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Ex1.xml" ContentType="application/vnd.ms-office.chartex+xml"/>
  <Override PartName="/ppt/charts/colors40.xml" ContentType="application/vnd.ms-office.chartcolorstyle+xml"/>
  <Override PartName="/ppt/charts/style4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84" r:id="rId10"/>
    <p:sldId id="266" r:id="rId11"/>
    <p:sldId id="267" r:id="rId12"/>
    <p:sldId id="268" r:id="rId13"/>
    <p:sldId id="285" r:id="rId14"/>
    <p:sldId id="271" r:id="rId15"/>
    <p:sldId id="269" r:id="rId16"/>
    <p:sldId id="270" r:id="rId17"/>
    <p:sldId id="274" r:id="rId18"/>
    <p:sldId id="273" r:id="rId19"/>
    <p:sldId id="275" r:id="rId20"/>
    <p:sldId id="281" r:id="rId21"/>
    <p:sldId id="276" r:id="rId22"/>
    <p:sldId id="277" r:id="rId23"/>
    <p:sldId id="280" r:id="rId24"/>
    <p:sldId id="282" r:id="rId25"/>
    <p:sldId id="283" r:id="rId26"/>
  </p:sldIdLst>
  <p:sldSz cx="12192000" cy="6858000"/>
  <p:notesSz cx="6858000" cy="9144000"/>
  <p:defaultTextStyle>
    <a:defPPr>
      <a:defRPr lang="ja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9C4BDAD8-9E6C-4A4C-95D4-97A192FF827E}">
          <p14:sldIdLst>
            <p14:sldId id="256"/>
            <p14:sldId id="257"/>
            <p14:sldId id="258"/>
            <p14:sldId id="259"/>
            <p14:sldId id="260"/>
            <p14:sldId id="263"/>
            <p14:sldId id="262"/>
            <p14:sldId id="264"/>
            <p14:sldId id="284"/>
            <p14:sldId id="266"/>
            <p14:sldId id="267"/>
            <p14:sldId id="268"/>
            <p14:sldId id="285"/>
            <p14:sldId id="271"/>
            <p14:sldId id="269"/>
            <p14:sldId id="270"/>
            <p14:sldId id="274"/>
            <p14:sldId id="273"/>
            <p14:sldId id="275"/>
            <p14:sldId id="281"/>
            <p14:sldId id="276"/>
            <p14:sldId id="277"/>
            <p14:sldId id="280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FF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33"/>
    <p:restoredTop sz="94704"/>
  </p:normalViewPr>
  <p:slideViewPr>
    <p:cSldViewPr snapToGrid="0">
      <p:cViewPr varScale="1">
        <p:scale>
          <a:sx n="152" d="100"/>
          <a:sy n="152" d="100"/>
        </p:scale>
        <p:origin x="180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sahi\Downloads\f002c-001-001-001-000.xl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sahi\Desktop\WIPO\&#12467;&#12498;&#12442;&#12540;f002c-001-001-001-000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0.xml"/><Relationship Id="rId2" Type="http://schemas.microsoft.com/office/2011/relationships/chartStyle" Target="style40.xml"/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43367215744683"/>
          <c:y val="0.12193416447944007"/>
          <c:w val="0.56231311477420454"/>
          <c:h val="0.8022333770778651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8E-8B40-8E15-25DEF1110EB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10-A148-8516-3DAE8D95CE9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18E-8B40-8E15-25DEF1110EB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310-A148-8516-3DAE8D95CE93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18E-8B40-8E15-25DEF1110EB0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8E-8B40-8E15-25DEF1110EB0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18E-8B40-8E15-25DEF1110EB0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518E-8B40-8E15-25DEF1110EB0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4310-A148-8516-3DAE8D95CE93}"/>
                </c:ext>
              </c:extLst>
            </c:dLbl>
            <c:dLbl>
              <c:idx val="4"/>
              <c:layout>
                <c:manualLayout>
                  <c:x val="0.12928448561336373"/>
                  <c:y val="0.2042007998211579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18E-8B40-8E15-25DEF1110EB0}"/>
                </c:ext>
              </c:extLst>
            </c:dLbl>
            <c:dLbl>
              <c:idx val="5"/>
              <c:layout>
                <c:manualLayout>
                  <c:x val="3.6684082713959822E-3"/>
                  <c:y val="1.820603674540682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18E-8B40-8E15-25DEF1110EB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rice</c:v>
                </c:pt>
                <c:pt idx="1">
                  <c:v>fruit</c:v>
                </c:pt>
                <c:pt idx="2">
                  <c:v>vegetable</c:v>
                </c:pt>
                <c:pt idx="3">
                  <c:v>flower</c:v>
                </c:pt>
                <c:pt idx="4">
                  <c:v>livestock product</c:v>
                </c:pt>
                <c:pt idx="5">
                  <c:v>others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0.33400000000000002</c:v>
                </c:pt>
                <c:pt idx="1">
                  <c:v>0.29099999999999998</c:v>
                </c:pt>
                <c:pt idx="2">
                  <c:v>0.185</c:v>
                </c:pt>
                <c:pt idx="3">
                  <c:v>2.7E-2</c:v>
                </c:pt>
                <c:pt idx="4">
                  <c:v>0.15</c:v>
                </c:pt>
                <c:pt idx="5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8E-8B40-8E15-25DEF1110EB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07240168290728"/>
          <c:y val="0.15477282965978675"/>
          <c:w val="0.79148655769152343"/>
          <c:h val="0.75362882817712751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Yield amount(t)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Sheet1!$A$2:$A$78</c:f>
              <c:numCache>
                <c:formatCode>General</c:formatCode>
                <c:ptCount val="77"/>
                <c:pt idx="0">
                  <c:v>1945</c:v>
                </c:pt>
                <c:pt idx="1">
                  <c:v>1946</c:v>
                </c:pt>
                <c:pt idx="2">
                  <c:v>1947</c:v>
                </c:pt>
                <c:pt idx="3">
                  <c:v>1948</c:v>
                </c:pt>
                <c:pt idx="4">
                  <c:v>1949</c:v>
                </c:pt>
                <c:pt idx="5">
                  <c:v>1950</c:v>
                </c:pt>
                <c:pt idx="6">
                  <c:v>1951</c:v>
                </c:pt>
                <c:pt idx="7">
                  <c:v>1952</c:v>
                </c:pt>
                <c:pt idx="8">
                  <c:v>1953</c:v>
                </c:pt>
                <c:pt idx="9">
                  <c:v>1954</c:v>
                </c:pt>
                <c:pt idx="10">
                  <c:v>1955</c:v>
                </c:pt>
                <c:pt idx="11">
                  <c:v>1956</c:v>
                </c:pt>
                <c:pt idx="12">
                  <c:v>1957</c:v>
                </c:pt>
                <c:pt idx="13">
                  <c:v>1958</c:v>
                </c:pt>
                <c:pt idx="14">
                  <c:v>1959</c:v>
                </c:pt>
                <c:pt idx="15">
                  <c:v>1960</c:v>
                </c:pt>
                <c:pt idx="16">
                  <c:v>1961</c:v>
                </c:pt>
                <c:pt idx="17">
                  <c:v>1962</c:v>
                </c:pt>
                <c:pt idx="18">
                  <c:v>1963</c:v>
                </c:pt>
                <c:pt idx="19">
                  <c:v>1964</c:v>
                </c:pt>
                <c:pt idx="20">
                  <c:v>1965</c:v>
                </c:pt>
                <c:pt idx="21">
                  <c:v>1966</c:v>
                </c:pt>
                <c:pt idx="22">
                  <c:v>1967</c:v>
                </c:pt>
                <c:pt idx="23">
                  <c:v>1968</c:v>
                </c:pt>
                <c:pt idx="24">
                  <c:v>1969</c:v>
                </c:pt>
                <c:pt idx="25">
                  <c:v>1970</c:v>
                </c:pt>
                <c:pt idx="26">
                  <c:v>1971</c:v>
                </c:pt>
                <c:pt idx="27">
                  <c:v>1972</c:v>
                </c:pt>
                <c:pt idx="28">
                  <c:v>1973</c:v>
                </c:pt>
                <c:pt idx="29">
                  <c:v>1974</c:v>
                </c:pt>
                <c:pt idx="30">
                  <c:v>1975</c:v>
                </c:pt>
                <c:pt idx="31">
                  <c:v>1976</c:v>
                </c:pt>
                <c:pt idx="32">
                  <c:v>1977</c:v>
                </c:pt>
                <c:pt idx="33">
                  <c:v>1978</c:v>
                </c:pt>
                <c:pt idx="34">
                  <c:v>1979</c:v>
                </c:pt>
                <c:pt idx="35">
                  <c:v>1980</c:v>
                </c:pt>
                <c:pt idx="36">
                  <c:v>1981</c:v>
                </c:pt>
                <c:pt idx="37">
                  <c:v>1982</c:v>
                </c:pt>
                <c:pt idx="38">
                  <c:v>1983</c:v>
                </c:pt>
                <c:pt idx="39">
                  <c:v>1984</c:v>
                </c:pt>
                <c:pt idx="40">
                  <c:v>1985</c:v>
                </c:pt>
                <c:pt idx="41">
                  <c:v>1986</c:v>
                </c:pt>
                <c:pt idx="42">
                  <c:v>1987</c:v>
                </c:pt>
                <c:pt idx="43">
                  <c:v>1988</c:v>
                </c:pt>
                <c:pt idx="44">
                  <c:v>1989</c:v>
                </c:pt>
                <c:pt idx="45">
                  <c:v>1990</c:v>
                </c:pt>
                <c:pt idx="46">
                  <c:v>1991</c:v>
                </c:pt>
                <c:pt idx="47">
                  <c:v>1992</c:v>
                </c:pt>
                <c:pt idx="48">
                  <c:v>1993</c:v>
                </c:pt>
                <c:pt idx="49">
                  <c:v>1994</c:v>
                </c:pt>
                <c:pt idx="50">
                  <c:v>1995</c:v>
                </c:pt>
                <c:pt idx="51">
                  <c:v>1996</c:v>
                </c:pt>
                <c:pt idx="52">
                  <c:v>1997</c:v>
                </c:pt>
                <c:pt idx="53">
                  <c:v>1998</c:v>
                </c:pt>
                <c:pt idx="54">
                  <c:v>1999</c:v>
                </c:pt>
                <c:pt idx="55">
                  <c:v>2000</c:v>
                </c:pt>
                <c:pt idx="56">
                  <c:v>2001</c:v>
                </c:pt>
                <c:pt idx="57">
                  <c:v>2002</c:v>
                </c:pt>
                <c:pt idx="58">
                  <c:v>2003</c:v>
                </c:pt>
                <c:pt idx="59">
                  <c:v>2004</c:v>
                </c:pt>
                <c:pt idx="60">
                  <c:v>2005</c:v>
                </c:pt>
                <c:pt idx="61">
                  <c:v>2006</c:v>
                </c:pt>
                <c:pt idx="62">
                  <c:v>2007</c:v>
                </c:pt>
                <c:pt idx="63">
                  <c:v>2008</c:v>
                </c:pt>
                <c:pt idx="64">
                  <c:v>2009</c:v>
                </c:pt>
                <c:pt idx="65">
                  <c:v>2010</c:v>
                </c:pt>
                <c:pt idx="66">
                  <c:v>2011</c:v>
                </c:pt>
                <c:pt idx="67">
                  <c:v>2012</c:v>
                </c:pt>
                <c:pt idx="68">
                  <c:v>2013</c:v>
                </c:pt>
                <c:pt idx="69">
                  <c:v>2014</c:v>
                </c:pt>
                <c:pt idx="70">
                  <c:v>2015</c:v>
                </c:pt>
                <c:pt idx="71">
                  <c:v>2016</c:v>
                </c:pt>
                <c:pt idx="72">
                  <c:v>2017</c:v>
                </c:pt>
                <c:pt idx="73">
                  <c:v>2018</c:v>
                </c:pt>
                <c:pt idx="74">
                  <c:v>2019</c:v>
                </c:pt>
                <c:pt idx="75">
                  <c:v>2020</c:v>
                </c:pt>
                <c:pt idx="76">
                  <c:v>2021</c:v>
                </c:pt>
              </c:numCache>
            </c:numRef>
          </c:cat>
          <c:val>
            <c:numRef>
              <c:f>Sheet1!$C$2:$C$78</c:f>
              <c:numCache>
                <c:formatCode>#,##0_ </c:formatCode>
                <c:ptCount val="77"/>
                <c:pt idx="0">
                  <c:v>5823000</c:v>
                </c:pt>
                <c:pt idx="1">
                  <c:v>9124000</c:v>
                </c:pt>
                <c:pt idx="2">
                  <c:v>8746000</c:v>
                </c:pt>
                <c:pt idx="3">
                  <c:v>9792000</c:v>
                </c:pt>
                <c:pt idx="4">
                  <c:v>9243000</c:v>
                </c:pt>
                <c:pt idx="5">
                  <c:v>9412000</c:v>
                </c:pt>
                <c:pt idx="6">
                  <c:v>8888000</c:v>
                </c:pt>
                <c:pt idx="7">
                  <c:v>9676000</c:v>
                </c:pt>
                <c:pt idx="8">
                  <c:v>8038000</c:v>
                </c:pt>
                <c:pt idx="9">
                  <c:v>8895000</c:v>
                </c:pt>
                <c:pt idx="10">
                  <c:v>12073000</c:v>
                </c:pt>
                <c:pt idx="11">
                  <c:v>10647000</c:v>
                </c:pt>
                <c:pt idx="12">
                  <c:v>11188000</c:v>
                </c:pt>
                <c:pt idx="13">
                  <c:v>11689000</c:v>
                </c:pt>
                <c:pt idx="14">
                  <c:v>12158000</c:v>
                </c:pt>
                <c:pt idx="15">
                  <c:v>12539000</c:v>
                </c:pt>
                <c:pt idx="16">
                  <c:v>12138000</c:v>
                </c:pt>
                <c:pt idx="17">
                  <c:v>12762000</c:v>
                </c:pt>
                <c:pt idx="18">
                  <c:v>12529000</c:v>
                </c:pt>
                <c:pt idx="19">
                  <c:v>12362000</c:v>
                </c:pt>
                <c:pt idx="20">
                  <c:v>12181000</c:v>
                </c:pt>
                <c:pt idx="21">
                  <c:v>12526000</c:v>
                </c:pt>
                <c:pt idx="22">
                  <c:v>14257000</c:v>
                </c:pt>
                <c:pt idx="23">
                  <c:v>14223000</c:v>
                </c:pt>
                <c:pt idx="24">
                  <c:v>13797000</c:v>
                </c:pt>
                <c:pt idx="25">
                  <c:v>12528000</c:v>
                </c:pt>
                <c:pt idx="26">
                  <c:v>10782000</c:v>
                </c:pt>
                <c:pt idx="27">
                  <c:v>11766000</c:v>
                </c:pt>
                <c:pt idx="28">
                  <c:v>12068000</c:v>
                </c:pt>
                <c:pt idx="29">
                  <c:v>12182000</c:v>
                </c:pt>
                <c:pt idx="30">
                  <c:v>13085000</c:v>
                </c:pt>
                <c:pt idx="31">
                  <c:v>11699000</c:v>
                </c:pt>
                <c:pt idx="32">
                  <c:v>13022000</c:v>
                </c:pt>
                <c:pt idx="33">
                  <c:v>12546000</c:v>
                </c:pt>
                <c:pt idx="34">
                  <c:v>11898000</c:v>
                </c:pt>
                <c:pt idx="35">
                  <c:v>9692000</c:v>
                </c:pt>
                <c:pt idx="36">
                  <c:v>10204000</c:v>
                </c:pt>
                <c:pt idx="37">
                  <c:v>10212000</c:v>
                </c:pt>
                <c:pt idx="38">
                  <c:v>10308000</c:v>
                </c:pt>
                <c:pt idx="39">
                  <c:v>11832000</c:v>
                </c:pt>
                <c:pt idx="40">
                  <c:v>11613000</c:v>
                </c:pt>
                <c:pt idx="41">
                  <c:v>11592000</c:v>
                </c:pt>
                <c:pt idx="42">
                  <c:v>10571000</c:v>
                </c:pt>
                <c:pt idx="43">
                  <c:v>9888000</c:v>
                </c:pt>
                <c:pt idx="44">
                  <c:v>10297000</c:v>
                </c:pt>
                <c:pt idx="45">
                  <c:v>10463000</c:v>
                </c:pt>
                <c:pt idx="46">
                  <c:v>9565000</c:v>
                </c:pt>
                <c:pt idx="47">
                  <c:v>10546000</c:v>
                </c:pt>
                <c:pt idx="48">
                  <c:v>7811000</c:v>
                </c:pt>
                <c:pt idx="49">
                  <c:v>11961000</c:v>
                </c:pt>
                <c:pt idx="50">
                  <c:v>10724000</c:v>
                </c:pt>
                <c:pt idx="51">
                  <c:v>10328000</c:v>
                </c:pt>
                <c:pt idx="52">
                  <c:v>10004000</c:v>
                </c:pt>
                <c:pt idx="53">
                  <c:v>8939000</c:v>
                </c:pt>
                <c:pt idx="54">
                  <c:v>9159000</c:v>
                </c:pt>
                <c:pt idx="55">
                  <c:v>9472000</c:v>
                </c:pt>
                <c:pt idx="56">
                  <c:v>9048000</c:v>
                </c:pt>
                <c:pt idx="57">
                  <c:v>8876000</c:v>
                </c:pt>
                <c:pt idx="58">
                  <c:v>7779000</c:v>
                </c:pt>
                <c:pt idx="59">
                  <c:v>8721000</c:v>
                </c:pt>
                <c:pt idx="60">
                  <c:v>9062000</c:v>
                </c:pt>
                <c:pt idx="61">
                  <c:v>8546000</c:v>
                </c:pt>
                <c:pt idx="62">
                  <c:v>8705000</c:v>
                </c:pt>
                <c:pt idx="63">
                  <c:v>8815000</c:v>
                </c:pt>
                <c:pt idx="64">
                  <c:v>8466000</c:v>
                </c:pt>
                <c:pt idx="65">
                  <c:v>8478000</c:v>
                </c:pt>
                <c:pt idx="66">
                  <c:v>8397000</c:v>
                </c:pt>
                <c:pt idx="67">
                  <c:v>8519000</c:v>
                </c:pt>
                <c:pt idx="68">
                  <c:v>8603000</c:v>
                </c:pt>
                <c:pt idx="69">
                  <c:v>8435000</c:v>
                </c:pt>
                <c:pt idx="70">
                  <c:v>7986000</c:v>
                </c:pt>
                <c:pt idx="71">
                  <c:v>8042000</c:v>
                </c:pt>
                <c:pt idx="72">
                  <c:v>7822000</c:v>
                </c:pt>
                <c:pt idx="73">
                  <c:v>7780000</c:v>
                </c:pt>
                <c:pt idx="74">
                  <c:v>7762000</c:v>
                </c:pt>
                <c:pt idx="75">
                  <c:v>7763000</c:v>
                </c:pt>
                <c:pt idx="76">
                  <c:v>7563000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F3-484E-AD83-5406F8FBC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8277088"/>
        <c:axId val="798287360"/>
      </c:line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area</c:v>
                </c:pt>
              </c:strCache>
            </c:strRef>
          </c:tx>
          <c:spPr>
            <a:ln w="4127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Sheet1!$A$2:$A$78</c:f>
              <c:numCache>
                <c:formatCode>General</c:formatCode>
                <c:ptCount val="77"/>
                <c:pt idx="0">
                  <c:v>1945</c:v>
                </c:pt>
                <c:pt idx="1">
                  <c:v>1946</c:v>
                </c:pt>
                <c:pt idx="2">
                  <c:v>1947</c:v>
                </c:pt>
                <c:pt idx="3">
                  <c:v>1948</c:v>
                </c:pt>
                <c:pt idx="4">
                  <c:v>1949</c:v>
                </c:pt>
                <c:pt idx="5">
                  <c:v>1950</c:v>
                </c:pt>
                <c:pt idx="6">
                  <c:v>1951</c:v>
                </c:pt>
                <c:pt idx="7">
                  <c:v>1952</c:v>
                </c:pt>
                <c:pt idx="8">
                  <c:v>1953</c:v>
                </c:pt>
                <c:pt idx="9">
                  <c:v>1954</c:v>
                </c:pt>
                <c:pt idx="10">
                  <c:v>1955</c:v>
                </c:pt>
                <c:pt idx="11">
                  <c:v>1956</c:v>
                </c:pt>
                <c:pt idx="12">
                  <c:v>1957</c:v>
                </c:pt>
                <c:pt idx="13">
                  <c:v>1958</c:v>
                </c:pt>
                <c:pt idx="14">
                  <c:v>1959</c:v>
                </c:pt>
                <c:pt idx="15">
                  <c:v>1960</c:v>
                </c:pt>
                <c:pt idx="16">
                  <c:v>1961</c:v>
                </c:pt>
                <c:pt idx="17">
                  <c:v>1962</c:v>
                </c:pt>
                <c:pt idx="18">
                  <c:v>1963</c:v>
                </c:pt>
                <c:pt idx="19">
                  <c:v>1964</c:v>
                </c:pt>
                <c:pt idx="20">
                  <c:v>1965</c:v>
                </c:pt>
                <c:pt idx="21">
                  <c:v>1966</c:v>
                </c:pt>
                <c:pt idx="22">
                  <c:v>1967</c:v>
                </c:pt>
                <c:pt idx="23">
                  <c:v>1968</c:v>
                </c:pt>
                <c:pt idx="24">
                  <c:v>1969</c:v>
                </c:pt>
                <c:pt idx="25">
                  <c:v>1970</c:v>
                </c:pt>
                <c:pt idx="26">
                  <c:v>1971</c:v>
                </c:pt>
                <c:pt idx="27">
                  <c:v>1972</c:v>
                </c:pt>
                <c:pt idx="28">
                  <c:v>1973</c:v>
                </c:pt>
                <c:pt idx="29">
                  <c:v>1974</c:v>
                </c:pt>
                <c:pt idx="30">
                  <c:v>1975</c:v>
                </c:pt>
                <c:pt idx="31">
                  <c:v>1976</c:v>
                </c:pt>
                <c:pt idx="32">
                  <c:v>1977</c:v>
                </c:pt>
                <c:pt idx="33">
                  <c:v>1978</c:v>
                </c:pt>
                <c:pt idx="34">
                  <c:v>1979</c:v>
                </c:pt>
                <c:pt idx="35">
                  <c:v>1980</c:v>
                </c:pt>
                <c:pt idx="36">
                  <c:v>1981</c:v>
                </c:pt>
                <c:pt idx="37">
                  <c:v>1982</c:v>
                </c:pt>
                <c:pt idx="38">
                  <c:v>1983</c:v>
                </c:pt>
                <c:pt idx="39">
                  <c:v>1984</c:v>
                </c:pt>
                <c:pt idx="40">
                  <c:v>1985</c:v>
                </c:pt>
                <c:pt idx="41">
                  <c:v>1986</c:v>
                </c:pt>
                <c:pt idx="42">
                  <c:v>1987</c:v>
                </c:pt>
                <c:pt idx="43">
                  <c:v>1988</c:v>
                </c:pt>
                <c:pt idx="44">
                  <c:v>1989</c:v>
                </c:pt>
                <c:pt idx="45">
                  <c:v>1990</c:v>
                </c:pt>
                <c:pt idx="46">
                  <c:v>1991</c:v>
                </c:pt>
                <c:pt idx="47">
                  <c:v>1992</c:v>
                </c:pt>
                <c:pt idx="48">
                  <c:v>1993</c:v>
                </c:pt>
                <c:pt idx="49">
                  <c:v>1994</c:v>
                </c:pt>
                <c:pt idx="50">
                  <c:v>1995</c:v>
                </c:pt>
                <c:pt idx="51">
                  <c:v>1996</c:v>
                </c:pt>
                <c:pt idx="52">
                  <c:v>1997</c:v>
                </c:pt>
                <c:pt idx="53">
                  <c:v>1998</c:v>
                </c:pt>
                <c:pt idx="54">
                  <c:v>1999</c:v>
                </c:pt>
                <c:pt idx="55">
                  <c:v>2000</c:v>
                </c:pt>
                <c:pt idx="56">
                  <c:v>2001</c:v>
                </c:pt>
                <c:pt idx="57">
                  <c:v>2002</c:v>
                </c:pt>
                <c:pt idx="58">
                  <c:v>2003</c:v>
                </c:pt>
                <c:pt idx="59">
                  <c:v>2004</c:v>
                </c:pt>
                <c:pt idx="60">
                  <c:v>2005</c:v>
                </c:pt>
                <c:pt idx="61">
                  <c:v>2006</c:v>
                </c:pt>
                <c:pt idx="62">
                  <c:v>2007</c:v>
                </c:pt>
                <c:pt idx="63">
                  <c:v>2008</c:v>
                </c:pt>
                <c:pt idx="64">
                  <c:v>2009</c:v>
                </c:pt>
                <c:pt idx="65">
                  <c:v>2010</c:v>
                </c:pt>
                <c:pt idx="66">
                  <c:v>2011</c:v>
                </c:pt>
                <c:pt idx="67">
                  <c:v>2012</c:v>
                </c:pt>
                <c:pt idx="68">
                  <c:v>2013</c:v>
                </c:pt>
                <c:pt idx="69">
                  <c:v>2014</c:v>
                </c:pt>
                <c:pt idx="70">
                  <c:v>2015</c:v>
                </c:pt>
                <c:pt idx="71">
                  <c:v>2016</c:v>
                </c:pt>
                <c:pt idx="72">
                  <c:v>2017</c:v>
                </c:pt>
                <c:pt idx="73">
                  <c:v>2018</c:v>
                </c:pt>
                <c:pt idx="74">
                  <c:v>2019</c:v>
                </c:pt>
                <c:pt idx="75">
                  <c:v>2020</c:v>
                </c:pt>
                <c:pt idx="76">
                  <c:v>2021</c:v>
                </c:pt>
              </c:numCache>
            </c:numRef>
          </c:cat>
          <c:val>
            <c:numRef>
              <c:f>Sheet1!$D$2:$D$78</c:f>
              <c:numCache>
                <c:formatCode>#,##0_ </c:formatCode>
                <c:ptCount val="77"/>
                <c:pt idx="0">
                  <c:v>2798000</c:v>
                </c:pt>
                <c:pt idx="1">
                  <c:v>2719000</c:v>
                </c:pt>
                <c:pt idx="2">
                  <c:v>2811000</c:v>
                </c:pt>
                <c:pt idx="3">
                  <c:v>2866000</c:v>
                </c:pt>
                <c:pt idx="4">
                  <c:v>2875000</c:v>
                </c:pt>
                <c:pt idx="5">
                  <c:v>2877000</c:v>
                </c:pt>
                <c:pt idx="6">
                  <c:v>2877000</c:v>
                </c:pt>
                <c:pt idx="7">
                  <c:v>2872000</c:v>
                </c:pt>
                <c:pt idx="8">
                  <c:v>2866000</c:v>
                </c:pt>
                <c:pt idx="9">
                  <c:v>2888000</c:v>
                </c:pt>
                <c:pt idx="10">
                  <c:v>3045000</c:v>
                </c:pt>
                <c:pt idx="11">
                  <c:v>3059000</c:v>
                </c:pt>
                <c:pt idx="12">
                  <c:v>3075000</c:v>
                </c:pt>
                <c:pt idx="13">
                  <c:v>3080000</c:v>
                </c:pt>
                <c:pt idx="14">
                  <c:v>3105000</c:v>
                </c:pt>
                <c:pt idx="15">
                  <c:v>3124000</c:v>
                </c:pt>
                <c:pt idx="16">
                  <c:v>3134000</c:v>
                </c:pt>
                <c:pt idx="17">
                  <c:v>3134000</c:v>
                </c:pt>
                <c:pt idx="18">
                  <c:v>3133000</c:v>
                </c:pt>
                <c:pt idx="19">
                  <c:v>3126000</c:v>
                </c:pt>
                <c:pt idx="20">
                  <c:v>3123000</c:v>
                </c:pt>
                <c:pt idx="21">
                  <c:v>3129000</c:v>
                </c:pt>
                <c:pt idx="22">
                  <c:v>3149000</c:v>
                </c:pt>
                <c:pt idx="23">
                  <c:v>3171000</c:v>
                </c:pt>
                <c:pt idx="24">
                  <c:v>3173000</c:v>
                </c:pt>
                <c:pt idx="25">
                  <c:v>2836000</c:v>
                </c:pt>
                <c:pt idx="26">
                  <c:v>2626000</c:v>
                </c:pt>
                <c:pt idx="27">
                  <c:v>2581000</c:v>
                </c:pt>
                <c:pt idx="28">
                  <c:v>2568000</c:v>
                </c:pt>
                <c:pt idx="29">
                  <c:v>2675000</c:v>
                </c:pt>
                <c:pt idx="30">
                  <c:v>2719000</c:v>
                </c:pt>
                <c:pt idx="31">
                  <c:v>2741000</c:v>
                </c:pt>
                <c:pt idx="32">
                  <c:v>2723000</c:v>
                </c:pt>
                <c:pt idx="33">
                  <c:v>2516000</c:v>
                </c:pt>
                <c:pt idx="34">
                  <c:v>2468000</c:v>
                </c:pt>
                <c:pt idx="35">
                  <c:v>2350000</c:v>
                </c:pt>
                <c:pt idx="36">
                  <c:v>2251000</c:v>
                </c:pt>
                <c:pt idx="37">
                  <c:v>2230000</c:v>
                </c:pt>
                <c:pt idx="38">
                  <c:v>2246000</c:v>
                </c:pt>
                <c:pt idx="39">
                  <c:v>2290000</c:v>
                </c:pt>
                <c:pt idx="40">
                  <c:v>2318000</c:v>
                </c:pt>
                <c:pt idx="41">
                  <c:v>2280000</c:v>
                </c:pt>
                <c:pt idx="42">
                  <c:v>2123000</c:v>
                </c:pt>
                <c:pt idx="43">
                  <c:v>2087000</c:v>
                </c:pt>
                <c:pt idx="44">
                  <c:v>2076000</c:v>
                </c:pt>
                <c:pt idx="45">
                  <c:v>2055000</c:v>
                </c:pt>
                <c:pt idx="46">
                  <c:v>2033000</c:v>
                </c:pt>
                <c:pt idx="47">
                  <c:v>2092000</c:v>
                </c:pt>
                <c:pt idx="48">
                  <c:v>2127000</c:v>
                </c:pt>
                <c:pt idx="49">
                  <c:v>2200000</c:v>
                </c:pt>
                <c:pt idx="50">
                  <c:v>2106000</c:v>
                </c:pt>
                <c:pt idx="51">
                  <c:v>1967000</c:v>
                </c:pt>
                <c:pt idx="52">
                  <c:v>1944000</c:v>
                </c:pt>
                <c:pt idx="53">
                  <c:v>1793000</c:v>
                </c:pt>
                <c:pt idx="54">
                  <c:v>1780000</c:v>
                </c:pt>
                <c:pt idx="55">
                  <c:v>1763000</c:v>
                </c:pt>
                <c:pt idx="56">
                  <c:v>1700000</c:v>
                </c:pt>
                <c:pt idx="57">
                  <c:v>1683000</c:v>
                </c:pt>
                <c:pt idx="58">
                  <c:v>1660000</c:v>
                </c:pt>
                <c:pt idx="59">
                  <c:v>1697000</c:v>
                </c:pt>
                <c:pt idx="60">
                  <c:v>1702000</c:v>
                </c:pt>
                <c:pt idx="61">
                  <c:v>1684000</c:v>
                </c:pt>
                <c:pt idx="62">
                  <c:v>1669000</c:v>
                </c:pt>
                <c:pt idx="63">
                  <c:v>1624000</c:v>
                </c:pt>
                <c:pt idx="64">
                  <c:v>1621000</c:v>
                </c:pt>
                <c:pt idx="65">
                  <c:v>1625000</c:v>
                </c:pt>
                <c:pt idx="66">
                  <c:v>1574000</c:v>
                </c:pt>
                <c:pt idx="67">
                  <c:v>1579000</c:v>
                </c:pt>
                <c:pt idx="68">
                  <c:v>1597000</c:v>
                </c:pt>
                <c:pt idx="69">
                  <c:v>1573000</c:v>
                </c:pt>
                <c:pt idx="70">
                  <c:v>1505000</c:v>
                </c:pt>
                <c:pt idx="71">
                  <c:v>1478000</c:v>
                </c:pt>
                <c:pt idx="72">
                  <c:v>1465000</c:v>
                </c:pt>
                <c:pt idx="73">
                  <c:v>1470000</c:v>
                </c:pt>
                <c:pt idx="74">
                  <c:v>1469000</c:v>
                </c:pt>
                <c:pt idx="75">
                  <c:v>1462000</c:v>
                </c:pt>
                <c:pt idx="76">
                  <c:v>1403000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F3-484E-AD83-5406F8FBC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2669824"/>
        <c:axId val="812750848"/>
      </c:lineChart>
      <c:catAx>
        <c:axId val="798277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287360"/>
        <c:crosses val="autoZero"/>
        <c:auto val="1"/>
        <c:lblAlgn val="ctr"/>
        <c:lblOffset val="100"/>
        <c:tickLblSkip val="5"/>
        <c:tickMarkSkip val="10"/>
        <c:noMultiLvlLbl val="0"/>
      </c:catAx>
      <c:valAx>
        <c:axId val="798287360"/>
        <c:scaling>
          <c:orientation val="minMax"/>
          <c:min val="4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277088"/>
        <c:crosses val="autoZero"/>
        <c:crossBetween val="between"/>
        <c:dispUnits>
          <c:builtInUnit val="thousan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lang="ja-JP"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812750848"/>
        <c:scaling>
          <c:orientation val="minMax"/>
          <c:min val="1000000"/>
        </c:scaling>
        <c:delete val="0"/>
        <c:axPos val="r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669824"/>
        <c:crosses val="max"/>
        <c:crossBetween val="between"/>
        <c:dispUnits>
          <c:builtInUnit val="thousan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lang="ja-JP"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catAx>
        <c:axId val="872669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2750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altLang="ja-JP" sz="2800" dirty="0"/>
              <a:t>Rice consumption per capita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rice consumption par capita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Sheet2!$A$2:$A$63</c:f>
              <c:numCache>
                <c:formatCode>General</c:formatCod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numCache>
            </c:numRef>
          </c:cat>
          <c:val>
            <c:numRef>
              <c:f>Sheet2!$B$2:$B$63</c:f>
              <c:numCache>
                <c:formatCode>#,##0.0;"△ "#,##0.0</c:formatCode>
                <c:ptCount val="62"/>
                <c:pt idx="0">
                  <c:v>114.9</c:v>
                </c:pt>
                <c:pt idx="1">
                  <c:v>117.4</c:v>
                </c:pt>
                <c:pt idx="2">
                  <c:v>118.3</c:v>
                </c:pt>
                <c:pt idx="3">
                  <c:v>117.3</c:v>
                </c:pt>
                <c:pt idx="4">
                  <c:v>115.8</c:v>
                </c:pt>
                <c:pt idx="5">
                  <c:v>111.7</c:v>
                </c:pt>
                <c:pt idx="6">
                  <c:v>105.8</c:v>
                </c:pt>
                <c:pt idx="7">
                  <c:v>103.4</c:v>
                </c:pt>
                <c:pt idx="8">
                  <c:v>100.1</c:v>
                </c:pt>
                <c:pt idx="9">
                  <c:v>97</c:v>
                </c:pt>
                <c:pt idx="10">
                  <c:v>95.1</c:v>
                </c:pt>
                <c:pt idx="11">
                  <c:v>93.1</c:v>
                </c:pt>
                <c:pt idx="12">
                  <c:v>91.5</c:v>
                </c:pt>
                <c:pt idx="13">
                  <c:v>90.8</c:v>
                </c:pt>
                <c:pt idx="14">
                  <c:v>89.7</c:v>
                </c:pt>
                <c:pt idx="15">
                  <c:v>88</c:v>
                </c:pt>
                <c:pt idx="16">
                  <c:v>86.2</c:v>
                </c:pt>
                <c:pt idx="17">
                  <c:v>83.4</c:v>
                </c:pt>
                <c:pt idx="18">
                  <c:v>81.599999999999994</c:v>
                </c:pt>
                <c:pt idx="19">
                  <c:v>79.8</c:v>
                </c:pt>
                <c:pt idx="20">
                  <c:v>78.900000000000006</c:v>
                </c:pt>
                <c:pt idx="21">
                  <c:v>77.8</c:v>
                </c:pt>
                <c:pt idx="22">
                  <c:v>76.400000000000006</c:v>
                </c:pt>
                <c:pt idx="23">
                  <c:v>75.7</c:v>
                </c:pt>
                <c:pt idx="24">
                  <c:v>75.2</c:v>
                </c:pt>
                <c:pt idx="25">
                  <c:v>74.599999999999994</c:v>
                </c:pt>
                <c:pt idx="26">
                  <c:v>73.400000000000006</c:v>
                </c:pt>
                <c:pt idx="27">
                  <c:v>72</c:v>
                </c:pt>
                <c:pt idx="28">
                  <c:v>71</c:v>
                </c:pt>
                <c:pt idx="29">
                  <c:v>70.400000000000006</c:v>
                </c:pt>
                <c:pt idx="30">
                  <c:v>70</c:v>
                </c:pt>
                <c:pt idx="31">
                  <c:v>69.900000000000006</c:v>
                </c:pt>
                <c:pt idx="32">
                  <c:v>69.7</c:v>
                </c:pt>
                <c:pt idx="33">
                  <c:v>69.099999999999994</c:v>
                </c:pt>
                <c:pt idx="34">
                  <c:v>66.2</c:v>
                </c:pt>
                <c:pt idx="35">
                  <c:v>67.8</c:v>
                </c:pt>
                <c:pt idx="36">
                  <c:v>67.3</c:v>
                </c:pt>
                <c:pt idx="37">
                  <c:v>66.7</c:v>
                </c:pt>
                <c:pt idx="38">
                  <c:v>65.2</c:v>
                </c:pt>
                <c:pt idx="39">
                  <c:v>65.2</c:v>
                </c:pt>
                <c:pt idx="40">
                  <c:v>64.599999999999994</c:v>
                </c:pt>
                <c:pt idx="41">
                  <c:v>63.6</c:v>
                </c:pt>
                <c:pt idx="42">
                  <c:v>62.7</c:v>
                </c:pt>
                <c:pt idx="43">
                  <c:v>61.9</c:v>
                </c:pt>
                <c:pt idx="44">
                  <c:v>61.5</c:v>
                </c:pt>
                <c:pt idx="45">
                  <c:v>61.4</c:v>
                </c:pt>
                <c:pt idx="46">
                  <c:v>61</c:v>
                </c:pt>
                <c:pt idx="47">
                  <c:v>61.2</c:v>
                </c:pt>
                <c:pt idx="48">
                  <c:v>58.8</c:v>
                </c:pt>
                <c:pt idx="49">
                  <c:v>58.3</c:v>
                </c:pt>
                <c:pt idx="50">
                  <c:v>59.5</c:v>
                </c:pt>
                <c:pt idx="51">
                  <c:v>57.8</c:v>
                </c:pt>
                <c:pt idx="52">
                  <c:v>56.2</c:v>
                </c:pt>
                <c:pt idx="53">
                  <c:v>56.8</c:v>
                </c:pt>
                <c:pt idx="54">
                  <c:v>55.5</c:v>
                </c:pt>
                <c:pt idx="55">
                  <c:v>54.6</c:v>
                </c:pt>
                <c:pt idx="56">
                  <c:v>54.3</c:v>
                </c:pt>
                <c:pt idx="57">
                  <c:v>54.1</c:v>
                </c:pt>
                <c:pt idx="58">
                  <c:v>53.4</c:v>
                </c:pt>
                <c:pt idx="59">
                  <c:v>53.1</c:v>
                </c:pt>
                <c:pt idx="60">
                  <c:v>50.8</c:v>
                </c:pt>
                <c:pt idx="61">
                  <c:v>51.5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75-0F4D-9F64-515AC17C2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839040"/>
        <c:axId val="897866192"/>
      </c:lineChart>
      <c:catAx>
        <c:axId val="89783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866192"/>
        <c:crosses val="autoZero"/>
        <c:auto val="1"/>
        <c:lblAlgn val="ctr"/>
        <c:lblOffset val="100"/>
        <c:tickLblSkip val="5"/>
        <c:noMultiLvlLbl val="0"/>
      </c:catAx>
      <c:valAx>
        <c:axId val="897866192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83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64522432205494"/>
          <c:y val="0.15309015295984821"/>
          <c:w val="0.78748861639541201"/>
          <c:h val="0.72706487062140424"/>
        </c:manualLayout>
      </c:layou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Cultivation area (ha)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  <a:headEnd type="diamond"/>
              <a:tailEnd type="diamond"/>
            </a:ln>
            <a:effectLst/>
          </c:spPr>
          <c:marker>
            <c:symbol val="none"/>
          </c:marker>
          <c:cat>
            <c:strRef>
              <c:f>Sheet1!$B$1:$O$1</c:f>
              <c:strCache>
                <c:ptCount val="14"/>
                <c:pt idx="0">
                  <c:v>2010 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Sheet1!$B$3:$O$3</c:f>
              <c:numCache>
                <c:formatCode>General</c:formatCode>
                <c:ptCount val="14"/>
                <c:pt idx="0">
                  <c:v>2500</c:v>
                </c:pt>
                <c:pt idx="1">
                  <c:v>3200</c:v>
                </c:pt>
                <c:pt idx="2">
                  <c:v>6500</c:v>
                </c:pt>
                <c:pt idx="3">
                  <c:v>6510</c:v>
                </c:pt>
                <c:pt idx="4">
                  <c:v>6700</c:v>
                </c:pt>
                <c:pt idx="5">
                  <c:v>7710</c:v>
                </c:pt>
                <c:pt idx="6">
                  <c:v>8810</c:v>
                </c:pt>
                <c:pt idx="7">
                  <c:v>9300</c:v>
                </c:pt>
                <c:pt idx="8">
                  <c:v>9300</c:v>
                </c:pt>
                <c:pt idx="9">
                  <c:v>9500</c:v>
                </c:pt>
                <c:pt idx="10">
                  <c:v>9716</c:v>
                </c:pt>
                <c:pt idx="11">
                  <c:v>9824</c:v>
                </c:pt>
                <c:pt idx="12">
                  <c:v>9944</c:v>
                </c:pt>
                <c:pt idx="13">
                  <c:v>10048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92-2744-AB0A-10C542867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2857935"/>
        <c:axId val="2059872031"/>
      </c:line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Number of certified Farmers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  <a:headEnd type="diamond"/>
              <a:tailEnd type="diamond"/>
            </a:ln>
            <a:effectLst/>
          </c:spPr>
          <c:marker>
            <c:symbol val="none"/>
          </c:marker>
          <c:cat>
            <c:strRef>
              <c:f>Sheet1!$B$1:$O$1</c:f>
              <c:strCache>
                <c:ptCount val="14"/>
                <c:pt idx="0">
                  <c:v>2010 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Sheet1!$B$2:$O$2</c:f>
              <c:numCache>
                <c:formatCode>General</c:formatCode>
                <c:ptCount val="14"/>
                <c:pt idx="0">
                  <c:v>2520</c:v>
                </c:pt>
                <c:pt idx="1">
                  <c:v>3369</c:v>
                </c:pt>
                <c:pt idx="2">
                  <c:v>4476</c:v>
                </c:pt>
                <c:pt idx="3">
                  <c:v>4469</c:v>
                </c:pt>
                <c:pt idx="4">
                  <c:v>4545</c:v>
                </c:pt>
                <c:pt idx="5">
                  <c:v>4747</c:v>
                </c:pt>
                <c:pt idx="6">
                  <c:v>5320</c:v>
                </c:pt>
                <c:pt idx="7">
                  <c:v>5346</c:v>
                </c:pt>
                <c:pt idx="8">
                  <c:v>5321</c:v>
                </c:pt>
                <c:pt idx="9">
                  <c:v>5163</c:v>
                </c:pt>
                <c:pt idx="10">
                  <c:v>5099</c:v>
                </c:pt>
                <c:pt idx="11">
                  <c:v>4865</c:v>
                </c:pt>
                <c:pt idx="12">
                  <c:v>4871</c:v>
                </c:pt>
                <c:pt idx="13">
                  <c:v>4894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92-2744-AB0A-10C542867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5740895"/>
        <c:axId val="2060674191"/>
      </c:lineChart>
      <c:catAx>
        <c:axId val="204285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9872031"/>
        <c:crosses val="autoZero"/>
        <c:auto val="1"/>
        <c:lblAlgn val="ctr"/>
        <c:lblOffset val="100"/>
        <c:noMultiLvlLbl val="0"/>
      </c:catAx>
      <c:valAx>
        <c:axId val="2059872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2857935"/>
        <c:crosses val="autoZero"/>
        <c:crossBetween val="between"/>
      </c:valAx>
      <c:valAx>
        <c:axId val="2060674191"/>
        <c:scaling>
          <c:orientation val="minMax"/>
          <c:max val="5500"/>
          <c:min val="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740895"/>
        <c:crosses val="max"/>
        <c:crossBetween val="between"/>
      </c:valAx>
      <c:catAx>
        <c:axId val="20857408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606741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9078276272923603"/>
          <c:y val="0.65064883491008985"/>
          <c:w val="0.4697672753143553"/>
          <c:h val="0.220740008484372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 dirty="0"/>
              <a:t>Planted area of each variety</a:t>
            </a:r>
          </a:p>
          <a:p>
            <a:pPr>
              <a:defRPr lang="ja-JP" sz="2000"/>
            </a:pPr>
            <a:r>
              <a:rPr lang="en-US" altLang="ja-JP" sz="2000" dirty="0"/>
              <a:t>In</a:t>
            </a:r>
            <a:r>
              <a:rPr lang="en-US" altLang="ja-JP" sz="2000" baseline="0" dirty="0"/>
              <a:t> Yamagata</a:t>
            </a:r>
            <a:endParaRPr lang="en-US" altLang="ja-JP" sz="2000" dirty="0"/>
          </a:p>
        </c:rich>
      </c:tx>
      <c:layout>
        <c:manualLayout>
          <c:xMode val="edge"/>
          <c:yMode val="edge"/>
          <c:x val="8.3177610183279405E-2"/>
          <c:y val="1.5596383603902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6457978380875"/>
          <c:y val="0.29233763182218975"/>
          <c:w val="0.80323272269309476"/>
          <c:h val="0.640042630115184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Planted area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2FA-AF46-9D8C-A27F4CAA3131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FA-AF46-9D8C-A27F4CAA313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FA-AF46-9D8C-A27F4CAA313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2FA-AF46-9D8C-A27F4CAA313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FA-AF46-9D8C-A27F4CAA3131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422-6749-97FA-B66BF7194888}"/>
              </c:ext>
            </c:extLst>
          </c:dPt>
          <c:dLbls>
            <c:dLbl>
              <c:idx val="0"/>
              <c:layout>
                <c:manualLayout>
                  <c:x val="-0.1376659430837987"/>
                  <c:y val="-3.30190996342832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333027257818077"/>
                      <c:h val="0.17740886349439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2FA-AF46-9D8C-A27F4CAA3131}"/>
                </c:ext>
              </c:extLst>
            </c:dLbl>
            <c:dLbl>
              <c:idx val="1"/>
              <c:layout>
                <c:manualLayout>
                  <c:x val="-5.3825626546475366E-2"/>
                  <c:y val="-5.91585976190339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784699805580447"/>
                      <c:h val="0.17935841144488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2FA-AF46-9D8C-A27F4CAA3131}"/>
                </c:ext>
              </c:extLst>
            </c:dLbl>
            <c:dLbl>
              <c:idx val="2"/>
              <c:layout>
                <c:manualLayout>
                  <c:x val="5.6679373675711069E-3"/>
                  <c:y val="1.9902786635741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2FA-AF46-9D8C-A27F4CAA31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B2FA-AF46-9D8C-A27F4CAA3131}"/>
                </c:ext>
              </c:extLst>
            </c:dLbl>
            <c:dLbl>
              <c:idx val="4"/>
              <c:layout>
                <c:manualLayout>
                  <c:x val="6.2423599332875598E-2"/>
                  <c:y val="-1.14369386222948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ja-JP"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3713087191864"/>
                      <c:h val="0.116804018545369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2FA-AF46-9D8C-A27F4CAA3131}"/>
                </c:ext>
              </c:extLst>
            </c:dLbl>
            <c:dLbl>
              <c:idx val="5"/>
              <c:layout>
                <c:manualLayout>
                  <c:x val="3.7161387234477518E-2"/>
                  <c:y val="2.51740368107401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ja-JP"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LB" sz="1200" baseline="0" dirty="0"/>
                      <a:t>Others
</a:t>
                    </a:r>
                    <a:fld id="{34B01AF9-6BD0-5346-AACF-664A8BF18397}" type="PERCENTAGE">
                      <a:rPr lang="en-US" altLang="ja-LB" sz="1200" baseline="0" dirty="0"/>
                      <a:pPr>
                        <a:defRPr lang="ja-JP" sz="1200"/>
                      </a:pPr>
                      <a:t>[PERCENTAGE]</a:t>
                    </a:fld>
                    <a:endParaRPr lang="en-US" altLang="ja-LB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ja-JP"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94679623860203"/>
                      <c:h val="0.109928510434840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422-6749-97FA-B66BF7194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Haenuki</c:v>
                </c:pt>
                <c:pt idx="1">
                  <c:v>Tsuyahime</c:v>
                </c:pt>
                <c:pt idx="2">
                  <c:v>Hitomebore</c:v>
                </c:pt>
                <c:pt idx="3">
                  <c:v>Yukiwakamaru</c:v>
                </c:pt>
                <c:pt idx="4">
                  <c:v>Koshi-hikari</c:v>
                </c:pt>
                <c:pt idx="5">
                  <c:v>others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0.61499999999999999</c:v>
                </c:pt>
                <c:pt idx="1">
                  <c:v>0.159</c:v>
                </c:pt>
                <c:pt idx="2">
                  <c:v>6.8000000000000005E-2</c:v>
                </c:pt>
                <c:pt idx="3">
                  <c:v>6.2E-2</c:v>
                </c:pt>
                <c:pt idx="4">
                  <c:v>0.04</c:v>
                </c:pt>
                <c:pt idx="5">
                  <c:v>5.6000000000000001E-2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A-AF46-9D8C-A27F4CAA313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altLang="ja-JP" dirty="0"/>
              <a:t>Rice Transaction Prices </a:t>
            </a:r>
            <a:r>
              <a:rPr lang="en-US" altLang="ja-JP" baseline="0" dirty="0"/>
              <a:t>(Brown Rice 60kg) </a:t>
            </a:r>
            <a:endParaRPr lang="ja-JP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84144693085026"/>
          <c:y val="0.13339461531775251"/>
          <c:w val="0.67651346570809079"/>
          <c:h val="0.7993238927581266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Haenuki (Yamagata)</c:v>
                </c:pt>
              </c:strCache>
            </c:strRef>
          </c:tx>
          <c:spPr>
            <a:ln w="317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7.1950245349766059E-3"/>
                  <c:y val="5.7545982947594887E-2"/>
                </c:manualLayout>
              </c:layout>
              <c:tx>
                <c:rich>
                  <a:bodyPr/>
                  <a:lstStyle/>
                  <a:p>
                    <a:r>
                      <a:rPr lang="en-US" altLang="ja-LB" dirty="0" err="1"/>
                      <a:t>Haenuki</a:t>
                    </a:r>
                    <a:r>
                      <a:rPr lang="en-US" altLang="ja-LB" dirty="0"/>
                      <a:t> (Yamagata)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36D-DC42-8588-6883C98B5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Sheet1!$B$2:$N$2</c:f>
              <c:numCache>
                <c:formatCode>General</c:formatCode>
                <c:ptCount val="13"/>
                <c:pt idx="0">
                  <c:v>11700</c:v>
                </c:pt>
                <c:pt idx="1">
                  <c:v>14427</c:v>
                </c:pt>
                <c:pt idx="2">
                  <c:v>16061</c:v>
                </c:pt>
                <c:pt idx="3">
                  <c:v>13587</c:v>
                </c:pt>
                <c:pt idx="4">
                  <c:v>10859</c:v>
                </c:pt>
                <c:pt idx="5">
                  <c:v>12445</c:v>
                </c:pt>
                <c:pt idx="6">
                  <c:v>13841</c:v>
                </c:pt>
                <c:pt idx="7">
                  <c:v>15360</c:v>
                </c:pt>
                <c:pt idx="8">
                  <c:v>15407</c:v>
                </c:pt>
                <c:pt idx="9">
                  <c:v>15397</c:v>
                </c:pt>
                <c:pt idx="10">
                  <c:v>13968</c:v>
                </c:pt>
                <c:pt idx="11">
                  <c:v>12074</c:v>
                </c:pt>
                <c:pt idx="12">
                  <c:v>13219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E5-D04F-8D61-DC6FEA3113B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Tsuyahime (Yamagata)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1.5489130434782443E-2"/>
                  <c:y val="-2.6929983950153662E-3"/>
                </c:manualLayout>
              </c:layout>
              <c:tx>
                <c:rich>
                  <a:bodyPr/>
                  <a:lstStyle/>
                  <a:p>
                    <a:r>
                      <a:rPr lang="en-US" altLang="ja-LB" dirty="0"/>
                      <a:t>Tsuyahime(Yamagata)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36D-DC42-8588-6883C98B5462}"/>
                </c:ext>
              </c:extLst>
            </c:dLbl>
            <c:spPr>
              <a:noFill/>
              <a:ln w="19050">
                <a:solidFill>
                  <a:schemeClr val="accent2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Sheet1!$B$3:$N$3</c:f>
              <c:numCache>
                <c:formatCode>General</c:formatCode>
                <c:ptCount val="13"/>
                <c:pt idx="3">
                  <c:v>16997</c:v>
                </c:pt>
                <c:pt idx="4">
                  <c:v>16758</c:v>
                </c:pt>
                <c:pt idx="5">
                  <c:v>17953</c:v>
                </c:pt>
                <c:pt idx="6">
                  <c:v>17848</c:v>
                </c:pt>
                <c:pt idx="7">
                  <c:v>18175</c:v>
                </c:pt>
                <c:pt idx="8">
                  <c:v>18347</c:v>
                </c:pt>
                <c:pt idx="9">
                  <c:v>18588</c:v>
                </c:pt>
                <c:pt idx="10">
                  <c:v>18537</c:v>
                </c:pt>
                <c:pt idx="11">
                  <c:v>18376</c:v>
                </c:pt>
                <c:pt idx="12">
                  <c:v>18613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E5-D04F-8D61-DC6FEA3113B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Koshi-hikari (Niigata)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1.5223007959602877E-2"/>
                  <c:y val="2.6929983950153662E-3"/>
                </c:manualLayout>
              </c:layout>
              <c:tx>
                <c:rich>
                  <a:bodyPr/>
                  <a:lstStyle/>
                  <a:p>
                    <a:r>
                      <a:rPr lang="en-US" altLang="ja-LB" dirty="0" err="1"/>
                      <a:t>Koshi-hikari</a:t>
                    </a:r>
                    <a:r>
                      <a:rPr lang="en-US" altLang="ja-LB" dirty="0"/>
                      <a:t> (Niigata)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36D-DC42-8588-6883C98B5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Sheet1!$B$4:$N$4</c:f>
              <c:numCache>
                <c:formatCode>General</c:formatCode>
                <c:ptCount val="13"/>
                <c:pt idx="0">
                  <c:v>15563</c:v>
                </c:pt>
                <c:pt idx="1">
                  <c:v>18399</c:v>
                </c:pt>
                <c:pt idx="2">
                  <c:v>18302</c:v>
                </c:pt>
                <c:pt idx="3">
                  <c:v>16697</c:v>
                </c:pt>
                <c:pt idx="4">
                  <c:v>15451</c:v>
                </c:pt>
                <c:pt idx="5">
                  <c:v>16186</c:v>
                </c:pt>
                <c:pt idx="6">
                  <c:v>16175</c:v>
                </c:pt>
                <c:pt idx="7">
                  <c:v>16924</c:v>
                </c:pt>
                <c:pt idx="8">
                  <c:v>17042</c:v>
                </c:pt>
                <c:pt idx="9">
                  <c:v>17391</c:v>
                </c:pt>
                <c:pt idx="10">
                  <c:v>16490</c:v>
                </c:pt>
                <c:pt idx="11">
                  <c:v>15583</c:v>
                </c:pt>
                <c:pt idx="12">
                  <c:v>16611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E5-D04F-8D61-DC6FEA3113B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Koshi-hikari (Uonuma)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9.8958333333333329E-3"/>
                  <c:y val="-1.2215186263248438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err="1"/>
                      <a:t>Koshi-hikari</a:t>
                    </a:r>
                    <a:r>
                      <a:rPr lang="en-US" altLang="ja-JP" baseline="0" dirty="0"/>
                      <a:t> (</a:t>
                    </a:r>
                    <a:r>
                      <a:rPr lang="en-US" altLang="ja-JP" baseline="0" dirty="0" err="1"/>
                      <a:t>Uonuma</a:t>
                    </a:r>
                    <a:r>
                      <a:rPr lang="en-US" altLang="ja-JP" baseline="0" dirty="0"/>
                      <a:t>)</a:t>
                    </a:r>
                    <a:endParaRPr lang="en-US" altLang="ja-JP" dirty="0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36D-DC42-8588-6883C98B5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Sheet1!$B$5:$N$5</c:f>
              <c:numCache>
                <c:formatCode>General</c:formatCode>
                <c:ptCount val="13"/>
                <c:pt idx="0">
                  <c:v>21685</c:v>
                </c:pt>
                <c:pt idx="1">
                  <c:v>23432</c:v>
                </c:pt>
                <c:pt idx="2">
                  <c:v>23559</c:v>
                </c:pt>
                <c:pt idx="3">
                  <c:v>21125</c:v>
                </c:pt>
                <c:pt idx="4">
                  <c:v>19480</c:v>
                </c:pt>
                <c:pt idx="5">
                  <c:v>20442</c:v>
                </c:pt>
                <c:pt idx="6">
                  <c:v>20434</c:v>
                </c:pt>
                <c:pt idx="7">
                  <c:v>20782</c:v>
                </c:pt>
                <c:pt idx="8">
                  <c:v>21147</c:v>
                </c:pt>
                <c:pt idx="9">
                  <c:v>21009</c:v>
                </c:pt>
                <c:pt idx="10">
                  <c:v>20336</c:v>
                </c:pt>
                <c:pt idx="11">
                  <c:v>20426</c:v>
                </c:pt>
                <c:pt idx="12">
                  <c:v>21090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6D-DC42-8588-6883C98B5462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Nation-wide average</c:v>
                </c:pt>
              </c:strCache>
            </c:strRef>
          </c:tx>
          <c:spPr>
            <a:ln w="698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1.2961903029784321E-2"/>
                  <c:y val="-6.580988321928987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ja-JP" sz="20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JP" sz="20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Nationwide</a:t>
                    </a:r>
                    <a:r>
                      <a:rPr lang="en-US" altLang="ja-JP" sz="2000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 Average</a:t>
                    </a:r>
                    <a:endParaRPr lang="en-US" altLang="ja-JP" sz="20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 w="19050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ja-JP" sz="20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28532608695652"/>
                      <c:h val="7.96858225085046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36D-DC42-8588-6883C98B5462}"/>
                </c:ext>
              </c:extLst>
            </c:dLbl>
            <c:spPr>
              <a:noFill/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Sheet1!$B$6:$N$6</c:f>
              <c:numCache>
                <c:formatCode>General</c:formatCode>
                <c:ptCount val="13"/>
                <c:pt idx="0">
                  <c:v>12711</c:v>
                </c:pt>
                <c:pt idx="1">
                  <c:v>15215</c:v>
                </c:pt>
                <c:pt idx="2">
                  <c:v>16501</c:v>
                </c:pt>
                <c:pt idx="3">
                  <c:v>14341</c:v>
                </c:pt>
                <c:pt idx="4">
                  <c:v>11967</c:v>
                </c:pt>
                <c:pt idx="5">
                  <c:v>13175</c:v>
                </c:pt>
                <c:pt idx="6">
                  <c:v>14307</c:v>
                </c:pt>
                <c:pt idx="7">
                  <c:v>15595</c:v>
                </c:pt>
                <c:pt idx="8">
                  <c:v>15688</c:v>
                </c:pt>
                <c:pt idx="9">
                  <c:v>15716</c:v>
                </c:pt>
                <c:pt idx="10">
                  <c:v>14529</c:v>
                </c:pt>
                <c:pt idx="11">
                  <c:v>12804</c:v>
                </c:pt>
                <c:pt idx="12">
                  <c:v>13880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6D-DC42-8588-6883C98B54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78236239"/>
        <c:axId val="1469490431"/>
      </c:lineChart>
      <c:catAx>
        <c:axId val="18782362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9490431"/>
        <c:crosses val="autoZero"/>
        <c:auto val="1"/>
        <c:lblAlgn val="ctr"/>
        <c:lblOffset val="100"/>
        <c:noMultiLvlLbl val="0"/>
      </c:catAx>
      <c:valAx>
        <c:axId val="1469490431"/>
        <c:scaling>
          <c:orientation val="minMax"/>
          <c:min val="10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2400" dirty="0"/>
                  <a:t>Price</a:t>
                </a:r>
                <a:r>
                  <a:rPr lang="en-US" altLang="ja-JP" sz="2400" baseline="0" dirty="0"/>
                  <a:t> (Yen)</a:t>
                </a:r>
                <a:endParaRPr lang="ja-JP" sz="2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2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823623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Sheet1!$A$2:$A$11</cx:f>
        <cx:lvl ptCount="10">
          <cx:pt idx="0">米国</cx:pt>
          <cx:pt idx="1">カナダ</cx:pt>
          <cx:pt idx="2">イギリス</cx:pt>
          <cx:pt idx="3">イタリア</cx:pt>
          <cx:pt idx="4">シンガポール</cx:pt>
          <cx:pt idx="5">中国</cx:pt>
          <cx:pt idx="6">マレーシア</cx:pt>
          <cx:pt idx="7">日本</cx:pt>
          <cx:pt idx="8">台湾</cx:pt>
          <cx:pt idx="9">香港</cx:pt>
        </cx:lvl>
      </cx:strDim>
      <cx:numDim type="colorVal">
        <cx:f>Sheet1!$B$2:$B$11</cx:f>
        <cx:nf>Sheet1!$B$1</cx:nf>
        <cx:lvl ptCount="10" formatCode="G/標準" name="系列1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</cx:lvl>
      </cx:numDim>
    </cx:data>
  </cx:chartData>
  <cx:chart>
    <cx:plotArea>
      <cx:plotAreaRegion>
        <cx:series layoutId="regionMap" uniqueId="{8C8C8BCB-B63A-3148-B6DA-06D5F4CBA3B7}">
          <cx:tx>
            <cx:txData>
              <cx:f>Sheet1!$B$1</cx:f>
              <cx:v>系列1</cx:v>
            </cx:txData>
          </cx:tx>
          <cx:dataId val="0"/>
          <cx:layoutPr>
            <cx:geography cultureLanguage="ja-JP" cultureRegion="LB" attribution="提供元: Bing">
              <cx:geoCache provider="{E9337A44-BEBE-4D9F-B70C-5C5E7DAFC167}">
                <cx:binary>7HxJjyRJdt5fafRZXm27mQ+mCcg9IiMzI7KqMrPWvhhyqrLM3M3dzPftRHSDgiAIoKSLIGgBqIUH
kRRJ8CCS0PJjijMi/4UsqroGWd7pGTPBBpoHZh8K7R7uZm/77L1nn/nP3ww/e5Pd3lRfDHlm65+9
Gb7+UjdN8bOvvqrf6Nv8pn6UJ28qV7t3zaM3Lv/KvXuXvLn96m110ydWfYUAJF+90TdVczt8+Ts/
929Tt27n3tw0ibOX7W01Xt3WbdbUD9y799YXb1xrm/3jyr/p6y/ff/uf33/3B++/++/vv/2jX/6r
f/63f/DPfvnv//eXX9zaJmnGZ2Nx+/WXnz3x5Rdfzd/7gzl8kflpNu1b/ywOH1GAKaUYfPxDX36R
Oau+vx2E4SMABQYohOGHP/Zp7Mc3uX/+t57eh8ndvH1b3db1F9//u/iazyRb/FVSu/ij0mK3l+n5
9QclfPW5UX7n57MLXi2zK3fsNtfhoVtzs/3q3/63X/2HP/6kqx/BTvQRpDQMCfneDuFndoKYPQIM
AIiEN+BH5/hooMMTud8in56bmeDT5bnOz5/+9Dr/m7/8k7/9/T/9m7/+61/92b/+5e/9+S//zb/8
cUOFPfIWwByG5GMozEwA8CNOMSYh/twCv/W07jfIwmtm9ln41dxc8eOf3lzvv/tP77/74/ff/a/3
3/5PDyOflPYjxMojBhCh/Hsr+X8+jxVIHnFASAjYHMx+8xndb6MfiDSzzg/uz+1y8fofgF28Ob77
i/ffetP8x711vvujH8808BGmDIsQ0M9N4mNHAIFhCLyt7sLX3jd+88ksWOWed8wNc89P5ra53vz0
tvHh/Y+Y9j2uz+3zDwLTvv2v77/9Hx+ytb/65Mh/f0Cj+JFfdwBnlN+bpKFHFAoAGfw+hwPw09if
krTfbFZL4XP36R8Ezt2bc5Nsop8+ZH75+3/2q7/6P58U8vc3BiKfQxeaKfvwePer+dNzMwV/ujxX
7bOXP71qfUny/rt/8f673/3xtMu8L3OCAMfg4/ItPtN2EDK/uPMQoE8Fi7fG5+vFbzCl+w1wR5qZ
De7cmZsh/qc/vRn+7g//3a/+8k8/6eFH8HD0iCAIBWLfF4Xew+/UhNDnT5Axbx/qV/G7yj88kfs1
/+m5mdo/XZ7r/HT70+v8/R7o/+8HoP8RM1eCH1FEKeG+3v7w97n3Q+SLwP11MVP8bzqb+9X/+dMz
I3x+c26Ks2c/vSn+35//xY+bE/1jS+TeVtZD7ZJft5hWN83N+kNv6k7H5OG7H5zSd89mj36PLPfC
2UfQOXv79ZcI+Gr71x2v/Ss+Q6T33/3Jx+ry7373v/zdt3/4Ca5+/eTtTd18/WUAWfiIUYZCyjnD
zJf4X37R3+5vQX+DCEoBwL5yCTH2JaN1VaO//lLAR4IyAAHxuRmEHx6qXbu/ReAjKBigwpeZxD8Y
kl/3CJ+6bFTO/lol3///F7bNn7rENrUf07dwio8/2080QJBwQkMuuL/+5ubK9x/3v/onrajq1NQk
3ZFetEquXVKhmqxbA1T2UqoBBauUaX4D865MTOR4WAVdXE+kJs1lZi3OfqEG2rNdXZBseHNHkffM
yi+0907KK+TupAacNczxwu4yVpnXFFToeTa4j+2hjx25e17u8ezel++v35GYVUgPyPX5Lqvbql4p
NYQx1rCCq7Qm8uQ4CfaS3RnEBUKiekT5TucwV1Gpm6Bc1X0pbx5+/14T95nNe+jd9+e8tXa0Jt/V
os3XOlPTJgmny5Jk4yUqywOqWhpl7zR3pOgqnqZTn+c7pZC5yhy6BIq253CwJC469xG4f2uD+FTg
7ijW9Q5PjKJdmiYtWAWowMmp7HGnIk1rXq2OUxn4fJgqCcFU9jrbZWi08JpDC/KNRBzBPE4GBmzE
Cxak7mO9sSjVUmRxH+93xappUFmlndx1tWKkilk9TfmmkawNnqS6TAOyCmsoXL4ZcZ3rM/9rlpET
HshxuAjoRJpxBVg3kpVr24ryi6PUwP3yf3dasAo56QZndi6vH1tQhTHsC7Bq1TDGwgJ9QNt7R7/H
QfkMV7IJ1IkSmdgGo37ZwwRFivmxHpZh6eUzfJB8dIqQzuyQJnSV9MZchNmxsctnAJENNSqh1GJL
62mMGypsGmUBJN88PPkF/OF7oe4EFeBSd46neFcjTss3WDejS9c4hSZZp6Etu+ZILc0woinCBORj
me606UwXNVLnxcriApQHXHzJDDN4QIMYMlj06Y7zLCtWghdNsAJ4QAcEWIAfPgcGK4mEsODbsPa4
kLuErnATvFIolBea96+Ps8cMF3KUmNb2Pd9aVrgVGctyJZOiWCWZTQ4oau/09wQDm0FBIZu0SjDM
dmFW0QiX3bOw6YpXRrX9yhXuBLkhKQ6MtWAUNotvoAuDLR2yXRHYehM6o15Z1anzh5W1YBI2C+sC
4aJTLch2FiuwDoY6iQFBPFaOqahTY37y8DgLQbLvot8Nkg6qyUnX8S0imkSE1mYjOW7XPGuT3cND
LClqFuaN74RlAYB2F9o+ve5JoJ+0nbk+7uWzIB+4rFOci2GrYDK8IPnE3SkUkoqzh98PlxQ0C25E
mxqAIdS7pigCwWMkmWMngZ7C/lnFedrgtUNlAJ/pHqvmnelqAV7Xk+NDzLKmRddViYkgURIAJl4n
WRAidNoO1QSfhoza1m4enujSPGcYQWWCMhGUYBuI+t0ACnUdNOQVb9LpyAFmIBEa08kAMbgdTAB3
Hcr6TWogvDJZoI70lBlChKPVkqcV2o45rs+qgJbfCIOqAwIs+CGdgcPUI2Nhb5sdBg2OdDkGr+hU
JvkBPNjH/T3YQ2d4UDJZiobwbBcEHaQyljIXsolGLXERaWBldxOOmRne7tthZIr6NCtHsX7Y+gtw
QWdwEVYsqAOUtbu+AUXkWqFuiyK8xDVXVyXT6elxw8zQAtfOF1Uyb3dFWsmYdTCPBJuas9KUr4Oq
kQfWoyVLzRDDFyVKA5B3235K0/as5KCgZUQpQpYeOcQMN4KpKgeWVXLrK8UxdoJVV7nklT7gDEsS
zFCDuL4aRBCE23RIOrbug5Z1J3kvs4/tsMWkd8nes2gfUaPaxqTelxuhmhclJJneaNQxwde0t8Le
uL5BPTxg9wVwobPY71kr3dB33TZP6+LZFNBxV8oEXiZZHl4f51qz2BdBM7ASlNOWhC2IB4q62C/d
7comxeVIU30ABBYkITMQ0NTn4LYiyUVR5s+DljwT0lWrToEjqx8yg4EpycccOJVedEnyUmRshWkx
RTTxlVxf1eLkYW0t+BeZxbt0TaDbXOldOrB6ByvkznkF7KHcZv+ae7CMzOJcaQ/1uArAlZmG58Lm
dtVr+bbFZRBLa312OPWrhwWBe/veN9Qs1ntUaqmsSy+yBLwghkdt9TjhykVEdHWEc/4CGhyxIXRR
2Yr0QHwuxA+ZhX+eTtYglemdyySN2rRBsQzrPh6L4XRI0HSkmWYwUBbBVKYsQ1cgH7KndV7olzxM
wYGoXHKCGQhkvVIV7rHeGTsG2QohkxQbPqDmkJaWBpiFvcKqxA1N8NYFof0GddZrqFIBev2w7ZeM
MAt5rbmeyknrXavzYANNh6NwbJJN02K17p07DlnwLORlWIEpwFZf5F1FVuNQPKGJyldcmCbuSp4d
8OQFZeFZ4KehbjhmzlwIXWebJsXJy9Fn1gdwa0FXeBbwmg68UkKqC78ghnFis62DYXDSM/U6bzmP
j7LIvkF6txqotAhsmGC3y7qWh+feLnjaDGPmBz4hOA9THU2+fibVgSpnSWez4EfDVJOSQHXR9SGK
cS/gNvMd2uOiD+9HvdMAEBymCmsErlpVDTd+DyyBsTbcd1eP09YsugVBuWSw8DbxWVEMpHmJTMq2
tshfNSmDB2yysGLhWZRrUfDQ50Hqwid1etNiANdK1yRO4ejWDwuC9jO+B4TxLNCHLDF4ygaytdKF
2DdQW4PqaZ31NBz5ad0Mzo0Rhdi03wyqtvUpkanvgJ7buuaFiqspDehGMJOVSeR3vKq+jyadi6Rc
pSIb8bqd+pLfgL7uxye89Kyi8zDPTPYyS3vQnnPfwQt5JGlDIIpGgWzyVha2FR+Jb4vJ0j7Q75Nu
hjOGYNEh1mUXZedeoCq7MkDGY9B25yRrXmUYbHjbDJGV9aH0b8FmaAY5PU45C8ZEXTgQPE/qUa0Q
1jwOy6I4YLKlEWZoY1htWdaHwa6V4xT3bZCuZFCnm7Sa2gOQs6A2NIMc0tZkyIsxu6gb+I7ZXkWg
CKK2L/uIKIrjveIa1o+RDSg74OwLgIBmANR7nl+XFDLYkarJrsiAYRd1vHXHpc1or807iIAMJUmo
lboYmXIbGfCnJih8Gyp3Is72Ej4cT0vGmQFPr6dqklAnu75wVf4q1Nh0j8NUuVLHQ6lkBw4MtLf2
PZ79IZ7vyCO83X1DX+UX+zytVfCJVJ1dG9he1kP4Yuh8cRvurzws1t7w9402Q6Ky6PM+m2iwc4U2
K1Y2NM6ptz9IBYj3LI+4Ksabh8daWO/2xJy7loKZb5GMwOc2fdeLVQOLC6CGbFVhJ9dBIsLjlgg0
g4a6tVWrqCmu6jaxkZN8uOY9VC8eFmLBm/c7kXeFKGEtwyQD7gqRzu1EasU6h6Q9YI4F48MZBEg7
1F0XELHVYWqVXY1BWNMzjG1v3uU9p/r1QDPF3WZKqeXjSlPX9f2BwZdEm4GDSSfMcToVV4LW+rL1
kvomhwTD6cOaW4ggOMMBE3DocFEWV9IXzmfI79vYuKjTPBoqeWyYfmj53Yke02PqtO+lb/mIMxLn
HTFuA3Kd6ag2MsWrh2VZUtX++p1hellPNMyYV5VxvvvsOuXOakuT6+Nev1/T77weodoYkxXVFRFc
nDFBGhMXLRrHAxizEPUftt3uvF9R4uCYwWHbTUisJtGKmGI6xm3bJlHektfWL/ybh2VZMvss6knq
m2hqpOVVHtrgZI/NOsKDSs8G0vE3x40xC/m8pK5iBCe7qfM9jGcwlMLs9yCQ8EmLbby7PTzOgtn3
ZOi7dpGYh4l33OoqCdC4BgHAZVykea0OLJULugKz8B99c7HNkJl8zjZSv/EdNrGxXR37yt0c8Nyl
IWZBjqjuPQqH7dU4SrTNuZTfmGbE55X2i+gB91pS0yzSk3bQtOKwvsrFNK4c74JtYfLgAL4vOO+e
qn7XCIC4oBlVzc6HsBfGrLwL92UcVCyENqobReUZT3I21auyYsDdPmz6hcwJzCI+CTI9DMlEL6dg
0O1wAvsxa/ooSznX+xo3kGG5QoHHz/a0HhJBk7iYpoE/oT7fYvlx3fQ9ueau7HlvhJxU5tPegWjf
3Wz5qeBUHfCNvX3uSQbALBlwbJiakQlzkXgdn4yIn4hOj+epT627rn/+sCKXzDfDg4RVMpCD8yLk
HYpVXumN83tHsQLju8EPaXlADqw4SzabwQLhtilc4YsEBwSLZV6ct86vNM743GY/FBqz19OgbdTJ
6d3D0t3v+mx/tOWugRwuPdNn6oOtFH6X9czBTqCXuOTEnj08wP3xy8IZRFgEQEPGke66oO9iZ/xW
/omRI0ijosUdPBDB9xuJhTOUqLux6cuO6B2VJgnbCFSirPNz0YS0PQm7lILbfhqFHk6I6nFwCDjg
3gl+6IEsnCGHTz2pMtVY71RoHW9WxpWU6pMgwUKsk9y0+Fx7Yg1s1xCovjWPp8qlbeobjGWSvaIc
1XQFh9qq8IALLal7f/3OSglgNiVQtsVOwxT0UdrpZpNXbKBROhRi87BNP6RA94k9AxdPcvGtMduH
2yrvfP/klAtWttdGlwV55cKWNS5meiKZL99J07IiarKUjG1UAp9KtWdoHJi8HotuoKf5OIGy2oyy
KMyrwVhTNBEDFRTraXSiAUeBsCfefa4XX//KsCvt9MSDoXHkvDFVh23sMs+UMOeKBCLTq7LzhQyJ
q5qI+lA76/6YZuEMo7QKqNA6V7umHMBgT3QqvEt68OVwFZTagneEp6JKTgoEeetXH9TkcpOVQozl
AZ9YNNcMwmw1mYbasN0muE27VzQf666PaIG8GU+wRENyRtKimepdnyk0BFGtkzQ9r9uuKp6HLPXt
12hsOk/mjfbMwXdJ3fbDW8xwXiRrM3KAoyQf4MFoXgKlGQ72Iy6bHmN9ZepxnKKx0oOLWOjYUasS
EzPQUwFuy6IKzXWNpnBnPCcqW1una3lgXdof5bgPFsQM9BLDpUsmSLeA9KXtV7jvVeA8Z6K06nwk
oJE7zwZTqN9OWd+kZWRCNlRmXeAsaDx7SqpG9GsEpZ2CqBttCOBG1j0EeSzbJJvimqW2zVbCo174
vGpD1iq/PVKkOo+CPpQeAREKUrqphzakzWnHJLd5nGV1ngaxMQQkrx+GgiVJZ8BbaoGHDE1s57PZ
Ea0Mo5Ksu67pnz78/gU8EzOAbcsBh4lOsmuVKFpEwNNdXniGS9tHFTDtgZbMwuqxZ8PfBc0+s5Ow
wiS7FtBk5cZKRIY2NsZuGE+QKB/7VtdwIGX+UHjfg51ir8k7CE2RtrXzHc7dlFuC6Qltk6Z5KhFr
kTir66obg7VAvrHVbEZOC09bTEZL3jZNmaOLZhgK/ou+T3wxF2U8MMCuuhSEWsQgFwq+GNK+p0PE
nE49eXNUSR+YxzbD+NY1SavpUU1zJmZw6pI8bKcGp9et7BO5asuOVls+eN87sKDv7XuflmawOfo1
s2Z1kuyocmTteP3SDt42U0uunV9DDxhjyXtnwOgJQXUG8zb0hBViNlWRFjjmaQ0PESOXpJgBmQqF
a0bf7ds1cghizuSlmAg8U8KcYViVB6SAC2LM2acKV1OmzAS3qMhJP5xIVFrfF3UBD7+xpEssW/XD
0NbwpMqLyT4P6zHhaVwmevJtQMj7MHue+6rXFmuVDAFooomjksd5A1JwYJJLc5xBYtqqujbcjrsU
UnwChAyzSMCxf/EwTiyE8JyCajT3eQichl0wjuETz5O67nB3W8FqOskn6WJ/PuzAarpgU76/fid+
kyJHYR1avWPVOA2RG/I229DMWN+8wz4dwqcTtIUeDgTCAgDOCaqDdi1MgrzaVgHCNMYDhyY2yogq
5m4qj0ygf0BUVYMZpdXcc9j0MBEviU+/3o5Jzf2mRBimbjwTnqfXX3ZwqjN9pFPgz3XJSkl8027U
V0koQfUyqepKX5HKDcct9HyGInkrGp9NyXBrta6uqcTD8ypTzx52uSXLzMAjL2WZ1SXwSTAPxg1L
6jPPvXLXrdPVAfXsY+MeEOQz+BhHVjf5WOTbgFknL7BreXGj66BshygNYQHPPQ6Huot0pwR5aXUY
wv44v5vTWLUgwzDWGG77jECPLIzpMKrFmJTXaWd4d/KwEheiac5gbUL/sZhMeQuRMuxin8I8F2nz
bEq9DhE4RNBcGmSWpFDoN9zUNDXbUXSEvUA9zpMkUn0+2deptiFek97g9BAef9iqvsduc0LroElS
ez52em6ZbYbbQsh22ggn0XQ9QE+Si8oOMI6igKsq7KJS6rRL4mYoenKTkwbxLEplGZDLLod992LS
XSp8JxKEpYl6Ow69W6U+9Jk5M56GC+KsdCoT8SS0GC/HCWvypKr6BFnfG60Dj/S6sHnG1jKpM/UY
dhaiX/TUdN16YtUQ2NdtMLYFfeNGqcu4lbXnmNrC87jgCiq/WfAKpax1r6a2UGkfJ5BV3bmpLOsO
hOnC8QnGZgmY8eSbsaWm3AZAiiaPCCrc9IRUCk+eSlYUeoycV8VwYxomCh1pBhl5XI1ZnZwi5Mvd
56NIgvEbmVJNmvXDrrmwYrH99TtAD3jm60CTsMtkBOoiGXkCN7ZtYXbA9ZfePwc/g5zvUUB2iQK/
fXYSEt5vPJUGlauH57/k9TPwC6jfExsbv3LIpMqYjaw/gkBO8IhEaKKyGaGqYuy/5ZQfl6qzGR7y
HCjnAtLs2rQuPffUlPSVklmZRbDT6QGhlpQ2h8QCTihRRbUVuuzWhS+a3gCED1UbeP+aeyJ3zs9t
5eSbtEpUu8lSQ/tItyJJHjPhCXUXxndyxiRGPDR4B0THMVoFPQbZEAWBKFq/fydy+6oeOgj6V57Z
2RISBxZI6z3IgaT1fY3QkrXXf1vEbUn9YR9eY3yWtmbI66ilQz5cuLwJfJR7JtpwnXccTPqkl9q3
H2tSVc0QI1IYEhk9pCj1u961j/P1lDS+CxmNqMJiOuD9C6vbnEpMahv2qGibnc108pz7TkVMOlkk
EW2r4rgI+AFjmHnu9khRtfXr5hC8dciXejesaMq3D0fAQlJI95FxJ4I7DNKh0sG49dsUvbgIWm7r
p/54ppYsKvxGJVg7fwisjNK8g0F+nIfuz7TfHbTxdXmXW+pPAzrj2/7ROKKu3ulkVOX1w2ItxADd
X78jFutYUPWTqXdjWMLrBvk6yZ/mMvTNca+f4VIqCk9WKftqRyv4sils/XiinuV73MtnoGTrFhKq
J3Ge8GB6KbU/ZxhNXcrIcWnLnCUMNR9BgaXaDvmo7FPahaXIV0CZlMd7nmd2c5wcMxwCoxvkIFPn
6eG9YbEPyoo9nUKhqwNH9xbib04S9vvCVZH7D+vtWFEqHOW8SZI4D2Di9zZCyA9xeBZ8aU4VJsKf
CQ5kK6/a1KT12jdwM3uKBUSHjkYurEJzljDgVCRFEqQ726avhgKB9ZQxF/fSU/voMB23yzAnCzNf
3YZeAnlV5mEW57JLVmDKxdqZaTrgWQvJOJnFNQGedKqqutlqVbYGrspAQfEmp7kOqe+lhmF32rLR
jr5HyoR90RIn/P7ew9625AyziC+DPlU6zMSVGScT1yoIT0npuS6BM+XmuCFmUS8ZI4YFIrwq5dSd
A8r1+Qfladgd6rYsSTGLfZUH1iuQcF/t1TQ2oT9qyTJHY38Q8ji2MCOzHITlAzGejWR2Ps9vn6aD
/6JmHLR9foiUviTCLOyTIKjrdBD8SmZVGqtJetIRGVjUgINaWvCzOVU4192oPOXMbbmrw+uma8Pk
DXCiAidB0wTqHRmknt5MFXWe2mf9+a3jfGzOHfZHsKuy7QA694f++fnYI3RZhKM+a6zfHXzYxxbW
4zmBOGeqAkPX2HPI8RCPtltlJcpWvG/HGKv+xNAjz8P6bzB8vkYaMMlAeV+7RKQJbl1W9c9R57OX
hwVZcAO8v353BR587ZTSJt9VNEzT69TkFr9Mcgnq03FqdHbIneGSxmaB71et3O/QTmbbVCyxt11r
erFVPn+RJ7LxfNmnNOg1gid2KiDSEbQs6F5YqYl7QqVNqikyPSvTp6JJFDsb0sb078oxVYXn7haZ
ay/SKvQ8wZVvJ4OSHdccxjMoqccCFE3DyRUgHZJnpvYN7kg5wO3qOPXPgASwBje5b05etaQfh2cj
KG24UZ6MJtapcfTFw6MsLI1zQnKpW2UyD7OXiS+4dyMMq0ubFfXJcW+fIQkTEyrFVChPydNV/rId
Uw42ACVVf9wAc/4vgC1Py6pHV7lv/6dr/72BkJ145vShTbSljQy0B7A7QeCPlqWU0JRvmyntyGWj
W8Cmtan9bsGKYTrBuCdDP+jYdyrElgRm7OqN83QA650BB/vGouyUpwyJamI3iR2xVXFBpceIF6Xn
9/vDrYXjMkgimDXAM+Y1yAF/2mlHfFvqYSssBPKcXzzWWdt5TpG6zk0YXBARJo+VqKtXGdHjgXR6
IYTndOJiwDyolNLbjud1bKRWG8CG/hyXrluHQ1vFva8Q4uPkmQETmUb/X5fAc0KAj/dmgjjy338Y
znMC5KFe8ZLSZqDk9/pBn1eBuS5taeoI2S7jUU2x7iNOp4OZ40L8zYnFw4h0kxIbnMMgzaBn+OZt
u65DIOsDKL5fC+4p9tEMRhxIM9HKNDjPKjx5z4O3otTleRVK32HK3aGtrKXtmTmPmIGuqOjYgK1q
Qkd9N270bZJTY1oOdwglU3hqgP9giYp6Z4yGkfStN+/0rSsQWwUuSHkV666QqY2G0H+IIS4cZKNZ
Ud8SwNn1cZ4zxyPqCXX+K97Ztcx1kqxy3984BZkbm1VqPOXp4UE+bIDfo/I5G7moIVQoSIpz7j9d
EAq/hUkovKqZC6s86hVlyS9co5LxhDudl+kaeF4CiyBBtVMRUu2UvkKeHNKfTJNLOrVSCNb9SgcG
ijyCQSKn9VCO7djscp9kDk0EQNIXT6dCJG12SoiuU3meekKvfUfLRIpVl/kjhjc+YUdTtx4FsZqd
qEQU+Ymvunr1PCNtDp9nTSkyuQm4382/HAgPdBaHXUPLE+EP21O0abq879+6gSApHkPR5/bSp9Go
q9asNjC5Tab9t7ZX/uMQnotPAv8dELYeilrrX6T+VAa4THBQpm8xR2F65ps6JE8j7ooSPe27hgd2
VYy+IvNbZ55AsBGNbxoXMcmdCh4Xvn1dvvT1jsAxDQUvTSxLR/SpTUJIqyhLHEXn09TK8LEvTwsy
+oMauB3wBpdt0tGtq5Oy+MYgKsWm9IdfyEs+YGmbVV+PFTxLvQJKu8qI//rTSx0o2ZwDkKYSrMLA
U3q2jSuIeOy3wrA8aUrQ1C9rI1JXrqu0bVwb+yq571Y1NgHyBgaJqsuYD02w7yxnwXRhcpRqtsrz
rmgufV2TWL+14UkoOIykC1iaRcCmNj3gfwtknDldnfjvE05po8F501kPkmnYj+xVYYTOz9qpg6mI
0hEQlsR9M/r8LrLCJ1HZGtsms08fDoEFVPuQ6d1ZNaFv+BXI79tvWSHLuBa9b/YPhTvyOy2+D/75
qhxoZkAo+2lL207yWHoaiFmNUJoDK8zS/GcrTIIJIokzweX/5+xKlhzVte0XESEECDHFdjrbykrb
1U6I0woBohNCiK9/yxVvkIdbmIic3VtxwkrUbG3tvZrQMGvv8OAdFKYQ4Pj7j03Q4nYJgc+SXRUW
TyXC/nx0Ccsv4DBgE97+/ZXbyw/+O0GkV1HbTb59HKycgnxXs7JIghRc9hF1zkHSaKOCszZTi+uF
JJ7mOmzdE2eS6UNMcIT24PebjZVYub5+YRLf7SQx9pkJar89GxmJHSuh6aE4H3aEF+M99IC2RCXW
JmxxMwzA5EGqIBsfE8pbdlfkIkm+1zYs7CGci2qLF7UyXUusetNK1lTKtqeuDkoUiGqAy1IppPfn
7XX/BfX7zd2zBKtnWuuoiZU6JSOPR/6gykqX9GfDSiGqfc1JbfGEsqTrmj7NhOENhidRRdOk1F15
nFXeY6O4kk/FvzhcnD8OiB3NZ4uyvr/XyCT8tBV+Ebyg+GDyO5UlYfYdOmP9W5hVZr5yPJAFdMAI
0D2X0TidZewE/UJ8J6aXrPbRWU8lLdsoT6EDSMhedtD5m3ZNNAr60xnSGxSWRtPtbR+z4VF4qmj7
o5mToYfwDD7oHCqU1b5nEMtSgAkMQBLtONLsoH9AFs2KpyBBLzQ8uMZZdMp0rpyfuqYf63lvkZEM
4qCZd73ftIO9SZolTKgjgJPgp6cVJUO375CR2DsN5Dh5lFz0QPXiLdN/EYA1iQHBbJ6Ck2oMEccW
HJ16z5OaotkhOImaA6oLErm8UI64xzBuk6B+yLhS5ZQSoBKbu65qgWB96Pnge59o1VOUDEPFBqUP
Oao7rQdQnZ+hR8idBiIMSLi4PIGhVVf/4D1SJ5/LUTH+l+0ciQfMJoxIzI6RsEPfVZQBao+6zWzd
HGWXqPZLjPTYBzGJl3EZHbIKCniglsa6LXYRgPDNweR8NDqdbQQc9vM4jGXTfvaHvsiqFBlcPG5k
oyt3E7m+H94dZ1p4eUSx80+ywHEmMU92JU3Aqstj6GwZkCoAct9BuvA1kdmWUsSvqPe7Q7G4Lqhw
rJ1CGz1qmTXRq42IZZCvU8FEjmUGVbss1YmRaCuRUGFWUl63jt4zTi2vIIfSTe3BSb+Gjg1kD8Nj
XEJ7cjxtHNnfJ+hL5sSEQrHQARQS8mTUnyjtVO/S0jMixvLLKOT3nkfDTO5722qUjiib6cRQJU8g
S/GxYsaSR5F4pqHQ2SyeIQeUD8+FklN2KIrOuMPtj1x5Hy4pEkkhp0QhhDwVPXfsn2rwI/mjFTqr
v/Y6YoVDqBjjDhEesKL6Y+2LJXNi8EYINzSoJc3QiMlTY8CfTQ3Jso+1ea4C8u83s4aunp2Zr894
RvG98XPBdlBNtVvqPL+qGL/bt4tLCeErqmmO5nwz6IpELyaPBz/eQ1kSaqkHhxQ6yu9JEmov2Imx
bTjd2cnFEMHorIrSMog6/BOTaLfKo/Gho+b2NYS8xjL1AtG6I+ozY/xnNUZTO6YZQmhSpEXdk+8T
Qm9eHuooF0BvIgpmiqZUq0HveOIl1qRzOCUcL/1Y+w9hTQt5yMOpII8NqSr/U+X0HM8bOcDvi8XQ
cv7vPFNj2riuC/rGSo6LChI5/USgh0SKskw5nY18ZKT0QvrgaVSwnnxUOOot/uXvExC8Lv47eBZX
NRet1WcWe8POjsXw4GIlDj5DMbylZovz+/vMAMK1/x2HObB825H351JPuAvyNnn2kpZuMPPXvmIR
ATkULerCk+wTE613R3t2yQZEvbKXVdrS+uvtU742yiJtBmp7KmRP2KcumJpdFoHWA3kDciBD9IBK
bL2xH9aGuU7hu0sETzXH+6Jjn/CsGFIKTZmDsHJIA2a/JG0Ub9xVa9tukUPblgW6nXV31kNZQVjA
r+LuidOOaJVqnwT997AkTh06LVs+pXMUD3p/eyLXNgP97xcCAwks/QQ0H/Xr5F/gsl28rys8FDdm
cO33l5ELHwG4FeVvogKVtWxM9jr3eFx/7K9fhC0bIwGRuu7OyP7Eg9V5d6zYpDe28u8z9WjJa7D9
YFEL5/mJeFHwSuW1Lic9aCXVCS/+uv0Fa2MsDj2vq9EbtCxOQIQNP10yQ0aORb77dyCh4Bv7a22Q
xYmnJR3i2mumN8uaNt5LAwbLXV80ot1XMmk/Js4SLckFrJ1JG4P8eaJ1GH3K2tKRNED6fbk9VSu6
jdGSV8DNpJIccKXXbLjK/QEy4Dvy0NEOyHlcR1XRPkOaSV8a12aTTKnf6GkfK1MDUmRIEaC3x+uZ
VMeql3MD9Tk/qGKym2eumhcA3QYUdm//qSsHeklK4JGXFYWnxck0cZyCa/GNTdBsCBPLUIfBXdI3
0WGg3Zb03e+TnmjJH7AsCT2Lg3wC/Ed/0hkCoKzD4pD5oI7RCjSWsWIfE/SIro5274MiM+CUTQWO
hQS4ge9FZdCPYrhTtiq8a7O3jBkqylu8WsmbC2QVTncOoJk8OQBuxJwEOLexMb9DtaGTFOUGUD2Q
SeS0/FjRHyLx//0+YwoeFs74b5nJq+mTs2KO94EHa7n7uopktYGxWLlbliwDlwxxb+uuPRMnvR9K
Rg7VGWl5/Ni4uSdpDbbMVhRe2R9L4WpailjTJgrfWJZgV4QeeXCt/rMpLH3jdvwyDJsKDCvl+WhJ
HTBQkGBK1fGbapRovpNJwx+SBGHFNAQGKjqOe67A9n2jpgmHagcxzbIOj5jlodiHnNXld+VFo74D
UwmCdTtOwR58jOiUi41K0ko4XFIOWMPzVjfQMS9jJKNdMbuDTfoJdXG2JeSxNsT1398lDjLMR4Uu
SHPGC9h7cKq8xivQhe97JC4f/IzrlftuDEwr2qdZ0Z4lFXpPWgTadsJTtvC9jxEKoniRmPB+HIKR
JvQM0un8ZqKi/l5AGvnudpRcm6RlIAFdYShs5M68r+RBTg0g1QwJL7r0WyKqa3fGUge7ocKf+diW
J6VLlWYWnHMVAFyQXbvDqLVc/w/3xrsMGlYpx72+V3nwz6//YTJc9Vfy+4xYunETrx36RWxpKoJi
TJ64c2a0TSH2811F+ir1EMZpEn10+y3ZBo2sCt51jJ6JGkBCQqPsmXQe24+drjaepCuLt2QaZBFu
WRvF6szrjuxLgBzD+4BAtR9seie3FPhW5mupmd1USTxb4WfnjkPpf89c4tFU6xzNhDLOtTmMdZdH
bx/aj0ueQejmrolYnZ3ZYD9B9q8/ZB7uz6Fm+v72CCtxeAnMVwmAjZ0x2RlwNnmnqtgcRD2QA4xK
TnPXh4c5dmxjq60t0CI8AC43sbkU2Zl77o8unLNjgnrgDuTX6nD7a1Zye7aIDqpNUGgddHbOnBf6
qEGOeb5LyqQYNqZr7RMWAQLsCMbiDAsCrEsNYSq8I6G/6O3mXmzlGmtDLHINnsxEJbRO0KftvDud
T9me133zNEh/S/hobQ8vzrzhI8pnXEdvgNPV30lZ8i4BIt3IROwGkrTkB/p0Yd3sb6/KyhctMfes
B9T1alJxabIRzNVreAF0pd95wpKNhV9ReI2WaHaqvGp0kMO8iK5vL1nTTf1RGuIVOx2MjQe6G+KM
qSryDI2IGHnNeAWcjK1ffWxnLKHu2TijKoKe9UWFYfUk2uYz1213D0zO5fYsruztJdZdgf4yJz6V
F96X/VV9O38sgnrc+PPXfv26du+u7tDTuIiScDpBHqn9uzPh8A3xNJcbW2Dt56///u7nDWqgLouk
OzXaTT+5bNpDH+r88rGpWRx7dONnQ1uqLllcFmU6wG1Ap00zlBu7a20DL069EcHgYERbXsCjLaud
sDOuE6bm3k/z3gfA52OfsTz5c+OgpNMlJ1LKeN+hq3J/5f1/LDmLFoee+RlyMWWCk8mM9ycoPPpo
q7JvoBsCrbDbX0B/wcr/t2wbLVHt4PpJz0rOTs73dfHchLauj1ICWFAdRoFt8LMgfle+yiycqoeS
DbEEHy3zEnMAASughwwtnOJIPNgx71FUjVzKZQhoo5xyAlcKCHe1L6LoIu8VD9okEYeQJYWVKYSd
1PDgd+jesRQNIH1I1CzzO1ya6HK5mHrZc9YO8Y/R76fhnoOR8MUFpabPNirgNoNqEIrXXae79tIV
ecmftC2I61NpAMRMm6AauwcXWtL+hQJYXR9Y5QHDIPyWxfgTpyS4c6KcnpDKD3+5LFbZg4jm6gcP
4BVyIFc2yh3En2QMWOzc+M+c5dkbzSmfjk3bEv6EJDn+xxtEaP80s2zLbyYARedIKhC8IScydezV
GojH/6kS6O10qWUKl5suBtNB8K8O1A68QbzVoCrHdmyYSiQnMm7+Ur2a2sfOo3hQ8bjvnxnUyV40
Znw661rZvjvQDCp4FyGrqngFYGr29mwEkOQHRKWb6tiUVNHxoKIhG9xOo2EJrqIJ+/Y+y6HblaIg
r+mOqkm4n01cj9FnFnTzG2uaObkTquuLowgknQ4O/pDzXVniYZlCTa4Q9ySPlb8PE6ppyqe59x4h
J9WDCpGS3HXybk5a9IgZyFDVw1BM7sXibRTeqRHI6TY1STd3CsLacAed9yBVggFpCvDdjhyq0lAh
UuBbGZDcp6hDW1c3Y/g8haafDt3cNH/E0zSy++4KN0prcOlYSkNkCse8Lgv16rjjX0q/gObpFMj2
X06GGXsC6/3N6+cAekpqnOc/wNiV5qGpAlteNHqlkGAR0DXHjhjctzE3898G2ixhmnmTyfZjPtc8
tTz0foiwl+1rY8qu3bHWk8UBvD2rns3gi3EPeG1FUjlFTQsNzIgmuwYEiOCYx3J6CkniQwaTwtkt
d/GUPKM1Kt0+APsTSCfqOncXTrotH3EpdRCW6iAy9VcL6M6wE7rHdhXOFuUxmD2p/wJvrfs7CQzd
eSqS6p62Inav1h8gtxrOfYzHT4HX4oN11sv2vYGW5ZNqr3PWJ0z1kI0RKtmB0j3uCsVYN+5dAMDr
XXSFMu8iPaIk4jzW/tBwvSvS2QzV5xmIn/q7aP2B3Ed1P4X4xnn0UmKuV3Wdl3MFg6mr1oSn8Uo4
NC1A0ntH+vZfH6H9K6+IzR+TXM5yj0p7+HcpLP4BGohQlIll3actmpz0qc38kuzCIQZ/qi4dhhcd
wAC7Osd/v5c8bAOVBhCXfATJLi8/dYqrM5lkMuIPguDgU18NdXEYIfNUPqCP78jdhLLuC++8Wd6H
JggUzpiq5ue29OqQpqWB7sf3PomgKFsq9LKf58p1Z2/2NT1gy9f5Pkg8BwcqRapvnRITfHagCzsf
k9wM8UNrDWoKcFmJAHYTLST9Sj3ijw/M7Id3HbQ3v1ayRwc066hJ9oIwotF2s2DwojDsD199Q6tv
VkJc1JOzToDyl5CiyxuAvy/Ov8KEbVK7x6nQ9FvsQ0sKiQT4FE+eZzO2cQms3JZLxlEWGUjQTx0/
hVGp7YFRLwn2ZWFbCHXFvuIfSymWvCNVkr4IwyI4aekrtYcufZDsWG3Ot6+ylYxlSTgK45jnYT4k
IIJEdlei5vMp8vwt3ca1Obr++7t8SBec6aSv8zO7Mpl0BrgorP+KdBri4vCxD1ikXDowfjDaIj9n
vfWP5Pribl3wwZw+XKRcJDbQJAmb4DTRsDoHxnjHIQnGemfyYcupZ22SFmkXyzVtSVkHpzGibXvE
mfLjUn321DxvUajXVnmRcoGrgmZ8NfNTQAf7aLwBcspDZjYevNcm7e+SoUXKVTJgU8t24ic3t+Oe
yjetEeXgywdjnhHdR0uKQx14P8aEb0G3V4Zckou49ikgrIaDmmHfGBbewedgB5VtkiLEuR1Cy36I
0L7NrXUbJ3FlnZbEIll3V0ivH59UVEoDQKyth7ThAnfBCIX1rUrVylotyUUkgGx3XYCapWVOdUpi
GQf38JdUWxJyawNcn8vvDiXETv1s4E18EqoF9kfrwGv2I9Hz3x86kUtSURhlBStdBW5ZDMrkjpN5
tHd5TCDndHuAlWLO0osgIzyOQyHMxY5RdZCA3v4EfaZ5gwqaOSr09br9GMXyQ9SKaMkCYlGQNVlm
MFoE5oHJxxEHSKg0FpucRf77A7S0JTCu7JJ4DMyFi+xvPUZhm0rb62M4KGiizJPbT7DaefWZmD74
UYuAQNzUF7WU5uKgywNqNw6JGUDPza/D3l6llerLL2mCd9sMCnwurKIGH6XC6mCG/kXxLr6HptNL
BbrTxw7lkh1ErZIsGvlwAXbLpDwKNJxex08zjsvGCCuhZkkPuvqbwnTP+CeKGwaoAN7uSOdSeQWH
WFKPKQ/NG3f1EeKXG2/YtSGvG//d1DWwKDZtJ/9/SBLMfzj4vYoBUfXXiBAU6VPl9+mEfb5xqFai
wpLeI6KqzvpkQhOXSeoeXSmlPqgRbYGNAVbC59IvwFHNJ1sV40WMJSxKRRFN4nGGQRA5euhafYyc
G/2SMnw3dwqOpKLg9XAhORdfOyjP/XAz9x7ruU42msxrU7VICny8k5gH4NZbYoNZfKIQ/vR2AM2i
4n/76KzEA0r/u/62bieYNI3zhQzIv6GueWQQKN2XNvka1Oy5bmO7H9pqS9h5Rf01WhJ74CXSz9pE
3UU729sTB9ULyWDvceIelJg124NPROKzhSAi/4PzgEavpasBBEpFXPs8jeGs7b3e/viV6L60ETAK
sBuZGbRQ8jl4UKN+CfG0BUzWl08Vjz8jY904ZivTvCTxdKgG+MWgKMromu+o6J5Fg5mlEf1H1NkO
Fa+Xnoxvtz9rZfsvKRvNVPRThTbYhZMyezNDF//IksS9eJZGG7n82hCLsMGnifpxbOwFBgzFJ2I0
4AHEL90DEqVmC0W/VoJeEjPkiFQ15o5c5rj7OvM5SwGi9V5oDS8TJPiXMMnSYcJ2TYo5+gQT2Y3V
WrlPlg4DkGb0Otg/R29lT6FXJ8eknPcsZD6a19KHILwHPVz2+fZqrW2N69F/F0U6AIGzOa7IGbJ4
NXCfdAdyhY/Z9AAMo2hWejY6TSTZwi+vRPwlmYMrFBZCFOLOBHyntIS4KfPw4796lIBw1zvISR1y
CoMQuKFu+sVdA9ZvEvelHYGm2aj7Opku6PuXNdmh0gYWTCrrCIDTNBkM3ueQcCVBskenwZ+fIcLf
iB+oilHvqWqSJh/3EPgqXHxwLODyDeqjyPU2lmBtwRc5Cu/UrEqQNE5mFFJfeMC86sXqJI9fZh2h
0oDqh/J/ohbbxWpvWznO2R/lCO0g+TgWcN69L4ErZeADXC090tgHk2XHItX8Aa92ab/JNgE8eVfb
rpR/adbXpYEoUCKAYAKkGEWPR8DHr63qqotK70FCXAeOzqxvJaptWUlQOBFD7jVRCk2NMaz2YV+5
8cs0A2+Oacvm7gJdmErvG2KaCiDGEsIHaed33vR36VWhB0hShJcD4PysoMlZoN2DLi5wYZ7Ymxpa
yg16raoJHvCqpd0fFmKTMIyMB9dCFGSmYZ9STmJypg4rdTAQ64XBFFR1cnpXglzh60NZEAaeTgZj
8Lrcq4JR+0Zj2NrJlERhqL8oqPeig5g1wGJdWAht1QtAwYH3DXQEUZQ7VYsJklumq+hg0oKMUfsG
mCm8rHZwmRyDpykuK/ZdahCbeaq6Mmf3XjzkJbtnzkNHci9HENzxl2YeSKkoT8G6577vuqJ3kKm2
SryiqCtouLdcKOju6nCI1J3P4PBwxF1OYfEQQNKjfmiKYRp1ClkiaPvTLGn9EMgFbnt2yMeJZP/c
3nVrm27xlmWkDW1MWH12vLxz8E3dk3rwgFAx5xa6hRt7eyWDWHKEiGKuoL6MzyQiKNuHtBrUEb3C
Mtl/6DOWHKFu7CM5EYeSBTBw833lvPZzA/Gv5waCW9N9wZstoMfapywundK5urQ14AjhhIr2QZRx
5z2ObQCn1tufsjbAdaXehWKOdE7EkWzOOoj9P0DtLfpT3ELi42N4iiU5g8Lsg4TwxH0LKwLiUze2
Y/EpqSqVXdVj8RS7/RkrG2vJv1AMjQjUwvKLrfW44wwiyWWR5bucI4UfxCA3Vn7l5lrSMDoIoBbc
zOIC4UVw6MCMvT69SlLUe5ow+JrEOLSKs42dvHJxLQkYsD6wtoMj55lDnS8ljW4PKJFcEW7NXyIE
16rzXfsjg4TZA6228K5rgy5uBlAdsjGXvj27uO5315MKjcfPBl6LoEkkO/hD71rePOblVu6xNuAi
KojAxET02p6tAR7iOmBTNZ/N1UUL79w+ZbG/i/H8i5pqyxDx98lcuGRENHDp6OsilpdMivhOiYw8
orxlDvBD8x5ub8nfn6zwf3gPEmzlXlF7Vnwo7q2Lxk9I87f4QL+fs3DJdrAZrC51z+2ZyOYvbuyv
NWITnkpkqP7qwuIuumbzqBZt7Pzfn7Bw6WGhJShIneXqwuF0/RDmAX/I2l48VBEy0yLeHOf3JyxM
riv2LiAROF/YwLbDGdBi709RuytVXepUUTOjMj/SR5uT+zrAibu9Tr9/EYXJdf3eDUidl9fZHNaX
xtJg7wC8R8aBXyddmOx6BoxcAhXG3e3B1vbd4nHbFChF6dlMrxmfqz3JJ3JHwuxHxautcvHa5yxe
txlVleG2da+qE3n9pyBjEB6TLsogPG01OKhIuEFDcnutOQ+3PHbWNvsyZhTjpAsIIlysD08aK/rm
bXbYIrdnbe3XFwGCdD5tfZWjSJgP7SeaFfKu0izc0mlambIlIQIorKHmUAo9Ox+iZnbGkndzVB+1
hhvDxMw5wet146Ja+ZSl50PZlTBTQtfpDA/R5KuaoRcEpT4kkPvbU7VyTPkiYXBjXhcByKeXjE0x
uVfQqdECmp+qB2kY7dewrQE3mUyzUU9Y2dBLcoSVdWY69AoupWsAiMZLy/tTBmH5d01sfLr9TWtz
tggJmYxkUkNE+wz1MSjNm1iL6M8c0ObpcnuAtQ1wHfhdCDAsZw4cueoC+alrVm4c2v6oilyrk2nQ
lPXezzdTiLUZW4QADr8UrzdVcnJk8GAtgzq30BHkSXJCN9KGtQlbxIAyJGoO6qC6yNmwN6ViMx5j
2UVbAi1rv7847URkzPMhTHEpp7ACTmJI4Iwiagg93F6PtSlanHc3C1spNM0vugLdfd/0XGdwBeIR
v5tquPZsBOOVZV9SFSAg0+oYXj5vvJurZwWy8i6DOjEkdnv2CN2zr3UdhhuftHIul1QF4klQL3qb
v1Gd2yi1udTZY+SaWDy5Mkq8fT5Sn9/fnr+V9VlyFdD6RzGzYfFn+DxEL+EVckAd15fbv76yOkue
gR2kZnMuigtQK+xIeEv2zcSSe1nBm/b2EGuztTjxPAlAOIfCysV5MYdlDXvurlXgMIKaZSCAprk9
zNo8Xf/9/bmXLAFnPssv0MGi7h5Wu2P5EnDUojZWfW2AxVkPy6QJFWAhFwO/Q9jsgPsaDZPbuEvW
FmJxzA3rNHy9pbgQytGapaOBzW1go/zQt2jUf2yOFme9hM+lDYfJOyNPGbsU2krwTwWMTRxu//7a
Ui/OOie0MxVk2c9kZBWu3NB/gHhACjr9rrPln7cHWTnpS+IA78CW0JHoLzoairg+6DnpzB3TY826
XQjclXuF9hAf/zHcm+2WHuvK6i+5BK6uB+P6jJ9E15h6J+iQpyWb1RbUc2X9lywCwHx8VViXXzo4
2xGofTdBuAMtOWGPcz0VGzf82ldcF+7dIWGzheAdBxJHjR2EcFA4zIfUeXjA316btd9fnHVr697l
8RyfGsWD17KfRAg4Uw8/1du/v9J/CZcK/RDhzDzC/OCz0VXhH9skg0A7YHpt50F3u+6S5JlCInL8
7gP0Zr6FRI4BJEFYO5gylVDnzi5F4oVbgJS1713EBAMZ67asquBMJ/RFODCKjz7e3PvbX7v264uY
UEJYRtVDGJzDQrkdNEHJcxt99E27FO/PUDOMtBXBGQ916BnzEqwv2pb199t//NqGXsQCGQKG5/yO
nvnozfqFeXi+7pSs0YrgWv11e5CVgLMkEjTwBW9ADw8AaQoBapla8gyu7Usf91CcDdoPXmFLLgGD
fVzSQkPos6w6UFM0HJv9b7RIhuA+hglT/jJWRnQf6pmiY/7fMwqvSt2Clhicy0Ik33mjYT8BbsL8
MVumcEkbGBggLbMz4l8IHtHsNYasynfgf7j39faarOzapRq+U6L0dFFJcG9x34M0+tPyfOtJtLKr
ouug7wKYgJheTtsgP7sJhRhI0AH6KFkR6MPgQ+z0Y1+wONVcoDRr1WguDBiW+i7L++Fn2Ptt8SFI
SRgtzjUbs54S4ydnM8/yWWaZ/5M5XR+iZi6/fOwTFjd9o4Ikgl+99wxLtW4vkRkdfH9L2WLF7DBc
Mgec36Dj5xX+59IPdPFooLNCIAdayfKHUCIuXkQ+gkeQI2OK9hkbYFUneJ0cmhHuYw9zOffsGFd4
UxoVlO1DNuAd/cqavvX2wvR4FnKjjQOQG0KFLXqWY1weZdYFqFWJfgLwL+BQpZoGaL/8BAC+3xIG
Wdm6S65CCZW4Mi8ycdKRmZ4h6NU9tlH94/aSrOQtSxRsx3ujS08I5PB49dCK7QHE+epGZHsaWoP+
0G3VQFYOyRIIq4GOTnJoOF1EO80W7e0AXO0u9IGDHxr3Md5juMTDGhMFPh0z8WJdLe6usBuVwWda
+3UHw2tvY9bWvuX67+8OPFzgpd9WU/Q546Z/ChPIBoghsK8Ta7ey1rUhFjGFDXIW4DlGn62gxQuZ
Y+Dvu5rvukbKjYiyck8twbEhLLHbVrTi5ddxFKP5Hgo8fzoexGkOfbb97S22tn8XgYWPYLsUEfXe
HGfKPYBKoO5sPjK58X5Y28KLqNKxCH3mWHeXMNDuQebJZ5GBFVBqYZ50O959vLgaLtIHV7TUkiAa
LiyXsbl3Qx2WyPMCizAZdcWW3PrKjC3RsToOPdpBIuKkYb/zxPjIL3kEHdzb67FiLgQTlf/u3nKs
pwAdkeQNTuUKgiYeerLDPaqrXpISEVYcEmelciC0BEw9lYiM0b0YvbwVO+u30VeZhDlMGaEDl+1M
HTQavWJ3NSxu2ipTIIJXDK7TYS1AurirJykf4Qrm2KUUMFp+wgPI9I8imZqnPM/1nEZsrBLkyUME
xUK0kglp97YZIMEnIYSVH51KVAQ57AHEiNszsLLxlxBdjQZDFE25PnXdFL00WXVhjpOvTVhc5hq2
5rdHWTnB/yP9XwnYBXsueyMKClWPQpfip2Blm3zqW/0xZ0H4tP53LXUJ+aNqyPtT1sTlo4q96I8a
UnEfywn+B6k7FIRMZVCeBHBCe4FXBXAHU3UPHXG5uz1La3t9kdaAKI4GZGjGk2Ay+cSs1p+ivI82
Ys9KbFgic0UtA2k6IU42N1cGHED0Y/CtETNQH2buA/rq3JDzH1PIILe5sfBrn7QISBYXp01YX2LQ
GhShrIYpZ1rZztsy9lsbYBGGLJ0Ic3mUvEFuSkSPJUg5KCcOxv/n9pqsnI//AeWCJWRjK5I3n+Vf
0BDznkHCgWFfGFTA4TT5pp/MNeL8L4ApXGJzecY92C951YnxaHzoWg3qIrjqtsrFHQ2qH+Ew3hU9
6uQf+67FI4YMMA5zAKFB0wKqy50sVEqB5HvQE3rAeYCc5/Y4Kyd/icXlVS+6QEIONKN1LdIGBM5h
x+D2KOCUNjv7saOzRORmdT8C8tDKEyqAbXmvw9y3R8/zPvgmW0JxnVcBXAEO9AmyFCFQbabDY6bq
SfTBLsJSWR+IwBi+47Q+AYZN8xcHlVj7BvUr5j44Q/S/0bGB7GIfGJe8hRxwdgjJ9EAe1hK2pbcX
eu2gLE66i+wMefipAV9c5vcW1jG6Q51aU7T1ilhvFZhWzvsSUgspAEbBzlQnkxAKdyfQf7w+Ot3+
hpUfX6JowRqe2OhhlQXEh/YGAhtAC490I9lY+/VFrnEtdgpP13DTzTL5RJDpPzRJcfnYn744z7Al
r+A2E/f/llGj/jaET/nRbziSj4/9/nXZ36X5UMsCLRqdqIuBa6vclwkbwycIVyLvuT3ASqBYYmKl
FK5Oil580UDt7TlcFlMy8fohNptaQWsLcP33d9/AoJ5cQDzUf4N5pPZTzFELaKgKvt3+grWfX1zf
xCOyjaDT/KXzLXturpwaY4KtQLr264vzWyLuuKr+P86urUlOnFn+IiKEEAJe+zZ3T/d4xt71CzGz
3hUgQIAQt19/sv29zGqt5kS/OSYcqHWpUqkqK1N4rzGF9kOsOh8EyDxdzW877NemLldNV+OaWdqX
VM+xv52h8pBtVQCq1G8hMHhm0yNf2K0YmmuzrVt7ztBI6ZkoPrUd+ndxf/+QYZB/Xcj8fnkvHAPY
qEQ0yLY1jj89mchv79q6C7fxQNgBOZFlxeE5Lmwbl8jzLEuisvVeRgNeaLbIPc7T9KjiBqoN4BXa
dLFIDs04rhHLOlBINhu1BEk+3thF8Crl9AZKbpChp6BmeZJjcL803pnjVm6DZEFbPPqZ15j6XNO0
DB8CphDyANfrKyjz602aNw8A7/40qEtukEgEkNaw+95HpHJ54xzH3IYwsnCZsrzUwyv3Q7UT4dTv
yiT7ed3Hz4N+cgCgnEEPwVAFJya9qTjwWfHqpoxD+e2671seoJsheA8NmeJtaEDk8GS8Om3RNO9F
Q7XiJV27YXkB7QcmH1MxvJI2fBDgU5ZSDXidevUmNrhpvRoUjdM5ZXXdjOxbXXQpb7oqPIGjWT2O
oqVffA5juu7rlhug0EwLKBJ4L+DvDxpEh0nkmWRft6FBn8A1YwQ2+DAH9Qd8soeQChT/B44uvsNS
qpvLH3d0kAQ27lAsDZsGZHKfgGi5n1nzyJZxp4Q6Ci9+qs4Qypkuz2FS/YlahFiZ0u+dW2DDEauJ
g+cRrBonU9bVgUENAuwfoJCIaLEWLZ7Dhv++RgIbgDhqFQdVMnovpO30QbFzE7RCOkBOsd6DVuLP
AnW7FcCZazrnv3+ySsVjQPyjvgNFrp8+o0VE/jNCD+SrRzzqrZxj50ZZpi/kUqWaMPNKR/8Z0hHh
7S9EkAjn99lU6hE1BXi3ugHuIWH3XnqdtkzwS/ni0+T4wjQRc+GfRAC+SOiuLf7wEpZhs8bg+HuH
GSSWRxjzYtICAjknuuR5d+AqW5I9MTFdye+6vm95gNHrKk/Uhp5AwgkBDbHwJblZPGH+uWxCrt23
fEDLWIRqS5GcFDSIIasB2qH6PpZ+X2+7MJDxCg+zYxo27FCBqEiCAZadYjPQL8i1I4/IgXm+PInf
B0+BDTRsVROVLAJrcYVKMOhtNFgos+gHjlj2AqaXbuUUuyZhBfkMOsqowbRIo/WRWQ4CjTv5Y9el
TXNVkiuwAYYQmjAZiHXUSxun440Wyc+UAZu5jGRlt10zsGwd8EUfjVkGtLxgb01uY0JA+diPrF0L
khzHyWZNnsu2EJTiShFQGX9nFF5K9h0E8KK2In9c3m3XJIJ/OyyUyMfJg+bhWx4loNpOQWsTboZw
lRzZ4XxtcuRZkl4qKBn8lQO+2FUHL6pzrwQBU2vi+ySco/QPX8cIi+7aPEn4WunWdYgtS9csB311
A9Jd0F30E9uAFdMv/4p8RoI/R0aBCgwN6K9WquiujbLsntSSU9JM6g185eUOfGPiQeQouSzxtNYU
6xjChhxyX0DioZ6mE7xw9T9knk7n9H1Ko3ElAHAcBRtpmPud4sEI926mkarvFYO6+UkkKlgp6Lim
YFk85SQawqogJ+ggzf1tzhKdfSPxEnT7ZknjecXuHVtvowzVFPNw1LF8g/4efYDA4zflIfIGFriF
7B+QVJcNxzXMeZafLkOW96CYKgN6AsZ8Af+2ECk6GTcxhIXUDiwEegg23QBdxt3l8Vy7c/77p/Ho
wNgoI798G6ENHW3BHB2qB3AgDHJl+3//JAtsbmPgWfyappAsigeJdtox0vPXvOWmeEohTXWfjaZ4
KXQe1hrhE+u827GH5NHlybmOhnXxt4qEPJJ5elJF9YpKorjLOv95ATXr7eUBXLtl+QMKuWmNVij/
FMeVPCDISHejwVkQguVfB2pWvOnvnzRBZDmCXFdV6zdj/TIDcH47g+JNaygKMcTNWVFwXHYSVNhf
5qwy+abwpiYsV1bQcTxsoCImlC+REN0bHwxwELNYzM9oQGnuusDWhiSmeQGNrToAKBxZy0em+zrc
kiRKbrNgMPGVk7A8BOFoH/XzPgAzLExn31amgNKjUfOKn3Zsj01oDOamoVQyw/upBIJeNOCDhTTB
RndSoJVLgviu4rsSl8TKfBzH2qY3Trul0AnIeYHYN0sETSlR3MUgfVRQfuHXMZEFNkrRhIvCs00u
J0p8MFhyEgZs2XoFP2vlXLaeX53nv3lCcStK4D2nYezrFE9nYHlf4h4kwSDJyxGTlJsZpIHVPYrz
NPm7AwletqXgeMp26DyM8zvtVczswiptsu+oRCf94fJvch14y2XEfOpCk+LAG3YWwJuUGSEgF8u1
EqPr+5bHEEFLuqTpklOru9YDH6oAhlVOgvQrL1/XAJavAIYvgS5Q271R6MXemxlk5+Dbnj4uL4/j
6NlgRc2qxkC4CU8pwcCPKcIeGCnI66FiBaESsVYpcQ1ztrRPtxJoSYyC+lZ40ouoo8dUNd7fY+X7
6UM4Mb32VnCNYvkF0aKaMZcKo9BseoZmI9nOSRTe9K1/FVY5sHGKtF46cKUIdoJ2CngPRZNW4IrO
An9lOxz3j41TNGkgItB5dm8EKoS3OsubzRhCloCModh12bDGQu84VDZkMUUuus4yH/PwoAZyyPN5
4HfFdK5XXz5X5yX/jScILU/QdgFI1IOof6Oj7h7AR7GoMz49BPuktyTLCcQQarxpOAP09roRLUNH
f0VUpOFZO8bz2R+Q42s2MoU8tSB+vcvTBkUzskp/7lo/y+pxh6Zk9Ak7jaUfzbs0luAsTCMwAF+e
jOskW0aPh06SBATABV6pboslm2/VVIrtgPt7ZQjHFGxcITdVwtG33L8B7uiDK2P2noI+CK67Qm1g
oVRFMEJurn5ETg1dgg1t76oyU5uKNXQfR/zs8CEd0nerGUIHrimwEYbcQ0M02IUahDaddwY0FXP2
ZszktxveNnEqNuAUvkcTS/6lh8De09LndzQjSbv3isXrN8CoiX0MrvUtg5jKnvaDeqVJDAZEPhK1
O3MQcyhO9EkL4PjAlwOQsj1AX14BHuwcsMNs440ReEvGiAfZl0nFsn8iQ8HUn42BepzYZEVG9E0z
0jy9vXxOXJt49iOf/CrYGlogTfPhbfS85ASMyZjdeZ030atYewJ2Pp+fvq/qISoLyKaeJC3Jyzz2
YNLJdPw0LxBjQj5gzXM7/B47z+/TOHlQijTR9fBGGJoKZwhHGIV27GBBXhIVuuPl1XJYlY14lIAY
VT0i7xPFa3845NDTnbdGIGjd+IsXrjyQXHOxHBE0LJcw4W35knte9TyWPLiRUHzaanrmMfclxCSu
m47lhEgOkpxyzulJ6Q5M4wQ0XtFGgs2huWGgVllTk3CdMcsX6R75sHQZ6sexKectoNRm3+s1iJnj
4zbWEWDqaeKlCU7KMHOTN3Pf7Sei+mB/eY1c37cCD0pjEKD5w/CWLpLfzakHqI8nw9VSoeNI2VhC
2lW9AJN88zaqJZgPlCfdCIxrPKlvSyBafbpuGpadm6FtVCHi5NREpHrogjH/XrJVrkfHZW2jCDkr
AfisIPYDVPu0Uct4OKMVD8IMPfhz0m0Q5GTFYbnWyzJ0iBSAEnruhzc19WAAAlp39PB6h4jp9+tW
ygo8UD9hdEJe/YWJiP+gMR/5NpmW7DqFqsCGFM6pqFkeZ/JFhiXYV9F1c0iBJd30GeSwLk/BtUaW
XdMG4b2uUH6YI1V9mRe0FG5IqpLHrqfqx+UxHE7Kpvecm76OOmUQn3H/OQc3Nbj283pbBmge9VXg
XXd/2FBCkgw0nDS2m2WjQq0WVHPNdw0OjvkGFCn5vB3yhIRrhXTHwtl4Qhr7cdk0xXIS0Aco9yzK
mg2ZqSA7gUbc67wuPRvRp6tqboBgJmTBgy8d8IwOxi9z2ZV3zbLaKuHYGxs/KAoKQvQpLb4qrujT
KNMk3zSFXz7kKOQ/LVAdv67BE7yP/54LRuo7cLoXL7oHq4YCXbxCFuXOW+I13g7Xllj2rsO8QN8Y
UC+66LJpzyOQUuRd6Hs3S74s5so9sYweD78SKsdhcCJhGAKswcMHOUXTV6EzebhsMI6LxCb15Hkz
SQBgBfxKLdH545FATNukKqG+sTILhxu2eTx5GfmxEtR/z2ev89FvVPH8UBhfhduh5WCy0yFJM6BP
KnFlttiGFsoAnL6eIcFDhQT4D0Cxl/5b5hdCrkRcjlWz0YVymjJwvcXBQ8omvxw3hCZp8EhJMkUr
HsZxwGxiznHkUmbNuJxIVCi2E91Iv4xK5HwnJbuykupbNh8rMmVVDcI9vRBIqKm0hQ4BaE6zfn/V
6bJZOeMySzLSGPEYF1EJFrMYMOXthEbSlX1wuBQbaWgGEM/kUZc+tCDCR0/HuJun2N9J5GQOXrjW
+eooDfyStvzkGqsp8Evor5gX2nU5WC7YuG3D8O8z2RaPIZHSqqjbzaG5RUPEX5cXzjUxy/LbOZqT
Jq+nl7E9062nSV+NO65L6MronM8T5Lsybw3+5jrNVmRPm7HqY43sj5qa4g9CcPfHQ7T2IHedZOva
L1SfErY002nwSr2taN3tjc7Jc+6ZlcVyjWBF8m3XefWZNvwkigUy8THI0GRXdo9DnH67vB2OFbIx
iCTLwpbVRfOmYe5mJ8uFf1cQqGhW0kqOE2YDECXw6CkZFDmxwkAjKIhGKBgrM3l/xwNlHLE9yoUS
j6BkkNlGR7XIv/eJasFrd90ELU9AmTGdBwj2ySzw15s47aPvUD+JV4qSvxhjf5M3I+dz/smE2m6q
hylIvROhQWHQD1ES/Q/LQm1uIeglwx8VhJnAx76EM0wsaCIvOqJI4cW7sCsyH8Eba+m4T5GGZ94m
GppsWJm5C070H5iiN6qC0GF8gWxysK0SUHeSJNwrEOe1SfC3ktB6iwvGtw0xX8vUX+tzcJi4Tb3I
ZcTiWc/9CeJy6KOIkxKyuAPZtzElmylYA0q6hrE8SVVLr21njbK2akx7og0r8xsheEf2o0Sj8NPi
IcRb2WeXnVieJKaNF46Cxe8997oNJNTLbTSkayGqI5AglichgcrwcPGid7DPpjeiRJlsU800e0FD
afYSaTV/bz2fv182CYdXIZZXAXBjSZJqJCeZ+eQgQnjFscjFofDGNc2LX1HWf82C2ohGqHalfgUB
klPsFdn8LeXZUPibwKBIp5Ehn1t530S1Cf/kWEZ5yJH/yO+Ip1vzJS1zCOZudFp5ElirYpkgoAZp
2goqDUhlTTcx4D4+mCC7MgTHjeny4FsbSBRHY7+Zsw/q+QHq3HEEbbPp4M3+laQKSCX+29Z1wVuw
99TzC3SSwEhDcgjP7Ro1J3zlsf37U0Zt0KQXJqOuwBT8EzJlNRDAIKvN6UYBbNCvNbv9/qiBgvTf
c5BymEalo+kF+NWvuuQJ+oeLbn8WcPETMCrV6Wpt/vfnjNrEjcxbREp9Hb130iw34FBCZRaagEnf
rABPHOVLCElak0nQyhuDh+JFB/4/I8lvoVUCxe8ZvGk6KQuQy7KnFM184Pd/XVg7PYYJhJC6kq0k
zX/vgtBx/+/x24zHgRfr6YHiDtByD9bQDhQMMerb4i01UGd7X6hZw9m4RrN8kPHaSntRx0C6jbwe
os9t6aXJPi+6Yzsm1wlT0MTyRRLvv74PUGYQJZ5mKveW28EMa2I1rjNh+Z5xBBFVXPvsnYDaZT+X
wz6FxCbUjfOrCn7UxlCSIqELC+rwfQQjVbqNl7ZvvgIexMjKoXPsgg2j7GqwFPvLAl99vt101Jab
rEzbTeahvljGV+oSUZu3UYF8PC6XPjmlRRK/zrOY1KZGlWwFa+rYCBtFCe0+fBYR/3ub6hAvF+/n
LKJgL0xQbi9fMw5nFp9H/hQZQZo7AGtwlZ+AaS4+5gE5Ku1l5qoLGXRm1tdjqNEBhDO/MJ9yKCGM
xpgdgMvlGqbE9fMt22a0QopVl/G7bKBu2c+xuW21Et8uL47rFNm2bDLwx/elfhiNCJsNjaBsn895
hYb+CIoEQY1M2OWRfh+BI6X274UCwXBYJEHsHVNAO7YzmecNq8M9VRhs9sFQzT2hN1NDtxGDus7l
QV2LZ5l5YuY4KRBqv08ZNJpfuyYGXo4QCFfeXB7AcY3ZsEkkPOQ08km+J6wEB10zfolSWWzqAWkx
rfjRV/Ll8kiO9bPRk9DUU2U5+emxrSQwX1LuIXn1JaXLuI0DVEQXNKpOVfe04O5esRyHbdpsja0o
IQ/WSQwpQvIGht4MXByzOqIQv2b+jg2ywZToWlzyeRTFSXVd8wq5kuwVuldyZQKur1umT0A/jZQO
FSdQBObBvh1yiDf0fRjK3eVNcZhPdB74k28pVdYV8cTYO8/7cFfE3bArW5Cn6cZ74maiV87D8gFc
Qr3XiBwaPHICH2il+eP/g+fOtc2WD2AG/EN1NvUPFJ30/X0MSsB71qWw/NQ30ZrakGsvLPtXkR8I
mUjzQCOSQe9CjzO0T4FRYstKRs+1GZaxn4kaxrMGxUsrkAJpZ/4j54AmVSmee1CpOV3ecsc8bCCk
rgbZTlDWeBFo/ryjSVd8JJ1ZI6Vx7IUNg1Rs4inEfNITaHzYQLbKJ8A9bSBtVcb+XcaKZM24z4+F
37yMbI5GISjkVYH1PWH39UEkyZOJj5qgMv/LJROII2yHXr5et2rnPftkKDqJK0gEm/JECwUNc+gl
44IMQN1Sr2y+a+EsU+fZPKU+N+MDZhLA9Sa3gkOgHt0Y1yXxqI2DlL4foZ9elCcocvObig302OXy
yovERkDSMjGQAabyJJUBbBjbocR4GjnIADRNvqGD4njdTljWjvYRFsekNyfmn3N5GRriIgKClstf
d50q28oLM6lJeDVw/ckTH3LciZN/0xb6I55xSSno5UESeWXPXaZoGXwK5ZsGunzmbRyIKjYQGRDh
A1RnkmjlXeWYjQ1yjJnqgr5M+5PKfb5hEyIV6H5u5sDUexUV+nCmU4DYcLMyIUeqDJjXf5tJy/IW
KvKdfsg7ZMlmhm4PY1J9m1PITKPjfw/Z8HQP7YFyT8MeMqfDqvCEc+xziPPJRPMuyzmATvmJ+/Hx
zICWeqoABy1IjXlVdFvDluepAggFTW4QwmqbYeV2c62y5Rsq07EqnePsxCh/lF3mb3kZvyqCtFbu
q3EzzSlApQh2Lh9R50QtV6HrHo0ilOlnWcwEgL8SEog3EI5u5HsLGPXwUEGekO2bkEICiVaE6/GG
GtmBySiLSLumh+D8Hedj/WnBgZzsC+pNGkc2n2/AfF/sJPX/ST2zn6PoyBhgZbMugBJkgJFF5ZrM
pCNmtSGWFC13CVnm7KTGLoGqwGsFQQ5Qb/X/uypTr9pdXmnHhWxTQ7ZR0sdMoojfA7V9zHjX3swl
wn1cn/XPSWTt/vI4Dt8fWk4nnY2CEkM3vLchmgkryHQexBg+DjWk2y6P4PA0Nkdk2hdxv4i2eQZN
Myl3/Rin33teeR9Xff4/kMqm4CUnRfsghYLo2J57FIQFUIFDRfVweQiHkdm4SgY05WQ8kx5V07CN
QNJGC2h8QMC03XnKbBepjoNfrVGgOLbExlTmZ3VrEFp2DyTM0PFNAq8O7uJkDvvvnYkhIHZ5Vo5H
kU3b2IqO+Ogir0486O5SCcirGv5CiPFgilFsfnkPn5h9dw5rLo/oONM2sDHXcV3FS1c/0wpgBHIn
0YMhQRGEbmi0fLeyyqOHToSjXGs3c03R8hIpstPDjJfYW8qD7xQci3/GTYCUlVH5BnZ0D8KRr1MY
Ig9cT9fGOjbgkSSCCQ443ak1dcduSFNqqLNBEv2Py6vocEGM/tv1MQZaPr9t5RuUgpqt9pFZ98h0
m4aIDXtyH9arQlUOy2WWb5jnCULRdV6e0P9Qvqa04CcwRP+8PA3Xx60AJO9qaHZzWjxLNB8iUGsF
jQ4LBZvv7vIADjOyUY66AictnpHlKfXSDCQWbVUWz6pDuheg4EQQfp1KL/0Pt6OOI018LJMpolhu
c5w4spmjsnsIPX+tx8uVJ/8P6JHTHtj3Xj2MYzOAwQLkgDnA0NucjF8AuanxzjnrxlcEhUjWFzeq
f+1V9+QNa0ADx4bZ3Ire7FGod3TRjwDcq5sll9lNgyrhim9w7db5758udB12MXqV6upNsAldX+0S
7EzbhU8+E+r98oFweAObWZHXoUa6QXpHnsxYt7T/0MW0qxBSU9HdjV3kA4ZZIQG1KkrtWjIr91AV
cTaHFJBInmZM30EsEjKVcq7G8dvlKblWzfIFFJKboZJjeqzAjsuQgmyWE/h+EW6hG3TNbbvWzXID
ZlHBwEBrcRQTCIhAPnWcMw2oiUY4MobLP4yKZ9qLn+XC/r5uWpZvSED9kk+NkB+t34/7JeBA52iK
UD4avZXA2TEpGyQpCHrpJ8q8I1j6FZoN4gNgaxAIkOe7j/KjaciN38uX4fyKvDwrlwnbUEk0MUFu
1+/mn1Xaiucc/K3bimTqRnhAqlcN5AJAuYO2hmZMb7yxoluoPHWbVCd/RsBor7hFx5m0oZSpbEkA
Fsb5nfShekvPcqKURfXN5Tk6DuR/YJQ6aQrDq+wD7QTmgIR7vWcy7zc1hUFfN4TlKUJI19ZFMmYf
kNx5zP0hvekj6EHqKW1WzoZrEuel++SLZl6PBJKf9THOVXtDTDXfV+ho3PT9UO8vT8IRUto0jFoE
0QBy3+ioBmRbzjJuZwQ4mpnwQlYgWdIhg/jS2qvFteeWmxhDHRAvo9mHRgfvnpRt86WgoI27PBfX
1y3/MKJ530eHXndkaY9eNlKUvsZDN0uvTIzYgEnTpk2C7HZ01AF/HJf0KaYFWlvP6xQv4d0Ukuf/
h5k6dt+GT/JoUSVrx+ZIfKDlq/MVztHrsfH4qjqhY8Vs/CS0wuQwT15/VG2p7gwSY2QT1un8z+UN
cc3gHDl+Pr9Z7UGcWuij1EhEI8c+PFEVvkKifliJQR3H14ZOpoBmiqUm8ZFOE/yliV450R8VdGG3
M8Aav15E0zndc3lCrvU6T/TThIDO7AEVUst775FYPpBymFAxEmqOspXYwLVk55E/jUArpBD7tKn+
Fxsgct9V2Tjv+5a/XjcFKxTQETi6RKhAlJ5BMVcBBHy3+CPZX/666+fbBg6BqArcNtWx4mWV31Re
AwMx8MT1SxiU4BW/PIxrHyxLx1VYRzyo5+McBd/TDNJq6IW6suD0K9XzaQti0k6F4Ho+gtT9p+HQ
bQccY82FOJ6eNkYyXjwuO2+ej5BYbe8hDgn1AHCmH2dh1DYwq09cxwrZWEmjx96EMpmO2ldnavcp
Cf6Rur5Ol4La1IyxlJBVHwf5MbHpvZC02zXTqsqQ42FpwyChlJvxHLHeUYNvFcp8ErL26Fd5FCom
2xr3VBenw0q21nFgbVxjmsh2nBrWH00AdU62UGBtgknee4KMb5cPq2sIy6Rlj7MU6m7EELVeNmAw
UdVGjr6ZvjZn8t0Vw3YNYxl2uoSNqJIcVAEedgLS21RseirRREC9+uPyVFynyjLvtEnR1ohWtyNN
BvWoxkm/9218HbcQmCgs39e0nfKRxzqqBfR7bcyPUw7TvvzTXYZnhfKtKgqQcZXDsSXnwiJF/1x1
vk2zDARmxSLWIBK/3wbfBiueHymMytgc2zT8e5yRzWFD/weSO2uYqt9PxLeBgxnAo+AkmcXHVMIc
AInQ26gJXkhB8wcVRCvIpN/vtG+jByswVeWAqLbHahluiY/e+RC6SZe3wvXt88w+OVjWdP4YewO+
DQJwZMdR/kDDzlqa9/chgW8jBeWSQeHB0Oqv8y+HlNR9UdEbT7LHXwMt8fBHW5O1LlzXVM5//zSV
dPRLf6xki5ATqkYQxhToQij/vG6dLIvmFYjIImgWPLS+N96QZQy/Jl2y9kJy/XTLlilw46ZLqvYI
ZuVFoNo6+WCZUOV1oCr/P9i/qck6Y+LmRwxf+iA6b3kJ+tXWst8/m/3EMmcCx1Bk9dj8UL0cO3+T
tD33u33iT3PDD4bWUf8Qk2HuDymUH8MR2fIU/GGbII76dGV/HL/BhgcGYyp5YDr5VyN8oHgmcJNq
/lpN5msxgoIE4k0g+SKQGZ3a66zSxguaolIgCInlXwCUBZsW5AMHPKjWEpWOE2GjBKUJiww69dEz
zQaPbZHVC6cNA8vA7eXz/Pt7HVLd/zYWNVeKZF4TPYONHFpAonz5Fbohf5Puq6X/enWdH3zN/x4K
pCxD3498eSBNcttGwFcl9Sr5pWudLKPnPPTwDGg4qFuDVD4Z3zchirok4FeFt35sGz4EgPK8MOVR
adHvU6AfP+Axm7VXjOMGsekWTU5AGdkv5i90zLabFmIVW3m+AAsW080QgG398n671sm6z0kG6rtq
HvJno4nMnpThUHKe0iEv9pcHcE3EcgLjwkdTdos8AvOE9sLzLWUCUCTNEarcIF67uzyMYx42PlAx
L5s8XZZ41PAlehJI8JgDrcryOh0c34YFVlpwJYc8f06FD8ODkFlCdotP5mploVwzsB7ilTaMpDEp
j7lQ/A4quOJbmBXRGkz6vKH/hSH5/wEAotTjBz2yr1Blz/0/1VBW5u8cunj6NgtLkOOMi4nS2yVg
o/eUN4X3Y1IwmkMFktrvYhzQhwgx7HZokG/3SbAbc+Ev9zNabvBvyVm+n4cejU0LkqXeFkyKyjyh
j6FsbtKsypstpXOQbAePl/UTRAYZKzaNjHX2TJFBjQ+EqcF/qsKo4H+w4FfdJU7qBP8LmYE2eQZw
rsMrWMZNcwv6uloeWl2k+gRzGOMdXXwm/1ZYQlzuOmmrEK//QaQfXlH5sVwxecdRjiyHxco+ThaV
yCOtMv+17c7w0Ea+skmrtzEa3i6fZAdcwbexjl3Myqjwc++vvin9PdE03XVT/zVs0YiU4UG9BdxS
bydvTrZJUu8o2udWJnieyO/OiOXTxnkAT7zABFUNLupftgp2owGdO6vZGdcaWhFNlcU9SCmj7EOE
/MXvy3gLutV0TwqVHPImXqsQuYax3Fqii5rVI9Yw8roCOXqgenyIA/CcQ0xeVGuFAdcwlnPjk+mG
jKrpoRtMsU0y9RhJhpLaJPYVYyuvIseVbAMhyxgpZnCzpX8tSXqbeF676cdgW3b9F3R1ISxP6hUU
lmP7bUzkCOT2zJCte6awuHgPPohGPsdtPspT09YQWlk5Zg5PZyMidZ+JEbyQI9qc42nbpGLaGUK+
XzYf18fPW/Up2p98DcZJL5cfy6yCakuHovoCfv3453Wft31AM7EqSmn+NoMyurmPk5H6e9N4xXXv
Lhv8yDLIxjZ9S99BWZNuRJ3yXV9ka1GFa3EsA889FUw8zsPnGXQJFegKPFT/Gt3BzV63PJZ5ZzHT
c1C2/nvRzIQcSTEGj8uC3MqKc3RNwLLrsAd8ipZL8O5rlT43vDfVYx+Yql4Jfx0GzS2DFnMJOfU0
rd6lSpJza3q9rRWI6pCCum/h/FdM2mFpNt4xJcg3gQItfJYQFtnmOLEb1YsWsh9kJa5zTMQGOIpo
YiDTq+v3qCv5fmLn1yPHBVw0/g/ZgLj7qv22ZadFTtB/22fhM2k42roJcO39piBZuLIfroWyrDle
aDbqKK/fRcpfehBdHSCefmiM9lfWyTXA+e+f3IWZ/bpXfsme2cxfRhJBXrVnxd6PGrPyHnTkOmwm
xyxJZtHFun6vs2J8KYj8CRKGeQCtGa9vRDezvY66eSdUNa3Eeo4Lw8YdVhOiSCj8VB9xx19AkfzP
HOBxJWX8lKN6hFR/dJ3oh28DD6tq8eap6OnzGKP8NWYAB8so4Nugmd4uHzDXXCyD7+bcFIDqVR9Q
m4f4Vo2y+9TmclPHyOVoEDFsggkKQ5cHc3gXG31Ip7zOxyAK77UHSB26V6PZ2y4M2mLXmYuNPxyn
RHRmMtmHn9QvE4fSeQSljOt+vY08pL7nj6atxQdaTLzNtBTBs9eIfCU4cKyNDTQEP17VESAZAQBo
9LCvCvRmvxV9Wg/XmboNMRTVnLdZZLz3sKQUVyqyyj44vhHsrAGSHbZuQwpBz6sAIqPRsyLIQe0I
tiOANonw0NBVZ3raXXWKbKpEU1ZDnYHW8hlgwrq6By6/82Ht3iKve+vaoEE+BXM0DWZ+5v34hRbn
8kHUjYfLv961SNYNrqeBDLSv6P+upsoMt3lvaoAy/BnIu+vGsIxaI6LJm2Zmz3jwip0q0z9b4n8P
07FY8equw2pf42GBvGknyTOvStPd4tUKth5WZaCWvmoGNl5Q+gJ0nkXHnuUIlC+EjsZNi2rUdqlX
M32/6uO/eY3ZUMGc+GHDQF/zrOoqEs96Kqfxm4nCejxOcTAB2DeDcBhlXK3j5gnikFX9fWwyHsZb
LqDmvp117Ed/JBrEDB8Eb5Wp3g2ACeffq5guC9n4sZ7pmpqyY8ltyGE+cQ+fPl+kBM3qiqIBbcg7
tr+83q6vW3FA0qF3Kh1I9e4z8/gLOoDSWb+yma6Pn03hUwxQUTKVSODNz4T6SGZUg863EJwZroy6
bSwhyc8ce9Jnz+e2VQDB6VOIIsRKcdT1462Q3ps1NDvnrnrP8rzaNnNDgk2S9uTak275g7HyAmRo
EvIs5imhjyw3tDygNHcu+zaeNtXKJjgS9YHlE3KwlhZ6qug9YChoMSL6KY7CR4ks96ZS9YOawscI
f+j02kvO4ehsgsV4SQKh53l8TrsB6YGI3FR55935xswrrtSxNTZsUI3xEMqGjM8sIOTAl9DfQdPk
9bJFOH6+jQ9s+5zH7P9I+7betnEu2l8kgKJu1Kvt2Imd1mmT1G1fiHY6lSjqRkmURP36s5QPB0g5
lXXg81JgMoBoXjYve6/LoHDzHipA0IDo9dxWb9qyhTG7Ryq1ar80b5p/2YdsEGCZEewtxph/4LMm
geZ1Ydmdik0heJbFpzSMhfw8eGAF1rvGkbE+mwrymHCbn1ToPsG9veiHXaxpRu+nZmr5i05b0scf
oqTSZrzza1/Uh1iwyP3UZ57jPzc4g+gZghFcxRsx1YbBogDp17NxPDU5Oy3xJhg2dZCWudlAyzX7
WZYwVk+6ZjwXIeSW99DXIWQzuaERnyE4ExXfR2jlQ7AYb8d29hjWcRUfAq830XOvSNJ+qKfSI9k2
iLOi/uSwrnA/Ci5UvofDLFW/Wezq7AfzaFHecR4E7a8BPkc5GCTZJOJvSQBrGnjH8LD0vUMsCz+M
H4j0FO1WnhEL8WGDJSuoXEx1kk7/5IB0bNMofilASGg64h4igKw3bpn9SoBT3oSdWlP1WXi62OqT
bcrC0GPBhIQQJf6DpKxpHvy6D7+rsZuCfhdEYRU3dyx0SYnUVIhc8PXVvRQ689/fbclDWxdJqJLw
KKCm9WEY4JhFh+A2iVjXBlQi4ZwOpEC/qjxgD0WfTh/9rvUADpzVh6/3YAHA69p6lKZuTUQDQY8k
E/e0QvHjDTjM+09+GDy0gNonIbuXXv9qQnc7ExzzBPrr11unb5ysv0WttZ9WMzIRJCfnuyAT48fU
IF39Eo08dfI75jtDcFBtm1f7sBhCdeLw3/Y3eSBLJjb9yM1TUCq/eYxlAyVmp+cw2gJLz5hdmBRd
ux1GmKW/0jaazDFpkrh5CnUZiVNBYnT7dcggHZsdDIyo5K7qWja9ClNk46HowOSHHoUY5T9xMtLy
2KRtiaGBUxVeWRyUUmdPdJT0yQbJFyw3PngZ20pN8TumsQwG7y6DG07xm4Axk4mZRD3G93SM4vIT
lyDcfh6gdzV8kGGPZwTk2gbzE8Z9ID5MHYoVr0zqZvqqUDEwH1je1uW/raDYdbZJx4Yg2ORNWkJY
IEvr0jmbBnq4zykNAv+zp8IEdIkuk9DCBqDA3zZlR5+L3oHE3WQ6mWxDUlD3JR1GIb6kjmzdx3iA
cORrDcNCEEyhFUS3HPpV/BCEZoJ9MeQ4OvYQ4l91gHiKF+5qcLfYXdkAl38IEgeo7xhXnmZb6lxn
HyNCfQLdRuWAi9C6zkPSOkb+G9Z0qjdhxVt9pk0de48VJT3b07zy1KEUfpBAQrBNITwiPeq79yOt
YmeDngTtT9Rc/VpuRqSH2rseext7yBSoVh+SPoKmeDnN2C6o6Hb8oNtKVr+nOuqZuPOzoW8OuYty
QVPGsXzUwFtWm6TFjZtsu6gF4QBC/UXJf5bKkAD+gMOE+ijkvjK293LooWy6gnG/vav56FfTZihh
dPQS+YEXfAoGgM0ZkGSZ6Z/6NIiQJ/MzwTCO4SR4+Y/qC7xKeBX5YgPN2jj61wCjn3wagizwjiaJ
s59YRxqAb51EwPxyEU7dHquz99pvVapL/5KlRTYdoCsTDVvD2w588LqK6xGHaUV9MGJil+88YADz
HWDQXN7BmYCSAxuA13sQcHCdMxAx6prIS3TN4wSOqetu8jzvpNyWbuqoY2MoP49wC++3PE16dcxC
iP/vOTRj+bYh0jx7genZVw8Uo24Xjglz9inQveE9kpqIuaJypuoCoWyqdqWTFMmOJfAduis9aDbd
D22Zt/vQq5qqgmpY7d8lLdR99spzknArw6jOHoa8amHQ13ndtGuzuNSnWgDdcwir2qd3gWuYOuWN
qF/CJAYnqHQT+U+Lw3r4hMQh5Hzg5w3xwMcKLmnhcUxkpI8Rg5jcuAkIwRLWdALcJSrqsP5QofKW
DFBiUzQVOzo6gYKe6aQA/UTWgH7mxquGT5EbejBY88tYI08BjdZWb9PUJ6+sASLS2YA92fMR/JQ+
djAkNeV7t3TCHznv+/xDFFBev8qgDuJdpnSsP1ZF3uXPkBXHiV74oCuc87qv6Efc66f4WZGxzA4Z
ag7Nd+jq1bLf9LDtGn7D8i1PX4pqMNMRNVE3AICR5cEhUEni3CUYYLpL89TLDnllknAHY8AKZStY
MAR3CKlQHAnPIKDWBl7CDgkqj/xeumVYPgQTZES2vgLS/Xcs6845gjAYAbVfCydKN01eD+lx4uBq
PunIz7r7ssrKWuyRC06bb6HTQg3CYT2YEHlD2SvPvf7rVDQRFxtIabZ815tStzvXJen4FV+D4uXG
7wQSfHuUafEK28V8ytdSsEtHsfWWHiIOj+Ikbc7FNKAUCcKprMD+TOXv60fVwvdtCL0CUqMsOuK8
SG2a7lTkLtYuHVXEb8tc2QD6xA2zdoCY7hmkZYPiWQE7paOD6nG88jhd0ASFPsWftxXAU/MIN4ni
RMB529CZq5OI5CIIVk1cPcKi9h4k82KDbVVvqiH6JTx9n4I96wTstuyZDbL3uSQKB/149l0kJJDF
cTYw+E22nR5vTKrYEsVKU9E6YTqdtUjiV+zrLN/h9HHXsq/zW/4vNxZbnBiHfpw3OuvP4YjEKJQj
oRCcs2FXEK0eRtk/X19vCxfpt0l8d7Uk4FlmfiKKE3PzbuPH4yuD/LFq01/zfQx8XGQ49ceSrsK8
F15qbxfEdw1WiY7DDJnNGWzGILCOPYN24AuAV7XG01oaOuuyJ+hU0hHu1+dpAt40KoKd6HK9zzy9
i4mzlu1fyMXboHv4soAJm1bji1/CWnIDBf8QhBHCDoNskk9JHv0aIadwfZYWdgUbg+8z2BOmSuoz
67sKtj5h4NM5eBnx1nQhFhaCDb+HoDrzvKEhR0LEeSbqww3z5MsZoJRWx9lWo9OAvTarpNiFhWAD
8qtuivtWk/6sGp7dQaLFB7EcROxsXONuLWFH/gvLl/Dn66L8FBZ4cOis5ncGcqggeqh9kgaPNNBm
pwwo7XnKnnJcYFeKD0uDOff53SKXXuGYPA77j7i+xcXegziiYhvulLV/31aVj1InHvsT3pCJHz+M
HCrnm9qHij5b+QFLC2b++7sfMAR55XCIZZ+AWR/kgXuGpw9eGkGp+/qKXBxb788W4KINk+VodI9+
CyihGD7qiD1pl24HFjy+vef0GG5GCLrA836twLo0rlb6DVnDfnIqkp8SLFKA4bNtFUCvhcZYN2ER
vPgT+5DFaA6icb+ud3QhzG2Iv6jjTHdmHsnIxRuud/EmLnCiBJswC9zvHlwoYEvZQ6VjZWSXps66
YVQJd1yVMBelEknENkkJnHfdEu5PK6/hvzdAbLy/iJw+R4ZCv2hkkR2ordUh0k4uXXO9Xfr+nD95
t/YkrRLkps2EwMZv5g2E+/GCWwPL/30JwIv1z6+r0Pc7yUNzBvAkjdhGUWTXodEahXG6Ab3NHx+g
T5HFwYZAbjX4Kso67+FKq5lcQwX/fecitogwy3IDpY2oPw/tRCCXVEN7uSn7rRvTand91S01YW0g
A/GAHGTTgDwz3FrwHM+AqkHyIJia/lcUQ4Fq5b759+VNbA3hgrmur91Cn/nI2CtxuvyRFUCdd+lY
bZGjyE9u1Pcrd8+lxqw9g059PyaFW5x0DTFOPQ0fIbd7UqqAKr4pn/pqTZl4afisfSJRuVeSGmcL
y2rA9yDzzIdZtwpAk5Ub5sL+hxLpn+tQwi3SBe+cHP35pZyApDGLV4UhOSO/cJ/06b0aGrGbZPzB
5eWK8MxSaFl7g88LZK6SUZ05ABoGGGhHetvUwKFypYG/5ziJTRAA7NZJK+bK0xuRjUCTf54hg/cU
6kwomKXhY+1Ven99lS90xyYHFPXUE7+HSj2qZWGylZWEonjQN9G369//+0WQ2PSAQYVZHynRncFB
mPBGjzWPABinOkBiAd7ZXPT7ksHidY2PsLQqbMKAbMESEmUpT1XX9Pdc+P/qOHoCe/UgpzLbVDNe
EddDGD8k42szrlVvlgbS2i5C4tRpHGlUb/xkomITQqsgqHZTg4fzv9fHcqmJ+e/vdvVCBgUjvsZc
qa49JBGcisaM8MNtX7d2Bh8UF+QHSizsHMIsSY9MVJCs+kYt/XZrOxA1MtxqTMLzQEz6Av1w/S1K
8dy57bdbOwEg0EAddD2+zhTZgADV3E0pRJNv+7oV8klZYAknSX4qYiiNbqjj0PqEBBZJbht6mysw
6HaqfchJnYRGUncDMjEWrgyM2F3vwMJebFMFJJGRDN22P0MVmb0kqVDqZBCZd07rx+HKTrJwstia
wXpKcpGPfvoqcRuVyj8RF7fAmVUBhbPzJG6EFRGbOKBZ64AT22OD5MQ5ycCrPwwmJytjtdQNK44J
VINhFj+lr0XInpLIP6k6iDbQxTpDMPNbVwHPf9ukWNEMk7YgbOIYBUKoKt7RYJi21dikmzKGyNdt
TVghHepGuZkKxjNt60cRqp9tXj5hKYQ33ZNJZAf1ANw3ON392adDpGCcN5LkAZ5xWbDSgYXTI7Li
msCbJ0k07eA3WDt7GfMvfOzMfjCzKMt6P5biwwpwMfWqR/VUnwWFbqmZ2p8UOeynGJ4on2+aCRsy
P1dFUOPzs5PfiAHsUpMnP4Nq9KZv9eR42cP1VpbOPhswX3kG8lq0weJF3npLU8U3rQPTSZY4XwYH
WkAF7isfBhr9muVZ4qz9eb3hhd3dBtCrNMNbtK3FCcojSkFSI0AdPEJhZ+3BtHApCucF8u7oYxyV
E6J58lr4IGdIp/864KY66zcpl/6rhrSAVfJtDrOw/vuzMZ44ooukLF9k4J8Y5uouiuEedH2oFtaa
jafXhCciMwOSikn9pUVtb0NJ9rnkq0JNS3NhBX3FUVdzCz951Rrm1TIfvB3492uoqqWfb4W8bpI6
dlvVn2Fv0m0Ux3PL5BBsQ6UpWLkAL3XACnofV16ozQbTa6ujGFyZhAQfTT+y1+sTsPR5K9jDvo3c
shy7M6tYfSEJmYoNCrc32mYQG0oPIFymk75PXkWYjycD+zGwJli88uhZ2BFtGL3fen1f5pkGUhGi
Yl/oOMAx3aVQJaWgxLE9/hekCa6P1FJb8xH5LuiS2LRe5pnplSHhs6NZVm2oC5kIIK7YrvNuJIGQ
wApu7XQRJt0fcHsjvysJETsPaJWVM2phwQbz3991ggHyUIQFG85jlY73Tt97G4HH1CX2caxfH6el
JuaV9q6JIcUeMTpielXhZJDo9ukJx9SzC2uwlQviUgtWTLc5vB7zMBhf4GsAyKiEWrC5L/w6+tZx
mtKV3MACQoTY6PkEdVXS1tq8GjAek60GIM3chWOr+UYauOTsCxRE5aF2RjEe/KaYyLEaoQy08526
Gu4Bg0A5PeBJmN5dH9mFWH3DkrwbWTjSpS7K+vqMS1iyFTkKuw5YJCvztnCo2Oh6Hqd4VKNA/UK9
Su1ZEhwlQQp84NPvoQbPCSKUqRLeSmsLc2hD7dsALNeycNAXM0X3qiPgyWvesdd61ACwXB+whS7Z
kHuux94LPHRJKKR3ZF4/CfHp7QbbyqzcGol6H0hE0e56c0t9snYI3tQlB8qiOcNoqrwTBgpaUjvt
gwfu7srSX9iEbBQ+L7wK/jBdcpIR/JpgP/qdNGgBWUl3k9WQHrzek4WVZkPxQ8/RUCVCeQfqvmTT
tkAe1PPhdtvX51bfreMW9mOoxKfjEZt2AEc5mT8FEHb9fv3rS0Nk7Q4mKlWvGK6vrdbpAa7c8Yam
vIOFxEg/QchujW68NEb0z14YNSoIO1b9WfaoKsONm+x6b3UGlnphHftQ5gy1y4hzJGEJJ3nQqxg4
1ofEwAT8/6H4uRQh1vGvHG4qpvrxOPSoS8+6hX7M7hk20+28aQNI+dOR5sf1mVmIDxuVH5ZUp3Fg
cFq30OzCc4nc+cWceqqnNe7qHGr/LVITG5RfQRmx99xUn4c4i3awu/kVVxEUE3LhbZGDkpuYgGd8
vTsLU2RD6o3pTOfnyCNIX8z6KQWUbFII5fcwjdk2YALUJfyapRc+XW9vYcHZor1GawcaB7CbBz3R
O+ha55cOKqorO8vS1+dJexeUIsmcHkJUyBbP6eMW9iQAxEy/r//0paGyI35qXODUOVIucdlsedEF
8ALEfjJf9iPA1O+uN7O0wKzQ57BnKybTuMDC9M6DKsIdq6DrPrgo/F1vYakjVtAnLnNobrgLHAdE
m40k0/btJcnKMTjFo1orly5dPmy8PfwtDPR3SnM0YfBdYLDAkIcKK1wKBCArvCEHRTp6T0sPaWrH
f3SAzLqZiUxs9L2SZS5LQwmqMPnnohJq3yRuvjJNCxUzG3iPGlWTTcwFNFVVB3hcsN0QVQfRetHG
xAmEiF3+DfnL/fqLfCkVYMPxTaQ4mmQYzsQ9vHmy+O5ZdO2DjIPHsEW9Zxbj93X/CeCtNbb1wmKx
kfka3M6+BqDlaDJUZ4se6WNwDpxTFxUa8DwRriQ6Fpa9jT030eBDGoKQs66iaAMfgB2dxxKs0t1N
q94GmstwDAe3QgOclhpJTCTnJOwK91FS/jPxot1fb2Zh86bWLsFiHDlJMv3fLaiDC4rw/ReS464W
Oem9M3rOSiFmYbezIeaypyX1Gk3OSC57j2Fo0s91i6vO9Y68qdn+5RiyweUDZP2ha9RELwDkulO1
053s610GoAXMGPJSfVdw6dL3cEpOqq+66Xz1mQcETmC70uic5A8e6eKQ3YFM5jnPsM4l/kcWGlpA
hAsiIOR3j0dcCZptxsKm2cYtTXq6gXNNlRIg6DyYn992E6TWPQTAQi/LQwWq3lSOyUYCJCxQix3W
xJOXJsK6gBAOZNRY1vRc1EFj9v7Qt8lLzqoqWSlXLASHjV/UpZdmLucgSbj552Tm/w1Z/2nsVqWs
lhqYr1bvDs6kDsnkZQ0/AmRA9kA9w2ot1MkmYt0aIXNhkGwAI565DJlSMp3bjoIewAbnWxmwdC33
vvT5ef961wMVO1xotwzOA4fmGvwu2G93GOn99WBY2O1tXCIczWcHIRmcWxmcZkwOjhNvUzTALgOX
7UBZ4cXDiu40YBnXW1yakbmf7/ojx3j8H6GvCIAZoJN+1iRKn2KnCVcW1Rtu8y8BbqMUOXMUsO7A
/FS4lhWHMKMwlZcOcLI7RnkqP5I6E8casHGzhfVaye4zoKqdj8Djhd/9LnHql8oxhfyq+KD0l7aM
y+GrQO1DffCKYfJufGbb4EYzQSps6Hz+0SPQN7hMjQlB0a8cIOX/qSfasTXNzqU1ZO0TkBkgeVoT
foQhi/lHgIAkN8PUZys0yqUptbYJuO0GCQGj90w9UX8e6vqpgGrMXqYmX1mmCx2wEY0CjuW4V0N7
hTj9+FOlsUM3aYHE6E1r0kYz8gl0jCr36rNhMjmRBhk9oWrxGE3QtLitiflYfbfswyGaGp/W6n/X
AKWrE9xM/Pv/jxasjYKNvaibiirIiZhXjtzkXgrjHWqATF5u68M8/+/6IFhfOzRx63PIEbrgFH+S
MEW5AztwjXq1sJKIvTnQbjYpJ9UZyWJ6V3TYE3w8tLfQ8/NWMocL9z5iPUOqqSn8HGqs56SP621l
8OFChMHGd8PntCLy9fpYLa1Y6y1CGE8AImrdM+cmeWB6xMmcw6BhZSqWemFFNJgUIXDRhp79qGF3
LMrM1k802UesJLty9ku83o2FWx+xQlv0rhNGMIwHDXeSYK7hwxoFO+Bui+lH39XmoetXD6O/zj6L
baih8vtiqL0Ys19O+QNxtfcgGA7rHkIZK5e/v04LmrDuA8BhES153pwH8Eg8MGScCJWCqG1Xpn3+
zn+OHnzfCnPjCN6YPIcCRAl3nULq6Bv4Wd/DLgj3saq+jNkQHlMHXLbr87PUHyvoDU8CT7gGO9dk
xCMknfCWiVBdudz2+Xmm3kV8YTTcegyvz1Uoznj2whYPFefr3/7rEsZQzV16920hu5abHi+9ROZy
TyTJACfp/c94WLO7qJCraYGlZWVF/DBmcVK2iXtWrM+rHXiGeXTXNsJlMPmb5Tlu648V8X7s5LhK
CXo2RAPuCzUqFUGEu+2Ivw/6KVhxhlyacSvyfRLnI6Dw7rnihf49JKMHBiURZOWkXRosK+DboEcS
04NkgcnwhNFxEf7oIsx7LcN25brw1z2FxTZq0NcRqYYaexcLcMFskF4Uc0DML+Jo/q9aIjd/fU4W
emNDBnk0QCkM/A6sXbzq2ZwGDjAx08STlfFamA4bNOj7ZVMTFLneNLBYqvnZM/jn+s9f+rgV3X5R
ZHosIBGVCK8xdyQtkl9ZrNJiZXiWvm+Ftw82Vq4aTDaE+PpP8FCg3yDJuJZJWhr8udV3Ae5P3GtL
p/DOAjLiB967wvuS0SyOdk7tif5w2xhZ0Q2daGpMEMdHkZLsp8wbAxopU81KhX9psVpRTYYO6ycN
8AQucY4r14UYjqmSaM+HKaM7qMLm91nvtM3+tu5Y4V2U5dSEuO0Ai1ySrzxpxnAbQPt+rUa1NOVW
fENozi+UR3EvSbviIxmaMdunlfTXcD0Lu7qND6QKxng5rb3/lRFAjn5hbBxe50fkBK74LZc4Ftso
warjA7jSqXcGJwcYAtmUIz3CmNH9N04MvQ9klg8vN02IjRUcDJvlI7rsAj1JCNzNdsM8StfKFAsx
YgMEqWOgKFxV2M2F3/5oHVr8a3Jf36W5bO6ud2BhBf9HeddRSAfytoQMsBPWJ6gIePqOR+D4/CtA
KyrBNBKpR3djCyn+taTkwjKLrNhnXj9BlZa4Z1nV1b6oadZuAoex39f7tDRsVtDTJhwSNUCk7S3n
CTeK6tQn4h6Ua3VbHNp4QV52ppKJKy6cpREA2qiIe1udZo5a2XuXumAFuu7LjhesxynYQSNzkE5y
Tzun3nRKZStn01IsWrE+lDmYzLmL0w9limGAW3tcmQc/4t9qaOjdtv/acMEWIP+0J8N0Zqgggjnh
OR4KeVVpmt31uV5YvzZQkGoalVCAEpe3G8mQtd7jfKX2CxRb3QDFKojcrVFOFibFBgdWVdjlDgEZ
6U3NykBw6C2/rXP/lvo3i21wIHQnUlWC9n9mXtO/Zb+MO9B9jWoYBO/4ylV0IfpsVGCRyilLpYO1
FWnzwNNw4pu8SuI16MbS963ohk0cTyo5a8DEafxRmEo/w8CLrUz40tet4K4cl/FGy+xiYj4cpAB9
aQ8JCehJXF9QS9+3jnRVpWkODQbsTTQr9auuYZnRbvOwS/TX21qwYpvGoq8i3BwuCXJ6R1VMMD6u
Jan+uf75hbi2hXYhFpNHNI2nswdF4rtJjT8G0sHJAq/mQwDm722ryEYHthmqR02Tu2dTKBPuKz/s
mw8wCgDc6no/FibCBgi2pQuFeafuLpCOY6cwpM2nzL8N8MNiW15XwAkaqf6gvbRFMX7xfWQT6FgF
27yrV24hC7uFDQYUqnBjH9dOOIxCb1q37GmA//ohisI1dudSC/Pf312haZ/7CdWKHau6re+UKr9B
Pr+589jaSl1qYJ6adw1ASogxGfHmwnPH3fGKbpMR7osoht12PNh6ukPacM5YrS+oIMBPohJ9rKE7
ROKn62toqQNWMBstoqz3SHPR1KX3SBo8srLKHyHG/u/1BhhG4i8ZHRvXN7BMDbRv0QCSRQ9+RYP0
49DnQfoC8wSo2BSBIdErG6VTHtKGrCWS3Hmv+Fu71uENram+yUtP/qD+VMLlJwT876xSIfv2QGK8
BxW474MD78+6ycLW23eRq/0fzC+GEYD2lhB2CmBA0a1R/hdG2gYF0noYYcXj6gs0ccJhA2Xv/DME
gfj3elI3UfxYbGMCGcSXYXfkkjMc6xUIuiLM9Lakrvvj+mQu7Di2EO8w5o2CMlN/8aeqfYL+2ghX
U65Mu5KcWbir2AhA0xdu2igivkMESKTHKu9NHR6hjBa07SalRUsfXR5Q3+w5VL4g+ndbt+YpexfF
uk876gtfX1oYYIBUxqEdmnhh56+cBEtTb+0SYVjiR0PC+CyR9ZVD2e4dTn5jcSa33bZtVV7hOvAC
i331Iyl0/rlrnPIVblZr4PCln2/tESKuIW0Wj90l9Jlge+NG0KMKS4d8qdtVE52lqbfOfF8bqDw1
vLioGV/aI+O411DAN0j676sGHGlRwQHz+nwvdcjaG1qOpBqTcXQkXip3akDJdhDAYYx8NXO2ECk2
HJCGI3jdEa/Oomn74K5NqyY7wu3g1sy1DQZkELDqsoAUF9LG7dEInn/s3NXn28IV6T/wP4fBrxMS
XBdooTDvXsInUn70y4IFH0LhyF8jhRvCyuJdmA0b+ldBNasnuegufBxzCNKhYpGQdtx48EG47abh
zU2/D/DK7VQ96faiOEBEDFycA9ZUuh01ynzX19TC+rWFdlkUgSwq54O0E1PxgSrUE1+gWAZFVNLU
RfsFDD2ZIrcGEh2eE9cbXVpl1lWf9ZCPzKCKeMnCjD/ktQfPHsW+XP/40hqwwr7FsVQZqLdc2mTy
HhTRz8MclWKClGmUrjr1LTVjBb4IOigiiLS4JB2FOirxIL+19X1232Xlt8Ck6sY1YAU9iGMQ90ho
dVH+7P4sdfIQNOME+bdbC3A29k+1eefmnlv+L9cFfTWyeeN5BjnSN9cnZSFYbKwf6vfuKDpRXiTu
E+HGR7LzlXk8FpvWnw2br7eyMCc2uG9wZBlKVzeXt5s5THj2UjriQSX1sIlFdxPXhcU2tg8HOByZ
eFdefFEl+5bg7QLL8XITr6PVFiLERvf5yiA/KLm6GBqYb0k1wojCkWtZrqXZsA520psh10FZYutq
BB6Q7rSpfLiVBbCzXDmrljpghTihHdgkrawvEqZCMK0vDcTXPZ/cmNC20XxhTVy8WEh1MeMQPpKK
x/dhWKxsIUvjY8W2oVFcFx7F6LcA+TpzyXCiQNr9PxhmLzVhhTUfjQctMIEXWAMaDDaoYS+hvr+D
s9daBm1hCmyUnRhNGcBtq774DqOfpA/9j8qXdKWct/T1+eH07mziQV2IbmrLCylCPAQUd4JDCI+q
8e56LC99fz6w3n3fF17olrhaXaiD2nlYeO7PRt5a4ba1/xJXCtq5fnUZwtwtN7wDPHTTxQ10Gq//
/IWtyEbYyRyHdRGb7FJwZLOMA6yMjlV0Twf1YYqHG5NatgAgzD7SIUZS/OxX0Lpy42YX35zjtQF1
0ByvolZO8oIMdXs/pF1DNsDKIKt12xhZJzXp0hA7tlRnFVenwcm6TcuGH01WPY2zefL1RhYuOG8P
7XfriIb+EFdtVVxkmvH7Ys6TtV1d33GJekvEgs9NLuX+eltLk24FtSwDMUZszC5vhg5tEv8iOjXH
rBPnt5fB9VYWto7/oOJ0gVQm5I+ReofUo3EcyNqCSN+DiAwgxRoIeKkVK75DApMilKmwgANoOw8q
GnYVjvBNHQJpfr0jCyFui/sxiVsATCizi0g85e4Hh7lAUCBRfpN3EIttab+ka9N8dCcFNhBIYJAv
f2z6ul/59QuTTeaBe7ewSOFNrixCeTEVRAwoDv8PYmZ+iCTXG9TUgufro/RXrC46MY/eu3Zgkj05
0OUOnwsxNvm2aKF9UzgQ7kkcXArqiGdbnXntfZWl57QJX663uhA2Nl4OxdvRyJjg6WFKsReoKpyG
DgDJt3eOqR3zCem3aSVGlxaCtRHQELpr+SiKH3rqo3vSF/XdWFX5SleWvm6d5gXMsKqxItkFqBk/
2EIFApQwTgkLbvz5VtgzA/0dyVR+MZ5U5RnafIQ/xL0PcfBbJgOgqT+XAAngU8XDorgwnIAHie0E
+6OEHTgcpqMx/pXPWpXXm/r7YCGf8GdTuoIANLReUfd2vPE7+A3t1o/JjTkZlPD//DyK6VjJmjZH
zqsvIlMQo/dRCOvqPn+4rQNzuL4LFzHqqHQhkH3kbX0aElAZAyRjVmb671GB6sKfHwdzsIQIMnUv
AJBOG5lkTfxIBBjZHhSFJlbGx4z2/CYOEUNe9M/WzDSo3pFpjjtEOvSQsuj9r7BhZyeYLqT/3jZc
3p9tAMiUREWciUuFBz4kCntq4B88teNK5XMemf/ms/FY+vP7VFVFhJxoj9iAj3yo+o9tBuf1yEBW
5LYeWOEN66QRHZDNMXHc/FuYVj48fztZ3JTbxf77ZwdQuEDiW1bDRUtRHYwJXyoC9zxoRDfbQsLk
t69kt7J2FwbLhshBpr4ee94XF5HzafpBdBMVD4y1gXges7bLf940YjY8LvSanBk3VEdY+56FOxio
wq96cC31wYrwgnpITPaGXJQCgI2p9JDL/HMjkIK57ddbAd5OzjAOQ5RciGHlBEaDT11+IlBiGu6v
t7DUhfnv77YQ5hZUJzzuL6Iz0Tc4u/U7oxSk/HugCW9rwgrt0CDJimfm9AxM0wcNaaL9WKJ+U8KD
eaWFhY2cWYENEurYJEAlz+8znd37mJhidkLQ3673YGErZPTPQQJku4WaWiJ/VFH8Kx2CRzbLfxeu
+8ul/bM7q7Bcb2ipI1Z8V6lJTNR08uKnMDH9XBWSAh6Q5br4fb2Bpem2IhyqTfAop+30PDjDJ9SJ
8m3rlsO+Q5JqhZq00AUbHcdpYXywAdNLi6LTUekg7Lc1jaLb4O3MxsXBiC2MGB/7i8pEji548gu4
x7ce2v/BwunJpEHVmedCwcaIlrg+wQwyO8REryFwlkbICmqVGgJLn9A8J2yS/4ez7+qNnGea/UUC
qERRt5rgsLY3j7V7IzybFCmKohL160+NXxzAyzVHH+bWBsRh6Gazu7rK2wWk1O69z92Jbti0bQDD
puW4EMgTY4BSNOAbHgmIL/V1NHMMHTx/G0Pmd447tMPynPmikDvSR3Gf4Ll/HTaGRYYxKz8HJe4S
5M+8Acs0enDGcr0piim6rpQIyqG/J0CkQ6oY3ECfKRrenviaB78Q5/DfV1mYSZKngyYSfOz1Z2go
rjsG3a89V7mf+B4e4peHsO2vYcSCaOF1fZE/C8/pqp2k3Xj0luFad2ri3ZAIIRBUnMenjMNPc0eB
tZdsKsVaXJAJdoPysEuALRifVJE90iYaD6WMjog19e7y8pxfCm+EYSbCjUd4WY00Gp5KWasEhAns
DiyOSiYdW/hBxOPHUEHET9Txe0hG5+XGsGfzfWtYw6z5qKHT4uTuMwVdUeJ1utlL0fXvRFx9CZuM
bNRILJtvAt8gEuZWsAuEBOeiohI5UnrAh9MflxfPtjumdc+thKydLtJc+uONyOePrJzUjqnsdHkA
2+83zBtU5FmHBCrFs+Ic0bBuiqI7KJOM6/G6AQzzlrkICVgOsuc66mjwOKKFK/8vlj0TG+7VtkTG
Ja1nr1hyH+frRYpSo56fvMRNE3SdNuZgG8Kw8LGfQDzeaf2cSwqc/+yPvXOADoXweNLLfBP5cz6b
b5xZE//GGz9w2y5an2ckDm5k0X0r61V8AMDmK4gqt3r4LeGTCYIbl6ZydTAXKZ1C3u5yWrq7HDxz
34JeBQfwiMi7GkHJdQZiguIYo1GM4k6G+2mov5dhMxXJNNXrzVXHy0TEjWikdZoiwPXXDVCn0Gj2
GPZVC52Fy9+3bL3JkJe1neMUsitSzvxnFF2Rwo2F/FwNPNywQNsIhom7EBaZ2RCOT2vWy3AfdCPN
fsyZcuIdwSO//3V5IhZDN2FxjBA3ALV9nhLSUfm59CJZfWtmyHJuGIltAMPQPTEsM7LARepFudrn
bkX27rgFTrNZhmHkso/aCldq/qxp+0124w/RovQZxE0A4NkmHaJtCoadl2s/lE3fOyeVq8o/CFRw
p13kog1xf3kTzqmsNwzcRLQFBA5kHbPsc6DcPyWUtI5ICT6cS/fAuN5Cspsf3aDfOLqW2ZjQNl1l
zcBJ5T8zBxROYx78XpxNgmbbx423du1KNyrc1n/OJ3f9BZ0fdV872RbAxfb18zF49QwmGUqR0hXD
E+cR+wps8+Dv2iqDdt91+3C2xVffF+iqQgG3LsC6AA6WugzvudMn+YLM0IgXzaEFvczUQJXr8nAW
Ezc15qmbhzHK9t6zUnxIsCUzmM5AoldBwPA6N2vi2VTTeXUvhuILmOLqe0jPOHe9BmnXdRMwbLvm
Im8mdESkZd+IWy+DuKCfQZOcreVWWsJi4YFh4XkdRm3oa+eUV1P/IPxs3mfxvNzqfs5uIrbF9GPb
CsPEQcA4NjIfgufSAfcpuJ85et7EQNvE8UOWXl4uyw1rQtmykqPFYi2AZhJNeSAgM07C2QuP6zC9
W2R+407ZVnRtWTYT1FaPwTJPM3YG+rsQGaymaldCBfjGCctq53ab9m5ZNxPeFijAgZtMlNBiVeFe
62w8QGpS36PL+tflRbONYNg89BfBKeWdFSIVHgHMieb30wJZnjVo1g/XDXEe+pXZc0GcHu2h4bNX
oQJ8M0OZZNxp2S7drmrWrRZ225acndqrUSCIkwGW5RZpL3lz8HEa9mfplRBS5bsIFZuNyMe2Xkbk
DrgcUKuFKlMIipYH4LPZO+gEf8Jbbost5m2aNAa57L9n4jVxJ8GZg/tQTannIYHe5fMji1EJEtDp
TOTohHdt7v5xc48/Dgpd25c3yuL/Tbo7JAnikDT19AQ9Ye9YZugJj2K2JSJj+7rhA2TVrzl09qpU
zgDwQDV02lfVIPeXf/vbZECMmZg2PtK5jGfS3r90OICGBbyWfe1/W3viv0eLXHkfQD+kgZqclnfZ
CKZlBubT/0gBRr08bNBspqrmizvTL2pt0akX5851uBxmYuHm2HXHtXDps4eHRZfglkDL/YA3zZYX
tyytCYMrh4E2aGAdniBBfGbW890pcSPAxa87GCb+jYdFLqa4L1OOgaJErf6ayKiDZu3lzbMEaCb4
jTZoXStK33vOG7B35X7h7sCoNu1lAx4vMK7+Gt1o2OGJVGxYsW3Bzn9/5SzcMh98NlVV2vEqRPnL
H9v6yDh6WTdmZLmL/qG2IwzP1zxA+gVyT0kWjp/zqlUfanAbtjrK92sMgbrLi2ebi+EuSCQbqCG7
VUoanPkoL9BKUQIPu+WPbN83QoQRacGZLZFzYlzcBEE4Pa1OFn+87scbTkEptHXHZTc+BY7r30zR
mL4sz1UfN/FwQVUpnbPFe0YBF9R2gIO2SlxZlTIVc+tGzA7XsAkyOdB0Z9GHsRPORl3QsuYm11yd
cwG9ARiEAu1Oks/QDaqWfKt333KHmVi4EulYUDnF4WO+NK34k8dhzVzIfpdurY9L3SN0us5xmKC4
gdUl7+LM/4+ctZbDokDEp5welOzX7bBhxxkcUy9U4z3XoC7/LquzS3UXh2/9fktQ8Q8gjoGMT8R4
bwkGbclbCHcP/oG66zrcDU5UV/tiZvly5WQMQy7BWYc0Y+t8hU64BxaQplvW29jram9/ebVskYUJ
jRsrFXorXfSjou7ws5yF9HmiQC+lkTpfYzHtZBnDq7OB+TkCjQ7IFGdfI4dYzbupraIt92g7gYbZ
Z7GWAiyT7jPvoRyxR5/OeL80Qzjv4ox6G5Qels0zYXPjHPChxJqiU9ClSV7OhXuYUcIEN2cQQsZe
E9Vft3UmsZwifKGxjt3nMuZB9BBUqH0c9DKtW3l1i0MwkXMB85uCV41z8oZWLfvMAWyqkl1GjpeP
hmVD/gHO5V0JOtGgTokLASvl9e390EcOWlG963pcmQmfCyjpkdKB2BejLnskfkvz91M2LGPSr3oM
N864baHOf391szcjEMReGNVpNgbqeNYGOTh+sSXPYPu6Ef0TiI6g7tSDMdLjJEuqaAX0L5LxldAW
YrgAr4x9MH8KnCM3YPM7OjV+dZPPo7MlUmqbgHGZM094QRb44j5wZ/+hFIH49H94rlriOJNFDkio
jqqSIRQJWnEMO/Q/RnxoD9mZZlzIZnkALjNIYm+rafftYxuZOLm8CuOaTkv2lYxDX0JAlIdlon2X
hB8dtJptwUptw5zn++pQiawps8JXApWmSHyHLgx7zEHw+5DnbvbfNQYIrda/h6hWnWMzlip18gC0
pGPU3OQvOkBVX22wTL3tD6N/BGolaGGkWzZpuQDhqTmy6tAAkHsJP9wU6DC6bibnRXy1WJrIsg8C
2aRqxeuub3i7L1nzbVzda0cwbBwiuzXjsqvSZtDOLlvrT77H6G6d6y/XTcEwcxaEbMijqUrdkgXj
/Qq6VrGjDppODhSiOsuG07VtiGHtECSMG3eg4h5wkfld3vHlQCGH+C5DweAg6ZY8rO30GjaP671T
JY2r1COkveNjRQ4TBINvc3fYCoZtMzHuc6fSbh24Tp2y0Hd2squzXTVN4OCb/D9x328R/1tmYsLl
PG+NlmJam5RVpTfB/cI97kDu3rzrSON8urz5b7vIyATLyVWWZPEy5Ck86BdoOn5WHiuuShhHJo2c
F3hoSnD66CHXXT90CRScgfWDIN7qbjkr2+8/79Er++No1R9zZ8AdFavBT5qhD7sEvIRqCxP7tpdH
x8TfAyARhY5hb+VPL1yhI/twFgMWc3ErmuzbC12P7zrFhjexzeb891ezqQOACZZO8SevGRig3Hn+
3pfBVpnUdqAMQ18Gxw1AFsDTeG2G27IZywdvdJ+Z2/24fJhsAxgm3jrrOoPKmKcuKZ47vkIf4hxW
CTJvtWW9nWmImGHd3gTh8awNeAoA1U0/AgPGuuGuIl9mBKJ9sUl/bhvHMPFh5m3ctYKneBss/4FK
ge2gGTTtmkV7zyIHP3Ctiv66XTfxc4y4uQDGnad9Ax3MxK9c53dZV86G47XsigmfU56O/CDGmgXO
/BUMpM1+IfWnHtQB+8vbblksE0BH9OgvcdD7/7EeRUCgxR7AHC92jSvVLs6/gNJsC/VpedOBc+Zv
A5FR5ZExCLKT9NGwCASxQBNsw31IkoIJKkFCLfrZV1WokxAZBBD6AmLuJh00qC9P1WKgJu2cdsKx
zdZ8fNIeGw/zMPnv3XDdole27ZRh/oKGFc9zh6drwNskaoYygbaXTsbQjTfOmm0IwweoDOjoqM/G
JzoG806HkKPIo/y2ZWyrS9m2RIYT4CvoFHpatalAqfCjgCrlHEz56br1N+w/aGIHXGZ5/eRpkuOd
y8fZ9SGF5VL0Wl83hGH6UVmRoi0YT0eUyn8XFaf3AMZscam8ZOj/Lc9HJtIuY906N5Ek/wGS64u9
4/XxqpJ4YivTCVtYINIBohoKxWhRt8JLuqIc6aHiYT7tR9TA++JIe3D4R3fg/JL1/IAsXxD+4XEf
ILnbuHNfPJee54eQnSO0/Bg5vSfPwjaQd6xUqxNIAVR5eDMhuGvWG5zjlTRJSYhf16BrQ1eG3HlZ
C3hnIkLf9dpPTTugsfBnTpkMig2fYTklJiSQa+UscxHzVA/I/oRU6QMft8R+z97grTU2nhelMwGC
XKztSYCkaQeWRheUJYgTkgZyATedijdTZhZzMpnvsoaHQ4y245P26RcEI1GSy+no5HKr0mPxrSb2
TzPIi4lKNd/ynOsdLbhznN26K5HQWcHn71L1sxMgTbh89m0LZzigQHdx3pFKnOQU/gYq+ns2NSrf
DX7/CKEJUFlfHsa2+YYTEqGKWk1lfeIeqw5gTabJ0qG38LqvGw6IrFEYq5E3p1nD99exWL47wCl8
vfx124YYHog0xKeovolT8MKFTtSPrIzdH5CXCw5ni91HXeD9vDyWbZ0MV0TRreQM8crTfJnHCDnD
iZ8hzEpfl6XCuvx9nXrwNHHm+tUpYKCoJj4C2QyN3UmsN4+UxUJMJGBZDW5Z+W388FIbQp3oiZVF
u3egrrSx37YRDGsPGubJYCE8DSM9HqMq9G4D0U67SWyy7lk24h8EYDREazyV8UOdZ7fehAdrQ9GM
fnmXLSfKhP8FuHqRaMm7k3cm3Ktl+Il4Dl+SrBbObqUASa8jutOvs73wPMVXTwxZe1EB1nPySEOS
kU8eoLL6wBxnEofL07H4EBMEqHkH0sl+7E6l475Hjb0RSTk3WdLK+WMzhVcWEKJ/tHLR3cWczGcP
olDrh1kxUSYRyaYNZJvtVBl2Xg6hN4BgSZw8vOgPM5plwOWP5A7fIk21nSnTuF2hfe319Qk4AdAV
zyP1JDrVsq0cm+X7Jg7Qk/2azUtZnyRa+z5o2ZTRrurBoLdxbC0LZEL/0K3pN10Qtyc6QD2MzqDv
4QqPlgYu8fJJss3ANOyuKNyBFPHDDEnVd6SFBpXfTv7GXWf7+vn8vjIEldcO7/1zBBL5WZdEaAwY
Ei9c5g07sH3/vG6vvi9EScIp66sTC2I8H+UC5p4dmjnJRoLT9v3z3199P2o8JVbH5amv5U9K/Bh9
D81GV6jFhk2kX9ZA9BUcT+KEjk15m4fOHbpaxMFd/SfKtmAJtgNk3NMscOo5JLw9yZnxz2Ox1h+D
oD8jt9mv6w6QYcPBREF3XeQt6jySHYKq6Z6muZY3l79uyQwFhgGzsUNm1m2CxzIsSifx8oHF9/jb
2u4zXUMO5ei6IL050HDu528eoOnkOnKGyAT/BTHU2fJuEWnOkXAevPgIbfVpDzGpaeewTbCFZYdM
4B9VquegPA8eSew136Agdcfk2v3q5808i+UQm5C/DGSVGlINxSlAdiWGdrValgc/4NlVGlvoLDOs
fOTxUPrhFJxA+TAGh7ouYrYTrN8qMdmWyLByDal1jw2RSEsH7+lZ47aWfuvcrdmmeInFGE0Ou7LO
HbRLy+IEshpykBPwll5I1GMkxYc2qLYaUGxbYQTl4KY5tw36xSmnqr2Xfkju4xaR7WVjsa2TYewa
rZtOO1P/Ec1ykIGY5vnISKybpG3ajWjZEkeZgD7lrmEplkmkcwhNQRl58o7MnbwVmRLfHVJ/CXtQ
v12ejmWxTPzdXC111gq3PEnABPStRLZw/g+CBHG90VN7jsDfeMKaKDovb0OuKHVPdRz/8sqPIgof
RN9OtyPegn2NXmr8IaKbh8w2IfOuDeqhH8I8OHE2VLcvARur1y0GFMsRNiF1eq1qHsVEpCLq0LxG
g+C3O8v1JnaZ9+AF48a1ZTlk/yDrJBTcQE7Spir0veXQAS9zcM482ZlsWX3dc8OUjIWaBUC2sgpP
igsO+pBCucse3mUqDn7jBPz2uhNmmGMdgaZ0CN3whNtFARvYuTfVuvr7y1+32IrJL+fFkmOxtDiJ
eWrvR/TUfKCyO83I338rmase3fU60XLUSoxbOKeRDynkqbgH8fF8YH3cPQIVtX7wlqz6zrOJfb08
J9sRNu7jfNTo0uJKnFAChNhWTmijdhQMBPnGolls0kTY5Rz+qxhj95Q50TGAMGHCIbtE2/5RVO0N
8xC7nHWYqi64rn5mou6kO8lWhat/EmuARHfAkH7+uAJFMlx3yEzknXZlXS7eGJ6YXkiKi6uaErDw
am/DTVoM0sTe5TVbAqQlw5OeMw6GrVXHVaKHWC6HSs96q0HBNsz5769CYQ9NjQDEV90pQw8lVMsb
eTxrrvnjlWxYkUlEV4dEc1HDXnSgQdfX1ig8TdHyOSPQ8V6WTR1Zi6M0IXjQKCuXrm+6/6EWRiq+
oZtkvW1FMUJNpf522VJsoxiXMWucPvQaFiI/Wtc/eQUHM1dR9Wcse29XjVvAApu9GIaPT85r23ju
ief0+1lrj03xYw3r4MAwCuK/G/LmE3rnN65M2ykw7J+6aK/owhj582wJd1VAdKLq6JcTkj+Xl83i
YEyInaiXOISgkXtS0IR5oO3MPxehdLYyM5bfb8Lq+Kj6ahpEl6qyyB+9Mlju2q7n79Frs1WQtw1h
3PIqdLJe6JqetKPq73TK6Q13GmhNodNii9bJcrhMcF0ZgzRcF0ub5iCgeI4rEnx5YQqncz3/8OFC
by7vhuV0mQi7DBoeaFoYyUm4+feSdC/tdRoO7Vj2wNAjTGItexwyQEwuD2jb/vPfX3kZWfpR4IfI
/HphGDd7r2pcfu9UyCJsRBa2AYwrf46EImWs25QiL6HfCTQdgOqhDHn9fN0MDLsHlkd3Mm7oiWqw
smY5OE2r8crO1ogY5g56TtErBtIIFeLKLRepj825mfnyb7cdK8O6CRcQTSW8S0U5e08lI/x941HI
AoAaIWmX9uPlYV5kqv8NvKkJsqOtTyMUlLuUxO1PaPx9mBd+N9dLtmeN+ECk/m9uQGSLPq8bCXgG
i4vvUYX/Xh7+7VlSk59O+2E+QsNapJos+liW3QMN5XSPVANEcK8s0VITfjdPPeqmRVfenzuds1Hd
5ZAz2dintw8xNXF3IYvWUpSsSys/+DON5XBwvM1Uv+3jxkUfQHkRellMnMZcRXnCuIbxuUu71R9o
+/75769MXE1gvWRhH55mUIUc2eroG+iPpJf31vZxw7x15EVNH7DmFBQkgwIB+OgXaHFd93HDtEF/
pamgTpe+YFViMPmBjpptIXXfvjdobJg2XSNPLbJoUzn4uC2covWTM2kfRE69eEsm22p6holzFAeC
CJy/p9ntWxoeaIfixMM8gW/odm5C2q0JivOhqhL0OPddlGRV62QHoNdU9ZD3qiWfpqYonM+znuqt
oP/tlxI1UXioIwNI6HRtyvw682/A3xr2RwUmCLVfRi9+cCBk5OwJRZR2eSctGBdqQvLyNc84b+AD
VAEWRtCv02fIVUMSJ8oC/aKS9JLWkJBvvOG0pQ/ZoLa4Pi0bbSL2imxmAFYUXRpBXuCm0VFwbOss
AWvmVXccZWfH98rCZBMu7sI9kbLCg6YpEAZfSAd9mY3P236/4SDCNexbJMzatA9o9ySmtvkmsvw9
5GCr4+XtsXhoZrgIrw0HHfojP9Fo8g6e23zictWHeoAHXepNRQGG9XjjGjL57XihGaLZQqZ0Det7
UVdt4rkRiuWOSkeI4hwUz3ZFO21kTmyn3HAfgZzqOF9Uh7a3OtrTBuAqXku2IxPAQWsX37ajs0X3
avGD/2D4QDPlRKHgpxHanWjF0eLnCkqjKy8gZniRgs6jACZbpH4YQQu90M5jwGp23QEzsXp1tyLO
WVibomsYhBG6IDH9CAbjkCAZMIHg+fIps6yRidkDxW4dtGz0TuM8lfsyB1RzklfyuVETsBeEHsTJ
xdie5gqR2oypOO+i2Of8qrwFNVF6NbDpeQPUejqz+Bc4NipgAetPl1fGYn8mAs9beonOd989jXjm
32ufqfETTm/h32eBy9RpLYt4w9Rtm2CYetCUKpRZQ05jVC/vyLleuOsycD5tbLJtKkZAQKolbAqX
AH3R0/BdNow1zKH0p+7b0niZ+giSaHalVZgMeGiQ9b12qTo4xix7D8hke0L0PG5YxUun7xvuyqTA
G+e6bNtuJg+grxzec0dL59atnNh/X9CaBX/Gli7herNwpSGaN+fUD289L1A/KFYALETjwHXzJ8ui
BU1kTELP+asXu7hpaVUU+uA43iw+UpSIoEI1yikbXeyHLsVnEAbP3Rffzf1gSsrV7/p7bymyaGNi
tiNgOBMGWr9Aj8hYSn/2Dqpz85NLeH5VCZeaWMCyBgNeM0j3BEyRfzMq2dAUr/HVvS7iNGnxFFII
0CCoZCpiKd+DACB81NPc7C9bouWuNbFveaZqP4CE2kkzvwqeKIV8NdjNJSSFe93KjTWyjWLc6KDD
VXgS59EJqR3nmLszgczzMt3lEMPesHPbEIad56JjwKzQ7nEC28hxaovffAbNBGLMrSqh5XqlpqXH
wMQGXCPvElY+GG1GkiqW5Uewg493Weh090MUXsemCYHRv0OssCA6EAQRq7ugUHsLIZyIfq6U7K7T
LkER6u8BSEjyevb97pFJAP2TmoMSyBFcthsH6+3MDjWVYN22UbOIRviqjA67egrelSSaDgENhluv
FHD63btOQ1d4hU79zeXDbDF0Ewk3Mp617hK5J9m+Q/vzs26XH5e/bDldJgAu9LleuY9wXso4+MYc
tkD7UYhklbP/6/IQth9/PnavgmrVoDdBtQhKPOKy6o/wGR0/ykH1W/7dNsD5Bns1ABjqqohApguw
e+1le0g+wk07vKg2wk/b9w0jLymk1Yel7VIE1pO3j9wo5J8dP7uymkZN1BvNamChxLT+7yrXBaPH
udksb9q22DBvWs1txLsQQaGY52K/RHgLxPUKTdsCd91GtGB7F5qAt1r6PgUBl3rUHHkvGaIGUXq4
lWoftJ3KBTgtyPolUQsXH7XrPrfbJPQWizTlYlfKBzJMfZfO0q2/ZG3MH88ZV9wuH9qlz5I5C+Od
dsZJJXOLtp/rjrVx+c41zwKo3dGTGFB6O9QBKBsO/dKzDZu3xF8mQm6sYi8Cj050kj045mbyR8R+
cOSteIiQwdx4zlvOxj8wOcljMpTwxjMeVTv0LMQ7b4i7+y4PtubxwmjwRvRlCsDmBMKMdSH1qSYK
Ha6QXc9cb96J8wGA0ribaM/7PRP/3i+d09DgXddmqrhul0x12BJYWwIpGqQrcrCr7Uq/cZ1DIVFX
vnIAwzkEfQ9FqQB1HcmAN0xw+Cu4CMK3espshmVS5+kFOKdqxun29Uj2DXdEwmN0JcRO+G4BtXAy
EaE/z272DSHa/f8hD2s7G4bf8GY5TRN6LVKtHf6eiAlket3IgiiZuSyujGED72/njXeYO8YVMtpj
rdCuChK3uyrulo2qm8V1m5x6XIy8C3KlHmmOnEsycgK+k7Yvww37sSRCTJSdBLFdVLejehSoHCZ1
033IXZLtR8hQClHUx3kN5303bj0vLdMxkXXEIzIbOA5b3ELrpmdF97MCeORw2aNZJmMC6gBIVBUZ
PfWoyvkYQGX9dvbG9FwOLRF3aNWX+6XbyulYTpeJrStZ4WQiwK2kmSDvRwXwE+s4ecd9tdX5Z1st
Iy6oFqgl42oQqRd2bpOsZLwrimz9c3m1bF83DH9AOi1fwV+ZQvyC7dSYObe+q7d+u8X7m7A6pD9E
jdYT9QgyhWoH8MYvWYn73BvSON+sWtn2wLBwXasVaLRJPo4tJK3QmtUlXoV0tlOjU+S6VTLMW2c0
bp0K/rfs1HgcG/R3nl3VdR83Qn05yb4OBo8/jX75K9BoEpHjFoDZZgzG9Y6XtVwDGekHFQ1LQnuq
bvOZ/xR5jtpFA4hp3EIDdjqHFpcnYxnQBO15AcNInUZmcGaf1qkGz7JE0yjTcbHrFvoFnTbTPlz5
xtrZhjv//VXQPAKFWLgRUt3UK39poRLBivcUn8fj6T5z+L5ftoDOlvelSYnHRVjIKHb50zkqy2IA
kEETcUZajIX3vI1HsoSBJozP1Q3lACOLNKjcZtfoGuEYuG2dmIEvOWx2sxezo9fxnZez65CW1MT0
CScu22wY+scXdznOeKGjxni8fCJs63b2PK+2CMCKofOaVj2ieSROyqUQiVbRMTsr6kLxYl/R8O7y
SLbDYDiCM8uf5MhkPOgeECXRQIpFFb+IaH5my/C5xclogq3OEttYhkeQg+inMoRHqFbxEGbLvOs5
OwXUuxFB9X5eB1ROUba+PDHbEhoegvjIS0udqUfega+VN/S3CsFFS0bIYA0xQQ1pU57Mch94psMY
+0VDvwOeDrT4SRBxfd9NSm28BiyrZqL7snqKFJo59YMMxhBnAawx59TD2WBF5tMd6YJP57N9edks
czGhfaVmnbvkCGteLgY5tvtZjlsoAtvHz3v16liLamiBvgBnha697AbtrlNSFKi1XP7plovTBPVF
tFjCIKOIK8pIHlyay92ATny4s0HxhFeze7puIOP+h9KZk0P+VT0SxSDNCKv//7d0SapPl8ewXNAm
sA+kAaxW8rxUrc4TWrfTnsYQu+68TYUn2xCG6WduNvfD5PSPXHQUYsggm0YCHi3xUufrRrfaC0Dw
jSfgS0391ZZrUJnP+Ur6x6yZvPFIRNHyew7hFbzzIDfryq/oNwdbe0JLZ87AsqjyoPpJZE6Gk9N0
mcz2BPwy/YELHTm7KluQYr9uiQ0PARFc6MUHM3+a9dAdJLgYcr/tDteSMtCXd92ruQNejPqJEwP2
jYco+j5BjvW7XcL56+Xfbznv/8D+SIscNGSUU6fwSYLKzM+xIOTLtOJ1vXTduPGQsvgfE/6XkVrN
Axr0U0iZpAvyt7t4XepyV3c0647nAhp4uZjaNUW3dhumbHEUJtEeyH+w5TUi7HAg6p7pLFsThGRy
Kzdge1qbYMA60lHr1HggnNFUrdRpUdF34OHyHsd51kgd460d6fBT6LrLbQTepuvcqwkOrONGOuMw
8SeG3EsSuAgwQV+wYWy2VTv//dV5g6Z2Hjed36Yo3sUfhyBjThL6YFzcXz5wtu8bDiOUXT4Uft2m
U9OG+7IuxC0EZLfYGy1BnMm61ztBTdrBAz6zFePO6dYcKUP263zPndNERR/vXkIEEZArYzgTGQgZ
ZC/u/b5Na68od94M5FMTAaR9zXKFJmIPTaLhQgZap1OZ9d9F1A9DIorQv738+bfdd2hC8lTM5gA4
5uJpLpov58BNAFv64OReuOEf397u0ETjsaZv2ZSV2G6FxgvfadwfwHyIjdWx/fyzV3t1WD0ChpQM
4hxPqDV+BXNAdxBdNdxB0XVLicA2wvnvr0aIZjqwTIAryfFdv3yWATrUfoBuNF8eslFlwYfr9sGw
Ol3ObQtuGbxxJmh8ASAF9lsZinDvtnX35/IYtq0wLI9HmcMKMtbp6mf1PXS3sju6EjSWX/d5IzDn
A89ZFLVw8TUJ4rula8vmK2UivI4PNDRxetBt440bMWx2iIZX7kJAOcbD9vKvf9txhKZUrGrDTCDZ
L+/Pyau8zB5nmsfHAEnTG+TRPwzowdid/wU5seuS56EJvgOYG+r2ZcRTtChA/93pmgQYD2RmabMV
zVpO7z9ou1BnA35+nSpV1HvXqfrfyPKGoGSfh+tOlQmqi0SAywJBWDr1c5h/ZWQCa+SON2Eefby8
NbZJGEauWFMvA6jR0uz8dvHG/hEBBH9Er8rW+/X8pX/jy9CkwRO8IhKc4vX/NEDKVYhsh/6q6geL
CpUSuZIt6TCLDZoAuxpcYpB5WngKsgh/N7srdj7vGP123VIZJg52vchjE21SskiWJxpSMEkXNc6u
F86WIKRtCoadRzQf+6bVZ96W/BNgmuuND8vfuC5sO2GE06UcxqEAC1ZaD/RTXaMlUKM4e9fiZuoi
X2x4W9sUjLe2kMtIcw4Wr6WaftVBlkSbEHvLYTUhdB0Cs7yZwdC5UPC1AO4q7kimgXRV63UUQKEJ
n2tLQQcVFfAbHeR6cU0oSNLWmm/xJNmmYDywCTR36jWIGmAMQ3UIvd7/1q3oPFk62aaXz6llA0wM
XVDzgpekwTnly9ce4uU7qGtVG7kOS8UwNFF05f/j7MuaI8WZaP/QVQQIIeCVKi/ltt3u1dV+Idrd
MyAWsQgQ8Ovvob/74NZYxQ0mYl7cEai0ZCqVefKcBUS7sktRtIPDDnl9EwL0G/dL195MvKJXyxqu
M3Ych0kdeh/nKwO9+PHy1Gyrt075TcCwMOm5LiqW59Hz+2PmJgF6dlQVgC3fBWjw8iC29TPsnOIm
b2SfFOci0O2XIkOr9EEW2SaH+PvPNd8E1JGlAytfJ+uzq8gvtbIZASx2XpNE61OtXkQRZ16zD3bq
m/g6Cq4bmWdOedbM9Y6LHjSP6xl6YkA8Nxue0bZihskrt0DvQ8mAIvGQo4wp7cvnoGnqed+2m2i3
2mFD4PF6fQVAazZWddfc1qHv3nKW6K0Xp+Vsmbxyc6ClWiqWPToDtCQSCr63xHH0IWCbCu22IQzj
r0NnQacsHDAd0UVV+sF937P5xl2a9GrX2TWRdbnIufBQWD2XSArcSLyPlVBbsD3LNpuMciknjPUD
0hlikD9CDQmsqOii7/t++TroG9OuwTkUeZ6EYyT5LfGD+ui3kPu9/HHbwhsm7RRBlUOBGkRfE5IF
BS2PeVNc5aAz3DihlgjXRM5V4RAi5YvugXDiJyamo15zPPWUfE8gWDr7w20KqQC45XnjQWC5y00k
XeUDg4LkJm5ZGf6jl66Im8ZJj2gAKUH62W24QksWxjcBdYlbFAXYN2B5CBmGCdjGsIZ0tACc6DvE
c++XArEDyhGAunb3QV+k17s2zATV1dgvV2GQs+rb8aBz1/leOnkeHkaG1vaNNVzN7p3I1MTXQT6k
F23pVWcF2Nsfc/TKUd25XtjGXcae2nzKb/fNx7D8lMye6PH/o4qW4qCmQB911PDXvEjpTpiXb3LN
1Tz6f/a5gueDPv88rQWbZCHlA4lU9dMnAcCDNYQjszZzvutIFbtg+75JROeTrHRHpDrPAXMTdFYO
Ie+OeESyz5eXz+J5TBCe0xMfBgze9CIX9WlB+/EP5nv+z8tftxivyTunSLrUOkVeay1VQ003Tufw
d9/p+dQ74leufs2i+F22YqvP2TYbI8jXgwdoAkG8UoGSPYibgjfJNYghybRxsG0DGIF+DcwbA2dK
dQ77broHaT4qrFnbB82Gt7N937jvvXpElZAhG9E4Lb/xU9HeBrTcyGZbrNLE1kGmovb50qCukkzu
DboZlHsF3IkHcielgriqoDAP8Z0tq7FEYybKLmogHBQmk0Qiu/xNV9ClmJfkZoQJOfPzmEctmPP5
1kVkm5zhB5jncqnUXDymqHySARi7mRYvlUQrYH1NtXbd5GHCQ9ZpDihfuT3buABt467XyJvbtXDa
rB14W4JC04/G01w05JoFU4GX+Fy79yBw+uSBd2xjNMv5YOs1/GY0uQh0OaKkd5aVO57Dpai8eK6j
ct871kTdiSHqoDdOisd5YfMPACOhbsFFVkWHJl3UIzTwVL9zJqapKqjEQfcaCZgy8NurdBmi8rYl
sg2+XvY9tqUyTKlM+dKBia060xw6PFVL+dOY7MSm+yYmbUYGehxnBFVdNzc/2jBw2I3jOLk6Xv71
64a+c4OaqLRwlNU8ej10AWak8WRQPqEJ0Dk5UNHYGMEWgZhYNIeAubqLMnmuQNF0yADrz+X0L3JK
UKeWkXgow+6kSn2MEjH9DPCQujwz2zvXpH9zh5lxf6Dwoa37bwd8F/O/JmtDWtoB+QPwQnFYkThu
UN9VefG70VA4ujy05Uh4hvWIJsEp89PynIG04CqZguwJ8OX65vLXLYGjCV4LXa6TiOQgKUdCGdIg
aQnenra9AfXc9yZrho0AzjYJI+JOZAI2D3cNiKuoQV/WUoIwotyZ6TOlX5MsaQluterMIUiJxG4U
3NTa5Ru/3XIlmHRw6BQvGK5QxIVZ8vAnvbEGBFWW/oZYQTzwsor369j6nuECiF/KpatLeZYYoe7r
XzrMujhBtXscVXMFDMaRpNO3ZSI/tOfsi3lMRJsUQuYgcIJMRerft0X9Ifdq8hxMTXlcnOy2qzt9
nfVgZmWR6+xzpiYzXa1UVA61jk5JNunPIbqk7t22f718ri0HzgSyzQVIg3XkRafKnfinoqDev9OI
0vC+rxv3pwtFs9rrJyyXcEDdRmk7ND+GwoWC2j6rN9FqTTInDaT+YPUehSIBlN6kjkWbjTsXf123
N3cyT8B1rEZ4lUZmPo1VIrvxk3K9sTxdXiLLXWBKuSI6bzslRIWUfuN+gQLR/G2uHOzHLJuNZ4bF
d5nccyoJOjD70vIMnIYQh1LR6jMa8IZvmWgYOfqMhl/3TcaIoHnVODSQbvowZ3OZxRCxc+40XyCj
BEWHdCvlZHE0JiytSvGWbSSyNWA7oTHBe7pkoN+ALsgzj9pX5uZXrruF7bMYiIlS42UIfH0DDR8A
sLpD6w/jnVdu0s/Yvr5O8c3xKoBPHqYx8B+4FO5dq8DZJspqK86wfd0Imx2wgAeCeOmDINB3VyNE
EloXUgaXN9tyrEz1VaXnrNc+lNj+1MDE6vWgllB9BBSkjItJ7FOr9U3E2FA2fMkjCc3FtdbmION4
3O5ut5ifyf82U9K57ZAX51nqRy8MOAgMuv4jtEyb58vLZNsE+vcWO6BfzcJI5aC9DsanNkAKKGeb
chW2329YXOsiYIjkkp//EEeXhZvGEmjU26ry/tn3+417Nu+RshQzigeuT8PHXPEeuUCXV/zq8vct
MzDRXi2wHn4/1NlDnjPPuwbJMs8/jX1Dmmt0oSxbFVvLNphoL+XVU1+gDnYOu6KL5xDEXHHjKm9n
+Gkiu5RMxxSkbvLMmM4+4cMlCCoWPf+6vEq2n2/cpLVbJVHp1cmJolAVi1HJq3x9iO77+ro3b92Q
rIqKRagQVllI+DGHpHz4lEqwK19fHsDiK5x1Wm8GSMScTqFA0R9oR6jCOD29dmm1PK5FVMQG5T5b
c4zw2Wk73XQ9bE1XPoPQcRQ0/zSzi6LUvmkYtiyQBshaWYgz71GJEDhUxwmUNyBrL/WpoA2k8PYN
ZJq10yAQyLQ4J1ObHxLR+Ye2y9q7pUQfAJUV+3Z5HNuxMox7LocFONw8OalmDG/SYkl+BonMPl3+
+vu7jgP0964zAhKMiXkQMY/cf6uRRCSuW/Y5Z6AJdRFDqY3Ven8WzESMdUxqD/o2OL5KZu2h9ntZ
XEeJBtLg8kTeT3UyEzEGepU6r0CxcnaXsdRouRyHJ7BvtB9zCEO+NIGiz4ErG+cYzGDcdeBidpk9
M8nd5mKpyjlS2bmeSu+HIk76PejS4nh5WrZ1M8wedWee1bLA5UGn8h66tokb877eQmW879mhePf3
9jeJLnPsRXn25VQ/In1X3dEsABs8KF02HJdtCMPg1cCbphqW6PRHyqWS/ouYvCAGSOD18hLZjjD9
ew7uKMaZ9ok4B8DS0jAhNF4FbceZiFNL630ya3gc/j0Mr0g0eiPJzs6soa/XhDejX8+7nhhIYf/9
8bps+oUEeX6uoW17lHCK193AP0+jH2zYh2UbTNiYk/qp5v6YgWSMlVe8n+kxGXlxXBjgj7s2woSN
hVqlrjco8Se7MEdO+M3p1iIQ6vRHp0f/6z6bMLFjKwRnRl9odHKW5LdqMogBTahJXp6ExeBMMjaW
Vo4gS5KdWyRKPqlJc/eI9vBSbJiD7fvr/ry5ZtEVDr5DD3lXl2XRsR7cLgVVQBF92ffzDYMeoJ8H
KhI/O/Nm6j+WWRGeNR7zWyAiS/IQv/Tvn18hwhmmuRsfoLgl7teyUupA4HLI5MFBW3KsPTB+O7Us
71lV5ZBqRCMyqqj7JmdaulzctC9LcfajlD8lTlNXhzaj5HXf5w0Lp4xXSZ8ip+wXfRPdyGXo+vsG
EkR6594bVs7BEhOJEns/K3+6TaOuRpvQ4s5bpfP10fjfpDUzUWRzClomAQDiudJ+8U3ivXHfz/Iz
n3M0moA/8VsU7WMFBQXl3+dgqDKWe0sGvedaRhKie2Gqr6Kh3toLS3acmXxsFfcS0vTIINCh/t6A
r3Al1pjcwj8GK9Zg5ZpFbuTeRfdbvPuEmQgzz/Ndr2x93CW5X56I2zZfu9Efyg3nYrmqTIhZFfkB
n/0Jd4jTRXdztjZZ87E+1KHU1w5EBjbGsTj7wPQCdaQ9BulL1F7aO5GuTygeLh+j2S+3aOxtZ81w
BNMIpU0yagwxaxbXsvqQzZXHY9oTeAHuqkMA3rZ9OURmIsu8RCzBmPTZGfyIrLouSe1Op7Cr/H0J
K/YfMFm2oGUKUO77etFVnI7lHNdBAJnWL2mKDm+Wi+GD7Nt9VUsWGJ5AhDpL0whXZU8mAtagHv18
K3lUx5pDTeVTjvLTRmrR5rJNjNnSkyJqQcx+DpCijpeC/oyi4VNGq69+ndCYN1CbUmt7X10+gZD3
Tjdkn782gWepZH0Ros33TBumHuts5AlSgPOw8XnLETSp3NjsOS0rMTFgt7IYl3YVc0qhHzstP8H8
W8SDm1THXXeDCT9D7qDzoZgF9Cz6h6eyFkfkKLZOw2qW7/htE36GYi/TYT6i6NPWP5QCjKWRIM+8
/MvfT8WCEOxvT91Wi18Tf44gyJE8oKP3StStiOvR+xAt9Ycg5fdlv9U7bj1rhldA3RJk3Uy2d3oG
WmzUUzzz4ctQtRoSFzhjPHAPS5B9dFc4Qh7OP9cq4+V52haR/j1Pp2JpAop4YMBpVC4xpOirKc4L
tqVdZ3lgmri0uYqmMm8SZKdQNl05BaBARCv2j5bDeQggpNui7X8adkq2MhOgFoB+PFDE+9947rSE
R0hgbjW82a5XE4ZGkYXM52ooz2Xf3Utcpo4s+hhtcP82BMSwUNn52DCgt5uwvuu8fEvPwXIBmsC0
QSzKGVManpIGUY9IoBlTINFKCTzTn2aZy2fBcv/5q8d4E2QrX8lqEnn3CA419aS6rqAfcyHJEhPe
MXJ7eRTLiTNRaUmTjXnR1tGDrmBdHQjOpAfGscsft62U8U5oQfDgEVKHJwD5xvDI9Zjegh5LXYkR
0Rztnejp8kC2Wax/f7NWiZJdRVu0LrVDSB4A1tKf80iIq31fNxxCRQI2Zj1QIF2Zks8dJGOm697z
p30AarD0/v3roQ/hOlpM4Um32QsbAXulMwRbEMFvvTZtZ8l4FSQLxJODsUwe0JCRj4c2DxHliHEa
nyB2tk+Sj/lGPAB2ee5JSkqkeRJ3OZQBrx7aNebZeHlYJmFCz+qmaIaRtuGprtNn4UCbR0XjN8AL
tgR7bQMY7wFWDO5QzklwKpJuPDAaPTAZRLf/Hw9zi0H8h9AtmUYPmd3goegD+A+08M0TaLtCP/mR
1/PPy8fVNsj69zfGUKMRMclAdoE605THqDClMbh0z23EvSs3QjPf5WEsNmfCyObZD8NFucNjNfev
VRLKm2C35zBBZE7WuEz7fnByRpmfReWWzyCLa7+0VQX+uWUuNklJbbeIqYnqJCLNG2Cnz4TMn7qi
VZ9UsjI5NM4C8Vh0mReo9n7pxjl/SKrit+Bb8G3bAhpmzwDyGKYatGC1SqJPTo/KSxyQZt6HA2Um
gxtSZZNyaMcfWDRMcSWVwMMmq673bb9h7fUSCrWMiXrFYwbM2Q66Sn6IcifMipnYOFD0UpVC7+Fx
hi46+JxKxCV8Z2s5M5Fxg/Ja7ZR8fERjUnMA43iex2jgHs+X18YS1JuoOHSyVsvCU/2oBxCcIJTr
DvUA2KAS/gnvJMjJ7XbtJhJOeBmb5SjVI5X573AGxl90Ywog+WZfjOWcmoi3OeJDAhihfgTg6lYV
EAKCbjnZhRZlJuAtxZukkmJyHuYFhPhOmLkH4TjzVTIO6nE7v26bg3mFZwnksejSPdI2Sp7BmJ4J
sNFO0ZZoleXqMCFvmquWZQNzH5I2VK+ORBcG0MrVlzEr5g1/a3uXmMA3XvK8GOvUfVChI8YRXDOz
l3xwRYN7K3ahYx/2sRhQR7jV4KTuvWvgfYYanFAOGUNxx6JClRykXj5UAS6fc9usDR+QLFPYk7lz
H2gYPoUKAMIBNBNfOq7Vxl1m2TcTCFe7cweurtJ9cKTbH6sIfbCZD9GEy7/f9nXjwi9TyISrDglA
SE+1p1Qn6H0Wcut9Yvu6EcAPkw67eqzmR91M5EMJpvsD2g3r477fbtzyrJhmnXaiODMCGKIKW+9E
1lf3vq+vO/4mhmg7B13TIE9/nYpqOuSLF9xmVcs2frvtzjW1Vl2k4JNkrAB3Q1LUof5n6D5F3/2e
h5DbBk2qLKOHCpqS187sN3eLnl73TctwA4rPiai4wIGVHUGTteN9nLX7fPnjFmsw8W910wloF8DH
CPBnnoti+pYmwfJh4MW4sW62EYwwXjMH9j9xfhr4+MWJoHgumiqJpaBbfsySIDAxbyVDB2SZR+Rn
BvDbdT7KD2JyP3QFyGRcXGkHJBV/k6D84DjNvi0xgW+U+cjsBw19AJB8Dq8Sv+bph4y2YAG5vC2W
cPg/jGyLKyK3o87Dn6heaP6VqaVDM2z6exnnLTIpy9aYiqsapSrUD3I457KZv6RDor+CWN3v465C
iWTjCrANYtg85QRBt9s7D2CVKWK6PoFE4TmnMnHHfS9pE21XK6miNPScB0b0t2FESqOcdva/MhNi
53R5D5h52D+EigPlGkbIBsUBJdFGMsNyek2U3Sj0mKSeLs5pF9J48so6HnLxO6nV65ylXpwSUoHM
1v9AeL5F+GfbE2p4yogUvS9wvOpVYenPnrBOsivXU+7N5RNsuUj+BARvnHGd+DKd3cF5gL529rnl
lIA0WW6BTmwTMC5xtBi1uTck/QP8FPstQj96ajMOluopa8qvu2Zggu94nwWd7DGDNpADMPpgfeZ1
u+EVLctjQu4qPU/1APjjg4gq+sKVDsYPEtzI88byWxyICbkTAaTaQRHHTzQQbTxHyI46pCUfZLQM
N2Tl59+3SIZ11wodGLxvHJRRxvIeePz6UxAOaqvYZVumdf/fnKKwYlXjaYefktbXYHL1+bXswQKx
78evo775upOWcvQjia+PCXmYW488IC3vf9n39b/v7cvfsJxzkx+NzsT3AlDRQWFmJRxnbnk1JG56
KFdNmMtD2OIakxANjXr5PCWTeNUEIqMr7awmRfOVrjkq2aKN2SNRFzctUodj4vofwB67xTZmO6WG
GYfjkEOOhPinql9FD6ZvfxKJeEr9O/nVFqnS+2fIM5F2qSrbIQgyflIsTV/4vNS/ooxmny8vn+3r
RjjeSqeS2bLQ//k5lPGg8IaoY2Nz3r8cPBNcBz26kgx6ZqeVBKAgy7+OW/1yQu1cr/zgfVjf527f
3nr4l33TMex5biIXxWPHPyU8r29RXaaPwLJUG9Iq7x9nLzLNeaorJ18c8QrKUWDtZZ2A2yMHb/vX
Zaw2wfe2LTHMWixUoN8hE69ccPUNhSj6qwQOceO+ts3hb7P+P5AFQ9M9NANPdZjoIzKKTsxKxg+R
SvYh97zIuJ7DSDeQEXX9E+IZeVfXPUgEB1Twjj7I+c6XN9pi9p4Jq2tTt0GWdV0lB0kMl9I57np5
KETye5adjgccLl30Z0Si+r4Yy++Xx7Utn2Hy6YAwBq3x/MTL5vsfqhruVt+7cZNt0zLAf/B2Kpzc
cgLXWJ3Ad1EuvydOlR88Bymsy1OwnC8TbgeMD5gXHZW9IjsDzjHC5zJu/KDaJTKGvoq/byWasBFw
wcXHg0mFfybgtLk85AqkSPsmYBg5K9saXY4elqhSUxTzqpB9PI3oILn8/fWX/res7pn8bH3QOqvO
R/HKFaXOkbApneKRptGZRJm6CaciCA6knr9dHs6244a9F2EBIfeM1o+IRYbYAX+I4znllbt23ewb
wbD5uc95lBRL/cjC4dxqvRyiaprj3N0MaG1nyjB5B2Iv0MypAFCiSO4iB5ae+nAz72JbIeMNHnl5
XbjIH55HiELFfZY0MQTj+SeUH6vny0tkm4Bh1xXaYPSSpMVrRf3sc980v4Iu8XflvDwTXxc6eUlr
qN0/OrTJIV2A8JUkIJvb9dNNSB31gYmAQnx2LrraAfHvBJw8d0tn6wVsWRoTUYcWeVq3QQ4EMJ/a
23AQASAYVVJ/vvzzV6t9x9pM6Fzd09EZkOZ+ruX0zYG22NeWyw+EACjdEEWvLo9im8R6tN7EykTQ
fK49Hj4HMxP3RdkTkAJl0bd9X19HffP1uZTOMo5R9JxSNAkQXdAnTTcZ8my/3TDfkGdp55Qsel6h
jDOysgfOx622dIttmQi5sPCicqrT5HmYIaaAmv5T2UFehaw6IpcXx7bBhvWKdnYoG8fgWRTBVy28
BTkBHH5WYYRJZnzjyWhbJcOCue6oB/2n9qHqKBRsRd+U9VXYINW1MQ/LACYebigTDikVJ3qu2sE/
+nXvvrZVO++DKuIo/n2GxiYCVrBsouc69cvbSLH+l86It4FyskTiJuatGvtq9hRUiYVsxiNLp0/a
eygQZoSD/laT3DlmYDolS7YvzDRxb0PkVEFaieDMVKjuaiWKY4jy8vcuivaBVb3/oN8CEK1nTh2c
oXfNbpslKq/dllQgeZdbfbB/KP/fcU4mCI6D7STTfVje0ZYfxeD/E+bN0xA+UcDP9Ki/ObkPrg35
VMvwlvpofwPz92WrsdilKXM66qEdIvRrvfojAoFjlqzMFzlwKsLvCTleHsR2pM1ru3bU4KqIn9OK
01+1pvqjF6CCsi/uMKFvbdKKjhde8CyL7ldG0+wIHMZrsJT72N09E+uGfknu5UsePid5OjwPjXPT
Qdrs667FMaFuQy/rkNKweMnD0Du509BU8Vhnydbhsiy+iWkTy+DwYB7Kl7kCnjsdxv5Yosdtn7cy
oWwuKO+KRc7lixxLdkXdTMWF7rbgU5bCqGdi2EQWhsFAouLFUSWEMFJ56EZ96+WQO/CW6RsZq5uk
C67HjN+vwj99KzceYLaHn8ms1kNedhimtnxBZ9KLUuo2dNjHDFyCeM308Zjqa+3pY+dUv1aCwctH
weYHTLo1rvBxl5QgpmLj7ewhTvf/tKlQCOdy3zmobPqZrVzqOORVvIJTy2S45lRvvUks/ttkZMt5
MrG2ATMWFNYe0mY4DCVHM1xafmdIpfnAeR7WdZ5luLHOllvbBMgN7tQMpdeyh5SR73VZP/Gsp1cJ
7b90jG5hY20mYIQGTtqkAvQh8q5tIcPKE8B9tQ8Zi8u7Zvu6EREQN/EYHtPFi4jqLk47Ej5lqBP+
vPz1P+WZd+4GExtXtAsCm6IpXuYGwMH1OMhmupZ6vP5jEzKHdncDe0BfvT6Uy3gb9NX9xIIfPINC
UY1LyidbTdiW28LkbHODiDbEqfgr+uay4tBIDTcFtjT3p67rYN+dbiLpVDhLGurWe1D9mpoQ6XCA
SrxzCqotKibLjpn6pwk6MxirI/oQNtlL2/b+Y1mhcHF5w2xrtP79TZBeuwkNkPOKXrEfOrubwzS4
zkjGKJSFabGV8rRNYf37m1Gc0h/bYEnYibrlZ6cDoA18QluYfNvHjZeAEzE3XVp8/I+AZ8jnn0WC
l8y+9TGCASTI6UTSEB8P8YZXOfmuOXDDEiCnnSMY5q7zEDSGOUagXpPECQmewCzcH7sKEPLLc1iD
5fds0jD5tiiG0q04O7WkO3F2R1F6rgN2VQPzUHLn49iwDRyOJUlkguUgpcyGZvbZyYF/VBXe9cpN
DuDn+JZw+s8QuhsxlMUP/wc25+XoIwsq+pN7HNSYJK2a2M1TdmBZz74l5bxF6GQbaJ3om4Obda3X
D2IqXqZuqK6HBVJzY1hDF4QidFhA93V5hyxWaGLneoWeoaWZMYyfzrdclNfATDYPIHvainxsEzHs
3BmrPug5dV7LLPWjuCsHHSsZOpChAP0LD4etIMg2FcPUtTfNbQrWgJdiBC1L6w3BLRVFEQcKfHiX
V8ti8J5h8FEQRhAnx7Xf1BA5c4qOfPD1uNNXmQg6AdFWBX0i5xUp4f7EcXjvViO5/NNtq2MYu/Dr
2kmYLF+iSpSfp24WJ96BdnX/CIaxpwIlbtWR/KWaQNwn8H6dAe0+NdEmCsBi5CYUbozaTOeAGL62
U3E9zWw5+IN7iNrgBA7hBloIeiOYsOyzSQRH/b4YekhLvwoxujdtSyABItt2IRtexOIXTS44tNOJ
BNr20WufEnqduyl0pSUJ70IPKvdkmZPjXIzLKlZFr3dtv6lvWhSsDadgYj/DiPPnZgZ3cAjJtasQ
RKUbxmE5YSZBXDLNkZvBJF7JxOXNhDrvVedJefVHcuvyLGz7Yph4lc2qHRY3fB5JWnxEF7ly4gX/
7XwDmhRxc6l70gME+YrNdm8Ul8Fn7g5b9Urbr6d/u/TZacfaJQW7D1FS+hq2IECOibeJI7atv2Hh
pNCpRyB/8eIs/kdn5YPI9EhO1O/Y133Lb1g4VVoLgC7d12HpX5cx1IceF/vGCbUYt4mCgyTbmAZh
zu7BLgi8Ej04am0DKgBaGlX6EjntlvVZ9sGEw2mIAWKwLvlRuoOQ1xVDR9lx8UK2MRPLRphAOHDD
Q3ipS8mritAengQIbFvPrdJ4zLKtm8g2xnrbvgkPohHUPnmryWsDjbWPf1hSXY8owJD9rYSebZnW
od8MwWcmQ6FV8hqOY/k5nPzwN8kA4718ltYf+k5oaALhtJCBS5aFvLYjtL2zpj11PR5mmiAC7dGL
suGUbMMYN3YOOSShckVeM9RNDuiSAztfBIFyof7nX/cRzHumSGntNKwvlTv9AJ9d5xyGJE/UJzJ5
+Rawz7bhhnVraMKhFacgr34xoiI55Q9TRrrjDCr7jUvJtt+Gdbfo5xuaWrOTnhf1swmd8MPuzjLP
xL/l7hJU6H5NXoUCtbfvavV9mNDipxrqbKSFLBMwUXChHGjE/ITlMfcTfeMMlf4nw6LtKxuaILhh
Ro/SPGXpry4H0Rbk1PhND5jj78v2YNlfU05UT8Xioirp51ApjVzv0JIC2aUZ4hyKk+zq8iC2FTJN
emQK2OKR5vGMaA05QaKb/IGAUWDZelRaQhuTf65Ige+vuyLAEM1Cn8cWgPxa+fdpnie3WkswCMs8
uvOF3MjMW1JxJhPdzIZ25k0w/0Auid83jZtTdHcuw/0wDJ24B3V5lUOKK5I9VKDmpOPHssh7b8O/
2LbNuNNFO6kmXIb5RwsexWupkieSluGHbBRbI9j2zDB8JUDwDBEQ7FkqRQ/KM8C1kMPaONS27TKM
fujRgalFD5sZgpItx2LVkwW/f3mrS09f+YkYD1MySv8aIKKRbJzD9/eMmiA6UO3LwenF8iPN9TUJ
lxu/+1Gy5hQhrk8ARfP8ry1tdt001OSsa4XjK92M6a80zKNrJ/KvHB2ND5UEm20zbWkPvX8QqImt
i6ZEtIW/JK+jC2hVhHrnfJz6oPg8a1ntY/+iJkldNBQKdKDT/EOCpzAmDOlMKISi0QqS3hsH+v3j
Rk1Q3ewshVyYS5C6JBCyocCSf+cOprTHA8EfG0HFyENI9kTJa5uQpbheIPQCxoDM32KRtm2Dcd9X
S5rmLk29PKZS0yvtA7ozVMgCjHP16/IUbEMYJp9WxOnAt09ec6jDfvsjYQOliuYhzdiui4z+B0xX
JIpz1qNULoBXrvpDMkCt4gBNOeJtQcZtJmgYfjEVTl40Pr2vePhU0+Jr0qOMLlL4LbZWbupOjgcR
tKelmrLnXStngukUcrH9XIfRa5gT8mN2g6+qTOqvbYsOnssjvB/uoefu7+NV5SnXc9OFp2GSx0L5
Vy0Ue2Mv09crXcnlMSz7byLqwhDST17vJM8B8u/HtKrrQ+dACEW2IthnJSZ7Xd3WQV97CT0VDrqv
cZ3KYxCkW9x1tkVaJ/YmsAcmzFVF4peQDQJP8gjpumOu2Uu18urGESAhG5thWyjD1j1IBQzoEghf
O6nr6wZMYzFLg/SYZVu6veuX/vuIoCaNnZP3kz/PHr1H12xxnKk3XPV08+1g+7ph6GHRQnhpHDgw
YoVTHLSDqzEMtwpWttUx7vW2DxSPFpq8rnZQSDzX08q/7wXKevvOqWHhA148TqYjekpTCnwPmpkg
CjAfoe/1+fIAlvUxcXS0gvBvPs/kVWiUQ49J7efNKR+garsxA9sAhjUPs5f/Lw1XSHTs/gynUk0f
UsTE7c2+Gay5iDeWUDtj4UGIofnRTZ6+WYqS3pJ8S2f2/YQGNZF0HKBryeVI74VUD8WIooquUWrk
SX+1Nil0KvB2vdyoyUdHEW5HWU3EmYp8yK7rdAlUHCWDZhtRom0j1r+/WSeIms1QuVLNj2IK6pcA
7MX9MRRSb9UILLYQmLe2SFyaSwKui6AQV4knkzgsAzfeTk7bNsOw5WKuhROh2HXSYZIekb2ncQ2O
nOtCo74NZTNwwVBn52oZll2EdEgljdJfyJcRyIgr4mf3C2lBO3P52FpAF/Q/vHOEQIiLglVojZ8p
SKzQxvNRgEexQgl7HtpTxfovY1fFYDO6vTzm+w8FasLtWs0QZEYq/TVDoRnEUqEXSw25QAjXf66S
Tl4tubgdJYE0yOUBLWfOBOAxXFOjElV4YosLPsIGHBhNUe2D91ETgNcSNgh3aemPtS6cJaw/CFZu
7Y/tp68X7xtzaVtHeAFY8l5FGVZfEE1L9EJ66afLC2Mxlv8A7aSoJASnojwu3OXn/+XsS5YkxZlu
nwgzEEKILTFkRmRl1zxEbbCqrG4GIQQIIeDp74n67iJbXQS/xS4tFyg0uMvlfvwcQF2yPTX8eck3
oXxrv98xdzbrcCohV3PpCDjRTTmyM0SBt2jy1n6/Y+xqAZiyojQ8gag+2TFIqaJFFVnepUh+3bdC
jrHPE3hsIxjIhQDiSrWooSXM6kMng/l43wiOiSNNXTIkdpHiLeMPvjfXD9fj72XVnTfTf6B0aP4O
evRDVmnW+/3f+VSXNNkltQ9k/P72HFbCQBdQ14G+OjDMkosawPWEMDZLZwq257BfflQdaCxvD7Oy
3S6uLg8oE1AlKF+o9FmKrDLft00l0+ZK1HLfEM41nvhUDWUvyaUGl+2DnEV/iHvFD7K1W7jsFZNw
AXZSxQXgXrp4AZi8+0j7WlUp2h/uIw4nLorOGmGlr7LwdD2x2vf/oVFS7JIITu/2Eq1ttmPSdqIa
Kuc9ufQm/I425HxHI0D664Gqfd1vtrasDePYdjk1ZdiFtPzWZc1FNrZ6ND35yulcP4J+t9zY77XN
cOxbQGqb6y7hVerzSPPvUkRSfIWA1FbovHLZRY55z7yBsnrTA7fix5+6iPsnqMQlO1HBCXojWC1I
mOy8slQ/b+/O2oScUB0w6blPQGXykoi220ch7ffgY1IbV/fKprjIOEvrmcVS0hPFC2kP+T7+T1aC
xTNIQJRTGB1tWPpKjOWi3paotAWKd+rSCgjX1N3PvBwR/ojpOGaM7dD4vqWJurJeLvSt89kYToqo
i+knoLwDDUjJ0m/RAazN47qOr67vIiEMKuVj+dK1rSjRAhbZQxtGxS7uquSvoIy9gx7y7HB771f8
o0siJ6TXJ3jswj8KET2SnBuoeAp9bEP0Tt83hGP8AkRSC8G7/gIw31QdtYzqhxja0expJuROckLi
ssjZIqgyYav4RAZ0rKixNk+Zf63elvWWo1/bd8fwu8iLoqCT4WUWPEbfCitP/wcesbWvO1bPEbuS
sMzoJQLqw/wIfTJG58gzsbeVnlrba8fO/ZAXTRFnKI7kpilo6rfkf0k+/Vgsm7SEK2hw+KJ/H2DB
TWR6IZpLXwdfKUixjhXE6z8OUEvfxTmQXTYIn8IaL9IgVOajYs18zArx6/ZpW1lGFyKHRzr6JOwg
L3Ojin3Fu3OUkHnDWtY+7lz1UtgZ4owxO8m8/dL1xO7GZJPBYWV7XDBc50ECKGordgLIS6ZklNnh
ih6s0RF6X2bXJZIzBYpFbViyS4cOiR3qxeE5kXdqmhKXSU73aqJ12TSXzB/6J+GZ7uPdLQzEBb/V
cuyaBrW2C4CpMyCI4wL9x1zmdMNLrW2tY9yc82aOFr96yYIGCWGIQYPnUkMRbePVvLa7jnnbrgwl
kl/xhdbZ429t6SjsT4EPydz7Dr5j3VNbKqDlC3nhJkCx0Qs9VqS24/Thru+78DfpzSA8q+CfkAgN
5ZEAQV09xJ5Pl6/3DXANh15dfFHY4NmXiAqdbt30WECn+iNC3mHj7K9cqy7ozcRCZCOoZF5Cz/pZ
WsYhqo48VmOqR9jazoN45l8jYZsHamXDXcxbomfOhFTiZYSYRjr205KGNVnSzIb5/vaKrYRWLuYt
H/IYDNgsuvjMa5/rPo/pM9S/Z7qnoxmLXQ198W5j/damc7WbV7sDyOAYiwDTuWYW09GyX3NJIZAO
jdHbk1kxQBf95kc8LiZ0cL10SFx1O8Azsmkfliq/Mw5x6eHa1oNsXEHYJcRkDoSajzbJuwc+9ls+
ZG2NHBunUKhFeBaKF7TQ/pIKnpV54fcxR/h53xo5Nk4yUS8NE+VL3phIPag6osVj3Ap9Z2jrwuBC
3omFgUvoBTzV/tkDKPg9X1S1QZmycl5d6FvetdDHyOf6ReFgvp+rDnYIHaZvLcuLh05XWxpSK0fJ
hcBFeP6BbKimF9miW3qvcxOoE3ielbjPVQVOjE6CPAepRVG9gCYvPzRUtR/8ec62FF5WzpHLARep
pp+47NklCzX/0A01adJi4vY7yEXBz3H7LK2UYF0IHAu6MK514p9sUX+6Ki1cWxZ8od51Nn5nBvMX
189Nbt/fHm1tS5ynudf0sRRkLl4iSGA0oD6vxyKFgkm0v/39taPlXN/QVRuiMaD1C5kJVEIsA2Sw
mndy0fpn5Y33aXQTlwmugiKOgFcNL79Lo/2cTGcz5OPGU3ltkRzzhuMDZR5IZl94XC7LTk96mdK8
rJP7fLiLgsv9GADaWoSXcMQ9qEAbUBfSpHG9qd62csu6IDhpoiyvZRGe1LL8yKfoQ06ahwwQm2sP
TJhslQNWdvs/YLhejgbPowLBGlLcEV+8dM7ZF29C5wJ6Fe+rpLigOArZeakKHV1yrdFKnlmIez1M
A2TaNw7tyn77V/t/dad24MPqMjQlXnp0iZyuOYWXJCugbn/bJlbciAuG4+BzAuVW0yPOwW6ottHv
GnTnAQZZnm6PsJKpctFvPCNFHdde9cLGMQv30Awu3nsB7r8C1QDOVXCKACqcUa3bAqesHTDHzq8q
y9bmAbgAkarMy6I6zbOBMpVl2WWk+CWQYNrKHa9tj3OdB4rVyqO4DLu58CFFxaMWcKHG8I3rcO37
jrknvEfbbifkC1q4urdQ1QFpNTOqu9zenD9/PnBhbgwyGayA6OBL0NbBuK8T4HePDXToN5Aoa993
4vXRmwthKtyyoqiwDQUT/7Sk6zbSeX8+vIGLaNNQrhklLcVLVEfBeEDTytgjfaAp/UDGaWsL/uxI
AhfSxiCtHBPQkV1Cq3iObh4w6lmRYqNBU7UXxRJQD/LOrZ8nGyaztmqOzTdBiLqfVeVLlWVznKrk
iidgMefD/r5tvw78yqkoPSjO+gFxtO2WNvWjwR5NjuLQRgy6tjHOTd7HSRMvVMnLVFLvBF34ttvR
vGm/AJyypXH459gkcEnjTCkBH6kncaEDehiu3osSs+sGxQ4KjUu/O+xLcCN71rvTWBxbh1LxpAPk
dU9zr77omuMZmIDQfUt4e23RHFMXPXILV3DjSzhEn/prpJuBXPv/8DJYOcguuC0OgmioQEn4QhPi
7fom+honffu1FlCUblrDjrcP18o8XIQbbvIJauFUXiBy+BVOnjzJwbJdaZctstc/O/jAxbd1AOHG
fY9LN8GrvDkM0awf2ZCB361RDIl2AhgUJEmgCHt7Riv26ILdJHi20QA35S8kbEoPMrPDaQw702xY
y9rnHXMnuJwaozS7gHygepurofjkQVjxPlvnjq1T8PwvKkLhruSEf9a6Sc5DVi9bgN+1H++YOq+7
SaFD4n/pTqLBuxvnd/YQBdy5yWnYIFqEkjpgptiEM4TK4kKgwRxCF9O+QaC61ay0NgvHtPPFGDDb
gA/DZp4+s9qf2l2NohTf2IQ1m3BsOwHrE8I3YFN87avHGj2N7xTA3v/Uw7x1SFeGcLFuYw+uzDlY
ipfK73T33qD52zxmOQe7QIo0XLhlfGvjOFe6Hma/SrqyeUER+EeZdckXVKM+AcC6hcFdcVMufVzv
e4UxCqXGopL8gbKqSTOfDTvDlH7QQJPfZ9Uu+s3iDWL7YuAX1gbszDI/gteA7PpWKWVtHo5Z96pB
Q1eRsQuJTf8EDTwgJfI530vTN4Cz9sPGi3BtQxwD115d01ol0WWRpHjQo/g0+qR6bjTIk+/yfy74
LUPfBUcbZVCmIJtXiKkhqtfuh6KNuq3W3N8phf8CZQOXVi4DNW47eKq+zB0E+wD1QG822hIzSEfS
ax0Ir6vx950Okp53VwIRQ6sPzZg8VqX3hQJHfd9UHUfgR3mclcpEJxbM6g1ZLJhC+2xY7tS1Dv4D
jGvHJuQSqZTSquWZtgPUmFRhu3FvK0+Eu6K0QZfmCMvGNOwJBCZnpHCP6BIDIqXikkwbM105ni5c
TpCBc8wveLblInbcVssDwDzNbpHJL6812X0vABckp8Ni6YNKsMskoaSVBsx4P/verzaeACuO20XJ
eZGFB6JD82INubaIJVPJzHcNzuV2K220Yl//YabzRLwQRpuXpo2fGk3mfdNwLFvM7mxpCVzAnB78
NvbbTFy6oIv2+VB9iir8cdeRdinpOjZjp8sZFNd+0wMXALAZa8stibG1Y+Tc/2TWsjAKq8No8BbR
a/fQWd11Rx43ZzCNGv5wexZru+CEAtBo8pBhCZuXafbanWTBeDKNr/b5XAb3ER0HLv1cjnLPUtEo
urSNGe0+EBUoiCkC2g+357B2WJ0oAMLLVZFXPb/YrPVBb1iUkGRWM3opb39/5Unk4uWYhFQdHRck
PiqqP0vbTP0PM6J9bhfNk7R7HoOAaoeufg/V0QXlprdt1cRmo4ttZXYujM5XkBGdKaJwE8biMxuh
lvlQjZAROt6e3UrU7xLUGXjG0jagas9pN+4MzYdPXS0/aAQI+ypR+uhlXrKV+V451i6azkIoxkfv
93UpAd25ApfLHKC9Wao3Xg0h2dtTWluy62F/9Q7XpYF6T3INO+P5h8T7fhfkU7VhMWtTuA766uO1
rNDbDQ6ES1hF/uE3q18BH5xaYYe97gKzcZGs7YvjAXg21pJ6tXrRkMPOJCAJoG/V52GU8X72Mvkc
DpCju71gK17AJZnjyCloj1HcJrotHmq/C/8/QJBslgDX9sSJAFq8BeRom+gy1yESO3XRX7X0TLMl
ybk2BdcJeFSwGL0YF5ssH3MagG+R7IbFv/NB5mLpuh7MI2WUAASRgLjV+CDA1hG/77p1AXTayj5C
kzy9aKBxj8y3c2qGcb4vIndBc5OnfE4r1LTQ/SrDI1DYmXyXdZkQG4m1P+eigev9t0kUV9YcNUfs
ElTyF+Nj/GjH6pAN6qzNeGAeVOppNdw7Hce6m0mbZvIC9dIkAeAEtqWh904GaOn5ddsaVo6qK8Aq
IKU9k7r9X6JbqQYFiBaPAXbndriG7UXobmCGXSKIzA1IeOae2vfWo/cukHOnmybKe6gcqxc0voxQ
x7D1L7Cpx/el61xpVVnnSyMkMhO/6enmDPIuyXZ7xop3pY4Zj4MvSZMZeD0JwMaYDDSloR3fZ+r6
StWZ/HbXHrtIOYAfKwP0G9RQxjJJu2kijxPoF/a3v74yCxcJ10GKK7ARxD2uLTqi6bs9qALe54w/
J91ANsKStUGuF8eri4ga6U060fGpo2Dx8ytUdTNd/Mo63+6CNvp+eyorftWFxvmsz1QwBfFJV/Pn
3+Ke2dQ9J8Wwxai6Ym0uMi4DrFPIdoxPSNP9MydFmBYQ27j949e+ff3/qyVSZdZPjdQgVV9QrCy7
AvQPvblT+A6dPP/+PMC7poiIzb5OvCjeWz75RzCIDXWK1MTy/r4pOMYswYuplGfR8dWCmD/NCjbl
h0BTsbFEa/vr3Mt0KSHjQAB9LCv69ff+Spn/qsymgvzaMXUsGhKtFvROKBvK/Jo6k2NeJ0+hxAod
GTgtI+CqIee48SxemY2LlOsY2l5RioaMUge9MjKx74wt2UORbFrdypFyGeKoDklZ5pyf0IOldwTO
CjTD411lyeA/SLkQiDIka/JvBYlqtGfMId3VJOJbLmNtea579MoeKO2r1lc8etLG94+sI+LMO5bv
UUneisPW1uc69KshSEHLDvpt5Bk6ndiBARyAY+xtoYDXJuAYtObRQodsJs+YAJCWftYs74ztbbWb
poB/vm1ya4M4Zq1AJJHPyRKfIFAOnyqT5mEJbJkOPF72t4dYWyXHqtUyRFVSWu+rrYLsbVsW/puW
993xvq87Nq0NF1lSZt5XBNzeaVEx8PjNVrPH2uo49pwLwNPmhcUn4HYhMaO6MgV0/lMf3CmMFLhI
ONV7YpQa8VfZB28zAo5ElIXufBu6QDhGCCmgVgm5gEqg+VeNzWx3dyMXAhcA14hKQkXWeF/7sZQP
pqy6I2hoPt7e2BWu68BFv5UG9RpZ0vANbjZcmMmzanzzkLH4na2kOmZEXsjU8B3L2HGK/YfBopek
qBDYLDmaMaZgbA6t7Dfi/pWj4ILlfJBJGD0W8lciPJLizpgeYnvtlCo3YZdrQ/zH4EPaTm0ifs1V
FdC0G8a/WEw70JcGaB+9vaorN5QrnQohh5iXfS5/mV5WIrVh9gU3E99ndAk/BJucFWvDODYvh8gK
DnnR0ywYxFFCMDqBIitvs8viobJ631wc089k3Ed90bQvOs6CVDCmvszC+Db1PLQLF/2wbIlKrLiw
3y3qrxx9l9TVNCwjfSI+YkEJ8EYKxhh/w4X9Xvw/FC5cwFxGcA3q1g9PNIvjCvqmfkRytJLxoYTD
SWzBvhA/70r11Odz1z/lSZPNBQg7YuBH9jWncvzJukTWc+r3FnIxh0xEI9swxJXJu2C7Iq4jw0OZ
/aoqARUsa2pziZcq3zCstc87ob2JNW2VMPQJYjFzvzfF1AfoeiL6vnyPC6/rFBBEflDTJx57vGlS
0ZtFfYIIqxVxugjovG5s49pErmb96pBoP45kSBr61MloArNYbPcl+iRun/W1j1///+rjgCmBTBcd
5U9sqT+gxXU8oci5ha9b+7gTBBjds0HqpAWWx4uDHcWBah4KyYPyw+1fv5I0cTVZ6cIp1CLGaxsY
MkvvrqU5XfrZ23kUH1QSogtYLWWdxu2dwvaBq9BqGOmWfhbB3xEaSI49qaLHu7uEAt+JC8JgacI+
QdfUrE1u/0pyAeLTxbS92CjI/nlHfBdUp6omaWZJyIspaAdiCK5AdtIE6r4WAt+lizPQsZx90Ai+
RBBiTf0a6j69F4T7yNp6w67/fJv5LrIOaXbUVgYevAxo+kbepI1JtGu9Xp+JV26JpPx+7PzXdfou
si5W0Rgi+vardAIjev4J6ZQ2O2D3O9WmImGBuuhRQrnvKxiUJhsdAGFRfvVAmnHs8SBQfes/IiWv
sh2FhOffcqJK7HMxxMtnEoxe+JQH1RAgsByr/gOhcw+IHtQQFD6PEizST1AtaGtpd3kPQbkFRZG+
z59MTisGNL2yARooIpL183jUnNbsaHVrveOVWTPcOCx/vmzB7fdv32AzMBleBR2ffBQZkH30dmVr
PpYi+NoE92lrQfTh32MwPlQKmBA00ypqd3yxR23R1RJcQ+LbPmLtyDtOqIS0STlFGaBedWLoDz1Q
dLrLIo+bDSe0NgBxphCVEERhw/CCR3+sDiAYaebHcbLTRvZo7ftOOCLkCN4/iAA86cWg6cDaef9/
CNzWvu64nCo2xmZ8Vt+Wcvw8DgFLe15tSVisnCAX1geexX4ZQcX2lAULO4M2NQLtCi/OilYHr9tE
iq8Nc70eXl1iA5rhWNN6w99R2zXJYek9m6TzIsKx2uF88eQdJbL9ctd5chF+ouCwhtgPn0gWBfOD
SIQud630GrNRyFgRaPJdTJ/PZoMbC0xgqYqtEh0oN6sO19gsu5CH+zBcoHIGelbrlY8iqc1Ejj7E
vHJ6YtHQM/PEUf1g5R7mW1QC5CRFyY/3Td5xCQTkMFlWK7z8FvYhGwCpiyAXsrvv49cj+mob4zIK
bSelgM7e/NNEuJlqHyPc93HHDWhiqGLKl+euhkKZhpBYCvjHxpatGJELBkQhS3i07ZOTXeApswA0
LciGb8GJ177uOIC59vuaM8aelAb9FuLwJbWWbnivleuUO/YvqGlYQll3vqoBZpNPjld5p77bFIFe
+fUu+M+TAc1qG5C/dT6Cz21uyoicEhaPy32dkb4rGksXlYwREjYn0g0/IdRYHnhGP4DVZIsyZWWN
XNgfCWXgIe+H1nYKDi1V2m9CIgqPIv3z9uFcG+Dq2F6dfCWbZGpqUp9ZofODH4hPRqoImLIthZ+1
TXDsNg/KYhjQGHmerRfs/b4FZ1Gy1euw9vHr/1/9epJVRM5gnT9DFANMJcyfHgcbb9Xw19bGMdxy
0NQoUZG/1QymJV1F73iUeF96G2wBtdZGcC9wk49q6eLirCfgm/Hox3ui98fEpD219w7iGDExIpFo
ys+QMxvBhIn7EGmLCbctHpLp7VO0tg+OKbM2S0wbU3G2ie72GkINuwWH9q6Pu5i8TCI5HNhJnRVi
/AOVyE6h3+/H7Y+v7ICLxJt9u3hazvnZEJTheA4cGAUGCJK6IEu4PcTK4rhoPMWHpmPofjyzFmKD
Kpj/advoPgy17+LwSBiBvxbsBeff9VwCEevUyHjYjZX/z+2fv7ZC1/+/sjE/7L2FgfnrDBmULyRg
nwgzMxhINvla1wZwjHiGTk/VDKY7z1UjUjCloTleQC2rUjipt+ewtgWOJUtN46qsq/bcSeBKRI0h
TAYqpfu+Tv69QiXrgPyd4/IMYfJ3v1d/oigs3fdxx3oleCim0Y/qsz/bI6MLqsNFt6Udsbb0jt2a
YmmNPzfybGipUiMQJWcVWLcDb7wv0ei78DsoHeoAvDX1WfcoMUi+vG3HTXq0lX110XVykdKgHbc9
g9gdgP7Q1PuF3UcY7rvQOp0JT9Q5Fseaqsfdi9v9SvUbXh3Q7b1dWX4XT6eTysZ5N0i4//Fbbik9
Xq/GCT9l4/CsDXD9/yvb1bNcorCeijMvEDSjI8GnNtsPYDI63J7B2gY4tpsr0ra5VWAyDXK9L2Pg
i/t6+nz742u/3rFajog2Ds2E5ZnhljnP592igXoHHflWwn3t9zumy8qul8oT8iw4wPM5ZGbq/N74
waWjy9GIaT2O7SWV+cnQJbCz8fi5v96Otxdo7dc75oukORSdiq47swYSg0aCBbIHL/y3219fWf7/
YOZKDVmwwSvOZuJHcnU6wFY9VNvHf+Xnu7g5zg3KtNl1fxuUOnYdLAz+R0t23+F0kXPQnFt6PDHw
fateoGlHdu28+apbWx0ncC5l0jeeNzTnfB6/UeH/A/WNYd+Em+yYa6tzHfiV7RLQ40HZtsa9Kzpw
JaDE3/vFfUz1vguSM8SCpnSk1ZmGZAnTnDbd+DUElzO5j6nXd2nlslE02hi45tC23i5mcf5+GpDE
u+9sOnabQ6+G8yqWZxkt9Z5ZfvxtX3gQfLhvAOfa9ROVExRS2jMLEBcqHKQzbfkz2Ju3Tuf1oPwh
z+ti5WwSTFMXAAQMLow8nS0wLhy46uO1caw2vd4APK+cUxcqB2YB3/MnPDHQp233Vgzf6DAew21m
jz8jncGF9+9zWoLqYYDrkWeI/L0xFqAU/3qTzT6ghZVYwHccKDnub2/LilGETmlNVXzAA55jW/Lx
YxfYBe+Mzarl2lI5Jq1KM4SVRzCT61P1KhHOrnXRjDV3NQP4LlhOm3AgnWXN2XogDvl9GSR3qoD7
LotcBzH3iCeJOFOk8FJUjZG5x3P+vnV3rmITRxVeYV195j4Lz37cJG9Gfqeise8qqGYoQUSNySBg
Ho7l74XPach2odkiv1g7No41myyhtpiFOpsZcaIyQ/c41Fl/56F0rmEJYimUzrg4Z6CdzWfoAxQK
SvK3V37lUP4HE7dkEbjC8wZc8fOyg8TIO7BzqnRbtWZtAMd+wRCfJaJI8IIUwEvJFn3v6ClSaUDk
fYgm3wXG+XOxJAIxCpYfJPS/PXWMidxeoJW9deni5rEsxQwmciT5Z7X77RNwj3257+PXRXt1Cedt
u4xNVjfnuR4Pv7c2YJvB89rKX2f06uN+GINpuSDdmQR9mcpymvdzOHwcxKaUy8od41LDSVBhctA+
4mTmUfGBgGHoCGVO76oK+WbohvI+A3AJ4rIoggbyeA1TKjTTZf0iPsfNZi0/iH4Xcf9wVxLHfrkt
RoRaeGb4E1ffgUHo2o8G9+YXc9W8OhDwTfxCI3nVHAkYsx/1gB6iLF3YwiGTK20PNamRQyKNHcjU
1kUKNEB7KA3WJq3KBtlaYhNB9rosyuCAZCWRb4NFTe1Z2a4Vjzw3gkukvslM80OJX8zlV3A/N5PY
6Ri89alo8BOPFk2xZK/CqSh2xKdlcaRxXv0FDYsBkqjRsLRH1Uny3BEqn0mvurNGB7F9soizT+hA
KqedLLzqkMRRe8Hzc/zmq6JYDnm2BD/8zhTvY+KHb7spC/ZzQsIPc6EWqEpm5cd8bPxHE0qJ0YhJ
dhYCOO9MU3l+6rVl9Y3SGizF3JPiICEZdbRSLD7SvMD+BbONH3kz2uOoIvk3k4KdoEPLxweQnF1V
+XTC/xF9DaQdA20vNhjUrX8Z6GljxYoMzXMyg56iVhQA+QUpBRCA9F1zUtEyfWd5br7iIcTeG5DI
HCH1bg4oZGMPGJPoVZuhfpvypod8Ts6uD2BUmd8DR54/0Ws5H1yrEg2sQAEPuzppWJjqKrOf8qLJ
j4SEy4BiW1A/FRkqqxnX3rTvoByJMKckY5qH2Hca1uVh6Vj5RHpUq1M/bGKKDqDeHP2u03EKhR31
Pm99NHD4S9Ie0bkwf+/RZcMADBIlAkBAYZFgGOAddQs5FWQJu+mNnyxoUjbZNLxV7cxPjOAJJock
JHsRi8486InTzyCaqM0+Z8I8+bSOKRBOYP557BJFv6lmRiNzPk4BPWaeNF8TrELwiMc5oHKjP+sf
/lC3Ucq9IuBPUjP9WZjEu+Bdme95n7XqqWFTv7ehLS5SD8HfeRBM+bkrxdLsa9XRaB8qMMy8AU4E
FU9fo2ezirzEP+Z1Ez1OzBO/RNeZi1lk/ha6MxKNS+3UHGpVe0dwP+SnAtD7zwr9UuBsDwLEFdZG
9aM3jDiqplo4Txcu5uCs85A/6xnPgPf+gsL3u1KMrD8BtRjMj12eZX8rL7hWv5MBdFek41qBuwfO
opwSIGR4V9nnOEGeaNerjP/V+QN+iweaFJVWM3Bk+7mPu3lHBEouu3lJinda0gAUpAMZ0ITjj/FL
s/zuC+8KTfcgXuj8NBtm0Z78EigQAMuH7JnVCxUAu+ULSUkhhuHQtSh47ulsgW/SgajjQxVlvHn2
KBQ2j3lewra5LoL5bArmf67RbakPRMAd7AYx4++yngBMCLgh+BkdjPeDr7tCvq/mXGboqDINNEF7
SLjvkCRU+lEyyFN/oBNOUGRB4gzlF4AWkzFD4rZEaAhyaVHx5qf1YLY7jldrL3ZDCdH0xyBus+IZ
4giBQeg79HqvsyjMP/gRA8kWGjHzIjV9EIm9xDtX7mQ7DNi2TIMQBJxvNj7EyRQ3hwS13f6BkQFr
waMehDBZFvv5A1+KoH6AUEKvgCKj9UNYdZqk6AgjjwuYIduj10VxD0RN0/oP+LFDp1MI90k67jLK
MvJXKWUZ70BinM9pHIai+TzXrRzkzpgqWlJWDxE9mHAJmp1Ar2Vi9r5fDs1fNpIlnrkkY2eaGNN+
LEMkxlIr7TQ81r5tgzfTPLVRkXpjVAHLHQ8zpCe5ycm0N5J45CXv8moCimM2pk+ZyJvkG0tUgzeI
74HW6ZuA0xvf5JDINQC4VoyfpgKYpPkQxWPExnQhweR9R7IVdzHMnFn7RgUBdNzzcpnoE+h1lT8d
7AjahTElWP7x6C3Q+PghUD8Yf4m8Lroz8vuVIqn1KlvrdAZ+2+DWMDn76IdQCDvI2e+Lx3KZawio
iF4sJxosszwQWWmzK+KkDY5jEGi+k3rWbA/KR8su0HHRfwm7JMt7MXYAS+LBJXQq2ngxOzl63XSI
4GDtTpOy7vaAV+XjO1bEstnpcs7YKRhjujz7YPPfqZyS/EiDdnkoYhyDH1B7NePJJnNnjnjxZGC1
9IsK6NYBvU5PsplCvR/qIYzbFC2Zvf8uACX5/KXqa2keEpqIcjokMmv1uzjnHfjkTB+OuFu9NvOf
AEXqk3+KyJPhuyzLE/aPz7gX/CihqC2PNktwLcZLUo4PYGBi9uQVMmgW2JFY+r/nPInzz8g2CXsE
nCOf0UFblTblc16ZT5qS4hNKW7P/eUjkWAVpYiqiG7yhgScsd6w0SZSWkWDiCW+JLka3d14PdidF
IO2nLLCyeSw12k2mva0BVwUMdOrAozNIlhQ/8kTiAoltVvo74FBJ/FlMNqsPYM+G0Wdz7rUP/hj1
flrCLbb7WQ31J+BNeITeFVGwx6oHU/zeJNUUPuRwLPOz7SrVv4mDCPzCOLH1Saiga1vkNbmpHkG0
gmemT+H5doBcdM2e8FnnO5ySjpzaktLuMJtgtM/M+FDGBY+KN38AorFqT5pPwQ/CdMTAlDzUdf95
qSqrnwhoDZa9N474JZEIFwhLKbTJvakFz+2B9RwR084vxwwCDziwkHJPp7y6urCw1ZSnubaDmOBB
wLB+rM2YLE8Rn6ufBVQUowcJbJY+BNNY4w6dirE7sHJa9IUNQZw8Q9ahTn7SpE0Cu5cVZJWeTAXJ
wmMf6qx+HGkj/SNn4Dj80bFgSQ5mWHRMd9DwaOf+IJiS9vz/OPuy5khxrdtfpAgBQohXyMmZLtvl
oarsF6Kq7ZIAMQgx//q76O8+1OFUOk/kS4c7o5tBaGtPa6+lBy8cfle09W77oOycLwk2tbzhwNG/
YgnH1Nunidd6484wwPy8CHmMP4p9XjVz8DUFE5r57galzr/mlMnpW5IR5CEbJiTp7sWgy3KDIUu3
Rl7VEhPe59BBqG5BRNLkjwZotnDrlsLvEhhrmY17WjhJ1cUcksQzxgGLvMHz1nOjPyCyZQBVrlQ9
pa8MpR3zMCnNmqgjvB3exMQRXXA/LByJZ2RBv59S7uVPEum0ueO8lOxkR5e70E4rutr8wmhM+48v
gTJ9KGShALNxwIg8bCunBbeXUdqHKiO4Beh0SHjdhRs7LwepSTvm3ox9Ay4D48kxPGiGLsPOjG0V
3nWpK0Dkk48lnW54Dvw1BMeqABmlHofpR+IEzQAyW+C2CxBfjn3wq9VzCyeh6kq2YJsKfciZ0qzo
xK5SiX9iomTkwDI9is2kK+tsixnkKRs3cRT8AAcLMkbewPgTpy7GYzQ8DOYD+z6XW0FZyZ7oQhN6
Z7xqHMKNbKrqF3CNobrxCqYfbdKr6rZAP5xDx8Ub/FM3jHo6Qg2lEBUqZim68qgDJs27BvDKxIVr
SXPvEM9L3mpLsTstV82wdUQOEgE3rPXz6Pf+F0lU1VdRVSP2ObVqgtMdSeaGd8RK/zR4NSsOHYBu
7s4NUZlWm2QosrCIJjTIcNDkuc7zLhqnnIkW3Cre6O1S2k2shzYdyPDVRtZZwV6ZGUrnZe4VAXYO
4yrZA5PgEj0ZLJr/zfIearSRN5eJivPaRZw0lG4w73ESTzQKqhzzgjSzIZ7ODYjkB/DZOuTnQIwV
xwBjbMdxMmjeRbqBgmkMYbQcrqlzR5OI2JQJRDYwRURZNNNm9F+QaXrJrs1ml24DcGC/FaKp5U8B
nhLQnE4IAzaTmMqyiaAQOD5Diis1D0XRqP6jSL1G/B5qXqRfHd37RQRKe5HdhlZxHVd+K8dtCoIq
tUNsa4tXnjJfbTG4qemHywDz28AHzvKLqz2LWrNNPHUnM3yhSIxl09xM1gXiyi2LOXhyHU80v4Ty
smbrJZ1mN4zVU7sTuprGmFVQkfzi+ooPH7nBYm+CxnRmq8ux7/emGor0xYrAkzsDGRC7odD5tt9F
DedzII5CIMT9vkHyAfIi1uyMSBGJ7hlrx7emgQ/+JXvtSR71SvB0hzC/lc9DF7L60QuKdj6FurGY
w9EtIhK8UsKefAT8FIfXSBCW0Cnpkv3gBOlTMiNsvE9dDpNiGmzsPzrZCiMwHlt56bacUvEhBwdo
QddgGiieej01XeQy5E87kJP73XNq4GximbW1uA2x7rOMshIJBWp7g9p7k6rtrZfPptyq3qOxQ3z4
x8iEUzNvGY7sOXKTfvD2QxjKIs7bErkp9Zuhi5vRqhQ+d+6LDbcZQq0OwYqzsb5r5MmvMhDhVSof
6I0PcOx7AbJBCFOyluRbMjSTEw1TiRCvQUQ/b2c/rL8XM9Tp9x0S4xOtBwSJgN3PsDkcQvQmx/SH
c5vQTrxMWY1TERQAuo2FLurixJGE72TJoCSApMj+AhUMY4fcsWGTR/CA7FsPasH+bmy5/h7SoFbf
lfK9x6AXTYUcpOpuMzW6yclxGj7v2oD1+b6QEifEUARhzNQCqimg+tbsWF8vpbM+rNBtwlVjMy2c
dhN6REDHNBTZBoZRQrqh3RA8CsFlvk20CdgDggZYNGUKjpmNNgBUSmf4G4yEAGjFgnExf50qJ81x
gDf+JpRJ0G7CUYXlM9jB/G+V1yJRqUoGR8Actyc7Gbj9nZg9Pm3wjOlTHhj7c3JY9dD1tOb3qPrl
+q4CWPU7/Gdnfwyiw0xmAFW2p7w0rNojPpbN14JAJequmusAA5t9CpYhVYIcYoEwNjiRy8RDnoT2
7PwF8kTZcKCOhCx4P/GZbIyFARumB9T8ktSJE2zDapOPc1lu8xSu70db86q8rxKOkkaH1ErcQWOL
binJpyYqMCavINM8AYfKAsG/uw3QHL9gdKGNB1Z7t3ntZV9I6I5iCxF0l2xhZbDOuQRO6F9vLrYN
GYePpFi8RNIa0M1x+GfIGJBRpZsKfCBk0zELoh4Anbv3JF1EUlEnhuaxkI0jokLSusGzVLoqtrKH
lvtWOMigusrrQJ89uJVTRNKBlsCjRfYm4tmbtbcbwVL6g/ZLecdjE6zKJVbf0HJZBjpJO53akJqb
jvZZHyVljtA28bze7qBC35ot4L7qNQe5xAfcbG42GMxFUxrJCRIvXeL4fYNmRptvg6AfYOh+mEce
gqubCslIGqP6wpotDWkrdpa02E62HuGpIHFi/V0OzPJyTjrqefYn0qF8kRONUIPOYHWqBOi14zQd
ldhNMEdY42hhk8AfJx9gAR0HC+JSiy2nGryWHyzERgMpkNU12Kv4O6gRRpd1490mCIJOYWoxkJEP
EHsLO2mwixxS3GMObQ7ifGqze679IDkmxG3NhhU+zAlxMTSJpNfwX5VPsw6l+mLWUaMDHJthMTv9
YQAdpbM3cCxbiI06yFH6whDEuRqbko2dxYNAQN6NphAVOwl2mSJuHWqbSAMnVeyT2ul/DMrDPnGb
eiyeqxEUYBspGCQPJKcJKkhGjMGXYUKZ5tnwht+CtqHJjqnSGOrq0h7BL4RX4K7SFuWlwp1Q7isF
sD9uMPFjbpNsUwzVInUlMH0pkHPdkER3DFmmRWEI2AanjJa9/G1CKLlxC4rEAkQ79tj1Gd+HQCm9
LlZyAlGdexd6qPBEQLuAZleLodGbirgziRnws78o8HzjVhQqLU8VOJRkjGkYe8doA0otEFRihD5P
JPYEwkLX3jBVeyaGKDpcS9VBT6cYsBqjLeYvCOrdZFPmg/ou3V5+yzOjHxAdLp4ktPlLDom9A/Qh
+4eZowRrCOt9RAWK0FOOvLfeciRLRz6mQXMq4WbhthKv1+B4ISWC5qqBZ74FyNz7Auaq7tkUc1lH
akr1uw6m5gOmEmS3aupBvGcnZZavgKBOjiNVSEkn+a2r2+yXSfruKZcGAuK8JcNPU+LMjFolintL
zNxjbIbJWDgYP0E7xnXBUC2K+cENhwCzHgrdT1AnFE/cohJbqCb8RlH7OPahwheBPFVykKjSoW6S
O9O2pKBA3UCZdHzTlmQIfiodzHEqExDsQklmcXJdRu95HygSlSm1jxw9m1swn481vKOX3jFoqKSb
OV92Jcdw9zYED0d59JCCoYwihp9qrMFWKRJUhHunrTbYMPyjrZO530gm7DZjUFgGnZRXx4myOCuA
ZUN5hWPM8lBTHBXCerj2qHgNGaAMYXSYTGaOqZuj5jVP4ZDDCxAVDyFFUTDHJMQ/Qyr6O2COEWz3
sGmn7NwYp6fP47GQ1V44vn+CfQ4vupbQu8sdPheRj1LoN8ja20dPcXtMwx4BfKlpu5naIn8T7Vh8
TFM6/27GIftJUbJDoIaDKs4TFyaVAJx1++9/Pk/j+CbCfPxVDCkq+xMb9vU8yBssfHDoA9MNEW8y
8gtM/NVj5YbZZhhwKm0mnqJmwCaEapsKQsDlthvz4s4KT0mMFdjyKFiLKqotw+GjrhV5A+dAd5JI
qUug/zB8xkbKXqBLh+eBbfc2GlTX/OBqNDTG5EGGyaTCBI++6fsjEhP+HaWC/NiRgH7DS/j7NAvG
f9y6Ke4opthURMGI/TyhTukechsmPxnSYh2lutHPOSurryyhzY9kqHBqIMZZ3KDn5tUmnYSXR0aO
QXgrtc7mMUa1DMY4q5pkm8pByhgZnNAtxF5dXUUjxWDpYe5n1Cvt1M3vOJ+SfeMFLovRoehOaYCB
iRr7Rd3TQrTiS9HnFYIYqkWPzhtq3GVY6Uft1rw5mY43Hx3lMq5qH8yiPIG2ZOSi0/IDpRZsfidI
kMYvDIAPkDEy+QuIlfhXHNP9gxewYnHPLkJKkPyjZkpCg7HzkIlTGNDuHWX39ltdp55CddIP9noe
KIpglYPF7FH1i5MegVU9TKrYg+pAir3AbPwNJnZtsik4iN0jUSt6Ik2a8g0VmHxENRmsQhBcxXIE
y7RWks/IQofGy/ZTGwqy0wWAApGLasy081BlegpI6pGoH+FkNm0zons3h/Bn+Jk+khIzfjFGGbDg
A8vDuwxQKrsB/cj4hD2d7+AN2psJdABgtRYJ6mwlJOZwXFfInoRPpj5mVNZIZJLsLUCXwMPeEfKF
Q8jjpsxBwQay79yAAyHAR0JOVnyBB65boOOc8MGIheek6Fs/Vjh6EQEQUNC57jA89rTqDymYtvfw
02znpCEGZAwX4ER1Z5x6mqv2GTQdwLKOXk0eKfCzBxQXUeDFier9Rm29faV9h3BwFA7qrraX874G
RUUNfNiAo7CpzYQzYOSFB57TXAyoDRTDF1Rgzc6ZQoF57XGpF4OA3xzGniDql5qlT2UFKc8YcI/s
3qL2GbcCGS/Y3pt4iRBuoI7Z+yiMEf8njOu3MBZW4NZCFFvtw6HvxUTUtkFETPZlF2JJCxKIlyTJ
8LUlOD5lBPlqneD/qeU9lQGgHRgYoIc6sxk0s0PU/TJFUd4LQvGM4ScItoes2yvHyV8ooyzcVNTo
R7zz/BsUF0Ri/lOiWu10MCR0zbz7rjEIABgcDfYCd6fflT/YR6A+yhu/gD9IlCt+d1zqd17q4XGJ
SA74CsBdBSQ8cK3II4GqU30rWYGAVZKwbh4Dl1cNcGXjtJ0FZM9RZ0YcXQIlEftjRXbMJDh5OKW1
icDZDahqQyQWDcJa/tPkojXSGHTduqkqdnoo+c9S++5X7GWUHzRJ0d7Coz+GpkDxNPVCjPtlBNHp
ZHsM7rej9ocNHfpkU+sRrtjzDT5xJUP5jSuOnpJAC+ZepF56Ul3B3pMgJW9u0cp74VrUTwIKNZCX
kWZef/BtC512N0ENOAGz6wN60eoDJoSRNg+xZdNzJ7mRFapCXwsHpRtQRLsJjXxoCLsPjFTdqUBh
tt0QZ9ko1sxZsy/8EtFWNUDF21RBhtPTdfMMjSMfR8xkLL0PwQfd7yqnsbuy8e0x0CV0ThFstMEN
cl1UNChx6u9VSnq1BXopQBzYm6e2H4ODdnMkFM5o6W3YcEcc6gJExhPBxqQ1zXhEu6ILl8GlPH9r
eiZuQpEiocoNpRB2yTh77rqpfh2zhmMGNsT8ttMguY3zojZPpQAaNDRgWx8j6O6G/SbhnB5LggnI
CQRbv3IgVX5Jn7XzZrSuepxRRq73OZgctixEh+9pRsJ+j+5Hsof3xZEgoCVpTyALDNojPPNwr+xQ
bhPU8yvMBQiSbCSULMOIAQ/DI8hLNTpOW+ZkMZSTRL2l3Jne+yFsvmIg2d0Ky6u3ylaq3xaIrLYU
Ge4jsOHijiPc+cKqtAJpPu38TYkcp0I+5iK1h/xucT/3qfI2mSHzKZhzeLG6SdApMz4kIo1ErTN0
WjPGjeu5X906bbYuCMKf7FhD0swWS2IOy68wdOojUXOJyt/6cXF7OrUoF6LoxX/mFUvvZnTHvQ28
WC43HKqK/8gM8SqBRkWzDZWff0P3BdmF7DPEvmMAeYcUueCwBWIn33FVkV+66my7DYFImqNa+kAx
VEPv3c4CxdPIl97Id45UfF95en5vKPb7gYDtIYuMA1pM6HYyJyIBFHB2As79zoD/Lt+6U4sgCT4F
pYiiLLKDyLPsh0t49Q8EGosmhgaM3CWNZ+hmSqqgO3XjXL/mHf4dMVN692+XFIGWeq4wtgYnCqws
QeTf3wUpr7+7EvUKFQp7gFQXtCoHxvUBWw3J3lKnx5BSXrq/mhByuJsx6AO702Oap1sVYII0SpHW
YDyaiR9EJB479L1X5YfC95EBEHDlLqrJCZjE6lK56SNJmIu+DPpNmKusQQkRmclRONYK+sgKKB1G
gKrqx37Gw3kElceo9TnaD72Tz++QNNPDvTsn9JFmTvGdIld98oPAfqtJLbpIBUIR4E4zMkfp4n/Q
+tZbi/NEb6gduz2aNvZloKXZN36N7gIU2PAnQbSt63F6Zb3rqC+VRMsrsmk73RQAc7y5+MiPnp7Q
8WXSq079CG+/SUcI4SCiRHMfFXR8RuP3dzUCYAOQ37+NgHysZu9NZjixQeWbdb8RPBn5sxpTuWs5
dck+z0BePpJ0+meYTcu2Ve70SRZZLtih7U0wI14LSfnLBuotcboy3MseD1xXBXlEqj8jJZ0KFCDM
oPPFEyVb5GL1dzkXKRxs2KExbYK+eJpS3x4cm6lXlKfNE44T+VZzBx1R9NnUB4h4kBfYINNenKJd
eF+1Jd10SLTZK1r20xGt9opEgeP1kFv3LLSYiAZMR0fJyPMXIak5FIlFsY4PZBgONnPAOqCQtUS2
x8D9oZpcuD7QEJiNHK2pD7YGY8xm7EAqiKJ2mIKW23KAV0JJx/sepMr5lwI6WdkzUb4z7NEI1Y9M
SSOe1ETQMCw6R3/PM40NiaAYDEFDS1p6ckHR5m/QJnK/6FSx7CaY+6T7gUs47cGbAjmjL0MB1aB+
osW3oC3H9zLIy5jUPJPbpBrQZQoVTcI7VGLcMg7bzv1ezjPVrxVKR9UhrLM53ZBpRu8YJl0Ne+RN
qMegQp7Ku5BpnCfIOtH6D9UE7vaonrEbHwC06F59KC4AJogiLesuwNLP4b1WaDuXlnyqu07+38TT
IgN0mMnsXQdlWrNXibypuOMl1TFHoXxn5uUUUgGO2gvXP4P5WhNYuYmuk4Ve4f9Qv6ln/Ni47ZMz
MXph5uPM+qwprLrCH3qDYs6x8gCyO00APVCUMQAnKq/7AmsaqwqeVCABq44TwUTY8grg+Lkk93vu
8VeIu5SZkRQMC8Sy9B6OzUb/A1JzwTT+BUe2lm5E9JeGyHeAI/PBoOcaVbbwYaOzd5VXFRiaGxWi
uQA5SOmljF+HUFwzVNF0RMg/igK4WXCuDRWv40Bf0oc8t6FWSPjEsQCHZZU8wjHwGAi0V5w5Dy0E
Sa8DoK6VGzlSPNfFxNwR46L8KxjMpi0Yib3fJAkviYmde4eVSaM/0HtoJWKMF2TwEQL9V+42/v9C
B3FmV635qKCJs7TbAhgFQ6L7wkmfsa8OmasLM6pngJZrRinXFJAIbwLnRCE86h0ouq6FA7DXhByp
hGTHBI2baQYY8XNY6pkFW8s4ok6OBDYA1B6x0/20zIt1c/b4PwzWnbvBCgpPB9L5jBNywyYwfwxM
lYghzS9QBXdXvsJy5z/Ar6ACk5r7Gkh+NDoqKJmkZdzLLrwds0o/f75M57768vsf92CIyWVeSX10
w5EfhdUIo0feBd0F0zj31VeoeJmj38dbhoqWTyKGzxvTQQIoY1AQhxe5boJjTTVVISA20wjwunFq
oFk8DnjlwzSgFhdsZovM5BKO/dxHX6FsZVdABWEsqiPFMYnYqnwFYwXM8OJA37nvsbLzqvX8UTkS
zjWZcfwuszRF4X18/rH/+vRBuCaYQp9ZOYaUOKeAwkdWC1LlcfyZNRdnBf/lxvsv74E7rJHyLPcM
S8oe3kO+ST+9Z/6zLOhvwAiegPN8lUYdIPL2c4Z063XvtBp34b10wC+OsYs0rPrNMgFcAJd46HHa
XDDDv34SvNPK0PPOAUC0LXrM4CUIQdwgR9laSeoePn+Dc9dfmTlNNEcD0ll4BrttR+yvyi0vuNVz
H3xl3eiwJI5pMu80WeE+QOuw6U8UTR4UiVsfFaXPX+CvNo4FWtm4cFWpxsxzT7ly6A6gJ+mj8+UO
zfi1NXUFrv+AVvWlubxz7+T+54kFOT2/dEEVeJo8jATkslJfE4SHTZv01xDG4H1WRm6SFOQhbYNN
7CZePMEaI6XbX58vVvi3+AoXXxk4R1pLaj9tj13YgG5i3FhXvEviPQ6hPDCoBKLEc9RXylKgqrg8
xx8HPPAqk51Y1R6HUGv0QVkdE32J+ODM1l1LNgJFmcyhndqjFRg/NiiubXR+cfT+3GkiVrbdqS4b
eJB2RzSdUCevsne0ep+WxepU3qMqWnwDMvIQiHJfNlclT1iwlbmzpvOAVHNR3BK6xTQ+CFMAM7gk
e7Q8+l8OSLEydtSUwpIkI15pHu6SDkRqskTkYALzBVkpNCIvzn/+NZDHe6xsvxjrTksf77FwB3WY
gQZ5QbctenNDIYo3Iu8JJvL6+aY+tw9WJwBHN5uS2mmPLJ1eDGZLNu10HSE5XmRl8GgOp4GXlt1R
jGBjcbvml/YwV/D5k585TcTK1iXlCQGIuzvmAeTggCeKE+vIeEwuzmOeu8PK4CVrw5C0ZrpldAkZ
MjByTR34g4IM1ZTPX+LMAbxmcaIW55UpQZ5qQlATiqBAY7TAUrHuLiiuYwgJwjWTE8+IhtJvgLvA
EAUQZxuHoZL5+Suc2UH/xeIEMFoFeKc9Fow/cydrYvSsryIBwJOvTDoHbo5r5tnjoFIMeYjwm3c5
5jnzfYOVRVdDkvUeEfB+GqJlGLtOgC2o0kjn41VsuXj+ZdH+OMMNSKE7YyZ7lDoPNlWCVvcSSF23
8ivbTS0p0QTS7VEq6Oyh8v5KLg/Rn1ucle0KCH5yFkIatUMFwXg62S4idRAmNxfCv3P7ZmW/gxL/
f/U7kb5XOCti5V1MwM5dfG26Cx4nKRWO0HDUt6BBerV5yC6s+5mlWXM2LRpxnZ7RC0s8+DU1oJ0n
cbRdycUaYLp2tWuCsqyTCRtTzvrZ0nq6Serim+ME9ro4ac3aRIHItYPQ9kjnRViNA9NYL5/4qn25
pm0C9xDBSE2O2KKTbxx5cIz2gr1w7J/5smvhxIaHQUa4Tj8gXQN4h6L3tkrMlU++MlfA6fm8lIhP
VYXND05AELBHgPqx589X5tzOWVksFeCfZHzyToWqmrhYeOKnCVRN46Ter7vDymwZmjFBUxrvRGfL
shik8YOJcx8sBQAoQWg1/vw2577CyngnPUkQWA3uqcsBdQLY6PV/GOw9d/GV8QpAamiJ9q1EN5jq
GyCbMKiCbidGGT5/+n/Le3+J5da8TQ0Xpm97Fw3qXKnHsTZ5lIF/d1EumK3SKCinB11oEWOezaD/
BH9v+uHC8XHm9da8Tn4+iiCHiqYEXNq2w2kWWZZi/Axl7Y/P3+9MqLomdxI9aYhVARbQdwJ9o33y
3nj1Nz+deYzZuh+F515gaz8Tv6xJnnoNraoKCESgJzpBY9WWOmrR1rmhhX9LAai4sGZnDMdffv/D
j0ra5LxznA6oigVNaEp91MJ5gQzstPt8zc59leX3P+7A+qR3RlfjDvAUddyBd3oDgPhVTGdB6K8s
H/zg7TRiwEVGjcQkUwqUyZY2zlV9EVx+ZfYYPgRiv2V4etmML0Z106bNuktrc271V9YOOCRYIUcf
Vw+L7otSGHGh1XQ3on6zvW71VyafQTtqkCGoICJoGHnN1mAuuH3E5BGG2S84jjMvsWZ8KghaE2kG
AFOUM37jO+gPQltFb0fXJde51TXnU2tbETimxS0SENsdspmaJ6Mxd/f5Ip17g1VSXTIMQFN0JxRI
wnoG0R8CXn6X+B+zA/jS5/c4YwZsFXBrQWaBgaBARa3T/hhzS74oCZTQdVdf3uwPI+uqvmkJa3B1
lGreu4z4e0+W4sr1WZlwBcAvUGMCVweOPohKhQDBFjkgCBJJhHPlCq0sORnQZcO0DWYD/FGPt6Tj
/oM3Q4z2uiVaWbKVBbA9QS3wEg7gZAIIv6hQPnAZ111/ZcuiE40YKs/FJrI936pJmGgZjb3gEM7t
n5UhT6WHKRJMEgP6pcBNQIf8GWXLq2TpAyhN/Of+Ca3B0CsN8PBe6f4EPKXYQAfrEtHrGftakz3l
Piani6bGszMDhUdJwV+VyuZmcWgXIo8zy7OmeBrRCKyBX8bmqZsZ0HUHgkjJDDTiVR93rYiI6hRN
jbccQMGMsDJNBFiJQUlz4enPLdDafGlTkVY6ybvKCwxcYEAv0h0BjFgBSPD5G5y7xdqGOwvBP89P
3vUExrnASbJdMFXZngFIf52FraURPQMYdNdRWJhr9UPteT4mOcbsQqRy7guv7NekExh33QabyKPi
ttAdZqpmEl5YnjORnbeyXg+UkZio6XD1JV4tfPtFWnbqCKoWw1zuC+5cl517KzuW7dyFrfz3pAa1
OHBRo9pzC1j8VZ/5v4ifUq1pTie4MhecYbc005hRCVS18+0l8vgzO2mthijcljh52Q0gPIMz6BL2
RjGIE822vUo8PsCc/H+eRgHLeiGWgc+IV9iogBHmmMpM6vrx80U6s5XW5E9yCCAUz2jyDuKJ5yHD
wAuGfYtr9Bzx8CtbLvN+9lOAJOEHCGIsKgGni1zM118KSZeI4S85lruyZBD7tn1V1gzM1umhUlNU
dOU3Co0Dbdzvny/QuVt4//kBhAwG0BgqvAPQ82bTyfABbF/tTyBX3e1giH8NtR3WamXTzPYC7C8T
7kM9lW9QPaFboAYuKc+f+84rowYFgTMwsxwZtgFEZCK829YL08/nq3Tu8itTNkvX20eP7egCnj3F
EOJTr5iKHJILZ9KZ669RZe4EkLqtNR5fZzCwsh70Nu8AFfj88c/Y8RpUBjShBWBmYqhVNfwBQMH8
pcjr1tsCCDul1x13a1xZmiDGxezEcBwmZn/m4FWycWPL6cJGPfcOywb+I+7NFTiahMVETwqartvB
dj/cISU74l9FYRiEa7nDPGvRQJgLFxNcGAsGCnaKCTh5bq77BMuX/+PxIabIlUap4l9iSlGh65X4
3Z03giHsuhusDTmsx75EBn5EWQRI3Rl6H0Bbg6Q+42p6+vwe57bpyojxMZMQExz9sQAoFDRHAab7
wRR33cVXJlzlrcebcuqPMuGPoAKgqO1c0pI7t3lW9is6hd5HNiY7W3tg3qq12Kc0e/QzEJp//vRn
ztE1gGzCLKjqHBd3SIcd5AtvDcrNro9ahfIfP7/FUrr+izdYY8gq3s/EsxixAkg8PTRufs9lfVsW
/XahhTBNsGvmK/siawCZD/I3Q9wU93KqbNu04hkDNLvP3+PMLlrLEwYFqKUguwc5R4kxpU2oQfNl
8vGCUz7zqeny+x+GhulplFLBMIZBaJ6WESamDxxRS+R7l3RRl9jkb99hbcpda+cWMg0K89IYpGH9
gVC9M3n+CCK4m8z628/X6dybrCza+nXmttWANyEjurJ+BoK93DAegwjjKuGDIFxjx8qi7Gs2VOR9
Est4eQ2VhZaYS0Dgc2+wMmlT1G7FmnkR7ixmuk3Kwe5Vb8njALqfzxfp3GZaWTYwiF4xYuQdH6P2
6dYPe7QHVeFe2E1/tznQ4/7nbiq0LRV1R1zeOMAPuOD9TdOvkqoDBlV9UCdiuBs8Ede8i1jjxzrT
6Fy2Lm4mXc5egFaYdpjZvUQo/fd9K9byhHCXKSiuevLOxpFEoG7sdsBHmf0ghxeqGvfBQS73+Zuc
u9XKWfsQN/XpHOLDYz6GvvzLz99KNW4w2urGfW8qkKcM9QVDOXe3Zfv9YfIehy7OpBd92HnKDmyS
b4rnYJzJHkcXTGW0vqo2KdaKgEr27TBUJpcRregHpJF6IMKvLBuKNZCMTsWo8A9cvQUNbhzOSR07
7FIq93f/JMKV6+Y6YUHrEwW5Rw5SsrYAjI8piAqhEWCgyZBjdunzb/93ixRrABmoDxgDKaf8kB30
fVWO0wpsUQRdwOuuv7L4dLTC5JY5x1xl98YFATf0cy5JMv79xBJrwBiYVTzbZFJ9oAqX7OuuyNDe
EnwXmiG4zsrXsLGUYvwH7KH9cRiEPSZCzXf1gA7g56tz7gUWG/nDFhLCCMY6RvUByqY+BtuLv5lq
KLY0/iXZkzNH4n9BxAztPG/CSYUWn/+9zLw4qfq72et/hiZ4bv3ym1Owj8/f5sxeWgPG5sBdCjVc
foBCxtzgxE2fKq9UFwKqc1dffv9jrcDAVicYP4UFmzqlRoIjRs51GM0JCflV5XohVk4cbLUc1DI9
PWI6+zS0oFkdMXJ5nSmswWEIz3pby2mCcuA8x0y3qAVxFC2vW/y19+6NAMcxytroCnT7IQjTJyIx
zv351c9t1JUZCx0QsEy5ILxDs1rfghMMKMcq8DDA7PCFcOaq26zRYV0GTk3FyuzDQvw0Tod8l/gh
RoBH57qCulgjw2gWDrIq2/Lj/zSSwKK1xSRtufn8+c/s0TU0jIJqFKFml32YBspUmBlHM99icv66
q6/8tHAoCDA9Wn6AjUJjjtWbvgLpVl4I9M984jU4zCqQbLlZ5RwLKt3NUrtKoEo8Dt2lsswZpxas
DNjNvaFppcg/2jkRUYMizanh7MQTp38IQVJ8qUp57kVWRsxBiFQzkztHabGJMKwKHccZFPjNcAlD
eu4O7v/j7MqaJUW57S8yAgdQX3POk3VqODX3C9HVle2AiqiI+uvvsu7LKbpMv/A1IxIQ9obNZu21
ft+KAlcZZMcc8qS9sTqixH26JL7/RGNQbTxe6qUeLG92ZA8+jLAo7jLnz10MrlcQtf0LaZHy+LiD
JUu1HHpkoJ4Bfaa849Ii/y670VfncESB/Ur7Cx9gQ8ZAoRTRBNrI95JDBCKT8DPUL3IQj6hyW4Bn
g8bAiw0iy6EFX6eU52lo+PF/eNX49Tjy33tjZCPGhFs03sSC4UkC8CxPvsQDfb4r/ADlU7tEoH7g
CXy6ZnpB0QLoZHamn9ksfRCWNyDMdTOwGR/dpGsFBSlRVJf4U5Yl0P3pQWav/u61qKe3FO/neC1H
KTgAn6wk3xLwHqCsvCipXx/c2Cud79kETitPF85LTlQlvoH7rXNR1YNwMD17Ahy2wNWAaY1GoEJ2
Y0p2JfSA6k8zxY2Od2XTgTK0a+LQXUmOLZiOjXYb9TgU8dS4T1lZvLABaO22Mp83maUNdgPj8RDL
sRX31onBWBH0ASjI8jxl6UreaskurU1IZ3kLHhhZ3bNC030Wu957sJWPu062dMUul7qw9h9QkEOI
3KlcSFhodhx9OvNUuUH9DOPY+PAZMWsLoh040JOR9Pcpohyk8fwLSCizld1naYWt3Qe8oT2TFMRi
WhvwzALPWA0oh3u8xEvTY+08M50+qfrS/fVMonxUdjEw8+Vhvnbl+JWH/4Pr2mA3Hxx5pAQ3DRg2
YUQfVBa/J+lATnnRPaskA/4TznLwFXg8elqD509NyRXkCBPo4NJ3VYnvJb0DalwQi7gFO/g9fWmL
fnxyKQSZN82CjYkDKesUwRD7+wCpnF09gOfYS/sESgFptoJMWJhoGxTHmd/00tHlPUC9ALgv2C4n
UJUOfaSzt32EFZAM7jg0NRT27oVfJuCLx97jTCl76ttwrYuFoMHGwUUlNAecQsq77ovhRpPqRh0v
uoVgz4JQBeAQj79kweLp/Pury0UErF0oE0TPSBm85/M1FVzXGzNFNhQOnC419FP6/g6CCtTP0BJq
8t42wdUwspFwQdMFfR8TfQejTb0POhQy5nkFusFo235mCx+CfkM5JOL6XvvGB0JheFtABnQ/Vnrj
PZ5aWwIvA5CTKw+BLQqJPztV6H2NyxT7vxMUADM9XuKFvJMNh4sESrYhGiPvguPplHEIQ6ZjyZ7w
pg3aMNZ9jAdQqT3ua8GcbFxc4ESaJK4q70PQRLca2DuyR4gF0YZt7dt5gz6h1IPIyL0ZodIJtsR0
+GfKa//74+YXdg4bE0ea2M+hv1LdB9e/pSkvTlUV/0w9nJPbOpg7fuVugScrQICL6i4y/jOIIW7G
epBwb05FBJY/Zz0JoGDdlvc8otWZgh/imvTQw3g8/KXltU54F6okAgJe5R1kRCGIOvvqOEAV5fC4
9Tlb/YfjK7CO9pZDyQFMj+NTRAwOrxrYeeArywaUb/kL2AOv/fQJfNErN/ulb7HP+hTlx7rqmnsG
Yu1dnWV/Va3/6fGXLLVt+XVLQgGmBiwzraqX0Bc/EWb/fNz0gonawLgs8iEVDyK9ewjBjl/AUFa2
7rnoV8sfl3qYM2qvbBRZDTwRNllzLyFfAO5xPGH3TQaK8vHvx5+wcLTZ0LhEqmZEQNjcSZ+9S3Xw
Qk33FgyiXx26SSkvjGx4XBRJqPJknrr7IVTEPZAT4a5BN55rtgAiHlAh6zBM+u65nveViXj8MCWj
+vh4epbmfzaqV/M/oB40iBOq7llvsgPY9b6g2gyiVTxZg6EsOJqNiwNWyq1qnAZ3J3UuOOO+FUV7
QezyrFt9maj8Ofjd/4DPWvAGWxdxmuqajRyaXCLMh3dTTSBpojJTpyuB9VL7liczcB0NctTqLuO2
PrY4P/fCdaKVLXupdcuXwftbT1GTSOwTYCgMYKcCFO8oidk2ehsgB+0A8LrxvLpLHDUeaMp2VIIT
7LEtLQzehsYpqJdCxKIbn7Ji1trJnC+qAdXo48YXDNVGxYEIbMrxEFjdJ5AEQ4HFQe2OKf5B0j1Y
6WFp+Fac3bWVFBC7UvdBdPLCJ/HSQKth2wFg4+KSWQ5Aqh434gHVCDqOq7OTQ23o8eQsDX3+/ZUX
4wI5EJCPqTv04qofQ17Fxc7XSKxva97/vXmTs5zkTVPdIXDxWaeFvrVu7mxLdNgouBFqSaHvDd0d
Nd3eLtRCnuOucTbOjOWu0P3skjEN1X106d10AZTe1gA0C6GuZ/mqctQY6jFWdzBLf9dB/TQ/gbek
/xDK+r1wshXLWejGxsER0P53OIfVHbTJyZ6lwVdRdN8Ia4AnF/0HiHsdN62yjYhTk6ZDD12nbAd6
3p/QVwSFZd0bsDtua98Kp6MUmUoHtMgn4YMWNaIdOfkZGAC3tW55r1c2Og7HsL4jFU1uTVuUzzIN
3MO21udd6ZWDDZkihmpa3BFF1+2uZxr6TyTvtgHtIptkTYsQsgqQ8bhHLQgRn0tiWHuD9or4sG38
lgfzCdKUteThCQSp7ZHJVJ/XST+WLNT7fXIMm/qhdUfvxiqwCGXFiYODIxPNDxa6+9qQ87ZvsFw5
dwsJLSCnvRdZCO52E6NOei/HmRx3WweWQ0cBZMVkpaCWNAZ30YU/kVlee5ZcoC6JbDCcDPt+8ihG
T3v5V+dR8kPkIRTFOtQCRpROtxxiLWfm/N0bKU5+nvy16aNshJxbDJBxoQjw4tDxThwySlfd6M+P
G18Irm1InKTQu4hLJu6ZBPhxAM3wDiR6YOJJyDs3ztc4UhbOfhsdN4uQ9iLMcLyVMoDyX3BXUNQ4
gJfeW1n6pR4s/3YgNDt0UAq8l1DZzPchaD2f4sl1ul2Y13rl3XuhPjgi1jGdjxOt/CRAiW4PwUfn
XFdNG30edCTZN2BVa3HqNS6K09daFdA32yErx70CcU7dgEs5qUMkiV8GB7Tqa1RTS99t7QvekAjI
j+AlALJpDOpC8TOJdLt3+rWNbclCrL0BDPrgx4cUzF2AoiX6HLYAyPJ9CBaC7FuS4A2di7Eynx6b
49LXWDuEckwAXJocn3gLJqgE9NyQ5gNXE6u+PO5gXqg/JA2IvUOMA/MhpoKbHincfZ71ydEF5dvj
xv88VWCC+n0bLcErMSuItXiW992Zxxkkmwdg6wdxEEq65NDFiffjcV9//hBw6PzeV4Q0TRUP2OoU
AfRJ5SnMS257XgI9ye+NV5BgaWO/7+5O07Vg+oAmVHmCLkTrHLeNfp7BV6exKlXujW6Fda6B6zbc
fGagP17ZCv58mqHo+ffG8QYYDQWDfqkZ2XV0y710exyb7JNKw/cDZJZW+vmzsYY2cg6QXJfW4Lw8
zbIJJzCndnsSDAyvFOnPx9O01IPl3CgA8XkiaXwqpXmrXFAktW3+qRrytav9khVZzj0Ca9DHqndB
ri6/tBOqNDbfJlF88Ps6oLwEm2CI0Sd1F51Lt23f0nI1n780dMuTBWDJoxyi8QbGteYNomr5gsfJ
diVUWXBlGzInHJabbpjik6irGvIdmY/IPUiB6R5KIEz12paxYKs2bq6UMS43tBtBGdNxaH55pntn
4iD92rKYqd3ojxBVSL18/OexRS19l+XZjEej4hqUrQmkFG4lSyEUVecO/4uUvQ/6fVavmO7C8tiA
OiUJCEwS3715uIpwZqZ91UG34PFXLDVueXjL3ACEA11wi1rH3SGU/8Kb8P22tuc+X21NzAyQOB1d
fhqJ613AFJ6fIVXy9+PGFxzaBs6JJCNZWrL6Kegrjccnf3Jupmqgs+UXYXl/3MnS7NhODUHqIca7
1klMLuTcM7xyQetobe6XPsHy6rE12q2BoIP6bAmVVJfeRgR2J/C3v2wbvuXYHHIMhrc1z8BuhyAL
mdi8z78Oiup2jStowQts/FyZZUFd9ZrcSmWgV0Hz7Iin2H5WruI7f4AK+KZPsVF0oG3jftF50Slq
QB2ipkKfaBqvXWkXVsJG0YGC3w39ho83mXv/ZgmoPQgLjsUA8Mzj4S91YJ3SEH7seKhyyMAjY7qH
pNqL4Ygtt0ZjoY2lyxy/RiBZBjfeOObs9ahKT5o1SO/S6C1HrjuIyevcjyCcHg4odagg01lUIOVi
/cb38DC0DminBU9pUUO9ZQe28Pe9ESj2BWvfyvwvmanlyByCfCADUMm5NNH7pAeSFIFMFORHiKmd
Hi/xwl4RWt6MQvEGCj+dc4oyVKNDurSBbFbsQ3RtW/uWMwe460BVstFvFASvDtCVfgHweS0AWzg8
bfAcT5ysRt5Uv0nisH5mEnhzr5gNCQUGCUgfoQYabqQzDG0YHfEyHqfpiOK3tECcNADMBQRZ82PT
PNkwOkI7AbmiGq0DmR9dfTDe7AedrHF2L/iCjUWLwAAEaY4SinbZMJ4gGAydNK+jb8EG0R63fcHc
9atz0yvq3O+awL8xr8XWPUArpprWLiRL47d8mWVcd3lJ+AnCC514ZoHSzTEyVeG+JYOBmuTjb1jq
xnLngI+UhBCSelKpgkASAEAmSnZ1UK/kD/78khbaaDTGeZpA3QSrbFQNzRQX2PagG//WefPDmOBl
nrAaxBBAB63knn8l4f974Q2Z5eDA6UDXo06mm8eh1gt0Zd70HaTpOCQnHZ5BhjtKfCjdQbRn/Kds
JwjPtXoE77qkFEJv0DMryEftQujo7vOQ0mNfdMP4jsTuJH8izqgVlJnnEFnWHYgCyimuOCjtlRoO
RWHS4rlvWL+NfCJk1m5SOgq5F5Fy3LhgwQzK7gc4zRpDx8Lq23g4CWlE35vC7KyJkshP6jBAWfYB
9PBuAVwxmGX+fWxmC5uuDWrjUA+ENJDjnLQMP7UJu85iKI+bXtgSbTAbMHnUjaD6c44gPnNsIY6D
PG4oDyYHMLFscEny5bRWnb30HVZ8kPi4PjBo2p1UV7AzJMLkp7hQZlscaEPaMpdHdEhi5zRKqAqW
MY4NZ5WUf2mtrQ0liLvM04bi3Ouh9uSF8vsvfl3Vrr0tLc2NtZWYZqqhGoQ1LrOOHlSO+2OQBCv1
oUurbAUGUFXr0m4KndNcv4n835vEBChfL75zpzwMeb+yeSxNkrV3qBQyloOL4IAAs70PMvaGzW/N
M/XRY2tdmiTLnzNniKCXnFY3hB3jQZTgeuXI0TxufGH0NpBNNC3B3mqcU9vxn6aKXSg7+n9B13bb
a0Noo9ciRiBO24dQyGwhsM0NolegtVaOiqXRz0v/6jg1zZjUblI6Jy6QmBf98CFxJrw2DHIF4b0w
9zZ4zUCgF6UmcXnjM49P4ECGt9Ri7eqw1Pr8Wa+GH7W0B5WPKm+RBJY2SsAln4z5p8cruxAX/we1
Jhyn8KG2dTL+8HlOjREnAkMzPczaF4+7WBq/5b5ZmHjKT0Jx1j64XneC0Tj7XFNhgo3Tb7mwiVKQ
oRlT3ghUC3ekrYLdXOWzbfSW44rQIwC59OUNOjbyTLKOHFMUiW1r3HJajUf+SJEawnMZSrh+JA2F
ZG7ibHrtQmWcZThp4/oQai1vQZPnb6FR7FwpCqEPm8ZuM7kpGrVtGUKVV8Xg2Q3Konnjjn2yCQEc
2kg1lOXlU+T75Y2hmm2vXeTkRxRHHl2y+gq5sC3YSLWg5Wakg1+dWxdmU4YQsjBQjO0garx7PEUL
MaqNVjO0rTPUuM0Hl/wCMqDkAnRHBHF2SBkAgRzu3DRsL75m8d5tmrVikIUTzZ/98NV+AbVz2rX9
IHHVdc8EpxnUNE+zCIiD8MgBJOPxxy24tQ1lk8XETS4neUaZMtuXZBqP2Ae/b2vccmkuE1KFLoqs
oLf5Udee2TdsWMsFLI3ccmlIX+MdbnChgD4ilRe54U8Iz26DB4U2qRtJsL2N3lTeSjnK/Qil9aPv
Rj8fT8uCydqINU8mmeMYeHTGM7nTDOevB9/ZUVTIHrZ1YT2GtQYaSF4YSfDFIAeQiLqG/KP+CKLj
tSKRBfu0wWusSouCjbE8MzCjkACuANHRGf8YCHNIzbbnSWg0/+4GIMsA30cpp6eyQ0DEU+wbhI//
Pp6lBROyEWylggi68sT01AbsRVZZt3P4KhvXUuPz768cWCCLNOFiW5+N5s+QDJY7v9tI6BJ61mlc
eilNOwQSZ5ZCa2NWe0in1Szn0sgtt211A8ZvUD9eTYw6WD2CGKEQbK2AaSFW8Sy/ZWUHAdUozq48
qt8o3O11X30RdXRxQ7WNNBGH++9zH1XVIFzX1GdoyH4xAyJdOUGzNcy2iQKFNoJN0MolZRJgcYv8
HZlf5JvNlmOj1iA+zAELjdXNq1t9EqSG9KzqV+7DC9Nv87eVkOPOxjxsnowmMjnzrEU0x9O2NNW1
qRLdNleH1p1eYdZZsCVbJJTF/SQ7wDGetBhG74K9LkIaTAjfPW7yYZvPDUBCBL9DWCODU+kdYZCZ
Barw07bGLR8eQY/Is8mDHU3g0hETNoetGHtICP9upFDzjRRTZXMzA0SYRiJeyrmWZdvILR8O4hBB
okPUTUI16ZQkbvKl8fpi5WBfMiLbh40XFbUzNTdpEKCMBBc+lGPGpNzH871+2ydYThwkEKMeGuic
CwTt53KA2FJZdmt15gvnlw1eE5HgKEOus+u8Rcw85y37lBXNdUz8e0PW8qcL5m9D1RKfotShaZpb
O8KAIN2cvKu7VQrphUDiP1i1Sea0b9IGtxrUygtU8JVzDSqyqN8eL8FSB/P6vzrDgr6DleL57BZ0
jofYXSTsTJo0+ZmmQ3Hd1sfc9+s+OrD/4pzJrsHEk4OM0nczfYRi+cvj9pcW2vLhKCgqHWcDIoi+
fTYAxe0M8Z9AhXTsy/i5S9ZyQ0tLbbtzEHoJnqSaGw8UO5qg4++6AsD+FYdeWgrLob0mBCFSrJsb
CeR78Ex2u3aIv/Qp8giP52lp/JZPZ6EX8SyumpuKEKxXqIlq4nw6b2vc8mWpZRsO3Mde1wMKKjhg
wCDyyN01hNOfBw/p09+NCE/htOn9vL2J3KmrHfPS7NRNCmDHLeNnNrgMwkLaCK6np0ziuUiFxUs0
ZuNKvfWfd1PI8vw++DKE2JXbwcvIQF+4CUEuSa9h8Q9e4dfusH+2HiBlfu9CZVxkY+c2N2+SXySe
aN9kFDdX36y+dv3ZzZiNMYtq103AndzcNJAKqFXWH+enkyflexDVqeI3SJBsi+6YDTMTbTYA0dbD
o1uSA1/c7ISDV/it9wJmc7QxVbjM9K06M9nk3bnKkuDfAYRYa7nApQW3fFmAXkZD+nt6GikQI8Tv
v+nG+yqn+Bfr8zaLtdwZaHvokXZ+euW/GIU6r7/2ZbOmX7/kb5Y/QzKsA+B+Sq+mCItzEgTm4Hdr
+O4FU7KhZkbUg4iNl17L0f9aQiBrh5D40pbdN61htJOIV9JTSx1Zt+Skkx0cI82f8aL1JQmD2ziQ
sxn6z+C/3Vy/x2yJT1DegmIrqtXZm4vISkberZvq0idYjs1DXzYjbdonwTxmdqCnjZy9GfLu6DUs
S95KMPjfQm9y1yTOF3YSm6utdYRpcaZmV5k52bQfjfLzo57c9q0cifY+bLJeW9iTO6KJqN+1YOIG
URIQaO37mpBtBEDMBp2hzKJrw9q417lk8FfQ/T9opi+4hs3W1qIytKEQLIIEaYGUMGdOPe7TPOtW
8sFLC2A5duBGzRiDduIKuht18NqQ7FhK5CGS0Zpwy5JRWd5NTE+ajLTulXf5z4y2EJVop2ICyXHd
7mllIGDvhnlzfLzWCx9kY8+YjJ3c6VvvaoY5zp/hYNqAEzUPQMD1uIuFNbFhZ2UJBT9hOvcapU6Q
vEAEqorPmWg3ooaYjTwrPU91kQJTUsSc7MZRBHGmE99WL81sbU/FaABa8Sy9sjkbGUjoG8fO2qvg
wmFkQ85Yyd2CV5zdMjolz7jHQdIrQSKydCr2pmuQst+2BvPavIrzSScL0FUVKS5abkOeJRvZXYxQ
Vv68rX0r/o7ybsqB86yfTBM/cwWulBjsVodtjVsntiPyaiDDFFybFlW0h1EBErmLmy78+3H77tzQ
f1EpqCL7fXZKxE9ED1jioAZEFeIJLlhqkvYw30wlQDBZCP0bAcGXPXb0TwFthl1E/FtPQn/lur1k
B5bTt3ry8qmJxycTaih/Eb43qMNkqX+nOLEef+aCH9r4NJZ7YACTyr9GHe0/gFGJDhdHeI2zLZK2
IWkjg2R25dPu5jUV0lot0Fcoux25owKwOEeDr/tjbuKp3HgvsFFq2IGnnKBI8ylrAMlgvvL2oce/
bJst62xnamhM0Lb0phP3nUiRZKQSbyjbGp9341fuOMrUqwzIum5+7937SIudkMXHbW1brq6ZqOJm
bOgVAh1gIY5RB+LHSMw9bn3BUJnl6JBMdnoQbyVXsHE1EK3hUXzEK1P9nJs+Vdft1mo5/QgVARGn
Hr2ytpSXcUg9cak6QuLz4w9Z8gbL511HKNfnEAjdIZ3cv03LqoMeW76tPp/9BxtGmoQP82thYUjd
fMbrQyk/9I7vOnKbDdn4MAY1UEESTm/KcSO580C5Gu1zxCXbRMDYf3Bh0DDJdek7lzLPUfsBAc1d
n8c/N02/jQxrdT4S5oIac/drp+UBwOi+2PZCwGy9T9V6XV0knr7p2rwVMsu/paiw+7pt6JbzAvdp
kjyGyOEuMZk46DBpd+607dkWwcXvWwM4AX3U68X0mmgnOXCBlGJByrXL74LV26RmZohaVYJi/0LA
X9DteE2rv70O4NhtU2M57aQq6rKuwdRMokG10kwPOEmyDeHHbE4zUjuqLdwMzTeSBMcBz+dnWmwN
kmxCMxnrQnAlnQuoFKe34KENdshvhCvwtYWp/w8AbJCYedMk0ElELjSYnzPSAtoxj2d+Nr4/hDA2
+ouMJuobjrGTuJLBIWr8key5yNUpXWUKX+pjvrG8OrWyaKCt4YUB30idm29TFgJTEFXOc6zktlPX
hoF5sTCOmjgoFeUEOpxfsHbI1Gx7mWeB5bqSl27EUx/NtxmCPD7JG5QmCYQA5ArWaeH2Fljuq8AW
FyIWZreydM8QT9qPkhJwbkfPU4LILu/0yuvAUkfWQSz8zqFRoeiFKHqbA8ZoDlT76uZ21WE9DFo4
721aMz1KAVWDWD0lMRShvP40A9vGcHqXBxsjrcA6iUefteNYDzESAgMARLinpMnOcVpzeuwaS45n
xdZIjyjVdsLckDWud0bDrfN0rYRuYRlsgJjMQXGCUltzUyI64RWrzQFLFexTUEfPzQCQ0qZvsJFi
I01HFnd+ewbnz4ASQxSGbQ61bKDYGBrZUQglnIPS5PFuzJBnOnaTWKvyXFgAGyU2BigrpUlLL6LI
m90I5MS/FAnMr9umxvLpxG0SiNOE6kl2aL01wY34iNYfN760vJY7CwW96iSroIcdePEFGnIvCQdt
9KwPGLbBUxfX2UpPC5urjQXTTQ9hEic3t4DU7xm4Qw7CADWRilGtvPUtLYP3+/btjX3rQ1GnO6uu
fjMWCCymRm3MSduKn6VwIPE8ueFVtfF7T3fqOjlCr2yqS3NjefCs3+GyOiXXiCMmQrFHbrJd1XaZ
fOPToK63ndA2NIznJZV5WmOCKL0LQZNDih+2hUY2mVmUyVm7XXFAtNhYHzwOCeuL55eGf35sqgvL
a2PCRDnyPiw6eskyp4/2gRN+oJHjbFxgGwsmQXyXF15AL8k44f2wTr3yuXDxULlt9JYXjyWlScOS
5smbRAltJqRYqIdI43HrCwZki3xyXWTlWLMw2/1S8UD1xiB3rAm8W92RoV5Z4oWz0saFZZ1C4sND
PROhKGoJKApJGZv4Lo8gJuFOG5FzzGY4Ay8eFMtULp6YoykqqrN3o6i22ql1GnNdVoRysDYLoUy5
J03N4s9+Xzre2mP6kqFa3hxFygE+L0GVKgOlzy7qzYdfNN6Pl3qhdRscZlrUyNddwi4M2uf8XPE2
PUNgha0pfC2Yko0PywqYpuNn7JJQxHM6wAbBmvJLOKFaZNsXzGfR6zB71oubXA0zwtuk0JN/AJfz
mjb2woFmQ8IUS3XSZzn7FTaCb66HujfroLeqiuYHmB6mcO+MZFp7+v71MvWHe4mNEDMxsozQr2IX
U41NuVOoYit2w9AzqCPEJq0OwFpPH/K6jqLdmCgadDuTB+bo1DDws19Fo/kQNkPwb6Wopw4YJWDG
dBrG78qtiHjLUUH6PUFA5IModVIIkEaPfszKrpRHUecxv6AIJv/mZSyqXkjtsx8S9JfVKQB31nck
TrK3XFXpsHMz19dQMvQ6/d4BS/93Zrqw30+Sj/lOp8yPdwDKkPa5n1KZHI0EYCbaMVYh+bBLaOUl
B8U6keHKWKcNFEUKoIyBhs8cACsv+JYgfTd2sRY+SrKNBtM6QzFyqI5RPpTVp2DSKv7ESIQcjilV
mO3LYIravQftMwUDg7rsXrcZ8jz4gRc78Nz170HZh59LQfyXSUB65D1KHBG5VUrk+pNyez96Gwgf
0CGXaT68GydUl30PKyfMDgAlg0ffq4bO34dRNfyQGShOTZWpr2kaJemTKZmBhDCtmmLvcQecaD2o
98t96fRaH6YozTINtWomPhchKMf2OopS71iQ1I32YVAG3UphypK7zW7+yhm4mEAHEjJ24aDYf8/B
ZcO7QTzVdE20bakD6x4FqTndkKhllwzfum8Rw7BDBLrmbshNetjm0VbkFUCUsXEbwy6zqEGk+u5Q
zxQk2xq3NmzpgqUwkIU+C6Bw9oYh5WKYvy3y+sU+93r6A1+LfKDsIrT4ZEKWBLuQluTgh02zFmMv
7Ng2GHDsHJD+RCG7BCT5mmVAYVInWJP3XlheGwMoAplOOGz0OXNY8TUrA+fZAwL3O40VWTHRhWPf
BgJ6RZpXYjLhxbD4wrt5M/ViGri7FPyItC2Usy0+tWnreJ9X4Acl4UUI8MxETjjdKraKEluaqfn3
V0stC9kP0UTDS0RRjNI2ALllMuPHzoMK0GNTjdDUHw4Dm68OqnwxSNLRRRAMnyPHM8fWjB35izQ4
5GaO9AF1MKdU+Dn58bjHJduyvDtSvAgZ4q//n7K5uD1I11gAltq2vBp54Nj4fkKhFUyIf/ACUGKk
Rq2l35fWw/brPohoy5PkiRgj1C5gbfNt5IE+xhSa0I+nZ6kPKxRTUFSWSZviExgDGEpKDqYK3G8B
t9oEQaf/wQZOqstV30SXsUVOleFVx3vngC0uXUER/XkRqI0NTIhOdd4N8aVt5D9kRNloaFBx8Hh6
lhq3IrHRkYwOLcHFP3alSXeZooIeRDMM3YdtPcx7yiun02WS+VmIyv5fYbBJgxeHIT+1rXHLowln
cxw0RReQWxfZXjHUyu1zAOBWHnz/bD3UhgICbxg01CEYvOTOF29OZs8wOlCEbstqUxsLiEKMNg4g
+n3+lTnSCVKpAMd0u81JfxpbXqw1iQsQqRjUe0AjG9ymaic9dLFtCSwnjlCEyYzrmdtYt886RlYH
W3h3eNz40vxb3ssVpNnayjW3smB/yaHu92OCo81vRLKmyvfns43aaEAQ2JJaDDK+ZvPsEGE+mFjy
d2NSHfJ0Fb664Gc27RzT0DkLIfJ4LXFd2DGose0dcApsWwMbAYgEWuVpV+qzDmfC6wSth4V8v2kN
bGK5Fld+pweXyRW5O3/HNVRyy4q5hwL0pCvjX1hmG/Qnk1yJtI5c8GingTJ7zfDElp/zSHtBfmqc
oF/TC11ah/n3V7sR0VJB1xvmv8vAUL2DVId8U+GRYSXHs/Qh1mGc+cWAjOMonyAW3wI8V6pTgiqH
Qx6iQvLxcix9geXNZnJrFU9BdIXWOjv+Kr2MPfZpW+O2M8eyQzGMkz6jApw+i4nHH+p86jbBc2hk
ebMHmFmQxgV2U91BAt1DkcchdNaYdxYmxsb5eRIpF9xZg+svklzps+TSp2wlAl5qfI73XtnNXKvL
4yH2s93I6D2ACuOxAKPdYdO02/C+DJUiUdu0wVUjhHhuZQQmyq4FM+W25q0jOBo8AlaIX4P3/K8o
8Vf7qjTtNue1AX4krkfD07hGXhwUwmNR6t0Ytt6xVno8bfuAeVVezX6LKv8eYJkauye6gMxyuUO6
7svjxhd81qaUQ/zsNeDwqa8erZ+gO+5+EdGozz2bIanburB8NpGZJ0ASVF/Bxk4OSD7EO2byZj8U
CEkfd7FwjNkAP5MQMJZ3QX1tXVDHaMKbA+TR+F8dbei+S0vn5XE/S45g+XDphWOLQrz6KlT93nBw
OOb+ajS6sBQ2fk9I6MsmXl5f5UxiIhXuHEKC+62JNyohUxvCZ7pCiXDIE6g8QvNOz69bnem3XQVs
uJ50/RGEYGnyJAqn2jMqL0hwbjzkbUo5FuuwCT0PfgYizXeR0DGEyaZs2xMmtRVOiXDHpBPwscAD
QdPI9MexWS2pWbAaZjlwCZIhp5EdrDMm7GsQe92/fWm6/LDJKP8D2cvyKc2ES7A3zJqaBQhYO281
wbI0eMt7SesXXthqtC4rZCV44dBz3UNbbdvgrTOXyZIClO6P2Y4E7r8JUCEvvVuylehtYV+wUXpB
6DLoQDvFdUZrCHBlcBhP0kTP63wTC/Njw/SSMkFapVLNtRyoAUgDN9RUOM3K2v45o0JtjJ4qZAaq
A5M9ZyjiPKm+ZccM8eIuiFm9B1agOwC3R5/7aBUAuvQ91p0YYpiOyaaguIpC/uMB8XuMexQHP17t
hfWwcXvcn7TpyhrGVKqO7iON/SGpUOtXxt1HX+OG87ifpY+Yt9hXRyYkApgzTfA4HVTQrGo9TsOd
bqZhJVP351cWaoP4QOEbhYVHsmdoydNr0Ibzdv2eB+lHLRPnpc82qstTG9CXTH0hCegbrwgD8mfJ
B/kZMhPeNtwJ5Cl/nyjusBpVWn4BTkA/Apqyzt40Zo1aeeFAs+F8hnd1CeKj4iqHyb+asmHvs5i2
nzxPrhGnLy20dSCjEsgEdUaKa+Rk75TEjaMuXO+0yYpsRJ90Ju2zyi2uqE+Vb6CZJZ76ZBtqCRLF
v8/8WLAJqVKjL4YgYaA0/QTk/FpIvbBtBJYTlzTOM0JUf2Yo8oO49lX0wU24+gMEmK9O5+wKsVaZ
vbDINqKP5z4eHAutL+Okva8K4MRiDizS76jPdu6PF2Kpj/n3/+PsS5blVplun0gREkISmla7y7X3
cXNsH9sTwqf5EEI96tDT3yX/k21sSjc0q6gBCMikyVy51it35q3GDjt2A7AJ04U3Wf+xr9i7pNg8
JxxmZKP6mICKEtSy1E34c/sUF6BZaDmKXB5/vqt1612MNN649JM33uI+06cS4qfXcSUI3Ne65cI1
WDZBZZ0MN1kj/EHHtjkTQPp2tm6dz3Uaz20XGVQkIgRYhuBj3MZSuubFct4hDRvR95PE2wM0yrLA
vKyi3o+nxXHU2MA91jTNNM69vJmFlvw+RWlRcCDUZuAHjkPnqdo/iqXYvOQ5jgQbwYcSIt2DLnG6
rleNWsTPK0ugTsp3HbRx+n748/GwHHNmY/mkpDxAkfvwRLy86i91CKDINZ38QXx53IFr3tb/X/ka
SNiDhikfCx4n9NOPNFEMHfGzmSP/tqAMfZ9h2cRvQ8xyv8HNBpwgUK7EPaM9pQDe72x9nb5Xo8Bt
WFN/4cPTMA8eBVAanKsIpWVmYxkcO5KN5ptkpZGKn8dbmzeAq3NvNGfQ7M5PgQ9KsMcr4eqD/DwG
gFl5RuLc3H7c/VSLgCmgDP/qWu98VNmgPoRKs0GH83ilee8h9z8XS3WKEj9ody6D5eF6jEk5VsX4
ZFT8rV25ULudnLqRjearGy5GnyU94mk5efvj4t2S9iUn3N9YAIev2ZC+AeSAosuX8Ya3W36YenAQ
AsEsd7ZundF11jHAYSJ8/ySyb7oD/fe6VTy2HdenW16MlFPOwiiabz/g6QbkwMekHcNdSNPoF2o3
QnKWsWB4ioMAEsN1S5cD8KHi876Pt5zX50s10SUrnxhdvg9V2h+zIdtpkjaIb1pUExapnm9KTV9I
XE8HJL42qscde6cN3BNLVeoCAYQn7a1A6CDn3oH6pjiHDfiwo35s4w3HcuwNNs9bC46LSEkF2H7C
5V2IVP7BMj0fwnYnBWRk07xBmUZ7JfQZbnIGXTXw7te+B8nYriW2UXxmSGbWhs18a+c1IwTp2XPu
IZz2uHXHOtgYviFVQiP0N96GovjQkjg5CICbrnxuXyLoe29gZxw+ZpO98QipiEp6yy0GGeRJoIrl
nObNRsjdcZ2wcXyczhmNoPzw1I6o8lRkOJrRfwuqiyvj4u0MKo3HU+UahHW1HjIJIUFdzCiNRq2b
Lyj2uHYreeZq3HJkUTRFskgR3H0J4EFi4gOkqrcW2dV4+PPx2CILGoSZNzyVK3oNnNj+MRr13/um
hfzcuAazWDv4dLyJCpVuV0iS8+AeCYCiN3Lrrq+37tUSOeksmaLpxppyWY7Cz4fohNBmt3GNc7Vv
nbwogumDsTATvBeZPlHOn4Zm76PARnQRUMhEIx9wugjot4hG6UvkbT5eHd5rQ7r8CrIVmSbTzc/q
9lprw15AiAPWr4DnpyzcFGBwTNEvuK4xkbr1xwkVyICkD2QQhyTeKt9ybNA2lqseqiSswAd/01T4
dzIO8nno8aLslr2hId9yXdJmQ0A8H4/7HHJPU5L7p2oy33c5gA3lUn3AQ2C+kO4eUASwQLkeQkPE
f4n8KWi2lClcK2278DJAzmHspxsKbt/GGXu31riRsvrs+VuyTK5FthwZVCcoM6cKpjqu+moD4oB+
Em3ROjjiLL7lxT4UR/IG3CcIAUZnEKFAexAb9ZxcEI76uBB+XJJq30ZtS4lOupsa007Djam5eFY1
4gfTZMJdrVMbxgVbqks9ZfNtaECCgmyduoATZQsl/ntnoDaIyw+l7rxw7m81Y+lxpVIEd0F/jGTy
8bG1ujpYT9FXzz3dA+KL+jl9Q51s8U4UCnItXRFDv6DfYlL8va0ivv5zF5PXzbWZfPFSe+KbUKg6
wAskfWqGZLr2sh0uj0fi6sZyag0qyCGAG9x8UHLd6jyIP+t4YCeZA/ve1KgC2rgjreR9v2I1qQ3u
KmnIoyzCAaSA903u7ZAvf/jNOKcHxDHy4liDa8k7lKzk5zpJh/y9x2fEuR+P0rVeluPTWHWyFu10
K6u1GkhB1Z035eeqLauN15WrB8vvRSjrBFrZSHAKWnxkM7AcU1U251FxUBg+HoVrrSzvJ2FDyDRi
j5/qsjpxPvxZQ5v4olv2kuFttzGS3+9gNLVOclz5OHgx6vGGwpThGbxK43hYmq7dFwSgNgSMgmTO
UCjw3ngMxa4ybAUY8LfeoY4p+hX5xYFdzyZ9KztQO9bLmF1/3AMheileFjAyPl4Jx2rbEDA8uuaQ
+BFWmyFiCV051Z2Vx/JThMrpjS3S1cc6xFd7TJ2ZbIiWRd9kOtbPJEvfmQCaZttKF64O1v9fdaBk
jHKYlADjoQfxjcdpdY1GVhzHGID8x/PkWo7Vxl51QcG34tXgGbtBy0yeOeuHS9kALAFuzPA4kXkf
cpHaHHBt7tfpLLUGi0zvHXWp2XkYdXHrGpAxPx7K749eajPBKS9qk7YZ+lvJRnJs+6U4cYrTPZ6H
5Zjo+Ja1nTin61+PO3T4IbO8ve4Sr6JpoW80RPUfSchfRI5bRR6uhbGcfEAGold+Nd3Eqs9ST2Vx
iCkWRshgOkdjK867BmHDxAbaT5w0a0gL5Usn6YOEKhL5FhjKMQqbCY4UY+NVhgxPEmGzF9Iw/YRa
p+EcQFT6XYjn4MfHo3CsvY0YY/NcS5UO5j5pcxiq+r4qVYpx/FS1wzGo1QdUgL173JVj1W12OKM8
ko1Rj6O4F38hGmiOYeTtQ25QGzyGzMQyo7ZM30SnqoOAKPJhTHfCw2liObusVVjw2iBGXYnk0pok
ui7dzuc3tYFjfu6HxdhK7FZ+VRSHdo3dy7VEYt+8k593qknynEsEj28mpvoPHgXIvc4yetrXuuXL
ZdME3TytrxtmsKwtJr5aRaMet+7YyBPLmUE5THWZ5Zh4AUhImSMjwBtwq88m+/dxDw6rtKFikre+
l4tluXPQSavFXw7zSkPyuHHH59sgMVOPZTJmBpOD+Y8gu1R057JA2VaRgXv7cR+uAVgX9jgiPBh4
MP/IlvEV0ugF3td9bVsHtamBlPDbbLypBtcyNnUxqBaSf/Y1vk7aqxOUTaH0GkXGm5/gKdMl83I2
yt/aQF3Tsv7/qnXBl04Y02Lqf5ROo9A5gxThllqjq3Xr1o2Nn/q5bM1tyqDWCKHA5GDa8L/HE+PY
+22xUYQpEYGrV3w8mdr8SGSQX02lvWPrx/1fqEHdV/VCbYlRyHAGgrEJHUE7RYBOUydP4bwTYU5t
yFjd1QIkVzBJ7GstNLpb8te2ZpPDtWywmDZlAvqgCt8OMoH4zMYQslAsg/UnVborskhtyFgJEAzq
r9aFqOugP5Gkw86TIwb+eJ1dQ7A8lzSlrnBvMLe2TT6WIJYBm2WaHSu9ySfreJnaILG6mQMk9hDY
1an4Rqiov/OuCvRp4AUDJxuEDJ6AWk4WFEzPCypJ0nBLyt41tvX/V+7nU7DxctGZ64BM/tGfWHg0
Xj6exmizpsfhg5Hl4bTqudcpIpH1G7NvkogS1fKYxMeL42rd8nDm+1XeF4sBACHgJ0hsZ/05ZD1Z
zo/bdzi5DRerPV0wVQXmCu7At6yRTysDfTyCOdDwLY1wVx/W2WxYHTWh12KGeAqAOAqTvjLcW95T
Nb4fOX48Hspqr7+Jf9hkcC0BIW+lU3OVTZIcaON/N2PovdS0rN40OZ5dDTx0oy/HfdUGkinIhKUp
+EGuoGZ4u5LOrvkcgdBgndDzqonS91vl7q6u1v9fmfCgg8B4YWyuulVn4gVvW+jGrMzrg4w+rgXL
fbcP701tkBmdJCgBTGSunMFbTN7LU5dPG1PmcEUbVkZarUwG/bwVH8rDo+ZhTy6lSLrTHIhm2njT
O/zF5osTYTpq6AN5z5QV4gJVt/9wG9+HTaS/gMryZVko9Gyf2wjZa5zlX0CHskX06DBfank6r8CA
DfaqMDv4IG6j0Uc5ALM+tLcVobjM2UbxjMMZbXo4EqlRN0MIDaIaSTZWRve6p3c5IJPhBfz42BVd
nVgeTzplOk97sNEW0h9y/jTV00k10fO2W7gW2rqSG1Csz1FUB9c2jL/FEs+UJATg4vH3O2zVhprV
NAAgq+6CKysrVG74Mu1AzIv8c3SMvDTbh9WlNsIsjnDtETWQlhKCj6SMPy7Nlrc5rMlGldG8jau5
Dfsnnc8nqtTHNdlM07+LtPyakH1ymNTmiUMFR1PV89g9lSNyku0Eap2VQffxIjhuDTaeDLIDwaTB
BfCkyulCID+rl/hDrNRF5ngEyPF9yaq7t4yXfd1Z57jgpSeEbggwWQYAsBX0x2tyrEPvq5mXt+tu
22DnTXYm5KiNOFNzP3SM1/kTCVB5x2X2b0LyrRerwz1C8vOpESdmmsMmwFbVpOEHzkXy1gOPyYZ/
u1q3/HsYQOhOTVm+AH35ngTJ+CUtRvrl8UL8UHT7zUFuq4mKkWvVdFn50qrgSqJVMXxGtvhHmQTD
ctAs/8g06iMQiupOE+uP86D/ns1MnuZxM5ns2ANsNJoiZPESXI5elErEJyIHcuRVADxuU4UbkBBX
F9bRjiI64XPBvWdV9uOxndYYNwNnfe8n+fnxZDp2YptjzkC4I07ruHiBWKo+oAAcQc6mg0QMNntx
WhIOfph9Pa1f8OqeIpI07eIkEy+yHv4mejFfETc0p6oU3+bJmI1QgGNfs4FqrY5Q4eDlJcZTnVo1
nocI+QA2o3imjxAwGWOxT7qF2hR0NIrkkKWpehbBkn2UHDWg0zKFp6yR/z6eMsfVzkaugad1zpk3
l9BZI/kL80FwhXqpIrxUxRR/E2Nbv+/6MLp7iT9uxWlcNmdtDJMYECejTD2X2aivystzFMKX0Qki
oHvN2todRB83SdUT8YIIpQ8cD3jWGO4Xh5TsTd3YUDbhIRiXeVK9lAoBLTAc10eNivsrgi35Bk+J
w3NsQBvpqZr8MkJ6uOjZVajkhpgTIuxdzs9NFX98bAKO5fgF2BY13G98jtXXKr204aL/Fhl9E+WA
lzzuweExNqhtmP0iTYOmePEJoh8y9YYzYMhy3QuCI8BQYXiu8mZgG8eo42iwYW4m7+bABxPZSxnO
QB3HtQIf2Rh0Mbs+Ho9rXdaZfLXPxFowfHWsXoQ0Hl6pSMuWcUqyY1fU6ZvQD4Kt2J1r5tYhvuqJ
zl26aLjKCygD0Aug5mL+qJFtA4lgmIcvgU88sgt6SG11U1bnaSt6DoJCSaAHAIaf8FgE6sPjOXNZ
meX0banmoM8lavNUhPtsW6MchtXz96bbKZBBA8vp57yIUeWpyidQyN9GXc+4DiZbGW3X91uX/XJm
CQhMKszOFNTviGoEIm30Q0M3T3uH2doAOCmiAqIYESiDBKpWgWQYj2Hpb4F7HTZrA+BUooOsAFXE
k+qyb6tkYZ2NF9WPEIreqtpyDWA14lfGqjshlFcmDZY448H3wYxefGr6RO1Mbdn4N6irJNywsHiK
x/hbQOvmoPLs02P7dM2P5dNynkEaBBKKJ+IPZxKPTyqXb1nFnmrCnh538YMA7ze3yl/wbzjPa4Jz
9llBfQ9EzSBLk80zj3J1wL1/PnQoosuG7iUH5Rjws1tEBg7T9a1nPVmqJhT9yjwqIe38cSXkqZsm
+ZAS+t/jkblW3nJuljeAwORt8WSKaX2vgIi3KfbR+1MbDwcqnhrZwBSfjwt3fsNFK31aMIZ9n275
NQCayejlPyaHL/LZIKF6rfx9TBihDYETcsmGGVo9IH2NUZs8QLEEIDJIZ2RzOx32jCC0gXAQf8X7
A3qLmJ8WSlQ/XggBrGhf65ZTqyLIcqiuofW4X1F8Cvzi29V6vzfN0AbAsVJnM/MJtgwBmNgBgJ7l
WMtRH5tpUwns954NFZSftyU/8LqygoQOXtWk+DANCDXl0ccc4Mq82MIK/d4BQhv4BkmdflJehnGU
ajEH3Ahxdm4Cx12zZDmwVh3JCPY7jKDR04EVOP/pmiCB5vyWYp2rD8uFS0ikLCjYQh9xrMCysfB/
wTLLT0MaxZd9pmSdz632pCxEiy7UkkR31MLGtwYAmF23stDGtKGEYURde+pdaVV8lIQcWcI/1yq6
NQDRPR6BY5JsWJvO66JjU4ER6BL4BFmJ8Qw2teiUM8NP+/qwXuRUp2HUN7TCQgie/FNmNGyvkNOM
phP4iad2I37iGorl10THXZXEGYbCY+x7Oh2+MND//hEBtbuxMbm6WB3y1X2gCJq68wrpX4IsegrH
4di11SnItsBaDp+zKc6KcOIDZF/9SxvrJ6IRGPNYmGysgqvx9f9X385KimxXqDA9jEKKSEgwm+Yy
21enF/6CZfNJFlCCqSF1jTB+76FOD1VkOz/e8mXax62qlDGXgY2HueuvdaY2IqKuNbV8mBddxDUU
V7IDoUhx1cT/36BGkI4J2W2YjWvqrRPZg+JkCIjlcqlEe1qof4Ta9sbXO5r+BalWKqB0IKt2KUN1
mWd9M21/fuy2jlPGhqmVYc9Z1y3LJaznq7c8a12cB1kdqnHnt1sOC3Aa6aYSixrF+iKD5NomW2Ra
rmmxHJXKWOV12C6XnAO7Sb6m8Zay0Y+3169X3tBGo42kzwRrsZhzfknPIDo/gDv8TX4QJy86ThsX
a4dR2qC0iINEKPWH5cLT/kM0eR+iMLqEXrcR8HMtrXX8powDcuJ1y8Wf6+vsT1fQf7/JdHlQXbnx
9naNwPLYpp8Jz3S9XOI4pCcPdIrHZgYbdKXoVm38aie/WwnLc9uiTGmbpeiihqY1lbk8Q9uTn3XI
9Bko5G8BKcRGhs9lUJYLQxwuy8oItjpKc47HFmD2rd3BsRg2So2OrIacZLNcWrBnn5eZF9cmQTqM
dB4/zILXG/7sGIINWEMCxpeBWbCHLp9UOJ7TWm1Ya/r7hbApzSg4zca4WA/4ehH5vSb18FWCcekI
ETbxVkDxo17pXiER/TYrQrWB4HFYmM11Vss4YX7moVcf4omIIQZvY0BgzkuwpZ/oMDCb7qxnBqy4
yWguqJRFpFUEp6prDpWfnKeSfgApwMbNxbUy6/+vjmaejSLjVAQXlefNQQuxXMccObnH+7irdcvZ
e0ULgcsdTp95/Gr66a9Y//m4ZZflWj6OJ1kJ+tsIKxDV9ZfWSy7BjKxVFn4ss3KDLs/Vh+3kQ8/w
mqWQ4u7EsfLyC+QPDyk1f1WpvD4ehmuCLN9maT4FZZstl5qLq8/C930Wbficw0ZtJJtf9mogIoYF
iU+FD45X/00iN3ZYx2fbCDbSGIRQ8/W+W1eoAI3LyZwDZHQfT8p6Of/N5mork5IqUuVoCnJd8Uvg
U/7A5fhEuv5PAFjehgN9kzfT6XFXjiW2kWwJZNEIKOjMJZSKH9oSlUJLcM6m9FyQ6H+P+3BN1rpA
r1wMNSNZhxYNAoS1/AdKrh05GFyd9l1lbLwaKDtzhDk7/wJy2e8ighrB0ofThhE5tiGb3CztCjDe
mcRcQL0YQBOd5h9Mrr/2Ci9n6anxgORjsdOoLJemZQmh6jTzL7zvPP9Q1h6TbxZR9N2GXbk8wvLn
2BNZwUYVXED+Fryp1+Q864Q8B1FYbmxLrrW2/BmVemEez75/QRDJO0DYil3Hetq6ADpat1FqUmhT
M75ghsaGn8ki5++gP4s+77JTm+9MVaPRke8XeCtPzHthfC5wqQFX9+PmHbNvg9EkqDfSiGNqSh/B
u7bh1VWkSXAY+aa1urpYvfyVp5nMmxtIsfgXBXULqFp+hOrkn1W7L7oZ2lg0lPuA5CTUeGe2jLyL
cRUzx2rsN2suXcu7/v/q84e4NCHeIzjTYj1N7RsNUiR+g3pmso/uIbQxaTEKn8EoTmBAIaqxDLgR
b0sM4pPHK7xO82/2bRuKNoFerpyGEa0DeKxx9F/+z8daUR2CEfGpx924psly4ymvmxLqt1hl5X9f
+ZagOiX3PZep5b8TYSme+DBShQrLYx1AYSqRw7zRusM+bRiaZtNUTmWJ1gsgJkWgPooMF66u2ck4
ENoItKX1sjLuZHBZGqRNx6Lwzh0Js/PjmXd9/3pKvDLQVpUdBKdivN0mnPqEoSiEkvXBY5p9THyh
jUCTuswlAP7+RZLUv9F81t+jjtTZhok6bMfGoNVhGIE902N3kpr0c113Y3sIdJi+ezxBruYtDwbA
rZ+avEjvekiD74QOArpm28275j/8ef59T7ZAqubJnQZTPLzp/X6oLvlA/PnSBwQ41n2jsA7iIQZv
URpNyX3wGzJcQMwGNTVdxWQjBOAahuXACHERSsKc3ZWJP6ySmceylu2lo22zcXN39WC5sd+PKTeq
XSOCa4i/AiVY28v4Fpbdzi5sOBmQyANLoozdhS8ykNihVCcK2XAGl+G+WuDQZjcr+w40W03YPJkA
hRx580aq7u9xofc537pqOwzWhpNNimUFn6HMXKqc/EnjBMzFRQPg3S5LsiVLY5D6+VUp2V12gERS
ZIiiQsQbbyfHItvQMdJ2ORTi/fDCkR01JfNvZBj+mCuZ7Au82ICxaUa5fVnR6c4jyEGwAkFZAls6
P54bx2n5C1jMk9MczEF4GWgDHVHspW1QnsDi9dKrmu87cWy+Mx/1/KgtZThxYtDJ+7yMPndjR/6o
8p3VXqFNdKbbqehTOYSXVTb5x3EM3PDGdu2I7tiwMNnTehiLabybHOB55oGoZ5jZBUXRy9UPYnmb
Rs1epnx832n27651sXFiU2GaGlcMcoEmRXOQ5UDOtJn9y9RV2TVK8kRsrI3D92yoWNwj+ukVLLxM
qv5HUQhBQ3FnK0Dpatw6qlktaN9H2XwHba7qPmgoXAlxCBUYMTbcz9WDddmWCQ0znqn5TscBovGG
N/FyLEy3JWnicG9bt1RHxaA6NS1XXdY1Kj9A2UOy+tLgx+OFdnWwDuzVbcZPlRqniCd3yCuJiyG4
oFJTg+TUa7a4YlxdWAc2STXwnkkdXvxsaKFhBmxKYRJczkqzEYl0rYJ9VkOuRnHlQ7SceVhaRD5T
/14ERVf9b98sWYe18cc5T1EGeRlCpKg0x2uBqba+Z92mfKNrlqzTWtAoCEoUN+C0ziEKParyAjjz
XxlOo/OuQdhoMJIlYexrvEwEo4gGk4XiYuaJiMeHACVX3sZ25VgMGxZWN0m++AoXGxpXw1deIlYf
oF7j+75BWC4NZOTc5dgz7i1rnifk5N+brosOSxFs0Xo6FsKGhNUJIjplx5I7z+NveoSIEK+VOiwh
cLKPx+A49GxGNE2HmHYddlOfTu8ldJZPK3IuKab32Uz+etyHaxXW/1/5tZzyFKUFBbsDxMCfpkV7
92Rh08alYJ3t3zxybfxX4PVgKyM4Uf246Q5zQyAR7MfkVOkQaThWpccM97YNu3UNxfJu1D4TpJnK
+Q5R1jlHvWvfjmDMMfG802It7+ajqjrmF9NdyS5qjgzJ83vOAVTdaN9lUZZrU6iyjpES/3fVr3F2
vwRL9C1dduI8iY0Jq5M8SPxyffBS8l2wJXjLIZ6+8Zz7/dcTGwyGxCce/wnCJcyUz3zwzFml4Xz2
WFPs7MHyaZH2HhNQ3ruEnYfHtJynEyKHf3JRpxun3O9NiNigMBEzTglUgy+Dib6VURYe8rFiG/bp
mqD1/1euFsdFb4qFJndBAKU7Qj64LlD/nQ/ToRuWPto5Bsuj22Vm4Fla1sgktsBjLCHv1xU7eZ6J
rXFp2gH0tm0CiUhwU0WHifStPIH1EP3t2ZGIrXCJxFcpadlFVz2msj+XlVeX/6SNH8ZboIPf76sQ
Q/15IaApkDEjDXbuooc+ahU/myV+p6XHDl6e7nrNIf7ycycciMN07GZMC1LfxVGniI5lyHueHs+S
w5hsPJiaPQTD1Bp/bhuUshoNEdNSKGx4K4fBvj7WlNMrgxUo0EFMjENrdAXc8NYUJ52Y4slrN2nz
HUthM51BodCMEG0zV9MHb2VXfND1ACGg8M6SbsugXFO19v1qGINATY5K+HjXKGY7iR46oD8kU0dv
J/M8sQFhU1N7iibav4syLr7SlgbjwYMs+D5FdsIsn65HCdBfUIDXkIA16GCqfpZvl8Fvt3KUvz+o
iY0K88XQU79r8GLUqJQD7x8YzsKsfmrjcDjnISmeGp+NXx7b1Wo/v94KiM11VqPsK2fd5N/bmIUf
WIPyvyHELuVzSGyLYY4PNdQgjmHQ74slk1/IzviEkjzT4fWiev3OR+kp+kGVg86qnbrwuNRYZoa0
bpBTL7oPGegWUNnMT70ak43txLFANn5MBWVS93ka3/2W1p+AvP4zztG4WN/1JgVjRTbuRO2D7fvn
kdAmmluUq6GvGeQen+IKB+UT1wGAQtggmd6n30ps3jNJQqLA0RnfUXmcH8xU6WskwK/22MocZ/kv
VGejmqaeefF9FWsgfhO/6UpkGB837thTbHCZP4cZxN/r+D6FPT3jrd2B1Lz3L2O4s4iZ2NCySTZN
EY0L2JaTNcM7RCXNDwnttobgmh/ruU3nJVhwCsZ3ifcXSuNK79aFYudNKrEu48RbymwJIPZcVxK8
mHMblcUfrO/rdiMB7loB6xAnOahhwm6ILpxHxV3k9fg0pZK8RAXZAi65ZsjyaEgGxNwXRXxHpRuk
DlrlG3nKA8Z2Bd6JDSjT2QB2rFL591iN+VM5zwgzUjnkL2PG4q2gpmMQNppsiOsE26yM77WR6UE1
2C+ScSe9FKQHft4qTA71rQxFrnc9kek/AvVNgH546u8K2BAbOsYjMEqVwhvvMtUAbdYT0HZmM6js
MCEbNraMk5nSRqDiGEquBw314iMx4TeIOM0bd3FXD+uivLp6sCjI4hz1snc6ZeoUE4hN8vVEDcuQ
7UrwElsuE2Lh4DsuB7XW+egX3YD7L6rlPqprYtOgDZDRBWGNju5yZuzEx05/MmVmzhNCBhu3TJeB
Wo5sogHqvFyhKgOEB7VeQrzZIXP7eJ92NW65MG27vix8Od113Kv2UA8sH455Oxa7sn/kF9wYg1ac
LBfMvq6jN603Lcco3FlWSmzkmJ/OIasaGt3b0NOHEvGNc5ioLX1zx9zYyDGAAsELN7LoThDUezFp
L59ZRD/smngbKyaLzg9nJjAxKybNN7p4HpNpi3rF4VfR+v8rvxJLO82krlajH1Aa1vpC3FPk2Y/B
XO3cOG2oGChsM5QKx7gS1/JfosCjtMSb9fWuAViHb9ulvEEoiVyoggqtMEV94V3oI0TW7Yuvorjz
5zmiJKrGtF+rndpEfSKsnvLjMhp/61nluJHacpha0loXXQYKpQY62Cgeeqmzofhqwv7Pzs8SCG/l
5cY26rJUy4tr3iWgGvPpnUB2HsVP00LCWyIbKs+7rNXGipVdOQ68JMu9pBNuWeBBT7w3occ2K8Qc
I7DhYi2jYT/zjt65lyQaZ00QxccCIqjv9w3AOocV1abIhe8j9inTj5DJHP7FJWJIN7ZRh7na9GVB
IWUEZIl/X7SGaLIoP9Rtzw+kmnfVehIbLdZCYpiZpg/uQ5mOX6DcEB+iOZFbdciu6V//f7VftFUB
xu0oWHDTqob2JBqAZU8NmJDLfYeYjRVbZTn6vGyiOwVKwyRg5en1zgJJwD1+/noZxlFRaw7jgUsd
UAqYowhwHN8HabFPCZ5Q6xCuM5F2PVg/EGDQS3MAhgisiGOchcFOD7NcGOK5oUq8Mbgzjdh8jQD0
oQr3PsdsrBhF1UeUmYLeh3FlRJm94jkI2+Lw//GcdLiADRZrBYuqpAjQRcbrd3xZ+NX3kGKtEtFs
GJGrC8uJa0ZicPwqcjESND/mgFjKTE5K1VJ+ySSp5M7FsHFjcVbFtI3G+c4K2os/yhhI1gNOuyrd
iPA4wno2cozJgKGyWiIexsU3GTXxmbJp/tY3HWLdlVL/e7zrOQJJoeXWDJUybUiRIGMhP1IQpU0G
jOaKju9/JMoIiKSXaqvQ2rU61pEdF0GZqiihdx2w5ohaGvH5R7H1Uvji0+PxOLapX3jLsp7mUMIB
EquHvESZSX7OwQXxuHHX91suLvwphgaSZ+7CE/1ZNYBQpLkxp2Bv5pjY3GXlDCixAZvFHbAuVK6m
szrGCbgV5wmwtcejcEyRjSQbqIiENyTLXYRT/d7g9vcPapb3QRCIDSIj1CsKYDSX+1Ql7MZYJO/1
yL92DCN5/P2OVbAxZIRBAqGVc3ARBi9C07fs+AObU8x4Gz7uwjVFq1O+Oux4FuKmPeXLvS1rmjxD
pCge3vfQ+dl5HbOxZD6U6Eu/G4ILhXFSL6QX4Oz0xpPfsXXYODIZmYCQgk1XQ0d5ksY3p9aAZ1SC
bPQelnyfzjSxEWVlgXRiz/zgwqEXg9qGRppjkJruv8eL4Fpn68wmtV+aWKVYZx5/8FeY44ilP3qb
yCvXKlvuHHtl5i8BVpmGkL5QJpnerkCNz/s+3zqu217TtClgpgCQ6wv3i/YyiuU7gKLRRvDL8f02
ckxWxRJ7IL65YIXNoU0Mu4+tWjZ8wHEy2HAxA0B3B+pYfqc6+J+Jo/+mAtqr+fAHB9vuQZPwTS/B
xrxrsmySMdCkQVsxW8y9CZY2OKXTklXmQJOhTYBvGBKUhz7uyOEbNr2YiOsyBaHIalRQ1FGld4kL
cEMWYvxzJptYMtfcrSb9av/QFHhjoKT5vabjF1/9A+4pdka89RTz+BJo+OJcbipbr3eb3+SCgtU8
XnXW9oJ3pdHTVbXQmCVe9XktQ5mCEO/58piilu3x1Dn80aYYM7wMh6aIuTj4XkXuNI/IOV3C6ZaS
sdswOpdJWz5vKggSEV6RC65vNx7G/JaB23Aj3u1q3PJ36E5zuiBYefcNYS9lW4wVmI5Y9u7x/Pwe
PEp+EEe9WgdRLAMnUY/5aePmzYBQ99nvsvFQVkQcVDyewAYIett0vHs+kh2PO3XY8//j7Fu25NSZ
Zp+ItcRNwLSqmrLd7Vtv3ycsb3tbCAEChBDw9Cfw/w3acqs4i2kNRCmllFKZkRE20ozilFR8KsCE
3SN1mQLnx+OK52Ztr62PXMLtrziW/m+gWVcleoqCHLWZpb2MyfqfBpf8iSRBl+xc647VscU3DWcD
Meu8AP3sq48yEctLUI+MxwhtUXr700uWaVUzL9rlXrI4w+svaXxx50Gs9+D71Yaa8WK70Otoudcx
9PrOOuWge0mbpPpxew1c9tl+f7K98NxopmRqw/vfNF1Q8Q4ACWv3yO9d+yj8c/Qe2eNWljK8Z7Rl
uZ79+pIypBA45DbAD+L/uj0J10ay/DsYlK6Jj6Qdm9v2DGGNHyiU95eQHISHBzbhGOu1CFD4C+8L
DRrZCo3CE2lVfvvvu9bAutN125h+KD3/vima9Y2JuPhVB0t/qA7h29iyRcdA+68V/vrWYADs/GXN
IG1x+68/b3nfxpYt7Rqhx78M72VVvG6oAvE5lEzOVdgfo20Fw7m1hYZM+g3Scvn2Bbb9826Kv80p
mnluT+F56/t/QcuSxIuSgOP8hnD9w9Ig3O9rxCLHRt8M98S/BJvXMmwrnKTo9oNajdCnkO0i11z/
3fLeHhKoIsuy4B79lmBp5gn/4gedPlRD8W1EWYAG2pn7c5BrkSF7EyRNQs5eL6Ddeds4z99tvo0o
Y7iSdVp3GTb+9KYJw89LuzBgTNCJBKGKCPQ5p6ZW8ckvkp3b1LVf7cu6R2qiLavsfoloUF0aFUKi
bsUD/DRVyd5LyfUR258rTo23Kbyg70KEkOAxyQve+PIST02/c2Y4vmHDzBYShlk4pPTaSwZgFlgp
73pGUcBcwUB+e3WejwBRPf9z6+o1ape58YOcIoyNuB/iSUlxsckNAeZLTGoKQXCw44aur1l+boIW
gtzIPuYUo9Mp+Ex70MEyET2i/2M9h0W698B07Lp0u6yeuGRa0xV9XDpDDiyO78GZh7Y6hf29pPWj
QHOXHkf1L9Xg36qmaCdI3Mb+O5r2bRxan41QgqvbDAkYTd816ygFhFxBJQOsbF/kJRnJjtO6NoZ1
JEBhAeocICqDHkEQrifm+y090XbtH+aV7fFvuqZj3etLjSi3IU2Q91M7f09wDbzp0iQc7kHknfHX
Jmri97c3oeOEsyFpVA4Q6phDkldRmT6woZgeosT7cmxw6zSAqiB6cWakGoRR2SvwrnnnggXs4I62
jgGhU29RBPuM8wVs00VQ83cpKJ3ICVRv5LEhoD08aw9I3svt6TiW3oaiBSaAV/ZYFW0kaO4hewEG
hPE+CRf58fYXHKthA9BQARmGqkTyRMSoq6DhNfT/mccs2dNzdY1vHQIghJjkJPvsPo3L7lOqkuoX
GoP3xMdd9rEcP5hFsBQ4NyHuBQ6EK/OaHzQZ+5czNIN3lsA1ge3TT84W3aTJlKYJXpqkVBejIggA
4PWxcyK7Rt9+fzJ6Ib1JgNMMRFddol9P6GiCvAn0tY/5mi21qQ2KlT46WHK4MiEXyZfA+7yunlQ7
Z5Pr/wd//n8Z0KrI6jS9h5SG95mKCNmKIa31ziH7O93yzCmbWP5M06yLx9SARn7TDQuK8d+UoRcR
2tDfwMtiLkUa/LOM4z9LNN4ljbyukMbKUj871StbTptoS1nWj/viLa75WifAklAys27F/5EsoKCy
JXJD5B+MXG2YGhpJJ13j5kefPnR8g7KElAZcf+f4clyTNj4tzSY/6XiQ3NOobXKqpxfSLLhQKmgm
NPF4p0f5MK0fAELaAy44bhUbsxYVLBMTAvtclVH1nUblzyJF9GdoPT94465ku0PJxbfBa7TITElm
NL1ThJ2F5uoSKEhC9PHwmi5AaNEs+rbU8QeaQVgFIk7VdUKSsgQvNyCTJL99lLoma50UTdqXCjDS
MAdAQN/30MsEcdMqf6xz392hH6jaY3l3bEJqHRqqIwpsKf16XYLws44neQaRwF6iyDW4FQggcUtU
UBdgLvkdukPpe7l4EJC53DaS48S2UW4AnU2q6hY4EMB56gr2na+9qCG6M0Tfbn/BtQzWkQHFoNXn
lcYXUjagGzv9ukwIA6oMoO2yj3ZqJ655WAeBh2sfqPYVIsYoSvJTBCi/mNsfIIHtdyzlmIeNd6Pp
UEfoL8I8IA0hL80QThAWLaDhMhXvE1/smMsxERv4liZgIe6GzVx6EUgDR/zFPJCHKinIzrHj2FE2
+K3pyJDRYVvy7fzmBYB7eGXsVflco2/me3KDymxFaUaP23KPhbkA7elftl6+25vJNbrl0wEEw3mb
bDImnFPIUM0AnoNNXh67/m3gm+6SWegFkB88kef+BWJtaG92e9A91w6yXDmoFdo8pi7KAXqOT8jV
gU1WGgCT23eo497dtpDjlWdj3/qlLUDc30T5hv1fGsUhuxg/klC/F7X3ddqlDXRNxnJrGQYeOL+2
73QKgl3TXUTNx37uX49ml8vatdqWU9O6lIQZE+VBUVR3Ra/XM9QaPt02lGMCNvBNK8KgjrNEv/nw
TNn+2F7CUwvmwIOsgb4NfWuadFr4uMJGU5oXgImfkfd/WLukO89C/Xt7Hg4j2XxptOoDPckoyrG7
2EVt9XogpnaM5Bp8M94Tb954qNaq0VHOhrG7k1n6M1X1Hm+Na3DLmRv0snp6GqIcgg39iZfN1+pw
bsXW7DR0bLTneVG+dcEPxXgGe8M7VAo/9NPw72EmMN+Gv5l11HWTYhtp0kJRpF6+d6jXHzuPbPhb
lOIoJWWMDYR+txPR0aO/3+vkMr/lwQEBTHaICRqoCiLQVLwiLRS3B09qmyEtMhOI3FfIM5wox+g6
QIoJSfI9HnrHMWfD3nQZeQ1XFN4bm/fgq1vAsAuaNFAsQdf6nIy795njPrbBb0urvUL3OLS1pAQC
EB45az2gGWbRx3IktmQno5DmAjoZ5B9Z/UFIdDF4tZyO7SAb76bR1wRNOZwOnAAtXmzCSSHxDhYn
bLAbynKsCNYeZ4/nhxeouH9AEyi9G8ZsBxzrsv62d5+eP6IHSea0hnnfdj52UvxtWRv5UJrZu94+
Pl0bybqUF6NDzlsawsXSdwbHP4iKwEA1fxcAsdY+2YGgOZztL3wbWAGmFSLROUp/n9SCYK4eAGK4
PQfX4JYnyype5NwHOKVbIAk0HtwIuXCk3h7dtQbWLWxiiOhACAOLXDSNwhVWpaBGEWu9vBymTZf8
9mcck7DhbYBZRxFREdhdutic+wqEomuZ/bw9uGMONrqNei0k5qM5ytNyyR4Cj6/vTc/Ay1Ed7Lfx
bXgbF73yOz2HOQU5xnkBxfRJkXTHD1zGse5hUc51hcQUOMwgHHin+0bnE0KW28ZxDb4Z7YmTNXFY
gophI0jzhDr9JouBMvz3Y4NvH30yOLrmF67UBMtTeW04C09zdLBRxbeRbLThRaZnnD9LZoI7oQEz
Wzw+7OxIx9Fgk6IttFY9mHPCXCiPXfSysJfS4OVNgEl/j4awf6dpl5LWtQaWC9NBRHpCQ21eAOn0
hqSreuw7iA/eXgTX9rdcOKv7TsQbh1yr4cGCgqenCRBNm7j0L7c/4ZiADWojqIBDLxPnaDOiwkgn
lJYGEJXvTMA1ulUp41M79PWswjz1IeAGHUB+Jq339dhf39b/6RYlUR0EAxFbisX8Y0rQ0I7qIFWs
byPXFjqEbRFU0MZIwGIM5s/gVKLT9djhbLOfscoDxMeAHK5IkPtgTC6vyBaDRtV6CK3o2zC1APIk
cboWONcm+TUFncA5VrsJVoeL2di0IKqp8cFdmQtJH7lfPxYlSA4JfcfG6kPW7RFiO/a/H/y5wjzJ
1FRwbB9dw0q/STjTtvlR1d4xlUTflsFUFQlahFphzgz5rlZwOCQV1IuObVDLfRnoYQPIVIS55OaL
4Ss9/X8EuA7XspFoLItKVswUqKSxi05MtD/SvtkTh3YY3gagpVMZhkO7BLjU8QggFA0jUCRrT56Z
jylT+Db+jMxqHhhI+tBuCRjfOSWgXwRF+X+HTG/Dz2RhYhN2bc1OKpwBnJOghcPZtidJtd3fz9RT
bPCZBvS6butpKyhO/wQtdCk78Vggi9Kme6fb703+3De2hX9yvBGpyQqd8RUiqrMM2Afm8YT+0HoS
3a+IFWF1TuKi+rG0Vba+W9qwhCYglXWaVG+F9KG/dR6zHoKQZzARLZneSdi6tp0Vd0PpvOLKGzDz
EVRNTQxlRmiL7SEQXKNbDs8S9OCio9fPezJArB7q3TMS58fCbRuqxhNSEZoBDAfU1AeU/+u7MsTr
9tiGs3y9CGZCoyUAOByvqcCPgeLTq77eHvx5dyQ2Ug2E39nSRAgjR2nMqTfgS2oUuAEF2D8vtz/x
vOWJjVeLaIoHZzb4eQqZiZDF8ZmizeDQQUhsqJpsylaCaQ3V8RYFFhp1ATSt0QB97K9bQTaa8Uuj
YwmM+aa8uUAB8g7yvXxn12yhyt9uSGxFTIk2XiwkWkc0JD5AnJJM73U1vE5QLhrVKclAwXB7Gq5F
3lbmib+nWQa22wmYiw0qL9F7ezEhH09DT/d6Yl1rbPnu9uzvZA9uw4Ah1ltMIC/VuisP4Brd8l0V
tr1fbPgao4F49LPhMmeQzLptHNfgVpzdgJslANU0dpCS71g4kbvKK/jL24M/f5oTm/hMj3PlxQVI
BplAo+rSi0cFuqpTiAbxuiPBzkZyTMEGphW09lDn6vGVgEYfo4ry+3SYjwFEiI1JW7Q/QcUbBiLN
ZPLf5u+a8d/bBnL9dSvSbkY8EuYaBjKlr85kkNHdulC6s/Fdo1v+y/pgrZQafYit9Q+CQvvKb3ZZ
51yDb972xKvUXHrL1OBwIAkQ0KkBB/2aoJnmtmGej4PJXyxnqx+hRX7O8gBEcCKiL2lKUE4O/ktJ
9LhRAd/+jGsSluM2CMW6AGLPOUObhq7QmtjNI7/cHtyx+20gGUPPVFBmU4ZMuP928ZtzIPQbqdIX
+60srv9veW+KmhOISDuYaTVrggrjCJ65OuvM47EpWJcv5Q0bZoC8cqkQ4jX19CZI1uuWUa7rg+xc
xAaRCX8pCq9YcBF4RL1RaP7fOjNQothZZMf5b0PIeJiMpNWbG6RgX+zx+jzxIvhvLiKycw27vmC5
MacQTudTiAZCrx0A7UTa1wdgf16OYQaITWAm0UqLPFeLD0Q6PrGMPkh/ygOOnGAa7jHjOTbTX0Rm
3QCwiUDWFHFSeO4n/rNP6J4usuO2/4vCrIbEUzoiDIra+BWJyxcMyqdnKQGH0vJ+rOJv7VLu5JZd
y2F5dQDWJt2HPc15knY+epaCXoQgvIoD3uYoT3X9TirA9SHrZg5SSGR6BGegmJePPNb0VYaOh5Z7
exeoa0ls/9adXPsE6y46nn1JY1l+RnPRXhbANbrl3cFUV9kUYPRl5vIksm467yMTHLaxoWJCmNYw
rwMqmAGXyJGwvTR+XJ/r7GAfBbHxYlqXK5QZoEsG+JQ5p17mnwIgNy63zz6HdWxsWNGMaBScDHxu
qPg7qarsVaxRN709uuNysBFhDYlGVSioJRAS36d43KZ8er9V2w+7gc1plg6rhxkw5BqQ7QexEJSf
FKhCatAl7ZjIIayLh9ifQQAvV6O0KeM8gNK5ybyvek1y2gG4tx1PmX+u4vixWqNXYwkQRCfanQ+7
1sby8GIZPdFJHOkGhPfQ0gOqs+z4z9tL4xrc8uqijzyvbmLcR9tLnBsoqwPBe4zZg1DLpScdAPG/
bumZlKL8NaWNdz+1fXXyttD49gxcvmc5Ns865ccaLUB1RT6obKhORde+HIL2WBWV2NgvU3lqRPsx
OKvKujkXptYnCPc2L27/fUfwZ0O+pEIlG9iyKDe+PrMFPIJq2lo0gncewatq/1p1rLSN/CpmtUre
9t1VgD/5BSnRzZrM4Ku6PQ3HKti8Z4AYmSH2ejiHWHt1lV5QfiBqoPyh1qXaY7B2zWH7+pM4XKdz
1tBiBfklWDAeFpoNK+RuG7YHkXWNv/3+ZHxZppNEFRLH4Lq0dwtCGsF3UQuuwS0/luj3BnMO4u9g
0KgRBsk7s+523TiOWBv5taAtsAjKurvqKPxcyHV82yO3C7GY5lSSbK/O41ply5/BPBY2I+GAsGfl
o+YokgcA7ngx2dM7ctnIcmZFddIOhUKlXMX/qXb6EqhpL7nmMJGN+eJ9pQY1sRhaSvqOdfRBh/IB
flaKY7AXYkO+POR4ZjCH+3kMBs+zCeFdUc2P6WOTv7BengQRXwluijSE5tBCuTrVPP7vtv86jiGb
6Yy3g8L9ViP4QpX2B5bXP6c+ag3QCSRvwQvXvB5AzrNzZDviY5v1rGAQGPK3CJ+uIi/A6fw7JktX
k2sfhPRx2YK5f08J0rFnbSxYI6elCjkig2YEH1Mzg5fHzNmbGm3BO5kfl+0sx6YrGaG9brorqLJ+
CC3uUDh+mYr6x9YIEfJjzPrExoOBfomqDBRmuYpwl27txo0/sJ05OBzPJkJL1zbMeiCy8wiw+Res
McGPpN6lVXGNbrl1UHpd7ZEtPjYowZkIxbFmiZKd7eQY3YaDQbcikGFcoj89XuY7FoX0XOn1n9uO
4Rp828NPrgTGYjCPZyhi9RX9z8ToSs9icGLeHtyxN230l5xSaKLNiL6IJ+IXskbikJfCPGblXO18
wnHq2RgwWYphE+AAgEf3QXZPUtmC01n1HbokTzNEMiJ+7vw4OqafTGxUGG3boKQN3r64leWV4O45
pRNgqaBFOwbUJjb9mQGUalKtACovWsHdWnvZ+xE6xMc8IbS8ueMyGLtSB3k3kum0cAB3iynd68l2
rbgVb1Pmj2iwR5KpGVf6CqZKTpEPJqkK+Y3LsU1lXdIL2mrnhiDFBDDP1hMfyoueQR5dR2bvueia
heXPyVqJvl5SP5+y5T14+t7S2nyQYfT19gwcPmejwRjXXm9Q38lJrdZ3wMSwt7Wc27tjo1seHbUj
I93Whwf2a3EuUhQfdXqQkYDYSDAZA9rvFbilhVQTXgsNu5u3q/rYf9+8/Mlp1Ptbb7WskFkqm/Gk
V2zODuzkO6M7ltUmOIOOYu0pheKC8VHu7hF/XSJixksndgExrk9sS/5kAoKnpcdLNKFhc35TBKzX
ZFnXkxdme3An1+ax/Bds0a0G4U13lRXUFYQEZisJx70Xguv/W/4rizXpIc+8hS5Iw0Sl+soyMNNs
qbDbK+wIJmylzH6IYz2AzD/vhw5tG3McLqfA1KKFBkLU/JdSmr5a6XqsBYzY4pkQiFEoqWJDFT00
gQKFWhuHXszJ346N2zNymMwGh6GuD371FDPqokI9xEnyXzQzkYttZ93+gmPJbdYzMYpYEoEAQECt
/NwIkAvGM1R7bo/u+v/bSj3dsrRd+KyQeesX3GjgX4yRw+Bvsy0RcPsLrv9veTW0EOY5mhAeNf3K
XjIKUAG6CvZKho4IwEaJ6bkYg4Ii2uYlE3dpRuUnqll/KsvRv3YGjFfHZrHN7omduq0ZQiGgyGsT
Z7lKzEeIt0QHB7e9eqBFP/hbfq/S/8qync5zuduL67K/5dQLunpnyBXgZR7G7CwqjB7z9thlZoPD
2LwscVMitYqFqM+BJuY8IXl42+auvWldxGwaYnQLbv98RbNXkEBHMllM+NJj3XIsHrIhYk20JN7I
8ewwvEJdAWjSu0EM3c66Oo47GyNGljIhS4V3p/GzFxv+D+LuUPkexgeRyOC8LunP25ZyrLGNFBNj
OIoF+thXViEZfempmerXnWxX7+AHLCeOTNB0AwjK8r6uQ4AxGb/ryEH+V+TJ/3SugKCTyR9SeY16
+cPE0PYOKQS9jtlms9kTzyXz4K94DgBHKkJz3nqxfucejw1ueS4fBQNVNKAvTaP/VT74FOcpTi/H
Brc814wDOlA6A+BxXdVnEA19rWe+Fw659qYVSJsW6HWQOCOUAwc5oiFxapDtXzIGMOMa3s+82wEA
uPam5cUUcjjz4OFRQHvPv6qgml4kNPx+wEQUdFV/Lq7s/HkJgS68mtEndyal2QvPeNOR3gSMbgXT
ImsgJgj2tpx0c3TSCs3drdfvYV+fvbowunX1FhAs8dCbUPzisXkTrc0P1bfvQLnzaSjad8fMY7mt
Ae1mHKmx+EVb/tN045dR7woJPruu+PuW0woqwzSoyv/dKxrcuK+HueRHdg1Gt7yWpilnPtIqOcpS
5SnKIE6IxNDjbbO4LG95bZoFS1R4+OvUS98FEghHI9MXtQSR+Yi06e2PbHb4CxWHGVjeG1BZrk0w
d9e+gNAiDTp2xwYjzkMPku7bn3AtgeXDxVAwMFsLeU0rtI6fSJjgyZEMx/jzMAXLdaOilNQnMvvV
iHU5iQGui7505LhS1p5vT+HZY4hmNuSrWWNwrkxDh2QK+6Zi+lL55Vsqq0fDp3yeyfX2ZxyWsrFf
KB/MFBtWXrVXqVMKteWgmw5hNzEHy5FFU7V+0mRgrI+7CeKpy3fjo9Pi2D+3XbhWARuqBNmmLL6T
XVpdwnlX6cuxR21qsSaJ23CIBgxO6/CrosOsTzIeQu9tC22Qbsfdns2Iwz6WL3MeZQPKjN1VtSYn
vrlwQq4mjB+0R/NZT29mlIuOWcvy7KgewjKIvf+tM3qaCpSIauZ9Oza85dPSMIl3wJj9koijT8CR
g2N8jXdiUddiWN5Mi7GOpnSrUqDz64GP8j5qCbq8p10SCNcXLH9GL4Ec2g5eAOr+8bT4KLZHoUlf
16Sn729byOHPNgQsAgI1QqGouzaTSs8IQ9sLKxr9Vftgr4zSQp6qui0OUcjQzAaEUaaKjpXb6zXE
1xqKtrJBs53FdljLVrIkUFoOl9pPf/W8L04i4vxuCcHqM3lH/c9GgwnkxxUZmu6KFjmTswnNNXpj
j4mj+BCiDSbaZvck/DWlqZsZhO9X3PwTfS0UCz0QyAB+/9AtSvOdY2oLuJ657WxUGGONKPXat9di
gaZcmQKRJ6dO5TKI1SNaQAA37KdXWsfVHVj6+50owbVElrv38Sr/r/RCuxDMYBPEbVkA9t4K2s87
E3PcHLbmJQsz4IWQAbsusUdeEn8Or6UR+W1vcf1/y+V7XBpClKy78oGyc5Fl8hEaFeF55aXcOVVc
Dmn5PF5TSQAacLytANeTRn9BlGAu2+0KDNRw8TfEze3JOCxl48SK2MhwTRFVLR0DLRYFE4xcgz0x
Y8clYkPECt3oJlZDe2WZ/0t6y3dViw/a718ONLovS//tAAq22xNxrMpfeDEGBR1C4JXFBAZTPhfk
1STm/h/vIOyGZn+BxsZZZsk0tlfT9HF5QUk6HO/WMQn2ykiuOWy/P3F7Mg3/C3GZH9bXfjJB7s/T
G+g9qMfbVnJsLBsxlkaincNekpxF5n0ass/NIB43NYEUHC0TWG2OfcZycbWucD6ayatYxuUVM9Er
qD56J9MhVVMSs+RlKPYaWVxGC/40GkUv8SoXHGIMikBNAErcDrSnSQeHuT0Zl4tY/l6ANWTugols
dObXoPB+hKQ8GChSy9GRZ4J0ojTtdaNwfctqFX3sSrSXHPNuGygmi3JKddyhM6bAYfWDM1mvD0yN
dXK9bRuH8W2sWLoMUIyesNC9h3cYLdN3nCfDpUSOcWcKjmefDRIDAoDVbYJQeoMxUF4DLUuukV//
aHEs3p6E6xPb70/cjno6NjOaEXCg149BQa6N1Heyjh63jXTsE5ZnR9mUinVNSC4lKDHUKOpTgT37
BTSUxSXrSX2kZ4xmNmMYH1ZI3ve4+FjG4heeBIei5+1Culyrbbk1DccVgGiUHIBBExc24b7W8Ty/
KGm/x2bscDYbNdYX4ZhJQAKuC4oCBYj+r5WsWX57FVz/3/LkoIT8IONNexWqk/8uaUJznZriGkom
dg4L116yHBrMABzq7HF7jaS8Fit5m6LjZJiiV2V0MEdho8bo0KELBMmDKx+h17OMoAxhU7F+CUdV
frhtKMcq2LAxvJPAYQ965KuYOpYT2Rdv0dl/MANiw8akn0kQz3FEt438WjAwwwxyj0bN9c8tX25Y
nzV4yGNsispDFQLz3Mlhz/Su0W03Hgo9Zih6XptYK/NyAcdKexZNwg5xkAE3v334yVFEJjmPExiY
flG/m+Wpb3sE+9W8S9/puP9terAIypspJD3baxMkd3Io6v/LcZEtx0WTgp5Ev+4cRQ5PsMFhy6LK
LG6Q51rLh5pXlzSEOEe4kG8tTz4f26a2P3vB1JIS0rBi5KhSBgztP15P5R5Y3DUFy5n7TlFVTRv7
fYBODdir+iRL9SlQyxnEW3ukBI4g2QaLCdDEcw76nGvaQYjOqLJGTty7b5J6OAdMLxctkneUsp+3
jeaYlM0gxjRfY+N5zTXueXOeu+IsSvDGIJ0DGCK2205k4PrMtgOf7GQBYGtSCNJcTVSci9L8k1YR
+HfX68r2dBRdn9h+f/IJLXQ/M7+VV7qk89Xo+Sx0TC71kOlTT8vp7pjBLKdXOFdVAu3PK9NAwzFQ
SBdB/xpP2Lfebs7fNRXL7xeTqcWD1lcepexbHwZnKgQQNaCESpT4cHse21jPvPZtGNmCdAsBL5e8
yoV9LhQgCf5Y75ETuQa3onAQtwPYHSgEONmqzgsD8XXHd/MhrtEtR2+SNRjSFPfRJoQGjRJ+1+J5
dj5mF8vLIXgRg5wR+VQagFKPpkjlSL7bcOI4cW3kGHjAy3UF9yCguOb9Msjpsr3nt6d8pgr/sg/G
dQQ3NqfYOq1zOQElm68s+CxH72s/T+xkUGbeicQdi2DjyKKuB83hiP2z8fQGamNUqvy9PgrXv7d8
uQAUELrooGjXXjddglG1XziDAlkGxcOdC8n1/y0/NpVKIEcMZplFlE2BlKZX0VM/6CrND20kWzBT
dGGWoH8cL9EmBBKHLAmLTgMh5cHio80vRorEQ0YT2hgpXos5nQE3kUDzoz24+BTXewyurqWwXJnK
OY2qLgOwhen/VI+unFRN72MNZd/bdnJ9wPLmrUgoaAyq5JRt3C5EvRYIdC415Fh3tqrrC5ZLyyjQ
QrCxuVIQ9J4JGLW+pps6NI9ZtKc16dhONois9UBfbxo8tWbQIcUvh2zt+KnOKnMIYATq+S1eeHK9
QamiSEpThYC5LCCYZiCqnxN6iBgbo1v3M+gUCEv9kYEcrZz5pQFHERqX8C69vcYu61j+7LUlxKTG
xgdxCYs++0DNngPPP8T4gT9vubIcsiVUg09KEJU0w6mkg8xDqEvcHfvz26SeWH5R1RgwtVner4Ye
EUwzvVinZjeicNwJNs0YGNV5GEyrl4MB6WoQwGy9mgup8hk0BfExegVYyXJkYya/HXxgFfQIP4P2
xnReNyaQY0ayvNgTs6Z+mNRXYCgvbdHkIlx3KgSuzWO5r5ZNSPwBQ+MyOAWivc67aWLH0DZ2LGjX
omlT3JJs9N/RBdJ1icoOPv5t6Fi61EmR1IBJKi2vgwhezBBNOhVec4mrXQiH42yzYWNRD3FeE8Vr
DukKeTIDXJYy4GNDVe69e1yfsJw3LdqRhEateZlM/Ye1KcxHlpWfIBvpHds8NniMUFICs9yQnNfj
v2r25Ol3i/KhnUks940jAKJFg5rGWgYC2kubvkZP9sKgzQjPhNHESoJpcN/VDFFuzkBvcN7wV8UC
0mpZlW8TtF3fnoLrI5brRiEOtzFCOA2yUtRIkfbcIjq6HdJzcBBfYROHpT7oMhaGRSA95GSUKMpz
0h6jeqYZsZw45bKPQ7C7oP9dAce9ou19Gsz72/Z53o3BIfXnCV0IxrwyRWKb8cUDNAQSo+2yC6l3
jW7dvBqkPXFfEfz1IXsnZvBkxoYfIlEH54l18SL329ej5ICGd1xcOJfqWobxHkLw+Y0D6PSfhlnC
pYhZnYQ5dHXvGVtf9T66eoPp49FrJbUxZGyTB4oEx1MPJjqJCUWwCrLk19sr+/zZk9oYMkGrdiAr
KlQglhTnHmpH5zERjwnKDDvhp2t1LQcOlqalsy7AqpPGj7JE+X7qjxHnYnUtx03TCH0wZnvI6+zn
EoJb0he71Neuf25dubQTulspmLtoj3q9GkAX2nGQS9y2vGt0y2GbsJqrkm+IqK2bdzuYC0+mx4xu
Q8ZEGJG6Bl4+Z6vf/8PRyfmWgo3z2F+3kWIE4Ko65uiSlyihvlp6lORnABt2qvGOLWlDxQxPCcQU
QLwsPbTuLKP0r6MPQo21BtfZIdvbEpUge08BFR5IvlH+yhpYFYRWZselHAtrA8aKWNZzNOBMMKDF
fxvOYjmHsdgrqrhG335/EiwrPqSIboCmroJ6Pq+JzvUEzo5jdrF8FfG3gqwhWh97EYlXPfSG+xNO
nf6QWjjwqZa7EqD0RLyuG1p1oNX3rRreJHP9+fa/d20cy1/7qI7QBAGJ098eFXkga9UhKMfxetlr
ZXJZ33Ja1Y1oNSK4qojxKjwiqrYuT7hYomNQmtTGhqWGLXHkg1xRCPK9EUl1F/fHuMdoakPBNGjG
+4Fu/36siheiANRw1XulIIf1bShYFM5RiXoHGPwXUGc06Uw+rqXxTkgm1juelTwbC6Je+OfeDyAs
qzyKDgtWAVpIVxBGo9Geo9RHx/Ye+LCdcMdxq9t4sJUJmqmYo2W6DB7Xubkssn9dlARl3r2+BZe1
LDemcUKpGKB3kGr+okfhstPtZfX2khmu4S1HjqoyaL3t6kIPQ/bAG/CYAucpP8RmFwjicAUb9NU3
UNhbM3QuU50G7xdTLL9ivux1RLiW2vJlvnak7PDghTiyes1VmkvWXXhTPS7rcAr1nnCcaxKWP4uW
oqgVeojfNKiVZEDW07oefLOjseLP/Zq2YQvlCcjUiK70vrMgG9hpivA+un3eOf68DfdCvaydwRyL
3peMfkhR1boriyl5cXtwhw/YAC9QBC0AWPpRnvjr20iLD33Rvkq7+KWJw0+3P+HYpDbAC/2mqwwb
ZD5ZF0WQVw9bVb2KgONOLkPViG6nycBlpu3zT25ME4/BWkBtOw8i/hNylM2pReL79hRcVtq++WTs
lAx+zEq0H23blJCN72AC0Ja+C9c9PJTLSpYrS98HXfMQgH1KsepNEHL/U58OwV0lpnqPMNs1Dete
DnpTNVBQBxF/Yt6DA14hq77NYtPkvG0o1yJY/hxx2q+phoxMWjcrED9z9k9ZF8khii6a2sAuPvQg
9CtKHEZV/2Da5Ge8tsd2qQ3qAt5/KCrIZeVBIr/KBF6WciTpsxkcf7dt41hhG9UV9ZVMMobrpli6
Bzr4VyOiezWlO57sML0N6VrX3psk5HXyocwMWhfwvi6mrNp5aTgOapv3i02tagwHjyasctVl9xAs
eF03WfuwndLTOHQ7VnLs0dhyY11W2iQL3Jj53seilf+Ps2vrjRRXt78IyRhjzCtQlful07l08mKl
k24w5m4MmF9/Vu3zMps9lZKikUY9oxmqyvi7r28t/l5HmCthCQ+SUxCo2339Mo6d1uHf/8OiraSR
HaFivVdh8FJ3xadXfrOLEm4sGVz7E6NjiKBMwDvBWFMmka9OYRuPvYiNDY9+rfR8UMPpY/UaL/pu
Xh91LG6sLO0BzH6iOjv2GjaGzCHnrhas+u11VZ8tVfQnwFLSKIvPsT41ETv2SzZBOedIqOnhlyAf
ug5iUBPQ4vNAhdzVPCu/myNtgV11JeZpikAHNg+8SPseIuWi4jmYp4Lie5dpC+xaQNbVKg75o465
dSdt/llHuth/fVOPuI0trotKYCah+AVxtya61bP4pK7cx7F5/PrxRwxhSwg2k2ksRAC3gQF6kdgc
uLfFOwmEP/KOtwxg4MT16epVeMcVeQ2VOdxWDg7VhPftHbqbJzoVx85oY80dkqI4AmfWviyqn2Bu
BNYAKYwoyMvXh+QH/6Fq+t8GtdhivHqtahYa6BAkyCWjj9qvuQaPxizmvSlddc9J7T0IUkcDBPgs
Osq8dWCvnsdxefMtIU9j1FP8s+DY+6DBMmH3ToBLAVjJuBkxFa7qPRuABpQdJOMME0WdzmFn/5Im
9idsfHrs2TWmvVagLWiSucB+nex6ftlPEtw82DeJd62PKqDX3JyzClJ9egJrXxoB4vErqLrwnouA
JIO3xBrjYWuv21iTX5Sq9vwwcb2ArDzrz3Qczk9D3NFb0bPus8Ev9jKISRVzAvB5GfzIqQjkHvFS
BhkL86n/MHFj8z+CNmh151D/cpiKlarKjB4jA8VS0Jrucj7ZswEcJA9r0HSPNcWOLPi2wAPQNMuV
VcL/zXUzPrak0vscoshB0o9NmRIoiGBalU8G4p5RO3aJ6Tps1MydA+1hPvkACdIIbSPSObRMWTGW
v2xl7c+c1iApZ7MWKa/As5Jota4qMX7s5Ymgk8z0wqdbsATkK4jcKpDe8Zqy9U4MDOfrQW1yTnWo
l8cclAIfhRag7NSdbHvgQktIkBl4x2fIXmM+JOuZv4smXq+4x6h8g4j3oG9owaorVK1TuMtnHG2a
jyy4BFFWcKlIQTOwsbJfxHe034M0yzy6AJoOWdWsw3hZk7W6UMEAyFKs86uWdsxmfFTzlIBhF0DM
vDaF3uWYY1QP+O+kl/CZ1/KKh6Y898rJDQkBXOgZEguYbDiG4I0adKlZ6nuuCZ+HoM9pAqTXiHPl
WE3rWV27JJ5jBePJh/6nrFDbJ6YVa50IP4IIgddRyMj7S3fTOivOlG+iPBmXGToapg/jH3XZImMi
esRbaljOylRLX7oH5dr5wVl8MddHaj2nOMb+RrSo91K6KLAAginTYtk+wobnjiiXf7ZgkrnQEZV3
ToB0b18N+Cvt1AR+HMtIdE6otwYJTrXPTNlampFxGf2LZjJ02umVlR8ehGfyhJoOXxLgWP+dMMme
cpjmkIBwPLiseFwu54uglPzUJgiCncXl4zsyUc0uxDqqYIdu8HyneOUwcAxE9QJYZFSex9axX2Dw
Wc5NOOSfWH7k3QNFifYAuN9sElNVlny04Nw1GQcfKxYMVw/LcyLAH3vQJKSi64dr4+N21SvzborI
b/8409q3VQ7VdVkM4mzmAb7/kNPgjI44oGQox/YHHF0RXsWsxn1du7G5HIOafYr+IB87MHHlGoFN
pqZrZZr3IyaM5VDd5/nEf4+aq/zSV5N/ZvPa2mzuxypIp3ZGISxdhUCs18WtSWxi8ddb+8pmbAZJ
xI+KDHg7Af6nK2hT0Vs4A0CIKJ0uyCKaC7a2Zo++UJBJURTybAbLdEKHA4xa+VP9szZzmCihZZew
wo78smtN5d+rYRz0muQd3IDK0Dkd1G3HsLh4lfet/VuX1MMFAmtekdUgg8mTYMynO1+PTmGPUrv1
AqzDBoCdOZ6Hs9zV2A2VPdeXio84raAFD3jWanFQHi7V+ND3hLtUhc34nIdj9CBLoZ+wQBA1vzuh
cfcBesjFGWhV+vOlXYUq08L5/ZoCaVTeBLNezwpauhzSYhRaSqmDhPgfg43h3xTLave29+L7Gob9
IIoQp6i9w/Wby0n/lS1cLCFBke9lDj7HROIuPXLo//y2xpVnC9zkuYRMeIapapA/W0WD8uywDB5m
dUQ9eSPh1x7X4HBnOjk0QVLMrlwvBuBNljNWDgewj4YmVmY4p31WgBCuhzQDQXXk2YYsf7Sag7vZ
QQtoT5vYRWf5JKZbkYfzI3pgIAqEcNp4FxSSK5BDV+WUiFA0LmsJLgcJfS9Oa6rpT+AhpilRIzVD
0kDy5DoGdvCCr+34Zomq96gw2yGLw9zQRM6semmAi+12c0eDPkUnw/OeVFwaexeMfiOSFm0xkpJ6
GK6x/DXGGZgvx/lG5ia8AaZMPDls279axL2zCHpWKeNRZxLWLdX9DP6+G8aZefDCCdBUDczyowYp
5BmfVf/Ky4H/QOiaM+p8D8I4a748yqUMVcKjmkyZ9oKAnS8M8sW3c44NjDIRtiTrI8VSLu/hjOTh
o3IQmXww7iF6Rm6hPCWVDPFFnAjuUJl7NdjZW++B8kqSC+NF86gBTWj6ai8gX9uBey5AJARFnF/c
8BwUdHUFcq6dLT0BX6qi6Ub7ATohdFpac97FQ9Xu0cErXkweVo09x764U69sYqD8r2rM1i6smLro
oYs6NiQ6x7CcSEzOE1qEPawGwNanhvX0Fmi86h5iX+zJzjiHXaMKf/ntwphezcPsqjTuo87OYA3u
x/o1x+3xn3pf4FsBzcr/oO03/PEkLJtA7elTUNdWSYBJ2Q6pC5TjciRXV9jSHPDK6FRkjHrTLaeB
i5KWlLV/C+ZJP74C1VxIwVekoSYr88l7cKUN+6tBOw6KA0/9AtbchrsOokmfPHbNr7go+zgxVCuX
RqjSHNA7nF4Jb/FeIbkNc6y5DYcr0Q348pxO7fXYE/vZ5bWjaUi6UqdIpVaSSvD2XlU8rO/a1uuh
l+45Cp44wUb4YIQ1P8W5zzIFoXLwMK8LghFvQx1mkhn+7qbW/owM7hxm+UC3zXNeXniIbRdzy8w7
yNuQkMwSHASlrMmYdmBvyHhX2zgropjvu7ivSFIGcmxAzQgSa6xLIHrGcYFQncckuADXUv2T+UMD
EJGyHOKjKFU8muR1DgJSCSeCFFKam5rHwQMoqtu/LoezCJbWW/Z8XLi5Wh1Ew5xCIErmIDd5skaQ
aIJiCuVvIP7uuys2VXhvsxUOgD23yAhbIbTihKfQh+sL4DgIIliyWIVThwvRzQ1cEuTfE6yrE5J5
yotB4x5XcOQ3BhCNMQsig1fqR4VebqeY59VuxFdcs5U0XPysfNVfzssw/QBEdiXZirmAOcPap3nW
68S6pIUDhyQvlKp3Opx8ncZxV6bthPV+v/HkW6jX+nZlqrrGeEelc80B9CyJx1ySB6VRKe/BnnPu
hBNtgonzWCYTmmdFqnGqOqnMEtCsEY2sdgONe3rRRExcLOPiXqOqcy9tWPo8y0vbZzmCIysSWeZD
lfVF0+9xclgRiNt4ueLwkF7KF4cUvEf/8o4WCn5SI+PUO1thx5pNOUdwK5YragP3KuOm+uwAN783
Zm4uIchBrhfsAF/2ICgsUjjR8kYMVXUfe3NgdjFZ+yCbkHnez7IqsMRRGTjwKZzdkjaBa99yxeMi
jUHCVaWTXYoibWgAp0kGhsOIqrKrE9V7+St0KVvvjACLyRJRT/nTWPjFAy+l/hHB21rIw6xowRHU
MGsqO5ZPmfNFuYPoc9elRgr5DgoQ+wrqtepdkLa77aVFCM17AsdiKuDp9qOj1QuS8fW9x4ZdlCrf
Q6JoEcgvsdsX4psQDyTtnBwukvCGur8TCxj6kinsix9UF+q+xLryhFUYg1AAKQXRpCw4NIEVap/w
vHERCCrAb45JXoMk861fSv7OmmF+CiWownTvLe+UhfFnrQTf86BV+14UyI2LtX2areOJFzlQ3c4i
flVFpH9IVCcgCI7nR5MDjI5rIvJ07CwnKfNWnDWehgTdxSMsRNfLs6pAQNo20/IbBU1gUZ9plBQ1
8+QLuPr8dzrxJT7nATLgVPalQlZjOgwGLRmxEchKWn4UB1azthvdRalngkS0Axpaumm6zMN23nPO
xhextOGz7VAGajN7Vwy127nfl/WtCPPyZw4Yi8sG0U+pQmL7c6aYjlvIT2SumfILICwE4C1jeBMp
YDlSBzz6palbIDVbbGWpAbzLhM0yU0uzQoS2g3DeAM3FJYMysP9coP2RoHKYb4qZriodArRpWwxd
HrvVny4EhcM7DMUyLkb87yYgIL1EU4PeOqw9ukSAVPie2RpeZibdeiZnSuedbYy5FVgVKffoH2Ae
C1G/LrVBPPzQfQSjD7u1viHC4tDbvCLnuumXZ1mX/KKPhzDDljx7WL14uun12F73tO0vkbXoVE3V
+mMQJShQl16/+QORZ9JSnLaMaH+hJGuz3jb2hRxyI+mjqso5iR5Y1+gP7sY6TkF+2F+E/sQv275t
LgeIe75QvNObuRfrFUaX8s5yVu5GAzfUtAB/5F0D7jIcQkJUbl8psqYlUbYzC2KdXKsdI656xdSc
ltkAxUmalaZQaQsA0iV0bZobNJxw3awjsZfUDfxDG6KoBUvU8hxLEFZiaavC+S364KADY30076D1
XeuSn/lkrqKk6RqYo+IE/JxxcZ/3UiRoRNd7YCbEhYMGLYSrNGh+c56jxJdUCI6yCvyh526k068+
6u0ngP8GKXhey53ucMeYQ9jJBIm6G4lx2H0v+Bttc6gUR5XMz23b1iijlyi4g3WCApBS1Cx1V5sf
OR+ra0Tk4Jq7cLoYYT4/J5bDPaMhXwSZ6kKgilgMTMeQ1F4YmAzxAQvAZyiXiJc4gZ1EklQFUcGj
LpzXQ5eiJOq88XvevI3Ml+os9zyjwcLSzVF0gfIX1QaH9NeSiSUnvzR6nBdGQhon4SEtf1NiGoS0
dfIfRl+SJQFy9tqRITZPKu9xU5FnQabdQktF/CRY5/RQLPeIhaytx7lO0MpgcBGrrF7qJViqv3b2
tcl60qK+OxRDZUItlnLP2SCFucTeJowtJsPCsrLAjgk6ZQIvqm/ASn4pWx+1CtZqfflHdlSHZzaq
C56KgUfDebA2ZZt5rQ2ay1zn8hyIbcTcoqsVNASn7pBNhsi1jSG2+KmRiaIsrZpcq5+ePxYK5NSz
xPIiaHqnYgeGRo07OqLwSFwxq+A59OACwI+D2IhyFHCFNpI4JumKkt/XdETqBddrw0sG12XgooNw
znTo0R+s1RF/h+QtymZsNBvkXLRFXXS1qsbL75FdxBFHAPXbp2nSUN/QfInMJeU08i9MixWfROjG
thnEf2fvhkNME/0qyF/EZwMlQ3Q+AwsfXTK1DuIJGkkHX1nkFEAlMFhAKLhCaIcsMU5ALsiI9xK3
ogIzejTj7PwapSf4wuZo57pYNy9ayba7icUwP5DmkJxDjryjZwdH15+bYpy9vfCczrPZafdTrQHS
fk4Zb3d8hfYKnhVU6owhZxkwYhaxlzUxrncSNEX14EakOK+0wg7wfT2EzTuNS5hDi7y9AFOiLYt9
zceIIM2A+7ytWQ0i8sVvZrRLR05vdNRV0wvMqS52tSG8PIedIQ12pgFoRMV80mfN3PJ7102rTJBt
jM8STJvIWEh9qDdU28idx0ewiiVgOhyhPwgBznyRiQtnes4w+jBZXetpfvPxVqaUAp7/Qdei9t8D
rBqyK1YHBXCmMqAYZHkX64QS78LMDBN1N6BC5cIvCDQHdU2TxjAPSf8ozloq5gx55kI+bT1G7S6v
BdyGnAyv0hKEgksyDugCgMBkFA1W07HKBVUk6DClfDpI29mye2ajQX9KhHDMwg5z++AUEY8y7kSq
UGCfEanIuWo1v9DljIWO2uboFEnJh2lXTUCt+dKril25NPmngboMkL9qWUR82a+QvrINFupQZcAC
BRiAkfBZp1Mzkfg6jDtY3uHeFBdyBP4KtqhHfzev8IYIjiuaDhSUx4/50K6fM6H5c8TARwzwrL0O
COBao1D+j5JA6vHSNou5tXkU3kpuhyl1k7/kGVFxfRYhKw0SEYRByhrENhB/S7SEdDjqtIqglF6U
UElVkD+qh/LKIvWuzoRP4EXNgr4h6pT6Rsd6icHl3Vm1MyGSUgOvrUAQL4t71LrhLQCT4iKP2g+4
DVQDvvBaVF+DGVKsSPqoxrgnswFCejKp0YNF39HC8ilbwhtFSrQY/F7syEKWNzKF5btc0E/F3iC/
XiEPXezLSJLUrCEqybrqIYtCSftRrAO59pfGW88D9Ko/RCdQOgHYfV1Vk9vHLIKQ52BZBSugIasS
4qGYvWLOFmfK0jzlfhmg9wgSDxG36z2Dts6QyUmi12IqMfwi9ch2fVVwaB2B7OypGNG0RMc0Cp+Y
gWd1YiIYJtLpsvUatHoF6e3V6NAAEH01gWzhkIEAj2/2C7oa5wji3e3YlzEUA6fRuzJFDkTHElWo
0XL4g8emwzuO0d3cwRtNPyRcOT8rRixBgWzJHk4SQdnrIqzQjFDlNQLdp2Re86A/c3URf1K5xvdi
aKoHNjOUtBzdx2Goy19y5f6b7RoU+Gjno05G/HOX6FdgPJ+7AQ2PPuxRk2NxY977k4nAGA5MoGQj
8gTUI88db9YGuYJsvQSJxnwHG8/vvLbrHhW2t+5mtsgC20JBPv/28zymaYBs5WmEDsUNZZF8ERhY
pnyuCLQeDcEAQTKJtVmofqdBTas1MYf+ulYg90vtGMD92sBjCYNsSbJgAvkjCp1usF9Yhx1iWY5M
OxhbMJBZoz25g3Qw7nQf+6pK/Kqkb1jYKV6siIYcW0YYoiVg6HI7pufiLArbus6a1foimSha3zvt
SlInE4YwHbpeJgRlIbqYaW1XTbMVNIPtLox06a7rpRy8dMBsYMhI5/nVHkOU5ScnOoKayuRm/ahh
295FD/wmemUziZ/nUE/1s5JDrF+V13h77XcDGmeVrm9NlfN7D6iGbK4U6v4xcOMdOFlE6g1he3hN
Wn8siuGqWup2hVNVmxUxaghQfum9tWtzWGHzxRMdZz6nFu0wNJltHHDU713xA76yBSPRslqykyNt
3blEPrcijA8T/G2wopLWu466KHwMjZ/3Fwjyyl40o+qbQ3d6kXAaE3saGz24vQfycpGWtMN3xYAH
nRhQJsK3NzEL7nIfDRsjsXNl+0jUu0HksIl2xN9AWQdxh3pA/Q1LOrSPoBLUX+brsJZ/TbWCjq0T
MyphNOZ88y7saN5JnNsrF5T9q6Edgm3dOdTLYVfaF7uEBhXPaD/rhS0fSsrq1qxo4i4LEkYk7ETj
F3gkbVc0khYfW5GeEzG5K4g3BtdoS6rbvqUHL+RBxCRvELB8gj/ptjb3g5txEyOfv0nhI9aXs4o/
C+DrwIIWlDdzeUgpAlY/eQZ5Z9JPVlzh3kKCQ0CDF0krdX+bCv2GFL1WjGMQedo3OHzkNX1oq0cv
R8jJUG15D+DxQ+9umA1mTWHb22sDALlInbXotLQSoN9eeyh1Wt2SB5uX3UMzN+WvgA30lnaQOU0r
4/k/CziP7hHaSM2YjEjc7HlRjtHrmI8EHX30Fkqzc1XgfgAvjiZzLUJycdARf5Ze6L9h+Lc+zDY2
u7rPW52NSD6C86ZG07HoZ16hTdiMYGpYxoCMFzH0LlSY9auLXiGohrgGMU/oz6qSTj3y6EDghFAB
ZrQaFRJ7bG0NVyynFoRADqMItsyopLSi5Xzu6gChoYNHTGzTaXxVj61XXjxELENnynPJEEITHFwm
5V9wReTPWKUFHZnSpgRCCsnX60AQVNOC0f46j1DFnruiLs9rBllIdIzCCwyGWHMB6tb6zpZTUO8L
b1DlzosaMZ1hIILqqAPF4SkRyWOz3A3AoZ4L64MKOAB6FXOEVrbibAyGmyqq+hMT9WMj7w22geL0
hIgA0CANXREGwP3WkW/RwHOQ+22AJar0D3uZfE+sQymCxMkf2J+vx9BHvviW02LVTT4Tvwv3QUh+
Q27hzxwZ/wTA58ix/w+BhQ4k+g0YIzHrziCP90L7Kk9CBKoTM/ojiJKtBpLuhwieFCAJ0dt35C9o
i063srK3U8G/hz7baiD11E6zaaH4woAUQx83fKz87+4AbQWPMJQBqV8xsv1I7HVP3H5F1ZrUfrmv
wCrx9Qs+ApfYKh5JbwSKpx1CyI1GCWeo90WnU4pWR+xF9+t0ipvr2EXaQJRmqgYoKwGmx5yOMnia
MZui7z58Y8BmBeXkHMKA66jFgBwbRuOKLeuvT+iwLPYvMIxgY7skNgQlBIQDq9X1CRZl9xo9+IMy
ax0GUaLLae8BTf/1hx07po0tgz5kgpRAAKaaGa0lDJOD2b1WNkI37esPOGITWxoL1kDEFr473GM3
7i8aWdnsmV/MgoD75JU68hu2BBao4IEi1XGwN3J5QmHapdN4chvxyH3dklcMMQRqysWEe0CI3mqr
D5LtqC4sKDIiDu7nSH3vTdDDAf4DrmeKpjKgtw33dasyLc1LNLITS0JHHN9WDMkR26tpidm+lvBH
9SFHRDI4YooK53Ti1h77jMPL+cfXr0NeVd0Ex41Zt93xGWm7WkGRFh/QaN+7ShuTbq1hRVuTAEx+
SALquH49IHsBIrjyrf359Wccu0sby3Yql+XYwbLVCh53Q1DD85qcEDg/9vCNZU9hSGdMHKAeHPMx
beOhuVQDeq7f++obU64JgDG+v4R7kqtzuaDyW5qT6hRHXu+WtAKHbND8DfheopWYtDE2YYw3/uok
X0/AMY8czpa1gmAhMTIj43sHAt5Ez5NOg6Z8+vpsjnihLWkFupbDQgS+fkt9dJEYqmSAPGPHkm4s
vBP5xbFfsLXgTouqaYE/UEa+9xKDpbAi32NNEFvmCuOVDWiPgeaFCOiTnQ5vd+lPbcsde7uHX/RP
47V9zQjHxtNh/0JLCJug6TmBmNqeUqo79gI2tutiE9G8Hf7/6wt4tgMyXNn2uivaU6Slx37FxnZn
U7PO1YgDB47+hMc4IzfbNfUqzKm+d482Fmz8LgpLrw0PAIb7yS3ZMOhPBrQqap5TumxHIo6/sWNp
It9ALgQSNgasog1NRSSfJXZXpvWxgyc/4bCP3NYtoYVmQpQK67V7ySbvT6jj5oM2eXUCqn/kXWwZ
LUwxFYCvHQ4qdhg3N9eHpbMmnO6/fg/Hvvzh7P5xYSnq9MGRHiE/Brd9TxCSMYf4/b2Hb+xYggc+
x/zvAJyPq1RjOJf5h6D/vacfTuwfX93Uua14iacTs/zIO+wwRAOURb9++LFj3xiyiscCO6km2PcA
mCVo9o1pjxph6fGHrz/hyO3csljMU7mSvHLhfuDz1RqgT4s4TOI4jbCKVHnfLGAJ/e9TCnibz9BX
xOJiDQQg5oh9gu7HqacfO6aNGauhCwGLdvF/nOkBcF5H/ssIwYcTr+HY9dyYsKoi8KryVezRzvmF
NZIKU8ToFA/Ev7vSaEth4TAPKHLl4+FNfe1Uf80PmVCHzlxNfnz9kv/9fKKtFJKq89gJYKH3GHJU
GYqzOdEyiFPMVE/Vyv9+RNGWzYJNxEaYy2C3XGPI6gboihZsOCHldOyINhaM0VKJvfgSuMhAYChE
sMxWnLequT9dAv57lRZtySyAYMCAH/xOWJrOvXspumviNfdFwD67uMlIXqKlfor37NhZbawang1z
EjMgwuS+Ks4xITb7lX+P3jGKN6E5H10D1vhIoPBwBzQxdDMbDBL2X1+lY999Y8jlWHp+zxZ8d3/Q
067r42gXFeSEase/e6Mo3hgyNUA92UZgraOuxT5S9mew2KduCHbofr9VQXQi3vxH4vB/i/Io3lo0
PahPhx4+aIKMjdEOGmT1vuv9P///Yd31HMyZWMu7AIa41q/fOr0t+0Vd9mj4V6FAGDXxpZ0A6vCd
bk8E6SPvZst+objs1rkssOgeA4eBuW6UdaB5zb733TcxWjg0ZD0DC1dk/D17AOz44putqkhsLFyW
ZdgVIQ/2ZT9B4lXYKhUhe8iLIEDEm793ebcEGGHT8XZlYwSOuOaJ93CDAA6uJyLpsdM//Pt/JAIi
J+MceyE6YWQMMeBFvTDN39vQg4rIfz+cr2O5jibnELSIHhUWJ9N1BhLue292Y9PtHGJkJi3bY6TM
EoWtmO/7brEx6RJ903qdg8OmFnZD1FCfjX2jgBKilxEG3yci9OGe/Is9i609R32EjRV5EF4PXvpD
Vn3oJQxkziCn/fKtY9oyYBBgHGRsayD5gPDcIaGczwJ98hccuT5bCowyqCcw9q8G59SM90uwLtd0
aMsTEfTY0zfGK8deAJBr8fTeD14oJK6vJg/Anu+dzMZ6iSNL3k4tni5sO15gtq4yG0ry/PXjj0SF
LesFK2dvBR4ETc31oHC5hG3mQqhFNX37O2ZmTnzanSqdjx3UxopnQBUAgWX4LKjzBVmTi3iH2vbx
619y5JpGGzOuKjUWBvNrRM9K/ImAI00XHWAlgb9xLzgRRI+kMlv+i5HkkF3h3uFDJq13/9HfXSJ5
C3Rqjm2SsU0pJnes0t8LatHGwgFaayt8XofUCTjIVLkVkEdTfU8lIIo2pr2ABVuPzdgD9gzObZZ4
oxmw4rIU3dPXL+XIK/8fMoypB5uq4DivkaI2BEwBay3NeqJJ+J86/19c05YMQ+bgYquGwztXIeRE
epvWs9gbn11FRX0fI9Oc3I3o+BV2C7/Ve4u2FBnUz+PGEQC9ge4BAaUqsdQVhKfUtI/cry07hpwG
FFyiwdNzClSo7/2GwWTQxrnyC2it2ZyeAS3363sv51DS/COqqqidIq/Uwyep7ZKEBaJUD4TM9xzX
VgaJ9dgAqqZp+GwgzJJOfvsb89Ug+95X3xg74IFFbbToP800/4J6nkjKGGDBrx9+pKTjm5iN1hjA
6oHvfagR8nClrb2rKNLyvOhofCpJPjzr327uxrCrwfVeT0SOpbDZ/+tFfZgcGCj78NCeOeit0hIN
acdG6BSMKVSwXsB9vMAbt9/if4225BlTqePZYcPr7yG8pADAAixWanUi7TkSVrb8Ge2CbSISUvWB
jeisQkcFV+EWI5vHAz/E6R9x7GMOZvSPG6ztHMcBAJZ/rTIXzrM/iSdulLPnBy+8Qg79xI044sa2
bBoWMQszocH9XojLAcOJkfsM/Ht8ktGWTaNq2arcqNmHWeXe52yHTgJ2jDT0XsP4lO7ZsZ+wMfaO
OK5AvRL+rgj2SOah+QDZQnnCHI+4rfDwof94Dy0UDk1sqffbdcjPQ+un3lQ/xGFbJMCfAJ1ZTKlh
7FRj7dhv2Vh/vvRDUdc5+ZAa60Xe/B5G6Il8bfzHnr0xfqg5VVxjT++Dj/Pt3C0mHQGiP2EWxx6+
sXoimKAqbN0HCTqS8cO35qsevvn0TTRXfe97EFEJPoqiRg/wsCgBbosTHuvIV98SZzTl4tzk8NVX
dJCjDHs2cQzCt8aob8E1sIb133fIcu5FoI4mH8L5wQVg7yCrw17O96LRljcDrFZBHsZe/VcUcYcE
DdDdyP9mIN2yZtRlvOSODeQDjAzje8X97tYUXNx+fSOPNVS2tBnLVDDoTkj9NxbjDaPxDfiOpuw/
UGKsnKpk6uRNuAw3ts/7ZCnCt376Hgl8tNVK4q5hkBIU/HduFJafSiA3lAWdxde/7Nid2tgxgyoP
ltEn9ttrS5aSvplSbK+eSA6PPXxjyNjQWIVrO/Yb0/sJBG+Lh105daIOOPbwjSFT8AT2kDPJ/zoN
kH5Su4r+H2dX0iQnrwR/ERFsQujK0t2zL57xdiHssc2+IxD8+pf4Xcb6RhDBbWIOQl2qKkmlrMwv
VjEk52OGkSJ5YPo8R0vHfmvoJfNGQQy0y6RvhwaXcWNW4rAKHbfOzwSd/F4EpjG/bMWeyAj7+GAj
I8eWbHHZ2ub5s18ZPyuX/nYM6MjPVvnN5EASLp1zFS0LOl4mYR4LbhlM1tTgYhkdU7w1NsmBwopB
S9t1uMFuG0yxu8lAMqhcWrWta87vtaaYppXfgoCymqa7DEKYxdBcozdlJ8sqDjQyrKx1G06yfhre
6jz53qFbuKiGUG/sZ4aC8NzuyS0pTrgysox2VrxMUzm8MVCoXXfoljrHiwOcjjYCxbFtNdU3pODW
iI6CFJ0EqjmV1/G1lfm7OR/bLCwpuB2eQD2INyI0wBkTg2CiPoZMoDKkTHPoRGbwvIVG/mB0pyHb
KbQoMoYlhbRZWIYRuxi3IxEI2Yrhx4R29J2dX1H7kJFj82Qy4BxmgZahywydsTH1uu5zPR3LGP9B
jZVpJ0yjFSGPmyuxND/jlu4Uz/6O8cFFSAaNla4xj6mtixB9jrdTyLwh6MMumP3ag/xv0IT3TpAE
L2+2Z/iQZw5ECE0kb/I+71X2VbZb///u7NrN88JMtFmHeX0TG43H6efEeUn53oFSEQcyoqxL3MVk
EYzX1fVDwatrTUfPaZV82Q4z1fRXf3s3/QKa4Xhn7kTIOEq/RZRcYR+6BwlpsFQl3/EvhfPKokhA
1mPT17FIQq8KLwMBkdelx3DM1JRiucWLO3q4FyxsbHgDHU6OucfKrbK9tE1rWtUzp+JrDmp4AO6r
4gnEZuZlcgZr5x6tsr8U10kX5UMywDQZeauSe/QkogvNs6tjW5sMJmMsj2mKZuOQihltA7H4bc5x
FGz7jsI8Mo6s4tzt+xK+Y0DbwUFrqYVvkJaF28MrvEZGkplc1NyJMbzWvtTjF9t83R73r7jOBznD
kELWzsAuM1OE1PS5etFD4wZUHsUXGxw3QXFX+fHOvq+a/2q2d6GljdVs95AtDmkGnCyvTmzcM43K
8usn3w09dnntLHgVD0X52umFl9Q/O/fztnlU05Y2XrsGlSLaZEQINbnxjwugYOWTrJranWSgmrsU
rxaIlnTIookQBLuAtPwhEMaJstY7NnspZAmBallB4DQVvYIYpJfrz9sDq65RMlgMbXvD0rgYOcNp
+ie5exT+cP6Un+qAH6O6pzJQrNczo6ACpqlcqFiyOqjZwViVUWIQsQaxzVwhmMSpna7SqfHmNtlZ
UoXLyHpHKDP1rKbr4Nlp1r47Bw8OuhSo3URcMAYieyX0kszPTNvJiqrCv6xt1IPLtqlBXxFadPBT
Xj7nhngZewLOCvPNyDko7q1PBt6fe7Q8bvuPItHrUshWthWjrxa/xc6+jAb4+/IwSx10j/7cHl+1
BlLYLrhHotezQLZJwKFz02U75QPFlUKGh9UjFLnRpitCZ05/TyV5nsDUX2jzvZ1HoI8yd4DzqulL
cTs3DiG2wIqYw20qrov02P4qSxzNrK3BXlyKULdpaDbU55R3HvpVPrlpNe2s7ceTd2ScGHQBm3nq
cJ3IZvYaa20Bn2qrneBSOKsjQ8Qqc4hQR0HiAWGIN0QNUB7oA9PANWA3V5rtXg8U9ESC+m2yB278
eNEdGTKmWVWKLnP8IBoXQekYXpmd0sT1Iudhok/bDvvxPuDIMkjGmDTQvENAiAlsoEZ/RRwX/bXl
zs1AtSbS7stco8lKFHfDGepToLS5Ebq1kz5UM18/+W73bafZaqHlKUJ3uLWnJ6e7aqKdzffjLAEy
rn+HdlbWj6LH0FZqhsvQ+SPp/AEiVNBm2PmEyjDmv59IwERFGgPu5FbYe/+gQ3p7PVXjShEMiCRA
xxM2gZjmoLOPPtEi3zG4amjpkCzA0mEQC8kB3DIgFB59ayp3oksxtAz7mu3JcTmFmzQFGIGeBdlJ
m6px3X+tHFe9KUAiMoU6acOWiEADhcQhQ7tr0L5zP15GVVeiyyI0oATOxjwojD1VTYX7yVgvYc/9
tEwwdFUnJ5DneHX/w9YT8NPuvb0oYkfGebV2WpoWqFLDyvrdkO958b2hh4o66Jb91y7dmFVG3a4m
1yK/79tAgENj2+SKwx+4jf8duwKllx1pSIgcYu9N9XkxqlNTOX5FkFcgNF5c924TLO3NxPa461Ue
JMUpZNPdUpuxzEQrPPBLeuOw10GmGloK1cgA7x8o00TYgxe4e+pouG0m1bhSnE72knB3wbhgr/Uo
+NpQszs0sgzwKmrCBbj/RNj0l0LcWseOHY4M7SJLQ0uQE67Vm3uTB6nzfGy+UozmHExRuEZNYQuq
mhHOftoeV3F3dWQ5own+ZWYxBp6vy3t+Tu9+G0/Ev9YewVS04+yKJCBjukzu6osNvcbQEd9FtWqs
tB6lN4KS8/aPULgJXf//LoFZGZAQtuVMoWGBPGhGQ0Oy9yT0t+rz37u98x8YF4uBb1pAeTH7zhlE
BEF2qu+SU+xFL/PDrXW2fD/xPl0szbOfb+Ivx36QFKqk4yOlFBYr+is6gajxWEaT4VvQMS1bliOj
EVBPIhVcR+7BFCBDt9ZScjHY0RQCjx4IOgXU2btdKfxHBm11CNXezvUpdNv+zi3plyqLQj0V6NEH
Z/q2xRXbiIzcslqQC3Cgj0O0u/mtG9+xhgE7t1fUVXiojNICQ1BSOTm21ZlYoMrV+zyc4vqYIJwj
o7TA7osXFAsGqtl9DAL5hXzatopq2qu13gVWObVdDyZGLCoDywm9rJSZ2yOveeuDsJLRWHxJXd7U
GFkM3fXKQY5KxavATRBVujeygF9y+zt/a3AffUjaaFnRWHlRwDbOU3PKr+Pv9H70ztqrdV2fsmv3
ub65kJftb6msJUXtmFOr6Sp8qi3DJn0w99Kbyjel3bVKWAXO0hjlRbB8ZSD3zpKvA7SAtmetGl3a
Y6EwQ7PcxegLeU7ztzZ91suvh4aWUVeL07u6UWDoEW3BbfvDthKfp8fmLQsWQceYNRXYakPNrsIR
JOvZzH3oUhy77skQq8Gw8hKkIDjHc/eeWmVojXRn5go/kfFVEMEWDfDrU2gKENcBht+BpGzb4n9L
5R+4uyxQRDKREnBVTmH3FXRF3/PLcNF8GjJ/uX8sb8tb4j/Rq1/lz53Pffy67shAKzGaWaWvtx39
bvodPZogvX7UQbF1ggbIzz/RfXXX3GlX2R0Noh/5zm9UbAeyghGPtRKHcuRShtzhZbnOvII0kJZd
LwG8FDt3xPVi9ZElpWhuWDQNogB/bOG+xu0tKBmDun2KjNd0OoNKbefHqPITkYJbY7VO+xlaxHE6
+YRAN4BFZ3MBvy9EEJhrPjQI+JaNT1Yibis3ujEj11+q2q8qM3Ty5UHMWri9mirDSpmgNnTuahGm
YvLXLA56ULvqj216CP/iyICtSICrpKDtFJZ6GTJnOuGqvLNUionLUK0hK1LO4wkHhLRgQatZAbTg
n6bmWqwU0tvGUaRJGbDFezpoXYTkHmvOrQP6cpA/lTd6Fh+qVzoyZovEHUWzO3Kl6/q6dibxoXql
I4O1CLR0W/DPTSFo8M30Usc/gKzlx5S7HRmPZaU6Ho6KYQpB9ufHXfMw1eZJVHtaq4oYlGWNoEzR
u1G7biCjbxh4vbglM+gB+hsQhznTzqFYcRSxpUAfF7M0lmy1fDY8mg2kLFr73NXWHWiBwehoBMcc
SAr0BqRqFOyPeHtAVz29TZdTmu2Elso3pcDN57jnIhdI+i4pvBIPYCc6t6Dad/Li2J4lg7RwCJz1
ccTsJ/GdWndij/lEMXUZntVAu9jq17ONsJ9nUCm2d622E1Gqodf1fnd4tQp7KKp1K+z7W826KqLH
4mBlSEZg8Zr0EA/CrEEjwbTb/tjrOvo0/p1yKiBMBeJ+PFpYtudEb9Q5Vj2UAVaFW5NWg8hISFIt
IN2AK8jB04wlHbDLKKmmUWBoew4L60Evjh3AZEjVFDeZARlqHMDi8mS4xvXiVuftUFREvIypQpaN
bI0lKNKYTxCq0dhFc7/R6RVckMd2CxldNdQQFNcmHB4qvf4Khul7dIL94dCk2P4BihOkjK+ySbRG
I36AGUV+4kTAz+/B5BS2kbFVZZ5HgJw3uJjVoG7X0IQ1tKaXjvx+ylo0gDh7z1CKTVsGWvGkysqK
5fhQZp7SYj47zqsBskm+9+akMtL64XfxX9sUJOUOHNNJ+s+AEULK7WXb/IrMIkOoIt0oqdZhTzVq
CsnJPPb1FFyvwuDF6/YXVMZZf9O7uTujZkcQU5jwZOPooVYW/KIBmB84YBEOE4HG1O3vqGwkBa85
Z33V5jg4G6bP8mvQf22Pq9i4ZQzVZAApb+dYXLM8FyjSpNC2IBPovMGKJ+LHMfu5/R2Vt0qb6pA3
LIV00BTScr4n0KKKQX8NvOQjev4vaTnufEZlJmmDtS1Wdq3BUQdp2XcgzyEF4rp7vUmKwWVIVd2a
Lu0Jghls7n5CuDcsO3lO4acynioSqYgpdATDBlzKmRGw8VsHIuZt06umvS7JOxdtEupGJsRFwzoB
qxjNPRRzjo0sBe7IyTSZ9prdqpueXzqxk5QVl1WZh6suoSNTNOk6bu8Vy22CUlwGkDGH2k5hQhzo
qYCm4PZvUASwsVrtnXWMbrCgdY/fQOjk48XLK/MXRm7sPfjN30l/cD01pMgtuhJqTcNq/s8/e999
fJ4fz/TuVg9m75MGNPjO71C5kPnv7xBQbkDPLz6zKiv0nycTROnV120bqTxICt6mIHVkpRg7169i
cZ3s3dxV40rRagjLIsWCcfvuDczI3tjt0ZQpRpbxVKyH1JpFS9xhyww+D/EBUh/LxDKeykIB9/+T
nueHpbpa9vCgigWUoVSzrY+pThGb0GGFQqnX1le0d3e8Q2UPKVKHJMo0CEvhUkyT8bGu5k8WJCJ2
Djmqma//fxdCVExWUSOFhWXzmGuXPHkuqudDnidjp+AQkORpMXRj39bkOeIHF1EKSi1zoypaXBSb
+zSoeBQCZh9sT1mRvGTYVMd5kUAoZy3FZ/w0GJrtQ3sOmiUEfJ2nIjb1wMID8mPe5KAyaNie1LZq
FaQgNTKN5HaEJY6s8lMNLhu0CTp2YAp7Z5kVW7gMqNIElFzdpMYH+s7y57r/FqF5PjDsZLke5qgP
YogvXm0b8WN/JTKuKoK6CLgSGb7l3vfDg3usP4rIiCq9byFxwHHVRPvhWcuaM7RcdlzqY/sTGTmV
WxCK1XCXCA37j0PDmbceLw4lYCIjpqAiEOGUDHeFhvefVgjxq9SN5ee2rVUTl8IX2Aa0pBE4jtBv
S/NLz14hYLuzk6vWcf3/u9SQ6mMbzSaOl12S/qGcLd7A8p2ygWpsKYYhplPVfYZiioigJ5I8FsZl
2yAfOzqkLP+dNIoGiemupQ4wNUJyyrfTN1Le1NXXKq7D7U+sefe/hwIic2oVfZGnYsLcoSkZ2NO1
MX/L6BU3jzEREJlKa+mg4JiBoT6EDNPJyiZPt0TQznutKQrTy9ipOm9TqD/hzaWwoejaCIi2kJ1V
VXijzJfluMIooR83hsL9lSe/TAdtgHuERIqFlfFTc95DjVsggw3aHQGrXKE1QTo/MvAF5eWykwdU
tlmX/J3LCy1JOCsgH633NKwbLGk3LQfjSQZRNYAbQF0Rv8BucvvRHPrpPAx02nvsVRlfClcBVS2s
pIF7iL34oCM+jwm4JIi14/Uq+0sRC/Ueyk0D5f+2vhmjl8Uo/L69K91r8C0G24Gl+oQUu42zNAw0
AgDeNE95cRZ4Dmf2qs6ggel4pw6tspK009oO2s1roo/AyN7XPfHL5AxF+50foBpcPhOPS5bPYPMI
uZvcLUV+zgv3anKbnfBSJB4ZTpVNjlk7MbyTZe1JQC4J2pkeIjmIq+TY3i0jq5KqieloYZVT/Tpn
MVjF9rrJFLah66K/Cy2k0RyqYOhTdMmN238n83fXfdn2m9XDP0jIMrqqLnqml+3qN8MFajD6/Gt7
XNWU1/+/m3JT5kPZOfAVnl0N/HeG993xaXto1ZTX/78bGrqBInIK1F2z5VRD9a4Jt8dVuYgUpRC0
MaZEYMoL/cGy22r+mVS/IRC+PbrKIFKAMhM0EGaJnWmZRNBMII1yqVcC37c9vMooUmxqghRz5uBp
dI4059GyBgrOMEO8bY+umrwUnHbSQY17jfyxu4vxtJyw26j+cmjs/4CnoBFVGw2W066mE7gWA4gZ
Be7geNvDKwwj46aYJqD2uuKmDHTUuKDU2TksKUwiA6ZA8dDodoVxaZG8gkAtLMfqtraznVyrmra0
m5oFqMud1RkNJ76lYK+AjuaPYxZZf9G7+JkbvFdObMHQOJaaJPJiUZ22h1YZRQrNBnJuVtekWMtY
BNzofzrLcsWEfegZEQyc/868hhoHRKNRTDXtb4Pxo7R/c+g2bU/9b+Hrg0wok1jZoMfRlyHSfs0l
CEuhLfI5a1zTK6h1A3Vk3cs1cpX29beKupCVnhbn2jAcyMxAwQHcf49C1Jm/PRXV2kuxDCY+2jKB
l/ym6aAnOXq9toemVS2QFMhaumTjuK59Brkv02mBQ6hBxEyPJTkZTyUWp6rsYsSLppm90rlwPZbT
b3Vv7FUtFaaRMVWRAyLW0cYpgeq/6JBCjGWvUqSwjAynak2tBP0S9lhoP3pLBHXzyiPZ4/aKKrYW
GVDFlpg6lYloZha7hkTxGRr35zQZb4sp2oFRqCwjRXVr5InWTgPOCJONw735hQzusQ1XxlDhRjWn
NXqWQmMwgoY5AcELybZhVFaXItq23EkAWwSqDutaoJnLam+5+Lk9tsoi0o4729DQ0fh6anLHu56U
PxYW7ZwmVUNLEYoOl8gtDWzms3Mam0/5+OfYlKXwBK+CJqwR4xrszPOf87Sn+6CYsIxtIoAeaq6F
gfXu1KUPvN458yocWwY22QLwOndGwqe2oXmdjeuA6J3vbmcUF2jhFS/bdlG4iYxtErQao3nG9Afz
c5TfmIvw7PbY+UPGNRmkQhlhQOB0I2BZJQknZtxFuwds1dSluEydKUcbBy/f7DHrvNwu39IcbUbA
tx+c/7rk77ZzxuOCW2tJhbV3TlOBlhYdpTvh6WKMD/ZEGd5EWyib5g52IssQJ4Pj0cY1Iwhk96BB
KsfTyNNvY+bu6YWpnEkKWDLSvjYFKshQQoF4tCBZK7x2qvH4QgpxYhE/ehq3pQDOoQNoTUY/hQnp
PWKycw+uvYEV4ba/qsJNiuO5g9Ix+vcQFlZxAjcm3h/jY23PRAY6gQYz6Yt1vRf3ruq/mPnr9pwV
jioDndo4SyBejyzvcu16FsBVuGPsj0n169j49F8/FeXS9+aMOBvdFGrY1WfH7XxaHwMQERnxVJsD
G2oHZpmqOsRdBfpaxml75orVlEFPnQNizE7D0DmnXkI1CP7ugVlUQ6//fxe8AyoRZOxxojXc2Wu7
KYBY7rFTpAx7gvJIEZcWzmI1kAHhNM4m3l8Sc+dMoIhVGfwEVbzJ5iM6mqZ4up2c/OwmAMiMRjBC
nmLnF3z8ooSI+dc42gDWAG2GR1bunWXGp95665Lrjn420J/VTDf63hagaDgnMhpqSt2ls3MR/06S
pAqgEeb3cZz6U5NUXmXS5ZLlkMluatMfI6iT4cFjjwhU4QAyUKqLSttERwZKg93JqZ6Lg8UoGSUV
OUNTUAfj2k7m20ZzEZUZbIeDIlHIuCjQGiW1HcGxrO4ysdtuejPcvVuYyhyru72LBzybFE7MgGNx
QeLjjWnTernRf9qeuKKVkMiwqKxol3aKsZ11XHszawt9Ktzr+fBjcERAIg6UWg2FeccfcK+3uyHz
OXd27q6KgDGlSJ9zPBpWEJMKSRRfXGo9QocT3Ab5pVzoTklCZTzpMM14m0Wtg4Vpy+lcmLpH+Lxz
O1YNLW3NA9UXUSRI3ql17aAAZEFXZ3tRVCNLQT6MrinyGad0rX+K+q/RHl2zyt7SFpxn9miBURFH
xnF51SL9sSoC4CEytz927pJRUb1d9FEENYkwXS4medTppduDxCsiTIZF0calduWm5RurmXNdr/1t
7dSlQTk6B/OOIe3GU5tzCGrBHamWnN0s8+OK7dxEVbOXYtghVm4lKSJohD7Cwu9dvfMY2TmRKpZV
hkglUd1SUmNZjex1YNfT9JIAcB9Nvw95o4yKqpiZlfraYRLVN732ndo701bZRArNlulax9bOu7TO
vD7u/AjK1sVeLVJlFCk6dSPS23a96TLnJ9NeoT/mVWPhW/WPY1aRYjTWeR/PHaJ/Mu5svGxU6KA6
NrIUpaQX2pzbGBnJsGnLBb0HnR1uj62wuYyFSroeZ9oBVsmLHpS/lyr9MifHCgAyGGqMK3BLrTtJ
013Z5a1jHJyzFJYEVeWUaoh3ZoFa6mFun5K9pKJItDK1VAnyeh4n0RBG2gLI2ZB8tSEsubOOCg+U
6aVYCXEkuCDuU1aceY6AxFdkOIuXxyT3wAZf7XxHtabrj3t3PsjMXoeifcpD1jcXajRXoLAKm1k/
toPKAoTgl3N0kdIhBPsCGLUdX+uPcY0TGR6FJ/cMfOCwkKlRaFNEa6P1oUYEokvhmSe2A7mtmIfR
VHoutAPGlO7YW+U0UnyKPrdgEfh5xPPSS3WokWtd0+/s/YoDmS3DnYaaNNxccGJJDW3wliIlt4k7
1o8Vm+9muzJ8M5leh8YgQT2B+7Uebd3LZt30erb0h9bclqFRLBdlblLc7ubZam6aQRhfG802Dr3j
2DI6qosqIian5iFZOo8y4Rd8rzPz41iwZXDUNHVa1w7r3XEi34p+vmQp6hjzsSOfLYsQuh0hkDvB
8DR6wMf9WOTBdmL+2KlsJgVxPo4QV6jhVKxZlrCC6was322LVY0ubbUszo2mj5BCuXFVR3fWeNBP
zH9Tjy5scEil7hAmXe6naeNH1D1oECmAe2JDTZBXcBI3+mKgTuLhkebrtrFVXiJFMKSPEDquxsNl
jj09va+MC+PHHk1sGQ/VR8RtEzMBaElPv3OafyVxGVh2skfTvG57/60/QjX4X5szreiMToMP4rn/
t1vOy7mcTdsvKCWhmy8vc0/2SDoVbiNjpLhhZj24b4ewwRY5UX6ucYraXgLV0NKBONfaxVoIfoVp
o6rZ5J6911f58bZry7CoxWmtpM7JEKb5J7Hc6rPwKEgkyM5JXjXx9f/vdlutqAeovGN4Aaizr7Fe
nARPkp2zjmryUqAWKZh9qhgtaI2ogyF9NhJI9sQBOXbFgVDIv7NvBgcKyCulSQJqtqQlD5qzc/VT
2UWKVwo+Z45O2REvS5QFDaC1HteM4bTtLiqnlyI2hxtOeY15971zBjTybGnxeSgEFI6WwEItb/sz
ih8hI6K6KS6zZe1MMrSHXo9BeHisJQP43H8Nn5mxaUCGGoc0DeCCsdW9qBKnoul/HZu5dEjORYFz
2t+ZG0Gf3dTHFDnxPPjvvGmpi0YsCw8TfQRodGi8dozynbOOYlVljqkp40nuJijIgTVdtJDfEo9J
0/kc7w+J2IlX1TekeDXSVugiK3k4NneuC+L8+DRU5yXqPNveU4hW7Ccy3ZTtthbrXOxVHHQsk+Ve
OVGPV/5pD8Grckspaou0LlGY0IaQ1iA3F8Vlca3Hbb9RTV0K29Kup6nPMXVXvLr6TRnfV+OhI7hN
pZgli8nNfoLlhfYyW59N43V7yh+XwG0ZHCWWPm3NOEcoifuWP7fuYwKNLrtvPcO+r8ovEd+DNiuM
I+Ok8PbVzlYP/9SXq9n+Yndfi3SPEEU1thSwDXdAE7tap1y+s8LAHvir2T0Gr1nlgzOCzC3VTEnG
igir2lUPrfE1Io8d/dZbfwjXoRu/c4xX7FXO+sve7YSJ1qCY1eAYP8b6WTPBVornlJaXp7YTxw5q
/yGcKrvGsmOUK8b2yY1+u/1ll35BNXtpp42H1I6NcY1ZJ3qF/sozSLe9mEyB3rBv246qWmIpbJPI
HfOlxCcGUN7E5XMzX8272CzV/KXAxbWT9ARw2jC2OR63f9VW8ske2Ukr9iAuqulL8bv0Ix2sHCc/
QFbv+pl/dQftqbL2OJkViVnGRdXFUqdJgQCYtPEy28mJ9L9KV7ssA6Dyc3k+tAYyOGrqrLE2bHzF
NLs7Whj+MDWnKjOet4dXZGYZITVbeTy6Li5WxEgC2x3DCQKr20MrFljGRzUt5UTTCx7mxtPYo/wS
43wPKD5a10/bX1AssEw7lbFG08WI6OrG9jQtM56JY98ZtJ3hFXlahkjxgTpL3ME2RSluoGCCNmko
ICSFnwDhy6PcG7LZo10RbP8a1VJIAZ0ZKcg9XJywdFIx3xW0PkFsfY9vRpFRiRTLE9fKUqu0/A1n
idbDW/rk5z27m/Lha0OsK3AnpkHj0J1dWRUbUnAviV2ziutDSNhDqwHYg2peMZxAH+9TdkxJGeJ1
/+ZvF+LnAMqgRNbpIIuArGDquxS0CIeWQ0ZXpdOYzsxd4LcQ8MRl73FKp2MrLQOsSJFP5exg4kAo
AQvDg9g6phFvy6Aqyg3oNnYNhk70EIq8Vy7fw8cpok3GVKVlXNRmj1pJ1w1/eFF/MQyUaadxpyNT
Nfz6/3e7MSkjFlMCo/T1Z6iaBHQ5R/b3Y2u5hty7sd2WNvoIVt8w48QjAHsIsVctUUStjKaKVmn7
fC2mWnQJa12c7PqYHoUtU0TZM021zlp3yFK7t6LlLu+GnaOtIjfLUCmKfavRCxg7MW+r9GwCcbu+
ptK9J3/VYkqhKWaSTm2DA/8QGWVAh4X7rTH1frdkeri9popPyJCpkQ3z3Heo7XTEBLOQU3jFlDJg
2dIdGylymIyd0kdEpdmvzxL108R8Rqhn9c+J/aRFewhOxTLIkn3p3MaT7iBNxkbsmwb76pbJL54V
K0ah2fkZKjut337n+xw9OxDTw1I3BE+2ZeelwyWp+oOrsH713ejMcsuu54isZKmDfM78aLlpd3Ow
au5S3E7U4m2nw43azr4UEXvUXefaNPnnbRdSxK6Mpsoi8LpBsWMIS174DeMBRw/lsaGl7RYasSOo
s3E0QQGC6a+ars8vbS20fAd5otjOZRgVbSNco3LsTobgBeg8zyO3/rj1fELlNg/mzgxThw07i6yA
UuEJ8d9VtnsgLAqCk/RQJ2HbvOWRCVpkCCXi0ZHhcaICar8xa2gx5Ffb9lNEhgyhGkwjo92MX+BM
38to9peu8CPnPNSv2+Mrll6GUjVD1wwZNdPfdt7wmzieyVVvtHt3Y0XqkNFUWBmho5sEfhvZULoz
TsA8neIm9gtAbJx853Kp8AFTimwzIXkdO3jYrCZrvCEROHRZIQJzrh8hJmjgUVKHJIkge+/BKptJ
sT6hL8fS69ULbOeHOSanvtW/HFuO9ZPv0khn9uZodgYSodvdOEP8c3CtY/QptizbN4gBzOZrPZ0A
BJZXc5Bre/TjihuCTDjlOt3osJlUv/Qhvej8rerQDTIPl7quzmKxwZlQB+a0x/Kv+pp0qC5ySp1e
Q0yQjp0s6wGPA1aTIsPEwLuFTiU8tgc+UbmWFPCx1qRVmuFTc3mT2H+m4tGJP/P2xbKfLGen/KJw
Jxlr5RJaDDl3yl+1nUDVks9FuJT6n22HUvwAGW1FSDUkmWtDNtaer02ee427eCBJAQZUR6onfjLs
se4pUpWMukrLlgvdRZGtrKMfJk6XD4L3RmAQ1GMW4mQ7GUv1GSnarWxkNgjx1g6/7kIW4wrNpw/E
LE9FHu0ck1WfkAK8QM+wxdhc/RoIuKriLn9p2PhHt9ipM/fIUBRSp7aMxiqErTtWDZS+C97mxv6F
FjyoIOve6P4eY+KJEaLteJmuUCleGuu55k9V/OA6kYci6dlyjWDSflcZRC5mPay6z2bnhnabhCUZ
Ate0vCn7QkfbI4n+lJZ7+qwqw0hXc2Z2cWEOM86aYN/tCbmdq1eHl2BKJn+2/VX1Bem8UFoFGqYE
dgwIphSnLMUTxWzR6GqqbMdnFXM+H/uOlENcy8hnxhoEtjADXgxevFQaDF1AhksX3vZHVJEtZY8G
WD5IjeIjDUhhg7RNfkbpuNf7uzrjB6Xh/yDAJqea9GQGJcWk/7Hoi90sz8lwTJLSljFgQ6u7Sbtg
9Hql5Uz1ybiOh6X2Mqtzgm3rqH7Aemh4t9fZ3Mj1JBYjMFv6eWqKcxlllzGOjt2jZUjY0ovKAoHp
GPbQ5TPm4TrWc1+H4u6x2Us5wqgcFOYLGKinDK19bqYB48d+2csQ79hHsc3JNFmzVvQ8G8FeYHan
hNa+JaIHPnwj2VVE4xPRLw7Ze2pXfUqK67ge26EE9y2ak7TA7eZz11aPzBpfOFqc56h9K1p6yxJy
OmY7Kcgb3bABiwYzYm7kIeDLqV+aDCJj6EDZ/oAi8GTQGOuaxagzEGIsnLWvo1s77HlwpnZPWkGR
pWTWrEVjhAxJDJCPDVhnbdanQbDLMuLJU7Oyq+0f8XF8YMP5Nz7yZFlaweBhY39dWzeu9n3mj9tD
22sG+m/ysGRcmGkYeCq0MfZyWwRpmHpXL+K2eYlv2nNyKv349dm61x+M6xAQJv+P7n361J3zE6R2
8GceXKL7S3G3ShRZ3l6R+eOrgiVjyRZzMRI+/CWouOYFxFjJDWSWWrZ2E+5s6x97hSVjykTvpnHs
4Ee3hRE6EPmae74Tq6q1krJBb1RFTkrMXkfJuh3nkKWJX9rpweHXX/Q+VbLRAkYRZ57E+d4Uf8DE
J/pv266gmrkU+nojzGoyBzQp6/QafJ92xfCgHu9EusrkUqQ7pKznoZjTNz4DYmmmOfdGpu1MXTW4
tIc7bhNpqTmuCTJKBw9oy8S4lHXS63thoogSaf9u3ahhbgpCAYvqs1evzJN5/nbI7jK6DGQCTYKb
JJof/PTK9ffgWIrllEFlsbYsfTGm4E/TTuk4ekYVjOmOOf5H2pd016kDW/8i1hK9mHIad0lsJ/Gx
4wkryXVAgBCiE+LXv03eN/DVtQ5vnW/KQKipKpVKW3t/fJbwTRSZKLuZebQvfqs+Qj7KrqMs3PfI
iD1a/xBg7m+CDQS6bRRr3H1n73TsWF0UGciYOPNAyev4TvVHFlL6oKNUm2HQ9pv1+7vfjExHvZYR
XpvuvUPwW2703mKX1PDW2S2cHhozC9hwYrqrB37PRMs2tjZbnw1/FTgaxgK1pkMfeDwFTZuTqkhB
orYqL/2F4bQuXVgiKGqZHYlAGPYMsenduMUC8PHWiXPKv+fc0Xpp+hDV5AFHGUAaGvFcygfGH8+7
la15w2XbXGZF0KF5EEKmM976Bg8i0im5TK3TN4FlCkCYYnDQftP0V3MV7aTeuiuwmI2JLBsYSOuD
DNM+eCj3rXLh04ZBWmzmPxRbnuMAA46WUShLwTVO8363OG/nZ9zWbcNXJyfry6rEdW0dZKkIvCOZ
/1zWsuGeZREjKx0w18JrP9Wj98qGrbLqmkN9kP+YmoWT8L0K7JUjXhPeEalxFwZhk+A0gVexO8JY
5q23UbbZMdyVhNSZucTUT3gD3br5caJyf356LKYeG27auTrx8My/PyQc2g8Qnkqnsd0HTXz0uH/Z
Gybf1CyMRm8Wzbq6zgAVqVjupLjMU/+DKnOmgbfe6knwzzG4K7mGbeKUuWH0lukx0WWRLEHr0nc9
ACMihVZZSvXDkD+2/dZzHct2aILKErdljAkMwNEPfnYshjue/YNY5kcPm+Zj8VyTiKsb66XrOKZ/
WJ573Gbn8T9VdtkB3DfBZV0SkXoBDQbUXwCtDm5R3UFJcCMs2HpuOG9U47Vh1v6vh6HzM8EiuC/n
Ld/W9ups7/ZtrkhXegJO1YfTbaJqhByxb5bLoLJ+ZPhsDtVrySqiD144vWatf50pf8MobT03fLZe
wliyABd5alzSQCwpUpBdiMrT+YmxRJvI2Fwb3RXxVKD5EGQF/pjserHRsuV4Fhn7qoAEMAVtAN4w
Vn58aHTc36m53w1519+CLiw/MrG1D1p+ZeLJuFp8nUBTDPgfXJTrY15BlFmkwHOkof980USZaLIx
iqtS5NDMkSj96Yhfx80W65Ot++v3d8aZS3R9WvEba1xj/HlM3ih7at0rxIXLOm/suCosfTWEWOV1
TxHgOdP5ZWAf30SSuWLw3Q4H8YPbhTdt/yDj8nhZpw2fVTlAdXgZuF7UloAGusfhwsOCqUiY8Top
kwIxUnIUx8Gs4NEszYoLd0ATMObEJSuFz5YDgzq4TNxvIe2vzs+JZYsy1Qe5YrjHEgjAo7gDyjcN
ijtKIUrJL4s2JjBM8cJzcVON1fTmNBzeqP828csUSHwTF5ZNuZfPNaadDfGun/od9qaLpsWEhTWh
A65yCQ/CRMT+W8kfpzBE8xdVbn0TGtYsmZirBO5TyYc178OWjVnaiJOWAG+CwxJWE7+NELzQ+Ho8
QEbTwEPPT4wlvJtqgtky94k3rBfPODslcQRJma1+W0zRlBIsspEXDlm3VPqMZAbHpkxffCozwWEq
QK9Zjo4v7pvbvLT8DvNyaTw08WEtn7xg6taIizNZHLX7TUu0xHITHuYyFeWQQvg7KzhMrsHlf/te
XPbaCndL/94tRDVIx+thjE0Z7pYR9IOXJgMmMKz3/VFACQG4bPmmWrmfk/gyO/wvIqzSeDCK5QyW
R45T34qzPG/hFvcxgWBzzDhLFFqeYOHEeetxF7d5IrA1buybddj4epmxmvBNUuO+xn25NFE3abQC
rygjxn19KPNOPWVdDonS2mmWRzElbOvtmcX/TR3BUeoZMuaOBke5fmnG6UbE7cZWZGvayHkXf4qm
qQLQIQC7gduE3xg4qM6vqa1pI+ctwm74X5Svh6ZR1ztuRy1b02a+mw+i7aSHWe/Fy6CKxwVXlOd7
bTMWwzFZ0+RkKuE9OLz4wxs2iQB7xfm2Ld02QV2gkQgVYwlO7Xy5if38qWm6m/NNW7pt4rkqSiF3
BSX0A9dyzlNae+P0KXaFw3ftqJ2to6NluzCBXTp2Q1c3CFvDdAdv6lbsm3jbLBLaJsjw1LzOXOgD
IQzMnvwbFbfTFlvP14l7l57PrNSgIMG6YqOr52fqP084im3uRbbm1xG9a75nCQG3A5rHdlFPWQpy
2RSltgSVk/MLbJsaw1EbXo0N5J3xKhppVwGS6zZs9pc1bTgqGHbBsZFh1rFhNHkH3opuI7pYSiWe
4adREkWQxAVknrJrXGaKN1IOqVP2qZcdNwuRls3aMzy2GLykjMYVq4XTYuM+dMND3DyEJfD5x4sm
yERqlT1EIWfGgOfwx9nfuWBev5aN528RJlqMxwRrAWct3IGqHgiq+i6q5cFv/zR0/BZt3UxY1sGE
aHlMVgKh52/ZU4m7pXkJkPnCc/8/tsK/WuvvXGDo+KSjteTZhMNNlnT3U8t2Y9ZunH4tpVuTJKur
1TjRtcYh6z9LKWgKF26yh44Hu1Y6X7ywxS3p8/kFt0RTE6OFABfXs0ZmCVWidA1yyCzjrRqEbbUN
T5a+p6D3jsZHv0mxxQTBPwhDwfB2vu+WQPGXlubdMsxySBrOV3cAI8k+iMYuzYAGu2wLcw2PbpJY
834t7613RJqG/4cahG1eTD8O+MTmAfOSjM+0zFOFIytkodKLqxwmdMqtBtJM64sGIKv/RujLm149
792sN7quKPtb1a5a1GZw89Rsoc8t8Y2s39817TpNmJcxeo0z8TT9WXcXBDfcnLELhXZ8EzMF1q//
V0rByZu7OBrzR6d+w1mNXKY66ZtcWi6tvMhrUTUgrT8/RX21/OoWGW49+7IEOBMzxZyqzkmAOcIA
CvhsoSmepK6bQMLi66T4c963LHHBpNJSzcinkfcoH7o/AEBIa9qu7NeX+ZbJpjXwTHrYMsffbdOI
x6px5mfR+PVFcGPfxEaNRQ40g4+HL+1Y0PkgY6efjtSVYBo8PzmWwGOCo2oyJjQAcPbQrfeYTKcQ
CLg+3/THocH7DyQKncybetQHPDl+Hn1yD4zAVcSK664QF51WPBMZVRZeNxBI1B7GOd75mbzi8LPz
vf/YajwT4jTnnC6A9epDA3bWBIxTYdvtKxVclBl6JrypbUJIkhVCQ6Ny3ve02Y3M32ja1vP1+7vQ
05KlTqA034M6brqt2nYPxflHb7l0YlZLete8X7Ipc6oZ75ZVIV/kUHbTNz4NUXLnMVEMF6W3XmLs
tyOp5kz1Whxyid2Exk2Z5k7w9fza2izT+/cQJC+DjkOmCJDGML/zepmAZze85UPbPnnRFg7s4y3A
MxUGNdKFZOoaFAAGNw1Yl2pANetl5+ERdutsDOVj//VMmcG5G4Ka9bhTVjK802TZj+3WI1HLAyro
zv17mhzZzMs4M71eUE3XAxoPBveKzgoASvem4vlOREF/r8KTtylQZxmPCYkaxowlQwm06XouWO/c
CKrh51fd4hcmIsoDss3xtL8cxs6Xx24O6C4i0IgXpdAbrvfxjubR1eDe+QYVDsuDuRl+o5B0nRXy
E9AhX1DsVKm7hG/cXaDFBq2gy8Zj+PkkPTZ3tdvjnBZcd1m35+FyHEu6MRbbdBl+XlFSzu3gD4ck
A/aHPXAid9GFVRWPGv49APkHqrm5P+TEvV04/xMNy2UEl55JtzVN+bRAPqA/FE7xia1qSFXDt4op
tmkxcumlG5UYRzReDuE+B7V1E9VPddd+P7+olqBBjXw6ipZakBHzwiqUasUj8qHCb/alvhTl4pmo
KLZoMSfu1B+ayjnAhOBqesPFLN5roqKcAghSv8bkrNepwI09OJW/USuzNW0k1EUXa38awLrSdfO3
PiCfk2wjhFp2A5NsywO1JE7AmHKUIfKi2+PuLcNDh14+n19SW88NP3UH6fVlh0mJm/A5BqViC+Hc
jQm39X3957uAk9dlhafGaBvVMVhLrgSetjbpirM933nbDww/jZxEzHztPHAz7XQXRQ8yuW37LQyE
rXnv3/1fsjFsIaHaQ3IdMqEs3wHZopzbOdy6I7f4kwmJ6vKl4OFapWHh0cHjHsj3rMAlB3dxTGUb
k2RbYcNpO17FrleMwOYM5ZdKAsvY1RsFFEvTJjCqc5ZesA5Na5GlJXpMwq06nyWSmZCowh2jUM9t
f6gA5pLxEeDOgm/YvGVdTSgU0oKpSBTgbm1yi1PqHrU9hDCvHy7bnEw0VFiG/aAb4MUyf/jKRXQT
qOq+qLd4Z2yzbrhspFBMQizrDwp32TRI0tl/ucifTG6tOIbKiqIrikCxQzulziqOsEDqqdyqOVss
3gRELcs0No6LvjuFsxa2PfeIG8C0A95i81betryG206y97xI4IjByGM4Xq1hB6f2Ofx22SQZe6yS
jQATJ5pH0KmzYqfco0+CfQ7Uxfkf2EzfcFhfdb3jEg7zdPsj5d/aXF3lw2U7lQmJamPwpgdVgWgA
xE8INQa/23qLZckvTSQUEYkiPM/7Q1//Cdfn2s4tAFfK+weqvDfhFmTJMjsmvRYgF2Hv6OXvX7gW
KYf2zGY1xuJaJsGWSoZA0oB20M8O9soDsTkL9udX1da04bUB47opSdwd2qC8dpQ+DskWzM02Jesv
3+2zJHT8DEGhP4TzcMtJfg8s3Q7Sez8u67mxy0oG7c4qS3Bkx3TrqLoLqd7wJVvPDVftmmoSvUTP
Y8Hqay/heKGczP2+xyuZy6owJjJqgq3X4ZD1fzFdyss/t/WFBR4TFBXqgM28jHC9RWqwTvnVqyjK
jT3KYi4mJkqzrF+a0O8O09S3ac+jZFe1yYUFHhMX1Uc6X6D7Evygoi3BV49TSLhsHf1sXV9j/ztz
dMBq4hbtFPyokxpQXZ/j4V239dra1vga9N813tMxqqdiDH6UfSHxtE+9kIL/vsjQTVBU1Tl5y2oZ
/IizhKa9P0ept9TT7rLWDS+t2q6IcJPivDphA457hnNN28rxeL51iyeZuCgh2gHSI9x5pY0bpSOb
l90sJJ5RzNXWvmSbesNZo0VCbNmL9G+Ai+R1hEdz33ueD1/PD8DWurGtJkXssr5RwQ+HQBCDduOL
R+qtk4itcWNL5XmFl0LdoH+tOKy0CXuVNn2+FX8trZvwKFZBSAKQqOJVjV0UpzpxE0CCxCI39mxL
QmOCpDIgi6sgT/jvZgXrTHj5mOj405D31W52tzg3LAZk4qX8uZ6SOaza1xA8ejd0yZJrlN4lGCyD
bn9+iW2/MHyXStnWHSftq8jr79Kf4t+hN+s9MNpsYz+xpJcmdqqHlE0FIiL+e6qj7pMqk+A4L9RN
nYmVO9pVvEhpGR3OD8e2LKs5vAtFuuwCFhD8bBbRczc0EPwMP/V5CB3yCyHDnsmntThyKsd8Ln/6
rZ5uxqBkR7can84PwGa3hkM3qk54XfX5zyGPhp0GUDvVvb9FOmBr3XBoRb0+8jvEOxLU3zXz1K5Q
qAOe77ol1zTps0g01kkQFt0LzOjb3PGdT9sD6s0ok5dfS13vuONftswmxAoRbnaiOJYvQdJX6aTd
T6WDIjOR5Q75XHp+PAls5r+vyDwTbKWjBdSPuY8rC+U/d/xJRnhix5w0rxxY7PDiB9GNKsvr83+z
uImJuWqKkTkLctAXb4r2bjxcJ4y9hoN/6FV2nUztxnHSYgEmm1Y7LC0jYP1/Af3UvoZEbhrQcgtM
bxvDGmTeeV+RQCAQSCDvxXfqHTajB1WEB69ynyU80cm2zvIWQzP1CFE3cb1BRu1LUtA3hteDbBB3
o+g+y8h7q8riuhdbt/Jrzz+yAf/fI4o6MuJU3zc/hwQcmFezkvSpn0dV7SOPj2zD0mx/MZw+5sGo
Q2xRP0IfigDcD6tHSXD8VjHZIjSxrbvh+Z3j8QQhvvnZQXYH1P1CpaBniTfyKNvCG3v55Oc+roPz
5idJks9h4pJ0pDkqi+34q6pKyGlDfvm8m1jGYYK0Ei4dbFDj8Jq4mdjnHVSd8nZrU7ddYJkQLRQR
NNjky/pnNURfKdFPeS6uVstarSrX5fc4ZEeWMbzNCS+6sPdM0BZujMO6VB7/mYPgE6+6+PRAM9+5
6DWEZ6K12Fy1hGRt+wpybdBF8ZqCD1mwtALdxMba/wUFfeAjJmSLNJwA6BEkrzOtj1Fw23b+nwwc
y4UXXRcIZl7Ld5KFzywbHruQbsRLmyGs39/FGhkzUPOsf+1A8prWZdvsG92Q/Xkzs+QRruH3EGIC
Vibzlh8sbHPvjcZz8RzEhQCdw8DkbRAJ4mwwGdl+ZTi/rHqszSyyH6hI8hjqse4s8PDLq6v20zAJ
KsiO4fpog1HT4qkmsivoYulM2s9+AcNej7u+L74WpWD7kojiqZO1Kna9u1mXs/3NiAu5SvLG6cbu
d+Go6zUdy53pUfbyc0m+b9NwW0zBBHxV3Ikd7g7JL6AKwl3gFAxP4ZH0nzcFW+vrLvTO0NQcSt6L
AA9nVPVCQ4ekpMQV9/nGLRNkor4UwPLSTRL6Kw+iT8pRj6OavjAxXvdyenSGC29NTOTXNCRxldGF
PoMn8LmHvGEqk+7RZ06+l3X2cH4sf3GTHwQCE/3FKYT82iBzfs2ucMHu28m4c8lO0qqEmm+gZ964
xz6kU/0tyCCP7acMeE8n7aDInfhPfawbeXTHYapAPYTXEKBFYj6pEoQrGjL3+/lu2tZz/f5uPUuZ
DdjKK/XLnbvoSmZudhW3TF3mzSZ2zB8IHSu+6F91ANIakMKXV3EX+ld04sC04uXx8bJRGFEjWcLK
y1g0/4q8iKQ+8DA7HdSXYdQ8E0WWASTgMBA/PHuq8tMorrtdM/FmY8ewpDsmhKwr54RPU+m8+rqU
Rx0poEBZElxTd9ky+I8XGR7070UmZZa4Y1+rXyT3/H0QliDKUVuUnhbtR9dEkbG5H0Lc2rnPYxeo
nZc3xzAgbtpVdAc6iKemW+6yqcFtfwN2+iDYO6P+B+nwxtJbNlzXRJrRkdb1SKbwV+bER2TvD24U
HIpE3+Pp/D0dy0MM9p71wFVH5H5uLxNtdE0EmigDorR0xUl25TDsisKJliPnHg5IIimajdHZVm41
mnfuGSHPbnweRk9TUYTlLnabbt7hObTYyLc+PtW5poLjuJCYe7NMnpwgusuZdgA7cHDGjo9ZtNx3
QfS1r4rrqp/3lziqa+LSRAnS8yrA/ySNSaoLEe6dPN+SIP/4KOQmRhiA6o5fe0VOnxR4d+I3MFjr
6YfKRjzsRiTOXJbyXlVLfYQe3qJfaDKpZCMB+zhvcU20WpD1YaRbB+RfrgShDf8BbtJD7ZMrFLGv
zs+d7RdG+lBAuoO0UEL+XUzxPoIxB1X1nSXurhqdy0S7XBOzhiwya3I1B0+k19Uucvlp8BHuzg/A
YswmOC2jYTGTVgdPbY1J8eSo99OSbVDe2xpfc4p3ntIFkkDydVFPYxv+LAQkr7h3ITOMawLT+Ny3
aik89SSb9m6awaOQ6Qu3F9fUfgxHyFrjskM9FVlGU+hSiV2Zyy05MNu8rN/fzYuc47FclV+eZnec
9pQE9+EMTuzzK2pxOBOGJnAagIzcqJ66fvg2tN2JtgiwM/GutDN+aSpgT/Ow2IIH2oZiuncIeCCP
ourUJNXQ7woH6I5d4rDL1NFdk67Lb13udHOUPOU+yKmLVQ9Ps+np/FR9vM27JjJt6sJhiJee7wcv
Xr4PPRj7Y+zJV4P8c/4HltkxcWnO0rqgGWV8z4Ol2i1JXnep52bx78uaNxL/Yeo9ED9y9N+Jb9p2
Evclihwb25DFjkzSrrH3oV9TSr5HKfyaz3m7ExnOsTSDerquy73vjf5nyafLVIRcE7O2uGNRonLN
960bDEfheN0djcILXc5UiIQ6RtbpRvG9mqqDTsT13G1lHbZFNry5oW1AFbLnPUNVKSfyt6/pz/ML
bDFQUw/Sdby6DL0leVJt7N/OQhVpEhJ/1wf9FoTYUlFyTRovmrfl1LU8/gWco3Kaq4A4sWx2qncL
+hAGooSKSDn0BAWyVmSNzHesyaGDiVNT3PrlceaLH4UbR1nbgI0i4NLEdQSJIL6fJBBW1D86+ZGE
l5FTuiblF07ck2bErfeBN2X5IZmC8oF3y/xQdiNx9ufXzGIOJrxNBLJq3WSp900eV8e5rMLnuYyW
jVs9ywSZCDe3V1KwrKn3uQywSND/Tusl++q1wWUZjQlzAz0ZeIX9ooYI2XQKnPj7FPWPXV/kaa4v
0yh3TahbNWgBRDCv99wZyiKtQge4dQZtr8usyBSU5HXkZyAhRfsxC7+0ZTXtAz2ERUpGtZFb2tzG
RL2VbgMSaYfmpy5YaFge8gpcAH4KwudE7Dq3ZmD2ix2nbdm+KvBGot3lQi/ubtSBA/m6ijcTvdTk
/H/nE2TIi3HOy+Ap6HULVs5WLvG4S0hfk9NlRm1s84HrukWpOH1a2njAEZIn35o8oxslCZvLGF7P
qT95OG/nJ9GPcxqFuKtu2WXAEtdkDlNLm8h+KrtTlklUL5Wrss/YN/0tDIXlCGBi43Tdi7n34uo3
cSonOUaVEiS/1gWRaudPYR3U102odbRRHrUZngmYGxQbclDCyJ9NP36Z2zClOEu3eX1gsrnLYzDp
4bxdJA/tsEVYZMkETPCc5xGfgO9O/uTR+gSZCNwy8bsopzdFUz+sh1FfbpFp2WZz/f4uNc40iSg4
EuRPovVd1C6fqezuAPL4poutR+gWazM5xpJhjoMQ9nyKC8bTQRC1Hyq2FXtsra/f3w2A0G4oqoYi
P2LZVMDrUS7YxXnDxy2xa8sWYPKN9QUHk/wcZk+TqufXWjul861HAVUXaRkHpb7s8GbyjvHYr8eu
zvMTcckfXTstUo82P5yPJ7YxGB6PR1aABJaF80QnvxUPZBkq+r1r2iD+0+qO9BtR2rYYxvHci9qa
Qqd1OFUex70Bc/2pT0FJslVns5RqTLwdjWnhF/HgPKGGF3+JvTJKuQ7EnuvwTzQX2c5bUE3RtPd2
Sb9Z7/8rLvbfMrZrAvFykqMY2Qxin2k1FdmJB0F2X8w57sxShw9xAnG5VnQO22sSlh2E/wDlVz/V
XDgshGEqd3DvxqFdulcAYbX7S01NNKRxRoOXvvIKJ0/x4LcPy1RAaqDyUarjE/0ye4lX8X3dl3qq
UoWHgPxHQvOSyIPjNUzM13SC+Oe3uJK6rNOsK6P8NS6pj3g0L4kYdg5IbxOonqKIlTRXhY4ycJRt
bPqWtTZp1SK/TBwAwOLr7jd52Hor8vHth2vSqeVdJxpH1exVzNHNKiylpn3riKu/NUxabMR0mxmt
XvIuZgRD3zkkS6Knnqkjm6dvtF/heEWzKyYNSOFAjllSHqNs68hiG5YRpHRZlmGRO+WJYliZaD81
VH1b4vqBduVx5PNWOm/7j5GYKOkHkBDX46n33T+9iD6FEU7XoXsPjtOHOt+SLLUtvZGdoNIcNU4m
2Sln+bNeuDy2LKL786HK1rgRqnC6mSdot5GnOumK1AvKKtUB/X6+cUsc/A/9WhlGqoPM8GuX+3c6
Z29r0+00fruoeRNjGC0gCehZRl+JFFcee1yLoJ174V5tIgyjeSlbUVQJOGrpMWB4Dhwo+k/I6cNS
bNaPLdNvIgwVYNgIMXiQS3gYe29IqHR4Hbsl38KdWGzUNzKOYfZ84btjeMJm8TUPpjmdGv6AobWp
E+nvHB5/fjFsPzK8PHJIH4gmRA5Nm09lMeJwiDSqmJlMwRhfQ3xrS4/bNmfr93fxhHq4wKw6jz4h
UUyARkYQCR3Ipp4fh8Vm/4Mu9JCAdtqnT8mov7htfIOE83PkexuAEEsG6BvO3EY5C4agUidF9NVS
V9GdWrH+2gMVbxCHG3+xTZHp1dEw5FPSkRNAUs5OLJTsBhG+np8hW+NG2jHlblGjq+qEGgo026ZO
p8r3t/jsLOm4CS2EVtJMqkVjgpro6xz5d+umVLtAFzLnyxTqq7zb8g3LUpsAQynAVSbicT55ixeB
jiUbKs7SqFZD9i0BRiO8Oj9htiGtLvPOYBOtCtp6vjrVzrQXQ/yJ1uKhdOb7Bo/OVw8ce3nZwpvw
QhYRSkcZzCciFwjXkQy1ps0LD9s4DBfPeIL79NqZT5ROyz+xI+ZfJCzA3k1xyZXt5gw+GUEYCFOp
M4BMzs+exdxMtCGI/HBToVT8GpOqSmMnbtOy2QQTW/zRlO2UOigmNrXBa0LHYxPPe+AdPlM+vnRy
SyTSEhlN+c6gHaNm0s18AmnUTVBn10vH/15yugSCxvUWN6ElzTJZ4DIaNW7cdP7rmmatGUlV4tao
cpbxqunEVTm6r/4cBse236o92AZmBAIqVRANoyKQzp3ADBbt5Rx99zW/XQeWj8uG+1gMwIQcsmQi
QTsRdcoX4GWyQDi7uZ+3XsBbDMCEHAZaZXMguuS0OH4a+85Ogi56btQXVngbA7ABBkyMYeZnOmmA
zj6585yuRqaEenGT/H5i/q2XY+JKcTuEZQk2Ln70MrlxyWEb2/r9XeCpipiyqsV/+6k7VoTsexLc
5qF4DbbAh7a1MUKCKvqhZqqeThNLTqKEtLEk8dZTcEt8Nvnh+lnFRezQ8UQoidLOw4NhUSUpmeef
F4UWE2Xodn0cO6OYTkNeE9xief01g9jY4Xzrtu4bW72C5GhNIjad3LrheFfKvwOI8HVNIM+3b1td
Y5NXLQ68osmHk5yrI25/vqxXxT0Pv2pc5m5kQ7b1NVw8EEDeVUHcn0ggx7uiIvVX3F9cBtZyTeDg
3GHHiN2KnvDM4tPiwHBq7X2FvMoPbPrH87NkGYEptRnmVITVMsYnYOJbPOurK5T65a/zjVsioAkf
dCFZ3ojQ7U9zIE9eEL6tzkzDHiepIfw/JNe2QRiODGRZ3RRZ1L+yOXr1IoUHQmTO9ucHYbFTEzZI
o4p6GjDok6hDp9yDprh7aXMnf/YSZ96d/4dtAOv3d5HIdYHZmnAWPEkJKADuqShYldTGOdDWuHEO
J9MokyDKuxOp9BNxAUn3M6hnnO+5bXYML4YiFdVc8u6kplXhtM3FzaSa302WlRfOv+nH+UJUVpDu
BKBivRvdQqSVcopdkGzSHNlmyHBjqpjn13XYnfx5hEiSEv1jSLzqoqQTTwz+vbidagDK8KCSXFRD
WKfjUstlp0Wu3s4vwceZDTHhfn1FfD2zrjvB01JsoT+BAk6ZaPbUb67iMv605hurCPplv1ud/Z2t
9qEGNXXiD9jT2HOb5fduj99M+TV3yiMX5VdnDO/aaus1zccxhJiwviwiMSEBDGwN43iydaVriPaG
9Gbh/ndIJ1z05pskq32/G5XqaV5PMvJPLNRiFyxkSQsoC254yccGRkxUn8C1iQjBjH2q+l57txPv
pbsL/RZPD84vysduSEwYnyxrN3ek254Amvg8uiI6TK1sge6cHs//wDYCw8+bus36XOAHeF4obgAa
xGZRZstGqd62yIaPA+SWz3LdKFZ76qe8SmsgHFeDCkb8CRCDm/PD+DgpICa9HJSERRvg0cRpPc94
8fQtCdnXQQJFfGlaSUzIXpBr7o/QmzlFtLupNUg+mojdDyjoXhrTcWr9t7lq0QVd1/TuiSpd3vdJ
zg4NDfqNiGWZJZNZbgzomERBRk54SwTWulHtPS4/j0tzN8Rko+xtMSgTwef6y8LHpnBPdTaFbaro
Ul8rKNL8PL/QlqBoYvgYbuSDqPPIqUc0Yty9F7OYUoG8afCavduGr345fCkD8DCe/6HFA03dTUZB
MOeNITlBf8n/mugaziFi152ORc3EFkm3xVFMfF9couRTzLP3A1XR41TFRyHV41qGm1vvdqT86/nB
fFzKICbjHFWVO+cjZm+U9VfNdJ5yPz76cf95rctgN4bSSbHh+7aJM3yfqcQZedZ7PzzS3noq+l4u
oD/CceD8UGy2bOztra4cYNWk90Pp6KYI2NfRjR5q6e3UNGwgGCyLYgL9Ely2FzSrmlPP+Scu1JcK
DOp4+/WZKflZtNFlW5RJRgetz2gZWmc59dD8viOa06tyYMnx/DzZBrF+f7cBti3o90FvS04oIB5p
PpNDKefHdZmLDIcCFg4bO4llvU2oX9Z1U89FsJwgX16mg+LuVQYVhJ2DiubG0c8SW0y8n+CVikI5
LKeATctDNvTOTev44z/nZ8o2gPWv72YqCZ2qjeNmOXVhnuwX0meHsZzkcdSe3p//hW0ARsoO4fE6
0xCrRWUiy/deVLMjD0N1db51i0uYoL8hh+iPqslycnHglh28ewzIlVTqH3/hG1Vw2yQZXt12JUBS
7bicsiR3D00W4VUvno2vW2C9MQzbJBmeTeexGTzhiNOsw+FzyeQLaVW1EZUsjZtAPoW6s3Zadz7p
lflDBOMjy7dKkRZXM2F8VZe4eKvC6I9haL5Wkb5yPe9VJeORiOVPKLcuRi1LYIL5CBg/qDNW9AeL
3HsX72/+h7QraY4bZ5a/iBFcQAK4kk12S7JkS7a1zAXh8dgA933Dr3/JOenDmGJEvzlNKBxgA6gq
FApZmXiUeNT9oA5OvB0zMoF8bbsKJj2LvtEpiLc7B2iqPrOhOmt0JX9sqXsrtU3tnauRQU1EpbZ8
1t7wFU+YAChC2CSN9Qieg8MK6t5ENht495VRVAS6j0CgETuFUitmAmnPR7QL/vsCcd1MDI+WZd2O
3YJveCv5vX0CceNGZv7Ndjk7Pkz3zNZI06lT2qytB4C0QlrH3lHX004+YEp74gEmAPeN773NNP08
628ubpebwdbY7Ul/a1h9kHnu/X7Dp9s+BRViHnhvYg5OhENB5dAddnbZhOoxn+AJYMQcCJ9P1Uwv
Vg8JmAWQGHzm403e+8S2fO8MySl0QO2Su286r29hrqvfgR+ZR84R2+KOS5tgvIXWRQp0q/geLByY
/+DOYestbuMHt6MddzO57HJrYAKr5P67RPj92yXMn4L7DDcAsOMcxI2dPTYheGMxZ3k1S+8tzd3P
a21VoQValoPBd/J+3/BloBWbsszb5S1zgy+cF5FHyjPB/XHLKgGM3Kg+yo5e9fgGLPr/bvjcZMuk
WlK+uc2kyK1beUP1NeOZcwT327Mow58rqwbvKFfdm1U1UPaIMjdb9LlsCbozQgj2zDUQ1KMtsl8f
W/De8hnHthRC9kW7dm8zF1GBuA4cWVyBT3VJp5NCqJpG/P3QFHbiikmHF2RN59td0LxxBJJtp3JY
Wg12z7makgq5Z8aPCBl2PmWi9STYYVOysOatxmy22cG+t7dzSCEkGyWWg9L0x2u440UmQE94zTwJ
tEe8zcH8uLo0CVDH8DgA6eRvlboHFZ+9r2x/fxdretuSpEGL3dvQDzcbdwGYcxLSsHs62JEN0MfH
k9lbts0w332GD8rLWrI2b2tbhNunVqxVPolo4ChupGMiDmXd9mZkHPZ1t3RzjkLZG9f1ScnvLt5+
ZSqirPqZrUe3zR0DN6VGQcZgDwIkg28i7cPZrc9iJeGE4ii67sNtPgwxI8P8rls+M0C0C3H8rqzf
+qEMUxCfl9vNEz5k52X4/8qVTCFSVJxciuYp9VzZ7kXSNKHLdNOp6bQoJ+6t5sC6d6K3qUpa9OAD
KVyPv7YAZ/2AKCkwnG1NqiO6352IZ4LieqdTfVfn2VuOY/rfB1mr+jI40wMvj/LvnVPUBMaNM7XS
FHrQb8Lt0pCp+ty7/Hlr3P1403eYJmwTG2dj2NSxeuvVJVqTKpxcCVWLCDoQ6VifugraxW2EAlgd
PCFUNNVd6VYZLyPXdUaLh0Hd+m1xqUc5Fii49GJ+JWothxuwxk3BwVm/s48mtK7io9dbtALTFm9I
c+lqB9xBRC/OEcH9jjub0Lqad23mKN9+HdNUlNCXtpZ1BkpwWTLvPILes0JRCURZPFqoLNuDe+fe
tIwgghunbLqVL6/QYvL8TyRDy/S3yda6v+7IN2VQW19qWampeXVVU/8YEdD/khP6sz82nb2fb8SL
YOqKBS9R/WvdVIU8adU6/XkcMp+dP/7A3q4YCQXUbcFLxPvh1RJlCAa5aCNnEHAtv3TvquDoWXnP
xYw8QhNPaQrs26snoEf5w50XKh6Zx+z8L3RgBPLrdbMxrgsuk4IDlt68pl59tx0baVrhdZOAOQEH
/OHrys6hYYLuSoUGT+2y+rXN1b9RXOJ8TfvpoWQyFLYTNUgiOnFlqmIC73IAldaAjeWzK4a/t8Lr
lhX1LYlXx3mR8jtx1+uK8CarH+8zW4jZS1950fNvPTTbv9WBrp8+3p2dUG6i7RopdYA4o14trNsp
XxqdNNy5uDnRp14340GKsmNrruHy7cR4upa5gihx0OsQC9VZeGKzwHXarYM6YkLb+8zmsu8yoUU6
GiwqHXvJKb8fsyJRlL5BMuq6eGwi7WRto9KkWvaS9e7SvwnwbKpwEJVjXXc5NXF2Y01IPropfVmb
/l5SCym+vCyahFkwf/94w3eSRRNjR3WdzVVTBS9OoOqkBb9LKNpOhAT5lDu67DRA5C9sm9I7ffzB
nXBpqq4ymepgtIT/Mk3D/KBEOb4UwTId0RfvbLkJratZRqDtrtwXKvu5O5Peps7dJjWjofK55HNy
1SxMjJ10LVLaNc3iOYewWd/OIQd48MA7dpzQBNfJrtd+nTH0qA5zsm1EDZ7kidDbTvCD94+9T2x/
f+cZo7tYnNj58CLK1Hpx3FoKL4FM0errcELya89fcg5Vl4Pl2vuc4e91DywlmewszruJfRHCrSIh
Uue2BT45kRXxfn+8LXvfMRy+DjjehMtJxXlffOtbPB+mbn0rlvZeL4f4mR0LNjF2blpk0lWzisWC
XBQMXCza8DMfz2BvcOOwDwCbt7M1yGI2rd/TETeewh2OLqB7y2Mc8Yuztm23wGqLCez7OPxsIj9v
hVmgE96u+/3G8e6lTuDVflq84AAJfmRzql4GonrnwDV2lsfE1yHYWpqtY/5CRwn6q6pgeoyqTRX3
4AM7S2SC60bLafi/PGX1IF/aRf0TZPbZ0+TWO7zP7oQoE2IHZCyIr7wge8llPt8T3RB+yiufrOGU
Ou0RgereRLa/v/PwCW9cw7oERQJFxEdX2V8o8SA2uNyySR4Fqr3dMNy61Evl1Mwvkib3QP/fsjnU
aD0+2Iq9ddq++m4GS0rAhF2JIllk5/8N5QJv3LrByTdCsiJLrrJXk12vB+t2UKLSk2iU4COnTpez
npcjCM5O6m4qszYSzAnMwhSEi3tUNfP0rCpS3ASLTE+06leUfWb/4A67txuGd9NWVjnKJEWydtlX
H0E1rp3+iGZib3DDr23iFa3vN1injHxWaxNES8WPAGN/HNznJtxuGFuJbtQcOz237s24jnUCYfYj
O/rjVQCjb6nPOzsSLqGFl7ryBWJzVdiM7r8FJHD7xGPT6VDjkPWqn2o8Anb90fPwvc0Y3n2v1EMQ
yL4qktrhl7lw/HAE34TA1WaCGueBc+xNynDvFcmmM3SzfLHr9AJqkRNoclsw1qoevcAe/wY61NV3
Dm6ge/tj+nnOFbjjM+tbIG3U3SqA/dFWjA6Gq+qvWLLtw++WjBG3a3nBrefttrbd1LbXqlUPsTsP
EbLQA2f/Y0TBZ4yreqtX5uY9UzEZRhXOOLTrBT2ix6f33q64/zsPwOJHe6wC6zkrqjs1O1GBFCpP
x2jMx9gpy7OoQME0XFPXwHQMh4ery6zhbpGgOgmXkbWsqnjy54Uf3NX31stw+sofwVuA1vCkpXqJ
nImUCYiZvfMKDHr8cfzdcRYTeef3QdB4Ky0SyB7SG5Dpeee+GOyLD9RfyMrmquPQ5yb6judMksxi
OYrFevRuHaotBumLMYgkEeqtb5Qkf183JcP/gdb2wGqJaNaPbP5rWvTwUHF/tiJWaPdRS4sfcUr/
8XjBpIwgQNNCjxrKjknXzdl955ZPaVDEoiXqbDUZmn/oEQjzzywm+JQRAvAS09V8Kumzu0mBou4K
Ot5E2uria+uMLOA8OmPSTvMFjAIHprE3OyModGUBngQHDe5UZxdbygTpqwrBKPcZd6+zzuhR8Xfv
Q0ZYQAfr5K5tk21gjq/FOCzRSj0VeS30b/ouTcQQHCHj9z5lBAh/tILB8iTMMB9/IVnOAWLN7gQV
F4tXTkjV8O1jI9z7kBEbgmV2vGXI8wQCCl/ZLH5ljvXaT+7ZW50q9Lrs98ff+WP9AHZhhAjLZrTm
KIWj1VfnYeVpdBUUN40/XVg9fQd0+nGA7OXH39o5hkzQnujmgnYdSLoGjwv3hKbyDKqjhVsdsUfs
fcDIFGrX911sTvBcTm40dPnbmKfX7YfJzldQ7lTSqrMET3P3tLDScOTlw1B6oOLIUzDG5l+uWyQj
JqTTkNkLs/CWNOfEioqWZfe1k83jQZa5Y1gmUI/a7dDMvY3n0Vqctd/nyG2nuF70jWY5tLrSI66W
vc3Y/v4uJ5iQCkLgasaHOi99C7xJv/XM5/Iggdob3nB6JWZrmCw3S4agH52QuXW2gKpyXNSV1mq4
uuVVuLvA0RJrztZTIFYQU4/1tT/f8G9LBpNY5QBfkMp+84bau7VsXR2xXe+c/Cbz3pilg0jRR5yQ
wXrwCzCFoi06YdCNPzCjneU3wXrWOgZU4bkpGVj3t58PHpqh1XC0OjtRyYTrWV5uWz1IpRMfR8eS
uw8opX5x7epXacnL0PvxtNb6YCY7DmFi9lzfmoPVU1nCbPFpUSgBT0o/e2mTEA8Ek/N1VzCfm+A9
0Dg4WLI0S5Si46nMPZ2AFcG5BqqM0Y0DnvsB07aDQA4Okgod3aCbeSgHUCMcnOZb/PkPBxLGN9x5
rUAToUvEpRVNvIksgotvV5eO5c0JZFIHZc29vTCcGkI00qfoOk6CUqO4yIcEgfU8EZSwZbO82pSK
g/CxNx3Du9t0zt3Vz7HrlnO3aPqXT6ZLWS0Jnqqv6XXGihkuPgM7nkPEFfvddp+Q1YMv2ZLQYOfx
stKvH58WO35uku21jitblBwhQVMVXcxKx0HKU3efBt6O103DBPENC+lqe4DZ8q6KeYBp8Pw1WMdb
X6c3H89iJ5j8h2KvYnk5ShyuPbANcZWxISZCv1w3+GZr786hfnEdNtlCJTod6eeaZ/rSpto9Qr/t
/XbjvFZdWULwD8vT5MDW9/MkI/sQVb+zvSZuT3gpp94ME8orBVWj/nsGPNhSNQdvkTtOYCL3JqvI
VDozlfSW93fqBc+uPbpF2DhOHbZkbofrnM3E7AWD9kZKMA1Cp3tV6c+lPWAazuvQH8mmkH9LyH8I
UCZ/nr9AA660nfQ77tKE3dCU6/Q81JX7i/uO/7WG1pz7PehS3Z3qyamtDo8MWTo9OTzt5rtutVOZ
WFmW/xVU+C8a0RnFvhaBn9q3I6654i86rkqcoN6J/5V+XsqQ1HUanLiQXhJQ4MDkSNfm1Om5nU7T
GowsKnOy0K31GlVCBdIxeQZNEDJGAJGCtj2XQ1m9ViDTahImJppGtIOOxGkac8dJfEfW86mZqPRO
Q1Xpf4CCYG/umjllOImuf9UEz3pRa3vLpWBz8JhLFxIPrNbNA3hdQLu78HFmPLJ1YXcnvwLqxp+Y
HsJ5Zat1g4Zqrb66uU9QS5FQsw6LdrS9sC94/6jzltR/u2LKrcQBGSVJ5OoNP6t8wBHTr8wJTjXb
apQuRbkqChq6uiE0v0rnoVVC9a/rVDLrSU2u9u86x8mniGRMBGFdQPrlDpGw+qx9q12TFJwdZHkI
aLeSMfJBfLhGLNCeSHSzTPnZmmTLLmLoOoLblp0W8gttOrL8ctcudx577Um/jbDnHpT+ivETkQEZ
T6AaGpPCAUBvTmvNT9gCTh/9plXVCcw3Fbn30HpKwLQnM8AyAsWG7K3UVu48AEcoilCvgGtEQVez
+Q6gB7UAVpyvkPSowU4PTj6Gv3h46MOqKZYBXV7QNKVn0PdUtzaUyCaIa4HEof4t3E3RJuUpQmfp
ZLX/EKQgh7qwSk7lmQGnNICexmuxy76XO8jUQDLB81j0TbNYYWY3oOUMXdl4dplY3aqCz9YUsGcu
XahtBDTroQrpudaKh990/Tk77fp1Xq3+Jltk/0VLf24RkTKvDt1uGLIQ0kj5U4UEFG/DinRQMeOg
GE/AP92V0wbF99IfKvOm4GUdZtH+rqZC8l/ooAYn/1LYQIrSNYV2AfEGbCfFrW4K13XW/Vk2pJ9u
0tnqny2UnqqnyvfBwFsHzUyK08StfvzUAu0UhKwmMKDBc92fgRdMfmRnYD0KwRlZybDiaf23xdv0
E2HrunxqN97oMIdUXRXXOevFCYaOdLmt1r9AiL3+rALPL+7aYAEDLGo32XhjAwGYnQtNK/vJXlw1
hGULlthzjkWTIZ9k2kRdo9j43RtBHhrqwNJPRbks6lTb1I3JrNnXaoXmxwXnUvADMgr+A52Gyb44
i0XtKAAD+XfZ2/6zXhtffJtnXugwp83weVhpl97i+doZ48qtnAlsrYNw7uZcMefTgPQsf10o6ssn
K1/a/L6kQo0xUV29fsP70dA9WKpx5Anv4PZr19gEEvOlatLQRX+M/ViN/QrWSXdi3tm3l2oMW8fC
Cq6MkC7sQfSYhulQUHVHlGggq9X2X3pR838EzaCbgjgMXi/llB2eP7PmSei1taIcz0Df5WBDLGvs
LeLHtKpF98VZfQbCBToVdHwaUz2D7mj1F941Ibyx8s4BmBkYdj8DS5XSaW9FA8h8unBxJwQSq3f8
+35a6se0V9w5W84QyJDJXP/TYzGHMENzoH1S9cCDMGhdTs8tEesXx3G99tQDW9CfgrW3ssibcbMH
1WbNvy3dOPyYwGAFdQg0zPoLAp5MVZQvg0xcMni/sQ5DH0+y8njiywUMnHXZah0Rp4btqD6QfAw7
XhT5PwheHXQpe5v1UTARlPp90uQ6CyVXXnuZuF1Pn2fiB97WHj3bOp4cUCrmse/WffDZlmML8shC
0TccBLA7wEHT5dMCFkAZdbyexRcouAEaM2oFraShLVce8wK9ynFKIa8W5bR3Cd6Q/FzcDe7iyjP6
n6DwCGRg8GKhvwqAWRwqfWIFoy/WsCNj7yY1LdPlpIq5+dZpjhJrCTIF65yhcskQIeu8D4lXijNI
xMGGExaQy7bdsG/YNMalA/KRRAiFWEsyvE/rqJtcH5oMC1fDbzhs35/sQgRvFg3sNXatofg24jR5
Qb5cFw+c9Np+nPHG49/My1I3p9IRmXtqKvT+3qwlaXHCW507ntGwPvoxSm+jlXB3aNYnOlntcMdb
nQFmB6aET37hrgIV78JjF5m3tHkkg2idFyIWiCgBiQOydVavNrq5+eKi4C/BjCZkDtLlUtXUTYBB
SYcnIskchFbqLe4ZKP26vbG6TgOQNEM3V+E883DyhGjZZelNgb4y6FC2k1xGDJhCnWNVPa1ONgP8
70nb/tzgSK0mH6w+DNa18pb+rKasAAisFE0L8E6DXCaetMa/FAj+9aWB8FYfQ7zazaMpW1R7i0b9
5rfiGrgYSIq3+Xc/K5snZ5Dlrw5ksH1Ue17A3saFDy8LIkN7swKKPd0URe33U4QulqC+X2Zc3FnE
K9V+JRkvxAseTnW1UfPZ6wxoeJ7LJ/RrieB26kdaxlBbw+ncFenKYvQsd/Mt9r/s75ni1q2nPCZj
f3b6n5CGQb007Lsu5VE9Oxm6cvhWJMjSwFdnT7YjhYKiItDycUCkUMbc0fW3mbS8wQNolslbYuey
TT7O0PeyXOOihAf0TbwVaSgFr/qdFDYHuiQPHue+9Q4+sZelG2VOH/LA9ejgEuAXkFKsvDr/7hVN
+XjVBMxGB2iW2Y4LPFzSa9WraMZj2xwPhYKWbk6n8qigvjOJ/3Q5ZP5QZCi7oFd4fHEr2Z2Yso9e
PXc2waTzTd1gyjOUMhOrtosL99zfZe9acVau8mAP9r6w3ULeXcRKJyirqvdUYrdjdmm9vIxm1AZv
PJkeVaW2of5wByDbp999QjG8E+eLpZKBEvsGCgEqUmR2z8HWraGWaj1/vOE7dQqzpSFYCypZlqbJ
OOj7SQ08zEvnHhj6WAQlyglHrRN7O27UQzzfRWz0MZ/Un/E2bAXzjV2U9OBatlNlM9sXuCRBi35Y
BcABHFoE/GatuvvKs08dU13i5UjJwHRz8Nq5tzeGl+dWqks9tZhLEVAQZRcPNoBdJ181aBS7Sl7L
BwTOMICFFs3CawX8AYQu6JRXCUh5+wML3tkOs4uhRbWrU3pNk7oWw8WDEhAQtayqpubKm7LZxrCM
LaR5mUi/+2x5cNhwQ53+ZsO/YYsOLv17kzDqIeBTdqTX9CkQM5Y4Zx70EhTYqQ9sam90w8kZaH4E
6FgQaJ06/6EUINohDiT/SqiJZ3g4rrxD67lbEJkJaKnKVoHmHSxVxVX4Vp+bzQb50geOZc0qEZ6n
HiTs6MFKVXpNsy1GNxxaq2n2xgKL7wQc0pbUaTfaYw0wyJXr7/6vAxR8xZ3U0yqpuUWQ+qDFbqH8
SNVpJ4T/S5D/Lr6CMkgutY9L9WL1dcS9ofnRUDDZE7y75Qcz2ImtnuHCSO8gGpBih5dGfdaKNOFq
1ZdUjrcZZZ9bcNZ8HMN3LPU/HQZeBxKc1lZJhTw7EvYAkrOeXQXV9LnZUDClalUN0oEETHCQCkif
FjrXIdQDksw/fOXZm4LhyuvKIbEEtcdkVoEKSQYIohXUB0XZnX0wWwlmIJgp1bZMRD/3d6UQZ7RF
3Wf1OgAj3+SgPW0OwurOOWR2E6DHdWxpiZixkBx0tO0nouOa5X9laXMzNCNu6kfo3L0vbQv5zn4b
W1kN25y77PkN53/1gt51uJn1dIk9gEvSbLwuJTR7C8CISKRctjkBxAERScQqr8vLOKtZeuAoe5Mx
XH0SEL4aJd47l5o8bU2OXtlGS+NctE6TYr2n/REycQcW9Z8mAyValfYjYmKlkZp70ZLmnwfBkqEn
D/nkXiaLPxW+OnjU2DNrIwLIzFOiq5Ep2IMCdtpqwOUc1pYV+Aeuv2PaZpOBm+LAyNLMii1L/cgq
HgMatZW1uizKmv42I0fSsjszMdsMlhYZQtWVVgz2K0ghdflwI6S1Pn0cwXaisdln4FoumpFdWPPS
9HVx41i48UV4Yp/duHAhXnf6+DN7kzCO9Ex2kqRoeI8BsaIhmKuak5/J5WD0bZQ/pOyOcaDXqHE7
1YIktM664Tw1tv1ZpnP2fQ0Ghccymp+vm8U2u3euD7SDO/TQoooboPy+tu7QRTJLu+teX82eglFR
srRIduJ0ohFZhjH0xHSkvb23RIajp7atp6IhMiGtqm+RmlvLFA6QYE3DFVJo5RB6aZlf083p838Z
o9+tUz42igZgPEtKgWTruWVtWj4oD/i7g7C1Z06Gd+uAkDJ3cbUsZF08+tCeT7o+96/bCLPBIKsH
21oENkIKy/2k11Wg93uuvn9sRHswOrO9IIeId4ECp/2MijaaRQUdC6sHhmOwmjZWjtM7ZdJPuHeA
b7cCzZ48B02ZwiEDVDCJHzklC9TBVHeimNmHMEA+aCiLWsTtRoIGQg/ygFd/FkvSiahygyVyJ2j+
fTzzHRu0jSAQDF4nVWNb8ZrD9bVfiHOXtfP9CCmNE0rkIv74OzvWYVL/Kt7JcspaEVcqr5PJdQDH
GKBA8vHoOxHTNoKA4wORNIDkOWbdbN3MKFZHKIqRE/T26ujjT+wtlJHh07ZgjrcRlEFs5DINpA31
guL5AKigtXo/Pv7I3ioZEaEHt7kLNjoRa+1Uic0c/RkNKPnB+bs3BeOm7oB/Rq8L9npMWRD6qhWP
mgVd5KLoeu7WKTvIMPdmYUQCYVlicoG2jtuhEJFVe1BK5pW8anRmNiWAcdTjC57e4lwEPsiFKbsh
gh0VGv5sScxsSnCaPkeeUsFOO26dFhIM9zoQ+cPSE35VoGRmHwKasOyA9Nhk9IIUXwSnzk1aiyMW
6T8vPjNJflmW8cHfwrANVGO8eJYTtUIeIfX3Rt+W7d0pwnlH/ZkjNkGcQ7yMfjrcyDxtDs7yvcXf
vvpudBA8dFrg3TZ2c6+61GRSF3fK5ks2FNedI4Ct/+8nSMe0cIMcPIMpw1VBTfltIDXevz524D+7
GOOGAyt/njOIIIrYGRbvRPriUvb1zZDavwZnSQ9C0Z/Tdmb2FwQZHqmzZeHAO4xRE4yJpbzbvMsv
eQ2K1I0EDf7M0+kguO7tueHOZTmDyrvCnNqpcU+LQ7ITwFVHMut/Pu2Y2WhQrdRmZYnRpc1vWjZ+
Y1mZxVDIDBfACyLbhZDFx3uzMw+z1UBqXXUykCK2XVlFEOe18HaU1QertDeP7e/vbBf+AKpMqURM
vPwHCKPzEPxPb5PnnSlJ/4YM6xEEdMfEzOaCGf1w2ewiQsEM+IssWP6p6Vl/A+6UPHaUI68rCjGz
taDORMfnyuKxSLs0Yn2XXVa/8iJV2vaVi2Y4fGHBuB1/tWJwc31xAT/BZS1/w4PlJQgEXvNke5WC
ns9Mtl+H+CWkuxwRzxJPi3/xalXytszw2n1TTALP7BDHwjWYzcDwXGduRiioArkOfblYMe2d5WdJ
neZRsMV6um504yxvbFAzeAPnsZXNPJIY/eRmWXeADWQw2v9e3pjZPeAFldK2V2N0N/8KtEQaN3MJ
KAz6SAYLwAxagKe+Wg9O9B2LNvsHcE55wDO1HAmvEskqvCJx7Lm/zOBhj1q5HnEQ7H1nm+07F0Wp
3e+KwAUbYingnTfC0iBRhYLRQQV+5/gyewncXPBJlBhfuvfW/ClDUuV/+Xi794bepvTupxd4uQcD
EIZWEmc6Xu9V6FfFgaXuDb79/d3gw1jWaTcAuEOz7/ZyXtqfXnrl7zYdfCl7wN0wdEC+2cvD2F7s
K5MFapzkLu1ApM99HtMsGMBw5/IoA38CwEbzdaVkZrL7QkDEDVy0iMRjOdNTUFEdjbqlB9nOznlE
DRfGHW5ZAu7weOYtEpBhWDkwUrp7/thk9qzdOLYBTSpY1a6AY/lDHCzFuYZyb6erJO3yA8fdMRyz
WaAp+cQrd4FVelU8OmDlJ25SutPB8DsL9J9ugXmEApcH9tKu9KNBvk4ov3y8NjuHtdkbULG2bPCg
HJwEs4H2RFZjTyjx1IkonHCy2cFn9tbH8Fp0gDRWbmMCnjoDQhbxLgsD5+iq8mexL5+ZrQEEqRMA
PdvwE0Btd72UsSjYVyJ/U5JQv4xlaZ0gL38i9dEz1I5Rmd0CuRt4dOomgGO7CehDfdt5RVT17l2m
j6LR3q6bfj2SsrRTfIKWDE9ojws9kpja+/Hu/8a5duSksXusV90/+5OKKEAy1mdktqePrWpvfMOh
Ww4+1sDBL2eoCI0+BViQgc8KeDh9pK2yZ1GGU+eapHpa8Il2XW+lJ07wuHOmvKv6NFBS/t8VUrZf
yTLDCknPua2KNfI1jajT3XdrlbTOlY5t9gXUue13/bbFi9CnYHmptXudx5msvp4KIOUhRqyPc98W
P1ciQ6/+8fH27himSelbt20J4CTG7iAO1KCooY7aY3YMx2wHQPYG+nXbZqdgkDfwsETg8lb78rM/
HvWD7hiO2RLAGIQhRY0f3+dfy/GvqX5g1ePH67I3tOGwdTBM6dhjaOVDbJs/U/51Wt4+HntvzQ2X
7Ykzagc9aad++Y627XApruuXZL7hrHOKiznQHggG7T+TBmtbcVPXCSUrOtHVwUV9b18Nb9Usm9wc
oton3dW3ilyY+4sG1Uk6Tx+vzs7Km/i0erRoblPMwUEXUmA9LvWDqvv448F3lt5EpU2ceXzqegwe
qGjtXtv193UDGzdl5uTaFwx5T+rl6latBZqfVSd/fTz63ppse/Eumc1av5j9Cms+lW9FWoaL30SE
HcA89gbf/v5+8KCTtKqw4Gyt/RACtDcdXW+L+sjc98bf9uLd+NLGmQ4kfHBq6PeG3Vb2cLLJcLpu
ZQw/de2uQmoDXxI2MGfFm65jsNjF1w1uOKpu1AJyFRvJbDH+jSrEP6nfb8CLoz7tvZUx3JWm+SbQ
0sGVrKR3vJgC7tkVR8X9PVs3HLVsHObyCevutncWTdzl18ersjOuCSxDy4pb0hTjtmv/ODTOF0KP
+jb3hjYus96AB4+8wNClze8VqF9770jaeWetTT7bYarGCc1TyCvJc4cHFL9PRn4EoNkb3PBPPk4r
Ydm2kd7zWNCwLBLWVgcBd2/w7e/v/Mcb+QgcUxsg672TFbpr0ONTHVUq91Z8+/u7wVOfzX6/wvm5
Uz6nlZ2GvZoPcou9H2745uj5Ge4J+OF0+cp5elnSe+FeB9BlphJ8ByVrB4q52M8gPxfrc5HfakHj
j01875cbjtlnQ4euuRpZ0XYHnC4CTVlzcBBv95bc8Es1QarYYxi8rIrLgrZ31z9y+Z2z2YSJDQMH
d86IoTPvOat89IWhy5M+sdY5fbwwOzU0Eyk2V4UawV6ALbXs+8JHkQ5Xpmbp0EVT5kPoN/nf1D6i
C93ZBZN9VkKkLa2dnMeBXYpIVHMWspROZ56vRw9L2x3gDzVBEzc26aqZVVNiL7qEMoBwq/Hk87dc
/VgbO1T/x9m5LUeOMu36ihQhBGhzKlW57LLbdpd7f6LodveAkISENgi4+vXWdzR/rSk7ok9mOmYj
lYCEzCTzfaDO0vxdHu2ybsypnLV9aLFeN3O38awUCt0RW0bew2RfCf8vQe8znWo6c5XuePbU5+6O
b88bdKL1z42st2/P/rUJuTDolPWZKiCZvZvVHYf4Cj0N0JF5+9nXVtbFWZu6JWNFhGcPPjrm0Zcx
MmgG+tWBKxEvVdv+VWF3flkd1qFzstt6vMbKn9mQl2fjVgjJ+/eOgmsmeGHduOSDeylTvustumvj
4jF4eydDejKD+fz2UF3ZQC4rwgwqKRYSyWLfi849ubpbnlcX3inUuDLHl1Vg6RRM2kpcKKGXa1x3
Jpp4uzee5G5HCpX/fvsTrozSZTUYLkHHKPEyRxeQnw/AMqtb7kVSxn0UbvALhue333NlVZGLgzkD
xizLNM33jUl/tKFwB5VYW1n0H5EVfYAsrrf7mZJ3kntXbPCyPkwFO2SMu3zvhv4W9KbXfAvfhJ4P
gW2PRUveS/pcm6TzyvjXqd0CFID+sCHbQ796qJocHdOZtkPpLZzVt0fu2iK7sPUVkBKHJrNsDw2C
6ciygt31Y6fe8WmuPf3C2htI79Xofkj3cebjR153br01XVH8Xe1MflkYBhGfrUOTcrqLpqVSUYrK
5uSABru/O8L/V3H1r/FP42kmRdaxfZJOwLKh1fM4hkj++auhvywLa7qpLRKV833eEbod49EFpDxp
4+Q7y/TK6F8Whg0xpFrRlMr3QxKWncCf7rMpTr++/fOv2NxlqVcyS+lYb/ned+Tg62/NMNw3Gd/F
gd5TKDZZCFS+/aZr33Fh3egKHyJouvO9WCP0IItiRi9w/M/fPfxse/+aY8JHN4P7waDu0bjiJter
dh8QGXfv8Tqv7IGX9V0rMmQbSClsP6vsLk771yQLBwIULY3CO99w7RWXRpxDj17JiO0hppTXt0C9
Tw+edNEpJAl9AvN9ZO+4BtfedGHQq0qdQn8vgwxs85SO7U07FAQsc3VS5z+8PSXXXnLhlvvRtiPr
PdubFY1G8fpSb9mzGponSVn8zjuuramL81skicPtTML2veP2uWFmeKDC4Qbl7U/478cDpfF/VxW0
zsmCOznsHF09/2rrePrGp6348vbT/3uAsstCr56g1R7ZM7ZPVyCrBWHbPplG9KSnNF8qCQbxe61N
1950ke9a0C0cejH1L3BsP8wLP9Z8AwVYDw8xI+/Ej/99mmaXVV9zXtd+zVz/krfyR92PRyjrvyCh
cTozEQkHdfbvRu3C0nPUz8wdmrNeQJd/gObogowsOZBlfm6n9xjA1+b9/M//tZvELfy1NR2Svelp
ezQTjctI4Nh4+wvOv/T/D2OyywIwlPSKLrF8OQUQej4FOM17FXX9B0RQ3fe3X3HtA5L/+wE9xGsN
Z/lyanE7duujRIDzhjDm7adfm+oLy94m6MmoRSf73AOxKUj8c8Mpsa6226GucO9cfHj7RddG6sK8
F8hGQHebLKdiDaGMbKcr323ijp61Ct5+xZWRuiz+gtSIZ2PWuZMskM+zNieVLdS6/7unn0/dfy2k
OjbbrLYNH8AdFE0i9L4XefL17YdfsepLsPvAilzEQSb7ePWfYwiubsp+LLbpTnZ/+/vPr/7X70/6
iU9sSYvTMDa3vtB1CWHh96q7rg39hSUvIrh6JLU9jVAvqvq1nSovIKjy9uhcWTuXCPd6y2toCZn5
JJO13g/a6ipDcecN9e8mcK59wMWB3WQpJDW2dT6x6GGt/2TvXcZde+6F9S4aekZSj9lJFOSfOE31
XrlM/+WSvDBep7LWybbGuJB0X2iwltl7OKprv/vCXJOUQcZyjfFoGZWrA7hO/uWeeVmgNcORM3Xr
ptMQmntqty9o+a7LJH/vLu7KT7/EsWO7zCVf8+lUBEa6D6SAxOiJ6m1MP729HK8Y62VlljGa9m7R
0ykd01Ok528b2g85gGpj9F4LyZUVf8liF8tK4rqNzQkt/Y8b1LTKqEvvFokGwbe/4dogXRjsPHUK
SkbEnNzSmxJgPFfOpP27Iys7v/RfWw3E0aN+88N0mkdI4UMS58fK6Hsh+LXRv7DUsVYFmsA2PHw2
/hDFxXDrk3k9TkU6VJ6p6R3jujYFF5abR+mZDpibUz6azlYBxQyu2nQSv7LGJPPu7Xm4cv5elm1J
GifFwIb1NERoCyAUAVvytTfmzonknib89HevuTBngfxkQ0bKTnbiu9QM37ttOo5DCrl6iEhxFAm8
/Z4rg3ZZw9UhBp3nTbkTEcVOLLY0PZCh/L1mh2uPvziDZ0gBuSWHIBX8xg5KmWsCvSZtSxl1zTtf
cGV5XRZzcfSGrTMUfE5jZu7PweHZtc7A38Ma+/x3g3R+9b/MI4UMQcKUdKc1ek7jsVQagudL+neW
fVnHteVQa+7T2Z1aVUCkiEPHiGT2nZKeK9vGZcUWX6kmWmPbICSqRZnMDPLfVM3vbBzX5vfCtut0
XNJVanMyYviCxr/XM4lVEvveNc21n39h033vk3WZ6+TUkrrb1R2TuN149+n/nX+Bx/B/51WDldG0
U05PwIN+OjOaLZrGKW/27ZjfRgvOUdq/Y8/nqPU/4o5LRVfuvY+8T5KTihH89eQA/ZcK9ec/5lQf
hmL9WDf6ywD7fnvFXnndZSUX4JTDaCyjJ8QFJ9/ZfUbNQ7bMjzFwjv/7MnABIMv6TqxwZZouK7pM
lBRLAH8VHsKI75NZM3wMMx/fywVcWWaXdV0LeqJHR5LxtLTZ7w2qd0kPZkwDZfN3bPDaCy4snM0T
NXoi2KdCi30qD4dFahSOmPdoN1eOjcsar4VAEGeMlTktZPkWE3ZUoT8gvIIuIlrTM1G8c2tz7T3n
GfrXVhVl00itwUgNwUPxK9v3dv6VdfzI/1eQ+N5rrk34hd0LHdVZkpjx1KGqpFzWeKyUD+/tiNdm
48Lqm9oiDATOBnZpXenmWpeu1ZC2AdL4L1fshekzG1Hmtm08qXb6ZfWy7KQd/k6FOruEsfuUUzu0
egX3w94m2MuLbXtBPu5bByGmtw38ygRc1n7VnYeqNh+GU1SE9igg/Hgf98177TLXnn5xbNcdryHu
S9dTsvI/fF6a9uMaBv8eDOHKkc0urC3tdA9xtbCc4qIIDrDwQHDlhMxoCV3t/BOUauWnvxum8wr7
lznMBMEcBIXCyfqJl8R3OUim8i+9m0u9MM/rqPadHk4p6tSrJg3x55j1rAS0evj19gdcMQV2YWiq
n2ZeaKVPhKq1Mg6ySFCercHg+ctGr+xSXEtlYWMaarknGnpIFesVzDjcOu6FgYrk219xZcIv9a+a
NY3nBEqMpxiSiveuEOMnnBP1voWM7Q480+a9BOWVhXuJyjbQ003RC9Kd0nbZSkLzfsfW6L3a9Guf
cbGaWNdvYWFtc4LxPUFA407y8PWcdRvVe5fiV+b7UqcKmsDFPE+sOUHjmAIDOjZVUfjoFeWYw+7t
ybj2ioslJfNIzWmWyBPP6P1GXFvBwyqjHH94+wXXJuFi+95aYbdhCPLkYnrUhf2pWvf57Ufn7H9B
+394UpdiVVxOaVhMZPeu9aFRu4iiLPvFoDWZrLuN55niO6oj9HhUmtNign41Wl+YQz4Z3KqkRJQY
oxHDmIEJWRZQW1hMJaI0kn7vTD0IXw6zaqGL1DMUnexQNZ2IU8q7CXPRzz4lv7zH/vU7RtVWJJ60
2MZo2TXj7NJv6TgDwO6HZhtk6cfQ1a9JWywzqAebE1spKZIbR0h7581W5lCqEmPVbNPs4pJzT/bL
kLTHzaRgiEM6N56bz0m0ajOVNKJcQnV0ZS6JS7f6WjDojGVFjQMyJzkSDqqXzD4vjYg0hUi11flD
nad++UJX0qIwBMymaovi5rfqw7A5qNTmHUUFXj9G5HDGV0fxXZ9CEOJJ4SdNYT/Wg25fgfdJoA2T
89yG6VGj5IBGFSnmLmpx7bqMTSjJmhbDMzz12k1lb23HoVrUEnAiIaDIOX5H1rf6m+tNBK8EosxN
9m3DRb/lH7uF6rRDG7OnHQGOJSfelkTgQvQnXZZmehxdBx31qk1YnooqcSRkX7SlLbOVCq3NXuZC
O/Ej5kNm9L6jkCd3lewAN2B724gCYsMMxVamLwmKD/u2bLbVkrosJmifjuUGoZ30INu2Q/JTSQU8
6sHgUrlN0GEXePprEPDW+3LJm5oCgz2L3P5Ro4E22POUMknv5RKiD0XuAEZMAGaryymMU3EywUp+
W8wsZv+s547t12LO/QQoJzS7ZyjFJ9wKWgVt1vAKXe64+bwuaIRe7iEBvWVzKfE/ib5cUwvB1GNr
KWPLjY86Ae1bwDpy35XeFa+Qlrcegr7bgt7zm4F7CQZCwSjiMc9ssKJUWEzxD912UTFUHcu5+J3F
rNnEXnAojT1GpE267j7mLec/o0gsBHCcdaT1j1EHmdESDQ9evtQBP+XzmKgwP4HYNwwf5pQNs7yZ
7CToH6BLtG2qJA/ndqMt6v20t0jEkCd/lpkC/6FHx1UPxfRhMssumyG68pLxMEhZQkbJ+l9eGjs1
D9iH1uLB8yyt3W6KMr2QcrBZhoSXWEbNuzIbmkiGPRWTcuGhGADJ+LVCMi1Vlc6HPDxAazHnP0Zu
RDj2cZiL6EaNG2XfChK1eQ4wX5SGfzav0/WOxWbJ3A46shLN5xul+fdotdKy+zGNU5ntWJg0u1lz
P9YfElZn4xPFqiJ3AZW99jGdx8gezMblcq+Ujyza8WMPEeSw+a35bLbER1+grWWyqYSKvihRn57g
skOBo7QdR3BRevTTEz6zL4PP1/lbNvGo3qo+mXX9UnBPp1+QJhdtUSbJTIfboS4SRBGjQ+MFBPom
kFfLWY/SPE8F8O2iYh0dYQK6ltL4sgCnuN/3q1ftbxUFBLjlYAa9vOhkBV+pA1i3ven4so4/nQS3
4T7iKf6GEoHZu2PftoR+p3opmhMSQ3O066QQBZhv1ob02ZKtYZ8hIty7o8I2yMWujVQc/7Rt6xqN
Nb7ZWcP6c4srz8RpFHGX6LpwyHVEhJgXfvZeFXTuCUBYBvoFCy0d80TpKmwJDJMB5t5tr0KJrid7
yPULdOwJKBKYe34WOxaQCbBx9ArhmsV+nlpap18WSNLnu2mr4wY/t21eQCeT9ibIMQwo9GPkOC3c
FKxsGgbl5grWKMhn17Vb8rxOYze0JZS7bfSqjSWL2SnWFWgoqDtDmx+ka9E0VvtCLLLsFiiimwrk
aQht7KC4scpnKPVJi17pJFHFP7RXHf0oZBaD/wk9yA06T9lqhj9Jt3TD12zBz/snS8FL+JEsOJyS
fb9AR32fAXic7z3HduyrkTfZ8tVSwJ/QhAXVEFfV8zwvJ9e2Ix/KXEagTpRopF+GZ2w3pn1E0keG
j5A/p72sIuK1+0c0S4NwjfWNUAc7TcPmS0zsjOJBMET75WeaW+ufQu2xt5eOLjzDUvGia3ZESzIe
pxlAgRp68HZMf2sSC8jycynn7UkAzdAdUG+aFI8GIMX+KypwiHxcZm3mak46l9uqaZCoe0HHigr3
dOh7+b3eRLF8I6AmFMAVbmJD72Wo05ndTFHo0+dkhAJOVzpbt2cd9blumqcw6jxmu5aii7UoWcrS
+JA7uPh9WTQ4m4bSQorPtiVCd9M0ZUYd8tpAGMzOjLcIOkRRfK5VSnX7wcNShHqYZT/k7j7g3Nxs
lYyjxi13VQjezMclMqDo3QjejbMpXYOqkO+Fn+LoEbslvqWKOzNEr2DFJBaqUYPm0H2gauoPwSJR
mFS5bEbyG/ZLx7RUSWSTMsBt+U5knw1HDH+B/hQxJdDJBoYMEMwvgA0Mky9xzDMcO5LLxlURJNOx
c0LInu1MUvfqkIcxb3Z6YVuTHaFIj/RLpbIlbmJI4DeKQ1STZdHXdRnZ+cqm4+yj93Bdb6CzDxI4
ROXjLfvo5h7tluUUw48NJUTTA9q/Qf3iN9jrpf9R9IOkVZE2W2OPwKs3iG3Ygk5Uvat557e7Qm1J
fqqpAxauXCiKLNeymyQqEco+FRms3WeRxu3rbFgxmnKmEcpEAF4pdDfAGXLjAjaXM8DbjyLfNnqD
yfTrs5SImn/J1Aiel1TajmEq8lzsspbPE/pcM7X2B57VevzlXGLYuJ90HPoyboD6iG9EE4fvOQh4
PxN8KMSmpCfOml1PszRJbgz+tUorDbYZO1HQZYb+IMGDSw81UA39Qz12Qj4J7AJDjHsuBxJCua7N
MD6oBmKpUxXRTgCQlVNs6OCeC4sLmShSYPDGgx++sZE6wFeKdYpvYy7TI8HNVoH27lwxC9dzHfXW
lRaeYw/hRVcLUldOWSBh7qB34wC5TKlZyaPuoN99wLHCix18TlfTnW3rtX4Gb8Sxp7aAn9ruCje2
7LWAXkfzUXQ1kb6ULN/msDdx9nVzSZO+6MXI8J2GBK5FVYwqc2y3iBqcoCrPVx/ALFhSPXwIhDD9
M8uM2bJyYBEUWcoM5F8Em3YbyfLBiXg+WshtwUx7GnMLliFgAg105cWMgxRlqlwlGtfiWSz+2Kng
5lMvW8WAXA6Jme8SlZHc3+ilY9C4XFSmol/CFmc9csFaX29lURhVf4jgPOg/sx+TcS5N29DB7hIO
gfykKpoI9cgzSaOxjOeVEltipLc0RWi89vyDhke2/M6shkMMsWi7QrAkWN7Lf/og9azhxJJ4BvlF
9XlwD13mBN2POdST2Q7FFYPbDpwJDmJ6X885NvMlTbeY37mtSfQjSkbm6JRo2XRfvXIEWAYdGpKi
ndW3q87vUmy4zjxA3k/Kj5Hpwr2M5xyCwBKKycnJriHvH8SihEHBdq1G2t4l+bbQ/hBLYZvxKEUx
jr8mliAa3EHfg/Q4x3OdrdNxwl/A3Jk0Zma47RSK4gJcgnQB7BEX+XJMD12j13Xcw52ZR4ugYOVT
ewDhlHT2lPt0SsCqoCtrUVLgwag54rZvlKHSghRyBULC/4yCAgplbLVyO3jX3H7M9aLYAuBRXTRd
5S1tonVHKNAMOXIFC/NNFc6OULNToY7nGe5ywWV7E9p8AyG2XRt4B+WitwAED0emHWpa8JIm+Tvw
CaLVVb6CofEVdc6m/5Kgd6KJb+F70M3uQTu0BvIIW8cCNGNlVofpLp8Eora7NvPpSG5WPtNsvBlw
Dhr7UcWUBnaDSxuNFjR8j20Y0ACcOlVCA2bO7wEcJ1ZiVqCs+5zpbeZfAxlHTGecme2PVCLpPKK3
YuQ3Hgkk6JqzFqb6Oi9bBopOugqZlylkJimMmWxjDhTPAEWp1zGZcN7nMsCF2+VWRvwLEZvqntUq
5+5plLGg39YRTLFTO691Et8U7ZYjLgO+iudt1VncM6VlR+MOEh+gP6FgpVwJLjGzHciPbcd3Vk/z
Jna6tmjCSLkdFgQnLrLzY5c60lEU6Qxp/xHiACySaDixzA67xOHk03sITa6IpYA1Q0J9B1LKmh9q
PmfDVnZ1nIWiWvXq028WO0P43gEpun61sQbREg24vY4/K9kWrd1TIIiwt0PbQOBM99av7b3IusD+
ofHKmqEMsP4BqrU9MSmYGlkca+jkLUk9smcKwFCxlS1k53xbDmkCTEuZuqFoxyptxOB+M5CUUFET
MpyBfTkUPI6zEt+uoQlEIGquCM6qZBWvAPDM5CNZzuKrZYs9eccAAsHZoxJRo6dHg8Qz7Yo1K5wu
QS0GIHsP960Jr1toNuzjKUKR4Z4svKmn16SYZENwv6S1jyvtGoe4yzdtw3S5IHVgikeJe475ODKs
NI6imbQhn2Li+znGp2bpuZ0NDl3/O+oNKE5VPVnf8WpqY7QDwC8YpvyTwtGhxgqQIgkeDbbZOT9A
jwLLSgHfwb/H2zQkz4F0iA4ooFjQ6s8K24FVzfQEYOYU2m0ptZgy9UFK7+Od52BH6BKBER/vC5et
iGpFaJCChB9FqXo12YyVWKbISPsnZdB1p8tVMBL9QEg05PeZF9PaHUCFYuFra3MhEMSPRmkDkopa
5q8JM+O6lmwTOYKwzqTnxtohJir6kfdA2PyoCxMNySOKxdroMWK0URP6j1xsdFP2joLkVVr0Oq3N
SrKXPhvVZstRhTF8xOrcsL+rBqVOAIurHKmE+zHRRcyg6dL3UVRu05b+qaMW8LaAyGbx1RSPYOtU
CRJBFOEWwFS6qKgPznU3sSO+3eC+9WO+7nqJNpb7Lls6A5DLatYIO8KUNMC2+UEOuXroe5vHONxM
vYhhP9SIytB4xMPS2Aodecjx4KYuhjGVIERZ8juNokwt1egzEx1SZQf/uY3DChcHjmO3Apokmpc+
5z2FQzXWKzzmDRQp+lsIn9NvDRZL86cegCtxcNzNPD2pGdvN52JDld0nQaAv21ZyDiS77xMGTgxC
YDKkp9iEc8shOCSyQ0hPVoGIStDB+K+5gx18SBcdw6ygro5CGvDgGETO3GjS5WER0SgOGbhntC9n
tdbNLRe463rqgomc38k4h/FWFJ2TkpQIQPr2cWFAt8xV7WnrHzRZkuRz0iMNcKATCFJq1yiVpC9M
ylA/oYpvLOQOurUTrq7BJMJzykDSZTRfByHhiFTEYzzpIZ+mdMTRGTtI6YhhsMNpQ2xRT8dlcRap
2q6GrE+5cheGY0jnzXNUOEJWDUwo0tbwUTNc7J9hUwGSZzcJyONwPNYx9iaG/SdZ/G3gFPCjss81
rSX0dEDLYhUAP1zQhzWDd/cyZ+gmXKq4DkP/i8RjYfhOAeEToTMvYslZzRV7zLSWSqDpGNmjDpm5
oWLnhBGDkuVski+wwallgJ4vkUXJBLqRTVpN8F3DU+qaQTwN8BcaXnHUqGXQoNBNhNJuA1ezffXY
x8Nx0KZVTzJlxH/3tgOX6MwtY/ANIbtmbvI14eQ5PzvZfo+ubS2/NZAtHPKnuKihobwfo7Fx0WEi
fdF4MIZxcZLsl4kvvL9JADZI3YGtdPVIICH47IdyxYmR6rue5FDTwX8uP8OVxuFUmXGQJt9vDjpc
5JAh7ODqNpAeug4YxnV1y865lSDOlYKMS1vBh1yXT+iyULH+gpYLCCaUHUcG1dypEQk6cRuhYt9N
LwsCw+fF6Sx9SmE36L+hkYQjsQOZC01lw4R8YXpixeA04sOsQe9RKvK1xh2EBHULiDHZ7jfq266a
zIBaS1QzKCgDcoF56Us9mBFXOUzN0fc8pclNns4vWxK7ulK07ejvqGm3dS6bScJ/LLPRcqrvrJwQ
IWOXX4buOQdIoflpwMIbjykWUX0mBggGQ2tnC2Ybvksjy3gzgHRIvm8TfBq83iuopSK5IUj0AjCo
tCluQJe5A9Kgs4re4OzT9Xi7xggo6081V2745OZuaV9xsRWZBvl2syz/tEsLsFSNJrvuk+l4PN9n
HCdfsR/Pvv6y74c2cY8JTl5YV1EsC1tLsKTbzu9rGjsqbgaEcipUBRhI4ic0UXmO4RhC2kx3+MHY
RauNC5+clc87s+dM6QQMwQLFAZWbOfJdtE4kjM/kNvsVF4yDoKZJpNlnuLVbY8qBolnyJj8LKhxj
0NaGw9hGgSL31knDfdUhAELolCzwXXpEFeZp6Rpw1cAazSBsjVRDxgmwj6CRfONp7IpTjMC5eU16
bJwnEy09sAMZIgL5gUFGN/0y6roQv02LanaUSXTrBrVth/RI8REJl8h+xWLV/gUeNM0/AFYRBlDZ
lPvZWhzkdWmUDcXer0jvGThmqog/CHgo8a2gmbc/u5bj/Em6lNS7QrXFuBtraZTZ1R7ExDJFfALM
q0MapXvGhVWTu6+CI8KhFebW1Y+D84nbn3s7Y4Rtue6grYQWYj/9s05Nirxx0TTpzzhMjfsMhWO1
+qqIsV9txzrJgBWqMquW/IiTn7z0ehHZDiS92Zdmgg9cBkkaDKyqG6A54zXOqkgjmHyo+8mZI9bs
ekMDaTAs4pwJl8yDPCnAz2zuBUKO+Q7XEFCmIQkZfIUP7pEg13ZW+6KIwre61u0PqSwmql0Ni+5b
A/0KHPRJNMdoH4V6ZNkVEwhmc2q7O8+m7GlD7HhPWdN+4MuIWILVqz6KnmWsTPi0/Eg3l3+uQ598
RWyevvIYuty7Irb2dupQI56sNMJRNRB9SKHV1lcOW/1yWCEqFGNEpfyCNL5/6XtufFWbKfkxcW8/
9nxdH8a4BrvPOKAjyql2dKpwpbTegKuy3kjaj48BrAq63xTf/qjAWfECLBdPTxTqgQiizUgUUuLD
bPdajGreAeY4/lyKZLorKKiau65uwwKiVyh4iUNc/0JOhy+vKN4+30pOyADfIH04jrsWxoIURLGZ
4aBDVEyH4CUJx3yB6ioawgbARhOI55myWGsZH2F20KlBAQDgefVi9LeOexAqB/QzI+GQDuDMTUU2
7RIv/OvkYn+kLIUvACl4wBH1tpqnggxTdu554F8GiEf80mD1EVj+zFQlcIZk+7VlzTfexTn6GDOx
yXIhJu8fTbxCtJjOon1G3zd4c47xln4A15G/xBBSDGXctZ2+hY9CP9STSH4pkmPLk7YvjnSGAZdo
lkyQ6eJRAMq038DmvJ2QMjJ7GGJKdoUP/HHFJVf6yG0LcSjed4DpJW7SL6P2qinpkoC9R1GleIzU
opC17uD6we1ww+fV9ZhOJFr7otKNU/wOee1aVd0Y66VEJ5EwFVlXAc3MRKz/sDCs09OmYjMCsjsn
XxGHeLabcj93u7wL/ivYf0vYBeBX+W5BMNOCgzkZ+ZCSwtHDQuF4HwoOAUvkZTJ0BoJ3sDoAXCcc
f9jog8NNhfWS3yNdueKCKI/JC9xbnGcQ2BTwMCWI0rfsnO0ABjAfH2fOo3hnUKuFm5tR07WEchzI
0y5C6q+qkw1zj9t0VGcisT//bBePnIpobNLd4H6Rz3d2Tfw/yMcV6mgVeiNvJ2EQSelMKfdBROeh
QtZiandJptktg6Z5W2WZzZ4o4+rUOtGvN0mvsGozESNSNCod3Z2FZwqm4sYsqvi1j9wOmwD+m2Jo
u+HPnHn5KWfpbKBMuU30Bk3DQLMVtGn4jdq485WJQA075sZND2zGQrmV8HDMR0ji88cul3l6s4Ws
+Nivk8TtSNrDvS+a9TtRqHSuuNma+5GBhXnoNpz8RwgrpOdDnM/jfsGJXVQsTlZd1SHGnUXXLhlo
vNoHZFshk0xxQqMR4Qt0pWWM6GHYOHJunTHIXYxBfQRWAMt/GlTyKHFlBqIi9dPOFK0833NF5Ady
ucDdpmk+kz1rjWsweDjlSodbsE/E1vSTGOVgHza5MHeX4x7UHAiuXD+h8lU/Qbifp8+CbjDtcdwW
tV8QBeLlhuXtYezWDmoiIQ1Pddfhu+EzzZ+SzXWynED0Il/XviB/ZDb+P47OZLlRZAvDT0QEc8IW
NFueykOVvSHKXTZTJlMCCTz9/XRXHR3dYcsSyjznH8OvpQyLjNtuKtzqEb6QPHoQj9JOS+Z8J/Xx
M/lp07vUUjt1M5YXkEyTfUzDVLKrdgz+r5r04B85zaLbkTYZTBfPHug9BYAKugrEkMSRh6mieRh0
cbP918AvIE9bZ7bHd2MJw6XZIZKqL5RZrnD6ftE5KRKtsdiNY17IxBUwnTv+Snv97sKs3+4YRdz+
ScPXQUoN2gpSA4A9nvSUq7/ZwuF8BCwZnLPN/+MnXT2s6zVcPDGmijtb7GZems3C1WfZy8q0t9Iy
CGqWDF4B6aFmP3hQHuc5C/jt4Od2DNRJKn+ZzrldU6yd3Q6vvdZR9dltUf1RMuUN/+qO2oVT1pX2
47b0vCy3JS4u2frIe3TGuZ4SFxnD1Sdkh+hgvG6UwlrVn6UtpsfWX+Y/uAcbdujYahnN58Xzj2Fk
F99K12JKp2GmM3mTHgKFHM1qOoRA3E65WnGiNdtFGtmevuBQL5sDzvH+3+i4fkfsKu3MzbEfnGBh
EMxm5zKSLfBPYtt9dpiK/MTuCTU+6Ahi985dQ/ucs403/7U9zDp7deDe4UrSv1YNjHkIKbEOT7Uq
Y/vLn2Z3+OPnpSMP6K8ihpReevc04I60WXEBWTuaZnq5h2DlGrTHmpuboQ3xDPzB8l9YwSfs6IFl
9RTjYKl/dWMi9Y94bU/va9WsqUNi6nNNrwQtvqVqm1/GqYfwWBsTVvcZCYbz0YKqKE7LNGThqQ/Z
XFN3s1eRSvxgj7Y91P3JLZAbHNqNd+5+rSjbPVF9u/nnIdP8yEFgyd6NVenaV8+aK8HTkqMVoMpU
qt2Uu/V2zWrGljJhqy+rfR0A9h+ZR8Iyzd2ga3htjX6KalP/57C/RZd1ybSXli3CFab+tVju1RIB
oqJxCDkqMyeOHzVjuHylnbxEaC7iolLmWK7bFA+p7wb4hSeEWv2X6wjKTsGRne2zXSoeHr3G3Zp0
Q6SvJfcQHbbDkH2W8BWPNkjDcBdtE9fF3A5Ov3fILKvYJ/sYE0ZVwtKNqUPs9wpJ0/RNzbkcZU37
M5Yu9cfHiTis4U8UFbXu/qyT71bycaH70TXXUdp2VyHCjVmGvO+hiDJGG5iBwr9Iy9arIfKkVWJJ
eqy1tMuhXrPK5dG0snEeysDBLDf1KIX+ySl2xD2Lds1AH0UA2+FqbW0a1SwxXRKQFFE8oh6xYjwR
oGdpVTcs6hFTtdgx0Uh3Ny439TNbb/5O6e2w7IyMwe/COPO50nOnAAh2Ha+5o0EGRYFd1Ja/c3tC
wU8k1sZPpetu4pjNm35weeaLfbB0FMdPuW356QQ3AsA4VZRaQ/eXKzALa2qq51BPJ0eKun1qkD6P
SeTF7Tvr/vIoNqf/x13g/7HjUW7PqgvZz+U4dgg1m9XrHmchMSDV5IePPC9iNUlb1YW1H9QomOjn
ZXyvmWTbkx0DaZ5X5DBWGoye9PlqUxe+y42oLu1tor4rNrirVIqge2HiyrK9cgeh/kxjNHKVUm//
gvjFfdKtJb29bIVw52TuypguKwdij/tXV821gi5eOM0KbT9OjVurF72V7RmphFSPSt/qw+M+A/kw
gcrMCeUgkbka6fnspagWpnnvRINLZ69Fxj6aCOFuO8QifCvI4KdXnBFVMlqJ0Kv2VRjm8n4sI4Qi
82xzFXZ5STWUzj23TW6IUn3ucGhDRPORVXt/JM1vN/jSqfd5UznNKfTQp9xthIa/gF9GP2sl42s9
2/SdtwvdRE9VLcLfIWVk9XsEQfVd+V11P3eF0wBS5K59bzmCIzjp+EMAADJXv26wDRGyptXbro26
lbOKjBKrIwUjdKGbpTTRH9kN/vbZiCzIi5THPG9Ealydb3t67PNH1RgA5L0pLdU8xvDn+S4WnSXO
rj1O8ptNco4fV5vs89Q3I2cc/LE/vaBpKOT7KARSjwbBjjiMa0m3+JKX8Xtjq7i7h/ldPovBmreD
tsJ8eetWx9RfdaykDTjdCwtVWG1ERI2zrdzo/WYHp0acZBznb2iq5pHpz4xHEKsieqKHB0fpTm1Z
P8PgxgSzPi5wvuG19qcJcnMxhfFOZqlke2alGZv95ouiPOja610s+Z7xjsusebst2JjiSMEMw59r
dOglHW1yJDjRMm/vfWMP+U4CZb9NdG+LMySsl+/C2J3/hP0s/uNEchlwh8ga93rgxaW21Y1ntAYU
PJGFuNfsq9meLaSLz9bSZM6xQAxD0eM8RRUSOGQfsn/QnZi2nSRXe7pGfQaAnAxMYeW1mfK+2neD
lQ/7wNj5+GSArfO/isXRerSy8oYatsBQL/3SL3eWa7qHEk3WX3w/dpS2xiDxnbVPMTwdDLN3Wb1s
G6nEnjZxz23Ffw0nwYO0MRHe+8uqHutObFR0qGx4tv06vrhLpKKdV9mOl/pNVq1PdCG1bxvvSpma
Li92nafBjy3mvC+PofnkbOi6/5Y8le1pYaOW+w4F0V8VGf8VYchwdYcm/omdfHwdpyF87tDOvCip
6HCkhcT+Q8kGY5cxdNqz3cEusNUVT4YcliefVfwnk1WTg4Gr7n0tyzj6rti6vWPfBMJJoRVZxIGb
83+mWYEhp24rrzTGCXMD0ZuHDf75HwJYhrYMacyORNxbtT16nXPESHHIe5QMJ8LCNgiLRYet7R0M
1W/9o6giPXvAwLEQp6gktcCBpF1SiJ2+5WDZIK5sJi82rlVSCN84+n2M/PV3HvN9u0lt890oZyiC
rhr1kTbLqj7mc2/MLvaX+jlaaQXiSLXu5jCr/pO4Vc7+uICyjia3M6S7sHorfP+5s5nKdtLWlXcZ
Wz3MFxrtKYBethotSUmU09S15g3A2t+Pjtf64MzTZP+eSg5M+kvEf+PsD84hw0AwpPXmMVwzJgbb
yfa9xk4dQMR459sdEo0cBTc8yJwzBcCz+O+sWzcw2NfjsM9iLw9TnrgI9UuxdHtawAeoYDCRh6As
h3mfM/zpFKN5GxwGr5mqi6Jg/lroRppDbkl7BwA4g/AXw7buts7N130dlnUOeR9uwQnMqn1HQuiB
bptJ2UmGVogAkqkZrp25zYBgjsjxZMS6RLAEtsZIhnbNYD6EwX7MRPGk4zmfU15YYSe2bbfvfmfy
f7S2QCMwWdOO2YaNa3arv9B5izytfIHLrh7dLmqKB0jkXh+HsveyA8KoSt0vopva00RV5CHfnAxg
v2eWieKxeB0ED56bxeuDMrFbEEW9iJPb2bXe5WRFP8tgni9ZWzmvrnZcsy+0BZeAWsVm49KDSj3P
L+rE05O8xorct2QiW7w6gX7m9tkXoVGp1H30xsko4OG3ijkUUIpOCHjGv3zMoNlk24WfNs0xLaeZ
4KFrrGZI1ht+ufN6s5gUmiB2UlU2wf1ouyLBGr2c+EhBvwwzfGWAEGYrF2wSAAF+orZysG5EqTAs
uayQWPA95nbI6+OELoR7q7caZ5dvnqlf3UXKf40Yiuearoy92wB8p/0S8/e2dVWdF2UNu3GozBvL
QjOkWblBiVp1Vf8wHevoTM87Tezd4FbHJVbiu7SjSJ7oKNHkfTUZ60dhab3LVOYH+1g6uktcbkzm
fzer7h0F87aj1Ds/68znYLVpf7YudWa86AJYGNxrV9X/WWHcaxgpmxMGtNMak6wut3tViFknK+lo
8w4YkU/HIzHmGgXUyah4WfdBUTEmFya/9cPGunuocwG/Jsrp90S63Q7S3vq1ZMJ+XU1YX8qiid99
B5yJAdtf9yLLqJQ06+D9KuuaUbFrEPSh9gqjh4kWvy+VSeF+1lW2WvlBVSQLnvLcm63nKUehmqq6
Ny1bO2jrIdAGAWSoynJKV+7c+Qj4wsqlva4rOdk5BnccYc50RRiGnCYoo+Gvo2tQQbZaL+3bHi6v
nKJQ3s1NLGBoG9F+GnqazwH0YMH9iEopcVu+ARpRibcz6CzuVBV0KGpUUF4B37v/pqB1jpnViI+t
gm4Bee0KdVidABorjGQW7eYJoOi4Wl79Z8gRFqW13dVvA5hCkUQ+RHSiO9X4LwDRwV0XiJLKR4vv
SQInzx/RKCi6Q0lqwni2c5ZGNj/hbT8cbl31i2ocm2aRLKrMFYJJDccZZWUyhM1UHNFZT+U5Wwc9
32uryD10wQ4GPJ/YmW+vyaGZ+2X8jGq9/i76BaMHzzrVJH481z9NOZkwsYZyetGr24pDMVckf6za
yp9lLXpi+eJAuztM7pN3mrQ0GqRWTu2uAwybEJsb+RQH4S2ZCVQShSF1homYOCkywOKvmPeo3sl1
M9jhFVopR1bqIZq1epkyX/zx5moqk5wRW6YIwoPhQOIZb61etpjKB6f1fiLqE5mfh3D9L17z6Xdp
L9V/rszdHtlUw1LQ5dl8UVk1N4eOus7lAppx0wyVaKwfEFh4qSOCXpxynLbPvrFCzdzqAi53k214
J53pbo7i5vfgaRFTubva4/xfwRdjPYjWCsXpJo24I6dhTqlSU8gM+SUwkjnqb7GEXWoqU18mL4uR
iwv3OWuFe9e1jvXhacva+z4svGlQrE7+7UVDNpOk6M+sHGW5uCh6UYCyjVfFMY8rrk2qw4+wHYLR
fCkqf99UKBTCvg8MhW5b8zWONfCdFU/+DO3ij58e2jb/2C3LyD4kVbifLUFq2bb9bIFxYDkbPxbn
G7IlqV2U1pn1GBX/NBguR+g79wHRfviJfrkThwFC4GW2FveTZ8B/DOy+eNdukJEvWmgwSSZaFEOc
wuNv7djDH3e012YnIft3o5AgMR6yw6cVRnU/xw7qGxLNMAiEupAIpU3tfLZFNUwPXcbWCGwjNkwo
7mb2UcevBtwNva9669aXTXC0cpzySa6BM/+xkFQewc4XmEt3vQZb3t1VQXBbD5Tf/m2Xsfiucf1/
DiN4Y+KEEN3JWrbDlMrecqykgIE9FAhw3pa5m4aDa7vdekKk6n+Qq1cnIZKvdGREJMSau/oA1F02
O9VXDmm89RQ4vG9rwJWn8vHLXXyEoKu9ZkM6uWp7ZkEa7jRA8F2w3o58rJK7Gc4UmVfU7nI5goXP
Pakl9eqUdyh5hii1dC/bPcZdxsEwxl8xu/CcTdCNSYlsrEjNtFpJ3+l8z7tcdmkzjANPaNv6P7bX
BWRKa+aYsSYl7eQ0rjfs3QknXWL8JfgTLEX4bch1eNXuMn1guigfbhIOkyiv6Q8GyGyBinSdv9JB
4SnQHT+1UnRp5mwcXX0dnFSHmGGRQ8ZcMTHyyWr1LkEV63cO5s1L+lZkxxxQ4gyBb+B5UUutiDRL
h1RShCq7zJoqriqxkisQcdZ+ayRjY6LHHq3Wrbg3Pjb+jSZAtdWpxC+a9suf7XC6F2MmHzCyZJzz
Vjh8EyBRNl/IUPSQ0Jq4VGnGb7tfM2ozLVlZh6mOnF0fhep+QnQbH7FegDKUrfZf41IBamb4CYZE
I4rZD44iY71ibCDQtuanL2uPRaNba6aGzuum6yzzvkmCrSBY11F5uaY1tx00uyjHVwDe6m/oIJOH
1gKbH2O7uUxdD5TA+fdQE/b2ZjUbR/+YrwCCFZzRvpNyfCvdur0ryiZ7ipFEvFqI3njw7E4dJrSL
j1YjoWissTqZztWkGYThVx/f4OosXFAhNfNyLT2X424t6vEURbgZ0rxZqDExmGFOfGWNd5dPg/NN
gQpP1cC50+wLzwWQHNGd7xFngJM6Yb2e+9VEZ4ZXrfYhXzud1FYw//OtDQ1E2As7iaxh+jB97rgp
NQnyzmG95v6Z5d5uI/8A1r6cgnZiUqdPonZSnPnufmYG/y8Qo/Udc2F56ZRXdZQ2wHwmxbEEU2f3
NdPaXPcoWrBV6bdK+mWwt4xLOfEUWvk3VEr+49Nl+avIWLgf2Er4SkX9zKlQhCykSjrmi/vUOc5e
7//hfverc89f9oYUsPrTZ2v93GIfso5aLuGXjNhjE41UE/2niv5bFDaaw0IDxtdoVrmfILrundYu
i0NpLeDcy0bkzS4PFu9cGs6dJOZYSrfVtKdhcu3HvvWmIRVq6U8aaZrElNnm9k5GzNBn3eTzpV1k
dGejYXkrAtxwU6/K4dDTvF7AdUv7z6yReHQeLb/aqOnOs9f2Dd2M/CjqYH6SugNuxGZ1Qq8RvBbQ
/L8QbE6k3k81aSPDNMbXzPGi7NjCXPcoupWNbCqyeU8LxKGKdafOmhSZsHb5vo/QNn7DurzDVOHs
irqIdwsdx/sto5locg3H6BhN1T3UnvVVDkbf5OWje8/BHu36wOvPmkxYJzXLWP+0bpH/G1Uk927I
OM4+BmJsuCmAGIQ+xagXDwC11gVYCq0L/LjlYqhv+o9hy8EFVW778X6LY40Yec1Avls3DqOz6yId
TQxI5ytj9qgRhcSIKzaigaNLXjMtQZ9N0y4Px+3fkiPwgFdv/bSTY/h7dkK2Yd44cy/tQjzaFM+D
dPGsIT9ieqiTYBJtdbR6dIZ3o4AiRTIPW+haCxxJFYwj5nwvCJ97pXoPdweeHHv0jH+SPnXJTA3l
0CyHseU7iykzMMGln9vtefM899kDBzloRADFfm3QoycrY9rNS9FWoKeeZ19ZMHKaLvrRC1+3uS+d
35qBMuMVCtgXK6uy6hDH7vjKzLpco5WNHPceqJXHeiUPpfAskJKG99ffZvMWgEgjvMHuNaYys5wv
f41jJKyh9dH/3+riiZIHc7LZOuBeHJm/cU/F72VJOyFet7G1RJEGdXUTHnHueuM9eiqwRzTsU4m7
SkcR9YJ5Gb0iWy7002agzRcydRaUMGVvOqY/QT/rkPaq52MTs5mf3CJTLwWw47NQdrtTKm5/yd52
U1wXeXti75/vHTsKvuy6m527QPhj8UYTrv0GPC7Cvdp6durJigP3TAupg+UP0KxdmAHyrHAufjmO
IaHXxYyp0XRmXu0Ev6yzbEm9tuIX5kDpPQYbl4/aD6YmLRlllUz6op+ewxyxLSkf1eMyLN09hgcu
vAxRNJdbEbV7IDBveEa/IEhtVCii4quzGYtaZvpcnOqRMZcJqtoMi3KcAWymDXBbnLS8/zKlybB1
dtkk3emoan8rcW1Opj5aM4vgaYKZcOFVK9QVfevoPLWY6Kp0yzc1HhCZtVh8+oaQdbfqbb7xjn0u
/bB55uWDMI8b8u2kaGxeQObSYiu0H/0JaHLuMJRK6P95EEXEmWxnn3FrsWKqZXvQjaUv1hibr2oo
UfgMQbaSMIMWoyRSgf8FobEryueo87jN7aWbHjGTrRNACJFcxy7GSZQ4wsNIjbwg/KZ1DIYiaIvh
Lpyj/2tJMESlQTPxw9FIzDFR/djWk8HmSSazeKVlkSMri6Dm3AbxIct2l3hyLdHoIa14w2woQaKZ
L1vIX969u9BpxH/EcMgTQ2r/6FizBXt0+xY3DLv2ybfshdsi9Ka97vBoHOrcw+8quAqzS1HY5oBg
AXbNitxnbchXLSEVD+Va86g4Trc9ICcb7jhh83NTw5rsZGuPwP8D4tjU7ix5mJdpOwIZuYcVuPwh
jECZvYkjRwpUm4994RkLWmyGdn6REz/4opdIvuIFJzJk26qgOBV8PK+4RqMH3Qewagopz3UJ4vZV
mEo/EOldIZ7LfD4NjxbuN0vCGSdQnuMuQ8bF/Me9RmkABtVTaEfhnHpM19cSZvB3Cxz0FKGJRaPJ
QHjW1MPeUkbBc1vTF78FZVr3Th64H17l5O/xiNqG+ZcPu5BB8bHwxF+BFJbPmSfA2bnzPCIXhf7C
jsKTngNXlO5XFBTrxR1iMD/kdah2+6mFGwCuc951FuGsr/2WYNYpujMyK19KXEzHeOvhdCa3w5IJ
nw5R203YO1P4++Cn0K1CtzpX8bXLc+t4C6v9jTqD0Wx2o4/VZuNKiraD1eF5cL4s8kwXTuR5/NRj
F19M4YWPYirVqc2X7BGYOb6iEQue1BQrRhbsShVI9GAdOuWXL+MQqcfB6rJjjZ/rZ1Q3SUkDZrcX
FaC7wivZoBew0RJprwECCoLlv8gdeJbqBgfV3oy3POkK8kbB0hywDdf1h++7o/6l7RHoCLeQPDkh
IYRliAyXyo7Im3b+qAJUB7XMo32LP+c7gGtHzonx6tDgOuB7Xm9PCvntg2QbTllZ+Wq3nhuQ8hAH
8htXF4qDYZBnEdnNMQpLtENa5Z+9jSzuRGJ7/uGO8kbdeLfhy8DjsxQU5IGij8zv7Fzrv1YZtQqp
kG0/BhinjlaNuWHnzGtd/fXDajzXeQY+YjjzEy4jxIBp4GETOEhgrvdZLTjFozp0E6908DcOeHnj
C2jB5vxyIrJ5OWk65kvAJHZGt928/qh8Wc0JXspi3mt7cmKor96TH1XlGZjsMMTSJsI1bgklLi0s
FSsm15QgyvovGtRMHCIlpd6FUTH9tiBExcMNkOFwjvtI7NjmR6p5xnmJXllZ1x9nXjRsH7dg/NMb
a1hO5P0Do4c4zpLKGrAgb3VZilNsFSWe1zgq5INWAYO/H0Yk/GzDTQKaiymaz47fVvZphJ2+1Ngp
ntuwD2ZY8GHjcHai6F9FXWeflHACQVL3VZ6dJlZjsPEsRL5NwwqyoQYb7z3ydf+fVedx+bAJlcUE
3Acel1SM3jZB692zCNFFu9yXgR0oXC+h+SIfX6In1zLHNYAqYjjMt6EA7aXhPSarARBrZsTzElwL
zk5sKsJFPc/mm5txnq8wAM67WAM2qAoliMUKmVW0aev4dYkam42UBQWbweq/hw2mXfgj3J3HpiG7
ude+wbq/1mwW/txl+6iuMNpt9eIrQI7YRozqRVb2ogpiYMzWY0crWT3Tm0p7TldR6FfGw2I5onr1
jvlK7fVuBaJ45PQpJW4CkdWHsrV53Ey+AKvliOQLyJmqIlVWV8OAt7ktVCryCdNSFMvqDuIYRqdB
AS0S20Thad76G9jp3NaWHkVDSoKz16cegQHfVjTU0WOxxpvc9YsYH1fExw9h17vrsdcAmnOPUp+z
ccnU3u1w0aWTGdCm52SUonLiR98DDbIbbi6uekXgm4U9rXQZZ+ch5Hnv1zwtmYqcPbCbb6cIPppv
04E8d8zxnzOK0JOJ/fEniuaO4wXx7t8eS1T47Lad+lbZtH5gAVDd0V+9dt01veymhyFvcC8VUuxi
V+h7Mxq8kUXG7m2tlS/yNK/o5j0xk8A4ctAtIE2AmmdG1Nb/avou/ofrBI6PSzrmja6H7mGKVJUS
dduWycJ1w3ELLOGnmjjl4A8qnYAs/jYs+1YCd4zFzTW59mQNNp5c+o+xLfSIb8Rz/GOODal8x7IA
zV5eWs6UxrlHVCaH/IraAiiQz2BagrsMSFulEf7nnxHtSXZqCWD8JeI+7G8qlkHZfJLthKVSZJP3
M7tz/db3Lmid3rb2Ltt6m8koy2fB3VeM1pkuYhFhmRvrT+LSYK2muK4OGz72qWGsrmHm1yrMfi+N
0lGwc2XkHmLlr/fhMEv7HcFv6P/D1OrqbIeA1CyvVlWb4Duz25kLiI0Qp22ihOUJRs+SJV6tGClR
u9RhfyDGIbYv6AjL8gCmmMMBLvZNw7N17Q8brTCPONadftcWmb7Ygcu9mkWu90uuxB4kGD56HhOS
8Y6VBFWN3Loiet8GAXex63/gfL19pZ2Ie1KXsv93U0T/UoQvFkkJUY2mWPkIxR3SHxF/DDFJmXEz
tRUl6aZ1ToO/LmLnWKhx6c6K0Jy1ijPcZ3tbwz2X3Ny4aW/7VbB3ICDlc3NTc9cpzvnJvluJPf2L
Dly2uxqtdPSAEzOSuxb/Y4Gbpp6KXzHC5p4zNwMGLiIfZR1lQ0FIIALm8B1+Wn5XjHblypXR3cfz
6qpDW+JOTIZh5gOKMby/GwJacCOVfNIdWPnVGEYhOFjsQydVWU75q6QDsHqNx8rpH2pwXyQu/MuD
8Ibl6ocWoIqXF3ULdMKwnCJxmR8yEgzC/8wkGQXmBgVIX0YqhtuuQqAFxAAXfv/GIhJHaFfrxWkv
Al/mStlrrb+DpSWcoaMctD8W3LOQiehM9F1b8WWDkGKvbhPgUhbHvhrr/axwe76OVudGJ/zq6J+S
TTWhf7tEjbPke8sbdffFvAmYmijka6y/YesBN7ZOXuuXCkORvoIXgfmuIgqra4+uZsZl4un5BfXs
RvuNYLfbSSQbQ8r9tMxP+dbF7Akwgd37hOzil+O0MtxPuiqX4xR082Pgu1m7J5Kgc2UaQgoNd44t
UNhAvZXs+g460X2P2RPSt9PeEwkU6xnFdoe6Fdf6xW0lOoph7fqjHW3OGwfxoD5s0lNmosSBus7C
R+d0JglCVUw9YhV3K7t6x/e3zofPGCHOaeSCzU7NJArMu+NotQ+cDBoJnbbdvnpeLZ9Fqvfmswjb
sb0WDWaqbwA6P/xsg6EtgC1k+9VAp1PWpvVUPTf4M6F62nDLjzJobeomlT0D9hEWFi4ffKsn4afE
vWLVGAkIGb+LIM/NlyxHVLKJ2/Rl86doQNifwDBX+1C4BEKjVQ46i0nNH6IjXJaANvGF0TivbGeO
5C8ndOTm7IIQS/RZxRAZz1VdOvprMT6Mh8913lxcyCjxl21o8Ucw2BaxEpdHPeUB4S5N46/oom+b
R2oyNQ9rWvagH6QVePQ6qNZ4JMigHx1+fKCeIIPJ4li9bS+V8E42/pTuK+Jbou8qogt8eCFImQ9i
O13QeTfSpPg0dS2USqRvDAEteTPJpy7EbXsGWQzUw7guQeSQNY8Wt0Qw89EWSKDJ3A62+pzFEVQ5
LFn8I7HihVeDsorgFasfjffZwc3ddsh5833CtPs+Pix5H2aX2XdGAjsgSoqrNY66+N7QB7grnzYj
/EeOeVohPkA8p95GUr6qdzF4bvS7Ij3Cy5Iy43h8d/MmJHK9rik4gerUYSfMmTAGd9WnyiunoQLb
q6PA2vcmlE72qywq4+Cwc2TT3RM6g8/j9uyM5pgTw1qIKkEGY4p9FMdVflp7IrOi3dLhV04ititU
20Pb+4faUduWdkPhd9x3KohsGw//ssbvw+wWH+uWi+ouHhnjSeNgZu6Ocu55wmdAH32uGr1YxLE2
S/Z202Y5e+IfivyXXznwC7ts8BvQB9v2R3FxxYSdOxmQAYxvAxKl8QQjD2qemdbyf9tmQoKRrw76
+GF0Y7VfoCjHFxTXonnu+mH07lCMBaymmVrrQ2G5UfnMe7I9YWHzy32GeXE9VHB5v4JVBGVaqhqL
JZEOHjEng2YkdiQ0Hdx/nJ86IF1zyAJRgzQHS3xSizUiSiFmycHD1o3qtzC8cIbBxnbiM6xGXhx1
FJsMLTzA2EMoQaUeBo/sp3tX16s82eiPtkdTFm077JxAtPm+lCRfnMqwzPjT5yWeuydUb1XHY+7c
2Ot53bYs8UFU+RdUytrnsLaGYK2PjfDxzxNfoCCIwFagIzmvA6c8hmOgdcQlGLIQ73WDNIl/jC2l
5vjLBrcbT2bq4vo+iDsTInJSwyDSWYfldp2bbNksMGUbLpXacrApqGnEp2L1wNmaYdmOeR3l392G
bxQH8ZyJ+6FT8ERNiQ6Pp6pH8bTGDmMzBv4XHCODSNz/cXRmS3LqShT9IiLEJMRrzVU9D3a3+4Vw
2z4g5kkI+Pq7uE834h4P7SqQMnfuvdJpMOozlZufbR3gawFSsz5EHX509vlFlp3uZhZPgnHneowJ
nFAv9f5T3Rf+chVVRKZ8Np5mtuVPTBZdJxa/vTrpcRNov1a7Ba0tP+qqI7UpwZzsmnBMf7AnyXuM
lexfHVhnv11qLU6dXGCijUzRHet+4npcSi5akFELI7a8G7Oz33iBe4QlgHoH7EAXjwk77om1NAFt
nDtm6SmIyvyNEQ++6DBmvQpRtqn8yJfaYH2xyCa7zPR0RkO3Mb24C70/dOXmfkgiMAjL7CLmRmUb
/0xr3KL7OJtxjq7rzNYXk6XtaxfGuA5jMFqUl5VFFOtkX7lcrkl21BkpC7iVOK5I0hP/yyfm7xtf
bd2XRe/87pwSY5YNGue3mlejby4TlRUUtia6QewMsvcERQxbGzSHZWuabVwLkvALQ5Ag1pvJgIlJ
sstBTP4ANEW+txa5O11SpxWXEu3pbTsX75ah5QZMBXbNV0ZCzVWWKR0iFQMRtTgMA3eXMNn/wSy8
emQPXlqwzNa2PQp6W4Jm6j1+N2jGA96s8DHSAoEKcy1HX52Fu3Iy6VWPzfo4FzgadxZDT4yls0pS
kpWzGJrf0ilG0fJmiHF+GMIxMsztzBAfGbJlw9nm3ILl2ZIJjlvS6y7KVQHOpI+vYbgq3VJfsln+
RSxep8e9WbC0n1ZakXJmzjouIyu2RCFOqg8H+yvpZOrfBgaw0ymLZxtT+JhJ38a4Iv9WoEczkqzq
f0CmfGwEhMruk2yOfsVr43xTlPGZTNwh5WHpiEQyS98qZm09iqYkmWk8lhUiHQ/Y4PTnQGIFv5W+
o/SPdu5i5miqJqjVOSazV8LAPBMZLKprZilqsbThh9gFIh8+0RMpqoOVKveiWVqeYzodFvdAL8Kt
YqFVNI9r06Re9YophVzaJDqRlvtqFa6qLkVWzx4cWgwnzMlwEWWf3TKb7CGR2xT2WAxNzJBJucjM
hEVwSWcFPV1A2onGGCnCXnyfJK//gopk1p9rxJoY3DNhUssD4ZdquWDP6otTGHXKRW02DRnayGq3
f50KMhnl4lGhWcYYjy1WoeIwNWmkoYFN+Mq6RWCLwAlLtxbalHke1j2qJfICdv7A5BSSXA4wj+2i
FmLeTqerNHca1+ZPTOPZ8NiY2c6nuFSVfbO0vvd1nq7DPupykhgarFG8K7ypG+5A+xCmqxKhxnMk
R2f4SIOOjwAPbeBjMPb9cLhlviEgMY3VSvnMW4wFqHDa+cvOmETukk57yzHjeazfVUmNdtT4cgg0
BE7wSYqDDy5a6xLPnHRx8FXxKJpf45zL+0F6ejrXjh30eTTo8U8cPYOY9+tYLgRnsS9UOIqDWJ5c
7SW44YVJ/y5jIvWVX22Dg2Ngcdzz4DQtY9es8c4BgL7x14A14z9Hocwy7V/IyCeU37/WHnAV9pqo
di+6W4r1h8ibZd1PoyND4jCZk8TcT0HzNdu0nW7EcBZxW3Fa/gzGXmf7IUaEuJSEhRXUI6f/5afG
fKJ20nP0lRPWxFPztjytXjPN56XsWpI6U/zW1y7jPIOGlkPNYkILLSnrPhiwBv+tChPpfpDTShCx
m7YUp8foY0nk8quyFuILSh/+tmyT3qIiqNXBW9OgJouqlf6Njue9yDmLxvtNgxpQ5ZseLzlU2/VK
ONM/k+l1/hGzc6+dr4x9AB5B2HtoMIcO3orUiE8IPTMvsFTnvqmaU8BU/jbkKe7qsExt/ZiMTVNT
N5Uku+KojrhUWV257nFJU5+afkApQcOVkK/opjdMD4fgAzoruUmUR76cmDy5vfJue+GvpMEvsYsS
H4Ma6hJXWk/3+DnQEZHMQF1Md+tYU9l2c8V/5L7Np33aNu0jSeTmp+uEy1vtSPcrd0LvTxSitf1z
pI6na07/Tu6PuHhhvxNbUo40I5Cv8wZe0QfyhDGe2tKldVt6XDqXwkH33mmsuOc5Q9dDY7N34epU
T9qJCJDOQhX+2QM6hp+FLTVYTUMRJCjGI/deAGXpaqogFce88OQH6WsYnQwW5Zeb6Co+ZYwKvB2N
KgdhTs3/jjY5XcJ81f8WpZuXCOzQA4TS5T8npy7ayRTxcT9tAbhdlgZQCLyxSABDgnx5UGu4vrpd
5/zzM2de92yXjl9SXI0/pCk58pmPp8c+ld6fjOkyC6fdepuOQn+4Xxlb04FwC1L26vzSetkA+qBL
j6LwuRjbNR1eYi/xn3qyKHeadCDaYV4y5dXt6FUHCVTzedNoMa54gUDSGpmTxzPeSD9FvnFqHINg
odLyp+T9Hq/IX4yAR9g/+Cpy9dhISXdbDKG6Fk2DuT+vxashVrUcASNupQypXb2vqwSGgwvEEgCK
/bQDzH1cI1DOsFlmcuZpKrMfvu/mM8EXjQZXZoJAe52GP4IW2sMuaFPx6XeN8U5Y9xazA+uLmxdQ
XXjoOtPp3egyPmz7NnnS/I5jMte4p/lzPR6+MI6Rnrlmv4J+KH5mmEYZ1q/hTFHSKwHeZu4hR14a
nUfBgaqw6e8Sk/LjSag+6iQrY52tVEAorPFlvzUxQ3mU2OKVT5NwSxs7/g8gQtMhDSpsGEMmC+9v
02xD+RWs4Al4Yo6RJ9pyjT7QgVd4DfQgkAoX34GQW8YngSoPXWbl0/nJgsABeH/aVgrvbFg+Yvsh
yA8/yxufaKx0cR6XoshR2OlCHgmFzCHHcdO+ihEk1H6ABHtv8yX2jmvEfoyjHn0hOJPxAaDTb+d+
6fVVewps19fP+Qgv9QY6MTWoIlwpGHkUtbvwF10eJo376obZBVVUrhFkVkVzmcSQNU8kzNU7Hizh
Y7ppbHoZVoxBIFlhTFDHYo/bd74YHitcltDU0FH8PT9rYv8ivkbzue7YNxPRmTuJO53tFDAR36Wy
av/vB2T6pnYBY1z3t2MoKY5hEdnxsjD+Jc8yeZU8YVgO3/Buh9nJash+J+SctKOTHHBd/uzJD83T
uVJdT6smPf8/A9X/JZQyaQ4Y21R2m6xKx1cnT/OrtCEjNgbV9tvjlY13HQ7fl1V5+UMPIfkv/7le
Dr27+dk6jAc8DBOJwB3B4aJ8xk2ok3fmY8R8+SOd8sVCAYnO+FNtdKTHyXEm5r4EeTiXOAiSchjO
yQix6AD9xvkGBEx8yq2V/QoBa4qVWdZSp08iq0hlT0QcvuqAZoMvTBMat+MckfZXeCo4XbDP4dGn
9pUF7nD0xxFzJiyQJj1MymdpcEWrV9+CIQvrqwGggPENz0R4AKjrRj9UHTIcwtnyQwIWPqUEPdMj
YW2i3U1CZOEM2pFkQJlw51J3xc8R+QkwtKiUFLCu9S4lFE5zjgvgTVtVwrdUoO4+ekWHN2KRbLmk
zkyiW4Ut0r9KldJP182gm1tlIrKZaZJwpewK7Uk4QKbsSj7jXiy/wOrFFzguC7A4XllS66MAXNWQ
KyDt0ZTZQ486gxA7KOne67VDWBUj7hFmU4TcMG+GjA+6qEVjciACLLtoqZDVE6xk7zNyw1mNaS2w
8ZL9OyYyHd8joEL7oU+6FgxwyVcYV3H4M/OG/LtaGdjZRpXqXOTkaXahDKq3zujyvQkGa/6k1eJ3
v3F50YX1hO+GHdfTltVJhnk8r4S7myeF9Nncw+009z3zuiPpqSo62y7a/Auj13qQfWv5gshdMjKq
cqLwOBXY4Wr4Jc2+mEzyYdWqrt26WRE6kEUnZla+uhSpDZl0ev3av0HXTdWJBHeXwzitsE6xmXDV
u8Asw/OAV45bgA+HwoEn7BzOloB83TKSZ+jtMbIxmeh/d6slBIJ7CjMAjB5/j+sSvcP0+fJnXgm2
Xzvs0QzDgFGe0XvbZzVoW99vGvu8V5qE9p54caiecgXb9xShgYynZGrdn9Jd8nPu+Y17j19IIftX
FeXxLPRQnDCvsLzCDVGQ/2B9oCQmuSKf6YfLLX0h8vqmWmWRq2uHaPJzJhZzlr5AVGj8qtBHJK7a
uZuxjN+56M3Py1CH9d/B1jY+SBGm9S8ns+RQlCnCK0RZnvF6Guv6HBKJ1Pdw25jQwBVqvrosEVec
SthXGFgW/r51Grc7LYOLPUjhVywODJqxPa6eaR/SYfM+Znro+ufAFkznSfjF5P8alb2nIRI+uQXc
Y8cFf2Bw5YQP/lOdJ/HAEgeBusx2RezwdE54+NmYhyVjLs6oxSArdmnmpz8xhubTOSbOs+VIo3q4
VGHadrD/fNnLvx4FFxzQqnffyRAE71gkqLxo41L/MXQgcO2ZiBDWjVuienfTYIbplOsVu1sTDSK/
tjpwGN35OcGAlKd9Ik6zBA65rJSWaR48t3yUNpHrqWxzVrf3LHAnx+U2+UWHWfkX0RfFyQCYx3DE
Flp8mX7sfdRrjNNxorJ/skW4TWJNIH54YiTHkUwJGN0mT9KHIEZi+TbAq+IzE3JKVVPgNbg18Aju
gMgwsYpk3ZtL468KtmEocmJdy0wJf+pWNhbAyvQAIgRtzOC7z6l5dkTsWMKDp2DI6hO2u67cQ3IA
iDGLbPzdEqZXT+DL5PiEb04cmXbQsUlo6OjJ3VwfLUlTMohdGd3FstBcJBAyCT4VdDbbCg7vZSmi
xL1LbYFgDilxi8rQDErCaKPc/NEVDB65ZBob8RiRiB4a+w8SdvDeSY/kRZEG5LYzjuhPHQYc32Xb
rvWhMAlXHjE6rLJYFdPpsOQEVhqk+3Vnp64cr7mGALgv8hbtJfFCzXikFao/OUxo+KKrubym/ooh
DlTqAluwiNhSntRAPpMRFvI+8blRAE5VlFhekxZfEVHLfJdikn8WSJ64QYl37QEBkAXpBgrwfVO6
5pwEhfc8MTCr9twaHMQEXDajbIIjgY9nwLVex/P00pKuwAVhQDvsJKjmFP8f4MKjWmBj7WjnnQqC
wBi9os9QQtguLI/c9BhovDZ1PlziIc6uaBP1d7sixS4IJvkMPUfeEwEm/hXVYGtwKW62UHyiOLDz
cxE1mJupnwL/OEhBUyBFjSWBi6hsTmIep+woRAKVmfln1p+qtEufLLrBS9om9l1HK8VpMJn20Xq9
etAupwPuwBRggu9tQAxUVHYx4PnWj94EUO8E3NL7rdIJOLjunPStajGZUFx7/EELjiT5EK6Mdhcm
r0e8vUl54fws2kfprepHWlT+r6DHSQZMcNk0NBq9S5czAAL9O0ckRPqUD8RaUjN7W07jY+I6OUIV
iO0rUlHYHhOXgRFGIhuTcg5IKVD/+cTOOIUe+NLKX3rw8NOQ31OK13zyHjgyiJdBWsdVEzZ8CwEO
nGpPKGsLWmV1ciTmuw1y2g0MY8FdzqiVc/axTFFIYHXggNjrucVhTOVMpcR4dmAgW+t8X5CaujZ+
yTkYpgZ3Q0VE7J8EPRQfTe5zRJtwjd90M2avFUC9jxhgtL/TfbTZAtZIf5p1gzl4Y8+vVb2qv8UE
RYHfG/9URUTaQPTyXjEl+krWIPYPmyDU75sIpO4u7JjCdniB3qjyZXvUNTj/A61s9pKYLMYI1g6N
9wZq3dEXeDcY18AV0ymn0gkuWmjIAkzpy78QIFaQMYyGvsQQY/sYKqXfGmLvXxVrS7qLwoyNKI2I
NByKMMeq0Ei0qp2MzIgTq2Kur1koFSNmqz5lSBfiUXYqjG7kunjLh8WUBIe0jwkjBUDd0cVxPRTr
wilXATTngu7CsDrLZchem76cn1CqJo5EQE1o05iDzSyZQShKpJxYF/A1XIhbKjDpm2E+Buje/lGm
DEwP22qwXxQXnO0MM4gBNxzLL9bDLYrhkZ+mSzENVdw5zR6Rnuekwyr05cQL7YR2LDY08iYaw9/S
/En7vk6BYAXeBdAwQmDCRJnNEeFYtMelbZY/3RBjEdSwMzGtC9YTa5QCmrS46+90r+gPVemMvwDP
8oAXoQMwLsw2ezqWbnJkND+kJbAs/vVWKVdOuKD9MAOaFz8n4uSBuQoDkW7sxY+kCPJvj7R1s7Ou
zl2W5Fh5S4nMrmfF00Yg1mkhzM8FjiRBI9Iho2qnPs++xdGIlxi+CWuzpuxmm3mIdiYfg+yUDfjf
joNbx8WOWe9UPuB+xyTZr/i7Lh4MY3uDPV4Mp3SoLNHhVYrlGniCWA9uGiQS/nFBjzkUZNMwghH/
SvTEv0WMDcfjGE8I6ISnuivsTSyEzSjXuy6lyjnRdNnkRzsuQKvUuimBbih61M1hCu11tpwPNJz8
jBTR6qpybAKHrqGDQfhwWuAd6biVGezLu4pMUfKNgCth8mDNxF2oZqnvm8j4y2lqqZQWasb8DhNH
v/B65hr+P61BiHUE+01x7826qH9qvgX9FDCJ619aWSBdQlhV3j5NKdfoVMJWdncyjKPJIGdC6bwG
AezXG+dMnT3zGsw9pzu14R4uUh8/BXmJswGr5yAu7H1tdb8H6yeB/CSWb5Om0AKXYNz9jxVgksVT
pOQ0+nFr+AuAm2SZvajRrY04GFGN63gJQIxGnDXZRiJJkmiiFexZOvHYsHVlQXuMbXFQPlN9c6ww
EvXdPUuOiuTVLjysT8YdYB/rLEYGxgXK5X8dc8YqjynMd3lnkaWdI1Al2htqkaI/Gxd2XgO82No6
vRUBr2CAKoIX+iRc0xGKJYzI6P1GsYQHau9J8r9EkXKmsf0ltbjLPyv8eSlRk154F3A9XV8dBKsO
mr9iFegHHsdk8dl5NTPoI6Y4xb8dAHrvPYbVSMpUrjiz9lVYmZWLdQahc6J98hw8i6YjL2j45Ah9
xlit8PPAUOJZDTAsUzxME18/1KOY9gOvB1B8/Job5kWmbiXuvcHTzA/6uc6i3Qg4Kvku1Pa/B88v
VE16YyaCit+naKvwSzgwZ9gQAT//MEnNGEAXE88x3CnPf+jaCfhvWhjH3Xk56jMuSAmr8i6Zi1Dd
R7jSYdE3YwCUxMogYlHMWObhF2yueDNk4nUjQOwv2NgIM7b1ta/5AjaDR+MlfEnEkq6TDtv2Yai2
zly1hh53KUQN+M+NMjn9BDQ7Vc+W6XbxX4rOgqiyzMX6FHSghy9L62G+ZnDnqQcC9Zwjogai9ZKO
sOKeAVlV2FxFXwcPA4Rz5zphPoBWDC8/eJNB5y7PqRcgtwlIOAWG6m5sdwH+tO6SwINCUiZKPp/S
Kfez96ZKZf2lRLsE2bHoXIpUeIS4RfA9xfde1sAkmATwqYimoN/zsC7tdY7YArFbnGjKDtZlaR2c
h6D9a3hN97hf7PTJ3QksKc7UWAFvmOlUd9ANCS1pONDJ1dQocmjoyl/+YicXmTkgAXUCitVm6h7X
Rlbnngxuyli7tq/Gx9G/174ofiDiU2AExUCAJJEeTmWQCyWi9CjVgdmQ0/wlJxxO7ygZPpIJ9ifm
TEUSLix4DfnSxfcoK2l+D5PfgENmbeRYnb3VXUcwW56vnhinuZSVni2mn1Vet8UH8ohD9j53sKMc
JY4OsgtGpbK5eXM4riSiUVQQww1h8FuL6lycbERIJ4OwZg9BDqDvk4UQY3KZQEzShlaKXhaIWN91
py5KAdMT3E3pw7GMM+VDPs6oKRaKRDJUFCx10Zg7RVe/JLzgAygeqrK4ZiWrAuQzQDC0GBCmQ7cY
3zsn84T6tGgvtR8L4V2wgKnu0j9kvvL0RmKUqJUKEgYyYFCpRaDGE1kB2JA+MC7aHIg0y+OhgYBS
cZMWLPzYke7y5ytMx9D56dUal7umj/fHvUoTRhvM8ZhYZEZwV2HM7ClGsF2A/fRUH4M5i9zlZSAV
zsTQabicPPauNf9E7pjwxqHWPTlbok3ojdrRF1sBDzaWMF3l1iJgIi2KIn2FFdDW/9h8g2NxYZIp
Xuh2sVsG0TznJ0wHU3BbGOHX5MK2aTYaAG0Eh6I6AxEbi5S+bFEhp3YjrxXvL+HpwHe/dSWEeEwn
4+wiHVfj5wJBgf1YZB5yn0cSNvo/fHdDcqOmWppHr7FYfU5Lj/OEB7fhE32FEeaFbAUps1MDtnG6
IBrwje/xAWMbMG7aqJeBT1tFO5+idGR06+NuCOY1neESThqVpIvpaXedT4191xbxbA5tKeRSH9Gh
x+XARiOUKhSXuX3Wplqr4Z7NCtK8aFtNcblnyg1ZYze3KeMTEZoZXuxKaiJ7MyhB7d9qSHDFgZcQ
Sf/MSoeN4YfnEuKpoxh9EQHi2oXhhkyRavCTUH80c31PuUP/uAYrZ4kHUnO5mLwlvS1kOD4HQAvF
3UDz35PsVn330JC4/zYjXJhrSqvSfw9r76uPxmN740GByB3ulgkP54trHFWD1AjWd6Lpvnu0qlvc
W5UBE/j03DaZnzIDkuTUEzwQAwYnj8N0aZaxvxigQS7YjZEcR5KYoXhQC7XDHTstCcF0Zmj1l3Va
p/iQanGc/6xeqYYZXHIUeBCKwp3s80CN+DYZAB/XEFv8lftuy7LkQ/EPNBMQhXwVR481R81b563T
+gjsWld4J2oV+3iMyIaVF1BS/GnQloavDvw3A58yR28dItpN+g9RBsMRlTwBSpwhfz8E6dKZkx3D
8I2qGvKb8PgJ94pXw9vLFSVm76VY1Q8WFI5+kTWS2ieFYrmBtfy2OwkEHh9QZ0b/BDilXc6AnfDI
0WAHePEn+ud5F+c+7qmi6GN6HjF0DgLI3BCrht7nh7z8+fJWibxyngJnatR94CKMcfyzzSDfUc7V
5gfergJxeoPEYmHA6kHUaIledJ5E9o7ogvdAggsYCOQVj7QKOhLnVCryCS+aFKkJ3rHSRON5cRW4
3IC1dVSak+7iJ6kC0kYoKpF9z5mXye0V8uUO8n+yDQDi5TuI04met4k4mgsYsf3RTh5UkoABVExT
gLh76sker2TRt5th8+k7JzB5rGg58PaWy5vktxGw4uRYb45niCIM7IR2fqeOVzAStsyKLys2TjQV
4vvmkDSLVr9kyqTu5IJ8CU9zwrTtoGTcb3OkuNV3A+CT6LsJcggS9KDsabqR/gsw71m45s6R+LB7
cNpw7E7tQOwZOg+w8mvVJahnAbQms7MY7j66uGtYYsbWmqPE3Fxzd/u6/Z1Y1rwsuA7x3/MYEZyc
A8RJbUuMOCOkqAMtVuWBQQQifEaGmdszawA40diQ5vj3PK8cwmndyeBBTi1TtYRku7g1EcM6MzsJ
u5QmV80kZlPtPHqqwpYEpSkez0SYIE4HQ9QNL0pjYbozZnQzCobY/aYrKNx/yi0a98OSh2VPnChB
fVYLFqBjVRUISaLG73WvrQWElvhUMw+yytHMuNxnQY7Hh58HA9vFu9kseXTopN+NNxzIzZ+hgoLE
GDFtFkxqHodNuxYZqSFPhCFYMkjmLERadfAYAqxbr+QDlH5g8FJ0B4XfAc+vXAkhECwX+uKCFSvP
NBwkNemQZ9f5YGwxll8COKW8WkZFjKMEeuqP1nGxiKfz0M9P8AfCt6GtrTwirM3VewIlmJlB1XKF
DNNE3SiDNMZKUTYDSZsaMfCnWjMvJOITpXVzRUgql5uk6LVXztm8e6bvoGFPR1x+CWmu6I3NSbTg
2LIgUiRoo4dO5IxiVJEu/m8TjlV9UfWc08RGG8Z3EdQ7imZaMFhUlsZ0iIlmHZigl94FonORPZCJ
T4YXM43scj4ivnGLLmXLrMKsjCn5Lh0cAhUmVnlhWluaX9JhlPbXWxTPOcPEhi08NWZAKPramvrE
zU7MhzhCE/O3ERQ6m4r/55+E3xJdFqN4URMZgxNmhE0nx+1KPCqo2OFz8ZQPiaHrojX4MxqXYEDa
9oC/miUeWdjWrTwyESu6H3BJLeJlBGn+hddxGI5Dv1CBsOUJg9Bu8Y11DyX+KYVlZp3xxDZr/tS4
Ex3a4luivYbhXMXboNxvjMWbca+BY0lBXUm33Q+OnzwxKhRMWqEB92e1WH9+ZIggxcXglzGHYiYb
+RDUnSjP2NnFE3OjNLzL8pZSV9NQ/rXzZnrltPbNZ7EOuXqCCYvMjppDdF7gsaqp7AcuncqYXH/r
pDP3VjZEUPp8WKO7wt2ceOBXKAGlqgDsFW6zbYRpRvRw3Cw6AaW2Re3YfYhcolmYNRyb/7fXQcbA
fG+dIHg3UvJLIJUOP9I8T523LvS49YiRS0RhXGrt/eyOc3vTU88GOvhconGY95bb/aNnNHGgL6UP
GgzFbhjEUWB34TTPVaz21L7JiEnTDr997DERjVjOJVv6pfcZc/mT1GY31QfFPTgfk0xQElXaknKK
hI0BJY1EjUzOdo0dZxlren1s8OMzFQ9ZKeopXx69KYAKzb5Lmt2eEsk8sO2BuVja4JMC+pPY6cvz
k3F7ReZhfGefTyneckkM5KNox2hkVSMzcJb6JA6jAoTEuHgit7CBqOe0fFjBsJ/jJsnkXezFVO+T
zxzmrW5l6FO9j4xteW15cJDlUF5hWLqs90RcTe4GKt711shc/iNcA6FT9mGu7jCdZv8S4n7ZKSgi
V7C1p+Yp6fJeBFcysm74slTQxj4KfuzpsZxmr7nNibd2H4JMm2K/ETTZvQalG7IzQjInHMaSzWXM
jReHq5Cwhj4MguwlLCvENYQtLFxvDGcUL11Yl+ujR6EfngfjYSzysJhjFEO4w88voTFUVRmrn6Jb
nW46NkMi6yfWZ/Xu38m39fowjVnoQ1lqDXubaPrGf+46Q74zWIL9R9TSmq66sEGFjZuJN6AH0xmK
/ibs5uVp0MsWyID5z7qeWXTVI4h9FKQlaqDXc26Gy1cws7n2qGCQlqeODZ9qJ+spEhc6XH9bARBq
DFpjAEM80mnwH5M+GbwmAmAkEFTIZTRALpzaTzwxglCGmMP5kkbSvlc1QUPIj543UBhW+uRTixRn
ErCb5IS8+puxVzg+FXSuzp5CkGMITqnnnbuFUcwm9KBtKzZz/B+tTRpCBV7/mTo4GbI9FohE3Omh
nqZrjQfRPFeTE5Z3bLtCyhFu2qExaemF8cNWraYPHCYkbtMesNRF5ywBuDTVVACdbRP3LQCkOLJ8
t8XveoCSNDePOCbXEhfyGgdv2ptseSVailsVvd8fWB4lhCtJcU5ZHv0p2MQe3LgKGdyQkJL/hGrt
Pw1tv3xs2SEQHFkekb9JvJvZOyp4U5zSMkiyJ8XGjYY6mJop+DlINhS9Fcxvvo3r+kPBmLFynWNC
xw4UoRapfnJlz3mhB7GtCciFjB8Ek36+Lf6y8cVisJq/5YCQxduRsBH2tUmo2PaKvTTuSbFKpH2l
ESKTiz1Ijwo7s+8ChfARJv6bfCZWKMsue1xawFEzE7o4V68Lkj7ocp/zthiwKaU9q5b1Di8hAyAG
48CdvNjNIHhEdE+vBAyz5kKQhijsOIdT+2tB7VQ4rEiGrYfB5qO4E3KAyY7PBZEB1Od2lLtbQayj
bDIHvoWFKQI+2ui1ctztVjW+P90IlXJUWL8IsoufQ7V9E0srQbg2gBuhOUNb+ysspQQTgxWyXkBS
vTzatLLuW7xIBMAAb1X45FcBZ5fFbByd8nJGgxV+h7BUJkYJQpPFgp45eEl4Y1pCfiLAj8DSyqU3
6VMvJUcyAK8lOqO5Vy6XZDhU2dHKlPq9CyJEmdEnBn2AVyTEoZLDdp0rQJrdwV3Y67JjDg6Ab5e1
E7EZLul8fYKlG8zO3rgsMnisJB6c9syfvYT3OJmX9XWTI3muqogdAWZqIYUjOKkl2xFP4O6RRTrb
y8Lwc7jvnbByX7xwkTmIgTRitCQbAfae9Xvjs4EHU957kyqYuRHYl7hkOFiIpg15NN/4u6L4puIi
6W4jsZZXHxK/c/Z1kZxQZgELBnx68T+xuG19EKhrFk/LJO9ZVUJ+ZRBbRTZXDgplO+KDLmd/6m4m
azhMmJ/nD+gIG0XN6wyaPrjpQh4lFpTNeN9hV8eKiU7RtBvO12NJFqaJKGfg0WgN2dyO7pA/U0SS
h9XVZHNuWiJiwUm3gakOIBEyHEiybccvo+KgdY+dNvVxmRJqWzyckMVhyqdNcSiyak4/mt4bnZcc
Up5/IR2Hkissof+DxvVLMrOALsuwzuf69kxeTlc7twZfooZu8GXIzHf8/QztET3X1Y/9UwGDCycy
Rx+pxyWequZo2a1E3MyJC/FmbBSbL9EU8tkowABv1JFB9hhhL57dS10xD36irjHDZ9+hm14KhTcR
Nx2l0X4GLeR1h7LPN7CCsEv+sNJoLOAw6AUu2aToNq0/QaIeWGPFPsm8JBkckM1EApHA0dMKqv03
8NKhORvBE3+umFkur9wq+HEwt/Xhgy4rkmBTBUCuWxq7sBgmLRmvakOWDI9nvKq7JCBQdrb8s/WV
ySOpWqss6gAD8cz/xVsbJi8MogJC8OTvhreuiSESazdgfu4Usx/Sp7ZqeRRr4uu3dDu8j7AYVPGQ
BKAmbxslGteEioCBQ3jOw7M3QlhjVcCqgmeWWHpfsU6a9r0ZAXGcjPGi+DmZSbLu6PKzke+cgeIp
rSAPvPSGOPUxrguEWlVM7m+GyNhPST5hp7NwKcqrmgdfP+CGJfBcBIGV79Oc2OCp9LDNuv3krOe4
m7nCRTeYu9qdca2h2iI7z0FOiU6msxqBdPsTqy7+R9J5bMeta0H0i7gWCBIM085JOVjShMuyZeYA
gvnr3+Z90xdsS90kDupU7fIlZGSHplyc6/Q3BlgvZA1mhaqr/zpdphYFaRho1cUj1LBXzbVBS2kY
hTwyBBMpUEdi/N4x/g41TsQSn85W85tvtzGfFFyejtQKvF9MSBI6k4I6R3o/kn8G26rdR14XoGYF
vNJ0r32j9B7HhJF7UHxNew0yjywpcxkHL/V6NE9tDIwWOoQTCuiPZlrBznmtCjo6xoyPgeVkH1DI
VOriILWK0j9li8o2+jBSLh4v6gdgO3x9+rWr6FUpykwBbrM5HM+CbgWmCfrQmw8POW/8oV+GTVHb
4qLat6Lnm8DQYMU9RZaGFZhLV2z6jDnDS9/R9mq+WGMPpyrDU5V8iAYoByRGBjrfYCteYygz+8Qe
2NBLxamr0HQkUGKCm6p56jvJi4qDoOYIpfV8mWM+kQbu+N7DqlqnxxFhDPPDMvltfWf3dh/ea7oz
ojvogHDRUgK2mGL8oRV7H3J+CU08z7xHqDKzOrLJhqlfQtpg969qAeAp0z4MMyT1/+49liSmHdSS
gQ7IriMQuK2xL8t3t2f/4PzSuQXDunHYSkq7REXbRzkOeehQfsBBOGOVk7Rz2Lp/KTHfp68mB34P
RQe19QHQAuuVzZqZxwDMUlnuBtebgKNhQ/nl9DzADD+5/0BXQ2YfWWLAKxjthjuMIvlDLtBisHoF
xYM9VrZD6d6JUY0ULammaOwNqgNPFu1vXGJ66mNBI2imshNyb3gTzJ7jL5w6vLrRd4jwA01xHgIi
RovGHKgogMPtNgDO4pUFD6srHdrReZ/4gtZuxLJYdBGhy7oQ4DEWYTG/D6TK/V8mWVfhCUUo755L
nHy3jInFWsunjW6HRo5PQEm37S5N7UyiwTix8L2MNQaSHQ4cRz74tpJq2AB1ppSSK13bnnIXisFt
CQsDAQ0C5X5yW4QwvHU+9X7QB7DFL7Oo1B6kAKLsxFo5xmiwPv+neDDCOvfCTm9INIhNabvY+hZk
ZfeH06uwHx0WMzTyFqlT/JfapkMcWzDtcdzzbELQrBHDnhQ/ND7WjhmED7WXiD7zN6gfL7sapnaG
rGCVQo0v7egvmwHENXDjyB4t/ZZpknRkqSftPUWpBf7zJDyXD5tnp+BrEw1ucfGxDthbbkhk87i4
xu3J9zMPLZuwSBzrk5sYp+0eV1CauouCNbcH3LWufjwsI+JqWaM+1TDikn/xXMoeBjchjmaNjdjD
VxeC99zaWJz7M3JSBwc/mFQMXGSwC+85zuB/p5sgsDpm02RaVWVvRtqn88cz0cYAyV79yqXLr71s
J/5hd97S1nFzILmKsqAbxTsrTYLgjViLG1T7cPJQBSvJmPiNx0XKN8f1uT0sQ59bqKpuizMNyq5f
UiIQJbT8UF0Ve+9FxC572FIthcCto9IdHwbspuV5oqjXerf7ArtN3S8EjozPmfNEmIiFiPCG8sdr
1pOumlF7996A6HTsanBmbN4qJ3/Cv8w3nRU+cfiBWoLlmxJQalvmKRs/aKCM8ltRjzxO7phE/msY
qtR5NUUF3ANchf2KS8MKP3TddK85qVeWulbJKi8sHTZl3ZLVp1g0SKbB5ObVhbJYfFXcl3BXo0qx
X0NdmuxdmtIYxBunUNyOa70Qc2DOsGLzilmtrWo6BFzWcGxRSX0c62Fo+0eASj5/R65d+akyOss2
HZWgqBZ4/+t7WocKAu0yIL4CNQ0yKJXQggAszpAo8JprV3INYPcs14ZedlnsX3umE0CyFtaUiLV6
s63DJcYrxV65vuRdPTi4cGYoePvSa8LwkW8Pc77xBy2PPprNePA4IaCDhrrHA0AxrnhLs1HW3wZb
AJYqj+z8a52VFChHLg7pHbW5SLyz1YsHvLzLYKOzse3Z0+QNvK2SgvNW2xZ+VY9LJXvfMMetU7JA
XZKDACMdsvrIvOqtzpLsIzEobAQyLaiXTOMdBO9vIvZ2/jU3bO1+hcEIhHZXFXQKS3iV1ASRl6eD
bjwgdzvTNUhN2Jx5O2K0v0yjbd5g6M0lDWGutVCQoGvlFPU2RhzCEILbexE0f8cj2KCkz23geGDs
GyjjoVvHRECnhLsdvCQOwYiVz/wUk1FaPkuVk5QTrLsXpgKUHUJUifoPCdmDK/3kHVkweQC0WMR9
hcCELZ/ppOAmBkIN+xDlTDw6CDuZ88HXeIh/YtaezTYfiQP9Qqi05zMY2MXaelFlElzVawaCF2U7
/mZuAZFCC47MJgoEK2a5n5AfgVIg1l1M8yzIgYN6uGUfFVSbAWeDIQXM4EMso9pQLpSO/2wIONW+
UyPFyxtcOis6l4m42mOOY8cA53eJt5nnlj99XGFKy9BH/VOFa/ovzk8AZ3TimEfF/C4fLUm49WFd
VQ4bOkWxDgrM4fdOWlPIE48yTd95VMsMnI+SWFsxGc+EBmhHqLEoDZWhTAsxGv01IgRPM9pkXX3M
1zz0kyufUk5fHsuWqXQ/tKBAr/yqp/5vTCSvvrgujwQUQMlNgi5ElJg5WmUlTsTEAf/CTle4hk84
QRIbt0PUy+6OdatuTgnkOyqMpUYGJlgReZeIFwUrcAOSm7wvHd7EhedgOdL+wqo/7VOa8VrSrubW
h6OFrj8pN7ixxSF5lVZUZ2wGNWTtMx5KjHFhGssv4WAy4j+ueo9ut1XQXChhhehMsvpqdTE2ujjJ
+JvscOjZNhUuCwwVVLC4OO9WKYMQrw+hMlfjAysfxqmyBZa05TqdB7s4JqgDF7nrmr/SIjlxTq00
hKhcBoBlsP2x+Drn5MogCvZ1Lb89p0VVOUoKXuI7S7dYmUwpeUzR13mR4lRJ5aXupkB969LrRA5h
PA9J1XD3Yn+8MVMdZSdaushP0cPH+wDZBF2Zo5mr2dgNOAfjhjjjqW4oOl0OXGmwYUQGlPOjNfie
oT4M69QQXtzcGgXZdFP4Kfdpcsazu3HK0g9J1TAheBt/DQyid1DgkGA7gsYZXMZAreUWWJBkV8G4
WTB9YXQDovXiNS3S7i6MuMVe6GpzZlxfaAETFDI2/Mk/CoYrLz6NKFiQkXCiePaeoOHC1OOMdZS+
TaCqAm7t/Dolu/kmXmhnTIUuqtc+5hxlqwjaJtYPKoe68OMx8LKlypAD1/tn2AQhN/UqAuTLra3/
SAbSvndFNzdFuE+HaH1r+GlLda6eAKVRPtb000lURg2UE7nO1J0aqo08axeTZyrBN2daL4+MYI71
21NtRe1MDK+pQPrAE48jp/HtCXRlbSiPWvLa4Qs9ck1IfrNUAXK6mRM5il9RB5cHUmjdY1TKh3Z+
ySAR17dUaYJxXuCvd9fSsMBX3GmidTStcmF9Kx4WOnsI4GLDAsv94rVU1bNc6p1uzz3UHPkUgk+/
s0v92wsm/kT2nT88zFZwpIU9/bM4+Xpn0QJZQ0xlfrBd7K9t1+HWpX7Rb+44Rn2wGYCwn1WxWnbJ
3bPGStdiPqF0cEQxcm4m09kHGC1MdDoacKih5y/mgSIqv94meEku8G8XoCj0XFKkh50iYIdTIGRz
Ue9XHciv4PVuWftSljEkjeL/zMBknuzcg+u266kcb/otTrFRgOScfMk2OXTakPy/v3Qsk+w1DubC
RIGXoG0iDlxURpsbB2PZi0+wetmxcAJ5nvm+HZ1HNizJXqILUoPXCtYRdZLQbsZOO7ZfIxaCrBqX
evHv4xaXOPTu0R8w91mZ/JOjbtKtw3j+FIk8rE+WS3PpXpEttg8z+pt8FWM0vxMuZ3mUzC2ZnnoW
9roEnOysBwI2aBZJYfAam9Sk1x4nSPBUGmeubrqYVXvTQ5Z42xx3a7Er3SRML16wqJR92uL/4YC2
ENmsyK3OomhXYlSxgg8iRxev8WIZxhv+5xNhqJXhke5glYYNFwIWqhEJMIWkTq8BYu7Cne8vkCik
IjfDRBt3Css3nCEkTZFrKK19jEh6IwEBOCAKK+937Gt9hDYyNt/tZKsr33GrRR/rHLMzCyGEA0fu
AC6CLNtS3pF84LvUNBNoxZY8BbTQLKP8KxKTdee2zZScMUg1wQ0fNB8FnuHuD4FQ801LN++tcrHY
tskl9NNzkACSv3crVKEthI/gyIKXnzrgS/VQV550t3UX4OhB3JfmBOayNz8eU0wPe9vHF/wxYHp9
hxTLXFgOHScS1edANhhd/QfVpCkVZ8BE+CfO48BiSTI8wle2Jq/5qR27K99zV8pPMHD1iSRB3jzN
vd063zGOpo7AQykiVCxc2DnqJr32WbvXhZzTnTem3Vecc/QchdP4zyPn5FMfeYRFVizxyAy7FJ91
pEyGWFsq5ykHds7LvJn84FOmgDY+oW5qNhMWsrSkU6pxMGHHGW/G0o4INWu/x709mhCCduyCJuNm
jsv3v6soihGGW+2aqvzbRApVBfTs+Gy7InnG3su0oAMQ5PvVP6gvhcJViYd03dTX+doWQLgbP0Wh
/YT4+3+wzqVt0R537JRxVbQhObhvQXsptoeaXbz4XrljI9UEIfVHwuUtErYrfSnLY6YonnH9AIUh
Hh4zNE26MCl17c0ZCoJOrth5JjKYS+kyV8KcoUkjxxXTddskzmznMeWXN+Cilrg1dnMLE+MP6fdh
eonN0qQ2r4YiyH6bOZqQHthWli4pKZVP/tfqa+DMBUcQlOfKmmJqFkPPt64QOXg4yfcTjPiWEqbW
Bzv52jpLNGaH3bYwQU+1X5xYPO+dPNl4oe8qNpnqURGpb49dmUHvjANkVBU4sTiD0a+SHbksfIEB
7GFiA3ngof+ErKLbFo3qZLqMiwyITbDqkmaN3VxQH4C4HOfjwbdLqQ841vpPzuSVizgnPHW96T8D
2fJNn1Yg6w2VJSYhvLB/LI+Ln7jh2Y54Em8Z77L6s2kU2ckAk5a6j3FsXPwkFc+0eLly7zmF/TPT
nhE8dZnHJysg0K5zQso2bo4cVEefpNyqv9AvyLnPoyOJCqWHpGCzGbR+Wt0xe8i7yQcpuJ5kLPpx
83O+VCEBGKzrvIRdt2S1g4+412l79Jsq/Dv5hOB2te2RvF6WpeMiMnjmt98geWMLZ9m8yzCU3KVN
BK52DNcYgY+v4wBWidkXcxt7DG+2NUXHRVPnfEvZ32wk00IF1WTdP41Jrn1Oopoxr67Xd0Ls4PXG
nTU+8L81b0GUJSeQhaZ58RNyaqD8qbnht1Lno8YqPtLdu2gu6Jt6ALuvoomVgrC1S9DEsvxHbJt4
W9XAI3uLXcVFI/SSmCtg63ea+Qg69muPYbG9sGAYQmz4lkLyZ8EWIRdGmDg1nW0J5Wx7XNQ4UQOg
JS735H7h2oYfLKPmfujo+N0mLKqqS9nF8rsFr9AesLX17p4Tizsl5lHIp7zv/IrZJAllF2zDfAjc
56wMgUeaiIzJHc3xob93E5uoSN/j1RJQNYARwOLKz4psbYc/J7W6g2rWhHHP2q0+AW/rQvXYGem6
Nm2wCiTjjnVxD0nZJSC45eUQt2cmK7oYjZbRN2sbptYN3uLSXB2sJuXKbW776N6uVuloTib6r/Dr
jhDsQcWokNiWC9jqapaE+wxsBGiT+NGGFQwYLoxWEs+uPnAjyt9sbE/+RRiRjidXl/NLzu80ZPM2
tdLLNq0xnX1mCYnR7ERgsqEfphz5PyvmJ3KMTHTznua+qL0DP1MUb1YVc8I2gZ/Yu2lJR+qjWdkU
NxK2+Lc4VcbJfhb9QDiI8rHaxHxiDdLQA3lFJ/wJGaKTcOupuQjvU1dVIDkpmzbpxsbw5sSnyGVj
s48M09sdYqDbPi+ih5bKWr7hnUNGkLeVho0QXL3Qyqhadrp1Ui+Z7bmpiDhHWtj1BOcikHl1IvVP
yRRcdMcAZj7d5KTclp3unIDbBjXb5EBh8kzlHV97xkwvtTFVBaXhrIf3UZrqhi4zDE+0GtMhyRnH
P5puCy4ryQZzBMX04I21/S8u0sz8YYZkwcvSNnfYJQap+PbLOqIhesB5eo07n8x8agYuWbEvwWUi
Eltu8VUCmnD3c4BHwN/FjoiHZ5mS47/T2D/nLw7d5j6AO8FSN6i8l9HqgzuDUHdCq8EwkFPtJG6Y
XlR6nRRMmkd4QV52SppxjR47qkv3pc9/ILwsHhBq2MFdSqyf8P0yGH7YFMrJ/9Ydq+WazqjVleE5
mDVQ84lPbPIWIgU1iZSD0M1eMyyx86KhtoJ0uYWz4v1MSsB1pjwj/azcQZkttlDZXRffJ7asfNaX
HLgNk2Ztk37itGOPWuZkW2A2kv2r+y51ID3Q/pm6Ev+hHkZEpF44uKwobc7JPBJ5p2ohWPRqr6SO
ezX9MXRRprOymZaZ9gjPIRCydQNnjf9q9Jcy7dDKy8GdP8NgdbVlRb5WOuqY4siBugdxmjnLDJlq
SfIz8BXbEUesl330lfGjqjNS/1WHIQo+HKrDRgSDPT0LDJbVYwpYbPxLXgs7TA7ftv0klbg2pbCg
wZ46r+YLTNbyLs2a3NAJtEAqJn0BvNKYEuBd37MtnU00XpGuWTowe9JtUSZLa7Ppq6nyjWlZuFfk
Lcpj859IKVQYW/2Bu3lMd/lcoTILcuL9DmR72P12c9Y/hNlT7rUAbcd+jR1Utmch8kOObZ3xkTZT
cfLZ/EaHROWefxwia/aO6RIQe5l5Un+vAcH4KvQ6loV22X2RjmQDAizL/euUll/lG8qJWnnj+BXV
HQHLecLtsyT2Dxbe8S3Fs5Jv+UVxhw88j3NIWH2Y3dirmB/GPX7fgUc6tS55oW9jpygNhfZW/TxL
m81hm9vth5dmbPTdWQDgVWXzSrRpNHiTElZZHpsXEHw2FxWoVaF6ydTIOg5RLPjAIVUED2VqyUci
1brHfCNALqYQFLvhMCe+z1mtwuoD2k79NKJSM7EDjXmNxxF3LVLLeHDLGntkaULHPRDVqU66bLP+
RQu6wURnwwNYgmRkh/FfeWhu40GhykzqdyQWGiDJPkdlehvUYp4DvqTE2TgGgkMlEIKgujjLsKN4
m6tCndJIOOO+6KMtV32gXVePOxING8jvAasr1ckHGk2r7Jbba5rdx7nFwrrDXMvnDkZ3JiaF5n6s
JiJwYP5GPOZuabmMi/RcDhtbpf5DP5d4mYDkZi+U8KCNjnYCO21sMcsd0woazx/IpFjrCT6S0k1x
4rMUh8CLtVKE5j1FPoDdQ5t9RPKUig2Xk7hmZxpVzrn2JhK4Dl6qbVx0vnW/ZnqzIz9HDFMMtgI5
AODSPOkIqf4/FlGtdRLGE9Ze+IKTfCs124I3WoqS9lO0KP5vniXgE254XuoCJHwR1HH0hHKFgRUe
UKU4N4vJ7qFq5Sb+N/N18INdQj+FE98QRtzxnkwdqg4W/wqSJgk87yqyFI4PHjQKA55Z02ZJdWZL
XDT3EUaG4QVVpWtpLG7WoQ7M7ORc3YBNLAY6zeb1TOieeQJHsW3dU1dh9WvM3S5c/kg4bPMuSAYx
PI4aYOKPkj0Ubz52G+OjsWdOSwLsnjX3z7xhRas3XtfKFCNkwNvvUVEqYRjK8Iz9sXUT6fnVBDMp
/c3QSO0xKTH0v1lxkqTPMTFuZmuUa1we8EFUciMIWk6XDkYdxF1sCOmIcd4tonlbTUou6IdDJW5M
xqxTAZv57WlhwTw/s3Cnn1U7sMW2I1UhYJfhNuYjJkg5iy1gOVwlIlLkLjGbTd5h/UOh43nhqJ5t
kWJc7SF5qNs8Wa78cmQz/0qLzs5PDH8Z1QNcBFV9Xby2Ta5dAzuCEoayqa4EmGDC2bKfxn85TejV
DsINsoi7IMiUmBZX29uay+iXApsx3CImbBEG+PpiZ8R81evWu+gw5G7kq3LWd+RZspYDhAEFD2EL
Bo8Vc7N2BUZh+5Rg6iaFlJfxoSakiy+OEus1CNU5Rfghad1xKl5RC3NBayfRKZgr8ZEGblFRtwxj
8d1divE2AaGSq0Cg2h8F3Yifjxw3+x0lyJYD85TxgfgdAIuNP/FcE9vP/nBI+4W/BiT8gSwNajxr
FVfS447d0gkyHxss767oqUpmv9vbVu7mORU27dpHp4Xt/+J9ax+qqWn6+yqsuak4joXtFXISCXAq
4tlFojqtjCtREOGAgM0UYxAMUY0ol9V7pGpU3gRQx1eZrBHboiJGDc50SqhuqyhbB1kUluo2tivu
J+aOyl45Qlg6Aoewwxd+ndBMmjmg8NeUbtDunJR1375fAvzjJYhsa1OS9zDQi5BKDlbJpQNssXiB
GYv7P28nMR9iQrIo4n6u+muYzySdh2jUT6TTlv6OFJf8cATH1MbFZXe146wmNBXYZIODQbi/OAdt
yZxCIbPNjEwoiL9Ti0izpJom3T56hDB/FlYCDpx0VmB3sUJQvE8H+I+7SLFI22SYfkNQV66tT0Uz
ZCvaiKbHjZSO+eEbq9JnELSL/sgHLrAnqApYnYhZ8XAjIiP6k47R7nFUWcOQUTuqgUeLsx2YCySJ
1IEBEFThozGtXRyxO8jyYaSLU70LWj00B33ODhr4hxWwXmZZEOt3bdIWZ2Pn+hRvs0shcJ1L7Hd9
6svisnS4pQ+FzRTzLMMR41ECd1TfzOABKZQWRI+LgwFYX5dE2HKfuBwMP8jNnVDgNZtF/Z1ZJCRP
yH4urzZVpkBU8iYdDkBK/JaA49Cuhab1TG8uWZDkQikLA8ysDHx+tD/eG70IK47cpM3Qdz1+qkO+
lGgIvPt0dI8Xh6OYvdNsbjiaiFsCA5tSQgEtsxnOndnfRpC5BO0MwKPRDAo8j6kKe3C0oek5Z5Yk
xiGkHeH/7pnGm5UrB6TEZ8u+oYudmjWuryCPyOdweOOKW63OoOz0JU1pb7sJlUEm6Ul1p1SDjvy3
vFPYC+iQ+/Qubwvf2cat08mDMA5NmUC8FzyppUT6IPO5mhOgwAi0mm+6l3m04MKrd2lJdT8vBb8x
qjKQpOC/iO6dGZjrt44DMD9E0IbuuDIWPiPXTn74fjFbBpjrf0snG5+DtuYrovuVLYVQTHn7iADC
yYxT09r04G3zba4nrrTY0DCbwFX/7465AnTKVGAzqjH288NKxRdDUB7Em2vFi28S6H1/AD+ycMlB
u30U6AMWJs8sR4lQCFxbt6nbr8Do7MIGLrF24N08mmEdw6aZl+Ks2RrCA0KfnUna7IC+oaF5YsH8
iIIfB7/iwDOXnmzrfI0BBv/BOk+mOo2cnANP01a2ev1IVxhJhdoOkz2C6wix8imyAWLscas1zS7O
JTeuEoGcCpUy819TzLfBDt8V2b1IGuuLHzB4kyHsAozAnGP4mlJdXQn3YezDmwr3AhsU/8K8s1Bc
bWXey1Hh08MtAxUZeK33LURpXEJVSOTuOSwcPhoMXmV5aWmRBedgN/B9iJBSrUHtyXpRBkS9MSPM
VKQhHPEXLs2M9nVEFeoB0jWmYBHNsX+fO+AktkBLKe6C4ltcJRQCcwbsjwxA480wgOPFKEnsM7ww
iXLYRpZFfFAELpOtHrE3blgSGPrd2lywjOBPp7E+02h0vOieGjExNxnZhDfoivKX1TdEBX1GKPdR
SBbuOyGbRD15A7gSCHEr0GROiScQ9FyLkkBMTzeoFgVBlQ5vj+fMhAEZ1PLHaEyBjmB7cLFkkyvd
g5ThxzAz2vqOu8o83eIO/MC6a51Zbq0WPy0Lbk6oP+6ewr8RPDsVWd05wAJN33w/wH4iwsPUrYlJ
yxc3yxmZo0lTPRdhFvuOK2ldeU6I5uNh9p48e+KCWOsUP3cKNQ31rhor95FziCnSw/rrw7psyHmY
ylbdhu+/Sc5toqz4OoeG+p18ZJFxS7AcQcPAdxZv0fTtr5kMxc4gHyIVtxnRuWBaAz+854nkzWwf
3Lc+tZrxLU9D6GpZiP23pBHxTAx0HUPot2CuxAHFe5Su0xrAIoykPznWwXK7DLX7ZuIslJ9+RXji
GrCce0EuyA9VmHEOBwEMwk3uZKV71qGAVSBx9fLpxiE25mipx+fMlUj8wiT2fp6nduK3H0E0A+JB
aga/5DT96vQKP4wallUYmBbjHV0acpj2iNiT+JhGo7aIzAWfsinWJBGwq6cqxlh30GMLuMalYcLh
wSoiajfg3JAVPmTICsEvRCJaDsAoAFE2FkGVHetEdcJH0WBrTlz9QkCKk13yi8pfeurd1panaQXv
jHr5FxFGoIit73MqqSHcHft6wSKfhXi4LxRKmlNe/Je9c6klwKXdYLAjLeR1vEGouzxT2kci0WLL
Qa+xR0ftfQxyTnOjzLrLiP2AK0FuB48Fy4gOsIbnfGrbie8jv09ebeMbjHAOtIo169hP7Ovr7Fu7
mq5dNVllsCHi0fIKn+ywrlgw595D0C12s2k1y4FzZKzwEasHzTMFI83LGIO62faDbwVUt3B6MEFF
4ZFkKslyKnfYnuVky7B7VDMGXN8L7fF5QX6EjdL1sO/9trMngEBugF315EUFNis/1+0txHHWP8h5
4pcDISLd+xKH0qFH43XvyRMO1kEaO51YZWUDJiQXJjddW538IlQzRujUhZ9tm3panx8ABxQG0yA2
4u1GmD8oh0GzyWY2t8Bp+Kpor5l+KzpDqNQpUvwTYUEunlrrobA29OWy+fh/tznALPI4EU142QZE
lP1u2lo/DGWJSYVIoiP2aBCVAXE0NPTmUXLxNw56qz/Xg8drl0wb+5GpVozXNQAc2Fn1wHcjI4nD
SzkNS145FvyGmVPv6lQVl0tMP1a3CxHnl3PA8v6nnXqMv03HbvwwZantbR3yTb/8eYCaAu/erv+G
TVYhu1JN6//yyZbwJ/IhoejB9YsSeIAwTc9l5gpKAHurDg9yVrrH5ZXiPtxGZNrNxUq6hmMJAFSH
b5TILymNMlIupk3H+JTFyLQFFZxzBUWcZEtnN29zBIIPGwuOv0crJ1/xPdlzWPxO6fNDgEWxpbXT
S0yizyV2d3kpAmtge2qo2sgfTOOs4fQpAXFxmWK/k/kO17eHBOMsTnFMwUvTSWoI5hvcgXxxkPjZ
8eVcb/MLWUsAAWUzpvwq6R6nGCmminU5mTZrG7hHNBGNjxAasGoosSbmZl6Q4xHSY/EK1Q5TSGAs
LE3uPLg8y1gpkkvKImCivahFWBCMq9Ot7plO9zXeMPns5h22LvRM1vAuL6f3khwrEahMeazdPdUX
LxUqfPlq0VgwfXnET3/VpEUXvnDtCKqBBg3sllmv/+hKTA5nZtrGNjIVhce8zBYoBv9KPXYj4OK5
wDJ29hp3oEiUj6Ztf/XRIrxgs7YjN2LrE6AXWwhwAdN22w+slHE+QLgFQxC/Rd1gbIQcRy/5he+C
81DG1di1d4RP+X55itcLs40eA0zprLJjWvKYSYCpVzV+1V0JLvUgMEC+47mjjKk1Up8zF7GpIFoa
F85rDvK5+qrDkOJecJnZrU48iw2sJm0kHe1d+kBOdnlyHUMtAOU/qEf7uPKX+Ow0kwXqss6c8rd2
hfYP3IHD9BtXFWI0bfBO81ypzo3fCt5W42fR+gglbM87D6Jphy1PvSUFdB+IgOuwGvSCvz/S3G//
oZKFrmGm6BoUD72wJf3XD1wlgCsY7IqgNBx3gcCYDrn2XvqWEBwn9QBmGT05TGYg34HsqHjwu/Kj
z6ChXPkWTSbFM1VTybUNCkbXC5vxVX6MlU15hy5CmyabMGYDkNqUKT/0Ux8A5Ol7Pb5hlSismQgA
3x9riyslW2M4sJyC/pSju8wsPFTtUc21tAGvp0HMhL1G0pXmnW1Dbb35ZeCXzz0YAYcYj+zinHUP
Dg+01Rh+iyQqFWGTzshJP/ae64XUIHEzqKczC7YxFbyD2BN8evmYl96mwMDuP8yMJEO0sbykHz4C
YNlSbRdvjololBabJghSkknsoFg+RnqXJSpMnhyrXjMnoDzptsXly/zB00oqJY7hesyElvY+aQhr
PCQl+pK+w/+RL+pYRJUqMWBhiJ5QwUMKyUA009jwx4Q4zUhJjeZZUXcOm6K2+k+S2Dx9FxzOJjg7
qhjlV57gst0IbmQ2ViVMcQMqS8AKw+gw18eKf1Jt7/OpLw2UoDTQ7AGcgj6xp8WznPoeob2jPYmE
0kiFOy3HNPoRfx5uzCtL+E8G0F+3HWUM7bXhsinu64VD5JLqdMrOWdMOwQv++CS9lbhYm3tDOUt7
GLUa2faZRj8Dpej8HUElAiUI+vAIt0Q60d4LXeTumyosTXmxPaqnJUtQ9CIj5uIh7phktzEfWXH0
GjX4Jz36rv3FkhAOKDrpDwu2LMVAqxOX9Jzy4RTGfZI9+uEocP4VIETRXPzQT+7ZRRPt3RqkJxLK
netZv6mTtrMnWNqz/wIhh79hS/+Gzo9kzW1vn2WLZR8srrviu0HudG6oYRintQ98f9o00g1fWf8Q
YqjYvtvPvFWD4acuioq1Z2l6eyBYZ2z3n2OMG22DOFs9yGyW2rcFxVBuYIZ24hqmDpeAgTgCxdWL
8OWZ1OecslylA4rpyYTtv1g75ZPQQodM+pjte0KyBBdwGYb4tR8zB3P0F8NdPJ0rX9m/85H6hRl1
leH7QQDegSPDP1diNW8s233ql5qigGXCBn/D85hnDzCZquY29KUDWBJ2vf8zu8uUvhLfxazOYz1p
fmk2g8ZuTpQNWLC3/bvKt302Sryy6M4IuwaOGuCtY2fCmm6uKUHDaVNqpdedYiOZxCnpWXc6eZxb
WEEkTT8bHyQnPqMscS/NWAXfEdHSbGu3YsCoZmwcy1lquTth5+FHtUgcUTidIsW/yVbjEQcfJa5C
We4r5KLghSRBh77OCd0Id/zdwP5Ndgt9E+A/ei93LwMeMY0OxwuaQ55Pb0NWVr7yKpjvnGAEQJhB
16XXuASCQ8In6+/Y+pSfSNJWDMdBk2CA2ln+wzMwX2sdDIeUy86vPk7rR+q91WFgALizceveW14R
vkdqnD57bkgOTQAAFFCU8vQ2oQz/DninweuPRBycLOnWBLYpVEQps2LhM/KCz9guY9t9+1UTrEDN
ADmJe05z8OOIxreC9fAPuLH2Sxba8bZ+muTPq3XhhbZe+YL5ayIblsbiAsGJUwwPATepuovvi8pQ
MOwY/OxcIiH+pCNWhZFyhX+y8Z0r2JWCEFwbAyA3c/uP5Oh0Zaan3GUxNDQw8lTTj2X3sbd3S2RO
QBIEfV4p+A5nMkS4RfiTS6z5iH9ZydfeSZBTVqsv1++KhgJ+l/zYbwOuFpgxjtJfdqL0WxmD8WCY
UfFdF5EOP00VpYF7JsOcirf/UXcmO3ak61q+lVKNiTrRN+jsPYhm9Sv7len0JJROp6Pv+xhWMYE5
Y6QzAAFDBALB3VhIXAbPchVV6eUsr7N1hATSntS2nZHR/N33ve/zdkylKHjpQ/eJPFxilqYJaVZ6
4WRCqokXcx3ByrBzhCvzYWI3JkdOX801lPAGXpRThbr1UStxJLhhrpvblPkHbVmNrMxJS3immamh
o2RB4DRKo26IH3NfDp8CWUt2mUK6hlNbRlmuaLtkWOeMLFxWxrHDSSm01FdWLA76gqiexHgI5S5b
IdxkTYd1ZnwKyEXjCJoAbndpxQQ9Pah+Hq50WUgx2ge9uoYZFIxgMLVctHNq7CyhAOgMfGzSiBMw
kwfCPn290YnlkMPIg06R4fvyzWJXZuKkOJQMMtW10lyr1rQC8KlgB6NinE8VvEC8nKlEL9Q3Z9ei
Jpc6fZxIe4LqR9cAQQn6XE/NZj0jznvfg3fRXALeLVAoteE3uLOG8G7AE5W6He3X4mDoPbqmruGa
zxDNE5xdTWKYzL612rtE0BvqSk9jU/CEpGnpmse4mo/iIkJEyMNRIWkTXK1gK8yCpvCVZWUafbZl
vyCpyJOE1OSsYUwJP+tL70KVsvQdjXmADUOewbVmZiPAVVCbw6ClumWbrS5+VMAMPQmxJIARCRTt
CVZsB5tmngzsgngBHw1TQoSMcxCnY4/uFJg6+AP8oIB3yMvuyupa01oKVUXe0SO2ZHMz1lOrbvwE
madnaSo7mVhGeOVNldKy4kuI1miCVYJ6mZSD/KEZ9Dbf4bhpokNRtcKjJEhlsdG1MbvgIEV3HpMw
IUcAO1S0W5zESJ4rJmJo6lYhBpsEAuGAqKZ+nmQ24OTVCmKwk2uTaW8UqjFiI4VcFUGPkD2JVWIl
bFo5wwG6pIVaeVHGSdyjG5sdTCmsGIMkIu2MsRwDjg8hk3M7RLpBonMKi1nHHnrddF24KRKOaq7Q
WvEBFUN90DijbUTOPcPKIpUJfxHyBx84YimGd1aOM/oZp0c+7vOAjhlFXC3x3VGeUzRFYSDzzQRt
idYnRGcu7WJLictDW0rZuMf+WjR3SVwoeJPLsDRTm25uVSBPhKm+ZFNO6C12A03b6oaADzOgpJs/
oZtKhDszUgBiDCUxRni9sWY6MAGIJDStvGWCBCWeUbobc9GKYbnH4uwyI/P84eMVwy4Swyz1pDAt
BJo+mohaQBgFf08ggaAuI3SfsDejCXAWgZqU6nL6Nsb6eNKsH2O8KZaKJVX1s3UCUBnimIiT0xlA
R/Dt8J76Pdk/kfw4YHtsRgeiT6QRTos040GUqJ65ZQaw+E6YOZ3cW3jU6cAmg2888mAqlbIQeSAr
xRqD6UC/yxoWDb0z2FmoxeUlLuUYX27ABnqPqyU3VvOg9OjZi15j3g3iCL+GURixv2jUNlaX3WgJ
5gH7NhJhm7L6EBMa62sPRENJ5OKwHhluPFCYxL1MdiWEp8BKQjtli0VCpoGT3yP0UYYDQTy5O4lj
EO0siky5J+OaKFbEhDbplWHoJj9hKCpDuaY0PaFSkxNgA4+lbFQVJ/6pGB2aV0V+SBu2Lxtmuyx7
Cv1CUBdxFsu15qLSifGc+WJRX6Z4++Sr0ZCmbt8XYZFdYj0wZto78US3kG2/hYCC7dCmTWkrPUwE
e8oeLQNCrhntwbQgKVjO71AoyhOkT5bpg4xWNpycTFVJt2eHldK51SP0YyxWuYpBFOfqIcV/pL1I
bZgbV0dY2eRNc8ljcnMQ2ipaownZqav1YWV49D6yFIFbQIvTG+FyHUEpdXUdMnqVRcY0BBIejfkn
naSe1hOGsGTxFzXj/Tga2a1GIydepIbZ9W4XJejzdD2kbKgNoGKp+02IOcbCqt7NmW5QdlKNBlNV
MnREcFBphTmNZyVxrcGo/YsqtNSLKjaxmWWVMH1o2Wqzg4i7FtuSPuKMd4s+TLDK0NazB+ZpdKWy
Jd/XuExxomfsezFXUKanxoRnyxEJsrgs2Q8eVS9h8yASa0OJlz7MtmQh6inJS81HZRikYR0ocQsG
PrKafiXK9LZBDAQEYxsleYDA7GgcgMQsmGoYPrRLxdHSEWRNFuXVgWFM8FBQJzTNiCihukwDrFiV
FjGTwEMoIOIaAXvkcRiwam9KScNdgwQ2UjtUG9F3aoHSjke2RoUQUqGztiVnrkL4SI2e3PLs2IXs
aQs4tLZ7026UNAoWEO5w82sIrMgBO55pbd6pai4azagJTC5ZImwgq/KD4VOB8WIzF4AXRrxTG1YK
YQiNWbEAy7GaKhu+seKhj9JpSd1a77wSO2rszU0qqivmLRGJFCenS6nwYTTPUyzPIPb8+t5Q62a6
r9A59kSzC8P0HA2xyg6r0IHR8FSHcUVySXgBHkYqbxpphiZuTtWkrFkyAoWejQmPhG5sU3SyjbC7
Gi5Qa8rFStcA5cDHI9Jl4Q8We8OqzmRsNXUjRPtIwDbh0GDPrVUo1FOBPa0kVdI2o94Mt8DlY3QN
XVeECBbU4APOf1WGKDuE23gAY3kxE8c5762ha/VL4IhzB0MTkI+rCYL+ZMCo5cRbR+xwpIID3iqZ
6FoRuNjEx/8nqi9iNNIbBlb3PrBw9/G198m7MkjM8BL/v5WsCb2r50VWacYNDJ9h9AhYwgrEDDkU
h5mSKMohDMYJ9nJmj6VR6yPnEFJVeRFaDFELFF+5xS3s51s9i+KRJ4JEAPl121Lis3JfB51Vdd7M
jyFXA4qv4HYClJqDfrSEg3FCmr/gjdXzAZWTJbtkU+QlH1E1PaGaIs9SL0IJ2rxAXfeq72qt3MWD
PsS72kzIVJxxYRaeNecd7Ey2ss9gpNDa51lXP81aOfSeT/Zzz41FGQONEyGO9H6eFnobqoZXTyYI
m5RIUeVO0aClfJRKEfUrTdR4uJrJKZlcoVeVclnVlKqWZsqKZTNXduStTIppuoWcDQal5z4n+bxg
NlkQ0FHeJpPcfsLzDRoQv59+6VfIkJC9dajpBx02/zpGyTOsBFOIQrenhNp9zCipA5gP6XxDKhlq
f6lQ2JZcpPRA2dPJsO6CTkCwKcPhSDd9JrT5mkZ7Lbr0jYV+gRCLYqCmhUW5y3BirDRiCE028VBj
kF3iExpkeq8QwF+kkqNvBUfsQqHRvZzMrOietKxL0Zn05nuzJLi0zuVqqTW5cOiVykSnAmf9Jo2m
8lIjBIPxDv7OY0iQlmMZxUtL5u4Rgiahw0t9X2Crb8jXZSkETw1z4GJGYb7RxL4srtg/SBeqLxjq
UjESDmsKxMyXrA4tVHdzs8GhrUNElEe3pu96y3QmL6NQkDIPa77uQcrNloAWpuuyFxW8Yzl8PqXR
P1Ci62/LkGT3NX4s7XliNt5a0kg1ofXn9yBWQbwWplE5OJkoSjbkXq7iGhjSQuxGVWP1EA3FLfOw
uS3CUd80DR5rJyl79KcRveVrATqLAtQ01pfIoSIvl8gYhb+tL0iIQFWTWf0GKWsnckQv9egC+nMX
rXNZNfgaSGl0OgGUXxlH/jps5on4TJR+Nnba6F0dx/Bch1LhyCxESLxtaOZI5bVGCRFeMHh64lnp
7lJebYcHkMVhRRRtiAdd0CV5WBWVVt/4gUIfAYghaAwqAiT9VVif9iORF1Vp43ntPhI9ZkCRbsD0
g1wQm71AJaFxNdoQWIbjZCIttMpnNnfNpOEhonzWLfCoTpDGFemSqr61CxNszzgG50djmJQDsa2o
GzheqlAlMapsecZhtCZKL8Z9Rw+RaVXgZ4mVLD6OGDjFFdzE496IYl9Lc60vIAK0CUQjPsSgWYHc
mYfdlCtx4UCjwawBxpWe0locY9XinEsC2BKAr3IFrASYaZ9WS2lo6i0YOmWJ8wiqAECu+6Qin4M8
kHrBjr+5CdK8bpZmZAG3qDm4MQubaltv5QQlLlUUpBW2EpkC/ZACDoCb98lE5QHSiEwRDUC/U0qq
PiBsxspwH6RAsqtqyG6LqZH3lPVqzOFgbO6HuSrIK6tMuoEmCmaJ5oje58XKxJZleSl5wwA2oZuQ
4t5TobPlfChZuH0LGD2JwLxClC80gYn88L2gnON9d6z2sAqMlJR5akC1AElcg/8dV3UpDe/orQID
nH3xKSI/Yu2rk7bCzpSvcQzFk2cE2NHcIZ2FZK2yac7eCxV4xoWSJwNyS1JCVUcsrRpcK6c+TgV5
L8VeENMvW6GLJ8wpNjNY+NQUM8nUQVrmNabbPlIEolaroeBtt5zqCK+cx2VUJ32D/jqa/S3Wgtk6
WCb5SncV8y3bAq0hTHOKTT/dgarvCGuh/W4DryQgRjRMzZXMMvoQ821ujaBVt0iqAVvXinaFcGtk
Y8b/VxZ9irqzknAxl1XsKPD8Pg4SA9XK62paKfqxl1wDhCAfFWMjJ/7Rn0mpRum87OsZz2xJjJZ/
WZQwuMDixMEn8KvNVa5S8XKLLKo3fTvewpuJ1QsxjfGBjMzvBDIocwTlCVSRG6vESy1agLyAEKiA
DCDuhL7ZoK6TmtTGFoHLOCrzmaGq0MCJ4OjS3O0Ok0DviQVBghcYLWMgJhJJgBbJvyE+frZE/iVy
8FkYXQFdZbecFSHhZChopZXdIfiUotbNGlEzmwU0QmJWceuhRhna4spocKUMuVABkCReETSYl7Wc
gVs3kmZBU2GGNWrZuALH9K7YkWs8pwfSkIXyYRqant+qbGV13GhSQwt0XVcG/R3XBAdSP6Fz7Gts
akQd00YYAqxjDHJM34GrUbw+fnK60dKhAuw4OYKlWjcmKRrsCwBGCNNGZ81OXuh6TgZoaCQ0asUZ
gsjfGwqtirz+8Ye/++vf/93z+M+DF8p8wNeKvPnr3/PfzwX9pyig0ff1f/51Hz3XRVN8ar/8s9//
2snfgm/O/07/yvFCv/8LfvBvF3af2qev/sPL26idrruXerp54WDVfvnp/IrHv/mP/cMfXr78lLup
fPnLj89Fl7fHn0Y5M//xtz9af/zLj7Ikq/KXp/DrQzhe4bc/vnjK+Jeff/k3n3/55fMv//Lzz//2
88//7vMv/+N//cf/+j//039544e8PDXtX34UJMP4SZEVWTNUVWcrK+o//jC8/PFHFohEUdIkhaXb
+vGHvKjbkF/E/EmWRV2zoK5Y1EtV7ccf2P/+9keSpWmKpfITTUMRtR//zwP56p398Q5/yLvsCvF1
2xx/8I8/lL++2uMNqxap5ZIh6shrZVMxFFPiz5+fbiKqHX/5UfpnkhpZoYFTCtF+8cU/98x9rOde
2Sqpvg6Vm6HS15I+KG5nFBfsUDcmPBMzuKnk6RbTmleU6IIlvFOCxplDWNVm/3405mc8DND1o0WV
Z+QTd4scsZfW9i3AI3H36h38dlOvb0LiGX5zE6YuckSXRJ0nc3ITw6zp6Ed6biKFpwOb876PkU6H
Gfb45iKp0m0nmZdACo5YNsMlhWMzZL5iy8ODIMt7gDn3tVVv/m+Njz8dRf8vDhGNr5Rp4s8GyM//
+fMv//D553/4akQc/83v40H6ScFkQ8QLm0nCFXhXv48H+SdTVEVFUgxZRNHOH/02HgRJ+UlV0Kpa
cIkkRZUN4/cBQa/nJ9HQ+WOTQWaCNPxbBoQkfvUtoa804JCY+nHcKeBKJeXrASEmEW0nXR/vqO7E
NkxPr6v7FVtqKGj43eqRQGL9fhgQyBbU/l89rLe+ZPXM1Y9//mo4jkovVTM2iTukQ7HxKMaaRxDU
RosPBqnsY9HuBAzJxCkc083dWu3e1WQvFUmyPPOLHIfMH/PCt4+BCej1L9L5pUx4vTreKZeDJ3vp
gppdv+lcdcEBxLDPXO34UL+6GtBi+geGKIsaBcHTWSiqxRx4yDzdxWtzI7mSHd+2K2EP3s/OFuW+
WZ253jeP+eR6TPqv766B9iLLMtfTuDvJtbaSXSynR/VZXdCC3lKL2n7/isfH9b0bPPmqyHrMdU0d
ZlJT6UTCaYqFW4qhzvev8uXj/N5lTj4fSK9Dmvj9dDc48wJYgUd4hbpWbW05uc3l8CD9ugf4dXC/
9b2ee3EnnwkLbJlFMxfU9/2uv43dzKFWZ2ufWgcunhufu8GvZ3o+y5MXd/zzV+OjQrGiWog4+FDa
deNNHrq5pb8mpt32LyVH8dTVsPXPXFWRjt/D954rs8/ry04mjnxDZVjinXymTG64VqKUi7q3dhS9
aO+HW2jJ1C5EofXKeLxVJOlJ8vELUhX2UtG6kppxK8r1RVWbmV21BflgYX7V1603JfnLhJFZ7M3r
0MipPsqehNzdKXCd2yCktvTWL7UAdFwVpzcgfJZx1+F2aA6TrlXHTXiI6lxcom9Pl/lUP/d5fU/k
1VpH3G525vu8qle1ND+RjYXquSo/lH5DFlTxDrkL4Qu04rRgRBXSNB99fOZHefUNgKh3oZB1C60x
YApNQrLPRtpo1jix3IfPIC42ILL2TaceCsXf5LkO/7O8sCptF06yi0lmT4X7XdpG7xQrC/FD+AM2
AnGtNtIDapePBBQ9GyNR8qPQPMWN/wk5eLaAoTNBu2brEQwO5G1A/EkMRB1nr2eGzcVQyrkD9i+3
SYWEdYOuqslxTuVRuKZSwOMADs3mpvRKyXpG/hkuazpotpIUq0kNTQflJKhwSWOf0MmDQ/h04FC5
uG6Bs9kDAfTYUx6kCGhDQKg6oMBdQERX26RrvM9w0ztxKRnje60Mb7DXl6uy6e9akwJODhqFWnn4
YZwxcSic0Cx8MHanYNy35sUQWx+7rLyNe4AwxvDMnXOAKqoNRz+IWE15GVbKjj53CqwKpEvUKrhE
p9tO7ndHZlLsFy9T9J4jH2+hDYOXqBUuawKp49mg0jxtUIM4Gaf1iC7yMb1ggcJ5XY7qLYLlfRih
vNRm+TKRBmbVKO/c1C8vwhyBAuEXL4mE19uv9GBZddqnIaNTj7IcjSfe9YOF4Yb8XKN/EGq888Q/
EPRIk9TmpO1qtN7XRlDoa80QwEhTJ8Ck1PGxlp2wqEVYmRr4F1ruZurS+ijcOECPjbwGrnWGD8sf
cYtRkFnGVnKtwKjzxepRGOLKCSv5sqitra4U96Zk7FJDX5qh+BAcC+ds5tBY55Yz+wirKmWw5354
mBvm8jyfkA5lqPjpMvrAkxqsBYSuymBsZYxTBmZBh2YQxkP43IVBQtxYQ11VzFu8wGsFf04gFOWK
eGSXbiDB9haePLwQGOM+CKJ66YfWiJpUuIz9ptnNsn7QeLVeGFuV6wfBZWWm97T5deRb+kcd1RLW
EK8chw8WHxkKJUyrTQeWxJh3ArUShep6Y+AjKY/xzxi5bDxLqg0n40UW511YQy4t5RneDG30YxIF
p1xhoaul6WkQM/EUImecBAKIJ+UKE8dHLCI7QFHU32tgnZlpObSf3k3i8NJbQUmvMH1n4WY+vo77
uAXyT5CU4mUarg1RVt22U1407MD072nfmxK8m2DG2xjdWQR9rRBtQXoxJgtKnpi8B7r9xOn8ofEF
QK+DJmylsb8gI++Ab2pG5fFphCmyqLSQQBiaHa5YR/nFTOoVoRvjQJ9M29NIzLCwJO3tmQXx3EJ/
PP68Wi9gmpipKR/Xi13vCrb1QHHSUW3ztlrXDo2ndXhm4/TmQi9LkmKK7G3ZQX59QYizmMIH8AIl
qdu2osv7ITV3TdKdO/N8s089roTK8WjIOV9XtePK/OrOoskwhDmuxzupDbbjgFL4AwoqZ+zBalCI
1cWdT7wXpB/3zCM9d+GTPUbSyyJZCJLIEjx5jS2t6pW2lDxxa5y70vEWvll1X93iyeYCewyRsgTT
sZtRFMdaRNe9/YzaR3KAlG7LpXlmnZe+2fSePNOT3QVlMRG+Q3m8IK5Ep3HGrb+ylrmXL4XFmcf4
5pbi1c2dbCnwicY06yPxbtpIi2EZbMjXWFhL2abQ5J7bwbz5VRqyzglZQQiinzzJBsmbUWd8lXr6
0OlXDVsVyb85c0dvvi4TWJakKZLIfv7rLxIvRCY24zTe4fzzZAel/rr2eo8QRJuZyO3sM9d76wnq
iqGLqgKwGpH/19dr6e9hwhDHO83uXQD2TuAhe3StJUHWK+XcTvc4cE8/xtdXO/k2kO7NCusYV7vs
XX0TP6r3xip1+5V0Q2MB9blbLIYH5Kr1Ml2eGwryW4Pu9dVPvhZdiIsJ/cN4RwjfBm2zh/Dlsb6D
7+GErn5nXM9kdNkAAreDnbW2vP/+s/66SvTrtltXpePhXFOwdZy82h7WmG9UqXSnVk2JQJvOWJA9
4Etep+An6OL3l5NeXn//om/N3a8venz/r2a4xjpKS3sQrQnMk7aPcGSd+WTfGhavr3Ayh3ajrIFM
xERuyO37eZa9fhAk7HHhuZns3IVO5sySrv1Ei0m6GxfSQvXYBbrJ3mBwKByTwk26EtbnjmZvvjLq
ilREDI3QupMvZgho99PD5N4qxSGJic30VaWR7oS+uD3UXXruHt+aPPVXFzxZakOlRAARJRKfaL+r
NuO29LI7jPs2QvAz13pzLL661Mkii47GDOY8ku6OGnQvCUT6a72xhtPaLENZRhWAGpe4s9huBbk7
M3PLx5H+zUzwx9WV41h99V2GcJnrkhL8HcK93IkdEMvWmiyHayAwTrGJPNNN3dANRRvij1dfaMt5
KS7UBYAx79yTeHPJevXUjzWz17/MhKmyFi1rvhM3yiJ0ipdoaSytDc7klXrx/fEonfmklJMBiVOW
sIFU4bCf0t9wzaXqjainuM18i1fVHtyKmYgKEa+8+HDm4sch8r2nfjJW0QaVxiAxhNpnDoj3ugON
ELOeLV7qtrqY98FCOLfFOg6R713yZNTW7dCi/+IzI83ynj2vvgFL6cGUwEu5zj9Jjujy9d1SVrn6
/s3Kb3/gqmGqKNqZdU+uDErQjNuCPVbj1evcjRf9FRdfw0a8kJ3QSd1iT4h44pCpsJ7WOrqZm/qi
fQocAmxc8pcfqoczv9GffPV//Eonq22P+po46Vm6C63pkxhKyEDmNnCmxlZxE5Fpb2PYIhMLcKnd
jXj4jEFfpn3UOQRQ32ozkR/5CFwNdw95ZgLZzDjrP+Ly2o1jhLs525M5vgnNemWSBDQgqBZD3CK6
3m0n2X8ylfIOM9imRhnp9jSOl3kIPK3249uRULFFaPmDN/a1tjblTHTKSLbctEXaXEpC4/SzRqO3
R6Ub5sKzIhv12gJS5YohrqBJxTiYobP9FIFRcuu0vmiKYpukqurQusaSDHMpWOZ+bl2EqXSdZ8UO
qe59IwvvEN26bZ5eEN3N/NNZKrCdCcMOSXSXfdTmewmcFVyWHghMqCH05TjdifHVWAsjwoJYhx6W
XPtIMuiJYzr0TeMDHV2ART0EjWQykLaG44sBAR9uF/48FDXYeIymdcNofDehlV22XZW62iQRnoIf
eY1dDalRJJLYJaofQXhSlRgbzHWaj8XWEDJb76WHokgfASrugnwOPJr+4cJoSCvAOKfh/STEK56a
DXk7WIJnmNEgysw0u0xTYw+Ak5SzFJxsq6cV+Sf6sOmbTtmo7WC5ST4rbkuMjhtrdeOZgZQ5cdGi
peysu7aRZXcStaVRYEvVZv5ColBZb339vszKT9YECh5rtT1qUvcx7yhkcLqP3aktOw8nVvg8aHq+
AjAWO0KPqqIf28vRoIujjh8xJIdervkf+17awMjct60022EAoCqPIpKBwoeyRrXTSbuWMp09dAlG
BCmBYRPO7QUZmSshgAiVyuAz9MDHWmFdleOMAQbNvo28H5uiQamGlETMPZyuw7G6xIGJN16eJLsF
7QmuO7WADjWD11cc1PvK1y/mZCKPe0xQM5Cd6HGy1hyovZKHqxmdfyPSE56UGhx1mV+U9UghphDy
hS6i7KrajkTmOLgl84FywtD1jtLXIWJoajASbB+7HGqI6Qo1RLiMrt5GF0YqT7ZBNdBGxRYv8epZ
PEZKcOheLtO2v66D4TmBeOkSsUCUZpdYhNEVVwkhjzD1rhLWcKCie1yhjxWIJrvOCuAhZn+Xkytv
y3PJLSkYuZLoysqpfFUFnJ7vzzdvVrKpiP8+A55st2W6/a0wssimO2mhuPOKcDrDJuzAOe7uCdl+
+v4F31pe6IPSqjU1nBHWyfRWB2hde6uS72D9IUbSnUE6t4Idl8eT5YTehkHplzOYJpknOzJTmiHC
IeG7q93JGV3VQa260tdA9xfq1lh//37eKllTFKArpmiaJGvmyQ0hIhnE3BgVHiBnWW9eJU7H+TJw
RBtlxa8n599a8le/3sVJ8//kP/+RWoDL8iW/beuXl3b/VP7/IAnQ+PK+1+9EB/DvP//yHz7//N8+
//LfP//yrz//8i8+//Kvvm5/8iN+b3/qPyEyMJXjIVmRv/Q4f29/mj/BRUQHIIE8wMDB9/Oq/Snx
b2DCG4pm0Cjj2/lND3Bsf1JGkmjkGyxUMu38v6X/qX6z6aH/CXNExiyOWv6bUsFI4nWipU14T+zN
nTSIW1WY4mupq+GGBfoDNFgCuJp7ZTLv48B0yDBnD/Ber9OPHfoa4ArzhaXJgPBidkqPMZgy22xC
bMPKitjatYyhvBpbB3flJzJMHAVN21g9I7wGGmz1N+QaUkXMRUD9gieFyj6e030fx8veMld1qK+j
8nmSpEsAjJs4kG7GVrUIpokuCThzoThdxmrw68f9502uo0bj65F7fCbHhy8jMhAV8WTvCSsxMeAD
hvepWX0wq2VR8RAY5B6ZTi/FXNhGn4JLbqe934pIpAioG8lmMPRhkWVUqbu7XqbEk7IXKgEYWnaM
5jgN5CUAa5B/1vgwGsITY/lG7WhhaBrLTEz13BdwRfciYWazzKnt1pyFFc9iUZfdjvDbwzy0yyyY
tiRV4TNEbVmQqFwxTxZWuFINIgrzT6ZOYfeRVGa7zYdFbnRkfV2aabgddFyaOpYm6EI3iLy4JABd
NO8LaO8Lk3BEVdTuTA06qkBfh0hODMP6IuwwNrVKac8SK6T5CBLjOrWKJ/D9FI77ZQwRUwvSLU5g
5H/i0kQmjwhjCELclbObKPllVqm7LI2ujIGiuxUtgEHQ0egQ6JHW5AeLpleXUqWtCrO7NPBg4+dY
VrOyb2aRHAGM/SHiSvA6mStoBic/jDcS7SFDB9Ku+lQHy3MngW/O78cPQJNpP2qmSInr5MAZQQMd
ekMJ7xtv8OhJjXfyIfAyp3cGF1LfR/L+hLNFu7eKPioTN+YsJnBdPb2qr5c96ri5PQQoFo+fW6pP
79Tm2FzTnyeF0KbpYygU7B6aozV4mcj+yigzr1aFTRjTQGQbFzQSbYV2NwfGrgqrxavJ7rdp/7Xy
5o1V8/VvqJ0cheFxAw8ZrPbQQD9KOQv0CF6/f4m3Tp1cA3k/M5Kl0udhcL46bkO2rZFSau0huj8W
ZacXRNgrSn1O8y68mD3Gz1Z2E1dwpcfvX/mbl44A5PWFTwoa7M57mlR6exDYEoB99GhU2anSn5le
/uQ1/3GDJx9XEQtgHGauQ3LHNhj2cf4REa/bSwfSbsg5kL0arjJHgI3qLyALLUFN4YAdXdIJ9shY
XSG0lmJEizATrrEQvnz/MZyoq74U/6Cn6ZSSEFpCyjrZSZD0MSdoJ9tDgZXxKVgpK2jI4iG+FTzV
7j81MGnt9HpYnWv2v/H8v7rucVZ+9eJzAYQCtEM+LpxoHTgP+abzz+gysHKfzu2gQV7f3cnn5UPl
hl7MIGu1mlxz9ehox+HR70NjjxjRpVCPdxR7ttpdomV7GKJs76PTpZX9FJr3SdSumkbcgSv2QPVd
EYrhCQEYfktYY1NaYLtwJim7xGpkK1a9FuTUCTPRi6qbJNhDAcf7YxBXWzwX1U4zciT+/WK04pvQ
HPcKGfcC/sdwviCRBWe9sAHjnxvhdlLFdUvOcZITgET8rAjxFV9xQgbzbLzHFnAlAC7BHYze4Lgc
xI5KsJKBPLtuH/sIL1h3wRGZHMopWkCKeGji50zq7YztfBJOnDwnoBlhtCgbwqKk+rEu0f7Wc+Km
RgLbmQAfTh6IB7JgA5zxMh1Fso1F1Z2oBig98aohuAAMFkt4Hazn+RPcSZsUi6emuM5hZoKbX2Qd
4dhR58VjehXg0O/y1IXAv5upUcaG/x73g6fPja2rwz6Urb3kR1vQ2gfw3YtQFl3Sh7wWnxnogguC
MZYabpe5Me4DKUaO+F7sRMJTcaBB4LJHVsQU7bApHZHavqfi4JEIQ6DoG1YtOYvSvOHs5rAHIVWa
dLcqOTAj7QlLWjXKhCsrx3jkGX2zUlmz40lxK5WTPSWFkp5milS3l4o7c1pp8m0Ez4jYRqeAhZF1
w4tQZ+sWMiphjl41+eQzjjtRrJeTnGyH5qpVc5wLu3oqndjf1CjLsPPj0bple7gJQqi00QW8XwJH
w181in+6tTn38Z9McVKCkRDTLSvM0WMVkvLQ3J2ZPd7oXDC+CGtC28XZ6kup69UohnCMnxrV3CHd
1etkE7qWw9tbyat4+f0ryW/PF79f6bQuO2IymTtqA4f+Xb3OvBCD/bF25iaOeEn+3SZhuTbt2aNP
s6oXySJ9mWgC/34Y+hsf6h+/x0lJ1gDE0xPl3h7y+cEyrqX43IR83G6eHCRfP9LTOuzIOp7mbKIP
wT2D5yp0Ytd32cgNCyA0Xnz9T36yJ/vf0ESfHxdcUF1CnunXEofJZ+GanExbcRKvX8HZcRUn9ohc
X7Gr3c3uXH2pjZ95xd9sxL9M1n882uP3/OpjMjQUQXQY28Ox5Rdso4120dp3Uu8kuFfdY2E0dFPS
x7323npRL60l0LTFPDilS8z5me3BUZ797WvgFEeMiXXUpZ6s22j1+x7KaHPQSXeXllNqxx/7dbrg
XZBl4ihLWI4gwZSlusgWAOzDjbb+/vN4oyBP4t7vv8EXLeurx5ESsYELkN+gl2Q7xLFOvNAmarSV
CkYiHd1R6s9s+L6Vxx7fwKtLnnzciGUU5gqpOahRuirGRwmUHoVSe0Rc4/hJYc+i4TSadP1Pu9Nj
beXVnVZ+4k8TPqBDDJqwMd/J6kXa3rQUA1tsa8WZu3xzJnl1kyffe5SLaQWrrjlYQCzoqNtz+qBN
5/Y3b37Mr65y/C1e3VMoKUisWN8OJLnYSYnkS/Hhk1Su3pzrWb1xKYNsDJrk1LhoB568NfhZxPIR
g3UQpce6xvjsz2uSraEWn9lPvfFFfnWhk/fUh3Uk4ZFFmphuOB24aZ9s5PgDHGtvIsGobdVzk+Hb
VzSxVugmjhzzZBRmfjBaOTutL1OCfI9lOwPgT1fc+t/Unbl241zWnq8IvTAPiQNMnDVRUklKsKpU
VRiJgZgRuhNfgiMnDu3MgS+ob8QPWF91SSx10b3+6E+0RJHiOQDOsM/e7+AgcGxL8Atttfdx9Uud
/aWyyAcDhcv9Z+PW2fln6rIa4nxTPzQ4bykK/DoIiwPKqX8e/ZeaOXt8oZD8dY3CgH1562Ht4EBH
vtDKR7XEd1dz9vBSvLnyqOdqety6hFZygiJ4QWo6QZKuuat100OfFp1zEKxqT75A0YbXP1/ob8kn
OChv7+fZxIsgV0e5xDhF+Ahi3myUtZB0+I7gVqlFnBr7t5KW/+nSkfND+1M6khTk//nH3//bP/7+
3//x9/99noic//mvRKT6N1PSNARxCMp1xdQNHvbPRKT6N9hAs3qnrkF/wy3kVyLS+BtBL/kP8iEw
xmRZZ6X5mYhUxb9p5AvJ2SOtqROe/WSJ/JVI+JEw/piXdEpPv4lxNJlQEVybJJkoKOjK+eaKzcyA
u020lmUVcRPxsAeQDC08kAN5Z84/hlZGTggAont6eXrDSBMEck6vj3J8XyMQs5SMpjku0EULt4cw
+PFmVSl8LhfFv75LT9vSxw1wsidLfMWaBYE52H43hlkhMY9d/B1KFsQQeErca4XWOyly148TenxI
AOXpUydyDBBQbXw5VtOXqOpx1Q6Fm/6oB19zGURrpaEmUKSlU4ZoF9i4/cmZjApkXnzPNLXFN/Mg
eLIcCt9AauzGwhxeOzDeRtXkn3X0uu2saKLn8khBtK0VkwOV/nlIY+NWm4tOY9lmy6OG3o+TxdKd
gUjONlUb4zaef4DRVduyvj19Hm2IZKeO/e706vQhJQv1pTYf07SjZvz42KGWWq8xcsH98bWilKAP
Mzdz+pdMG3/MxX8ZM8PzeB9NafM4xALYIr+GAjuU9fe7IVUqyJ16vGaxhWcWFI9oRYaPYYBv9qil
JSIpaXKTIyLmIDKXfg1wsFPN10QbG2fCJ/26PCbjOk3xYzIEpX40quT+9MEqnfNkh+6xj5LSz8i0
rJVjJl8LBaW1sLDgsX+XWiP9qs3OwIhxZTd4eR/WyngcfWRErIfhoD2ePpEF8e0gSMIjDrgQSYM+
WNcIolxDaJnQgO/zV3NaDvjxfkUckBO3JI83CuapK6SjdB9NnvYBI5fnU7eaQbsq9b77dNAmzVPQ
l90gPGxcDf2oOUeKSF+O1c8LGAPbSJrwVhyDccVYihdkl4P7LDW+nFoLOmXboV/3SU1QHq/aWNxg
5tVdYRkvOGgJpF+AVtunS5gMHVm4KGhu0+OhXFmHoEKxauru1Ub4dvpEJynrHJnEJzUujqiTJ8Im
i9vkqkcNza2ZFg+iklN0pmauiggmhXUybZGkmLbl/OPXy9Nvp48crG+6krab06d+/fn0Gx7GTWuf
PqbIww0m99Xyr79pyvzO6efpP7HNxVXIktkZ5jbPWj/7Wzp0kZtLpYpkz88Pv/3e01/N3kp9AQnX
v5r58YGz6xhHQVu2uXXe4Oljvy7p9BtqMeG2DZa//hxF6nMkxQi+qoW+VtJ+q6W4ARjzD6x5ravT
SylCHUhD81kqUUBAHJY30IShkm5p+Syh/PbDFDHzDUJDf334x79MQXoXGnm4/vWlp38rccnzYG9A
If7nt5zeUOVG2qRSiIfHz178agfRmweMCqbVrz+d/j2PxALzqUB1Tm/8+somUZItNn3+2T+cvjyX
4udJi/MVzkfqhVCdpeH9wgFVA2KtNm9HlM3k39KTsi6P6ayaZWeRMQAtqbLKldF1dYEsguGNO4gA
SapoW0k0sr9+LZqG18HRC1ShXhfMmOIqwdLXHyKCt9QI9S1iYLLpn/7x9Okg5oSNvrHp/2ji9MdD
Eug2aeFkjU7rNTpF4/WAfeyDKYoxWnOCuY31PHuI5UawIyXr16d3swQlZFArNcpXfFjAZsGjBz0n
VV4iCAG0OWws5Fd5eTSzcnXQswnADC+RRek3FNkG+/TNAev4Fc6vz6dXTCXjRojL1emVLtbWvjYf
simH6FKZo91N1mF/ek9Oi600HQ43p1dm33+t0kO3O73q0NDGHa7jfD13XsXhxGED0Zenl32IJEyc
96ZPTYQEfCoUWxyl0VhIrXtjUsz7rsTjpy6w/pz/ZAXqi2Xk8u70HgbWKfm1LFyfXipRlniJZSJn
M3826ZAiKZIaw5n55ZDq1roM2JnE+aUQidoVRmB3p3895mq57wSSPPkkdgAqRA8xKPH29KZ+EF+H
bjruTt8DrrVgZxTk1Y8+GF3pcUyR/dPLbsqCBZOtciejp7/tMd9YJcqjKsrU3pto7IN6Cd98NloJ
augFMs7qrBuPlOb7bS60Dpll4JpiSwbhLTKehVslrL+d2R12jZB9Ob0yQyW9b9GQmd8CgcMPRfkE
DEbd/fi0UQgITnX58vRmVJvawvrnd9XhAU2Sw/HLLPB4byGudx/JNgpwAfapP78nSPI98ldfAhUR
yCwv8wXp5R4ef/l96rv86zRIK1UWjCcRxU4vH4x628pTvzNypXNxiexewpDgaP4oGjfIH1pdus+r
LF4iQzIsUcM/3oGOwkF9/oiWV+yHU/2ZPTQjiuuzK2T69E2tIx/U91q9rtIwWVeWHhLzF9arZIwb
tSmipwbcjyeox2pzGOP4Oh87asPHrn8VjrZ11MxXVGgaJyv06XroVOxJMlnwNMBHnzKVsuP8XSgo
vBL3SPcmWtVIzKfJCpvM4FYr0Hg7fUeCPuNoyu2L0oeyi2EEzmG6cBOHXLWoWRR466Z8KPMAaFgf
P51eRWPT38RaibyJXj6YkNDvdMRhxfmVZE3Fwy3W8aL9759ZPpZTINT6p5rCf1l8K2bBgvocYPHu
Q/+ZaOeSxbn+D+eev/8PtBj+8V//7z/+/j//8ff/9bsow+n/fxx9mNh/Q/IAqIWMggLJO44wP04+
ki7+zeBoQ7XVIg6ajzA/ERiALDgicSZis9FE05jTDH+de06nJfPt//07Bx8IPO9WCBMVA41aG8wh
dB80y9LPEhpVCNKrKsRwX3vdVs9WfbqJ3HIT5balLybIpq07U5h6t6Qysi2+wUQ4uFLxrPipd8D1
AxagU2EUi2YX64MaUq27UdMbUfskcHDvx+c8+9wer4xPDVYj6WN2RNBI9mV5Q7DYj2vIo96o32ho
sqGOLXYqvt3u0XLF3il2lN5Hr+n9FKTpQgicng0u3E/FSjNvJcRBe7CFHFHGNVsDvr4r3fAMhara
+jDyVSg1ORrOGZJ/ABctUcqVP9eLVKfq4QINLXbyEZqjrflasVI68qhpAX3MngnFoyvbFVw0tOcy
T4QuuR/T3o4S1U3SBbBTddwCBfXQDrRBDThLS9n3/Tetex7a4yo219qwazBHcCb90+wegRSfChyP
VbJf9gj1IcKWgSYN+kdpWuCpSya1xzqWula5rdurpicQcrE6U4/t4iB+GRA+m37M7H95AjoDbP31
3NHjwGR2PgCdyhtv0oGJ0R7aQyKFezynqHPnLpjQcIGF0kpdRql9kdAy51J+nbB/b2/OGb5pL1Io
KxXAXhlnMxgNtfcv5nPqDI6wwAIgcC5B1ZX5C//U4FmlVbYivC0zGkQPyDnBmNuNZCE57wxLUYEg
nKELHdvqAB3QjUnroygs+03+JHcekkgz1oK8tqT7o+iGryBoEa3aVupKG9dIpcPHvC2tR5zpLnX8
hDD4veOA6TRypyz3Z1kpCycgU2zkcN/0m8lPatdMlwf8qhYpZoI2+ppsbiJoeL/Cgs8VCj/vLxyP
lXnS/6kLZ4WPFhkio7a4d4OfAaHF+AOmnyNgVUaCOmFqbEzZn0ERE8+x3o6V3QW7YfRFJyGVh5pQ
ATuqV93YSa3r9OgOHgU/JV6mEJW9EYA0KE8sstzCmux6uivUC8W5i/fwLO6xJktLj6MW7tXb4nH0
uvsI+CMlOssTMSrJHMLbx6MDb4Abml+4e2eVmp9D/dcDPBvqlshgUQGG7StvZooZvvxNwdzLzb4E
y8M2Wh58itboRW0PLlnVi+PnhOz809M7G/noxAu1pDCAMCfCTG5CTaO8nqhfr6RxP8oLBYQ/RmeF
ir7kokIWEpep1FXU5QHMsWIbwVYy7aO1mmKvWIjdEsxULG8G9XNprmsn1z6Hg8ffABPk1X200lq7
XCE4Rkp6cqXYGx+PFEAj9wZPrO5gW3eybtf2ZN83kHEfu9yeGpt8RbBC67c0bXEXFY4Y2lChME0q
/elT1to6yryszr5RuP3RzjuPz4SfmlfpukDgbMUa7o+KPdgN4xH7ts4Lb5PXOHa0PQCV1Db29aaX
HOMm+oaOJ0av4pfAOWxAOLvJUxw6QunOtGfJGez8yw10dwyiVURBwdI51vV4a3zlooKF7Gkb5O99
5TVDGACLWEb7q5xgGYrTwEJmLXjOHzhIASaMrwNvZltFuS/pC62zSZuFvWeoO4b4JD0cD5sQsMQC
L3ikOo0vh2o3OYojxOtMu0XzqA1uk8MNVS1pWGnSUzrcJPJKp5CnfomMT/X4mC+seENRqAahYETf
Jv1GR9RSA6jz9CaU+ejQ8GFEQNHt5/ozl0DerNQ42hQm9r7z5NfXaItFT3PBN96qr4M3rsD9A6Fz
L7T5vqzy+5Q5i0KyEuuaIGfIHpsFxU25c7OVOjngogfHZNdnM6fcmq6h5hXYF9rssaTXLlWe9fcF
gfNuoBn4/tIjHA6NARXIParW8kJ2anWtkdLBprhCXcqeOZ8oZGrNTbkR7iTWjo26km6tW2E9S0E8
WG7hDU/ZqvCEG+3boHImR7bWzl9nXzjDNm70Ta950d3kidsaqJWn3DX3iotnEiaYbmcbu7Qj9uDY
dC0vTb+4B+XihnvzDqVPTDkU0KgXTohn1J/fr/is1oOJjFiYJVc8XSOKLa/xfJ01+PEK0z/NF7jE
Z6vzBIDcEBA0V6fUzmEan4x7YU0KgvPWy/FzeQXoxjfvLgyKeZH+1+uYLs6pmDcDsZFB08iUuPby
be0J1zByAP+zbmCZAV4FFpLd75OXi4Pgz2NR/w1+WzccUlWa1V8ws2a2LQ8Vc7/zcE+vcrY0Buec
83GPzYYtBbvo6d6Am8fKBTlWIWvpdZKHKSgSjSz1MUCFUF2O8jURpYqTTrAm/oWrYScL8TaeVqO8
jj9zpB1QWokRAV3O9GUpd45u9Sjri9RtlzleaE+su9ayn/wj/GaSz5HkN3Au8KJDWsBvNxcJzx9H
bD/XAXjP728/1trHMJknQ+PiTKH5FHAdzZuXMKwj3ZQF78/P+xRynj9vMvVI1Gno1OnW2b5FOqYT
QKyH+2TVwug2/HIlLzH4cBr3yAYDC/Cqc0Q/Q/UHB3JCc0ZAsLmMhP0w/HnbkbMVMD6gvzOLwe5N
UlR2fpOu0X3BtCxCSvMuXczsqeZafG7WN2PrgK9OVxVix+vsJfRRiAy8cms8Cc/lAvFzMGuLaim4
xnO6Tx4g5ViXwMIfxblvO3u2dBYKsvWU4ok2vmvMYKhPiE4AYkNMzAkTInppWk4O81d9CP2LJM15
Dv7rZ0Y19WyQkFbCc5FnloO36ncB6k+EgYzRxskd/RIlVP5oTMJloFIHo2Uu3bxvLqlbvAFKkydT
b0Hs44nXIs0jfDfx8mtuyGD32lUmbif0dHIEUu7aycvrndEtagicHO44O+pEOA+6bS1wlBReZNSj
oXSG/HFYhpqT3qMUqxQbVEoyVCYKP3U4J2wVzU8A+wiAw91juSxSlFGcBkJmuRw5rxZ47YBNrQS7
+wLk/TB6olOBBghs+N3R2rJIh8MmIqtqKtA5J4ykHQRPgoWaLuPDovUswjSWNdyBR+x67daVnMbB
CabfikixwpyyccI62K+tC2WsgH+cI90wDHYIiXynhts8hIPVXocu6i/BdKc0Pm8WpdupcCbKtRSu
KrCeQGmnL0LwXUD+ob9vm6sguhfFC9P4jEv1Y0sxYe5LikjCwziH4CFFii9VHczhb+9VV8W6WOCU
uJ1lNI64UrgXF6qPTitvGjxH4jUBpbsis9gnOrf/Dujfi/blJ5IIOX6Qhfdpa6DR0Dzc6ngkIRSW
XLjgDwfl2/bPBqXUYRmQ96cLZvpVgwsyXcltVIFzfLnuDVwg8Oe5Tj5H0NlcwkbDlV9kiVLRDq6F
W3358zp6BmH/7QGcA/bqMjQxA6I/KKkqeBHYHZZchL61cwAQGUkAE5tkJejufPQW3OgChP7DmALg
PCSCGYlJ4vn9JBVVGB3TIY/24rpt73IsFr08t+PWNURH3HP6EvfTouhtOIkdNpub0S9w8XgQXNAs
uKEgQYbIWb7AAjN0DU7ipX3hBn0UWLzt4FlgYUlliUIRUv04KXvwPw0/htn4ZbwG9boNbBl2BRX2
8XCh3Y8GigF4j3y8gWqoMtOq3gY0Bck4weyNcB9NNy1OslgA4kzCeQx9MXirkhdKfhdsapd+SMS7
oPoyW8SdtlyVTmR6AtK91qXT6gdL6rtOnW12UitNWY7jHk9L8XO/2DFYgy3bhkMQswiu2ktAtI9S
T+9aPNuxJDhF+hTTYuPmK+Gp9IdlY8eratXd/n9IFnxwnHnbmnm2Q/XtLGItcdPH9YnQsdO+WHcx
GQDJ6ff6F2v1H72+c3nJTCsO8YgN1F5q7XYCzn8CiqJc0NhW7w65Wy4u7owfnFzeXeXZkM4rvCCT
hjaJCcXv1VW96DbKS4X9sCd45n5ygqfqhuLXHE3+eTYpl5qeB9ibMB1P6xQnLZrWSOE6hyu8EyZX
7zz15vh8WONvstefoyfk7bHpyFcS4pDkjqjgPOFv89zvI9yhdyPn7nA5u7Rjc4jiwZqd4lhhsOwk
mKKs/tzjjxbIdzfrLLLt0cz/MQ+xpHPmdZFTxX37mGE7vGyWc+ZvbDztMfH6ZfzpQtsfhGvv2p7X
pjd3i+pNVg4Kdwsj4cyPnnM/SxEJ017mOYd80SPYGqejWHjpoudxfhapUZWUVdRsWX6Qj3zfcJ8k
CK3JcbQPdkRqDyaR2uTUNwf/otzpRwPibUtn+S9jPGJ02KXRHmJFfSTN4kL1n9zcPew69BPxXjoS
kQIYFl2ORi5YpQv3+KMp/7YDcwff3GOUrg+pmXGpvYYavo1u2GQj48AhXHHTrbVAaLBiX7w8FT7Y
WN7d47O1tI8mDInaLNp3oQfeB8sAyR8CO4BCT+U+qF+D8jt8Ghx1TpjRXkBA051KDMpzW2HUwbHy
JYQaNdDdcubjiYS6of0ZogpZl2ZDnuigwmRI5QtzeEbm/XFwnC3JzQhroil4ZEhU+g2ocnbDJ9U/
LoAF3Pz56Xy4C755OucsPqU75GU/RBHn69E5InrR+OZ0L1HSaf3oe4GihH1Ee9jpu3mssEN61EcT
zR3CZdzfBM6gXBgvF3t0FrCghDUgZEuPsBGuQcZBE6KEtDg40kv+XUTA0j86AeweF2GGOrCV9byY
ykvjeVxeyoR9uJpKIIsNE19WE/L++7E7KaLZWvNCLr6k0L2g8Np4U15H+5wTiOCBrKoSfOrQalgc
ayeSHyAYXYPDIYPkHz9pu9atV6EDYAPGSX7XT24/+3O7ChbD3U3mcAV/fpwnyZ/f15VfHT5bTDEN
xISomBc0y5Yd+fGIKU7Mjlc9qJKP55dCYa2y6+7W1Jzab93hUV9GntatyjV8LwBBMAlZ+b7pIDXc
EcEFPKkupuQ/WnXf3tWzxc88lEFodHTy6AYHDwZv8J1M81IiY4MHB4QOFFNXWu+Ny0vKeyew++/3
B2lv1QCnCqP0/QNtshIjenRm96bhaGj7kFO9ySHEDW6PlNlL4MqraW3afWf34Ifw0HJj9XNQrPGG
uvCkPl6dfvXkLEaQ8NeL9bkn6qJZjbua5DfAEPX6WKzG/jZrb4xsR9Gzc7RFu828IVrnDkVXyHMe
cy+CSXWtqJRc/XK+Vw7KIQdp3X+p9tFL5lySsP4wSpRwmvl5384mAt4sSlJFPDJ1ES5H1GZQgDlp
FhZ+JbNt6N6fb8/FB3U2kIuUxIJhcnu6V2zzchdzd83t2qvxWXrhLA8pj0weasDu8IptZOqySUey
f1EVcl5q/zRezoZq0qSBEOKXts8KW/JRQvGCEIMdys8UuZWOQonTwOC053NK8tKWkjOpV3n1EOuX
2HofRwy/nsDZPl5rk1VIPTdEPHi1SQ21vMG8xLg9kgoTkyuMbxUmb69L0ElC9zCR7By3gjPGi9gk
wyIfnCBckFKhqPSQptT8t+CyBpLj41rhkrCAbbpnC1zAAGzIfJTrHjLFpw40tHJtxZce74dLACAM
DTQUxO5zenuvTWGVH+dDn5dFn+N0jUXh6PXFohfAGK4kN5PvMjSkjotJXqqxe0w+FfrdAcc6NDKp
WSqml4NQQAY49S+mPj+MWH517nxPNHDyFOPZPK5rFtzTo9u9dsOG85iCVapNrjlyU9Ut0Fm/E76Z
+zby4sizSDO54/64OFJZdP48G85o2KckAtIg/7xd2tmydcSKT1ELeiTejk7K0/RST7jCqwNBJzu5
am+yl3x3qdUzcvrvrZ4tURGaa/hF02rjj2jiYHR6U+ubAN9JB3dWr3OsaRXLtvnEdEz0DWIDDUHK
pRLARymsdxd/tvbkSEL0eNPzOHzhuJq28YHaT+IH9+TnDYS+/OZymx9GzW9u+Nny0x0LMTHnISCR
9Uj9ZthU5AkJnZ3qG4RheR8Ga9BiaIyR/8vQiA2zpwvPfA5Pf1t6JB3LJ11HLuZUVX8TNydZJohy
Vkb7iRxm7UvP0opNHSSnirzqsIyFZfUaNt6ULss7SpO+cX+hA/Pj/VMHzuJnA95RXercAzRdM3vW
YdJdbXG4h/ZJTSS7MMY/jrXeXO9Z1KtZId5Hfc1ocwdjGQUPerBPjzcGaFozuzLqHTZ69apDttkp
YkTDPTX1FPpD1O6M1e7QPhl4KkmYtbnRMlTcAIivpN5GOHa1i2peomeMgXo15leCciEX/kHnsS1B
bsnS0eCxYGW+jyukpkg6hAQy1rNY7xBw93GsxKmOjHUlvGQZGeTDBoEY1GK+KcetmniVS/EEOyfS
W72yrM1nGNiNJ3mJp4/b0C3dsryX28DO2eggsWKuY23zRVa+XHjK8+x5/5RxC5+pPqDpLVVVzmbX
0ez1OI+6jKes+LFhx2vBaXsqFZTMHXMpLqVLN0v6fX193+TZ5MKta6qblCY7P1wmPef8E6it9ubK
yHEtoiYRRv/+8Hrf6NlOrgdxr7cmjfZOfPTldUKcmeMPeSUZ4I/G58Pxqs8eMVjVEBY67HSWOWJl
49ESH6SKCOR58LL6a15+R14zvQ79qg88MXtS5YdeflDVz0K57URPnZD6tPr7S3sSsl2/PSfEn1Bl
wPQJphW75vsRFlnlocakk7z6TlwHt9lNQDay8UVgFjGGkU4R7vKVuRZ36ZrcTrYfkUxYJa9Jixiq
E1Jxquzga3CffEfLR4M2ftWulMGub2TZHrczksBW0CuNDw7zLTfdwYkfwlWRPGSEOBFKGHZ6233S
b1rF1q6wNuh3xSJ1jB1W8stmXyxip396bb5Qz1F7GBVOzU/oz01F/FpummXim4WT7JkIprBSlFWj
r4VyIWKdltwcUMNNULhP7CK+gRlFWQago1n4I7biDtAk1Cc2xTepu+n7ZeSrqwlAAB6ONsBBS3RI
9tvAlBvJs/KlVDYEzRi52dSEumUQX/FtQOD15IrjWYEL4YiFdOwnlWcCIFdQcz6Ui1H9VIqWkxaf
h+wJicc++F61DIXqE5VmiFfHDee8oUSJZ3htgk3arbDaTk0P+FUt2C1fDyBtcWDlKtyjssTPdDBs
Ha7O0ekFuykdqVxEeP/R2xHIghcrTrDFY9cqEYzNN+q1ONv1rtNkM1QL3ItxtzV7up8HG/2mC1zz
Od8YhgPsUf2KBqlm3ovxTUtKbHzqqoXwGacBpAxX+CYgO3tAptDDQPtVsByWD0pWGaeYKxXm2UR7
24bL6Nw08er4hodRJNxzz0JYGl+ScqeggNJmoSOpSGQGr3W3jzLMR3E7ncSFgTle+5qUr5la0knC
n/KwUnbHaWea1135Wo2sd9Jj/9QBGcr8WL07Hv0GyIaR9ItOQZKo2ina0wFAKx6Sdj2QkDreafrz
aH5jGde4UTDIIcHkfmnYo/6QRNc11LZGuT5OX/IW9fKvc/QtTjhutjdCSW4zKd1seAyScaFh42oz
i7xeU5zBDP1wwBf+Ouh2VvQczTwAxsxkYUpBVh1UapU+BsOCQQkYwK4WqKqis5j7RucUCMx+nyUF
hKvYA0t1WI/f6geMW70yduJ7TLfLJa4Ro7DUOt/wAGi45WDjOamX6wTiIjqoAgVD0bovJvgy4RJ0
aTHUdo7CzxrQjrjU4q+DydlXsrXizqge6on9aQJRpH6WvxjyZkqveutWq1rSrnv4h+m1Eu3ljTxu
k/QqNWI3NG9D5XOBXrWi7BX1UyPcHSQP9njHnR4AZB1woNjUzed8uMICE8fEXTzeCXXmWveiYoCG
4Wl6o4Gxst/VnlyMgHOflc5wWwBTSK14KHcs6rJwYIWSKs+dcqRmqL5mIRF439oDabI4xx0lcitc
fIHd2tUSxJB4RWyeLJSvVsH5+rDR8SxpD14VOYfhWpKBcOirInNnBTLrG84mrnqnX5XJRrkpNSce
WYeQGT8mbg+eN+lWRRfbKWF33HBQpkMUKfJtkd6WOFT3To0OMMDjKF1kiD7oybZllsnd16hWSSvm
dsi5pv4S3U4jYioYj9gZUKFhbQXf6vS2lR9a3fRnndq0Z/xznKu03bH43FZYWGo3ScxqBtKz8oK7
IXGn4Js6kJXubRmDHzPy826XOQb5S+GuUz9pAocsu9Ze2u4RMEliURLGSHzfgFNWySvaxRejt7tu
Tq8r8dUxfoyCbzo8lsPnY+/kGcIVif3nzf10jHq/uTPc2ddNWTE0TT6XbxpF8yiOyTBn9xJQLm5p
LSUbQxdwpAkR0XQd4clngnNzU93tAd3FNu6SnTvwTCcPOR74FPAbFYy4Wk/9XBlOaHnAAPGENYa7
rPUHBzQpXmmFGys3Bxy9q2thjJ2y9hVyvdL3sF/E2ZbFGpifK1yIUM/oX38dULQ5NQdkHke5s9gl
z7qu79Qp2h9Mp8xYXX3qY8Hn+jsrjRWDczTBBaECoDkyyBwwXww+aZ0PgLqmaGm5yqVs6hzm/X6/
f3XoLLKBappaSiFFVF8614p46ruuBSnvxJ9F8HPqsCocOM1IAZGUO4BE+i4UC5m15Jt54YT9YVkF
QUlkC2UD0sIpYn1zfBDCLq66UptP2JJfdNtiPr8EmDiV7rFahx4OOZ5wCwQGnb92j0LspVLUx0+H
k5sOT5t024n1+6YHWlGn6mRa883oMbEPOEMe/QqWzOBqpm2mVwfHKhCY+iboz3O4mSx7wSmoz4O6
QFQv9LWvf54OH2ZHFVjlIoqFkCvOwRAHFWf6YhDme1KuRrpBtAMK4LCQRn9Cu9ef/I60X+bp4Yp0
k5lCqHVzyt/4WCBpiQuwbWB3gtnSjPKQVwfpLmWRozB74emdWXP+GNlvenqOoujbWqsyPWDJ1za4
+ELhwruScjPS/abudi54Fp0y4iPLGzZGeeLn6TUDqyDDW9uVsLZ0MC/EhV9R25y2dfGEHfKFiPrD
c7kyYwrg6qPweD7C0tIY5Eg7xPv4UV2rDtkopIGMl8MqWWYe6MsL8iLKPHnOJ9fb9s7Oo9JUaT2G
RTERPCbg6EjP9VwSyEz+3to0qt0GTtfa5mEhvEquOTgN+k5uKX4xG7cmmMxJHK1VAEXOwPZecuxy
hewTa9MCeUr30gRUPjq/4+wKn8MAtieep5pbMB9IeTH8O7/IF0HvhstZzb19Dp5Rz6QYTOJbnFFT
/UPgsvUUQmjL3fOx99EBjKoF+Kky3EmO2ni14h58hcsWngQkVJVlF30t+6WIk3npZA+Xyh4nf4jf
7vSbrp8lfjQxy9u+DOP9465z6Sbm4YI9clpo3filaa8UnA7kfTftRHbO9AFzWCaIC1h4eYhXk4Wp
KvvCsBBu/sM9O1vxY12OzCLgprJjro44TNVeXW/1wRtaJzBcHPhG0MDoQy7MZKODOXo8rAxppylr
KV8g+q6FDuny3DM3lw0KP4JMwipDJxagFRq+54iSKOvCAXmBOWGi+Me9+hBnXgRqeNGDrSB6iVfc
GsMtInxxkK5DA05ZHoAvJs4EUJ1zfkyiBxNp/8Ky91Gy9W2/ziZOoMeFPBVsBYaMkvu3wnLJCC+C
dfsQuUHs5pZrjbs4f2gbED6fws6N8bbvvXpcm0DYXPBv5Y0Y2ORQqLchvEF5FH16EY1A36w2UQvT
dllFPrIRf+74h6vg246fnXnF1mp1wTrtYQjtAssjEIHwFii3s6CejgmrL2nLSOG2zQAvdN/82Q1S
f6qe88NaQqamy9aCtJNB8TWLy2A39aOk/JsOmvP7b7a4rIAyK6c88cqrHxuOqdZOOa5K86FrXEze
DYQ06nUQeO2jkTmj197q0dPAgYCIkhICiG7dLTDrS5bFEQd5p8vs7rGD6hR5GSWPyJvZ+RNvrqzb
cXuQ7Mi7uEx9tKq+vYSzzBUaHzm6/9zjwTfh5IovI5SIfF8WIolG0L2tO5Zs1n5HevuIuZGwmZGQ
1zI5gPirUFhQe8Fb+mp+F2xne64e60n7oO+s58bYjpfwjKeQ7nxpQg1XNXSYmlhYny0AamIBIRqJ
aCfAv+XV6JnqLSGtbiDBDDGS85KVQSZRr4sEwwQXxTCAbVVKoFqvkrVInIo3JktH6YfWbQo2kDK+
BYgb4wrBQS7TEFBmr1+E+EKG8MOC1tuOn4WGQUGeoTnScTw6wV9EpPTcGhYnw7lY1AvBm6mOBYah
gDFwFukcNSXPCubmqLp/nlYfppKgl6KvL6qAhM8zy50lVYOgkWn9YaIqLWeizYn8p25gG06XjiEf
li/eNni2AB1DtLO1rI32CqIeCMlOnhZ5A8AGwavdSvMOzXr2z1zNXCzpQkx+uprfRgyXOdudo050
ejBv5qihNXl+1LnxRfVqLgRAwHl3FbmImL7WqnfoSHPWVNNyd/bNweX5zzf7QzjDfJd/Nn+2lxat
HlVlOTcPPhrUmSv58ZEDoCcT4E5+CXkBNpXJ40cdNmidiTVX9PPxISYhYBc+B/DLNkYfJRPfdups
FrG3I4sQ80DYcuLPUWDH5CY6J0psK/GbvYW/DKcVzYkeRT9ZqvoifiJ7UTU7eXNZ6/fjZd5QNBkg
poxp1dkyP1KpL0e5J/NPUWViNO5wxZOQs6bsV9pZ7GsGCEErX8QqLC3C3RPRkl6J+bW6Gpy0Xsno
Pcp2s+OQTyx44RF+eLfAFKNGBVz0N3ZuriP5PoU8QuTplWt1bWbLMFtk6Ot8CmWfZGBvrEZXEq6Q
Kvt/nJ3ZbuNYlkW/iADn4ZUUqVkeZHmIF8J2OMR5nr++F6NQXQ6FOlVooFBVyIxMURR577nn7L02
k5i5I9FHK/8Liyprem//8+X8Vgz/9UB/u5yLSfAktWeg5N2s6GUzlN3QBXxZuOf4OaRnmWl3+vSK
hrVqiG6h4QZ7au7J8t/8lfZLcMlBWU4uXcxFBny9Pqsc9DX6QU+Rozz987VeafVzPP92rRfiLwBf
onAu5p92ER/ML5op+8auF5hxfjbLzEmcmwqPq/vZt0+8WGsSvyPhtuITkzVtN/2gK080Cdsf/nk9
xjFOn6VWuN2ICnynYiZqXD23GRkp7V3jPxsxJEZjY2Aaig+3DsTzY3zxuwGZIGBB1CV9Jsr/WSw0
9TCFxZjNjhqCnbxu1XrCci6a//me61fuwPfPuTw70jMMrdpMZ0Uv+/I8qm0Og3ySPsbc6V7CU0oD
goHti0Biz2maFkXkGAcL4c20SJe14cangH7jl1/Y5XzksCsOMOMSDjcSerLntaW/4HkKarShq3BT
HX/z2BdtZwcrPBhIRlfZJvYCt50WiXowCYagY2vSxKVbmkx2mrx2tEY64/djd3O9vTK5/ePbX9Qz
EpibSgy5y//+9sML3c7zeT2192X6oRFQljtBtQxPqmI3LxWSLn2BS4biJk0exFBbGMKXrO2HaIt7
9Z9/mms77x8Xd7EZBEDEwflwcbOMpnZqTn7c793kzOo+tBb//HHXOjCmqsORwACiwWC+eOLGoBEa
s9eER0V9lNqlCL5hGW8wyKTqJ0JHnDbVPk88FHVovUWD8t4VK+8s2o22CP8dFPN/Uw6ubcUmq4FM
VAmMDRiCf74B5WSIZ61LzpzeeldaSDwVdqctBZZ0VDQn8BWyYs8joicjtlnS0uZOY8ST2n7ycT5F
Hyl4tMqu6bjrrB0veHhLIH+HsHPL5k0ie4LunzLX1RqPmcqzuO1bVymWhbjMtkxCask7L+c+oCti
WkwbItaHx1ZzVOtRb5/63iEgK5oFwJLqkQEV77QlIVheshcDz3pLHsLKxeHU7MWXsrF5OjI0ddVW
Og6fk2Tj3RFwR6iPJR7pT6p/0Vp0APw1I4Y1t/AxWg+ag8FdwLCcuvoeqW2DJRUR0266MyTbPzVe
+mI+tFSgXr2xFoGbH3H+FuMSyu0wCu5k/frnJ+RaD+ePX+SyEJhqMRd9fpEQnLSG4yBeTo+zq1D1
ok2/Sm9spddfgG9PwLx2fSvGmG42ohKxNqFYowqmrc/m5a8oeNzQ+/+o1v74dhczX6mPCLCe+HYV
gYW6g8K7dmahteSipeW9v3Fe/c0pvFzhNRimpkp/EcLmxc7cjEY7db4vPIYCEEbR7oxlW3zmPJby
Js+Xaro0U2KzOPAtosSBxM9PjbAsU1EkLHSm0c0yF9xceSJvvB8dVVla9Z35Q6487VV255Hr+dTo
DzqDy7leT8rnaSQpZWmIbhKvGKDpwhLdLriWmNKtXwQpfkOOM7tQoIY6lAY52OHKLNeF8Vapy9qy
OXdCdxQH7yztEKsi/2fE1RwaW0XTZye1XdX4euPMbgkqEOcBivbTj23/wfKIB8/ulXA5Fi7iw4wM
s2jJrIMZx81O47Ud7ft9vagiQEn5mhxyXwO8qBh1XMgxDOWWBooJ1Cif6fGWheMaiQc86szjwR9E
yXexdNaNInacKoXHHGDFApqYGjrDTtjqS1m3UWD1z+dt/GA8jvfydM9PEMsL8zX4VUl09kXu1JyH
OeuCBC88dJ1rflhv5UrchCumL91xBkHQUcPIPIChW2cMq25sNdr85v79LP7vF9AvWhOZImJD0UzW
/mPyJO2kIwChhbGKWNwaW/zSH9iR04/WUZciY09U8Sh8SO+SnHApH3XBi8xjvpb2nenW99Y+eqGB
f6d7rNPm25zsbNpYHvfiB72jHb04JC9I4Q3yoBjkQ/S5VfRea0l+/z30i23dSDTB1AaLRyC3RyLr
diMkSBuTCNEW9YPxam0jL1gYvsMxOtydmYomdvPQ4SSbB7aK0yyDwRYl96aB6po/2dRUIIQ0/CwV
ecafS9okVLnVRrLwyHvRIEUbGImupIXFkCB3mKJaLjGCTYCxLPAQT9jxu2AxDJlpR/GjTDhbyqsc
n5dx6ukhGiXsyfiq0/OHr/9sZkUM1NPbe/G1Mun7VV8sVWqtjtLgi8KjGK6DxNNUwE/b0U1dMB9O
pIHH248WVAyfvA8GHLcezytnPqLM6Itz6sM5bFoXZbrQnsdc1M4pe2f4nAXuNGwtW30nQtu0C+Le
kwVgeQZohl1mTr0YK5BXnpGBs1ykqG9M0eGwZQxOv9qemxsnrCt1CmouvLLzHIYe02XLoBHJg0ms
PjmG2jbz9+R+yK4ME+C8i+bRWZ7eYehWnnpzxZE4cpNlrd2Q+155ff+8hItSaSot5XxWkSvJhpP4
G6VcjPrCTLeZuTQTVwakI6IBBbqVn6ByqJzlyoXE4XdfsDcUm6Gxx97B56yW9HRnW7x/DPT5ZQBb
MGBlxNO41He+11uPyFM6rGkdgs55a4w2Qge8iyjsO7XekoCDqPylZ1xxozr97XH6c4X6QzN3eR46
A3bgP+2smTNnTan8lRQrgfe320fhssMm3mBjjz79Abn5TpxOHSzW4jEe9urwkAdn3iDaSfkuxRSu
PMxytdQbp0UpQtDRAzoFvYTdqHnJ9KOm4WyLOsyb+YoTSkZOxEKn5SSON5bdKwXVH1/qr8NX1w1q
SfDrrGJsqXEC8DYo6tR1Q/9UlB0VkcmNAx+s02trPX2TOQBWkXXjooorzoUvVFMlPJYp4q28gJwD
fp9oClOa3yZSiISSTetVAt7ad++N8qV8aq2jiPeSGthaYtqK6qho6aEnnPexuBqUHeI4swdX5Ogn
n6OCOp+SfyYjkIviIQrfQ2n/28NMNC0llSRtrMA5y8/15A2WO8+t6GJDOkJy8xlovC1t6FT5r7p8
ykeSSqBtNzXLpfTgpuWDaKyjGnDHbyBLJS/595z9fRKuk9EFhmcXXYRfn9O6ae6riDpjZfqrs7xT
iBWSySLyt2Lw2Wv3AhoTVVg1NQ32o05soL6ZwmCRmjt91pEQXo/dMVqeC89AWxKSmZToqZ1w6hs2
ZvaY6PtEeReMh7z8YZQvwvghICM1A4Pi5qUTPyR1LUpbOfgpDJ/KuIvPv7L+q/BJ55tRkvU24CUR
fBNrG2I5YkFMlEPQtfpncOXkPz3147Jg6hhDnwr5Qp1XWW9adx8M3qy5VO08vyOXVU7fQ+1eT7OF
FFt2ET0l2r6kMTfiuwpqoEPPfbSNNbx0yo9/1bLiqjVaTOT3sf7DxGAu+Y+VtFX9N9N6M823Qj6K
00fM4DPj0CPR4UBEaDZE27b3dD1TLyW/3HzolGOcPgj5e14fCVbkiZAQ12G/zFZdvCzMnXL+IouW
w2Qkvpq+QKrtL9DcJTIkvEP1MSp2Uo2YyRGibdv/tPyfphw6bfNrCD/16ClHf9iHd2f9R9Xz8z0J
4is2FkM9nKUP03pS1bsGikr6MSUfiewl6Dbig57sM9ypd1L0OfP3JgvAxH2vkcYMa0E6Rf6NF8mY
t+o/VySklWzjrP2knYmXehLyq6LO6HPhsd9M3pybqlq/CtOTydXVNmW0yHMPqLr81lEMN3PfpO6d
s3IUiYdqnxXpfZASHqkNcqRZycje1b+VCgvp72wuQdkL2UaAStKutRqqxLhIoTdZ8Qf6XzG1wdrk
WPAUBsFIEDc1pqP6ToD6Fc09xJEnugocg9PiU9I+yeIpI+IiXfOoRA6zGi08cCC12hUzJ3A10bLo
XJxmVnaS9J32ZNwAnahXlC6mTtEjyvRs2cIv6rFqKjQ/bucOsrEWnYHhSkwi1qoCPeZqK4MS/fzC
hKMwNhoKL82BqjwqP+PAlYOTJT1B7lAtPDyynZ3O7b0EGL+ntepvW+zH5RJ7kzYiNp/Rj1r8XCK7
z5Du3PT3XJvKIKZFHYXKyTKZ2f5ZvOlBrrVakc6jkJjz0VZijM1EAFEItDX9nvP++DIxZOJS2TbI
+3pMOBbfkjZc2TVmTe9/LuOiGpL8VmijCKvq+b1aAwZ507UdVJT93B801ood1zfGUdLVR/3bJ16c
bwx9yCdT4Iv3gZPJBEE7orGoD8rKoh812wqsg+RKX+HilrTlGpDv+3f97Tr51gIYzXrshSya29cz
CNLXDgPaH+MOTt0SITDbZBOsex/PhY3vtIM6hh78n9sevz/jrxf9P9/+ssDrhyoEHc39FjcxfU6O
YihCjEVIGrNTwA7C4ROi8eEIXFZz2ulettX4jd//VvT0NZnWH3fjos5rGt86jzV3Q3+o3ykPTsaL
/6b/FPbMOrrNv+Cn4wqJetrYt17iWw/B79nVt58iJLipl4bfP0W40qZdcz97PAhjfS4O/jaBoaSH
/y9HukkHkNa/ocDD/i2j+PapSSVqMTqO4NiSKruch8yBV8cL69FyR0/1ENKW/A/j5Ztku2t6yD8+
+uLUU2aR1eEEYHrMrE1aSgmeLrI89lr+puqvPo6E8FEw6cRuteAQ9Ntu9n2TO/hDqldo5868+uBz
inQ7DLVLEz1RPVl9NOXnIftKUBXF1Yq/FA0/ymptqN6EuHYf13sJ/bC6k0lIuwsh7ii2v6c40440
D//5wdauVYLf7+3FeqYIiUxYMve2+9SGF3FaZU/NsTxNllfdWYg3HiKUd6jDC1s5pK9suqjKjvKx
KqDjLkbjVJ7dDOLfnXEqKrt9pcxIcdyVTgp8911h8B+g+rBR/nLCZ6sySy98yV7pR03Sc/GazX1Q
BbHSh5XtxMd//m7XX1pWaZ3+saghAPhzrbbaIZd9xTof03qnADkWcM7QDQpHzGDmIqh3QffeFnaF
UL4Dk4fi9F9nZ6M27X++FGV+Tv5aPyyeXvZAsEqXR5fGGvxQmgfas7iy7Xai/CDGm65cz+HuykJa
pSxb5g4pOjULuZZ7KeaouO5lMgFWMbDbMfysyxM6JbIZloqbWC4ofU3cBuoLDNnA3EXdKpbf//my
5Wt9NDBA/77sy8PJnD/jmzDTj3llj+RvZm7SOcXPDsm2blcC4Z2Qqr5ANosKr2LcLVulsgODinat
e+fIQ7FQuH6goWxe/vOlXV+Kvl3axY8ra3FeqwZ3tFn4mi2Z605GlTwTQBj+tkh+dv36v1kSfp+N
Ln/K3yIIEaYh+c4X7Rs/TgZVyyuGu3TAh0S1w+onzrPUPyjyrhTXubhCuUqX1lqbL5q8D2FkgJKN
SFp2KwK+Q3Flyg9SvDOlvaW5Uupk+q+w+JVKawiJ+eY3rtPBmQGVLjI5UK2ixpttQigAU/qH5kfQ
7iaDsB0vQcWcEilhs+e0xbbMXM1csjlb9XosCfreN8zllgJZrtlWaB61897C5zO+KMqTSetIGGQn
aitoL7aUo0t3k1vzK/nac//9Zl2sn/6QYiRLsAQCEwkzV3Tz+r0Ej5FZ7JmMBelboZOnOoaFQET7
w9huEDIhhIrsRvYyzCnBRs3hbS+C4Cat4eozxFxJ1VSyF0i3ulj8fHEcky7ldMOcnmxcFSybmyya
Vf850hqEG/o0R0YLN6We1/QtxJD954Mvyre4FTJFwnByzKo1Mn5qKbe7S0mjc+S15QSlQ8elwT2C
WvMmSeZan/f7Z18UcnXalSTD4QvX57UH9TLKR1t+m4X504/kgXTZG4vf1anit0+87CyfNdUPeFvT
YxCgXXHNGnnBQkK5skgypzw7CXtE7+bqoqC0VL3MdFSCMe2ZGzKP1QX19g9wbdv7fkkXq4cqJeaI
pAnshXcmX4uTm+FqD/2i+hcL1f3nxer6a/Cf33sOSfs+xSpzIe/LgXs+y/zV2htkfB8eDEH0/AEc
bUc+ha4VOZ/Br8GZxFUguj4jla3/2lAz0AmpnNstVeVaSf/9Jlx0gUrB9FtNg1VQu/7SV+06A57S
nx2/pLWfN54PfJk+Q+8mbDi8rb6+I7QweAzB4AVu5ubaup9l7cughoyHxUl3MLQkApp4jHdeuLjV
BL56FMChQMtKnM0pl3D1cFK0ttMhm0tnt7LIQL/HetIt6d1pd31vhyrySW+0lmHnyMKitNbqbg57
v3n8urYvfr+O+e9/q0izqBX1nAg27pzoEBsFk3uRflXkKCws01EYTbKA3Sr91XlV+Gvn+fbtL3ae
QcplfVTG89Eq1/2sS8h4k0ppqerg56JTiO9b0D8K8TCXyBB46D/gXTXdHM4viDaUR06kek2zG3kG
n+R6mc3d4iVRN52PlVYwFr5B9LQXNu65eWJApQR3g3qX9lsrWmtzGeeEJRT4vtjk6UOZ7G8ds34v
uH99Q2wWGHQsjaLt4om08ik8j3Lzm0ZTm4Uji/BBqw8/Y85RrpsFaS5cW8arsutj2Z5UN0odtLxD
YQ9I0XQ36F3fVRqH1BYr2CLaNN3qtedP/Wg4KwF/haraLmjrtmuEW4idXsMJFAZWiI2qfyQjGOU5
i+Jhyg+DW9YPpLlNBW0/t62WvYInDfrnrNi6tUZe34q+ffOLJyok+Fohig5ax0bz+q9OnDFsgtt6
eK2c+FWE/iguwuPNw/XVJxmdmqSgM1GIfP3zSY77nESztkA0IC2aRXAvO8JH4HUOVXxHWOACO8jt
fXf+l/79M//nQy+2v0QoytTMS7Y/YFmxJ814yzTbcBR4MaEnUFnek76oOQiYIyx2dzf3wKvL/7dv
fbEHqkaWqbqQs458EsiwgOEGvui3qmbaCwsm/TfW/xtf+Lcs/Nt6UViZagw6dxm2bHReEgiY9nPZ
2lL881oxLyaKBNIKkEhnOhinRFwPbv9zehct+oO8d4W61YCTPt2mZVxzyRBI878/xu/G3bdr69pS
H4aggrCYLtP2MUwX/eiO0kZJeccwG9512Z0+U25HTiWLAHt4jwSjHDZD/IqOwFSxDR8T5Sk217Jl
T4yKfgjRKhZI3lyoEbsAb8stbNX1kuLbRV9sqNVYKoOgoItCh0gkRLwaXmP/2DDCcbFP39csA7kn
r/OdPx4F4oTbTZDRGoz/m1f3mo3DnDO9GQAiU8LL8ec7ZOaZ2Q19hJ822ozRsfTd3LAR9Mv7xNrH
lReQU9ItfKi++ikFGp6uBY3icmAU0u+weRCR3p6/Mr/wfGp1Cb/xVM2mdMr+4Wmml5+VbaatWaUn
br5qV4l0UHg7i3mKVygLbaD1l5RemuE91usV4ZJ2Qr+0v1OMuzJ8MJqVssJbDhkxGxK7Lu8Uaa2f
DxWzcddPfwTVfZasg/xoMPrGr3b2GozE5KgBocbw7iWabWVuigqzXoShi/Rda7woZf5i4/II4TFM
jAnNwNbpcPsAhAr4uaHKsWM4GenxnOzGyctqnt9mLfsfZbfRpDtD3kfKUuewonmcdAzNy4MlsTuB
uDTjd4tQCTQRPm4H4ilXTBfHl4GchsA2H6fMCXon0FcGr4QJeDHaSxTwk/EcMQv+5zf3ymRXM8Fz
AC43yRn9KzFaS1USXaYawy7oCY08Rsew2Ny9fGnReoTMZrl9sRD5yxwEbxY85rXl+dvHWxeiDCEY
M8Ln+PjZIRQA9Do7tN0GwQmlVzFYFbM/Z6tXE/OyY90tGuOueAvCRfKWPjIiHXa16EbVZiS2Y+iC
5yb4UWMrJdVJcTXKooREmEW7n14EHEWdhzTHIzAnZsk3U75NEm5iVGa9VxmHMAEY8dyIm0p7EKal
NayM6b0No4UEwkfdWMJBttZzjiEY/NxVOUxZSwB2dxNggOS+wElMqFLx2EB31hZF/g7aDlV2V3g6
ribLE2B1aiuFw+riphjo2oHn+z28qPUlMUsN+CHCo2bLG+u1aNGQWeys6ussBYoe/j/8oe/PzG/V
17cVdTzXqaBmTFdnzdpMAPyJpNZhXgkx1e/mrIUb54ur44DvX/GibqoaCS5pzWMya1i7+6jEQzYL
vkZEYrbFk3mzM/p/fCSYaET4vBuXZ+c+HEPZVPr5yQwwKHkQCmFJtAuwaqtoe/u0cvMDL4oGEkZK
ragH4XE+rQhUvCASPQs/iEAIl8vSld6mrl47IVnKf77kRZ1wNgYsZT5fkhQZz3+uH5QV/d0DwyZ6
cM2JMRNgEOfGknNF6jKvOf/7qZfn5bqspSFhf+PWnhEwfEwCutBF8tndJS2qK+mTpXV6inRXPBFq
MdUIpfH53lNDQDgSv7JjC2h+QL1/BOOidm7G6mRsonY7TpsxWAcGelde1SaD4qEndpr6qAvfwvpX
kz3J+hECTBt9lRHZpsprMf/hgUA4QgnCleA/jLhfCI7Tl6wpsBeqcpWy3aQjaPudUJJA8tnuGWaz
nPSnPFnmyVacNlFyx15lvABTP6N3m7FF2UMDkQlxWXWKlY+uGZxK6MhJrm2hSMisfhIy2kJG61kk
LQ/4CKuYPbFZ5/PWSXjQOx1mcTccrAnmhK3SaeQuUS3W/avUMwY9k7Z9f66XRrDJy01WZyx3DJEZ
zhQ7oV8Hw16It1m4aaZ+UbOlhcJTg/6hdJtpaUwbLTmgbbz1nl6Ts1qz3BNVPwE92Lv+LBWErG0t
M2QmPjcC5mmWXHhN5PUAspRteTrHZNXA4kn53wfzPv86P/DjVQCG5dgWQk/WHUwuDXrNs8UsZCCE
yTUVLzU8EzO3bLkiVArRNSZPEO4s6b4d3iOZfUB/zIR9WtwX5srwpm2CsngloVFKD0LixOTGpK6C
y0B/gPOgQKIiHMrwYtxw78RrLwt8imuVNKX6C5Cpv0D3nE2LAcoMvcqfonQMnjXVSxVHvTOW6bg1
RETiNcIR2DnNxhy2RXnQG7joz0Gmg5LZmfJjFY+4g49CdUrx1WeopDMQPH3patqiVMnEfRTCn13x
3uBajikn8Vh07s1+wpX25OztNw0wYlAFLyu3pKvSsvOD2WFB+5gMVbhlZ+rtFeTrLdna4h2NR8ow
DpneLRWOeWVf+uPDLxa0JIoKcxLDuYkwx0+vzQd9LxoOwu4Uacxw130moW30W0Ar9aYSbGtlyQ5z
f2Pn70eOD3BB3GAtrTWFv1WFpwJJXrSSjuIh5OjomQ/+8rzFNKaeJBYASCbm7NiIv+ABRaRz/cqq
D6Y3ykF7PGNwwME1LCfwQ4ybhrvIOqjHZgPkZ3iU74r8vqM5ULstUN3n5qBSc3lMcn422TJ/GneZ
K51OCVzYW1vpNRUn9wiYLi8MYJLfqrdvW2nY+1LUWKg4h7koXtdzjT/Yrbwh0M58FyRH18DMSXhF
7PEMhYH+MgFcy7LZMEgrJkdz9NIt0L/xrrmo0249QdcIEX9c4MW5XTqf06pBGQR3wTYIGzcLIvHW
kYqWwi2ZldU2PI/sXuhsy/Lw44rMRh4l3zkbLhAkcsUGZ27Lx2tOu60byCsUV624mECOnG7dTTCA
fx28mYVphGCLGlmikLT/XH78sxbLcuzHR7/0aqL18uei3J/jddZuZHlZSYfMwMryppdwTzh2q47+
hUCQdzPy0r3AZAosB7adRccA/s5c44LaGCzWuguyZ3xSnum4iZ2dcaed8ggmJr0r9urK34bTVhcP
5eSZ5loS7i3/RYCglElvlvoa50+9+HxOkJ7rb5FOm9F4Zmy3SETOAGPn6BWYmeYgZ+8B3CxLOiG6
cX0LXYvee0NKmmK3htcl9T8rgU25vc8R2Bg7ESqPLntQuZaZtudFXzC4tgfzaQzmhGqM1qZ2Pwpf
YYtcqLcTCE+lH1DLJk6Ak0RB+NfVR/n8q44/R581lIzgZhuCRgs2gro2+3Wh3SX1UYSWZiV7Yl5k
YX3OT0r0ECsvijaPxJBTZr8mKBe5HfxSsk3a21a3IBU1AOKg2CK/OVBGYZVbzwyVHANOrqD9CMXX
DsyTpJ13ZqUT+43tgyyUIX3Vo614XsGOllVSa1bArPyfarjUZ8nQ1lLW/NsKZFNy99QOmzp75ztZ
77HqivwpzEnO8FCZR/FoRa/5qyp4TGyrccFwfVYcoUxCdVP3dv3WfyKHtowZrZWDXypxpI/3xchd
s8PIlfWV/qTt5c/xE60o/ekG8J1+4v8jAKM3a5/NUzkc4eZYE3KsjT68+NadrM5GZc10CAtRCNJB
h884CJRcbouF4pgWk2JXMhZFv1DE5Vi+ntO3tttG2oZEaNp5ua3EbO7WJst+9uO9Xq41bdtHu9xY
lQTxmccwPGldisyK6W73nsozgmxhnTp5xTL2A6usYDjjedHIq1yirZQdEpBjpv95VhfBsEtf4/FQ
grqPcFk4rYAQksNBc9eXP6TAi7S9wMOjdytp6FcFPjAdZITPCUtETnguTnk4eoM4oRc0MEJ8+cKv
FNVe0RK0NcCbS4w5KlEakE4O+cqX6BLXjdNGP4lHc6oGRx2n+Sq+SzjgAzN3rBRNWIKzSYRVLLMD
Ha3xZ1ZuxpFMQiNZFQkyXiKtM9yuBb/+RH+GDm+uo9AEHrcYIR8XVDXbTF+2OYdGeIkx7i1SbL2Q
t/nMhS70HBvqpo7vZP5JwAenotyG5JprC7latgKZR1sg+371gtyJV9NRMY4y8ZW3TZUt1OmTvZpU
9LTdVtlHoL808eGcvVqBz7luW6tzGkQQsqqA2XtNkYTX/hM5vE9F4Zgfc5PBwAexCyfTJYG+MO5H
44fuP8XxXeh14quGbTjdy9gMxu4+C36Z3bSMjT0Ud2l8EssNV1EkuVsnT2W+Jv4EseNaBTqs1ilF
4EHlyU6m11BbAt2S1X0ePfXGQwmwXPYsSGN+4OItNDG0tPdd/+APO8l6Vozd2es7D7N/X76UxoMl
bgeUAE14r7IsZxvr/Jy2p6Hb5vUvyRiWCemR5UdfGQATyZts34vzuwSorosjp+xOVrP0zWMQ/ajO
tGxAo49UfBOMuoUcslA8T3jHJnOfKrjV1E2fbkfrfrRexGwr0v5UNpn/EQXL/vxQ1esGoe2IuNl/
V8oHy3o3aYiH3Uko19PZHUGcnrP7ijznbLxX1W3e74r0rlE+Q2Vd9HZpHuJwretvPkW8kp3wE0nt
vupWMELLYjO1zKSju5ajfjAxR95OZFJppG6tsvhQBJsQ8oe2DI0f6ojlvjuk9AYUhnbpil+VbOSh
Ve3sB+0PpTr4JdBDVq1jODwrRNvmnuTDeeNsAK9JLsiDfBSVvWVCNVnX5iGPj2K0MYAZJI/n5pCd
WaA1bEzxg8U2sRIEYJ+u0dMXaGxJ9pAZB3OIQDO8xe3WAgE/rBIFzR9ti/OCFcHxm+1E9SoQEr2j
hdQgYoZ8LGxzpKATHnGiS+lKYZAnd5qpOQAd0NAR5FWFl83/ytUfkvwiNG9QI+yKHX2KFjKYfjYg
FL6gJwUAwi5p7Vn3NEHvyGNpUVNSZRhFcOmBbKXHpv04057pZx++iXcYRyLVfnSYOhE1qm4Lxq4W
tim1t8avZjN7ZleDyCfBcEenW7yAequHz9Z48MlYNlq7zBnb4NOWyxejW2OeCqRtJfwcTQ+RF0Jn
MpiENQrP1HgTmxqZNNV6eC/3DOaOCd/SCpeGch+BIjePJt++fUg0xwp+GPlDRRyaMhsKZfHWIfbv
k/NcaahEoyOUlBkt/Flp1LJK06kLkqN0bJmR4emFqctStAAa8G5MTsRom6XoVj12ZY7y5+de1GNy
qzYiukjotHuZTdZNfqKcHWzsmMTFsb9wvqGNePPQfmWW+ufnXlRWkxjgClPDmYo7uhZCo0ONjQu+
y1J4pVal/oOvmLwp4kJHXZ/eI/nOjr7hlntta66V5flNSOwIk0q3k8lSADtkfekgdBjpsZBubt6n
vycgf17vhTAjIADdbObfBxNS655XxR0dFV6JkS4VszEU4rc6qX+ftf78xIsuuRiNvWxpZw63I+rn
38dfFMCWhOiB90tanvETitj8scA93eio/D04/fOjL05a6qSHSabwZWV9oaJkgqFlaGvfdKeQ5vYS
QyM2BcLeELsjVXuNwCz/F/izv3u5f17Fxdn/rBh6nIhcRUNFhoObdG22Ic57aL56T6xX0UhQjDju
bp00r4zN+WQAAiY1v4Xj4+L7K63YB74e/UYZH4h8fqrdbK152io+5XvZdP31nGpYil55/18MmMyr
z9q3j7/44k3SE0hexAnDGvMhfKE+2Zwfo58FS4HuVvI9EEQ7zpFvicdKegkLinl/lrdTcbGlVPdt
+3mWFVflVDJUb5r2HNKXqLGXBLhNEX5F/gZkLRFrK3Va+ZqnBP2iISeoh5XaUeuNdK2h4+b+sRA2
I0Pz3D/48QT7FHp1fxKtw9gZTlYtzrRAIB0Td6Q4ivzsa3Agz3tsOeJ5j7mrGY5j82hC7e3lt3Gg
Rd4+KtPBXAYtvhFsDoeGQ2e1r1ENRf3CPEN2NpSNb2zl8tCoO21uxdQPga478Xiqy6+62MJjdRCC
jc+RwcSVnaTzq0e5paLH7pKoX23xs2G0HxMi/UMtUEUFviPJO60n1mGp14+R8VFFO9E8KuO9oq9E
Kbfl8EXrjmF2yAPLtrRdGdz1UHFRPlLfzo7mXtpysC+0bYlNwGDHpqhkS6cp6FQvcKaI0wu/SnSG
dOlSW1gOG3kNiRyp3Tb5aN+mBzjr8iLfEeo88ijTlfTEu2lay8eaxhwHgK/KXxSr7DniFEubwY4+
OBZUH8FH/4m9pvnVjl7DjFHwYoNQc0dRO1uWnyMkDebIiFHDZu+/+FyRNdrpz/ItgF7f2lQH/HYA
OGI4kJWnmksr3ojm2gCo+GteO6xhwWm0wpua36nRqR7Zyiun9E8JMu12gzcnvx+WKgU8KLVk1e/I
oI18egfJphNX3eQONJHfpJOJZ3UbvxmCyzBtmNyWI8t7AHn4GRIo2WJxuOgsEmXRJ1mOiKYJNU+N
lWLXBkCbVwJVq29b/NPqL6u4Z34rn5f8mQBys2537zIp0TJ5FUuCmONgmTWeli7M6ZCHj2G8k/BT
pU73TvJwdUjyrZXfG5SWSAP/h7P32m1c29Z1n4gAc7gVk6LlnG4E21VmzkEkn/589MJe01bpWHNv
YGBgTMxCkSI7e2/tb3841Muy2AR5TJT2spduRNWFKQbwZ2MfTM72Q2S+18UmD3eN9SBWTOlQGZF7
Eq/oaRGYFcJaN5YoROUIjuamR91HwSuzRBbUy/GT/IIzH14K18Nt/Yn2b8qcGsWxWCwAZGHDJX/E
dm7vj80yT9fjcBeKGH/1tLF/hMNVK9wp9SN6wTJZHUjZaFclGTnNSmo8eBRa4wEM1h1SptqRlPWU
u9CcpnQNeyiYQzpCcK1hIYMp36vTnYbztOkk8nVDrRIYnwIRXArp4QdrqYBLx2wNlfiYMXLsygyz
4K1+8Gv+DKNNDRtZ+YB72yXSwBdH9ydrAZgQdbeuWIAnhNj+LGmsIei0sGqzO9REcuaILgO3WiMO
3tYiz+xv+nydT8tOc4veFyGK6x6Od3ssJe0mtKPBAQ4iAlI52nLopamd1QjLLqsl/j1mf97lvBl/
Q8wmqRClToRs14xE8y0UL9FApHwm4sjfa3vK3FKHWgHMpGc7Dfm9c+GwvXQDJ5WfUmT1eIz77K4b
7Wn0cLzAlYAS1gMznh3BR8wMJdOhw0SZC+J/ofKU59fw22s6qQCPY1OJx6LL7gDJJ7temeGqQWtO
StnzXGkgzhFrp9W8g7HsTTgBJQNvesF1Tf/39PuzuHgvJ1VhJFaqPg4sGQXkNl4iyu3clDNPxzPB
ViRy0hwRn2REIw5f4OggURaMDecetjn2xcHSvywUJNQ4E6j4DRv4sJ68mTirylwO8+xOWOZb4SPi
k1tKGyKs/oh7GT+scVV4U7WwrrP335/DGY7JzyufvJMiHNFQNBlX3gSP5Fybu1DwUHNog9c/R2/B
bfinXQWbFkUPiZOrFLAOCDz1QJTk4Uq8Kw22hm2wIpr6Sl4K1/RT+i2OGL/f5pnm4edtnryuaYzU
vtV4QDNLv/8z/iW3x7Z2+ZtFENKsqsdt8xLzC1OwMwv2+2s5KcWLpMSiMCmyuxYKkvgYWjvV6pzg
fxIIU8oieYv9Sx34E8BCaa6Ook8hIaqdW5AVcFSfqX8EcYurrTmuQnrKovEiPBX7w5sV3opH5msz
KKHCa7s2sRGVDgdGRxnGTLDqlG3aY4Xup0lDJNgTWt0qIzFG7WYwYJmOoi8O8Aqijwm51bQUggdN
ROTGwSutu/yqcxMk9iGzE7QT0BIL7J+qBu+10Uut5WOF8zszcMOT2Oym/aG97ZI7BeO4jjFDp5Es
jGy1QLaqW/ni0N4No+iha8AQPesDpn/3qPhhFDWztB/Fgcp4pjeXrSbZWrEvOAzL2R2e2bq5GghJ
oNUrkNBkKh6If47CtTjCDITPmv+Zwy4kR+Ume+XTkHB5EPa860WmJO5g4Pyd4ls7vcpJ7wTdbdyt
lWQbR7cHHpfcv/Xhm1xchRQ7hvK3zl7jsrEj4uSj8B5OhoZ5KNGOpd/YxXDf9ldRQIQCk5Ks84te
RY3MLLKVFyJmUsRJ6rNJPMKJCaeiqNgiFz0cPMi3AWlu5bVhPRXFwgyAQe3uT4MyvVxmOB4dHoV+
hxH9Edqn6DCdjLzwwdgqxHEyDhffKmJqZ8f9TSDuY/E6k3zx4OpYAQiryPR08E/juMsH28yXCX6N
xfFvQ5gnTKXS7SIMhCmldbuTXauFMJA+mtaNFX6GvaMQ3VaTsGX6TYqpS7LNlLnMKSBUyX6crltx
NRmbkIa+u52mVwZCxrSsB6f+jMSr0Vxa03IYIZfyo9lqy22g3wZUwnaNB4LULSF6Z3z3weDI1CzK
oybuMpZlpuPzJL/oR8xisWcN3IO5iotoUXS+aaDq9qvtBA8U9NGXD7sWG9QjpXPTPgfxbY+FBnWF
5BfqX4rSMPcnTH2ZrI7yXQIoJWKozHRaEPggkhl6+hs0zwnJh9RJGjh44OMdochrg5bCbJxsqDxB
BwYsiWdQcNy0wEpdJXOK2h0jkZXLEkEOLm1agXnyi3B81I87Mbnu03ssbvNlZA8EEAXE0d0erbVk
FYss+SPo6xYPXOnO4kMYVXgzEHNJDa12Ks7ibqwt4moTS8uSmbTY+rV1F0/7o/IZYXcgxIDdt6jG
xpliFzeYwgkaiKwToGIKZ2uG9n/cVkiRzGzmAbj4kUOqIerHK9hWQ0cx75CDHMqd1FKvEcQV7LLD
zsAON/PVfN/K9zPYfsjvRdN/yVJ74OY62Z5IANdRJhy9zEoXA35F46jbZs1fOL7zOeCQSd1GMjMW
2Q+gagP+4li7jXdS4sulG0vehf3634765359AikIATy5Gp07+zU7g/mYewFEG1rFaNu7MJlwhIQW
5v5+1S/O1WmBgRDRlEgQ+Iqj+1lh9fhzSVEY4URSPR/ZApt00YHHapFJCas4VfGnm1bMzKXjXUCu
QCt4ckxZ+MxeGjauyoZIhjp2JdOOk1D8VDHB3eLeuS43B9hYDsxXGlUyVQJHuhmf+S/VWgsPSnHd
EdHJD0wWIaOcNXV8sRg+1eNdHD/RNs1vpjRwLlykn8iRIDtmdvk4+fk7iT/r4UpYH7ck54Fapl78
OBmkGq1qHVopzk9D9R4pKKorJw+9UWCi5GDvbBFl5wr+bLIqdMtGXgYH+VK1ePbwU3SZ0a6CWaZ2
8gpNYbKsrOXwG1jl87GrcZaQuzVhm0IQj1G4ON0MrqiSMM0AivZrob7PwZa/v9Qzg2aW0rf7OIFI
SiMuGkmqMhAIR+t8FFxJ6YIfd5ASloS9kANTkDSvMjcJ132JffUSRX8+2Tq2lAG+N+O4IfJWnkmA
SJLz5e/3d4aH+PP+TjCUY1tbQpbynBoXwcoAWHdkhdgBMzNmi4zPKKr1hf0AcFjAR6wvPZ+5Nvx3
0f/ve9JPiIhdw+kn6Vw/7+wOuvZxIlNPBppkygnb1DGFRV/baNLofzRSYIluwAMog66k2QQ2rC61
GWdItz8eyGk3JlhRNxlynX1JasjmGlsvCFdyuGY6LWGs57VMkkbiqV0ggdwtzU2cbgQDEyibYWJZ
OwMp3cyvOMkvLqZ5sfz2sE56sCKqqk6qWEwD7U/JaCHcoqIhQoPhbvjR5ChAn+rcVynphOvJVUvM
E1Nby7ZYMeC6gdSTKbhdW7dQibXaDfvV76vp4sOb3/a3JnHUpgYqGfoz/QHyCY8CkZHTCvu9Mh90
Tmty5DlShsWUfUTZsxA5vspFvEhfLXJR7OhzIqOmuLCdn22wYXqQfyAjqyQV7+ddKcVo5LJAl4DF
gM6xDVQEUFTsFSiNqQPVTVVxQ2GxFbEPc6Is74YU8aBDBpmEBRUYkiuFf7PCgXAd5Cs+3bn5/v3R
ncFSWXffbvKklQGV6nRkKnN7mcy+i4N0Re01hwGTzjSnR+C0h5eNxLAHE1GnO5Kc6mpYnV3YOc/2
lt9v5KRZSadEi1UlzBB0UmRXVxzDeGnsjAYDIbeSPHI+mfiCWs2OYD6jP5zZ6jlVJ1lceCTnOv7v
d3LSwBxFJYSymHAnCBZXJfYIJacgIXDwzEKI2TgrZS/y17DQLC4CDmdk3j/fyMkRMh31LENhkZGb
AfqpybPAG1uwhMGC/qdAZmgzWmFanr2Iy+pdKejkDoT+/P4Qzr+Ob/5kJ3dhCVN2kEUBkDtAZV7o
7CyMWXErEHfSApgOZn8PSxZ70NUBXRpmoR9ju8EpxzDcSz3lGaUY2YU0+WiYNIkJ3MnaGOUx0g7T
lN5NHwTC/2HYJG0y2+xW1gFbucMIegd/dj/JrqD7tbavNb9/T6pVRvdvt7rTOLpia3MKucH8uESu
64qVW6SvKcVOUq+0NRY1jkVxva0Qy8pLPdnp7dWy6a5iwz3kTqIwur3w6Z1Ro//8VSfrzCyEVG2j
gTHOTkH/9xHGDwVatxzNEsrqxfgBaBkAJX6SEpRQkK3HFU0VoeB/SAFcXyJdq/MufrLL/3jIJ298
lPKps8QxvYtBtyn2iKMbIKxsm2jXThu1fRTD2rbkpSRHO0mAwDLROJiB39Ru+zpuTDhGi3SlRyvJ
3JpQJ4ZdgB1sZey7bg3uLkmrOHdAU3MmGnYL+mCC0/tHKsPai7v+0ld89ueYOgk0hB39G/1VGsJx
knF7QlDPUP/+OA9r585hcvvXulpcIqOdkfBgkzm75jEixiddPVmjkZgOWTqvUZ2jhpPQsajxNLex
U7ZMCgvveFxM0Ypxtugx17amNZoBQfLGzK4X8lNzqcI6c2j/uJ+T1aVVU2pmqTgPyTKgA9TJ4RGR
ukKgwhzS7VMo9wnhECtmCqx9R1qNyv73TeSMNeTPZ3KypCpBT7NKmZfUKlryECq8IHvfUJeTFi5Q
Zo3DFg9qkj+WUbWh36cWnbSdmdv0iFLmMI5Ap4MB37hlXKEKO8U4Mqehb4C6ZeziK4hWGwAYYdnE
9+1AF6Fd+EbNM2cBT9HQLIu8CCScJyC5nLRmbpn8AtUfLB9hVs1sh0m/oz92r81r2OKSY2sbxWET
2XNytea+xNepvxMGT8lfaJAabA46L0c7QUCLtijipbGPrvAMUCiuRVsLnaG6l9mGGA/R1UIyVDyp
v7KiF6tw8qfm+djZTCsmwR102BDsXbbxmV6Z+x7WeX9jMkWonUPoHE3sIbp1PNkNCSxMr5RbaLGN
pw2u8JB1FPRA+Avh0wo8IXEgkMiMStYlNEkE42Q//Be1xfx6T3cUWSFcF9W1RNbGSZGvqwzk+Tgx
OMw3c+aH1K/BlOy6uxJsWHiKBjRQQ6Jza+0q9S+i1XMN/+/lDWx2NIl/mSerbwyHQyAE8uyvKNoc
pQ1P0WPMkaL+Lmb18MwbbvGYsHVvAFYTeAYXPcilM029jLHV/97F/J1+q00Vw6j6IVTm77BA15d5
TGQ9me9ee9d8HAVdmDIHW70UFHOujCB3TsJhVEWHSwjiz+uGGOEIeaumd6D0tQlcuQIczbXHalpX
8xZwBEAJ3A564irt33MRsq5PSu4sb7y0FZ/dir7dykmN2XcHyWpEna1x3DWuUnOcruVu29ByWfBu
B3/Q1j2eryY4Zcpgbra/u7Q/S2e/5G83cbI/V1BELK3kJgh94QRiJWTLo+JZxrrw02F7MPfFSsew
YnGAsRiVSyP3ft8NL97ByY6c98Yh0Q9aeocBOiSicJep6xwBiagsZutqCkvo3dqyRYHmXzrdzyg1
2IpVdbbo1XVDO7W6OmZlmBYzaUHfwRVeARTamivsvjz4LtawZ8RNXA1zPHIXoUvRZv9cfEUlKXmu
Z/PDljz17/HvtJwdxYAVHPjuwvEyUerccf/9iicPV+qzJhGVryuyf5Iv9xD4ho8rDAWUa11bF/z/
zgEYP37hyeZSGKWU5xUclHRVroQFEpG/Krm8K/kaD2Z8H53pUX1SM6DxJSzE31fSOXTnx8VP9xRN
IwLKgnpjtXa6KsgPb4pt0QAYFn8tW6dbkNem8IElqAzi3rtCtKIIi2DvywsZC05j3Q8rkeqYvSc7
enDPL3RzZx/PDIBZYMiGaRknj0c14kZOA5P2ocaGZwtVlPPr4OdOC2uWWOrGwds0MlcCbg8UBHft
cXmJJnSuhZG/38PJU0oyeRqNyKBr2E9eBv8g82JIjHbjWh+0dqNb49SF8yjBukqyhiKTzarqy5P2
Mx53xo8bOTkH+0AKD3HDjUBOs3ScW9eD02RrqOh25g+h96EvIu2Prn55uUMVuvQ2znYa357EaUxb
q0SJWWXYuxVgrDrOtDrjsI2Q3ySkQ6wz9aqENw8gktjmKkHO1j4imEJnqUlLdVuQFEicpdVdQm3O
fbLf7+qktorTSme2bs0nYyf5GjVzv84DJ0v9QV2iB7A0NJgQYVKvSx4ypHLgxjiFe4BIB8xc1pl1
adWeO6u/39F8x9/O6rYVJ4WAxfmjhqPykmIuApcYP/LOye7rxRFidulOf37/ms+Y8v1YHl/Cqm9X
zRNVKsKSq0IhrmeW0FebHeyV5bFfRuGyBQgg3qh1WnLEr4zNtEU4FRouUbGxLRGcENqSV18n8COY
Q3mDg/daBd1ld3AU9fXoFfjbQFzINzBTmj8gOIbiRQ1+8EsRCkPgISmCFH25/pPPHbmKhaRWV+YJ
/WlL1KTMvvoD2JIOn2f215fuw+sjfNGC3ntjHfA9tGpkvXoDkrOANsB4h3EV1CbqEJmY0OPiBrJy
MlzavLWzL/rbnZ2cFqEuG7UWgm6UHwkyQoZterIM+m1jbspu06GKGWwI6ZOXhDeFOJEK9jbWaJ/g
mcnKWsznTqCorg7KSzzdjZikZU9p90yMeO8U1XXPWFFnBEpMwsQnL1aPHfbRKUEf+TVlaPV4yDcR
wvL2WeXVgebo0KGS9rYKd2JkJ+na0F3V79NXgsmC5ex9E4oLJb1pv9z9Ebh6agyziDIfyccC95ve
VpKlJa2Pxd6Il8gTc/OqX8vpa2K4RypN9Ew3ZL/q1u5lKq/MeiXDXs4QXfoozmBAWX42bEQCoTDf
faAMRpwZL7F+LDQHK7bZDVSYgcruM9K3prFtrXtzWOvCqsdEEoNofK/8MFlJrrgsY9/UHhAkQGlK
MMDChsZP6y1aDIvQMKzXoUyJTiAxRd6TQwx3XVVXEQkywX2eAO7VjypMCGMDTe14h4MIgROszuE6
PDxr5WfuVtM2f4hR7VR3v3+F50+sb0vi5MQyh4jaM2Kxts8E5bjY0Dpks3jGbUaQuS17LV8IqUDs
PhcuPBfip23K96/k5Jgyk2PQlSnAp+zLWIXZfMfX1pv6gfMznwGeq6F/4YqXVv/JeTTVUSJJR35q
BT36+UAyTOyNhSe8zXEHLd6/C16tcKFoOVsTfvud2snIJe2OSoVz2FwTztTN1BGgq/pMOhz0Ow/x
w6X0m3MsHRlaEOHMClJL4wv6/ravyumgR0ShZXcsrA5YvXDq2klDP7aWnXAVECK8CTlVIAX0a6Ku
8UIGIhKQNTB8ZJHC0yTGOSHYHV6kGxINH5vPyPpgMiqpb4l7wLjLm+bZfvHbXX/1dd/uehyOgS6J
8wSReChfxYYZt22FIUUE3Ca5xGVmiw6hyqXXc35R/O/T+qqmvl23geOWlsE8kUNGJy+G+/Gh8CO/
Zr7L6lcY9vwXkVhnu9Tvv/bkxA3aQyNmSjnPAWG3MCwlhhLqzApX+Zh5m8DUfvFVxqtLEybuZ/0h
oUh9ggb9//RNWIplyoB3//h5K0mdd00PtY3ZA6ycexC7u8wu5uwNcB+cHReWg6rm96ueG1yxRP9z
1ZOfP+l5pR7D/3PVA76oj2iqNF40gkmvYCgJ2k+bfFhNvogRHaZ0JZ/M4Ja3KO4wT3+5WCueP7T/
c0snuEEflnKqmBAuEYEJjYuHffM6aL5FFai5E6IP0nDR9DsQJKQUEW1vk82bbnH1S54L/Fsyu4Uh
VXoCqlb798d1toNWRXw4CJlW6GZPNq66DY5JFjKZ0WaUrVzNaS369XSFznU5+11Nj5U3bqL3C5ed
u9XTHfrbZU93Li3VxLxIuGy6GmgoXRTtAzgW7rWOhViUkFKo+9rLpdncV1zWv9elFhEBkFiSJ0cS
+FmWBYevjwObX/LepWIvT648LBFP1uk+Jkmrdoh8J2vDyf8QnQ3bSR3sCjAnw5Q+EhYa2jHH6h/b
ub6C3wRvPFT8ZsTJO7rV5Wut2w6yn9XrLPShtWgVuxxhcpsIts94EyV7Pb2HVX1RPWP8s92YKiRB
k2g+mXGXbp38tqRrLPMQVcnXaTAfelH0pwAdS47upO0L9NcsMtnGOaKU3e64Ugyo+we7+9vqPsR6
A1Q1dtWYmSQUB2IBlrrkycG67j+JOYJahiaqdKTjJ4lkfp7FSwGNaVW90TX7SQMOqepXpILbbUux
PL6k6Ysc7LuJWcRVUBrLY7ZGkZEp6wSXWpmy403bB4/WXZ9642d6WBwnO+yfK/UeNceN3DlIDNii
06exZGxzwIMChwUSjOM3uPWZ+kigsVSxgzu6iirJnXRvKje6hlxP/5MP+IKEfsoV8V6fFtEz4ji7
UpeIWLs91G9YvSN/dBgeYvWlR9GUD28Gn1mn6a7WAKdG9qG5x81vQFRqGYhM/ITzXLwlyFMu1zVw
QM4EucJXIYn3tXo1BUsr3vTjWupfumaTWo8qAvOp6BbH/u+BeuclOT7GqrbI03cnqFzz+Dc1iQl1
MFbJhA2gRvY+W3dBoHnXr7r3MrlqtH17dHEu71mbSMGgURWO8DJhXQ88HvvkY4SvA0O6V/iclPW6
aFt/wr8YVVzYIrR/6NLzusIbWxX5B07wybqSer1JkkBFibmGs2ileyPkg7CeFeFNC95rJHP1xE5e
Lw89+YgrUt5FlLpXwkAwFQiFI9h6twrKm6MiLYb2Kj5stOY60T7qwxMlt3NIH0SjwRbOg6BY3o7M
g1FYyYeYuJNbzImywWvxtoBkFykPU/rYxS9iscIBAXe08KLhx8Vfe1I75ugVrTARE1ronvQCI7jO
rWiR5vhjcUtZTwrfzdQuo8BrkGpQ7uu3qI7kbM1G3ryF9wO7OqzZbbDMPaTFuKLv8nFhTKukdY8s
OpH25cCsJpieKpUNxUYQUXVrUXNZlbW5GaTlxEfDFKRENuJ2SMJDha1/fse/b8L/ojlfL9aafc8l
FTj9BFLsC/N4PBz6ecMwnsXUjQ+ryhIXaIq/8uTNeCPYqerj0yqQVUfQNCwrqImjXdzxIy8ssy+4
9MfWfHI3Jw1khENeR3hAckceFTutUx6QnyjzXb0HhavMPXterlW0r44S7A6YWsMzOrybGvZD5Zt0
2EJdoLW9eEKe21YVSbEUzdSoek8n5XlFukt6FHhKUC7Bsn3BXGArUr/3dsS8afKgfKbucalPF97P
v2czT+T7lU+eiKJIRt20ZsIhye5ooizKcX9YpZVb58s5270LwbfK6UaU3mH5XjxR5qV++ka+X//k
w6+GNJUUwUjuCnfyNE9+627AOO4SNBJHx4DlSZsRu9Fdt9Sc35fmv43GyU8/+Qr1uLSq/MBPJ5tv
ateBgaDuRqBzzgG7+xSCmcSGIeIIjnzWeqjm0GocoVdjf4N0C2vXZCliJ9I+SxGKOvmm7t4z5EjS
Lolus+lJsyeCUebIt9/v+8wnpYHOiip+NOTCK6eLRRwEqx+aEd4R+lVsXSwffmeHKpH5xMAusoge
9HvlFUYwM8ebsV9k1jI7rORl7ieXVu6/83MW7PebOVk/sWUmUydP5WxefqC8zGzhA+7iRnkCI3gR
/4SfBXg18g6scZgbNukeBjM08Asv81+w9uQ+TtaRZCTqkMZDead1Czgf8nqW1ybr6AZGiQ8cuCK4
CVNQ4nD+i+bv30U8PwS6ZCpc0jdPh3ZNlRlpW2slp1e9mqOrMWiRDhvUTrN0A/OYD+GztsdNScZU
urs4JJrr55/f0M/Lz7vLtx4wHZM4VBOlvMOjCd8oMXcD4qxHlyH1xMVxScB24yWyR+wy1wrT06p1
adluSGW6sDT/md1+vYX/PIiT3b6VB4LMVamEBBXfTwj8+kX1ht96vZ222J/d0X3oTrYSx7v6ysAk
w+cru7CjfS3/357GyYoM+2MYJ8wM7wRrdxRt3FglT1TWBlAZptiip6K0wixwK+JwjOy1MCGQT3Z6
D8qgTVciHmTCLrkdi40Z3MwaFlRArFz9VmrdPPKrdBPUDzmlNt5udX8ldNdCbct3oYm0amtAQb0f
lStCP7ZB91IBQozUb53di3uQOy11rGCvgUlY4b0lEUQikjsgvkVk2duCgEkm6zNy8viaMBTmPchf
1Kcp3migeYymsLkUPqPDS0Q928kD8lu0i8liOO77gsDO52l6E6Z7ATLXNVlav79a5d8KjUVmqoAy
iqpzQp18YNRjhF+aejkPrwavXuUvpfZXzNbHq/Hv8N7NpHt0oCNANiHR1kJ47SVfuQIHAJK9VtyC
CJnmqSXDnXw54ppiJ3m6cIfnvkIoHzikEoUG80P5+RmohzQK45I7lLEJbt76+JZpicrA5lYhm2nR
6Tap8enwJ+499Vq5hZMLSx3FA4leaFRDUmLfRMnpPwkPoT9k34Skwf6/tDrXOACRXk0N9iL9Sor9
6tK9n/uEv9/7ySecMECQxZ57D1eMuSWFIBUbijB17WzYqdeYi1T8j84n8XC8QjO9M1+0q8ar6wU6
FLgmyg0GSpJ/dGbBAYrx6SWQ7IJYXBPmnBPsLwkc6fn+2XUYS4OCWKhRMR4+bXNZvpbWtWl8N94o
i6OtGf4Q3Oph+GwdQL532K/8wconJEuIWItaWiSf1Kzl6JmvSFqwgqG5GZtt/5FLWwyKNR1z1mZt
ijfDcSNKL7m1B2UXpdqrq/uO8McKZWsDsnydtVtkFhTGor7IajsUboxyCRA49NficYdfeU7PqB9X
SXoNt6Y1FjU1Vcz9zd7W/DlyBWYZc0XqNHRCXNGOV13qlmg0HOVZtmksdwIOP5vkoT2SHrjAN+Up
W1KfExLHv0m5e5tTuUGZnfQd250JZ6Yn4wrHdiwrLXlRyb4iz2WUfnRVFnuHksVVaAxLb6BBszwo
xCneaib3AxvPCYZ7bU4yFj6rDubzRK425kx4ALkIXTqFGaMNxx9vLJ00rWpRUBgFS/LiI80ZE1eS
3WC6afnLAtuMiNAY1we8OENsmjQ8vj77ciWit4JRiSMaKU43+7hc9YTTyuGcI8lEBJskjOgxPL83
eq8qbqvgbxf7XYy3l6Ph01hv6hgvqBV3AMtDwTjonodKICBr7zAgOd60c1qoXVb24UMP5xYDJb2E
JO5TWCPwNTfVvtjPYgl9ZxLV+4jwhDJXoby6xnfKnv+fOWBY7rzgU9G3pb7tsPQ8jM7QL4mDCXUE
ZX4obwZ5gxeQpdwJwTK5g2xxi9pIlux+Tl2cB+QtsyiiIgVcilblFdgnAxFHv+2Mtc6HwEFcLXR1
1YgfjezWdLXW1gAmdeFrIWFwTBsPb1OyU7vaMAhxcAQtnXhY8tfTh8VAZOiJGlhk0qJ9sK41Iko2
aPjhAmLH/zd9RRMixS50sfYl0lYIayGlSOFyXHZPwrYCJ7WVVb6Dw4hczQY1wQRsQ0k5Ux3YGkkj
98xx9mUyr4LHOljnduZAsMMjZrwRPNr4MMGTbsEVK3Ohih9jsm/2td8tK/e4wemuhIyFgUW++3KW
MVZ3ivs/rKD+OabcGpfqk7khPqBdtDuFmJW/CbHAlIuvg7JhQlqCBKotKJK66W+sT1RuI1imT0zt
fXUtL3Eg8IQP7U7YHpfVXemT3lj6hXdciZPX05p6yQrXRuZdGBp7mZcuh9ZjCsKrhT+F7mEreOHf
9G+5lr3yc0RmHK6V68NtsifqenjFMFVLVmbP3RTeId1SK83E09nbQBw3Ikkaql0g8Y+3DLgwacF1
EQJOsT48kjNpi9eHyomvmlXuJiTrcuegYXxQsKdWOI7d8Jmjodta/GUVs/vIZxIQ2uESDaMj36Z+
6Q9+s+LMipPltMAL9gbD79eSJM2ZLsuFQK3yPYGsEEQ4G/K39k1CU7qo/fC1veFTd+Tn8A078ath
WdE5bCS4AA/4hN0hiElWulP5B+eDinCmzzJCW/du7QarwO/fuZdglrslaGeBzLTFDPhdq9WSJEPX
Gmwlf0wO29RjVXBE9dX7bPY94Y26PTjNA7rxVfzZtP6Q+Wj+CRCjtgtgFkqzDSUaKx0vApp6/Oiq
hXlvcIVxIddLWMkiBvoF0ejZNSEenpU71UeYbxjnYuxxDJzysbvHBaHWneCj9FNfuBD49i+1gd7L
MCVZJlAPE4NTvGdA91gUUhtTKGJK0q/FB4WMFyZae9oWFdhc2HEGq6Fb33Z/oEu+iweHIT5f4Y4U
2P/72ubn3Zx0gvWUDvkUNPEdJ9NEfBeKGezv7okwNR9gOjMQHloXcEL9q1b4kyzYKJWQQgeNG8nF
IW4X1Rd2mHrRfUqKGoZWtrXqrAtP7etI/Vna/rzPEyCdXh1zsoKnZhp2hqsfI+h1riyqyT/K3uyU
TATe4KY0nawfxRefLtHxvmb/v9zBaYQExi5dIA88qZqIGR+LnDt8zB0iF1kiyVv5kbaO8mLct97R
gDna/1GHFWP5jI8cD1gbI2hYwvoWa8fYLZ6xO6orW8IeIXeRgMogQlifOOM7xzEbsuagFL/wqv9/
HqEpoUmYpxH6ySOMq8NB7uoiBo/C4u2ThCPc2W765WCHV4zt7f6VHcaO15ee3L+q/q8V/78XNk7m
qEIaBcdMy2KAFowQzUW3kzaCqzrKDbMifGBq+zA5Y3ahGzrTF89L5j+XPWHrZL1SlYcmn6u05G32
N9C2xVpaVj6G3lfFVvkct1QN7U54kW9/r8fP4BQ/Ly3/rMcjVRpyWeZR59viLb/Wtnw8CR6U+8NL
udRu4tvu3vobu91TfKNuoo//wl7sbIn67cefdgThJKXlxDPHhINUtRs+5KlfNAuIhiixzevplt2S
8hQHHqIlrGpBNbITLtBW9Pl3/vvN/OcVnNT2hEKKhUIoBUtu8qqcqmzDPOqYrhUYQ0cnw5xUWovj
8vAWfBkCstVZ1907gD1CjOFaWw0fxMLRrirK7CWCHXNSb4pPaz+scvOVajIZsC1dzr/ouGBTMh60
VwobCRkU+v2UCTo2y6SplzQ1rd+CmFP2VsNTY7JTbfjwotxjp8fvLX3tNpcQorMw2/cVeIIJiMFY
THXOCtQWzBr+zDzqAOOI8f74Oj50f6udDAofL4glbRq3ULYCkmLcjZ77XfiqrfTdkeSR/fDC48Cd
QS79fGs44kULZXV+C7+9pRPYoDPMcJwwo2etiLb4aHR2eY1qiQH3jTzawaPYO9Y2rgh+jnfKdb41
19Fyfi1fU+fUVQtcqOb89IoTguhrXJmgRBeLHhwK7DYihdmW2TQ/9datdBcXKHX5X5irnFtrJv25
JBmWQeToycMegtEIRq2Mvh62TAspPc0AFPakbr5rLpxH/2qP2NNmrY6FIxGApH5ytayRTJJNaQHj
FWPOqWV5gvccPgvDVpuc4PRo0Y1MJ3HpX6bCFptlem2h9kQHSwlC3Ofi3yTXbU4Kl6ATHhwtdsBL
iJ6f136r2VgDqdO2AHjFULh0sQfJC5si/9L2fHaz+v5TTl6/Xv6fnzJ9garo4/FeuW/3h0cLcPXW
eA8ZyT6N++GTil0r/KnbxhTeYrC4sGuefYPfnukJzlIczT6JGp4pKAVGkcwJXRV/r8SJMUrSfF1Y
jtEjdLG+8Q69j72oVnhadH1sNhlWurNhYP/y+y39SwE6ec0n5VFeVqGp5NxS/gwtrLePPpmqdrqZ
wNNsaRe6lxDNs3Oa72/j5JQ+BPJRETquOHgD/DuKWJyKEC/TFON3glFL7YKZzWW9Q4qDTWYPRgME
uthKDxdvLxwvxqn8K4r6+RBOz2803o0hj9zSPLOTewxLHUrWwI0pc7CgNTH0jfd6sCpoUYc/ev+i
qlfF6EcFZSMVUoNH9PtEWCp0BxeOBbhBcS8Jq3p8joRNVKyUYG0c77VSWJR05t3wd9KO/4X90r/U
nZPfcVIQKNn/R9p57catbVn0iwgwh9diqKwq5fBCSJbFnDO/vgfdjb52WXAB3cDFxcHBscli2Fx7
rTnHrOpqkvgdswXGz+HyJtjayIkF80nDCdqB+gAsLylORFuQz7dadt1kk7nX+nXfv3KGqPGwMxqU
L0eDcZFD1C1+XdGBwAU3m/ie7UAaRMPWBDS+F8R1hbzYlVK3XiPPV9dZvq2EPcEZheldeciXF/xy
/Td/O5uLBaDMjFKLUs5mCReifTg7xE8ohQNWGCfYjo/pzn9edtQM5K8c+rsyBcsFrTTNNDXtsibV
IlEeNSlZHq3BlaDVtFBKiOYk7HKcHCnZDcEaB+aSVrLMRCllwu5Uqs6/T0NeVpa/r8D/nsblE26E
+Wi2wa/7IYK+YDvsJYQozQxSchOEsWeUrgx+mFGyvSA7qNstO/nUyDRIbWtYt3SNJODPa4DdV9fn
7z7Pv10j4+KxBXTS6J3MNWrc9kC7TDVf0CMP2k3PthqZ9bjqXkP51Vzynpa1IIW/vjVih3Zz4T/Q
7fk/jX34/P3nvhnLUv7b3KWNEqUWBc4pBJkQ443Acx1sLckNiCESPEQLCYypnCZUUezQMQJiLir3
2qVRvn9y/3PfLqrcrgmyvAb3zaUx4kNg7k3oN6usvAvzlyq/64aHCdSm+uaP53S6K3vo354onEJ4
WNExg38X24OtJ8iXN3XlmMT5RPvUp568jSOKwwoyhBtSRl5Nb/pbR7esRTibiIJg6m1c2k0aue/K
RBMi8MzKD83LbnthJ8kO8C4bgADxfuQAODSwYdFMXrDu+GdyqFdtYc/LDb02Ovp2GP77+Vx86DLI
IlqThsuVRPjOhh+KwdKFr8WVT1a8jd3Zz2zgdAsow7eu7U2/fcZ/uxwXX70gzvMWJ1i0EAyopHJC
0ay7ZQYP3RONB/285vnqb/5u8bFQ3fAgG+iof338f3uIp0Y2KyM3ovsKp4SrsldnPrPPB68SfmKw
+yGkjkF/9yvdkUvhN/sOtXkabK89xX8LaHkWfj+P5eL8dh55PfI4kAeOZbd5z+mu8d7Y4lalL4y8
OXmh54iw5ebKmvf3wPLPo15UsFE/zYusNMJunr3rjReO3qKbb9oThCvVA5ePoiaiGwy0bMmk5iLh
CaZJf+U8rt2Fi69PrwdBI7Wcx1JdEOUb2kgAh8FtBxD77UmU7wvzKUCnVpnrXvNy9hOuziny7ibi
uulpe1dvbbKO4z3W7HbdaLtU2ITXktS/uUtosxBxaogPVFP59U3/7S7paae1qamWv86zR2kLwMml
CGNDR6/UhlwNhQTg6JWdxjclKMc1REkRdR7SvwBNg0FUhaQw4g5A7mqIbOtP7ZnPI3tkMohSr18H
vJL/vinf9Ir+POjFciBLdTk1DT8WaGa+RU+YWE7441ftu6oJvRfciI2qtVYPS7vKEL0rx18evj8/
yH8e/2I9iHMhDBtJ/iX0KECFEmO2Dhgj9B4AewMfyGOA2Itu+zpBQSVv/3+H1y86VkSA1OJU8PNx
w2ueAM4NJYGjQHLpnFIm92U7lK+yk68D9SRl71eO/vcb8ceP1y8++CYE1cnMueOj11V0Dj3wxyZ+
HwBGKbR2vgwdXGsnsjbKF7CVpTATtrrxf7oHuMDZ3OKHJ0zgz2WpDQJr0hv0LQkRMzIerWBeF+uy
Ylvdsf2Yb8b38Y3WlbD2m/O/L4Hy3f23FEmH76Gjnr4caFd9Jknj1BRsBQd3eioMLzfW07wey03N
BRABJyEJoGF/nl4A8I3yruVKITHFG9Svq8jRfoLAYqTVJmdf2VRsr8+1ZzB8eEbJKfuL2rPu3X+f
tfXNWePXxkKK1RDJwF8S4blpRqVsy3vzCIBBL87WsI+CY6eV8MZpAK6aPbx7N1+bNrs7p35ARhVu
qsRhlGns1dyJyP10umklILtAlsUg5EWBbb1qT+kpQw5NqpPhRo+KmtqSCTAqOzIW9UkFYi+sblX4
lgqknexl/DBflfZmLhz/AfQwxEO64gQ1HQpH/2gxJBDkovxUD+YHml058pRp1yaO+lzfzs1K37SP
auQxDSNvMHta4mV7psEn6RFWZ7prTk3nysRjj8zinrMfwQsjSCKZrtYkylK9XSwCf1zOi0UoMfyi
MtO+XEDGYr3SfqhfIypQ7AbIvd4q6iDTi4EdvhY/upcGmjAIwvq2ZW1CKeChj13AR6hKaAzIMDpu
air4yMvwpL3++8Z/Uz3piiaKpmgiwlDkX7/kt29D4c9640c1UW3HJSn9ABBnpezHffsBHPLIQ0kF
4w37a6LOvz3ypq6qsqnJ0BLQX1kXlYMoFpCydY4Lf9Hte5u90yKcqF3ZGwt2jldLlb9bNByQ19FS
COuzlF8Esd9+aO53us+QfbwDFkKmlnbIPcGtnNGNkjs4fPa1X/jNzuyPAyoXK7HeDbLWGxwQKIz+
ErYvAyK6gQjkfalvo2Ld8WhmDz1iG7k4GIwbw8NgMNJQeWBU0s11f6slz4hZV6TVT7eUUt2XJVVX
iphvOr1/nubFkt3XYl9XFjdCpDc6HMePmiA2zmBpYzUrU7eLdesQRAXPhEKe3W2FSQftPO6sZRsC
PtXR6NAzHJ7dvFiDRi0puq6q1L4ZYnGeqF5Ni7hFibrizzU9GsvZDAQuZ6HRmV1Zp8kV8IxW7xML
+XRQaZ7ruGZiWC7JbdedkgAVSAedDlk+nOp+Ewy4jTBYxQVeAH8NyavEg+3j6OBT7IG5J0vnkw6R
4ozKTR38FDCeyAtbmCg0FF1x7zbFVlNXqXZ1o/w3GW55GyxlmSooZBVeqkOHzI+VvCnHu0r1ptpr
EWT064YGoivYPwCzzjZy0MQiUnJZFuASX39epe9fyd9O4qKcVceuSLq0He8WipNM2qZxnIJ7g8AV
aXxC5h7UYOmkl35iVa92mX4DMbFAHmT6ICQjXCR4PQJI/1CWRGyyIBAQvFtekE6bGD1pl3/oY7EK
qkOWG7bcn3oRcUoBqYpQjbvEOvZQbMtkQ2Cc1sM2ZwVMXdQhhKP31lOTVnZfPmbSB+FhTcVekwi0
6efUeymdtzbazHwb6vqRkDXzOdedIX8Zx20ECxGQJPlUi0XkYIC/QQEoBLumcIgeZDyvuPOvzt2X
UN4lOP0yOKbjlsAwVT9FQW9r+rOaqq7Z3wwI7ocH/yPytNjlFtCeUFAPJNCAViFOGl7uYpsiFnCj
YTEKZRWA623LdIf5AxYV72ov7rslbQljlImFFZkdXPQQyFASFD8jGKuaj3G7A7Mir6fUrWzNelBD
cg6Gh0Da5wasdJLtpWPTvSx9H8tJrZ+ZepRiA93NlQJUXtaLPz99Ogrn/5zUxcJu5E2cCjpP0bLY
LcOMalojWcofhjXzdqQ3ZNqBje0cFfQKcVfCIls6KVfKMOm/pWx/nojK1hQnl2kaVGOXe+Q5yoV4
HFOmKv2+NrbK6IVbQN7WPSkPzVcpOYG275CDom48mACvYZfnxBhV2A9FdGEp7QQGQma0rQN3PBvn
OtyEx+jLj7aK/BPfYk5tjRJVPE7EdzZr81i8ty3PF3IlrytuItPOWEPjJX2lplO7KcSV+qbVG9VA
tRaWdow6kIwS6XZIvwoOGApv/gTd7zwzTDOBRyTWvWZsY2LhZpjRQRbeDenPpHtMZmB7uGuNjVg8
xWHnSLP5ZklPQvGgSYegRCAjvkrVNg0fg/SnwZsLFAsTQArBtP2ph89q8lVLP8vUbuVP6OLr2t+Z
2VrOQqgAbvqinAMwHmTJxg/BezaduDjFl1/aEgM9YZ8e4trpvnCuUhjO9y3JlYCjzdME6LnaLs1O
pOIwniFLut2tqYMKV82V5u+iVsHf8pJIxDOv8DRlLA1OZ4fzmaP6t1SLAQy+6cQ9CgRtJVQvfgWu
1tiK8XOHoyBrWPfVVaGoJNYD92ce2eavGuzhrjmYDeRBAVM9GelfSnEMTeCIj+J87EmHNG866UEz
TyNToPks13sGk6jMOgLN7IpONSZpvMdE64lW5ikSTSNja+5K0myZtdr1fVKyhVo+fOkNmZVdebQQ
H3XbxvE32Xp6FMeVH9gVrS+E0khdtvNXANoDTUy5F/CjIDaqXCwoN8ytU8vpctuyXN1hMEajRN+C
3KRxjmeiO6PwvhfepnNBgN4GjASlF+mwq/fBI5aIzWNCjIuEe+5Oof1Ps3Ku7yonqDe5tqoOku6I
XkwobME0wgXiPL3w5UChlMfkCK11fgGcbZJ3oRSc5IdG3Pc7ciyZDJE+h8aZZ9PT78lFIY4TBPtD
dLa++hsWR+2rfEqfqhcGOmnBvQGMb8OFU4on/SCfwYXACFnNG3Wrkeg7VjfgXvNb9YMJF1Vt6iXN
thaeUbtOP5of44i7+51JEE8eXfLabl5Noo7ymwByfQQhgyqwWy9XkpE3EsU4Jil2vlP1DZqd3HL0
1s5AISCDSv0ztdKwt7pH85Q9GLf9alxZ7arfcK3Kr94FPmtH9wjB09UrDZmCXFJeOqB2+Wvd3I0+
bRqHXBhQtf28YQPGYAwBHXN3+XX80M+0bSi9rPZdaw6DtQqlW6usNpaAKGsoSUuOSQwkHoCx/oZz
T8OT1b8t49JHsdom40uj2fmHdDPTgk1ip5jOTcUAiSavgayemUn0nBClh//j1pcOlUF41KpF6/aq
md4c2+xQ5XGrdY/pe9G6GcpM62aot6D4o/hNiJ6RwOOM4+imtBrggjYuk3ieKu52qnkN/P/6JUEK
94TUVSocBRFWs4y3ywlV6XaQHBGRmwzdwibfiDn3OK2IIc3iNwLAVo0kPuhcybD8Ec4beBMGQF3B
paUn0lQgRLJ7T/GNBHj6sLJ4xUv5RR9J5HNtOO1T0jjhHcVYk7+mmuEmJoHut/oBVaB5EE/1lwQN
a9zrjrEmrMoLHuhCWZk7cYVJpagQS4CpH/N9iei0fgHfL4lrpTnw6kzEPjTw9ZofhmV305lnhf2j
crcok3gtGdtzv0YDRDqWQ6+TCHQio/6VvNxi9PT22JdrM/gRKDcwJQGZG644ipuQL8CInkEICVd4
ypPbMt+Kyn1EmNttcBTeMxy9rNrsJMXsDsEDYrsGc2vs5CatTtKJe3cGrQChQ8MkPf7ouZJCg8Qf
qDVwcmj8qC4BdLgp0jP+195ocXsMfARVyNkplkFHRcqzpZzEcS3kxFUee/M1iMhVxYZQsysy/cSu
hNTVLFLalWedjuJwaw4AGClt+m0Vry2+RAmhsjlLd/8kZ3eKfiuIlE5HQ7/lEROHHVG2EaGdZB5U
fn82ehai+QNlGnmSWMsLZ4odDdoOP9P0adh2fD7u1Ry7MpjWDblF9oyq0oxu9OjcqDcSHoeIirh8
JpWA7aMtK8v9Jl9+3Y1rrqDSfw79Ngpl2C6dozfEQR9DVJbS/AE6ctUQx1WWIf56V3y1up9mTmGJ
4ajz+LNmh/hsLXOF+V6SURvbIn6YHj9K1ZOEre2KcZejh+XvmWAlodkLvY6Lbe1j0+OatOoJbYqR
bdlfl81+7uiJb9LkNn0Wt8qt0FP8OIX1xY1rDDfuzvqn39sVooXaLgY4uyvJ4C/m8u+71jHqPatj
GZ3IaKaXK6nkVhz5aYNyX5Nzmi4Zni9cLnN68aO9KWyr6AfjGt/fxOOBHPuRa4E8s38iXlm3KLy6
c9UfecFj8KiqU0IbL9cZimk3hUtYrobYAa0ZSF6mOvznQucp0anrN5WwEnJH1l1Tvun0g2Y8VMnH
XOxqLmrG3Ny8bfPcDrQbfjrvRTotQtExwPiAKxZFPYL2V59JF1F2Fazpwca7PcVPcnxu45OWvUji
3djupdkxP9Nn/9NUHYhG3EGfP46YVdtW6o0RP/jF+7CQ1/J+Z9St3fAhGBoS+bR7S6/JCZPPKmIa
Cyd4f1b6GxAXqwicR7Me5l0oHkjZSkLSuPKXgB1AMa9nAi1TZoFmS0PQOOn12VAPfbjO1Fez3DdE
VAj9updu2najkIqQBF61GsP1qLgChaPlJZ0zYRsAD52y/WS4w+u0awS+Rsjz6KnoeYPkEgtPeAwa
AqxN1PQhU8/OFlCMSDotN509rvKUSOc+eJHFm6TEyNpuJ+ExFAEBO4jMWF/5/5kJKnYIwTE6px03
RriZw804bAP9CHoTaJGj+k6E9pxmow7nKX5Qx0OFQYjpfLYqWC0k/65KbpnHVITWBNarRHp0R6yb
3U5r0/Ra4W4W7nQevTS5EYX9PO3ILGBqJkssd4Bxyjc1uOHzs5CxEEv3IY3DbrtE6A7JQ86mFIcT
LTniv8chJaJ5U8NqBvUv+HcSjA1OMgx+mt0XjiStfFxOl8YZAbENETHCopLP+Q/scX4pe7pu8Unm
NBvwzxVztGSmlYz0uP+0qIuDcmeNayPeF9OPIt820x2kfrVCSwH3c1+3MT0Mu5SJ5Ontub9NW0rI
fd1lXjncVuJHabrNh9Tfomo38ruZyUxNPYGVlI5Mjqz5oLOwyGScY5xNgtxFg055hM5S3/EfS62j
86Fc2n/TB2qLQDuy5cqpYOphpeLpFx9jAc0c1RfYLkAB8nOSb9RsOwUaK9vPVptsQVIwuwzs3fJ4
H8ZLFi5YgQPT+TLYTMVu6j9HYyIKHlfihmPMw6rVmzXPeDS1TpUDCOk/e/IR/XIdVrT0WB27wkHr
xB9RWG7Vs5HdJcUujtepcYg7ykewqFRcuFCT20zZaPqhar+EQ4plLGj2k3FbWwUN6RWZghm93+ic
BphPXLl/qlIy3T+y2bFYT+GQ+aWLekhhjVAktzaf6p7opA+0FaY6eK3q6MaKif44rGTR1boH4YA9
I2O1DK0n866Y73T1BDdc7Z/mrrSbiGSlm0hekAMlMn60cq3kKa2j9dtedWSDzcdA3iILFcHmLI6x
m3CuFEcWE0W4W8T+ECQVZUejfCQiQRnXdeHRKxFv4uZkGU9lv8mKDRpJnoyJLJHmpMS8UyWaIL60
/r6o1lG1FtGLEyw3OUN0qkrXR6AnGq+dsp3HdWy6yAiLzsM8myo3EMpSDp+ZpqOJCB81AaPYTP1d
IbNXTioPjYjrt41vABBy0n620jR76D/bjEWUPN0MuL+cvAQpmeDIMjbMBUd+L4svmsV6Lzdfcnz8
d5dV+XtTzF7UoAYQmZmrfwmY27ZlLRR/zUmJ3yHLest40q59wq4OSs62oTvSnHUxAFSzR7w7+AM4
HbTXFEaEPKQusQadQSfBadS1rJxa8yksH3GmBvX9v09VXbo8f22bob5Aclpo3pcCH6mqm6g2pei+
Z6CdlWd9OnFhgKZLzY6dMBqqDSngi6zHd03LVVviSZ0itMfkzaK16v/o3MnVR1ubF8WoRdYUoz4R
XxKmN+Vsik9a6K1jahf1Trd27bw1rJvMIFaMSJmOrauDuSQuPVbEpv/892/7TqG2/CRLEyXdMv+C
JOdqhpCHo9wrp86F9i9I4OBcgcwmyH023WcMTei3FLJQ9xQXqjMnGzCVukeFFL0GMwi4K+PK75Rd
FiRzhBSqAppQuxhVBaIgNqOcR/dkQ0GIKHPST2icZOg9QJIt/T+SdSivRl51J3nwGdUWp+tj02/a
NqCL8WAu6USQ/y8nd4IUyUpcZNF9YjCTIyqLfIo0PRSt50c03pw0PkXtOhGOQokhyTjniodRhh6O
PV01LHwzlPjzZJbG12+9enri9Bp1Tmb5NiyxPnzSiVzuUXbYrUWW+g68vRrSaQ4wy8xguq50sX7J
pi7fAsVgdiiCM8Ouf9FtzqKyh1TIbeEMAGpb27lkfxmcA+UFT61tDAHiwXalUH+hrupL/lX3lFBi
T8RjIgRbU95iO4LiodYnQ3/gAxY/8hascwKrg83cnahr3wJEtbEL92pP1MRLs5FvNeMQ5ndw+HzW
c7vXN2b/BBpGIWX7lwUXmh/uOAuZ20rVbyXiRFVtnVSOyCy9PgaoXlwiyFAL1XyN2eU5WuT8+yX6
ple9dKpBacmSCOz615P0283JCmHoU4ubQwCneMScC33QzUseUieqHWZ1hMLCmRs4BSofPmdUXBTk
V05D/m6d+v00Lp4RVYrUulse2GGyy25Rd9CPgle0DB35UIaBA6ApduB0TmhAfigESJPysgoAQDP3
Id8DpxRyJOMzb6+d2t99WdxRi4GDRr5s/tWXHWtRQvgWRPcCvQuyS73M3Bv46YP9wFCNRi0xI46o
n4v8rpR26vicTPcTas0vUg3xjwX+K+3pf981fZk4Xj7Qv5+T+ucrVbTNYJE9BpNjctvE63O7doon
KnWyO31gGq+a/y591saGnOsiPBbzScBd2xL7zDTAroKjnn8FIgZhWxzdXEXee85qD33cwEJB+dOL
ULOISkaH0yubhC1SfNZzTx92EbQwk2VlIwu3Kn0jvdoawjk39wugaXhUGjbMh6SmHNvX7+gUNBe0
JvWG5oz1mZhmhQYlnlr2txgT/31VvgVhqCy9miEaivKXiDPWQms2Lau4z3FrroUAWy4BVcgV3sif
wdFnohj7HMl0dgR1n22zTxVzJ0kK7M/TazP4b1Y9RqH/OZlLKWc450VRa5xM45/xDgOE0J2Z3OYF
v5AwkR0dkkRh924spLTa1VQgcxkX/PmI/Hn8i0mgFs1ZFYZGcU/JQWc7Ne6G4OQ3xKnzfgVlcVSK
8V42BRed2YzrtOJle+yNWwEz603iMuKBy+Vjy2Qnwc61oZMQMix5M+40tzv629UP7JZ4OJ+UG9yN
hNqE7xZdz+SxXEKd19nngD522RJU+6l3Et8xgp3Yf1FilhUcRssb7qNXyDYDNFUVfnv51j3ooZN/
LQHecFqzo8JmSGUjnwsywuSfecY6MCG1yIgpZ3hV4bMdtws0yREWXdi/H6ZvZVbqYqtXRBUC5qU9
UgxmAqjYCtwbQQnJA2u6tBKLhdzXRWvwdWTFU8odr8+2v1kLuXO/HflCbpCVqP2TcXlyXCtmkzs+
x9YpIdYN0aNnPDB6Uh4md2yOlnVbN2TNuFPa46r6GvWjALW2qm/TlE/JQLjp+hp0VV+Wlr+eq9/O
bhEN/fbBmFNg+GIQlvdQ0DraPP6RsrJ6J8de6teTtNHD2yF6gZWl0cJ7GtJtSHbQxqRGjnZdNTM0
uMne/C3O/T1N4WRYKaLdc1eR0dzhosfQHq58xW1ZYFbBunbLJ7zKJDVZ5/ytTvYBYCQCYFA+KxrN
8p2c36a0Wny84FFOVB92fnsKHaQO3bbgcxzg3v73k/GdHEQhqEZnEqUttMeLIi9uhUyT47i8R5ZL
iTlvO4xtX9AQ4lc2pYHhGc8YwUACul3lTKjSLGIooczTnyAPs/kFpyVK5MA+GPBJbNB6Xg3PFvmx
n/8+0++fpN/O9GIGXOZtlJbyrzMlRLhvd428w5offiYbQFt7i7HJmzK5cYYeZTVIq3kn7Yyd9rPy
rB27lE14iMQr79U3tmOe7t/O6aIWq6NmDM2Rc+pfRBT9kLZgc9cOJIhl2YFJsp7XIW3leCf+mL/8
FzYaGy5Q+EbnQjobV5yB8t9f0j9P5+JlY+SIOqPkdNgbC/XSYtAfqdmrZJMJLq99ux3WzaP+atwh
OaOncmr3+qGvVwUBreOeaQh5YrJD62GtXhHG/tLTX75pmsgeRuR7RjzSxXPWNLM/JMuVWjQEnnWY
gAg83Gr3Jf3enuds37xnuqeTBXOYjnns1ffVTsFAa6yGR6v3UO/S/qe7VuKpfmhGm38HerP0rJ6m
MHnD6in/yPeydZTFp17cKc1NNNjJYVBd9X76HNXjonsmZwaaBVsnt8MdLtlV9KqSAz0Ot7L8XhFe
jKO0ITSYGALiJls8kPTVfoDaXNaqK2WP9neViAKQJRneiYm67RcP5be1p7A6Q8j6DDUo6iYy1eb6
QWXoQ78xb49+xN0qt1qFhAw7M/j5vcZXyFzH7zGmH2qbRwWYpT2BHulhGXr5IlICzJgfZBADpCdr
9/0nzHC4JQyyiMwjzGRFARoctGmXzU8zDyZ9qZ1Gn5AOckP1NPUt4Pi9RYfC9j8GcJpXfvI35uE/
frJ1oTvK/MGQrYSfzO6cbfvoJEQ78fGj3eD4h+mzCtwGD6vn75l5NjYD2mvr3dVTuKgkRjW22iZJ
F8FxIsCfJ4OBCWnqjB9SbMP18kGgwkSQ6cPY2AQL+s7Xlty/Oy5/XoWL7YHRmEYZdQlPMlP2N4zt
7N+KCBmTB2Jen9ZJeUjMg4Z0xFgSYaTCJbiOfQtjO9Khj9l9ZuyC9t7fS+4kOxJUd1veXwsOU75b
SzRKBWyYWNv5hz8/jYgWhLmvCiBgLgiDiYk5Cksevc8JT+auPDXHhvg09TFPTpTW8zMbzGcz9+Y7
7c2kWUDvAiaLTewtVemHldwU2paVrz4WtMeHo6Xb6AwiT/D+/ZXQvvuiI9n7RZTVF4jzxWlrqp4a
U1kCFEA1wfcBka0xeWXqaaqbQFwN1+b79JiehnVwJ/0YHaVxhOkrZGZOS5l2wqaTiS6/C7RzeF+s
zdZhE92Kq+QobievO9CGJpTPCJ5hY6drbX4fiUAlRoe+GB8/EJimx/yCN6ikCha217YF336vFzmk
IouiqJMn+ufvs6ohtYoY+eYLKGYaM5O4GLhnPohMhJyhv4vYBuUgTIFXy81KOUgrAkcerHFVvDDC
7Go6krS0t1FGI48o5VXxIHva4yLn/Ped+KaxiFqXFoUkmXS01EvdLlLHoa67oeBNIy4WJA1MnZ+1
4qqP1oeC71Z5NDoeD+GrJQKCWcmyQAtrsOpkasolMylvgvad3tbDNqufC6ZSEzwbZVPoO1Vd//tk
SQPkuv35fcI2CIuMdDdR/R/Jzm+rcVjWhT4EU39XQ9TJA/clNLeldK7amIeI9Z8BayK9qRnmGSl5
GkgcF5nXTNJRz5wMSLBK01+cYPSWX4V6a3YJ74bltN1z6f8QqekKwkzyTLMD+W20fhh+7dZnpfYf
lPxNRFCWqgiJy300EXX8YeHPiSwi4DiaBgQqNSWn6NuNxp9qSG/TYS9lQmaHpkxwe+PqOnnc6sij
fu60V5lNYVgpuxEobW4wWknuJHn0moayX4bT1NCa1ySbKSw9GIOFfiL5D4ZSZO2z9lMumL3rr/r8
HukPc/BI6mihP4iwDeb9VJ9TfHxj+CH0L4L+M0MuZaH8nem299YG4u1GEro1PVpvitJbqb6dGHe3
wEN05loyUGmt3Rl4s8MZi59yntK94b/mopNq72UTbrEE+gpTLI8erFHa2uSiMBDMm4XZWdvMm4Tx
FQSZNe1kLAsu4q3ykIlOOdoGfV4GC6PdHPzVRGIE4zgXoIjov8YG3UCvEenE3bapG0JyrsJ1WKz1
cR8J77Wxn3hJYHec5VNPap6/QtEUP1VHwyP4ZaOts3OhPo0YUrzoZemI6dB7kGniW6jSNz62FbKL
s4gi5ybbQnhdqx8jTAbzeWpN5nLniGGxlOSe2rga6UKta8i3S41lOZXbmtuWpE8EBF/hEbU38JLx
samQAD0qOVAfke5ucervxneZBC0bdf3R/yAoBE2D9j4rOzpHGvqabc+Lnt7M4yr4XM4/sC19lcv0
RVZz45V0CCZU7sgIGqjM7Q4yXT0+loT69KsesrZEpn1Kee8CgjLI+n2kERXEnvUT6rTRelIKlZpR
i6vJ+/ZWeJORRi1az524ytfFc3YP9am8Hb9EZ/IhoN90YoiqazO0KBGRuNolSfC2Ye472XEHf6WS
8MS097l9H120GEXo1sLNpLtij0AfqRGgp+KcG874BD27ZdJQfTChex8nN6XxfI+JOPspcehTf0o/
l9y0fqWfFAMwZHpos006UTFGpDg4HX67lCTSDfZN/rGL7wL/x6zedjB6i26zeJD3YbKHAo0gbEnL
mR5zy9MOVu0yVMuJieWelnt+ilB9xSlJbVRhJP84xnv+1C7Qpf4u7ZFH23Hq9AiOMdkhbPSBn/2C
gLWPklCypSyXKbC+MngaPqsTQ4dHpP1RiBHAxhfQv4ur/pErpRFL6NKa1E0IfCsDew68AmFVzPsQ
LQtgd3KiiiNHY2vsJr7HBpPMDBP/p85cwpGko4hmGCnNTPMCzx0g93QjNo6Y2UrrEe/HSBkRRUvK
LMA7ot/6NUNl1Gqiv6KCyIDBMemAnynz2U5eRkJB34IzKIXH7j7MoFRFDVURezxOJHjg4aeHBvIZ
qcI6rm3F3EvRxhdsP74TWRyMZ3pjs+Zww3VrU/W7lj/lb2NiFZBxZS3OUK8OPGLV63SN58YUKPgc
sCVOtoQsIM/C+qXB1DN3nH3GW4YOn+beisdEVMFfujWtmOoE9JOkktnYJ+0m6ZAa2QJJSQAffnGV
ddKBl4n7LuYxhFQdeIjpEBepP/jrDLh9yUHDkOqQcZMhatY+0/BFZyNXqU/MGcpXITzOJdsB4aYw
l7+eI5OiU2BTOzPmBuSeZF4+8rYIRwnlY+BOPyzVG4Y9E6S5bFGIvJTdzyAhpVoimh0weprpcPmj
bc8/C0SdKoqx6tXTopEZLVg2zNj9c8gUubMWtF+snfL0KKPhQW3sY02b0D5jXIKWIJOgE2z73pOl
rT6uIjfBPicUDutbjNGxe62ZMIZsg1u2NLe9+CHGTwNwjJipl3YX3GoL5HzJ4uMCWTbfPaYlTLZQ
RcvMs+F4g6GHdDbtEVNo2x7We/g6Cj8Zp6YwZ0Q66ADrK1dRn1Pk7D5rU4jOonoMIQ4IBPxGqAx/
hsM2Du4XPicyauU9FF+6YjNZD+m0y+MYacJNxPO2THsF/+fQe0bVuarE8D16Mqt7E6tY91R24AgT
mwE9eD4UlnDrpuS2YRSu8Zesu3KXxntDP7QMUP9dFXzTNoMkRqecQkuhS3TpQBmrPtTjSO/xScze
QJzSKr6P1ijZOoe30xaf2R5cjRT8u0X/50GXCve3SqSsa83vTa3/pXXX7ZTsIX/Tu7q3RJ6N18TI
f9fLHG1JaRQBhavK5Uw1Use8rqVouNPYR/Zgdbv1uFkeC15zeZliXXUgScvO4bLU+v2QF42cqlS7
SM6T4S7cdk/KYVGnGraxbt/R7YL4u7rlW0rifx3vomROzTEz1YyfuOAQKHTUnamz56StNd4jalpV
Tu+G0gnhl21cGdZJy472X8e+6MiY2ozmJOC3irv8rOzbjcrHUD5cb7R+M/v680ZebHwKMWn7WA6H
u2mJFVwlu4QVQ18h66QbFfa70us5eP+L58/aGbodW1v33y/Mr5HwXz8Xu5aFyJ6RzqUTptEVodC6
ntXkR4U1JOXzDhCZy95FeHnRN5zy+JSqm147QTCtY28xv5ahVwT/Rdp79TbOZdG2v4gAc3gVk5It
W85+IVxVNnMW468/g3WB87lUQqlx7kOj0f2hWzTD3muvNeeY275i4u6oTqusFsVxxhpDRpqL7kS7
MzSobq/UeQ05ubFdQnyiYwFuwG+XUgExI45NFH3efFd+9Q5ed5X4grf0jmVeXl/1a136ZkzWBIaM
2BH/6pmiGTCSEinlEYfHI9by8QTjtfZNZ/DaTZzZAiE4VwPC1EufjQlnDvkDMo2/3JttPWVaL0sD
trTJnU+bLluDkx7Iki7XKMYOzF0jkrCpoVBMS46g2EgX4t4JsIAj/cGCGELiX/XFwrlBSzzb43OE
DpD9Qt2IDN1ccqM5z6ab/OfpEyhB/WMiPwEE7pWP4tJR6/sfcrbAtUmllHEwDUfVL28LAPiKX91e
f0zKJdeQ8v2HznqOsZbnYkyy0rEMXNJuxbueBu18aDmJZiJWFCryDCSj9lp2H+Z8E2DyKYOHVniR
ZKz66udIFzmo7sLqM1beUOMrRAOWAynasQsSyz8xMZQzlJ3NfSjQPOJGjxhq+pgElXQTdMfyhFbX
fO0scNtN4Qs4c3IcCciy/FNNaTi+WMF2orzTUHEP+jIOBvyzOMHa0ybt8sPQZkju+tUkEK/UGpz3
OwC1BR8HM5uS8PME09I4+RIJOB2dQEH5zKtPrUXlLt1Zr6JcrHpCDcET2oPsB+FrXSIp5zonzisN
OszlTCbRCDXbZ5BqsP7R5IUprljsyNoNKvS5cPHPyaQTk4tMIe2I6qapjqb4U2hmlLHmqhk3JidN
K3wkXTBu3sgpErJtEb3iYCpTupHUtdRQxfSUJyjqOJPmW4vT1+mVg6biRvwfOJlyP6GZaBdfAURc
s2bM4MAhNXx0luWel5M5CqL0NPW7J/lLecBmQOW/MKN6gkrm094Q9oJpG6wF0KOmu+qZZaT/oexw
ZgABrRzLJcNrXqTd4Rso3k8VsbS4qlDN8QOnbYKnV3RS88cgP9epl8PsNBypRNDK5hQvgv86cvQO
YeEiOs9qtg7xXozfrfa4ZKwbmxoWfuP1/IP6BPYPLST/vSBAEi4RGAQvo4C9snw7IeAvb3NmFRIe
nDfK/pT2VOF2Jk4XOwM9ED9hw++wKZ9eQ5Pp0HsdfYTTS0FyZEqNJ62QejJozIJbpfUkyZ/Soznu
kpi6dxGZysBuhQeBhoAsO4uBe3JB7Uy7THST6lZXeBDtjzQhJRhForkxw2OB58coP3vpvifwlNef
Y1erucwDkD1JHFKiEfHmTcEPSr4M6T7fqqEfJPuUgM6WE68Anzk68lvMxsVg20CpEbzqdIz6J+IS
OZn2TyDa+D+fTBJd6QQ9NmhNi6OkHjpjj/ctfiqVr2it637MrQ/3IQ35lVhxSqS8k6llcVtso3Eb
lFe2q4uViCkTTK9KIO4YcP9ZakVy0CRZYg5HCbV066mNBy/qXWbB1CjxCt5n4HHe1f3j786/rpi0
xhYRBt0xY1npv1V4naWrsco2eVTvJW/cK4QgLgYYzohbDhKMjxcA0rW4x98z3vO9+fuvni27ilnH
RZKzNzMZ0htvwpJEg3TV2vPaMh4bBUwWijJaNLsJ3XT/GCWMVDqQJdEOMki1rR8SX3pA8JegrYQ8
3LE2ur8wb6GjN2SvpuU5bOof/64o1EvFm6lroiyZ1Kg0ov+8V40whoXac68CVF01wJh9iiFu27xN
DN5TvyWaEGtjdg8vrWWsg+y7jrad+qCnO5OpZcKXy2GYxDObUAtMwmnwXEE6XwLrWKk4Xo7jjYxo
ILtLhbeRqUs1vZXqRzS8he3LpN30ia9pKB5es/SnpL5cHYkse9DfT+W/v+9sGIAU3JislKeygFpO
5A2GiA+QiNoLJ2wGFIPg0HLGw79v6wV67PIK/vezZ6/gPCV9Vy2vIPLSn7K2o0Prob3n1QdvgGbL
m8C3MW2jif3vX9YvVcSmgVd6OXZQPp19c4Y2dU2U8cuJvrbGW7XYDQRzO3D90V2uuvS2hsau3bIb
RfO+Ijac2LO7YH5NxzfinvLWQzhha4gofstgcByiAY8/u/k+EnwwpJNPejBJOTbqZbOjaVdlm/a0
HkNPhfxNgiOt7/ZNJfyMZuIJ029BvEX8K4H+gnTDbw0vODbRzYklwDEc9RoE5YKshxv/7c8/OxBM
eXzSs57nnc8Qzje9o9pIB2OvQCp8iNnScmEjqDfIa2w6vXK4Q3UFij5mN/LMawvghYHxn1dzdmiY
szaJTgVXk7IgtB7eZRCkiscuY9OY4LwbpL4S7han/aQSuQMio97QLaosW3qSMABgLxA3NCjJRwUd
9O9X5RKm4Pu9Ms/GhaKeDcUQc3Xme0qzyz3dlaT6ocH9tWTiLBFAsx3+KsR1gtDiAF3w0O2AgPyE
2PG8ECrq9b8v6GI/wCQPZNHoLtbms8VIN6KmDiwuqKMdjDPUr7wQkCHOfeAYQ79iRsAB9pp658Kk
mKf07WfP1gglCUIrHpntMO+JJxebL57Y+Fn61bnDc33yqnzf6O4gIYP9Jea3FVyMXUVXyvBk0zEA
WmKSYoQxr/q79r58739UL8HauK8+onaV0FSlEINizMCMcQKBVD+1r0yht7ex1DfErDomUXXfFZV9
on/2TLvMqrwSdyHDp4RR0pUFQvt78Lj8tVAcjWUwDnvgzxVfGZXZyLOxPxp0f8tbtixsjU+TsZMI
7CVuz6Eo08etLNNMV99TO5IXIwriebqzGWE2Ew3hwhaJEKiOxI4F6W3R3xnzTwWewlAJPmnjdkgX
kTT1XYb1ylHKjPCLJ7K5rHCT5bQeMagH/VeVdbgd1jhsfTDkUvAcTQPcfMDaBnGOYBtn6ZWNEKaE
6TrF1aDkS8ckSwS5q1AkiH9N+uKssWZtZiKFrUXKgAjPDmmeKkGsNixF8345bmqaZ8i+xsxsFS4r
xLVPULnUjOIwjx6d+0kC6dkRKus6bcjaedmerIPiKfuTbKsfwg/zflmGW79hSqXb7eCaG8LB/PJX
OHpGuZNp55A4gN22JM0CNzeCJgl7rVNeHTNevEJ4fyQ7A+FASfHn65Jgv2skfHjsZHBUuTlltW8T
vxB2Qbm3lI9R2HXDTaZmKxXz8ZpRtSvGuALcaHQY1DT+3LslA5QYjX24Ja5RZEyz2PIcTfKkX1dW
kEsNIZWFQ4UibuiGKp/dUICYZpia83gMnkhdQmfFxhevu3w7nh5xiEvqXsdBO4Ev4uzqihTyolr6
YvU1kAis9oSgmZwE+NckvVcnfJNwrER1hVv2xMDioKe3ITEgw71SbmcGLPHBhNFk3pfmPsW6iGcX
t5bGiFrKH6jtjc9F2EJFhcUP55+OomadUQTBx9DFFQq1OHQiAT1E5hIGQgKsjdWCLnxAXlW1kXKG
UgSO1jR8QfeSwjOtBuu+bFzyIwI73fx/YXtke5i2ZK3wXtjDOn2xBrw9ISY59GX5vsa1HYWPSv3F
iUU7/WxHCXNltVb1L8ZsQfMWafcWzU+iU8hePolXSHCXWlaqaIGo0EWinrRz+E5njmUQCMrCwlmy
vd9IfK6c5iV8N0jpkfaLQuUR/sxLidfE7g6RK9wFdvA+j7uZc8otKntz8knHUDiwENSQZa8Vx9Sp
OaTmpgz9HAD5F5T0fj1tQKfgPGfFNcxnmt3Z6A/TT7H/tCQv7m6t/r4RvgpiDeitXzvpXCijVdpV
kqiKEmmg551sqZrG1oqWv9KwdX9sHivFwfuIs7oVNm15mGlYYPDyNMLPKcYww/XP1bC98vZfu4qz
I0g+DLN8OskLWcmAbEAEDTPWetriFoviDdsPvdEV0pDKHpWHobv9/30bzr4+uQswQ/VcgLidsm3O
56+T0ikWM/PzwwSfNvMw46uIUl2WLR5nmN/XL1fuwoWF/Y9ncd7/llXNKhQuQl2CFhtqmZH5oS1p
60Rbx25SP/TpVpC3ZuBrphNtx+Cr0f4HPOml+gqpA8HLKBhlwzw/W0lFRdKiIC2vfhE5Q7oee79Q
qLh5JAEm6lB1C22LoJIRETPTt/it13EmoHcvqVmT24AWUUWNrWI1haest6t/36lLxfIfF3hW+Kh9
cZrH5QJH7yQz1rUhl4dcnm1RiLbJbdaMq6Lz0BuBw2kIGyKdTCs/1Mhg+vtmOU3izg9XrunC+eWP
azo7OXWV0mplwdMjaYZkAdrrNvLPiOH1HgsXKsXH+uTLEqSme6B06arv18r8Wp5uleTZjK7InX6z
yM6Oj39czdkX1UhZR3Ydd2g+EOUQxjjSbTBCOZDw0BZr6C9UykJymEHYkZywMilvyiXPS6egJ6Nu
CXpp+ruIZ2hgnUX7OIgZvct0Had3mJr0gfxYyBWEqujDo9wB/td8EIHY3MEm0D3ls3nVXxlAZxYO
UF8gm+C++cTfaGEcj37lJzQoOMmxfq+Z1JERnbATDZ9y8oitkxTowkd40HwiyO97t96Jt9rGupte
eJAheUjpXU4KW8InGch2LB4VeWdyNcvf9X5q9XVHNJu5HEraB0V8FYLnEpFo+BB0vJs+qJi7/5eH
ryiElfO5kDR0tn4EYQmKJv796fYIF/B7z17UraeFsZIPj3F57LNXQ3mXIcdEfqxvIEJlwLqynkZt
f3dNv37pQMKk5T9U3dnLOPZdKAgJ5LGWw0iWP/Wtz/TUQjCoeszCu7usOf4Ps6YLNZf6HaR0dhsm
0Rrq3gSkNNG0mB3esftmR4vaz1xcb9daBheXAfypIuG0ogrS/KzEqyalVfu8o2ZKtjRJcrvQQGKv
KmArmSsTCMFODJiEk4Hpy6+zi3Zez9lJODeHwT3Ei6uE9QsdPBbp/3tF50JWAp4MPVpIUskmXtNU
wg+p3grJo1UwO+3dhY4DkZ/20YgN7tp58OJT//7rZ8fQvJmZs2n8uvmeRzciWieY0gJ7GHIaxY4R
fLgIQTL6YNcOwBfOZn/83WcLcqDmdavGPAn1XQeSgUCHnkXkyL+Kyem8JRm9fJufM1eANoZf9MrX
97dwFn4XkETVXHYr+bxdG1aKIeYTv06jqlnphnPSXP761gJbs5fR+C/oJVcxbd3TanLWwZGmAnQl
qtduLV5FuV7qnvxxPcvd+tbHbTRl6OqoH4/Gg/Ua5w9Y6DRqGNhyoRNL4sqCuxx4JWL1n+CiBmIR
UhvXjWjYHITqu9nU1lGPk1lp10GTenH8KalrufqYLIrlJd6Kf89Z1uz8NX5kKGICG1lEyrCAMKPZ
Mh5GyCYSP+ppEOI562Kwz+z8h/GMzCU9IL2NtoiAHhO2AHeWQcaNj0PisYGjwRD6Q9vfKk/dI46U
T5Zo88eI0QZxDYU2xjabA76SstJ6qHbICnRVwq1QG63EhyXw7eeC+2OwwCjkNjlCucmOKmdl/PDB
UcOSwfcXw04zcPe/I+eRmU14sSit0AUNaE/JxLL2FhSlj2hdxdsCER3hMpAscjRvyKQc49pH+7uS
P98rDVWSLG0Be/7VvalPYZ8awsTjEjzSjyrTHyQf+WTf0R3OCLjU70ztpZKfOpHsk5X1nkFo4s+g
yBAqrwo3KFe8HnNJU+0Ywi0WzfhKbXjBc62r36/x7AMrhbJpCotrxP+NL6JgGRNcignR6bF0FBvB
7UnOZGqIYumRPpyt9nfdaQclIL529r96LWebi6gmphnVHFW5RY3D/oL0ZfHMl90bQoKJs1/A257/
5j42dMK8SrOTzunkK6vO78PJvx7cWZEzq72UNSU3BTKexmQEZdKjioH/odmU7ZNWS3wZFDMCxlkb
AWneugNxhBjOfARbBlw2RhrohsuNnh5MfCMKddmyOSch79qwBlhEGfHvtep37fz3NatIiiXZoKI/
6122vZElYbAcuLYcKxVzM0eO8FpJt4NlRwN9NqJIyJq11YIEIgApq4ZGABgT1aU3Ve9VL8PX4hjb
6si8fi085rsBAxyQl/Qnfa5Uceab+sBRNF8BUIxG/9+Xf6lLz3v43+WfbTGZ1WdBZ1Ho1NqqsVaE
sdMkq59109YQa6xOB9mVSaimKzs6tWiz4EnrcQmqhIDn0hxdoaJuSKYBs8b8tHXqvfGk+Yor7liJ
gX35yHR/1j8t/4R3If+B2c3rycuT6G7+ZNq6KO1P2XrYZNv/ZRb2m7L919NhGRAVSNwWI7izlbvO
ptzqxPEYpg90JgboZHvapaBv02yTa2/hkWi3DKVvxnjVei20fUs4iZfSeUTrQQvJ2OZO5Z8+lQ/R
YxCekflZvIzqWwNfZjUgzXtsPtJ9TbMFIYo/3iK1Lw8Up/oDcljFVpDD3EdHzTZftM90D0uaeneR
g6qaK9MmOLJ+IwW41gVYPpS//2w88sA+8PudA8BLLT0FQqCOzDtXGr6b56V2Sw4GTNkVXZZmJbnq
+prc49KsSTV0cJeEaOtUq2flmxSf8iqT+BRUXxt3lviALYn0g8Ceht1kbsI7/NmyXS870vpa7XiB
uc+C+t+Pn1dqcjaPopnwJw8EksAwBk/gLarhKfFHcatnXhTbOgg+B6JRcAta5toVXJpg/nEFZ59S
IGvVnLZcQcdLYR3wakmOWO87wmRB8zQkqo2SrUNUKx0QcQ342GdMpqUnIcX+xGqe0aRH2lHdLZxC
hZgzyHaIRVfxhwzq7ot8eWhkb1gM2LPYnWHdwSDKvEL2l/2BjiEpMtH/w/zwjz/qbJ8aIz4rJErj
sXFo6xGfrd6nlT+kftiDWr6V5veUVQpg8IjzGr7PleX12jt17k4CFH8yppbfp0dP0S9tpsxH+Ox0
8HRq9OnF7KKCIb04BE557TNaVoe/PiNzyfs0FZrj584WmYVxbiueaIYBDzijHxu7PKOfZjrdsDWZ
56P3HqzNiRoKi9tVAcHlnRn1ABR/SQHjcPZKVXE4N3qvLV9UKa473mywXWu6tbCSvFBhHmVNLkIM
Dv36Dg1nsaKyu86Sv6Q5pOX+33WcvQWlYHS5YnAjVN2BxRz1vgGgTEHEsQlgjGKnk50u80BukA+d
k1E67c3pmb0iufJILqLCv1/JWa1S5aU65Cp3RFjDtAjRwaw4ISY57z9Dn2d8pZJT09GFRSlHnwyX
K6gcIAAMDPnuZD7Nqh/sVeaJDJXQC6yQQph71bwXhC8zruncXnMBXhKn/XHvzoqavpANvVa4d8FN
9cje7wcbAN7ozpFW4Hn4935+8Qj9/f6cndgbaY4rCA+s/AWJyDQLIIsV6lOb7kT1ZQq3tb6HkFLN
B1aO6ijyskTJroJ3IP6Yw01CVpfz7yu6+u6cdUG7sgy7quSKFuExrqGhvtXmZzP/kQ7wAesHg5nl
vUQoDcyhbjf2B8Fp4DsmQNyuXMrVz+msGoiHEZCYttwcYyM160i4oREKxi92p36tA+qmFmfE1vns
3eGbMThU/3TKIsDMq9q4srRpy0dzvrrAsNEXQotGcXL2KvdZWoCX05cGIy3ZINvqtnDq/Amnn5qj
uW+f1PJH4tTlXviUWeMAn063VfP7EnHXRCNJDjYcWF380WQ/BYJNCsoQluPw9JLIvuyEIxayipjx
JZlIXIi89YZ+SU4pXK/BDreeuOb0BZH4xBEn4Mh65Wu9eMO//4ln735IaHLZ6yYnMWl1Cm5Ih1P8
OfGwfWuQe1QH/iRocAVXLphqL0DBVm2KaTtMv5a8un+/iBePhd8v5uzT6AYVgbhsEDPR7mFnK9aW
OxoSgAJ2Gctd7MQz22h+X3YHRdt2yT4hLJ7Mmh0xgtAbsFUzT9RCYBp3g+LItP3aF1F44wR75T29
EI+qk5GkYBhn0knz6ew9zfQG+dYpoO12b74bByKE7BGRoR1w1RhxWNB+Ki/wYZt2F0EK/1WgNTWc
7DnuV42rEj++Ch6ROrnZNsEhJzrjDUd90Iw35jEDEglKbUCKaqO2zn9ca51eyLv88+LPmiVqaGST
VnPxoze5lqd+TKVvvHLDw7WHtYkyqMM5ksz7KAUgvCOdVB1s/gy2s0zyi3JXy059VyLx6KARGu7Y
3wgkUums8B6cP1oK6aHkYTTlVRX/xQPo9xt/VsG2c6NkkW6xuwDAI06iXc9QmhjLirBujZsg2sIY
qnSOpsbWINWsJySHBA13wJDrk/NwP62Lfp2EW9n0BDrwCvynjF5p4wvRvUr6zsyJ6Nrrcvkr++91
+f3Pv7Wn1Hauaz3lqmk4hcQG41iStyIiY7fHdOgRbgDnOkbauxmMH2iAzfUi8A3lq/GrF4vwb/dP
PqtX1DjKwxNEMOoVA50vBIYNSE66c/bUvCrUDqxZPkXu0lIpmve5u7LgXHqAxFiQDWioova3F3mK
ICxZi5aiBV9nl2t16fg4Ae6P7i4ZnslKWjHCnXxo1CeGHk70jBP08XTU5dWTYtl54BtAAlLG5GV0
YDdkqGN16MGRCT9fWY6W5eZs+TfxdYuo4wzOp79lnN+eWmW1xVSMyF9iuk8ACmktj4SUHhFlajW0
+U3fPKjDNh1siruD6uUEjbhljE3TDcL3ONwL/aNxuplFTy+uNGKMa9d29g23mF4boUeIFLfILZha
YsYEfQ/zbkY96ICldVm9ReFzAFkTKw/BQlOOD4X52MWGrcDo6O9O2qETXxXk2ELTQAeYVg1LKZAu
vCBpTa/GwZd+aMWvBjE8Ftqk3M3aLjT3hbKBjCyoH9XwLIEuceXyoC3bFzErPzTiv4mBl3ep+CMp
j1Jy16Wc6WLOuXPvdcMvir5hO+S7gkJH/hAos5JdQuth2nfJY5/cQYod2OpzYZfr18beFwa+hMyB
dqTZQByGePb6J8yRcqUKF8NDh6xPuKcJTNIW7NzQpZpg3cBb8DmifmQPBL1iFgur92rFueyqZ2/W
H5dxVq1HQmq0eSQgrOIT9ES384l2CH6h9PezI6+ZE71flTovxcq/fvOsmEmCqRxK3pljjUSPvPjC
XQaSdN/sfL5VsHRiT7j2o7+Xk3/96Fl5oZgtQt6T1VNBdXRPSfcu+GIXtOlIj9xJiWF3Jc0Tc9rm
triWcMVSY3VOyzh0fdXPd/G2L0xPk0xz5S9qaV2J0mQuxiwCtyrQVpRd45odGZEDgQFUuHS/rqmi
LinbF3SHpJs0unUqf57Lt1WkrE51lGvdYhZahGOt3ZZ2jt0TR+9yy7vrqVmXnvT3Xzyr55NWL8X2
1C+/GB9pSdqJZ27UDY3DzXjL8vT273Xy0hDsj7/wrBhKwjk1yvH3X6i9ou52e2yrd3iI7RajSmVT
B1xTb10qFS3Q85Al+UtBkZ79Zt0Zc2E1GIqAraPUd9r36q0Rtqg4WmNFaY3vBVkNId6a5AItjzwG
8y05XkzFNZ0r2uNATupktUi4Qqc+0Qz99135ndx1/uqr0JWWtjPyyfMSsZVDNQ7qbBlM8oLHWzPE
1OsOkM9FuiM/9YPxNTyasOujauHaw/TqVLevbSxNZJspSxLtrLyo7d0YboXBj8abJRL03xcpX5ie
WrSHCFGzEICL51ucwGh5qJt2SXNK2jVRkC94QAWC5x0O5iyNCCoiD3GaTzivW9wAM8/oeHN+QXSM
/upXlVw5c106jP9xRWcbW102UVKWXNFiEWW8gCkt9tWV5TMfuKr5V6/9/WflpKlFuqQueW+okJ6n
4iV1yXJBX63DGjndNoStrDrtB/kYVJkQWz3Tgd16gkHDimHQOc9JhrZH0glLu/A5yMFzPdlzQS8q
1FcdaSoTwU/eJK6+IHIICV4ap8/8oP8fCHqXupvf75x6NucIclPOFK0Zj3gPQWHS91oaGURyQD/L
ZHfWtwMod9v8RZ6L+ggro3/E0dzdETOR4/4ebUaehrHSfnQ+OHqH1AmkDDiPdSAmAPuB8Qvl8rcO
2k3W3yAqEZadKiYKRj0A2hOvvZvLXvzXB/Tfu3muiZq0MbPSkWfTe+FaIxqe4XoYwc24V5mGbgen
2yyS3+5Hx9Qos0GhY1KNKaWvHPYuAKF1SyP2cukyShC6z3bOuTfjTgtPdFitVV+tFtOn+jzccmb3
xnw1ETcirzNhh2swi/lYJo/hm5ugADW98Le28N8f7aWO6x/Xc7apciTlpJxxY1Tf3Oq4+xMvXiO9
XuoY8SeriS0x8vCuziwu1Jz8roFkVpfJsz/X96pt0ZwGjVPMQIY8JCEiSxkiE4Xgk2U/L/RpfHH5
icAoT1KuPIQL3NPlIfzfH/+t5v22jeYdOeh5w8FF3Iqtl47uDH+bux1pr/nJH2EnyHtxXSW3QnyL
I/Tft/ziYg4/SVs6QQiwz+0GQSF3J1Enem/JNbiT8fuaDjmCM/sqBzq7nXz5hMZtTaJKaH4tXTxj
jzog8/TUUx8nCCIJJlMbuX7X36po1JL0Tm92Fa3Zf1/pxYrr+5WelZahVhjNUNbLfYrE214/pik8
LZBEcnMrcbQCP03jRGs/YFwYvjq/NCVWHqItRfkjjx//fTXqslqff8Pfr+bs08mStBnLkDUJid7H
UvxIvadKO0jYUETH1I515zT49NAI6cgzvz+Nq8eSiYz+YBCDKwWeskAyYIfo7swgdl4XhauJazhG
YbRP0PTFTD3xrtZEdenqOvRO/SZNtiH2TfClzY71F9cOM06YJz/+/bddaqNYGm3BZe5AeNy5O0I2
26goWzQnRbK3QAvVkKb08cNYDK3YCdcRLN6JTJaolFZx+EJLLSBtzUPP/couukBZhh8CLlzE9M64
xGa1d4lb127EC75r6wfhEcBzq2/R3RniugXNyGr3P0AgllLp72dkQpygXNERJf9ZoGqmJYSGxbs9
bLUHPfcJaKm8WTvgT7aJNUF02sXHyRktpFQihcHV5PGLF0AIM55CGT3f+Sy0GJkA6wnqhqX/zIZV
qbY186E4WrqoqX7HvSbJFs9Lo2zV9TW+3iXxraV9+/2z9bQKg7EGH7q8pFAIe3B/dULcGBxibJmN
6HEZyMp6BrMU8MW6daqPsXjQ2EwbX+sO87gJi6dweFXQxZcFsPsQO7D377ftd0H751MiI13mzCpL
LL5/nV26Ea+aUQ3NUazJM2YnDq2HCb6RASj3tO9y12Qr1HcNuWaE9WJ0vsnn99kgVpbyu4L988W5
C+SwINkzw5bhWVdug8HH2h4Vu3y+I96sMaE6bNVmo5W3+9jyibRhx7XgqxjhPdEwACHAJ5EpGN60
KnVB6BuBG+mrSvKJRQsVB7oXvQSqH3NR1M/JD1O9coC/IPSiZ8SzUghDYDf+fS74tg3IdR+nGae7
4/hKS8b8Kj9ozrTPWrsZOUzphYtdajGkKTeRMz1hbnfKjaF7A0qO5t7ojuFpE+sLDut6l+8C8PCP
a/u9iXy7tsQI0TicAvGoHcwZ1S50c9IHDQzZd33s1scWA0O25/OKCZuvCVrHGQlJfVkT208Z1h2I
IJZEoC8lJxRHfpheo2N0eg7FhwX+NfsJyiMDi9V+eh1B2MavzQ3SV0q6l0FxwfUJX5CvAgL9NnRZ
5Hd9d33QiLT2r+WCv5ItkH1QpS12Xg0FUn4KajUSj2Gytkj2yv3wFqbjXB7GdG+lT3q3108/ZZY4
NQPBayWrApC9USeo5JAMo61bJ4IzlXa/BK1DeyKoyAOrh16QRKpw8qxkgxvudBu8pJWTqxssEXgc
sWSLh5pOpSa89OKN1DJxz3p71B97UBratEnmjfWONE/Jd5q6Cw23FuIVa4pf3o1E90a+ipjFjzhF
1V671+Wl5TNBlszvJzLHXjiCDcLShi3SGw0Y2LQR2lVHsIPkZeJqFmnNwKz1GSX7oCu/kAYZ78My
6+cIJ94xZSXtLCb51lGUw/AGWav4imp71lZq7Cj3ylbcW37tnHaqk27qyFWx+7OKuA0NNIJd0COu
RsspunDV8TdIAWkRjgyJurJhauGrhYyWuD3IL5BdvmUTKuHDXDp2/Il0wVmmOPWyh2/knxIBB6B2
Q7ekj2qHBCEF64HU4mP9qtxz4hU+hvh2iBDGAPyIntXG2Hbg1XSnTt579CA6miFAh6vwDq1g80EW
5L6GEyh9sADKDzVZnOSRChyLoLb6YXwrHmjjcvdXCZFvtmbYtb5GxDIa3m+C+EJDGF4D3ZUmJ+Ec
RS7zBzoK8NuHlULaT0V2iGfcBwKUxCVhsgrsxiRH5laBPlt6zWd9iHbm6zIS1VZJcl8CV+lJ8AHE
BLirAdxlhr/QYkbl1prWfbKpDChbLIu2KawDiZjDl0DaZcrTlJxWoQh5Vzi2zFHrxpVTV5dezex5
1J7kWcNK8VHmd6Hl9uRy8t6EdquuOCfFn8Vaui+ezdfRj+4h88okmA4gLxCUr4SvOdpYHIzCzYRN
/L0PvdGXPgdOyMSWiYDStmiOHsS9JpAhgzm2uuV1rvHo4uFKjrzXMd5RvGPh7fAYvCjVviffIXnO
iZHuDjJ6FELg0ZEOWJN/YozObiz1Lj2xotxV41Y1H0fVCU+3+eluLm8SEDip+Ka3+EkZ3ca3gehK
1jEB2pUnoOAOA89ngFIaxfs0WZN5CkCruFVEYp5okzhddCCJcYT9Wz5X1o0qPtbtnSTtT9KXED3J
xJYYlP435ukpkZ61mpQpdgxP1lY5L40SO2L6SjAUTHkzsYun8anuVuD6UvqadJ+LjwK2kEB69aY5
HaxhKwPNQ0hHK1Z3QuOxbG+7aS3nO/7jSfDzZF23+z7m0dwM5bOcfeoNCWvWthC/BG2fDz/V+HGk
u71kjvUpdRQt7rZ5mCwZ0x7yB+dEpBgBVsFaPhryrXkiFqe9yh3/u4MAlAwNqwaYDHrFuaSq6c2g
VoZWPIqkZvq6vlI/OxCBBEnZHYcUbSMPNyLZfKErMPtBAuFojHfR11HN2JrpClgje1iJj4FLiMK/
i4bfPaY/iwbOK4ulCEKSuXjq/iztFDU7NRrIsWOYO9qr6E7GnfbS7E5u+ajO3ljbwnaxiysLv4YQ
ln//uvb3efHPX19u3bf9UFPnMpjzWT622vJO6XBNIAqyHcurAsMA5kpU2a8n/uM8P8i4rJAzqq2X
FUwJ3AmTI6RXU9nh6yt9AhbjdxpT7miji0jrt1j7jBA77WVnLrEF5zso0VZzOwPdKzN6V/UblEuk
sWjQG8ofpn8WeSL5Svq0BBegJhEdVxsF5qWX4fv9PutKzkEZx2mtyFSSaDJDoEN1utHFTSggzPyl
A+jUPicCDBIFL8LSD3ei/L0xCRCmNpkxKd7r1V0KCbkz7fZ5ftVeW8BBCA865d5KRbtAuRM2v2Tx
fRLfBS1a9QaOcWmTtvifGKndiur9SbYcWX43MgLTiEYQxZWJvHzeigPs15sCF90noqA4fZ6jtxB5
FtrhX6K+Z3Xsgq+ENGei6ur42QpAuEqegDJOkKFKTkeNjNwp/TEgc9BIR2a4ylbRl4hClFVpPFvy
Qe4e2Zi0e7HbMBcTrc+YvFP4Nk7D0xwJ/eN/Ezt0Oi38WOxYPaYV1FGE0pJKTMMC3RI7VuCX0840
N3zaKbkLAHo+rWGdDAdF9hSEQe/l4AMENWW37w/VjNTNFuEU7mu2UjeyNqm4riV6uum6LX8F5I81
ROvYqNPmeD+yP3MKJoy42fahk5sPCZJu9uVuXQPRZDkaAwKzX3Q0G64AxTJcn0Yfy1g+7oPumc5e
1+wy1SGyLyTCXXoKa58VL85ujMecCXSyUpUNEXkj8XiMUvvga6A26ulf9Zs2prTZZYzWW3WzxCea
tT8x5Jp/igzLT/KuYycm9XoAaJnEn23yZuoH8EXDI1gi6UM0jxO0Kzvo/RLupXhS7P9D2pntNq5l
W/aLCLBvXtmol2VJ7sIvRNgnTFIkxb79+hp0Fe6xZVUoKwuZCVzczAPRbPZee605x6xCDxrmyVyr
1lzYZxvNM+/jyVHvu/nbuNAJjPbfzwfcXQg7iaBfyHf5asLuwgISXqW7npbN1MP7RfLvTvA4VN+3
d9P/jl4lWSmpv/QFgK5rMLVmKtrGlhIge4Te+YHZmH+ORSOfZ+Nz0M5RCI2SDojroGaglnyDGnsf
nvmMRUcZX/P+kXRlTgknadH5ACvfgZuRcjB6zT2a6n+ICVwOh3B1aw26dl7QiDpQZFXXrpi8Bd9s
NInh4+HMewzOS+YV82K4wSwt8D/HvdDd98NTFc9za2bd8fruZWPR4PUOPXitdbCTUAPr1BAs5yFo
r22Dm+RGm+RKc8vkKnEDizrcxx9ZUEZYtIGSFBLtJRkGkLLRWZoJz5nprslAVnlQiJ0/cNDBRnWT
Avl/uUf//vrF+VfO2Nl8pZQOLVLWp3q8q0qEojVf0VZSYfS4GD2xJJ5egOsiJ3+zYFJK5OQmxzFZ
QXttf1vJcxMfYMnSSQLvUt7YSaQrSixuEAp+BDdwKCT9Ym4bcvGWj2cFcyUCeFyIQX4nvUdPYcuF
egKJQzhxekS80hyDhIQtUapXUzxR/EqofD9AyZhDWkqMtxD9lkb/ncTd2sTnCAMMXtaJkkSzDW6A
YUOni9mJfBECU/xa1ZO/kn0bBE0ozRg8EXuK93bqhIQeNyu1wA5iNpLFrYIPThqIcP5tCrBY1wDg
G9MFeSSTHCAE8xPZ1auCYOvzs7oTFUf1d0Mwr0Vci3P0YKU8x9zJ6Q7ZqvqrsfioVh0ija5+EU+P
TTMX0APl8mp04Abk8sMkyWocOmJC6qXZL5+j1Hnkfd122jt+nqpaTh388KDyd1olS6TGP859MvJ7
iYgxNkRA0nsFBjI8Kjs7bXwwhaG8KrJfsjnPfQ/DE2K2wknwcVnbRF6Ep333rr90qmOStCsRgtDO
Izqv5KwUWyAC0j5fG9AGmOnfMVljfQJjFiOkJ33c35pHySPjel5SVd9gB1zRMH5/QS7anq2VyfE5
HqVJxza+8AilzEb87E6euJqUREatO0LPLQ5vw4KYVLjSuvf3eudKs5Nr4EWcGB28kJ/Sl6/1jn6S
xraL5UP9LlLhIwZzO88IJiODEf0uxJ1hLbM8dk38umEAQrN7kXv31EquVbljVTCON0+2QiYvsC9h
XvwaAW0BLYgXNeIKa+8zlQqGtVpux+YARNnCNKMvC+m9UciPt2bKyE61TfXHyth2unfa35oAfNaL
l/UkjX94MKoBhvdSPpHFsWBZUSF/Dud8cWGF8zhdh8lh1CBOH9N8Lhr30/CIw7kwg0hon8qDX6za
M0DGYu0XngZb/f5W4fVJqvpxXRBaaGLSG/vRHEsZPuemX1JpMmNv01nCcRn70yHRPTIyUsuxcMS4
4h/s/fpvZZwNlke/BXlav0kfyx3nGo6LjvJAmhHFl/ahQi+kW9Oyz6pyA0DwCJMYZztfSorCm8NF
bmvB/akC+DJTTU+fgK6DZZ/EZUa7IgWgKOueIc5JMoNkX2fzxFoH40dSbpJorxjPZrDpgk383rCi
DfvAWn0alCWbLi9hj9FK4C0hYE2yvDp90pHj3CxWpZ/jNd5WC8u6qOgmrZyLWjWOjbozil6m62rt
4Buswx1BzE7w63aH9YoG4vtvXQx1G0lLKfP5LZqHoUeIA14X9jaCuauFSELHfzDZ/tlU/v6TF13t
MpUa0c8HGbJfjf8Rtx6pX5uAjiAfpukR9EbY4vBK4EW7vm8dcWYktjZ5Ut580P7prH5SZyIzeOWW
cX0aeVy+q5MLxoCjx7d0OTaItHE0VZNV4vxeu+Lk4oJ4A21MO3PqdUnDgTdTMGB+b6nNGLGaCzVf
IGsFeH8r7/GKcgO6kyzx8koahqDP8+OXFStphspK63T6nv25zvrTFvOAsb87zCZPac0Dghgz3jiW
yteOSV9/9uJ1aKNCbPm25EMszRtPoFHhnlHimBuZrmjmprHbmwR7O2L/kM6BSjD50FQYOF7eeXXv
gGm1YH3FTpfdai9P28SPhwPdkBpDUVApXhyYzTDL0770pUMNft9rxKVWLboC6B1iKeWN1LwaRrX6
LpauBWwU26pLkShXc7Fe3y7MPif2P6+Gt0GU6LNilf1+gEabqsidmcgHv2U5mIMZpn4l8rGiv2oe
9XlhOZVNJBXtwhPvMRljrCCKjSW/cVKI2jT5kfjyKPu5uCAc5Djmj3K3qfxl3GEKJNkBrp3NHRXc
ER+0SMjCjUetXFtl8Mb8z59wUVuOkSCMksGjJiAU6BA8ZGMfo7Y6P2c92m5bXmXp4nTe8h1ClNUX
Em5yYWoKNyqRtvT3cFHVB5K7cVaf9Xs9XQb9E9maxk1h6rUF4+uVXjz6RBPauK1OrFHvUwjF6VcJ
Q/oVa6i4DdbmyngpCVEZGYc5bNpAYgLzfuKlx9p9mjgwagn66EzmP3bzniDyQiQTgYd1ZYhvBZLQ
u+H80omHsl38veq4MprmG7ZEBZMKLOofoO9GPp0LBmvSwQKpSMI25Djqiyj/iEcwVeOurxeJZKcr
FCo0zlddN8cC3hB1FdJvHV/D4q4cUdvOotpLvPqRGpHGft94SB+bwb1xsVdfBwvMDfoBemafG8WX
Bacs+uIcti0XS/AIwjQYQwHRDR59xdDadlOodXbXH9ultlbeLGUxot6ilyLgTXAizcG6PpJKQbHd
Qj19kdHwbSNGdf9BcvDPybVJyipEWEuyWCAvizmhDDojOInyYRRIqnL1eIVWkTwYUohUlfE9o9Hp
CZMDB12ZvSM/szrR30YaMItm4NYXgNWB5y6IEEHKzdp+49PSrt1Lqk3SwOk/QiKf/vsv9zIYBKPP
4QYdaHjWbqDs62qRAP6ggzsqT4Vw331IDOxS8qKVf9LzmjE1+fU4ULjNrat/QEFA3cpoIGnuakwq
/kyz7lUcarCfV8mdbr2d1JU1rkz1KdUPfX3ADmt4xp5IJCu/xyQ9OhySI9xLv6slB0ZPu7FVfp7q
Lta/ySmlwkWSeRCXq7HBG28FYqQe4o+UP4iEC5J3YFOV+U5PVkyoKJBOtjw8juqm/OesoP0jrciN
Eg/6M6yXGjaSshtOU4dKrp1gKylL060EmxgQo53CKbWJsDTjKNbTlE0xFjs1UXAzMV+2+54oF9PV
SFdheIiqBgVHgdUIBdRg0oRnIbb10cX5EAtOUExBSOcGB7bdoly71clVfm6ZSB0h3WsGVS6s4out
QIgbXcryBMF5TJ64mxJNUuxb6BM0NF4shWkOfAnjtX4WlzyZCiNmw6eyHomxEfniBzu8S+/r+bCg
jiArWJY9HQKfZHcwyf/Ikucru1BaB/W9cku5Y0xL/Pen+P3SL7aAoQ6rky6cy+NITJq5KwHil+De
CSKaFwmxTryvHWuRoL/TKTUBqGC+H1h89hombQkPgASzqHq2+qez+juhCRPsBYlOl3KA8w3naVAc
aSWxE1u2QMW9B8WtrZJDGNi2/AJWbRqtHfLnqdlFWI1v7avxyc9B0cwFnmfarhrdO0vLc/8ol1vZ
WnJwtepNLm0LYCCqx6xwRqDz0S+PMiRD4FoIqGVswP/vR9jpPkHAQ4iB0sy8+J6l+DRKoVGUR73a
VAXB2/jeH5qRj5S90Tm/FW5Uv0jphyH9Gp30n2yWzGlG/H2BvnLC+34RU4H0ZVHJfbkYi6Ysj+KK
E6zxHo9LSbwviHAvCPHuabA61avg0ZlHPzQyqS3eezJ0UBQijHPpECO30dEU3jhbX9HgTddlMM2A
+DppsL5f15Cm6ilPo/JYWMReo1/HN+N20LFTTAs2FQUwrNZ3zy1TVy9mPsr8q3OF9q10jHhe4rip
2qe/36sr1TOWQAS+MroZk7jMixOUwqSpTnEkHRluBNXM4tyQzxQEPK6qb7oZ7Lqa5DQEs7cTKH7u
Tt9/+rKCtnxNLwyxPNLuEAJXPT2XkW2WtoAEmhju0bY0z5fnPeEFa/1P9no+khn3p3mtOFIQ9Xhy
smxzkvCzrGLDO50c5dXHQYNrZGPsz7+bZTHr/5jqUqVg2TKkknLmqG+n83sQz+T1mSm6fCOV9rOW
vVwlcEixurGVYbm5uJmdqIrIqfjI1Hmi/ZNPIJjAcjmv5eHcoLGFKsfoj6k8TwguC3YFYYbFP5Wy
8kl485nzEc+gPdXD+nR2kmpZ4+OdpEOGRzdafWKs7VArJ86JOq1vSK97zPKKVKW7ylqK+S/dXERm
ZAurHKQ+jd8TI4sRPOOMk+PNOMYr5kHrU3BNlDzDoh96p/okwioSAaXxpw7P6XluDbOR+FC8bCgF
kQn6vex05A1w6DGKlnC7RUaYWV3sqCuTO7oBDPrJk7GLgKwIL1YKx6e9XaoPajx4ubL3i63UPUbl
nuiAqlpEZN3420Y/KDhLbx+1rxBK+HsMtC1TncRWfbFwqVZinADfVcdJvxWSZaFjdScfTp6b1aw6
oYEJ7ove5a+sMiZx8RJkFyXTZhTvInEH/IRsFJqsxY453cgng3s/cnqMIeF8yP806XObM8SiEA/3
POyZdMdovI8ckyg5n6mfEYOiDu6G6iFHRXeuniApuqHEN+DflRrUN64gOh1CICbjLC+fUv/tlK9F
upK43G67WJH3X9nwVGMyjmmG8XMkXKciSVWdUh2b1XlJ36inOiF4rmReN/SUiFBaNfUJTHW/GOkU
tRsY0s2EcunXbb7LIbFMKNlR+90Jd35+J3CckBFa+YeEqL3wMPh3RUN4R72K02VeeWfYfzoBtb1B
xx4uJBv8mcxRWokd2LVRrMgAhFjU3mfxe1KnLvTZBsBIB1mUybnxCBr2F7KMMp6Cmcf7hBzoUtx1
ylNavajli4GOJKThD+YqQxcyPNCV1AhK+XQpy4ci0dxIfUM4NpFDj5p532t7Rjzd8kwHLQvWWsez
PT+X8t4gRDORAA3K88Gfo2aArcVB758CqyGz8XFNGU0mDlKSoF2dk2XZ/w7al1xH7i0t2v1/EP9w
rTRRTXRkk4xTBGh2satkgVTkUVwRjIqMNF8D6Z5U3RYbHZoWM1hLsP/pDN7YOK4Vc19/9qIiKtlN
eD8+f7Z1i/wjoSPJJGyezYmBBPfuGjEPdqYH69tZPFf4A5aErUPhxIgJE0n197+5FlXcyyerOsYf
4wxo9bOIXaa0e1fb1LvT5EM/9s44EJ+4a2TaA5AzLM4znHv+fheuX4gsSWzqkCko8L9fiCzVGWUh
FwJBBeyPjXJP4Txi5/eIw0SsxI58xDQNX4s0X5e2KAwA0FYjXgXfvXEtkzficvehqtD5mPk3nbDv
15IhxCb7lmtpe05BdvsSVDbnIxDWr9ZBOcTBPMNh8CStqgeEeYvYBEvxX8AEeTJfLuKi9krDsKP+
4SIM8Oie7KQLXEMuGXfEBJOOePLMw63fvJIt/f03Lx5CV1SGOqr8JvWmkYPtYrlkrV12sWEj+xqK
RTm8n9u7JnZLIPDyklvimL8Qbv1Ds7uSNwb2JofAMExtksNwIx5dZt1KtklbgPHTCous0U/2nCs1
YXGr8/957vnx4BTYDFM9ZBiXGNBYNgchEbh+vG7Jil7qXAC5eUK3SvoqKd3CTe//lZYWt+zLT05f
95cSeTxFcVem/rR9CwZUCLcbHexBI9Rm0/PxDtHHBJzQIAXwEPxog6s2EPfEDcUErIhF27pkYMpr
Fs4A9z1J3H+yHe2QWyXz9M7+7dZcfOgVnZZMK7nO2rVUL/ptSWTbOyhFuldsTnSD0Fq0NAOYpbIJ
2fR/2GKB199yQJrTO/TjQphvc8/YEXFxfL9hmWbJqmJwIfjt4ZTlzdyiFunX9fis1SuQcYVtZW5d
rEQCVkpSbuId7v1cm8uGp2r3OXluBjf2Ttc3Z8SP4xLlkAlMA9sV4clo6k6LRluLk8pZekB4O0eg
rOd3qZfsUso+jpP8z8S7FDEe2/3M8pAsP51kR/AKV1sZ6UoSFwm11me7XSy2WbFPPlB/BmD9MnGm
aO55DjRA8wmG5uwXMEGQTvNaoHspP6rPgOorGCQD5DqiU28aOq5VE9y8/7l7F5uFYRlm71vcvZwM
BLjscMxm2e8pq2hcBKt8EjjB9qn5aD3eM07CgMNC7PH+nxtr5LUzx9cLuWiQ+o1RnDOVC0HO5Y/b
MZgTyGaQAsII2lY7u0ZRdTB/Wb85iNfFFN+sPQGDPn1gxrATz1pWKCxUN92dHqO3G9d29SbBaVGn
PW2SUHx/xbo8xWIrsgxMcRzELTuKPp+y10t3ZEtdnmfpH4SpkU3Fj7yjHOnKLTTHaFwG3+xt/wWX
ijXiy/VcnM8aWQ2IP+Z68FU+NLrdEoewNRaIAJndczgDzxqQH0CG7qx6uyl6ufbBGfSITIpPzCmX
InlRO9V1ZPjQy8uFwfwf5ZMbEiromcqRESp2/zUaLOpyNDxdc9+BlSZROjbmbbZWnAK7ys1xo/ZT
Ng7ZX0OCaKgKE6dPDuCXVdMsqrYaTLOYBFe8yXnoKqUrPg133R/J3OcUuGP0SytpTSoSumRa6q1s
D+qxJi6imisgDprBju7KjT/vH7J99qjfh5mr1k4/kPoxBeRCKcQ7C8l1EFyCt7uc9p1HcEIZcnxa
dcmDkf+OU8j+Ty2xloC4CpiCboMgrr03UTYVSFy6fdJ6dfge3Bq1XUGAsEehwySxRhMJrbl4Q1tf
xQvMEvJZak7hGCnx2mPfOVrImZYepRJviT/2t4yacC6HQGUpATtz72MjshQiJG/UPFePKZYG/95A
sQCT46LmMURjEKqzUh6TjT43ZsW8XIyrKSeidGDZ3vg1eVqmLjYBWdTp+VsSA+cfo8bOPyWBYNDA
IXICEs44K7J1Wb2Uw1GbdcqseD1h86rpVm/G86qftm8OAXI668WlSpw4I6qgcv6+alxr4MgiUPYJ
BSD9nK9Ffnfq/ampNKa/zktjpvR/QrcgcdFYTvgxK1yqsMtxc9zYmm/+8MWaXhdly4YYlCwPZ9Ko
6VckOw7xbiYFts5ulepeOivQminL/+ZPxiZsytOxh6bV94XyNOhxVci8hoisIf4g2sIdrOWsSzRQ
UKQ6xArd/Pj1aw9fEpl3qxy1TKR43381qYSsinJ+VZ0HC5ZmFcJDQJLkqlIHL4KSXzfrc/xLHDSO
vYtTnbl6v0wRaUC3FRz5j0XCCQ01/n+JF5ITLrIB/8bPhJTDWCi4+5Hac9uMDwaanD19ZML0TDCj
pht0aX5+Yn78UJB/OagODi3CDTtx0ytrP92P0Z+urr0zJ5Ag8iyts5NXhRiR3AUpRlKOdp9sb1Xd
17qZBID8ez8uSshTKxj5IFgshqyBTMFY3Wh807ICQPTWtZ5YogvHfoZjJNFt4Q9JGIrT/ZOKro+1
inw9rA9/fzE+j32X36fM7jnNW8juuew+B5WmCKVgcAKaVb8FzUsIXg8xKaCbkeAVmIptkUZC697R
XsfR9eHLtF4LPMiYBNek2O44uueITqsFGZMjHkhy07oHoNSiOTtnsy7HGHxCzHtjSHR1Yfl64VNp
8GVjkeVcCMvUpLqsNkSWJ5hTyPecxyjRAs96h4pTEQmA0hmHD5wXYqOQcaKqk9kH4TJyrMohXt/4
wj97Xj9uJ+nLoqWDqFAuOwtt3apy2XM7J4zBWXUIM91PwigyUpkmPca8r5+Mdk61ajTrH2+rB4zp
o/rbJVwsMkMq9H0jcQlTW65eqsScLs47hBakM/V0NV597IKfyIzet80nIEUEUTOTn3UjSaJ29yrg
e5KZ1CCV65Zp5wEROOnbIL6ra+ZGv/lYI8weU/7R9Gel4QErk0g5T2qo9YzOcPwAZ0FbflWenCnZ
O7/z16B1gvfza6ci6OYdszkuZsk2S15URcFBK9unYZU3LiAlBephtyi4UxC/dRC/t7akawc50tb/
fUYXq1JuNP/nGRUeJp1ltucFfxAaG4pDTEfuI7wPf5m/sR8UW+MOvYVlxw8clAisEl/Meh6Qm2EX
M4juS6QT6o2G+LWCgUAYQ0SbxaLJO/T9va7zPskyS+e9/kBz4KfH0d9VEaenyd94wvXAN+l2Aoaj
bQogD7GlrZ3u2/ge4MR/U1F+u5jLdynqyy4KeZeqDzwBdgkkGH5KvNnSPOKK5MwJZ7q4JnsA14C/
U/tZdA//NVvmhHBb1C/u35erK04LYtBMceIycjTCtfz97mhVPdmvuaBwE91ZL4Sa5+T1pDML29M/
krkSihW5e1OHOJuoXUqwOR9hLJn5RicSio4zFSIiLCfXX1EXSHdMSMdDelrj71Uw1Yk7LbuPjAX+
5/4Du9rwoOaoKzh8YpZ/oI8sVkv9ZZjJSzCv5Zu+PDTEs1TgMRYG0xQasjkDMttAVya68Km3lbLQ
AFSUz+GfQIQu5dRYCxFcP8k0bgUA816tPCdMcIzhJe8eFO1+SCzbQm9NdICFZc139Vtv2JU25Ld7
eLFy+nmTnJqUe9jO0DFjxIjcXNwQn0LImY1GN9tNYuPn0z/5TEAZr9v1k4IdDaJPG99NYTq4AG9t
Q1cacXjQFU3UIVTjRb9469GXihJ+0eqo7EbicBxTJKHeC8kmBsz6gYRonBzMgcdE3+AYaiu/IT0W
DLve9WLpw1sg9+sTHTtvFlKxrE/zm9/CVKlfrqtfL/HiW1ACU4p6kUs8R3YiuzKFGwGA6fN5lj22
C4amGLGb+ZSeUOyGx8CrbVnaGBC9iZkOvcBVSDR0q8GNb9HNrpYVlNYKJnqRkMofFX0VWWaUMIiR
E5fzL8yeZCPLK4XmTu8hViUNzXf7HnMo0stOdtPgvjEi1rsD4ipitgh5Dq0/f/9Sr7gLOPZ8uaiL
t0wKcklSDC6q8nTGxE5bO+f4Mamp5diSZ02zEzoO5tV6iJ5QTVnxEXm96OpryDpi2NhCetQcAk6Z
ckZAMUOgms2vNroxfb+63H69zMsXbxjkTg55qu2M6XJaOuX4jIG4O6QrOoq/sNSm9Ko4ZZZIQxNo
OpxIpH51M8vkClZiul/U5pTJsBcuB6FiLxdib7bVMaBbBtFbJReOiF1bfM2XqhfS0hoP5lFW7HQ7
jTX9DanqTGBs9bQWW8zt90zFa1T4Dda48ytpEGr4a8gXqWI3KI5fIte6qb++okH7fs0X7Q7JrHx1
nK55Cj+S6r1FnyrZweGOn2pcXR3RO5X6XGSzlt65v8qtoyA9oNhwEVa4EYuiPEv0DWIfoiP+ZJph
n+gnobZonm9+vVe6oqRATImmIkJ2ZJXfNw6SXuQ2PZfTpYLynaKembUCbDBXQewK+HmJSIg0rxnu
gpS1GxSXuNAML21myi3asXSlo/btWi5WkjFvBxH76FShZSZ1Iq6fkLwaLwoXI6GN09SjdLsSE5w3
ScjKmv7A5u+fp3RtNft6Py6KoL4aJVEc6um9V9jRZydt0RMSMedP3nRuHLlyuWVKd/qclarF8e8/
f/Wzo2FHziyLFmS+i/OoVYXRKUw+b0HjJbVH0w65Pscy0BrVOgXueb4PhmOH7nVD5rgEZktMgCQI
zq2S/fqd+PdSLglDhdwXOf+Z3owePaynsiQ6qrJGF+ABOOpBe23iyg2mUPggW4a3moZXvyIDKzFk
VM6G0uWX70tiq6ZJXh0/w7UosUIMCcfE1YimzB4j4gYSsJwpK2CoztV6bpzXOSSLJn4cGmAdmPEc
/y5vljBHrXBdqOM0cSnkx/r0Fib/hYjbgtUioX+Bes8FXzS0wt43lHg4sQ02JJ7OtXw/OOmdMZPe
/I2BCm6CpKUqfl1KppOtfVhE5nDqCTBNTYk9KOsRnTs3Xqfpi7ncm79e1MVCpMVALs8ZF+X/qQi5
ZSKNcLsJF7X8NiG2ITwwU4idfFrhXXgn5s5sHBJ9gOuRNkI8gH6+dbK+/op/uVEXr3gsj6lpiQml
KnZfqLfAZPEm2cz3PEGbd+0W2wUKWDvlW2MKTwCGXrn/Ab7r+r1RMXvQFDZpDn9f+eQgMbPG5zoq
VIDMe2UvF4ma9KIauw5W9Qg6yX8wL7t6FEYG8T+/e9nssJKsKs8pK0ye2z5aaCq74k71srlGSM0v
HxEXxMMVlRs+ttEzBae2PJHqb34TRzrd6p+vh8lLa0qwOC8nUcpAE2pIw+o4hcVVc5i+9/HqPKOl
VNCRRjJqt28q55bzhsiBHWVJXD6Yuylzt1uo4u+aYGPDkxCC0rZ1//7qXhG78j3pTA2gWsq8Lhcn
mtzqcr8eg+na4DBywp7DSs3NbS4B83mIYlCV5NuQr7TV9JUBQizBkkoKMGFvhuxo2gp+ND63NLIL
SD0Nm5rXWbvacDVtHaMV4WjN3Et8RVsPMOWcfSSM/MUdiWN8hhyVrKOcv6vxUZM+TohKwGwMoheV
a+jKkrBUTthjCPMzbKva5QPYSvWuO+2Ixrn5kK7s0J8rIFUQHhnr8kYUclToVYMOcmqdmIiIoE7q
86p4zNpfkbwGCZ0ywZsGKGmz1gj9tWDVe6JPkkT7ENQ3TiRXvLkTqlqcVAGfl3NRvxoZx0RemfLY
lLMAnOpsmoB3p7lyXuQeNUxNq5bxn7HUbhkKP4/4F68rCWSiqmBrI1DvU6z5pbUFlj/NcrGEaeFE
yVGOdrlLcI4yC8xnvXvzg5mSuxqaVS+ZaZj5FZzpC9NlijCrlTmzkKxeWuWs9zL53gzufREX+Dld
i6jn73G1//39vfaZM36HTCWL5KT/2MnLAQuizAn2eA68Fqc12pJpySXN1HINrPzeNCX8p3cYehGR
TVnFNJyou1snyGu99a/XcbmNB8o5T+teL49Z4taW/TnacLI/0XwqRFlpPFI9bna4rx29vv3qxddb
0E/I0fTS0bd2BY2G8xJlKljn/glxuOqaU4wvesTW4cscnVK4s6Rl1KzMxIF04lrLqLpxur/+3v77
PD7HP19enqg1pBKuWklhFyxaEHkcE1rg/I6OniRwSBKc1G9KZ4///P+9CZda9SZPZCOStUnKWRVP
fXKIMViGOzEHkPK/HbmKSCyOq9Fn7O1AoLYjx8v357dXfEm8UmPzYEyqFApMxk4XZQq8+zGST315
rHgbYdXUByneCDAZ8AWzGYeOv43vzNF3k8hNGg9ZojWs03z0ug6fTJgioLsjwoZeuAobrlqeha2I
TF24L/ETArDIQy8tUJeed+npOfsI2doNW94LR3kg3t0jt2KR7vPYUeN5B9arnJfplvAySSkBQc8I
SxWCGTiMwliygMU18DbUc8gRVjWQBsvywFkBbZLPj3n0QNnn+9jLJyzfGQgmeofRC8s/ZbLknFIx
/WcPr2dEtCNmFfUAdER0audBtR0EAoc7CDVl5Q7C72Z8TqTFUC9M1VH6ZafPJRoC0luBprRZ149M
Q7RfKpQyia4eegzyLFDTKreyo64NHTjmEoP+ucDSyvtekqRJfZKlVEXVrYjA255wq00RVlnkRIuU
eXW8NbKVuCzejdHu7sMnY2/NKzB2/5zumhm3hb3vCfN5M4OBhF1yCc7kjlHDQn80byWl/OwWWyKd
KQTKtB1NJiQXZVzdtifw8UbB8SDFwy/D2Cc09Gjeswlnv5WH/GXi8EstIrbSROg592mPRfcGIXUI
bKzz3AAtP+6n3TYRiHF2pZuh7j8qvO+XeLn0GdWgNVbOJZotY6Vymc8y9IvY3zlb0ytYNg8p+LVZ
eeuHPyMUv21UFz98sfoJTGDC4qzwwwRuhP2xilQaxNswbu0+75B/UVvR5U/X9IB4bEYNpioFEGPa
kT6DLgHo81QvAKM4VjQ7uXI/t0Q+RSgOKMg8E03APkme67OHe9YVTktZ2UTC1pQ/6vNHh+QmFe8j
8y1JVadBvlO9kDg5uMpvevRurt4o1H5Kzi7+2IuCYDgn3Zmg7+Kob6NDO81tl/4Df8ATfWPFG2DQ
en9fUDlNXdat009KuB548fg/LhcxmNiC2pV9caQnnGQY2u8APnKQIB+pSFai8Byl6kIBIpG1tjmk
NvAp/yM6vISyq34YWFg1fzZZ4Bun1LzaXOjSFkiVtNE2ResSfHfGW4lxjLjqbkZVuVQxT2CLapxM
dv0XFEagEwKMj8PRkua94WayXRipG2AOYO66RUxBFjhsomGJhHegewLBpF4Nofsb8MtgLiTTiUsX
MacULbNm2WbPmbg+kc0MSE7KVmXCAkWzvHH12fm13oeDW8vLJt3ALRP9vX7mqwlfKRZqsHWBv279
KUg6ey4I2H4wbnREfg4Up5vNvzDhGAau6IsPPcmUMu8qVAHmo4V1Q51pipNPAbCzZn7G3aEuzseY
8SfAX948iAGmYyQLlcPm4MrIy5bxBzSwWw6wn6bp75f1+Q1+2c/7YWCx7ITiKJUvvb4ofA626oxO
BRZkl5T5EFCM4LY0xPtVCawwsNkMUvd0ODNelxZyhf56FaKbn6DZ+uHvr6j8o410cXUXK8BJRlSg
0Ms6Wni7sOxWS/r1jnBQXN7FfBaatiquY9Nj529Jz7KtOc40CYSQ4Z4P5O/MUHfUwiLALHlL5vGT
WHlxbRcfrFW1Odxq1BYZ2zWsOGMpknojeGIW2hLEFn93ijgLHwsMVfQAz8uzsqC/SqIX/ehoo0pu
R35fz3b+y29ehualRZpsM6W8dfSRpv3uxzr676t3eT6NK82oB4lnDNHSX4mTJIAi9rm2424dJ476
PrnyIXoZ/uLvz+9nK/LzHlnkU+iahN/8okzKszIbfTOeTHoHqV03Xo4eJlpVp7uwnItYCt7bD+3D
eKojpxSJiL3Zffv8rH7+7f9ewUXrphz79FyJOBwjH6A6esr2fRhZWIJt3Uu27h87qESB/EtJXn0e
3Bjh0W9YU8jkTF9bPlDTWBc4RFq0mnNhOCrCbsDfE+zF+t0nuEwtPgLc8lA76m3frKR6KWq/JG0R
6DOBoa7hIGkoHoN9P/EiC6zcBY7B81YKXvPspbb22RZIVNWvUFoeT28VkMc9Xcla3lHJWpMcAmjU
FAsA5tmVXnunIJGZcg3a9hPZh07wAA0LHAjMT7l71vxndkpSBn/zrTjhXgMpj2/rISB77fTczANv
jPfvxus0ytLXoVdQTPTRP2Fc21RLZ/Glb3b6M6I30S0ZjBce+NWQZHD5ccw3mvhC+ND5/DZkL6e9
etcI0CYZvKsYLyp8yplrUfeOOGQaoJP4dUrTJZDGzvQDXCBznFkGWFMWlFefsjHKdxMeGJwq9Ej+
2XB1W6vw89A2vX6KBapQMxQFxcT3QjAp1b7KJU668rZ289SJTXfYTnEL2oQVIvgcHPZt8NWPdtDF
r0711Jcl9VwLYl6e+NX8/TN62ICmO1GfP3oVjeSWWq781E2EKCiX47q1AdpW/tZaWcE+Iqq26I8M
0xDf9gvgcaXEcOWWV+T6sv/lzlyUyOcwCIx45BqnUQXtn/l0rO4XfuwWK95bJEueatckQkMkcNii
MNt4DJw5kXzmIt8STfzskl/cs4tuXoWfqFKnJ8X8ZINrLY9+V8U9poGCtgjInBVUNw3iXrWszMNn
os/fV6qf87GLC7hYqSpBUeV44ALUeS+ssBSJ9LmmuUEMOtJcFOlCe27NvdTcJ9JbRl5Ex5s9tnOx
n5fo3Eqnj0jk9SynxLdqQsXwqokIuA3Zl+T4wWiXYrIX1aUgrafoxtC/l/0p5eLmnZze6R8L3pcn
e7HgtbHm6wJGX+4kKATCOFww+I62PRd89FME1M019sdZeLp1NGKnFAOK60uVdKSJRayfkZ1hIjd2
KjQefU4f+JGi5Qw6wMXA61iFA0cfDg6Vu/2/SDuv3ca1bF0/EQHmcCtSpKKD5Fg3hMtVZqaY09Of
j94Hu21Zp7SxD9Ao9FqrV3OKYc4x/vGHfz+6nyDJfH04oAphveJPDqwu9E1mwfFFXNznSwjkTeqi
jysmtx6cGp0a0tm4I9Sh58hFuO0vDWEZF3ctZIt8gS++tMy7h38v6ifIdraos8dQ1FUZ1vwJ7kqp
clI3hrABbfNJA2t29HjzBAGpgUVkWrMVCHrJehJp4BkO21gEnQXJF35RsNoBztKZtCiGe1Xfk/3p
x9qix8qHHMerU8yLO9eXO3lWo4q418gaqW18BPIHB9w42sQfa38mJ4jhFod6BbvFCzawUmbYC0nm
4BI6KREEH8OGfiBRlAR4gENkegMmVxBfiURSrj3wHwyTb/fW+Oxrvmyw7aCGeaiyzM/EkERcJzo7
g0sTwkw7wpnrRlh80iZgxNDotfUKGzwhXtXkVWN4buPcntCY/A/EZxc/vv++gVjrf9/6m2Hy+y7m
qYO4GKuGOHJhMzmV4mSoc4LdBHgS617mxT78vMOgb5tsmRdP5fqEDt6kKyXTOLWvTv8vb/df1nVW
q2ZDTKLFvLthxgw7EaoZKm7zUfSPsIRD2yAqY6ZJd5VrBPvSWlvxpmofKUXJnrbTcJ2XjJIX/tXA
LfXCo+SVgr1rYYdCiXp2Dum9WQltxw2b3VIdTXlKAdMoZ1I3kL2IMST8Toa21jIQXEPcl9WaRIG2
cvz3qXbhAWZ/swgQbN3nuBY4Rb0aa5euhd7/Ge9NJCLFQxXcq5itEOWiJ7uKgXNNFeM1+p3qOxZm
3lfa6s8ln23A337S2VGmzHukzmzqmPHtWIta32qtJ1Nv6mh9NggOBie1uOmhtkp9p8KOvPV07ZCx
SeHw5qsMhj0chSu7n/H/azDDXHz8a3Vn55yfB91o1fMNd9VNgNz5aT5hCUYkqAl5C9FTkdtdM5X5
ieLPTkIzRZv5GEOHzynVly82FbVQrGSumkszPlpU0CPYmWHCIKRJlvExeLRsvAKGbFnC7MMjEtcU
O545m/LVXe5CU/ltMWcfAxbEXTtqLGaeBKEcg/wlwdoNHI4OvgtzImsOmxdB34AYpdtmtBOEbj2C
eXc0wd6dxstlt5Zmy5THlMSB13+fHT9Hu2d367xsjU9+Z4oskBSEQVtWd9QaYeTUC+U5dD35D+hb
suIkA0/BWN72K9xR8+7Ke/wTRT1bxVkZC2cgkJHXVRQShvG7qe8BqInFIb4g3Pgx84bCwctKF4tF
TKCOuoYDFrpjzlF/xDK/T1ydaAGf1oV+IpChmexUN+bfnCOI73GnlxE5JutAaTB1xI16KfZXIJdL
5b8CrgXbyZwdrM5VCaPaZVWVNP/1oNFSsu+BXT5iSY2acq2T28sA9lqAz6W99utVP/kYX9710Zis
PAq4qtV80oCYUp2aR8KQrdS1Wq96AMS0wyMBW79gCSgo1wV9qxB2okNtx4nIbcJNozpyc43SfnGv
/c/t+ISivyxMjfVALVQeaAqmLFX3hnE4tQe1gnq81/CKwOrG1n6TWLpMcHeTX6vkyDhUuqnxfSCd
wDNw88Ia6elaM3KpVvp2x84+SDO0EkkKuWPaojSRzGvjtksASPZttM+dQpgWp26vkhQkMi7ubL8p
F4wpmEtrh3BFgk98M2kOZUfIKVXPuZChudNOohOOttSvRyYg/O2r28gF9PTbqs++UrNUs1MicDsh
OsgQH4ZgW8r7qNgqTnIfOhEfCG70OwXKugSwQ4dQPlbj5iq6c+HAkSQsxRh4YLopMk3+XnRMnOyd
OuniURz3jbU31HepeGiajYi+lM6l2DbNuvHf4/4myUgPKymQaDyE8amPo4Ucjwth+tvBRdQegniv
vsn5EaJdKZNu5RqVU5Y2f8rKfQ2Hv6A9lfR3/N+wi0jjwygcGaVP0o0crrv2WJmbSXoP6K356wZb
w9kPKkeM9Mxe0GQLsSQHZXXy32a/4BTIfsTrW4sQvyIV8Dcy5w8hQaXwy6h3YMMhFsbaElq0MFGE
PBegs8mAum0vFLvK3HWx0+O2Ap8zIZXDbvTnsd1GgjeQgYBYs9oj8sJ3GD+udESpMY+3Ovhwp0UK
m3ZiR/fK3uvSbW4AV/wazG2VPwvpc65sZBhjoScmb5kfYxz4iGSrKl0rWOPMdcpe2upYKcdI3yh1
YUPgIK4yHzZKhIP687+Pgp/jVksyDQM3F2KJMP84B9CquFRyYVTzYzOXRQ3PCwgeq/Xiz/iYcWYm
6wyVUbfLXGP9/3npsw6m7Ud5TCYlByFD6SG3BwEvNnxegHDgqyyitRh4lnJP0BtIP0PLK+fPxZ9u
4sqEho4U0R/SziYNrLIarfyoktCC3LZeybblzqWqZCyqEQmIiXMcwKFNQNbV9K6flbyEV9Z/rn5W
xelpJovTaOTHgMSF4F6u36XyVtPWUuTKqTcRRW+TNgc4vhS82LAHRkqM4cJsxftuZvbwi7Vdqd1+
uirwMhALYkmSpJBVdT7X1KPGIlCmQnKgQVGvkAZMNyUvH0aChquJCwQ0CIFz/p7lds0HGdp1dNdi
cwa0mAvoB3Rbr29T8h39xo6bu3JuOKcPMuJxYEk8dB6WM+KcmJOorCZEYzR3o/CidIabAFz/+/VS
fxai84/h3VZE/vNDGaYqqPd065QfRU96SVbTVkTU/Fwhl2TgpUvHIHqKonfdP8hyz+g2WaiO5c3b
qHnCYNRWSpw9HIs+GDqrOG/w0+tUpY54b+Ljtogbrx/3arZKfpcibwfSu94JxS2Bf8JCcP/9W4z5
gPpeVH//LWcHmCZ2VqNoeU6pJLnYmrhVBBCR7iX5zVw3zPlJvq18gszkZaLGjlJs8KndC+GrL/wd
KIhMQSMuAg8dUj5nRxI9vo3MhcEEGOTkVcXcYSo9lMfT43g8wdt9LG/bwiEeCMeQ9F56hMFe3Oe/
GCbkrUZyEROGldbcCn96HDUO1Uv9Yd2KyQo3Iy/JJx73RxhsNHx35O7vygpWIeYbDHYixREerjHQ
Lgw25dljDWQGgIgO76zj6KU0PKlpfjr6kONApCj9qftzJPRuj+Ugn7X/P4hN+2ndDsUL8zRs1HBM
kn60HDHg76ic6hOokECZJd6odhatcnWlCysSQwghFDbaeAv3XlkC/BPBMeyK0xsBQv9+OX76t7MQ
gClxzjbldD6XaDd920tJWZXHSHVzGlEDFxTM8BEtYAWN2x38CsUen+IXkVAOFWHCwi8WC/luuglS
VwAoeLf2Mlhi5XSbU24zPzJLZ0Q92boSLAqqWaS28D6ENzAEV2SGGjn9H87E8bQWuuUUP1Wxl6tY
hXr//mUX+hRZmoXekqTjtKGJZ817mhVBDDmLX/Yhb4gB2tN0U5opN228lD85WWTXbsRV/zz1tpxz
853xyhouPuavazjbp03x1FqZlpXHQNgVyt/cWKF2UgGrgnvTUfxd3z2Pwr0let0SZQpDSi/Glcl8
+l/dCpwIFJToKsYjZzVYapyUPomhcQg9woS7jqw0DfOTnfqhLsmnyugBiJRxk57tWMbWvSzvJ3kv
rkTcaK+N3T4VOd/3o/nB/Gc1Z61bRc3ZDkVYHquIgDA3szC/3pwA8Vu8/QemMk6pb30k8Djlmgb4
f5CtWs8wXaqoGQQiLoJJF2YcYsrE/iUXOSeoYeH8SHdpmy1wRtCIH7JJJ5V/JzTCZeVlDA6uzlIu
0GP4JSjpebsAiZTPJvVLz6Il0jhojVEco6f0Ib2bgrsRKJVqZ9yK0t5MFwYZzqfHNvZKqDGz04Dl
RcTYpDCobGEPgXNnKr+NE/brdO7EyzF1tKMrVZr+s1j4vsqzUsm0Uh1BilYc8xdRWwj9szitTuJ+
zJYJIe2m3XQL60VxtOe6dU46WqWFYM3iGu20krCH0NYdcnSw+ZcTmQJbsK9f2T5CpR3JC0xke//N
Ot2YpJGkLjYb0dqaFkiEXtpdrrvRH4xzlXSxDLfqlqr+rovvhHirpnuTz9DOcIQQtvVv60/0+1qn
+1l8/njNvjycM7i4bPMpMXIeDsce5fXbbI7IRFGKLaJOHUbgYG4S0IXBV0dYkdyEV4qIyzvQf1bw
aXX+5fXICyWM9YkV9LDWMLfCmyUk3h2o2i275cx4G26x1K0cUgIhBd1KqA1tEj2vNmE/ZyDf3oBz
jRxx73POtFUcyb+Dzo2mi7yY0JGcmdb76c6SintRXw0fujvg/HNVo/B5jP58GCSyAS8y7j7fjNVe
iUeh6YsjOe1Wg13NhkyaOITq/ODLNG8wvZvfqUYIVOBF1bsa7o3MlmSC97wYAwBIg/UWjkcHva9l
D6A/RK5sJxO6bbe6MQYSAMF1FkQG9XC9A/FOFlR7rNZxirBGXuC6p4X7xtj2O2mZ0uVKt9p7QLoF
EaO4VR31QxQi/2xuqtgZD1d237mEOP/tmiiK3GQdkee5+ioM8YocWrk4qur21DvFuomcpvNqwrbU
t6K5YZtg+m/ZvXpTjU+KOC7q6Mk0btnHcvl1Wqr+Wjf2CXlZft9THRBqEy+TKy/rxc9FQ4EKIEUF
/4Pql4pCZlVTWxxPH1AmyWXBGuMzkxP7/1jfgmbPAzpybtmDidO+Zvl0oaGSMYn57+uf8/iyrkob
X63mz3WkqVlNwx17pz2+Ip63Hgn8maf+PUG+HRL6K73LBSyOi6PItETmhDh2nNUKWhQOaVQnBf3U
TSDcBZjIL4OluSb1icPR0CnuIQHwkl5rI+dN6Me7gSUJ3sfANfi5fT+ZK7MNw1IbeTfu/fvypiaO
AnmGXW3FdbRWUajMeaDppl/Vq+DKuXBhMoknkQTPngoFqv95994VCBjDpKeF9RIy5W3IVFX1XOp3
wXBvxndS8nA6HaJuj1UulZtTEuSEpVD0KsVP6vQ+fzCNuG3DK+3KBT4Qy8IRmqgQHseP2Ktca6cT
47O5NNY/5HKLFkx+4+vAiQB/HN7BcWLz2igCh9iVj+BiaYI3zqyJRSkDpf/74+jbwmgUs8mPJ3+Z
APbVyzpZZQfpAZVMLfw1Y08sHzX/NUdV2t3q4WYM8CezC2Up/Eat9kgylkxiNvPFTwljKEH7+yCo
bvQX0Yv525yczlzCUxC61VA8jvJjEaySfHUarn3OF8+e2XxJoYmdc07OTr9UE+M2ynscg23RJsKh
tEit3otJA29in40vUCageyAmJ1Cp8qYTdb2/reQtTpOkAF7ZAS9UIIScs7Xg3E8tfv555UoH2k0s
5zFcw4bHvt4P9kO0zBmjbZNo2+K7OGu0b/3Gw3W1evq/dkySK1tuOcKoh+9zBUD66cSJl4Ko4Aqk
kpljEu/8/VGL8kmwlIg1FQNE0HdL/ejUXZ1vpmk3k3E30LFN6gJCl7FShwmTb09rPXOhGpFemqtH
31av0a0vtQtf16TNoO6XgmEyKqvNc9YUE4v5ouObeyrBGQ/CchpX0bClmJLz1zlJOVpY8L7HTd99
CPDCF9013sKlT+HbWs5w29lcLh/mQQH89NO2B3kMtomyGdBmInOUe5tXHwaYRqzjXe5kXoWAGaoO
U9nZgnqOkd62PryxRUPeioP6jrhDxDo2b6BZ2SExa/FNYS05nzU0eBgwXW3tL5y7336B/P1udmWj
iFHML6iX1bAdlz1DDfI+AkwSY2xXDxxkxZNx+gtio3K0Pl0tu8SfKBLvmEpEiW5i76CZ8wq/PE/5
pEih2RWfjuWqhPCFK82WnSLiduOFhL6E/94/lsUdURv03SNbg9J4qbokoBiQqEJQJD0P/UavttP4
YuGHOnpF/QuSeBwcA/FQ2OlKepr2BXZNymJySUYoK3smt3S/pa24lDcDvcZuYNJ8A2PWN15qDlLa
pmRtir/SV8ZmNHuJo5iucWPcoKbz/4AGpZjD4R5fjgiyzeUYe+qrFLr5dEBSMhVLsb7NATn9T52G
tVAZI1PlA1Mg/KFMyJclPsxlsouig6nD0yWMoIxRv/ioQclzTB7J+AtbdtBN/wfjPaFwg9trjObL
3xL1lqrrBiKY89l9gZiPGCET+jgmttWqg0KPDAF8jZnqyCFSPOr+X11fzu5zw5vaburmoTFsvANw
0rtyrvw/FqPjQAYV6WfWZaN1SlbV8DyzkcRZRiG3eXjAutP8CwHK2KT6pj3tjPoub3aya8j7EFEq
LlI9IYlXlnJ539P/s5Sz7ls4xVOSyJBeiagVP0zVncp1RaDwnAuGPA2VDlOYZJmSKO7gFRULy1TZ
nEKv/ZNg2Hq6Oqiaj9SzCojSY7ZJBZ2AonVWAeUnKcp6sZht0mqfec1Dqh3aAmcWoh+th6Ag2xot
3zp29N7Ogk1ZrRqyAYu7aTlIt6G8yk0GW52T/rr2+V6gBWAnAsbOdGPGkM7dwfQAcGwqQU0m6alo
LLbeetEUt/iwlvOQYaEfDQJyTjdhJnmNtpjt6ct129ittvY5Tu1/H6IX8HWWY8DQpzCxsJM820ya
vAhyTOXmArnOUN00PcSMo/DsWzu1upGDYzbLz8kzQLRfvvvQlcnS651I2U0cqGzFuQfcDMWktUt/
G/s5k6ly0ZwOBbuJdkyZ1BMq5Cl0+pBql3l+5QdcqvC//YAzHIJSZTj5Jj8gefLJ4XQU/dZ4Rrxr
GyJ0To3RW3BzguCRha/ataSrC3z4+e5pEDw0uLZgvd+34lazMoglfjELWBhwE5wqOeo98UZ3DYYX
R/kv4CYxv3eBB3NnXEDJyql95xIphbyDE/Ucnu0vO+Dw/Er38dMpkFJEpegkA3ceop37/0yaPKZD
B05QYpMqLcZ610MCrxNIJ8OtoWN9UOzpHX2CT1U273jYbOm/0l30lhDKmtEk4/8UvucikKKTya7O
JhesRPZiNQb5emxOK2vYlT5prsQFURCuTzgnfLSvxUrNd8hRetfYhNsq2g/4kVvEpDL8zMZnTIWw
tRtR3xpOXd3DpCakulMexnV0K8XkodjR7/AqG+dCS0QYHbnymFsj2P/Bi5DFUklEtTgKAEbSTrwX
D8YO74eNv4kMV37s9+2jQfibO/1W8ZPa0Se9051OPNVsAxEAk8N9DYiyv9rIXzrOv6zsnDuR9pEx
qTEr4/XBrjwYlxbHbmvrH/6HgUAHI3cXg+Rqpe2VDD9DqJG28KHxjDYRQ59N7l2ztryg28HNjZ71
E8H5SV2Ku16RmqIrGPNrpidmlMpuu4zKOwW9ce2EaKiRFJIRE9sQ70/bqXuTcbuvEc/Qz+cKsV3X
BoGXkIRvazqru8pSLWPfYE0wmHoOFovEstjNiXFelvGSlIvTTZ3sAhxFDNUJu/UpX/17q9RnWP38
TPl6V87OFMmQuqCUwTKElemptrY6TZg1YnT5CIQpa06JtV/w0XRPdSvaU6I4Hedsld03pESJWI7M
lqRKfoOEsK9+RQ0ZoUGzGZLnZhljn5FCnw5Se5R3dHalwv/mnpYP7yudTZaqiFGe7s6uErEd7sxD
lC1PgNZV6VR1ufATEjfJ5phI3TaeFLyk6/iBYX0e/hG6h0b4K8SovNh844jQNeP+6nk73/3ze0Pk
NlkIyIMtUvS+b4RZSq9Hnzs/HYGEYKWw8Vkq1ro9ak4xPvk5I+zCekVQXzxom27AjGmX6o7vPyIT
ctprx9rFU0GHuivKpEPorOr7eopYTOpePBXHAbPmGi1sRGYXCb9exAx1j3uDf4NcpD8oWEr+vfau
fiL0P+7Gl6ufDWiUNI1jKc44FgxIHE45PKoGUq2UqKu8YELyZkS7MV5jU4TnX7eNigOZkwbJPF6s
kDzigIzp1Savb6IYdebG7Le6AvvDyQyPSbgJn3vKiCUBbG5sX8Qr/drzvDSDgEX2n/t3VhaEkaD0
uRXPO8Cp+FPA612H76iIPWkA37fVAN8IalxtuAU2LYmCa93Zm7zBK07BKMCHaRxx6gKcjuwSy9MV
j7HPKunsDs/WuxZ+y1RSPzKOtNCfo0g0UCbs0K23JLw3hq3c/Ta0W7VfSZlNQDgipOHerbWbgpNK
807a84QprEVpCkR6a4SuKbknY4kHyDTugm5Vy4yq1koOFYYY6YUYO3OytOZlkNYf4tKTlaVRufgW
VRkhDTeVvg2ig1rO5pF5+Zwa97xbnQYX6RaPI0icL6Y7wDBl7GEuZQFJk6A7gkoiJnKArNomMbs3
c0PtV+4/gT6dLLcZ7y0Kz3pf/xlzUjNwnvcbNg3hrxVcfUtpGn9+tJaBiTQyNaZNP6ze9bY2dF8c
oCMUjFjtOsMyGSc+xfTacUk8jpBBPNuz4greuODOPDXTA2o3AkeLHs3kaMarNHiT650vetZAQNEK
R1jB8FSJuKXuGcKkxbZnIPlfMKRk/Gvxj3U2LnTMDj5dPlSi+pDgE1OdHiTee3UJ46d9y1+Te7Vf
VKQ/8nbH9nSTkMnluzKFBqkQ0bZHpQ4JFftCQB0SjXI7ny2fYXIv1NP8p8y+56TBa45VoLrICtcA
WJSSe5P0wY5GfXV6F1uqlqP2mXpneVRknZP0bol9wbAhiD7zZ2h2Zho0h1PknITHabLVF5WKVlqc
KqdIniVtnk1JaIRw/WHupdhTiOrEJ0KgdymYbhGD2dD3hsplvjAccvTqDGmshXkbrbOXaYNbAZ8P
uhtMsiG2ogWeNsNTVO11EyK6WlMYUnyRiDa7Zp2yg0mC/Uv92jHZERcjrq6A9spai2750bG6ysJN
mWy1cScN+O3AF8vuo8Gm/iLw6xGtJV3ZIbMWp93s3CGv0kciNVdw4Q/Fjbzzn6VkKYtQ1DA/XfB/
+Ry84PusvcU6+m/iHFEkJ86mvtMelfTO6vcq9n4npySkBAM9Rm4+ggkMO/aqtCya2/EEMUMj5uTK
KXyp5MbcDDKQhenQDDV/39kzioCTHHcz74SX9I95suu/RrpP9sVzgzk1Cl2oruxEFLVwYMw90SBO
dlT+oj++ke560qo84/XafnlB9En+2JdVnVUnU9KFaVizqt5GZb3Rn8b9OHqnX+YrPKmeURzhkhsZ
mp8jI7t/+Hdlcolu8u3qZ5VJ7oeRPsR1fuRDRUYg26o9iwn4IJejO/tVdAsog9o1NO9S8/jtumdd
v1+ORmK2bX40jtRCDfDiIqRTxYMkcpvfsDaUadHkq+iRY9DtZidF3Ekaz1q3myYhGiG1ZY/n45a8
urbg+gdy/xIbjk+LKR3zgWswxaWy4NuCz8oCstMnVIAsOHmaXbusZ5pb4yCufVAm23+fk4FiZqcA
x29XHtEFQOLblc9Kgtzok6rSuHLwFN91t0CF/h+SxjhtwieSZlc4EGyMV135deW6F4rWb9c9O8jb
UrGS3OS6kMRSpoSQwZnNdgBEvq0t1VvN+y9PLqm98qFirnThePn6TZx15mo9DGYoMvYgqn7N+2H+
agLEaLY8LeTKljCpJkon3lG9bMqVjLtStIhWJNQ49Mzr8E1cE8Ot7NsXBE3ghOHvprDz1m1d675V
l8ajcjN/7OICteZO2hgb+VY5YBSMlxf7HZt72js1sUvGshUofQUMixejsJZfTc2GdicHK/2uYD4P
p3LeDplWMKSF5hFseoieGCowoNxb5o7J+XQiKsshtkszb/MXo53HZkftNby3HNFLH7CgXQr4Ai3y
d+shfVQPfrrEiHj6A8i5vVZbXkLaAPwwegGv0WEHn1Xaeh/paTUTIjuX6OEnaaHhSlI8TiFRuwtL
9VpSGz8MOG+2CSHI0QSP5gCbhyhfWyihrgB/F1yBCEUhAgGmroa3FsXE9/04nwxJUPWMWMzxzjTs
me3WH0X/ztReOtOr/A2Tz0SHNSPuW3HvY2u/0W2ZOJGjliA6mXF9mjc74yMgY0qbRXaN6lbjUn7x
6SWfhEf1T0fgbMBussH3Ap8jdpVk19KDIV+xoesz+bnVb5F7bpvfxA4vzZfxHYq36iBg6dW76uS0
yjEkECXuMBvoP0C1Jss1R88AfNxYMf6gYDKeue3XMT1WcWPo2/ymfVAScizbbtHc1O2ywTdnV7yV
u1kUDJdc3RbTfcJJyXyzu00Kx4euqKykaIvVjxC8Z+LbaWQGd7jyQV/otL7d77ONJIhQhMo+95tC
0gUHrzCAYZ3LaCd4QfQ/MX66uIV8ecJnW8hkimGkzVcEKs29UlzV5hw0VZPdzciGT3qOEW8B3EzH
MpfXUz6VSwuwRFWls5wH2ucKQ0ELkZeIVgbOfQvJVL3XIW4SXuyosGwoDMfl+NZB0n9nvjryF0sF
UIDJZOWmeOOa3pAu2gfmEPb4IgFYyO8ndall+JcxfV9e+0DNeVs7b02+rvasFLBSVQ4TFZd5kJzT
h2VCGCcKAH/rhQQ+uCte/L+5v5n64zQNi+H0QO1sjiSH20JLPOe90W3lcZ9Fz/w4NfVgmdHK9/5W
avYjXPhMw9ZjxywHG+GFYe2jeB20yXIkNsDgA4xXvX+jQQLDdNVOS5B+/jE+VV5DhQozSXhOCbzE
qAAxQpbs8tOdUpEG4mJjAHb5ICuHIdjvQvUljB4M8c1kepFtpZ42Jt/U9UZP3Kh66fI/tZEQ2YV0
zyLyayPlf/xwJ0DdsryOFrBU3e4zHNu86pU6lzI/7y7qAEassCvOtz+rKrIwFo3saAQHJb8tmo0z
Noc+eY6tteSUv7qt4mFiHqcrU/ljne6qcZGCMw7P8yZ/HZa6uB1b4n+vxzgbriYT/mw0MDhrzzoe
FLmynazwzRfsU+GmDAPJLV5G5sqSNr1T3vnPwrp5FUMXVUreX9mMtUtFBin2ik4EpPwz2rxTrQl7
1DY7wsjr58mkadpQ8WY2pmDrXecW4285e8v73QkjMr9/GZqbLnQrNrsWLPhOG3aCfl/zRet4MRKM
gLeslbd4SDsqol3sLiNHNPOF3P7FgSrKtxnb+cBht66jWyTwoZ3v2U0pOFVPR/8F4YSMR8sppc3Q
LU39uhDo03vvx/vw5SeflaBpLI7KaPKTLfV3uGsQ27cMHwvj0cpu0/JFbt7E5rHTdxCRm/RQKYdc
OiYFLy9+m50a0+4g3BE3aX1bt3+U6C4ecKcZb3Leb6Fa1cKzTFF7KkcGzlD0yz8J+tyRRDyQWe2P
jmtIe7DUv2Lx18ClcChea/E27DeS7ETbWV8sHhE8q/WqVnZG+ZSSRqyFnEPyvUBwmrbUO9v6iLJf
6XTLADNgwClbdNivpoJdDfRVrFje85NHJIzGtDM4TP0vY3qMpKfR8KzqkEWP0riP2M3qt5Pyrpvo
CvV1LR2VgvjV4ZDVm1ZZiMoyG+lvmRLG2dqQVwWi5sJDuahHN9IB36USpjTMDdx7PXEiMcRR5C1R
E/njv8+uC6otBRYYs2vNQNPxo3Zpw0ESy7TK6N3S8kEUdvD/FRe5W/+RjrumvSutp0By6dNjnFUK
WxFXuGDhbN65OmWa/9Q0t+bwRwcCvTog+Fmtflvb+YecjW3WJKcyA/Hql51q6/AHHsp+CcLgYxSb
7qvkQcwOcnjTLDuo37S9W13FeRJNtV3FdwZhp5Vma+363zfN+PlRzzAcsWJ4i5tQ6c+O32GUUI5l
Ynu0zD1uCp35O8PaWGYw3qvq4qXqn00v2Lbe8LvHJmohPg74ptmlcaMTmJ4HCDFeBiduFxQK8UOw
Sh3GHCBV4hv8VYWIFkAL4HQCN1YaBN3mFrscLXzwoyedxIfuplsBGWSEc6A2Kf6G9Ts1WqQ8KdLG
qndJ/9zy0mXGssFvGCtq11KeNczn+3FXkQNTrtqZtM/456ntX4J2exJVXEO2hOb8+y5dUKB+gpVz
Fi+ksx86odggsKEK9fbYgEHmjE02wfirMb2sf8REi62QkcUAoAZyosCleiCOtSYoLfJAXMJ9Wn5E
7SqZVTXhxkz2/17chUH998Wd1Wyw5CexKpX2OAIBp/JOUj/wZy7JfVob9VYXXdoQkegZAw5JvaBQ
GOxRWVZeYr5m8f2/F/M5T/q+Y35fzNn7xLz31A6l1h6naKeXLsAe4/ocN8hpmdcMcQjMZptKEey7
bbeC1GzNQquNJqFz3Ei2ThbC7DpOSE4v3LJukl1W6XWN5wUi4fd1nrWPeaAFSlFx04L6UGZ/g3zJ
FFMWdoC2B3w7+TKXYXsXdUsM79TgqVcPMAqQgQjO0Dlj5eHUdOUlUy7sEfNE4b9fsrPeq23SMSDe
lJfMmb92eaFO+BlshuEZnFMrnc9UDl74WzG3h1kmucWxtx1cPDeBKyewSJt4QrzuaE+J0JQoGFhw
56FKYsGx7E44u12jH17+NJQ5kRlAXyfF8nuHFpmTUiiS1R67/FWoV1mzS0fy2jxEI410U5Ur4zdH
Zuxadm1tBrxSEf3DjI0juxQ2uBZiFCgdOlJ4IzdC8n7lpv5MNSFyUfzP8rSzCkoIzP6ktkZ7hPAQ
z5Hr7dvkYl2Kp3u+xmFWtcNyRU6aCWSxnIbfU33AFUnCVKJa4sZXaO6M9unP6LTZutN9UCz//cVc
/ny/rPAMcowt8hZblb2lz7clk60EnA27wLDeDyTBLBkRxPX2NNxIbKu9W0Fr0vHYqtHAmeKVu3VB
N/79bp11F6JeFEOsmO1RkuWFXNP749b0pKAOCe5UkGTkzTkYhfQY+lu1WtLpTJDAGie8nWOHUEpV
7NKKo1b3KIMPHCT95KDwLQ2vnPQFnidTf4+Bzb/v4AXSy/dVK99fwdDsM1kSeMb1sgcPR2ptMLq9
ZyiA0Bmv0oxDNlgh1xyWfnf0w4MOFcYLi11g3f8vOJrzYkxRJWzBgIBztgEGZp4MYijwOGEb7nXp
oaB/xUWneE0dfz0yo6iNnWTdWY+zmX9SPyTBTYCcw1RvJw74K+f7hWH79+Wc7XNoQkPBGn3iKdah
NHsh8zQ4JRgCQNuWYy+x+/EOuyG58fTRxX2vXsuyHW7YKJDvESlXSteF/vMD+XFIsFVIFvM1Bmln
D0ysBrE5KdwjMb8TKRzRM+i125q23qNlzJUFFumhk8WeID0OzLTNW+LqAoxny4OG05BTqGxzq2to
0+Uz4cuyzqr9PgqCvJXC7iiITlIfGrYLxX8bHHWJmqjEtc0b27XZrozolubnqJZ7POUS8tUZkzIV
mckBzpVXe949/3Wn5vLtCxuzMfRiNMagO7L/N8XDxHu9qN+Qjk+hN1X3kmpbnUvSkIVKY0Em2mC6
PFF3IL27n50BPuU5p2Y7xPsuYBNDmnqNc3Z5A/ty287qDz/T25M6ctuGd6taQdXSFvi5zyFIMxg8
/lEjR+c0ZU7ujOsEWD75feUuXSxiTdmQEPQbP0PmjKwd0l6Lus/qumR6naLIGZzPIfhsZE4UIo53
WE4rNz5muoRqLEV9SVaVgSkNfQuBLGV3dyqer6xr/tZ/PL0v6zrbTgeMYJNKTrqjdItHz2lcStIT
9CC/3pnjAtcIsaa2sP3R63BdgItMghq7Ki2weRyg77nRC/ifL9GsOVk641LXGKcXTPrYHr6s8OxL
FARFkMcm7Y7gLs4LpKz2aVKeMrwn2Z3+D2fntdw2soXrJ0IVcrhFZFagJFu6QdmyBonImU9/Pvic
2iPRPOauXXMzU/YUmkD36hX+8K7P6xRnan3Vv8CP1xl17slvcYmsIJgYjiaXvytCwFhpEKaBcVDv
mh/dQ69hwkFbyI0wjhp841W5R7HyRmRTlpf3t5d7eVqbc5WZLS+3gBJKdz/WeL1gZJ2C81o/JHhN
A+JZo1NyPH2z6B2j0Fmv4/iuzBZp9uIlb/Zitwl7B0lCxnjKvZiuFNmRe//v20C9tQ0uDnFWShmi
POlwVOz4SYo95eQn6OWBtZrehgXlPQ3AfT2QkZh/h+fAFA4D6brsjrSekIhcqQbs36Fy+BWVtkUL
qG2+q0eQJncQx+YY6080RGyEesej/jPEChmJL2sXVZUHqb0h8cu8+KNc/f1nXZES/rp3Ls59WtA4
mTP2TrqDd5LU7+fBgp24KX9krT0d4/f6GVxKAtg686PZ7y20rH2zoXuGvp3dW8GoOuITsLe4gsPt
5TdO3xWC1LI+nFq4hyXpDzpJP4cnA7FXooLySB263Hu1M2iB3JKtnPXtoiHTQXG8yQZafvifO/M/
D74s9jOhnk0rzgemcYDtqnVOh4xLNl9a6d0KFyFgbENmg8q4FYv/P1vt30dfJJNy3sTxmPPotHoq
i4/wvDbPd8vca6SSyX5mFYxBfYX9J/04Bv1n5Huf0+9G9GLCMrQ2BloIebxvX84ut7AmOdJE06j6
EU371DWTra7tstjtk0davSX+zd2DNCH+siklu1fcknzVndW1MuzbaZeLzzc23J+Iki8f9LdoxKfL
UB7lXtA1fhzkCHIqKdCmo9KsI93OHmVPzraj5LPl0+ewD5Jsh/VnzP5zLfcmNPfW3rrkR6qZJrR5
zN4CsKKcHMlXX/CPQEkMbNrpZOvfm00VSKn99zdw/aoFdQsmmC7sH7TMXO0FIxyb4VjP68FH906d
OHErZcY6pA0ET853ZbnD+wxm/oD52s8qiOHCeTeWseyiPzb4p2VchN7OEiYjaevhqGPLjQHStB3v
9e+aU979T2Axvvqnh11Ez7QzS4tQNgC2j1ZwOWqvSlxVXClwsmLgPiiqK0xpbCao6oO5oS9+F98x
O6J4kfBSoO7o61UiHcLz0crWYuLOGZNeUFM3XsrVVO3TOi/C4RjX3VnQu+FomsczpjritEZqTnIZ
hqur6vSdeWT73eofAbCQnO271EO7KvvfuggINFsqHB5NVS8iQC5YRtZl52WL2GGguMrPHv0cKSgx
IkDji1iE1zM+RL1jcIZoUsmvFZVJ+VZayN58E54L0Nr9IwIaOZl2WbnKsMbydg7pzf8XWMDrBfqn
9V7kSArzt8GaR+qy5jET0EMKJGmn4D05+fTZ9SBZnQF64/4rHY1i0xQrJoPQkDXZk5bM9z1fl1ij
QqXO6NrmbhHkN1/pnzO3ZQf++0ovkqRRTfLTSRqGYwIkSh6eoX3j1+2witaBdjQ0dLu3/fgTZjo9
TXzMxZeeDdlSHTsCAxJcGVEIw2AWBpdEpumNr7RoGJy5kuKP0rsup4ha/hg634oBXBcIlCfdx9+3
5xXM5dcfcXFmT6colEN94kdovowjLyQ9VN90WCAvizGpiuW73HyE4n48QzxapAcEUifyqbeu/4jS
QwdQa2lMZ6FhZ+VeU/xcPLbnX+NKe/r7Uq/WYTRZsYyGd2n94bB2PivJiU4+XYg75T0Bh+Ua1V1K
D5i4hqB2gHNzK/maYauMFRQnd7t4pRuPiKTrQ0CD9kaic0XxHpVekP2L1eMVHsZg1pFSn2taXFhv
9siyqAV+BJuiucusbSwfBGuVqZsROvTLcASZhjBRpW/EZNu+lgnOHd9Mtke4ghppZQ9NSCZqT5rd
tl4K82x0cUMhD6S5E77q7bahQ4KJUUOVMubflWi2kSSSVBe85jCu+3JdMNzDfMW58dKvJamwTaAR
axI25vpFmI3lKu1ESRqgMOdnrxro2DiRFKj7NnXAoayFO6MH6vV/QT77DBTCR2kGib6q/iGrVgIh
Wxv/qKtbL/9qA+Pzui7Caj+cqlo5E8+ayJVxJck252alnveoLNIkc+qAElP009hX6gCYplCQVfta
g4VY0CZYeneQDm/2aq/NmtBB+vdtLW/zUypS6cp0PqfycJyR2ex2mt7aI2MAsXkJY7hXP+W6sAdZ
tMPWBZQZYk2YGv5IvSdrK2AMRrUzkISxe24G9ZjOm1uNgyuoBvbspwVe9H30ZBbKOVKWz3kmzhce
SPF5vjPKh0E+qGIQ08+YZDtXHhgpQ+9eh+ZLN+0wsooZ4Z/ax5N1wMOqCPmzTe3WjWs9TD9yt7yT
ZS+0npr+LkXF2MlvNZSvyJh9Xflyz356taqutu2pFpcsLzkU6k7Wt/joFM0KFxVAvgg9gPQltTOR
iBw2g+IB91EMe+RQwclKApTj51f5SaWj3OA2ZcPORvlQvUsP6FWHfp4iD7yoHsqnO71at/WqxHF5
3e4WrYZb+fgV5OYi8E0nkFYgk/PfDddPP+Y05rGeTeqAXQfGDN9AuIzpN3PTAavxhlVlueeJAbi8
yXJfcWJyx4fEjZ9vHO1r99fnRVyE/i7WajHSWUTndri26MnamP38vCYNALI01/dpQb34MAEnXobK
98JHtMiZOln8IuUfNOthXiH8Ue9E4bWqft42Fblay39e4UXw6aYkSlSF3YqUsMfNb+G69R7TeS9t
cIUnyOP5sQoDmvZMg7oD84T5jXOlNNuu2KiUwG71yMXLUoFMl7/QMCDVk20h2zZcbsHf3+fVmenn
1V6EpDE2leJc60vDK3m0OMWFK/UbI7RV8NAIb2ok4OJCWZ41enLPPVGroDZ5CMv7atpinlx0qxJi
dK08hdW9oP9SmqesoErBCtFLplUHPhV3NGkLvNCQ14W1tRDVSN9QcZ5olopryDiqhM/oHi/W6iW5
l16syaGjpSROdQB+w+2SvhAD8XaKBlSmNj3qhAkmSNX3mjFvEqigx8FpxusUOEWKZvpKDAOhDBD9
uh0rl/Toslr4/LouYmWfWn1uCNpwHB9ARp64+HwRklf6reg2A3g8Bl3oCzEJdNR6VffrPH6E9YVU
6SKcUcvere93dcrxeUEXsTE5F+Ew9ey2dF090RWA7FXNW8lcJSckLu50pvRoH9UOQq0pXsRee2Dq
5ib78R2xh/PJ1ZvViKJqwF+KXqba100kV486x+cmBOXqeG3hyiDwIuqmoVy8vKhvKqGcLK6/985t
86MAqhmllwUoJ+p+jL42nQ2JnQ9SFXwGJDBk0SoTVuxa9bP34hSoln/7o/4eY/zxUT+t6+IdTmYv
W+eYdWk2doNm9WvAdQVpxvXi1otQlWbDLuiLO1G4i/r/om64Wgp/fjEX14SEKbueLy+mmBePyJFb
a/YKuhUmsjDI/C2gy/yfQbif0rXiTIfWtCO/uwWKuoL5JsD/+x7Uy/mi3nR5ai7vQX3EzM9rmjv8
K/0yfFxMOsZupU0rcrvqLXJvzjavdUA/P/ui1JuiKDt1MyOt6EWlARcBZA7I3eoXCpOgmnchDUG0
TB8WE97qcRR3dbWWPrLXCieiv4dE9VrLC50AoMOMvph8XQTwIsWLoMqF5dIuBc8S6e8RrMbjCNpd
MVc5CsBEl3obmXwLRHqmh+6M+vr5lz49haZ37pxC32fxGj+lkJppYaGBvw3n+0j5sOSHuGZGlnr5
mfxTXi/6tA/WOXXS+rE8tvqdXuzDCiLbodKj/waGd63xBOKNckSWFUqAiwJwzsJKyqRoPGag7dDB
YLRioQljNy2oQLRFVsJHN99VzaPaATaWUAfJqnWt3hy1aNcaL58XcnGTN1WqzcLEQlD8l13L2uvD
2yS91MJxguep7GJcUbtVTYxK09d+ei0xTXMW4p/4kM4/GSCb00auf0QzefPwDRZ1jrnbyc3iH0b+
MaMl/WKBFWtWDCafFPoUwmtfBw00stN+FLZ6FzuR8hyj8hCiAGrph07ZjqvhFtzmChdW4VQt/4A3
/JMhnBR9igsVP1NRPMXaR91jzyvvnf6fCWzp2QFzM2DnWt2rmj/Lm5OCAeEKPSjkUB1pFX2Y6Lyi
//o04kfV2gnQOQzkTg+VSgLUbeMch7BDhaotpLrxqZa2zfBrUNZCa8+/esldGDUx1lvHVFFdUfMy
62elo7h20u2weRDK7QIWfy4eYq9F8tERUddtIODWxXrW3nr1TkV/VpqCKr1xyK61SiiKRYv2n4GI
9e85+Odk0pjP05SqiFAq9B0Ctfl1bvdm5BvS40l0ISHm+n0HFVE9ZDCU9d2UrnL67hFBAU6nV+ku
2tzD6VCKj73yLKANVaIgclBvWhov2/DictChEDCLwwtT/UOaLJJLqx+GXuRy6DF+QEv5vFIXHtsC
/tSc8wciejfqV/PWMy+SsthM2iZanhnu2RsFUATZVhJbA+So28L3NIQVaHOvG0y1nPgJKwplAw/+
/M6ZHkp6hUH5o0YtfekloYqtnjcnJr2r8bl/LvfgW3cAfVGNgUCQ9Jodh8f5ewopVfE6HFyrb7I1
LWSkAf8jKHSbMPKk4iAx2nmBm+WZHvR74Un+hm+ihlzxsJbVAFW4cgAete4Xr1S3b7edsQPbmp9d
A0uH175FYNo2XrHsKAt73p5xqXi+pbR87SL/8q0uEow+mnpRH3lviCy6CWbD4mpxhEQucyEX5lEA
TwLM2AdzmsIxbh31a70ehADQUgGEiGHvZYFkDSIULy3l8T40Ht2efDEo1meiar3PnwvRVit7YHBj
baL14BFY3RExJpDEv8T51vm6QllVvixm2WOfDlgvpDRGlNOyb5sECT8HjCPShimHnwQ6dhEmUiS7
1KB52EO/P492BI8HuxP+C+dDTzo5OZUoOkOI3D8r0q42D2i9t3AGooXhE+/qb9OrILjmCUtVr8JU
vF5L9TpjcoC/q7ZlaMnmMt/m2BGxWuj2OGGO6J+S3XGjQjwNFlBLu4Gq0MPhVXSPv3a2gOr/qNO1
QGc7UspFBrkO4aTjOuE0jEQNZ2slO3HylGZj5iulc+p0RXsYoXOD34WAkv6kxVsdiiok3AaILh/6
7lzvz9ZdxUBamr/p4JQHZcc9Hgqeiuk2cK4HhUZ6BxHoLZ830vwuKOsYDORO+BDvqtlGkQQrWq38
h38ZJ5/GzDC+J1g2Ig542tfCo4SOGX1dtrroACSO658hDZvR0e9H6lDkIhOU3RyYuvoTz6TVFzPS
x7bZdNvKNqIH7YVp1fAYI8hiBNpLuk2bQ0ivQ4HDa6ODQpiGN3L+QTXYGNsQ97Z2leT+UNAYsiN8
Ehr5yQrvpXY3SZuUNxruW5ixzRq0Aq2tExwOk3zbpY+rooKgGvS47Bpw8XkNZ5aLQtK2jYQ7MhFm
VUMwLCgj3Kox7El3dUSoZ6/emQjaKyJkVXsmDZ7uTuc9GvfcvAYGoUwsbBSN3MwXFHvOnnDmOXW3
dvWV1AyyOnQGCA2gki45Dees7NTozPQjng9g6CdXd4xvs+5O3R6MngaF2tFpL3L8nfSH3EBcCUmn
ceTBTP3jBHNwpX4T0pvQFv1KVwKlRFWT0fCWMEy+SKraXKjDrFHOR/mtb5CG+33Scod9KfnTbsA5
dJGcBlWrmzsl8UcVy4t7qMgwrk8FhyG2Oy4xaJ5c7jIuX0lF2+8Y94dJWVmPebqNJFjwboxKQ+Wk
jc2XqAAZSeA8aAqd1lLnt/piqQ4Hz0q3db4vUPYjKwgfx2KtoPpRsw1szE+qfVR7Csaer6VXRW7b
HoqTAyMv61sbTKWpbqbolhji78Lu4g41kdhE01EXAbVbF3G5y6pxak/9TFxGeZbzu7hKatLjNBy0
2MM2SKfb+GwYMJSldSbejQoj2rB542CVDRvdQXP0tArtLAnipnJlBd+Wbj0Mj50zbpVfMrIryltP
xZq6xjzcuI2vzUdN6IOLIKUsa/yCr5E0E+U2y6t5PhLOGEJHZbA45ObjgyIGC4Ga5h2e0bPAGbjx
6CsUboDsnx59MVAqdTmhNB2Q28YRy4vQoj2/VdXbzLxmnayUWnFxE+jvM1DlxUqPNrrmMNYGPqHA
XBeLpyrIQJPM2nPMfHxc0xVpgv9lWGjKKv10tLjx77o8lNEUFlqTSPOxQvDgnXujw/J73dwzkM8R
7kg989c7YonxXoHSsUZocMTF7u81229h0D92mKECVJSVpVN8UUFHWT4hlpieKSbCAHNxOoLZhMBy
6gue3sqHDGoNfNmYaYur+qboCi/Lp8vpOSG2rD/zL4huOWjknI5i7RcZMaLDdk9VVrfqy6s3M/MX
lDgl3hvdkK/7KeoVvS1PyfmYNmsDciKT4Ff9eUBSbPFRDNBSdsjGdJBKLFU5BZl/s2t0pQiE9GSS
gWN9xSTo4kCaiVRXXR3NxwTAgSXvZGkTAXNmVoZgGY19ryjXM+5X0WYSX8/UWqHwbplPUGumR7Cx
sCmdXMfiZVe9WTpeCQ5iJv0DXPTiVqFwrYWOCBUyVItZw59MrbMQi/UgCRMDK4RyGh9uPopPgeFL
W+FANUfL+ZvQ3zfWq9m/GtQTqUUIfMjMl7JRbbF8rl3R18AzYtycIKQeulpE3fit496SufI1DAFj
9T55Gf8x9+EzZzgFS5dCvb95mq9UvEhFKYZomovZw+VBic+KIlgjgWQqcRweIV9Wxj4PLHRB7BOY
tdkzBtJVPLas36X3rJGHB7fMa64QwRRTF9VlpCIzC778+FHYTlItT/NRMvc61r4zVulkEptliFtV
8Ltvbbdr/a0vT7xosEVmFSmzRhhjn5H5xTWEdsQy3fZB1Q7cgYbXuu0OodKhxrGugox9Cw8rLYfq
MkB8/tEXAUJo9cJkYjwfa+/0pP4QUn9+RrEM4ZHGUzYRYxNt1T3Ht/gsVyq5z7/cvGip1XzwSFl+
ubCFjorti6vtJODbIp47jCI6Cu9b8eVaFfTlmRf3FWl/PpwUbls1QF/MsMnyHRSHg3ckUhw+cMqE
TgVXmtGWugHquTaq+/LsiwurbfnMIXv8qIXUQKJnhOsJF00CyuKoijKLi7qTQzROXUQuZ+Pb0o3G
5BFfLqBk8P1QaZtdjG5dNOaXnrm11p9N2DO3j8GSk/1lR5jLn38qkIaz+v+SEhPnB6jQBcHPC9fj
/WIGms7A2G9+mRub8Hfd/+mRsdjNJbDs+WiB5kcLNwGQfX5aLDbVp5OdaR4XU3ZTEO7qhaNzPWOT
Bc4Ku5uvv/Q8GqUqCe18hOToKX62lVb662zeA5XBiK6fDxj42aG2Sr0QwO6m+7gZAK7l7Z9XcFGM
TpFmCUnHCn6jDpjGeYIXm36MA5xbaNulzzhg3N2evufqjSP4u5P0x3f+9OsvrttcQwtPabrlOGCs
nv2KXXxMRAf38rV82jFY++fkoQTB3d9BsQxfGuHx1oe/2hn4/PsvGjq9XsW6LvL7EY1Sc/KSZdSv
AszHYAXPo8ktFu3CaTXed0SFpnDn72jSGMHtPXhtYASO9N/NcHH1d/1JwdqM10Exn0lEiPwEqpwR
AxaEDjhW8iNXzF+WeGUCudKGAyAVCz0aCZDVPmRAcWIauYSt7CWCDnd73n/9i8Hi5Ja0yFLEi1id
1WKlq2XJbhF81ApkJ6LvkN2H5YulvqhOAzDPbRB0YqhbOUZQNLthuMNZJwnRDr45mbiWK5kIBy+X
pmJCx/16emJieCGneoEQ9ylfhLjonNRI9j31h9hZkhAddGnoyGst0GpH7NbZr+5/kUtHMsQga0Sm
VTGZH39dhVbhPSHo6iItQaJgfhdO/ljeh+la89sgCRR6TFAQucZcJFPF9A2ZrAEIWXdS7Nv0vmsp
xJfVXJxnq4pkhgja8k5UQD3baINO2E5y+nWxuS0d8DsxujjCXx538QlKoUjDOeZx0UuLSoGMlywe
6fQ97MRwxkcMw9JferZKsYArtwtZ970q7ehHFXv9S4odyUpCWaki9uT2Bzp2yLn/pFGwOGataa8U
2BdBQEGRNextNAgUCE6PchiglgIKCDqP6iH1gEM4MAwy4KF0YWWId8JeeFiE8iPXdNIHsd4gtNH+
TEzfSLa41crFDauwazidL2/hIoiAG+qKpOUtoHfBAAFDPFAjvZPmTvVkouitQgBcBjhKUMmBNVK/
3HtWjbAC7Dp/XkH4R0+8e/175aVdCe1fVnUZTxJlsgqFjZn9w9hSUne18sDopgS+cL5DFxyzPQ9Q
q4J4TeZqqJFiG0O0k5GtsqFe9K2XRcEiXodkfQVR1p6+GY8ZTvaKPdjaXjqkmj/pgy1ad23hYz+V
njaIY09oqpG6zd9HV6gXTqgMFs18GM3Xsb9vTw/h9KvmcxaTbbnCDZLe70HoH/uRRtSisWKgLX+R
YWGl0EpDyJeAG9R7okcJoY7eXHqtxvDqqdd9qd+2tT+FzxOonZxiU9ni6oFbevcxVWiwVmhako2d
T16tPFdZQMcGl1o4zyod4cotUAQz5g0amK417SUTxNM6nW6iP66fYxSJ6FijEaddAmxNgx6/0Jh4
usJ6X7dv2UdHq8+BcbtIvghrQ7nRwbtWCiw+lf954kWCWKRdkpxMnDNhzSN78XNRQfeMVXpMAvld
v4vumba3xnN8ABCwuSXXa16pwL48/SKKmmmhxoXK00c2YaCAfSCEoyWIGG8Iz59mGusZvewwuczh
KB/jf8rTVs/cCTmPj/pR/9EdhQg8hyuWjyfzoak8pPTofcI+pGeXa24LB0qwe+SU+lV6ok+JZDne
yBCjDim2XycnwqE00EHVU3M0CJ0MdnNapYSg3GNKXDR2tZ39dAXvGOWvwjctT2vuzkKgFbsG15J0
O2ZPeX9vafdWuTvLvpAdsvZb+lac3sXsjv7fLcNx8+oJp6kJARRVIUCVX6+epI2Gtg65AOfN4EJV
fEQEZJccmqfwtDrrH8O8NfVtBQ+IHHpGmdNH2YrRAtNyqXBoNVrCopOIhuQmhiETnH6pP8qHGWmr
8pFW4znchqmnhIBoDvWElOtWkzwRkezCGUSn5P+VfhizCzG8fhe1d7VZp49o94hukdskSoiMtoNT
iFSNCGY/qKvIjQNGTLW2BtlqnR3gyin5FZPu8m5i6FKBqZ1b3L2H/YylnbCOYoyYHVQrbnfGruT7
8EL/fXMXmz3qsqkYerbbjHi2mIHUs4sT8otKEK86+CUqgp+lr6k3cUrXENIY+DBuVvFY+dNdJRri
tihivtnowL+3Ghq9gARtTXbLf6LWRtq8R1FzEQI6g/jW92F6Xw0vMSkynSfreWzXXeNHsVeJb/0v
cdWbPsowGpr1KPbat9Lj3xzZy3j6abWXxPZYGptTOBFPT/DI5GCBUEnSzwmMtId2ejismvy7PG/Q
Z8IJCtJYIO1RpZKFB26EWP7BwEUudkjVNZYb9tDOMSxdpziqSv77qVkY+mjeYYEiZvvu9LMb9qPp
K3babpRwNQ7+RCeoH/yzfBiLF618Phm7E+LPWfh6qw6Sl8vwjx8qY8DGSZIU67cs0acCUA0HTQ0T
uVi01akAY0/80f9IVnRgSsAe/V04biDvA1FOScbDZpUNgZU4Uv177CrP68J8cYriEUWTW1zva11u
ZPD/XdpFdhFX3SCbGUsD7eTq/6hOeQ4i6gItCL8XoI2C8dut3OEa4OjLMy9yB9UYhfk08szBt97p
VGA1dXb7gYzA04CML+0Kknw3AXrji1Xw98zlWp/ky9MvulLc4pGVhjxd3XP9LSK7AYSbzOmkBYXd
ia81XnlBuqV16JhK0OU/bizgSnPoywIu6hwxPhet2CwLCDIgnwghMat+zmhRa5sG+uoiw3ULW3Ct
/vv8UP2iI9WKWINOMfna0oEcTbfH3mC6RxlBMNbxvAXNeyZjgRESVCDQlXVSv4VoImXmykyfFazU
n5P+u14/oChMU9UCb+OkwgoFpLb/6AxPzNd/f0vX8LSWIi7DalrlaBFcvCXBkvuhNcTlLQnvRur3
9X2ceMQwxZ8Sv2HI5eSaY+HtRxWv3GXpy3SCBQg50EUbSnST7+Iqq6Aw3Kn9/SBAKRcqCojVqcdE
IbhVLl4Tjfm83MtYls98UtU8L6VRGCTp/i7bJh6k1yjzRtk/Wa+Yxluwd11ZCOwTk2A525kdWq8Z
WHRH+SWtcbxXsXbAjHT4EG/iWa6MKjEBs7DFFNUlgb1IgWZNDo3GQso6BijinCH9R9zTKC8HMaeQ
nNWRjVX0aynxM0zBcKxOt6F345teqam/LOKiflQaaKUK259v2urUBpviV+E3SIMMMNm9+CVPD0Pt
RdNKYJuBUVsGzrG4zvCkYcy7QGl/9lR+rVPkj8iCJ1XGFMda/X2VV0Pi51d1UXYaUddlqcyrWo5K
/9jESL9ke8s5zbb+ztxvFW+geP39odeaH19ezUUcNnP01qTzXBzlwAQZ65yaTdwGtCaT7HCmuCxW
c+HnMK2bB9FtjzTN0Oo2yBMFgBt3t4YFV28sJhbYODG0MAgOX5O/otZKOTfHAnzx4CrwlnAImNAb
QJEWqzHJ03CRpZuHlLFdf1cB0sW4M0wYYhUfSOCc8TE5uxN/MzvU3/6XN2WKYBlNScRg9eLzmKow
F4nE0uI1IDKyQfbsa72JcRBX16jX46U7dyiV25O52HQ9RyNJzH0Tb6r9rdvz2qDWAi36n7VcfDVY
PcJUzqxFf0ZBZkBIsB1fjfZbxM1e7RAz6tfxCwpMUu+rC2Mc0JsX0XTD74fK4UhOYpU/jGGvV16R
AU66OXtajvXXzEMlhqI9uyAU+J4XV+10zhp1PHWL+uLgIiRj9/HRzK11M8Pxmx5yJFTSwES8VXqF
Y7/Qy9tgrlxJnj3zBBU+fZGQBMbuabgRC4w/azJWBgVYR+ruiixufoqKLGt5da0X40awFgNAR4xx
H6R2nSpQ/lHc96V6Q+jP4zUuwae75MFAIF5waAJWw6H+wBnGnq2XrHcVI6eiePLNOCZg4CZfTejF
P4rJL6V1utrD4b3DjQUt69g39vSLkMvoJUf8qQ2eRVdRRrsf1UJoGoypFHwSDmGCnzpNUCg1+wgN
wOFQFt9z4+28MJ9yW8mwnT72PUVE++003LG3bpTMVy7A5QVZhigZ+DeAL/t6BBXxPJ7GkDCEtJiP
WZw67Bs0XDLbAlz2MwYYlY04w5PDYB3Xdy7MMSA+1qH30QJGKxXOrj0rq4zEQl3PCnKakDd1JMO1
6aHK3vXbJidXkgyWbPBFf4cO+bKDG3PBnMWMIJau55cClfVxbXTblDR8XIXVbhzXJbMWWCI+3nQQ
nuI7Ps9ivNq63JFeQUtkK5o0l4NcfDxj9qishngzyj8j9yYR/ff7uzwaOk5jECLZf4p+EeKSAUBB
q6NnKM7rkxnM/xjvYAfw+DI3uVcDzka2Yi32d3pNnSC8jFnGZQ514XSQjH0Cm6XA1BMBWdTKerSO
f01Ux9v2LdngRcRlQR4r/ZjRwPLT6lC0vhIeTjCQK+GInKVKwZ7TM9CTH+f6V5Q+FtOPuPSQHDnr
Tmzcj+JjYvmSsIqK30K+o98W+4qmFvUJkm6dLT7KJXM0XCfeRsMJLScWt1HpSur9TVufK70beBu8
KYN0DPjC5VeNWj1LtHbMwSzM/Cif8lKX1kr9OsIQojYb4akzupNtWX3pjUezflWm/Skob+VYV3iU
y0I0S7REuC9/wBfCQh4tK1Ty45hu9MBC/FNjsBsOYJpfamt36pxo896+F9WhOa+EbGNyTNed0522
nQS48bwt54/oJu30SjnDsgwdqwUI69yXFxuJTqGhVJKZH+v0W21szc5vUDNBatLpNqBBQaMLdwXD
rxCPjdV/oS7wZ2qnihjUofu85MniZWqXh6nWRtGSr2Q+KUvhYVNSgdmzfKtyR3RT/FOJfKkAD1L4
hrhDpz8Q9AFVZCsAwYAaVcU1oXeWfvwQogPlIfgRuZSqiUoZGuCVW8HbKTchNmC3vFev3KBfF3+R
EsZSOOtyQcjAwsOd1gylxtfE2ikg4uroOFRePTyEwgrx7HxdIxr4cPpBn2ilJS9StCqH+x5hwSnC
mdCXTT8d16L8fCsSXxnjsUbUoWirADOSL5OhNs5MoV9MEcp/JH8uXKPeYI0Os43i2dUlgGh3tfKr
gdRWeDLa9znoGqCqsUABctQsYPwjXkDOLXCDuvSRLiPY53Vd9JlOcysk84CrxTLxlxlKHMfa9pN4
3WcgPm2rdI1H9QmU5/yr7l4VeQ1sU2SKhU5vt5m/R5iqgEUA+SHca/fi4SS5RoJRq2dajqW4SeUZ
yN9OAcwJA32km9aKV3Je3usy6QMcszjUXxychJPeNGG59AHmfDswzmoR5W4pQ+/F7GC6wjNLVX5g
IU9wsTZFQu25yBzdepFXKK5fF3LxIkW5kqdEagrY+iMrEFV7EN0ymOrgDNw1/Ta6luDVRwPcVmgc
kFa7XZ/92RT4uoSL2z6rS9Eq8nopOsJAXbCG8qJpUHKgXeS6e/RCJEdwDf1GHnYl0//64IsDOPaR
XoYDH0FPN0IXIGMNH8Q7+SgUoCi6MOhbOwV89WD9nGTk0CySn95PHNVY4x0Zo5INiaTcpzVpmn2z
c/Znxfh1dRfJvm6JSjMb1dKeQpUNsRhHTRj7ucjkGMkTe3xRDY8UxksbZBtdvBGb+D5OA/2WW+TV
PYLKmGLhCKWhx3TxgcpCLU3LKCjQHmh3l+JKV/xIQ6LUPn9jFOfJfgqChTE1zRxrPf66jfC5AuhQ
F6Gz/yzh4lOZVt+Ps4zPALGytGOahIrTtgwnnR5PJemtfRffY74WXwhoyU6FCL0at7eu4Sv18ddl
XHyTphQGnGV5E2hVejF6pLn9G0ngQIyh8b5dDOtuIqquFTKff/tFpaXkfSPQOVg62zjSvVqmXQcA
+N3JSwqnertdOl2Bjn39mRelk5WVehyFPLEBqFHdQ8SxGBpTItgDWSk/toGMvL5NA7qamH7+qRcN
ymycSXQKHow0NbPVgrLSETFakx5beduWUAa9pQrovGFw4u+4c8jpz67yYJnE3+Bpr+Xc7+iS9E77
rNa2bOHzBkDaQN6KaVOAM/gBH/P+XliOtosEllgtxnqFjCGAe9ICdT1sFv01T5ZdM91hcVW9LJYe
DM7sdNe13GViIIQ+1n16uIvO+3C8k0IsTVcwgJrSn8h/tXEltw69iVt38dVky+QSpppdgLTSxZ0x
11Yl9VPKyzHQ4N+ZZ9pBdvm22FnkOzSjKPpbDX4DircqjOwbbZqrV+7nx1/cFJYg6lNf83gDg5OZ
1rHUuiFzXdUhRhKzS2ZSR3zGz9lb2D2iFa0NAXE89SWTmLkYoGFk6acKjMSHanE2G2rnRNUxbUNz
ryAZfl7hgStaKwV0pjelNMN2YXdIMy+5pVJxZSrKBv/0Ki8i2jBVYS73Med4YxybncHzEvBg6Mqh
iw/k3TlzvJT/Q9p77TiOZdG2X0SA3ryKRt6GzXghwmTQW9F//RnMxgWyFIXSxTlAo7u6urNEUeTe
e60155gEpzsipjJ5EZm4h94omnhcWOrxmvsHwd/rxVYQNmVwACbkF3b/xO8PTLHtz7H1GPPrUFXw
FConpWK8719G5UWWPNmX9rlJbJCdMM+cca4c5u02dHVlJ2QPqfAwO2Cw/gZ2M22CKLA7ig+Vu1zI
H1V2Dt96GANGe0yOEpVls72KF1P6MAUootRf2om0wEFn3LvoX7LrVlWPec4sUVuCD20/7vVZpLsP
xs3aXIiinPfXaC59M3k5Tm+BhHZkBxY2rPdFs/OFU9XsVOksCSlUD95fie6inLtYWfQlYX9L/fom
xI955Y6V1/6Oul8VBg8IeI6fLydhX1qrdpkFa8HuzW9lKYkrIf2qgsOA58xYtSgSeI23QuEOxlnz
5/c9flWU2W+KJW4twb7JbLO9NNeV1yhu7MkC8heLKmo5+uwllzxZdyg3Mrd+n3ig0w2Bq4yxhw+D
s9enGeyvxpZfW3wW8P9dHaX8NTksLzNuw0DcSUeb6WGebSpopCRxWoPTG59CsO/1p95YW9Gqw0JZ
OFpytlBCEDIjLFi0Iv7UBgx4PH2krZdw/uC2mGvIN1aFZy+DGzRvJ3L8KPK6qCBzDSaRifI+adWi
Fl+VAXsUPprIonTRLdfyV9Ow6cTXduHfOwL8MK+CPyHIGtsq6w6+0FtJmB/WcQqoVXwwjDUpchM0
TpI8vnG8YTdrCIQmp+mReoui304Eosu2AFtlumgVfE7y3LKv5BfQRLOZExvuj3huy4Hby7vZIrtc
TRTV5PLUpZgvAaFK/mLIFyIO6pl4qJtsFEuRJO3H+Fs/Vut0VRzrJ1KZ4CNL1VMhfSTBrlefomO/
um6lX/FTN5AhdPf8MF/H32XLn+vUUPUbiB/pvdysO/HYjKE6jOKMPYgAHypLrd6jDQJ4EIjbeTai
SXspd0KLMN+7WuUfeiqataJOuDyy8Nm19ce19NcwVoxJDctU2XyQIPruwHW8mC5ewyvkGsw1V6af
dXPQGXmXLrIvg9XuGamY7kWf6sdIduL2nn/1h43sf1dEWwOxoSTSZflnpy+w8mCMos58UI75Tjoa
OSHj1aF/zknO+iq1NUeOYJhjzLCTUdUzHBkHYANrDC9l9lj3p7qGOIeWxa6vdlvhy3sxIm/SICS5
SIly8i5xwWg4HRcEUmfXecqaHsKtBhyvIVX7uwh2FWS4xfAUv+kvPuvBW8s6Q4/qgQSPXlxED624
0NQHq1uD/JSExcjV+RjSpkuHMfiedve2GPpzQ+io8C/tX1r8QUnHfawS6yF/HUfbGg8RWgQeC1zq
x+A8Yrc8pFurxH7sJMiYWRheK38hZ0DuiSRFdWJF2+4eudK4d1U371fflX41dKGFrCNdJ3S8wHSs
U5bRY9UjOlhyJleJZEk5oBIwlchLPyQdNvoOaKpM4PDsnPAvknZbyMTYZzlJOiWGXOaApFsPTxUk
NS8lym9REjXVsMjapuZMgh1CMN9oW1Kj7XQrnYcLeQ6NMavo+sqBkxMRoNwuC5QzE6pQn5HCafTf
xeKXHF6aZNWgTnXah6qcwVeJXTwkDyyVd8rIP4OEf77U/2uC/X8/2c1p+arXyVjIgfXQCrtIORs0
FswVupOB1fAL1KUsLct1stVpSxOYgJcPZK4r/JYFL8YCsqpMNPjlVoNNs1D9fVjZgCEY/tEcjhZS
73BM0gQ3+ZV5bUNS3kL4EnZkhmnlQj9cP4IHskO3gKaFdfbSMsm0iTOcOH0OS+WO8PFH9TPLgUWN
ZgUuGihzf0Qtfy0fiZ9IZtmJAEBcYmWw19MWWtar8XjdxSu4XSS+Xf574gVu4HbFvPnM28NF2cuK
EBnk6yyNh+SKtrMgc5HpzA7FJ3SkwbXIHbMOKQv68GAOb/oZcLiYOdfIFj6Td/gAcPAiAquG7ZXR
M+rWul2SUtxiQ+P/Rc/bAmS/5AUDBBXmszhOhOr3PRy1fiEic0wWJbm48TqcDkGz62qHajwiZd6C
+L2YTEKTvsleg+NKBpZRPub5Ef93lqyy7kmqV127VPrtFZCBbD0o02kyl1pArXFdhOYazW5JQBOk
K68tTk29VlLEt8UpSFZjspH8jZHahbwBNGossm+Q02jOevns488WwkvYIBz8rl/jdYwQTS5OBecG
087Hl3Y6AgHX47VE8JSub6dgGZ4Ea9bOBsFr1O505REqCohCR4PoUq/L60oKln24h/YSR44f7odx
mwkZq+rZAIPaYePGhF3Z+neo2mWwVA0HDvbAt0893uFOPGjWGqSR5K/T69LkzI7Xu/1dP6QD7RRP
u+77yru+p1/tkklNsYG7pW1JOiOHUVgsKQ6Ccq80X53IhsiosFtmx/ApoXG4QqS2QlEatMv/jcMV
A8t1vfF5Evp1yjFXcBLhLKXryloZ3SVG3eGbH5a8KcN9XX9KePKBq+TLWb1ReN1T1nsNb+Lmeuw7
u5P3IEICa6lzo9fhynqumLYlsORER6qeOcDIVwz0M7WrQtf7Hj8bT+PrdT3sqbC6pfnKjIOcVFft
Vtrl+kvBJ77rzohacZ920wLTYOQvtSsz7GUncme8CN7YJzQUd3QqRzvMecRttJhcFJkVUSpM+uEJ
hG60hvL1K1AX/uMcgDm5fuallBPWonuOVwWXn64EaoKQYGts/KjeyWvpnXTiW0wjxfmj6FVfySN6
Nu1sLIdniwjV0DYBqZREphCo4VythbBnikj82oVm0pJIEK9YIzITAxctEElWw8ZfxQZUFRqn0eP0
PL3L4DU0Mk08YCAsX7IETcEWPXEH4/U9BOHUba+v9Xf0mIurNGWKzw/slmwF7YL3rvXxKywSfvmI
CFc1froWC+WtRyDaLtP+KQcKp3kZr/e4Us7qZw3YPVgaxBFkrs4xgFBCmhDv03twGlnoPgMgIc/0
fITgnB5GwSufs8frKTll1O7yjlvF/pDpq2RdPlt76S1Zj1z9L3N4USsqqeosp8xBHW3PjyzURHJz
efIrbAHpm4hPnjgrfrGmdcy7JltHIH/WeNx130byUgxbAcjGbnSa8/RkUKUtdS924YDkG9o/v+8t
gtbtlON23b05JKmyoE8VP/Qjw8HnNNnxzjY1VJGlMbB61GtO4+Z1N3fe0eVH7xGcZAi1UwilFmVN
yH9SlwHeYXO6WqKtwwWVlk3yFjOK1K6vOLzjdsmuTp+n/Ko20qpJznK05S3HMaSv5udC/IR2igaq
pGZ/xq7uXdcm0H55mb6nvP5IRdKNOnoY/xaN5tVYZUI3fOepJFi8+c7f8e53z1X2VsLWCJlIFUjk
J5fMklYA2/BB8Uu6aou6/1v/7LtFETpJcfSJfDfX9L5l0vA845snnlENtmW93BTMUr/+e7ORf1QR
7DUSJ3MGSaqkM2/752FUMQvFTOsufWy86tma4YWL8JNuRrwwnWAffqvzoxh/k2mCePmPGKx6GZO9
cU8l+AMbN//gkqlo5PSYFlyVm05PpwmBH4pt+qgn37XH4q++pbt652+SbfmAiyCxh4soLSbDprhM
WJKyY7Ke3NS11h2rxtLol9Odm/Nn0vOPU858TSg+AL0AxCT65Z83x7pOypQaXJMUPSk66XzbSluo
+9w64nooCghqw6K4fpb6OsbBQMh59JALvyCCYX9VlDcL2EKGfiHYzxyYvHM6CBVVWrIBnpPrXrPc
0tr16U5DEYnBAdZ1t+xrF8em9SsTtvdEgeZtU/XPLf7r69z81mWWRxlApvSxFzeDdZy6F0n0hC3i
YfF07WHxhbptyYKjKJpTRq7ZR07QfyTV76DgpQHpEvK0WsY5Y+XXnRRlwqGzXmr/JSdKXoRZJ1xl
59qcwZ/F1sNs9Ez7whYXD2wcY7oX+k1uXeQPxmZZcBnl3Z+eqtNBDTDJNHC1OY+GxNr2S8C9o23l
64bVUlgCQJG3KkV/vIjdlJZb+TS852CfHVzECDvoC6VzY82qn6/1edbcYK/IeeXf//td+SEl/d/9
M6BDYKqfM0X/+TgoWmpodS9x/+wh3lH+I0hq4WtsI8WLiQvT5/DsolsmHB1mJTIn1v++gh+Ki9sr
uDkZSpoVaa01pY9jfuhdujyptYQDpTKLqSfPxHcYNZGdyRuObGVmFwMiIAIOTbRjeDCzuYNxKCYc
6Sg2KEgQ2LzwYzXintmOBn9U/v/hh/2hlby96Ju3CEOoUQa1+Oe2cQ2bpFgG4WNAO1TzIpQS/LSC
9cRMWFF2cmVT+ancTyeOCAaqaFbKj2KwLHVPuX6JhDamHYkOGJuvv+NkWxl3bvHPyoZ3nlXINDQ0
VDIN03/+yFdhKJMkx34BZ9TPDypnBdxX6u96OljGqhZPpv46EiSzC6XSlQDwMCCqnQlOI64Hc6Ps
xorkYLteCRlkbCd6bNEtLI19D17nG1yNv0krgoxtyzqw1UYgPNCOFAR4j2yxZkmXa8VbNJSHcrIr
toh8OWDtytj4UUpv8guYm6d7jpk/3uB/LHSYuwxV599F9d8SpSVh0hRFii76Pl8Xh5ltShIkqUM2
4VXAOO+l+Og/lqL5AzXghMBELPNHDySK1bAMGyO6pGvrNRLd7rF9z57xu3H6l6YDclHY1IK8KKQV
ylVD+myG09XfRSxEkyAcLbVeBPlmYmRCEk2Iz561Np45Owlt4bUsrRTfKwBUPQVv9Uu5lR/Uo3nk
6DhQl6vhUqP/PKSwAWEv0A9N+4sYnBL/c5y2ZfSqwRAy6pM6cfrnj4CalU8RzjX96pTScTjUd4Ht
P2bj5s39uFmaQ93vlKnkfihH84whCNCVisuP48i36kaIqPTcg6Fbg+AiFfCZ7EnX3N73YP6Yt9xe
x01d3095KWoh1yFj+uUxRNPY4Ziu190R42m+g5Mq7s0F4P/7vJKf6+t8E+YzCMDAGYdzs76SJjmF
UhzGALJWVrNJ4AO1CI/c3PIyvJCeTAwSeXiLBBxY63blB1FNIA7+e439Mfn9cwv+uoqbBWDQsikJ
mii+dNVaBEXpany4g6QNgYV0AKg1qqT1MhAEJEbNlDCmV+5B5n5MI28v4mbNDNq0qAWdWwENjaMu
ljX9+U+rmWYgwy9c2wvOog2AMfvezA0lEUvcj9XAoD9pmvq/CK+S0sqm8ppGF047UfLQ0O5INtWE
T+U9A6s+mNOqkSYnlAV70rN9LJG8oK8ZEMJ8ikfPj190aYNDTM6ZD+MeqEMGP7trWXrX4ktDUQwS
ruIxJvJMIONnQ4xeeF2BgLrKG/L0sipm5SX+jBZX5h+K9iJMhDl8arnomtRUry1OsUxch6m5yKOL
OZSO7r+YBScGv/GAT9Rcg+qp7IZwfmqqZp86QZEWTUAOql1/xsj/pnVTHEXaBNVjJO2nrloUMNBG
H8Ubf62pv00zsweLI7x0CroPeXhKwyUMqyZyCtFG7T9i0UFZz6SK6SwRCrl2LF+Gs1acemEjXREE
L8iDz6RFpPNpDvLTqfBKwLHJUuhdK11TFFAQT1ut3CrKJsQ1FkEJC6aHTvnVwaAL96Z46ikNqsfU
P7TaZaLjkz7ExRf5gutpf30URhjbu6yClLogss58jJ4APTj5QVnSKuzgHJ9jcV++q8mOIlQon31/
o3I7AmZScbEVdaCjdEnKr4S/0aaeKu8imMj5MqSTkH9z2PP5tfmfmk180L4HC9cIIrIhmzsE4Jrl
4aU1VvyDyah6NbRXJFuUTuGZjpUpLspNFS4V5h/08NwocvBRk3M5oPhcCoTD06UJ+/fMRFGJjuOJ
6tL/JOyb6hyhGqXoDHNjrO1wthtTD49HPZLAtYhoH1Gd4vkltLxhkUKF4Lv0DjFd4qw0Umf4Lg/d
G1ntBD0JNEMp8ATXN8eFkn1fNdJXgvipkHc+tuIKvepTmS2ZoXw1WyGj0RzZEMpFb1YeRQ+1bXpY
EA/+kUYCAF/L5giFAHTYjB7pwLpTkT/ZYe61+e90Ml/145A6qr7+k0lT+XvlXGuzBiv+Nsa9oLzS
L0gIk/2mKWHsy+eE7sBjXS+iNalozAoLN9mB6k4ow44R8CWZY4GWuv7KOBfoLQOXoViG/6VwVGGZ
d1+mgOn0pS2ehsLBUpns+8KjLdPRIlaqJTPorqJNvanR2KZ7BUBdmp4lRrSD7yT0k5N+paT7OUel
QthpoCIJlade6zyRiR+sZhvJqp+42ZuEAvtBdo2CENo/QkeGNumh3ynPKShRyy5+sRgNLtRPxnkA
t6SnutoltVuHa733Zp40wjkahzjHrQPoQlNyzFfAh6pqj9UxKxdCZIfqdqh214YA7YVKV9V3KuW9
Y/rX88XqB8F8FvOVZLihukgelApe7WKOXH4RvnqGysp6nHtKza/RH1gtH3UwezXx436OoclmkyAd
dGzJctt2jZOOrzSMe86Q0eG/N4+fB/R5CzMlRhkGgVc/xKFhFFpKW7N0ZuVzzDBLGFQPfbpds19V
mwCpttphm4XfdjLondDzP5Uur+XgcjfKVcEyqvCyLnuazYD3mcwqZ0t9FP0zOWXp3qL17/0/XvK8
G/zV4S76aEoiNYsutRNWj+W66ZdJ8JLrbp8vAc1GTio4+MWGx1TY1zywdIwBYtv072PblxwfkfIf
EkXGygVxPnIVGNcKKCDrkZqSou+/r/ff92fLxNbEWO8nU7irazjDahxfoJKqJA+6eAfKEhL+IYmX
DUsyGv11n/5JQcYf3OC3tH35jl/th5D1zwb911Xc3LVxmAZD1bgKkt3WAdqY7KOY3AaMu7nEhTsm
jPGWVwOiu62X3lBgQF5BpsvW2Io432vaY699hflGrFxBfL1aZzNfi6Sx31Gw/OvdMnGA6YDOEV0a
Nwe6LBq1QK14IFmxFTuSjlboNOKh9Cxhy60LGE/TJjbolWm7uN7NVK60t//7J9Pm0+vtgeLvi7iR
OJmxrwJTSNirLVfnWOsU1algscteRMrAmo4u9ah5GJMV74STn1SSfvEbmQA+ecLa4dC3+7QLFnKx
U/tzBqZUVR9CepuETTbVBtv+HAsm2MLTvHpGl0Zwr63NRpMKL2l1GK+PbGXJsbDOI8hTU8+IXoup
IDFIyO8FNwKMZroP737v+aj4X9/7xtRYd6quhRmvVvlKS1d2iLpnhkGd2KuPKu5ma32VVhw5AlrH
ILAGR5a9LPvom6M1OrieeZQ1V7F7qvsBQLtTGPsOpHJhB4KTNesJvV/xS7FeIBLA24hOubbXyjW1
W+tMpCzY+YG92UIe8GgN6/oP1v/a4eAf0dms1LspkvOh9MfXxfVs4HqWdfFW4DupqZHLOs8aqBym
CGhKeqfAeDQnZbgTzLnyoHAQSxbiXdzivxYuWPApX0UTLPOf2uKvVSzocn00I261cuTrGZ/dWsLH
p7BTnuZYg3atPTdv8fne+/WzucGC//fn3jzaQSaOtWbwncfN+K1jZ863jerGu8lDVet0L7APAtIs
q8Xv/ENHeP+l/1KdUPN0xihU9ScYwIvoWHcuwFrrDsEEf9y//SJ/3ZWbBzD0Q8HPE+5K9t2S38vg
eZ9rtroh+fJ36DtTuu8w4Xde5//KkhPO1QHrmlzuyNZBgpinx05bV8O+at8Sg1lNtNK2KRFLygew
ccXcDHwvIHSrQbaVDziNF2Vv0ngfXuhacKCr9QVtm5zX2NgWGfX4YprL9iMjI9WayyhjM70L8lLL
HE47TD0Y4yD97vR5ctLTwcIBL5ILSb8KGlLlmteH5NiS8J3rnI2eFEZbnF3GYjWatWN2ZKNCddYL
r6qX6X7obaYtxN2pD4VAFCAT9n7PyXT4Vb/KoZ08S8fkAzCEDzAHytTpXtisMjesf7wNc4oSJinS
XG/lQ0IrxmbcltGl88ITcKFVoDqZxOYpYniF0iu+9OEq9yOXfDUcUhndzI5wvXqZw9c8DMWOLKC0
fuKFheeDW0M4ma6q3NkffrbdeX4tkWvk1AL14xba25eJPKsyoktvM9HtMm9ANDCKhSsyegs3Qv0g
n/puW9SrqXdCYyvxK9kR+DAGgMEp1A9S8KBRc2DMtNOnYvvfO8fPDvzN5d28Xlk3xilAx+gSrweY
7oEIyIy8JXpsWfYyWB+af0zrdda+t+KymYW7V2eqNmiL1DfSe7txZwykCu8lJst2Wm6zcRsQWY+E
EatxUe99/bdwfY4B8vnxJajAxAb0GqbPTjtosTve6y0oP+UEloyobKaMqZo0Nzp4aP5apqy4VLo2
NJNLBRG0Ar+xDuQNRKtJ2CAfYdUs+23Xspbbw+TFmgal+xAyg/U/dGNcBZbvvYWGZJtifxAHZZEx
WFWqVUvjVg3421Nrh1LoxPocEdTjucNQAfO88zn8shBZ8YcgHurroxVfpHQnus2j/I2updsNj9aL
0hCTaEdL80v8Us7TN0Ve8qh9y/T84TZevauG837V/1Lro2Yc5G4bt0/5VXeuxJxFSAgiYz3SsaR6
6QEHsKvh1MJYRDnoGuOC5a68NOeMszBusUg5VleK2gVyALO5TJ/8ZYagVsTlv8gZ+X6iuM1xhGP0
jIlFZ9i3kB6MFgbUQn/rwX34+9Jc1p8qHlfOoZYjMGExdxxG+e5yBl96oXXrbNwJxDhojmgRuMfg
/lDifWdAwJRfPOqyw370ZwaKVQawwGBXjGzp175r0YbYlisW6AFhmj3Kjmw9ReEyrG356ljKpsG4
zUszveiM7QjDZvwNR5+SR9lDuOZruVb2WfVLhJFDd+F/LoxllXtRtGynbWt8xepZY8jHVKNaifz5
bpdy8qEJoCG+hny+MjAX5biIUWfWqJ187bsUgdxQbV27ZU1zAOp7eFEINJ+Kz6l56tlp+oh+6Ojg
QMZz6X8xpxmkpy46jvFyaE+5ZEfTq27sNBSDpKgWXqLbFUtptUAHTgxH0GqIyK9nDGV9spA+SONh
gfdhFD7BW0ddlvV77UWJPWSGCkmB3R7yc1MylT8lpT31B6OtF7m5l7QdT+6oMDI/9uZJQAfyLl89
AQkLaZcPXKjMJijsqdhIKenKbY2VQTxcYWOYFwTocf1bEg6T9GbQ7BvXUfQhAnHTdpZvIpaaHOTu
V9meGBcp26icpeeG6vCYVNNF9RVPhGlF/DiZBsKiFPmHH8Xmt2ZWdtLQj7G13B5LQlq+lexdRTYm
xq/Bx9h9hiW794j8zdYNz2rXwb1Ky7idaVvYygBoa4aEmmiOkPjnyz/6TWoGk5Bc6tfqm6lCjQS7
YZXZ+NlGnZ7EYqnCU+MWCl7D4Iu3gLkAYQ7McIILI05Lxtxot5ukdMtP46GSN8Kn+B73C4LXh3X4
mso2nlvS12OOQHXbg7LDIANbsZogDk/hKko+ioF4rW/VXwHJpklkQh8B2H0ePXQdq/EhPafJstNt
oV/78kdmIqXB2Z8sM1hLkYEPB2jyVur2vuSmZIPXATs2lmQzHG2lOQYRBwieDjt4+e99QLmtIG5v
3U1T1pKCVI7lKL0oD9rnFcWcWs3xUe056pw6h2m/QAg5cZF26JX4H0gQ25QuzaTKKexiEzqfydok
iedUabumedYCW6OPcGxfio/s3p7149TFfqpZzLDBb6oSGWg3i7yWSmEoauJ0kbptI3hGs0xp+qhf
hH6R+tNzLkfERWnfoOVx6SbKCOV18tXt6ne0sQzsek7j2+NX7c7NlAxBtOGgEgV9STpovHqf7Fnm
sdOSTUDpVO2LdYvvlSJoZR2TZ2MH1PpMWC7DqpVJLus7YpjRLlJvJAzkTSER4HrCBiqMH1OxGQXN
8VHdayzI/ndavXQ8O33sCtcD2LOCRouirE1Ha74N6f2KDRJuj7pg0tK88P0IYormyILBWIiQKT5m
EeN6WqrlmU/sA6do4XN5E4K1CaM+Az9b/iWurdQNP+SHofbGE0T7SPImOm35QogfkOAiUEGjoXYl
0o7fRvNlVWg/fcJINq21WYTR2mdeeBa+mxTDoi12yMLgwsAVIbtkmTQED6xzqsoodKfMTXku842k
7sv4URh2k7CV5W2THONqkyTLYlxCnjKoB4NwY5QuMuArCwK+mAJv16nUN2mB6CH+FHys3NkrztSU
/NOCUAJm0jQm88Dp5KdGpJX7SaNNih7HjuV8L0lojH8LoUclNiaHJvL0eWa+mSooqzNQQ2W+w5oV
lotYBHkWtbaULQTJTUpPLy5V89aqiyB40Ht+C/p0MzeRT4l64J+dPZmRE72VCJAAIg78uFhjbBqh
YOWaYAH2oO1+MUmUHyu0b5mHQj8+mA9XT/QKL4fnU1xoci58monXdB/opmeUi+Cjqj3lwXhUfbvg
sjTWiXwdJnjM5z4225je2bw2crhFVzo5hXq8iouUslSgH0kN4VLDRKT8sqWg8FL3AT1vfTOwBBMH
AX+vJF16LWDeYudBq45UCSS0xxOa2DoaCZQHjaPKK6S8ZnIOwYDp+0l1gnydEkzVrWeYV7zoDNfE
6zOQBLGi7QfRreltkyaG/GQWqwiz0/SqCCs+ySCrlE5i0H33QOUEYVEc21ODozB0G3lvmbQqFzpN
atMtElvMzlLi6p0XEB6uOjrOFejlveTySc34qrV7Qd/l6PYgKTdbn0XxEL2YmDrCJ0ZVAc4fsfZa
ThWu7p8s9TOF88Uss8PdzyElyX5bCAAJCW/kL0QXwnCq5FUjPgf+No1dxJZt9tVShEjZuyIQdiG8
ds2V0cIBrQEPhbawHuWiRvriduUTvUzzIrHZ5a8mQPx4W7Tf1+5ZpBXSx1Td6r6Y7Qi0CGYqX+Xz
Zjum+JQK6/9ekn9U3KxyuigTLqcBGtHFW8FO0pFHWZnqdKGhSoqi3Dq1OKt0ULJsQvfBdJUj8jDD
ufOxtyXtn49VRF0EPAGX81bPn+ZCVBVXPpbe8lzHLgFALSXMI6iE7xL2frTPbj/tpv7Q21GeuohP
k8/K5wADNt2RPLHEcOPOyWCRPfIgu7l73/757/d3lkMBJ9JlEMn/PC0kkp6aWTXN9zdvl5MEU310
r4Sm2iQeZ+veYzg1Jx700/2u4W3jav7akorzVDVMwIK3nZxEUSgMG85Tc9CGYXIK2WjZGikdp3UG
Ov6VoaeuLlvtTnMXTfVN1Xz7yTd9VbUPBOQC5UQ9itsO+nLFaIC4BHM9XBQic6oFwB9NXed0/7ps
T4Nlrz6OqNVOROil02fRoqKzAUrmFCUwEa8nVtdHIiaP4bBgUIFOiPYD6yV0WVb52o02MpWDtgdI
pwdfRcyA4GR1XyJ/boKAcRx/tcB248dAPbD3cQmdNW93wXpeXGEyA3odoZA1jv4YUPm85u+Cafee
wQnTqeID0XYwwfjrVmGatpnKpajvpuY0JHuNHh/WZsONoSnlJ18BE+rOZMNJcq+9Hb7QuSDHay+e
wN0AQTMu4omhnnVWvoVzTF44Bz+W8V8F5BTNrlkO7XHPlN6ZvmtSwJB4PuUf3AwltidjkTwJ2jJi
HEcghrAIlhPwOZvfM4ae4fYQnXv2Z6QW0dL6sphh2uoMyGMo4UbUhYxYvhFiF26+rxp7emK7PAXf
+oU9oFqRg4lj8HPcyPvkw1IWqYqoH6bAw/VFyndq68UWaNx1mzBrOlfDjt2BdU/wkmKTdqvc2CXJ
uW1OeXQoBy9iJdVB0jnl+Mq0lmVmAZ1AaFegAUXRBX8iUOyWtv7GkQhzIvtJoc3BZmxdRLpAEnWC
5JwTbxgWnrycsX7tsJPafcKSWuyCGk0Up6s6PjRXjP/3JvfKbRP09gG+OeQnZi5F8sSrg16OTvfk
KObiURJsIEcqMgLbCpbmb0xaofe5jggMFzYZUFXtoP9iI/wjsQxeacEgSPftitSKfk+kCTupKt7p
yv/rAvP3S35zpr7qQq53HVc64/qHtfDBgR4wIloT8gPO9HQuOPK4KM4H+b2h0727dKNvkPtStFJW
N/o63bqh4/Q7fPU3IZ7FjcLLIy4yxeMIxMNqHHwPXbZbHvrHEZ5mtbgeq1N0st6KeemdUa9zFBkj
58iT0o+7+829pXCuTP7q2GSKlteWxZUSMO4RAu0GI/6Pjt8qO2HIsq11Ud1pyv1Qf9w+QzdDG6GZ
JDkx51/mc/Lyx2g1syFMJ3tFU/kuLFOMctc7VcsPIfCfz6RvjsqVYENLuXluB8sapDBLpguQKxmz
dXWYxypniN6VClvNm+jEHNRjFIAwRJLcHeo3edzl5Clpx+ChWt3Z5ueP+7t7ens5Nw+nIEi5n5bp
/HAGKxKTpEXgXqMDazfFxHNp53abvP73Z/4wfN5+5s1DWVRyIaMwmy7imRY41I/F0HsiB8FD/w5C
UdHcprOtDxgYv+IXEn9Vd5SoPk9m5Shozslt/ZwVvj5eXGEVRs93Lu/fnkTVQJNIoBPwn9tRXm+N
WV7p8bw1hgAdB6f+ur5RCne8sUSUkur41ViO+sCT+RjYiovrOGSeBD6xxXm2MtbSvSPgv53FGLgY
6KNlzSTl9Z/vRiP7Y49Ldn6LNc8gfM7GnnuYMTM10o1t/vnfd0D52UChb/rX5928i9NVq+Q24/Nm
Ag4pSim6MJ+GpXaq9Xd1Yno4fJlP6Vq18Upelzy64LRdP0ZpjFKXvT6M7Nl+onsV2WCFNxkviWdx
PH4XaCzTsmoWfXvnZ/sxIZqfqr8v+uZlrkFFiWHMRXfjYZ4KBRkTOuh06n7sz3iYTCd6r9fabg4L
GY8IH0NeLzn2MKja4ap94ISH+0zcARh3/vt+yv922Pr70m5Ot6LIgHKsuDQt8fQlT3zqztlqIy71
65KJok0b2AZulgMrl9y+98b/u/X172u4aZbklZX5Rco1zExFadiqlKyHYZW3vztsNhrxoB+kHN5j
k8KV/ZcFBk+yZsmYuxmQ3xyvG1nT2iLic5v/w9mZ7TaOZVn0iwRwHl5FkdRoWfLsF8JDmPM88+t7
MQrdHSEboUZXAYXKjESKosh7zz1n77Wf5+NL7ZpnmIHqdDbrXWfex+QzjjU+iJ70xX0hnGsmxmmw
Lt0sPgrxI2OSlTIyAdsWCofkaZ8mu3pYK/qt1xOWAr9OXtDz6Bu6OwdVWBmF48WPaf0Q4+RrjK3g
byR/4xVOUW2V3GI+YToxZoZpr4ynQiKJtFuJPTo2upj32Mu88EsQKA01W0s/lDFfhuHan3urtROU
azPAVtTuimKjT/tJPE8QyWi++hoNPmf4LHqXiRN/lWCpLPemutHRrjXpvTh+TRxnm1yhX6Kf69qE
VwF9EXVMSMudeMpD47nIaYvOoqvdE8mMfMWpzI0Eaj2z1dHpi1+kQCQq8Q8DKbLnqHP5i4aueIp2
zBEJNEaSv5Fw/B1Jwgk0GwYyUWjEedCvyw9GhlbaIw6VPxPv6V9Iwi7DfZbannnIq41XrpKvDq3O
kv6Di06KlnEVWjkQIJhmpLsiUUPlhT6av4kWWHL9zyib/x7qQ4Okdvr56W3Y8YdL3bMXp+YNYspD
q3/IKal4wnEaoIdCnKUZ7eF85OywQpQxMmFP94p0a5CdnijwBfqbxXhaxLaSP/e1W74oTzAn2tIW
9VtQkrnmDtFnGxP28DjJuyb8CugACBiy7rC4yT09Gtp6BZtEP01u75cHPzmyCqXwn4so/qqDvc/0
B84gurxjiqb0l9SsGbqG6tsYOQJxrJEOWBAYDIq2OqZx5D+JGsMhqn6c4wqeh1L4iBcvQ/mWMcjw
91LlqrE7Ze9h7Yrak1Zb5DITJ9DvBA5Mob7tvMcACT226lqMoVS48uKs5SuJ/rLCPzFEj6myyZ+u
DfW+ebvmFZE8DQGMHpNH7D5/bxuSGSdxmXTCWTkwj0hXJIWEKabneat1df5veoMx3qkClx4bkJIW
ngZKAmGjBNjXXjIefrzoB8xBLriUbfCZ3oQ0fj2cqWspcwmEwVkwh+ZEWFc3nbn0b4hFhpBQ3bYH
Q9qpTDJscYWBo7nv7tV17so3i8e0cZFXp8rZrPZJcScrz3r7kMqfqXDrlfdC6lTpuhNsphToGREx
0Elr8ZkMWwZvyas4WGmwz17p/dFaxZS6OBrkTGwYxRApLq60D57DmjBvTkoPwwN1NZ1F4dqI4dt8
8eLWmhfcb3Io67wtgKOQlopoGNg01BHgpdB5kBsMTzMrNBlgltitfrqym8w/22XJNguNUL7hkIHZ
+PfPWo5SK016wuojIpdeEdWrx4jfZknPNH4iLRxSfiUGMOp25odMHmCilYqPsBUYvOoqTcRTVi4F
zQ1JxWqXkurSNfz3Rf4ukr5dpImtCwMPeOxLGkURTl5R0Ng6kyMd0HVdOBiPw68MN+6b/KEIm0w7
V/hQ+hUZ2PGbAE3Jt0MoEcpjcZ8wutyHT9Kh/cruhcnGcp3d9ud6WBpvvvkM6T94Ud7gbIPpMlMm
UyVtXRSomNlX9QFjrDWDOBY88Y2tgmMxurVRP9d1Snbefgx0SEH3aP7CcSfK9yLF/o14aO+SdXVT
3xq75FV4n6pXUMslPQdzNV49EQo/FVgajAyV/hqZodrFphg0mViFeSCe+y2NTe+Vaasu4jUmb3un
o0esNzpm1VjYiK2LUrsUUYuNT2qIqCq/6aWXZtiJ+jrw3dI/jOJ2TN0gOLNtEeAduWRyP7U7BrZF
D0xpZkf5pCJDnfigN7uL9gweSPM2E7hvargkvjtSHzrAXyy50YeobbMYVsK4l3ya4Hde/B5jjGWE
aOa2dmeeFrSSiYOaVaYr+uOBvPHDXaXf+cRcd7sgczV9nUgumKEINehHSorY6Io8bt5GD05hcyB2
ODY/NH83ZCt6HAbtDw7Du0G9F1B++7sKBxK4h2Vje/eeIx0Xp+KGf5WwLq8cxb4BQuaXWEesJwtk
d5rfoogNcWqCthaFMzFk/Zax+PAsfClfEynANT7V/eAzAF4JAS1hY1OilWG1nTvqzUe2R0LgoX9y
ym3W3SDwpklUfjTTAQNnSis6WPUjcyCHxUhm+/4yM2Qe2L1NlHh0HJzgEcEdc5TxWWi2i1f1VXZJ
MV/HzwobLE0JY6RG21acRslDQt1J0G95DI80+ykjyvdrJwzpEgj4n1uhI+lSJIFsgIviOe4ModWq
UeCEUd1L6aMOgxym8IJGc2e1z/mm34gP2WtBy6/d+ZXdPYTXz6I/HbxQtf3PRVyUyYbo+0UmcBE0
Dt2E497SG+4DR7cYrLkeuiQuY3etOFfnr3a5UhFGPbMnZHxol/qhVPSSVMgaPlV3hWRVYPtIX8KB
bd2S3MnRviA8MSrCY4q40U3arfIoceKD0F44EZjPyAHPVdyVD0JIe7TPkdxb8a/2RURxSWiywQnS
UbUlyh3aKulxfI+2CDzOqD6ieK2DouqfkrdgLT9k4VYxmO9ZvKu+sII/gLZqePn3wvzjWQSjLb1m
jYkCi8/fu8cY6n66kABB+6WlGxshAo3Jli7R/QWLD+u9hWc+SzQi8YBrISFl1a4GOiGsh9f4Xt9U
UfNjB5NvTsvCAUjk9d8X4zN6aD0yiek+GBzR8HlbLalIHTSTTnXj3IHEMMFXJUXHjdvnyLMni0Mb
A9paJKOgAZ0HIrw9QYL99236qT+OM0eaAwKRl0Op/fvKBlkRhMBntlwRZLpqcVAGB1AeLaZE9LRI
Z1zAFwT/MF+e+d+dLTCwZeSH7P6Aik73HWgGrIy/MykUy+gd2T9FNpnx7frfl/rTL/rnpaoXtUil
eCa2wnEeIsDzCmYPfgPvVYMKs2cITk8LSrYFbSGB/LPUFluNQ2ezSR20elfR/T8sJHNq+Iy15j/f
djYllydDzQEYyUfCDYqdgJMm3lfeZlanMqj1c6cmVNHB9TOV+HRWcu20KtyuazysH26LOWtAkKlq
eAX0ywrEMzyy0TqerfGkfpQDbSanNlYJc2wQbunWtzWG6kvoAJO2BD7RVveyPZOar5XhP3QZ/76Q
i4e81NNqqgVfOCPJhpSQNOtRdUiSFNcS3XRLFg6T5GLWNsHOr67ehu8/yN+fflEtxpz61a5YzL2c
Pv8K6oNcb2TvQS2ORJVGK6bjCjwbzoF3ksECV2/S6j7K3QxjAXCAK4/qjxejCUjyVFPU+O/fb1Vf
REolqqFAaw3ADedZGDnAEBSLqapvs1fSCrRYAwN3elTH5fA2d34Xn1euYv6Uv1d8bskfVzG32/5o
NZdqnaJP5ypm+XCG5OkGDzeExvZt+EyOnKhpOgfaktMtyzSegQ0VQPB6beP5Yeb592VcdILTIUon
v4g4nrmh/1zHmxBAdGObWMMQ0yifsFzMeNNS3M4uKeHp2gX80DH7+wIuHszFkLZmoyXzrwHzQ3Sa
MJnFkn2+Y3yS7GvGgd6qv5WCLQILa1LISIVnXnsuubXB3OhobHjO3Y4uMSxU0w6vTqF/y2L/9VNd
PL2yErfRossEpgLeKdrg9KkyC/VdAVOH7FLi/vBO1Y8i/RGAGpNDFrrk8rJnDOfDgu6H/sHJALg4
re3etEftpk/IvX1LOfE08sMI0iUlv2jakwqjtrvYuPXLs0FcQkoaqnoXt8coW8a/yCSEo1hBSsIV
tkSgu/OOIYY3w1psww86iKPbjdtq2EQcA0n5Sm40jqyHeaIXLOPpUR424PJrY4tfr5Tsjsidxf1I
MU7jYVQ3VbhNJ1Tt6zC7nxK3DHaZ7JrZneDfkBAFpFrHWt3yzzgqhfvWp99xfQYvzT/3v+71Rdc3
FeI0KYV4vtcR6Iq15z8nMCH4mveBeEPgXrhFdoBGE5GrNX2JwaExVobymHquQayXZ1+rSn84Zc8P
qE6Esiqj87oUTY+lH2dRSa8w2rBWFI2dhQSLs48w5nVM7XnS5iQ11OWrKyvE/Fh9vxX/+8EXlWia
dWMuRjLN0oNUIT9yx/6to3eJpwfLIMyvvbLBLYiM+d7Lj9Ebz4LgzEumem8o7rUhjTwvSP+6nIti
pG/SsYpCbTp7Gl0jxne1pWg7DtHdzCM6+UC36KjQQsbEt5TXnkx0RCmRICywnHCbwCU1+/gz/jTx
FbbbAWicymnGwdjnO9PtlZv3w4iLn42NV0J7LYuSdvHSjs2Mqkxa5jvZ46BB3iUTi/wu024yhxQZ
hS8xq8uQkuBVIbf2GQt+C4vGvMsz0V6gJydMa/FEf4k3miMqMOwU6Vhh1efkZfE8YOFDeshr9src
3s9eBG2teVsxvgPLBalKPvn7Ym1SXpMVQYqHtsYsgeWhpR5ZGnezneme5qktNWAPrPhucNUvlQP4
aGERFTWgHVv8o8U6OOpr8Cz9sEq3zRpDrJHfa8dgPRyEp6Rfp3CKmi/jDk2ZJNtI9KDmjKgLSCkp
P4BErgWnslHYLd6ifFXLDNBRBaIrEO46fYlueAxdHaPBEtkA2B3Uhdv+pkZXkDyNt72D0C5eRTsu
VoV7AZPFTp8RWGWILqcVmSk0v32FQIkXgQCvQAcfsNERTzA0VYd93Bz520m+Dqj3bvNoNkB21F6H
9EEmFACzp5C/Ac9AYTcR7lTaar4WenYdRLlm+lyP296wKxb409xL6ewoxe1FhMF9d0IN3N6ltDU/
yM0pAYPhd9oY08qMXEVeIy+DHZyRce5juRhQFjpIho3fsMu0c+g6aZE15rCdIQxFthGixeg/JTA+
IGhHrdjgPV2E0FQ/ZBhqw94Ijtng9nSrJ+OxUC3485/KtCzqI/L1K4/tvLx9e8mIUAZgamgwQy+2
Y8LTvdoAjXA2g6V30J+LW+GQn9BtjznbIH15z+5SOzuXpChRlbBqr4qNuMekvkxwsjOIuNZEU398
7/+4pIsN2lyoyHQULkkkI2Nx1+QvqkwSEw2iCTcrfvgFrj07xKhdhEuD0/kyLG61aVPJX2EGxxw9
ONlTOHXjrXnW9mDOvOwID1pr3K5OOAo4KYaeI0mVCHjkpZ7fCMZDp8ROynMrVcA5loO+minlvqNN
TFo4bjneWd9cWzN+XulphJmagqHtm8hN7msBqh/HBnOdbBZzMSShGDJWNflLN77VH/8PDI7vfdR5
mfrfz7woA3n4oq4OzfmoQv0AOBoC40bf1fNGV63rZ8JbhjvaakDBRrqpt4H77yfudzjktycOKgvn
JQH41W9azB91aNznxTQuSjKZjt2z+qGT98YoAzPXC2HJLSNlnj06uCCP2HU0NEluGi8j1uzRlXfC
Q3lgeTv77uKBLueJcf1WfyyRZpunbKtvyz2pLWtQOTfmRlm3G+A2tKTtaNvvKnlpkDUpPLXErIu0
GVdtsUKbHB81hnHXYEo/6F9MUSJuS5lP+qRYXXQchH6K/DGiwaLQG5yDdLIVXwtJFdJkdK6rULEY
ac0JJHP/78prffXTL7ZyXcpkdaFXtBg+gGga0AMe2ocAXWHwOHyJVoTW7TlcZVeDxr5ZqgAP//W1
LzbtOgzasE4YEdQoYWdodI9YQD0a8aplb8Ld55285hUuXg8EWZgThNXZ6x3ZcQkOCHdqJDN/2uEd
kaIZ4v7bb10ujvQgJWPZDo+NKtihdvD1Vw+bQKXdYNDoABN3w0s7ffZr4fzv5/XHA8sfP6Qxn+7+
eF6H3BOyaOBWaocFEnf2bxS/sM2W3kq+UeayeM1ijpKe7ezOv9ot+o2EunxfJHSahGbTpNQvO3Wd
1+Zm5nFHGRt+Mfz0VCc2mPfNPpncbdbAI1RU/f6vkncHJ9Uv/Zw8TTfZF8r1Fya1pNB5u/rIIaa2
KuTW+jZiael/Ncb+ml/1W7rX719fljQ0G4pERPvFr+/1dV35YUtvmaHFaDFkNtbNbXNXWrgSrRa8
1mgBRkoeEbdyuzRgJTN299+/mPJTSU8z5r+v4nJMNclBY/g1r15tF5vs03AHx1yTc6d+6d0yeC7w
P+8bPPHBthPPmr8RK5eqafKsDFHlR/uBDEiCAUkTy0bDbbXAHsqlkjLcYyERUKfrBw3givfo+/tY
c1XG7A/XX6UfWzl/fo2LtgGNW3EK5h8+2Pg3yrhU6coz7Nn5JzgOK+0IEJJuKxEdjubgccX0eYDh
cMXl++P5iPY4QTVUBxpDrb8ffy3z06H3GKcG1Uojp9fSHpjLeL8UyKwMOssHOIP1WcMFthQ+PUc8
VY/6IymaNkDgaw7HHxr2rC5/XMxFaVC0gSyEJc9XPq27eq0kTwdCJ5fpFs3LJ8+2QvNxCbGlw65A
lxI1r4vw9FoL4cd9+8/LuCj1+96o40HmMqTXgVp8DljiEuaTsqlbbDngdE8GCYpXep7ivDd/Wwr+
+PoXZ1V5IYqZOPG5yX5c2Ixh3LlWUFVGRwBlri49P/bw/vyeF3uYKo5dFsn89vl47PWV7KTkv1HA
D3YgMrkp71WGNuHd1fv700H0z8+92L3KOBTKquJzS3QJ1YbRnbjio49MmeknJPRtIAe3991D+fTv
pePHfVPGDiaRajw36S8W+14uzGCcJ0KcOc2BbIYzBtdexQjQRQSzOKp0j9vUtwxjK/Yb3NPXMJo/
tODJj/zjCi7eej9maqBOw1w3MAaVlK1f3Yr6h1IQOHjQhf2kHUXz1CIgUrGh9YeQR185G/V2MW4k
WFoERcpAagbLK+xUxft/jMA7+EO6EigzMLFeW/S1nypK4i1JX53BlZQ8f68QC4l9qyhrDr7b8gY7
Zv8gEQZ7SmTbfIpPXmcbQH/E1Fyq76Rmt1Rc6ejIza5w2htcdvWp8+4XHJM0FyqAuq/PqbheLN9r
RMy8w+Jq8bo40QeKJyce79JPKNC5z49DzejW4tlQHsSWJBA077eKshH0iga3UxJTgJ1KcgrJGdUD
sJ+Ksx1tnCftBh+L/565DS4apin/foB+sBKa4nySYq5DB178vaj/US2kktEAbmmmsx+R3h3dT6vU
3DWBLczFD8lW+r2oPEz8kewwBLNHS3SYk8AbWdEHzqMl4Z60HDuEFAtzT3WI0Lxb1yZrHJq+cnnt
cVPmV+lySVFQLMyZvhgyLpf3whCzsOwHmk1k+QEX/lCZ0NqDuOR0qt8Nz/RXwhvjBIvUv9Gf8Tzb
0V31HtQ7Ei0U/9eUnEwMUgB8OKy6dBKKr7ZFG7Wu9yOToA6jud3fm4AccJxh9BKdBRDKfmneFr/M
l1i8SqX4QWZLj90wEYmoxIwa8sXa3MW+p4wjbzBZ9El1qjpXQAPZo6q7aaPbIXwxApqU6mtj3tYZ
gkgGayTpWLIOMyIRl+XwGacHX5mdY9U2xhlptTiAr7Tafr8Tl7f9z6u8WMnbPNaLyOAqFZeHAy1S
TKzOKnGECHkaxL9dP82UMEf3tyJCPmuSrxRJv/Uy/7qCi7dWlso6y6NJOA9Ot9iCwZQEFKr7ZNrx
oGIc6dYEf048lbm2VhXH19flpstoAsjtCttGCd89/PAd5f9Tbv95Zy7WfmARZTaFXJeX4MtAy+bA
w9/0N/62q7DmcJgB+8EKTJ/oF9mSOk7Cq0qVn/YfHWstNbcMR0G/qHnq3CwWWs81+DNfS/nC3u+k
DYEXNwsbYQBy39Rf+cn9tTmi+lM3RjfxnXFe1MFPXXywUNTTUKdERMepmyWWoVulYYWSizqypfTz
b/J0KZJgxJy6d1LcnIu1LK/xZGrFcnzpadB+4iEi2FqE6hP3tswPCJoksoQX8bX/QL+iHdVX3Jr7
Hqo+SGQa9h0QZWWT0MACtP5ubrBrgkczDHofWEi3avCV9DbWxcS6llXz41tAAJJODhLf9pv+Qsr1
KPN09jq9o6F4luz+IXAoJAtlI3WbmEAaV5luPN8FaYVSyhGC47+X65+uAJOhZtCyleBtXba/ugax
oDyWIu/hAq4jxb6BNXJJy9WZu974bmep2QbpJrHi22tb50+F5F8ff1HPJl5hjKJJGF8QzmOdRbvE
68Q6sErd/lZOcR4i6ku214bnP51pIYVAMiKGWUYseVFkTHJetYqfi5yQSIpBorvSnyUrXYu7bjmL
2JsvWYVNWLn11YCinzoEf332XOT+sUPmUjFExizkqyEiQJE0l2L/VI036Lp8pBDUtRKUTKt9JZ2Q
mw5jB6wPkg3aeDBJ0fjR8S+w5a4M8hKeZRfU4LAtMN5RFBpzaajJsAIx67J8Gp6FgEMIHLW1//3k
SPP6eLF+/vU1Ll7VcCjbLusj8ewB6PwiJab76EDEsFSsFufZsW6ehZdpnb52axztm8Ur3kAQbvRQ
/VUsWrR5rx6PxJ82Py5Kh9RNprWsXgqaVE1fSFE0imeaoiAgBH2VCmQEWZD1THWWRhvQjzB4EgJS
saSUTjc9psQECcEmWrhMCwukaYg1kp3OM8nQUWlei1ixzfquhRc0fsogHIJyFUpIHN47HMLtbcA0
m4g+kUxINDTeGqtgka9GbT/PHYTHUb7VJMtIj1H6K6w2mU6A8UpqAWXMNE6FxBVzq63TI6lQa8MC
uRwh5pOX0rZ8I0/mcWCtBdOJFup2AhBqLktbb+1KdMRNPlolUE35xsS0FN3o5SvmmozAwHDcx8mp
J4JyXaTvXfwhG3uy/ATgZNohICMEWReUN+AenXoXlXshf6a6Kveyv2nHTzHemYa98DfNsDa1p4F+
PrAYevWym3DkCm0ETVmwCXUXt1gyLPWX8Nop5If9ByoSYCdQPjqg3IvXU0pLKViEKVpXFt1mS3g8
tkem47BjAJ7BTb7jrjijQEPz30+18oNUgbMPhRMmLbSBl7NHXQpktWiVWYzWrYIXmB+gtyyCg8GM
Nuy8QIFKJx+W2q/gBYlNOQNaPDzScrOMyjsdzHZi6aM9hYdycvJ4n/gOHoWCw6lO8jC56drJ00CR
7kVAou1aKpBnXKmtfjeZLt5MnS0UXdWscPxWAfqIH5m0kHqvnYQEeG5lDd676T1EBFhH1dJ0OFlo
BxMUOb2BxUjKLjOxRrSUTHX8Wc0WEa7ZH9r6NQgCBowYXE2n6AFEr4QJsZqdI4An4CV5DkiKyZaQ
TzExk5cd/MpjwoMZ8NETWHriUkQruZXfgnDd03OmoQkel0F43uz8yCl7p2x3ZTcs5e6o0agTVHpO
j5rg0QV/74p9pT5BD2BqPjc+P4e3vnXJwnH7J/XeE7eCWz5FkjN15Fs9mMpTSvE9tpqjaFtWvdC8
F3PQvPfR67UiRf+hSDEBaWNuEdG0fBt0ykKT933SDWfS0lXfZp1ZfDCvpMxGahyZ2xhbidc3a6Fx
JGaIty3cMXBvGdKSJYcFvzkan4VOl9cx31SNqGEdc8YXHEb6Copk1VApcC0bL8RPxqIDDAXNAhEY
D+OnJ9tCOxuaS55G0hKfhT20nkVIXBQ5PMltFzOPSj587Wi0nET5jc+taGfeLyPUQJvv5BjiwaZD
Ae5ZAQfhEtPuYq2ymORO5W/l7CzLS//q2/ztjMVSjGrdBMtj0Mm9xHJlQS7WCy+XYDPKtuo/VsZb
J59l8yB1q9K7LcxtOB18uEgVmBmDQLawlcGQv3vaMz0IxcUaXYEeEwAue3PAFjHF9a3unVSh303Q
kdJblRXXBPDhi4xVqVJLLL7dqwK+xGM+h3fOGNyKxSQlY4BMBEufy4qJTPKdTkOFxOl0JdrDId1A
FmET9frAqmd4hKRYYKD1AywxPPnZdB8AoSA0Q/7F0WQ1IcAfX2T/OR52CN8tTbaC0SbJaO7VryeC
GFSro9esPNKKFqpNXx0gQFdsF8HbdP5dx4/ZS9FPS6V6rhQIJDJpU2wKEnRF/h0+w95Vl7qDt+NN
gxiMapuxZOCI/pLj5GLrv5JfZ1CcOt2wL5R11AfbITouyqfA25ne3hhJNGVCaS1OzF8eEILfacpb
0TCKkewmPyuQpsI1BhZVQmly2yx+9e0tovjpToUNflpQh2wUyQazHdgMzSsNY4jCAHglExLdHCOR
6+w2/16Cv7egfj8tJnG6IuALVb/ooeeaEgu+0UjokxAn1fcdFFycfHOmJS9LdqsDDXmY50adeqV5
Ic01y18r5/zRuqkjE+P48X3f8fKmIPBSOuvBg187yT1IqHA1T3BAMtwU72A/WaYQXIIdI2z1zgMg
8CitI7d76Nm3r9yIb7vgxdVcFIqVJ7XqIpqk84APgDivPXome5GtUQNgE9sK0lLjiGBFB+b3//5o
6feI4NudYEY5W2HZRy7xGLlZFYKXydKsDC+OmOrSG1xmJAtb8of5PItLp45miYFxiLIOBSHSCcBn
PsomxsgkwAHgDvaJ8j7/hR+BHWdfiLFCMUjQGKxPKRsTKR1OshGs5hajX8RbltyozTKA0aTSyVLm
xWz8NXSNHcvPYku4nP/UGvscg41YODJ5Wslr5L9P6Z7pmmZaHum74Z2W2Qugae/FrRIeRmB08raC
Mq49ejw1XbNO4jdfOcnYd4iQi3Q37o/s6jJAPAHNWAqaraiAnL4Z7b41BUAX8kpo991KogQKUoe4
U3sYxSULUcX/KqtKcwMc8jpdivZdJMbPhwWYK/cCkFm8eZKkQNd2aQvi9pNw11GTFp/mbLzA0Cet
2jd/15IZ5zutazJO6+zW3+nTaz8iQ7OKiZwzxhoar3t5VL0bHJMA6Ii0+5QhPQUHqR3WVYplGbB1
Vt0WRXET+zAoimPZ2G9qjNvcfK/4w7YhIk1ul02M2kVm9sm0Z14PfwkkoZVAwruOaX/nZhWS9xKq
1odIRAiktwQvMBlu/firQvCiVfQ3e7bs7A69gEoJuxkXON+yVdGbb3n1PDeUzOqt15igb+NylVll
52CUayFxJmshXMVO/w57gaehcnJEn8vmYdZ2V66/kuiPOsHk4h4RhFV0Fl1i4ygA2LNoRYCdHE+a
ZJuoJEu7zg5x4Iafwn1zMxCX7NtEzVl4+czB7mzR7qTnwlVXUkGAwHZMVuNTr2/R9jvCBwoXK3tF
TJ4uqXhLtH+rxSbw9qaw5niCD3i0FnckTP/OF+jOC3emf/XL7qU+EpiBm+13A4QI92Ex+1OQFjHZ
tiLT4vN3XW9R6rv/fh+/Dz7mpeCP1/FiKVjkg1jJLa/jvCZSlr70D9SPwIcnk6y4a3OW7yNXkc4P
6bmUkKYpsBD/fURdDK3Wmmop0xUI07sKvZUMEFIl1vohGXeNsYnbc0yOgvkwCLdEk9ZsTCIzasSX
VlPakL36cgOjTAJbEti1d5SNwpKqU0+Uh7B4S4gy9f5jFbpuuzZ+qDYgrRoiYwRWcAzIf198nQej
mWaCzL3qbUF4rVgnmQjADxeQxQQjVqNffXmDm0NhEW/9k9xss3aLs5a8IaN/KDWnxCqcPXsUSCAt
s4MCXDpWT5hz1ebUj2+xipl2mcdupG0m85WyTgf1FmFlHrdNsR1FB9oMHDXJAcUG6pHUzzO8kb4P
NhNRX/05KZ0mJqsCCep26jI4ituM0LD6l585gU+a+Kr8bPFMl9ZYbRl2qL97bm2wD6LnQc/dcjZ0
KvuwORV0xnQmjvI2pY0u3vC2zmZTmlVTeOUh/F73ckM19mWF+CbcEZdno1YotDb0I4WmSXAbBW7l
sfPJnJOmlfa2eIdp3zScTG9Vaqv2Sabcj6DbwvEIdv759xkuEHogmVtTORb4semjou2qbIyIeI6w
gLiVpbzTW40mwJ4ETOAM3mqY+p8NYj74x+IDzjyCtEH8zT33aN2cRvQOub6STnmxntUwPg1RyzjO
RCLfimxUWznn6ubcPKrWYrCG8erL8n3azm1hesDjNksfvynI+rStea575ZyEszKreanJv97NIGgW
XwgSK+SaTKviyVZwWd9FDBDFeWiAGqZ6IVy+0I/lQzlA4NBtFef6rlLvoTrPmQXdATv1fZoi40Ns
vUHZLPCw1CyW11aYb8T9+W0hngoalk4f8JsUS+1zRUzkTEEGHNNgWmzl9FXH/hMe2FxL7QnoI0u2
FUEtDSJg6k/56OjTOk9f+XYs1tKsEaiPFVx5PDpQlzkpdxhNl/9eCb/Pl+brVE1Zorlj6t8UFqLS
0LNm+sR1Cla3CUVwFAvlwWMOHagbROsFgIGQwVnr+LeQMl6F7nYYt5SwdXzESiYia5s9Vg8EU02W
t8xXZOliflyVx+viau3bUVFksEQnal66Z+/DRS0r92Jdh1MmnRcliMVlS5KBqzosHkGx6aPHHCYQ
5K+FfFTag5fvaR0p8t3inVF6dC8b951xv3jK3diS7iBNEVJFieW1qTPF94bxyNck6GLi+E1SEPFA
+XZWbWqO0SyVziITRoc7sEqi20lyOgizw2lsbgUxtxLh2VOoGt+D6CM17iflyUR7W3P2U5AOkoZS
3T22CjQAxxOuNFjMH4paSmtVp8FvSkxLL+6IsRgzLV/E0rnQN+wOlPV0CI0TQtZ0prqQCtzamWI4
UmsHhNboyOkR4mGzVO58hoVr3R6dLnd7pDTvI++NYadAxVSXw5JphQunk990sMQWlRTSN3knK0xs
wpeJ7sA0gS/u122xTxb0ZIBVkXfjYvcI5vFBCRCWwpOXixLOW2bt3OU60jEkQbc4zV3LUL9PZsfD
HiIW3RVPeavM0SoSVwrSOZHcV12hWaNEWcnAGtEkFeotrbk+hIcbSquOtsrE7E3FExj0pxx5q6ma
q6ClBJpbS8qNHtwO2RX9ivrDmQb9HYlbgHFljjbzn//Rbl4UnpwXHjdcMG4U5Rn/3wwgwV2CPtQi
6SdHPoPOWmCyAu1SE55N+aFs4FoYpwI+XLzLS6DzQm2lrl5ZWn+gzfGiLb2P4FFoZy5p+KvhTRKt
7oYRO1mInZP4dyLo2oT+YQ65Aww16QqyLnKi3Xf5OSof+u5xGp61a7khv4ebF8eWv77sxTyhG0qp
TqXoP3WSIRzZpUZlq9brNGadULNlQwIednkV7kGUbQjeSdHfJatMchVvqf4Se1sr7RZGBQhSfj3l
VmluKr6EDhr1ICNy4SScuO2VVe23Nv7bdc9ZfTMSEELU/Nb88SOpYlJFY5XwI21Vp5SdetpCIGFx
G1/HN249Agz8WshD9VtJdg0AJbV+G9wBj3ksa1tIzgugbwuAlEVtG+l7W+6lmjq8sEmXMXhIqwzq
ScwpB3DPoawfzNAB3wNiEbJRyTnqpqdFydxHmPYMRabYFtXV3BbI+lOnPnkwxuOoYBN2M1oNxl7P
zh684i56jJGqyyR9ROxwWUA98O/l/vuUgQUUJYpEvApMd+X3MOWPGzNo+dSWUjnfGHFftHe57Prw
ukWFFOjsZIBO4bSk2ol+BL43l8QYATJbN58T9UVuTCswb1Ue8gRjjbHq8+frgmJzrr0vfzuDdN/5
/eJSL1e0RabUY+v3dLdA+6gKio1NShvSYs6QZjGQK4Ky8ufGf2z8XZm/J+Y2SfeldJBgQtNp2jTK
XjK5uXADFQvWCMrK2EXkI9PPEW+wpxckA+A3dzASCu7I5toVtG12WorqzdAOdQlafEdUGqxoyEt7
EXbhf1F2Xrtxa9kW/SICzOGVqZJiKeuFsC2bOWd+/R10PxypVHDhAo1Goxt9xGLYe+215hzT7RYE
E0g+OgakNqHucLM2cnUUgMHVtKnQzZj1VQn5x+2YMpBN5FaSJ7V3jYdgYVA4YMb2tPzQa9WPkj+I
2ZgnJde5eBNAGn6sJqbSysL6hYx3GwhvYnTTpQdGUhe2i3MdGT4ICTmDiFWbIuXrhyENSSvPirze
XKg9hLIEpJZvIHp30WEayOvag67EO9jVdxMzCWFT5ldC6TS/S5gIxX7ecmcvvJLnFtTPl3SyxghR
H7ZDJq2XlMlkN7ItIR6nMAfPvvpTMIutI6AX/UoE7efR34ZlwoIaN+xoeyPxeGD/viTl29Ri/UoM
CGEyi4dm/jW7f/pKzBxP4ZSm6pHovwoxQ/czHH+o5R2o/2fjFhzSdeZiCrEhYFI0mNqVbOxaQtma
Z+ze9TroNgPblOhbBna3se7SS+QU9cxNQ98PF2SNw2AAcbLAGWmSLUkRKcdK8NeGubEx5Geh3eOl
cAnpW9ep5ScxNvcQuqynnjfUi7dszfgBoh0NdAhOj5m5jw2o9BBi/GR5RvdVQPPd9Bw1mSxqHYDC
1DN+iER9N5UPJvOSWOi7HpAvHK4Oo3rTlLVviPlQL9NSHujSrr7JxZXsPLup71dWARsi5BmWz9CP
rv/9dP+KHk4WGCbUaEIkU6QVd6qkr8YwTHM9W/+qCMSD0pYce3lTtFuBD9OwFW03lDsArdVw08FE
al/SAt70Ux49KDiB1hHiHHOcgjf5ewU7aJFD7YE5qF42gcanv5SkKNxJnS2mxGG6zSNhGaOH3Bba
is1W0QLmsjwNSRFhBgIjx+MAN8PVTGdqnhXO975ZvaJGCzJyIdUf2bLX5w/ISgGpcKtMBpyP2NJE
6R4k8ypmrYr2EHoATv/7RmlnakuTtWAVn1FiImj4ulgElaWNhZYqR7w+ds9x/6PO96S9yp70syCs
RH0n9NoSXsZ+NxkPAKOKeauovzmzaVsVdbgaHzSgNciQ1mQjEvJ+qxBXvGYzGygE9NmLEnqBN4GH
acbYjdQQovFLvwIgGlA+7g19X5JT7MrYE5myhr4iidsQyJJVvXNW/vePPVcyoM8xFER2ypqAc7Iy
Vp1VVYqYKEwqR29BMqHo7w0zAlW/SxZmzz5hBSpsNdZGY08jczl0a9YA/tPbJL1tShaAB9iGcnLg
oN4aXj08WE/mrf4qI8RbHNoJWLG78Sl4rd/aBxyshBSkFieQm0yT7Ikxc6SOHGJv2xcQnWl/VzMg
IDiGhuWL+BNrwkoTd5qrukUnzQAm3+WEDiYV/+W/78S5GuHLnThZkGupHeVC5k7M+5I4j6vWM/iT
BaEztgxKBZ29+fdAMHn0pVP42YwlQ6dxQghhPBsbwjnjs/+/xG0tBz49oJMlL5QgXMw6l4XZ6j7Y
LzuOfXykloc01UZax4eIiCvb4G4WLhT9+pmahDWKA7LOGVlVTntgJnaNrEn521FI2MrVqB1KIG8W
UW9eVL/J+jqs5AYRMcJBidmkdB10e563TrA2dGPjvdAWpgs/zZh41ns1+UjCK7yHTX4/yD/rjCDp
+K1rOm/oJ2CLaB9B6RquIG3CwXRUYY97PhXJg9yY+fVCgkTp9X/S9lDDG/Hm4c8c32rVkzb1bi3+
VMItWVPzRBKyeZUHhyq+QPw519swFcsE7WlaaDxPq2thisLBSML1UwmkN2ltWvXeij5h3w49M9gy
boxnX300E7oxTOOIgPNq44p622XEA3ikAncfkHBCI3gZthcnPesberrCf77AEzXkEBix3gTBemwR
nXVfUcftqrQb3fSj8JJ707DV47+/mnUt/NefNL6uleY0l4MUCvIqwNxJ+GZX86l4sYD/ztlZv4JP
9/5EzjhPbRdrORt/KgEQsKXVs3E/IJ9AAbTLssfmIfJJZ30nRpiIWT/3rQTbIY5SKOhMYpvZExWw
3dfgHuuQaGNb6m5y1Z0CQnhahHoUrtgVPeVHAR5xt+AnJq2oT9zmYe2nYQ7h/OMDKpCUl8a4SpKD
omDfT5BGEehL62RQRru8BFr/rmvjV1Me0CdVZFXRTr8/K8gZCAnrA90jI4EmKNmP/e90M67Btt7c
OYxiL2wI8pleEy84zVmm0ozbT9/yohMG0UpN+dggDnArE0sl0XibVQ9EqtgjohVF3aSCvQTeeAX6
JILgELqKzRSFc8T8jC388uno3OTiy1WdvNrK2BitFFh0wLbps8lubCi7+XaFxMpb0NuXQEfflX3r
nf90F07e635WG7HJufPyvYQQwoa3Kdvtj3VTD9xgq6RbZFn4vhcvo7S0L5FPzz/5T3//5H0vi6aY
hejvdxVuW1rWzIyldzrPHkXBSksXneDHvz/l7yLO9TevYhRdshC9nfJVzLrMczXmyQ++/IckAy9y
jBe6WivGA6WRExcOcy0LJfeFiutsWf/5L6/70OeDR9wuspIb8t9uLNIVh7pCah6C8VEtfzBARix9
01GUoOplF4YoTg4NlV/8Usgq7AT6s7qrWr5qXIfynTFuIRb2u2bcB/VDKeOgKrublNxrigwYRwRP
IbAbntGL6PK2jG9jBPuX1uKzdZW28idklKGadtqyLQZU6XqtMXUHil39gvQ4At/D6qXhzLWDfb1n
TMMvIhAAXpa8Ixk7woyFHAksVccM6F3t3tJpbym3CYD/x9q1oALEd80z4faIdggR9QLRj0kJuFqc
yi48PJvQv++SZCPfRFftH4YlwBtQGxMh9FSTIvUyc9hfUfw1OJOEQw9YBKp1YCaRcOGJnt0rP/18
48QAtKhaPPStup5uA3qjqP0GdClYF1rkh6bh9cN1aTZ2b+2nPb0WDznRG9i6tti25Cp0dgjbIAl3
sbpLHEF08aEE7UFS7y688udKfZbV1ZWngXo6PRPVWZLVdbpqI24bXNvUNvWuwD2OVt4VEV02OxSC
dGIvFZvKOj083Tc//+GT71tKJwFsHKf/NNmFgbf+TdbY+HaAvtmRm6YwBYr7TU2auVxdrw94HRPe
V39MW2EglW2q4qrM8b1Aq3EU+HBvIhkcZmheyMr+juNY5X/om3mDEdR/Gz0IwZgqYSWqlJ8TACo7
Af9lXeH8NMddRj2eAF6i9gPxT3zb6KwC9+SDhG2OsZe3gTOvFRmYFlMQ2LQqQ9mTYriZUmlowKsd
xffZKTiJtgRB2jrKe/wVUMaZWU42BbvABEx15WA7Ift31wwAnuEwuBoTgHKrlQ7ALMb4IDEvthrX
terrk10vEZnaqjpFGn5yeszlxhDCQl3Hm4ZC2uGWcF3wuSPZgXRf7fGNzBNpVcO7SoAgmLJ5dtFY
C2uWuw0vdHb//Y4r61Z1ekEE00AIYE6is8J/XVxF7piup4Z6lDNXkq/0ebd0G8XcwbQWwitGjusz
Lcp7o9yJ8mHJX3mskrbpVcQwuB+qxwnu60ZFQtH8XkyPaLlFfB0Zz7McoWyekdKO/hT/WbqPSvFD
/xJp82+V848foJ2sJYk2mGre6Co1ZgXBGkkIXXjaYTVkqTLeNKAs6vHvfVydRlZyEKt9WO+7idsp
H/99N8++gRaKYtViyMkXfFIYzF1cGvJoqsfJ4ijrwcsw9UOrc/Cga6cKW3nYzuhMBtpzdr6KMMOe
ABdYMutGRcMl8fv2Zay26s8m82Z1yzdzae/567b4fsP+u8aTxSUNQnicpbUON8Nik1S3ENvFfC8B
psEdGGO4NLx0eFCSvSARd2+rxUb1SoAycbdHcStD9ILkbb4qTik7MRLQRHY086pCSTUx7yLF8cJ2
cabcUhFJa4hgZcZ6345WjMODNBO4YmHbo4TdK5lT7JhfOOF+ZJzYOYghDGc1qwZovcgTTy58Jeef
q8lEUZHQqmh///dPJUhZLkIRyFhA9dmh7a9cKRMZ0ZGddbvIUWCHWlf9yhPtho8BewvPP+I84Mh3
f5/rukq7M3QcFQLN72QExlfbVeVDmP/3+6ee/Zr/u86/PdxP19mHs6ZMlqByxiOh/ZiOT2i75OLP
7GFuVDC14/Ugk6h/RT2NgakgG0NzybIhmu5RNR2ZLj2SKWc88sJOPzU8K9EtmrhsvhUlN7mZgU9y
XoToX1ybiZNBPQNfFrQv6zArudV2//45Z1qhPPhPP+dEZROYQ9EWOT+n9ZAnTn6p2x17nSd4WrHv
/Zb2kYOzKvl96SO5+JfXdfzTjayUUqrkLtT4SEYPIQznRH9mSgxH2rhed9n+gUbCJU0U4JJzy7GJ
HIrQZPm7/EWMhSgfpkg7woodCTu6jVHKAguqn1skhp0nya7KTivtCpdsHbQeSbtNF3vhVUydrN7n
8muvPTTp7RgxcB6uRWGb4MhgEiNs9WE3iYh8RhmxspOQ8QHZi9Fq4aqMaiNX362gjS7bFum2WHYW
x1ykiIjO4UUrgEpDd+zf9GDbldBzZjQY8KgAdQDGwi1hMusEwOy10V7hmE3U4m7p/Qw0tBOgjQkY
eb6GwhGJsfqIsZW9jiA+DkzqZtYcpjxhfDdxOMyepXfTAOfsjL/iBVHg6yJ4I/98gL2hnR+K6KN5
rxyk5EPqEQellluE6LR1huHKyLbhuFeq0J4CXu90x9iQCK3lD1r/u9SF5oo+ofTU/iBu9dBGhJ7s
mBGIC60hu4V0VC8CKUQcaOKdCa6wuCKzycTHQIUK7hqrqkhniXgWvpbxpZKuxmIvHKQI5PgTpenU
b8v0Fa4u4Vat4ROnSHSLaD0KTKnB7jKuz0iw1h/TjKVq2k8e/ahDXfz/T+jrN/PfG3SyvLdEHc16
E2ssAZLq1cKd0DsAp2cci7eKv6p7ma0fG23FSlx32+S51zyz2+s1t6w8rJbP4vKe872g/XpRJ1WG
RQhpteS81tzvWN6by22N0uiudcBAG53dHiMnMtFNAJ1x5Xkfq0z6ro3ihsm//AhpHZ1J52iaK6wZ
0RJD/mbiaT6EvnQp/OuMMvx/pnIdujw10WkRaUIwrpUMjRIcSAQrEmJaT+ANqnzYSNw6BryMsAbz
oOirafnSynNuq8HUTjHGLBJ0+KlXvGvEJMrNRj0a5XUXVc4wHRTtl2plrjH7gMRxatAO3a9QkKrY
CfKunol6mTDJQMYYyr2Y+qTCKU5QMFV/oHAkrJOjU3938UrXN+mkkOBKzfUESxzyt47AyGbdlLG8
FhJ1hi/Na3KfqdGqRyZ2ZPEjIuYdle4mV/AhjweDSA8nyV6Q1DJBOJDUk2NbanE7d+oDPtxLLfsz
a6lEjK/MUF8VFehCX9fwGoMzR2+khMR4wgV2lelhUVfgvyDbeETicJdk1wsn/9l/u4owYoMMfCoj
3q23XOebAISZXtigiSj4dtM0nqqMYIvqnznqSYUoV4awIKCmgRbszdnJk12kflgZbJHyhvO4mmyj
Esrdu6oxISH3QjSQpPP+XwvBtUwruQLUVj+q3TFLKmeaDsX0gJOB4wuoUbcID2P3c0jI9MKzsy3G
Q/w8erC/GArMCJ8KcqkZ3XkJqDcJIG6M4fY1N9wuH5xkZ9TblCzyySBh8N2k6FsHzVbnE06eG0+J
4FVwIeIdCbsEKdJSMbZae0UrXir+WAYB7tKVMN+a/L/7xk1C1QmQ8IKC5Cl7zMPmHDyfQHRT6C0F
XUDFGbv9UP4B6K8NP/rgWo+PefKEJ8DvhX0ibSLkImW9UyjgiYEZctcQEKOSg5WvAEG4UNqa0QsY
+zkqBWdAVIbxqC9+DDVhwuCY5g3ywN4vHw3o2C1D6A25l6WdeaQ6zLHfjVtamApTpjW7BBRWIhxr
Tszmc4MT218amjGbnsxlOw4OzUTSpEPzQUd1fKmRe+YU/fWdOFmytd4YBkPEutSrRNAuboMeF1vI
QAy9HxKFSyAkEbnoiryAwyKkNT2/7sc/CNiMAHqiT5bEvwsv/XsdSanLNrIOM5DhWifrddAGFewB
7KkJZ6dFRq1PUo9FlAT67Mq6NYPQieLj4sfqW4mJcb6R4ideOMtub3RnPSsIs8PZ0IpG6CHPo/xb
u86yP2n4Y1YIaX+owGMmbj+usCo1P+bCTvg9TLdzb0uNLwyujrK58DsmfkQu39ThXk3c5abcTTfD
teBqbxMKROCxxoiw+TpuDkOw/ZC1PUHCGssNjvpwayb3/74nZzRua/mvsJCs3t9vjjzDKuZKSWL5
CLxj9HLzMI07PjwUv/QWkheF6CG9PnQGsP5dUdwKTYLXBOLD0nple5ULd8yeVCeTbzBzKO1h6Q4m
P6oP9sZKWywO6+mCGMSl/lVCHBXv1fEwmj9m6blPB4py0lpnX2jJ+Bp7QuEeZb90Y8EdtxUSdCeU
72tkcRfegzNl8NfffNJYXyJ1SqaIN7P16KeI9LU9gV8JYgR7jcGObCvT018/w0V0xvfd5eufPlko
y7LKp6LIV1FWvCyQ7A449CizyIkI6b456mZpEIVn4yZMPxAOe0xuVBuYImsFtVxKPLci0PxUNU+u
tq3y42JO6Jk2PJfIvrLmxFvyNzkzmXGTmouB9FepoWAdoxE/u7XEsH4m5p039aOQHv79Gp7RJn/9
oycnEzMdxj4y+KN1vmk0Z5LcWYP8LLyIJCrN9R0Gxkm45kXz2ZCh3L4nsGKCZpvSGczgO+O9HZnX
ls/tdNP9IceK/mq1CRY7Fm1aqw2DWge2aqJeOEOff5c+3a0TLUHeE8TeLeH6LoEgKEiY/lizOFeJ
YEwEA8uJ11BfXyoDzrjMuGGWxoiaKZn+zW0tEFUlyILKWrYT7DWHmF7gxB0rr1R434KNsSmD7YFp
oLYNEQH0lVwh80Gam6E3rbwy+uhIex9JtvFSju7jsz61ThcZbtzfZohlNNJ8Vpbm7di+r/JfDanq
SCYRAH5sFTjYYEtUt110vU6v0UvVOK6cud3CTjYjtwUqYtotCop5H2TX+GRL9pjpagj+jCVtqn3J
c7HexmrfY0WnKY+covujJthgXI5EOLuNDqYxJFYEJMOwW96muxi1ULPnI6l7v+YMwxTM+m3qYI7M
544P+Pjvd/L8h/DpFp9sYINmznHd6SvgIyQbCJhM5EaRjwbhV+GJB3ig79V4qZRa96Cv5admYJOE
QIQLBwf6yfskx3PXj6nGH6XjQmr7w5w/DPqOgUq0jZjdIkJanPTOokBh26foHE37MotKu3QZaxX6
qVOgDGlkdYMsHSekrggZje2CCm5Z7gJqIk319NkuPkAiju8Ua1tV/lMQulQ8EYSa1u8zcEuietI+
c1vjiohnk1xjUfiQCLBuHDM+rGL7lTuX/R4kfwxt0uyb7taSDiJCmCcwk+34x3qrs9cq3JLmHfrV
dfc7vq2adyhQWrhN+lsaNSNwt75HKHjpGayLzbdnAANy5eqazAJO6oS+0oN+Bebx4FfBN5L5jkV4
ZPA6M+VvLx05tO8lPc/8v78nnTR75ygsI7KtpONMpdYAknAlyf7feMS6GaPneryXhWOLObt56HVA
U2PlqMjByuOok6A22bPmWpBw4rdxgRmu3crY1oX71k2aX4l8HYE6Uu+xQJndw6I7ueAoOCXM54kc
a2ZhOowz5jA8rHw5pibOydLXOKH+7OZNWbkwHdAM3/TC4dI+fLb2gJuDT9nSNG70yWTDUBI5sWJS
Iem5G82rDPyhcQvNWxTwmDYahe4Bz3Z+3bwo11iYOs+cfaoG/AgpnkLc3pNAD0fdWBwXh4eZUM4O
VQLHwjeNc4F2WDfyP6VfOMZbIPFvjAFprqTFNgbaUBzTn3X/IdOl4StWmNDdpMKh/smGYfWP/15K
zuis0B5iFSY+aFUhnh5/0y7SY7OeAKN0e5W2Zf5W7dhaXezz88+u2Ir99UjPAMnXL3UXDx60380T
pnXscYJdMqSovDVoPDgU3YUN7Iz2gRM5Q1tFZBfRpdMmsFpZMafJRjlmJM7xcWf1vZIA6Q63uHUh
nqPK/a26q98nfhU0f6GXOmSUzjfddnV49DvS0lzjUqEkrevcyTf4+bJOe75JIkdmo7QKx3Dhdv7R
b6YD7+2mhqeU/hIu5mZc/Hunx2oaFJk6dahsf8U38XaqtkzVtBuJ5tbQ+UTdts6l9/+vAv9fv3Fd
hz4tsmqqCZkej3hFi5uA35ZvFBS6f8ryD+i8kJ21eyWaaIh/aPz8disr99Gw6XkUgKYe83fBk27Q
iLYYyKcZ/OHq9vmYLKSZHE+Dnm7J8i5ItAE3Un2Ymg8smxPGcVrbzr9f73M7JWI5UQE8Y+oKp6uv
P6StuqWIMSKsVe2235Sco1z1Ec7/qlNYaWvMLi6Rbv62rE7vnimtywa2OzSrJ9tzoOW1GY+rohjd
dXgc3LF26HTeyFiXox21PLlkJLEN1Y3o6q2LfLN4Ezp/YPZYQHCg3o7m13/fiO+5E+CTkDcDsjRo
skGS+XojTHGcAjLT5BVibKme5A9kBePEnBlX+021H1mL8kOSI+7r7fVIaN+8jZgRyIFeZZVYeisc
P7aSbnAnDMRjktoZPZvdzaX68exnTxeJXg2qF5y+JweRPLCUpCnQaiTKup9LwT7RdSrFO0G8I/XJ
R/7MhmB64rQfCLKv/RnkzOtE8OpzqVyJ7X2D7s3y0Z5z5L2wAX9HCUGRABKD/BIZKKfTk4urFYnW
HyI7jiCzR9Hv6ijb9hUAxmSTaLdx6cjBHyt8G1V3ZqsT0R77EtHv4sbiNeAgC7ZqcWS3A87saqoL
OJKKMmC3ENUNR+oMIiuqWvBWW07XpUEgyF16yVpwpuf69VecvKCSMSadNI4s+vq2RxB8pQOwtgWv
h1vWomv2Vp9q5AkQO92iqS58lGcMXV///MlHWVnqklsGN3GVo5g/Yi+4i/OfTXI7D9ekVXKSRGSD
1mLBPp0DRODLWNmhCM9/Ruz8A0Pbg15syWmIrivBplLLfmfaejsVTNX6fXmJvnTGsaKLMgW3ugZd
mTRovn49InaVuChhiKzyO224Mcd7sbslA03hAMPLiEr+h5C5g1f741baJfV7br1Nb5J1BNCTzPtL
C7TyvTAjbZQCZbVto3A4fQ+VrJfkKO7+p/RkSxggMbSbzCX5szJ9VfTH/jFk2FSmGM8JvPNmqBTK
VSS9ZcAVcjjHJEzTdiskX+f+0pXDT6Xexf0ftXwZNbxIjKxE68KWbnyvX4nkUBQJq42kkbt3ch+B
WkRjPnKYxlZDFh+UDe0YKX8YMIcij94PO7Afe4WPhJDSjNTvxq0FT052onUDJk01H6TXNN2JImSh
B8nnP1pkfG0x2N9Got284GPgVMmwVXxgYUikvWkRjJf/nvII7IhjKsiHgEeZNxL9MjC04AzyZhfD
QElV6P3WD2PZzT1NSQccp+zWD1nKGd8bX9gm0jlFjepOih1UdNlIPLkN5K0KkEL34ktv3LkHDHIX
yQrWGgX83UkFOgjp3M2zLh678t6qXyfVGz3LN9O74qGO9mLlz+OuwNG6dkGc1g2wg6CJFzZglu1q
ovEsPoUYbrClrh8Pmjxnzq9bkYIbodd6xJV/LKw1F3aZ9TzwdefToUuA3pVE2pnfQMHlkq9i7RTU
50Ipm9FexDvBMJvKjI7WKiOgy02CLYOefnzMlqt2PbUcYNc2PrpRBnawN5o30dxBfd5Pwg2Jw14f
vV3U8a/b3fcLXemcIjw11I5fP2hocH0aTcaal1brBxJuOEHDnnlfpM2EmTz2L96ac3/x7/YLdd78
bucawkJreMnWo1slXHfNdjJ3kvmUV89R6ynSbznz2Jo7vGcakezpW5E+VuotqmiRXKzJn6LHisQN
N+2w7SSo/reOJIFW2wYoEfEee5ekU2d0K7rEiQBoCKd+zkHrD/pUA0ZJ2/VNLazEucrNXxq/Ht+r
EBRC2j+rtb/UaJEJP3RRYcxHxoedcst5Yf7of6HvVvZ8T/VVehXwkTU2weD7DhjMxf14fU6nz/Hz
Ra7r5KeLnOjgFsjyIMnMt6n0FjS/IsfURyyEjUjkEN91tl1kV7Az0GguRiqFQE/NJ/henw+GAoXj
iEt7OMIEI+2itp5qpmlMb6HSMSf7i1TbQUsZTM8adxMTAhe8WXqpTD17r1kZ1+GZBeDklMKxKhNK
cZjFI5MjJqDCL0I/Cb1Icmdctj2dr9rhpnvp9Ba5o3Y3JwwnZ1ambcEYaT/qnpB8YAp2gvyAIyNV
t5F6X39wNngRL8EavsO117THT9d6UjzUTdhMmAFJYfHrHxnqVS1GmnCw9GszeE7al3p61HmT5xgs
gYYaUeqOcudMjooDq3C1fFOPePQtMlBwYxFMTF97mDGbg5youbuc2ZhJsFSYBlPUGzW7RXlQIKZ8
MxY+DATPEm3YIfFo1XXQGLdjfIGfe8b8u27zCEJUSWXOetrpmtpFMYVmEo8FiCzC5/3hwewhNN2S
EgwimS1/slsaG5GPuJFFtBwfNMnD2ivh6oam4Rmlh/VEN7xW+AjDXcuuoW2wOUBziwK3MBeEfIxm
+5umAcXpjdODRf1ldpuuPJidl68+R077yUGt7418s3q2oGt1nDPFHV5Kt4T7sA3za7ZNlQVe31ry
S1syRpwgx/9oGw/hnSsUGPTuRmXXJ6/0IdvoNhz8UXe73/gElCdsIc5sHcrFFRJ7fpnIS0K2CR8B
OtqvHjjd/tKiq57Z/b/c15OPVS+rsG8E7mvrpdleEdjEbemqxeb5N8Dcl3lZ8O9ja1M3v8joWiVx
83aEvEMsg62A13KihzW3ECSMYpMjHRBx9FTmUFErgg4VX9gFT23t0LTRex9P7IXtTT63vXF4Wofb
+ooZPqn+26XXzMmqpWPBu8y/EHWv6gDEM8t+VfQo0g+VE66UAwrakHxa5766vSzv+J5Is36Cn67j
9BMU+8zIhp4CemYWlVFGc7iFnwgGlGLahW6mLNfJc06ShYwaeFWjg739917/9xx2uvTqNAdX968G
4+CkQhljjUiJrKAR68+E3cMF4lYgQMCim2zijY5qA8FYC4wNrJ9yqQ1zpnFFFjC6XpYaWkQctb+u
/ORtZWE48jKpa7L77PX9rzHfq5D9Sy+X3xZrM5hbITm28J3syK9xz3Q2YOVs35ivo7BvlOtBo9L4
Nbab6uniin7mVYGypxKCBqcDT+jJ3WlyuSjHshcZtl6Z+Sab77CllduUDsiGmjVC0579Fh6mR8ps
RkRTy4ttaPfwUlIQHosmgocGOYevEbuLZ6aPEgliFxPTzzSX9C+XeTJw7M0yqA2JUJKWloA2bNLD
KkIg4cDLY6//uMwkOre4fvmLJ88tm7VOWixyjGRk6mQxpLWj3og2TRGwh7Er+OJ9+YytuXuMD7kX
30cP1ct0b9xHcPSE9Rv7KfxcOkdiu8vuWuWQLvtMo2ZaI9bqielPfp1zQwFRjepNSqYh/gECIDsn
LymR75LKNVrHqj3rMD1KWzWAjkqeCMmow4cwHcdgW3YztT3Eo9YOGm9ZrlH+k55eTa42ucm8rdtN
k91J2k0WbRv5MCe3rMRacmBIYBr31NWAI2xVCf24UK8SjBYJz7tQJRtsQ6lsI+MqGx29vdCZMM68
cCvmcjW4qLr+7YgqGcoS9jEMN1rw4Q/++cpDAtehda1f6n56Fa6a6+J9tYYR34muYIfX/JEaoisc
JKvtbLelSxZSs0IfWc9qmzOEjuppfR0YtjmiK4M+m25kP+agRImCfh6e6FP7NpKBorslQhdIfB3E
cqe1bOtY4yr3aohXpt89yduWxBmSdUZQV+kG1+XLhdXoOyUcWMen33+aj9UWaasVbc7vT7YjIDad
sb3cPwnDQxDvgDSPaAOG8SEbDxpn4uk21Q55v9jyfF1XmwSRtWBLvafAsmWKC3CFfwqg8cUzAjtJ
/Byzoem3wrbaltqdrrqomYa8O4j107h+vnazDa+K0h1+8hmjGsrpCDhiv9Goz2Y+7JVJQ2x7SLJ8
uMfAnDLTx4nwFt+b1D817R8G2GRPjo8WB8+C+WTpjI0nNPwtR0Fa2e7E6aBLsDbBbB4GPhJzM44H
OdhXs5dJe3nyoQhHU8Iq45fSIaWVgst95Ydw8vXMZjuGbmW5Vu23wR5zE84men5IjrWfkmjLd2xb
Tglb3mUgMcZUIOSJb2rTX+bXmtEi3srlTcqvlH679BBv+dyo90BgYO7y/v0slbULcLKzAEbU6bOx
vivf9OfzEmRGGYT9UbPjG1hgx+o10GzJsvX3bIMTCcjE7eIWlU3y6HbFNCTHJXKgLDOTBKgv2eJt
/2sl1ZH48LFshtUOcz0zgDkyuTxcytI71xz6crkna2g2tFKKCrY/Flf/E3x2DyEd01s6y78zsqtp
uL7ghZlegq21AcwR+yFZZ6I9So7ZXNqV163/X/fuZHm1ZrFOgyjhM3AINqtHV6bL7FGioz7zOnUn
dM+TfogOoDutZxjCwlG7RDE4YyDkUzRxucD6NaXvM6V41Tn1dX9sfllEVPrFldR6grJGYna5Iy8O
5tm8cYoP9Ym6GqRBTDeXuh5T5WL3GYOAbXitvxlOmIOgKt1qYy7+eFuUTlmB1R9fANRLpNjADC3s
+G0V/byoF6xWZyYHX3/ESbEammE04kfriRRlHSWXDdn3GlgdXsuP9NMCukOE/lwkD/71z3x/gP/d
vJPCgVjEPJWN9ebBwisWn+hkAzDtBkCnYm3IkKigp8KGQzoCyBgRMVaHlDRRLxp8ZtjdS/XGmdxV
jriuFMlD1FVyVgJnkyEvZ8zimuEmq1mMRcAwxa6GLFnj75zAhzjEACqEdmyh/VW/QRiQYClfOj+e
62x9eTtOPpdoXPo0rPmB1at1K4BXLO1E88bwfqDVc4Si56P67bekpHi1M2zTbsNoaEMHa6/Kdk38
JoH2dv5Lful/8h4knAbA1pMm9O9F6Fx9+eUyTz6kbJnmCJXF+iE1V8IrkvVkQAdv57FToY6+bZ8C
V8rt8Y7cjoQa7ZlMqF0xeXPsydt1DNjuL1vuzoh6vr6VJ5W/msh6F6VZj7gm3NZ79J2ihyiaTbp+
XQm52kitX15gLWhnuixf7sVJ23bJ8kqtxQo+LNxy1YseZwjSdK3aNZiYrJVa3MaLjalJM+30vX4P
33kZK9POlUOQelbgpr85JitHU34x8Ng1Nq3B/hdeAVTWBf8RM/cHlQHGFixOFtznwG5jr2YGDZAb
HM4qYE5Ipe80pwndOXmMTf/fj/vC54684utxolPztGwqHnfn9qaTc2yAMuIum86rfmTHFWV8qYd/
RnnOs7RkjjB4rDjEnPQg45mwPmngT675IJvUjiCTzzf4P6zMz0gpZxrYbuiWwq0hwxOSU2O4ASyo
8tDKOGIYFT6lKCBQRfJJsNslm+BSVXnGGfv1Gtcj/af+mjTEsbqs10hjiqaM8QBSe47Qd7OWzxPz
Fk9hUeEye7YXVMAqRNYfMK710FNbLwfqBqEXEtmhIZ0dPbRmehkMqKdLvYUzU8OvF6p8vVCVTnds
6VxopXB1lepYoHNnR5l9sfWjNfHcFUEZU2HhQ8FRIMFItMnhizVPyPYa7OjldwoOkkmI7IfLhcHH
38Pwt1XdWgHGzKC/N/jEso2GJS94vax9MHmB6hvJVTt7ieohqqF7EQEKXaUjyOPcPgN1I2lXi+Ay
voAN2BP3LHtUneDVoc0YEJwl34rvU2FjHHt6UCv+SdMPiXFIClcx3WbyshTN+Q/zlT20fQSQs6JK
/4+z99ptncuytq+IAHM4ZVSyJMtx+4Swd2AWkxiv/nvoPqh3y8bWj79RQL+ori5TJBfXXHOO8Yx/
r5nv5ni8wP/7UVcfo8GaB1DTfBYGR97kR2137p2mssveNQePPYr3Yfhh0qR8MVD7G/YIqgVrY+EQ
EvFQPA5rSl7TA6RGJQQ4qqeORneckj1rIzNKXuRbCPzvjrt/XfHVh6wYOSUpGVfMDX+8rJtDtCmc
6VduaxtcqmD0Vv++Rd8IifAe06xBssWkjvbu369l3xoXMR/Cy0kVH1MGWmXji7n7ennt3RAeoL1w
YeaVfOSfmIj57WBD8WovLh0wgNtA80fcZAjyjc2U7cscJj3fS2t8Tst1b+eEuKSrjq9wRYSBQGuB
WU/OnOUoQocyPS1zhwyZ4ibedMZGxxqFQ9j6MfePNxGwsrjsh3+/4QZcJBEnnSgjJLhumla5BEs6
qqIHM1kVIv5l5o9/2vlOyUS7DzctsjiV0OG2/BUVLUSpjk6RaU8ZGdPaazU8KBeSFlei7p6Hl7N1
p8RPxYyg273oHN4V95K81e0+wpIArHjK/2ihH6mirSVQ+Uivadt9KwAJrIETrDJ6CuRK0mt+P0tb
C2MWKr+sXMX1WyUEvRGklKOZH563SrPE8YXoTxT9V5L2HgFFNj0kUdno+P+Eg0AZj3dt5t/ujRNu
QCJqq/ae6hC05nuYbwkvlmtH1jFhOFVMkJ+8VaYdoriKMfUFp8cSVJcKDs483V2g2BpocAkev7pT
WdZydsrio8pZMPtp9R+Stmg/+K80ZuRtCVaATUuePdZ0nVCVZZ7WkAuOvCxPf5yT9Ziu8vQhoUIB
jTW50RPTJX01FtvZQn5GdGqxC+U9nGlomSJM8XRzkUEQ71uJwIX9ZJ1GMci75zl5NGkCq/E2bDf8
JZV40sLLi6DqfOVFcH4WvT2Ld/N5O8OcMp5A6+eB0WBLJlp65niDn6yASUPTHzpCSIAUb3ZxCVTh
zZDuiSLoXNHXH0qBqbSTEYVSPYr6LhN+6f2jSUN/YkoZCjh5PRmIq9ekr5dpJamv5L8WC9I1QU3q
NjRY4QorNjFpsxsPq1B7E5PDjBU5+4gwEI0LCwWPcndEf/vvZfzNl46XW1VYwPD6EKRdFeVD2NVR
NxrRg3LQUV72a+Ig4M5bFw/OwwSTeJv+vIiuZPkLuBneIofNh+lZdwC0vViow0Q/+1n8SrfYzIFW
2SQhUOZUOsEJt+Z237hb/r7Wq/p6Cou5jYcweiDHN5hlLudpfhSf9NzW388iG57bEUjYw7SjV8pT
Bzeg3cfySlzd2pS/MZL/fSlXNfRwrjSxkq3oQQ0wqo3YlH5YIBXhBmNZZY6OYnmZTV9qH1Cvkgfi
6laR9Y1gh0sg3kUXAaB/VcyKYzZagxDFXALPKYnvF8DfJhoARDNqxSBi/ukI6KuPCv9ousLsC4V/
BpDmJskGoH0i+0a7Vx/pr6QMzuG0+EKQ/BSYVidEH9BAm+6Wqp8gC/MoWcTz3Xqg3xyY/voJ1yLc
6JIYbaym8UO+rtg7fzJ0hTp+n/+smURxVuLYvGtJ73rrD+cfGV4te7g7K3adB/lDVCMV/PzscEoq
zLsIEwL9ptrlhjdBHNxYJ18PCsulMk/n3A+X2riqCNTcCHkYefzAhEenpRqUNB/S1zPN2npnVfih
fdVykJ4VGC0z9JvDD5IOSff8dHozMvOj4pGVYZQfLZHQcWsLJmvk1luhfZ1E/X2dV3XAuRsVpS3O
MWuEEB5OdcxOGEbJv5WPVoV5bBNOk9HhpPM+3E37A/E059btfymCk+gRMkcvgRAONnnLENLO7hSS
DxbqOzmTky+7RuWrqR/WnormQg8axb8Uz6D7bCcjQmdcxZiRhfuoXiX1ikzT/w/nRHGpd6+2YwPv
BUWxjHpEvn5plElRpqk08diJAaiRMxp5GR/3sE1jV8COWOaU414yvOcRzI7HUjjqfN4ll4ZNPu+1
Zt3kPhkMkW6fL17Z7ULB4wbxxp0vTo2r5d465S9zMM8rCpK8cGPdTo60OuPq2P8pCLvEbczOyjEA
mO68L+hmIFGhf0lb3uuwXCJmYHzZsVlMeLd8ENCRh8ejsrYyNTj4RJFYuUUd4rI5yg90Ofk3YcDR
Qu16Vp6tJs9RjcWi3SbC7zG7j1+Ue+IOnXwDp9OsCbCpdrF+VAxvOK8u6Z4Kuxh3ib5Jy92cEI31
e063YxpM5xXNzubmgGrZE66fAF13eZkBmfKXPWOKk6LKLV1gQEVbXf5jvkXvzQ6EgPmsbLn7TAoZ
Db589hBKNLEb3YfjooZuy2Eeq/WtjsbnROzLBZEcCKcfguQX8VXRz80iVxVOPfhWJLpR0BZuXz/m
1SG8v6yt7QAiY3aTJ3G9cEeO+q5X/UyjO+2PJ/3noiEaVujvPpq7aR0BudrnJLMf8b7gjQAS9TQH
kFQY+yke+ID5rgkyVNiklzOR/FgROTkcRpjKGzp9x39/d75R3BqG9L+fdv22V3Oq93XNT2s3izMC
sRTmiGybTIE6OMp+0dhC6dsnhHrB02jgc1mqDT6BlKTWGeH357eYW98Mu7kkiyM8Q0BJJi7i78rf
KKjlrAuXRBpn7hcTw1E6XTWlLwPT6pV4PjhcGJsMJbfVCOhDxOeQpLvcQKvipIYrNTaLysDvlG2A
RyxwPyYYb5c78QPGXnhebdXsTvpVfsznk0bY1flGS+T7m/qfX3DVAc3iThjKiBd4mQ0u1DCFYpZI
vjpQsYmSy/d7YWkqXv7WbqeV8IgLdHqRBDs0lrsKkPPx30+ZoKJvlhRibXB4iwPwy8y3ba2s6HqR
N/gSTCl5BN5oBiBiqOQlA+qvZ8CH7GxNAnLglDH9Yxd2gUI6FZ++B/OtTNccDQTLHsg2sNYW6UDz
tiU4y/BDaU0C0DAH7bgqxpWKwB7JhbLim45wY94IAdkiZbQf5m0BEiMR3Zy25EALwUPAi08jOpQH
IOUKknyL0MDdjCGx8XtGL5zwmDu48Wr8jaxiVe/myStVp6SM35SNa83rVH7MeWsBVTxL0mZ6VRsS
C0F0wHh1WtVlobq4SwZfe4tiVz4MR2PcNZqNop7JaE4pCUcOWYSEhib2CHwsCbIwbM4tabQqK7BI
9jR6Qvl243ksu/n1B+W/j+Nqt69N+vxxOwucpgmwQgzd7hX+d0r7mcHTIjEd38QVtlqkJjf+9K03
4WoDvyhGxGiVP42gxQwWXFue+FPvmbvocREvd5nT8Um63Gh5aEvxfPWTLdwofERxa38FTml6PEQ4
pubFkyLh2c8fYGsU01OsXzgNrJWePj1GaZQXOSJS3UCWQxc7WWI5MhyKdf3GlCM+r4YeMMIuJlwj
4j+qimv8t/bUGA9m+mba1kwPWUEkSXJjp2CyOEznV0l9KJQnFYoQqp9VQ5ro5VDIqzGBnOJH5X6K
D4k4O8b8SoVRIqnpxI8LGTMf/77137SyQBBDoBAB9eGrUK9aGtKQDpKeGPPJWMB4/hB6pAUm5Mw5
YRY05EXVEgNhwkp3orG1rFWV+kt6MT4RJx6O2uUBe7vZPmUIVcJwVU97XvWxosnP1072Q209Wjtx
wtYIVCwBtX0iPHTVddsp2gGcJE1KC3Jg/Dee7Dea+L9/1lIy/qfTWXTKOAmtNp+62BmjQNXdRuBM
654fDR+Hj7ySkhdpeFrwzuS73Cicv2lfLlznZVNmbsY55eqA2eXpRJ/Bmpn6JOJarfYxgzKAQO+L
NJXhj52Fm56oHJbxGc+BjTmOFjDTetmrnCF0BTAyQX/L8/ndWfKvy7o6S0IBLTo9C2dWOMbbOFw+
nDSh+tDPhpUFRah06D7Ukluv+/v+iYaMkrpn1HGWT8RoK9429Hy3AP97o66OlKkQX6bK5EYtoChB
duVsg/JgnWwsL82Z5vuD7AJjQT5DGOK/3/zPFtb14jf4H8kwERtQ2P39iui1fNHO5ufdGDB/THft
Pj5W4lE2nXY/P0rdlrOX1C7FUPuTlgXlsMBL/MJdQpdvrpdsP1TpCCigona8zhQpTXBbH/bdzr0g
wml1GguY8Vo8PiYEuesXcWbnXrT06xbZHNnP0jaq3gvhjxr+nmiFGWSTICZUEqCauv4m6psz1O7L
odf2iQXq4mQVJwETzb/v4vevukWDEI4N7L7PMvU/Cy1vOqGLq2iRXqPFRXhDIyJGLmG3Tg7advgB
rIFsHFI4TTcHA02uJLTV0k/lzm3nHaXlqLlz+MxR5sYDhlbzzeedWAYI66g+OTZdLcNUOUNizmNU
97xdl2PGQbZ+IsyY6Xm+aDbgCUaQ73QCtHtbTH93NFJrcGjyh555ebdtpx9iRXvjfC+FQb825WA4
E0zv8YaElClBfHZkAk1J/jH2cveTHDH7LAOSkcrKWfITaZBjtHLNguQ4eW3AvYuepeRUAbEQ90q4
ybods4wLlYNL7tEy5+1LF30bpucaDS1s/EDVfEW2LSbntpAeQlcTHWArJjbh0SN9T5vfpgFZrkJi
aPHSN8fi/Jaj3BGg2BrJKwf4d3Gu7V70lKXHWa/lrLK76fmsP8z1e1JZ0L6FTTccVfN+Vl5KCMh1
cZdZ91NGmPLNJ/L9A9FQjOkiSdPX9tSxmOM8lniT88atljO40Dpitk+iFYU9uN5F0ocsKQAsPBM/
Clz4Zb6ldPxmUIePbzlGkw6igza6eivUdjQFuUOy1notNjM+Oh0+L3GFqsHE1VWRWuQs03JHOzT/
B4oTTvm4U2knO+R6A+5pGzqeS+qtrUidHdLQvNnTQPT43curLEkZtF5I1bn6NA5TZgjdGUVkEnqd
J/w0Z0+ye1JVI59IX3rTosPh3BcdGkgHbTceRl94LRFt3ZE2pcAjdHMyddsfptE7LdHARP3SNCzP
stMpdH6fWjIa0+ZQRhaB0ffTpNLJ46iOLPm8NkEGg7EI6mzXiCuZJxRg9kRhQCKw6VyQ0kGayH2k
J4rqR/AfivQt1XyVsjbsiHZyQUP18+lc3PVIeFpzK8f3Tfs4iQckWFbtQiKE0wPkO3bVfK1wtCQX
YnEjkzvAzUc/7FWRHz0WTwJcPtYFClDph9TuLdFDYV0RtTi4avYmOXOzN4qNGAWZeJTAeRxIMwBW
coJjcmYNtQVaROuB4232i+BcKFk6waCW3XGuSIj9UJjUKiu4sAwL5HF3Dk/pXTy/JlAmDH2XmITx
lju5O8bdIVKeFBjLQsFspn3LwscLsV78U4wRXFAhv2V+TUDh6BC1daltomkF8KOR03H+Py44E+UY
WvA3V+KtOdi3GwQEf03HhIXB/YsbtGmbopo4JgB6XBCj76IcjLs4DhpqTq8+IRscgtSHK/TWz4BI
PfzVqm/lm7J7xeMOg/nWSv/GVrBkVDJAkhSOdkjv/95cYTDn5lmvRMo9Z25XwLkXJTeKIdnWXslk
Mjrn3Ad6/TuM7kMNUNy8B0XNvGh51XmjfQUhfulNZ08WPBiqlgUKCE8r30HcEl76p8N862XdZpQ3
54FmePokn0VECybn6nu9czpsNOP8ZlrrJfz7xqb37XdMUzBFydR4RNn8/essNR5jOUQObNFHttYD
6lBpNZUsUB+eJkIw2WEpKHi6O8Vr7kHZEFiswmFCscMBdIsh5TPd5GZR842mfTEp/+/Krg5xCfls
WW9wZa2nvXLHJtxPs004bkuo4aK4dzWD9oXfewZNCBuUb0v+5P0tFKey1NfXxdV/r+OquIonqY8r
znSnZpkcBjjt1MyWN5dHcu3j1ZRu22itDut0PPI4KzqXANDcEoE99nOyiMWNgp5SX10av8o2GtFq
7lKopwhR6VgCivr3A/1G/c5t0xnqStIiVTSvXtdM7LCJjOwJAwdektDXsD0DBt2ik0K4U05siO5i
sKxSr6NpepPb8PWFogOCQ5CjKIvmy4FBUscmM/NRwNjORzzipzt56lN7GAYIUMMZN9OBAr1M7Xx7
8ZZrMV+03+NTJizT9q5054c04Ihc3GSZfX2QXJnMlg2MDybzdZWcoL42zLpb6G7YmO1c86TOifY6
mg/pd36PbmurrPtXPIGDJ7naNnkDnVpmdCI3Qg9EKfTxpJMpbGh3qIgGPKwyfqB7tTsIypN2fo2M
I8E1U/XOnJWT0FLZLK0G4pazxiOxb7g8RupHXuz7eaPFG8bf58EzSzeaTxyQho+4tidW+rAprRul
7Tfzrr9++qe277+lbVWf0zrkp+c7FOVZaxuyPd2F430Ex1Y/xKeUYy3mEY/QmeZ3fndrEX2Tc8AF
mAbuLECWX7/r4xCaqdRG4amW7pVm3TfAbN/Ms8e/pjdwLIxdPlT0LZjM8R9dnG7aaImfRU49bXKm
8dKWnlKXMNoAo2Hd0X7cmCsCfV51hl4Xt9dsy/BrJrbGOq6d5l3ubY28yiqYR1xx9sUR7TwYcQ9f
UCr52g/kPudxPTMuMXEY0/G/D00QyEFtbHj3ytZRCF6n4Xmr+/qNivLvG7H0j/7zJIzsMofnWrBO
Yu8ir2L0Rwwj6s3sLv4o7iB4KuMzxzKp96UQSQ3B07Zylz9nj81kl6/CXbtLnOyu6Nzot564keTi
Q28YUWJdXcRr6Tn4TJD3O3siW/58j7y9F7g5zxEJFs02DleV/PLvT843JLK/f9NVGZply4JPQ+tE
f7PaLbajcoOyAEftL/r3O9UZgsn0osqnSdtA1SWM4hIs5T/d2tZOG19+leMl+2gxALuxZncEoVIy
GxM6hGIdgdS91UP+pgvONVsKtgRLlWQ6Z1fPYVJFs5lM69SMPhxQp3ge8QgxWbuD6VA9hBeEqr3B
NAqJwmMRbcjOHdHZW88EABvM0tAGPaAOmN+RqRInLr6kDkk4wrb5XW0yXwW3RaRxsZaVtcg37haC
5pvR61+X/2WuMNbpeR506zTADxF/SEfzjpm6qz4lG+1UPvV8d3+BmXpoT9o2POqPlwZan6sU4Pzh
5EROHyRHhewsp0Xr1AQDzpVb35zlDv69b/59iVcbkdSWTdi3XOL8sORfqV50n3nkja+VVb+qKgSM
Kqk8sBHkFzrej/9+J7//4i19QN2SaIkaV3WN3GlnuSmyEBWLowAEDHdLCEbCLYHiwOwoQiYYefg7
F181AEX/lsbgE73w9ff/7wqu6hcxMdOxp0fFmE2BqY2QSnErxe3DIDppB+mVgRvj8rFaoTzImeFS
WvJZQ2D6JrEP/m7v1bNXi56eBeV9ltD/oDK0q22JXKZ3W2uThludXNZ+Xb3AT/U0J+RviNW6Tv3z
U/0Cz+WQvCd/YHcgo85JuIIM7mp0opEHZ/b8nKzlNYdAaNSnfDW8YgupX8GHeNGj6o9vEXpn4Lyp
Q2SdfmFCZhHlvEZK9Pui2jGcn9KBU5ffL7EiNx7d8gn81427WpqdIGr1MKXhSTSc5B0/hVs+MWyQ
f/GVx+CzNDoJ6MhukQ2+/zT/75Uxr5S2Y1+cKbqT8ITYccQkg9vo/RIGzGNydPboUgxnGEhh9cxx
00AcrxiE2Bwt+YCR8tTehZvzI60iF5d3p9gCFw/xSYP4oAX8/+9hz6mvqk9M7AdIrUG7a5WVHPst
sjoO6tm2GEgKcNsX/D7/vqHfHKpMGf0bHiwGH9T4V9/nXhviuWo4EQ5O9q5mnFsgL54DMV2jbEdp
ArhGLGn+U5+dt5dkPQAKro9zcidrC7BX+bN4gG63Lb/RjP99XVdNXGr/Zpa7IjyZd1XnpPSz5485
dHTi0d3F9TPuNd0R1rdK5G8q+r//7tW3YeqHqpdj7kdNn1oMGMapb/o+ftK9gZIMZ75tHRb0TAtB
iy9p+txvpNVlCzFANJ4GADgbjaAT9IzO+TdFm3EjT/FTe3m1AGRRJT1E1CBtfOGLDXWcySNGo0+n
RYQspXXbt/qJ9MQjIDdkDX3OEMKVsXR7i++IUSLOvu7j1tHX/Nq4obuEg5aCmVGxfN0R7Xq9nmfY
Oycr/1GieGMfY37ZY4Q3D43ykwNRXD0qRExn/iVcRedfsCJEjkg7WuwO3iz1znoXSdDp/Dg+pH9E
ETgI8j9af0/xZZ8yxFTWCCbaJGBbasKX4QeLCi60rnt5uNjVWiA6zWlkTcn0Rxyzv28qaQlKIVOD
8wT/bfqjcj8dmsLOYE7Y1BDRj/zsQvAOK3fOPVlbpYYDH0qk8Z45MDMpsUNiMGdbE4hUQnj9kTYr
C2Obenf58e+F9+0LDiQOsxhdQo7XVy/aeZIaQ4hH6zTdR+/Jqd1jdclcjhBQttzK7hMHXAUdu+jG
ipfkb76hiF0VmFoqeCDruuXWiebUAj2xTp1BY/d5bjdt924JsA2KP1L1KM1HtDfKBQ5LIIderDhC
ZzMtq0gOpUnbXwgbntDK29IPPbOln2imSlCDP2jN/Zx9QuMzu1hVzV39SXk+f7TRqr9ss9/5R/2z
BUIKpF9wWwlr6wo6KT0rTG5449cIg5U60Ned3/yx3hueydNFpJnypOVemjKJ3NQDsBPz8OmlEV/z
whOE3QRQ01ocNng7Q0r5RZoO3c/co/pEKY8QVWzWoH4HRurxYZC2jXFfnVdh7+TbpvBkxTs32zw5
DMrepP5/RHSqUQ3UuLpgwHqlZLcHlFE1VwpF52XqfJ2aYLILgnix8ABPCsGfP+L+eI3Lp3+/I59r
6HqxKzItZF4QhRPz1cd5bBND64reOsXTEdJ/Z/hse5fXam348jMCMMRN5wc4dQvB66lEnruRA4o1
sLzdhragjPkLds24alNP5V+9lyJxQABVpQCD7BFIA0P21Iv4TnnDT4mwPlT+YFITdyFESk68ykk1
gYQOD+V9vJs7VwOyWAdiFfz7l35jR0Rt9J9fevW516dc0odLh7j300xAfy/caKu8YTK9DKcAh8f+
EoyqrwiFxZT3bICduVti+RisODhh+1spltI3LYG/LulqgbbVdBkvl8E6Xfz/g4ciY4ShSX94iScd
blnMPkuILw8bvBQ3AhPilxF1bczLSbi2TiogO3PfiQH6m/n1HHnA1LPwyLMGHhYtzZFlzgrQdkpp
B+w1Y42eIC7t2ad+3mmraMUEp7CbVwTN8w6swoequjnJ6oKd1l6HifdUweM5nGlbRCe0G3O6kXnV
S9t6aho/aTciJxviVfweAflmIiRd25qj33NciFhevlm7PbqJs5MpD/GHER7zU7rlzACOP32hVqSR
tSGgGfG6Ivkt1dBLdIjEG9+xb0Zy5tKWRL9P3hNSpavnU5emPGkqvbJ0B3MefMZijjjTL11JlYs7
GL4Cudoc015B5l42+JAW+1E1B1LnZrCmem/+lXzIxY3r+mbgynUxamVIKAMNu25TX87NLIRzsvTw
nrFwc5RfRci/n5mt7TiSb0qg9z7fmmkIOuN5JH88U16qBh06HoFD8wcaOZGwdppjhI6ImznV3W/K
bQ0ZmHoshp//XnmfBd71a/ffy112i/80HQoxr7R0FMxTSYageeiTnaJ7Vnd2muLQx8deCMxmW1su
ByUQ0lhBZl/0chJi+JZeyND+VY9+obx0pa9gvU+POXPHbt3VLiOOTlgN6TO7cjgEoJ4l3eVQRdc6
jIIyDtSYrw9hub97oLL/P1QAfz+Gq29nj5lXNvrYOglb3KHldrjHnbK+/LI+Mg2m5y56YksoIeCS
7CfaxhhYg0O2kLgSfv37DhvLX/pyhxWCD3EWA6647rrmXch5dzDMk0EVrTFuXUXaq1avYmE9lURO
PGsi4noqNjz9VujTbGfbZe2G50CfvV7083rRo1haEMueeCx2859KWlN/X8Q1Lvmx8EQjaM57FYtp
Vt3laBs5QU/Ewvs9WJ/2mESkSvcFVdJLat3P6uqCPw8IvrDtqw02ZjNejDxTjvFsmfudRUIz/0Aa
VXCspl5Se3V+F8v+pAVmucLQzLnc6B8NguhNXwL+qzNmugXJ0r+iIYBV0i1m4K4TOni9jGRNjVpp
VMyTPt1p/YOgr8k/qbNVfFz6BOljZg/bapMWdr4R1qa3BGkrPg3CxcLORsbn500r7LR0i8E+w+TA
pGXYLfwAyw7NICdanAwS6qycfAWDLpJ2J5Rk0NNRY//nPzS9MmNZ9QikQZX/ptxpMISYhLcB94Q/
6Z6FG3vgN2Kev3/x1Uoc9DoU5Ew2T+HTQlRrA/bly1Zfi4zyF5usuApBD906Umvf7HMKXB6+VpoC
dOzLDCuSh8ulksyTdKiloCs41MxHOAmf2S6ICUskXUX1Pg9/9Aiwy0ZS1rVwGuGMwwno7fQPb82F
NJVpyck0Nka+qdOd8JStw5+9HOSWQ45dkXBKzAZ84RuLMA7rkVGXsAo7PwKdz71kKGohv3PV0msx
DfFMbizC785NCu8RnDK6/GgorhoHbZoJitWb5tJx8Xtr1dI9YWo5OgKHSsYdEtpqT8pd+ecFXzST
ro4Pkzjz+If7qQ4AW/37q/BdFf7fC7pGf9RzPhd9xwWZIl9YO35FaSdMLu45pdqgjqjo2P0SnsZ5
dLpmtQwLzBXbVvwbsmrY/+zSDV2b6daQ9es8nr0LfDgoNEXnjbjujcVTOqlZlzQnq/EqY10WFzc/
85TVP1ou0HBaS+0jShELiHYM63ArjxutClQjMCbktRuZubbygEZ8+GlGUBODH+d8MzWrKndHGnrh
dtQT5yxA+vDCoQ9UmiMRx53SNXf09vfK0ou/j5GGopMyvXlYXUZc2pNTEkKG6Fwa7xCNRef7uTsg
GZ3DPxIz16o8Idcu5ae5eFekh38/qK/LUlblpQksQqlhN78mes+4q2I91OqlI0C6ljyvmOKOrs7J
0YFhIGGo92RS0nQ/ucACunXQ/jrr/Pz7KsoeEUk2Ivi/N2hLn0a4eV1Dh6bZ5XjRNN9qPUj6JanI
ZbYvHK371YMcg3ls1LuiduHQnk/oK/99Iz5nYH/tY58XgpRMYYiIOelqRxWL/lyrw9DQoWyUZ9K8
5p/meVuy3rFJ/Z93uSZqMKAbaeT3lumHhodLpik3bekbdZBafmM9MreQTtrdGRvt82Vznk7hr9a3
AnGHWIpmAcBXep9o+ql9Ej0Q5G3MLMaApPa7uROO1ojUyNbcf/+0r8eP5aeRa6shl4Hfcn3QGkqp
NNOz2Jyy0Ft6wdoF/bEXx/tJYUivZY8aXYAk6FzTXCfCZiSKyg/VdRb6TX5Ut4wjkud/X9LXjiOX
xOSdhDfWIa7Sqxb5kIiJ1edyA7Fw8gyUT3n3YvV7QwcCtjK616nZX8IP/F/ZPkfQEt7r6oNmbERR
8EokTv1jToO2UH9FWJWL3iNu5DMlGKGK6A4mcwhMDmW3D5GHnNMPMUSfe2hUUtjQxchPUfsAOzKn
v8ynXaufaAwnEROXGtrfjffqq15ThpdD6IpILx7+6rXwTywtWQ8vLLAifem8KbqX0Kn7WkV8EsFd
80cdxrYq8nKzC5r9K/2baibG6RE0lZrezfpuGk9Ai/99/7/Oyq+u6upEmk5DqY6lWp8yKZgLp4MA
uTorh2jaLCZxD0RVQKastm6EVQECIfHn1LtxCcuGf7Xg/roxVyt/NKUwijIugSZefOwCCMgnGS6K
rdNFAVynO5Ybfdz4o19m9LxslKkg4AyNNX4NeCCwWRF7mVUuiLuY/IjJXzie4G+4BWWQqfvpgiir
ObQUYcxo/cvoRL419c6/r+NrY1pGCsqlgH2Hqi5pS//xP+cScUIommZNcyJ6LtE5B3lRGfSN22Vr
hGHEJRdsBysyRofgZ6adQhAUcQgieTX52jMswzqoox+xisDt3xemLw/+6qnAFQGGq/LSkg14VUno
xqUnEq9tTuUfivTRHd61gniBezY26RGayGquWa9MUbJD3b3J+v6MHhti+ikmAvliJyMjAx8MTgR6
u/PSeFveSy8za9hgFjC1OxnpVRE95CoIzq1cv5FfkdHqBNhy3urgpGK31j0RG2r5oYrwaqu1mh0m
Efhd+6KDGppoEmiGPaSHWr+z9KOIaTSeCSOiqYL1LI1exspnf4W+cdPSdOPeGFdjklmUxMnE781e
BXiDySmUo8/9IRfuUMeTQJv66XyS4pcl4Y8QjEbEoIX2WijfJz2QMJFjLFSGm0/tK32SAwNUanpp
n/HM190C2ZrCBJsnEuyI5jgI99iR6IJEfD/5ePvny7YbHiMQ41iWmmaHAVIeIXJW3i1B9jd7DVci
s8kApIXXel1hqeSlKUNeLHJdUk71ZC3xctyjyIGxEB8ZaeEC4rA1bmgEc1ZhByUn75w4yaPsppvi
dt68+fWpLVeEAhOHxDc6/lEvJ0uaERDLgXEoW78UD3V0H4v7anpo54MovOAtUNChCXtsd2X9S3Iv
D8UM48WmcmUDCTdRFSQenSoKueRohU6rH5vEF/sVGoUGmqDgaMT95o9RBvUbm6SjgcJH0PJibDnd
XqpVBGtXMNzlOz+kC5ivo+ksueFD9KtC2dUczxACyQ3HvxQtckgWGMalXt838cOI2rMFI0WGgqCR
lfXakcNcuYkKU8+e8E5OmwbNf7SrD9M2fkKwKHPiH1aJe8uj+82uwa2kkclol/HMFwPdpYs63cwy
EdRRuIG4m1l41+0ZIQkK+9UCga2PRNQ2uGpQqr7d/Ptf2zm6hHEWKDMhhIhqrjdTIVWS3gjr6b6H
oF8EpbRJUb4io4gaJlRYHcatSe8SFVpOaNmKMdF5XSWkzd/r/T05kmjSOiAv1Q9jeCLxt22xpy0n
YlFxRdQjHtmf9U9ag4wnEAv1ayjoz9OBRzb4BeOWM4Qv8E6SzdkFjrUzHJPH6g/dxa58ijhSNwTJ
LzFpGpYYNI6xMzF3TD3FcNRk3zBrlx/mcuEFTsMmzu/UT4gCnf0koK2BgPpCD0Uhu1OKmQUoh7zc
9OITtkV6ofs5u6tMH1k4s2C1PegKZrPzfgLiRO4bdc2TjqmSuAUoJuGvIg3qS3DekoiGzAwROPPj
7iHOt2h91MsRYqA+fUxwTfp+pUtsOwSj1YaCFjNGBsy6bGVb5WJiIwmG1DEGfL8UqfSiI3ZlnTQl
uRlWMh0lAomn0s/yu0t+MuLjoN41auyr1UtiPAKj4b8NOzEJRTdq2q8Dps83wVyQvzRHv2ygzSRZ
WXzppvulNdqspPAOwrmLSeGyasw9zX/4oOSrPkwrJbnVyvhSuVz97eX//p/Nu8F/Iw1Ihu9hVgrh
RgTktlaK+9RvYr8AtBS/p6WXonaUvVuq1a/ntau/fXVMERJhCK2av916yGn7Zi35MsABB44g49IY
Kc5Gec9zZB3sM7faVl/3meWvs/h1rL2MR6+1/+gs6qwPm4lu47ykQndvIDew2cdohirSKUmm9UT/
bDIFS3yiwfLzTvD/XaF8bS1cXcPV3U/1zGpm47LcgVL+0Y5vKfljgPXaTahtkVahOZ/vi/FOCd1e
XGzrZuaXHWMxoCeTwRSUlI3s8pD+vrn3fek1cWWopZfK0vx/pJ3XbuPatm2/iABzeBWDsmVLzi+E
K5hJzJlffxt9gLPLUqGEfc/DWlgJSwyTM4zRe+tfOUPfx4XK4teoSTJfmUoPCvcJ2NIlpiNlbSCj
VFeD5ZnUyztUbPuSeMC9kG6CdivjEvH7Z1/6SKpbothb1zSvjn+MVa2PjVDNuCb/ffxs1tJKsLMV
cNPJpdhwU7p8vUJcPIKLTX2dC5KRFl+PIDqSDr43fDuPfzF3EWCTO4m2xnhAq7xcwoW5OSnMm9Nv
m9f51+kuach/AR9dlsHOetY0Us/w7DwVmIHphNYaGlCluC3SnRn+U5HrsKy7Zdq61JMpg+k01af/
j7LG9yu5rH8pUa2mmcJCRaMS4QD+Zgk4FCLaiW19sRUPKBazz/gHTuCF6In+UisX4N1//ftbuXZn
X1zGxTE7JS57KBoeSOOkHyKdCWLS7eLlZ+OKoYvLKac6+H9+DdY8Jv8Yc5GWmmFx5lc52ZkPoUaR
3Y7qRXYfrTh7vxt3/ko/gXC20NZQOkWweRMyc82KvLjzywNWG/VjKPACivFOtI1XIj8HNOf2qHsz
DOiQPIAqfaP9hLuCPTGuX2LTaA20WLbT+9zrfyTSwididLihcbnW511c2cX8peSl2JgxV0YIeccJ
q/lloP/8hYtnqTu0O84Y4XGbWDonz3ylH28MiRvfiHWxgAxFq6f9/PM4aNCCs4jony237wajPX4k
m+CJkHqaJGK9gsKXeoEnLm/2r/4+T/znS7UupqW8HXXBaLgKddmfNwOpAepCBR3qND/aYYE6Fjgv
uAhSKF2shb7xcDM4YB7613MFJFxRY1N75SvMz2KVpGbBIk56NwKLel0COkNjUezYz1tuIH3GyYq8
HjsRsTl5gAVIY8+A+XD6I3z7v8cEf42L/1zQxSPJlNpUOoMLoqGXrWOAppyisagGv1PBoygCdhet
5B2+QNwgDoEbNwbG/P+/eiCQHHR8tGivLtf2ICeuLtD5/RiB6Ii8D1bDojuUD/9DkXRiQnm6JRpE
D0Lgzal7Hnb/+vWLryLU27avx/mrQLVau5PGdwC4QM/taQUwDTwaxWnClcqdma3Rdf/75q/51vPD
V+fsLv6sYzb9PmVlZVt2aYAtAJeptDx3ywobC0HJWb6GcC9StO2f6+xj8J0AXKawE/vHvjmccXlb
j6GDZwNdwOhiWIOHi9vtAW6lbnlndKK6bYQ/K+UUdc96PMex/qy3QuwSlvbvW/j7XP+fW7isTkhG
JqViIAwPeF/UT8kRfyv5aljQq54PZtURLauub9QbUOZrJyZPjjwighxFHW7q5ZGMrRBdBcEcHswz
dGTZLkoHHUZN64PgkIitDqfdSFjXxioQ9m2+JxYJAJbjUx9yNC+jEYW6Dy1865A1W1AX1wAQF9G2
UW8Qaf66edU11HwY2ub4+ovFULJ4yVanDw8FIAa4rcmqAo5Jaqq6R3sFX4ein/b+v8HlbxPZMrKX
3XRbz0P5cqjPG2jcINRISHr9PtbG0cxStZWGhyi/Q2w/bOVPqhHn+kGuFiahJcqPHtdwdhS6z2L6
mSwBSir1D6ngIfU7qd+LQEXGXc1R7cYIuiqO6hztqVMzLxuGhFvo+4WJRqoiXWfdRpPau0ZxUJ/O
TvWD6VCwUZ9JyyB0cWsm62oZ4RZBtfZy4wquH81cXMCghIELR//X+f+PnYOYlpIi+1/bRxxKikSx
ZSGDpVhLs/PAn061goeMavTN2e96/vn+yxezr3TW40wR+WXppKNc2bJVCHSn/l284Lxt7ah9lRcF
zsftzRPdvCX+Phxk0lDngwMdag5VF1tmP7DIMWzCeT9w7hapRAjE5Iz7FtWrvJ7LCJnbpjYGEco7
t44s15MG4CkaQ3zDKsa5q8SYolWbvpHk80leMslpyZMmg1QH2cPjztFMQXdmvbl1jrxOhrj42Yun
bQZBpue5cj7pD+p78AxWk+WGqpx09kB9dr/IrgE0jup4352qyM1wD+sOLDrxLqupLaW4uDZ1sE3e
1NVNw9bVOvh1bXTJZrjkXF34/hWoqWQJTQ2MDWqqBuy3pQ6eazwIi0XAztuns7BUoqe6ORKQqHKa
oE+QbGgmVIE7Tqtzu+zzO4nG6XAqxX2o7DoNkjZxPNtWXwwUmp6Fn3Nc/adROTPXNEHxtjDvfU98
1aTl2LxK/VNf7sMMdLPxQ0ci23tmCBOXvyqVX0gmF8F0X1GMKYB7RMMLQRLj8BJCQm0f6wOe5fFH
/kMp8NMtb3yeV3tHHg0T6Gy9BzZzNdePw6SG5QBhR9xAiSB/G1Vm/zyOLhP/c/g6/g5czc0+0snL
hFMIX/omefF64/h1CbpMBoUKxeuyceLnpTT2SpKeelurVpFp58AVeJBuS/K3YYsI/wyHBKHUbrDs
3vxe/v4E/vPzF9uULtf8ThCF86nefInl0zuJQKX36SV4oma444tBoT49S/v8JL74d7faM8at37/Y
vbdl21mlSvwdlFx/Y2IAL2FmoVNwO3PZYpRDgZaupPCJFCwSCpSGXau4r+WHyVOaTUEjv0NkY08c
ee7xu+uF1x+rUzSLidInRVwUKAsBtqoz4bztbVP0jLOrAuYlhxOqEEEQw8I4RjqJbzhhKCtSB+22
EzkHwWK8p/6oDbu6f7BabzrS2PQP5+P0EaL6KHdxemcSgHY+PwuwGId7CS8WDfFDgT+3+AGnU6/3
SrnIiKL597C9duldjJmL2WY8l3o31uf0lH72qTtukmRDDHS60Juns+FO9KbYEDwPj8VBehmozwr0
2jiwbghrrXGzIuKrZuBvQYDmIxViI9taS3g/5GAiKlublnvLp/H3US6jspThVBPodbES50FfR7nE
KC9e1aVoi66pArclR4slQXsAyQTI/423ctTW4q0N3dVKOD+tP3774vQ+WayC45mn1XA0fEpe5H3r
ip9WBN8U13dOd01+kjBdIFQAW9qDkVjkO0jHM+FHMncqE1oiLm5tDdR52v22TF5c1sW03Ba1kJYi
j0RdQlBL8VAsAP2SfW5+ks45+/ZVWxdO4qdYQXb0P0tjhl+VXK56MNX7Bu8r2SrSRoRuBVDTcrru
VwcsT/VSj/NUVMP5Omjn3EX1npHpkeTr3noYft92/1yLH+ZbISVNI9PAogl88RHTDa1juQ+Zw3AT
xNGTWh/H8RBUHqbbCukQBWX8Bz8HpwRZbcfxgkfavsOV9RVg8txw/Fa+l2QyBCCLVgL2X39lqBth
1pZ5QmgXC5OUSpjWMD7QURZbKcP2cRfcSwTPIC/vAVcvCoySSFlUJ/wtrf/9wf11eYdpyZ1xvGZ3
Mc9if2zjRi0uhiTxz6dWW8i01mkk77I3ObCFfGU0kGwWCV0wPi2BnRyS2UWAEcWwJ7vdnVcVykA3
5wQcUBXKDLe1HP/j3xd4rQqk/U/Ag0X/nWhcrGHfL7BXlL4bpPh8ynb9s4AcJv4dDt7QPJZIqwsD
T3FwGPNlbYEsfG1ByyTgKcbiTgo/9IbmN8jTH3V17+en5vzW+q+shonbrVrsr3ZrrnTE5rq4TqrH
UryDIpeN68j4TIQHxoWrk1BZ84pEp63o3Cm8hpcq25TSi4QcJ31WCyd8D/f/vuPrqrlhcNiYFUAG
JzJy3L/fcZwn8jRWYXzK2NtrkIjn5mYSvlqJrT9Pr/om3yTUSCdHEF3pXV80AKgoS1W/YetoT+mp
/kEiwo1rmmeS75/0fE0mHT34fBq58t+vaQoNc/SLLGYxmy28mSNtw1NmUv4JltTlgM6mu3Y3AxTb
F2U9PmiPxi8SCW5cxfV+7/tVXMx3aT2dLasC2o4fGvIukTI92rNHnlD5zHFU/U3jAFqg4Y5evMof
+XqscE8XwXwVX1O2GR9QQJa3TgXKfO//ejYX7ysQOW1PfRGfShYoh4zzD+PERlTyolV3yjx/LZLO
AGz/LsRY9NCbS7Tn53w7bayniZpV7G7CvV56GHmwi+L8uvHQrvchBrHSMFR15jDE3xcfkHhOMx1W
S3wSYSbb6WekLoWIhFU3SFYTRo3RQ8lCoZWYLTqG9DFxOKIElT+bZKOSkFItFhVsQdWudEf+Yb2V
N6oh6tWpivFOwQpqmK6j+720iVtRqxpaBpHUxARnrPxg72Mrbhxh2BrjCTqtq1LdmU5kCtDFpipO
eiy9mYGtCqKNcR2aiPq2bH5kbH/TugOqXHtFuhEGdC07rZhDYeXy0JaHKXio0pMB7r85JveBDXPU
6YRfUbYWBtYfl0eDpvrfz/9Ltnw5PP68vYtPJ0xTKyr9nucfrUkUSzFHIpYxbTVZMYD1D2D4beKK
0JTVdYVn080/oq3xAjnNKdxx9MafeEfGwTONJ/WkQGF1u02bL/RXuEvMb7ktCrATSKTyZ4hCiG/v
lgRKuZLAz2+IHE7wWJy0sLl8//qr2C8sY5Rgxp4aY51qHlUHakjDK19eJi+STyNwrAM7VaQGAEwp
QjyD4EWF25AcXyHG/dVtJtvaDHfofsw73f33I75Wpl5c31wt+WMR0+JeG8tBjk/zJtfNe0eEphiv
hdd+79/L9/f3ZOq0cA0txGKQZx0yz2576ZWrmszFVVx+aJYQKLHJUzqvw3uFaK4DPChtOLFlnX7K
DxZ1x0Xg4STFBABOi43qobzTVskTCM8yfOoDl2xBQ6Rgs9LgseFosvYThLhgpl4XLnFdJgzxG13H
v642f7zbS0P5WWiDSk95do3kDABn8DiX+/4zUDYBwhqHtXIrr2Vj3aTLjqHLwqo75PWu+12xqZbn
PeSIG2/zb/Ppn1d08cHE7TgnwnBF8bp89vd4OqTyQTLXbEy8dB8sUyjlnCSpvqRO8yw9I8r8igz7
P17GxWJj6L1lAFKOT/4eFswjGcGRrX6Oz5YXbCKssZDZgnYDlt3BzLXXj8L6Vv/8LyUfvjtDUVW0
t7CALqW3OqUoPdN4ErReNC+ZXDBF5Lupi8IkZXIhVIv6UV0Z63/fORa/6xWNoifrPX1ZMiQvVchK
JcTAkaToNFTuIO3k6liYHxhxo9yRZpWrC9zVnxY+4iEKLkf9uQNE93w+NFtc0OheCt8Oy5eoe2CC
zhg06F/I4imWDHSUZDpJWCiJ30eJvqrVeAhxhpTE8yUCGcKPz0gTd/hz2W7yD5RjKSxgPoAo+MV/
WCPafmcyjKxFBXm+uTNNAlhgG62DYdnlG91AsWM9x5yNf+T+Bu1Wuos/JOIt4acsVdFREgdFVkik
E9mb/ZIEzmLYFIabio9G69bWtsl2rbZpixfTYMF2cBUR8upzIO6BZzps+63qoGfOICwtrlhYTsqN
2exv+4lvT//iDKzIXZPUtRadGo8JBNVvpZHkMN3VyoYDRiiRYESui7HxnzkcSzbZj8iXAFCiztNS
JyY0Dpgeolxi4SrRDUuPEz2nUB/G8v2tKse1OnYmuv4xVC6WhtEUmzxujehUm8Sw2wMZPs8Nya3R
kcpouxvCJVhEH8dAhop0IbzD9q7Lt3byZPHOH73JcIQlu56V6N+Y2LS/bBa/XdnFouBnw2hEshKd
+oJBCPACTuhCFVw01AHunuZnKtoBAi04Wi+URKT61ObHMF9bEo4QO/gt3/dvyT7fkwxf/laJR36S
19knCPHuE4xRFYEbh3OUeeLk6d1yDLchSbiFnR4Kmiac1ZJFA4c0cBIYiQsRmEb/LBZYKVcW2ob/
vis2vwdMU8AzZlrQJSrI6hJpSmszOhHA2+ozzKci2cohxduynizxrhfuOpNDJh1rtK/0y/tVQrOJ
gKuPs4PjryWEGce/isQBZqFivmLDRxD7Ho92Uu+DZF6wHmPLjrfIVN9u1X3+cs42DFkk7NvU2QFe
Yc/MUe3EuK6iU4diTwdf65nj6nz2YmVXnL2q2ZBfa+qOZe19js6GU8JrJsavw7fpSI9gTTqXxMTo
t8rySnkxuyPHVqoQEy0J/JOr9ZkwjkcJQKUytwhiGDZ4jhmumjdRZgqOxle3NN5bykn4FQ4bbMv/
nlSvTSu8oD/u8OsJ/LFHyYq4KWOhjU6o4AoFR+rOV7cqij99xb3lqtdrryOdtm5LwWuQkMTYJKcG
mZMwN+Zzna+J7c4iv9HVd4Xv9sW+iFfaeTkGP7VsI8jvkXkIssPQepo7iwnxueGWVxf+C1kgFeI/
YcXfjfnaEBaz8PKWLedvuzBUzXSkkO0rxLZdTAWTryVq1WcRkVoIG++hhlGUs4eVybI9LGtxSyXh
Z+tMbup1iRsXnoDmUFyY041HLV3Xn3jUf1zI5ZdfG3p+zgrmJNxJqs1hp1+h1/iynYAK5fu7JVG4
+ZMXe79C0QPJnH+ScEEodV6+hAewiR55g9Qeb1eXr03n83D6zz1+vYw/hlNDYHdYaHl04q3Sbdn0
ACdfgnfTET6m1eScZ1qbnX36ihvP0XiKTcQl2xSSXIwYJ5St36hFKjce+mWFQJ18ccrjNDrF1CLo
DTFvqCBzW3ve/laoXl00VdYPjewq2MOEcjZ3aXNQQMEOR9jsRNyAyaRAWf4UIRIzUpUnS/ZkgJn6
MogRhN3OI7hWpl48xIstnmhlOJ8i3lpvZ+vqPvw5P7TOHj5Vj7lvic/rptzs7yOF2g4oU8SZV7aW
czOFZmLmiMU9xVMiZ3yaVnBq6ftbv425YXpLr3Gtr5rv8o9fvLjLKtVEJYyLkNqNv1RtFPOBd+7s
5hcw7oqVQDzQurXMhf487qUXqK4YNyiPed2egOhEqzDNorU+BDd7i6j9/rLRxF4mYnmbXW+X/fVI
EDJo5m3IVj/RvbBx8diQOoOyIGSzUq60A6g+Sr9SROZHtmjnuupDEbma+DLA5cQfx76OJodll2w7
S2CKcNNkAnjcCNB/6vQhCVKLhDbp9FRYq1xZGqnXI+JqdYT522D+dy5pf5O6O/s/yqP5mw5LAj18
O6HbUVf+uPHf1HWwpsYlcobU3Ep81yCRNY9TZJ9FdzSOQ7qpdI/1ZDhvpmSVIalnk4vKpGmfFBIY
0ee8luvpediXycEghSZG261BQSy9UfqpEupg3JN3lRrLMvPaaVuNHz0XGdyfm+fG3OblQTdXZr0y
QxJhl7fputekqXl8wLzEaTsf8y9r3GLjZ02RGSSkmUuFVYVz6Gcs88jsEql+Zcc7cZNBetGQa3Nf
LjqM6QXqbiMu1Mf6VXjoZwWQa00tp+89SYlEKzDp3Zpjr2ME5+vUZMj3BGdwsRd1tmJsYY1MIuP4
dQjcBi3iZnrF3VPUq1h95m1boZsJT9G2Okw/cvEVxJl8r7wbDxqRxARGJjvMiyFRZW8TU/Q006mK
Alk81UOvXwm7pPX+veb/dXMsU13n8+MDVMWLL09Pq1GQyQs76Xt28gYAI6IxJrfcnA/0h9i4Q9aW
f8ZHmYTkZ/Og09560Da5w+wXD3aKpYGN6I9/X9RfWmxcj0mpDe6uiR7/4jFaoyyViR5FJ+VEpUSn
SEMxSVqm8sP4GT1Dx+cwlzfAxl12h2BNOxAgB+NuPLBxglaAoUA7bwDtkYEXdXZurbt6UbMRC5ah
6RQf/xPx8d8bY3n5DE9RIYUQ2tjlUdjstFr2LTWCow9xYqH8tH6WOAMXaeJUxMDCy1qFH8pn2bjT
R75O+VyhXxa2uApOkXTjhHbN5eRiVAqqWHUVYAWXQX1iGg1GaIjRadyYm+otQxOOSJtinmWPGDza
H624ErEHPqtP7T59qug2FNiM8Z19ZHdKaE/SpqIw/TqOdzHilV/NpwzYcI2leFhX2OxrEqldEyn6
vYRhdjam2DcGwV9qruQMyngHNXyuKBm/V8xMbdDrJhmjk/6eP6d3JaEyv5lXs2g5InvG3xVs+ZrE
p+Ch2cqPWbxmSgvjNcdynxYQelMioWgHnW311dqYnv6SJUtCUAc8qOnr+XeJvyezhxuysGvp3/zc
Lcou+uwMJU70+1VLXZfqatyz6RkIYAicmMAyNBnEESPQtRYR3RHjNT92h/r9fMCgnFlen7Cf3kZk
6xQbxfTC9q6JD/q9+Sj+igk/+Wi9qNoTYz2SkKAvVInZ+GU4J4tOfUnjhxtP/S8VQoNsAcJFZk+1
eXlIE2QpFVRVCE9Ada2TTHRVOysBFMLJ4X0cshCW5jq7Z0tA1EGzCDFGE96TeWCFy+he1mzpeD8t
eQOwp5L0XewWgr4I2F89JYUDMAYKprw656ABFv++8q8ne1HE5so1BHm0uWkCXeztO9zZbVM10YnW
Rs2Vseyyx9M5ky3Gu2STPI33eK3gMc2TBIm+Z88wnBav8qu5mxmq4mqQtuzhvpRRbnVjov1bCwEN
GhQmUWRIo9S7GBiFNhSCZIWnr6QdwVjHINclosCdkMERO122S7fyMtsld9ROJgeBeVasETJPgHAH
RrYX9a4fu1aIGCL7DH1XpHLEQfHDGtka2ZXptL/ak/xCWJD22yjt3F9MlP1IVKII2t/Mfr1G5zLS
LUIzkPBQ9rv6Pvsy70VfKsOTuEwMh5RN7QT8jgIUrI16Ez3v28/0o82XfeMJ+qHtXUU9CNqm2YTP
BOSck1VZr6NmXUauDJeR7hzIbDTb7nzw2t/q4Px17//n1V5IbfxBTAyt5GoDBnM795HH3snAlBEl
9l7g8SdnAKnB+6icKqorxPlaC0H1EG0z/TFQiEYwI06k8xQ5fMRbcasHtDWPmujJhBKQGHVL2an/
rTrEfpNHDGWELLKLqQRHd12IBhmmxH2kqVuRoJMkqx4uzzne9fVxQJTzriIf8Te5aZOgILqAgWnT
LPJ9hR+X7B/FSyt7ForVe3FwatOBi6sJoJidUF2F2rKHws79POSvtEcLPgeCnthq6tuJXB7gDsCB
aAjITk+5jAR4aqABOmq2uBwYSbNBwF3eocfBXRpoKwVZO9mqR4tZ14tdYZ3f2Bdc29W+htz/PpGv
JtAfJ8p6mkazaNM5fdZfVsHWWOWISc9ba5/vknvt2fhN+ORSu1Vsnlea7zMLeCw0Ygi5yYi+opQl
YxUFnSZAfV/rhGT9MlZslxzzYKQOIO6l5dw6D0ni1U+asxCaFcTEUADR8KLBkCaFMJRTpR/TWdSh
fMoosZDwhTLRW7UXS/fndpMLJ0k/yv4J14WqU+RzxdojHUi2u8jRi6NQzaneFuqIdQCstlpbbIaK
RHWnjJctvE242SSc5j2Iq5w/RJRAwToU3oTCKU3S5/gkiSXcR0+sSt3C4AtxYCkgZnHQVERw1jC1
JPXSf0nEHUQbB+g4pG5MxWtDO4UMAyV6HYZ1Ei3j/tCABjSpSd+p2q6iOK2gM5n7JNaSfbxITZiE
w/NLzS/0+f4MJ9Z6DaP91D8p8hI17UKO8J8O1Mi610C6r8ytEW3E/r7012eYs+l9HP3Kbom8r2VC
82sw6I6zMTbNKyF/MJRlZ4qTfoRJ3p5P4ZLJm2QRW9omLsfRaAtwerxLH+QeXnFpDztTWnbW8vxG
CfkhULzovfkhySvjgWSdgM8Vcmq/CNPVeCq92l+Wnd09+D/6cIl3LLo5jK7ry/PlIwem7MoB+mrg
plFYGL3PIOltEaEP3WlAOGRxhZ3t78+qa0W7CXsGkW/Q8UVn6IhwJbum1F+kdD9REx6mnR+utXKD
/TGJn4G3n3FFvmZ34L+2bM+fmr06MQ94Q7IE8NIVXpTta3PT9Yd4eqzkV8JvYBNp3cGYlrq/PKsb
X1+mxTpk2YM1ezMkSb06rn/dMhsX1iY4NZeELiM1AkPydW55Y6BN4YMobSoJxVp/kKO1GdopJ3Im
wWxRZAs1t9OzgzSnIMYIViY1hGDBeQuECS3iiTwgjxlyLjSoW7F9kTtS+uBCwH+xi/fx1B1Hx2eH
6VVHEUjizbTt68bnxc1cHM6ic5T2mEP1Y+3S3YESRoIwsYCSM+UHurdZ5hk6PjOsgKuWOJ876zNv
HkYM5NWmj73QQGuwwCGx/PdOCxPP5YRocq7AokF1Dw7NVSl8NBExnfNc+/os3FoALutJgqext0IH
dte+gICN94G4aAzIhV7AMhI4dfcRa0cTnoTqKQRGF3eIbc/+Ps46u42olEPspNI8HbS18WY9+k/o
P0T/PmYpSsGr+/t0fFepXIj6NgvBXzhm63SyayRzzsUEN+EEurVTOcYswo+3IlmJ1YrDfii8NOBp
731EbDj4IWqNi0JbmAdARVj1Wxp8SBXKn/A7p7tyLTrNAwFSo2tV3o7JE1QXHTqiMSb44l6yVn8K
PSZ1lyaLGOD6JBiRHQGskfgZTLlpzoLhQSILRDwl+SJLVpCbiZkkYefV1N3pQaOd87Nda8MCxyjV
ftZXiLuheUK3Ns72lYUEIGIBrKRb8sxW8jZPbAsl7Jt8oxyqXW31v7/Fy3J/lUVxNwln7Yj2eIzW
wyvddJYDwCN1ZFPbL1qCze0SdHC4UB4B/i4VZ9rlH3O8A+q0N1F+EdOPUblD1EKVAJzwQIcPhmfj
/CxCr4DLtgWS5xR36hZ8wyzydDXFQf6RqTOMdgRb/LP9laBeW6GTa508nNH6iWQXt2RZxl/WU8Bk
pq4g31Gug4Wl0TdqUG3aEQzzLAvhlX6QMSXQFGaUdU+ozhXjia7UiIMVKSHMS0ZC7kFAoT7sxxsW
UdIt/Bg+83Iw6AAvG/lXS9uOF0Xp2LTFxlOzEx6g/j0+EfDV816dCfXP54RICQ934CilR3qR4u8G
kZjXlfAcfraaPR4Y4SFPHJVKsIxwS8z5Qqc8hE2DFx1gs4l38mXSHgtzS3gVADNsT/7x1tFVurY0
zQMCNR8tdSinV549q55EoxJ09Rh8UnYJJCTLJcHD73X80qlAGqQ3i0HrI2cKoRFswAXkyaYEm3mq
yr0Kv6agC1zLb0r40an21NjaD5byrUV9K1/Disl3FBvBRcqn9o09J9GyKJ6ZdDm7S+myJSpAcogG
SsDoIfPkkaFNeRDmDQqQCPi7kGptUyP7CA3uAtFpNtnTZNf1KqIOEN0H5Igow09207CmOm/amuqd
bOya1hs5YVWnQLdlhVgxOmzkK0YvoHwllJLWxodJxVgYF0yXpHPlOuvBsxHfNyETyMbQXoqGKlRF
Ag4sb23RvMnGwqgPYbjC7y2oC6SNnCbb1/MzdSiKd7b0lP1uSFoolskPIok4+gvtrYP6VXmEl8Vb
Ql9h6iZlkosdYmZ2edLSbT1iu4U3mzwHx2AbPzIetWqjP/REhcguth/d1rQ9T6JO7pPgVI078I2g
rHXFDYBUYSNPVp3mdSS/hUtmpQkNs+lZ0d1ZvUskTO36prjFm70WzF5c+8W6JkXiWDWkgx9neDqA
nIgECORzXqpujJoAG0K2t6iU4eNlzYngjnKAIxgjSvNqIhc/wufm83zkbVufkulMn0Pv1Gv9heSr
vHR5Yyog0xNG8B42t7FNSNx8nsqF9JSgUJMX9brYUHNzhF1NkhbrBlWt4lYx4m/zDUp7cP8G74DO
xvfTvuVXg65jcAFcFFrLRFrFeB9AAD1PL6mNyiBSnTHadZBjK9gWSm9H1TKHW/uc8fcH9cZUL321
tr4dYeYnTiF1RuhToLxUWJaZruN0sfQj+WEAaM+cBtJsS2SpVe6N6W4kK2hkx//KZi7ddKBP4Bxk
IEiXWr1S5J2QHwxicG0rObIH4ayuOTJ5oytIeRssKlkNXtKptVMl7jqR5n3xGspMtc5ZihcUxJFm
VwsVVtdEr17kBK4OqZeWhkvqilbM+Xe4IiAfi144rRsS14fkNehdnpR6L0kfgZWu0miHm70slZWS
Ia4/SbYC8w47m7Ao2FbPTVqg30vTNu777UiXhrjk2Kber9HU7cI5tLEsX7T4Thx3QnYskY+JI/Cv
dNEUT7DjFqlMTl/5pOGXjk23i10wdY0Asu5XzclKVVAECURnYYJlGzEQLWUOz3l3ZkQiejs/qv6j
xuY22Pa66krPTJepd8tMdt2Ym98i0cQ6dWaQKV+r3B/nX8tsCmsSzHk/6C+RMXqyisIaRQTCEZfJ
pvOUW8hbef4Wr0bOH795UTgRAj1Q5JKRMy5najDmOahC2XqUeoIOFoQAaa740zomNjoslyxcN4Ge
bjxKbCpQLt3Yef5t0qNZIZN8htqexfz7Z5XOa3spfj0AoJ7oOKUIpdO85RtmQBrh4ef9wCUpTjNs
0htyHf1CYypBNdVIRrd49jPw9TIm1ozaM5kiwvkoqq+6ihSLUkwL0HTap8E+kd/gbnSLkGY+DPlo
6fuEPVYLeSvWbpizZ6TvZ2MFyvKVZJwa+uECOod4aemOUHkdzCmVyYki2DI4+QhB7YQt2NmT0kNa
eUbldsKqSdgfOBwkh/YYz6IRtyXZ7XdEtvpk6xzxlxjEs25lUE6Mbtz9ZQVtvnuCVOByI7GV0Nle
PPteUfNWiKvzEQ10m9+3Gr9vG/ljH78o8KETwIMJCzL0oNjTnf5VH7xas0thBb9WObvNtCrLPfSc
ZnTA9J2JztbAna3D4rMJ0H+RU3azcHPd3eKDoWnIEYl52Lqa9s5K2ZRaIuqEKJL8xByhORz4FOmn
OCykr/LHLy1i31qfpPgQt3dnTDsZahBiFUnFtNnYTtIHKYux77ThLzP4ZeZPqfWca/ciOK/us+7X
lGQT1UkM9xw/QtIKxG2P+JNM1Q6rPmD4pVm/TbCxUk4ZJGnIj1W8pk9LIqjXPOWhOyq/xvxR7U5h
difKd2rxrqPYK5amuZSotxWY7ZITwZkLCWOnWsVuSt0E51E5h0iBz6IaSBlM0TxTfJvIvSuR5Iwk
L2XFg1z+KOPEaTgX+fVHxL/ILBDCHoktOiz/OOLIW77600NMDobhij0i34iovF61hfHVIG5dUl4E
mpXDRtenxXkqFhahIOMGV2h9XyNSUxZh5+QTEhLL0yU3a53a2Ki+Y/RvE9DfYNWXbtavtBtdlmvq
yfxe6WypBCGL82j8Pg9Icd3GupFSHks5Ce6Mx/9JnSC4AfUlswHoKvpA5qtPAMp8jrplOf7rTPzn
BVzMioaU64kpcQHyQ+dEq3JJTB9YN5PGckye0S3x2Vdl83IWxnwgIVoClcXm/PsNh8PUiblAPbA5
24lwP2k/z0K6j/TCDvF31zaFDLuqtgLH0kQ1bfMxALzuRfemFiwCCsLGwXqePuBhFgFhqcKmvCcR
xJNuvJfrXA5OWEjkYNOaKmzgS3KkUCfnaEh07ajo9IV2MfNCI3gUJNwJ0Ly0kuOlMDll77IBYCtP
WPmuEQlTo5JuG9Xq/NgmqyiuZk1ZVjpluWsLb+z2me/ARkSWc9LNpY/U+YNMe2ZLbiSUl6PK2c3m
o+UwzyE0N1YlQHbk/k/WQ3FH1Z7DdOBjYHZqDlPCktQk31MeBiTrEft4zwCXikCVjf1R3ib4D8OF
AU97P1BQpeO+AFda3w3yyW9/GUa1aIio/u+XtZmQQAt+nmB5gN/fbsuqn03tqDJN4ai1OAW54v8j
7TySI8fSPH+VttqjBlq0ddXCHa6dTtKpuYGRDBJaayynTzDHmLlWXWR+YGZnMhA+9KqeRZpVFIPx
IB6+94m/eAHUiREuipb3LojVsd7B9R23uPezbK5x80w2F6nhKBiAaxuTqcloympzTRGcTj12+dqn
d6HvTOFALl6ibzSvEbNgsgqcr5nn6gJrkO5lSGxftAGMYpBtW/WZfvv0pBGRzOZ6DJUKlTPHmn7d
ICuURBq4HnHVb92Xjp7vsbiq6JGW0oYGBTY36wzBr0W1AOMKWQKjNRWKPCiJp6abF+/lj/AWar+C
tK0ElbS+AleWz9JzTrinCuafLnQSBZpeaPNI5kLlZ2RSmH7V994cA5Pe3fjaA6XqqImoUZBxituO
DEuPNHOhVgervPx+C/06jeOZGbR4USqD5vuLzoBs9CUSBLVGwYGT3mMfLox6G5uPprhxVHVWC1eS
B/rEzthfN/W8+RwW5e/NA++XvtejgWQoYt00Mfnk0NFK/YU0LNJiock7Ew+xM1t+ik8YswnqESiE
CibCxi9zZtlJG6upGjwT3UUh75HS88x1pL3L0YNH+SEuSnHe6KsUXchm0dEDQSTnwgMI08pLz0aR
EjAVSP4IfgXfK2/aqPau9Sp8ROp1W24a8VL18DFHvFSvPxTVjg3cL8yFU8ydlzp/CM6hm/VJN+33
G1LhiFHukW5MPiLdrfJqSKIIqWPYR0a5TgCIydLFUG0HxMnCfZQ/+cp2oO1dae9m+Zbp7zLT2bq8
l4bcDuk8CzrmNVeCTyeymSEZEkbFrIHBmBfzMj7I5UyGv9jZxE1jsMXgza8vddyKkrUC9QBwgIJ4
/AwDgAjqBQVxzQO6SYDO0V6Zq8zzZUT45TetORrVcng2vMeBh2jg4lUD/UnifKsSEGPdmzVxy7ce
wmJ7R8Jq7Z8zdJgeZ78/LOBGaCSNIMNJeSzkutXlbRkdww/6SBt0MbrXCrJcY8ccntIybzeiuymj
w4ATLPYkq3bpzIK1hMlHzQjiwCt3zK0b3wZ3g4KexkxVLrKzKi6nEn4VFA1ej/gZjF7cP8flKpd7
MXDakIR/2VGAWltZfRzw/iI6zcT0Sh8uNPdFjRdK9zDgKhrT2+RLU8aGnjD2xwTEeIprL78NnYPC
MaXR8QD+vonjG42GNukyX6QM3C5dji4JPWX1wtxa6VNOc7Il/UtqEWs2xMvqI0BBnOIi6zVl1t5E
YPyeJfU+HRYMbzoUzkubaQc+HTElWoka3txgZkc/ZDEcayQtys0hGmauYuveolX3hvGowVU+uvNu
ld0XRziU4uXoflpdK3OfjGETfcDfSbKdxuww9saEXqbiEtcG8JukflVwD9SZ940edVHxVhVviXTR
ei8o38lCNHMxXwWN4155R7rowvUg08xDKqlBU0Icrtx2Z2Ix3aPgYNhGcVTzjVttq516iYUWIDOm
7yHQEWcBkZu5NFDF/slUFiUpz9xfCemBDBghM/Dx1RaIx0ybC9dNYlsI+ldoRfkMsvxFoN4mJDrl
PSo00ZWPfkffntHfkyejkN92MpMQxvOqBN5qskVMBJkMSzDZItcYPHAUvSjeTMoXGj2J52aHTTTP
wiJpWXPFhTmvuasPEDDzYD4OTXAjwKUT45gz1dp0dPR5XSOCl+kfObL+ecZ+aRWQTjiDkUnRURkp
frQ6qrdsEzgbBl+GvEhX6m36BtTe9naBaWtzBCPjaC/voR7ttE16Bo02Hdz/djXoQX1y5nAvmKSv
9DCTrAr06Cgx5QjW8AvKj2GZXVmv3evYOVDiD+ua6fHyHFFMPRWWKRb+WHnSalQgZLtDrEXHfGGu
IJnoWEHAxTB3ubGEmS3HWwUoGWU74s34Tit71AtjpD5F9KHQFrPhMsX6VYYJJgbzyR7nZ+Th4w4x
N+0VSdgZEF+7W/U3obmVtUsf1d7wR6i+hlY5C0neYuNDkp/75p8AxU6zj98eKgnbiE0YXfAmQdSQ
BK80cjOiG+RdjUTzcUkALYtc3kniTJgzYlkqC0mfm7iJ5MtQW5+HbmtjjvMlefzlKqa5q+M2YtlZ
Ed4b0mOISuuwFltoLu51eZc+W6814ofFOGgJfmD/OyLfotwe+O4xqQWha17JT8g1vGBMimoRKEW8
bXCLWCX5rHxweZozSsgymQlPvjdrTQRfDg1C9JldW/jUz8LLBNaJPv8nVPAnja9fbmxyoPtRnVlq
bERH/8N9yTbxIrgkN0G776Cvw7O9vWmf7fflQA2SGTF/mfb2mkoMarlyIkyXzG2MfcaI1gTuQSxB
thAt+BiVnHm4b2j1KHNwJx0VE0e3tul357KzaXn728WYiqLI9Ht02Fo/H3xypReVFdDpCjbxkcwE
EIrbzfQnY26sEBAbgHucK3HPrTnl2Bd6paWuzgMQt168rA9iPmscG7aUcJdukkWh3SQXZzXgP//V
6fZFKwIZKsYo6HZO3rKWd0KllV6MRzDOSXS9rXUoXSLBPSrlhGuM7JkcHMM9SiflEr91wAEXbTZz
fuTgY5LuRxdfSNIruhdWtRaUOYlAH9sA8zMkPEoVcNTWjRZNhgPkCk+O6ipchBf+nHdXH+s3S9uq
0u5YmNe6O+pJO+QDcCHLG5UutMxudz3wc+/U8GmozEyZEYKtxY8ZyJOUtz8vqFlRJmb6ddlVV251
GTcXZqLhPscK3YewCrYFtr06wrQRqZNj2aZ6iWHQQAGePOZKs5GAZpblg5rp80aEMBzJc1+9k8Rs
FrcfQ/WMcbTrcL39tuuRBU+x5+B7cz8Sb93L4Uw2Z+f5J1PBl3H3afwHW5CoBr5gsvvcoE0E2Yri
46fSsHRhqfjbpIiiaFjowdjqD+0FxqrgjvuQk/0ifewfFX2G1EChUmPt6/I61N7xx3I2frZBE/hs
/noiNny9ws/89svpGrSS6UVyGh8FqK5vDTl9377IIvxvDRtwu6nW0ZuHC5++wsJJMW/L+kn3MVlZ
O4zQkSQFrjmLNPbP2jOlWdTBILelqkYieGmiH52PYNvvC8QpMObzodIoQ6gGf1wm4ZPTohYlXN08
NzyWrU0gFhfWKyNBFI2ST2x6I+IlsTIklIqYbsxycjaDinAmaTgZbzBVweTUgOuIcdkiegC8Xt23
zSwH9Xk9qjX5S6gA7DE9ZX5D/QgZ6goqtq9c1tIdxmhYx61L60wR+YmZnXy8eDeQd4HP08fS9+cw
VRhxhHuIGRwteNq3kk2hC1adCiFf4YhNUTHnDF84qT2EO+xVzzImp/3l3x7qlwuYNAAUoU28Fgme
sS3HCDMGdRsvsk229JagSAv1MkAH2bmldOgXfQTcH/3DJzap3y5DklZtLuPajP3C2YRrfJvfPZnJ
29YCIzCNgAsDuG2BTYIbg8+Hu1YAa77km5xu8QyeoWt7q+/32bQR8csjmeQDiZOqVanwThhGMS0K
mGyA+YYsgLxtLoRz0X8Ty8vIwLITmeZxMuIIs+Qh3AdHgwkCSreDPeA3y0jOyW9UICVu/zpO3fHS
7RcOw7asANj8woTu+yufUu1+ufLJUSCZeYiMM8+svWZ4FR+6TfnuaHNMZYj8C9gTz/lNdnEO1Hqq
FtYkFQioKI2tg+lZyxi0DUJNZxMjRLKX58YyvY7SjWI9ee19lQK921XVoeZrU46xCo5kYYDMjWbi
rePYDh6T9QWjoSzYqeZTAGJFu5ItgslclDffP6BTKcoIrxdxvsFm7Jfxo9LWna7ge3YcBWI2bCYT
P/KtA1Al5PgK4TAF6kplSown5ahkpM2Hbm20mzrbxkydiQqSN07Mzl3XZNj++eK+XtfkKzS1Jkwy
nHmPw+XwCJhgJPZnS+NVEHa04TodnOjIZJKQ6p0VLyir9MhUkXoykdOTDUCNcw6aJwMT3pCjLIZB
UTgF+7thZRR+yUfgPLeL/KCsCQzNApSochipBsEWmBHT6/6BkmP5/VuactA+nwa8KQW8E6awMGd+
Dop6OaZ0QR4f/XuIG8x4wkPxAw66nqC4uBZAGYH4pikOeR7ovbWQsjW+eF6xcuxCXgvJIe9uinA7
DJtQvMrkVcCvCnP4Xkl96aWfmQSCwU2L8euZeC6fepFfL30s5r4cq0VnNYOkcenOc2MLKGHHmH8B
vQfht/CetD3aWRjrMaYaCQQvrXAJsq9C5SCb60hn3Vn2uYcpnYzwXy9pkosUapnUsZPF1PfyFpDY
XsODo52FDN+Qe/7h44KKVKe3sawl1WINJ7da80GgYOAv4jtAg4xARsjTreZdukDlKPgZ4FwMsBBp
DL2ot4Kz8xpUEBeAFMDgZghPsFlBOswTh4HqTHSXnrIY3L357nZrXbP7fOk2Ni4UQTtT74Ey0RpH
ajJlZaRxloAIY5lZHa5QwI4EKtYFoEcATC6M/nbVCyvP2ZXtXAoR077zanSG2oXH+A7S/lXeLPhr
Lv2lhX+Li+4uZrQE/0RdF96azC8V4fthODrPhLXUbMriJkmOOF5gXF4oXE59xSAwuMaCkpItmaMH
mI2SnsK7hFhFuXMBjAvFs6U81LDJOuHYAl4a2uuq2aTpmc108htkVs0cQdUUMDiT5KBS9L6uHXI0
DbYosLVVcdXc0GmZ65uqmI36Ch86Da7tqLt5Tu7pVG0+Dsr/WHwSklpTcYK2ZPFgU2zalbLrXo1g
7m6TGwFd9xku0qP+G34I+A3VdhGsIM2ciQOnctSvlzBJAZzYGlyvS+IjYEfPumzxaylpWmBMrDRL
sd3k3lb2tq720Jr7HpE85yg4j2W35PQmr0Oq7k1BwxmxELjOgX4VBFcqtCmcZPXq0MTHurXm31+x
egpfoaNazUTglAycWnayL8VxfAQhZPuHwVZsjZl9upeVG294c7NjQSFlLmqIs83CQ3wMPyqkrI2x
t4Z3LkBJiJ6+bzMmSJ8GYDG0P1sYf7OeDnowT6GuZs+NczT8RaXNvWZN2/j7e5DH6DpNvL7cgzHe
45cQ1nut5ThWEB9NvnsweN483GYCsP9NKO9q9SBqiKFtXLThirkGejidHap7d55c83/eZJhG1089
KMW+Xrb9f++L+OP5GpMuXORV1afo6TF7o740kPYCG41jORXdzrrzCxveZ4vxGyxJpIc4os48mxO9
OD6KP9cfd+yXZ1NZueaFIXWdesH68Ut7COpZQMUZ2oG6kcn4IvepzZH8m0fOXLxRroVrfak+eDQn
iVbOTvQvs+YCX9uBPCdYxQ9nLnAM5tOXx6FtwLcZXZemx7ZQeqXmVX7MEK2xzQ/6VrK37vJto94N
8kKLL4xsIeF/HoCHWGT9HHBurY4smMKdR+7GQJRF2AlPgfaQghOjp9+tisruzs36Tn3ZI44PBD4C
G78oXeoImNRVwmV2LsM+psUMyTSbw0N2l9AG1Rrm4zXuo2oy4ttpWdEnUAXQRyZtdFsv1wYmIHPk
gBP0T9prM7VTcyn8yHHPhdN2jscmfXZ3f3ms2jjMJcWl8pxkJJYgqY5fc70IT64NY5s416K3cYqr
VL4gigzeDi7XoN2bHxJIEnHrRIdc3dHLNERSj5tRpLZj9kcOMscftG0uW0Ynq8G6tqCpm+OtjR6I
3QpYkeXsmWTG5MqQWqKtLMNKnUGQLLSl2y+x3+OoouddOAdknXRhGWfXUa7M/HLRSrMe4A5Mvw5i
6wfI7RandU5rfZneGO+RMY+1tattrA5T2zWS2dvgGr/SRxSLrHbetet8sNmTsrby2QPNukFGJgB/
8QyWXI+QLjrkOhRwvEsDPP2C7lppnxpIa+mSb62rbElYfb+bTx6AX+FqkwNQMsOkS3oaaqiU2bg+
jtN8TV0T/ZE3iapZbgM5x6oPRQ8MNoOrc13Ek+nc1wuYHIJVVrq+13IB+oVzYY5pE0gPkOH1Sk3j
GYLglXEtC+/WorZlCINeu+AptdgSuje58FRhqeSeORRPXRIgNgjaFnw+ZrWTrQglTvHzcIjGEkbL
boPuJhBJBmTbp8m1QZLmBkM3MB4fRv9cJe9tcon4kl4ulLm+piUdzRHt//41nep2/XRJk6TXsVrT
bEuRPjONQ2UPR0btn8OK5n1NkTxQZyVMvHEOkDAknDvOW46licWsC+kA4Kd4kukLL1oh9+tUTL/W
Ghnyg3D7/VWe2kw/XeUvebCrOGQbY3vaBdFny8PdIMwx63NwCqwxeI79RaYjdLAV+u0/4ex+IuZ9
WR9K3s9nRx7UXl5VrA8QFz3Pnvp3kT/3KDSlpHTV7/pBIPY7GELgKB9pZr6o2JaCQP7+UUzF78YC
Swd0ZtKeNEe10cl3ZRZdXjt9TXM8eVJIlALn0mzvynofRjAh13W6E6u9+FJfeLZ2yNEfUBfIXg0H
VMJl+VBXK324ioM7NNET/wJGcVhs8fMd09BzQhqnKnZUs1UVqAXl+i9DBTWkFYiwdnDMtVmZ3Sfd
DstaGBfQVIJH8ISwgMUASvMOoIoLSgrxmM7OUlRcNlGPBQUDsdnvjf7/8db9u/ueXv0W+Mu//wd/
fkuzkRvrVZM//v3CfyvSMv2o/mP8tT/+2s+/9PfL7D25qYr39+riJZv+zZ9+kX//9/Xtl+rlpz8g
lOtj31i/F/3xvayj6nMRrnT8m//sD//t/fNfue2z97/95S2tE1zuju+unyZ/+f1Hmx9/+wssyy9b
afz3f//h4SXm9/7xn//rH//5v//xP//PL7/z/lJW/Lqi/vVTMIthnkzFMs6S2/fffiL9dcSHEa8M
UFqizteRpEXl/e0v5l/x/KF7hM2OjIGFOApSlGk9/kj+KwHO5EfA8fhdU9P+8l/3/tNb+vOt/Ru1
7FXqJ1XJ1UxQYlAHDJAQyEExboSXbE6yRzASTiLVzbBzavdBzqxVWwL6N5SXPoU9Crmmkqo7OWPA
HSj6fZo6Z8CF0iQEcAEMs0EWjlqOqil/lupf0sfcktpE6wJ1ZwzhXM2LVZbJLf1/zIUA1kjoiFVy
uMwt98ZK+40gQmRzVFc/8/mfeA4mhGx8vSSLVOeXI6TUU9H160zdod2+EDkPDNm7w8d4mQ/K1kos
mGClrSJUnaA34wjS+sue+f29fH0PY9n2JZlS0JdBEwcGAMACUPDTqS/wUM+p4jrfRUiYBkUM1apd
FOXZgD8pxliHUSRlGKJAaLDQR/o54KouoAbJgiTShrCBk9JWapQ6vdzOVPVqCJ2L1sk3huhls7T+
l58xoX5k72KYM+Iq2PU/L943w0jWq4adHPQltgKVnTg01nfpoy5B+C/aQzRSyYCnORQL/+IDZpIu
Ei3HB8yXM81WMxeYCiGz2OuSCMEUMBKpYgyC4v9vmcmx79d4zdcZy1TWqw8a1gMH1Bln4Cm/bJbJ
vUxObauSy7Yzw2LfarsCI4JBQhirO1PzTie3dBl5YjQaabRADfgFe1gpXdpVhpPtW3CFGNjMwmvT
9plT02Nd9+v0zBcgTTEHvy2IOBSbBFEGdVqnJRCTxdAR833uu3dDDakbXG5cQIHGA8IMdOBy9O29
95h8s4qa6y55bISSwhtPiFxb+vgKR6Jw2SveIR2iuUwzLathZtBVBxuvxS0+N30LISOTVhoAPC0G
qhXrTAKqAbAKx6jiR5da2mE5DzccZJ7OkNzLV0kNYZLemAUvJvBBKISMz1pjKRTOys/a59KEQi5n
s2E4ppitR1IPnMrdyzVWfib40EFEnw2eQTZrpAupjdZpKdDq47Kzai1jseOLH5rcI3yU73sMaD3x
pRBxGCylj9wdPpwgu3ak7KUrpAuRNpNbOI8DGrIhrts1ox+iFV/rRvGuleilc+m9ee5Kgelq8b97
aNSJdl8KT7kK7pBf8WvsJJCuj2rUPGK6GU6675If1eh7XHcbA6RTInu2Czc2UJQdgWkG12AVD/mF
2ATrIRgePBDqlnRXGNnW8tp05istZvRdeJ+I5i5SlGLmQ+4Lyzy1sWO5FCO45Eb20NeIrvBRKF3x
2Ach3uXUKwM6dV5YX5bWa98Yt6YZr9zROYtERX7yu7d09G+SPgaam01tzhNSr7x+FF1r23SYyVQa
TjLlXK/vnGb06AiWqfAcIrueiHdpa24SvV9kYrT5/jOfSkh87lWFQKKIzF6RcZmEMjGSSCZzJdtH
Jc2+WK/VRSi5GDXfq9aisoRlHR9S2Xtsa1B/qCKJdb1RBSrN91ZjCCuFb2X1qFF7qIyx8yRcGj6N
B6a0OUP6HuppBn1VQyDQS9pVWCFqp8PLKTuMZymf8vomcd1F4w68ZBNtjv4YK8OGaDqXFOXgysFO
7zv0cof6Ri6F4/c3L40V3k+HFZFBQfVIgawGK2BKW+gKPoZW17L9yB73HdjW7tIHklgs0BpBnM0T
ZrEt2FC2vl/4xLoWx5ZJ6NA0Ew3Ln8+PLMilxmyxVgjoxtNYH/J/lQEyvteflpjMOdE+SiNfYokR
cE3Qg4LRPECnBTmZ2rQGzjzK8TiYPEk0PMTPI4mIN1VDiyOtBRwTshyCx8E6LO5UHQHk0G7oMFlO
eaZ5MO7K75ablO56WJlqj2r2vmeVdNP48M+KcuYxMw6C++9f1hSD8/kov97b5G0ZrV7mjRrX+xzm
ZW05t/CgkK6bdwESHNFTAmdfoB/Tg0c9s/KJ85GnypQO7A8Yzun+hOfXxo6e1/sUUGtpNCtLq+cF
g5xK1+ZJKUMbzQ8h8xPV2KicCpEm0Sd9EpFoL+ryx5mrObVrv16N/POubUXTbyK5qPfj6Nwv37V9
YI9S+hykL3751F3AUjmT7Ex77r8/+z+fwKSYzZwMBkNQIYNutPMAkcQqQtHee/a7K3xYKQGFddp6
vBHUtZE5LTsURRS2hdzuNeheRQVjWIEpm2wr/71pkP/okbfP7tze3MMEIgi1M7zLL+MYaE5orlPL
WImcJzlSVjrkXTMN5lJbzxoiWADmvwPFE3eAwPtdXouvZ57wyW39CfYiIAEsmgTjviRZjuuk3qsr
601mimXHK20hOTQQCoCcox2xsBE58DGUOoPInY6EfnvSX9aeJHxOmGvuULPL04/EXSCrkd6PpKgo
mVXrT23da7VY0LzU30Q7XFq2Zn9/8yf3+pf1f8kFi6wNw7TeS8CVTBRSy/5BrLwzG2oMe78Ejj9W
wYb05z2sS0lZgd+q97CK0Nd5DdHU819KrCm/v5spWmPyOAFP/LxQIQiankk8To05y6gmLXHGw63A
HmsBssSuVtEqgPdz7mg5le2iMgjmiM4JrZXpwqEcDxa7tt6bFzhtvAYAMwFSL5sXMIrwMc9BFOVf
CjEOmq/rTaJCVlqtNTRCRVQIYnRwEMpZFDfoEx3IicYsO79FhkgFvGiDD7105utzHHBtDAK/vNQv
tzwJEl5fUvmbHoeP2s7j0dOLxC1T3oHpLeRkpwc/Qvcxceq14uN3rsjrRrXQyrsuOJ8q5uAA2iTZ
WadOAmQM8nTVhCuvg6DVIcRjpEtLehlT4KFAuaPRCboQI8BhO400ayEKt/lD2PmL0shmmaXMvcKf
mQFEhtZbaphfqCXsY0h9bXfI3IdAPJRYsAiXQbZ1i4S0vZrn5L0ZyWwfnyt9TobsL09m/PmXnkTo
qrkkdWwGDFv35hZvLdu9VjcjH7s5MFtYncs7zi04OSvFJM/bWPXrfYyKsSbDVI6uv/+yTsaJL7c0
SWw82egYwnJLXokw/LBv1WoehGcUKU6GiS+LTAIxyXLZBB63USZ40cegIqMHP4JKrZ15Q+fuZhJ1
rdbxy1hhoR7d7QoonFijVvTfqLN/+kYnsVUYMqFRqOf3nohfausxD3qR8a/4/s2czAH/fGifedSX
zWZmjYXF8hgJEsgwSA7JAupjzRqi9EzOngLZ2X6/IP3sk18+/RB5FIj+RQAvMHqjg60Ft87N936B
xoKPexfI38hB8aaU7QbyQ0ccEhzyJhx3cCuT3pvwDZ4xCNLXzi8xwrjPMUD0rhz3sTA3BUi2BCF3
86YWPjrP/OF0t7p2H2uM5FDI0nYZhPnwQdQOIjr9Xtlf498y80nQVBBN2kfvousNk6PPD21hYUt3
NOJm2aLC4GYS8qiIkEFy6byeNKYiHa81pIwE3FRuDY51V8pR7L9zOPmLem0kH33uQNeXlmnSbjwr
mxWUVnXrrMr2wfORLVVnWruvh/RKcfOZn130Jv6C2Lt3rcJ/2wjBoka7ShleNy0zQsm9oCaZuwb+
oXV3a2KNUTLYUoqbpgHCjZOEPIoZhvc+1hdR9Go5h067UgK06QZ15YQXMvZ6uoN1s14tDM3BkXjd
gCHSq13gH70+ZNQ7OqO+Oal4kfWbNrmKjeZBCPtlUdF6FbtVkgDwzFHS92mTjkZuQBnbmjTORV1p
myY59yfMBC3YZH6MbxDTSxFcZntteLsaT90GZn+pJMuyeo+lQ4RKml6jKYA0lyZcK0a308xh6aCp
VLflRxgjxBEmFzFTZBH3jMgN57WxTyH6GF62kKti5VXMa+hdFOFHLsg7BaOl2HnwFQmg4HVUejMh
AQ/dYZKroj/kVTNTDTd5Apy2hQ9XdTA8xX2B61cclUtXaddScS2WH7VjoO17Lr6ejhd/bPgpfqMR
EtVpB63a65w4rfRDMx9V5+n7z+p0DIchj5MMQyRlEvwGt1WqTjX5jpGhiJjAZtnx+xWU0/H1zyUm
YS/T9LSSxu/W1NAxK0gz0+cgv1bFx1J4lDgcAd221X0ZaYvU6Vc0hXSIozmgFb/EG68SVlKerTzj
UQpw5hUxJtEDO0nf9IYdQ96vNreepwBftpYyKhCd/Oglx1hooRYqdwO+5FHKx5CKD9/f1+msDx+G
/3p0k0CrevoQ0NGp9oxkIQpmVyXSzuaP9q21OxFFYVueQWQ+b4lx5pV9llFfQm/Wmo6Vd3CMsaDd
jqgehFccO1mDP7zvccthzf7MOzy35CTBlQ0jKmWJaC+gXyArD2Hb2d8/zdN7/Y+H+cnR/nJTbauq
pSc51b5qQal3T7TRPAgN3y/y/8iX/1xlkjymvt/nks59OBfZRrLF9/jCgp7S2s2hexfOS3OcPrL+
XG98rl/uSlXDQBt8vq4RxDM2ZpwN4iwzVFkXyeqcrvS5Rzj+/MtirRQGXiJyc1YEt99f64ym6rNZ
5un8+89bmqRk2eAlrq5xS9psWLruEocLz9avlFWogSZW0AUnFM6/f2/n7mwSpISwltusGl9beZ8j
z9MVV3p/bgjyy0xv7KJpf37Pn/TNL88PF6QsD0tWKZ1FB0gl3roLFe63jWCgXV2cVdAa48Ovlcyf
T3ISP2S/Eyw9Y8trl+6RKHWDCQuAW8PHBoqS2IdAgguTA5FrrrnLvFh42/xMI+BMaJ7KbtYSZuxu
N4Ywpzzk8qPUyMcQY9Ikefn+DZ5+uIoEmxByDH2uyeaUFUh8fUPPsFyU99myW4sb/MDRJ/QWAmTo
M6udjFdfVptsUlUJ+hRbQArym2FJ1ZdgxsgcCKir/IgSJs1DmKBL7fbMsic/9y/LTvZplNdSHUnR
2AcYlqPts4d8y2KYy8tkgbLemaP7VEfb0r4sNzlYXXdokWpnOXVV3/sHjIjXzQwA5Yc5azfyP+HZ
enK7fFlwsmNJFPqqNVgwMISlYKprXf4RNE9oE5x7gScbDX+uNC0vEl3y5bbgBY5jPHdXXugbZVVv
cOs+U8ecbvh+WWlytEVO1uR1PG4VkGnSHnOGVbgpDqSKZ6q/c5/A58+/xJdEdLTKD+kSNcuCsDKv
VcSdMapHdDxtl//E6TNe+i8B5sutjaH8y4JiWocJhwC97AVSh3PJ1nbGMdz0+/jyrA7zyRD9Za3J
SadgRugqMTc3YrLKefhMhfLpAHDVIlldrJR0mVycQ/WdfaSTqFIlchAF4zbBQwEORPTmPsdzOFkC
szzA1iOp7Nwpe+6r+9QX+PJUNSX1G6tnzWRfjF7q7hoNjh3RupnTiQp/oMGYzM+pjJ08K7483klk
8RXTQnftc+/AdVqPIiQezO+zr/FM4PwUO/tycyVwnNptf/8agitUW6HAH7EwJoZJi7CaA1i3v4+a
9LrP7NNJWDHyIfUUj7DSomMfu+1edquVYr560avkv7hZOs/oyEfBMVGkC6GBedMyB4rFeC8L5bpl
PAx+knIaRH4lq8sBwrMY/kAFUwy2yM4fmlFoRp4NJR6vPSbA6k0BnCzIvXVc+7hP7FIJubofDJkW
QXhMEgOC32Nfp69tkuzbkI0E/l3xETymzBd/oB7Yp8nGD+uVErabFDm6NjKXDsZJgaFS2UNzxCy0
1EV4VTu1p+iRrizHtwepQhSs2OkteHLEwtKyeZahSScyWn2G8ORazhJYIUw1eZb26ALLB1FXHpIy
upHaam60xTbLNexNIDvrru1kjCzEchfH/i51MJZyDbTMUGBPf5jarQxlpw3QQWYOElS3Xvk4gA+I
8PkFKNl3L36+yeKcsj5bNdgaxOGwK7vwLu0upAZR6i5ZKMOug4dd9s8+IIAc3ooX9hdCTs8qeJSF
e4zoZnX9owye8uIYCQBTzGBL/2Mex5T0Ub7UatIoCn8zSeE4JPtUB/HN5M4CmSj1IKl7aZ23YP0q
jJPV1t202vBjfK1aGOdQ0A0Aum+WcUz1R1O+q0F6VjRGnMpnPp9d9dgyWlSEZiJt/bGLYORAL6Vm
3scpVHmkZ3oY2p4az0NMKdxKujSzYe92IVXi8N6loxmFvoygeGrKqwXoMFXhmBXonHmIWOp3XYxJ
gtYvBBSRXKVeWnkGschEP/ZO7aSlDz5di60L0sbnKnc+QqwL9AHhyFS6CHVzF8NP9+L2Icuhs3cM
s7RMxLIkyGxdKfdSM/LB00WSy7AHUsxNXbuhZeG67bKDoyXBSw0d7cJN9bUM50D2cH1uspmqtraH
VYNsVKui71YBktSd/jxAd8boCV+HfhU1ak9XaJSrQSnIRR/dL3ZpGm+ToM9mAj56zTgpVoptXT3X
YL4tJ3lG1+dedK8TJeSmQL4nKj51WTev8Ilyo01YIGoT43M4aHOzwa5O0xexls199MZdoMFWtm6s
9zynDYeMdtE9BF5rZ6aPcO0atrUE2nzQb6v4OlMeMj/fJYj86OQq6XPueRdRls0Vg3+9UOm9SEtL
cRY9xb2g9pdNra36VlmNiK9Oatcx+WP8KljssvC1H0DUx2a0sLCTybJyl+cECIAskvEg5rey+Gbo
BoADvA47Wvkcgg4vnwkb1k+iselEbRv5Vw7AmNTV7K7Hp7iJVrFlIM+lMf8SVnXdr0vlxUwf9OjS
TCDyHJJoTYcsCFAbj2ZZ8cMaxKVKP6M01E3TmiuzaNcenVA8chAQGu5hHNiBl921FkpG+TU01L70
5qkCKgcvpQhgV5d9mAqK30W7ENn4UrQSg2ukjhZq9CBo4EOk6wStBjlA7/dY+VcDfWqmG4dsGP2K
BCh4yeX/Je26eiPHle4vEqBM6VWpo9u5bc+L4LE9ClTO0q//jrzf3dZytM2LuS+LxRjoEsmqYrHC
OV0NwP4WhMNmZ8lj6CildqeazwKR0Ebk6g/FMfsop2Os5hs/fhvzU9x8jHF3apJpT8TkphK6V7UF
cpwpAG6mHY+KUAL/XzUeE3CopMDQjyfAbqqAX0PWtaOvGXCvaAXMBeCn1GECtaB2JPS3hVnsMjN7
6+rhNGCWQk2qZ1N6iGZQpyzZTOWnT8p9mVc/SQvo/dqwxxGpNgCNlhgBTOl9Vv/q8a9DMljET8FJ
XFolUCZKVAD0AqxZhXkQUgns2WTXhiA1HxAgIq+a6M25C9FJP90PRLSFcnJlGLLU5HcFmh9jYiAr
6rcHOS9srU5/DIEJOIngmDc5gHXyDRyhHYSnGqB0FGnYhtCXCZOqVblJg+IJEyUbE6WgHuRDFE36
4xPtUG0zgVyaxbeFPsJKw0NWgs4rBeACQG+z9CWVHhK0NwU6fFYFOoPAmpApD2mDtKZoR9CCKXqk
Coq89wkwqOCCWmlTtr9U/UZDN2kPLirD3AfEBEr8Q50/5MIumX4B6BlEaP5WG28VxDnBGNzR/qnR
vFY7xT0GFeTYUSrqCo2/U8R33wDSTYcJezDLU/DAobXHJEi+of8HyHat+jMLdg1515LIK3PDkjNQ
KxelXcofUf3UpvexAIqAFoMtO4C1+SrQJcYbDUCzYQXG5BruEDROcVl5bSG4RIJLEJsdMN1G9T3p
fButFqA8AT3DTyn+IGABITF1h/xmrAHsjp5NWF8D6r73XDZx/jsfDW5oH8esKbi1xx/lOOxa/63I
jpG+i5tuE1e7Cbc+OIUw4W010metwvkkIAwHKoxenFsf9Oi4/tr4UI7nQEQnuXYWItmt8uAANgwl
893MEMHUCbBbTOERgKQpEVwo9jQy6h+aArDPtPcmUXtVmsIJZMmuw+MgAOqWkK2cArVOfIoyPCTr
3KuT8ofiq5hmVjYg5N4nIQDB6kPVB64U7gRwB0wjhgQrH4qr2DT4mrtUa2xbM+ykLDgltfYkzD2l
5ocC7SbyURaBJtnD3VPQIUl3qQ9oDvUmU96VKnckFe2AeFACTWwEOGYFUlXUNPuqdEQzdxK66woC
k6yBWAdEuOoJbUdAWcyOeguMnuFEhEMu+nt0/pfGPhu7mcRr09CvCmotA45NAC8jzVDlSE8Bxa1R
vaugQcpjVP8zcCQR1DVUZFcB45S+KzFCEOQA0Z3nTvBgWhAchQLAPLDyOAKdhAF6wXpwwuhuaEE5
3uKT6xFAjtAXJbgxwb6kB/p+QjCA4rYlC9Wm6wwrLG6G6iPsM29Ek28f1C6NxG1VaHtBMHZG/Yir
RzBlwNUXYAYAIUAUbZQY8fYIVHTkDJXCLnAjhHEC9H2A17enIR+3Q9J4SU8fGgKmC4xihC1cbLIH
Bj0sPQQGSvoIQg6vQB9a2ZaYXQPCKxnvO/TgaaG5y7NgGxfxM3hLD4ohgLkqwmSCfJQkMJdhormq
fVtRz10uu8kQfoC56Rjr4AE1X/Oaguh+ukVLHqofwLxMW7LpQhUjhTq4g1GtGQzy2Cm+3WuDNU7J
tpHxEKyGuwjLDjphJ8s+epp7QJnrmPoBFn5ONj1CHTl+C1DlynrNw7DAURlR7ADcHjgzPBHs5yKp
7/0aeE3JC4GnMaZfEbogkugFnOO2OJOeGPsRNVsTFesp+2FgQNqIH9tJhUekmOcBGxE2R05yZEw2
dECZH5SaVS/yXvnzA/TKA/W73WDx2hgNn+omqCPAmBsB58xWtsMW8Doo0SAhK1rVM/d9w3lqyMxr
X2tatJkPkAjIADd5qzfpZu5pSu/KW/6g0L88T3HiQEtGqyOb1C4R5E6xhFIsCEHfCy/dTCcQQDql
V9j9gZf0Wn+BX4Qxr/2Q1qNKKYTpqNoZau0EGqpaITc1Mz81fz+0ixzmpV/5MuL4eVH+DQzcFgFn
4zs5PQkA5aVPIGJzimcM8WEmIvnBg9D7l8f3RTj74E800soKhIPmKwTYtbRV5740YUR/N0QDsw+v
Ap7W8HaWySZ2GAahbYK6vdqgU0rc981tPQze9Wcwd2nME39M2jFFyRbdbx/tu7adLPqFiOoYnlQP
IG+PSENzkr+rOQVMNqDZcJ6DZsFeKBoFFL9Ac0W8m47U7bbRTtioB26GbdXmLnLYXJ4SGurQU8gB
F+NmzorCyA+gjQdDw3hQdpxtXFsVRvLmeQ3DQHqU2UYzHWR1NML6mOnBT/guVNhPA8jVKkDOF7kE
fMWzhmbn5h3pMWA4VzctxejM/AIZG29QqNtPGf5fQe93y8kArukRwZSbCU5utPyxOfDQ7GRBS9QK
j9DihQa36WB8dbz2DxaP/rsZbSmF0VZ10ifA92kVMnGAVsHrNrPSORvXFLbwrFsT6Ej6Q3PjA5m+
tEwn+7h+ABikXnEQRCKqQoB3hYoycwK63Ok06Ir6iPvPModXiWp2bKQWSRH2mW6FOBnd4PPFVM+e
A3wGUvk547GG9VmUUOyIMpzPzFgselPSGlYB8MqmFEc8N/EUkX1bQht1jkDB8HFaOCkAsRSmgbgK
t3gFyp6uxvZ+lqNsCbV4apCFF+iL1o6AehI3vjLslUwEFeQ7khPbkdKdNDSbjp6yCE8NzPv6O1H6
FeCFN2EEu8c3Al0NDWHSHZ2mDR7RdyTP3+T43AMmuJd1AB9hd+ljkwTHGJncocNbXkoflG4Ew2B7
JCWA3MN68tD0vgEEr14ZzxQzmcBVqADWp070QQ1eKrxPguC1qHBDi7h4waOXzU2vrQBijQ8zeRb7
0eon4Kfi4o8aEBaKBZ5PGNasMdotA74L8YSQZzeNiBJA/dUU0raWAGWtpXjVPlSYeG4KRNV14qqA
gukxRGQUb4JMbgZ0f4ThJx5yttF/AOXX9QHZNKF5QldPSgIwUQQg2nAT+HsFBBUSklY96B9M9YYI
OdjavmBe6KclmxjMuRryQEkx2X4EGh+zcjOkBtCga6Oh2AHkFJ4gh6RBwiw6lMC/DoCdT4HCDzxE
R1JeTSrb4nAAshMQuZBwlMAlE1BrUH5pauTp2JocJOtalB4CzLSpQBbo0a6LDXEosDXyFhEPSVwZ
b4EU+qZ0pkXQ2deKyi4TX+NRQPfGOwixPSLIr8C6VsL6UNDXKXnytadeoV4KnuKU5k6r5ie1mhHA
lH0XpEBzP9eBahtGBIS0YBNAH9s4RgjaI1chI+oFExTaD7W647SmrRasl7bElHgwXakizwVbwlvC
y+7IAfMT1kfr0M/8tv/POOw/pmGX83yrd9BSHJOJNZIp0tFsUSM8kvc+QPdRUTrQY+9gpAmDBP8F
ecXa5UCAMooZQpChAeAazmQRApqy0BsUqZsjmLtd0QXe+w/lBHCfXe7FP3gkLKsOeCGMdY0VRkbF
sayPon8qg9SV0Aqm8Gb21lLoyxUx7q9XBCUKmqw+Fmns1L4O+pz76y52tfNkKYLRio5iJD8QsWnq
Jn0HDSxw2qK9fAdTtrNTvUu9njvoxlsVoxlJbE4Npqjro14cfHLbBV+cNa3e25ezYUvRfqk2YU9w
NrUree1kDcfmDm4+Am9c91N8S3f1Uw504+qHQg/82QOOZmjMu2BQBSEfM+yo2D+38iE1BlfzS06I
N6sXGzkvjk2bbWGh67HQlAJcJkKT6dTOqGsD2t+0nSLovIfV+nIIzAlcQzpouv4pCZdN7HetPFvV
aHed1W/gmRuL4rEDXBKAsFjKF5/jd11HLlKZ9ZEpp43aTPUxFOItUYAujguZoybre3iRwbxy/NAA
OwiRajRN1GdQEwDTEkNcduHGJ98CkvbjBNRN8Fbx3gC8tc1/X5ydnIxqrhhjfQSYliUgIVYFvAbX
dVd4Wdp8qAsRMYbH5CrCoQH+G+DU483s63GDnvpHfovE6noUoEbMvBeqoTL2jF5MMmllUx9HdS+C
lWcIeX5w/e66iGAtuhgT0xfSer5M5qm0zMN7FJvXAcfmG1WbblpOMX9VORYSGbU34qIbWwWLyugx
IsCVAG5LQ05gkPwTLVwIYjS9Eyl6ijUIajyKpKsVe4It3gabFOwWkttsIi+8CW55A1KrvQpkIZZR
fn3S/IzU2FFFwrgvipImsokpeL0aENf6smTrcugqufDUthy7+8Y5/s13LUQz+h/qeYW6YDcfpuQV
EWie+i8AzG+DPbgmwP2M3hPT1iXrCDC0LRKZ2+RmfMhu0CJyqNCF7PxJS9hyKxhjMaUgqqiJ60JP
N6Jwjrtf6P3kudF5P68teta3hUVKshppWfu9aNHWPHRatg6A9m3DQoVsn6HGy1Hg72nxaxKZ4EFM
ddKSoJ99gPY6eCIAnIvb6IdgZ4f0mJwCUGKgYeqN1wfGUjT89WhcHC8TUaDkF3fZAIXWq6MWvWsa
dRRhcFKQotYAcqyLT735MSKZJJrdUSjPJJNRnhPcpsusYJ5q8VFNVC0i3FHQatZ4GLUVVISKm4mE
nE3iuC6NcV1pXg5dpFbzt3625llIeTNGHAHfVCyLY+9isUimDpsR5Y96+BBqPPfBE8D4qZD4klpL
EDDPi81oWPKsV/P8FEaRD+KL8MZtsriuyTNoy1KTq0gKBTr7YhUE6DUgqsP+RzG8J9F9LicWxzuu
Rh8XZdIZNyUWmBnQDSwv3IFH96G5K27j2+hGPybvxakCyCXBrAhnT3kyGf/URiaJMh+mamiHlGIo
S3vo0vP1hfGOjfE5VYQXJSoekNE+aPReNn5c/33eGhh3EzTqIFTB7G7CwZKDxyC/NXlr4N3KOuNh
TBRz8lDH4YBE/LV6m4MnFTzvCASc8rZ45ikeb88YxyJQiu4e2uLKEt5p/jwOPBg1ngDGG4zx0Cjy
fCijD0AFVHqV0uddfvOeXPHK7CBGGxM5oDUW0TjAhcut9gEIHuC9dUFu5Y4u0OzAavaVo18YOZPb
GUOz2itgPz2JT6Dk/i/atGYHce2DGAcSpE1AWoy84AGo7/vTX4eI0exzw42pVosYi5uWMK5Diqla
+hlcB3hO3LnZbdrqd5Gt7A1QuPCaJDkmwKLoN6LUGIECYShaYjLnnOUBStKv1+1s1rnfd08FFPaM
RCazkC0U3PJKNOCdougVwDc+Zf8TTVH3fVs7ui8fzNF0rwucDfeaQMYIYpxVXJlDfWzpi1H9kpCv
bMAWLoGF+rqg9e27rIwxBr1qjDyTIWjMfwko55l0BCzM7rqQfwlD/5bClu0SsSuzjmD/ZibbzAFp
3nb0dE/e1pwKxXqiA6x8/39SbLmu0jWTYlS8Pia7+h3FcGOP1pFN6BBX24BUMX0q3wAywjmteZOu
nNY3kN3i+te0Pk7EEUI7DzDFm7nXcu5g5b0o/yXWuyyOuSZLZFrR9oPDEgAl/jKALs+ZdiCUjB0T
ywNz7LRH8394SJ3wh/xw/QzXveZF9vz3xRqVKPUFM8JzVs575N0/RvJnQdRFwqyqCwmxkqOtq8Jl
1hLZyZBEjXzefNy/3GUXGeyFWXVypkfYwbmaK7qJZwhWsAHimTePXmEMUuVsG8eQvxGXF4vS5HYY
hhHbFg/+oQ1KTO+iVF0Xh9p4un5Aq6P2KGEBswbIbmiCYPYvNaouNId0fgkAwRFM5pgKmef7lVPt
ia+IcODuAYpevpRb3+VFU+vqcRHObiyYTlqqUwSomKHFXGMctby31bqruohg4hAl16YGfVhwVXuQ
6N4N1hNwx85/MUqhu+iez0bwLwZ3Ecm44SYHTE4eJljV4wj8YWxoaQMcq7ODJ6BFnYD+s7PRyMZb
6fplfRHLOOUxLSU/7LBSdaN5N7NDQbuQ912s5ujMfBX/7rn+lmQygBdBXAZGjZTLUb8B1mCHKBjz
gYBAcyVc3RNIHWMP4yh7tbUBfwWfdqrvqg3Pfa4HS5ePYGKTLOvzWtXwESS/BWVmo72a6MhPi50P
uN3rC17VIXUmwxSBf4Fi7z99TNVTmSQi1DT0UXaTb5VpdKWCE5Wv2vxCCOMq9UrIK8DwwOYN0Eh2
vdUaRyExNyAxcq4vR1rVlIUoxubDFDBPwqygpNmHAxgwY7ozY5AgCA9pgbnzAYSr8m2OZA81ZV76
cfXcFsIZm1fzWC1rsMAew6PyEUxW8Wkeyq/0S98Vv3wEtfmd9IyUB0hxOE6Vd4qMJwhI12kBgWBJ
PA3NzDL3BcIvztaumsZidaztdz66XCds7ZTFXjMCsABkZLH/05Sf8Ti2YxATjMkxA6srmuR2OpB9
OR8w6+Jvtrn4AMYLVKCZboUQqwQR6YN0jNwBIOiDjS6suWUmcHgPL5bn8q+UzkUgm8VoWjUxW7z5
j+p9hRqDk93mdvQlogR7bM7CBnhSz2Fx9G1ze32lHHvRGfvvTDHWxBE7rXfPfQiCm/Q9RbepqHCg
59dzVosFzke+uIzFdpRKVcUCx314p3ygc036CB5Uu/DoffpcbNHYfNO8o1V6IwMEpd5Ve/S5BQ7v
ZGfNuXKwbLYj9iMgkM4lWjlT7URNzn6/0XPAFoA+WDQnN4o5C1+v0i4WznikPBqIUc+qNLy270Di
vh9eDGe8RXw1x6mofAtvvMopb5GMZ9IVanbxfFsb+mtfZF7Uv5n52Y/fUxMs49MfARuBdP0/nl1n
nBHAhOtanwOQcV+/Z5+JE3qggHuKPmVHtABUyfG86y4IULYA1JZ1nSVXlsTYaEkDcWYh2YBcdkCm
5tBM4jgBlsHn/23ybznsBY0W+rFCvXsO6sK76okcaGQbv7SPb8Llr3mO2vfIBtCar6C5n2xzjz4M
ZFUHCzkzzpLX31bq5VsYO/WlUJKlBEc6jyNqR/AvWhLmA7MDwNEsxR6ec4HbSbeuRheZjMn2NJoM
OQ2RS5in5AbJivxzZYpO1R91UNP1H9dd0b/4wIu82SkvXMRkRLIRxxEu1MfeLe4kK3CN7NjGgEY0
LNGJ3QpzRqKFwRwuNtdshL+7hYtoxkgrjAGj6w5HnaNDKOvuCvQRcVbHE8EY5aSgxzeYPa28mVCB
QWTZOuQ07CVb2Gc/smf1lPIe5DyRjF36edkGpITSzFV62YUjAIImpitOQK212+1/oabr9+ZlH5no
YKJmQoU5nKyBZD9mxyIOwTWKup4GMEiQ7SaZG4DURgLgDZlANf6WYGzp+kavLvq7km4Cc/w3FGZR
E6ZEDJD+E6IHOf400Dp3XcAqHh/mAlGr/0vCbDcLPU0CI6szFR7dRL3e2DQ7UHPAIOf2BzChuaJn
3icPwq9qnwF+0lE5ufP1hM5CPBObhDENxCpHiDv3kszT1hFyHuAaueX1766/ai+S2KCknigGoBFn
4i1kIvuM2SEk+PLOiTEFhQIi0h6RjZgBDMPUnqilvEuaE3m8Z/x64mDxGYzvM8UEiOPfbVWevwH5
9g+QML1MJ/pUempjxV/cyi1Hhdj6i1hHzaCU8yMisnTEY+YhuG/jjWlHu8Et78pHtC1Pb9e1iieT
cX6AVAlTbW7mkkxqIV9nJSKPfHbdwS42cv6GheICj02MswkyOs98zYD690bd9OuvAWUs7FNXbfQK
9j95t9fqhb2Qy7g+AVN8OoHRoBa5q5EMEcGAHJWKc30HeVIYb1c1iVg3OWoLgTy3E36ZAATNIOm6
FJ75sSWZEc+CMAy+NzG+A8TWVn8ke4yvOAIHgp2nEYybaXWRBKEPLVTa2Amn0RJazeMsZtVfL06G
8SV+NShkHCBjwhQrponsxGkaSzlFu94x99GryG0w56yKrc6UEi1rsUTNYApQXzoA9On6kjhawFKV
Yb6zR+YIWtAQ0CHKj6BisEp01V6Xsh7VXzaOrbPEsjx0aYxlgJbU9TeyS15CDxMAYLRJ74BM1lu8
TA1v4xgHgV7rvukRaB8l/ScNS7vReZUznqMl8ycs/IMymRSQcNCG8ld+Ms7yc2nPhW6ySQLkaMGO
t+PsIkf9COMYEBFJmlRA4AwcMg/dAJzUbvbRnezIYODhbSHPARLGRRBR09piNimQKz6ZL/lklT+G
n/HP8kO7LwHCkt82X1G1QcM7Z6HzD/8WXy7UhYmLKsnow6lBHbcvbPTNu2iEA6EjqKxiy7wBeYBv
dfdEtcRD4Ch312WztK5/PWMWshk/omVgc45NyAaGkauOm6Y41yBnlYEHkGd2Q9/NWLPyWLBDWbfk
RnsPKtyqYMeQAE9QG4+0LM4zDGDYT04a/gqTQ6GEryHAuLSvBk3iilG7U/GR+BhgwJ64Clj5KMZg
9Ux3y3lsTzl3crK5viqemTOOK/JpGhgCvLAxbWmgO7nuYgTQvi5k/pErp2YwGVp0YZSCMMcBY4rR
qUywDUWzBvDcFROYIbVzZIBjGiOX16XytJTtB9Vo0pJkTrHVKFdrqV29VY/RXrAJytXRnfQ+3ST3
ISAxOFvKM/9vSM+F+fdCU6nZvKcYHj2jbxe1QlCmWOh2mdlO+e3k62eoAR4U4PSK+v3+XsiLTJDq
FhE8Whv32xEMCxjK9ybKS/n8y35e5DBWrwGYHLTKMAB1A4wJID6DFW3CQE2+NQDZBUzQUzEAasEF
IsUfhpIX2azhV21jZD6uIw1vWsFSM+D8ohEL6QKMmMhWddMfuDJ5+8oYvKlXIaGg1oJXnTwKyLyn
CKhvjdW4Heb3nf4R1KiYieD5uHVnflkqY5JTlHU58CmR6PrAQIatbVvqIomJtCkQLnxLFi2uxq7f
iX+L/GZIX2gQsDgiY9CgQYMn0y2IXrf1RnDxKEEVFujAdv9U8CvB6+s05sSTCgYZllChRpm0EwJE
s/EOXJ972aVueKvv9NvxODzz+0jX13gRx1zKVRMBYddHH7oYj1u/lhy1eOE4HN6KmGs4STvfHOZK
VL9vE6vUrbn2VB3U1uqd7BQfkvs/PLnLqhibBBBGlEcKVqVu0NIm2/2GSHb3k9g55lfSt/ERgBIN
L1G5bhgXoYwxKkiKtkqOkwsmfVMVpdWB0Q70Du71/Zzt6/dr4yKGsb9ypI029hDj+/quxz2rSZk3
4arPowI4L+APRuBxXSRPSRjb80HB5oMHpj5SwbRi6Yfef14XsBbAGKJOMCVICBSfURExr0mgpiVA
HSWg2+bvMsgmJ0wkAgfguqDVTOdSEqMZZiuD9rXKkD7aI6BIJ7CUp+6wBUJ/9cu8V73xsUI2csPL
MvAWyOhGMKpmJzYQG1WxVREQ4bSvXYwS1/l/XB+jHTmwpTqBQlAN3Mr+1AVH4KXoggVcXSnABEHv
5E4N8PT0ldeutfpoWW4toyU1zZUq1CB6vuD17wF+KbbnFn/ZwwQXKDkx9+lw1iuvWAO4BDEspCEI
/Y3jSyQF4EN6aI4CDKZQOopAZJFQ7ZbkMw2B1XBugCM29PcxnutRxKu+rBVpl9IZ7ympsVzpfd0A
OSZ+S3rFNvJ2Cxg6awJEeCXhRgZmddIAZAugDpL/xVn8mmddimfMBp3PJTgJsPg2xMzBEINJq3gD
W+KmmHqnzve+eCTaa5ndJNNdkPVWVXM2YBbA+qLlBzDW1IEbUZP8HDCzwUOnoVT6EBLOA2M1I4LR
YX1mcdM0sF/jGxa3cG2aw5AUERY5AB6M1MVjD0YwLXqKqXjUI9ONQ7Klmuo1Ou/mmiPw35d3ET0r
30J0lDZiRdSkwTXSn9vNsJ0jK1DNbnnDKuv7eBE0H/RCUI7JZiMzKODsZfj0HABLwWswcjI+6wa6
2ElGW/0ym7oUUDRHbQptwX+PjCcR3cVSABLqQXMFtTgowRcFnZzhPzRVfQoAph8VvOaCda0lIugq
TVPFf/65WLWkpZiB7BO7OrrCz8TLbbrpkNpQbP9n9Bhu/shK/pbHzh5pJE1GEAw2x0mXjoFab9Xq
WafdNhyfadO50kS3dYdBhbawx+ZVAIhEz8PMXj/fyycwOkyirldbMYWdoIuw7R1S3ZEk4PhCnhBG
WyVSNOBygzEKkWhP/luOmWfwRXFu0Pl0freJy1IYVQVSUqaBirI5SkN2wBSvI0WgXvLRagfucdSb
45G6/jB51w+RZQz+TjOA+P4/SqMxulsC9VEQDZjiXGwCa09xp0SAp7PnqsEzsK297FTemWdgvo+p
PXqjk7j9od3q7vXv4O3x/PeFoQ6JMZIMZL5HsQNrwhSD91qwzZxnqXM4cG2TGb86+oOphOZ8lQIA
KpF6u0AGtROPpVlZM81MSYE1KqVbUQMGmrRTksTKEM+W9a/SRwrIVECIxfsmjtmyhIGaikl4n+Cb
Mv9dEI+pBL5TpwO01Vx4y11TeipSzMST1jLN19qgnJ3nbQkT2MgBJvoiASaEHm6bpM1NOBhW0pyH
DDoHwdfPebX9aqlvjJPKUxDtyj3E9brmmlUP0LP+rEhbPT2UxowJ+KK0oNIwPgaBe/qzLl85fbYw
Rkx/GHoJskdc6/kAaDLla9AlL+k0u0h8p0AXTZ9YIM2y6zF/AYHlFgyNm67Pd9d3YfVDZCiRrqI3
/jc+026gpl5HanOsytwCMyVY07iToTwZzLkqUWzKUS7Da22rY/cEFkrXBzzFdn5gl5+9gS4dXi6B
J5I5W6URpJyGWFZY3urdoxi+Xd+29Yv2sm9sU3wV5XooZFJzRFN/CjBHR3TrjdG56huIQu56IFva
8T3lRSvfevGb3izEsrdMa9KAFiiNA0rkMRpvdArQk4LasSbYeogezGdTA8hatydAxdS+8g5zAcQW
gdRBMMOSAWWzngCPgRZ0ES/XrFTdHpi4jfKoyII9KOcWgMYa2YCHyeoNyRqK0VIT4JpQw0m7wglp
CYiSZzGG9xFrx9QTp6hKW0qAfat2Xqa32wS/XQAJxtf3AgL12kRL6hC4QWruwlBG/krzYnXYRcBk
7RUgZ6qWSdCFW0r2IESHNMxcGY4wbRu7SfBvCF5KAAuqUwKy+hoNJCBiTZFW7I8TyEdJhh6AlgKD
FHXlGvG/IT0aePgDXFaT93ny0ehfvhzY4niH1fh1gG4mpCL7Uzypu14F90tN7dTHD9SqPQnZfa6f
E+EF9NNWFqEhs+7RVgvgS3I/GPHLVHqiooBU6JTTrdHe5qNDOzDXKvd9ifyfJHoJJsVTgCbmdWkP
NTBcgcYjolcCGH5mj01pivxZJqlbYtzAKAVAadVWokx4rqHLAZluIXdLAWCYOXiKQNkadU9xPFpi
Xmwy7aeAljdSl5amPebgv9XKl0L6ATa9xpLqR1l5KyLFAuwccF7SmyyoLLkDylFeeIqI7B1mvo1E
tVvzvjeCn6K684Gh2g/yRpJ+yhGwMOPcuW4iq91PhiIasqqYKtHY7vmhjNou7aGr5Zg80WgfNrdK
FtuxAgivRLcqpdpkxkfaY1aMgrj9MwUNtQRbCqfJ68MYCHmgQU6gSfl05xvNDfG/FABwd0CSxVAo
gGCmnHclrF6Ai09mPFUA2FKRlvBU/k2d7OlWOwgAnLSBo9nLVvopPSPlw81kzTf9bza9EMr4KrM1
pJ4W30JHN7Sfyo3pJU56U7ijVz51m+cMqIecEG/df12EsonPPpTGqsggdESKVz+r80Sq5raOiIa7
9Lb/HLe8/AhXJOO7dDWmmTlCZNHaxa6/qVor2lNgHlsUNIIaEJ9tgJJur2shVyoTMpeKqI8YvGnQ
PelMDlIkW+mQ2sRNd4Y3PPNh+FfDx8XGziq2CB+zbKr0fMAqCYAnI+nV12QL+By88+NoqjJfgAsx
iUqA1TyLUR7HXyi9g5zXyjdVilSMZI8Y3N5ya5+rd+piZUxgrHWGUUYRdrJ0lQ/FA87nQThJJ+jM
d/NQcMvN/KwuUgVNFcCCdBkgav9c5CSIRR4AKea7UQn4RJsOeJEt0Onh0VFNFp7+RFcW8ljzT0ZT
6zPIk1FdDR2QjSse8GsPqiNM22oETSuIRTzuMlfj3oVYxgHoZSS1agXiL+mjO8L2UejRbbrPb1BX
PioudUwHTxCB3zM+W9xvnucimHUCgBVqOj3GeoPR0vepOxfPQ9w3XjOPq3Dug/W87CJ2YSyx0IMC
x4mQqXJArPZUzE7OjoBRE5/CbbPBBNeJW8la3dqFTMYaq0lWgOuNO6gHFLKbPhhfAQzkheQOtedM
D2BWw01lNzcBUogFx0hXDWYhfP77wkYjfapBzocFy2WIuUzNygqZs6mr3mYhgrHJpKa09jXYpA8g
3EpurKQaralWOSvhnh3zWo2rHGNrCTSldrsc3oa6ZW4DtJrUKApmJ3AE2CGYR1VuIL++QAVMTapK
RMLOxYmUClLTg02OAGeaSG6gIsgDj+B1y19Xk4sUZnmdUIp+k88WCOhePdwlGQyiLmySfAxcSFXe
khivZmhxEo4qlpSLmUVGzSIGcU3KSarypDC+DKmiNNRqSDHlM+LtOPsiweP1XZt/4jf3IV92jfFb
IyglJ78GM11cbwNNsYURjbkyOleBAA7UbdWP3OsC1w3qb4FsP30kFQHpSwhUi7uueklNzuzX6vC7
cVmRyYQo45gUCeYwZzUf3bkCHewBHgrOnswVf/IywqvtEktpjEOkgEHUmhhHVLozGN7cXd28BJt8
F9hAGYRucJwFb/sYZxg0k9zIxrx9JQAO0ciAcOF/O6D5CxYebwxFw8hnCbUBXP32Vsf75roEjlqb
898XElAzxcOowJ6N+ZdCn4TsLFDCkfEv3u6iZ4w7mAoQhXYihESiYMVG5pZm5ui6sptIfKjVj6EZ
kXYlHgUuU+Q/5MiJgrFnqwe+lxY8oOf1CHahlIy/SDoFiIkSQr1ZKYcdsNqTm8aqAQFuFSfwLG1A
FDKG3v+2z4z7iDQ1IL4Mj5j2PxU1QSvXMwE7zHUhPIVkHEg1kcosNQhRkaTQldDOeGyknKM0vtFr
F/rSSmLWNi2OUqwaJ0pCawSRRV63Vos0QYup+1r1N71YWRmYjGmf2tm0xaSyZ6K/R+7/N+01WAL3
uqh0vcmwYJAlHFT0r8pokESk+SfbOgMiq7JoAvDtnzZSSpjIq+Qe5bTpLQVXx2R0f6QdFwmMnTdd
IKNZDxKKqnaoiPSleCOlEWcd3/H97xfMRQxj7NPQAslu7BD/e6OtAn1iCK04tDogn8WWgtmlGYgN
OEp71YvdZJMfupv6qdqYzrghjo8Yj9e7ve59Lh/EOIa6LmIt1wecn/HVRwDRbqlVDbzWxH+x+IsY
xuJzpfETdBMge7kT94MTHeaGs3l8tAQCIkItPnb96qTGMlnD3Hxgmc5lMj/uKiCAWZJpiXZ8N+xm
SFjjjbjlB7nPX8PT5A5A270NvOCPZguWX8Dchj4hZIobfEGevSSqJ0yfU6dZIoY5BUDOAfx3DF46
NDuU5BakZbBj8DcUwTbyP8xOP1+3oHW3cXnryowJyYUwaHGAj6kBYO1EopuCcETy6NfM7zg6yBj2
JrhqQLrIKz+tNhsu94GxrTwPAXMxQXTnKZi5kjLLBMHejbhrXKTL7xrbQJRfWv4D77G0qtyLNTPW
VsZFlVT/R9p1LceNa9svYhUTSOCVqbOyZMsvLAWbOWd+/V3UCWpBnMacua6p8oOnehPAxsaOay1p
er16mzFnlbYt4NN3l3dWJIS7QWgFVoeCQUgAXrfQvC6zhY5F0LOgr1b1zwJbTpuLtglVuoRFuTo7
caztWUtPoxrd+mn4YwAudlWjQbwLrhgYlGvS2WbykgatHUTHPsQIJrgbn9S6+AEUUOD6lg+h+keO
Qzca8m3iP/tkOyh//EB1BxkcHeTGbF/lubWqNsUP4d1A1lxpyisqP6pVtwENyBZEYGiWfs+r/B/5
KmdL5a+NLqOdMMMD17jB3eSqKEOAjeg1taRbEHkgeZBvyPPlM9RFeQPudpTowGlAo4Wo2jYtf08O
/XY6FRsE2Ad8xdbYgB/NzTbmdt5KVoou4CXKBxfKwrx8R+ziundhxm5xeSzFpttyA5SBH7ktKgJ9
4AV9ez/O9oa7SmGe07ZWoQb0Ud8rD7OVnRIbeCpv8TWg1kF2D/G5m59yMJIjsdP8EH3BIuD7B8Dr
0FVDY6hwf32Jc6KrPQCGEL2C5rfP/6RCbMF1Tf+UwB1/K5ej3gx4keLdvxJkKbIa3e5v4BetRnv6
pyTu0A3UqM2qgyTpANqgD/yi/oEcaowN34OF0zXektgyK5t66V76ZzTo9Ew8d5ZmY/bRWEI8Zqkf
6L6/Lq9DT8ekf3UkL/T1byAqrJqqM4mcPZSlUm6MERLN+yCy/VsQeiNhXWwS+23o0AaGp1g/CCda
RCrDGUg9b5J67qEyYDVKd7PTYYwCbeYKUNJN5CPtHtdGFBiuP3dnS+UcDjZIWp9EH5ubzYA+XZqg
WWOpOpq+R9tAoxsSyr7idqKAcVnNpQvChRlD1E2qX0FwTN4N5U8KGsykfBgl4lw2Was0Gefqw4Ua
Uy+XXYsBqKXe8RPcjcwjB6+8H7fjrUlA0uPGB9rY7UbaiTZ32bsLS+Tn1do21UJfbhHloziYS509
Fded/xCwxxjhx+VlkuW6fxNGFF2XkdhEry23TKMmRj6rSDkOSu5UDE9s7bJ5QnvBOx1BswhSPzl6
aIwUriTiHXlycoDOmGR6T4JDXYY/+nRSUJrr91RHlg+85DKJtwxkXm2IvF89OPP4klAvSRMU8UqH
yoWrSKplFoBfzpR9Wz7UI5xU7fRBnjaBWKCarLKaHCl8LGvTBWFrKT3EypHNIAKR/uQjsar0ocsP
tXJnYlJWqTaX92TdofrcEz7L3flDT5MlHGom5IB1OwONEPLcf/LDYisDvACxi+S6KPu7nt45k8sZ
f5BdZEE9QG66U//AeNzG95L98QY2VnMNQldbsNDFAl84fI17C0wqKX5f4PCnPd2Mu8rGzMa+ANKn
CkAJPLHuZXmrd/dsfdyDAArJXJOg2Uf0rgDqwc7T2vWjozKI4MnWzdOZJM72T8YI1TERD3X7yUY8
tDVRO4iddou33Cst80kMa7Ueg53J5Kz/zFBuN8vFDh+xQm8I0D0IiUD+hBFG4tY/9CD0/nF5S1ef
nDOhnPFXxkLu6hYnGHeKZQyTW2qnFAn3y1LWO5+IDl4tVVHABMWZeyUMDCOtqsV/G3AhGpsBO89h
m8KTdqLDW1/SpyzOwtfMoLHflXDF9bem+xWwu06OBAtafTPP1sNZvSLWlFxpsJ45AZpCr7hhJ/Kz
L4tQ+DwS0bIpksoPEQSzgi8EbS6XT2V1owB9CfoGEHRRjbtOJc31QS9x9oSduvStYI9FIoiLViHx
6JkM7iIZZhqOpT8vThQO5Jkco33wG0DuCBbibXprPufA9RDTbSz7/80wnYnl7lIQAj8xlyBW3mte
hypu7Zr7diOCm1i3uAZR8DZpmgL2THzHWbJPj8rKDwcEl4Mt26od2tHedwARvK8ttEntRPP1qy/7
mTjO3voZmwezR3ihjaErj89a2dqK8ZMEvlXVrci6r0ozic5Q7tMNjacTi0tSJAWI/paUxA7TTj+a
K3Ob3ofOeEs2oFoA7KYbed0WHYSXFfMj2fHt+M4kc1apKZJUD1FM+sAvr+58CoLsU2tcp+/0qTpR
p3GkzYySbmORR5a44BoBpBpCXu9vhAGrj87Zt3Cmy8SkQAObAuiU+1G10t4u3xu8c4PpNg7ascAP
vkWGClTlYr6T9SfhTDZnyuJ8yQ2M6jIWObigbG1lB31dwNMeXZQ7grf2ERPngs1ftQpnMjnTFoxK
HUcUe2+gfUzxnyOw3RvD78snvH5xPqV8DGicXRy0WPSsINpywr2j2jmY161sE8EwYKburnwUDRKt
WtMzedxF9aeZ1Nq8aNTwg/VQHTAJX16SSAJ3N8shpOgtNAF2gJGkQF0IWV8uS1gvFp4tQvtqbUpV
apt8woVc1EHF8MhCianspQ1mR/f/rFh4Jo0z3VneZboiY8vU29HR7WofO+CU34zIqZDHhQnz/7k6
zmZ3hdqpbYoNjHfFVXQAgMgHY0Hy3iJbI8qTrHt4Z6vjTAzo4HOzLHGtW6d3ohwpb0ysY3gc0cuG
Rtbw4B/Kk+9eXuO6RaV4bGWV6gaPPq5M1RjMM8Xwb//Dr5TNVOiOWnbbtshcefYF7/tfmNFPcdwJ
xlKh1MEEccvcHvA+DnQfP/QP0+8isItfSJKhkIH4l9j61twobuqayUFyRNwff2HFPj+DO9h6rNuW
Mn8B/jQ2lCwp5q3/0MRwbMlkjU9I/Ba2KAhery+g2G3oIOvU5I+U4pmFUfVASfMQFkbfxDcy2E7B
yg07fTU9xh4aUT2GtpV9uE0BwmCDqLKU7RI1nMvnva5lZx/BGYXJNJM8qmHAk6d6110Zv5exdnA8
XtGfbJ859WN3EGn2spvf3s4zkZyRkH2lM3DwsHRsPFVl6aSFfCSlCIVT+2iEuSSI0y4VC2u0AGvL
At+tGQForFF7JgplWRVuUtmw0wSIp6V/KCRit2CmT7R434abTD74wOlgmWwZPQHnY7SfiAF+SX/b
moMVdREINgvLBPWLAXiuQik2svorD3XLn8gtVNpmpeqp6F4G+7FH2ZDb6gxdng2vQiNSkgMTaIQM
WlloVnZ0FoNv9a4l7/DhbJM9yt2vEvYyyTaUHnRJ9mSzsEjfOawNXX8CI7UM/HcFBMfqyYivYgI0
CxCCt6lbhY+GfByawZZIaLXo35q02Y6bwWuTypb6CYTkmsV84BFNgOCPbsdqsMe4cCMAh3f1Vdao
FgkBrO2Hbtejg9yU6LadCsdvpmtNe8LhoTl909EBe4j8LcFETrbJFdxMOmxZGLuDotpzndu5GqBX
AIDPSQgK9edhvmn9n63Uell7nUS3idY4tKEbRf0ZzaXVTBRlZ8mqq9rtGwPsmDXq0tPkJgsyYTLZ
E8auCCw8YGQarA4NglZSpOjtSi3C2m2ik7s8bDaRFthhea3LmAeSYkykVswq9RqJZmkX5MovwAyc
JtAkNd2haSN7QNeC3ibOjEm4tgUeSPEIqk1DAyB2/7MY9mhi3/VRfiDzK5hJUe+wyNC7qoIPzG5a
o90W7FVlzNHK3wutvebjFocvUfWrZgPmByK7pCc5Aq0mGSzDhOsd4anIu11QGMeWJPvZNCxKj/UY
u4bSW9qAw1Dbja/Qn2EB3KOyv45S5tHZ33X1/KRJs02T3I5KPALFKYnznZoYbqSP7lyYQEhHbgq5
KlZKm9KQnVKpvaSpbwLJy9BT1cqHLqotNrhjiSckxFzVdZA/mdI1M9B6HNZXnWp6RZQ6pFCdtClc
OmC6uMbgxqyg1/PU4CqME+DMAGlD0Ird5LtQYrvGj0E6m3iGtFeR85jh5ZbVG50m25c1+KN3Ncxa
GhJLMjZlhcISqoZmgXlzUnlVgKIqOtib5HYm5C6hV0FeOBVVrWosQO+Jmb6oYl7fgWij3EQMYDvS
NYWiU7UFpDbKGaCZl9GfRrcGeO8YJVZAH2PF2MSAwCfZEy3zg1b6lhwWm7jWrDi4llT8T8lzq+bw
i5GZi3Ab5vqxZXdSYBPZ9yrtNSivFaTxKiBDTJU90F8sIG5DX+PhVIJeXp/uWa7sZVDJIh++R6eq
XeBuzRggaRJqp/N1pYFhiOzmMAOy8s0EkZW8n+iLlrwlylM+6rs699SucEMgyBaSRWSgFNXAUYGf
nvtwMxtq9TquFDFATsMwQ87QSVb613WJiCaoYUhUNG8AN4jFOgZTrhMjXMaEAcLCHDCD2ZkCdtfZ
GUpUjk3Pj3IEYHsyVLZsvPhYaExjN+gjT8un/cITrOqnyg88woJ9bzZOrL8F3eSAjBvXxgrG6iHF
bY0C/yajw8mcUXGXlZOS3+nSj6hgVqEinJxADNOqtsaeppQi+ZlZwDLamnXtkCZ3plix54k4QYGL
2ceAJzYNrw7LU6ciKmrvpjnbqjHdCF641Uj77LnhHnfdmAzkyfAKmPc9LCPslSWfIpfeKD+Yi61z
GgwxJNfZTYYTE4PMLg/opUeIc+PyMo3nQMZrt7Q2kn6wgwaTxpjlyMel1fG3YbhZjyxhegr9F41E
Iqd1eU0vyeeiQ30ilaJP/47QlgSAcgjRZFw5Hx18P0Qt8esjLmfbzUWERpkGUqdDXvNnGd0A8RWc
8nljvqbXNTjPzSsf9quwGSafdS9xlsmkV5V66msDWGMhRtj67hOTMQazovMM78Rvo5bNHxkCGJ1t
6sDCvnVOflcvLruoXWBZ2/e9/q80PmYcWqDXTQEChBF3kpmaU+cPHdA8auVZ0p/VKRM0tK4HqfRT
IB80NlPXGCGWR0/sDZd9E7nJY/fsX2tu/5j/FqbTF4/p0gI5b7GK5kmREsiT9yr4TAJMPKAegqDL
NiSP7KHU86b9LQr0NNG+ch6j3zRZPfrY1zTx7ZT9ilTY91l1K5BnN0F1pbeSFVHZ6jEKFkXdru21
Oy0HLnjyKwavdpO+pdqw0zRpYxatm5qtNWGUGGgV2zEKdnOCTm00IyghTgpI+Bg82EQEEFZV5ar0
Wg1+E+U2kzO8FsTLq9IxZsUFDrB12VCtu8WfZ8l5q36RAd5mSWtM6rTJtJMMMI1Ey93LUtYT3Wcq
w5nDHogiBZqgoaMJIK5lhOdmtzEUzKHqr1R66+hr1JZwu96QNhSscB3U4kw2ZwvjNJOjpoX6jOxa
N3VUuVJrAHNYDizJukMFcsCklaFaNBKJXn8EPjeXs4JaKA9JtyQmigKhs1TagE/zxjy3FelexiAb
Vbp90txf3mt1NTN3tl7OFgIlpcg7FXudonW5nXUk4YdD0DBblf7IeIcotLDHuOdIQUc83ldS7nSt
vFck7cocAWI/nNLsmVXgtC4e+/kHgZI2AJMKTQxsFIET6qU9dqLcpuijl608C0tzXCpJG/HRprnR
1JtcR+9bvMvhWV3enfWo+3N3+HnhuJXNujE+4l+MsBp29ct35GcTXWUWkqcn4MelGyEoueCWffTH
nK1uTENNTkbcMi3GbR9+aj3wKk0RC5no5HkGLZZqCO5xz45JCjbc4ueIhjVjeEjCH5PyXGidRTBP
JXWKq4Vo3jQfNYSRCcLBSuu9Xg49AHpbs4Qx/MCqgruOxQg4lhHgZZzXzfTqlPiKJzgPgZXlG/xK
qtVyOeCb4+PsEQ/4IPZMNu0P002RzkWbxSn/RezMMUxLNGYmOhXO9mmaWofBDFXQRo8BkKo89aLJ
DIEF+PBbzg4+Sps20JanMt4tzRx/l9NMtBLOxM3NnI9TuZi4XHYl5tVT4eq6IM8quKL8EGDGGqNK
M7yHesZsll4P7KnP38eidC6rxPpimApAI4DWoHniqykI0c8rZVKAplv/Otde42Le+kw7XRayfjCf
QjgjCY72yo8rIB012rNfdt7YIboegPCB7EqOVk8tQgrOrAXWZ92T+ZTKWbk5lqSpyiQQZSOxw7pH
DdIur0uweTzQaWrW5awFkJAmv6g+WKq/93VR9/VfeID/XQflPMBcZrlBQPyJMsW/6nsYikdUYwD9
ttzHe1GVYj3Dj0zpv1WCql9VojHLEPMJIfrP/ZMxt54ftuDuDTasBz5J+SdIEtvHi5FWb0HyoiBk
vLypf/FofMrnXMFQGTK1iiE/Pw7uwOz6nrwuBU3kxmqLYPzDBgmzGGt4WdZ3x/dTLGegIj9O21zG
NjfuxyQqwPOYO+5Vb0n9i6yh4EbwA37NoFd5My7paHlEjoO65fg+dZVTSvAikLUyQZYsIX92eWtF
+spZrghcNCRXcNn76iQNNyUckICIqu2rvZln6sNZlELtg64YcHwxBY06m60O7Vft/LsCeEEFkP4Y
M1jxVHpSJppgWn750glyZqYlWjhoM66jjBxk1N/qaHbNktcM178MRWMaq8KYCkYrqAzFxn29JR1N
I8kHQO5xBsxIEFzrYeBmDJgkiB4SKgKqXNWXM2ncyVECzO+ph7SwVYESlVyl9DmZa6tI7rrYcA1k
Cw3AVV1Wl1UDeiaUO0mmKxXa2mJMQ9Vgq+hOtR7YlyWsKuSZBO7ENDOU5yrCsgDuNRGkD/OrhglZ
GBcD+U0vzqRwDwFtB1mqJ2ikvgm2MrAsYEyghL0bHuRtHgsu2fqugWQJeJ8m+iQ489X5YBxVRrzc
Zb9XlXtYb8GxrD8I7FPC8gVnfs5IWN8NBUpq2vVSFE2dYhOcZjDiLCRrcLMFzCmiBXGangYsm6Qc
4loNZF9aa+vD02U1EK6IU2+tKeIkLmEO87ayBjkD8hjYPMh1wu6JvmVIUaLj22b5e541e7MAl+Y4
uIJvWGR815LPXeW0XYsalg46vkE1bYz1huBJ/r10zC+1Zu0pwfg+4O32hYexR2HSZV1DP2Vz96A2
dMn3MVX8UQgGJ85W35ENsJ8tedtsL69TdJr8ZciClExgHgOVuGIRtFdMiSgSXy97fiooH/axKRrC
zoeM9NiDFspGDeheJxagvZYui/waVaByi2YaF7kP4Hn7h7/RtrJuWv67pXwUaKadkRjqcpwbAI4p
nuJorwANyga0dtdPuge+sXyfeMLkqGB/+bBwzoKpzCVcfyK3O324rbu9Jr3VCPyaIbJK/w3mAbhy
777xs2+vVSDalShoKRUsbFlb6tzcVKbqxoOJYlm9VeuTlGUADrsvp15gRz74eC5oPB8NdqzWsrjC
Fs3IW0iowKn1uzRi4q4hdu0TS68NqzNLuzAjW6oKLyH9dlZAWFT3TkHBKdkm962fW3VQusEQbIdG
9ghSH/0k2+OEusp8nEEdnAXtRqUv+nH5zZp6MaiQ8uE+K34klWQnU3AgqARi2yx92pesRaHrTUXO
sW0iYFkbN0oX2JqSWlGdb2KkU7I09ub8dYjuxhnwiApQNus7rVWtrgJ/cDpbRYuuFCZfN/OfFkF2
GST2BGSty/do/UX+1C/OCKNfNUaqFJunb+pd7tHdwnerboU4SSI95qzvEDaq1i/6NP4cnaK2u0fp
ytilh6S3lKfxCjVcFHpvCoGV+AuLzIiuURMMhXzQ0XeFMUgdfKkSrSmYW9tme/r8luxUL/r5NzBZ
1m4Nkw0dHNAKU9A0+fVJG5SKht2SKKrgfLe9vUBXj7cLqk/yjIa3W3GLwmqYcy6Ss7lBBqbHXoHI
0Uul09I4DsZ6/wFjcKHTdG7iCY9yefn5+3YukTO9YzRGSdxDIuAlneoO7/Zju6XXPkZq2sf0JCpV
rOaBsZkmhiJ0YJDzJtDodJqn/Ud70eBGgUUOyabz+pf6V26LnrC11/Nc1hJdnfkkauLrellAFuvv
h+JVDwo3QHuPzATXTiSH8658YLKQeFpSl7LiqGpnlc2NZpguHUVT6yJJ3AXXg3jShxAXjwEdxcwM
jEmWlk+QWxbNanwkpr4pxhJvAwWaajqPQJoGhZ5nMgpqrWnuUulZQRamNap9WP2Yg84Kdd8yNX2n
VyZq4TDKJfoOLL2qLd988oMj6VGc0XRbk7VtIZVXcjbZ9Yj+9uGFDQclk3dQBMHjsaJcaAfXwNou
U0zcUIOzS2OblBrL4h7Xx99k+9DTmqveHt0FmiGNBFWw72cBYYaJy0MAos94n7pvwJIDBrb+KDVA
3+nuZZ+hfwVcWO+Xjfp3M/RVDnfmZhm3QSxBDpnu5x5zRJkwm7MqgiqgWNQxmfWvjqaziyLVAGCN
prk/OqMnp1bpjdseTWgzfCNLBu/hu4jNcrl5X5ULazoTuOztmUDVB39Dn489rA67rneNjfDn9zID
VN61J5F3ufJufJXGGXIzCYDrwyBt8vs9qIws3TwWXelVReFlWrpvlNch9W2Mp1ryMFgzBbhvOTuX
j3Gl4//rV3C2PQoDOpoVvqJ1FK8O0g9mDu2uclRPTu5m28doX+R0739jqHB9u4lMDZ1Qw+RhKChJ
1FBNcL4LNxf67T7Q22RvkZg4/3C7P6VxCosOTzI10tQf5Q2c7GWoBbX4h9qN73zgRTp/o5FyOcDv
6vQpkbv3c56YaRthfa3TIpGz6T19wjR07kkuBaXbrvMUmyB+w5P2/14tp8pdkWTRUHzsLRopr0Is
Fm0GbuUUO/0o7UQoit9dL8B7UR3zhGAsZd+IlgJkPwLE992RaE+NdCchb1bcXdbUNcOmwLsyCBpx
zW+kOHMcdFFGSXec5Ae1OigN0GDyd/S+/5MbcS6IU5Qu88OkLSFosPXQnlzD7swbZlpLbR/jrtFD
CL/ZySgojo5oERKOBS6/z6vNuXxObYJ+AIemDvn5Mcd87wQyUlDWwQoVu+phPOXitleRRE5ZCtpp
ShtB4jI5kr2EstfYaAvwd8Vbp1pG5mWeNNjh4+UDXem2XZTm80Q5A0jHrBiL2ljElj1Ysz6Exg4I
35bV5leaC/Ddv0MYsrZeVSEG0XRQSkCbvtr5ZCCYF6yC4dj+nOEduNlt6OVox6FW8o5W63vxWMpK
nL9QiTMNfS6EUaDufBVJ52GoVSkdjmbiwW3fVX8+uo+2RXGEajEbAb6dutNhfBnekb/5Gx303xMn
X77gWztOXJtd1QFNV9/0u+ERo58I79FneiNvC9FDuioL5Go6wiH84UfV1CIvZ/RbDnhI5wIbXGEm
vt9XR+UUeSLffc30oF+cUWoCzkiT+cOMfMUfkn44luQoZVsWnZpsd1lT1/QFFHIyQgMZThwf4YVo
akW3hNIfc82N6swOut753yXocA3h5WANhH8Kq0oCxCDqfWBUuGnT+1H/cfn3l03gbYquq7pqLrZT
/nCrzzwb2pdVpUR9d6xQgQ9Z5GRMR2lqdJpsdnohev338E2RwdVCDc1UAC/FE5hNNDbYMFQdXr7A
AJqWVe0V2BNQVw/OEG5UFKZEtbjvSQaIJAiHFUNb1IFTg9ZIaadqYYeK9sLRlmxqt/k7KBdrugAg
BFXVdFSBZX4mpKJ5PcXB2B3H69GD73albPtX+XneyJ7m1gn8CNGEwOrZnUlcvujs7MpIiRopn/Hw
6b1FMOxSIvvVs/sWz3qqiYKVNafsfH3c6zNXsV5r8tQdkYzH3VUe8vv+h/JLoQANybwYJQFBmLpS
xMTJna2Pe33KFCEdUbG++W1wFae/bkZr4YVUsKVg2DVA06qI4JFXZm0WoZqBWv4S8/PjJlEk/fuR
r3/GD6rd3c6JrSBtVGpWse8PaIZ3Ct2WTFhIH94hVWz1EL1JQu7UldzK1w9ZzuPsdDFNoalmirc3
Phr70stOka1t2McVCYS2UiiNywmoZqV2mQxp/q/FsalO7A6WGZ7FuEHTvsCordDYf10bp7nmGEtJ
lEAaBU/2TgEt5nJdsk3jRaCUNzp0Ni0VY/aeI80i1KslcuFsHqyBBpQ0mYAVjC8cKwF6jElhTsc6
Vd2FTAXUs+UuVzGYSRodaNjgy1O0F1ZF20YLPRVTRVVrIH8x/zbK+VrNahCcDLvQHI65kDJ05dVS
TFVGUhTYP4zxCacmG2kwtxM+TvkzSbItB5PbyQK+lhXL8UUIp1vqGMpabczTcW5VV4+lzaT8IvX0
1Oa4zSCFuPzGrCkX6NcAKGiigki+PTKsKWa5ibXpqIMJoi/ykzKMB5qVh2DIUdFIrTgFuhKwgSqG
Rud0bE5m/nL5G1bOHKIV8JsxRTcNnleqJo0/mbUyHGUV00hJdNC03EpTcJG2JwaKiLATlQbWVn0u
kqeWkkis+bKiDkcWguCt6VonDE2nkGsXlIk2zdTfOeYdAnTW6ZG6aTE7RwtRhn1FmzTwJzBNBZcC
ctCcdzmiUhU1sjQdDda5A6CXfP1ODgLBfV6JwJDj1vDzyGIRhdfZXgfBtBnX9ZFGumNKPVjPt7pa
o3tUBECxKolp5lIVxjgg767IA+3juG7rYzfNoKswXVA+WKZSWoNwSHexQZyVAP3Epyj+9ZmbSe4T
LEq/jd+14wKO1m4XEBaAGsXbGGPi1Y/LOvqxT7xIcJ5hGJeY8I54DJ608Vkc90N9bNrXHszYZg5s
cUJ/+s1rJj2B18iNu6L9QOtuJP+GyEgWQIXMOXBjzGOWtHITCpQTv8NQf49GbGkDcjyB7VhLTwEl
CCO3CtGJZvAOVRopml+lE77SXcLQbuPvlI2yX8BiIkcMFrMCwARUIgVYIyZBnwjSl18fQp2ONR3L
vIbPuARIpWfYGKYBvPKCHtDaNbyB2trnidWIopWV2wPJ+E/TGVxHPlpBSX0KUrmsP1D98ehjQgGg
dIU9LtN17ugCtxTt/V7WCEsB6pr2nYvmXkgFU+4hnbDouKmP0TC7JuvvZN/YomXCLmPJotJ8k5ah
NZQYe41PSYhG6DryEhMgBqU8bPW8cNEXYtMOs2HBUwjIpc64C5r2FEnJuxlk7mXlXelaX3bqc7O4
Y8rMcIzUsqqPowZEEDDeJKX+Os71PjJHr6Gg29EkVMuXyUgkTC4LX/HxlyAG5Zml/YrwcTtjROr7
scNd/XchcfCkjbiQuPKIfBHDpUS7rImjWunr4zBPGwkjhPO8n7U7mgCoqjB+RZhrvLyutUzIF4mc
/ZYJAM2CFhLr4AO87l/E6D1A1bqPIN1AZx27GQWlApHYD5TMM9+zDU0WBgH2EwOyHVoy3RLXbpmH
KlMHaHK1Nb8UnjgVIdhf3vfuo9SPgghiVSLf9Iru0aWk3/fIsCF+GtrHmQquuEBxdM4R8g2z9rsO
70kD4jwp7q5SqT3VQ+LUif46hb7d64dWCNizLhVoPQtQr8a+AbLoc5OWASyowSZHzu+zGQT0qNBn
1UMZ3GaoUFW1oKVwVaQG34tpmrEUib8aUQBKa6bPsLWS9lrV7QONgl+Y97Zoi/xvrt7oufQ64cm+
rL+rVuxMKre9QyW3GupB9THo0BBUBK4+v16WsOZl6fqZCC5wQcUrkMoZIoY6soOM7I05fg2MitnU
APsfhgs8IGM9saF0pghjdrm2m3zfEXzFSl7ry1dw5jpmZoy0B0x1mYMujEjtLgtuE4k8mqH+iLHv
ll7R2nCnqNnkiZEIzMTqvUGCCHlLGakHPoco61OZzCaF6ZV8Nw7qhw5RTGRgSN7MnSHST335KFjw
miMGn+8/IvmkIWsDA+g+Un3MB3XT5Pq29uM7dfbttvijYS5Jw4xvmL0nWbmRh9FioEYbwRUWmHio
kefp//yT79EVBoeaIrLje/DjKk+g4/getMFj4J1dY8wvd1KnAk+M9GgwK3gnmPDH6Kpo7G5Vx88k
c4/C6GtRoWUBGrWWoaX3kIkAadbKxDre1f+ujXsEkOZhlSFhbXI87SJVdebmWspuK8P3guRPFzI3
o0+R3Lx0GOMX7OtyQ7+5pISh+KkQFdEolz2TJrMwZ9OHH7LT/4zvysEMrAh44oAbMbwAL6Co8W39
7TmTyO2nodZTDZSR5e2ZG8yNWwoOMdGt3kK/fr2j1rCL3UYWpptWnT2kfYiG0Hv566uFDAJJ79t6
hgaxewyh10CZnsqtYDtFQjg74YPLOfAZLH+HyiYArKPMSj1wGWHMFziYowuuOLyrwozH8u3fTvFs
bZxvZgZABygjrG30qhf5JfV8QPIAlDDCjQDOszjFsnopzgRywZMUBY3qGxD4AUX+0l5HbmaHP5aq
sbRU6XOAhwhUVSSS09QGo/VUqSCynK9oHABHe/4nrxkiXHgfOlUNPpjGwGkBbAQ4YxWrrBoUlSr5
n4d84EB/SuBpatRUV1NjgoQ0zsFmODqTPzldML0W4KFOJSA95HQX6Cx0L+vlqlqeyeW8gz4h1RSq
CDyj4n4wFUvPMJgtdHvWpYCObak3IcjlTmgK01SdZyj/PJoOKjPglNwBKkqgB+sGBACV/xHDGZAW
kauP9xBe5K1yHxnW5GpHBKkOqJJSR7HjLf3ZboSNaauG8kwqZ6SlttDG3oRU8x7buK02EvDC8xcN
dK7izP9frBE1dVTVl0w1d6GjIsoqTJ/Wx3Ah77IIUE2T0VIlWMkAY7rWgvZcb0ygrDuXNWWtXgkV
/ZTM3exgDlS9ak14zGBFByo7iBFhxnC7AXT9HBEHHT+FLdnBES1WyFjP+3LzvyPbLbfk8xM4PQr6
sR6yBO6OWT6n+rUc3Zns6fIy12oPX2RwSmS2Izw6AhmA5vk5O8AVuw0d9gJi5YeFQlByQHF9WeT6
7fhcFadAqUq0OcshsQfezLgtosfKEJiX9dTN587xgMZhy+qMFJAxv6F/+GY6IfHpyCAYcPon8hju
5+fLaxJto8YblgrU0SrGEvEOFIYFZLQGbcg2UlN2UZ1ACdJYseu72rARyF2O59uDd7bQ5baeBbDq
nFdp1WCho2KhyUZ1ZAIEZ9md0aLao22+c9D9lyaYTKOH0P2HxuC/Z8knjgAoC45NDeIXmoPRWeBE
QVEK6nkw+m5CwWJXH76ztS7/frbWLtHKUQ7hMOUB0I1T6vYIJwX7uRrfnMng7E2STJkC9NTFva69
FvSWM0onwNW3jDw6lNl9OZqu3lReOaIXvwy8y+IFV0PjbE6RpRQwOgxqi7F3KQWSs5nZejsKXo7l
Zy4pDWdXwFHapUYMMdHMdjGa9BPgaGgJoLYGEXqA/n/MfcmS5DiS5a+05J3Z3AG2dNWBm+2+m0e4
Xyge7h7cwB0kQR4rTzP9FyMyc+n5hPmb+JF5jIysMKfbOKuyL3NIyYy0MFMCBBQK1afvTb/1ka2Z
f9EbfQgAaMIhlWk+CK0g5py5baA5GvZEKFdeRIhTDE8KTbe5CUGQp1ZO1zHfjry1lbRw6151q7jZ
tpmwhf5QtNeg8Fmpwb4l/TqYPgT/1xiKlSkkF5pLdsBipwInVZcfGNSiy0E4bRatw8JYt92LNFBH
Li6s6kY2zEtZrZHrhOy3yPZt301S9nW3/vilLi3bmb8rx1gxgwKuIW0iWzMe9aBeOKsWnMA8i9VL
iZELNBjv9WSbVOsoYZ6ONM+IfspEy7yyEJuPh7TkX+dZliEDzRQIUXFTA/8XStbMHUHXo9mDX9xN
iirALC36moXNMU9haSC1tciA7S+tBydEMQlimuvQg9QPsFLKk9lNir6Lkj8Lb0+fbhwnTqdLJKVU
E1glNHI0I7msafv549k8Xw756XT0mWMrR1WYvY7ZZJt+BCWTXjh97LAH3fwuDaO/NMCiVj7E2yNb
ABeWrSdt3z8FNz6NBeZtqvoYtVk8xQJFbYNiT17Dn3tB4tEakk4Icrijoa/aBQvcxxOw9GZnbk8Z
5a7TVPiIlm0NHS3/4JhT0qXk0dKbnHm9rh/aBKRlNXQVajskx1bzPh7G+RTdyXuc+TqLSsBFDbAw
9cEI13Ty23IH5mlPB0vp0l13aTgzt2KArqgbFWz6KrttLQs1XrZ0GC6cE/PC7lhzIytGrEv1APy5
N1wkvvkQ9F7kB37rhi89EHxeWLpLrLNLsbcxj6YidcrGYCKTzcSG3qIkKdNdBQbYzu79atNHO+bF
kJredgfpz6hEIO6mGkS1Edm8B9rWRookAoV5faX5MTRuK69YTQxl7ML0B3MVpfbSkM9fdNAZgdu2
DhWkuQ5SbHQ8VAJjiqR6r7wj6+w1/9I57EJz1jX4EleLIevZXXdicRY6DqiWdw2BxaB0DO7kG90D
H3nrV73dfdIhIT56UmXnkL1f2Cdnl9WJ4ZlLrVuEBIUKw10ZOrR+apvSnohK46Wg/Gwwd2Jo5ldB
uKMZTadjP+4nrCl0+txnY4XQ9LDYyTlN1rsw58TUNNknxwSS1SBMCL+/PsVHmzUSll5krAz1KIln
bkPubEDxNtjVK/RFq7ITaBuZ75QCVK6+fLPgh5bGPfOnsV6PQFN+f5jOHfdo5ULHd7vJr5cTYGfD
O2TiAeGBLgMyp2/HnZgMDRw5XHenfwmqdc6px6jsmektA6vjwrimhfFukn8am9/qGt5IVG9hLDjI
zkRvp8i2/jBBFUYPhLHDelyqD551sicWZ45IlcxWNlI42cZT/MC0J3aTh0ntuLmrHmLX6u1lzu3z
wdWJ0dnGtEKgpTg4wKDJpjSfw7WxZy5IXO5K9WH0+svIW1q9Zz3BicHZhuTA32lFglGOyFkS5Dai
VnWGhKwW3t+Sndl+HNtQZFGN91e7yV2wIok/9IA59g+0RQgHqYDPYDktyHYpdDxnF9onumIi52i+
U0iP5arro7FHfNEGewWl3RQSAXWrXP+J8Z3ame07Ug4si2LYmVZLotm5C9rACDAsN7rvXRBwtDYz
3Eq2lwCyZ6Ejp5ZnsU0oj3oWJbCsHvL96PIX5mqyzan9uyhqfJdkdvpQbrF2Qltbug0sze8s7qkN
mjSS2QEtmK0Gp0If133qBZBj7dCh8lTVLqCkgI8spejObpTTUc+cT4oe8gEdBdgoh94bnnLkeDDV
oCqfuC2Wq/bnnIGBy78BVD8gdvPCSSKB9iEnAtvEVCDtNZF+L5KunbVhGoaFHkyFmvN8p9kmPKsK
uG4VPVqSbe0M6ApITuDTy2RtfgpvlyZxyeBszY7CUJAqwxmp6aBwbnvbyD99vC3OHfcmFFm+k9+o
7zhONJnVcpQPzV4q79CAZqtaZZv0Bmp6S/HquXV4amnmXxSTglk3gaWuvZDSOznvvS4QV2b5pQsY
QowXldyn1qOSvTYDv0Az1QGVMMDcvI8H/B2FMz+nTp9jes6TYGCkw0gia5z6mz8p6lOOe1yKe9sI
WsMg+SrMzI4stBmpqhfq9zIIYXkVgPU+uyDo7AyrCoX7lVykTgmsl1HvaAH1lmzF0gdlSNGoy9wA
8gCmGG1c+j0x3MVCdYNOtUOQamfjhoIjnZhHULXbPZg0Px7c2U13OrjZgiGVIaUNxyRnvRtcc+js
JG6H1qE8X8mIyP+BcHw67z6azplzy8DPWY+ZDPaEa/kr8aeKA7A5uI1jl/8DZCBL5mbeLGcBEWMJ
c9yP7sJdvEUKzp545VHhWJakO79mgb8Hd4JsqXO8roVYOLNUgbVS4JIjNilHVcp6XHhp5yJCU/27
lflNDpA/nXIZVqbbxeiWfnJbr7UtXaeXi42XCyOaX97ysjYqdbKlryDs99wexU4Cv3SxnziHuoOo
7NBfPILOhYanA5zFTGGL7HsaTlvfj150x1gnrvlAHi1cvtFLG9nK0t1iaZSzmGmcyEqLyaup2Urx
1fvcL8LN7/I2IH/3a0RqwF0fl6gTvh8A7zfDzzc583EJNxUrjDG7SonaV7Y380uQYa0KvbWb7Kat
ZLew3M68DIEbjmkNYe5Nzqb+6X2qViuag8CnJKEf84dKM9xMhqYDL3Z5Km9KGm/SyNx+X3r/+iz+
LXwtrn5/tOav/44/PxflUMdhxGd//Otl+Zrf8vr1lR+eyn+fvvr3v/r2i389xM910RRf+fxvvfkS
fv+HffeJP735g5eDwXu4bl/r4eYV5Lf8uwE86fQ3/9EP/+X1+6/cDeXrX355LtqcT78WxkX+y4+P
Ni9/+UWZKBz/9fT3f3x48ZThe99+++/f/va/vv32n+++8/rUcHzdNH+1gNJXNU2zqK4RrLD+9e+f
oMkOqGzQpqHlDos5L2oe/eUXSf51aiuYYnX876keOmHqmqL940OAldGLB2IUgOGJ8ssfT/fmPf18
b/8CSaSrIs5585dfVPz1U7+LIAQ/YuiyRi1NAUPGHGrE9DArzCgPrlAgsMMn07Mu2xLdotqqSNGt
eaddlr0t7Xi8My8UxVZuwWNbrUFSFB2KXX89Yf7v22ywZXohj4e0uDKbG4lsaj44bbKps8Ife90b
fdRT1sXXRgF3N0SmMwka9pWfa6FdGi91ijsQluU1COsE4BQaiLYy5onbeLyuKXNqPMIo3zLFzTfE
Tz3Jq0I3GzbGbesJpE86HBQoS1lfEte6iVSnL9l1oiI/btR+gQqO7FWonKtQeuXmDZWuslrxzOgw
TGI/9YVOr6QUFLQNmmJS3WOQQifdK/ReXUkdPY4I27oLQ6iiRFB96e9YINloZ22UnYgvDamws+A1
ju/NbA/iIyMDu0Zih8GatX6qXXQQYOmyTRzd63Jo4+7cSn4JfmMp30UUOi2tw+S1WbtK7mWBbZdJ
56JJ2UENipcXlXSoFb4ytpWhPCvggJbkgxF3bgNUfKnJrs4Sp9HR75M+KjU7qOEq+FyH12W60UDw
gaQd3+B3c8tphh1tt7H2kqHBmqzi2G72QWFvQ3C3X4NG9j6pne4muwz9IfL1lf61dUoF3dCFcqHc
TE3K4t66Ly7zY7fiNwO/K14yHW6+ulXdblXdcnUTk5UFyYr82YKCWXPJDyFQ0i/tBtyZ/njB18G6
L+wpcsj82BWSDZL1bUGQLu0gSmHeUtUbDcBD7krkoq6RAu9TBxxYluloBaoAL0HsCwDuhLrjKYiI
Cz8An6KUrIxwrWpr46rdodMmvo1MhyZ3MtZJGvt1eRyanQa3fQFq0OhaJ/aI+lHr4z8s6UaPWnAI
JU7lcVdWjksKpjOY2x/7SgO8Bh211PheMjsJD5MKOVUFINUrAFDotgGlsrxBndYfNn8XdPqn3O//
06m+ccQfOun/H93vJBP9kfv9j2+//c9vv/2fb3/7z2+//e9vv/23b7/9x7e//Y833nj6iR/emKi/
yhR96RSJLGB2LJyrP7yxQX+FKJc8tcqDVQakOz+9sUJ/hTeWDUogN6mBwxEu9A9nrKq/ok+aTBg7
RHVQ9NL/GW88XWV/HvvoAdIUeHVV1ohswvvPAzhDBIgUk5YcSdpz8CBbUFQaVbpiSZA4+pjdk5Cl
K65AodtQgteTmftxNJweBW/viNNVF0cNQkTYhSDuO7aAlod5XUTWcGSNus46MNHENaP2f83ILOxm
YxoBjRUMR0Pyh0r2K1CVfmxhVp95P45ZvkDrNCLJMUyAa/Z7knYA14KNrN4a6oAP5OVjc2/vvT+s
oUUDWxwdgcg+vb0FkhDNl1ILa2mjPIb9sI1jZTeoSQxlCbYA758lgH4YM6cMLPqqgOychaNZEcsC
3IDT0DpXcRVb+5I5xBl3wT7cmM8QrQU6ia1wM1zsoXgbev9uGrJmCrKSxML1fnY9UwhHATMbhyM9
dp/Dm4ljNPLLXW/hKJHdehEGMrte/2EQrfUITzQg4hEBnV6vVZJbDU2r4Whl6kuRmyoIBLnmG0Ls
wFJQrnvRfOlVc9trxkFwek8TC50VcevVWrmLIaPmdo01kQ2B5x8kw+CJkp4KklzJmqG5XQ5eOTps
WN4LR+4E6NYijdsVCOfsohaGXQodddhSTV1tAi1SM3stEMfs4NDXYV5yW23bFW07tkqJlS0Bm6Z7
zKkfmLaiicTQH2Of3b5ZjFJ0BY3EI9uDScsTu9LrPLRmg09gOeE1TeRHxmZvNhkCvdU4jEEVEO2r
F+2UyLD8j7fJkpHZvq+NvI71JBmOiowYYNwiHrZ18fVjI+/O3GneAFq0dKxU0BbMy2tNWo8qz01x
nOBRdEvWwWaKXtgNlCQ3H9s65y3RiEqBWASUHanzt8tTb0ZckpgQxyq8Jv29rH35+PfPTZiFqByn
FMUdZJ4xGPs85MC69Md6iD8xg6xFKO91MGN+bGZ+4kwzhhZiXCdA3Qa9idkwzNhiYJnVxXEiQs59
gMlW0Trzl9IF52br1Mz0+UkwJGLT6no2vRjeuHIL4tcl+vSzbv/UxMxfjE2dDMZ3E5Du5XeZ163J
QVohn7OSFtWIl6ZttkF7s520ZSxxjHWUpXiwaztEy128RrP7Jd6dX+sW0OHDYub4nBs+HeVssxZc
T9NYksQxAftnnjmmo6DeaXiq5hSAcparpTLu2TeHVDg6Y1XAxOco5yDsTah1EnHsjMhJpUeZLmSt
zi500KVTGYEP2vhnx7XKG3XMBMMKrKAhOYkXao9j9PrxMp+mZe7jLB2HiIrIZmrzebv+JKPIClUM
4hiC3niEok4OFQFQbzpG/Fkv9dXH1pRZ/ub3w+vU3mx9DDw1dHVyREMLXc2mzbYilC6lnkEFCII+
uAHJsa2yOLVrvdkEcbZLJrXHVrkwx2JTaGZ4jU5dshJSvjVrqNSR/FNKWeN3lF7SsTukHch/o1R4
NQ29UAxXWp7h+KNQ8qxjKfcGArHHsSycIE03vZ5ekbD2Sk2flDobtwp1tFObX7SQaA4S18EhtPQd
663RL5I4cdPCYkiGdpeVaFyME2xgowapP8Gh4ddZG9FDvFQ31Q7ykgUwRK0BSt5gLRXsthEF7A24
76voBgkCtgexiz/UzVqNaiQStOSW9Cb1rERLNmXaZHZDov3Aqy9D1l/lhuHQQbsxZLLio3Gdoa+v
U+ULtWQ7aczXitxu1ZA+kxbnhySUNWsyCOsp+iR/OKSeRU1xoYP+ya4G66iTHpiqId/manelduUK
uIzbdmDXhkDPKbTEKtto9V1dii3yValNeHvZDEpgxyBqpmn3XKKUUJTkQHRoMQbx+JJZw6qLQNVS
GtSxJOurlTZbXQy3tZlt1Ub9RApQb6Df1CFJ9NKP9NaKmm026J5hxq9BER5zSd/kGa8eBTOXMNfK
tKzeLXMypXMMA1fOeedc2grMuhIPR+6C+y+w9SMUCJzWJ1skiNzqioPikP2TAPYfi/2n1Xnz3Gho
BWiJCvikjL4wtb/WzNgfhqXT/fzgQCaBvkBw2cwTVSako7poMiMs8yqepnEQe8JAPK1px4838Ayr
Nw1JAx8DOvRNBek5BBVv/QVrumHEq+2POfpoc7tZa3dlgdYL3Ys9czNeK5Au88hFt82wjX1IuwIi
Zd58/BDvHSOeAR2Qhqog3Mat9O0zkDQWYCCJMK28uaNBfyNMsmNp/nvq9k3m9vTat2RmFplZfVP0
lWlgqHlvt9GRR59LqAR/PJYzkRkGgzDDxJAmJzzz8hbkdy0ulf0x2fBNAc321Ol9qOmurEUeqbMD
+mlquv2fxhrgAwBQtqn649jj/qxX2T0ftQcEHv/FMX3PrJ4ENcGA0mNSUcwcOmQagCgnMq5onW//
gQ6Z6S283dlv5o9MN4YTW1AHoxItYIvtgRd3+4vqHjWy69CrP5HRztCdelM8gMfD63egEfn45c2A
ej92w8mMzoJELqoq7krEouah/xreBI+R6prbdgV9o/EmvJv6c4xVV4FEv92o6EldQq7M+i7eP8As
fDTKcGRVV/SI6wenAMsnJDsC14JVsg0dU7aXIU9nfOk04zp6ktCBPO3AtzMulwGRwxI2kUbQHMtO
HgAxj1z6Un3O75GhRYk7stNby4Xk9sfzPUMJ/jFcqiAbRFXr3dWXaioTFKpsx+Cg+CYohF60df2p
27auBiU2aYtAaVgvQQRmJd8fVuH5kP7CP3R+ozHjOA4k1eyPExGK+j2yJBfpRnhTh1C5WqIjObui
T8zN3umoKqEieqzoAUV0hwTyrQZ1uyHMryFIdFlW2abt9M3HM/v+CME7xcUavEkEMzs/QrS6HYYi
DMWRZlfDoDpBhJx8/CgTxf0ThqiBXImJZMk7nsMhldJRlXF+cAYJwCFzDBbZZgmxUmmpzeP8WYXq
jamZgJW+o9jKcpbGZdDDlkvstLEnyt96EznZtnjNnOEqvKvuChdF9NTBv/xl5/T+MoRZPXmAmW8a
pVqP+67rcYecEt100/vNRl2UKTnr10/MzLxQn4UENBMwI5evEepPnQARIdi2Pn5z533NiZnZugy0
qjBpiekEGPqr7DHMG1oAzReGTR86LbUtF5Wcj42e3QsnNqehn3r3hoBgIMR1oSoQznIyIoGXgEw0
S29oUL9SK99yozl+bHQayLsj5cTo7I6CjEzSsBQDBSvSrWH1PvTObj42MWPG++FTTmzMnKiejj2W
LWz0UGt3IIkOALICYEKPdhLFA0saCiIBtcMHhoAKua1FkOy0KN4N0jLBNQq0tWnOr68o3ZuxCmDg
MdoUT8q+Aj/08CAckAwjGJZ3xp9xMCfmZsEU7UlFDAKnplhb5CztqK7tPqbA9ywdymd3w4mlWUDF
UpI2JmH9keSDxzqobYM2K6XqQn5owYw5C6aStoHsXwtHVrYghbTyyzZEDdHQbj9eKEtmZll0XU8T
qIdX4igb8aVWZVc9Vz7hWL762MxZT/Vz0r7L35zsM63TW1ydcKbrPFlVonVw6NnojHXG6lVlNwnu
gLG5+tjmmcQU3OOJ0ZnfMksyjhba2L6n2JjbHDMndYzridHJurIW6MyWJnLmvaBXpUWlQOgQpxDW
pBpGWB/AAX29MKglO9PnJzPZpnIMdjw+HTrj53ZLIDsWQZaxW6ubtoYoVu7F/lIqanEmZx4LTaER
lCjx+iqvc2UPSrXcDldoC3NyD90aSxHRmSzO2zc38168o4HUZhikfo0GONPW0CgNCAF42wzfWCtf
jNCGtj2I2yZYc73KPek6vwH+frXUBXSm8PP2SeZ+RS7DqMCphIgQeZge2qju6JJdCgpXwwvvFMf0
mYfECzhc/aVM9/kT8WQBz1yNUptcWBmipt5hdEO32TZbgVO09VnlkC1fUR9lJ29hgU1BwweOe36L
M7k5dsXYTicHWEPvJ9EEbcVuuFP+AwQEZ4/CnyOc3+TUwGhy5KJwwSHjYVDjjSSpS4HFko1pwCc7
Bn1coP9ldX8M8+ZB6NUa/B7rhUmbvPH7SbOgQAnw0Htm0iIA8e2o59ONFLIeK+tiIo5j2z95O1IA
tTUUHShmtMS8HQ2Lcq0aTVwJs8gh7bQiNZDpJy51R+KkYAKzp2ipRL5paS+89zwgW58qYzpIb4Hz
n7nT3LKSCihAxPAJ5FF6MOeo14EyLERk728KsEJkzULQAJjAPJM2xlw1xgAzKWcoIqfggyRkF5aJ
3wjxTyfAARwALtQAOyfawuYV5LhQEb3HIS5CA1jwWOSykbp1fP/x2jgzIGsqIwEzpoNTUJ6/sBHl
y1Cj5VHRnzO2q/tho5tPA9rBP7Yz+cS3SxA2ZNTBkTwDy/v89UDrpEkUnlTHQUO/B8TEwLo8ZGtj
bNxGJq9xUy8cRecM4n6Oah+C5PdCQIaSlLVc6e0xb3rQ2DyFUg14j26DUMVFPtT5eHjvVx/Yciay
HJXKYLCaV+CVylClwkrrIyPoqb8oyUMwLLypsyZM1BSQxwUKY04qr1SlUEkj2mOtvnYUeO9a9RRz
IRI6a4Qiy4nCDpjB5/m4qqmlkMRae4RXtAtJs/Vyw+LnjyfrvcvDZKEpbqobAdcyX9mBpKC5tMzL
I5P3ZvWYFfnC23h/b8JCVrBHQaiK1OK8SFoKyoncgkkRztC2NAGqULTkZruSP6NKZpNmYatqoAl7
t75hEjVTkFqrOj6euR8O3PigK0F9BF1t5wdKs61RgvGHGGy1fZJSyEk2QAc0w6pSQqTCOlRaWpR9
esW8Gxiwj3VrbOSUvlCzmnCGqg6t8/y546DnThvpMUvSfWb1Lhdt4yqilhwzH+Bio6tIIVsxsE3U
StcsUW6oHm5qkl1IRfxkptKxCMQxH6IHmle1nUohKLGa7jVpOF1H3cjWWp1FfhcVoB+bqietDLRc
G7AMeDjtXgxFs4Vq2rGn8j5AKgit2SG6ibTys9WIzxLVUj/rJ5YRM3CrtjpKtNmxoGsf+1bZNnG1
HzW37MPNiDrXEBPIVloojLYPZoOKTC/6CzYUDqmHK71HlaRE3afXow0Z+1ehox8tt4zbTmSXpRat
pLFhTmCBjk3rikeNhQfoL6wVsBBq/dZ65lX/UBsQNEFBEVXJ/iAbjRcqigA7Irkry2jfZGW86hPy
Je2qrZ4Hd31RQQQ3a58y9E5EeSQ2HNIoNs84wtcxSHxN6W+TWldABALxIC43G4abCHQl2V501Wvf
0c61cGHGj0Q+14bet3R+0TT0lXYKeCqUVngdrWpP0fLkwghN4mbwTG7CcwiKQpw5od19EUeHiOQ3
kZxuhRkjcWtekyj9zFHwigV7bixrVUjppg2VLbRbrE2MNo+Ui8RRGtDixrz5ogXAoVZj+Rnfvek0
JjtWyBUXHMaY6PAFucwLwFNR3mQ5QrTgExmUi0qubkQ2AiKfiHVpqY9A7t9bo7iLMvqZNVCnz4UJ
NKVR5dealbB93QTXudHd5c2Q+6KvbhICqttaZ5dRlu1iTSqdttdv8EK4rRAJoi5U2ulJSNZpO25D
ouLHou4OCtQ9bqbISFWdgt4AZlI7bkfoVWjF17gFIDdNVCBE+6BeDb2QXaTn0OkpLO4ERha4Sdam
IPoF3DgLobCrBGbuWKx+kiKG9Z2mX7VI/dzn5DLU21tVJL3NrXFHGNQcehOhT1BVrj7Er0mUqKsk
Ik+mIj2wZrgekwRP2AZXRORfB54/pEz/lDWTC7HK3K0GYT5Sq0zWlhXuZd5+aVRpTQsF0FRAPtbx
GJeuLho/IVAvFUpX2TzkwkeLlekIMzG2aq2Y3hjwNRbStRVJnkYLbDV9XxHZSVgB+C3660ED+imt
0YOZQhIOIOXsAfQe3hhbn6GTi46bIftc9tCCh9zHRqMQUZW5eB5zdV1mBrDaNKxcowo3VUhKOxYl
+Btk2akLIzxgfw7YUcOn0KxNO9a0q7LPrprWLFYtG5nTyXHjUTUFPV9SWDgtc/T0CnGJouIVb/Vr
aCR9UiDVngEybzMqtW4lzNAJK9y3Ij4KCLZ3X8ysZk5SVMLTMnPPOvUxrWNXTcZ4a9Q6CFtU9kXV
QaBTjcbXsJLiCwVLZ4SyB2g1QesKAHfSrXu1Sz2tqz6lZfylIqADj1Csd0qInLoaaV8MJhNbEQq3
pbiFumsQ23kqbXK9vLcyUrt1EF5yzbgNteEOYfExLNODTHG5pwLrmhoXQVjukDW9sbKIwY2CjgYa
fGBM6eQUM5tDB1bQS0ONr2qWhY4Oil43ygl3GVczKElmGphm4PKAiDt2VljbWja+QPHntSsoii5V
cdsWco+VjIYei/SfZTMlTlAPl1N91i5iAo56I39lecLtgUKyNhU1X0Oy/aoGTnGXCRmirSMAMV1V
adgj6UtZs2ul0CCLbCT3ld48KQHr7RzqxU5tBGCZ6yEqkStXWqp63OgsN6rJPqjUp7gtdtwCPJpR
48gK9hnoY9lpmvASkdEFLc0Hdco+d1zLnLpOE5sGEPeSyvaTGQ9g9I/kVUegyZwr8VWma6D31++a
HLX/JFL3Qd9sR6E+cuwJWwyQSB8UtovzYhdY7ACZXTBaDgBaA79R52DZEfrWCKHuHMuyAlSHtIuJ
mTptHhyzxozcIilHP+oU2WY8+2qYxS3DwvPbyBjsMCwQLpKVlo5uVYV+n/Ad19DCl1v5dSlQeq0i
BSk1xXSGMLNcNIjuigZ84KL8mrLeGQwzPfSWYJeWaAoPZRbD5io9mkNQfrHYAHkz0hQrHGmqTUJs
+AI+D/X8l7bG2SgVTQVim/xJN4g7RGQ7UqjZKeEAqiaNvwAqBXKjkZEbmVTppuIUd+C4Gxy0C4RO
H5KnuFGewirLbDOW1yw2fB2t87aaiIs6D49Z0Xgg9UjsJEdFgMKlG3y8URTqG1kH2d5B2ggN0Hi5
ukxjxjd1oyW2peRfRReAxNOo0dfT3Yk0F6upe9yWpOTeUru7JEGUpVboQhYZuBYF32oCSvNRDO2r
rNxqOQNKSFTC1iFV4jZCQlzRhX6tJS26PoLB8KWOMxsIKghT1+0las3DPlXK1NWrGqB7HAChBKxk
jd3gmhLkY2gLNmuOKhXqG3HhBkETXgQaJ6s674aVIcWolvdh47BKTbxxGOvrLC28vB3cOilXYzGV
X2Qd1BAEH/f1Du7+LsXXVXiFMIo7RyqNzVBkCCXaGIB+Ie3RML8bKendJM+2Ek5JDel/XZDSi3NU
4sA75bYmMC+yEV6Vg5F6NWEaADcV/VRxRSvBB5ODjHqi00y1/JANUQNWv+YQRni7HZBpdWxlGxBv
XtagX7/M01BziWZdsaYCmEtuH0EpuzGsKH6MJWtSz1U73aVoUhiLNgTQBC1LRlReak2vYlOT0IHo
Q7atuqR2sxZSwmaCvmydY7cneROuDCF/AR8X8D6Jds8pW/e5fNH34MpkKKhARoPdGIZovDSPwMrD
g2Svmu31YEFoseQXWsogo1PweJt3uPJUhYz+C4XejmqoXw5lgfOiSaWD1AQg1IIEdpZ2B4PUE+kQ
tLDGwGzgUrvnisS3YwmwKx+RtwpxKDJyQNdpZAOLLoOD0TT2PXji7dagOyXpN2Efu0GVRCtBUleG
wJBT1rof9SaaWiMlsq0+gLOGJJE9lvW2nLAvDVxbKFG/qZAuYhA0zED36Aw08mky7IecGLaVBKqd
mmW31tMAhEQcWgylzhyRDJI3RHLuIMaBGnjXYMGUbqF2ECpU2whHcnwNquR9YETPFYo3rloASFWn
F43a0/t+CK2dXGUPQRXel73FoH0zYgGpJU92VqL0q6FMvBCFxzSCt6oTCeHdKHxSyxCBoI3mWT1H
gQLINTRsDpabUOvWIuUn0UvHPChuKqjO8GSKeAAtKgVWrIk+vK5BopybX62EtpBBsdYVEFWu2uvE
h8K6cFmtKo7Wd1+0snwGSw3bSClFZtGoQQvMIJMT9uhV6jrpppZBq2vFRDtI9Xg5qH3kqq2eXUVU
r+9ryjmo9OV4l+sAVBZ1iP0d1Llf1vnopaSEfzBD1S9AuW9bOStWvValX6KCMV8T5Z6nI99ymnOb
UkTb4N2Q0VzH9dUwGJlbqlXr6LVlj6TY0gR6jCaovkHu8Bgww++SAKRuzWVgVrk/yvlj2EqdVyUl
d3VVZk4RD9umJJENbY2jZhjHCuDtUW8sOzaMT3KYPwDGUxwkqbxq+7Z3WrCpgup6ujJVBVyFBVq3
cgvW2weGaK2TEHrbdaUdg6bYaf14rRY6NkWmA9OvVndmFb/kFJMdmmXosT62bHNA/FdoUncACQ08
PfBcoHdOSi+NOmsPyWji1GnZuWELqPD/5ezLliPF1W6fiAiJmVtIkpydnocbhV0uIxCIQRKDnv5f
ea72rl3RHXGuu7rsygTp+9YYtps50TFavqsgK4P2zGOVw7NbpaysDxE4pI0VBB/Fwq8dZANpqIU+
zST+VF3yXOLX3aiEnxLR7fuqPlQkQPZcCd9Wvx+Mi4+l3mmWtOjaCtecSwcq/US+u/60bIiz4JeY
a2QZU/fBb4dHdJ/dOaF844xcLUrscAC6V3f0gBq6uSRQrS0QYEy0gvhv/B2EXpV63Xgn+vbZuPV9
V7IibvBGI9XsdSXaSYVci8irP4IVn8G6eNs4QLpXH0PCXwa7UVGT6x4nWDR7rzFULWnv2gFl3cHd
7MJk5a3uHjPIr9pi0p3XneeXn90Al5te4Q/pI1q4VlwVJq3UHd1go8oI3n8e3HWEbenqbKvZPUll
7zGggQBc+LGTZI8yzs1Cnc2kITtXocY9Mrnvk8Ze5ujgGZpGhL43zbGxsFCh3ypXQQKMv8Mx4JH+
niCi4SZ+bFIWN9BiEZob7n/PSK5NbSDXB7r251mYxyC4JWd5j0vVH3kt9kCz/YLUCD+La1S9TE7a
LrXCLNji0XR6kQ6eHQ6NQ2ELq8mp8XF2LT7Omf7JVQgY4NJ9jwkm6cm968dSZgNFXi0mRt2pXUXk
Z4tWG8Q58kfPOgWb69dghj7GDbZwWR54rB9anErpPAaX0JWfvSfeqh7R1Qw36UDteapcPxsW0Buu
ygZs1FVMt5VsEDGic/TlnLwmOdYdyWLKzlUX5AGFjZFUzhdR0Tai/ElSikyCcOcMziZJxLaMgk3l
hdtZunveDDmtUFtbO9nK3HfukiObolt2Uf3lY2xYQ/pr9Lydicp3O1WfvlefDeO7yFdeVk1NiYtw
uQSTfJ5LfNRjt0LeaA6cTEW13JZT93bRjRHipUTFsqGsckhCv5MGDjgdfHsN0gT0EKWkV3lHxH1P
hoJPCG5qg0wzg0tA33p1qy9vrc+xmXf1EhwRw/E7VM4+IHJfavcD4pgSa9B8QH9tiw9l8TIarb9C
2zzOSfkp+JKzVd95Bke3g4HANXZD5xBeS7IJvP6uTzpgEs4edv096lk3oVlQHxHBt5l0QTZFhuYx
/vbWHy5lVRPcC8kdoXMP6XAHP2mNLaTz7HtksHQiQ2BXh+EjtWVRO91LjS2/UzgkeXM3VVjihb33
51uMgxqx6iensOFfjraPysU6kQh2xz1ouN3QYo9uJMKqEyc1CqehrxjSh7sSpw2lrx4d3kZHjAWb
2FNDfNhPYolC7Xm4ui3blQlKxyIwGdlYx2ftJrivyu5tITHSjH0coYNXn2Lsaxn88/5G4yTeDElQ
ZohZLYvRZ3wLu8ub8Zun0o9/JlLno+/vHeu8iYV+VJXIF+p9GD8xKOtJcmccs4W0Jou6ZI+bAjil
D+WbqXZOLMtsbL1dGC6/p6Z58g0pkd3JMD7Nu2YR6LUgBXz8iLtwt0qRn0mQa43TN2gHmWtkyqMh
RWZd75gMlMZHYB14cTBUls56V6POJCvBPNEyvEtWih5bPOIjgYy3nDZ4QF46J3jgFco4LRl/j8tq
i8iSp0bp3+E0f/aKHdY1PAtbv+jGPhrfXNYIMc+W8bsqKDdl4D2TqC3EyDcqDA6t65/1HJwTX27i
DgsU47SIOmB/brtrY5HbLgTgF5u7DiZiZK6e66h6x23yMIfRlNaGHGJLzkIH9xq0aday5FCZ+tgG
67tXyx2hbDuYh6m+g5Xs24+n1B1EwUdw0TIge7FcYkx+kbJ7jGF3Y2ceMVt90qYtSG93YSW31dBn
HfTHTNrt3FiIjYhC52CLqJekp1et5vtYAc0aG7kFhYp5sXmyXp31Q4cbYO3fEON/9DiUJ6uSxVj7
OA1xlOsjnwwQys1kcXMqmY79cMbM9Tteg9SrbYFVABponhn0JkzACpGfCz9xdwybe6IzQJsfXoWB
GP0vTdS0WVNFu0jwVyOQzlaPTtFxTIGtHV/mlmwb0w5Y+4CJ9mVZ4TYWe17FyxWXj5uupNli3am3
ZeBA961tnFt/DvLeBjYnsI47pjm2nr+khI/9AfglWJQovq9mqOekdPKkGrNekEdthqJT+iWq1bUd
+G4K7Qc0fjjUuPhkgAL3tK3OcS284+S09tpzPWShoO9eiJZXM+KvIZ6KC2DESHdr3f0wIASuWQqJ
bMu0muyrm1SPHrLTNximHmYf4ByTZZGMbB/Oc1/gBXxzLYGgyCFob4VQFSPLBGTCsdHFCr889R0e
oTiZb3CCzniH+g/8cIBbBlDR0qshjQi/Skgy8f4x5DwZ9U6qqXDndosd+pqgtTWrGVAwM4Kg9v22
zWXNjpVSzW1xeozVtG0ovs9BQt2MkgEJBxwmpN6uT7Mdn13M8plT03vE2R4gg37u/bmoRnmVEeLu
lO7DvBHYYMvR2rxHMnVaUvsSSFbu6sbAcN9FWGjDp2Z1f0AN4PSs+oemriKMvfq1aYZD19kXFojv
ZmnKB48ZYFQg4zDYr8/uRH71QXU/Dlg9Uan9WWkmgHxZrCJjf25sjYq0BicxZShYDAy9IsRRQqMt
f/Vo59pb18maujxHFcGPqMJc1zOCVB19PwoO7XFbnkS7nty4eov45EOm79kTgtAuLFYbzfsTvpvT
OqhzaKjIBEqb8Cc+Onf9JVvOcyubx0BBPBj3FksKzsAYGE9mDBK/qioasiTG2of/bQ/o7Oz3mLeU
j52qp342UflFUBqQ+pB6pfUq8O4joCBdW40K2kpjBfOiUyCjpxoiGMAk91MS41xqSJeKxtvV8fDB
PXMY5uonCPoT8NrvyhsPul4x0MESXEu8hUxQ5DMEw6coJcLXHBeASj0gM4CJgomowHCeuxMrxlAV
viaHiSJNSEzbgIz7IdJQFqBece4AxK0dFM00uVdcJHmg4jtXSMDR9ifuY6yqyI/zkCc5e4906h5G
o9RWrfxZVBX+hYNGPsCgZGZKbz/WdYud3H/rVf3bIWbrrD0FmgItAxXfhgyXXpVvOLPOTZt8T1pi
zJzCH5nA9MxMe2F6ZhuvxjnS4qLvanXGzhKfcD+gNHGJUbxMrM3cSM8pdeuH1kOv3dyBVCgD8t75
WPwcFeYRi4/GAeLkRNOCqHaAAMsqqqKVCVw00gGd137XWpzQ9czSGoaVhoRbfxTFwoHProJ+yjA8
IuHj2CQjPpny4q7T0QzqOkzJu2rbejMjAitLOozGE+UINShPdRDkvKne9dBf+6T8iTpvWyfDD+UM
kZvWx7Sx+sDQ1L0awRQYvLEUUhC8m82jdtgTBw4Bk47IQhPyNGjaM02g89DOmcUj6vIskHsLBVOK
LTJruAWygaIgRdoRmFWHrIlRBGnXy2RDFfYzxZdiwTWho+k4I1kjt4reR7p+YXbE1CH7Jl2YvnOR
4dEpemsd6bAMD2gDqiLEJyg09C2dKNwKgw9n07WRKKWSg7oDTruNRZgTrIV6cg+hq3d1gsEYm0+n
7ceU1FDC8VJumJrtFuzUZh2nolxqnrl+mMeBePeFfI67oMu1Bd6AnXHdx05EUTNFHzlboYGmeCpi
dPFNSvzGhZGvE9plACAPpbsjs7fFN4UN2HfOlNOjoN4EQA2eJ5fKEzi7JVtk9SUMTTAuV89xWU5Z
6auxGK14MBRDHXC7s79ATV/NvsxNqKbN0AMkNX7EUuuRertMoUxLpc5Kxij3JnQz1/bBX5yPAFts
Suxs8ob1POe0Bf6LpHF884+IIzjFs/iMQwRSwMiShY2FB7IWd/gnYaXo1LULEeIFjKnORctZ7krv
fW3ZPRQwxczog3BW9IH5I838pr+WcXmlib0benZFOs698KadU8Ei3TPnpx84UoroV61RdWwZWlfs
dD/V4XO7OseQWUyg8NsVbhmuGdbck+qrq2aSbICYFMKv8WBUGK8ooHIOqCjHUAafV9Q7+P6rO+sj
9LPsQIdVAxT/Hh0z6wwX4jR3NqIXdDu+21A+LUNcxAzMWjwtx7Ju710bJ9li+iBzGtwEev4yA30T
ATZwOY3H4Nb4WDb6iE6xM+rID2Isz+vkXzyufymcRGYdxIGXbpQlvY+sd+afUcty1A0iiqdSpV4P
mLeJgnPgIrYYjZEd8EB8oTiThZg+wE79Xmf/h7dhwZSSG8Qo3p71Zt+PU7sRCFgSpEMIsAPXGjSj
iBmvJOom4wHMl4y+Q8S0qGj+BEqOU7u9VmOchh1SLYXEoLl0ziboQ3jiRNB8BWbQaRtMRa2my4hN
afXCXJjpV9DQB0+1/oY68V4iYQU29feRxEXY6V8s7GVqQo3g6vU4xxxacTesUyeRR91iuIArfR+i
lT33wdbUyn45GAG9ucbrEWbdLI/sljwP7uo7GMHlMz+r4ZdCaM2H39kYraoB8uVwawExfJ8Xhrca
9XGxuwOAdgIy/QaBEv73SfQpYjCKgOrPGYOu3yMLCHkVb/WCiJtl2S5K50NiLhGagGXF9BbS8LMN
252jUeJYB3Z9TyZJPmo+6B2SLiosB3o+BaocMVbXk027GYZ6oddvWuHBQj/0mraDetOOuXrtsqY1
8TaM4q2EeDcz0fgSCXivyq6b06hfN77uWaobGm1MUn+tU3uFMuBNGMAJFeQA6YpBLfTWNodn5ASb
ZQ5GNq8a5FmjdDLxowOxMPdF7Jmx9jIRBOmJ9RIwdmJh1WTQ0guAtcMhoQOILezk3bTw1HjyQXcd
4o/wxneiMplqXZNH3nS7HpcCo9KDoqK40aw94Mi7ibpFWyYHCviTuWbZrZ04DIYdkS7UZ6HlgJcI
OTPLCwBjF9gQbebj3QnLEaxKdFGrn4Ks+tBxl4dqPsTB8mGCY8LBYlV422vYChH9dwEKgjEjZOnk
IR8Iz/KlXytwMWL91SkkH6xL/xlQvFt2blTOuwW33rJuqUwe0QfroDsaifpmNM/zNCr8BsvDOA9n
V+DC6UmhUQFoWXmRU1Rtrdv9jGKwKenaPUmmI6U1MgNC4KjrRjvzS5UANYYz89j73QXD4XGN5Xtb
Lxu51J/ACvMpKo+B6g4BgJdKO7/J3B3got+uSh9mi/b51v4Cm1mmdgh3PKgPc+3uKmetwSARBCXG
65eclpPhUxExueDLKr2MjACo477b1JA2AMXWv9y4fqA4aMbSzxhkIGHTF906IiyUsFyu5NjecC6/
eRlLtY899ZasCZAukpMV1A0BBmsjf8n9ysu5qY7V2L0uqxNllarflSiPk6p+xoi/II2uR5Cm2I01
jpp+CO9sEKMvluVOMiP9sVeHCS1s2KpgiCAKN0+4x8UH4TFGNAqMNm0J/cY5cOodfqfi9ZCspqiY
99VjEIXg7Mntu2+n8j97shz9Ebz7TEacNA6KF1qAsh6kFQvHt7hQ+4Hq6E/JgreeiCfB5Lp1pFNY
qKCyyWmwLfvHZK4vvj8fxn4FQBjuwBTtiELM+zA8rGR+XToPaRby2Nr2SSH3DvqZbteN9daiNjoU
CZqYmPfdT2hiTKYSjmWOr0Igop3SKk18TLZj724A2xbz3HxJFemsaetvH1oAB2nradKt3wvWnGQA
hCmHKZcLeJWO8l3j4ThtQD74Bru1BPbMFGQK5BHWmlzHFUxQzdZJkD5lTHwgiC+PQg29TbQ8EhEB
71mRaGoE3+KbeKaLxURQC8TIV/FejPpIyni7WO9bo6ycBpE+NO7ye3Ei7PoY1VRr4fAQU2GC8Ksd
8D6MnD/x3pzaChJDFMei8tw/+Ypsar+8p/AsFaWtXpYR23nn3ALMwkyXPWak9WlqjMQp2hXh6pxK
1tw3Df1G7tClmeK3fmGPYghPNlE7qtx8leQ6TeuA+aJ6GyK1W7r2xUDDbxXZSS7vu8SHLyK0d9EN
VGLq2jcY8VtAuWHs5wuK3vuO3o9xf8eG0KSsE6CbhR6zzh0+ABidm8R98wzOLT0tB1TP7mFBv04M
GzvY2kLGPkh5coxCb8clcmPi+ZVypGqNyz3Shg7gxg7lVL0SW+4EXo501tWuRvEpLkcs6gsr71Uv
n8cFyg6J1g5AAOiYjZQpOBmAUY4G+xCHHGOcseYuHkFeVwVRoDHtyWNw0AWDk7t976eWGnQnLSFY
wAT2dEnATYRRytX8FI3JufVAAHYUmwbwnhnHR9onQSEDc4XTvsnbGAQYi2ekq4LGaJu1vZuIO6UQ
JGTzIB49Is8l/gq/ppsFTHWd/ERWgm6iyJyDVp0sV4mN3QhzGab2w0m6F1qF5xK5eGkgxFbE7VHN
Chcylp4lPgXBQNBn96yd5uw3H0zMRyJBaiPrralHk2q63mNdKXTTHvTCDrHT76Ed2IsVzLb7w/xb
Bqh30e168Hud95OXtzN/njnyzwJ8PoTtE+TMDNgpoB4QOyeYThAenuIS6XXxBH43itM4xHXW9j+L
qwAUQWehyJj51ZLaMkDEL8Y+hKc6Bta9KSzsQtIyrB/Wbn1ralAKEnd6pghDkFSApQ8T0W5FG0kr
0TjSVEd8YnmIeyKwcw4nJCAgN+8j9Ldzzq5hqDOo/i71DPvu1N7LkJ96Nylqs+Z66LBcfzrqKfES
LLTrRzM0d/1kC85KnSk+ZTVCc0DpPjvkF8jta48fIZVB0hVH/QkJz4Ne3pkvPm0bX8KeHstKPdoS
I565sTVIGlxNu1fTck9LAMyVGDcDCBOObEtSjuUGYhLEFcTtfkGpeRdpzMMUChC3mEO0y0VdvFvL
N6MIZvXnAHTaAJmB18oshliiG8SLm5TffouiOwTr9mO7G7TZdtDAbUTZ5AObnm8qpcnz8jCcnj1Y
FRVOx9XqbZRMmzDuReZA84dzAVJhVnQSUw0fH0HrFlEgt7eKZBjMzlQLIIHVnUmw+RLvJh3cOBr1
CMRFXbQu9NTBZlbiiQ5PiQ6wkAxFspICpvWti0FtxJU+JixPogTyLewqwW3dFfdQDWYW4nymMCwE
04XK+rPXTQakZBt0jwttDqIJTtUEHBOoO3XNK4CIjYnazRjQF3BpSTpEkL4sE92sEB2NDNMSFODA
uZE/2GGorexjRZF6QsBQVnGGzQAyN3c70sc6WJ5a8DMuEJmZ4G9F88Ng5HbQ8gTFz6O7Tj+sw6Mb
qFfIJ65ecyll8ov5nwG29Zngq+Rh++Hp6tThzg5smLfSAcEnswX8qR3VdVmjdStM+wrCAcrIV7X8
8gLwwdGYSjB1o6DwJOMugiSLYvIkmR4BHy1hhlCBrByrfO7KqzHLRQi+d3BLynU+kZFlMRBKGzWv
7RrsIWHOa0QiSpLcmya5nbzABfEezhrrWQRJkJOwNFH13qHzVivzNIrfSUTP60A3ql+OXYwJwYEg
kq8Xa5dP8FGAP5HE4H2MIyRQAS5Mhmc/1t4dPvqjtNWeBvzk1fVV3EZ83u5KZDKluCCR7jhdV2fM
hhXOk3raEvAHI5vTGfNQ2pgQ4izgXrx9vd3lqmcZ9yGIWVzgFhremDq8D4gueho8VgYqJauiJ4aD
Ne3qYaPDZB8wN2fWe+VcQgVW79wGHUgYxe6Gdb6roAqyM/1JfOzK9fybGH5UJejIxW6tRhmNh6DQ
EScuFjDEaeHqCSaAc7S/W28Z1caHcE594fXeGFVtfKyLaRQsTaoW+uKCsAWnq3Nc6Jdo7nbKQdJX
iZOZz+wKW+nVAyg1Qng/GLpHRMLL5FTHG/qbNtPwMw68CGb15QbVrlPxBSm3u1UtRyhPtolJnpoW
R1HT7WLdbwOG/F5AyobWWUi73HVmqKcIbvZm2WMkf1mQwQL6b8y9yneQ04moS+xKdQkxCdjFZcHn
L9zqgt89QkDYKgEcrke3hjzM71y+owOo9zFaN0rzF+wIdbpyiw2MgkxdFvCWBqcnFlGJMKpajAg0
JYdSIjolSmJAGDzAH6vkPbHBuQ3DTUP1oYqCq4/dEDlTJw98preOu35IzlXJgKRo9QGJVwLVynlw
ln0bmSNuut2k+Q9l83HgDOSZf6IoCmtdtY/M9IHL+ZUv82vUrtBV+GgsGLzp0Ybjry6Oj2WJ7PEF
mXJ+8Ij58pkn7UW6nd4gKf8efurM1RVJo9ZE+dRPhyo0x2gdsY65+jc+2efGx72k7fCKP4d7qB1/
oRl7yo1VWwH+mC7gsqZVvYyd+oQ3zYUEBtdl346FP4e/DI32VY+RzbVQBhO0HGx7Gv9KohbrGjjZ
slMQAbjJPkwAbMeB/jBIRk1b38/BbQEhF/I9iOg2msbnyrC3iUz3fcgR9InZIAWGA4q8X85x+BRT
vqTxMJ8xlFV4h7pd4thtu1jsdqK5zNHQZu3oYo/sIH2INIj8Zb33SfOEmDiS91zwLOxA1rT0yGZc
F4I+9nw5KmV3jh/nfQ22BDV3xdSv3yUH9Ro4CHDU66GmdQ5a7kBhqEwTPqUNcmd05fwEbnkduPOF
S/q0mPrcLO2r9MgzhXgLitN9FMo8opDrmOToIPhnU+r41XOEm9UGBh/GGd7l8q3iElG1eNjLdrh0
EqOdmfud9FZcJkOXqlp+xq73PUTTe8tvLDv3eKoaiMpL761voFFa61z67DCJ6KwGcRp0O2YgsEEo
gUm9iiHeoAP+PEHA7Y9Q6qob9QqS3RXvwy2OWiEpBXX1T7Kdn2bIdkuGsWytgr3hEA3isX/jPL56
g/NtOphV/RCjYWOEgDCte+n8es5qD8sXmj3ek75FBtCwGWaz8SfId0sE2gbm0gqoCb3maV3bBU3C
7EjsgoV4geiynxGrK3rxAP4IrOYMuMBh1V7O0QVD1U/D/Y8IRE04YC5ZVDtAaCq7jK4d/KbLW+Q1
70kJLkPLcVu58eMy9D9T46wgtEUh53jdzUbvI1UnqTPe8GAW4fOv7VXo+LImoFMCDh3FEqkLwLSz
10B5G3oI2bUi3rkLcuwBKSONMHivPI0Vg8V3c7/sJgeIYAd5Ci4xh3fn0kabPvF3k3/L0MbF34aQ
DbvsHXAd8s1dD8pfP8T4bqEWjFczZKwLMNuBs86gpcW9PYZDOpX4DUuog7MRcVJYAnZej3JiyNnW
PnjpugEbF16DHoAgneYi4C3MAtP6zsZboo7E6ITuy0CtGw8MXCQxvWM2HdOQjZlely852P2SVHuF
ADR4ge4A0p9gm98ktt8zyFu1xeZrzEF6zSugmF/MA21KWtQIS6Sjhd4N/8IJkuxAnZ4dYc69j3Zm
lUSHZoJ8rvNQQ+dgW58LJw6uiFk6LJgFsMPED60c0QqwONNeVfB7RDU0kHhvkU0F2WcRxXITrjdo
Baq3pFOgTC1QR+axrOPs1wIuFioSLEqLfY+h/MLiJbKBCFRDQsJedYC/zRzdCc1eQpwDXmS2ZGXX
xpkgvp3AUy2+j5cAWdpwdBO7q4yLor5e4nREk/DeGfw6bccR3oY+/Ihm/iiohlKS+u+mAnHZEoyO
FR224Wqek4k4mU14m8NNgp+VsCfhMugY9IdQ5bkzQY6LxIBQJcgwXJ1irOqXtuV5O634YzaAq8PZ
QpEIBpos59bHdIsx17/OFtpqJ1HNGQmi4jIkUG2pcrni17wGvXkooYVHDyhqauTAkr2QfpyyuVz2
CUHbCXFDv6hrUKLTpMXWRZdOf5sFIYz6pVS096huN6wKHqHkLDe9BAdlwK823iMkOIduJF4WGbOm
AHYp8DG8MhSbgY/jPYZtFhcsijILjQmialVR1RCdk7DoeXNWNFpwWsCWBjXDYvSPQzBZgqe8cowW
wFmI3XpA7GUX7Btff3tL89xSfXJcNHr6bvxlQrLFZgvKWt1YVdYvEDjyd8vjS4MZa0IsFmi7HcJn
OaQRCDsK7HgXCgxZEX+fabfzmPwUbveNhxHKVi3PA5cPnQDDoVfc6L5YN1EDlqDm2FinOHnAr/2p
w+WJsfDoE69DmSsCDciM81Ic5WD2iSeegxZjPEZ6BIsnTuY6nncQQLtzCCHvWobSAie2QMMAcXIb
QDcFiBKErzmOFcuN9h78ajrZCcQkpw+8s+7GaaBBmRL3i9RuXvUYQbgFKALQIpVhGUJ6MT1CGQn3
Zck2svEfogVLCdPlaxu4R/DMad/rvebD2wBwCMDQU0T7Q0gg/+3gf4V3xD3WUOWUrvPom+pEjf+V
rNWZi/mtkeosHayltcBISfBeeeW8wY4v/801/1drV+gjkxKBnqjp+8NnFUzRWsaGdc+QxsPrDCmU
OK7Py1dzXOD3Nk/z480IrB3Miv9eePxXk1cUkyhAYkTskdt//w+vblUruTqDp+CjdbDFoqcPVOgz
GmjxfqD0GI4PcetA+Tdr6/96NJFrh58KkyYFD0v/8JtDj4HukM7Tz838agbnhXTTqVSQ7OOh+xdn
3t8+XrjykIQYRZgiyR+BC5rCMstdOj7b2CXg9MJpEweVk8+8f02CbtiWHSlQovXAoUQt5tZ5AD5/
T/xJF442l6RC2rtv+0829zc1R4CBF/F9SPjDedpN+2RsHEBv6yEQ8m32Q0hubpqvAXWfplm/vGkC
sN4C64itfV51cmnbeDcyFwI1ONV4y+/LJZnBdfnPoRNXm47HNQTW3r2Ekh+sE8hE4Y7LEQfkoaPJ
i4IG5thPDsY2vtSbf/6w/tdhGpA4ipCLjZjK0HP/+KzMLJAbmAj9vIKWnMGT3sAiH4CmG7A8AKz+
zz/ubw/ff/64P4ziRkJ51I0+ngIqM930KffJZSjbz3/+MX/9V8UEfmMvwHMQ/+HqN2KgRjSdep58
J6sIPF3dE+wMmbIv2vxLoPFffhaFxfmWyHuza/75YBMHx1Sr8LMUNFoORKNNgsrNMYD/As8LEiz/
+Z/2l/cI2e63pDmYqv+SVd2MkGfPeH1VBNciLtXZgPbGcIcB5V9epL98Wf/1o27v2X+cFJK5KJlK
WoUva0xRyOL5iAn8N0fwXz++xIPhHRZnD9qi//4hhgkWB00zPpdj8OlXw27m3ne0VLtQNy9T2/1/
fFuURC6iwFzkG/+ZkhX1iGqueKefx+rDgTJa02bnBrDO8AyVZv/yAf7tu6IuUg6Rc4hQ8z8tvLjf
STiwGkct/DwDbUHRQeJftdvFefjnp+J/w18CSl0c5/T2QWJt/e9PsZRVJzgPR+Sw6H2zFcW89bdj
8W81hH/9B8W4szyMSn+x89cIELUOgwEec9XQm5zOH7rLvcX8y7H0/3I1/9tqj487QP0AQQADHNZ/
XJEkqQIkooNfbvbIIzneSgBREXTlh2H3z5/cXx7yEHgw7Pww9uPxuz2f//GQA8kN/4+z89iRHEnS
8BMRoBbXYOhUlYJZ4kKUpNaaT78fa7A7EUwiuN2DnjlMocvCnS7MzX7hu4ZfOLIOP4GS1DBxVHjF
3g4jLUydPolEciNppqLKsy80WAlsU94eDqwdQ90pOL1Q47bH50jaUlaxy01/yJ6ao7EimjO/DGkQ
G1NQ9AMm/4f5+KD7Rbnv+d17l8afitqydfWs6uKfQQViU5nKn4r05/ZY51M6Dzk7NzqXeiTE5/ad
0guuMFx6Xv14O8SH9TGPMTvhM+TietTrcXc5BcfB8bc/u314TJ+bleXxgRM/C6TPRKL8xis0XSQQ
UsA2GZn9VtmZnRxaG6f47U78vLbH5LmygEx/y8A0SZIM0+BFIl+vSE+3OjQhu+Jdl6EHd+6+Lltb
IeftKRC0YnGOkvsgf4h6+d7w3wr1tzUApRC/9jqFEJBMaf2nMn5nefMcA11oDZgr0bOmnGMwGP/4
K1z/1PkuBSyk1wM/NUb5dJqX+qihsS4e13V65utYoYjOnJj4l3DHfpDStgrUCfhv48gNGxQUUrrv
PE/ZuQb2SKaQgDQSGzxDfeEzJyUuRkKHXalLcR8aowqBGH6vYvrBtjA6c5vwn13WgsS2ROmna/H8
1cW0ucsro9gCaO14rXvtQeFT2IExuE8RzKod2Eao9qZ1qhLzT2SI2t416MFTtUy2IOyUbTXACPdH
8NkVzR0FkNt9IiDDhea1uw97pX3yTMn6FGqlYje+kD2UaqtDUKKo2Rnyg5mAnS7kIDvmqWKAb0WL
mop//oA0R3uggEq9EVz+Pi3CAtpE+DMdrcAuq+qV1soxMvGlNbtsy3l21gNeg95EN1fkDFOkqRfs
DtQgQwnrqJRul2lQtA4tpiWJld9DJL6Pel0B6PDDrU/11rNwQDW0QyeE6U60SvUp0fvi1PoF4L4m
PWBI+SA0vBbTWul44gMSTeQajmaBDEEzClvcvaAYFAK/V+gQyKM4sYV3lz1JY3Jftt63SPeBP3fy
lgruWTCL/VTydPMcj6uBkArv6r77XbvqToxpj3fWPRR2egYW3iqyiwlT3Fpvxpj5dljSKsoq6B5m
8xUdLXCwxjnwZSomvdQeaeRT/MIeBltg8PTkT2AYXSQbamindoCoVztaXGMKTvA87xUFTKrb7Iqm
e+0k6ffgl2+wkd5aawQVr7qPdVEgpmZpOgjTqjtVrvDdzXAFrHrgMqPa1Ptx6Ky1K3GeKU07gMSP
dMLUuRcnp57Lm0pX+gAgn1T9RzUK8UaRttsufMzV0+ROqP/EbQpKH0QWAK/7lZ2+Fnx2KKlAar1s
IPjkpSBt4lf64K9NsTGxn2l30FtsXL2AzH9aezfOT0NGjQqTKpEETNnN/N7MdNHv0iQsnVz+nQ+0
LfJVP9Bp4i5zjSmEwd2MDi6heJteT6zqDX0bxkPh9CaV+FqmXJyZeGmNdHGNtP/SWVBtPEwetpFb
ljutBInlS7T4V+b44xEHcV6SLEOnykmSOk3FRSqSS43XV3qWOTrm4LKNCC/tfKxzf462dlYeMKyb
tOCeXXs10/+gPsf2vAo9y04KVdISYywyR/EEILiNcQYG8CS40jHsrLNKY7mi0mOmIf50INwn7Oxj
nZUrgozS0sdGb4tECYY7nlOzZCyVGl2lP5Q74agYtDONzBYQgpxYUO6TXGMNFypJDHMsVqn5R1+8
KDuzJ45BwYqvABfTt1eUw8p3mSfXrA+dxBCYvkojTprnon2G7kPberkDZO6bEHzrxmDvo9phKAVN
GcE20xd6DyoFLnCMu0B7V9sOopEOSflBhFFQduo5Dh8mDOLKL5vu19nK5ffgaCUruops02zlBmpL
q8bXMyfBds4di2MdgrTN9eZdyfQ9kgp2T+nWxHkQ561nANh7i/Kf58KKvf1L5IXzAfNSA5EvADUS
++h67VLXbAqx11LHTUtban2cLmjQS7q6iUDIblqaXkB+90jDKe1hHKV9Kr2p7DjwDPABN670mgWV
bQDz8Fptq3g6FOxqAG+efvWy5oA8LizaejdK6m+37ldy5HnCyupn75sIlBk8qqX5G1RrQl0UDLlx
1MHcWiLYHYtrPxRWJmn+BJjC8HLinlF4AXCgXc8R4l20GeO2dhBTeTWTn5li7iop3NfFyj5aCkQ1
gk9hGSILY7aNuO0iJda0yikN/ZxB+At6HvCFdtfXa1KtHxLxaVCXsWbJPuej6AmWUDrIqBxcz3ig
0vvapq/DAOQ8CI94eRxd4wf02JX7UJY/LP7pkJCRNLFQY5PnVVR/DHwwvlbpGFTeI0l/GM2I9lfX
2EWhnnXhHAmyjcTlTuTFDS+TWbAmog2N2RyywHdT+UHZb5S/pPlDX36HRvZk6enaQ2XhUOdXUmzg
Z8qSPr9cFMSH/YxmoePfi2dkI+ziAP7hHNjgEd+qfbOV8NoVPsFpW1kEH14uf78MNWYKeNizYu53
vdzKSITJGlATQAHhPlOyg9qgU1ZBXmmUg6ZhrAupxJWsfRIIp7Go6e8jAiUbX4tYPvjhys/5eLTz
tS5+zWyd1Foe+ADPSsdU3lTgoYg5rmyvtQizJ2Hilu4oJl7l5BqNhS8xcim3D7nFT/nfIaizpyBA
NK8cO610qkZ/CCjwNgGTSDLqt/A6sHypZGVlTB+P1atZm6vMSQg3wHInZOg6Ze3dCSD9m50gGLSa
5H/4bGe9UGjBdkPBXQUezmz+hNZK05EutRNU3k6j+ddB2BBxjrs9iwuHLdsBr16Do5B9O7uzyJj7
eDDL1mksl2p3vaXatG2y47+IYky2S/iYTVqD14ufVMHtKzltnDjuf3vFpzro7tS8evrnURBJYb5I
kOQPjZwIPWKQHgUFPog7oyltZQuA8GCuLLylKeNuVRR9qh9RFLsejCsUXqnAyHNklV45aKn02wgy
+vZYpI/JBOYlF1Hk6yiDCUon7JB/5AnxWN/D/qEN8rXe1Dv3S/VpOCbiSsSFDUvJkmbQ1IziEpkd
UC0ZZ6DCQ3C84VjVyb6UxZVVsLB9iEA+zQdCCGteFtVDOoeqETXOANgZuImdFCeDQ85rnq1g5aRf
+kimRk/aAOJGGjQfTWhmSaCprAU1fQEyCuUcmR1RWhnS31m5zvlYaTyIeKlMAprzbFSqJLelVFFg
ZVGesEh/qx4m+hoIr5O8N96/g+J79aYu8GatlLiQVlxFnr7nxfskbHOqVUlWOJn41KTFrnEB59R/
AjlaWRgLgSgwqxS/2PvIhM6n0jSEEOxr7eTQ9DxJQJQKaxATkYq23d5e9QtfTRF1Ss3G5IT0QZC0
16VECl0OPSGehGqYtxbBnt483A6zsNSvwsymrlRNCZydQJXZg1Me/mAB3g7w8Y1CdZcnnIpSrEF9
YHZ4o1g+JJI3JUNP9Sk4qyftIO3C81pxcmm6eGhQh0MeGZu36c8vloBXpUmiQCFyxhK9zohi2KlM
+pXjbimzoxMkKzL6xFTR5rZ5kicrXigJuVNu3YP+Hm5RwaLol/8yf0N9tKnl7AwIaBs65afqqTZ3
KL6w5OWVHb201S5/hzK78JHbiVwp8Ar69OZzj/uci/LOxtiHe/WT8c1lAz6aezb58/9DhHppxVzM
gTI78zNdbQCmMQfGExiU4rHCn8fawSagAvkzf0SRZFUMXV64Aa7GO7sBRj3T8W61cm6Abte8GJ/J
VZ/B/BcP6gnHlQdrpzyT7Ryt9/yZrdKgQvgbBuk/NdTkQr36GdPPvFhk7iB4aZEx7UIBgubHKK7V
lJZW8eXcznZjKIbe5PzYOm733XNfVOE8jl9u78eFm0ch7RdJ+XWNevXsCKtRvAuShnJ1kUJSH2Ew
BI9V6NqiB75gRe/4gwHZNGHUjFCKpZlPPWC2KxGN7WLOsNwRz+65ekhsUJrnqf/n7d2Vvbn0qriK
NZ3dFx+ncfPQFEKzcdqf496EhPdtWpkTih38wLakTobZCYDJbuVOWPpmVIYwZFQ5qLHkuY4bVE2u
ksBxwOXSGy+XH7msFICxqzVnhIUvp8oKGQkHNnWoeSUjhgXnZinPCDcB1RvnO6On6jiguAwIiWL4
6fZCWdjnHKOSwpEtUobUZovd03u36OU+dcCrQVU5luDvbkeQxYUhMQ4OUq5SYs3XR8gLsVcqMXHI
IkE1CeXvXA2+N0Ei7NLWekdl8C0xJYB19B6eIBIB9qrhfcmDZk6SzpPya6E9e15HZV90j/z/T0Mz
nCUJb5tKNfnoZlHt1c6nMGgBcQ9UOuujKqO7IVIsBJy302PrR1sgLZUo6KfAFecFWKHBNgaDvw/M
7Bj12WhHQ9jvstQs94CLjw3vuUdkDdRtiWTvPtFRRamAi31qqx6x5qGDBRUIYGvgZNx1fUo1rqEn
rWZGjrytMR5VavSbXJIAEBpvaIK3INB0/2WQNVKKMHXSLkk+G74snGRXELZy39YIugf5TomVYe/D
BTgPCX6BAZCiXce9yC1UvfiS/0NCVMEOC4D2SSgU9H3gvWsTmBvyxGgPsaQ9aoMkP/qCQjeZbPGk
Gk0PHET+UQTwl9zOF+1CjxEVMKXPXofaSCjB7NDEsLofQySWgZWCGSxTqwBz0b57FnpC2Wj16CiI
0ZFyx10h9QelpamBquK710uvBu0uPkDxRy5F2smu7gyl0B+bBikUjSv9vjbiGnzFmGO4DBJviN0n
9LTVPSJ4wnYImtdozGGJFT/QcUXTA/FV20pa61iXZrPTBh8+thwBUQsj+SilKDm4Fv0nMR3/gE5K
95lr/IqgnvaGF2x8RN027SR161mduZPjeHiSIA9uxsYKdkGiZRsK/zXfIRHtAPXcDVrA3/qgAyhp
NJCZtFzaot4Lc0WPvXPr5o/ooX828vQJ5CWIF+GLOpL1tlnVbEFOIRwXt/GDJIjqFiUZ3NbUiZhi
pihYxtEz//7ZC0QBsVIswDtq3Rsz0T8LSrAzO+UsWuEDK7EDjFWjJyLtij+1B+PXgmx6hhdClTKU
y33SdN4ulVrhDMkCoqaZ14cEKT14ZJ763kXJN9mXB5owo3pIUbZ5akrmpRDkZluaQwTvV/BsXPFY
a6Mcn0cDapsVDci6aALNKcv4oQmjftJLExbg9NKzsAQtusbcSeWAqySaYZu6n2C1kf6IvkF0uH1U
LBxGFq6ckiwr/I+qzRIAC9xyBC8scZT8FCBH2fnp7naEhdT+KsLsuMNPPqpVtp2jZDlp/S/EgFFY
/DYg53E7kLwQiV6xLMtUQMH7zN9JAgyhIU2EjI5V9giL5IzNza47TJmUtzOO4V6wrQftoO6RaD1X
J3gdNRCM+qE7rt2ZC7MKCFFUZJC6lCPmN0qi1qOBGGbuKDKw3fygGr9uj3UxAFVlAzsP3jDzkkpe
AXZWS/CkCU2pgfWdZisVcpPbdfbonKA4gKo1ajaUlK9v37HKFRj8YuF46KYG4jdNTs9WMtqlVe2C
CE328MftIS1cWZcBtVnqPblTNmnJ15PG9E9rxkht596zGfhPnal/R+JkJYdamsKLAWqzdDvFA2j0
ioAej6s9jYXyx4Xsv3IRL6QwWIHL7C4cFoCmztI0tOk0NRN9Uvq8tePmMUIiIs1fbk/c4kAugszy
MzVCn0sOWAtlhRZbPeyiSFj5NkvvBFPGnsYSQYzqH95nJgq3ILj9jBKEtFe24V7GXVcAgbiZFMbf
oWCNOFcpdohfqv444QHuk24rBFucDfuv/3y8F79l/kZrNWD5bh5kjlmiZwgaAS7W7QhLn42EkCA6
Rwl39fXax+bP0oY8yZxW+VnWJ0GTdnhCr+XVSzvsMsr05xd5NdqoyMzIYcbbC5bR/bAjtXjU7egc
PsHj3RqH9FF6hxibH9YS3rXIs709QQrUzCVynOQwbkz0dNQnBe+JciLbesa4F9NgxWxkseH83+EC
a7gerphqai+XUYbHmrSvuQq27idrZz3rezQGcmfVcmvhNoAA9r8fEVDPdTy/0zI964gXvZvGVqz3
e9BQvKuZ2DDZphvrAHFEJnX1N2uxb68fS5SvQ+ue4EOvpK2f+d0DUIMDWrNHUe6Ot5fpBx81XoFX
Q5xdrTGqiq3UE8dAfRK+w0tMNltswIYIG3QHTqh1RNvuWD6Hd/EOs7eVh8xStYT4GLWC1OCy02f7
ZMhFERY9p0LJJ4VsuZFt8fvgZDgCtra8h2pS2v4Rjc/d7YEvnXiXcWc7R2rzopCnT4sToKZ+Q6l1
5QBYHdlsh4RirxaiSIR2j8IxZtiwvez2jjW7lR7Vp3EnH4HnVZ+17e2RLa4cqm3GXxw7XunXK8ft
NCNH5z93ak0+CqG/hdp+pkGwdvYszSAfjjDYI9Ohnn7HxdnTmL6eh42WOcE79Ta7OkzJUbEVnifI
yUQGkV9uD2wxIHUK3FNlYNHzAh/ViqLoGw+4yQDZW5EiZZMqysqwloKAZMUEyqSe9MGnOGsQIxMk
boZQs9DaO6nyv1l5VFym9g9ITSqV1/OWeWIMOQw+tZpKh6bv0XRWV9beUh50iQmabeokTlF+dnM2
da5rm6pRkaEtX7mq3lykDvI2W8mDFiA4ExJIA6kMTuEjxFvE5CdyvXi6h3C4QSrVVu3mt/Uy9YGK
kxRB29/4K51HeTrt5+nlZdDZEVlE9dC2ElcQ9EZy9PGNp3B1kN6Uo/odgYttxVrsA7v6hC05uvhZ
ulpzXKprXY17PtFtbLhxzU9wvwFO+YWtBTDIYB84xRam99vwiiVJJm7WcOFLl+/lyKdFfLH1hjhC
xNBnuifcVSg0m9zXwHf9LNDYqlBGjdZcfJcX1H+/72zNAqJBtXa6eDVwNpZZndIM1j99FoSlSqtc
Wb6r0zpLR+NUbZI2Y1rV53Y79FtaVugdP7nABputvPW4mLj8n9cM2BdHydvPBGqDDJQ5+5r4PGRB
nnHA6MjkiNI3pZqkdSE7iiParv6/OGk0xVLBalNd+8BtQ61VKFKITY4XBahShihcrlkPLu9LSp8i
OYymK+bsdhXiAnNYyhnOYCPFch6+5/v++LO3I3cjb0tbOK2lhYsp2lRs/d+Is3sVkfug86aI3HrA
EZVtYfv79G6AJIis0lr2MN2hH46Ai2izOzYVwzwwBTl1qnN8elApZHffome44Sfrm3awTBw31SO+
u/YzeoG3b6Ol3PBioNYsF41zrdFyxUDsSR3PnVkfikJ7qQPlc+AHb7dDrU3qHMQbu0Oc4aRH7fG+
Gm1jPx6n7Egtt9DZ/x+sywVcHsf5f6fVmp2soWemuVmqlJd9j93Xm85QpAhOofkHaxvx3Xz47pXW
McdjwFOpP3eC9jnPirfcrLFpAtPl90iDlBy5kV63uy6QYdNJ4Z1hojo0mHdZg1vdUGqo5AufkIn8
rAtI9odjvgK1WIIn0HJUQAtMHCfeYdcnZaNFA7bgIAzrPX5k8kY7up9azM4RwcQ4CH/1taN5qa1y
GXG+LspmtEKMelL81fMTmotn91icQrLYfxvL4LBSUJeSdGs2OoqlXqtrA84DXLvKffNQH1EN2g73
6fMaOnDxoaD9Xyy4n9cz6TeJDCm2Z6vldvEnP3lH+AoH7zlle+2bn/F7cf/XdPncSXb04/YGWEpp
gXOrfxFpkjUHGUmeObaaX6YomQRbU3kNkFGKtbVm0VLqdxHlL2jx4lZtUopwokViNuVLaCCN4b84
MsDy4aEJp9nU57isgiqzIoRx6mga9A6jNUvb0JvvwEt/5WE6bG9P2tLZSCJrTPBUkOrzScNWoMQq
DgVhbzxSmcWj55T7gKYoyLfy5wD5RjVde00uTaHOXjMVQyZ/njcwtcISzaz2iPnuyxv30BwmUf5N
AV5R32NBsZGPa+CCxcPxMubsxokVDW+enpgN5hHIJ53SvbfDrRPJ4H2yDbZrV9zSYgS7KmqaDoQa
/P/1RsD/pfQR802cArOTjVVQt0LAFrO6l9vfb+mCuYwzzfXFcjRSz6wrz+fu7pEs6q1XkL/PtEae
0tH8ejvUYsJ1GWuW36Vjk+mCISRcMBo9LNWmacU7td6oTChepI/Jp+Tr+rdbXC4XUznL88S4N0oB
WwFHLZHJ0t+Q+bk9sLUAs/zHggzQpDIBDKXcmVa9KbWVqVuMAGSa2gWtUmA011/JFaXUb13agkVd
ndQG/fBSWgHBLq9w3ooSHDQd7NvsRV+A3nEFPwn/XinavjgEv0tMDTdome3E47iGzl5c4BfhZrd/
ooeKlwVq4lDa3ii01lCM32SKu3IaLiantOZF5CQMHLjnDWZwrwZvVBrM7V7ZW/vBcT8Vv/9DDeKw
QNbyh7qypRafjNNRqAHkkDmIZ3s37Hyjk8ch+YvNie+j79G7G23+3tOeLdiCEz9i/xm8Jb9qeyp7
/Zuzw+CU5wqD3w0h63q1IKtXN4g/ICam/zY8DWXKp6BYfT4trUljWiuyNZlZ/61MXZwcamq6dOSY
WGro6EnTVrW7h+i38G6+UlD/k22j137tbltYNFctutnIdC9vMI6lRSf1r0r7CxkdtLz+8Wa+CjEN
+2JYitYnhpqlHFLQH1OQXHHjHW6HWBoFLAtef4ppgsmcrQ+Ph26LNlLiDGnzEkf5Qa7GT51lbm+H
WfhAFn8/owHqQ+o2O25zA/dpJYsSx9T8T+qYvll+93w7xEKJgL9YRzgFkjo0gtn3yKQInWIv5mit
1VclTjAmwHawThBTLZq7sEW8KpcHb3876tJRZcGFYc2ZrD/0La6/EYpHadOMbuzIz/nJt5Gad35i
R/EGqMNeQ3wtJfcEI9OAs4K0xfwAGdHk0RVUJEF8bs1DDsLO/UWvu3/Wzlg8OunhX+ShFoJRE+oY
+PEHFHqKabRWUb1zdB2Z2FzYF26/q8o1GPrCzU8YSEUGJ8RHWGaVQPkB8BA7hS7asfSz1aRjH/6J
3bW++tJ5yEH0txoJxgemxfXnagLP6BOJLeV+QxJblM+Ae2oUDXbAgx/LXV3tDQ1xzg3wIpTrjD/1
IT1427WK9XRHzl7xlmVNDDAJlqo4XzSmNMhF5+uxk5UKjgXtZ6MNXnCu2CeJhX9SqK7sjY+7nJ6c
AmVSViRu03khGbv4oE5iI3J8vBJMpYF2FO8qN/9XYajzstPlj7xESYprLyhRgqwRZdcLcxOi5IjF
3Mph8nGnT6Nhj6tTrxEi5PU3TMYRMIg4osYEv1iUH/IQyYHmxa+iXYaXoV/sbu/xj4fXdbxZ0lbW
cSQ0qho5ndv/bPLwG+2jNTDvxx1ADJRWVKiB1sfa2NgljVRQU3YQm76Lk/I3lsYOwEgMZLtgrZKz
OKCLYLMHRDmEkhF1WeRwelHyxznGSFe+0cJRdT2g2bkYu+jD13gp0rnEgfoxRWyl3nhv+calMiBs
pZWC/PTXXe8owsFhAdY5PQDn95hRodxWUDICxhIckdw+TshO/DpWMtPFjXQRZprZixs5ilC/wjqd
MNJwl5bBJ6tsPqOItoIjWQszW+GIggwtTyFWg/pHUL4PzRcrer+9qBcX3MVIZosax7S69AI/cpSA
fVp/bmv0iMs3vV1rC66NZfZeGEbJH0UpjpwyR6zNeKExumuibmW9LQ2HPBPiD1cILbNZlD4V3Aa5
+NDB/vy1T7X7Fjga54++Vbo1oNLS+XMZa7Z9itFNMrg6oSMPdli56D12gDJVwzrLQ3rgz/wNKGP7
9vdaeLFOKH+DO8sAIEV1+3rpqWGJRYuqh5S+ou/5m0SdGcT/i/BdOvQ7/0794e3Hf/zUuw45WyNq
lP3t3IWOagyHBuPTAgP328Na2reXo5p/NynPMRuUmUsEE/J9ewxOwmH93b28PP47ebNP1svaIOI7
EU6cRGmvB8EPBDcfAqs4tqWx9pz8IGKEGNLVp5qdfWCT06idBlXt+q10nzzme7Rw7OyLewIEe+/Z
3s/qh7jy1FugGF9FnUN8RqhAftYo0wLBPfpOOU4qM2h5H1fFfpbuj6nkCxJsKuzN05dcdLsBpCWb
DXHOnbbHU3IL+vgHIqW2i3upLa4WvT5mTID2wO6hPwU7GCD49ep30RbAmq+JnGDy3W3CyQFYeey1
0Bk8YRepwvfb63IxHh1HxgdbTZnfJwXepBUNq8hphKS+SyT3XZUicxe6ZDUQqh9xp+93t0MuLhtS
NAkOMhtc02cvGJzZU7Q9osjJv2DY9l21pU3wnNjC+9RdnYBi7QP4ibUX+kKde8JD0r+ivAdbbg7c
ovcfG1jxhI74jNblU3uvbLUfk2/4rrWNA0Kj9Xs1NXb3yBKvVaAX4KcEN0E3oHFA9j/P5TzVVD3f
ZGOOqK+qCloGiN0iSxSHdo0fXC6rdJgVZLqrrH9sE4SNUdtDAcGLvoiR4IjmiNeGXBQbFIK6rYLn
0kY0m3OUYqiY+ajUpAAkEVzvrW3hCTLSvLgDlDJa7p60Rm1ceFxcD2Z2Xlp4w/gC3iT0XrJNthF3
yvGkQX367X4SbJrzB3yNwp3wy/qF5cJqqWVpV15O5ewo1awUWH9D9M69D5IXn1fMygL9iD+Yxqeh
TDkpaaCVdr0JvcGMo6Qm+5ETAUv6SHHfBkW5ywP5TYY8Tx1qL4T9uyribNH68tvt8ItbkleiCguR
e16fnarR2Ec4Drus01z5mhQsDj14VgWM6jCIxb9jXMn1Fg9UXmkQQaCFTLI318NFzszo8o4bF5aD
0ePxhvy2WsePWvouReUhHeKNnH710ci+PdCly+oy7uyyErNM9lzPDJ22eMgivARgCNTf8lVdsr/A
qHnSfBloNqMjyzWKVTUEitbtsMbe1ii2CHc4UgqPE1P2wXCqe/M4/s4RbeJw12yML7ScN9fx9oiX
csSLHzKXDAh9pEUyyrDU0ny8xD9nwte0H1bO14VplcRJ5wNREZLMeVEZZ4l2pG3E5xSMUyR2j6Oo
IpOlBZ/7Xl5V12VtzKaWYBQ1aOKJwKtmU6tElQtdqeVcU9Q/iacOG3VYRUovj+j/gsz7d703WC54
KoLgW7epJBHZ99EFj5N9qtTudPsbLQbjbtIBxdApn3e6ckvPXW1gVVpWGh6twtwhFZvtRTS4h9ha
2esLC0ISZbitBmR+bFNmJ43rjo2v9axMv+u3k1dYAIMmXaXQLocxUAmDzgH9ffaVsMkj+fT4SlLx
nHvZJsVUKVBWUokFXKTOYP4vykeQftNR++xCp9iZvE4NEJGglfeIwG0kezhZZ14QW2E7rjyJF/Dn
xAWmCEFlKvHOq+KjK4hxRVHUabv+LMr9p1q17mq/k7cVIl2CrIA5NQOc9TJMfop6+Ko2+VM9iiez
pdc90MyUUddTsAl3pxs2D9u7ge77rhMsvCizYR97HiTjWF0jts9PenQ1QJAjxCmiGsHemR28WWta
PgruPuB8/FpwFdmNinLCAAqL++wTnkn1yom7uA4uZmp24o7NAMWxr0MnQzffz09RJ6GMuFIdU5eO
hIsgs8WmaW0SYrYUOuHkdBT88r1i7YJeCfE3QbkoT2iG2xipRYjqj2yDUHXyH4GtU3JJ/yJUsatZ
4X4vHgro7VH7BirxgTKJO5mVGAoBtepLQ4W9bKpXrUy3flmugB+XP9GEvaWGieff7ERA70zLVJOW
oNnrJ6kAetviaVPqK5WX5Rn8b5jpzy9mcEBBEovbiDA4NzRfhVa0bx+ja+OY/vwiQCYFVSdXMXeu
AjhneFfdfiNhsnI7ylLugkAXJfup1Yh+/uwt0ZpVCetrOnNa8iXyXgWvrBzToAdME7DGflDdr6a5
pnT694354drjQoJLNpG655cE1FVN68ecGylvxWNs9NicJP3PohHeeJ4egsbHUMSH1Zp6QrhVlOqU
WZjT4A/hKeH7wDfddG1zHBPhXs+wcKhy7zEYOSXl6qXAjLMN5J+JQpcWPqP40jXtJ6GUhL1eugck
WY5dSDHTDxX3X6wKEkBxKjaDgpjfE9RmI+zkWBU65nglcn9FvPYSWnr90e7mEkLyjB7x/LQWaY7A
wvQptjzzCspP6m6qGSTCZlLrsscdnQjbPwinNVj7gowEMookKdMFCClhzgD0XF8d5UYL/lYrQqgs
3iaZwBCf1N1/xJe1A+auNupfh/b7cAp3ZIOrmJb5kc85f/UjZvsuLWLLG3N+ROqWvJ0wMbXIyvYW
1hs716cC3gzkaEnugXDs1C+NhBmgOzRnOdLPQaoVduGb4jEbw9FuGmHvtatwMHnh+AZSB0weMRkA
+bPjW5aLOA2DPnBIfV6kIsc8bNBe5XbAAFY2/2ie+tMwhydDr3xs/joSCTe5K0Llz+2dPT8/pruR
GqCmmZMW34ciQQvASRxB/zhMw886sP6gOdtv5JIpuB1oAdfHJwEUSURe57Aar08qSx78prEK0od9
t1N34b5Q/8KRJwhGH+5uR1v8/hfBpovm4liMRb1W/Lbi8YoUMaqy1KLdjVbVtgJMMrFW33bzafy7
3i7izVMMVwvgEDM48SzbKONuTZzbfxkP+hZ3LvRDu2OIqdSaqNdSueNqTmeJBnbOupn1U0q2947w
m6UjRu1QuYdDdGweomO8nXhA3V5+8tzNhHWNcFRz8ujOlexc3ZSHtVre0n13+ZFnq7oY8loxQZ47
bbCNwh9ivorNmIY0vxIuIhgzGGWSyBjX50TwT+PePVt3lWN99nblZ+0RmRabo+UZ2X/cPrbKSgK8
0JtnBfMPVFJUBakcXi8qMHumDyWR9P51sCeYnL/1HvD12tU2sjDb2yt4qeN1FW06QC6WMB4alO80
ouU/6y8TwqY/+j/0r+rWOpjH7GkNCr745S4GN0uISlmtmsoinOAC/IsQRcjLtSFNE/Th213EmH7D
xZBUnHi7YcJhKdF+upHc0/io5HZ2wln7sEYAXP1cswPHDxulNuU0dHhVjPvipTkUtvx1eBqszaTS
Eowrw1s8cy5GNz9z4qAYlYx4ZuVuhRRQVjC5hwd23+K6B49oZYEs7oSLeLMzZ4h8q3IlUr/R27bb
fgs0+2v+Gn6BQbMdIZEZ5xbL3lN4Rv/m5XbsaRvf+pCzc0eUghJDDTZhwyIJ8Par3XsMuTdt8qsS
i5Mb9McgXsnYlzOai/HOzhYcTVUhHJjfcjvsUnkzmTn4+wLm7g/8NNmEwqlApupQrcCm1hbSvC6S
B60BCySc+i/jXiaLkSpbeWntChksRM2zz7cndzXe7JwpDIShY49t0iWHCZaTHagvV1/6nXw/Ldx/
zqdjUnnOI2SMnitVputdKWMaEfQC2ejQyOe+cI+urH+/PaTFpfrfEPMZ9EJ4/VEThE4KV5ycftPJ
J0yJdkX65BnPtWitXP9LpfPLMf1NRi5OmmgUarcYCFh/Gb/U9/nefzIc77es2wLQ5m7b3Tdv5pd4
lx64KnFrPt0e7/InvBjw7PBu2mYQ1IYlMxELRB3h8o23iyjas05hPB/XDrvVAc+ObwmFmGrMGPDw
bD4nLyntXGEXfkYR2naPwreRjB+P9U2wdXfSaRW8uHh5mECPIBuj8TPXWOixZDYV3JIdMfOfmwpt
G7qVt6d08ciBlTuJgoPLmJfw1EYVMXUQAhAZ2r46oKizR2v74B9uh1kcyUWY2RWVpBKPAg43p3E/
u8KvPvkXFQ4EylCrpBz1USG1KqVqtAoeJnFlDYjhJE+9GGBaWgyOXPcrN9LSYAA8IxEODghJltnO
piJqVWpEsCBVTkNdnFKgH/98vqZapA63AwD3/IWepG7Rjag3OZLXbFT5MUhWGEgfjFmm1Poywuyu
odhdjxC4/vOeRMIj3QZn81PqbyCLWnfhFiQIJrHaNjsY8JIUDDBt63eB2FJ3zDN77bBcrL5e/pzZ
nJrUWky/HAMyfW0vfMbSYwi3Hf3jw6S8ASNq795Fe1c+rnfkFqswF7HNWe4rNmZvtrSuuYjMc3ae
7Jm6fXOKz6vI0KVCHKtGtSzIleieznKnMFb6sLa6wOH1zGvNlp0EYUA4cz3HiH7X83bQ7clFeb+G
ZVw8yfDphggNPpS2yiytAQtgVUFKaONVPLf3CGWfKzQJD7SPdsPevY9OiCrc423fbZJ2H7yunQD/
w9l3LUeOa8t+ESPoCb7SlZGXKNcvDEndTYLeu68/CfW9p6tIRuH0xDzsiNGOWQUQWFgmVyZb2jK2
wTwpysUgaGMl4/PnMC3xHM3ylDzn6bMxfia6Owc8ENPW9oJYANz3yBkldKvPbSgz1NB0uayAbPxQ
TMNORdSz3st05sSIWw4Aw3toeag667QsPmOqpDMV2xZQQyjIJvMbOM44LmYzKgNnEGtoota0QjaQ
tCW1EYuQ6z4ER1JZuJiCDXUbaGqDokHds0zM8EPuZ9q8DKeG2dpPnnjATilcKeRQpzzdCxApQvkz
SgHKlp1Sq2KrhVY4GahpZ5MAxTSTV+TfQlAhbPq78sXmhj1gqVKKlY+eaVWW0uzqpwBXsnXz2xqk
PIO3x7Adp4yydXJOjS6SjDHqK7PM2HaTAykFS8mhZCo/Vq3uXXbsm/nnqaXFPYSrL81QZ3KzGLx0
YcXKc6u/ovZMbGHHUl6eb906rYhBAVpF6V8GcuX8i1Z5o0D8BUDcvpauC136JE3mc1bFAq/l7UYD
HpQbIsZIVk14eTCC2QwBhVTuRHAsNLvsRrCBWLWjq8zjutGtoAWlAlw/QwIh6RJgX5Cu1pPKjJ+N
DEy55thijC9SQmuamxIj6xUahZMvYQTbSkZIp09CLYLGsALMJFH3OfSkD3ha0XhptbtoNhuozCt+
XUfXRKh5lBeb9wk1YcitiIwAevlbCbTBJSVGCSsozAcomjxC4gUYIRP0k7IBFhQZRGSgkKyvBaX3
gpZQzsnevE8Maon2NmSopeXnH42UTKKOfPZPDa2yw9Emh/BQXn3DlTD+DgETnhDh5nt+anURqYOw
blLLScm+y9UOLdzsqLy2n4YLvkJHcUljm5hscnigz42zjn6GhIcOhXjZXFbJpUaWSgjhAooFptox
AbvH8Hj5qG+8Y3D8GPaFW2bDdYvb1Bn4V8Uc0metrSERjvz8XmgKzgOzYQQYOhUCcWisAym7cBI5
JmCUqlWj56TTnURGRVf7LBr5cHkpW0cDXUHwhLO+IFKARdBVjvAYQjJH3+kUeJVss/egYpztKgdK
45ghtcrRxqgDjyJla3maaqKVwLpfq+p4mBkBENmojsfFe4LyrUZvat5U1pajBbEEEywFmzAwgouA
oysp1KHnOEQRl+lS66ges8KiCnYsskdNY395M7fWRJB/KBBIwdDP8pqpmIwZmoAIfoLAz9bU5q3P
iz2kubmhwcYZRyuX6cQAKQsBQfZLTl5oXczkDvoggl87I8LIFyjMQcDt2H/2Vu2icRcif+N1fng2
F++jWMR1X1DYTMGFHHY/5krl+Sn2PRZPyNmyFmceDKX5lM8wMdj1dXnoIcEYO/Vr7UJE/Ccfa7x5
Pk63cZEAhZ2eJar6vY25Tz+yx+wYe5IBdrHRLUVUTnl7uHVC0HSFIAnEQljP9/y7IfkmcTyWgq+a
gyMNmEPPYlvn1YQ2v9SJFfb3k9MRdQBVmS37UgVRLSU20K9NeI6DObnVtzoxsjiCMWYqR6GusJRd
Chp5u7np94wDZ2CT9LzmB2/fFmevSgJTbGIYy1XJFtSrdsqsiiswtBHBgK3i79dZHD8NlEm0DGBl
/BpctHPd6le/bxyQ6L7z+znsP3Zp/xZnr1KSOTUgHO8HcnicydEEj1A1Xpmp5NH04bJj2j7oJytb
ePk6qbJxUmAMIPC39FAflD3aaAzqOrojoHVcFDjngy1xgtCgD0tpgEFVMJtdVdWBHTbjByiLeD6D
89GWCZ+QlVOcpDjs9KV3gIbaIQgEa6Y1uwT0Otze0YY5JnoG0WO43fWYtlzoJMdYbAKIWOwrzrwH
CzXcU4iZbIgm7C5/ty2UBktmUfjDXDbgfItIgwxtOdYZRnJaR54s4S28Ha9bDH+3u/SmdGaPohdZ
eslRciAnIbid1zjBXXgPInEDM5FH4UF2Ek/kCUxukPAAXaFoqE1Bh0sDY+q5g9GnNJqNOqB4VyHe
ZHW3oh352l342B5G+GzQEbvt7695L9jjkVxPnuRixCf8mg70jpsIrJ0dgjwNSHyUVKDBtCyThXqf
mT1k3f38q6YWfWH9PDwa4HoOwRGZuiCHfOB9F3Y3z+8u03oCQR7gVJhlWyb/k4DgLxND0w9l8yvW
goPYAQCstEepKX/mUn2VzNzx5fWNQiSGYBMAZ1BSmt9X/MSpZ6A0nEYhMHCFJ9eAANxT6PZWb6MH
/hii+HwVuSF3WG8DWmCgyMEE5iHHYq5YU0YZPBX9rBu+nKiA9k9ZYvVddg3i7qtKUdD+auRboxRL
mwjhACG66rHOWoOD715+4m8kBfh9MEMK0Msq2snmCgwgVRY+j11yRZTkmowq56axB+T0izITGB9B
8soQPXidz090Ms5pWTRD+Czl8qHQntSsO4Yaeu1fl2/01lc83c+F1wflqYl00EDZZvpB+x/9GHii
kLmXjWxUjvDV2GQKICGYtFsW+pIQ94SIUEGA3syD/ht3YQetBNfcCT9K6z115U+GULpsdAMxcW50
sbRxhJSPVEqG36JnGtuITJ1kjxaNqz3pu/S9+sWqAdFde2Qdk/k4pxYoLF8VN37gVTvYa3b6MZHP
oN2mMcZHVo5Yhv11mMl1EE6GT+ufpvA1hEepep9lxSqV2Q5zzc4ATuKsfv2cn9tcxFxz32jVPGHL
G1fxRNwShBCSg9kW+iDcQmTWnXeDV93PKPO2mLpS7OFQ35iHdlcCKfLvejDsxyCrQnYKCNIyEdFJ
QkNZwY9pFRpiiCZ6SBq66yF44Fxe9kb6eG6JPZcnXskIlCEa48Hw02uobCiYz2d9QN2hN41jHOtH
KXH0/8MzvP2F/y5wcV2NXDayMush85E/1XPsNMZrmfZWo4Y2kfJDZcjWoHO65JtX92RTF1+4TdKO
hA2WWteFFwoY/p5qJ0r7PWdLv1+P1fGFKp6OSj2I4Zbzo2FRQmFiqE2/LrvQk8MhdsKpkl46DUQI
TVqWNzn0QnZxoc6HQIX4RFqpEP5G6mmPNEBptmzQMEn62RnEKrSLAkrvwMw/6moDSCSQE6iTFbYa
CDdt2KhO20GBuAYBgy2nRuZMUBi3zKLEnAkN98pgHFJIfxfh9NVO0Wdh0qMxkUOiQwclbVLdzuri
Ki5kr480JwhnJ8rk+zAhGAwTD7rRXEOMZXBNqKT4nSkEjtJoB7Wer9U4P9Kkba1EGO4rLM+CREnp
akqKckPWyFY7TL1TFFAg0bP+Rg77V8iz0dtZqsHF3kfFA8gcFUhKA4npFIkQYO4FyiICXsbCNJ2w
IAczLX52Yqxb8kwat0kDu1C0JyGAwj16PaETzNFeNsyDZEQ7Ssy7WQrAHGpIhM1m3BAlc7MBchgj
Cu6NLiZ2LI2ZXafKVzKkn2FOvKYqr3DlH81EgyDf/Bqm+RE9tb06Q4DdiF1c0atuHD6kdLpvNfOr
UXOXqRrEEYRKDSE/tk3m1lPmmbl5ZXbZnSqk8B2Cl8rKQa+q3ZTU97SO6isMD9TeKI2mPZZa7GVG
MV6Pag06O0WNLbHXQGQiS9lto3RTZ+VDB47zFGjDWUjpQaWJfk/qUrnXRzI/GqM2vEYmgQaIMsTJ
lZ4JnqbXvjAW1C66+L0WyPMY1dFemOPYbjJluIsSHmJp8zZpKEmKkomJhyXsOWakvOVYmn4CBVcn
zyHDMnUYdhDngfcwsd7d6j4ZqHGhLCcxOblzHxUXTSo3Smz6VaC3O6UzZscMspuqaCarEYGRnXNU
T4LUqG7NkHFxNeGuzioo2Sbp8J7Og2oDETReSUG1mw0ptggFZ7Cmz72LEtabOA4t5zVZ5Wvf4QhU
/HBCUCtYNQmHutYwto7C1dhPsTWPxucgJqVdy8Ox0ybI1IBPQy9GT23oryw1f8VBcVsqSFjrpuJs
3wpw8ee3QEQVbBcm1GIXvhbzw32LgT4B73qwUzF7FnnivbJjOGfT4bGirYrGS2sLL9ukST4WUxKi
aIySdGjp1I70AxjKd/TA0qwBHWmI12t2c5fd8bAey0P5bZyNTEoGiqGrcemxrrt2zE3BNxDsVuO+
SIBwVj84Dn4ZKvyxgvQR2qQiKryL81hQoZtDBUscPQHiYkA7WdQN3ehOsLUfUCOyg68OeHInQ1OI
RyiyEeeCoxw9CCDkER0uuZeqdFKiqpwFf+5x5ptIEe0gjFF+JZLfd2NvXV7rckNZJIaaMlAGODhr
InZpSDB9QCfiEyPxaZxDAEoOPoKq+PdhDVgwwCkGyV8Gyl8UOGg/Q6SEZsSP9dTSu8BO2ldMD3LC
nc3l/LXy3eg5iXayWmjpODdYztCDqEr/WXXRtdwGJWfb2CFfeiyo3xBVBxknE9w791gQXlUSqTAN
PxnHgxLUV2Gc8ljRlieBfRrMy6MnBMzvmptnEsp6ylk4M8v54yBhPjAtb8JyaKHsp778+zE4tcV+
y8m+laMKARcKW8UQvElTeyvHwusgTofLZjaz1VM7i5vVNx0RhRx2ylZ1MWtwnTaREzT9USPlHh37
B3RtdmInDuhyiM6sGRwc89b5YDJ7rHmNUZ5lYyhNqBb0tEPc3WoHoQv2ijBhSJd4l9e5+elYCUpl
aCdz2bNJqhE0nznCezV/EsLQztvQGqQvMeNJ0nMMLRHhIYnGiY4Is4UEopkiKg9G7Iy58q5lPBqi
DXAKzuPfRRmLUlehZMOkp/h2rL5hXlEooaF3+yNwDBehgYPBKEf2WlsXLdFJmG/kzY0s3fL3hQAj
LQIFFHZWyJEu1ZoCYRZ+QC5e56HmtqTbDz3Sxjafrgaicaoam5uLJBXtN1VFOr5wWZi2mrKozXFY
IOcAih8X9i3o0UH5lQP02rbEEAfomK8VIJmUl16oFCtrlPcpih4NCJLaEdgHSrN+/w9nE6/F/7fF
fsvpVSdSpQBEYfh5cq1CRikvdA9Kvk4IfcHLlracJEaOkd4D6AO57cX+RVCZ1OOc6L7UDYdcmW/j
lhf7bB0JiJ6ikMIesRUZYhH1epkiC/WNsj0kESLF9pZG0k0QP+bk5fJytnyHDkEfFJXxUOLBPN84
NLQjZRLwkQgyFjOFdqYEikKo4142s7lrJ2bY30++j1S0uSYqMDNA2kolj330Xx4WZIs63hf0rVdU
0upc1aB/hAXAXCpbLbvboGkx+BQJlmjwiOw2jraKeA29a7A6EgzFnS8HYpYxpWhi+9JErgNNe66S
fm9KySPARe7lndugX8FjeWJrcbQRxohRGk2GLz507lBbjC0odjK70mx6MG3xLjkEFtA7kRU980bE
Nz7bme3Fy6ZK1VjRXDR8PRcega57rfJux1kfO2GLqEPFCQTp4HdFfZmSkUklgqi1uLqj8qMkw25o
IIWqViYQQ480oJYJjUsKpuJoRvtIJf5ApF1S6ZwTulFcV3XULaH+hw4D+vbnn7QUJEGIFPhFRWkP
MTQrg+5GDEFyEU+O2r52Bqc5tnHxYA84Aegbo+qy7MkqcpN0mRYjaEAPpW+fcrNBWp1yVsW80XJz
iQLmcbRzNHOFfdSaaFQkOEP4RSSWDSbGhOqxyQsrlmJbiNRdmX/mxfPlT7q1legd4W4wPtdV5qul
4mxUZqj5eFmhba0YkpWQlNpGGR2H0nBiTXvICLf8vOE2NRHnSFLBPQ3K1cUX7PKoFYqBan5Xo2Xg
ho+j6o6pNzu5A1Ax5i2U6U4rbieHkSnwap8844tbGrZRFQESpvmm/qljgrqKqBWDE7XQQyv6LxkB
a8vA8UBIXFxR3TQNgYyqmml+LUyWGb1nAUb4Yx7NwnfBdnF6UGfFCcUrhIrgsskpjTkJB4Ht6OBA
/DaRwIhmI3OsZiB2WB+otUQgyl4K2cKrMYBJ3x3l3fwMgKhz+UhtgNmQtjLwAp5ctP6WYUuT6yQ2
0kD1af6EsyfbXdpD+PVpnF0wOB1i+SDO0yEUwXZ72fKGq/8mmUBhFNyzq+C6o70pImFRfQBrLLPO
7XLCckPUb8o+lDjGNk4RSlPsmyI9gk9gfz95JscyzZqsLVV/GEvHSN4FSbNB6We1IUq/PDjPcmWs
IABVV0irg7KJYALy3JicUegvyhhYDgGIskPUWy2TQMdXVZyCypwcZfmSMGOY9EBdCbsI7o6FsanQ
ygk9U4DANeCJs9+oAF7+TtsG0B3F+WAI6cXWtSHmr+WcwkBzI3X3kcEjz1g67D8rMEBGCBgLvs7C
vdCmQKkrj+izEuotCrLQ0DLL9DUpdR4R0WYdDl4RpQuQJLBQ8/zLDB2qsgII7lGNmlz9w9hrV8UO
0bob7QPBjlze7drcO+QCoM3QRBzzxccJy3TKxoBEz2mioDwji+8NNd4uf5/N7cM7J0OdnTU8F2ua
SE3Qp4ONQU0PSjvsG73yZL3lMDEs357vr3Rihi319AZlIhmaXo+g8UGuZE3cZSmGxIOU7uQytscx
odBRL3nQhFWQBrN47BAMsl4xqmuLHdRaksa9NqDAdafuBjcUbaOwpOthV+yk2/zFuBG9EtQVP6XK
Crlvz8aaT40v+YPMWShoI6O6llZQ8kk7SyCfRgkkhv4RSKrXGZL9z9/yzOAiaR4xByFpJlZLUvkq
VWu77YDTL9rdZTO8dcnn3zKi09Bk6gSMjWkeZqOzjUS1Z+VJaUHiMN3J89dlextH9GxZiyOaaXmS
CxOWpUQgBwQiNQAbNoTXnMtmNm7bmZnFEQXgwKR1Ogp+3ChXxjheZzMPgrqxEhBsI/jClwDX8fKy
dWMbxUllCH6nNSgomO4s7ZWRVy/cqtGfmVmspI1STStaFWaO07E+sCE+5YaVTb6HCTiHbssrwhpi
ZoMgW11R1qCyDRcM0XhA/8J9MNoj6vMCqjRAdc8AomJQize6tL2NJmJ0hjda0aLrcR3G0owDWOU/
o1o9dAHIJvN/FsiC88DC/tfMkpg1CsxQaEMR+NMSkh9j/2waMRSd9GsgU2Orq5uXiNJbsa28rhgr
u6wkXkN9IxQ4+wWLC21C8TlqO/wCcUzcGjrCatZaXQLEclVzLvWmKQWhHOvroNexeKdDCoZ9JQHf
j1Jpe3RF92mLiw1E2fR4+ZptfjymxqphVBLRG/v7yUugtSXK1xIMpcHH0Gh22L+FMi+/2rjL6Jb9
NcJWe2Ik1EjYhynOZDvsou55hDrvf1gFupUYPQb9Kqp25wbKNB9kOQHOsA+O8LRW3aQ46/9Yqfs+
gAg2gM/BDOsqxpVz8CqFARxfjqZzQo9SD+Xh6rpvB/fyaja3S4PMqwnVHixm8fGjBKM1CWlxzrp0
smZDkCB4ztMS2fzwJ0bYs3LyTUDWKSVdDyOycD9Jb5r2luW8YHDb9cGzAuiCMdmVZm0mQLIEfExw
4ofsVnHG/bzTdoySJXFC7ozYCu/y/YGQ6Jkg4MXs0TIRi/u6HXKgW79dX9E7smoFjmn3ruppx+Ha
eMkfxKuw4Xjcza+FaWMdQ42MJGzxtWoqaEqRUgwWUBT876ggcA73pkuHxDW6TSBAhGdfnG45JJ2o
DwWgz1RAPhmUt6OsUKsbWhdV6mM8asemGnzEAW5XSI1VSsVj3YaxpYa8OvzWqUEJlKWWwFqsCqEl
8ADj3IGxlmS7PJgtMw+teeY9mVtbCneBsRcMZq3VYAACgTxaJAe+OvZXeTs/g53Nv3zHthws+msY
eEXivtaAMUhQS0owBL4peF2VoWH/3mGo4V+x8exIApiJDBLD4tIqR6GVNnSD0gaothR2FdZ23ON/
uRwhLMY7LUEszbANPbnMqHtGOWhfAtwzHfzS74wACXAUWyK2DiF2j9eL3/xABKANwtRXMP++sJfS
NOnbGcdAeBXx+QXwiF3+PltYA+gq/DWx8E8QYBulIIcJ8SH268YpblmiEB4TLKuvbBP61NfTgUGX
neiZY5tdqOV2okYKUC0GrwgKO+fLE9R5qLuoMH3zqT5ADuWmuclAKFVP1nRd/gjc+edlg+vDiJKq
jG4hLhQwoctAtI2oKaNMYvhT8tpWRw3awVp1Kyu8Z3L92VjpVkZFFQ+LiFfkfF0dsMBC1KJQXbSf
8/ArHT8vr2PDA6PxqQEnC25pMKEvsdco1JZmCpybr1lgyOnQI9lXIyhANNDG9L+jESLMXfJ/GCtc
acJhXXheoFoJRgZ2oRcuUg1yvSP9aALqSG/JEaNJnn6v/4Qcsxfa5Q/qFbylbu3lqUX295Mrh7au
BipFWGzB69Ye2LQ+/aU75E6yNVDMU0/kFU/XvhdrxAMDPl+UB1YAmEEq5bTXCfGzDhKLpnRfKo1b
Jyqn5L7x3MAOnms8NoDtrwbzIqVTB0AViQ9VzBGTecJro9umCw7Z3kKACEqXf+cYw3LQTjDQ3QLG
m6w4xiSpG7Vc6ghA0WwYMLLpMdtRe/Jkhz8hsHHdMIP6ra8kmRgWXRyWXJ+VEZKjmk/Im0EHSzIH
K8jfmlBxLt+HjTMisVcMTCTQWVpNlGHINprbjmh+mpuWjPLhNBv7yyaYpz13VTgRIIZBvQhlsFWN
OwvkMhxbA12E6jZIVCdpRcvMjhVIKvD6e5eNbd1vvPxQhkPxkAkNLDKgsu4oSfVK/8YBAPUif+iz
Xd4Fh2APaGthdX6a7vjSqVtHEmRNmF1HRospgKVDnmpjCqgcM7uj0+geWhZ7isAOmtIGoOp3/EHl
jVoVwDd/TS7hFdMwa2Ui/D+TDFlHf6FLjmEf8E0zggem0dHumlel5eqabS8XiQb4gAEyXqEPaJJW
xRTho7Zvo6M4CVzoDTJNZ3LmZ+qZB25uveFaUCz4X4NL7FQRKgi3SkWD3x5c2QbPl7oXXHBUO4Vf
P8oW9aA1/x/8GYrQuH64iSjiLtOcNNerrNZ1lPGH1MpQiS5qv8658/XrxxxILUjVQesMSqsrpg5k
s4nUyr3qyzvJQ9F+x1Ar+tOAtwgCK/bAcZ8bd55NOjFWMfCPrBCZQYNB4xDU3v4gNcOeBG1koe+Y
cwq4W0fkzMzi+UHclJGeCoo/epSC0aHbYaLLba14csuX3C13Qs65/LyFsTN08uCFFBz10QCLsVKj
eCpWbwhmeIP1qw4WHgKceBWvDhic1o+c1DZAuEWa4gNK3dlhVr0aQ0EwwVQC4131X0VhEnuqDE+r
JbAiUyPhTBKwGGjhUPG7kd4gkNhghg2SNBybqFW+k8hml2AyhLHP8abUtnYTyAgR5wTEHytCDn0I
4n4CXt2nhuaZICdVRvuys171JbF7KPHj7KNXIQMfswjSg1oV4a8TYEc1oNZjaBtkVLeMPr/twYdK
u8RV0ys6V3aQiY5QUbtSMX5AJUfM+mMYfwpV6dS16PTAl4tSfKskw22n8UCv640Ahw46tBLAoQRd
6cWxKkk8z0RuND+eNCdES6DKOV90464AyWXg2YKjEcmqCtH2cRCYc6rikyoeeLQe2tcSo8OsAJvc
6Yi1ncs7v/ammEKFDiccNwiG0Xw+vymBUIUkmImCQO06Sgtnkm6LnCf5xTGyLIfmvdY2NI6wqP4x
pu95eSVxGzYr3B+ieXwRCVNK8GgI6RcfR076CHWWSfGBhZDewkfNUzH0DxKwe/PRcFH4fBAla/LE
a8y8omcjWu37v2+lxpg8wM4C+MuypENGsUIYU6k+GE0tOfglKi+aFHJuytZW4j+OfzCPB8XNRVQT
igPIxYICPocIdsiY5OuvODU4VjaCJ1DhACHAlOcUsqKlM2UKUqqmk335Qf2dZAAHtMYRjHi/Ra+9
HQHCamxsYnbHq0GsG0RndpePOx5ZWRtN2JWMbh/O0kuvFzuAbR1Dj53UaLxBnDlR6dalRvES3g1p
NDosi3NjVGGWFGkr+blxyNSHiI6c8sCGATZnq6ICwdoOSwP53OSxMAWir42jNxfZIc0eL5+8FQEf
zv6ZCZZFnLx3ppiYddiaoh8dDEtGJktdTG3lpWV+iTtGPCtY0l6/F16K69GNRTv7ap5KexAtlfNL
1unK+Q9Z+HEVTGZ9HGOtoxLs9Cq3Em22dRn1iIobCK6DJWaLbSsKYxiCYH8/WTTpwbysVDr21eod
JQJh+bxvQZxP/cJXPiKXV0haocL/7PJfg+xDnxisC7DQxCl2uWh+psNRGUe3l6+TSUWR50EOTE/D
2VG1H/g/8e7j1loBVECmC9KtdeoEedA6MFKsdXpoQU6QQzbRRLUYMx6KO+0hnfB8+URtfccTe8uM
Ip8zPYsa2BuAEpr6T0PtLVocqvqfI1CIiAAZIwJbJosrxvlhzsyirhvRV5PyFjOF1yr4ey4vZeP6
Mb4sdFtUcJatGvmdWpS0U7XZh1jiY5OoV0ZeOv9uAuAOAOSAgEZqu3DKwxDnlVI1s1+iOS+M5mve
6C+XTWxdcYZMxemD0vKaApgkYhDErTH55Aa1DtaaDTEeSyQr8Bkart53oG8owJSmP2XUEr3Cy3f0
NQ/3My8K2niCTn/J0kfL9SQK84xfkmPAU1efuvEpE3i0iDwjiy2dVUwcxzGMRHAeign/Vf+Uax5V
Pc+KfH6jhULLqdTqE9zVL5V2dtAew4THAr5pBCVTNHnEDZhRPwikaw158ueofon78qsU+mMWZIfL
J2TTDHQn4CMwObKC/EDSsW8wmDj5kPfdVZRg8IyG74Iwc+xsuAZUiJBwaJiIx51dfJlokrq5COvJ
r6rokYzaVZJCsEGUNQAKJ+/ymjZtmVBwM5gC7gp3OrRylg5yhu8jox4bSTZJPoc8djRIRVy2tLF7
gPpoCOyh9YLW7CIOhhpJ3tF8Ev0k2attYMc6tCc/LtvY8ESnNpbcsF1DdYrCr+hXGHGP55eZ8KbX
NipBGJn4u4zlWB70qUUhSLGMovYExSmve0AqMBydPSS/4lfjGbze6Yfxu3CA8rEN//L6tpIXRFCQ
Y0bzD9XRZaSjo+2MCGD+8yKT1ILqmVNeGQ/Rvrbr58HiVWW2DQLdjUoy4MEr366GU5IQkonfNT7G
ytaLVqBYDFgH9ihLfgUdIWeNG0eSEV8iyEdpEXkTO0gnQUDZFlVZ0ET0e689pODt6SNLE63qhomn
MurdOHWF2DLvecwQW4ZBXIL4EdBOTEQsTigR2ygUICvo13Joad2rVtMbkb4bmsC54FtXAZKbGLhA
tLEGe9etGMf5UEx+I7wS/TZTfvfaE2cXN+IZcmpj0TFLFb2bCgpmTRCL7KTIMj4ZU3J2kFwMiCUe
v4C30d5naHmUt8GZjNbVMtHNRC0MilEf8d0mF8MAc+8RiNuAx8Ou7gp+0WTFnYJoEcr0aC6xqgYb
hjg/KH2fAABU6h046ES7vJefJQA9UWD7WYI/JXe71koxVz+iw/RfrsWp6WW+3avyWE3tt2lGHiJZ
ueklOyZHi2FnaKRj6JwTAW1sLypQmDnS2VQrAz6dr9bUY8yBpuLgG3eschkeW2vwisMf9MR/WCBK
68C2gpaEiaMvs+BIJLFJhb7HvZc8EGg4OgbEQO+neu0u+hXmFo8LdH35GLqFQVBYArcapG0INYxR
THt/HhRHAm/haFa7Sv+JQWHOzWDP53lND68rUnsM2IF0Bria841EMhoGVCWdP6qZU6rXTZpZ0nw1
ly/RFFll8JymD1L5Gxh2Th68kfOfWTYX1OVDWyVjreHUsBsS5bZyJUnQI6N250T7+TlAN6G1BIeX
x61fxXOzi3hCrqWiHBUsuNI1uwSvsNUpUGy+vK1b3w/Hk0HWUZkBXf35rgK2RuOU3YimAO1C+JBD
RLpsftfK62U7Gw8wZmQgWI4iFPgWVoVMPdVAkRwLrS8HLgUJitv62j5ysIlvzVdVWJUfgHM7dRmo
iHct1o6bzeegN48pRtzC5QtRTXPaDHXU+TF9jsTXKsQ4PlB/nBVuWiFI1RgPKiqhi61Moj5VpWbC
CnfIQuzqxmygZBE50GYHH1Na7hLHdBTOtdg4JCbbVKRxuHwIJs+/H8rvStVXQeND6AXH0LSM+OXy
ujaWdWaBnaCTdz0o47hp+qj1K1rvxMzYp1Vz06Y8qPC6B8rYOoF3BWUC4ELLAE3op1BtawMLGa6j
uP5IDcEKgmcjgohvbXBO40ZZHdYw24rRf+jH4TE6X1RlVk2GYbHGT17+UGkTRCaeElhlZqM+hPY4
MCq1m/nT7EnZMXNCT33897oofgRm1QCOYjxiS7wDyhZNV5Co8dX4NdM66K6ZzjjxDv9GLEhQc0Xe
I2P+xVSWxXkhz6MOHqBGDWxw5+vcY7pq093gCbvMEw4qRyVkfV5gjgWC6PMSVH0XflqQ+gBilEbt
m8FdPVFLUh4SHsPH2mud2ViOATRRlkCxBTbKWHhKG9EtMhBtaqIDDCnH+28uB3QXjIga/BfLWz0N
JoZgprH2Jy0DVc9X28l2MfM0sjdaZlgRNAhAG8KmbpavG63KuGxbNE9Tc9fF057O8eFunm505QVd
UZQmRRti0/blq721jRrUnnEH0BZAF+v8FpR6E5s9aWtfqsH7kmnupMVWoL4kFW/0det2456BowTQ
FxSdFm4qrIhgmLNe+VEw7MxA8bq02Y1T6fR5fZBD+s8jWJiPx1ZiXcwDLh0+bYW+HBT4LKEFnY9k
NTqv1rOxdfDyjMgQNbS1dkwOCHGgZErtZyZIMcmAoUCpDx1RzQLUAzXe+dhyWGf2FnlBLxbpIFRz
7XedeFtgDkVphQc6g9JWVbocvGyCQ4QOpF6BOFlFXwA6iMo9aJRESw6N+zEm9/Fs7sE69i4mWWID
GTpaTTborhgbH7068yqzvA1auIFZ6GVp1LFBU/QmJb/74kEQ7oOR00LfuJ2n27KsHAhNiGpMr8LZ
5MWxLbNbMitX80Q4qPH1K4spH/SvIHiLmizS+POLIgwSJXPd1X6v/grHQ5vw6m0b2Dc2UGWiGAuv
ue6RJWUaD0GJ76vdGW/zNcMrygjIrsEE6nQH6bn77Hk0AhuJGGwycjBE7ijtLB+GyVAxdEHzGi3V
wU2AAVaczrRzZETKDfXpTxUcSV8TsbIn6f2y42Ef/zyWP7fMDs9JTGHqeVs0Wlb7UMkBU/Kf/nx+
5OlCbnlV9D3B1AlcN1zBclIyp7MqlSNWGB/IUbIqWz8ou+5Q73gkuVvn0CDgEwJNAmrAxiKeCLtS
l4Vprnw5huRtMBznJH/KQ8Lza1sbh/Y3UE1AIzMI1/nG5Xkgtn3VVSioD/7QFDeBhBuuDuMjqeKP
aagHKwrmzu7U6EeQ009lnJ7AmQ8w46DqR5ChdiBAieMdlKlle9SUG4RYcQmJuc4YbMGcVUtPutnS
68gFI11qEVL8UMXkaxyiN1kvbw2JXgcq4HZi11GbkNZpBvG2x2BDrZlHaNU7jKmwmse3Ok1NRybR
XVI1tZs0s+EEUjZZqVyAeU/FtDyRk8kCnQ9TL05Lu2vawr18zLZuFVr4SL0ZJHHNU1qBQzFEy4Cd
8PR+pG4kWTGGCaCpCbJsJ0YCqVrDlckJGTYeuzOrzJucnO4mazAkaSBkMEvNMhX6QbTmZyBH/8PZ
lyzHbiRb/soz7VGNeXj2VAuMOXDOJCneDYzk5UVgisA8LV/9Sfeuf6Ctzfpv9CN9glKVmEhYoqRF
mZWMl3TE5OHhfvycbdXrQUNj//IoF5wT4n+w9vJ+U8CkZp4WzVIWacexOqb64GTJtp7ktafNeVYK
qb0/TMxfwPVkRmXVwjuNu8EF3+xmeLNuan9yKru5H5/XiqWfr5aZfzixN/O3WjxWZkdgb7JscSc6
9Ltc2uJTaDgqmLjBLMXfVbrbedmDRoOktrunyJHAZHkveesZqwUExenw5dMF7SQh040KC6oG9Fhd
kaByOe0u9NhvZMC2pH2zn+7BLVQ8VYPbBKtujF/ul6ZjlkPKqmJqKgn2ay8MoNumuEp01wbdhm/k
ZIKCvB3XLkUnxxMXR/74CwXe0wmY7Wg6iDJVU2wxDt1UHbabNupW2iWb4mMNU7Xg4bD0nPgbne24
mOaeNFNZL/OYtGxStBGPUH+2bJLSLZHCN7MI7XxMroswXgvoFjw4UhO8ICqjooK74nSNtYECXWVl
1dGkylHslA2dmoDV7UrAsnhYUQ7X+OuI302nZhoFPCV6l1RHPQxBDBi7yFq4l/3B0r0OpBRYz4B9
xTNsXoiKygk9CnKMWAL1/2hfXnPkK1f30gLFI7vIaYL1HMvyIflidXZIaC2MYo12XxySMbO7zoG8
tZMcuj2eTSAWAxY1AAXeFd0l+9z9N3QDlnwUMOcYNqKZcxJSM8tpk+oGruBrNdB31M+DgfhcMJWr
tNfPELS4PM9nJP2odHAl7X9ZnMXkUTLW5QD+F0QXzZbcgey02Co+Mj9wTo3djHbzPF1xQRwkCA+G
BxJDKQDPmguGNTLYpHWF4+UvWoi5Tz5odhM0NYq2rYIPMpTHoToobF9+17u1iuDiSn8Z91x6YrRM
K9YKmCl+GZEtIY60UR8NwCFqO/O3PDFK7Zsw8wfqMTdFc89qqm3pFH39gtlhjeMsUlQw1mOvRZvy
vn1EF3ux56pDijd8kG/GnfAXLlmT90CivgtNoPklK9Feh9SZWh51yPNN4kveraRNFrLM2E1/WJjf
sRMjjWzlWnmcDo1bbNsgfOGgnQYKYlwnqr7tN2uDWoqPT2zO5xE0mEi7YVRq0GyVfbMx7lWf62yw
FcqSJe8K0CYCYxC9IZsy8+pTJvPgMizB21A9mlqxEQfVj8V+xcxCwxkmkQNneEYDPVKz+HiaJJCJ
9NgY3TtFm9ITgqKNAkYRw4s6G3oVvJDWHhD1Rb6yFpsvXNJfTc/eNNko5KXJvYFgkq2QAmpQyd8v
n+8FoBWGh0SRyVOWnG359PYgbaWyYZRw8vDOt8U4hG8lVupAU0cL4qgwbKulb9C4OIA7qrB7cIHb
EhjcnMvfsXj8vnzGzNXLEdAHmcUdQBIelAIuXVuNORdtoDAJQmReOZuXzAVCE53mfXkUo1+kNrej
7sflQSwFVahI/MvAbL30tjTVLO5K1JNM1Mf14j4t6p0Umrot9tKTIFd79ACsJXKWhsU12dC4B5Aq
HvunK9haIyV5V8JqTjagXXRb4f7yuJaO2lcL/Au+vD5yI20GMapx1AAQIpbsSMY+guLtZSuLrgPZ
UPQvAAyLutHsRBtTG2akw/pk22jTXxO3s9mVtasCbeVcLQWEgDKCWRPpEWQqZzMW1/FQqCChgusA
bNO6S/qPVkmckA5O0b6izd8hlbS7PLrFVfpiczaHo9BqVGGwSehjnl7pyuPlv7/4MP06qJmfUqZC
61MNBsQABQbN0/GI0O9iJ3m1SofegFTETd/+ik2cfTQsQE4XzESnG8PoFLk1e1p+1oaJ01/rIHR0
DQRIolt9U58rzRW+r9jkh2j+ckFMCOQLiL7QJTFbvK5LSqW29OKYZ3bYu/ASOtjUQPKf25npVE+q
BESe6Mob42W03BXjSyf8q/HZKupTPMpTBeMQUXrqjtQnt/kueuiu+NNJCcLay7+j9zj5Frnyym2+
uGm/jHu2vqkRRQ0tzQKnAxfrptug8XIrb9bSTouhPsBm/ErlKJ85lqIaM73SwJuKRFq4i27Qwgpp
pg65FbfxZBAmCDv1LT6skWgtb1+UDQAMRwULnB2nW0nUaFKRWuUzi1KnXSHG89IgvpJ96lkvFXbv
qviNuLSTvpic3TlSTmIyCVjMBqjtAXrN6k7YhAHKkQfVKx3Baf0453w8lcNurdVi/GJ4xisl/xzy
bCfjcSNlyQT7Umv3xPmluVI9FtxZjgykKbibt5qz3qK/eHy+GJ3t4HEoE5a0mOdQAmVm+ayKcIFm
Z0vp2vN30RLQP0iW8Sq5Mns6tPkglTWbimM9DA54JzYlFe0hu4uMletpeSI5K4Cs4XCelSOpUGlG
2FoF4D9cnb12JjS8Hbg+uxWIdmKjral/XtuxCyhhZLl5UIjHPZIK8+e9IecSWk8xk1yfD1m5K/JR
erxL2Xpm0NPpXygD6Cnf0t+0KRWvcoQ79hb/ebzM6XfMtrFIkBrQSnyHJsu20hAnLFVbKzJbCH9c
dn9LzzQMGaEiPD6QQHPfoFtW3nWTxCe6c+sbwEcGG/Wi2IAYguAUP5q9AVye5MWNo1p+4tHHNQna
JT/xyYWAiibEss4YkLBzE6JTfELjSn7xUt9jrpEN6DzRHbfm27+B8Frw+ScWZ2/yPA3DZph6WIRw
nuilXuiqd+GdxjZc30LbyW5+KJD0fTbuesO+POMLkRfiVA2lb3COn7PGYy0qbawY1raUbKG+LiPm
oR16xcqSzwelFPYyWC2Q7DiLvEKqCX2t/LauoJBRkA3tNvEj1OK3ssvZwdzNGhZp0SjCVvTDgnXC
lOc4kwwxWB1mMsaG5uLkDhhWJHfc8Fj7EB90kg2kdh6j1e5i7t9m4QOvGMMp6bjkIE13es/0Yln0
YdgVx8IasXEVJ6vTtShh4ao+sTHzseDaEOKWwQYcewG9v9jWWhv/37rlzon4+na8lUBUgpwv7N8g
VgpW86t8HJfGOQsXBCCvZa3CN4i7eJPeA4UJhUdHt4tX3e8+UJRfW8+lrYq+dB65o0p+BvpsINhk
dVFZHCure09kZNmrBAhhyXi/fCQWF/APO3PApYqsCaDXsGNBHEqWrhJ5LQsnLa4fuBkg1ABiDZCi
n+4RPH/lbDLr3+4T80fuAVT2OOzzTeJHH+HGCpiLMyjv60N8mz5fHt6ij+WJXE4zg7rwPBAaVFns
8jLiDq4GE3K2KzMbzGvDlt7G15YDbeBd3qCZm5QO25JN7qqivVYe4AM82zwYOSq5KHNiBk4nQMnl
lGOvcUiG0lX7bwhTbNManTL182Yty7FibN7/VI5VAegbFlQLX5vRdAj050oQY7Ci82m6Rsu8uH1A
BMZzHXA7cyzR0IekKg2VHUXUNAvkTcWBrLlTfuOeTd8fNuZYIlHvc32IBHZsd3Qbb+Id7kaP3CgO
D2PX4pDFAUFqHjh1QHRR4ThdK532IDgbBgaZ5Y8W3XAT653LW3JpgXjSHwbAO4HumlMLeCy0Vaki
wWCxo9btWgVrVL63AGIJq8mMJS+ClivOmQZ02VkXijFZTddBNfpoovF9Cl+Y/p4a7K8MSMfxFlEz
gaHZgNSOSeDzbLG9W+U2EtQ3lQyx35oQpKOAbAR1AaHLy3O4tEo4UIhX0LOhApZxOodanunMsCqY
ZGNrg5bNbUz2/bKNpblDCzGwSeByAvPLbFjCAGHHUYyLoyk1QWKYN5QCfm6Va6mMRTuQo0AAyFlI
5tCVvupKMo4JnhBN7KPbXMTrRUYfnFyuCcwsAQ1BK6dAdQuZLf0M+cdElYFLSQPbiDv+yG/iDXpA
oBRNJkdxEnRjrqUhl54SXw3Oj27XGBMVDBhEWTK2ASwDpaNHfMOR38cOxQBQA7hZoGwvr9zSCUP/
twStYA6emcdfQFmGbabqDMR2aFdKa/ouNuktseJbJL83ebl2ohd3I5omQOPE1eHmB8BKkqZqFYyy
y15G8U4MXy6PZzG2U/k+B7sdV1WaOaUIPXODPkzs2FiTU6qWh6bUeG9YuLlMGHc4n3VgjPlVCG0T
h5gM7NJt3ftdZFU2KBKelSTaJRU1IfuarS7yUmwEcg0krEBIhiuAL8eXfGYlm1nEOtwBObqYjZ1a
hm45AbmRPoMi34LYptIqdjd8V6fnlL6BcdP/K9Nj4IbnsHWQz/AP/PoBTNPiKB+xrRVHeC83gz+g
5gVKmNB9R2BIJwee1ilW2UUWT+4Xu3xffLGbD4XYFUqPuwLHdjslFsRQevkpipBuWBni4hxjJ8M/
IB+OjXBqCk1rlZGNNcNT0bB5RQ+NW4LTAF0wusP1+LZ2DS4+DPnR+adBfil/HZuctJLSNZ8n11Un
ByK6il/4w6ZDU4UFNoPv69TvEE/HX51f9UiSiSZqKAscIrlEpFoeCnaMEWv4GW1+WOPEbF2OE1fV
0idZT/dDU0JmXh/u5Uy+7lNFe2kMKmzyKlUCtSOPcp9Aa69sHUXKPFaaAetqjw7WA2tGtJ8l5beJ
di+4M18ipl6ha+MjMgXiliw9VlCYhIJv81gV+h6bbWdqyUGdtJe0U7aiKtznYuZ0heRnkDZlY7kl
OZ53yRDtu7rZxaEi2J2oPxoNUu69fi/0lMPjfQ03oTK1QdkVwHSJ1rMKhe1UZB8FaE3tmkk3tW56
vWW9gJ4QqWZ9IF4nmve6Xga4RuGmu/A+rtudLmUAkZjf0oE8ql19GPPpkEnDR6aS6wR6a21IHBZC
tgtTUTNy32YRMm4jMoBpGxhm66tSHrBk8IqGXButsetb3ckKejW1IjpUQ2OTjOzW6ApnlPt9k1ee
FqY+JM8fowSwpWbYU6F4Ic34PCYimkT6TVIXaEhDWSYWxW02yStgjIXmLM52zRV5wG2LNObsom8p
dPOEXqe46G0VYDS/DnJs+wiadnZ3Q7w1cMvC1YFeZyhNoREUT9o5TBB+JKYUqoDHAYpa4hAFUj65
pvicdKJvmGu9PUvDOzE3S4aQVldDJZYp7sfeG47IDL8ZnoEHEdRVoc67EqgtYZRVNLji6kel5lxT
tcXN0kAWmx6l0hWA+bgB99NN+yQ7xCmD8Jg+Rtd41B5wdprc4yrdRbDmWPiCzU446GCB0eVNOGhe
mjkyA30q6HTCBJfsx5BrTkaV+3L4RRQBz85QWYnzfaMaazfEgvs8sTrzZhFJ8klHaQVkDdahJMIr
hFMiW81w+nrjXqYE7EGWPSUogqRMvAao0kkqzW6a3l1x5AuxAr4E3J28Qc7AOpz61SIlbSjULT22
xFF+iTfFLRzTO4vwBBWvEg8Jt0BbI0j8DHjOJ/1fRj9LhV+ceQF98KpRSvqZ5UsUOxHdXPatB97P
KemQFYz1YHxLgn43btYWfNm4BciJhb0nnxVUNYUkiYgm9WNd2enrcNXcZodocNQX9q4Fsl/Zw3UX
OeS+31jHlcleuKDB8/qH6dkFjZwUjdH2TEHbaDl9XG46qd+wIXU6NYdGBH9xbRvNT5XxjrQPqo6Y
NK1RkSGSm7HDyscsrTxnmsczCet+1kBCS2usc2g88ljYNXx0MHla4mgTICTajno0CNebzz7TN7OV
B0zPsoCuBffS2fu8TsEK306YfFVQdwpSMVj71PDHvvtmUEOzmd68yfWPDvyZtlIFAkQUwDgt+h1r
rkMy3uA5spXk9iONiqsqNJ+1hNylaucabXbMmYV3RIrHQ8bQipykrjBWYPGAmDUU2gF3ZM13wWC1
e3kiFxYVhMEisIeoTmhnbaYxpMVpXWcZOr8iT2lyF1UDWxvFFZ+xYmaO9iF93jWRlWdHIcxdLRR3
WUz9UMxXiufLZhQ8ZfnjwZyjKcOyN3NNItlxsHpnSput0bQgGws3lydtYfPh/Y8p++xyPuuPiHSW
mh0iqKMR3RDpTcnXUutLb5QTCzMXmxWKJMgtLMRKEwyFBOT2N3kKGvOjSkUnKTIvAtWgYvRu0b81
kR6kuRiU6vdRsRy9/XF5uEs4HPQ8y3y80B454/aUdRJBA6dkxwFvbhvPpcQ2omwzDsN7U/Q/alXb
4h14W0bKNxJqz6ydVh/bfMCzowcAAe+mMlAIOEuLMBzJNCrl9Eis/CaPfsk1tJTro5MhDhuGxCaN
6sTijSnU26FuNlU02pcnQVv8AuR+1E+cKQQiT+8acex1PYwQ1zZiGxRtCcQlk+7NpDKRLJfvpWi6
Klg6gZVXqrxWUlVP76w7SgZflLPvcly/01SYeLC40zLQPYMKBqBJwbSzVgf5tBQq1K6klO4g4B4e
o66WfOCw7/Qwg9CPapWHqpW8oY2IQ2LzyTJq4kUtmGSnXH0jCTH8ZGzxPEtVJIAtM7UrhTxVUgQS
X1ndAnVE3REuE9G/XG5itPMG8VSBzClq8Rap44NW56FbyO3bkFg890jtbKIrT++lsiRetYYEVgJd
g9wYjyy+XJ3gySzqJO6xrWl7jGJrT3Ji2L18q4mlaxgQjmC/ADrnMyBeSAex9ix2oxEUfT10uWpp
04otpOHaLfI/W0LyvZJgQlV2o3Xoc1ErTzDLFf+4FFRaaFAEYxsoMJQzNvxx6EuzbdL0SH9p3Gpb
+MIDqM45xLdx6Mfa/X7mwJC2Ah048LyoYiL7MZsgojSJWaYmORrWbUdMxwLtVjR1a4M6exnCDHQj
oXYGyrRzloZe6BUAGvQYIUznppv2CWItAO7S5xSAwfoKDQcoybhrqYXP5T05xNwscEZoTuGEbfP3
QNpFUc3ULkYH8BjaaZ5se+KbQtM4Ywd6qqRIGBr96tAWDNWfJCVyi7iGMI/YyK48dZJdhWgxaQzp
NS2g+aUgTWmLYXMfmemuKpMXIbYOIhzztTw2u4EmN7WWeoMkNHBX+i9sKDZ5Lj6ISfk9kSrUf3SA
cowYfTGXXcXZs4cPE3zyqIqCvvMsNumyPmtyfYyPkvVqxYUNbpCdhtxRBlJYPJYvGzt7AnBjOtoH
AMwGw/W8Zjgk8hTWIsOcog3/t94yIZA3a0+5sysPZlDkRQM5MK2QMZy9NHqtliYr1skxzb6r1fWk
rgR0a3+fe98vnqEB0Uxs9fj7UmLakvlS6tHKqixYMMEcgEcSwKAgi58dLSqLrM8A4jt2BBorjeLG
CFsvr8VZNR4eDXcU6L344QUA4HQQKD6iBR8kywcT+qBZBdcbp56mkUCmdYBqMo6V8HbZ5PndrH4y
gIL2CEwhyPPMFoZKUP0W00Q+FLTfgi3NruNdnZeHXFMcBSnNMBI9s7zFbwNrMljOivkznBI3zynw
ofGHlO08r48qNhqXWks6ZCQBkGbwQWrmVgZqucLgGCVzIkXwDabtwrRcsX22oJ+m0T7Km8DOfeWo
UQvYGl065H3qxZPkDGRlU56HYTAB/CD2DMqd+FOzO78MB1WIe1E+cPBOs6Vu5KEHUNe3KfN7P3to
D7GbOVQIUnWFrfDsIoBlZGAh8Iui9cJ5S7RWALJbOrA8skv5mwWcUi6tBTXnU4gWfHRx4iWJUupZ
9K83molaoCQeuq68MUP6HEF/dWWH8JN74vQxDq5zgRQFqHOAVT89FJEYJgQ1hOmgDMS1VHGnh9BF
FjPruTJ1h6Tm1VgOTwJk0O28MnMHzx97AOBj5WyeTyiYrKC4CSp+oEhwwZ5+RqiVNVKBkXhIaygX
dze98Zhrj5fHenb++RBFzsCPcsn5ohUlreShSbqDltRuq7ykIdtFBttRhqedXFyLUvRn31W4YYC+
wUZBXHwu8i5NaqLouOkOA54FZmVdVUrqo/L5dHlg51EQtwN4FdKGaAcB1fjp7DEdZcehIgl6NTiT
VAZip25TbHp/8tAA+KeJGrg1kP0hv6EhHJp3n0zjmILjVI8P+nStkvtBB44KDbxZ/Kfh6aeG5s9S
U8nrdGiN+CCPACOX7z1bkxM7O2HcAtcIUVDRx+abbTuz5k/vVosPVC+EvVGIlpd1w/RxeX0WrZjc
FErhIlJhp8tD6GgJgtbHh4rsY1Ts7BGFtZUDdO4M+d+H6iRiN+gmw7OfGul7s01JislKtuUNUuPf
ivhF8JD7RIYVLXayByhjjufM/RoZ9PLo/jDMo9kvsYFWETmaUik+iNGzmGS2wkT38vydp9X42ODj
4QLBGnN2i45xnisWGePD4Eeb1It2Jch1lQ2YqKThyvjUdCkC7cVUtqTrbN27bF4+85Ez8/znX0Yo
mm2mT9IU457h6jUQF782DFsY3gu6LUwfQkScUNBjk1sE7ACFXcC2eskLb9beH+eVqs8v4ehqpFXP
qUTqqAvpGA/xQTnwgJL6qmAbFMIl+ZYzKYpgAHZXqRn4zjm5Ik6NzlE2rVlMiSR18SEfvlW1bpv1
dlVv7PztOTMyu4ektCzEMG/jA9RfA96AkPUfVHzTwn0cdHjQIWUHYF/qj/t2D0GY0I0kR41sQ/LH
8Z09X17xpRFzqUxkMuAczpoTaIrOJok1+Bh9uIp0wZOF/EHp87XLl7uX+czyqIwTTfGKz8wxgC3a
7A0QH//ut2PPiuzqmVO5qb64kcFvumJx6ax+NTirwYDQzrSQ8IcnAjeZoyqpS+TVlsxzEBzW8quV
2XWUd1pMiFRiWD696tCin++m2lH7Y9VDyr12qn28HbzyztwTr28GV+s86/ufX8Evn/AJlftyZGPw
yACfhsRJmG2IVLw3WnUThmtK7kvTCa0Jzi/KG2/nSacmRm7RQt/0QS5jL4+aI7gntpcHch60AI0D
cBaIgxAtn3EVFYRWRmVq5CDUkJXK28JJyRMlLJhMeq/Kb7HeruyRpc3PBTZVJNFBwzR/sqTRwBqE
pOSg1nH4nE4lGIUmnimXerpyaS2ZAjcSCNaQtwQIn5+PL6uUyWEmFLIcHUTlXmsmtx81W4X07p+d
QsDXgUADJhNdW2dd7pSZ8jDSiiCMADcREukSpfaYM6+xREcqc/TerAl1n6OPgM2AlCHELiTA687o
96Z06ETQJJEDV5JP92zXlp8YhtFXPLFw17Hm51vx1ODsjlJLqQV9FgyKAvNHsdpnWvNxeR7XTMxW
K0wFVjekJIeYWpuRjs5orGI/Fm1gjfhKQZB7DhhUrBiSPGZOcA18Cqvs0tLW71R3crhkjvICXbU1
n8i90akTxsx9MTmLX6RsiEKoS2C/o+1YAv0Pz7Ilu1VY9flJRsoJyVXUxLjO6Rxt2VZZrtRqRD6d
PSdBkGLVi7Ppo9voV4Nj2pVNMzd1q8R46UA0qNb71fiBL9F8rEABA77FySfPDlzaooxQtEP0uS3x
Df6k7wxcN6Nb4a1nd8xfq8OfL6gBbCnQYki9IAM2HzUye22hlbhKRxOCZ/Vt3a4CCxZMAD2ugcmT
93/BEZ96kcLMWAvNbOEhtfWAh2cgc9unTukydCAkNg3WmA0WYm2OmkBaj0ek4A2eBStJBNgxZEyF
B+k9DPzuDpJGYIAxPLxSnsotCFAqR4bHDIy1Z/L5HkKLK9B3qPcAOXCm8QSIa9+l4RA+1DqWLAOd
roIGmvTbpB1la7In6+HykecByOl+AXqSt0t+VvBBbnY6tZ0lJKlJtfABmQPOw2QzrbRl1jmk+a6R
NUfNT9qZNVymCnCUyOjPH5axEQ7o3dbDh7GNvAZawGEjuFJ41fYrD+aFHQPmXrxfgUxG2mjejJSK
QOlnAgsfImPPyI8h+R3H/T/eh/+MPtjdbx9d//2/8N/vrBirOCLN7D//flt80ENTfXw016/Ff/Ff
/dc/Pf3Fv1/H7xWr2Y9m/q9Ofgl//3f77mvzevIfHm3iZrxvP6rx4aNus+bTAL6U/8t/94f/8fH5
V45j8fHzT++spQ3/a1HM6E+//2j7/eef8Pz6soX43//9hzevOX7v13/8z1//8f9+/cf//vW//8+v
//hfv/73/z375Y/Xuvn5J135G/YwMj1g4UXiVdNxYfUf/Cea/jeEUnjF8p2OgoSObYIUTEN+/gm5
rr+hFoZkKhBShoJaHzZkzdrPn8ni36ALoELyFm8jRO0AF/9zGk4W7I8F/A/a5ncsBmLx55/U06OG
piKk3HB7I/UG4hooGfI99CU2YX2paENmQPG4L5/ipr8DF8eDqhBmD3XtR1NseGMJokVaWAn6dMqt
Qst7vSyzgFV1astC8sPSA71VVLuQ3wyzGRwLpFASIXxr10Bqqo5Iu9yWCxO0Qq/SWG6ifLjWm3g3
VopLjAiUZvlDUXeVXQyy6OB9/5qQKXV0UrppScDc34Wp2+qZI8Wd6baNmvoFQU2l1jc1gEmeUqa6
3cqTF4ZKabN+jXxFOT1Iv02SDgpNYD1Q+gV52ekk4QxpODzJ6Az+WAFdEwpZbHcSdSgKzqCldIie
HJnYui0YZckU7VtJv5EmIA+nXtpWbbJXxvh61GQUCc3wWgT/Zq0icYUMeTwNuqvTIsBUR3afDoeQ
CbKdheEujpPIDg16VQDL04aQ553S9zyDohCp/S+79/dt8XUbzFJraBPEyqO4iHwKoCXYXNxnfdkG
IcSCSkXNCjcCIiS26hs03DlirLsg4bIVEZDuqvWhk/2m0CYoSH7oh/eVT+C3yR9u8fMTgKLhxO0o
8KBdfjbJFJYHEhmFy8hwR6xsU4fmRiv01w+Z1Q74qTaK3Dk5qzzZrFcS3Z+ucG78s1ueDx8h+mz8
VCplFitm4Sah7pNJAs/HtTh9kzPdqY3a0cfHPASqnpauNZheBD3ySSjtSqz8GtFFTo55UzumJtiI
iHwN2XIDBH9a/2CUYAZVUruV2EE0Jju1B2Z5jJEV8oQZKui32UNB24T+BE4zuI1PFzAa9aQW66h0
xfodBXdoXY39TaTGqH90UL0CbGGjyaNtVFMwjobd1u9m4YedjGisMfe1AhU1EKqH4eBSCMZBU2UX
vTPNfBJ7H4XaXVtPd8zAwU7482gMg3ySD/GgPZVQw1nZCKfVHAwFpUSQGEM7hGvzovZwOhQaakU8
Zm3jqlS/lg3hkTbtlRBrz00kvY6KvBFa8bU1oh+1rm5WbPNpOtkHKK8j5kFVGM9q4FRn+0CeAN0F
pyzw0BmkdyBu80KQ02ZKkdgVzXwr30aZf2WQHpyCVmkPpdA5lz8BKYSFb0DAhUAPxwEdw7N0yUSE
QYVHgzeJpcROOvoDTtrDXfFupT4z5Jc6V16EFrz/Xa/fWeWIVkU0tTitgPKuNSquFcoQWek6Bqeb
y7ZUEq8VroRy8FsNePoq1zKnUCqvmiictf4+KWHs1k3yFkkh4HIgkHaEGH+1qfONOm20hoggNYl7
h1bY0T3JbSVL91Jd+v3wLYltKprXucz/sqi/q1YCrLFZO4KMjoE8ax+iwqlH5LR1aZiczvIHLWV2
1Wqe1qkAel8LEeDuufIcAZKB/Nse6Ix9zuSXZlQ3taJsxFp9g+ck003TmddCIb3Ueg1truKWWc1D
3EFWzlSfzUZ/hw7DMdKS3RgezFp5HsLuIYqi1qnbcqNkUeIO4WvZGT9QR0CiRsSGpya9a4RA7yrH
yvunEn+4qIbGVlPlJTTqK9B3PJSy8mr06V6IWq9iuYNCkj+FclCDesjJZIIriepu00qONWrvUWFt
qToyu2fCa5lOm7jKIGmLlVSr5qHT6FYx0J3Y41/kmnkoi+8kM1xaQu0SSKs8j/dEtMCYX9tRBoKH
SrvuRO19YPod/1+dyC9Dpm2iSHnJEEdCZ5xSKbLzSHm2ajVDNwgmLirfuukhqfBzPY2B0eSzWTuD
IvzSd/lkdxCfZiLEBzQx/mFOsWnL6uj1SnqDrpPHpNWe61Tcymq7T40K3ynid7Iu/04bUOg1D1WK
s5GXDS7tKLeHWNkwBUIpYsvsCNrPm1iSXlrDawt1V5TDuC0LM4j07i4jSHqoeQQJF1wogwLe61x8
Yar0oqXI2U8qauGoMd1ALjrJ4Ws6GY0CE1FeRyZ+1MB2Jj1B84vcPRgmMER1DDFWAqOfY9QSIGMU
YW8WcqDp8T4nlNgtElWqmaJLU3vue0S8+g02/HOoA/peiL6eSju9FdFt02BGmlZ7T+reSXPIkpQy
2WcjECgCyLMbucf/qckPePYf5iC9TLoIxLqGUpDSd+BOQD8ChAXJD1ODu497yc2ZaGdqdYhl/K1u
Sk2blvSWlfk+HZurtE+eo2ijtUXrlaK5BVsU6tWUob1lgmCP0o2OFgGFzwZ2FRHBhsAI2ufVK+Af
NmqOg9hLauE0RgE4s/g6jKRAw9fOFG4zMXSVutiGJcy2AsDQAqBbthIOR1N8r4xIs0k/xE6mpI1t
kdhWC/nVbPH1dZHt+qoN7dEEjJkoQZQZpTt0RRjIYu72SJfZlOys0azAtU32jSiAXSayHvuog9y8
scEpBpmT/j6ozRWLGW7CXgz6FkLnZnPNiLDBl7SuBJiqHRlgRFAtgFfTyTNyPEuUNjecHBKpZHAB
aP9GxKF1hFJ9DasYALUEdLfKC4rjj7U8fFiDHig5plRV8UQDoiVRXroyqtw8HDKnTuUbhtx6Zrzj
jqjsrjYeq950qYrCuVZdhUly37zKUi7YVDMeh1p9ZW0aTJ14H4fqSwm020AMh9bqngzY95MQ72n1
3gz6QzlhssBvaKky4iH1vSCRbKtau8liA6pBvYgN3TYP+M4DusA7tLLG10k83Oi1BYlX/Y5ooPcw
owgsvHnhJAmBz050r+zD0mamug0JvK9YPRSV4tG0udJb3HuC6o254eqVcF22psOG8IcUoU8oidFN
IGe1H8rJN0WK3KjMcRQKYdvK6rViEohrZaQCRjqzeQMJlfCdkGnNh9euaJz/z9yZ7DjOZfn9idTm
PGwpKaaMCA2UKFIbgtRAUiQlijO5c/cT2A/gVW8ML2zAgIF+noLRr+Efs9zt+rKq63PtGqkMaOBw
ee+5Z/ifqcvGT43sMbVWP3qsDLR35WSWDwqbZs+nlYh5mBk8Pn3+cqtLxNoqCkTCJHryXPGiVvbJ
vn6e63yr1l4nie9ccWXo4B4JLQiZNvWAj/DrIe40uvlK+n1FSNm+B7K2brV0ULX+xyDGry1ZPCL1
uSw5V2qrKpXRUrthqbQifXuyMbWeD981J5mjP8z9vWJIstrYyu32cpfj2bybwj1U8wGeNLXavaUE
Mo/tZz/WN4v63k6im7ZSZOsHlZCM1Fz70n0lpsUC4ELVG/uvy+5fkiMn1WWqQYE3lfBs0D1jsrb+
RI02n11DfLGIf5rw39KkXLMeKwhfavQo0qvUal9jpK1vIKaW2a9uyvgNOvieKjcKbdXbWJeDvz6g
X3Llfw6IotU4f7Ex8V3+hHj+ZEBD2iRF7tf1ovElL28GqrrKb7qJavdNnbrEGn1xnE/ccawUzwBj
sqhLkBs69aH9uzynrHWHJnlfCSKVbluNqv5ZhoOVbnu/p/VpvwVhGCoWKAYIyBZ9Mwgm+0WDJVQz
VWJiTBed0i3L59PJxHYpybePWmHcifGC5QWw3SVv+ZDbzWz40lNi1HNplVfFQWzuUKCBhnb7VkpA
IrwWS5WqI4/otro9yGyTW/hu7ahGu1Qi4St+lB9SNy7L1Fh0bTw3O2H5JPKjrOurdhMhzHI7dFEQ
af1eoql5TKnRtok/9UfzIXQUGm0r1RtvSDXzddbKF7Wf8CKvuXeqpcr9Syz3341sWmJhWq3xUc/C
AWBp9DfRzFiVBKAjM3741OSKsbX9ArO5MZYPLfpB9MaVVLEXknoUK9U0b1Ykx0LK82VtKChb8VwB
2Wzj5pS19xfBpC+3kby3U+jxpLQNLy17wOyi99ktoYRlGy96U/zRPaGx8vlm1kVQYNGIqbZSaAGk
1Oa+ygYahRrzrjmZfraRtNnnU4w/i25PoY6VVmTIEyrS17uadGazuJ+T9L4h9nirpCpVz5WvRqQe
UyQs5HEPT37zZ0FVtnNf71+eeMn1nFiNTnvP31Flhbv0Evu3T02dfQnycDXvfjsfZfmzyeaajxA2
0tbyS3UXlQj/W0vnSK3qv2+duJGfMnoj6w9kQpUAI/qSkbRPyusQGvtBitc8y4c5NSPejfQsRUVB
2eIGsHAAy0ub0JCLj2c9vpIHsb4rzUIYB5JFmi/qPX2aff1ddSQFjuNGylEX4FLis8zm3WDqFFFr
39Vnl/xR0/+b0LPdI+f1KyD2GxDt34TNfnPU6+UxQVPVr5f694itKVh0/+FfQKu/gK39pz/8w3/7
wz/8lz/8/T/+4R/+6z//5//xz//4H38Dr03n/xFem1GS/+8mYIaSPiLp1JiN/4Kv/fwJCG2KKyNX
Bu8igMP/BdjUvyNWT8AbgpVFXirxx/+Kr/GTLpDQQ4MXiRBN1ZD+Fnjtl4qNXIYiKYRbkjJApXjy
pX5halHaZ5lWFPHGXHUK8sm3jMcLOUK6vFOjr8Lpb39TEbw/v6H8Wwk09KneJgM31J8b8bFqsxff
WObxVm1QAxUI/nf49i8RDX9+Q6byT0VeavrkZKHlbkRyZ9PPov7I4iXKotjOn+pLnsxr4hq2KX24
NhiXFN/M7gu/xEfy1jQWAJfYLvz+RVGX0e8F/Um/xTb/fGi/eEwqSa2kwidptlTOmeyUNwuFmOr2
x6ydS8l7Ub0/fMJZ5lK8qeWr1lBc5RA/37SbhbuB7DGdUQsE3+TLophHQu7U5jyRlo9i+Sf0/RfQ
N/230NefD/QX1OHeVmlizLJ4M9pDac3kpTFvJeurdpPDbKG8lfv4cyp0nZDbNR/HxXBDPlLbRqAM
J40br9G+XlMWRilf7jP8ho/BkqWFMPsWF1L9UoDmvJZbNShGS/Itc9ml1kBRMsU6yehS+YW4y6Vh
3X7c54ltngdKad9fRMdcnvpD/aGdjN3jS/2S9znhks9XwZ8XEdXu//oE/LHS+//DXf5lBiiHQMEp
yof+GmIQG+qDvHWoqLivjKPYvVbZohQ/x+KrHF5u9fKBz8nD0Ke6+uUBuHXVBqvrLfUNkaCfpcNt
X2dztbXqgqpKpG9bYFwyKEdjya0VK2fsiOWQftStad05X1W+GxvlsgMvE691hNGHKjq8atVLf6sA
rL+lx+l5fzXrD+wdNZ2n6kK4/UiLuUQbWbqsQ7ZWDxopzGel29+BZJYjMfb1IhtekxsdIb6HkHrj
s3z1yKzm47bXu4+2m+cFbqw5rTYVFEDS3Aoc85ai8zzPfkGmd2TOe6pqS8uRSg9E/jyPM/VIDXMT
w62dKYu++4zyQG/OseKWkUaqzrKM55n4qtbBLXt7JCoZKNv7eMyl3mohGQok5b42V5PHgnJsqpZb
aesB7z7ovhkp1mCi8K3K5DCiKlD0cC5W7WJoSFegFtfjtRFs6ZOcCOqMoxn6APSDTcOlRphLj2WT
/+A9TXSQ2cH9xjSrawM3XbbJYicVxrn+PibSvBEDE/ybDAq5/ygiWyd47Xc6BekTj/lr1POL2q2q
raonszTeZM2cVdaGd0H4ugM6UOqvbObxrF5IYrNMIaRO+Oqar+jxeRde6mxDqUdL888dVmk5hKm4
6K+CMsfa6FbtxiexY2Zp7dJ/rzCVHxbehcpVqPGMkcOn1DKoFv5R4Hod5pHCoi1mrLmO63Cuke2d
wm8+03pZfxeVNceFMk/cOLhTVzmay9Ky8oZ8DtiqQUrzsnx99laUWObFCOtvTMPydzaZPMmavzZL
E+74J7ZAP0i9gYEUb1R62uKZsc1DhG1qNQNulleloFg+5uXy0b8V5TY3z31OynQOHB6/PHfpSeyW
hvymJq91+yMu3+6dZe4etfUcFhifD+lNiMTfkS3K74z4V5fALCEfxEwY8XNbz35AwHgHNFLu+rlA
+pW8FIvlTHorhFfffy/LrVF55vB17xaaqzr5bA40PVMXfsAWFnFHnYTH8ukvq35Vap9UNGmlF51e
EAVg5yLu5qZKBXaVKsDj4qG+Zvrv1D34xRT7I4vDuYFKQaw0JcV/kUa1UhcxBkW8odhDMHuhOGK+
yIMapk66LSH911lkUQmzJzZInucxQ8L5YuWydd//dW4rCX9JMP7pUH6RN9ms7hvTnEWb0fzqb2G1
jE1ryBZ5t4jyZSW9pbTJkF9I/IoW7XsmWlk8L2/z9DEXzLleW+2PG9w16OiVZ4nJO3BdrzidsqvV
c1O+DM2LuVZvC2RRIr6m8odKAGPniDd8N2BW1rTjPH1wsueipuQnIMm47ICMlzF43hNy7N9wt+iY
oITXzbN6OYjU4VimzuRjrMG5teHr6X+bzw2hFmL7dqccbPGRy8u0ezHKeVO/6NFncc6GH720qMcf
ZfGhih+FuTZbiF77SihUi+eyoH8MHXrHlTmiriyF+n0yFl4TVIMIhpudpJp87vSoH2la31PdSB9W
g7w10/f+g6zHNF7m5DcO6TF+LCvjSAUODeORKjXphyH8qE5ass+Ghd553XMJhAIOH+0JKm2t7JJd
0vtcaea6uQDULCtrhFkIC+rLmhhhJdiSRYZZRNMd8KFFL8w7/Y04xoaCofv4wiV8411olrq0l6I3
/IKisIzrT0OyJOrtjy/SLpbfSDdTnlZNCZBLXC1idZ4olAyeE99AIy6QRdFKkuUDA6fFinL04c0Q
F2Sv6MVb8/wUBYtlf31Qs/k51/WFnC8pbHfPlwxandxfmLjVCsGA+muliYmdZrMS0pOU03kVWeQ9
K/n7X6fav8i+/pRof3GL9NEjk8s0Yf980TjP+Cp2wvNTAMOM6L2Xz6Nasag68SSBfJjf+0UpLMl/
akA2s7ep3gyM+fHVIjxBIru5AaBtfCYvffpdqN/1bEkmbxz9jivnF7/xn2/5X+RSm4j9zK/jeJM6
pTLXjEVvvJJPOKOb5Y/2JfPeyx+ahCr6md0+corBKi/xQf0ysnlDRZRo3oovYFoIMECvYanbxcwS
yWViupdqZ/1uQORfkqKkB1AhmF4RGrXEfisfVPCCxxN8ctN9JFMxRfG5TI11Vu/GJIfN+wu1qV7x
IZooL1H9aUbLhNSqqsLJCT5MP4QfaTcvNlk0L9t9NbwoCo2iznI/WsnNEmIwcatBHV0O0pw9V8Wv
io4LHIWWVP/lA/C3nGvVeyNzwAJP7PicI2Sfi+xNII7Q/LzljgBP719/0tXfZIX//5nY/+ZR/x5t
bBnx8lds7L//7z+DV/7pp5n9T//7f/6v3xjY08l/NLCpLPN3BIGRjIBVzJ+plN0f41emX6b8QhpF
UPzkN+b1FL8yJQT9zDQkrheZ96/29fQb6TQk/JIlSoQeYS5/i4E9xWD8Rq3BhKf+CPniFCujXQHQ
zy98oZ5FdaqWkvgm6PMoIFXZP/Yr5dh6USja9ckPqqtyjALlKByhoA3+SuG7X+tn4dvcCbk1rntX
2nLMV+I0V37VbdWuivn91LvjarZrT62r2o/SwjIDEBq26WF0W3d2yp3E6Q7mWd+NK+FaBUmg21Eg
bPpV9rAeYe6MOBOsciG93l1hO1xHOw9Em69ql9zMvUZB7F2PhUc6yZa6Ctvm2pFHn1j9ifObw/QM
6km4NoEU6KthLnGLftcF2Vm7Ko7uEpYm7KtNEqTGD8oMebU9BMQdKEG77s/9rt1NfgZHcWbsoe3t
3GxnrnYdLm1YHaW9cHlumtQyD2pYXdQDUbvmAX+TXCx8pzqKBy525CrglbvqyIHVpdvHbrYY9pE+
r209nIXtKvaQML0du/HJCCSn4hlBlNsdI2vfFWf4vnl3r9m2aw62q20mL/pdri1GYviWfL1qd4Iz
c4l6ERwTlM8xLtTgjV1U0/hsPgANKMTF6O9nEfPDqTbcTf00D/1u+K7PhBU1VDu8eUagOOOuXXOL
p9XazdFwsFWG78dxdqg2tS3tS+92knhYV6G34jX2NFTawirOcLXYM67GbBmfDdy5+UfmScxvwWRN
adw8PF16k6lL53TPdlVOT2NLwRPUYqelC0qvzpiqdldtuwCVJfw5xZmlOM2GBdlxYrtC1WBWmuv0
280rbT2yaiwuS3dThwpYWLWu4vCE0lW43s5aaeUHYUNmDdY+lRGiyrqds7PYWkJwb5GzlorB66YV
ihfFjqb54X1xrrb1udnECbnqlnLlnvkFn0pvK9fpzkxvWS/TQD9xFqNRroMjuvpjOl08UT6JGkkH
aeMf0+/0O+N+jyANNE4sbSVlwXxHw468L4VLemyYbzVML+Km3ypEReBn3AiOEHQaI30G0LC5A2tK
nNRgs0SBf+XujPSWv2Crx77FVF15vjxoAuEqKvN6nfM0J4E7BNmpurS08QpjEmFqzHPredTDx1E+
YBylx1xdGJ6/mwCa0OSwVXPUD8K+JOPM6i7dJT8S8t7th71J7PkBuhX23T6LLSFd6gcTcui20p41
3GlOt5fDNuypYDQfvtkqd6YQytzXq2orOVDe/ax+Dt/CnpqDzw1EypZaV8fbCbi5t0scEcdm22wU
x3BABR4sMhsrZinrMz5xKLDCgR8xN8pe2ed0b2wuw56dRhNhUIqd7qon1h//8YPqF5AJhFzSk5Pb
zlxp4gTPQD4xMTP3jj3KgsxOVTBz4Q+ma7qgH8wXLd8emqWf+FJSSRCymPdxJXNh3rTloj2loQLT
K/FSUpMJzsjfhwU/21XXJICSui07oQrQj/gw7ehqMwubvRn2TPpzw2BwMky3khwSYhmefILNsTfZ
o95UJw9/x5JcNNGFUCHXaV3vU11QvJbU9TZtzBvGwn0ZKzWaqd1JVMro5sE47YHZD2GY3+CWVG8+
oRXhgnV6uOO4np2JvziO6zSAHXRBvZu2B9eNvQymIgV3r921CaRpXNjG9ZqprtftymSLFOy/+Nx+
yi/+degJP7fu+cu0Lo+KRwUQGaYLKRMNVsHtjG7FHPCIDJVJmF7lYnaiMp3uJvkHs33SjtPcZRYL
O+6Ua60uJ75xP/tXmX4C01auAvPE+t1JHEbBlxYP/ErS1HylEt5z9hL7lkcXkRtcKdIXHBs5zJsU
sHbsxN3MMwmNAH20ouAZxJ5wzQ/dQdkmTFTi+HsoZVzX7t3VbZbA0T/7U+Q8rpEzriKHEA2J1TkS
FDFsnwfpa9jOdv6R76iRU1wix9x113oXe2mQh0gfb1yJJ4TRKWVi7173zfZMHA6/Xx627qG27bgv
GYaO5rCQsx/Pw42nnJ5QdnlABq7Hy9mJlQVsEzawj9HVo+UzLN3CNSGu/sTs6rthM56UrbCJDsbx
GcLtHofUqTQojd3JNtVd+aS/+3NGg2kGSGfRQsylYlu3mVbj9IDXZB6LySQ92DXDbVEexpDdJiO5
lF0cW9IOf+RzCzEJ36MtfNPT5rHowvaE0cncYlNrnu89LzCG+gAiI4cRMjAHHQtJAI/2cBnsAAqa
hmvw+FDz0ot8MLzkYrIr2QZmbj0uujDXc6txo30ZYhs9Ln1IaXWuxq9cKjoiCQyvpnTOgW/EsLvA
IOBJwzq9REcYsTjdutpUW6QKgs7RWygJms2D3q6OWTispNXN6e3nJgeUfG1or7qQ6B4ZjKyaaetu
uys9GUb2VXj92Tx0W99B2DewM+FS2tWFANnWfhx7plUP8yOyfLhMG0KglRJMiGOrY3psbSUAyxPo
VBO/cvvn9n6Oz821nmiTPyyk6BIchhI1ot+MxnsH0DrtZzYzBCFPG9ejz/C5umQelBCfQfeVvRF0
ARKbJvZH0hkJeIG/3TxlP3ObwHBqm6BW9Jh6DbvxpOskqW702Xbgvpv+J9NA8MExt/SOP5hhtUHY
UlVzknn+jpKa5J3xDKVdU99hmtbHEabcXLpmoTPV3YVP+ZEJTo9qqIbcPzmOIbRheHw5JUEB2zGt
x27Pb4/5eICAKtQDpibhrNSqbdp00BKFY/lOPqTZd4daNMVBHJ8X7CBOmAEL/bxa/1xyw2FfHYdv
fTbPTr4DB++20xwjETQnpr4mmRF7fuxtYU8f3UAkYCO2Mk9x8uOTfzBZMlihtjGU0uWwbyYK4vLQ
csEpmYfAr9fIrLBhHISDKHsJ6TFpND0azeNINcP0aIZDIF39a73WLiIan3AdJ9nAZo6QG11gXBHN
e1ohX+9U5NjGp95upjl20SUKFkljSaCC+CxNilsXlFxnkqeK89yyDJcE6brTD9KeEKfertHjmml1
0bMeFwpL0r/8wizLXyqbjPW8LaO9cbMkm8/dOjtQffK2EOxbUBx8u9+ox2H1TKzkQqPzS+XO9uZR
s5Nz64gOugQNsVztc7wSxoNXWlg3DGit2Z2rnMBI9GMNaW7iQDiN3+NG2Y3XcVtN3w/sG2mVBQmF
yLbV6QbFyF/FYdyWzvidXgxb3Bqn2BFO/Vb8yN8FO5esODCPs73gKvbgCnbpLA173DYoJwdueBLc
cTs7Sqf+KuGY38WB/NW5hg1mFVm3YGvsMkfaKbaMrk0FsqNkS+sCEbfTbHV7O8jHW5iFItGKCx5n
o1GfKXxcNE/edOvoc3DlLbPDqzjwhx8+6YIT6ltC+KILPGYM1YmF5HPj3TjrexHZdnhcIPv2oHjK
jpty2rDvD8JaO8nw3zXxAfnE5urHInPuDmUPA3HbuOL34BruGAy26eQeTqUPfG1ZUASRR/k+ipEX
jub6P273Rf9dH00H/1Dw9HqnS6x6G51TL71Z3a5aF9ukWSZ8rnZPr7Ob1T0YndZR981uQC0/+a4y
naEdZsB6YdPO71uOsmtoGfWrWKiBei25NouYIHWZ8colviHIvW5V2VqIZ60N6q34RVixH/q1JR36
fXkZ9wTWC/M6MFyBZb4ONHrmKqyIwYsSCdTY5Rv5apwon/0pnRTQXevm1I5k3xy6sq/GLSRHmDbT
tZbWMqD7vqgtOH0rsOspsm31B3XL7DEtd4gXHp0en9KLIb6A8FOnRt4kF+22rFzJFk5FUB7kbe+Y
xB9+yxsJguiY6fTsu7LT73syHoLKrQN8S7KTntX9YBthdmwQMZ7Bo7vNqllRE7Pdj5fEq7fpqT32
3bKd3GrF0+rCBDUTrgJf282ec1YsYI1kpzuPexXlGYzQyaiRdqkvnT2wDJGnsyO+yu1DJvZvKSKC
UVDO/qnc1jRjrdaZI3+Jm+LKghqnMmCV+qA6dyvls1mPTh2wepJLHYPYqeql4mbXW9A6rNI9gHg2
gttnvM0C+Tt2iqC/9tcMw+bUoqmhKgW+G3mKq52ywLClE5s1qZeayyoxFgYyXg1+ZLWaeDnmC//U
wOad6ExxNV5s+SunMAJ8Knk+56LsZcDkm0YhuUUiLe6B5N5ny1m+5DeeQHE7l6vFAWzAOMmbFs0K
eeOWV6NacqnWmR0ZtC1vhpO4eaBiZhB44hVbZvHucAQshlWDdbg8Y8PlSmxzlW14C0a2SvX5eGcw
0mm8NvTLg48IJxmFDiZyd7Kgm86S3H4ruNyXHyrJ6pmXbt2492kX3pxhBS9w5S/BNU6Fc2NA4zfv
be4trNvrbJ9dh1WO+l5ahp2WC01c8CRfiku8S80N2sA4aW50hsydcrasA3jls+Vph3KhE9eNonUa
YEqaHX2utZVaWpr9dGUuyoh4GOPUuNwLVgQdDnPfnu37TX3llxogwG68e3APM0eBT80cOB2MxzzG
B3Bt2LB5HE6cWV/F67i5B5otf00PjVqyK4LbYbpr48I5xQ3s7qydBm9wI7QrhzHvsoCjeF7J7U7m
nslh5IWDcH59Mhc1V2QLCyvDvUGSt4CpQt3YSi6s6hpf6+v9wJKd4rBz76FmM9EaPHiiAGUHrQk2
G1vcpOwGGCarecAFZ2s233sSIqNyNbt1IFJIVFgJtnGGdZO0u8JpAWfdx4xx8CbGOG6jJyxiWKOW
sRuyxcyBj/Tw8RO1ldbi5hZAOclEqbOj4Aor5XQLiSTfKTvJ7kuopuRZZiUeU3ED0axme8NWuPkA
L74fxm+ElcdwPtWtPDF0/1wfigOchJfiwbelbnrxBmkJNwoRKLQiuaNu+ruEz7cwDukAV46LPoxp
nDisOXZ6bYe14jEe1z+nl/w5qSrIHkLqo72/45LRJ9wfMSBvuWQW4jA2zuO3f/Z3dThJCGla3PKQ
OcI6Qvxqn8Z5khPZwTgL9j0sw0l6iVuG9UDHVWz4ZslSQB1nIiG0T2Fdogo/L3VYHDpP8LRPqA4J
Lqzu7B9jl0Pn8pe8HdzxmzmGRG8LLn2K9qzySlg1vNMKi7drdUtwqLi5H9CkN+g/m76YPwlU2MEB
5K/BQwX/jPbRnqc4+4gUhlqHP7ULfkZETpUjNK/+OQHtAcV3B+v2lYXm5XDriY+X7Qvzk9kg/MSH
G8s6JLm6nya7nZTCZvZWEsyKejN+E3mMbnIePJR9Y1ccntRk2ynKAq2QnHnUxycTae6VXXQR1sZO
wjio2ncfg0JBL50mEbAi++F7sz2X6tbIEn0/HvCaryeB8o1+cyHkzfPP3IA59oY12+H7IaODKjvO
RQvYVigBmCLQJxrTGCLyJ2tiV4YK9SIQW7iqJsMiVSyKlUc9AYB8mm5HbCMB1aE/abko/GQt8MDE
dSRHdObnsg9rw9K8SYMl7rjbMzj5kBloyRyMpmsKGC7UDdWaRW2DvPUoGbGFEYM2jOUvAenpcF6n
P+uH52bKwNvLE0hYQq99mOyZ1fTCn/xSIxp5Xqg9rAVmmen7SYk8tLAWt21o7Hoox/eg7PSShbNv
ar1TCC61+CtuBW+4MyE/V1IU5gjlSTYzA/zn+ncsNpZiL2+TfeehjK37zUQj2lmGvyEQ2HyTxPHd
3uGTdCqdSlrAzJOziCgug7RaoMmcE1grOhDutuSsXqtdgghLz5FHYGvqdnaxNdFER4dcF91pbNWh
z/Pz3O10R9jJaDsp2FqQeP6k7UjSvN7quDzxj78lHvJ4l3rlVtjx008hfj9yktOsy60fVnbkdrss
t9rNeCyO7VZgoje6Ux/Rd8LU1cJy01/E3pL3T7s4NpgXl8StzvWxfS3nRmgwpXs6xe7vl/tFOEjh
7BxNDVTLPVHEBongd4s3aFvoD/VFQ30avXZv4IXzhkNx0XddSJMbCrJylulh5XeHfl2AeXOIEj7C
+6X1bhfwvy/TKy6zdjnb6cRsW8L2dnke7hc/n+Jp6IdWXLhPeSEZ58CtSDDQaFYBRz2SivDlhy3D
T0/13j/4YYFNdSwv/kH5+XD9BUVIvjzt8ihfuhVRE3z2Gen0Lp33ez6Kl5rJQgEqtwQb3aynJ+/H
/djP/UO38t3y2KyUkM6xg92jgTI9m2JTrccgP88GK/VkdAp0gO/26qOsaXZ5VU73AB1Fvj53yEUN
dgW3L1By0CDbbUaJYgbgnwzXvI7mPD0bKI5+hOqB7uC7yTk/15SomTTfdR+UKNIpzMPOPVo3orkM
LkYF1zMW5bZatxt5X6Fpa4lF6CnakBedtHDctw5aeiB+JdDZcx2dmhXKIL93OyXUd3QEKAPBReFo
L5QlSNw+oNIJ6DlwLIARenPiKYeZxyQLIfFKX81adgyX8RfX1kGlgmcWKB5Q/c1RXCRT5JX3ZRmQ
QoAWcef/MLxgUckbomeP/QZR5ineJHBg0BLqg3CSXJ+YFN+9g99tIheF1GtZgGKL57kOeowEhCxq
iZrzkVAelE4un7jFsb+0Gx4lOk8qGlDiqUSFlNxJI4RnH8pDflTYrmzrSQfyuY5v16GKAfU4CZ6+
92Fhp+zaualEkL/VsmAoNT+VNd5nL8aJht2orNMSsbfAGaZV/LmAbu30V3FSJDX8Awb6JSsiX6Nz
PMINyoAR9ctkbfINirGgLhOPbd0741Vwy4CD7pg4XI77EY/DGtWYRZPqNV7V65NciUA5Lc1Nt5pm
oAwI+4u8dtJiMFevrLrmmjHZsejn0Kwyx24inKyC5X5XOzF4skqdLQeNjXHT2IOwuGMK0SgHgK9k
JzWL8kJpfoIHwrhbxpc32ZM76xkC1pneTHyh6Gh+SLGE8E/sK/blIxT5HbMlJA/GSw/T5k3wGmlb
IgRDwhq7TRoSjL7ucD61bn6Qd+B/ewU/mH7uV91Gte8ugWv9aTw9QQzanXwCkAt6d7jq4iLFF9C7
OeBBDF3jRLCM/fOq2uLpqS+qq3x6XnMH3FQ+9RNkCqrGhwI6/jKOOqh0BRj1mIJsgGpH9xmAAwt4
id2aQ3BaAVHPpjN1DLfZ8hHoLnEZMvo+8QrOCHTK8cZVP8ko1rzgr2jrEyo6QaMEr6uExgiQHav/
E74eriLeN76pgrhePgPAQRMkE8icd9yHUuDB6D6CCMg8dQAu+xNZrpSwOMp273GMdhxPDc8HbPvh
AJN+3d3nodvM6EDpluwt4HFjL217T9rCSb2frHBCxGzpS2T24YSpbtVeFY40krH6lbl7Hvw9y4Gw
dqb10o7KUfe6cFz7R2VLUpu4Vs+cJm39vX5mebla4pinJujJmAv84+SKBKx3eAYeAOx1LWyEb7yE
x24zbKsQTu3/qDdD2ISE24FsZhfyz3RPtZvrBMLqi6Fb6Pbj6nOCbMdM/Fbb59d4P64kiv/gE5C+
iDVyR1vdjWuiTBlJh78AoDY5IB1GD/Nd2NTuNPQRaFm3Uye7jB5iY5xCGIfNTyw/ddLDM6wVqwrz
Q+1GB/H0pe54QmWb+xP2LYIsRw5+1227n+3AtMe1sgUXxslEpM2uXw3bTrBEb3bWzyVWwZbcv10S
yh6zMjvjAuD5DX3B2u3giFjGld2sp+Q79LoLcSuYyfpZPufTlCDPqoPpVbWl7lgWr7zwDbtMb6YN
x/4qLuDp2eX+ZKeREY3EEkLTQ4iGtyPXFAO+KblFmF0aoAF8Ogf2IC9ft8gcAU4XDs1kmceXyR+h
7x5svem588PzwL3I6azYa+Wp2zQI0qi25J2wTa4ju2vyM2z8QPoCEoe5uSyTjgOYfBJHxfXcbaQt
uwvAFYp7XIVN+nNLiTYOELYxUloCQsTXLB0fV/kn5ennYatsfuAF7K5QM0s7bAkxvV2iQ3NtXbIp
Z7tpS/arKMgP/4e6M9mRJMvO86v0C1jCrs22lJv57DHPvjFkZETaPM+27F41CUErkloIoDYSIAgC
KFASROhxCt2g3kKfRVY1MyKrMlAQGmguupFRmeFuwx3O/c8/KJdcHTuW/mBf208GwzO8HS+6yIWy
ZxbzTWqXA+1thu0NY5T+s/3ES/zcX3DbaQOabj+IB/lSveru54WkvJOuq/vmE7RACLrMhKv520bD
VU6G85SaZIqWPW9Dv54Xn7lLLh/9Wxamz8qJ95EhGzCa6AQw2sVVf0EXiLl5TJ55j+Z19+BxyWnk
8KiAxM+TZ+WORfEhvNOvo+f+jqkWLYd5AimX+V3wzIDj8y95RPH8ehoYVdWz+VDyWuZZKZ/mn4t7
8RDc+I89H/QEUdHDJ50RRTEzQQowr9N5wZA+GZ9NtmrQkmNAtwlaANNWedSwpHsePskX/YVJq96/
bR8FMPBCeuCJao8Ma4ZrcKSNRgk/f2xwpDTiP4AazWMCsQngfLjSHwbNjY7sAUwISpviuX9kKCLz
HF2J5aUl8atncMJpvmMsdjfFRXs13DQ3DSeWMzomL0UdpR1fax749Ibqqz0DrXsWyl6Z9xAPKPGZ
f948p2ew1e8Yz80Ng1u+Ho7UF91zdxPeh58o1XhQBKG2d9mxVqh9uufh2f9UsckZkmvdlQ8l1Sv3
2DEh+BOQ3uN0i8aTqcQUOlYX1aVkOfW1NpdGbHjm7chtWXdiBr/m0oQaDCLjLQUw81TcSBRPV/1V
d9TuoO2MV/388R/Ra98Pz8WRSve5pHHDjJ4L4OPI9ZRXyqN1593VV8CAxTMPJBsWxZHrlh9nXA3H
j2fuLLynXh4WAlkDRSSY7LE6Nhflw3RjPZaKo95U8+Q2qEcrqNMuJdcdP8f8VqxC660bB0aSAjBZ
P7XnFGwJu9aJdpccm6MAOZxLgBaZ8wJ/o/YMWpg4aS4pe7RD3PI4xU1/1Z8Vx+mmuaD4ELds/efN
xTTw0Sx6XEt+xcVajz0AYDG8lObzi+ANQvw7Wo/ipjnyAwOEIWPdtVfdhbhpwUKHG+NuPgnwTIw7
LAunG7tFR7iIP0G6vjAeM98BUJzvZeRsweN8jp473ozJ8v2x4h9MTILpOUBPwZd4j33hQjSkQ8aj
NW/LBwYTCsviWD/O5QcTQXkMjtn8L/I71r4E1JA/a5NboTXmr/LH/pFLrM/4emYHy8Jwzm/Z1zzz
4aa7eLmN/DFYR453NK9ZYDdYGrEvBEdkC0/mA0EYR+YJkx4YeN727CcamVgOPDHHLgnhYhrPvd7p
ajiTL82HeVnpL8K5F2lfs7Vxunjgu8TDryd8/Zu2bqqPSfgx+82irZ4/tr/JP//mqoFtWzfhp29E
VG+VVnXBv/yY/OZFu7R8Cv9VOBrNhMrvMcL+2w+/+8cffvsPMyOMP2BtNBsc/c1rXhgf8ZXwSkWn
gT3rC/lrtrD7Qgx7EV5B7kKLhWcO0X+zceaPwivjg6aqqmnj7yLICiPk8k/EMOMD/jPotczZcAyP
Hc38NbwwWGTfkN2FCm/NxEJDV3FEeU1mxLAjrzD8Ti5wQrxorfQqmsILxqiXatrClJOHMk42qT9L
Qsw1+mKC1TN/HJ0uYJ5UxYi/gJ1oyHdHBwKxgrij1KvITWP9WEU2TUQLiRVZT0q9xel6VWMi4FNm
RiAMUZIv+041FqLsU7fU5gN0mOzLGIvqOI424z4U3R1aa6AWEogWQfQcFqo79WS5d/1KUsa90opP
FcSeQc1v9HQvVadBTCaGHriWXrpYWFzJU3ZDgi02uDNDl/ZmbGOm1CNXUA61dGYPm9B7IO9lFWbi
czi1l2F55U0lBZk+bLBp3vz6SfWL/MhX0+cX/9VfIotSMGx+ec7881//9//7H//9i0yRCfP7P/6P
v/7Df/iHP/z937+aM/NHfJkzpvIB8SnSZlPBnV3gL/LTlDHFBwVfLYJdDAVjWiKG/jRjJP2DmNmX
GMZjs4lJnfkVl9L8oGlIzm0UjDr2brb1a6aMeD1lCLtXoFfjiEq2Bk5QeGy/njJx4o1kU4CWKVgx
yE4H4ihFbOr0bDIaEDV07+BRBWWwkvuvHtvPCODUWXryL9KUb7/6DVFab2XJyBVID43aOIFXrb0B
FVbvOdYYnwivPPhNthnUGM6FuhqqzBnLo6VKGxs+mV/pbuCn23rItjzzpV+BNEvlqa2VkNqn9ZRr
uChPTk3zpe2KVTLZq1ES+1pWt/YUrz1lg0+Sa1vKagrCFZ6/+2Eo1yZRpI2lr4Pw/Ps3+8Y3+Meb
nUcC9m2C4Js3N9uatZc0VobZM1CC5CWOMpP5zbnWuzfVRz2hH2gbjhf4bqStrFo7qUJrJ1G1j+0u
pxurh2j9WoQW5TsalZ8fAroqKzObFgODN8KQLg3qRM0IemsVC9+qcS2pgVNHTwPXNEqJY3bwNwWL
TPxgARa/82B+bgBqjHUD4yXZIDj79QBMwwhHqLCsXV0Gpw0uoxFzj6ZHxn2hqAL5aruQWBSNIF0k
5XtC1m+8G+bhT3Y5bgkYeeJT/ea1pGGcT0Vb1W6eV04RdquqCBEEmtcmDlCpzjqdTyvCZ5Y1niiZ
VG3b0Tpk/uDGLQ3U9N34Aeb12zlhY97MS8CcHzXym+vpk4REXZ9hIusSXvq1pMGbKgLNQGZoSQs8
aT6qabEsNXmtdQVYkQ5HkgAvY1FGlmsic5nG8LyfjOewBJ8zB8GWFq+8on1KtG5y9MJDLZrJm0HP
z+wWYCGtgSJJXSbhlp+CcdCdCp/PSPkYV/5WnoatyDWSoCqn7HtUgPq6bL3MKUfluU9SPE6k8XPi
ocwaq0M8VZwy8nqiTyFMJ++VZTCat2bRPASTgfdKx/jxzfZUZ9Vxh1iwGQ4PEs6xjgKyVydD40Q2
PfSxwhB6Eo3TdTNJp+52oaRIi3aY9u8Mv3l9e7MI4ahINM48NXn0b4ZfgmMAXipj7UacUmm09M2j
VJ2o4TIwT8LiRg+uS5ySqvKTf63ApK1vNOsivJLYxr9/IW9kby8LBMGeiMXnsHPDEFRdXwv16jLK
rU7IjMSMaMZC0x3bpplGHSJHOFu0fpY5ydiuq9aX4Vh4n+Q2vU852KfGnVKNT0MlPkrJcBWa4c6U
wkMQbRsj/DT09lmWICTOegOJn76ZeouoDuPcV896IR/6FuNCAwf4ydgkXXFqVqg/1IaINEAxDCWc
stMwtfFoXFcgOGp/zJv+UrOUd7zs5h3ymxdhKOacaytkVX+7CuWiGUWlq7RtSnPRG/amqsdTDYZp
q/pr1o+V6Md114auh+q5rs6yPF+SfOf41Xu+iMosl387JtDua1SzOALIL6K+rzSTyhSpBBYbtRva
njMSO9777WNnqGdpk5wKs0mxz2tPYrl+GJr2XO6stZTazpSO28nX0IPlrFNTkTuJPDiLaCrcpgS2
VoPLOlCWvpy/ozjSf2YjneNIca/Dq3KufV8PHazEDBElDJ3GqO58ecaHOvs0UbSlXOgrKTScRqVp
nZqPWIxcxWTPp1J+ZZWSRKzZiAmaCQpm1ah/1YmoBc0cFoE/OnFNszFDtiprDPcxMzkXThfhZNwY
FrtR448ndl0slTR0u0zdh4h7csVfNywVVlA7elmclzm4Sk1vtipOjdQ6kkRFgp1UH2VLxQ1qupG0
8CEZ7Y9eL67yJFnKcspQLf3zoU7WdYgzVMkqs5BwJA3S2RYYiDzOyZrqzeBaSg9+nr2jK2awffP6
LVkTGt40MiIXnClfP84iKLrKqLrGLYd0GWqkGU+97g7oJQafJTTJfEQh6rS2x/DCyG5tHVPIMW1b
bgjC6klpZ+2ib8W6NfpDV1bnrRrfCJX7i8InOdFoAVBxxAluI7Za7vIOwWAdHgO7+CQ3CoihkPaj
Mh6jvF+HyMIy9OxGl21EVZ1OuvFAdfQ0NLQ9LbEocIALFLz516aWrIN0V5rqXkfRQSjuCsM2p5eH
ddN794UorqVi6heTX58YBGYN1HONDMGE2FLQUzPZ15N51htA7Mz4E8+ytsHU71NRkBMb3zQmVCgL
mUQon6WXUYd6JVdvM3EamwbAjz4zEzT9zKuRsfnSZV7hU8W2EYzJpaj7z1Jxbli9g7vQsxbQMVBL
2v0ktzdjvLQ7gTnRcFZH9mns0TLbprF6nmqkU0SSO/+vyBC4cLdhmp5IXneB897q+6uv/jPvXOC6
SM4QQVHfbgOaP+GFZiHl19oGm0u4j3bg468bp9Bs5IWhdlejfWUN2pMuQYozxrtIAsrFOXJXBFCy
I21tlNPs/JSqTl7XO4r7Q+BX2hZxpS3hudBA8sgq0PIphlOn5tvYk5Ze6d1IQ3Hd5OOt3ImFhJEY
mZwLIecPUWo/Jpp9CE1MciTzMu59a0H0K8pTXd1pY1k6Y9qwKRTyqRckZ0qHhrsB41XKVEV3V10w
8BZjIzltpt/1ml6/s2W9EWGxZXH+YODiVGyi6CKj9fVE8VpPyGVeNi72DvddCPEPdw0KXfpWWrmU
Wt3ADi86dsRwucFcY5VPWunv7Gyrk1GswCVqhHeiKf4ZabK2pJz4Q7ZmPtxbCWii4rXrbOr2ZgC7
fzQ/dW3/WeuZe1aYnCW2+V6F/s0G9HI3JAzizswy+tYUWZXUoarCqnFHvXZSS0ejMDqNHbLoRCsR
rkaBh8vOAqa0ME71Qnw45H4pwUr7/lj8ZjXnOjQcamxTZiASDPT6qcrGUOQeVoNuZdtOihDEHijQ
4E0U3aeqqpxINhd4uL7zMl9MwV5tenytORvxGhwsNQ6Dr782Ixy10SwN07CmOJd1Ysq4u846apG+
7C3brUpvW0rGypCmVV89sJW7SVpcG0J+StGrYLzw/cfwbWnOBdkvVblBUcDJ+fUF6V5Uitw2G9eO
Djg79BXtkXRcBSg1+mGnWOFO+MYyqSvX82vXbCCgzXurdEgQ8r1zLd9UibpJUc75nRBFUwBvvb6W
SK56q2t4JyWuIY3QlnbgmlK61nEri6Ny1xe0nrNiV8CjH6ASaJJxVZX+ocT7wk59QOvrVireWbSM
eX69eWWsWJi8M2AtFauU11cVe/VUGSOAcVKXkNsNeDq2WYmFNlykdYJKxYJFGvSrwqbHOljW59EW
rt6nOrsnujrDsw6ySlhwbq9A9j53Q7NLZblcyD5aAUG/Uuq6xAlF8JTgHruQjZuhhI/XiURFRGad
NlF6oU+uL9GwNSo3GLxNGeuPxig/+4SmlZZSOlrmuenJJBWuFWd7Y6o2ngDjV0ZXG6xnXVNuPBMx
cJaPKia0S9mGFhSkRe1UQj8RWqEu1E7/jIk2jXffrVX7JMsgjugWimi12xZS2dN6GM/tpEyWip5b
biJtk0Z5x2HpZ6YHzsQ4ZSs2sxOzujezUk2xQPcb0bpWqOHokm5x33UJ41v40Da2ijpseNdrFZp7
aq0Ty1xWAmOQWLvoS3xmcm37zoicD4Kv3r0h24hwGZO8efIa3hwU9bDJzLGoJ5e9yuExrRSqEJww
JyuGL7aUWVxDCd/VQxZtEvPaqkcnRc2URse6uRflXvWf3rmi+Ql8e0Wz8RVHavwQ3z6hIBkHQ8w8
RviX3k1AedOttXDn+RsrPwkq0Ep87uxldSH7hyy7fOfrxTdz1EASTBCODJoFzvwW/BVJljD44UbJ
nBStqtsOir0SnLIXMR4nuP/1Cy827uNBPjeG8caj5aLDCzSm4TLthouwZvp6/nLwgxWL0e5MKcd1
gutuKPvrUQ4fMj3dsImv+xALKW1E1E4PBN8QS3SrADvUoMZzOBvdKO5xnJjwm7APXo+DBtRmkmXQ
x1eQdsybMm23bSZdjJ2/lpr0osySz0lb4TgkhZuyOaNiiwrjSfbqM6Phq6Nx7WfDOs78+1IWNyHF
Y6ZmxzGK9lN/74vgUh289WxMr1gjOa/tra4sDXNa95J8EketU0Kp6c3rsjefmgaOUJtwpl1Mcokj
oYDUDPcox2M6y10MqtuFZZU0BHOPhlDrXfRxfFWy5i/kst8P4YBrcC1/CiX5TkI8UfblLsC5YvJC
c1GW1lLJsfwoGi1wGoPQZEXcYn6CBVIAsSgqPHqgheyoEiWvkTPRpRQqVdeeTV2zEHV7mSfDWh8+
Zl66q0ThpOcaykvF19/d7L7BWebBomo2g1Ww3RlvanyjiimnRCC7uopMpiJYiLlC8w+/P1yUcM0o
8AvysbmZ69tlk4WfLVag3hq2RRWUTqt3ZJ03NFh9M6XbBXwiaYErlcLpbbq5eccRWXLHvL4VJY+q
QEV47c2+huBJZ5Zk7gLQeNOsHqN2o4r6usVpYZjEnRXjXB21ylUci3Mra84bnqXbWTRYW0XbDXZ4
GmX8oBnKEhjmNLcHqi0LtkPeBB1EcHtX4iSD3eTW8mmiJp59VXe8KdVDnRYSai7G4R6w1a2qfq8K
TlIJWG8rkoOuqCcp1hkii6Eo6AtVDjc9isjQt3dxHG4mCbk0q51v7JtcrReWSE9L8hvsxn6yakxs
vGY4Havu0UwwiulOKiO/nh2h2rHploU+yAvbi4/h3DvpNm1aLcskPsRELUk53hAmGPAoxetKGq+L
kADjBkPLEOtll02rcnzr0lOh9dRWeSJU6bm1t3MhEvTAUmrgTl7givwk6a4km0Okb+zseLhUYsgW
ZAr4BqwiiXJ7ZKMwfX85ddqm7IZ9aBjQcuxzs6VLHAiOR6HCRI0h2poqPxmBdsR/YBP7JqBkPd6y
7i3b3Hbx+Fh3Hbfcyjenpiw2hUSwUYRFmJzB5QvHk9GkLTPIEn6+xUFX/c2IZkN1pSk7VePcNQqC
95piExaeE0begzqMfJ1tPkdWdeJl9nVldsgPw2VktTC0tPuX1fLP4H/xr8liUmZL+OXGzQ+/+3c/
/PY///C7//LS6fz9H/7xf71q2cy//FOb0zQ+AMARu6QQ1m3LBuXeT23O+a8wuaAIsHRVFzNM9WOb
U/5A4UxfhhAsqnaLIEs+8ccAF/kD7U/wbVlW6LHw71Tj13Rt7DdnBIBqrDQ0aj/NmEuSl5PZVwgV
5ftYcc6yLjkzhtigUvpKS784l7Tnwd423oJTzJIUkh6DuWLfGEvmSi47lbf29Ys0vJiMpTZQJzoB
iIDkdt5qUB9zXOCmXdCfhhnuMzjp1mmLIPNURVGgfRR37XBhxtdhcYiN87E7CbRto0MGsqEFntk5
iTFuV61MTNFSoKOtn67kdjcNLk5qi/7aepyJXGS7sOyJ+7xfpY0jpxeKspTgw7VRuVIHrO+WI8G+
umuQogLlVvXv8llVhbCMXNBCjfDpQtoVzpDUptE5kq8mtimc82I30t2iX/aTmz6m6hm8IfnSupH2
/t2fa+Z8NyPpL7HvKbNJfn/6zOSA3//wu//zYiCDmQx//qsX29bf//N//d/fTCg+7sceqIq/Ksiu
zNA3TCYJf/NlPpnqByYSca8mZ73XrAFJVz4AiM9HUlWRaebzSz/FIenqB/B6GAMsrdTixCz9mtmk
zjf6dek6ByvxTRqzyTSZt/qb413j2waWTfACLOkwlRm2xxgeA/oHq8IsL+qsUmGsUwNZ6HklIoEX
eDKrboyhNBlwMfvWaDhGU7hDn2gLW1BRpHIvsLA/jEU5R8MBkWZVuimnaOfZ0+jisG0uIgLIEPlh
TxrlWsvhpeDs2Bq0O+11b4b9MpmUjVKhppM6wYycTdlDS45Xqk4t4vEriZEYy1RGvVQb+Nw1If4Y
ugKKZepJ6AgdbwRgcmrDZl+SI+SEAO/g5xB8OJthW5B1Kp5eu1EaHghAXBXteC0p3U7q8WCze5sU
hZmoGEDM12wc3tR0L6d+tTMbY1vTzHSqFAIoTvaeI2V2QsOiOyXf0N936jaUu3YZZYYTj+iusgQG
k+Krj1HSdxtNki/rgpJQHjR7kVQTJmIVkvuRmjNXVtwZbrFdcRb1EhZxPidIDpr5hAFb1VOiReiG
eaU73eqHRSnoStWqvhBGj/F81jxPY1kskiI70hk4CCMXJPicZiU+jR7I5kLgM9or4qGXfDpOmZw6
ho87oyRxBXXLimdP9TK001NLNNBBffxcNNtjK8fJMyc4IeUIspbLhFQT+tJO5UMvtUH9G6O/l7ps
F7ZEEuQr27uO0mCDq2atct4dk2XiV0QilBtTRd8ywuiwJqzNx66RMM6w6TzZCASCFEuP/VDUVHh4
fosaM3B6HMOhRdAn48tIWMNQIDWMmk3qTetMF/dKCQ27CqnK1bs8BCbxl1pSG9jMEcjwckuByZEl
4CifULdVg546ZjakTmSFjqr6qzg1EWxi4ZHRpSA5MapYR6VlXcsPsRk7sjFt5aY7LStp3WnlntPs
OvdQVY1NfaljsEFP68pqSfAo3THVFll9mEZpLVCaiQqjcsD0BXD3MlGkuS9PWAq/Kxej7qhtTGMV
Z9TaMnbeoDqK5C+73NiAVOFbSqOyXQ36dN+rzanl0QgWaN0H3pHfFvEy0kJEIKmFnX64HvUeSbp5
QUBP6EZUyEmV60RaOHle24u+bE7LFvGUfNnp5IUXcfIJp3lHTbxTNZHW8GgWVepvaoV+01SvWrPZ
SzL2rqm0Ns1sHUWRS+ln1w8x4GCD0WGM3DBSh60uLZNErASIcZebC6uFI8rRNzSiqzLz93Vb4PvW
00mHzbEaszx2Gom2ZziJx4bXalb1jV4lSz+eTuKUklOZ4ZG2RtkOSbSY5EVR2MQMc2Ck/a+QzEPf
wYt2eaBvaA5PC1/pyEyJnrICMeOEEl5WC1Rh8AN1qVGcaLjgHmu3VGi4iCAlKd1Ll1HHXxHBjCv2
ATScjbnBcnLMsM+U63Knx6xzhUVy1ZT5xAIV3Vq3p881SMafazP9/7FM/wvcay12oO9ttX/zY5n6
23+Ca/SHf/t3f/xP/xOW0R//9p++LlnnD/lxgzU/QBcCtVVV44Vj9KeCVZc/CIzX5kRIjlAGwVp/
qlcl1fwAUsP2aYBncBw2+a2fdljNxgHOpvg1NBoikI20X7PDznv11xss9BlLw/xUGAL6C43VGcn8
ql4FO1bjUK7HTaw86EUx3ncYStMW2UhjbWzSzu7XRG8Vm6Zt9b1vSt4+r2D4aH4v3U3eEkrhMu+U
4dyukcsGmPwHvgwHI9OkTWCKW02p4lUblFSkdG2jwdx56hR9qfzgqf18aqJC+f71TQAsGQooML1p
bsTkEPD6JqgPQOJKv2AaS0fLnq6ibtDJWCBGKzSSWx8cpJrsUw3QeqV1EUJeS99zLigO8qTt+9Qv
N+zjmLxGviyDM6nRWVeV9jpT7NQJ5zZ3o07tdTpRFeS6vRwT4OxOBn8fvFhsgkp+B0TUvrkjnPjg
Zioa0dFCBtd8fUe0INitZ/wq0bJs51mxudTP/MaclqXZqXemn7hKFO6rhuU9yc8zQUxxAVo8aNiW
9HJqr/Mxs9eV3JBhPMFufvlvaqkN51JqngQ1O2DQqagw/EHdqF772Ey1vlIDCiq17RE1xKV/osjN
Xo/M+Fw36l3UPI5pVN3aicDWes6e623pUMh+swwbThZS5HubrKy8lU7kytZmHKzqUOMWFGNwiolI
boxAlZbzhf7pq0l4/gXK/DovUXvTJCTcWANqpc8uKEvn3sTrx1WFQZl1VTWsMpvoRsu7VOM0uxvc
xitbjjBWej5GiGVaAo7y2GYZFuR0xBHEi9G0YxdXb7/126PRNx/VUVW3vXaeNYN3WkSVOAUAjGnO
nlnt2G86LUK3DetHyUIsJHppJ2eMtbHDI96oVoowo/PC6A5SFTVOUYf+uu41ddkIg1CTTrcXbF7t
mZoROtB0Gv5Ddaioqzasj2ECRP795/IWedWhb5F1ynkY+hbPRX7Th2ignUxywLZNUOGKmq29jOEg
2JRU25Icu972qReei7r2D6FfaG7cjWAwkpefq01hr+tJ59Y8kGNTypbz/965vvm9fIVMv1wfkPTc
RSJB+RvunV4qNPY0CC5yQiaUWRdXnS6T46lTVoAO9gtTw+ZWrzhbZqllnfTCRPFLnyG68Az/Hbrd
27WQqyEi22YY6TRVrG86CUVXG43c6/ZmCmNtZ2gUzkoDsEYeq7Ky9SC9iU0N+3k0P2ESZLugPCvT
BF8bs76V08zcjqMvVl5Zy3tF7iJH9pJwbyTglXXX7zi9dGsrtKgjC6lZkmmSMY1SjtimJN57sG+a
EPOt2DKbxEyUIMDzLeRu1cSKGbLqbdIqRVkTRVPk9mar38yK8A63RqJvqbbBKkUlw5oxYsgmTcwU
DeQ5EUKZpqXf63P2S24uG18Z13WO7rgib/s9otfbyftyrfTImLx0eM23g3To4l5VPc3b2DEY3xQl
JIMXdbZr1DZF6j+o0ExCyFBdXNiLoBN4MTNK9iKG+9Lp77mcf7OZaCBBPDoOnipMEwbC67Wkxtzf
9n3D39qJPa09k3iHUWqf67pPl1JEykAe1xTA8rT3iyhcJs0U70ZT3Qp5RBVnJWlFvk3kiJHQRS2g
q65PDTaHqfbjj6qnowAstXqnhjgnFxJVb55NeAvCaVglhV0dBj14/P5MU96QORkQWMNyvlcUMdPp
3g6IjMP+l7ENUG2vmxi54SQlMYbtPdl4cCwemmm0Ts0B4/v0MvOD6sCmou+jDhFd2yGrrAQAUo9g
RGogBVRRzqKujWjXzfraGyf5oNiJ9KUM/cWdXcjfIgAy9dFsUUsnDXTt7U44+qOaTURyb77sIJaX
RbsBM+JJGRIg/GlYydrQz1RYxR3UShxss9/ntj2cQ2VEbxSG4uCFwTkcE3urR/qtMSmC02eICecQ
dNs69tEGQn9zaNP6q9LIP6kKIVLRFOwmK5F3KaF+TmFfBEk83hskVbadPzitWVFLeMmhTbNw11v1
aaP2n7R5/+znJ6ypEulJ8oSlunRL4pe2bmB1uWo7pqs64PBuTF6xfqkyciMztmLUxTafWd3jED3K
EZ6BxhBdCUtaaVNhrZTMWhFhru8HGbNIybS3aaIu/bywlkVmLgsFs+dRI2CkNcZspY4pg7LnrEIn
HqFz7ylLpfV1POUT7XzyZH1vj8/a6He7CA5Tg4kSkOb+pTaS2uiuGMtoNYC0jKOhblpNwgXB7vtT
pbbAWXS/vpAB7hvCEPfhgA2oLIiQbMFBTjjAfGRMLSatCi9zQuxqmjn4ObK8t8F4q8OrViIVu/B5
6Jh6YK8qz/NXpt0Mi1CtjW0vAN6lvM72yuDTBEhoZOSGUi2zUVL3I/m+GS7VLy94SJgwPoyRrZfT
4M6s/iQRAbEgKsY6A8q5PK5opM/fLdtRtIH69bGQOUF9GR5kOgJ01sPO8+KLKoZZWpow53QzebKg
MhICGoZr4WVnfZ7fvjyzibJnrfmRugn0jkzGPjYWReQl6zapb14KLqOGleeNa1MCBIU6x347f1KK
nb+vB6Mb9mbv1IGhuaPZaufjkO0kTYdXJ2P5ESiqmymG2FKTeHizsv/l9azpD6xw78fZsCqiwDtI
5DyutBhBfdHre/obBGrpGV7IvLR1zVtzJ6X97E1FsqpHHDECBPNFcNU06tosNZhxMebfkVqc6nVd
uFV8O9hdf253ukoOCuNXJ3H0xOhnZdvIdVQ6mDH1ivtSDfxLlVdEabuq0Umc6ISR4sEUE9Lcev60
yzrtrLTqPQ0WcxdbabgNiQqG/pidKykqM5GX1FAG7hFSVRgPib8Wg75hUJanvGPMkgbdq5am1ie3
1nzMbfwCi8w4uBtKizi5sXMS36jxNYJ162Yd+lpRZ+dhBPtAsctpX2ZjewtAYK0NP2GV7jy0kgIJ
QcOiILp4Y/TytIi8qN7Qsaove19zC1M/r8hfPfEToZ6+/HLR27hcmm12KOszPdsYahtcyQ3xuZmJ
K1nW2kto0/WqGwpyK0oAHJINPYfTvX7lZ+oWsjhHiBGCJFbus+UqEwz+w70SYgLR0w5Ib1tp0HcJ
ecYO/L5m39mgQfTYaOnOoXsp3WMtSBKahsbmZd0eBpTXsa1VsOKtpT62yh30Y1hwWSbtXqbUS4k/
pHSEJ/8zOox8V42pfDWS5u3kWXyd1QA2JCCeqTNRlETXO0mQmuKJ/BC2vVjXZVWfVSQC2/LA/Iho
zH0s9f5KK9NqO4hxWiWewY5RpY10KqWaSZsuvA0U8FFXno9FNGujbT7RuzabZNvaw7T1tak6pBMq
rXkqSiTKhhZONy8lZjyVFvYDbIQy2ban6qg066ILID42dfvlljhXC+Qkubn1bQz7C8M4KGLO4ugG
4ZRD1VzWdOwdT0b01SVoUY0amDIfimRpQVb88t6haUU7P5b8VZWMOkiZx/8Nhr7PRixDE95qPJnB
GamHzstC8v+4O5PtupFsPT8RaqFvpgfA6Q8PDyWqm2ClVBL6vsfweuwH8MATv4Qnfpu7/B7+QFWl
SIhF3Kq7PLAHycxcmWIggIgdO/b+GxBkj1HZms7TA6aGD0l1bNU732OxmFSU/UbsnKfLWDVwYrfy
oatl5bFTpY+dNhabts3aL8mhsjp3mlrxBj2ke2dEHed8FIr2OPUp7mNmdTO7qTkFgoAtEKrQhWe0
O0nJIjqZWnrP4WJn8/26inx8B7T8Dhx/LXsY63lJfeVYJzrWuXUEz/n4dGC3GjW8TqnT3dDzdYuQ
ev8846eLSw2Yfd93nuI0bTxue21QHgLrzoNMd+7F7tEKZ3cNr6pdQMf0W3UB5Zg2EfZja8aI+HTx
Np5dhNA86eUE4a0Q/5egmDUv/EOVxsKtaAVjJzVlcMpoesEsQXyzjg5Pm7nwhsnVsrYGMW5iuIbe
R9JZ45cu0Jyo6cSvUyDqW58TSVbBVmSebm5+PrYy5ndibdpe34THNKztIPJKJPfE708nqDeJ0bkA
RQu8upjORYnl59N3e3ojg5B3WwXn1svTyexxl/bEqaYNT6GtMNJj7zXB1z42IGMou7bKT/3oeZ97
Q28xng72Cd5jOA5731XUeFq2dGl6Nwt2zLFt64iqMRuw633t9MXvc2s3PX3ZwRNixwvz5NJq1jHT
6upmtfUdXWXllE4qwHS7clVpQp6Nej2S1yI37EI6xKlGLK3odNttagaOLKPLkATpdAA5rtzrmYDj
tSGjmaDW8cmUu3d9YQRn7H7lHXShR72wvFPiTd6pNbxdkVnjoRdH82dqUelAayYo1wJx6F4Oi8gu
Y0QqRqP4DG0SZwgx+p5p3wqjld6rtSHBqO9Oci+KTkF/wFW4Y29yI7J2TwfkU0Ctw0o4NpyVtjAk
mJmIYrdXAjk8DkVlP/0ffgpGM55y5YcqRjuxGzLHMMP8XR9G1s+zgNrS16ftT8HFOwkxF5A6yS9P
P0yhanc/r8o5VwGgxmUxbqUrMp+NirNLI4JLibGCyhrfdHt/tPAkimnj634LHz3vz+pFvg/HgK1T
AXSWzOyUZPhedC0GH3nvhGqEXXIjFOB/s+xemJLPT4e9YAbvM0P1L1oJEVsRyr0g47EuqPF47wFF
B2KsYBuqDwl26f02mznnIcvDl/OdyA3gkItF7uIzfeq9/AyLIsTXaQhnCNMmremzlgo3RDIxBFZg
F0mXSIGUnbVUbATtSlpuulkKyg5grXDMPYBQWU9hfVPcVe0gnsPYR2FzFLJz3tJ6qOOaVoFo/Hja
EKKaVidVTgSnTwMD+g4BIJmM6i5Nfe0iGF96JaBJO5Fb9an6R1Z3qmuyApx0smRn0qT7ckrLS2rp
yLhkiYxZW9Qdsr79mMsGF1iTbgjoqOBsSWngSuGoHmUxr91e9sf7CCAHkgxZcm9N2QMw3PKzN02a
O/5o/Tg4Sn1bHLJauiT8f+eKdpXztEyeks+kV9Nt6APUkvUQ26+urs8Db5AXxsdMQN70BaifFMV1
fDAy25DT/K40gmEvtnVGwt08dnzdd6LSfBlb/pAMd/g+iSbKNGrqGBysl2jOD0uxym7kxgBLDC13
PUt7lwAr08b0k1Gr5UGVxk9J1UqHucsRJY1ylptMcyoQ2xtftaSDOUX6oZqxVGHB7ajTAoyEzdiV
e6l2lRr6j6a1wSWLgg8ClZNtaUXCLmxoCBXJiPp/maQ7MX/8uWSquH8gCkFM8RGuFi1py/3epLrY
JNswpReY+Gq9VYfAOnYez1JKgqONiXl5enOZVJqXEnt6erLayVRvvqj4lyijY6QKUgFGPgqO5lRM
jtAB448CZMLrrDfs0g9olk2TdQ16xbyTCwGf9i66kZDQy+ryu6k9WUbiFFX5IyQ2PDz9mBpaIJG4
z2PVv5+4CJ+r4somF7dCVRc4kZnaB+Cje01Kvg1BZN5VIryXp0WhVjMCigjL6Rw5kQkXmzZeeAha
vz+olQZ8quqLO7mU6U8+7cJgpm8U3uRfnn4MymQAOaeX43kGQHA/Sr9lcGhctfaErdmN4kNmjqCi
4upuGNvvFQfGqZwweVfT4p2p192ON2sBZ5V14Kl12u2GsKq5V8jxKZDlAovccVMJKmiJrg7DR/wO
hQxdPE3o0kvZiOKp70YymRaTHTWV9xU1H/ZpHRy9eA5swNI/lWnzWdAQwmqFEr+KuXb49INDZLik
mpZ8GGVJPfSa9r1r9WjrjyVZbR5Im9LCsUnFpchpZNq5guaZZDPEYU9oRbsWme9myiGRbTwyfqfs
x4haLgJDoZR0ByFFoTSplPKmVBXe5Y3W7ItI/6MSu+Q4jgoa/43m9EUtbAoxTXekasbmaQUZcfGg
akJ/0UF1Px25qcSVa0j68ZMaRETvNjgFZq6dhCR/JO7VGzlQxI1H3nKKRdqxltcdYwNr8UwRekdR
y85JmurT4EcGfbzkbvD7L+pcfi5aedoI2ajc11lNczAlm4/j4SRx0fSj7EcZdMN91IdnCUJRycDX
vqIUr2bstD4OR3LLwY2AIdY9Ck9QY9R3Td+cta5AYNQ3glNSxZhqUr32+ybAHlMh2TIDFSkBcXBJ
67gthe24LwzMnFolys+lXlf71rOAv1rxaf6rRLnRA074jtClath44IWt3urKuNUSEnNsUDoCQjW5
gfDXoSswlSmD6RQY1b1GVwDQXo+3l9B6eMdlkkFOSM3456CXBMLIe19JpK+66Bd0Si3/ApeEp7Xw
UitzDLfLp9XnR/NSbn/4M6hwnMjoQXFM27RWEOegK3sQjYSreyv3+1ambteL2kxuSrt9L2BtOEFY
SfLJP4peE7t6M98Py3rebpoOjCAXyMOBVBpqbBxCaRIPn1ORPaP3QI+aEfpsU8t0q1NkTDXM2rHJ
9oudUprqY5HxCi2K6JFeaOc6aObmCnXiSG4xDKhV7WzO99I4vCbRMDpZpKauNx+afpXBfywrgNoK
tGmB76z+3Nq10mJmM7bpNvfVeNckHjVH3RMfni4M2dzJANeL3gmwIp1u1Kc8mOIPY9HpSBThVsIW
3sMZi/eeiYgwzP3JSSyQ6laV0dMxgn0eCNF2jPWjkXvmTrX6eZUY57TP7NbjdsELyT8JOaKSyXwf
Eem/nPw6uxs1n4SO5HelMD+bHS8K3+qMNxNVDf0BhercyyJjzjKSoWLFByUV2oOM9jTPa3ErSODr
+vmdOanFOy35FPWVd6uyfF/N1Q29N05PjZyytBqHgxRsO4AxfehAdbVUZMZpsC593lwEpcsv0CW5
IaBS4U2N7yix0T5kde/k/VjdwtT6nCSTfxpSs3L/A2VdbW5Rvaztq4goILAgUU3XTfqULzqLrdIM
qo/PMaBSH093AVq2VBUoTBZxvAsJGg/AUU9PfcW60iHUeDLI3XgApq4P/FOCwerPS86AkpRUecdG
guhojVV0rNLwXooL8oiAFv9Tlu+35vdYV8O7qe/PhRejJiIouI76/UkVqmsntNVZjuR6h+tjDcqj
k89ljokC9swbv+S45kqhnGLDU+662tyEljHthzaTUN/Kq50VgCb6lZR6umFtWhRXHEECFSJ2xchM
QPeF/iTRKhBGl7EiN9THnyTI/wv40P/fGvO0Dd5qzP+3WSDn3zAq/1//+yV+1OQPPoOPqgYFZcgF
0IYQovk73E2QgI/OJWbQcDBMAZbSKP8TPirTwkfyw5LoM9IVsPhjf8JHZyIqTuIz+WRuGkFZ/ruV
+t8al/Xi3583MvVFO54CN82nJw81lAZkzVg0H6pS6OC2KsqDan5kK0/NzhSPWnFp669C/ams4bpd
AkPfiJPrdQ/F9EHPvkbSQ4n2PgdxcVaFYdNBVbXa74LHjUW/te3FUC6WdzamCySKTj5C6gfMAhIV
2ShSzvpAIULPr363a1LHVOwufYd0WDNtjMmuxGuNAOfDeKi+FJqDOqxq4onrfYxuXfYQtU7rOYG6
GSj4Zmf1TtC5KeT7Nol+Non+Lyz7/9fAnSY90bfW9QvAyb//l//+JAX1X//93/7nv//b/3iBOeH3
/H2ZK+pfOFg0C5qiPHvbPlvmmvoXQ9YViHuoRanPxaAE4y80hmgZGsguKLIsz6y2v6NOZOMvdI/h
D/E7Ff6u/VPaNjMe49fRwFkgGhpSCnSkNI4+dX6+56ATMCn4wIulfBN1fa8hqR7QpADptEdF7tnb
+tsGe76hFuIFvw/FW3o+lB9Hed7AY7h5l17bmsdZWarZVy7UimHcCDuE2u+NldP95Sb+fcy54fkM
U1NWqld0ZSPfotI7Zb3stOVu8su13tjrbxFOrDZrpdBGXwzToDdQdIl8axxERc+9Kzl0GVxgG1fJ
plq4bb7D9V4Z9WVj+efcWAm6RrdWpI+4+HR1zllfgK29jeJncdR3SpU7sfmjFgtXk5qtqa2pT7wE
1P8+4OIDxr6kJX5narfsTAH6r3Rvoq1whx7xvWD7h47Y5H0EkDcLM8PTWFs+cx62XKnPp7v4lEOS
ZlTEDe3WA9vs634bYqIDAuqQtyJ3K8C4c0MwF7aDPK686ddW0fOhF/mTOHhlMjeibyFl0DTM7WBK
UVOqNm/vENAxK3OcH+T5cs0kPxMKQbsFPnK8XpLsPVmlfg2RSNkm/kNsSRBPP5llfR+m2XaiQ0Pp
dOPpyS01uqM60AwRLyGaFFMpnPsetdIoPebVfW0MW6oO+2y6wN07iB0mXRBnZC98l07U+PLyaBkd
htL+ti18txA6x2qnIwAc25hl3/QvpHAYVMvIZ+AwEONyIFpnC5XW7IcfaAcjsOicnRQ9vI4YQftW
/C5v5czuelQQYdr33ndPxzOgN44QbbmipgB7MLYODGeog32cfK2QN4ziz73lOfDKnEQiHIzvSm8b
Sq7fQpSVKah+1NqjT7NKKfOTyflbKsqjmWWubvl2g1CsEOsfs1BEURn0m3SXerjugCr2NSxpNJnb
puSK9GQlsdrLtN2t6Arz7VMk3BrvNEjQm4pPYr+r0MkqKGvJouwIrfXByymDVyUc4OKWl9KxAdZq
aF+p87s6WXQjXCMZi3QdXQT5bBQ513Ykn+eLJCD3jIKFKNH1g79bDxDUPvrpgH/4RRANe6DsXQt/
ZKX+oFR3GjR5H3OYBBz3p0CgZCxsp+zSqOW5jOjFGFS4UXFPBjfTea0UHWUDVDuctSHie4GuzbBA
oHe/1TWIpNTgw06Dpj7adHORt/WdueDZKM1+GnI4eH+giLLB9xjBI34tfoWVsustytIGGt4Ia7ed
/ii1PyQNqpda1bsSkK3h0Y9C8VIy0LoCHKwN1dGvB1spsrMvS3xZ3817yI4l78sqtn3WPSBXBgXw
r5Au2+ihVgS7p/OeJto2l2VaR97OiG6D4H9JKgFwmuHibg4kG6/1aZN3HhKBqJ1Q45IVe/R4gmYr
at7F14bNkHJthsgaYcAeTViTpOUGutLjBFk6BjxZBd8zNGL7INorRnbXQtQjeoPhVewoeT9ax6Jv
7WwSnWakZt6JX+ou+DgSRiuAOlk0nIpAcGkj2VkKQIj9XgoyimnVLqUsRMHq7PPSBrA4kQ4hgGbh
BFK+bO87CtDt+C0AvW0ExmHCZkxoLhJSiSAICyXfIZ/mRFWzRVTpQ6YMTt0DOgky5WbRrzdy0xYq
cVug8hZbeN2oPfol+U4rm0MQdPuByrM3PiY0LFLNsOV82odj5miBvzGwKotQQxFLN81pGcYnLX4k
njjT4CPFskb5f3mv/NuBgA4EOlwShY0nFNezcJVpRj8okaTdxEjfyuFwMsp4/3ZMfDX0SirgWrBz
pESL0Ft5fZ/5nIG3SEXSHl7uQ+X/eHuIVxMTOpd/jrGMuh3IskaeTxZb2ib32da/CbZ3Hmz/Xt5Q
WTM2wW5lyPmo/O0wezbknFA8e3NWmUaIk4zaLaFS4Op2tC2+Wra6aT5kLvIeK6jcV9ITAMwUMmfK
OYnCDHF9NpoUhYGeC512M/XebfBNo6mcA9xRC/fteb2yIBhIQxgD5h2Z6eJN6ojkJTmyXDcJ4Z5I
vBrht7cHWFRrnpbcixEWL07p/DGdSkYwL+pxcjBp+9juzEPqQmz9Wl+8z9YWLtGAjLcd7mpHsolu
ud08qqcAI8jH4Nbu1QdhS3R7+8FeWacvnmvxiku9BVxTsBXKmL3fmQhB/JjyaWWUhQwh0+euYEEE
U2Q2nUbx6+WXrEqjikN1xM0r+KhBqJqCZNfgjtdYiitIg9vTrY4s0REixdVUYeXzvjL8DJ/nxs6l
QeQjL2YZcI+P1UxUbuoufcCCbF863hVGyiZw8xUsovzboqVD8nysxf1bLMIcalSu3OSdf2fusHPZ
eYdkG9ilDeJ7U28HW3T0fbb5BgNp49vAd5xgV7r1SgRae47FKyfxY9eAe7+ZaMQ2yPJZX2lqwwnq
VrLM39LrFxMGf/fy24ZVjNRh1yg3kVM6bIqtavi2kn7yAfbHjYm21T3CSbu31+1Cs2NeUc9fM7py
L0ftpshQhzhSbpwn4J7y5DgAGU/DH5KE0mGKQYUcUOAYnQSsUtHX98XgXQqhdS2oaJsuPvXKmrjP
b3tp8Uhz8HwWriJJMPzU4I0bKoS49KuOl1v/Y2Xev4WqxSBzKv5sEMOnw6QInXKrXZhJjnYqbe+e
vq09Os0u2Wc75f4/OeLiKDPQuACwxrSis7njXJ9viLFNAelT8AALy/W3mrMy5Ntrl5rZYpJWTSck
Yw9hceCKrrKHJbiFJLXRjhiEHBJXcBJ7beeuDTr/92dvtjLLPDWUQblJXrOp/LshgwjgA/JP1gDC
M/nm5TG6+IiLeKTlSTUL0TE/VErggkx2gD8njQczEnv0EKy9XqvvUgvvjHBWyRLLz5XefAExisOG
KeN5QqZGD6mCtai8DxHl83PAhIhc2JKADCeEkz+sEV+yvH+fx74zoVGYjdADs3eBTMoFWUfyABir
8DXL8ZORFviyj8UuKhXkqAyDNs2EQWF1CcIErNA3IQzsQXuHgBxt7mTb4HguAmJKBhm27FcTsQnI
lypu4sKAjiPJXWAiQhEdxaDY1234mJb9NU0LKuXKZhrw8UsT0u4MfCvE2JssmdtStj5G8uCoE4Iq
6de2iu6MZOUQXtufi8jch4jGAJPEZEzDM8aqXXqBbo8gyturd22YReCt0SNvIHYqNy0FpiFYCPzh
dgzw/O1hFsyM3yKgtIy7oodWojhPxwneyyZAVIevV9uhC1zwojdHHNOkD5WNpIxtrsT8lTk+HbjP
9ors+Xqh+EQhs/kaNsB/PlbNl5X5zRH8Ra75cpMsRVMBsGb6IBEEvItow1x1crs49Vt9Gx2jldNk
bTqLoNp0cmjWFdNpqcfoKGBlAXVsczUNmn/P71OiWqnAmYORPj/Hs9cWhrHSN7X5s95Gh3E2oIYe
Zhs7HFJxpHaile/0DxbJrxEXQQ36dqvXEAifgrfkWB/BV851r28on3oU+Rq7evQetEObrixP+be6
19Pn+zXyIsYJXShJoK5lDqrgvr2TgaS6NQHVxmH7R2Vszjj7bVMnuBV815vvWH99e/28/k1/jb/Y
7VJt9oiJWTJ9SpgXYC/B+khN7f7nRllsdkkvuHPzgm8lHPtJGuwY3rVWrOyF1w/9P+diLLa6ESN+
lcoeo0g37t7bIvRX5rE2wiKdKoaKquygUk/vwXCjdCXIxvbtVyWtrP6nU/HZ6u+HDIuGXJC5rw7O
vPrrC0aXOB7YFNGBK9n/fOn+5Ro0Fvs68oTMz1CXvsUfEGTfhmhAYJewU+/RWneA+gZHo8f/ZGWe
a+9y/u/P5hm1HO5+w9eqMTOTbfoFW5BCutM63qaAxLVBBn5ln8+b6Y3AMotwPB+yG1upViqGHDG/
qUfcxnOAgHGJ0oOyaZp2ZbX8g+z714JchJVgoHCK+igL0qUeiXo6AK/dcBqMTWcPruxIj80lR5x0
rxzefrnzRN6a6CKqGJ6aNb3EwLly1Brje0XbnSTq8e1RVpfqInhAcYnkPmOYysG+j7Onm5zuFF76
rbqtdgGm4isahPMLe2teizgiN4C7+5EB++RHYVEvHc7g6JCsapy3p7byApe6kl6sRWouELAkvGAT
ZABG+T5R18oKv9emXu68ZX9OaAWxjUZOum6b3rV3UFNa6hg0lXbzTSWVMH/aYWq+cuddW5dzZ/T5
PqhEgMgzYf7p0KnvtBNF5vI7RroplwfoBdAS3QL66qFcGXllA86IgecDW0KZKeK85zuonUZ01Zqz
P30StcdIeff2B1xop/497/tz7y1RMVEb9xlUVvmmDu0fyFrOeh7fK/0MphfIJRDG9s6yWpeaiz1R
Z5dD/aMWThddT2yFjsDbT7N2zC9LZxD8UGCz5olvdRe51l0LMuf03vucXvR7DIw39Abs6Ka2d+/6
01orcfV7L+JQK0wYm+C/chuP4Z15VF3jo94fPMeyMVLGan6nnpBcc9eaevP2f2O3Lo1VktCK0jTh
tEySblvLUDlSA/EgBQIbSjRGsbOqf7qgvNhQi4gkCh4c/Jp0SjEPXv+5VAMXGNtKdH315FI1iuLg
V9A/W0ShMOlk3ze5lyr4IsR14sQIs7y9YJ7S9t/e3a8xlrkMzZYk8sySKsnV3OFV6sJjx6D70J+z
Y78HBrIy3vzMb423yGxyPSyjAVLQDbYv3iszM6Tc96F5D+sJ+WcIguABHzywsl0Gs91PAY5r48c+
KXaAcveBio93Ij0qgXiYEm631t/0+v4xQ/XV1fTsjSyC1tg2BpqifNrGMWmM7iDz77qvNImP3R57
hjP2svSVsFcOt2s4g7WhF2ErmJRYazJJvundH0MkOonxYEKPV9FRlMKD2dcrp8/q11/kRkZOP7qx
JpnqaO/Kbrnr9uO9sptPVe1+LVlYWc7LrAh4bBQMvFm26aNnqnZfrSlrP4EV3lpdiwAEeUnMRTYU
OW3vqjbgfdfciW57S7b5JbY7u3fOKEXdK759C521QtnaBBfZkGXmwYDgFvltQjFmsnNC0NvbZ22E
RdjxxljRvJARhuaQ0EWMmnT79givnpzPVv8i5pjI86Ofz+oXJh3NJoDl3mGaMRqkPmItrmSur6Y/
v0Zbpj9ajTyoHhryrTXeVVJsa029IbauBJ2F+MrTGT1jkzAakQH66suL/tgPcZBJunArNREG3myj
ICE0likBymyzFZNiVoMLoSmyE426X9rgi2Kq9SadEBSP5gpEHGnIPwZ3ctuldIfn3n2gnyItTd1B
59oyKOp9LDe2PB5TA21gSd+g4Fi2lPjzv7ZoL1oeCsCaPKJbOkQXM0M8WkBxXqrKq1YOruS1+DrE
2D4bitRu/CJGT1LtcbqQmksbzq5hiNA6VhajLh1V79so/+fX1ouXtNg7M7PSYz7CLS1TbVM1iKUI
4orjhzwHz8UGfTHIYotICfrpktwIt2GbvCdDsPvv1l19h6XJSUeRbmfZw9ONBStUdCmR8IouMT92
by/y1/JhpJFIRSxEqTVzKTFupXWR936eXIct4X28FO+Qw3Xb8yTtUfODhuK2p2jVAeuVGsyLUefd
8Owmanl9FwhWlFwDNYdmCxpBSrCnRcEjh/cehsHVMHRoEviABfdvz/iVk+XF0IuPK2U6Omx9llzB
jB+qgOOrMlzDTF3YVK7Z1Y6uVCvr6bXD5cWYi2/NOk6p8DKmdG3Ogkol1HPGKx62kJBpVHhrsWRt
jovgqOV5lMZo7117U7QTtFYFZV+oD6Jn7QtxOqTgTKK8/SwZmFYCHQlySEetP36EGWZstAbU4qiY
10awPsMbdCe4hVDpfrSUzrBoS46ZJH4XopPnXUbZP0UK0nVidABbjOKecNdmxR9j8q7WDVsRo22p
ctEfAmcE56RFqN/Vmh3q04dObzQiHE+Qdt9GBBOzFpKDlH1RzfBOCpRvvaa47MHKKHGnAjyTwBfC
GFfXZ0Y6C9PK9iawkbdXx+qnWkT9rsnoFod8qv5o7obDtDfPOu1QtC5sYRVx+Hv3XaLa+mv3LXNO
UP+WiZ1LchX0+FoOnw292XqN7viEQA/NpwlqXGWpTg0vTQt2WjJu4A7YFkgeS0ntqRlthJ82/Zht
Ir5amfr21CHdPX3Lka3yZtvQ9DB2lPqtYGf6zZeiQevpkzKtHZavJLMvJrJIZrEGaSx2tHfjcME4
pnanooEQ1Npjq22m6LsUj7sRVeyVr/XKqfli2EWGqnKKQaJNk2uHPr/t+TioaZjXjb5ToqsUk7Um
zQOZJHS4bNP36hZBMbnC/I1s+184wV88yyJl5VwthVhg5UQTxqnApGTEieFfrRzhayvUmDOjZ7Ez
t5QilmGoXufMztjWNpwzuznmh2HX7/O1N/zaMfV8hS4idRFGYgEvNrlWfFhBJxNq9E0MMM3D1bYh
bMbdt7p4P1HIrjLhhHbCygm1MPz5mbI8f4JFwDawaYyCkj0SHWCdmcd6EznVx+bdtNdcI90h93Ax
wDoXu2Y39ylgalnvlE/WFVNqu9oIN8mtdmsF3LXlvgjoZVOVRS3Np6Z1pFGJ3I6C4gQsaekT/nUb
c6QIaLZrBZZ5BS1TBhUFblkDHgbJajGqbAZeIea5QE6PbA+4qmAbkyUYu2APjeewVrt9rYjBiv41
3uIY6YRSNEsDRQBa+vlGVN4XAQVV3xXs2kGkwoNbnhzR7jkVu7U+3j9Y5b/GXsThCPURtBdYd42D
39Gm3eGIzCrXjiBUdtJhJY68/j3/HG0pbQ5stxE9PU6u6hdROg4D/LQt2rGOdxiv2FaEqZ1J8PRc
dBTBBL1H02S/duNde4RFBO3qplaamJdd1ceuxSG2xg8V8GijlDh2ASClfd75H9+e+Bwr3lhRS3HB
vPc01euZ99CYNtk6KLa/vj2CNC+St4ZYhCtdy8WmL5jXDOX3st10CEEF7FOD7kN46Y7i1pB342FW
zBnYxGu50NoMF/HLjDVt9OV5hggbFqG8Qevh7RnOu+6tCS7iE7dsI0dTmAiJi1BYcgp3BxxEIYNf
BeHh7bHWFskiAoiD3OMozsssotE1pHaLb8bOB/Dame0lykvXxx8mVVfuKvMM3prhIg6oZRAiWJIk
1xEjKvCjs2DhthUA1640G9Y+1jz950ebmsTDQNZ/xfjI8XEPEvq182zeRm/MZclOLVqrgOnPXFTK
WTBhj4N8aNzRqa/9PmsPb3+u19o1zyOoutjUdadT55lHMwd9J1Qf6+SPtpPAEiezOKaDc9FGbqjG
ROhTlkdZ+eHDAF95htfvWn/GNnWRI5m+UQujzDOgOXRI9/4xO+WH6LSezb6GZnwx20UG5E11mkgC
ny84Z4fmvrTxSLkzdu194K5Fy39wb/01q0VYAVNXeAGEjqs8uDXYuU2KVfO22bf4dTlysp1c7L3d
1artq5sd8quiiAgUgxp9uUItARmfwWeKKKPuO91HDK61OaoxxUS3r1grSr+6338NtzyXAtwO5SFn
OMmAxBiiGn/01G+TGM3SCzaAVdDzzb+yCZ+NuVizSLA1cqbC4agMtFcUbl/Rau371TX5bIzFmtQw
mrHMOWbOCHHrhMTJIT+Y/5GT/dWcyYTYJ6KibEKOffnBjLZo8bzEsFXJQjQJp4PsKe9KShuW1H4v
YRAIkrlJYERgyuwInuimuBUMXeK8vQtfXTcWaHGT9gVmy4vAXTSN4iO9ml0F6YMv6c4gDnisx/tq
kB+QOtu8PZr02roBQiviLk5h5zfceIh0XePrfXotPoWlnaR2VzlIvkb3SMvZ6a6E230ESaQg//te
PBc2CLvdf/IRFseiSAUvH9I0u5bdY+8jOVqktiKH2NLVbsv9y4iaU+bfBdJXGTum1uK+lLw36ngz
BdM5EYKt2rzT696ecmHl0eYjf3kEPH85i2+ht3WCXj8vx/cGZG/NTamoj2WnrXyE1w6z58MsTk3f
FBLMlpKM2L9vA2T4pH8FuDKTI4Eco5uuW8to1GP6IeaGml67LSpFLoIsO/OMBzAtRtoWh7Xj+en3
Ld7c8/GW4ShXUVKW0n66Dj4OOJCCOl/boDV9ydGMkXNxP0l4fWl/9DgEocx+DsQAMZsEN4/vg/69
syK79mF1PSl1kSeNj2pwl2VfslmxFaUxSxV2XmPidi1evbRtNkgrrXz7107kF1NYRLfAJ58eAy29
klojYddtZgCf4KqORPnaBfa1elQ9XcveemuLYCflkS8LtZxec1c86kfrIOzTj8pGnr/YEYNAdaNf
rV2w1d/7brW37oo9ImBuvK0/Zo/h15VtOS/utx5mEQ8DHzVWFGymayRMO3Qs9r00Pha69ZhI2IWL
n2fWm1B7596o0OH7OmFAEgMX1acSp4fBJsDtE/hPbz+VsvZUi9O80y1hZqGk11oXHRnvviKZDnrz
Yag6O1VofJr3nuIf/bG4B9aP3uQOSRE8L+4NgCKZisE8WoS5il5W2Wzr4nPVCzsk0J0GTEXSP6b4
tqKF+C3QSzevMCHt41M6TFvJB6E/Vnddkt9A9u6zpDgVjb4zjTVVlLUJLq4hkFBEDBNZdvEsgRn1
u1rqHvJiH5jXoFgrr7+Sr5sIo8Nn4czT0Bh+eeYpoV6JapOmVxGdm1bsdqMOPFvG3k4L/oV8+sVY
iyiX9fqohXI1XSvT/D5UNXIioIMsBD/r+pSW6LhBEDdEym1nNKveXjYIULyymJ9NdJGNkR2mRRMU
2VXF9D4bB7Sfxk1qGC7SslvsAveIsCIRhjOPKVHjB+8h6hgHKHeedw2G9qAYpzQr0MS664zaSWM0
pTQNgYmzFssrS/w1dMyzF0U+8vKj9HGr6nlM7CyM5jL13W1kG40oh0oQL7NEx75+ryYPTdNs5PzT
2Euwg41jS2Gp7FZaIK8VV148yyIIIpXVF6PEe2u2vTu6sUsCdg+JlhIaPI3D219pdbRF/MtlKZYk
ttt1qDOMbdStlJpHrBcOTY8oUo3bxLZquesN1r7Vwy+etAYte3s/kLm/fPVq4tNdzZmuhyWxTGW2
Mt9ZDYS6bmU3vJJ2vXivizDm/R/Srqy5UV1b/yKqhEAMr4DBduzYcea8UEmnGxCDmKdffz+yb512
iI85956q/bS7KrKEtLS01jfkZoLUpk8PyabeFJ62YZ7mkvUS2/FCAvNtmFkwoTWYl6bAVhqYti6l
R6HQ4yDXC/nL0iizBA7CWUEjSozix8VBGm7iytiZZAFAfKk89G0us1iltmVYJkqRHQjYh1AWc/Md
hPvXoP06E/gcrTkPpVVwBZYqjOYUmX7chP8KHmjCfN8VlRrGGR3L7FAG4U1dvo0+ML8hKFgGkKrA
fqt6tBq5ahUmbsRJwMxQ12YJQv0R1WjYGsFNZBKoQsaTarKn5aC/h2/aqK/rAkJd9YEkW7O8kc19
CdvNUoGufn0YptSn5qu0eQ0GYQ2+ibdqejKgImokaAGLZ8YqKy/WSpzZxbgFwcYxY+keqoXrHK24
ppq6dYGFLr4lsg+J4JJOBtts31v8njQt11IAH92B2pNwb6+4ArY1qvE0QMItrtCHi51RjV+zJnI0
DfQM6Xffv2sQZNVArawhYWvUMkwAwk0KvZwufo0qBo8ccp/1tUO7PVSvVirMp7ThaARQbUg3dCxc
8CtXegFuL4fG/9BYg2yANiTf8RwsHCyeHEEY2JdvKhIvbNFLQRVOmdAJgYg+g87/7CRI7Zj0saEm
B2a1jgq9gsMAUtZYA7xdruKHwO4gCOss1RQXh50djZYIHDemJIdggMmsreU2jM8nQHXhSXAT3+KZ
OTjCiZylsseFPfttvrPTUkH8lDWdnhwIkawU/PMcQnulyuxC2+TZCHxUuRDSLiXM34acHZNeQNk2
lTHXcNP9Ya68luzhKHv8XUVkgyT4w/Xb4kII/Tbc7EovUT/S4O6BAovZO4UI93VWriqFuhW8M2iY
7s2euEVfr64P++WjNIsGcMxDRQcGzTBlnBOBNVDYlLiNupPO3xp+lHvZGozaNQsfrXJtHbdiVUV3
4IrlFgq+DzzOHjNDeWkq/TWtB/yyEvRSkFVIL9yql/ZG30TQUyjf6hrF+0H4D3kibFKqT3F+XwTt
LyBhblK/sUm8HbvXJvtk/FeR78f4OJTBwkecbRuo2UAPDNBJeF7CuRWqfN9DnSh1OFM3Gj31tdh1
tb+T4fmgGc4ATQdIG99Cr2JhxPml/2PI2VWYgt4A1cRGPlSr3pEdcIzjlYm+Eag1bggL2Mfr32/p
ip9tmywOFEjRkvQQ+u2qHitELSjhBcye0vzrQ335icy2CixF4cg11XLAHZ5lT7BtzgZhlukB6uUe
ZDeOzAQekeryKdFQWaHRQxd3d7RLbOAeLA26rUMVQflRdmP4AADECevJEm7fxfjJK/EaJfFNA75V
P1RosIYO7BwcFi+RSC+cq28/epaEwVNBi4c6RKrswXHQi70J28i3S43RS93ab+PMthrXk66bNL0P
tRxYuVpPHpcrf4w+sl7fd/4fkZVuDcXMEK6VvWFCh7lmntSELwwG3sjm7UAbQqdBvQqa/XbdpS0Q
YODex6CIg8d8Hw2AzaA7EIoPwVILrHEYDx78vkDvVdjXv/Ts2ExU7m9zme3huM87KY2z8QADbRik
ZltBXnoOt/VObBVoquhm5l0fcfqL17bW7D7zYYKohvI0YuK2BrmV/HChl3MJGPptUvO7S4RxApXm
EbxXT1HJFjhUyPYDtw2sxtDYDTITGfoHKC83snkw+AQ80a2ieye94eHRZOlDuotM/7UY6GeK0rCP
a/6/W4XZLUdyZSwHNUqRLvlQLoe8xuv1AaZlvLbM04c/6zONIe9qKRMjtIsfG95vRLID7GdBcOHS
zfltpWcxKdX8RiQ+Vlrdo9K0gdyCw1aVq1lTbrBcZ7rUfjkfb8671Rq1h60eZjXBA4AKarzUa9zy
vTku47O//tiVJfz6MWdLaECP2iimbTTFk2EP9UVr3Kpudqdv/qtv9XXRnA1ERCqXA4mQpsc7nSHF
qaGHDx+v66P8m/nAKQkVcwNSmbOgrrW6gIazhpQu52C7ox9g8vthEI7ZbRIN0idtYKXhMYHI+cLI
MzXZL4ALvtvfoWehOY4VuRt7FL9YyxxDfld16BRJ6dugvBqxZnet4YzEfMhC4nUpwDdJaXcN3JCq
tQEKPboAXhP/9s3QgZaw0dduKR1gKJLQWwaCO6zHkodGGhyoBthaG61wK6/N+rWNM/jBBJakozbU
9ek2CySrr/gxEdU7IzDIUNU/kaAnmADcRLTakDBZqQLi97x0OYHPNOFHKB3em37jROhfmvg3I2Rw
Racer157duL+eGMaYNmq5kfZPgWAUWuF4aEAZ+dQUuP5aLMW/sBysZGMGN4dLWyeajvTwftiq6iF
NAjskXMOxAWeTJ3ZrKMSossmDpA53BIiNlH/EkL6XUvfmlR3Co2fpL61DNn3RtI50BD2NN+HQzXZ
k+izlEcYvUlWFDK3jrJNakBeV4q2rIIFRFysOGcHIhpPRBTWvND8U+5pD45klrkwRbmXVLoPAt1u
oHfdsb0CHdGQwOsWljB5NLood2+6CBbVoHMlKaDSkt32pk2y2qvUGLfaB1duIPVOOui76XC1/kSG
AScYkD3HZC2a554/k3zTAL1HFDgMRxlM6qgldQoQjyNcbEx4JbUHaIetSpo99cNDgNZ/k5TPfhNu
ByN/6iPfLVI8MK/vzynYnh30H4nc7ErSC00Pm9KgJ/ggu8aAmhr8MAbADAqclcWiwxxz9GO42fVk
6lKQIJelJ1HVcN0ObZHW2w4rGtY9dLmzyq1S4hTpaxG9l+EL3L9dGK2sYTXMLSULtvDRXFiAi3Hc
JCpM2iEPSox57463HOaWJR5d1DO2mQP+ix3D4aRxALuyI2cpU5unzl9px/l4s9tJzgmP1AL9AtXL
jnC8WvcW+AAeX7f7ZSL+pcT5fLDZJaW1BKoeAyY3NDukNwlsHnh9ymDrcX0bXeLjQWH1X6v49e9n
cXzE21UrezM5jAg0URQdAqOHzB0pQ6c0ePfZsc+aGIOjxtKHOW6bCA0hXhzz+FcCIcJchFNRgRy5
CYefjOAVluRWVS+lHkuL/5U+nf1MeMs3WRkZQPMkh6SOAqvOscn7FOhaHzwkiPo7MSCGQyG8XlJX
VSo0C0a2SyX8Sx3cb8s1uxSGwYcyaoZNkCDKoSFtkXfzpnlMIWm2nmS4qofyZP5R3vOtuI/vF7u3
lzIkE4otFBwFALfnhZWuCczCDMYUe16HbFG11rb5MV4BNe/Rxoo3QMQJiCp7S7f9JVwHOtboXkCE
VYN982w/cp76A82w/iHUmoEY0+zmsV375ba3ZZvsYidw1CXk7uXF/juoOavN6+OQGRnH3iSQQcPd
B/RW8Q5GCkztI687pruUWgItlJfoyCHNFe6vn42Li302/Cz34BAhC0WL4fEcgRikBL7MJkzowmvm
Yqn1bGnN2ZbKermHlgiWFvtXw39/JsFgf8Nu0fy8w/TMOxMVV1j72sapCZai6PTXz+6Rf6La2SRn
D0PYsyika76iqOqBmA/wKnmNdpKXbQNXXuhwLK3o7OXGhCHJWogV1cqPIjh0cBrk5fv1r3bprXa+
nLOLsYtgP1DDQgb149sauiH5ogbe5ZvnbM1ml2Fb10GgZJjGBIIdHfiVO3A82MFtwB734VZaiNGX
6prnh2/eOBwLIupaww7p5Z1+oDh80cpwWOHSQ/hOXKCc7GWJiKVvNbvuskjNlRKdk0MFF+7iEY6D
VsUXXr1LY8yiCoFZPcht+FZt9ULESRjAGdxf3w6XPxZUx3WCajTV2OzVOkYDZEpb1KK7bbMK1jE4
PtBVPqJq6dK1vzKXPtbF/Xc23mzd6tFHV6LCnPgGTJVf0wNT2KaNJBASpxvqRO7/p+5tQO7yX1Oc
LWNamqPRcjaBJ6WXzEnuYTKi79uVYpcwzLUSGynaf7eq2iw00xCvBxZhluygv+juuI7tfGUcqIvS
nmM6S/Wry0fg7xS1WSxmpFVHRcUUjb3GrAa3AIDnHtQ38/UI9HkD5GR8YAvhap71/hMcz0adhWaC
i76DUwhGRQ9qD7XjCXwebCNPR+JH74H439Ve4CzBCy/dtt+q7bPZxsrYCbyIkck/wVF+I4dWsYec
8FE7xA8K1I/C1bDIKrhwFr+NOZurYig8KRjOibGXDo1mQWj8uV/jqfQLhdNdc1RvYFX8/6jFfBt0
dvs0cKNV6gCDSmskVOuJ3m3sxAsaWMCcp8/VkrT7tC1nt9238WYXkA8LZTi9YmHr6o4kJUStk3BD
K+itoUUF9TyJZo9EDXahuaSdfyEsnDcy5rkM80MkVn7QnbgMPkolW1ryf09Xvo0w2zRaYMLBcAi7
k9IlKxhHNbA0VcTH9YP/RWP6voKMwOEdfT0DXBcytwAIC8lsg8JITl2l2zWQtmVZuBDdfYlb/mn2
AWxUR04t1YTyI9zKbrSGOGr4qY2pXan8V0Kyd6oMaKtCOhztDSWK132QQj8RNWZ4w8Lay/BSIr/C
CfW9gXGYNRnlVDh/BHV4DQqIWmEFym2XUjsIHmDVfDCS2yGDXkxyBPzN5VJ+I6rqERg3hPoo2hGl
uIX0BrxE6/EO+A3ZykearDqO1ZG5HfTFNhnivWjVTdRCxFzO13qp/jbBsqbtJy27G1jHepECfeu8
OBlS9pBEmdvV5V3JnxN4OBph6FakaADpgZFiMBo2i9DDCRRbieqFC/OL93u2/NM7nMq4xDRNQ6/j
h9KlFA4QT4Fc/SGGK2vrp/ueR09F0tmJOpmtiS2lCRDPYtBWegx+JNrPSYWiAHuOglOFBnkGvQq5
iuwGtr4IqvDBIDYUk+PuNRQlfCzHyUYRsCDTElB+xUtPSdAsGH7JBcyK34dyNQRwRNwX2FxJ/jHZ
Y5qk3TMKa3aWP6ChhXZ3bxcSeH381q82aveaARpm9puePgY+hAbpLa5ID+0WV08m/fDgdrI2Sjs8
3+HoK7OXMvTXUQhtFpiHmXQJ/zlneP+zhLpG0E4kuoGZfK8yi6EWBeupclAGcN9hAwJkWQD3ploh
sKuhDsMvE31iJSJxZWornXD01lP9+EEMqL4rv/V0AsJVtwMQCWHn/zKhGx9nm+sHbf7inf/MedmY
lbISagF+ptTeZBsdYt3mCnYFKir9HrNjd/FtOcWHH1vr77rMS8c1ryXWNLVy6HRzzw0TyKebFra7
cShsPwRltfij5bsweQ7h5nd9sl/R79rYs8snqbNAjpJKOWQ6fYHZhdOmO6ULHT0mNo3ibV/khROW
3ashx2uVidJqekCU8or8osOD0Y0ZQFo6mPnSEDkDhwJCoOiozxAo3sLUb0ybB2hDwJHwPiA+NKsf
UlK6bV5+iOIUSskqL3YpPBaFDD93eLlZPDESh8rdGtbCpNkmHABoJsYdokGX7PIu3vPgRMb7RNHv
YUzJrUqH572cPgwd1S0fmn6jtNG7j6QRKH89CXhvV8e2yFxVu2uHt1BQS24f9HLH0yfUXrPwIWn2
U1MNRpMWV18YKLI1olFtQvLZaKxabS3mI9iOOHY4NR061LymdtZAYUYhL0UpAPptdj3LLRZCGY8C
PpeuuAyIqJ+urn+tC6VHmEZNVwBY0ibC0PcDRBT4nvoK7CASuIXnze9+yOGdJrtVxjZxr3rXR5un
ftNB+Dbc7M5mHe9jwXFBd7Z+4A/FOwqdk5K8vqK/2gzt0olguqgMNruvf4w6pUtnBacGQJookoR0
UEwgcKXygeWKw/xdEYKUNLk4K6B/x7U9aMxhJZra8GgQLVvTIXSvL8Cl5WYgC6iyjP4Hftj3X6Lm
fpsqKubfahpUOI7B8FjDTy6BFY7k84VvO2+4fM37fLTZ21ZoSW1UI0ZTYGE9tnDd7PhKgZAvg5/u
OPBVWN0UlLs87Bay7Wke32IAalpILaiuGUxGj3cWlzuq9GqlB8ZBtLWl5PVKhYtvsYQomb8Hkf59
G4bNXi5xmFNABTp+p0FQ8g+oVyt+H3kaAv1deNLWE/R4ITGbXnxXJsZmiVnc1kUs1YlxyKHCPKo7
P0eAYZ3n5weEeM8vF7LqH1t3NsNZMA1pDqPpwtAPNdgs0IpCwnN3fUvOu9Um0bEVKQV0RcfhVJVZ
CPAlo6bE77VDWp9Aez/WhZJbwOwehlJ36uwFRvB2OBgPMgB7sppsGkgBFRUoWYSiH5A+anDC8tPQ
YjFEBc3fFWt/x9USvObHwZn9yFngiEAWIzGBuTAaCGjVFTsx+raqafBGh7InDFyuL8qPZZ8NNzun
EQ3zQqtH7aAVNWg0cCxNFnKCOdHjx7LPDqdUtTymYPofjJY4vCIfkvICD3qHowHbhPmWmuV2LCHy
43P4STapA3XWPYp7XlUPcJscLDkzvCSST2nzEeGroXMRNVYBF50qYE6WQQwaiV8xfrSml2tORBY9
SH4c8tkiTd/sLKxWTZYWJKg4CrrNCgpYq+wAvMNJdbRDBZ32cJXsx9fr32ValG/HbzbkrCBDmkbH
exoHvuyzFYeiSZNAH3qyNacLkfpn8JwNNQ9hvB6zrsUWUL16o9zUa3iZr8I1WS8+nBc225wvq0LS
FDr72AkoyzVPYGZ9qV2D/eOUtwQ0lXKZObbw6eakWaYapA8LHCe+GVKn3Zlu4cEmVnNwrlHIReVz
VcAu6GOpMvHVgrryAedMWbOq4S9oyFhVRqxMwKlGBiDGCPbRmHiid3WlBs/zQ4GKvZWErz0UWNL6
WS2pFSsfZEAmlCRvgY4gkMtiVfCH6/traV1msbAPZB6EUCs6hCkQYm1pyXHoNdVCGrT0wad/Pzs4
nRRJZdPig09NftYqFhen6/NQLx8UJBpMh+SpMQfQjVJoRNLYDHcSZa+yKH/pAfvTagXY7BUaXRWB
k7ap2sNE1ynk7IMW4/2YBR/Io2/zYrgbalA8ar9GFhqvqfZHo588Ha3KhxYuOjhBAXI6eysr3x65
SIADSO80Q7ob4CRGibHy5fE1rKpjrBe7pG42lfRYNMFNPAJwGpLJ+Ay5MSRP4GTlO12iQHdakd51
FKV9+XmMf19fjR+X9tdR/rsYs0u011BUjXKiHWrtF+xB9hIln4SELjfZhijpjawvIU4uf+G/I872
UaRJft9rFMsP/zReHXm2UJq+vFH/DjDbQmiVq4U+tNFdIo1Wnv3Wg/uwWCAOLI0x/fvZNu3bVgYK
CEECzl6n0OBwy1bXBSpr17/Ozyxu9nlmN2FXtUmZwtvurm4sWCWod/mmuw22eJmOqsu25fY/eCBP
n/xnHPq7frO7i0ijmcQqPhBakfD1zh2BomwF5ZHeI6oNQMn6+iT/TZb1d8DZzZUUAFj7HAOmCLkr
SVj+G4wP0f8UwWZSmJmUykobHnejv/KrFXhUEJqwlsDt6tLGnN1qoTHA5LptikNYmY5ufrRtvMEz
J92koXHsTGMTUlguqP59WPPXyFfdtgXoSE3rG8U3NiX8uDvIFUogNZqm75rR4PoSt8se8kg+X6Nm
6LAARiGJgIPge5lDdr9rPDWeXOH/lMVERMpstZJObdWtMi55plztOIA8ug8L9xFJDtyFxzF3lUx7
Kk0Bwli6wL2/vN0UE6xtjapIr2dfQsWDy5R5O9zBc1N2FQeiZ3FhhR+JBdQUqJGo6AIUu7DJL677
2aCzdW+Jz5M6RzzOUatk3MSLXl8YQpn+xpU9Pa8yFUmh+nUIaRIUZR1d7m9aSIPKeXPsANyJi5eG
lviSeCNpAlaER9Egn48PIKyshPlb1ORWC4o1LMxdim+fG++iPSloi8h8y2ICedo3hR2TrrDLQfpD
UUwaUlzJRvih0QZyud2tWgZoeZviTanJeyrosZRCJx7xSlg4SxcXk/7rLM2rW1kRhAjfOeTz8js4
dlo1fWyUB0PA/U6NV0P6Jx9+aR181gBzNsdfEvg+vkhRzORAmVSOGBpHCd85NqqcBiD5ZI8gD2R2
Oj4JqG1d/7ELd89XafAsiFawX6UGrYyDb/SbqvkV1GwdQWdI8Stbr1/jbCFvXVqb2c2Twzc+Kisk
WEEz+f6ALeG/Xp/RnBL6vy+Xv8s//YTzKcmZ3Pk9pjQW6VqSTx3TNrossLc+MuRKIF7l0EP0o9sq
/qTgCERtC9YoUB19j1o7s5PuhWSw4+zh5le3lkxB6vH9jUS0JfO3hSzoqxx19kvDWBpbXy/4Xcxa
m0gSAIkHimK5khkLr+ifJd7pElMm5QmNEeDYZpdl1DQhVSKCCwWgOph5goTQ7au8dyOOC6wgrqH+
knrUlUrJ1Qf9vihk+/p3ufhEPvsFs2sUFzPktWVkOSHAkIKg/oiCNmRnVRgrNY9URA/Xx7sYbs7G
m1+hsTzIJY3UA8IsFP4zdI5QiJGoS+TPgjx3eXFXlM1C6rw06Cx4R0xq9doP1IMUneqmXMlFA7XP
Eme3WbM8cwQBVBry3denOsd9/7Plz+Y6/ayzjTQW4NOqYMDAshj6nvTDGHLXNwcgJ6Ez6o8ea/Mb
WToqvg6P39P1wRe+6zysKwMrCn860TLOSMWsGjVMHVbLaLU5yDIX4tW0T39cIn9nOo+tSg7IXZFj
NDNFjqIzC/wcRwl+X5+TuTQM/b6ggPN2WaqgjhZBY1D+aMPGGXV55Qt08ji3Cby50d2rB31N29jJ
OhNeFQy9KxwraV2PxyKKrNZ8NwqkjIgjYLStmAFQhr4rlMAR8gtlDfCL90MJPJ+JLkG+VaNbVYWR
XAgP2uDeGNcwKIYWM7dGGqJWjz9SwvgJbqMwq7X14FcrjJdS+8CNYRfITE3tIzcij7SSVan9ERbO
O6rsfa21ulK20+LYGk99vBsbYvfVOp6cCJnsDPEL3LH0iSMvwy3rAyoMMCCE4oLutsG2hmFECODh
GMIDSeUuzO5twY3frWoAKF6c/MnChUvyna7wew4naN6iU6j6bugPntzRrQLgIu1hu1CpMLSsayco
e8zpGdbxkRUD2X79s8ls+i7XtsfseilZyXM2psGdEZIdK9Dq5+pWlkC10t+COICMng9V1WADQ4x7
Va86K9ZzkMTg+9ShuJH3T5ykFvdLJ9UlJ5MeIlzfbfzGovZWHartGERuzhOnB+2XS7oM9PZGGyEf
kyfrVE3gL5fft7QfIYqd2XHO3E57Zf2pMP0tk8x7KT9KEhi5meaAWwDTZLpqAHdHyWjLSOQNtFkZ
2jHVINMQQbC9rFaRSNcs7O9EWv3mIXCf42AXEAeoeGXTjqyjbptLGl7B4jevTDDsbkfhO9B8L2Al
1CZQv4KWgKTZhD/6KbwJg9ABO8uOwKBg3MDTut+rNTJ7kW1HBS1Z3A0YpYR3c0GwXTlzKunBzGDY
09/l8cfY5atID7Zd2Hm0upWlbB9zEDKUeCNavi6z0vNHaABjx0Ulu2/17Kml0j5ugI3jbA8VMmhk
GhDb6Ky2AZp3zFeCuEr7jJbnqhCmExZ7gavYN+87fgJrGj/nbSxOKt+P6TaubwO2ScWxSd4ymNdJ
AsIyRvqgoDDlR8hbZTg5l5PFZm8ZdetAe81NyuiDoRabo2neja9MqWBrnUJpOEd7VT32eu8xubwV
/ritIv7Wx+22FoNzfV9evOfPgtYsIzFKUuFQxephoK9xhQcLldNbDu5urCw07Rfun3lGEUUlmt10
jCApPqHB8ClREywXn4tL4XF2l3eqnEFSMed3jfjMYF3eo+1eh3/+u1WbXeCmJLU56BfqIdZgE0no
WyLtDCT96SC710e6mASffZ/ZrT3SoM6MHpdK3nQbHZxCybxVJsFpWHx3pHfrrFpoQM0ZpPMb+wuP
fHZjV1qgcjZgSF354w/NivehWNUZojyBBlEJ/koCnR7LD6Ubqdep22fJUxr7N0WhODLvf8F8HXmi
Iq1pAlx6G5d4KLQmBIWMobVKvCBUaOMXo+ymxX+ZWH3VUM9+eikGSapT7OYi9t8HPtwktN0o9WjJ
aQLvJN8q5HGt0GbhEP1szn6lsH8fxtOmPBsXpgDhEPeNjlOEhC4CASODjg8d76As8sZhOU90xNQe
+pTtU10RrwrJr0E6snA7yktGmtOJ/XnP/P0tswPQByTmINPikS4g59D8juWlV+TlAv/Zk3y2/ROY
IXDVQAlNzgdInQ/HXAdSjr9CRqwxbjIdFKa2twcpWl0/DAtTM2ZNyyISiWyYqD/Amo2PMZBLwcI1
TafVubJ6cweuoo9lSfOJfoCygA0uvqXQ2PJH6R5PrHvT6Ab8z+phQO0rg25QMfQOg/9EaMJaVwMM
k4FnlX/iiWf1Dbcl+blvtrwjVqh8ajqFmo6kWAMUEeRo8aNczi/+9d3nJl6mkKssL3MU4HcTwrfy
ctRlNAt6D5CaXKqGfdGKrq3TLJvB47AY41aSjnwzSUtAjBgwjZv8WYZTmW9Rq3w0btMbp3i+vgMu
XyJ/Jzm7rjj8OhDhMcl/iOL1mnn/iYL2V+f22vRmB9qsjaglBboZKZRT2hSwKP7Iaxghvce6K8BM
L+9BsrHRWNwo3TqOOk/twSWs9lTzGgVpqd+vDOqG4YmJnZ4wcPs8qX3yNd8yJgGWUQEjPPgwjNp3
anbkdWxlHBtNeri+Xv/m+fV3wWbRoCrjxCcAYh9yWqNaj5QdyVMplMBiOvI0f2OEh4G/tpmJwmFq
LYx++QH2d/RZoEippuK4YBmhlOgaoHQ04OLCuhV9MhsVtd0Eku4WFYiWzvDszoStWtEPAuFJD8O1
pH2aA4rENTQml/R6lwaavW3LCJzKQEH5Pc0SwAc/9cZfNS0sBZZ6FguBbw6bJZLaMEWqhrsg2pDk
JojeFz7UQvAwZ+CMTNc4HuMDgkcmtjEMHOKiWDfor4kQHeKw8WSYXwthrAHKXpWhakmxsrRZln7D
9O9nl2iVGFGc6Cj0QuqoWVE7d5lsSyv5LcYDbZ0eatVZmPUUpK6ccnMWxAo1M80eMR0S8pMZZ3Yv
HrO1ZgXHADQj85Uu0owufkddh5eNomgGNPC+T1H3R7T4KqYdoIiCYjA00weY+MpQU1JWAiIr+Y6N
tx07pM0uQP5FnxSUj69P+nI75ew3zCJCkbdSl8NlGbKcmlfdpreqLbaoDiRwWwLqB4AyzRIbedUY
VvUJEuR/ogawtA6zuBCkxqixHL+B66cgHNA3WAKa08u11rN5zqJAkihiyI0suGt72e7BIw8rf5vR
x3To3EA2VxyU86zVnY74TpMndlD0VhX2R5rDcUzo4Eyj7lFaLS+BHR5RDM4e2GjudIAWoyyWrbEr
1wqh6zaJtiUo5kKCKe7gwap3xVqyRw1kZ0SAwIChGI+Q2kohrMfg38YMtO9hFi+iEQ91MAixvYvq
XWuw0D58NyVlU9aAoQz+toaalT/cm9EjN0231rhThaBlNzpKxHhda1KBWke5DVjw0IdAF9cvKv+T
p7EHyW639h8HgMUbnTtSntssW8fkTWKl3aYefvs2QIWqMEFdbzJoliQ32qDdm3rgwrxwRaQQXqNh
62nSySj3vOpuJHRfcrRk04pu9TLD1YdSj7yl6jZUUVwI0c3urDAGNrTxiPBXkZK6vRruyio99kCX
d/1LEo92mpGVmWtWWQVAB5lWw+4TWdlLxNyoPXfaStlFkqfkSJdl09ZCWHhAO9sHvLAzcG0EbeuZ
dQ9UDzlGhbIvR+H0JvRPwBBMZPUtlsOTDnyZQUt7HGK7qMznET4QKqvemlwBinTYQonnJNXqy4QE
MgzJLuW3ZsSTfKT3ZmjcQJ54nca4o8tmq7ey0xaV1VJEQrO2TFj7pIQ5vtbYJeB/sZSc/JDAN4gB
GA9iMDSbDUt0EtyE9ObkVzAvVuXPMpBqdzDa3JahuQ6UPwRp04E9DD18VbvaDRXfgeoSGpi9BauF
Q8frvYGyFPorFle0297sLUJuCdtH0r6i+OoEUVgCx1vPHLAQ7DQgLnTfVlmuQWO8/F1UR1pgcZN4
01UPabUVUmynLNlp2vA7bNQdQ8vHCjrlTpTq41iLTUDVlSoJuwRFXwzUStVm3Qb5szb6ABHLq8xA
e7n/8GPqqj4MmUsYoFWQtWyi10Y1PZRbFnL9i3fr3+OrzELlkA9qxymOr4lKTJBrTwr8aFUKH1ys
/fWQePk9czbWLCTqIH2nMfe1Qx8mW2yxTQgHvbgzT2Ufu6TF0YOeXAs5ZrjLLAx98Qo6G3oWCVu9
C4zaCCc4UburapfdGJvxlG7kcZVv0/tuTU/XR7yYQZ8NOAuLJom1YQQz4s4oEDEYXvVSAwXBzgpg
EDHG/cpsQfNtqqU1XproLFcSNUuUcUphVM/wIEznCq/G80R7oRa6bXayMN7CDTNHhgWDHkdGh2lW
2k0if3LoXV1fx8ttq78Lqc5SJmngQsgt6rnwn4HZNYKBRzYobsCTE/iABdDK0nRmuZGZMCJnBR71
MWDvIfIyusSbWpzP9AHP0q9OjMC49wHHfIaV7EwucPJtB6sCuoaOy8IuvPwuMcDhl0HfAYtnth1U
2LfmARPtQZS+M/bUglBMVGwU1E0Mcq+KU032cfoYNAsYhi9L6R8539+B56l0xWOp62XZOCjynySA
1XEBnlvAT6JhHZyS9N8VL3XXKONb3JqvAFjsfT9+yQD6gw4shbdOOVXCQW/KaH/0E6jCyHRTiAoG
UyBB9U+GmXhjMKmroQrMPwN2I4LblL3oXEEV6oE1EPWWe/t/SLuy5Uh1bPtFRCAQg14ZcnSOnv1C
2C4bxIyY+fq7qBO3K01lJ7dvR/RL9YmwUkLa2ntrDRFdlx10yCX8U3+KdcORpVe0ujVjWaQvJSav
UCeIEqcuIht6MIq6ybtmWSi7jEHB7Z7g7QNCVBaBr13RHTSqIRXQ4EH3rvnvMdTK0HGIjHPTggkh
PckyLIJPatGie+85SjKsZDTGWKPtaia+CXsM+KYQIJg0ar1olH5XtsF6IOWrXuZL0cnvvkZm4vv1
oMsglsIUWA7A/ODnftMgVlTh5aY5NFDHlpRhy/2lSdJNCmuhINEcnh0Mr1nA9PD/FXMvRp4cJhTt
NSx8oVcjb/gq858RA20dfsFARoJK7no2nwNvXkfOXAw5OVySnnjow/EGfQu+0oP7/x0SNNZ+zRcN
df5T9uw/bdw/8ek3ivriPHOvazyoT/cn8ZLD32DNXT9y+LKz5QUUIculCcq+NWstPne9TFp0Q5NA
ZI+r0rHzuvvMA2RBYZldBfVJzloopVBeO5VUHUjqcAH8qo5/MzhrSkpj07pzPTECL7puD7kwu5OR
/lVzgPjrSNo/K/Pb9/BiZfKAS6qc4yWi3bTf2bn97d7VbIrHZotT6eA91U3dZCFvezixz5qHzSU2
k92XZFKt6B33AaJiK2PYVvomrpK7Vnn87y6oKTvBr0F0hP0bP2lW6wavAeQSYMoIyxvUmoE1B9Ob
uaHU8b9fLKo+MN1EqgyYlqwvChkd/vmDe3XpLmL3JGSUkdIIkIal42jMAtlOCEV2voXcTGzrRbIu
HrJFu0o8uxdzl/34l2/dGpOPFqGF1BtJ3Rx8CaZg8UcqjkH3xfgm5oZjBCq8WaNViZ3Okjlt9ust
6YtZT2IHMcPG9/2uOQw0XJVReCgCaOyoxzKC8mTzGsCvOOkkhwJ8l+O1veyAF4I5Dm+SNcWjdxLB
VIl5B699LkGY8pNFqOZ7Kea+HQUgTDSD42XCVVFj3N6AV3fExe+e7IgGzkCNyPPmUGWvfYkH42LO
meF6znIxxKRIGDKtHTTK+IhF9VejMPfo+mz/k4XxwxyFaW5GkzohBG+j6H0Pw9XvI6OoTU63l+x6
c+ZiQpNyAK0gI5Ba7LNmka6Lfb0DyFsHGasdLWo2ElxDbd3q4B6VRxZoy7pYBtWb2T7Fy7kraxzp
1o6f1Aldb6Yi9vD1AN2yAvoBOqzlgwCndmumPN+e9ty6TpLBJhNQ+GZpc2jZ3mgUkHiymb04boR/
PxsQ7H5GJ1XSC510mE1Sfgjgvn2vt2r58/Y05gaZhKe8yCOtwOv+QYOYoDDaRQLiAKqp26NMlZL+
udj/tUeg5vJzLhkGkcSgIApu6ifkff4KckUOkAODuua2uiG2b6PH5OGtGIzcVe7cHt8cv/yttZzE
oyJNuyKOPXbQE+3kdfu4PGXkLkjeoFJqqVLldv1ZH96k8otWqGoHtorpXUgPDajwYMgtOKAcedMt
4wRMrOxVkHcJCopSi4TU5CdYiq1KqT2FNTjoCd7QFHB8E7aHPgaCH/pPYByEZE+HlzZ9UuphV/Xd
2ky3NP6M2myZDtthdK94DqIKTY3MZfqJaZHDfH3TVKccXZWq/c5BV+d8TXQog3ajPOPClyie7zpq
Jc0XUBZWXVa2YBClBPhGi9YkxvIiLTTT0qLgvmYah7MhOqf5jsY7cziW5D0Ee1p5qqpfoyScN/wq
6KeiP7TtojQbV0MffUgG+NV78px9y+1rEWLzPzfEMHQ9GQYcnwyIIUCUoYj2S1LelXauW3H7nBpT
pGZJiQdbWRRtXnlG+wldoLncfO4ITSKsKqlZ0XgVPyFDcj0D7TGSO74uZvYw+Q1V/2sT/0nI5Umg
FRrwkBCRqFEG9m/CT4gVa+Zdr+RfsuHdZYH25UvSN+S1Q0hnKP2SGtlgpzFTLQ0EdVy0XeHkLD2w
EdRAFQIdHjPwt3qmnQetWdU9AcgOikC6/gEpC8uHbmDlaXhDhLaHkll1gccv4zWgGcQ2DSvWJSdL
uv3ItQ9rFU1iyAgBHych4pu6bLUMus6NtNC8+1y9L5oWLWhm5SgPcyNeA1ZjQzEq4wdleBZAFJXa
dyVBCwSMgBbKsAW0UtWPRl9VPWhDbWinY0v2ze/h0AksdV99Dz4k0MNVznd+90vh50JZqbni1CUG
QLPBVx9D/C2Zgj4JC5o6fxniM/4fu9a++hji1qYKWNm+ImtYEFqBdxcGT50BeB9HGccSK6LE5dVD
3sVOUjzlzLShG0DadyZ9mcl367/JNajjGl6NaekM3hrv+milG9agRxYhuGcZxOgHS+HPSoFuvOI7
LUE1nX0ApJQahdVn5WIITqTZjg+pHnksjW0ICexCPxuR5vrsMeKHlkJ+5TvSc8voQNDrP0ARdfxY
XtL+Ti/WDThaUpvC/kh1krp3s1ZfcG0Tii+hrBh9D7rBpmrjtMWKYrdIEF/gaIn3uBaDnDpmqtkZ
jd1CMm0jg6AKPQrTt0rWWEW0j3zI1mmrSlYcSc5hdrcdKAgi5EuDsVcc64swR1s4PHmUzWWu421w
a6NP7vGQDymRpE46piDEkmCvRPpj3SkQSr0L0wZCLSGYr4CTaztqtraXRDNiQ8Z4td76AZPL3UxC
EipGicraz1ddYNhlGZ+qVjyg1JMtOVU/M7ATbT6wymagOOKlhShu1jWPqR6d8rx6jXm9YH6Djmx4
ypNsGav3ems8aJV/0MJmmZgwZgvk9yzu7ipgF2l3pxvbDgUlqEpW7b8x5b7uDNsIvn4jY8scAuKv
sd7aiRCWVpxkOkAl80sEqwD9nIooixbvQaGnOXL/xrt9GYwOmulqiEN77EK3+ksynFuyMzN6BzbQ
y1C2DqfpQUs728v8Q2S+Vul9J0NdzftIh+zY8WJTK+FO775uX8ZXs7Q/Yex3k+Wi6oJgYgj3i7g5
gDv+UtX30DgGC+tbARiY4pHm9mDXK5GL0SYXjWcwMbRElo49pJfR/ESISdOVVtayVYKaaHh4RYyf
Pa+2aJtuRMpWBZhYXhUt4eVsVT300fTizsejiqZWy8DntpwTeH99RxVzAxSlEgSKNf5dkngmabra
lrj45eO9c7FOntFSaC/5qEVSapV4xYlQKVW96raQ+fFBxdIjmGhL69sLdvVivhh1cpvFjMR9Ogoj
l9LRFO/U+w7LEs5ZM8jK62Cci3Eml5lBtYYWMq0Bs/DSrbkEa6RZ97s4guIe5pZZmWfVbOmDJjev
0Xv1yr4YfBJgeO7xuJZhPxKKB6jKb0OeO0rRzuy92Q7aJIzUIbLOEhHrN6m8KO7McEnQHXQau3M1
21M+QJGrZ9tZV+v+P5ObAgob1ROaPBj1oegUWPgYVpV5tjxmdhTabDGUiCLIlHvQwu6kZzWeaVZf
zbcuRp8UFIOaAM9IcbqHCJeg9KtG5XJ7h86NMKkl4EWCbmjvIQ2KKJKUN2rOhf/b0f/3K/3FwdMK
ALaVBkeAkcBOAmlDQNKkAYxIHkCenJnNTDT8jWy9GAxa0XlVGQm6NBysd/oAFwUnrj4NAC8zQP1v
L91UnvCfOuzi60xiSqD6ueY3Un1AV8pmfOWhEfX7aTs9ee29LsiiSzo36jYBGp9K/ijVkWVoYNPN
/I7xG924YH9H7ctZRzHMtySZn/qN9GksuhV10idij+pY3JlrC8xtmEmoyRE/FV7iCqgHyTL5PsOF
OzOf6wGFajADknWZTIWV8GRE+0wSaM/CKQKtLgoDQMPGlKAAnDn9Vizj3dy05sac3Gx92fQ9IP/N
QYcNrFwlwDofWj6rF/pvbtA/c5vsmRZQPBoDGoTz9sjJh6E3bl7mbukZn52ulo45IB/rYD5t5V4J
B4I42YOtYCP/l6Gnp5pgXCj+MiLtYyyD0wJCTm/gU9N9JxtHM1MXtD2m6XvFAeAHPSGBEUP3iEZH
k7911UtCH4k32AyWKSqUP0R+ltvQqoe3GgJ2CfcXEotdX8DYBTYNgBxkR1+88vZJIk+DrrhF4+jF
h+h39YAG6CHvX5h+n5gPKfus6apij2YDpR0NmnnVZ+/fDfTswWKoHEqwn01oCyW2PLxREGQhySdD
Yi+q7rXkPaq3Sr5P6T43noca0ndiH6MXGYrzKERo0FeVpE8yWwUAR3AIQvNoUbTeepD3nfkdAWlb
Qg0sTz658h5no2PUSPIAApP8qiCSmIHfkWjvXf9M6XtbxWN1kusltCMOAktQ9E+EfZlh5GR+ZpX9
WStKR/VW0QixJ6/iV4h1MLvHvvluAe0O4+PtzT637yYZgsbMWGdE7Q8mXYD1SNK9HrzeHkK/nvv8
2XOTIwvV30aCKFFzCPDQFqO9xnWQjmLN6rHDVAaOjEbewCK3TDVbS8a6JrIlgtzK6Kkpnkl20ovH
0PwQcKsVQIjFQ7zIWOpoSNIS1KaelNq8eJIEWrCApBiAAXF4znXZS+e/B1mBou5bgQCcWcJeCTqJ
5cvQBlZVvQqsMYdTHMmBH4aiRpSdw+iuBCAe2DAIgxq2qaLYgvBiVn4GKPySkVu/Lbv3EBIYwoDv
IlINrUXxpYTM1pIWJZWmo2iHPVGbKrYJe1Jfh7EVRCib6OP2sl5NuqC1a0DwBaIvqj5ZViX3Il4Q
Q4GHWO9Cu1Niy/SVfkVvngN7jpOxKX8Bop7w5bwGw7Vdczn0JOXSS9PvQp8pKH51i5dgZyT+XdXP
XN1XG42Xw0xSLkIgN6Nxqfuthdu7IPPtPrTEjhcS/C8HHAgnhqgPX9RbaXF7cf+eIIwsGIxuZJiH
q4o5ORadknYdBAXVg55qGw/W5FUs38E42Pnvhpl8QiKCAe2bQj3AImF515u7MJijLMzNZPKpOCxP
grbs1UMDUqiALKCu/Rqqama9/lbzNH4u2ORT+WmWRUaQoslabWJpm4O3D7ACQBUxfMBiS8sLENcC
K5HXaXJi/rmNjy0YOnp1GtLCBcm5a+7qMTQEbyF5aeLSvb3SV5KlHz9wCrvwUpW18iirOWpC9Y/+
W3Bg52GZ3I14GfgLl8/6f5w8/xxxkjwnnKQ0KBv14OXHroYWbzBHFrkSAn4OMWZmF5lXkRUx8YqI
HXKG9zZ92Si/mmrX53dyAFnE8HkApJ8g2c1HS7hSsQsoRsVGYYd17hjmVgNmc2aZx4PxMxf8+Ysm
vXlPNElK9JEAZW6l6JShRd7K95r6mOaJI8WoefEym9d83+v9nVKWC7Bj5ei97RuAT2cxuH8niz9/
zSSrakg+QLuIMxigOmDb2hBW2zzwrySygk/yzM7oxaGrsulh6xAdQkhLoCWTwt/KnkvvxoN8a1nG
U3rxoTre68KMU3aIQd/wBFwzofcb96tU2xtCnilVZ448mwSvWKeDl4paPSTZVkjAsXv3DAIbM196
bkqT2BWYZZhXQqhY29F9IXLJxzA46hasFMkdi2LVFb6tEBsNDzaXyM4NPolqsekJoRsInOAZs+6Z
gs2U4iUeDxx25c9J8s7t6UlsM/wc2vNlwg7mez2UaGC/qTFHO3yu8Lg2jimjrDNl2J4Bo/9zkwR9
o5IyxqR02AQr6E2mSGV85Ip1MefSeW2LXA412SIt64cq0STzYLKj4a39DG5B6uPtHTI3xmSDUKp4
AjHeREnzLPnHDIxyJZrrPP3d3DWhgv5nzSYbIcBrHYN/CTuoUIfRvQDGaATCR8ooIm5Dugy6uFmX
u2CEziQn13bg5cCTTUE1wVgEV+qDX52DsrvHhtzlVXzCjeeo9D+XnfsxzentBT8NzzD1XD2E0ntD
y7UWzvnQX2Hd/hxicl1VldrKQ4DPBRrZEXJD/qo5wLDZphbZUDdcKMdmRdE/sMBiVV14On8Nr9mq
niVPXcn6fv6QyaVWxxLUUODi/juwmN/1aXBKK1xILuAGVn6uXCBCrSIFZneu2zbzTad0nAG6bKJu
sMo9KjqvB45Dlu0wYkvoPTthb8xsoXFvTi+Fiy3EJreTiJRCzmGsdDBQCIZgoEhSvqSgYTQw+oq9
0mHpnJHjzJn8re1xcQ/JtFRkxG2KnAQkE9gYVVrrVBBVuH30x81/a2aT8JIGYaeBvQhSf5m4KSCh
qgFMHSjkLqoZJ9EywIdmBeX/bpX+3DeTeKNLUqErearCDogslPdkVcFc/QNkP8BxilEdk6p28gA5
LUc/48El2Mlvcxi0K03in79hEo6EIWI0+mMVh8hblnb7GNznW3RVLOgm7mIcn5kCwpi5M9gkDCWs
57UIMWkf966PPqBa5y6s+t4qvJcWCl+BO1FAsqS5y5UCuCzdczovfcUb8zLinzI3NbdL4UdQmjW1
OjDkl1WtHCI/hQBGTh5FAdqFwT0YykHT3SJieB3UkFhlLr+WOibka+1zo7JzpSrc9j2wQJT6VHf4
i5IMh4EEzy4aT/CKKxvICTIBLbqnNq+fVC3d0bbGKWNLGj9I3qi8JMGR3te7BavDxYh7GOAMoOtv
fpwvfOGlC/WeFcVWFRBfH4SbFRuWaVbsf+UFNE9LfZG3/jlI9XUlGYsyk92Enstat9P+TVbBVcm0
jQF2iQx9kJSvWvJ+e9NfycYZgY8BkxUKpLoyZYwENd7oSITeWol8p5KgqxfX9viK7kFa06cQasCb
rB87QwiEKd2XHfg4PhVW1DeuUMEf0vZq4S9nftWYcf88iz9/1eQsKp3wU+FV7NAtxi1Z7iTDGlGm
xFasASYeC+BdZ4b8+yT+HHJyEgGiTowq0se0u3H4Cu6gbmX1C9WtHudysyvKBz/Hmpw4QxUK3mxV
dmheDBXK9OBIL4lTPxa6TR3g0+UFU5bKyljPzHG8hW4t6+TgeUJXIrj8jnL4jTM4gR2h12KDbgd0
a/U1N80ruLwf06QT/JjesYA0imbCzirqHKD/HorN6D4GO4YRhgrDTfCiJIdt2gXEHuBEpp9vT/jv
m+PnD5ikBzJXhMiaxDvkTb40jAU0NCAyO5fnzM5zXPaLCypoGr+X8sw/Vk7jEIdYPLIkkHVE4Y5V
Rev4djnafGDfopaEsID0Ouvj9XfV+HOqkxoWeiEaIVLs/W6syW7hQ+zEggmGqy7TvfYoIGo1WyBe
QZLi5iCKRqhMFd3QJoP2UBaGcQOCB4xrraje151sGSk0vBLwn5m/MGXFYh5kg9BISRqXNM3/o11x
+QMm2cigIvrndUkP0E/iVhVuYH71eXsP/b2wP+c47rGLj6sGEOCJYCaJ7OOJmM+mNqPwfyUC/xxg
EutACvR9OcEcoJUEe4o0hbIhUZzsXAKpLVydgsdygEFy/grs8f/hK17Ney4+4iTwVX3Y5kMEC6C2
jZ40uNT3XY3eKHFwCbu0AslWV50WPJfb6/r32fw57UkMrNtC6ZoM044lKKEKaS3roPfmc02MudlN
Qp5mhEKLGgxDjdzOWuU8sNapVUiYyU9GehcVr1I+xyKZ2TL6JO5VsQ7J0jAzD6zaJOwrar5vL93c
35+EtSCNZF8tsSUzyInGACxEeBu4PcTM19EnIa3uJaWjBZaNKOoWIrlO6ZOHwpzZ+38ngngJZhCx
NDUmM0OfTMTL6yhHx9o8NB6ALy+Gcc/FRvCZ56K/l+vnKJO5QLo6k2MFib2gwo2FsCt5Zi/PjTCJ
g0lfBxFtDfOQIk/xdCh2iPvb34PQ8W9M7+7LtRp/w0Uckikxo0yqjAM8ENZyFENCplQIZPyyyC79
6N1PDLwMGUli50MgW9AGXQJB+KYoJQSQ423Sm4soQ5dQEo1/krR2XeTlRgVjtqPiu++CYW+SjLit
X8CkWdYkW6kM/lVrmgHPry5cVBXEqoVeLSM9khydw72MZngPK9iQWYWs4HUQXQ0X/ArFBrkArLTo
RZPVJYhsocN6sagAr06BmMuZWA5h8QKboGOg0TVqIKtKArfh2VKU60yFZ1gqOUIulsQPoZmBRF+k
i8gMlooHZddwGZhn4n/H5MglumAm1BeKYk3keoss1+ri9BV+pyfSqdT1gugzN9iiM6R7lQZr4NlP
EPFlIn0SZvHUGIaTV/yZeyaxI0N5pfrO6IkNivnWS4xdDbCnnHd3SQ3FZmijhKuQoRYsh/jd8HJX
Yt8eDWOIPgDUGQU2qTCTGq3D2uSqExoBGPeQR4DjuQxsfoSUGYYl5TOBHGvQiB0HZnQg2ltV0QGr
2vSO30HVocE03/JGO6YCr7JejBdD3aM6QHSJpRjhIudggCnfXX8HvcOliPDa6r0U5NPn8MQAJNTr
t2bwFifcKfJ8JeOhHKL3d9wPPqFX8hGamVtXZId2HdSYyty+vU//bg/8TEMmu7QOZIU3Ek6CWYpl
JVYpXuZ1WVh5hQeTYQ35o5lAdT2XJqqqmvBkI/jfz3PRB1KqhbyUkPgAJfsQgdACi2eUz+VD8zRK
kvjOHIv5ysMRZnkx5iSiZFAtrZKamsijIar+pLyXy7GZXDxCsWIpL7IFP4BRgMpBtv7xNC1Wt5f5
CiTi5y+YRJzCSzyY/MFqydtlKMrQauJLvJVVawiyBNYZCOh4W0NQbjkm1nYDp68dxFkcaauctNDK
nm//nCsthJ8/Z/LZh0pNGmHC1gu1uV2yA/D6sGBCFw6MRb105PSpZJ868JV5WUOBnto+LBhu/4a/
byz8BOS4cBk3FIgiT/YBr1pe4m0ZzmIxuKjAlPqEQH7i4fYo6pgNTcPw5TCTT2+mGUdYha5zUuaP
uv7cDEfeoslHfuESsvFoiYBlviWNtJeNOnRazTubgLbTcniGdRBgnWAj5QOEACXmisoXwIBKS1pm
dqyldmVoR25QCNvwFlJpUGltEBU3raztuy7ex6HQ7UwrvwJZ7LTknrKt2S76lKxzaSbFuNLQZITi
OOkyg2ckuMY/j1XTc2qkpAyO1aKFnssLWRRnGQCbYDRQh3+AdNJMGwFNsWAENAuYulJZ/Bx+sswi
hJx4BJLaoXrpHKAcNuYrwAqQLTOf5+uYa1vn8mod//vF1Zr6mRdUPoJW3cIdKXYiA/qoqjkTGudG
meT5spJnklwSTIl+q9oykOF78Hh7d16hh/9MdSa5vGdwiNOEmEm4Lve4M6EWYVpiP+/oo86lbpP0
PTBkHc8+aJcwAx9I5itJhq6gyglUkM2dJ2lro/NtEp77uF1oqrZvfN3xtdRVOg4rKfkwytamoYCE
bYF7j9pN+52Q3klZ4fD8Uwc/Ewdg6dfUrnnjhHLgdqRe1M07S5iVFl3qgBb14Ptcg1UhWRrN6fZa
jiFretAvN8WkcDDr1vNFZQJ0ZpwHsF2amdx3ahCN558f3+o3BeBi18WNhpTYxxbfQpsexFzuZkuw
ODw7skc3eFjaVlYCwavF7XldjdWEMQ0m0DpF8TyZmFxTWeJFATcDdCC5aJcR7AeZOOUCCtNBAtNS
UGugGkRhqiE1Zx5KThD7zsyvmEkUpjzrTGu8vivQmlFO3gn3AYTtoiUx0YIEYCZw+LgGENFIQYsZ
lulurgd9PW246HtObiyGsgMWw+PnxeM57YFE0LRFFPqWAuQg1N2x/Xp1p6MnnAHQx7pjApnf0oPu
iqaO0OW5N8ExoE232+W9MrnQZS0G1sHk/nHotlLxnBgg8snBY8tkMLk2JV47qGGcStDE65C5FO3s
2x/k2na/HH+6HkQZulZFzRoMd37+YNaztjtzM5xE2aSr8p6Mb3VjlwxSm/awVdbJGh3wJVvPleBX
oDM/04FJtG0LvSPcY+PLYL/Ul7BodPgmfY7RW23vFEtezYX3q+f5cgUnsVfx48DLTKxg6aq4tEBm
TS3oV+7HSWo4ztmhKaz5q3IuIZkEYgXegVBa9aBsD5nyEL59g7Lk0THFS2BfJDPH9lrUv5zjJHYE
EtIvL8ylwxCcfVkG2hF9XemBzNYRc6s57aFApS03cg0jxUiallAnh14q2XrOZ2c3bvMEbXIbgqLu
f3UIpv2IgXHfSILxEyoPHa/cKO9mFnDmmE37KoaaKq2io3VTZ/sBam7ynKPczBea4sD1XJJgDIJ9
LxmqE6n3kfbdpbUNP83bSzX7gcaZXlxfUSwVRccA4/J23gmZLauXlWclK77RnQYl8Qo3thZboSWW
c5/p+pYHihRAR12Rf3dUL4bWWAb7k0iSDkF3z+Ucr93x2iQhwvQjGV5m5nn1ooIS0P8ONjlfdBAc
yUcqHYTTf0O41srXOpR723O9k85ovTjFXc5tyHbky7kq71rGqFwMPTltxK8yvSQYWlW+Yr5kxbZi
c9O7ul+QB4z4ndGXdZLnK14qF2ZU+JAkzu+8t3RtbiDL5Uiu+gYx6kX00N/BnWzGZXZu0El2D4HA
uulKnDNdK20WUmhFbhMQHaVupjGnjT//r2v1YnqTazUTihw0puofNfU7hVBkan7VvWKz4Vh1J0XK
9txEpQrHKfUxT964AUg/NzFt4PNTsm9CtKRZ6XjJWWQHYuyopDmwPFoUtIVstW4HzZcI3zLvTIj8
BHgSAEkURSceKwmMhvI7AauPlkJaagH7QvB3R5orGD09cYwa4EG9PULa9CvQgTRNO6jYoZpUuxyc
aYDK9eE1keeU8a/Gn4v1mJzaLg+aUOpr/5hqMhoEvusT7fn2ibm6ay+GmNzzeuCnMP8p2EGATxGk
BBRdsvCL+9ujXE/gLoYZ99hFEMhZpeemyP2jfkqEVZWuuaSu737x0IXLZbgnbhNZ3JlLHOdmN7nl
dVhetNzAsDE70PBJ5EfWrG9Pbe4bTSIOmIGBBh1PBpQWAAZURsNg5lhcEZJDdnSxeJPIEiux3gQh
ZsHwIAlfCRNPIla0hhvdyjxLMzJ8VyuOi9HUyXsIiZI+iPvKPyothFRBZ6i6fQteTCiV923fOgHF
4Eq9oEFjdcR/Lvu1COeadjOrOtWvEqyRCiIJ/5hnb8JIlppKZ6Lab4+HG8FGnYS1clD7qEkwz1Hc
UEPLFSR3i0P0MwEZa9RtROMronYJLBrUYfJlfpJmFcxm9ue0rpLrJMl1GW/RiQdEcAztWGgTyovb
O/R6dv1n/0x1q4JYbuIKarTHnj2XeGuWGBpZusmhsEiXGRr9sdKDZBVBozexCZA4mmIsUvgcmcUw
R3Kd+7CTeNO2ZZbmFX6Ljx9icmEbSeTenu+1Rb1shk02sOLLqSQxFKsGjGqaxCkL0yKzDQHjaoV0
saqTkOabZi8CzOKoBupJarpVRCEmzLRl65m/9E5PnI6H0KrCg6LcEnBKap2u8qi1jMx8gzIgBGX5
gjNUVyEcdEzF+CXF1WvLQDHmMGQAPgBAqU+SQa4b9WMbbqH720PYmao6lCDeKTQd069U0awUsFcf
PLA+gfB8nS9Nc6uGv1SIvTRhbilNa5cCL/t+DccSZsWFb2tl4GgVcTJ0d4xhH4pfcX2Af5WVsJPn
b2XvrQLquZTB7VQNyOwuuFm5OQWIdycDT2gpXbHAWzMYroBNik8Nr/lGhCSkK1bJqP8AXQodACUa
xFbK92pT28mYPTdHA50DQA6turqPlV2a32dwvDKD3Db0vVavkd3YHVkZ5Iv0fEH4V1/XNoyrLMD9
gOz14DaBFxMAuTSAM4X+EqR3Gij1PHzW4mM3drArwDlKZR1kD8IsXRkBM/SXCCCWAkyHGZxJ8GlK
MKhXbYWBtlVCYop96dpK1T4CqD1LOd5yPgTI83LFnKo5g+5n1zX0L6rDoD6oUQOExFEOPmA34Mhd
apfGTifcjrtV7nu2ib5MuKyx0iTYxHRwfPmRVhq+Afh81G1UGJQxD+10ush9MPPazG0heNZlHyH+
8iCOCnyU/OxF8p5Jp1mq+CARsO4AxkDUMrUCHkOS+ZuSeKWJWc2la8fmMu5P7spMAiE19HDLjHAj
yQqQV1YyiHN2m9rtMVunLr83VKvjM4FYmRt4coPyQO27UkqC40vlVGtt1a0AGlXXkKj5rCDnZ7gg
TNp0VW/xkuZ65/jFcNgx/8S+/s/jhgLJ+hEfQ8B3m1yzjWjCAW+h7NCD+K7nDN9GgEsZz4Snf3PB
/mucKdIa+tRa29QwItBB/0MahEfCZ32NvurD4JaH+Z7D+Lv/vuj+jDcpGkKcgjisPYR/wVFkCptK
HsAVKSS2I4f6kR1w/MPzg7mJXo+Qfwae3LCtGiddAQjwby1DSXOj3xdr7fDGhrFb4M41da5vpD/j
TcoHT4OtranmyGWVpyA6GNleyVe398gVi+QxF/szxiQlB8oCjeae+Mci7K1BKvayHj3EkEWnXrcV
siLctEnfBHT/Ibh0TnOkFSLWT2WmLUoJZUbTQg8/ydhuIO2OFXi9ZkbsyCNxDQYFmrfJjYXkRQsf
Zy9vYcaOzIuW3iHu5EXqsYUCc3X0PZZ9D9aukVRfTFAItYM+CmjBRhflG0iTm6xpPvIYVxB8P4Et
UyBDGrQzLfd/k9P/WYrxc1zk9NFgBkKmvxMob0nfQzCkLaOymhVHKapC7WyVQHbbmYPQXy9H/ww7
uXfzKlP7PkS4AH59kcPCqIEQfhGGbiiodftrX32hufzak5iIoSpZA4QDOSJ4526xVH5592MP1JxT
qRiD3K1DOgmCZoSkKJUa/4hWN/o/uNEL6SEgeKYOC6dvwIAqopnKZfzxt4acxLsEDjIkN5GKQbHf
zUAGqs0P1SzAE5CsTP6YWcrbh1ObyhPCs06Oh1xBKYb+lq2nS+BZ3WoFgDZeL+J39g2xERsykHO4
1uutr3+dWIiI/9ympdQlccERbofPDiBato2d4H9Iu7LlyHEk+UU0A2/ylVdeSmXqluqFppMXSPC+
vn6dmp2tFJSTmJ3ppzar7ookEAgEIjzcCwcakA46wPdkx7x/hzLm8n7qPIOhRnJTrShKGaN8rKBR
MTa924eSI1WJ17T3aZgKjqN2eTsB1vn5nYPSRaCtGMNDOygro+vXRLrL5iyI5/yp7YvrsWZuMSNr
LCuUnO9aYyN1GK0uOqThsq9LLzabHyHofrs0PbNhVxXROtYPDf0y58rrcu1GSucrE9X5aUPBOlWA
cqTp6x0m1fdanCBdXPepcmNr8c5Qhu3cxg+NXq5tIBw0Kf1Do5p4dYnmJkMaZGXqNoskb9H0uOxo
omXgAjS0nDUtltIYXq16LQBWER6nZY5Q0V7JhAmSl3/xNv9nNNJ5vkC96kKVlLjj6CZZ67sR7KVD
AC2JbSQMfP/iHffXFhf5kjGEyEaL12JtO8v0B2YWfDCnb8YbEFKCMDULRPWT74Liv44R0K7+6VS9
0RlVbY3moX5ewNLSU3Kj+QXsSqil4tT6jTd4ujvuld2wNqC4JYhRgktGJ1xcHGcK+EYH8L16IK7i
dtf1nfwmv9VrRXWlbXeAfzNXJEVwFtDwN+6jtfvzs2nfMc3qqvCQhtTt5k0H6r9+NoN4ZI6teIjU
OCmdqwAIa0bGJkHl8bIXC6Ll98V0crcmw8wU2S7jY2U9d/39FL6lorxbFBh5dvq+imfdrhAY8QqR
t/VGvkJkDPCYoY70EN8mV80VJFhWwoAs+jYuLYzmJIT0ZrakhVBDvkJIfkv+JCtzZW4Vx3jL7sSY
EeG3csExYzUtLBXfGr1GjwoK52WQBsWTdKt5Eea3jq0LfnYxMEb0qVww0i3N7Ma8DA8zNJ4t43qa
2GumQRqIbMfxURoPRvaS4RGuYt5SBw3QTCCsVgc1zYLL/iSKU9/n7MSh5KLNkzam8THLG6cwPu0R
YlhtiCIF5PmSGPRD0GrCdBfUmRKoKg+PAvuCsPy9QSf2WQwYQ2Qjbx6fra1JPKg474DN9EggbaEd
6Y+r+hY38V7obcv1fiGC8e0ndTTkFpRO0ZFs9aC7iXzbtffxuv+MhNU8UbT8hmmdfKRBuzHTa4Yr
2FuCVeOGUIRe50C33bRPTQDYKy4GelNCD9kpOq+uHJQ/RF8sWmkudsl9qmeJncRHi4ag7z4ac+cZ
NVC/0K7NQV8s2FiBi/P0cSrJwpiC9feQGLvJj131SfKLtX1Nnd7HBz8awDmuhLNRy3m9sKt8Iyyf
JyBMoZtwHAM1mACSjdxxp16PruyGu9G+SoRXoehO+IaZnmxurzW5nhCEEPVQInwkW0zfOdQZH5d5
T+EHLkXKSx/IBazZVAmuXrwHwHuzisevOEP9amrWVg15+PbPYM0uk0xXlVX38oaK9pMLWQp63qFK
cVBNC5XvHqMsWePqk2jSQ7icy+84Xc4ob/oyQzJjVp6xLYIZ4QDg8WSjb5lXCjWzBafiG6J7Ym6y
8oQQhqOZV9OqyXK/kzYWepkoBq2ksBBc36K0RVl+zok5OoDtnUl4W/WLEjio6wtXJt7Y7arVkjOR
QB49U8eIkNBPv3sGlzyHy5gww2fQeF7erKShrm4aqOnnSM3yRdpLn1oG/laQPQLBZ1UAqVt0Gba1
UKBuO4ZagRpWa5XF6qqpKwrhHmUOlFTbtqMZgdvMeCNFsypKi2FSt4z3bQR0LAD8H7QobxIjPc45
kTwlwabWZQrdeaihePrcDIFEzN1U5rf/f289qfV/19pO1lmTQHKK4hYaKDPQC/NtE/+R0vfLNs7e
nadG+CMBZtVRZhIGQNXMNSFs13SZN8saRAzjbQ/m3L6vvZn1+zFb9yAmFZhf0np+Q0/NcyfFGjUG
VQYjOoYPdNNuIF6KUe8d+KPl1RSYW7qG5s0dfSAiKc9zkeDULvfckCSm0JRa9iGnm6a3VtLEnJmJ
+AKWxbv0ddxJmTC3UpvqEB/1CppUmIFoEgFaT2SBOxCJrSppY+IJkUSHsqh9qxbxZJ6R2/kBgOb1
5CctyScMuaNDG2OAJ8q9Fmhsp6R9kFTGKhlfwxI0hlAaNZkExiokO4zszTLdaJESNPWCYgadFRDU
a5ZfVehZJcDYXnYjxT6XCZ3sJ89TOmShBJ17PTomAE6a5ptVHZB7riV1Z0NJnoLFJ63XWcMmn9Tw
4hQa60hMo8GtsvmzMo3SmdtuNZnQQ4f6sGPWDCiUKA1qpd0OtnqUNQjQx6qHaakHGQTwVvJFi02T
hoFeSG5vKVvJvGaS4iegnc5pc5zy/noctFUnJRgiQoOoMu4xa/SgTgwl0nGTA9U9R/aXpEmok0Ki
rLL0lTrN7pAleHNaFni9UZ4P0a0E/d/GAMt8ond3NZuVfZN0C/n1kHtTOV8NUCqvdbRSurZxY31A
m2kqnmu0PbtWof6kpA+W9TgnGGRK0zXD1LE3qlPtDPF+0O7s5goiLDulLx5TVfPsUPUwx0K9kiUK
BqEAiJlXigoUOqC5LZQ5zQ7Jj9q7jVVCsRM0ADdRnDs92eYaqrHFhB+vk+JtNCDd7A25isZc3xVO
o6M8THcEbLtTN7lJm3uKda/0iU9AW95WVwpr/SbCyzsa3TojN9D2dRN7cCf1dRy2Nr2qtB4rUPsJ
vZfNOdCql8m+Bu8nWP2vx2zc6Mox0S2n0YCEalTHNiavbicvhSq22tyQmjrzuNdrCMXanYuc0U2n
DtMZz3lTe0kkOXOKVH0svRn7YGnFH1QPm3XPjMd2mW2T97WFHrJkQW/1OJVDYFoYaE7mO1K1ezXS
wFObXZsx2DnS6phXa1KDJ1G5JtEBjA24dwItsv0svkox4tkAEBljkNHUC/iCBakBaGS6iZX7cdqg
K7SbS2+6LuYB/jV5kp6uw7CCnB26de3DDIHS1ErX2dRAPCkEKgPSrYDhRskeXOzHGBSdU4sqzbDu
ICo0QoKhUXXfBlU2o/l+kNOVBalQzHRRmrs5KCgG+16198UU+6xVArOOoQdQauvI3I4gZjdbDZMd
70Qy/d64myFArhZFYFTQ4K2IT6GUGH0VuZI4PSqdKWTnPAsLb8qbrr01+uOsRp5Cn+sSDI5kxD4T
iBKQJ/Aiw1VezfE2KiB3pNXxxgafBqBYhaMzdi3TGZ3fF5bVq6mj2wRM5fFAdibLV5SCGjVHXzQJ
JgWKl+AooGCnTPO1Kl8p8hG3cGGB6bN/UhQwq4LcsrXeorFy1Ko9UAwmlRXGs0HJrCrOINdOWEMo
BC1TG4FtygrfiAdXA/lHqG1zQK/JCHKJGWIBGO9eQR9rXQ65IHidfb+fxi7uCjbKGC+aDgMu2koO
BkBnMXfg2/6S70cvxtrcqu4MqdZVLEjkRJH9u3l5kmBIQ5Z3XalgSMrFwB6ghJIVyOW2yNxoGx6t
++lg39TX+YuGWzi8xdwBy0SF3csXJJ+5SqjqzmmIFEdu7w3IAGitIMEQ3PN8rmrlQ21HKgzM5hfp
CN4Uf6REJEQuMsJdwh1EITG8VECji6KpGo9BljyCKkiwVsvb9kIy8WtaArd0b6GJe5BIcWimAXI6
Wy3q/8hIXcL0nTYLV+Db5Yv17EvmxDd5wBRGr3I7C3VQJHrdF9p8q9iDJg5URa01GkWCk3C2xnBq
bbnlTxwytUqjJwwnocfLF03B1IOI6SoMDAdDsanz+pTte9dejasE7AOj5ECf+/L3CnaSx03poxpR
Se/jY1QemXUkFm4N4YEX5Lw8MEqXzDHDAwKlbjT5LBtDNvEuAf19q/WCBRVkhzw4yjBim9pxi0or
BoqTd0Twy8slms3jOXvkIU7qwkAnaJraqxhzeu6sQhUe4izhtQn5KlqGKAbN0FEpXEUJIbuCMaJ4
n1nZS6JFgd0oXptqR5a0ot7FklpfOC3fU2MnrjSTOFKLGCpX0xZg6aDwzOkqXyXu7IZOuGOVT30j
+HeaY2chEKdOzCX9fbeQn1Rw4mUkt/5oD7GH3AfBHAkM5KkDUbVB5E5c9ElBVQnCIBxRQILdsSv+
pLT3Qr26qjLD/y/3m6u/EYC9ZDNBDNJWNg3QgzpU+9DDdJKjusxLUe0crtSt7vZ7ETeY4GTyDD42
SPIls8Y71W6zDc0rR0tfy5SJRuGWxbrgNrwqdGOkdmNLeI/qEFO3Fai/gY7JS5EfgjzggSS3HbqN
LK+3Updv8qI5tPRtAI17DdjJnAORVm0X4JVuPV5eedHnKz8jYwdFyDRP0VeQU7ICMdnGigsvVFrv
shmBL2nqTzOWlJZFTLG/el25dR9v4+mgt0E9yA+XDQkus28oysnx1Aaw2TQdItOEdMyKUI3pFzHL
qncTijcCaBb80rY/WQWi18uWRedTW5b6xPQkUXCxLYjRwe2+musFC5Y9gEF9BZOZE3miGRHR1i1r
fmJvgM4EMRPTPmTmEzDuexPRSJIEzCKi9eSCjpWMjcFyXFxT+mSSOwmwEXNSoBbKQNmQr5t4l/V4
n11eStGXcZFnQN3MDrMiPjZd7eaQDiuqL0s4537eJ20NArRg3gNn+c/1M+payUrIEGOajbiaWwTf
GAfUiQo8d++SfeJWV60DhDM20tpkQNWNIWg30RgIkPZLx/gBr5ZM8RVALIPssQNXtbQRBeGzRVFN
/vsruQPaqrqtUFVbvErZfo+IEfymz9a5Akm/jx8ibsn8i4fDX5vcaQ3Bvw6Uywi+UTwcNBeiaZYz
PtXEAXgdDMJQGX1IFEgGRUSw8cKv5Z4sZRazoYsRJrWVGmS7am/6xiFc937o4E7dmF66iQUR4/yF
/vdj+WM7UxDG4ZkKZ0OVN402g244prHJQW7C0iq47Noia9yhtRM2W4aWodtlQ9Gs6/yIPUTkKANJ
NIXa+rIx4UZypzcCnjcOCVDd8cZYTT5AdDcg4FuGDHskLCpQqg5o0/4ND1q88vd193dRuROc57QN
KwkvlxTTVvUBkdBdWNqWXUw80fSF6CBzyQMkYqMJcqj2gVjfpI6vRb5WwF0vmYJgeD7t/b+v4kGo
tCs1naQo7troIhkhRveV//IAfNcjT4K6XhhEyRUc9xrM6CglgKfVgmqaawF61dOFrdFdBrRXuejo
ib6NizPyQCmTYpx5e7qWhmtNHQWfJvB8nsV3UOQGKsmgU4DotCNFAXbtS59upvyQSKAMEXj+uVbg
SdjkSXzBbTAmioV1hNLsptov+vaTJ/tkzURnbAmGF1yd5+7tyxm8pqjsHEEdcjV7SOqCfK9tlvck
9QFAF137okPN88hHcQMyKMjnosUA7VmHlW7lhp7pghhxk7/L2xCstplHV6KB8/O38l/v54JJoaaQ
X6LwkARzN7mVelPYe71mCiLkWcTW6dZxscMyVbCZLUegBSAAcDoX1ENPsdc66ra/Lt3pTdT8X/7C
SzvIxQ+1UiCslKHGr8kvDfQkK/QYzTpzJlRJmfQ6yP5l57x8En6JTqd5qWq5isQtxKxCdGV06QMA
eKh6P5h9dHvZ1r8otPxz1zDi+zPLmYg8qKGE1YyvChyFeQfQ0H52ZX95owp98/JS/tKgtvvZQm8A
b0ayNYMp88Gz/JZ92uCqmvEwxqziBlyz+9RwMZggOvKX/dPksZwRpsJoBA2hI71qr8C2cpeDHGZd
+oOHOue+3/edB75OUdYvssplLIwwg6UM6UNI8DjF5AlLr2fyZ6AfWU7QdFF9GQQXOp5yYGW1Jdm3
uxZV5NHF/yn4Lb9CuA7JYNPWZaJbYDT61jY+uTsiYx60TB3Vg4JaMxtqx5Sf/7/exJngjkoWoQgx
lYuJ1TKFMa6hWIvCRwTGV+oK1/ZXaP1pzVqC/MkHQZ2zGZkNaxQ7CF3jjebHgeElqKrvpb0WtELk
k2AJ+TdBMYMdfQAtyiElslsSzYEA6eUlFFlQfn5TWTRW0UczmMG73K/Jg9oK0UWiZVv+/GTZZkmW
5ggvYVBLW+lGD+Q1xnKC4tFQceypH/sixOuvRyK3T9wZ6JKxlEiKb1rwvPI6WekrIyBCCYJfcZMz
sxzFk+8iutLIEoE7FIYUFPWuUu5Na0vMeZUwEVnM77jJGeMS9cTuFL1RsIigrVfdpUJt4QpqLReA
bERO0YDGr8DJmeMu107NB3SNsYRhW3oJgxrsfNN2MbTYAsqoq9ai3sKvpJkzuPygk8UciARWFQWe
nqMOFYMObG6Zz+z3VIgEWTz6x/XKWeJiRm5ggFFvsW1tIL+rgboOPd0n74u6T7ESreN3Q/6CNT5H
b9GHJrkBa0t29Gzf6Yk31msoD/iQYv/UNslmALjuq9ahDejEj+VjvAYNvhsdhNFLcNL5VL62ZR0y
R/glmTT4vXlraMh7dWjxGINHVTScMSZuVc8kX1fAcPUZyHuzziOh9Ho54vy6obD+uBdUYii2ahl8
N44lhplYFjy5Ka/tWEXnG+9AKtKW+J2Wcma4A0PnHrx+0bLN3uDbuk9Btt8Dbj+uQWhDgZPVroBR
y7xpLQo/5xb69AO5s8OaaQZEBB9YgIC8hUYIzQQk3OdO56kF7rBMyZjK0bSotRV4yk5rfTL8UQdd
YE12JQEWehIhT35XE7nl5E5NRms77pYgrh/map/dxt9ZPmBU4A671THaKURPnguvJx/Jt+TSvpT7
rsYGpht7vk4wNBwF5V3o2S4qFYljNJva8pjiLMRt5aqXRPnbuYh0ap/LVO2y6mJwB4Gl21Xfh0dt
Aj+bo4PqNHPfNRuVcNCl0Zt4K3Ifwfnge3NT1datEWNzVXD8UKMFxEN3k0wXfJ/AS/nuXGckeAKb
i5eWwBVDGJKIOC9EFpY/PwnppKXDlCDdP7CxBoAB+pfd538VSvi2XEZpyoAEwhnvBqfSn+wGirFA
Z122IvoOLpL0VTVUZgFHHJLRy1HpmBMR+fdveOLP4/VNgnqyVgrDeGA7wEZSzX5nYIYiuaXhDctm
ZzBuk3r2205edVW6K73LX/d7PnIxrRBTUyAoYNi/CiFWrpR6BzkjqGJsZAf6MPuF9pNuRa2tb5g+
fxeeWuIcQrFBGZUQKM61HVBWIyl8MCXAx9V34FEx9LWX510NYjNVAommugsj5PDt3gqZATGgRnPB
Wx3YyBovL8B3I4T/WZZFNM1WNBAvaFxos3MoLVRTXRz0AtyahivlszdEmSdP8l4Bwk0uPau4rSuM
d9S+zTZ9tbb0whuyXVYv7YdH0zyAFNklEV3P/TZnAN6ETtn7Rhf5dfrSG5ljFdNL3Q9PxiwHE4Rf
5wYSv02Dwi5mXotwO1SKiyL3tjHBvJjqu6wEy0LISqRaFKidOZ0TNxyAF5V6sr78/d8EZdz36zoY
4TX0NE28/rj7SrNlyTIINEqMqAhSLQTD1/w6DIWnJY85uBpt47WdbkmBIbFuDqCT7icGWYVJ6iUN
YE9t6VtM8/VIAR77q4ifelBwSxK6aazYymW0w3+5VQ208eTSnSsIdQBH2fWNAryatJ8TTAxR8qlj
DDuswF2s31TaS6i81tNdlNy3wFYRZVWNbzlVvLQDDm7ssoe0YSuajTf2oL7F46z6agwfKY3AkF8k
UG2bN5rZOxGmsW3omgOwYq/s5lBE8XWtpzeX1+83OAAH6MR/dO5ZaCU9+kJyWxxUtPVY+lnG0aFt
71kBrqt49GTgFyFVts7A2AIEVJC1LGhZ5pc9iuxGz9aL/LU6vqjD6vIP+80Yy/0w7garR6tIMrMp
DnLdbipr3FgmpMJaKDttAD65KavqI7aGVVjZns4Sy2F6FYSFdEe1ZNemkiur+wUmBy6MndRZDkJE
XNxR6zqd8g0a/2AxAdc6tn7hL+1UEBlpbyV0EWQ2uyVNjmXYuYQUu6640ePct0ykwJe/8NzSq0Rf
WF0XJUTzlxaiXRu6VFoK6jtQRqoMz3oEXYuiBDEq/PpquipQGH8isaO/zpFLH0Tp/Zm7+od97mpI
W9qzCrtwMMh6Tl+a9oawzeVvPJPr/TDBnU5qAKweyYZyGDJwh4VXdX+LGXMnSjEwn4BbYP4PyjY/
DHLJJRuNrNPB+H2Ys9tieIwnEUuJugRULuD8sMAFXEaqFKqIkXqw4Yk2AReNfg2KG+hMAeCIclTd
vKS02chJvyoYPjV/gXaJk8LLEutJTYNx+hPNd52y7yGRlSziD8gO2ynbNkod5NJVB2aZlmZX8kj8
urK3sVze1nn8Z4rw8Gk+MVrs9R1ArynuGQWMMSX6TpkSi+LCmbzh9DP5p1/UY7YpKqVFeVvbarln
Jg4qkJ7hydu+ctmxOooHMzWBu/CvPLAbh1OnhcoBpMM3RjSsqkxbp0rmSdpNMWJqcQK0dWHuYAno
UlWv0DpwAcqgI96F/bUS2l5ugrI1fQ8zJDoWJqDZ6ySpLhSEPSPeFv0tsXWUoQJwoFP1LY1vQClm
VTcJiT3bbiEnbPugQHZNfSdNH7RNfCm7pam5rpDYtDZxa3IzFu9h22L4BJpFUymipT/zbvix7MrP
tLPTS1Dd21j2PGzcfLzv2snp5TqYzM+8+7p8OEW2uNIWAeFKVvU4nGmz6YvYo+Q9qQ81U51BOH0p
2lk+eyJx3ZAEO7s8aNtj5ke3xA8z9HeWGUwlsBov9+J1dxBPrZ95Cv1Y0iUMnmSndmMx6JAgJKSq
hCvccO0S1QytBY+cKcjGzkZU20AxQrcNYvHPklhKagoiLuVQypjC1yHcB+AMBfTz8sb9FpTQdZWc
2OFWs5jmOs5UhrBKGQtYfWysCQIG17qyTtNPvVKBxA6MdJsZA7DTObDTysPcfEwd8E8glVPJGgo0
TlGudDY5eY4j0YkwWovz/AqTJz+RW3UzagC06HC5ND69b8MVRe1+l62WvR7IXe3GN6LO0+9eF7cq
3H0mQ5olTYxWObCvCCF1M95Tb5m2nYKwW0VuDWkP0RV6NkqefCV3v2EwKousCBse15jvCI90FgHP
RS7FXWih2WW4zmBhxvNh6VBi5gSPjcsOJVw67lIr9YjolYSlW9qEfe4u3YjW0e46b/KmDQMnlOg9
dfZU/l05HioI0qFe1TtNRum+BP8mg86dIh9kvUCq2QmOpSnYJh4wWCZqMxoUf3/dDveZFtZBKJXq
FiM4JQB0temDonNr1vqqkdFmsrpd1NTgeKOZBkjHayurSHUtjBf0BEqhrfpgVPlD1D4b0YcaVUiX
d134qjR96LBWTTyUQJx8NO/MOneqtMEtbWKEwnidepyG2gj6xnhZuE2g6fxRD+PHFKmeTYcG0j+F
L5FbbTxEQ+8Xse6HeDoBFNuvOpYGKcBRxhTupkHxrcQM6j4z1t1EtrKEsVVM6BCp3fd6uaWWuonA
vjeD1m8wDr38IKU1fooK7BeGnKwRycpXaSMbIdeNdmvjDY3Jiwdwyq/Y+HnZtc6mSyf7zF1oYP6K
sB7QW9VWC3Notko2WqCsRTQdoh3m7rIwU4ZQb5BLd9OeqpupqAQx91wP4zTm8mBIEBBno46y0yEB
p+BVvSmC0LM+uiD5QGhZCQUal+fNhfjJAyBxP9F+anHurX25GcALD0tH6Kh6iOiC4yFaOy5utqSM
lAx64gfT6sHGACKd9vmyE/wW3v4Zmr+pg07uYKg3pBGgHfKhA+Zga22jnY4qkZsG5CNFE2P6Awpp
d5G+rBq8y72lLQT17b24vC3cRi6eQjrYSCUQGn7rtoJqaN2vlxsC9L8P/wbrx9m058T7ubhadVBL
tMAHedDAlDkcaXRXdO2mC4lbzb3TyF6LapysMvd7TCoZHFpPoKkEFWO2JUz1wmzfRSLUveBK4Z/8
GHhFMatFsLfG11q/HrI7OXq0bOaM5i0qVKCaxO2p3FBAUWlxLMy7UrVA2Rp7l51CdOno3As/aduS
MAmhAZjRyVlaq7h4vH9wCREPg+kvIgCowNN1LhglTT3q5jDhyxEH5/p26g1BmLBEJrhA1BSUFRUe
/QcKkWizNV8zhvtNr1/a8aPE6KOBCTqr95PqYRwfmPakNu+5Vjml0t42kJhDc8knGM80k4NcHqce
SMYlkKuo3/cyQnjsADUcjMV2al6j6jGF2ls36E483RvdOilMH+gblHiBb4tQo1Nu0u5a7aDXUn5U
3b4H6jTRb6Xpq5Vfqvy9opJfyxgJVBRvsPDvehgMGfGsCE0tGwMgmAhOlbXRdHf22D2EyqNCryez
cVTrBSLVQ4OCbwqGvzLIwesaQ8wqY29qD4Hg/CjZsx/LdGeXx4i+ZeAgBa7DNQsV8IZ+CpH7Y9hU
h6KNM6iQEWSV6NI/V5U+Ddj6slMnMcfMB9koWIXcLOqDvkv9sAidFBKErTT5xYCFCz9YZbm1tUsN
YcNScPJ1Lv818kFqp1aX0YAJb2TgLQBnqz+whe7C2oFnAahpO4Bp+tnJAhF0SHTCuYhu9/+8qzBk
HQ7Q3TBuFSjrCc6vyAqX/FKQKSAtmZGaHoYv6dkwHIpRsBlyQLsRodzELDIo1Q+iFpMgc9S5CD5P
CquIvdyMMyrXGAKNvxRpcfpacC+e9SCZEBX1ZbQWoBzx04PU1rZyKZeVQwQhyRwsblZlQz1KXbXT
S5RgwkVBmcdyEtUf0kpg/NzintrmQlWJss6so3p8KOI/Bsp/KZLJzBLivH5BO3Exn5rhw1UHocQm
VvGJVe2Gxeix+NnCwzWTJX8qwVjUvI8z6FdII4j+5+IkVA4M6EphJhIPdG5th7IyM4YnbFh8ZfWz
OmwE3rksEJ9AnRrgzoAWzcTQNB0KvuhgmAm4kSNzgxEFlFNt01cstDJKMNnMIBZ5HWdzW9sikO75
T9RQUtIMHe0p7nzYtGKs0zr5oMa3lWmDCmkQHcFle35/5F8T3Fkox1BnzQgTy3CwCk4r9HoMb9HC
qoGPgxaVWLfo/Lr+NcmlNJDZaVF7h8nakwPDBTcAqAEQyhaT9GF+ubyNZ48BKHD+dw151BrL6awS
TOsdwCCPxAhM1Z+VJap1ClaRB6qlo1LHoEqQD9ON9ccCzCINlCN7HgK2Uf1pLQWXv+l7opPbNbgE
sQyUiXTrlyBNV2uETDo+qppyN7VeBiSBbIhWpaU9SZFZbwbMnc49gxIrc0f7zjAOib0HEtSd5Mpp
YummV+J9rHXQi/wTsZ1dDJiB74KhKgMN0/lFbOng+W0AvN3K4YOkyQ66NBkzb2OD6oEJFk1Nne8v
f9U5zMqPr+J8UQLj0BgRfBVsewv3GK663CnvpOvibVEz0II8kOSd6Do4c9H+MMv541jIpZTlqnyI
tdssf9RAOxBhRleP6brL76u+EZ25My+zU4M831gjWQOzl+9c2AO/v/Mhgoqr6pfCecpzTecftrgb
qO3NsUc94h/nG1IQbtj70ECeIfLxKfnzSt7OUL3T09aJP0V3wzn01w/jSyQ4SaC6cLareILxpWYr
OY1bKH4UuXaxUasFwOdPHvW1JEA5os9824NkwHMHRAlGiv+DJ+qPn8JdU0Vq/q9vhQCaTeWhz94u
e++ZOPPDwBLLT741ykYl0xSi3Eo6aCySFzvaZ8JwfeZC+GGEu/PQW48MrUTNi+WYb6iehnr2Ln/G
4uwXIgtP1dAVmIuXliuHAqoKiDSgqhrAo8JSq+gMcFdbphYUjEaw849xv8ZFVbL0v4c0DpXgvSra
Gi6uhNJM2lLDAZfB7c2We9T6YCCOv7xy57qxPzaHiyOd/c9jTbbJuhn8DMpx/Xd3AgwfLiQfKsxN
E4e81dsYzi5vLtvXz1xCOjTMiYZfodmWzi2ppOZlMcTQRNahEy4b0VvVLxrIX3LUO+p4qGYFbcHJ
NWXNKbIJbS8QgNh422A95hDqvyE63itGnpv4dSQPDV6Mtl5DmvxJkzDkZEJgXGFrWlmBZNB9bMp+
SJNtKWt+kkNroX8Npe0ij17fZ2BeJZ0T1Z8dhFg69GcsyJdAzrLoQZRXTNCVIF4/Qp1ChaqFKoO/
lOBhhXdrNnzSqBeID3377C+fPlkYbv/HpmZWn0K7esi2OeiAqupWTYugt2ePDbY3gaSHQd+ibQFn
yYgL2lo3oyCjSAdMeJdOX78zZd+x0FEw/NqMY4B+qhJuU/0WfNUrWcjQ//0AufSDOU8qkkTXyiGT
DmluNtA7VPassgEmIK6tSR8160AmQRN2EyvFM5FnFmj6DPlOaI/400jTLfZtJUERPiJj5lCigOHN
CvIOZTFpWNnp45DLPsZe/KHqHuK431a94pS1rbplWLhx+Z4Z8oYZ2EGwjEcM2DJM+Wigy5tTd6zx
XgqVxbWzdVOmQWzSg75o4pl2vU4spQ1sqXyuTJlgSt74SGkGLl5qIvVSXdJku9jKbgzodueYAbfQ
xUHFGiqWjl01vuA8nItkf3edF3SUQsO0IxPHIS37oBlNry137bi6bOQbrnthq3gFR1AGJFpl5/At
hV2TIf3sk249ae9KXviNtJbzI+mBrR6v7HaGDIvp6xDn7nPqtonlplKEMt6XrGYOCvEExRWjQO+4
CqwWJeHpRRoER+FsJDxZE/5C7sNek2ysSdbKqzKHntycBCq63pdX5WzWcYqp4k5cExX2MCrLiXPj
+/gDSM5lcoyi4G2DWzzbVBuwiSUv5D8BH/8Ac3EnJ4yaiI1lLx20nrmVUoH+S7CEv4eidfzzFy/2
DSg8uehHPVTB6IZv64NyQ9t1tKvcRT8YzHjtVehYkFbQj6oguJ+7+E+NcmkcamyGJkswmsxqYEk0
kEWg6rPZ96kJzjca3UYxbPmu4iq7Nr6WweR5A5S+W/qY2xxRUm8xaaGXjsBXzmUCp3a5zAwZYtal
LbZsIFCkDh+y4ilUrrQJCgs08Uo58eWsCphmozAkqpGcqyBjM20FyD8MaikmZ7ySckkvahyI1is2
6Pki5/kWoySbZZBKNVBaE6Y+5/fyr83lz08cqJ3zTkJJXzqMir6e/4e0L+mOG1ea/UU8hyNIbDnW
pCrNsr3hsWSL8zyCv/4Fde9rl6DqQn99V71w2yhiCCQyIyPa7hTFxC/SI5VfsnBfspewGexaUmro
F9Z3skYhr5g4aiikvl6ceRUPSIjiq4bGpxeKMaVRW8PydlIk2BU1dtX8kovXvuhechT9JN02SP1C
y8UjTe8Ilv3iLJwNzkHErE/ZlKXwGk0qhvb7ARdEYdNe9iKZBHqFd1+4hffDMyrkwEjou/Usshsw
JqBbRwQ/5kMfjEdxQ9NkVZF1opl8rUyiZOq1OpVOFkQfo67fsCK0s3mjoRUkBHPHAm9TI8oqCOtK
03xTJrU7s+lJLZMNaX8X0Bmss1ObdnuDhoehbR7ImN00GnTK9dLt1A/BudSp5fCXOr5fn8lLmE7g
ra4oaDM04fv0eTvNmaTnnZXE4N1InhzB0KvZwrZIEENfyJkihflnFA4drNRkXQxBiNMCrREoyrmF
/M1CvTuT365/zqX62qeRuCMZ9jC+a7M2/ngdZ5vyAYKQTrEFrjrTRpTnvpSh/TQadxgLyHS1Awww
T4TIdjhmvhEyX7JCUGotb2SeOqNAvrdgamM+X/9Q0Yyu63oGA+Cjp1pbV/GJLZ0nVblnGpqvdBCA
MEScMOGcrr/lbKxYMmt1WrB6q1iVTmwEvxvdXhzpvb9LhFJVoh3JPUTmNJqrdN0rFZvhlRwFZKwd
pe9vr0/g+s/wh/Z8S3IIIs9safIOSzd1h4hZ/sgOci4HpvnSVKJLf93e18bi4op8JDRFij4+yXL2
UimFT7SXJKfIr4HYmGpuQ8KtPil7o8rsKrcCZF0E96Tga/maa63mhTFZVgT1Qe07m2EL3WQOgzhO
o6Q/5KJyr0/uxdzN2ezytVVLapeh0bCIazIu/r40JwUHcd/sUl/yOl/1lx8V5M5ukFWtn8FtDKx7
tH2KCVIXY8nzH8IhD2NhSPo8BKkcGhxrBiuD5qxpU+o2a9549GQ39aLihm4TshM9qkWzzoHRoFkJ
4neAayznXi0r0MmN3KzDo6zZxHEiuIcutZmdoxFfcUzSDtxNpYxPGupRlvlDRkePXKv20AGY5F2b
wvBUKtwS36+xA8xdmB4LtroAlviyozqVaFdesNMl6YkUd1kVQFfz1CmjQNL6Yhx9vq4cJiUhkZas
j+MTqjigQE8HnTa4QpEoHLKdasR4jDYerVHXr5WNIoWHZtWXDg2nJzAMramIJyda6vXPzzCygdbR
mKgp8HiEOXjxtszMnvrJnqCuHBkiVVbhtubQKy2MBeboK3o5s2tA6NhZ4qCEorHklqciWBWBaugM
J8EAUS9hEHqJAPppp3GAVlsG0YwVo9e6D4EHxHb+JT8Nx+oIhVic8MY1g/GooNdQddtd7XSvdSBK
vAvuCf6Fns+aqUThevdKHYT5E1eZD1reCza06FDxT3TVkIw5WYfp3dGViS3ph//cf4M76E4VbvPd
sLmOnkSwmQgHWssEG8dJwymqZGMnp89gbLhjGm4aNm7auN3UEuQxi9uOattGgzxEDEIt2y1M9zrj
LpzyYEQ0PCqGR+YdHE+RsQbvFYkDQ4PzTOg3S+WtEFHkr02hgR/YbPWkDaaihsf7DgmrGCLxA8lg
dBao6EWq2mNTV+gGgHdtVAYR/JFGTXd6LQObj1b+mEZOXaKUpOWOKSFIMFq3JMmTrD202W03Va5q
Tk5dZ6gOqV5mgUZqZHSEGZsV2Uk9voH8edCil7rrGqehEKbuQFBYxkjQ+StcSw6Pw6wy5qJA0NR5
s0t+VnfJbpX7XM0aVcn5n0MZwoWHkwSXtxZ5pJPWak5mWE5e6A7IaALgv/QYOsNCwsWC2Zw3kJ3H
NbNMjWvA3igUzZzorHFoK8cWsrUR0G2ZIDkzQhc+HQ8QihBEKaJI8+NgnKFoFTF5MSpE77AlduVn
EHuCfmfZzO0exOZUoo/iMDQukPEsK6xOC9NR5S2PJzsZZ0EkJBqEQ0rSQ4wI1M01Tt+MGhpEmsoX
c2EEO8DkuujMIu40sgCk8vamgQPznIqksQTfYXLvRH0yrbgfi/ikrmZDoJwMYC+0YSqYLgHyfXiO
n20A2G91OYGlNaqpEO5r95mRb7Xqd0e/G6pIvUX0SRwaSHFo9DEIkCfUym0iow8S3VRSPvjX0fxi
lohQk+qmSWUDXILPoYECt4dIytvoNO3MWTloZujFqGNWrA6qhG4NDV26ud+i76fKUfmXaWCkaFgV
gMTFDN3Zz/h4y55PbRhrRmXiUlkjYfIc7dGRPwRFUHsl3CA8bEtEwuhYFTHt/wZ1//r+j0N/NrAq
9xObJQwMD1dvccG2LyE+2eMBGdpkQ7+LAoNLLXKITv4MyC1sFuu9ng4mYn40jtVhmDjpcqs3v4eI
2BSOBuOkBnkChhg8V+Bq5ZBI+54nBepaDsF9mLamPWGBSvNlyEwIX+CSYjC1mF281+zenOwOFgVU
NTw1Km1ouHsN7jGtQbomjGFwmsOZQZVh8vE0StkLcsqxreWGx4qfRFSc+psExJ9PXYHhbG7jCGIz
1Tq36ZbsdCfbtfu15DrfiHUgP7Tj+VesqRmmrsHNFVkuLsSt83xolKaOThEF0Q7+E2tob3QD20wR
egl7krMbxYQEe6Fp8R6t0vDX0yYf3G7UcmA4N8yvyWDehwUE8MO5P0ZF7LbzDFtAU/XrdiRBRrXQ
jVKyjxp2p4+IHFW67eXQSaTaz4rRE5zMdSNc+yLuBminCS4lKkBtcoy3/HGlAGeggeernCbELf9V
auN8Bjkk6NHIDkuJddaqwkE7Glo1ErtVx0DwXWt8eOW7+NB4mQx1giM2Hl4e81JwXMG93awihkux
i9WNmPB58eI++zI+Su5kmGEnGUZcRflDsJvBkdi0nuoX464aMOK/yoOfj8jFyOmg6JCQ6oGqeAGp
jgJi8msVmFCng8IT2pXZnVjYSVs3xLWJ5ZAlV1HXbBle2GGxoIYJ+uz0myKRkISSl4YvpL1VpgNF
vxKQJtH2Mcgc8/Ab9iTosq3dpn435beG5UHO7ocKKjr3hXya5mMBfY/G1PeaOeDZ9k7qIijQh12j
UKoomh+R6gGqxw+wDJJAA4hfMuVhqkR0wUvX4fmEclBi5pEshe0UnXL62qf9Vs9AAx9EddVLCYLz
UbhIUjfoWDYDlk2NVbtbDMQQ8KIGPbKCnJ7gGIi+iAMsNR6GlhRjdCq/DZ7sVTuI4FDLbgJyu25N
gLgV7cVtxBdv2vNv5GClkaawKHTM5Cp83ORBt6B/AUKBsx8SZ/W/Yz5UBM0XbWKuWMBNeBY5lJHS
cm5zaJfj9IeBRN6nG2vbuR+H/58dxUtB29n38tHnvGTQqoHk2cezChZ61rv8lKqr0ra7uoCg8/Kp
SG1a/QNEFc01H5fG06Kijfi/Y+fKkSXf9PZ9faHL22obxXt4EyljBrq7K7bEFH04h0F1y5ahLFgE
8Y8ikNLwdmhuzPm7GaKtrxQW3AS3FV9tTNO0KBKC7Vwb5LZBd0w83ptxjI7xxs2an3W9N2B5UKNj
W4GvV6uVtpmLvE8uBnPna82hhNYPtVWaOL/yboQwp1lvUqg49h6qXNAWeBKHHcIR11N+FuLIbdka
+YxLcz1NtHYRI0uQkVocNLNsqvIGMC8ADgFGmRxG1WWiD6jrRKemA3E0yzxN7W2WDPYwiLi4oqE4
iJKSlJUkxPalRooICkExAErvGi+hoq/6EHT6enlRqIrqJjEsXjsuKg15LqUuP8nNWNm5bv6s+m6v
ozRVEXj2wPLNCCEjFEdP8Hr8oRAkuJY8INIPPSQwt5cdyew2nRk7LUR6ZKvBe6kK2hKUp9Gjkgyu
V+6oSEUpcIbTk6NFYlslUClanXfVbUaeIC1wUzTmfVcOT9eh/jLS//k0bsVQWDUMXVvzE50BJZUE
7d7fNZEp+lcrLFA3YJP41wRyixWHCwozhoL7RDfclD2DHn1MC0nbpenka1EcmCnbSzN5W6Ya5cY+
hyihJDmIjh2KplcyLE5JU7cLvaqIYcBnrF0VzvWZ+Cg2X1tl7vLJGcnMIRlzXOPNvoBm9VRsQugR
qup+YLBhif1Kmt1mfEm0xC+qJ8NardgMNywPk6E4c3rHoAtXQM9wQo++hZt5XWJKOwc9obCkC2qm
OhDszNqDpBKnnAc7RaTP4C8nx32gQ+QgQ0I2xNPIhClxNMBGnRymOfdyqd5AVgItzEXmRxl8gIjR
PF7/fNFG4O4+tpQQRyqwEaw6cekoIZ04epZUihJVl7H4r63A6+upUjc0cYGXw/ymtqAnDegsXgI8
vd5U3/gHprYrrH5ZVZ3qEMymlkx5X69cb6ImWhNwMamDFMIgrN/8i5n7MwL/RYTky6zO2Nz6kMK4
JgtibYBfouxfH+Yi4J0Nw+WR2g7paZWhEGnob1PaukNCjkaiOLleCrK9opG4y5kk3dKU6P8+qYYJ
JbGfQ7SBRKo7tiL9uQ+tgCuL80V2Q43QYW6WOexxDwqTDqxD172kggklUdljYXW/ilHYVtY/dl38
ps/LyTBhTRyXFjIhVXyrkWGwW1q6WjE4DIbCEDujBNrzpP4ZN8jJkL4P1EjfJFCU0E+9hUaRuX9V
lfougl2oxdTOGVjhSsMNCed3PY89HGu0diS/Das9JlL5I5NU9/pKfj1qhKAtBupRskktyvN/5qEL
azSvVbcxBU7EsW2quj1PIsGjC8Toz+PwgJYvcUoXpbpVjFdqdX4/UOjxUAfa1baKLmYNL6ti+jmx
V51EKDd2NlihD233G5l+X8tLv1xgYCkLI6GvwR/oMhb4PlSB+ptqcbfBENKJ9Wo/3I5dA5VSE7oi
u8y07qbUdLJSQdOjtE3YS9fmSJSoTqtJQVWzo4o2GjMBI0uZYftJBcfr66Lgijo7Xlx4lraLbpQr
TnykvshW7hRbj16vr/zlF8bZKOuvOAvJMmMKO1Yjc76GZN3oJrsogJO4k2/S0RU/uy+HgGfjrUf9
bLximLABU9xpvWv1uf0f8QOkSKG+VD8jdemWaLHbCj7yIsSfDcqtb62C968zfGR8WPtsLOWUoxyh
gzIQFztQ0vMfokypCLG4nW423X9TGmOIkmqY+kpu7E3Z9GVTILhyOZQ5+zjunlQqmeqNgdz3qC14
iiKkHm9LHSbDM4p7fdnFnqLkXqp126q0EjtR2n3dz14Trj2MymAXEtmrWrbTJvJYx5o9N79N/eX6
Cgimg5doaYquZ4qOBejbjRyjMpi+marlLqPg5hPcrTwFrjNYt7Acu8scyn1OUUglAq6R4FTq3FUU
F/0UlTpIKKbVu4PBnC4s0MoQi7asaMbWLX1+TvQwzVBLxeWKSlPP2sCK1Jt5gb5rLic3ujzdN7MC
QuHtQIpA7X9DvX4/R7AQSiHKX6nNIW1rQTx6+YH+Z6fxuiXWqDK47ODB2HmKHz5PkaNALDFz6wUq
g7lNg8ol8n02+ZKbC8YWTTsHU3A7y6M4wTtufQ93fdCqcBAWyihe4sGeQa7OgZOsSuimVBBnJHWx
raa7VH5ZcP8XhuxOeH+n/W2bv5MMKaByfrp+Qr5eQZ/Qnpc1KULI8cQ19lWmIgpHSwAdn5A8dGBQ
Yfbfr48lAuEP8byzzZXM89CWC76zMF2W2yvRY415u8oufzbbHskdUSFHdDA5kJLNOeq7XFrL54Mb
a2AgxL+uf5Rgh/C0OMOq5qTNcPStEabe+vMEp4i0fr8+yMXPQHlS1cBIQejOXSQLEnIlZCHzEyPQ
nqF6kOsCeu0lfRsQbvCqx8vehBwxF1XXTKnGtJnzUzsWz0SuX6D/0NgKXhOHklU70st3SgGZcz09
pDNqWrUUhm6sJCDjzrFrpLPXkuyZleqxRMZXJoojVcmvWibHtmY7/N/7SZMP6jTcX5+aSzxBoiGK
NGQdaQlo6H5GrJpKVkHjpDhFaeSPUEbsQgPuR3J8X5L0EU96JLOqft/01l3R5UEyfy+JEkSZ8pQk
6JvXu10qaZI/1v0mpavQRHILFSrkeNGLhMBnzB2jUJ6v/+hLT2z8aMuCuZuhqTrfr02hWQBbgr44
NZMBwvl0mBXykMF33JQtL5H1Pav1n5Bu2EMv99Qlm4YUv8xFfdbG7GczDjvawv2E6ke5bJ7lCt0Y
CiJH45iQyDYl+JOjfpixYJFgiUswAGvec6Q1MhjBEEt3h0m1G7UGrkPnC8bD3yR0vzba7NI42ifR
GDDK/LlDs50k30qj/k2yQDzFyl+fhQt3DUEtG26GYLyb6AL4vHIM5vR0kgdMAgWZtbOg4yd7Zobf
ZgmJjetB//TAMk1LpdBLkC2DouOAC4yscVHqwWrpqn2VHFfjxOYp+t2WG+tgBJpTuLjxtlCLiXz9
hboiQ1vR6DwMwbUmCxWmnyxN/rZMo9suhUcIxNBQRw6V2Q6pV6mCkOErxe7zN/MCqJ2UT9Vi4ptX
Bi3UqqZjdxNldr9RjhGkknbMHYMGTYV27SAmg811bqOWIWS4fwEv7mdwyJKH6mKFklYj3wuJHWcg
sFWErW5Anc7V/TaAKXMMIS3Bzb0u6JUFp1zApKIproPHNz1Z7Eehj36i3yZ0cqTmCfVup5UEMPT1
buO+kgucJEbaXp6G/0z2uF3tmCWnfbfgWAzJIpcK25bWf/DaB67TfnaZ0oKlwyzNOryXIE0fBkMQ
ogkMYuXWaTgoXi0UdBOtI3dcrU6OssRS6pNhbSKkfyMiahMQrRkXB5lzgc7T9ZN6TTm2DDLl+olN
q2hN/00zkT2WBHG7IjiY/MU6UGLGbJlXo2mwOhaXSk5+kjwt0NEC+eGJqWLxjO1wi3xjbIu0Qb6G
ttyu4WCJ1Ytcdwok+Q178bvjfFBiVzv8p58PgiTxTQ/vvkiIR1+f39y4HCCpSd8tegZAWkNq3ctd
tH6GPkKkTbozvhsCJPrI/P39XiUyRy7LKmrOlanW8PyZUEbNvAwOyPVBMQJAgXGkxx5ix/vWsvvO
UW8bFIO6bePre1W2TVe/SZ+SahtClal4DSO7eP0/XkOf5oLwGkmyIivZVAGfoBtoFoqtTIMvleOm
i79fH0gw67Du/Hxk52IZ9TwBJtV0G8Iy1yCdo8FDatLgjof+wjp/TsunsdRdo+v9QhbJQX1lBX98
qi6bBH1qJlU5KF6GJczSUa5P+UBt2YQWwIBUYWk1hRNVsmwXJNq2xv0ofR/naWPEd8P8CzYldl/s
Cg2veutbDRnOgRyWfqsm9/pS+oVmOSQBLykJ+qiz22qfx4cKbWopg2/y+E7Cm1C3fL3dhvL9YhYQ
mopdRmDcBhsCxJq2Dl8+iJqiUda1rBtpRjuHeUfnPKjh1VQXLxnEd7P3Ivw+sdGJIJ+d1rcpNNgy
Qt208mBPYUf93TRorgGF8oz2myoxwC08Tekxt27ngQrClq/MeW4WuWW0Ql1tTHnScWhJgEySWz70
sV3cGPdL0HurIXJ81z9BvEYkEfo158KNzF0yw9CtTK0VIF0QpWOILKquviN30X1+q20kb3Qwz8lj
N9oQiMa7+B8onH/li3G/gbt36kxGFarCb8jH2A0t02O5tDH7YmMgL4BXOap9aEV3O73dWL2IYXL5
Dvqzgbk7qF4KHelkTH3dwIEtelBCUSrn8o3wZwTuDkqyNOoXK2tOqFvdTDN0carkVHZAZ7qcIjIv
tpSlbizl7nVw+PKO5KaVf8ZAzqiy1qXtGPSa5IdoMjZd+Xh9kL+57/58HXffTJbWKypNKChPwH0n
R+LOhl7j+NL5lm045LXcDAjK0OETFBCclwVB2QfAfL0I/ozP3TuzPjdWNqcNvE4ziDa2m3F5TVRz
Z4bfaAths6Iu9jSXnRjJDmUwtiO2eVUqjkbiYABQGNqhq+Q7rYV2SNWWN7PSqkGSiez+vrxMPi8G
X8lCGjOLqnbd4xDbUOTfpvUjrp51PLyur8flgOev6dA4PG7aTlpIj3GWNWsQhejUGGx9lmyalN4y
tw+hIihpfcn3cF/GYdey4DkGiffmNBjjTrZC9Gp8Z+PdROmuy0SDfW2x4kbj8MqoCyYx2JCeoufh
neyMTWyckpvQj7bWAxbV01/S7ChS2xFgxId22VlgPEcdKeHlpEOpd3HmCaWdTpAsEX4XB0OqQsKp
KPBdLXSlZK/wdN2G/wKYg90WWvmKl7mlM/y7J82f3cJBUz2kMGVb8GGzPn7v+5cWTjwdi3Y5y+/H
FBEUWl6u708R2PO+WLOmZsnYI+bPoRetwXwNLZhbOAbZJZ6M18cSLRsHTfCchNrpuldGWXes9pGk
Ik9C0d7nwKfT5m4xI8yfYUm+rN9ZUrRRmiNVnmdZ1Fy4nqMrQMdXHpaCLGGhYKx0a76ZfhNkDtQM
UOf/RyL+opCEL0D0chtWMCxYjZbX3IakOMtLuF0gERwUWzTHOvmO7fPfeoRmRsEeEWAYX5moas0A
Px5PCcgbJPAheona6TFqv8tSu4XIIvq9CsFV+Tevpr8Ogs7BSiotKklqTK4Obae6Mbbo9mgJ6LSb
pd7hqs6RvW7aN6o/o6vJkRL2ZFbg96qqPco/ru/aD7WVawu9busztDHHvJ27GvFCo6hPY3+b4qkK
SWOjaT3N2Fkk903IOml0+CYYWHBePlKMZwOHRl60VMYkkDtTc7pjspMgAdM/G3fSneKhI9k3BPMu
CFH4MgWTq6aFBbN+ynJjl0FSySjwhcvb9Q8T7ScuEBo0mMqHK3wnUnRX08WOo/lWkveRpQUZ67d5
+3R9wL9J3fzZThzySFOypEpLLHTXFMfxVDlw8HTCh/Qefi4eaMXe9fEEwQXvdzcyc2GhCqAz0tQp
ytmRx9tmepgzwVUv+i6+NAEn8qljCgbSAxmNOkeErR93FAOjVn78N7Thz9c937KfdTpRyDTVcJpW
/MKLPLzWyj2a9HHVJ34l6kf6qn3FjccFM2mptlYqrTNps+o2bG3dsPXJRcHSz46Lm2xKkMRsy9Vt
E75177O6s076N2PZMFj1/AOSgWBlPwTyzo6kTmUGm9bIRHQ9ut1P2esMTPlao7Ts7rEPilN9lwgd
XATXGt+zz9RGha8GYmqohN8qKkz/RqeROz9ZqT5WcX999wpAgG/PVzRJi7Icx9OcUh8+u14eVsc6
f7k+yoVUifWRrNcJJbqm8g2pYUgX1DuKNVVih0EBt+bRln4ud6tAI8T/guvDfS0iQZNsrQ38/+G4
0EqTQXjq+1HH/VncM2b3B3k3eSYMbyvHcqXck33LB281u1W8eAfq5qHbJL5oQ18Itz7/DA779CZk
XTg0SEWhU1x3Sjfahf4I+jsaiQT8DeEMc6inxHVZWyxpPjj+6bfEC9234Vt8XFWQo07w8Pt6WX3+
MC70Wuk+YQelxxPEnmL5e/5/dxX/vIB8A4HRzjTKWiwgfVj8KYh2htdADA1pIqRPRbqyX8/Ap6/h
a6U4VNkytD2Wqd0yuCpmuYbW90K0Quvr73No8XkYDt76titmzcohkVmBBat9U4fCo+3soQUOIokj
LJjhNmL9jKBmWIC2f/1IfO055WaUC7Jig5S5DC87vN1gwjMehqDfhBuzsxt3cdCV5aOLUXQOBdvk
wwXpDEAlo8ugu9ahVBQnPsnve8kSvDIuxI6fJ3Vd27MhjIjI0YDyKe6MwWuO4BfnJ3Irg9YBBXDi
t5CYQ5RMYKoqOAIXruPPI3MYE7OwzCwTt1W5KG+0Pw3FW9q3D7n0nfUNjGUNV83Dm07d1NaOtBD8
aqvWv76oH3SOa1uKA5gEGrF0KXBM5oX9sGRQ0KqgyLKbNKl81kLOpr3JlPRZN5PYkaEYW1mPFX2S
KSgp43axoO01b1EuceZsgLzsgpbV05Afl+6NWNGNVcagL9aDoxrWXpYh9c/MUnfUNKf+QjP8rUK6
U8vwpu175H310O/gP2maNingDCCbQRR1M1pSFvSdIAkEMiC2ALgPr0ZLyc0s5du4Ex3lCxmpz6vC
weAUwxZXKer61LTGTl+mHwtdE927LlH2JYQ5QDIqtN8S/KkyaMQqc2pbsLIvyC0rRszeYpP0YILB
Saobq0I7drEI1kwE1CaHnYPUhEpbS/WJlpA/7R5ochsXlh0b26JpXT0rN5G52LOleAO0ruAPQgQJ
73VjXtk0Fle96ce+rJY1zNLS7nHOh8dWf+vRpKWIynGigbh0GItHY4klHH/KjnJ93+vdNs/ACi6M
/3FOLQ5aIXw4t0WEczCgFwUdk9vaj33qGLq/XoCZL9JjEQCbxYEpKUJLmmqgjrXo+1B2NSrS1xDN
3foLznAN/DQ2jAp2SWSGu1ZDt54SetCcdoZsEOyHC2/eT2eGJ26EObzlIcuLtGWdBCP8oYc831ml
cafq+54mzkLHnZLUcDkWqYKJIiRrnYazz7SmTGUhWu4hI0Ie5vDH0ByiMLmldNmocw/pktSzjPBl
Bo97ENanRavIoWcxaEa8rIOnYbztwINc5p8CgBYcNQ6NCM0GbdYwQtJCwluDkuu/oGN8XjwOTiRV
n3IlWa+hytZDz8LDKSix+01nDpG7caWAQO9JRMQThEw8F2XQ09jKEzwbYIfxGssvUR39akBP+p+m
j3ffjdE0q3QmYpahfJd6UBiLSXSLrytwBQx5Xgm4kizMlIyehl34Y/Fhxu6l+iZ2YZi47bZzAAHe
E4FUZIQmLdHYgv1HORQZMzVT5hlL1/emm9fqgwpms+lnLH/rW2tjGnSn9S9zHDs9S3+j185VQX6J
X/+3SeaQRpMbZYpqoLSJA2b26tqxIXiPiT6UC9KUqppzkmIIdOQ3C/MiVSTKJdqPHI6QuNYtramt
kwqqY7RmCcAcZGBBXJ8r0TAcYmijktPUwoPOytDAD2m1UD5SKxbUIy4kQj6dacrBhpL180Q6bMpe
VY5V3firUPwAk7CQVjtd/a5L70wPXV0p4eVLnM5INrRzG63dD1oVGF0ZsNEAqVDy++zJmsAHM/ZV
ugqtgrzodD1pbDlfNtfnRvirOSQK60aahwWXYusyT3eGgKELpoSiTHYHfRd4quXI4TjQwXdUu3qo
f1M8OO5kyZEe4c9BbxNRP871XafxLBWpk/olX+G9yx5A23RW6uj1TxbcnBrPNQmlMmxCDWmNGJlx
S4XpjTbaenXo5O0kQZCeJdsyqTZxJQp4rr8lITT8+d6MwjibSvSUfjTYI0sNWe3oUG2XmzIQ6Txd
j0Q0mUMpo22mvgdrFIRccA7r2TGaX6q6lYU9ROv++ArFugpipwbpYb5priysaJAH7Hr4OL2tZiES
tqoLZqF2VB9nNHev1kdqYYdHVFSV1BV1814oA67H7s8P4JCw6wrDCs0YeQCsptKjQ3nP1GGvj9Cl
sFDrqUbbRGeLEuNP6wg6HpOrqAmkfV5Ra3UFW+sy1Pz5MRxmJjFMOieZUVScok21BBVmwK09/U1z
Ursq7fZ3J+FWEnFSRIvAAalB4bk8lQ09jcZrzaBD3yB6zn/CAPLnnPyy1OZ//U4OUgel6bQ8/S/R
ci125X60g09EvVGC5R0eRkH0aoqYiaLJ5QBWmjp1qDKFnpTkZ80gHcBKt2Lv15dQNAiHh+CL5Vmk
0fpULMWhK+Q7I2OnSm8E4ftlmPtro/ClyaQZ0GbZV/REwyfZPGTyr+uf8Tcg92cA/hlHwSfLZAvH
Qv89Q4sxo5FHtMe0Qit/BIkHKz1Ng3k3FovgywQTyJci49kyG5MV9Slm+1Tr7azJQGHXRGxGwZbn
y4+LHitKxsz6NHR1bBO1gzppNfhlN536ohjcvGBeT9tXuXrv9NQlGbXn7MBMo9nN0+xFscPIYg/q
nQ5V+Qq6q2PnJHKz6XTZK8vSRYXInRvoyiDBMuTIwlhwPkWcktgZYxb8Niko23nzonSl5mdd+zbJ
M7KAUE2hj2F3MttEMK9/kwv8s6Lrljp7dVWtlMVakdYn1r4uXfLcl3huxd/7/PeaAVm6V7K8lm1u
V+ORjHupgwGzunjXt9UHnF+Be77gCekSJk0tVpdNkB3QW5/20H5OYB9UTr/nGP+p9/rEIDjwmskt
fpUVNLMJa5rCHuJn/MlBRoCjDpM3G3tKD0rfbca49drpqCHbZtbv8Lrb6oU/tiMizuexB6Uuc1Ur
9tFaIiAIiLYqB5tTRJtIVcDNb+q3Zgnq/ravHgQTtuZlrk0Yh5RWZbIoTyTrZIWTXVftraZDuYs1
Xj1Cex39hHZL0m+qUt1A0vW2k6Akpk3Yjj2eNj0JKvY6ljPaTcL70kLLuwpzmbk2JtcYIWXHMj+D
KvQellbkCU3D8Ntd5httUks7NNXK6ZDOE87a3+TC/mxEDodLWU4YyuvAYYRPsDmcN/ItGt9X92t5
kzvJy/UpFK0Sh8hTboXWZGDL1fpBjsmhpg80mgR4cjmMQAMTXXtTiMmTbIhRjIOCyuEp3raHlU3U
BAh+V8NBcG5xqphb+Tl4iIIDtS7/l+1xNiw3l7CGraq6iOoTAimYLUPyL37UtF1iDU5WK4K36/qP
XRuMm8muIfmcKhgszJ+HQfbb+VGDaB45RePs6SKm1MUQ9M+n8VcczUiW9ppUnaYK+uU4wIS8Me0n
a6PN9Q0iGoi76iLdlGpShdWJDT+l1B+i6mgYj3UoKltcvLPPPogL33NFKim8riu4Xyh2DM0Hqfx3
OdGzMbi4Xa3UMu51s4K0IPMI3NL+H2lftt02j3T7RFyLM8hbDqImS/IUO7nhiuOEJDiCM/n0Z9Pf
Om0GVgt/d18rcRFATShU7W3lAFCd4r3SPhm98oiJNS8HHDSGcY9WRQ7drAraIa8X41efwMUZZhQV
7ijLuQEUXAEZbMb8FASioZdT8BrAaxFnYVdvckxsVUGz7TAgEBOXlVtRseWq6a8+Zfl9FfJstC9J
RQ2FVVMCGAygL5jlRu6FHXbLyd0wDL6pJmES64DgpJ0VWrmxaQPfpx69UccYWvWtMiMPqLKW/IYb
HYb8aOKZuiqoHnyFx1he+lZL5eKEVCjUqmxgDlpK+6wBV3JMnuqF9We479Gwn4S/sv67WjzTeD5k
4BWMMB052KCxi9B+b7yzCABijajQdt2yLFldRhVAjcTtfw2waKYQrTynY+4woBcmpi/JlWcTybtt
w9dP+lMSF4pHzFEWSWNC6RSgvNj3WhG7ui3kGr/uAT/FcLs8mzZjUqSXuIHDvMA6rCXnrHGn1ouO
4758Aurp8lZd4S47YJzh9+1FXhkdWA75Uzzv7ZWZ9WyqtHMVNhtqYlQ2bqrHGEhNbt8St+3fWPao
lXgLmWX0uOvxoQGEuxG1Z2Ow/XmYd1ZX+xHyq9xiKL9QzKYrdS0okFyPSZ9fyYUJDFUMZaKrgL9E
izoozXpll+ewC+NSCcupAg37uMasLDzPiqpqUP86j9Y2Tzq3tHZo2pOEbbvX3yw+t/7j95Wg0Q7j
wZZV+xyB1AE05BlhL2ZL/DSyPNYU3jAg6MpvWWY+S93u9rkvG/bVvfxrQz8SqpVsqdWrPlaM8hzT
Ywz6ELlqN6bdOKXyDFb4VHruZeFD99Va02q9XCBBObGc2qrVPtqgqss/XAdgk3j4PwBlitbHRYww
LCaM8OEQmd9hlK265NvpDnPyA+bIah1YK7O70LPAnCXqZb8tPbi9vwLn8ZHbrfYXWHRjVtqw6hEd
GEn4nhpbuxaNTfybDPHzFDkX1eVtM1hpaaG2M5/jYBnak/3qXAb6LvtTfRt2bSBCxxUtjHNXkmlI
iZVDccrwNbeIl+fHPk03t3fv+sVypSqcV6L9TIklMe3DKU4/FEx1BK0DzFo3PrBNP6IbQ5QbqgJH
/DEjszoyFlYWBSyOdgYxNcjVRrDMvkdl92L0uyQHYF0exZFPmTOpBRCcI+k4R7KbYlLDaUozqGbr
Pa8wtThJrpbFu3JhYTUmtlGYaoC321eM4ZJGHWbpu3iDa/Pg1E3sZLhyCfbueubwL6X48PirdWDw
Tp6rAqpfA419SZb6g7nD6GKQbyJP+X5bmsDOPjK3lTCJDXSmKvRcMx5qZjk17siSsWHtxSRnFJRA
a6xvb4u8qoEY1VdV5CbAD+TcSJTOdS/nBWCgpTMBxH0D2M68EvEAXs2sV1I4BzJFzADYICIOHlC8
TrnYmMu8vY6r+raSsKxztXWgPWNFK83lObcO3ZhvJq0B0Bn6jooCpR/dkZPavy3xyjgAgv1KJOcv
lMKWslSWS/QRLsBTuV/vGre5i71qGx3To+nE2zpoZEc8lX5VKVeSObfRlEZhp8q0ZDkLWVbmWRSj
Dw1eleug64XPyldj+Eoc5z8wkq6XLcYRz1302oEdZh6Os9U79iz/N35+JWixj9UhTopWlVG+JCYz
ph4TsNpg0p4NoUDnl+35Eq4/xZhcq03PyqQrlwpmQ1+o/Suyyo1BTd8o8TxWmff/m5rwkOtamUwY
KFKW4KkH9THcNy4mfLYqiD//eXlb1ISUm+aFCdYpsG2eniisQAWgdFCTWQMJeFIdcUFnLBdVVhYX
cWs7ORcCblF9wrtaCUz5aJv65V39lr0slG14oQ9U6pKn2zsqWhbnTGwzrq2CjbC7PojVbKua5zQV
gYkIPBbfGm02MW1oj1ObJ3qY5FPXi0axBFZlcu6jqS3ZiCJ4Xk39o7H8FOuyY829N9vx5vaGifSd
cxfhmFezUWMtDebKlelbhlqoNR6MLHFbWxW4RdGyOGcxt4pU2uEAdVfPdhJ7HdmBfIsV/13H3sqK
OWeRqPI4V3RZFeDT8XZOvfRZBzEW2pExOReAzer2Ll5BevnL3/PdzwnBSBRN0S9RAvYo0iQ/0WtP
04enlqow52g7Dng7zwwv06utBCqTRu981Xxko7at6FbJDixsXQXgo/lYv2lSnoOB67FqM4EXvV6/
/dwZvnPajilKKRqOQA/aXQ2MlNTV7jH66qhbchFlegJD4ZmAymKS1WiEk+lb7IB+kONKoFEiCZx/
QVbUG5UFezcsfduMJzkR9toJlPZLSzRt7NEsIWJJ+peyAaAy6jcpcmy39TXwX6qHLNAq1PMF+aVo
bYuvW0c8q6QzCCfLs10BMbU6jIWIyEEkgXMzslzTSraRpSDhdsIKTb+s+x8PiPMviG9RlADd48zG
XTu3gKgWGfuyDTdCDOGcSgLrwjQwlGzIT43UBCQPmiQVPMB95YdeSnQ2CIEskIUbxsf8yuowWpuk
cmogkC1pleIlfl+jWOOVdwVAAd35FD4BHNiJDzgt3HQ10KDSe8snIEELfdJ6uSHkTrxeUFp90nK6
q0/K0mrGwAU+qcUMtOQA3Ft2oJut4g+GO+7Jvj5lYG3ptipoBn5Lhw7cTaIi7Vc2FW5fOCVVh2nu
SyWrzopFga//3k+HHDcTBvoWuUTDuZxtSlSxFV0BB1jopgD7NVJMiAG+QR+/T1rpmCTygPcA+mXi
KwUACSK6l9V6kzEF/8zyegLUAbTSyjb4g+zemaJk05bx7NBOfwMg0m7OtW9pBmC5LsMbWZd/N5vI
1YDfctvHX68BrPabs5ZMnnXAKLdLbZw4S98DXMEbeUCyBkj8XYFWF7N2QxFkzHUb/VQ8zoDMWu/z
psApk6jY9elLa4kaSP5NTPgUwVkQqyTNbFQszAwvFv2GpNpbnhuHKTuq5kOsG0FnTU4Yg6SVBEkt
/VfXs0/xXLDuWou0KWmwQrBMte3soS9hY02Kk8eVM1k7QkQtLNdd+r8k8ugSZIiM3qBdeaZAsxig
gjX4NcmbnBBRuF1O56tz+pTEPU8Z8aiaqNQvOiO7/S7fU6gospH+DvnVB29xCAw6a2M92CB+FTkt
ge5oy11x5SFICKiJzIB0NWB/Igxj1tq2bk8y8XsWWN1d/QIuqU3rNF79LdsWP5JN8jZoO2Ajujma
HgSh4Lqj/twLLlbbUZmZYby85daVY3WY653/tNrjbSsVCeGc4tgVsY4BPhxt/ANsZXgquTcm0V30
+oPNpyv4oOlYbew4MUWZe1jMwsM3o/JTukrpYUctyWkPBNft7lhgZrBR/Jl6rBUNFosUmHNFaq8p
Wo/mfsxQ9V66Tfz0t9x66rk5NhcMnnv2VjnLD6ISlEidOFekJjQz1GmJgcV+qAdvFo+FXO2YWG0s
54okooGoPsfCquJO0f7Y6hDUVHMmtq3My5DNTsZOFdVEZrqo3i0z5VxQRQBZasQ4TzVQ97gxgPco
9Iq3xC13pYeHT9E0ikBL+efxPhuBL6NBS7v4UYsw6qZnrqYYggTyanGXyLZhokdSkc2P/t+Vmsro
Lki7tPzH+8xeg2UR6sYMFd4BFGvUD3PHMgRvyFfj5Foqp5xsyqO6ilKY4I5ecn/hTN1OoJcBR6/s
1cHWLHb57JWCR9RrW7qWymkO7pZREuHdH3HyNKYUD0oAYjRFMKaLIvCKspbCKUqZFM0ooW0Da2t3
yrbdGsEyriuq/V8LGysxfIAC44EWTzrFxane0eFCynlbstd4OEpGIRpyvab7a1lciBpGsNtHaoUO
ihj8NuZL376C7XSXG+9SiNeABATUaFFKQRdMHL3d01J0ctfcyvoDuChVtbKBZt0Miy2R6ZUXqsbb
20HhCuoWMrNPQ+AblRUj0/quh0ou9YDCa+5k4zJTt87utVN+pCcVcARRHQDQrgX0X+/njSta5dWY
sf4GLjLFZkElNFJb5wztwSO67CO8+W7QUqE16BPuQd/aulHnyMyv76vftbQV3cYFFqJxdqk36GQk
k1WeC+t9RPWl1b+b6Ia8vdUCA+FbqYgZkgrQXeU5a4OUnHL1vpZReJ4fE7B3WOx1mlPvtsRrsXC9
r5zhS0Vl4g3QLgEsXGyUFgdZPo/tsBlzYZgQLY6zfkmyMXZuLJoKhsz+zIK+u0ia5qSugVerHUBg
zlWQDwlQ1PbEM09p/5/Tj+K+tVotHzkmWbK0yoAmt9YDZuw2c7pnfSxw4YJ18mBGM+inw74AWIA2
FUcC3vcRY8GJle0w3fe7Ml/Cib2kVBEOZwjcHt8+3I7yhA6JzIKZ9sd4ZwWxa7/MW/vn7M5+5dtB
tVffbGQ3tzVIFLG+9BNbqa4XKrGWOYZN7AL3b/CRqEtAjBo82Utat9Wd7E7EFSJwfDytQjYORliX
OMvMwtSffdFi0bi5wDb4jl1jlqJ6ymDyZjoE6TBslGbajjEKFlO+EWzi4qZvhEa+j4oosgR+vaIE
ggfg0oO+cKIf04CuXqD4LtX+RBd08AqPjctHp7RXNKuGxH9A4D4u5IoLsMJe8YmLUQ+0pKbym6jm
IdpUzuFknV4wYuXY1PqhGe9GUm2UdKcB81SwoyL94NxNjZazTC7hSxt/8DUPJI3Kpnwu3ip/drsd
1hZ6oeg94OrswMrB8JhFikoVoHVjdZMGWOsnlr8Z9oNpTm6aPZcDdSkMQ2kHgRO/ulQFE1+qruiW
zQ9W6qhJR0MSo0sGhEA1sbxCSgUJ4tUaPVnJWL5hlQ3b7czQx59jOvRueoAv26i/e7zK5j/oOby0
QOJ1+kPlozZ1tEGC9Rudfqjxiq7kV61k9RFLkF59RKWbqCA1EUJIdJzLyokyE5N9wHmgu6aIfNTJ
AoKG9Ag15v4QS6cyfTXZawsqv3BuHaJ0/lxbQVbh0t5nQOe9AAtX4P2vYvGsN2oxgNU39uAClMAY
9FnrlKhrXVi5UV5AORgwbzQcGVTzExq+QYD1nZ2TTW+4sQiNQKQUnH0noSnrhYm9kpGZtjVx1SEU
XZGuZr+r8+CMuRwiq5UyZNpLw+sySxxeMPpoHpsPJO4SlTBXYNVCPeTMGlg1NNEy6KEW5Y5cEMfu
8mETz6MHkmjVU2n/Qx/on4LmF0k33tK2mjcxRkMdaTSYCxq52KnjcgIrBni0WqAaOFI+M99k+uSM
tfkzl63eU/u+RwFtRNtZNpyIXudOPYyuqh1VUnp1rAXmNDtD/xq3zds4x78mNfI0bXTzKPsdytJ7
H6EkdZ+isdcwFEBOzwAY7pKF6FmTXqd2dlj/lLDGmbUD8EzcHMgN00JPoqibng5eXwEKmtkHUpZ4
WQAZoeLMsukNgPHQQAagMHCNofvOniK3iKI9Op/diPY7bVKCjPpSnG8yMArSUsZfzJ152uWTslMx
RpGowDXDPnTNQbJPKPceMOp4aXAFdvJufk7nZqcyi7hlVheOmjBPiuiOAZujBkLBgNylZ1tVx7AE
lhKmj9Vw1ySYU6+VwwT0ziINNJTLc/CtN6RyMDDg5PprLj+Y9KFpHobhjy6fChMtZierG9wwf5rC
6A+NF6RtAIspP6OSeIoRAwe6SZ5ua87V7Oj/q6ot89OxfRGCyaRbfOR4qBlzU7naajPZ5BienjFK
c1va9UCwEsfdC8HLYkqDrQKUD1hq7a4B+pAWxFt1K7rsXr8ZrSTxF8A4hQos/Tl4vNM65rRG61Sm
4hTSHSO9a0yDBxIVl8WFGw25O5WNNyT+0N23YbsZcWq4+btU1wSWevW+tPqsxXWs3GDWlyDUmUbr
PFHA80wuk551M/EE23zTyeFUl99XUsjQDmEfScV5WMbIZHdAj18UbmXbUZL7rvpWxI9y983EHBS1
7kBo47Rjsrv9DSLF4mJSyLRZHgCOhNmGyglHdBpmTty9VxjuCqdU5HGvlfj+FV2wYC66WEPdyA01
EF3s6TBPQCydMKjcuVZ0wqy7k6p4JLfQbWz8j8fJRRNtnBMwccF8ZArkHM0OGHtlUS0w0utJ6Upr
uIBCinSaTdyAUSGKtpiIPs3oES1kZyHYlu5DR992W0VUT9Su3thWUrmY0kdhWRTWQE7UyF8AjQ9t
UfCUhqK0RrqjUUhOakT7Piv3PVArkhZgrJPut1Yg5+O9FgEvlWnpTzQvzI7cmr/jWr3IYI0yKfNj
sA6zuE93LM1tB3Sh1JWqDHR0fRfuYiY1ThUCfa1pnsISxxhp6a/Bll5z8MU5k1YdpCnbKbEB9EnJ
MQ0qqshdbbVb6RPfRa5XpoXRYERwZfzWpDt1QYCtHfhIK/rdg45VIY5URl5sHFLNH2vLj+qdHh0T
q9pEugj/5Gqr+fprOK+p1LHVND16QocJFyCauXJiOGiCwFNm5M4KA+S35XepvJ20CbB1/zluOsoD
n3rAd5sbJpm1bJisM5NQ4QW2kp08yeAFMDCMfttpXL0FrSRx3tEAjIWqLY1DKa0DqcTlJCaoe0hb
Xe8F/kkUij7q3CsfOWkRqTVWLBnTWzMk38Mk9eei9Ww9w8AkcOxBtZWo9iEKRau8ihm33lDON3bJ
aOtx/JELaygNIOwUDwQw4wtjFUAwzPAgKtOJNpbzj4huValGaHRMshfUehxz7ryJUa+lsmBfBQHu
w7LW2xqnUyRbSERtJHChBeNuO9cG+MhtTblafbVMGQSLqoUIxcsZ83IqUnv8554++Y1bPA5TgDFg
qT3kKJzdgUYjmPflrg/6uXEzAFYIVnr1iXv9CZxXNlJVmVPdLM6V1/japvAoyKGGi7xZXuk0gbRr
8XQtzP47pEt51ibDgPUmebWbs8zvm8TPqeyaueHk4jvM4lP4ystKHt+HLrVVsTCrFQg5Weho3rw1
/NY3X8eTGGL342nzljDOwcWNEmpJ3KKMPVU+mSMXlxd3sEAPj6xlKsxdr2JqHpUg4urg8ghCfbQc
vegTX+qRR5bI7eIR9CgpawMpKb6npvUUz4WPKq6vFiCjz+UfI0KkvqfmMY+eFeVY1adiLHe5epcC
mV7CjanTR3DVoYKu2CLg+Gv52HozuWQU39yDs7a3zrL6Wg3vKW4QAnMQqAffSmSXBukHE8c1BfFO
3SMagf6pvLN21rsKHgE8BBT+sAXO4Vw+3xZ9zeDXa+NyTUvvMLVfoBlr0sJNHpdBaaVBMffBbTFX
3x3XcjinWRCamF2OFS6FK7oz99o23IGfGPVUeYPsS3yH+KiV3lJLzmvajT2kSUmKs2y+lrq2UUnj
1+EvMwP7sUS8GjhrICkZaLqx7Z1S/Y6ywmUkMFjuNc2WxZpnt88MDSdjlXt2uqeq5Bd4pZlTsLlr
aG2KdlL7UI7j8hzW6o+VcWiHd60AZ2TtmONJ7QEvo5T4m78sJrkK2aDTEtdJ2zElr7ZC0RaLbH5R
srXvBnoBprkt5OzzSyunAMI8A5cMdNqBnr2msep15q7oHxnyXMHhipSIc6VNVuVjF8KVUpTQ0pPi
Kc64rbbJEaN7QbkZUKAXhcQP2Li/ThdP2Co4RhV03oGpnX+/MztVBkRY0Z3lKX2RZztyMoWZTjKh
kNdJwJNQKzS+Rbq+j9kZCKi/tQh49bkZbnQt201286BLaKGuDVLGoJafpl3PosExGvOM3NGb6ibA
ZPE+zlrNq0Fo6gP2N90bNg0GOjIvS43fTB81t84blCrSd4uGlSOjYS0djgDxOklg8iq12WkBthIz
E1My/VazQmCb5Tu7bxzJnv3UeqSD8lTem5VJHW2+zEq3kdUnUpMgj/KHpixUR07ZT015QEXlGBK6
J0UvHYiKqg817qOi91PMDCZVFm8yuRh+skKqXPwXJyxQ7Ej14tymyWEqe8vP9WZG6QLzunMSfUsm
VBnj+oQh7nRfl/bjUONyhzqRn9XGa4PMymbxi96hEgLinU1jKa5Sd+hxnE+RknpsaB47Fcxvt1Vp
0dFbp8q5o1gzBj1pcapG9l0CB6fFZG8uf41T5RW0ErjdL2q7qJBuo5CsQ38M/mEyzQEkpWHK7EzK
7xQV4OxHNghKJlfXsxLBWQadY6OgBOsZmmOsLXeQYqPKLwlm1mX6/fbeLTnEl71byeJyjJTQhpU6
ltPWthfNmqOy8Sli6cWmatBL47mq+tqByQjkCraRf3/s2tgYLWvZRvVPa5ztdqMaz7eX9jV8/H1U
/PNjahSkySPso3pfHGW3adDbGqF/pKqdBP2fx/YZPbWCwrxoXVzYH1TMw2g21mUTtDrmb5i1c/pB
0GvxJbXnFsbdmag1Dj2Nq+6MAT4MNBK/7AYnkoGUKXgaE62Gs6xK79RCNbGaGayzSn5XISUr9Z+3
z0kkZPl9FYJmNWREXVShkjAxqpxyuLWhefrfhHBxneh0TtUSujDZeHuy7i34icYQbNeyHTeMSeeC
KbBzYEmLbzCH54Q9S+Tl9iJEf59zDBmIvZMmxN831MqPKKito+fbEkRnwbmDgsx2XqvYpmIqXHNE
a8uEgr/yeluKQH/5t0GWtPGULOtgOji2ytIj2t0swULn+T++My6mYuu6DeJsTdX4cVdCSko7tRrP
uTl4ZVwdhoEgCwNVtln2P5k9ozzJLrbBXmqz+mZVxcOUJc9ZM30nEXtJJgnP3Gxb2tbgqKX0Ztmd
QGe+QqXgC/FSqapLVDFki9typkyYPVf14qL19kbpJD8sLNuTJ8LAgaldCJi8Q0DKG/WvjB2ZhQeT
CdSCv8v4vtIepZp4RdSVztTkL121zEFXJKhjUdT7WjrBV9rofAKBhirLCv+wOo5FVNWFWVxy1Mqt
3tpPHTDNJitQDAVknvkzkUHUUCmnhormV74i/S+yDdBBoiYFWHseNz3VaZ1bllpeBrl8A/37fuiQ
L6fZAwPnDvoenFgGMpg07CPWO/2kPhfzzyGcNwpasebiV6gLa4XLmfCGvvqiL0DqYS7nKOWXwI6P
jrpSuaOmBwBu9GdglE0FdoWGr4m9pZnu1SgsDfODQoaDRGpnMiz0ZqHoI8ubVgo3WiwaU/5owOK+
jihEXro1NQVEPdzVujBk7GGfVZe0BuFIVN1ZXTY5shq+A3it97Rp3hU12mCodFfHs+40Y6g70kJC
YeDmoaNGlPTDt56CRzjVj3Qa0N+pA4/TNr2JYBwt+dFm0lOsEtcYf+DhwSFGcgDbs6fq9G6o/bYd
CidBnWJQu72UMUC4FXhIK0X4pF+LpKhDKgQtqbIuY7Rc5UyHNFGm14AauoxWtK1D863WTV+u4kAC
GtpsHeOK7CIZIwhjEwdzPQnC8NeC1CLf0kE3A2Ib+wtuKQZ8adsraXXRkx3TC4dK4Nfo8LIdEr+J
/+Tqc1hXG3tEkF4AaWrXRFlD0fysyU61bgC+TjnXyaPd2v5tB2t8TSGJrBPV1AzVstDqxe1Ml2hL
Btt0F3M0fGB2odIRRU4/Fg+GIYMTuAkMqnxXU/DJVfVDElsHXFDiXaW3vQfkQj+2O6/HK5KRUaBU
AVkhDZ0WmDLROLvwhT6rX9pE28jJUwmWhSpHyda+dFR3WlV2I3UGz6eaOErfPkWq7dA4c0PALEi5
6lXghEh7e9/21a5QdS8Cw3Adp25tV6GTNWQLfNhnNcFrNhqZzDZAa+FdmH5vZsBGjeZDX1bP+fyn
J8W3GC3xt7fta3zFrqF3EjxFCmBcPt5kVpmIVdbTaNh1h2YI7aTL2sE2Hm9L+FpANP4WweUhWdgY
VRFCRMcU31IUb8zuTH1h2YiPkpz5BAZKCdqp6/q56Dq/xuYLPuFr9P37E7gshcVqqCGp7y4weGrt
JNtZJg8W3PioCyzcwycHLt1dkM9FJB2iDeYSGAUYKzOpoZbJYN+npXLX6oLuHJEETvGlyWrxag4J
Be2PYLz26igV5BQCEXyZdEpKasYx9k+O7uP03iQ/BAe03BH+9t9/HRCfsxRzMmthAgGzDryHLpB8
3TMfoyeylz15KxqnES2Hu7Eg88gnXcaOlUPtkbnyQNF+e0GqSAR3X5FLJSrp4o02coBm0NJp6QOx
g+6b7LfvUD2Q2aGnH6CVQEaVgUDSu9Mu28f7zKXu9va3fH2I+dsAP751ZePAmSYkbZflVgO4Sbp9
pV4mFl9kmvtl8jwvAFXkKQkTt24wyBp9mwzBJwjsj5+mSMOhDzsAVl2i8vcomft6/hUW8gOJUkEU
+PqGzK2VczZTN3XhHEHS4Gq6r5kPmpdtLK/xQG1r5B4D4PL3yC0fRbADV27ef2sw52LQ2oxBgAIa
HE7b+V3fqz57rg/SXUgCZa9vFlJdYffHYtm3rIbzLT2hk6YnWGz/qzB8ilYihKpXMxjApg6KLZdi
5aNLm02nHZXqZKJItiXebe26kswvCzc1YiMvUFSLS70sK8s1w8BHLANVJSZ8wWlvOs3sY+C0Ps6e
iQIEUsTKzx4i+aQwt36YEgyziIz6a+/dx9F/fghn1Y1UygARx4c0fnqKAI/rdzPysYWAD/Q4xTft
jh3pNrs3XLLPTl23BxKxi1P5r3zl52dwll/pdqjByJCHpA1e70Pg0AnuT9d9y6eE5feVPePC0ITJ
x0JbTD6iZ76NRAxqXy/Ffx/q8vtKRKjQLjNM7OVkxycz+4UO74dquL+tOtfV93MdnK1WVqvEttnC
6UujR8cfU91ukzA9UuN7lp7k7qew9HflTvf3ujiLAQ5UaMcpRC5t8k2QA2StcNhO3Qp7wESLW35f
7eBY9cWEmfrFEfVedFC2kiv7A2CMbBegxo7qpBvjornlRvzQ+JWc4m9L4Alrhr7MKyXGKln+zsgB
1Ix+aMTuCJYQLfIm64hWhyNp7kYTIP9yA5baGPCdvw08xFD5kQzPkXqerfZBCokXgQCgzw4ReQ2b
xybUNrd14MpN968T4WlvMqPWZpbDXAZQUxa7BQusvjC3dDEB7xqWWzsYSxE+iwjFcs4iQUJqtROO
Rw9wuQYGADDx3eQ5/w1KC6fcZf4EmENHqBWL8fMe29TgJk3ZWOoznF2RcGxTJmfw2Cj+bnQXgLgx
ZmBGNx49aV9uEiHK1DU9XEvkjCyL05C2YAe5TNajHeZBloJDxdpFmPFT8Nall5IXSbkoDIukctEw
zBTbVFm52NmIC6LuzrVXytvulO6jYHYnbwz92Td+smZrbjRAg3iiuCT6As7SDVJkmRRj3XqwNJOl
wbDRN+JxQ5GY5feVmc9EiXpJx4GOG+CU/Z/FXL1ErY7xw7Gt5KDFLMolUAheolMYjLvSjb1fIMl4
XWKYKJe5Fl/WsriIzghLAT6BNSWW4Vb5H1sRBLBrV/W1AM74YqNDARNUlpfI0FG9+pOzwSumd22e
vBhwjQIPcy2WraXxAdnOgCikLpcX4hY7DIOAP0Z/Mk64ci6DUZlfAP3SEyVni13dsHS+8arVgQs4
1pBK524/Dfu4o04Y4fqZZc7tBV5NfNYL5JxKXDWpWsxhe8mWoqmUnGZV+pllBqofVYHGbNsMdCAD
KjPKMNbs5iBUGdAGXremK6UYnzKoU427qA23aFXfDqz6jo76XyVLnlQ0lDO0U9z+4Ov6RQxTRX3a
1gl3INmYtWoSx9CvMtkY1eQkCROEFZGI5feVueRpNNo9gYaRpnLIOHpVIxoQE4ngdl2TjZnJOu0u
FZWdIXq0c9GExVeYGsRxpEf/2ijOd+c2M/vISGAnGXBw6LcUeC8ZG3x5AGRnFW8U4F3HXevqADSO
AbNH51+ygjYmeh9ZDR7Zj2X8BgL6LErcvBEkb9f1+/PbOA+vAf7UHPrFhi0Vo/F7qzt3A6h+0d56
W1v+jev7lMR5cluXsla2sAt0p++XofjWqX1jv0BOi7P3r01apmypKG8aNpFRSDQ5h46pgDSTx3hC
E9NwX0wq+umJ9UORZFyQc7TldqBNIQnZdyS9m0l+AHnHnzjWpa1iYKIsr1BXHqnRo3IH6q8mV3y1
kzq3JQp1WKI8xQrbRgN7rxPtpWzaO6J2lpeGlhcNoGNNzEOtSt+1EsVUM/KTwgaNAujDQawyjiJe
rY93+79cFJZqKCqYvFA0xeAYd4RMG3u9T8b83E3xXdpgImmm/iyRwq2j+iXThmCcknMzDu9RrW60
sN6UWuq1cYJZAtVL6AymkVfLZJ4RoitDQf+HxN5ahT4DXf++ju7L8VXJ3iepc3L5kqA4iuKxq+TS
sepT11ZaR7Hk+14DrMJYoXnfPIya8ee28nwx0mWJSLZ0w8AH6HxRGB2VZVioPeh82n0IX6clomvn
1ybqv0XwkVnKbHUaywl8f1t935OHBlwlhl9tChAd+MxTN7PpWORdks9Lri8qL34xQ046F6uVhurA
Qod0mkiXGZMHg+aHGBxCtfr2Tn6JopwgLmZXWm7qZjiAoxXY5tL4rUxlNzcFzwsiIZzbxoORWUQK
jmtIBjfVQrci98ogAuf9krNxS+E8d1x26PBIsBRKnwuTufLws9afZemHmnWepHVOERbu7d37+m7C
yeRcuaYltOlAEHEe9vNGsneFBLxDP1F2RYUWjRC3wt6X67tZf0p112r9HGj6QtyzxVN+MfhPa+C7
iXMQPRNCoCyhrjtdEfpMfzfMoBvZJjR/0v9H2nUtN86jyydiFQHmWyZly9lj37AcZggmMILp6U/T
VbsjU1rx7P63U66BAAJf7K9b+n19099ok2vrzSx3x6PUSrFtKEh2ftSAeToajOeKF2A0LPR9FEdr
2pp3balF4MgqB+hqi8xGmwZg5spP+vi+VXOPNYMbJsHB4kliF9TcyEx9tFo6jdh8SVW1YXK5CuV8
m9QAC5s5GsLxmENcqVgPKYbQ9fEYaYEdSFD+KclGDMGqqWWPte+MV6shgzB496dp6AIs5jzFnH3y
mSex9MqS26aHWjva732h+nn8RKoAqEaOGcNsnaSSk/SrRC08AoDcmNxpNVkx63Ya+SiidmE2deHW
z2v4aIECrF/h4yuTQHxSOBErbX2IPY7WewNNBTAFCRDqXL8D54Xw71OwVJNomJbA9foZiQGm0Cqp
hGXRiXPabnCssIXkWO/UCrUbhN5yabhaclSsp64SL0zX/VLPto0+FHYxdC8YzXF6ozmUwPNT1m5D
Fc3NVOH8qaSxF2ugZzakJea485hj9qtnNzetEz1o4JaObB/dR+sR1Rugi/+EDljVF4sR9IIRtzAP
Yhi6RXUdXu/nGZVFLmsdqbNjxEavjAIvq+Q907pN1+U7klYenBzmP/sbHmJsg1nhI4nL34Nhvhss
WUVNCmk/pBV1zTwrSN0RMpJ1AMJxKTi0gHM6kdp0ttJWIHHtR1xAskRc9E2HNnvpFjE0FVmNqaMr
PnNDigld0F6p4ONqw9HpeoxRgg4fsuKh68JtaGCMlaWTLv1tjNvXcOXNIJKOudYG3r/lmSegWQqc
Q2UrYf8rDtD9kbp1x/iNPHSfhOUQuaXyQajjs1LVGHwAWUk5hDvdEk9GOIDAUVh7qrCFIPc8tdJl
S1F0C6hHDcNQ303nkzzCKMYRM7Jad8yAeqiJr0mYeq+PQjYhJ/RV5dvS/NBgQVJ90h9rnIIqmyKS
/cRIfSOxthI9xArd1xHeeFRBO6+4s6rbRl0Okqd3NP8Cp790dmN5qrYSFUp3DKjY4B59EHVfmDLy
66R+5A1/IS1/CYs6tdMsxjRk/ZBN0sHMDD5opK9jK/7qKyOwu2oUNmx15baE/pHb7Mmi0a41gHqv
yE1jDmuuJY+yIdCuDkynT/haN175vu4TN2HCFkazFqALhvCAXwOboKrgqET6okkfULZCD2bw0vg1
RV3catasc0E0x4BxR3vGTO81yPY21bYNXsZgZbYPSQkJDL3DEASiqD9dObhA/coBW4dm6TWJ+pRL
mWMClhOX8S2H3njQUqdJ1W0xGqkroGbhjvFn3kPQuuN+PBJiDxYoNqLyuTJh/bTi0AwaBu+UX0kF
1G8vxxtTwbfko/itYQRNG1Rc59q2MIJGtedU/jQ71Y/KI240qFzssEaREmtmwCOZ0mDn6a0KjvoB
HMQyavPodhnQ8RpcPYo2pLmTtds4pTaGO+w8yVxhPmO20o77DmSNvWsqvVNJu5CB7BMhXMSJK9Jj
wG/74THR4gdLFruil16vW+hvLYKfN4cQoGMIAFmKoZzd8SA2ZElrODn2VXwzItfBefbBYPO4BJMo
1H4n1opfuTI4OfDiA6rWwBwRhO/M+gCm1Q5qECLF4YHQJ1rc5KbuVzVx8yL0NdQ4I5Wv1bZ5SMLf
VEXtr5afwGN9pw+GTejaLBIX6Tl6VK+BeI3CozR8JhIYuzFBXg1/KuGXmKqVaGuXSWVT1dgFdb2r
w/ZORflaC/SVSbPHjgnF1ot+SV/hPBz9eTKzNzU0Wp32lRQfAWjaZbRxag6oR7vA9L60yixOyDWB
vMkk8TG0ZFuJ6GoM4lUV/bcoAf3HXubs/DlARQyuJUY08tGD6Detlgoi5+wMsyVmTqCX5REMs1BI
nYh+28yv01UA8DwQMnviDmwTGhgCtJzOR+U3PGrVLU9d2S401PfThXh7+jJX7vSco1+SkZTJwoqP
Wfue4SyHUt6UdXIsSrbqk8+gWQh1L5QNpuPVIBsPBJKKvPKnC0f1QpUGNSfHAcOV6cC3ZSGcNo9u
Ux7uIA5QTbn/ENoheR7Ko8VHp24P0J+0q6J2W/ESpd2xVJS9rD7oPUcU+9DWzEkgcqFgMKJPEX3w
Q2L9gRgTDE3h6XpgW02xFzXEzBTJahxzaF/0YKmhfvly/t3XLO3T87Ap5Aj7igxw2JZPLUhXBmvB
BJ1n6T8Pb1YQLMuY53oJC5QPArw8spu26ULJ+Tz6/bnELLNEbMLzosrIsZNR/dS3wbgyasWWxo+s
3dbpVrUer5vVC+H/zxWnkz0JHaQki7WJ4Pmb8ax4jZuDAA/ERHVNqQudADiUNTO92KELSfTl0/y3
PVdn9kSFxFkFUo/4WIzPqtjkyRI55uU78e8F5lhmDIiAi2TEOydBHtlmSOCjwq+uVReO8DykmU7w
7zqzNyXrfSBDAjY+DmllazzZR9Eu7iAMnskbK9Dc6x9Mmf67KzZDm131IM4HhhHK+ChGyLAH6ipD
JER5s9b1bK8JsSJ1B1IWOOw6FNxN0/Reakz4roox3xLKKtff4gY5iZHaIA8Gr0t+g5kWTCuU60pF
GJ4LBuqWIgE0JaQHy1AcfYhWI1BxVSb/NniOKU62YAgvZDI/D3H2thRLRUWu1+UjeGEo0i5Ds1Cb
jNxoCByZ96CU0dax/DmwBkE1lH0sGJfrB3uOP/rpF7Tpwp68BFNPQdzDw+SomjfIcx5NgOwTHeCn
TE9csOE6JL3lw4MquUW0D5IACMB26RimbV77uLPXaASBaYa1IR9H9Q8ImjBgC341ndkIbl0jvTOA
oDXA0B1ojlVAVvyW6fLCMSzd5lkFiMfEFE2JYEJNjWdBMlwHED/1xj7mxO+7JfWAheX02aHHQoi2
MyjkylvdlbrRR/7nj+FdwGKXWOXC+V42r/9+qnNdl1ipOk2g/noMZbTSU3AAlQamKJuDhnOWUX0x
Rt1wql4sPNppF1c+61zthYUdyZvSQOxURyi3S7ukCJcYo5diiemkT65vUudtmAa4vvqgHbumPIZk
rYnaDsSHhefOMtnN2shRjArFmwLkS+N6kPkmKuNHPQL6D02blgxeEf/X+og/35U+C08lQ++lXMCn
TYxsGKpdY4JyTXeL7eCLhtG0NNBjaKaJVPjnATDQXekDozKSYLjMgKJRUbTbXij3UgTOOSmHDl3Z
WQxsxbxcW5zB/rUc72swA0drzOd4fI+L915hTi7/JnqNG/LVBvVLEh7qLHdJtenLPR3BK4PcseJv
9LsgOCDJVkz2latQdaa59Wrqu6wHsVxnoNuUfGFifgde63siulvI4r3SqPb/F8t1svPZI2oTXYg0
Tci35AtrnHFneGbptp7iFSvlC+Z8ieXu4oU+WXFmp0p94H1bpADJ168NWk0jWcgDzmtN8AcnC8zM
UBmUMgf7GQEFY2xXAP9gnMA2xDSGtoQtn37r2eM8WWr2cBo0wGNt2gto+36TApOIDNMgVr9Z+EpL
W5q9gy7vlKjR8ZXkrdTvoDa2AvGpB12CX6hDBIkv+6WfHEPXXDLp56DP6QWe7HAWamn9APU9Mu0w
zZzR2A4qwHgEXUn9vbFuAv4aGcBhAgzalLZq1HZplXtJWbCB+kXf9vdXzFO7PqkHIk2/Qm0UP07l
VV6s4sr0Y/NB7cqjaMBitJYLfstr0KIEfmq225inD33QH3mjOIn5LIfRTuigd9ZVpxbI2Ixy19Y6
pnhQ2yqEW7Mcf1Y6URO5iiTZMgxBF1dOTalj5uAmh6VXcqcNFJtVlk0l4QHKfwjjzikBCEVz6kUO
6nUkgbRZ6sVbSpXE7o3PGFEAy8AlROPSsKM0eIqUe5pHqc2r8asHflfkhh/J0TOUYD294ChL0Py9
Q1CIZtQBfBlLaIpL0QpwCbKhmBhzMVGS/Wntcp6MA0sV+ahlqduYaW3HKBExottaD/qp2Bn7HQG8
NjbXvH5TMHljLSkJn9O66eT0N8w1sWqRiFygS33UxFbVqVMW4CdIpA71xQFBEqaL0k8CZixktIby
GYzPo9XY3Eh2IgiRWP7mwwv49hae2QXTRFHbpSDSBKBXnvdSuRGMUSk38s0kzDgAadyuEi9bCV/s
9XAXrysIni4Rxl78GieLzrurtaSHhWp8L9p56uh1N5O+AKb/MUXpyCi4LjbJ0Pw+t1unG/2ewTpx
+FLbdykF1doNzXIn7X6BtMU2pEPc3eV0kxW9TaxVDCjnKFYd4kYr6b0sGHe9bPmdKOw2gmENPor2
GFTPnfbeGKsQlrwZBej2suwXOAwOkkU2Ksn8tpCobZlSZbf6WK90FUGoVoDFnangh0n71toJtfjV
UCB9TUXF3JkOqu5G1o/tGJRAWRvScxC07dbMTXqQEjARofn+2SghkAbNB/ANt7LQnhW9XZlR72sW
x2Msswe1DdYA+TxqII61h9H0ucjQ9Qd/HpPeBIv9sG62ZfUZG6ovgyw3E/SmTHDH9BpCRNuGaM4I
5x4kz20nbOifot5boRKItuLwQsPYzkDQakiKp7MQ44B/SqAE4kR9RnO8RPsxuCeB6SOH9LXxszWe
8ZXtAjX+ARAtMLxsAsLdpordUZf2CqrYrpJQR2YQupbChyQb10gMbwpdvLW6hlFIzU7k2JZJsw41
REEAUKj80IEScTAckF99tIoGAn4N0t9KKDZpyd2hAEFJ2KLpyeXEDRoOUrPUUQt1z/XWzzTkeCS6
CSN6p2UlBtvoOs2MFx1qhUUXbKNIcyOsJjfZYGv6i5XUXpmIfZPkdzLymVrjjR0pxBfU2COTWCOZ
kAxtRSNiS1V7wyMp8bo0y6AaBpY43Xg2wZNhG5zdE0ZQ/3sezBCThpHPsggfuV8vPOUplZ15ZqoD
F6HJZOpvzJtyQz7mWTl0eMplvhclbHrY+1xuvTwe3Do+snz8qOIdCR9Rb7e0l+vLX0hNfqw+89e5
3o+o8WJ1wNhRWqWbUb+Toj/Q+Hs3c7LgHS8lwD9Wm9lzWQ01TLlhNSBvGJrHEd3l4702WjYL6KPW
JHYrgzsJzBnZ8PX0j3Y6b+wpJXSYLYG1eQN8qNIfuuR3A20vlbiMpQvHegGJAlzx3686r0GGbVFF
bYPVjMy6EU3qGMmrUeXOmAs31w4gs9XrowSqFAskFxHH4HC07/snJSocJG9gil1d3/2FuOyHHZ0V
VIwk7nKMHMk3IDj70yANDaVk01bPPHj+ZwvNEhSZJRUsGxZqmOUlI8ITxOqa3GAQZlGW6uLT+esF
57hOM2gHDo01+aZzGvRoQNduugQ9T9T1dB86Zou0iGekn4gFTj3gLCMA4ydMTibkm4qgxyUfYv5Y
lHRXR7WdonvChk0t3XbB6/UjvdDR/bns9HFPnKAiRzLrBjhBWUk8Ayz7GIq26yyBJN49EKd2LyW2
Zdzl+V1WFLYwPwPZDXq+IhgIrvJoY1UIDcqVKt0MbF/Iu1IktsRfOvPF4OGqMpBIjsc01xy9em3h
3QxC1irt/OvbWIwfJlt0sg2q8SriEuIHeatEoAywKeQYPMlTVsmt3DqgxFiGni8uOjNwYDfqTK1t
5ZsoK/dtQ9w6fJcjT4QHiSNcACtQn2HShaNd+KLRXwxt7+vbvtC3/vn1ZkYvVItMz6avlyAXZ3ax
wRCUa93X/ZbGt1BnaLxJuBRk7ZEr1vIWg+yj7piZvRi/XcgBT2/vHHUiUS6Jfgoaaw+7VLlnqai9
rVNf8gR0RgB9XLW9pwF3tQirWFp6Vj4OgiHklYGvECBkikW8VqUe0nxQyLt+2Atx8Xdb7OSKlcCf
BHWPs9aAVunLO1RZFyz7dF/O3PVfm/P9tU9WAMdk2MsJ7JumQOk6TH0Ipaxq+tUqUN/R30X/eX1H
3/QS1xactnyyIBvIwNop6laDwe/gInUUvMvkl6z4QtKeK6Wx0dey4zxzDcl0ZY2vMjQ8fEYfiXgM
DKA1ajRwc22L7oqOgUhwptNHid61YHZDhuVEY+b1jeylneHmIwJTjYL3fITH+lSB6Kgec+CIIayE
MO0lsPyGfVpACEQlg7p3/VX2bp2bXmqJg0B2KXcAp+7i1rA1sUuHT12r9lojbczgi4Kqt2BgFSOP
YQSs15eFkSZ5fDPHfVXfgehtQFBedw34ZkOHpeIhUp/MND2GFFOUuel2heSYlQCJmPmuGo95X+9o
JnYWaNSuH/nlMOXkG8/MfMdQxcC8AMy8O3iTVi7Yul+TDXoDK9C1LxSBLsARf4YKM9csCSCJpBE3
agCPew7BuF715ATanKpux+FHoyABB0O9UQuHWTVYRnKnwDCICUJ3jSHt3GbAZ8SW3SwKBU1+5ezq
nQQxc18ewnRGU2iq6NorR/FGk7x43GhJbwflL0VSb8v0V5iBzNIcXCO4z/PGjSJhK0oINQi+9Fku
1D5/xFSzl4BJzjrhU6zKJPKRFPdVE3pxikqltjE7fcXGdjdqbqPdi3QBP3jRfJ0cxOxCsIxYsTId
BDixN5Ea+HyEbkSRLyxz2VmdrDNz9FHNKhR4sY7g48tQRbaWIjD3JOuOy42tUlht2TgSsYdggK2B
BLCJ/+ltnDlp1YgVI1LxE/L+LWrk31Le31TWg2JtCYb/e+MrKtZhL9kgBKLjQQa1aVqv6+bBAGA2
HJ08k9YWXRrgWTr/mRMfNE2tOwU/SuusJxSlrYq8LQ7Gn8+rT9HdyenPHLU5jFlW6cA/JpL+BxC6
oxATAyeKchOvO8aq7aRRDyHXHkeqb8ARVnaSkyUYKm8Hz0j4UrY0HfWV5zcfHQ06wPvl6b5LaGFQ
tCqtMXFKPb9nPLGJhPCasH2LfxO9BcxuYaN5/0UgYVIOa6a36zFo11RbXTeO31HCtV81c+WxlMpp
EcOVD1vZUTNX36pOd29ZfuhVL6oL4pZn8kwTB4Q0a9iC5SnKix7472eyZvYSkpOlCrYg+SZW5Fcd
d05hIPwJOr/Lv+r0LVEXevhLn2FmBZss7NJmymhYIg7AxNsm0jaNgEm11Vdht9DiunjVLXkCb1Ki
qXN6hi6S00BXkWKkw0vZHYzhrcjvr3/Ci0HSyRIzK9MINZWzaYk+L+0qe7CiJXWEyzHvyRIzK1KP
ZV9UU5RUcOqHoO80s00JvI9IKqei6XOkFutMereobHPTfIg4d/p0U4GbMzAVO29SOwwi22heY+mB
WoD5djs6PmTdoquf3vTZbT75oTPLUqISF3TJdBY+RlO746RBq4OoAQy6vQu1l0nyi60Gx/jElQ4X
dfAudS3A3fT3c89sDsP35nmGg6pL6y5qdix8VxruDPUhRYKk9wXYT7MnCh4Q80Eqb1UyrKyWrK9f
iIt+/u+PUGaYZwtgN9oRPOmiztZSF98GOvSAS7CcmUvkMtNjuXLe38CPk2i2q7ua1VMGPY3iq1Af
p1AygMwZXrFDuc1zZ2nmdOELz9WjiQy6K56VeFDVqwk6oz6O1y2FkVRU1PJvOVDP2rgkrXwBRg5f
cnKkM6NR5CCRB00mVu3JS98qjtI+Wihdsuwoa5NCD0q0inZLdN9qdkXI3L4F+zHg+BoPoKlZwsgY
XpCoiAJvyvJAQAAIurt1auivccJ2YuA7Rc0WCxwXbd3Jz56FWIZkdTVUMhD5QnZ2JW6QpIEpJ/OY
X3haZZcN5sQBrQX2frWcJF52wBaaPcQA1Z8xZ/lTWNxVmobVO0cYLjM+NbaaOFMlDOUnyb4N7+IG
c+PLxFCXA6+TlWf7tiJGAhriGWr2+Avz8ZoPzROMGYjUB1eYw7ylUbWLTuxkwVlEaRLRkijGglbM
7yqdOKl5N4Avimq5G6qNg2mZ/yl8PllyZvY7kcaGNZUkoYvDR7+F8O9EZU6A+1adzP+fYraT5WYu
oG/yTqLTDqmKrkT6S2BAtgOH8HXTdQnah4f2987MDLgGXj+jsr7vDPFRzHAbcEWPLkYeIJ1Y2Tkm
yFa6h+Jc/rKw8mU3+nflmekmA+ioyyk8I0ULesFuXdG7Qgowv/07r7ZJVP9m6QpTueDlg7ZZ/hjU
d2m4qK44RTvnBvVfv8Kcy2klGnjax6mkDvSNR9Ce4NrvWJCNRDs7g+mxuNu146YJUSaAZDaj0YLz
OAtYwO9nomqMfHmSxZizIHLeaIqlC4i4W+1TnaS7wOhewl7dXD/uc4v6c525kypLMxAF+uLHFurC
29EFIre3xT3xJaRBe+AMPrTGnoaDSsSgxGnuI8VV/eZ5fM/cyB1fF37OmSOb/ZxZGIxctItSGVrr
sl4DK5j4EUTXQCB4R5XSsmXjV0pUJzIjN6fdPqq+umpw0cbqx88MFKUC6D6BISzO4y+IYWs24exN
ld6j5BXQnH/2heYe0CriTjdqCN6bQe0MgbQekacnavoPl5m5vFFrSKNgbujIjC/KdHcEoyKhtXv9
4M9ildm5zyw1OKFF06tQDEhQY2p75lSQfk9CwNYbdWFK75zgc7bWzEhrNFdIGkJRjKtipcFXg0PX
FqimQU+4joU9WqWrQFUt9C15IQ9feFVzleuyqGnGE8U8AvFta9C3ztRnpF5LOzxraMx2ODPSckkJ
j+NvzRWKYCz1q93g637iL7Ht/AdlC5VMI+AKaEtn1jLFa0FeA0FWTivq5OFjkXEvU0aHFWBrNdDt
HjE+BAkI9HVJuaMQ19DVJ8OkdtVDdoyh016uzewAYSHbMCD/iPkMa4TwKBgj5QqoFkwrQfMnqUy0
hA/JIDsWXlzaP+h56ZVD76nWA9HfmY6QoqyEzer4NShJgLZD/AHm1COhI2Bsd5zK/9O7+PfO52m8
GaUqWJR15Tj0lWMgqh/LYJpucq4/DHPuCL4/5d9lZgYJoB2elhFkdhWBPnwhVjoHn2Zh+klX7cAB
dIzrasEmX36Lf5ecfNNJMI/QJWvUTFWOQfoAfmafliGmiksnLvOFrPicLGy2u5lxUa24ahRO+bEC
hUHZfAimeRL/07avwM9hBv6RBhhVjFbXz/TyK/y7wZmxifgUWmj4dIkOmueKuNApx2y0f32V82bx
bHMzO2MYSgXwFVePucc3xq/hWbT7nLuJl0OlFgBHec0tR2+8dgXVzIXqxvlQ8GzxWVjYlN1YgHhd
wWxEuzef+4c29qHDWsS+AVaI1mdu+52d8cppD3XipE9y7eB3lL5BfXm3FBifE6bNfs/MJEFTtjc5
GJ8xuZS9Z2BoI2u99k35TQpXUr0e3qGjcIDE8VrZVoDa2PLoj/Jb1d632TaArgIEzxehT0sXfXp7
Jxdds0Y5lAmESczh0Mp7q+Fbo9iFMV0wFeedh9nmZ1YyVgeDiVZTAHKVPlWvX1tOtgfCyebbcHFX
C6uBWP3ntsy4jIxaJfyox91DTtmxITKKmc027JsbLYTKV3UwFM2W0HnRzF2pKQuX7zx6/7FfKs+M
FvR8WQpcpHWsxxx8xF9GC91ZqEJXPUOTG7ysbXkcZcyoSW/VENthUwFExBwlfZDy1m2T+Pf1pzid
749oevZ7ZhatRCe/ohpOZJK9VHbJSlupfuYvwbjJwqsDwPDn0YOxiFadwKszjQwuLqs+CzP7rVUA
5ep82EhZBXB29NinKhpzJWqsXYnpTIGR59gyHwcrk/whzXMwv0fBZgwUkM6X6iaygM2yUEK02RgB
jIYOHxUa6kiD6O24AXsUQeUNYKtkrcOq6GWk2KmBudGuGYwb8D1uU9Bae7U+bFhUPXVZ86TEmj8y
VGZY5VpZ7jfpuJHjQlmXZjv6VWt+ZFmyD0xImVUJOhJg8/gyQ/67LcldBsRaD9gpCXs7tHp7SKVd
x7EkZoijQnHN4lfdZq7aGiurRH9SLW8Ii3ydpOtRkE+rzhyaVmuFAq8cRfzepJhTj0Yt8YZQOshl
W7kqi5DsQYQPGtvHsUhttc92UahvKzl/6fmw00fLqXL8gDFNXloDPB/BZ5rhStd3VjO81DRxqyLw
2AgBMzYC0F5tokRZ92mE4Lw4QGdsa9TaNq+iPxgoCMpdpq/GbNWDnVcyBMaPAOLjpRNQoM/oVqoS
APHqx4x8ZNW6AjpP23LooqdK6rSlZJeYNhfZjZq/Bm10e/3unuWjP+/uvDPNq3hsGJeUI/gOnRi6
nYlkLniq8+L/bI2ZQ8yDkgvghpXv94Hy/138OHiAKdsheqQQn4fc7122AQbZ6dbAw7rXd7jwOue1
8VqPAzIAQ3dUKH/UcsAzY2Zr0aaqoHumttsozNYaiJSvr3o9CKDfiemJ8ZeAVQRhE1GOlvmBeSFH
xax5DcHf66ucV4J/Hu1cQZmPPSUYSuOYIFH8BKY/+NJixwA85Ps4X9rY1ZeiqsmXXjN3s8BDMok5
mgxR1cQXPCUAZAcn6t6usk37Tm3mdXa+XpKOv+5M6Vw5uetrTaA6pB7linjjuGeoeEYNhmv7hexm
6bbKs1Aiw6wbQJS4rem+e+a6Z+2kl8TyJOoVsgsiYshLjh4m6zXLC5r1+ASWUfGxFJdrS4c8Cx7A
ltYp7SjDy0YQBNHETUz7X4GMqYgo8zrgHYSi3Y8BIMQZ0jG0/Klhh3mGObTUGcxuS8DekCWKw7q1
DPWOWryUJiYcEkAAROLkDM14NkD8DeDCcCOXbhkAVchCaC4IpxtyEJgQJ1dRYQyizO5TzNOlwxo6
5X7dckwqv4T6Oy/DlTFC3LhIPUuJtjkPnZKCUcK8TXPZpyjSZ9kT0yhYvCOvQaE+EOMuL5U1RkHd
1OjuFx7D0pnN4iDgOkazRpMKcZB47jzqHB4/Jq5IaQQlLH6QO3yoi8NVS09wDnBv4UxjVSAOR3Mi
h0b0DSwbjs5WALFzAtj6G5SSlunKp6DiyiucY9xr0rUpEzAw+l24Hg7hFoz7NruRVjGYb5fKsucc
4T/tzHdQeGLOrL6shTwixEz3xi85AsbbQZvbesnfyjdDAk/59CwC+8b4PQR+Il76t2SRCHcp7vuu
x5/8CJNy0KJYKWwACu7+6IoVP4Zea6e2/hk/dy51463lks31a3Xelpztfea+ooxkI5dgY1t/Us/F
nEAMr1UVWzyRCE0G6Yl96DZxFE/aZKg6WG7bryZOhGZpHmvxrs1Mr+gSNYN66nTXyucBICpntKsP
UMRAztzN3cQN/cXUasHyfn+Vk1NnTaTqmYQaTItmJwgimY8JUTLsQ0wLaSsLQriOtnrRXetmGo0H
r+Jtf2BeNN5T0zcDcFevlnzBwjv/zoxPfpHeVzKYwnAZ21RFFCy5VgszSFCwDwy/lD+uf/8FT/49
6nOyGmtb0ITKOHOm7BVUYcd2DxNzfY2lM55ZrqCWFC3oZcQoKdgFDF9k4abL+UuVLE0PLsV7s+xt
UPtAajOcHbRz7FLKMTcira5vZqEyQb+NycmJKV0jYQAcvloK0w3IjFj9JbTPHNNpYduu+optZEyS
Di169mqwzS1jV3VfZvWrCSdeOwCHZHUhBlza9WRMT35RLo2MhRQhSxO2GDPRVrk1LHzC8z7kTzNB
p1t7skbajLJhJrl1jJIH0twm1k4JAycP/qipBWLXxjWS1p+i/5bd9+IhkH/TbgT8eokGYeEu0Vnk
AH49akYtRX0th5ppChlX+Q2p+YMFJdjrH3rhZcybOKTPytaK8J2jgbo0LT2Rx05fLKxyDnX8ebDz
Ho4hpYSnGuyvumo2qd9+SP0+2ECx1iU3+V73a/YNAacr4XDpfikS+w/1/H+V8+gcfMDKrMgyokDQ
uX9CH8TlKCVU5FUXX7q1LbLaS+m6UEsESUsbX/iS8xZMrmJYC5WFSUpa8ad2eiBtfoMTeEO/LX35
8UUUu8zsf/RV53rDZacQKJ3iqzbSO1GPofaHL+IFFyy4MnOp5lAF3TCFE7VXbCA155hbxbQbgIMh
eKKt0L0AsIPZ/A60xN717S350G8ioJN3ioHzfrSgEYq1oXXiRh7qFNINxs8+R2cimE+01eIdoteD
tXljRosU2lqTD50ALCDytlO3XeuusTL9YbdkAJYqdMrcEoF8kGAK9F8JGsZM3GxleIMPZb3F9HrB
CCgzcwMuyriAHCpwj8AEyNF+wCL1uGC/v43WlWhXmTnIkcdp3TKsotlgrYXw9ZpCH+4+84ByAU6s
tDEc4REAg0CgkK4TP30CMTlGQ8D/IjnjwcSo1CpZjI0W9q7OnGmVGw1jABMceVqsQVe+SWLDb5J6
ISVd8F5nmsBqOujhgBoNJ/k6Hg8G+6+5xX6aWHW6vydvQu0jwO2gPX4cqhFwezA5RnyhN7lkxtVZ
8ZKobGjh2aeWgeJXr/w18waw15D72J+wc4NbCtuUp08WgW7n/5M/TJfkyiX67jae7DJnUpTG4Jk+
fiP0ET2j4CR7ideC1KkDgS/kGGB3ZGbnyIcVT90t9TOXIiN1ulAnv0DPzAQTnSjg1h6GoZ1yO4Cr
pnyvcIXd5v9Iu7LdyHVk+UUCqF181Vaby+W9bb8I7W639o2i1q+/IQ8wp8yuW7x35uVggMY4i2Qq
mcyMjHDppvYNgKeM5QZPuKMliXwyb12vmzPjy2jnZpQjsGOcym1GACAajE7IGKD/JpETfEmMPkjh
YtIhvia7arf46bYJ8z0Z3SRxhy30JDGFgCFjH4LyHjPcJXPtXTbvC7yYrgd62bvNECJTS+vILiFL
h6BrbdJbTKjtmO9sGAR9em9FbmJEGX2fgAEq/4iSTrCtvGRz/UfIbhuRy6saVFYMPKtx4mpIDwVm
3004HGgRd3zj3MYn2f0mCRYit9eiTahCQ9jzNNd/wKt802uprP8iuc1Mof8SW5FqTS1KD9lu2AFJ
PhnbyE89EpoepzfVs0wzVeK4Iq9Xniqd3TNkYCYm7Nu2u1HKKhwK9eH6WUnSLZElB8LFU9xMeNtZ
PfPz7oFFb5Pl91kZXrcjW856gmffIXp1aD+oeFBmoJVOes11wBVKS8lqLmcBNuiZ9RU+AZjVdzNl
NJnWkCzVqQ1mb0U+pXtj9+sr5djK3PxiPvePLRGtYOR0VEsD1UraVcdqvOsLBQ2ObJOnwE7IqiAX
9+/MmOB+Q5xjwGhEesPjWx3FIL5XMhkWXbZ74ryANSYsM1sES1P7bNmCqf/lZWz7XRdbz6RRD0x9
6qHPgtGbLUh9OzCxda/X3eSiO54tU7gvhw499gL0LafG+eiqPkR/zWM9RTH4x3VDl2+lM0uCQ6Jl
mNp0nqvTFKYPiluE1R2U1bzcQ2fMuVnreszlR+ARpWjINQT/dSOfWV6P+uxTiEFdC5EnwPOyHQax
l32Xb2iw3Pc+oqNX7fPELRc/P4030PgxXFln6HJKcmZeuBGneskypcXMDvO1vbaPtxDXMetVSWyT
o4UC/WDwDw2LBwVgvAnqQPYDLjd0z36AcFeCby0FSbG9vkWijVm5+nZBGjD+GRSQ9vjDD761gzFs
0czvcV2UUOE2N7NzT4iLpungBLIE5evhde1AhDsT2MRkMtbSTREBbmSULskw9knjoHWo6saK6fdd
+jGMoASr6J7aChBW6J0q/CcbO0/NHzsQ66TWE7XRScygR5otW2eoXAJkSgxupQREkApVttkM9v98
akwXAiefAwfjirHM+L9SUPthyhdCvtq4bztJt1O64UJQ5EUDNLEKh4PeCPg5YpcTTEChG0I45sMq
FwRoIFvXXSMCsKXFGw2iLiRBpxKd2gLTwQCM6ZkROPxJtaCkW43vnaWGKttW/Q99kQ5fX8xY/+0f
uoi1mM3JyGdnha8iZ3YM12puRvzX8kDwEt3x/QwmXj0ALTl3rY+ZYxny0v/F2/7sNwjhtrHJOCUg
gT6RofdAvRJEKfWX9NdKvQ2iTNscXda3boFxBaJoHvTsfeo020RV/JwMPkDr+ISWzRKPkDQvbxx9
KV0bKM+ctJJ3kmy31pWcRZN2qGsoqCNiVp3jmSWk4aP7iipQP3xkDaZFMuYm7eRdj57Xw7QuYjI6
hZlp1ODqK6CnAq6ZkFccHTRlW3dSKtD1Pfm/f5262O2FpDz0W1ANO6W09JrcwcAzUAL0V47xPS0f
vFi9Aw91uFLyXV/k9SsXOJPvOwvdccBOMuBnk7HfLtawa+IqtEwuOcDL2fKZrwkBuSBJ0i4FsLO1
3XgaeOOhfgCGevXIyG8HT4WpdbzZJhtrfk3Bd6CO9pPBoJo7jJLX6uUF23QVVKfE+mrPnrlSn3e0
HQYNSNriqVNabx7/TIC9XN/Vy101+x8rQrQlbZlm8QyHXT/vufLtZKPn4CjMA+MZtFIrMwk9GkgO
0VQxilOpugYE6aWQrotPhn9+hkg/14PZdE453IqlP2uWh7lmhZKVXvbcf69UlJcwnM5BDRUrXcUc
IfkBjFBh7dpj5APyvW93zQNugOGeZGEXhTX3ULVRpIqSF+97HKitgRZOBdhXcGOW5f0wZ5aDFyHx
NLRpG8dtHkugnE6N+qVXOgXcs3ufg+TuLXueZbXVr2aw+AWf/wLBwcmEASZWl84XFKbc55tVvrbf
yWUtL35K55aE1KIjWV4pE7DgXaCcZttfS+f5JnlBMsHQpVvla6XpzKWr4tym4M8OSAjJoDTGSTct
0J2/NNVrDIQBIAAHO2sBgn9tqvu+RFGuqQ8Of5uAjucr/1jVQyjWSunKGpgGRmm/gi/sbRmjag9Y
OINoG/l93SP/Ht5CmeL8t4qZAIaRVcPB/oC74vVfonQFdGOnANxvnhw2eekbOzMnogTGfOlHxrE1
Tfk+pr/mUjqpdekiAn+vCuEbw1RBf/g9Rld5yQonXyg+sbVN3R7zPOh6Pz2O4UoV07zPP4pPs5ae
+qVQeW53XflZqKzMqQGQD89mKB5B++PPEsV+y6fg+nldemGeWxE+3UI1e5vYSExLCGKSGjWURPUV
jDyqQOWw/um6tUuZxLk14TNVMbsNvQ7FOVV44/GyCRooHRTlseA2BFd+gLVys8hJIy9/Pv+coPDJ
Lu1gQM4JhQEGfkbtpQqjnb4pbiPX2I5bWU/iq976dyj6x5rwsaplZucQj2nuinLaqyYU3su50QN8
rNsonYK50wPwvx7VqozBoKLtO7w6xg606cM6k9dCGoJOr0CA3uR0wlhp3nl2q7dbexh+j/XwJ4vb
jcrUR712npSM3wyOciirYq91ET799Gdh6GHDO+gYg7dwIJ5ea0hgOGaIu6oMrdm5XdTcxkgj6Kgm
VE2haKLOHk+jW6rksonuda3X9kIIBhX4EJZ60MvTAJZQTKFjPAxTYN1HUkDXDOlWzyXufPHNjezC
sEBQuipGCVk1J2beqJZZniyIIRmsDsCc+DimkMoe+qAtMfNBQDFXvUdlv8M0sldN1eNSAtg3lbt0
UjAebz9YaiPD9q1m/9qIs58lpNCajWddkk4UTLzozN/XHnfznRG2j/Lx2Yvx6syUEK8MwPm0DDww
J53vWXaCzGOQK295KstdL9+5Z4aEAJXyvC/NDCqZtEkBVZ69Bt5m30M+rh9X3Aj1lOEXYZN/PYas
f/baVgoRa6h42sf5UJ5G+2BCAgyMkOF1C1InEsKURZaelQBDI38sntLtuDEP6Xt+rD6aYAhA8Jm7
2nb+Yd/Vkuz4q912bW1CpLIB/cOQ0ExPLbeDjD5M1q8pm0N1+YxB3mepmGOE4DwBvhY4bryybbyN
xvy1Ne8hlONFde6pbK/WYHmwiJfkYWtBVzkG8y0oRMcZukvxcq85B+a8LONrB92tGpqlmFh9VCMQ
GzkdrSDshM63k5GtXX6m9TutVcljRHZ+Qnws46rLMN1dnpT0Z4XzG6gmOT+ZBSHq1DbSbjAowDGV
kwM2GEzvbSQesjrZlYMSC7OTERVLaqrlqSu0xuVtfCzz3msyTMDkdGPlQBUgHFfpvgf3LUii9vMC
FgEMx+pF7itGLokvsp8jRL24qizH1BFnO8hC0hpqHBO4/IAyuL5smRkhimVNYpIO8JSTVf1uyCPD
7CAmESQPf1lcEYkHWtJVsRlDBzQD9roJy426oZv/i5z733zGa676TwSjqyOdpViNXtE5Zjk9gUoJ
fD1g946VoIOMoqIxUG4Qr4g/8sliXm6229qMdxlh+2zq71mmjltLyzow2ha2W6kDBU18x3DV49oh
NHpO6vJHnKJaZ2vxnzYe5s9kbMB/Xjs/+vi5gijh0OVhRJ+HNDqYaR5y6uymOT9ETAlHcgcVUFr9
KDvNy8vXeaF3QzvV2yrL70aTebx6dnqzQJA9jny36MASLzMuN4PcTY12NDrtLjFZHMRZwvC4zzYJ
/lZUQ2AQURtaA5Xut6xNUWI3A8IH/7qbXJwOP99XIUR33YycwsmRVGa7KnqzgYxeiv4AtiQW8GxA
JqL5rMrcUW+PCW0Dwx7DIrpx5pCDQ4uk3TarzLAdDyjK+Ev1WBimazHHTUbdRfzf1GwIEgjJSH62
zL2FsM8M7pRFCcfjvzD/dF892ZpbBt2zErt5gP7ikQfKJrmd0VXnL/ONuSpeborPbC978F1+ZJ45
pnAPjJlp04njDv/XKADaIIYboZO9FvCzA6i936RpqySgCVEZMtxxAoVY3KrgBNRb1x4c9/r2Xn4Z
ni1KCMuqHpWZ08LEFEZgMcFMha/GABmv8KAVYJwSmcWLz41/W/xrpK5Mxyy3KOKV8Y75tBuIUj6n
qKg+YjZrN/rJ1tpqW+BZdlmQ+rJRTskZauI0Xd2rxpK3iMkKSPEQTyZln831dmnzbWFA4RVgLHvM
99PwSyMUT67Bn2yURwzZjP51r9aIELRzLe4cqFsCdwZ+sHmy95X2buOyun66F63oGoAmtgFRcbEf
P3Q8GqySKyeWfKh97E7OoacyTe+L5/mPEbEHj8KCViqtGd3OBblRwLc2V2De0x6G6aQB4DvxYpuS
VpJNXHzDnBkV7taxmzNMrrTlqYkgYKkkQVRlvr5OnGGZ6fzIp0KSXVzMX84sCidWRgPAdHyG/Hyi
HBy6havsrp/W5Qh9ZkJ4JLDUbLXK0KPbAd+i8bPz9BByktRxo72+jQ/j+8pDu+oRQo2CuOrPHDOC
qtvdsFttq+xkwedywn32c4SL2LDwmh0IJk+BWNyULyZGrtSPxdhRL3q0g8lby4fNGLSDtMpyuXZ5
Zlq4q1bxK5ZmZM319ZCfmreuczH348fPA+ZMMPyAKkFWYYYOZZ5n2cLXG+WvNPLMuHDj6ONI5r41
ottJ/Z3Xfwrd3jKOyb1WSvZ+8QF6Zkm4UcrSLFkF1p+TYeMBUz4Z4Hh2oh2fGw+0AaAEwoX6qGDQ
ppOOUUtCgylcLTEnJE+tFWb32gV8V+7jffOxPLQ+LtMDHuZ+t9Uk+fC6mmv7Klw1Nc2Jpac9rpox
C9rxw8KoKkRxM81x68yQBIiLSGb6z96KdX6mpfESa3gMGBu203BT7+aT5WphHRZgUJN8upLgIFb8
9RhIic52hnvHoqfGPk55+3A9OEg2T5QIbc0uIovOypPeIQ9oa/Dj/BjzN4IOdKlGkjtathwhENE6
TpCE2g6kkO7TbA+mzP/SgBBa+ilJQCmISJdgUtRSHnoqazcZsg0TQojC6qSIiD3cR6qyMZXl1Jcz
poujyBus6bNphps2MjeRpr445ghdqToPa5Jsu6U6xvr0CAbNbRmxjR1tISZ24A1/bAB/0ezHbHgA
m7Sf8BegVtBj/bSzQ8oKd9LDqXmaGdvXy+BbbVhDVKwkCBy56bao62NgIoxY72cY6uSYMFyf9mFh
Rj7J4yfe02M55rvJrCQINsmXLorOZWZmpRFHhqf2r7ygbmG9GdrP694pcxghkOlcSXoAg5RTDRYQ
tXuYLckj9yKW4fxzFuKVmcUmuPrhMTzsg8WnobMvds0TCYyNszE8TKqBCKIDq5Wyh0Jt6UevyzGX
MrZdbGKe/wwhhiWLsSyjnlCMIMdb7ZkuN1nieFq8s2swcIbGW+vXN8SPexcwqRG1dMW8NXMfpCCV
JwVMrJ/hlYAq6i5FU0+NPo+G+9lSNpRawdI5uyXV7yaKzEHBy7NPQqV29ma5BGo+u2QenlBE868f
vsTBbCEX06K+RlMVCf2kmtsi5wc7rUJSxBIX+CoxXFuukIFlrDenviLRbQP6bwWqPTpeKhBtOw55
85jhreQVlQ5FL5szkLErj1SzfiR97dsxu1Fo/jFRc98MEIDnEOwaSI2pYPChRfFnHT/Qof4Nzlzy
qjZg8ahBXgsOtWmeD0OVPZrjsJ0VHoPNqro3kz8Z+JgqR/UBKw5GdA7KCNhGx/hYuh9r1jA2rlUc
G14EzTyEht0HSqfd6MQKMOQWQSJn3kCbaHmd6uMS/SnzH4lDcPXH99ps+U6fhlGpB51ZenEPLHGb
3TiDuo/08oFYwAkANd52+oaV6kEt3pYuOVTFHLSGAYIn4pZ4yOeGHfRLeaigMTclxQOvmwP+tGsB
3FnSCdoYijm7cwo8S830w9AuLjfeSpW41Ei9lEyBBoFmrZXpE36NSF05QEcMyRqI+rEW3GFJ9AKo
6T6tF18f7kwVlc/j3GCWoVIPnM24EtKgmnJfGzZ2dQMuA7cebrvqTQf2MV9lmxrsMcSr8mmTJBil
g7xl/JAnH1wBKoi90CiR+Lgs/jhCUmjHKspLfUNPLH9I1ecS/Fh2DAUKtXBT9B41+kbM16mZPKvr
XW5qIAW9Txvu9e2dDTqGZLqjAICrEaoTKMqr9sNkD1sgO20/r0tJxJc8jhwhGsdWmsesRMRPTX2X
xc9NpboETKgkfoihysYmGcuVJPw7QnDWapvkQ5wYp7yAxhowKkmqSZ6yMhNC4K2XmTTcQvKo2L90
qgfq2G7+qzAmVo+hHG7GztKVpwX9/K5Gvb3VPWhyBNfNyBJTKoRL2kOPJyrRdYqOyq98G+/Hu1WO
Z3mXY10ujiecXVcisJcmid5pI3ZtBuIz2pCf43MMohw30QILJDc7pMN+p3jrHDnzplvtEGHZt7IR
5ku3pmpqqEBYmmWZhtitp1aTT2WBXIyHszcHYNF7TCfX7Dx2yH6Qk74HyQT6N42n3Jlv6hurJM6z
OocQeL7ZX53rrKQ8VkVvkBHwB8t5nChEL8dHNpwogxJQT1xOH2eiSALGBX/9ZlKIdWm1dCP07Ib7
OMm9QYWgm77IPEnyULWFZU0YFdCVGJWXgjTBZN00RuW1bA614cDNtx6BSAPSJIOCT45m4JBpntZz
L0JczcGvTMbX6579NWMibDP02f5dbrKFNRttaSi0QY425b2PA3d7qNcznu6WZA/VXAJa5H7oQm2c
IROgB/YIQqSmRTDMwc9B9lWa3TmAzPIIXS8z3nQDcef4lM1ok03OO4tv5igDXvaPvdh4Ji+b0QKt
ZAUx8MLTs8itEG4NTMo5duIT9WHWWJAOJgayZ5/wZ1Jb2BzMH0DaSLf6sOxus/Z3ofGwLmUap1/D
qtd2QrgtKgvQvnlEPjyE1ROB5gPEVPftBrV9NAMPDvjiitvWn8POx2Xrl2F1NH1rM28r0FrYGw38
ksahVcEuIytiyyKCLdwNiVM0C7EqcB3ujL3zYm4TXwMYTfXyTXpkgQPiauNAwsjlG3oHOfges1my
ePC3YOja4jlzFOG+gCoAxMxLhhYPtAKU8Sm1DxWI9smYguS59ZrumAGR3ZDppksPhl39ydR644Dy
vl2gpALYHL9lAINed9/LteGzXyVcMVZZVIlacNCP38cP0d78ATqh0dVLd2UY1Hxwaim+/nbd6Lrd
VxxFlNwruyZK8gLP+gYkAdN0l4FHTh+PwJS4OV6l142pa4Z8zZpw9fTLEpkpocP96E1+XPlNOG1T
D/0Lw3MOchjYRXahs3N2hIxdo3btNGUMBg/o0sYMcBolNMHwM8SbEY/ggfX7tm5eSAnerwisPVqt
b/gCVErTQKWjbcO+7qDSSwKg7q1Vr/zlv9wQodCBMauSNdb6A/dLqAVFCEHmHdqAVpgF1q0MSSCJ
144Qr+2ha8ZitVYWamgWXUi1d5bqbhllspO+AEH9dv0IAah3GJkwwVOe8uaWWnswCHp2xwJNHwJD
Q/CLZ1QX9x0Yn67v6IXU85tdIbwMJt59sY0kakjTnVqaUE1WgyRrnyKdeQ2KPRWLJTfteqsITv3N
pBBM0nToaltJyhMvJ3DZFbuO1XtHUSXp4aVO2Tc7QniIk7aOhqlxvgqKxvPKub9y0ZAb5mV7BErZ
EV74WM/tiaEhTnhps7ZZC5iK7oHrZWP53Wu5iz39+f9wMVwoJnwzJ8QGPQEbNyBCqzno7227DYjj
ICjcG6AHvknAT79FYdq1XGWjo7mq3KHX4mgcTx3ffJNN2F0KVN9+jBA49Npoi94EUTZ3LK9Upx9t
o2GyP4KgD2i6MudFZ7eKshn0fhPl1lHPLNn2XwjM336BEBmq3KxoNSB/I8ptjM44zVW/jH8airG1
WSFx4Ut0Kt+sCZGhjocR/BfmGpjXUWlQJljH5NHRlYAf9I0aaFtNLzcFgJESr74Qkr4ZFlI2lmGQ
o4pw6r15oM12MuhmaB+yOJXEBclHKj6fDZBXdpwV9NTXf4CAKZrPxZC0F9Y9uhIHxFcvo8mSGLEB
DDjp3YZ9kPL+emy7hIH5tllCpKmpTglLEGkQYbwJfS+n+VmhAKCRybWNNsighMy2RjdINk+2MiHy
YGZu0qvcGO47Er0PwJzVTPmQrE0SbcTXb6a2IwAzsLECqknrIg+J/HgHjWU/Qrk1k2ptShYlPoNn
axpmwjJkPmbi2RTIqIVK9k2TeJ34/I1LqsRxnMHr5uLJYjH46fBEAKxhBGNvDy1PG3qnWcDL9zb9
VJJbLZ/fiP40l8AS8ukIPYftON+r0Hte8Gy28iHIR2Tlzc2QLo8K/ZScgeTSFjFWpkpZ1uZ4Jq8T
G3grbPmWB0ZY7PvtdUuS4CZCrMY0ie1aTUtMOFG8/6GZ1w9QUmrBoDS6qvPnujXZKaz/fvb6jixQ
P8U1grnDzMAYoRs/HFRFlbzxZVaEjGclJe7KBdl7b3cBMfHwct5A0yQJMpJ4SdedPVuLTqOO5g7A
aXMHBmGMQQ59mGOMksaNf33XZN+HEGxssDd31oLvI9LveYyHIeTbrluQrUUIK6izLirP4G61uuG9
BUZMezPiMZhCsf6/sWSKk515ilKa0+SAKKL9NmPCbFRvOXvouKwVcX1JYBf5fjx1WkNKx5mck8L1
fVTbXmUAIlZokIJu3Otruu5vpojgqbPFUErgO09GOvgF5dt5otBq7SWHJDMj5CFM7eLRTIvyxMid
EWGeeHyGFpZkLdfjgSmOWurlaFIDzF+gF2hTTwUTNsvBcc1mT4eggNvORFKhlq1q/fdvnxHpK01T
ihM1mk3cmCG4vkNdilq9VO04u7FNkUjXTJ0SY3ozBFd26MvvzCRI3irfPEzb+Ka8ybbNca/s6x26
txr4PIp9KmVNkm2tEDCKtjNnhSHBauAqkGb1OjyDZ50HrYWpv8mR5SiynRXCRkSbOTExRn0is2d2
AUgsN5lfg96AJ14M+RAVyD41IFtV1nCX5OwmEcIJUK1DOyqoedVzuVM5sPAN+ATAezimP1Q0vMi8
I04H5ba9vvxsdCrx4XVh/3v6h5mw7y4FYq6ExQNS6LVIqNUfaqt66vyhRo9EHXx9/E+6r+e+9VXn
P/NhZpQJ0LvY6eh59uJtv4k/8wxVIuBBG7cKIJ3e766HHNkWf/37mUkN7fuSQuQOiKz1mVD49XOK
oUpQKYXQhZThoP4q36g4RIeauk0ICNHxP75vKZSXBhtAqOkIegDgIl/nP+oNsMkViKH12/HVPGq/
JxDh4HHU+1UDCThZtfIvHNj6CygxLczrOppKxMlkvQQpCUnr6dgFFgStOq/aoXe7hONtCw1KMD7T
4xSgwBDEv3Kp7scXMuLcpUTrwrc012ZZQCx8OtaWczdmENBiUM4qlVsFc58g8GP3kDrfQYfAdIag
XJ4XGj/aZrOpzPmuat8yfHIkiVxrTINJVX0AvXwlA29s/24ZUMSyOj/neGED0m6RCm05kGnWECmL
78aIe0MOSXGS3HUz3+G124+PdEbrtiy2nQOu6QrtPO33YjlgmGBhknQ7PJo/EgLUPGrNA0TIu9RV
Fr6Zhg8eM+gHKT5PMQUBMP1kzoeOaz9tPduvqmezCv0fs9gqJj+QHFXz8il2MgxQvEv8V/xGxQ0V
QoQJbo1CgVzyEYPRkFy410McZaD69JDfJyBVKm+619zwjATUDjK2jy/q3u+nqRK4EoTYHB0DBiIY
Nu/URs8tB8VVr37hTzF4sr3xOH1gjhOfbP9k/0HDRO7DYh6nIhQRGx+QYWuWZn/1xs6/2TquMX6g
D8cUlBZ5YQZqSSVx4e/GyyrL/G+FP0dMe9SIa6nNJ6iQY4zRKf265Pspe5+c5oDrxrUxDVEafgIU
ymz0BzZwV49veowwkd9W8tux/rRLe6DwRZKZLksLX4VuhMZQHtZAM001zKoV/gQF83a8a0v1Hug2
gIpcCzwhmjM8t9MNgexGagKEX/cnjgmMumg8whQMOy47aFl4qXK3mEBc9Zh2wgRcwaC9JOvy/V2h
E7ZhfeOebbUZW3Yx1diGZVild/ptHb9NPfDVWGDceCPqgu0IYMwYxKQKZiX2MnQcrvu4eNxE+A1C
zLQVTqcsxm+AyscG49xgoNcld7zMxPrvZ8s0htE0cxsCsYbyaJl3di6tHsssCOkZKGP0IV+1PlcG
T/5UDRvr50pfoB+tXxEU1zHC//9mchP2bc3szxbVkmRuNBsilXFhgR3nNWIyzOFfmZhgQcjEIOFE
qmWVwcTB33fl4KcJ4H7Vuz2B92x+ue4Gf1/VgjXh7kjtTitG5Ut0c41wrRe/8wMK8MCf2qP0qpaa
EyJrr6ga6a3VJzbGn/kICi8Msy4YPkQfTz7NKsZxwcnFXGvUesde1sVZ0FBxouwjHZOQGo5LlCEY
DFCUySYZ/q6Qft9PMdvqI6NiWgKXZAaEFjAybhpexqF82xwgUZHvon5DQBSs+P/vQrBgWAgqEy2y
lK+OWaezq+i2G82/NPtXh8n8Kf913WvWUzq/osR9FYIHJ7HmKCmCR0WMAKCyTRMBM5TNJ23J/cjM
9uXobKGFIEmdJV/GV2P07NtbBqSyrIFZNmR3LYtcTYnfqPUY0x8aubm+RElo+TrnM1tVV2GMdYKj
1uyTGnsDYn/XDch8UwgkvMUMWhfBUfTlLnHaA+iavC6a32f7pOi/4+rpujnZeoSowrI0KecJ5rKG
BFw33DaWhJK/XnSCAwqRBKODxUJnnM5gqrdVDPLYuX5FSUByccluz69c/OxkzIaPXB9hJ1IZiEoc
LzZoMEy/epCnLiN3oUGFEWckDdkdQtuGAFvaF//BbtoE9OPUVi0H//1+CzScca0v8Rs4B5pzCDWq
Sdzjb+wBtvPchLCdSqZyu1fX7exVV9drfylmD2qpeIy/gDbfo3Pvx+p93CyJ20/msYIUJe20ByNv
AZ9ZAE5SgsZkISgd/pMTOP9pQhBnetymZYGfNiYeOMPYOvHi7Gxv+GM7UOsFI8WH9BV7yX//sUnF
0hwb4rIy8q+rXg2BkPF4iZlonwfQU/WrZGsUR8i3ylZ6KdCdWxXqdJRZAwW8A4FupG5LMGHqeLQq
grjaKsm9lSaeNQOuHCWP4MKGAs9dGt2XkM0EJ3TA58yLaR8UsYJ09vn657xGBzECn/8wIdp3PagR
rPWH6WN224CIiv22FjBiFbJhr4sX2rklIdaPrTknoB5Zc6zJn7Hj4F0M6w1Om4WW7mHEa/iMgvle
Nqrydxfr2weA2cDv31jU1HpqrgGyUQoQykAur71X0ipgyyHCQPX4qqYQehnK3fWdlTmakFNSLe37
ZnU0IwYwfbmjjgyje+kaO99RMfJTzG/Ea6BcjF/DNG2ytvEKTP4Y5XxL6y64vp6/3pPrZQ0WHksz
LUrwthMWFDPFSJqCIFb5YzDtOuQi+Was0TYbvPxpJVYCh4yCXG8jMbz+YdFHHdOBpjhkw01DLIog
MhG1Vcbuaw65flhS3/xYK3w9qI+gjehAHhF8V7IE/WKKeW5WCJxqkqmgSyHdV/EpjjGEPWy/cszX
6QhUsyxEyFYpBMMysyDqWC7/Mgd9S4OH0J3IfAVTHpCtZ0CK+ckUAC0vs3zJj84WKk6OcVy29ki/
LBMU9hKvG07rhxk9QvbIm44LSL4+2eSCOEBm+lL4OTctxMVCK/V0RCPri7RdA07wcZV8GgBHdpM4
ZKCJs6B/m5+kPrX+4Ss+JY6XLVmvoY2Fw10p69gp8UF0DYJ4fku27fa6/+qy/RUi3wxOOJorKhZZ
J0G2TH5FHw2Oibb4UI5v+ZJtB7P2zRITMwv1DUDKHei7KcBA5JjryZ4xNOk2he+QYtOX74x0Hscz
pDZ/KE2NOtfveTjGBfNrM7sdRh6YM3g6+XvanWpAf/UlRaOLe60FLQ5WSfl3LoU5DPmpqmVYa8FS
OEH8+rRq4pyfbNqF5uJsh/FuIb1HNPO2W2tynUU2aVL9bOImZJ2FGQCyzeh8WPjoX9/oL0WGa4cq
RPpetXqQMwzdSbcfevDTJvX4Emvxb2d4gjSAp2WfWt1sx6zeshmaog0oLrKg1tB5nsAhT0vMiORu
kc1QIX0qGwzOOU8qVbyhvE+Th4hlnglhwPklnh+7fMJfx8R+ne6S1ggXgHNQRQg6fXLrZU8iy42y
l6jNPKbkUt6XS9nE+VcjROIupTpk2qcO7H/Qy1jczms/+851ChfaXR/5ZvXkbKulLnMXsMWhQi9x
adkPEG4e5iyzFit9h3aW5S4GqmKLAz7n2mvM9jSyzNeWF2WUUPZcTNjPl71+Z2cJ+1BY7dwlON51
yAhlGlAWB3bA/6DtgqLzNglkuN0vQPk1hxKuAI3TODcHA18upBUtE2yl3cs8c89kB9X8zOYXpf60
wIA0VPsa9UGlel30F9Y/EguVcH5kCaa3MSCYxhSHgy+Y/owQ5ExUfIr6NskghhEHKkvdVCWeWi0B
NxKfam+s2/R8UyAR5yj5T2Yb5O0S1EO1cfQGLaYwm59T/hxDkKm37ko78RZC3T6tXCMvvHwcXaJD
xS4JS0ioRbikk4eCfjQUsHEVHT9DcUvKA6dIfSiZBqyrfSAURpsF0HINoeS1yxwjrJbkwaleCeWY
GODFaeaF49nacH/9o72YF56fqnDvgZ88nzhBdFydWUfAQu2ohPQeXiX71Kt3QAIQqQPLLndxlHDo
psjoU1w8EDoO2v8h7cqWG8eR4BcxgiR4vvKUZFvyffQLwt1u875vfv0mPLtjNawReqdfp2NcAghU
FaqyMtGlCyV/CPpH6lhPiSc6SF9nYJA7HS2S95KgUdZLMJf+FW7i58q1vClo9x2Y14QxlYWTM4fW
5FL6KquLuWrMDoj34hZ0CRDmICF8mtO7EGAR2xOEUn7YZSZarBANzqC8XHzGlNSDsoAJYPxGviBa
G+fh9S5vTKtnoRQ5aP2i9A7TGC62VtA+IAoKi2HqV0gV9+U4X6uVWiurHVaXY5pwTC7Nme5oTT3J
sr0c4Y4aM3Gg79deZRS5NxLozRwV7/UM5D7UZkvfnhSMdQz9z1FvEByiEQo/FcAnxFyuO21+iwvp
Uk7S10SZR0+2WsNJKUApsUGISxMI6URWclGkA2JYXxubjGp5aHXzoVYnw1nSH/Wau0VnIvamXl+2
rt3SYKzvdTztC3NDpEcb3qehP1rJdo15clWK643NI3pYY0C8iN4GmTqLVeLdSSDyVEWugdFPs8TQ
SgoWChP/bf6R2W1Y5nGQgbgwpTXI4B+LYQChErgyMNk9AudSzvtlsoBzicFaBTdE/L6+SanspgWM
F0DY1Y5e3xjWTgIVbKTOTiy9Veatkt9mIB8HP1kAFsm2m0OAWIJMR1O5jh27Mf04k3zwcPuatTqp
1vplLLnxDJYI5SbVXswFrcYx9jNz15Kfqv7WNg92Ljs53Cx68Eaqhn1sOt0IEg00BKd12FgDciTM
LhaYDU6z8VsCET9FB4m9mm+q8QK31bNnd4RImYVJo1LHEKz0qBdISkFvPve7OPrZlxhxKlsnx6qk
YsCkxuBU9kZLtiXgmONqBuPSPYLzTSp21qi5WQtJ00yd3RLQgD5KXtQRW5fdTfrrNDdPqWR7ht3X
bqWTK0xMOuN8Z+t3doEIku9NtWm8otMw/hO9ARhjgRMKbWRnnF7RWgqi4dlKQSLU2A6tIDze3WZ4
Tkv56HRA2mdR6lv6RVyFZEQH/ZWuV3J7b2NSqlgGR58fakwurTYkIPZqCiY8HW+O+S4ZtkM9O5pZ
OB0YAd3Zfptr7XkpujsS5c/5vG/i9ZBU+0zr9xUA0ghjtJqf4xEkB0bll2lzmXfLLkUnbaquYkxI
FWvyoJepa+dvQ/6zb+SDpPX358OJ4BXFj9wuak+rAUiygyZ/q7LHDl1PUgpKuidLakfenAf36o1B
+ziBF+q97FV9ZMrc2eIpEl7E0CPbrTjdrpyB8hjcn+hGCB9szIOf8fA88pfNWhGQC/71VJzvh5Ax
TY+gBevuJKF/FzzR+FnXcahTW6mwWHn83hm3WX6tqdeSSKNMFCF5QRujleAqIDOBPZ09A/S4WZht
m/vyRhwhBdkrD/3VqrKU6w4rSreAGmyQHwUdOnyiJFm0JB7xa8LjdqON7DHfltfQNNr8WAJg+BGm
hDFfcOx54G9BVoDpFezeMzj4ArpjxGY/MLzQbKFqjjlTYVFNcAR56G4p6YnUVEhoGHSXvuMFEo4b
RkfRvf0buvNfgzCP37XJNNTd3LMckYYAxRxyFTdtRJYBP2c8lW7u6iKMoOi5YXORXxkro40B3z0s
N0YI1V7gykzfuJs84hZBIuavF+RRNveoWothLKX6oyRhP/+VR2G281nbiNMakQfj+w4mxPr6abLY
bRu95rZfg/gZGlJ+4Zpgm+q282M/4+AMf4mvnnfRp3Pvz5IBTx6ESUg1lTSTnZ3Zq9/YzUCCivDh
QEvdU2//0ByXD1sFXZs+inqUeio8Jvz0oHnmDSQB362gDql/3tzX2W92Vo9Wx1V7skFKYjIlzNxE
73rUY1Qvbl66xCUepC/cKCwfNUjVFa7aXunmRaZcR27m/UayfPKOHv0SLlkujDwG2Vbaf9xRPcEb
h+XmSD0X1Gpr1xBAxb+A11iB+Hjl3IXR7W5I5A4rT7eKilqKO0JzwgHQWqqc+gUDDz7+k08ad11d
o/U6GdsvRNCdfCEcLZq7RREx1yxL8CM+Rj4jh50uJsPQ3ONro54odL2iXeaqEkOvzLUsf3xv6Yfm
M3Gp3KlfwVsPa8LQfzIaHy2Pq0gAp0KHvIQ1DOO0TvZosNqLayDzGDcNJEaQkTtQNAIra777d0XT
I+PcU31MUhDwVLhJ8q69zxkDEdj5tIBlHSIUwsmA9mmKf58XVAVlvIaz2+R3VUm/A4UF/EEsKimd
NPPZWjC502Kl0djk0M4+FI3idzZjGYvdIn1NQaMDhQ1fqcFMl1MXZObQU0cN80EtTAz0Xy+rKqD7
+Yrd/jXI8ZPqvaYtZbkgdV10r5u/WfKKoZxrs1HuTXMnodOerF5joNZIv9dJfTFksTupjwSzzFEH
QoH5AnM6uR072aq4Sby3Z9EEwGnHfbRb3OGriiWvMoq3sBYqA0JiE8KJ3Q/e+EhVpxW60q8D6tyO
cOdtgfK4RBYkUExec+w8dpeHYACVg4dIEUw4d8ILJijW81OoJNLaKTU/bEKWu4Ls8J5Jq8zu6jZj
yHKbdHHxLoYmOniXBXVVwXHkdQPaulqihbKUQ5Ldtr8rJfZaEskfiurk/Jj6qtSJZeSI/plyY2ST
mxPqRIsN/bl7qbgzkveooK5kV241xoGcSm6Jd+s0beYe2mnxCrIJDW97vIbbJ4rB/Tm7V5SrSj3M
80O+TgBPtJ5kZEwnyyNG5uVxcqUMyW7RW3/ObX/IKzDMokaEN+FqmZHTjpKXwHc1kibSfhCdIYsL
x0Y1G6UpIatiFaPevI2fWXkRzUMPAoDteFlilFkUE7STXvrzovCD7/06GLFW44XRLJt8rttATVEb
7yHvJjnatMvhaCraeUskOfqAYjZIIWoFzOzQzHiqZRDk1YNbzZOjoTcF3byFPA3S997+Rhu8+fPn
rrKcKX6X0YTo49WZoneleEqrrUItt0oGV1LuJQWkUmrpdpAgjnPo+h1sNfaAf44UxcFAqmY9DFLr
nc99TjuII6/NpVp9NdbEYrlPugWhq6tsCkTDBSFivBLvstAa92lpjfI8BZ4boX7yZSiGI78ZcU8X
eCUUOvXt+dV9XP0vz+6j1XH5jQoclyTrEt6NFqjnxtFNuirQK92xxzqI7beJSbftZGk7RM+56WkZ
2LCiIkh1YNuoGSqL15ngUbSg2YQPKGtquEJJTovASU4iFLiGYMYQC3j/3HJ6BsOmC9EEb60wxjNn
4VLFG9TEvEmegwawZxkIjVQKJXQaoOmSy4XfguDcMjsnTVElY79IxW+QoG1pVdDQUTatUrqGfWXJ
YHOfr+wx3xNV9yK9gCQTqnca8BgGpkWvM93XUwzgz5YnY1RVSm/jSvItaP8m5gYFs/L7CKGcRT7o
aG/lAE7noGgjaw72Y/mqW+u3lGA22E5EAISvdGq/5pd8sO60uIP+IMVVBupyibdGdciMlw47AG0q
f1yToJYOSfrQDJJTQkNPsQIrnx3IPPiZSl1zAr1+WwYDgNJgWAc3x+D30iUpbL9Zyos0/l6YQIN3
+VU/gxYGaFnR9RDkpnyET1MDlJEtDixDUKBh97/cdHwkrvUkidsOJ+PJ0YnlAvZiDNNUofuLAFpv
1Z1ZOdC7Ba55dJEQFyDA6u7EAwCnXe6RVS5sq1WJZK3HPcm3heVle1SuvQICbOAZkYOFOuOtvBGi
NU663E+jfNyOItosi4HDkW4hPjqvQU2cCgwSQ1jB3zMIRarAF2N0RvjkOPlwPzLN/v2oL6lpVFHT
GeuN9jRc9gyyASoob35VN6Ka0ul2xJEtzsOOk2QTErO8eETHYHDWvt50xXTICCM1lL0FcVVTmq2Z
vWa6+ShB26eON5Na++0IRj4zmMztYP6sU9TGRyWc7ZspGi9TROxCTvDnrDg47zVFp4EPwARk6aDs
RIr9cejR0UPACudN7eevCsAl0+iKH+FCo9zTt9KzqJk7HHwmXUBATkgd9v5sQD9F8SLHe/s3mnzs
Np2JD3zt2bASCABO+Da9twaJ5SUI60/Rjj25jWe8B0Ol8HpMjVXBb9SEBb6Fr0nXxqwD6IkVs4Ic
3tzAGVc3dMvqwt3oAiH1GwdfZJN7+kpLSXStxqdlNuVHtfTYJpOQPvcrJmp/o9n4lZaSxQBT1XVV
I5oFeY9f79oyrXo3EmQYyaOB4eDamdwFYo/1W5fhRK8HPcgDplFRWm6bP5kFWBY2zf1gbhYPiL+f
wifxyefC5+8h3BSmaVoDKACx7SguoXGH7vW6MTw9bDeGo7hsxDb3N79BhcsO8JezdmSX8zmzNtWa
SWFXahBLVq/ws02DHrYSol/XbHHChYC4k8f7yCTneqJeWVWQS8CkOb6sYL0d1YeyMCEMZ4F4d3Hz
STA0zb7luTVy+d2YUqPJLXzryaYYLAyLtfYS/VqfgfRotdtC3Wvy9/PeSrStnN+Ieim1E4OVV/Ly
tenKixg6V+dNnK4rH+0jl0ZOdKQ5jZiNINb9KXf0gGwsDyFqvpDB9C9+1KonL+qRSa7MkUuVNkXz
h8npEfmS2XqAPoe2m12uqqP6EIoKat9sHRQTUsuTdmDoA32z+JeI9pfzGJWuJmlR4AyNBm5IdVUj
Uzy/vaJTyqU8qTnpa0NgQVF/JE3q6MbLOD0B3XytVOrtoiuCV8HpV8jR3nIeaZDSKF0+jkyQGPiW
yobxZGH0nLi/UwE8mdJ9mvt42x8lG5Wl0UzX8CnLZHqUk/WGrPfTent+E09ipo/crMa5F1sqDLNl
Vro2CmZwfXdIucv8QTcDGypTlnUZydatZIyi1uoXSphf/bvGOZmkrlCb0D78qbEb0FNSwgZUreIO
lsC5fAhoHu0jWriLWrDPpo2JLxMw/9jjJh/8VguSlria7ke6iDJA9O0475KCC3sqbdgcNMiMJrtW
Vx9Bwii4AYKQpLFfcbQyUhfVABZtIDJBCNrNxNPN6K4eQf9Z7EgtOeePisga51q0Nprrge0jLfeL
gr7jChGyUsMIkuWT6eW8sS8T+h8thqPTz/mPeulBCKDDWuuB9abKN3lyq4JTGPRtkj+6k7W1BqA8
gDXxK+o0eaD47TexrJJo0byTaShw6jm2WG8wtjNd1pF5bdHlOmsOgGUKdljgM/k5bktvh1VnbRxT
Sb9JRH1s439XJfvcV51PYyaDZqqJfdUd8mO1wPXfheyZuACXE4OsuAZTiOjddGoTbUVGGqdopmyb
nONchyLHp8S6eviWaQ4xceCvK9joF90xC5E4t37q8h2Z4x+IE/AS0TBY6n5arDttWv0JmZJtvHfN
j6qTwtqaaj+tJum9SBcbomuR9FzJwAMNRW/70rJiAGCp7B26S6FlWcC5SE4692EDtGVag8A3JbUL
2bzdkrabGLwEowkQD5h5TQWzjNBR05GT4k0KqPHqFlm6BqM0NBtDTq4iWvZOVSp3YKSRfDpa0C4Y
d3JmemunOfkCfO1SAe7UT5pTDdK0WZQflMKKMlzQsvbtGkoQFTYQMsZDp2/n+pZGIgVq0fZxESFa
hjlLG1vdy4AJDaVTdz+0+ef5630qdh9/Is75a7OCQX7mH1H0Rz1s8omV3EXxJT5Rrd83y4/z5kRL
4vJLuxxME6OG6p6x8qbyZQQehqG/+zMjnM83y2yyKEu99JS6DX1d21CLv5+3cTKlPN44ttJjl9/G
/w0s0P4pUK3/SEOS0EbDs0WzpLv7DbjCKbd0bJNz/JOZzvFsYPe0G/052hhuCrEuw2su4X4jBGzx
o0d0PDjnDyz0f2sfM3SkNdQfu8vRCOdG9ltJvo4UzT2/raLzwXn5lfFEZixZjdmYMCvxShczhqLP
WzkJgD7eSM4PxpmmVTMGP6H0El/bz+slfSxuipD1yiPwZkeQ/op3wnqZYHE8CAp0Fq1p51TdL62D
glkTOctVAn1J+W5220f0RsZ9EWCaa74+v1yB1+dBUatValAWwaaunerHCuRjOuLWIB6MmvQeFO7h
eXOCU8oDo5oYcz5Sgc2d6QMmYQHMFDZ7TrxSjz4fj4Si8O9dAvng/Qzmc+Qf5OHPVsA5kBxN4W5l
p1CL0sO0xpfKcvNnFjjvsUxLFkslLMhatOtUA/0AwRpOzg4ebxLnLFot/e9Xn9w69joo+kHt5QLE
SofE7f0ODZsg0jAR64vBY6cS/WPTnNfQIDSj9h+3uBndarCCZMp9u4RGMunQtoCg9XwdV6JmBVsQ
X7s4tsr5DlWpctNkCdWUKJgZwju/VcIhkkM8xAUOROAWbc5/9EpKFYuVxBa12cilHkIdOaTVa0qm
SymOncaM/D84MGD74bJFZDgQtqE48iZYk4r0Iam3f2aASzZ0MsgadFr7Q5Wld1TXroxGgLY4fyKx
Bi7XKGw5GqsBa+j8bC89RxeQcrqbL1pA0brLiUHR4m/0VvfOL4xdpX88FrDKpRwWjSVdYbn8XB7U
uL5qa/2GAcLPWzn5fP/79MEM5zMKFQ2tklXO9OKlRUuwSu6s2QbeHrXvWvEJ0YJWqm7iUcRA+w/B
jJiWBgIWm/CPz9aupaIHAG5v3zWvFC/4xo09pmFJD9X9sAWBibAu+VVGFDUDW/m0yTmXvM3Mpe6w
qWOjX+YtdIpBwrSuJaYjRk+1AYyOmrAs7F27vGv0XY8uKuWuxCyBauZBH02eNn5Xq3Y31cU3Mga2
YX8fDOhpGxs5rx1N0UenyTJRpeN0IPz81Zxf6qtUzasYOyVtoj1E5CoHfQp4RIBM5R8A55PdXxAy
0bPrdET8tMt5pn6tNTsnEdnHBdRjq9iZJ8HtFa2Mc0g4310klVhZi+mFKjqsg4aB/13WEiePns8f
9dN+9u/V8A9XvaVQkGXFjlJ9l3v7Jl2sJ0J2ySBIW05f3E87nEcylIgYVg878VDfzVq3g9I5mHEE
h0JkhXNKBBXn1B5gpbfLd2tRX3M9LDEMcn7P/sH3fS6G80JtncRqxYCa8w/pEF3gfRldZDv0Sp9B
LvQO6e1D9ZIJ3/sn8fBH91TnvFIPdVIQdS6sXQSMemhCCoqNis2PoJgXHEHRRrJ/P3oQFfhU7cRa
ca01Pa1aiILbbZwI0IOCm6RzfmdUcrM22TnvKdQlpm99LHg7Cj8U5yMkOQLsvWZZBBpsbND3W/LQ
O3oIBK/uAomBGj3mN4FJExwQwQ3mxXIrRPeoYb6pgWhnqLrli+xD0OTG3Os+5njuB0ymom0rbUVy
GiLDnOvoIjpGC4uPVloGhnUV5w/ZMGxof5dCTU6wSvbHvgbjv68Bz3ugNvOs9azIPbmYtTOyjRmF
Hhs1I64edKG1bcDlGiweGBoHANNi2/3zrebB8LUNNaeGJd/LTuu/J2jiJSEEAZPLyVMat/EGDyXM
sMJUhegJKHCdPAWC1PSkj2dmWTFuZTkNBszqqa21qcfFE2z16Rz1c6s5j2N1VUX0FVs9BsktqRwA
4Mp78tyx2fXYM6AMZbXeOFySj878v3uifVrnHE/XL0NmsCAhrWo49xZ29lawQMHB5clRaFmpMQXq
BWepeMXYt6355b3hrk4GSFpyDz6LtAuqreqJ+7ICX2dwbmhtFtWKRqyuXpUnvaGX6QCVT/J6foUC
Z2ewDTjyqJKWdVDwgRXbMIDiXP1cBMYWWeASk2wZ//eV8Iax5SXIzT8L4gbnXVoQFNoGC+JZUu9r
QKRV/aDkP/5oo3jkegZBVXVg16pBiEVyBZ1VVTRkItiqL+PkaK5IMfsYst3t6h44S+vPYhs/RN7Y
ZBlbZiHVFS+nuUfo4/l9OnlsVQ3MtEA6ahrf1uhJ2hJTQh6qkxj4nK1UvnWDIICe9PCfNvjscFB1
bWpZnwY8vF6yhLMK8LIFghn91QLJVhrfmJZw1v+kXz0yyqWKGY2XTh/YwjBdaztgWMMcLqqjllfY
gPK68S0qbg5YOWyvePqjPdW5/FEurcm2IpgugNAkSY3mweqUomt0OpE7WiHnzaW8nBOj+HB2s6e6
YILalRs7ZBzgooRAtJmc656iZCQlldR9Y+NdV83bwc4cDdDouS6985t3spMPnuT/nciPDtKRi9PK
KsXbD7uXX3aPoKEITX/ejb4BHqIkEMUkwfHnk8du6LWlYTm4ZNDrfDBcUmSPaqr5gkWdDExHi+L8
dtymFokLLKp+XtExLUPZzzArVDx3GN7oIYy661/JYxaA9s49b/pks/Z4PzmHrpbgG0JJkezT1oMQ
5ZI75RbCkIzlDwW/2okfgQi1QwiYX06Fm/uJNzwJb6Nonzmfb4x5atYrfoS9GfwaIdnWtn/h/wsG
0RhD+Qli1tX382sHKO1Ucvm573xymTSyajV0lg90BEX+jCJ0qCaTsQcfzDd7pgCnLg9T895JIC14
XbKXen4zputa22qd18SXJHnBgEAFHqEsBTpnivy4iZCJpt60dhjxwSM3d7TqqqFbcFhj9pyxzMDP
SLFfdvSy6hpXL3rwtURuRN7LEUO6duzV682K0XxgRIs6CyAOtB3HBN1KMM3DCefZtRV/U1P0QVfb
pZbhqMoT2G+8AfQJ1rhb16sZ2tmFif/r0I2KYzaDU0qX9lyAKyHHLMJmoJu+uazJdlKuuxF/AENq
cftK4kM5HQz1TjEh9ZWD17Ac3LGLnbKKQDo5uU0x+LQyfB1cBdSGtPf4EKetk5rVCymeAayPoOdt
5/eSgQlVtlMPTdZ6sQHJA/O7It8WKep1+iGy100sfbctxS/pQwYApg1aRS2BvKgC6VGtgyDSYSUg
e6iAdRpV6LKMDtF+xm3m2pggrgdg9vIhtJLa1VdjA/27PZ0tl/ZTDu6fbMFQThSePyqnD6ipq6Ax
N1SLcAeUSGpTdCUQL+qUhplaOr3Vbqv15x9Z4WFDSaYSorawQrV5qywXRdtvLXpz3sjp6p/691p4
2NA86HpZayCmknfVbexWNyu0X9M7xji/4rKBT0NCfUvgt0/ftE+jXNCTgIWUSgJUvd1M2wkTp+o4
XxXNLgFnnqTrECARfLF/iH+fFrn4h1yfrDLoPbDM5ZGN2gN5gsn+GUMuonm00/Hv0xQX/wYJXCk9
RZsuM4Fin7eSVjs1mnVK9XD+24kMsWN6FPyGPlpiZUSgXclb0/4sJOKgNk10QQp+cvLcPjoi7Hcc
2SHQX1JWWskAzMZvyrO1QtWDevVGJU7vxxuoanzDNAmwvKB0FJ0UwVXTuFg4NaNhxzXWqNmRq0Cg
E0q7cSYYg2Z/5EtV4WiBXNRrllHOiIFpgDiDr5IBCE6vaDYGxRhGot7g6QX9nbHwxQNFySn0N5Df
WmpyoWmRZ6j2vVT+G0zlUSDnKwUqSJInPUUMrSLMnELzYz7I1b7JrlsL5Df2IkgcTqL3j+1x90ur
zUyCIDbZG9/WAIPrwBZ4lgcqszvtefUx2yU8GacrbUfhmrtnWpMZk83SpOIR8AkZRLGqpxSu5v8F
567aG61CzS36ke5EQ5/sT389MJ8fkbt5nbZayyLDdAcaYCataIsK8iIL3J0zjVqaJ7Y4Gd+PGg9U
E9St/8Hxf66Bu1njhIgZTbCw3CDgWouDUaNxC06QC6b/4Svv0QuGWi9EF1p4UrjLZuqpidE22AVV
0t2ApJ1BGEw32io77Vn/jXqdaCu5aF1NSaljBB7pdCH74xJ55ip4eYv2ki8gLAYBPZQJE6zoO6N3
dp/CQ2qYIiEg5A9V0LmUD6KdPO3+//6AfEWhIfCMU4bnSLnMICj7tq7vhUKvtUJkSPTK4isLZkRj
La+xPPPQXprBuqFBvLdwt1r3N8ZiBBUAnpwOEtTpEElYFx4CeytRXR3t0CzfT1Pmrtl9HwEHAD27
UXklULQbn4j9akBfRIJg/NRUADpPYaWsfmOCUeGPAq7CXZlG6iWrkxGMxmV2cjN2Kgn5OvpxWtsK
TJ3Gh33GpI+gfBR012KewdyMFGluNykGIz3E3K39IL0S3VHc6g2iINvzqxNEwQ+ukCOLXcXIr0fk
LV1jBQ248qTJ8to8cjWQcLfr83lrH5v11Yf+nSZ9PEWPzE11NdSTBnP5ZS3tGjDR/pAf66C7Sq5a
f0C1pQyBs6ZgWEdaIWyXnA7Dn9a5ig+4tqlNk49B5BWTnFc9KHcTp7ihHh4d7woazGju/oYzEtnl
Mt8qho58ZsCukkqbcm7Q0I4Oafp2fnNPu4bP1XHRGK9Yu4wY60e6NFsr/cnkJeMR2tymYN5H+BWZ
8z36irSt0YafcCV0GHAiwwFpTrefZszuYdzI1XVnuE/isHfXn2DL888v87Rn/1wmF4aHter1mN3H
fi3dWX6pdEGQFH0tLgqnRlkrkYozaqidnw8/68l0+1kUPdg3P3cTOLeSAO5mDQW+VrxNVrB5ozbs
Yi9Vp7iPcARFleh/KPJ8bhsXgUlk9okMuhbAQI2dcdP4IBO8SjtPA5uU5HfB+N69YIocHL173dW+
K4L3hGhTuXhcWrQZAERF8wOPv64PbKnbtObTHx0NfsivtqtJpRR72raqDwZEz2gEn01w+AjnQdKl
0KiZYBlztVxOara1C4EFwUYR7hZnXU+bvsPxzuw7ZbyWxgdlEZgQve0Id39XVFNWi3YymmCTL6Ho
DVmm27zZUa/FvG9xD3LdoLgrf6pNGIt8h2h97N+PfEe2xjI1B7zJdccImYwXNFYvol1+UYDJHoKR
HsgshUbZZzlz2Qh3pdumW3Mpg9EOrHBgiGOafknroTnmR8G/wo59BnHC3eyZKpDdIbhpGYpgXR42
6+zM9M+cFOGuc7+CUKRJcUxMDXyfDXhBqTtAJO/8hRJ8LL73A5lyC+UoHPeyBg5kapD/KBeLSHpJ
5Jv49g+dknVKmS80SeympRz24+McKYEKLtmie5iHV90AV1Zys+Sd0wIF7Vx3ZbAApWnrQ6g34ChL
X8dcKAspuO06d9uJJkvDaqJMVkHYYVuCMlne/jW2rOxW30Y1XpSiCNIxvjEkSSkmwlh+JMuSQ6Gl
VCitbzffpv5m7V/Of1xRtsnLqJqx2uZ1WwOgj+F7PGAgq7hJwMsCqhqw0f4O0x1zXmfuIY8sips2
p0sGi827FcoJVH3SgAk6AFPc7tXfEQcRfULO3ehTIxUTo/IwrqDsCwQV1GkxeD5C0hOEKjMcwG+M
XIiWybmbKetrU1lgdMytbWU3TqNUXpkUAZHabZbaIe2+1cCmGaOEkjUohCxImxUiGhPR0jk/BEms
dmxXnKWE1hh9+tGIRLH+4VX/d07Bw48wlNMmmJpBNg9CNn8qoSfIhktUiM067Steit/EFKrMsf16
hFSVKIqCIThD060P4o2j+LHKLbpENV0hP187kCly6gyEzpgIyiGh0JLJUTpZ4AW/buSvJrnPWQ8r
eqgSKoVVPF3ZXb7PoDz2f9/FX21wH0tXl7KQCtgwD8mtxkrVjga+dHOHIhf4GYTtNtGauPihWpQu
fQZ7nU8GF00bkGpjKkgP+0ewPrYgnhRTMJ4gRfl1kVwS2OWkjBJGzEQV+6CqF4pZ7Ix1hc5vjz4j
3p/4jA0dnSTr3KXrEW3CATinbCQ+VdBMGkBnfrCI4Sv2NlE8gqnHYr2VSjBv1Sm49JobwVf5mjf8
8oO/JJRdTdblg+pvF22WKwgpgTFmddnIjcjzn/DGv9rigs0wYrLRYsTKkwu+oy3EZRon2WWhHhqg
QvpXne1fDbIXytFNUnRbImCyXQ9al/kNbg6UJBzIFIbnN1FwYb8ktFNr1pUOAD9pG6hs/EgT4pbR
9xWoi6hPwkoIujnR9vl1YezsHy2sio04yegHCzHoCO8Yr9B6A4FTD1rk/3/f51dbXHzJ1rYALpA5
WZTYyxgiiBTiARLkoxNRuf1rbvCrKc4NZSUkv2YTt6cwur1SAxlPQs2Wt7UZX6mL6KVzYjbhV3Oc
R8ohg2ioatcdjPJnack7XTYxAEQ8RV8dfbroMA0xKTQ00kxwYE48T361zPkmpLGQIRixUC3sXuGd
IAgA7Wg2uGh5awgsgvps3kTX5k6fPXlTfD9/XgWeke/zyijzt22Ryoeshox563ar8YfOnm/yQjFb
hlgg0iDG6owRfHeqETbXEM+fgFi+7YmeJCci9S9byjd8VdkqKo1gS1mtOrI8M2CY7twxbCe5Zt4+
uxPBVkUOjaeI6Cwg3zJirei+JpuOXKDOAO/ZQOsC3HmuvDG9cRIcHYGv4ckilHU1pMXGzbcWzIRA
XH4yXMxdeYpBPQxxz6UQMMuc5Jl0RON8zZSSPktabOwYgGpV+uAVMv0xxlCoQZ3f4E0WLZFzOIuC
IWW1w/Fs/MEHA7+r6ndm49eHIoPGSgIWR+Ib2aFQodTo5TcickXmZM6tl3NCZh1JVspCeAS5rEq9
jKjulk13lQEzd/4eitw43wVWjbFFogdTbYty9AwVsALXgwD/PJZuU6eenClBpq2eof+c00lQsFIF
sf9D2/4oikxlIyckRhJPIfi0FotbVNa2y0qwCl8Y5EZXaFBR06/XtxzUAioFAyOwNWOTeDSPAgko
HgWOK1dyh3ZzkJpmkK4gFzi/SQJnxT/QJ9usW4Olpqtdh1apBpMuGMD7UG0888X5x3kxUoPUur0e
onT1Md/XGfRWnaxdomse9OEGyJlIoERs23W7aJkM7j4IP8qrWYW2gfHkqgGXqr4sk1tBfK6eCHSj
Tae37wiVXrJGAp18aWG4SZIWsD5W6cGq59Qry/k2ti3ykubz7RK1t3GpXetW9VpXDOSv7IsFamlJ
5qn0xqS3DUXJysidQn+zp8dqeJr0p1y5yiaIyRmbRIm9CrlNFm2iaVeY3+3yIRru7OR2Xm5G+q2t
BcWZEwVy5m41gylhWpr6EVuPzk7WNRD402yWXS++8TpCt5CRDVmsLn6vBanP3kWNL8whTx+HT7tc
DmkQmqf5AnLFToZGN+hqm6IHVbYaUrP0FvKjqgDjoBeNnO5tSKFXc+GUzVtHhIONX1/Av24Ac5tH
G1B2XWm1FZIHEKkOj0y+17o28JXd8RV3+XeUEkRL5+qm45zo1lDjJixld6Gku7nQnHh+M61bK3pI
4CVqBRQLBnXtOLQmoMpAONdKIiDz16BnWooOpLRugE5O1z/+/WjhfazWjZbp5EDI9D1RhzTQCMTS
9Cn2Yq0MrLJ/X0kEFKlJ9hOonZ1V/Q9pV9Yct80tfxGruBN85TqLNKPFlmW9sORF3MB956+/zXE+
i4HoQW5SeUhVnPIZgAeNg7N0C5YMMaBi+nYdGj4WcJmfwlxNfWIE8qQO5EwxNAOlkcgL/f6QPI2u
DFJuXr344+OOMcdcTKokFUPWFHjY+eb38UxuwY7uonJ81p6L02K9tyS/ST3QFrzmlnYLuqiHzBu4
Mp4fW0SYH8JcUUJfSJogqv39hOzy7EiQTnrS1dPC3FbGNhqKUjdMbeHTnNzxNuHD5XwxrYDvEC0q
OPnM+evTthelpFDALoTZoEnQXqQKWmtgQlfrFOpXxgBZqdi7/qGXjf0bQDNGmbMG5TMJWoeTcp7M
k5krzqD9jHWuCrvIscKcr1AUdeRokwyDBrOTQ21KLmVLySAkU3yVpye1uq1IZ2Nf7Our+xi6Mstj
3FhsdREC8wEFldToSA4UbG6zzwixbMGnrvDVvOP2Q/M2lPHkOZpmNVIkclbK27nLfaE7VZoo2GZT
elVyFkXoPCLfUOVgREA8MIpIIUZ3WQNpZfklg1J4qlomgfYSqqL0kGk7LXyg2UtIbwdA8vXt+RCP
MbvDOHscx1MSmwSyj9M5HfcqOic6+tLHpXPdDm9PmNegKCjosW2i7NzWt0RB6zP9Wqa8Vguy/C3X
XJl5+QlikYYCLYSzMCRQkcuQmlD24RSOttGjebmOaGRleq26hqEim9rQeBeH6ehObRtZg3lIIeva
zW9aIVhiW9tzWFnq/D00SpuAY31Er2tvOjL+Jy352ZDGpgKxxkW+vVTtcnzOoruEmIjZcns28V/p
Y4/RoE5cqMobqwRtr9ZDyjNVXUH5GRLIvdeNE0G8EZ0opKZWAp7IUlDuijnYg6f7FPXSAaP3fjWF
FgmJnZjPiUm9Oe0hF6y7gTB4xQAqoHS0quFnI99P8l3T3inoIB9zCEKJLxKEbosiAuXk9zm+beTP
JM9ehWg+ZnN3gjd9C5PCoxHEMc3PuhF6FOGPlAeQr0e2A4+eOkx4xcMPcTHjcUwSr1LkdKCCAY8b
tKOUE3BHD1bVQKcGUUWnUtugqR2GRwWRmhDlu+t+yPEQNhqNQnSkaxPQABNDdgUFv5qqbllBJbXP
j0RROU2if7jVfiM6WwIqh0ZoDcApHs6BP0CDurHJEka6pWSL0BpBvvmgYCZC/5K8JP7kBzbaO8Iz
FKDhKN8gHXh9+ZxjyNaHSG3UkqZO5Ky1uT3JkjWAhX6IeT0WH1Mwf//IbGmIND1RU4gEnKObztXf
sMVe4mgP8xfTRYrLyTPLPISgSIajct5dvBUycN+Mql5lc5qdAbwlDkgN9v2RS3/BuajZEaKKhLJe
iya9kF3/arOqnNIL71NQkAt+5oWPracf+eULnv8yeC3FQhkW5bK8UDyVSu8MYeoiajrlUARGRxvn
uHzM4jEfksFtg2o0igIN/jvvhOBrOs122kP36CKiDZUQFZpiqdtSg3MvfXwCMYYZKJ9MIUzDmCrg
ea/3UWeNe+2Ye8ljC/mjbD85MWa2z9kj9Weu/M0Sily5RTQGoUQoqxqSAIwQMY5TFootDBMOCUJB
KD32iun3BMI0lWA3gm6ncvxFzSVLVmvOWf1DAP4bO9jRIkWUgyxKRXIWR8iaRp+qqDiVWtpbNRFO
Y/OQS8neIKPXGwWk4pUvdctrWeZ9frbxHLMyRjqnhJxDZfKMdHAKUjm6arp5Bs5xs3YhFr83mhzU
YjxGL85BZpvRu0xSo6gEhJSdcTYS2Y3T6TmXeEvkIbS+eMPqxdUrnVrFHY5y0XxT4tCOx1cEYI5M
I1+HrEGTqh7VH6hR2HKW2/WoYV7Cj8r7BlIvU6t70C0KMbxl2nJVYtQmvw3jUz9Wuh10UowRL7+U
04frKM6LaXUG5KaujqPGVAE/k27H5G7SPxEzui3JrTEFqHW9BWDzBAmmlWQ/4zh3IoScYcorEH/s
YP77GWWH4XVCCTVygEPvQdLYzZ3CX4iikKlobnJXcKgdP/JyFDy3YAAwDZoMmkL4XBRihnNzIiba
AIyOc/Y+8s8zS2NwTzKCATkPvMQQJTzJEF5LvPhz5Qeq1er+IljeOaIjguXfsAlGggroDISOfBKO
XP/kIL7OAGFA57LqmhgPJyq4U3xPMOrXDqIXDZFdi5VtZKOdzMox6FQrlV+0tnPFDIzfPXKLheyo
aELszdqmKL2YMjggENgF+reC1netcqu1r1HZWKoQOzHl+QfnbcGO4ZedIki0w9tiNloLEl+uCgox
+WHueHvEc0S2lV5IRXHqqlpBl0bvlPvMTRx9GSXpkUZHfvke8hO77Mg5hMs1cOWaYFvpaaVleEH0
yjkLh9xCHQ+sGkns6WhDHsO7qUQrGsQvrUKCs6iPTXkbptOEbq5jLr0OCdSDdFpZYvoSFuC5T8uv
13/eptsoqixi2lAiJkvQZZJIwXsTQjlJjxizmB/a7gemQ5xIgTxjzmON3YyHVtaYU9lUklkSItFz
KdbWEPduCxZUow0QZ4qPdRyDVIUnOLJg3IftX5lkTqjWDrFJTRm3ND2NEDAlEy91sPmBVxaYk0cF
bUKKThFQR2z3jY+5AShcpR5P64W3ECbckJpcJXKq0LNgdsvcqdWKon/dGTgr+fDqKWVVF+bYRDD1
ayWLnCNfCZlnhklfGUo9FmGAT0ICqIqbklXIiZMUmU+Ux165N+id1IocpN4OUd6/EvukqetimvsM
d2FS70lUHZKytPpuhHBavgPrz7GG5k2Y6Ie5+3R9U7fjs5VlJnKYx1qOI5IK56ocfGEIcVUgIUvL
J2qcwEV6WwFyQwP4M923+vM4EM5X/Sj3sFxSqx/AhAE5kZImFuA5IFC6kRCnRtZkT259N+6pgxRb
cyugohc8Njf6c5u75qG1l2YgXtZyO2m9+h3Lnb0KoRS51EhV4km/9OPKdmSjICDYEGexJqc8pOeG
A72cE8NyKmhtOot5Cj+bkG1Jkn2FDAvn2y7f7gq6XKpaqyWB56cjrYZvu0hSqrG9SHjpj0tnU3kf
HKMDbw+3A47VHjJggz64QssadNO0hR57Q6vUVmdgyLltc7+YDWScxEOAeoNYqtFtQfLOEcAmUPfV
z8IELTmd8OpsI68aM6S4hjK2ira+h8QCCM9BLRyK+Q2EdnpPI+2AXqmIl9XZTO+ufj4DYq2R5r2E
cc5fCGNHkNLU/G4v7nh3PQdj2EeRSbQpDoPlptEMv6eZ3Q1fk1S3F56Can4zwq8yIvbr3sC53dhX
UCflBjQue8S5HcQzkwhRH/FAjWK1MYbZ9MkWu3D330wySfk26dUsIQHunih4LWRMxdbEEjpqo1B8
IFDwApEX58nNOVXsowISrKjVDllwDuV9PX0jMa/YzAlJ2OdCOjQk06siOHcT+LHMGU8F2oG+ZrQm
A2I0yFhe30MeLrGMWUFdoRGnQEnpl5x85S8RYeinoOfChIytfLpuj+eaTETSoI5b5BEEEiVkn4v6
VQQbR95Dtlf4XE/PpgRArmbeGjffQ+8Hj30eFFFgmAYEe8+j9r2aP3VohY6CxMrBeqRWxyJ+1oLS
mzrqTvJoJVLjzga0wtBDTPuSV+q/jplsvB/WgSjPZhNgaFxCiyXan8By0Wfj0/Vt/tjY8fdrj432
u1Kq2nwW6Tkf65s8NbwM/AxRecjz3skbaifFt2jM0Zv0uet797pxjg+zQb+UlJIeqaqACp3iKdW8
k6lg9ZByVUUQ/oOJ6bo5zplkh2jHIi/KRtNN1OYqqNpP6D4oOSvafjwphq7okqIZCltyFoKUJqUx
okBWWJBicKrUWqh86ZP00LqSnVjyES3RvJmabb99t7qsfHXBEqVKhgiFgHMAajNFHXxzUFxaKZwY
6Q/O8m5n+R0rO3FPTdCDtVhdfVuFINlvZSsoBh+txEeBAFMB4cIYgAfAl/SSg+LbteTV3rLvIgS/
XRJhbxcEMo7Sjepmh/wRAwQW8mmHPrWG/fi5+nLda7ZzWiuzDBLVWRBFegezSn+szZ0OYXESmU4e
vejR1y78JIKFOJKfw/IevCMOFJHcoqytpjf9BMJBWS07IKiatcGCtrElkUWSBi0P8/AaKPmhSCte
tLV9qt4/EhP8gEC9ScsRF2yyh/x79NXwutDWWgjteaFLwBo5OZriTbmFfgi+vuE2br9bZ2IXXa8q
tSsBocs7L0fkgj6Dfe3zotY/vFR+27mMMa1cMUPL5jyNuB+oBCH122girlbvBQkpdfF+iH50WXAs
e50Dl5zVXfrUVla7YOqSuMBBw7y5k+tPY9X5zYB2dzNFW89tGVTofE/+I6jITPxCkLSSpqSD42tW
+qQeVHcZUJX3YF09LVkZHYOqHm8YnbvDzIuMlkQRExWHvZfDXVBCAq+3owoxRvDdzBObTNIBNOn3
eV7cXz9xf3gLvn9bBs4ko4jVocV6l5FIDIUvGtVQ8bkxDvpR5PJhbAek79YYUCsmPRG1FN+UDKlb
RBBkh2qR8gWjzU6Rv4gmJ8jgYPWFmH3lQrqC1rshQHCvdorX9ica1QjZIh4KbFaG31FLZlCrlOao
mlSsatnD7qTs+t3gNfv5lj9KwgPmC63bakmTGKdCRZdL73lyl5kubYfRI/T3Y7JTRAtsct+mFl/L
/OOo4iV2ef9yDNZAJgvHMbxgTTw6YHNLD6lt2FAsSf3RHpBUpodmH2GGur81vyaHf5U+f99jdiJF
FXWUpJc9Lo1k14QTKgTlXqE8JqHtuOX3Mtk5Z7QupnLU4TjERNmhQmCrffp4/chxnFJhECbSG9zs
FCuZiAJS0fZWjON9U+n/8WSz8yeGPPdyK8GOismiIv6SywvV3TGddqlAD1FwEvpDbLYu7V9MIedY
vwz7fsxDvG8kgytm1owSRZr5PNXmfT/X30S9s5Boc3NBP0DvxIe/+UJq3KKzwROobmdoVZTL9jFU
Uz8SM69V7jq5tUghWlks3UQYtUsqyUGv3V7pQMqof08HTwRHIqG1m+DODdDUKY6KHyufJ9qiO+O7
bh7k2jyYaNVOQp3T6/qHxMf7ChksQ39WOTYLuORZuZv7U5mYxBo69Cb0EDczi4fWPLXyy0SQf21q
W+sKO6YY5Rh0Jwf9XHBQkhiDfONNDckmQQI5KfqmCiLYovaaZLw3Jec2ZSfBBzVJQ0Lg2BAuuSEz
hNhmL9Feumhy01o/tsFPClH5657Os8ng4lyj66jJER3N0l2c3cYBGFKHcy89oNMJyIH0ZkA4GQ9e
2MzOhyPLoE1RA5wCyRmapb/r6idTRwddeWyy16EqrRYdwXlu7pQq49heYuJrLs9AZJWgLbqjy1UK
CK5U9WCqt510J4KM8vq+cgyxYzTRLP5136gJ5P/62wnSEpNpaTymOA4Ysl2drVrMShfjrsmq7102
+W0guNdXwsFCdlRmkgYjLzNsmdwrIFOZfAE9VUbHy7VzHJEdj4knsejl5eEtAIDk6luBJtVZ075n
fbbr8fhOhdzKzdz/F4szNBUdk6ph4pX69xccrXQyNIke3qnl7JKos1W5takW76+b2Vzcygxzn+ha
QMxUyZHNr1ML3XE1eFF17Y6KGUaDf5a0d8JK4oQ8lzD4g6+vjDIBK2jKk04qYRR8+afuCcS9rnFW
vMgGvynI8JYkenXTRjY5S25yCI7Cv0zer34Cc8MUqEvkrUGEM90Xpx6sY7GTe5G3KHYEtSONSJXx
gpDt6Gtlk8H8IopJrfdJeIfGAeFQJg/h8ZecMj0pvpH7BrUa2RF7a5nyuv6ZuVu+oMIq8ovAujbU
EWxPh9krHrJdmDtGu6+ge9HcdQtrsuDWmOyX4XDhKd3D5/Jb458olnF/CgPsKtGoWEyZAAIF6Rnc
yZD+9EaHHKqX/Jx/C+6I03lQF81P8dcWH2H8B4Ewz+uZl7cejsOg6PgJdE8OyjH1IYRxU/u8lxnP
zPLnq003TDMrm7IWzmL3GYEGVFAFSGcfdLXx57S2ggw3fckrFWzi7ruXsXlCVdUoJKaRQ5fpG9p8
D3gEc5oNL+HylfPLpgPHcO4x8Yzze8kwW8aX4VXEB/tqgpYs9yjmdqBFF6MMRnbhHX1bCmLUHXbN
j+oGJGVW+gj9KW7/+WYtZrVuBsmEJqm7rsGPUv3hSXhUvNwBQRqyz4t2MsbPoSqT3chgOwcx83z7
b2YMl0fO6gcwqNaWoKSX0otfd4jJTNCDGB51EmKZr7NNnmWnvT0Y0L3iH+/th/jKNgNnMRn1SFuO
N8SAXhfO3tjW/OJuISSBgC8Hvzff4StjDI4lVBImQUeBQa2+S4PsaiTypcLwyqr8ibyDFwzG7jp8
bac4ViYZ+BKapcOVLPA1Ky4pB08vlacBAm9UfFFIemsG6ZcMBNZp8G+KrivDDFhBapyUEygmzhLo
naFWZM+FzAl0uR+PQaNGG8NSGmFDPISzNdySPZQ8XQoFN5St+Z9vu8l0tSYGlvJq6pSug71Fqar1
jOf0rUb30HycBksAVZDb7PN78yefoZhnmVWprjUaGm0Iy5hRf+pv2k9o0vNMaGQuDJklrh/zkDni
kXfzcnCYMLHUpJelKqhReGcaOyn6WhlYqArqhpFUj2Jn3OXJvoEoIsdnl/N+BSUJA0gkUmPMmdao
Ylz6Axrb+LawdRlgpgAPZsjVXNgM7N8/K2HwpzMkGiszNndGk382fov70u7Q+CZqBQcAeJYYtMl1
DHWEYYX4TRXsXGwsEqSWmL/OgcTbRJ4pBmtCcyr6UqPAGr+/wdLAf25DRtDTkgspeXQyoDfuCI72
g/P1loN97esxiCPJArQVAyRA0qfkUwL67nN8rztBjtYSyB0Rq0WPm5OghuNEbsEBHZ5tBnSKtjPy
JgPaZSkY5oZ24bPCkwN66vrsQLKGs8mb76iV4zD4g9J+OCYdPmc47wxykEUv480nbI9GrGwwmEP1
ssnmDM4p+72j3xN/ITPOUeeAHpgre9B7+7Rw5PJznpdM/5UPyUpBd10897mOzaT7eGc+En/KQRAL
mV5PeTPuCdS8Mev50PvUjz1qKxaP0WH7Y4L2wyCyZBgys3K9TsZZhsTnGYqsuCpH6EpUViOahzj+
moqP1912O/j7bYxNdJK56ssWNOlnsXqrgod84mVl/vAh3y0wWIq+D8VA+ycIhJGulpwKveENhtHt
3jbvi0/NHZqDXaPwysKTBhvaI7zgY9tZ3+0zqBrIQtvlFexX2U8NNL8mGHh4nLA8GwySZoGkiXIH
tiVkvVzSGF/CuvdKUXq6/rG20+LQYPrLNVhGSWhw0LovVBPzNBQspqa91E+a28CpnOZGe4IM4YFY
kt36+efU46fltxvqiSkZmqEqEOdgcCYX8rFVOsw5REuD5JKOD5z2EOI1pHsgAEDPJzr7rq95OwRY
2WTAJpC1cohmfD9kMU/ajXGsPrdfCFZc7OE1YM7M0Wn2D7r1Fr/4AAMru8wxbDMdHBxthcd3jk7y
FnJ1ymzN84S88mTaagyl9l0fSzs5JD/EPrSN9Nv1lW8ezfcfwObdpqpu1Y5MqF6R0k7E11SMeXu7
+QRamWDO5pj3UD0sDMy5oaUhPDa+vtd8yVWPvIft5gFZGVo2e/WwDfQuktEmjENolhYa6219/Fm0
nGfmZtS2MsKcwi5VhGia0vCuxXiFqb3WaM2qwmOXo9NVD71pBuVXr3Oyoxfq7it+wlLTjIE466M2
C5fB6Q6X/X39o7g3TyqekAL0stIfoteCyazbpTn3rthOEa3WvGz8amMjLew6vQEi9J74hhp1Dm58
8cdoAwRs8XgQ/OTID8t5nsmEOlo+DoGi4UjqxnHMQTtRSM5/830GaFI0VMymjMPXDcNJF9KbknKw
dNMjTVkHxSH+kUXG9TWQqJgDwcUXtbuZSpY+abe9UL5cX8emS66sMH6fdHViCktSNkEsIe30fbaX
XHHHI3/bvhhWdhjXjzO5K/IaPfiCZCHkbWSES51f+OU3HW3NMy5dkE+BMscmO/lZ9cQd78W03US4
+gWLz6wccU5ziMrLMQ7fhWxLsvLHcbewsRT7/BBHFo9pm/f9GMfPIEMetwQrrsbAEaLPFDnZRtU4
eYTFkz8c7tWqGE83pLwL+8WKKn2q0FaqNI/SXPgGj7F/80St7DD+ro9tH/UNDc466A2mKbCFNvWu
uyJvw5h7dKTZPKnB4iJB56MFwoUShFdQHp/UZvS6WglzbUJ1dhqGSTTPAVLFSk7cARpsjb4zzOe5
5DGRb2dC3q1d0kArryPtHGJyyySXxCKGpz09x2Rxc6O4pV98MT79/7fQUEVFIyBSlMRLP9nKmqGr
4kSCQj0n0eDqNToaK+QiJB4R6hZorM0wTqc1eWjkIIU+96XpSBB4pA35HMd3raTs6+YpCUz0oPEy
ZlvusTbKeKCBJtRikka0NWePpTjeyGJoyem/6UZYW2GcMIau0DRDiO4u1EQnopIzqG8iWu6uf6fN
O3lthnHCRij0QStKFUkAeoeKEXVaR/LCXekVtmDLj1WMLpLRxRVZYh6RR1a5dZhX1tk3VTyNBU2k
Sj1P4MFKBWjUVBKPkITjI2znCB2jMm/aVsEKw52yI068B+HVgfcW3Yz412thLrB5GPS0iLGTvTfV
lnwIalA7x27qx4U1PZPnZMeve232Za6NMreZWAoRxjVzFU82+aFRpp0ZNjs0+TZu2s+PodSBiLbf
x0R8A/vS6yS8dT3GNcEC0de0RWFXcMrSuBnlYi80gTcGjdsKSm7riemmKeSCQuOzlgiHZP43Beb1
D188YwUQaSup5thht0TlkxGrR2WIHejVcZCc+1GYu09Sa0VNZjhY44oYhXOhCQZdNXAZw6nfZA9V
uKUOdv1McfCB7ejoJ22YGpBunSXlTc/Sn3kffmlyyju5S9jFXrjrHWRgKFLRDamDagfZgoWzEzMk
52AneouWbsW523kowTZvCFClU2aAKnwb2uvuAM5hB4Npjwt/JoohexUdtcN+YbSddryDxcMIBqGm
FhJhQYirpBNfwKHrKs3E8RKOBfb5GBcNmUwFvigZ9Y1AUq9KM877cTPsXH0ttmUjTzo1gTb2Upef
MgdiPyo4SKcT9EnvBRdtgkt1HJMWw036HfSu9UvMp1zdesKufwIDUBiNGSeSobaU7Ps9Gun8AiXD
BJSgOoejhrefDCgNRWWiKRkHIE4k8Gcr2ikkvCGDzdzjejXLj1gBSFRDxGiWYWQ4GOfipL9Knnk2
vkc/KLqB78IDMj7OGJwmsot2slNCIoznmJxzzg5EQ4kMk0A1fkEH1nCQUrphP++1Iud451aYuF4o
E+OMZUuoRuCdRCitit5KgwQdLPMkJzn698r/aI1BFb0tijEcsSi9n2/j4gu+5YnCcD/fCf91A5kQ
p4uKoGxqnOyqRGksmK0a44ljyMuLbU61rneQQZAgEsikLGtaHlw9GhMrWwKjlqS57fQ4pHvB8iCz
HlmmHQHYLp0iavIwGsdBayE2jBPC6xnZ7IZDYtDAGL2umYrJHJFS7qJGqWtcf4f60zIK2gJHBV8/
8mtX2/HPuynmoEizOtEwhqmU6j8lPfVA1hRN1a6T3WEGXVX9I9L+FQC8m2Ru3aZJi6AysOHToCC9
BCaJx+tX7PaZeDfAnIl4bgPcR0hJZGMHIp2XoD+TRLRL8jrxtMUWJ/x4zb6bYg6ECdJSc2qW7Aek
YBqwrwUhxg6M76TyFBmtopyt2waVd3PMmRjSpKjnriTn0dB20+AHieZPScupgm0j9LsV5kSMczlr
dQGfMEjrtrlpayMnZLjUXv68b6q43EYrfA4zI2ikxYT5uLAktr2lownNCY99bJV7tEgVoI146HuQ
jSeOiaeoedKRB0REFiBexkyl/iO0F80X3tm7vsMqm86iWkNDMDmrZ2EUHPQ5eDJSkWX1dt1Dr++w
KjKXLY1pA4YfWKE9ynAqko0Sx1M280jvGILH9t93WMmiIEs7mMDDZkSVAyEgKI6xk5q4j3ZLEou3
dbxFMVCideMo9suiqkDcz0PsGtPrf9s2BjnmsI+rqcRpk5oDMXvL7GPnuoXNRMh62xjs6Ho1AjU0
FjHYiPYid9E2yXdgni8sUIDxFZT+8Ab532FTRQZB5iaSUVUDGqq+PMH3o6//c3mUShCBgdeo44Sb
XN9gYEQEMcw0qbCZ7CFIhQvvl5pK6xrBCWp+KAb/Z5MMpnSVPueqenFHDKKUvV3+yJ2lW6pzKnO/
CHPzU6mcs8wmtQwwHMhZCZuN21BrdAzZaufHzC18PG7BtHVTkuM/EVfn7e/lfl+hW21O0gTS5uWb
zrUTzxe1GhPCUVq60+zCE7ipkutXnnpx65XFMBVRPslwMkiFzEx6r1TnNs69st5FwhPniCzIcQW7
L6tf2ZIaNS8rHd4zemUPVnN4T+TF6CWSGm8BZT4L4R/eR78PyeUQrUzqcTjOybKhaNTChKgzeqq4
h4CTAgqwpYup7x6aH4jooQGL3q3lJ/AcmPsTGOxBZQAyni3ysY1bPcUP5R0S2X4PBwbxigmN+clJ
LCRov0HE1A1ziweuPJy4FLBWW6DEJAvH9uLMimJDwXThCFvwvKUWeOsDa/T5o6pcqww6yfMcZ+Zy
i4CG7kY/DKfKXsQIdatD2dxGCsjmJf3+kE14/9YMOBllhDl3Ae4l+vIhgzq1p6M9vWwt3cGHxj7X
0BsVLbQNLw0PHPzfvMM0FTlplRiqajLrDQYp6WcVDQi63lskPeoISzjHh2eCWZ+AmQYIS80G1te5
C9VbZfc79a5FgUdyISnsS5xy7iY2rNbEQG8TtL1edagydmO8y4POiSdImUPLvEcBRog4ddzry9PY
yK7SilCXE1iLQ9VPIYHRRlz1MZ4NpubYznGrjWqJ9g3TMjsL0SNGKp0YE2jwTVSKIz8r/4E6H88s
E7WNQlPJ0NkAyOJdIYyd1U08bOWZYKI2qoGVuK0uN4f2LLpoJPiqoi+0wFgApONsyhVo38a1396h
icsvWuFKlTZUDJTROEvnX5OpemiLP5fkHUjnwXovHELTkuxF101wwKEieNfPw+YlvbLP4GplxjII
ogPlTMTbKr0zw9bp6MwxwttW/e+L7BQNOcKxQZZENfeGmno0vr++jOVv+HAprpbBAEeIMk9YR4Jy
DtoMJEq37YAvlr6WCY90fBuSV5YY/OiTsUvMDmsZ7Law9MEBybO/zBHHspWcoof0rvV5ow2boyNo
IvwLFzWRwRCl1sZW+mV0aXBBNo34A4E4By7jRZC5ByeRnWQOuB68/knEG/gfKXJynIWN6LrZjEJi
4ODH1VMXJX4jVg5Er3jx8WYu9H21bPw2GWU7gDwBEH0I/M5P/Qacm+ruHzSCLR/rituwcZuQ5WE4
mDjvg40QNXzITvUP9S2EzgliqkW9Lw7AZWhHjZWWCCx4xQje6WdjubDVSRMseFM7ui98RzC3hBXt
Eh8np3qn+bMr7xS3uamtFs8C8DhcPzY8b778+Qp+SmkyauTtsQG1JXkRNAk+NfYv4UJkU0YXXcb8
wthmt8/KnS8cNSuro1lWmtHAau+NXt1bWeYMApoqf2mtGsXJ9PXIwXCazT1Jm4WZlW8xUBTR9K/k
CqiRikWJXnUrO3whgtV+g3A7GHD6e+IZb5oNTTD4gZ3c8zKr2++T1W9gwCqKhD4cc3kpevagiGnu
lw3XXhY9t+kbv/i5gMM1J2cQy0yqqi5TmKP7RTh+oWr7J60zHJC/BJarj4qBXVmNNHzUqYlSS9GR
JOMSJF2PpaCcw1wkVGo0muO2qvTQ6aGbBrJcuw8Da6ClLUwF597i4e6lzrFak95naa0t8TfKauUP
4XuEaDFyUmg9WFAwG91k9xVN8YJmKWjGX/qSej92eCjB2djLj1z9iCLU5hzSEep51uRdlKZOpr1d
h4FLEe2jixiL/JQuyURnooA+1EmmyDk5q6Rzw07XHWLM0N4KSHjQ5mL0YzrK9hyDWqCbVKRZY7G3
u2p4VIhWWlobDLZQR4/p0O3zBmScneakDfInemqbhgwm4u5LlBMHNfhP00gHZ4qk7xEaayAt7xCi
Kp5pNpNFzXBviHF/TwcSeYbc+nIzvkpR/VLOfhBUS7n8wchlS1Jk9/oObOf8McX2vx1gcKHL8kTP
KTZZi5H6nIXDLErnAoriJNhhSMBpICgidvE+xmRdMUuczNrmnBe6kX+bZyABPYJxXCt43qp+/mmZ
Y+sPpk/QD8xF/O07/N0SgwYTSSqtCg0coSZzzXZ4UMXAriroAcrS4DRZ7pSdac9y7ydK7CJrBNkT
iFPID2h3OfdQwb6+8dvg9P5zmMgmr+VBkQtwvi8NIA3u+oWrNvN4uM/bYHY6dCDCaPZogUOh+n5u
5z10Y2KL1ikG6dDJG2I4syA3kSDaicp5//0B7n8vkZ0aNU01SCtNR31+HMEh6YhZZ5l4WoSt3ST3
ITrlKhqcaCF5kwxueeGzSLkiqZtJo3f/YpnldL0TBznAqx4lem/wY9Bs1W6Im2BpfAns8Mv1r/qH
wOZ9zcxDKh9lY9YHRIqIkm8QJ4O9vHcUVPJAWy7gtoteTd90NR/KCo4GXfd/2fGzWjHzsJKGgjZm
hV+gPI4egXNBRe24MEKqii0iicGfuOH6GIOimaCIUTMqxjkLRE8XM9doNAv/tkxD8o14hqZhfhqK
3O1nHuXz9h3xvt8MfPUQYw4riCee6TQ7tITSZ8FJLGwOwKwgymAgSswFSZAJIEqQbRkMX+FLbM37
wted7rlH6vxJuyi8aE545kVMvNUxmDXn0EHJS3xLIt3L6qGC+ON1f+UZYFCoEcNSgbsAFMEmUzYP
hPKYO7cjl98fiJ0AFfqhl6QQ+FMSw5Iw45ovrK5dfQznbNdSHhEiB1bZyc9Ea0KFDhdYrUFmvlBr
LbDKIzPnnXN21rPIRIGOFW6TZSoKnoe0vlvcS5K9vEn15+S0NPC3n4cv9NDthB9oI7j+4bY7Td6P
OTv82VeJaIwB9rVxBbDOmdZsWvW+QyqKKJbyEHiNgiGCEGF84Q039PRPiNB535aBmlAwikhBA9G5
mSrwEX3Vs8DVEBSOGgQ9q8K5vmTOBU7+j7QrW27dVrZfxCqSIAHylYNGS/K87f2C2rYTzvPMr7+L
zrmxAivCycmzqtQE0FhoNLrXElDGVvRyMCNMeWzXECpFQQ2KBadRVph+kSj0bL9bAqRowWBWYZov
bbx4yj82DRgFllII6ijr6kZz7d/kspCysQkYA4LzpMrTJcWnjq4KeYt09htZMbwMySwBTqIinoeR
Ak7M6qDG9CaGJqH2gldhTxuUN81+CxqQGEShS5toC9JnJ4TiZlg9J126iruDpQ4bw9Al+HoRgmyT
EENjxLDFVEA8RTbVK0x3oRq7IVVdIqXWuRzkntkQHJWFXB9sKHt/9vgoTuOO+3anoyoRCsSr6156
sd+NndkS3DQaSVwXEeqH6vc5dfMtX+s+2k9X+m1qezZzQUjmLxUE2duYy7IaF6OdM9uC6ybBHETa
0jxtxRNUFlNnYFD8U+LOsYrCt5tfyGQ9jSAmqTTu9Fw9WQ2eOEIZCF8OCM6+Q3DnlrS5GY2YA7yW
u9l8x9vHBu8pvHBp/Zgld2WxTtnz9Ym/iPxnNgXnTuaA89kiBMkzyB2iqXFa/TetOjJ3FU5MNGaX
GYuWZ6Ihw32sdwayuT6Qi6j6NRDxro8+u37iE8paazVEsz1f21AjG8bBqW2yVtj/lnU8sye8agRB
l1TDhDSJpWduGdl+nysr0OmvyVInFf1mDW95NTtaPUgA/XLRw5ll4WEjUQe8AizBsgnqlPSjXEFs
C9U2/a98J39JlfjHZz3eWTYh0Po8suPAOOXxTamA/hKCHVzt98r00RTaTgNZuGOnrQTdZNDzyQt4
Zhbk7FEyLG4Z96bHTNDiVLPborMx6tU1w7ySmDlllrpzrfl2+H7dly6eK2czLIBRN1Sphm1nnELb
hg7kTmuKdWxLdp50HQXYqfLaHthSS8KbwB+RMY6NQ92+EOUR0ZijgdA4syKw4FcOCUZHH7vV9VEu
//8ti3M2SgFu0L3ZmbjjIdFn3o/tPiadG9IfHEWT1+1czhqfGRIwpp0C1Olo2JrR8+QGm3yVHaBZ
xzedt+SraeAM0tZACd6IbAK5Pg7jbC7lqBxc0VntQflUMirJ9H3rdwn41FcQ00Iqgr2Qfgf6cLIZ
95lL1vSlnLb5UdnVeHL/nyqyv2ZT7IExlDLVdQ1DKyPLmbrcHQzJ7rscJZ+ZEBCmI0Ws6eXn0MJb
3eXP9Ue6srY4lLbRGtrIpmOs2jUPHPO/ZKOQLJ9Iq1pQZqKqCwUyTUqdjP+yiaRo8nKq9myIyxec
AQz4BGmhqgBR9GWtYzZ61YANWLUHo+Ebvdr39V7RixOhr+DLPdUmVrJ6rsvWtX+h3QX8P2CtjS23
IZC7nDKnrMcnnuiSM002DQIO6Uamo4b7P15c9pXfTIlkc0qgTmxwqaFXHCYMcaTCbTdvdCgUIcE0
yXhcF4+5gjUihQJnoz6PBSo1otRBRnZeTc90DalvEIyQwImoa6Evzolu8ZqNUoBpG/9sf0ZS6h/Z
sSL2vrR6xKIkwLGy9Nkkm8odN8zPthUYFcztdXxYQO3aiIWIpwznyWwrdHMNJHZTffJ0xbPAwtED
kKxqB7oTSRgrwSOx8yXu4llXGDZt3IAMC2wjSvthZkc6v10fmMyOEPiMM4sCc0APA5+R/A2OSmCt
mnqXTffX7Vy+d9kWY6pmMPBuCIZCW530fsHwmHxM8YZWq3zLVpFvH4PDeB/yWzv6we7AxYikYODJ
yIUu770v64tHnwFEpLNyHhKoBkax5eX2kc/SK/Pl2OrLxHIvOTMRWlleTvW4eCNkpFATwwfH8gK8
HuCS9ZbczMg8xj43ToFnPhKIpUk85vKd/WyGBRBMeBoUfIrhMiWKHEPLrxqQ44eOUd4mNnHHdBdV
EC+EBjp0sV0wftDoXkcLJCOr62t9GYW+ZkIAOprTwmTglT6xbq1V84pFWyut/ymaUl0nGpgPdJMa
aGYW/ImToQjGJFJPNbpuwnjCq4WsHO7bJUQwITiNPi19YVPbnArTcljJ3VnL1hohYNZ+TkJZ0/m3
WROsCf4zDokWDnauQlLnQzF/6fmrQSSb/RuKCSYEDxmTxKpixYZ2aVc5abFNG5A7Nw89zdHco7ih
onjXPeEbuggGBU/AqxqbMktpTnbZQ5msvuGVum+GBJhJJKa+nwaCreVbzvbfYCpxGylYLX6wX7o1
KP7deV1tpwd5tf33YF+wJQTbWjo0ldkX6qn9Qw131f7Qt6Orr1JfuZVhl2zVlt/PBlYnZl+XFYyx
+XYiaB3eFfWRkgrZTmju6TJ9T9maCUdd1tlUyzQ4STHQdcKOUa14SVs6Odqmr3vH4m5/OVT/Ooui
vluvJrRMlhXL53QzjxuqmP6/syCABEXFB1MI/E8lDNwXxn0qIxaX7FpRupqUPLOjqkQWie2T7rWw
N230fH0Q3/PswjwJyBBqhh5zsPojmzbdJ+DhRlHgUpi77/fRoQO77pojxW/f1VCpc8GZhTe9618g
W6jl9zMPzKHZk6k6ppFpxorz0sXbmuwCtgzimjMIUNGi5AuccRyiiGgF7I7x+yLqu8hkjMfhQV60
f9nLDfDLL8/umtjmlxEyJbqVN6cY12UKaQXqTfotH23J1F3evF92hKkLmtzqBhV2DIMeprLF9A0u
b0Y/pJaHYgwoLU0Sp/+M8r9P5ZdNYSobplZz2eBobPxy2+HK2q8GvLSuas9aq34Kxm/2KXzCXKo4
ZuawI0rO9FXmTT8WzjVjVfrIQJUoMlc3z7Iq729h0qczf32cANMKhInzMa+bU9KA8j9Dfj2bN3NQ
ryoL0RGa8dv5ts1z77oHf78EC2YFxA7UuuwNPPWfwkZzohbJxDZb8SLb2tHghKXmxIC4mICiGWci
M9vd1N7kLSqz2JuWbbMicIkBnTkljd1xgkQa8sfcerz+kZex5GtqBKAP86zpAp1jmwXDU0Gro9G9
RCj7vW7l8zHhmnsIAB8W0BkJQphp/N6LbLdcZeuFdkEFJ/mxX8upti7HUf8/LshU/xU+GnvulViD
wYjE63QyQfpXHeugPvIQNLTSoOP6NH5jxarTHqwIWtFAVOKtn2+CyvYyQ5Nssu9psL84lC62ESpB
oeS9Aiv1y+ArzkLhzzJnSd0iDYYSA3n54t9EOF/zKJwDfAqGmdWI6oNOOc5sR9TJK6ANmra6Q5Rj
2gVrFQjTBomrKf+YE1oYrwBkqqWauJNiEft4vu3bfZDWd//KMXVVwK3SnkKeq8Ct5T052Kde4Cvu
u+FoYPySq8teR2ZdFYBoqC0yxBqAKGhjh+hQdB/u5nTXTgc+nVomC4W/X8+ECRQQCNfDoOgJHKb1
lJPd4lUMNa/ePHsQ9Oq87qZ4jV7l5bbXzzldFTCFsjrTowpWleIVZNBOnituZv2WqrEEYWWGBFQZ
bAv8bToWr5+oG6HORi8OHbLBRvuPu2v/OpFi2fJUqFbBCDyxaVBeVKfuwCcvMsZDqkL3UI+dht6Y
feKjWt0vC5S2MbaO5ujlurcu/v73KKp/LvdZTFS3vQXqecREWkFueazcWuHrdQuSGRW7zgY1LBs2
Ybsr2Srh9qoY91qyxtBX/86O4JiU9yWdwPdwQgkkqvoDH4SDTj6gk08ZD//OlOCNrdKZTdRg0ka1
2hoF2kGbwC1KC7SSbH3dlGR7ixXJplYSwm14iVmaW0iIO11jH2brpYueZzhHkdi/Xzf4N5fCP+H5
25tl1tQjHWP1RMBVGELXJOielODNsgJHU15VC6hMiN8hx2zWz1Yj2RYX/VFH7QCyIbZNxOZ5iEk2
SaaG7Sk3ke+egm1fyahyvj9pLzvvzIaQEKkUQ9P6Fjaq1LxV4304VKc+UBy8m7i0/BXk0zHT37JK
kQTRl6f2zLBw8inNUNU0gt+ABetG/dR66FbKHer1f8pL+S7GD2fGhJOuJHGumz1GGbP5NETpblRu
x2F73VtkyyWcdXnWTQEfYWRUlAOtx91UVLJAb7ndfoOos4EsAHMGUWaVW1GlBO2phgRnX1pO2ewN
UvraVHl2cke7aD2X0bYG8TnXyf+y1c+MC6gyFNPI1BzG1WDYRNUhhIhkCyFlEPTLxrms/rVxCqiS
RaqRdAHmchFBWUgDljqlHoIOixKIvHHo8l3ibGjCUUfSuUniGUNb4hTFgc4vdUBf1rjlKX4lN5EP
zV+0Qg7ZSsnXqa/+ABWmBLO/M+f8dSt+btWztUUd92CWIb4BzQm+8awe0nCdIkkDlYAEtOTjJgFt
KQpRc9As4iKHNHA/Oqkv79q9iLNfk/EZtJ59SB03WZ0Z+BBSHuJQcaJmEzS/F0HokLTfciZrBv/e
PySMXAChKWRGCEJa3KjXM/SdKze9zfw/bjC4VaPmsLTdeC8vKpYNVMCgzpi1KOozXFwtvJTY2hqU
vo5V937AE5cj5Ae133WMuBzwn82tgEQK5M+1crk4LY5mPBO07xjO4JnP8jjx+/uMMK0CINkzVQM2
fDoUe6cWiAVw583WkcvukszlDrp6Y5SKEQfXt5UswbSAwZUdLIY6xhCVo2EniMV1E0T6+aE2NwbV
/ThYaMr6UTKxMnMCNum9MhmtkcKcQrathd6UKfZntIty/QPNRZK9KoH6z5k/2yEQxLJDYwA8aVa9
yZpmbRib646yAPm16RMAKbV4lA4T1s7Waoey+6JeddW8S3tZlm5xgiuGxBAnCo2g5BOG0tJ4Y6G4
vbLpHmV13vXxLN97zYyQto2qqC7GGWbCOtkr2ZOhPs8zmubHOy1DK/Y8QwT0t+smZSMTUIWFY6Gb
HVBFKYIDY4eI1Dd1Isu9SFxBrL+KwcSc0wFWtByq8OFDav7jd+O/bmOx1MrIWTF1i7PVqfKgkUOq
x2uC9i0QTUuOXYnT6cuMnrk1neu5IEswGBXanZm0m4jfJkPsJzLvlkV/oiZ1pbS61pJPaCrAQ7Wa
N9QrbqrlXKvBHigDIwnQi9rUdKqGMIixSE2ouBPe+5uG79Mh2Zd6Dg1Y5o2aTJBSFlmLGtWNFcex
vmTYQ2KvDOumoGAbjwMnVdStkd4x7bYkB9r9S6cXcCPowX6U1ZjYyG6OYb0yS33Xmz+u76zLfmIR
UzcIqmss4RAj0dhn1QgjUxmsgu49KV81i7t0kgzm8t76siP4Ixm6TqtT+GPKu5tIT7aqKa19kwUf
YplYWqFx2SxjPCjNuFLWZXgKLPqsFjR2DNQZ4iZUoNWIbPS4g7iGCji26pqvzMBoPR5AcCMso2xX
ZtTYQhVDcaugQzeIXUxumGvgz6gn6kWZdauOUGDuZjDnhSEYZloIpbmZEo/+TCNyk2bWMSvRTVY0
6k43m9U0nBaFCCiOOwlbvqt10qlx7BaFTnbih3PuIMXuacE9Q/KaBOXGHG/NwHLG9gB1CWUKmJPE
q6F8DDXd0S3uFWXgh7zbBfq8o8ieeB3X1V3CGUe11BivDb3cMza+jf2JWuUKfPJ18YRulrFqH1lu
+ppiuWWAImtjA/YCaGW9xqjztBAyGXkGu9F7S6Pf8vzeKl9acH3lU+vo01sfFYfQLpwKcaNll6aT
J/aWa83PcohVR+elB8pyWOtBfmRosZtFc+ZHJaJvK0ZfblchL5/P7W9aOB/LtF7pRuLYIMg2NL5i
NeyidsnPgvA5bo27jnYM89RDBNtS7nh+0uOTkqiqYyiR5IS+nC7+CuXEOr8RWtZG0ME7QZtCM7/X
QQyceghbIW+7YhmoddKNPPN+eU/8mRQQhdMLveMsXQ7SSacH7I6DNcr0VyRoKRb3tW1dgqQXJrRU
3QThlpP3uvMrO13VA1K3aiDLBVzGk68xCXhShXVDVFAYoo9BW6UfDFxBz9VBgUTZ7IZ7iCV6UeVF
0hBVZlaAl3FosqhVgNCorN3wAAQ0McSm9E2myQ5WWSguVvFFXZsEhrkkOP3Jb47Wb6xw5hs4zaby
QhVkzsl74tle5zbQLpJMr8xjhNAYTFtDUi55CRPy2F2PnWtsr58HModZfj+LG5Ii1XlMMkxk89ii
LKhUjnY+o8i+crJ5P9cyjfFlYb4Hk3+eC3RZ2DN7aFscjazAiPqmA1iiJEk7jIWkJPJvYpQvK8K8
aSkdxznCKWcAGnfm6g+NYyXfExchUejIeAEuv+JBvuo/xyoVpjFPjCaea2teSrzcqrxnxTOEwTd9
v+sLFNLHuQOaqZlylyQJ1NdMv4Na7fWVlH6DED80NGK0X+7+tQfuUHMVgdt5hHqXDi66/4bJ8LLr
/DlmJjwk4uEyNxo8J56ysPcK6iWJindb3Q/qp7QsVwqTceHLllVs34brQPh+gW1IzA6/ok21zlzo
lA5en68n7iQn6bpe3oBfYxQuImmjaZaawGLtsffeRuOUtlmo5vi0gnbWMq9yXgDJFmFCamPOSt2q
S6xjQ1CuqxyHETUAmSRB/TfZjK+RCcDdRXpV1/WyEVcxUjZLmg6sl7v/hulFNokCWJdNwY12uZvk
RX9b0v5g9qYEKC+fB1+jEWClaDMTSXjMWW8kpzxLD7xD8ewvRPKSXSZbHAFZlHRGELNc7jOGwpux
8rhKdg1/vL6XZVtLgBO7j/XKaGElqZ5LDlS2ml010XVglGtjeg5SWZmZbFgCdmhFGabhksbThocZ
BM6sA8egrENY4gdi43VQM6uwc/hBZEcndRwPUkZOyTDEsmaNhWTSLcybEarHZAZ3+Rh4lSrT1ZUN
RECFNmJ2QFOYsfFwVtqgMg1riUPLTAggEHUWTUPwUpxMk5zmkt8QmcKkDAHEruLcVg10Z8JEpoxb
9ScLHmx6j4tEwG4GOrhRjsR18FIqsp5QyV61hC00t6D+DZYHgpaCREdL/TjF+THpa57JahiWhfgW
bVCqGZaGdzj2eWSeRRut3ut9oSB2i7fsxQDdbQLqWf7+B2G2tOR7WZNr1pY1PbNmdCAQIyk2UeMj
M5Lda07ga/fKT2RJUij1TptM0mlz0UnOhicAa8JMtNaaMGiV6aGk3baS1ShfrpM4MyEA61w1M7KZ
yzERN67aJHdpHT9UrXoT4Vk1YWSnzfVuSgm42eqHLhsOmrE1aLWvGzA2j8XjdVy86DpnXyO4jpqB
fEIvMOCxIS9Wdm8Pm7l5Q5mWJIBc/ufaSgr4a9RWouF+ATvBfGuk22rE1Xj6yCbDi/joXR/URdA6
G5SAvZZlTSafYSxNyd3UPge28dTkkgdAiauIuWJO0WlaMRhpi3FjoEXQrEzJbpNM2udD3Zn7a1Y+
U3OpwYi6+ifLD2UXQCp7ip1hwoWi/P36rMkGJGAw8sNVmkBv58QUuk8NexMbkt0lWZdv6WEE01pA
6HzSq6Nl8F1G3io2rK8PQ2ZkGebZpGUoiWnTcpk0s/wFgZS7vgocy5IszWfG8opDi+lh0+IMmK7N
p9HeVknlFGniIauTe9CrTDx041TuTNrAKcvnrEhc1tdeplU3dV858YQyWYus2tHnTRsh05O5Zhh5
dpY5IX0PKRjM0UAT8NsqOPYm6BpSZHmsXPqALltxAYrqkoxGt5SPK7nzB19wDzjfR6hK5iE4pxNv
kF7AL185vjanmH62Iruk9bI5xxXX1suVY6mD7pON6iVeJKXXuZyZOrMnII82RtaYLMgzuKqLRNr4
GEN/dRkj+pXDjbGR0XFJIFXs5k3MstRycM2e0s72jEVXtMpXRmo5Oehvr/u6BCDEdO3c1lWiLkGm
PluvU3JLevNXCQWZPItPVBZCS8YlpviiIEA3Q4aaETNSwVnwGkEzB2lUtw4LybA+X3GubC4xr1fO
+lSpy6nE4w2odziItqxNO+3ppLvqMxj+F1GBFhSiyA2T7m2ungPtaPNjZ20b+810dQuEpv+YqGl5
evpyJDETaOvIqU5Lkc6EDqZCHd6YrGhGAl2idHgLttY5BRX0qdDIUQvemGXcmvThus/IlnH5iHN8
JDHSXhGWcTZDF1k/B21Trlq92jpbXbckG87yJWeWEhbl1F5W0Srqlwz34a59HRrJcC53j5wty7JH
zqzwMkXRAkSNsL+1FTcdbV7N04Pm2W+WulmobhcS/6RHpbunkpvYfBwPchUBCZKKrbqVqk8cL5JY
OfCft33nBlRyrMksCDGNATme2lRhYbD6hyHs7+xwc325JGAituTSlvYmdjhC+1B/5/FaGflNpWse
60+prOfnsmvYJlpTNNtSxWslz1D3YeDNFs/R9Yc6r+MEtbuzbD9ddvUvK0JE00SZUtEcVrrCvtP6
3xUFhchx5s7/XOP2Exu+LBHBCbuKRDFHUM8P2REJux1o4x3rvcYRKk9nLUv9HR2/jAkRDqjwqlbX
zRkUni9KnDjgP/DxIOiHC3dMPnpJUeCJ7Om6d/zNuf1lVcCN0s4513K4R+OPXqh/ZriylxkEZMTa
ywt2Lvv7lzkBPJo6iweexjhFx/aFB/mtUUhbKmX+IUBHEMWqwvjnkKA8W/jlvI/wFjGiGmhhKYV+
TIRDhhlOaOziHZUlDJd07rV1FCKTYTC7JlAtlPCCGqffzpuFFHtRRZZFJH8TA31NpgAept4mzODY
CON7e6N5ZX5Y9D0WYREGyUe2iG2sbcmN73L2nP5p1Bay2WloTlW71BkYazzz6NuohCjtHz1vYYZ3
yUOykh3Rf3O5/rIpVNbMlBRJr2Ogg2tjnAhU2psGvMbcq7yO/E6q98ErvEya1pbgmS0gDZqboyGM
4a1gQVzHmrkxefsR6pL709+cdV/DE2DGNGYw+M5kPk05XoShUJU0P+p6y8zHDA/rQaZ6ZboxoshJ
SPjRKv1vPOH7qms8NTJ3E4v8qovurTx0uzxzR6NfXccI2SwIwBSFsx4mA2a/pRB3o9bNlKpPiioj
z5JOgwhFJk3wNAk7kDT1SwiW3qhPgepmzTNrfRuXqQ3fVt7oW+pRs/ZKdZyWXSXr9Luc7jtzcAGi
THBzdLOBz4jxTqMbjxq/0fPdMJB1mb5YOvRAUzc0OqeY3q/PswQbRSUZq9WHtirgbXUevNPUfEzT
H9ctLNBzBZpsAZr6kpVZksHCbHxYs7nXM4Y7dOIVcfSshWCTYfx/Sqd8ubYAUV2bhlaQYDJ5Gv4c
SvUplGUfJOuliX16tcVokSzrpWfxez3+Hlfxq52glCTqb7lKHxR6C7lYh9TvebC9Pp/Xd4Ymdi+A
13vuix7zaSB96oykCx29OqmpjGThcgHPnz4JTY2/BiIGyCRarN58YoPpdBYCkBlcGLXtEtr51Han
aHBHpCsS23ayEYW9PHFoPK77OPOTGfxhLPCvD/3zpfabLzHbsnXV0Igmcnri7UglpY6sD1pLHAR6
D5PO0GE64AYSNua6JBPOoATEuwGOKadFjU8fmw6bf9YptPGUN7QoeGm1ZjXUudqnGRtqBrFQa1PH
SAEAFMyowMCcxjsjN73cJDeEoHGqCz1qQSwa6TLdqLy8Q9wyDi/KpLl8/khb4lMTXNXJ0eCGWxe5
l4Ql+JO5zwPmD/UPM32g1ejVHXNZ9RToxQ503s5QlY4dz/tG4WB1u9W1+gYE1/s+KTZ2Vbt9d5tp
t0V6qsxXppZOls+e3vbbsoPedypr/78YsZ/NrABAaa0aRDURdVZht6rKwg2zmyoExTtmTKXEub6Q
l6OIM3NCuKRzxuw6WzLXLyjxIdMK3eyLroXi176Op6EJ1DZyGqSLUHRmVYCiTG0Gcwqwa8s6e6s7
EFfNd+GMjrdTRu/bJpeMUjanAg7N7cjQ0748E7XFaSxKp2O/RlM/aN1N328kM3oRFr7GJoZIOU2Z
XS5NTfEWyubB7P9/YQV/wOymbgaKqfbAJGB0Mew9syoESTyN+MSWBqDQ+JjU9HHUshPB46turq+P
TzY8AYx4V6JocKm/VIz0FQ1cdwZ5jsPddSPfRd2Wu9fZcISgyB61tC6WGoYObVpD2myTHKRVCbwT
JZIq0C1F47uynhpt04y6R81bDaxWNkhTuZmsy7LyjRoxxFh6LO3c6x+3eMsV7LOFiCiwWkNpNXyb
Eik/tODJVOgmnQOUSf7em0elBF171khsSjzYXlblLCFSGhB4jmLM+tQg3gZXUpXGN4yUN02K8tsf
1wd4MRQ5m3wBgspcwfOVggFWXDvxiezMyZLsSJm7LuM9G4+R8jrslvUtCvZEg8eSWD86/iuQNt4u
7nhtsQSkgTRrHOghDAW/zHdrl+ySdXITQyUQ+ifyNrzLF2qwgoJXXsOzoin4bdaMKPFkvMb1b/B7
aHEn69pXX5R17MMdH6+vk0YvusWZOcEVtbGt0MZrI6dKbR9vkG4QjU5H8cZA1lGFQtGKuJOxo8Xk
9WAwKqBKS+dbaKO4WWKjMCN0puFnPKwrdLNq5caAOI2KO3MMiddEVZb+O59FsRvqx6nO8ezxs+9f
UGfu19NRGT5UU3djqJWqBlpvIBURdVCZaX6FCq4thW+OAVjn3gx1R4Jno39Khg3FG5Teehno/qPg
IS5OUxi5mX7orB8qhZiTb4/70fw5TiBBVp+T8UaztkYcuaMd+KxtXMR1obWbiQcEclr9d7y4Qpgw
w0FVgBwxcREIepEVbcew8LX2gXVbo46dmDFnNDSn48dZ5b5ajqjQfSX0pk5PKriWM+QUR8S/Y8ic
KG/XM1qJe+3W0J5mlH0n+4Y/DGnuN9pjZ6E6lBNnggRUUXMvqadtEdWbdATtNp7xTPreDQr4Bcs7
Yo5OqfUIPNH9VB6L+UYtQflX3yX9MWqem7H3qkRzWWC6+ZS5KbF+Qq3T6Tq05fXjwehyRFOvZnNn
1aPXG3SX5veDVTktZoTWLh2eeL3WrYdKD3Df11ctRCm6unNMnTl1ZN8NjZqDXuw1Rmmw1VsOL+L7
Wen3TQG6EtBgV54Zdq8s4R96XG6WdkorTLcDwV/YpMRDEa8f0LX7TGaCgYS/Xfdcmd8KcBYlNIPo
I9IITK03RQY6Rgt27ckf1Nus1rzr1i5nLc62iQBoZpbh2KpgLlMgQro1/HCFbgyjQbk2hFCXhJ68
4/LyzeTMqABxUTuZsbkwo7T1pr+pT8v7FEaLpXLlPPQXA6ozYwLMpblq03ipUpnH/HEOf2W4tlZ8
HULnAoGB0xEZa6fMoBBShagw7MwBo0NTp5eBi3QIt1as7Uzcj/PmSZURkcqmUyTeUmbMZrakKvlB
W5WrccM3bPeHpKysROViiPM1mVSIpRIrCQ19cZewNY+0TV11rl4D/U3ilcvffDuazswIkVRDKboj
OvTec+21Vj9I+0GL1y7ajLnqpogbxxLMrm3uxIPsEedy1H9mWjimGKgoOrZU/ISgK2l22oqgB5d6
s+kUmjekaATWPXll/8VD/8yqcFpVhU2DYnkl1nKokN0TbMC21V1Dfb8+s8v/iBNrEk1lhmWrGhGF
X2gBasWiwMQONNtpZr/JOpkq76WhnJsQ9tschWaWtj3uSsbvnKhugnug2aAZk8n6CmWWhI2mRVaS
TTUoX4p8n9h7u6wde3zSCilRwiWvPxvSt7rDsG95k3XLFeylsU0/KIPcDdVo2mhp85uZoyvbMLdx
37brJCcR5B6yU9Lj6UBptpnyRKTKpZcOifMPErZh0Gu8ZQGWMWYfWVKgN/uGjPccvpN26+se81nZ
ccVlRFkYdLlUdJxBV1cV6ZFmNoQUw8qbBv3YFEHgGt3gpGHyxO3MS6JbWn6wvHCJ0nuqtder1G9q
c89Z6FPjvdFvSRge08b054j4E4IZUqJoIJFVo1481s4nSNjF2ZCRQmNYsaXnQnHYnr1xr3Wy7bjm
LZQgZX0Wn1UO32fJMDXVosRmhnBsD0pstnlX4HGDxU5gVT9pcRsOx5brft/ecbqzu3WncdeOfw46
uob82dAdqs1+D7VDEPW7mWp481A4mp24NfjdUg4iDlsBsWfIPyaGao7hsYfiRKmVXsBkaYDLW+nr
85ffzy4dpm2N+ViCrZQzE6L30Luxlk6rZAW5SYlDXURYk3zZEk5/U4sHbVgIvbIJrEkQn9rlmp/3
IDoYkVMpvJZCX0POp3t5z3yZFdAiM7NYCXQMsSlvR3ArpOjW0m77cm3XdyybHFN56pB14SC45RMa
8yBYvh60nQEiucJIXq/vqsuI8ufHmMJjUa5PHQ3rDBs4vSlyPA/Nj1zfXrdxGeu/bAggAe2ZNM8J
Bhwxy6EmqPkgLnTdxOW1NFAdazHLNCD5/Fe/aUqjCKcJNgotsh01STdVObpGSp/DmN6m6cM4xa4V
cxcS5ndWS9zAHF8o1Xcpuveuf8ti6tsO/PoUcUpxQUvGFpw5pwxKsCW5HXA76jXdaRQom5WNl7a2
24Gp8brVixvnzKowyZ1uWBOaB+BVIXVsJDfybo8umo0BIrfrli4u55klISZiLIvzEW9eCCuZ3xmj
l0eS1NJnGcK1KRRQs+OZUZZ2Op8o63xGVc1p80bZgRnrlOqg3UvIsa9zaJoUM1hJSmQLBgLlMw33
SztUX2tGM2fQixyl32gMHoPHqBnu0E++zzXztsnbLRirLacerMblaeMiv+oE/MdMTFzodqFWOnUf
7Sxd9axiQ4fKa5G1H5Vw2xTEt4ZHq/4oLQU9c8FDllq+/X+kfVmPpDqX7S9CAmymV8aIyMiMnKcX
VFmVyWiwATP9+l5U6+uK4kQnfc+VSjoq1ZEceNje3nsNeXHbig7uHEXQkupWSaCKWXHfHvHmnoev
OpbobNuZV0Ef0sDrdagQWiVxVUi0zaiHN8SfS+YmRgvwcXm0JXD+ljxSxTpK9U7JRuyZnLlk4i0A
B931AHKAqwA/7ELqRw0RTPZl/RBncEEwQe+pHmryUswtuLmWr9dt+P36XwwZ1NYNahkO0bVV2CQ2
JPonvVChCHUPxUVPqqEYNtLDy2fozxir3K2MUwPy8VB9y1ESGed7XX9kzRC0fdQnoPeUCciud99/
1uUD9GfIVQRhQ2OxqixxgIDDblJXpvEN15MgjrcgRWRjBtcQ5sZUprziKS65/jRJ0HUN5jHIIGf9
iRugbMOuA+5He0bsMC81V4e+dX2fsx/O9HNEQm7y2Z0S7lIbj5A86Hr1gCQ7d3u7Q4L7Ljh+vPpK
CCwLeK2C5F25RGg7PanuFCuPYpKHmlMtJYn991N46cGJ4PufnbHGTaOFZOHtgFUz9UeTDK4sDxyF
Jmt4lzDRaxy2+36831vtn3Hiz4CrUNQQmg5Fh63Y+QOsvrOg+DR/cdSe/eyYQ1F1ucZDZ48eCZcb
fdOLZcTzj13FKCTieZrUGLuQ3K/wiIcOgY/Gmq/MLCrHl7a8NbQPVXsox/SRjFs9/4tZhG2ikk4t
zdDX7spT2+XN2E7zSYrOd4bkWDiZq+p3jL/22pZn9cUNezbYKitLqiHG7kHnENosASt+CuN+Rn/z
+9W8eADPBlnFlaShBpazgVLz1MDFcq83s6vQ3jWcaWOki60L42yoVXiBXKCiprbA5DXWY2nPYanT
5s5WoDPVasWPMkFr1BCQJrJp/bMY6JXBplPT8X2i9MTN0tYKMnApPWzy1ueqLqJYM2Hl/G8IFee/
cxWTUlaLkbBxRjY4ubSvXLusoVGz9VK+vJf/zMeaAJtNmjb2I0D1uHwiHi7sIhLhYvH+T1W35VT+
49SejbZKVczRSfUswcN8FGM4NteF8c67OCqcO8vq3BZivjhb3mhplUvV26ndom1dVEU5m9a1cbFa
yKqEeDCa9RZUz5OPsvKkPNWFDJpmUbp4Vxq8JQH+/36DXw5XZx++ChkQ0DGdMcMOrxbNjCDGVKc+
8+zO07kLcPUN22tBHgxXxaap6uWH6NnYq8IOLnMlVS0cYcD/o6FFhvNboNlaaGSvGZog4Rbl+KKe
3fk0L1Hl7C2nJwYq01xHFpeyqKuvi+ajLk56T25kbkBoo0D7uqu9TmH7CRABN+aTZ/bdex5XP82a
Exdy3g+WRf2Jpm6Zoy3L5rdMt7cszjZCqbWKbqbVxUKTmBqnqUOREnduGt9QkUITza+1dmMbXMyf
z1ZiFedKLk0iLeyCVt2n8IrMyBar82Ih9nzmV/FNlq2udxrO81KIXZQL5wh0CNTQt63/Lr+8zj5n
FaMk6Uej06z5BNFjtwDzpqefIjlm4qeVfqKD6Dbjr0GRu06XQekIV1ZfOtvC32xcUOvCWGwo2gBP
kBlWXOiX8R8xKQCp2cgQL6Y3f770H+DpOVH4ZLZYOI7m17AD5Qlpm+HC+HCXWV8SrbrvA8Yydd8E
ynXFy0F/vTQ0hH/VgOhi/ZFn9hPtiUc6mJ6y97xGG8spg+8H3diea/PjOO7yHjamuBvjV6W5sjc5
x//LbeNQ26TUIOaa0KFpDXqKwpoAUCWhcKuw38mw3avuYoS31Si4nFX8GWwV93pVryA7gsHsea80
qVdkIiiS2lWyIvx+4i6CYKGRazkUdBXbWtuXDQOdBEBV00mx9g1gsIXWRU2TRUn5ChFd3GVWoDq9
O2f6rlDJu3Dih6Qvrvr+PYnbDcjqxVU8+y2rCGBa6C0Kok+nLO5R3rvqOmVjc16YWKI5qoWSC75W
Xa+iaCXletyLk5Op4CM1IZw2gn6SQU+2Tvely+uvsVaLaMWyyU11FCdFM6+SuA9tM903se05Ugnh
T+kCZxs2MQ/huuCJSXOtAbupquqNb74wq3/9jtWNNsmilAWE3E5daYXCulXqcrexibaGWF1GqN5q
c5fPAqlpiF699Yp9FDAP1kaI3Y0/HNFP24TU/uaQrSLNXx+2vpPEMOZiqMXJyPkQop3xDoMIZCXo
g/b5nlv9W4vDDAGr+kC14UMZ2DFWfOz30MFmBpekmKD9/kS6nbChkmt+TeVrLF7z8tm2n1s1Vt1R
fmjVvW5/QSPTxyubqvHG1F24AyCnb8FGyCKoE6/Z+DLpa2HFFj/VHKK59uia01WX/NpYnwuXwF+j
rA5WJlujMGbFulUjeIM1/hTA9wNFobsMpgKLQHBVBbGruxl6dHdbKdWFTOWvwVd3LdOTNJudgUMM
/6pr57AQ+wHpMekO/bQFZ7qUvp0PtgbJWYJ1sFRJCQyvH5LqoSjx/qgEQO6qnvutcV/wyqs7ILqY
BKILecygeA06TAVLvGpgnsVYoIyZV8ZwD1KrYFpKWL22USvcOi+r9aho0o+pgiMp82E3OuUVLHg2
Tv2ljXUe6VazrikyLrXlSDqN7fXmZ5ymOy6evt9YG99BV4+iVG+UMoEUwUmVtq8qjqcMwf/fCPrf
6ThXxya1CowwAJVnVlDBbTe+YeNKoKv3jSSJBvdliLc3OhR4pIxI1vmyggZuv//+W7ZGWmbz7GlB
ZxNgwxSXT9LBj7gUfsGtg5Rt6IxbBhQbq79uqM3wtqb2svpQXPSl+JqhSVjH4fffc6kicR6A6Srs
s2RyerWW4pRXtpc6H8zMvVj2r4n5Ghel1zh3ZiPcLL+3Cs1txXiAJXQUK7Mrip8KunGwyHBFjsM4
bHGdL8nG/fXTVneDSEzZDUYjTu00lq5WlgfpoG3YpSFSf7fO8D7run0JmHgCSTA0n0NL3bGp3UkS
aEX9ZsbxvpFFqG4CBy/kx3/9stXZH6C1nKjVsqNhsuLTG1RubhtyVIMCUumZB4S6Lt1c3duvw74A
lFDsNlZt2dDfXJvrrpNBzXkmDD9ABAOeBASspyGy99NJhyMWQET/B6bVpSvgLBitu0tZV89cA8ML
0GWt3TWx2+8Xsq0V2Kf6sQtsdzgx5ENHfbd1+WxlYWtrzIT9Gbq+WZh6MnQiiKO4qrtDsXcj6m4E
RGMVrtiszVaxLK6DjnUG3cds89BtDbGKVyUrYOxYYghyMg/KKbkC9BTy9tzyQa8M1F3sqRvcw41g
YqziVlYSQ42XYEIbbZeNrzX66WSONrbl5VEoWjM2VU26Zr0MLGkHy8YeMVwz9cirEbYQe+C4fsHo
+AFBhEDZsxd0EjbGvbw3/4y7WrJeglkcE4yrHoYfKhCm9xQcwNwvPA5192t1j+ra4mUJbOsW1XLr
k1dLmarqABckDN31FUDoLxBpg8/M1sQuH/DP8/7nA1fLp/R2bGfLxDaO2z4vSqup37siCZyoDpOQ
3n8/oVsftfz72S03pzHpgfTmp5HOvuqkVzYDPoNaW2Fsa91Wl4815MYUd8kSR0df91pAV3dcB2eU
ug32znFh8bEXuCGRetNte+sbl9929o1TpmejUmFslvNbBm3JFiI1TiM3EoZL3EXcFX+WbnVXlMBX
1yYcSk59k18Xle5n1hQkQ+ab8cJoqszPRnJXSQ1XiX9W1kkvXoj+hNZbTetQcoYsP3PuHS0B/Lpv
doX1L3TS/vqBqywTXi08zltMROVA47K+zTelBS9Nta5SQzfQ2tOMtQ9aI+sa1g85OY0jNFEVGNW3
rrEly33pTj4fZLWXuqztiKjxCoML4JHs+h2J0l23Sa3e+pbVthnrOjEtnYvTVGSuRpqINzPESraQ
CL+rGOsTf/45q21DapvF+MOhpYFivZq6WvLVECtqKhoKooWF0wIxhVyN1sB6fA5542noV5V2H0BI
JHbsfV4Hdvmcm1ag8CMzBs8or4z+x9DjBRfF8GnTsh2ilcsHC6WLYwFhAQGUSLOpM3Gp7oYH3Z/1
X+2wnsJnIe4cfmLPqodu6cG+hTtpKPfspPhbLN2NfbA2kjG5AYV2+KPf0qjbt9EiGkNDdTMp2dgH
vyvhZ+GDdYZe24UQJw47nMrcGf3HqKkbAfKSLs75zP2e2bNRTCamOdUd9bZAb72dZ8+2dN+Q9s6Q
nTdVdGfz7p7mRqA3pU/b5qqqmI96YEC7eZ9J8KKt1tUdumA8mlNegziQMbeIX9IE7fEE+ptkS1Xk
UpPrr9+8uhHVZNLyfjb5adbENW+77sEuTMvrnW5nm2KpXVAjZLBtD40Y5HyHb6Q6y0H/5uT87huc
zVmmo1Bk6ViZGXSN9gUVG7+lRxWi7t9fkpe6an996LJFzgbqGWuNcrI51FLc8VY/0EO/Rzrnln6/
M48Ox5e6cwCPovetPX6pz/LX0Ktgp40AWUjop/6WWsC7LEr9JJpCEqR3WxIL9FKyenZ6f0/D2Wdi
m6uTrlUEGgRA9sAbpSrYj3ouX1NtjBzzGisIGBS65dlOdouGMfUHyVwHHl1Gtzfg3jKywDCvZ4lD
kj+WAMYSIGrdjjYvbXHNKlRNZ+3egTtE28duPZZATx1QeIU4mkq9Tva+Iluo6SdDHVDx2PMRvXkS
/yCqPFmCPzqFdlJZ8WCqna9uZEKbi7yKw/NQ6VkuEIeXcFIEC8SlcPHcHD6LJ+o7kbnjHjoy9qGK
rMeNDXbplXc+86u4Gc8d+BkCcVOP7AhELAQzlGfegWUMOTyxydZ4Gyu9hgfBiQEwNaNdMgHFi5P8
kE5W2OdDIOshAqIYoOZ9okbISXylba8Gir6qlruZwoKNL9/6JauilD2DZiE0HK3Op4f5sfTjPVjO
nhURD4ZAKvDLW+2aS02U8yOlr94QSQ11gJrhYmfNc9/i+8fZheaOOzSVL6jh1XF748zZNZa6LcKG
KQZymBZbM9ISy/v+++3fNJJvgthaORGOFG2ZK6N1C0mcyh2IE8ArImwa5W4Wyk4HbhyMsWImcEU0
X3SZA2yVP1pTH0CqN+yxKCoKoGpjH3KmJW4BU1FLaODHtzd9B6CxfbQhmQZQ/xVqLG7GTJhXgggX
P2XA8hl9f4/6Aqhh6KHqNZB8cFIhxAd1wgXyKMhmqBwmgS3qJwhU4TDfi/4o+2teQLLtuuefmfZu
S+ZJW4MhtghyFOIkfxJIUSQ1fW3SfFLG3pgxj+aNq7MMLVMwF8AdlHXn1hW/0eMEcu8nq23cPr7S
chFWJg8YbY9yJsfBiUOFJSfGi0dbWoGj1shg7mII90xUh/vEEDiZ5gKjeW9pFlxEotSZ3VxnkaXb
IdpEAEEKr7EaMNneJIGnHJQRfY6/l1xzZw0+WlDuG1Vr1wMIXUqkVmnsJiYQOALtlzT2NJ2GpBNe
V7d7knG4ECoe2Dq+ouGt0i49vmgyjAjSnTvY5PqxonkFFrOslRCuub4w6rBQv7Q8D/v6V5/JyBqs
fd5U+4ZOEYhoV2YLdF7WHJyO1C5j9XWb9EE1iOPYm1FckQcxPi268Q2UJTs1wke4kJvwACKKJpp8
1jI7Cm0CL6IXAfhzQW8pLt4ZyB2GnWFPz1oMIUZtvm3HFjJtdD9L/MRqavcajW9affrMO7z84EqC
YnykKNzXxX5qUZ3IAf/Tv/QMUgcq0FL1E7cbj2g3cL1mLRxyy9YGUKi7nfPkUzOx0mkCTCH7QCdv
B6MoXze096HGKwhGdwlERuKyfKoM/b3RxAFPkX0+KL6uyKt4ZG6ccT+NtVCimqYIAz4v7dGu9Cu7
HZ/LrLrRwQ9OE7t3CwrlJhs3AuqCXXxt5G/zlAIiXAT5fJMPz6n14YBrWshwoIlnps/K8KVNtqdO
5AOa/289unmlEe+6vAoq46sejMBOXg0lfTQLYOBtsodZ3sGppjt0qz7UucZkP/QN8I1NGdduMn4k
4+APBh4cZuens/OWtXFI7MUPtgLdNEuu7IzAnObI6ohBEES3REhEdYwzDUhFJ1AtXOC5EbGyv9Hm
1E2t1xIvP5KOYHgVPpqPtQLGlz2rUS2d63yoDppDwpl2h3rWj05reTBxXA69X9LGm+2HNBV3szZc
pym6dpXpJcC2sZr67fyq6CdYpyB9RFbYDa4GeiUkEMKWWUFhjKrLtAbdJLPdO/aNYHAAB2rI1Od3
g/+kqkijylSPIhn8xqiv0jSvvSxWHuwB2B462j8ai+6qstrrJAccPLmKC+7xFgpEYr5XSbLTi/hR
SUcNiH+EF0v3rOEoTIDYrBFY6N6fMstlRNtb+K8Nj026VDdx/atKFYJUjJNSBHPC9zooJKbaHKtS
CfMEpG2uAMRju0qd+ikOjVZTqH+C4qC3QT58ShjvNdVX0hwsVO4nKHtMcFdIp+FQQPahcA49iV9H
hH9ZmTcC6iCy40HG1CCunBAacqHh1LdQ/NiN8zUezK5l3HTjCGmVF6d8dtqPqaYHO/8BPnFI05ek
vhPyS6BzmY6BXrSusKf9DDW6Hj2quIb/oDb7aQnFsfStklg/VKxn+DB06T1gSifmxLetRT0HGb9G
SRSrAIirWtAhRFngFvdcNQ92cjCTIAcZz3AXwyCjHV0bD8USF1eHi6u290O3M4vImE5WuqvIo251
XmneVPneKPA2ZJ5T7kv2wOPug2qh0f4ctdeYNF4K54tXowgz8aBgZpUecfCotzBtnAH8AJLGuUap
F48fKKK4aeWbcI0yYRX12nKP5Tir8EkqiqsqjWayK03bnxPHMzQzsgCv66ofZhUV3X1m/pz61HXm
xcDp0W4DTQ2o+oL3w3tdVriM3oFH9kv873moW7hqmmuItYEW9FzqQzBYzSmrBphjNcAjowcx/Bry
o1ARfBUQ+5Js1xoaFvEmFQ+5Hoe2BnFbg9xnypWiVoB8KaFW5lFB80eRQnrGIbcDWE2Rhgr6HOcv
owmW9Zgs5A0KR5xCmXooMZe5h3Aflk7uWQBMq4k8GDN3DV4HlQ3Ufpy94+mxyzPlMKTIH6xyp5dP
MCyX4H1/yVj9CeHWfYMCsFtM9YHhZpx4emjtVye7hp+W11vZoVKEXyu97pYVUh6WHmc87DlRAzuD
Y2UN6zbpF3H2c1TKB6bwEKq+D1lf+Na4a1nryqn2aJdiFQXWBLBCJjxqhi22MW3vOuRQ494C6t+p
uschF77GIhvCyTCuRsALmqyIcR2TxwkLPdSZjx5vYRoHSfPTaExuPbBHp8QMKv393A3+mEPUu+3v
FaO5nRV23TRibzrwsFKM2zIvbkaUFIpBQSy3Io02gTDwYM3EsciQ12SmsxO546k1D5Ri9u0hduOG
+qBPHqnaRE75jls4omb/mZPBs2Fl2ZL3VAGjeK5Ck0PET2rgxNrXSQbQea+/57w5lEMoVOKy0oxI
WR7T/J400AIdgk5afqN9GXMCpyEzArk9hCHKTWkr4WiYgTmkETfu00zuLXGTggOh33QKFOWgF9RO
089JjC5L+CdMAsOsTYLZML1UJF6aQT9ILpSb3O8ySBiRapcoVpBn8lpXql2TqBAyem0SciDcgimZ
4tvIdyBrMxb6nvXmyR5meBMRt2c86PLhatBeqVq8zEUdxMjTKuaESfvO4t7L9N4bkP3R5mfbSi+H
z2cDP26Twgx5uqZVhxSrc5Wh2YFn9GCRKapxII2Bv+aoAEFk16UMSnINohB+lV4dTVpEZaaEJntq
E91DapcA6lujzizbIbB7B2JKUFZg6KfCUlkDA8Cqi0BJplukKx4sZH1k6cXUv5iGcYsDsgOZAcpH
KEzZbwl2o+lIF/sHPbHYN2jtDjihmnih3W7AwSEyC5WGYSrHn3UtnjX4GDTjPTyV8IUH9P4C07ZD
m0GHqU5dZkBN5mczwTfWmB/Rl3zWM/WthG0nwSayDMNtR8cVgHgaSQG5BuW6BDyny9tDZfUhNGMP
gzbWv09e1gpPiBo2xzriMQ1HChtGdc9r4rWSgVlEIwG7vQmqT5P+AdLNE0BvdyaZA0CC3M4sTzYu
dTyL/bZZBLaIqyBRggp5ZLRQm834Ee8G3HvkYQact1fGX/OY3OcqGFk28C3dVwr9LZbIY+nIY2zf
ZQnx9VhHSe+5y7lfW7On0NzleOsks3zWrMIHsCqsBsh2C0C5OpxOPiUPHeERZMkfyunOMthbV4z7
qSahTTMPJGS/0zVvcsSOGWCkpnFYjFCny2jYKtbTYDFXQe7IsOl09lWYiVuR+r7Lj5DRy3kfqcoL
E09dckW7q4VgXDseH0pIU7Sgnk/QR4A5chwRiVdaCkJIyvypLCLLmXdqmSOmf1bSAFEoc+MuuzYJ
tPEarJywfQWEDMMZg6rawoZtFP/WbqFAELKiz1FpNszOS6f2C4jJyOze9KJ6ktq0d3h7K+TL96+1
rYrXbwLxWYWkUQfSzTmqMQNeTYaKhBUJVI5cX5TvSLI9NX3mXTg1yUZ58GLz/gx55KyeyXE294ml
lHizznAaUX5YJIusebhqtGHvxG91nbmTmUdtey/sFBh+fmMjiTSyqAPCK836vVrggJNGHFlcR9/P
ylII/+cL9n9QUWuFTNpQJ5/KSpzS+JBkd+PgIC/oT2OlhU68RcjZGmxVc+QoZTrpzNB4lJDbp4ge
tfCZcleh/0e2VDkvFieoYUEIFrxP5zd+6Wy5JVQF7LLFtq/nJ5WTyMin/3cQJdHPRljVIvpGsctJ
S63buhBBph4TrdyqMFxanbMR1hOWynlQc4TuRgEp3EQGidSZOx8ch8RWsHPNdGM/XD4lZ0Mu03o2
bXqfpG3CM0Bn9Mck5vcFhfyggge3Roaw5tQCsxArB1sg10mp//1uvNyDOBt9VazlgGwUJZCap6xf
hFNZFGdZMHQQsxieWqH6LCW+wvJdi/JkSfPcHcWW/fnFwjR8Hh1CdV3V1yqeCa2hT6ga/DTF3DXF
D6uzA4DHfKZvNlYvxsGzoVZVy7QbiQH+Pz8Z/VVqPNeLMuGQud1gG96oZ09Ve5CzGfG+ND30zHaL
zGeVTamnN3oIhLEvh/ogS5B/GJqUFezTv1+Oi92Ts9+3qmxqapp1Y1Zi+5lfca7D0+8BxauNHXfJ
sgPH6D8TTtQVx1xrdSRAEzoRFLYTnQ0vIf6C0m3XuckdksSs8CnoNijNfEJG6reaIUvdbNkLbmNC
qABRxC8/JxEpxN2qN16MWGe/bRW6O9Ava7iB85NIXsvKOYilkJSFA+yRN+H8lwPWn3lYhZMOzWNu
M8xDEiOtIzddtlWwvdyuPPucVTwp1AnNdCPlQLTQQ3zgobyO0XGcoaTkKl7qGS/F6CpBD09T4tXh
8Ou/7RQXIWwzGFJXvdI+1avshGRJfmy1Sy5pU/y1EVahB8yCJu5bTIB6yHa69B20Gj7x/iAvM1Qx
UOHwU69K3SJqfewSj+6mF+kS6MA1Xluj5O0nqWu8bUlmbG2BVUhqOip5bVB+kmUaxQItXsFq17G6
Xa3z3HfEFmT1+1NH1FXXyJaaLIB7QE8ZaokNqvhEhRRbX26cu8vdqbPNsHz4WaRHiZI3cOldqvdg
AXnkqr5OjmLfR9tLu/VJq0AHUQWzmnPE1Fy8lTbf4xmtFs1GnrU1yCpayZIaMPDC9tEn5rZDi6eL
cBs8lr8Pilvz9vsGPZs3nuowTVfj+mS/ZyksUPpXW321bNOXqHE2BMxp8D+lfLCyf5NvGA5SU0Jx
MTirjWHMbWH3iYOB6Z2WjGGSi/3Gty0B4B/p4NkQqz3RoCqtCN2sTyi8xDKBJP0vuBkGBkNYiB+r
7ihRK1Hrq7x20K4Az4L9q1159gtWW8UAf4JqaHvcopuGAMWiNqxu8MT6d9wfop8NtdowgpsTN4DM
AN8Skg7Ts9Khuq/cGHay0eu+GNn/ZyC6vuGaGnJ8lWrUJ6UsjlyPDCo3tsbyU//3dfsHpK83dYg+
QPEBck7ldd1OJ8NRIGg9Go8mCnc0qXZxkc7HVBk2Oq8XD93Zp60urVqSzG4sUp9aVA1Gqp94/6GU
2sbnXe7vng2zurhqCDXbJMe+/A8EjQEjmHgsguc2Gp6efZWF9EZ84AbYSoK2Fm91Kw12QqdCYpco
wPDk1hBqo336/tgtp+q71Vsm+TyiFK3NJ7Y8VVjhG8cYYkwTSv5tDQZsueH/sPU5qyBiWXDBSgsE
kRklHp28UFQrN77m+yAC3trfn2POtG+KuVsKDs3PUuvfEkdNkK/muC0hyICFQxUUDSSOgA0F0/ET
iqIehMpFmDT1W5/3RwhZ7mp+X9Fb4pRvM2SK1cH2Y+fKVOvIkS+6SSGVfgs4Acp4BA0J1bPorQYP
QxuscLsDNeo6KbTQNN9YPT3PTpjriTvmEAlXCi8rGzy47yyeHQy5b4ve79B9HcqDJiqv0Vt0w9Ir
0Tf7meSfsuQGahRNCEWxJ5SdoaupEeiKmdpN3U8VroDsGaUxIgyoAMy2C+1YwxtMeVvS9LpLi+c+
kXGoG1DasPrYX5J0VL9Y+/D9pF9EX/8JZlRdxU1d5doI8ln9GwGBnpQKmXnHhaSsr0RNhI6jWw37
Lcz31mZaRdChNsc2qwf7NkdryEG3oUm3SK4bAWZ922rz2CTF8owH2kQoKOmaKIIzf2P2Ln6IqTvE
IqCH2b9n9+wEoro9qDYEeW5FAGh+QIMMpDpMXihAqNPd9E7ZOIa/ZYT/cebPRlx+0dmI3CgK0dY9
ziHEW4HiODHYFe5MOnzx7AnVYOzsZgrrOTtmMX9lVp94cyHQLGPmD9qZHFK+8HzmUkN1NJmeKzFD
CKe54ihlu4qaYPXvcnR3hgQk9UL70MpiN6SWAUNvyE5JyW5B2kiBTZaHFsdDLWs/TTV3TJ2XgeE9
VUCQBaXCikvX1gaXt88GRflBQoJItTwCLV44F7hxvNwyxHg1KNz7JumzPjJNtEOSrZ12GfhxNl+r
GGnCtU/N5IgbjlMw/aPG6FzZXJHh1kS3FaWBHLK5o5xcp4zSOQky7cjVoBPFlrDL1lZZBdA8huSK
nHr7tg2GQFR+zPyF7MBezdLTQ+j2NVHmbz1CLp6Cs69fhdSEUKnbRWPfOjMaYEgxxywsq9L9/hhs
jbKKIV2bo0ycD7jMR+n1A90vKuhJH29kmRfxklRTTfTkHHj3rb0mm5zAk9lhzi1eHq/dngXNXt6w
A+AT18ndgpKDzvURVNZHLUB7k/tlNPzaZrVeLDad/4zV545m2+ZGS61b8IMO8EJyhZf6UBQJzbDY
tCK6ZAGCY/Hno1exsjbz3pzHzMJH25ESGi6S6ShBr8rr3NHjmbckudNuK325eDGcjbs2o2w0sx3Q
KDGXyQ4X9H55Um6Ej06wz++mq03S06VNRDWq6aoG+z94Uf8d2Gapx7Mw+YLs1ZKI/ij92jPh86T/
hPsjgFonBljcv/zKP6Ou8lBhZEOiSIm1PJiHOnHLcKkYoJO/zGsGYYsttZaLAZzqeNeBQ6MZdO0K
qQgga2a9zu90PT8oehlW83RMY+fQmfSZGnDd6LQgtopHNS0OMWVHkwNyCa0StHicGILsKCdkCQdb
DngXWJCXVH9q4AizGJX6PQTMB+cdNvLvbKiPplPsCZ8Diz+TpApAM/dRKfE78dRk+xy0u4V82/aD
1y4S6oKHZm89TuPwQIfuwEasBMv8pmt/xNTcJ9yIIHEPn9V8aeUCHaMsYKBkN0MLQBVm+H1QuaQA
YkAyGMhyi1pEddaReyooGl7xdOqrcadI5cUSvTe1+Ucad/spftCLX2Nlok+cHtOBv9jwNsQz/k3o
WwYbFyL3Xz9kFblHUWeKKMl0mlExLdgMRfUtKYILm/+vIVZxuoHuYUMg0nbKee6pSgZVdIBL2Maj
68J74a9RVoHLUs08pzqdToICZDl/dkzsKH9NZwBHio2364UvItQ0TLjKQ7IC0pl/H2c1HcZqaLDN
Z3lIWgMAIXRBq2BjjyxBYZ0NUShjqJDGQOg3VsERmLeiMlQVEJhevSKmcJPssU1fmG2cKnGnIpPN
xHVrH2FaWXjfj+1ceq6cjW2u6s96RiA3Nc3TSWYwKUkEZFSHI6fTsarNjyHRIUhqwxFAS4vUM400
2bXcnkIlo8m+QcXWb8QsnxIo9gSNA9SfagEWgla4hh/di9xvYKsOlIRfQ/O/b0HWSv+LtO9ajlxX
lv0iRoAGIPBK197Ia/TC0Gg09N7z629S+8aaFqd388Rer+oIFeEKhaqszGbj4eEj0/Qp4/2dTxHa
eTmgn4GPY+FCtiwwNe8cQRhlTD5kgkxswo0Kbx2/3zfxj6pgd9BTcdxQ3suAmvWpWIu8sPgEx4oj
Z/BQIKh2Y/QJ6LsjkDzvvB2JTjJ6gJW8MtscGpiq9N5P1ILAAIVubhY8sjUgCHr/Q5PPHnBnjDMz
lfVdozwN/F4ejlmNvqjRQjnkw22Ks1q9gevmruL+KnR/s+qH4u/aQd0xqpkeUsW6vB0hFNHo66Fi
2wDPWUJrM23F0taZlufG1plTveMGiuTYpewMyo8NOPo3Ma7T9F5ZL/UQXnEfKtgLORJvGl4K6myP
8hGUX7WIQCI0pGalAEe3xDGpfF2Ofw3mj4252KsH3TOvGBmetqGM4rRX2H1Qodd/04reSdr4fgC0
QAcStOgaE6qBBgl9kwMrIpM97xQjajVIauUPjebfq55khImwshyut+V7uW5PXfFR1PlZYh3AR/nG
VR553lo8FBt/zCwpfQ361nTTzwRdoXJvFMAUhl5p6hAOVPWtBCAMWguckY1O0oAGLkxWBDDrtkt3
opmqCNmK9UD/RPqPVAaKC2zjZcccKecQ3QAVIXrSk98qevA7lPdbl00SP2u0SZhq/5Fkn0Wv2x6g
PKXimwUUOJzKcJ/zVV/Sfc9jhwCxLAAVUcDiAvzROgYdXJxQD8WgeN9U7ZFP2l4DgTZHAkws9xSr
c4ffnPobIjEnrYd1XYEGUat8Ky0fmi62g95G0srs6aQxljlpxh0FeKIkJGulyN4GwNhyf7QGEa/l
YrTDobNqwGbVhpo5iEpcXwPN6SvLOtsluMJL/p74wYdaRnuvGc2ECpuz7LEvxanUo88xV5/gASF/
ov1swhwqhOqeTkXMrnsb1AKAkx5FVWkrIGUyZMSUUACkiH/RmLPpyEum66vGFU4cgVy2jj+Jyze6
QPDqF8BmgUJoEOAMZTsReGaYRx+RxH6o7kOpnZh8VhNwdXuakwwR2gcb4FUqIy5LU1O4yQBBTiX1
EULXwIw0kKF8bz0ngY5B5Bk+4Al0eFLJXVS9yWDP1ABRQhYJ8nVPOqBDeo/CINTY5OFJac5aE9lp
0TkVC1aAiptZFQADH7Ww5W1qNI/k6aZFZoa7gNaiggf+KBeA2e7U6sUDHwvLLz3who9blFw2NYiJ
0rPag3Kt1e18iFc8ijZuDtUVCaBNGQXxKAAEDj1MxAgi6SfATj/1Mm0hg5CuaqUD5AowmAZtsQVw
9WUL0XIqP8pNDWjNaBXZx1iBZrf0N1naWbLbv6DKuUrLjSwBsoMmSP+tnbqxQHDjjFm5ib0QSbkd
pBABZM/sOHtt243e/UyBbic/JSB1Xe9M0HsjGpSlQtVOmb7LM+HUGX8ttMiR0LSJsNlx3aci2vbJ
Vg/IJgL2Llc2yGmtVZBSExm0AHr9IkS3GYHUv33bXYvGLr3YnEhEZTwNYhJCLh4iamX1Uo7Hrn8j
nrshTbBJdWh0aZieiR2+Vq0ggP5NMRq5uhBWXHGmlCuCkSms0HQyCytY3tUN6aAWp5fKiunoMluk
Spr88cyXfjMxRTYXGZaoznqKBy26GA9BYfan7rdiotXhQH/i3lxzS2VW/bt+Bqa3g7LTUjXzWsLi
m/lZtDkGuAXD0QNfqaWqZv8arCM70AzWrfq72pbNHunXNeCSUrsQ0Fxb4m+WZ0FohRoRVEkqjhdf
hcMLEUarMCW73o7iqMWOgnemtJihuPbO/GZ1FpTmrqzIPO7ZWTxMpILeF1dCA7lXivrs/0Gn60rY
9s3e7DrOY6VRXaR8T8+vxFRQvB7XK2YlG9UOnCVUzNWA+89unSchcekrJer+WEsRo5mgcHQgX5vM
CgsFHSPjv1zArwrkxc5tB9A1eaQfTv4mSkAqYzJQCQBPbmaNOQ6GbLbH5XTIwomcN7HGeqDlJMV8
JgR1vz4yRvq44HuuRPmXSzbPskIbFMGVDhN5YyKMXkWrlqCYr5qp3a2jJRrfKy+Xb9ZmLqbtW1wu
sT+eSsJsnoIBut3jdbEwpqVpm3kZ4SqaHGvwMpUNzVJzopZBEAOmHWBVqg1wdc2iRMSSyZlnKQgI
4JUeA5PQuhqS9zg+Lwxqab/PPEgutR33W3iQCfkhwDEX2P1OXvvWR7JpgNs1yY5azW4JbbM0sJkL
qbVodFmN/QHZCaOvkJ4Wd7dHtrQn5k6jjQVvGSxQ8VN4nSHFxzx9v21jYfKU2XtyEDk6bTI4ixG5
2mKvVy7g0U9l9RYPlXXb1NUJu0itzLJeFY86P89A49jQ1Apa5C97suSMrk7ZhY3JD184I6AOQUib
F//ZCxm2OLDFn2jgwisLfbUOAN/pamkjLNmcxn1hMydFAIw40igKkNVtXRqZ8hmhl/727N228pfw
dOQFEhjiMbIKKqthfJKRlpOjhbO0ZGTyiRdDoaXudoErIyPEQDvIjpp2H6B17N+NZLYPpDqBjEmV
i7OboMNwIKAAq0w5+HXbyuRX/gqo/tkJSDx8H4rqgXwyrqThlKH8WvDnpDiI8lgMC9mt65HEhZ3Z
6hd+GkGBd1oXu3TYqriPttzKXukKrVWHZSXja0yGF+k0eU58kvl9n7eBx88Akz6C6/neVfkk+vEY
yuG9hPqum+JB47+oIf9RBFk1deI2lsLvSKF9EB5YhMiWLp+KtkVLALRrebDS0CZ7e/YXp2Xm9oEW
rWLSJvxcOqPT74tt7KBxbN+gwNuv8gNd2LjXkMDfpmV+CSTMTwOQ1p6GskFWukXPD4aWrSnocccy
2DH4mw7dF7G64KSvlUoo11RgnEAdy2V9vgFaIUFcJBTTBvBQjm3egm2+DrmJsqO+yizw0zRr/XE5
qJz+8V87/MLwdJgvDisBodKI+p5+LktqBDVIyOn69ipefZRoTOdTEokhPvluIS1HTOpIUfpy6Uso
Bogd7bsBTbxxvEv7cJVkkj0OiXPb6ldF7e+B/TE7O7pt64VtqZPgrKIJr4zwECpLsM3k9zV4HeJ6
16PlC80ofXA/VZX1sF0ltVinWm0BI+1oRXZOeX8vyyfu+2i6RcuNlttZV4WgmoAeK+RZ3QDs7Emx
4Uu02tfwwdgNf759thuUIfJUCDEEZxcUOHJGn2iE/tLwvR5ZiOxUbpMGPAtDua1VCi35daTJaFI8
ZzVQJuqvMUCzqXjm3W8vlB5iHzKz3c5FE2Q0bouo2fltbKk9tZAWM6AQtTDxS8s921BengqEhzw4
B22JHI1YATe/SgCSqKPCUPx0l1IOUIu2cLNdazn5NmczX1GNaJXvIiJQ2uygK4cUomtmq/JE16jT
oxhXvr/n9+1K/EDBbEnu8OqNd7FeM7+RleAD6WiE/yyvSPej8j+gMro0wOsn9c+mmIWKoV/JaVgm
U5XRP3vricS+NuQVaJUA12C7ZdewtJKzyHFw+7yMBMNKuhDMG5gBwaamjFc9UoGduJNqF+rJ+gJ7
7VeseOPcilksOerAgoPBZhomdaD109w3b9NTsL8bXlWMFAIcK+5EVvQgbZSXpYLZtQr55Taadwc1
Xq+ovYLt26FbOUFmVvejg5ujZcxdNy7owdDKZcjRYLQKM0cgDeWcrxZc1+QRb03BzHXlQx6Lyufi
rJ7cO+kVUC5oYqgHZvU7+uI7kl3adDvh/xJI+eR4eFlLr/9pL936gpkDkoJU7agrB+dyiG1Fpyt1
CNDXeK7z0Kk6unIViRm3R309e/TnEM2Lpo2QJNSl3Klqj+wU6tngVgmtYNUDY5KcPZOsl5Hu1yOM
C6Mzr+G7Y0l1oQTnXPUMCAusClbtR8+3veo8SI1dlBDV5P7Rq/tXF3TOyaSS5qn/U6Bz8RkzBxKD
eiEvSxy1uth4xe8B9CJdBYKQmG1aKj+ARVyldx1xQq7ttLi676IFPOb1DNrFF8y8S8kH1wP5Z3AW
Mgjj28zU05+uti1D92HQ3D2JB8hlcasXwabzEyeM2Ardv4D8LT3w/kso9I+fEzO3M6ooQPa+FuB/
Q6BD3uThsezSFeTP1r6kr9G3abUS+AblEO2cOVQ5iaV1DSoIBTpIhd225VLCYzpvf50GrlFOVehb
UTp70KCCV+pS5gbn1mmeR0tB2eETiuZGZ9FnaHMvC2Or07a7ZXEWMw0DQOdVkIBwgXcWJ+DsVUbQ
vaJ6qagmKFHMvEQuQsI6pOQdFDYZWp+9yB2NdMBe1e+6Ud2pwSOp79Pw0dN6s4g1sxw90KyggFb/
1Ktj7n4QMOsRIhkMjMVjka5GJd6F8lqgJd7yWbsaqLdP+o/b5/yKa2GEAYUOYQjIQojZRgtVpPqC
EhrVegQFYgHFAhHYMX1FwtzSgEbNpHBz2+KVyfxmcbahIEvFCtlztSNEYDGRaFgOxHooD6Qbn29b
uu7DLnbKzHOj2T7tpbELzr36O8/XflZulRQKF3mbvlXoHcyKZJ3hEeHpK0XCn2UXuQTQD3WtvkmU
cuFQTwO7tYtmoZjOvC4MQ5zpYOQvRQCqC9SkAZh1WmWjefFGTNEtEMK3J+HKdFN+MQfT7xcvClWk
gqZgOjzTNn2EVoZqtkhq+SH4lhj5fdvW4oTPHKem5SrLgDo5h5sygaadgcoNi6yysaO3aFXao83d
EPo3VrCYk7weKlwMdLaT46HN61CfQgVEnGBiMED08pWy3mhrqDg164WxLk3sbB/3fGhaitDgKzIi
vUGnFrENJIsRAYI4IjXaA7SvD8HLbbtX484/w5yDRSq1brQkRuv6gIjIr36k4ZJS63WXf2Fi5mDB
1UOquAtAOn0XHFNUR3+jt99OHWBazdouQMf1CsKPZUGuK77ocquymZtFpc7twEyjnkLKPtQWNeZh
MNWiNqsgNSjS9kaHsuHt6Vw4lGzmIkDOFUV5rk2r+J+CQGlXG8DVl3bL0thmIVyVZbrXNgLHsHfw
piXrKY0JELHd9Duw20yPh0IYoznaiaWAhGLB/tKumfmePJDizEtkcW7y50J85v1SxmRpfDM3A1o5
TQJVyDSP1Xv0rjpQJ0sN702yp4u5Plb7asPWycl7WHyJLRxENnM6qlwRogxTPKCC5ilpTcXlQDSA
pkLSDB1pcJdEB0UfD4HyUA2FlUOY3tfydzL266AMHms/+Hl7U12PYy9O0DRbF04XOB0e6lqsnkSN
hJFSWCEozrzkl+wCm9L1qzY49uOdrD/rGYC/0B51/R8LnzAd0hu3DZu5JzBnxjlB7HD2W+ku1OAU
xbBSqpMbgoI/AmgTNL9D8hQ1T626WrC9cKjmco2V6OJQL+CjagskZuT3YEOp3AYVIB7+xMksdp42
Baj8PperiNczTX/mfg7/5TlaFOVpJ4Inxyo3YlesQMa3mmSK2o26czdTGQkUZgqk203ZrFFKAosg
WceFMezC1RIzqH41G3HxPTOvpkpy7adgmj1Fk2qfmtt9TtZp8DREn7Kr7ys1PkFvHewKbTMAa+4D
reSNPxpe99bQqCBb7kAy1OxZRw4obh9bH4R+dO2x/A4gClOuw0Ot/6qk1zJ7c9UNmvwMqEaaYpAN
no+OSoDYh05mNiKDChgy9FHjCAywA7yqS3djgRAkfUVSEMJjKVijntXomFU/Iz4amsDaJYcWuEf1
XUWuV9217iH1QRZS3VeA+ABqbgBFD2ZGoO1I+sz7597dxj6q7YNnNt5T20foRPKMWtxLA4EaqW/F
rNmpcu6kVQXyxYWM8dK+mzlzX0RBx2RVnKkCrFEFvhoGcp3atXLVodp9EfxEn5W5sNkXXOs8VwyF
MZZUAjEPuMvXYQhJA+9F79RzwkVlgJfRLJMITTMllKH9VakDzgL0osHahhiuWCxdTM7u72PPiSKr
CmfiyzNdeB5KwWH1n8dRqdhlrlua8A+03QyJvFHAqgyxciPK+V5tkUZp0XMGEJb6Q2KaFUgSGtei
jVc+3J6hL0rUW980v3wiUEzqPcJw8LodE0mGOlOt4/h1Y3PiakHA2ad86HBPDN8sKS+SeyhJu6pl
JFg0fVcpoJNzkwbo/dY9MprsmA4YF9PAlCi1+0QGv+LtL/4vseSfWZzdZnFbaEDZwYF129EB49Na
2VTWFNaVJlg6l3bQ9W37x9rsAmsGV1fA34vYQAaus2k2Zd6eW+29zVo7T9pfTRfVhhaD21AFFSKK
xpVKj6i63ueuvis48oCVmuwk0Hq3QgXikC4kAa9fZ4KrilAoQVvF7AOV2FVaUrcByiEyIJHdAfCC
SYgEqhJoATBQ9VuYEm1yin9tmQuLswtU9ZFnGfAUPaPjbE0A4dMo2uG6ahVk1BlqAdJZ8J0h31CG
9S5I8i0HUyYCyHMRgbA8IQeSkLcx9y0XPKNSnlkdxJq92NvLePNN1Hcnqm17GZRoVSM/0BBQ0yzp
jxog0jLtfijaO6HNPXLmIC186PFOk1IVYFSyDsjgxIVYQXkMDhKgarLYgL409tnNHUkxKZUSs51D
s1lpOqcBHB2dTD/GPgZ1abvT4WHLBsEFydcaxGmDmtm3DwC/tiUFFppRRQEmns+ObNIPbtHJ05Ys
c7AaQsAp7zojCWR0ogJfMqxz9LZ1g2rQcqcPxTrzH6Q8N9Jmp+uu6dHKrpVx3eRvSiBBZO1jbFWo
yA9WPH4CPE46cGdCcalH7USLkaZ/oKNrJLlyEvGrSsaVKEAg2QS2lndWML6yctzXXmRiIrY5aNpE
rzscz4EAzSZ9gEYiEIg3Arjo9F1ELzKWBhkPI1F8SwF7BU4NKJBHMI09c7XFgqdGgZA7opB+od52
BLVV1lS7kvlrv1Dui/QQA+06svvSj4w4ch2delYsQTaKwwUluilcUOcFYNEEDVHspyaF3loQj2bW
lWaNPiP3LsyAZxX7Bvx5WdVsB9BpZcGS2OPV1/blIs28VM6R3ag6+FWyBTeybwbAvE3NXC2eMAoo
5d3d/8FZXQtnLo3OfAFI3SUJGoyTL3BXEBQfIrQsIDvsW3xf22lv6e9FvV5Wd7paJL80PHMJKB5G
VdIhkRFA0iLSSkeiLmg2JAgVdD0gcKPbwCGWv3mGXkhw1IKddq2CmDwJtT2aKwzmTv2jyQCVjBaJ
49wW6N6McJuIKvsf4pDLT52dYEWkjVB6fCokf0BQGdmNWuyCPN80lQa+Vb4fprMCiqHbp/YaMQhK
dYKi9U0IOOqZXZbwRvgINU7p3ltPso/gbDRAzLotV0vtsFfijEtTc0BinQTtmKoYYtSARrDxEXV6
ZI+ioul7aBTpM+IsDO6LpGJ2J3wzOUtLjF0WhiOodYFk9wZA7ktA5rsSfIhhf44ldQt674dKHfJt
7IqHMdI/RdduwgT1Vg3ocbdApNNCKcjFa6w6gNTT6IAi0VIfPIPNXZ6helOgaeC144ETqAEgUyBl
JQZLfg+Mr9IgXUNgxyoTyWg0qVs3pLWTuLPUVj8Slxl6TcwOwAQPF1MI96WGue0CTt/wnxLQ7XUJ
HGV68CfmMpDvTtxzPmlAGI5/6cqGBzBLQgDpr776wjJ20pQHaIgakEiAzGmGu2cf8EMgg6BLOYvq
gSqge4/OVfCUp5Zc9HBEkqmWlVPK0DKND4HYtO6PUhDTU0JzRPN/NlXHvN7U3N4p82ZFXZTNvB55
h057iCZgeeodKPpBXa7De8frlv4CBgakvB5eJHpmhMI/cZpsbq/r1Y30TwJan1OTBCricyUo6TFM
T6H4yIMepKl8Q4ptCPd729aVTMFF6lmf645pUtq7vkuxaUtqFxIF+6goV6COfclCdSFoWrI13fIX
gXiGbp228mN6rEDHUEONhw5Q40nLOx80KLeHde0i+HYyZrbwXkR6aeDBGbv+FFbac9gqdju2Fsgm
wW0cHTmvnpU0eCg9hRpapFucFxtaU7BYIVrsBn9hUa+F/N++SP0++pKlBc0Z4geJ0OcSFE9c2vTi
MJ04rujmBK+krXBkJbU5GEYUXbJ66ppu6Dpd4+7UFNS4eL+JRF3hPWm51P8kkQfwwkI3wpW01bfv
nKXlgmLkdd3i8ValuEEALfGFl5gsCgD9dDfuiEcayB2X3oxX98YfP/21nhd7g7DOLQvUV8/ZUJ9a
Gj+BrNtoiXff+/n/sg0vTE2fcmEqYWqAnlikgVj4gm2SQqsiOrIITAVoobZu78OlYc1CAyJit5AK
Lzx3zc+ofPfG4aBokGhBq85tQ9cy1N+WbRYLxBnRfEhsh+fKe6wgKuMqdxiP4/bFKpBIYfiAanZa
9dMbdqyIHmquHPOIWJQCgD2AFboZ17e/SJ829K3LaXb1ZqSRq6KNwrMQ70qV7Dge+oOA9gdEhmPk
nSiKH4hHKwlM85OCquYZasK28Qi+QZK3bwGlhyx7kpl+kH2yT5twlWsAHnpo19RNELvblfcjQelQ
KnYKmN5rdV+IzNFBmcGIvOlQejHDHs3benlsRTap8B1jTwX9xugMOXlzk/K3n6H7BK3pelPbQFnZ
4Epx6hFyhwz98MnWk8VejesDL+55l60kXA81OOhBYf+eT/1wDTpEcfmMUrUnPrO00P9M84iD4LdF
T38OGm4RPrFc/G5bNHr2SUDR7RbijiFa4NAifOrZIhXawrTPoc66ROte1PAz2kp15Bw65PpD7Px/
0pkwMkd6t1ynUK/EwJfbb87sWmvZgCgYwU/ivkD0nbLWFnyL1EpmZikECSHBMLIUb/ahetIE71ZN
Jd6bHr0osWxLoGCXes8i1UtPq/uQyk95Ay71MaltRoOjxJEESQoVKuWjUUG5IfGwT9C4pkSHDDl1
CSklVkZmWp/L+lmhb7d38vUg8uJCnrluBHWxGqi4kD2FWBkd7BwqCWBsMv3ON8l4jLJ7pQfRPDBk
HYZy2/rVmb0wPvPHTZp7aiQSeoQSoAW87zEry3PjqwsOZCnomD1v+8wXaueG9DiiISpVQpyheNPW
0AbXc7tSxOr2qJauw6/fL7yw7/s6wOTwjPop2+V7eKFT8UydDDkEyaAVWD9ao7YHq4PMxVax5E+8
Uf8PHWGTE7rhpJTZ0uIUF+Dww2fIPlTH6jvqQh9e1CsNXYGMhM9hGWkgIQ8sSUkMKmsDQuT6yNgm
AJdP+Rkp4y6o612lncD8tzBHS0HMnJObhghM9enj/lO/lRGnnOEsTVDvWjWy0EZ9R4Cw+3F7aaYN
dWtKZjuBapiRIMH9KI3ZlksAAqCJ+baJq3uaQj2PE13hVJ9dVqk+SrydBkZScOTqqpFmv2kZOf/O
yuwCKuCpfUZgJWyAHWeNGXSqGQ+vt60oV+/4P4PhMzygW1a45yie/+CuN8MKSTkVCbiOCdt1BbH9
MsTDgjgJEu9M7g+SLNYu7j4lo1aK1pBAe/TIsOODtKtpviYuXlyH1BvWtAJF/gCBIw4pp2z4Gfn0
f3EtF18+ez66TI85GREzyGjYZtBgYDoD/9ySTOpV13JhZhaLg+BDl7rJDA/RBeyW5iQ1pZRQ4aSo
1kAaa2FBpv/31wa+sDc7033caU2t5eVJA/YpV5RVgsvXT3KjoGKdI45NpZWCimeSQ+ISGjJI+q01
r8NN/xkOa7mGSEPiPw5NuuryHAqlldX71B7UJVTB1YN28Z0zzy4zf6CEIeb1aLYq0OoOkpKFYP7q
Qfvn8gC5E6bqwss2teIzkbf0yNvEyFG68uv6HErlwpRfjz4v7Mx8RiSpmS/7eEbWVm+lP0AC4D/o
9iQ6B6I227PSrfYCkeeFO+vqybuwOv1+Mbo+g+xMN0a4EsfToL+EQ7Yeu3bdxAul/KsLdWFn2uAX
dtLY7VN3GHHCS//UeOgQdv/lOs0cYhtFTV4UXDv2hWwkIDtN+AFsRg+3T8bSfM0cYlpBGixmeIBL
1TZgEGaKD+BNXBO+MF8Lu26OkNYSFzSZoaQdcxw6GqPTc/yM3M65PZqrV/efVZlLOChDLqWEo39C
r3xbTzeu3E9aXaiySrsoioFzxwWZFfZtqwtzOIdfZwIP8iFCnFTwB636lbkhiPkew05ZeKVqk5f6
y4tdDG/mxSIqh1meAWVa12hdcvcp3vtFsvG0N0GmRuA9A5WLzOpDCMR7JeVbNXjL6UOLTHyHF9YY
xZ+9l7wLFoGBu0/RF9QX0DPM0t9lq6MCm5lUz5GDh19oPsFi+dx5sY0yxMEFfUWNl46rI5lcQKGy
bgpngPxfp8u2Hsb4m+cMICRsWPjAVP0e3BbWv5vkmdsicRklfY6YV2b3klSuUlTXel4eMncBObu0
U2d+CxqNuADkhh6VYEQhSd65SCzKSrHgH6fje2stZ45KVjopDOsAmS/QYOvxYEKpBi90Cqk1dAuQ
HCJJ48I+vdYqdpHZY2LmtNwo5DEZhHZMq8esgVIDFIUCajeSuxXJOe+f267dTtJyt5futq8E7dV3
X1mjZoiqKU4lY5nBu5eyfLpt4PaS6XMm2zHkPEnbaprL3JISzeHIjWplv7BkV4OWf46fPudu5VDK
hBdDg8FYqGbXPVIugcVtMAtFGGm9VF5fGtTMM1dhNvR+1EEZrwJlDeDTA0e5Sl965C1sCn1eo8AL
vUKNBI/IOkE41nl248sApYJjW6mOnao4aQEuA9TQQ7p0WS8McU6g0Omj0tR1Blg1gsxJi72JilUY
fdzeHYsjVL7vvwACijX3YEYFqU7ce2aMa8CXNVMbyKpLFLhB9Y6Ju7xYyhLcPuT6F2TgIkqQ5R5U
yUSf0LYoMQDicwKs6uRCWfk8dYjUZiSZqHygFSZ+WmrOvtYdcXHa9a/fL4w3LgvipED+Bc9Xu3eB
FEGtCx26Hx4kr2yVWkQBB8eS2YXDPs/aJkLKC4lPZ7F9UiMVwop8fXs9b1/y+lfgeTGuzBvHsBAI
YN3uvZIT1HIKyyvfiggV68pfc/Sh6ODCvW30Wqvet9mc+c5GLnQ5C3H/TEtZnvPuDBY5qm9BdYzH
t2zzlyYy63hHn6LQ6MDUiBYI8/Y3LO2m6feLgRdEQhebhp6ACLq2DMJtFKm0VjoHuoD4pA5AwcL+
XXB4X3NyYXAYQxU9Mz49Mv/QQ9W1kYnJ/cDJCyRbRfD6r4Y3z1JmBZrWC/S5HUtSGuCrNssMYCIo
vpbp89B7OzR4Leyka317l4s6T1F2LPS6QYdnqAUkOLvBYs2hlyZOTzBPgvEr8GtjrEpToR0Q+pKh
kdj28p9j/xEWAOy3kKQHMaeU7PKgc0BHThdW/Brp4bcPnLmuBNntsOQ9njNR/kKUHxAXhLxscgBV
ARh/h0Pkq44iF3YO/KAUEOhIhrYvP8TgkzbyEF0MQWaz7Fen7hLtrR8Aq2QQdxXkgHbSpPbwW7tz
awFs5S8G9cC+hKqiAMZT8ct1WyJb3iVy7YB4zgyb9CnpXLsr2Erqo1eCh3SqKXbEGPSx8YNQ0S4b
BKZKewt9rbgZP2O/Mnk7IBVfmj34nwv/Xi25LeXtuu7XrNjEjBzjZgQZXAEVWckU8rAeitBp9ACu
cZ9WOWitKVRCiSlQsOACgIAWHc2Q2dYazETXHINBXkH88NSABLHQ+Wvfjp1VyT18gkZLBKghgt9m
kCy9qLgZJiRwssIfzDJWjKACRV0cI7s5jlj1aEx+thAerCHOTiPgEm/v7wXPOM8rQmcVkMMWF/rE
MIt1Bb/b+20Ltx8i+jw5qA1h38cu2pRkLVnn6e9kRCsq+VS6hRv1+khAASqDCkghX5y7F36hpb5W
+F7Qn5T0gbrnpF1AhlzTkcC2/2Ng+oALA1EzJKLPYKC2xsasJJv7X0xEE25HhQxi5Izc9M6yTda6
hW1/exqXhjeFLRfWYwgfaGCH6U+cpVY5QJhxDBZM/JfL+c8IZzEx6NQ63oawMV0nsmKpVr8WZmM1
+3A0IGcKKuQllbqlYc1uMLnIEqJOk5pD55RiWHXw8O8mbnZBSS5LXfDW9Sc1AbxCPGYgkr5t4b/E
cv/M27yxR4yoZ2q630N8qt00KwifOpqjrSWrWbB0PTb9Y2iWCO1H0Rb6tECB/go+yDD9LRbTkkv7
fN7LI1KFJbqL0eSvQjasuDV6iGcBdgcusU0RYz8ADf30AOLXhUfu0v6bd/SMOZHwfoflzkw3HXVo
Y9abieqrskjxSKzSXK6sLGxANjvVHDqZUjSdq7QEmxivzHBYyDJ9sXn//ar+s2qzo1u3RUahtNed
dAAx3aZds26t1W9FAy4fFkDoPuMosIZQbve9e23U4eu/hD19dGCkoHDlgbTv8mfJ37b8vRp+uZkE
KdBTp72zDtIcenoIo32nISpQ04MC7EhRjmt/gPCDCpQtAYGD8r8IgDEdPDbAl1JFU75aOS7cUa+E
gAwgTsGWd9GgEVu9ke/+w7KzyCRwLeK7tDU7wWPbjSJo2uEEIsQQO0N3Ajt4IqEBoWRnsEq7R6ib
WMu8hNM/ni/cpeHZa1cOdVUMaQdEVwgSXWzG0D/VkMAADMyKM2bE3pILvvaMuLA4J9wHA3oeMMQI
p7Z4LQLIzfQQkCFAy0NulxABqfgM8PmFm+2aV7k0OvMqI5Sx46DBWvrZjxhtKw1aIvu+XfBdV6uE
l2aU7zeYTjI18Mee4XRPXZ7FFiaS9QjxwJoaIxhswS2ph8tkmtP/vbGKX8KGF1vVDTug9EvYnegQ
oHDcrKba5Giif4I+ISNr3b4Nrs2mTAAt0hknGoDr34cJblxVL6Y4RI/fyvDExanHI/u2jas3zqWR
2ZFgwBYmlMJTxhp6eqBcIvenUkvuqxTyu8BM9+4XrX9NlzIzV+vhl5ZnZwIuTHWzaXhxg975g19t
hPYLbAJoG1xN6o/8/5H2ZcuR4ly3T0QECCTgliFnO52eXTdE2S4DYh4EiKc/izrxdWXh/JOI7pu+
cXcrJaStrb3XQJ4pkl/YzOO6qD0VZtyIYnjby4dlev/FPfXn13yTYetNUJ8IC6cbI4H4UeRBmRf+
6M5kAwK8ZLurHQbk9+JHvnRrnI87OzK86Uyjm+5Iu1b3Ifyw+2Dh1tAuFtZNjcBVfQIGk/m+tZpc
M7oIkmkpfCzLnNxGevNlyuw2aWTvyL5hnlZ240EzAT+xpOxW8DIn3gjBAKjJxJBjjkAR60cKnWUx
OIl4xI9kwY6ah8G+tbP3iv0atX0FK58WiJec31bFYz12DlF+GuBgJnEH74d3qh4bdkiiPYHP9Qgh
a9XWfkIaOigav9DIfTr2bqRnr2onAIwy6r1sxHqQ5JG2BdAZ8Uud3tn0rStuVfXdsLvHVOK2SKiL
lAmQ2/LQJCdM1I3KbNcpn2AVQTEDjhQgCjELcb16K+OPhg2rNEzdtlYc1UjcCkLJeflDD49lAsAu
tEXCmOIZ1j7GaBhkCTwuAM9VS7zX1VdGnpWCODxtvLHHPu2+atBQcuBiUyCesD/s2AQjBDBa0ByM
YkfqXQbvGBY5XUaAUX6J4GJuCuinop6qKT948dM2kSDriMlwYK8EinU9CEb8XclQg+AZXrgQkof0
B8UvL+56HZIR+SHPv/QAkGD80Eg+RCOiOo9dC89Jhs/D9cJPpihIWgftX5XBtTD/CORdA2RwYzI/
jCFwHQOK6evdwl67eMESpsMnbYpbcxG7pmllCm0aedQjv6oQOiIAo9BfQOk1WIiO2sU7lcG8B8YQ
KIrPn2mVbgFmrWKsYRWsh233ICCg4eSrbA2Na/KR3IHVuYlO/FcPJcKlBPNSbDbPBp8le9wWMCxo
MXi3glGCoKvyUXO4hxvIGYCYEegDD7fJaulKuJhSn487ywBrJlozFBgXsXlchZv2qL+gyTWpEbVA
D0FKRHpD7sFHa7dEH79EiAMcwmQwg0X6ACHlv+8jUkZ0GHVYVIDx9Kz6udcBN/5RbckBhZTNok7v
hCL5dtueDTe/5ct+7GU6MgQNMLOM4g0ih26s2atEfkZsLww0x/KVkb4u3Ij6wrjT389ueVuIJuoB
UME0Bw8aEq4G0zx4FQ0+uA1rBfTZpTv40h1wvrCzzSR6rRbxiIWdbIOmEUO/h/8UcnMXejY/jUUT
iUuVlPMBZ7uICCMAjUplR9KbTiWRPangyPZHe7FFcDEgnH3EWSEArj+NNC1MrVuxE30QPnH5R+UC
8YZHxq7HoiZv2k2yqHVwMa85n+IseWKis2AgjymO/EmIwglU6K8raxsBnQyPYww4LpO+hZtoYftc
jAxn75nZ2rKxV6miSXY0NYj6OwPgIG6FL6rfBx04mu7wDIiOa77JpdbE5fN5NvJsrfMijXFSCD3y
6B5Qs60JIklp3FSoXFrsWKZo0HQ/qAGmG1okEdwXrs/84qb6M/zvx+vZuTEDCK8XOpJ/O3oarfsE
EKSqgt3S/fVhlqb5G5h7No4gkEGH0ZY8BjfaSvfCHTsMbuBMSX+/WSKhXqwknL81ZovagQIZQokL
4sY708H1vI6OaunoPxjEC6qVsh0fkOD8xxnO9m5fq1qgxxhzql6028qNT/EaWn8O/EgXLeGWHoqz
BwCYrkE8plhOvrV22ub/l5yWqXsXIcXnCzlL923lf+Pk1tOIFIkjH6uSzC8oA+J2hKRM6jHZ7zt4
p3L95fqSXmyFnI0+t7RhVOtUxcQDPEsd1YWB5SaFXsF7vI/vYW2OWQcb5QZVVzVbAfwOyMJjuPAT
Lgb5P8djbnkRpGmmkhFxwYZeut4+acPm+hwvQtLO50j+vrhCQ20yVWCO3St9rQZPrPmK3EHyE9cI
8oKDuAPo3CP3WbuwYX/X9r9d1Wdzm12ZJaTyjHha3cEuUZjKAY8BQHSvTvXzLwB6Md/C6epu8gR1
sy72RhDWAC13FPbDyPrHOtROpIHCdpzDZlsY+zwj276q3KwlgUs6ewFqdHHPw1/VNChhQPrMfi9l
rVD6NGTHMNf8QZTgH+0SW8LiiDvaZJNT3TOIXyx8n4s3w9mos2sedI4opLGALTZESXqGfxCUELo9
Oqy456UHlABMV/yFUS/uu7NRZ/fRYKjlEBA+XQD3lgUV1uwlrPRV1d2rZrGfek5ahWduCxRGS317
BIAgi3qPQEl34ZdMq/ptl5z9klkoFXrfVYHIUT6ReEdrQH+2NyWQVlEE+RCDuFQCt9DdgOPrKmnu
GGMoAOrKFhbk4jV19itmwVXVoioP6gS/YnzAjQn1C9PlBPzJlCxNeGnpZ6E1YoyGI22nOD545ae2
gsDKrnz/GCA5k4MvnTiLFc6lIWdRlmoNTSEkjtlpvyIkdcKKfT2+zyQegfTeztlGggWPeA/rpdBt
Y/EoYUCl9v3C3H8r7PzfH5vNKZ12yip4zMED3uie4N/rWXDVEoqEdjdO9EAg+1caY73ryHvet+D+
QZZoD336OrntxFcUhY5t3ubiKKBXn4qjBsUSXX3tevPW6n/Z8r0OQbNJzFVa32vBWyqfFAU1A1vd
xtACb9Q7JrkToHXb5L1TqTAcNo6xdkuLu1K+huYTxJkc1q5VZa8q+l6VsK9i7xZUxoK8hPC05WFh
mPyMu94x4IsJE7ocGs5fdfXMQLZqQ1h/GWvQRVuxzcdNlZ0KsGEie0r3HpVuASp7sTZl/rNlQeX6
O7CbHRG5qiFwRGHvqWH7RCF7KlKYwBR3dvcODva2DAD/QYKgZX7ffxrawcx2qXi7foIviWBDBPR/
cZOpsxumq4OmNtCyPmYAV2cDXQldonSTMMgoNSns1NsddHD8tGZAUpTy58BvYmhTNOXWtoDg5J+T
EVanwUJGVeEo88DNBy2FaTJVthkaeIi9FtAHZgWvwGprVsZdh7f79TlcvCVtMj1fDVWDLcrs/A8R
V7MwUQyAlpTj6MGV6CbeQZh6kgm0HNCq9nzXgROeLQx86WSejzsLBgZTqj5vqHGnVJD/KX7Zycf1
mU3/g/mJOx9gdvTTAprXaQivykwt/CgpHc7kTmMvPYfSkLo1wDa/PuDFTPxsxDmkpWJdWTANS9n4
k7pXtba88CDRsVSRh5OFU3Dpzj4fbHYIeBWnfRqZBnQ8FVetPgc1hZ7TCPSFvm9qdTNGALWYS48a
7dKldT7sbMvDqCxs+5oZd9Qa13H9+9sp77QNwO4r4TWZ/qoN6UnUGUemoB5S1FDrMjMnhif59eVe
+L5zgAWlpew1XccCZOCtqNzV+LjWFKgxk12qgZepqgtX5cVH9Pnkpz199tQKRRfZMjTpkVgwkq3h
6Akn46w0IdivuiqD5gcn5Aan3e+UJcbUxah3PvgscQHIBiCKPKDHUQcp7UeJz651j0kP3RW8XTWw
1GBa7EQIG2N6qkxYBJE6xhPXs7pFJfulXTBLXYyw6rshNKad3vsRVBtbNFO96R5XPbIJPWL+x489
i1KqiLLGytC+q2BVaVQu1PshA2Vsm4k6Fms7UCUWRrxYT7UnEWA47MJdYi73YxgsJorJp3rqdJr5
qn3X7tldjNx0kpLB22GbutGh2o//omt4PvBscQUdR/hVDsadEW+14UvG7+LfJZ/ng8wWlOhxZ0QG
YlWtw/vRLg4KXOVTo3UpC2GVWe8ioKZYU22DJNgrdVniSqMQTyPe9VN8OWieLfPsHuBqzzUBCRqU
L4K1vYJThMug+Vlt23XuLpYvpqj47VI4G212KYShgAKGjvDV629CwIqP6a6VAoOjSQ8PrS3Nb828
+JWY1UaHuNr1uV6MWLDuhICUDZeR3wJTZ+HDqikVVVqaR93KvI4nG0UbfVgUuCQMPTsvTqnydX3E
i/Vx+8+QcyIOC9oRbYnOuCsm/+Gi3LcR7MQbtilSrmLWeO6krXpQbWtdCgiwymzNeb1qeYrnz+gq
QOtZBcTV6HC6/ssuXv9nP2x2fVHSyiBTM/NYDRAh0yuPRmIh5754Q54NQf6O1jbPQqjTK8MxQHYm
bTg2Y2Yi5ytgB9P4ttKf0yWNjykGf9teZ0NOcfPsC7dc5jBsxpAi3WXjq4Uimb7g0XnpvXb+RWd3
UG6ZsL3PWvNoVsNeqGi2hMq6p/LA9CUGycUq0flYsyunR/suhzG9cVfCME/D8xMA/jtV1Vu3rOpd
X8HTkSmeVY/rBPjKQRu8xIK2a1yuU834KZF5g4gEMrlZPxhqDxfqwFdEsrm+ky42zs9/5Sxecig6
WlaKRTfYa1lXT1mHmq7eGWvwUCpnDCHw0Cb349CvaDm+asHNYEOUqT1y/bMavrgOz2jlTdXJDgf3
XaLkQVPTAb9+IdJNEfXa3phFXCg3NoltS+OOwYc2lJAkgwSfCj2fnqg3VGyvr8rFQu35qsziKo1G
Ghq4+u/SLfvij8M23JludehX9c90A8nG5crKdJ6uTXAWWyOri3Mlwr3VladQwpOQvaRYYDMJ4PVT
7tAjV8hDIYMVJr21u35hfa+fPXv+wrbk0BSyx/rqLHIp6CUqLBnSOv+Pw8wCVxqFnDEzN48gyay1
xnThDQ7dvKWE53rwgnDZ35HEgg4k02QIsz0OqbI2cjXbcki5juE4zVAfqh6HZEmr5vIKopmpEVgZ
EDrboTC45nYthHmMkh9dv9K6AHCHJS740iCzfcloFzZqEqDWmP3SzI8isF02PF/f/JcX789EZjux
gkQXiDg6gw34vc4zgIi1bVy7o3YyFHGoWbxtxyWD38tx+Z8x51BVIptEGS3GjkWUebZir6mmbxmH
rBTor9ent7CEbLYFs1xyRRqdeczyDx4/ZuIlWiptTLfI97P8Zzaz7Qcyt1FYBLdMMyoQZWu9pF0S
LFqaxeyuZFpFg1JDfp2MJmgEPxqtcqtsiXi59FmmiZ7dyKxsbdQcKT4LiB1N0a51HtxE2AzoJznX
P8tFHQigL/53ftg047OxDKsMMt3CoqkndDr5XQlXpPimqBz6YnQ+jOtvuNdu6i8CuW9AmDciQsXK
larDEZANoDIWbsbLtZ2zHzQ70H1mEW60EQquauhrJlASlY7SduQGVsHd3gTJwkyqZ5rWHt4/bgdh
Yagxbi2rrh0VZnSOAm04x6qihX7D4g+bBQFDg4NVpeDb1/CGysStzF4G6wQEyarRB0i/DEnq4zZZ
qQh1aRlCxZ6/wMA+dsI+2UUM9lqgPl//eksbZRYzIKPMBS16iNGo1j5KYH8M2pW0R08RC/YKCyOZ
E9DjbJtAZzXq1dxgxxTt4C7z+vwgkJVneb6QAF9+W/35/nPZdz3kOjNtbEj4sX1mcGOrvOIggYaZ
JJuXsDgLIcOchYy0tTPRQT33SMzKH8EhCkW6uv6Npm3xLSpZgH7CkweoqjmcKjYHhWgtAKdRArcx
lkOGKXVo/6Muc2hFyVsWRgu74nIadTbk9DHPPlYYq2lidOnUDma7+pFu4I/g0nUGJTOsYwmT3Wbh
cPyGIl+b5ezUjmHMi7jFkKDgk117mNTriZMerHWyqcCB6PBERgPhQ6zim+4lBuB26va3v3BkLC9A
2z/2ioVIcvFCPVuF2XlVgsqSTaShWZtBdoC3t2b3NSSj1wYWhOSUJ5akqygY1tc/98Ub4mzU2ZE0
m1FQwSXyEftpGCFVmj1k/8alF7vpnz31u+Z39oHTsFf7YVrthpwU69TIFyEXtCinD3blg86Jz1EQ
iSwugdyC7STYbZonkh6wx89oSCcJ86VTP13/14abHcSQGC3Tq99bNtyknvZiu+YNvyXYrZBKvf6J
LsIYzpdvdotPtjuyHTCYKNaEClAJt1lqIKblXmu9Ntlr0Nx3FeqQQ7Ywz4vx5uzDTX8/+3AFC3I4
kGJkGw31xgKjUywU4pYO/++S7NkQHbFlYUxDDBLqGdDpzFEzAqb3V6C+jKKCGiH64zxyrTF3JErO
dbTr+4cqW9g/Fy+Ms5nOYpDIe0NrphgEKKkLZPwmwK08wtAl1Lvt9e+5tKiz2CNJVEQ5BypjLFGS
6WFcUy5VwZZmM4sldatCkzDHqVbgugJ0y6o0XhXgjCEPvbBDLqcZZws3CyC2SHvSTme79uqDlD9g
NLeBXt+T/m77NXV0QJbU2/5zGcV+OXIBgwsVKQbLwtmpGJNEJzF6bUc4TOAKdibIswpB4usfa2mU
2QnIDDlm3TjIowlOK+0GgL87L4bbxn8bZpbWUmmhIdxgMpCAh8sKAWYF/p8L3+ryxvuzYrM9HpZZ
mJlDA3QrYIFwmvYy9fn6NC5H4T8jzLb2CB/pMCIA5didBh+01q0nUT8auTmDGDkvFk7S5eQL1bj/
7YHZPs+g+trWaQeO07p/npKvdjfd1KHLd8v8xWknf4/5fwab7XRNazsL0u/YCgJfpwGrMORQqAZJ
o1bcsES4aE1fxv3C1lj4anPlu0TX5TCQFjCy6tPInglbeiReDhb/zMuaPXXtEGAFqDGC2pTs0v62
ZIHXxO8QrlnYfkvjkL8vkxj9eDhhpOOxt1MvKV6CctgRdgyMJdTT0orNIkM+yFGxc2BgRCFcgeJo
Pb5e3+dLI0x/P7u0UtpGZpmA1KeRDrwG0OyVJTLdwlGat8ZoLQo97ICRzEJ0Grk31BDUz+As1d/k
+hJOamk+s8hQ0bxSkwjnqIFjIdidAQTm/9uKzSJDx9oKtiW5PLZQDLR+ZYsg6IVAbc1CASw3a92I
C3z07Kvr75oEJkP91/VJXO4P/4k38+6SMQR6IVV8FGMNbdwSmvmOTBy+StbWQ7WtHVH75Y9lC+7/
IwP854jOW0wQdKi7Su/5KRzEzyIGaRQ+j1QfnJoYLhKmJ9NMXiw+uJZlOrVcOrkLazsXgWtQ1x+s
ALdTDeUJNHh0tK7A7loIdEujzOJDoEVtIxniay7vRHwTBYpjgwN8/RMuDTKLDQyO2pXOgRHrZIRi
JbyNqObl4b8q8/7ZKPYsQBRNqKNKhe0ufoPuStDZMByAwNdnsxBS52bZrd50Boxl2VGFp0AB9fN4
dCFIDvpiv/BiXhppFiFYn6aQ30PEK4zHANotooNCPXzV4Fi1MKeLX8g2kVJagPcCXPx3bBVp2JEW
qqlHW96moDIYgNS1wyIm62J8PRtmFi+CCE+qOlD5CVZLJ/0VRYBtinN8X6wT18ZTDgTb0I12dCll
uRhqz8adZRFm3iaJGiMJiyZrIuik0lIBfm7YxuXPzgbWDvRIpdurw4s51l5XPmnGHqoC/+Yu/vMr
5klFHVZa3ismFhmG5xakSisFvyQdHDi+/7fvaZG/vycQjqQPgf84Mm1XaMJTxxfK9YVBjOlzfUvO
ziY0O9e84bQIxoodWdD7/UBNOKaYlTc2UBPq4XgTKKxEp4W9jcLW14pmBW6WVg8Ni7ZVEnossPdN
36HJ9CnhZc7tzlXDHFe74XHs8Fa8KLaNCyWHuWHldNEHFbpbmgc9+1CTHNz63CPaLjNvqfZrUHJ3
5O1PG01jxiyPjJbq0KK+sXQFJFBp38McDBBRmAEILdMdtQ24G2Y0c2yVbf5FgDhbllkcCiyI0aG4
BncO88Pi7ElTLDjbmn4RP14f6GJyfDbQdKrPMqKIFSwx9Jafqt4CrqW+GYBsFSYsRwu+kwn1umzw
UvjnXB92IVhYs7CUdPZQQbcL76bqOCSnSrsFE/j6EIZ5MfadzW0Wkeoh6AgXCBW5GR5zfdpNVrOr
Wbu3ROBQtOPpaK9aPHlSLXLS3Hwok8ZFA/Md2pAuNQAe3kE93+tg/W2F+apDV7MplXUHu2/eJm44
AOI3avWmxg6ECthNGOd7K7S/zL489CLZVY3uJLq8CUCs0Jv8WR3AKiOqLwneOdVT3nWHErzxoA23
Wqo9lhRNRQvM0AT8kiTaaPFTMnlBgisdFP1eKuWqanuImyGBUbg75PJEyjvC11q1lfGHKuFgGvzs
Ld2va9B2lXAjAuhwwEpWYq8HqKP7Ifgq6LU7lJMtJaFrpNm6pdl9AR3Uvs8ORI4uySis74ZN04An
pSReMAJGl+MJDTd73w5AFZEjiuWR/c61dqPAtgwmZnVsnzLFXgXccGL5BnKHZ9raHpJ/K5nALE9X
noysQ5wqlJdesRwR1jAZbbcZjVZpkzyZfXrKa+i2G7B+LcXLaNY+C5QNtLSg0yBAZO7DbWftdT1B
gA8Bydb3Le7oVm/hVARrWJgNQEbIgQULVMzVmwoiJUPdujGMipI2WunKa9Poa06yjZo8DHW8G1Xb
adLQr3v4YvcxqOSF13CY2oOW0g3wR6P6i+TmqrXvMnKvgtCe17+YiDzOI0cvYwcnZw0FWEdX7I2W
m26RGR6I9T5RNmPVOnw8BdjgypDfUah21ZG+MdMuhhFVf8j67NVQBzci6q6Une708Pa11MwxSOeP
YbJtwBUf4L+aQ3BkaGBWcpM2MDgo/LFUNlMUGtVD3P5oYNgG89YU4l2ackisyEMXbwSgIzsZIUiE
T7zcGeYdhNa1cc/CUxzeKOpHlZMdD7ZZwtdG9FH2jROHcLMaH9N0UyqYvfiFF58j2ueyAYRmH1pA
jKbUgznUGDxwumuDEC2oN1v96BofDBknRrWWkROVrwnI7IC1GtD2yv24vGni51jej8RV9duoejXG
nVX8krYvi5ViDP4wfMIZYw13hRvT3gOi4ClFsxoCP7fXltFDTDRZk2HX1X7cv1H5AfcnSMS+It5W
zc+xKg5jhDRQfxIwq+rIXZ6emmCtmlsVAkJjS5wqeYmbY9LDu9h47Oi4yoB6by0YaRfGVnI4vfYa
oF73llHcGzR2WPquU7gGKIkT1wIVgtSzmk8FICmSPPfKsQRXSoFgPkeCE1SlY3SPQw9wvZ5u+uiJ
wJejRRuxsJTVUEIpfaj9VDmNYfRaQWwAXzGsOmTgD+AnqA3cw7LnYGhBtSj8ooW4XGq5o7hP1Fct
obu8D7xCjl6s+xn+HWiyEB0k3MEL6lMbok/VZT4riavAbDffj5T9ANferdBdFVGMh23vRNFrmJ5M
udWD0tULZV0mld9r41sXnSr5AA1qbNL8KJl2k6o/OLTYJOWPJDA/4yqHUkIDv3j4PvSGP9TSixGG
LOtXp3Z7CEd4mW3BCObN1m9Zlp+g0Q3vEaDVemg+lOUmodijpg7qrnLfaqBE59SjDJUeA7Xvcd3q
umPAkDFEaTrq31uJenFceiq3PaZ/wcoY4GhIfSe2T3M5ufdZG/T1vULAQy2pVgFa4UFe4EakntlU
XpzVm0C2vh4VsJyBAF8duxU11yNcSISurQb4DpRZ7UgL+pR5/yDNZMs5cjg8hjw6aOsmtndV/yWT
g5K8M9h0Dp32IxIAMOf1QRjpJtD4TiDy1BXZdhW/Cbh+r0X9KSXrEewvon0GlKAlipCb9veNjaia
mm8NhDhHGBfHeXwqjBs5ats6D3/IgPpmE9w2CrkTCT3IbtNJejJVWMXBmbQE26mLfa2YKOz9Bx8C
VytP0Zjmk0LfOk+fGwPXVaGgBa0fAja6nCEAl/G6qkwINqJs2y+imi9c2ACFA/zCLKpZmjHLE1Ij
N1mtEX6Kn1VY0m0YgM3RCupLvvyotqC27Ow3bSHnXhpzliRISfS6Bc/uxIp2A8FAT8Im04yfr+cJ
F7KEv2Y2yxISy+rSAW+aY6M9asHa1NINrUN0aBbGuVQM+Gug2csltTieliAbnerGPIbQtkZK6wgo
MpQCmn79SzQCsAjsYM6NDVksuX6TSMCLDPoXFABbFbQgNhuda0lGC+Q1yCj5qsQBiulzBw7EgPc0
IfBYtz/IKFZgAC6ket/nPRt59nLKB9PIeUgstIkJXEfzh0l/Avgwn5+WXCa/UzD+HmuOH8gEgGEi
1cVv2aV2Oyl8AIW26SAxXCBsOEuN/W9bdDberAbLAl7k8MizQAPlfpraq1jkCD/Uv75HvwPuMY5u
EF0jEO237XlVUURl2ffKYB/T5qTFSGTj9jDE75HBvVIAZmpZp655zcf8BKUTj3UH0fwQioYoGEIR
yYghRKNA8gW2pgs/7Nvpmf2w6e9n7wfZKNBM56p9VEgA2R8ImAJMXdtQl05Ut6DA70CdPlCxzwa0
wtN4xw25gnANMqijsGENzLSFn/RbzOWvJ+XsJ80PtKFDs9LI7GMX/gSLda1a4wmE8p9GEBQ7m9o/
mZ55dW55afRz1KNVko1umUJrd4Dl70MFdIaUtksVw53sg4GIUuEHceLoyOEZjCswBfu08aIMGbjc
MdDBxjb0SlUHJTj3eXCIBVwAihsG8dhoML0KD89GqyEkDoUketDI5xg9NBr0qYxDlr6FgJE36Sk9
2MGNHXxJ/TEr7IUl+d7smy3J/PCnRcjGjAhIa9BXjThQ/PO1TeHa4Hvr4ELdRZv2ftn47FutZjbs
7OT3eoJNbRrkSJtdAsvCkMQHXoJpaVdbDfXI63vx0lk8OyPzYisMhrqqCxg5DgBwUWZuo2Z8CcMl
X6BvL+a/JzUvqtYBMeIGerBHLquV0d5WVeHGeurFmu6CGDNJ6e7gq7lQ+KELB21urRFyjdgKWqfH
1C7X+mC+G7R9y4aJ21VFPyVSxIDDOLGp47cyCSC4w6HCjfctpPtkeRpYC2gxtN2R+rZRfpvomj9i
h8fIGDoBm4uIpNs6bQ61aA6C1HgtRr7CAOYRnRdaMVKsQ1To66Eab8u02cHVCUaXrSfUiX1NdU80
L50ge1OGgKwOMAOTzyi6r6P8TUVnrerXhHOv0pGLtl89HUAkZ27XfI1tA/4h39aN8Ivk9fqG0C7v
P2rCSYsalj6/DSouadCpAcFtAPkPw+1UL9c+kx/tZgAyqL6Pk5Xa7UiwncQOsBLXh18afXY3dMIk
ZiYUctSi4r5gL33+xoON3hUfaV4vpErat/LktCspUym1obpkzPHJlcEVeNIp0anxRebRVb/WoEdn
+63f5n7owkhjkTB08SCcDTkLKrFotTSsTXLM8ZIOFTmpim2BqYR6gwnn4ADvxeAQ4a13fVkvHvOz
YWdBJe06qM+XTBwTpVhx65EZgb/YKLyYtJyt5zfIctxQtS2QSBC6512yp73YjHHpa4jzZjSio2J4
cAVeDwJoZmNR8PDiaf8zyTmMOcXVCOVlSo5GcVuFL0qRwzLkrSvzdRK+qWG/HmPi9RQHMoQkBKfb
ML2xLei+AANWRpCJMw3XKjKfor5Gm3fQ5kaPkWRLBVtbdLipmwznvlkIUktpylwsow4qKYsQPzvn
ZIXupFOSfsPTGke9eobZ3E4x7INanvgYeGl5qKOfsXjIYHWtt6tcPwLAnywiQaZteCUdmLd0WiPI
E97iWqAEIYx6oQm5QsrXHcowHWqd3a/r+/N7s3F2QUwb+CwlYrI2Wt3Crdf4HUTBEr+AlAPuiF/N
ClL1bvGQwtR44VAQ++Jp/JMh2rNEzB4YqcTQxqchVoFjtlwjQY4v0ltDJL4c+g30bNcpsFoZ2MYs
UN0Gz1kCDd+60E+m+TO1djE8HJQnrkYwd4QuMEqCg6QeKXRUJQsoO6LaGY94vwfsrbaadUXadWFR
EPC1qZS3YRAjn6h0dPi0ysjPE9CdSLmi5ggO+57rkEvsG/y1dznU2C1kSbCORBm23pQthyJrV91z
3X5I6hsN8ElcSG5v3SX6VxCVXqKOqz7I3RoVVCHNVdekjlnBOK2lq5HWa+htnwDCdBu7OVXo61vj
akSaDPV0L6qNfUxOSV6gJYUXQM6eRwPCvb3p6Yn6ZJf5/RBWvm7ZTmKhCYCoqamrcHoLJcln03aP
hQ6r9s7agb/mV1B3NK1q1avVgzlEBxjXQ7OS3Njh9J+nO701D7QlrtTDm6xt7sx+2AiKwhlDOdPw
alq+Noqxh3flSaP1LjHUW51U2yqexBhbJ4NLqp5kqySgrhQqrl7Ih6vjFuI0hy6Az+Z4K9vXJm18
y86fqDkcgPv1SisEyg9SU1DFhDLpMRqR2HXUZygEEeVHCw3fyH6L43BrAunP4D6vjubOAtcvTEL0
FOJbAVlJqoMfnfQvHaQxUkBkWBAdoyG7Qeq4bll5r0aoLhjJpivApMdrnGbEAR7AK8BzG8bAN5o3
a7xL8ptKSdZ68KbITR0ON0kHGbVe92gDmEos73SZ7hu9RyIdHhvReJq6s4yNHUKwExAtMvZbaha+
BVUfFQ2Peki8lJfbseYdpDkhfxyjqA5Tdsewbovq2OsQ/Hixgvegtr2YxLsedce+1l34E60KvPgS
aBn0bfIG2brDCPnkQdE3nfjttZBoELKm+yr5YFCyCTVo+3ACIwhfqHd5BEmyqLoJRmVbynQdBsQR
yOK7sLwxC/LYgLkShu0+T+t9NKqrQHZbHpkfpRHuZVJ4SXlXghw6NCVKYNUqVPVtbX80uQ2xi2pT
mnB5oFsT+h8EFXbJvnIrPNV4FPD+HdzMl1xDf88IEnDWk1UN7L8pepRGK58Pxba2eggzRY9hb7sw
9EFFSK4S3fBtVj3UdnNfZ/xe2jj+FvbBiC/bKasAhWkjbB7I0MOgteSoGUHQVOo+i6ttSepbAxea
plo3vTAdat4RgqZM8P9Iu67myG1m+4tYRRCMr8wTNKNRll5Yq9WKYM7x199Dlcua5Y4H97PfXCXb
GIBAo9F9gq+ouD8U6qPXds/iN5ZDeVSE5+v8QNK7EpcIMRKXDP1bSKWPJGO+BoADJ57+gdldxdPV
ey6I4ixpoGlyLDsr8Kgf2COK7p7s1qfI5bKgL8fRv3PGtVRo1ONPFcgh0BjPuncQzLLIEh1NN8cN
MWETYkO0QnFIcAibjYi734od+sqZMe83rLp/Ydmmaq4ayw0SeMHsxFBcvJ2EQwb8ugPd0NAkW2O7
tNfNLLzV2b70As6FcjGfRBr5V+qsrC6xRlXEQQnBQonifpfl3Q7i/JwPezHHORtidWP1E+kp7Zro
1HSRnWrypofC1sRyFNhb9/qK/kk/+tpD39NZ5apTEwHEMYb0CInbrQanVZLvIy3eKqA8l/LT2LZe
QESIygF4Bv2KlgnIrhRqkraDeMXbUKGIAQUJqdLR6IvNvDI2enIzQYaLRqXbjEBZV1Dxb4fT9R++
LPOfycv37152ylkuUYSdXuoKdgK4VeYUJwhnn5Dgvz4I51uvc11NKQzC9DI64QFtSupkTvPd9REu
52B/T2OdzrI0UHRa4qmAPouZDxnC44IOzw5jnS59FIfUJYdJxFm5taGEEEbRDIC2dIz7/DaDkEMK
7WOl4yjNXH53fW/itXtEHAqEiN3yLN8rP+F6X8M6YtEBTyfguUwF5tziMw+LIqmcp+XaP6JUJUKl
BLTuWEXzbrqZR/RohmMaPNMEb3vRUsOXNjJcqnfdBqhnKHfX0NhEW8eEuEFqZWPUfhoJDT1dj7aQ
lVaN3Muh5W52aginoUobbUkKG1Ng8SuKV3cZeKN4Z8CWONbQVsvl8GEWRYacT2rx8VTiQK7OTNX+
LVaBypgYPJgmN+sD9O0Kh0LcaepxqaMkRrr0VcnkXaCl9qxlPgTWQFPKYcvGnKhLbAi9+xG6x8ME
9T+U4QYYJQaGw5reG8vR6ypIuzTo0quTT2fFKtt3MFT2aP16RFTMokGyWY0WcpUbNPIUj9HWQe/a
62AyDVsoK52zx0AYrRSWUAZ6clnxK48+JqRFoYhSiNJblCApTX9CY9AOYqg8FjuNIvJDuJsM90ED
pV19MhuquxLCiIiTPylA/5AAwJXADtTOLNr7OhT8gfwg7VsG7XKJMVedQocZg5nGT+nI3KkP0RFt
TVTenXgWlw/i1BSzRgtbfB4L0wD4ms4/ROhOCXeKKpla+yKn+0T7rFjuIF3ztNqwsspLl9xhXws3
ufJRpjAMHzVTTz12CqMHlstoTQ2ox6LGFz6V8wijbWQ56mQnGrQsoV4/oM+OJpc1lqHZx7uYFHZI
IPtKFKdSCNy6P9ARthtNwE0/QOS+sih2uSZk0L/wDXiFpfjHmWJLoBkfMRCI99DfthJlI/SayTLN
XMwChGxb1DWeXaKdoUBQoik/QdZNENw6fKBiYRfBaMNGrU5Kq6BANcnHVh0sTQ7teHw1oNc2jYkj
9tSKkkWiYCaqFYnuNPkFLeyWZY6eSGZtAHvQ1DZRFCdoVW+Y2k0Z3qVj6k1otje9YbP4Z0LQIm9D
t4RZa5xLViT02IS5L7Oj3OnoTqo2zamXFC9Qn8RO6N2gSXY06zDFyJGaOzp91KXkKuE2mis3wqHB
frU0cE6mNLGN6jCJkKvH4YdsL0k7GzbidpE/sRzyOIZxW+b6raYj3UdDNhZwqrBGI9TImXwr4b+P
4sE2+lNFH/LkVqh+RRBdECPU1dGmH1LRS2lgXw/OF2OYjDBFsTBLFUn6/ZJJmhzdBRhuo3ZEXJwR
7R34QBN+wbfGtoPMHhz8/k3f5HzIFeyrr2OayBllJ7nFbdrcC/UHGAicBONPmgFu/fNRVnlUrNdw
R6wVTAx8c6GZHAnPKnA04HXzbETie0x3SQQzOXGbKp3dxk/XF5Z3r65yqHqGz44c4/LOkbhl6RPA
7f/m0y3Vvr/SNHWVQ0HAIzUG9GBgCRFawzhuhC4/AH0CIZuh+9U1vT9UKWw+Vf22iBJEsskTJ3IT
TLg3oJfF+TnLaH9kK2dVq9VGAmJQI60hd8doieqCVHvaLL+P/T4gvPyUN9RqA9WotveiprFTpLla
O78SHcKkKRT1teR/1u9fcsezWa120dzMU63laXRi+3wjmMo+caJfAuBLVutMduosyJgNr/d9uYp0
Nupq84QViuUorI7HyjGO5Sa3o23pBpscpWsQe9HPc4Rb5l3fsBfTtLMxV7spzqHKWAtKd5RrXE3s
I4kf9F5avAg3WdzZYxBtrg94MY85G3CVlkNBoxQh1CcdE620+hrXXvGa5OimJdku4SlfXMwIzwZb
5dJAazY9CGnsVKapXY4ClA73UvxwfUZ/6gL9vlvWPYe0GsaBfR168Zag9TfCC0DdGYPyaKDi1cWv
ojrbuvRIjMMsw9sxfVPmaTsopcWyN1UF+gsZBHsPYh5XhPNx14T3YBqpChPv7hgiFekF2KpMO23U
NjUSvlEQAJCSOQjML37wn/HAkNENU0SiS6s9PCZwMm4X54tRfGqBiwl6lHlV0U0H7YEASJmOsZ9m
B7HhkFMvvp+V73FX+7hWxLqVa9wuvatvFys36kFMzONqSOiX9+/3QMvfz55nymjQus2N6Thrzeck
QSrCwMHpYnNOSrspdLeEWZfW3zMS7mjTPkFrArkjyW+yZvoxCEO/D9lTAZC8qAIHokLewYAei7l4
2OTZaSq0ZzwvI9sonkl7b9SCahZjA1BjGbaOnMXCYwX5bKnsHCKIP4REih0oDaSWUHa9NQXG26D0
JxGopkGRLUBCLIoed4yMGral0BOBC3KB4kJnwM+hgOouGrTwsYnh8aB2w7YfXxVyz9rJ7oqfNJ7c
CSXOVENuaBCfQBQ3DVEHSdysvS3IZGoivW0AuESjxO7GzzKJPCr2lmK0FsFTYNJkOxA6a/GvoUzY
xWhLBT3bJiHkhSXDkpK7cWzRQIWtJQEgN62cbtJtBW8QAouCorPztDCZ5naa7sYN+u/I9LUOrp4Q
DO6ElxbHRjCeVPFUQagvhA9PHYEQLAq2UqANMeCnp+8ofIGXPFlJMrpVEEHzaryLUd4eQ81sJ2oz
dCyH9nYgKJ+2HxDhtuJQsWTll0xeizl14PRp9WlpR2riLgR1yOzmY+gkjQoM62OjSpAGBiqtHhZ8
rR1MgS13gqM+avoPUoqOpIHkCORNPiTWvCwgtK2Hkyo+h8AVRKmvy6j5Av4LXWGR5q4RwBUbxjhd
VICO60EXxA6V3Cnmwol0iCy2t2zuzRy/PQhe5Xh0uiKDVnQE5O+PHFVhtccq5Y2jybFL51MowRVa
pXYRowcCwoLGmtukFV5UGYV2MbX6wDBRKwd9gxflL8IPZFHUJEQYVZLkVeTNSJ2hAlCQE0ooiwtb
skuczJM+htj+iYqs01oSQbvK5tlcXIoDZ+MqKzWRsC5TqU8VcgprdLBH0crr+c2IgfgUNyUexWkB
3Hcffl6/Ai62nc+HXTV+6Zw1kkApQT49fSmASvndgMeANu0l2UZJ1prs1mrRGGpT10C5a8P5AUtG
so675z9glYclgjHqqCAvP4C4izwn690GOw21S8nGiZXRb3BHrqTKknNdG3aVkw2o5qVEyFDQc3DV
CSZ0+7eL8ilqPnjtmnx+3aUr7Xyeq8wMYg6U0DHDPKUbmgHDpnaAy+YPs76XJRQ1tMG9vrJfN9a1
Ka5uNHhyDznpBuQQWWFmeuUwzUkM4RNliSfIAjxWwUNdTsAO92Ynv6Q53oVTfWPUdF/21KdscmLA
2DWoYY94AitQhh1kN04lO9cg7I+EOUf4vv6bL7ayz1dpdRuGrI6Bh8Ju0ObotpmMH02GRoPSQIcY
lQlYSRelJQ0M9ru5cBMWb+i+cR5i0rLhri3b6p7sxL6PpuUnLHYGMkCAg+TKiSMNCPJbqYInlXaY
DxD7dFuraXc13p7lptUdQ3N0znLwYsIq5cxjURO6KiKnNtHRB1U3CQrcLd5FWXoX6+wQlLUTw1n5
+ke4lHuevUTX8NlJKeFXUkp476JZCuj8Um6JlZAzt4vn4fshL6++dNJU6P0L2J2sANkPzaRiskTy
qUqLtSYQ+sbr9Vld/q5nA66+a8TSbgT+YjnxQMGTfXMT+vOmhBG8k7oqnOIRceCa8QbiR+pUx2mX
erCt4Mz6YrQ7+xGrLyp2I8w7OqztmLx12g+A6a7Pkvftlh11luTVUhHJ6IewE0WXHFjSHHcJ5Lau
D/LlXfvHEfmexfquKkfcvYpC2Gmwsh/5vtlqtuwJrnqTbwy38HAQNsqNfEy8cCOD5uIvegmqW29j
Z/Klu+s/hrOiyuoCm2UgeaalIFSnj5X4IsMY4foAF69IamgS/EpVieprEZCxECpKlpYDGtm1OZfm
clVCxcgOT1NnM5sgGLAGrotW+4uXtl9uBp0Nvro2NEB2pyCoIyw1cWUA2cveldA5v58O407FhdU+
JZtuH95Om9qqH4ND9r4AyICYAQ+Mp/l4GTNz9mtWV8qAsntfSOi0Ddvo0L8AB3egduRkqC+UOvCZ
kdfZswNj7w3vuX9xz51/hVW8yIAImgxorn3lCf1H84vZAE3oG2nDWvPnDMlyyRR9VHNtDRYI0pbe
fsp+dJ+4KMt613fEpS13/lNWkQRpI4lBfmInHRjiBn2olvnXR7h4D54PsYoTBAgAFkV9dAor7dBM
NTSfk1sjKHcQgt4k6UsAA+xka9TGjQLuI2fwZSnXx/t88FUQkQOZsTxJ8FIE46zZ6p7m4uHgDaUp
aFavwKH7Kw9mTmoVzvWxL90KZ0OvOcNNzDqAtNFnHUfwvwfRLZKnOvdEBojJsBfjllMwkzjfUl+F
jyHEs9hYGruL53KyixyowBrPkdNCnA3yotv4gPeSE9m6s5g/1Ej7Y0+JzYrzwS/F7fN5S7/H7Rbq
P1WjYUsloWDV5DXWX+Jhc31t/7SzWso936dXp78PMlZZ0Q94yGKuyaEzs53kRZkdB+gLm9U2OwlO
4CJVjB6mPVyJe1Tu8JjDgeInwxer3ec/ZRXWIgC6mjGCouWSZEV+sg3sn8mG+aJvcF9Wl0s7Z/Ne
RS1ZCxS57b/mvQzWPEae4ulufcMLDNyRVkHKKIaSqATANhRzPKhmuP0O3Zlb6X93ulx9ylUI6ttm
rtUFQSeUvVknyaaoDwUqcnVq8LrGl6LBWUq+NngLowq9CSaTk3SKDuWG2pVX+yh5LMyY3sH+AD6u
NVOLd/VdrCqfD7w6E2UZTkoWV0siDjzVMIHJVZwKT0YWUWJk0R5/AReUe9rD9XNyucd0VgJYnRO1
SIc5iZLlSbpUABQfUJrb0slN6DPagDB5Eq/4uExlHXHPp7o6Dkyfs7adkAwP4eBHUXFTjeKWSYo5
MlDXpNDW5ZtI7YFe95PFcQgkzOtzvhQGz3/A6ohAW0BWy+UjM9SZoVQi5R3n0rxIdzofYnU2hhgl
woyV5CuToXuow7raXenMFrXIr8HnyW9eDDHn462OyFjBeb7NMaXgkbgELQnVFg6JNbmqW9xrnNjK
3ayrC7uVOiEDpWmZ3QiKkwX0pVVYDKQhq/1EWx0lMEvYBNzX6nI//bFzzlLx1YdTtCaqlGheYjo0
KZ7QqO7vQ1AkOjPcCtbgRrdQajklt/SpPWVH1RdsHgptGeHaL1h913HMmjLpJnbKOzyiSGzVAJOQ
kidDs3yua8OsPmfNEh0i0JhoFWd20ENyMIP+PfMFLTH76vH6cbiUhpw9gZXV19TZpISBAvfGdC7s
GQTrTi79qjScAqzOUPw5KZQTZnmruMq5dNiVNgMU709FU0J2fFsFgTNpnMyOM8gaPBUZHW2UQkNF
iFCbQLyUgtlZNM/XF+/ihfG9JdcAKj2uIUq/vEFLrXFDQ0e1VHQ6AyIElXd9pItR62yk1Q2haYVW
zerITlP/KjDYq2mRc30E3lxWV0EFmjEpdHyWXm93VIaTZ1ZCjwjwxqg3rw918Z15tunWQKkEci80
iwN2EobRTUbFaZTgoIy4BHrVVMNmOwiOPoQWCif5ojK9o11ntX0JCUy4NU2QniAlfIljzufkbZrl
72clhVmv/0pNxfwzbu8JJCg0gPs4k+d9ylUUSfKeVMGETQPVs8mc7dLtbhZOkHi/XBCyYP3nwPUF
XDubWJYAx6kLiChk8WHPB+Dg73rAua/PbDm4V+LWmsscJoGYYXLI7HXd1IFnkyJUtBN0jw9C95BI
kEDQCk6V6fLdd3YwVtGEznEd1bq8PJZ7ezEDDPGgUZz4ADKAb3BkbekSeq9Mcd1GFouElkmCohZk
rpxy36YWjBHd7KZ7TXzoXd0Ee3qCt40NLXazfP6Juvc2vCFeelAs1a+90Cab5T0S3IHAcZN6/7Po
NXLls3O1biaPaAsGeY4LSvZQy/b0zfLQqD0e0pFzTta66UlKAfuHXNlpjDOg1VETwSUsoat+fT/x
vu26HBXVGZvSFCcFpplLOl54+gN7jvZ4K9vxG+9Jw/u2q8xUTxOY7oy4CSuIdORaas1oghYS+rry
YyNyNy4nDGirYNMTtanGBPFW9gpnQslLMClcrNPPpQ8FIsyGV5C9nLh9H5UvYaazKDCMSVKnGR6H
izC77Mx+g+bChwwbdOrkXvYcHERP5eX7nKxtrT/XRoMq1hNbqg4gNx3ILvGgiwlq5+TzKgucG0xb
pTJyok2louCOHEVmtxWYP9kdiXsHVDPOzrxYojs/aKuoE8SqPgUhXjH5CyhNNrOaRwEe0OoDHhQp
ipXiUc/N7qXaZHZko6cEdSBHu6Wb6lPw1UPL6/Hxfs+6mNQBijqpy++ZtgDRR2b9MDnkZbaRm3vV
nfxIfM3N3cJaXrKdHfsa8lan2+eZX2+lHe8k0SVXuBIm16UmqenSMZoRh+INeD7Gz6+4vEWyrr3D
xUYkG/1p8BS/8AQr2csvpY6uuDltxgQsK1P1+0Nyu5Q3h918U79F3Dz+Ys3x7POtRfSGFHz0KcZy
MfWnkNcnQaCOFDpTdd8W3jTjyhJPelNvA2DiOTGNk2+vK1MxrQWNVohpjZMcYk/yKAL1Ak1frCgz
qzeNm8VsJXT/I7ZTX4W3OQ0CGBkhaKsASOtQDuyAORaCJ878JM6nX4U1oG4K2Czg04/woMwQZFCz
BikQuiIMheqZAyniHPm1YF1fiaNeANd+yqYMKPMR1jS5pas/1IYTx3g9tS/M0Vnw1NIwAGEPwRPS
Qi60jPxyIzuLumXn9uiq5XYBQZPKBpnTkV0otHnkP051Fd3CtjWaTMTGqaEL0MgHqosAjoAFzWNo
8NZ0Fds6BQ43sNOZj8o8mmF9T2GKq4/UA2P/foynzCmUFh6MWq77WvwS5D2EtQpb0t2KjbYsVnaF
eJvq6JMAbRorLWxtNehGfyQLQFJpnLrV3ZC9wh8VDMkC1IbONPqjCLZRD2B52wp2Nmt2XKPdVEF6
idRuBbzQpBB/alRLkAkKZNQttdFSwrti/BBCATSHwYv6x4VcWkMRBB7qFkOpN0f2ngE0GYwfs8TM
DgJpnO1+OWmAgISmAKeNmjOOw9m2kCooxo5SDxVuK99Q5sz7Qd9B5K6CGzUgBQ5IafMPMK0lOGYf
uXXD5f/+Z5z9e3R5haQpxDqB8zZg+Y2T/ZCQ8kE2PVMhngkZEXkDMl6zAS+1hbs3mCNzZofoHAk2
b2dehl+Q75+x6ixk0FwlrBzmo5aBF5tAvg4Rnk2aOVfhpyASL1FvMpRK0rm2WpATahBjpzLzwKZ0
sljzAU5xSniXGgoeP1AChcyoa8RPMWqhBCzcKO6g19hzIjEniV3rkkB6uu5IiQpB1mVgjtlxgYyv
4DwYeIOsViYcx1hoGAaZ6GsAKxMNviKR8Hp9E3IySWMJyWd7kEDwUgh1BEFV2rH6vWHcvjAnJPwh
IJDoil5FIt6PPw1TtgANYXbtL5njomExOopVe8aGV267XJ3+TljXGgFlRpJCVhBzW3dwRETZwFbt
zKsW8JIr+8qt4P63lVxdXmjH1TIMm9hpBi1LHnq3SyrOg5X3sZalPvtYrar3dQks8olly9upB1Pn
X9EPztIbYwlaZ2OoyLgBRcRLJm4Ba6QUzNzirhr0UyGMbjzRQ6ZBj0IebSAoNmIOccVBM40sg86i
zsuUlxD0Z4j6m8VirK4tAk5Uh+8Yo7Uxu9VdljrAoVRIUneLCspkG09Gha7cku2Z5Qlya6eG0/i8
vOJ/R6evZ9HZahgo48zzmMenFOyf0HDiIeJ804vtRvk7AH4hLc+GmAp4mTPwu086BaGcDc8EvhJm
ARmUsqS7YBE7lQUgSCPofaX7Ss+3iljaHYpfrBEOdQf3sTG1UwH6rTJyYLgLKuyoZm4GHls0Ke/X
dznnzvqqzp39WuSAQzK12B4UDf0E5MOm+9E14Dd1PynlaaZcDh3fq7/6/hnt5FlKwvgESjrEmHxa
Db5AT5CE4uw0zl1IVjcxitgRcoXaOMrVQvIE7Y2wn3N1S41oG4i3ZfuWSgLn+r8c3v+e3Bfr4Gwl
BSiJR1TB/RtCvLfvgx1RpMde41wi/1AH+R5mdYtA91FkSMri01ADqKtaS78lhquTObnUaX91/vX9
wZvV6j4ZaVm0hlYZx4B9NllxG8+PTVHcXx/kH6oR35Na3pBna9eQthziCsjmxoEqLLT5ZgHmcXgw
LOi0KXlUZj9vTKrbtceb4Nd5/DMofY+9hIyzsfWa9gOstZexa9Agj+mD7JRHGE7eySax2GxGr7IP
rVVOnOB+yNX9QiToMCdCY2DcwZntzEntfgeXG3zG9I03y4uAj7Oo9AW4OpslNdokyqKv7NBoHBHa
FsDGp+ZomNpxdqGJ6gEGLC47CaCi2QlfYr9Pn/F2sf4fU+dtqtWdBAfMAVUBRGHF1E8U8OeuBGSg
3S610uhF9qHJ2u14JS+6RJdrH3oVfYSJitAabxEUvHqj+XQn6g4QrjEEdx9hE1bfM+U4V04/3EIL
6Ca6kVG56Z+AjYQ8oam+i+91BwJsbAL6yt7g5IP2f/3LeIVcdwZlbuAmeb+Yt0yrKKYEsOCKl/eE
kJaWOj0o81sv81w7/qH/8vf+p6t3Qz1MSgKJU3IaJcOsZSaZs5TvU8NPmuIkSxVEoh4T9joHt+nw
rkAqvYLMtQL3ZpahvA7ibopsnRcPOFOnqyinauVYFFUcnybtRSlLb+jGzRRk+7mvt3qQgoxceLOY
+WwCMdRIXppYhUlHZ0FWzxIa0NljqNeMiT+V/SK/vdBRwDPXPFmVd0wewXqeYFGC6mo5eaOGKBrX
+PfvBubDcQ2k5xpU7wDMZPgU5Opto8KRPd/J8N3tiG6DrG9JeYJUpTGgNQEHEjqjS9VtEzBG2Hgk
863SCP7Cc266WITmZr4B0smMIBBBwuoYJAQkf/I5DZlPdeSxMUD4krIpZv2Uy8GnMe7DwNimLNu0
cngCnd9Du9kUiwL6Na3fiuFmVCunVLQdA9lZrU9hq5pDeQdzizSFmkB3qgqG3tn7UIGlBMOzuMPw
s3GjBqeieo5LgNl0KNHn+1Cr74aGOdmQ7zIiH/Ne3geQJApmTzAKqForMN6ZbksDLErW2zF04uM4
3s5oWMTtUe0f21FwqhbgrWFbi/DghbdHgWrrZBz18UMtTkYJgaDmXVMmUy5yfKPagbu0m+bGTVKC
SpcqLrKiIaYPShzaqSgi46ksqWUwnYNuUZNY4gBoZfBAYJ8E9juSVFUhe4n+1Ao0GhIFgml9BW55
ZhUJCFqUfZAkwr3L7HCgd1Bjdsqx3s25ZtKe9yiROdtUXt2ONdHDmpR6dBLn/kZPhy1tyngzDZ0z
TmDEpzKoVJ3UQgEazJ6F2TwImxzyCANUYhFqaXkv5LOlknA/sMlTs+Oo966mCNs2jqwCci4idBgz
7VWsTyQ+CSKWp45Utx1hBJFGrowKaVOzFDej/CsvKXQVUImCGHgiVgdI3h2wS718Kj1DrH0BL7X5
raacjBryttfjKl0tQqA2MjGyaT4GM9TsQkAFZ+XnJPWGr0Cg3dI19iEX3WAFAaTSe3ns3K7tCIKq
4sG6ys77fRXuG72BBkJj0aSzDKjs5yNeQyoo9z01QyAv2fxI8xrUstSWqYJzNdtURR1jhrUHqjlF
rgDUVzsSlO7r4L4PQP6H/+wInYme3YzxrZGj3lE1dh1/xPkeTWeXktZKATs0yAfpIqdq7hexZ9Sq
bam/z7TcmfFzFXmyxwHViF7aKqAjyaqxE1Q0orVydqLeTeuXPGuggratk+cW+gnqLEMq4H1RMKjB
mxejDY1zpDDQJY9uMuayVnJSrcZHPlAx39QzdSARZpOBukmSWDEF8zQXoNEEWKZYeHmDt2fnGv1k
5cm0iUllygTIRW3TQWRgLjQLlhCQCtvH430yIxpFz/34A+0kM4u8mn6K6Y2st9aMQplg/BiG1GJC
bKsjdfN2dgRjOFZhvglwgWUGyjVSx8tyOCn/V3fgLO9oxCBW8gBZjuyFvqjYBSglcEnoXbhjtCa0
LwAzbaYPqjuVaHIbTsvWu3Ll01VupxWg07IOyXK6qVSzBEi/BocTaV1h46kDeCtnupwUgy7x4my2
VK5UfCJky5UIL+M+9OYi2VejYjNF9CM0Rdti4oBbuPf3qoig12qUNBNikDIeJguydofYzizxXnoF
3R4UBJ8dqAUUFr9zsmTl11Z3lcZBFk3ux6BbwF9gQLyoT5WFXhtUKToGvmDpSXfX0wLeXlolcGNa
0oDqeNUFAL0EbeYOGSiopbprap5YIy+wL1M/+5CGoE1NSjA1OfYFBkUBpEE17wkgLVnMlQWUV9tz
qOH43ULeB3nw4EhPil9Z9XPoN3jSIRvXrKVonH0InoStGlgM6ry8G+witeHsXfB1w51NNO+gkyws
a1o5GsBzT3QjbSE7s4th2bCtAZ7oJxNqHKobvgw7XjXmH4p6f+eeazYU1epETFQs88ItgZ9T+hO2
nxY4sXfII9rD+FiDeOb9p10kr3atWgyByCrUZzqQHhEeNuIM2wmYqWQNz/Cds2G/nLXOFpeRpsvy
kOGtHrd2QsC4gtK6ZFCEAR4i8sKG1UXIoBBDVEDYWfOBeommDURwcDbkhw42W2OfQwKKi8K4UFj5
bZjVXZ/3hTCkI4ZBr1L3ogN1q9ZtIHlnWDBJ+qkRD0VtmdgLjADqTyhyc+ofvB+wOpgQcIIughHj
B7DylBvEkdBmiOscHiHoZBbFVmXHCJ5Y1/fMchBXB/W3aa8O6pinXR8lnXjM4d6Zw1Nsjn5dH+FS
G/q3IVZXx6DPEMjKUuMoJqlfpTCsKd4bOdoMWQ8x9l0c/2qnfdhB9pMH9rsUA34benWDGLIAndGs
kREDEIZSE9pM+KqJE6ATDbH0B3ZXAzz8kYZmbUVuxUkgL+WPvw2/OpAsFbMyLRczANQhUjC/HyAR
ChrXPjXBhwSDLt5KJnPU0PQn39iUA+fSvkQ2++0HrO4VUcPDoet18dTFswUtXGSZgQvfbWuGwmwo
drswDB0aLJJl6QtcBoH9h61QBUMXkpmtQe06nQ+kjCHUabhsBjZp2s8VMxe1sxykXQDAvaAufajU
mJxdwzv2qxKBFlNNLWHshSISdTW3OeX3cWnr9l/tGGLKopn++hfwgfMFWwNqQ91gdatgrxIBtYmX
svyUeMLwFzKp34ZYFQCEWWzgwpUjnqXStmykUzG95HHt1Wy2AW3zOl3greWFaP3bkKvYFkoVUYt+
nCFFj0LYB7VjV98MsIhColpscqglm60Ckfb/upqrkBYPuQhBGqzmQF4H+dQripVNnLDJm9sqgGVT
ZOTlUBrHvJwcIZZvtJn47eJbBT0Qzp7kBEt1FckYZG3TpEZBNd7A/Ehz02OP8jSpTXYHN0zZ7Y7/
wrFe0377dqsQRjRJagu1wLVQ/OoBM9K0l7F9uz4x3hqu4lSO5pwAoz/jWCSD1ReqI+qjXeivxpTa
10finOo1eLZKJGTVcGM40fBHIKa2ouS+AKmT66Pw4p66Ch6l2Ak10JoAOVapL89Bimc0U2HZFYHv
2EAFRYf2BtFFi7XEEQWUi6tyPjUj/PVQQw461BPUezmenJRA8za4zYebtnwSFKhKhvuoEp2R7lRQ
GKET/t8WaA29jcJczMYlAHWo20mF6k9qCoc85lxfoX+4GRWwuhflPfGL+HaWwJVzoCZwthIREnqb
iocJxxMCX4GL0GB3LkTBCSwMF2zJTUhNWMRYHScqfT1R/0w9vn/CKhC2XaGkcHBYDDJmV4YL1R1M
x8Qn1BNup8Qc7iJc0wsJprlbLmzNEt3+LrING1oVdgQ/ocg0PpXKgjkpyDh2aPN+4LLrr/2+VdSs
gkqSmIzfNwnGBsbwUVH6GT1mUMUJuC+mywfjezFWoRKOJKMhivgerHiV59NUlaaUcygpl9BdiCXf
g6xipcgAjVUN8ODivVS7TWWhanVLzALIPFTfoT66HR5AF7s3ZlPxwI0zUfKBNg8PaHE53Hz/jFUY
rSsqJlPUi8dsqnwxA4tJ7vwYHIwqZpzj9A+R4HusVfjsZ9ieFUFAjhAAdVGJAll09MNfeM+/hNsF
szfrlgIWyIZYuSNs4N1z7KzhuXkG9OyBc+YulBN/W/5VmM3GTisJynAnI9F2sBGx67q0hRH13aGy
A0Mw5RJaqPXPPHvnjPzV6ri2l1eJoBCEk6oPDJYeQyYBOlje1UWdQcw2PCRFcROOU+JqGoS78kKj
pyiPYaAz3CeUlVY1E8GSR4h/Bo/JnDyU4yShgluNXhPg6lP0AMRqA9peUVi9wOUSBn2L3G8TZo5c
9x2MfBaeRHcKlNkW4sic/o+069qNHIeyXySAlESFV4WKtsuhHbpfCLt7rERFKn/9Hnmx0zWamuJi
5tEwUBTT5Q3nnpM1J054WHdQnMxdup3FTxBl3g1Z/krozH3Ry12no0rKQSIC2P0Iwq3KPRSEB2n/
WoFPxAR6yip2UwuS18brs9dhjLzscx4OUKK40xft6x5KluMNiVE9yNFaVj4W2Y9Z/gSAriwgTmOh
AwznmgvtJio+c2g2UaP27Og1F7rnTI99VCC9qt92SFEKOQWaBnE+NGlG5rCF/qVfiwrqeagoQOBR
JC8lpJuDCXPR8h6MxnSbQs1ohIuftQAH9oBNV8eI060hjgOxf8Tg/q00CFfmAO0lMgIpi2OHddbt
+FKXibRHwB7fSLMt8wPTnxJQa5kQmtGJfUDa/1SBnCbqKi+qPqZmbyIxzHXo/I7powN29onbXpUx
b4EOFiPggBX3nfbkWq+KQ7XYv2tnavXITlHe6tSNQA/+xH6yDd0t7iQX6O5BMKUkbb1UST+/PWsU
AoESJviPXAcBAd1U35PIQzc2xPVA/1a8lPvIR9bsNVJJvits1Vei6+ydLBvKEstEBAnxsrL3OTja
aSOP/PH6YirM/5flPhsGRG6WUdaRexqTAVWzPLSTHtFAub0+zGLgr2zZF8LnbBgbMi2irQe0KWjw
fazUzwdVzKlasNUbwycZ0SlBQmEonroBCrYAqNpiX6aWyoVRjbR6RqgzQOaa2eKBz81GG2tUN5rb
HFTZFvnOIaduFS+ACgpIuFfQyavRlNVQDa1uMaiJOrBPSO+/Le7qqeHRLJLaAcVHXd7P9aGXP6//
vmq+6+dDc6eaVZKc+JiHKImJGCjgvR2pwPuqs7h6K8CmKSs35egN6MBAk0J2+Fec/vHf5rKyHZbR
Spa48K0yOzlmDHwK7W1dHkehALRfysOeW401BsBquzhLXGyKDEHyDaqzzbij23Lfvmffl9yL8FXn
UrF86wJ/qTvulPaozECc3eMW2Q06UjwoY19fwUvUFH+Z2WKez+4y5MEiE/gy5+SU4j7ryiOoFfbu
FB+SHskRp9kOabpNKhlgNxWVGdUUV85qrAE2IAjMiJGAo16C03KC1w6S8utTXA70FWu1rnFRq+OD
JQ33xKZxM6DqzDrdj1oHfC3Voc9HRdSoemHWNa6Z8soaiSUeGOjfrbLaT675VMTAF6DnoRgfLXCd
RhzKPkiaTYMAfx7460kG3lNNQsEnVUxftcore1JziFY4Gla5nm/pt7qFF4XegutLrLwfK6MiZrR6
ColBCMRRfcuXW75fGruMLTtgppkP6IJinVXzWtmXGmoowH9CtQI63UcXEMZsJscoVuQ0LtFT/OV+
rExMJ02hZTPMmCXMnSWfTYritl7rYenmwZBBsMrmHrqzPQ2eeM67sK7LwIy+X19gVcy1bl6IRk1w
gdoG0N35e/5CPssX6zAH7qYGKtWvQdQLBVS6NYMl4kp3yc/sSZWGu5xx/DMGWhO+WHOvC7OaEnTV
wzPTq10zfwzxB6Tk4TuHNa8UQZfioVpjR4SYSn2KSfLAoall6H/U1aNln2LAO66vreIgmSszJABx
LkDOS04m+cHNe9361ST3iiEWK3rFBq0LmcUQs5I1uB8u+AGqBBmhdtxJSSA0IU7c0iJf5qjZpvk3
EwCzsOXSRwwTACXr682jnA7ge/QYedMTExiWIx1T8B03Xmt+ajqcEbcG5aTmF5BRjpvPBCd0LtBK
6H52oK2ymsyr0pcEBIauXR6a6h58z4cIKhkzFYAvZdODC5nlOYeosW4HmmxvjH7XNnI72L8mtNjb
kDxJ3SebPYny+frCqBJI6/JqHM95BdkV5BL27d6CGAtoMyMfaHdvIQdk70iWtJ+gMUCBt9vpk+KI
KRzZdXnVmRN0Y0VLKE1Nv7MsRHMqpPUl+MG5AVmXU42iZlDPAL9kPiJBnhUAocw6ee3t70gjfneT
DricAzW3WIi7Om4bn5pl2JYIErPmPZr718wC2pNmiql/AUuuHcmV/bRKCpruCukTc9YOsWNu+jny
OGBVXRlBhuChmTbaBAKwGl1h/amu4YbvE/BWg+mEdvetezDw31F/JQAe49yK+Dltyo0jfuYT95zc
3enDwsbcg4c0KVxAh609IU9OC0ZEtrt+ilQ3eGWj6yKzGZs05+RWaWCMYGZL6UYvpcJQ/EMJ8k8L
uOa3zNMhSnJI3D8Mk+3bqeuNBiiBIRTeGyCA32vitiffBiArs0Qx9CUkxPkpWpevNSz7UJXw2g2g
kZt4O8mfEHWT6CH00UA3o4EtudF/Jr8WTnzwstqNl38HAxeYSsPra616ENli6s4cxhkduSAZQSgr
Qwaj1ECgPt6ABcs6WmYITlHw326VNEqKnNda0U7EfEpbBxfViQdk4u9IOwRT/dA4eijzTZmU4Zg+
JUmmqAqpzBNbDMjZZM3WRdG5QYCxAFB4/pTqHnuDfGQMGT3Xh9v2BjXEYgxasWu3iZKiTuG6rhXs
ppYYkZ0jnWuDb4hnIDgqUj8j6Y3VsZc8VaXzL5pDNGZaussMQr8a589m68SybjoXLtUEdjXbNPYD
VUW3F6/q2RArq1PZbk6lgSEaqCVlYLg/Qp1DcUQvOipnY6zMQRHzsoRWm37SgM4tpyZoTWB5wVWe
Rx9QmA5zcAxcvxSKhVuHh9wG8AQk/PrJJt2uTkTQdj+vj3DxJPye0zocJBNwc+6gO6cajPyRYYRz
9TMBNUKXmwGefQXk4PKjdTbc+pJThGISjNunrvKhDmBZgX0q70CLEJS3+t5wnhIkwpGiA/WG8tAr
B185ZHYuothpLZAYRsEQ2hv2CkRmIAPuVY/0bkEnopFyE23+BSWGQ84mvbrsSPFY89Ay1Gbm+mRG
zr1L519y+OwrojDnX/1Vf3t8z4ZarsnZTXNZTkpuJ5AI65ARNqG1mkxei87tEgyKTQZpd1A22XKf
k0PRfh/ojoHLMQPbOR5sQBZmyJx236BK9tFVjeIsXzbwZ99m/fXbtIohnINTDNAdtGxBdG68LilZ
CHN7zSE+qPhxVHdnFTrOZeKg32UxOrpxk6GDuUk+r98dhc356ns5W2wCEYuo7mqkOKD03Itsjx6x
bVuqAv9lXa7t6crslOMwCrtMgRJCzbWSo+dEz1DSQVtB9B+3aB0Nplqbl/aIdFQPUb6vPjBwQHrl
TfuytBhHG1UlXHUm1rFfTKF+NSH+XBRloceM7mLtzr4z0VsMGYjZiw+mao4Kg7eO/oBlBZWajWNB
SeY30RQYWgdMEQkZRS6hViWJFGdkHQTODbcpGt2Sh1Yv0dLywMFRN89v1w+i4qivo8A46fJshurl
qcON7uMNK/Lt9RGUG7UyLIQT0g0F5gEEBi6v5Uch32fAHi4AnWRjKALby9i038ZiHUGlzcDmKJoc
wNdHMPvo4oUPoTZs5O3CngNn1NeA1DuYKO5FP8QDMkH/j3a5CzDhc8O9DrFY2SW6VuHBWMjQpztU
ZTd8YxyMMFbyXqm2cOW/EFbYNF9cJE6tW8fRblNorl/fwy8364ohWUvNDIxLx8phgAenvO3SNAmL
IkYfgABxCLFB9w3YvN6BWL7wrFnzDTwdUqvQFQoJwoekGz0Z55sZ/RxWF20iY59Y1Kd65aWLTgcv
QgnNb8Ocqj3L+A8N8hnXv1/1fq/DJJb32khGrFEbJHf2eIz6xIfVGO4S8OU2IK8wPNO4MbvtYqzU
TrNy/BUiJDWnXMuBR30YDuMb7GONEwhJWx5ATf6neWK32d498GOijI2+ONau7Nw6NjJ7h9UT7eYT
Kf9oNITHJgrHyY43ughnPcIfQ217egphl4gg6WM7YE0UerSUXlOGxo9R27ZTq0MVtB48N4bETaRB
yEkKv6g7P4525ji/JwYaNVwAa4pHHS00/UR8DQkUaE82Pb1rkudRfhNt4kEhwPJSUvxBXdfXMgsd
gGiA66kMZtAZOFy3PMJrcJiWvusYD2y4HYboxtXQUgbKAbDnBA0agsx5EZxH4xgOVMrFE6nasLY4
2kSEve0MkXt1F/szuKHAT2PxtyrKwr6evYonhxFtRqkgXmyMvtb+6MFxqM/WpqAvU6YSDrmcg/5t
itYxIsiPuSA9rADzgEyFMaq3UDKLN8hoBCSYCgTD9aviqOvX3/x1fGjlsk55yo2T3n9kstlrEGTV
xLdSjzakgUgMowEZcj91h9AwoItba5qiNKXwOtYhopN2DWgjTYAjjUOPZuEqOuYdlOlcxduleCDZ
yiusuQ726yWo6lzi9/BUq9rZmFwVHyrsK1t5g1Fq9dFYms7JFqY3952v9d8Ue6Z4LdYkvu2kz41N
NYGUo/tWHvi+22T3kCFBB5DKb1It2solTPRyYnMOt8k2funVo4NSQZ4rNkaxYmussYEnP08YQ5oc
jDPt53Kbry+YaoCVOUXGP41lQZ1TyWWoF2kA4Z/g+hCXa2a/76613LMzF93SEm4PHKcrLsF8oqNH
YiGwXHjeXOuNbJDNiiD69aDy+lQ2w1qFmm6MFnLWfvm11md2XBrD6sDelr8gGuIh43x9morjsGby
7TOXaKOOrbLnO6t659GzOZuK3VJ5D2t08RhFpNVymMEenHKmnx94H9Ij30Os6Sk/pMC+G9v+BW2T
6HrjR7KDRs+tfsc0b/yen1S9RKq3eC3uy/SKUW4W5MSqWwaqM2l/R525zN7K8dYpf/XE2rAYcori
5GQu6Hc+p94OmQ7AYDxSDzrdii1QhBVrct/KiCpqR6Z+MuTgjcwIqvi9yh90A/rjEOu5vt+XKCzO
HdM1Trkt+1pOkOD+6l9DIqP1cj/x7e1S0IjRmqyYnO5cf47WgGUx605mEJg2o4YWgpia58IsjrxC
f79dHUfI2jVpZAOgFv/S0VAbidxGh//gt7w8yGgM0a6NbmprX1QsyBfVTNEBBhM7N7TjAf7hFboA
WA6+L+hGajThCwCL54OTz4o45nK++7dBWAOYqyQFXtBC4rUJgCF3/fgeDo2jQec9xHEpQSMQzI+j
7xg+Ex4iUCB4ae1n6BxTq3coDOCaKNiaCENeAjHOAhnrpOdujGqXbhZKpjkcrH31I1IKgqkCuTVt
cF2CGX3Qa3KiSX9D5vd2um/Zc06fIYSD+mDrkRy9h/knOiNAq6hBrrUjClOimvfKOBoNGPsjAznH
voUETHMi47+gEDu/H/byBWdmH/yHVDo1agnxML5rfY76U/Nw/Q5engTUex1XtxzTWQXE1cho3UP+
5MQQiDKNeW73/foI/2Djfg+xco3aArWtUcfjZSDicfIA/edzDB2wJQIGQ/ubeHflhvmVn6AtPrg+
+OJB/D3i+D32yl9ytTJ39MlEBbMHGJTzW1e+iuh2BFjWQAACWeNwJiojqpzxYofO9o3ZCchH5q8I
rw+m6pOBiwBc4jAmm5T8WMI6NzA8VKXzzb98UX7PeOVT5bKP+9wALIB55EC2zjaKvEX/ZUA7t/kT
NUmQ4W7svbhVVb4US73mQEzsqnPrii2pDrQgb8EzspCX7lTD/IMv9OcE3ZW/1YLxrmfLcWqCHgKd
s9/rgUg9sHVaQbaftEOV+Myfn1HrV1hd43Iw8XvolRs2OC0heUrEg0yAVaLmfWvOhUczYJxHXrzR
IdpxgLmDngN0DfqVW5CL+gkuFgK+0LDdNwH2NtHfaShTtbm2tyDSOWYyNMHe7ZVztrfmo6mD9rO7
kwxPjdl72lyD0sRgj5SKYG7NBAwT6LpyxHfRQGmXvzMrVdyZf8i+/57myrDJiebOMAHJIkC46nAH
Esl/SH4zptExrsybfgB1RBOjiwdBI+80+Ao/3HjYTDl7Jbm10Vt51+WtQPQMCdrMVphd5eetrKKw
NUtEPQ4AObRv9C1zfXRDxz20Y8YdVKZPTucbYwBTpn02/6+WFdX9dldG060K2VQ9HFWx729Mv77N
dsXTEknTQ+SPoe6lYbp1XlNFZ4ly5itL2sQNc+1IXxJ5BCE8GM2gJXV8dD/4Xr83HqYba6fvqj9y
KC37qrdIee9WphQY+xkSszqaNp/GzQKgN/1FxBBdC547+fXNCJqd47/sD6K/D+PKlg7SSkD7F5OT
1tvbPPqjtY75WHsaWhbQXqs4+vrlEOT3aCvrKTr0cCVg/wORfrsnYIkYPCiho8yWgOEsDvR7cHc9
8o12y9+GPfN1IOq89js6rT9UxuZybf3PiTOy1PzPHhFq9HYxJPiUxcVDwgj1WfBOxR7jvu3zb+2B
HsDtv4mzQKd+RzyqIoJX7DgjK0s7k5RMpMRxWzQFEgmy1iREVvKwZIyQtSmDBrhFVU7gi+X4n59s
RlZGtpdCkzqvnJNAt5rjJseJjC+DXUIHXRAN3jWaQF3I/tz1tLR3pjGOvmggH4UQjXMT+jxIBNrj
K2vg/FoTdE21NPoRNfOubPdxuSi1WxBiNN3HpEB4Y8be1D4IuO5CR4PNnW08ZFh1AMQgU9rMD6TK
P6a4eOo7YPjszzarbjRXmRJeLOq1Oa8srh4lbhzneLSd26VMECM1v0FeE7bEAtMPisgq3o7lsl4b
cGVD4zJFIWSkQF1l1j4psk1p/UrAsQQlRN+MYsW1uowMOjvLK4OZAQRFRWtAl1NuMtRuZT+AxgvJ
Wc3V/ErXHtH5BKXq7pj17rG2jfC6F3iJvRCO9P9da0ZWhrMce7N0iCCnsYPY1oQacS8BCzwNOCOR
nfhJ/ovXN6VJoNS+o0iyGPWPdrCDTKbbEniW/j4mri+6YSebwZsc+jHkyQsTd5lDFd/6D0Hx729d
2dnRBk2100dQfYCeswHFLgY+tEagk7D7Kd1vXT/u08bwZls71vlzj727vljXTSAjK4Obp5mY8ZQD
XiChYG9urHZXgBXvvw2ysrM5GfQSQgnJgyXpoenQJ9bc6Gn1H9dy3X/rgsk6s9BfDXMe7fqnJbsD
cpi7RcfGvVeRfCju1NclODPYhGjp1C3mcpqrYMyKsCkiz9HvC+Aa7ent+gL+Qwbgz2PydYzORmuc
Srr9AJNBDs1+OCzKIdPsQRdpejGCGY4QcKF7AR60gJ84RDx8/YMpqpuqo/oVpJ99gyYMu0iWpDc9
uT9p7ks/3YBtBLlvv5i9Zqvy/RVH8ytdeTYeT6g1GRmsFpP5rRV1gOrfxoBSXl9albX6ehfPhsEu
ppZVa/OpMKyw57hrzXgQBaomzuSjZxHdVvl7M6eHqmZoIWtVaTHVQVpZKzAq5WmyOLiAEKI585sN
EhO5MRBBOkEbhsk9d4AFhqSmKkGmWt+V6THM1NJqjnTvTD7n5mCJ90hVEb/Eonpuir/cnrPFZU5h
VFNhCMiHDeUGRMRA1UZkHw+x3yMB0WwIiTyN30mQ91mZsZXfLXtvVy+SsZ1d4xinxDcYiP5G7RA1
UMgTdiDm3WzfkS69a+vskM3HIkmAALOCmSf3RTO+i0j6Ipm2GhhV+sK6SUu5K4dyBzcjmMjj9fOz
vJ1X3tYvL/5shq3baOh4xfYxZvnUBi3e9J+SNmzdpKm3tNLaeLE0roscxpbitl2fw/Vgnn1Zn7M5
xGZkNpLCPpvb/kZu822yl3t9p8xWKNZq3ZE5oQtXKxYLMlQ+gggB7rAMvg9yNS9JvYjXbJKNClFF
l/tzZYPW/ZlFOaUFWoq/SG8Mv6v9qD5mIWB8AdRXxoBZXi33YOnZ/Mu2NWa5rmkZYNrSV+9endog
Y6hHPEgy9WLzeYxGkHkp60WLj/y3Gf4eZg24rGoxiWIGzdbwYG2zXf3Mv/HdkldPw+ikilQuLufZ
YKswYcjbeHZNFMCk+1SDu3wsRq/oEr8QqlOpGmmZ9tmp7GsoKk8DTkvVHmYz88TwWUXIbKc/r5/+
ywH+2ZRW/rhwY8h+xaBFqt6yF/3At/2+2oAEI9TBFhssmmP1KTl1u1nxol40wGfjrtxyEpd1lRH0
4tEyAtNm4SF1iXYCRdPW4sFdOx3LV5wtIySOai0x4BXRiPkFdYNOE6dsMjcDOlnsYgSrrrW/vqIX
J2YR0yAW1R3HXb0sjOpdAU7h/iTtLtCH12zUfN1QDHLRmJwNsvJce2KMUdvz7qShXYOWyPlr5eb6
PC7XHc7GWF3gAYGoaWhWh1R2ta/HYPyWBnGQAMgF2mFwuGTqjO5y2P62XX8OCX6Sv27XnHaWrNq6
+0qsgskNrGoQgxzDr178nSoyvL6I7jrot6RMTS1yu1ODAmMJStDp8/oSqgZYXWKZRWVJq6Q/6Znm
j5DaikqqeL0u39+zJVvdX62oZZvDMzyxU6t74JKeloL5w3h0qkXpwEUCAVTx5FvzjISVrRj9ovt2
NvjqEjcEDk7U4BJH874GFXEkWtyqGOa+ANOg4i4rp7q6zAQCaa1NCsAPRNiaLy0JjeGwUAoDdJRt
G/0ztWmYT6DmaLinmb+i6AUUyl5X/uhm1/9vW7vY7zPDEpc0j1nRdKfOISEEhv3cVng+XyWva5dh
ZUjmfCjBVFKBA6wUyPQTZIkMByTWw1MbJds8h92cpwxKYEnJHi1Ks3vd6ahnJ8k3I35lVYI+2BeR
g2IItV7kgdpfOkhG5tEO3B1kxsxs12xmt/K7Ss5BR78XIyqKIvNLVN8EPdHmDUoIXhQ335ZVJO3R
TJ9nF7Rk0+hLPfMlNWcP4ERPjp1fOrpn6s+Qpri3XQCR0RvWmK86YDtFhK5UB5qGqYy3XEZHaGne
TnH5SBl/y0GsrvPWb+I91SVYUQDuQBUnAZtE0x7HDFpF8PsG66YapmBCHbosdIwXhzpjT9d39HKI
d3aYVzaV17PsCIv6U/uGrC/qOlrYHsTLHKahFqgiaOVhXlnXLIkQf8AhPIG4r27uHOpK3NaiC8CK
KALNcredmRwmPf5eGRWSR/O+cT7S+rHUEOJmcAlQX6sM3+Wz6potRvbKuVtnEirNHgXCEf2UkBGH
oQhEVN/2oIihNQ3sHE18dRqkjvWNjU6iMCgX3+vfe/C3xEIObpyY293J1rs7Ph04onzS/cyjQ9Ny
EOn/vL7nCgO9jurFNMepVmGqNqkRahHPrRSv6GIHri3mykJaE0/HjkFtUO/bLTGTXcS4V7r1sVe5
Otf9Dncdys/cbJk+4zVLKyjQZ78ysSEdVZi9ywHF2Qat7F7PCiOJDbzQdq+/Zy0JSshamCCIyOsC
uAuYFRPcFG3YOT8Ty96AzzNIc9sj7ksjfqXKAp5q0isbSZO5a5ildfDpwG6P17Ughddrk2rahmIb
V7bBHGubs8x2QNSY32XHeQdpC9sbDz1cE+JFp3/Xj3y2zivzAA0sMrMe7wucFM+xkVbrv18/+4ql
W0fWLXplrbGVHXggjyagVuAjjNxme32Qy6Wd3/NYR9cWTdohRf32BNbo7tP8nAP+gp5J1JcA9Wq9
bAv+5bA65F1oOmBPUYEiFNdvHXQPXZRlnY3hDWOReHwdo41VgLpLZbcuY+3O5rkcoDN/IIkbS+a9
AX8A+clB3zbd0xhvQQpZ/tDyTfecbfUncQem59iDJgMUPw2fPkNLQP7KQW2F6psWQE9XWWK6DGs8
+66V/emTzp5oBoNqbk2wRAAxNTwugoAm8CipRBnJSyDLen3TFVb1q/J4thYQc8hFDiWKk8HNDQFb
GtGa4PoQl2n4zua1skNOEReIjik6OymI4ibptwP1nP6bnYI5ZUqDRBvCaI78CikOt3NCQyzSpu+1
eHIjd0MgzuKkZVgicmoKkBXKD1dqm1rIRzeNdk1ezX5TsDBCB/f1D1dEVe7XQTpbHETa6RjbiKqW
wnYF5seX8nbZjj50PzUIRIYqoQXVbqxMV9VGTV7meOPIqANDW0FRZXN9TipLsrJVVT/NRWdlPYCb
4LrTQSQBEFpMFaNcdA2geWs4zDBNso7WknyYhHQGuCU6yPXMxzID3/AABArtvFaiHVUzFXt1ceXO
RtT/eqdHOQo3Yb1+Et2uz95iSxW8XVy4swFWRkOSUmsSOSH7rT2NkQjBBew1ANVc357LNvhsmGWe
Z0eudbOJtTGI7lIaoJw2HKLHRVk8+4EQUbiB+dR+yht0mG6mI/fl4froqjku/z8bfLAKvW3qBUtR
fq/HfZIRj7NcsVOqQVbWQLN5LaWwnJOVPWnyqWdOwCKuOIDLj/zNlTtbxpWvgVAsHSbA+040H7w2
RswjpiOZujszzVTP5kV/42ys9aVlztSUAsiASM5epCOktiXf19H74PwUuQzd6L2Q72X76BSFL+RL
PPDn/7Zvq0udDmg0B5OPcxoriKuzHxX6ykj/eX2QyzHX73muY41+yEzSdrhiZQIWzlFgTQtfwn8r
65eKo8jnMBAFDy9lBxE1et9oqnr9sml/31Sow5ko/+rGGiedMDnYsYOOYMmBuoDeFL0j7NdoRL6g
Stt/MbKy/xxsDWV2NUfUTZzrpyDPmi11qD+mlUch1JSBkKxrbxNr2Kpu/1fn0ZUprkHLow6BVKeQ
zimztKNu975cOkMKTet3HWSkPWqAI1Xqcxu4rDY2fAY8pBy+svVIGxR1/tkOGTloiQv81xeSIYbI
eQ1WUKjIo4AFvK2XDGBYBkJ48qfU2DPT9VPLbfapVVoAO9ReqdsHy27/cKzYCkbabVjfgvMVjMGp
Dfifk2evOkTyIKuqf68s1gR2inoVuB+hdZtyCHfabX07zXm+S/O+8mcG7ctRn/fO0M3eVMRz2Bbd
TTHNx4y3oCKh02uXwstzeqgkcI0Z37q4hvBgmlvANDj2kVhG6Gglii4kPUg2bZ3Y3UbmHhd8D96u
EdjFHl1jaPE8MR2gx7ShH808PUkLPl2rRbeaC881YWHegVXWcjFPSDOUQODkj91YbUstPbUAD+I5
BK20UYCkZIJScJvxTW5D3Bt6ul2zd8CdDBdl3AkzmkMSuxyqXuIH7/ugGp3t3DbbiPR7SEPtLA4i
z9qVHJrezEG+hTqe1lZ3nTVCGBgi09sxlywA8vnG6eJDCe6oQUvC2DB+pTmBOqUjXyz0Nwxt5eUj
QE7CZ4kZpEXng14oBS9UeWtytstBBJXI4k0T3w2R3c89aC2lwfxWd/ZVkaGNLtcr1N/HH3SWN8yR
z0gXBJPOdw0CiY5KzXOs4ibJIKcdN8jlNBHqMqmxmwzD0wD3ITVYhVzIdwR6NQ1+FFNowLLijwmv
0SxfeNOH/8rI/HntnNX710VJYc1TBa5iQCPM5yhcuqBnv74vT2oQ31fcdOW6rWHmdiNKNKzDotSh
9oSidoELB0cbbugroFqhvU13lbEd39uX9LH101DcqnBli2m+9gWr15BncugKuwYf3lR6+vwxRgAP
i7fEfCBltpnN6NAX3f76Il8mX/9t25zV69jl1B7twqEn0wYxWdtt20I0npWaHMnEdLoruxH7Xwwd
pP7QMgrd9Sc5Vj+6sdlx2oYoZgQg40V7uLgz5ZB64NksvNjVntK23aCe4pfMfY3b7JsVp6GsdPOU
a+J9stl9liCH6XZej7KEyA20qRzs5tnoFPnY5ZRcW9XVk5wlNiADwCudBvutNZ/TUQWGUA2wenHH
OQVxRARPKUdTCTU20BVQeDCX4R6/N2kNXDeQLikiG54gevRv2LH0Mx8N+vv+FszV/vUDcTnQORtr
VStlUu8gywqQ/OB/IfPZzf8iaOmB4k2AWq5Swu6yF/jnPXdX/npPXQ19D0sL3w8IDTjIVH8mR7BI
h/FrEoek9OS3xp+88vX6TC/7hb+HXXnxsc6poBMKfr017DUAKt2Ih6Y73LqQkbw+lGqGK0smAEGv
KqSKT92IRidoFpD6gSt5QhUHcY35BpVuEveO1E9W/ZiB/2/qFdPQlT7JaqtsataS0KI7QSBbAw0e
GsroDEnpFFRTxjwlgeiL0zAMDXhRx8GTFIkbsySVV9swC0PZ1Y+5vehDTj1FbG9BY8MFYaDd9IC3
MrD0yJjovmnPPX7XecJo27onz/VoP2YMXctOth/AiyjhtXT1+GhyczeMP3lheLqLfIz+ks4PY/Le
jwcdiL25RkMJeKDzAs0X9CMRml8XEGiUN1qMFnoabXv3UDmx50C3lef3cX8YIMuqxUVgNOAJtoyg
4wl0DxD7xN9EepqGj7x8m6YPDeLdcwRGw6H028IG82AwJVAPKJA9zb2RTmBukBtT35Xp6FGKFzL6
qIn0OgjmlvMLNTdS3sXJ7BlgfrdS7pnVoTUepRj8zviQ9kM0QQJjRFgOBTea/hpNPDmUo+Zj3Iia
Ib0fgRb/YRBPWfuNM74hiQwsq/MbYoGFaH5LEgu08D2ERY2wyWsRIjMZ+Y400L8psRvgl6z5XWGk
Dxw8NxJ42qTrw8opHgyWzQ8i+2Fljx1il2541p1DmegPEypTbfFEi3aTZnAiwRo4Dx8dWkILowht
UvlOPPkQUB/poizaBHleQcVXD+ZxW4PyBdSVYLxoQHb1FmER819NBeLLGftBqBeZJxOPLrRLiZv7
WoESKDTIQGnvW3C5TZwljT1GGdjrf0m9D4Zy3nbpqxwBjI0/6uHGng96ujd6CBjxecOTDjxLO3g5
HgdnfmG8WGyfIeFg1gdS3XeWuXHt0Wv0u3z+KTkGBPMBRTacIrNT6ce43HBNBA1+3liaFSFUWOuH
MX9KzJekeKvaUypuhpGjaDcEBInBfML2Ak8Ynbh2H1kvDvjK8hIi43brF6z2EuPWNG4TtuMYLMNe
UW0LrYIww0mps/8h7bt6I8e1bn+RAAUqvSpXrrLdTi+C220r56xff5d87jfW8FQXD7qBAeahAbNI
kZube69QWBl+W1BcyhQ+rIEAj2cNiWRsD6Qy+SRxQYwz9RSYFRX9aA2m7fCD7WAh3muw3oJcyFBO
xsT/GvAYg55rGt3FA+oFeWtJoTfheydnGTJgt2Pa9dLp6qKg0pU+7ruBl4svgqdkjpGR3aGa46q2
4Conwf3o8GqAgkPyA8oxpu4q3sCZoMwWp/qSndCZY2QyrBhLJzJ+W/diWAOnJW3r4VGtz/rg3p7y
17P2Ri6hU7kEJ8rqxMnISOdGMFuOwFsKrTbY8olDcUbfz5Db4bh0PhPhjzj8q9Wmsox6DAYlGZAc
tmDXF6gCpZLFmN314sX/XYgo1SGTWpV8fK4UO2VAcOe3otkYA4gkIAzpFyiamAp6bNbEWM/lN/9+
OQldGsynCVQ0GMCcAn7yQNuK+AlBlxwTtXQ12Jf7muCoEDthzHPJYH4/rPSlAbOaZxGAnsWlrXiq
Sg1ptWb2QuhUnGRXAiB+uADSgjh59OQLsItHVZNxizI2Kk2Z9YVartFvx0bt34b6A4HGlEFP+stJ
Lr9iNUmNS3WtznE6C0jPCMErr8yoCShm3JRmX+WbVN0K/pOf5AduEhi1Q0YiolKRAcdkjMUCC6xN
pxGdkxkvitvTWw7zrU9IHfYQ+nb1CATyiYO6sZ/Fhu5fxO6gt5VXdQwpxesF7P87FpJKHXpST3xF
NMxmnM96H5qQ5+H52PTHcB/ANaNGTLs9OdYGoY56XqJWEjQoN83Zawp7c5gkgds0Mkb5TXn5n3lp
1HGPZU0sQaNY4rfw3siATuTQhPMBWngDAM4hu9qo9sOmfkVuxNqdjB2iUY+MmYObelFk3ZcqKwEq
Hz7gJ3/T7mDeAUQtGGOs64GR7Wviv89DW3OZyLfLjpFFo9B6U9E4R1QeE4hW3P58vymOfi/sEmdX
Ry8Pw0FJG0C7gsfgLj8nW93mfiyUjtYMtyzCwe2VJDQXjZP0SRbgrHrixM8GklPRfHd7OteOmgj/
HlGQgHIWdGo2SRdDurpLsP0z4AhR9INyrQORny1a91aK1P72cFdXbz3eMuHV6skojEnxhNYvATOc
mIs2MVyPUPdpj5nDohNcfe2uR6PCZCNyEyTTew39386Wn8tfqEWAbyfB4nshoj8WYDMyp3jt3lsP
SsVHWO36mjhjSdNN4A0HcfSgQl38iNBOdnpbsqE1lZzywowvZJde2LWuawFmPT4VPZW0DKteAGJK
F5HDB70ZwgGxkN/+8ktSgTMpk0TMayAVFmvByAtNCA8Z/EZ1JZs7s5rXzH1DRU1t7EqYvGFRF9Wc
0CxPixTQ7Kou9EYAw7BuT+7asfteQpHOleRK9KFBAwBLKGfWXHr+kNq3R7gK2VkPQcVI4JtKGa4c
CwdA3Cqf8749ZQfBLR8F8FrDrbpdDOhZkfn21hDpcJIPU9nURSye8mSwZg0awbFiJFrqMSZ3+wiI
PBVVAh7FslnB18r3xXE6toKBmrcjxSAOA1JuIWlojxUYDqWZ/iggrvcnF9B6calzP7Vp0Q8Dina4
wPfKVrIAnUdPBMMXG8ku8dQy/6S8ux6SOvWl3moE/Pj/gKQlr/UGZ2H5sULa7XgNOcl/x094IKRl
I2BnyjpMNyY8hOAbmj53EJxpI8ZnvPoGXM+JOuJ1BTm8gWBOoxOep0uHWoO5cLCRtJwGS92Gx2Qf
maEFzGvi9nDulC/ql2hkAFGKFyb6ihEERJ4OArUfaZEKl8fBnJ3qLncyd9EwDWDxVJqslf6C5tFZ
6Gr2dBe0COV6FDg8mJaQ091VLlSWtzAUf1nGBITGg4sAS/DsWh6zHpOKCkQI+EiFgtBpQCkxSw+l
NIEqrFp9/eP2EWVEgq+lXt3DEpL4dMxQHk143oiizAyGYyGzpnOVJLqeDxUIpCLIJH3ADmrsyc5f
BC+2dFN/jZ3uCP0dt7RrZdGDsaLTgnHIK+OPzNnXv4BKOAIpg3z1HC1ip71Vn4kt7cL3UjCqA3eM
oIcj2Pol9vqPtrNQXhqYdIbrCy1Lsor/eFmhvihiMKRdNcCu2gn2C+NGTWa7HlnCHNd62KL4PQqV
/xZzpSZ5jFFK/S3PnTqJnQl+wHDPfeTCzFKnBOVaVKarjOWWff2q/B6Z+sJpp3aVqsHSMBmg0rAY
3aA6d3uvsoagPmEsJ7wajojmsbLx4TPYtCwx66u47/X6UReG0GQZnwi1fiKvyiXfjPvORW3LHfHs
NKRDZ82Pi8PNGBsTI//+TYr6vX7UvYHXNCwkioVxVclowoUwLh3v4lw2lEG3xXbeB4Ca1uMpSYkV
RT+6dgJ+t2RZp7B2KXWtpNIcDjLB/ulRvB5UwZjlxOGAt/i7L0ldKHGlw7a9RHjjutDKYWDUx/bt
EX6TV32vJ3VHxG2QNrOmLWJwVY7O8uJXilbCs+io+I4CtHEW8auMUUX4zWXxz7A0iCRrUNCNIvi3
A0C4bd4iL4c0TWb6zheS9i71SpeVpF5Fka42LQ0hSROSlSVa9qdpKxUGPIBMlLofZ1MwuW28Wzy0
WRo8jG1Ci94pxSijurYEs67dqDr0hnrF7fiP29/w6nmXZEWRRVVb/vfvHEfjuLgX5IKchCbdZgPv
KIAu3B7ias9VXI1BHbu4kxuFy4DLDwTeqiTpPkjFz1qp3EoPT7U2Wf0MpVPCe8Kgv/V84N4enzVF
6rz5vNC1bcOjKZp/JMp9p4R/ctJW86NOGqg6IuydsYbVfNJqZY8OAWMJr+6F1QjUQRvLmBSZmMMi
w1LI1ofIuSazTLAYy0SfKjDmh2HyERzrFE+FMjXrinW5XD9F3/OgT1GdykWcKqQ7ZXCFAMs2dPiX
YIn9ZnqMESymnciQhGbNirqsJy1VwaYB2FjL23NDdtksP/zV9qJr4MOQD6UPYu1J6iAsOzeGEDDx
q1dT1dW6LbNcZZANclUoF3Ih5KHCBxDn0zPqfGAoN1YOELtipGhuge6tW3/ivLo6uioVHhp+zrVe
gSglmB+GqMp2FKQbuWbVN5bE7L/S/9X8qAgRxWVftBP2N4TZodfTpLsmKfap+hRnFaBx3XbwtyG5
n4ZfI19vbn8/aTn/twan4gPf1FFWkRimoH5vDkDN5410yQGk2HI9lIM4f/qRkWkjyPKFZMMLFGDL
FhVCWXTzXPCGLgI/KzRlDllfmDiCrN+PoHbU/l0gPQhysC+F0W7UwFV4+aKM07aYm101pzAjz7xu
jh6zJlNMyee2Egnu0mTUDT4GtFApA9Ybc9nst2ZKBSqxhil6v4SReD868NpxotGroUOMVi9nAY4o
/phm5GIKhEeIU9Vb6UesnfvxULohK4lm/RQqotV9IBeJFi4mwuiv8zYk5pyytCur2qR2UkFS7/ZX
vp51fm8xukbfT62vcwrmXluau4hBQ7dH5lAt1839UicZX2ERx2sgg7DO0PV8RdIFuIhBrZmXqLQ9
8fl6UHMlvHTbckNs5Cr2Ik5EQPI0UjgJKQ6/A/3o9oSvXxnfg1IhQ5n1JCdqj28tBQaI+gakr4yi
ub89ypedyH9vqe9h6AAhpR3Ir4hMBenemuojnFIvyMNDP+fbbs7upbTxIqXf+QMA6cI5Cu5DARUL
0leeHIwAjw/3ss9tiklFHz7lD5KWvMqAg7Ryfahmea8U9WX00cAM4nel5rayLG7ytvnVRZDmQmF3
VmD6ATfPaYDyRazstZyTdnFfdsYkZ+Kum6WzkOiV0UpzbE7ARsAaxZm6/j3twJWL0Bs14jb5o0vn
e1GocKYESj9EQUeAsVBsfnrm4FZ3e92vl2dWe4oKWnnEi3WZYk/1juQoZrQlQOQbisG5KO3zBuv4
sHYTFTkSORNakmNGXPCm8necvNitsOTaf5MefK8bFRTmgpBS6rBne6fdT6LbP8C+BnoLyYY8R78I
AVaUNbGrvTvxeyEJ1btrxFFP4wgL2UJ5cdyPqFssasVcg8X0DeBt4O2mOaXpHyfmS/j6tf7PfAlV
ryDAbykDD9JG+iwBUYPaKWiV5/onqIi1oV6gVW+LnnLHEh65Ki26njOVFIE3NKujjnUewQX85Arj
CyQItf/2U9om5/YIg50ZgHgrMGt4FDEfU9dv3O95UwGxajRZQC0MUg3ipR/Dp1gGEm0Qup2uAYhf
56ndaOJT01TnMpYc6Efcw3cB4lsNVHKj174HonaWoZNFWGTNJSjeiGa0KdUUDIXYLEETIEMDOPgS
4gB/d3Bpk18NAasWkxlqFf/fUW5xaIKYwWbYTB7Lxe83t973SlORqAQMTvKHST+F0KkF7TozutfU
8q33EbA6M7fLH3DiOCkOW8mEETG+Lo5VyqqkWtDyKuYpQKdCOXBo/02shupVpPl6I1NhqVCGWhiF
dInqqKNU0ywZAod8oudeam2AwVNxaJoZupcHbAODhKB6yOqjTFDYCtTXsjwm1Zsiv6egAqRSjutA
NW5/7qsuBOtfSIW0SuqVXoH44WmKxZ1age/qK+DZhFG610Jps5hbo+pv+mTfTpskctMW0vYPBW7A
KOyMBIImYrLPoHcdAS9R8tB/bVFAzlUNx/Npll8mDncfqp2Zckdga8D49cuvu3EeZCo4BlWZ+nI/
kBM8Qy31WfnsI7RzEBTP/3GIWRicI0y8fxFbBDRvV7mL5iLRNv77+Di/EQ+mnIwVZewrmYqZ8EoK
4hnG0aeAO7bFVq8e046VnLKmTcXHKhC4xE9ashSYzFbzeDQGUKmUncYVYPGkQO3cN1oTim/DL8ja
MatNVyVMV7uGtm8aRvCHJl0OLxMyxtBMtgv8jzOHM3cUoWka2//xcRrdNjAX9rJyGF+G2AxOrE4b
K3f9gjGvjrEqyCJgoKD9A6uJ/PEYAmHS76aXzikfyTP6e1AFZhX4WJ94+ffVmDVR4qxQligMVdZu
2rZlDOG799t7+3ox+Pvip02cWl0mMcdjlMFERYiYggH6zxm2ZBZQesc/07Ncf1MqY1NIwgmxjPF0
+T2DvQoH1C9XMV7SrKWjAmKbyHHVJshmpuAyarMxa5kZ1ixaMCtpkqmo1gbAoPs8rpXRiYCutlPI
YgHPwqGO/wUwgRmuAyo3b9SVIb9ET7c/HSNtol2euGAmWS8iKsXttmklQ8UphCC2/nF7GNbep9tJ
XNnOfArhJFzV4jZBAXYPGh4II8SoNpKLfYJ28B9JB6y2iULFnjGBH/XQLAXZuoekyKYCQ4wxr+vV
ln+SAoVKv3IlBaCEqOFFwlXSxdlOSTK763wTpVcibvpZtMpBtUslcSDZ6DJGZyR/tPFTXqhCQJY7
hbi57iZ3fLeXrNhZljWWnWovb4PI7o9QMWErAYiM80GXu7mmU6SxwifNMrezZwsPTtGGg47w5FtL
q7l9hCvZlwR3heS7PPrgDZwWkf/EYva8GckmbQcVJLM/JEpFTsFnuhmxFLv4XrPgKeQvbw5Y+YAO
D4cBFgeXNSwdh2a1nucYS9BmD3x41w2/bn/gJcTcyBlon6dEzzNBIbi7kixwBJE4XXRouAhyrJGj
gmKqJEzlZ9aGpsIRmBFFqQciZOws0G8BWQq2/l4GOCrcsvQvWQ9vukwuikjp9AJu1fEmPpdfqIjG
GvaL+QSbQsbYrnS9vA9iaIbGqMnzoNvOd2mxK5Xz7c/FinJ0n6lKOVVSfAF9wsrLUZ5qChMKsKZi
RGfJRWEZyoP/gzHpVbakqCqarugKUXgatyo0YNcLBU9OoMN8Bg0QNUa97+BG+p7MZnTXwAYBLFwD
MGtHswanau3iAWYfIwxK3oAk+OzfQHbcRwfZ9Y1pM9yH7NLA1dVf/UQqFFfSBGTtOBGo7Rm8mRQu
TEPBMQagESJ0pRE86NsRmoLMnGv5u/91glbjUvHZrzJYGMYYd4FRqGD9EBN+EPgmvMN1e+KpG8YW
WP7grQGXkLFKuOADD4J0NSIkoL0wvPWnaLu4nGd76Ni1r/6RiRm7GiNWM1xWfjWgP+uRXvm4A3oH
rioBKAqIxY3ZVIZuN04gGtmm2fu11W0kWPuw9GBY35V6FHd8yGv+PBM4E4imkISWANhG/kdFwNUc
qTirQSoXkHPkSOi6Itn7kOY/4AasTxCV63UJIROXjeSUgvkld+cKOEPGxmB9JyqwkmKS4kaVpVMN
Lxgj1Qa3r+VdVd1P/s+GPIXzwzAu/gkgK8+VW4i9OSm/OADsW9gc14FoSupzXbK0Tq6nn99LS5N4
O9Rxk4DDzJf3Gfeufao4IaX7pVeIsl3xIDwOvgtBfiQR7ET+OtBqNTz1BIUdHzfFFaIyOaBsByv2
4XHe6w5EpTbljr/PgA/4tIvNsB8eQtu3Y5OlfXs1AV79ACowSVkY1TNfV5BNzDYQ7nP4oHmqo0vM
FP1njUSFoioZSR52mXaSQe08NKkxW5kdvHKQz+bBXDWWJyC/822WOOTVJGU1Qyoi9ekUw6oOX1gN
dDsYL3XAQvtfB6+shqBiEC8pZacOinTiXbxjCkN/10OrOwoQtmttIXcJ1APRU4W5L+NUseZGhR85
bdo86TA3aEO4cnrIQt65fW4ZAY4WYIYURlulAgIc3yOV1i+RWNrin2hercIPzeCrSn6ouRQXOI/O
uiIdSkirkkr9eXsq12vVq89EhaBZ1H1IAeFumrbcaXjM99BJ2UpO5xYgO9vJhr+fnPERb+nonS0e
d3v7CzQ2vQR8SmtKzFGBN7k2Vie/O6Sl9KCVHmOat69gtAr/fSMuynlDM2KaWm8tWdgCaMp32TN3
ADrd/UPiwj/LKtDodC2oSViHA5RXE4gqBcYU39XDA2NSV596q0Go6BFNfK74Gnb66NQbfgSt2un6
uwzWbb0J3ch0X8EC9iXqNv+LDMn1btJqdCqGEDXvxHjZOdK9comO/X4hwPhO9wxHZcjo4pXHiinX
63arIamYEvY5N/VtXH0V9xNvkC3BKJWTpG5FYpT8fvZUEyDyYd+aI/SV5m2ibcsPXXQ6zYA/7Qfr
jXk71Ai0FVJN1NRXACs/RV0JqvlFl0Xr9jdmTplKcxK47NaChmQVflKpiUrpZAtW6gSBuTyroW95
QEoHrwUACpz6kl6mp/4AwrrJVrokSyj4fRor0GZGXTXHRO1wWlsrOSpAeEIhySru4ER/8lMLkhGN
033yZo6CNTEDL8wcSU8MyYEED8p+b41Zma2XbOKj/OnD2EaHJ3r1DmxAYZTw93kD0KN/7HA3aOYg
WvGxKQzVhWXSLmI63rLiDhX05GiodE7H3aTM2b6E6UciJ5BpTCw/lo3bH5BxRmnkfc+FtT9UOKMc
UNrTe0PeB207Rnd58Pl3A1ERrgtarlFGJC01gKii9J6Qxi6bwqmj4IffKObt0a4/a7+PIg26DyAX
UfBLBtED6SI1G120qu24i8zWzlNvfsRhBJufWb67ffUKX1Xn1ctGbHpVkyLkhmrXmlPHf05EcMIq
eP7L6VHBTe30UoxiTM//gTpW8gPgDijD5RYUuzBDIj0Gvss/oDzJWFfGzvxa9tX8Op2fR73G/EJ0
SMMMsll6aovzsJu71L09R8Zx/krgVkONUkQIOIVLoXDcl07vSS4E3r2/jJFfLdTVMLLq8ySVsZI1
19s+WJhpkTu3Z3K9T7najNRTTau5WORDBMlwMz8Xs5mg9O9pLsQo7yconjrEklOLR745v5aKU5uR
Re5u/4TrneDVT6BCSpMBgdSFmCZxS91tMqCg/K2oo+2xeOG09gj4be4qkRHDVrRjpDeMe+hrfVZr
DFemugShqDqh9viDIIaGEUubknXd0zrLetFWtZonFaL/YAsPErQTZ49YHXSGh9DQkx0/72umETJz
WOot1pN0DhU4SwI/wpuRB1e03Bh/LuiuAfCJ4r7+kGJGyGatJpVWFT0q2JGE1czUojbylgNnX3pj
7BfGQf+691efbBBjqCbyOH3C8vD3ILCDqVmcDaUf5G41iDX5V1mcze77kqS+cY9/FfFXQ4ucCozw
0t/pUT82RoBvAFQwfRvV3dQAZA7eaDXo7Wg2HUq7t6ExxHZHY52XL/nl1Y/ogAxLpBDWBOG+1w0O
GoousWMw68FKS83mOTzqqDzWoFWy+PWsz0tlVALqLWotgoIjLAMP+0r+uP1tGQUMePT8+7ERSWBQ
TEANfNVP4sbyRbfaQuUpQQOfM2vbf4cS+rnbqG/qB1CRXW78bREO+h///g0qV6SZLCAdyOTJGhSE
vnw285HlBsp4Pwq0O9YoiEmTLc9UQOcnWyWfA6SI5q9Onm5Cugr15GQz1o+h6KaQ3Mnd1A6cjgX1
YnxTiUp+AgllxlT4umQ0O5Zf/ZapxcIaggpEJXTzilnER23swa4ju34ondGrrGYfRVa4a+7ZyQCj
hiLQyNYoJErBBZqEk6pdgLtJwW08thsU7REpGiv173lruc1YWQhrrsu/rw5nGEdyG3WY62J6UIS5
meQ8I/u4jg/4vjAl6i2X1qBVd6SqcGF2j2FwzF8q0wcYEQQ13isDp3ZZWERW4JOWmLyall4i7MkV
SsZwia+NdhOg9C260RufGiEeJxnAiF1tNZvFFWpEU9rJrOSe9StYkU+i4k8TyFCm4/CIHczeWhRF
KmXA48PA6UDk5638EsFlIj22CbxomEhTRnEXUhn/XoRmFCo11vsl8AKeuA12yW4ajeS19yLAQJGg
iOgUGYU1edBjZpGuWBuLikrwd2kHsjxS/PF15EcH8nkMTNX1BuL3vqIBp9ncB2Ej4XYbzKRCxoAy
4wAYuGKo2+mB91hgS0YWTWNMq7FGsWlAoSckMCJBjS4f9on8qLeOFL0t+YMEJV7G/bIkIDcucEKF
In+e9Gnk8Qm11w739rKP4jO5wFMVNvazZszGcpBAt9bugWoDic5Ot+HlL9taAqHypJkLp1AsEXSX
jJA3Q7P7gJGqIWwVh/xkN2uvZkwa4P2iLmmEfJUnVqeXa/NQgYc6HhKkeM55mJa0E/RAdK+AL/nt
Fb76yvweisbltbk4DVqIAq9cQYqQxEbTbYt8c3uQ6zt1NQp1afVKWtdJgVFGJ25t0a7cetdvZ9VC
UHfVM4s+fj3wrMajts0Y62076BgPt0lwALBoKSRBE5mg4+pDbP4cQtryGJgg0bObrldP/mpwerMk
IMCp3ddkszc80dqN4PVe6bkJZFaKxvofFHOuEslXQ1K3WFkpsdBXyOMrEICzgLwJeWX7kWpyxVlM
od9UTjBMCi0u9xkEheuvltXQ1OUW8DIfZvMoIQgNNocuu/AzM1sYqQHzvgg8QP3o5+3dtITt/4oJ
qxGpu60uJi5OM5yOQJSOsb/LFxuEkIeqv+QUzUWDBvbtAVkflLrGqqSPo2EBGHCF9BwP/S5IefP2
ENdzhNWkqLsqENOkFVoEuhrkgdmCij0x8D4AkGjaF07nsZBvrHNPXU/QHI84X8Qm5YT8zk8liH0K
xyJhEbu/LoUbH4tG2M2aECet4pcnTRV4R4D7qtL/yITkkZuio9a7ZfqzS35qmtcGgS1OnSUXn6Em
b3Qt8kgt7/OoOHZTsh8Lt0HQbZypTqE/CIXXuTGzeNwIGrZ3IEE1/zhVqaMP2S5sznrae9moOmq0
5X3BravC04LMyDPo1AICPeeZG88yA+3LCNs0yk8Ny1SXR+wTiVd/aRCNkA6jLz2J08ftzSIt4evW
olLhjQtkPRKlsDpJ8XAHRdcjp35wJefF+SUUmk1XnGKIdufnQSegMo0bHRaAhXCpW/SYlciSwJXw
P7GoA7xced3U4teIC+wK4qVF8nOCg5IiibAdTGBxc8ynX63Am7zYsiIHa7moOFk3XDj2XIfmt8s1
ttqZXGcqZmC3vjlCD9HmKlNFkfXg2zlTUul6Uff7vNHYQV+FfpIeYf/PEFHfw3EANwReGvku2Rf7
DErHZo9eGROQczWHWg1LRcuQ9H0xSBi2sZPG0cM7ufbqDdpJyMPjx2ZywiOSGd2H35KzRE92u461
6lT01BW19tXlakySdp/CrDWuoFeb4JHlM6tLjEit0IEz8qMgW7K3dICjpQDOKiq99SEB0wBWi8l8
7rj7CvSbRcUY5rFWLixqxh8g8FpEfVLj17EoTKWYHMTcWcbbzMdjVPPkKnGz8C6D8VSrQuljPPLC
SfWfWxUaCg1MDsdnOHwK0bGIE1OCPA1pnnvlMYaHhlybfDn+6gVgz4P2ri5h3p1DCKlRBg/1tx+3
D+r1V+3qc1NRXQoEKHEvN0fmk7MaQMZmUtwmIG4Tx26Q52dV2KiVbxJ9tMrwsakWC1SzFDijDe4m
jRGfrhePVz+HCvp1MspCOeDbL22tFGi3CW0tGJHAIQaXTedMTv0GGWSXd4B4EQ1YC7DeEIyrlMY8
qkQc/XnELwigoT3A3iNggRBZI1CpZqmUMxxCEBuR+m3BIzlwJrGSPZTy7drVAcGonm5/ZNaAVDCO
pyRRmwQPPV1pHIgB28ng3B6BcWRpXYCogThP3GMXCVLsdQKxam7a8oMAFUSGOgQrcaZ1cONK5uI6
xWTCMPTiRDazTPfCXDAFvzzwfvMYS6j6o268JWoGH1y9N2NgtvR0foPvSLib+UIxNTlrFqca6/Yy
XH/Pf29fWkIAf3GqK00vsX17q7mLQO1Hy2Hhqvqncgd5e2vaLC67TvDEelEwIhmtnitPyBra5UUm
DrBwV3lzGl5g3vnQQ5cq+SngwN6e6/Vm+GquVOhMpJyLOh6XI7weeySEuQMTIdjlJHZoqccgBjlK
dIRDdU63AXRZlQRyfLlZXthFdFZqSmvtChNIbnOIucunUjTS2ZEgkrOws7Jkr0PwcEGm3Z79cgve
yG9UKk4pejKng4KiXNpe/Dwz4jE1BJ1VSWXcxTSPv5kKHzoNmJeUpds4js2Zaz1uaB+F5KjVUOZr
3n2J9ZZgvZdotHJZdkmsVJAc+uomA4a8xxWM258YKMgt+pHsaiBrolSEauE7FIbLlS9KLri6diDx
EFSNLihne7KynzS8N6qR9aJhxEWNSu8qoQtBw9ag+bkRUTGRoaBvpjvxpUajRXMmD2cGRLPbG4c1
5vLvq8LJqPgjJIjwSeENBgNuL83Dh9sjsE4DbUlUxHoUjQQ5zWKA1JjSU+IqezAVnXobQjbFZ3XP
WFOi8rUk12GGwU/SKd1nb+gcmdMh2uqoHUMHdCFVB8ySOGu7UKGnjYo05iq86ImL0sVOtwcHnWSm
JibjVtOo3EicgrDjlm8llCkcqaE4Mz1MevATUs2MYMpK9jUqniRTI4d1gYsDhdIj7E3c6TAcl9Ih
sZoFwUVyg029FK76qorfMZwGF4e8JHZVLkknP4NxVEdUo9Y6/ZiSlLOEaTJJJdthP99JdYvUNKuf
xllxIvg6d6hcG5Us3s1D55KkOEBtToEhyPzWwSBEH5S3ElVRc/aTn0QEenFqBNmo5mp0+ZaLXV6Q
TCVDbQsGT3j0Bq3vhVPMgZE1QagiT8w2jGxZLV9HqfmF7nbm5kSYvLyZUiv39TuuG+/6rjwKdW41
QGsrQ2LknWRU3VlQOsQKbkeq1uza7G2EIZnI96dBg+lHMGx6+Ndlcb3jpM7KuPaVRxxtsudAfyuH
wdazHF5550xtNmUDlWXloPnbmfvk5M7U+nMgOKO0m8oHJB9G5H+U8pOcn+cEZP6XCZoJWucNcBtJ
3SI5SejL9/uihqdIo6EAvU+50OkBFBPFO6RkVi3AiaPLNgA3GyAmZWVshhOU3WLVUFPgFvbcdBdF
9ygKOBl8LqeHVAeSz+eMAlaFKRY3AHF6Dpy8PYazO1dPQx1baYzCFneplJ8+CglgVggOCC8MMP7V
y0/nFcJrsq7LdKqh+dygtL5cnkY4A4RSDWcAB46jHiOOLaf4v+7Y1TDUKS94ZFKR2uoQ+1UmtKQl
i3x8mRnDnwQyGajfFQ/lNtwCl8NSjfhqu98amzr6vlJGTb8AZXoHDalJM+FRaUOZBar6XnFslvvQ
DVzUaGU3AgTeJp2pbxsg7aA5GljMK3l5Etz6OVR4yPVU9NulBzgL5BAJ4Jrmu3DaQV3x2AUvIyoE
2uT58yOLnXy9e/79DegMBMSRsJLqToKKkuIKjZf2ptzD09pe6EEQQDSzh1qBGqgB9kyuWdmyAv+h
y//dZqCTEhEAbD1RIKSJPHJ0RGx+oz7LXgmfbxds3EXpfXyTYOQIV0mHhXVl7ETaBSAvBy3VZrE8
if1PbXiZi8aJo43SerXPnxgTvXq3rVacSkqSKoxGUcbh+rJTgc2P22rGuFMscIUe8mP2Eixw0hdy
KGwVaQojPWGNTqUng5APhcxho8lStVNl1YglzVDriwzcllRtNDUz+mRm3H5Xny6rKS/x5l85URjK
8pJMc9mPZIicaNjE/g9JmSyJk41WnBjJ+/UMdzUglbEMnJiMaYUBWwvWceJkLJ3JhQU2h2Z4hIvL
FvRN6/aHvZolrcakolnCExQS4el1wsM/TaBmX3ab2yOwEj+dKiwI2ijoY49ErLEDyGebwyHYLj38
pDf/t0od41zQ0g28gIxF7LGOJZKjSR+sRnlKK207Ja+zzCrGXu0gfS8grc4QyilpW00qT+kYWqP0
MwjKbTQ/xcq5heJX1YH8L50gt8MalxF7ZWp3ViHwyfFSkopH9dSQ5DjlsZnyvdETHA2Zx8SdCs7k
47gYpTLKHYyjIVO7pvQrQYlnrHDSqmYkFO4AcEKfC66saSgrOnHpMjbR1aR3tczUzVfJPYBJVb/A
XKTUmfci703H2UMVcgHCxYDGycBFlAC6sJ5G4hLabtxytNJCXuXR0C0wZtjZDbhEdQv2npf5fUI/
VvzIvMj2rR7dUWOebFgAmzoa+mbrdt7tJWCsOd0QqhUBsDQREbjm1QWx5clJd0a6Exh5DPBdCiQ9
y5iIERzovszEQeQf3jaggMEhLOqhrogc+O9mRT2xUVTnA1BE8PCUB1OSYqcpn5o2XiR6nnIf7sIp
413IuEpo5QXSNDBkzBHwOnE7D5w587NZw+SsguTBNB35WLcCJXBuz5IRkeimyRDHLV9AM+M0K8o2
RtMtKGRg0LZSOF6yiGPE9Otqv9+HhZZY0IWsC+VFQbwe4FNSPfQQw5whXDQNhxkvBg4v4KJ7idPF
XjsMGNcYKzmjRRV4Iai7fqEcASz6mXf/j7TrWo4cV7JfxAgS9K905VRGXuoXRkvqBr33X78Hmt2r
ErpuYXbmrSMU0SiAQCKRecwqGZzsNP/sTswF1fQ7H0o2IJs/oVkUZgFj7YsP7eUGwtkScBEqjkM5
jGxkiNIa78Vt9QC8d/cA1cfAhttsY+7+ZkLI9uuVYMFLL2hzDVrziDjVAThVb0HkZ/e3O0GtCLUy
QVQUnU+2188ylD4umqGJcfcM8+TP5gbK9IKNKxiBbzuM7RhWZmhWxyqsgizZS3nxLzcrL7Bg5mma
hZJRfRK2JKDs6JZs5EBF81KkxSaaDRdslFpT0o5hdoYWEk50o0aRIJyxW/fK5+c7Dv1sKUbBaNGt
vptqxRmqDyURlWUut6O+NjffbFCnJpHp0oET7lU3UG0AJrvbtIdxpb7BfvAzuYKWLUSJ41MZSJ5x
J0KSiBaSSz7kTm6HrsLLI9bNAO7yjq1lghfHn3HaVjTF1mzoU8gqrCS+7+0sq6zcNCT7GHd3yfIb
va9VMfwyutqz5GcdMjnhtAg+3oW4+X1MLgGvBjBq1S4Lj7GheWqpwIekDZTlKNuvHR0dmt8sZnqn
hh9FLpjtn+nN95G5cFVkodYvQ20f7XFXQXXImlXXnm8rNREdtz8D1PeRuETKiltNp4ZGTwx2xFQt
rE21ntx2kwc0aAUlmQseo99H4yKUUhikNGLITKrRKlUyuMXu+zH5HaNlXtmA9L6Wht/CZfn6dXsB
NvdtWJ5R10A3io4w1EFMmd32wJxzBrw4pFXjpv/Edu37aNwDR57w3i6gHH2agaQMZF/fsUKzvdcb
mL1ocCYQpqR/nr/vI3KBDIjANI37IsRrXA9kHXVPRxs3Wu/VqRcRt4Dts3U7k4BZEI5esm7gMK2D
yQhkmbnNA1J545voJflnjvP9N7E0+uwyystWpUui01MhK8DL6e6QJms6ydthfiTa//vm+z4YW6Cz
wQzS6aWSQUEJ9PhXlT7bU3n3L/cQF4CSZphBqksQDGJ4YstVFVRt6FKzdeUc1dJ2WI16vCGJhM4y
XIwzMh7SWBPcvxcq8N8nyoWk3C7mhU4GBeBB8drxhpknR2p0M8b3uXaqtNJXovmJ6vuyBjClPyoo
VKh97LVU8OS78Iz//ku4EFXHiEkksZjlx+BJoCIxZjG6b/ZqWM27cS3a5KJo/NnVPvvGjQ2FzgYN
1FNTEF8BbDoEdKV4M9PGiZT3vHvQy7XevdmV4IUgOlxczIoWaeq7pKWn0HqJqo80EUWnP0sGWEli
W7JmKYoFz4/vm1dDH6KSo1YCFTFcMYZIekMC5r0gyg8v3ipnA3Gbp7ZHecqHOT7NfXYoAPDBI8fV
4Suhd0I465/1iO+T4raHanTFZMQIgskmvlM9um0D46UBO+tvgMFYKPmeZX0fi7vDhraVlCz9dJ9h
dxhjo0mw5W4R4NktVgpe3pcP4dk6cjtC1uOwVac+xp0JMdLNhO3Pxix2MC93s/Xfkk64eE9/jcn3
wGo5NaSOLvHpU6T4ad6Dz4PTBtO5n2Qt2ihsx11ZUL5EVw86SeUljU+20tyo6knOe1ft5qfrIVU0
CndrGVVjh3gc2pACKNZDsZ37+yqMBTfD5Th1tnDcPUQlLauIQSCpvGf+JvUq8hhFkQR/NUFEYrgX
XprfNqPNXUWyNJAqHqfwk+IAGXjfNp3hudFXNuvXAw2W3uvDXt+oIsDWnwWh7wNzYUSdJhlEdys6
9czJRfW6FErttls9xb8qn9mcy16Ork/eObOQ0iL6lFxkoamdSn2Dy75WX2sD/gGJq2UC1J1oflxE
sdupHoaujE9xF6Q28YfpzkKsjH/EqpdOuei+F02JCyqFHi8ZyYr4BObXtgHDFoT3EmKqhjP9Vtz6
w1r/kwf890/IBZZSwWYtuiw+JVMdDMN7GonwUGyR/vvJtnj5nISGGSUaRhiL2FHCJYh6XKbYMd1k
Hvpa/3enz+JFdPIosXAPSNKxqPq9Vt1A1e49lKyfRfk+DePa7AFKgoG6TUCaKeS3Za5loFgV73qk
uXiF/ycGWLy0jj5mdFkg031C/uDUJWzJplywO9mnubawXJip9bbuplyOT4uBYdLJRw98RUFeteLC
SUl4O7YPfdcH1yd2oRh9vmOQQuBnnSVFaqjB1RomXWimoP2reOOqvbO2aERH7hA57O0PFtvv4qkf
nPEeMIage0TbSKjfd/lhd7bCXPCJzEpBqRTXfbbpNj38o+KNtCJrMaiGRZJr68xFGoi3l7QhDT2B
5+qQBnScUHmKw/S9jibR4oq+KRdxptmg9Vgi4kya+kubj0aoe/V46vWdAcE3R1aHQIJhTS73MChq
PVmyPkChdunQH1CYONLENTrpWGnrnlR3YBf05Z1cIAIbxV02mRt5MfZzU913Ncl8u03Xuh7dX98f
ghnwkENjNHVoOobS0VxONgjOqqb4o+rIneqScXJGWFdpgoMguAAtHnQ4yWMJfy8kD3tgyqOHBttB
8mcVqBPf3o/Mg3BtI7vtHCAirs9WNDQvN0SsJIPuLGJ2/DT6FRSDIFUqucqKnmS0ZEYPMFzUv0TU
58vlhbPNz4XtLJ+MhrIrf3hR4PxCffSfTX9xQ6e//xsOEtdTQYuvZoxzUnShilkyZ16GcACMlmlb
QCN6JT0Mr9cXVbCFPp9lZxEm7Yt2qJhfRTnBHa6ZISAOPgslt63yAVGkbS0B1VCLBCUvdA2+BbbP
NT8bNquKfIrR1j/2urMEiwe51X3s9z+Y/Qw5TYzWMjsU9jOhX63ITszvEGT51mdiefYL9FFqCiXH
MjdM87WEzAWT2yie7X27IWsCGUvJE2aPotXm4rlWK2RUFIScv8pxLXAsgQpz4GmTZqkzrLMdk7ql
LvqsuRdNEDTxelNwjAQ5wufCnE0c3stGTi3GeQcuHDYvDrG1H/HyASO2l7T3r2+vC2oQ3z80F9BN
rR8gHJqwGdM78wg7Ltd8m9bVPYXirbpSt/0m2pUBbBXEl8n1HM/6RPGfzXQqszHKMmRDMoD2hgx0
VK34xj8qXX+FB75wEUZzrWU0oidq5O4w0HVNNg3poA6F7ByI7CFrT6otyl9FUYILSuVkQZBVCtmN
XD0Ur391pe1VA1QY+FD/gNn97TPyekKRTcZUtv63jszaNj1Kj0Htqaz7DbLQm1m413eO4ON9RpCz
j7d0pK5gJkZPNpAWo36LloAT2q3gMFxgcnyfGFvns2F6ywjtMkTz1NqbDrbJUjjhk1FDycjyGFXC
BqD0WMafohqaCNUhyHY+07+zwSELg0PXfVY2tK1+nH3gNBM4OwAM+iIH6ckKtHV6LwKSie5RXmlI
j0lZFiUKRZAt9QyQ+jqIelgwtjQK65Rb8JtZgEM1vKiFtVxPvdL0I1NGZl1hQ99SRSh6K0jgP4GQ
Z+tglVJlAUqNGzaoNmAG+RaYXesGr/jMlzbdY7YSyd2Kwj+vNiSZ3ZKrrKQ8BFiA8Fbzl516p+7l
AFTwoIPKUPYoqpmL0mjCZZyEkKyDlAA9gZnkIP28s6LGbe0I8LJbq3saYUGwSO22jZqH64fpAk/m
+zbnnrsEDAO1UREuGCeoB5d12xpO7xNXR8Wi9PN4X8BSKPMqwKHdzodV1dC9Q11aL1cENk1CVTvR
6ebCV9fqyyTVaGkMMahRFYC06aOq1IL8WHC+eCmiZJhmeZxRycvG5z5GwaQ1dpWsAJks6HxdL15Y
vNqQLll00VvcNNaQbFqiOUNTu6RrV5ra+cv8GNWFKHBdr8Ban+TnszNjA+ll5ga+KCvQgyG4Gtbv
i1s/iKFIgoSB1xxCGaEdsoo98oHhGLXKmXvdVY3eqS3rRp0GwbtMkCN9+hicTWw0bXh3qsgYWLer
XXVrHZqfYl6FoHJoqWyLno2DQv2UwiIIhxFSAjDLZIKHg5tvZq852L/EW140Ly4TGusKlQu7ik/A
1r5lpX6vgslENXmnaHRPLBMlBUDOesEdIzhoKhdyhrjNJKtFbUQyQGI6FtYhJm/Xg8sFwuG34MIL
CIHxV+V19BlLl6Bvnd5AgpB4zfMAJAxrClhwG/9ZesybXqTtLfyMXCSpRnj/dvLICnnsdQYIrT+f
NAeXGXzCymfhxSG4q3g1IWuItXbJqxBojMGTn8IVhLFXbUBeypvZ64BIJCICnuAT8oJCaR7Cii7G
J5yUyRnMyJVoupJtkbuBIFjyGkKJFtEilnDuKhtP6wF5kLkh8nsLIKBgv7Bi2ZUiDy8T1Kv5VOcV
SgjZpnhYPHNXPjL5RigyHwb47nmie1cQnTXu1TXW8rAkMlLJuSQ7rSw3cXurxLAlJpFjWjY0H2bB
FC/oeXw7Erzp5DI0uQqb6/hUL+qMklE0ubZ5V9rlnU5fx7C4mfrerc3aRcMXaVd5/PSmrvsXNKI9
dTbXiFf7gab3lQZK00hxH+t15ZCFulKyKeAUStp4q8TJc0TwxGgip1QPJoB/EV4eBBL+OU3dnEZO
RYugM+13CNSb8Ixo72RlggDN0kj4VdmjrBNB3n65kfv1HuLZGvpkgbhloN+prcoDC6p9UBz+HvT7
E259ZSfxhIzW6HQp+7/3tA0mOzPmbd3iPgr01oUq6KvyzDLXR1o72ZsO9pOrw5EzmECtBB/XDQHX
yNx51wEo0q+tfb8D1X+FnrqfetKpXic+xW4cXdRd9sV+2dMj+lhgUguC9AUdum/bhed2TNZk6/KY
h5+67dGLhAfAY/preSuOWeFYXu2xH1zdMktPlo0VewPR9Ch6GAgiAE9FpbrUpnmNLEYf7qM0dCMd
GHOkf1MikGQTpaMWdyIhN5dWcoHiy1+kV2NexZmfWE45OeZh2E6+7k6a094zxfg8SB4hSuDKrdtM
YK2LZi16DvENeponyyTPyKTmCjWYpl0N8rRSYX5sphJsVJfHqVzWyVTUbo8/JEW6JrZdQXqifZUs
cpNY+dbIRT0N0a/SuHRhTksDetOfZUBoXPwsb5sHw13W+mEMpJWxW3xA1PJA9NAXJCm8iWwlS4aR
2+j0mS00ye0gZa+AV6WG0Hz2W571dT+JBG5E1xv3NNEk+FjUhLVWFtuzI8s1wewahU0i0SXA5Qkw
xcoJ+OTRKSGGU004SS0cniIKU2P7UV+2Rfjx7645XjMuK0jbkCKmLDNBM8Nf1vGKUcTAMIVozT8h
93wLIrxRa95D6wJtkvhEUrwuB9kp0m51fU6Cp4BOvufMOklCLW3Rj6pmlGYhGGfaugtmiqvUH7Uq
yivZ/3YluvPMnlyyk0QOUXSaXlACB3ixfExXEuqzwy+xfoNgG35eNWfPgS7Wm2hSsA2rbjulUTDO
tVdBOvH6AopGYX8/G0Ub9SUrlRyBr5T8jqL4jbJLqz5eH0UQyHmn1TLN9byLWJmZvJpLFExmvhls
M1CGzLs+kmg+3PPCJuUylApjRNJ9SaN9Qx9Svd1cH0RUrNG5EEHlLFasATsbpJEXplEYHWHSCSr1
AwShQVOBJmp0IxJwFy0iFzBgQ2pJfVjRU5wufla/lcSX0FWnQiea6wAxi6f6wL2glasSkT7cW9si
YD0tdVU+QHhfcO0KTi9P8Bm0kbaKyS46lHXGLANbHQR2vJSIvpbCRlATEVwlvK+qPcWm0rF3PIEC
RBEMuzFoN2LVDtGk2GPj/ETZDW4nCzWeKX5E0/N2NrQf8DvdxKm80qP41/WtKNjvPLWn0SaoBRd4
ulAr8wxgE0fp1jAM//oogruKZ/Qk8G4vl3lGX9dYglmSN237My36A/ANnrTk7lSI4J6ij8VlG8mo
FWMyJhCtbVRXl5+HRnEyCNFPM9kOGt6cZlUMNxYdb6saN9f8IxugS1xKDpT1pEJdj118l8nTW9OP
cE2s1Di4viKiJiyvkTZKSRmrJu4C1hVl9rWhp36mQg3055bX66Ox9PPKxcPTejqDqlOeI36Ghu7k
IDwkSbG+PoSoMWZw4aWbEsCn/+o/KkEP6wQvv23h9s3cN6G+eoSulD+u7d+wUhA794giKs/0iZbY
VMMUj7QuYAauhYcvxniN9SatULCJ8O5ptyJ1KFGtxuSg8/FgyVOifdZq1KDw4q1xIptwPfiwNUet
RsRbERxW3mh1NuOl7mYc1h4WUIr5YRcRwPKiFpJoFC4AjVZaTWaCUUCdcrRudrLwNKqq4KIVPat5
FlBd1qZeWhDUYQjR5SbdWp66Ulx03/YifKggGJhsxmchFbo286gWOGvJpj4ouwYVWDzAIDApOAKC
0M1LeJRh3DdjjgpsJxl+kRgt2tFVfJAWWHeNQDEtu6hudkR+0KaflD4prXGIJPmuaS0IA7ZwhO1A
rSxqEeFKcPpNLqfpZCUyah3tsVB7bfXRWRQRpEQwgsVF266taDfq2DIdtERHY92LJAwvSJ9+ewtY
3BymsZhVc0FnsWmxtOp7MtuQaXnMFopnrfnQEHXf5hbEZ+xyKyHS+RHEruQZIu96eozMfJvY402o
wIxYAwWaxJtp6VyNQok6NkJUBrOdbsWrQs7fs1SDlk1IvJjUEJrRDrU/58hgVHkS5M6iI8BLIQ1J
mMLdGBBYhp7o8Bym2/613JQeTO9FZ0D0ibjwPEVwA1sKbAIio0lWPdWLqKwrisE85ruIgaBv8oF1
cKwV0xGpVyEUzsg7Q4CkwbiuhCdbtC946PcQJxUBWyE6TVneQuZHW9MhDFT8G5x7d8nM1RjCoGis
XQlZb9klP5bWXKd2vu+X8VGzo222LL6hfkz5g548p1PvaeSjkcK3LpR2at8eSGy9RR3kBa3bYtTW
s71fyH42utGRiBIJ0GiCCGKzF+RZpMqyJR1muUaEr6uD3OHiilQv6m7kJgV/UBPd2YIHqc2F+jwy
sqir0OjQVuPiEp9uxwpS6QwvDD/jVf58PUAK0kAeax4ZI7gIny7R9hKYiemZYeTU+RyEunykkXYs
7PnX9SEvkE2/BQ6bi/2EtrFZ6cja0VYsYS2oerDBgCQdQAKQcWMEZ7ASXhS3c+FJvFY/rg8vqnrZ
XGRUSmteChtHnHVzGliDBTYwcAwVBntjXOKuYYE5k7mj6DQKzjvv4DoVulyTaQSUEBbG6viUoaQu
mJto97DPfbZZQ9XU02huIqSwEOte5SvtHmIEoAzE6IuJnhCX80tYI2igBeimwiuGyBqkzLrGAGdu
P+cr88gqKHIKJkuJr6k1WyaMOdy2D8SRTv1a3Qgme/FRezY89yG1acjiKqTJSSFojqk6yP+mUxvE
M1DHXZTBqStYkcto9qiCYvrlPXQ2NHf39eEsmX0cJ9hDaqDcRNRTUSHoYafCnPpQODVX871aw2JJ
RGK7GI7ORua+8Cx3paE1GrJqqM5K9LVaFGcB9WVZqF9KtoAScnHLno3GXVF9mvd0VsroFIeqGzbU
XUxbsGcvNya+xuBrE0USazLt0+hUDdamURS/rwNb2WrNoUq1mzCKnayWbfBMydugzEE9Q5HMKPxh
AAQilxyzmt00gwJvMgQ9oQ/tsjzkUuxLVi16IF7EQ5z9Uu5t0Y1d1fcLkY59nzmp/tyYHxN8BjdR
CrT6DB1rOAgt4FXF275SiIDkx6LiHw/Gs8HZ0T872oNlhtXUEFDvZtNR4lcLoYuajai1djExPxuG
u386NcwjImEYBvrLDYTnwitXxdHeJV4OG7HsADSNtMX6/5p3oi6qYLvxpY+kkSaSF4DmJ+WPof9Q
DJHsFwsJ1xaRv3rMMhnMFpigxR7dRc/cLIPJtPJsoFd5PTqJPhcXnIqyT0qt1BkATg0iBPsiWeXz
3fVBROvFhSFJM2JdG7FeUnfbzaFjl7V/fYRPWNG1FePija7qRqP3oXUkqEQNaelYC7L4MZ89o4YY
YBEPH4PVQ2xH2WY93UxZ6PV0X+FiN5vWs3QgKlMs8bAEhjb6aiStZLO7GXSIm2e5o6rRh6ZRvwLs
wDL3moKCoX5rASFZ5oVjGpEI4C9aMS6gTRA8L21bQdnLhslYCcGY9OX6igkCNF/2kFqYGdQhtpjV
PZb0oa5bX49feugKGqogdAp2M1/rqO1KKswek6mHt3oJymGAMumTRJ+uz+jyo+grJvBFDjvPkn5Q
0DpmdYFh036Sc6K1jKrR/9+4Fbnh2VBc+InKseuILAFqYw5Ob1puBZlTwXTYlr2ypfkyR97aTSyr
OJoj1C4xnceeuvVeg3krlLTtVQn1IBggTA5YuJowaxFdd3zlI5dMpVUSXODJxvhd5p/Zkn0HSmUg
v+JQuGjc3UBb85i4uiPdDz/iQJRCXAYkny0yF5tIGtqVXVgW3hjZC0NoRq4NvUfAMsnReA/hwwYY
1SnyRW1wweHjqx52q7ehVSJclb2WOaasgBigdoJDcbmMezY7LmIl8gSH9BxpYV8e6gUPDDh1xXQ/
Nag8GLWvZ5C9BmO9rJKgLHO3zEvRBhOFAC7ItJGGRCGLYI/G2hKNX0cPUQOhKAuWvCRYFieaXQQ8
2H6b06ZaiYpel6EPXyvAw2Miu5VlFTnQqbW6gGrj7WxVhlss6g863JWTDjMZGozNo6Y1jgFzAJRy
nLYFj9IE5d0AWLYxnzr5GJfzTTLCmYJE2SqHemQh3+n1W5wIGRyCBeMxNkY9JLGxoA+2AJ0Cv919
96yga34qH6H9DqErAjPY9KgnzmgKdovgmuZRMZJmZ2DMIvlsunhbhak/6tFN14yiLSEI1TzupVyy
Pq3mij06mX19Co2/cgX7IybmBccbV34w3qLbRFC7EJ0FHgQjt5WeGllsQ7QMvoegrmsnqKU5zMBT
/DQRpI48yKWRlQGKdLYFvDuw3wAL/71unGgpueg16JZE2gLne5J+UsAQCrl0m+4RfoiC3Ec0EJ9d
kSJU6xr3hBo+RiNsOc3UqU1wH6dQsAsvdy3OTiwXsxoKCG3RI2IwpHV1mrOPLIAgLqJFrNzLkKIQ
viOFQ3JBSk/Bt02Xhd1D1YPsA9wN8Yk5YJxYAEcyV4SiFQR/vhRJZVMHWBD3XlUqTk53QCgKVlFw
lvnCI1rPzbBAfvYoa7Wv9sSZJ9uLEdOu5w8XJwKLNBWoHdMmPCHd6mgYN3qSnGLpnjY/dLDqrg9w
cR5nA5DvL71EKrKqiurkFLVlEGm2G0rmqoER1/VhLheHz8bhcq2uGOselkvJqY4jAERDpyqRcoyQ
A5pbR1erQ1fpktcREAQz0GQkExijuwFa770e946ZRqVg4pdR3me/iC392Rs3G8dm6KgSnZQjk2Gp
ABF0VerYd7ab3qjAooKyKG20QxI7MjCWggW5XJg8G559mLPhqaQqBvSLWZAePOZCNqxNVhgsHM3r
fpNPBcHEldbk0HliU1fRvuLimpVFs54QfPZSzw5aL98pYS2YoWhncREtDsMI5SOUrXrIayRGEVTJ
ZkqNlWBjsQ36R4J9to58NOuIpqjTHJ20oXdJWLlSgzbQfFuQLQzzPFOCFkZHdrH+qx9OkSTCNYpm
yUW21Jqi3JhwQC3ppgMPxyCQ1JXv/t0keQ61iZdXlgwI2dkNcSVHTcHaTqEEqgWIb+J2+mU689ei
fj7SzjZnFzVtKuVSdFKPKpSCsT1hGgivvO4+3oav5QhYKbR8oNm2A1N93wHGKqapX8zTzn4DF5mU
fsyGJB9Y2RPdseq43NhBWLqkxSuGuf/KQZv/WH5IJZNu964vuGhsLlpps9bZYKQmJ5IoviQrTttA
+hXqH/akrIj68/poF+/+s5lykYjUag+YMqTCYNbjkzDbhDlg8bmygWuPIOpdTJvOhuKijqIY1dzO
iDpDAM3N/5CRIsGpFK0fF17Q11yi1EB4CRFfTX1V5kFcsC546CWSSOf5Mg3xbFLs15zt1hhvzIm0
EwrHbebIcuLOEnyG+haN3ldCITCqWHuqd8ilOsE+ufi6PxuZCz5RGVFNG6vkZGiGJw/mwVbbTR31
jp6pgTqqfmZH/vXNcrkdcDYmF3GWCjVyC85wnzyv4tRCsynfQ79hy1LtzJfXERBEQqa/4IvyhOmq
hV46KBsR0G/GirkHLg7cwE44FT7yBQfwcZh0gGkr6AkIjgbPmp70WpPHGhupHX+G2byhrb7JGgo9
SMHrRTQQF23SWAdOQsce6q3hIEGMRjbfolk6mKEQ+cKCx5Ubi2dJj23Xy3rTJif6E8439xlK3Uz3
BhRacFeZQoLgzItSDZ4fXdKySFpbZziDmPk/Wlu4vybesMvumfDc6A0HwCiUp/pBW6Mhvjcfrm9Z
0dpyQSeplHJAPyM5dbAco2szt30Qs9aMf/3vBuLCTtEpgw6FBiSzneTjcDpakjsxZLNDAb5QcOvz
xOch0zQ5y7Atl0K6l0rbMZG42ksiGEZ06LjwAjALCVMdw2Rz4xCr8BbrjqZoWZevxqwLtsnlR9pX
YCFcYDH6Ik/bBNdQ+9vYltRBZhF0gAOMBEKw80YM8BdtTJ7PXEMjM1LNz87m6CdQeb9BJr6afbhK
6d0zrNtRIyWB+XMetsPgxQCwr0Q3vSic8lTnmcoJLLoKpKnbYpMVLmTeD9V6PoIQ+dRvGpfsJC/a
hyJ7lst10a/V5vnOpLLTtowxbrgfbtKfLMlqJ6fXHPNuPtKH7ABXzdohIcABopqs4DzyBOhETdXQ
0pFN6ukP3QCDPiEOlBNK+AlcP4+Xm/Znk+QyG3XpBoumWXKqqsExVXNP1dRv03RPcwqIzry8ECPS
XZPaGnPsfZSUB7mcfSq/N3noE3lCVzs14WkQplkAk/vBQVP09/UfKTjLPG+ajnqrSiHCsa7+Di3J
l4wmaBLRO1u05lxoClOJDBX05dBRDT0DeZ1kP+sZ6rJxJlp0QdTgKdJqPSvqrKEi23iwKyt/dpt6
r+TOdLvqcZqkW8XPbm0v34k6RMKjxIWrSDWSHoRbFMsCNeiOc76mzR1DvDRAKRitp0UOkTwtDPKj
qJUjqi+oXPBqO1WHbDbyE1bzBLHMiZ3ccOEn43Y/Ye7krBN4HT9f3zmCb8pTpwne0AjMuG7M+rVS
+2072YdK9mvyeH0cdkquJAw8YTqstbTWR4zTG5pD4AjWT9Lm+hCXD4GmmUQzYcTCo7erSbUA3sNj
S1J/NTN6GMahX0Tippc35n8G4buVdooRYhmDoMnnoezkFn3qQGiwiEBjjZ+uz+jyx/kajMNPlEQ1
6RQDjdjAA7CE6ktHi21ZwGI9/0e1W/NrKC53hHZ6arUhe6lK8CKGqX1soqxp6Gt1EHym/3JHfw3F
csuzp04IkfLUnAHrYmx9ttGVXQ6VTwZoLv6GCfDlnfc1HBe/G7NJpqRU0POH5USubac89a5/pv9y
D34NwXbm2YzktAr7HmQNKLmMvlW1Tu5DJtVdXDtyy4f+oYIGs+GXXuSLOXL/pQb4NTgXlZtyKnXY
vWDbr3vfWoXb4ZS80x1Tn+phil6HTv2BBiUq1EJA2QWbUHSfz3YNOy1nEx/zutNCExs0Crc2krqU
6rfoAaw141nVdnYLhKIEkhHEMUl+19jURZPNmcLBjfJyrYSaZ1goyRT2bpLMQ5NH3Urp6q0lLSf0
0rZ9P3txJvvV/DpHd0X2Ejayl8j2i2Vpay0N701VXtupvZEzOHwsA3VkON10suFVGuzNot9DPd+T
yoKVkeylvewXTXmTz/pGUVsnVSAp38dumMMzqpfQ9dRQGpnjx6l7bov12Ev3tr4r8nKH/ePWo+mD
HA2Wz6sFw/u6e9bG3lHDuyjxs/AxjN/TJoAqllOoJrR8QK3qjhTGUApg8damih6gnu42SAtiwOor
fJMyvZFg6Nq+QagMtlUqJCp7J4O8FOndbDF86MJC4Ncx1GU/NBADQuVBh5WBsUuqF3VYW/IxJe+Z
fMLWkhlJO+tcVYIJSfec0puo2VMLMLDeo81HTx1A0vx07vxqeGu1fR0+d/abkXyAcuZ2QPgTpXBT
yP7Bn+j6wbhYWrAsohiqgQyK5zwO8FkvDQUlKKkHcEB5x42+RpsXWOVTvvwy5fbj+niXb++zAbn9
mLQmTLp6tLqYTDjdQSIc5uLesorB3mNGwPWzdFJE8YwFkD+utrNBuZTBXKZ+xtOUEefzgwzBpnAz
bA0vgy5/GcTH0BXqnbBgfG1ELlGQrYo0gxVCFAD6ZIye9GA8jN7N39EfuHipfk2OBxsmkOFnDcT0
ZHSZC6ribsBegiiWKOETLCLPgzSLmChlKCenonQoBPNUSD9Sf6KOvjdXFHIgjnYj9u8UbRieEFlE
YTYvElLaEaoKTglAx88sYHVpYCWf5Hfol2YQn5DXQtrVxTzibF25S7BeYtSFTJttmuUGcSN56ff5
owbmlbTXt6FT+GRnVX7zKILnX37PnI3MvsRZzI7w+K5sGZWMzykjChzm2hnemIjB4jercUdumqcF
GpCohe3j5+snVPSZuZvSzLXUClukgV0C/dThOTQFNbDL2Kuz6XHXYW/MRdXQhRGlwtlR19Muhy3B
4tLE6VYiRooimg8XcNoxbsBMwklkzwUYcuxikC9OMa5+LZDX0HoBF1/03L+YFZ7NkIs3DY30Pu/D
9BSTB4vspbDagOLdFfPq+re6ePTPLnduHNsEF6aUWKp7VIvx0YYNx7z8vj7GZXTX2SBcKMtIlcam
js9FfwJTcpo+hiQwq7WyK93krX9htBsCmYbH4Yf8UJ/G+2pywoMUXP8Vl7+iZsLw3FaJwXuGZSnN
rVqBwoa+gMyx3BPr9voAlz/Z1wDcmTM6+G0ntYFZ9jc0exqgRnqHCsY/qn5ZX8Nwp6uJeqgFI9vF
0R79ZQng2AITtDWTqhnifbcSZ5+ilWMTPwsm2QL+45TPOM/atDXHfJPYgvqhaOm4Exb1ahiOlUVP
BApCyk1qIBjPkQdMv2C7i6bCbfc2TtVaGUwwH3MdGJke1Q0RW+5T7uPPi/vrA3G7PS0WSZ5NMNhS
G7LOclTfZMAQeKP8kui/tfQ+Bia5CbeEtG4b0v1Q1/eKCUXK1O+B9O2iQ9TAfU1CLzqyvTE6ym17
E/V0NcA6MyuGzMm0uF6NSuaNReXUUQHZ6NmNy8TRmmGlpdEatryaTydUy3INthwGpEKUKSj03JX+
h7QrW44bV5ZfxAgu4PbKrVdJ3ZLasvXCsDQe7vuOr78J+caojWkTJzzPihAaIJAoVGVlmvD6zP7q
U9WFCzIaD1+i8g5UKHSfUXsD+2dXnVNwv2WnjhNfH0XMst9g6T+Lw7PwhibL7UlDCNCDBo23pxNt
tUPoma52rnZaAUpb6YrqCsJBuSe23AwT1UwbVeKn+Wv3PQZ9YdzO+3abfge19Cguy95E1c8zyhPo
2poUMZp5ERNn8MrtL8sc0Kzw1vGGHYqVfcaz5+aBLIBu4E02aY4UotSMLMWshYExP8xj/9/gkyfN
DbkVhmXJPlx4N+ugSEqi+bBzsTYfDth6xZalocEI6W7cKYdoo29UPGlFYhzKbSbo1dfh8IxqrVFQ
NYxB8anvxxkSvN1DPcoQI3qOQEY0QS4q2oOMfE9I/NlMnDCqg9TW0c/1t4JML3yKNlUblNN0kg3V
7ajl5ZkcjGYD6qq+z5o32TzotXovmbNbSvJWkYIoehinh6jaUhjw9iGCX2tXkSSYC/2hVSDCnZcB
abudFXXeYKWBkT3TYTMVs2N0JTrwZI8sgxvFhmuj6WgyYncetl34VChJYEmolylozTtRWKeR6Mc8
gEuSar4sXxa1+hYW7b2BJyR57rK9XMmOPvw16b5ulO6iyccivNfQnFNF27kIUEU0IpjF1gRYQZwM
fdJDMzuSZrihZTh2+sQ8qPtqE6NePbSJKzWppxrFMS/P/Zgg7X2Juyd1HA715Gk6PiAhnm2Vjg59
vdTCJo2+66TeKQ3se+hjFXdQVdS8crgsth0oSQjGBrk3zRxlv1b/EWfouc9bl07Ll3DpYf3W32lS
5tT5X5q1mSLBPXSbGnoVdnHYPcVWm6YTQr2f7muxm6Ddv3dg2O7HexH54PZl9M/LmU8zSnOFgqOk
ghGdLOiTCwyZCF5ct/kxn/PhmyGMKYdvwxjlp/LY3JdlUCqOdqjwXc/LctbeGNEWFHtP6S5E9oYn
9Y2MELkTBbO/AeDPmXKJR/DqbVXPFcz0TtPQDzmchztmopSis8Ux9xHoowcRr/52TPE5Jvf4mmN5
Lq0MT6AhRlfTQtxJeyzJ4IzqyzoOi96XfOuEbuq9rZWYXX4sVac/zscQGnqX/mDCDDN8x+tyee6e
YqEv8e0k69XX5RCzrKHkPFNkQhjziHli9aGnftM+ZHvxLGlkRxIdEBYgcSCtgpRqGtDn1BSbz79n
s0nzJJqzU3qsj6EOTnN90tALZ/rDe3hsvBIWOfdWYLA3ZiGQUbpVO7kenD8wZI5J1LPggbUQyBfZ
9lNPa9Bd2nhyoPhK4xjjKXoSbt8bN+0v43LxgykbVWHLZoZx72AEOrvR7HeXokHaCSkEX3Mr2NHr
90kgHlqw3nyXEcxHNbltyvwj2k+/dWfc8d3dfLAjx3QrvDCMbftaPMVn+5voAN0IYn6ZNXeASGsj
glxIdqL631HaQ4vn6yw9rp+dj1r9yn7iz840RkNYjHL2YXA0PaqwHvHQhKZRb7ik6F996duNrkOf
gfnMaK71goInBMWtdtNnB3KoBgfOrw/RU3iv79Z/2q1j/cv8udM1y2016jVhp0sJkOM/g9qHIsYI
CozmxocCQqYJREL99WE/1Am5FVHIVXTCNuPVa8tMR0izG6y7eATfHHekAb36JVs2MTGdrCSlFxc5
9eOBPo9Qiaz68rko52c7a/ZENraRfDCTcBtqtruk6utQIiPcgY3dLMiMprFXTnh6LLtafWp0bF/5
WxEXuxZ84jCBi287bUftGHd3jbaDBFaeHhbluULPdpbvZKNwVB2VyhbJlulkx9lzI6NeKpf7UoZW
ZX2a9dRrZpHZtygu5N5ssHVqYwrZJuiSR1tGBWR0UlVozvibu//zacLd/SWdo2jpME7v4XvTQ/8X
K680KEUP6qnf/JHi5+d35qn/Voy0y5hhuBkgmkOuN9tReDgJC843wOt6P/ENAOGQLlXLlm/aT75y
HDbdpdqXD/OB7GZ3ONaP9K6xnO5FJIQgGpe786UEvdiNhHrZTE0vy6AU0sFsoP2WVTslEkje3b7r
//l0vD4IMCTLDRZJhYaWOFJN/8rlBy05Dv3T+um8HbJ9DsT+fnU4Q6udoR+Eh53ZPCfTc6Ff1v+/
aCIc5lC5R4WlR8a46mCvVaGnHpTisgXdxhB0zt+Ct1/2BfcKktSlK3sY3APeZLe6pyhgwVDTdBcm
whxIp/TQuqUrUmBiE1hBN17uQ0+neZghWndSC/SyxbtFidG3/2N9FUVfiUMM9BnC854lrBQzdVBg
9+dZ9IoUzYMDizYpECSxmA9K2AelAbkV6qVL+Z+2m8nbSkZAbqPrKM4QZDSKfp/Zr+srdbu4+xlC
8pQN2itZUbKQKj8qaDLUvoYX65Xp+Wd70MvKnYVu1F3vK3CuZ6Xt+BLvze/6vgqWQ/Wy/ltE4Swv
hB9KYW/YFJufAbDkFHsdAaxrupazeMpFSh0RBN+GqH+eCLwefhrTxYpHG0n2ZgomiML2+rG3Da9A
Dm1ZRKHz7bP9ORqHHQasSuDeDpCC9Vh6iarNh4steMn6nnaBXfjgtsIDAz2If3boPkfmUKWXmqLp
FMwzymG5U07nPqabRaH++gf8TWLlcxy23lfoaMIPIhrqJD5V1Nh0MAqcjcqtwRZc5occFTbpPss1
J4Vh/RKaXqdHzjRvwor6kg2hZimVHNoue5A7Ha1E98RibTQbQvww6ljcGjI26z9XVCQjHEyEstnl
U53kCOvzU7FVG+Q1GmfAmw3RJqyMvSzypGVvvaF1Iz0nT2BmNdv133AbRj5XjIORqdPSqWkTxJjR
QxX9qCGNAEr3+hiiahmvh72EYRJWc4TOo42xZ6yV2peD0PlfSgWCE/WRG7/aAYMMH3aFQFlQii+1
/UNCM0PXwBEXNi96pgomdhvm/1k8XhQbFrsQcdaBF2b/1NK3ODNdwcoJjiwvhF33sdHprIxq3WWo
+jezz1iC9Bx/12uU/xQ4sMG1kU5Qaf2Pc+PAomPuooadxqdY/bIsz70iSoqLFo/DhJaZnss9m1pt
BYpl+800/cHy/fKC4kKMugjbCVnDn9k0ZBRLb7pUm/lsP2pnCgXNpXTkFyMVJvxvzO2XcTkcyiyN
pJauZSdpytxSgZC0LIC6G+f2lxE46GjVoajj1MhOmgXrOnPaINfk2YtoF9zYf78Mw8EDZOZgDTPk
QCgLkmx974PABxFI6ozV2/pWv3Fwr0fi6zIWJPZGEuGKSPX30Xonug25T4i0dKGTJd/Wx7r10vpl
MC6fMsR92DK9j5PuWGcFlIx95EPaQH6n37sYLXpCDhtbJy7q/GVA9deLqR6beQxTBbNDaaGH5oQa
wPGimN1Oh+tf+Nz6MJb2CKSAYUAHqfvsXizjJNgyfLkmjyJqhO0Ikg19KMlDNx8S+1mwsJpgnhxq
VIMVq4qERNWHVq2nefUT0xBckByjF7G2wa0L/5d15UCk05TKiGakSMim3fWn8al8gHyD8lLQPUuU
DB7KFpajJp4MDzg0P/ZevTskT/nrILhHBSeeF3Zto0UnpECabLAOsvakwEhyfWlvOYL/MlUOU4rB
jNRkmbJT4yvvxaEHqTXbLj6U35iV0msZFJvGQ12sg4/uO8SIIV3vD8KktmieHO5YaaQsk4wYcsmH
t0E1nrpK8CK4lav/ZaIc5tT1ZCuKDGgbA6RbnOFHgpqTy8Q2wex8kiRnOIj6PARHg0+F5JY22bOE
49lpAwrPxG9D2S8MwcwEa8cnQrR5mpJEwdrlqrwftHRLZJGQlmgiHM60VjkWhjFkp6xHrq750Wnm
Rg8fBVuR/ZcVNOOzHVNfWlI3s2rKpir9aTgqHuzf5O0robhiI9/wlqAoggVeVd7oj8NbhDhF3Ph8
q7h0vVN4mdQlgahxNIPPytCGuBA0a6gzwVEaGXllT+/zD/PsvnG0ve5COqpR3sB4FWbn2Z5fWw4O
hOhSGgWhrC/GsZQ9NNZQmNjUsKOLLvMj9DTSL9JZ2qTbYvgzi7Nf1oALcXIpGdOMItSAdLVrjSPa
R+6V9g6M5tdh7gIZ4eH61xftYg6HGrnIk5jiwV5n4NgaPxqcyPURBEGHzWFMKze0pAsukcL6Osgw
PbCSr8XYfs+RnF8f6VYO6pfV47BmabpCb0v9J9aoqGxAJ/VpfjEjp/YnXB6J6hLZkd/EJcnVk6rK
fGZFtuyin0IVdQd7OJkjRJLj9jWSPMEEV8MqDMNFOipJ4StnJIgTM2mXwgvOCdXkIYvTfU17T9IK
kM5z3zSKfYRHpgVWN15L4bCzyng7aRmK/+EuET06byVaPpcdv4qDKUOKs6mUcGImtz1Sj/mvF651
JCAzw/f39Ad17l+GY1HL1aMwSnO96CZcnWES+eHwlCAjsL7Oq4cCE2J/vxohT9IpbkMgIks6dBFI
+5mg9ijaLxzIkDGqMitBMWxcDjTSt0X/3IdqsD6N9fOAeXBoYsxJZNIW1VX9qT3irR45ae1k/s/2
VguWA4WX30OKL6hFb7VVEMXIHKzoOplJE2EFi7R1EJt7LcYa1dFRSe8WueTllagysYozGJLDGSmt
LTouCDRoinSiDv9cs96k+rgt4W+1vrCi/cHhTKd2aNqE992JylBZILojE0Xw7QQbhFc+URE3KamE
8L6MC0fRHxIoEWvjt/V53OoDuj5KH6meq41eL0ahJ4aZnOwn42/ogOYwDzGRq0KTepDs6i1TTYNh
4SZ0tef1oQVL+PGmuxo5GxY50lJANUQ86/ZFMZ7+2//nQKLSkkmVGgvxtYwnrvWuNZf1AdbDFShU
cSChjSpNSx2oZ+uPi9l53VC7E5E3pPhuF+2zMvVoRWgPpm7BwK19GA1oRcCEkQzLCf4/32kxnUu8
Uk2lhTPFX2lOzoolut3XKQ74kRzOmJVua7gnWJc3fe++EDfHA9V2k6O6a5Ai3ahb21ME2hWircuh
jl02JLJ6fNpZOUXZl1a6b4ng64qG4OClyso86WMMMWgweDdUqOnP+yEUhS63FFZ+OR8cpsQEgVdo
MpUjO9pbYNiaSr6VKB7AuRJYVXGC9N9G0WRvJsp/u4M+ss1XB2TpsiGFoVcGb5HFbZVtaohGWH+a
wf+Cab9fDdErsxxVCmSoE4t0jrW0ATrCnQZN2jPayPTpa4YUdV3YEJPSnVqHbn8yZZnTlu9dJnJe
Z5D526gbv4WLbKI51C2KF9RpQVVe2/ZbbdPt0r2QDiEYhgtVcB9ODdVxSZR9tqvlN2pLvgZV8XVs
WM9IYTYc+iSNZMKPA8PEu3pXQIXSOlLUnZANwsNJ+GIRRIUfaZWr7xinst1W1UeaxtiE5aY+5R51
TL8Gtzv0u6+Tp/jLFq2KMxHnwthU1j4chzBEr9QmhoExKn7G3+mzHsANyiuOA6QVtj2KT6LZCq75
jwrk1WT7RAvVeKzykyQfRzQwZmiaGWon1EQat6KBOIwpokSKK5a4yAvYkFPr3SjPUhRUGZojBdtF
AGcqBzMRYw/rNl4PjIg2G373ytrJtI2+b+/n++5Ba5xFmPsRXWD/0j0x8riyesRoc6AE+nG6S17D
HYpo80F6y/ZMasyCp7JXBHgzfYgX7mDPuFmfumCReSUUavVxV4wQyhghQ6KaW7sEtxm6Mr2VntdH
Eqwxr3diqK02FQYOSVemTtZ+GXviFcXX9UFE0+HghVRoU19KdD7OYeH0+ITD5KpxsxN1cwqiJ17J
JOoseVTh73VS6Igk86aRRfrGouXioptUXjTLahE/dZPqVlq5icgFDpcCoBTNgwOPSbELxYK+yQmN
2RqamQlIkOtf5Faf/fUVrrFPdo0XCKQbtDVgIn70qAfELx8GkM/Bwl4Cey8fra28lQ/hvahnUrQV
OPgAJieSwgJQzfir7g30x1S+TONdYYskdUSLyKGHOkdWRyVkzcvy22jDiaUSNYmJNgP33intyY7m
HqnOFJXK+VRP1KmEyU5BBMCrisRV3SWwGkWomm676FmtDa/SQTBs7lW9dW1Myo6/rG8OwcrxbBW5
6jR4UyBRTKHDU+uGS+xMQNMQbAOehLIMRAaxR0d+LUfbFIlANX1QeshLGaGAtPab1z7EcqFZYsoa
r39TdpHUYs9BBQx9E0ey71FCUZzUk9CYHD4tldPsQMISJkxvf7fPYbnt17SLptULIrcxmI+sbjEE
07HfiJ73t7/V5zDcHhySgSq1tGTMiMjp08dQpd76bri9y/8Zgd+ACaWJqmrIPy8hLCu6djdKVTCL
g0PROFyo29NWb8aJlSdABAbZfZ/sq7t+i+vWQbvKBrfttBVRdgSrx2/DlFIajkaHgDQ7zhZ1ajoK
gPaWqBmA9nP5uJi3G7F+yYJkk7wfd8PoyT+sZd81Dsl8OfPz2LG8d+qGjvzcIjNbb+dldNofou5q
0eKyhbiC+7Ef0AZT4BAY0TmfvijxuTYFR1o0BPv71RB9Ps7UUCsgu9w+DNLeRJnCaAdBZHSLZvPL
enIXVw6x/r40wHRNd9MXNI5hg8jvctCj8ikq9LK76N8x/Oen4+6qap7y1kixO1R5m0HxdVBilDes
ezof0kp0Xf0mJ/E5GgcY4ajK9VSUbP8vftG6JrwIKgOOdL3DKrxj5qR0I64ui/CRcAiSo5m6gv0x
9FLumJBnD3842EkdNOjOSXeLV3n5XtoVYyByIf5Nlu2fCfOEKb2WejQ8Y3mlLd5nG9WHHeer0n/4
EkxBMTqKCwXMJ/ukn0RUBbaWK1+WJ1DJjZVOUd6DJdCcoAsVdJm6lRr0/+unIbMQmxJ/HUR/U8P/
nCwXAktFGjZyidNBNtljdFAvpHGiZE/ye2R9p3ibo2MYX9pikwaj71WZ3SqJXOOtiJ3kyRS2nQiQ
j+dchVqua0mNaoE+xTvL/GEkohepaEPrHObYlUnNQi5Y2UkLrMgdn+yXNGAmdQvkvtzonUBL8T8i
Ou8LGNY0DGe06J7stHJyWffCWuT8Llo6DoHYlrXMDIje9BeSqRAyCoP13SJcOh55NJtm0MIEFvwt
PVSPHQwiJ6ShUekFO8Cz9zgXgSgHJLqpdA6Aeq2z8o6O2WlqHWsjn6F74GW+oriIlNB7xoRcip20
IW/ysd7HvuhpJUJ2nQMiZbHlNpbRFcp0XKpziIQso9TMF7HWwm9yfP8cR16LR7IIjLPrGnOFvAO0
oVz4MLEM8Iwsf3woX8uL6Djcjng/R+TCm24wU9KEKeq9eesUKfGmfnCWNHXHfP6yvn0EG9TgsMaC
2YeRL8huJ9HXtofKIlqK1kcQ3IwGF9SYfWPVedLkp7Y9myF6jPsuSDLiRE3pSpPIo0c0Hx5IbI1Y
BSvGJ3XqhPXFMv5an85vXsOfH4eLXbopLoauwVXE5Gabff1X/YRm9HGr7iYmXATV1/TcokMJPco7
wdCCq8jg0KTIaJxHFWrXZMPMsHScuWnXNJfswtx5qN9viv5QZgcQ8y3TsR5FDUS/Scp+zp3DGiKZ
ZdSYLTsKsst+QnVhLrgmMyMTdlqKPiWHMZo1dpWxUGQPa9BlEnDBF0FCS3i0ORgpNTQmWR0OGtno
gWFA0mvcRpsZRGLdDd9gOt04ImtHQejLd8yGc9yXNcUSqvLkxYYVgJ3tzqm0Wd8romE4CGnNZBhj
g9HSqvelkz15Kf1aaIp6i7B/HWHzzbBEjiS7ZDuSYWPjxG7xqoKcBhvoO8nX/XnPOGrjj0IF6QmW
KKIbXDRLDltQHbdMW2tQ4YFIA5WVoJgRl9JBdMcKAJnviZXztpTrBXHvzysA9AxzLz2aj11Q7GCk
EbR3y0HSnNn017+iaIPyLnymYYV0njFBeS+9Q+Z5Ez9k4HINHpLK31o3CYxHwYhsy6+EuyaHMYYi
K4tSf7xB6ZH8QAvGHD43JvJWDrvVIapxPzzVr+lytoo7SDROB9FHFf0CDmQMMo5SFCHgZtTg5i6D
6ogRyAfRM1cE5CaHL70RQQ01RZjNdH/jwR+fmPVdF9SNq5/RSOD0mxy286rsGAJfZtF24mBnqTW7
hzgkyDHQHqIbSEf5ep/5WioqiwgglOeQJ1SaiRyyCJccF3MMplhE8xW9zHhPPDREJNac4GiwFrH6
G9gxcRYMr/UD0jFH+Wuzm3bl7CfwQQHrWejEKwgueFmfWIkXM6+RcEqjEvJFoROXfzc2KKuZExEB
W/U3JK1/br9/8cXrpBnq6QMFZk/96J2IvZ9c7vY18UQ3hWiD8gI/Wl3PYzp0+SnMYfQEecb6W/cK
M/b+TdbwzlfcQnPod9BMvrXCXKEAWS3296sMjZoP+qRFWNh+lAIU1lwt+bvuFVHClQH0CtrwLPFm
rLVusv4fWMdd7tmpa3gQft2xQm95Z4v6N0Tz4sCFFs045wNOxNLca2G3k5PSW7TKXUdR0bbkoEWB
b6tMJpZplS5N1u2LykD9E/FF2kM8QNQ49Jsy5OfG5PBETyq6TBXCGEb7ZWEZjvrQvebKmxF+GcED
kKEoQy+w0AilQ1ZDTf1bol2mreiHCBaXZ40Pig3DjgkvJal9VnP6QzIO8GYTdc+JHp88bdxYVCkP
bQB3uusLVzn2DzVuxd6hLjy/Z1DjoXEJZYoCpjL6bnoTKa4IPq7NPZnqJDMn22Ds5g5m8xm8SNPX
qvqa0BbePZG3vpNEIMBTyyWyTCHEtFmImmxH1R/m5/kt2meYKOuQmQc4W2jVIzRWTqImAMHtwbPJ
LVOdJylE8KGYF1K8xLYsOCYiRLU5lGn7fDKlBEvJFLyZkx3t0fFu+7OrBmiGzP7E2vc6XrW56CYy
NTvWbDzeiupHoz5UuiKYkmjNOHypJDC1JRufq1XvFbsO+lSUjxRufw5cFtK1tc6qRdXf1rnz443m
kH3nKPERwst+gkRI3TnSefwyfoeOl/hqEE2RQ5tSMzI6FtgWJA29pYNCdi4JuL3rQxCeC140CTID
OYawYnMbk3kXKbbgQwly2YQngkeaRuoEHpkw8zX28l32ml2iu+WvKQDpZpN44eOyNXci3wfBjic8
0ZtUMYXBvIkd/67u210ZJBf1OUI/PwmKIL2IiOWihdR+vcaVDjy/RUGezmzAQBltvxgnwbcSRICE
p3oXPSnjiW155ObPxXf96/JF/WIfmrv6sLy30kk6R67sRA/ScRRV1W+fBcvWFcW0LDSU8c/cgUyK
roI6xfLGpdfc6fAOVg4GFMDvxhS5SEbEJQckxjXdLainQE8eoux/xla7+h3cnWASGqMrFL9jDvSv
rKEbFvde8aw6mPif5a2vBuM+aixZQwkHAFhIDV/1igbtlG3Xbx0GIf8Ky65GYNvqKvozZ5j9aQWy
Bx2MyQsNan9J4WSzfSyXDJar2tYoRG6Yty+6qzG5u0ClttXVFlRxOlwDkZfvzICp/cyti5vddLME
ul4q/EwRIF7WZ3vzQr8ambsUilbXY7PBc2xszhY1HbU2fYvqTpHDZWBoNuuj3Xz8XY3G3xBI/0hq
DgSAj7g9l3vJBKUfxbsxLAUQd/PwX43EXRS6XEVWGqNuU42vZJo8yZQF+0S0ctxVMIXDmE05UnTa
+NLELzBlP0694izye6wOApwRzIYvAbbaMoepESFxVuXOMAEti1pQlr5dVvhcMb7WR1st1Zoa8yGb
4nHYSH52bHaqU/8Ptoii6XCIQWhjK3W0ADHI5GZq4RXlbn2j3YzGrybDwcQ0q7PVazjEtDmT8UGO
pU1V2aIXnGgUDiqQdKP5Ehus1w/CoOhcSs5m70g+QThO/fm+9MvNPDn/bWocVihGMsRybaUnrW8d
pKS9SA5Mvf5vu5v30VhoL4WWzVhh+WtixtsyeyTq4FWzdUetWKD+JIAFnYMF6J6Uk2ljSmEc+UTe
KWbpLCH6zXphGYFtrRV054t3kInLITTxQTfq4YzLXICmwIbdA7OQFD0iBFcJX6mzhwIiSgoG00nq
jzNxrQaKuOXbbLZBrhvOaEvf1jeH4GTx9bopNMKwLQAUqJjtdWblqArNlERjcHEHDasoQYM009GA
LQ3zFaYHJCrP3Q46zNvsIfJEfFXB/uALda0OsSJ1BAsOXlSzcWlU9T4mz2NVCWD2do3nEzb4el1p
m0YV6lC4sgp1XxBl3xoPplT4g/V3qz3Hw1MM3RA1D58LWOZGJRVcxrfj8qvxOUAhfV8phoqSgrrp
d9AiQ8IrLR0UDOu3Lvh48ka7+Bw95XciJrUAygwOVfB4jyaTAWYKpfuavLVmuR00AaiIdg4fbNCR
RnaJxBrEqg+pfdDzUjCCKJIyOCiJFRVCIQW+4AT9LLwGdzXOeP4SSU4f+s3x+33uu/LWiNCXKcBl
0eQYGFzFjZJVwWU3waUmj/3GaEyviQTb87bqw9X24EIOuF3nOtwx2BWtBXRnv3Sz+5zaZ/rSJzD5
DgxQ06EHyjaKMt3Z0xlKm6g9FY0/Cfn/H2dhBUn5Yl5b1/G0xJhvSCWn1TuKmBEOA+MCKpJMIi9W
uhbdjctdLjVw0oKVXNN177UEF5ZCilJ3nm37ue51+loMfRvAhatyjALk/brJ4DY3OlGF1O98mSJ6
V9dkRjOm5WpzCdkrg2xLQ7lT7fZvauR+qQ+vCcm/63n/g4ECNM3TyvjSN/ZxrpMfVWne6Sktt0QZ
DWeqjbMh9RD+WhrNGc3B68rcrYzCIxK5j5IXO7H8MtVhmZU5cRw6Nswt0UnlJrHs5mjUK8f60FGt
x39SN50R4XxWsQsRBNFWFhxJXi27jcvY7FQcSdbW0blgluyh0rZjKWLWeYeFCO9FN9btotvnFuOL
mlYiFxVNIOJsPi1ucT9tYGdVoiB0+DC0+dBIAvtYpFQhCj55O5RpsC1oC+EZMiB7GWjbwg2P6Bpj
tDqxH4IgcucrmgOtQzWSJTCdpycVL5CYTHuYe4BfP3qhyMX5o/tm7ZxwyIpKQmH2BHk+AkzvXPoy
3I07spHv7Wcm20JcSKxF5+Fb1flomNH3P0ORZttu2n26D91a1JYo2lccCmtyVBS45mAHYUnMj+4Y
Wr0P3o3AFkmAhyaHxKOlwPuuQ3BMly+dVgWqpYribxZprC0tB7kqeg0LmaBeKzHAj1oPtQDfSJDE
Cs1Tkx8tKZjT6EGGbYAZzm/roZZoF3FgPITjoKqszpHHb6aSwWcZpTewiGJwG4auEqCBIATiq5l2
CU/uONXSU9M81j0ALdcdMDjcsCu/rs9LdIXyVc2+pSaq4Aj9meSOfYB+UuWaEFueHMawDZ0U8viQ
+UBDYFIL+/MEm5Mvakq0aPOUsrpfabsStkzbQZhfiv3/OEnugahn1qDGNrhf2hPFNIcN0mep22wY
ubQ0HGh8O61bb+xvjSmIE0RBJl/aXEhvj0ry//Ez9eD/cvnp6lB56auo0i84hXwtE/zdcZhjPK3k
NHF0A5XakAi2pnBCHKCksxyHEP7/yYxiz2BmaBMGctAE5UZoYyfaIRyu1GVtaJYS/3x0w+8Eyqz5
Q4x2Q8PJ7zU/CYY30a3IjvIKzlgczvSjPduQBkZBWDmlJWzrx8ljNkiN4igFlNpsCGbDQUywRQXo
ZnEAYzZJpyYWXo+sQJQdOtz98O2EoEL1IHoWqwIw46uXeVybcgN9YvBBJl8LoCCI7sNq11e7vD9M
2SHKDqhOWzAYaHb5vo8RMRVn8OzSVxRWrXd2Z0m7KFAFZJHbBN/PcIQvd/a5Ik0EJlAn2GR5VXGv
Z3eh8lzDbGY8K9WzlKDpr0HVF35DlgqZELW7SytkMc1BkE8UoSJf+ZQr2raNjuss3n3Q/75OIKaj
zRYsIK9EdLR4vUs6N7+IfCYEyM8XQUFxrpuqsxlh5sXKEzeCCLcs3dFMVHgSHCy+5KmFxO6gQYTH
J+ijKBCGs+4Ju19Es2E/4uqVlBltmA8xgtol+krneyUuPaNB54QonSnAPb7YGU/hPA4LJtNJtUMi
Y1fnohZNEe7x6uFNMnc9Wml/BujThlUgR4ew3oQv7UbEmxJ9HQ6DQr0wYBqIOEeOZgdaZ65tfjWy
rwLMYZoNK0hnc5hDQn1QzQh3/zQ+5u10WIh5lMPaGRW87OrC0yINPP58G1vd4/rQ6xtD58uedbiY
U0cRlcb2RoHwsZyGwWKgzVbMaFRvTdJWbWKahqpZMjdJtdBDOS+xlMPefAo3wyb2Rug7O4r7v7w2
bu7Ez9F4KR4IpNGOMFb2oH6rYA0S/kkcevX/uXRcPDagLbboUC4HVzH8mXplZR/MeJeqo6hGcPMi
vBqLrezV6bX6MMxni2WJdqrkMxpYq/qMBxbh8QIfErAyvaz2cahh2gUKirJb3yS3UfjqB3Bhm2pT
dbK7jyJFv4uhQv9aXYyTuqN77BpwwNO9dLK/xRci2J03T9/VuOwjX0280SAYNWV4nxrVjzj8Vmdb
6N45gsmx1fvX4bsahMNGSykmuZmxU1q8CxU0tJ0SX3KTXQxKQ+MgwyO4027f+lcDcoGbraZqVzMV
pXRnoGnG7xNHC2DJQZz+iXV5jC75ajxVR/gLncgDBS20CKaX6k29D90Fxcj1+YvWmAvsIhMi0C1U
kU4LJNdnnTqDfLJ0wZtRNAgHo6Pda7Wd4B0VzZVvj/b9nKbv9vK8PpXbVIerleUgRho0JZZbwswD
LCjr516x0R+J1/tGkAX5RRbFSYKt88EVuNqfaVUhO6bAOJciH6WiZy6v77L8PkNqLtOoQ6RHtUUz
N/LnnfKeJwLJpttZo8/p8vI73Tw12dhh57JCWDm6arFnwpvMBTakT6nDdGv+iHB3NSZbkqspzwgM
B51ZQM72d9pDmy7fGqEg43o7/rwahMObCVwjS2raHHFxv0t7JOEgMVHGjnGqIdLcuyNWOt6KTb4E
QMtr8jRdpBbQvWXcd6ZnZOwmdHjlYs820b7hIMfUJ/unFd7kKkHPhEp/KiUX0aHwJE/+oyT51Xpy
iFMmWavYIc54P+AZZaqunv5YP3rsAK+A6AfmXW2LchiUpkB55lSTdqsqMGdM7MAaYG95ic0+iGaR
UejtBN/VnDhIMZUin7NCYVx6a1O9tF6JogPaonQ46iJfciKwg6vgOYS6AwzBWTXH/qgQs+uydrXU
C7WtqElQEHTw4jxSO8OZmbHsezi8l8FAE2d9mf+PtC9bjltXgvwiRnADl1euvajVrd3SC0OSbRLc
9+3rJ6Ezc9UXbjcmzn21IowGASQKVZWZAhzllXdKtVRUYqiQUEMSSh5hep5RD9Zw3vVhREDK6+6o
i1ous44No4bQBIDhAYuxgSs7KSyCPBQZkIuQTONQhZpVOqYMydpPKfYWBYWWIYRHxV6TQ3PyzN16
EHPLBavF6/HMut5qEitKayh7WFoHQUhR4CQagv397FioFPFLxYDsH/Za51QZ/AIZdQ5uW6fMy0OR
Y51oh3DQUppt03Zrg6f7jDpQrrptBBPp+U6wQS5mSb5P3x8CPXHWDPOCm7bFTSv7nTvv11ubkfKO
ohqpcDPyEYrRS0msQHa1xxlnY8V+vylC2OWEw7EM1fvrcxNAmcYBSyRJ0zJpLfb+0PiWITvNHD+W
8KJZavMYgYZlDL0gPLr4Cjv7mlzcAj2vul9YCBqTwR+a7QA77Eh3oahwfWqX387fA/FqKaQ1IPYB
mc0vAhK6n4PiQPwc2aUikDzpUTCaYFp8q2RcJFQrWsAhK5wa2aY8MWUbcMmC+oWxxe3fKO4VgSit
JtowvG5KE6+lPCV4m7G4CFFtHcybHsll64fqpb4YSC43EJx9Vi5e6aVqsaMIcQPrzchf5wfqQ64T
ZG3NrXejz6TXS7d5uf55Bdiic9iyKAtNR21IT0UMM0pCPZq/Xh9BgCU6hyVJmqJzwMC2RNOgb+Kp
PmuPtBcEe6JBuNiEaPls5xFON17R7Zo5hb0hqkhQTLQTOQiBf2pMlWxCHWdJd3oc++WKol+bOuNM
BO8p0fOOd5Ra8hQSD8iunWQAsI8adeJEE2RD0KfmzJK7nRNn3bA2YdmzXqyPFs5YUA7q3RISKvCL
+P/Ynmx2V4IzXkNFM+TK0CuLnuofa2CFpeZQP/at0zA4yo4+rjvGXIGNafKL/Ly+gwR7lO+gXGID
aroD4ogO6bNeBplTFzSxCdCa758083no5xY3bD423gr7uvTnAPK2oj6a1fvm+mxEwMKbTeXt0A1Q
/Gb5+nbbxPiMhZt0UAmNHOWwoO86MURDCp4KvBJKqVarPDC9x86v5C2F9ykNcbOXErZPH0LZUjCg
4DjysiiQnYDkior+EltVkX98l5THSZTyVkWT4oAlq1SjKQmAZQmVz3p0CpQ0toXhxPKmRQfKJtuB
FL8lbZAUngw6xjtZHBByYd0gYlaJtg+HPtrYmdFQAbkLu9vZ1q63IKZg4YFkFbsJKqVduQaCTST6
whwWJclQ5TKzVE63EZzYxtKpYM8jH5VQYRoAaN8PKl9Uv7tMW/i+ovgOTJVQtP+SDqmRH7gT7w1X
2ZMSpRTJ7TwSftYvLGtQeWXmNcfkTiQvIgrw+Z7MVG3ypqxgYoWQimkphUOPqtbqLjfMlSR3h50I
egSgx/dkUoi1RWvMbLPiQ2kcDZ2Cn9s4qbbrq8UTrKkgHDa4bHC59MRsTFgPUTqFEFLyy0zbNDoU
lPTOSQlexbFXrJJbwi5AT21HMLwgb8F3asa1HnUVttUJt1q+RTIfteDE+yx/SzBHT/DemN38vjtm
x8gVUYYFCM/3bq5VKsVTWeCFI28i+6cJ6yfB5FjwdOX2MtgvOHtD5VGh01nHQvafc4D+zP24j0P7
EB0VP/VtTwSAohiZ78lU59lo1RYzYkpnE9R1870O0fV8A3ZwKGJnCfCH11eJe1NK7AorZ42mS/oH
C56YhVJ4WUS9or3LjUQAPyIg4Fs1xzqX+0zBiL0X30d3LRjQ8a4J1xt4igfGVj3Ov/N77R1KBL9s
T5gxFQRiBvseZ4vZKROxagWLqRyt0Ayap2jb7smBWRaA9ADlaaZt/69qud/YZ3DPq1bOV3npMeiU
wBlBqv2aTq4NpXSlCK9vVsFB5LszI9rVpd1hJHlHguFgbYutEaQ7oQSC4A7hmxQNogxa32GPNn6+
rfzeYznE5DjAqPdo3kFce5M8iVigF5VXIItv6ppu6sTi+QKz1DSDHiPbPblwhY+ccrv449bew50g
kInbbozj/F7GTv+WefZWFqk6XeScn4/P7Z12SPKqZLrD5IHxPgByB3gFJQEEwI6mu36wrgB4+gXG
Bz1K2+5DF6T7L3308/G5bVTMqV7JRYnEwDT5Y7pb17BoR//6DrqEp2eD8NeW0qllu7RDfiLL72JN
GqeILBGH8WLf5/kg3HWlMvFXq0D81aLHJY6dbGffToEezNCUEJW7LuLp+WAsGDw78lNhlwUyKqxK
gYaaTYNsPg3ZgZ9DGogsuYWjcU9xayZqqeeUQtneRFkNiakXNA57LDWV7ITSNZfu/fO5cXeTrch2
nqCYd1rswq1p6RNll0mmJ7e1u2T3CYGSqg1RdlI7RkoEN6Noq7D9evZhqTpqlTX2+Qli/r4Uha3a
C+Dsq0rO373n8+PC436F4VG9wmxCU1ESVaywUFSXFhaS56s3MueqdQZ1iGwtWGlePwgXH1vnY3Nx
skrWXEYih718orCx3X9UitffrOVH+SWuy17M4pwPyOGLrBiFbSUYML/pA9ldPfUJTJBxM7r2XQdi
bXFE07srOh+XrozzUTlU0SOrhEQjUE1irU1T7jVPEGHZdsWdMuVIGKBbonwXfNpLt/DZmPw1BYWn
opkTPEGojYbBQXcSuNaWI8KbOPPVqgngUH5rKqMzjr8rM5SbhyZ7NNrnJoObaCTiGYmAnb/NwPg1
pJrYCaoNa5CMoP46eBR2hUcCZWN56e9iqy2OdYMMHnxi0Zoe104bino2RevPN+EbpKkUbcXTl6kz
qc2phPHOz2j1WWDE/JUky21h8Iss4kZ0oRPB3fJHJ/486AZRUSIuyadFP/sWa5LfVFXrSG0W6tFt
ERe3w+zX06NNtr19WJc7Uu6r9KEy1CfShhq8FTOKhpra2lGzdcxFd9cUVW9U/AaYRNF2RNdI6tjK
nb7ELmoSjobug274aFNwSEjlRJhfN2mhLUehnKrIjyWjR2nujlP3sEwoqJexK6ELKa5rf+3pJusb
dCv2J5WaDyP6vLosdbWmR5Q1+HLX/28XI08fyCazthvGVcjHxJcpRIdbEdoxRLmCdiYHqHkyJrY2
IL2TGJNb5pM/j7mvdN3taNwvxgQP2x4der1rjD9SqqP10XIa0/ItNLprieyk9o9m/bh+VAUYz2uj
5UU2ZAu7PKdKdRWkSDpVAAaincfBLGj16koiXGGxJTvtBKQH700TuTxefHacQw4Hrpo2wTRkrPBt
o8OcDpvUekz7n3ryaeDmjJQflg3XgPLFqh970KesfIUZ40FJl4CSt5Fs8hRFs24j2cLMBAs/ri06
h7+Gppgk1hHVsuee1PslBBlHdJcqIC39pIFoPAH08oyCSmnKPkaB/GT01MuhXdaY2mnVBthcip49
gpuFZxQUjZm0hBVx8y0oMGEWaqEeIL0lOjZs6a58QZ48MEk27EZyYFcfTD5FU/+810+Jlx4zt4WD
Z+9aL6Czoy4oeqqLviUX6+V4ScZEzmCFlf+WkNkeTRBPoMFqvl4/hKJxuCivhRwi8BCHMIUa0mIu
rplushrpAFmkFXZR2eTsmPDEgZRaEtENdF5D5Ti/6Xa9126Xp9pyisMMJtMOl/HN9IAT0kL68peo
3foi1fF8ePYlzkJKuRxna5qRDtXD2UNBfIcee5ZOyj0TXsZIFSqu4kdBta28HozAE9tRyPsIoF4U
EFgcJvU1FF5y1pOmh9MzSIvDfa678X55So6jM53MML83Cndd/TFkHfDmFl2BooMqXAoOsajVxlJq
ALF6GJavN9rGjPap4o6Foz/QbXkLlcGd5DUf1XwjgY0oAH7R4eVgaakIrjsJwX2q6q457WgJakxc
fKZkeJ8b04WphqO0Qir2pU7ksw3AMxIsPUciMUYMDKEzZIaq0PaVnebLG5EzyMWe0vOR+DeoshLo
cCHo670EJtXJl7hvDTn5EAMeBo/s5B+yl/2ohd4nF9vLzodmV8LZLh/qpCjnAZNsPZRO223bu9kM
BplTpQ6obIrfhpGvHI3ViyPvOpSI3qc8r6DLDTqnxlczgxIYbheyFDyF5gd6PPei7nXhR+aQK0fz
ibEYOM/ptlYdaI662r6F0Zzkmn5BnQmdpy78wX/lT6K2UgFm8jprI42qaGBIQovd2BnvjfGrmFSn
T2wB4VH4RTnMiiuiy00KRiCIq9hEpVe8Rd6nCQXX/E20awXBEs89KJYi6S0JT4SZvqOooFS/Dfn+
+g4RRHy883ZpRBapIxx8SC31XbLTUlH5TQAtPNtAG3rU9CmayOQdgvid7WtfarciFL/+rWyeWjDY
SaspLLCMigedmm6JEnAjacH1zyUahYORWZGKSMH9DMmZx3R6TiC6NUCD7vogX/6Efw9xbJlDDDsZ
IlgLImrLt0oAl/uw3yBZ7kZ3sq/tlwO4xNldcmw/WM+H7NW79Vc7+8md9mq/ivIFoglzQU9mUEWp
KwQjy+oaenKaSvlY54KmDMFb2OYV1tYWhiAg8uRgo8438o5BVRqU6KMxn8p3KTQ2gOVXEWZcDyRt
mU39DJcRGq8lZpafCgI1E/ONsNaJ9FkbnhT6u+tEqVZBGtSWOeToO3igSx0mOe0YI5w1J6kn1iyu
iq870bJxIY2mTFTDy4ZVlVoE40VYvnSps0AvFAXQLeh9fn5oU18vBa1lgsvO5h22s6kv2t7AR022
+ejI/hCOm/RFTx3WP1fuIDkI+YpAdPgF2TubZ/vIvUnLusJ8W2/IHVbxZULXC0JHzU39OBDVIQXV
CWRe/3vzFIPWyaTEPOXWqbesezR/kFNPR3XbhHp5tyVu/mZ7hr+8NHvRU0t0Xr622tnWrZO57mWZ
Im2PJDcj40qxY9+WDwv6u6Eih1uWuXEuGpImznVsulha/45m7K/78Wxoox+GKrIx8T6IwuWQBpoJ
WXgn3qYIURkFoAUDQiQdwbbrFUD8Wv6zQRe9KPWux3yN9QC1nmUoXGm+i0B/EPo5X76udMW0dd3S
VZVDhWStFej9DyBI6ovXZGlYIPfSdRt7zDaVghqiSZ1y0kXn5vI9/D0sBw7mlOSdbHzlBap3KcFr
qD4C/lzwqxMIV+H154rw7y+hzPeYPEjIdkJSrWWdrkyctkR9lNGBzLD0E3SHhYKdc6myrmjfw3Ev
nNxapLWp+wxVxPbmi0EeRp6+Hd1qW/rFg6iAKPqi3JNGXtRZWSxk8IhWeYSMcKl+/t9mxPfHLwvt
JJv5Rtn03bJfwRafqo9Rqm9JOjvIISGVbWyqHFo41ZZa+y4RKeB9NT7/eTD+8035zvlC00sCoTEW
cdON+dLcKS9j5BnjBk+b9QWooE+O9jId5o21jW7WcAkWOLhUD0nmDRSeA0MJJR5ngpXLiXhqaLmx
5Bp4/jqiOEKwGn+03Kt1948rSFWYrhV/pqMl2F+Xr7zvT8FFKnJKSL3mBd6S0vvcz16qDk6TCZtf
BLtYYxM9g6KqYgFRjockU3qRM49ZKkArlISwICkdZCfcVWT58xfM/Z4ah0mWbY9DMeHk9IG+m2/o
vsGNHt0Qnz6mG7V37K3wfmN4c21jcXjU9bNFtBaPVj0sH9cbdJP6xnZE4c/voPkg7boHq9pMjgiT
LgP990w5SEpSU7ZsJuerWfmrkRW7QdK34KMGUtE76MoX1Nj/knX5Ho/DJLSHQL6v+4JdxGTP0o8M
DQUGGCiSj8KQG8VhfZvs45xJH3jVx3X8uLhjdVwzpmbYtsbzd9IUnY8mRHVRi9tL08nSf9aT6Ll6
Mcj9HoOHKL3M1WRW0SqmhvVNB325G+agFvumPy7HBE3xX5dLfGz2o+ZoogTjxVN/Njr3XKJqPFlj
AiF7qaycZbQcGFa61z/i5dDvbAzusaQaaqesPUlOUE1dLBe1TOi76A4uFQhp5A5zORG9yy/u0rMh
OagZMrmOSV+DfkZ+LiXcy9Y4LFLJIV0MJzNVEHKJlpBDnHhsYEZXAOOV+SXO9wNESBb9pERQ1Y1h
itgkgi96OR96Nj0ObnJ7pN2oN+xSIUH9QJ3uroM6m6d0LvRBmPgc2ZU+OslRBMxntKnRY9cJK9Wi
j8whkFVTNQffFIHYsCCoH3ejGir5dGdP+1UVPUAvovrZlDnc0RV1tqG8xzLR8SYavHXz1ccIwjlc
pZ6qzBWxRgRnn6f9SEYptx0zdoI/gF8XtQ8ndbcl8kZwOkTjcFFQXyQ1dHjhO8no5pJTejA2L+07
Rttttu0uBv1TdjI7EEZ7F1O731+U5/6g6UevGx18ETUdvXlJXKVZnEqF0a+S3tZ5SKNbWX6Q2jfB
hC/G72fjcpDT93AyLKyvhkPTeavuC7+Y/OFAK/cf2Q7N7Q9F6SiDV/7aCGct2Ec8F6g1h+Yf6usI
5oPiNaFNjxTvQVa3MMptchA51gnWV+egaDJJMRED052zBdyPwrG6xlFyEWXyYg+9cvZZeRCy+hHs
HNxV0aFa3XEIF/TK9zdSv9Nb5LS1jeS3EHR0++fWctP2U1v8Bj1K99GLmGEiuFV4olArRWlDmSNT
N1F/LFY3ywU0D9EIHPZQm8pRymZLaPsZ1fRpLF6u71PRNuUAh1CqGsuCK2Scmc/h4nS66mVVH5ig
C+Vx5HTL5C7G3fVRRdDOs4WyitpQGcJ2IcfmHa14yxv0NQaITL7at4wnqrhr58SnDn2kVVC/4aBM
m0XEDxdd2TxDqNTy/2v6ZsTrbsjaN7jauV0fwxzJ8Ls5dtW62Mg0PlTFfZuAqzQMfgtu7vWPcTHE
/d7SPFtojQxbgu8dip9r4cb2eJeT8UbLn2dV1DrHFvOPYPpsJA6T5paSSafs5QvTzIJSf6hLLy4H
B0lrLzdFCi5fTMdr43EhUdJGROsqJPVz29yOo/GAg+JZlfWQge9hTj8HdT2Osi/lMfRXoxCCPFvT
903b3da+soKlhnyhDddpfZdLL6X+Xlq3FTZLRR5z8zVp1Dvg+GOTYdOOextvoIXM3mT81A3rtrES
ML5e+6wgTrbUkUvt5rFZU8EBvRy4n31SDvcss5emtmQYgD4K45fSgGLGEm9K7kAH0mcShiizJc7w
kjwJBQ4u59/ORufQ0B4b29IiRNWtB9+yDUxojtK9FjvrfU+c1meekJmHTGdVCfJEAmD6auw6e30W
etSX0MNEJzYKtARd0bHqXz8VgguF14RvpzLF7sHUMmtvQ/duTn9lkMP4N4OYtgoPGs00+dR70cUV
qkKYhoGutyYp/GZS3EF9uj7K5QP+PQqH4qmcq3KSD/Q0JBAtH6oTNR6Takel4fX6QJe/2fdAHJjP
Mq37iclaZXbqyWPtUm12RokKFv9yV5P+PQ73WjVLy+5GJq2tSi+Wtlkyclr00cmmm1r9OXSJY8vb
mbwt7Q9t/jmZn8PYOpRA580unML4aKdj3TxIwNnr079c9z37XVyQueZmNtEYy9l6iw+fWTRwsLTI
JzsJ4A2C7gloFwrGX0bV/3yNP1LwRlxVdQGF31o6KJAsQ1XAnbvOyZTPrixEmQKG0X9i6vdoHIbn
BlyNKsOMT2b8rlkGYuZ8V2vG4o5mcmdb7Y9ktoK0V2/GaryVNF0SnMu/IN73D+BA3RhiUqQx2o/K
G+jDobCywD3spG+7YIVOhr6fNmbtSN5UOuKu4cuw8z02h7b6nED6hFlCZ6ANV6p+bGsqOEOXm4G+
N9FXEuwM2mKZkqKuWGHBs+60ANqzeMQjFEh2du3lmUthw+yvrkrB+EDPhGuh0mH5a+ZNjQ82sagw
LgCPr0LX2c+ZF1UerWpJTlb2oK7RgfZjAGneUFber58e0bflUGrWi0GBVCywsP45WO+pSCRRNBEO
nKoVDj+zhFh2MX+oaM3N2tfIfhiISDbucprie49w4ETtcmimJQG37DD9noM2kHdaYAdDSHfW1nTN
xB0XJ/pR+svGFox9OZj+HprDnxaEbFM3R3qyy2OcF55qQXZnURy9NW5rHMu87W9Apv64vnAC1P9C
67MdUkhUMtCckcNp89Ooy43SRZ5sxIK5CZbvK6I/GwUS5mMW2Tb83pXCmWEtXyiNQ5Q3xRTpsH7p
TV2BuK834NlQ+axXErTysVNCDZZxqAdlPmriNPNmaLVXh+lXBuvw5WQ4dqh6/dPS7MqnenLsUyUL
AoTLLRDfaPCFFme/hepDQhtWX1XvIP6fVs5U+L31RFdXgkv04hRoVYcU97bwtRfW0zS6UfpWtJv6
d4bnTL98CXf9y37as5/FDvPZz4q6LjG6CjrvkH7z42UzKae47lwjEqChABT4KmRFrGZIKoBCNmsO
+Apg+/wbOTflbCoc7uiqjAhax30CEcmT/kz9KjRvdW8JNDSkWR9UaJQjmhMHROZgpPMko0ZPi+lN
iZPHWRG8CkQjcBCkpeuy6hX0vos5DsCN9nu8Wq4f+r+8Xf+DNXzSXq4NS6GzHZ+MMYfh4OpCxA3a
e1ltO/EAwrPyS9FUtJN0N32j/4j7TSkhtJXTyr3+QwTowyf2265C5rBAzFnC8lrS3xRrr8+pIC8q
CLH48mJPeqq39YQIWiuOtr06mVpvVF0PI1J5prS9PiUB1PE1QqTVZdsGBeRUaK8JVGGTuPRTHUcZ
RPrrI10ufX9vfl6MC11NKIvk0Ceo6wZq6eTHNEqvSjtuSJQ7eFq6SyM7CoV7U5M4OWS0dOXp+k8Q
rR+HJLpK5ww2XxAMgAFgbRSOGTeu1JaCmYqGYX8/AyxZiox6bHDoxujJ0lNPyX6ps0gn7jJx7+xz
clhilNBTa8gKq9GOOFEL5RCkEWaMUxZQ7Go0Lx2Iq6mDG6/31z/jX57i/zmPGocqeSw1FSZGT/Ez
LgeWiexlZ0h9A0IzaOAI8l15SN+mF/IoGJjFvFduSz6Dn2qZqjUmHj2Mv8Wa9BTUDEa8/hn5s34S
UU3/krr7nigX5DT6us5Raw1HyhJUyK18zBngJzJwFJsZRrVwskzge2Ou2pNdmdu4kXdSucJbstd8
s5h+6C3WBo5JGYFJAJXctQHBRy3fkkaQgxf9VD733xhKEw0Zrhbi2EezcsygQgsjTA298lZ9IAHK
q7B+QVa8Ar9O2raTM4gMGARY8pUiO9v3a9NHBqW4Ciw13prtQ2belvprU5uBYBsIIJLP+CedNBiL
hHPc+UqgeWBPHAlEVWBTPMCie3k09uo+uYtuRYQBttxXth+f+NeJYmhpJlPkFN/TNtueuuSt0lLn
tvDwLLo+ScG9ymt/KQPV1qoFiMTSQ2nd6bFgw1xaLNUmhimrimUSPsalxWiqMGNNYOJbb4ylurfz
cTv1BgQ2Z+/6VC72UpyPpf43IKaVFUcpjFYgKzCC8Wm4PQr7ITIH7uIZpYOGGPQoCgb9uoz5xTof
lHs/09rK9dxM/pHObbeqD7e5g7lPf+Q2VPE3s+r2qotEajO/st8ywGgAvyWebtfJb9/i6mBrAcn3
bRgn8OoUVa2+oOraz2Prf3ZYqroZpyWCTh/racGzm/q6a7/IoHxsWBO/XW+qHRRMvXw/waBOgXAP
+lzu87vopbyjAUQuAvppodBDXLjZvUEBNby+aJf23/nn4y6xEm0Ew9iDF25T4i4ocAECBffkxbju
fAzuClt0dbFiDf3jPVK6CfXWzpuexg1UvtwIFsHQ2RESj4RjcneXqhb23BJYG027Gm7A6wYa61vG
eiJIH4sTZqJjxoXH7RzFdFRhCC5PhYPMrG/JZqiRxz7VBRteeMr4y6oZsjRV0n/Y9PVrHeAdySrq
rMLUo7fxLX0SSUVfjATOVpCPiBVjGFRrjBFRhcNzc2tuINz5EgX9hik/ISEAsb/SsYVmRhf7us/H
5TKDi93Y7TLhhV625b6Z5xwpFm0E3/lehv6SljfuUJNXyAG2btJYAbxtBCmCi+HX+S/gME1dswpU
foq0ICgWJZvxET6dkLcRSvNfSvKcj8QBmT6NLZFifGO0E22722rXHeAdh3Y095+1tVF+8dvD8mJv
RZXur4zbFZTiO+/ibjZKBXW0kxwyvRvdtz8iy88f2g36Nfxagxifk+xELWIXg5nzKXPg00IpuCvV
NTl1S+nMS7szddst7NiRlg58gWXw7BLdpWm2uj17sMivkDc4tYsK3fBq27b6Mc+ywI4tJ88HtwdJ
vi30u0SJRNYClyKC8x/KIVg14DgbClDc1oebSZGd3Oq2VLYdMr7H5b2hzI5KyuA6NAtXhcOweKmT
cmI7ghyrd2vHcv9wFfCXn1rIvKHQBL8ViQ5fTIWfz5QDsiYr1JrM0T/dOroPWR7YqFINstEG1Pch
vVb8HO/GpyJxysqFCang6S3AUY0Dt1EtZytlw9uz5sHPUt+NSRLCXFVwJ11Mgp3Nk4+j+8G07d7C
QGqY3feP7bF+aC1nVVy6i5LdajnlsQp1D90srvyY70iyGUdP34BZX1nO8jLs7cfrqy24iPmoOqFy
a8EkKTk1BXVbZXBgjSeatGgMDswgCBUrLVpNEFCvgbq61W3pQgslLCVHDvUdXlou9naKthIPjmp+
o900o7PcjGHxIOrzE/0UDu068L2TZsCJWonxoKrDjRGZAuwWDcH+fhZ6mZaBFskBtN/IgiZKdlBE
ObFL75PzPcTBVx9La21kiK1bTfOK6iNuBidexqCs841S1YIMnCik0TkQolWb4kkUw0PljcDl9ZH5
xEk+vYGZ2uIhTgxEb5OLTJzzCXIAlNCRjBJBcDi51XP1XtwvaEYIqztThpjOEKxoCX0fHte3NHP6
O7HP6F/CDjCADAU2Chbv4GZLXZ9lhs1YFKAejVtmL5jvs4N+Gt322QjqUDtZaJ4QpOYuZutV+z/j
8txpY5bkokjRQcQ6+0qw5tGeqexV2Hn1LtiCSORKsBmt3ewE9vwv+zW/a++Mj/IgUqW6fO18/w4u
/JEkuuTQoGRhFxxsofvApL2KQHQW/xLkfI/D4YKSWOPa9hZAf9koZgS/kTj1Zm2XVPFmJfamqNSb
aIw2mvn8b0Dve2AOBWg2SLFJoPlbyhD1HHbTJAL6yyDwPQIHArnZKtJcg70ckyWMGrKpoURyfRKX
A7fvITgYsKyOLpSgOmdXjwu6MJsV8of17Ax55ZC+ctVIE7Ses//xz3Dte0QOCQpd07JagouT3IL9
FytHTc02pPg3Rrfnx4A7/pYMW6y1MLOTaX+WcXZECXmXLp3gyr9YnT4fhgs5SjrJxSBDN0sP9d/d
7bqVqu3Q3BR3zSELM7fYJvv1iapuc5zfbAod9urY/5JeRadAdNi40GMy6kozLYANMT5ATtsVo432
rTqwK8WvE1icVm+Sqbz+L3vnD2p1Y+RyXuUSGtCl1DHIsp9y5T5XaZDAWLuE6Nw6iYgD1zePLXOg
UkGLsO9MdMxlaCidojukAE4GEaSdrh+7P2jWbZllY2WCvhVPR2N4JcJdI5oFhxwp3H2SbkHnvtbt
ZvLeI9+ZZY/XF+diKeN7Z/7BnVajtZaSCvcAcwPQbvIS4u9I+rrQTjksexHa/yXe/3/H+g/WdFtL
cHiPAPfpdtwS45jiqpkxWHeyNqhMg8fHXMz+FR/pfJYcmhhTWpVLhI0/QXK48VnXXQf6IPNZiEM8
wZBzL0ORF8jl2Ol7rjy2zMQYCzQ4nvpmk8S/9HwjaeTBVpTdKv26vozX8fkP3rSsmHE32lhF2UAW
rZmdurM9qLs6Y043rdU4kqkKrgTR7uSwJM4kCQD95ZL2ptlIuKY5yACzf31ibGH+fg3gW/53gEvs
eqn7EddAtxS4bWCONEAZ01j3bfLz+kiCSAzL8N9D5VqvWtWI5Uq2k29TJ0NPKLltX1hyd4YthvqS
7+IHkda56AB+/f0shDfaQi1m9f8GQM0dk1f/RJvCrj+IObuCNfsKv8/GshRVVpsWjyMKeQsF1J++
ip2RPv+PX5ILSBYyKcSMES0Uv/vKUQICZVPqJ0i1mG/WcX5O9198OEFIKzhuX9BzNjm50fNCo5BW
KfqblTxZS4TO+A9lLL16qgUXugD7v/bS2VhRntBJlYD9SvZkST+XvhW8Y0WT4bCjVWlqKitOl6FW
lTNU0NJL5G0NgQmYSkKdxAivr5kgQrH5dqRoRfP8GssF3iGzN9wvB7lxjMapH5h0CN1VB92DiqGn
7vMn/SZ+NTZ0Cuon4XNMAGR8LUcq0dMutXpxatIXeVD8GPwiYqa3tKo9e5k2eh090Wn0q4pApDYP
zWE4No3hySAl1c9xBG2r1grkdd1c/z7XIyfYSfw3OCy43RuzXQoQ5z6M0T7IOW6SCXZjzQR7CzMY
ciRRqC4IggXbjG9jqiJd0dVRLZhrjmsh5UeoJgBY0RDcWaVjHNtxuRYntVs+FOUto7YADr6eklcw
nO9GMkyiZ+Y6FydTqf1sqPHQXTfjAmeXfq5+NJn8nlTzx7qqd7ll4SGqzr+jYuocg0Y6PHdN62B0
kFQryXRXyPPeTjro9BlL7kSJ5dRyXTo5HKPRz35rxyqEPaHIug6WG40GGJyVM9fJFnwfNybHAoLf
svacT4dipi4x1mDsuue1fDOzxDOtPOiMFY4LXePCDuqxkMGpkyx/0EnQ6tFeHyGiJMvhYr1oSe3p
URrqluVZ3bLJtOZ9VKD0qrbq2yIldwmjk1bPS1dt4Mjl0OpzsRc0aVRBW0Nj6BbM3ZtJhRNua8Oy
C36c5hOcZxy5xghVUCFJNy+Tl9Y/M+UnZANfU0reJ7M4lN3wnKjJLTHoJhkrGKbNIfqwbrQ02VWD
iMv5ZQVxbenY9XyGc7q+2CicmcWJZpnXRgVoILlTZ9MrXI925tQGet5DzW6Ugk6GLcoChxC5xLM6
d6dVdjoouso/4/JNyzJnmhUYyjHNV8Mdsp8p+d3gX2sdH2iQbwp5cFIwLezhNMYftH+PzP9D2pds
x40Dy34RzyGJidxyqEkDNVqyNzySbHGewJlf/6L87mmX2HULt7sX3nihLICJRCIzMgI0gsRwWHyv
m5gULzSv1xO/rjSs+85KnuokwUzwdTnflXns8WV6ynPuSsqAEpm2C+RGHUAsXylLbZd0GFjm/SPa
K9c8iZ9r2m7TcnLjGex8ZuSCbMFtI9u7HDPO5C4UFTjBIHOo4726OlrZEtFMD8cxYM1TMlVOC7h3
nLTOqFaePzMuSW1CqY0rnCEoHC/+k++U1CODogYQ+qXWojbH9nKYXVpFHojmx9qvEu1xqkZ3VNLQ
nskovhheOchs53262N0YhOPbEn1vo6twVMSPMybMk9z9t4TVydoqaY21tBE+aG26PWZcI026Vaoi
w1A9TX5reJ7YWUqRglCZFXc205+aYod4ITjInU1wOU6oibfFJrUxdjrKK8LSbauXty3ksUpiO4Wu
mrxXLXqVXc+DHYppQFgOweNFyE01TbcpfbnsoGdlSU+2dt3zROQP2wiy8ShLsE0BQMMVmi+v6dPk
ZborE2D0oLpneRjN/Gn/6ovNDNne2KE7zAl4phdezXuEIFWR4n8pyf71blrDBs0y7OeuxK0nm9iv
TAxGTdm0za3s+7i8Dmz2TIaIXsw3Uyt+DOXilB34SCJxIJYJMvDBH6NyIw0THLz1TRur4BiKG3ON
MxwFb9pKRyqgk2pf9E/MloppEZWF1cO/KItC18TxTh5k5BDtGDpGVcNb4WHr6FTxDiOMHMsg0wuS
gHetoe4REHTZxc6+qohuIyYZBgUAc7WWPqWjXY6ofLX+CFxIvunY1qResjWfxk0YREd+LdOXGHxS
hd9zKfSp5VX4DcOu77IElsNp14+W05EgEiBxRg6iSNbPho5TU8e9PgkdXUZaJIHQcDxOMGGRHgPx
7E8J6EDYO+wGDLQbe58WD4q9Pecnp2ZXwXeYk7FpaoDHtJ2AOh4SdeRVNbBjR5xEfIVu8j1V2Tzn
Nqc2Vw8TrYhMvBQw4IfbBIIq4fbIt1tttdtjFTPdJQaGiFQd07N4kFOjq/Jpg8LlJMamwHAI8/6/
fgw4inxzf9RQYa6adVW1s6vwm3KjrOOlx+HoX8f51aQqIrSLBpA0ruoa1cTisp+xoth6iyW0F9un
y86hMrCqZtRJNUe9JMVdzidHdJ3TJT8vWzj7ZPzrq2ANqzcRtxeqhTXeauwxedM/UW0ChDbaQYHA
s13zcQFeFFSTmlNc22/zxvjWbY9TAbx1jFF1AM+edcO0mK5bwiZrSbOeIeeejxO1Ry6y8nt1a3iZ
n24yMJKho7/Jeqe7zTyUnLeX9+B8eDsxvNqDaZiarrFwVx11P5IC4jQSTEN7KzDRxIqgGKN50k02
KgmG33fgOjEnTOeQNtL1Y2D9GnEmbem4FbbdbRpBt20qfAPobE0ToPyvH/gw/ojt7tB2c5CYeuXY
4ZTdFjnF9J3dIyXOHrCLjsgaF9Iamw59QFeKaS8h4AgYTOIeVXzavCKOwPi8jo6obpmHCNMXW8LZ
Z2+V0MXhot1kM0QaLu/o74bnamVUYMSK2NxmJuqVX1emNUnMI9JNwcDflwRTqaXIUL78KLP8wMNx
AO/xeBjGR8AKrR6DfgsKxpXEgJj80Env5CR2+7j/IPRhaORHPzUJpirkZoGcICoIodNASGzKQbfV
TLt0Sryuq75r7fjZMQwnznm9y4cFwnuvIQPKWMRvoX6tF5CGL905Xe76Ovwsk/ouXkKo9RTNcxeL
1yUfvrNS35YTtFPJGHta/jZktVvkxVU+gyOlmh0z5pseSkkiN77PXQMulTiCjCl01+PiIR8YkGWA
YG3rTnvp7QJaNcR6WUpAkzRduHFZHWii72NuNtB66ANetk9pxJNtHvffgNIH8rROC9eom2UHQQ25
mVrtdmjBmsxsvs+o8VF23XWvSdNfYsPPSuJZcdj5VgepeUi37C9/xDOXxJeXzyr4RLUB4dGwGYMx
BRKxBKoHxHClCvygsrI6e3ZZZ/kAeaug0X9EUbe1up1ABnh5KWciy5elrPIXA7NAdg0K28AsEwfi
C06og4cqfI6y/qbCXOlla+cAEFTA8YVB8JSja3kCK4NCYZfZeMjhTQcCAPIkdHRHLFT1Re6KgQVw
bqitQOAFYt/pUB/CqP2lG90/r3dRIYiuC8KYbq05Nmq9J3rNFnS2eOsuWb2LcY1olKAG/wY5UIfG
6b1dPV9e/TFf+dvR/2N0TalhAnWf4Ldgr6ObZr5f+GsKkmyqiNln3ebEyso5eTaLNBphxcAkg2H1
DmmgOBOrepDnCvunW8hW7tnGY8KBLhmD34LiqKamjtE5FkgyoM/ot9W+eflv23dMCU6y0Dare2nn
MGiS+3B80vUNuArwNlVEaOXCjht8Yqer9bJLc2xgVfRBq8vIQyw/NDGY9/nzqL3TJL7qMyAWFzq5
SZhds9z0/ttSV5lvXA4sHMFxE4jp+ETUfFFi6rB5F8oJqDN5FM4/IQYzBWc2W51/2jYmtQ1UVoY4
903+a1Sf+aMj/M3tT0ysvlsEvqm0wZ0dDGV8lZmv1di7+dR60r5pWQThjvs6K7yaVAsYKRevkf7l
zTwf4v4scfU908qGctmEGs6Yozg1J26BwtFx1CdGPY/XqqLimRL/lx1dfTtS5XWp0xbmmve5bJ2y
Kd0OXQZx00EabjAUbaFjJnRpd4+rP/HWXJ9qvFgmnIoCwXtO9zmF+DWITWViuwIDG1VZ3miTarLn
bJT5U/xbNzIqLTUS6FMjkIM2my4taNNGL1diBM6GzBMzqyDDtCklFuYvgnLahJ8VJCDk8oMQoriX
VKtZnYIlLDIxUmziMBQ7UNbv5YSGXvovSHdPL9vfoLWTb1UZnCe2RN6gRVf98GhC8uHfuPpfJdl1
K4IV4DUvKbYrLzCVYbwO0u2lPw/3Ubj8R1MrN69nSNOZkJIM2DBtGKQzLNsBC4jblhTw0/hfneE/
C1t5uV4libQy7JydhS6mCbwUIxOy/2ghL59wQ2FN5XWr93ilRUVp98fKNtyh6n7ktuaAktC3Lba9
/MFUjrd659A5rMHNXoJ6JgwEwfU52U4e/bxs5Des9O8x4q/dW9dBrWgca2EVqGKDhGFI5L0hM7eh
93xaHAbMdNolh6iqnwsMZUNYrX0kVVX4AMSBFNCGvlEqE9Tp6nBXMrlnZh/ueUV7HwLa30p9uamM
8VDp0A/Fw8PJhwJEmFpX76e8v22zCnJ0CPRoWqHs9xi1y3OWX8dh+gn6nRctJw7L5Kccbzo2XgtZ
72XzFsJ5B/w0K7MMp7AHXyr96bc+7npLTjsKK4eaOar6zVKRAKKhPzSTS7BHmJsu/Dab5W7IKi/D
e6Oa9M0Yx4E1JNuJVPfov8WOXvB9y9B/q7JbzYAkEo+2Usvw/5EDEaqbAixtjXyr0EkLW2NP0Q+y
QNMwgaR8abcjysxVxJyKxjsRDzsLqFtjk1vxNQgm9jLr95YAyUCl38S6uJImyl0kD9oo27fgtKrE
9JJ3D0ML/aFOuo1Fu0NlTNu2qzzeQjEhLh/yUr9bDLzV2Zwq0pJzKFNqI2sH/YGJcYn1ODErypyF
pW0Gc1iBQb9ID3b7yYDJEcm9cRTlQyxINcNJVPw359KUU8OrEymYtXCrFyYCGz/E7MnOSsWL4PjB
/+YQJ0tbncSeGEZkNcwMluzYmbN9K29dmS9onFmuSVQTuOcO/qn/rRaU83bUxxz351jarh3Vfrp8
TzDnfvnkq6ysFqWnlHR0RurD8Koyxg8+XcVK0YNz0fJkKetnjWUnrQm1SxhBdQGoa4dR1Fv4U0FU
rA4qS6unTcKiAWULJKvQ0diztt9Y9XfNgCTZNCs2TmXJ/JpVoQQkxrnB54nDaGM0Gw0dmSxoIMR5
+QOdK/2eNhjX+beMjLBPU3yh9Lrc92jl7lCxKNwUQ/KzU99C3XTxsmGjIpw/6+0EpcRjz8Jka6TU
DNoKqItlJChSYxPpxoHXbBuO5raYP8E2t1Gs8vx2/jG3egLMy2SZKY1IkNP0NePQ0+vJU03f+ux+
qr5XM3D4A2Tt4r3kGARrqe5OGtQYB+EBHoJRsn+jgIlt//ODjgfnJBMrii4NSxqTYD7IoxBLjk6y
lTqaAbKcxjNfCUZMYx9jAZOTgpJpfG8U4eb8yfzzA447dvIDxKxPjZYkJKgWHfWPoO5/GGBKubzv
Z438iWnG6pJrJ1pKfUHULENUrpsSDAgfXazg3TvrSidGVpEMjbFyJAM3A5ty1BqkHza1k2K0bMmE
C55NxYk560on5lYhzawSjptyNgPJHmT92kBsJB/IVqByennzzs3RnV52a8iY2Tfp2KfYveMsfLYb
J1e3fGjTpUCEhL+Jvu3t+BNE3/p7zO/mF1UjVvH11k+spG1awRocmrC9bpvZayuE8Vp1pR8j2YV7
b438WoQx19TG52OO7oafxm7YHRGhhjs/ZhvVbKLCV9aAr0XUmMvJDTPIjCc+I9ec7sd2cKxidmd1
hUrhKuvnVrkgP5oYXIUFA/omqElvyMuAKf38lm2PJHmgfX1QRVZVjrR+gy1o4hh8Qmgpl9jTk3kL
TPgmL8QGuI57XhOXWXw/CuhSLEqOsrM4mT+H4/fI5ElUqcyuYh3aDwF5TB4myGHwbfVQPqLSvzmq
LoH7FbIN8/XkWxu1zJRqu1fRRm80xDSOj2vrnRtNwm9TtqeycYVdKoKAIh1cY1lkmglDpMcvO/PN
kDRuGo+Kzr7KxCrOWK0djUVEsJXJ4iT6VTtoikWcm50+DTDrZ5lJh0rLTQ3hWd7HEp2NUttoo+bV
OqjjzJ92+9JZsZ8kk08n2y/MrQwjP+LQu7U71zAg/Yp3WyyO6LG3SoAMTTW+fAzdF2LDGqkSZp3s
aoo9oCCiJXUDdmQQgGh7PWydNsEFPf68HHMVIW+NPSmnpcSwhmkGAwFgsRZOW46QB1K1IRRhaM1v
ZS0CXUBjOppJMAxsOGVuODwCTBH6rnRQLEpl7ehpJ4eyi4yhCsPFDITIrmk9b4opvbUhnsJnfFmu
iuiKY0iOe3xiLqx4IlD/N4NQvxnS1K/54ozx7aR8MZ1rDn/x3+MvObEU63nGIBMI98BsI4Ywlqto
a2zn1/JT35gOSk/vlitflfzSCq9cz33X4LVtxhRfb5pTBshwvMmmpyEZPN6AaREsqd6gqdgDFNFg
PdqdY4bTskucBCE6T7OvjDLcXHb93xft3w4beIkExtYpQynp627OYVKXXd8gpmXldhyrbY03/EwX
sD/x6yrK7w1WuhYzHCKjDY/Dz4W9tBpw6luN4s1F7llDNmORugiNtiNtwOqPONVQUyVGyl+6+u5V
kwCjjMgVaHb4KNEIBqeW3goAMg2/wAzLDA6TAYS03JzcUYKLYmGexI9b8nzHiIFnVO333ZU9XdfD
O+pOKC2h9J8qxajOpjYnO7q+kLRC63g0mAEA4DdJgZmXoR7c3M7dIb+JtdEfSbynYfESaaU/GRii
HwpFjD8b0E5+wio5lhpK823cIuFJNTdKb6MSwMPy4bLrnD+IJ1ZWdxVNxykGcOSYqR5BaIYT3YuH
QV7x2mm942xP5rE7EMC2qvrC2V6Z/cfyesx6AYHemEgUhMJq8cH+uJvsZR9OvWuN9nUS3eupgNBi
h1mC+RsdbhcSKbCE5/hl6OkvWNUEusRIZoBE8B4ADyhEVAzxMdA3G93kSNvRydqxvndvO6ZqnJ/P
806WfvS+k+jXMbboC3hmg2R4Tm1rM6cGcCQYIYnGe4nxetTCdhK4vFFXoXLM35jgC7FijTocKcmF
WWp9EC1J6mIM/ief6Dvey26aXJeW0buzASG7wVwwgzBxR5OcbMgsIVkUIh5HU3ToMSLvWNLmLmXo
vHUxpmEWPv3SivjKovSxTMEMqC3SSdvkObOTD7u3in07xK9aWnzPpt4Rdh65TRYDoErzZVPMA5Qy
KNkOaMlOxehpoXhAzApoTd7zSIdoR9oFVcS/sSnuvSyzfuFqumVJnrsAmJugeUQs46F2PZHpGcyW
D9mEkYGIa41Di7nx0sVCRS52qY4BGbJQz0rKwdFQR/MMeyj8tIsSJ8fF6gkTZx3zJHtptXdaR3KH
8v7aHLs978LaA9j+to1azMTnPq31Fz18qVp+XdsWlBA/yyzZRkbhci58o2+fSBG5kVzc2Ma/NnKJ
3d+nvXxg6fWicSAgWYY0hW9Boe/G3Liduv6WpyjQjqMTsfq6B8bI0r+3XXgdSoG9JxsrqqibYkh/
qMU7ypqfJBm2vZk/WHO15VXlGt1Vgr/SCkx9GDcY0Ihcq12k3/bMZ2n7nDHmyqHcG1p/yPBHm3h2
oayzb1ieABac7HK7cxoZ3y0adMuM9AZlfEy9ivJhIuZuroofc5mmTr+0pidHeSviGOKk8fA8o0Dj
1jkK1FkxX7dTc2PP8xXE3qrqOzOYPxXWBn7nH/ebk9Jd0PVrcuhYLF3hmLXmWXkMRqfeypwSN8Jg
wsdssLJh2qFKdceuP2OabcociMCsfMmL5mlhVu2M/eyOFpJaQKJdFMS8pTMfxkjfmVQ6Zgq5udbY
atl4O5dPZAT0zaR3s1l8S0NIRy7Tpmh62ylN0C7rrW+3z1MjgSk2wSn0KcuXJvuATrgztt+XyobS
Uv40Yw54wqROY5R+P5k7ouOZJgFqNUb4YoveKQR5obpiU92TontoutSHoq0TDx80/uD6rUBhuLJC
zHNkThZOfj5TLzONEIMu7TbHSAam5/aDDJ3EStwFnLiOIuQTRJdLEWB1tzEzM1OWoFxtsD2ZpBMi
5kgXiDOnzt9IO4ERmrgF2gIt+dXElktG1dD/+dKlZVNBhM4tfZ1FEzmmIxRzDNw6ustirwaPJfWM
2G2vjwxt1m2iLFuew2RiCOSPzVUurdG+p7UdGoF+6PZa67bME7vwcBx2bjyBmbnemSGpgGmoo3zn
TnsMXRRo4tFXaiqfvdlPfskqXSulACeNhYxQglHJZkPkmGHo0m70YvKtorObZ6A8gRQC78xdNxWu
RT9J2jlaDO2VrPEv+8PZnPjk16xSstJmM8a6sC9tyK8tDexWwMxJPl9NgoMPBK3ZqvAumzxfHzux
uXJBoN7LoTcsI6Adx9TEbNx3kwF6RMyi5UN+SMkbtysv1QvEcNOdutBJoco320GaJb6gzeB1hlVC
hh4AQElVB+RsKeTk160yr6VddF07ViOMsXEH9k2Ph5s0fgBW0JmAo6wxKteZ6CVnqtqEKhuzVz46
TD1YhExU1NBFcyC97ZYhRp3nDKs8FEIPEmoe7CjHu1YDDd7zGA+HIqUOjfLt1JhurCwDK7O0la+y
njOt1CszSPd48B6V4zsn/WZvOxDgRI8qOPvvhs+l2LRyxgJdNLvViyFIRcT8akSK0uvRDys76KQF
2POzZMaBkukq0eZ7XWKOmesuKQ0XPMjoo0aan4ezVw2lW8d0UxcdrvzUncApb47i27Rk2y4Z7grr
e2lZfpdfAzf9Kx/aYMILvk1eu4n6Y8nu7PiZhyWQAskhKzB3iWSBSW2zQBQ7BxeR1JrP2TbBIZBo
kzcl46edaC3SneybAWIWR6uNwyAX1VzK2ZfkiV+ucvURrWboLkdoobbPy/zQcql4cpwtN/wxsH4e
i6mM546LPpgH7jXJoaiznd0nAFS+jOOiiDvnyFFPA/L6YTyyaa7RwkANC3PcViUcuyk8ArVPHmNG
Ywr9+Ti8ZAG9OtxQfl+I11hGV/p8Awp/p5/HrZWKa134lgRBNDfcgr2IqXYmKNbEPbiRx/GjxV1L
IfqdQLegFPU10SReNWl34DR5iQlGtWQNuiNtowPWLTPh0EWVcR8PyN88+mRPV7k+pk+rlna46vL4
rcY4ZqlZiKiKRooqoK5Ji8spzqZhgGscn3HYBLrVXeqKl9jLUJEf/Ph9Aml35RWBikJW5TOrkKWN
FmbMalgWGCtLxICJisqjC/Wrhfu1pimujqOP/207cbR0G3kDp2v+mkywjOdiNHGLs025GXZkC0bO
rUpF9BhnLplZfbWuFEtoja0eSGDWMbDrNhAdSxuCtFBFIKUydUzXTh6DRQKSRzF1epCGz0WKQsP4
ocEgC3eKS/f4nL20ptWXCuUi6NQZelBemy4CGcRHsq1xyHf6TjWoeDZSnXyl1a3Rt6IsoKyrB030
pM0f0ahCSp5Fg6P9/JcfrC6KVCNlpVEsZupqX1SD0+RyD9bIZQnMGU+7FNIGmdk4cftTNosTdfpH
VpUKjsGzvn/yI1ZpDOlmovVgrwpiJPlparm2QPzhGjIVvNYwp3/5C54NJSfmVnkJy6gZlXMNc5ja
SaJdAcIs6181fk+MrC4ZKrqhafRBD2zzmoo7GX3vcINeXojCPX7XR05c3sxjoKDyUQ8wlQHg7mZk
KriHYqvWjDVGMUZJGy7YKv7TZLep/iMfFIyMv5OxC+fpd+p0sopMQNKnqVGUbPPuvsjRGctovc9N
yAWAQR5j+sM1RoglZLTmzssBdHHBleFG+nzX8gSY1DrGCwPPf0fHe/JKStx6VouUJpoBgxtL4oZ6
hsg90Mckaq7i+Ec4URfz4DtWkvsR6qy8x/CMPjsNe42YOKSol9rZOy/aK17Fd/oQOsT8mOjiN7F2
k7UozMQd3stgb67Hn5jSQS6jo5YA9qByP+d+De1MTURXJEw8E/ygGTQ1M7P7GTYtIGtmsdf79nZO
KsTD6jnX7A1k8g4xrQ5GNl8DZ+cUYXWV6LM3E6PGdI28q1LDFw6JcSOUhX09Js1dyQQuYP6tzvT7
oeuCoY4xrJwGucUBWqnr/ciEM7XQT0CNo4pmDBp1zjzlB4tXr0bSu3GOmg7H4DPokWdMW132TJXf
rIKxRNoxLx08k1h7rcZgUw/KQEtxhxm/tWwuuc4qFIOnYGmH2tSDCMxlcjH2A7F2Zc8h9imubKij
EMC6WCof2uNjY4Hwkg0IBk2HvUl0Tyteo8ryjkQgpXy1qse5PORV40Rl5oaoJuhDsEy3dZw7mo0B
NfGo6+C8p1eNvKJdtmmsyB/xzmMW/vT8s5ccMeuD5OSq6WLUQVGWyI17XvEHikmuhL+a7IYsxOP9
bTpCCwpJNQO3P9XjWzNE8YkvbyC8cgSeBQYJUut9Tn8moAjO2a2Bel5WPwzDk4ayWpZibgfYJBnf
Eu0hBsEfmEq06bUfEndMEmeqeqfEe7BrwMI7ggJ6X7R4inbggCbXc/luyB9LYe150/ik1V2NlT46
1huKo1DNaIq3IPcXR7FQ7FVNZwasxWZJy1ua/uzHX1r9xKZfpfZLoz+PIjgtIHOJAVG/xIKeqUDu
IrZtPV/3xeDEwFu65iwfrBQwyXnRv3WUNB6renGD8UEkOja/q2l0CHssdDLFkw6w51Xa2/dmGd3G
hB70cnloqFV55sze/7GTYpqTmIbg0HVg6zadPrBJF0m4BBHvPUZuwnhwWfYfjawu2Bl4XzJ1EWI0
3n32uHhdNHgzmoKX16LIftbUVLOok6Ypkf1obPA70m9kam3sBDpkGEi8bEp1tlcrQkVyWEobSUkv
PyzOHAiYoEZqKiKIakGrnKDXs5KH8zEnEO+yNpxcm6EHLJxCqBSIzvcv/lzVvx8FJxeQyYumQsxF
QkeM68LKX2PQtptj7lQx38PtdqACuYvwltWKxGNhuL28n6pbfJUpjFNRWb1EOtKa3KvYh5apII6K
ZH8NoyKaVnVUm/WgSJB+x3n+mAMTEhL9adDaeyvNbnM0U5tqUgRohaes4VPFRLPSkPAUtoCgiD5k
1o2YXy/vnsqG+TXtt42wYFOOPEuOCMxvQ/csJ+ufe/xpoFhnQXNlxE2FYfTAxg0sjafQerCVczbn
KB6+WFmtpKxHOxzKRg8qP4XiXXRVHJobICLrHUbbfUy5ornhq3grz2zfF6OrizrJpzytKFsCbj+G
WeHPaBob4b/QbP5iZXVPU41ZwmphJTdAupV+S6ObLk42/9gTvhg5LvXkGFt62uqYb0N1LwrMY9cv
+lYX+X90hVXwiwoO1JMNIzm5DpHQyw7jE6lQBD/VV1kFv9pGZwpopyXIIrS3wICTJcIv9UKxY+f6
B1+2bPUSSku745mNywkqwZ4J4nr5eBRBQddlyzf6zt6roHlnovoXg6tYF4L5rLL0HM/NGrQa8hCO
1tZq+wPAyaq1HY/LKjc8NbUOemVp5ZnQEFall912e3K1XFleC5J3+1u2UVVvFB/sb5GuGgtN6HAL
1tzkUFqssxfKVWH8XFn7y5JWESK06IL30TGeOoO3eK07WE7U/I+qhO7BDY0Gw4b/B36UM3fUF8ur
MAGqMzIRC6nSaNTuiNZdHH9ePr0qX1xDRYk9VWFFEP5Gt9yTTeEX4G57Qd/TpRv5o77pd73ilCmc
cQ0TNSAvV8WCLqDk/j6V3I9yNAvs2V3MF8XazpSMvmzf8ZechKbUJmYngcsICsMsnIWZu8wY0J6d
PGRTmwlAgSGafN1atouZunH1dtn+b1+/dBZW8WTCRSxFjc9X+XxrutSfl0OG93UdLDvLK3c86Pc8
A6vFtQaCkxuIePHbSlE3O5OEfNmDVawRbWvMedEBp4K5QbSFXMzNOk1BHFo9A3cQdNV7UdaK3Ep1
LtfxBvTIca0h3uR26ogEnoSnWGPV+8sbrDCzhpFSa14aPUUctdEEj6BfD8QRCpDCv2xG4bBrMCgY
2pCJRJke6Oni22Tx44IdWPeDaSqIv2pBq0jDS/QGyoLjaNh7YUlP9g9hafzz9PDUI/7WvbbburBl
qgd1BBKBtvQMUbsCr8/Lu3Z07gvOv6Yh463FJ3M8HvOkcIsk8uv8tTLvOE0dUhGFw53DJH1Z1Oqo
tVkfSUngCmUy4M0OGGDkLwK1I1Nzq24v8PjXBwekOIpVKo7XWu3TGnI55za+mGV027rt/GK6qps3
EMg4xmx5HK9PvYkUZ1rlkKvjJTIj0vMFcaWZfvR17zIMvIeo2Q7K+dnL33DdUav1dhk1A54vEhAG
hi+YqNlc9hKFx6+7aGks6plAVDdIzW88fjRQCDEy1Y2juuTo6lzVNZLgRkOecGTsYNdlYPtQI3ma
N+AnfUxv4r2mKK2rlrW6uAH8E6Y5YOMm/gCeWzevfy3gXri8d6rEZK2/idxexh3F/db6sx8m7vyG
ApgbemwBz//s6RgUf0ZGHil52xQOuGYl1ZeoL2wr0YMu7b3cmPwsjByhgS+uVl0lVOGCx59ycofb
tiS01PCGSWrT0/gVAGmKbTz/rThHJUoAfSxW36opEwxWFiYCVVQ4Vsy9Nnzj5b/g4kCA+mPluM6T
dciq6ezWGJZggUyctL/b+s1M/Aw4v2JQdVrOf54/to4rPrGlgbE2bdoeD+f+BYxS074zbjpE4Mvu
d/7L/LGy+jKQdc6X1NDxZUrqVeR6iVWVZtWXWQX11M6nWY8m7NmyoWD11bsDZVLx+VWbtUqQxo5k
A8/HJSiB4kyjCOPtcAOT+2VkK+K2aj2ruM1oGNOYYcckoPqRCbAUUFG2SjVIYcVaMRDSxsrAhIQF
pXRyMpJ6VU5BQ6i6+VRmVvBjMTMueWUsQbjsqhgSexWYdFQe8L/c63852Zo2a+xJHbcY5QyyGQK0
i7TB6A36QXJLqnYfaf2Wk2xx6tB2aK8afVCtcBUYtMS0RMSxwkxWbmeDAhQsa0XCFA54PlH6s8RV
ZLCLqtEhIocqTXgjw/sa41ZJE7mV9j2NVRAZ5X4e13wSGoZWH82+RhjKwPtdFL1LweXQvifptVFQ
D0fa1xZMOhnFv0vQ/qxyFS1aWaHk35JjtBhBlZ56Tf1OhtGtm1/dAJFjLfRFmvl1oXiEKY63tYoh
CQC+aHDBbgq2QbOsfNDHAnxWOiziiufIuYDIbGDbmAGSCChMfd1b2rB5nIlcgg5g2gas8E2vhB6e
AfexUxurTKaFnKg92jlgAl3/1MbTXVz9mNPKBx+A7E1MWJL9FM/B0GWK2HW2TnpqeXUaiJkaIbeb
JQAc7S0pyBPJy3tbnzZ5Fn+3KMqlPCROIY0bgOD2lcTMbsU3LB1dY7Z9rhPnn18/p79ndWxKQyRF
TdoliEnm0eSDFlKx5HPn/9TC6qyAnHMsxgQWrORVzwA6yXaWXDaXl3HOP0+NrM5Fk3XVQCYYyQl3
miXaRuC51IBZr0xVEfVcoDk1tToKk0F6y2Adrp8R6Ha73VspVDVGjFmP0c4cbVexsqMvrl+AzBYc
OBYkVgZfX3eWyE0IdqH8gp4+mWe3628o0G5gvgRMWUuIqxn9odP1m7EzERAMe378f6R9V4/cuNrm
LyIgUvlWsUJXdY43gtvulkQqksq/fh95gZ12uWHtfnsxGMw5M2ZJIl++4Qm48N/rZnlp1TTHTEqY
N/b9EDSAFHe14WcYAOuwc+hdfWdIkAPqZPL12QklJDYhNtPyAsFzgeQmlDkBoLgiznJXYdifNVk0
p+TK0RpMaSdxgsTqyULmBff5SInUy1zMeuHg54A6BCs1r4GzgOL3iSmCpDpw7cHq1UvqWBhad+xo
maNA88h4TorqmSdoJGldrEMIqgCfEpRcfxLzVgT9bjs6zAbRTQdMAgDrP8PLPLm0U12rn7XD/DTh
bp9df8k8+Gj6wBAdqnLnNIMnPRFswcm+W/nLh7QvMorCaOzJ6jjyME72anHipHTPPdsSy/j+KPyf
/WJfxE8m0sltRb5c97YG/Vo9BgkngimhB8fwjTv3+1D931IX79JtJwMEJzQnSkDnTYib9NMWYG1r
iYt42WR9N47oGF1bJaDN6g7E7fDfB+y30OQ/Dph9EQKnoiytCUTJ6wm+901ReEt3bysNZI02mksJ
gMypV49AQPvm5PjA+RbwQ3Yd2FUW0BTzljoL+oYGRcn2cCo92RDEXfA74U9qqcDhs2cUpmfobwWr
9mXax0WdxLq8harKcUZdWZtRSqH0d69NH0X6o2rkIRXAGSJ/tjk8h/FKFSGnlqI0FY5+i+17Bu/7
ndjEgFTO2pLtuiLsKWgs5hZw9Xfz7/LlWJoN7STXtQ3mXOwmZ7Bll1sNmq/1sTbPSZoFyaCHfasF
BpJhUcs3sHHeBR6GWPltNmfeAhrVAp2C3jkm+h7M091Ui2NpjWFNS2/oh5DxFI4k4zMUk2wPuGpA
VQdYSZBRgVvW11FSvSi6kcF8W+Z/fZKLzdrOQ4YmPfIK201WjhNqho8yua9VH2aq8RP5xN0mku4d
zcFeMn7lGnjdlXlIbAafHGvjVvyOvG861DYNSOhQSCpcvNiJG8MMuWb9DI0Vv86GYBrBe4CKLC3b
wNWScBTvfZIeU3A9TLvBbF333SZ7WMkAELfxLeBorEIGVaHFbl9ABhPMEWdLcMNaf8bl9//6My/e
Gk+QgemJ0M8JZLl+30Aai2cHxkPEviNLr/tFIsJqrN4gy8E9TK1iSAi6ocgQ7wUQl4eadJWv2/07
pzA6I9Bb0HJ/oDAyhw2rQfr9XKfACXeBm0O7J9XBAcT5SrgbCAQwrSTR3LQ4EsMv0UGq3SnuAVYC
VbMqIs1lx4rpOGiQpTbv5dB5GaVPmpsHExh4BMRR1DohVAiuO/GrgBeQ1kBPDlguLZv8inDfEbWH
Cy2u0zasyY/BAeBO9LdZiUGUnfYbqa3+XWz+cvlcDm1Um5WjXYz6GSBcD5silAMuVOc+d48cbllt
AjlMDojXlUsq4JKusuJaJjfDcqQddoDVH3mSP9uA6Q1miWbBfGAgGgg5e/NSBEY/hmZ5I6pB+d2Y
R8hvD2IQfs3cV0zHS6/JoB1Q5UHSJXsutY1E5dsD9vXhLnKw0dWsIbOwo00PtnYN6BIzedbAnYS5
nYhluIA0YQALBkoclFPsjbvou9v16+oXaRkQ4dbsDJV+BiGT6vaJLcD9LnQLY7/eN3+dh//Sh0vl
kBK6XjUZcB5W0przae7KuI/SG+ozD3vR3wLJbm2Yi+QvsxMKFmepQ51+3huYkfbWT4uSwHa3UA7f
XbRf3t/lFGjMpCtLIXHQO/h74/Khw7Sx/b8jKJhf17iIebIrGE9S5F6N1QBvOAJDuBixY3Unm/Hr
DHCBgiIGEH3vIPFUNAlW3Udpp2CDZJEzVTF0DR3rutvcvFtPf5FmZK3epFaNg9nbOI2qua+a/0Ev
++uzX2QZGTCZVBvWvDO1XhoFsfIkPUzF00Yy8+/teYkKzEHLJQ6avWfptvuynsCkq8FC3RKw/7YB
8vVpLs56Q01rBlEdx4A9CBctpXIJ5uWGyhsFaK7qbNygkBM2Ni7xrc90cchbTZqVgjPemY2IeygU
eL2lo/Ed2e2PTer8WSDYYzP3s4E1jBgUUYTd2PUBK/L5kcIRbRPDtHHC9YsT3sqiTNTS6Wfantqm
WiX6fbfkMZ+K4N97Y305/whdl2OoVLgVA61OP+eDERDeQnLX9BGQjz08h0b3f8Ah+PoeL2dSGdwy
bJvgPRZGFuh5G8h5x7pNAP7GQ13kJ6KdWCc0tX6tfCcOIl6Vudgml+U7qskfT3MRIBx3EGavcHyn
yDrUymuiZG94fWC3/lorbg+HNu6zy6lUs7iZzhPsC12eJtu+c8vximA+9O89sXGgLkdQvEX13f/e
7Dk4jBW9Svvk/t9LrOflX9vuIlR0xBitds155pHva6U81hdh3lWxBa2BhKDJtsHJ2Hpzl0GC5oXS
XOQh0s69ziygIDAF2+KIW4HCuAgUPBndscgRa6cIHr7LUT+KWAUM7qpHtht3/5+pwKXlxJjO88Im
7HQdTICpLv3JVPt+dvZ5s+WuuxGTLhVZaYVPNTbYeyn6jhlgAMmY+BNEF6ZaRv/eHd+JAX09WOZF
TpBqqUPyCQdrhYWlR/fF7EJsd1GHKT9ZHwriaWEWrUctbbwS8jctPXd3Q6y9b8HgNn/KRSzJNYM1
KLfwU67tF5AYS9fP8xPXvdaGrmoZDz4k6uHB+TlhPFyDnOLZ9nG4E4G43/IR+w0Y+8ep+UvXFQra
yHnwW7pgCCi/S9BGIKELFqvEAC+qODpWkDgDq7PvdtMTJIfh/POgP+l05xoPkH3dqFc3Lg/zMn1R
fBi6DNGcjNNOTbeTyQJBo0SfPdFtafJ8m2TrsI2C0Irl0Et5ml5bDC2tcbKGKN1ROKdNXhLkPj/T
kHsJ9auPLSTxt9gGLGdSx3WYY10aRhWym3roAxtnV6L6nyCcQsojdwTZG624cVLAFXUWTMQ+OJSH
XeYcx0lmQem0D9KcNl72b2HVr18fDqW6g8YA01wddl2XJk8QIyuFYWO4vcIJoYnv94bXPpaPBowl
1X6ISZCdyE19v3UE8I4vovXlyhfRmuCxMYUg2qlI0l2mS69Zfi3obEkKCwp2NOtrS17Z2UffLL4L
RkNV4VRAr8tq1GkES95kZ1bES9d6rGj9HIBL0BLa5GUkHeykYJUNSSGdQlKjBKWWiXCY+U6xd7fd
OSOEfAqFaj4Deb7twMd5BrHt2NbNjU6N0LUKUJQUTIbebPMJzE/Izyy+id7aJF40utf0PCDquR9K
T3PmI+OT5+btSdEmoA6aenTYi7aG0GsXjgsPzMHcZTUkWWAI0EK3y6iaaBxPOkyN0djy27LbVTny
IiP1FUnihTyAJu5DzAeevT9bYXlIcA452kg9V55wr6as8lzO/BSt9AxmV20HRRf1lOS3ZdeHeQGA
2Ajxd/Q+AJMIyGDGlXpmMJW0Vg8TyGsbuRPqPVIl8Zo2D8mg+cPQX3VGBimi9FkHZ30wIGjI5JU+
PIFX60tH8/QJyMCB7MfBDt3xfpkhd5jXV015u3YJrKwELrQ6YwALU9CVFqKHKkuCUmv3hVUEOjzp
mro6S7TbiVlC9IlE0/g0UBFBXNLvdRVabN5xx4mkIAErQIqaP+C97g/Je+9+5vMtGR+rVg9lAdKj
W0HEPgkHke3wVm96ah2IxaNRuVADUqEY+TkTDVqnAtMm+6qQytPmas+FcdLrLNZqecV6qFG6z5Ud
IdX3O/k5QNoemkfUTx2INhX2VeUmgWONXgehoRxaVBw69kqH7sL8K6XoPLCXdvpZl1cTO0kLll/u
iwaCoEmbCNaoJzrPpzL9KWCBPNRGYC/o0FoveYPdNtZQuCKhtO4rSj13bqKCWdhtg5/BEg3bTCZd
0DBAUGmyivnsia6FanzUFnnNChU55YeRQligzHdgAF8lQFvoIPHNDcSpIftfrCM866E1mltb5uHS
vHeu8NOxCtP2uithGoCRyZgd4VMREkHR/suCaSEenK2hTNUEU3Nk1jWUsqLBuulydmhgkmYl786Y
QFHpaWhoLPOntt21ssW/POxVN0V5RrzBpt6AjLXGLi4J7nMg+Mb8zmWwr4O8kjk0gQVA6yjLHcOh
bNv+QNIa8lXAGkKPYbQ+KpX72Ib7SZbIALrAtjzhkwasmBJNulTe2bS+c7QhyBK2r4BBrqmA3xFE
uJeYN4+je++MEg1K4luYzOflR75U16IbIsqh7OHmvl2pADzuU047cBjp9dLPB3BIPVUelfZrIb+A
DvQ652kj9bhMfhHrLOqguU01y3W1y5iftE5tAUuinRAFHqrS788iLCFBlLyCGBiUj/LInxXibX8P
PZzYupOP9j7PvK2g+1cr+OJ3/C62v6AJ3EG6c7r+jtUkMfObe3kzPiLJa+6h5rXX7pOryZ9CqBJN
kMS0jH0Vb+WWf11/lz/hMguDuHqnJfgJ/MqJ7Sg/NO/p3grEnoYactk61G/+/fK/u+Lw8g1o02mG
bsPNDRfRl4eGulmedDCOxstf8z5IMRkebKShxt95qz8r82pIMNl2CGHsrT7U+mdfXK9/rH2Z6AHZ
JZnz+3rVfIyV/Poxj+143M+7dsNe6fs99t9jXtSNQKTkMLoZYMfBrkq07oX6f03Wf38613btNVf4
24qu0+3FdGs0xma7jHJ6bWoYaPZOMHYPG5/su2dhgPdZSEiQnLkXhZXTz6rnfbVmJfKKQ+n2CU18
eJl2YbtEWiCCyt+i3Kzdjz+/FGTydNiKwcNJ08Gz+nOXmGJ2Sjft51OxT3fwNkB5n+1kvHUE/+pn
UePPdS66MJNwKmgUq/nEf68z7JAw+NmO7ZyNaeM3J+2PlS5xZUVatjPY0zNe4hQ0v+wdfEn9dTWW
e8zjt9s95Mt6+OLZLk+aIYlemCxbTgksGiXRwEwuw06IjUrur/7/5ToXp2qkKEaNtppPq8lsjzQv
0HfIkNE8mwCr9epraBr6aF0H/96Wv4cm/9gjzsURM6TotNqC37kKaUSDbt+8tjHSj3iB8g3U88AH
08PirfBB8Q5MX9vNwRCLaOt3fLtVoWVkwAYPVYR9cTrc0dJanmXzaTWL14/dbu1E8cOWqso3GTo2
0Jd1Lo5ECSmCYsmxDrtd5X30nXMj/DHCpPiUBltqU9+Eaaxm6sxhsOGx9csGUTX3xcQKczrVn/zB
jpJTt88P6MsHGmidkGwawlVRaPurfn9Ovix8UYi4VkcTMrLppMXWAeKc18KncYuZpzcGVZhfO2Gx
ZZP8lyzq7x38Zc2LT4jWdT5kiz6deO214RKBpRZD6TTOIogpHFeXj2kHZ/brOWo8wKhv8X3DcQfd
hcfuYzMkfXtskZqg4QtJZ5SBf4a+qXL0sTDldHJ3fdjte0gUWkHznv82VzD94pBea1uF99aa6w3w
5VK2tNQo03VNGTT76lX5a3Ba7kAmX4vOG1hEB1v7GU73f8X41c6VmSb6QMyCdvWfi2pZyeesXbST
7OHVzNgV52M49+W+zGlQLRgjDgTSsk3Y9jossX5qgLAbE/eZgilJhlSd5JBXAUNEFZ5uoFp2zMNS
y93c8LgsQbrXCKob3XMM6FKVb7YDpeHJ9aFJieny00xunGFfdld5aYZ98+kmkBdphlVkHQp7yEQI
nh+tF9Vipgm120lzIB934zi1t9p6asuDgTqArTqe1a+cuZC7sqAs9szKe+AlaAnt0fw1b2BnUt5O
xidX0HaBtqJVfpqorotmiCvIj2XGs0DRStoxVM2CsgL9HQWtOQhhzCBrl8trWmSHHPUAEWLfZuCB
pdKf2hbqyCSsy2Hf2u6JgvumCWTbsBpFdUMYXDhQM1Jx1acksLQyTqt75HmQpul9Vd7nU9wAi4Ia
ZCZQdhleNP4gMERnVhLUFYbFxsP6gtt2AW0y88xS23PMXgDa0AmqB3iZlMXL0h4bm0QdpkBO+05h
LWbaQFXlP5i2+CgdPDLcG9VLDUAsRcUl9zqERsd28jub+gb+3iQKCpufQsgYPaaXXuevxfhMmBFB
oBRIDSh/SMgho7jTYEc5m+gGEglZzNnrhXmkClPx9CkxX8wRdUmxqzASH8v7Bf806uXJnj4VSaEv
6oZSLbE7kWjU0ElUb1rH/QJ1F8oZVR2mufYrE2rGoDAomMHQ6jbhllfDIxoa4LA2ZbfC1feFLH57
CzUMtw3UAMnagxjzOGHz0ZIsADQQrplAcZjFEWmNV6/tKpCpGqPwoBzyXKOJAJBg0Cy1r7VVkJio
FE/GfBhzvE00unLMNhf5rPeWr1F+cJoJCqRTRNrrfpaRkrlXmqa3DHqUM1jj8VCK9gY2Xb5hnAf4
33G+qyBenS1vRW5d52LynQWiWO3PcuAoostgKN9n82Nxbwa1zlg/+1xGsnoYoIWvXPQRzbMuklCO
iUfQoG964It/2eniF53wEjM9NkBJuRmPpOp2s/OZQ3qXSRosQAQ6y32GcnxwbV8IBA8dlSTwQA20
Q1JUi9N0otKJreWX6j/7EnlBXkXYv3sGNAY05GK9ulfzc5tArq74afA5RG9476DTMw73i6LhJOsb
uxyjpqp2U/k5dLVv2zdzy29mw/Il2rQNvedjrJkoWIF468USIzuGthCJuU0/df0EvGsw8hXrPnhJ
fhxr7lcg6i5oGi13enPOyITxZR639vUobk2Ejsp5stKrDOkZemO+W5Wewve1HLj6MMgVLg96YtxY
GQ8Lq/rtHECaLIQAyN7Spli68I3hRtBaMxrGjbkbSO7r3TkFfw+SZEAdjR4twgpihsK18PH3DB9T
D8bklViD59IX1jt+OXwO43MB7X6TwholeRXkZPSfIzn0Q+bl8GmWE8TP9A9hX89zsxu7IIWwcYfe
S2X6U41IVrUBkDEz78KUAKbaHfJ6J1MnyBd5k3QAbvLlECrqgagWq+EuR/Sb09ule50hRV7lgJQv
iKQKT2bCsA86UUUSamSM58QN6dReDxIsyEaiQ3pHFWoBSP/hLZlNFdkJHI5ciLiaIBCfRqgQ8b70
zQZyT1nvD5UN11nD/3dO+E3a8uedcpE9kKqtqWHY80kqcIMhay7kbloF03oI/Y59UK7q1RCPMgHJ
QyMDXtReO0DKczIPTp7tbWjvJf3WcN79+3o1bQalYw3XnG3Bx/zPmy63CRkN6qDK0GmQMRXBlB6R
sgb+1tljRubriX1FyltiZEDSyoDxT7W8LMsUOIj2xviekjtlG97YzQcdP89U9sdYuntuWbfERGCy
et8mjzDu9k3e3S9VjyoQfSMpIGwswNv8oeer1+IU2YaAMSGgQEQPeHrTFS/F4vi0d4+2wJCj4Ls2
Ua1XuflxyGnYMBGMOVSWRuPKsX8CROsvhjozMiAIO6detF5hscCcG292To49Be2chZM2xK3xlDtv
44gZEsSprPHYWBD2b1u/Lo9rT5hMWjwu93Wf+WlJAlf9qNOjnPqgFs+dYq+gx8GhdYARUIIgXjR+
46pYpCdpQMcKLaxcn6Mhtf2iHA4UzpWA9eMGdQJQIrf21N8J/h9f7xK/65pGbfJaaSdNgo3qD0A5
vqizODjBfN08mbf8rPsoLB6saEImvlUJ0++XX1sllk2BXr5ITnXYNFNZN+jMo0Tt4zruT2W4HMUj
TFY9xwMQ7zDv0AHIAETa6ph8u3EhVr7WNti9l7N8YXMtyWdnOWHPigwwv2I/pq8bZ/ab0QPmPf8t
clE/Ng1vp4YW2km/XiI7amM3THblXvd5WPlbaee3r1NHR4EaDEwK7XdV+SXVTdWoOJbDIxnROmOB
VORwnYfDEXlTOPnIW5pzvZdna9cIcD+3Cqvvkt6vy18GqFxrJzIty0nPSl/ar4Z4/PfrdMx1Q/xZ
F6NgM5kBmOlq6XXZrjFabi/DJJdTV2neDJ24Rc89qps7t8vCxrWPXHt2+ici3p5M8iNdTL8f0MPF
+Sc9UA6NGZWaFSQlhjtzFWQlpDkWGc/8kVIJNwMaptAL0Gb2szAeW8weQerI6/yqJbjQ+zQ25GPV
f7YgVpeN4clZxCypfw1mF5iTETECCsLS+paQHnVOZHSjppCvTtuWHhxgfdH+6p3RG53UtzV0A5WI
6iWP5sqJ0qQHk8Ha51Vz28/JS2fWUcuTJ6mV+x53HUTEfIg1xDYFHlkYAVwM4xkKba027jqIrQOO
sEtBg5uSO7uy/by6GZ3Mz5Eosw6VHfrtDpXRYGdXTffaOPgPwOyv6SOchS29jdoCg5L5Q8GFvhTl
yV1UNBbGq4EePbTtTsQ0kHz/nDkALyMN2qHZJylc8TC/aaArLS2PDz850Jg8Rce+eeXVHUvfB66H
ZYkga4JLgrRm/VQ2xCKX6o7jyh/4YICuB28fI3utAWkoUua3KCP6EDBgIJaivlGhYTxYOqYmCaYN
hQYw/hImrPY6aUQDvU+KnUotsOsfoK4GmxMgXW12ZDWBfazrg5Lh4+qC+jqPVjn2vjvT6l26JHYx
BKgZxAd6Hc+OJpWte7R7H92zZS+eQlqvnB721jOwFiqQqyhgT6MBtBUgU1El6M11AmZI07vhnBmg
WCEBclFf1UugiSUsYBLdO3NctVh4cYMBiXpvyIDrsNNqiqCxtFhLrEA6xDd1AdG959o2dsR86IYO
SSjMqQp98Zh+StnsaRIc/t6K00HG5pDglkLFZteBm9Yx14kvNCdCKzCeW+ZBFNwjRr0TOomF8dI7
NLZYD+is6ae9sWNJ60koYAKEA58TpFDZq43RrwYv7yH5GPFikcLCmy7DArBede4t2CVNfXtsIYSm
j1FNTzWr8axIEnEvDz2sPyh/KeFU0k/NXd9+5PCoXqwenG/5KgvH64fuJ6hRmD/2PnNhaCIFqAGQ
0kxtiCl3qB9qaI/MGIclwTLXcO9Ij4ZxWyhUOtZ9w/SgMtugaxoPkB4UW7Nvg7fqNhDOvlkAIMBE
1mMzxBQ5EiHIZKnu1dbA3ZncwBY/quFW9NfNXO6yQtvluFuhYIcRHP5EUYSo0QuvqhPQtyiMEujO
wGua1FkiSZxnQGzgpIm4mUsvdR9KAZFt1wOjzisZxXgpjQyYT0FZ3CvgACdGCaU6FVXOcw1OSgsJ
PpRIQLnfVx04JN3DDBC+eioBQh0IUgN+LvR0L9IPXXtN8eeZ4x2sqQ5ujlCi4aTCMQQyKUGmvXbL
vKtzDbgMjor1cV4Gn1gvqn/F7G+fydbT8zJyq1cNUaemWlBUN3LGyNgBJxY8pl3ZQ3e0uM2yLlDN
oV1HowbUpVNooqJvPzvWoQPVXOd3WYaxRVd4o0l95Pc+tL+9Lp9h4PJYDAmw/EtgQpGyy67K+WVO
Adcw8dfQr+4qjw67xxy9TnjQVE8pe8kKxGYT5TyMsA1wmnnJvHTgYabjnGYTuKQqhFTFdanRR1Hu
OsQGlxaeNRW+W5v71jBDa34T9IcmykOnsmsjgY2MXdxWBBP79lWnGKz3eug2xqmBsies3OCciWc2
u50SgzdhjdFFb5Y+mtobil1hizMtEOBbM1ATC83+kaJYcYszwyQzqbTAKvh13rq7YjJXpkowq/Q8
tSLWi0+jUyGgoTBuOIBWhk0kr2rU61wgN+I8GGh7IInjO4OzK5PkQNz7qma+bMqYsAboHkxBQbpB
Gor/1Ilq416N1IMPl9/b9rVeoTyzgLbDHLmFuzqtnxOjCYsq95E+eMmEk+JkgUnhiQ7gXAE/nHm0
8dUUwOgY32ckWGzHS8TrVPKrBsGTq+IOUItgwc2SpLnfp7+mhcSjXZ1Kc1wdvzyKjokONxi9+5Do
uFgJrELSNaohBuvMxyw+SgFryNmtbl735JlqP9P6mHZrZEQxX8BExVKRldZPCnW0oFZc5hwZ+V2P
w6zVc+Rg1j0WiBFr8G2aH5MGrFXhvFKlQxr1Y0lbv6MWiIbWozkwpOfuL+DboNFjgHVkx93g+m0m
A93KgxLNpFraGN1+9sQ9ixQ2gS7Ydgr2abkRE5LC4qCHq1MJMUor6nDEFV+A7MoETDAzv3MaEHse
SdL4ZeIGzmT6FAOlUUfImG6L9tVtFkRTFYFVeGXx4gjdK7+BWhhN9SCb3wrce8opQl3dLrYbu8JY
TXAiigm7SW9Bdj+55GpUbxImuNrKODVwxhWyCwBtIe9ICuvWFE6oqjd3No6NsZwm916zdpKgA4wW
g0FoxBvmVSxB60AEjJhBgtimz2lQGtVBonmQwXV5cDEszeApxF/58Fi7OTZfHhUYS+TyYYYkJyTq
jrKoAVGZQmX9RMkRjawL9XKOZ+2c9IhVffYo1YeTcgAwzswFFgZZhANXPRgd1elTyz6sxYoYGNFj
2fi8jDkIKkpovgszw7R94Pm+SHqPm31EoZhs4QabMvjHJogb4xjaAxQLl9SnDIpkih9k26FuboO8
cW7syoD9WQ1UCY1GpE8ZNA5U89BYb5OLWy0BHi5/Zxrc6JT7XqAUAZbGb5CmyV5EReqEI3vWl+oA
BPjSG36qJ3HR3E9NuR+MyU8HCpXyF1tL/I4/18u4X4QFiQvcUPobL9wng9m+hRwFtsxBJpnPC/2A
gjsYJKKg9Qg5mwNlw5EJDSaB40MKEFBZXlljv0Pbi+qnavnR8tLPTZT+7JeqbwFdCe2lDzUbCHsZ
aMy+a6HZlTYk0svu1ygh+dP3N5OeBFU7HxQ4dSAzQTVShQSWTfif3BYfBNYPxEGPDI01/N+QY8DA
mgHbQs9Qoc6Lt7qtwmoafAFgi5G+A+oVSRiBLxkM5UGekATvruu9rO5DoVDCZfbvpFjBfGokrwmS
s4TCgWY6T/Vjz+8cZaGYTMMcAs16iUmWeu8h6Gv/BCsKLJ2TWhD9CAzyQNpJBxII5DKa/SqpGVQi
kuXaY0j9YfrhwhjE6QooBvL/jWHiSHog6lxkWmQZLxRNpbTl6IGNYNe9SHvfTfPVur0753Ep3ktg
SLLxGv3mKHO99YWLNO6HG0C6/bSAPVB2x7Hvl3pALkL9wfg1U5ytIvGK4SSL5zyF/pzV703rzlQ6
4sfP1qoD0/0cq5PLf3TaE4ZXkP3TPQiT7xT6AxQdXQX+vezGPQc6StofpUOQFTZwpLrFdAqDehL2
9eyDdeT3QMZr088uBYMNMpzWkkSFM6Nstz3LkJ6RwdyJzOh7NaFEJmU4b3g3gFhBnR+tfbopmvVN
+wdTqy+zk4uRQiV1aJFQNf0eCdYHJEFhecUjJxhgTI12Rqx2Q0SCrWH/N0Xln+teVHVwu61saM5P
mAHmdxBRj8SR7rpn8VbC73vB2gqa6AeAjYLqw9rCcv/dIPhz8YsGAbQBDCC1+DrD7vbi8FucKWK7
zcHUOnj6s660YLuBkhLa0xgMXoITHRtMytTEOsZts3eeODAAYCzeFndsBcJHm9iU9aVdrGdbFOGF
utAVwqjoz64Zaly4Lw6MnQAtgjdo7yUpPxjrBWIWu94+u/aD67yR9h38f0xZlEcncF667sMG/39I
t/xxv3nN+DkuOJuuzSztcpxeDiWFXL7O8I3THXpRMTSwov8LSMLfIBV0CL+sc9EOGRyVMmTp6zrO
50o3QMYHuUGABED+3Bj8oTP27Uv+76kuXnKXFomRDJSdemZgulZFfEbNVmtxpv/sUJIJ4951H7nm
7Bv3YUQcnXEfLtOLGnKIwNfeMp4t7ZEBIVYCG7kIDdUu0LvNiJIdu2IkuDQRLMxnrU28cXE8Ypdx
ruFP69F1xXUJsdsCUwya29CnyjHIswGWhPwb6SK9RRopKfKa5iDzH5qxehF2L7zuIgoZKA290bKC
o7QiGLPkQc8ASZ0Xz6HTrZbn7yOgqktWH8rqjsoBTlp6YJMhdBOModwG6QdysXy5J/Dz62pcfwig
iOM6HP/cBohGch4cdKAKHiT0IKcbk8pQgABbo1MxIMMQmOIsFIMjDUip6bVnyJga3H2EhRmFbYFe
o0LjQUEwxCzegGeJMOySq9OwPvisucWk0wfW+bprf1rFWVMo1pk4kEIcu5KiNwLEM3mxMtjb4ALO
KsjBJiNK93OfYD4noq66mvmJ5zruihmM8R9wsARM1Qxosfwvzs5cOXIuTc+3MtE+erAvE9NtJIBc
mWQm96KDIIss7PsOS9Ft6xoUIUXIU8jUBbU1d6EH1f/0TyY5lSMZZbC4nARwcM533u07BOwGHEJf
IuEoW9e0lrcRva0C4v81/HeKOtca6GxvG2llRMUikY+m+jAkVy2VoDZ8l4QHQvLsuU+AKmTHTAsu
tYmgvHGyi+ZFEmK39ivHnMxdVOSs4zJEZeqaUJwK0ssc5JYkdLoRPHbkkatl6ag0cZOTp0B6NFr6
S0yIYHVjHzcjURMgDDJbNXNBVg4J6Leh3w7Bkyp8jzj2yzI+ovkEWtG/eNbCc1tQtWrycwkWW3Og
UE3F8UcREmqgGvRcaeSgbkjLVBhWkfVdCFcBNVKgCI5QXkoVTDZt7eTqaNW7qD70xTGzLpT8PleS
ZTNcCNa69EW2MH81JsnK9J4VLaLsx0miFFu56EE+iIngpKYN8SJJb7r2UuCIbGWXkL9BYyyAJhyv
uuglOsFAxubBvZHJizQ6oCXlmKOABlxX6mOPZnTs4HI4HmoQ/buqH+xceY5iinFqbT/gLgbP4/Qi
xOku0DqIFMUOrau8ndY0c18ExA8Jlsbday8E30SYCWMO4meU+qJBIyHNrZ9FY2vMNmFElYlnUPzU
SyFrnLRhYzKfRqtzewNxMSeFKrnJ+d9WzFwhRzJsROs+u9AEzR7J9SjEwuGodhEMgzv28lLqOVRx
fM3KZZXfF5734retU+XJLhqN7WgqblGKO0shbMp4i0mGM7x7mccgeT8kT7QT9OE5dWbGrAL2hsIP
V+nQbaqRNS6+m+JimUk02zO+1cV6GA26H/pOpyjrgmdn1qHrqUAUXe02nGuS6jnPTSp+ZBkj/Zpz
RyKTPoKfrOecYekhCa29WNNgJTXhqJcS8vMMTaXVvSiJ74QRszqJbAnFd14SSZBv1fRpAicpxwdV
u5NUZM3G0uoexpl2b4gFZL1KitZNVXMRB5lTBLJTN9eiADYAvNb16aNRLGWJVjBVtZ6gy72OuCgp
c/xKsBG82nkPfwPFbzU2ySCHZCo4FREsCxdb0JST/Fcb6a6b1sM6jcl8Ch2levIy3hphYzEHA+/O
6PdJS1PvhlK8hjMWVLufXiFp9AHheCJgGCFyq52cgp9QhW8CNNcUX/fW6OoJEd3yQvbpPzwsZMtC
5X8vjbeB8sOsH2r5WfP2ZlqsBvmtKZSVBR47meUZ+dYX8o+P+9yJ5kQpyZUymUsI4v4uxhyBOtFt
5ZthNa7V9fmKQv66ovh9szspD5VKkr1WZcjGkZb5fcuLchsdsHMkSF5y23SUVUmUuNs7RFmgQF1O
976dLps3KHDhrALmM7ny8QacFI1stqpQK6q812gzpijWLvBDjpvn/JifGYePw5yUhwQADXLutfLe
Ml4COkYlRCj/mnL41MwP/dSHkuVEmja1gqJlPaWRcWXaHAvutYv6UtnpdnRLJvZx1jrOfVbp7zoz
LBvhqNmZSxNc93vrcFZZo+R/yd2ErpK0Ff5PZAR8VZ9/+IBzbfeO9MnCpG3KhA8YbYaL3s2+xdtw
FfqLckXr5lV8gIKfJYq5Ey/Ds3Gf52qs02bnTaiEUeeJf5923bLcJZvktXwqNpJD0Y59hF6XiGlJ
RgYHO5hrfQf+6yibXz8l+TT87OdTgmhDb2WpkmSezP6294Er0rrfG2m2ShA/KSm+nHq6wKqwCHts
FYpyVUevaVCvDbBNCGDHMpNVCrQTSBd6zv2y8k1B36hAR0EUKTe//oQ/o6A/VfwcLdBRcozTTs1v
nRX3kqzwmNQVON4GwOlqcugL/KzaxXJ68FfD2rDVTQNs5cYbdUlHaCTxlV2ssjtu3bJg7pwj7L6+
be8+1Mk6FeX6aEY1H0pexZeIf5aNk22yQ7FEI+cq+94RHePoH7yFuS7OC5S/fHsNNGmGRiSefpqK
F45jXg/aNK+SPWOH63Kb2z+1tTZEi7o+Lxv+ShONSEHlTvMESP85ORIkWS5pAkUnphn41wbce27r
rVMBhf2i4mwfjleyHtrzpvbrCSB9efZ5N/TJvdb8ypID35L2xRQ45li6HfhX7N96xApl4a03fDOL
YzhZy7ieznnvvlyO6VCPp8zQNPH0sk0Q0LgLy3ny9a5qJ45/jFf5m+kMnN/ZBvDgLLQzbohPvcB+
vpPvBj254LhWIjNKgnlh8laZQ8fZdblKn+tr9D3xk+8SdutCRrjmIloHx/RCstEgxHa2p7OKozn9
+qzc4MtV4t0nOlklYo3gqX7w5f24rTbartl9n2xh24Cc/PpZ/0xM+fSyvxvoZPsbDEWA92OgbqmQ
SrfoumWyTG1ughvvO/o7r1LCY0xiY+QFx+xFfxGtmzsCpK7pl11wWniQzjyNr7cJzAbMftVCMnri
TZHDUZZML5yvfbQxedkTunL0bEtx728FHoVkG88Epz6Gy3NG1C9qE0NEkKBKhsmbZ5gnMyEYw0Ks
OrP/WQ7R06t/whyzsi5DW1+kt8PWXwGd7mc8qXXGi8YWvmVPxSrZKxuo318/mnmoj0+Gj8J7QFcY
0cAbe7oAtHUxNkk07dPqrqpecsU4UzB88Z7PIyAqMbD5YsY6qUk0sSE5X/MnbnTASupvoUke/bmr
9Nn1++uL+X2ok9oE0L1SpQLtleYLCzF4U0fhzO36FG/DgvHhak6qi04de2V26bNyKEu/WrR33la3
4+3w0uwaDOyTmzuKbw/z+3ruNfoC8vww+M/t611pU+l1EhmjMvEa6Vt46fXc137254wHjX44zV20
CJmvZ9G5z0s1wBw7tawaOKbQJn4sqZps0oJGbKW9Ft6NAHCC2OMLNJfxpF+mHlQcu0SEIqODYDJj
68wM+gzGzbAg3gTR0GWTnfHj6HFnKYYvkpY6g3HKulnPRojq7CL1+cDwcZgTLC6mL0Kr57W0r2Rc
nN22a3+MYuWO5rdfv3H07Tt957BnmaqoWKgTLVk8BVcjqVLiJuwBV4cQ52xziIH8fAU9fjtdJCxJ
ppKtfYvlbwzhJoK9UWTHKRl/6ABoYa1tIyABDoIXfZ/b8uCD1vRwnrlx6JppY4zRQUXNEhrFdmp6
5OfaoqflwjQo26CgR3oGZ+FxQNXFaGWktdMrSE/j7CXvrU0NxC+WZEl6ws4IpuOcjWgAV4kti3Ka
255gHrpqTv6CnK704E7+Sf8imahq28/kjTk+knrnNNOA/dW4r1Sk01L1kkj8bu1DkqbrCka2MTKn
td5y43q0dDfS+R8FK2JgEqhsXjUIaH0ontFgRwxQF4cNUvZ8EU8/sjq7iS1rG1pzEqP5XRTN9USG
XNfi5erRp8be0kNMZKAXacbRWuiCvNEz8coUqMCN7F739GUiwf1PNN9EjaNkvT1zXMYQPKjm5ETl
uCzLbjlVld2oHuQjoGWhucKQbzT/tYr2fuHbOsSV1KkrDwtnKaobzxguUim8bAMwsmlaaDit/TS8
mDha+ySlRXA1gflokL4tSL6bjKJtTKE7mIVtoaaPxVm71ELtkICJPsg2fDwZGk1b/XIbD5oblw15
cOM66Is7L77Sy8BusdGz3jpB3dxqhnWhN6njgY10cs4+0vCxfz1vzZ/S1dO9QpF1HU07L6N4Ko7M
TUSXeSqJe5VumsUFCQarFvF06SUrddCdUGsQ2HaO1qAqnTRtpVrMicHDY967oU/KF/q2XWYBpQ2K
LYYv9HFXi1sTtF+mjyEvP8QrKtbyXs+nRd40R/RZjtVqGCqDx5wJJ+GT141rtVYe5ebYAwI2AwY+
mMIRQLRHm20lI1EFiU0UnuMrA5oy5PkCyqKKxkKpvsW8dgGLDeo97MayXzYS7viohpUjCxRjfo/H
vVBIYtA9b68oEVntkJ2hZ3vFc1A8GZC/ZMTbsvQc+ZZbyoRGickmDgpXEMncBdiU4sgVSA5R9YcM
AbhFTMCg4m/quSQw1kil8YRMTSE3a1FFX60FtlgLbgTvLZedrXKb+ulFSot1ZnqLzBhdCQf8BG9e
TkRXkgfc65dmJbl1jQKg3Ei0xCYLwQ3rFwslU5u9yWCyjffdQN0vTmgUZM31Q2uF6Oqui1BiZ4Q9
ZI7BWhKnvVNC+ZXDtI517AWAEzEfBgBalAc0RBUgsrrMLZWM9R69/3JAIDxGxkrWYLr0fJlOuROK
MX1Uf8j+QR3zuzGXtyWrBSj91iJs08TzIOhPYn0v81zMJlxqcUw7XOT2/Y0KPSg29Q35rHYXRyjV
fVfL6NiZSrs6Ab723zqVmohGtlHTPFa0EWIjsMO0XUkIGnifHYFcACsXELSDHEeFU0ilkyNUz1PR
IRHXVUh9zKzyYs7UVNLhNtMAaPNtiI0iiKzHXDh0urHx82wtGTC/d6oOgCEEcy+cctVU1yJILEdY
KNEBc3x8ExE4T94Ch6UjVngaBxf3PqqTrkX7mPk4XuJehjO4nKxpqVlHT6IRkmeujX58rooKmZku
rSLJuig6cOy0wOehpt0V96JEeitOZOPUVBIEq/ktBgfTsC1BcKcGBX5AYLM6MuE64qEDNHvWeoqs
TemjE6zSYpfrmduW8k2ZisssHFyNTl11ddFYOZaoayGYbFOCjJGQuvbPPRpDce9595aF8wslbEBM
s6I9j9kEqh5sPDpSm3G/LbX40IzhClJYDV8b6y4w3upv2jSi8370mpeYxr1FUzqpUjvTELllNAsv
S7dv7r3qMkemaGqEZYDu9+3G76/VUNolpK3qo4f8VNzkBHSWcu2oOSrzsXe06HoU8b6MEI1hyAK3
tkZAXpI5ymjBHn0LRA+2+S2Xbxr521TMeRoTUql01xHy0UoCiWfJQgSMVjttlyJJ8EmvH9vW1gvc
Ta28ml4b3brXpO89urSoJnmGNyjXX4KGrL6iXcn6sMmYRCHSEnsUPUftuosEHKLlySshOiWzuGi9
xDVosjF4NASvnWaInWQcdjHPVBFhsAIocNphb9RY2uiFhUKtAj/3VkNjLsoiXKtUUZnFZHxVE9Cw
iTWj3nkwaUn8QodIFBXAZ/q0jPt72nogvdt51rHr5FWokc+AWrEO5tIEJNsglA9VFA0ZbaMYbTqB
QNDo+6aHX3nWyqs+SPalWi2HQz60+GeitZhfKwTQlZa1Rn2nVC+ShhYxqo+tQDq4b+zNOdi3F7+R
q7BI1cbFWLcpCADHot1nhwaFYsMkynQQ9jhwWx2hCgtzoXzzkvGimO7R6NyQbeYMDQg44FLOMqOn
vJ9mbV0qJh4EekMH4zHAJ6KQddTq0To0rowhRm6o9jeZZ2CNQHRFu2jN+9Z2yCTbZFnwsfLqeRzY
5Y2SvQKZLeyZaqySAAAJH5nRbHJ0kxo66NJ69KP7CoLTb1hV5ftYmBYkay0FaIeO8RsEgfMiJw9v
VvbmJ7fWbF6bLUxxahNNaZf1iDQiWzR4R4riLm0b2/PUpTX1biFlN6hmdTxhIuyLVbwZo+w0Hcb8
rF2ZOPdy1bSx0q9rWKEw8Nfi9CRVGUzLtJAkuKoBP4oub1P/IbN8u+qIdIl2eUQoVRssW5OiC+Yg
nLYs1hqvgoq3OlWjtVbjfdY0O/AkhLYHobFW0Vjv9bjbYtihFfvB8r4Zzfdidi3N/F4qrwtoQwPR
IFjPQaEhaFeC7RHROzDxsjxY1HnuiGxmGY25ewluhjzEKPoR9sNqSHw3DSAUTeFCSegMrVm2Uvu7
ltWylq3HSSImvhBuxoAeo7Q3abRlzktT08YsSFCqpnR3Nop1YDZPnmc4TajaEdzMSNRp2VI/vfoo
Yj2EcbLOGV9+U+Gbe6pLT3ulxfnFYGWOScqQxnRqsmU4qLsBF0qFbk2W/IVAVahL4w8jGC5R8DiT
GEAltxdm9Eqe0EZkTuZKzh6pu7l2SHV1mQglgV/bOdKS5NrJ/CbU8UKRQzaVQ27t/ek5mq6j/lHO
nlWkOGlGJM4jFdKSWAZbSh+q4qFA9lVYZIWYLARgZZwYXMPyL2aPoD/0TgWaEfbCUoyu2UmXgozA
j+2lfhwqHdWyaPdGuqgqIE9qnK6lx3sXu0ZC/ZBdkvG9l9i1m7RwzaC/s4QeDVzFthU4oiq+EdgQ
2AFn2mp4aeXK9QQZGmm4Gptv3rBOvpmC4CjSaHNhvaDYZaJROxxrI0D28xgHvcPCgOj+IsdElpiH
PMJbnoA2iOpl4iVXDXbXXitWVbWrZ+UodrdU1FYGO5gyeBtQbZjl0k4SiEQaAM0t20eK80SCQKvX
DZrIsUX6HeBo7beyaC4Gw9uIeAD8EI+SQrQ0nH42IXGAgZvQo4/JuE0TtqOMQgJX7MjrOElknSv7
mvzulHME3SfxcyFnFnvock6dHKxT8VH0rmQke36Zb5WRNUx+Ab+Kb40c6XoxbUTqgDq7GvqrWLlO
xKdmTK9GcrbBOckKdKT5Val2GXBnYJCQhE1OrbaWkkMidmsdyDFL3rpe4YOYW0Gt15I2OtmQ2gU6
NMyBbmWBXnAcGwcU2Ca6zF1svAxRgBl1vmICjJoQAVtCfFNhD007zzM2Bj2kpT2SfKZ2b0nPQr3S
+oYe6B6RHiGK3dwNUXeqwp3og8ZTNMhdBb0H3V2DkOr4lCt1m0aJK3nBRpQsMkRviH1aBtNtqAJc
jbjXJ0DzKHNTzbPlqdgPOTJ9I0UqOKcfXWasI5rmrwrrh1jC0JrdsutQgaa8nNl1YuIvMDlwVDDH
0GBTeFt708oP4bHjainhGCmoxic4QpKbVqSeX5ZetPQEf1k2kcMfX8nqXcTxx9Of8yGf9WhQ9Rdo
OqFp6dGoJAuffKnGj1Zjkx2S/MU0WtvTsTJyDxMF3yhGCLA6e9SqVYG4oVOMFeEgrsgNytJ2A8aK
rxhONzV3Jdn4isH8UYKYLHKWDSm91SbRrg1tJ6LtNNjedP3HhA6gMy6bWF8bXrCLOozGXraUNY+d
E2VK1NqKldP3wnDlWew2hxLpP8rkSu3P5AN/CeCoAI443BUwAPMEPapSZE5MOcIHNtZF/QMJl6uA
gQpueNHshq2+EC+m/XmdEcjCKeQAbPVu4FNaKtC1JJzo6biX89xuC2/h5696sFElay2asoOSdiFm
aEAD1akwJsraTcseOUvopUKnrf2dgTBj8DWnGadVUNSrym8cRAGHkB0pyVFhDA9KhlajxAKgtOtO
ap7y7H5KEXEKr6Z8W3Jilf3HKb3WOJnGNDHI5lj2ajUpF7m+V0LB9ThLxrSW12Uy2u/8ACU/Hu0k
uhPiwh00dsz+jYz0hRjFq0GiPgwaMrpu+4wfZKb7j7H2XOH3nOpqQ46ho0QIJjB2NXBc+dDgRmkW
Hm+uUJr4Iw8WWuFYOgrFXZsE/CGaZ6R4qlFtN4G2UpS7GkslKmKqFQQtHFQmHHEDgHxFwRHvCu1+
NG5C/mYcP0RCsDS4kPa1G5nrksgxNb3NlW8JBXDej45cP1fGnhT4HDF5Pn0PUM1K1IS+bO2s6Hut
4h5nSR5TWPgQtQN+XOs5R3Ajs5Ko5beB3UJCFZuVNXb+3vY1MtbwCkvFC5aiTVDjfE84RUibqXsc
VMGhLdsmTl6xYbkeqtqpy9ZZ12wVk82OXUjyNpZBH10ldM2mX4bitE0lzpNKeMl2il7EXxOUiT+m
2XToYLUychRicOsh2jZ8qoQ2npV/70sy6nIyzIz2eqzJKQmvrGlnUYQbnb4g8AcNNO5c8soo5ekx
gwwBSk05lNn92IHvT73Tpu0iyViTw2JBa8TdmCBdnpRdh1rYKFEzFN8JV3JHJqqPjj1Moi1ZEG4o
P4ghumwTAAcwoqZu61FEa4a3T1h3/aa4Set4l9MWTPFfVNbwuhs4MyrLQkT8G+Mb18TlCGKACxoV
k2ZH2RpsYFCbTUaNL9BagK2Y1nPkkCT3WeyRioZTgByBrEgxwwYsp5hoGzhvIXPVhiLJEogvv9WN
Z+CKndbcp9Hem/yV2MhbK83sQF22sreKVNGZqje5XLPqYhygGo55EHnrWMSjpw9Kd1CmTVisypxO
n9nT1Br3E6Ll0QfQ0mjaSj3dTxvZS5ZCTZA7WB5WAB7iz12iRLZi/jRv+tgBOUiHvh0YAoIgQAAB
MmlQLznrPnjRpaweY29NBzxUe+EqgfFSa23dl6NTR+KPOnmKx5BUhvug3k3pga54l31f075Atef0
BVm9h2lHbU0BzoX38X0rvZYeYUqAHoVqLFMMZlUu2QUKeHO8n5MiCxxLZThtmJuurNylnCXMnVKS
vVrEq4aNX/AOhdGvIgyBUPiXvtjbUbXjsPktsOpt2Bzx5uJGD1wK3kVNJIjR+aiNG9SE+dISuA3U
eom0KVviNPTnHp9ESPyjzqZR59ZCyo+i3iwqLbmSRdIENbqV1DfyQJov+pxqFwqXotIsevGuoVIx
srseyZlAEuJQWPtEgLtSbgaDreUVPd9lnQYPbSguNYzMcUEkiUWV072NWmlb4Wsm4vYvkPb4PzIl
Xebmpu9fx+lyKp/ryQI3Q6Gua4tsyFwzutWqQ6SUVLQXjX4/BQfixOyQc0uLFv/XKN4XjO/HneAE
Tc+qqCzKKh3gnjIEEvFW31h7mmNc1WdS0T5zrB8HOsHT/UmUpDiOyLaB4ar1XTcRAOGH7pnr+QSm
n+xsJ9xEYE1WF2YMQ1aDIyyeaju4kTdzls06cM81q/1st/14TSfEXSFLggfSzWDzmRTcMcFq1TX0
ytGulOpcmPtMV53ire837RN6NgpCyxeIeMSR/SK11aLCk0uQJv8Ig8iJN0UUe+ZufsG1UCcY8KLy
rP7+6Td+xzBp8jAITaRPiOrjy/QSbyvi52A5lykzz0Rohy396C5jzFnOufjh/6A6+n3wE/rO6AyP
ZOZ4VvR3zsSASGvLJ+VFuFaJopIdvCv6S77M9mfJ4K8n0e8jn9RlGKtkT5KxpTdOdYHi257WXDRs
bO801+eppi/I53ke/WM8fSbm393mVNILOfC0+TZLS4i8HefgeB+uWF8v2ot+ObgZoVPKq7Dud/mZ
9/KLDLePg5+sAGZH95tC4o2pXZKILjMn36P1tlxcWvfFtriLVsXKOJyLTvsp4f88m3+/5pP1YMwM
veiJetgPS1Rp3W1p++48nxCWixfsGatzI369AP0+4MnK0JmlPAa6L+4zRV5PVe54ibAuLO3MivoF
b/jhWZ6sCVlQ9Fbde/0+N4SVEGuOIF0pOi3yOFSdeTvnW/SrW3iyIMgVstpwtOZp07t4ewmIaNad
Ddzrji/emZX1zFKgn2g2QqTjAW14Z5+LuZ1jGRViGc9rQ75eUn9/SifyAG8UorwXmBZF9GQ230G1
F1Z7n6PoZcasfn0DvxReqPRXxNYiipLxU6Lz7r2rwHRpI+nPm4V3zG7TdXiM3yglHFyMdu2spIfw
TkcUOl7ou2rlXRoX1qHcGYfyjCDmq6n5XgBy8gpqeNfycUQA0hivnnYQxct2ONeT98sX7v0gJy+c
RbaCok9SvxeP83KqrenR6NDGxc6u9bVwVnwhf3XGfD/eyfsWq6igu4bx/r6o5Uf4nLtsOewIXnCb
h2CpXYtX2DQI1OvIPybU+pu1tja/qWv++fvwL/5bfvj7+1D/+V/5+ntejFXoB83Jl3/eh9+rvM5/
NP86/9o/fuzjL/35qngjCq16e2v2z8XpT374Rf7+b+M7z83zhy9csJxmPLZv1Xj9VrdJ83MQPun8
k//Zb/7T28+/gin17U9/+J63WTP/NT/Msz/89q3N65/+MOeI/vP7P//b9y6fU37tb3/9b3/7y//+
21//19/++l//9pf/87e//Pd/+y//49/+8j9P/8Lbc9386Q+SrvwRFkQnY8CQVV2cEYP+7ed3FOOP
eIeoABTV1BFDMjmxXDQBvyT+USRGxbJ0kW8ossqUqvP257f+SOCRrIkia6FuKga7zr9/0g+P7PdH
+E9Zmx7yMGvqP/1BPlGMmQCqqDHIwEEMaZmWfNoJw0sUzRpyITwaGoiupnRzqYwuLhLWk4gCQLS1
WmSN6KOLHJoiS6964aFU8lUQggdkMKlx9GiV4bOUG0RBhQUtnKcbJFmuElnHNriQ/WcJMKDUEHPq
NFwN3Wx6MUhVG4P0Rsp1kgiLpVj+aJND4u1k8Ur3oU8sMHLM4yr0YPZdSZ7qWnY8fEhlpyH2T8Em
C4eE8WWOA0oFIq4VLN2iSIYhTVCHt3R2j/Av6NwgfG6nctHMIVXWPohfNcmwaz53Xws3CrF12pjc
TFK5l9TrpPe5xMp8trzsypKkTUYjOasiKrzh4wPsy+QwqIsM7LiPhrdQAIRv1L1sjj+I+rUBo544
W7/k+ppQB0LKKVuPnbS3pDuDft2B6ar0qhIAUv3orgqvcOciwzjI3oXmEdXPEdPvb8zkqs82pHov
tPGmUA9FJ2EIM7ek78Abto4Ou1WQfaBV3oUHhxznEK0wfICVpm1ZHLJxV5HV41rxoVbo+eEvusxa
aTJODHptRLpImgABMPhbR3XYa1K+H8Q5myJaiSAOqgQBhInabw1HQrZh9Ndyo9Fh8qEe1LsGHamd
twQ8d/e+SUaNbAULryQSAgS9HIjFMMptF+X3WvPdA5S04EQVyNxajtaDp6eOHAsvBc33wN5fclV6
LKfgCHxNf/FKvYwFlA1WH1955BBaZvfD1AKX/MWq3cTGXRCVB4WOfV73NgAhl6W3BqHZkbmO3APq
hjDBuisvEIF4gDZZTgS9WNuzS8oqalv3CK8hnLFoH9XRs1Ufk5mZOCWO5lF+Lvh8RuLZEdRXgCqh
kJOllndrwmvgmH230FHga3utupTFxG4SUOz0OiTFMtVQIkRrrwp2DfB5jD5IDl6KBEN0L+LNERv9
UcuwPXQK1pL0zDHiY+nw95dXNYgzRVqpa/qpXiwcdF8rRzU8+tmDaDRLSk5HIbml0sc5MsFt/UPi
J2cG/binfh70pA5T4wyNmqyER80nfq7bFeXc4Phcb8CPZ7LPo5yUYEUUsKtGXBrB5gTgYOJRx9QV
bnws9zWMUzCRrwe5ZPQvplSsAv1Wz57opuqMI61Gyxcslxte2v+fazdFU9RnbJml8+N5wtIGqIKY
LKS2fumaG6mgt6xxTjH7cX//7dLfDXJST5DsSls2SQ6PXCJhSqPb4/vwYHYWwpP8OHFkoaHmuUPh
x+r686AnRYUu+JaexjxVPV0BkKnmHk2caNy+2yl/23/e7zcntdLfhzE0WcZAaJCArJ4MU01V20/K
GB2xdVEr1Qt6anrEntPpFEocu8g5q8GJkPTziCfTdYzHZKrpjHI0I2nVFVejYR0bgpp45R1DRh1H
VG0V0p2oH11gB6xzpOHIFVCttUhT07USk0gd4m7yRl+euRtfPen3d+N0kldjqTTVFB2bZcsBVSPX
xAaSXes3FjLTGrPe3jzjTpa+en3fj3ly3BCy2DQ6jzG9N8Av67G/TpbxKu0X2h7iixhfJ11G+LbO
vDkneNjn53By/tBI2bKEeVzi0IiBnlt9SjYc7Or/LV/v80An6EZYGCm+Px54LN9WiDmkrVVcn3lw
X70t72/iCY5RG+gOAgSgRzrdLoxF9s14wT+ymcXB0ZGZbGe2fe5U+tWK+G5M7QTLSCKtMPVmiI5B
P2w7GhwXaGrMONsLRMOjIGUxPHOV80Lz+zH40508bScWxT1JqxYjqquODdb1t81isHvCe1CVh865
KfLVbvb+Ak/WvbIyRLmQfg7nr7PlrD/+z4QBnHkBTpX4vVpOcukxjI9iTo5eI7JhfWLgzty8j+ft
f7951NWqQkISX3/cKjrfLEVPFqNjtMHBrt0QjrrOScNazKHj8jLdmI/SPTFhZ7Pz/4M3/B8j/3wT
3x2+4UhE3egYWcbxlR2kW3zO2k64FugeIC5FGiMkDgEt7q8v+IvrRWINDa+LskwxcrI1+k2vD9bc
tjxNmCD9o6G8aX5OkBN+k7Y4AzB8dY0yae40z5iNbeqpVr2wkLCoYhEdsXD9kJZk4mH1jWiQ0JIM
cKmMruj438d1NZyrS75Ysj8MfDJJlZAwlkHL6S3RjYdeR6JMRbgYBgzZ09bXcSoHnpuHXr5JUeAk
Q7SXhnrdCsexrs9NsXOf5WQzFUfV69WQm+DfcwswjjvIS+3K5yU1F/WB5nYv5xahr7bTD9d/sp1G
NKUelYTrn/vrqPQQN/DOCXa9NO64DS70V770lyZMLMTYw9nh50s6WZLo4yarogWSJZnGySVnGnlV
aP7Dn8OHiVPTZchuFoQ7uXSVMiklHPHcjvnFusSYmqlqhi59Dmwt5IlSJh0pjYqE/IaRACroKnhs
AY5fSJ8SoLSg9I5irmzE6TGTOfdUZEUlxdZPSkhRzqHxg+Iryyb6/uuX7sQGy6oyG08lekppsqR9
DrIdFbOqRlXWDyOt2mQsr2mpOhNS/zIgjnNS9AdyAzZktrro8V44em6ThJN0qEMSFus8LzeTMIL/
S+twjJwpRoQcDrvQLzooR23lJ8K5mmdeBz48wfkTy6I4L4pkFYinNY83aj6neP0wdzbx14mT/7Zx
irtz6TqfdsyToU5KHT2pKlmrVf3QT+mViK00TjBZxG7edGRsmigpz2HUn9elkyFPqpxML6OQhGX9
MLSPJlq5ZAoQ/z3Tq35jdM1zpCt0fotIuPe2Sh+/yBNCa2Q4Q6RueuNcU67PL6uuiswNE3CHmCFZ
PrnXRjX9X9LOa7lxJFnDT4QIeHMLekqiKG9uEN0aNbz3ePrzoWfPNgUxiNndm9mJmA0lyyWysn5D
moSMenTCX6YV3vmy8B7CKFnWwa+k+6sV/iqpeK06gmOibBLrV4eRn4Siu8V7vqXzPl+jLQkdQJ3L
39/O8eSXTZbGMBM3EjtFOYqCeWfExT7HsaEdmoOhYBci5svevO1Nc6dE0p1uojeeAWYxk/84g+pQ
clVLlWm2Ifk8rQV6R4VoYZjKUTJ2bf1RGuG9phYomeJ+MPKvzNi21FFoA0TcICIig36Z4L+mkHYv
H+TvGwe6h6pbUGQx9YAjPNk4WRokCWyl9ug16lp1geNVmL6Jzc+ygZ8ID6mJkeXwNIQWvQ5dTcWu
a+06qBWoGTBykOad+UFjwC/ndPKDJmW0k4kCCO2sPY5sMO0lv/OvomWzbVwbtfNlvxSGRbqONvK9
Ofc4+q1Am0SeVE6F5wWB4+Tt0dRe627EFtGk6+5mxvft4/k1ytTBu41EtQvRnvl7fCGtc2ERg7Xa
9Mg0LyD4LR08EmaKpAlJk3w9iTqpkiTRDAZPJaq497f9J9uJx08EBJ+9/VymnRvgpFJJFEQq/Jpp
bJHGBclqxjNT+O0SNBnL5FtcClJjZUbZHuv0mDkunTrEn8JbycvnZm1mR6iTokNEhB+lZGatXKG0
km4iCr3RsdHulzmOxlfZYhEt0Py7vEXOjg+qLj1y08QObvxVJ3V0W0l+F6oBOwRRnkqNALEgc9e+
op06c/rPju8k0iQbmrprVGISjYdfg2FA20f7a2xDXh7Pmc8BOeYkzCTHGKnhOSG3uuPYbgBlfkTr
cjzVI94A3YPX/lVa1Dtuej/n7uSzoSfZJGmGaICZMJ42pwJ7q7r7QP2l4mYir6K1efQXvrsZKBud
1N8bzQ9vWAHVC9dzJcHZQ3EyBZPc4pWDX9bjmoZdsYhE4OfdcmaWx3P1LXEaGpog6NhiyTg5Frqn
h/74WM1QhY9Ra27ENyi/Rqk5YVYHRTm/df5EmxyNpuxj/FriFnaVjCD96PdtbLyOT4QIVQR+VgC7
zen8hRmkWw2rmVrz19gc7htguUaXLfv2LUF728XeVu0eIoWVGFCmNn+q/VPEc4WIyjt0m6vBSp+R
LV9kHTKitMbFGtZBqrNnIYAhDLX2h9ld861WHDPMyVROTmBf/f83aMQcVY81r/DAxpbZ/T9QYpxb
tskZzKHth4GWjjmmBbe69u/G+3IBvRExlP5q7iYzt26Ts5gIauWlkFqOcYXPca0/IgwOWnb2Mz43
rMnBK9IWkqfIVyDa+WAGbQ/hzhiZlwBEPd+4uR7O+TrmZMkmB6xttEqR4Dse0SKE+3Rf3qXv3ZVy
X/IQBCp90d34yLDZ0tv/duq+WUEOfZQ7TjIuH8h3fztswb/bvEiBOF3xLZ/5Npz/kP8Z51S5UrWA
7sYm6xchEIp7CBoSo0dhdfMPxGNm1tAc//vJhyhqtAFBemLBlgal/LsPx7fPZzpHn9C5797s2CYZ
zBS9SFfr38laWgu2stV3o6lmgBjAXD4et8OFZDlV6AjcBqiSw3Yxdfm50Tc5SYVrti2Azi7a7MUU
IAkk5frybpk5fFPVpjjX2tTktnxEgB+nPKwA4diZ1kyUiRrbv4q9kz0ySSm1QAOr+71HWLU9VBN5
1W2R/9zBzdEWFTn6BgD56vLYvj+xfE2a5iSzOF6iVmCn22P+Kz7Eq1heuzfwrF/rI84lL8ZxFtR3
9qZwMsxJilF0/NS7lA/eKKcUHS1vqS/wJFpU26ikN9OvZW816gRbqI3PHMPxT0+3j4YWr6LQALHQ
0P16MjAUkeusrppj6HVLOYOm5St2V2A4CCwe9hhSePbl6cUs8lxMQmq6JRkqYb/G5LbsC8kgNcck
hvvlOTdFBkHe6/OF3BvPWfUiBDoSr/cZl8cQNcwol3dujtsibkJmqq1zHllaHQ1D3A+q4NnDy9UT
EXy95pmKR85+KwvZo9WjnGqJqN1LGYZnKK3GPtAEVDNqFWw9WGodQ4sBJy69uNeAVbuUUqaB+Hkh
rwMy4FBWi44Gd12bttxCYkhWeSdCEcXfiElpOgOO12cpPwTNT0fYab6/EXzlSlJvHYtvbAOrNNJX
KiTOAieBFkd0t4Ut6l1D9XxuUTx1C9HmHNlZjjrp4G1ZNhhE4lYBGYA+aI5Hm8vbc1Tiw6CldooS
Q4XMUDOqe+P/llTwuFW4fdZnrTtIbVtIztdPdfXLTJUb2C4rwXjP6gRf+v5xiLWn1OthgLiOHcCX
E8J2o1TQeLz7BkCXjvueG0Kexe89EzaD3lzLg7OTYnHlQBwpVAHq31vhJDdpLb+HBtwMq9ia/G+I
5QgzaltVuSgwiJEkZLlC2uYIJIgESnFlz1v9Lon0TRfoy8gobB8QegcFWK6wDdD0VYuWZidCT0Xj
dKj50JXosYrod/PwvxR1b9uVGHJ5AY817wJEUVduV4OTcc3MdrX+5mFKJ8fKSsgfhk58cdPmJgrv
abl4gcOdCmUiTYWB36IY4NmW4h8VupTwFYXbwFW3Yu8dMtDxTjtaxGNIwJyaLtaD0laUc1zfn+Oi
fEJfF/YkghDOR95inTmsQRwe+rhcDQGWRFJ4m2vVTYXUjODqeGjQoTJ+QDOEw4IysVxtIqgIUf+O
TMKmrCFRRu2mkD9qmDEGlPMoeDQja5ML4jY2musCWh3IhJWV14uk5R0+QU9feYuF9jYxYGdEUKdh
+8dWuMgbHA+QzIP9B+/91Y0du3ZMWzLaRWYWm7Rpl11479aQ2WGqJXCLC5Qd0Il1NmnkL/MICozi
rtuu+CwKjCcxBvGEp1C411E6UI1nvY2xfkTdBRuYyMg2ogdPHCMXqcaSMXdXghnsohFtpCTVW+IJ
e6fTngdw36pyWwTbaLjrpKca+ZPAh0YZ3oC9+0CV1S4qbVcocP6w/ZQgeacQBq3mWkqE604ybE1M
XmP/uUvqYyRCxUHgDZYo3g7ls2fUnzJ6KYi40xZkIWLcDiV4HAqcIiP5FItkU6nlTdu3O7mzoF0j
EFGp0POTjQPeoBCw14tWlrZvtRfTu5EBb0fej9b9lNRPL3izcFMxhXoXpeIiMzCeafKNbJKcYvnR
QYE3zCkC/eJFhi3VKsBdGuHa8WG0xmw1FaoU/gSvev+z0VeW8iGV7iZNI0z1qvvOdZetbKzgAkLc
i1BqgRiu/Ihhx8bGsO7Uu4qnkCxBDT9CxDyBWO3SnG/MZdGLvPEXQng3ZJteuwm8do36ygp3pSt+
u+ftA0Q2zPBa8jLMQ0ZNBs8WtXsz3cHNWpQhd5gixLOgKbfmcHDIAkbpgDRDuCX5S9CPCfgQL62W
FlBvXb3N122M98q6FqF5ibuCB7DcgMcT3Kj5Fdr9enfUcaKkyT1Y8aoxcC4ZpbfbvaR0aObGyMBA
lzTDtdzexdnRLZ4qYe10JpyqWzG/1i3yawLd9q/O+tG5Bz84BOG7NIqRJM9J9KMSUF1VcQ6SX/0B
qarkylM/LfHakH7o5lPhPIYFVU0LOFu+9UXMJRFKifJqIdfmPY4OEIzgZmU6Z+nZ0YFIJLCZ89o2
qIlQjFmJfv0QcupiVHkT5dFy31TnJhDQAu3XCeSvsEqWIfQhhyyda9GqDgElwYPx8Q1pxWsVal1U
CWhuVwu/hgaYwsOXnHUiB2hdILwo3OXCo2FybW3TrVQH1wEHNgm9pdo/OIG8UoXowL1th6fWi4RX
S870prm+rnuMLtx65dGobK19UiCohm2ClSrPA45wQ/HU9cLeVJqdUSNvxbNDL1+5vYmgeIMvWAl4
DJEZ80ei75302eleY5M3luEDPSS8TJCGOEY9NHorAI61cjz3XYkouvnWqeUzhIbXsugRrUarBu6e
FLyF+bsVlzy/Vc86siSZwlGTqEVQoa3vY6wSB7QzLANVF9KmX8IRVN9bBbmVVD+orfqGOs+qRpBE
Ce7S/mWo4UhwnZaN+iGWSsQGtGsV8rSZhpsBre0M00Ud9XIxbNZh1m2z3to5krIXzWofKbhFRJC6
R7tab9Ub7m2R30OP3Dewwpro1R0eavB5WU6aQCW3IQsKib8amD1DjA4CvS4zuIkMGtDolPDKU+Tm
WukRUBZvPM/FlTnH0Q29UxevYflG6fYhALDk1XNw9lF3cLpa9Tbjq2Gh5lEcMrFbaODiBPCHrXWX
4jZjUG+U6GfEigKz8a5zvW2CtY0n7kOUcKT0XjVd5FTSJRukZdijhYAVsKVL9HKc+roe/UCR2dUT
bdPr2PSmoa3Wa4UPs155ixg06fDYFeJeTbR9iJ9MZshbTwMq2SyyQd2JZo2cG+LbAPB6GbmeHjse
uJgeGlqW/4ImQB+WC6X+OSB3LwrV0im1nRzexin9lTx8NnGZHrqUV659G6AcUEJfFRAKb/UbkM0r
r3Y2OpyoxPvLo5+BJdBKMp66VFyF1s9QupfxdXGwvUpr4IAIB6glbW6IubF7JWVPutAtU/dai0AJ
mcauloEA8rsR0+Fz2yGAcuOVKapc17HqPTmFbIuxvxfk1w4hhaBWVyVNlUzJtiHy40b5U/WijdB4
90X9rCk8o/rpU+np29oXdg4vH7WBtp3THQMZYRucq2Q13Dfxz/pF+aglTn/XL8IoXrtWuxHb1wG7
EzkrbYH908t3aoVqhBFunNFVsil+ujzmmHKwDsUPtY1WDVVJ56T7RIIyivKHW2e46TmHDt5oIW9U
0qhWQVvnAxhp4SJFRiPyP7PRyljdBv2DhidBBJM0pZJTn/IES2ALSuHwKQrXojfYRo+FBL7deQs5
3cASt04/XK9eexgAlnK/l3T+37p36BDJgcqf5sZGxx0P2O1LDIu1KpStmJdXbUc7kuor6XEjcMMd
GpJ26hmoRkkrP8VlLUnsCOfQTo4xR+H5lzdvk9wgJ8liaDJ0lbC7TFAy5whn3vvQI5KmOHsce5dy
ny19AfRvW20L5Maox5TC3Amwn3juUiCPNjkGUiJCG1SNUeOuEzLG0L7XPPoaJIE4geqqlDg93WrU
WWn/aYo/JOHBHIx14N30KjAgrKviNFmkoyNtv/XrKxE5AmOs/1GZcDzZ9uDmDjcupnnkuy5n+VRx
m2AB6bjQP1U6bLp7o4G7Ttp91Pxsm2ev1qinHxzvpgugWpt/6cqmFB+cVFp2eCG5kIcF/wo9dDs0
pI2FMludohFtZDeAlNfA+xZi227Uqt75ISxy8F4m/HtLI/94HzkTgg9T70GePqQ5e2YQ8VsaYj6C
uFJDr5Qbap663obhsLYqfA5c9wXeD3cUE+tKdeuDgy3FDAl3uK8eXQknXlWZyV2+wpxXQUukIoez
oh160NS+IQgR/i4GAC/lUNpOqV6nbrMwGYrchZsmMkArC5S7pJpeXcWDsjLhyuNYJrov6MFwptq9
Ij8O0QfyO2L1mLjAXtV0ncafpKmVqNx2OKwPjrYM0eZ30fJDYS/mLW90rxwqruMR1y9DXlPCJv4M
hPNcf4EnPEQHRzFH05pcSwEcYh2WGc2xBIOeup91Ei+MYA5idK6XramqrgOmNK1v6F+x1FBSq0Uu
ol5iO8xYg8Te5dvu2WbCaYxJeznuysrIC2LU+3oF3f82X3hLvpfDRtsz2egKzUyddK7ZdRpxnNuT
ZpcXVXGtDkRsF90SHcolqDO6vt6h2Pu3c/rd56NpPPzqI5joG6BXr/waKwSeREpQRChi344Yt5Ff
bDcbnPHmpnPE6H3rV5yEm3TyrFB3XBjXNM2RJh7fBtydtak2yWKuPzkhCf3dewIQ8u+BTXp4uax7
TlcSqVzRGVnlN84+xgegtNuNtPUe3BvrJnwchJUOUwliwQK30iUuooE+i1s8u01BIIBSARwBkubr
gmJVEpeWnDRHIeAFRGnsQJ9D6Jyd1j8hpoi3PrSqxCmL5mggWlZwocGNcZE4WwGzzxSlE90BfUdD
wKU0mDkgZztQJ6EnD7ospguqJuWor6LHPNpWxSp/xqtq5a3Ldb0UNtqiWbnlMlH3cPbnen3nWm8Y
adP8gmCka8Yk0Xh1H4lBWTZHhMiW/n1x7J9idAbW2Vb8yK/7pbKq3v1l8mQ9Xh722QRn6XCXyT/j
Lvu6prmJCIMXdnSk0RTP2s9GQwQQ3/fLUc42onUJ5IpIEmUrTyYX9cU08aKmPQaeA09HWwZJtqih
EOkYmfS+YWdDusKCfSnG0YM7R6w/+5bBGFHElcmu31iMJq4zNfQb3kuBKiHHsA7W+ehoMcIoq0Ww
j955D365POaxJzzNECcxlXGrn6S/yLEcJxhn1pOsdRVZiKtS8nNdK423y5HOrSEoHJPtA8sMHtjX
SH3SVfQF1HbEvkjatWQ8ON3n5RD6uRgcfFVXNAXWxJSgkihFVRcSoxGpnQUTpYo6vVWwTG0QjGvT
v9Ds2qTokpX4uaRYgMaY2VqHtlJ33NVWsZPtdVBoDeY4GB6u+/TGjF3uAzgYImpT8VheYTwl4l+T
J85Sl3LaNil6KBm2eeUVCr70fvR9azQAXq217l83Yy1nRUtNetXpOMk6uFH1hyc/ROFWE55z5cHt
r4Q6WToq99rSYwXaBQZIy1hXbBEy5Lbw5b3PrTBqIebXDz5YWl3puHf0q9hU7DApbq3+9fI0nn1I
MHRVw6yef0rmOM0nm0JpJDUAGtAeU2rHNvEQjHuSFHUXDI5dBtJV0uytGjHh8L6su40sC8vMLbEU
SKq5E3l2QU9+yeRJoxrwMQInCeZDXedxuw6kYA1K/MOl8HSRXZWC6qqkLIg64Qns3TruzWsjV7eO
hvG1I20vT8y5T4thIM6piSPs2Jx8WkLN8jp+EFs4yhaZ9NbEz5cDnK0PKOOQIgdpKUvTZj/GbLyu
d3V77KRrOr6LfD86HzrNVXDQFvPPYcrZEVlEA+SKAvi0cvSbGKfKVgSfMCpJ9+bOo1lvWShu6AL6
tVyQh2e5+aHkW88dlliLkgbp5ufOVStyzcWqUwzQbBY3VeqyGmjCDLGFY7uycEc5yQS7UE/cDq67
LXQoblx5uS4sgy7e6WWyw4tvkVTpVdBaq5mJPDcwU5SBRIBFNDAc+bqFrTCqpAjX+KP6Hh7kFXqP
kWdzv3gcwfDDD6gM7dVsuXVut54GHX/Uyblp0lxLnaRvj5oZ7pREX/nefV0qyDhldoAopiBWy6GM
bAUgjJk0mwS+qMT1KJAAo8T9cmYOzuX2058zOcZS4cggxwd+DuQnUMGjIIV01VwJi/DaO4yGGMD+
YNXOYQ3m4k4OrSc6SVrTHzoW+WMMSTbrfaQslX2azoFfvkcyVEoRvpiAkpFdm3xTsnYQAjDa1Hqk
+fLK1eNVpqJlkOkzlfT3smsMRBgOvWjwb19X1s+LVjM0ikqRxi18MrswsHEHr1podiHvIhbw8uJ9
379fA07mMEgjvm8lAR0E0AsgWqnazmSzcXK+fvoJATbp931OFaechlwVhyKOCaHpAX9esI0GC7kC
MS484zWhm8vlY3b8Fo81Qh1fNIC3T6or2cV0u5CseoRqIBxerXlZMD6wpLlG2wdImGpDulbeFd7W
FhIl7XqufP1+PBmwpUCOwbECDO4kfWuCbDqD6THg/K4MeaeT3g3pP1NhGS9CX4JM7wbZYPgi17wG
8ERwFCCMprZFISeAF7StpwEKmgTCOVxZS2l3ecv8/tPfJhjE5++bDxo/k9MgKa5RuJpeHxVsrRtl
uHdHEdNcRJEVs3g/sVOjgKBs2gpcxJnY5/arIokIoGjQffiSfD0gutbrAn2S5ghv374RbG2rbUei
hgp+Knybx0+d27wn8absNKsWItVtXK7tWWib9c8+g2NuoVrqIvwsJevLwzu3cxSDk6IiC66BkP86
uiKHyp4JUn00U16DHnxh38xx/M6lstMQ8tcQemMKjeAQQuiu0Fc/VFisJnQ8urnL6/hbp7tEhcsC
e4MjgBfr10C1EySQQM3miMrCov+RrOONtEGEP17yvjlzGs7titNYY1o9+SDqtdWmaU0sGdaHg9hg
075dXpkzHaMxofwZzmTjJW1lmmZLCPEOhVwYvkBBbgRwINTM9+p2jrc8/rlvs2dyA4YUJKuUnl9H
VOEZGToIeoO2LHbKv01L5nBKyGqci6NpFlUgNcwUaSLGvDtbw294IC/LY2/Kwj3NAtpZ0Q1bKL/6
Hb3oBVlsZj7nAk+WTDDKXtYaiAGUKsg0lLtC1hfVrtz4m/5Wt4Hp267xMYIU/wG69HtjhcU0/4x6
sphhPkR/Y1mdm46lpKuBxrE0Lin+kioC06NhG2uLqyNOcmMyRdgqBbOBd7W8Tt8U/OWXzmE2s577
/Kt8+RUMa5C3mxb+fSSpiEXQ3QKeMKrRKdws+R04lCyMO8Q5xrXYeDucGY0fqBfOJddzye4k/FTl
Vc2KoDV6vz0mKEAIK2SbrpBNFe6b2G4/+vVoO9gdeOz7md3gKTGzIc7ueHb7eBlUuJVMSp9sMIfa
GSFzNAd69iGjF/4lGidLNuYdC3NtbWQb1dUah83ZovrshjyJP/73kxySJe7goU0K3Gsfhttmiefh
i7Ed6RN0TuXrZjU+m9rRJp0pj85nlpPAk6NudGLqpgNHHd2OYhePWLpFs0+ukDvcdDf/gEh7dplP
Ak6O3iCmVVXXBEx/KcpSSGz1jurot44wUKpGX0r31Upf5w//QLZgvA99y2snsScnDzF8rVBzZlm5
BV20LI4QHW/kN23TXruoi9qznlfnPqnqn4D6pPEE0cqRnIjB8mbG8+oGvdwPbRtvRsbaW7ESNrGL
k+dcCXjmgk2GOQk7+ZJnVTsYXUPYkdohr5DJXTrrYT8SvzFa+M90of8uBuFz6FS8QAZpen3du5YE
qZG3ThqKO21dbyiJbqxVfG1eW3doHu2NZXTNy+qyv585s+fODN930VREUcegbTLKSqQ4LEPiDrc8
3oNMWhjqQv9sTHq1/Vu7Vn6B1QCUn21mAdljnTLdSBplEjU+gfE1+zpkTWNh6zBrjqaa3gmaujFw
QXcTVHixMwladVmOkEAjwS4Gxn2jry0QbDPDP1d2aKPCpgxgEtWPyfB5qysTqCeUHXTL9u0GgIjh
2vWbdIcr8CJaRXfAj2a/nOd29GnUcWZOElXY1oGcG0TNedvJ79N3j53svXjPI8tleAqXCHvwzv8/
jnWyxbKydVU5JWq70Cy72NUFClqLZuv9AmooLou9I9oC1jery3HP7rCTKR6X4GSwQymVsehw824j
kCwgTrDrqMUScIu6uxxpbjEnG6rWqj4y6MofJeW66p6F+v3y3z/T7WSXnAxl8oFJBzesEIAbn1Sq
a/OXskS8AEQBPjV820h+78IbKv+Xg84NavJtMd3QCdqEmLr1QOmPqs8cw/PsAtGnHHnrSBZML7uu
7gpmHOeoTmvXAjrTtfPkZdcKvdLLIzmbUTVNxXJVtxRRmt4648gH8te34/RBPD7UG/+JZjkl6mL4
jBb/xXstq3USbvKRdNBEakKZcM4NIgRbd+9exztpUS2Q7rL1mV1+9kifBJt8FfugzQQ9G8fmF7aV
/9SsVZkuZybwXNF7MqIplaRuHVloGoI0a3NfolTT7QW8Uv2lNnOSzlY0GqmfGzr8bE2dHCVEHJHc
V3m+GxuCzS57+Jfy7yKA0oh32czsnXlPG9fqT7zJyRIQgi/TjG+BHh8V0CaFcjQqyQ7TKz1/Eml8
Jrq2FsT3mlpnZlLPr9yf0JMDlsiaIInd76HqG3xB6ndp+7cVb78Ur63ncIkw7cz8TmRI//W5Pxnv
ZG8aQpbXUc+7sPOeQz66AiouLpS1f2jW0trDjrh7se5RIL/p18oKWCRfPvk1O0SrDE9cbW5fzU3B
ZPMWTazLoJgbHv+bpbhK0Hz2brOXfEnTeVHsQee9dceZaZfPff3/zMC0LdO7BfZNHgSJ8Qmz2SXL
USOl2ufX5rq/mssFZ5OoznUMSAplzu/tfvINMkrJClSx4eqf/WoD4FzO/cxwzlXFSMv8O8L4C04i
mK4LS1ZkONxHr/VFfBfiH33fLPKddAOCgVbTy+WI564AI8+Dx2eVvuy0oY1so1YqiVgd0RBEer6C
8ujtoyw6IG+R2a7kzJyT73qctCtPA062rFR5QULxWh1lN1zmJY/3MrwLDg+gZDXDCagqr7oe9GEo
WaugA8vIZXvIC0zn+7uhwl0vaW8iC50Pv2sw3cIlwPT852jYY8p3l0bdlRuX1z4PPB1gek0QNyLo
uMCa2+3nNrtuwdqieaByUZ2UQVKVq5kgtowDN7S8bJe98JSpyuLy8oxHZlrcnkaZ7IdGF5Sh07rq
qPtojDrYqLQN7qFOs5AG8aBlhwwzvzgdZtpo58IaOEqDcgaXIE1raq80Mof7f31sPUBlERfeQDno
YbfzcF8Jy5tC025kevkzm2MiZ/53PqOGV1Ss1EXT+nZ9qZWsctWoOlZk7QCCgJgaWKAkbUcPQPoZ
u0iF8tDuuc2PVkpDbADkW611V0Ppr3uf3lSM3yG2aUsfm1QhMlaFY9xdXpFxf05XxOCugcUhbcBv
kI2uNuRUU8vq2MveDTIjrfhLx1NTHa1SnJ+eL8/sgHNl1Wm8MQGeZARZqBDKxTPumGcfdUCFGAP3
gQ+lOHOV/bnsdhppsqPN2nciM2Nkln4fty/iMJPczqUaHrMhsYl0T7+hTfDmCEA/MxIzREALu1/k
3tZyXSzVABC0DNj/8kqdO6EI+tI05Xya0nQzVVkfgMoYqqPWAM4vH0xnH2Q/L8c48wRi0qXniY5x
jWihyTfPyyQVYcmyPlb+u45XY+dWDzm8pC6SeGF1bivlKqjKrWF1c/X2941IZN1CUuX3C8i0MZxF
nYumU1MfXSPA+kpehrF0K2P6bNHGr4NiK5jmx+XRft+LX0NOcreWC0CxmppXiYEeAtZu4oDwfv+j
rf7zNwMiGYok/0Y9gFD6uutLZLiMOuugdO6t13oT3lQU+Pljsp/HLH7fJl9DTWrGvK8dXxsIVUjH
CtErqY/tFHrO5ak7c2v5GmZSHzaq0/hmThjhIXosbW7MV9aiXae7+kghPJM05sY0Waih6YpONdr6
WCLo61+F6rVWv10e0FyIycbvHA0LJYUQMtuth8kgAuKwfHPmEJ+5LH+ZtyleTCyHAqAx89beFdeD
SlGUbvRHlJIA2NPKGgni7WruNeTs2fqz/ZRJP0fsG1U2x8EllrFRfdeWI7z1EC9QHSr7XNvIivT5
38ynZVljF2sUYvu64y3XUgMT+Pqx67gkhZ+GUy5q86/LQb6neCaTVwURiTIEeKeogkbMlLTFR5Ag
v6LsqrKe/7e/PzlLRpUEAVZ4NSCCyO61Fzmf0+w8uzInI5gcI1/srMEXGIGfHwvITBmGWI3/Uqfv
lgCJi7fnyyM6g5H8OmWTo2QOmH5gxlofQdb1lF8rqh6oRdFyuEKJfY8gYj2sszv/v3mH+Bp5csLc
wHU6RK/HQwwBxO7Wzi/3qrmN1njJPxI3rlZIXa7ceUnhsab4WuN8iWxMWuVeX0uW7zPmYFfqthUv
4n28UR+1TelsKMTX3UwuOTvJBi89pgUsxKI4+Lr5Gwuzc8vJ6mOKtbcjg0/PM+g9zcGXva3Uf/a0
MZMBFUIB5ZwRIihATFN4ksLql74yZoOXV32S3MBqAImjmUtDWztzTkpZFNBqM7QDb2ALNRzwYHlP
5rQN54JMDotTmLEVu6Z2GDpM3SIXGMFD78wpcs1FmUytArQ7GWVGD72EFnT5gTreIuJx/PKETRLL
twmbnBIvEh2P+dQOMiwnoVEBMb/85xEk1FdxkhgT17SaKyWpUb2s1w5ZHUBjs5ahWf9nX83fgzgN
MQ7ypNR2RbEH/Dloh0p5NmCdNE9m++t/G8W4WichfEsFUJ8SQvQfguglr+f6IeOmOTm638Yw2VSN
prdan4vaod6r+2HZPfQpHo2/37BJlj9AxtgdVucQgmcmb1oJf4s82Wi9lqamJUjawaiskdyOTL/o
OK9S29tKq+3NSHuK8Dawndb8LJs5Is+5bX66dpMNSF86CQcM3w+u9ChHR10B6hXOVKXnNvlpjElC
9h1g6w0CCgcvv/WsxyKdIzz9BllMV4/9LWOZAlzNmG7ywRGVtDQs7cBFX3vQXrFK32DO8NO9LoJF
/SHtUYew8erlbWn27j1J+r/X7zT2ZPfLkZoHWu9oB7LQotgla29ZXNWv/TJeeqs5hMG5qTwNNjkH
LeD0oPIJFocvXK7sGJL/5ZM27T1/G8/kJPhuIgY4qGiH0eOqsLY0Lu6a7WhbFDcboPjWcU6Kf25Q
kxNQgG8H9kxC1ytgGoyqLzeXBzUXYbLLRcGqRBCFTJtbcLp8W/Bm9J/P5Y/ThZns8TSu9CxyWBi1
vx2dc6NKXzUe0CbdmnurPndk/4QyxUmVgXmnXCvyGGqDfgpIqgUCvcnOWLmy7QKzENl3tb+u6/Xl
SZyLO6m0m1jRElFjY1ghqsFxsI491Y4EcfW/hRnP20mq9/q0QTSIs6xRNjpohpdIryRBNZN350aj
fA3TSAbv3imzGJh4kUW17aIj182s1fl9B3uQosqEUjKZskp3zNYJPf1QVukilD+94sflyRq31ffE
9yfAZLLKKuE7Ybn6wUBOHVrMoq/0LaNZlV60lLtmWcTBvhFmjtP5zf4n6mTuHCNTo7YkapkeuZIh
JRij5447r+tvL49vPPqXxjdO8MlmaBVNzqyECRQb7c7P7hoxXA1us3Sp7Wv59nKw6Z35X6nvz7jG
PXMSrRQTLcosohXIDC+SeM2zyBpbXN4RvBX+6ThgvqMjPveuPU7XdJAGCM9Ruxyw4rSKzwunDGKF
6cTLt1+pq2BNcx4fbXcj8vzkCst/cFU5t/1PY04yolewdXKZmBpXM9NcqCuME3WkU5fyq3eP3zYO
RjuEbmem+Nx+PQ07SZN+gaRHFRE2b3+ombVNELzxWMswSg5e6y/9Wl36Zrn7LxaW13WdR28RcM/0
HA5dkQsuCkaM1j0UxSOeX6O6qbp0bpPimTRzNd9LOrd1T2NOjqaRuiqvXqRLPLAh3Iz2WG8ejuY4
pC9KVHEvD/HbeoIPBlGObDVNP6wlJkcyEnD6lbw6v3V5Gkrr7q+8Q7uzlWceOM6GMUTR0Om46KS0
rycEdqfgqY2W31aFeJWaV1Hj30tyNbNLxs335UCMgzmJMpk6NAsiA0Gm/FYt/GWrvOZKbNNQsAW0
VOpG/dVIwsz0zUWcTF8lmJpQREN+2xT6Q5p+SjoujQO+1pJ+X1vIUAn54vKCTe/ukjoZ5CS1pT2w
kqGU81sBW11PApMZe+1WaJSFL8HBHvV6PBieobdRnWJj6PJ9InWLxMVdu+o2HbIel3/Qt6T++/fg
SSIj/K5J+uRoegNsMinX+T35XaUVdmagZWHcWs1cK+r8Hvp3oGmXpB5iM4WAnd8Onoen/A4ZotXg
vV4ezfkF/RNkslG7OkAyrGU0ckretkS7QxgpqX7pbbCSxFu10e3LAedGNdmz+f+Rdl27kevK9osE
SBSVXhU6Ocj2eDzhRbA9tnLO+vq7OOdgTzclNO+ZjT3AfmjAJZJVxWKFtWgZ9kmCVVmAZqHxSa2r
nVF/vS6E7zb/r9L8WRanp3PRGv1kYVnyyUwPIGlabOVb+pU10TeLgzIq5vkwf+iAu/j5umjR+jh1
rWeUHKQY69OR2jHTe0AdOiEVhDPsj6wN/8/y2EecXcDJrI0ULIAw/ME8VXXgykXhXV/H+q14qecG
s4MzGWEzhE3L1A/OhJpOMNvFr+ah37PRn8yOB1vN3YTsVcDDBk8i+IXVpcAJZ7+fCbfGGsPDlJ2f
DnKhqHbmFqoZARKmAnaOILAQHRmzkTNhdZhMBKNGOLIE2N3xoeoMOwwer++naEWc2yAYKNYBQoLt
VAmaV+TxUSWPuoqVibh9BMvh26/igA5SyJbTVuGuHH4uGT0AwEFgxwIV5PF7k6SXpEZmJzRAGwCX
I0nv13dM4Gh51F4AM5aYfIaE2qpOddbZAYCTdKK4ajn8r6/SS3UzOXdR6kmiaRG2zByB54HRbwNQ
WDS8H0cR5xA75iuWy+P1tvU8xJS5B9oBmongTaAobpT9CMgvtDc6MlBMG9FR8eDx//WGv5st0FKw
4sZAAFkBjG+EUDBQuOPiTBh/kQABZ5Nfnde8dieAhzlAVXqUxGjI24ryRzhnXYtWpE2nQviUvCoT
oJfGSnAjb4cIFhtnM1C6QYvepQGPaI5IgdJZozc8CADMn960e9NFkzr4VAEJhSAdc8HARBP4jQ0F
RVYBBN0I81Ce59u16lBPGz1E+NXEeOA3iM5DlHbdenq5bggbrgP1EoBMoPwPRmO+hwro1ZIVtzCE
WK29MS6dMf8hAUIxkh40ZRBs5ob3uBDGHVdGlzaMCITRBmZQHDSA2iXQlOtL2paCBCTWZKDUyRkc
TbMJSLYULnf+mQITzUiAVC3Kl22dD6r8/wjhrmIzzgOjYLdkDPh+dNDb/fSNLB+hKXDtosVw6he1
KBimEYL9uksBtv02AmC1gL+6vmUbdoSD+bMattqzW0pV+hDox5BCrS/jdBd2lUCAaBncnZvEoyGX
Mbark78V/X2r/cIB/UsZvHaZZSRNg8rudRlIeRi/CypbDT+ub9U6QQFG8PO94i7bESQdJo0gpnNn
FDXz1o4UgCVoT8bPwasKFxjCqSMq6gv2j3L5RvCcJjIGVWq/AP9Bkz020AZdFjU4iqRwAbuiYTy0
NmA5MRx4OTl689yg1+n6BoqEkEtd66wyJzLajPy4VPZqMYJlO3Iw1un+OzGcFygDy4yzEWuRzH1h
GEDVAwB59e3fCeG8gDTkFm1qHIsFwEO8/u0lbmwj/pcqx99BZtMraHmHmAbcMOandcP4L/pd9kp2
jTN8/NW9iuIxZksJnmXqaoRbW5ZyBoJy7Sfo4a2HL+UiuHbWYQMbB2ZDksDGklVwal1qgWrlaTp1
SeuPC6y1HPSnrDDeFGkGykDkZTQASV4DWEIt+bVENRoq6W5cLJd043HM59s4ByZQBc6t8ZgY8f76
qa68Ib4NPXfg7sbsG5o5mQafecO+RM7GDOvWl9FSjBc5ituLd13EOqxgMihbOZv7WrVjx6WkZlYM
GYAGu2/v08N0CG6Vb9TtXe0zfy+c0J1ETnhzXVQ1GDQ+IGz4sFpLxy4tMsgMUaKTqndTFEyIBHCm
XRdoCqjZokj9OaLCk6WGIIIQSeDUpmzBKq/qkJBUJaCYf5gAWbp+MiIJ7Pezwx/7JSjMHhKG4lmb
/S78/Hd/n1OuKZiHZBrYIeDBm75lhvIvF8Dd5e1Ii7wh7BCm2GvQONECteYv1oC5RUSMOqEqD3nV
m0vTJhZEWGAAkbKPRhGpKmFXzcVbhtkHi0dRsMEQ+e/fz45Bl5suH5Om9VuU8Nzp9if51HoM4hQP
QHpzzV/GVwCG5W4970BT7aABBfDnxt8s8+wbyKUqDGAvKMYG37CgZUcugD6cCjkpmcJeWyen0PMc
J7kRtWydwR6T8qk3HLrcbrzsKQEpVb0IB5uYgq0lApwDsDIq65G/XFUwLrWKIfHWz5efZor+yl+a
KEW2aUMM/+M/IvgRfDBgYKcoFmUo6AXIP6Ty6S8U8EwAF6iAfXHSdBUClnCxc/Tbt5nIjHj2VgWt
17gCAZjG+rqAgsMZam6GU0OCpfPNNH3F++lB7qOHYGhvpDTzq67DpMfggrLsGCqdJweDmwNeDXwr
zmx0blWnH6AX/Y72pa/xMr7IJEPVoQBOIZgy2sUC4PAgSh6vnv/sgzG9CDBGjKmsyg9jMBTBsKj4
YAqcvT4E4vi0qwvlhDyXR4qfZpQeiRQJHijr3hmIRWsAzpq5ghWlmpHV9aRoTedjlMBAhqE7zp28
M5FXVtXpJUwTkJVWLrJ9qUeBBXVdEZgz45UZKL4Y6EFrPqu8XCozWcomVwMUPxYps/UWZqqbB9qE
N5UmCPW2dBokpKA8w4Sohk6/S0lW2QeLtJSdr8idE5rLkc6iMWGBiN87febzQj2hk97VnU+rG6m5
z6df1zdL9Pe5zZrRoGi1tOh8qT3SMLFngExfl8B3iv82mrNd+v372RKSuqNzVmCXUAZfbrPdUh7q
xAM6pDseM0xN9KgaC0KCbRX452D4TAmKjQZGraB/1lA4vcryng+j0WPISOSsRfvHfj9bnCRnMcmL
CgaGEmLdt85kWoIN3HLOFjZQNcEaba2Gl4qiAYMsGll8bb7JuvGwpC9qI8T7E0nhQoQyaCw9oJDS
AEsCeaVip1g/LK/DqKPm1F8CcKOnHoasc0HlcnMDz1bHZQH6UVHRW5d2fgH+BSDEggBDoAyEPYRX
DuFMBJcEsKZQAlsFRNDH+nV+7ffTW564FpLudo3JlqfWVZCMxKQTAN8lxrwE8h8hpt+2GZx9Becs
tDRO5irAV8wn4kQgCLEDl02BzG7zGPv/c0Ma88B/pPF+oy20CWS5sGtdfVZLjFhJorB762qxQN0O
hQRa7AqNTiNmWQd60vlTafVOPmVunZcvcw0WDf3bCOIpk9YfVK0Ed8uGaWNICFllBquKLCWnL7o1
FmVrdY1fG7lDrOaHpH0vjX0XaF+v+y2VuT5ObS4kcWoz5hbprHhofDqGwMdvmn2cj4ETtkljRyR7
BxYeeNM0TX5QSfGZEvIy598KOS6RvaB3xJSpRwzTK+LqBdzZT32BOGCcJbDIFOlrBuqmoMmnPeOf
0ofvS9wdZCV3i1zLbLC7IFFFPA2AuFUQCexh650JTBNKiKGoKkF+/tJnyUGZZiHgt/0Gok9xhT41
yXmfHPM7KAoDW78B46NbCux8Sypr8sD0JR74ALvlYieMX4L7Q0GM2X3vX+PX5KE8pT8rAMV/6pYN
gjEE7uC5AbP6/+4+L+Ryjg3X8iD3BuSqlj9pR2X4OnaitbEd41TlQganlFYzZpLVQkZynG4zF2wX
EfiTtEcGf2F+C8UDBkz3eIGYO5QNVAIwCcjD3Bp4g+i0txrf/EpB4uCotr5fXNQrgfRVOsGv6HPe
jZ2nfZCbyBNNY224bHTOAfjSQIylrDoSOqKk2RJgtdT4buUH3bi7bnmbqnImgO9ECFsjWqqeCdgT
QO9oN2Xqhl7xDTxme/S6AocxdSx33gvEbm7qn3UZXCzUAee6NjuIbT1lp92mXvxRgiiQHgAibiFg
IbvMC+ZbTF8WptfbraAouHEDn2+rQS7NMuirKlcliI/DuwkAAN2tOh4FS9yUgfluArZjE8Ur3gjl
hI5m/p8lfm+OKcikQ8+4p3aBuXTYfuI1X0WIf+vOZdRclDOhnAUSWoPsY8bLbNh1R1l3Ej93lnuG
AtacUldWPFHv/vYqUZ8D8gi6bnlG5w5gI2qoQaAZPOjaF0sFxZ8IUX9bSVkR8L9CuMivCDDTSSVk
AvTH8JB75V18dyQP5BcD7FS86FSagBe8fnybhncmkju9Xqpaqc2wrip4tOaDCuqp6wJ4wBEWq+Oo
/iyKO6p0HC0UyiBBs7NjeGiBG2jdL6fo0N2JAMw2LnKDKCb+wxwNoBo4a4tjkuKyQ8KoRmW61Bhc
0K0Vfm+rQrBr6+oMq/mdSeIMqwyTrNAqnNQYgZYaiNugZUM5BnPaNnhWbTStxWBzFKMObqnhuVzu
ni2TPuk6FXIBCTy56QEzdm/qIXeamwURRAuU3uSkjkI6YJFYTjFLhLuqZrAUVXDq84d6+gY2aYGe
iGRwmpgtS94aM2SwYYSycCMHlFUf05OxR4cJStIoSIIipftxXeyW/rN4RcfUCjh0+ARgEGnNEtAC
SfjgVpVGO9BFJdytzAXAzv+I4HQlpm3foYiGVGyd2qStPT2d9xXgxhMVsBiT9pxLz1Qvb2S9Evlm
9qf5O/1cNKcuOp3iIQsqlv4f3Oqhv+sw3TG6NWiA452oeCjaSk5J8niIyaJD2FSXaHQp7VHU5bTu
iWNmd7aVnI50iGxpOMPAhx1YlSQ7BvPDVwZnQ4F6AeTRDowH7+gj/SZ6+2wq55lgzoklWtzIVou1
yWCzK8vXmSqOVQhVZdOBnYnhgj6al7TIWOmkc2VHcVMPg84aiGSm1pEfxt1MENfbE6IxMSyiaIXc
00RKJOCbdxAN0tkAvek5OgvvFuDSV14LQo4DXrNutv+b6+f8QNmL8CzXEcSZFmYg9/Zr0BKR+NYU
wbQIlsXPxoM7vNcSqWz9FBHQBJje8jMTDb2xU7liZb9ffWeLoLVh5gEz8LF9C7VHOcXblXxpoxxd
zN3uur8SaIjKOZNZ78BJp0ARi3BylPldSr7RGGSFaiO44kQbx7kOMzeN3OyxcWX8zSruBvpdmQRB
OdmUgf4jYuLlaqzSULGeGXEWEsQ7Y7cf0/krSWUZXMPmXTtibrzqnqg+OxY48LpYPUV97xgByAoj
BXzLKIKrmdumMPy69DpzeRuy8LYi2ZMx5n5QB44VpB+JkU92mC/uX5wCCsqgDEMwuEKtz8pAHwbZ
bH0FAUZ3wBfavf6u56LqwOYG/ZHDp1y0cOo6rYCceiEYSVY9NTup8iB4pYikcGHTEhlZlyWQMhUm
2AfftfA7eMDt61smEsIpbtpQs8iAgOoXbQj+UlBotz/U4um6kM0IGnQChkHwkmWIqpf+pFHTutUD
C/ERmgGTIzqLf0VOvddRVUGR386Jm7W2eSMfqGDwdXt5fwRz7nPuwNmkJxA8IxNhPiT1OxG9YUUi
eF+59HVkNRBhAvAJwSdILk6NJUoNbzqYPzvIt94qbdthxBVSUkwcTvMIounS08CLmQXT8787LT5e
x+DD1KB4CPUGfMNr84vVXMGMHN8mL5PXAbdEAmskBqVFuEDrxnAWR5wtklPGGvTf7Wji2ok/wbyu
Pmt2dcxBbIn8aQtwXjTX7JVPCjKl/weg+tYxqihjKZjQR3Gbh0Pq5l41pkBp/T6j+7r+OUzqDuNo
f3FPnElZgf6lFWqBChpfshYeMgIQ53gjA+W3EuEpby5HkYGJz5hYMJF9aXFS1TRSVmIrx7C2Y+mp
GjpwhojGvreuWFBL/COFM6+go120kBQHpshHeXjVpRe51YCGHztR+e26Wm6uCIwSMuqMKMvzE+Z1
nPR6mqrIZQ61a4DzulWBZIrBuetitlJDKmbYWXcOhPCDamBQDa06l5Bv66vbPIruSmBi5VDHHNzq
qKG9GI0IqWVTJNCXAVuHft9VF64stZqMNGrjt7hrQxChjDOAiDPJiabUk+rFyytRJ/+WO0Fi9h+R
3MHpQUxUdMc2ftQrdgCOkzZ8KupPDGkL7hfR2jjv2HY1MDEMnFqcklNkNPs5xg6OuwwDgJP1PZ9F
HTybiQ0wAiJ+wcT6unttTPsw6OcILr94KZv60A0TwkvTs/Tutg6zmwWUzGNTAmI6OVRKJEgQb2kp
8lAypgUQgSDfcWl3bQhe9aFGKSE2k5PSGBg/n1BPE7zK2a7xoe25FHa8Z6EteOFrs0waVhr5rufZ
q0GKXRZVL5KenLTScBJjdoLOOFw3DdHaOJ8SZEEU1frU+IpketFyi2I1mMVFb48tn4LhemqZiqqj
s4ILe9KpJU2TEUiptNsuBJU7MCOy1jGtFvykomamzTWdSeOunAUJyyyJlsaXlunUW0hSmp0zDh/X
d25rTRgJRaUMUPNIyHI7N1mS3lgNSlmR9DMG6XGlUi8cSxsokKdyEBn3ek3A4cLOQf/AMQQw/Uvt
CKPFtMbGSh4W5bOvbxsTJFGJKHBcL+lSCJdWUMxIr+iSpA+yWTlT+iPpQSgSUnvI3tVl9K7vH/tj
l/p+KYyt+EzfFYl145QQpgGwMk5+5qEAJmAjG3QpgbOobLSUaJDD9IFq8Rclib7oY+9ZgQZS6hI2
3O0DvPnVwLqrmlgkW3RenHYosdaNhR6n4JB0ABur3paPfW0Ph9oFnTf1s/vOmYAPDpDQ67u6eYTQ
ffSDGoYKTrjLXaXIMUtdriagAAVOHNi3cil1dC1xAW15kEVIDFurRAYdRSSFlXRVbpVy27RDghv8
YYhBEhKWdhhnmFH6G1VhKHQyyo8WwgVOVSrVTKphytOHtLUcuowADSoFQdza+6LZiAWJMmM3WnUv
N2Pcz1KPlTTWjE4QjI5hz8q2PAal6uBXt4h1ZxbO+W3pKOAJ0LeHywUx0O93+5kVJEs/LbSQ4gcF
EXBRGYWDTu3Uzubi0AHKNxj7fRDTHeo+n12gfr+uLOs3nAaqXRMEo6gcYGP56eQG5B3jWGvxQ3Qr
M/Yop5+c3FH7HWPltj4bB9AX9d74dV3sKn6AVHRKIxlhARNU4WvJxWjJsW4F0UOfdw9pWbkJuHX0
PvNGTT6NBDQzydt1ieuFotUAWWeCsAQDXxafex5IaqiSgRg9bFVbG0a7VNGgnRbe1H1keuh2Mmal
OvUw4gHUVgTsQrDMQMKs0RTh8RxYAnVbGc7v72G4CZg9AXojZ6ZdEKVjqCGUD2bJlrOXKJ9tqouu
3fXj61LMum1T65M2RmZpHrGSHKnGQXkwA/lAosA1zf4uNMw7M6+cBhhcbYruLrV1y9k41ird5xX1
Sr1CeeXr9dPYXDzg99FfCPAIICtc+qhFlyxzAk25v2SlnU53RvdqCUH8WEhxcb1g6QBuBjC6TBFy
8FVE4C1p9YBBOD9LKA4xs7sFdY3UXB7aSXUb2W9MBYzE0tMikSMphfRJa/lERf0Sjxpw2a7fHNI8
zVLQBr1fjtYRPceuOaeeFoKPPSvdOZhcvZb8qhlvm1jam3MmiOvW+XsdyV6GKIG5ABnPAs41zznN
g8Ywer+KvjZGZCtx7fXjfDOZmDprvxaFfpdl0s5Maw8gS8CZfVYNEHmi92G+MyJhdX5127PPQbsB
LB+1ZHi8yzNHU4BOpsjsUXLCdVgt4APoIjs86WgRmNFMGH4HggAQTQW5og3Dh1wYPEBG0a5j8Vkq
rU3KdsqGwZ9iKXGQENiFBmrXPfjVQvlnQWN3SchJHoanSnoAsLsNC7ELfCJpB2cpX69r/trds204
+xzmGs/cfVylk9Sm4+AbFACeY+bUpeWYqK30wzct1+0oxpCbkjthKkzEbCmkZqDlS1fZeArf4j+2
cpopej/4HVBja8xOgd8YYzmN2/azrcmpO2avqpH5ai0fx/5DsHAWc1+aI/Db0X0N/4tgARjVlwvP
Fl3tJCCl++GrubeIjaLjDmjNTgjw0hAVMlEVad2wB9pAdNFhnWiSWjcxV6UyqFGeDn7f6PtCU5x5
ZgqXz5Mz0hmtXJE30cpVE62zMUfzmM7RXkREtXZ0KrqTsWicuoWGG84G9ZYOs5pNvT9NADwCoZn8
0QSiLOKmECi4QhBByHiIXO5sOgVqzRpu/Jj+oFLmKROg3lIRA/DGfrIcF0UPKwMXX4UKckwaozRV
lOWMMrKtXsvcrrLu03hx+nH0QlkDzXzZ/FwU9Yi+ijs1qo5qLGiyYRH7pRZRGaibcCMYoAZSDtPx
M/OBbhmjPtLej3BF12p8wBVwmvRy3xej4NG/4TkgC8hR6KjQWPmBk5XKNMNnoEg+yJPdG/dTFe0M
mpWONpgYoSPNbjQeSAZwkATgdCQDrE1OnThr3ZB0R6MQhTBrD0pl1D8QwmBEh43qXK4dRQOpiBel
Rx9seo+hGXexkf8r31kx1nit9jqe1ILHBM+AAE4jJhONhr/v6VWk1id9IYfIZfm113rVADoX4F34
ZW1LjnmbfHaZTXbAIrbpIXYtNxZ1Am0dN0HARkEIohiEdxpodZStvA3Rnl2CVwMAl+WiOKl1yoVt
hpunDWx+FZ1OGJoGLOLl7irzDNLPKmf3k/Y+e5KdnsIJuF3G3egCZ9lv9v2baHmbJ4pELmxXYf84
99BMam6MKkWfex06o/JLl98FXndzAxFjY5zDxOuGfzh1wVhnVql3WFXxHMpe6yDxPhwGh76btvI6
LQyxede+iRIJ66YxpjhngtmHnRmqpiTyGGh6g5bK6rn4kbnlnXZfMHUBBNJkZ19FVFXrNqHfEi0I
xTA4WL+4BElsaAtYj5AiZCShLwwx1DwOlRO9gGzIke3iLnPCb9e3d+15kVCmsA3QiINSig+xlEkZ
+rxv0Zmeg+cje1ACNLW0oulqpgW8zzuXwoUMupllZjRrnV+F8LCISnIMekzFB0gCgKUbikx+HSZc
LopzM2mPzPFgYZLArMCLvEy7ziRAxFTckrS2XgZOVissz3UL/sRMFhJpr96GOMaz1fK8mHGfLkFd
Y7UyI+la3GoHwqzURR7KyWY7APeLu3ga6lXIU6qqXWiCUsH2mWJQGPaC5wMfpy5p3GnAsOz8Idtl
Ve0U3UufPF/Xmy27B5QF/g567/UV7n3TlnOm1THsnuo2CIcOk2rur4vYVBrQJjPQOoIiJefOpj4d
yKhKvY+08nGqLQzu6l7f1bt4jhw0cgvEbfkZRo4rE0jD3Bb7nDNzl+W4MmNgEPoUAfacRLYGSo4Y
JCNjJti7TUfNZp0pUvHIWPB3QltjHk2esLJhV78Sp7XhY9zgV+r0bmD3D3pn/w2uI7QSWS4wYSGN
gHCS285qBBBtlI+YszqYj0qDRiHVrT+aG2p3n93LeBvdFD9FdGrbK0XwgaCLMRDxjf7AwQGQS4lN
HU/BR3QsjgzDUj9Oj+YzteWdfCsfRPNqW9qPFLP1H5bn1YxuX2dqrEtRD4iFNyrptkl/tVQEbL5l
4sjE4B+O0ViNqzb91GtRKfd+EBG70TpHCx9yVL57QnfxgFdXI0De2TIGDE8SkEzgGAlv08XYLkUS
4+0R43WlGR/6MHpWDSpxNXTDXtQ7sLk8dKuoLFQlK2j4BeEgsMen1peSwdYs/YbU6D+UbrIxOXWS
4ZVCk9jyJ6ynB1V2ZNbWDdP9sNTmgNAcz9fiuOTI2dnJbq6Qx3QgG+NRbvkFgGyDd93JbGqLAYBM
sN0CU4KPSPsmzyq05nQ+qWK7w5s5Tb/W9H+uR8P2kEFBtvA3WBM/LCEXY2+VFJNKIQDKjOVTqzGt
aaXHNHuqMGFzfUnsduMuWwynyyylzZJHvHfRS6mN+wr9ZUta7K0pPwC80bU6Yg8Ae9Pr51CtvMjs
BO5zK1zCYA2R0U2N4v7qcaVruqkmcgBTd2ZnfjFuwhMc2i58AK+GGz2Kmrc3FEaR0d2J2WLUCda5
sVDKx2g0Gr+qf+jNzxlZqevbuL0gYGYDbxQOzOAvhJBU1VixngjNV3bUkT+WN8khmLo4sqEByY1F
M6ObS8KgNEv3gQKFr48ZWZOEE2H5pWpxMsRjxiAq6Wy4EdiYhdc8Y7RGevHykotSs5Elrev8/gQM
7ezZPPWtbd0UX5o3pMu/58/9YPfP3c/qQ+SWNxd3JpkLARW1gKEFePrFeJOMVu0okQhiayMzhVnA
Mxlc3KdOICfDcHzjW6TdFXXiynW2JyVadspsl7YANEbNvRw+cbTH68qy4UbwoIetob5vsGLI5b6i
XzuIQeGHh7YCighG1GABcy4VdVluJMMp5CARA1Jg3OV8s0lrttWUIf0GIyONjUnSezxLHOtJfTLu
ejd9mO5lGxPNlivtri9wI3eCmR3UrjRW/wZkObe3I031HugwnW+ELPtp7OLJCYpdGXnVE3D0PDTD
l6LH5bZQjOrpqAOijsNbRFvkWa8ZmG22vizgrbyLviCEzuzgndipqyVCyo2tYwQCDfozENhio7l8
iVmTuZkBywYIEaD8WDsZlKRZJTDCjUAT00+IUBQGbre6yoGdXGlaiitnBKLdOJR2XPgV+SkLe3K3
oi+k03B/W0h3KasZvZJGw4ItROkkGu/TiL27NFTCCSrGWuj1EYYKaDACrVl+srLhWSHLKSf1vWZI
hx7cFbZcKQI7YVpyeTcx+8DzFtzFJnaAe+HWRl3FaMJV/aJo98Fc7pEi2yVzdErVp7DMvlB12rUT
EbjydThzKZX5prPQXm9IXMGzqn7S/JBpciI1Eqg5kMSCO0rrXZ9mnsBa1t4OFiITDDKZ+B9qRJcS
y1zL86UIVEwxDZi7SR8DzZ1udOAoAT12RklSkmzRQMUavQqqwzAvQG8KOCXCY4NM0tRNqQWhdB8e
Ui/5IuW25SiHpjpZTufRXbOvq5PmyodRcYTJ6rVaX0pnv59tstqB1DswIH10Rs+vGWZMdULA2h0W
kGFbH8Gwk7U76ygSvKVS56vmrrQShVgtMP+7auWQ7tlKyUHIhL25PrhAML0pQPXgARzzxVALM5LU
38MxIPZ1NOBwm17utIVDbaSiPPnQhKf+b7f2TDSnv1pAtWVmWwv2AU9xY1R87XbaF80+kG8GZ3T1
XXeHeYtCQownsJ0NJ4JzPRPOXW2RBNjKYIZwVL1cxc12nXYXBO+tO3nlDmjSwaHo78rSFb4dyYav
sFTUBND6SpGv4JwxZruCCg1Kqp9/zk54KHb53mgfjDt5V3jjATMNApvdVKQzeex7zhRYAyQuMSvI
m+VTonnDYNP2CQUAMD1YTlwhiRp8p4gjjOPkLJ55qPYiDOiNBCCmETGgbiH+Q7qTrw0wm1YyZSG+
qdU/g1y76cPMwYfd0mo5LlKyzzuA6ATRY0BuyvDGDEZHB3p504nH0DY8GBL1aFjBhD7jCOOOfUn0
IbC6VvHNu9EzdsuhTfaEPhgOY55YMIC8j9WjLGKS2bjxzQuxnBdppX4oeqNR4EVY0J2hIGHTY+tK
+3ynG8ILf8OoIc5isHoy5q55o15magR5RBQ/IZrb5m9UQU1GeksrYe1pnZPEwn43DyoaXixrbQ5J
TvWJ/HaPzH3kd2B83pU7IFYfBJq8YTkECIGsJwOlgFV+qQfB99jpHfGb1mNZ5NIBr7diq5Vj7Auv
2APe8i8kIsAgaFbbqlTK9byMc0qJv7w3x/ax+9bv4ofALrz0/zEFto7SkJ87E8a5wyoDyJuRmcS3
unjfl4YtofzeDiK0ty0LQKiLZBkFgeiq4TOU9KUI64D47SLZJJFO7bQ8Xt+39XOMreSPCM7lAOG2
QooqRGBCfs3GTa0m7mCMLqFf51B4RpvbhmwOSsrosMbsyaV/k8JKllBMUX013c26290ORwMAjwOF
PrhS5FiPi5d4sS+qIP+Omrmgj6AMh+QHkCKg+5wrIaBRVpMhVZF5zBq3sY7djDH85gtAP7zGSx/0
1utzp7w136sZFynjR0se/+b+vvgKzrMYdApNJcxYfBLhkVs7SQ6AhWhXeSG+wC1aG4wCIUKzvwAu
1XHMZxvA7Tz6XvUgXCBaBz4oRtFkkooMkAXO1/aYe15LqVEWoYk97lw6e5ib30tOZ6e3w2f5HDrN
XhhsbnlOAKUS5LRMxmHFHWqRhFqZyinx1dCzAGYb7SMn9kzXvGVgRnHstsEdy/zkvlD0lnvD6DWS
TLIJ1GP+EaEimid6iTuCMsQRzH13b7HhDY7iYIj+mJeCgv1GWgHsgRi9UNEFhcoOn8SeQ2kOJMC9
AhzTdOMg2adLvquU9kj6ClPZSGST2hma/hiZ0e66g9iyWRW9RkhBofUHGAKXNhuD3rEbAohW5OAo
1z/DpvFUwDlfl7Llhs6lcG4oNNumNpHr8qFDuyiMvHn4lmDGo80fY4xyXRe2HoSANVAdGUKkEvA0
5Rs2YyAV5lWN7rV+mpB8aganw80+6vG+DDHOv7Rur0seTTTHoJW/zINgTzfP8+wDeHCXZSTDDKhE
2V9MENHKlvSMCwQUMGhbKhonrZOHLklup9A4VpZojGctHMCNFAjG0F5qwnS4EwVbdJpbUd7DUEcv
OJUn8zid5tviURQ/r8JZJghxm4nufhR2+d6PyKw1sCGheTA0Kpsmoa1X+sGk0gHsGE6glu44Y3DB
bJ+vH+/q1uTEcrrUmXVCrQwplKCJ7CgAcPvHdQHrrkBIwIKwgYiH0bbNedN4zJNKCWjrq/5wi4Ju
tpO8cI/uyMBeXttjhm6AxOnc5YdA7grEjZPLuVhl1Je4aJHgVrvkedHLEy10G9m4+9ai3lzXbhjo
npYH7iJkT17DfnKy2WGfvU3Qb1mRuUXxbthJ/tjY5le0G9OTiudYhMphcDv/QGZa8xDlaUhzunD5
znzI7mQRLfHaetmXwGrRPoXywiqKWNRmwUt4RE4JyFlVTzyAX+8xAPqWLCbGbmJq90V0kHHyiao8
BX0vCJnWLwR8APB3wdnKghgUai+3Aq1hytwAJAn3uI48h/EWekij7aLD+EUSU4av7lUmDd1DrP0U
oS3vgIu5nIOiAXzpsJvCfXyoca+C8bTZ4bIBD5CUiGH6tizoXCRnQW1ZVUM7oeu19eb0AFrVnXIY
bFzm2c60h9fSjXeiGcYtX4EXkIYZILw70d56uadBgE6CMdLRGHeKkTkyj+MOVY69yCWtcwlsN1UV
8D6stQa55Es5dbJMZLGQJmc5IiyP9Sh5043lqHuAsjoRqNdFOeTtpf0jkm/GyMJ5wZQ/1CVhaEJ7
85geFe//EQ+xU7kIwNjSACIEyEPdoCp/q0nDrLWkR7dQ63XhvngGQSQw7fRbDb1XrZ0K4VN+RzlX
BPK3WDXqZj30WoO9RA55cY2dihJOYpPvxRNQdu9CV/t13QOugpHLJfLoZG0f5HoTBpghzL5UwbNh
grb59bqITfeC+onMaG3QI8iXGbQuM0zczii6gX3yN4MtGjE89mytPkRPgk1DQ9cpaytDUYOPI7NS
qeegR7lo6r4bkmJ3ICr9i+Ww4JGVKgnrebxUeG0YFkbR3fpdbR4WfTmUUfWYSr1LhvhgDsoNbQ23
K7JPJUiR6QHggOADttQSZDO6ggkZTFvziWgDWOiFEsgA7FLT26lKkO3WyLe+kT9zM/Ly+qiMmKJQ
lVuo9cvQofJdxZ/Xv2H1UoDamL8JBSgmJeBlLvdgwMRRjw5ilPa72NHDcKelAXr1McyBUbbrojQW
PfFG8XsWCBQJCJr5LIs1mrOF4W8st/CLTnupFgznB7/k+n5QGrS/kt0cfwxt580K2ijAdz9Ek0PB
z9QQ+TZq3prp6zAMd1bUHP6PtO/akRzHtv0iAZQo+yoXJsOkN/UiVFZmUZT3hl9/lrJx72RKgdDp
OehuzACNrh2kaDb3XqYcj4Pc2OASOioLLRsNZwHhFMUZgRjruqdcVHslpa+F0KE7qh6pCWypVTlC
lrcGzImHNHsQSmYzxdhyPQOJTae2mbafvfyUN6VDUggDx9IxinA4jC9cbW6twdyg1e208vv1ebl4
WHyfl2mZfMsfjCrsSiHwDRJd8o1qp/PBi2i6DeIeQiG/esN0JNm0WZ77AH5stTJ/TrWVvX1hu8no
HwLaiGY6+qTTt/v2G7qmNVItxAlJ4FYZDb/k6t+yj8HKAJwZn14F6HdRsFFCTe9oGk4BzFs6MYK4
/rtsC2+gd6OeO6paOXqWrmyxC6fij6izqYW7sQkToag6K3FoFxFkDCW4Z2hrNb0LuwhtB6QhWNhk
aWTfKdCTQnpSnZMDTI51XwNUxRu2WmqHDRBc3TOHM3Brk3fUE9dg5Iv34TSxYLtBr9FAFjSvBY9C
GVgU4eDHLwD2lsl/OgzQ4o+y+lSHfwL5GPSvui5tGxPCKVGUb7SufIgM85xFiltaHDROk6y0Uf/B
Fs82O7g4QB0jDZ2kVGbZxFgkfVwmLWZ+1LySy3eKmvziQu8BnDDOXfCRJnCbq5UNF8ahgxZ+kgNX
2+WZXavR3yQZ/C4ifs4MO9ZAK4vT2NYq3UfnE5wxxY+0CO4u5rtuldvOGh3NSB60RrJrnnlYxyhG
V6mvFh9Q2HcqKCGUePC0xW8aQY8UgM8AmTCNj0rz2ZR7ZmmOji8kS59ScUfH2G0l06Z1aetWCqu/
AM2b+A/N4ZCn7qMBlm5qtxv5oQpa27Ripyt0z5D4VkTWDTpBIIK9qeWTLIp9C7BGgQcQGC/QFdqx
LnJId1+PnW00z11NbyuYJkcSXIwTaCVlGXhDxT5U2ntUiw6sLBmIZSHegSGeL8KmFvrewejUVu/L
GnONoN4oWXmTNb2b9/qOqE8ZfTRAsTFQmOcUGB9qOQH7rcF1Eb0JyaIfEuZDLaRtNqhuSQBuzG+a
/k8OlV+iZPd6ORlAqocxLm5yOBEb5tYsP8rm1ONFY0gwfTYyt6jILqlir7ESd+hA4bSCCqsb4gEw
w+1U4mpS6tf0PU7AYgg7p9AgZtAHJyuFO8/1o/OrLLpYZWiofjWiJlz9z2OLirK2OlpW5xzyEArf
l7ry1Ne3IgZgLI6MbZr9qfLOadW9Aqw2LBt2EGl2Ymn0YFq6TanuhiZGEBVOA0ZzH3ujLv/KTPhU
9nhHwL9PO/HhJoFwiFTiDas982qcfJr9xBQ212DkxUYnRGw4AfsRg6AvhwT0cMJ9ZCfdITUUDy1+
t+uZJ6WF3yXHJhps2EyBYVzYoseiAz+zJzGELTuGpR66hWQdM0lx687cGil5NaMjRPj8kUobKoCW
0fsnpR48kt8aMTyj+3IfjMIRam0TpqGOkPs8snwj1A6DnD1aId3oUbYLoKZxfe6/0OeLuQdZZ5L5
RQX1q5jy7cqopDArOmgGnNOqcmqRO8Adn3UslEpLfF50O+CaW1RuaQiP5DQCruhFFWAB1xhj8btR
QkcqNWcwtgr/KNW7Kh5AmCX7jrcbxlFp1p7HHHky/DzT9N4qaoeS+4jvSJ/brRbYHPexFppPYuAn
ywycNgd5RMdub9uXoJDuNJEcSxiBikHDtf9XFTcJUAV5JUFYTEf3MII8VudGODMMgoZ4vTE06aZR
jL1mfV6fqUt3K7hNBoRFkOwtSqJSFyZBIONhZWj3jDF87o/rAS48o5Ahf3X4QZJfAMfUVglZ20IL
ptBHOzHG207PbngcbTrsOLm0NmCS+h08m6+HXQKecPUgfTYnezvkDvOX6UgMFpsRVOQ1O/5d7BQn
9SIX0kGTLiVzug0OUTAjQm8NXrikDf0MPKcdB7qc5RDxnWgnvRe91RsoxrW3loPqZLvX8FRtoRqp
2cDHYlv8b5r+5EK9CUNHFotaB9rCyqzQIUEmsJdD1LkGLLG8JK+0Tz8zK92I9rGeEksDWnX0lUSG
3cAKyDJau1HvjfiO6TeSdqyM6FgOo0tZve0acc+DB63VHVGyo6LWHzDM3cil4acD/NTS1CeM+npO
3ExBi7IEezMw3Fz9IxumiwUB1u+Rib2OJptKXmV6EOZDrpUTBd2LwKXiZXWUhl+J9CYrO058dKAg
Ml/usyx642ntGH3ucYk7Zc/tsL1Pm8ILyv4TfjC/cvPUjrCofIsFapRSchcbb5lIXCBZXDkmdpDE
jpac6Gj4RXEj4yLqCQzsY/MXqbBhUxAiaeSZ430MrH6ahX8lCednD3smC8WwkXmcIEFSX9vsToD1
F6gCt/x7Z3nR8Dio92p/Uvqn3vwTqauF5in1mx9fAFqiDIutibfsrGI4qIph1RpQ4mQ/NSpq3ZkM
F4IHyE5vWvjLvVzfLJf26JfeKTyq8H6eP34qo6RBrdTtuYeUi0bSJxoBrRorrtyjVa9nf8sW4OqM
rNXTL9TI8LJEIRY54gTGnd2QYdlTDXIdE50he6xkW95q99ifud2cqj3UF276VYbPpfPuW8j5xQBB
thIgLoTs96DiAoMDmWj2CW7WH9lBBrdNTXv1RLg4TPBdJulfcLTm6SatMgXXHCRPgYI/An3tpBYW
eQe3hCjnLhLnfZwqfheaz5052jCcOVRxdWOoa/wi5dKygtYGiDGowoIOMHtIaQrpozJGta6Ks2ME
qX+9/KMBuKtLpW2xprQra/gdyeNdqpjQJ5B7UKPNR7y+D6lWbKEJ6vSGsa0kY09YuWlI+6FREJhV
cm90ebLyPLr0bqGoQADyANQo6BI/0ye9l2MLZjHYAwA0lwZzaPim68UmrZL/Zh2i0IenCnp0eK3M
5sVsWUGbQgbvam/4LVShx033Em8qb5LNr9VtCMrEyrW4ROzgmsBf4GVMLZ2FKEeGF6dpcqs5J4kj
8Ldv+JFv3vLcN0tXB1ZcuZH7dbDdpUcn1E6AEp8Q9wsyjyYFctBUcJhCjt57itOf2mPkZu/ZFg7Q
6h8UWNRtttHoyse8VEfAksOVBJASakpzuiAmw8p6CiLDVMAtQOANH7KX2kUqddBfQAJbedFfengi
mZnmGBovCx7KBGkVCtRez43mZaRxs1Byu1Dc9+PfUln3ibp040JiAdhUaOyBDjnN+rd0s5XLUhId
ko2C6A9qYG2FkbtpcyAd8dsUhmq0713LFJu8bLzrZ7d8MdfFQxbafhOGfOFpwapUSbgMny0gPB1D
PhDtXEsMNUGo6abaYyhTF8eBz/XSG4LGrtijLuE9m9Non0bHYtB9UwKGAbu7Cw235PWOl+99fq+U
H1xjjo410VcApZuBDTnLjWZ2Z0B/dX4TIucd89eo90sAciGT6pNC3em6eDCt4S4Pbgst+wuYlB1Z
T9R6U8b8Jgb3wYxuU6TdAxQJqkTepDU4OyhKRKl+z4qzZXFX7uqHoHgs4PTIpOixDksvixPX7IRd
kedKh205RFal0kTK/FHCp7YMSkcZ4nPojpaCsttwbKuburgR4VtQBHYYvrVt5Gr6WxylNtP3gMyM
za5nfzIJJjzsWYekUkUPhXruC3CVBAbdudVwn0AOVzEOSfXWQzWrY6bTdPkmrOGBxO9i2efyMY+h
mEv7w9CldmONUObnz7UY7Kw65DoexQOOcVNN9yO8P4RyaqLcEzS+rePHRsZ/QX4PpW82n20ROWV6
z6J92L13GaYDZYAilrwMj2yzFruKPYi4hnZFsdWzwgNm5iZUOsesjjWFBNuj6JHNVh9tJIGCDzGP
nTr8NYbfSic5Eij7VUCghtvtGipeCwgdiRY1xQa272/Xl+Ol8wVX3XRwo0GPbuvPnaAI2qIuCdEd
BQLYBDWf6jNiK7iKi3f4txjTzfFtt1UyJyZqkGgGAe0Hv6sErK9/Pwr0iCdpKjDUF+xDPTHLJE2h
nZrmnynZxzyzq/HueoyLN8DkcwWUBvqEC3RTTbPOChUcxfy592Dv8CBMO/SVHQTn78Jt2jjS2xrk
+VILHLDFLxQFAFWop/6curoJCK9Sjkt1I/zG2o3AgBZ2vrFOrV+3G+EZzz2KRgx6tKsY1QsX+o/Y
s6Q2D5rGDEzwKyfR+fJUoqbvWC9Ts6vD6/gROsNOGvkgZ6xFvrBeEBiXHj4kaIJz7osC9Ts1BNfy
nMTEibC3hjUy/KXX5o8Q00/4tiStFPKECbhxX73lYFMaTnILEKofb0qXGFsrdRPPcodb+UzXcNbT
tM3eClijkIlAU52ApTtln99ChzSBtwqFm3YJP064fNq00d04PgC0STuvi5+vL9sLG1yBUgRFmRzt
NnNOEjRoONZg8pXwTnsr+7eGPophbWdcuL2/KM4GwcgmutLPIaE5KVt5bZR4u2e7AUm6blNXbHU3
YIA5AiUGbzFgqDWU/Wy6uz6+JRkCreyJX/3/gs/K8l2PvozMEDwfbeFTzaOH7oCmrK+7ir7t/tYH
mJ949U0tOexhrel8aY98oXt0dL6gizdLeiNeR+B4c6h3oh8g44Wr5bpN+trugLO8PtDpj5qtmwkK
MyUMAEMApfBzkuWhNNrIlMdzpcAyUI22GSNu3Fr3WQgANawty6TwelFt/ouw08kK/iU4yfNcm4ZD
kTSBGM8pvHM0KfPjSLOV4KFqoXgAlGcNwRmrfroe9MKilUEb0vGKUAEemAPxqhgm0oHRQA8M5rpF
Ztl9lDoy//hvouBPBzoLweYlpwSwtCSI8YzuMJMQILNjGZHUxr0eBgys5afDcP5/oHmJCSV+uc3h
onGuQxzbamYHY2ZHpEEdEwlVp3xE8Uef7nLJEaRCz6LxWfonDZsts1R7DG66apd2SPnwrrIe5fJO
iotNkR0FuW3DrTXppdHR7oYXmO4S0xnxnRq8+M6WsQ2k1pGim9SwM3I7vlfhXdFvE+bLUW4Xqc/a
U5PurQ9Z+0iRI8W3MC7VosQW1rsiXNii2WXlRZItFz7r36PqNcb+Zr8r2R/a3oZhrKMo+aaWIYrW
vycmd1vs/gQnmZLdlMRRM+aogLJAue09qd6l6kbR75G7JuGhwxNW/k3KTa0854o/QLyitJvihBRk
HPZRtilyVwmOSnIDt0cy7q0Cfg+/4v4xGHxRbHPDS6BDj/+Xxr7SH2s4I8Z3PTgroZ9Ujpm5KXdE
7EKZzChOonBFtmXKXwN0GmlTGPuKVPBZdPtmr8f36kMZPprpXzl96wn+KMgln6KmdANlJxePdb7N
pI1exBDL/V1x12yecv2mBvas2ctF5BZd6QzINuvG9CkKeL35KinhxmiNQxhAAESobgW/FJq5bZV4
FcyRkxi6VBgnsNBhUtiQMXBU42TWv7h05Kbkjjr6U92Bp+/U8iwKXkT2NzPvzIjYrXRurUMq/dHE
Uen2KkOdCR0SLTOIHRmQd8of4oLi97yAx9OQfdDdZcobpdSPIRU6dL+K3rQN46OyMlQXqS2RwiYj
slWU+DLWO7Q2PKJ+QA7HrgPFNszRSc376/vhwpn5YzfMbouGm7E8qGA/V4rlhga6S/wQ4rGTmr1/
PdKlYwTPZhUINmAjybx+UrVKDQkOKHDRQDjG0G9Z3tmi+2+yz+/Vv1mSVrUJz1VZYEBdZdPsORR3
MgQNro/lQioIU5HJDhxi92BfzM9/mlihJcW9fqoKxZO1aBugPDwoPPZrFt3UyEtz+EflIn0bFLbH
Rf3Ag16xSxMcnrBNtnEHdVZTWbmVvoAtP68lEGjxgwxgT2HXMp/joqpDyAOq1qnARZDJ5RFGdbvM
CAGv7X3CG+jl5fBnSdD14u0hT9DzSxSYgZrRYYQLpyyF2xgdfGNExZ0FThFiQwCzXxdvSVlxW9Iz
Vx+e67pemc9lzoLfPWH9kIMhNaKzj5YqeiYLlHtOU6+4qR6yEZx/DstHmAElfK2xvkz6fkab5dIt
Q88F2BFEU/NfAvYVWaL5Kj/WeBJ2KnSDhsETqX7T5NDEq6AhZFajJ0i2jcHgzGN+1+poBtPOfOes
2l5fWctdMv02tB6A0yYAME3//ltCGqRSQopMt05EjT1AX3dBkToZNVbm4PKE/yfMdCx8C9MQjees
RRi9NRxzpHYNSXCZgGwW5pCSXNPSvBRuIi2gyjIBzOblyCAcOiE1CTvLGXUsHUR2w3BUSXvh5tRx
BYg2j4YzhyhHFzXbUdO9UjzHY+ZX+bBRg+pGa9u/Wrdmgr48/EBwNHH+oX5JIV0zm+xijCupwL14
LiPd18OP2MRTAxkBz9e8iL5K4/OdCUIfljiqlUtaUxJG8KNtFXYeVXRzmrBD3SLZ1ibf5Z16rNqR
2VEc7RLlUZXStax8yrp/Bp8ENVBZk6F+hDribJzQ2YbQokrEGa18eQ+q2CZ0Y0eksF+wNUfZliur
a/lm/BLwmEhp09t83hIxKqaqSdWKc5zWtlrAuEVaubaW2+RnhGnE39ZvpJOiUqtanANt3OsJ3TT5
bQM4wvXNeAE5i+oCbixUMaDssqiEZqaeKa2WEnh3H4nT7WIP7iwM0g/QH41vi7uc+xBuW4u6XJZT
VHwvCkXBSej45+BiuRkHuUfUzu9c1UG517Xu8z3b47EP2rHitpk9vihrm3Qt7GxOLUE7yGgjrHzW
N+0JeLpsq0Sb8S3eETfywtg2oQ96oxaevJL7XyhwY8SQXQVM2cDbeE4I7SNTGgyaC7R95dZR0GQG
aDjeyJtG2St+46yrvF5aopMcJmJBRnsBi6MDLOegHzKeawgXJyMgXHTlJL8AmZ8G9Z8Qs/kc6Jg0
glgjZDSyneGXm2ob/hZwhgaA3dVW3jXLE/ZnMPpzzZAUj6exCsW50vMtCQCRktrdkKu+0cVPnay9
Xt8ZyrJoj3gmavZ4iKI3MT/RtVqIQq31Efqe4pW/GGdAuTxo7E+8bdOt3eiUcadKbJwwEx9tnSNw
8RdMRJvpnwmsMhsxC0NJDZAun4Vl19lG1v8oDhTq8DJw/pA/AE7dwl/c+tWER5U6sqfeWO6arsaF
NBBVnG+/YVpl344hWapNEhSyOOPWHBNbdpVPCpEUL3Srbf0KgEtlOgnasbEPPOT1L7Aae3ao66Ru
0DIdxDlHVb0BQMsFTCNFOVJ1O48b27wwnRBe0g5MIf01QtWFs4KCUQ189VSABTLy58C1MlSCaGDi
nFSazdFXjKAp2x4MbaUVdaE2CBj0t0CzXK3oQJ6FsP8IIkH0gbzTmMAHoGV0f+PbcVdswqfkfvJJ
hYbsy/UJvnDFIDK0vJAdIGuZUy25yqRYz7k4q2hOxNpjO8pumK5plF06JRDGsKAgi4W0qJYHMnwi
dQM3Gagu3O43EU57ICc8/sGgVbnaTr+wb1ULyvnTP1DSm5+0NYPEhqIF/XmA86UpSV6cmMBKnRoC
AwsUlWITeEDzVW6stfV6YT5/RJ7tFT0mrZk1Un8Od8YfA7JvD/kdx5U2nqWjsWevA3A1D6t36bLa
gyrrt/HOdkkoGUYjwzP4rBDNI11xqiWyNSTqF2HqUn30Ahn65QpgIaOFukm8ub6I5nVCWHVBUAJ6
01hCKGrNC3Y80jU8AkEX0RQItLVABwa6nSSa23KF2zo3j7o8/Gqo/nY97oL9PQW2AEfBIxUdC0An
fm7QNKfSALeSiRgj++W+uO062/Jh23AXbywvgDoM3Vv76EbZam9oWki7tZmfX7CzHzD3tmsC2BiI
Hj+AI1sR406F+N71MS6yhq8QE6sVCg9IHuaHkDpmQ1hZYJKAmif7AGTuGajQjQ300SSXwf1mTeRv
Om2+J9KIOEHdoS+EFB59+Nmx16kS6fQAyt4jbBmYHN8GEUT/CRe21ac+kg3ghumKAevioP8nKFi7
eBwrkLOeXXQwt4EAWQx2BShHLr8p4D9hRw9x7oB2RDfSZqK52MlnL1z6cX2G51t2Hnm2Zcuoxvkf
1JMpdmL3/Z1IXgJZrH3GKQ9aTup/xjfboiBnkKDKMT4LOvf7wk91B05plQdzi23hMJf82z7B17Bw
zE039ySjO8uvLUA6q0zGsHLhxanmh+KY0wY14DXM0IU9ANm4/wSaZYB9ICllM81fHhtOmN4mwd/r
H+jC8YICN45sEI1QRJp3JLU6t8xxWo9pwmFum+57SOjkkPmjIr8LwYxIUQaOCFt5KkzLfPbFqAY5
VBCLYJGysMYgY9WhfGrhcAnbdwEkeEIhH8HHh9b4KxLJvj7IxdsZ3wt3IxR74fiD0sycDdrlXZnw
BnSuJBW7XGb7SoQApRC7E80d2NY3cVeC+CMgfdV8Xo+9QH0hNupok7ET6C3g8szWSlAkddOwEbym
0DwS3m8rUwbWn9MTBIM8nmfahmpAFAjiMtRvHTyI4S8IToFw4KfxMGi9sTFbAiUY0Z7Av3P0EFoY
Bn1V8/Rl+Pe37JSuTLJ9eHdMjZQ5TTvotbq1GBlOGTVhuEy4XebtYxPqL6XZAsKyi03jFqSpT0MN
HCVQ0RaobnnVoGEWJr6SrjnqLVeoiTYZ1Lum97O28EKAWmjeM5ZrJ1NLnYIxxxxyKChtc+hEiqBD
5o73Qr0mPXfhaoDKHUUbEgc1jEvm0xClJe3Dsm1PUZIdRxEdqqq9xQnr8QBpxlj6egscDNy5exWt
FcBHdKM44gG8wpZZ3heQG9RBPEFV08I7c3YL42gzRx4P7UkvGRyS0BOlwoMOlaukGjDc9VMr/m0p
FYKNiopVBnIlrv+F8UIj4rZsx0Cc2qA+NdSVm3sAGtFZupUSw7u+O+avAB14TJC+YHyGPTLJVuGc
+Pb8GZSgGgOVtyeTv4wjYKEDNLxaAaOFVT+J+VH6FQqCQBPPzFjKwlZ5VZsx7qITAZ0RAErVrhN1
2/c5ZCzGnVbfl7myAfrzTijmS1dRr+/QiHtV1HTlNLr0QzSU8OBlMrk+zLuhjSTC1Mri5pRInYvV
s0mDwr0+rfM9M40Vxx04BVNag//5Oa1VohEeMdGcckCfinZCoun7vu4xpsGPO+sEBapblme762Hn
t/0/YaEcPxnd6guAK2EtwEGQ/UTzS7wwAu3+gbtx83I9ynxLIArSUVQGJ0PdJdqPW4HUMStsAD/X
fNZVLnopthZZm5plp5brd0G9xji+MDDAYKHwC9wFHnPz8mc59IwkjVafBvB6GNM3OW98Jb67PrBF
QQKyPKjs4rupUDVbkn7DqhlyCGrzE4POE4mx2Un2KrT2OS2km1yGXTYdDtkIcWYZz69BcQh5iHX6
HNbqnZQ2m0xPDwWuj9bidsbb3oHu4b88j75+InI27CMNilRzgFnTlTmR4El4YplxEnHnK+HJGkDS
SXxNpAeWvq7MyWLqpzn5FnA6Qb6dELIAAi9KELBx68RmCcwuXLDNJiU25uk7+Z4ea8vmB/OWbVp/
0hiEhNFL5JVv2WYVvzV/C2L0KObiPYSn7xer5ueP4QJ8XLON2ckqNaiOAwMYssJRazA4yhctA8+p
6h6GtPttJdaGQDHq+mQstvXP8F9pzre50DPSD2GRsVPIDL8SJTAiCSiGlScsPEf1DqjH+haSbv71
sIsKwz/DRrIL5WIDpZrZKd3VqdYZac5OsUbcgdMtrM1LkPcyH9mpH8XFjrfGH1UNIc41NjfcBP5K
0/+tzPb0K9ArBYxsclIE5Pbn5BcFKYu6NdFUl9F8DwCgDDbXB3ppfoHigk4oWojonk1r8dv8KnRQ
Ezj1sZMJpy5L8JckFLHdy6UtBD2p1aaI6sNQ9iun9SLX+BrZt7izNW5xY+AkR9zGskFBKHytARSx
ISjVh7WduwAr9FABXFlNi3N0mk8KtBX2MpDw8/KnnKiF2vdYzOUIclbLX7Q2dEhebiKl9hh0FU2o
Dlyf4OkTfU/7/xkogNo4usFHXuTCct9VOWfsNFa+ZTaujIJVWr1mcApgQ7yCU71wckymYVAihjI7
3hnT1/72NeM4HIxIlaSjqbzpKpDUueVGnbrSqZq+zWJI/4ky35NjidllA6L08p3eZbap/O3Ls9Ss
UCoXT5ivqfsWZ/aMMMN+HEiDOFJn2ULTHRbyGyVI33hpHgZd83TCsGqketPhrXD9s62NUfk5kw0Z
0ctvEVtG1zqECl/Mf3XlR5r9a42xf0YJMD0qthAPn6MiIl4BnaYR6dh24YkBJZQbuS/AIIAJupPV
ul9p1Ku13LX6xm/b9PH6QC+uTzQ54TqGvsRCHA8qzIqU5qp0HDW2V/t3eQC4CzQ5ghq1LK8daBcX
6Ldos23f5nqQNkyRjgT197Zg92qmAngurR0v0+dZLNFvcWYH5wCyi1YEVDomu2YXlweYcIGVC2lW
KFpHwMWa1cqeWJvG6eT5tvNUKDuTGhZAR8BMbKpC9gpXdNmFTlje8mhtZ1yeRhPOWzhVIC81S3Zr
JoWxBGPXoynlt7nehmBfk1upPFrRG0C7jpo3EP8dPCMVRwqqdNg0BxaNrsHxtK1XChtrP0b9OfR+
UGpeKZp0jPOHoroZlds2XivnLbOQCW4sI02EhQuKGbPvaSZyQGvweU/ahFKVwVQG7KxMDrKSO4V0
lsFTSHLFKQSyIWifXN8iC9w8cmAVxivwUMaNRReiEnof12haIbpyR/bUz1ykYW/VNj5YG+AV0VYO
V8a7XE3INdHExuEH/t7ivSSSjKpDVJanfkK09ahB82zfxOCwjOBFsmbt6b/MAn7Gm31CzCJnhlGX
p0hDQVSt9qNAPy5iTpaVTmky2PgM9wKqBdcn9sIwYY4KwjASLCCD50mWaQQFT3WExXsYagCZBx8f
tyGpZ4SAMAX9/b8Nh7UDOAn4dqiroPb9c6FaXc/pwCRkzwx2uMGdGQTgtsaHtB5ckcYrg1tui5/R
ZjdIH4+kkHJEK4abtN9F1kO0BuhYzh/eurAIRVF26lh8Idu+HTrBWFowHdPosdFA3CuRNYWajfwH
nn/Uzi3mXZ+/xSoBzMCg4OuCJwxX2/lNVfAOghJGPhwT2XJBT4rA0DVGh4fSJiuRlTdS7oUFk0H4
WjnwpvX34zifRZ5fG6BQBBr8RI4poLE0k/w61FeaposLfwoBtga2Ofivi3uQqVGfQIhnwFx+BgPO
cJZsrQKuq2vZ0zKtmUWaDQYHjdA6BZFkUOE5nrlDmfi1/JmNr01fbrK63ZnAPEjb61/vYlwYWaCw
COW3pZtr0o/g5wTJcOx7iHyUwm/NzxQ0uIzs1eqZ152XAM8m+pVvd2liwStA+cKcBL7nR3fU5z14
k1NYIey0h4dbONiq/DREf/+bAU59LVQP0bybs26qHnBcs+XDsQTOvO2QtylAb40HKvwkr30jkbdB
VDvBqvnLQvMSlzogFSDzfoHV0FP4ebLkRmZpVU31I/REfwUig5898NTREKE5ncTPTL0bDbLRGDsT
XSChMxylNs7amJ6JWWyS9rNFXqJJ9KUuX7kpXBZ3G2AZ3RyJZ2P0u+sTtTiZ4CGGIwMNuckveeFH
VTdlCqQyUY4Ev5TwT816YHTlrL0YYyL247MDPDd/9sQDIEI1Ut9jy45h9tQXjz19vz6M5cKydIpj
D/OOru2C+CfSWkohK6QcjeAJyFQ3kBK/7U60UO3rgRavRtThUfzAsgKHGeLKs3sjl+O8y7JKPfY1
9dS8gm2eagMFYadgWWWwXwRiYCXk4mSfQkK6BCTlyX5mTuwIWzYAmdiqR5bUNkR9tgM5NDVQp6ay
lddOhkvjw8MYtWjY2gFvORtfTEroDpq4qXpAAwGKkVvtYZSanazGfmiZuyrFY/X6lC6+Hcb3PaTy
c8OkaavracrUI0keav6ZWk9D/Io9s/IOuBgGwiSAOgFxtZCCgRpL3IgO3eWiemzk5lTn7FY2uA8A
JP8/hpo9AIw8iaIQoNkj6/kNq0d3yF/aUvHNNYjcorsG6xyQvuG1jkxUAZBodth0AN8C7Gvgc8F3
Ynj09cRuT7UzbOujegtt4UltJovt8A6sCmfiOEZ3q7rmFycWmSmuEiiILux/rUyL8g744GPtSefi
UbKHh/4zfKD38sba9I/GZ+hZkBJameNl1QhDh2gH1igkzkEkm717eqkPM5pBwdBsuNeCFAOq+af8
GOnhhqrBsaPihJmzY+Xe7MO91U0yW83j9aW7yILwG9BWBYxLn/qF8xoSIXVMwiZRjzr8x40GVrll
+VCP5QN4ZkdY4vk9EjHQuNd4CpeOBDRQ0BXEJb70SoxKXecZsGVHuaGOrjT+ECqbBn3/XDzgSltr
Hi0OcAxzKkdgsglu7vm1zUZc2Tk1lWPO884N6uSgtfyzauU17sml0weCeARvLEhugi378ygo89Qc
0iqnx8hKMHe1zQWx9QCVMmWAV2nmjLRaW0eXli/A66gEAgWwlJ8JlEFlbJgSZ2junMy/UP2DOL8b
uPWblkK13gnvIVznkO3qibRAR0+7d7JkmoQi4G04n1dJb0ggCXzGIH8f2+KQRMmmZ+V9B0ITvO1b
WwGhqUffW5HLGwtk2kRvYnuQq12Vj/t6TTNu+bad/Z7ZuYUSmiyqCr+H7LNbYxvvY9VW3kp38mEX
x9hHhX9NieTS0sLmQfYBXNCkrP/zi+O+GWCBEtJjOrJd3TxZ8CqouLwCkbkYxZjKWgAhAFA27eNv
j6OuzcsSXV3l2EsPBYquwujsqMxWLrKLUaA3CS9H0NsXh/EoVfqQoBd/NMbMSce3SMfiMdYAAZfW
q4myNR57Ksxf5zc0KUPI3WQM91jToxv0AeSNV2Z3xRo05nIcPH7wHIdhxbz1btUgc0DdkR5lkjlh
AU266KXPjlW2drqomPwfD7r/Ye5LdmRH1vNeRei12eI8CLp3wTHnyprPqQ1RI8ngFCQjOK2M7qU3
9spLAxK0EuCNBUEG/DYHBvwY/lh9uruSmapUX3sh3F7cg6rKyCBj+IdvwKoDr+PXgeZAt04C+Tbr
sQQ6a8fYNavePj+kz0zkXXz3w8svEkWI9DRTtjK5J9hUahOmNmQ2dlBIX/wlQ4FyoEyJxxGgLq8q
NUlwLW07UbAHUrtWmHulSPyStWeunpNPDR0pcOdwcgEZcrikzYTjlJByZTsZk/YEXc/izAjH/djp
xeiQ5sPxOPmlzHaNpA9SJBalug3BaLvmnrQZttFCWSRBiqwb8kzwNFN9cUGC2k9NWyiccyjpIzr8
dEJOUEGoryPahtvx4SwFnQpG1iA2bDwdZ1BoN3YHhrYERTJRsYfnFtY3Um/TALqmUIH7C3Qj3r8B
hkepdFJsnSeSLDcaNeIUDyG+hCKmG4f0pS6Ypw3SkpQZ4EiDb9D2Ajo/KyJCrZfCECTXYBSrcglM
bxH2DsM5bOj7zTDfM7irJlIS4ItHhCSRlWpbaQg8wgcD9noTdF13pCegk5zGB/f6ZdL5P29Sfup+
/jjstNU+bCWhLCRZgGHWVqqz51rRoVarB92guHFHfWqKDk/iMwnqvzJVA3NENo/pzhZ62iZhlolY
AtJ1+8UYfMUHq3lrLmOcSLf0jlzFC36h3nfrs96xp2f7+8jTFvwwW9KPvLKaUEFiAmGAQJ98FCb8
72u9AOG5fktu+Eb8Irr1v0Gv5FRkCT/Mqe6LoPpIVsnSMgOSbEghBiADQwRbKfFRcfNYQWx9IA/D
+Jqw+sxJeeoC+zDoXJsf5MNS0NBM3/am6gyQ5ydtDu2jp88PyZOjAFml4xaTjkmDoxGTMI5lZVuC
i2Bab0mGwsY53sOJ41EHpApVJgXZwVH3M6esrmFmrGwtCCgjhbbRqDxz3Z8ZYt76zCop7VSjVbZ6
RX3I6ga9dKaRdARCx+GDWcDPfjKdPRbpCeXEjJW4UbYtnMfKFb+NL9LL2E0c4UFEQpe68D3yZBtq
Ai51w6vqzHV24k0dDD/b7kyQ+3IEFmxbFK0fAT/Vq9DCEs5Rr84NMzvky7yXSA4Vme1YNI5U9nYd
fzGNc52bEzkTuJRYdwBRovs+B4Vpkqp0pokwYGxjN4faUS+qC6prTkgrGzM98+xOHB4QlgR7ALRs
XF5zJnk3iJnERaQyZR1fdeyONLWNIqscJ8tOLiB2/fr5rjqS5ZjsqXAfaFOTSDkugTWFViB/iNm2
AmGhXVYBvbceTHu6oMNzGEn5eO1PGElE1OAiAyY7n11JxogWZtFgYUJKtnaFjXxZ3U3GF/k2DcKN
gV68yxbC7eioiU2vZLe4FNeFc+4iPD4mD7/HrHbUdbkikBzfA+A7X69hh9W/QIfcjjXNifLQSdF1
1Zh4bueLp+aPCA+UI0COEYTNymSZCXUCyVDqLa4mT1ErV82yfa4uVFjs4PL36qh5MrN8JSuofBjL
1NqEZWLL5ZNZPavZM0FFOGcPDOgpSVtGoA0hT3Ba7WVEC1zJQImFVYl+UQ87GJzh6Couq37bIt7P
4zs16hYJ7e2Kg8Uw7ovoTiwmnidZALwD2ByOh360U34vjmxRyMSHizakEkTbLHVXoxDgHV8Y9Kgj
iJPw9qnQUHu2fFCXbLN+ghyHYr7x9oIat3HB3ZJewTWlgaR5tKvHgLMBQBxtORhZQJrLttyQaPpu
ht2PkJtCJFYroqMMV5L0rJfbnKiuCsUrQbnVq2tVftaglFfomQ9wsU9MAkVmiHYoFdSpAYHvBxB8
lEAprQWDbF5e9dciFRe8VW7FurXLDgJTJTyFWigvJSmmAVhL7qSy5vEwW6YSh2XGaBfaVdyuswEf
IIpOjXi/Q+SoCE/qANoSqvEs8aEB5HXImuI3ubu3YuiUj/dw53OFDH7IQw6xwnUPTRZhZE7Wfh35
qrBi1+wg1p0gGY6oZ7DCVcxb0u1DiJSbjNwKxUslepPmOQEgWzKI3Wr3ENeumsambRKIHBLEIIFw
8yECWx+IP6fURdvoHiwAqU1YIHAGg6bhrYeqOVXEXdwUDx1LFqVeO6J1rcJGyRAAvU6vDYj+ItzN
cVCmkLIZoPFvIT3LW6ioG48jgVwxz/d5JHtCvGcRHskw2FIuBint8KQtqPcVdg8tmcF8q9vW67Rx
Aa3/Rme+gg6EAFRhDAJQ+ygosR+KlRdnX60MTpdp6okNJA1RlimFQBPpRqruuQVzyBryiFq04YK2
UkjsC8gGgGC5gcoxJJ0z38L0VNA7zSxaadBFhh3JhuM16jzzNKgWKrz0MouuGmDJ0fS36Zj4hFYL
1P7sXviqwVQ0ViBmyLKlVS4zyNTIcC3hVX0tSIUzdvGtobYLERqHTQvDcpw6IXfS5rnPL82otnWo
jULrzglNgCZD3c1SweWxvoSULMj1kGFHqZJBu2fdZW7Ujnaoq/AIkC6xGbQC/DrwFUoy+FqneWkI
aaIutru8taG5uRXoa8ZASAPDsUnry0z+kkxhk/I1FqfPSDKboQhQK8YutdqvndFi/xB2WaqKy8Vb
SnLPqiBR3+deyNZMhUB3J3kD7MlEayuII5ZW5RoGdzmBAm6c+9Jo2Eaf2xWg8FRetBwK0xbzmaoH
bZZ71BQCgF1sEgtOUkkQooFQJUjEUnSf67JtDeKSRLqX0K9h+liV4FPjEOmtxxD61lBid4roLRIh
e5mkX1ARcFKlWlq9a+pLKj2U9Ze6zvaJqNlR0dxo2bqpEgjvJ35iPPTV3mpfLcgIYbrvHoihZbMO
SHPtZcAKVnNhkwGxJSlgekBxPX3m3VqjtymDdamxr5i2lJLObtM1y5d1/SqPz0bzKidf63GrwyxE
tN5GnDJlcZNPmR7k5szebcmu44JbGqsSIaQQgbqcafsBSqGV/trWcGtJQw9S9jhqgwqyW2YXri3h
rVOgjaWqQVhdG1oZGOZ1nDJHimonCc8aGU3ZyWGiBhteFE8BNJiob3PAMAw4UsEcoJOpXUwiu+MC
q9/l7yJyU9pwjpl1oip+ON4sZNMSPa3gxwNdTkQBqsMD6R5LwSkn9zBHfDpLhz15EX6Y3yx205Io
FFGJrrcMSSjkpXblql0nDneLnbrRF7F3tu5/HC0eznAKvD5kZTBjU6xBwYi127uar6EgkV2wxSRb
HNp9ACZTtz73WM/NclYJMeSsA7RpGlOtfBGqQOxcd+pELfhgWvPcK7W6qhgFvDg10FfJWtxm14Jn
OFrQue2uWJFLfnZWyhQdfbI4jVkUEzVhItJpcU6yyMpmWHWehBDOXEkbPFq4lscr2Hy5cHfyUg+H
JSRPAh0HEpBOA0xjkP6SRep3i7POPcfBMx4GYmbAS9B1QIX88B0LZkZjBqA9Hob2BS61irmomZcu
klXqoKmV2OUNWCxD7BHLidfZip8J3kHAP340mgoi2MQemYQaplX4YZXVcZJnaiKijSZeWlyzc5Xu
LeWugSqaNvpjD16lsuz5SiQVPDdEF+BxVCRGG1nSbtSfDHP0FGjA5cLLGN/ypnOhc+CYQmz3zbbv
XkWc7RmiETMyXDCpbiX9iWa7it/JIHRkRu3Uam8Tnfs9cCFDX9qT9JQ+hQNN6xYqYNlikgQDybyx
NBbTPYIbDEp0T0a7lTKIsgHXEIJpgZBI3aZM8U3ObC3RApnUcDh4oMZlbTX2COpf0S51Zdhqwuig
OS+SHQOxvdL33eTqg+Y2pZcJezDUfZitSwIKrfRKhXQD4+Zt2gwTM9OWh1uh3kyEQhNuBK3aXwpN
S3C3dldVLC6aSvZq8TbBY7RqFoRc9SqI+xntY0sIGucQvahfo/6V6V/y4QtMD+26Ejwr7uzGyN2Q
3lbJTQ6VkRDuXwXcFqKu8IkcvhVARTBpcAvgVyIxYANz4h7se7DFUmkZgskpyc2DWe4UsPJEuNbp
eraKres0w8rufZnepAYqicZKKKN7oSabXBK/JgzccgmCzhC/E1hx3QmZrcPtThxiVy+KbVzTtVXj
cgf3DexFpyIbRVLdXH3J0C5Kw9arCLqupHDrFrKhMNkQpQ1nkN0XnypEo2axlHBbFYpkw0zPgUnM
kIfrLNKdlMl7C6ibiNybSegRYDTrLFxN0XyR3Y5p74Tgv3fSjaw9t4MByPg9sPl+YywkfZeai9YE
MR960KVheukA4xEIjldfCkND0Kd6BZIVYVwngpugI2t00Pck3oAsu+HsDPL8nRw4O1fQk552MBwR
J6TE4ebheWMUdLSw0gu4gA6xn8TtkjAAxQCIHYbnurLskPu8DPGy9pCncPryQY1vonw1SSEqbyjq
2ObCEu6jF1gskf4ecI4U/kwFAenDbK+HiAWZggWPJ6Yyr6k2Bb+Qsvuiv4msN6m/qVkcyB3EB5tq
H8cgLIE8PyHH9bL32szhHbQwpEvAEgKucQ+b3S94dwuYCrQeUy+K0hWUw9clXHYsscjsMpK8cfxq
EMUV4IKo9xOcPnoWkOk1pbbhJZ2UqOzEvBzH2ywb4aOgT8YZD0rJ9kXSQKswgXOB6OtNCrMe2Fsg
2jOu42rd1GFA+gSix8VKiaKlXDe+Dsclq2ugrKA6rYArTYc3Qpu5/6HJoZkalYRttdILBQZnn9gp
zkFAphDh6O1NACZ0mFC9mOe2VtUnQ9cMzTZkBmj5Pd5R7sVNbhf09vOaxYmrXIO54m8jzbL3oc2J
XGkYyYBkOYd8OATrVTP0Ph/l3Hxml4nUmKWKNKjZ6gJ06AXBzettGSlwkzjbQD09FNA6EBEEGkKZ
XaiKGVdmAv3xLY5gEy6/U/iVQ7aocpOlFQDLtwDCKzh3XZ6ITqaqD6CK0BICWXY2wbLiY1qNYbOt
I7yk8r6Qvnz+BN/Nwo6WBOoclmRaqKbOUU+aEHPShRnbxllzkzHi9iB30YhdG/2zpG2kUnKNznLT
+jHLoPSn84UlIxgHjLARTCcZKfj1OOnj/k6pyVeNSKAsDw7X3zLAikCG9zNJduX+tazCFeMiZOsF
L5TVRSP6PWzFkvC5Ve6jtvEzUvpVCydBMQkSAbn15xM9koqY9JhwVaOwg6sfEvKzcFYZkP4Uupxs
kfNvemiFKz6OzmtkIP0q3oWoodh1EHru58MelyYxKvBrkLGBSvCRpowg5VVUxGOC9jQ8ieAD1ImD
JzVA9ODcibgafD7ciSThcLxpQX0IblDBUcxKwizHZ301lna0kNDUy+6K0YF0sAtVWOfzEY83+jTg
5L6BjvUJsbARZHouawk6KWzR5aBfdOK60e/+6CgQRpTR3sfBJVpHMgfqqLepFirQoYxrxEK4AYXH
oT/HQjwRqR8OMzu1xEzVa2ZgmGxZPbIlzMzdMtBdSF96kBjOXeoUzh9PQCaZbJyUELfUpCNgTNq2
TBFJmwIYQwMRNCRDPMfLPo65MQTYvejyoM96BKEEpgDe6VWRbqsGRTmZelyxUGOhdtNLKPrd/uqG
9NfP/d9Er6CaZAMo1M2f/xb/fi7pUCdRzGb//PMFfS2uWf36yraP9G+nP/3tVw//8M/b5Lkum/KN
zX/r4I/w+d/Hdx/Z48E/vIIlbLjkr/Vw9drwjL0PgG86/ea/9Yd/9fr+KTcDff3TD88lL9j0aREC
vR++/2j58qcfdGyov/748d9/tnvM8WfffvqXbz///bef/9e3n//p209//+2n//m//8c/z//89bFh
f/pBAKD/R8gv4FAAZBF078nvrXv95Ue6+CN0PbAaZKgVQBkUL7QoEdjgz8Qfp3b5lD2hZ66DcIif
NSX/9WdAwQCiYuIXUGkDXvmHX7/rwUv7/SX+VYGCYZkUrPnTDxD7PIgXwC2cACKS+b7v4DM5N5gy
4kyGlq85XnBocebIzdCiHCBWD3fBpNklI/SE6g1MIJN7pD8lqn3Q74xNBFVpZDfyBdS8w9qJxEvo
DlR5YNQLLQqQ7dUqrEMW5WgzpFCBFK/b1ukVN0QZET7homvVAaNLgp5CZct3HaQ4ESrDztiGzYL+
qlDXoi7Vg6FfqhqMN2EtszA7L9ddCob0JUsdroHicmEuUUsm2lb/qjuJB5M5fQNMQtDXzlBsJOGL
HL500BA3FbfbJ+Zdwrd1vhzj+6a9t7oHJgbxLm1WIgs4ZM1lgL3vCYVdGxTz3npUJDj8Ux9FvqqG
davelHzVP0IXe6gvG1l35Oqyru6scWFodiYuBNB5Rp885sN19BKmG8g7W6bDYYCzaTZ0Rx/BhqV4
HpUTiw4kP+DSZJv3HH4rb2xHVxlKacBGfI2RWpFdX/rSC0RSLbfMl7LoyKXHDXvMrmLIZqFnoXi5
cUMNr1ODkvsC9xI16L++r+v/fzv83+HenVAwn+zdn//zt5//27ef/+F9+/7H//OP/zLbu9Off9+7
uvrjBFzRsTPRhoYGKm7F73sXP8LugxwPdM0mYMn0o+97V5F/VEDXBf8EFyV0QSY2+vetix+BrQzj
CyhnAXIK/Yw/snH1w6gDiCHgRiQc9LhVJhjRO7b4QxSAJgHgNT2r/V5Kl7GWBtREswRVYLWIbUiI
9toV5DndNh12MN1dSDlUb3vw/sfWsWJpS4w0KAUY2Q537Qjp6watnR7lmNRyctag52i6kMdb0Shz
4a6rsgfLgHpbxRdmHN3TtL7lvPDDSvejmCykWnQK8JYQ3vV0dJmOFncoIBVm4CvG95HauL1euyPI
qDFMlEIU1uFLjsxJ2aRLoliLWu8gx6d3jpVACVjLI3TbCnIDW/cvodVejXEcdAnE+iy21qE4lCo2
y+FmjM+RunOQ0sMs4PjBzuJx9PRbPQ+b2mdVuYJGMjpQe5UTD4gd/8Pi+34Yfzx8DyP/45FmgRyt
KFjegDr4lrwX5K8ocZz5/OOpgG8A2bQJfAA2jTkboELHrJFJV/tmtE2gI5ab8IFCoy900CNJxZsI
nEuLAodYpTsar5Uy91NZdwm5YGi21GwC0AIqk8WrBrABvb3nSuOK0l2PhRMj/YclkB3h7wmDESI+
i1XDxtKmUldkG8qlMMAkAKUsAnmlcCi9gZZeQ1BTUSOvViCLJ6SLAmV/BRj3Ilkrzbn+8gwSOz1h
PAAJXKFpHxsgmByGykCxgJgI2r5f68AFlwB5PJMIZlb8npftIkX7icHRwEDjMwvhYqaiJBH6Ib7e
5y/i5Hv48DVmeUkODp4+RHgPxAptBAr2gOBMAooVah1n1tRhrH484+m6/3AslFSFMVTU41hQRhfR
Nryd0cwUz81oOhg/lBl+HQfg+SllRSly+vmHcSwU0jKW4sk28k2MnvKElINFpQ036ECI72tro0Mq
j6lwt+BXo7ArS2ST6NNasMJQ8awpJCfR3gmfQpiJfP60D1EFx19tlsZD0KRvG8JrH0pKqBQaboqb
N0VeWlSRFzUVKjKCBxWeq8+HPf2Sf38is8TCEvohpC1ecqVnrjaZ5MFNDu7Xfhae494fHxzTsv59
qNkRVWhJQiOOoQZQ/JsaoID84fPJnBthdnLEvBZTCzQ8vxseauOm4WeOptMPC4DxiX+hoMV2uHwg
/mRSYuCQ5dIFG565gdUBl28rfP58Hie3gzJpLQE3hDt3th0Sg1l93mCcKottqw0ovxPH68/H+AVM
/XuB5fuKMycINJI8SPTN9nejRQCz5VhxOezjG3ga0gE3XWIuZejisRT+xuhqmiBN8ryb4Amw57XH
CJRCQ7nrUfWJqPGG/Poi6VBhrimBtUp/2zLeQCK1bmwpwa+aCfzdw3YhZNom729JKi7UrJj82R2I
DF0IcGPPeeplVAtE+hIxGF6g3sytcceMZ7F6EVT8vUFXAhVXUrxrEcKbcCbWWOeoqEuPnqC8NOqt
VDpjvWRaYxPU56vRWrYFvj9y1gxVfUGwHGQafjSGfpeDwD/SZdj3iGgNwBwZzGXuKkFaKS3gLCJf
sC6A8I1XNtlOLl7FVSKVT0ltvGlqe6drsHoM+ytmAP2y65L+kmfGG+GwYRGmNkXthUS8jsH9NEmM
vnIHprCxHsvaVeFqmHCoKOWiZ1J0YLp9DSdZoXuoUzTMVSVArz8oEWvTPHUgESNXloclss9Zimhf
3qTVC0cIgcD9klXP6RiEuBunKXSF5kPh0x6EK14+FvpzND5w9b5OrVVVPmpJvg979BMG7qo96mWQ
HB1p7ZYd8ZhleQPcMLuGbMfeXPNeDgBs6KrKr9JypcOqHO7AIq8ccSRbMnS+zMrNtFwEmMSjgJ2a
aWDKwiVej2vizuS4KfJBc6EduBli+cXk/VRcve76KHMS0YCSlwSfNhmsHkjUoX3e7aBff02rbsGN
Juir6xAEMmtY53Lj0gocKyjwQo9snUMDQBUgZq8vxFyzu+l6QImb9LVtlJoDdWSbh2jOAgKvsSch
J+4Air06IRJeevxSksPPsBhc84lZgqdHnZdY0rJi6tKI1iV2mWbES0IeFZjVSZ3o45kXEeJQNvXi
3iOCTHeIwBdGRJw6hT0TKDs5RUJT5i5rrZu8vWg0yPzrrjU0boOwj/EnOfZq9L4seYd0pxP3ohrb
YyU4pImvyrz1gQB3ewqhdaX9QiIVt59qlz12WZq7JfCjdQS5J2DdQm7hPJa3VtxCf0r2tRL65Ib6
mIrkIVHHi0Ivd+XYXTWduckRyoowIw+jFYq3toEglPFnrlow/K7vFCFzQ+O2rVK7jNFPLJ/Y8Nqp
ECGiLUxEyaI24JHMBkeom2tFLFEJhJmTBQj6nicw1iIvElw6FTRCR0lC+ub2BnMQOAVqp+M5UCi6
I5K2kh3keRzwVtGmc/RxcIkkeFB22tAsXdQyW+dV6cQy3fYR+oL4NC7LnllelLKAb2ATiSDhnux4
GjyHzjPhtaXrLQrpsDsld5mG3KHKFxy+TTLTgIN9CAe6D7nixbrqlx2aWEC5MUa2pnndIQsNRc0R
RCNoAdMbNBkVYiB0Jp5e4+hRdlnn2rLruJMMyhL6kl5SF36mC44mhndQo1joRHdNrP4RDlBF7OVD
4qlVv7EG4yJDrzQuRVujOUWijGWZN0sLLS5hyBdjCVXcbHSmGaYmu9YbNFbkh7aLPIICb2aneDm0
Ay202Cd5soyL/MGsBfQ+61XfhBt5kBwSdUEvbARdRtsvtpvxgcipq+AtaDiu2VB7LcQXsMcYRfaN
gSRKfRWCD2qY+TWsnJUQngKJhS3c+iq3vLaJ7LS0PFPcI9B0lWpErjCiBCw7Q04WkeCOUQdEXuUB
jhOEqbGO6+geVZ1ASNkml99E9DvhFhZbfD0A6iigUzREG6AyLg0Z9OfqQZOjq5r3y7bdUrNxlcHy
hBSuAjKsYbLMFotlIcOCM0sDBcddR/qdQMhdHaKEiZJLrbcXkpFvxzRdcA0IKi3xZCFbJs11HbWL
z2/BGdkDlyCSWgP/6eB8SKgoza50oBFYTjg41d1IV0RGFpDgMJChggRNdVHO/LxASihP3QfVFnjq
ok7rqWYM+Vpx2yNWqs12L8R3NdHPfLWjgHD2zWbXs5GacDgq8c303HSVOryA8YUtk9HWmrsM79Jq
cp+xcx7kR6HHbNRZ6AEvW1QfG1r7Qp86lnrHOAlU+ZyA/juD5SD2mIaByioO5kkJYCoxfgzEY6MB
qV5OMTmDApKnLzQB0TZney7WXikYbtlbntR1F1MAQOLGG2TVtka+bivzS4RXkSkeBUijHVLH4GuZ
UUfTUAJDbi1iYxOAMlWu3qoVqKoqA0F+dEvAHirxRUONng36stPv2BVLbiA0DzQaZPsbVJwlr12A
kOC0ZuegQKjBPkUsU09Sv9AQkFtEJ1HjgZhjyzJegKIEDUR5aoXtVWME0/o1SaM99MD2057TpfZO
gzij0KSuNkb7rLEAOMy3YVsAnNjdxbrkmVZ32VD5oYigPCxd6dGIpk/d+/kwXkPz3o1bviiG8G7o
dGAUoqsRqYko14EAdm+GbIwa5A3qHTbnphvllcNKuA/kCDRwkSgEGzpWnDMbZorSP3lz7ynWhxQK
RyD0Y8VsWpY7EWdiXF+rAng4iAFHcwOvUphA8RVvygBnb2idiYyP6keAs/1SjIK4Fjx+puX7YfQG
EDythk2RX8I0MeE+Xca7JNc27FeG4B+qI96UOf6bF/8PGgb/aovg4LeC13Kqwzfzj/p3WIuEkPGH
FTH1KQ4bCT//l28//9dvP/3dt5//0/eS5E//ffr/P/3dx3bC+6f8UpOc2gkTP0CclF9+KTv+UpGU
VPFHELvhmQbghomOAwb+vZkwdZbRuJsouqgZ4u9+K0kKkvQjGIiT4q2MTEwCr+KP1CRnhJdJoxws
YHBeUNtESxta3IdrymgU1gLhR/fdSoVpo+nkmq8AeutnbuxXbt+hx+xmO+iFP8ssaD3Jm+iHyjlt
yFnZ59fvAfkfEyrgBrjZh99DplVLcgXfo0671Ks53+SA06MUgjShqCUYcvWCZCeGVcOgJ0X4bPRc
vFJ73bzoGqG9SEfc6gCXdfsPL/hEwe+dVPT7lv/li4FugVx0ov3jfR5+sa4LZbHRON0bkHQyh9Yx
rA4c8Rw29fKi1+HyzFYR4sZ2POd4d3gbHY2sz+o1sSyWLJc7uteslOM0pGg3kKG2xQi+jJ/P8vBk
OR5qVn8BXr1TcLrQfSkPQGtD6a25CZl0XyaNQ+gZSd/Du/3XwUDbhnaejLU/q7rEOQWTY6R0j2yI
atwZLUDzymplcdUlVN4YHSLn+mwPflrJRy8SdFLk+vgfbD0PXyQYNPowgEWzb7zeFb3GaVs7Wude
4uWO4fQe4Np9UKHDE3vn0I0n3+SHoWcHdyhI8G7JCN1X1q7IBNz70SLXhqvPX+I0gc8mONtCLDSj
KFEwQQX13LpidkHO4m3OjTGLy1JlIC2qlRQ0B48uVa90coQhLiIQ68EKAPN2+TqN/c8ndurxQZUe
xyjcFFAgnm7lD/cesZJ0UBOz3KfsKhTbjVUJNiqm7v/bKLP1IfGobVMSlvteKt0qRjs1SlwV9dHP
h5mVYd+XP4jNiADhEAFZ5/lJlwmkBEYindah5CPxrPflpbCTL7o9vee+BLc11HiK2/Ra2PS3fxTY
cDz87A2GFuFpUiV0HxU6IGCmraWa9/kUT7yvgxnO7pROpLlsRlgkVn9fFJdszJymYn/BIFCjwe0I
MTy4Q01f4sOiiDWiJxHXyj0XqM2j607L3Rhlns+ncmK9Kx9Hme2pzGrHxoqxKKLIspUuAtXr3MF0
4lw6GGL2QsywE/tMxOqW6/2I0l5OoDsFUT+d2sBMOUPHzDNLcPrSs4PiYMTZ+xnQfMmh41fuE/Qz
xFRF9ep2pCVYT+KZo/7k40OQA20/yIZC4+rwJZlpmlVggJb7Trvs+wElFO0veUETcBzyNRBNmEPx
KBjBmp6J5T43AFJ9Qb5wJuY/OQVg4iHCZehAfkw//7DOmrHuqthsy70IHa5egt8Y78/M4eSRgD7z
b2PMHpNKqgkJxMs9WcLWt3QqQECZPaqL6hXsFXsy0FSfLB3G4ra4Fp/UJ8Chz6lKnVwU6HQj/NJE
dM9n3wG7adAUpSn3jXIZM90xtX2stnY/nBPrPTfQbEvFYJG1Aq+w+hhc46yHUNWWSfk1gUPE53v3
RJwBO9LfZzTbWITHoTlYsFkVVyiTrSyvg3gGWZ17cCf374dhZrtJqIChVFF/2qcts0UYoBO+QxqN
kmzvWgJqWOO5Q+lUsAztPSAIYDAEj585GbgnZqdRPcO78upN7MCx7BJG7nYEyGsBH3Q7OwuHm57V
/Mj4OOIsZoOkcWlZcV7uaQv95i50iLG26O0I5FonpWfOpxng75c7Cgq8EEpEbnSsxQCwb5qggjDN
r4OoKXyioFEfLhMnXyqr6qZbDteQkfM+Xy7v8IvjOf426pwQpNZIM9S+m0YNA7S5341sW3ikO2yv
v1aB6U5bsX3U7vTG5ddt79Czjg/TLjv6DgpOMkisAVSpzmJ+o1AYozrWbKbKtoY4HxbMjgwq5udz
PTkMcK8y8G3QgppLDQmKXjRDlJZ7C3ZLWnuXC5ccz/nzQY5eI6hEwLuI8NOAoRicYWapU4PbjA+t
MuwhlbYRHxtnXLeLxNEujZXoZqvkApzmM6f1DGmLdNpAiAjlZngoIbM42hpQhQCflYzTmMJFGFA/
gbUp9YRt77HL8/S/+b6YDzfbFxDTkmuLqtVFwcWmXkSRIY0uHbtqdEkXqbBIiWhNl3XY8foM6WP+
Dqeh33W8JgguTE1nx1vNRpZ0bUgvFAV09kpVV9qgokkoN/7n73F+wL0PhD4pwKpATyEAP7wBkfsO
PZTx6EVco0c3mq0D2nENWywGxpoA+m4iC89Nd7YaO7MBeX+XMD5BuxlVkMmLcrZ+YiEfm0zQStgI
dt5kwNJUtrqsvWoJApoIttzn8zyqhWCi8NREtQVYTREkuNl4BlNohH7rsJ8kWjMb/GzdLSWlujLE
JsOVTNNUg34KodSGUWSbu5qVD3UwgqqWOloRggI/GsX4JW/EEo7CCtFAstCtcJu3gp55ZccVaCZk
dZo7ZpPBOp6nNC2cpo9ZHXw+lxPPzoBOFcCh0JLCXpjrOOVDL5fxWBT7rCK7jPcBzOD6lAdxK6y4
qq9jiVwnXF02RPAVtIhVUNY//wrz6xcme6hTAWwHXwOUsubVSlDmShkkmmKPtDuoi2xVhc0Kma8L
ZzyXywL8f8EAQ43s3NSnM/LjGfo+MOrrUI9CdnV0BFSNYEF1gRT7psluhLH3q1K4LaNkjY7rqij/
L2nn0eO20qzhX0SAOWxJhUm26DQOG8KeYzPnzF9/H84BviNRhIjx3XgzgEvd7FBd9QYJfbD6pwbQ
P56yN28VKnfI34C8n+XolsjcwcwzOW/M1O1VmigF0Hv/vszRF0gh5yGmpeofbk/yMpmaxzrjMcAt
cghgU3O5N1VzHMPUUFK3UFDCjX/HkOjy/IMWbuipr8TRaVWYNCwweOeDXsYxOL78dpJgo0thvQN+
+OALnluAz1VKvGtuD2p5cQAlgZXBRqQ0qs1FokXOLdXBmAlpbZ3UY/hRsux+L+61u/KdsK93UL18
F4RFfNhK5JaZ/rz9KasjWEOWT+DFWd5JyqQ1ZTa4dVkGyOKM9WMd5cXGsf2KX7lcnnORc9Z3w/CW
DGcxuElGX0jPu9610hDYBIDzzqQxaooPvRCLGRYKhfAtiYNG+hB5fW3M9Kk40v4xE5o4zgCUFWeq
yivxgLLa5Fuj0P84ZJMc144w9iJ2BVlC3zoVQ2AElID851LOJ4SFmzL+lLAxCuxUTHYGNesUg5q+
xETBKppT5QX+c6DVNO1vf895ES5GzDamJADqbEW7Bi8ceVK0vnNr6YMwfdLnuor4jNiWHdXNxg5c
uRVN3imzHg96yldOqQiONoEnQnLstGcx/iV2D/34cns4ayFmIC8FPfowBLncC7lWGZGWZ607yB9T
K0BSHcD7lnjSWiKDUryBtBDnGKTAxTLxkmwUOyNqeRMqh65x5vwz9PdAhXZcKxWZpxHu3z6w85Dz
wM+euoqXyVUVJq2rUGHGx6Ttm9+VEnRf9CQBxHM72EI+Sb/a5ItorabNxyWbPMIl5hDvaYgf5YMj
0164HWnxvZaBlMXZNfpDqonw212tFyWbDLLAZ9Hc9aW1gZDbOreWbMTMk0qhRBrGjZ+7XXNvPPbt
zvwe/bLeaQ/yTvotRDvNtTZqLGvDm88rlAlJeNGlvvxqlpr7Nc4C5kmVx0fLC3eIs7lCr328PYvX
1zndD+wIDRBHeN8sVVDb3E+FvKwb1mMIe626a/b6IT5s6VusHMIXYRajGdsxr/yRME0pnPI2/jyY
ysaELVceX1hHSUs1Fdg8CnJWi62Vc7R25Vg2bm1Onyah/dAXwwe5Eu8HHdkcYEX4AugwsGoEhPQ9
ggAbC/I6oYYChNMEFCJ+BNacl1+sRAa1a0w65WUfPXTRRzDl90U+HYqodLy6cdRK3Rry9f2NcwhL
ZEZUklgv1RXG0ov1wRJrvl5HxQDZnXiHG0N76PbTHqvzr6CFYL0ft3iIr0TVy7OfwLxUeKpAtiRN
uRyrP6YJaOSpdmvdeNAyWJY6fCMz/Tml4Bs8HTn/ep/rNaaOzbe2Bvpkyk+jb+R2nxl7MdJ0uxGG
D1yVe7+ZHhsN1s7YfB5yWgBG/aQX0x8j9g9+5HMsYvgQpgB4fwS15Ej9UwNFoY29Z78Tdlb3Ap26
F0KnyIG8S4YbUpO2/PQpN7ZS0MWWfF1gFr4I4Et1dEyXhO5WM4euift50JEjp+Ju7BBvTTd25OsL
bzG3r3KFNCWRskYW7nJuwUjHVlYltes1OVqBVYkyV6V5s56VNQstyLFVfx7j0QPvESCgmfhj9Mkc
JNTphLCxe5j6Y4IUHwJKU1m+U4pkXzRNWe5vnxwrs8H1D5eBfBj6x/Im68JR9s2pqdxCUhACHGX5
YElkIVpvhRsn8CLU61F/fhbOfz+7wQDjlkHs9QHEMUqmVMn2k5b/E8qVv5FmLFKafwPNu0mGQExS
vDhCwkkSx7iSzJMsFe29EWaIXPUJSMiQBVikU3pAX07cMHNZHd1Z0PlHnY2OnMOqoYoHrhRF4Eel
6WGQy2RH2X6rPrQ2PFhUdAnQAFav3m5dxi1QRaN5ikTlIWrUzGaZS/AgAoQWEuN+KOUtU4q1wZ2H
XCzm0h8lhNDLwI2E7J6L5k5okVcTq7c9ZOYPB7ACbVuK7bQTlx0JNRfHUOUlBcpOtnMFNJmeQlxS
v3iitfGMWRnRRajFiFK5HBtMjPhc8bhvff+hBVqcp/3PN22vf0cEIB9/WBihV8qIRRiXaj3FxklN
UbBJ1L1XFI7XbzUpFjfIVZjFio+LLMdwNgrcRFYPfTXc62HxkLXS3dCDwbo9pNfawNnJ9hqM2gHa
8fMipIBxudKzYezjzNB9l9tb8N5FRTZU9wmNRMNuUDwWgVepDZZJQf0ljfrYe8pUQy5ORmIMME7L
rsiOcO3G5thM7QiWNRPV6B9vDKzviZwgMhg22Mo5noD5im0NHrpBAyAY1I2koi6/mvEw5McecZqU
Cc1K4DB+ZGZQVHs13ntAd6WdYglG81xCIDlNg1Wj0SQa8T+pVbXwcauZEGAxvh95rSag4VQ1PBmD
VoqIyPCyEBy9iHThIbTKvD+kUTN8baUKktFg0ZazB/iBAGunYvoS6EjlnKIeN859rPXh9D7EVUV6
zAMzEiP8jYxCuZfDwCzvMkzhhxcx6HPTLicBtHuqeFPqpJ4KOFbOrfyP7gl9A+cnDb13rWQWXmCX
jRBEz1odTObd0FBPebLadlJ3tz/ovDguvyePefYbvDbmgVLw5fcMxdCzDCGwThymjgc8eYo3Tv4l
Toclw3+vW3Cv4QVQ9VmsT9nK5DBXi+nUtMJJkJB1SPV9o+vwEnKggsaTrH8pmsQVompjn6+k/YSG
+02rCStfa4mh8lFeDCMvmk7gl4Bb9jmkC0qB/scBSUg58V86n9Jw9j3qfnlUTspYPNRV7PTCi6Fs
JVzXh87cL6EfTs10PukWO0dVaznM+mE8qdLgyPpo99Z9s2UOe30W0JzQJSoYM5f16hDtGwx0E6kb
T74AExLVdalT37ey8lHEGf32ylkZD6EwQydrpYW8VIOXygQuQMt4BpZ1ZABT5y3s62/iTs1vUVoh
gDFA0+GFTrZyuT69LkFOoeDFMeQ5BIKP2HLs3z4OissIA6BtRqzFd8GbOzMmLxNOinUsi2yX63/a
aksge/FG+3cYmog5ATcpphjK5TCsYehATkvDKTB+JcKvCUZO4de7Uv2q+TDlzXqfZG9/XTN12Fbh
n0vkK6WaKDeDYSxk+US648WxbcESlfONotnKKmB7azSmmT7+XQxMlAVAv00qnWL9EQXOovkYxhvJ
1XwbL46oeREovFbodTB7l3On11NqVkiYnfQuxPHT3FNYhxcUA58ebE1A8TDYOjhWRoXPAeY7rzY4
oD0vQzZ5qyt1G06nUn4nqD/E/n2wySe+GpXMg+9/F+mypjnVtajjcMxTOu3viqn+IaOYu7FFr08D
YvCgfl3aNMIXw4jKBFJ7E1mnQPoTUNcLEc9qnqvu/vYOWkgFvRaMLuIsTnijCQodgWMBkaB+X3z3
oVFMnauo990jMsyHZD/m96Uxs6YR0XK21vmy6T7nJCaQRTxoOVblq7ptZQboFymR7w7GURrfZ/fG
ITqYu6b/AdMIb2NE4fuvW+iT6x3N24Irk39QDkCH5nKJJC13XdsZwynRYzvWrPtA7o+Vj9hV8bkP
xt00fZBpPt2e6et1CQYEegIBaYhd2ZCEQV+ZntGpJ236agYJZADfCdt+I8r1slFm2NbcVPxXe/Jy
aKbHx4ybmUVUvouSU19JD6UlQ+nW3lZumU/Fi0CLdTN55MeCl8AhacZHBLBnmq94FKtT1UFYa2RQ
GsOv2zO4cpjQJ51PEx5PmPkstkSgeLVccPO7k0j3AklEWHg9Kso1dBlrcuTkw+14q/kV9zDdNhlq
ybK8owStnPakRqcsrn6XFADUtNlwRb5eFK/9GIsKI2houEOXn6ujmRhUiG6cLGiOiOXZlZrbXrp1
36+O5CxTXIQRtAg198o3TtmEV2cIGypEfuL2bK0MBYcHim+oLKCwJs5/P3tH56EZ+yNCwacMrAyg
MdOANfry9hgzr9gy6GABaF/EQLaN9l8iiKdChxtc+LtWQ36mcW9HWWJW5rU9A6mxIqRxTZq0uLXk
srRQ4EqzU0rFHp6QX9+JYgkP1Q+tj5lZofLsoaHoNZmc2lNl6Pco/30eyETQAOofylL4XjbTs0+f
6Jh1iH1AMJYPaRtYD0oSyLsx9tT7METLmbrdVpVh5VujrEIqicgKEj/qYo4QDGuGTlPSk5INj01U
finq+vvtCVr51NTg2Ih8A4yVlrd6QT3cy+s4PSUKAqi10gc7Sw0FGgB9ursdauV+QnJ6PjV5tgKh
XJYWct4IbZsSq3nhcmjgUNv4Ax4Btf/0bOWZDgpCGvphvNO35BOuR0nk+ahBNIM1sGw7l5hAF0KS
TycZNEY+gmdH1o5u3saJvRIGUj6HNYUTannLMDJqi2bvR5VLOdmuqk8DeiJdttn5uj48+VJceGju
wEi5el2YTdCNVp9Frhl9UpPiS6uktoYumJOowX4KmvtCDd+l8j9pYyIOO/xoTOm3GnVcv4EKfVit
j0A2j43UOvXbd/XlT1u8YyV2UWloSeR6+jdDHHZ9Y+zMVL7bWEnX5bc5DM8EBMxpZS5vfWNMgioR
g8iVA90OSpHvCVQyR6wXpal4UpFt716EBqOiHrmpTka1Omncsf7qqeqdpXvKzhygHwvCFiXlesde
/rD572cnZ2p2A23yOHK7AjVdhIb0aEuXezUEShnwpeh+XpWzELKt8W4jBHkNw4h2UqFsJASr03sW
Qr4cRY19SYPZU+ROCpLHBrWCqit3iZm9wNh1o3Djc15vGybtLNziSrNys0k4piO3aEu7TgInQKUn
iMyt82clDn403PIi+2ZG3l0OK8hkxcNRMnKTxGmqe/HP7A6THwXH81C32IsHcSfDC9lEDm/Fnffz
2aJAPSjxhEEIXb0I7zS92Rta92D62sbps/LVLoa3uOqMRpPHMmZ4vpE8msqIAtVRk+TnSfL3dRu8
OUfgqT6n3nDzdPhxi2i+l02NL+aV6+u5nflPVjbaFcrbt3f6ymIHpqghagR0HUvdxXkSprIYhFlY
uRSvfkYdciqJED7fjrEybyAh0VICEUFd4Kr2lsXj0LZi6YbKiLJ3KvZcEUOHtcwkPU6VKrwX61S+
vx10bWBzLJoxdBzpOF+uia7pjCII9dIl1TL/KJ3qIUqYdbW+vx1nZe0h6AZej0Iwz6/lE1qoR8XT
jI5OVncMFCStGF0nhRujWanwgT48C7M4MSy1lIsip2GGn8t7BV8Y4Bhdse9damyKM/xE61rdGbvw
jcwn0jviUouQ0LIjY30FiZxtLXPIeiWPc4anPJmtf0xk8WlKm63FPi/my9oHYeY4OoTTWRvq8muN
OJh0OBOU7hCnCFtQB+kdJBiUyY4qAYOk1Nflf7Dv/ilMIXeNGXXfbn/GOcDiB+ByyPuWdBnc5bKC
6jUhts5xVLppIbmpFHzS6h59leCYWflGK3xlxbBYKMWBKIXuunyaNXUiilraF+6I5VEhPCJHUY9b
hbi1IPNw4Dci5nalL9wZU4CNZ1e4AjtLNh+D7H2vZVurcm3WzqPMm/BsdWCiLAYYsRQQHLLP/s/u
qX7/Smc8ans9cSYkgu5nCxLz7XsOBAUeiXTzZ73ExT1T4xiteejNu11z5zXmMcj+yVR/o083XxrL
FcFLlmo6XqvW1XNzzIA2WgYsuWlQv8RG9qzF4tcpwgmi9z/X6JRNKN/dXoQrFR5gm2cxl/MJjwO5
Fqhx3WH25UgO+W/ho+XoJ1rpdvQD2Z0tv78lFGXe4Ow78jwSeDrk+uLuFNtQCL1IgqMij0crVZ/E
DAkoq9KjXRR6u84vdiJUoCxDOtWwYrAQ2dfbo15bque/YD4bzhaRbOSKFPtQtEQp2w2Dd5dlOMuU
xsaiWVurSGuCsKSMD8diESbENSwxDXhaBUrtUYzQ5WgH1fOY3d0ezhIU8e+MUo3kPcmdwIm2GM+g
9RSWCDS8MJOId0ho9t0FJ8iVEQwZ8TA+9Z/Db4gk+qet5svKrQfmQ9XgdhoyCezi1rM8uexiEw5V
UXhltOsL33OUWoy2CnRrk/mqDM9iBURkLHagGXeSmqEL5PaTgCXZNw0flHrK9qU2bSRdqAlc70N6
SRS75ycZV/liOqdqkPQ4zF1UkD6bEHw/ynt0f++El9mixt+zPT5NpoM2EOI1x/5OP9Bo2G2VQdcW
6WzqRAl2JgEvn9a+0QiIJPm5qzRAyau7GAikpv7N5zuPMk/72VaYzLATU48opvwgpkDEf99emyuZ
GO/n/0ax+GximmWBFjCXKo3luMfGceydRv9QyMcy6j7eDnY9ZSCCZIp1VK2B/y9RN0HUQiESBFj2
SYImrPQ+6yCTtulGWfB6yV+GWawPU/WgOPcmpHM5aZ8Aw9QHM1eKjaP5eubmKFw16gwhvkon0z5r
LVU1uA28rMPpXUqfkqlClrYzmh0gmOjoyYMVbmTnK6czSTnJOcCKufG0xKF3STgGtQyFIc5RoVAT
TEPyE5UI1FfxCDZjexSnx7xQHpKxcKi63v6C17t8fhJIM5GJvOiqnoTZTt4lvpG69ezXEn6PMaQJ
cHUwyy2A9upHBEHK1KIsoi4h6V6rNZbeo3HRjVLz5Fmxdd/WsrSRr6yuSOTRZ+CNNH/Iy+2ViUXU
GgKZ16AITltjwJiI9hstlecu0YyE+y/KYpMNPvyFMZ8FTRAUc/qkfqgTdM+L3tvYzWvDUYy5K814
ZHCki+GE+RBWA6IOnLwYZU5AFqsiqHeC521kx2ufh7eURjcBigIl/stI4xRPcjrB184CTAkz9aek
bYmHrqw1EScCHFRmPinkhMsQWtBEo9hY8Nw776Oa9J88Of2eacYf4GbH28t6bd7AlcGqf00GlilP
JPlSqJkGFMfS/O33AAF1GW59Ufa724GuU0hDPA+0SDn6RuhFqSVQgEJlG7eHSVEeJuH7RGZc9smD
KeYbPeS1D6XODVfWAzX/ZSdUlxPEuOFvuHEc7yr1mzW9GadAXgP7hmsQSMTVkSDk3dR6ZFCu3rxo
xgd/3BKCWfs4+ivnYF5rV7m9ked6F1CDY6kZ+MS0+OLKB69/e+/PEEl8aX3Dn5h1cS+Xmwp/UNIK
0l6jGo5t8GFKi4Pgfcrrr7eXwNoHOY+zOAy6rPGtImUJWDiVuIZYJg9kbsX+7VE4dGjlUxeHJTn/
irO8QaNBK9Yqo9H1+iGXu6NfdxsNvrXvch5i/vtZiCnOxlLpB7jJAh2eIeNCSFMkAgLt11+MZe5e
zFhxlWTrMpBeKn6eaxCQdW0YD3jLtq7gYxP2/4uyONG6IBu1EeY8shrCtEuF4TFuMRm6HWT+uJdP
yBlrpsgcH0CVaJRfDqWW/VgcOoj5fm45oZHcR/JnM8eSDHDWrGp6O9oKAI1iIQUF+H/QJJCKuAxH
esXRNlPk406mceZFxkGKg/YRgK3gBEEUP6ZV6e8K8IR7P7OSWdZpevvZqpEk04GasWg0By9/Q9uk
4HQH6IBe5OHFpzoG5Q0rCjdmdmU1EoYoM950RpdchonzjH5hAs0xlUDYw6SAbja177Qp0P+fkRbr
PpjwEutiKXXpgjpBUe0tNFyDZuNYXbv9QDAB5Z7fF8zc5XjoK03y2ATcFFn2O20t5J0FRGtMJcfM
XcMA8vZSWZk+UnJRpLCMvBug3ctw+O52Su7JMGP7L3XwIInvxi000/wFlmv/PMTi7ivBrPtDomSu
l4EBbLRhX1FL3HgcLvRD/821aK+ibUell0b0Yh1UcRPzq/qMgkkEKEC2JZlJe8RLQnr0dpZT7bF6
DD+VzX31I9wljrxRJFof5X/xF6sD04dSMuouc7WwF+1aHe4kv325/bHWThHK5xLcJ24qBnv5sXok
hcM+b4iBpGVtyF8wNn4SMTZWhOaIRcfGybi2FKk0G7RXqR9Sx7gMp8iNUHvQl92yHG2tzHctz4zS
k225+317YPMPXy6R80iLVQjZNPXCKc1cuY/RA8ZxtVbttg72YflJzL4xGVgzbsE71pb+edDFbKZy
3MuCCC0dMfzHDkZ0ZqIcjKn67bGtziIEYpa5grTtsmpRGEM8TQphwuEkGL0z6hh8o5iad39uB1pb
gSwKGg9AOmGDXh24eKtCccpcvDnfhbglaaa28QzcCrHYZCb2K8iwEmKcUOtKle5JpQu9cXutBIGh
M7+sgfbw6lyMA1C9DDyUE71s8a4uv43TBj575YtcBFiMohN6TxsbLXUV8blU0wdUMXaG1+4RAr/9
RVZ6NRypc6eLj08bdFng10D8N+qo82xOdr2TdXb/rGPLbd5PH9J6L/xI3mf77Ch9vx12ZWFfRF3c
/v4oxFKf81iH34Sqf3ekNoOS4pZI3fp3mo1RANvyBljsH3+wgiio1NTVgtSRZdzvtiKsDgT2PTuH
gscV+G9UyGRNkxQilYx9FiZPQeZ96P1i46m0FoYTVaU+Bb6BnOXynAuLAfnrnos9HBo7QnsGx9DZ
kPcv1vV5mMW61q3e86uQMBbaMz1WXsJmkWh+Gi/O0flu+N9IFiu78HO5V8HfuUIcfgG5soOD+BAr
8sGvEewEG1phTxBZCGkO7f72olvbVAi/0D9ABu+6QhSZuZYEWZ+6fukKRrXTldBWEEfMsUC6HWnl
FoS9z3MNIiftmKtiR5TkmmoEKYScPpG+pNWYiU/xWIbiaVD0KnueTL35VTVqhwjKm0OTbKIMC8VC
pAS9WCmJpoZeXIqpGyfBh6AGtpnqL2ow3Etj8p7G7NakrqxMDS22V8gtxbcl1lzPzDATs2Ge1Oes
Our551L5cntIqyHm4sR82pIHLh5ZTdbIGDVXWADqn/FIuGvFQy5umUIvFQTmStj83yMrJ3MQXomR
tLocaSnIP7f4pr1ErnKXvpNRzwk/S07pbktXreQT89VB+U2iiYZcz+WOri1w6E3DnQuAR3sXSsj4
wzMKTy0M6HsxxdOyNWV81gdJgRQT/AVig+Fy18/tpVk/a7EP9bqpK0SCU+AvHhr9DXL2UTKJdiAo
wl8sSe58jl8EdqCMLIZK43WMAdukLoyp/UQNHmOK6rGV+s9osP5pYV/9RUAeKAD8UCjByO5qwUCg
lQI2OrXZQ+QXsu3lAyfKKD10GuYyctPsbi/RlYuGyfwv4mLXqXDNWpgknGpGetT14ag2w8ara20X
mGCV4YwwJMonlwumjTR5qENCTDQ2K1x+5eduSxxhpadrMI7/gixWhWL6vRbCeHPVo3LI5VPS2vk7
czc44wHTeDR6vsmPW3K/q3NHMQjVKupb6rIMqFZ5POl+wUocMvFdFMXl50RQ/yLKjPRS5pL9LFy1
SAUSv6jjJos5RLqWWh0740dBeXcjr1kZC69USsL4NM9qSouVR7tFx8TDTNwBkr5tVOMDeOONDHdl
IQCw4v+GzQ4YarlzyZsaozF1KiKSgEnKkNthFiVs3G6LWLoWSRIpBlGzoEqznDNp1CIhaYkUmKRO
YWhzu9gDd/SbNw9MR9heqOvN1pGLlR3VkdeMjZi4df17NMx9ppW7v4iA+Myc5QJRU+aBntUDqc6n
Rq9RROpyLbfrLL4rcuX5/xdjzj7OYqhjgY2TriVuEwjffdNzewxa3x4CL0zFnOHf141s7HwCKLtB
6jbkSoDSnD40NmZqJXPBqo96JgALntTLb6GMYxcnus/Do/gul1/Cvr7zwRhpDb53b3OHfK2HUA3D
TYUX1Ow1Om+msxlDcqnuyGoTN8++9iWuHMVWcrJyyV5EWH53dkmlZmPiKtM/FBsdoQ0c3/cO4pQ5
gfmd8tZDI7Z/sT/Ph7VYCGPZV9ngd4mrG5/K7mlU3NJ3374Q5o4QrQCT5t0SWq6FSOMpTZu45pju
BZwdgy3i/1o6hFAadRWAkDMyZFFZ8flTEXUVEmZ/CjjaPw0sDrz7UbGxXJ2c+h4awtYlunbcnIdc
5AlTo0eGnBOSWh/iJUH6u+o23lFrF9zFsBbXAG1bOq3Axd0gt61PgIwPwa76WuzH1pm1xAtnW/Ry
hekAnuB/U3nVLaRClWEyw9cK/2g21onmUd1HO8GxBhsjLaBnBE53/m5LoXHtMuI8hYLHPoZYtVj9
TaZlQmIyVsiI+3C8t+otrPb60CjizzTuGRS5WOtdV9YDmylx1Xfyw7CTnmq7PArvi7vwXnK4a3fx
Lnm3BW+Z18HiCck98V/QxdJMwimk8EbQodAyGzzDg5SNz75Uj07Q65kdjHifdYKlH2/vuvXFcxZ4
sUDjuO5w2SFw7wSfq8/VKT/GR/1T91zZ2T7e+actvO76LjyLuFiuCrZORZzO80s+1pyig+xaPyZH
eBCBDaETv8X1WlsyfEwYOTOdBPmZyyMZ49xYTFUvdvUKieSe9xzV6Y1ZXPt8HFkzMZm67VVWYY4T
hmGqGSOu1NyH++GxOklP2W6ugQ8ftKP2oOyHd6FpIwbUbmQaa7cbcndYd9F1ZtUv+vYmnqm6mQmx
OxtAmfgCiZNp5913b/ikC1sJ+7z2l8uUpzHpOsrB5hUZVQS+YWYajdTcel8r3WEUdZiAnmNwcd+e
0rWDE5gIL2Tqt2RSi3XZJn0eGcgbuUVpNbYVxzg6yVFly964cX6uR0IrcKZpUmRYpGpWOiTGqBPJ
iPFxy5PM8u2x80asNtWm+PoXw6IlSW4wg21eS5dn+YGA/YhstjETWBS/Ay+BklcXXywt2UirVgd1
FmdxiAlq5/eCHMauKISStOstv/rhTRN6A0PSKdn+9qhWlgUySJoyM3YoGy6FXg2PakoDK8qd0si3
ewjDlZSgh4u9RLOZWq8seDaZTGsToBL+dfPQz6ZwRPB2AvAfu1aEb7qBIHEq2KqXO2NoPJpy/+32
2Na6uhfxFlOpxOKomO0Uu1Pm9TiqpHdeG99NkX/wkhbb7QbWWfCEAsx+iLbYISvnCrFBScwKr1Q0
Fm8vvwoaYBhV7DaY382Cn32hP5evQl7w73qfzZ7c3R7v2rc0YblDmZ733nJ6pUj3TC722KVFiYKK
4Qi1+RjGxT6gmv4XoUiT5wLVXNlbjM7oLH/q8HJyw0rapy00vs+CpB+TLbGSlZQZIi5nI2nlrMe2
2OFQ2RG5iqfIDervkT8cOppq1NafKjGxleY5N4Rvw6RvdCZXdiAPbqT2AM2Cp1l2DX3TrKap6yLX
KD5g5GdVsa0FG99qZSucx1jq1XPpeUMkE6NuXlLPdJrxVz99jS1EYjev0ZV1cRFr8bEUo/I4FImF
A8Zejod9DK25UcPHaItdsJYhXIRaVJ6iqUY3uiFUdD/IdvueLH0HueZYe7ZsizZM6o07dAUyblxE
XKwQ1Qto/w5ErL4Fn5v7bIe14q/McxKyhcIGZeMEd+YvOKVDvNf+ub0LVhcKK9PgMENYednv9Voz
UQceJq6MfkVRN8d+Gh5VGKAbh/RKHsSD9L8481lzdm5aPs/WriyZ1QwidDOF0b1lxenGklxLKAGN
UYdFIANa+rJcVFl64fVyyzMkcfQj1rnS5+SA/pbnjIpThI68C5FbsP/ikU/1CLeIuZRIgjJvlbPR
ha3o671I2DjPBzv1lBfL015qS3hSo144iOKmdsvqfJ5FXMxn4fF48JM6cvv+16Q/mt7n2+tibXPr
dCFAEtEi4yC5HFGWqmKW1kHoUj9KbTWf9r2P+FcpfoeF+GSK4cYbf61tahqckIh7oyKhLU9+dYwm
H337ACyHd4xeSifNHRXV8syBSZz8rGxK979V71Hf4nuv7YDzwIsbdmp9Gju5HLg60FZH9aTxmCn1
+zZrtsgMq6vzPNRimXR1ZcL0VWd9XtF0vD/UTvbWPvvToWr4gtf3k3jniW9PZZlXCC8Ivs5fcl5I
Z0sT+3X8Cesx4PoZ7ECEuTTLsXVlswXKWjuiea8ShvsUsYPFKabEwuC96tPIaW23Cjy9PrMT3bSl
qTveXpzXoWauICpTrx4tV3B8baiKxgwoAmX5WNiB3KZPZdiPT56RTofOr19uh7veC6C7EGWahQdM
9PUXjxyvHyPIKZVwQk719yxwZ/tF8RB4Qbwbxb61h6m9vx3xek0iIs6hD+YfetaVQrDhi4FihYN3
kgcAA4X6XhrCvdHVb87T5zBQZFFtmQ+uxWMYbiwqxw3uxkHwEd35iAa1L/26PZT5ILp8tIFI5H1I
L4cuyxW2rep7P0yq2jvFnvUrR6Cr0+J9GoV/ZOVX5Rk7S6k3VsdKDYWQ5OjarG8PNmyxEg0yLPLZ
zDu1Trsf9wHoC5ArwS52GljoqUtp4ZS8KzcQJkvLC/qdl2EXOw1ArD96JmHVY/nTOvgPSB1iFmqD
K9hlztaVs3KYEG5mpMPd1qguL1KimNKeXNGbPimnhrY7DlPmjtx8EJ2BytuMMRkUNBK2kpU5/bn6
nmdh57+fnSdTizaZToMBFSzpoDvhXnfDo3ScHP2AAb2yEW7pifLvpJ6FW3zLXgykxCwIN3uwzJxI
nuJjszPke8PAJdTGF34v37VfLcb6MYwcRbKn8o78EyG92wt5JU27nPDF900adRIxI59HPuDNBPvs
t/IRi5awd7CF2Kc7YRe8G3078PdN5twOvnLi0aCgyzZjvPAVWcTuhXEo8iH2ToPn7Y3Q2g9N+jj0
qIeOWxfGK8R6+YUpJc2dMI61qxKkWuZ53Q6WdeoEQdQf46iJBqfOsz7Ym4En3AEfQP434/wTbPAl
ExJ12ih/1SsrajDwxs7XzkKr6Wy979VmD6+6Evcp1tHl3q95wO/xh2iDj0JG/rHz+wqbcMEDkf+9
kzKp21F8jcp9Wgulv08DZRqcMgz5vEHjK7/6vCvUd0lTq6MTiqP0oVc5X+xAoRmxkZGsLr1X9VcY
O1w02iIxkCdo6WGDQYCeYE2uxI+N730Opn8iz7ObeNzlAuXmeDhoauV40Q+5zQ+BV/5RLCQAqvhY
YGUuKv94YolhWfAgqIPT9VtWiqtnHb3RWZqQI/wKaSi0qtAF8WSe0sRuUC9zUYbDji0+NvbgaOxL
Sn/Y9iXvqsPtFXn9rAWFNTs2z4HhBC3ujqYLBssMI/PkgRVNdLsrPCcNc0cPvnhecRxbyZmUfuM4
mJf5YmlaFMmg4tHkupabyq3Q6oJKsU5KIjpRB9mvU1RvY2TXly+k7xnURHd7rgEuDtY8zwWvCwu+
u6d0p6opTMTgTQyLHD/NvE+3p3GlwEOln3eXjjwTMlFLeFHq1VGdqDmC0Jlod4pni+kpVtqdhqFO
nz6X5Tc9zuxWy96MfiC/4O4ArAJehtrj5Tmum63ExWxBLlennV/9zkpeTKjF3R7eylzOxlmYyFCi
Q+9scXw3cq+0iR7ppxicLZ1QPII6O9kUbF4LA0N4dhcAC3fVvgP7k4SlIGknJQgOCEfsykjdI5G8
cQWshqETSbGRpX+V4vYY3vhV02inWkl2YUnrPv8kZ/FG/nKdbv6LdJhpfcjOLp/k2qBTAisU7dRa
pV2YH0r9V1qcevUL633jWlkLRSpNDohw8OzpfrkIJNzCyhFY7KkRfoxztMi0le59W5WHMS7fvq94
3jEgFXlkDo9FsA6vFW1ERueU5Kbjj+NO8/1Tp9Vfbi+5lcQIH5KzOIu7Um21QA26Wjt1h6naqZOT
HfJ2LuLY3Fqch8OO3uCh3aqWrrxgiYvGG1knWETclS4nEztgtUrrSjsNL0hpN0+yI++lO283ve9f
2l32vv0Hu5KNpHNtRZ7HXGRjcH/zAvc27VSWz+X4XRQrO9pip1wfuryz6PpjAoQWOjTdy3FVRuoF
KBSzuQAttNpvdfp1+4utrcLzAPPfz1JKMTQFeQpi7VRZgVNXovE0As+2zf+j7Lp65OTZ9i9Coply
Spu6O9vbCdpsNtgUYwzGhl//XfOcvMlmldGnHCWK5AFs3+0quqFJIM0LqNYX2qPfNPnwTOh5YQaC
ZhGQE38u2YZshLtf6f+n5eojiy138fWEDWJtuqJ97C98povrfdkb0CwDPLuK/VP5Nmdn/5o4n/fe
BjV/VudVdonjenG9L/sCICMHURjPF2/XosJ6/HkgKWSkYNDKNzb82S9m6udX9mds/vOVfjnedjmg
CYER10nvdW4lvKhp0l1ROxHq2t8RAFkTGNBtrRvkcpKkoZfYP6wLBe23Z//37/rl7EdjDRt1iece
YQ9PjlDLz9a7aXv2NYeEym2JuuDSpz1/un899/mI/rZ7rWmdOccNe+Ikgvr67IynuhsRzD2L0nf4
6vSpV9mnrFvr+tO3lvhV+/NwYYz4jU7Gn2//yyFVxEImT63zhp5RnMBaZ9mYH6WX+CIJczApAYho
r+wDXv4E57plC4eQfLQvK8p8cyOd78BzVEHX8C9FrKoJ4ATHl/MXCPbLvtyMqbel2bQVOS5BdGAT
Vrh3/75Avim9kcUgHmPhM4DnK7aGBtS1eQn9WehGZXbOwDlM2WbK/aIrPGgxXwib35QGf673pftq
j7Y259YpvMOgg5y2VnIuTxuURkl7Km/cG/chuHdfrP106x6ae8gZJBee+LvX/PsTf0nfehQEcQ3Z
DQQ568XfV/aWbSE6ua1/8TaBB0S8R+etKS52Hf697l/QGznIaAUiNDh5VSaPdg6kP554J7f6Qz7p
43gDt9TDpZnMNwHCg8KBDUErAA4BpfvziFHIWYW21MGp4qvv5dFCeZ3CapKuhT/yddlGoO/P2wga
2ZdUv8/n5svpRqFxllU9Cx9Aof/PpfsStvF6XtwTbLT4kdYzPQyqbPNWcpaPsXeptfndDQZww1lC
H8+LzPxLMJxH40EgsiT/NTzMDtco+lZhGiRLhg7LVXwR1PTdF4UdJOY/Z2g3ZPT/fMK4buQi65ic
arA3WLvrys91uKTw9k0OgRLxf4t8eSppUCQvE56qW32MIsl6raroEkr971YjgKjwzTlLLwFN8ZUW
DFGiCM5qNlSobfuu8qPnvuv2KhZHG4LCycBWkVied8m3+5vNCWUMaDSCvnsWof9yEmtWV62jJbpw
Frd3ax1bBY+a6cfQeMEBPqx0Hwer+/7v8//XRzvXpwHMkXAuYDj9dVqylFY5yt42p1LEqd3NW6ct
M+uiFu5fux/LxGDjgd+DGhVKMH/uDdnIxoVthDmx0ISfAidz3PvwDcWtOlt1m9uGtM6Fy/Xv3AVk
orPaztnF1sMk6Mui1lJ1gebcnOwK4P8s9PQ0PE81nYKkFY4hGfOCptoxElM3mUZHiLwFOdg6jIYR
d9tUYwu2ZcB65yMIRBRcCLXfvBO4TeOFoGbCmPErYoeD1991dTmf3N7Z+HxKgOU9TO5Vc1Gh/q9D
A4oOLgEYGIcAO/3FUbNWtJH8OlYnl6Fi7lyC2N4yZ/v/3kr+WdsR7EsgWv5K75eO1T7lvjrF0OEJ
05D3QhXVJJVIGwUb3Oz/u9zZT/QMTABPB3fcl8wUvliQo20YrDQA6C0b53Ek5lgymf97mb/f3Z/L
fMlGDTgskepL+zRDVfzKY5HagvhzyQP9v+v/j/Dw316FwsNZ+Nb5i6y1BEJMDez2ThzlnrpGF6dA
CfM2bOI8dPLEyv2E44+bQT26yZrXeQOZ6IPYXIqQ39wHODP/+x3n1/FbEtpYBNq7NDYnVzzx7sWr
Xua++Pcbdf+66L486/k3/LYG7OVEJXqs4W9mN6Gp9bxuyV2Q1oX96DyPmzIjuftCntqc3pVJX3Q0
IY+4/bJmSdThYgb0/c9BwwwCFtDX+NqmmwAbJaXEq1+rHEq8QFPTzEDXDCKFW7jNYCyQsBsbLz7O
xEXlge/f9/8W/7KLAdkrVa2weIOD+WMqzgOB4a3MFisZXwFzy8kT4xdhBt+tCoNVAKRwOcIl+ksV
2WjuiGi19amkMIguRaFDmi7i4g389+EBdw/sPbDLMPUEQOrPLy0CtkyrbDW+tDzzl4e788uNU7jJ
VpvzOOsytPqbWxW6q2fza1SJ57nDn0vqbhk1EbhVHQfT8GhyvZ2Ie7xfh3J4hZFm9+/d/M0j4gJC
wwbaLCAYfZXccBTvJbW4PmljQc1mXobRgSrTdMmo8Zvn8vEuzwhgjHP/csdlrg6bHpSIE1Rf2lSJ
AZgGmGtHWyiD2Vllh+bCMf1bNA5RA6515CwIhPnx1zbboKAAufqDQiUIt7fDmXnuJzpbdnJzyZPm
m/34x1JfPprbY87DoLl3coChrgVUX4+zY2/+/aW+ywf+WOXLvVOZstFRLdWpenL31TY89I/RTUQT
eje8QtVjw378e8FvLhZI0MGYA7SgEJSQL2dbdatGFhdPJ4sqCZnHGKoHop+TWXk5HP5cSGGElwzq
vtkm0O1BFAbyD+a8X1Eas9WKKtYdgnAlb7zQyeqmvYKY14ZYl0q4bz7afz0vGHZgugfP5j9PWtNh
GT5xdaqD6NhWOsip3/sJhf9g8v9+kWAiYXgGVecz+ORL2QbaXhiIFi+ShcPGadhGkvADTPXPXuid
jpzs38t9c6RxK2Jog04HEEtfyXVLBF2P2AqmU7jchOPtAp+Yfy/w9wQY6me/rfDfLOe3COhA+dCU
MVbQqZ2umZPURbDrb9fnMisLTMIgeOw/x6/9pX7Dt0+GyS8qGzjyAZX15yejTLe1icPptMCgeCFl
YqzhQtb9za5A/nKGMMC+7W+/mBnMSgpss3+S/ZVtxq1038Dou3CUv3mOPxY5n4Lf3h9hjRod6fqn
qCubBJOhQ83khYv974koVLd+f5IvLwvN5NmAzuWfrO3wy/pwjmqDgfzBJql6NWm8WXbirWrS/seF
zfFX//O/ddEmQJcTafTXEX1nwlhY/uqjTY7KVgrlFmPrbe1p2tvjdGVgvZj0bXfdxdaDoexCVfLd
q4VmGorfcwrvfW3St7axZLP0/mmYRRgl0erTrVo7daHu/OZuBK4fQ19sFGCHvgrbOO1CRiGxTNV/
egwupCpxYFo+qGe02S9syW/uRNC8UMdDffs8VflyfUjC17bzeg+miHZqR4+T0yZr5KUTbEP//e3+
ahzg0/2+0pe8arRnabQR3smW1ZrZLq2LNV4jyM+VViHdaHlTaolgW2RHF6L1d8fuLCwBGu1Zbum/
2PfbiXBZRD1eKzwjjMabckhpPCdr/Ovfz/ddCAUu7yzlCpkOaKZ/Sei4C2MWhGoP3cJyE6TjrTkE
uzOweMnYx3K41Ib/7ssBPwIBbGgrQMvlyxEsO7iAr1XtnZgNBH8EWlX91jV33Tzl/34wKE9+d+xQ
zMET7Cy6/ZeqaycjbVYYUJwCv40yd7B+BvF454XLlJZk6Aq0DGlWVf1Pv1NPupR1JpT91NnOk1jp
MWhJl0aNem0B0xi99c6W9pK2Ef1pCf3mi+6XCwH41DM9wb6rwkQsbu4P9WGI4GyixAsL5sMYL3dj
oB4D7h1df7wXa/kM3ckQarlTtW3Pnu8+pX0Kn1Ynq+Ju0/HpSOPw0C0RS9XQ/vA15N31ojK2sCcW
AJ5W4S9VaBehwx741LfAVwxA+/Ri5/qQvZ/Ji1Tlkla1vvIbjDUUtWVOXZNRQCJTDNPwdZ1oX5Wl
SVCryKIJx7yrLC/TnHzCM6jMBWxNs66K9g6MOsEVnpEECLvPylVaCQWhJlmncU0a0e5a3j0vgNrs
eQ1GoqJvnnd+v3Uw5oPqIvzslT9FpbCzEKa+FXSRmzDDlRQfBjgFP1rttBwbOTTASrVT0U9V+Nzr
LgJRYG11SgC2uLdH6j3Sfvxpx5q+oPNVXpHOmtdtCBWDslDNVCVdQ+o7RaJtYwkv8YIFlo/wHp9L
XiXwb9Cp5eptRBedDNF6O4lhL7xhTHwrTKVmmRvOd/BzziCfnlRxn62lSrm95mOAyrGN07l5QDa7
sYRMnAqAY9NkNOjueb9u6oqmdhOmblBulpJsZvVGweL1vQlYRjdzcOWO9gR95jgrrQ+yQmfRfHrj
ZwXntZ5EP0sT5IG8lVCztSHH2FOI5cRhVnnLtaDBIfTGpC9RJAeIi5TBoFjNV9q131AXbU0VXMc6
/DG21rVHVLHEdlITqwjWehOyIXOo2ZcYQSBLvvUgljSU8bFV/IYae+MuuJwnKw2hgdeZH3NjJWX0
xpx4K6BMtZIGEv/elnTzbeM1BUZ4aU2ewX277jVBn9ZrUhpUW86mpB8e6mHOGzGBH10/xASixqZy
roTjwuQXFj8DkVUGlS2adhCJ7ud3C05YSKYLtE0KaxKFURL2h4fZ5SA1tPavMmQpaq+8qrxsIWKv
6wl2sStJiFtnEZUnq26uxsWkwSA2VRxv5+C4wPCvdQHgpwAeet114OmtiRyRCfvapq8a/xt3dnQV
E9nHmaR1/XNofJWMDkVeHbHxqTYTmhW0GXUeaCt86jTUhiUdnTsKI3MnbR0WXNumkbB4wO5pE1yd
49Oke6dK/DGOttQInLcZOrv5KqwVJGAyXVmw2+szNq4I8qyxYH/mcA+QxAACRWRuKfQx6v4QVxN7
p1pMhRNYHMQ7x71uoN5cwDamfZlKwFgyIZz3ChgM0HcyOJFsBw5ms0+vmbCLgLkFCKVbY/tZsPI7
EcVtSpdl45lxB/TBnTD1PujCXPXjfpimdxHZN05dHSL0UaXw8j5Y0iGQ17MJj16Lre57Rdn7U6In
APsJ+cl1M6agHTxaXDyDlPIr1OxKjfN1PK1RRlYHSsZS3MMEQ8FpV8mMVwPAphMQqPCvap98e7BS
Ug3VpvEnN9WjDfbwgHkzVFKefBFUSa/KJhfNDFNsMu/QyldgtflNZi1ln5DO/gCOkG3BEqSnli/A
B8/0xmuZl9K6hbvI1Pb4wirIumCE5U678LRr7FvfkTop46lOYHb07i/wXWj8Lq9Dc9N6jk46E/3U
vPq5gM+Z6lhWG08Avkd65yej/a3VkypV3fRguID6hwrvR+m+B3YN0U8V73Tjh0kX6wen8u+9sr4P
Kc4x1eEW5N53afM3YgW/dBh2iXZnuPsFawjxnwgm3OE0pwuqyWKy4akOq4sxjUfPvoolU9uh5CZt
XUnTwevDBMl/B8QuieFruVI8JlwNfEo+nLbTRcz4m2mbp2AGXjKgQX8zV6a+W11mZR4sdlNbOVPq
zwD7mRkK0wGRHz2UyBM+e0FC1uVDIRImY8W24ySvax3zRPvtXDiaORmxzJXyQfOrAzVlCljmzRqy
Cf/OX1vjAxnEDUGQ7GSmcF2GCeDwMMIekXQ+u6wjO69jErpfmkCOteaFU3GBDmgQX62k7LMFd1TG
l9pFrCxhfM+BXqUVZfumXEneT3TNBg5V9gUzgcynZXzwYD+Sc8f015E9O/nozm+zon1eQqj8Q8QD
2ZSxPRYhLKxSWJr2GwirTAWvXJaFS1hn7WC6Iw/r6X4xxi0sB95Ioi2fxzCeCzlqvo9aBwL+gfM8
nYf1gQNN1EQhPDyM0+zufMbabbxOvzCie3Rk2Vwp0janhlqfDg2s1HBjJYEJ24SF/BH9a5bWSj3D
JndObAjiZEQNn6vAbpKzo3KgZKeb2AxrQtrVKyJrmeEk3kKmgKsu8erwSUjs4BABMQ0DVHijH9Y5
tzXBx126zD7v6LiMq0fD13ArgKsbk8WPFVqr1QSogx/ddv0oktiyoWI0VVjf1Z+BdqaHoCM4ulVQ
3q8+e3dC4R9YLWgeN7ZMjVRN1uvePUAXx+x03flZh/kungsNq+u4NWiwGMcpXEbdW5fMpBg690Uu
CA+TBYCOrIYYPgTIjFmjuw1zyuDaDcDQc+But3OlxP+xxTr1aRmrEYNpr+5Pawt0GURTINkKRTz3
6Fe4bsNYv7sexbVhj3X7rFUcFjLuGS6KZQZwMLxTDBBXqJr99D3Fk45OpKh97NdYO+5+9cMxY0je
E6A7XxsBr3ZnGZ2DG1EYQywV8pVVl0kVjEjAZvOoXDrez67V3q8uGWBOOqM/R5BOuN2E/YD656Wb
5Vs1B1GO++0dlJZhbxOYXy3eAsB3WzpbuF7iM/RBmTKK4Vs/1M+a+eseRoUyAYNjyKQDMTBWDv2B
dePt4CGE0sBU+37wY2gOeuzGr9hHpPSUsnbgx3ZC2OA1AX4lXvQWxIpn1o7IxbzJ6q+GYRweK0cG
2Vj63bad4Mrc8sFg5B8GGxfWtYlVIbA3UywTNlXQPLOXCFuUzHfSorroghD0wqqXibDtthAroNbV
4g973+NO0hseJdj0Mh0dPecWLsFdSXGrGQ7nR9x3U9b0uEQwoJsKoZCH6FIfLMnsR7qW/QuGVXbm
WLB6NbrqjyuL3jgqhDR25RPq3/tu8Lp0aHiY+9TqNnoMTK59b0xNEANBDEm6dIJEK+bDxnlnKxVp
HTHsLgIMWDiMqaMJLNYgFpqFM4N3g+7mjfQnEJPR1UBgWm0I0oQkA9i23qwRF1uKTHg3lAuaQn18
S3jXJJ0sHwNdwalTOCqxeYh8P8SYS0W9n7boM6Y1TJk3XRABJLi0P5UoP0QQ6MRnzZpPBklHVP2Q
9cxSUkaQb0GXOe3jet4EI6vz0jiwXK7GJrFa+kZm+d6VOKXGqbuE1eOr3TOdaA0nqUY4bR64pZMP
kDnaWooNd1EXBMnQUNhtVrBRXNQYPi3wTkcfcmQ0mQwI37ZXfdplHL5I4zUPZJpxvG3bOtOSmFdv
5bS0GcbkuEQGr1zfpFoRW9ZghCCQGsvR7NtKDgdv6ADH0hNM1pgrm/qw+ORukAtA6p8TWBR2Mw0i
gfJOc81C1RXE6+kD8UaYQkWcH9DHnvC2gvYwR0TAoL4nEBMY22szU3LldXzds74eusznFr3y5jjg
+PJhK7LVr8W1clfmJYMJZhRZMPVMY97TTHWBKObQtTZRADkZPTpdHhgJnaHR4whl4WggptuL0ttr
Z43TEp4hqQ/j20/B9XBA3d48ieGcQjZcL8WCWIYPMjG7SWpjL0gJ1r6YLK97F1qMj10TLG+h1EPq
MBd3BKvK3Fs9lrIYftlMzu9e1zc7RRpRdPZSFbhO2ivSI8eTzIX1HioDZNc+KSSfys3g6ybldJ6v
yIgvbjOMoloj/aS2+VyQBVmjb8icNe7C9vWg4r2QHsaBsYXh4NoOiTtI74hOxc/KKnfoxlW7YZpl
5q3OT7/33lwLzFUqhinDYPiReMpPnDaYUbbUuEqIBVidqtTNVK/LzgGXq0sEI95N77rmFWI6VOS9
T8PMkQLuy5QhZiqprJcAfNmCAeVZ1Gbtb3VNwOvxqXPdtGWQt4aVu7K29b5ELnBQHISjMZ7xfsqa
YNzGlp6dgEFdUmK3Tdp0c3lTi45lE5c0Q+Nj5831KRQ93XWUeql23W3goCCbub6pYZAbnB11XI3+
Onfbe+D67xzCi1DMOVzLnsd+yepoSOU8vg9efQqa+J7Z/KlR8tEl/avwPFSbbmhggMLvRT/yNCBs
6wUDSzrlX3uMvMKEeW/8crMG/ZA2prwyvTqigfcw1GzIWewexxFzu5ag+67xWYU1o2BQ4h7U+teW
W/4+MhrOqb6EEkH1ESzysa18nljNcgddQZ6MMgDpd1iuAmpvjKMeKfNE0gv2GugIk8jO3i6OQVFK
otNYUpBhpP3WdgE4YhAauapHSyXMjo+100HZgaxZrAjwa7ZrEmSEu3FZfjZe+TAHEMqOOm8Xli7M
Jv9z3+UOuhbklwlXlkSVi+zektfcDd8Vj1Bmiummsqx6AyiJm62Nj/uGuksWVmCdDmOOFcjBn2Cj
TEGrSDl3d10whElpEPf8MTPL+Bk1HmguurwGxCU3bvNuee21a1svsoMfncUe0MZ9G8L12jkrYoxu
l7eBe5iIX4hAXIe0/XBwtjBiYCmX/Z4OrQPbw+Cm95sbyW2aBXBwSktvdNOJlahWpgJYxg3mc06C
Ru6LQjJWmhYWf+GWCXLVCDHCTaV66yf1qVeMMdz4w6vaz4a6P2JrmNMyMHg0ZxmSLrBP1mw9j/VS
mLiDG21UPy5hAJtxFkFRo39oHHkvzPgWguNZzHAkTVqACaH/Z2UobPf+MEfJ2jov/jrmy9k6CN4n
bVhmLIQbsg/jMewcLxtn6LUQmCXf8Mb5hOs5T6YoPArXfYKc8XEtxdFANyqVtS4ivfbJIuw5ESXZ
d6b+GH26G+r4veXTnnoTGpxe/TMM5itUm9j0wK4PLi67uuYEh2wAlL2vUFkAtAaPRb0ZKB0ydebb
kGa46iwge50R6Qpm9UlbL1U2GU8jIE8ROFv6KlrXG9qJ24hHH/B53iK3vWMx5A5xRjE9971dr0DX
oOXOniKGSOb9dMz6U/b8g671EYpNc0bq8BXUwzqdfRGBjibfhrGzkpW7b3waHlffe0G/cy1UPDaI
yMEtgFkD8hEdFVXY3HA+nwKnb9N+sQ+4X8bUsuhtb4sTyB34S1nrzKKtk7F6jvM1dLpsCJHEq8Wa
87VBNVlbHH0NszwRafYemkjJItlpiFGLzt1c5V4XZzxG+VTxZduv7QNf4wPtu+M4jM+LkUg2oqYu
oom/ltx+D8G0pQ6SjAkZNGGo3knHrzpdnxrtsIKyEB6kvQxz4c67odX7foV5XxdfjZMdJOEQvagV
1QtA3s1xabvPZWY/ED9p0mLel5p2uZ16GzfvYLWIkhSdAk76ae/CzRydJh/vPu6cTTtji2P67fgY
Oionr3zEwLIz3laug04DCwZqQgcHNta5anSV1tV47N1pyLxSXVFVFSDDPgwjealXm6biXFlMYCym
UjHUsb65jfmESIjeUQbWXLNBO8QtaH1WxhVQwdbCitJmsOAJN/fwcPcbPzNDDf0vsN3g4dZAJ6jn
s7N3fVkWZUjG9c4PG5ADuzWIN5hGl+lKjDgN1QJvGO1VM3h8QtSv86KALdTIMLq8WXzBYVdrBztR
T+F1OEdGQFjJN/vFLH6QxmHp3DQlMc/roqfdQpUl81qL8gSyVvVh4A+DyagOnjsx1nMGSKaGqU6A
r94qhs5T2NdnwlRUGSeNCV4cFFjtdArHLiUKg5hm8Mhrs3Q8dQW4/h7pnK3y/TJhczB9Kmfub6fF
0FvYWYdDajk19WAd7Ef70VVUImtsBTpnwoSPptTRcVhMsF0hRXVnV6yDs0rd3MZwVb4D9M+zkUVY
1t3ZZf0ZPdAKLTNqNxtOFIVAI5IfWXVun/QTAkI8xY7ZjJAr7rcD66wrY7gOs9ZUss9b223aFDPU
diMFepElAFs55MZsLGja53aoZpIK46DDOo3qk0rLDVB58gGFKK2wob3B9HduyaZCagWy8FQFvyLJ
vHwYjNUgIV3HPXetZYR+3opUYlKR16bxEAyQPelm/iZ7TwHTXgoKCjdIGiTRgYnvFbCqftKwASfO
LK57Gs2sodwAnZZXYxGMQnHI7Dhz3HU8eUJldke1vbd9owI8d6WAKwl8OaVeqGBf0NcUCHXVoLs8
NnrOgPpejiGXYw4RUJibxdS3H1ULYQ0d+uWTtVqogEo3UC9hPJkbGgf0LVKAdVg2/mMc8WAPTgDf
wrtO7ofIWAWNFIgJs62hvuoOnmyzXoXuRpbutOXUak88mMTRj2sLsdJYC9roUL5DQeTYMhNxYG0a
pybnTvwC84DeybU7RinOZoTC2K+zhUk7aWxIoUkHPnakbtRBB+hyYCworxzVt3kTm3gfh/V8Negq
yDtMXq9qRacU1pJdVgoC1w2gSm/kDH/GtkdzXq+Soa8AcYrniWCQHrl47cfaL8l7C7LBwxo5FUzX
UfKgw1N3QwFY5LgVVYvGbb1C1igRnXE3M/GGbc/4iGwerjkJjIJmuWkEIEdo5EXRW+/27B6putn3
qkJBAYypzsa6saLEOqcPKAQt/gCgrVVEQk0b21YzFIxW48IGNOx20wDK6QDHzhwVfQ2rwFitP10d
9z/gVgdSdNziiluhEpyQuvVO1NArhR5NOko4fRiiOtRX9rpH0yA8oudi0koYP2MxEmYr9Orr2rTD
feUbKlH4L73IZtiE7ETrhBwpPzMV9vmkjx0fIHVnWdEv4UxtJt1e3bpMrA+yO3OmnVqueYWb6cVa
pmAXQYDXvHjrXNmpZw/RAaUsmghD/869Mkw8G959aGKa6a2vln7XV5X7tKhovkb6VG261tBNyAHZ
mNG4TLEySAC1YeLaLl0CM4uSyo3wVr7sXKs+tb5zRExtUgMcAWrEEjkxyqao8J1uuAqaySR2C8Xa
BD/3TXlrc2uWeNpUa8xOa6PRVPMAbhu0DpMJ5XpetsZAEInodLbDNVlqnxUj9JeuYijJbUaO+dBA
6EsLQW1wcqzyF9ROwiRa/GhDDLTzYmo/wNcIs2oChRyMhfBP/ewkvMGjNwJ58dyizrcNflitO8Ab
O7oeIrhIJVa0HNSKbgouOjTppQnQTRrRphqRgigefy4t+xAMBRCEtsIjYC91MjY+BSUFsbprVGoR
8g4673rdAECShGWNLRmFvECXacxsZuq07sruunTm4QkPEKCm99D7svwdLjEUPm075EPo3nqKfcBo
q0GqjUQMml5xKpbJzULAV5NqdI8D7T6IPc74WaDELKu+7nxvTQ2N0Gt1iNn0vfs+lPVdZDf142RY
uCmZg8kRmO34MiXL4PQJ4E9rQnTsLLZlHto9nmmWjR/IKvUHlAHlNNT50vkkA7xo3zujn9XVoo/W
WGm0QCDJlYYycjFOcaauUOvAr4XFPuPQOoPT6X4N16Pdd491JMhOgOyflW2sNwQtuG0vA7ZVymG3
/rL4B2UR+z3Q1HsdWvRxRbxWKQIEIKidGY+VR/kOcJIBMoxxiMJK+5BjbAOdNlGPvKkJdtYU0rOs
j9bXpJKQco9NBH9pYPMoInTk572FOnOhOsro7J6kbkSmWtXswlWg4HGUtRdi7TMUfn7KG4gegc7v
JGah0x7YwSZdJarwDgoCsJ7QovDE5GEm1OCKRjTIF8QzfEPDk6ViZaoD7L1ZahoisKHXxcZ2TFmE
OEfGzr7tWejmdTQhPw1mCQjMWJXVBhgQlpNABqkNhYJbHiLopSKs1Ji4hFQ8n8cO0kVqXLWH2d3Q
vcbQaBuy2Ez1mMCWA6JCEZrTiRPVXrSNNWyxwkRp8FQ3AEY288+JavfVNJz+0OUAr1DCGfMyJlRX
Z3ZdrdH9aFWRfcTUkjj/x9F5LDeOLFH0ixABb7Zw9KJEeW0Q0qgFVMF78/Xv8M2uZzo0IlGozLwu
D3leKyksYGP1gHVqE1d8cMx+THYD0bjjlD8V6DXFUwIG98pyXJEfkUk3A7i/2l9XaJJANsKJKVAY
aRbiD7JxJsyzBh30ZS9478eRWCZYxzL9j1s8/fK01D6ZSjPQucPIXedG5JA7lsbAO4CAZodGq0Tj
Y4vWLnel1r50ku1aGPX6n6wSO8D0q0bknLdf67wwz5l6epWta3zQYBQHb2ytU+VYQLiypM9c2jYL
662qXjZFtx6lsap+6WTW0RTOFHlqUQLHabQJKs084Ho+NRTvMT2qVP5HODj9Zi5tEth67x2NlnHV
IuhG+Hx+N8hYJw+izvjrqqXVke62TY0vR4nUT7EcQQyD2p7stlgfxmLZLqaClbhZFvNB75qVJpXJ
9R8bo+pYFWt+XMljiLxJbpGAbwntdOqAMJyRtkpb9/QcdWjVaf8zrcvQg8xtI9HvZnrDQ7fx4qOM
fTPbNH9ZCtv4sWrHOGdLOe/phGsjZeu0bfUPBs/whg+uBbKuth7QXfJPmKEb+Mxqzf3zNs5m1Flu
xgoglHB1UGS6fC4dq/N8XbMBpRGOlv+tbdopYW8KKK7U6JYXT/Q291Oir/m+HBJlPU6kcgSL3hRP
a5bkZB67wrlJL1vv8LKjnwehzV+15ZV5YCerfOQFNp/MpDBbgHWALpgBrQrSWi0sttJKjamyzBTL
r2UqV7/1tGSKR8Wr63jVS215BLwVVphO/X2CkVn+AI86Jbuqa7Hy1at8Tpqyy08q+HbYbwzbjZ03
ExNpytrbTJ+aKqaLLuoDefpAxhNeDrqo2gHaHL16/diSxP7HjlzSBzaWPo5BZxU94GZfcW9uJC5d
Cq+dILnU4VBssxZWLd3WGZEHALk7gfPG8MJl86xYq9j8wqRLq3yjLrQkaGn8qmCucgdkQbYK6NBE
jv1jlSxj6gt3SkEoS/Wvt9PCCCRs3Q2kl6YAEqqbw8Ku0jogZy7/L1fY5u5XhbB4V1KrJPVD6wB4
Fztd9t44ENxl0gEc0lVt3h297J/7vml27aQ7txbehcWPqQ6d4AAnd2G+OMaTK63mVTR4xbkQC3QB
CR3/U+op7pshtknEVlNk6UlPJu6Ueqn10Mwb75a7ZGP6rLCXzXFDTZI/Lgwd4z8K6QCsVJJMgAzD
M7tdyzMHEGza8q+GbQnllJLUadKnVfMlX1px9TjCgS60mpgV1Tjxa5gvxpBPkTm1t5ZZ8MkhcGY/
icHly+hFVDWjEt8Jt/nBmGxJsryTjTcPmU+IUSeNG0KV/W0t/rOr7S3J6XY32d+IQ+rIcSsr65BM
qXXUSlWJEhPmfYGU83VzoVA7udFQNo1cJ5lMS2HElKG8FhOIhJ2hLfHzcZjj3OgNXzLmAV65vZeH
ss4oHv1URl0yv06LHIOhmJ9IIaE+DcOgvVI8DQ3hg2yDAr1pzsmFuKjy13nmI6F3LaCgO7QTVdOe
koSflAt5HdzqWtsbzYDDPnuPiP6mKx4alTHBdOLMsodoae09nfhLlWkE3w/mvty8Z2jOHUHM30z4
bMm+q1O04hdKnpdv+mLSA0ZqRQJwwQRmq5xItS2jyVWB+MwCdKHXv2yTMX1Jpjqw7MIM1CTTDisj
X7QoLusNrU10p45tGDWcWVaG2FSMOO2bie2DahllVtt+EhqihsNWFJe+FQWFX61fxjFhIOGK9Zdl
OTWSEdvd3BaLrNFGIKepXyRFsR/K1PTbynpsF5JzSe89dF7+0pZDlEv9qq6QCiorR0LuOTjgBEzG
U+eH1BgvW8HPTtKWU44eyHba7GZIzf5ZHRhvdiDvHUdQAXQS79bEYV6aHyC0KBJOv8+FiAat3Ek6
CMsaboPm7RJbP+u07U1HP67bz5Zwjkjmo5mc5EDJ59hxoDaI0tZK2qilD4tpDd0CFCFlCFX6gYvU
+e0a+9zWCh2k89SkbdSl2QVc+qR625kG6+QSUL9tynm7jwpju9eM5DGxk5vSyZyJV31cS7Q7Sev+
9Ft/Vrc1rHTvte7IX3eGh7no4iRJQrsl8aZsAtiLi6KlkTZ2X3aqR61RxeZCIckmFBMeGif7PUsZ
B9ZRrUL013wSG1p6XK53EEybtkuRFfGignZq+kyoPVYsIeedsq5A7cJ4MBv9NJeVE3hsrLX19VJm
68FIhtPUWTzBmq2kDKu5NSK/UYK873iu1vC9FsbRBalEMbMcxoL1Y4aaPfcCM101DSMfoMyPk1W8
ASZF6SIobGUg5iTOc9JOLaeFAuoPeUL5LjLY+9vdbNiv89Hhj4CTl8V5gziOFwJg26z4cWd3bxre
jg7gg8zPUNGKOewShttVjm1oW3yCpkNoUAkyktpalUGSr6ckW3f5age2Yz8mYrxzBRfF+tCdD0t2
oMc83GHOn7vWeVTNkowtSws6dzjcKYUN4x0Ay6PROi+uQxPLNdfpLTfgvin7w4antducF70tg2aS
Y7xw2vP1goyWD5zuMouOswFrwJa/ywHrfMedXjaRH3Kho2uQZ96I90b39k7/r3aZX6BtKFqz8u1M
xhRkaFX8nNhgkJRL5baPvdc9OWu2z3vx6CZwCV3OLk1zLg+y5ulu9T5r3nONl9JzfBCTpNb3S/U8
yinO52XvAs1QlasGd4jycefGWhzOi8MPL7IIiOAp0+O1GS/OwhidGh+sAIpWhRtArQ+tIGahgEvQ
lBqcbqLweJGXQOclvV/x56LddqPsn9xSHFC+gGzdcWngwH2ZcY6MDKSMycCpqvdKVoB6y48yaAhl
Ul9psH5l3cn1+jhjDPUNMUXVqnQAP4T78C/UTt+DqUXuMMZlorwx1h0z2A+7BKWB/zrKxH2rtepj
aLXLOHiPFfd2iLvRZTCjV0dag0wA6UvHVyqrLcg7MChW5UyTEepKtreke53L9KnM079iXhDCdG5L
heiZg8VZ61t/2rI9bdO5J2tIQgL4budZkZqtiLFobHy9Af0s3CJOtuKByS+scgUqeKu/vNSKugWx
qkz0/+YKoKRJ49we312Ch8O0r0y+AfMNkv6zdMXiL3CpPjbkR93odktb7S2FiGxhJK8LokHgqk9h
qK+NJ144GA/UWJSVydCEHdhTwE7rR8uYUvgc/b/RtD+W2hb+IAgvN6r8I3GU05bNTyCaD3q9IVkS
299ke9TEnEVtzTp2O7VZxsCYR76lVr9RYiTaoeZUpWnmj2Unj1VZvuUCro/l47dSTpEQfVgO4p1u
/DJOc3fWC21PQ/4O3LwT2/as1vYbSQofZO9HhrTDwixfvUoDitG/LVe+JKoaUv8BDO6eOu/VsNWj
paF4MTshwfezsMyp2623qCj6vApo7a5o6ssIPne3EQO3FVXIb7+bq2wndPVWSTdGehPpBsB6tXy5
2LNX1bxl9xQsUe2qpnzIwWU0L79kG+F6vZ7su3S5rrJ5KxsT+tCpSQPsP1jhdKKHY8dC+yX05Etm
8kx6YOj0qMM6uSCC6De4xOEfW7mNwOjrg7WpJyL9fpqs+aBX+03S7Xuum5PZuScATPjUvgk6+xc4
8kdDVuj3jf2vn3N2qbgBgyb8+hdmvQdawlB1hhgY89y5F5nxncsNOZGGPEiFVG669UFb1be8yteg
2Z5Hd47SrXzWwQ+M+SvTrD2DLWhavbOT4kMq886Q37Z5ylmqWDOi5gOwRtOE2lhcV6XZ59UzduhX
yM83Z7i1UNur/rioVux4IlLdDkHgKyjLe9FpO6NwoyT9Thsb0l59n/Mvy6X76/mmlAqN401b7Nta
q5GziBDZZKCsh6rEPHnfD5DL6WcDqWmNx7Eh/JqfY/Aq6qxabp/v4pcG+ZAc/7zV3G3mySW0LM0e
EJGdWOMYjFoW54t7cb3v2qEfyWT9CsqyZ/Hn3lCa0We+fHF6+8wRN/x+6v4jxQRpiqaopP7KZ9VL
gVUYdA9ONsGXqN6Dk4pfw01bZE+54Sdd9azOytvQ6i+6ng6hyLZospUz8eBnB1Gpr9XoOQikrYR+
XQl5CHoY+aCHLdnB/qbhVs5PONjwag6uG6HQ7hARG8fe1rFeWX9oLV4sNRE7HRjmwVlGbCv29qJI
bZeLYb8u48Gd2jxwl+xDKCC/dtNbAZ2tGg1Qt9747TX7rcqC3EwDQnlCdboI71upue/7o2M9KY0S
uN5bMSGbncxDjzInsT4QsJyFyMNFmxjZYI7cczriaNV67mo2z/xTun1GE6tun5t1K5pDYSC8G9II
tYbuKH4rD1NfASUvfrp8d3r1XnjmxWU17IaSQ2ljo69gofUbXu/A4pZ0YNtqu3rQZR2pIOOSKbF1
pktt8Jp06XNl/aryo1Ju2zLE5WyHa3UcU/U41uhK5+uApEdlBEjt4qaYEnaaRrH4W6Atdb62ZD3N
9etKGoM9v98vusILRXXrNhAp+Z+hvrhLehWmeajVf2ZRnx2l8fOuj0VVxG37g04jgiUOysX2sYci
rcVsqxunQSULBDhRoDLJjh2fLrH7nVb8dfXfRJT/6qhHV8l3itMHuosShEczpJd1JvAOXYdSxXMR
T1t6a+b3jra70wAtELF8mpbz22yFQDVjbPDYy4NhDvxyhMtprR1pKQdsTGkdrViZvczf6uWIGjlO
3JFRqYqMWTzaVhui8glcVD3lUjPyvPSQhTAsFzZWnBZjfXbq9llOzhPKiqjmb01pbPXWAbzxDssG
uvNcYyLQdVqckspWGWFZIw7zjEAB6oPs85ui3NgjtwUzuZzOvIQp0GIww5+bEKSEpQR3FdHWNntb
LxD34ch22kOiqQzEImyVCdGic2xrpGN11LpkNVfXKm24t0vkSxNakhK50eS7ueeXGrmeZeePxQVB
S2DAOrv4Eqzkx0JxRg6/hY5AqZ/T0Y0MtwdGhCxb/xPpfQQcfPS0WfknCuV9rP//KsSwZ5GHSmXh
62xp6cfK/vTc5NVbrdPgpCfHyUKpr3PYWOo1M5x4lABP+RRXloxbdIGbt8Q8PVXwo97ZDhuZ+u/S
zLuhkmdA8+eOL9S+EwvLRy3lWXbEH0FtrW0W6Gn75JQiQO0TKe6dU0VRvMi4ksPjki4hAzwi87nJ
A+mwrrQSa5iQkN/fy1FnqDssO1hA0hus/k+XziPyj+mYez1FLOdu2uC9W+CB/Wq/G7pyGzvvAz7l
lKzLddDGONFkaJPVpjBauD27eX6SBveF3p7b/nsFn9IRxSXpk6K2F/i9Y9KvlyVbIpMOoGCB0FBk
IUOPsH+V6V/aPnfOHUWsX8R2qd0VVPbmNOmjmjx1GrFAZXphg0esmOmRTed5pcSzWuBVYKN3ikL/
rXD/M/Q39oQhGOqPqzvc1uafdX++peOTe3ByVh1to4mcG1RzXC4NcJ10Fbgn1rma4PjdvtkcVHLi
YjH89NgIysE9CnXztW7cKSjNhk4gUkNFI+zQGdBJ2X+OHuvrwa4+pXtaEPGNsPcKb1PqSDSw+a6Q
xbW0obntLmCNjE94dNzem6LGOfSzF+ldQdsXl8qv5zzZ1XQh4poCz5Jlez2k0xYUvb6XMJAC2raG
rSJZLvSc/FyP/0YK69Ifc6CvaVpITikvmvMJckrx+ed4WdwO0BBADGK6zSuAtS5f0ZmhsVHevGLa
d/MUDwLMYVSfkokF7xDmGeL7kqi6eX0QpvZP0fv9InSwS3PPEpBbozZH9JvYy5aPyqYTq9PTULIM
dClOeJjY3+I+9R5SXts6G7KLWRYZ1Kl1wcRA/GhCdq7xYVZfWW99uZl3niZcBF7yqgD9j6URqxNp
VGXtT5kKKpD7VLBgSUVIFs2l3EYWtkwTAsI620nj3i6PkbyLmFSPkdmdoUlw7EwLWs+xzA92au3N
FgmPxHNdEdcI05EjDlHftrF+rJqMgtqowBYKam7T44RaM9OdyMt8r4vxUaYspCHq/yfVVmR6+mr6
dV/+eQV2lJR1cWFTp8VjlxiviAocztmdBHeNX89ImNlIsOqcHsONOzHkIDAZxHZ0ZBa1lhWVHNUF
LaiZD3fFE1Bj9lClWbgt2aEyW5o67eBa21HJEaCCzvhLUh02J5V+5w0EXFb7KcuuujWGVJnDViqB
4kzcnQbXS82mM/W/fP6Zmh+0cO9e8Yml8zVpRTQp7kGpld2qcmUTtA12JsbPJE3CEpHOPCMPZYH4
gqrSV7rsQ7Hk0UGOuub8h0x72ig/W864lzekc80RwSpPjYZxqjYsJKPt4vctt49pPAzOgmzFUaCX
yL0GomCinW0N+IMgqitMiRl7DoWwNPUv+nfpS8HqLRxr2l5WdgehYimndZrWa1cszwoK8Z3q8V3p
VvYl1/InUZTPkeh84qyeVtj3dlRPVgX0P6s+fvhjqZonjy4yS7SjNq9+P6whKtD90th05t5Riiw0
ARcQwu4r63Uc62uPoaeHWFIIXW0pSJa3hhmanK1STmXnXVQUtAbGuyTN91bLbIR4oGJRs85Go56e
ft30ZxJ32cFr7VujC+wqeU/Q6m1zfp3G+4uunBegeUa2m0rg9qjn0s8n9kJYLnaaZDfa0G+8ohn9
qiCViDcvLzERtRMI0ko5G0zJsiaI9GLS9jiEL2hrDkzxR69pWS8K/zeZ72VNZrUxswMi1f5WMQSO
Qa0URbxqTbC2iONz2zdLLarK1xHBE0fvhUaHZrICqvyVhflaTAvdWRVMCh49LfOX0QuN0YlYlMxV
cR8m7vJx/bOqyY/toZXMu4i2jhV9/JzshdE9JfiSdBG/pJnzPPmYKLOP1M9lYFnPZYngVMgiLozl
HxNunJfQkxkM+excVehyU3QBKGuQJ40/NS4+s6d2Hk/JTFMwa5GTpJzr4mTS/etZ/tdu9WFZCU+p
QI7A+Ut3pdVwwqagKWj6J9xV6AR/0IVeSodgvdlmffa8ZwPo0Sv6GxEiF7l2oFjVMRvkfmIpA0J0
EZRN9qbbJp4MZHSSCziRO+JjHs1xDJpBZbFNExaViyeRUMZO2VmYXoe15LC7nypxTmazcTtjRCKT
eK4V1MK1ryPayvQx6BP9KzHHowY/2qgy1PJsn6poiesu6kvSDsHEHT0/3FW65pwFEz5OLCmBbTZP
ChV/BMnPYQqqgkA1e3ybinVfJPI4N+l10ZOXpvcozTlnXQ36dD2V4tmAoiwLGhLhxZZVvYyqujcM
JZzmNmzS9bHu5p2tWOEKONFNj0IwdouTtr2P8PqiR8HK1WAI7zyvxaFyiqDsqRjz392LmKnWRXGG
Ty37P9R+9DomCnLSxvFVev3OKd7oXtlXviGLVUMrB9oDGXRBFvPN88mOQkUFR+viXZEgSmxy15r/
dE61aLIQeTSm4g3Eq4m9DveC6OJJlafcujWDfEbiEa4znqxcgm0AfteWxKDB24tX6SRz59Jr3EyK
PlwHtd3RQ8FNbCQQpPrepMsjCvnQZ9hrF463ojX7Xt6VZQZkN2AEDOm/VlurGE/rYy9Y6rIBf9pQ
eM2G/jjx7tYnvY57xX4evS3KPHd4QMwOvgZLcy2nMnttuRIgU1DEmW4LV9U7cVtqKLvhtfaCHxSk
d8ddvwDFTGmzYW1qImUVKRiEIiM1t45zMp7F1iNwceGPEZx3BwS+E3ZLyoErtwklvFtGllE4h0kn
RxGsKYtdzXjHNPy2VZinaErMwGWaCAjKg8KznHel9YTfashE026sUXZsL41T5/vepLfPrU25Inb/
AOY1/kFIU3xzfkOvTH/ToY7qxHjpy/a62MXvYCR/oswj2IhwtnV+JYw1pa1HRFatfsbycCDko+N8
W3mthblR7Kty5N+bt77HuwfkzBW061fUlgTPn/Q2/R4S+zPdDCOoPNT8Q/qyTXNokVadawpDb7ob
FiIR8vrJTarXlktzZIVz1gwHroiYZDPqBf+Horma9kTqGAp1fdq1tjhU6huy8adly57XdPE7C4ay
w/8BqCEVZ0cwZGQ5veVneMNZkZJeYFpIQVUey2ampDEWTM0lSadHr6ZB6YCpuUlCUgGfBncMzGqJ
kqTDieViZ+IyUDx/m8YWf414GplHwbRClDzHFsWtYXXBhEbJ16uiRXmf3b8KIsWsB2JUJgjL4olt
Qs/Ek8Suhx2tas9shdqtc3+cN++dYLX90lW/i9de3XE8UyWjuat3TmLxRlP8Zhe3MVx9NmhvWpJh
18kWnEf5v5IzZ0r1A5ICo7R921JOMH8jTBkZ0LpRj2sN2qIKUHrFbMQMvSbxq74IKtmKgIv7CdcG
qAYKt1SHn1rbfTtZh8rFA1FW2Py2KCnXb3epXvpxfp/s5lEx3FhdnCMKl4O+yW9XQU2b2NZubHgV
WoTGJcLuDeG22vR7q0jOzQxbby2uiJoVcEeUv5026ni1EjL0+i5uibX0FVV5A2e/bRvlvyy9azZu
K2IkeoH6khh4QNZN8XUBdewcyKRBAjt8LumXU79mDoPgvCk74M2dvtYBPGXIEuD3BsLArkVoG/XP
IGATjPbo4qfGJvBpLQZGHRJgVS4HtiWObYm6TnkT08xZel8dsV9Yk60Oe62hCVCL/+rV0v2VkcDI
p9um2bf7489WKxapdb6/GgNkW0rBItYykl1xstjAiHrE+TNG7ccbSJyxsweLtGFti0aNyTHHs6VV
CP2Wx8l1l2AcLhaQSDcou5HH7SzdAf9vLA3zJ/FIGRr0oyFmNOoeYoxiR1Di0cgkb9bbgDqfFBqs
C3D4GU5zzNh3vnGo46pV9pvo6YQ7X9/WOAVTtACUiumQuUCPmQLOtkWrTB9E/mpCe6jwnGyYiIbk
t59JNsqZdubn2YahuHtdMrB6/WFlsu1qOnZlh0CXeOXuWtH/TU0fkNgSNMWfmDW/U4ezy++1TR6J
xGtcIuH0tbzponJT3rtWe+SG/tgYJuuyenQbBaOd+lIv21NhuT93A7XrDbdaxfU6VM8zFQxZZ7w4
jPqksP1mA10FIq/K1S4pPjRzrrqoK1UKODiFp4qzdCj6rRdranUYy+YwqP+wzIRmAURS7HG6B9o0
7rfOof189EyMVVriOCgLk/OMcLPwsJIr40O/kJiuTAdp4Xws2/ysqA1viDhmFmqXrEyYZV/7OTll
0/ZbjPa68/JeBlY9VWB8rnPv2JJ4mAsYGrVtMf2zOcxucKsUqVdeVY0tWE6V9HRzDRe7HIiFL5OI
3pKe0UDg0a27ManeHJE+q6J+Rbt07cr61d76LyGR9HnqldTlY0pZhiD67par3DjsGHwtNodp4AF9
jVKAsBjQ4b65QLBdxrL8LVqdgWcJHG3BciHrKiyd7XOyxEEWTR72BX2crHTtRZfqC4jlTd1GECBU
OQ+p0xwylmw8zkNJmveqVlE2jPreIqWtNabphFJyP2/V9log2Fan+lao4z+l7pZAbN1/s8im2JP6
TSsT3e8t3kObRRd+bld78hW47EX939gXO0sdz0ttoMbL1dtqbazAbZUkGI31v6JW0T2UfyU5D8CP
WC7JnwemsY9GLQ6G7LGmiV8ry9MwRZ/N1pa7n6/t01jT1hNraY8OcGlXOF/QXltMlk6ExSYqmqza
2Vr/hBYCLemaqLvGBmxGwsz2lBWBjpZ9V5OH2RD7bunuUbefjaEPJ/LU8lKJesu+Mnjd5iZ7VbSS
xJ/evZDW8N02TYDNcK2tcEHyRLkpz3c9fK+JW9Mb0WS1Z8XJLqU7AM7mv0orUTDAz+bmEQbvUyUk
I9n6y+yim1DVHywKwZxPKJXfdQbqDsUOLkAm5TVm000wreie7mNjAgudnWqDwpIVYav+yxAr+E32
gV09gsXZaV4Lbcc6Qlk/QC6de5yZ3vKwaIhZePSBMXhxP24+gjleeib03rFuvA27ZtV2CQIqFDsU
mxplvyB0YGk5NVh5HTONR838lGnJzgjtaeRVKEFWVut7bjX2JR8sKzA2O8jK4llkGiqd0HTP1rBz
OlBw5mSFBtmKBvnC5kKxoE9LkBzMTFtdd1qsCzxLjgnfzv5S+ot0fspE9qhveGqq7sWb3Kdp2R6S
BAtQRlcljh6+Lt+uqAHCJNaCCSadRmIWKLCQ/vaURPb4mKYPqit2TfNeyI/J+qiqv8aUHdOn5jMB
hMjZaYus9UFPMkzuTMPpdijqkqPacPNVexge7l7wpfxvwC9mbErUueNlkNNe1KSsDMhnfKtDV5HP
ZDrk/XGzXvUyubjps7SOTKlW/1SBSwGT6yQOBXZ/UVfAD0IQUVPiQQ9QjNLk5acU055o/i32/Zlx
dJfsiOTcH/URCet3QcOYoOKeL47l7RbGW9w7fgmm2Ll21C+XHKlKioB89AuH68F+hCxxVczeixGj
75xrfEulHcn6J8GNQhRuADunD3AJlW9l7mPekas+v3nEp1iaGZtAR431UzjdHhELTkaaXG++eAmT
3qsQ7YPidp8MWOdlMD6QZ+/NnDDk1UkfO3P9EgpCwOlJIy4i/cjLxddwPw3566LKuKjXhz6dLqy/
PujMImZl7Obs31R/EDYKq/dm68ScMPyaigwt1QZNe1aNq0VsmDY9Ec7SVs+o7itmPzQFJlYPJBbE
P98Ua9yhstgrvLcKM1Db54dMQ4MvjBPczqVOBBYDM2gALK02vWLbIFeh4VUtY2etdz2ifZOECwEU
SUbULR3tl6kiUWIy54dpZtlSqyCFRWWuo5kjk+U6bLVCiF9xSVdlVydPni6uUmqBO0t9h6frqbWM
PyUdPiQauQ5COHX1oG21n6ltYrRxjL3YVYUmwDrUaBI1j8IY/snWxFMrzT361Y4QrOpHUcieS/5z
iEw2DeWjbm1CVVbW1W7qcXC1lwl7l5Ks5IR2RwP1mKBwzh1iDqfDdVa413WSL5qyXN2JxKHKaA5i
ET+VSK/q8FH1eIi3Totlu/JW5lssNum+aNMEj6VPn6vHVugscc+JaUzHJLemSJVdGZdO+47D2CGf
wd52ljW/Es37NeXDTeJsJEwOG9LEFhi6s/xXaEbIN7DrFSpZkW/fDHh7XXP2Uzfs+SH7ulTxpbpx
iSmf5QYvNs45gDigHLiLFXnuGTsG6exqOA7Jk+nBg8pC/s2pXh9xB2X7Db6VVdbkCkVs3uxviitY
5uuhvfMX3Use5yz/rXVnJSBOReZP/2kmCnPBMFzanKHIc8QOKM5PecCbOffx4Cjt39osrNqrTOR6
rFu4mcA+an0X4oAItNDB8/SuFeSakwseYVCK9MT40vAyUqDnaFDVBxw0WCh6edUlz4bjrOTysqTu
A+EVe7dskLgn9L76zarGT9Qxh7Vqd0kujrDknBcZ3u32CT8rvyvTK3KI1Ofa0F/koj9s2XgRwjrm
TXbAmPvQ6l4wmPmXTevMNiP2qHXiMI+IbYsOg/NaXhMUY5ie8Zmon6maf1d3j4WVSN/YZpLsSG1C
y/M/js5rOVYki6JfRATevJahvKpKXnoh5C42cQmJ+fpe9ONMTM/tK0GSZ5t1tkP3GxGTGIfDZJso
neeWEINXxpgP3osw05MjTfp8am9OS9SEmAUd2pTjl1LIPSryu5Tlc0EdL4c2kbkk5XSxrrya5Uba
maL6gzIIdjbxczo53NmN544PUtS4D3jxR6T+f+TWCGqUuzkxN9JiFiRVn3ZwQ7hs9dqPxr251por
4ecrezM59xzOZqvYZYURDi5NPkdkv7Xqkz1vH/FlnoNU/oL8mNY567eohCZPztTBEE6JwrDGI5Bs
aSmyzWglDB7dNecPiwJ5rJz0yYXgoFk1r76v40Rxh2ybnTb8CcyF2hjDaZahYI0bNzwnzxjM4kvc
lBfpgjWa2p3HLT7JxdOATZCKpYqLdl3DV5/aft851qG1q11nWCRf+TB53P+nGhNNTrjTPSfLxY6L
z9Fqt1qMgMCcqBfdqnGZ96fX3gbi71F/nst1VDibto3DwDrlfvMW8a+T0KaDIaBtheFsQSZsemPa
VUmCl0AKAcuzdp1Lkz26UiNpYHAhsTZjup/wX6SI8ISseafZgtZsvhsDnVnGu1RKe14sYQcQEgm0
TZOGscqWvyncma9KW2L0zt4PqrsYWUFO6IfTinZjggTIm41OwSDAuubiswo++sVKH7Fl0Q+W6PGm
zf6ltrvVsj/hyYPfDEurIaRVRQykWjWtQ45Z7kASkhswKfJi+GZ/ssPZiRIbD/2jMeTPrPTfdkGs
vTk+BleGBz5TY3X7xyJFjNcco+UD2IQw9tfxIq0G/qsx2F9N76w0mRy77C1pPsa2OtjysdCSt6aL
PhPywTrvYEHaZYrMkHltDxPgHFkcsTQaHhmI1vrSNMQiyVd198vCsLe4Sh5HmUOl2ReJd3Yb8edV
7fuEA4gK+Von1v8DIJF34lQjR9PraBthvlDaaOTGToJOY9NxDKrLbLfHCf5BIUd89mIz8U7Miwbk
3Ljur2JSowEdoX6eaTbgShNRT6jYDBxtJTksZ5pusITXGSChmI+aLuCSjPVa4eEIRBSnqU/L79zs
UHJK7aFGvDWlfYqj+j3R4wOkmLM9Lp2qjm9SIdYiEfvKetE7ev1DeQ5Y0pca2XMd+xtayv8TQ1ag
r96M2SHiqT1T+rlK295nSFlpOt1MwvgGeEScxxhtPbsMkfde69gJXGp0gZOFYw7FAkrLi1nbO6uk
c9x529kR6Urjh2EuPmI5cs3xhp0CctjFDH2EkHJymaYWZ+vOlUfJ4KYm7bNamPqWM/JDo2rYlPUf
faKtmbRnIDvbwimpOGb8pZy9btxi00xpH54Lz/gXICJZBX59bJyhc5DcJzUzkL8YvAnglvMB6eiL
SXE7DN0nIF/Sk9ElTjnR6DO/Np7/KaLhAHgKif3WFtQBp5+Ih6hurmlGKX7wz+1SB5rGc274r+QJ
nbXtm8e0ae6yu7lNc+tMdlYiOhs5batcwRVKo/5HQzsJNMg1QUBmFUeonvNHU73oaXfqezLvlbpG
BmuTCu0C+/sMdpjKe7AOAm1fOfJJCuMpSQmGa7SpMUINnairHtyc+osymLHKBzxnVniAfzJ1tBTN
uiOvqjCjqsQPEKhMm1NNgQX35Uku422gAh/oiR6dSzJr58KxvWvqjF44+/JN+HrITx2NzciuZfXW
KbKB8XRPW76es64flzRc29662Nb4640BZAQMXRBZBNDS/C2o/RXYOoCC4yPAlzPuwQEpe1wNE/dz
WhnH1pf3Vvc/ghxKA813Pkua9+lG6pdM8m62+lsyje8qVucujs/KlT9owWqV2tprM2RkD6vQmINr
T1BXwoYaRybRmokpGdOroSdcDtRPqfM0+PlcbXvJtRYSsU8UhV1bnXYhPwyDsP/EfSeKyZtGX42y
7VLqqd7phy4hFKp8nloK9kzMeVOCckT30Ge8rArFINsFKd5lkhB2i/AxBu8hmgKsPz/5SrvyqrsJ
yLoUtqTQqweL/F1uBG9zPD1Z+XgAh0x1NNokVvKYW480WnYdV12Xmqk5yasTE6ee6Xy5/tGs1SPG
/Etq10vKtwnJE78SlEBIvzZctgEVbHlyEZE4UWDA7Ozcwi/s/yL8CW0gZdx+kd/cp3F+Q8vcu0V/
CmCdKQnuHDoAYCz7KIjQGXg+8EOGu9UQbEvnxWxyjYNLQ3wcMFHtcbyOHhKpPnavgSy/8zjfuC04
qeJLMqA2JDXHITBWidvfycTcUbdOrUzCqvRvQ1ncW4tEpm3noUOriKRicws646jj3Db08nzUlYD/
ruM8d+N2jQC3KXSIN1XWn+opv01E+YSBM+0jVpIMvAkv9ZAw55XtEGCcxZroOEAkntHJinbKbUm/
SXs4CKTmtDeOqYO9bhfPul2Qg2PhW0b2ruE2jkjnkejvhxpcSb/XvZ/CN/Z6Dy9saoHLRSckEf5F
xaty4gejQPnuTG0P/X+XWwKMWPCUOBBmKEZfbS89cbLsqXK/ul7+l/jzLu6psYn0quRPSS5yUd5M
0uzUW0NNWTsuNHuvxwBDI2Edl1xqeIkycSIn+x9Qn+dA1DQMuGcpJ3gdY/5HHoUOE18umqt3N6JV
GQh1sCzrEMf9MchGZzuo9rUaJXqneigictBy3BH3OpCMvWZTt/dteQ5y8WEVXFiB4kyrTnFZLKrv
3Owfh57sY1fgKcXd8NqazgXjV3BDt2ipjRecuX2hG/c68m6mjB/nJcfJoMNKvZPe2pdaq5AJIbwQ
B/Ei9JnKpk9R9ERme/+V3xs5IsfgXtBhT8xkEOxGl1tuOSg0PeKp76441j/JlZJDdkmVBYkPlqHl
WtrL2uQKzJBEOqccskOmBXHBvyZIjgDl+pHL93s7T+Z+SJUxcovJuGtmKKzUjePPCc/h0Ki23VJM
uSvBT33sHRz6QhLfZWskAcZC4Oaidm9tO5j/xOCxziKW0bfUSW+GkgFlnViGvlGcsqyIoaeoJPLH
/D42yb50xQOfTVgseX0KwMwsHQ5l94Tcp34roxlta84ODHublmAtbVeF5lNe6AGEXsVUWZvNSzUi
nHsNr4tivQU8Lvr5ae/+4NaHFLfwQNRnbRCslYP5Rh78K5VBaM9QDp0IeXqOD9LCGQl0FqyTjWo5
Nq0ifW6TiLAOizn8tOdZQphwuPf0aXtE05OP01h4O7vlMtrEzVuW2A8jKIG9G7V7S+/jB4CX6UbT
8mOm4cSqwrwwuFysjup+4rSke5fwG+TEe9yngCUZTom7hVmfo3INrUGdr94FBUmeKLhPLSC8RitJ
5yT0kwzD2/DWvOnjp97xO+jar6UqJyQHYYVo3XX1zeJdW7XYN3FFatrz5G9ZUxpjf+kzLtMr+MFi
A5zvOZHzNy4OJW/VPtGO20VV5eMSaVsvAEuQpGc5VB5u0WTyBRw+KE9p4Vx1ZCxzVJ8pE1TD6oTm
uskpGWivRl681ArpYUU1zKA8xB/kMqyuwLEKnsp5uXMoKE7TI+z+g97bB3JcNEKyKBQCMSi2KXpU
IJ1CzTHfjc50TuZMzNYaGX9mir0rWAOAy+TQbgceBKo02I3OED27Nc892Y33kkYosRLTBRgb2+sK
ziL2EnQp96931Dtbvai1MCvyPPuYVXMfb7sgptvxVTHfu+5LZQd9OOR8aQ0tandu2dCFgwNT+kzp
qvK2zeQNRxOQXDiUfGnI0tIl121CQAiPHpus7dL54Fa9j1X87hXqRVTaVYwxVjtXOs3YTnMa+sTP
WlSx1FShWWWPpZXcnR7kNN2ylUx+xFBd4VOTM8neIkgHFGs+QTIcLY86vEkwptTevI7khKWfZ9d8
TzXe+G7etHl5BDmBb8ARh0CTTM8AM6C3gMRwI+Zyr6IxYZZhztvhF7ZcAbA8tx1LACcj2uhd8Bhb
zsVt/xdTqUKI96h4bcaWpgBkr6ElyFh9+J56dZj26tg66PDtuEGA/kHJ9+rbQOBI961LNOsPPLe8
xAl2CocQRP2DnKxz1URbSCSPfaIe42jetlb8BM4Dum677pntrYi5xpz+NTYqRZdLf88J8RoP6ms2
4tfSB5FVVvBlq12jOWu1hGG8/gASYG0QKpYDN4GYSzAye51UG4GanDsrN56/ba7SOsCsXuueGoqs
tYu2NhQ7D1sim9LTOEdPmuY8GRCch6GnXTEeTFx+iTAqOfoCiJ1D6130eQaQ1W/hfG60GRCEfAp6
98Vlyp2HZFfrPTOCfMrz7lTQZ8Rs5G6dDcEdqcmG8YM9Sgb14OvgIrV6icx/gADH8E/kbVTi6Ihl
PMXx0OPsqEfF1XVJWYM6xe8mG6G4XFXoXeWpozCbx9jaxrDJ6l+z+DaWsrPYyh5gro/r2yD+kYkP
ikdusNlq7n1j5fJRmbnJ63117s1/AW+D7Zkbt9agZmCz6CA4I5tFMuXG7sdtlzZ725nPpW89Bkmy
TT1ykSDI+nTkIMveNK//tBo21dclnK+gwXQfCXzLsxn1/CAq7gBQvWHfi4Z0KzyKo2cLIMTaxA9Q
vJtOdXSrEStR7imsbnKVfngi3w0OwrDSDllKL4asHBYqoq4e+bdkJkNbOeW7XhhPRtIDNcWPqfCM
N53iQmVQZB3Tatva5PQ9yMCa5EuvXYjd7JZYUjl1p8w7xY316DIn1nRsJmTnYUAMwbnzZrmOc3/V
NbwbaXoPZqqahPIsjyYQkgMk7BBA6NaLi4Prka7lqlFky7Aqu50RBzvXzw9cF6G5ePNzUvDguDkZ
wCXBJQyPix6sHcI85OzWClXb5ObroOdnGjBZu7oEFO4GmZytoOWdBAbuZuKDBi5Xr1btydQAY093
sU8iGzIr3fHPWKR7fzJCbXQf6lGFSweKvWvnvBjeKQRuDKjbrjnwAS/kNq0Zjmxx7wFi1LX/Vlb/
HOelij2eyYDuvO9c9UJ/dq36ldJUtxqt7jlhlKs0yImKgmWHCyrUE9ymzagbazKtj1SXtzkHUTfH
7+3y4XZ5e2QKu5VsNHT0XU4oeWYVh/9d6F1Yl69gvsIgeCuqlsgLTCWTazxp16mfqKpp2xpesafn
xGCMO/ezENFy15kvgzbtEGfX7fDq40wEEgBDfc5ntBWPcdeihRMQrs/1VZT0BBv0XSvavVSfAvmz
pIynLHLBnFtUW/ZY618EQv9NfoKSUYYWoSq6sO+eFj02QFwbzz3osbapxF/HM5yT7aN1fYg6f2eO
yEokbNltt/Pb6aoJSNul+mXk/W594zRMJhlwc/yngunB5WibAvI0um6GKTJrXpPxNcjMmQgHgm52
MX73fv1r2/4NyBvWRB3wtKlN1lRhbM7PeSJ2sujW3bJrpMCZpevop8ZO1A2eCKNIIHBD2p0pgUq1
yWHxBPJc27Mz/SpdoFvxtJfN+ORqxn3Ksz0U64dBiodBY+lq71wGCmtOmu7mIdj4vN2+Ce2Sn3gy
oaTo8uRHYJn4njEsY00MW9NmaoeFSblw26c8W9n4Ycc+E4aNkv4SsGrU6bOwbt2t4/eQQEyaZf06
mf1DrNk8/B9FAfyL/wj8/VClxilCaG7LeD/J+Uy660jx5ERv91IxvpqjeOL/GTHX30zMyhO5e0Ew
zeXMAXJ2ifL4uZT6vqslyQ5J5orMyBPFxbtRCUq73nq2vW01sN6JzlaoMv3kdsF19nxKglEolfXe
G+BDvTas0FSTuj6aeAjYI4P111dO6MZZOLqHwqwvnOSgOMAMBg6FLwpzYrxlTrIjrHNko+RvlMgt
sURA0QBlFM9i2ZZhN4ttXbhneuGnpmwf5nr4AQhyz0A01257Sggtl0vMM7ZuIy14P8KFdPAHzJFq
cra1qzxsjXjvlcY6xiQKZv/kOD43RBa5ZX+60Z9mle+U5awlIkbUJRf+uJOVTNcuyF8TpoKWboJD
o9npA3Gba8d54EI2bbhM2JiTSD+d7+50iW8JMP9zkvxTHkZmGg9/SG5rX4KJRJRJKtRxMX+UWv/d
Ka63EPCgd5ylLqEW1PhnKnqfNW3LJsznwtKOKpq2ESGLPJ9eTW51owPeBF13VxlRdrBporgiVqvW
gpwka0KGlIVWQT08R8LauhNlKj8X1kph+xaQbCKPHnLSOxtsNq4O0WJdbrz007TnbVC7FHb0B7W0
t209CZUVhQM3uzLOdmWJ/8N00tvyQQdl7SX2vpj1m5OrhTx48IycvMNdWXw6yYWXnXr38BZnWe4K
kd39orul8lOfczhSJasLLPUvFxVPefUwWjxcDeIMCyD+sih+Zz49o3qQOrKML7PrvgGv/xiG+WJJ
ug8kdGCT8atedVTuVzn3cjvhaM4ctk2I5Ulq1rWYn3zNZtoZw6wYdzwku9ibbmArNjF/fahH0WfF
76NXAqpoYr55wXRyjODbnZGm9Wp+9FrzzPcPn5uwLguzNn7zLWP6+FoR5lCGZ5gWXWF9EIJ9N4J+
XWkud9+ZHnm70xrazIQViiB7ZqEpjIzS2ou03kxdd+3t7KNt3A37lCFt58MWZsDDYFuPDi2DSsQb
yU0oM8U/VTs+LxtBl9xMjpaZv9vEge1c7EjdH+gG7GBh0fKc96bmfed6sIpJsCDggl5ksUTgWTkM
xuQUY3zXc/Aui+mpqKq3hB7gCNAbUZ5iREmgzDqXfE24Hdzc3N8uUT94zbvJSrbd8NNDIvSn4KUo
ik9hl/sZkIuntPXA0J1pdWig/gJUPTqRJMhIF4OQgD3/6OIzl18Z3EUsO2jcgkkSBm3/2HNPQ4LY
Ju0EZpg8IHEyM3lkHt04dn1UI0cnxEnuKMd8qH5omp4KUk8mo51veTvYMhsrsXdVau6oXRySxjoA
o2HmoTxENEHJZt0P6aE3PE4j/ihJehdMJHvazzDQr9MoQq0dzp5nUivs2XIiFuMEBkhIQGM/VdzT
QYtCtdjOhnFwcijU4/+oreoryDjP/TJa6X73MWVIKwlfvQ4E9IxPCzZuTId9QSPWlyZxKO/GTfVc
RN0WSPJRCUQ6PLaO+7DR4fEE3mYMMF6kvjjkIuxysbSDHjpqBBrQCf4WPN0mcAdHnS2SlNJfLgnR
Bebbp9tZsJLYbRB8EBp/mRO05hwRj5Z/OT+PtUBQh0Eeuz8FTCZg1ydtnB4Bg5FuImJPqSjWsXUn
SvkGcELlEQTTXcWjCjawcSkxRz+dDaW3ECfbysKss0KNSKHRRNe6kQ9al73UlXaKxmRbWdm7Bvqw
4DVg4FtKlH2Y+eIFK4uLTL3yIbhNs73NxukttU3QFfl6sBoS88WVWMvGNWixmROt0ynd2Y51jBd6
GxhqrqU+oZ4qdGt70zg33/sZgTbHgR4q6qQiRSalbpam5TlDmfIiBh2fG1h6rtsXXjRinX+qURRA
yCQBTrBjjLjm1QLotyQs0fF8aqgTq5ojQc7ZS8KhHSlFA1kz2fmRY3zAi9wrAjNOWtzmUScIKNbk
NJIVv/tibVpfmLi0MfhGViQOFUE1UbvYLWTcM25nWINDc8gGIGKeuQsC0mTLQg8NtSlzXnRxITxA
w838QdFe50mxl2521YiBdvWqST65WABa7B7YDszzMO50NqtUcMgUTTbJMhmKhGwvYWTClTwhFPjP
eVEQP5+0d7PAfQF4QBLjMgEB7aOIdKvDH45KcufoeNXdlpBs8JtZVliWHYQVAwa3EZwmhhMujXtf
NS9FHuxdfd5N9XACfCtWU1FAFnH4aficQL27OImIbQo6k2kXbKf3DnhQnJMjga96Pg01wQugOdVG
t6snW3AqEbe4pnl5qHk/c4H3nVnfTOp7s0gOLP0KoXASjSMCZNA28pujxjJYMMHuwWIDCpAxepHz
WczICnO9DyJtY0rnDfQhyy7N8hLxNdYo8pAvu2sN2170jwVgl1t9KCW56JS2e8QzMYt9V6W7QcGR
wp1y0ASSFv+VINI8sx2BB8DxGUiCAghHzOKb+UMDg+zU3dVoC0CGArPe27rOZ6/Hx2E0r0HRb5Yt
NYYF1TQx11hIZC+KE92ynXRUaDvVztJ/St89Dkm7NQrtVlvDxXX91aTsex8EZ6w8Fg+VuynzKC7w
bsehpc+HroRcSU9hMqON57qSU+TOloZtZaQ3Q5tCj6p/MiF8NS5Kh+CssKiFu8w/BtwV/OAztQ6M
XTXhjnSbpj2hVm2cdNp2TBVJwnFMDcSKpkeytafM4tNXrXWZPUQxXec8B8sysLKDGJHj2CwrSsf1
PDkPiVnek2b5xlah7xYXUsm3DIB6DN5pKsW1yuZDydUkjz+GjkC52a5NlsgA91zp9PQHO4dvAwyt
3Mj23IoodManzgHQoikcZF7wojzwUEOXLZ8ZjUIjZ7Q6Zw2bJJpoTwxzq5dHGY9PVTGfNOqKU4+s
6MKIJZihkwWRzfxKQOnQpkgqyriNoKm6pXXcDxeL4TqLji6K+UwvTQ7zHhv/ceggE03qKpikaNJc
e/PQZS6EpM8Op73vweEOKPRp89tzl5a1wRPonwM2QeA9M40Mu5rcsEE0raLmOVSwSLCjIkvsI3s+
ASfZ4EFtTWLImftWGgmqIk/5GB36hLRcu1zhuGHYl0QvtoJZImoUz9tf2j14HuKxfSporHX1KaZ3
kHKLzhnWDItdJTyOBejNJfLd7ToiVCbgxzn+KDgrfEBY8VRsp9HeOf3wqZPSUnwwG+L6/0qFUGJQ
eBDj3iwfteaxKx8CsGNFaV3iOd6zczp0qF3VDeHefjz+v65o5nHq7w543dr+B8AEmTf/Ap54NJPm
O0GEboUJIYCjgc6PpIfCatVzDB8pRt2hgbsxJIB5PkQLfN8a8m3iq3CQz5De+dUhWbSFHg6V/tvo
zWcxuLTLUH8RM1VY5+YVHRSiRqz96lkBMxoajWFnzNHqFZ4nlNbZYONMWj+mcvjkYUHztbpoO1r9
1uxb4EvyLQ7MH9OdTtLNHzCwXrEAfXL5EjF75ntUMENQz6ptbydpndpesaF7xY+5XZgv5AKFQaGX
s2h2/V1RUM3yxvyJlv+b1Zp/uEd8cmpcDSzng5O4L+j6b92UBQyb/UZrSLMrNmnMiETkLYmhtgkc
0DR3HxsPV98yGFTtO0mFbRk9xFC46oD5p2cYnsGmT5j76dXjdbGd+pQ27EMgXbzT7fRfRdnUspqP
CSuTR6x+prMAusUe+XlEeUmBktCP3kms23ZmDSBXOquJwPBMdKg4gj7yYAbBwMoqhBWOUvCSdAAB
n7iefON3e4lE8qFY4oYHNcASd7RiV81z8hH0TLWKzZR7Bcl3C7E6greF6FZ7LKKsmsE5o9OKd1Z5
EIxVVKtFpfxjpqoO3BqfmKyaPcSO6F1GrAEwSvmaaAThmDfZo0B1E2C3sPdxmnVHFiuBr+TGfC08
qdXIVd50YUvCcgQYZU/2p9etPRDfk+xYR1FR5y+RbXMHkZlVBEBij2pgjFEie8lcmotZ9mV18HWt
Pjjby0Fa14geLW8Q7s97knYUBBnvcJSRiWedB8Rk1dy8bGrLvVTfwGj5tUrAsIOwn6wkr0I7hnc3
WQMR+LHFaO6i4cEw9HE/texhqzI/f6pm7oauq5Oxc7XNKEYSEGRnAmcmn+M78X1g3/seysaq6fhy
WOojEtAlhLV4NDiLfdKz3aMNlr3B8WPAu9alJb0L9F4SNIlN4R6y+ABQURjRyYdwGmvimNZAYEtE
k6ba210NUJVNNtT6ct2/owkTSzNJ5hA9JYpGdV9jFV5jNsz1jog2VckJagsoOZHbHKgJ8pRr3J/x
PkuGTS+FbUkX1lPEae0ouheAx/QpvQAkCVm4veldicXbHNEBftJZcDdMmpBCodyMtsbtweS6qHoC
eP7IHpGkimbC/86BH3a/shP9IsQistYBqeD6h1zcyUiEhT0WiX0y9E9pig5ZuBrZQfHIwsNbghKT
Jlj5rmLnEL5X5zwq3XoqWEtMXES9TNVAAKC8TaZ/0Rtxyer6pmRKWbwDZ9GNO9Uy7cbpk2OqM3xz
aoHk4EfrKnTxYkCdqWmMESymKzGNyNtVbDzoaGmNZ6+9mZY03a7esy/m1PBp1JZ2h+hQ52l0gofi
Gx25707DnYgRymyADAu2LHhAIEo7+DM0EOOB5YAaNPJsy/Pu7kcWtmwg547EXoitBi13KYrPK9ZS
5mzpU97OTMfgtTVIOM7Q1H4buyAPPfjOtLdcw7iXogg53YNtNFi/nKdgcYB74Mncnbx9iHqGW1Uh
rFMZx5eN4rXTppT11eCymo8ctpXtROQLYmCghUSB4hMbOn8vcNR6V0ImjflmWzs5FSe9qLdzQESq
JP63p4EI7nAa47NT4Y4Qldp5nfQ2QrE/p09OXt7fQTAT2mF9h4e0Y/nknnXKksDCfFygiN+fW2wd
u3yOK4nwBJAcyEoBRavVkfIIy/BbcJxnC7azbDVnh+6YbshpYgAypazqSX0LkmKwfDwwQvLNA65D
nbaiJ1OTWA2WfGJfM1SP3/os7tbcsyZMRvqqdeKj2QUu5R9r4zkwQdJc7QbKexK2Zy3aSxf7t441
IzLQsB09LhUaAlCra0+9aX97RvzR5BqFMTKOpmXhIRKHaOLQLxqyeeVrnBsPQmqgm1BIhfHV6t2f
LeF2mUvPhkT3HZGaNs30kDXlJrO7UAoChl15gj62B7RFdEhvLyhCa+hB1Ocr8x3Bba8P/GD8pDx2
msc/llThGOfYRKakzJT294BXftNhR2y1KLX3qu6N0LfsjzmgGot0BSQ304FbUCoteEaObFIg3GNB
56JrOxyI4vbHojFaAse2eYLbMJFLM3rnFbPU53I4f6bLSDmbAtJu0fq4BdWRxMuFhUUnydajoSh3
mV9Sn+AKVbIzFZAyyhBQmu+pTWBcF3zOtWq6K52VvGztgAs3hf2SM8yCB2DPKbc+ccPSpXRPYaz1
1dn0W7VxB3aqVlz8+IHF67YpnlSjk4vyl/9TRX5paNzlTTTlVVuI2nGd/vYamEOXFJia/WVpyevk
dt8Ncsp68AjQ4Qj3Qfeb5da6ldINbbs7FxPOBQP1W6FK0vAkQBO3PJAiPRCe9fcQcfFKE+vscSyO
/UC7ZUk86i0tGs+WYTDJZ8OEo8qH86V0va88GG5+Gfwo3XsCXRR6enXu/GUla/eds7YTnA3FTUeR
kUWbX6mUZ6aiFFoz5/cQG1dgH55Hy31hN9TFkP9Sk6JG4qgnswNyUMJXIc01UvSQ+4D9akECS1Ib
igN16oF9nHSxTfddq5NnRcWTHdLkGD0vIWsvyGLBIrFYJCpRqHryx5KZcBghe7nHgp9N4KY7Cie7
sbORy9RD17ILoHCd5fWc3t1quhiDz3ZRhVYwp2zGsbe1zWJIqoOrGeSDbbE1JfboMbl59Za7hoZ7
SW4egynkEnAjbxy6E2Q7QxwQbXdF6XKoa/dOGRgUlCEzDDfRHfqMhXMDw5hqpmPc1AZJMracujoo
ZVu5+N0eG/GquP/1vfG3CRBSHXlAqabjPxJEt3qMyCp1WPEDFxdPApgMPmzGpXrV29pfneIPsI9h
Xs1IUKATvJMOUHpDhhOeVQ1Nk5/CmpVtNPSGfthqLhxl9kgd+h7mV1/KVVu1xB/i95hxzZpTKN1V
yVbcoPq2++TBt1yopQ7uG8MmC83cdkAQzoxtZLj1jgO6YwUAEQUSjAtKZZ7NrTGK7k1jo/EXl9Th
NLM61I6gylP9dMvniN//X2VJ55GtdNmJvKRCLfD4lNMa649dolxCTBVdzCbt/rp8sN9rb0HG9LSN
VkPBQNpBDdmUE4NdO1dy6zgqfm7b3iHaTk3HXQpb/H5VMlxYMYq4KOhxGUZ+YsXloYCa0IBn0DOb
j1N1HAzAUVP+ouvprtDJvI0NSrB3wIM6xlnfAukJDhX5S0a6Uzyz27zNiy/ye88eO1WBgKO5C4pE
bDyopol2SMxn0liu/QQ3drqhfReWx1ry2tgqNT5bQaYTvQGIatgGbxyG0TzYn5pPmtSqFrmuNNlQ
M99AY/yyrv7ud+p7WiwPhxyeb7LjzZhTmEg9G2dUcnOr6p3sMXG7rnx2ICSsG6k19AAjjTg1a9aa
kvqrljFzpbR4yezm5GZZPqPZ/4q42iYNi6Pk6J07GZDkXj6X9dX0p5Ak+t6PIYZ1HUKjazfHwrV/
dbN6YpXZ60jjaN0AG/Vspe5eQw/GECYLCtw/IlkLMJwQou2gO0zjNLNTinWyjkGUxJzcfN2VBujF
rvvjdbg5ZvtoV9qZbxcUCFb7rlA2wq6AFyHYBZLiGg928WL1kcbSZ+GGRtUdalBE1C5EhX4mn6tS
+wla/h0msyW1DIHFbriaxVV8lF58Jx1wNjTz2dZqdtfEoXRcgHJTexkD614ISUY+8f4j7bx2ZUeS
7vwqg7kWIXrzQ78uqorltuG2x90Qx9J7z6fXxx4JU5tFFNEjNNDdmB6cqExGRkZGrFiL69xDXGE0
waFknURkSL/Q5R23vsSDJ0zPlGXfGIO8G8Z+J4vKXR/n58qyGlvSB+/Q5UBDQol2DXAJGQGIOHHL
e0bA3U0smY7XAGD1gYZ3aIaF3V0riW8jeTYqLRYVUTmHkhva814DC0GC+123QqDEJq1xyEJTZCGC
H5FFRdloqfgWA3D/QAT2NCTwDpSDBv8tog87Hnu53YyQM1CbeUZr+s2I+g4WIN+uun6LiOo+ZDKr
1WlcuFs5k2F1Tc+5Kp5HMbdjmcyN8hA0Y6H7pKp0eXvv6EfCfR15rwbTdDnEYKk40d4zbpbCKIHI
OcOXDH6ou7Ivd6pBdoWn1dRaR789ZnXyWaO+0w3+OfKZ7GpewbvuEs3bDWW6kwwY4GTKvKDqQ2HY
Vcwyu0BTN7SKUBNLX2D+Hu9aK/siqO9BWe98nw0ZKvls0mMpER1gP/pn3tI7keQH/aCDmmQ7jtiu
AVivHFKylQwaMOiZiIWf4Pu/y5FQpFt1P40PdkhEZWML7WwOKaHL4JlMNxT0RaL9NBMNGgoYRHlG
WcyDhrL4IDYUgMk4Rq2gzlw6AaN/JHW2VECH1KLrKiV3Q3eXqcPDIBXHXHVPsvQHCXKb47BHrZLb
nyIY1ACGD300gylC8p1O2b5KzV0DrVdgviHrceh1em3A042w/0Sn915vexIfmcw//hpmVBkb1W49
dVchJhf67StkVI96x61uqCc1/Vn4KsMe7oPaOD5bowXM0+q7AtGyzEju8sLf62TBda49dzRr/Rhk
hJ57X/UMcR2/+N4U7r1pAoUVQ0gSreapGL/XsvkogZUtw1df/NQ13inKe7TIeLebU8cZYduAV1g1
aYYgnI3T5wxs5W5/D6ncvgVVJ35tvP5OqBABhJIlMM1tk6pP0fgORTuRvcBac7Dom2h07FALkaEr
GwnbzLbvpe5JLH7LMo0V7auL1lJZJJ/l/Eco+Ce5j2wQTr0Mtsr/JdQnSRj35fDUwUUgjuiTU8yh
crafkM9+9U1ltECSvgx4nqyoD5CHP3dlfechPONlX5nd3aTZawa9sZEXew+kEYUCoTO22QhdtRbe
9+KDXj0kev+tRYRQH2BpMelmmsIpYLYlN5luHMVX0H4HUtY9bDOQQlLuxV2VXPvMyOiQvYXNjwJo
Uz6kX310k1RkF1MN6rT6TyC8SYp5srgGaLrw3L3zIubs4wfdfOWNvYlhqmn5syBJResjPMqt+Zb2
1L7E5hV9TAS7kxPZN1PE+YOlMimiUbxtf4cAnCcWjFYWj5JU7UopPlUmY2ZVxGy8R3lRy7cSeGfu
fApHPgSG0G8z5F/D4YAQpTl8QtHq6Ls+vMfJ1hXe9XhEgZpZ//RLDxkBU7QlnU4dzEfH9E9G086P
vnvdE+Igb1GG3lYSM5DqwgQUvkjVA7LXdh7qp1JnIMWKYhqK41bPaVNMIvDMm42iBivYuEEeG0Qp
XqsB6KbDG4RwRvCmCwztFQ6Kb940Tu80NHdd8Gp6CrUn82V5BXM8rIn0h3nJM73PAGxPJpRVJVxi
xgNv8F3WIJOYUS8tFWfi+mtTuAcVcletYN4Hwrs6kj+nfvKzKPUazFj0ydSKQy7RMKNuwUCOqEH2
kvypavMp41ND8nGQkLCwNP1BFn/XQ7MH902dAoKREC4ywyPuRk/wTZ3zlrvLHJIvROuNatV2R+lh
KM1PqtnaCvKPUTBaT+3gPgZVDv+OoP6qRvEkoHLRouGiS94u9n8ZsnhuGQHrDVBlSQsPd7VHbZMf
4z6VPRwBWrsRYnIcHxyFxCyw5x77OuTRpz8ZtXXw6eiNXWZLSrAz6V9FJAw1FUFNJCmoYbHhyoeP
oYgLELzUBMyIEnVRpl9KK/vGzBA18Re5sEDiiJajRfGjOW2JXPJWBj8AgKCSQ9sIAeUJwNNTlSo6
U2XNsVGCJw1FeFNI7ppOPI1isROU8LlLUU9OoVp3wzul6ilzQTCO9CEASdE8mRIgFyl77LLw2UdA
Ph7hNfdh6fSq5whRndii7K2pTwDf7/tAu/OhLT8lEy9MG4F57IY/Sgh7+KQPcPDDGu14l7S5y0wa
AH4OqJuh5cx99YLoDYBsgc3udZDUhxQYSywX5zZy7+FH+MZE87vZT8OIPVzcpe7+rjoywFQO0zuj
oRTWZ2UGSUd5oqgJVLUCGpCDh21oJopm8SszUPIUxjui/c5H+537/I7MVaKm0tK5Ne8HQMJNLdyL
gazYVev9yVpwBqliHsrU/eX25TtcZw+ZqgJ+lAVHTjxyqmLkpPnfjZzedDJR4Rmd9p35QECPEwxW
hAmd8uGjlopPDO5+MazxpUXoAewgU68mqQk/09ogacnvz4MzT4fvjYyVJPsRFkhvihlzIMlgnXx0
kYCwxyjamOCAfOM9Yh5lqwMTs0s0V7deWTymIFkMuD9NNfpl5ub3AJ5xSmjBvhvoirk8YeAuslrg
Hn6+BdpwMMLhdwmeo4dDB/00IAGR6h59Sfledcpn6AzQSKv9M2yfFDkE6Otq7TMfHgXBpvyUNPqR
9tdpqNSTB3ok9wmIYIu5ZBPtu+Qpn9GJL7cKlzKjbd4WiqT9aMDPjvM6UlacYuTB1Wwwth4tEWVQ
vjZFCsV24+RJfi7HkcaMVz73cfKqCDAg+HQ/jaTfW4hUJN6YwEZJbSpXx2PXN7ahC/sUmlvoOlCU
b613r5WdOveQMIUlXDWbr4raU3HWrDd1ApDk0K7ISvAsN+KLjops44121AGtlHMw1oGu8bhX8h9i
nzoaUGmQ+lRBk+Q7u+j47gChqfEGMs4GEfxT8v3fACHu1cz/DQvDwZUa5iQzHvkmxIECfSKQl/AR
0Nvuy/gesIqwjU2oDEPxh67q+cmEr4oyJ3SG1Ia/iypUEFADMV2LFntupt0GEeZgw5SehppDRqw1
TQYTReQlrXMWu8Ci/BY4m2rLsvqnbrI7cczB2+ryWUDIq/UGPoX61sJ+BL8/3GktBDnBJHbwLcg+
ealUPxRu8SfMKcBKKNkzTdoEFEBqRpd4XhQwNKaFvNel5mdAiu8VwWMWee/IQnwudMiYRXJeFG+/
6DUbUirAjYO41qnM+SeR0Ru4BA1GUP3km9mpZ6zB5EEfIqySCFKa7FmNGUwaNCAD//zH//zf/+tn
/1/e7+wJrQkvS/+BouQT8nF19d//lPR//iP/1/98+vXf/6RkboiGaWmiDu2BYimyxX//+f0lSL3p
//0/EKQGNhqB3huek+/BEd3SB+SWYOSFj34nHPqDfBTvVHwo3a5Ylq8tWyJPZ81UFd2U5pbDgcou
pMiSY72aBybCD/BO2d4bBahtsDN2K9ak29YU8eM6G7lVqqzGGpPEeRQd0aDmwvBxk9Ax+y8B+gEl
AhsRrKMBJc8V6+aK9enXXexyWkSWWqee7AR/zOfhj3RfPEffrBfhe3RPBn/IX9qX+vef5hiubfLC
57UkiZe3KhtQ2ijGR8P0dMZGA4zp5F/UZ8tJHttT7TBH4T2rp/EsCufhBEj6STrdXrC2sN5Ls9N+
XKwXyjeUVEdXckhCeV8DAXpR4Ne4bWRpU2WV4o6mMIpC7vLRyAhxA/DuVnJ86UmpgcoZb0L1cyhe
9eY1De5uG5OWHOjS2mwnzXKU5LQoJSdGE+mU7r2zhSbndtgxaGOvuqu6sIGX1mYbmIfIV3XM5ziQ
FG3HHXQZ2UmwmWfZZeoWWMEWVdlmf3uJSx/t0uYsFBi+AS+g2EgOz0wnjCDYpDZnlp9vW5n2aRZw
LFk1TVWSTQ1969lREMVSUVwxlRxvjN8yH/1heIlcZlv97FQZ324bW97GfxubYtCFH4o85hNLzCSy
8J+iyx1nrTj6mgHlowG/xj1ltZAcIf9qWAgUQ/h+ewlr+zX9goslpInAxB9DaU7NpQard2aB7qwo
2TnTnXPb1l+bf/VxDL6KJU5/1ycXuTCmolJhjhBKOClvoBOiZzZP0XQPKApt0mf36L3TAz/Ie/XY
3EW5zTxVIG6y4+1fMfnZrR8xO9cJc+VerfEjwhPl3j2vg5PANVStmJGmj39lx9R1Rbdoy/P32WIF
V6jCDL4wxTEP6jbmSOd2/p12PRfQWiSWl6KVhpKhpUIoYenqzFpdB5oAPabowGfFyNQm3fuv5Cs8
9I7Db+85OgTn4NBQht4AZDugDfEI/ot22BmV0S0D6/tk5SAurh+pM2YBdF4fxjx+qgh4hakoiU5L
PtpAUA8vJ/IIOTiKkVkMIIxuuK1aZhlRqRyeojy9v/2hlw6PLlq6RCvQVPnnxw/g+tFYNWgyOHLx
J4Z0sPGHlStCWopplybmASCu6cpXmIDR4AzYfxvukoNFIG125eMUueOttru9qqWUyrq0OYsJOvaS
kplix6Rxs2lAO28hDX4sjxAhPnQ/gSkXewpxua2sBKPFxUqKqKmaRGd0nlHFqtlBKFCJjlCcguop
pwvYQq27srzp58+PDQ5DZkhcVaX5V2t5wnmC7olOZSM7u1XuxiNTvlt1U5zaQ/6uP67YW1qVIcqK
Sf4ii6Y1BciLmES3xawa1LWceu8+a3vlzt8HDyMyWnetTUdjEzNwCTnUSii8TpwkkdxYVJjHpaFq
zD4iIMWmCw2Ta2qAd3T85kWfqnAaMHm4vbw1O7PwrtLopFelc9HDe2tlIOkQVkVQE0J++//P0rTP
l/uI/rOiRQZ3YfgZigkZ2FU1fhogy7tt5zrQTTunEFBEkZeZOjvVGrPflozbOKbxmuvFHXLYG3nC
Ois/3dR4IriveOT1DYlBEO2mbJHkGup8YaGRcxYULq3ylBmPilTT+Z0G3iS4qNbc/zpmSZLGnLll
mZxxVZyF8aGLjNqrDRF9uJFutb6Rzb+dhn2wIM1fKnHoulbkis5ID/He92D3p9TnHQtzyFZC1eJi
6JUYkimaujTfubiTpbFC78mZ3p3RJ8qpK76wbABPMPg6RKXZKap53zHRKohggMCwMmrmGysfX1r4
+tJ0e/0/E9NPuHBroZcsra4xkdNKOeV7kJmwq3RbRbSVA92fLcqAv41T9pl50/7ptquvLW/meSPh
UWDCjkhP+aOI6A9kL7ctLK5OUxX8WhEleZ41oEPvdyX5shMU8VM2BGBZ2gfBjw4ohNJ0Tsb32/am
X/wxuON8pCmSZhD69L92+2I3q6CC9a1XCO5+uQlzJooVBZiuuLttZmnjdOoaEpAmQzfmqVfl18C4
M5PUS/1ttS5EVMmaX8gLK6FVNDm3THCYu54YiiIKgOJ08ze2aPvTzb+l+3GACPgg/AdnVifTN6a8
WYSC4qMTqo0kmkhCig4UpbsG+QtX+2Upr7c3TVrctX9b0WaRgV51birDKELJsgu+DzaEoGfzCbWc
Qw9F11P/AOOlvWJzcRsvbM6ied/KyIWO2NQ27a49FWfPRlduA9jjsX4wVhKYhUe2JF3sozb9mgv3
i8G5572IteFcn6IzrPrb8azvee7u/MPKypZc3eJ7qSY+oljm9N8vbClu74Wxq4/kMUBCqVRs0Ro5
RAf5laYfjDZgre3wLKzkvPLShlqWKlH1ouilaLOQWFFdpmxhTGalfX1iSAYsDC1pKtlkAME3EsW7
0m5t+DPpcH4D9GlQiHuyTqs1hsldZmddFlVL0ixLJ8VRJ3e72IAaepEikdiA2KrGYNNoUM5KRq28
+xls5xZNODv1PbAEYUAtFgTAOdHp+t3+DAtf4cOPmH0FlG3EmKmV0VFSB2Z/SJrv26LZ3DaycHBk
vrFMmciw4P6aHRzkG8HZVdLoQFvBII2fvyoaIi63jSyuhPedpun4lGzOYgCiaq4MRdhIJvdDQv1A
yT3QWV9uG1l4tHELaCpBxjQ0RZ+/0KskdV0xUganOcPrciwOk7c0O0RCdsjirixpYd8InLyNDVlC
Wn0e1jqDuV8PZSmnsIACNiIpj+n+WFnRQr54aWQe1eBn6iRGN1Dg2o970UY5Csy2t60/M1axGfbw
ZWyQL31HcCV+XwtvC9m3QRmKEjQPC2LB7DCaQoVk54D6Vyrfd117QGmEyQp9xyzQigv+dd/MThtF
WIWHjKhy6VnTT7k4bYOhQcomazCpI89RV7IdjO8loj1Vw0CGx7S7Er0q8M+4gNinvk7fq3dlJK0c
t6UIy8+wTAtWO4nK6RSeLn5GEyQ04yBtdAD1btoh/WKqL30q7TXe37SutjmteM/7MtDal5AnWvnW
C+mMwZNAJmGTLVjvZmckqf0YeF7YO/E9utw2Yj9UUsM9rKt2caLlbnM974L9WqhbOJqUNwwFgnhV
1a78OPWLFjIDdJr07DHovpYN/HDe15W1rRiZ+/EQ6I2Xxgqqiz/RNzxbdyQcD4AU/qo1bConBxd8
MFdO6JrR2fVsaNqQxRErc+HvGUBZNPovLVLWvtuamZnXFBBUqmWCGYDa8Ja4BzAFz3AaQhh0hGlp
O76nPa/wtdUtZTyXH25+WYY+3eBBGDsH5PD4pb0vfyFldQgO/iPk29DQboXVQt3Sg+KDzdm1yEB3
nRWB2FF6zz7RvnD/NAfpM6Cy8If/iYnxR+NT+16/x+/W24oHLUWjCzfVpq9wcTYjtx+GxsODunP2
2DrakTLcEX4tlAlJ8rajnexSUrzHdvX7LlqmE0glVKISOk/7c7X2k8HtO0d8RoUufmoOCBki/rD1
nsQnKFNf+gMcjY62tuLJb2ZB0aTOrJoavSneArMVh6ialYladE67V/a1E4IaO6JPu5uW6iMDktu3
t3gh/nywNwvCClrGqtxDHg+rPePPkuD8RcciMBJt5QDlNRlVsNsmF+7QDyann3TxUcEBar7fssTE
tL7ksfYU0HH8+yamTyer4BxVUrqPJpQhHKIst1rHy6xJ7f0ulMqVe2PBQUxTMXVVlano0Lv5aIJ5
VEv1waM7o+p/R83tHr5YABfCo1knKxWxpQ27NDW7k6PRTfSY+ROnhezMql7yZqUptLgWMl6KtKZI
HWdKSC6+iCuaeWeORutUinV0i36rhdU3RUVzs+xXsv0lf5tSQh08uakzhPDRlN+lSEunEl8m3oSg
hTrffBUAR3e1efJdIEm3HeHanCxOD/d/VUNMc3YbeHFfermlQ1MvKo/NMJzg/Lo3SwamazB+oaau
3AvT8fx4fGUR9DvoAUnkASXO8uqudY2QHe4cKQDBW4OLYAYo09BwgMzr9tKWTFGmkmTKObJpiNN/
v/xonZp71qB3jsrsoQAJR6PXNm//FTPSdTYqS6LEny9RluCLzY6rPkBdaxoSt7ieQzcxlmAXGCps
GPRHp0Qy950gGYzPmkYmvBSaaH2pS/e7kLunMYAhH+acUvIPjHBmTIcjTN0do6gbCsb+UdXsWx9u
E4hWy+fbu3Pt0grlGkPWRVmTJEWf+VneM8DrllLm+GUBWDV67rxfMLJ9i6AVvm1poaMyJbCaqGnW
X+WVWbDJpaBvKtPNneFgFLvG9o6MgMAAcQhO7jFOduMn/Sgei+OK2enUf3Q1ReaZIInUwvmnNYsK
jToqlSvImdNt4cveQg52Bw52W+2AE+89R/37XYeP9mY7KoUS/G+hkjmakz2qW0Zk9/ByUxfAu7mc
gl28WkRa2toPa5z7eDHkrqT8tcbOLn/Bgg4oxtaeozf/qN6XB9fuPq+9Whe6VdNCdY2k/C84zixm
kGJlaQ4dsgMtVGeb5/Rr7Sh30Tvtv0N2AhDsbRoncYqVC2XhPYRdYMxUnad7Zd7WSWqxruMC6sl2
b/w09lNWp9lQbe4kuz6kh9Vyz/W1MtnTiVI0x1Rz/nCONDgn4Qac7OG01YYHGAiOZg/UtrdRsdtB
SLYWTKazcOW01B4niJNClWV2VrpWreHWyJBiPQuIwZ7gzdskdnQG5H6Cc1F7iE6oAgN4yrcKjH2f
b5+ZyV2urPOqpc6q0xScH5mgceNUK/XUKaEqDZ2hfK7lta94HS7Z1Qsbs2MSV4YYmh420IdUHPdB
P1ePWrvV7iAAexwc87X+1H9nhCzZB3v/bycKigKAjKle3eSv+WPSKPoRdnQ5dSAX2dYQ9iD+uHKh
LjyXEdRTNCTi+H4iOirs8cW1UzKbXldxljrqwTtan91dSwgIj+mzt/7wuE6G6dlyxU0IAUlS5wUk
Iw07uSMfdeSD/Cc6eudg232BdWjrbeGkfrvtHAuFJFmSubdFDYsi7fePKzPKgulxuHMdpUcr+izb
4d5TN4atRZAnciDyw9or/PoEypKi6Br3lKqoljaLNDXDWHLTYNEvA+uugHjl5KnhikeuGZklqsyx
xAHyHZ0juDVc/yXOKHbpSsJ9fd3KMs1NnWyEBrghzjJIMUt0X+nDBmVLmEb6SGXGWwNQj6jpmx7F
ypoXLtmjyaUQoekFQ+D88VvRxId+AVpXBzmL/L69N47RWe22Qm4zrrbJTiJDQcdg79riy20vWdhN
+cLwHDVZqjECc2bE+1v97SFX6oIEum1hKeH6YGLmFUXpdVHA1JnjnwgejBpv2jdrL7yUd+mx21f3
kg0Vzl0C4wez/V9XjF9nFbJML5osFswEcXqWVXRBWwLhysj2dhCub9N98duyq91U0kif/5NyI+Zk
C7gtnUFRl2cXfJxoTKMKJrIS1mdEbJAVb9R7t11J0a5jsgxawuRky7wEtPmitH4QFakXW8QUUQgI
LTukw1Yw/y5qx4bGuCf9vL2N1xeNLANsMzQK7PyLOX8GJEPDNJPMqM4kgIIoxB8/0xFPUsXDbUNL
7nhpaO4rYtYVQae2zhD/lIfPtfnp9p+/FBSpTU7NEJFUml7U7KCladlnAi/pbtvuxl1iI5ywy4/a
AS9cLT5Pp/bj/cy2XRib3S0GMwu56bs8dPcgkw41yDqf1Hk1C1n6PDyoaX6Y09NmDtiR8iCTErFp
sNPZ2cuEgXJ3xHyaeBN6tXDS7VpWufShLk3OorAUqiLJDyZF+RuyA1Dnr/j4Qq4s09b996JmJzeq
BICkfUtqCn3Kob7Xjsn7lM55b82u28EquRF2a22kpTB8aXNa9UUykAspzDERwxfReGrin2jcbbr+
yUKT+LYbru3eLEx4UdwPqPY0jlf/6Et5Iydr3YilEHG5kpmfI+Pkj0bD9/GRXXEZnUyhNmDAtRph
zxNUuxLWMil5bfNm3t7BW01hHpPqASIK/WC86tBXbxl44Y0qPsBvRuWv3RoH4dABGEr2yjm61w4I
bIyAOOBe3d3e5LVTMbvDBb0PTTnm9ygWNd7h2UOpDf6t20b+aqfMz/jlRs9ubqktS6MdsQIZ5Yt2
X2ypq57Nr4YtO+oXyKYAWJ9+Hqbns3hCoHIzQRKtnfyAVMMOAkLT7h2Uu6Havf27lkIPNVc6Igzp
SFcPkzpLB6h3/voY3rGi6d3t1X15CFeWv+jI/zZjzC6GIfGqJFbqxkkhRalgcfWi59sLWegQEAcu
TMyuhCqHwqJnmIx2OnOdW/qh5h6BXFvZmnfi0d0ikLTaxVp0nQubs+gW00suDQOb0R/1OaeHpexi
Qioi8dIm/fSvFtYqWnnaqytPujA6C3iuoIaJkvDJwpN70I7tsbQRZqc1uvbRFi/Byy2dhbmAqXKP
QavpvoCOAUAVpS8aAVNMXX/1rO3lLNYJjW42WcheWtqL30Do8asXfq34yOLW6RqAIx2g4FXtsMzV
aOzLqHFMsz1bbv5Lk4rfA1Cdja4Fn1UL7ooQJv+kT96EIFmJM8seemF9Fms1WXSh7UgbB0C7TOsM
9oA7/SR8GopdcmIodZO+C8qK0ekTXTnLhc1ZsK2qFmkMjRXrCqpRzDZJzHDf3tWFD0fdV9VlkzEO
lUzm42XoNlKQNl5cOkw/2l1kPrGNZ0nof9w2s3BtAHNQaNFr1NCZPPloRqXa2LtMpjhFW/yBg+TV
dMt3KCBsAfLr/2BJQCpA58DNSQI4C9aIl8RmBxOPIyW+k6KowNg10/jF99tLkhair24qFKfBjwJ9
N2Zfp4lcbxTLKnfEA5jYgwUlMzkZojL6rtrpG2nr3jGA+wC1iLM+Cbfw3XgUWJTdQHxOI38fN9Qf
PAuNI78B9YOaeFPfwXp0pzTi6fYiF77bBzOTh17kSq6USlZYepzrwr+zjP4ZJrNN7zPGoMTvt00t
OPsHUzNPFKPKN3Q3IDJq/tZQv6Tj2iWzEEA+WJgd4XDwvUz148YpEuVB8pBFLtK3aoxsS+yQQCsZ
ORVhJRjNVx4+K065FD/oR8uUaUzeWFfpexhkrtKh2OGoz+o5fioegzsoQPfpUTpEb5q+qR+qlRrK
Qgscqp4Lk/LHj6caamG6mltTiYpP7b3E/Fl0BuRv57bw0NviPTSox+ZY7m9/yEXXvDA7c83BTONG
lfmQrgep64slIB3tFiuhcTpcs9D4YW0zxxQGAanVEv8voTuBaGXfuMFBL/uDXsPobq01lNbWNHNO
3gzI/WV8vT7R3sTKOGeBfxzStWnatVXNPLSOegneJswMGupfQ2sjFHsqxmI/wLwgW+3KJi6vijg5
gcOAu84iWKgFacWZq7m1A0DPv/LgkxSvhMlFG9N4FjmqzN9nNppesFKNsVknLJ6biR4WyYgKir7b
PrcUjBl9ppo3gSDVq+RgUMQqK2J9Ol79bryHoe4s7VUbcjqGWqTDWG7iR//obbPX/GFtYGeh+SLT
ZZz6LkwJ0oWZ3ThTUxOKoqEGazJs+/vuoBynkTs0Ag7dDvGZrX9ujtpKaF6KlxdG51l5I1WB1wo9
5Nw0NbXipx+c/4M9nQbKdaZ1ZCZoZk6vuzRJo6SrHf1h/Emd8h6W73vxIXvozb37y//svvaf2pf8
eTiGD+q48kWXlkcPXAVJQ9vjqrAtGUqnBlpaO36cb6vk6+Ct4AcWmgKycWFhjvQqZLRXWwN2cwa8
dvBbnvUTG3kAp/ywWryZQu08XF3amuU/cZ6qLmBVVnNCAWyTO8nW2nZ7yU7P3mqBYzHwX1qbBX5R
BA4Jn2UNhi3mmeHdQW1lm0/mvf+n2g279jn/5jnNcQ3nJU+Rfb5KkBgURpkRAcAyO+uiVLkM48fY
3esHOCFtgNgPxhHWHqTQbOGT8NDch8fwGO2tnfcDUZYdieD2ttcuxBsyTAsEDV+XZHN2Fkd3gLIY
UgLHrKHuMt8q70kN8hXnXDSiABDWyZip/s1OhjcApQN/VTmh+GS2FYo4h2S1R79mZHYZREo9FqBL
KsdggGOA7q1wf4CpWFnKXxn+7KNRf2PQ0KB9q18NelkopHuB0lVTV0I/mGd92z1kL+NJOgqP6i79
M255nm58m+4I6eynYT/aPHaeQVmt3EYLJ/7DD5l5rafG6NB0/BDJeAn6V1ddaffI0yG7XqkFXpXm
FeuduedQjJmoI7vJizg/oZ/rdH8mCGR1CPcwTh2Ng/e1fVTOCI0yMWDt1gail4qdLPDf9me1KlNt
4Y+ArIzjYTj6uT0lz5HKwVAOxb121uD438QH9eX2eVi6GT9YnR2IQsrgPUa+1Unve6TLt9Q4vo5H
lMs2HbHA+JTa4l34ACsfzdC1UuuCC9PXZbt1Cbzu1esyNCxXbRu9dASkOlUY9CV4zkb4/FfWuFAI
BU/EdI5uyeS8c7iPWcdJawVDgQZXfUiKcesBv0amEjYZb0tHdjfCpOZZdwLSeiGk1UP8pxvlvQch
pli7WzXLX1N031cz8OvfBaCHiQXuL4V4NB9O0VtrRENHyxy07qGbgKcK3bRqmzG7HH5CJesLGq72
cGw+Fz+kp5U9mY7LR2+fwEQKA3sEQrpVszTc43ZT0FrOqNRq+8guEBUFfzoBM8SjFtrIo64YvI7+
Hw1O5/virVgZgApRm83+6sJN2J4Y2UIuOXcDCvTZOGm/bhu8iheKBUpuwg1My6Oy8NEedLljpobM
9lpt5u+B4VGYBIqycp9MUfbDNqr0E5mm40IhDwKY9dEKI8WBEJXm4Az5H1QLEXg8d1ptN+HX26uZ
gs+VHdaiWBRCmT6bZQi0TmP4k/zRSZU/Cgq0BhPnaTpxS1twxYn2bWtXB3Na1YW1yXkuvpVVa/KY
K8PgGLB3p0K1gUL9vi6y3/+BGVrdE3CFS3k+vReYAX3nLh+cvlCjg2CO4XFQ9PBJybt0ZUVL30md
7jEKMrTX57mHMFRikJhC6wjg/TpE5XJ/G4vfQNSt+PnS1jH0BYoRpCSQp9mHguwIyprY6yhleWg7
+odB8N9rX1q5ra5vC0o7gI5oX1LmAXk6s9MqZtD0XWo6tZyeUo3I3cSQ5WXjfSV9HWN17w/CXgw/
d/2jUJiPWdU7ED5TO0+7ZhetXZ7TLfHRPadfw9AHr25IA+ZPnDAv6iwxItOJen0XxdXD0N7l7qHG
QyPkuhiUs+smXjl711s9BXRcVZUMbSKb+eiltRh7RdGjLxpDYQPD7CaPPsfyWpdz0QovYMuEKYDi
zCzPEloTkdqyo5Uj9ZDAIWkXJwcYs//+YsADgUAiZOiA12bfM6X8KuWs0wnHfo+4PDTFj1YRH2+f
uOtXDRNlxANRJFyx63OokzlA616k0Cmx0i9Sob3puQnJUP6ErMg+QtuhgpQzQ4N0Tzn40BvGfuUH
XIXl2Q+YZTlFjiikosXS/4V4xrv+GB28h9o2oUQpH7Sva1O7yrRzH33TpMDAw9/ERTRm9j66SRMM
Q9T3PejGFlUozUUGoY4E6OabwdEriP6LYDcivoqmgZ17DAmgDs1JamAqtEQqw8jQdeqzAREcmPIv
Zq6DspbFABl2aR9HBmSjpb+voVhHD+xlQDgvrVI7iNy3quoRCAlOZgTzct2vDcUvOCZoc4XyPFVz
lf7ex3Xp1FqLAfVMp0vHbQsNCLKukMUebn+wBSuWiZ6abjBJxkDiLD/kmYEsTgSjTS8yK95NQicv
bMvfNWKJjDRM9F4MIfJw+riUPmkVWUii0cE/bSjw4UTukTXK7Ntmri8BzEw8NJMdTVKnCvDFtdbl
siLnUTw6WvWceuI5hYRYDtKdp48rxZHJpz763EdLs9PchggxmGPG1K3yywy+lNATZ95LLj2E0Be6
jBndXth1iUn9aG92YWfMADI1LnNhezby1VN2u4WdON0Yjz91hJ82+SMIJCWCCYd3723j10/EyTjP
XK4i/qLf/HFbI701BcGPE1JJ5PjOsHdCsmS+iQ4CqwzGlccSUuZvNX1MMI478yXiFoJvsKg3QroS
Xq69dfopnHOGc8nG5revhByhoQzG4ERMdret66ASdEC+5G8H649mZtudmEnRoSY3OkX2S7NQ4BGf
1FWKleuewLSvyoSAmRpwV50qpcn9XBQaOHEKWJOVyNEt5aQODVTjxZ1WJ3bSN3cFzMqCD35CbLZt
re2T1H83BvF4+xtfR21+CkQ5BIFpEOTq2oi8UImQ/HNi6clH21ao1t6CCwnNRxOzMG2ZUmV2I+HM
Kg00dotD38P5YzEDoiAAOgrHWoMAe5Lna5p9FKVPSZsci+prNQkeoQB7e8HX/fFp8y9WPIt7Yh+g
fIjGoCOU5kshpDulqU9p2G6HiIEE3djJsm5HsXioK+QAXX8rRGuF48VNB1cyJa3ErTkgdDTczpVR
sHZSSrhNAWN9au1WlrlwYCRahNMdQopzlRcz7SW3eYINAf2SZ2kfHCM7sOWvBi+zAeLo48Q3sQbT
v37MwAkyYWtFidEAa45dDFB2rtEQZoieF9PgRXD2NnY2+rsxjzdJ+/v2Gq+WqDEBxuufBw1MIbBc
fAxPsSiGSWMRiz1V+D+kXdly3LqS/CJGcF9eSfaijS3JkmydF4QtH3MBdwLcvn4Smht3ukFGM+Tx
qyJcDRCoKlRlZfq9Ovm6VeIrvvyFFVwMFSUcoMnl5+Zs0EbtbYYbUr9Y7BvrX2m+kfOvLgTUBiYW
hIzGlvzsRKDhZJvlfMIAqa+OVmBA0hFK9BvObfF18N8DGomXM/IKvJwlM6Xbll6bWdPJM8EL6AhM
j+YjA0EtJAtbXd+YnvvkZbiIlXgymKAmgk2gZZGXXn4fs89yYGYHiIuH5U0XDZigtg9zJWZiHeAX
9T3ENLNAeWxOxYcL3UaAhF1/axRo8YARPwIkqsBJicKwIx0SU0m8XFMaeB8VRG6QDsugtVmXVVjS
Hx7EfkmMojUvf1w/NEsvI5mV9tqatZpkuTp94qKd43gE0Xuogw6BYvho6yWz/LCXaxT+5iz9aYey
txo7RTzRlbBsiwelh6BvB9poeFYPQJmNxS3P66U98fcze7lDNZ5NMUhQ/oCDXk/BIgd64xNrfeOP
mfqZzw7p3npXN6a6Fm7zc09FZwhAevQOpby4GPpkrCo9P5Hq0UVFrZ3ery9sfR//z4D4+9m6Bhe8
ygVG1k9Zmz1zrrwxKANjiPXDxtKsmWzkkst+jbQg6YLk3B1AdYbg24ZkCvgbuU2C6ql69Z6ZP9/q
PzLo3z6bQJNUv64vdBmTJctSEOzdbPYAqsLxvE8jdTdF/DWDJk6gA8boHNhzC62Efzahaevn5r/7
K3fe0kkf7Fl8QPOguoHWHWcLLEjxrj0qTyN/ztCMDnoBndxwfOt2AalH+QZzGHJDEyGynTo8ok4o
2mJUfDYPyVh/b3t3C9e8ZsgCLh98RCBcwRvu8gCNCvj2R1KCEjP93qUgPG8/+LzhVtduASYQsBLk
DxrSh0sbaT6PiUnqHMWRDjwrdv0GonVld/2ALB5UOB+IFp/MzOA8/XRvZzfBJrERq7WNd3TNjjRJ
jmCHR69XiARCmPO6rdUFAd6OuSlwGODf5YLQ7QKedXDoaYZ6Qsi6woE2R1JvoGJWP43IiDxU8MBl
JzmPzEEBKe1zlCQN6wi1gLCqlR0YVP9m4zBeBBohtCQWpauKNo5dWBpcSPM0gz6xHaZjOTGoJrxc
37XV9ZwZEn8/+0Kz5k5QAtTyk6Vm+94AQyMGmPd5wn5ft7N6EvAGRC1STEzJnF5VN9Sem/bTqQdT
/4B5rBzVSC2F/F6RhNdNCXcn5wtiPkQU9dH8l/MTw+0SbZhYcap19g9BPWZXJe3t0FT7qWiiocwg
8IEs77rR1X00MUmH54+A1UmnT1HqctAbeEI6MwybuVMtJLqErmS8cQJXnS64n/5rSnL3vZp38A0I
00MwhiE6VQ5IZnofahW3xXt5e9we5NhanOTmy0I4+h4PeG3KHjPXQ94/2K8K2+KX2LBjS/UXtWt7
k8Qo85D5H6v7FtvP9hYX+LLAKVySKJYKD47WgvShmqZ00wa15hOvuVBuVXTf5u8OEHuQcj9a808+
/6Kli6F/ZLZGbr/+xTk5My99PDFJl2YTKgOm0cT3zTD2oRq77aFM8Vz8/5mSvlo7NDnXW5Kf0HG4
SRL+OFnQItKS43UzYsMW102QJOD9hNqcnJ6XI9iGeY1sh5GfUGFDKNF2DjggcE2gJbfhRlZPiIDd
aKIMvqCMnMGx6GZuX55GZFQ5Bop6KErHzpfRQ+KQuKiBY0h1pRDIKzvRmoLQU030zJ87clM6bKs1
aK5sHAqmFgZvbXB7yt0tDt3TKXbwtHby0u8dSLg3ZCPVXdsuiHuAjQ45C9rIUpDHI81NCTf6k2b+
1uIsMFooflXNRl605nBR7Tc0hF68cOXRMtUaDM7dHNxtdvq9t5JXXrLvENQrvrU6ddG05/aLPtYb
g99r5w5jxCYSeLhbbKQUuewkA3IOHGZxpn7Tuy73Mcz87Cr2o6FYO6+d7I1lrj7GRKHFRsEFV1gm
OklJTqCqWE5wvGqQvfMH63n44QLdgtH91y3gxVrAFKcP43qCp0Cu3pMBZCNQh5pQeKEH1ltvPJ1/
VNBBHLv+L07JuSnJJc6GlnazMyIVVB9ryHhzvJ8NPdsIy2vH/dyK5PmG2jJiowX9Yjy9UgZxuV7d
+EBrpx21ULTzkXBCTkZyeLmbTJUh2GGGrrChXqPaNw2FKlvmJeXhutNbNQXOUAHOsB0woF8evjJr
21YBIgdcciB5m+a9Zit3WWft/sIM4JPI09HXB7HLpZnKroldDzkY1xTaHW0MYfg99Kgh+Rjb++um
1j4POjhYj4PCzqLKYik2JSCP6U8p/1UIccxqk19M/FopUsCt6tg1wYShy94IInNm2rUNvKobgxZH
vVNIU91MiYkByrIO06p/qmYbIqfjKXPI8/X1rXwxGEedHOOigulEv9zKrFZytZgTekqHEqpyfVga
te/a7ddPOZIK3FcgTNF9k5NPt4zbochz1OIpt3zbLv+de2i2/sVazoxIp69zyrFB9oW15O77VPHn
LkGXSlHajcrCig8SFUswGqMnvOw565VLUeeu6SnPfpo13/UepK7N7reS6X+zbWeWpK/TKj2q+QPY
uAZK/6D1DOxlDYXD69u2thwMPwNvCVIslEilbZsBTOhjK8a3mQq/x1yBm4FVQGv9wWUbSdGqKYgj
oFRoI7LLoWJWO/BtJFDS4/pT3B6hUPfQFh9z6m3YWTvVLpgLXIFvQEiSArw1DkrJ5ik7FZhH9KHG
2wTpZEyhUqX/Xt+8T8b5y9sL/IHAFwmnh1gv+SIGrhDLqfv6ZE4Nkta5zTvIrkEcEip/Kv2eQYLx
llet+epacYPB6wRVmVq30o2PuFwxZCPxigTe1EZJWAbq8MGYZzDcjY9Df99btx04RLOn60tdM4Fu
CnwUWAxAsytFKm3oTMiXuiDsySDZYXiHfpjCeBw2vt1K3Q7NbBB2mTggaM/LLml2GXSAZ7vCMKe1
16sA2n7pvsLgy+BDZg9l3mKvZAdaPHyrEwzaXF/k8oQCrwI6G+EPBXO+VGPSddYh78zy09g92Syh
Ae3vuAUU4+B9/7IlwFagy4D5PcBjFrzLjtUPGu+mk8XooS9/WMa7bb0mnO2v2xHX9/KAotCEXAmF
M0F9JyNkxkZNbDdGg9Ae+Atj7BXMCjdfNyGYgBCL0Qcw5CZOlo9zq7UKeJeVxGkhVtxNADLnRpz8
xVoMwKTwTvXQ3ZO/zlCZFYiAKqSaxDpNhAVePW3UEZanHGybYN1WBZuMtwAUobXQpBnoXE9Jb73H
WvLRzMpTAUjK9S1byZphBxQkom6KHrX8OhjrYeyom4EGqsVjJ4BrqaFX2aSdE7RqnbE/1ItpDWCt
PiVeBsHTwipAQeCyee+Rohp2I1QC4ue8BJJr47et3AFQWaLph3eLu2QETvNSL3TI1D1WQ3rMEyPQ
03+M2djXfIuTcXWzwfaiYfYYWFq5VRu3TBtjps6nWaEnoqLcRsYbxeQ/rm/2yoKw1WKgE0LaS9UV
s6VGOqvGfKL1/ACelFtCpwfLno56om3Uj9dNYfTLApQCAU5KtsvSmjNqIJ2fMIGrAEHSs18Qux57
daOytnat8cBzDZxRvGLlQrXppU02xPp4mskw+MqY/S6bcsMZrn0e4TQ0oPgET6cURs0C0p4oXvZA
UrSPet/dz+2wz+P+29c/z7kZKcvpVEWZtcLqT17xrkChV3NI2DZ/kOF//WAjdIk3EEr8qC5ILzrW
dlrhOl4mdIuCdPhOzVvWp4HtbKkviv9I9rnnhtzLrDqOLc7BJI5MlAKhP6kBMNyQx/4Y2vdO3QqY
nzh8yRqgs/hGYC5F605+4NWkhiq6a2cnIyEBeotQn0sqgCGZdmOb3D7oag2SOad5K7oupBOYWXpv
8o2i+TW0UFeNvflN7+oPVfFeWhV9YpZ0x6pL88OUzo9MbSPDZTutLPetau71vncDAsz6zjaKjfMm
tmWxEFD1YrQBLQTUsS63rVcI2vRVoyKJSfd0SkNikNsBI/S0IkFTadhKb+NxvHKNUGoC9SGm4YBx
/GRmOSv0876dxqwr50dP/dYPP+dso4iw4g9QkUO2BKmAtadqBQwgd3R6GjFcBc2DdO6h5OuVbeRO
g2kEVCdFsrt+n1au7SfGGS86odIlJ/SMj4bOXACfUq1EGwGywcp0MIZJZ6d+Lni28dWWS0TyC5FA
JNwCvC0zc5uzqRVj7JFI59y7cbpkfpk4T8d92SQ6Jpxyp369vkB3xSQcEggCAE0H85tMHYyjkLd6
MVJMpphUDyb44iet4V0CmkNb94iP/DIBHDImjOxI01fpvd05ehtMo52xw2yUqREOplthaoSZeJAE
eAJXHBLXDVSq2WzE871mKXl/SKe2N5hfDqi4/TIBtdIPUzGk7t6cEsg+xBaBXHTT5Tihvgn4P4t9
zJeNH5XTqsmhhIDzHCaDoX130xZMGlBTL3Y2Uyo3tKo4BqPBrLX0mCmxp0akNjkDSa7j5A9xOk8A
TxUzhbp2hmrfzh4brQsUtWaNPzjNnL9CeqTpd8WkqE5YJ4zzN6pPM93HjUU8300plLnNGQ0h37HZ
oPgGUAx4nGiYKQjnxOmdkORsbPY4LqIjbceAPlaEpXek7mb7xlP7Pn4YpoLn4H6DTgimABQtZXvN
ZWZZ+DWvwrjzyuEln11agYpdZz8dr2d7k1oshiS0yX8B25Mr34qprPshyIG0A1c9/pPyh0drV78x
k8lkLzTuG70OaMasBpTBfeHsOq0qh3djzDugi1NvGP0ZSp8c7Ma0AC1cq/ZbokjLW4Mgh4ozAJCC
/kEeSZnGokuHYcaZ4sUPiNA/VCo/eh59vn52VxI/2BEXBU9T/DMkJ5cw9L6YM1HMyxn7xsGgHD0A
IX8LjiE7rF//AhZwaU8KenTIi8RWYK/bgeJM7/w8fK5gk+2m0C59Gio3WzaXOj4WbIItH/kjYu0i
ImleQ/MkQ0lresKbeEfvoDY37LwPCImGIHmCG9yNgRaUbiigrfyosaCkm0LBIte6DCeCllRMGKFE
iCFMOQoDhqgxtUBmSaAsn1GvPFWkd+9iMy78cYqzm6YxlEPqgGc27rZa4lvWpUxQw3y+nsUl9t21
AivjTyBz9LXS8N1Z8UuCFq/9G8n74frxWjnFyNTABQOIBPCvcsOVJw4Y+low2o7V8Kay8jdcyIum
ZRseeN0MUkKk08DSL4YDKBdE1Fl26oEH3WMGpN1XmJwJPaevNqptC1MCPY+xX8CkMX2MIsdlUtBC
7Bbq4DQ+2QyULJE63qGuc33TFp/q0oSsKkgy0MBPXRmfyiI+ZGl7nyVWaPXIkdiHM9oRCsT7ON0i
29hY2GdL9iz1qJIaE8JlBX5u90eRZn6ePhCEmutLW0RKEDuhSo58DFuInpBUnqKals4QrSNRrMQv
Xopp49K8VadklwA2cd3Uyi5emJJeCx2nNMdrlUTjmCp7dxiSkLj6t3KabpsEvOA2PyqdBk1Zb9p4
QCzyRrFIIchnGeIl7UlHhPRlSXjOSZRnrNjz8lvSq/y1h2vYq3Na7hSn5vcowo1frRVc2AUy9/Jo
xq07FnY1kEjTShdZXawEPFVvPW369/rWLmtisIQMC49y1DSB5ZGCBuicptFBwzUS4AYheV5N4JxR
s8hBRUzoW6U0KAOT3ZFgsz689l3PbUsBJMNgwFBzRiLbqGqkHuQ5o8o9SAmeponcdmUdeGps+3Vr
lRvvtWWsFMsW2BjQZAC2Ij9y26KEWkeFZdvUF/qV8S6zDkL6CoJIx5KHW4Fr8Rr4tIeqMaifHbAK
SR+0z/W+qZ2CRB3GPdL2pqW/r3/IxcNQMiDdEaa55ewmNYkqtE3DcmC7UgWwKM7ILe7KXaEPP64b
XLv/EIZAdwlzHTAuva3BVNeBgZaSCC4ajB+xfkzibtel5S+dgHfwL4y50FmBbA0Q3TKBA6oiUOjJ
UrwEsu8aPaFOtYv156bcbDmL73AR2dG9x3+PKhVgCOhdGZcXz44pdxOduJF5GO8N8P0JvtbhZpuk
ccnALFkSJ+bMSZtVNTSxBkv5/fTcfzAUdfwuSPbqe/pK9ib3858Eje4q8fm2roP4OPIydXg1vBJQ
g7HkGmEDPF9nFTDe78FEGdAnEqYHdsvD5FgfUu3rXw89VVR5MBaLR5J8+Fv0S0ZiuCRqm847Npla
hSSL631CktlPlFTb8J4rlw2JMFpoaE07ALJLd8HqmsRuHZ1EaA7ea3kVDNOXqZgAB8NVRtFHB/4M
JerLr2cYI7AkeGJHMa67X3IUe6wJ+nmW1W5N1S4ZISRb0knRgROdhh628hs96HzjzvvFSqCnfI35
JAtBXBQAkx/qxUM9YubQV96/7r2wWkwboo0HRAGme6XVAqffm+lMoiZpvjvl0Rin1+sXfAkTwyIx
1eiA6ANp9ULfnCdG2xMVgBwQ1d7wV8F3kftakB+Tpy12n2V6JB73YBvEKAUmKuTMZWyo24Kbn0TQ
hEK1KeWFZgTcJHmGUlDWbrXh18whkQV+FQcFdQXpqCCh5SypKpxGjG769TTcToUXZYbz/foWrtoR
48oCZQ9JA+kjTYkLXYi5JBFz9aNXtaHVvoGkZSMXW0kY/jMV/R8z0ttnIAr1dPiOSCipaiGefcw8
eqgfIGMYwvg3Irllg0+3goICDb7MH4x0XYQA8LnjPILh4fIkctcgeWMZJKrdG3AY7JIc+QH/MvD8
0oonRevcSHlfmCaCqaeHmOmNdEzaaHX1N18MPU+Io2JaH2OS0mJYxjyOGBDFluLdJDaG2WKek10z
Vd5GtXDZTbbREsQYFLAg6OR6MgyTQfSSIR+yInQNjTu9a93q4GY6Zz4wTy7ZmW3vsH1NcltFySqx
+8OgdG2zU8y42cLuLv0zCspChlq1oRS9EIUxjKyYwSRunahqP5SF+W1gW5rGy8sAE7Yt2P7hVBZg
NXfu1SZveuvkZaQ5IMGnJ8wHktDUs63JRHGvzmMpGB8QZjyBfoZnXGjTW3kxWnbfFBGbAYT2rSFm
5e1oxkkW9LbZfZvb9G1ipNsaWpATsE+7Hgrz+J4G0CJiC84SiEJrnaGYsiICGhFQEc3DkDwDKXNg
83z0SV3nZOPur63UBO8giIFckPc5skXgPifaWHmkNyQ1fIX3xhzGVZy9VppXan7dWfUrKzL147pn
k88LUK6YEBcaeJgWxNS0FM+pkg+tmXIaKYX6nFrNb8z9P103sVyaDfA6/CagUjgvcqfDLIxkhPEk
GqdcxyyWLT6kZ/6wZ9u7zQBDDFInIfrGhi6inviGoiZoY95TNLykHQUmX41ZZuSRx7SPOTP1m2EW
pW7eZbeVV4KOHXRN94pLHMzeuVV+oGpq/wDUZSt4LNePHwJ3ii4m0EeorF0epjbTgaIa1TwyFcNR
/Fyx2I+aOe4PK3bBc5WOZkp8J3OnZvfVjRcTJAIAB3UzDOBIyc2IdqNG5wE70FP1B8rG1m1edu5N
Dy6FOzcRbCk4+r+uG127OhZgLeA4hjzDYsi2dSA0CiR6HuVTYdyrvOteptj0buuyaF89MKBuVJo8
fcVHQPAbzz8cYAFlvdxephfu6IGDN0pStzpmc+NgcNN8MR0IbypGF7axB8gBAfl+GlN/FuUUncd8
PwKs6iP3GjHhgHHcvsILvVUwTD/wg9d2nd8io/Ktovl37jyU27Ub6qXURzdyCKgJQi0rtu09qZR/
6lx9apvWDgorrfC/ebFPIFCB/8Wpd7FrNT5RW2+fTc304KHJGGhuvxvK9o+nFX+Mlh1qOt3bvfbq
6nqIEvS/eV4qu1Ed6aFWCXg17DwOoZz8GNvenRn3TwkBMDixopy2T0MNhKsGbKjfJcp+LOIRQudg
kxgAfLyp3BR1RAiCIWUbfKdv6xcz4yZIJJ0OBBduszOt+N/EZW9JN6mH3hpcv6jUEe7GyY9otZT7
bq5cP1XrYW910wc6G99nJd9RFRvbmmHBoTJPbf67KWMeVFV9WySY8AE9qzWpUOSI1bdW0/IdAw3j
xgUX10aODQhC6NEJIM4CIeupicEB4ssjTjlmUwrljavqa5KM3oYhuVAlHAmQPqhkikiwqGekHUZH
rXbGNUrx3dou7g+xbnS/y8JQAk9L09u61uO9loIE6et3CXxRqAgDgamCnPbyaDeqRtXCxBKtDHTk
Tgq+5ioBEKiEAOdLjDfo/rq9RSYjlupgVB0jA0IEUy5E99BWa3jD84ih2YbJGEutyrvSFAHIceL6
TeuLMQnbypzpsXSGN9JiTDPnNdsAZKx9Wwxh4Kua8N8ooV0u3CA183BicuT1bvEat7be+DbrdTcA
trj75/qq1zwWthcoSrgQ4bUujU057Vt1zPOoHVTzRaizPSQjr76xGLMSQ705XiWX5j43GYfWFP1/
DV2lS3tMadS4rbI8MtKE76ahVPaZDkGjyu283xryHDiVCRJYVUtua6fHXN719S5DPj4yellAoYA1
DuiyS/tG5Qy53WG9zTDjsqDpWb069ThuFnxWN/bMkJSD2+6QJDqHIfOQHotxFzvfhEKhaCL1bth2
fmwF7neqhtPd/P4Xa0QWjIeooBuUa5DFZDVQF8MeKz34iZRy16hbM5prYR2pNsj1ATsEqFh6e/ad
IgAVMKE2XdkG/WRDDpckjKD2Ms1D4BJWviTgPGEb3295OTwxswk4J5gEBKDu8vvZHOByOIYkimNI
BdYmo+AoKbo4HKuUbwymrJ2V80WKv58lwpU7pC3g5jSC/N20A/19egAwrt3wc8sVCSUnwMmAXUNb
Sr6Bs9lhbNRxaJRlLeIJRC0xrG80tH6utLbZqlGsHUtEUmCGgLTACZE+nGvSpvFKCn/uokjh68bc
hh3y1oOaQgJ6mLvs2/XDuLo8RA9kYEjFoBB6uYlEy3LPq3WKJ286FQGUdtk7JvYqy29oV27Jc6yF
K8HFh8c8sHPIOi+tJVDIrdwRGX2lKCxMCvJIuuk5ycj3qiF6YMeIxEzv3q6vcXVT8QIWCqioIstO
TZ0KnVkpoVGplAUN6nbSvZ1buHm6AyARo3TgBgbd2HWji1aDcKWuB+IDtK1NAD+lq1ByMxnn3qCR
22h6mGup85AO3vCeJ2VyBMtFcV/llX1MqgQSFB7GTgZF5Q+a2fHAVdlXkWri16A+g8cq8LR4hEuO
NdEBeWgK7PxUdl4eFIk7QQnDHVkZFgPiZ+jpzNiSG1z73Oi06giTSOJsT3Kyem7mCW06GvVdnt6h
umMfjCZFCmurU8Bcru1G5iCWt4VNN5zD2rkGwTUipwBfL4gQp2LsElpSGo11845B3kejYko4dOlW
RfjTl8q53pklmeBdoZqbeiynn4UxAm2RD4DZA/sE3tqAK+G2xNxajEYJUzTKgQHD0/XyEuWek2vu
mNEIuNr4bjQyf7R6e99o6hCaSQLUL595dqtqLSSiMYuxv36w127TuXnpozaNTrOiLmk0A7pzY/Z8
8NNCKfa1+DWqPm4B6NfcvMCKAnMBEgX07aTl2nZaEDOhEdUUv9IxBQgG7OtLWj2nZybEks8iyTxZ
I4NKBRVEj1qYTgyPFWS9e6epS2CVTcuvMeoUaFXWb9QfVjfTxpgtagEamk+SQ7Swc+BJq2k01ElC
fTAeFIoP/J/3aFYjlKf0YouGcXU7Ua5ChQwjM8CxXa7V0lHeaDD8HWFUYjd2kUrLv4iYcO3/tSDO
79luNjHebB6FhTZR6F3jDd5ed5PquZjdenf9wy1m9OHWUFpHaRMKBPBv8lyOM/VZkmYqjdgegs+V
T5+9fXpLfhvdpyoZJJnu1O/W43WrK74FVRuoIOP6IYWTTyQwQk5r2TONGswDP3oso77Hmm6fGCU/
/P9MSSez45ZZpxaCiMKL8rtOLXcH/CBmcN1C3SrJrJxFqN6gxK4ih0OHULpogDv2Y943yKdUEAT1
vV9aoLGjzxq4e66vasWDoQGJJF+gZNFNk7KcaTKgoAJgdjTaWmgN6q3hVAjLuY9wEWj15A/Wn77a
wlCvnHwwiaBtB2Qzxqtk9Jbm5lytVKwva2ctmgsru8+70dgIPAuomjiS52ak40+nTJ0orSheFiCq
i9GTH6F8Fk6mn52UneCVau7NPQtQqMj2ubG3ywdjPnimTyEpfH2f1w4qyoyIFRiRRLVY2mdz0iGb
7CA0ARq011S+T0a6b+p5f93M2sbixSgeM5r4pJIZTHwmOkuULAKK895SjAMz06/7FIFHh647iC3B
bCnFPLcymiRJxIPGQW3Bn3R3HEM6etU7g4oT2Xjir8QDpEkg7BGVjeWYAvgeW3hPJIyuktBnMpW6
eWTl3Jl74oxFG3rDbLwrFbHhZYzMeb2+nWItUkIhCMyFOo54CMtvAI/obZ8UPe5hj0FEn3v1mKCq
l3EwJBTpQPe8MR3uV2arOBsFy5WFA6yqi2kG3E/Mt1y6brsx5pwkiO2TCyhxq2ldfkAQTDWwA3bi
9VN23S9LyzpoaVTen+vrXjUOuW3RE4MOgZyi6rxEi7FALAR4OHuZwdah+1U2sbsmNeY9RrTJRw0V
WISVaqNLJh9gFbEX9Q7Uo5Gt6zgwl8uerazmM8msiHGGAuSkxHc8K75MGwgr+KhoBqMnjAaY5Bj6
OoXQgEbMiDvTu4XE2Kfc+g7u7K1e7dpyQLwKHnCU5VBPkZYD2cq69moYwvvSV9RTSf69/qVkvyL2
C3V7dPDQOkGRRopKrgr0w2QMZjT2PX3tizp9HFM7/aW3nb1x8dfWgtfwZy1KBHjx97NkAtC1lo45
uuho+x29ub5Df41+MRyJ5ZzbEMs9s0EBMAKoGaCw0UswE9qroALLMhOQd6AFcrqHlkWd7phlVkBh
dKR4HCuy1U1cZDLyj5D31PCqrrCw0ET33UMSaH7xr5hOrUHWy950vwYcb4uIcPFGlY1KJwVUBDSZ
BhhlYR+md8YxhTatcsgAQFL+AgunCQgxyhro9wB2KJ1/lcWxYyWOF+HpS7GtUJE5fv1cnlmQ+/ec
AW8/mJYXGV4aFLTb2QNYcrdi0eLFh13DtYLcBMpJwDHKVNy24nh27OQkwjzxD/4kZIYhbupjDMrY
iY3bAj+IT38eED7tiZEYMUAJ6TT98nyWcMjzgIZk5NnGGOi9qoSItPyl19DXoLYyfPvyNoKJVrhE
zFCKCv+lvcbWW6cEliBSzCEovLuynCBs9PO6kbVdxCg2ADf/KwsiNxD4PDUlaA1dYF39+qO80Xfz
0Tb86mP8090AWxVsKbGtbCMavAiZYDjHu1kV8efsmvOiqskYu040e1r/asVO8Z6kQ3vfg1TsIdcb
9f36CpdeElgEQZKCMR1R6ZWaf3WeTy7vM/tEi6rxM9vbDWDL8w0jPVw3tCSoRmMAgGUAW3VMJcCZ
Xa6s6PKMNpw5kcqNfTxbQQ6V7dr+o1IQv2mK9pQrxjFB6UNRCszzzQG1Yuaz1jhgJ/Zf/jFIHfD6
g+AWrocnp2pEyyfNoyL6+NVb9Ux3NQ3mKhwDxfLpbyFRpdY7vvWkWG62sApNIUHKK0YILrdAI8Pc
Y6TMjHp2M+unNj2yYSM5WpK7o9OGng+CN0bGl0MoKma2uFnFZlTeo1YZlBjGDMdfRTA/Kw9TOB7y
OCCxDwGuLSbVdcuCL8YCGELU7y5Xx2sHRKrwD1H7gT39Gd+BhQT938ihfpWEWpAdi30aWu+82AiN
a9uKrwgiD4zFoUYhneHBAqtV2VEjygYNBFN/eKIGJYg/r58ZEWYuHZyuoSiMjinG4/FSkZZXW8B8
MzTykE94OrgLLK/W/kGSze1gdL3OC1pUpz0wJ9jFVsNi6RRgEVoEgJqgvAT2/MudTU0yYu21GnX1
29zcZvxnCZ0vc+OGLrMYYQU3AgV25JdyXp2jYziZcalGtv4EaZFk3nKm2soOgghHRVdSdAnluXcM
CIysaZwZUxnEBjfzpPL3lpb1P1apNv6kqkTx9TbrrZsOmJd7vKYsL0DxtGnDVk29rTbG8tgI14c2
EEaigX+UE8SS1AreibF9anTFp9k/RH/Nio3ruPxylzak3KUD3annVYp1IknSP6vFMaZucZvb1vQ+
xKTdeNYvvyD6oaKYLMQMbDwWLs8J6y215aDdOFUz94uuOUDYdsNzLk1ggAvQYgxliGsup7pZmtiY
3jHmaG5Bd1rwcMisjeu83DOYwGUWRxCAHzmTmOremhwjm6Ok5LMGvV+e5D5+CbXA5a0lya5PGdz1
9du9EukFfRwA04IMcgmaBkqi9XJ7nKL5A/SP+o7wEAzwiApJYATVu+oCuBJsCUwuMFaIQCgWgKEM
ED3knDJ6zJupotfQnEFuW98UmC49seOwd26H3/pxqyK4dGDoEYLUAJVIoZ8nt3QbJW+nSi+zR6//
TiGiVjS+O/zQzKdis0O/vFoYh9DBo4/nHQiwZFPWkI7p2FbJYzsNfhO3IcSj/W7KNrD0y5MiZAhw
3jWwrIIRXjics2SpSJQ5RwKToLzphMAxBQQaIY5ZHrY0CJanHoYEAhXV6JVWNeRWh85lTfKYTXu3
qL6nA3+9fv7WLSB0AikjoITSuwOYgthVaJk8In24NyfM4fCtnsjKR4GoMfRsAFpAIJM7jCgVqx6H
lNnjPIzHNi4eSpU+l9lWkrPyUS7MiL+ffZTU0ZW4zrFXZpP5vf3TAfRTnR5ZsVVB2FqP5FvzsewU
hjLYY0JfNcxZq+a9RbcA8itZDTDrZ7sm+dSKE2c2bFixfOOj+2mEzaH+xVyf3KSBe2peGnD7nsDZ
8GX+wk9GerzaUWUSXVFxYM62MStojbGKPHns+tkISGs+DKPyVOfmvPvyyQNQF2glOD0M0MoVZ5Mr
tEfXKn5sBjPMs/6XW5sv102seB60xFRMJWOUD45OfMmztYwjxkTQcY8fldp6m+h0y1EI9nuzcgKm
g7GgbeEirptcHg7sGlJhcLNjPHKRjPaWyfJpUudobMgj2CdOtREfRs43PNBKccLSEQrRthe5ISgT
L5eGAlOjemQ0Igfd8Z06QocC2up/igrlUMDISx+QjXFnUzB6qdT5NuZaH3BHJTfVwJ2NwLniQy62
Wbp5WWHmFqhX4keQq/9TufOrlW9x46y84nAdkEJ8ckOi1C1dOpplGY01NX40TvkP+ja9Kd/pa3t0
v008mHcu5Ji30rSVLb40Kd3AumRDUowwaR7IYdoND/2x3mGyImoD9biFzV87qnigAisIoAmeE9Ie
qrSIa4w+xI8EwmL9QI4wD07heJ8qip/E7HD9mK66l3N70n5WKFyOGuNiccY+B9NmHfJ6X/Z79Sb3
vQO5A6qs1PddHcbwORtXf81VY2Llf0j7suW4cWXbL2IE5+GVZI0aKMmyLfuF4UFNgBM4T19/FrTv
PbsKZBSu+naEX9oRzgKYSCQyV66FA4JXDXRvhPuzsYuiSdMJH3Mpg2L60SapXw55sBjjv3BNcPSg
W4HMA8Vl4YlmUdrPtp4lTxiVRleJpj/sJZV0PDdXg6ENVO5QgFrNMrV10zV9lidPego4cmykqCYk
92PF7htdUvDdMoW+i4nmB+cFFFNUa3HV0QRFWkSnYmfES1iQ2K81KySTTPd3HcgQ/DmxDV8YkhDB
ITHxOff2wJKn0kVNuU7Q8tRy/aV0E8njYcsQoLKgI0NXY92l7hPQD+YQI31aqufUefCgxmnakufQ
1ukCyAYVCoxpwBF0IVqSxW5pWsDbs/4vijAlhO605kwA+QHhjbtHKF0kif1WUESnkxOW8oqLuH+Z
MrWxNsHzrHysD8OUAshU1zJKNx6DrosDYLQDxxq+zwfgVkjf2gEsANniwgobT0muv4Krxk/KFx0w
8Rx9TXOQhUX+L96wKJaRAW5HpmXi2jYVNdDU7Is2s2OjVKEeHxTwNVN1CEeF/nM7Xq0/IFCTnD0c
80ucS0yIGJXXWB6xLCVCz+EOhAe+o7EECy38REt1H/Q1f28bXCGqMdiJ+W0UsjEPzA0LO+sm4AVq
pw4Wp3hftLPfu7VP4v4bqCsCO1b2Fp3CfFF9tZIB5NenHO8lREfeC+DvC+5aF2nLbNtEGcbKiyi4
b4+Ws+wmZiS+B0llgH5lldgtazw6IjFHqQdUsdfWctAflqpieWAErFANSeyHSovBPhY3p85Lc0ni
svEhsSSwf+E5iOE7sc/hMEODvjXWBiZX361a355UH4SZQev9jqWk8FtrwwZ+TILh3IsVupSCnaoi
uReNS4OXLmmg4h2DGmfuiG/RhEnO/AfeVTgcGJTHylDT5vUKwU3zXI9td7JdLjJ5PzzlYYEB8uHL
cszvhvMcWoGq+ja6dL7zettd10EUQy8XhoUANzLgU7sWhhvzD52Yr1h5qHVjeNsKd7z18lBGxtdD
Ni3qj9kKU5VpjvH8yEsazhPzXpeZ5j//hRUOL0AxmSsTCA45ZOiUplbmRe7Q9XsIreonorsyotat
HQM8EAPxmJp1TbGg1E3ubJNCdSOmtEMw1KX5p51pB7Tp1MkqS1v7BgwIRlAAJV5LujLGQDdSz24U
D+q7w/rvRapIPs3mcvhFjVoqKMXEAKk2SQ49qhomzBJksN656MtDr8mkmTdXYruoowJAj+RA+Dat
Hjdt2UHQOzHACzSRytjVRTX9uO0Bm4tB5QOtUAw8rGDlpE+7eO6JG/UgOaFqsfcW7Yj5aklyuBUd
OHpd50VhW/94AFzE2ZpAZ1oflzjqa+vdtAG6xrBmEzLlpdFB/Hp7TRs9bADIQMYOXAAyXtBXX8dZ
6pVDaxo0jjLMsAHv8I1lztdG1R5it38Yxvue/JxGIJ4ySOBqEMUlI9t5qRblxA178vnEGL8G5wu/
BMx+qognMftZZXPCf43yxQSLsJV9/lV4bUF4PpU5yS0ClstopupjTuIdNAMk8XbzA+IaAQ0R0Ckr
/IOmL4o9lDBhdmhplekOLMJ3JkYzvelw++ttZD2AVv3XEvfYC1fxlKS2K5QYIm9W7xr7t26dGCQK
KrbLxhhRXf9Sl59nrMIGoviHL4SBh1UpYZ76wk1BMBal85fM8XzaPVP19+11bXvlhRHhQGtp5XVM
g5HiHyi6n8kfErbJOQPpD3mhP4qwnICm9MdEcvQ20gDU8fFeQnhHRPyoT1/sp1uhq9a1oxtZE1qC
7ci+UpwCvBWBcFQeB7uW0WZuBC6AxTAYB/54LprG//7C4NSCdEwvER+nrO39Lo7rXRW7MkXtDYfE
mlA0Q5sO7XQRXFRSU5kxy+BEcfFoxL8T0gSYWg5NS3JFbhDl8NklVKB55ZYPJ18vp7Vpos9a7ETN
vrpHbWJH74rnPMyzgB6sg73vmd+fsrB8z2tfhrjY2spL2/zbXmzl0DGPzdjoaO5Nz69G5bHNqj+3
/XLLBrg0bHDrYTgETZlrG9assDKZUiRSGOYFss86uxinlzjh1tfCo1NDhRBjRcAhXBsxzVkpvNZ1
Ir35PQyjnyQJyMucnWJ8WnYGDT3e8EPXAEDNFS+UhkRXn5zaifLEeijd/KGb2a/bO7ZxZ/IkHpVH
zpsBOv3rxVgjcaYW5IcRJmuge6B+7yw3KDrzdNvMxoe5MiM4npnFrUJ5Y7F1cT1l9rNaos9+28ZH
X1nIMzEhx7GsKITxB+71WqhjDFWXeFZk1yNIhXw7b4spWDA5bPr1qBN28FxMWj53esXsUx9rXRwA
BQvheqWkdhmoyTzVIa1KnRxts2vfxxIFgH2OIuUrqctCfcorlqYP2DGt9nurLwiGxi06h2zx6tIf
Cy/G/6mtRDskJQaTBr/u7ZRIrq+NvUTLD404tP7QHBNrmlRLjGqhmgfZwz9k/q31/yJfRwECUjDo
8oFORYS+ACw7263ee5HW6WPn92Xh/kk7qGHd/l4bPUwX1y8gApw9DqO/wkGKsTdQesajzjyMuyU0
jsWh3zuHOVRBeJrLu5c6vr/gH5f2RO1V0O0YwNHA3hjYH8xIJPQC64CJqa9yQeINqqmr1VnCo46A
/agDXs4Dpav3B9MFdrMfqO+ezcC6W47NXcZAS2Y5IVi+y5c+SqSSrxtx6mq5fDsuAq5WIseB1rwX
saz1SzODlpR9ULTeN904vP0pN6IIogfUXgE0BiBIfMDqLFsMM8PbaxjxHelzQ0B/rH6+NsYZf5EN
Iyqi/SM2Lwbk3V7X5i6SzxhslUnYNd7bpxdyZUIIIaA41GsGUqvIMkswNhZu49vxgk5tFUsi4kYq
w8eFeAkTNz6m+a6/ju4wvVio4oCcdQG91LAzrPpPTS0WoGKU+bZZ/bi9tA13sCGWy+l1kDnB8rVB
ViVDX7Y9v39/Ke0zxHd2SAcCzZAAv/mpFU4ZehFAQkDvAKB3kYmJkTI1G+Q4SJkGI5xZ9tCO85uW
zXeWqnxJs36vEfQLKvv59vo2wiLsooHPifjQtxOumKwwjLzK8PprOns4g4aDPGfqoHy5bWUDAoFn
rAF9HfTrcNmI7zG3LhS9o7j9OcknOOSC5VjdOQdwn+2JpMS90b2CLXBQcO0iKGOIhRM1zUmN0XBk
Gh16BAF1iwzcImNtxoEHPdoz9arML5TS9NVszHbDWJJ7FQxsCqg8IAsRZETRv88GM7WDmZWTrB+z
FcDx+4CIh24ieoniTZRqHalr/PQPUUG+F9QKs2Bo8AwYQ2M3H4mMjnB7+y9MCsdGs4idj4uJlOhE
j+UXzm03740dJOX3n2fq42PVnBWIJ5QIONcHprAXQ6cAXUVV7vqYx/GXQUJpvBE2YYFHTeBnOSnu
tQWo5HRx7eZO1Ca233hKMC7p3pHxAW5awRvGQN+ck1AIBwMGMoy14NE05clDX0zfwJ/1rfj0WB3S
VBCz/9eMkN8TdXHzUZncSC+oXzSLP5QAxc6yudJND0AxBEhx4N3Rohc2LRlMu2p4HCOn5jT/5KSN
JgYTa0CQZB6wtXN4kWFcCR6H+TZh5zJTa2hqUicqAFHZTZiKfPY0AF2SxXb3t+PKhqkrLJyQCw1u
XdV6oluR1U+PdldTX7W6LyrDgNBtQ1tPdz6jCqA99Jk0gBuvna6xzCbvSsOOgK0B0XOX6jl6/yVK
T2iMeMlfTEEX3x21xMgnYNWYCKss+iOu+6kPvXae0WbWsqJ4UHvXuDOUJW6DXlNUdrj9M7ei+eWv
FLzJmdCiKgbHjmgzJid3ZN1uILMquTM2+tnIJgBnAxEaHGol62g7lZdDE8uODAhUIKBjUinI3psf
y52HORHO/BNADi6UDYlsfG2YBWUWl/QDilX42mWK2eiiHuyoMEy/NZ9Zl4NjuJIl2LxNLV7F0C5D
VwgToWgpCtmMmc0O6+bGRnW3730yk3e1fX9v7ew+rtUDFLQsvy3IOx1dWW7Pw7Bg2QEMCISBuCjX
GGfTQGafoIgYTXa9Vz96bt7R1kB9zYBR1PtAXYrXT3sMKjTg9QGeFMKPIurYSVOSQFzSidT8qXFe
Y0NGHrvhklcGhIMD8rNaq5cZCRQx9tC/wE0sSwo3wCOoruKtz0clcZ+KN8JoTnFlx60T1Tv3YITp
XgVheAgU3756MB/nl9tbtvmVLqwJL4S5SZLcbGGNAglugwoAc8w7o1t8av2KUdmwkr+3DW5lNKiZ
40kJcBVq9GJnLW7sSiUjKhr92TyPB4QR+jgE084Cyyn6W+kDOTg0vG10I9O+silcGBap6eg0lRNl
GsahQfoSZjneewv7tizqgTS5JKhsHG68gfBC4VrLwOcKoavTmW2mWm1Hs3Emc35s0j5AmiQ53Nzb
xBOGbiEYgSDrAx4W7q0Xr7tiAL2O1mASxiZvyQyh4BYUza1fmI3kwpAZ4su9MFTHzshAOmBH0Ay6
U6zxizY04QweDJrEnw/6iBnIJTG5ALcUj7BhKGrWtMSO0k4J0vpF7/+57QpbycOVBeEMDymbXLoA
RJ+eihd6l4Y8gezD4q8pTR62urpXtgQ/IKDYsxo0xpEdL/uc+dpbUUIUgP6M/yb3U0BeDMibAaTl
NwcZ2mLzm/EKERAkuNTE1NVURswFTpBfdLI5GGcwgzeTT9IOLYdMcrq4nwl+iBEJLqMHsSfELiEh
Z6lZTu2Iyl5D1chWyD6l5efTZMA4kLoCEIM5dXE1daZ2rjWgrlf1wE3bI97+6r6rFsmJ2oiG6MDj
HcMHVzBWKURDDFHHlYdxDijcgTCknJj5NWeFEdhEVfHKwIT2j44Z1YNDvOy7xC/5vy3u4qVt4a2R
NV03LvOC9M8fwvaxPyg7NQL0x9eP5YMUxi+zJsSOfDKH2B1gLT1Vr9V+OPIz4Jy5zE8ZyAigP+rh
t9YmBJAFsI7K02ANs6O7ivnTU3laXvtDHiov3WsdJDs7HPdGUO+NM9ejV/fkOOysHf7gByXS0c8t
j+Wk5R85MOj4hHOZWiirO05rRYWq7vUaE/jDLHu5b+8w6pqc6513Ca6Dpmsm4whEAl/zuDMn1DaV
Xb+H2Mqy048KqDklp3DTdzHKitIH4AKrl6RRm91Q1qCBZsAzPy+IccQfQXb/FRdHHIGYL839Ism0
CtShuU12t9132zp0ZXEbATIt1kQwP2EAZYsdtY0MJ3T2gB7u3TBV7PdKMaNyripfZa6km7X5HVGf
5gxcqDWJDxmrMOy+RY8nKl3jZ9a1X720/XJ7YfwzrVzXgr4xFHN5uUc4KIMJCdvUhgnIK3RBMcxa
aGi9FWhdJjsmm6bwrsX3Q9qwas3ZRWZkmZ2ByLtK/Lmb/+Zpee67UQKk2jQDYlNkX+gDqiJ4IVcK
bZx1gqOfucdOr8ME9VT05iRmNi4g4C/+a0aIZ4ZlNTU4LqwI+n1+oaeBVTWhXb1Z8cvnvxBoHzCX
hD+mKZJbajXYO5J5tKKJjl/t1Hi2QPA75TKRmy1fuzQj3HJ1C0BQlSGGOaUXOkb+C4Wv2f8XS8GH
QUkNwzurAu3SW6NlK/CAQXHvrcUCdQ/rnuxSl0EstnzARJbFJ2t0kHMICbEDXTOadQkuGzD/QmvN
193MVwcZI/eWDwBjiuVYXN1NvE+XKSstMsVm5JZACFIGevws+5XWmFcDQohIIuDmF7qwJnhcCfKj
0UYHP1LrLtRtLyRudbz9gbZeZyA0QeP3gwVkVdrWx9rywKJsIqpPoRa2hwnkDiZw7yxUfshyuI06
+pUxoUagtgVabi2Mae55mqb7vlBPSpzsSDL5qkIDUwNTtSObe9/yDc5hBh1yBL1VKB/qHMCOQjeB
HzIfisl7MRoX8Shmu9t7udWsBfE90DdoggBFJQ6XN1Y6OEvXmFG3L77Fh3KfhnkbTMOevjuQv5gC
8w/7w048J0nfM9U3W78+1r8LNMqK37d/y9aaQSaJ882RwitBKa9yc8OYXBuYXTNsyuQLHlYvbiLj
4tnyUOC3UHazML6AeuJ1TjAzOFQLaqNIWSxQVNKntGefningapV83hVJLMR6hNRm7Be1KHHAkPfv
O/CNaiV6SwvzzU4mjb61Z1gCACug7eBa79eLqdLZHEfQIkRKSwofwqJoWTXtIaZtKQmLW9uGpAUU
YCai4sojHToBvKAgLe9dKLCALrn286U0JP641csAqANED0jDYUVsevfgtkRHvEP2n6jmuTbBXJS3
fREWmUZeRrV1wzJuMTExL9V+aS3kycUYh0O8xAebqZCxXbReQpm1sXIUJsH1iYk+wA1F0HOLxnuz
LDnidD34eYpu9SJTotwyAWA8sEdQa0CdUPiMjjU6DuImcjRXf4eoyftoYs7208cLDCE46uDdgrqh
eA/o+TjFAzXNqHKSd7vWXw2G3lCp/LhtZnMpH+ydQNwh7Rae9q3VuyNY280IU8Mv46w9lq7s4bTh
9ABEoK3PabRBNi2YQA9ocls7NSPUNr92Rvqkz2rup7SQfPh16McXx2wjdgvGsHnXhyuH6HYyAJkS
JTr7WzSmA+FV644hA/EtRf9hOeSYecPZNpS323u4vrKBngKAFsTFfMpr9WzRFEQXMJZFFb1X67sp
Tu9HCmVvQ5aC8EB0nVjjX7eRu3OqSZCrCJdb5ym4ypRCj8r62bYR5K3HWX1Ky+/NrErcb9MUuqfI
rPAyWpUc23GsF2ZTIzJiyEEUo6/nv0n9h/S/SyqbN1z7IJZ1YUvIrGLdW8bWgC2zW/5Ojb2foLN9
+xNtmcBlhekgDoHAoIngG3VslQo1DEBK/1Hpb7PQwtsGNiIhyDYRbT5IUfTVmF3rFThe3EITdvfW
3jrWD/oPGngHPaRR91U2wri1IORTQOvBD1C+168XNHzQ/5mqES1DddCmwvFBVSdjTV6fXJAiofuJ
Ph3WtRrLqUhb1Etbm5GTspPrgcCgSg8x6SX378ZaMHsA7C2mOKB7KIY6mkCU3NNnIwJ7QTiVfz0Z
7fa2ASg1fNRHV9wxALa7FGARIyrYkga5zt5dJ5akuRt7xQco/teG4MQ1y0ezZb0Rgfs7tOufGrV9
15KNBPAXkxABYMUFSRyoFwBL4b/ioqw8Af8yDHNrRKlFfR06JGox+ANIETpQEdt2BS+QTeBvRLcr
k0L4rhmy0NzA5rn6MPmM5miyLu4bZGJQg7U+j8Pmsmr4A+gGem8igyeLk65LHMTSHlj9jAaEPiS2
bN5/yx80rq/J8bzoBAiHp1QL26TgJI0gf6TfE8rSP402Svmn+CcXPxaIFjnmGtArzFxefyyrIWru
QTcxGjQQf0BtEsA5tw7HsAuyvayWteF/wA9hTchHIJ8kkpjZbdVlXjbgCWL+xRSH39lWYHiSK3bj
LYfcCpNyCDkIoqvO75TWsaYoeH94X5qTcZyORdDvoSAdDA9J2EvuoI0loSPJ1U3AMIJ5VSEvz6ys
zgfXXaJpWshd3i801HJDux9TR4YZ3jDFJw4w/wIULO4i4fT2ldZitHKeooYsgxICZqsdoN6muH5v
t9nnaxboVXKhL8z1IHSL8qC9OrtZr1ZTVE/JDhRF+6VvgtJh+9t30sYdjvIOZpR4bQRsI8L+eczu
wQaR6VFaAbE2fwNWwq+rSE1/dKYkhG/s35UpHrcu4lJMJ222jBwnynii3cGAaub4+i9Ww2ej8XAB
zFZ8agCrBeQ7bsJIYaMBoGSTGGWwVFr1d7K7qg9IMmugJzCTmErKcqtwwbH/vFaK4VRk/B9X/8Xi
HNYoXlxmZjQYf2t6bJxPJ1vcwMc8KPJEFPb5D7gw0Le5pio67tmJOYe2tP25wevTftEnEGhUmmQ+
e/WtPqyBNBKqEEiYRd3kWq3GGOJ8ZoSgNWAU1LaDZhlL36stIjnBG3eHh2cuaHQ5he/K0cGU3BRd
MmkR5oZPapUH8ZwANfPL0T/9jQC7RvADuw0XSFmpLBCbWJXr9LDUu6e50ndmbkqO02rfuAkMzXto
pnGSOCGHLLR0HAugGaIFUykPHh5M1F/Sur5LdGX4fdvZN+55cARiLfhMSIh04S1DQOYMXZ5Wi9Lc
QDW4132HobSZ0OTBNvJvjkPe8saUydxvrhD5MZ4xfHhO7ErODExpzdhoEUh7KyQxI/UH1+gCKyaS
I6XzzRLuRl434rSbACzhKrl2ea/vtXIyYpWPCNVWOOmJVviQEMtVpDDVpEDqnjEK8KZVL/sBrDVV
4NIa1Emly5zyPDu1Pu900Bazv0Rrze6QKWb/BfQAGcQS3GJaznbbp/d4sRXqnTuUDDIfqTYuRxon
zBv9BhqZkJWqS0jF3v50q03E8eLIAqipcgSRyFlqznZsahkSwWR8WVSwLOwnKgELb5mAmirAtLyv
C8qN680D/7frtgCPRy4ttCOgAXow5lZ8F5dgIri9mq0TjKvKQZ8anAcr/biqwQo7gnPlpF89PANL
42dc/MxmU7Jrm3ZwqLi4J9gzTeFwGSY4AwnrtKgs+3MCog1Pie9HbwotM/5s/MM55iow0OXG0Cug
ZNe7N1pV3WsOzpZbJ34/nWv7Jc9kR2kDM3FtRfhG0KwsJmiuah+96ezYvnPMhHMod+lPGeBytXcO
6q9g2+CPAgyXilVFfUKNzatqNcqsCpOfLDaCTs1+zCPtIHnVydQZVnUWbo4r0yOwQ8tXrLPMSd43
MWgMonQAeapTOg9zC6zVPEBZvWieqZv8guwuO3d58vJJZ4RlnC6wQSJHQ99WSKhTOpOMGtaMiT/2
BxNlD6maH2M8kwKqV5IIvHHpX9oSyWwyTjsQ994cZY17NxvlO8LmZx2RL4fzMoAADJB/kfUirfK+
90ZtjtQlUsnfpf1mO/vbO7Zm1oANNERQfkPajlKskFqo1TBnBDoQkVo99TmYWu2/jfrHGFs/BjPv
XCDfaEDKK3vGbbnkpVnhjOUGIGtNuszREhfp79mmAB2PGeQ6vaLE1VyzZ8k6V7kuXye4ov8zYbgW
8jAx91+P8xx1IXhhnyaUS30tzPf0kJwyLRzfwH6BAakof09kVZItT7k0LWxxVrX1EE/YYrbQIE6/
WuxfuCLIqtAF4dLZK7BQa1tt2jrFjP5Elr9obem9WfrcfL+9hVufDDMJONkchbdCODuEanSxmRYN
U/HNSIwji5tfrCLHSaqtKDMlPEzAZe8l3QBTOflVeotvpi4UCI6W+8/tJW19GWSFGG1FPoM2ppBF
2V7dVqSnWoSmj3ly4iI/QYFVpmO0cRujKQwlF0go85gvvB1zq8CY2ELg6/qEYfhvDiGBavy6vZQN
I//psuEZgue9+BauW5IMzWRPkVl8w6iIYjE/1SUesHGGrmwIj7hSqyFHk8dTBFpWWia7pn+3ZroH
JC6gpgSGsuECfN4IvSNoDGI6XTg0ZolRMZpgPYvhnVUjD2lnv9KFflXV5vAvtg5k1Zx+FQqJIuKF
0CxrFjDHR17LjPs2b5a7xWnmL8RJZKY2rkb+OlXB2MJpw0QOxGExUyUeElwaem+9uLVL7mcvVw6j
WtMToVO5s5z4fbT08qCUdvft9kI33B2PR9SaUK/XARUWciitYuY8K+YEQFEaqJWCGlB+um1i0w0v
TAifrVJp74K/aAKo0DomibGvHBUsLs3uthnZSvjPuHgQ61NelEsG73Cp+X2e2z0E2GWlLNlSuIde
2MjchrVKit3isAQzYOckC9nBBT38HAJDB66pQUpzuL0uFOwx9wkBOZEYwczw9J49fYq6ZXqz0u48
ERkZ9daNj1QCNPzo3ICzUgx66hi3yLPdKZpUEBzbJOopeUjz6q02pz9x6TWBM5lv/ZyEtpf+q03l
6EDcVmDVEt/IXWa4qJXAP0CT+Q8QtHWwdH78aj1rge5j8Bu9nXcayWqf67Ik6oTAIfyvWcEtk6Sz
IXwIf4GgLLSu+neugzECETm9y8uSW2ESzW70M7HENTu2wjTQYhcwVi1GEdY0VXwQG2THQi8xQJHE
9tljVfPl9olYx0vQx3h4TaL0jyxOLBly+MKMRrQWZaQIK+eMYV8/b6HvWLeSb7g+F9eW9OtzkUCd
AS0GWCIohNaGeiySdlfIBOk31oP6PrgiURnaICKEZpziVSokgbJyPPTM/eKoy46Z1YgJrkpSbPjw
uqtiA8p3uGaQY0OyhHcAr5fkDiYBJ7hVRPm9fSBP9FgfuqMTGIclqP/+P5CZrhd3bU9wx46zyWS6
U+AUYHjdIyF0wPfQFHlqMahfVL6T+yzUj/Lh9XV8wXQaeoIgxQWUBdoQ1wvNp3xMmaN3EfSJiqDU
kvxYQodT8gzbtIKBaHQ5MeG3IsZ0RscYXTJ0Ua+X3hhiIm54ZQbJ6fGzPo9avMYfmSg8oPAqeGJd
px7AcEYbNYlr70rWPkKW92yAJTkFG0pw29j6VAMLC19E2FSBsBKJs702zuzGpm00TkXiT0r5Qlh8
bEf63ajQxrU+qy+OIhH0EcBaZwHGBaSf8JZlXtvPSgd7JSsfVKJ8t0fZ5P+qiMhNwBfwjkVlFG/A
a29gzuzEjtM1EbOTUB9pdZocFaPPjnnISdGDZoOqodkWkuP2gYS8Pm6IUvw/TqbEx9mv7UJeYhpL
oyLRsE+f+p37M3kkT8Z9n/kl8Ulon8wvxSl7LV+yH/UePUW6l0FO1jQSINq6/AnCQSBxExc12Aij
+Tzc97sMQ5q+vevus7v2kOzog3oyk5Cd8l1zSPatxG83rqNr69zXLlILL0PztwadOK4j4NgDzU9D
N7R2zoHt6d6QpGTr6TC+VjzYeDUQ31tsmaI3a4JdiREgD9zDEtqBAkWdiM8HWAdy51Z8yFtyWLZX
eGFTiHA2GfqZGbA5BkPIXvrDcDQOXGd4OCjSPuA6nPIFIpsG3RPepyJPRu8NqWsWDTIZ7zEDMWih
G0+chEEfKskEwkddXXRdjrGBYhAgeivJoBo3cOZM/Mud85N9qE7Z4k+hCrnFA6ZLXro00H6Sb/Ef
1D9Z5X+ZpWzN69iKkHrxA4Qza0+1Whvccbu28nVMAABwfDvQfcAZb61RiDwz6wxk7jChH9xD81r7
zAvKfRzSgN2r837aFeGZEj9+scLblteZBV8b19bh4DzMm14fi37OrTEv4DSmU/nEYAGzX6h81H3L
XS7NCGc/cb3RUhqsz8Rdn9xZR+s3fXYerYfiZFO/3heh8oSxbXt3e3XrqWicQ657Be4Dx3bQRLle
XtKDwLZoEx721H/iw/jI5dgGfwrst2rHe+RZmEUyvPPm6b+0KlySlFSJtsyEoCOfHLtIKTBztYcS
tukvgRpmezKfQfo2Sfq9m256sVYho6pqU/EKE2utQaYYq8o+i3/f3s6PCsDKTS9MCCHGMrMEqQsl
SKLig/o1Oy539Znuqu8deAuUs77vdvS1PdUIqf0RrMj3XTh+Z/8mlKMTB50BqAhBHltYaOGMvdmo
GYmgtLV7oDuCiqIDTNdjdZCpwm0eDySpLkfDAcMhnMuqYXNfoFobOYvnew1G6+e/IBX1b+/rZujG
U+n/mhFV4gsXElfNkpLIiMqTA41qMwSrQZAETUBD2UUsWZMjnInSHOxRV2Bs8M4t25XZW2VLmmF8
W1Z+crEe4QCMHiuqsYEJ8+CeWyT2497cy1ktNh4R/EZApgYaG5AefITVi0u9A8HXmHhweXICM+Ub
BhmC6VhCQG7vHfId6IjI19tfauOMcfFyjBQgkTJR2LmOJ0TBqLJLmyRKFPApKCSo5tfbFrZ8AYKm
iMig7AemVKwVJGaXDpqeJ5FGIYbpUL+pNByvnn3JisWPDaiPdr8tHewV6vDI1OVurDxJtrjhIWgE
g8L5PxDaj22/2NYJG9BPVZpEFjSMWQfxab2BqrLM7dfpPWc4ApAIlw8eZyLEQi8tNhfMUx5Hw/XT
CqNVmErSqn27gNBcTWT50eaqUAjkNOoGanH87y9W5dVdQx1Imv6fDLDYgZyKHewQ7BhPGE+F9CAo
4mQCRht3AeiIOWKTUx8h4xeCVZ8Pet6oFjgidwYKMEtglX4K/utA+QlxvgmwfAAED/nXKpUElfUZ
hGEuhu2i2bwWmIyhcNFRr1ce7eKuQKdlMsiZusspcWcfVLwnDMf4lW1JKhUbpa6PqXfU9lFBXuOo
KrXTrYHUymPR0N3SjdDp+UX0EQzGCkgLzVBN+9DNrHCkspr/1oLxIEUlBsIQeGgIl1NROh6xFzt+
TJb5iFdsoIOuwFR+lp4b0pL5xmQc5irf3z6vPPm7DnV80kLl71Re7xIBhRUYjdNWYcqjoi/h0rkB
rZJ7rU1OCc3DIVn2Gmt3t02uzw1yYZAt4SWJqRX0mK8dGf3WOUlRQI+gSBcqU3mfLt251+hhSLtD
3Mju23XuBnMG9CX5jBNIr4XcDVNitcMIbaIcvRqa5AEIIYOBDDt9+LREL4okvM+F08KnEsR5Pp1N
CdG7scbg4D7t7yzQ+42A4t3evnUcsDHij0l/4Mc4d4fwEhzVNOloOlQo2yUnT9FDo4z3SdpKzKyv
Ck5SB4wkdg26iyK8ffGazrPzsopYCqkSO9npcff8+ZUAWwpXQN2O0xZcO0KXtpiqgW5OpGtvYzOG
ivZqt/WnO+I4UGDBQ40OdZHVsJe21H2/ZCaDkJOfqBi7LpV9SSbJC2jjGOF7oI8GGCsE7Fa4SJu0
JVEHFs2je1bbKeg7K6BK5s+lfvCKfypNeh+s/RoTARogJwBjQhtZbHd5dZwUTox4MQbaG5gRnTu6
G47lb+N53GuB8Q0ATcxGvcjSr40IeW1XuIeM1q01V4njx9wrMHbFwh4wq3h5U9r5qVVZ6JTa0+I4
e13WXlk7PjeM4wU4irEub5WGyxQkNvGjWsZ4sIMFq+98U+llFy2/0q5DIuyAUx6TUny8QwTEJ7HV
TR6wT4+VCbIOFTy8fk61XTnpoZW4O5d2u2TUToruHROARMfY29dFsZ+zTlI62FwwnJfjpDg8RcjW
ZtOlYLdf4kdt7lu/HfvGz7v0dx6nMmjRpi9dWBISXkMB1h8Fv/ixZvEbOpt3JVkyXynJoaay+eBt
W+CLA+abq40KGYUy9aXex1P82GRFkOIq9ZZnxXh1iAzDtI5g+I68U4+BUqBSxYl0jDAACAAep0c6
Q96vXfBSrxJP4i1b3wisEhzjgCOIVOk6hk1gNlZHe4gf3VY7kpk9zMt92Vb/n1YET1jAIoEKAaxk
hV77gCkd1dqBEraZS/If2XIER3DjZEHdrI0fldEJ4wHMuDBTKTKFnHUKwNV8URMDjIhnl9xHLnLZ
0rEzTVdgpvW67w0rAlIVpe+WiecnRvzDqKd/s4EXBsVLc7ImbUy5QZboIfR00wXtTLeemOQi2Hj/
8LsZJOFc1QlEvMLSksntE4zxx48FxCDSGoK6/aiGapccksR6rmj6UkJNJBg7eqqW6aTX9rlMB0mN
YfMzAgGLaw9F3FVTuLbyBB2JAl452SFjTeK7xD1M9NMYfXw+qPJwtaP/NIevv+M0AvSA+RrEDVV5
p639apj5K1UsSWloczkXZoTUuLKAhi4LmOmNCk/IR7N7HjyZT8qM8L+/8Ek9U2hR9OR/SLuuHclx
IPlFAuTNq0zZLrXvmZ4XoXuMvKM8v/6Cc7idKpZQvNl9WmAbmCxSyWQyMzICaynnp5wk/lRIp04T
pW9rUQmPRpSfGY8SRH8uzTgDSYcSgg1hHT/axYci/bqdVK3ez5jVUTFZgH4aro1LA21eQDlaSZEX
ONWuN/QQsOSjlkOWrRiy2tNp9QJdjwzlIGp7dU9F0hBr+3hun0vvoUwsNzbFx9KVdwgiepP6hbZ/
31pjjcI/i+RSxzIlSK5pBo/op6/SrKJEuUQ7DBYedROqep1oyv46v7uwp3FhnjpKVttjEYWVozdu
hzk6PCFK31roW+YMfjQYX/S5FhHpC7ZS48K+E8f5MlXseFW1J9nKlk7fkm4IbnuMyAoX8yGCJzX1
AI9s1ZcsK910etaQ0t02shbxwS+BmidSN1ZK57yylXrIdttOSKYWvC20DWatxoNTepW6YXYBXukE
IX/toAFQgUoUqiUY9mLLPjvPedFZxoAHQUicV6X8QbXn2ytadYmzf58L9NBKdepKjdi2Vf5sJNtC
TT0lTKb7xpjcSUj/J1oPd66lBKydMsV6oOB3TKSuc1WqfNxeE/vNfOp7vmf82a3ypaMNbGhT72UW
8Yi6i4zXmWq724ZWF/P7+sfwObJA9vezj6OXc6vOkuWE5eI82nH+kESLYC0iE9z3V6kjKXiNOaHe
fh9AnVJEb/9tDZwDFFPVdYRgsyRyMsxHJfl5+99f6aoh6JxtEvfF6WCP0YQeQlj+gk7HW7PRPiG2
V3yxvKZw27161xz6V8l3XpT9bcurW4d5TAeoLtTeeJRETSY1a2bDCWeT7LLeOpGZ/otEE4i1f0xo
lw6Qlzod007H6bQzl44JRsV+dqIp8JXIBmgz4ArwMEyb/87VzrysGOZJNiEhHUZq3RxL2oDBdYQc
VzGk/V/XnJnYE5vXB6QKAzTcehYKnpm20OwQEu+eUnYbU4rQBbUEQW2lIwgWScCpwQuExvwVGq4a
I0iCmoMdxm+/IYaP+Q49wXsrwKM/KJ9J2HvpRkSJtoJ9uLTKHVdS9yCwB5NcqG/T3bBVZNcp3aw4
5a+AWZev8VY7KEG9KR5RgtbGx87Y6oKWzO+qIBeaLhbOHWcI7gytquInRKdoq34Dae0v53n2Qce0
TTbKU3eyH5qdc4oflEDe4d0audGGehhbAeyy2orggWueBW4wIKcxxIk5CO7OxByY1MkmscMqIQ9D
o23NCalHbAjCJJpB1xGZIcFRIUOLARvAReTYQNk/Yt8bP6NvD3lUDXkAgc8ZPZx8rlI0HWYZqKlY
kw/TSCH+uUhFgadUNmiHYnasYkNmZSyfMQulgj6gqsCD2oFY4r4aTKO8kzD2Znt2D+SQbxVJMuzi
wZI6lyxQIffxiwB1X5xcW9wpsSUz6OxR6Qs3l82lv0tzKJJvq2IcGk+SMP7uQWuebCq9lSqv6oH6
2yhqNulB1tj2sDHtQq02IBNPOo+A+yx+LGq9w1S0qhRBL0OYUHHLUUs0P7J6i26cwZbiX0aGegRZ
zKrcdUpRZ/vIiqE3SjRwyO4mo+y0u8xRtBZa12Ae+w4Wf+J4TV+N0kMNtoRyozeaUZ4aEtP8ZOmd
OW/oFOvKnWNUChDHYzoUHujZJjWQGtXsPW1uundwFCSmq8qztHgGel3mbiqHxdk0pZG/p8kkB0zC
/fP39LrX24M+b9Q5tkaAoto42zZ2vuQ7ZSpG2ZMWQiJ3BGGM+tADRbQ1zbSynk0pjn42iz7EOxP/
m26hzDE9q2oMScGS9KWzGcuZ3Gt5I5MN0JtjdLTLzKQexE/73tcxNa+eSqfKVdcxMdm4axO97/Ed
qmR8rOoxQaV7MeRiT2PZgSg5xQMLEoxjVdTqG2Y9IGhclLI2eFnf1KPXd5FOn2a9onWgN1Bb86mR
WeN2WmI92VWFZhUAW826kQV6imHiwME7xtoAZ1/QA/pgUBAmjRShVtY5hHFegvR80ywFBS293Fns
OWWlRejUaOS4uUEcfS8hUfqcnKwZPTy9IGLe51SavIY484hfpbb4prRt9EBZYvzDEfghzB3g6Llz
yMDbQ/12irP6UCdL2x0hspPm7pTHquEbCbENbx4sghgJrnzqKlFmjy6mRvUFePmSkNAAAbriJaTO
5u1YyPXTvNBefZFTkqJZCNp7GTPThVLOhSvVRpvvW1WG9GwFD0fhIIFU+aFCT07a4lONw5bSSi/v
TGVIPku7UZ2Hbuy0+iOJSWp6WWWTNkDPo602iznOZFf2eHmh1xKVqjvKdYo+Sz53aJ0nGVBIJiH9
N91UB0ibtKRsTlqlDYtblKpMghpa29Qza+gaBdmEauVWgd5vGtRzlanbUh7Bt67akBPdZApiwwOt
O0zQRzbovKG6VHh6tUz0YRy0YnjsokSu95luk1+4VZDHJhS7uYHWtmr5SWqmomfACpAPI7qMzw6j
4ngO8EoOWqw7KegP7FDazRvzlxooR+BL2m3nxTtwZ28cr/OlrdwH9YvqZ0GxzUVAs5XQffELuKyq
iMFdCWpPO2wxiALv3iZTHOiGaG5DZIYL3EqqGkltYaGGUft95bjKHPly0QS3UzV1JWW/WA73EtZ6
ZZEHndlx5UP3ER+7k2M/Sp55l55IoB1o0G7I1nlIf2We4xcB/RhP5JQ+dzsRk+DKVQXCVAj+Ym4O
rT1+iHNcoAk1S5kdEshXvHVxRX/qAxWV51etYFIezPzIfoBkuEwcjaSRlmWKrDCz5ANNq2cEdkG5
aS3JQtlMB4IB7P+45Ll3N94lBdT4bCtEA3bbvtVh57We7YOMWncRh9zMHVuIUYjAbKtLAzqZDcEC
Ws5DJ5Z2MCJtMK3QUR4kMF07k6iOrLK8hMuiUBL6Y4JbGa4bAzc6TJjfxq/K1/FOf5W+1NAIfTD9
1i/33Uv3Q9+AgRqQgtpvtu1R1I5dOxfnv4DLnCiqvq014hfYaHNXivnRF/MDdbonwblYKThcrJRL
yDWDovUGGiq0x2Svf1E9yy2PNkalMb3hAUF8mEK79tIDwMO+fG9s7a9Ia+qX5NiC2FJEOyP6suzv
Zw+RlC4LYjp+DJjx/El9Aw7Hvb1ekQW27WcWBkVNeivHtkb2MRtR721a0dND9OW4kzdOba7JC0zU
wfi1m3xlA/6hNuiP8g859rt9daidjSM8FSxQXrssUCAYambcFZzZGKdRrXoLe+c0k7/EEHMcS303
yPFuaqy3KaplNx5ETEtrYRV9fEZkjOxO5oVhDEIlCHhhsbHxtbK2fd66mXIaqAjmsrqpCGaAd+ow
w0PAIKQ7SrWugml11vx2yB+kdNolkogYfHU5gJICOo/a8/Vs5CSpDdEooiYN2+L74PyK6q9F8Xnb
Ca8ljQBrBPnVP2Y4L5SAsOzx5rbCZI/e0VS49C4/pKfya/ahbqTDsm/Qk24FT+9VBzkzyjkInjVj
NxOsTTeXrbI4WzqqQa9ZSO27zNWn4r2LZtEDcC28oDqCtiw60ijjc9c7Na2xyGecaN2qP8EBeadN
zpc+bV9KozqozfB2e2dXzUEsmL0FmdwWd8uXxJTauOitUCqjxMu06lusLN+swdxpg/Oo6qngsK+5
JXBI/2fP4cq1Y5QD/8HslY78IEeV5MaS+WxkmWBdq3bA1YLpVtSCbB4LVGYxVSe1xk0bD9AAcRYt
ILVpeboNGfXbW7gSIVE0AR0g2lUaMGVc3qfavT0P4McJnRSiEvUvS6hbsWrBBBAWUCOMofEVZ7yT
Jl0rbTPUnOEOlHp7pSqDf7GIMxOcr1eZFs8kNcwQLod3SQbCPlH/Zu0QY8gGSiK/5amvfM2IMGKE
TqwRAv2MUZPW615LDLGSgJVTVDcLqldVUN1Z2zmQrCLxQUuH4Y0uby81kkBNPmgGlMMb2U3qprkD
ErIQONtKoGBTbIB/GhgVwH8urbRDOw2WPYFPmJSfXTe/A+XxJY6KZ+iIvKJgcCox+PT3Bwmaooy1
B2zGYPDhDu5i1NqAx7YRNumHnT4ow9OYCdLV1c2DJgLYGxlXBV8igooOUdqmM0JNHlKPmmj5Zm0n
ot9YtWJDpA0Ne4w78g+3pVHs2kpkLKSIereNpF+RouX/ZrcwbQjefWiyXWl6TlmsTCVqYWEp21+i
aD6WcoZB4357+xStRB0L3LrACGM6jxm6dASzzgqSxaUeSt1BT4lf5yALyCdBwBFZUS+tSHZGtayC
FUW6d8ZfDXkzhRhkdjC45IhJG5nsg+A5zcNPkkTuxhTwtjDrwd4ZDwBQZLgUIF+AC8kUfZ613vKF
OW7jsiQbKFVjPazpXp9OYHe7p/OTXdzR5VS0rzhgu6Gs/oVTnK+R28eWzlVrNIkedtlenx9p+5nq
IvrOlW+F4AOtB8B4gPrlQUng+ILkx9CpYQSJvBK+rb9ZIoX36xMEFmn2orRQrUPrg/2GsxR9qZJo
Wsqkv5/LCcwh84NiiSZAr9MEh9HFOpikBUocgN5LE3Laq3lrTeR+yZtwAimA06UvmZHdRUn6lrTg
Xf7bg4QPA6ALmrpA5mEDL+3VhWlP6EQSiGUChNqjDOXKsWYFkBlSN7dNXXs64/UAaRiEMsCrzwPR
pSLvbC0ayL2dqwfbiK1torVYmFF+1rH8ctsYi8qXxwqISowGYlnsxcFHbTDELQXRova+6ZOgJj/s
kmBhzZ2UjH6R4kZ0QMkMJNZtq9dOyLYQ1KSooWAe/+p+ijK5nUhL7vFeTN/oLFtPcR69V/KsCI7U
CkoJpnAjyezrKQZfq1GcqC/kuSQY2Ov30ieG/iEV7DwmO3lXvIogo2uf7twY5yVaD+a0mhmzlizE
Q/gUd2D4aO3OBZ3YX2MmwQ6J2g3m5TCZf9WHw/SzrvW1ike8Xvlx+X2QdE9ThYKea5+KyQoy3hJ8
MT7Vm5TBwrhj24KKbQjSzu1V38I4/uiiIfMoAxSqujrKbvPf3ymM/PKPXbbVZzEkU7tMBT9ke1+j
Sq1J77gU3FR/ve2HK/WvSytcqlwqkRLXKazQ+ymQA2XnWG5/HDKXaYHJKCI2mPiALKWo7/y7S8qf
u/Plca+q1m5TIlMYZqmnsSk2cZB7HcbyaNBvh51oznklIl/sJpecmQ16FUPUtPdsTikeWpCkPgu2
8jrnvNhKHjjEMFqTiU4GRslG1e9fpm27zU/Ucu27PlA3qk8eyWv2qvysPFGh+8o04K+gqoJYH96o
KGVwlwE0xloE7qy+j5p0l5njnpjxBs+gINJbrx7R3RJqYV4dC8ABEVXwBEKEZrSml+5JdaiCqDVg
8HJ8quJvBJRSzSBAWF5PcXJGOCcpFNINQznVmOJUatcAk8hbj0nKvnLH59YrPeWJslFOCJla+8yN
ohOIYvz+NB2FbXGNvya4X8L5T2VqSVu1v39J8tCF8z4P6Jd8C92rYBk9+SjSob/y1wt70DS93N4Y
M9aDlcNeYRDXUR+1VCjqfRWrmQlGbILBf2Cn+ESItl00WcNQ3yd32V7Z6J6xG36isZZvo7uRuOom
Ouqy2346ghv3ekz+t2E8YFDeALM0P5EPZg5pRl+mBuVA+5b90HzlGO/aD+pXGwzIen3QmBi0XnYl
Zt18so0CwUFddV2MiKDcxzjieUKX1JqLXo+l6p4o/hBg3jkcvk0o+v22PSonJowrLm5eRzy27DOz
7JOfBXQtjjQlrZ0KI6Cyp3qm53xGDw5Ul2x3eulhX/D0ucoQYY9pwwMSxyqb/BShWpZJWthLBcbh
CKCrCo+fUnseINMSRFq0zfJCWE9g+flFUIdJZpC9uMAixVPLQvg6diKKL+s8KwChZi7mVI5N0LzV
P7SfmA8WfcmVuAdMMuPfY1nAFUSmBNsKpAymCiF3CYBkqFz6GfV+9KKEQFCihlH62WH5MnxxGhfy
ZLf9aO2InhvnvmddQX6o7MfqvsLllSLMZ6IUYNUCqjMmI3lhM9eXHmOmOkUDs63uF928q8bcdxAC
by9izSuBxcS/z7jDQXDHZWxGbhkTdbTyPjoNbyyxMX3Qet/RgI10i1XYr5ltQZwL+n8HHAeoLmCg
9nJNnZ1k5mQrJWZbZS/fFfe5p4PZFlRD23Z3e20rAQ4jWiZcXwe5CTSmLk1ZIIJOR6sp74kthU2z
jX9oQK/MlkhC+RozhTWBCxrXP9weolns8jg72WmutRLoTKCT9qEfMLFEN+pWPS1eDmqTxP/ujD6x
vXavfOhHiGCLEvwVL7mwzvmhQmc90ipYH/JD/tbsyyDa6y/V4tr3helqXubmvpCkRmSUxdizJVdN
WqZ6D6OY6Yxc+cP+WYAEpAkAcpgDLQCGIzuIjIpschlxrGb9JLFt7uIvI7mrl0jwKltzGAvjg8jU
GNktD/XSidH0/WQW97TvtlTrwFdNXMkYn8f26bZrrlxBYFv+Y4nzGNxAGiU6LE3d8qZ0aFEavVcb
ghvgur4Lxzw3w7lGnHf5AKb2AqQieXGQpUD19KA7mfvacTEAbPySO796rDzRM3DtS53b5bxDGZ0Z
BEYWljehTAlGrFoWgEqFS+OcwcpAa6tI2EG8juav5kHx++fu1KNBuJVOOd1oeLlEgah6vRq+QJON
ZBt1OBR3+LS3Si21kIwCNw7AXD/jQEL4mnztQz12gmbX+ib+McUlv4rWYVawwArr7ocRPcTZ+20f
XMvDGOX3P2vhrhfZnBOA5mAg/2Xi/lQ/pm31nD2j/9nWHtkNvubF39Wj9F76A9BmQlHoa8aB3+75
zw/ga1iaXqaZQeEm6qPSBZT4JQKmFLQ+nfy821FwCYnZvdaP3h+j3K0Qo3IG8nusGsV6X0uHu8kg
L/mUf97e3euXNbc4liudRci+Mkc7MX57CkQFGl83PWjCI8cE2Mz3pNY1d/1rabuiKClaHxdakEw0
ut1iUzXoUrpaOf9apuxIHVFl/bqwxBYIXA7KgUxNgOe863p5KiIHC+w3MnGB6QJ7ijRD1RzfbTMd
RQQ3q8fhzBx34CGiNw24zot7B70JL3Fa252HKRHcpiIr3PnulgQQBALvAM2Vm9Ea8FJdcMuITHDn
GpjNESBrmEhKywfFuos0SWDi+iJDf8D4nWAxsliNW4XVmFYqZ1p+36O32lhD9r2Y+g1VyzwEWkZU
Irv2OHAgYAKRCW9Bfp2nHsIoLLiK9T6/NyryWhTRK6iQPjqlfLt9on5X2i5fFxd2eO6hJm6loYiH
HNUAbdN2Lt0bO+VLhFfGt+HV2YCw3f/f8+Vsyx+vY1iCrMtWvFbfiULziu+zn+LA+UHUDC5e7oKL
G7WPMTiDDfZHpkrs1Z7zpPtQJd4sRxFH0bXDwApkzcDsxNQ4+BQdXQATCnRydi9J/TMkcR56s/Nv
7+3aJwSaD5OE4AE0gQa4DFZRlC6GOfcZ3jKdpzZPKCe7ffbzvxnhTvCoWgtExobsHhotXpKMbq8t
m1QTTbivrQVxCUANZP7gNOQC/FxYLXUqJQUn0OeSPOYEibgQzLOSf6AFiywRyEEZmoB830CltgxI
siSFxJ+/S/d55yZeGtj+eCCFmzy1ewMybaIH7/VoBPiWzqwaXFmot9IS8y2wyminq/fyKd4xSsPH
7N55cnvXHFz13d4Pm8kHYTII45IDk05388qdJNzgIrDbSoHu8vdwe10OGZTiokjCtEi0uGVQbj/N
EnzY1jHaW169J5hgcrZawHKJIkifyQna9P+PTGLlm1/sC3fZalVdZAr7GiwtazYO6JH8+PVLupe2
/TbJ3Qi8FYKbQrkuPlyunbto9Vqpq3iATXDN7GBR+YzBFJrspKfvjAVcCyjISb/mPog5EswhCEK8
0DyLGmf5RQs061i3v5c8dJuiA5Gm+ZM8Qx4dFTTwIiqL2+2HH13jGj/JVuSJK2/ey9VzEaPvHDU2
nd9fXtvkwHV/a1+ROQ6vkjd62mG6S3b2rjiU99JeGQPR5q/krpfmuVgS6VUNNjWsfvHMbWniCfBN
9QBq35iVt4w7I5h84jaPAF/KO4wJx+JnN/u83G2EsgyU1HUU3KGtwW2APTbg3e2xAdFpAXYmDcqT
E0inxc9c+TjshM985sK37HErNkg3osgBe+D3i3fFptw2x8pwFwyDyTs7XITFvJVrBw1DDbxAuHLA
Cs35t5EMmHlc2Beeurcu+mbOkOKuG78bwQJsP2bppyZ/1QGoZcMYKpTZoFs75C+374zrH8EUNjX0
txmYBz/l0suLyTTzbuqlUAWlPyZezH1LI1ECs2pEY8RuwPddA15ADxalatRIoVYV4NxAgahsMLPx
L1ZyZoTLybSpHpShx0qM9h30Im5UiOhWVpeBWUFceaAZvFJsNLuUOKWEZSBBPpTZEHRYze1FMCe7
dEINmQgKhgb4LsCAxN0/QPWNzRjLYBxQsh95JR0B8d5rKYbw7Ob7bVPXIZ2ZQm9CwW4ASMGfL5CK
Nc00gRInPpLxrWq2uiboL62thumhAOnE0E58hdws6yGSDRB4GMvsZtF3O16Aqcnd2Rbl/Ozj8vt2
bok7vENc9bZZglSgjCVvTmYvnRwX2AAPEACIvd3euRU/QAkLqqeM7B/Ff+6BkatdmUgjlpVP7TOE
Ld8xkS9KstYWpEO9jTUXYImfmyCdNEuY0oINS20fU8NODnVOxyc0HXpQTbbEp0o8/3VFBNRuiEkM
PY2OIw9Mk4DHAKcLqCAw/xVvTKfONnEZiZKalauNmbEw8A/aNSRcXFLTgRK3GWWM+zNKbPuD7pqd
QsHBPXuKZ3iocLLaUuZhyqrDAIEw0K95JQrJQIUwrjSdj7tdFfc55KCdUN2yenK/n7ZMK5dxAeug
dt1Oe3UniSu61/cZVn1mlnnVWT4RyU05TQplq57xpGm92PAljGihv7ptWtd5+GtcNagmzw1yB9y0
ZjL1vYx1zh+xxu4P0+2aAePhEmZSx78PvzgLkHNiPMsQtOUiV0nbvHF0cICb+azuVXsud43e0eCv
jx4uShBQoQsPZlS+pyoVldFhOAPg7UJ6tvQMirapoGy3EhcvTHDfKa5JrhZKYYWFZnqAAmB08a6f
t7fXsVKaQ1sfQpRAB+OIX13+tlaalIywom/lgEDTuAUDLwajdJT3Dc8BaSSYjjBUKbK7ElcQtfDY
BbQNYBs+rvRmjflHErNZHmUjfbWplzUuay3Ie3owDkPkah/1hqDFL6pZrxw7WEbEBHQcfVqebLHq
p6yqs8gMVWnw9ey7nXzDTrvR+EOwtdfvBmwtSD9BHsCoc/mu3piCrCwFxh5b2++X1/KbIoFjtXSN
J/W5DxRPCeaTUT816tFWgtTY1l9u/4Dr64HRAaM7i64pGB9sFgjODnqWtXquSirG64GpUJQPqRFA
vK+/oY7mL1AhYO5DG4V/GmO4rev7EYPsk2x8TQbT65s0MDPoljj1h1HV+9vrWWlhogzzG+fPSLYd
Pl7TRU7aPtGsUMmsRxNgsDJyXKq0PxvL9ACohWwhOBO7twp4tHQyMMV+jDTRuOvKrqJKA7wW8i9w
CfJEGqYyYXa+wXSPDqUMtRjxClH+Ovli5aY/JrgPl6eJMpQt1gntOxXiG5kODUYJz7ymEjBprhSv
L01xQcacoXGPfBWrOdGNedD85j5+xEtg3/nDnXqn75pTFIpuvuuDAaOIzACG4OK74sgupTSrJlJa
oSqPJLTSsTpOyVwj9nSTGzVWtZ2zBURXZkkEl8P12f9Nf4KWH6IOXjzcVdTnupTaS2JhKEFNf1ao
Zn5QmAowRd97VduABlngs2vugjiDZTI29WtlXJMoNJqIFcqHdNclz1rnjcfWHxFc825bPGax19Se
EPrCnkuXeSgW+scsX0K1S6mFNhrMZvvcdBkrvulPm+bDOTBWaWGRgGVKt8xxmVRb1xiWSGEO3Imf
pPpRD+j5V+Shl0xfyYhbgd3GmQ5lVPj9YgmceMWd8ArCVcz6dAhEnPG6klEUavFRk6qG0gCATdP7
QkqvrZrY7WrqF1b219c/vOfMJNv+s9DKRgkdaqdWuOS6r0Ny286/3nac69ufWcAIIb4iHmE87M4e
s6yTa1weTRJ7SXqvxPepWgiOw/rO/THC/n62DAn8EUYcYX5qJF+JqnvR9DKU75GeuN38UA6j/9/W
xPUhFdB32VLH1jTi7ZBMrmV+STJdYGXlVmJoa7QoAIXUTP6xV8+GNmqVCSvaQL0x1346BIAhpYM8
OsqHr2XUCVQqV78VqOvAHGOBLIhPBk3wl0cDpBpQQPkG2pa9OY0bpxMJKq/ELqwLknksamLUiXNz
UmVlEoN3M2ydL1b3KNnGwSSV17Wi1tiqVzAKccY2iSlW7jONmQNwFwSkQ2Ll6FlNbm5K7zFQElL7
gIt9jrXP236x+sX+GOSDlZ5XZZqA9zgsmvc5sfxSUQh4WvS7uqFbIN+2t82thGQQ1v2zPovbyLqk
ieTISD1VYwqi1nhSor+ebACLEFD4GLZE2EePgq347GAZejuAogMzfXIuP+ea4TbgmjdASpORReDu
q24B5gQZ9BuGAVuXpvouSzOrhSmNDDsSYaqzdTYxOcTtl3+xbYwJ3QFA7VpoogDnOuTkZwSLVHcr
Cycq/lcWHACrUGpA6srtWqQMTdOlgxlitt6b7WdMAAuu42uyBHwYJvCnM3lw5K5cAiCbsVSo0QhX
29dPU1AfY8S6HZOnUr3E604g1WENDWtrboav1haREMq2gi+24n8sWEAXD901vLq48xXN3ZzKowLO
0xgIjOwNmbsgrrON4q5jkJGiKcZEBww4x6VPVGk7KoPRaiEpwMec4h1lBplGvNyCsGD+cdsv1oxh
QgkvDbyqUCvk7kI8cUY1rQstbJa0vO+bZardfOnVcJpsEhRp1jxrs7FMgjWu+D34vC04PVOGxDm7
XGNdVZJZJrYaYkDdK9Pviam7ZfbsSG+3l7fytc7t8Gj/OlLzKpIMNYwrzS2LO6sUiY6stBiZ6Dqm
yKAGDJKjq75v52Qo3EV4RwEqOe6r5/mL+bA8pPss1IJlF/dQPHFFSfjKyx/SpAhScBSQ114Neg2L
3hSoxCMXRuI/PWFsFhgnCz2lKmwfksfsp9DitaegiQKHR+aP8syVzAHGDPGeqn9TCdAN2asBCl5H
eiQ7ZVvfZU/mpgiWY/QkHEFZtYsiH5SdbYz2GOzvZ9GYFFGBaiNqHMgSAyhjR8tnmfd3WWWekpH8
chxoYSV6sZv60S2mjzpvvaGaIEKY94lLoX7jYkzNi+VeEAiu8waMeWoIAphcZsga5uJnv0tSi5qa
QBSHpG1dmrZ+UWtuZv59NLg0wy1fKpc2Vx3kx21r3o2Gjbwrp0ZQD83TQOdi04GX5vaZuT6bBipK
KApAogqzP3z8QQEuacdO0cNcH93c2lRZtiG65Dbpj9uGrlMVNAyg2g4CcyTKkG293MFMb6QBip96
WC7Jg9IqgEGVYRI913F1lNvMI9YiCDssrFyGVozXYcYYfgx5ZIBgLi3a9ZImc96qYSmRva7T7wr8
w7Ob+Knr7B2o66D3BFI8yK5Xr7fXej2pi3XiuOLlCvy2hW7ZpWk6FSlVF0lBY8mB8J6q7AatOtGa
fg559w7t5k0/pzt7SZ+mhnaCT7q67jPjXJoxENTM6jlTw3qUXlUFUkVTDshBJqVuTypI+Bjvsals
UsZ6J1g3+6evthwpL0IkaD/B4nS57rzPFpNSGzy8g6N6TkYeTWn5KDF9H7f1k0azh7pIDnaib8Hg
8agj7XKjHMx289g+C37K9WWAzAFTNKhcILm7ojw2jEEzk0xTUDtfvCVgSJD44Hi9i2zIs3cgV9oJ
LK4t/twit3hrysaSFrAI9jrrviyMny0UJNwRQiSePBFQ0heq36RN6VYjAtUyprI399oYZCX5VeWS
6GOw8jn/MVhxHbpCCp4G/LxSXY6SqtS6Akkj/SHpl2hLs3bxI6lAqFTMnyB+RB0wo2B/NYo9yPZE
j8jr2IJPgPKtDZEZzPnzj60FCa8ql1QJJVnCuYP2mKzvaHTXSz9vbz0Li9cr/WOI+cJZdO5QGKvk
Zsa3LsvPUR53WgqcR/4oF9+SXtSLWnUsJO+4GNG9QPXv0pg0KXa1YGXIMpZ7aK0d4yHZ317P9W3D
xiP+mOAiV5YinNEhVcN0flVt4hIz8vRJ2dy2srprZ1bY3892rdBBlpvPiRpqaOPny+jCee80sE0u
QKDHonqeaE1cAYPklt7Sgq1pUT0ttnzbeBvE8jGrTs/OO/rhKInw3fAyycDG0ZgKeKfLO1XNQ0Ah
Ni3itEe1xUa1mx4mpwhasnydKZDwt7d01TfApoNiO95FV/PPqOIZpJAiJaSN/QEx6A1K8l9um1g9
VODnwPgYWmc41pdfLS9qYxkgbBiq44eNBEGis6dimkp/uG1n1TvO7HDRDASqQEvjERt2ZiO5Nalf
y2F4LhPlpYzJqa8iQYfiOj+Az5/Z465MhRAddXZEK2QgD3ioDC6Etn7UKRONaq03WZpLrx7+mpQG
F7WFpxcgnOi9wF8udzNbrMlsLFxY8WgErW4cUfG23LyVDxptfqbZXLmNpooGJdharuLVmVX+QdR3
Je4IfENjsZ+GPn9QtSnU5uGjVvTYlaPhkNtL66VOfyiHeGIHczMPxl+zn7FsDM9a9qwAO47KLrSz
AACxNyeKKxW3NZ32aT3va0l9yDX75bYnrR2KczPs72dmUlB72GTBvVhV7d5u85cUPQdBzrNuA3ks
viZowHkWnmhsqzyWsKMpiJEnuzhUNP56exkr+Da2XX9scF9tSdW0rNk6Ep3YfhwpJy0etzMYmV2r
whkB9gxsxcYcu5ZWB4ma+7PRfouLMffidHivi/xTppDDNEBygnruwZGHw1g2s5fPhYgrZi1KnP1W
PkpkemoXZoL9iNEiTkvLbc1dM9Re6/yb65ANlqIlDazy1XxpJsu5OuqLEkIX9iCPmG+ghfJ6e+vX
7g4cUaA/LMzTGyp3U1lTOkgtu98dyKfERW16cg7OgEGTftw2tBb0zg1x4QB0FXKydIoSjjhsDuRT
ZCsJeidUpidM1/v/zRjnTxRzkM3YID2yxgSqlsTTug8QSvu6daKLwHlXFwZMEKsSIB/jCfMsxUmU
ERoWYZqVyDqd7I5USYBHLPWlfEHoK0VvgXWLlo0XkI7RPf715TiNOckq/KKz6AfprAc654ds6n2D
RAUYoStR/27V5a0/BjknWeLhf0i7st3IcSX7RQJE7XqVlKttpfelXgSXq0r7vuvr57Bw73QmRSTH
PUD1UwOOJBUMBiPinNO1izoSwEpVd5IUNCofczwsoygQfDjqBWz4plcGSE7AZ7bC58aRHKOlDUta
k90Bk7CPQXMSWvEBGnG3cW/u2sr+uO4rfJP0wxHU0fCqvYyhcoFkPUL72l8mE1TDIJ5ylDl4hCLJ
Zzh2gRMpkAQABfnrdbPcPcUC/2uWSQKiQie1XMKsGYRfmMi7TY3sK5DMfan1j9dNcf0F8QN8vxhP
WFHtL9OwzHbUET/BzJMjJdM2m3H1NWM6O6kknQbTEPHxcld3ZpI5gG2qZlqnNzgUyqI6phTcylPy
HEB1pQMF+vXlcUMY6KFQjwBHHCYjLj9g0OZmmzQt8fN6doj5nFW/u0Kwhfz1/GODOQFAyErSaGM9
JW3kVsPy2gz2m5Srd2OfTIIbV7QgJlROU9vWCfQD/LxTNxZkauX6mRDRJxJZYT4RpAkSq6mwpFlC
ZnJj2KdsEIxm8ncNAg6YU8EELQtJr7WxkgxoMvhDNHtt1T2bQ/xVkgYY0jwRTEvynJzekXSYkdP/
LjRlKROtgJOjMROqmacpv3pIsPQL2G9CQczg7d25MeXS5VJ5BtP7WBG/i2cDs7TDb21qnyFrIHA7
vh1kXZTnBoU95htZAClB6jEmfpDq98acnaSxuwWHkSBr5ppBNQfpOkqWq9YtJAvMOZOxd1MP/J/S
TweIbPhyhUTg+0fVVsEqBfl0TlO1NpppaCDQ4M9ASdvSByBRHtXYuG6F43YY2LZ1jM2CdwFNhcuv
A37CesQhkv04RneYNO92P972BXmGZvHhuinOziFnoro1CD1oPDKOMNrm1NVRJfsaqF6JGv6Zib1F
orC/boa7ojMzzHNi7OVCGqNO9oHPc6vR+NlMKhLiiehQfzJ/XjcmWhN9EJw9KuYqTYchamS0OHFd
NEZ818/NY1ZVz9ftcCbZwOIFdVG8DzHmBfe7NBR0fRxpXS3jvW3cWba0sc3uPm4acxsG5bHTyl1M
JHBhY0ZCmo2PaDQNB2560O1MMDzDXfLZL2Eibj0oTSlPpexXwVeXvRNMxUOiVuD83I94ZoQ5zEpt
SwORC9nvycNg3ml4DS/6+xSJqHQFi2Fnf7W+x0psLKYb3tV5dqb5s8dDSvDxBKthR1fbOZvHLMVq
lJ0GOgKCrruXjptpH97ZgAWB3yFy5upIqWg2/0/TzKHLJLtUA7TQQMY9gYfrOd/nD/Ex8CBi/7UA
0/BIpaIMPMwEVwwHhHbhsBpzDOuo7iU1wppB0LUdgd7Pd0oCmajmRPU9+q0O4/v8ZFUbLJsIqkb0
2DGp8flp0ZhjGdvVf4wv+m2uvKVCPhBOL/RyedSxzg6+3ZZmjTEyGeNyzUFyTNnr76xDtxljBxLD
zUP+VPwWjQH8faxcWxb1szOjLfh39cnGnnbbHijPxWueMH/YvQ2BGx+iR6rWkDwkL6W1ve5FvO3E
6DpuB8yM0Jb9pd1B0cYAQku4JAI7dOaItNCgLgShlLul9AFvgJoHDCtsUztCn4igD7WAcrq33Fze
h3uoKWOu3JDgLRvpmG3CJ5GncAKASSiWA5z4uDTY0Qql0TqiA5/i4wHpJiNwBhIo+RRRCOBEgHMz
fzt1Z18OBWerTON88Yn2q0EHTG9AZmEEkNksdte/FXdByBvA5oAMD2Mjl98qHJNIjvJo8RdVPaWQ
aAoJHLINiMAO73OZSE+AbwZ0zYBXXBoyxrGR7SKcfZK5iGU5MJYJoDCtlyte5sse5YgSgTs516AJ
GiUMFIEeimoIMUabnCxy2+BzqcHikbHdVvLiLgqUx+ZgS8LqNZ5erTk/lTXYxaLEaYvRG22R/Ayn
sXr5M5g7cOglyJSl+JyRnXtBbHlFoR4V1behtitjOlgnp0I3thamaK5/XU4IuLTMXIxZGNppoWMD
lJ3pxI/mNrkfd8GhujGc7k/hW1vUHO9EFJmcYH5hlX33G2mnJNoIq/oJt4j1J9+nqWMkTvHTfon8
7hg+a2BUSMEq5ZLEMX9dX/TapS+tM89/jJXqfdVgt+O289pQ85QIRHyRLUgceWZQlEJ5D0PB5pr8
T6pa2zLS2R+rX7bZO0b2EurfZaYFrc65DeZistBqQqELNmzjpUSapkMq7fukEBiFA5IJGGQoc6/o
wOtGHTDHU82+FVT7ZoZM/BALuiS8rTo3wXyRyYiiJeiK2c9VhOescUgXe5L2cP27r6+dy4UwuQuu
okLTW1iRkgJos2rYZwPgdteN0IhxeadeGmHyFDIak1UP5ewP6Hloibrp8tqx6uexmTekFzUI1vcA
rIEaFRRYYLdHALsMmmneLVGh4vvr0UvX3cVWtO8109PTr+ur4m7dmR1m60DvlS0agAp+WqWeqWeu
lSiCUMTxAVzWUPkC4zzuG7atbthDssR4CUBBKXIG5SWPeoC/n6+vg2NEQbBHsRHTHOgOMeGu0SEF
kE7l6PfNa2DDz+L3WRNUXrg2MCGNYh94+laoyjRpQNgoGYO/1B9tVzpG9zbFgoSU890VgA1sPGcB
m7PZW3lprAJtfHnwe8hrm3+04LcG6mQxQpWzFhVH3kTfF9ckyiCX/jUtdazNpjWgOnEc0udOuYsl
QWbPcS0VaSC4TcBPjvF15gruiCLVnd1iKW3k5C2u3lBEIMU1gWcuWN4xCrZit2w6pTQSOx58W/8V
TZPbKbrzbb9S4VD/tcA2pmR5lnQpSgbfLHLXltTbSL2xS1Ek5n0NcD5aqK+omMRik8t5bqulSEgP
tZlPoz9l4LRNRN1T+kWZ+IU5biBL0WwHPor9HHpulEsWjr1f9O8EY6D9DyX8zLrGlZ3W8CLy/v2N
A82MrIN+HDk6G8BydN2VQJ56PwoXh0oCVQr+6y3B96EJFLMqOvcJylicfJBHMQmWBrWHBaq6g08d
wYmh7+pglvwUy9JRRy3WWWSSoxetiJRaOOcUDWgQCFC+IyDO6Bc9y9PB6tEjcNq9H2SZP/aZtyhg
pam/SDwLVsi5dxAM6CQyCpYYEGRW2NpBPpkVvhtwG6egqMBPLeUQv9TLGzwtb4CiF8lGc04VJh8x
96hgwBvuyKxNGmttyNq5BwlEf1Mv5jvek4Jrh+PwFHwE0lE6aIW3weX2BeUCGhCr7f0M4ENouDh5
3XqyKcq/ud5xZoZZCZAfSpr1Te+HWnIEHuimXYZ5KyXLhhjFBJBQ/BsQusfrnv/3bbHyyTOr1HfO
fKOQcataSd/7+SJXlpvIuZr8MNTWeguVQPkJYvVAO9pg10gOPYaayK6SilJ3QTk12N6SBIu8i9XI
SoHMhMyRO0xZBsR0EICITU3NxHrIMiI8SDyHRrMakRp83sCdMwlHqOZao/Zx71tVszXlz6y+n+LS
BYWLe317eN9Ew7udTtdziOUGE1ww6Kd1PuY5XEvGlEx3qoK3edKdaHmox1/XzXF41mCM0gsCJ43T
ozML6/OlT2Kr7fAkSRfoxmbbdEcepAj8SuCGFDJSrjVrgWuiqiPA70IdBraZr5/Wc2FLieqrkEOI
98teJlslhkTnZvGz1/ow7eSb9qdR79QD/F42XfU5lx1pe33ZnM958SsYH9QCEEcWeqRCku2+fAXh
ba1FriC550QmA9cJIgXYdUA2wRzicmrVuGoCBXD3xnRQpL/tu+1cYgIKxDSnqooFCQWHORXEcmcG
ma2NjWGIrdpWUEvrDvIdRRVM7uJ2j81OxHzOCVAIfTpoCzA/j5FU1hSppn4ZsTZwJahONld3CvSd
nVQTkXxyNvHCEPOhJLkZ5TyAoUmOCi/DTro9ZFxaST01S/mzKpQ/3/aMi9DLpGV5ifGHQup6X0eE
0dLfs1m7WQl+M2FtnnuPnMVB5uYCTt6oF2Xo/UEpDlUc3mSJKAHkfCZNRUIOAR5kAKsc01ZrYy6m
tPerpbubVOjFGyCp02tRj41znC7sMEtJ46yQ57DAdT8f7O4hzX8G2u8W4Pnr34a3Y+fLYbNyO0Px
Uc56f8n0nZ2WT1JIBI8Y7kpwrWNyAVFqhR8MStXAuHfS+130GDYhitC9O+WRK2lv19fC/TT4MsiS
MKq4ouGI7QnsljIMFeUPq6SMCrEr9aVgxzjVRfPi/DDuDDn6DBDFvzGh/QTXx/AUIyxkb5M7egF0
dSrEeGF1UXRoGXfQ48gqVKik+uRriR3VA/3wh4Q5OkzPu1UNhh/I3ptOBW0k9aR+XN9Xzv0Jmimk
1nhL48nAEg0sWm2nQQ50mgwccBhhSl16yyYwmFqQS6hBMCRpm+sWOV/ywiIToha1z21wmiPs6tLW
6IKjZuyaSCSqxlsXKLHpjYnuAVqXl/cmGthjmhLAX0IzjJ1pKo5pk4VuJkl7yJSdSDCjGybK1XhL
OzPKtvXwKrXAUAejdhA/Q+Fmb9m5bwkRhRw+KNwkuLwgEUwwVcMSMpFijsNKCxU/ug1fW2B47s1t
vkm8wDMOxX46Rv7wGu1RDz+K2aA4Jx4jURh3oBxo4KdhPl+e65HRD5ibN2IIJfSF7JFJ8xIpehy6
VISd5K0U3CUYoKPxBYBYuuNnye8UhlMdtpijo6JMlE/XTNy8dLufeugoh/AQowLcuDiTEH7fq/fT
t/X/QBqDegNI+CCNBmAPEw+qptDSvgwxSaocK2Nyurne6JKIpYHjNxdWmAAA2FBKOkWS/QnDgWb+
QzOLzZKUm28fvAsrzJEIZnvMF2qlih5nyJJFcu8swet1I5xYZqsgLURRAP0ZFCAuP1gFpQ2pamTZ
D3NAv0IIGta+nCe+RX5izG5/3RjHF6E1iLl5HAaqp85+HUsqY4ri9JVFOlrzM2KZJ9nztjefv28I
D2JgseECmIthts5uDDWP9UH2MYj7hBqF04KfrwrMTWgILlSeK+DRhKIjChFocDFZcGwnYH3SE1gK
gaVNgYNxxqB+tOtGpJ/IyQ5ALWOgngb9TjwvmDWFJEYvY8jomk5Ke0o1UfOR/gHm4YraI6RhwUYN
MMrfntLZ2ZW1MO26TF+AaSjuemRsjlGG21BRf5m9cg/VHwmTX9b7bCnfHhWxsCqEDdBJYdiQHYfP
7KhpKiOS/RQaq61sVs5QqXhKhN+XpYci7bkldg+1ISF5G8p++Uc7zhvVSzeUk6zdKl/hPXqREHwQ
PcXWnw0mdTx1Uf+G4Dk7zjTIapHW5bz4wxI4unWji54QIgPMCS4Kq1ikSVnggfKuKafJAeWRSBB7
7eZYBTpFOJxgK1/ByIYMIJDRGtH/ri3PNl4rjdybsyZ44nGtgG2epvQWBBmZuyoxSxMcBvXiW125
IbnxVTfNS13Xgio7pyiA1eCNjgkz9PNRpLwMeqoS5dbSlfB0CnfQzCzeLHPYbJW2l++S0no2laa9
I/k0bdsmXHYBmaRtPeMpX85RImhfrYIijhuGGTTEEPQTZbb6G6KAWZJZDk/2SJzefu0Ad+ydthct
mvrBxfGGHdRB8JrF1CiaCEwlJAXV9DKaTQjy++5We+1OpUulR4ZNFDrLnbgJv/qYIKdDiQfsA5QM
AGfgcpMjy6YYaoDyl6V50aTCV8vxvYmJwGfW9TY0fqjWq4XsCoISLKFRHozL0NstZbtM/dpvfmEO
ctyN0CGvNuVhekWNKbkJ34s70ewS7+CBuxRpDqoE6NLR/38WL2tbn9QhlTDZMCaBh4cVuNNT/c/1
m2y1i4hYuCzB4omi/fqJWyVp1JMKR2IuX7sGWokFkGZv37ZBVLws8ZSClDsIPi4XgiZROxajNvtz
FtyNs/QHTMMeCar362bWqQYUUCnnL0ZOqAQ14xDtNKSmFc1onDfzs9HImQdB+l1WZwBYhBYeTKDw
vG6R84UuLDLxJA4yCKzFw+wXdU0fg+Rlqvqf37dBSV9AoARm0NXlpbd5kNQh+ptjh/MLuONvqCp/
XbfBqSqCBeXvwBPtE636DXEDTB2UoEe/3hi7djN41lHTnRZSMG64mUen/t2BsTw/TIaj75ZNNnjS
QcSsSb3gIn4Ad4dKGNWM1vQ1G1oSVGk2SBJUMTC1/z4ReXCGMSWYMNV/dGSu73ojTzAZKYug4Zyv
iD4BKozIsahSNXNp1yXkTUod7kmKbPRqLR/3eZQHgpELDlkKXp8AO2CmA8JMQORengKzNu06jqXO
z27t0+RVH7Ubeeam20yf+jF0U1DAi9Bo68ON+XOEYvouBGyTzYdDOce/XOn8GXNRLVoT87Npvl73
Hb4NcKAjUiEbZg+3kSUlkO1L56ey5ah6tkfvygEvjCgMc+yA91BGbR8PQNrDvtw+LSiKBlDJFqwv
0zaGrER3WA5UjxNSwFTNICo3IPIXXGr0j176JMDLlEwcSBVopbM5MSaXa0Nu4xYkiHQKMN2p4FcS
l4PXkcvWoEqDloUC7UGTzUuiMAcnsJQ1PjhBt4u6idE9CsEQYUDdNBgFjyTORsIfkA7g+YzhNXYK
uFSWKC9zvcbAXOIu0U+7Hrfoxl33ivWEHG39o8QN7hp6qthDlQUYNCSpFUNFkWxNqCenL9VbRxmi
sX8SSliCULyKHrAH1ii8ksBwgWcZ8/RTMZOKQm0eA26hO3rdbovWtwvbDbUvNQAvZ1Z4/2KFyFYB
0EL9A8eZsagViVTVdhafpgki1Ip2UO3AKUbzLsu6QzRE7lh8lkGzL+PCk/RWccyoddTyRfAzaC55
4aJYOO48ZM4q9hlImstzEaHYbsf2EJ3SEOUIdMTHqTqYk47KXYQERTHehghVyoI4EdJQMG8cu+iX
4DdQG8xvQDkGdzxIyTERyerVkr7T7SmTDT9+lZ6ag3oLvdGH4HmB+HHi94fgJjq2b7LIxVZxm45k
AISs4COgQs/mR1Zvp8iWS8tvR9QlifxRTGiHFtpdVIHhJBm3egEgW9H9wq64Y5Vsp/qPJA+Y0ZQ3
1zdgdaTwYgEWAjk/2gS4wmhqfJap2UVUlQrern6n3I7zx2R+LLMIIbNe7aUN+v/PbACtOmlzPUNH
Y+pAzP8oFaL2wPrZQpeB5ytGdqhPs9HOyNvatsCz9Le4pmwyDNLmrnwwdwVCqy4IrevSOuI45ZBS
wHQJon52cKsAOjdfVHy+AlIwWxmcNMtNvAsP8lbZgsSeCusJPhNnC2ERTzI8hSgylnmhDIFSWXoS
gVdasjdpcTtPIoGLdRTCmvAgoXyXGIRh4TFJNS2mIUkmOA3fIYN0iEHqKqHdpo5vev9Vq9+WUaN7
eGaP/p4zp5incLHAiWCho1PtJShjQVrBSUZ1Kwt5lDg+jrwMGmpUsQFENmycMYxBycvO9MH9D74k
FXTW1g76PgMExaxaCrfXjxTPPUBUBWMUo4V5Iia8IqPWh8iqLL/yskNzm90TJwHdv+bo0V/ZZLHy
7zqKEUXBLDlmCHFBYkD2cjPHwJhJA/5QXx4+5+WhIBgdj4+WJRpR4OwkZu/Q0sYsBCbW2Ra+DHZS
O25hR8nyAwRpvBjwx1Z9ub6BnNUgIYPONQIkhy0+DFsbCfNo+EUwgiG6dovuDyYYnD5JBAnFKklC
5EeaREcjQWy0oqacJ7BXyVJr+Hn/KJFiN/b9oYsA4o+Dm4wYXlZgLjvKReGfBtXLSwfNHGwfijm0
sMEG3UEppbEtGwPInuqAiZLQ02/UfbcHbmJb9ntFrKnHiR8XFtkQXEhyq1tYaHII/gyxY2+Dg+Gp
kG2eb8n/SQr0b+bHLhJ4EMpahYC1YqoPtTRI1VTRcbOSd+uY7tuXpHCU+2AbnNL7+baDhluC2WfB
5nJc1Dwzy6q4ZfE4x61JdF9KUR/LnbwjjhFmm+suyimtYPAMZXSqNQB+QzanH5peaw2r1n3tobrt
PyFStm0np9zZiWtD2GP20DEbHAXpi/AuWKXceIxRlA8SCEB9VmlTM5ZqXGSp7g/JAEGlGznJ0L36
CY7TfT+HgiI+z3HOjTGxLEbu0NlyovtNkjtV9mcZc0H6y7u7L9bD3gS6kdSkznVfx4y6JtVubrXI
+sL7HAMmY1rvAowTQA/JJRpwYWnsDESkT7HW2mP2lHmilbnUlaGKZaon2dVckrpN5MjISiuvdJNT
cK+BPr7xfT10k9Tpn7IfVu5Md5Wb3YmeA/wdRyaGTi9ODUutbgwZJsHUSPeD6sYENgeqqd515/3L
B8QeTQDK/9cEU+QdJV1rmy7WfevO2ikbclPWDqk28W7ap3Beqg1M3/TFUbnJdoE73kwfGUR5rv8K
/jqRBoM/G4VtNmVD9y6EWCv9EeqDaj7Es0hkbW0AfQXUcwGZxtNqNV5ft0PTtoVN/BGPUbN6a+L3
766AkqciIaMwsfXboV+COZIbGfhyUOJp5HdXPl43sI5llwboCs9yJCidZGBipLx7xUcAit8+uGsx
VnHdCOe9e2mF/oozK60Msb1WgpX2OLvqO168ltPl0BqGvuND7IUnUTLLSZBAHkxpBpBuojzIpitl
pxVRBo1HH2D5U/RRbKe9/DE9KKf0OXGSzYhu4ZtgkTSIXLo8blrokaCXi47CSneqKMclbChMObir
P8Mb7TPMPJD+QvkpPKSHaRM41QMpXTDmzXshoeT6oQvmUlqJV23z72vzcocXvLF0kqOLZz+NGw30
lagPuulz6DaueKqB4zQKKA8oaR3k11YyckXQtmmsA+s10TG2+rNVv0pbxI/HCdp/M0BwoOCtQHSW
bGMIDaWzQBcFAgynOcS50xVOvtN/LG7gpKFX7YTQ3XXSBGYztDHQLQQX5SpXSyWjzAE9GVFFC44h
qAiUDYW2UvVTSUP5wLU9UQ1NkddeQ0MHcCAoA1GpgcsP15pdvyRSjuJyAzasbftHQVlZf0u2pg+Y
4qn3qsfgHcT5EOF0AAP3AIAS+O06QwV+A/0+nBcICq0gdXbTqZXeB4MfvgY/CHSY6x3gAvrP+Xfg
2eBMz+9DF/RWg1+5YtTiOhFHso8aBaaOUXFDcepy+RjKtmKlAObGCox9uCxvNaXTiqrgsQuNl+sr
5dmiBO0G1D6R9rODQAbm1TQQ5vV+XRqHZsoqjIdXfq/pH5lGMkHezzkjtNZBHQkPtNUZIf1UNFOM
0mHd2+ZmHKoeTJakfjWKVsSdug48CDiwge4ABBfRRLrcw7GwC73OUDsv8sUOt2qbBgdJmvVpF0qY
+Dgkxazrzx2qnel9qySLqNGznjuC99CpCBQX4T543l/+ACRMdjhqlY7Uv/7U3Ig45Yv5KN+D4id7
HTYKAh45kBEdCyfcznvhSOA6+F3apx/+7HqJy0ReCgX2qaxyuC+2ce2Y7oxSSbfr3yJBr2J96V9a
Y07s0BStYkuwFqamG2OoTP+2GBWzn/SDn60nI2j0dBMsDCiaWovllkCeXD8La3Q0Y4NJR5OoDKs4
oDbA2V5tE29w+q157HbmQWCJFo4u70VUH9Flx+HGc2Kl/6CUXZKmVqX5sd4Bbf0CbrAd4PVekE5u
08beUjxlcr61JRDXikRB1kce178u25RHHNUStqg1V42xtDJRfDB2OVD7dWrlK4b8w1w2gjDKOYQX
lqiPnn0zG+Ofst4vCuhca0+OJq8cmrt0epoirLCMwP0oCDDUzZhtxT2F/jfwzuh1sBVCSYniKDA7
kKSH9m4BH1WVvTeAKue6sQmEKRxvIyGsBZ4jtBBA0kyvzrPlWWHYG3oIEqUl1d1BI5s2uc0T1Ysr
W7CRIktMNFO6aNaStoWl9skMI0/Nn6C4a6gbgVuuAzQi1dmKmKBVVSVE5stOxQEI/b/olHaX7ubQ
i8EQ0h6yY/xkeiJqAK5RHTQdqNxpyEqZ2DEFitmOeF37dlS5sY5Tl6MkCazP9cVxzeA5AgAoLK1S
UWCypRL8l6o/11+RXGPyKXHVvhB8KU6SjS08M8P4/DxXgzRW2MLKG6A6arjl5AZeh4QJMtp7KLc/
iEovXOc4s8i44QCinG4EFSWgxqmjFp/VMLqlind08Hx9BzlB/mJpjBeSoFfbvoIhoEPdSXuXRNPP
fAMgKUVsQmeO1VcZkrkfcjVX/ST7zCzodAlawvyd+ufvMzvVD7FRpUC/QTfhFJvlR6I0W21QHLta
vjtASK98YCP+uxJmq5oo6OS+oCsxDp1UOl301OWf1z8HL9id22AO6zKViZnUsEGSwNrYRjK7vbIU
m1i2+1MHIeCfkDMuBXU+zhaCER+TpXTABOVbJjeVEmUaKsMEem1Axajt0lsA0FNvKNXkZ57koiF8
rjlA3KmICiRuTWaNpCqSWmnr3ocswpsa6L/UIT8FNVgTm0Y0Ucg7uugdQNwH/XuQBrE8PkRKG/wK
rUPKpL7bwNO7Mv5JjuE1maO68JPeM0dXlKopnEUSvJGRrKKTQGmELu8RqY3CccR0kq/Z0nOlVJsU
ksFNDTmmZsGVGb5UweS1nQq6q/s0sEFhcm/n2Z0V/soy3OAKnrNT5w9SAdR05SnB8zT3bhj+sPBC
0ULZBfMZZLJEBLXcw0qJdAiQwBT/cfmr87ACh+AI9zPLal+E1aGQJsF1ztkY9BUpUQ+q9aBsYNpv
ga1DJ2AGFg1TYEP3lAe/rP6YqSLONt7NgDeQisY8PBuD05crqaBtguZfrPpKNztF9lCjYRQ0Iq05
rpW/3SngnACpZ645M8uHwpJMoFZyfdcbpqdNxFEGkXrJmvIGoQczjhRhAYda3XNNppQNJPmUv6LX
o98csltrF7n9LjwWN/pd9intkn31UNxFL9fjEc8h8GiG/i8Ki3g+MwuUosnsGrlR/Dp4l9OXwfou
gSUWBoFhQFkNHM6VNyy2CtxeXCl+2tuu3WbbvHsA2k5ghbcKYARRd6BEARAGvHQG/EHARRJoeknF
XTaCKajTBYkIx6vhZxhzQXkDxQXWgtSOhlWiReW3euVa4KCpCYCc4egNrcgUx+foAwPeBsg+kn3m
ANH3KVpBQEqp9fMSfETSU5w/XP/qnBo+Dg54TtDoJRCeYpk7zL6eO0ltFcwAoIZfu9of5dgAa6Ns
6l3uDrO3uLfyrboD/M0BtYPl1E+xJ4bA0e/CpP7nP4NVVlRyWceHw89oN80hMJzqaXJyNz1E+/Y0
/vo/CMFyHjcwSF9QUDID0IJx92UkfRKOcEdtN29msEoZTr9DTX9neMYJoIvwY/LLp/nGRG11p3vX
d51XXriwztwZC+mCaAyxXNpLAKxpKz12z4UXbiwPs23b/pB71V3oWjfFv+gg0A8OnQBU3yEMuyoj
N6ZR2zJMT0gyEy3BN65EWTR/c/+xQc/Q2dNqCBrJzDVsbrlRdtO2QvtU+fzv8rrXBBrqj+gJbeyD
sGrMSasulsd8VztB8FZjBIDGixoP80Dj0XigiTydbckCVwc0WXHlbYGBEAgq/qvv+s/Cme8akKXq
ohqbO4KbDh0xx7Buyzv9sf0yHwjqjcBVokU03bc3JDwKi700HqwP0T/WmQJImCkjqFpgXdvZ7/me
zuNj+N8dPrW9sATCCbTn+8wyCxKrlCTFwHURflLcSwec9GbZgWj5MbpJt/EpeBS1G3kJ3oVJJhxG
ttpH2YTlDdvc11yQlpwggbkBk+eOUjSmJ6E4NS8AozpOZ12RXKxifT+RcjS6km5ouLd/oruZv8S7
AVhg2bP25VP0o99L37/BMIzyj0268WdnhxRmraszbGagZalBe2cXouoqZ8qASjb/Y4Ou+8wGnjZj
CZ00UC3ssoP0Nd3KsavvpxvbrTbaFyk29KkbPokmvoV2mbhAymhR5fo/+xmg/xBh0jwFriI/ZI/m
a/2kvGV35F4EfOT4KpRRqKwiWqaYqmeSggzUBHk1TEgK1PpgSstbFdq/rp98rgmMNoCZSqH6mMyO
KqPWBjOBCUvNt4oRuU0VetdNcIIqxiboww28KjRDvPxotlSMxqAPAN7O+k1WmKgy/qrL0VG1cqMZ
mSPPIo4n3qIwAUbrnDAJIpdLi4VVm6SY8LmmSf0dBRB5qfJQMBbIOWIoFaBQT98iSD+YeJ3MU9kt
CzSjqmAG3fiznOYu0Z+ubx13IWdGmIXYWglaJ9C8+ujgeySFyEi8vW6BkxVeLIMJvXGYVGFgwcI4
YQCKPKq9ugmTn1khGkPm7RdkXkELC/ALbf1cfhMSaPLUSTAkk+TXEum12xntS29D5Ob6ikSGmBWp
TYdJkgKGdHt2gvxrjAtn1kQgVJ5To1NIURLASaDdcrkcUPkFoKaEApW5FLu8/Enmx0kND4r2o64L
V2sEJSSeIwAVCmdG3XfN7zVBJiWcFnTtQ1v71Bv9rYhk0Xt0DfzAg/fcCLNzCvjdAHqEQEqRucvX
5AXH9oclOdOD9AM8QUAnydtyKx0kkcgGZybhwjB7J2ehgZaVgtVRed7yEVXScJOCohlctL/ACeRp
j9ddRLCbfwl2zq6RTFOaIaDiR3J+VOrC0WfRuAvXCTHkTp9zqCCxDfMWmlYJcL7Q9Kh+t2XmTF3s
lpKIoYxnBWPsFIQEZBxeVYwTQh0I2AUogbUVAZN27NSz7k39j+u7xbeCGjlMYfyZfTgGONOtGUNd
KWmfJ/OHgdZhMnz8Cxsof+FuR0l+9WIs+1EfElDY+1BMhmod0PcpNK6bWhAbuC5OweMglaRjBex3
MWKQFmY15E8i5ffQbtpX8lXdg4j5VN3Yy12Nl4UCYl7JEw3B8DwOVJnQq4OsErBHzNEK62RQpxgF
xDY3QP+vOZH+9u0dRPUQbW6QckOFkr3Ik7jQoB2WEx/aqk6kvWiQU9ITUXDl5bIXZphMKJgTQ7Kk
DAvZBLsCk6zT3jqEu9YjoHsBsal9sL+fV+KhCy/Hs49WY5lIG7akbCGiB/fTXg2IyVuZ6NnHieVI
lFGvoASg6N8zxeUmk+1RNjCgRMY3KXiWJfmk2dHWsg+pYZyUqRfcuZwDdWGPSYj6WKozdYDCS13d
R0221TFVI1ZR4FrBEAlmEQDZWt1Qpd4GgJVg39rsDe8rsD8C7qYTwYniOLYNonswzuKxsZ60MrU6
qdoAPCNq89BOrTsSzf0Xjk1xbRhpxhg1Ozk4ElzmDbgt/Ea7jUGgqWY3pSKElHDyIMDC4QQUnITz
yYRSMlVdX2B43E9upVNwLE7dXvvVOd1x3tI3Rexld/lNuf8XS0MhB+U+MFGtZhbDIYbw3qjLfmF+
ZSjJQj3dqbXvh2/EVbRXaeoNzlPqJ2eXHZpnI2i0YSRdhqMdNC4Z1LshFjVxeY6AMTQcVR2xdQWD
qIukXeRlkv16vlPVH2H5fc4KbD8YaCkUEHi9VeyOuzYeqliFmoNn7eRX+4bcaPdWse235UG+re4C
bafeiype62VdGlUud2+u8klrMJkNofWbQv6wjEVwgNbHlBrAjQeYhYW2A3MzBGSW8iAD74yRKE4N
+Kva/pyN73ehYQX8jxRMiRYnm64qchh3Espq/jInk6e1pu3WdQVwkSXFm+86NTVFlZgQewC0Y6Jb
TbpOnbQF3Dbp5CzpQyefCkN0kXN37a86Enh50LFldo0oeRilJXwh027N+m2qboLk+fo6OEP/WAiq
1BhNwJNl9cJLCzVT+mqmkiXxvlVv0uN0Yx0G10BTrv6o7wkovJ3sxf5Vedct8xf3j2HmqaR2M4bu
DBi2FslZiodk+hGBU+e6kXXAw+qA4QVrMMC8BouuDeIl61AiwmdqH9vhR7xAr1o75oagI807P8jp
cLFi+AGaWXStZ9GnMZS5aeHf4FMttoE9efoiyrV5KwG8hhL2IDCge3JpQooNuFxpQGxhfIf6Lihh
a/KWK/9D2pftNs4z2z6RAM3DrQbbcWJn6O70cCN0etAsURQ1Pv1ezDnYn00JJtL75v+Av4GUSRWL
xapVa/3LEUIZBjkIGDbWLBc9qWejdK35XM5pVFhGoC6wxmQ0OVsf/9KMsBqdZSzHRDKG/NPapwPx
82U+9J0t+fwbJS0MJKGHytszeMW+Q34vPoxXallPa2PAm2sKdRQlSRG4RVTtHVCJzqH1p3w243A8
yL7WBpb42rCQzzHGBi8pYLh+cGdfj5aDE83fhigJyDHbybrcGwkreqt4OMPJQRsC8ttr77CqnCqT
bY1ny5+D/IkBYFe+Q+zacAztwWd7WTGdx57rava1RSE2uQQTX0VtjnhGgxALrJJupfg5cNX6wWq6
5aXrQS7lm6wEDwH4CKbKj1XSF9Ht870+eKDSAdUd5E6RNqHzd73uuS+swk3a7oyxTPCxgK3Hrqnk
zbE+edwGn2kGrAMHQ7gcE4hPN1WVd+dq1g5OlePdlPWnWDcfptKRwSRlxgS/mbK6qTu77M4Jzf3S
umNF4hfNc/Vh1WK0knF9Ab8L9nIcEOH+srwakimU29GzNgtMk1MRDUNX+VmjtbK++frtgRYpcnRO
S+g4uG+uP1Nm2vUcF/0IrZY3C1BB10ofqXpoW8xEeb6hxPvbbrERXqByz0cFVIPLPwt5rm6xijRV
A4S5l0yg0kPO68dNBlme3pzLTx83pkFe4R3X4qxym9Yd00H1CihF5H1osvw188xTl9uS4tjaM+Do
mBNAex5OuLqo7XKy6Kymw1nNxlMFSZogUyEvCSYhLYgbaMHfXtVGEeHanhBSYnOhmlclUHQ4Jj+V
R/c4nrtg8b0oBnPgp/KFvqgHGdJ5e41gnAF3GkirxHs01qq+mku3P2s2842KRDQzuAyprjgyReZ1
5MDywI3lYdYJuyrmimpfWSgC6VCTII2vY4pTSrqx5YSYpkdHgDsF+gLXTo9gN48AvuDusewRoArm
GL91Rlgdzh2jk+QBubUewDzBvwtZUKQ8gjULfEtL6UEbwa5BOKHO+0aRucTGgvDIBpUjXB0xVwQj
JERbkj4FGsrQyj6EivUSIq33fNq0suLBxv3J1W7Be2ABLMafW9ebV+SjZrddzPllhhAEHkGZ+gr6
X8YRbdpnUwK828gTYI4P4YAzAswyYjqf1SrkTkELgo7/EIKsY7ojoGP23dB8rH8CEr+zv5IvSSiV
0OLh/PoWvbYr3C2xa5GC1Dbur0dyZ0baV3SJpmftaAQsQE31kEjusg0A07VB4X4Zp26pQDzdnRfm
gTmwPxvdK2j3/Dobdj3ivtKafj63wWJStK7yT2g0QDrU8RMXTMBFccqNJCxd5QhYpOwb8Cvn1l4I
d7nStTa0Ex188u6Z6fRAXCWo6M9MdwPTgLSp19zjbeybHQTlbPIsCXfr0MM3hosGoPKHl51wZbSq
R3O26N25/qanARv8EZCI/JMXzTSyfeAxzZ19wHiJ6TeSwL7xBINpjk3EycXZEqOelSeVgnHz7tzZ
xdeiMnadVj0yah08bw/VipCy5KFyll2ivJpeEczMCIdkOfY1LrXRA9npH6fto9v7sT7r179JCCeD
2Q1TrOFA9HaK2p2mVmHXzJA/S6Ulj3XkujYl7PyUeIwC/9+dKWTj5t8eebu9lO3DzYeVAIGHsoo4
uOCBXt/UQcXBNQlj5/0ZkETmcBhUn3xtMQRdvyxTMPVh4vpS1MemX10YF7w6SbXUJsmEjaR+/Az1
sIcy1O6dF7T09+3g15BaLcIykLEVvidwq9N0YVcIoO2ozkM/zjyALo2vGaHxiT5UB0P1Y8NfQF9e
YMJvifJ7Aj5qrjbLlRlljGfbn/a/nRe8yC17SFlqWPyoHVztd5rJ3vfcN26tUvAd26ax0jVjd2ZL
ExqQl7GrFxKzXTMcbf3nbT/aOBJ4QmJsEQ0i3H+r3gPk5gaHwI1K48+Qf6/bws9yWZVeZkTYMaMF
o3ulwwgY0Fv6ZWIv/5CXAEJ6sQ5hz5omAf1HjPPmqRQdqCwoobVbJ7JKwobjX5kR8scFpDVkbmHG
aomPSyeayiKMSytQZVynm3uG9wzGrdAUWjUIu6p3liQxsaDlySQ/CRo0THm5/fE3urfYtQsjwnKS
OjF7osFITtlfzclCb9SDFFBEWlhg0f6xtJ5feZAZKgBl19WdoTtHHcMJt3+GbKnCq7tqS+oWPFZ2
AxLksvVZ/SknsmrtxrHFfQMwGoYCUAUSa01mr9NqymGltMqoSb1vepbKTu6We0BlA29PMD9oyFyv
Ezzq2bQD00B3nuvS8a1K/ZxVo+ob3QLtplJyxW5t2+VrV0izqIaMB70vBMM0/pSZ7m82NPeoKMhm
8ja95NKQkF4VCvK5xCkQ8AJFC53GT/lwqvudlSGpo7Ty6b78Y/7T9wJiFHPkgCMjg7ney1YdbXtw
sDyvdr0f4wTa32NTtJNM3XdrGzl5MSfvRj1afDORPHGHMYMd6DP4Lfvh9k7YgM7jto9ved+lFeHG
LFKzb70Be2hrnRkujjHs46R0dretbNwcQKAj0+M1CbAKCAWQhqDJTAfQEoKuO4iXIjJm29cU9oL2
tWd8vJJvX1kTHDA3jcJgCqyp8dcu/etpn91ZRnqxrshxGwCLcyI+PJqEuJ5UWtIxO4HvURR0CGBB
5a/auNPTPmyBpk3jV11W5tx0iAuTQlB0LMiU2TZKY3Gd+khJu2rwPdnjbNMI5zsBuI5T1Qvr6jDV
SO3GpWfw0z+YyZT4tCpaf64ae3/bJ/jPFbIJyBf+Z0lYDlEqY+gUj55zQ/1ekOUzvP3JsMlThoE5
dVI+qaya/yGigzIbyoIYjFgj3Z1Gi5fWiulZUb4QF6Bn+6c6vN5e1+YOoqqCmj5Wp7lirM3BygOW
QXo2KwgkWoWhBU6tqTtQ5jDJ4d00hXYYirEoQ6z6YtRpasBX8bFaUz9NTfwpj+1wpu4/5GLAHWHH
MBjBac6vIx6YEREjHJuep7Z6c7IG03mgOlsAl5R8Hv6HVi5xYUhwicQYezunMJRN3XNZVKC9s/rv
hgaJk1p7KqdFhobd2kAbqQbo6kHZt+IlJnqB/9M16TluEj81aGC09+UoHcfbNAMhVRQ7EANX8z7j
lBIDmFh6Lr9Nu+SQf1PiMMdQXIDCziue/mOURk0nHcfbMguDoATnkNWVPAKy27aamh5nOW9olNTW
UzGOv6Gu2Ya3XX7rEsHkOBfSBGADI6/XDlIpXaZ0Pda3FJBCDfK+rZadoiRmImn9bTkIkiVgxgCQ
hS3h7vWqxczbGmcL6o6eP9vkr1I6p3YaP495/8MdFslZ3opRaKIDxIFJCQvX/fXCFmWZjX7Gwowy
yf25RjjU7O5OA2W4r5Tznd64qW8vuoQzbevDgaqTy4RyTnexHmdOFV20caFnPalGX3MqrieEdAZK
rJITt2kJUBGoheoI7eLFTMHcahBlwALpmB9zk8VR7Hn1wQHE9e62k2zuJXik+RQkhA3FkejJxmAt
gA843LQMIB0ZzBDs6PWgnhS/nhleyhKUyqazXBgU0kM3GxnIKBp69ubqldKsOLGqepgLp4T4Cqdx
J7J3y1aajaoS/ASMZJAWENyzLtTCIS0OXLdYj63b/VJU5+DFneMPzH27vZ2bXw6NY3TKePPTFFZH
vAL5vEboOUkay3cglqMGQ68oo++0sdVJbprNvQRkAZxyqLBbohhw2WgTYnKNizOfdT+b7Ic4T17c
ZHlaTOuZxMr326vbssenk/AmAsEmDsL1wdPzGbrHNKHnAdfngKG7efbNbI7Y8NhJmWS3PPPSmLCV
tjENKvEyei6mJFT1zPQddXhj8fB3ovRb3k+vSRtLTsP2AlGJRI0f4VmEUKla4hUFc9oza2Itcr0u
RPNs8ucUUEtm9J9jS5GUfLeCtMf7t4CGYThcJKvXmV074wju8651vlRGsp/r+eN9HtyhgK+j3AAE
H7hRrz+bVil6ki+wQaFR6mcLcG5pLnlebq/jPxv83y9QBniLV0M1mO25gODQDhhjstMqp5PcNJtW
0MwEfgqvchCQXltJh7LJC0ARMYtRhEUO7nZyuO3iWwcYzJ//a4H/++U65gqsK6POv0fqnibeCzCI
3R4Zgr7E2TbiEtCh4HRDRwngDPF+tkxSu0nltefYJUZk9MpTqihHMG1YoRUzmbD7xtbxcQJQ4nIB
W0dkZdeybrbVxcUH0nP6Zs/UekJFSvYM31oTyON4aRAjIFje9fa5uduqLmg/wQmu0khf5vbZLJbq
k1qbP6zWKiS0UJvmdGTZOqiLUfri5/nia2nTVHSm0eNrdfGpH7SXxtMjULv8ahVPVsbetAVUIoaq
Icm7ytvSDFoxaAm1ZydP1UBvUvN+4EMarp6wHXVKTZYFbAQj4HZw/WMSFp9NBLSkbZ7k9pK2Z6si
wLJ4hf7ZzYoM7KVVZoZlO09QXltY8un2CdhgqcKrBUAFV8P0OJ9Avt5Ug/UdgN9ZdbY5Q0+m7Wqw
1xN3PHUdqGiVEin5ciKaFyFd2N22vd5jqEZiyoGnWCAgFN1Hnzylqt2lPRvEq8+T4vxRQCh5UL34
0FeN/uEDyDUqufQEkKxgIBSctdPpvBTZ2J6H2XT2WQaNi97L7PNAOrA5VpkW3V7d+gjCHkq0PBHh
zzah3lLUlTqnbtuep7kDafizYz593ABSD+DvEBtRBRMWlOPVqQ2xR87gC64agD4yGV/KOjxCzBDl
NR6AgRoQMfq2Q2wzzi1yNtQi0JYXm2pQmFCD2+vYwHJdmxHiPIv1DjAqg6BzQ+/cBrI0HkRulR9a
kASJ5nuh9yDD/8pWJni9YuR52VGHnMfFDRelD2pzn9oyyNi2FfDMcD6QtWaMlRBj5AKsZ7vtP5cg
afPJED/kNPt1ewe3DhLEb/CJuHjLajByzOIB6QaULfMsPShpGmVzEehJHbJcVsXeXNKFKe86XCyz
VpE6a6DeQu3vuqE8k0rbk5x9+PUFl/jPjCE8+tJMo13DSn715980r/yLMtip0GUs/5KNM4QzWlZT
VswJac/mVB8qCCT5c4b+v2EUP1uQMUgcXbJ34uurBttROrAad8oS39Na+YXJodPQ67LhjY2Yjt3D
DYnRA8idrcjFq16FIggpcC/PxlegncFP2ze/UpPs6ok99bl1Z3fx41JZD2yRXdJbYe/StnBJL5bZ
xqyAbaee7qvFvreJjHp/fVVeL4+/JS7ygKykyeyUMFHETxaEd1XyYoEyg71XgI3w9tna/GgAi3P+
Vq5mJQQnw0gWYM3w0QyQYB6croEsdaGVx6HzUslI1Pa6MKuEaRjEOxH9XnVNUrh5jvzGqQLi/YBY
U2B3o192vW/GH8dP8V38X2viEesqyGiMBhIOR3lr6bM7vd7euPWLDn8fiRNyNV4cFe/blBrd1Oc4
wlMO+uJPCkElcXqYNQ9Yjl9N/v22tU23AzsNogaKhXiYXvuEOnd51fTYOzPLDhkUdqyq/HbbxKYn
oLSGvBppEpiTr000GJhsW2/Bbaj01n6eczdE5au/0wjzotumNj3hwpTgdNWQ6GpVjuQca0m6M6jd
huAQB7lmF7soyJf5pO6gii7j8twAoaFgrltA5IDSEFyzfAsuTlYPkvTS7jvyPhvRBh0Y5YGU8IGo
BqmsBvp8yVfbQKpcG+QB+sJgolo503JG3ul+isUvouy5CmgZ0ipaAuIDPR54TwloQ2R4n/dp4OtC
97VpIVAVujq0rUIJRh61HfhYdkCiaXvOpUv2VDaEveGe6HVwdRdEEDBTCu6JZv3oJDUhZx0McItx
ZxXSTiy/ecX14H2JuhA+IOTihCvTJGVcWWjAAxRQjrbuT6ZODb8klaocszTRgI4sY93oDlPJDDOq
cgQZdezUoB8hEjsVZrKj9tS3vNukzX+1PuN1VdASMeR8owt6kw5cGajNMFrtygRvk+fbTr91bSGP
hd4dqjFo3oiVXkgFgifNTMjZG2N0yHMFNmk9+k07nWiS7Bx3RBe2Sf5gYOw3Cs2yacGNUwf7eI2g
34vZILHbS9lIqtiOm7NT0rfOAxB9sIl5AH77zai7B9TD5lCy5I2YgtUChYlXAgKlWBUAJEAfMBzb
nLVPcxDv4fQl+NCz3FciVKP2BfFLwEigZz+e8v1t2xu5j+toeAc58Ms1SAzzO2MPeafm3LSvSVYG
yIbDpk8DXHaSVW4tEkMaEDvBGwLZiJAztglJB2fpm7NNtL02eIGi/khz2QN60wrA75wRHHAl8b01
t8Xc1GbdQN47u7MIi+Y6D43cu7u9bVtOgua5i8oyuhGrN5FZqj0bzKpByWj2R/vTgD6Swzp/IVBg
dcwPF6jQ2Ua84NJG2D2xBtuoo7pYg1af85GhNgVp8nL0UNUzspfby9rYPRgCNz9GCYH4ElnibWho
6aUXw1A1sXB26jK0QBEc1C4rJI63ZQqpC+AGvA28yk5Ld85pnyb1WUc3FmLQ4IMa+qM+LZIi5dZt
BkFAVHBQwcY7XPSIZEaC7NVNA2yKtkuDOpzegKYF3UUd0S8y/OFGhL8yJlbLB24qhvtN8SPRf2q1
pNew9Uq+MiCkH+MCnXUn5o4XcRYmnz0V0E6wQ6A4BzyUaVAHsiLYBroHBQYEBwRDJMAr7W6SZLGO
G6R5v57hd90+3QEojMlcGPyRyHn3+C4Jlxi6DVyuACgVnjle5wNa30DOGFcVxrrIQ3Mmu+RYfYsf
NaDD02iRhYxND7k0J3y0cQJnwzC4NVjDplDxS+gE6d+tvRZNJ7mmxwYUHYV5hFtoUYOUAGPP14tL
mtFwKotwawSOiPwKhQE/+cHuuZJ3G/vmt/xFfVhO9GR9l5FdrcM9V7oChTCmxdGIFoOwa85237tL
dR57MN/NXdCTbyAQDYb2y0cjyZUhkTpxbBYyp6aKgqKbORGtLCiEjaUVYcqn2t02tbUmPJZwgWF6
Bv03YUNnzc0HmsfVua8X17e6mYJGovkWT/2pL0dZY2Udt1DhdlVM1tqYeF3lcFNGq95rrOrcdm/V
9D2zIaKcykpu6+uFG0HFEDVDkPZYgkfqbZamro0lYfBJxSNw+WzF/edFcZ9KYvyymaQhtbUmaPFy
iBsUgFctsAYCmFWf29WZdcci+ezGoBZvJDfmOjICnIWBIIAu0HJG/fXa7fM277OY6dUZPTFAA2lz
b6An63/cFbBbwLUhqGurudfJcmPDro3qnKfgw60meII5PLVVl/oZ3ri3jW3uGgZnkMygGQvyiusV
ZdlEC0AjqrObzXdtl+8ZZpR72ksS4i33Rgfvf80IEX8AGKvNqAYzo1NFeJcdIP6Hy7+zvxrLLGmu
bDkeqvHoBCAV5fiO6zXFaq+0g9JV5ybRXzD4Wb9Qaj1oOWnBytlgvrbOZWC69YvFA60Ncm0g+GBX
7IYOTdzrClOzs+GWmLlRnhvyOg5vCznW+metqX4orgxOvGESS8NwGkSkuGyMsKUkn0nSznP2zqCI
2f99cadFAF1IUpyNyxp0RKqJmwzUR2uQW5piJLJw6+z9cakWvraE3V4JsmCoIHWEu9r0tVyqfbBx
X1+bFSpjTLeSRKuaDBnPGNXf+8lHLT2AZIARpAfE4ZMlg+9LTfIdv3jBW2m/YAwUJrkyTP/sMX84
mH72WUUPHXd2GfwDtcbVIsWoP1hV2/Y6yc7OmEZJdixnFCakz4ktTzEw94CrGtmP6gjrIhbgCIpR
Zee+W9qTB+GxIrIaW31TOwNKe47LagyG6bT+XTlIPX2z7gw7+HCcQd1MAyMwcHzIwoTIWRvM8cZG
Sc+sXSw/LszZn8flOWk+PlCA/A6gEjw1QPkDgML1R+waDfVFEpdni9HfrkFPi7U0waTHH+clhCH8
fdQpAKfWxSjjpHM2ZRoMVV3uF9YnEG9DMAYUBYlM5GQjRnMwFd7ymJEAQl2I0apBTcW1kuo82XFy
iq2yjtr4oAHT9fbhjwTwNmplmB7ADK/It+9qY8qMFEuaarU4jGn+03G7Z9PIZBqb7xXT6+SYF6Ex
8IoKBRgPRHfQKWNVq2bJeQ7KOz0wwjKc7gtIEhfH9qXzOaGxFxj3xlvbYpAzCzwQzzcoIOBhgNH6
vX2fRl4dsF/0WZFm7hvXx9Vv45/jIgxQ7AIwwwV0XqoC6qlja7u+q+X2c1+w6QCcqpb6A6nyrx/e
fA+AWDxOkFED+ch/1oVZZqt1Dh3C5Jym+wL9tbZ91InExlaIuzIiRFWz1JilN9h398uyU1+7Pedu
JgdW+v0dgFg72bNrgwSdr+e/VQmxJ2lqi9V4IiMJDJbQwyNIg1izD/7dgN3Xh/YE6mg/0cPhtY4g
9gXI7Ccu96mE1t3t7d14IPFfguNjgUkWGgA8RbnY35Slmt7PsXKyn7Wd9dCCwvnXFFh/cXhDGYfz
xom9siV8S4z6z/Noe8qJoec3VeOfKWa/ukFGvrr5OS+PkbCmkjFbsRx8TnM/vlqgpS4C49lFqRkE
e1Gyk2U5G7wC18dWWJdW5Wo2Tzga85Fmvv43HwKya08OqM4DlJtZhOqR7pP9vyQhV2dS8NtGpV69
JHlytp/jfXtsgipgfhcqz3NIcTXHgYzhSLq1guNOdloMBhg83tOe6pBFmDT5bD4Or3xry339S+Ke
fOtuRERPeACizdhpZoEVdrMPupsIIfBoBvwZzw7aHPAyBapyDBAC9UVimm/eLdNCvoxijDVOJjcd
qQGnzK+i+qE7pwF0CvbafkJGC4zrAR4VyvjlNromOJVQlcCtg2fVStIRqIwiHxbEB/fHELpH++cC
JvDJn+7pIf1ZfB5eY50rsGrBKNPN4x9QXPWlZWHVU1rmo+ckybkpmOKEM5vS7vNIm3qAcG7fZYe+
odbgF96Uxl9wX2KyXLc6XcaCs+lolxFSuG4GtgwmS3CG45NLfV654TfhFJScxSvHnv8D2/t1TBai
xmzXlTc62PPlcdqlmB8Ns0jPQ/2JFxTbp6T354O0QLXxAgS9KJI/UMmgTyDOsUx5mYFnSFdOTel8
sccM7ARxiEe66c8LC2979Gb4vbAlfFpbiw2GxpFyIlmCGl9S/tDa/Ddxu9//YAf1Gg6BxQTB+6e9
uFJmHNjKmOBCsQdS08eWHQtNdjh5vrpy0wsbQj7bs1zVMLyXoIw4hMODHnX74b4NrX3slwcd1MOy
6u+2Q15YFBzSmjoMzaiwqD6PkRai1x3SryXUDsi5PNaBrEy0HQIu7AnuOAEWO7d47Z3nPfoQKebq
n9KgSILsBKSWhY5t+VIfuyf1IEtONrp0OAio3oOqEW321aNkmBazcAr4Seri4bXUaCO6KYTUe30G
KSAgOmVDngBVP6WzvaeeIwOdbvopQK3AgeIJgdwE3/7Cf4aJetSNTeU0mvPOGXHmrdqfMknzYNOD
MG6Frgta4Sv2uSGuHS2jOHkae2bTL7bI0PzbX/DCgvAFlQa84GlrKCf3i73Xg+Wuf87D7Evt+FNQ
fY6REphvSjgo/j8cvwuzQjbiuHXbMFtTTkV7PzVFkNavGH3+PxoRMo+4HWNdSbA2ix3BHDCRc2J+
ub2OrasfBGUor8AHESQFN8i8wtGaEiaGyVruzdrIA20chjuSWuSoVQWnfVBcScKx5XtAvUPMDW1q
oIGEzUtAkqxqbIZXWDMLwGH8pfK0t7hZPgx/45qFfHyRizesinE4fEnvdoNyiotDQ3/k40+T/bm9
f1tXC2QRgaWGyta6s2gzZ5qNlmH/AAMDMB35ygDs5VQn0QTe5Oi2ta3jhK1Bmxu0+phfFDYupxVm
m5pGQWEB9Sgd3OxSDuttE1CiBc8biqbieAzIYYo+7imeD8XgU7UJKJW43NbXd7nW7f+3ILhco1i9
5XadcspG3P1j8sSa8ovao3xxe7O27XDFSuA4oEMgRIY6ZZU+kBqbpecHo7S+EpREi3SQiR1s2kHt
1QZQywTLlXDjZ6ORL143wgWSnzmjfskKENVJXFn8LCCKA0QZ6SofooMQmvDl45Zp81DZ07lOh8AB
EzLJft/eLtGT3y3gk2MIARp1KLpeXwioPbbJkGgT+gu/tOpzPfZ+2t4bMik3cbe4Gd5sQj0Q9aTV
SEWFKsAS027CWyOLHAicFMt4V5l3txezSiT+nxnkemi6umvm7ZTWEKu3m+mclb55hODrj+Q4Pk1H
UOfkBxXK3uz7bYvb6/rPoH69fdpoKbho2+lsYwTcAcBb/+4ukri5EhjDqsDlDeI5/C+q4uLQqF0z
NJpTazhDpbD5qx4NrodZhuUjhCjch/EXaQOH+ulh2HOuUBJqkm3dWCQn+8WvwCgufgT/98ukgU1O
ORT1AETs4ncDuGQZ8R0ZnG1tBUBRjAPysiNGOcUZDoc2epvYlJ2TEaOiOfE836N4GYAL8udHPxrv
O4EjmTskOgzCBVvVJcZfVZCzpAajfcCGEqMwiq6BxstOkImGt82Jly36GBbAlRZELzDnY4qKRYVN
i9FkBpCpybek+9H86sAfOCJtyL7eNrTeQdSG0SkEDsvF2I3YpTZrRmcb9MwYA8wsJSjqpaigl6rH
adgBkC0jH90yB3eEDiSiICqqQugAh+CYTGjqou59XEANoFIQ8zaylGtVRcNwFC+sgw4cnwxuKJpJ
p3RsZqM+m8/Lztm1eyfyTlpggAgrC6X1Jv7XLh8/ojXhQBM3TpJ65Nb29pHshgONhojnk7C1v/25
+I0nmoIQGWAFKkrfIGO5PlYNRoknkvWAaxBDK46zaUz6k26aKXkE7Z5tHydVnSdfb5rGjaxWN+hd
1nuxsbv9M9Y3ADYW0QWVfvwHQiPXP6OYc3NKzdQ6jV37OA91FtZZnvhtbHYBtBGI5H5erxpTFmiV
QrwCs4MryocapzKrkeVgYPDRiQck6kp2rCcPkAriz2DXbIYFevGGTBdmyy5Gjd9Vw1APEE8hbwwU
Wdppp4y9TcoYZFl8snU7TMtPCXgCizQ55apMwXDTKJo2cFyOixQjZ2cuRmWVAxar/y3UbFfNLppQ
XWD1JCzAP0ZK4y7NXm9/0BVDIK4IADH5nJbDB5DFZC5m7jQ09uyczNbYuUp/B5aSw1xnUV1boaao
v/VGeyFluXOX5oeutXfMsMMWAakzi19zZj/hJx/69KPQNfwscGbqkC3ht8iqfUVbbLvqJPYJDuAT
qwlMKDgPg6zTs86ZABZGcQRQYTSP0Sm79uc5q7RUVRv7ZDYxNhush4bsGb+OfBhJUwHHwNMWaHZx
QHQCifRo95p1Mrv0m5YaB2+qcGY7Sfa3vjj45BueF3DajaNC3NzrrMaxToOd6n1kq3OV7+cscaDK
OFRJdxjaucesF2e8kbxBV3V3HgexMGRRXGMGr7XrXRxjNa76qQaU5jj+LO+sHS/KZKdmXwTjLj24
Llo3Ml7y9Xq54jcEexANMfogtugmxsocKJviPHrd8lQv1Dy4dmLvF3dSvzvx4j7jLqKSKLx1WhBU
wTKCKT1Qf4jCV3oL2ZkM5/c0oxUdNDHqrQPOz27y9ENhNcdGxTc2wIpILDsCCPd17BNwvMbDa68M
z0lvL6FeIykq1NwLxpyYkvi8gkPwc4PJZ1RT8E0Qo4V7ojWroS3M1jrppAmclL6Uo+sE+pw/QH2Z
BBDjgPK47U0HvaNHe7Z37bDc2XrX7mcdalFKx7LD7Qiz/lD4RahjcZAVfpIjXMl9nVmLSXLr5GQU
RJCp8xdKQYuvasMjpMNYUHdotv/fTAr38kg0BKQqs04uix/cWj/V43QwOiUNDdctA6IQGQv51iG/
XKQQR9igNLZDYNHEJpc98S372whk7+11baQ3EOlGao2EDThyffV1U9B3d7lrnsr4TZnzH9TSd4XX
676mVYYPtIId6Gz8UxP6TdeGL1bfqn5iEgkoa50E4FcYUAvH0DbnBRMWu3ToMbsUTORFoe2GHFT8
Dny8/9YVqWTBYusH3gwNFMCIcL4xvPx+HC8eExTHcPA0ap3yrox0dfEJHs/gbgvVvr0ni+P3TIZl
3jYJ8RXO7WPhIF3HMt1uMNo8j9apI7jjut+0zA95akeTSY4z4CjgZvpy+6tuHBA0WNBywOQoXrxi
akzmEkp3AIqduuVxUN4WfTxkIFXLNczmpKUko9q48JDAYWARjzTkcOJpdJ0UHElgXzhh2By8KfWs
2LbvuUSV0NGsDgSfd3hHIuJywOi0EIcak+hqj8L2aU7SI9Oy394EebNi+X5777bMQEuEfycDN4G4
dzOoC2iKCxGwk+E0KElIqLuzFEkIW20aFoOBIvSGePEG2L1rnwCct1z6PlZPrEz/zLa9U/JWwsCx
OlOoc2LYDRcLFHNMTIZdm9DtvBgxMmCdbEyoqG/gPoqqbvJxuUgcYH1DcEvILzkoCHmJ+EQqU6Oe
7QSWite4itJlx1uqLvGbMtC/aYFm7/j7xZbEjHW1BYUJ4A9tVKdQGcBZvl6gMrNeS/TZPOUPzuMU
prnfY5B0CasSmty4k370euTJmjerlJobxW4Ct8xJ5UVoUqVPSTGonXnylPnZ0tIw8/SHtj8pxN3N
Vvl9yg7xKIM9rM4zN8qRQ7z6qoOT4HqlLtMa6jIYnRLrS5r3B1q6x6kZMWOUhm2qS5xzyxy606CU
ANvJenJAVSCkOoIi5rRMXzVI+9Ut9fv6u1204SQjQliN8mlY24Wx95bVRUCOE5v1mc6wth1XL8yh
8tZ/Sw/VzgsnydHectQrW4LHDGaRNKg0mycWTuECCFYaqjnWtE8e+GBJ9lgPUeZKEqjN3QQmHF9Q
Q2VbBBwbkHFSLQajYLo8oPK8a9RuNw951Ixp0M8ybb516sw3FBBZDCzxFoR4wxX2qNsJ91AuB9ke
gVQdogF9KXYYd0Yw3umHJA6bt9tRcyOeAfKEaTisD7FA9FBncty57ikWaROAnF/bScb6sJrA4I5y
aYLv84WjJK2xZBmDiUX1vlCt/mmXTURGlGGy5sFJAFaYxsKv4m5Hiz/m5D33ff7dmUjkGHOAedso
Z2h0WmaEasPLx1ePuwKVeKjuYOcFv8pnj+C1hyuwWBjHk++S6qMUgXz1lyaEBLSdSdx3DjFPGomD
uQZAb/59exGr5jA3YWvozQLPjVMvvn+GTFG9zh3NkztQyCVXYYJ50rlDYu3NwZAMkWKrwTIyP52l
SGT+86+KUdw2sNYYAeRkUZZwWSG1btxCRcjhJ7M/Z1F850TOXg/LH6Mve+htxoFLa0I8peaS1+b8
bk0N1AgQLmCd7qB68qw/ZLv+fvgiYxNZP/OEBQreyyx1MY0Km1v9dfdmANCPVmGqLQ8tiBjdTVHz
BLZOo/RpQKTTousKvmCcZ6gXR6eayQisN4znE97Pmh64igqannGfoQg0ZA9tkQbK8jwq0Iz9H86+
q8dxnYnyFxFQDq+SbLe72+o46b4IEyUxKFBZv34PZxf72bJgoQe4mJe5mDKpYrFYdeocBs2BvoG0
ND8xNwtdfUIjWBxtj0R4biEb2pow/atvdOvbL976FQO7q6n8rtmJ2ArlW+6HWSj+AztEf2wOGCm/
m/Yg/98Vn+zQ+2Ee5p0Myyf7exWmkdjADlw/iC73ajnIzCWVzVDiPjJwE2SG3E3D06iBqtImb2MC
boLyO89fyADZFXbsxq1mx6b9RSxpXQBDbPOvbxbHVAT+lxTh2zwMj02nih6726d+LXCj3AGdVdUZ
v5LW4qPVlJ4Oc0JPQmqDFmaLdebq+aM2FGJnSN0xfnXF953qSQfEPz4vA/tBzbp9AacjszxUhB8M
/8dEycY4jAoWS4fCGLG6iBDNrkZ8qkSitkSRGPbmH4qxd6pjOnpzpGwlv1bDyv/fyuLNahlJYzIP
93oyVa+imAPq6ndAuERmvtXsXTGFmiI6saqAjGbp4vyi3pEjRYIpyt38U4db+LNsNP9naVb0hUy9
v5GyrHyyi9fJIj7OuVFqgqUoVtvec9vgIFITsGUKJmbQKqZJc2Rd9+nDjogms3pBYKIelePFDWAN
pjdnwjBPrSYDPflaZG+3DaxsohrOAw4aZWmQjC4OFmMoM04DhHZl4u0sFwhTFK785qdf2Bvbt+J/
4KVUQ6KqHQYRuctwW/aMQd8QHk/oq0d+Ofwx6X/fXsxKUqmqNZiVQ4kW1cHFFyqgw47RciRDTvlL
zx6dSots45h5RVSWc3Tb1srGXdhaLAf1J8/iPhLKSXvp7fqUdsVOz9271jA3XpKrG4fmy1/YlmJ7
vty4pK3QhpUpsgD34Kb8sXD05yYRG9na2nrANOOgEYSZRsyeXlrBs3jmNf7mlPiZXt41UL78aQP0
RgLGMF+HrkiqbTFzr50oA+xeyMtB2Ycy76XNtkWNtkYT7QQlt3uv8CJfYuDVmnUSZKjItL37uSjd
cePLrWUdqKphNkjRiXqY2b80m80lJaZbGiftPr/jkfjUYPKkDpPIQJZ+VJPZDoZGASy/25KIX9lk
WMZcL9rP2vXj3J+HkvEGljPeuneDKTAAId1nWrchBjP/IXUFAYciecKMNrCpCyx5bWadxkSCok1X
EUiqI2JxlwSWQSJhyjt/npMAiqO/Qd4FaBEbNvx25RLFYLjibUV3CXORi20G/UFXJ/jLkzSc0Ey6
ING3ej6rJlCDxziaOiBLRiY0gxraocxzGufn1vns8K3G6Fr6j7eLYrrRMTCCivDCV1y9GN1mNE+F
rldFIJCsvqCg5+/1WeRhbtcu0PhOjkY72sYnf9LNEAX+dGMrV0IAHlEKcIJODHrTi18xzsRqGFDn
p6H+qfeQE8XQrNgamVtxzgsj6u/P8uFaMsdFvwxGoL6TlJCYylmkU9USfL8dO1c+24WlRUTjo1OT
opT4bMmnnt5X7vPtf39tJSgiQtobr0PgVxYryTuhGYMx66c2rd5a03gpGFiQOyloAAbSNPoHa7YS
VFEsDygPXe6b6UE1unAG/YRc5V5v0T/NmCEPrVH2ATGEt8GptrJ56P6h0Yk/MWu8RNDrDQbm+szX
T4xj5lzocsSkMT/cXtOKw6kWIyak4PWgGF3kVmCycGdAZ/STVfnhlHweIf5bjlsNzVUrro5hAMxq
Ahu4iP+O2TVF03r6iZufdYjs5DXmwTd8QfnSIu210Q9WZQhQMF2Bq5usohbPDP3kztr9jPnhtkDC
3X2tchLacqMav3KhnRuzFxF31o0UE4LAUYj0lDl0749DCGaYoHSgZzWah01K1rUdVMEV7T7As+Dz
l76nadzvRq2D7wkrNAnmorXn1Jw/Hn4A9MF7CAJdQCcvPTwrMmkAGaqfqsGbQvBUUQDA2PeMGxtH
ac230QDACwIgAcCyFm6XtjUYaDtPO4lByCP6p10RWMNA3j7s3Q4GkEESBUziNbWey7t6HpJJOxlW
epwKbc/Sbqd30+4fzCgUJwiilLi1Wu1ZQGWpTUqTlNrJaZqfvY06Z1/8VxlbI40r0Q7hAHZUaRMo
msWmWZ2ciJxzDVXG8alv6lAn9FEQ8QVP9jy4vaS1eiPInFF5UC0aNO4WDjeTKfFolWFNp+qx+5zf
1eCZY4fyt7zr76e9/Qeypwfx5rxulQCMlWIYmoXKrAPWKAwgXu6mNDRORWPMeO6FyYkftYOqilnh
9Kl4Kg/Os/46POePyZsPll07dL5kLPB/3V79inviJygyeoQSlJMXH3QcMlc0EIw5VYX9yFP0OTLw
d2wcti0j6sifeY1jTh6XoCA4NRwvMcb33cSiD68DjgJKMXSXMeTtL2pLVtmXReLjJSuIGZZlFYKM
7baFFZ/8nwVknotAmM+NWXEPFmqanOq8jT0KBVorL//0dvFRmUKUaC+MLa6RuobibO8T7ZQlp3n6
rAEyOjtvVfLn9ppWYu2FGeWgZx9m0mmPlD7XT2XWR5Oe7xxMTAx2vb9tZq0ueWFn4eglk0WZG5l+
ssGgZ+/Rz2IP/Y+kCn7yQBFIjyj4sUhrQksEabEpd7rSy4N5sKdDaArzIMteHvBMdgM4q3bS6wTq
3XZCA+S3rw04djtqoTff/K5q1gRDtjWRuLrBQIiBoBunDE+zyw0eMOMD4kblNKT6znj+ZOTsKzbj
5fYGr/qmqg6gS+pdgzvy2ko64D60U5ORUMu0HZQ6oOXG91Vpvt02dTUS9dc1z2wtDjN1AZwwZmym
dnDxAAqHsDqa0XyXRAlU0YMR3Jzjb7KJmF2JIRDuBKUfGhbAqS3LRj6o4d2xt7HEttrboxUnvdjI
q9Y+lmrUq5tHDUIsVmY3QNB2g6OdEojvkTELTJKE5nC8vYFr3wpoQXBQwCFRolq4RN7pnNii0U5Q
yHweB/03Wvdg0B7vR7ElMLm2Zx4Sa5R8waJzBehnEEPyoE+knTqfHGRPD0Y9bxztNRModSAdVQgU
cG4tHLyQKBqRYT7ZmXyQufVz1pMtTq81AADw+n8rYMh6r57daeZrmd7y+eT8Z4IjUDc/laEfii4k
hzJiUVZ/+odquWrvgX0IpI5oRi4CFh0qz6sSezo5PSgd8t9Gv/X+XXGDCwtqY89CL4Q3wJ6uwUIC
igo3Oda5EeoJDV2x9Zhb+UQXlhZunUF1jDspLNHivwJ9RRAT3vbolXNzYUAt9WwpZuIbiU1hQHO+
chD0OvMXo9wAuWzZWLyv67n2/cF2plONFILmoLfI513VbPFtX38VNDFAuI3yEqBjV9NWray1lmJu
EHOxXzozf+RWc68X86NNf310z5QhTMBB5w7AbXexHrDHNoQUJnpu2i/SWqHPzEBPt0AsK3XBv2U5
gEmAeEX9eJEWzc7EUl8m02nIv3BrDBApDg7Igsu5O5boZvRvLh7btUkDWk97jQ87MwXCxkTVsJN7
6TWRnL/eXvnKBXLxm5YcyEQbfadnHn5T2EfyaOysP4p4i0azAPFnkwflswwNPdycg1BJ0+W7GYbx
KEdLAD0wcAFd+ikZ9ZnJRh054uhPvtbMuzpt59dyHly0Y5up+zV1dvpN2K2XRKOhpY8l02r0pV3u
HBKUWA9z18jnLrX4s0Z8cV/Ok/uVpKTMg6wT1Yvh16UXplPXvQlnGP9ksybeazImsT6iZM9r2loH
aNPqmDkqRxrP/jDsLa3Ns8BtmeGBQthq/MMsdda8t82cfXN9HwlRodV2lEHu7xdtGwAnRU8oAF52
/kC9cbhviV7eDwjPoKHPU+elGoArdhJqhVk/ak1AnHT8YWP972CK7vbJJNhXa/Ix39WMhDGMSVpu
E3l+330GvMN+aC0Hr1Sn9cT3wdXoGOTAmcTtkFjf5kEb7gyAoD53zGdPjUYgsiN4J3yoaPttfjI8
kdw3gGM8DPo8gQSpzTr8iaJ4jHF44gQEV9Kdmbm1+SwlsY2HmTYzQyXVEE+TXVl0n7h9Wu4hTaul
UZ6Wbhfi7i/so+W1/as9z+53bifaKxRe268tBEJOuZMnkP/rQftY5UnmBqXX8K1mzwqYAO6D1ikG
mlE5xZTkpfvYeeMmWOF0ajFXZcmdNF59koLtPS6n+7Z29sL+MwyHdjzORhPZ/qHIfm8cHZUbXHnw
/37CEkM1T4CGoAaujo7/VDsBf3f3czDeQSadtwF4Qnfd0brjh3QItDYgG2W6v+T5S/N4ZCHF1NSo
wLJyXCeN32Q+zEsz7Hbazn/Q77gWMLqTu/qYPDLFOBtm/7nQuTnKPkj31qMGyo2tGvlqCDn/IYsb
x6GZxGw5PkVnvDSQmByyp3z8w9rPQv+WlqesvXe6J9a7QTuVL73ZhLLvg9an0EHfmqK/vl0BWjjb
k0Ug7/XEln6PPcmo+TAkTVB2fL/x2a8Lfpc2FiljZc6ZnUPt6kT0QPtshfkue5JZQMBvpd5PhoG5
MVDJ/DDutmLm2upA8ou5TzyrcSMuHr2aZNxoHDGe0MBydt1U5Q9pltCNp/Xa+kB6C/gq2HLUrMvl
yRqGHvLGLQjkoUNdNyJwhvd+frK4FaRAzWxspvrJSyeGxhQmMqHth0ff8mntF4lWaxzG7o2wCfiT
Qp2Yu+q0lUOueum5pcV9A4QEb4oJlhTBCa64cPAeR/sg2IMP4nj17hVvsos4U325jVWu3XXnthcJ
rDn1gGiY/892f9S/wP8DtU729k8+crahyofO0j/gZImlU5jqcz/qMHWmle2Gg6z0rMBrdmZjkcPC
OcRot3Q8FWlx1My8Cap6CA1Knz2Geo+WP/BU3lvEfpkc/uHHNYoxuvtXIQpcKssuP8mBiygGiK0Z
EGCteBHiub3D9GQwWx8H/12aWhx0xtOJdMKCqdQJDGEeqkxGtz1j7UT7eNz+xaPjqbs4ayyvtazp
2XyCMmTodKC2xlzEbRPXuTpqBAAZ4SBDvOBqBLKnve9O2jidvHxGUcAGydYQCkk2wuJKro7d8gGL
wKyzAUTJpd/ZHScu53gSQPzvkzVO6Vfitvuc6sPBqbMtcMTKvqHvhmwdA8KK7nNxoKZyzMra7hCD
6/c0kUEDzYvb27a2HtCpYymQpINU7cKC4XZyzhibAL9wQwxiBZoRgx5z5zbp4bal63oYoO0I56iv
YyboauhuZKQwSpXJ0CN0eO7zgwDBbnXYYjNf8wO4AeZTMJl6TV1R6q1IR2Ij/tlJ4Lhfaujf0S2m
qhUcHbo3+A/RHE3zK101P9fcpsDbBjnRAP3DoDtAvzgQR3IAhP5+K/VYW9O5tUUSmHWdAyYGfTyZ
OeKNTgBlbM2wYe6WDtlKW0IRmKOTqMYjwf69sJR6NROe+kj9vn+kv8xH94Hg4QaYZPEw7AXILWNz
Z90ZbUA/iS+3HWTFFfEGBnQGNz5G75YhLx84MSc/nU6AgIVD9qWT/5U1APS5DG8bWtlO9dgG3T7m
ogGcVz/k7O7I+iQpQOIznqCmlQeaS96AGnvnvr2Vpq2uCDwMaswUWqvLEjAUBK3cIvhuVWccqpa/
gdZnT5P5jZb1139YEz6a0stE8chRaz5bE58yp0LKNp7q9oet/WT1u7OpH7y6b2c2lvuGJyVH42o8
JbSP8MAEJcwQzrnY3V6KugwWuRKoOJDto5uNiL5E+7czzVjRwozv5E4g8nGI+kz0odFlbWAJ97mk
Rrv/F5sAc6KXA3GJ5fhXXZST0fVyPOlCO2DOFQLa7OQk9t0wkddRfrx4hWOm9FyBCoDqwlK8paqb
sawGmBP18F85JP/ZFFKg1tx9u72stS8GHwcLCHipMNW9SDvb1hw6oyvGk+Xxh6GVR50lQdd1G2+0
tS/mYvIRQ0S4FsFjsXA+yXMw3zvDCYIgQctOFkSDpv5NdE1Ek3bj9K7ciWg4o7WBWgqqKkuWN0Te
uZ9Lf4AXpgFpHyft58c3zcOgtqrZmEBzLdzcQL/QJdLFaiwPg6vvbqM9Iv5uLGPt05xbUXt6dmCt
kc5u2dvDiRUPnrQgpyPCTtvqM69FIKSRQDUAMgrQ6GItOmkJBrrVu0OAB51n7Jc5icNUGi9bYw+r
68E3USg1ZK7LWOfTNu+GMh9P3AY5WYpbA4NeO302v3/46/ylz8frF1CNK5TQjK5AQ4wSMiwUIkRJ
W8uITh3oNnNrq4a9XBIQsGhhIG4jpGKM8m9t5uwTUcGKwjCYAJWODR0CWnrut3LWUOcgo3R+f2xd
yhjoo5DsgXlNsbde+kNd8VyOrcPjPjfBsun2osUcfFmNn1BmbevDbWsqpz+PsbAGDnQ8RxHrFC/K
wi9Kbxr0zMhEzHt7BtsMSnT0jlSFJn64c13R7503+fIIZoAGh8w0qdd/sLaupB00WzXV8CQFHmER
M4rWMhPbKlmsNc6hGeavsoKMUAdOmY0M92qpypCDnhe2Fe2vJXEQMmurc3PBYuH41AwNE9oZYZZ3
XRpkWFyv1TtmdY4Rlf1obHWRVlwI0iOAdwBhBidZdqrqIkNhK+E8JrU+Qg5slIYVTbk3zCFx4Msb
QUU5yfKz4grDKCDw4WCbWMR7n1uY7rBGFjcM0+CUTk7gZRpYMDuoddEwabriaa5d+qklDUgfLGPe
+KrLeKP8CscTLz013omu8KUX99hIO5kNFpeVtIydcNIkDzEa55MdRCuFu2/z1rE/iBZTRoGEt6CE
ht7ZFUzRGZzGrTLK4h6TrFZk8wy82SjwUvoFaht1EhpJkn9FMubqD/asDdUGlcnariORhB+jv4oR
t8UD2tClht2tpziH5FAAKPE7pr9eLL8NMRaNwY1yDuxcPqUuL/a3j/HadrvoGMGzUSoAu9jldutD
qhulGMaYmzR94pBDboO0qx3/bhTCau+5O4tu4zwt71+12+c2FxdXVucptBm6Me7LMnDtDtjMrZnv
tVODxi4UdMAuhq7/IjY4FcT5itEa4smxgmrAGHQ/RNJLjx/fPfTDVaqJNymurcvdAzqrdCpw9cXC
wi5lALgFAynfHLv3QtOrtsgbVzYO7ECAfKn6H+afFx8L9Lh6PlBtiEF7+IPNeDWW1LR3t9e0ZWTx
dUZepBxX9BBnvf1etaYemQ4gEreNrLjdxUoWDo9nE8uSSh/isXqqeyuQjvdn6K33vN4kNF9dD9oe
OFpon10p9QEkpuFilMNfvuYiwUEKUi2Evt0+D7toaHf6GIn9ViVzxQGBaFQ0PSgO4z5eLHDMRIlt
89q45D7dNbZeHrPZF2+DUTp3H95LDCbBClIn8OgtCzB8YpIMjd3GLS/3uJT2WjY8wYcCHcC726bU
r17cDqDOUw97hGjwzi1SDCSbBOFibGMysSezcr4U9fxSA8BDS/bZN/sHx9lCvG6YXPaOhobYVdlM
bWz0013vyy9am4RO6e+bVL64+Yn277fXuPblzta4JDxqMgNPqwEG6y7fm1CFLTOys6atda2cgPOt
XN7rI6RF3NqCmazJ9gIYsrQQgTm2n1AI2HCQlROAyQxgjzQUEgAkW5xooFKlTiVM6Yi39Zx9z9t5
Y9PWTeC+dgBjRJ6ySBv0MsWEu9tiNb4IpulrnW9VsK73C+VfiLBARggKW1cHqmcuyaQ/yNiAys9j
UyYkasCWHIxEZF0gXDKm+9uOcNU5RfFKJdMQLfMUfcjyEplBRcLBAyfjfu/dd6f5wXm2zMDdTXtn
Xx2SV5MEW/MYV2XBpU210WcvBpQ0tN6uYLPZyWOxT479Q3oa7zWYnO4w3357ideHC4klZJ0BT4Ju
2RXnnGtUSVPyvI5tYn0Cf83JT6qfqTN8IzLO07QNuxGsurdtXrvKpc1FgidqxyR9n9axtLwp0PAw
EROowW4bUS59GaiUEbyHDNCW+dBovdzGtmzcoqhYHSfZQI5mk3lRhrpNGrmp9YiamvYVJHXGFguX
teKkf3lMAUvGywTl8EuzhV3TrDL8KsYsyG/XmsNkMA4A5kR8Su96Kw30Kr+rhima8/rJNL4jbu+b
fHhpEv7iTWg+l+4Ty8FFk2pxYrJX6bCQMxcg2p+jzI9tbUaTNb4bjD3jGP7hvXVIGpCzevzQe1YA
LcxIaMClJuXzUEz9a9n0UCXg/a9kZk9aww45pi/9yRH3wuz7uAYaae9NrQdSYzwY7eb19ldY/dR4
/gK3gkIcXomX2wGsMC+MyqniOhdtiKEfpHoQmIhuW7kO2Op19D8ri0132ymnZWtXsZjNXTmhtmxp
91LKjXCwthi4CAyB1hMPz0Wul/SyHT0J+liSaa9Z406B6Xq/Pr4UzEkBYwV6JweNm8sNG3WnJSZm
53DZUQyhc1LseZ3VUTJ6H622INAAzqmQIRakpvHSuzRVzj1nQKlUsYdXTsBa88RI8oUVyefbS1rb
Nht1crS7DCTKS3b2REvpYLdZFWtW8UObiiwocn3LBVaNqMoHDj1YWJaz0z3I0npglstYks6ITL1u
drQj5kaRcu10I1iiDo9LFH3ChTu7xtSZqbRgRYBBULRRnSR3ikrYS77d3rQ1lz63tPADIjrUJzNY
civf2/dZluw8AuYY0wAf221Ta4tS9SJFr4ee2rIY6rlN7RUTVOKBtSxCB3rFvPGACUoeuqr/+Q+2
UEdBropJzquKjTFPA3PqsYwT5rQcTFz6KEO/4NVbg8qJFerQDHA2Ptr10xrhH7bUVe5a1x9Nij4D
bUERoyjrP2NX6adylN5vWlIwXPPpFdRwgHHZg5cHTKba28eXDE0T8GL5aJBeDb2ZOUltg2hFDNni
T3LS8lCDrGSVGLFdWl34YWOYBgLlNJQEUCRYvgTGltSOcGdQJid2vrelLO/TvDU/J4ltRAbQgRv2
VtKHC3sLNx0zP8H8ChbXiOy/DgSk9YA7zmLjJ08rjmbWpkGOscsNqyuHHVYxqai+6PXsT1L1uMib
sYhzilnnUBduh4cwFJuq3e3tXEsALyypY3qWjEndTvCKBQW19uI+yUf6bN+RHUjGZEC/TxGHoNsm
i9QS5oOwjJkPPPCVv6D8tXhh8aSu25yKAkVcVu7yrix2Rdlo99SaxjvQgDv3SOaLIEEBHqnBzPt7
3jtsg7ruaoeVcIOl1CjAQoBce7Fur0wGC0JcNB4K+3kU9K4a+Zfbe3sVdtDKR6EdTAMa2JSuJuJ7
BqFV3IRFjJ9g/uIN6qZal/6YMBJwB5QTeb9tbmVFuISAhvm7IIzgX35JFMAYQNIQ0pSuM4XtxN49
p95Y0lXQRjffVmNx6KBiNu7qDURTG6p4sIGS/29m9W7xI5kr2r/OeG5+sIeB2jc6f2gB6qhZAtO4
eG9BA9jrC2vkMZvBkDAX+hv0XB97KJNvHLar8AlDmDTVIIAJSkvAVS43rqHGCIJJymPU9yczEINh
86A17Aw8VKlp9lFpeRCJkpnOMP1cUccIawY1hP3t77fiLuc/w1xkK/WMFC/xBPZW2HNU9SDKDnTm
J4Da1V3x35xa9fjRi1HH8KujqfFuADWu0H26kxfc8SSLJ6K/6sYAwDGzh3ba914NpQnHkP7z7UVe
zZuhAgyktyI3gJAtWg2Lr1oVqazhp3ksI+80AiBWQ6X9YKcHcIBB4dkNB2vXjA+6vZffTUU4FTZb
9FJXD6fFT1i8zjjYB83KxE/Ijs0fmUXCCeoxUoSZ7Z31lENpkew0ALCP7aE6fHSq8+/64dpAR6G4
dIXfSL1M5JoOveeuTiMjGQOa+cfbe3ztSNjiMxPqSjsL6U0lfeIxmMg5SD99uSc2D8XUHCz48m1T
12955UGYkAVMBD2Nq17K5Bt9xiZCUS0zodOdVF32pmt1803UqZGH3jiBE1Q3QNIUOq3PzX0i/fIr
a+bka++kOqg63LzYIhBbiYQQW0WLAz8OpUlr8YFJ1aMxaHs0btssQtHjc+KTLXDCStDAmw98WmoK
GqSDCz8uclBj84yIWI6OBgZ2vSntcGw9PqCbT4TYdc4Izd6stuSv1q36NBDIyzZC5PWXBps+JI4Q
u8BafnWY0iGHXIKQIs7zgrKd0MjU7ZtGOmPAmUAhmKdc24LbXd8BcC8f1RRc4LjY/pJfnrmX1K3J
yWYO2fmJkUB6QJOPDdKT2Zq3KBtWTipoSBTDrK0oFZb6pISkTtV18K62KZ8wMFFiYAL06hBGH53C
B1df4g6B78wbrbLVb4vaBvpF6P7i5r48QHpbZonjGyIWtS8DU9L+bqjqNJyyuTp2GLY4+EZKHqvC
clhgOYJs5CbG2nfFuVL1ZxStIJt0+QNYznqzwChiDIrk8gvOXx7WzpB+0kA1EvCmHnbTTL41TiaC
sU3vZcHKMDc8FtBRi2Xh/HENSUPbSV917o0Rg9Zp0EvGglEr7rnvoqxYRhgOA8tXZoqjp+oyDR2x
r9Ymy/LqYYTMnKrbQ49CWxzGAp+35LUu4porlVmHk0DX6HuSA8tjl7rcT3hE3XcpSe4d6dUYL/Kr
qCXpfTKTu6GGrp/hgqrJ/Cln8FoYQnwhSRHNGb+HvjpoQuxmz/QhZNigqJ20p4zZnwyd7RsmvveG
fo/hyINmg6TXsJMj7rr71oeIVufHfZafBjLs/ZTsQZN0NGh/LBtyTAv9ntda7LNOC0cxbkTnlf3A
VCYipSqAoNy7SNM68MVxG0D9WCB87MbGHAMrYflGTnN9clC/UQhBVFigA7Jkg8h64UPaGyeH5h4A
ElrUT+LBsX4URfM803ajt7u6pjNrC391Rwa4mIU1ZQ4IBklHn2Q36dHtu2blVCKTxrQsnvHQPV1y
uA8lncAMwlnc8cTsgg7E0N9ct65QMuy6oE/t7InM2vwmCy3bua6wXm7bv4574ClDyvv3nQug2HKR
QhCwg6QsrieeINx5GBONvMljvzqw9W3hza8maxX0Q8e0sypeoV2+7ENpTaZNZuLQGJQh1vd6kNwG
TViqPSQQrxqCvs9cN9BmZ2aQ/6AKMe5CVybIIBpwZxJmBfpkTDzSUtfYEmS6ehPjpyHBAEsVKsDq
FX4ZnlC1lU7VTjTmqdFDZN1p3lghqkcIzuSvqHjTR3tI8qNA0rkRGdccDX0RILDBTIWx/cU36JqK
mb1n0lhvTbLrZ/k2m5vQyi0jKjqfX3ATBmtsqtHYRTk32zU6Q/WkK6i2he5Z20dkKCC7QW0Xb53F
agjiopWbBo3HWdJuVyboc4ImqG9+lnI2fvYJd56rgg7vUGHRt/qca+4MCCfY4RAprqFUjeONes0R
IZBBKCZVv07LIy1RwpkKJroNyMu6NVynYPxDhcpe5KSQRzMkDheNvXnMo9IElKDRE8zKDcXWo2br
86nQePb5tHYSTWVjV7leaIHZtM90Nn/djgVr4dVAxounE5pnOKaXNmqEHFujOo2Tqf3czpjbxshl
EZnccAPbmsvdKNi4u21zdV1q+EBRVth4GV/anMqp7v22h1v2Bv1DE5vsutzkG7XEldQD017qxkDB
ALnzwgqHjIqRO7Cik67el7QaIgAZk8fcEtpnTPRsSVdczQ+pOAd+RACCMAMNZ1zch42RuxookmiM
iZcSCYiWAZvkQALabNPIrKsW4GkDarTumEadUXtPU2nr/+KdaBCALlGVbJZXC2BJUk5eialfywgc
5j6OlX4Y2o+quP5d6pmZRWCZqGLcGyrUnKpxB83BQDAS3XaS9e30IBRr2YBjIkRfeolVZiUa2ILG
jZa2T86UmqE22SSw7c7HufObe6eSdqi5tQTU1WggKlpN3o/bv2L1eJz9iEXORyxI1JCe09j3pwE9
Xn2Y41pJwgQGsng/QkzURZClDtraty1fTfapPUYhGkMLil4D3/Ny/WndgyDRRPAGvaiOeTcIvs9F
5e5YVrCoF/qE+WCKwVzRuTEBo0jo5572yFEPwGuc5RFvxzRuyJzlKqUwAigA/b79E1dD4dnmLBze
JxLRL4ezleSL276MSReRZgvjuBos0I9EhRMz0ehFXG4D5uB0EzyceTyNuv/Wil7cG+0oX28v5S8h
wEUPWh1eRQgHiipktMvx0KpyeOe0FImfHKojF/bwLPV+iAtMBB0LR1qB2wH6lLC26YMBOCUg79x8
tnelNaV2YLgzeSgdPQX8Ea8xHjh9Dr0xOms/DLvoWCgdI40R5TQUHHmxdQWubdK5ryzctDSbJAWj
KdzU7QZQ9Q1vMhNvt7do7WubOHHQNYVoCNoklx8inbKRDWxGaGn8AU/W3BHegaJdMoeGVZTF4ba5
1S8CGhZ8F8y4gEF68Xb1tapUswd4MoOvzHzMxHs+vUDYxk4wsB/2WuC+orq/S0Oa3/vsmdpvkFfj
wzHbmAtdXffZ71icw0kb+pq6uIUJtEHllDxRzbrP+PgPLw/Fb4v8CXSY4Ki83F6X8GqGOi6NDYMy
JxgkwAlhAYmILSzT2nrOPX2RwPAiL4zWz7GenL8hQX1tHPepFM7u9vdbi5zIbZUaC3IlxLHL9aBS
ZI46R1tCK2p+V2nDGPp1X0YFL8enwjNGMOvm3r/4qI6mGngQITPoLO4l4ukzOlwtysDQ8/iVDsS2
d2ab1L+tRmZbWrhrG4nuDwpz0EhBgFp8MQoVylwvLRrb4KAoAkzFAGYwdloN4bG82XoHq39tGaBU
woTykalqVYvjN4nKIqCkQ4rdTukuc4bhXlYghKBt0h7w/08vhcitnStbzLW1Le02Sklrq1WdUSCQ
UCTEf5ffsxzsCvk8shsm5x+YIg2mcdwPzbTxLtoys1hm71PspgsziTfHms2PHmt+Z6QOb3vnlbCN
ul3Pl6N+x3lunRtpOY2w0+VHcIcUoIjhe+ebPwfGG+UBxkz0kO/yaAsZt7o+6ORCTAvVQAS2S7tl
xbr/e6sPstcyaGeQikfNAC6Y3Cwsb3d7mWuHUKW/gCe4MOcvznqps6kQBvK0qsUB91iXv7kmfAeo
v9Z7IfoAAnsDtfXbVtcyb0vhJVG6xrzsMpQVms6Gspc4GGU7gWLGMI4ORZTmfC4ir++MLLptcHVT
QbIO4V+IfIIq43JTPTGhJOgiS8uh3DN7RZCqDiXZqhZsmVlEFyk9T1QFMtJcsoBoPJgHEfR+urF9
W2bURz1zzU6AgF+rkVYxggSzb6MOhOOFu6XLsGoGtw3GLlF1x8m+NIMZiV4Kp8GFU6ZmCV6w1HzM
G27ETp/qW5xXawUClJ9R5f0/pH1Zb9y60u0vEqB5eJXUo6127CTO8EJkZ9A8UiIl/fq76Iv7pZvS
bcH5zsM+wDawq0kVi8WqVWuh0o65JylWxklT6mWBxxh0YIGgLRKMxZiKEpQDK57UMtaeAf2gQaLo
W6jJtWWinwMMNKq2FpgCbpdpUIh2mBMOejOYeeEnxM2ngDZz8WUGM7/7D56IAQOAMzFZihMnJWLg
ZrFsnOz0Uurtse1GzPgl+6zewo6s1tSAz4LYCgTLQfgr7eeY1TPwbej8NV/70NgPB1SFv7Gg3w2P
dTgdt2gQ1jbxypzcvqAG6QfAeWGujgM+6UGeW4+x8/z+Y3xtRcq0TEyocYz0pBc0uD+DDT4E9jFU
63jjill9WQmZGvAv4nm1aBaXFRIDDSw9l37c2wdnn55L5VjXe+0yn5UDfaqfqkjPAuWR/sPr/Nqw
FI7noZoct0jwyFBZEZoA7e7aijpBl+TZxgUn7kk5XQBUEEtE4wdZpbSXZVuPqEohVo1TyV8cu82C
tjGG4/u/GAo4oDYGgtXBI/X2cI0g28K8PiJ9VxthNuRnW6+gu74lX7t6W1/bkQ4xrwWwAcxmULKP
j5pfoiv4sYw8UEK5PpQvHkrXJ6X/T3uIgSGh7iXe4NIejqnbqXNlpZfcmSd/bulD2ui//2EHr2xI
AYNONfbWdVLwe2kPoCTf59kUkt7+h6OFMa7/WYqUdjQzyKfHDGYQ+EDt1voEZJNgDtz9w2rcN1gU
RpAXOFW8jXM8C/GK1icbS0Hv4uwNzEI33cpP/2IK8E54HUroMldrVpiVreQkvVB9+pkr2h/bhcCV
jlLEfTurBwnaT//PjuTivCWK2lce7HjjC+hTfs1jtgWSW7sdUeJBG14T5VB55sPNi7HtCxOONk0P
xDDA/MK818IcXhW7sny77R/q3qg28oy1lWE+wwIDB7R9oSRwe3hparVQXrfTi9bU7pGW5IvhJFv5
7pYR8ferZEZTyqpiFs6QYeaej9fsA14Yn9//ia4XIm6vKxutk0xMnV0gcWarhWjjmPmt+i9F62sj
kh+grlugi4RvhCQnC3ra7goVU+L3VyJ+qRy1AVIUs2HI2AFQu12JWrRDB2709DKO5FAT5ptFFhS6
sb9vZv0GvLIjRTZHTWkNatIU8VTx/KIMrNoH2ZTmZ6Eb0nBKdkm1oyfykO+3niSrDnFlWgp4mUlb
peUwHXf6g+MgbANOXP7D7Xe9j5JrK5MGNnAPRvCSDLTuZwXyy/tbuL4MD+AnEG3gapBupLqdAQtW
1fTi9Z4dUs/+UsfdlpLllhEpXzCp46U6H3E5QH/5S5Gb0y4Fne9GPrRlRcolB3WErOw0AUVmlPgq
3anOp3cD1/HcFteoYM3HLKzcl1BUlTHqwUYXo5WFvisG8addhbkwYCE2LqHVbEHIHaAXgznfBX6U
zUmXAaOBBXWhUgSoyY6QoA/zncADM/2sdFCA1H0l3IJYrx7fK8Nip68DEUWLGlSNiKhZc0z5eU4C
k4zhP3jelREp2jElGQo644kxe/0fZTI/JmW5kaeuesSVCSnWjcA9aHWDDQR1OMhyQZi7Nei7tVPS
8RnbwbA7C4uAyEyQTlmgJ4VfgEfm/l4tzYBgChU6gX+yhYDj7QfJwdpmpQae0oOekj+0HDz3q0pN
BoZJs1O7d2fDAKgA5YSGlQe0tDye389uD6AMroiazXoXpG5K8MisjZeJKc68u780sUO3VwWg3tDX
wvsPoN/FnKhWEQB7ZyO/eLabfi09l0aZRYpDArWBxxKn64EX4NvYCHsiFshWxfwycLaYslxQXIGX
wWaKO+SXakYPjJOZ62gTY0Q10LkFYQX0gFoPuhiTrh48ro7sRCoGjMn9tQv/k36FoM4GcALARQQW
KWKB9C12PKC1L3WdvHgew0gcL344oGcMiDK9uzAveAlQJBGc/ShfSMayfnATHuMlRZKO/OpdAMdf
69yxis/3F7WytWBgQx1ZoDFVDJTd+ipYojMXhWPRiU+sxB8nSz2T1Jof1dJrd0pm050d22rp9yCH
+6Cazfzx/g9YOSz4AZDZw+eFIoc8hpmwzomnCZ02bpVTYPKJ+7bCJh9kVVuzl6umMB0A1ldMaKGe
fbvWZhy01hh4iqHGsTswyOEGM4jWD27svlcXBohLDLPBXwXNHaDaUizTgUSJq74vL0ZscC0k8zyZ
e7fr3a1G5TKJt4A3cACjRf9GAAFu12SAjQXQ5Cm/5PkYFoTvKzfzu+xbq3/kXN/xbv783u+FSjzu
VTx+dFRbZdaCjOq90sQAdxbO1CU7fdKmFOwcKi5UkJ/rW8Q6C7JA7CTQW6jfgVgM/DayyhSY4DLV
nsVYRjjuyQESK+yRHkjYhukn46A+YYDWZ+2+OqdP3qf7S10e+FvT0hkszcwhbQ7TjKPV5BuEsz+g
ys4OdaeNL3hT9a/vNYgxM0wPQudKELfJ3ZZK7YFpJJgncDEpgfL8waG53zhfsDX7+5ZWcA63piS/
KfO8xjwmzS8pQ13N+s5wGJr8JxqqZV/BJvth2CM057dGZBfKUG/fU4CuUUMUUxPSHUzMJHPywiou
2ak/9dYRuuWgDkp3SmD6PDQuKph83XSvosJCUVVkgLi3SJrajVtzeW6EACAiHka/wcGhSj/DdFJz
YBCouOR4Eexx5UEvgLoKMLVVFwLQpftDWzqo7tC83vjKYmtv7xGYRnEYZwJIrgWTT+NlNqEjJrKY
lZT70h5ALmz2U/diFPbm7OaqMVwfiPAu+j8yV1IlNEzt2MmBs68Z5Nnz3vszUJUeJg+ffyNJXB4Y
zLSLxiuG0kB240iXCdGTygU7EVoVWlH4JvdmO2xHG1W6ui97HsVTWmyYXFsfkDr4iDocGlWr2/jn
UWYNjiVK/K3zp/J4cTYshTp+ptlFv2HLXPlwKK+LzwaJOETdW1tjz8Ap0aOCW2HulQGFw7KvGuqQ
W8Qwq3YwUoTuiJBzkDl8zMk0uGmjYFupdnOibtLt4qowNhAGq1Yw2A1hJUxgYBLjdjWDFiM9BZrk
UlqJcnYVzl5GyrY4L9es4LWKs47nF8ZspdpCP6fQq/RQW2CUKYOvdrX6iokVmu/uB7Q110PAxOML
8FZ0XSQ7qAAOLsCX6YXEeaDPHrmYRowraUzHh0QtyOG+uTW3g8+hjqVbFjhsRXi5enOlbglMSoWk
m1FalTu8A2jrNxankLtgtWlsrE54lhQyRMdMA7s1SjRIgW/NTVZTJZwXQFbZmQU+wjw5MZCUHXp3
xLS8w2YHtBG0+nB/kcs9dS0UVPF6RiIKlTHJQyq1s3uj95RonpMpMNhwRmt115N4ODYIkad/sIb6
k+jVgRhTLgxmvaWgu2kqUVE5DdS2CJse7NLov1Oj0D401OEb33DpmkgsILYs2PkBI5ajVTvjXVY1
qEQWvcfT0MR9Px1cjdMt+uvl13sj5kMdAkhXA8Hj9usV3cSNlCPvRIXgBVIkB81U0PEf7djn3nQa
53HL4tI9YRHkZrjCHfxTjvotscrWAQ/2pWv4+IBEVAl17gpYLXgY73+2tV18U+DBg0jImImfcnUS
9DajrS3qOLM30OdE43nqW9DOfne0gvyngOOhiPd2ydya6fuqjYd6ACAviV9rRcGjz9N/vn8pQO6C
xhEhSSh/3doo0KygJkEhpTGb+JwrNYli1603NmzNG66tSKEjrkiMlBdW5vS73vSJP9Xdw6C/AsLT
+M2obISOte+D9EUUpUAeiFHD20Wp7Tg0I0rslzbvGnpU9colT840o0P8/t0DzSWSV1Q8MF8irSvD
kD0GTNTkoiiUXtwGVPLoQzPUeN9vRyBT8aFAwI7q3u2C6toeeW0YyWUcdPpkg23sG53LemPKdRn7
MAcO7ArEQYBqho7urRVMzvGUZVZywRwz5NhBVs/V5NgZaetng77h3KvGEGjBL4lGjClfxQw9LQUq
ogkqeMMcWDTOnzKAUneTZSg0yAH5/3R/D1cMgqMGD36UKUVsl27LfnZGI5+G5DIQG1LEeNn45qDE
gZOwJhxHgJ7v21uJRyLWAuVqgl8M5Zrb3QQX6TCpOF8XC7ROflNme0FaGmAU8f3Fa5R60c+CXzji
ZpZWVqc8j9EAhHdUbAr7Ls6eLMLY+68OUVBWhY44gJPyFLbRabx1JxJfMFoPiSCUD1w9V8P7m7Zy
cm+MSCe3ycq2UWYvRmXErtgTTzlle0zc8XdzRgLMIUjQ0ZNDPrNoauYYu03NPkkutZu7ZTi0aa7v
PZZp7wbzwQ6uJbx+gChcNBxzO+Gs8ez4EteXueR+54CAcEuEbc3VgILBiweXEdCY0sGtGXTD1G6I
L001P7ud9po43d7x2LtzI6xFnB+M7YlqiHTtEW+ewODZxgBG5gPKSN0QZES1i7CgfTdAemTir/fd
YXVhVxalM4Q2yWzmrIsvRjacc2iueU4/HXC/l/t3GkI9UJC9whbmHzGafntYK7uaM7vmSmRxyzdH
TzllkCKpR76lWy9+8U1Wi2QW2DlBhyEK1/Knol0FMFTBvQgTLGdgqPR9b6Uf7TqPw9mKt/heFy9+
PPLx4ofIJv7fAAzndllsQLUeNVUnYpg9EmT/3zhtzp3Bz8QCrhuMplYQq1t9k8VXE1YR8ITuIlg4
5BbUyOK5ouoEq3PZQkbSbPYcWnr7us63LsZ1U4jowMoDqytvZ4rRbrC1jU4U0yJgZC/o0ePxvW27
t/X8NSIFJVRO1YwRGMnUPpjmOGisb+92P+zYXwvSd8J5o/EQw8JMP3nVMZ0/ztbG4V3bKVRmHVTW
AQsEaPvWFcq4LzU2w4Se9kfbIGFP3dAY+uP7V3JtRgT4q9S4rzCnwgeYmabB14rGN7RPNdnCvW4t
Rvz9ykrJmQP+WLFfQ/LoDs1rrY5FgEfTxmqWVEf49OBzR54CMjDITUuRlVFb7YcUroxp8R/Tq/ZY
aH4bpZEVsZ0aUrJP91s4jvW1/TUpeRvmypKpTcTpoRCfzFJfT5EP8XLjpl03A5wSipKApcgPNKRk
mINGkTfqAHXH68V4smvthejTVrV+1RBOpiDXQMlFfmHMLddS6lInwvP3wSme3KnZCV2B+363rJnj
RQtmJsGCCnbLBch2SjjRrKJWoj7UoCpcnpkSMOupsJ7EyOhuPCfH9iPLd7R8zhvwG/vusHGHLHIX
6RdIj4F5wvQh6fALmmLwU8MI3Jls+OOqCYDZwTqE1aIqcuv3CgiuuU0KJSq15vdg5U9e9V79N/Q6
kQ0hJdcw0blkZiNkqpTUtUhU5/ySacmXZLZ+3P9WK6u4NiFjb4oGsqBeDROZ89PNmD/wX/9gQLAq
gj0C7TW5wTf2zZi2AyHRkMRH3um7rJw2PvbSq7FNeCmJexWtLrmFl6IwgHl2m0SsYj6mifxmgHRT
uSV09Fblus0Xbu1IX3zWqGKYtUuieey9MG6shxicJoHqgoBicmpMLxWnXiMPptN/Nczmk12lj3bc
76GrEnreU6/RYzI6r71X/ry/x2sboKGJipYGytDQu7h1Rcwd6HWhmSRSwTbs2UVgT5cMxFP/OyvC
la4CfduqWkyJTiIbxN0W+9UrPLScrfHvrbWIv19ZSb0sbfDMJ5FHn4nx0YqfvWTDJZc4ckG4f7Vf
IjG8spEYmd6aA5xeafVfXkf3I1F9u7YOKXpOehGfeG8d2tkNnLE6JzU/9k2yd1z2D357/TOkes+k
NODvUrCh2lwe65zsbbuFgvKW1JRYjey212Zkt51ihncqdpSMn9uB7moW2eCXgADaRkRci/s3+yoV
GrUxp7YxGCSazsMPUvj8UoT1wfymXdLTuGvSoH9NAK7zQvczdza8cy2QCS1XNPVEFUiGLUPWhVfV
rJCoyOcPsRsfIcy08b3+P+v7a0NKB0aMGvWTESuRd3SeoCPZNg/xQxW2wXj0dmbI/szVgaIdfHG/
KOEWXHZ1geDdBawdEALwGt06LVhQldYZ4bTlrI6By7SwzUH9fv+Mrx8NjAeIEiRyU7myMOsWN+is
EiRZagABFyOMz7zxMeN8wBQj+PPCrZHv9XX9tSht6pxzsyUTLE79L5Ac+YIFZWNRqzEFc29IrSDV
Dc3E260jxpiPRjEQyMXynQb1ZOp7+/FoXUy/eDX+aFHzu9w7p/tWxbFaHLu/RuWbFbNgzUxchkBG
fkxE86fso+01wH1WftYnHzpF33DP1XN+ZVDKjzmKx4WuYpW507y4A5ii9Ba8v8ZzTPkGOmglF0cE
vbIlfTRa9qwZGtjiwRv1Xjg+2Kc8sH0tMILiGRNc7+W1ECH7yqB0xZEUXVxewqDqYaYjmXySPKSe
ICChwf3vtuqPV5bE368uh7bkRTZmI4EYOfMNaL3hQGx8qc3tk87yREw9hnQOibqfWu0rvvGoHZ0X
6IxHNPX7Sxkq37aeMlvLEt5ztSxot2qxa8Mdob/1YbCNJzUd3v2sFd8IcCMcMaGxIN1nEBFT5jGH
CWgtBJ762DTN3nbf/Ty/NSLdZgPaaXE8cxKls+HPkLdXsGUzVzdixvrp/bsWKWT0xVRCQhD+NhqJ
b9b/tQmGBa3nilx093ufbk1Vr5tDzwzdY7TD5eYFScHbQquORGZRescupYBK0OqxrYZzGSNtrGeQ
nk282qimrIYMgYLBwxPwJrkQQbSysnJCscqaPCSANVmP1hSf0tza2M5F00kc3ytD0qEqu0IldML6
BKUj2C3CUptDzfo49dxPra1cYMmiIJmTzhdXU8O2SYvzFVpPrPb1PyMN69ivDCB98AOCae8We/RT
nEA5G3/U0Dxuhf+tFUvnjU06gCgzjnhMX7W82WU5KCTJCUx1Psu3yOXfyHQXl83V/kpHD0TsKTC4
sFbkj6jsYVLxv6TE3d08NxD0YZ1f2T+HPkW5e0tkbzWuXFmWziNFXcnsOVwoIziL+XOZ/nc/Hm+u
TTqKQEeCO3GGBZGS1C/OQxLmgXGgn+qnrY+2nuH9XY0M48BbewQMQtyhr/Nefy1jnwbp2eX++CUP
hp8cRFG/+sD9Uv12we67BTZc9xnUuFCeEXzG8g1uaNSskgrvEif160uGTMgtvtfzR1DGbRzI1ccs
+lT/Y0u/vQ9YpjO9d9Bi1p6Uj87X8dQ85VHJ365wdile9BBEHAd63CJ3Xb/7rgxLN3k9d6lSdVik
fhh2Wlju8jM5QfYj4GH+odqlH7WNa2k5GfEWDf4uVQo+gIYmJWj1UII4F6fmZAZFmFW++aF8hOLV
sdyrR++0RQSyaVQKQTlY7dFdwDK1J/qHgB4ZiP8dCZtj+3X6Wl3aPT/OGwtdTXOvdlYKOTPaQVoD
vZyobCY/1796xe/Y+8fY+nc3pVCDoUbbbjzsZrsbdvHRDEox1uKrkfLV2ednZ4cIV+o+mp/QhfF7
fioO9e5+SFiPOX9/ghRzsmzMU7WE7/b9V4U8FlsCj1v/fSni0ErVQaOG/74CNaqBmr6ebfJDrl29
gA2CfgnYc6GIcHv+nGly1GHCNtKd9bX44O2zvf0hPfTnOZjC8aA/NBE/biWBq14JXD+ex0ArQoZE
2jmP9nnlNbDahyyEzs6+CNPcL4Pet/HFho/6l/j980E4ftc2pZX2bdPNYFoWD7zeJ92ljHeptdVD
XvP9KyPya2sek2FuWIbXlt4cjMH9wb3uUzZipOC+6619tms7UoiuMXFpZHZBogRCrpXJAwdMUHHJ
IM+xJRC1/rHQGweeAC1+T+7dgXEJIlG56UWGz8LyBW3dLCShcXDO8Yd5Zx/zfRwq//DOMq5sSjGk
YTmN21T3IlBi1Gns1+C3LeyPmn26v4/LYUzhFVeGpDDCqNorEPX2EEaa0/hYQpj32B68XXxqdVyy
06nYFc/NEG713lYrHNeGpSNQFFCKTqHKEQ1IJ8aQ+vy3SChAPhWOF/VobSz0DYopp2YAL+J/ugCQ
ycXZxrU7CHTMXqSK+26vwvl997VPHsl8cNPA/NyRPQf1c6gE+icOEbU+4NZJ+5x/zUo/Tb434LiL
g+6w9cNWT8zV75Juxcwgoza7oxel9bA3eOJ3DE+cjIT3P/RaLL1evvgZV+9OFwTSRGcall/UwWw/
tJuN9fVzcrUSyWc728MguYMd7kO+K1+Gy/DcHhTQJFjn+ldxrCFLtwWR3rQpua+dp6bds8mLklNx
msPuA/D7/5WfvUB8QV6hNOine7Jx74lIKbuSQGCAatHAdM/bmbreS4O4DZ67aDlZc/6Qmyl56StH
fVR7y/sKZpQnrTDhUtk41N/ogAmDjeC3/Jbo5+F5Co3nNxSV9C2Jnum8GmotStnsN+yVta/vdRZh
QLQmRcdr0ciIKW3iOIYBz8nANfl5YhsP3mWGDRCEjVYRakkY95Lpf1irkRodfjUisxpqxXc7g2KF
DTINRwunrXrI8q7AvYcuqwHMhyjaSpnuGA9dj4lSNXJavD5T9wGgs73RakdMKWyNKC4/za0t8fcr
10iHaWiatlYjMJ4fVad7plq2AUlc7h3AvOgwOUA22cBqqbcmygLqtVMCBUanVDzL94YyBSmkl9gk
HDCwk+6aBsOZvpON5RaqbmkadKCiQIG2MkgCXOmxktjVMM5TjBMOXOf87PGpZicjntv80mBoiX60
TdDtPwLWSu13lwMRuTEPZaKX/QbZuF11OnYT9epMbKyJoaCiLMCJuYX2XB5s2ICnYHgA53qBdK9L
gSd01Tkq1O5FrUnqN3Z/dmt2iHs99zs0bzINqEi7Mt9932OUBNr0AKtpQkhJ+qgs86bcYTaPcoDi
H0ZNnc+J26I7lDdDBI0Tc+MALm8dpDPg0QN+VgiPyCGsYamWl5B7jLLBhVpNUVsvFbH7D41qtl/v
B5O1Jy6YO8F0DvI+dIYXaIe0grxXVnuiSA09mD/G3oA41pAeNMc3ffQ2wHVXPikfGrZ7N3UUIIaC
KRhoQxMBQB4myM0RvWg+uZFpfGMTVCas13yL3WblUIjJRMz848UFxJz06UwO8XAGOEdUpYfcTB7A
B3fsiw9JW/lcH5/vb+YyvoDuQQdjCiaQhbaklDUNndmmFnGdyMgfGbjmwKW/cbkso+WtBXFGriJY
leipZzWOE6ksDqvuE+PuJ7s/KpVxuL+UFb+4sfQ2m3hlSXhggmE7oGCQV8cP7dnp/fq389J8Ec8g
oADRxAubqK78zfrS8qDDNIThLGAckQ3K7TVuplBJ60wnKmrfevKe6ou11z+33+lndhRa3yTZVT+6
wocyRpju462q9vL04X7FDANmDHT4pvzonAHtrltn0iIDYiS5bzeVT5vT/e1dtYEoBggnkG0LnjGV
tKmi11yLOutlwguizz8a4F58rxGMY2BiHNNjgBdhPujWWTQM62AXOYusHpVdkpkkoNpohPDeOny3
KUGsagoUvhihEcfwyltw95ChHHUWgbQ3MDpMOUNwyp7/+xcrEB3Cd0GlXH7rVRpJ7LjQWORqh2p+
bc0/sfpy38Tb3N5t+gi9RQEZBvIQJHByBzlTjdorW9hQlMk79CiKfZjHCWi6lGc7dLZRiOu77qGa
yvgkRKVjH9cGWqR23vjIqhDGtLJMd0YPrV9bzZugN5x6n1CzPFSK2u7ttiv3aZc1fq6g/DSlo/mt
Qi4aZon9aW7aIug4DIMBjpyIMaMQbteqD/EEJRjcioaK0TfnVIE+o1336jNtGu2xA7JoY6tXcnfs
A+YoxXASuOLk4Kxw1WEDxRdVEMeeFL/Zl+fxwT3Fh/jkHZRz9/1fkIS3NiWHbVJSGz2HTWAIfI+9
ulrn690WeGYZpWFFh7IHeD9wKGRfLevGslrKWDQmZNznk6M8xkPfb5zw5cUDK6AWAFofQF+M29ye
iBa1pQrIVVjhVohW5mNs2l97rSvD2GyKIK3pBnB/dVl/DcpDnOlINKVXOxZpkMUJnG74rQzuu4un
YlHIMi08b9C+lI65G+c2r9sWEUUfAfdUTlqtZX7ttu9PuED9IGh4MfqCLEh6Q3kd0TqUWOAI8+wD
mQ7ytmelSxGLtY3MdRmIwXMKOVcBNte9ReAqgD3QrM6BKrxCzaDLM22XJNTwczXemg9d+0CAr8MS
nm5L1QKrSTFmy2AqrZPc98qp9K3E+ng/fq0bAUrWBm5ah4DXrdsxZig2tYwhAhImD2LLmv+jhd1s
VfjWtg3kkbgkTSRwi+jguPHI6gZr6RW2G6j7XwYmslHVNxLhZboDme4rM2K1V9cKYNmTO6Uww2bD
2s0lKXaNUbS/eT1RaHyVdAOysbosvJ7wrMZs3CI0aFWnZLiysaxshD5jHD/Q2q33lkm0jfCw5HbA
xC6Q2v9jSsoVPbDGcby9hygGzcPBLueIkCIqR63xUfb+DVGk/JlhjDfM00kNElepdu/3FAic6uAd
AiUJuE5v99aIPYyQ9NMQYcb2h8van0xz9vdNiBgn36WY0LTxlIEAEM7yrQnMMlboQqhDVFte+8jH
unzQKSgMS8dpqF+ninfxqhYT0lbf/YDM3ZYK71oMxsIAGADTixgrubVPs0ItcLqHKNHbecebwQkz
0GOFSMlw9rx+3oEGiof3F73qQ1dGpQ/bq7SoW04RUaBec+pIUR9Y206hS/utsuGyTYinBsjsAIl3
EYwXG1zqTGE6J/DX0J52eqD/oEG8UyGLkASxGVjB/Dnd91sUC4ttlaxKp1LJ2aiySsHTdyr8Dv1X
Pv7Qqzj0Ei3oaLdxUhb7iQk+AcPXDAP1PEydSB9RieuRpqyPnDivH3lN2aGh3vzIWrP4+c5Ph6YF
DCGkuWDIwLbemsKoGjokWkGjKbP4LtW05pAoCjhtMsU+3je1rLAbkAVAmMa9A4ptzKfd2srHOmNl
qtCoeJz3xr7cZR/LQP3oHNq9/h8JtghrF5FUDFPh8hFMFSgqvGmcXkVSpc2qFrNPbeSmhckCq1R4
xDuQbwcpmD0B/vAY+KPur3HlyyGVBj0qcp03PbPbJepM5cC5qk3U0/4EpWPIfo27Nt6UAxGf5SbM
wAiag0gTMIOLDEiKZIOCGbVubppIcA9lcViECRp3np8/tJF1cT+kAdvxxxrN5OSx+D1gtD8owzyM
99pHEninLaq/la0GEQNCHuqZuIFdqeTAoLpNgfNoIqdz8mGfVM5k+pVlNWqYNDp91k1eb8k7v32/
xR4AGgXwvSvEAyV3auyYONpo1tiD/KXZ5wf1BOJjvw/UYxz+gzOh94PhTTGKivguHUlXIR6Ujqw6
soy2BbxwzgzlqOQ1WAVo4mY/yTg6WySrK0EHs9BwYIhXA5Uun81m7gvFUXgdgRLwBC3GqB/TlznT
jsSIf6WDspUYLr8ihHUF26rYULyDJKfiiQp1s8pCzY+Wu7nnwVBn0QzGHNJuCgyL/br9eLAF10XF
ATO3i3Q3jSGgXlcDuHdeu8dB4MEDNzR969y8QsXKTzdh0st+G5YkXrjizIiRR+lm7kYFKgIFLCoP
I6LPAK6uQ3wgvxz00Wbf+1HiCimB/iBVwLnf/NeG3gG9RiizQKvaAXeZrymnPnm9HzD05UcWiZdA
9YB5CeVPKQDzphrcPlfA3506vyo2PGaOuyNJjTdGUvwYVZDTZHpJwIBXRXUHHqbRzl7q0j3blDxb
RTWE3UgPiEcPZUN138mdJ6fDw5zFxXGwq6fKKV4S8G5+61hXP8VGidlmx/jO+aQf7i9l2brFzD7a
AIB54rMiAEo73MaO3XcMS2m+xi9mwD5g1MT40jyYfvZDK3ztRyeQH8nvrfbT8uEuGZYOp1UMFUlB
rhw5qFvtzDM/ZGGn+vyb8V20b+MACw+NLVTWMtZjuRhmU/GwwfGUJwuahFrg0LTLSK0Aq+n0sHCb
ABCYjStleVJ01HAxnCcydMhxSacybQaLJgkpo0l3XpljnXNCNt4AayZwXaGOhalqEGRJkZSPY5V5
LK4is/xZGWXQmtruvm+sWkB1U7TvNCifilNwdRdzHeq8zHHLiBZm4PDmTIatJugyeqExiDc6MgvR
lJEZBzWXarMyO2WEQW2gqniDw205L6VtZoe4Bd32/RUtEn34nIn5NVx26EtCTeN2RXmrImEyzTLq
mqQ/pbENTjhNP5WK84FBCckvqy7xgWitdkCEbI2cra312rh00hyMItc8M8pIG3oa1KP6vSmbzIdy
d7UbveT3/aWufTwkbpgHBE2CmIC+XWoBcdaisMcySmz1E/F6PRiIsqUJvmYE3o3HNYqdeCJKbg5p
Pw1Mu1qJ+kczngpIKQbKBI259y8FfVcIXaDCBzyn+KpXftihK8g9ShFt1elPNcWDPyJ7+l/ZcKRk
qJl5ioGcroziFnTenAVdk2+k0svNEjcFPM8BRBtpoLRZNvohat5mZZTSXgzf1Fp9qniav9xfyTLL
vDUj3PBqt3ijdk6bpDi10IFPPIZMtvUhbevbUBQiqXos+y/3LS5PFZ48qE1ZYHjAO12eCs3UeuI4
L3k0eV8MqKJxD9VgYFD0Ug31vjpllv6YFNMGw/PyDjYRmpCH/N9AKyd3QzblRo/3QtQP8fzovlbM
4UEVm98AOiBBzXR366oUPnCb/iAGQm0ItGLgmlhwLXpN21txriZRq5P6Q+ZOAEUmrrlns9YdZvzW
EL7vHVLIjOyaJG+DeUrMdzuRpQpVirditw5NoNuvO2Q8jrsaaumdbjwloFXx0dzfklVYbu2tEeHJ
Vy7kTkVTeBqM6ESFkHs6xL7Chs+FO4WVOTlQC8a/ue9DS6/Fewi3ANJLsGgupubHGKobRZwmETNt
3/SY31J955I/ufHYqnsKKd/79pY+C3v4lnjx4fpRXWmJsWaCWW9okohDmHg/Fr3D/LRyy8BOXHvX
OoUVttpki3fCV9PaYr4WR/3Wk4R1NJWFejqaylJEa8fY6rwyTyJHiY+JoQZ58kMbNhKEFSNidBLU
r0hRlxx4ns64pY5uEmn50JxRDHFCRS/rUI+VLcjDMrSBeBHoc1DkANABWu1bhwH9p2cWppVEGEQ8
YuLQz7Vpo9S+ZUK/NeEkhge9L5jIFHR6BuKcQYW3JUq14vho4wLLCHF5/EOuNRKlyBKLGEk0qlWg
pPWnZk5OTtr5SpN3vm38uO+Eq18I5Oe41JAropp3uyY+pX2pQt42SvVyh0vn4FnTnqZbpO6rW4eb
E9V2TNPab5n41XE2vRn9eGpjVfM0HjsQge/zvrc2ei4rJ1iwwv6PFeneST2zVIwGH0ij7amJ2RMd
FCRxqrpviIVJP7AB82Z3fwNXyglwPBeao2joYpbWlXZQSenkFFxP8Moi4aRaAU3VE3g9EDqepnZ6
HofjPIHlXf/MagxdFRtrXvWXK/NSFKkzJJmTB39Rs/OkQ0Czyk/6/MFqie+l1sZiV0LWzVqFN119
xqkd9QxcZUmU1ON//4e5L1mOHNmy+5VntUc15qGt31tgipljkElyA2NmMuEYHHDAHeOyaq29etfq
lYa1NvqdXOkvdMAsVTHAMEJV0kJmZWWWGUne8On69XvPPaeOpdEzreICQkuTZjENh5KMbttYoVaL
Jaj52R0EzbsJKIZuSmN2vhWngFywgY3qCOsqK9trKi+9BM6dBfSsAYsIUBi4JmdTCQhKK4ERFGch
tu4Ui12j+H+f2uVC1HBuJG/NzCaR1lZtJllDDurgODdWqxVbySStWLhelkYzOwxRx0jC5ZocuBkf
s7J8ZpKyixdP9rkz50A7ygAABangeXJW0oem05wWo0GKyAcfqs/0u1IJmZwEALYDfFwtUUCe2/KT
ICbCGaCV3vGuqSRWG1J1uDjZl7rOtzS5jQtjo7KJrePh4+N9dhaRDkYSD+CEd/JOmVoqbQrOnsNQ
QgMlGrxGG/1CXgIknt0TNp5IFtBs0Pya7e4UMcJQGYgFkAl56vvqXiR1tLAh3j/+oLL9xsbs+pIp
AJZ5gg1R2IPrqFWYtiJQs+LO1O4+nrSzo0GG43XeABCZxRaS1kWRJOXkIJh6oVXjoxP3S0q+Czbm
6NFCkMyCPBEOqyVWupHvAWhcWPuz++yPYcwfFSiVJXrMSlwnSYGW4AcQr7tTejOiNBRQyfjTk4Yz
hKsfBUA8Y+cSC7RIo9FExuaQ9LHpyS0tQ8gsLLWKn5m2EyvTmN948BZEx1ViRvEByOWvukPATd/8
+Wl7DWyBHEFKH3iqUxNNktrIKDrkIMmlX1P6VVeekG9wJdLi2TysPp62M7sazOITrTNufsTSM2tK
kSYp53gRFZLudUz1BWl9A6Q9Y3TzsaUzrgCWcNWCExaPk3kOoLFaLqoe18PQJKHWjqtGFDto2f6V
ASHhpeMhAtWdOaRcG3gq4TVHDloHugXwpzYgB85HyRV0SdXjjO8Grx5qeEhqgFdrniKsqhoSEPZ0
pw6FxwY0pxajW2QcuzxzefwUW0sWz87hRN2ko9KN6sTMMxhxSRnWC36OmCEZ6Irpum9IdP3xUp1J
KYMsFRWQSUUI9a7566bkwkBuF4FKU7tMdUvTjcvA2VUr0x9CR91a3xxIsniZX3hL0mxnJ9UBoS+k
CJGIkGdpHFMaowY9agT0OJeSDq2Umn1mNnUp1Z8Uzjfgll5w7OfONDLJwGhNxNXI+Z4euMqg6LEg
cLfS+M0wnwCK8z+eznNDmnqNEHiBGOsdnDw1E7S8tngZF8jlOKOz6yItDztQCk8IvE/QL90j2aQs
LOK5vaKCR9MB3HpyitPnb1yVBVIhzokTHzrrltcXBf1qdgvB8znnAa0plOeQ03tPJl21ul1rECk5
ZHXNPcgHAP4AMHcUt1emWv9ppmykmfHWxgNl2pcAtJwOSIYoqSlNCYZIGZ+5NPjI01VuYvMj8nJA
61aLFJpnbrApa4nIBbXs6SCcWsw7o7LswogPjAEZ1jk6R5uNfgGqptJrq/pBNEtkq+/BOpP4ArK9
SKrjQfkeSKLK4DXvcMFInX3jVDR0AETD/Y9WCy3os3qljgSSxJk3FNrCNn3f2T+zPZvgytLjRuvj
aTk9eTCeB6cNuVLca4njxY7wnNwALhX9VDa9gd7BwjE8M3REo5MGykSgOzEins42rVJZHpBX2jM9
cSMLRE6GHIq2XOdoQbTlOmD4uzhRV0NcHz8+oe8fZkBOApmkoZEGdMRzpyPRwYwrnZUgD7SORpJb
q6yohQfIbQV8C9gyfNsqGzdX+JLyzvsjBF8O3wPwIRCiwIKcDjrnXS1nPEKRUTmUWuwNoBZgCnWb
Zqn2+94fgGlJBYu5hiIsikGzzcykaMzQnUaB/oqVYzSCZ8SVcqrd6QAYLxGMnBkWclZ4zuCc4s05
Bwc6FTP5MJT0gLbnZp0wuw7VqOpXwziCx8og0e3HC/h+cIBA4L6YHAMQsPPoL+dqCZ5qJEg0pX2s
bVlyoWGa+FBLXeoUfz+yU0uzCJBbzKqRXyaHWtvn9Fon91KylaKX/7vxzI5i2YF6W1TI/PX9bSFw
CQ/CbcTSXXt2LNBhgbeZeKvn237szcHg6AY/YNvoAYQjj0UnbyYWHg8gnYX03xljE9QRWx01dySI
Z/vPTocWVQ28OKLGMfGAygu3rIenQhSx21OM7+MZnGboJEE76a0hGSGjvm8iITHd+m+uP9ZCf7Ws
mb0HXF75Jiem8ZAZdnNEvUH5NCCm2yWlld5rtDf/bIICliEfMtHbw6GCOfvUcp0ZSlXyyNozCMlT
MElT6UWvC3nBzLstDzN4ViPRgphCQWnt1Azt+xTuBGYyZoe8llybidBJyQ9g7D996f85fimvfkwZ
/8e/4M9fSjbUSUzE7I//uGQvxa2oX17E4Zn9y/Sjv//T0x/8xyH5Upe8/Cbm/+rkh/D7f7PvP4vn
kz8EhUjEcN281MPNC29y8WoA33T6l/+nH/7t5fW3HAf28vefvpQNTgh+W5yUxU+/fbT5+vefpgvo
n97++t8+u3im+LHvv/z791//0/df/+v3X/7b//y3//j9l//+/dd/x1/Of8PLMxd//0lC/POzgkK+
PRECYv0nyqju5cdHlvIzri0HMaYOISxkyH76W1HWgkw/ho/Azw2tQ7xdAXa08GO8bH58pv+M1Cgk
jFDyhl+bnNr//rYny/bHMv6taOhVmRSC//2n2fFDnzJATVN+ZOpWxhecRblxUchGHGfSrdmXK0n0
AMUaAaRuVqP+6c08/Wb5raXZxvxhCUn4V+gEiqWz/c+yqmjHKJFuGxa7JI69mG8attQHBBmg0xM+
2UFoi2ITXgqYnHl3habHtsqLpj02Fg+iFB3zCTpdczMH2cq1OiFEE5Tlu4tSNQJ9+JxDmT1zanfK
8sbppm50qE3bnhJngYmOGSf1jfaT0bYA5N+qZbbiaKLINVzE32I78phM12YeEPuKF6vaSbyilfwW
1A8m2KriHhDOO2voURjmqJxcJ7HkkQpcRfJj5uykMvUpuvn1ove1/CmPv7XWZ0J6UFcz39LuhvGz
XVpu0X/F/eZ3KewL3Y/rLmxi1XWyJx49mF1+E6NBBRUnyXqKkYj0Rf+tyG+M6Bnl06BOU8ntMtXn
eruCFIXbFKqnMXEwkmclMnwsv0tBYi0fh+h+pE/GsOHWlTRumqpxOyBpRrET1l1UrpRu06HdO61v
DIS3bfVg6cTVjKdEPlpt7GalFkp25hnD4KXtlV5+hT9Zl+JWoXuls91SzXYJWCqKXge7CNKZeAc4
xm3bmQGg2RRftL6yRBnWprVyHJSYdd21rds8j1etE7mqJcKqIl4x3DbVjegdtwQKTG71FZDlQZ2R
WwORZ1bbnyvtJjFuYy72Oc8D3ZBWrM0DVT+WUu3GCtjEygigaPC2oCbYOXtJVd1i3KmjHDTSUxLX
26RzfNUuudcTKayp4dKR+8zO/FTqPDJKa7lTL0cRllF6jyaNg1yZ6I5dJ/K+hqqm0hYYocX80kSx
2lCCPHM2oyW7LX82ihcIpq/rmqCWrHvxoHkNAleqgeVFFitTvrMgEp/yo9nQoM/3dq1fQP/psRRX
bS5QA0AfSut8Lnu2a43EzbtrGheew47Qggs7h4FnsUKBXNmUpoHXATgGCtuTGghLO/ae29m1MbwQ
08RLzFkNGbnKzGGFsNfVB2C0siyw2xTw1SSoGOgOa9tte+4ho7W2S8OtdG1LWtuntvkgR1rQNJ+Z
9azVj0zeZSbfjkXjOnbi6q1yGTEI0mV0k4PXCEW2K8nJfEdQryCfWlvziQk2yvG+a81D5FxF6WXe
KvtRk489zzzSI6zWHO0u4nyrMSlQGnAyIe/Vsdsmv5C0p6hUg1Fu3CZmnpRvukrelnq5ZTkPuwHF
XpBBStkRSVIX9IB7cNp4vRV5jSIFUbSFEJA3DHoApbywLZx115IQOaMVNYnPgOfDiq0zcwzTLnL1
cRuZd2rsrIfxromes2orqcyL2nyVscfUfhymyJyCKh1SCk5N3S4tXZvE0A7/ImocUfVm5LVfgKcP
HT4Qqn6GsP2qNV7qnjykGlDByRiQ2g6VBjxeqnJZOcaeOfq6jduVaXfXzRD5Zt+uSJV4ZXyvYPpN
gVU2xl0GU2WvBk3+uR5AMJM6riUpQQIMTYfSZomJM0vmykL2dP7EC+7q3efSSVaqCnfVd4GddX6r
Im1TaUgfjl4WmQFYK8I4qvw6ogCVGDuSxhdFcc0htBbRIZCTHExRz4axSqPB5yM4Z4getEV/yOkm
rSt8mPhpDo9LdWzDWzm/t0Ycc9vcVyzfqsR25SJb07LbtmlxcLT0ouraNQRh10VEYi9ria8rYHFT
R68ftaDQRldUlquqDP+gCWqnc+PKgSZaciX03lOU3CPxNe7ImyxOXdB8jOCAGwzisVjx44qEJCs8
w3xQlMjTE3kFb+3J3TUXgNZd5uD/ULOnFkB7MWCv1J2Xy6Ubw1lKFggLtnb+TBx5VaWpZzUDjmXr
I5/hjmjOKk30ICd7jX+N89Yr5a8kZvig9kbx0sdhL4HsUj0AFB4mJh5tiGl1XrvN1HnSwwdjh1Yj
CQAh3A9E85S+9gw13qKN1q2gE5MAqdlFBE4dxZGs9Sqzvhi6PtSTR3X4JDvwFua2Fl+7psS9pruN
861va99uGVaShjwefIcnnplXgVJfgcfS7SSwumRHTbkcgO/vZE/RNtWwE5OjflTTx4beWANUOLtj
rRfuoKVhCsFsosifMub4IwGBkm6HqXLDhLERUNEFcpQX2OzqtOiXXU8CHS1lZX9LosbrOWhBsDtG
euh0xeudwpU729OHByFeIhCuNGhkBaFVaxM3x+nXnQ1pVTex9FCpEp+kg8dasSvjcjURtsflEcNy
W/VZGkoXjVG4lExfbjrXBu5N5I8JTMsgldco3A2Eakvpa69us/7aEjfaOOCCG91eBsNk5jaAvUg9
uKCqI/S/k8H2hAS8vm1DLhG4AyiCZoYvKnSUtMyLkxuSP1AdkK7mW8bxrXLL6zvLy5s+KO0D9G9C
W9/rOvFkpAEg9b6ReeplveFyK/dkYbiiiVyeqo9Szl1osLskvVbl/WCm0xhchsnu1bWRocnb0i5F
B6B385X3lTv0FRjbIq82DE8R6m5U9FvhKNuyJqGUxuusdFxGVE9gLYeC4A6oN0p1jOBUYsUKCmIB
7Zh5ziqVg6LbsT7yBtUJdfVu0GO/bCV3BE9HJ9n+kOWhxQffzB0Pkm0uuEN2Q0q8hlDEgNQ3RkDm
cnT2GOlOTwmiIe61EKTQc/z6hPlN/igTay8rg4+O1kiL3GbEQSnDNmdeA+prZmBXS1iZ8aHAHDox
8wmmtBm+IYuOHURcXMhpoXgV+Pg141AYwwpZN1/X7smw1TvFHdPEMwh4IQgNqI4THcdubtN9yiAB
FKu+XY5+jt+FWk+Gewqqz+KTLb5R9Dw4bjp2PkpOcPJlMOapb4762qYC61eEQoaOWVl7qvlNS8Qq
zbNgwBntJKDaLNemIKDunz+OgpUpoH7zAH0NT00E9JBHAccAWj5P32eajoqHZCI8RdfZpjsQX7g5
WC4ESK2W1IvnKso/bKGKAwQuiqDvtH7avGc6FXJ7VFfVfZ+4zmUXRFvijTt0pPm6Lz9km2qf3tgh
pOTW6cSFtFB+e63uvxvum6+gng6XsoJ2WY6voINPa9seC3BQ0+t2zX1r1ZqupbvLVHbnjU5C9VOp
B+1Uszdw47QOSPthtEYbDnlUbDcOMq/3qr0eai/pNvGXcBRnnlFA4PxhcZaYqZyGVZKhtEdifJN7
2W3IPdAUXqkvqQXNUpI/lvSNodn2MUiqlGquNK/bJ9k6wcRklYWLzFkLduZMfbSyc6aAheA4URC2
QM95eWj70lO7yQISJp504PvItddp7EUXS/R2rxD3d7vmj1HOYSm9JHRZIGd3HLby4FqXJXgWm7Xt
tX55ke2cz9WWbrNDtG7Gi+KivahXS5ouZx6rb9dzjidPQaNSJ2gyROZrV9UX+lgj8g4/dgXnHqpv
9sw7kFjPUjmdpthSYzdJrqzFFt+zi4h6HRgAkN815k9hObV6hPdOg3MweEkCHj0oZ4w7J2jC+nkI
8axy1V11OXVpSYtH4vwpfGN9dibKiOMF1hWTp2v3YgMWyxDebheF1kr1ldIrvCVvo549hm9Mzk6H
okY0Gmgrjlpr73VJ2lEQQaXmN/T9mvaVkxWbmkkhFO08I2Kh1KP/pen2HRvBI0BW8XDRlQhT93q3
ytWdnHWBVaTPzPmaSSJskDaI4sXqytld8MdXnvMD2VmdtJ2MA21d9j5eOk/GDkpjrrZtLxJ0CKrr
pa09h9b9cCFvLM5SPlP3aadYfDrava97hZ/67Vr3y03pD5+WcslLu0CdIQkQT/KU2XF7jO8LkPpq
ayhieMRXLkZP8XJs/EX+vXln67sBznK8aclHh0pZc+RB73cX9Br8RAfNQ/Dtk22+ypfuuGkI77zV
mwmdnMmbnHI/QLohzfh0zCYhrSKcZBZMHyI1oVhJG+frx37jdUt8ZG+WSVMdFudplTbHYl8cLTxj
cbNCnWCd36KZPxCuCKSVvetNt71Jg8R2lzgpF9d0dr/KipRXgDq3x85LLorItULcRJ6x4vvyqIMZ
86/GEW/meOZMItB+jGODNR229X70NWxaENSuWg88LdvxIC22mM5Jxn/sIhOZW2RHUeh4vaPerGpN
6yoyrUgcDddc1Rs9qC7KJxLKj/qxBwu24emQsNoWh2ZXrj9eYIDjz+2oN7ZnUVM2cI1VfUGPNTFQ
QFd8JDhcOT7S9g7PUVce48BBQqrJ7gvzW2qnD5HdAWtClKMooKKW4rYa+VZO2IU0jJeps1HSbD2y
51EVk+w9eqL0a8lUAB5K7x1J2uhO+oXiqrNouclGeGhGdppWMq8a8ie0hwQkFsj9FdUmMslN1veb
Qeq/JhW9jeRoWyAVZF9XBO9JdD2Vqy7bIQMEbG7ZuY0NxTKEu64iMl+UyOpRJ35M9H43ytl1X7Av
qPv40KR2hcI3sX4TZ5pL489EkVaFpuxGSq7irAps9UVjPCTsNs1vqkFbdw1SagqogerYpyXUYurc
BzUhkLoXjH0GPN+PqbwDCc3AXzJN8Ww8EgWUXRyNhpkdh1arXzm0aDwowLoyj9c9EsCVM1yOJPJj
a1JzJn5n909SreE5SE3htUUpuZlRezXRVlUyLPiRefPpux03c5WJM0hS08jN0XwqNsW+C7DLQ2uH
Dv0r4mUTLXmQYccbK6TBVqoL3/LYgQpJeGS7FM+efzoAMoeWFJRPIdV96tNyE3CzLqvEUTxEK9Mr
B5Cw6d64SQLkOMWar9p1vaZ7vIOv+jspd9V1fLn0Jc6/lf74EnNGISspxtHR8CUg5oa7EU9iT95Y
K2SGVmS1cObORnxvbM1uxahnWRJBoO7YPxh+E5hbE/b6nXUzrop7NaR+/bJ4E5+9ON7YnB3zKIfA
aBmz5vXimBa7S3H1j94UkCWX5E69+XiQZ+PBN/ZmG0xmY93aKeYz3YgNX2WrOuCbvxphvLEzu4Cp
yZ3eRkL4WAVdkH4tt4S4ylO5iXbJpbpbei0oS8Oa3b+GHA8doA0C970SWuvqZjjk4GmWXmzH7e9L
nwS5Z/lk4xyLRVqL6d55dxe/GersLh7B5mHkKW4JFU1yIIm30HjqFGhRqC5yswp6ZB4/XsPzV8Pv
B3NOKZMxQKaBGhFHXFwbvRn8DFzKlggG5FS09vpjY+dDqTfDm127DiBH8PjOtGMyNJGD3OXJCaSD
Gk4vB+lqaXBnY1PUIpESNrWJynW2lKpdjRYnCcWbQYewXziuHU8ECXLxr2HFklrb2fG9tTdbPmkw
0O1f2QKRjOxB68bNL0mYeV/QwBlkl+YCm5R2LtiH1ipIgCFIivrk7AA2ChJ0jWbRY6Qjh0V5frRk
ccs7ffDsxHi29OjW6c2gjoogllUfr3A/KkCtE5Vbx9RClYCCnLI49eSE9iFvtFtdYpB5HCK3Y9em
cWnmKFS2ali0tyOKE46kbdqo3VsaIu2RO97A9BDa48eujTYmWZJ91iawxvw0vB3f7OArMbireNHT
Y2F9ziTbS5gQLjHQylm0nsjB3Y6ufD/V06AfKp8kTlix5otUCBDefIYE9iHVbVBuknYjHH41ZuD5
c9pV1qYHhH93TiE+YatvgXe91oQVZFF839PqSaXkTqBW8Bf2/tvBvNuL1DLGBIvFg/QqXgNkFkgX
5oYFJVjvRektXQevqb+PZm+2GakjsaZObXrMN/H6ycx8wEToVvvk7NhtYbuS90XbagGKvmsLMn9t
5UpXIDsuXhAIXt6mQQEn91emAK4TMFEAEZBGPI0CgJFuVTbtV+Hc2crO7m+M6ljYwotGZx/ZBjil
DlzuoNBUuXGnebx9WfgGc3cHdgLVRk8AeujQEfyuK8VuhdoUgAjd9oZ65eRoiWJatRtixeP5sO4K
1Vdr7da0SBBlQ+VFjvrAonarmCigSvllnSN4GxRrTezkR8Tw/w4B8/8htgWpoDfzP2FnTsEtv/7r
91//w/df/sf3X/7z91//y1tMy+tP/gZqMZyf4ZnRdAQQCvopATT6HdRiaT9D3NewAOiyUK5C9vV3
UIui/jyRueuyMmH/sKV+h7TIP5ugXXcmsAbULIGFAdzlT0BapnP5xzEywD4OXK5joTEK0tbA6c6c
UEP1Vm1Ea3giKumnpHLEvqtZ99WySLLwUjv15zD1SuuM1ma00AHEI89ObKpGBY2i2kDVWkQPUgYk
jZu3bb0QnM5HBG5zdMFMBPUyEKHw9KfHsGVK1+Sj0D1dAg+V3+V291jpfdEEIAcbn94s+dWPiXqL
0zmNaAwoNKDhDPzHsgmgNBBLM2MAgvFYohYOM07adcyMC0blVY9e5r7CPSUkdDL0Y//4sdX3QwQE
ECgpGUuHTgZt+vzNa7st2GgXCTXABqbVG4tHaefmjSFuCSno549tTavydoNMI5wURhEhQbQb4P5T
W2rVcq43me71KuGXjZFyF4L1BLAXZfCqcmgXdsnZsQENDxIe7H2w8czsldDg7DUkHU0Uv2qPGFaP
ErIqETsAt2L+9ePRnbNmgZ8KPDXALYOt6tSakRhDrpdYvzJRZTMQHRNKYLGu+1KjjP3ysTGc9HdT
aYFeeCLIA9fQvMMO1AyO3agpsohS/jmSY99WpTQoRyj6aIWJonnCcxeVqdLVmbFwKk6vhmmjgt0M
0wm9AUBPAf8/HaioC7MFahP18yaiZGdAMgYlaLxnE7erGrsJBLhVeQiIVPL88ajfbSDsHEBBDZBl
WaCdeQ3z3mxWBm4u1jSq7aUVMgl5k4P1RcckOCMwl3YyOsHH9t4tKXCqQAlOvShAj2LcpyMFZXaM
8hIyOwVToc8Cr0QTz6oN5UURxFoicHo3r3Du4O3Bijr6JCMym9cxQq+UmsLbVCLl10MKLIUFNPCe
OAbfGEVm+XIRL6n/vh8irgu4NvTo/SANOh1iN9iCINwwoNTkGH6KtlfXQEvTnteDuvCCem9q4nUH
4RlCCmAz54wwZi91iaTg+AOnHmu7lDYAGvSi6oBuMYBDWYgj5+bQtIDlmyJ+QOxB3DN7QomRg2mR
CAN1eqVJ3DbVulvWJ/FWG5slmoO5LTi2CU5qoj0QHEi4a09nsWF2ZVR473hAW+V3SeKU9ioSitrd
Qa5dX1Lzmm+UiWsLXQOAGoN6AFfFzI+2QjHAjVvq3pDWmi9azu4Jl+gNB9s0UolFettJmXz3584C
jE7NZzr+Q5SBTXo6RMMCCg4ttiA0E2oXpkUTrTiTK8gdiG7Bwcxn89UUuhIn1Q3VBB3/qalyrLhF
bRVKhMSx1jZHazy17ebKJmUd/oVRgewdYHsTHd9z6ZRW76eDmOiepOYJ7kCzTMAs1o3juu9VuvnY
2Nx9TeMCGy24ffDlp+6203FRoOmYVMqaRxMC3dxSN/oVmxqIJgqtZ8nuljTSpjV5e+G+GtQmIjA4
agQwsyNQlznIl5iueaAy0KsrAThI51t2FS0Rm81jFxiaaJigMA8MsIYw5nRkTcTT0qyA0jGVItum
dlOXsZ9IbdZ8EgqJo30G6M4wgi+Wjf2mSVBG+ZPO5fUbgIUMj3xoweE4nn4Dua76vC6pBthZkwNK
AodwVQpjeIagRLwg9XNmf+IsQ2dnoooDlHw2rYDR0rhvTAjOsMQ+oIfiGX1KTYDGReXw8Y45c9LR
CYV2QRw4tOvPi3hjnGR9bmq48LCQgaoIPIXTMn4qmjwG2ZkCPjfVXuxDmWWDgOJGiynaNbBp4GAQ
zM/OemHqESrYLaq1dBj3wtGkJ3TzyNcM7j3U7Lj0BrN2AFFViV80LD0kcObrbMwhA53gaf/nPTmc
nGmBShbRh6HMvCtOJW6UUgZLez9awpflCCEAGr8jqFJFKWCCH0/6u2OKK0oBwv8Vna+DGPh0K8WN
nsOdVoZnZDaQ2+Xo1M9OZINd1UnVHgAta8HfzQzC8aAlVEV/LTpk0EUyp06qYmgb8Qa0zUWqDZfA
DPJNlEmAoKqD+lmzB3Oh9We2f9/Zm4U1RguSwLpUNW80GjycgJkD6NyMSbHmQpODj2fzNFLFLTV1
fiPpNr0/EUw5M2OcaFWca0TykJ6SD1xV+UaLzWQldXHhc4V3qzKXzEvdpI6fjMaSGOrpCZrMK8B6
TbSxaKxCc+zM58YGrYY6lyKvSFhRhplSO8Llg4VcnjOY/XWJQ5X4iQ2qlIVde+p8J8vQasNLfCpj
Qjnqtc75JljNWi0mttMD3twbY+SDNccE9FLr7CXXd+p8Xw2BTR4xKvYPWJDnjZrSWIAkSESRR0h3
J4EzhMT6E7eATuTQL0e5lAi3sK2rj9f1zPBA+mkDtQASZh2re3pKmAD1QqeqkVepPeEXVhcB61q1
aZ0t3JrvV3AK4JDWQBIDZ2QO14m7vNTzMZeA6xxKyTfyMns0IHyCymHvJNyzwKgtPF0e9NuPR3jG
MF7EYDRDMkPDSGdbJ6dQfhk6K0Z5E09zvLT6RgtKiE+ndz2EYczAsjk6E5JSOObxY9OnHuHH3oEs
JF5ZmGAwBM0OzTDmpW0nTuxXWt6je0DW6rCUOXAz6NZKLmK0PC74hPcWoSCHN87E+4Scyhz5NfQd
K2UJtVxbbxnoYplkSD5jGtCyI2fZJymLqiUh4VdP+kd8Mg0TKSl0w0/PAjQozYfJaONoyZhS36mq
TNvgCKNDY2iUgnkDqKULP0H++lGuoA7vpVpvotxcMIc4a6JOzTcCnbndZTxSmnlUraHXACvIYdOY
aU9qm4/j17FjAH2D9EZFSTzqSLRXGxOKnqDsKgpfKxsthe4gLWs/bmxtYRVP/eyP4SEWwrkEaH9q
lD89Imk7gPdGZ9TvHWfUfFtpciAKENo+xZFWLByTM8Ym4jMEJlOrI3qYT42NdT3o4E7MfTlp81BI
eAyXWNMVjfiSnskZU7in4NPAOY7oYH4i8zRVsS8J9YFmKiq3oAN43VKGIpUiLTG8zGrRr5M4vTrg
AV6tzd8dw5jQBEQ/1JfT3oTgUaXsBqgr+QAGyFuD9PKtnSLsa0Y1CQRn5pe+KdrArNKlDtb5qCEo
Cmp3vF/NqdETnKOnE5yYIm3lsW78PgK9rRurlf04KnLOV2nNhj8nkfdj2OilQ71xIk+B0VNrCncs
jWktjkZfZJ4QfbZ3mqxYRU6R3X3sbPDUf+/M8dgCMhrOBjVAcBOfWut4bEsdNJ+8UU6z/JAiDwhs
g0VHxe27hN47aYeWFSqNqYXOLLASrIGmzh4a2vb9RTaW6IfKxFOa1qh7dSP+HxDITT8n0GwZ3E6u
OhCnomZabRPGI8lXK4M/5gDUMo/LbaNfRp2atrtMs9Bdo+H5jONuW6K9k1UO6lFJ2ALCWmmnDVsI
FlpFCE5J9Dq0Ghp3jujF3o2jVpEV5Zk9bkjWRhl6nqSqhb1+HJXtKBUVQ1OTE/VbyxmrdD1AwJEF
3OpBShwzeWQuxsy+DAW4+svcbjxVzUQTAvhELI+OGq9cWaK1FpZUqZqQZ6JCYa3glerpJqssN4eS
L+QHgH8kLqd9Ia+yPInpHrB/tViN3KTVqpM42hLMEuzgvmMx4zg0Mum+yJIB5E6WZ3m0LUuAqMMp
bT+CeUytxz1tx8r0td7BU581tC7dpAaT25py0+z2DIie2GtzJHcCeDBH8wSGB8JdpkTNrhEK0KeV
jfhjI+PFzna9oUwpLNwnyPjGI3owmUzAbUaZlfN9xxVBXatqNepbegHVlEEru4emc3LbNduuqgLO
wUwVu7FJpPoxl3TnG0JIkzwOCsgMLhIat8WtU4nAioxuXSiSrGw1CDqh4zJPVX1TgEQzPzA1ig2/
s7RU81o9swrQzCJ08Bi8FnXVqE3/F2dnthwrjm7hJyJCCATiliTnwbO97RvCewIkBBICgXj6s7Kv
Tnef6I44t1UVZTsTpH9Y61v4tibB4EsfWsDm12rpIvR0XHevboT5pRjHRmS3ACkz4zGtRZTAwITG
5JuRqXvl2nCI4wSuDJhg+PACxxoZ4MnSiC4Z+4B9VRqMuty6mM37WIZtBe8M4mfxkVSJLyhd21fv
FtFtmhpvXb5K085vYTbi960y2vizZbB5H4ZusS9BuIrhuJaB6zYTmBb0FQ2ys7CJzZUnN7Q0Kjj3
nHpedBgOvM3GUlIA/tyZE+Ke2ZgvhioDo4cP233Qdi0/Emycr4vR8pW1TQyHpLX20VRDeVtqJ0s4
bpYVns+6r9+SqBzhW3KA+kIfHrDFw/Di/YvArUhzeNLlx4p+rzsgpCl2h9DXcOzYQVZzniU2eWlU
AmeJxKEOc8fUjJuKxo1+wPsXX+PUDPULAuqD8ViRpEU6N+hxbA9CZGsu+JPg+RiXqhoPs4lIexjX
ME2OwuBz2XWtF+1euXaGiglPINsoq5J2w1qtfqSm4fgSZ0r0JprTMPw7Dd0AFxiEcDwtbOTLeTdE
qLKe+hEd/wZjMKSApXGTteTcNV0zAl4xdALbigiJilc1hvoN0xXxi3RaPdakLLcVXxmyTdmc+pwg
kPpFd3L6E8MB1m193cMWXC5lte/X3tgLr8Flz7NZk++BwrKJqaGDzauMkaJYo21D8iVZm2dDlnWr
VQuXVsgSfeNWwlUdWu6GfF2FBZFGlSue6r7PfsYJrNAwqy09lFPC3U8MCMbfyFyLbCc8Bc0pLmNL
T06nvr50NnTj73gKM7PLECDnINNlw+8EM2C95fWEyJbIgF1fkHDpYIZibvKbucFKOLcBtoW5CTMv
inDhOt7UwxybvUd3T56tLTlsUFWdDQUuRxx5MpRLvMP/0ahNOBv9NjQl/JSNMkm9DQhznyrpo4MP
qDgpN5ibDZrgc1W0DXaBrdZfFfcTZHt9l2Z5bKYeJm/c1AmyQPBaxN0wdRvqFIjNbZpVMSxaGRKD
UjXpt1Sw6S+VbJkeKZmZLeIugTcaTT78pjIcs9/BapAl2WkkDeH2y+T6hMewN09wGo/JNurxXsot
qgU65RxJVo9MCUPwy7Qpcz+jLoLYMHQV+bXqmDxiBcJFIX3izfOkRha/mJW2agtHcpSeTMLK7JRE
Y4xHFTMcvIve3+MTSrLYrVs0BVdLxv5jzMZ52g+InwgKrpfE5l1s4vRSOeu/vW7rAS5NjUM1XGz1
2g1G/aoDQ7N8NTxD4EM00kcoS+x87FlQuiKtqAXCKAnIKRKu6ndTxPGBOlR3j2vAdbKJGh2641LP
IO6kOm6vcM1Way4DV4GISmticp6UDobRNGreJP5RVYxDYuEukusSHxc1iOAwNcYcSuFDBldt42TR
NlxO2zqMlvSsRlP7PVxefD/hej75yaLCti3sEeeooQE9hbjLaW6qCKGrPUWK9UeoTUYf6tm6F2hl
+z+97qI+X8FAePQu0Rw/IFW3hULQh1zvdfoLg+Wq4BF10ftS8lVtWvwyiN+Ap75kp4Ez0DWRlpNV
OeubobpFduqTBy5mvx4V9lDtacqyJcg9QmCGCN9MVFkoUWDFBwY3hHPdqjCB2Fz5VF+RaGztVi9t
RzZKAc2wMXPKQBTASjW8NXMllIWX3fb2UpEGRu0y4FxFuU9Z38FHp6dvOfjgATM/tOljE6pNLF3z
ZnEBPDexY09aBwNVm7HGs8B2Tk1ihRW5ikKkty0m1Ocm0WlwW6mFddVWpBtOQd9MwwFGVKRv47Bm
HgbyKa4eVbDgvMkV4nP8rqkkzNpxNglxbOUMaAFirTMkjWKIUD433iduIzGi+ZESp+H8DCoFM/9K
5ubZz2V/EzoizzUS8/5UUU+gB/Zijud3/KulLdph4v4r1h11fxHl2FY/iMCBCzcjDo7DzFpfIF5r
Ra61wHWMbzOmNYbvlZW5TFs87HPa0GbTir7jW8CeLQzZ0bqme9JYl2wGM8Xs1vkQnJ8AswIY3QCT
r/O4G8mHmqNI7xY0PCkoNtz2Hxnro/USkFLR/jQ3SFGwqFoIHZKNIlUgdySxPNiEYph0HlFXTVtb
KqAMFuvYbUBRXD8gjWLNXlWk5qbdBm7Z163BNumeEWve/DS0DBbezCG5uEtuPU4mmGv9H1ojLhzu
Ewh3MgiJorh+tIHoCuzHdq4GJUHDQrtJRAtXqkbKeNjjxaQNyS1LTjBYvy1JfOwjesSqt9rbHhFL
ih7jeSa7hvJLDVHbBqji7JTZATiLqRzgm0RyYaZggwzwZt7dlNBEHCgCXVEyym6HmLrzNIcfKK3j
XNr4Q5FEbYReHk0YazhVySGx3a0Pqj9pm8FGKLA5GDr/PPegjrnUfS2l0Dsn+jCHf3nPHOTUEBKc
rdUD3pZ52xN+W0S65gikR51AqkPJcLVzt4vT4WST8uhleCWreZrT7n317kyZBve5H56RhjIeeoR8
Stm9Zwu58y7kFfvCt3QsHzv03HvkfH0bV71abJxRpbIPRvyQR1Nz6qvlD2Ptc7o2D7pS35No9kol
Bvmu8e+5Wz59Nw3bsb1HCvHw5CB2oEm3F379jQn/Ph4aJNiFQ9FMtMxxR1Q5QhHw7SzNkc32ew3I
TzwiY4E6W2zXrmF5V+POTHs3ne2sgKJAKhAaij9xA3ORl+s+K+vwfoA2eZOF0B7UwdfYh9+xDbcO
SYa4Ifu/1cDfU51dsb3DfwY077bKQOYaQ3eyLfzJK7zCNUMz78Qb5jF4QTCzyGdODmGpvlu3ACKw
7BwddiiCvgykBjhZwQgxR5SqoCzM1ucJXMkbyadkz0XwKlY5f4yeU+AgEHuLtRNAWX1CEGc/mBcv
g/hWCfqrTceHWVXpQdYR3ZRI3Rzb8tpSuTEl3vNlPMQDQob7BdTuEFlDbYWjBSkoeRQh0yBiHXnz
bVcBn1ZS9FRxHYZwsfdm7TZuClD2U2TianxvC0/6bJOoQH/DQoxwdoMCI7SDOfA4eJQDWBNR043b
OsW/nHEHYICM+BUAVI5Y7wIBQY9hCZNiP+61sMUUwS8CSp/t2iuepwMy7feoSvY6WGwu4Medk/gx
atRTN69zboEXqGu+ozq5LCY9KQ2OyBgC7EEfbFe2+WQIL/AQ32CbQG0X/B74+hW26zkI+U9Cqr9Y
KG9i0V57vb7aoHvCDuqB4ww0YNsPKDrjsCy4kk+zJH+XlV/8IqdCRFjSovZY86oW2BJLNAd0PLc9
sCW4pVASg4JCX1k/XGbeb7kJfpYuukZdA+BA2Zzg2MznHq8HxyGazTCiauyAIRGGPpjILVnb3Upq
l8cATkwVboYRTkdUkOAHqvLHQOZjtAz7kcrtmPZvzpYPsgzmHPUWzSPRfZjQPLduQgYZaBdBupzL
Ut1jMbZYm1zRKR9AsbgqlryQMb4NwXCee1QrMvpsRXa1qzm4cdiDpX6Y5/AcKXtgg1s3lIiHrqJo
yqHRBg2uiuHzjNKts8stE+3ZG33sNMIB2kkhWKWrc6Jh4YUBo69AeBxVDZEHP9JsfjCp3aVlc0bn
uumjJF96WvTTKvNyMVWRABNCh/mlo5D0s/Ah7cuPmoLJIzyUqfFn4O0ZpWeTg4L+HfX3JguEib4/
xaS9zAR+PMJ300gPa1mdJe3gLHfdk6jaAKkW8SkLh0Pl1z30E0c+9ecpubMwBtQl2J11OKerE0n9
n3ZIHqmbaM7WeUShxn6ifn1EwVpvepU8igCJxqNKbkOYHTlAbMj3rp6BFcEU0tygSHFPtsbrD9KK
HTfgMrbweOHTsgC+5k4B2TyDAtPG8QXxLV+9rE5hC/9NL4PzPFa70bdAMowdZCRZ1m2VbZ7diLEu
1mWXOyK5grgsZ3OEAUulcS10sIUTGuRtao8m7Y5BjBOscxx0tghziJhYJG6BRlCWYOp1MXkbVUQA
yZ/sps2CeNcz0tCNwU10URqJ4XmgovFDB+0eh9ophicTRTRmLxGeV/PT4xnEk7y8+Ni8Vmu6vkkM
2a5ikuCMNJ8IEnle2lUVFHCLvMM46jasSXdwHWleO/jDTlPf9R86S/0lnNh+cviOWpwqfiymGMvw
QzRJwz5Nt1rYaGwY8B+AXzXwrqg+Vs9ATPoZzyEN0bFX1rh3yJ5K9G1hNizt37pZ6PKL9eh1n7Fq
FOJXh+xHWQRTaKLzrJoy++S8Hy+DSfiyDXhWRgfrquqzCl2KOLhKjygORuu7vCZQ16A7mVjyLUot
6WONmY6+uICW8qZiYerHECQU+NwAXGrzuUlcmMcg+rR5F5TmMyGduvZ4ZPVhjMC0vhOsuqHoR3xQ
tyz2HgpYvaIeVLVmrGhihNtBCquhFUcvg/j2WNWQ7fIIGXF7LB76N/BUWFeExoq5iCNu/FZM/RL8
TPloKxygQxlsSTkYgcKx8d3jUPp7m6ba9a1bFQ4bmWE9DCAR6YJj1AfxaQ3RJX1C6ab6D7ZUAdkH
GOh+8XiMD/j4HMgHk+Of2jucuWooxW4dcSCIJhqeRojXN7B/lWWhMN/FK8zxTeZxFMrbgC9N7iKl
ljPFNHoqar4i7i2sDTuGYDiBSUp+YDbRvY+K272BkP4V8bftESVO+u2yhT7gf2APuq3otxjH6paW
Yn1BeYmOoIHUpcBwPtmktNbvizPqsEwiOoCJoo+1HoZL0yv7jaBWYHD07OIh51nX+BzRPfKb9q4P
i25FdQ+sVz0AtNAFtS+aEu0wfnmUZtMnTYFXWgUdwKCeZFbouk4QbKhjQGtGp8IfdZh0FzOBgz2o
moBiGyX7qmHtq0FF/2UBJb1/TG3bHNclHdscnkx9riJ2PwKc3KTgGn1KhY5nHTA5XIYUvCNIXJq/
6KInkE2S4clDSfRUeoxXN7HLzLHvnFzxh4chlkzNmB2nwfa3uouidxubH2Qlqt0YW8ufjgNbFhoK
DHPi6AWlc/PWVFBQXVvHfbkNh5jlHuPX+0eWZhskWAIdFgsdb9shHq+iBYYfx0sI9pIqa/i6Al6L
6yLLdjiEtg2PEpfGdZ77+gWh1MFzyaPlr54o/H7Y7ZItxcu8p5hiFHBthW9jMv7yKUep0x8sSEOD
BDZmMMutncOtQemquTukVfAIRdu7VDVk9a57RIPw3KJtikaLg4t3G+nDUwjrBZRgHzbJfoWO0eNa
JdsJVdBS15dGhjc6VccVQ8F8WNkWXceveFzfIKh7iQSDc6txSWF5dLGNx11QfRDkEm5mPLkvMiCF
awIEp7htOOpt10CjiRHXeSICZLj5YKDz2+FSQcYW7BMDw66P+eA5SdV7qRO8BRyUP8OQkdOJrdFD
mNM2wgKgm4M89SHGljSC4bOscMYmXXhGwPvRC/IY62xLWnWQ0/gXGfO3OOgPySA/MBVC6yaGMxtY
0c4q3DiRLS+p7YMNpmkcY5URX1jEzMZW9i+iz7a1U79FtYA+NXzUpXis75cxjF4UaC/AWAYP7IsZ
3pMyOBgztNsVCJsoNe9RIlB8LBe6YnqPLfHZCP17VRJBo6p5aNN0zNN5QdWDRy5vnH4KZvyJXXdC
JNFfzPV2i1h3PvA6p/WCHDIp30TcAbiVhOarWfv2yta1BBFnXDcBhH85Yp+KSkJfG7X2KfE17DVN
dsb7QPcD1fjdOShojFzxpzt0WzR9Cedfy9yCXSdPicLkGvObXCrMb+FvyA5rGssiSduhSCe95HWL
GNjFQvXCBrNJKpSwI9DrUWSeTRWfqyy7It30kiq/sUwdyOTfPHhEjvQvfaPfIPU6pKT/fR8J2VJi
KV+6HRXARI09KlMCl3oSnypl3llWvvL7oBtvy5X0/KFL7Q2r10uj0Q7Lodw3QaJz46go1mlMNiFK
Rpdk5VZOMf78VlR7tBR40JYIK/JRHgQnm7QMp1yV6TPFS2OT9bsF2hkgnL1a4qsexCWi3S5k4tZY
tOFcD1cIz7O8aTO6sT72eeX0V2TFtCsT/1QvElaUNt6HM4a+qLaw6GQo/Uj3VRk8pVUQPtN4+dOX
fRF29HEg6hX32seATqJX4C2ykr7jmABsMXqR8A/l3LKrS/rblISvCB74VXL+Uc4MkhfEJRsL+FWH
aWfKsTPth6MU2ablkdiY1r9jxKBy07hgKzoKpFMn3qAF+eCDKjekXtfjkKVNXq8JiGcYRO07dF1R
AZs1utQ+ve8hOI9x3GZ4uRPUV8ks3jqr986GB0P681AuTyVGtTmYYRjLSgnsUYsm2aDNERXGKFiY
MeRNB28Bwx4LVokgD+Ffg/N5z4BYalt5bGsDkNcMHkeqnuMWV3SzBm+IJrlObRNhFouaHJODYq5+
x8uXNSuagHTTQD9XjwTD5/m1bfkP7CgKSZLDymAIB9hsRQsW1PQaO1Ab7S8C/39Zf1M0R2XcHVet
9jjoniBVOFcOwCjI/zDUfFsmDIkHvuV4+xz4lVjbbATrdwGK1WqG9DGJc5rKwg79BaEQOyPVVdnS
5d5HlyZqDsvssa3TOx69jWCWscxuYlSCvDdvC+BbWzzzAGtKx/KsBmNPzuwB00t9g8riz8jRqGVx
c2Bzv5VJvIfW/wng/W2ZTWdU0+9Y+2DT/t0RW0DzhCZFYkIY7BL9y2iL0oU8kYDsMmwSejzjkQRy
qobLLAAzz+qXdZ4fwGLGInUzLWk+sTudrgM0eT6kbPnbypeq8TtSPkQiuWZAZDUZeS+JvFuLLnRG
VHl0YSDoEi/QxolDQK5L96gxgI2rpGjqV+xRgLZacmrEZeiqPYxsj7P9kc6PfP4wi79Emdh08mlQ
9nWe+a4ux3PaYSKF3eD9sn8NGgeZ8zOOU2iucHVH9YnN81nCVF+5CYy+8mDQeoUp8pgdirVorQ4r
lhoEwS/E8T2WsC8xlxgv1bqQJUPXi68uNMCYvrQi3qFHzxGchWuJAEMoC5qKZwihtpjvnejSF4T2
D6xvb22PtCQS/NDJegrtiDHPPjPzPtL7gJnj3FYHxcaHiPwKzJlO865a9m22XLIGjr4702tlwF2+
SIsSLKjfawnKTN3lIuuOCffbdfnWq4B5JYEKIEaV5g8uxHCknp6nwTwskux9kNwgu9ihcjxX9xyV
Vp+G0hwaaQu0MPsapaKouq1waJIDdhMsxJHINmULW/jEthopYQ6cJ+XmEzZde2FRbhs8LvUM0EyE
KIVkXvIUcFucAt1ppRflh9c2xcLxPgcNg3XHlvEhZnGR4AubbLCflQm3EdXpJp4Ct/OYaj25QbKT
jcsTWbMfzHWXhGCkVmITvVdBlRFMy2WE0S12YPmUgjioKnQSJjGySI2mR9WGj7KMf0QNinc03//Y
ouCCNfi67cp2NeZrn4pxdZokfSOtn3boLNSpdbIq0nRRu16onmwwlR4giIGQfR/2DVj0Fj6Qk9Tt
gHWt0PNjCggVltdLn9kzGefyPNUL1rcD9sxf4YpUisIupek3cx2CqefHSJ8a4t1Tgodp10KhhpxG
TKjGHJl55RH1u2dbCD46v190X/Jtyy2W01FidooPRdBEZz0b+Tj7Pj6WyGc7SBl0e7rM0VzYO18H
FUBUSDkEx7t3Yh93KHpbMRoMRs3D2tq3bCz5wzj19dM48OCwDIt6rtYJRye+CBQLTeOvLLtjLMYo
29LADNcqRU8PrS3mpZrjcUuq/gMekAPKmDC6aRmb8jSCch48AABHMP7xmJe+k5XivtHYToFCWntK
u4PJEuVfcAgviAiayxnhKUSpW7reQfhnhYky3oAlRNPznEWlhqqAE0AQMeTv8ZS27c6hpcjrOoXu
NI4leZCLQB4JxjSYFK2GxfuGO/m4Znrcz0M5PtdjH02bBIMWrATRx//G2w/Q/xBhyQ/y5efKbKmx
ocj8eYC59+wmtXziZ6hPU5P1yhKPttz26FsTVDBDjk2k2LrRrIdULDgN07IKjg6Th60mJVJEE7mk
F0gT2ocVT8BrtpZtQYN+PTMdjL+xOzS/GjD4sYfoePQi0nvLW4fj9DJgb3vAhBdHSzlVDHEaVYoK
ch7lIzCHeKW0WJqvFjbxIiW6OwQpFEi5w5z2N2QAGKuvKTy+Ao5fTCzbYJ9gV3KfTBl1wlZE74kZ
1WHGdv1BGbq+mrqSuyTo7kYC97dh1ee4hI98xG1PE7S4QROLombJjB1jWYG7ysudFdCIeGzdL3x2
EmMqaDcgSzbbhCK7SI7hr6iaseOSPUNzs/wsFV49lU11Ibik22QiOMA6cKKnRWFcY6df0BgPhwmV
1MZVZjnpcmp3zVgH+5oswNzU6bG1LsU5y35MHIRRzmeI87q2KUrLLN55KBAt9BZbGJP72OBN8hOC
QnqstZ9A0Z9BMkusbK6VQKeIeSdfNjBoP0RL+JnV/qWGc2ozoHnDo4Mlc6aAq4wDzDgbYJsHfLxr
Wv0NlXzIevB6RzWctIunjQ/srRuz16XG3kAvqIeaEKLWkKBdT8qX2mX9bl7xng9oYldMT1O0OoyK
JidthBZJoaPEfhI+YgQm50G1fCZtGRdgpppdRKdgo2oJoHZXXYXFGi4Zw98DuvcCbiS54TNg2PWK
RUmJIWMOonF6xI8Gu43SDZEOfbK2y2GJ0s+YlP6aVONRK/sW1BqEZLCMPlA3DthgYaGNcuui0Szn
aYhSk5Voq5Js+Vqi4JPD+LJdRfYnroJLK9Gy8LVaN8xBVpFluNtNCchmo7LvTujynGUm3qLZDM4x
LWu0h0kC/nZ3vsfsTq406BVWFCcMOzwx6r9Zoy5ritKYOQFkb0p/Lq7G/DCdPkuOlEmgG4FUdvNr
pO8oW1lyLP1BtfBJBMxk0OzIAOJTiuF+ZaprMIanhLkvUHPxDTjxC8VMSgrUpgvfc96iBhoCohPA
0NslPnsaJGDMZsUcqxdMla6ho6DmQA+BjOdlvzr5MIWDL6A/HzFdwBBGTB5IG0wcomH+KbR5aXVU
wZhlSogW80n7xm2qjtIj8MxYaXvYo2tWlR+h9ey9MVhPdL5HTxqbrwkTiofOyuxHuyCtdI2ghxB+
SgGzUi1IptjSb2uTpBuhTIMij/cLhtFDBoqxT/YZFDwFwZYa+9VgwXyKmK48Yhknd9Qhp5A1XtjN
5N34ErmSbNu2nk5VAySsnUcGcDY07qWj/AVrveGdxyp5onEdbRuctRtsD7Nvxn24hxe3BMwVCfJv
E50X/DC4J5ccA68ywwlYa3Q5iUPbpmjY4xtJMxzHPfB3bzqW/MSzdv5o4oB5yBeCBKKZBIprZNfH
uOUQg2FQHlQoBgwSA8+kicAXxXz+q6ZrAmZC7QNQJHWEgSTwW1HRY8ALTms1huTLBDAgFlj4YFEN
sEWT96QxP0cNUi+e3Ko7t2w1GPAjgnbD+0B8R1kQHtNYg88+zMF3Is18GsZgfKKwoV5DSeI2bxK/
/hANZuz4zMJdVleYwTYruOLDyj8WzG4KBZJbjo/CfjADXVLaAySPsAOxX+svhnnjL0gZErRAEc7p
0EGQkuPT79+6rGnqI/TyWM7iQyiWeOxuOOjXR7mOBMkUeglxEwyK7CY4EE5WkeECEJ7ca2xuMCjv
yhttVAoYMx0DILzr9o/QaXkG2LnE9kLVF4IV/EMwWfrdpDPmfyree9Qxe8RX6qPGfK3KoTvBmTZG
bbSH19BsUqcCvGE9WKRR3IDJZ3whCNgVyszZFZAm8+3XOf3RsRUNXDm37ADNY/QgOmZ+W5xGKG4T
8rtaewCkLB3KbQP+lM65m5qN5wuFfRlS24kDHYCdhj31kqq/XEfR7yXsyvOCVhb3C2pT9KYrOmoG
MchdeJhpHz5bSelBLVi49diiXhW2R5/3u0xudMixyw8DAeT7yhM1YOoaT+fS8eWYQivM+QsFTGkJ
dyLqOdZYxM4Xg7o2gZIt0UfFpxFip6UafeF1WcIpmwb+yBXXADvZengx0YDZql8hMM/naeI3aiM8
rWyVCEyEyPZCpeAPC4xjX1nZYWo0LlnwbLCkA/fbEWzaloi/euCzfleIFMd6N5vAboYhN/ujxgFT
YWnxxu403lX0pE5MLySO7GfZpUFTMCnqq4PaPMh1l2G+IrWuzijCRLOFGoE9jKiH432q7Cg2NZ+R
tVBqE//sKLePgwtnmwc9VvjbhgwakOQe7q9dT4XFuHjFhO1+cWI9AbMmlq7d2uO0R4IDlp6xawXk
dBHDrJGwmLwg6adcd1CztcG37r3IXs0cANBbl3B5/UxSN6CInEW1Y75W67bUHIMGM2UeH5bWyegO
Uigud3UUsOgInbYAUNRY0n/WqDu7n9ByzlhG99aSXeBL5BszbKK6Yiwpbvu56ap1KzJngVhvU8n6
PqdTFiCxLXW6PtCxrtiFCgFmSzQ7Ez7XNPUjoOUWq5terop9Q+aEKa/BDRwfvHOptZDURBiTNs2k
rol30UffwK9+T6AAwEw2cCCil5cT6riFwRnCAlDbYGJTQCx73rclYNOQxl2WEK43kocDet2DTrC9
2TY1Ft5nBelcXHRzuDYHPQmsnJNq1VjbJOnUFvPYYUCfN327DD+01AqiIuhUIuhmPA5723sWQvCO
cQyEjhjA7JaQIT5JqBR6NKhGBVS3QtQQYAz9AjaA05L8aDGAL49xbapuH9dQQmOH24gXByQjKlc5
uRR9A8Zm17ASexLPKW7okoxfuKZZf2qCwFePAope/1+E6f+nthj5iHcHIuRt/2CH/i8fDMzpJpMi
VAX2AMCdJ6r+JmZodv9ZxPzvJhiopCGYjpE9kkbw3PyzgrmECSmdwggsurlNnuI4RdeJxWfRGq93
SDoH0d5ivRvXCTv8P37yXTMNTyw8FP+q1OZxaYns8JMbWAAgGQDEneq12TGo9yDLZP1hJnV9Rlqb
+2+onH93qOCPhjAejj1EOcX/mhLPSxXLZYDuGAqe6Hmq7TssQNCvEsgih8rg3W+S7r/kHP3L1wna
xp1TAZsaQUvx78n0JOwg9J0xwYZhsb2WNoBIL06b/+Iu+jc7CkO8H554jsgmDgrkvwjSVThGcOl5
DS1u48dDFS3wPzLopNMzrQcbAvgOxOzTf/4m766af7KjwKQBaQncf3AbkOhfjVQcDWinW2Q+w+gc
blasBVFxabbNeo/056z56li0hwX2k7Lp13/+0f9uc8DPRuYrg4sWCUQYDf/z8zs1GsIxfOZYVUBm
la8Q/y5FgKkdRDWBPzvH40KkU4oBjy1/Lakkr5Dl4oyXZH34z7/LP1yl//tzyMj/MHcmO5JjWXp+
lV5KCxY4D1sazWjmQ7iHD+ERsSEiMiI4zzOXlavWVuht74VeaNGAIAF6m4QAPYY+enVVujOdRmSs
hAISKE8kSbvDueee8w8AnvDo4itYsuqSC9TQrlLyiuIjNWDXN/sbmIujLUeoZ2hpxhpXg/sqhvqV
ACailOIOfnUip76vwYbTSyA/F0ccdIwsv+yAHduqlH8IBvVjl6qX2pjjB+MrSDcU5Zbx9B84GiI7
QVHmSABEno9/PYoZWwx4W1I6Vqh0OSm9ARgHhFGuHiZgbo1zfqQWewEZg5nzjOERdBhuQEs9CmAz
BZjJpucuRuHbEI3xcwnscGNtvPmjZhd3NAYMWV2ypMQZu1ROFVSQ3OhxozESyS1y6ih23HvJp/M/
aRlS/sZyQXgSijorUVzwqOHXQudI1MFJLLW6itsxuiwGvE8ow2WU0UwytLrfsqpf7vb5pRDjoSdg
KSorz6KYL46IoJOmNGqAxXpmHDljpbWXKUAHX9S802DkWwTfPwzo8+sMaMMq4kcs9NerBI6hFIBx
7Z0skOS9ofTRQVVzHHyypt04/P6wr59/mmKKxrxEWJfzEnrx08BagC+iCgWJMBm6g9bV6e0oK+PH
oFfSy1JW0a1H9PwHgzreypmGB0dPX2fmr9TS9/NzK7/xw1mEMJs1XSGVXNpA5lgj9fzLgRMiPQRi
d0im8R192Ttdjb9E5YhtTPwDuwunxqCC51DTVOudqfYXYgB+u/Gsb1mfogQWXYVadKugF2vCqrMB
n98YIqUNeci+CP1wITbyn4zNz+OI5Av8Ns4eWVvsbHUS9An1CRy7BEolquXNZhtKeOEbjzrX3J2p
g9hIR/BYcZ0JG0f8M8P8VUScV4wB0xXyOb976aFGPlp3QVIgnqBSsQ+KCNxfoYk1LUgZFlpqlY4e
1/lHUnm6aIJeOXEQdhvR5q21ZHEuAZYn1kC+WxyKAYzpTIKSSjlNNxzWHLzeMXQDrl9NIaOAk0U0
zsJbUJtXQa4/1IDTt75h3v+LkaB3BmLH1HHDtZZKDwKoHKOKyt4pEDyilB74VEGtjjUgJgVXKImr
nh54XxUtzK+Yy4vcKL5yn6FqkE1/TuLFpH/KlyicmaReokYd/PXmEgy1BmHk449AkfK6KfCK6ukQ
3EW44GwciosQxavQlqAowT9mibOlBoFvFVlbypHpyEEjfcqngduI5k0B+pD80URXckP64Q8vJM+S
UTyYS2skW8qcrLwIHKIXV5Ek4rDS4Yz0paJ44NI/DJ2CStshU618azAXhxkUbgZRUnTZUE30FJZB
OJSNsKYI1zpmLJnHHoLQl6Dy/L9tpT+l3rfqSvnKyfKsy+X/hxp/szrUGf/KX//lt7/+t99+/d+/
/fW/I/H326///tuv//x//+1//p9//x//9J9++/Vff/v133779b/+9ut/+e2v/+tvf/7PL2UA54f/
XQXQ+Avm3pqJUpypq0RCVv1/WFvq0l9UzYR4pCG0hpiExn/1d2tLTfwLQn8sKpK1WUJrPhz+bm2p
yX+xMHkm70PlidQPku2f0AHkJS9ChMAxR4iEBbA4VocGgSfDE4Fu47CT3ITueAiO4uWWYvTrQ+wf
j18a+MiBkopCwp03TO6bEeCCfpDDwn0xKbd/C2T/9MKW83X68/vDF5Ek7mLDK4IWIgxJrpoAGAOX
IEkPivhZ96qtIDoH6t+D6O9vWRxiUmuqObVqwx1TqGPZCHcqEe99FcxpXP5IJMClUASoOVmVW+aQ
cNINlv+zZsFbb56jzYtoUkdNOkMsDXCAIiBqEO86kkM9eAJPlz9qJM600Sj9Y9/+NOHlQeo/urAu
PuZFdayqbqckHayb5mMiQpM8P+ZrEzr//cU36VMqDVA0TFeTP0hI/RvNA0iQx/MPXygN/z7Wc7h7
8XTNo9oDCMl0h8NsDqFcYnyWPpq4Q6Dc7kboY28sndfx8/cXLW5ufe+VmV94rEvxVOn+HsWTjfWy
yNt+f/QiGYeBYzSjNcVHb0LynS5/FlgPEykysG54fuqPEXMcxStvh6TZD40G5lQpdmFME71UgYok
3juQMhO+gP6VGmeYOGpfaKN9Ak4bU5lW7oVaxGUuOWpj/KeOr98/eZGjmJAHY8ryuguHx5HQrK+6
BmrdbRVtaDovcrLf37AIMxJoxkn3B5xyo6tG/VYDq8R42JwaKBVXVf1jgrkTTBvp58oafZZAf7GK
DJnuvYQfhZuniP9PAT0GKXyKRWuj3vFcJXpjYy5TGFUwU69JJIugqRyyg3ey9PeACcDCOPEDhei9
YexJbyUFds/GvlvbGkthk6yHWWIVqeaKF8TRfe7Kt7S1Klp5yBsDIYBHsfGq18nMP+ZqWRsb8zYy
GvCObiO+G2nVS9lw1XWfqC1vjN/a/CxiiFRECLJMsunG9Z0AsaQFTTV+PB9C1j5+GUFKiPllpBGt
G/qy4oWQfMyjO0ndWMgrceN5dl4sLcvDl7NUBMM1WVDR10Y+/NxnL4IGcMap6kfNcrkO2EF2nWC7
mJi3hfJ0/vlr373Y4ZNIMyzwmVNjvERTyRY9wT7/5IXPze/LZbG1fatpuyTNdTdoATzYlSNfyPtw
HzjAIhVgl6fg2NAT2XrdHKHf2HuznPLLIwIWKPiakWWDJSsNoT3cLS6SV8Ou28P3uRmP6t3GD1t7
0yK9MBRae+kkW650z/Y+ZQd/77tGbM9WRbmTuVvWDCvb4dnf5sWaousAdiPMPdfLQgc06gcW2S4Q
pI3gvjL1S9llOWvbwKpTz+3HmzJKbKF4PD9AK1ttKV7jKQUABBJUV1c+iTNnrRtoj4aIy6kbm3mh
bfePtfVsX/5iaCBpFiEdIdPtcbOLjyxc0Nb2eMj2+lPibmm5ro3QvABevCXzvQbhQF1zc/3SUqOd
T7Z1fojWToplZS40q3gUItLrAiwfyePlkMePFbBaEMUqLHDoSEp0DEpadeCyyQpMurXZ5eyKSvPv
O9oh9AkbI9qf/561KVuEAb9TtCaib+7K8YWo3KdlepikI1TnjbRq7fmLWKBqfo3hVmG6PmFM1+DP
Yd6LGmi7ESbnnPuPm58KwuuZklPfRN6XMJbhAjjEmDPPjWeBqqP3OajCjcT77Q1JWfX1WwSqBqrR
VJYrF5cJAPYy+lTUG6WJ51LAWz9h/mkvFpvYURQTjNFyvRbPtZkbUgFOhqOr7KGeXSu4S9mT5n3S
JKzsNe1QieTAXAVcSioflIq++ZhcGx6mgAZ42KQoPvmp+TXAQRkJACAoVO21ynTxjzhqvn7F3eUb
kLxHxGeTnT76N12f97tWzRzG0lEbSqmeeuOH/iX6Lo+C2oGX7aMbKjJ/Sn/z71tYt+al8uL3omUz
pXWtaG6vNYfKMC88lJGwfD6/oN/euro1T+GLp0d6V0DDGnSSiMsWZiH4MOf8k+fJfmue5je+eLKI
lAhUctCxVSXPhAukU2rl4NUGMl3KceqUfYJMz/l3rf2KRQBK81HwkRdg20CBANlU+VsyzisRVF9W
j9EERWAklbGb21POdhIHXMkRUCHXKcHJN+Z4JcxR6nw9WDSY+hncBCvBl558K7qIJgrjsnopAgja
NXX5pPV1ezCgV1/0noHzhHSRAbEITM2WIkBPUPrgSXC4nh/Qlasz0uOvPyhHF88fy9h0YY5Iblc2
g10r1kkdrX0ZBWAes895JT8F1KUh3leHdjA/Q4b/HCTmeDFp2YdBBSQUJMml6afFxpJamealTRjJ
o+BpcNVcRYY1W6owczf6vGsTYC5CVtUKg1Shgeb2F9NhchApup4FgnaTiwTDQ2UjnlDjPfvnmjL/
2NTmIohVUt8YnhcgKtRDuqbx4XF4pVt165X4ay5ChtbmuQxt3XALlFFsEAjZLg+CY9mpG8fU2kQs
ooaqR34bmJAEzX7fDx8rdAbPr7u3zz/dnF/4ImhIgxCFGGmQr8TFoZZn6753UnTypnwjUqwNzSJS
BIoHHQoqCkqsT6BvEcBogMsYP5Uqomb1+vO7BOCWBIYd9v70KIjt3ZT79caXr9wT9CXuQdaGwusj
buXRSTkM1BoDR7zVrqedcYGBmzPDEjZmYW16F5u/RpqtExs4y3UlOgocmxQL+p+a4KW5AICV1vIH
9pmG7I6txON7QasvlEI/DpH/c+nHEhUjBEmThonEHbOvdpNVPkxecAzL/yjqU473v+e3fzvCXlZN
12LFst9O0cWSpqIwOBLGvb4L99BHgOjCdEdKcCc60T6RD77mWrdbN5yVCVmqMA6ZZEwDCHBXHG/U
7LEZN8KePJ8vbxzSxmIjBxDVsmwydAox+KXfKl/x1zyJ++Iej15cgYO79FbGdlHZoaEU2/q7LdP4
tR+02OcCzBW5BwbjFpKOugUCrOX9+QW29uTFBo/SUPFVML5uE35Rsxtvyx1n7bmLrS1UY6aht0a1
BRS2HQnxOwAyvvNzH708/vH0aDU/I1eSARGTjG3mdyvxbmk/IQaWNGpA1FzfSA+zRKXc6794ufDl
/IevVNX0JXpIFPukr1FL5YLpvQdL6Lmt68NpRtTMwRn4QkZOZOPuspaKLb0txLYbciNh383Ox/KX
/npepNMu/VRd+M5mnXAlb9UXRzPy8EFFU0J3Uct+b4moR3rKtaBqsC6jp6KzPnWz7aKPdJQzTFT3
kPbzd36j3fuRcmMGITdRkiDAtBo81XA4cZJlG8Hz7V6TvmzIU/Ib8WLm9jnv1hZHTcUVyEON0/nJ
XFni+iIYQI3kZJxTXVk86RrkFhiW55+8dnbp8ytfnOsoO4aZJtEuQMge50PUOm78z1yfbGmn7Mp7
rmxbbnIrC37pXlUBxteVMKLopP2SF19i7Vu6VXZdSU70RQgAzKOj2yIa7iR9V5QrUlHHCC+mLaH6
tdldBAFLHFGfwIKW2QVgdrT2/UE9VO5Wx2ZtYBaH+jD0fteFlIIE5RHGJdj6CNjG+fldGZm5A/ty
egVx4hRpaDvpdbjr069inFJVNOzM33JFWFmb2iI/x/+4EOjiWi53vbtc1iY7gVOw8fkrW34JszHV
WOgD1HbctA/eRYa8M6zEDV3PwIfgw9Bu7N61t8yD92IPyHkG3yyFjiNFUEiYi2vTnOXLoD9AMLlO
41nTNg+3rpQrr5MXI+Z5UVeUuYElj96e+mByQ008JaSoWHZSa476B9R29mGf3MHwx8qzRqSwNLha
YgZTC95gm0mHm2FS3oNeO/iFfPy5tbKIMnU5+nEWZIbLRW7feIep8vf6cFkKWz98bTEuYo0UK2KI
BrvhUk7fj5mrHaSj6QDuvxHhSp38B5yt9oVLN/j8D1rLB7VFyjFoGFYJ0CAIbqDQ+z3KtS7AyH17
EK59z9YuZFu0fSfZuAisbYVFGEIZJcefYNDcsrxMQss2ta1W/dqTFxEIIibWUQE/ZEy/ZxihjNZW
gFiguf5x4dUW0SdT06FtxMZw+2m2EoUcinTY9DXpUrJZpbQlSEy2PhlObyVPuGgFxI5x47a6lqQs
saRagq7pJJi62+Mx/2E2Fs6v5VvI3L1li9TChVO4dbFfWwzqYttFiVijukmNosaNWnKQZ0dF6JN3
inf4C6BVscsd4SRajrzRUFsJ6+oiXUknr8lEfaL0hUSqJAb42Nd7odnqZa49fhm0CIvTANPIFcqj
pZ1a66aLt6ZlXrBvXD7URSSIhmCcmuC5tNZzj0oc/TY7to56kI/ebrrd2J3zLnzrLYtwUBtjlgoa
p3a/KypHObSu57A3k91A6oFd9+efPGD/AGbnRuPhHqu5WYkw9k2mox8zOed/xUpMW9osVglMwtSi
eT0LIAVHBFPtyton6U+m8UvrXT1DtyEvSa0bp98X3+bcktzsQj4gYO0QKzdi80qAURdRIG5BjPed
QO0erqUSBrdIvmzsg5VHL5GDvaD7aWaGmjtItPXpQJzkZIsFshZAlMWmzv0i9PIq1imEOl2744J8
8N+nO8hFkFbD22ZX7PS78zO9+q7FhoboIAtTRUW+OYi7cR/sIsC1TsNFZ9gXF4WrbGyMlZ2tLHY2
+ultiwAwSU/4NOaXmOrZP5sPKoudDZK3CPKIKo8+ZLaGJAAtZiX7lm/3Bdeme/77i2SqqmpSQoss
or5ACvHQPnZP4yfJ1Vw4ywfxK9XUh/PzsfaixeEeeFaZi4VqIjz5YGjHQe82ks6VLa0sjnE/N9Uq
6xWTvtTXQcE0tcSKb0CLJxo2EoXn5flG6FMW5zkKY0mBOBrneajd6l5z4wdoJvWNfE1M33eJel8l
+jGnbig2orFrE+2uD9Vb8JSTPfem7UpEUrfRP8BQvyw9A4nbwLvuQ+lJEeN3wSCBtsKle0hVJ9FR
N5HKjxATH7EOu2jU+DQGtYMRy2XiYxiUK8Kl6CcIJSHBIAeaHZbTNT4/G23BlcvTEoZpVGrTB6C8
XNUL3iGffBeicZAUwjFVjI9NbH5SlOyxD+uNs2tlVSxhmUIIPTT0yaNbAUuCEd8JuxnEw/klt7Iz
5UUEsEpPhE7gWW5ZIHl6olWpbd4KVk7DJS+xynNVnqrSc8X34646xRfokT7J94jE7YOL1m4+nf8J
z0iuN5beM7jvxf5sxjSefBITtzp41/4RVcTr6hL9uOkJPVjbem9c946yB2zCIpN+ctwWMQHK+6TT
N6OoWLyvkBvzKWHKGyfXCgAPh5rXAacPhlytxInzZZhQYNTML/ng3SEkmzgU+g9g720hGBzYuZ+j
vHk6P4zzjL81iosYkWuFFUK3NtykoI7UntAI2DeoYAno4MlbB8HaWl5ECQTsA7gGpc5yuy0TNMmC
aCPErT15cdxbqU7BZK76lMOx9r8l0Va/d2WHLAGK9EN1LxDRo5NkBPHaZN/Ebi8+nh/0la9eghMD
eIKpiCMHKmyow+a/qN1GPF578GJftwjsIAMCtgCyud1jpdYZwcbSXzlMnm8jL7abyvUKbUsqg743
vZMQBBfa8SD500U6Sqfzw7JWw5MWh7pc6xV0Y2az3qsX6V169E4N6LTySnBlOz5Yp8071Ly831j2
z1/w4tf4NcL9dRnNdc5Yt7Wr6RKlgB1acT59CMHZgi2traLFlq7pBPqKMJou9ZjLpJxlo5Jr7Ew2
Bmxl8z6XsV/8ipL7LqKTKA0qnnrSJTfPv5ByOQOJ1iB/PD8paz9hsXcpvqMI68VEpQqBilulvqqK
u/OPXluti81r5IZXwQJgSYk3hflu3KrPrCzVJf4wBZadTyOot4jEFluUXW48jt5Bpn12/sPXsAvi
IluPsto0u3AA5GTOUkp4drSdK1TCRwi+ENSzj/iqAhGRdm0XOClebn4j24H5A08f1+wo1AjqZw0m
7/nPWfu9i12vdCGMKZXiYh3Il1VcHxQRZoE3dt/LTN3oeK7M1RKiOEiFmEGW9dxEodZUfwoU9/zH
r53jS4wiTPsEfXuACsr9nC/UXJ6TYl86/t7a4TE4Y6f7o75HMhqJbAw4zr927ffMf3+xdUQ0TFQj
4Q7U1UcsO+w42uJMrz15sefLsA/NIJs7qepDXZ2CcKOTutacWgIV4cCmcjMVc90Ht2AnOsAt+Tr3
N/RDCOppY2DQlX47NoqLHY+4WBSNXua5clDeCFF726Lqa6d5y1nViZdDhVBJPAW2YeUoOBpp5CiI
ROpd9yPvFGGnKABO9Kj6rIvRk2DpV7ks7wXduu9GHz3l6koto8sOzeIyhxEb5sg8e9Mt+hFojc7e
BX033VuNMSf+nbyjT3YhK9I1/PidmlmHfGou5C79ACvykGTdEacdcsrWD+2mKq/0AS1/Hbm9qVVu
9MC3Q6y+9DRzw14+hRCuUR+xvqYtGpvpcJwS+Sk34ndQxL8orblXhBiFKhQap162LRNX0KFDz2zy
9n1NnaXtjc9ZFbsQ4DtMYvpY/txHxWVW4dKAbML97EWMhqd3UQ/4UjWesjcK5aKyMG7zsKjA6ACl
7OzOkLP3Y1bdeyMqgCgB0MIzxX2P85NddPGXXA0uYX/GqMHH8iEVra9+N+3jHNMs0hAsU9oSqdi+
+2qUqBFxgtWa8sFXy4OHXZqdF8NOj02kKn23TusPFb4rWtVfh1oV7BMpvdOk9ti0VmujeITXlt9f
C2X6iOAAjdXRuB6JaUXR4WpkCSiHZ/WtnvWGLSJwlasovCqG0CLXjg5RXPRgi3DQoqvsqP3wVHdY
hyYStjBWe6WN+m2Y65HjYQoYV9Nlhtyt3PXfmny2buiRFu4cpYNjUkTC5yrMSadxLim6XzAT3DUR
Ni+1OtIv8NqvsZwnRIL2OlZVb5+nmR3WqX8D8ugrImVf1To/RPnwASvHvVji+zSOna2Xw3VWBJ+h
f5/YizdWWh3wfjR3JpgoFEUQ3s64Q/Z95AwaCl91mpyMhqsrng33YaMEDk1a1A5GHH4tpNr0y0CA
oJWOyXu18lC7z1jAo6RfNbimxrnoSiOaRsjwJrY5aCc/mh4t7P/MAvMBqF7vTSU9RUXngxvFadBs
xGy2DlEPqSokO6nvjrgFIoxl6OT9aFTr+aWYa1f8ioemUq6k0jhZMoL23fA+RcEQYabxqurRlyTM
oG3zoxqlrXLsaphZnMpoWYkttlozHFGFJhAdhB2efoTnvXg0d1tFj5UilLbECWNVFElyz2vixO6c
8Fi6zSUaGDSE85Oy74+gh4ufC/Yon7wO9u0k0j+JYcTVgIH8g77ddJDfjJUwQF8/WRvqdmAPm8+A
AbydnO6o7fFeOyT7xN3qLrx9ouB6+/olyDXUCT5ylGZbt2t+NMG382fg23kDXumvn5vQfRcnDATc
MEXrH7Nn3xgOU2jYMmKe51+xOs2LcxY3tyrUJtVyraN2M0M38Olw8BitHfnQuf1xE9+6NkiLY9cs
/Dyr5/VUJLvspMK+Uk/VV6yerGuJrL75jqLnxrjNy+aPlwfsz1+PW9yMRoMqte4mEnWtSTXtqhD2
U4oyVIYSXK8nX5Q032Irrv2wxXE8JiniTx1sGqp4QQIyW7k/PzdvZ/baEoDbKioeiXnP7aHUbHFw
9NJwOFN+6uFLIG2rWwT3OYr4yvsYXXTzKDQbhbiV714Cacd60ANcbkjv6+GAyxn1chp+SkoYP//t
K/O7hM7WqkCGoCWeq2WfLfXGNEIXqCs+1w/4pdplZW1UfN6+vkFfeb2OgrRHT3gAAT3I3/L0KQbK
4GefcmCXW1S7te1nLra4YCEKJ3N/IxbNREg8tg7Zk7F/5kcdrNstDvnKGl2CakURR5dGHOBHoXNC
jl7GG/HjWSXhjb1mLrZ1p2AiPICpdQ39iJIpuot7c1c5oMYPuWvt52o8htz09+8lTBFsf1ftfvb6
ri3Btn4o1bGhUMqs/Ltk/CU1jlm80UxaW8SLXT2ESCjhoCiwq5UbFCjfFz6/rc5+6rqGqMHrpdUW
pEptwrxnEyCxfBKO7MeN/bewmf97px2L2NcPV6astFR0qlxktSlLJmA/6hu1EH7EONx403gZqeWd
12LcJ2YHWdHw6UTMzZ6E6QmRUIRD0dhoyqaw8zzbGfgAy/QpdrjbeHjVSB8pQT5hp/ogbDWwV865
JVoXqAkgAG9A7zjL3DYcT4rQfuj78LGiT3E+ZKxs5SVgdygV1KOMyXMj1KqlJL3ujQEbgyS+7KP+
0CBku7Eh1n7LImb0A4KCspSiPF1SGlPK0kHFSrbboDyVU5xvXMpX9vMStKsXYYBNmOYfR/2pos1S
bRw5a18/v+/FrTuftLDwTMs/lp5kI0mOCjZawuUh87X9+YlY+/JFvGiaIi0wjxfc0v+OTWmX3p1/
7sp+NRZnPvzAXO4knqt5zSw/vsMqL9xCFK8NyyIYhEhqBlOBRr+ofMSyHDkJ8OV2IG+M+tqYLILB
5GlxNnu9unX23W8fjC14xcpnL5G5aWe1ShRPgjvLoQ+YqihMpnjtmYfzY77y3Us0blT3VorqsseN
+1MC6dNQpI0Tfu3Ji7Q9NUWk6/DxdaXyU5R/M6aPP/fF80i9WN/ww+uiiHmuiX5y+DAGn37uuYtj
3GriMJcEdj2Wkjc4Qp1ibUsrbmVhL3GzCLv2ggZ+BeeYPbjNxtcpvGxRwVfC4hIqa7ZqqceYBx+N
ZMSKuppV66mLPhSRsZe02/ODs7YMF1vTrMwaBUe25tQ9ZeHeg1Ulw3eKJnEjGq4N0WJ7loVgdRHn
G5d8GSm27jDgOasExY/z37/S+NP0xf40PW5JGUpXR0Utjb2fTg9FgV9nn2rfkqYRqIGNN71e4aUr
CRdqUW+8d+VnLSG1eannqLb7hMroqAcXfnQ19MfzP2llf/0BSxtgkJZgmYHrbIldzy96v6WqtdIj
Qg/p9RYrEgmXgY4tVjmDMz2016jq7fy96aSn/DZu7fG4hfNeWVfa/PcXm1kh+evGDFJP2n1RsT3A
99YWjRs0kjei0NoEzH9/8QK9kswKDUicWDtKqjg2OYFQX8Ms3kJbyvMKeiN71ub5efEGKNi4oJiN
AFDVUd+PoAWx6cMIif8Ju18M9wtC9R/HU3ww77Yux2tTvziAsR6SkSznLFNwSm0wA6A0e35RrQQT
bbnPpw79rqQVXK/7UpUXcuY7XdZg/Y2+BKXe8y9Z+/zFXs9jPJPqgGAS+e9a/6JPH37uuYs9bimW
iR634R8bpN/MSIXZoW+EJ0lZGZkl+lSZgk7yojg4qoV3pRUJ/jDx45gk78BiOD1jFZH46lWmXgZm
90silodYa+/wPr+TNXwg4oJPatGi6qs9EfuuDf19IbT4VpOdebJ1Mxvd22YwXTRlfNTi4TJoo0Pg
l26KcoUdaIZvt113GTeUXKo8OXhyXziF2eDj42V4Jsb3nZ9Qcu6kj8hk+XbaV9iYWsO7sA2PqqG3
WB3jL9MUfW83sTIi6tkFeFBOsdMpMVYtRtZxyxccRfEwkEF7QxxKzM0tbXTaJn8XhiogaDH/KArm
FwyLv+NI+q4Vgr0a8cQ2zj8HYXLtWwIyJOpwgePBZd2qd23pPWmjP9nYedLgUMtffAWRo1aujkLR
X6ZjeWqiUD+Ug3zfVhOi7lYZ7Twut1jD3OD/8ejXzUU8YDZn5NaNMrIoDeQ7jLzYT4FynZSAjHPq
vUFYos0rVt+gtPYuYqz3kj+8Q+Qcb4TwaE3hdZnV75Mif6Qog0NYKd4qSfxdtJBN6JR5iFuAAnqc
7lGiP/kt1oSmkN6quXqFree+RuXfNproRpWF93qOARKZGN4L/cELRkSz2zthnD50KC35Q4ACkpkX
ThTVhVNL2jutmq12+6chqe6nenbnEAo3ngoEDJSNNvVazF4ilmOVBh9OCQKaYZ4L5/l9ee3dYq68
Hx2fz7Gza+PnttkSqzwMXZJ4HNgwIIpjMOo3XRhs3NifUQhvBNOlRKdSeJlFCZ80eo9cqhM5Pbfq
XeuITuqERFDxqHySNnKalaNhCVzGvT2MG9GjBOXfJuOdLtwU3vfzkWjt0XPke3Em4NMSh53E2YzQ
6a6jV5cKp5pWxPmnr4WiRfjXMXxHA5lcxiMk+4GA5RBGTXjijNg0ZhsvWQnSS6yyKfYWJTq8R6fh
0vDx+wq3FOBXJ3kR/zFOFHQspci0D+m7GcffflGc4Rju4lOFWY7dXWe7TRTKyvG8BCsXkz7USc7L
kl7/hvgBXjfZXV2+19QcJWr1kgrthd/2IJu2qDEr07PEMBs1DrJdj9LQVFgYmd0pGcZYEc7ACA94
335qCSyhzCadBJNZoRhYjUhpf/KCz4ly0Q4BQsc/zr9iTsHe2IrPB+GLNYx7nteNVe+5gx4dTGCt
KH65WjzeGX29kcKubJMleFmqwGjgM++5TX1RVDfBdLKkjQLayvJdYpeTvp/qdmaahbhbRhwrwxb2
4O3WPVr/r/d21UDIQqgEI8Wyuiqbx0blaOqyQ1xH+3YQAFFUx6BWfnKIFns9iQUMakvAv6RlTuIp
B6sbjxZWjOcneW0GFvleaA1ijVcsZUZffHz2Q+2QeUFw6ic/f7HVsSbClDlrPVcdj71+201o7GwE
qBUykrYEC6doIHGxBmCr4ImELln1dXiv2+mDcLFNt1xZRkuEsOfJ/ixmwRkRfzalH2O5kU+ujPuS
1teLo+RnHcX8caBrYKm2N+mXVfRzJBbtD9jjTtEDLBsNN5YuNOOXSqFij9nz+TWzEhiW4GOcxfyw
0ah7533j5vFXqwYALH2dzK37wcoOW6KO6yTWMSyXCG7WcCdifzmF2d5XsPA18L4TJPWzLA7uEJb7
8z9obTIWO9oLi8ksJxbplCvvU996hzXJ7OPknH/82ngttnAdFj12nUS5PnsXtScduEhZu8YmLXvt
8xd7uJaFvMUXy8NTTbUFQTlEkup4WEud//wV8Jj2rDrx4iAAA6EE2Uh7ufilOxS0fYdjdknWLCv2
9B7npUN3kZ9ykKN0hZH7PP9W8+3T5/m2/eKlJjYleKjRgDRLebAjpfys8X8qebpAV+bUaPkpbbaU
RtYSkiUQWe7DVOhTDovq0OCfZgPdmX9ncLB2DWiY3B722q5wt4oeK/APbYlNzjtU9iINgZkZZQbK
a2rs4lK1ezL16XuCieHW1M0r+I0z/Blb+WIUi7YKlE6cwxf4j+RbNh3U/XTsQAZkKCl3djPZ+c1P
nuZL9HLehXqXQLFy+0F2MqWCyxh/jq2y3CgbrPXEnqfvxa/x6i4qh4i6Aa58aLTEUPib5AJI2MfG
VB+mKryz5OzKa2ebVE+J7aIdPkphjXNSa77HXXWfKkLkwLLcKVGtXGQRPr/tJGHS2KSIDsaXQVRO
jiWWLlYOG02rlXW8BEGH+GdFplTjuT7o12Yq74QKidy6KG0zbR/rhN2kbQn+riSezw3qF+Mjxxij
BB6HSqAlX3th8B1xbPekb/dTGKGhEsQbAXOFHqv9ARQ9lOWY+LTihHi8iq36qZyggeSh4xtjfUzg
v3MVF11EFpUDPjSNTTZ5qwqUdgUp/UWoU9uzcEVVzW/no8Xa7fc5R3jx0/FOb4XWFImB8m7eumiU
PlZg6u4b5FCx3XUsB1HW8y9biefPJeYX71JEPchTn3dF2Sc9vE79EPLCx5Rqyk89fwmtrlq9F4WR
53cZhdDKNhAjSZObfvg5ERztD8hqr+8FqhaAT+s7jEkcmPwbUXvlKFpquI5K41PI5+RG8NuWtN4p
jQvVyzcGZiWaLfHRYdeqQuix6rrmqLYnz3o4P+BrJ9wSHi37WeK3Crepep88dIf8qN9VTnclPEX3
krdrP6HWR2iO0F49mBtbaGURLSVd+7KbtGAQaUeOn72oAVqDN33hWJtc4LWpWGQduLQDZZUKfpPG
YTYLBKsPCam9Mw6Hbg/RzU1ciWv31rVobXLk19ciM0UYu86Y+mDG4arBV4AdW3jptWcvbhGyEoRt
L867OwcsfW90G0WztTFaFIxFsSgU/FJmoTfDUVr9gM/7OynUNy4/K+c8hk2vxyQQWhVzBur02r32
0T9Kx3TX2FqwG50ZQbOldfT2r6D08/otUmKiZ+uPAiL+2k2JZWVYhT+qfisTe87r/5hEYCHz+vlx
GsphA7fMxdFcsfO6eB/E5mkorczBFn0vJOoRuAE0+Vg4NbX4zfP9h7SJvivpIDpaI9xgUKo6ja4k
kNLo6uOmrO7KxtyXlt/tReRLml75ZmkD9i04cuuJvpeGPN0IGs+n31ufP+/AF+F6qOQojnGudy3J
rk7KMb7GevpG288SBdHed7ao62vTMP/9xXsKSRHb2LPAX8K8GytvJ1qf0nxwzseot7cAN8LXT/e9
/8fZlyxJinPNPhFmQsxbICKIOedpI8vMqgIEEmIWPP3v8a2quRUV12rRZt3ZZkCAzuzHvXSwgGIw
YC6OHQDJ6gY+7urrWfgJ7QBcy0e0KsdoXF0Yy6so37RrN8T0b5PGNwkcrr2epX+wlU1L9Ec2DcR/
I+GAjrS33qjrHlRVnKdaPtHA2IK7d2NDjQpS4bKLW7c6g2emjYZBHYDFvzXl+rPztZc8rUy7LiSh
8am8AitCW1AJJ1xv+5vEmteuv/Ar6Sxsu5/RWTbLtTM/FCaYUaadBOD+74fhyvWXwE9jljlmH7i+
rxUEkEUxRq3kT242vzXaDf7tyC0xoIZX0sEHwelmzKFWoQ0KYiWnXv/9J1w5Dkv85zhBS13NaPSz
qV5BXPhIMVpzgluXv/aGLn//zRih/WTawsAXLqZVoR4Anlv1mI+nwa2t/Cv2uAR9OoUKJq/CJxgE
XxM1bNwxf/v7q7n27AtTt+fBDJyiSDEFrC7SlT7Udt36vfCxoODW//hxF2Y/lL5PCETwkllBQrky
4xR6xH9//muvZmHpXgAeMSPF5IC1aZz3ZIYAxXRr+/bauVmkAuhwV3M/+/iw5c7jAJ+5d1Q9/v3B
r117Ybb5hVe9uwyfTPE+sLUFtQZ7+Pn3a18pmSCT+t8T2WpdSUv7ABUeh7fm4Kzpz+rZvZve+7ja
sjc5g5w4jdX4by5iicfsm8Y3nA6oIA49O9dfj1A3ddsmzMv2hgVf0os/xNUlHHOSeqRGjmNKMn6o
K3ZGEyrsHFAX0Y6EUkzbUns37nX17S3seeyysuUW1i/5tngYIee4vbA/YfBshz5WgoBJRiMgLs63
OidXjsISnHkRQZ5SF2cYmvF3sspPJPfWrWveMPErJuItTLzGKqaDbSsgFXInmg1n1Zm3gFRXvIe3
MOx0pJL3XpsmpTeFqV+9Ftj8K6mKvULqG4frz40GMCb+9yxX84VjrAH9IGXzoWzqqHFzOKkWO4eD
t6pofsNJXdkBhgLjf29UAnAhqD9mSQuKaiOwj14p74La2SpAKfIc+y60XTmdsy+m8VUM6SOmiltS
0XVpkS11ROhAhb0s/xEZDJHZ/z6Pm/eTTmdAOVxLDeHI8NMZqADtttxlE7lVSl2pR+0l6FOJvLIg
vg1W0DWG0nfVDuxj894eo8s834ycqNswEqojE2Gf3EIQXDk4SySo51m527a4qTfUaJkJIEZkCfma
2TyWYHq7ZclXjv6SmBVyUb32iJUml3xzoptxM7wOO/PjoluDLZ9Sg2PvVulyxUUtmVZr0tdQ4cBP
Ip2xH1X2UFjVE+0g0uIIcQB6/Jly+nHDwV/7YRdX8nvKYTsGUY28TLXrz4vEAABz7/C6zWqMu6iH
oslJ3Ejar93q8vffbkWV73aVj1u5+rk200jO/1hLLsGkrTnkok3hPZS/HYen2cUw4caX//NUx17y
rgovGAfQhRsbu6zexVy/Fk3/k6V8B2XmIgyU8Zb1w741bjUpr72khe+Y7aosC14Dl9cVqFpthKRb
G3fXfsrCDUDX3WYoZ/FToBbZgmVtXMMXJrca6VeefAkabZhdedoFCA+7FPvObTaVX98A2FyJa0vQ
qFf4rubG5eSQ48Rp1AN9dim8/24DV1zIEjda1QZECy4Ye+Y8Ttaw5hDyS7HM7AX6xtz02qu53Pm3
k195gayCy0c1kViGeiYRNs5//f3pr72bpQEbtLUF+pcQKWq3KaFt6MzpRkAZ/UbYvHaDy4/67eFZ
EWjtlAC7ZtaLQz/N7mEK3v/t2RdR381ttyokviuOZmL1+mB3QVj58w2YwBVHuoSF2hYENpv6cmz8
18aFhLXxqHSc52gtemY4ku4f39DCZv2ygYSaBSwt9vVDvy9jZkM6bbKjf3tLC7uFNJI3jvA0G7u6
swEKHD9675b7v+ITlvhQ3+zSORtxMi8zveGOvMgYe4BfxdGOjSOBmqx5RNPvLiVhcDO+XTlQS8wf
9tlVKm18FtJ2YaC/ZfOib4kKXLG0JcqPzlavMn2xNIxviB3Eac9vhK8r6eMS5NdQ1ZpQ+kOKCqYK
ZfI1D8BJ0rSbtg9//P1LX2u9LsF91LF8TNgbYIzzEH2tqMDcM/95mbGan82mT/5+m2sfYGHRBWZg
WI69uIz+jZQz2PDOhXnLGK59gYVNN3WVOwijaTJovYGw+34K8tXfn/vaYV0k8F6GrcK287KkaEF+
CdwrQEBh7xXgAyiLuNErY04hm+veiDrXmoxLYtIJO0Z51eIw2Zt5Wl+I5EAQEWE/zdwVP0AHtb4F
fLmy5wFh8P/6WNCWGDLt4UFmqwYrh3wTo4wLqzuWfrMZSv7YZmMfjj27BxD339zKEvDnW2VWNQTS
PG6ACcvUDSfZZlDstW+lTlfi6hLt55bCkTWtskTUVeSJe9aBs4e1kZFbNxzvtTssevwTBscXKBXa
BUW+U964m0b/A6uEmNfq17+fuWu3uPz9t+iX1xDxGwqgVgV4Z2q9lUHcVCyU8uHv179ii0vE32wO
WcdbZE1mOcYNCPgrt4688VYL4trjL0zdmJ1AMYE+eTt6T7IDVY1vrEuzTCyR38AsXrvFwuB9YllB
1mEMOafg1eXrPAPThX9nYtnq76/omnVYC7uXAK4HIHSFtLnKY0PqxCNy1Zr+j34uDp33Fpj2Lp+D
SLpG/PdbXvtNi4iuajZSyPuhYm7BcOJ1zhY7FK85JJXnKbtVMF/xlEskoKNnU5iNxG4GfTfknX0L
+nTlSC3Rf/MMXb1+wDdPOx4a4q32snC0nv/+Zq489BICSFpmYjcpAzB56nfZCK0YLB3f6tBce/KF
PatstkvfwcWV+8OFUHZQZFHgOje8xZUAvkQAelwUdV/CH8mOg3+nD0tEjrFWgHmcscfx9/dzBd9p
L2GAUBZiBtdg3ruAly7kNcYKCoQbGme7f5vC2/9DGv3mk4IpcNEEx2ImrayV6QaRp+0Tz8Y3Uf4b
S4C9ZBxtXFvxaYRbIvn9iG1spct/M63/0Tn89vBDarsmcdCj1Ow4SDssMYNNIfUFBfMbDulaI2oJ
/aNpTyvPRDQNEu8snzoga9qNTgAllfs+tiLvxU5oMu3Lza1YegWLZy+BfxA3wn7vJVUwz8ULmMa8
Nzeq0fgqf6U0rA81kIZyU9/IRK8lJkvkn52WkFLt8A4vImA6X3lfPAuDVbeaV5kbO3aYx/4N53vF
JJegP9q5Yp7BxLXxJF6f+cAYForcG8H12sUX9m4ZVUkkYD2bRg1AI73XWkbEuqVVce3qi9DtKrMh
Xo80V3qfsx3NFWQk1fbvZn7t2pe//3aKWw7SahfTiYTnANlMIOUlJ1re/9vFL773t4sXRIzg9Wqz
xE/PI5gWSBEN9NaC+5XQ9r8z9dvF7ZG3Xc2nYFOiM9vACQ498pp9+m8wLXsJsrMyS49diet7phnZ
GZag2I1jfyX0LNFy0i4qwxpRN2q3TCZtxq6T3XjjV0LDEhyX+pAnqggeus3k2iEH6KJjvc4OB3EK
2L9lekuA3OjlTYAuJWA1VhMasgntOQ/b8sZs5sqBXKLjIMtSWKnMsTkCaZ/xqfT26fz99+N4Lf9a
4uMGbVvzTOHcoGKxzZN8Zz2YO5C+7W9VWtcefmGpjpRjwTholThk532QSxsSCAGH8ZtbF5dU8Q9j
vyVWDiIsPRjmoS7jKjCJyjWLBy/8H7HvqoqbnzcLuWv3WZiuWxTBUPXwC8DwrtUau4whiPveIAoR
pTe5g6+1CYj1XwfRtm3a5akuEpsnzdZbF6ssVq8AfeuVeM/X9Q33fPU+l1/5m69AE7QOyIgdAHtj
/7LidAfE96/6Dbh56Mg0t6q4a2PSJa0o51ZgSImZrHwrXi442CoSUfDpHM1NH7uQIWNRtboZqi85
/J+OwqLWTgsH69M10mPrrOMsgizTitxNa8Do9rcStD83Hq0lgq4HbSxQZFWeENe/w5rvu+xfVerc
6bR7b/y3BsOPG6Z5+eL/74/Bqvh/v5BR+FNeKwC1x74dIopxfRwoyDpMYygmkrRSkDi1qw8ujA+z
Fg91OaxLrBSHk3eLi+XKKbGWSLtS1Z0sDXR87I1ThRfMZh6Zu/IBxNzx7ZXI/5VFf/qpCycRKCsH
7xDWwsVcsVhl2RegqF9MTgp7flCSH2bx2WFrBUyjZRpXAvMTq4V2BMw+ZhiiSBD0xxWoAhLtdG1s
mjnIU21erDy7ADtNOb7ZWkA6WhCoU5if1oQ998mpNZShrHRtQa4J+5HgKKzzeHBvReM/xzRrSbRo
YTeOpeDASAwdhKMPdtR/o6m3ltC7GefcBQgNFcgsk1qMkfTZiQwivnHyrj35wgd1U+sCddKkSROX
NNQHqDms+BRCtP6RrKt4Ssz3m9j1Pzf+rCWtYsaDrhtFCdDGzllbSb654ONpcstr/zklspbAuskY
/IGMEuZa7FryZtZfwoopJsl/f1XXLr9wOHXF3ayuTXTuh1eqASmlAAGABOP975e/Ajewlrg6LQEx
UNrKMZumxU6cvtZ1lK3pD/GmIc9c/wj+PzYLr3yJJbouR2rKGg0jrFtBQ2AfV0NTfKdO/T10aovt
FbzFrmtuZHxXCh00v//r3mReeD4j//tpJFoXyZyw+Pt/vjq5JQv159zDWlItzq22zWzKOTgBIOcw
PlmqCL3m+e/f5oqRLPF2vONgzHUKngxD91aNw0utixvDrauf/XLP34KzO3pZCkaGPPGPBDmNt563
zXned0kdu2f6Zuzmn9nO296a3l85xUu6RXDrEHRVOU+Um57NOdvQ7kdgi50d3JpPX/sSi2zDcmdN
dDPBwbtlLKqfjWbrMrgRKa9dfNHRA3dt4AY9gpRndSvX8na0U4/tfKvqAWPwtTsszLzlvpUOTQZS
6zy1Yo87L5kokOGbA9iLq2SS6s7p/Y95tB9M1jch4zyNjBKE4oPdvHqGe5aeeeCqTwIj8yKDtG3I
i/HTzYNTI6ixlzb5UGomCHDBo2EUWZhSO+51/1MqtWrs+sMtq72n7Me2pYc5zbrQDCDo5DblW8rN
VyPldKNqYAp4CWoEmerHS9GzM0D8XVfOw2C+VlUBvt/c2ENiWIF+z33K6m5L7epotXU0jakbBYEC
Jq/zQ+Hn93XTJqBl2fd2911J6sQe1dhg0lvemwoLglUTcStNQ0momUyZ8wT29k3pz6eaQui04F9k
noJwqrGWjlb+2sxOReFOoeOM56LHCCR1uYorAsY7p7xXVn0nhP9eFVA0ZNmxT6e9MOw7iMftbDpt
xEzPPgvKMJ+BT9TKWfdcAcYZ2BpsgjqxiJSR7+a7ye/3NCdj5Ff1R0PGXcem97rhz0NKvmYi7npn
sPYB0t+I0OETNC6f6FIVG22TJzbNBzmBDb5HbhASVI6hMaIWsusegj8XHigO2uqcFsmQUxP6aW4A
uZx+Tyy5Gi2vDfPRP5ZWg3VNUsj7glMvhoDUh6npDMER/qF8TO+FJSKVZoe6GH8xTaKAWBtTTavA
lxEw2j+cyXusM/OcGiDCrx0Bd0xe0t7bqbJNoU6bAqpSPVvNkIa+Ib8LaZCYzKDB7brg5CvxKKoM
tLUZpNEoH06p70eyN56VorthGF9ZPW+EU71NvvWTzsCn1d49C4wvVzjBmph+vsrbdBtY3WMhvSdW
219One0Dt8lCc25jNsjHoR6wsCjNY4+WLqh4irUwER4MgL75bOyB4HjVBrahXOwn2eDh3NCAYs9E
uGBLrjcD9rQ1mIByRuJ2qljUCCORHCePleoZeyN7TeWvgaTHtms/9ACu/MId74bBnqO6cbeYeYCr
2vSQm/Qm1juGhzl34SWp+gb9PgY5U/Nu2f2DM4uY5cXdCCjS7I13ugetO/CnILIHUg4cAJuycjMQ
Kw/g+M/vhae/SsvcGxU/sQLluzES8PD44gXrm2Bw74Kd7fDdrOWv3PReuaMgMJ3Kj3bK8tCv5iLE
//5irj6DIv+Q9QIKh30KOTKn2KfSu7f6YTUb7h6qKhBtVcWRUe9pDirweQpnN/TNWmDfd60BPu+M
9Nz7SGPzZgwJgTZgWenv0eoTpS5MwcW3ObE6nnldrTsu7KjT7nfVgpVmaKxoEuIhaOc3SCD+kE0O
Zmznm4/uZ+B2ZwWqsQgM/WOk/QksrEJFU8lfcpE+6z77JCWArMpVUIPsP+xufqFBvbVNS4aVAdZ6
Ob/nBrcj5QZgbxUQYXcLpJ/TOhfmSvXjpjVG0J/WrMbo36hDSMg8Bc2ApWy72eQpKH/0BL0FU21r
Uz1pUsAN4azZw3jA4uuOllbCCNfhqKUVO7x9dmr2i2b9wVPdoR/BH2vT/J410MDF0i2U0O2knuR5
pPlmHAC+cXkA7UoT3xIEoBNVAIAOmu+dlJ7cvgCov8uPvdl8YsuTrZ3UTFLp27FyZaLb9DAFJVgK
hcrCQVlfOeuG0GfmHJkWNAiI8aHMzI8Hp1tx1CdhQZu31C3fiDkWSdA5fAXBl59TCzJb7b/aIObv
+HyyTOtUO/lGd0XiFzOWSMr0PSubIx8vUhhl+ZDbzS8L+KS5Mw+EuHezUHfFmD2LHm+HNNa99MbV
YKQidkpI6/n82Z2HpAvUhtrqPqV6BV3Yt5kpuHnDWLG8PKguF5gnZ5EqgENmot7jERATNNCnfQNf
ZmgP/5bmx6npP9HgfBxr/kIYibhbsnBygcrVvHlhc12FKsDmLKtND4v05MgL7FuZtHhDTbhuLZD4
QlIyETLbpFl5lEGx7fL5TfopeDXM01xYG52y7772jmhq7+zcikfZObhPBl3I/NnMhhMb5a60qk2T
kXuHV2UIobUHJdw28ny7DGUD3dAGxI5mXXdR2zmrVLZvWVVDNIDnCW+zKRKQFql0FwU+heaO0R0L
w9npmp8gP3oaTDfuePCD2T42nClWAXPXfyrU5ZAOKWipevcBNV8QisH6CrL8rmmdPOSGVUO6h6FX
MXkPBJ/Xq7qD7gIPfGXGKiPpY+/a92lGE2gxOWEFPrpVI9UKv++xaHxra9vOVmowh0/eWK8sjxtQ
PRQ5OMxGKHBMA4k9A1ERca4r3afB9d4U5EVyzk5N4HShtO0EpGqHALEp8HsnpH1GLgogW1NSwFS6
HbDAx+Ly9hlL5OABgBx8F8P8S3XZqZ4ARKeBxHIc6uVxGNfuzHYsNSIsGn0xj+IktsgEBGsiQGpe
zQwYkUCUm4pYJzFMLeCJjhFa9lhEmDc+N8R9cVsYN7eLPi6zb2XMkWiHE+F73zYouhPsw3Ct/exO
v7y0frSV/yJAow0Ix6ixWs2j2XXuJuxKhB5ox4jf6g2gvcfGbmIE1MhDEx/w9iKctX3kBsOgI/gB
tRYd9lW/M2iTRQ7RByoAAOgvwWYawM2ugnQFkeeETjw2RS2SGfZGXHnfOH6PXKeDX8l2uY1eUNvz
uAnoQ+cpEneMBHsPUTHM0WSJ8xLvoymG76qD9FDTQHkllfwecErcZ8zWorWPLtN9aNrsBB6fu5Qx
ANizg6L6YIzOT16pe8itbzvfjYhvwitLKJKKOrh3h/xIuPORtvxUMP8ohdqSqYETq+todO2oamYc
RMbHrQ/cgSxnay0l+M0Jrkb74zDDIrqSVLHTO5jwWwJ8exbkaRrkHn1ZvgZ0eB5o1kUzolI05fah
DWYom3S6DkfFPg3gp6NaajtUrEqK3vkSNRy1LO4CJ9hXykUeVJGDZOlLVgQixKrEvT3Ip9Gl39zz
XwKn3QfMF2GXuxg/9Xwn3f67y7mIEN/v4Yg+oVlyalrFIqHcrTd7K5XP4Gaa/TrummnXjuO2cpp9
2suVA3h6TdmbckD43dgvfYt5mkm8hFrNq+u0SCmreWd08Ha8eUfviyPOBAdNWCKo3cPk7SlK53xl
tWydV/ML9HhP4PQ+Zko6sRjTX65dflhV+pU37dE2Rhl6YjCjmk0PAxIC8GgQqEQG9DtLQRpaFCvJ
BrXy8ybuwITaDpmPUJfWMVjh3TAL/GfeFLvBQOoNusWwS821dljcjKYfTkZthLStNmbrJl49IZPo
xXrWEyhVslcAr/fQTXrzu/Tb7Ma3jpV32eCc5150oETR7x0By5dvgfAQSqbpbO3bwY18UZ2haLBX
xLoHe94TVZUVehO41CfVfZAi34pgbL6KceIhGPdjpgRUTXpuRmQiIvJ1BdbAcjgPFRBUrqH3fl9D
Tbjja7sFYGBM2Y6DoKLx1V2WyyrC1ke3bsriqE29hhRlHc5pA/mlzPopPboxeP3MRbmziXik/Xga
hvYx8JHzDzRdt5Rh1kEhU1rkFMTq3VuTpnvsRCJ6jCa26ED9QlVUte2xauU7VoLPYB08ktY4u2V7
yFLvkCp6ZAZ5mFPrbA7VjruDDDuhNjkLLMAbmoNM5QqUtVYkIIuU6v7eGc0PL4DXEuzTaWgMlutD
RtPvyQClJWSyfwD8EtddPoaFHt7TspxWjSZDbFQ5i+TI71IBAZ3RDO2CxBko1zAk84tt2zYP3LV2
rsNesqkgm6CFAGfplB8UOlThDDJDPAIgVHiwdR0YSO6YuuOWmLe2y8EzwxPSqzYcJvE6eOxpEg6K
J3g7ZK1bQ0vsfbhVks7lM9Abew7zDusM7LLC68o4t+3Xscqe5mmyIHeFSmYu2m9TTl1EeA+sI4rG
0PTAtwmBJT8S3IK5m8FJjpBU8ermqbHM+0Hln6BOOPm5v3Xm/jS4+t5D8mr1+5LkP6hXrL1OnidL
gdLOj7LSOYAQo0LN0rhxPUMonXJsmAVIDbyhPbbcxXooP3muPJVZm60as72TLZagh9Z8lWk9r7jI
d1I0+15qL7Rm+8vwoRUF1/sZoNvJR6dEkVBBRYv9Sku9Nn1ylGDdCLs6OBSl30WOzFBTKZogCw5W
E7NPJnh9QuE28KQsiwyDHe0K6bUua7FqDL4vhD2DTbps4l6QjVcPwBd04qSgGTS4UzRT4yi0e/aC
HVS1Gb6Gc5+a5i+/boZQt3C5Bin2DnUSnMZTX5s/B5MnVTVt5SCCkKbW0evaxIYQVzT07GipKTa6
2YqsHk9q9NVD3oC/wLfUmjd6a+Q2BuYk2LkF/1Gw4b3OrTej7+h6plUTzqQ7+5kT5Xa5o44ZZS5d
axtKW1DqFGUQB6X3rLg+czxcLq2VP2R2RC8haDb0tyFS6AnyZ+SW+94sX8ypeA5a8EN7wbFr6Ra0
JSL0W3Eg2fxSGKg0ap4/uGTeGDaq1zw3Hshgvw05eyq0WJcVzorhsXd71mezcFZMNy8NF+dpxj9t
B9LY5g604OsMSVvft+e5VTtU5BFvxd2sPRmila3wDoqnwa7cO6c0oNXWd8CyaqMNqSrWRmrVK4i+
BjFe4gf36J0unF8N3L7w689mcmQIVPi3048rB7rwKxQyz1ST76lOP7nLfmBHmSN2pDTqLhTCMzM+
VTd2scECPyzM/tc4VVmEjScB+pwqZo0NcTjfT1iLBMzlRQNVHvPg1+Up6w0goybv0qDx0dX3WcRU
86TBKIcM8r5pmwNtm3RPpnKEYGoKta42gFcz8x2KhWPaodaXFnsyfeMw+ZCuZbNATthMB+gMrII8
21qWCzB+rzdS+6u8IT+7kdTRrMzXPOvv06p8NjArR3dgOPmOgVq0WwU9KjphRV2GxoQHqAW1p73v
d13EJG9jy0HbRHfzEEnqHr1Lxq767CmF6YTmyPG6KPoBapwOltMlotBxYLpmPAbyvatQtmE4ScOc
KDe2qfeODA87wDXofPwfnUO3dTasOm3tNci/w9ZqMfDoyMbR1YCOU7VqHLVWWbCH6l0QAjywnkkN
Ig6+Vw5k6btpALpToJRB40sE7qMt9aktTA5KXyRTpX+kFsYoskJkaFDMjh15wio97M9gz8pxYcCe
jCxapFHmuzvLNpoQD/NTBOUekDBkwR7baoE0MJvUAWXtd00Qv2QgHnpq/ipc8d17+km75ETa/qlq
0nvqQEocddyBBC18tfnEoQyYeeaqKsCeNLLuE4WxGQUX5uC62YLzAVS/g/MVuP6Kl8GeGQjnZp1/
jEzCh5TWo8/1t03oa+HKzdzbkQeBWM8D4XGRP7GLQmEvwP9K/CeGotaCxUYD4Jat7taqNH6MnVfj
EPkWsk71qAiD2hs7Z9qzYmI3UFmS7kMhqrhs+5OUwUEOzqlHnhlUQ7p2HNTTTIh75TBEbL6x5ABS
c53jCas7E3ILUanKH4XTbWjjvVqIjXkx/2DFd1ezh9xDRxEgyjsqWAG5oryLoDn3UF0KtzyzkglU
UzWsPESdzKOucF5tXR58s3nkpn4Iav9Bo4Hmj/P6MhYLkVqcMzbu+7x6ccZg3Zj9hgB5xJS96mW2
7zznvuvJa8voe22bm7qcd2YzoZTHUu8qU/OR6DRBhvLhz9OZ+83ahwxUmk+JlSL3ZeWqVmkTtTU9
eEbxhY7G0aLsCQ2Toyc7C4Vr+m255DO3mp1vDhP27/wXasDD68F6rl2ykoN8ZQ4wImbRPbk9eaYF
/6UUVgRl4a8NY77zO7lPkSKHFkpEkZuntB5VJAj9wEY1fE65BsH72WQsD6mPstCxxEubt7u0Ro0V
5PXa0Rw/hb8OQt57cwmu4rlcg/wNYDnXftVN+VmVdOtmbG3qdgdVuxUr2ywkPtiYSY1SO10DWVyG
aAMeO19uZe39rDzxlk1pUplZMhjosQfp2fFg17zYU6gSikuQvVRoaXpvjNCTpP4BYeOpZum5FOQL
4rKnwHc3Qd9vc1Y91wUY03yniFzT3XkN/Wh7inoL3RUSZNsOfepqpgWkDYGK6OY+dCr13QmxoUXz
Uml6l6Xwtlgod8ZylfVzDJmBs2VDwFFjVxq4YnRB4QbToDmafnCHXHanJbh5/NH8Iug+CTTQCKpY
ltGndKpWZu1G1KuOkw9YZJs+qGqI51p+9Y31UosgqQQja4vOnxiZPReDu0OP9X0q6tizq33roIqB
jFA22meH9z8Iyd6kaSeZN+2g2LEtjRZt4RzNymzDOPofjCetVV5yMvnaI+bAXVfR0PpRCZLVEHne
emyHVx4UNfJAiR+JlNEx+Db1S6SJDJKgLjWSNoAcHbK+IDDv57x/CtLqZOoGaThYzg3HOcOsj6k9
PlflEIK/jcSggvlpTEj2NQ020jHQo7Secl76UeuouGZGE6nOeK6zoI7Qzt+KjL+YEkUXQ3+LTWXU
1+WhzV7qlCVVAeSDyJMBpNWQegcHTKpjVZG9kuU6KNFUQNwCuU4Mwro9GtXPSJnDqvBjbjrJXGer
nnixmPr1yKynGV0nORS/kLfGRVntXPRaZvxHNPZgxUHkPFKzW6O7er5QXDiTiq3S7sDV7NyPFUsG
QdYNn5F7mZvZGLF14aSnymFrULThPNl3HRMIKjqSBRIZ7X+PfrDrbPEOKvPV6Kcrr3ZWPhpXSJD/
j6Lz2G0c2cLwExVAFkORWwZly3Jue0PY7WnmnPn082kzuMAdjG2JrDrnj93RybUH01FfajSfM0N8
tDXBeFodtvZMS1QVaLI4dAXBx47h7hfOAy+qBr5D6lrV5HzJePAbKY51Ue7ppNxnRf9D4M/DpFG0
WcNAspROYTMPV2yJ3828nbW+Pa6IgLypLa91VN0GS11ct01IkncOs1sftmr5V5b9vhby2DXW30YN
dNOpS5FSPRzRwrpm5p+85beYJ0FAB/ObWY9HnQxOlaWvlTs8ZjWIJCNitGqPY2oHUocGL6M3xUPi
1tVZJowQIueM3axbI00/ltMl6iLC/Por6FsL8qqd4tkNDUMzmJirQ2zVp1Ef//TV+rVUjCBypSPU
HoTntvpBU9alK2i6swDiZD/vScS4IdD+6+RvoB27TNRv9ASG2VCv/iQ4wClmR58SzqkgAU60kBE2
/bp69VZZrMNNp2EBSU+JXvm9YuofXXnHy9IgK7XGb1CbWvl0KMs5xOizb5dtOjrMeuWa/lCzmNDd
yzg2yM3rY1N5PP6cKmYFIAq6oLlvjpO+1MNvKVhkmyhgtLmQeAxNEafXxepgFVElgpM5KYf5iD4R
vNEXjZMGlaOe9b79SOz6R6/af6mU+6LqNfBK+eEa2SkaFn+sXDQuUWCo/J/GAVm07W1V0dml8iBv
8+eKlrGsHvej2jrGoeRn5AsPR6GOisgS1mCHR3emOraxSHXu9knT/k3H4jj2Pf/IWXttcwxNc7km
iTjmqTjZpdwnzANOMj7SnfDXdqqgUvG5jvqQOrS9nf3r7SINtaLNPNcqr13u/KESdq+5nKEoPPN8
eW8L+6UeQelLLQdG7JyXzBz8KbItf2Jh4I5uGQnUb4REPnAz48M2leM3+hyYcW7whwyTP5nYt1nW
Bjs+y7K82os6Eg9eeQCWn+00p6EUy3HTi7dS6KfM6naz5KSX60exiEddAzpRCO693KF7N2vjJ7Um
nVe4eXk/1M9b3T2qtv9ZY/PLWt1LbOvsxSkR9wsp2+Yyp57h0stbOc5zSnV2NIwHCcNJmfk/K0me
hsYqPFdN6jLpyZnSIq+LOAGwoiRRFgeuVGATFtjKpKEK71V/xXj6XM4GmXZt88DU2ntuLV+iBeV+
PkS//VBAtCUtjE0/h1UBS2oJ4HxHPjjSLP1SDF8TRdIeQh+6o63qeU3F30Xv8XCYVzsh/JCtjkO0
fR7q5diX8z5zLfaBFJNJbV83cwtngLE54fR0i+PkiktSDWaQNAnvRmTvipiyIitWh2bWHuU4HHlP
njYqeXpjPcp+vYxtV++MfnG81GiqcOPwXN3qXbjpd8+g2q7M5tkcgli9mvP4t4/G+1Cc7DInHrze
NVOvqSTIvnou9PwxU4Mnk8X212T658iOmZQvsFzuwQCQjqGzYEQ3e5CsPn5Ku/xVM4ZdUhSB7Wov
1HFR3VHz+cpEPlmpE9S6/Knmn1rW1bGL7LMwYjY5Y9lxGh+KMvvbRAvPu4Wpx+YbgXzb610riQB2
jaARhldyScDmBMYCLTDOSGbXLecXqjL72KbD0VjTR8MY+ayS5Swo9thpNVSs41jfce7uiWr42eyN
fFOR/YoWaVVnJbuonY9WlIy+qVVPpb3tWIVWT6uXU8yvN/TL9FjMdCC7GzUjVpjP4nnN111XTZdi
a4JKpg8cd89OG9MvwBnSbOUpdqf8YDjbv3lpw3aed6Pd3wwwEWNb/tsYXD1ba0MrMUuGMcinYdg7
afwl3ehhK/nTtdLczVplA+v33tC7fFzy3Um06UERPu7lI7h9S05+klGa01I/UqyV89Bb5G5XMxON
Plv6rirqS6xXoTmM75tj+XVKc3TPCJW6hX2atMSfl/V3ltHiFxrIMEbWIrRTLkGzeRij5dFtWB9m
u/uvM+1gSfT9Wtzn03szSP1cm3XmL/lge1m5kJArh+exGFvPVk7rm2v2vOpk+fcGz5WSmxmaZfJU
bDoKVcN6rCf7KOrt0pjrTvAfaxuatHuxPso549R2AcDssXrL4eI70zhTp5LSO7JcGAZuqmv3bjkF
KFIzX4f5WgoGJ+mwmvbCOMiWtzWr0NjCJ97Dag1HC0Qsj9MY3/qu/ZDZ+paYExwrHnMgaeNgug1G
gxGlgthFeZqGnOdfcsnJkSpNz6asxM+VdkkGM/FER3bYXbiTKjQF5Hztt8r5Ty39uyAV17ctwPZx
ION0ktFD0rpQBSKq/HrNn4etOTdxcairRaffpto4/AGONluQpxh55M8ct6Q7QtR6wzz9ZvW6hWsW
nSNHBVqVn3nbLlOXBBZwE28cGT/CPkAYBlOXfi2FOBKGsItznOAcr0HCqRyiI3wFGb8NK8vAqvVX
5uQm0HSWEECz1zWVo7c4GjBqT6ac4xq+iMXfMi+DYVTHIbcPbTaGdtwgHusO/cIl05tHRB+fNLY/
1wMYhe26T+nYPrqq3fV68gZa+q8En/OnhTQWI1Ja2Fa4Zi1rumWQAAg2uptVm38akIW13A71rALZ
2N9OkgueUeM5H+Sb1CcqoGFmPINmhU4XeWBm/fuaRiewy+/JsSkth3OiXL7EtDBdxnqmG1wb/5Z1
3Ad5m0h0CNO+m3rFnfEyi+Q26tUu2+BYy/bBFlYAj3rOatf8zYz1PPWQOWbzZxrGfybfujHA5+cb
OfyuuG4yDU1remzM9pI59VUTzdPCYbZaRLrHs/VYrKRFuxM82ooKxR6aB815Lsjvo515Z1KtGpZI
2B62ebtknf1Vl129L9w1C4tKP8FyHJTeWr7jJoY/Gu2HsWa/rcViWlY98nptV7rxebKcPwhTiJEq
B7ilYfHWekkOqUEAg6jqXelEK+3oPLVdhoBjSIis4L4G8RNgtKmyXugr4/ko3VB3xU2Pe+uQOU4e
uGOV+wuKHpJbN+HNGWFnattZUHZ+MjoSsJEeJTJi8hDzxXyiA3oLlzKJ2EjKL6Gp82hoT/Faxt6y
qJd+nUIjNv9rXVt6WxudCUUIrXY8zXh6EgveF2jNSwRqysT4tdv8wai6U5KP2HS1ULMN2phyv2va
4YX1CcJqYE6Y4zLUmTNzOXznZkdx0FQfXDP5tJzkfe7Ho+wYWpYp47upLVJitSejiXfmWu0m6Xyt
yXwSY3XpFCjFvQfK0fTbUq2+Pm0du14MmCZrfgFJYfds/NTck2ZU7d2oJWOTscNYv1fOrL743Ljz
qZGjSalzspO5Gl9FzwRJfHYQ9yNcH/6o0dy1d8peTaBMxSQOoNmPmNvgsiGgC/aPgR71YEvMr3zZ
iESGGge7vqA34Xd3mk+K76Ecets5JHUVwAxx5gAFZ0L+mfr6WUaT8vHrBImKRn+bDOW1+uiV48bE
Y2RFR1+nCtFmax7qo289dvc8evtunE96XjA5r4GVRpdN7/UA/DeIpHY1XeqWUvO5FqUeqJUT3zWj
XT4OTDuO81lK5IRcnQCCn86GJqfJL/Y2vyZq+ZWbfXMcGNW4G4NOM29zn9ZBY+ZPQ6U/WrXlx7Hg
YAaLIvaqndXZdZZHS05f0zbvLFQdcTO/0kRyW1pKxXO5LhQBLfY+kREsZB0yeD1YRqX5EeSZ301J
uCCm9uakRZo25b4pu2cNnWNsiN09azAW5aWtsmclnJuC1qfIq0HhX/K/+tW6yWRjly93eZc/bh1H
S9FHR3uel6BWcOvpnYhJimz13a6A46o7UJqUqjAjg0lIK+e0mXc1G9E/rkmkhzX3L9HUfkWNOoGJ
HuKshrdjZdDV2ZqyNBj0VjsSu04TZ39rZvuU0uSdEc8Hxzu+za1xNvItC+JJvcT2gt174YeNGTQV
Yb6BGvUHsY1/N5Ef5xz+Z70zLfagvmbIKYcb1qvN5hSnJBSs5cF0msKbjPqJDftWNOOLytq9UvPj
SHUYCjjeksEO9FW75V305DAEEum/Swyt9/SkOchk1o+alocirfepox8qbPv/Wat+NTr+LD4s7tPn
uobtz91u3zj5JXKYGGfR7BCzx8RgKo1ryF5/bLXVfm5lsOCb6tBDVC2dQhL9nonysK5/RmcrD6PW
by8crnGQ37/SKbYOdk45mr4wXBmIvoOs4brteZ3DRWYNsBgviWkYCBeRXpT8Y1Rt4S9WHQBwPKF2
/NdDAKwOcp3SNWzfms3PKJ+uc7Vy4BVfkUZ+lpk5R+ST7HNa7UPuGSjditqv1vg/s0/1cFJa5K9W
8Z3lQh20DVHAmrJdolS0lBW6EeDoOubuzmrZgKYCS0cqX6gvuuhdeZAgY7ZJbgOc4jmrCr8WtM/D
PyK8/HbHBnBc2zM3aYGxOZ5qrNyb69wKsmqBbnSQFmmIN6Zw1vqD1af/rDJh4IngSEvASKPMHvTE
fDApFU6zJBRCPBnSegBYu7i6y0RovqD3uwJ27yoE+IfUiUiEmyvkKs4tqylWU5Xz2d3DiJ2GnTlK
jTgQKyIaveE25XdjOZjToNF6lhnRdH5OVvGWzX47Ymctte5gbTPSCFcHyWFns4vBS4cVvGK0wKRE
fi3QaylV/jJmjGFsN4+2aiKGjow/bO6OZBvklD1FjbeaTevTbXQdK+0t2zBGpIqCbns0f+TWvurb
yMBkY5zKN8jguA+liuiNFMwzugN53MdnY7Lx69SmEW5zX3mb1T21pvbiZo3fai5onOkAnG+PdDb6
KAUP6NyC1BgC6olMJIlRaDf5icdwCVr5mN0PY3bdCXHlspeV0R+1sYI8nj5lmRxLRA8avJ800t9S
l77RaTAhvQW/xafZtCJEtXJqcx29bMed1crd6Dq7MjF/yOjbvEJthy4HKctsIAhthL0vw6Zkgi/T
SzsqRhxO8hVJ4G1OtX82rGeg2uZvugEwutK9j3Hq1CW8AzwgfHXDeOoG96cznH8R0Rr9ZufBWKF+
VBYcZeWMISrql9idL1bfPog+aFktfW0zk9JbUmaHSmOsJcqOQyHK1Hdlq0dzWkGqSy/Pypc+FfdT
RuKWpaYryTrB3Twd1z65ZIV8MGyjvILN/GHpzL2MfUQfMkzuWu83tMl3eXewHaBRh7AEK/kLoD4x
maMvLIf6qAEtypYDgl2nheFJwiZDh+vGOj9D0ga35hBU9Vc5bDrdUc2XK7pXe1n/lg5a36I+FGu/
kwUVCauJICSN/+j1gvutrRTEbbuvXWs/2MuDUNvkubIOtjSFaIqai7C4V+d1eud2luGSWUh0u1vf
joDZ5eDrbvMeGwbJ70CUcZ/f1RSjX5jLW2EL2smWG8qO/WhYlFtlZArr72avQSbV7jHrkHvx0F+g
adWlbBECGBstwNoKsDStl2qjT40++q3fTnXPHZMZeiCjCoAN7TYc+XgzEtW+IGesPG1B3yN02urZ
5xd/WyOOqKSNj3alMn8sjGlPbkTzNUXDuk8y55qo+NXU5keV3lH3nA/DsKjcslH/mtvWE5AIDzyr
5mRp4wbu5L701jIFZdydBrgXsWSP6dLxZGYDlzH0XGF2FyQ43miV76Ol/8IVyCPkGcBP+5B2psX+
IG8p3IsvTMR1kfxNTeefXTV/9d74nAztZdIZr1iZrCBvTGh7+18ejyUi4laHHzeB0Ldr6sRHa1K/
nE02SHhyGq1sZ0UzH9qa4oypmBj7ESB6smN+dEa0iwPHkCG6SXukL9TUtr3+ZVXAt7qBvq0WIINb
Li/jJE7lWhMl79a7zcoPqzkdWzKzDkWVH6TO9dlX4y6ztl1eVyfKUZ/tGPfVan3Gc/I3mpzPIu6x
OVrqjBUlmAhkZuUdPqjLE55ChAI/SrdPYe4WEPFlnILMJJmdD9hr0DV4NTAGN+FBB3yqbONhKiek
LPlvj3HMcvuDwcQ4S/uUq/UlddxD4kZMUq36ZFw7UtzS+D1k1pJSoenkdiCsznx1dfEKkfWfhrLY
ucd2FhGycxPsbtxGv0vsGXhzKhkY88YnbYdfJQGSSu3oFbUfso86igPZJ3/XTfiwVudqrUjdMsDh
miiCoYz1S7Sqc1pqE3oFgIhSqXPRNVWgSm0OmoXDMpdK+DHc1YsyOjOItdlG/dprTLtFGizkz+10
V2ae00WfuuXeLLldplR7KaeKCaq/ZWl/61b3oOeLgZpMCE+rEvizu6ysMl5iaM62dP7rkpZOkqTG
LlP9Z2/p02A2H5LvOZbybLDIQfMXz47tQidnp9oq//a1fJuZB3nE7HBxrCeosCtuvudy0w+8C/gK
1mwnZ7lDC3zsJ/2H0eQxcooT/NRvjdxAm9f4nGaLyZtQODsaYQXdtSOlEN0a1JH+rLsUmuqMiKlg
6yvuksDivlkZZfuYVfmxbNzBTy0rFAvQXZ0Xysv6O30T9f/NskXVYWe9D84RsIFw/sTMO/DPer5e
lyY6iFx7SxbWiopHkerNFzE1j9223uJu4IifMT0u8pJW65uW5qnfGAKkc+iICqX6x4/S7ai0ZReX
9qvWNqjRjbuGGKRV16IXu3Oe1oFXOjN6UHWm2boNxRRN+zQpPOGkFNUAj3JczPvNZlTK7rtpDsAb
zrkNrl0z6dlt5em1/q1gAkJdt15sx7iqhR+BhvK9B5iY+YYRjj0lS/ydK24+W9hoCun3Xg073w9E
mlo4pANtyBl5KpQwCTSu6ENCwmOqf7PrvLkfA4EgkTWgLYvxlyBuWDItjIV9NHMooc75RXqA4n3L
unO7pEXg3mt1bC3d2yPsQ1LCnLeR18QRU9NdgNxPaYigpb5z+qjryNk8bnM+v24MnkEKvPCnhhrp
6v6ndlv0pkOrHVz7P1damwdjZoWyN14SUT5kifkmxXa1Y/EmclTulUuEktMZ57it8ru25N2xhpL1
pLT90mHDbjRpeapfyBJLOPDGcoZ/F5XnLDqXU119lXKOeIlTwLQOOw+jo9cimDlXEdMgb8Qfe51e
rGl9slu0u6Wb3CSiUA/fwLVCMuK3Rf9q0PYWdKmZBa2IL2ZSu7shXuiXKcuxxoVjhArYcHRsL607
qq1iXGj8wdXcgO7QiRrrm/6UCPF34wQYzLW/yZQyRbFsDsrg7l+d9Lwd1NoHojVQjZj2N0Th59IQ
Fha1TgFbmNh+hO5tVzL+NhY0PfFpWIMeY7ihtI12bsMebixP6ar/JZ011LqhDvox+loQFqGNz9+2
pd+DcQECAKeg0qhnr53Gx6aoVZg6hHNLhPxXapETTy4laF/LMA06nsfOC8vY1ZLuTdP6t6qAREiF
uhlLtjc3Ujwjd+fG7lMy8sBuetA29V4kOJlS7eJWyDu75FgkmJgndeL6PrZZ/rwy7BpiDJtq23xL
Nsec6MChaplKHc/m3wK4g1MuGZeKwdgNVHcEUqnAHvswMiTPXWIeizG5Zo1+aFJY+6ZKX7EfPyOe
BJdSc+DgNUCUk/40+N18Z7RfHKtxPLFCQTbWMHt0+lFzXVzHRoWxVvIBOPQ0WThBysVBpSqYr5pT
PlXHDcVy20V4sY30XSv6zzTVT42LapTqTW828/M0m0eOvzlAyH5wVmwMlbqaHLJQyYpg9UJcUrvY
tVm707ronNNuS4iJhj4lvRmovRjz/uRorE1gDH+YtWwvC0cL57HhdNSTXVHS2ZXCaPmuGr8T3bmV
Vob2Sl3EyrWUdNmeA/x3SHBLq3ShYO0ulRFnVVD5N83HPopR6A0lcJHGcuWGPYJ0QULtUbebLzWP
m8f8yQ2pyrcC95A95Z9oIA5u6j4ZVQQC1rG4uCa6F7RlS7Huu4otZdiOCAaeHDf/kQsHgVTzR9yk
FP0kkhkTo4xNemBkERWdtVXNm9f7jp4+T338D7tTsEXDmX8VI1pZHSr+9MgA01b5S0dzGfDA/KrM
pfaLKZ3DVne/GvllTYJfINH9UjFMWfHdyO23BhXf2nTZ8Hpz3jC02fwtabyz9eEw98m+1u0/sciR
oZR/pngt4MOWnVENxAHzhylbf6KU6mUptXcxq1NeEuuh3OhV5pHPA4M5Uof9x3FG5JQ/FDMbgkTH
ac5/UAEc9GQbd/Y6XMy+u5Yg9Z7WI/AZ+4uO2WGs6xfNIRWhcRDwY+rn/KAsB8WPrMWz4LpFAXdE
jv6CnPAbjJWhfGVwhSI5r07ynNrJjqUs0ArClQzUSBF6+3gAj88dNNMLAueyQoOpUlx08FwaYfG+
kLbhJW2n0L7O56keU5h81BJE2EJ25y51qHGI+HVfVbi8AWVXqU1+limf9SsNK9HnwTogVpyjfODE
z5EPNMOpXZtv/v/3Zcmubc2iiG4rKPUl8sBEQjfjmyfomkmcZARnUw954xwmqBiZdrxIaF+AsxNX
O5rjIhlOnCcnGXao/E4ZktUo6RsenPXE5Q2Xb//H2moHDooIz90UANVghlqS4lxi6u8zTEBzVT6x
khse+HJAL0Ng9NZLMqnAFc6hsodzYmpcwuWj4ZghJuSw7Ky/BFSg3snWK0TmcbC1ryyKn5jj6MWM
SF6Sc6DFsbEv25GA6zJjndJ3NXbQiRP/RUl0b+48EAOS8SJgRSyDaUj+RMsKsGHOh0GncjnPTsDW
ykui6ASM94dkhzrcIkccAaxRK5cZA6d4HtfyLRbpudPcF1a5UMvECwqYl1png6F5lJ9ER/Sh72Qo
SuMFu9h3h0VkNKZDnUEKqU16sygRtRbEIq39VdTt0VImUxW5FajMtrPqTRYoVEO+24yPVt7f7GyB
yzY/l3UC9YwRVrNUaguREmBDsKD2G1mDlxLYQJtQ4lfFsY1jOEsu57q4rXokPaMYkcgJRKGNOXeB
jqhAj9bBi3L9arcOYCvhnR4draxiNCXipmXNAFLtZuMbsWJot9HnOlT/bWqlkLA/U3P7lmnOYzMV
DxGqp4kw1mZkBeBK/zBKhydWGh+daPl+AbrxPHnYb4KhzJEqjhomlYXmY1H3u3Tm5jCm5Li6A09N
RTnK1u+WekYyMW9+7lov2goYsm7EpcpoMMhR1OIwr9LHtWt2QtugVcr/EqIP0z6/AGOeitj92KTx
YLd16PbDcXZoruzicoesgN9Jzd5iJd+26PW9GMF4UQ32kK5Dmb1OHS+QFiELs8Ynwtn9UWo8cdGD
rdKj3cO+smCNxbJvGvtrqe1DjabZ0PufZhvee3Kj2u0+RdCtzlgAM2OyytaZ8Sc19JuLQqxJnNua
8TS3er+P7XoJa+wMqYAXmthYRZl8ILL6aeaG+A6VGRCgm+caqoS1Q7aR3psseq672kIam88WGs/k
7tod8NAAC22R4gyx4v+2VnswjPwsCsuHTsQRBT6LR4qNp8iPwmJB3eZTk8lda60HhaTeg8g4Jq39
vNYcgpsVB6VkgtDS1WtHnK3dYF5kgaTExJrcIxwfm/E1xbiC3Sfz+EuOXTztra54WzNEhUoxxLPM
+7o9+e7cXNOsu2M8Q8e61F71uX7UnfWoDRmX5EKCJOupZ7SN72S4fcxuCqLWOuWFGdgMBoMDJG64
70U1TTg/EZCMqdbuaFY8YfZ5GKLqtZh1d1c3CNHvHqd1fK5mc6/rdtgQDiZ78WYtEvEtFCxaHZsw
0Y5lMXVOlTbgnZKXzC3eFLGpntuZu9pxjF1/l6kmzRPOunenEp+aZn7hKkE8M3zW8/qtxcBzJK6f
dFLMUbiZ+8Ku8N0oSe8CmbIoyzUXVxmxTY312QAGgxZ/Cz5vM2p/phF9RCyAryaD7X7uknNXNOjx
G3GO5vY8NBUbcMZWFv+OURZKrTzqSfLfGgO8rtl1Fdbmz/3w0qA1zkrng40zrKvsnwPHbOkbTpDS
l4X+nKf2lzEWLPKrhbijOKNIhblQp6WYDb+Q4sPgHer5Pb0lLj7EiEPEdtZLG/WoSZrd1JohiZA3
6gePcgYQ7guYXdH+a0vtvCr1W5VIjeuZeuImQlwbG1Cpg3w0NIWiIv4z65iIpgzVSaqIiLWb6wzD
lmYmkqFW/ueYoHONbBgwWAtA/JH+pcSM5r1vmu7RkS0L8PrUzBTHdWA5cVr+jCLxpYtuYLLYrwv1
xLWKvm1Kdwk2XF/TM2aBeihobRCPsZGHTl28RqNuBbQFYN5DaotDw5IY8Ud0idgR66i89C2LAFcm
OIbEWJelmK1jfFOwK/IYmYPwnd75W6TMPhxc33T1ETc44IHPn8FOgY7GZ60xT3IZr0qKa1UgLk70
m50bYWPJEyjgaWZB9RMwZb83k8dejZehnL8ovISjQgqB+ynspPUoBXdnVN+SBZZi7KvnSEs/cIoS
ONhYmE7g9EZ8ab0hd6ZmfHUligydguXmzh8KfU+2HxI9BxdT19m+Kpze51p87DFHd9Z8tUgK6Xv9
XabNg5ytZ0lMTzWUKbQCGKyq67cpwTy02H3BFAln2lnmdZ2bcJ3pzqkFlSINy3ZtYy2O87DHHFbF
aLQy9TEmYhfL+WJXfKtTUjd+nhctRpPmsDgAyO6I+KibODDMCDVVvddke45A0rBq4vrukn1uSM0b
qubT6uROafHOKZG3zA5fWV0V/+YOF3K6HdQY4ebUi5yfgkvLzuzQ1cxAL2AH9Xg6IEjwhdUGlZXj
WKbfesiV6eHeuLTr+l/jqj/sECWag+FHrMwGU46FG01StnZ3X3K/+RioAmARHwklzugCyZ4+qJ3d
59/gq35jRpzCjXxWHSPz5Fq33BxRA+nTwRGUu2juDA647ETi8hmaX8xZh2wuvrdCI+yZiDWBsdm/
T15LnJ9NHZas7Q/axCM42XiSBgYrhbTcy4Xub9h07zed8kS7/MnySfMNp8b2IHmYi+S4aZlvWYyn
ojL2ldndpJj3FOLtWZjfu3g41w6Ktzwz3rSWpnLaaIPFpiFGqfeJS4k+v5NWF8AJ5PDUzQtwzpGN
8BGuaB+18SvGVPyyDYQl4pi1zrEVr86tmrJjK+E8kpzM+jKyPLdnboxiVFSbhVXG0h/q2GZcnU4u
cg6BqBoeiRyzqXufVbtfIz3Uevlcq/WjHdufrFgvWq91YTlNDy72sCUzZKgP5p/OIXSY9cLL05X5
NomO0tVfEckt9z/qt9TK92xQh9Jglo4mbU9Ka74zkgLP8dCPOyTjLMguGlp7ukeX5/xj2gz2OUEQ
hr8aqBnd4QNdRYpxnOwKJBd2qj9FwsYXn6Ms2u7mA+11bSoetcH4HVpgI4uaUezQvBNWsn62JDxb
FfezJqO/6xRhKjC4Nlu7RFGpsulE9NijsKjQSNP2qbxb4Ea8kxLaiHsI/0pj1Xuz0052gurC0fVX
rSKJwE5OMQsR8VffHcSnV6/zWUtrvCTm/5ydV2/jSLdFfxEB5iJfJSpLlixnvxBOzWLO8dffxXma
a4zbwPcywDS6FSiyqs4+e6+THsjpP+mWTcu6SRiTyEsWDrJS76/LxIw9zpefFN3sRiSm0Gt7qFsy
N3ZRPsS7rNEI6vtt9xT2WJOcfH4ojQj7zWhsR7p1bsfpwi6KbTiO1XJy6U45mro1dHPdOvIc2cKb
avdBjMa1c8qewKP5kdrwOBFXD2VDQ7CunsvJeZRVpzLf0l1Iu32KmWwPCgPzH2SOxGJYOhgR2tfL
rCywlTT+AlDja6+MRC6M4iksWwTFJOCVk50cqVFKjrJoNu5DGckvS8HUW7Fh25RxcWncc+64NFn2
pCvldRg6a5WB61ANiCrZUMMh4wCkN+OLzazpOGBJSQleLugS3RexbZH7tp+KiiHVvTncRUp6z9+/
CrJguSVXXUhQgKXNZQohJ+T+OWntfTvRZ8O9vhNGcfon0K9p3SFWhveoVfZjgLk1z94VVygoO8Y1
DwYe2MSbWsKDGHA9EkcmTmZzV/c2lUyIX6Kx3vTc+IjLMqGpN75RQ8FqaOKdCFXgFc5rTHt6Ecng
AZvv2W+tP8ZkvYOjewAs8hLjQEo4o2otvjcqdPpIN1bYvxUVrRO1oQRJqmht2yRmSK+CO0kuNY2f
QmdycTy9+4V+TGPCu3rq6Zn+QoX27ijKUdcd4gPRk1/hI3GStxSteg6PP9YqYJUpEw8RpchEfN+Z
Jo5hPVnLobxaZr1nlstFwTJddoLe54idGxyzGNf6oPSofHBQ1BSkQVWIB03RPRvy5JhYp9SwP5Ku
fTKs3vZGw3hVsLAo6LDszsVNQGil7qfn2mq9eiDbNSo4VSy1IW1Cs2ACJyHjZsU4swVpArw8It0G
yWz5i+DRKXV1ZxqUG1mu78swoeWU6O+hEGRcpWF6XUJUgaGieHB7QU8H831AxiqjpA1N7JMY3Bdl
jC7UK7ckelY6zhbc6vu2LDOvET0ZzcY6q6O9wDz63Fc1UV5KqyZvnpHCn91BHkY9C9fCZmMw7NYb
KpOYbH22Q9S88GK5+q1J4CWa8CHiClcG65Qr09Yimkj+9NCoPTYN+CQRrgzE+GZ4sZrxvovkrV3I
VeTqu7bsPtysO1cZdMWJrHBhbxOD44QtSnU9RDR6imgnlPylmLRrUphfta7do9y8uZi2BgvFDZvA
e6X4FaWMr+N3IVJHsfbVhM4xRTOlgVVeRFAcJGACVx12ih7GCyejT2gryPhBrZDcIpNbsW22DpdN
4qhsNXZLq8ZJG4Osqx0fJ3yPqRE0xyZHSICFkSwwvcUs5P4Dt2a11J0qRlL0zyMQDo3xUm1JWFoD
uJ1CkFjRX6FZM5XgZJgwjGLWnKfE3KtW+TRKjC7YFjB/x7t4kuBhjBe9oBDVGtbILHyKEuoPGTUv
yNgv+oikpmYPqqGdM1+cO0t7L7Cma+NUruoi3TRioAcmbw2XCi7Axj1IZ99l0wNmoD/diHqLA6QJ
nHc1F8c2aHezNAqoZtdO5FEadVw7aH94DiqGS9ls7AXEkIVIY3p1mXMjZHtv+MlpUMOrGrSPdMHX
Rqi+ZW22TgDZrBp/+ojVeGu3VEBWBAjD0sKzG2UrtWnuRKGs3bwHZFB/aYLQuXRFsTCq9I/Ghiot
5A6tNMkOiu3UWg8JwBCrF0tdU7Z+Z+6JjKx5kD01yt9spK1UQxCkvfHSlOCwRi3rPNW2HgTAqwaM
MXHc5slqs3epM5RhjPLX0miICIUla0CVInkX02c+qPcKya+Gz7ilLTFbh6xz2srR00kJq5FIbqbI
uW/a+DGUDhmToLwqLapXxFEiaMprleBGdItP2zDOMfiPGM8Ct9W0mbr8gPUYoJCg5Ya7xZRxAJMn
2lmJ7JZlGcee2sqdG8mBJ7YM9kOd07to24fWtJ7sFCWLMcbLVnWJW4sgpo0Tf3I+39glG59e9vdu
WIMTr9VnTroGt1iy5K8tCcRQmw/YJqqAu7uVOJP9GnlFkDNe2FnI4S3aV75YydzEUC4VTPzWbSvT
96TCIoOWeFUYY4bVCHtVwHhmQysbxNYhWqZVWu4NPJt7ED+glyJO0Qql6iquuk2LxpJDp15wHcLV
RDu7L9t7rKYHoWAUa1L/UZUkh+E8WYODVQYJN/bjxOM0L9d9ijfMngqBbYXYVT1g3B+G9YiKj8HD
2OFRuesJjoU9+I5oyo62oT+oPYai1qk/u4oUz1CcNat/1rLmwSThJSqxpNd5zi31RbTjVtrqJgk0
Qh/aswJzUU/ys60NpygzyTwlH/0Uy2PaQ/7XMuWx1VvSvD1Zu+lOKMU2SVqdK4bRlSzKV2OKVRI1
9wMNtCIK9q2goLTTF9/FzFnK9DXGfM8sKee5TvV9xkpHHcBPbKZPZojLzwlYcx3NeAhH9RiZDSpl
X9LJTIJwUxk+x+dy43RFehxcUa0crKzAF7xRlaciA7zgiM7iXiqPZNY2UY4ls3fFg+oMl15xn0Rv
vzp9Ga77sNvZtKjMuNgUVvRM249dIi2uU55fDCf+FAG/7lQRJHWzY6u7yA7EAJqoAOWScYqXGtCf
pOhxtaQbO03uxTCRGTaNxZiMu2bU3ps+uDHoFuEYMhseQB4HHaW5q/wrngh4qoTDTGJkfXaA0gne
yWbEWWyiIyRQNMVUfHSGunPc0YNs/jhVzcm2OcWbaTrhIXA/HTe9GXNieCp45klGd66VXPRhdg+5
nEd17SvrtK02Zf3s8jqrTXId/nFEo9jjQcZucU9Kir9NZUWl8ewm4+s4NwmN9MFQonAplHIT0iRP
NYLhI48GRkZOOa2K/92kpa/P71vVPPUS6xH3rtI6e+rnFZdrnU0BABKFwJN0Zi+HKM4D0aqFTz9g
GaOixNK4gCd64ED32Bvqu6rMlVtnQpWNosc4xdzQjSzJ0R1p8HMH3ehUt5ynhoQqHglpQBm2T6aZ
fTlW+laaABR0Q9sNk33lYO6snDE/lz0eecUePSbOUzg02jvJy3PYcAjvihKGDzGQpRLRl6/6m8GN
XVQGHLWJhUm0dN4HWn09TEKK92hAuHNefTPb5dTuhRKercG9CQZnnRTqu9uEt+rsIu4dr5jmxrTQ
cImV+l0qktVkOocJJ7fCqjFl6gkVbKubw1sPEkEdo2Mn3Vc7dnC2dLd5wlQCs8wbr8VHZJpQB+q5
cUsLgexIuFVIyNBBPo96gPHLqq8xcjIR4eBYNsFDOtX6TcqsqkU7qNUpnMobJcqqtUvDzyEKeB41
+5aTNvshK20W01VLVJ1iyyfQMPovBBPzXaeX3ULjoPBQFuI8BClN5KK9SUn3sWpMj40MhaeZ+GPj
QvxJGMFiKMOnK8d1mop7Juiy4HX90WHtrxmw4dUaeqoDurXDvennIBM0lF4ORGWPsx2fPZMMCs9v
wpWTQugYsbOYrH1TpEO5mvcbX/cC3dq6lrJrNGLzKCHHJDaPwnohuw/UhIkeYxRtaj3z9KB+tYLp
oiXJNiDQNabihBy4lumnWmT7sh4uPA13lezWWh7durSZUyPYa3aw63oyfRPlEtWEcSSadDPQivAU
IIPruEzvzT65N1C4nFB5i3WXBpttXqZgvNoN0eQ2caJTHfrky+NV0WGpK33j2iQT5LROKZYAlt8i
p2lv05hfrjMQ0S2tv3VyRDdTVMVdlZjReuyB2CTVoTfTTU4SnOViPCh4WRZdzSHA75aVTSYpXiKr
1Cj1eNUcfd+Mpr+aVLxR7TAtA4O0B6nQq1STa+e719wSywSaWlblXyqdh0UVqU99F8JMBB9YiuK2
Iu3cwUtkCZSXhBJ3AQT5QVVYOSl+ZtvmVpry1AHOpgulH8eKTzORxlQTf10P5SnoyEwPDoC2ZLhx
LZ4dlM8FhtdN6/anHJKyNBweTtY5XVc+7UrDSxqwOjHnt4hvAQYdsoYUMPVYnhLMpNNR44ArlWir
B6x6lmPu0kYsHRlAoRETayLODyXeRE35aNkAuhXDIXNqnQeHuXtYnq5+2m6dpL/wTTZjgUFwKg0w
msDfUXlC1kqNrgyxFfoaPhOfR0gKPf7gyFVvNYavb3SND2vX9ZqjEIoARVlfntkJb02pbpQpzDFB
xtfenXSv5sSCD+NYgvhxQ1iGPtPnLEiUJbJn6Xa4nuRG1Zx7xW88IunwB9jzCVA5t1VSX0IpcpCH
/Qt35MMom63Z14d5vx8mEOhRe5+ytFR189j59CvbcQxWOOsI0FjakwKIa4mGo9Ckq92tXfKhTRtf
Hs7FEI3ZdRP6CsWwo/85cGuRc+KAuTESF7lT/3AM8QBE9KIq+Mb0kRlU6auR1XuWpA0l78YZGAXD
Hdpq3VsddisR248Qb16yWQnUo/DY17MsG/dAF+DJ0Y5YFEZxg7HrE7Yk7zXi0azL8TXS/R2joJ4D
N/9KlOm1tAgiWtz3nq1G78l8qGlSzBNK5VTLMMB27bgYWON0blPG6SoMxCFKuiOX9VGh1eRrgryO
owH1mBeVkIRdeWME1qOeW2vSRPvALNeZrq5GezrSOCRUFq1djLwTSK/YRMaTWrhOw2mtVc4I0FMi
VDuw5/TVlPSPQ0SYum43AHAvvWUd8mbABeZUNSJHeGoRFHrOwoTG9ZOCTW5ZZdMKv8LtKKwd8vRr
X6RrWnmb2apB/UcvvX9PleRUTPZdZal0hgSguTa5+KZ2n3T2aSxs1HX1UQzVn8nubwttfMU5vu4t
/Vi0/VYijvkWvdgiqvZuNjwbpGA1n20NrzoyUXVVmuCEzSn2Bqy4voZLNhUXDRFzTKAcoW+fxzBY
KWQAp1Y9zRpSJKorvvOd26f0N0eMUS0PA+lRcF5OeOpIyJdKeRoicUIpzJcwJL/iIDwXnK84C7xQ
sPG4nGMbSGgQrtw4OiL6I/rAwx364Y82mhfNrWA7GOYdMber0FLOcNm21st9FPV3E+GSZRubA2az
+DYuql3JlLIZRnhyAg2bq43dOaJpz8f5sKbsjlmGNzhQKTLGatfhlgamJxZWEJL6chVtEcfxJ+gH
sHdu+Vk5ymXsxJ3bTCq/Nh3AisjL5MSgNQAGxdV9a4iNASkCZBgTNOblRWjaKhQIBE0AGAGYggHl
hFQBfuO2SzhVOOYy6l1ApmTKkjRYwh5gfpu5RcMLzo6FO0dJsmdksiOxzXNAm3AQ5RJDIGa/gNNa
IkKsylgVVxlzO66gXfcSu5nhE8mpA7ChmeMyJTE1MQkzs22MnwK+sEf/8H2snHNdO9dJp4Y1G5I4
hlzbCTShfDiWJHGLCaNp51ewUTUDvkeVXOBd301+yMlUSpyVZDF6mH40/fSLaZcvGl0JcG8cDhqi
KgXmljAqHyvDpczQCoy+AVNMfbq/U/ScWbiYW58UJL0P2e0K0fH1s+CNH+Uts8Y3N5V0D/VzmPVU
tbih1aQg+dB8xBPVsKgvxWQdypwGe+6IJ21yGV/Lr8c09Q9dQFM01dD1YIE6HtzJdV41RFgmyig/
kRbabHbX0zv1ujj90wmbI/9cknHzuMTtzcehC5EXIpPcu5t/jiX22zqWnugDbO3OXtPdPTxf7CTu
iQ7h2TIgYE20EfS6OIZBuhQERnbC7A7CDzr6V6gormWbK+ClhM+N+2zChCTInE0h7VX3WvXOU51J
dBfUoQKoSIGk7Cq1yVlKbIXRn2rXZv3LyJW72ENqIa9dqdrbQFXBQhGkyUbc28XOAh946Mvuj+ng
t2SZgejYz7b/YrgPMUe7jXw1qTg8QADjIY9Df6EiB0NwxbnLEhQrTDBRYUzHkqPDmIJenPXHMgxa
rzDsaTFUhnIziuQ9UMVzmDqtZ03ue4pjkFz5jV0XK0OQpEFKdxVubAfCoF+hVMuVKeGjZ0yAUtTX
LjQ2DqwtXVrVKnEAk0W+e0AEWtW5+gwAamcBGM6zaV2khOy6zllMst31NdxFi/j2OHIGUHx91yhy
bzAYrR0BjErTWoGvQowSmAOa12bIScYqCX9YwE6h+AvUdly2g9xrJmd1Va82dWd9adjrSzzkErm2
6av5M2xTFTeczG9tTTnFKfusgNRkt5cMdEgrc3hTETbPxL7mMJ8auEwzmLtsaJRkRQPOs9rV6Oey
AjKiO54W+Ufu1V3YxCltbqQtU1XYTFAI7VF9VQlbLh19lAslqEPGNckD0364rVKObEN0ZBJchodQ
rowcgb2tHPC59mM6Ms9MuMxErL/aUVkPYXObp9291hh7Mk+PgM3eIo0qLsa6FccW60hJ+s5l78Hq
ceO3DAItqwr/t3EWgHqT3GyXpTM+VNgWan82f3Vn3xg4JARzghrkRdKku74rtgXxfbwhdMiC+kU6
6V0CLiRNjINNsGxRqIWnqOMB3sJd0Rb2MozNWyGTje9MuzDW7zE9zWgp8e6WyqsMOCMPGbbeumEn
y/SN0Q+rIiCUgw3xpBcGZWv4VjDQCp2wu/SpBtkiMbdRGV8ajU69VuqvQ1TeuqB90VbrJeXYNqoM
9F8awKEbPlVVcsVBsqsHKJKIptlUsCspBsCEfLjmenTvmNqqre0Gzbq5URrr6hqEoR1ClXrVpXSz
5IOVyxuOq0i+lfOUIxt7WBSxTg73WqgtfYRJ18Dqx5T0QzNylNb6ZBnMBisnb05pWz5ZHYVuRndb
ZxFPxZc+uNj5TffsKM66scv3KTGol/CTdmJt1tMOMyFB9nEtc3vfG6UndXdJbbpyi5EpKFNMNaSP
b1rNHo4NYBXN+R93wnCnNsVrWMiUVmNxgk8rqXGJOA+dwknD/cyV7iMb7OcGM9iytuo1LNk/psj2
tROv9KDIWUaHz0L2xOUJZNO3POL2OiTCPKix/MKzdCyy6MJ8tIyOhLUgirklvpNjTVUtNIhpP7ap
F2QaWVF/ifTiUZs9MkTiZpQZmbZIvAdl99IHcpXVONBluqJTt4XsW7VwlpMMloSYEdUWectwh5GZ
lX/ajoXL4HNEYgyd+K+p3JMJJ341DK+BT6evmcyLP/KocK7/oLyHt0xSNg3DdZE5OKjHbKHUyUWZ
i2LFnT0zOVMOwvQpzmPmKcRQVhrKxUCvOAo4wR8BShDvov6KEXRXT8mtz+nYcGZPLVMGLfWTdNqi
MYpjig6ZsSLpOEMsNCBZREtcTRzXlV4hdFGAhyau7rYbtxtPoWT0SOCIhRralwCHK+NtSrYz7n5l
sra46W/7KH1Ox4AsPDn5ZW1b62L092GsRh7/gwrbFm9ydtT72Wy3sCCGhW22YWuMWc8Hnc0/v2lz
ZTuynhfQ7QK/2lt+u+qVaNVV+m7yg/VkoEoPuf3W+sEhntpubUX9wVSw3Gjwuyj+H4cKBF0M7CEZ
cUlIPz1opf8WlS5DFXCvBZ15GZqBbc3E1CnVh3ZoX7JAX1chjMpMYCbSsGgQ7X3j1NisFV/yuxRb
uzbDtRZXr0ofe70B3Z5WFnk7B0fp7K61u1U9Fs9j2MLptrX7vOE83Rp/osz4gtFyRxscS6yjlSgZ
pPtjQe8Uosg2tXVQx/29HkV73beeirAikJCynMP+2LvTgKXDkck6ivDa0k7Vl/NgkNp3gWQYp0kU
976vYo7RbdK5dM4WqG67TAb3iePudENcx5SnMMnjS9IEd0M7MG6F6KlIlftAwOtPY06otByi4E7v
CJuGcqK7N3yAo1KoGrNySV8b/4As1nGtv87B6da15+5uvzL94qMqsYmxJi7K2n2q4YkMajsDkvtt
QpIDwiUNLE7ByC14UHL1PLnVS53gvfJV9TVNKRSaufmfaJeicLeF36CU2NpXxdwNLx+5FBGnOWJf
75VpPsFkBxdc+9bSdqpnOtPov5aLTSyNHxEnbBaY4S4pSQTaEilElOldjJWEFhU2XMpxlS7EKszp
sAknJHMaFZ2ngVRcu9zrds8HJxpIr1duR/oUnsO+vaxbaezHJrzHb/EozfqIJEJ9bY8XFJ0bDgIB
qdjypm7RDILQeosjyI5VB/XbV4917X6YiHsMs4ZhohJGTAJ0f8z9A09eBZuR+c2yY3PNbfMtCko0
s5DsuzLiR54kABrXxc6L0hpq4Olq92QIkcAbs5/crgFWYqvPrPqem9UfaT3aK7VAhY7oJAAtuZL9
KhaNRrGFC3aGSspPgL5YgBSsD5XSH5vBdD46y36RNv1+mzEqXlUpoPU0jpoTp9TyOVODG86L9Ph7
8zZOOCD3fnSX1kAxsJo8O/owrkUwbmfkTOT3L6ONUZPuA4M+IPV25RpY82Pflg9ZaR16mPm6OrzV
6oQHg7MbhsGPxuLTFIp5TNOU/Fh9bbrwvTPx7kDXbAAFUUwlenuyauR+KeN9oqUcmhq5r7rZ/UTG
gA2aol1F2Iou4xh/VKS9/z6K56cxZWIeafSveTlFqwEjZgjWhuNRdTSXHMnXLhyu3bCijF6L/3Ew
lvg2kq2RblsFvcOY4WdqNH8DB9bj9PxgVqthqS3n0Xmq+suX+mHmjPg2HylvDVqOfSi3hf5ZuSTh
+lcLjvrfr9hPL/5t4NoQtJWiMnIbvYzDsv2Q+39Ygn65TD9MRhLzm/7r1xghYHWVwSCpjDGhgf4l
ipu/f2r7p1ee//xfr5zieMHKynDEuqpGWJ/lPnScbUishzDuGVbUUxnQhG0NuWyZqsNDRw6WMBik
ZMgSiQJ/x9evM5A9YSzCoJpXy6/JjtvZCeRVs4JBeKMb6DZma58rk1MUS1CIQ256COkWEPC5Df30
0zegTYRdyynP5ZGcsLtZMlpPir8GmJpxtAIsB2HE1ZICvABBhECVwdo3acPJSL7WfU1qYhTPmtve
qjPKnMWnnqwHS2GAZeDch7VzDDmF54X/0jXNk7AmwxvM+ilPlJNmuEB3aVIkpERWoRp+DL17/fsV
/mf61n9M4hPG/7/CvRkWsa+Y8bZxNZioSbVRqv4M9TJfQAPfkLkBpEQVrOfRew3ngC5KsBz85kkP
6NKGjlhj2frQYX1YCfUJhOn3qmqlZzpZu8QVf+jtHhovcR8BJcQwtA+/TbByljph1JGgrGGqnHSB
hzRO13ujZKCqdDUvz+UxVgGjNfY4N4g2NqnUPhoOehNZ5H3jP7YPelYkDNRtoFkHHeN0ur70RqE8
QtulHnLDS2QzxmbW9DaD4vdeNOFEyoeDWSGJGcwMqYNPpUkuFZmHvH1jbuW2HoZn4pRUXlFwqvXk
3HWaNwbGu2EL9B2oqbYSo4IqE3GN6t2yws+MmNIy1Kp3xuXS6YzhYCu8oJMEJx/83mZIrHPmuh9B
yHDSCiOlOhK+SlvlSvj7l7l0Pz0o3+ZtgbZJcEM0cqt1yyH5SjjM/f0G0X6YFSa+D9vSo1JWThpt
jbONxWlhnf2NvYzWyjLbareNtWYUzMZMF/n2lzf87/m9FPn//47MTN+0ZUTbfNAW9WPHILRygzHg
2u2npbmO9sqrskk9xTOKX77iD9fO/raZNEmGAbvJoi0lq9cTOSvU51++yw/Lrv1t/8hqBPm67eZp
u4M3eYkHuGkWNa8QIfBlrtjwl8olan6blj5fo/94mu1ve4gNrbMzGHvD+E4gg+t0066HlbVsNvVv
v85PF+v7RjI0fhArsbLp1joDHJlWuzZuiD9t5FY/iJdoGf/yqxg/Xbtvu0rimGMi3DTYAuVglBig
HWe6t53hJholGNQR4X98mhqOsoNJZlmyYHs50VO7TG6dQT1bTvDGdJ2XKElOfSwO2VBtVD1cd+jp
CkRkJvpsTeYSewIDHR2mHmQHLLBMc7D7sBPQEOJRhY8aBySTDSIduq5ughHD6C93x0+/1rfdbTSD
vsGjylQb0JYry7KRbIlhRQ0TrMqcjTpTnDvi2wEN6KJdALf95Vf86dJ+W/QxzkkiMx2FcjA+d2Hk
GaG8uP64+fsX++ke0f//Eyw6rK2uSmevYlknEYsMMe7+/tI/LA72t9Wo6mk9G2XNGKrxFVQHuKjC
S3ootJGzabLpt1/mp2/wbQ1CfcXY4VYxz1FFqcfUBMZV0sw5idvpT73rNsXDbwNLNeOHN7O+rT/p
UJhmCzFp21gZk0gwpS26oCNdBiZlURqRZ3fGfprCmy4a61XRG4ekFHd5N5H1qzZIhTvTCNwlU5PG
GVDDvzZtAq/TOhXwf0a8YBNOtcTEYiUdDeeM/0nG21qMBWzQATgXcs8bswvdRUDGmARfsnZM41Xl
hqDyKrchokwdGY+uL2+zrEiWReiuO0u8NTlqQ08ELooQhiRtv3YeyBHmd7aNERkSXW8nZwZ1mMTp
4KvLNnpvFOe2dzBquhY+YjwVUPzVjOZBuk188rP5uEF5O+YuSvnoAO8xgO4mJgYYkvayq7+a1EJZ
UfOPFkaKb06nOgXHoJkozFk7zfMWGfhComQBt9BcKoRxQhk9OUH/USYaJWgxPCvgPTzNEcMSHew6
0Jeh6QYYB21jNoKg9AlMvFWILz0XJkqn72CvcB+gVr6WTOYuM2wZ7fQ81BWBRfspjMQZlAlVXdKt
9EZ910J/l3cqFL4cVaATVyZbrUSAP0cE02dGj75VGy+Q6jpKYID27XhXu3Clw/Qh73hXaptiaUXK
Wgg0o5jJH3qar92Ss1FryyPNsYOSNm9JzXSeuiKWGbXkUzA7ckquf6kYjHkx+I+9xPq2OjWuMzqj
TcS8x2+KEuYy58Es59X3XOspM13KaEXo4uqb8h7xNPH6TveYGHLk0VG9sKwvpRYJz9IZMUB+NbiF
7+fPndroiAHmxfTB2KdyQsAMiKR1TbZzOestMIEyowAiBbBHexuB6Ny3RkYS1TFOeZ8prJH4PP++
mvywDlrftufSFzZSIA1/Qx5UJdyEmJ5GRfllqutPr/5tMx7tEKHXkNG2bUeyBRrm4PKsa5r3v334
bzsxcz9LNQGoslWNcaMya1phQHTjmL9dmx+WWuvb/muVUdpnKpllzUpe6jx+yQce/bogeNY8YzS5
M3LDc0Zj14bGXRVC6NDqNarpQ2wgloKjeg6sjCEOpYMJU7sdzQLgRcxl6BxnbZFHxHVJApPJD19T
5W7qhvHmvhFGi7o2HPpH6ONpZu9ao/mwWvW+lcn9PHsrDVn2iZPRvayh9uOBIog9VaSL+lR9NXQu
N1h3NkvXxK9nvhXKQII9PEozfZ+llNY3D40mjwokb2Z4rERRv1CDCDJJylFzuhOWnV+2WW2+j/7r
Efq2z2ZxpimZrINtvQqu0AKf59HazTvpo3V46fath5i3Szg/G79sjz/dct92XuADSo7lk5y5/keP
SN7XCpWb/GVJ0H+6Jb7tvkxPCsyi6FjTxnQf1dVny3zvRVm0/KeLjo2qMyWuIlleJxbMx855TjJg
d8M02hsx5rusMI6j3oBfnm5zVQMC2wOuS+ZuIHJ60ItdXlcfqtU94dLA5DsAm+pGZl6avzwzP221
3/Z111HstG7GaEui/SVhfAgzp57/p8fR/LaLh3yvsiXRsLV1eRoazZs6/yrS+pfF5IdLb35bqhrd
9XXGG8TboezP9phtI7xVcIu3pigvhtAe//4tfrhA5rc1K7bi3tTqiOmVPkRbddmpyS+X/oc60vy2
XE0yTog+pfFWDRQcMY62EMz+1ZFh6aUMv9yhP9z/5rc1Kx7aop00Pn4g2ESgcOBot8UvP8FP12b+
83+JUSFR0EifX1zNmqNbMmOMTs3fL7v2QylgflspxjCLC9Qd0NYhK3gY2V+hLgmtyl3c006CLUqi
lx2wb/1Dl7b/23JhflsufM5T1NqoHvGgY1Hct86Xnr7+/Sv9sPaZ39YKzP5YBYBGYO8L70NaNJPK
hATXv4vD2bOuWbDjsTT8/c1+vH7fHuzUsXJF1AYuOjLEZZ2fEnxDomww0Wv1SgNfPXchFrD8ziku
w7+/6w83hPHtkVcZhmdzLk22Zob1LcRy3gWb/+2lvz3uvlVVJtBb8i32lzRepn7799f94Sk0vj3f
WgS50rBgHQ92vIssa0M+4kaHqjt09ervbzF/+//Y9IxvDzr5oHFguhAt4124rU/hJt0ZK6Yv/HJl
ftL+/9EL/vUYoqlWZmzy+tlR+QCGvPQ9LMde+tle5Oo35f+nn/bbs87tKcDzzNep3kClIGb/94vz
05Hgn9P2vz697OIo9HtemJyRpz4CbW+87A5awRpy6to+qF6MtgWQIXvwf/lBfno4jG+POZ7XqRkC
Ld36jO6pNpq5aqo9NOg6I5zZb0Xne7J5+PsX1Ofn+79+/m/PPSEsRocYsMOLymJWXUhPUbfcRQ5R
rcfhqTHBwrPc0fI6oJExKFQj1wKvCxVABLOBrMeFbGPTjG2ANCg/pV7cMfwLmHajvaaTX/5yvv3x
Pvq2ZADyDC2V3uMmfuxX+qrcKMuQHvXx/zg7k+W2eW6LPhGr2DdTiZIoWW5jO7YnrORLzL7v+fR3
0SOHvyne8iQDV4oUQOAAONhnbVg49uBQoXq5Q6al54v+kGdBwvcHFUY+gO6CG3xDxdKbG2P3ewFc
noUJ2Su9qq6mh6PbLeLnBpPyFIbd5Z++MJM/toGfxqrp9tkgC4kATxcTRFO7ppzftbGjPeZcY/up
eR9luWPISDUuv3Bh1smz0AG0TSIrR3LRGDouZ3XqR9bSiUuTQJ6+z6fGdGQvWBNkz3Gvy6O66x2q
zp6zPXKolR+/EFrlWciQCy60EzHG2ltuf1eG+WdIfafP0/9UQXn8Xv8o/7bBbL1IrHrBc8gVniSM
40bMZb/36FmMULocGYPXuwhPb3X/F3Yfl587LSxfDf9ZOODsGA4QBQInKwpca+Mc9zkJ9SwXTbnZ
XI/NsLI7k6ZO+OpNs/lcJqDj+yGB2/8MmRfqx5YiiW3NvdJ23JFmt9c+9MIolWYz2o17xO0hMPQU
o9ZN3xM1LF1a+Q5LzfhYOD6N0zAK3RJLuOnKgJuIu+QeTyvOi/0OytlPz25W3rPwXaTZRiDp1BhO
IxkDNRPedN8Cu1v8NiRI0plcFhs1jveXB8DHBPviu3xcLH1qkB/CnWtbPAKpfk6P6lZzGGTn+C7w
NsOzAT33WS834J7t7GBtu336i6tHnBo30G32KKBWtg1LH202/cVRSBLRij2n8Xvb63+42KJcbqC0
9Ojp758aiMQ6tKyOR2u3wxaXkT36ayoC813L1Uv6Nv4NfhiPK++apuNXnTmLAHgqNNzz5T63ceN+
WrTcR30zfgxwqOD25bcsNWh6+acGRRkAQ6pRyPxQdR/zDeQflx8sLSyG0iwaFK0l4YzDk0s7lzfD
u7avDqYdwWg8qfvkB+PAXt/DLb1sFhCipAmoFSgCx43NU19T9dTFD+SFri83ZqGXxFkY0KRIiLnp
CByDEV04VfJy+bkL64g4W9PNwrS0Dp6aoyP80t5xr9hUKFbd8fny8xe6RZzN/DZuq1TQJc9JVMyE
TeutrGKSFvH99x4/NevT4HGlBHJhTg4tD4Zz70HXstgnDP3u8uOXen1q1afHG53om7LJjgeqiU3B
6Fk33JUPutQx0ys/PbrJR7ykoZoe3OCPkFD24pRhvBYkFiauOJu4GG/EXPGwtal2SPR28d67hnp0
4m7MAS95dblzlhYPcTZzqT1QBi7e6J0n72a0q03117qpXoWnYS/aoiPV9uUXLewMxdk8rjujyXCr
Ew4gH09GvUvgoSSQx3sNivFNgxJVpCT88ruW5sNsGhdJYHaupniOPFIwY6bSlWKo2P1icEyFyOV3
THPrf8OqbM3msh9X7VgjbDtATTlo6PvDkFszeR+HrY39E8TPlcYsvWg2uRt0k26ZtC4gJUzX3DvR
vNPGGNnfz4oNkbwyBxfGgWzN5jgI+1gaC3Rr7lOzM0/VATIPvm44lGzNDVWpMKS/ta5SM/LvpFHF
XgVbrSFjLqQ/3F2e/SBbmY9ff3jZmk11dzQ9antTHq38aacKT5+lzj9mwePlj74gbZGt2YSvAWYV
GM8JB/MNYB5oWv2U76cqVim2uUKAQ6MddPYg2D0b3/z+szAQeCS6PV31nAGW0ORh8lRo7c2Hm9kw
YP7XGziu6YL5ermJ0/f+alzP4oFnYbXoFyO7Hkt8UeBJoOoX92KqHYEDnwNxTX70deiElfXvKMAw
dFDgZHmOYNCHnr/PcUSLJOl4uRkLZ3XZmsWARKeChgsirktwRDmB/T5l14AztpAdu9v1HcNCdgbW
87/tiEqlhrTA9Kz3kHwPIFhB9e6mcwRVTMnLeGqhwR8m1Q7A4LVhOH2MLz6SOYsJecmJGv9g4UBB
6ZugASg38QdDQEjRgzYA51DvVTf+A6LKbqJ0qxvpsRjiX5e7duHLmbNIAa3Kw2lrOsxUkFr0fY+E
LaPY8fLTlz6cOQsPfRSWZJk5lFGtYR4CB0iGHZ3LZ1ajzfqJbKkRs0iRNZKnEId8Jw7TG8HAQ0dH
xmwoK6vDUjg1Z4HCw+hKFgPOZO1efG9uii3uS1vcY4YNNZE2NSXf7a5ZeIBmYUTUc3MhLdnKPt1D
fVY2xg6e0y6xMQYwVibU9MO/GnKzuAACqspajWOErxFuKowD1jY6S59iFglqPxvJgvBkV5dudbW+
zvDJCM1gZbn5OCl89ctnkcAdgjCV0s53wJza4i623WN9oih87+1XFYgLbZiry3HYwtVR8acDncy9
Mir7R3SvB28HMn3v/RnflWJbHlYFQAvzfy4yTw0urHtWIlLC0j64inb6sXrRyQaXB88eV1aCpZk4
l5eH8pC6shIGTnxkOXjz9xFs9Y2897blFoewtTzSwgbHmE34NBk9KiPQgkOO3Brl41TyWJfs1ts9
/ifbsDhfjixL32g25XOjN4PCanzwG+F1XpKSFFpHNvOVHdTS4+czvqmsttIYAlPFrRJTldceTN+3
L//4hek3F11LjcgNSRCwpW3lbdGeYUvsLj9Z/kg3fjFBjNnUHqjQn2zESEOmyv1kgUtPwQjBhQBe
R3uNNYyT6ZjOKuq1jgNpMMaHonAd12i6XYWwHg+xG1ioKRWZ+CV3BTXYAWiE5pBk0T6Sm0MbDbYb
lbDDSjsI/IMiuv15SFTIYGn4q4EEaXRAZWIqkMQxuLMmQ9Gyif9rLRcsBqYSlEuBjm7Ma6mDyRuo
w84by5tQKQ+dMdhFORiARPtyowhQNruqupbM4udYNb8MD2qx1F81KYDyAB4r6I1xG0bRQRCMs2a2
D1EUQGSOr0Q1vae+fi94U3XvxKAsqeEuqxcBrFyOPUMmIcZXcqRiIRVCftfiSxr196YAtqPw6vs8
aV77QqEI3XMxJuY2ORtKquhqWeVeObqLuLSAQUwgUOte32BbCi4tToQt7P4CgAQoe8qhf5Rmc4fK
80UWlUehz68j19zh+rHz8wYzJtF6U62GZFvG9dgQ//dRYAinykNiL0DFDMXskZqkvTgBbNXhDCgB
T8qSH8xFNJeZsvhf0OL4ydYZ7rI3poitImo/1f/apMJjthb2Vcl1y6COYM8QBg4FGCYQw7dtLZs7
v8exoFZu4bdfQYa76uLwuSiM207vnRa3ciVKd3lSgmIPruLaetX09lWo3Z/S0PyqWgE1T0jZcRxx
yTpCkmTG3KfV+FZGxnXgFY5Stlda0Z+rMXlyQaXWdcgCZlbRrjS7FlZp9qLVxk2jAl3HhxomdXqH
ZTLi24gKkuK9HcEJwY6X1fgENe4t0ifzKc39zysBjtdSuYE/PTm6eBTr+95LFIYRhFwq6TMklfbY
N7tqRNSr182rppmh7WfiXk3GJysO/oTaBFyhCjEI72M8BToheUgK86kTiiP1gC72ujVk5qLAKNKg
+nJszA3oGGiwgUBZGcSrbYhD+lnwhdtEoLStU1T9lObFC8av1ykFCSE0oBHQo6cKe1lLHiTJewkp
EMBtdioTGDzKB7Ue7hpZgQnpnr1mRe34fkZNA1sxSD0NzWotR46y75UYyXMtv6fL1H91aBKHXrpV
3P4+CbVzlo1ri/PCiW0u3c/1QFfUGmh9DEqNS5bgXkDiiTBtk+Hk+FwfOkc5ym84l67sYxZWm7l0
PxVCtQI5yG4AXl1P8Y0i/coqjZIPqnS6x8BfucVYCNhzHb/sUz0LItF3xAQ2FTmiax8Yz+ZyzF5Y
a+ai/TJLVV1ysW+qMv0hyWEaZcajNJj7y49f+u2zFdmLBQy/c8F31AIQj1DtJSlcWceWun+2CEMW
b5PUbQOnLNIr0++2oQ9JA5eCWjnn+V8AVpebsHCM/SgP+5SZc/2wkFyJqqu4nAre5fqsEWw3aWi+
jr31oo3+4/deNNt/402WdXlloch31W2SaziDG1s8tdCN4Bwp/7n8luk0+cUSrc+W6LTFKkEuNdjY
UqAcA9BxG1XzkUSPKjJewb92jbKceA1ASbs1/dXSKJttzCtR6nNjHJAGphRwVcAH/Kc4+n25RUtj
bLYr94xuSIKMgeD3xbH1wef4BjTcyw9f6K65Pl4w3dhSVTdwWqO+hue/T31FoVZb/eOhUN56sfVm
eTmE0u7h8guX9sr/owuuRNUYw5Hz3ot+6o+jozwI150t20Swq9XD3kKnabOjd57pyqDnVeiYT+2e
TZDjb0HM71wHZtlg47jzTTULAO9/0xog11U5wQrPCUblDJzkAeNUe6WvFuamNosBsSKobAZqD+4m
3sJxIh+HRLrCqfK1SQUsn/MSp0BAZrGqv4xNKe06NXQ4jfB/sSuy1QITiBzWvtvd1ZW0EjAWv+DU
558ihiZQz6VqGsW0uDcMW/zed9lBucHnJf0Fus9pnMvNX1jxtFnAiMGUmomFNXVbW7aQ4mPRQZbX
b1VqRS+/4UMg+UW00OR/myJhPxJRkBQ4vYjoWRXciKlrgIUuymfclsRt72c/hr66SyLMGhT/vqF+
Hn+SegPq93dd6A96lL6KY301YKLa4EWqWey73CSC49H3dqWk10Gi3piwubIkwLRnzEsq32OPmtqK
fJshSpuibg5y3D6imuk2GU3GJUx7Kiv9OjGsgyBjs9xAogagijliBvdK6aHgqhYoKTV9QkhlBwal
mKNp3F3uloVwps3CmdVh3eoabGWA12zcBhOAQMZF4/3y05cG9SyeSa3YUOMGklYTpd/gEU9RIUyX
AsEdt1mgdLRuXJk/C0voXDZsdDIUjQoVv1+bR79CfFHJP8sxO8GNti05/6tb3Y/LjVrKncw1xGyw
Sz2fRlK3lfaSHe5NZaPaja1yCYUj5uW3LMyIuYI4KDjMtZpLUh27QwswdhZtZNVxsSS5/IKlHpsF
M/jzbl/BFHACffiP+oPJIvvRKjkQgSW2R6AhCncGl9+1FEfmgmLBTfU4HcnNYBN2TNjOtpv0WdqG
GwxnbHltvZmixRdTXJ1FKyWx5GQseEup7sjE7t2jd66NjXTobIxB7ql1XckCTQ/86kWzcOWmQOQU
jcRDUnU3RRX8NCpr5bMs3abMxcRWapgKdlqB4/XWsZ30FTiZJ7Cx4K4q4xunv2Mr6Ht5yLdGE72L
OqWObuylm8EHhjYqJYy59AyFZK2ud2kkzkLEKBm9HGSIDWIokq5msqPC/guD6DZ/ujw8lrpzFiaw
TAytyuoCZ0BnsEl0ckRAUVYm0kKEm6uLlUTwMqNkT8UGZ9tqx0h6bsdkZVX50Pl8MRKUaXZ9WiBj
V0uHoaPoWTwpPqkRJ7tRt9V2vPJt/7ceb630YL0z+Bjmqxuehag6Fx+7YG3yzmvhuNzDVmltddtc
w8K7cY/DXX8Cx2QdprtJ/aZdGe4LO8e5FFlVRaBaUS5Alk438N+C/M2H5RtZt5ieds2fBCPwb42E
uSiZvaceZwVNk2SZO2oLru7a4WdBQCV/1I1++lRZDVYpFKm6SROoWllYnyH3hpS+ki/G33Kj9spj
lnl3qmUA+qJcUW4LjO16DBmyH3JRH1pXcqizsMUMXp2bPQxj+Dx46l8v5dpTpUYdn6f2r9rhthBb
1UqCdmFuzIXOQhlAocFF0dH7aDeAqsmMv5f7euk6Zq5njnSrjsacKMZe40F8nsScVL9dR3fKLt6t
75qX1ktlFkDwdWoqw0XFaXb4Z4whYzQF/xF33NgHroEctv4P+NEv+LKgq8b0ys/W7r6Xem8WWcQi
kEsd025HbB7K7GfW/7ncdwvPnauR457azA6rF46eJNPk9zpak55M29EvAspcipxaHGZ6g8R/8mwe
ADQ61lY5CPcf1wv7tRCyEBPnimRIdPCQSfY51niVTTxB8XdPvuFy3yysF3P1MWlQGHIq60VmAveF
mKi1uMMlr0X18/ILFpSC8lyDnGm9buWTKZZiYsRlVUqw7ZsWapL8C5X4T2PyjcMtti4HJzTAQIIq
gEGFAURkgGcFOr6yrVlq6TQ6PkUUoFtqa5Q665aWbKP0h4mHgG+8UBuw0tClF8z2GV5Upm6mBGQ4
Ujg5huX9oPg6d0wxMPd+65cgW7Ce181qF47SQRXDN37RWZVwUq6E8Kgyn/Ku8LedIf64/JOWBv40
bD81WeNOXRqg3ThDDfU0eU3WbiSXhuQsSHQK3jLwDigp9GongaOm4q5hpc3ue797HgjS3pdHADxO
KGqvUpmc9WQtG7ygxpTnQmYDA2FKdXrOHhlCZqVo7goVNGik37n4eHqheW9oGNhlHXS6v77W7qze
OwyjZQdy/MeS/ZXQ8bFIfhE65pJnY+xirna49RaAtNpxaz5GlXZypb68x7SYpC6e3feugUvF2Cl7
oMWIzSbrddkKzgaMR6/rnME1IuTl3I/EXD9AIGJZzHGVVCCiCahNJYNDbCf2p1IH5+FHGgBiIGmm
Ep06obkLOg3CT5kwPKoXqc6u9T641TPhCHFvZT+3NPvnkuvYGKFkZVSbt/tW3uSvyhVWkR6SLO2E
6Tf4FOFuTcG7tETORddak/WK709737O0H+3y1t8naOGh8L/Wk3bleHl0LrZpmhWfplViDQ3+Hryn
tNOzuB3P0ibbBgfhbdwqSCPWNckL0+zjB3x6USnnEC2iLHCayuQyEJ4vCPNYytYasvT8WcRS8qwt
NJk0ltCkLddIYKNS9aTr4PiC4K5mR5zHClcZRoGUBVRhpyfPhtBGmNBDIPeo/ZO0h8uduhA8P86i
n5qaNYLLzSd9auXYIP6MQNz6MpdB1vPl5y8daj/2O59eoMEQ7WNRZF/zVNvugavd6/Iq34UP0JxX
ZQ1LrZgFLjCvo+rJHAddGc672ys3bm5JWPg2Njncu8tNWYjqcw1244s5ZlHsBAPpEcPQIRZX9gIL
5ULyXIWtJ6Xi9fk0sHPtnIrjVeGle9Ea73Tf3KZK/hgYxblHHoqn14recWm/OVdmU9VIyXXJTQ1O
KdlfLSOJMohlyOGvhLMKNnI7FO12SKp9BQFW9dUnvVwD6yyMf3H6jJ/HRFhSpONDDjBkf+e27b7K
gToL5kpCdulDzeKEKOEa6XUYxVgiOczwrZe/22mzvYwlg/asJPadOFoKeNr4Z7kPn6vIe8JU43ns
XRToienuS1fa9Bj84Ny2Mk8XElFzSXcr1hCSGSbkF9QDXVdtrGS8N/WiAfwKr6lOVadJSufyUF84
PM+l3YmoJa2JH4wDIP/Ny8HHjN1TZko3Xpc+YWmwBnz7SG19sRrPtd26lOadAczf6RPtMJjGkwvR
Fe8Lc2+moX9EcrEzkv5RwogrkZFJV9gNVhR3Q3ri/Kgpz0IFEgih1o/RAIeuak9NFL52bsLFHax0
9OmvXTTs8iy8EoCxNuirK5kb8dGytA1Wh7tk1M4IsH6VpX9dDJhp4a4gWCrsZYo/+0EdNiVA3P0I
SD3UfOySrARDjOC2LaMHOVefxKFa2TR+PSkgAv07KWQsuEpOe/A78v/EDv+Vn91amcRCgJHmysg0
yFWjVJDM1m676wtSsXKOBYLRbwbVgJ2LB0c1HkIRTyYizuUxtJAPEWcxOXFxcrdUk3AJybzba8FT
Iby75rUZnf38R9R8LwcszeX0siDrKg4YnhNxCdBb7d8Gmq9vpnYmaPeXm/J1QJGsWf4q8XRBMBte
0Uk5ji9vElDgy09eEAFLc/G8m/dNOkCPA/417CbUYXQgy9x1GCRih2Mjju23/Y7S0Wu1gWZ/iteq
Kr5eMhEQ/DvcjArPtKhmikvpva4/Ne67p/7SrGilYV9HEGmup8cTqSuloEF1hv0lKg38WGsI1pPh
zw8BvO3l7lv6MLN4rCEvGQi6nKJbLKYr4Q9q7pWU0kKKWbKUfzuoaeKQ7SaLVI0FoR0VW2bmwbXb
bT1sdrin9c/adn0Hs7AeS5b87+uwwTA7pUWsLyCTkXpCDUa4CIpK60Eekn2Y+lj+Sb/FSv8FwPVY
Kmtp+qWBMDtTYmZTqW5HCJ5I82Fo7C0Tu2v/RVzjBC1U6UtzQb1o0ggXSZLjFwVAosKffIYwzhvi
7Bo6+K6qXDtSwyNptoOejv6mysWHvKpqEiP+n64sryyDW8ImgEjbKaZw0jUUEzHXylg+3vW9vPbJ
P3K1/7scSXNJPrZrmM8HxMlRd3+4NUvBoFgnKcy4JNfkq5SS4k2tmyKU2hLIriW9YEw52P1Q5jea
lh/w2birBbzsQ8rewNkPD4plbOQETrxYQJEw9ARXhmGa20Z/iOLOhMEyZoci6ECTZ+1937v7uvXT
LTbY22rEADYI2qvYyncRtDuLDIVvWFug/4w/NQNUd4PhI0ZJwZVhFI8ZhJANRopnvHBK7cHs0etN
VNqtEBX5tjaVuwZjwyShmk0PMa7BhsT15Zc016bL2d+DkZwSP32JRqneuJkG3VWHnxCMu54qC83T
TtTtOq5AngjTbeyFQ81W9PpB9pWDPnh/MIr4XY3+rrLialNG9FfTtnBlqPNFMHg28tZpUOtuugKL
yDLXryXXu/fj5sbqjJ+4HD4WrnaSveEoVgIs3qLexU1x5RUWQF0IH0H93oz+QRPE2yJofoYSfRZT
PhVhhNMxX8rcPCZi84Rf1b7w4r+wAA84Opw0+QV70H2CjSMY72OfooLMDMQdFoRNuTgbLbJ0K6Uo
Z9ILNqgmFSyB8STPYsXBdm4/Vv/p5Fzb+qBQMJHLBbj5Pj9JsrrDk/BRtaR9ZoU3ciY+hZHy43Jo
W9gOaLPlc3I5x2I+4gw6YAHnWDWe9Ng0XX74R9bli4E+vwnGOnbAPZFy1SZQf5dC84g48NGTArsX
i1fZMK9drcqwJKYcwFVgDmLUl2Pp6Mnq5K91G9P5myjFSKOT/ZELfMF7x6N5hcS90PT5QSvDaUov
gox8NDNNDoKtW+Uw+9ZgcwuLxrwEpsrVxBoVwhFZpV9YN94lWv+99cicWvTpYJMK4yCpKUkuCd2T
3ok7r1oT7i396tlSZ4piU0cCCyp2OAccTk/+WO8vj4aF/jZnKx2O0m0kJeSKMJCRszfJtNM16NNC
bggjxn97RK0gWbc5VLp+3551fVP/8HbtRjloJ287TLIjc21ITxPjiyFtztYxSwDo2HBlQsYLF5FD
cqj2xVF3hNUrxYWF0pzNyF4fVB2DQTa0Zf+keedOPQeoNmR8ri5/h693zNK8FESqrChVA6AeE8xI
cvTjAO8as6eVQ93SFmNe+4EuufaSPhMOpd0CiK62/ZUHgQbfmoOwMpQW0j3SvPLD6KzYczsg1FN9
Cd5SLOjb+tTu9P3gqN4m+nm5q74+Dkvzyg8V00I3C33fGTvDO3phbGAOajYblK03ru5Rx5SWP6LE
XxlcC5PPmM1rFzO4sGopBJIoIvDdK/yTVyLGQl5cMmbzmgWs5rSN/C96Nl7G854CAdvaGtfStjoj
GwclspanXZjm80IQVnVKtnMEcalWXwm5j4eod4ts4pt9NJvpsVEZehPCdwtQP5hBuLX6w+WPvTDx
5kpys4bUo047cXYQm1L8rVV3Nf5SY2GtbfyWZt5samed6pLa8T2noBLEPIjaXtxBG7dBQuabys6f
jffxHaWkvknuyKZ/ExQizSXlJhwcKLo5B0vLpNzgoU2eL3fZUtydi8iLMrEojitZ5IS3tIxPWfFu
FD+bqMVAN7vvheeIFKMm3+h9hV9QsmnjlWGwIPaQ5grzCFM3pHi0KciTFzNvc6xspKNWhkfTTHd4
SW61Qjxo0i+z9fetZe3a7kmgUkdoiwNW8Hapo0kWg5W9xMLM1acx9WlFxsuoTU0vowoNpPOovwba
SjRdmE369PdPD/aLLNQHpURIrxS7eDSOipCfUObYKx9w6YfP4oLed1nexYg9OzyjDpjwbSRuO6ij
83bjKXxW97LTrknrl9oy2wBgyxH2Fs48TlCHx9yScZGQ3qQ2WJteS8+fhQaRM4gQCIhKzDfSTf6j
jPgntF1b0m0mFTYuH2WB8fZy1y1MZn22ERBCpdHFvgaOmgd2nmHS3BVkmO/xCaO+p9qbOuXBa6k1
eWHboc9CB9dRiaKFXMnWdreT7Hgvv0ssrdlBfpqq+yu7ObsvyWt5n2+Fo7DSowtNnKvU/aSMrSyV
qFGo0qsRU0dBQ66r6NhJCo1w7GOhs0kqHbzGWiMtLozHuUydlylWBE/O4Srg4MYFd+btSr5+KT05
F6ePdZsLWom+1rtJbvJ971Ar9vL/waUt/fhZFOiDxkhGHZK/GP7xzatV4NjSc2dBgB9O/niqc9U4
E4fNuxqtfOClB09//xRdqBz0yBAAtulx3Csj9zyKa+VFSzuOuYw87yU0YzkWcogj1VOCoKkJd1C0
/XeduUi3HzLHBZD4zR3OXFOeVYJWqHnMvuOc7fRD/eh/wNLiq/C5sRWmfrnqb7AQaP5HqF0kcYAL
e+j44llQqGncZcPD5aiy8Oi5nhkIXpJ1LfFeEMat6/9NS2NjxWuVzEvr9f8omSOrAQ/N49u9lG3k
XXDKnXaLaB7blvwU7Nd4cksb9DkaOQ+h8NZTAVi37XY4gPMtesc7GId0BzrMvtxZC8N3rmS2JL0L
2g5GQhX9HLFDNI1Vt4xpzfjimDeXL2uKboTp9OjxlmspB/0yMuyN/KPmiEE6q1obtUtNmK+JXRuM
xch7uq24nRas0cl/U9ir/tBO9cE6BpndrnH4lsbW1NZPs71vm87skojuyqNnLFLOaeqf6qpcOVcu
PX62IFp6oQlBTlNav3c0N940KvT5teKIxRE1WwH9yJc4wWgUe1Flm+gd1c2ptUmj+JQGwjnJ3W1t
NEd5kG9MBt/WxAqu9vSVbdjCZ5oLl1WxrgVZ5hpDKeWDEbryZhSM35dH8UK/zWXLVRBwYCosBOys
ejKX/lSZpZ3+evnpC6eauUA5sAzLp6CQITz8UL2/I06Wo3EHMG1lG7S0EZ8LknvLFRsrp2s6Uz9H
vbjXMpTQbiZjJ94Xt8pQoNzV6m0c19e9Cd2GbVq9NT3xUfHlvTAEO5nK+0ZtzkorPV1u9MLGZS5d
VsLch0VE7i1ThytdkvYFPh7dgMXrkO0TKbMp+blShtWd51InT8Pm08waQktRRG2YLnF6G1NjLMJP
Lse64Nztpa22jXfxPXLt1STUFB2+iE5zIfJg5KrsmrwvPufH8s90hoy2JOD1DVmXgxVulLvLHbkg
hpLmuuS+TaNxmEhlmLifvKsJE0N9+sa6N+EafiCD7MtvWrjJmwuTY3/C/iZcTGXK45D0AARMp9Vw
jMYwHUXZ5ZcsBRFlFkSy0UpDLSCIlIiEFNvfu4/jodxJW4XslL4a1Rem9FySHKHMVMaevBFsJ+1l
yrK5NgICdWNuhFN6oyFXS7fjyjdaetmUvPo0+HzDHVVK75E++aOBXNO6SWTVoqL0e9Jaaa5Qxt64
19Bs+o4nyVsjSLflaGDN8zQUK2m2D4D+F+N5LlPOBFMEwSHwWTruq6rh2i0rIB1sUapQt7vc3GeJ
+Ntro8fOzN4jzez3lTRepYp2N0jmm4EXh2f6V5rrveJzfgtoAqtCAGdS4p1kCXqHwkmwFgbs4ZUb
QQ1esrogzUO1YF70+16qNmlvHvwGgx6vxy1quM+hJQ5B9d7kvWPGhZNZgY2T1CEvou+lDObC6SYS
3VRTiZvT/UadPstrxgELa9Uc2tzVahhIHjICL30v+wdVX8mPLV1Vy7O9Sitl6WiZiAi00set2TVx
izIxs0GnI7T1O1fLqoOT2Q5v7m5TJ8pGlLK3yCsBscQvbdrfD1wk9oK1EjGWxv1sO0MhDDwMAw6X
VhdHFBkHubj22+PlSLHUibPNjByGfT9IMJ9CSYbsUnQlnL611MHSw2dRCJaU3OUFN09u8o4ufBN/
81fP1c9dnwtFU09XWr6Mq/3O5QL7cn8sZMLnemYlE4cs03myluebPnpMJeoIKO7rPTugsB9Uzv7y
ixa+6sc241M0q32cR3WDXaRbUmAzChYA+ELeqVylXn7Bwt5gLiNumn5UTJkNkZCRwO8TY+9WyXn0
tSu/MBBn4VFoFNA95Px7Q+njgPypRRKbR8Hith7JhYfsVVN2QSk+XW7M0oI21xAHiQ8CgeoXR3/r
KT6TNt5O8WBrq/viNt2u1agsnRs//v6pDWWQ+jGue9MxZbrT8bfBDmq+o26o7uAk7698m6W7o49m
fnqPr2B2kzYTZF5L/mqB/EvqE2xjkGaoUYhfe3LfNOhWAuO5ESiu60Zr7Sy5sIX7+EWf3lwOwNEM
zM3g7HVbC4uwKslkG+goTjXWsKZEXJpGs5nfAuwXo5b25cKEcw/an2WBN/uQnsRGG20lTPdB1e4u
D46FMDPX+2K3XgpjCuGlMeXr0M8PKCe+F3vnst7I94a2nOAxSlHYmXWuy2AXr11QLv3u6RN9+hSW
7vVqOcSBk4nX+Yg8p1nb/y0EF3H6+6cn56UYNkmq+k7dXrXVIQrOvbISt5aGrji15tOzpSGW5dLg
8g4hF1NE305XqxNstb5eIzMsSZzm8tyqF92gSCjJbNIbjBq79kmJtx0u4s9T6iDYIVWqD6buSOOR
f12D949QFoNvFqtJc8Wu1sL1EoQB8I6b3WWq8CpU3r5J1vz/FqbHXKcrjQlWqAN9qNfhwfW6a13Q
7Do2rkxBngChgKZ1UVk5DCw4sUtz6WguxGbly5SoD6E72KD0j27iBpvIVNqN5At4GsOxwrqPAp5B
6oN9lHV7oUbrXZAtTcPwXckFTq9q1G8MnDm3ZiYh+8n2nUgRv9nzn0vpytDD+8Cot7TsNpFF3+6k
FMHGmP81alnbqr1fbiIve1I742mI4yslzChPVtxd62P4Hbv5VWCAx5ASSGEx8FRMgd1zlmZIn2L2
xj1gjjIvf+Uhp5extg6uMdy3Ka6fkpQ91Fr+U0jieqdgYs4a2v1pc9061Kb7GNfxGxozapab2Dh6
A2XtJTC9SVMG6k7CL/yctAi0khzYwXfikTiX0GayVKdtT40GkLnbUhoeY8F/vfzor0+P4lw6q2Gz
o3bmyLgsf4XjXS5spSbZ1Za3qZSVpfbr2CHOJbRkDOqh4AM6ojv8zKnoq131TovWbN4WllhxrpTN
+xJvW4oKHO1Ha3PlsvdtSikxCFe27OVWM7NLPTULgSGyQs8SeE2uPiR9Cd4q3wxCvNfHs2qsfI2v
11JxDqEOclOTE5B0FF5010jYkTYqG00xUBhqKwvQ0itmZxFL0DxR9yc3Y3CTNWhHM7vNubAvhJXB
urCzEudKWVMORb+VEkBg9iSZJrgex4eYcjMZ6vxqAvjrtU6cU6bLQYyxHEYhp1nJtZCZj+WqE97C
DQz21P+uSEbtalmZZRhLl8C4oNcptrczHmppSy3/BkulctyEJ/dhbZe4MEPmstaoa30lqH18pZsX
DKwPg//qxWtQmaWHz7Icaq/BSVR5+BD6G3CsUDUAPaTJynha+A7zsogkraAK6BNKFtoTZtBXQqDt
LsempV8+284IwTCoZsy1ox6dVPVHP9y64v9xdh5NjuPKFv5FiCBBiy2dvMrbDaNMNwmCBrQg8evf
Ud+36NAdlW7MciqmRYkEE8jMk+f7/Hcffbrk32eOavEbAwZH65SBvTCRQC6wvkFs+vnjGT7mv8sy
xrlHdK946fYtmjjCfOvqw5KVod8+w38k6GFUVtexU3z/fKVL9+jsdaYWPHUdH32plBR3ORETHFRE
FhbdtWHIC/HiXCDIjSqnGTzd1zY8iGp6X45lAJ5j4DnXalgX7tVZwYBkKbWlOZRrjBZFxMHOXl1L
ii7dnLP3uJhmx68IiCb2qjnyJVIzxFvDuo9gFrDptp6IOrTuriVCF96Ec3lgRyXCqgcGjMmeCswc
WzgD/fyQL8iBjXNlIAavSEta6AnMh1OhHOzMNSDfY+wkpwo25NFAzkT1UR944mbBNSzUpZ31XCyo
jWFRJoxaQG/UuKj3Yu7yZAiWBGfzLPwfsmT6z2vgXC5I7XmScCMSmEYp7/ySWWHbcBpja4/6Un31
brvTrIgHCi66NL58m/4uMItxpURz8XeeRYPa6hqNeUfx/z7iUFwJgCRxhNvU8TAHWXSt//Cn8vsP
geFcTTjD5W/grITQYQWYyC12x60SAcatrMT5dNbjwYEVfgiI+6Od1NtehEPIttZTlaQ64hjWfiCP
Py+pC6eZc7EhpvEKjMHnYg3GQIB+M2qeSWn1kVvC4Ty9ljZeeiVOz/uvMGsXnWi6HppDCtPkGXNz
7O7nr38hKp1LDgGV9CRvoXZpYZHcDBg4V2MAz5HIVP9uhzi3r4W5AOOM4quXM0RdxQwCzIZabvzz
979wY86FhSV6UM5AWblu5yo4eRjk6srWc+HOnAsLqzxNe+YCFtu7/VZ1VQjubZwz/o2i3e+fv/yF
oTjDPS2qvx5r7XfOOBqWgBii3jhRu1NhBm0KZFVoWeYJ3dgPJA+HDxrk8bUFeyGWnwsF7YlxCadq
4IlJHw7quU0/euffgQqMc7EgJCleI+Ui1gudMdjiAXl3Y05X1uqlA/G5Y23XZH4PnHOJMEpD3Jcc
92gATsaK5fv1CsOFOorhnh0FTMsoHM8uyjVZ22DX5DfGBuM6wQkhe+2gemlxnb3PODD1vl5SsVbz
u00P0MQE1gTf6+crC+v0Vf8hPJ5LA+dWt5OoiEDqoOJpABtLw81pDl389+Z/snO69AKeHQ146+m0
1i7g4B9jG/6H+DpB0p0CrhZUuGVXBT0XftO5FtDxMSCX+Qwx8C67h4J5dUpPyaHaoHLyv1znwgty
LgBk8zSzqsGLb8ANICzfzOQ/Ms5unR8nEp+EXP/DYrv0q85CwLTQtpgFrlYApr06DStIqMqjOYQF
y+lS19fcpd91Wot/BRs9m503O3hSLjTloyoD34Lngbhm9HTp409//+vjeTFYsOp3xBqA208Jm3k2
WXudXuu1XVhnzunvf318bVkMbECEShiIPbJFburcDK+8LRf28HOhYIkbMs9qgZqO4yy4xPOmvuF3
aeSgBBYWRxPlDxGpF7aZb69c8cI57VwqWFMfDqu643/EtBjxhDM9jitzCJ/nA3tr1z9f5tI9O8sI
FoM6qlNesdY9uZFjfqzZcu2eXYhg52N7qjKGXsOQFynBCYlXgb/8TlXQrTsQSBO6R2cOGoPBjlJ2
7ZIXXpXzWb5+8Eszp8g1ezyjPLR2VejB2HmMUEpCA+jqkMQ/14CNcwVkWtp26dnwQjW26RYdegqw
oJcF2dZc89X4mt2aMfYCjL3WoC1d2xEuPKtzXaQn5NxPPtzYOdP7XNGd4Vxr9l5omxvnUsiKL4bn
mpC9W2ZwmvCFfFveiNXppCeD+tNanSIoBvmct2tM5QvB4FwX2ZUOzRoNm02Pob47PFgA5dn1lWV9
4XU9V0bOXuVVNigPGFLa536FWSh/X4JvC/oaMIPZ6ueX59IqOK3CvwJOT/N0YmCtwBup5SFrio3I
8oOoMQxf57cyF6fK+ZVr0Qvx4NzmdWS1IlQhLyVm0OtwBDAFENcKODYyB0OMls5qOEzPZh6mwfiY
oVIeFPF1bjH9E+r+4cDwRxfz16+VldcO3ISTmzkoOOOy9BZOzUkpDdBGvAdm5EYwtaD2yKx5qV07
8W13rRcN3srQJ7YiDayrm9sid2SI2WN0C9Jmi+plwOvh1QZ6L+zrkB1YYUWuyo+DbayIxRO4vD0b
E2Rj9VCSACJBa5/1DGBFN3bSNxMMGsuEEJnHIAoGi576AAznkGT2Y9FDoUUMfKqtJYSYlvQiPVYy
ctPlbYFh3Fh773XVhyZ6Ce3iRtqdQEUeeAkem4NWoWG8LS2mcSppGnDjHr9tZQEhrzYEw/l6UaEn
K6AKubfFYeCGK5hidanezoa706J7E8AFBzVtt3xEscA13pXr7h1N74xM6q00sK2C/K2Cng2bqW3W
fje8myDvdI0bygpp/4lL2BjmTW2W20qXT4u5vDjOZMWVWh6538Spj8qEO0m6ceQAX/dscsPcGtAc
4h+Mte+y5NnGM7dZRaZ9xyEI9a10DJvFfgLLZTpOhUO/YYwoY3TLrL3yygqdXXtX0a5Iale+zYu/
Vn2VWFO17lJfxf4ob8bCj2sin2uzuskMp11PLkbwpYS4NcMh1fftPVi0OJ2ICu48cD5fjK1rT5/z
VEFg1uUnXxvnt1VX05eVmhikdhSymqxCHcA9jfz39RSD2wPl9wLqPWwPutDrs8hdgH2jJ/Bsjt/q
DfKh8dsNowi7/TS+tN3w5GAGM0Y3fJ37vI9SjeF/jeTIld5jqyQONM6NRQgPWo89mD4m3g3KcfSF
4Xo6Q5aAFBqxr90VWvzOZWpGzUyi8qTZWeydDeF+ooQDI1gvXTd595SnvR/YC4BeTf/Ju37FS/+O
G9A4TuVGsW4OUg625WR/lhByWA3YlvMEMwGRN4Hv8BsY8DzROgN/u6kefak4fE5yTAILP7JGa2sz
/U7G9o72466w2z3z05tTv9mU/bvjpjHELXs50Cer6p6lrWObaNjxwHhvSzv2Ok702GZGkiq+QYMg
yccmzidUpeHODJUQr2LbR53AEY4Cb8PcUKMZYk+MIyoSIhmNVgVSZ1uDFLdDSqtAEm8MuhYPuqT4
lZzDQMgYXrtU3c2TrQO/EtjlW7sN+GLuJU2/hnZSx0GBmejJ725Goucyct/DSMtq3UeHpZgMH8V4
xcvw0t54lmMswHqJQvo4LbWPC7uvxBUAzaV61bmomuh28akAM4SbK39FYwWIx6cXendVFeqPdCeS
f8mjM8411iakg356upT77rCg2+D0stIr2Gc5W0y/XjWIu7A3nout0YitKegRgEE46cviivsq7bZ4
5dcCHl6gXl9JMC/s7+eSa6cUdte0GLGlGBmdEspuWpX8vO9eKPmfK6frEfNXvEUJE8QDFjSZ86mZ
sQRe4R+Z45thOfA0mGtqBuVcqODni17qVJ3bQS+tq2TeW/hBdzphXXRaDRjTjGkWY7dNgxbcQITA
z58vd2FBn6uni1H6tSBIOGotQkt2oXlNcXPpwZwOGH/t421f9Xou8GBmVe8yD4OnwLMP8trZ+FLd
9VwkLXqY5sJ8QKyBW45aM1+VY7+acDBPzE68qQ42Yp48ppqZoTbmd8n0i5jSIgD274MjugW+qW9t
G75mhbuG/8VOMDgA1mBgeAYYcAXsR5xujigcRl2Qr2A9s3RhBYF//POdv5C2nMuvlz5tpFWPAmfH
GjFL3c9T1Dl9xNV4Zf1eKh+dS69ZVxDkWxg7Mzz2IXQGNt38ZWnzFb1DEU5eNe3nFqy21nAibvHi
Ayb+1+Qrl0pk54bRUzvM3E9ZsbYPY3wychp25hFE+qhKSNRciccXFtm5HDv1WeOJ5sTWam85wBp1
xMvXf/V8znXYakqZACAO67e+cfONCaRSbd706uvnj7/0zU9//+v1cIxh5L0FbR28hzC3L/dW89lR
dWU/+aND/odT9LnwuV54LowJ1nayte6s2cvQhzND+J3e164mQdECtT7BI44P1sNQ16sFE+tJVbjH
WfdNLMkAsoc/pWvPlr8VNw7GhCNaJ6rAovRzatL31BI1Dio45vx8Py7FvXNFtTkVrRpOjOkxD3VS
dShFNCFEPQsmOYD0ieZfZQxn2+jny12Ie3/Sn79v/zzBcPg0/EDgITX1BvKqFgn2zx9+qZr+R7P2
16fDNAHtVQt336TFTnQQhvp5VDfNWwrFtwO1XYWZJp5qWC7r5mCjwB9IR8WNJMimRH/rFkboaEvH
kCHthJivmbddiDl/Jqr/+l4WUbX2HEwvlPUrkNs7hByayQB45Svp44VV/V+i677VBcb0c+zGGYT8
xoFLE3ZW/44NY5wrrwmEZh50caiyZEbstjjEkqCEXUfnRy4Ju+LKpvhHMfwPb8+58LpT3YhcDtc5
2StDKbItZIx5ShxbZ0iQmihLKhnP9ZU4feGpnKuwfctO67E5waygVuwf3MmMuuIZi/LKcrz0UM5C
DcRzrGOTCzXVYoc5d+PJeQWQ8uHnxX7p009v2F9ramlsS/Zgzay96l2rNDDsfQcr258//M8EyD89
ibPah5c7XSX8kybId3eZkenAYJMXNePyG7jjD8AO1nY5QNBjjh9IXB8w3PbRmhBhegYsNhiB/eHg
yRcImJ4aYtanFy+xM8CeC7WqdFVitso7kq7buOP4wVvrGpzmwtnxXLxNgMLxjBweao6hNgbNtrn0
476st87yBacEcGRR0NP9Nd7LpYdwXl9lrTOmAy6n7C3cMeCrtrOLa7Oyl0LzHxOBvx6xM/tIinVZ
r+dWPoy2fB7M8ssn/c6SQKkq2hy81Pv2erVvremNVfYjZRaL+kYHZQtDPVLJ55/Xw6U389yozGJW
3QgHX+Xk/dDC8MjZZ1sR0htvhYwJYolrTZ4LG8S5YNxOfXdwGC6k7V/SeTX/ZTP3XC3uyA5YEVnV
a794WZYPnj2UA2Td8Pb7+Q5dWAn/ZfTM+96yZnxvbBtx45MNbIpDUV0T4FyIVeeqcbQ8vQk0hHqN
GZhD7afrOW1WZu3slOLXWhIXMsdz9biiBkslZh/W7pPaTlEBTUV9M7+czo/17/y4RE1Uo+oRXuuB
2K5HEaz+Icyci8nLHDUYx0FdeEIF10UyYDQAUTdGdzSaeW8u8My29J1bWhuma/Ct7C1Py8iGg3GZ
itfUqxYU2Tqo/xlwBr3E3G+6aW22MiczLrP+lip0cFz7Jtdip505D8qlu3W1QKEPPapcyhvdwB3Y
8BGvGnCdUebIAo+jddkZ2N9y0JsKZzfn/qq3gFZk0PXCHHLlGmDvYobzETz7oynHhwVItlAOy8MM
uSmqgvD5Vvlh6KabjErgl+sjdeUSgN5dBZ0LJQqjWWT1/XGcxy0runWVFrtBeF/ODDW9RbM7rueb
NktvTfjVoWgzJmypV6aF86PIax7U3DzYvnPrSBTwi3kBU7xc1mYDbtGSDfeGZRu7ztYrNuoEtucv
PGvWlMn3fnIPbm1Hmdv0UTtj+UvaRQSgCNDkipfSy82oFVQEE3U30DpGwmuTSg0VAKrld5VzJxSF
78E73YF4ahh+Vb3/3hHnTS2kjVTbHviUvzd9+zAIHxlhsSVKjjjmqqAdwPBy4LFYZFbcc5ShuKsj
cMmcMDP7e8bdrfDrLCB+TgGX1K9GKpaEpQXw3oqdyppdPEnIqZ2MRH3aQTxn2VtFXRryZfis8LNC
f3BOd7n/aAb1KhtjN/v+Da+cPqQNhxxHsSpcCntBQonxQYe6brgwkgyl8Q6IDGrt8MFEwTTJbRP2
WAOIvjad73pHfE+tfQMvwt3QVG9ZRWXk2aA8zdzNorzMdzPmyTF8kciWVZEsPMB6Lf6gRJ4HdG5v
h7x/stxKB43t3HayeC/dfCdz92V2tRH27XA7+fD4VDbo1HNVPdqZj//XFY8cx+ODVS/TU07Lr24R
r3SCjKmZ7KCw2iZ2Gv04lyg+EoiDYpP29x34UCde5APl5gPvTlOp9Hc7eI9jw3Y8857GDoXNtMOp
O1XjezOhXslZDzBu7u1mXkAw7awFVqAPB/6GlivZQOhftBQOP/awEnP9ZBcCTIq6fOY5ufcnQweU
Vh+CkN/Yfd9yln42nXYAE7E3ruNYT166HDsQz92peuphIxRUHmBoSiC+pOM9gdwvhIhqC13+UQ/D
hImDlkdN7oYayMHIRhUgzH0bxphd9ymwkhN0MfcwSBUxWkzhYGZxWoLJXg9vmuBY7fTpm2yhDEXP
K9DCSSRhKihr49gOOgunTuJUoPCbUvK7gA7JsukGaaGLigQG8ECIwPuQ7iol90Tw29S1ulC5DsYt
evGQsZREQqSb0h3tUPG+CUdZyhAQdXXIzDTmpkOCirWPg8wSczBW1snh2uDbNLWMEPO/j3g5Dh6B
9SGZMSvQWl5oivy2Z/53PVnHxZ/XVp19mCJ1UQ7JDqqSTy2ju6WrgEfsvXfkEasug+rYdPxb4Dqw
YmYIYYYsv7Fl9QIr3Th1dJy39F6k3n1R0BuYAqHKXqaRbN1jS0/A+Gl5h3vnSsn0UY7tgxSCrey2
AdZVLD1MbFGdzAdgOCR0T52Vvs2dA2UY2Ywuj5WPTEMpFZ9GD8joHwo+C/ga1woc9zZk/fxSalja
spMJQza+5KW5I2WNDrrskPmo3PmaHW4ktKhumOd+Loo7kR7UbiynI5+cN1J2aLnDbjIogMHNQssz
f3NPbUZvhMdaDrtWKBsxzuKowEvt37OWN9PQRuYw2oGLDk7aqaM71NUeLNwUkjMjUkwc3Qz2Mguo
q/DPDHSHr4yhA0SR0oUh9IQsQD26jMZLn73DRfizoSgHu/S4lPqxo36oZbrzxibwsvxBsibMcrpe
TIEgUEyfDcfb6zvhgFcfbEYFE+Qm0sSCJVeBgI4iH2VulLP8GVE+5mXxPbZO3GKdoJpmJB3eWZg+
r1Api0yYoffgoXRmkSziu87hXlnA+DdvVWRWRUhzsp/q+s6f7K8FA5EBqKqAGVqg8rhP2HrbgGTz
vrDBZvD5V9uWcTbY94XHPo36ucEYkKDOsZzG0BmnjbekCairIcydNxhGihSCmjSJQKcEziaGJ2Kz
1UFa6D+mwyus37CrnLBS9kPXW+MN0IMrzMrGVvELhNI2SKWC/bLQX8oxblUBYWtt7Pl8CknlEmoy
3qHnFjXIGvueIwI6TSDKOgGiKhRgAwWFNiA+hKan9E6h14tlPkYZl0HTQ5nYpCvDIGNkeEMCYu99
S9wVE+N2IfwrtVSUDqkRzK65bYDp02Z+61vjamJ4yERYjyggJ31Kw3L0H2zL3er2ZBBDOhT9m61J
sKGAmKQC6hka/CzbjbsBWLo6hzpj8HiofLzQ2PctKCZXmeVAGKKzat2OWAqawULZXlszucWgZtSg
obn4ZdTJ+Yu1LPL5jIHlo/b7wJ5/ec54l/YHzHklA3FeeiDjOgc7jZm9DzBtIy65NVrraFN2S4l6
R8PssWpBWMZciSNV1PsC3TsYmebLeiQ2BsNp3BHKo74ansgwhdrT6zorV1ZtGUHv5Qftds/DWO+1
Vdg4PrTvfZHflQsBStRuEw3rmsWj+OfyhSNoIZ63MbHGuymlm6qW+EWYAhsMduqb7l2T8YCW6E56
PuyE6+/RFL+asd/nlKDFKAOu7b1P89cuz+5SNh807I3x49WmsYtVhwa9L2mimunLNMjBM9A3Hj12
6KvlZkC/GbXRJcS5ZzVIZ82tYadr49PqctxPy32QlvPBJw/DWzQPhQ0/cm+snmlK4FbZDF9mPtz4
ZXnP0MITE+9DZ+5h9tVzFRakiJuRHY2WJG3B38nsbuHR87spXQXhnfnm5Hjg0JG+4OKB6ZUrsRhB
62SYfzv11+YO84A4XDXVcls7ImGl/ZqDuj31y2PhoHHsDQTOkuSO0ykaKEeXEW5TRr926rqO0jHf
9wYoHbkJojOr0bgj4xcR3c7I5wSePsAcotUhp3EHllq6Vvnkv6HFKOBW3gBOip4zdPZtdUvQGQlq
1qxmVh9nbIfSEw+8WaBUb9W6V9becRkL0DS8RYFpVcKGPq5ov4bpd7epHbSjJwsGGu7cpqvSM+1g
mGcTlTIzf2zqqUKjWOyKHObYU+12e+W472k6oJ+PHkw22duOKBpJZjinM2dWr2vQ9vKue2mUWg3W
/Nsess9F23VMgJBCqmKp7UBUH810vO0Le+WhZ5N33j4f3ceigSmyK5bnIUX6XEJhoQjczbk7RcCV
HWy38Z4mTchuqeT4G3+GshcRUIwVCME487cebF2B2y069UhgrV8u86FfaCiGfq31uC6FBJ5siP2l
3k2Vl21rZeaJOwxODDOzkKbLwzhl73AJg35E8Bc7TWmCr4FQ08xhTs0RQXGuo5nlv+AK40cshT83
Mdwx4LZw10NZzSEW5Jr4Cn1PHMepSLDhPgtraWCEg9Ns6e2RUP2qtQHoi5lIXiFL0TSelmJrWSfu
EftyC3/bVe5GUNARe9e6q4lxdAvHDtgJUAvzw70r6OmuwjV1rA+pV7zyzI6wqA95n321lhkzDMB2
6XCoLfNlqMpDvoxJ7kGDgaZ6Efp29wBYaILQv06nsQjcwbPj0m63E2EfrC+GuJKW+dl3eOQ0H7vY
qs2Qm/0hW8rHZky/Fy+HEzROkOWQxb7ZIM2i933uxGKxVn1Jt3VT/UotqvGde7TEJx1pWOIanj7W
g773kbL13H1v7P7YsdpCymHPQLTVVjiD7gl6Sgx8ejjP49rssOuY9bTOUg23M1l+qoltIFO84WSJ
1ZzbkbloGad9exRVxkKXtlXYj/UjtW2Mu9ifROLuYxR2a6TzvHYNGGJapVKn+9EEYKrtRdo8TTmM
KayZygQRG14SY91GaMg9LoYxJUI1oa6KR2LwO36qBqZ+iqBa9ihEVtmYqA7jaoBGhniusW1kaG3p
9EZn6rXL+I3lZVM8zuoxnbx6hfix122t3gZh3wKvU+5qPoKTN7tdkA3yBOJp9JoOGvkNzzEN7sNZ
1XGjBVTdEU3QAAq+sGqQdaEsbSaqNq1w0svdYM8H4XkTDOOtQqwQ7bFRwvZKzDiL+ypIYU0Tdz0O
B03mwsCoBmkIYoRYGWh2Weo2q33/lsvuqf6Ty/nvJWxLn41C13HrkS0GrpKMQEvVEoBZXP2NI9uj
6j2RdCf75qx6UAA95jU0OXBY3Myz+C1Ee7NMOOIAZD/67JDlkHi4EndOaogCYQWDWstqycRe2GmE
uw7nnGGDMZ8V5DIrTCnfNmC+ZAb67nZaxXgBHuSS7xCJ6U03I/w7HtJLALsahrviwSzQ9TY4dW1z
0IsY4WFlkgzgh5zEEO81QZqnzyAwgMIs5LYfKaqYnM1J2qjPSfPYYmVo5NkXRCEgDmhklf4IQ1Oo
nqRs9pnlJZTwh5z4d0TTVYULp42JXdHeg1y+slJ7nWdwF0P+8pLK8QNBjW96I3fukMLmB4rBlK2p
lHvfF1VklNDZmf4yRE2F6SLb25fV4gbGNPpgtqmAQeszdJB5zcqOiya9wWTperHZXrrOb3jTrnO8
f3JE50LMCSn8L7GYd3yYNjD8+g1CO4vBNEl4Wd1p1dzxmWQHNThjUDTNUXPkeapivg6XfrxJ/QyS
v1b4yFxtBpaE822qyo6ovaw55CmRXdIdKyt/NU6utRq58NbznKMrYs0PulgOEtRhaF3uCe9P3mqD
te4GODr4Od9UphHDyc97lAzGeAWbx9hXSJt8PWyGxf2wte5BAISkaSzKuPLzG774O1GMaDkNug94
Wa8EXJ3atNnobFhpnd/MdvmFpsCzVmqz2Py7xNzZIpD1ZxZaVBJnE2kfT/yGpQOvsrO+rYpvnD7b
2aMdiaUgKOYMRSDUsiPO/Gl4xh0W+uvgpQ+F8ODFdqp+CLOJBZR8Vus1sZqmjYTkSkBYBXgsYujJ
/qkGyTmUskqRg7ZFQEzsVAU9QKHU5WYwsVtfgPYs64eqr3uM58i3EuN3zjjDHHB5c738aDf92nQm
zOSxtgzaHNyJzI94hfDBnAVFNY/sKjJgkLjXnxqA8qCCeA6qtoSYXYJc5lZ4aaBlvclnfsR+tiau
9ZxZ2UM6U6SB7nfrCg/17eHVG9A59aqD55lJbS+RQLgJHRNNDrjQjdgKUIUp7zqLHKuy1tHsVBuj
yxMk1r8AlI5tEEihBApTma3SPrurmU2i0W/ep6WCoo+siGnuHK/c8bZ4YaR9nLNgIsYr4em9Axx2
i5MMZLphY3MN8xwozU3+ChsmjDwOt8tSxMpmkGoKrwra2VkV2bJCEybGXHLkT+5vdEbxHiNuGK1x
GD3/ta/aIjnBCGq3x4HFHtYtAfzFdjuY2HhIBXURZB24MzDkl3AkMMEvGss+LFsfGUFf6GD2wbxl
lngxLNxu8E8hURzx3EzHBEuzJ++o3UZpWR0Lsjj7yfdOLEW/W1PXAD4mw8l9Bo9iO9vFFDA1+PDx
Hj8Is0rUPey4bUhgwNsewcCNGgFBgVB1WMI6IQbZLWkrsummLsEhfCVpftQuckiZl89kbpdd1Ts7
NmUfkx4OPgaxg0KiuteyEtM/wNEEiqgdCBv7BQhfQbREScCcY0MbaPO11Avy0reg97LBcNUO5gpR
V0KKZH5YEGOegMeJD8LcGqrMnWnVYYq6tNfWW2Q3ETauLfKyp8ldqnAszPsM1FEc5+rNlNfvvkEY
yhgkqQWLkPvfjHN6NF3Q5vTQ1iGdXB2SQrwKHxY4w2Kve4MMkET7B1hCrIre0He2ZrfQIdYbl5he
0HOIy6bW2o0IVHtZ6N9KNBV2QjQscZuRoZlQz5VTvm/L8iNtmtdBsRtPWZHnQSuCE4tYqgc3o29z
XjyNDLfY1jV6HE3axszFs4C3ImLusBpLlES7uXnCk902dl3GY41ddGi8IrHGBlb3Il02/Wy2EHUy
HMeF4KE7DU1gqEmHtezvWNMfpjzb4su9KHsZT7XeHL5s5I2VxRL4KbYax+y+B+hNoT9kXqJKc8vn
fidG8T4v1Tqrsqg9JWtDVQfIwZGuIP9NTewSvQHvR/SjUe2JZ2P8Gg3/YMpsMyq213axR+8M0wBV
KwNjmT9cWMeNgxGBArGtWtSq/aGDiLRAjwdnJFT85JHrfNuK7rmwEO/wBU+p9IgSU7cfRuycZPHt
gHjqUKNaTpsFo2RNedT98DXNGE80UWmUlAEDWMfMfyhrlH+8XMdDBr2xNx16/s2EGdddsaNWveI9
1gPLomIcQj0iG26eZ5OhlGocDRzda6yQrm3D0ho3PXul/NYyACLM4QrJMXmaQSXZZZvJ+aKZB/l0
ZOcvJXvMrSrkpIyRS69Yv3FhojELK/Tnck/ocj8jiEHINrv4bJhoUr9PapRms8oPuUODFDVfPrDE
Qr2E1pHTsqRJUS0E5K3zUfXOItC/Y1EUkXBgTmW4n5KPbjQu3oq6R9d3kY7GJCsPI0H5VfTfoOaE
SP9KmBPY33nRIrzAKInYH7OHiro3fVUsDSfzUzdPOMh9gCQdKQQhF1IVKg0jghHI52RBPMjmZ3Qi
grK8aZz/4+i8llw1tjD8RFSRw61AKEuT0w01M95Djk0DzdOfT+fSLtvbkqB7rT/m35gq99qcbZTV
R0PFEeEsz4uzXG3lHoCoP9NMtSiqjJ1m839mduSnWOamHfJN7hBeoXIaxRf/xcnVXsnlOy+hVXNt
b6Qu6psxnEtjU0zDRxuYIRgv0mrAOXf5ziCHi+QryPODNcqLYZvfSxG82uLsNk+zdQEoi8Xiv2c6
TdC9V50l33Pft2bYD+0zysvQHM03rssHWeNPKvWfXtWv1gTeWTn/GgY/TqH5y0PT3HbrZkrlpdBy
4Jc2Yje8mbnz6OoTTx4iMNgKZA+E1dfjGqVAcQWnZFMb2878SCx34xhjZIo6rFz/OJnak2y1yBXN
k+iqXbN8Q2jGtbD45vaG+pGCl5fHkANiW+Olz5viZ3LBNnFmjFxqNq+F9WYgFiSqJuaO4aYH9Oek
rruB8aG2D5WHQ8VULxDoceUG+5G3uxVedM9W0XAsjNqHwS8bzDIsigJlRco3JC+tpkU1C34u+4Nh
qd0IpQNSyu/1I4hCavq3rLW2VV7/JQTIgeGH9yxEC8E4c8spYEOZ3MM8TzHua13Tn8a0ebRT7oki
tnmHy84/VfQhKhUcGo2zvRM+0EH+2EFCdIMKLUs75Lr/gPx8M4zzRks6PeyW6j9e81OZiWNv/JEq
tJWVv8+oP5OL+dbSE1ksXlRlconGtaU+bfY5dfPbMLlPrhy/SIhYQlDfj9E2HlPU44iOysduhCzz
2727rm5kDKrZih5PAA0XGzOhDqw3vhdb3+RLhUgrfWoGDubM2QlPu6hV5WFvASNzth/M8bcphv96
D67IjPJuhqoy51DlCUMsWqMKtAr7OAGZtPLdnx6/+ldocwzqhzXlxzRc+ppvhGNiMDqr/Kvx/+XL
h5f4INpy09vXtrBDOWePbf2aGhU/mOJV4ytfjY1v1zx2elha7l6tFMlSfyaCT4v0hbwRl4B7HskZ
H2g5zo1zTbJfzyQVwNNPst5zi4NLco3Y2a2b3y1zW67Ji7548ejuXLfjkCeIULfrcBZP6Xy2VPJS
1NWvStKdb3SM3+NZEw39xpr8SXR6NbnVqpIYb/G62rxe9i/TYWiDGvvJ8KBJj/9HfefPH/7QbIT8
MXU3TCnHFndRVtKGYrCPVQO8NYrrTPseYyoAUDqD3n7I1WaCs/ivFeFom9S+46gInpJ7+TzC9Lv/
p3C241zfWCq07tFGwTnb5UYaaxgMrC8qtI1LI1iVsmZrUjXbStTnY0w7oD8SAOW7/xbyK3r6TZeS
6nPGFWGbMZcxZbbOLqlVWA2wDf3Vy99JA9jXfrVF7x+PhDjJPLk2ljpahDzpzqez9u8Vl7j3/1pf
wuad/WImrO6PVmqcurTfl652KB1i1dPrPOq87t9r8WISaVu5ZWRohI155SkztMjM6tABb05L0rPS
IeTKfeaAiXufDgfXjCdQVr9V5yAN2LMYTEdYjj47tdihJoQs4C8Hbx139Qi2VfDbKfaUZQs0ELn+
eKnrD48fAi9TobAoyKi0ao69hzV1HpqC39ATobu+T2mJ6uKvydhRu4yOVj2ayscZZASib7MMcmdW
n0ipuPiflurPrI+r8epnTTwadthLogvaQ907V4lurWshyoI/5HLIVB9ThpqmI1XZeXY4sL37urAG
PPbBbtbS0yp1hrgPe62jqh1jJH1bejLIw/sB2d/Nw3jhb28n6YXaDB7dmReV0w2cIrwZFKzV0tBy
ASjjfthICyE0YCUgCtbIsNJzbzImWcnL4vk7BRxpoV9zOLxNpunGu6nszbD/Sv7CtXzobePDM/Cc
TM1hBGIOgHbcKdiWjRsVSIjgs/glYHk2hGzuyBTZDvUU9+SqddKLeg6ZovsyeyqOmzeD87X3puPg
pzQDvlVc/sHCoWARH18TpMt7WYIu9MG/cUn2kzl9AsljmHK4re+BaN3JXPwvW8wvltCeyHVhnUN9
DOdUbPKe82NtvwLFgtjkhEla3L7cbhmYcZVCOaYNhxfNzLL8rsXSb8q85A1qjU1pU1KprGMKYTFA
ZK/+ciJ7j5N3il1mIpCsTQAhZBXTvlJFZEFALH5wQMYe44HRwl6vP4lhRCCiEmvbTmDgqf/T+2wj
6cc6tMhTsrhNpYh8fdnnpf4qC/x61RwVnrv3y1A6VZQJvOnK29qZ9kBe+ydxbxuw2Tgd1lNVi53Z
iqvpqfeaYvMBM0gvgw1MM49RBbPqFLt09b9ds448p986AZfTbKyRKamULIZb22AYSadnXFY/LL/6
Luvp5mGtK4Pq6pSi560Z8y22tf/MtnopCTMfbH8rC+As0rbcVL8ACMbDSJDbHGypxzxkrTzYtMv6
In/BRfaQ+/Z1KJofr6f6NAieXUt+Fmm9u09pRd9yAJq7kRC+tfG362RHElsSNZj9E2vIg+97j4VA
d8TTJPJ0iv2BpO4cFFSo9sal8mwyKDRduaHlNFxNK/b5a290GXQfA7t9lZi7ioYqGQO8NedGnuyd
a0wnt7Sj1nC4suznpvfeJnuOu66HC+io2ZkjtViRrNoyXEzrUN0fQzoV0c+GeKVCB6tSqhHGV9+f
tdZR4UK9rPhzsv8a9B++7rDAziEetN71tzWYwEx88KYSqAcaPXRrRHHoKbrx2mm0CJMQ5Gzm4A4Y
zR+jLr/nANqqHT5tTyNGy2frcZ2sPy51AgtsOdxN9gU3F8VJOYPTxFnnyCE2icSizJWAG50Pggxm
ulXagMnQNN5KHb+XDKw7WyhdsNBBiGfDS1A48C4d3cb5QnAib3rFA603gLJcTz0yFYxdtIuLVjs5
Nq475dDbTOlC6qh2K0rkExSNEWZxf8AzGfwXGCZkRu24PLuIIjLhOnGfZD9oEI6SRVjxG0RTShL2
og/nCTteYBpx4td5aDtqxu/RqlA3LGjvYngYeoxlbv5MExUPPVZkJlyQ7S7NZTRx3O6SwALVIo0C
gT1yG5Lqo9Ksxc0xA/tjmtSeb/N1Gpn8TDixhZChbW1XIYlPCHsS5hMI/T5cM/Ogutbd6458LVfb
2dCGuhv8Cv2GYYR8HdbGtlSYWvapExaBQsMKKMilDr/sXlbl/VlARRw1kUPuySzk52Ks8aIXO7vE
22nD6jXGybf5LoQXL6190krvbJT6IV1TNxxM87c3lg+lAPoHLfYnc6fjImJw6g/awLUtYN16krst
wXww5NPBbk3Fb61oVEEb4ScetErPUpVH6QSA5BnGT9f5t2oqX0pvYAidkWKmsVuYMF7O1lg8rkYQ
cDi0p3FSGijvuOkr89BSkOtJoLaig1moVlAaMbVUhiROv+u0skWIoVvX2QSDNC0kSMLzWS51c+eB
s7D21X/C4eIuEkvgfEi8OK9dOxSwj0nXv7qpv6Ng2IMrTx8mzyu2ojavFN8erX7aZ2NWcO2W+65a
w6WfH7MeT+AILwn1GnGRhLmvH4kyfzVT+5HMxa8pGb1Xx22pZCu9XYf/c3FdJwKLWhiLOZmwAF69
u0pSwrgh/NWraOz6BGUMGDCz3DSmIlS2G856/USk3HZdZr4AzA6D7QBgg4+YCebFyTHTDXIhvIyF
w3NoO59+usaF5kL8yGu95GOEADx0R7lDVLvC9SZ9VFfmo2qZwlxHffIj5puprbz/es0/mWpEiwC+
n9qMnmKb1NwPwu7+sUdEo0TWij1QBe0hbdbD0HRXFy9opvzs4k5u3Gj+89JaP6tpXot+2fHpo6o3
3vy2vqR+JjkClf5QTHMZeb6E+jIyGwG8ODkV5QpO9lEY2a13k6+SYWpc9FdFOknNByL05r98XC+8
gkxMuUJfR95SPc2vdT1ufDV/2glsqV6oJ7fzz1Y6XF3kKy6TpAQEH8b7tdXKSzNMD1grb44umPSX
bb2Mm8UTp95xj+5Qb6juBOR2Is2sL4Y3RGsv92VWneTQXfzc3I/NcDQGO1oziBTNH5/LtX0RQgOs
Tr70eSU7Y2GTCFTxTpLRwVy0j652HoqZZ6Gxg73H50zoILQX630Nkl2yNu+lkcb9+gdVHxedteus
bucjQODIOhgOEXBqPpuFCueAAo1kYjV01W7Qp+c1p7l0Gk7FUHya+nwBqNkRoJmxLjTEIWTMRu16
mAIr7pX+NKX6I0XS5yYdX9Du2RtTW24jq4QH81Wm2j8vw9Yq05EII3VNqBGsSuIFlF1sVi95b3T1
UnvsR8Fonf3eeG4LOOcyMFl4yYLUXfsye9pzXthB2Gsz4z/i8KAbb6Yxv6D0u6ZGedJlcjAM/SD6
4XGW4zFDpkTz+vxPliWgTu1LdrzyRWXeiJwcZDDj9BsT/46byE+91jr0f+0fyTWUvK3aUQn/aSis
v7nAvg03+4ZaYedZ5VeXuH7o9s3ZMKxtko0Xg0DlrTWJ/8zZfgk4g7j11hIutnxpOwkpSCf8IcAL
NjduTLAzkaNOfZwVobarNn8yhIeG6XKQjKSz1dVpHJyLqnvEGS1aFq2Y3/JJxeXkn5K1f8pBynR5
NlwFmQMTJfudaN6C6RO+3rCGDb3Pbsb4kianySMbbCjpIa95e5PDnDOXdd7B0/x7DcMxQ3VbeAMS
Gxr8ulzjb+Bqn9OtWZvhzIChujXswTA043q/fsuaTUBc9NU+VYQ43fUfCyokU66voylJXWvPpu8/
6bZ7HLIAOc0Q+gUwf8GzafOAjQ4/oMdekPgQznXdPHWLu0OfBR89bLFcnpZU+1BVFmsVQ1bnnvRg
vOARfjH0+dGt3YkSqvG/fs4/FrrdWSeoulkFeb9jGYlGIqpyOXNbxAAD7Uhaish1Zopa72RuglLF
zAg8agkGNrORu1EvX4E/WRbw9kWmmd5UyT2hW292I3792jljZYsneM9QZHMaOZ311JJzGLrs2l3G
vWst5wVaCdTV3+QSZgOc9SbHKWpNaHrG1ND1km3qdDE9RBctydJdDo7bmfNrrqu9J8Y2NKzuo56G
xyQtYtefjoE1fFeu+0sEu7OT97HGhy7pVgib3F447B3rIU0ac2On9/twQmI4VetNJ5hyY4IEnNZu
fA1c7So8wDtzuCwJhFZl9R+N4TK55eLo+NPepTfUX93f5E6jdY5ehJm3PKRyncJ+RuKYaCblrNN9
DLN9wHNLRYbAdWAn3k+Q2i/WgnVt5XcQG0NIllBtZ40AB4MHgdTku4KJWGf/wDF2J53nb1D5HPIz
CG3NuBj5BCTf60t+TMvFBfqt8l3H7L/3HOMGz/ttrR1wQKZHdl4d8xFuPatH9NGdvyuzMtbzV0Lj
woSCkYFCkUDcFTODcp5o+d0t6fpq6S3ixmzloV/eYINOXceTq4LzpFzQeBbSUk+fJ18cNa+BWtbZ
lg2ArtxPf+qUpaKZ7inmyXa1Fn5/d/nIsIynOROCVbGtLmMelSC9JPHyDlpYh0wur1wnNmJtk01Z
+//Uoh97FJjMxwFyP/5ES5773GCGHloaAcfxHcB+a2UG6mFRATIQO62N751fiU0SkDCgNf2DUdks
T0mw0+3RC32v2ep6Hbt614VFxlFiLZGyClbFUnvT0ns0ZivorKzp4iGDs/4VfXYrV+BWL3WfWiPY
Za73kopux8SDdlFetGHcmU6ZR6rq2Nt52Cpz2g+qvgptfjWkcVun5DGYjNvs5tway6vTq72VBQ+K
9Q1G8FolIIi+10W61WwHJ71WxhDpLA+CFLDeGTb6gG0fyaohENmRIaEZcqcjhwKu+KjKIXLW8n5b
belPOy6aHs+j9eDeq1BSN06K+tDJ8exgzHFI82WhRNLLS/5TJdnRtuWTIDlczP5A4pt/A9A7mROq
cr80YLIF77rdT3GdzKiYhyvZBU3kdd5/1G9eho5buCv7EhZf/Vvd6lBnhRaDW77OPanHTuZ+WAvH
LrizlxRJqN/BxcCXD3Zm6VvpCYetEolS2+gf1f2K5zx7zDpxLQerQOUskbkQfw7aCEFRTu0CL8iy
UDfre9sVBwfqRW8Jp1FNu5uVwwsstaMtxqttt0QQQG+Z3U5L69/c0j7ygX//LrN3c4D3kvNYSw4q
8BglF8UTPS3bvA9uLa29Fm9S2JvCQH2ln2fL+CfbnGAE22wABMR/OdRRmYtLVdQ/hQc7pbf+VZus
nXPHNaSVvjhm/lhluRcm0q62k5vsaqdD/VbR/wb+zIgQcQxHjSNvJUXzzeKdZdu9+xU/TWGfRWrH
hXJ/7Vr7t0C+S45OUGf4fl6dmUNgxLafVcXXrGeXmoMfRc2LzSK+5c/7Laf1zJq2ZwWLjGB8Mqky
c0q5mx2bi1zEHv/7qyK2AfF8oBCI2N5Bcjo4Am3AmKGekilKo+UN0Ghv5d3B9YsHS5Amr6t4LmCJ
JR2AWQIJKxB8MuTmkhLt9eAV66PZqJ3Ru/FirVcSIIjeTOPU1SPUroDvI1hnmtWb1fcPhS+3VYmJ
3qsQfcr+mJJVYbTdfk3cR91VJ8N1f9CZAOHmRRkl9bwDZ9oHSX3mFAVMLgxwXKdiVFXrtRqzs+VW
R1MXz7PP1Lj2Imw8QHe1+qchyJNQgmUfEUjeEZwJmU2/nLWk6He+paGSvmtDBiyYdYZ02189tcmw
COizGWd5jeXA+po061D7kBEjaTwjGmTmtm3ZIToep1jLrbc5J6gt0y7O7JLWgxxF1CmXWl9nG9uH
nNOUiQyyJm1mafIlFEv7NZRz7AbTucpJs7WbEuCHfzpAXlvaAvpFpypULX93NUOnQfg4/VeRlsfR
dsJF5JdSeccp5bIyxo9kHZ6kyndaY9ACiGiwmWNH1F9jQghvN8lzRprAgo4IQ+tmUkukLetLrdId
T7qLNoYzBgUt8gyg2vlYSRfyfzgZPmoG53VdEMsU8xgFfXOzyjwAdDGOeiOPqVtdJ8Pb9oAzs6Nh
7Vg2OX0loRGssfBGczMnKSOQ+S1AwzpT7ZBFbmc4rmi1Uc8I1H6y1qOsqZ74uDVcHF+aq/vfNQRG
GWg3ZY77kherGd6Mob7BGU6Rq69vbOJxl+DVAtkVTfPs1sshU8lpcUBTk+Uw+Xfe2Lng5rh2Y3AW
fbtZ7juv4WyHpXhflbkPjP405D7iD5Rxbr9N4f+mvLxW4j/hAGpJLINcNX3NAT1sqz45Ux0bNVq6
A6yIUm+JjXvDQnE/xQze9MzNUEXKBkmiR4BHzQbsadu2unc1INFeLNyqvnat+olNBJ2HhVRU6dMR
oIF7H+VBNtMOlkV+PzAP9+x4fdRbMz/JSwX91PtV6Oj87cnn6lIHKmyjAMfPdN+J8NbkQfqeDwm7
xrBry6+6zH+COrgtrS83qUzCATrLtZwX6XvfTp/+s0UBWZvSKdNt174jRcU4YIAiiKY+OBUqVu0F
bdWPrPRz5cyxlZvnsYbSMqpXbwYnk4wsjdue9HR+7XPukNYsT3jVtzidwoYzJVn/6X79qHI/HBv1
lNUepgHKFToYmWR4WQ21RecDW0xezcyQVJHA2035oZ64cXucVkGwT+f1NCzDYUrNl6T+zIFhe0v9
W0pMqGbCZklahlRVPAak1yRlzydo+k3labvKqW4+ksweALmqvZ3Kp7gYl22lGbdh4DUgrwoM3Y/N
av0bfccMtWBstrDkKCmQ9jEkUD7M70gKQxUQGdwgBhKIGEe5t8rhokFPzOxCd/q6M6eXvvG2U+/h
bP1Nqu5YZ/M+r6oP0aKLJfIh1MbvsrtrCnRuUzo5Ks4SM9iRjwhkIsIB4DdLi3BQeMBQGXPcb2oz
i1QAyjJVn6vjXUj6iYDutsusUCzeOc78NzXBThcLqwPkfy+HBxq2dr7jxnrvHEq+cjKy2B9R08Jq
ZtCyvfTPw11xLAnIajvnxboz9j1F2ZPmnAbXfegs/Uhiwc7r/Yum/UNuvvGYMJLR/0lHQvzuXtPa
JzWu4IxhjWiwD00zdFy1sezusTCWRwT0G7PhaB9/Hfigoh3XjVHSUlsRqW0sr5Z6nlM/33gz7uRE
UyevHbZukn6tSl0Xv2JlY47j4fSmeWMMAP6KpaNzN8UAlDwPDAM4CrosLiojWuwVs18ba2Z2DrqF
AxChUpkE21xq4MXVoRGE9NFe1M/zQ03tSdYmR1mrXcYnmalDjxMXSrczT4nlpJHiIhic2mP0avnv
rbGu7k4FcNkNziLkKsGtLEgf8Yo+njMXtNs5SSAH0UrwdNEgsRcxQvivtaHug8y7PVe6t5EahV6I
skMnLcA0C34gcqXW4rMI9C9Uni6AWxUkB2Ih6GYsPxv/T0hjD9r34ZblYTSNdwTUUR5AAxvTNWjR
0rLhI0R5y3pxqKb+VOXWQx90E66tJlq9/FEUy4BXodoqZCWjNbzm3HLgNFiqlvEBtm6bDdoxVbj5
7Gw7yndjUXDXWSQ0MQM42H/CUJHTMO+t1bFCPqpn+XGuzPdFeW9rid/Y4sPo5dbnDWFkBTCCc7bb
x0r4Rz/AoI+rknEcPQbyAH75U6YXD9UwbpuSS3QB+GdJv851HdtLf8i89GDeu168vjijLgvran5a
hxHMoz62JvajqT+YDAKFNMLGyC8ttYcbWyZH19C2hTBl2KUSfi6FEsNnNDc936Xh/gyp8RKMsGlu
8JJa2bfKaiidPB4YLDzLQAbqxd66HDRchKanHRr8aCbM0bgarAIArPCMJ2cwqRj1mkcSwTZuu+wL
ewjt2cKFScVNCbTry29R+oSrgyRWC29XyanGDtg7eag/Jh3CjUXyB7WHfqTvtZpvrI9wBjTerOwF
i30SdDkyodvn3hWPhidP7G9nx0t2q4EO00bXWEItNfWuAAzNNUKptOnmLdDH+cQfQLCdj+DJ9I6Z
IDIw4w2kcK/O+WcdG74FF9tcXVaIrN5fkesgcW2sOe47fdsFHSKVrrnybh/7uq+3Zpm9KwugjwQy
vRFo7q0nheYOJdDyNNggg2mnbaXfnJxMwWu6U6im9uaPWX1Dv3QoM06c3t1pffeAsu+KneFPK8R3
X9gNr4+C+6z7c6GXV1vznV091JfELZ8bq/8zBf4mpz5J074gjWJoytTDoMwjVmCPp7ONAit/0pLh
oHoDkYczn5gYos71/tGH3KKQa0CYmT9qhDGbdhWvWukfayU/UAhmG5H6qG1Ufq10FU4aJAaA40uu
G8adAv4AcoszpR+G1b3UatoC63PtOgn6ZbYAs02/W6rpbacgF1ZHaYx3yAaMFchUOsxyhtT+JnQ4
nrFUUbk6/2RPD3RV/MjJejVF9mrivNhovcCIgyolH0vC8jqviRuJx7bI2oeyT28oH5Z9bRt/Vqn+
dZr+Yk5GnGNQrnFEaLP6ElX+sBp+vIL88UuCejdtVCLY3ZSOhxQSV502o3GjEesyzVigXXZ/o4zT
uX9qKpbxtlVv6SyuiFh0sK/sjYrDV4ZeMgo5GB2iX4QN5p9JtDztciQ9ZDcuJkzmfRUdvaN3H4UN
802uIgK/eGlAQkwm367EJKmZbyqx19N0N9Z2OgrSdH7qxxETlfXC+ZRuMnzM9xnZ0te9UyIU0E2Q
/EpHWMVhoiXu2Vr9ENg1CiQpfUpZoSUUkHgWpgi8dMiF2qAppkIf209f5BtN51IB/zZVLLEuUhhV
7BypX7KE8ztI5G3KzNNa330IGXtA5yIxdnU0kvJJW5ZtgtbG7pgnV39FqK9adu72obkvOYoIbp4O
FcpAhzMJ5uc1ES9ZYYQCsGfbeWgwqduK6HvFtjXXvBTGztGcOipwKW16tewXrSBorbrpU7dDb178
Gmn7C2FHOKBZP2KuZv1JUZOovSvcPT1b3mHS7R+E6lSvZ9BcU9fFKEGePLP5b1RIEHWAi4W8ZpuX
SKxmXKROEA2aXtIdUnAat7yTLVcdRRnwT3auPcr125khPeuKq1dq5fPQ1s/ZTAJRML6ug9xqUIJT
ijzLmTi0kHqsqbY10GuwdJYfQQLZ4criISgmGE41vNu+9T05xl46ao+19NEo3LCdrW3hznyU4AmT
w+8yy0sVsODr7XxwJu8VwcJPwzOJMge5/dp9mJZ1GqZ23+icC1WA/dtOLq2wcbFhnveG4a2s3LOs
UHX5pUXITKn9eABogvmHVx59b2lmT7PJVePXFLlmKxFi05vqplM3FpEqXdxg1vdqyW2TE6CoEzFp
ecg/RArK5leccKNz7RvgGy2A7Om86bxWwDDp8NgiVKT/WYDz1dBw/nWZQETuEivib5pIF4LJsO7+
xjmfNqWbvOVp/m2rEvfrtGvgLzdiAGGqFuvMGIHptwtOvRagGgumj14b/c3samRul/kR1zGFrk2/
Rdv+6s7WzazYXxBJiK7ZJXpyIOqQoKggcyAzmHoNe+tCgTgQmmGZytOY+c+qc78bvf7Ps224WLuh
U92/m8Nscgry1qLodvlLquXZ8rXqQTNm/MvaXfoA/TynJpJ2YW21EkLO85THnjtU4boOJZdzTTec
bFHmE1TUDi+KFrmMM21TjgMIJiGnmhO3ZuOGokPaRaTmseu4RO0B8FUoYgvWCqzIsm6Fiy9pNL8J
kd3lygZ1QsUsW8QXtQ3xRk0yKI/E6o0KDbeQILDSSj7quxqIYYL5y1hehKMfRxdA2h/+kcv/DGGJ
PLAYd4a4Y/YMKRgXkRcWHPG21z9Yfn/tivS3LbpX4hoILEUDEGErWmKV5riqLHSma9U+88zjeQda
7fQeVme1vobFJtwGkGAtIJCSsmVM7V70HGlkpSFsyTLrjBM3gyC+a3s89d8yDYSljsVPPeJ99gXu
BLsbvqZmcjmi5x9uIGdTSN2iRajc+UuJUHUeojHzZgC34KtGBbtxTPOET/l16u6FxnzPjgLKl3w6
4lg/ShcdbOdhfEuCL7HQTYNJ3PBMvCrFwgLX3TgYj8USUF2vIYR2tkU2PwBXkb4vlr88ad+qPPld
hPjF67BEqZyfpJzKvWWlSCoR//ayP1nZGBLN9VTYaJ1b3ORu7r05iXsSGPWa+q2v1edqqgfMIiKy
O4Mj3EvZEbEldrkOQTHD003XKrDPmAMxOzRlrOGZzBsTzKUUpzqpfktWsjr3u2hdUEDC+T12Mxn7
fSOjsZQz8jZaXC1s74KTk6yN4iz88aOcSdnO2vrkEMpY+9q57JzYK61zMAISmgZWmYV325SUm/sO
NcyI/K8Uxu+hJPZN0uNaq/eeNmKQWjh/CA2eg84PixZD4SzbI6pu9hfvH2vRZdQ0zHPACHNOsIq/
Fzl6pTI4TW2zD5oROa2K9cIGEjIXmIsU2lg7Ffdhr7SLr5Q3LtCDbmPPw7njeupHyA5QZYaUavlr
KUFEudqHmW2tYd1g72+KN9srtNBtkKXfjcRj2uLXLDpmztTiW/Hq7Tqnjxkr21i6J8/zEUEGDofM
NIe2l+2EQPVSmcHT0E3RsrBp1vewA37+Z6+oyWca/XiGj0X3lNebOS2hu9wjVJaM6jx7nuqmCZfU
f5sXwhfN5VAUczS041s6ZXGFTW9fVbl/tY0mwh+5A1YMq5U5z/kfZ+exG7faLdEnIsAcps3OrVaO
nhCSZTPnzKe/i8Id6OcRm4BnhgdNMXxp76pViqzvEhEYZzoUV1ohnExIk1amYymotZXqIdbskHiu
3JJltxapt/esG3p901bC0azbX47PHzUYaKEs8aGPg6uu92+N3PgYWO35AZ2NgvYeFPnR1JyntpOu
VQVkhsyex+RY3kXlNnAQt9e04NVc3MhZcl9xYBpa44HGAaJw55Eez10gJFSn/XPt5Kgs47vAz06x
RndJTG40K7qtw/ihG9tb5Flu2ahed1nvrGREQNhsT6pJU7AZl+TSOVAzw3XRt+egpNZSwK7DjruV
ouzW9Wr2XN7eChDKSbJ0i/n4UYxEPFFM9Oi9d5ZClQt8QYIhr98NYn9Sc+tKVAkPxP7qxglIjoje
ruuw9WhNBKJ96ZekUTW/dIun34XFXyeOr2q12HUpAfGyhBjPqsx4ldLxs4uhOLis8Rs/U4ut5DOD
ZMEGTHVNa1Vvu704CBEdVd49cxfTLJYt6CtmYPUHuoS4yekh9hZL3GAAewnFsSbhYaYQHE7/3V9z
cK9rUFe2Su69opUPlZOSxOYaayJ39kMl4PTPUDKxLUcKKrwKnfynCAKwMdAB7LaJb2U/Cu9pP1Oc
TNRd7SF6NAtqO5zg1JWvU4oPVD7YMpGwd6c7twuOZhbfFvR+RFPfj4u4Cqy5qigLJVAtvXRjUKcJ
DBQrqmqNB2lYBPDjiCd1it/6wGKIhoq+IBJUkVCdyFPvHFV8iVzOa1pvvKLjOcp6vVUT8cky4yOH
Dk4feY+lY9Sq1514IsEzsEOxcTe6kP6J0OWkZRjwNcBaoZRFKbHe9mZDrmnLAqt0FIqF6K6lF2sS
R07rbiACJcf+5/rJayMX4i6ugzenc98TrF/rQvePUeddia32gDXpVlURIkcI9f0u+Ktp+srA0GCr
oXtDoo5uB6F/FzMbq0NwZ7hgMdLiKAfRYzawxY9zysoDTrOk0Tba6KWU2qtcxKkil8WvAAW8UkPI
cXUUx4rgss8TKz48toe+3v6SE7Nbmxyioeu4HKMEHSbLWM3r/MYOjPCOdfotFcpXb0CO7hYbIcaJ
VuV/GupdksFGJajQjvIz1GOlK6lLRrwpxe6yQzNcAjgpvAgBa0mpRNyw43hQix5xpLdRJAqMilXk
iLP731GH0julLNBFyrnh8NdIxbnXwf9mKt4FF1xAkuEeLsgY2ag5wl+kb/yl7kuXZh2LyqAfTIfs
9Fynh5L03k3VoBnrE/lGrMZ1LcZ0VFjuM5PinYP0RadbZpsChspkoMNTerSgnLqxDUJgMA55iGHR
629U4FRrtuzgKlSRfWXzhMz+3qzVa3h3x6rNAptWHbLe4VkwhhfM4YcuwkaWhBjjkacrFmq+Nn6s
0OZssnyg/iO+hzJm5yo49kUJAT68aiIShwbtE7bXU6bqCIpgbzR43Hy8WwbtxtAsscuwM2B7gCq4
VJ4yN7iJpWQ7lD1o0OYRAPpHp8a/A5YDz6o+OfDurIa6BLwkbW8gXhVLDRto+Fj7w7Eook1aCmjf
iZQ1Kj49PJ+ut6diM7ooaYGjC9B6KktN4JyDQiZMk0oQrnx3FWlevavbApFX2pJ7pq17v34pQkz2
Ifz/jeIr4/YWhSxb142ESGwIsWJkuBFXXtgFKL+M16Fr6OtZ7mubh1ccDnaJ5pBwlt6RdLZLS+u3
yGlhJRvBjm0bCtyh2hdB9CBm4Bo9nd6Nyksz4+HGyvJuJdXQQ/Q4+EWd+4gq+qZQ+UDo4B590OF9
2x0tGtcrXS6vC8DxhWvZ7PT2JvaiGhrs4FXFXjG6YGVA/mQcvDQyzN5A2/kqTkpJ72xJ6yCaJL9Q
FB3LAq/j0NzXom4+ABm5TdvuPdWicy/8TuCl4O7/G+TuM/3B55HxUg3Na1sWn3omEl1Ce0FkJ4dI
L0KHbgKBYtZY5Q0ofzlOHxqk+3nerTsOtoYW78NUElcFlRlIBDcBgpOBnr6KuR0HG7rHoj/VTR3S
1pNxoJePuiqv3My8LqGsKrmy02FqcTqKfxmGwuIWvBk+3NnL5Ls5NN3IdvtGKeyDzmkEz0z2fnzK
ThnG5+b8efmnpbnfnvAVZbfLZUUzoAFGdnElbtodwuPwrB+8Z+Es2f1V9xTeuGv5/vL15i43wcyr
eiUKiSIn+9aX0cM8S2W8obope4uU8ZGf+R/gnWpN86fhMbCIhVzB/NVuwn16zl6AsTUkZRV2f3Ls
fuFOpB/JelxoDDX59lbkKndgF4y3YmPB/ts/eWvBDg/ds/OBzmsBE/oj9JCLjCTBbxfx67Jq+05K
kC+cChxb2XMnL3xVP8II+enxFX37acsvpVhpzXifld0ZQsouGQFpbjAcdESEjAR5dfmdS+O39NMr
GW/u25V0xWPCqaGZjGE/wI93/k7bqVtsksd8Ia/m5++Yu5nAWsGjuVFjMEbEu/5YXA3r+KhtUfWc
K7hIaB5WykbcwzNYwHPPPbwJvZWCbUJmOu9FFLr7NtZMCllMSAkNNjiFpaYvsLrn3v/48X17dJ2c
e/RKuU7jqSuPQy/kRsLh/yy8mbnBMhn9eOY4v8k8tfaOFuMu2Xrb7NTfjiFZI8zcurp8nR9HPS9n
MupNz4m7vmKoJDEipfB3W+WQKw5K+nT592ee0jST2jRStUg0npLSsM02QM8AweoWPt+5H5+M8zhE
EeH1EDSj8jHKd3VEXxGtxOW/XPqRxqpa5mSA6xBGCHLSINC+ImdI/xaHcocctf+kDDzYcMDWia28
Xb7Y3J1MRrxAC40SA9cypFtZPMX6vZq9XP7pmfFgjpf8/p0anp/UpZ7spQEqW/c5sI2M1Xsze0O7
uL58jbkZ15yMcYT7Sda5/P2WCF3Crfe00K/TqrxqANXh0Zce8sHYoXZhVcYmFlnCbYimd+FVzb2p
yZBPTckyJJGrD0TWsIc75fQdL9/Z3IuZjPIM5ycYIp6eXFQrBYUUsz6lE2/hL597OZNR3sZS5XSZ
n+7Bd4TqS81OBWB0g4TCiBdG+Nwcb06GuIA0SdVlL92jbpBlIG+9oXAyg3Oi9xoq/3qj6RxFc2CK
VVM/iLD6/unZTZOsXSsP2lYRkr2j3mn1p5TusqZZeHBzX9w0y1pG2YKHiieHHQufr79Lm8RZ6XDm
CaA4o+VZl1CmpEw7D3WHppb1wMo+Lt/Y3NRgTKaGylVNX834KkaHnC1tdVuCrbxK8fw8At/d5KFt
HZY2Gj9ivVX8ef87gGXM65kYWNxAQ/vCqq41DYYIQQ4HdOt7ycw7W+6He80ImoWP/ucsAS45mTOk
LjBxrIbp/tm7yqjt+/aIvsZosmECxPzY2JQUMfxj6lol9lJQ+MxgMCaTiJ6rZgoYIyX04bfXX/UA
M2Sk7GhjVo0hLHyUc9sRYzJZmKKXQAt3mA9/W6/1Nfb0jQVLdVWvs5Vrh2txHa45KP0T05tHOZlA
GkSu3iDx9nANXCmysvO1wb78Gc7MTdP06ipo1Lwd7ySXxLUy/IZoYWv+38s/rs5MqsZk2qCi5Xgi
VvR9pePasu5E9dxpgp2VFhMI2v4+p40DOkeI7wcdOTO9SxEPfRB6xyo5yMNTh2LOFVAVoeLAF2DQ
Z6uMaJtKN2H6pDZPkZKi9NbI0ulog6EHV481mayBb2794dlraChyxhvgxbUxBx/Ft8v00LUZegRU
C1G2o1ewzi1z6cMYb+yHvfA0TNuqRIQIVcXnZ7cbZavszUO7FXYqe9OFRzpzgcl2pelVVXJikTpH
CmlQdDZmXxz/7acnE5Kjq5FGvGC0R/F1Xwrexhu628s/rYxf6k/PZTL/dAGxNJifiAKvspc8ze7g
TNOGajDfuw7VFTert7mQXreDdd+F4i4rEDL6XnvsjZDWoeM8U/gJNrhsIXLJ1IvinQsajFYj7QKn
GLBJeecObfMxphNoNCam2vxOsMyzJTlPpoB50EniD9SjT1Ivbi7f1fjH/3RTkxnOzESlEl3cBJpn
HnSxfhRpwlOOp0dpZteXrzEzgvTx/7/tvATklFLclfHeH4I/CC3QovXFQtiONDNZ6pNpLKwl+sp1
BaGBqCN5I+31A1lLuwbbHIEhJocqD1PEKjiLC3cz98QmE5kfFpYcaCjsZFe6haq1sZT+PogsyuRL
Q3DugU13Q2Il4/gikFGMHhL23PLw+/KbmFuw9clklnReWg6ZFO/phG7iTcofvfJeyq1FggPNWNRY
2C9WCxebGTDauJB/e+8xYNooJEKSpF4Obut8p6NLIt7Y24db01gROXj5QjOP6z9R3WKYmaaSRJxA
70XvmKgLh5G5b0ubzCaU29Oy7qVo3/1GuVYee7t8Jwt87a2b1XAXMru8d5vK9jZLyUgzH7M2mWIw
NQW+AG99b1W73nuA+36qcVElZmb7gbmwXM59BNpkzIeNnCRDokb76pU+07Nn5zZU8E30LG7HCGAs
vuvLL2ZmYdYmA19S6CB4DbfTRMVnJicnL80kpCn5QoljZihqk7HfeYVL46tktsfpHuHVzsHr9vIT
5pOlZzV3C5PRrjR+DPGeSX8sPsiWXe4I01thgDoSFrE2/iR3/nbpxcy9/cmwd7zWYo9HKl1vnChe
5+ZLFj4OwTmXls6ncyNlMvylQpKdIKnI7ZOR/H4Cnr78omd+d5rJLUWQSXWH3w2xjHiU4/Us2/3b
T082CxBUaZamPJSaQFf/Roj/baegji/h2+TU5KYrq+PvRnV87ba9Hcv++d/+5MkoTtvScZLxKTcQ
9zVxb6GuuvzLc6c9dTJ0M11WC7Pip9Wdsi3t9snFwOZf5QfzhAEoWLjMV0jhD7uCr73wt4eTeDi1
64LLdNvgtr1PDmCOPAhxdrD2buSDcY8n9aBus421Q2y8D07xNttJb+YHwNld/mEdlk4NM2c+dTLC
XQ1EX6Hyh0TBVew9SsLj0F6lw99EuCqNnSAvfL9fIWw/3fBkmDu4smKj5Tp4taGAaCA6iuRFilDn
Rk3xRG9mZ+YoUZX6ldSViBQa3KaFbNAWlU70u24SE26SK+5CFZuXEOOZqsn0hLy98OLnRthkbqDd
mZlGxB+orZp1/zweQeHKnMwbuG4rbxP9WZqz5y40mSLEoSxM+JY88WHbJ0+ut7SYzvzwNGUXC16U
I6QLKe2BcFr5784u2zoH8VMF4yGv4G5vaEIurAxzF5vMGljv9TzLuZjr/o21PVLThfcwfhA/fCjT
ZF3HcJwsGO+i2bp7YGoPGkrHQ7WR+PCDP3g//vE6kzmEjgo0DpXrmE/qrjjUO2FDe9k/yNuvqvfn
5cv8HOSqWtOYXVCB8LKtKmI+QXW/jZ/Y1mImfldoTmA32hibwZZIxFl1TyK1X/YG7nq4Tc6EgZ+R
fiyssnNva/z/b9ON0+ucALUgRKByY4ExA7x9+f7m5ktlMn8EaUjMOnRs8pZpuBaHeIOE58UAYPCo
bMhSWjgbjovGT1/FZPoolLqBjEcVCgjEWk+Fp9ppg11TVs9k7JA5p+RL38U43n+60mQeiMwOKVyU
hbymxttxb1jZyJ3oEMs0OdDYuH6lLIYKN7rj6PtG3IW7cOm5lzSdGPRYQcjKlevsthDf1GrhPCWN
7+KHW5om5Wo6eYBJWwV7X9xFB1K4AQ4BmNigOJC3YyWKhNSlo8Lcln6ajKt2HVxvcM57mIUpPLv4
VwMgzivlz9rTyfpBEx5Bs0D/E5ZU71OoHX5yl9ewAz0v3bGbtYcw3mkQhS9/ojMbzGmKrhvlg1qH
BTNVYlwlivUwqNmx8qmyX/79r6DAnx7vZCaxBsWwNJ/31mzTa9CZO/eQH5IjTuOFK+gz36Q82ZRA
o/Abuaae0yBkPAy66WxiPX2qehZPdAB8l3eZ3j+B5PQ3lUDFzMpvmn5w6eRi0xyykDNoqbSo70wA
2w5JAE71DgYD3ixh8/R8iRtN1okEgi3XGroOWKzEblcQGlYLNfYKfR+7LY4Na5NRjY0tfz+43ZUr
tjuzqPdpLby6MgZqMwBICuQRbqrQl+B1wz84sJ4ziK+2Tm3XYRcINmEteSJuUp1PQVHPWhhjXW4T
oDbZLy+k+pwQj5Lqh0yhq54qOGajX32xlBc6+7qmcyGTRTrIzMjd1r1XN+6x3DbPro0S67DwQcyN
t8mcWLiiGYoyqltOldR5QCAy73eAx2oUCK4d3SVPirLwbcw1XWT5f6d2PGJQUDE07uEZs2BuwzMR
YoqNX5PpV9hevqW5MTSdFD3drayQi2SmdSxkDYstUUqBtL7883Ol8q9d47f1CYGfjh121CnvenD6
OEXW0dq8lQAn70x0+9viXd8WNpwe+/IVvw78PwzaaZavjIKxTDvuqCnKnQ9azZV0zF5q9gwmn8iV
FpFUgUadEr3gPWCsBhqBg3MQ1sD5E0TzhAigWEuBgShql9h4dDYoNt0NepAXSUZFUcrNfVSAG40t
ZAHBgIWo9Xx31absfXHAmTIDFIaITbTJM0wTHEwCztoAmhV4AK0h0NqXdwF0pFrFpugMZB/20Rr3
4VEE09P1+SnHoCSk/ouBKcUK1RNGU5BK0q4Bp+RB/BAEB+cyjtMU1dPCg/t5LZkmh4IVKtwBcdbe
QWvXpMGW4AGgyNbChzbOmT+8lmmAqJxWTQaGItnHg7NNimzjZeKHkWXHJlmSbcyNGHEyX2Pg0Epz
7P4YZoYi2VLclWVha3Gbx6AViOWGubdOdAH5lxqJOzlz7DQfFk7b4/74pxucTOVdm4Y6SWzpPnPp
SrRecoY3f25UIIOqhStmwIChFf+2SZ8mSgeqEgeQ4KL9oNMBQYRqGgv7vpm9ytfq/23A1q5uuKJq
cdagSm+lm6hcOpDO7Va+5ohvP+1JRhD5Az/tHeJrZT3sgRKs+q1kf+1U7KUZ4Gvx/OFNSJM3YalN
InbMapSZ211ILnxiGSWnUnI0Rz1wkxLIMAT+Xae0BErz8JLAOpWGvOsrzNg6LphGB1XR16eY5W00
1wKxB2ysctjSkDkjmNXSRyFxnhqQwksz5cxW4Kvk+O3pIN34/wc/lnwRK28bY9VuB3uswoOLvDzI
53b1X+/m21V8Ffuv0wnhV2HZswlwXTnr6sg+eD3C2TaXL6ONa9RPr2CydjUy0NF+aMN9NeTXtdP5
mLciskOFxtsUJVYT4ggpirQ4NrB2WrUNTsvGBJnsUjM9VlbyFqTEz2tIY8NYJHQiCutVUcCdI8cV
lNTw5qctIUzxraZqH3mF393NlA8m7EM44NJJR9Ebp2NdTEmOAKvuC8SkdOnv0MpODvZ6o/evxDT8
FPpi3Tl1vx0MMKOqslPzbgPQ6ikjv0CUgzN8i40OYK7ulSetJBwgzsFZONKiSGhmwE1jgx0hb7Xe
ZNIaImFjCG+iESycuGeOVtN04NIgHcVnn7iHDnTu3M5OAzgSwJt6yMdBu7Qpmvlwxcm7DnLoZ7mS
jU1PiO+PCfvkehveZsflRX1u8ZjsUqROIlzDEBFLkNqxSrrupKfisyFHj3okL8zfMzshcXJIU0Sc
tfB+UYKFW9nNnobauw7o8VweEcr4M/8dEeZUuZqkBm3MgE2wdzDvEkDMr8mnCwu62qh/C3cX3ao2
JIIX41p4D6/GSXFMa6C3iNUJ6+Z1TttkA3ODIoK3cMM/fx7mVOLa1WrZ632F4Mocdp6G10C/TpJb
v3QQsf+6fNs/P1RzqnDF44VrzR83Fa13DcN1K9TxDVjvhXlmZjozpzJXQtWHqiiKdG+1erESoGau
Wswq66bhUATwYa3HbWirKfvNbswHydW9I1Z3rcLp6PIdWuNn/t8Xa31tRr7NqFFsaUSuKMleICFD
leX7ZMwsSVP5jC1zXdbq2cyCRzI8iU0QcztVVPJYWmkTRObG9/wR9UBb/LdWKq+CUp4sYmgwipwd
EB+RpOKmrJWTE+BwIARQdAHgdeVuUGILCHj4Ar975zkQviTRw4EmcjiV+q2hKneDC9XDq3rbUHvI
fAEdt850sHq0O7UhEsYsU7KwNecmbJKt7sZveWecB3ixIeZBIl2u66D9LCVsuY6qvgLw/hOn6d9c
6w9hJay9WAeXQs2uyEAomf19SwKLNMI04ZDmsC5kc9WXZET7rbzySbFZ9Z4FwgmPoA8LQBZNfiL+
A73yFmHhaZBE3GbNtd6q96UT75LRRVBr5mMVdX8wIp48K8T1S4IvrGOA8fr1aFf0SkFdW0DzMmmo
V+mY6335nf781VpfB8xvr1R2/TYowRPtgaaH2kcB6MhZkuvNTWVjuf7bb4MwiCI5Q0vWNpFBUmYN
30b548vDYSwDXP771a823n8/Sva9/3uVwlHEKkoSnOJAmwvP2cokRRaqfFe2gFn41gCzYO0QOzsi
If0ONDO0t0pvdoStiYcBduPK0UV3nQWjZhF7wlUolteJgatYT5tfsVJbLO3FrddWoORSWx60W6Ey
bpg8sIWqSWFLuvvHlJXnuiBCW9NefUu7H4z8PteDD6FrAUDWJEbUrvtU06fYyObwJHbJX5NzFQ2T
cltjy8HjrR4sj4Q+agtPodCwOwusd8KEDlUm4E2kTGJUpJeoLQQb68FF+koyrUrVVbvPgyZda5FF
3o1vrrGS3jB25ZXQQESta+ZZyTk4cv6igpfY6FZsbpswOmDvwlQE5H+XKyOpo1GhQJvdi5k6UNUV
U10Rq56u64oWdpl3pU2Yy2tDCo3jekeLUWIE3oMgY/JxCffQ27duqM6+0BH+M3wmbf7k5bC4ZMCV
5Em/e3301MU0/oQoFfFm+IfOZdIqmxIofs2OBy6iFiCOCGKpXpuxENpJnd4JSvrYl7SQOuWzNqR9
bEobsXLRPIg3jdCS804NH7R+QhCFfIxNUizlNj6RevhoxGR24G1861pJAoff4pvQzPvaASXq9tH4
xAEeZD67ojg9tT4tVLGAjGEoFH/IS0oAo5UDk1EDSHcwSDcjQKtSU8gCJgyq3icUqrr1rPasR8Nd
p1e3gaa/EMn03sGAwKKJLA4jdKsV90FVf2i6cqcm1V8hd4pVKdW/EGUyjznSbSk4G7mX5Z2CkmCb
5f6WrBqADWJzJsDhXEmFsCpb8avAZIvFyDmp3adKxc5TGMm7VvhbQA63daLfqUQKczZT1p5LvmNC
kHlARGYmgV4PaqBJeQWUWyBqAvuTIHc3lBTRF6N2Jfxxn6QgkVkp72ufvHhWE4BF0r3lGJpNeNgu
CxJYsunvDIsZoa2kWsYoYr08C9ZI1hW0vsFJ0/JPzTffSYxlx12UfzR6+eRkZugFaw8eAJN5YAKd
5AEINhsFyLKBe0RIdlQCOCcZWau5n79KDaSYzvwL7OpayEN6mK13X0jJtdFKxsrAZEXi4S1hZvcR
498WAdBht0uPjanvWpKIcVmCjhoRzwJup7WnVhEkdFjD1sgpA4YMv/WkiKiuIo42Lbl9FuykdeEm
r0DXYlup/dek9ML1UBrJuoD70BbJ0RCQDfnmlWX6u1rqCDTVMViHrV1Iwzl1yge/UcfTFI7qodoF
hCck1sARSq0+ozJ5yN2SjpanPQ5dvh8s8hwHNXwkx4Y4jCF6EYr0TXO657oOEf8X4IuQLgALNO+Z
jNaZi66gi9kG+qhnawr4RbEfvOENCdj4RaKhlZNbLzT+dAAXVrlk7BQJb904o0huZHc1VPZIGP4Q
6jnsB9E6BZn7iUH4uidNwk7a7jpsBRiy1sjdHzArtw/6UJ18jSUe/rhvF4V8rzbYllszo1xqAakp
OixpNckGmVSUG8EcrjpPWTPlnVS3PqRZ8tT35baVv/KVgat5HMI0+S3LWA4U71NR4QZJSvA3qfiH
o7VHy8DiLMNpd9O1rLe3elm9VWC48ffYWSdX17UI3JhUcieIKBWGJdyACoSWgavXIdZgXUnSs5sP
56CyNhYoUPLzIP/gYt9kJC6s+jr5xMPzt7IIjSWkSlzLFsk58CXI8AlG7FgxPOMOllbAc0kiC/sX
q3ag/efw+2VPqVb++BJzxx1BkM9yCV4ZagZ2QzJSyKRvToXckzfdAUmpo50fjP1dg6dUCslVNgBn
1npyBC34zd6mEQnLNps1BWQOheqVVoa3Rhv/0eTynZWm49tVrxxdv4pBhlmpfxRL6Q+c2IOY9Zzo
YAkXhHqbQvPodpCIC986RHX/7ulAplgAt701nHOiOjdEbBBWloW7WIKtKBUEjzHVfGgZu5vCwftM
IIsbEvfBxAEXYRcMwLPF7LckFw8QFva1qxz90GvJdqxZLCDkJeoWhDHUipjq1oBRVgIyAostWZd8
+QWBFE0TrhqidNZdkryJinjKxqgbmMOu3WrJa9iHSAWc4lzBaV6qh/64PTWn1ikfzlwdKEhSM/U5
iO88MjhVY6l/Mbv/nhTEay2A/1py9tPvqit1M+zVg3wj3Gl2uCWNeOmE+fOeyfzaen/bM3Wl5AhW
z0FW3jFz5IPt7qW9YP8ePLt5H/5i/luNB6PFuxr/+p92T5PjpgAtLslE7oodZeWvxqsRsGdjNbPu
FLuyl3VLX9Wdny41OXWSPWFkliqPh2f3On3vrqQ9GJvfw9HYietgk5yX2vozp72pi6pm4+TkPRcy
WhCzSjAGwnkakLxibZrtNVEPC2eycSP7wx2ZY33028ti6vBTCp7pPg+0Y5C+RcQpZQxlhB3gd9As
bxXWzoWN7sy1xpv9di2L0EPqNVxL5SebuiZ0dUHjNFNENM1JLTnpnbYVLFhL7l/3uriiK9BupDWg
MLpL4iZZIzHcqPUqex6e/SsMS+/+IwoePo1/HLj/MV1JYhL1DffmCeE6Kpo7M1PvJbHaXn50M2Nq
ardqYjJyoYCk4ClYjFoxXZF88kAlbSMkrHiXL/LzQQol6eT9oPo2RELp9gQ/685eagnMfr7803NT
jzmex7+9e6HWhMoJsB0qN7l4EJ/Do7XJeUN//U/1Kn6w/qkebpqTuYCoS6mQx8sUzghgeAjrhXEy
Uw43p6YqQLShatX4GgFNdr8Jo9oGa/NQIMW1hTs29Psl++zPFUZzaqLSDBzzosGFpPI1q96VYKEJ
8XPHw5z6p1SAUJkqUjGr2U3I7p3Cegth32IR4xSykdyl+f/nEos59UrFZlzFED2TL9Wtsh2NrJWx
4kvdxdv+Y6l9NKNkM6cuKUiFhR4PvGqaeaAllRKaSxF/cADCv+T1N14RNgBy27UQ0ve14js5oogs
ArXoDLrYmRU8GK501zr1sRj6E9GzYEXC5iWKoiVJwtyrnJzrq9ghK5MdPrGsygs17Uc4Lgtz6cy8
PbVOmZnimxrb5X1wcPflLtyNzhWUWQvVxrmfn0wFRp9WgdDwlwO8fuq1dFeU8rvn1q+uUCTrJqUg
5GrvjRcvDK+Z9W5qmmpL+NaDg6FTdbqSY5h3m0nRVtVFms1q9dxV8AAXZqKZ0u7URCWoKRtHCSsf
h+FfhUz8QuqcVVnzdiBxgLWZ+N8KXbmFV/IGbmdhAp+RO5hTd5U1kHfeVxQe47qvtrEPy6EmI6zL
3gSDo1SQkPGd3/ZmVaxSmCxLdzvzYKceJ70jBEEVsGQGNfzUUvmVd/WNa4V/s1g8Na4LYS34cP2A
AFGqOKl3TTrJYxnFT3ouPleFeFsVLlQY4rMvP/6ZhUyf7DfINMpNajrp3k/9s+xqv6izs6gVZ8WA
APVv15jsMwqNCJ1eZQMKXd4WwOsU9XOOWzPO3YW5dGal1Me7+7aapdLg5GYV4UX1CU8uQZnArdHi
pb7f3EubzBsx5YkUCPRYJ1e3lfhZpc/EwqNJOFrtwkI5ow8zp14lHEoyUFCXHZMCTCsKkBN1JDe6
bnxVdjCHRYZgQffJGv+XLIyPnoB2L6huSKi/axTOgwSQ1DtXpVBcAkO4/OqUn9tT5tTlxIlMESLF
xIYAKLREo0y447oFhWVIpAv1HAuN2Ia5C7pwi0J8pcomZMaEeOwT52a78E4k163RdKwkQlV8+aS2
8V0DP0MjMzl1tY1fZQ+BYGwcYzhGQ3TbkHBbVwemnKVbmPvE5f/9OLoGcpKbCNFehoWX0wEL5O4h
jJMbF7qonOd7l3MlsX9pAgqcHVxvUr6xdqFurVKnIuk8Fwi1MYllOusm6czNcNTl4jrwhq3bAWqG
1iJ18ckg+UAbwztkd0clHnZ/fPSiZt8IYOVaBDxZuTMcYx1a6vryy5n76iebK1F2XUfPyFwR3PtU
hk9XA3dzzd+Xf31msfyPYys1oGcFAECFaJvha9HcemGtnPnlqT0r9706TglH2OvCxgVMqynSwrv+
8n38cHyaOrLYaTqdp/NIlDDb91H/4ijhsxEW1FfS+tkx05K2dEziXmR1N2JnSWRKgSbMM5i/qeUD
3qoJ65ZZR7sCP20JsXGtQExYtTk9FV2xbpVEhYfXwEWVJZhsVCjSZgN29bNxyn0oUf4dvFOi5jJe
+1A/yKJ8dsbMMYqtQmGR7GeZwMYwXTZtfI5y7S2I1P4E+A0crZmeadFmpNBRLTdTamBFc2y78EOs
5a2itwvWxZnpbCqITz1IfA3BY3tIuh3hXcK6MgRyNXx4YOnCm5j5NpXJulKHgoAUhmv4CFZovQEF
Xq6bzIzoqRZeEnVdVSg+7attu5HHzu+6xCHintstmTYbxR4lcUvCm7k7mawtUeqJoDLLcC+ozkpS
PzUSM8DyXx5kc69isrKwFVBEv+PHVT2w40K0leKDqKlA/9D63eVLfCmMfxgTyjgMvy2OWEg0U4NX
u08qE0+117/BRN+okCMdgVitiJTblR+2v7Dn3RMqej1mtTahZgeVe+VGFc1taReQAMV2bFi1bHTX
uuUTNkrCJqARQiZgqqFF3XdEa4DPXAukKNd5NjZQ9c3le5h54fLkHcAxsdScEx/cWGGbRBXiWPNX
aJl/HEn4vHyJGa2lOfVcsuFNY3FgVmq2xiuplODlbNVfS/ed3a5lCFnOvaFv2o/43/YsXwrMb68F
SrLZWgrXE7VT1n8OKGIJ3V4v3M3MhzW1WvpD61RQnwJQXyEn74O1QiHxQM8OQOxjfEV+55u5947G
Ybi9fMW5SX3ylQ2hAvncY+btVXEtZcpfFWrnwmQyc/qZ2i3FXCk7J1QC4qhI3RYJt00jKr9alJPv
V+4KU9uKJTV3BPJLA3PudiabhoFYFtCvIgtJz0YF2/utDOf18qOaO3tok4U7i5NeECrux5XghGZI
wvE9PZasPxIRWiH5O4NPxxZpp5dar5cvOjOEtEmptAxDyvBQ+vaDgbgzrzdSeSvlYwqVtTDRzFxh
6sX8P87OZElSZM3Sr1KSe26pooBCS+VdMNns8xS+QdzDPZgUFFAGheWtVb9Gr1qkF/1Q+SJ9LOp2
V6RVWFhLLnIR6e4GxqDD/5/znREUROTXQLWGyKGJjIEnaNDbNtob7MJTfe4IJ5PKlDRgNJUajgJF
n+0RfNVhTHZzzWI9TxeO8V3n+JPh8tSfiTZkYxrQriF2kyDsT9p7w1pW2soRgbg4u2wuNk3m3PIR
3ARiPSpuA5wvRsuvnSTIyg69ueX2L90z62TYQ+y62znELtYUkXPH7nV2PdW3VVVemH3OTG2npk6z
bNgglFOse7TAy8SKQObkk/2X3KjuqZdzmSGs4A7OfloI+j8oWUyXXqAzA8KpO9NFN2xpc5y4CYsa
NhvbAo9CjP1QaBobRKDEPdw7iL1AWX6M57V9aSN4rmxqnQwLFkzSAJzhwGOMPUrQfqJdrXG845Jj
em//4prDOhkgWuLmjNo4DBKivDWlIFc4FMOpV2u5+fWzdWaCsE7Gg7lJDaw7FjinlYvmP1adbHRu
0yl5RJDzztWmvvBCnRlJT51w4Gthj3V00mZuqnxXphzf5S+OOd+RKT9MokIi3RkC9XKNLWkwlxtg
k9czorN13V24TudO/+RWjKRNFqvGuAmxQViXUBQ7F96+cyXs72LHH06+SKiVZrN9dB+CFKsQ1xO0
CHNfZWogYS84/3CHuV03bdchtbIB6tgc28OoGiTFFQ6Ssj03+2s36dQKV8P/j/BAgdmh21rehwMv
5q8fs++3+SfD6anvDZ0SYFRTOBStrAzE0B4QN/xASvumzOWze0zRQ0oTFpL6GzUWK5hZhUwXettk
fO0g/3Nmxhy0R5m5VxiRi2lyIks4o/EsSeVGLZ+KsCcI9RnFFBeY/pXbbXoB1PnYIDbdE2pvSWQf
58VjW5kv0oTD6tff7Mzgeeqf65c6H7v0aMhNyNYDINsCfbar6N2vP/57l+dnF+543B+eDlFVjQds
AjCtTH7BhlEEqoauqnL22kZdVFl4m2Y+37tH/HMp+9vFwXOCtI6wBFon6pL+wC0k3jv8S8kARzfS
dmfP6b0Be5JJuvuatm9NMgUamQJ+2aIbN8vyakZ2QgqaqoWgEd8dkRObAoKvmxfXmOJ5cbZ114I1
bmcHWuf7quruSIGUBdyQiFl2RGSyybsCYdEWThN8oq7eCwXAvWLuGvnzcWNzRJRxAdIUfL2dIntv
pjfz7D2rnOzTKl0v7bwTDmLME9YcuJDbDhsikegQgdBf0G7zUbx/6uSwbWo7Zi6irvpOxqUpHX8W
0w75IDya7emgTfpQG+bN6B5TF9kbKpCvdiNvSdFdN85HJS6tSs5NCuZx6PjhTpkdIzwdkaNbQaC0
aeL8dp580vjAVD6B833FLpmzz6x/TPbnA9XtkmSGTY8UjfHg1XyVpBpZpSSguXFhEXdcSv3sqTuZ
4Lq0NBD+kcP/hefHnNwYjDNk8Jiq9Y2KradGIGpIXSAjnmsTmyeDq8rG1HY1EGdWtRxqsz4o2t3b
tnnDwKFD6lB2fET0wWm8CsmV5ZMajrEcZlQvbSSlESlnvsEAsebjUX/CCUImFej7DtIBRJoci4oI
mEcH9aNIreeOZcWF4fLcu38yeQ6uFhUzj7oDSUIbUetilbrJhQ//vpj4yT049eA5KT4e4O9jUJFa
jVZ31VA7LLts65JxJetpZ5AstGrPV8hrsdoJiTs6GBGBgbLk7Bc1JJJIf3xxkRR2ldE2mBI7TgZk
UdsoitsI6OiL5Im1BXAIZnuHeAIGQCjSj/lSPKkj6g0sGHB5iuRrwhyEvk2rMYMsOl2QpyMOHOHR
EApdFyn02UU/gkYB9SEBLvzXA98Z3Jl76s6i2kjyqdJynbgoDNp6ehwGqFaIIeO+6SDD4m+VM7wt
Q7qXFtK97foRgWpXnPXo5UBxjSyNFZ/dz5JAwTcu8MiZLRSAxc2i1Y01QVZN4Qgiatk5AySxGGEG
b7qboPgeEPjBm/elJ4iQ8D5//X3OrFVPLWEzV8PYmotcuzOMPLbit0vWPNoTtKu0fEaGKfRNcmt1
4vHXxzuOOj97ek42DYaBWHDNLUhVGCj9+a4bLsxIZx76U2NYCsEL73u8rIopRICzyO0mhFubF1YK
5877+P9/GEXH0ZllCyUFaPNQ3CMM7Ris8+tLcu7MTwa1hJpq1BpCCtca/WOqQJW+cUQt/frTz534
ySDm5FnTZg0+HRWxKEEA2DwtFy45/V4S+NndPBnye6uG4L3D3cyHsUJec7YTxyIzur1P1C13Uyce
yhEhyap8dHJAHoXjjD5iaWAbn9lmpkmJ4EUp/EF5kTsY1wX4ED7QogiRJuQrYJ/IkRFZ6g8JMogH
KglGiTYyEFtiwO4RLBoPEc+se5Dwdw0FOY2OSYQd/ZdFe1cTRLqo3vcRNy0EUBXbsdUIyTbC3NE3
ttc+ugSeBptYrx3iXvKJZVGb89H3DNg0EM+Gj56x50jS1M9drO4ybNmsQm3IYMeGBxKo51qIM56e
a6S3WDaCMQy7QR53nd2IOflGFHlJVXuNWfBaKyjPPWN+rHWFX3cfJ8cMcbnuqYEsXM87QFvvTz3y
24euuK8Tvu7wWwH87h+dC23pLF8nG3JmlEo3hu5vS5ZNQaH1FTMhw8zY+Gk447YfO1jqJkg05ro6
INZEBU1h3+oBy5C+BlZbuT3y2BlBQJYeQu0VMfTIfQBExzux8lXezNdukjxwz3hqEuCqplaOe41A
B98QxmOiu2VDIRruTbU1e2PjzF3pLyOWEZ65divszZgOvRSZpL0Tu02G+Dgw3KcOWAjzwWwteDlm
xAV297Clf0vm4QrYjEgh9nxyeB4VvFsiZCV8Jn1hhj0buiAzkLlRJrVfUITKVF6PtA/jySFobSgz
HHQfjiUatlNTooBYTwMS4Zqrgi5k/et358yK5tQrMiJ3xnIpdGLGUl63CBfxj6L3KidrlpDqwshy
5vUnx5H5h5GFuolGxBdEnJCR+0XRQEZNV6bUF1YxZ77DqfW7WNzeQ2cJA67hIUMtX3XG9JHlmLLM
FpL2X1+oM9v1UwN4TXIH2b8QVcreQ7+qR4Rqide+UddpmayUdC9AUc4MZqcm8GZZqkFRfJmCRR2S
J5BzcuEbnLsLx///w11QkhVpn2FaN5Mbjz6O/Z2nLjS0zjXPT12gbubyJTNdvoIEHgoKpM/Zamd1
DHlp30CFu0IaymvTIT+qkfuKLYjgw466snelg2BCsHP7/CbLyujXt+rc83AyZIN1NxpQO8h1peAd
c7qh9WUxLkjcrhAMjuTCXx/m3PU8mdSs0SnszIFyY1w6n9ZI2HBc5MMnF2a1c9/iZFZT1PaQ2oXp
eHTusvFqoDZ8d6Y/0cdfn/65B+1kCQ11OXFTNkPv0JeIDENA4Tw+/5WPRnr7n580pOiOsy3w0R0C
6xCqvHft9tKEfLyJ/3U+5qe2T5jmHES34rMBUX5L12xtRHB1sVfElYdkh1XLpRfx59efn3o/PW1P
2BAdD4TQefs1X7K1nX4Taryw0fv5spSfej9x8QvpDMC9QNbOCbQcegy5XBXurQO1qXiY2YWX89yB
Tt57DkEjTC440NIVESXukwJBgsIsAkEXJtXBJ6muAgsV9wtP7s9fDH6q2R974pGqSDBUjm+03jQG
WgXRr5+scx998mpPMxPg9QwCFhGswcxAzIitavSFN/pMIYGfKvUpgljVaECpMvU9cuSSQ1/0fbgM
7ioTy7qtvC3yq/eqYFCIXpfUeOm4uP/1N/v568i9k9e98wantAvML51KvrUCCXRkTC5M8ueu2smr
PlWjVUwqBYq3Rey9ajyQa9vy6NdByPOvT59+7/3/5MU8Veibeqwru5qwaxxr+IlsDL0tz6VPoED2
Z9LtkL/4orC4SJB65S8SpC+JeD2RTEjK68XXscLyzey8zZg4t0ttY6kj1G3WmPFig/3E0hmJtUkV
JlX5BTWSCNYhuMw58NvIQHjvXQNioPSJYmUH1UZLAvDSVqov4augRRb0omtDMRnf7Ml90xLhkwMh
G7M2oSJL5ys2zcjjq5DXutgdYF826BVVlz0Ymt2hQvIMAsc9gnwPVjnvqlbtTZV+SWVz73rFjtkg
Hwhq3yBiDOtS9IuAscuurNl9Nmqk49JlZfc3VhYuV2wBoWO05veCqciqlxWq2xGCLDs/H6xYNBCe
8WHlZAzICFnsFlvGuRhvMgE7EgwQ28YBQ6eBj49lcPd9z9VMV5MYA/AlcCX5o4eWZSnyTzp5XyWq
kW5rXVPOsOLX+AI6A92qM+6Q8x4gRTGEsnMvHQgGDJCuEAovSLUd5PA58Q5XjX1aU35D5nnXaGeV
gPkzgFeGfXv1lXDv3u3podDNtWzLiAzlxprhWW/S9qXvER3XO08FbbDB76+AVqPAkkDUlWMz1Njo
TvN052TJlmbII3fSKZyAnBz1EC2u7uE9vwS8+vmajZ96OTIU6xxQLbFhhkMsu0dtGPX9uxZADj1c
iuE4M024x2P/sKpqOB78KodVWdduYMMA2aI0o/Iq9pzkglDhjAYQKa9/PoYls7R0j2EbDrmttBnY
Bd8tPImUWV4haPjWY9wfoYJD0qikQ1BO90XxkKiXdLqejT4gOQBw7rBmS7sqO1jQliJGWOqxd7vO
zNss/dZBlSCNJhyTCkkaDhYa0MDndvzrseF7HfZnQ8NxXPrhGnFu2SZJkQBRW8gphoGX3GDLvkLN
MUCGZjx3OrDEHPIKxL9+CXmbR7P1Vjixrja82FHk9aQlOO8KjmfwOcpbakeWqkLSX1qxnLuLx1H5
hzPU2OPqlKPq2iy7FPGGCH2EFGAleH1htv8ugPvZNTiZucSg7WVGXtPa6qCxH487+2w9TbCne3wz
yVb4NhAIlapDc062uruudrkHaJ69pdKSkYvQ5aSZQqITC8LUFgmMgmGQOGbfGvnKgSJd1gW41HjX
ZEdeF2J8jD3zJ2c4LM4MKbehEelaZIeshmSVmSthpZBTGfauLg3Q4OomLG2yV808IyjYxmLKcVdc
24e2ndbGpONxUkhl5hiIeizaHavC7rq8Q6j03tOoWMLhGmjULX3k0W76PAnGqW1DdLQuUQ3OTc6n
jpkWIJzMyitMzkinAHgsMu54pAGUq+I6oF9+/aye6Qly92QelgIxxsMiQRYPQYcMROyJQ/LAVjQw
fevZTrf584UjnZnxTw00hjmSZCY4koqKB0THRub04IYqPAKlRu0TidD54JJ/4Yw7hJ+6aJaxtWuk
UByPdkzraVd6B4BtumXYzK6mVR5VQe/XwidhFcNWxW+W4sKa7YywCynVf365MitdRtSN0NKIAS3F
JdXo3GsU131Yt8I0kJkvY/TA3AsHPLPgPfXbIOCuGJbj8awVNgi7fm2vwCvZXrqU5x7EU6ONsRgZ
kUULVv96iI5mE2TCrJctQx7aZWbQGWsl5yeDZqUr0okOmbBHMippYtwtY/Hh6QmsuFsxGWelD0Vc
eOFpNHEzfjI+nfpnrKqr3eT43KtIh98ph1/SFep9K5jeHy+5OI/n/rODnAyCHjdIzlLcGeV5aCxB
1Fe/O7q89B3OjOKnphlrKuHowvISye0oZJa9OiCD+uB0sPyjqwBby6eojCssota1OdxTQiMNUkje
CMS79rHiVjiq5fPXF/TcQ3gyjkyji4ZGgZ1KsdH7ctuvj9JYdF3/Y0n/r1/1f0s/5c1/XDT193/D
v7/KZu5g3epP/vn36+azvu+7z8/+8Nb82/FP/9+v/v3P/8Rf/vOTw7f+7U//iOo+7+fb4bOb7z7V
IPrvx8Q5HH/z//eH//L5/VMe5ubz99++yqHuj5+W5rL+7Z8/2nz8/tvRHfKvP378P3929Vbhz/74
x//84x//+49//I8//v2///Hv/+v0Dz/fVP/7bwa3/0Y985gmZTMLi/qjj2f6/P4jj/7NNWH1IhSg
PxfJbvhRLbs++/03+jesNBiKTY5DXI4/xAOo5HD8kWH/jaCkYuKT4DK3iIe21/89xz/dhv+8Lf9S
D9WNBIxA/f7bn2+7TWFTPKqgXUiswGXxTtU9DZ97nFHDsV3RCcrWNmKb3baf38Y5QT+3ya1iU4hM
WeBjpo4ZdQiyePrhsv3zlH48heOw+p8vmW2j5m+5NrFhHsaV+C/Drica13CgEg4T7S1h3xP3LrMK
CTgnn32DfiNpkQTUcC/5NB32vUH6p0PbzKGOZ8Pr7jDb+c7V+2E5hVz6lstqSCPNhN6gQWERn5R9
6UWdHur7ZRbLh01bF/hqUKckb2yENVsSpXZASE0sWCdBfCmW8QFrV43NytTJzodBoH6qMGnOwdgk
6lnB2Ypk9kZAptNC3J4NBfKUKLNQMO905YE96rEaTq6OsXenT8sHRJ8kX3O12Cs0K807gP2Xx6JO
6a6WSV6j0yGhzfSk6m7yOZ2ey7TKt2zg6rlLWhpPHNFpABtP8qvRTEAqDbkFgYfVMuYFfd9BEdtP
aTb6Ni06sPCaGvvDZnJ8u2Xiw9JwF/ljSo8rTDTx5mJKrsAbou+WMspoVqx4cxvXekTG0HzXN4zt
Zgt6G79oO+9uZhYaTCSpIyiUkDAFEOJmzHP9jO2XtZ9R/r5WgMSuhuTIhmCt+62dtRegG1ajklDj
OgfeVCfXfZ/LlwwC2ENXpcZ+gsYVoioKXCp1Qcy0PGn5hjq2ryqFghDosP1tn+saGWBDXe5pPXFQ
HXF0Egxd5t4DVYhU+yahPVgdhHy0gnVkZ9kNphGTiDj1MnGbIIP+akAwwruy7WqPXSSqQnXFD9wo
2500EvY4CD2DMsrVHKNLBeYHZO4sdBpXZrfGd9gIXri63/CsXVQwmBbcB4d6AKQFkvdM1RPaXjTR
UNos44Iu76z7Ptmb6J+/OdxJ2QusddTyIsF7TuA29JJpU7OszYKKSuMjkwTJ9kYhBxqyJk+/enRo
XolBDMwPIFQjgB5wms9+WNq3bnQsxKxqO7mCiSZ/YgJiSL9zFxQYyh4ynsyDZtDBcxOanUzjHoiP
XQJCUtQJiHNFNZD1ghX4wQADZLvYXG1EuqRRZlrpFn3MLHTBjj+GeKs3mh1xJ8rotpx2+cpukT41
ziwF8toct+CIDLfeCPLK2PLuJYEjZpdxD36a1FBJbC92ccvgLOnG+atlG8680dQmr7aLthn2EEj1
4KO2MQRNDIv33MPXHPKSf4HahMYpIDQ7zVO5dVrDBT8pzUuUuI0xrk1QCwuk0a8HS/dxPnvTnqFL
itsHvsrgNOhkCcMJlxyQdZahnpL3TvqhvH6+V3AIlcBZ9jCVutj2bKphahDKuvQxz0ERTjIAtklX
DQ+FltNNrnE5sIdInqoyMXegQULoiX7bvjbdFm3BblgehgmxltpIXaTxcUugBMMJL8NhYfNuRrIz
1tENWdC1VKj/cwz/ayAri7iczepOwFp4BEZR7vcGtx7JSNlLNyt332LH/a5Knih/6Y0MeoW8wa67
6+jDqPAL/iBH+TCkLl1V3BkemdMXe45gkK3Ay3EnR6Lu+hwVHFSuxHwz1ZKChtjyqyzzFFjblqvv
LdzofTW25T5TS7XFW4UH2ErB3iHO2N83c6+uhUmTCAm2C2J7aiwAm6w8NpiTRgF50GXG69iZ4no8
Ht0ZXREOfERSpQlUU5IqJ8xyTSHuMaznqSzSL8AujYfaILPt133RYssxTNuldaov3cg7z2+ZPY37
JGPOjiRttcatPSpe+iykWJnEQlZVgMxN7JDpUIvdhO2m9mmaNKOviFSoDrmJvCtLD4Zyz9bkC+KB
2D4jbr3PKsN+QF0zxW7XqD+6ocOUCPzWspe4MXdSVcVTUtZDmNauKMMS2YuFz5u2fhcoK+JeJ5LH
3QLJQ7toa09yYu8lg3fH79GMfwfpLH9A1RFzjlbNgdlE3SA/hm6LsZSzP9aL8dDhRdghbDHdl0Dk
PhaVaOIakEDbhz5k3hpWjrJr6+bigYBYMWMeqtnKsyrn2SrSG9MqaVilNlqyourvBz6hy5zl3i6f
DOzjFUYL5s+V2a/zDu11RqtqKxl62Wu3Q4UdnNgaEwDtBxZzoVsQtExIfdw549cJ2Ir+UKcWIFbm
4LH1DKjJ6BudwV9ds03uKdrr79iW2i1YsjbdwhwxPfW01tcUqS0Mb3jfTz6GyObKUS7gZqLm/Kvt
iuoGwRS5PkB6INmqKuwKHod57MIiUTzWuDH3uXItFGUn4wrNgOxWuEmmAon+k78kiXNd2xbe2DZz
FbZSjWGswKocD1mWtrgYZg7aHub5qXa9gFkDjRNYtQKApsCMBg6qOdCUgFw9lPLKy2Eexyyc3TGX
jcA/cZCJPd1EGm64T6+mw/1M7SIaC+1Axz/nEXda6vN2kjddwtnDWMj0Nu0r8O5SE93qKi2fABEo
wNhrycqp8RRVKEFERa7U7ej21cNI9Bw5cz2HyzjjHV5o3zybJs3fFvRV/QnVkS4s81a/u/1sBFBW
WiXgS0Y++PWRBik6kC71RA5aGfvaFm9O5V6nTgHZQH1jESOiI2ZXE01G5260SKBGN5q8teWZsVsg
9Ay6d4EBvMckVL6qucGyywwtmwY2R4w54E/DoZHXiwULXX/Hi5g0TyYquaOxZ8U1YRvUyzx1o80n
Ih5MEil9MzkhmT/K9l6TGPCvetjV6bbhEGtWQ5Aaa8v60rDHVH0CWiOO8J/5OhluLLE16jsnIT6n
e5v2oWGD52nYq8l5l8VbyzdF9j6gHAfuwGZozUA5JKJOg9p4EkEqrOxvQ7Gq5MquMZFA8ckANyxh
v7WwgrieWB+0zFn1SL0sssY3sbevUJbHNB8e2dVRjZHpalLs1sitIG+LKGPilvAZCLpil5OrMn0t
EwZdI2p/VR8IZvhWf70IvNooSKo6gNtepSOg9ihL6W1h0sgF569lKMqYeDk7UPjLF1M8CpA8IF0N
lQU9OhCgNu5IGdhodfQa8lpAYpPJ+LokdQu62WfGtI/J9NO0ihDPHLIpkyg1b6fsPSkfMHwjcrfB
x7kREpxjbthPnsFQGh13SU9vcgfQEAGncf0CN0pclsOB9d1B1zwYAH+jRRVMTTQMDb6DhSHqQKby
vnLzMHMWBCAOQUeq5zmZA5OK/Wwg8bzrrmwl7jy4oPtJ3RYewQs4XWME2ZUqwRy/QN6CK4129twO
+0Zyv6xeq1w9QAX8XLgeOgv1yoK+ekmeukJhMNLdPl3mQGffBEDWNbSCxy4f6KQrQq7MxIBhi90L
uNa9AtC3LPM1EtJtq4tmr1iZxATEv42b6r3obtLqiWJ9IFQe1wNI1WXkOh9DmR5sGSkbi/h+2qTm
/GmVNzO5zmQR8tnDy+v4lui2YGhDYk78bIIwlzqbxIb2xkivUilWAn0fWqu4kwyMpT6mhb5lU5zg
Yc9BaHBRGM03eTpvnAI5YFWK6C28jSwHHAKu4aI2rsiyq4wxXAxUAnMZStsOm8RYaQEVsoWpSaQM
9eLya9ZW8WD0cVoUm6MqoBWunyyFb6JQmns31FOrxFOBgmRT0xcQ5I+Cb1Ilga2d0EU8gsNqgABI
IBEKaXX8Ck0kn2nXd2yMjQBeNs2bh80HnHIB0RzqTnD3xmsJWWyZjzc4Zd9on/Pig5MPnYsVXTJc
lTaeXO0vGtZ7zBICbatFJ9HiNdesQbFcgTlpZteZhcp9ZlirXDeHqusjMx1XNgieVlr6zJrDXAw+
m47LjUeSYNG+JEEqeQjAi490yfVk3HdQRauSIGEHrE0sOFX9gAWU76IDhLad0fdrjhyeUvsdet0y
QZO4W1YMU1sOX0ChvJAnFBd5W2afC70CXX9dumGefRvyJ863FepRwOMJc9cU+zRNA6t8qeYnJR7Z
lMQKaak1xsgveW/FEk4C7B5B+CB3MD6A4FWVfk8GvEnzHjWiWNSAM6bmQ8+r2KRICQOA1JoAP8Ul
TtqokmNQOzoAhSGAORh9jydvujXxvGWFCCpWRGl3244PFUApOaIrEA/joWY9JXU4WWKfmXTddhgA
waA0xzRIhBVPWPhjtxGpsQMU0IDvoSq72CM9xXDmgkypsKyv/VbdQFGPQOcBgq3PNL2GrCuUIKsN
lY3QNDjUPTeYxbcKzHaX7DpEbri3XiVBW6gDUGOL+sMl+2R4s1nsyMOU7ox28Ckq7UUVO93oN0WU
mDm+dBoC0pdBaZiQyDNf3CoyjrEcAvtBSWPNwSCFBR7wVhbRZAvEZA02Pa1vdf7ayk1dYvXQ5mHV
giz7UmvDLyXycwpIvHYlQKcYJLAxL+0dKCdXZhu6RX4t3evCeTD7ed+SOyK+SEh5SbZL63t4QpBB
7h1NkqsUa5iSw7WgkAfGzYgpPNRJHyFCxO8wKEtkERL0a5sOUow88blZRbkHQbTbhRk2Pmi8OcWX
mtPAM/BfgYe7ShFtcSWE3AEOFM66CSpkyvNG+n3bBk4GQV9+z7OHVNyBXSoIaiOfqmhD+JF9WEQj
ELrxGk+B9K648QSqTOTQbpfRhwn1bKMm1232MbFPrFYCgexuuWAE6R+Onq46fWzHb12158ja7aQH
FXUDENLDYOe7HkMWZy+ie0rMIS68A2EwAWLVg0o67BWT72WIZENmcp+yTSPBDszAlO1uZ1AgHZ7d
W8MYN7mN9owbeenXutppz94kKDBo8SCGTwCqI5rn91W+R/gGOIs5FJz1SqVqC/oFru/XNnXRUpmB
LSABVOOB0h9ZM2H79bbAsbNke8u8IlAuTvPXiqxTMHIkuJ7IQPfrSQQDeVuwHWswREjCA554iEZf
Ist+FGhze5YbVF65YkkXuPCPGO4NGj0Im6Gxqs1VjYVvBf5Gja6iK62bSm0Z5vxy2kDLGwy412A8
RC7ApF6Y0xcyuVuBMVGaG22JQC4sStxvORi3EmlQzYvlfk7Ju5wqNOwdn5Z2KJYDimGtRleYvmY9
olog3hmP95Gt84LD6/Bgy2eWCQSKzqFdOP4o5YoWXthga5FD25lgXzF9DM633r5eFFwpyZuu8Ljw
u9b81iQvqNUEiGlHvGd1Owx4EHmKwJ454sAWGD30nhMLxtTdZvlT4b53zAPs3AwodwPaArFMrICO
A250fRxyYgPXTLQJRtdk3+lvKZqjo/GQQbSfY5VlGR+WfE2Ku2q8LY/YLMOBZBU5S2YXWYjmIXRB
aMyHttZFRlftYocUwqX2S2sAJaQf+35Z9di5OAqL1wG9drYbBbZ3PB4sspZYiFY2eu6vVr5fdOor
mAy0h/xPirUSTicLBuRF1CaoCMtqIV+4/dUF82vwwFzFAGJiWDqSAORwJ5YnQ6ERCGNr6CDqzNfK
mfxiAGkVCxYaeyitpe1dQVD/6Srn9rgFa7Ezap2byiiAnzJiBDGES/oA9i3I1OSqXUbQh3kwMRlS
03hkpcYDISJTfuHqsxPtrRCtv7AqKIxus2DZUnkbBwndjZXFabrPujvF9hXqWqJ/b8w0AAx7XRR3
nkgDvsxxSfmzFq/QYIT1cm8P5vUIjWwLt2+PMkcxerEEZQg1/0iYS+TBze3wYluLFwOGlrTGFDM9
De21l9OYECdqCIJ7PpD38JzJ7mVuNgMufW1DIKy8wFSQFJMhlAaQt/d6QBxhFk3zA5PbFCsMiLi9
RWPpXvspJp0je7mnxS7Nx0Oa3w8CgpeBe3tk8IH4G2priYfEg3L3Cqg1Y7HXtlw2WXHTqc2x81q0
PBYmefJ0cTX2MpY2vWqFvKHo73cOf5zQEKPK8RmIpwRMFAd7EjRbYzqbflqBelknMXTjq8odwmnu
b7Gaj1MTY3ze78RsRV7j+tjZvGpbxzmx7HAk+ZNTJl9p+1y5AGZiZum/6hrBMB98SVaTC8iOmeN5
HPkrLTcIKHmDHHkrp2WFwiIyS5zDnPQbcGR3cgI638wRtNCBYOehPwygbY2AmYlgzhQ8bPPRCc1+
2aI2tW2zceOlN3WnYlAj9swGb/3/UHQeW40jURh+Ip2jHLZWcDYGk8xGhzCtUMql/PTzeTnT0A22
VXXvH7P6UnT1Yxpn6nZfq1puC9y2rqYdjDoOSGTZTyWCFG+JFNhIVTs5kmJ3UA0HxsZQ0Ik3KF7w
E3UmuS1clbL7aUXMu4v9nWo29pdRvXQr75HgqSb3Sp3KjcNp2lTy0EoRxiMDmrburLTAlHMqFiAv
JuDaZBQW3rEoXxg559o7FKYTDlRl0k+gelzJA/6VIYnyCtU+NCBhTCt6puHeN3+2wrLi1SUAZK8K
P148lOSsMEln+2ptkmrGo6hfFe1X9lu5thExZ+EytlG12Jy5M8fPus3JxBPcKyYXul6SRWs429Zi
7waK6uo6Ql0HvM0SZo9h5mRbJV/DReNGHoYnLr9LaTVB3MO0enyfbu97cwwGQ5wALD6gYq+tGxt+
qmkndZnfF+0/syjI7MLOFHjNcHbc9gKW6Tv2l1HwBJRcIaP7NPbJ31BPW/L1Xwjk5lTgbZiHqMk/
7MK1/GTKXwfGN45D+V3KBl3Dovy3slJ6vEFx57yNJYujlpBwbFUcx4vjfiQ1Cqv1r3Pe84W6v/4p
0/Lt1DuhHv+SxfKmExm+Kcra9Acz1kLmyG/IG+vJrWzeS4psdmJZ/+WK/WphJunlXTFhUuzfgiVR
X/TCb7uBuphCPZWSvuLaeW6KeeNJHJbC2Av1aD12rcZDezzu45lfo+st0vamR6ZB9gqwufUkJq3M
AanC6tXbdTRhrlxL/W5Vxg+x4vxkfWBKVIKMMtcytQ6eJtSdon0ZlnNVmCPmNdtLm9TVrs/CSef1
T9erGGa2EptcWW+zZDm1bc0hHvNPu8no12Roy+Jg9SjpEVYdEDf4oU1gzEmGBEOomzbbycH4y/qW
1zvp+XjRENQNpDZPZ4uMN2D7v4yxyeq9QyUx39VZWIsv25n5ENm7NlGDqosv5tyeO9ipabrKyqCP
oN21xmnmwOuO84z0nKe7WszIdkkYa+1Ln/y4Qxnq7d9g6ifbGX29lhvTHWjlcXfq9I3EJayYFVcO
bi6V55Q52lGeTFRwdc/1nLsbgMx9mwx/ZdzsFlYkfe6OeZyds9beNQUOu4Uo9rnumOL75lDVA/PH
OBBUXq+kc072vpiIL9bTKObJFK067kmG33iFdRCOktPQhEfO0TBma0lkDey/dWqkW8edTlXu7Dln
Njpi1IrEJxfCIVIS+zOlmKfvQYU2s5OB51Rpz4e6rH5UW9duVJWU4B3moRUjSsW6Q9XS9MnCjNU9
GY6o/7S5N/ws9b71ss8v61IXfwPA2S53zd5XSoLSbdH/1ZbClZt2z0gg96VeGr6Ys2Z6I9jdiKyG
wLimJGa2NjgNVDJPttR4KHx7mr4NY/7GQz3+N1tZPbD0WzW5QJNxMfO8vlVJ7F2Je3LvxEnUW3XN
LWwtnvPdxvr7gLzKaconhCY4EDWeEi9mdB0XZa80DC5GMWL2AtuTvurol8UsKn71h3/FHo0n6Vio
rxp6V1SvverZvFDcaWKDr+pbalLbwuPSBs6aXbokvgOY8XCbqjC2SUceRKk536PneSAWOV2CpCYq
mIQ5j9U5NBYHrVKZogfTndi3zep1aatwMntuPbEe08quIo7P6mWRwtxk+XywjOlJ2O4R+a8ZCoif
n8Z7AE6JOGSj824jP92IpJFwVO54KxLPeJsSJhM9HaQft6Pny5yrdkJplYGZNDrO9Kwolu2QZ2Aa
uFFsd7gZc/dVleufXEfbX/N+J5zkjFL7KXPsoM779pkIigUkDneSt6oisJC3+I2d75cipWF0zZfP
EUvSZk7Ixe0EisdRg9/FLMDGh7YoIrVYhIJFgzh+gvmMoX6kye9ie41yrbOP09yx6y12s1GL8aXF
6C24ObspvpWm/THV9qVc0nDOzX2X63fNKNyoTLhLW+lwQhnunmbTN7uS6q5hlVeq4r9RFTkAIxRL
t7L+q/byNii6FaaL3gfzwIrdyeNoZxxdWujQLdK4zVU1FQreG8xbudsgJFV67od51rbTNKyB6Ls/
0buPl7IbcaqWf32rvrlO3IVz0jZBw6tf5omzQ4Dab2vP/KQS8uSlfLGXFU7UJNmzk7rngqMoU4Fi
EOoeTQd2QcnwhQ9VPh1p1gH1X3L15nb5fCxdQp7VbtT36OiaJ2wA1K+xZQaW65TBWtU1KPTjoyOg
hIHOJcaGBWFDqtGt1mJbXwUnP2zestJ6qS9ZHbamq0bCpOcITyKoHoFvi4EUXyXZ5tcY1iq0gPRp
OpnZ2fK/edLReaaLar5bHgUCU6PpznOdTl7rYyPLvrqqxe7sTKZeEM+1uguZcSVKFFpKgaC10WZL
K838v06dLUCNtGhvzuSa1UlrZmNnTpr3rHUpjQW4pjlr8MchVibVB4Hf0HmJExKrYAMPg/A/yW4d
gop22zA3xupOpp75pxD5tKvXpo50wGo1IiNb49RU2YKClSsQlKvvzRNmJZ7fkWbTo5s/br0HcZh/
jVZJwJoHLbab3cdOPU30e1qdwwJJV2MwDkxKMGJHYRYDI1n73hXNYdGtoK3ETbNw5nXC7o9Y1XgQ
YnFbxuEfrQL0CFiINu39SjfdLLjUaNS6mAQTsNiiDp6vwh5OikUawtRcrQQeYq6P8GmoyAcK7o1u
i7864m3+l2v665CxGvVt8ukWswUKp6LW7AAjSm+8J/z+o1J8jHT/8GGNLB2ZtfqXwjfZVno0S10B
daR+x0loHiaIMFIFpa4ctV5gg2fXDkJruxQJp2F1aGRxJfidDcYIrQQRezxFGnUQ7vJPs8odsuar
yA1WMBMMwO7f88GaTmOrLzvDc3/z3vrO+vRDb+hJqyUgQKcfoY825sz4lcl7L8zvuR8OpMBcKmUY
vkWeFddk8WaNPsxRZ30ox03FnoRo99PSna4LpePytylWt/Dp7t1dDmJ8UJYRX5Bek4SzWEdjWaJs
rTDgEwW1yWrtRtcOCrW5+q1RtSI94C+1HYJEdc+L3GR4ggJrUUT35sXjmLq0Zas3G9dcyQUFfgAz
zj3lID33vLbdbjbFPzfvItNT9Aij+EnNpX0DB6kjrR0InosZXQqLKCYbkIqY1SHksCie6PUhybFB
ierqX07fBorhhC7LhQN91Kgus1PKTzmoP56D+ljE5Z2x6pq7zrLRhbbsnda9UAGEkvW/vANLqgcj
mLrmVHXexazHC6XTe9PT7MBRmzEopRbEMXS4iC+ExuIwW5xbq+RPckqjWW++3KxiXtNyS+zTuIN6
UeW3YquUOkmSZiO7Sm5NT+9IhzeTxuoxqOOugXuWA67/ZH580/pl5IukLicDtczT4aMi8zIdpnpf
WKIL4zJ+OAEMGGtPPCnjGCV1yQvhlnNEu2OgukDTEEL01MRmflczCahug+ebR8NLy8nXRfeUxtP6
blCe9tcZjapv0mYIWej3tWvQsVZ1RA7gRBydXdybUN7F28TgU87rcdKfteE5BkgzFBVzPYJSywid
Lr+COO5ax72pLe2g41OVqLtqlVzjw3GuuK8KLQHfUcbH9A+lE1mTad1SHP6hQFbArYfOZa7tNJjg
q0OX+3RNs5uCrsG3LIISHp6LaVG+3Wpw3oSbPI9W9dJkSJY9c44GLYapGSJ71kKZGuGo09pET4k6
DU+9Un+xUnL+lnvSyv1q/tKBxlaWG/zLeKTzvVKXNC69PazDU15fEtpQN6lFS4qaxzvPRFM6ZuKp
a9pjZo6+Odt7b3a3TJzPFTDjUowByQanTFUOjxVqGgmqxH6YZWAoxJLI2AO4qt/lnEUpXHDZHYsO
9qLXX4a0Oc7lyqzZxMeMtF9V9hEZBoQDmxyx884eC6Yc6z7EI1V5J6sEWGgVv8zNwNJGOmkgmUgM
Vk2d9JwkmuqtYn9RyP3JaRzlNlwRdWaOeJuEvJiQ3NVbXx/LoWYIJgSkEZuF+stZ31Xsz1bvBtr0
7ar3nJTH9aPo7r3+Cm/c0odaHDzu6mnZJ9gFx3Y3MBebDSoQW/g9jhuJB586JDeHmOt+6mrZQOnh
BwmykvKo+m3kqCu9/0zb2gq2PE+JUWrsJ4kShg01f0Af3teIL0dl8jG8J9e5OOZp6Lbp8KLpewXe
k0NjKk7NTLAV7X/T08OLnXafrXvv1ucxaf1+BP8aifpNP/HF9xaCVoYM5Gw4Vv502iKRKtbq28xC
qU6SNds6mHV3UHitOzkwHt289dXN2gBym0uNUj8GxO7b9F5x7fkG2ElPgKaW8rCWzKuFDEXqt+XN
Mt5UMi28OPCAZ4qb5RwQyLfz3h2WjWyvNoG0CcE7BRw9y1VRoi83Nb+unA3pJcypPFE3ibqdzJuN
qoaD+Jj0p76eosI4jCXUicuOk3/GQgkKGqIe6Sfw/ao8N9lOAY0v4R1qXNZLXO2W9dtTrxA0W2Vm
i94nAHJueiBm1jD/1d7eA0KX4z9HblES7ioUMxqvilCjlnmy8AVISEnsyjRRhASU417yZHz85YGb
7EXhu1MbmAqQFpgZExZvbj391fh/F/ee5j+jzUgPI1yIU1kcE6QHegUR0L4m4w0welO4QN2QbZiA
KJwjwnJCc4/yyCkHcBkZOvBgPb8JaMKmbM91e+9mnlWPInJwXiMDLQJ9I+F5fSwKVXHqbT6O4ksf
3UNWiTBZ5kA+cGxvJXRq19mXzHo3FHpXoKdhfz1c72Qy2u8G/YXoxex3d9lWKx8xxhiKzQeTl670
G+JUTAy4csj+tUD6PY97n+4n8VktPyuHiIbTzGq3Rn4YqAm2vzPFPuCv5zGg0GMIdOMtNY+DDX6A
/0IZrkLxIrBh4FOxEWnOnfqUGuI777ZeFzZ2+W61Z4aeSCtVvxJFmI0qOHPOrBwJaXAMaJtW6cO0
/9FwoC+rDraINNzuogInwSMizX13PeOKGCJWbwgJCJs1D551b5JXo9GeVfw9FdWFq36R40gmgAOs
/qvWpe84pNar+ZaEA0NvNwbaNx0hJJ6Z+WzZzEHpwqFaFUDW9Tie1VY/9OsYpvYDjpV7gwkd/eOZ
jSZY0mlXTBDKM0dHu9bH0aQJcaqmfdm1N11JfYsTp60fD3nHK/PF4OSRZ5FSlujCVupiqy/s/85v
PhGQ5m6om96plFqKmEjQCSQn1WTo5W7H4IEej+kEQxQzF5z+Irpr2daHgkN0qoYtaY8wCkvIoxyu
dCkK1CkStXvq/jygb01+uJzinTwnzj5xVSJ/vgEkD6Z70DnJBDOSbl0p7qhS5CXqtzN/aVN1M5wl
AHGKuof+i4ZaM3MiLV4ChRFeK+8eH05kZn6RjUHq9VvNXYJOgBTw4nYeoTbkOnCbWvLD8+Zrw7HA
i4Plk1a/IQ/mEokE/IKkAy/GnUMPIezi4segyLEC/1NY12H56aQI6jmm6VPutMyA0oYgnOUlxTVH
g8R07Z1nq7i7ZhlWrSR+mg3qVi+gcRyyHfi2NnubEmFiPVUkbEpC3Su/Ligy0096zz7yPqnPInY3
bKMbxdwLibTRNPgxws74ljkakwV15sSlqP7KYaeIu02dG8xZdeNJLPtxX5cJ793HIN57u4k8qfhJ
Rn/XsImBu0k2cryfUfnxHs83nHSNo9GNLGWggPx5gvierTdnDs2FJmAjv8r2S9NLP/WsCDqnNbYz
QHhP6Ig6ExDtvFAgt2mpP+n2LbqbqojqOgHC/Jq0j7Yg0J1TNuYkWK5riXxM+VIniAXtNVX+jO5f
hyxOZltnRaG0RMVIt+EMMKF3QdLWQUMemSRzrnYPqDsC1fmzkj3LITT/toVOr6FACR+JsMh1mBgt
75Jmkdq+tCDe1vyboYDpiC1xQso9A7f7i1f32AHfkrgToMh5xFjVJB/nAOEN3PsK+fIKAowqMA3o
d+Oq4SWIz2PhBg7cK2k0G80W+3GorktmgJmZ1CETrjLcWxgGG1tXpR5JWiIo4cVOYd0hef9VBDnn
5U6XH0I8x9ol7QGx+h9X/VAA2eLVu5YlmFWZxLvSng4lS3atyk9jEteYgXNOYr9gPECEVhBJpfOk
OTvNsG+2O2mQthFqen+oxUuV5tECBeQWynYiuHWKFXJ8OeVvXXVxjfdUlpuui6rxOmaHkvJhu73L
9c0xXgrrvS9+kC+Y5M89Tt3+ay7mSyJ+c6dEIHS32wr1SpDrKHUMe2Oz3nBDT+JU99sxBp3UNtP8
NuHebst0u5CF0zRP3oq9QfjdcGloByCc8tUgWw+t6UH0FQKHPWoF8rUwLV/tLsx4L6SOPlxvd7QX
Q1hcRH6tzd/VSDdW6VuGAetT+mtq+Ilqg4lwM9ehlXeb2dWDx0zRSNTkLsDtxKH+V6nvI5kn9mUc
6B/9LclM7/4zvYWyy6eRSCF1/FrNc928uOsLPYvmI/QLAgrc3c9/2e582112AJpsVJxMpEjTB1hi
G6d+Ie+fbecQs+dbPDIkYmSA7OPVJqJZusTGLRcGBS0/Fc7W1QjWbn0MK404zPYzJfT+tArWmWgQ
f07z1qoHHYctcpSq6d7L5atQhkjXnwE+bFg82R6rLg+GGgQz/lPas1Aden8OMlZuTXek3JHPmr5Z
q13diMh9LNFcVZLccMOEKR2+JeFCc9Z/YJ0KSuNkUf5nek+dQbSZiIO09YIZUEJiMozNY5xRc1wi
TiQDznioMfqNxsAsPXW79smRFlA+A3kUr1mo268PmZC2lXS30l8YlAyyRSKgfIMFBK1MwShHeUiR
JlrW1c3Ps/0nJQWNjuKnVRmWg86G2DEi/Hn6HM3ok8ZmjxSX6faRK0bcEvi8JnzkgryGBtq7F9N4
Nx0gKjvS3QvSfo6BrIUUNrYNapzJTbe9yqr8kXnJPs9Gv4vpj8AA1xyAYf3EfKrmJeDSYQ9hBG0P
BE36alrhauRBloJB/dVOyAgoqMptLvRNk0BFUgfNRhTVm9bWyIpNjO88mbgs+4sEZbW9/aAcEv0j
LqLWPWV8O0ZNz5LBoL+1bFfrF3N4hyjSfeOEJZFzb89/QxqNXrJLk0M/mGCJN8fZI81B7+nrSHs6
ykJF78/om5U6xN4Rle5Zh2BPaBs2dQHFPW+Sdmfnrf/II+PR3pnNDGh0U2xWzDioVWqum8+hsPwy
jp/sTv8U9XlVy7DXjGhovYOV2ZGqh333Rc8tPJp1tEb+FgUdpEXBJ4oNtN+ok6H2SFnpKzQdXVcd
cQVEqS53qcJ4UQzfeTkfW7lW20qtB7/KBMXHakjCws5CdWiDJRWGsVfd6a+NUXYsebwt0um5aBAZ
rraGDDv2giqjGMgw6/tUmToz6VRzRSmosjxrYhaUb1ac8gVeum+7JY7pDSmZKrL211Udk+6W9aUs
UyQN6b/c1C6zXdXPaN6U3Vq5p9gpXuwS+KSM8SciCKB1NVLtonpo9V7WSjkvlc21Vb9MQjP22Wrv
PJvOEY04Cp6BlMpMuXrv0+KdQF1dyfmWobKyK9+F26KFegu9wBE1EzdeP7pLyoOCRBGiDHJw2s6T
E/RxdaAlYKOWRBoqy6bV4siptIIRzPvP6eRWemUUk7/fmbzIsr1kOPYAofaS54Tiwg/LtV+sgmdH
loT8MJp53Rk6mUBOFDYyZvtlhU9mgwt+bdi2qAwYLOe1JFy713nVUb2gsfL+M2R96NWJo2b96sX0
QqROCSA5bFb3Z40zcsXnyOUpNPgFvCZIuf6scVtWXNNPvbhbJYpOAg95H2J6DR9ZTCLXcZwbsH/7
Po2W+bBMRVCu5BekdmDW5real0iZsrC3j6ZOIsJjl3fQwtJYtBFdDnrgc8J05IKbVeCOcQDAV+hR
QWIaf0pPDG/sDEPzMCLI1xU0fJrhyggEr2OcC/0/bkYIGmW+1jqeh47TH5bS/UIGP6LK49Zaegt6
32+aa4fZpt7OULj5kV1AoWo41UJ9LP2WE7k+aOspkV+IHNXlgh7Fcr+tysdIL9tDOb1nPefpRVpn
GiPr9Dyte7SarXhtgDiXrTeCCMt2W4AwIa/ohqei/4xlJPoH0RSBgvUVxTXM5y8Vx1fyMoxENr1T
B16XT3Z8Vv/I3ZXL86RHCAone0d7sZTHFAGNw4mf+8S/c75I69n1EA653+6yYeRJYFZQoq7LCV0I
zB5RsoALcRklxXPG+Noepdgv44tKjHZ7ocCVeZCl0PstiJND8G+LFiHgX0PAQCJeRuOZjyy0qa6/
OkM4MAoJnsyeil8taL74XyQED/1jFBX5FxGSlXFQU/TGJBBwxbfEP/GepQz6r0R+6EBpQ0BqG0JW
ZbwZw7dR/g7phUBmSG9D68M1D8xUC5Z/k/WqeW/ruF1tBlTO+0EHjdrbqJ48759u7sh9qowbK3pZ
skRFpWOFPddDcpf6pSn/e7hO03vlIf1VFV83EdXsq/h7QJSb/+H7KMzb8hwXcaiS4TBMVwWpIsVr
3rdRbYWb+vxIo0oHPRJPqyY2b/7nZgsa5Ueope8ZpO2jrTOMF5PVVmt1yE6N6THUDa7qMJ/Qt6Cb
Wyo/Q0ld8tAUZw2LvzzFeSDfEWN5M8qC73qMzF5u7H4HcqLXlyXfrcreKvhe9quZG3iTC3i8/kgF
o78ktItv2UkFBB2yj+qPFWpSm0DrdoUSpWOoth8rE2RxS8ENJhazOoBmUMWX4/hef5lqPRjLr/yR
O5I/uzTGqueWoL2GGDWFA2sn3T9+LT1/VvKgoWa+3nvtlyGpbr6okpp6/qk8lM3VaWiLN6l5/gKl
cftPnBg1OjEFoPrccaHCGWDnSzkKKgkocER5MK6kZq0nhP8AM8rwZFfPXBjwMQh1DdfxW+8cM4D/
B41xNKBch4qcwm6zqh6A82ubQpwyV7jr3iS8JOfI1L/AIXBDrM4OGcn6uKWbZ0sLNCICYbjtp0eP
jBEfSqfeKN6btO8GuEFnHWZ8DANimZe83rgdQp2O+ORLPp308jPh6FvcgwvxPB1X8hVo/O6fclQc
gHL04JTbAmkmboRNX5wL71YYiDSY5vhvMJJcP4scIKYLHMSN6EGGnSdB+7SosHeWGUHHqsVJEwem
HCc+0ZAO5HWKQWbcTaUF6byt4n8N3GiDAh4pqmf/ji7ycFb0+F4v5bZLOiJu/OaxImZB3n/WzT1H
TrfGJ238USYTmc1JoGiyxnupEfYSOdjnHkeN59vLvzWJ0upMncNk/OWsKXOzr1WX2tbQcCN8NXHW
bwA/ydN7VpdbuvDRzmofhycY9X889nOHVeLPZDBPu9cZdWhfjFgBjgJ4ObtnUL/AA7L4ap0QTrJ6
LKuhdVIrALv32m1wLeBHAtch5NBAnadXGx1l9sMd0zZbe8ZhQA/iDkEHIYkdan7Aoi77bMYn56ue
CKR9GeInhyqorjlm9hbtreDyqLubMMIcipZ2+fKMvK2ewodQsIs0AzXMpZFn7F6BEDrLyK6f/g18
ash3Z/kUmAxd6YTN8rtIhdumDkqlpkt+8c1hp/dMJmeJZ6cowlR+mYUVAL9YWErUhXOK55Ir4cPL
D3At1ngqTZ5Le2uZV3ZhE/fqunWRjkxI06x9bfGKaOdU280AqWzSjvWRMh8tzc7KkRqjcZ76q1h+
YmRFMq43YhiiaaYfjcTftBx9fjAEiPVVulPQltZz504fKwBZkxfcA1hu0RGNPcD1CAdaEQVuKg5i
ZiN0Y/PJ7tPMjy1j5xZE71KrPBHDk8xFYHTVYfHAwPDW/OLBORZWc/bKNLCGI7aVqfnL4ZIRLxzw
uqJaQUz0irFtJ0H/Taj4ms+c0e4KW9kLz4lp5SpDWZIEnlCniHJK15DtcZFrxCjPQ7crcQOrRJq0
knkVmrzJVOD7jlpkbQMt/q4b1n9xSXfcckotYkOz0EPcNeTarcjTcDUT0scN0Nx8Irmf+3HAGuAd
dID9xgKASOyot8iOmT8ccqIzzj/B6e3a4uw40wHiMaoqbVuJ4WXJ77H6ieDriZTKjUCBP+UNI4vc
Val6tgGttWJvTBOCBLD3+oW27UC4cGKx/0hzZ5ZFJ/+pxttkPSgq57BO7V52SewlqAw3TCT0iY3z
z18JWFIDIQl64fwsec5tq6Cj/UstKSNyQwtwcUGHOyuvUzaRELUi9luPj/rJwUESmoutqmB0sfOf
tBRbszkm6u/K8OhRk4QLPmiy+GqXysYhkaoxHTSsh4l4QrDDve78N+bNWwcaQ6b8nsEn1Im0NKa7
3mnhCmymTEgY4UEFO09GPBwo06o/atiR9KiwSoWR3ax8+sXEultNRmsV2NFri0DRUeclbc8Og5DL
018a030htfRDuvIwW92mGtSzTNZgdDLfqE6TRJtnGqcWYY+H90FMWytJdliUo6Up/bm1KOCuuMGq
izTEfzMcUt4znNLoV7ObKtoLUR9RFp/a9jlrXkoNPT2dtoiJn9J0CASiotX+Tt2BTp8vU9onUU2+
wHCAyXzbVgsmhnVfso14JNiM3hjG4jG0EoDarL4be9sZTYUQxrGYOhafAiuvdiI6j4s+eTihNwOx
+3X7MIgA/GlIhdn9cQ5u4f/8dSV9fmQzK7T8R8lG5Nflli94Eta7TK3dIGEM+ylEl4EiNN3gxyRO
9pVPl9P8h8jQBqF2WWi0TiDDUi/e8OLqv1pNXlPFau2l8X5JeYAscrp1At3ixEf0HeP/zSLTMDcQ
etjm501TDCSjknvlYJtINf0nRbTetjg4OocoXRguYMoKWwWcdu+9xo6fOK8V7zm6+i3GxGORVs+2
oD6EdbhqsYMWaTAzDunTfRrCRd3T1xQW7dZ1YRocL1rcxFeonG4bpoH8sigNWiZnW/D7JlTXwsOY
3XGxdjMHnslOKEzwBBX6Ys6B12BgBBzIhJorgTPCISxzdaeqMKwAOo37abbxNS1JYGkm5LsAsuR3
mAOskD1e4odU3lMDz4MFxaU1Juq7Vdt0XwAYjN9K+1IX787QRXpcH3LqGgzJJ7/pQp3g5ZZtLTWN
e1U5N92D85o45RLn287YtWsm/cQEc6RdmKNZIK1PCYWe2mQr1GxbKOnZpNBnk7M8izZ9b1Tz8FhT
7eJs6K/GCvrM1WHqEGrx+G4t92wl7xeM1wR4Gik/jE/VlO+HkXyCR6BBG/c7AxW+k9rzxsqm0Oat
zAU5XQyx/aBtV/3Nzfgz27JeRcMyAOowxWJP8sUOBTlAB1B2je9haY3rVBufqgkQgThnO/fjrkg5
WTA+KGjeu/ZLX9IDBWjclRnu25YJNtk5qRrMlfWaJHVgVN45zbPIzWQAus8bOu3wXjMRe+eihrWY
UBkh/cinbuHPFngNsbcHLVz4t8pCBRGHvbNtcIjet8clMssebCG9r8JBxebcNJvKEYUz3PFmvmCk
DBjYbx6wphO4XDfPkxWj1FHQQPMTxNSqpendLMigpjSHoBA/67K9pyXX1WXXX9vkIzHlk7SGUwF9
4UKOJW157hr7pHH8yIyZw0I4ybu6pMlZUfP9BHJkx+tZM/pbCuaIm2er2/QZxelWT7WnoSbqFzWb
KfV9nkx+S9Xk2MB8pswUMrsXlOrO5S/Nb5spdfllu3NWdZfY6R6K3lfV5QHLB/K1GBaGu4dhCUng
ztKg/9wkaqDu5tLZWKa5cYZrjlmyLpfzkncH207fiLw8dTbmWjltwdUgpwoSxeErFXwtYj2V3Kjl
sOuI3tOzF2Npt3FXBgOGeKoMV2jepeP5mvrQxc4VT8vWGdOA++1qVfHW7PuThbttru7JmgLalww2
5V7VUV94aTBCi1TwNXa+XPjyU2+KV83VLwPJc7VncRuokZbOoVxx0VYCkDM5ONWlG/JNasdR1WiH
bJVskybyUHOCW6AQZm8K5+d/zs5jOXYjW9dPlBGwCWDK8p4sFu0EwU0D723i6c8HnUFr7z4hxb2j
VihaJAsoJNb6rQja0zAwXxZ9e7P0bjNV4mpV4CmD3bwaNgeHynOQQSsiMzrln8DBECmUEW5I1X+W
bdUvhVUyMZv5T5f0yXpKO4B5Cx2E65ZoepA7O7kVfZtFX+4BE/W9l9viUUuU/tA484uO5k3biZgF
TECzAiWq4ZxMIaaV6GE7RaQ+chMdDYt7aX422uxR1eznNEkvkVYjIfYCJlYB0Th0LIEFXstUVN6i
zE2x7Lr6zZXuuVOU9poRQ4dXfnqFQvvae8ibJu3H8QXFk2GKPU1BcIkRlECEibNvIY3SgrC4vAej
lRPCGKrR3GUb9y7slv/LHqvPxpVbMxb3KRNUHXZ7VXvyLmjclzhOzkB6i7DFjuxEbwGp2yFEeSPF
zfVBe31HT1btEF+pxoUGwkLpNOlxMKnJfW4p4vXzL7OC42+WGkZ6k3LsXtRLoc1J9gRGIBmwK8YL
FZ8GhwzeLHyfv75qxKReyNmtsKzmGoEYiU3urbL4ux+NZTbWW0/djLK6p2zvoak+QueW6CPbBhoI
zIyOjB4n/vuyxyDg7u1qrwhcFfJHN7Ya6lgv3Fr2eyaqRV90NwN5r27fGl0x3K7C8SeaOIBx8rbl
xoh7ntWRwomuYT6cJkJkmFHvk6jeluWwyvqChhtH/aB+B5L5GNzoMdNPlrXPNDSeTHIFIs7JbA9T
D2GcEp/rSeJIHj0Pi3C0CvCxKNfBkffS1WiU66eifvD7lapeRWhh+EDEnR5So8UoUtyV2iJS+wR9
gs9ZtJYtyJZjohz88rKPNLppPAxJsBPxzC1W155+KaijkzH6R7NtXsbxkLKY2m26sfR8HfH5hX3x
I45HPpZtvYZOtRqbeuNogPH5cLMYDLrIg33gfQu+EWrRCSMV1taHcow/DI6PFJ/PmMD8M5phx38Y
PXhHGJy4solsdRbT+Ejg/QKpM0492EoIvU0jXxGnLseeb7p6d4K1Mp4C+eFSbmTQg1SLOw20yE+f
p3yC89jpE5MX27DvF8uwdZ5FWm9iiecZVLNzQEBCi3/P0dZLvKi1iYDxMRimJUANmZrQLcT1d3j+
Hc7rLBUH2wOZxvxSBsFaG/LjFMl9hDmm7lFPcYKpSVwyFggd33Z/EEzLofGYilffeulnZ9BDNBmg
wSAhEV3amKaJNOyw8s8Htj6WzMDcrooOify1Rhiho0nR6rekCN8Asw9BA7VfavnGFYniMZCP5ESv
WoxVxBJ9tMn4M3otDjFzxxK14ofc05AarjNVA5uV/ovq5a+Ed/1dZ7Y/BPMunFTjjZibyaqcyXE7
nl5Cg9t6bjvaXktVL2Ydhd5op7kHaIibi0JHUddi701QeAK3bM806Goo8bHeYSe+m8WmeXakjPPU
FtYjhSTYxeZYmmw99NWpzYtz1jfH2O8XHaO9Em/CQz+cQOXdD9p3yunc998JDvZseqYXl9tE36v9
0M7hwQZZsS1A6B1ZjKxUyamx6WhtQjClTwN10TAw0ckwhXuus5sJ9pi7+Mn7cadhGuLpWzJmrR2G
l57BvwPniYEzVTHuHVYULzB4wSINKvCA8nOie8ceL8SMPeamCX8JtuvK/E4SudC18bLS7WNdAKMz
JCngBr62Vt3tESftg95DXZWvqxaZAs9oNJDUa2mvpCm9BvDZPc4LIyzJmHAORH5sBmwBTkjkSxxs
fIbbquBJR95VEJk5Vyiy4lBPuwkybacBMBQGAGCZDEQmBeC64oav+XWUgJrGBO+FlLYn12J6LZz4
pfCqB7/mI1Wye64c3iKwDCFsnHtDU3suo3lFMTt/7dtVvGnYVedV82wbHhZ1L/kcp+y18w2Gs+lG
5uaimeSw7JqkoHCvM0+6hdNpoAhMtu7zJMzz4FTBtiObaNUkwxv2hlmRs3bz/DvIG+DnCcxRMOam
PnK0cIBtIKzoohPntdEr0CVzLH8lndfe9TVLvD4lV80bX7LBuo5yDi+ozY2o602XUTkmjPFcjtm9
32KEDU3vudM1797J5ZOVZJ9JDCySJUMDqwzVb5K+ttCHpwLkmxNOHzHEgL93v+JkPLcN5jFK97Zo
J3Ech3vfwrOHPj92CIqEpvemJzSuRx1WqtUA9i2+8epQ8GGQdWd1f7XEuAgg0UBcNZuYE/iNhkoi
ag/4EBxuIgVtKBZeV7w1bX4O0o8BgLVV8X4kNJpjMYtjBX7vbyIXRyysSSVkTTVbuI3GDNGTvakt
QEOXmhcNeVKrNwuF9ptl786DnPOMYFfS91EZ0UYvvUNTa9ccrKwMh1ffy9eN95H0BJT5ZJZPxa7O
odzBpkyDAsuIsYV/rkcCqQb/Z6rVZ0Rl/ZSdcrwmPVuaWXFeXEqD51HZEUShCdyLuUL/TFKSmAWK
oLqLtn3zhWS5SjmUidMlyXkd5RYsCnpfMVz0jAyA0BdH1/KOU3NLidCo0ArXVbzuKaVKmmgbhdZi
wFnh8D1p8zk2w2Wj0Q4hjt8c2QHZNJivyPEkmCCKCqCC4NBrFx1efSgB3rtFww2ZI8QkPBKKxJFX
SBbWq44jOQvI4gYeioGDssKAlY/uci3huw1xT1pVY96yAhRT/y60dAmxTkrwZ0VLYeG377X3SuLC
umtPKczQOFM1/vMkSVcA08zgggz+uQUVtc2HMg72GULCqB7xVIeXxOnWPei3FyDXyhED2tquKZB9
RkwdYcuo9Zmh7kA9v2zDGhUMN7zUTkD9FTHJPe6gAvOoYSo4JBzvVAWnFEIKcx2hBYr5num6fT9A
SekCSTiXvhz9XZ5peyCEq6u5l5r0IBsTV1IqVID2jld9Uspg9sZCraJtCSCssuEC+YmAkr8sbC+2
djLgdCbf+/ZAUHOTh5PnNSaFp23j+xh3c1K8Drx7R+Ngddkl0GC/TeOgIur6XANGHLDYblcquwXl
VTTEj4ztXdVB4yJdcjtnT2vH0lX+1gb2gzUgDP0wgh3FAAajchbKtRhxgOBScvTALjyGfGbiY9+5
B6f90cfvkA2mGHid5usJ2X1GuLsbBry2YSnyftGK+KiZMM1ZA5qu77EMvRgRY57lzK0ZaCyTmhXj
WkdwI0Qw3xkVxI47jRoWRLEb62o3jF9N+O4TZFZY/WPD109rm8fA1NcEzPMuOFPQyMDBI9H0L+H8
43D6xVhNnMxexhNbR6BfRk+7BDmaUHrYEp/wMa9d9R6shE1Bj69vdcLHXFQlQe4vTQzMVCaQpwQO
KZKtj2dBAtt7+rDqO3BLuFBh6GuFHsLyh8fa9ch0iBAivTjBR4h4UnTPCU73VltMCeQ0Iquai2nM
CxiWtSQlq4mvqktCXzNwpwjIsGnVc0DNay5LyrAvzAlzgr+GHebyMp2H18aomMXBH0K1aImEaKq1
T0qVoX2PiBV0oa90p7zz0SWnoBIG0oxpMDgCYCPhRabo6kB8VPXZEwF/qtqk07AfMOtIKJlc1pAY
R2yPvwLqBYOixx1jriI73VVu+IqTL1gYKIYn12NxiaD7BuB7mzViZfrPKUOtrZXbliitYEID1+gL
E0UP1S/LkQyHKRFAZZh7AvdHWNp3K7KztI0bwZ5nbYiuZE49CQyLJtCVY+DAt/QnEeVvqd4t29pf
KGXtNPFZ4rbFz8MGAhdZW+PRRj5CehXJU9FyKDtU5LFaV/RC2AHgcEwz1EQqC253UmUaZhaMCyT/
UIMcWONVAuaHEPRZn+wGbVaky1Oq5vQ0r7pFJtfGxvMLR+knkkypdp8o7WTPDtmnWVJpoil0X7Ju
xKD43uYouYSzCvutjw98KH8697EebvC8qOgaPERImonUifQj6GEwKyRAXMtoSUvGYNzPWtsGdWPc
4Rl+84piMWbM9JiVo4vm0asFCk2AHHMV72PWiVS3MIE+81+1/S9L0ikVLTyQvV5/0136D/i+ucjl
wm6NwwGJ5FF4JfzsOzEXy8pAgVwk6ziLToSes549F32FTIFx2nUJ4AMMQpts8RX1FkH6FLoPTsdh
iPQQ4U2FxsoDEx6pOnAR7Mh82CIkLsFBI5dXyEEjOIHjhVlCq+yVtKBP5UuafjTybHEHUVAF7dXn
IaxI02AyUZ8hvaYdIs5Ae8Jce52qzxzFul2lCykw7CYbpWJo95RPN20ET4m7TrJr5PJslvJOc8NV
WUf3RvYBnGKmOy1gqC7Sg2BBU9JERqpQ5+0NPK3ad5T9+Fwcc86GSPh+AjJNJtSykx2GQSxYQ1eW
frN9/64Pr63chv533r/hdJlY7HXrzEGTT88xpFGz7rM33QG7yO7a9ibr56pa+dHVHq7YNPrmGk93
rcDlWz/hx/IssjTRSPCm69lJs5+q2MB4R+7WyVHvgEQBW6vyloXPcY/mFdAG9Ydlf0wNJ8C2c46g
TGUer4jImqOT9OmkGdZ6rJ8I0wvu+hR9du+zTACIc+hovMlwFJRI9+rm4lr2QssNfhwO/eAm00cR
XA3/HM2SkF/UHwfZk82h1ctg6XRPprM0uT8KlAhb9SJjdUisjQ7tFjCKmNqKkkAYyFuGm9RC7Aof
tRzFPf6YbcJkpKt4U/PTVIvu4o3jcpslr0ENm0hgQtm/MNHJGEMDk3x3luXChDRpumsyvlvq01e7
3kTuvVXRkxeiQm7XGULkTF1nZ1YodrF/SjH9D6eEM3DcZhPW9js/2JFCNXmsvNckOpjDB2Eaprqa
3kvBA1keXQ7fTFypV061iwsC55G+G+00JBwBBCg5WOlymAAUxrke5T3qvKNEGhijjTMBOVyx0dBw
kwEAkUQIHib+eC3lQ1WgYuVVNkHSN7MYS9zlKC5tUp/UrrI3I/kzKTy7Yv4tzpoiIInIG4ly8Ln1
dISLWO+mBizr6gTfWKJqxNAJTzjyNY4tjcUZ4yvfor2Yj3CUk+2j3l99PLD4jwhaA3kn6GcHv0OY
zrAMkxe/W6GvcaZPazhV1mFCCGaUYC7mIg/WfqyttQ7YB2SnRZaGjp74Jxp0EofUW23bsWG7g7VT
FLYbz7Z+VOVjmp4tfINxxkawVtk34nwves6G+7I+B65LqMjeVEy7TPlkNk7Xzn0fzc3kMKQYu6za
0324FuO+QBznvTpqzkklU62/mqAk3VfX/6AOW5sAxS7quwxnKbcKLeUsjEjvDCN+NBt7aVbNU19b
Kxk6xxGwxRzM/Swv4ftQZNNrLe1LTiQGLPVLbdoLEh/eyXnF/JAclDunvLT3Y0S4kc/jcyU1EFnq
0jDwvhNuhvAfchiL2EIIwVN/rMxgqSKO8VcV4pLpGAEfJgDCACFd3T6kYHCTBYvPY1ckhymf55QH
0xuwmt6PyU0wOUcJ6l92/DCLeUTvzOnJAvfrQwJi9VUwDKSZHQUMUj69tuWvXsd0FD8W+B2T+i3s
Pxqxi+DO7Aqi0J5jaS5T/ypc7BI68RPlyWAWI3kV/fO40pxm2RTHvvjKEQN5k1zW4YuXVmz3L/10
p4zyXNB4RqARqQ73mIQcWGstIffhmPNypmZyTIdFyv1S8jnLd2OIWTrbxeOtNV9lJx5imtoylBCd
9Z5PvN153BIjWEeMpSIhZ2pvoke1vuXwZvrWEoyMjCuC6c1j3n4EARcXb1fUNydDEpUmTt0I/7M1
awk7ScTsfRToKL3AhN1LiNg18SxedK+BweskMlgD2LAE3jQNEMJuHyurXFkQwoZ7KVpkFJE6mDOy
nPJC/+zbaZEDEITlxo7GReO/ue57HW+i5NEkC7oAedbsa4UqOOdOAJotgwTlC2CHOGDeZtdkRUPd
5HhPpkoWhbnv4CKzeQlnrLEo9bWqDC9G9wqTuWwCjBtcy6LwFsp6MBHGZNiMjELtjQQpIwYGJ/2u
s3IXVv4xHZt9YpyF+NHMcwP5KNlO9GINuOH4Af/Gw9O0z1GpDnNeMyy/pnr0h5z2Ckv/S+Wt/TJY
1c792KKfadfuuEtNlE/xGmoQtf9T4L0ODZGcJWc4n5R49AXNNCBt3jqc4/JytLRG+xabDmXVnIbD
sJAY8duSoYUshoaTtEY0ncpsKaNL6XaHnumdMKvNFDO7WN1BlQV8GskdzFgjnQ16+Uj01SFoN6bL
Xa+RmXv4xHFr4dnzUkVyl7kjKuowEvAnwnYFw8JZO0u+UVbgKV21bXI/IapV0YeuE3rhgQG5ixAb
lCceAqyYtlGdRiCksnsoie8DXzSFvShsuSI/M0/4KWjdSnpSEtxeAta3QqU8TAe4gmXn1pt57MnA
NyeObBoBmZFZiWabjbe27R+GPpKlKvyc6aMfEsdOkk4c71XFGW6Ex7BL16Yu9q4pV5abLK05iKrS
lxivtxhjYfUm8rtRjyWo6Ttj3dTiRHTUqkKCENLf7AtURWg6rfCi6xF6X0RPnXbU2tccsECLnyJ9
J1LI25RjBjylsX8N2PSsplqJ5FQ4XDATzzRpVzDjOnUcBRbPgZ80OPGmqIpDV/E+V8ZXVQ0XYrnR
HDIqR+NDplwSZbCv+RW3JxUrxywXDdmH9AGlfLWsQOyYjPYRWSccV1tfp27eP5LKu1XBDuMtvIBO
0iN1jUI9GMTctrm3qLlxVcaWpgVJsfKls5E+85z3y0jG7ykGykK9kxZwfJHpEPk0oSWKcl9c9WSE
VjGlgQzY9xnlgjLaDTnUQ2B64iC6CGN7qQA0k6B+S9n8DnXh+ufeMfMrwbHxDveE/0wuXP9LKyqH
9FSNrm3GA5I4tFhfWMQiXrIpSpm4LG6M52FOJ8YdPiVVoAEqtMkLzct1naovnZPzlvdEBLTadCL1
6IvqSpJbXWvXJ3zTRd+QgRTO3H4c0zyrU46VLCLhyTMWMzR0dmRB+wq8XgzWDBVZrWxkuSh72gl1
ehzVA0Lm3r+5uZZt2m6O4MrjmFNiqIuTo5sRZFvoLzpzTBH9+9FetVXLpEzMj9R4i1L7GKzNLCKs
L57zo428qdelYQQXDfT1zo8q4c9udW8ZOoG1sfArvonOyhGrjDYYzBhX10i4azqFKC6vyBQnkwQ7
a1Xek3p+0LVw64XojgKJeSP5cWKOtXXjtnJRUmv/y81aAmAFfWtntyx7iIA8bbYmHQ8gHhZu7DJQ
ASE5LAwEi06JD9ri24j6zWALl5ARPdU26jp6atxgg8yuVdN1hwKL7UVk+sy0lbzy46bSzsxOmCwI
GVmJNp+QzhThvq7S6KRLRWADHuOchGWuVR67wZJspPKxyikzw/+Onjj37Qc+Mbl/CdlSWMi8mWbt
reHeH8f5ZViguMTxYad3qi8gL2mFkZ+Aqk5/57gWMHJPGrUFSpB0sFg9fCAv+DHax0IjYbYIiuAW
2+CvfC3gGv83OK002TYrt3zB4RIuy0B224INbVNHnnYOLAeBqLKyayhaFzajKT2O/t4+maEQJEf2
IK6pinkVdn5LMGvrNS1RN24Q9ohqQ+elBFukVt7N4h23IbhpfsmM1YQZfsTCI+vP0xqnXSvNE/0q
8DJg0cKx5NEKDXxOFO9tatPy7hNA3/0/t0n8Xtlie7aUpuviJjc0iF2WC9om/lbpUARDhRcqp02i
1cEqi4wQxNo0VkVBQO4//yr99w6a+XeBukvNoTuD+8Cr6vff5bRqcDskBVgXc2pT+qZZdVJ3DyEI
yLZTdrOJ7f6njzV9l5U24lc0RzyCyQgW0gzTv1QaGn8Uacx/juNohmEbLg0hvIJ+/3OsCRN6aKU6
QtyK12Df2ntjRq2yGKyrVNWRMGleWUN4HXVQrk46P1if33DMFXexHG5emh7gxFBH+4PkbEGGKTyQ
Zs9s3qMo+fSbkRynjJkFH6H/ELoQrqFH6MGdZqDZEZn2Hetpd/2Xq/xXL/LfWjr+93MZfCBNalJK
74/LbIV5MURCdwjSLEgK82Adsi/VGIeJmJElgUPs5OIrNrSDk9t3uodnhhEPePjOV+T1Ge8BAUcR
4DeFbQsbrbs1IobprwIDkF+E66i/td1LYfrrgUzmqMeOSniFbD9j7yA9dCIEBqDTKcKjT0UOQEzV
r0vHWdXVwbVO5PghAnmfS3vJZDmIGr7GQjGGUktClJfP/rgtDJCsstn1bAM2EHrfeXCC5ISMe2iY
pwAyLI9c6xD59KM5KilXmpt9qwHMfIarR7e79Xb4GRTVTM8vi+ItrANcOhwEki0zZ8TDExG73SUB
yNFxotRDysseM70DZZbq9ckssXQQ2HucSJl3wm4T4wdNietPkzk/YFy6zXCs5o0gieUXhTbgJ8BR
4/DSYUscYqpXy5BmvKA4yRHhcugioEK4F7XGQ6Wl34ww2zEW/1JD9389Yq5uWC69Up7D+/CPe6/S
SgvHmooK5EL1mvLAjqFDTVtQMnlUxD8vA2e0SPtoupcoVemag6rcD4UXfhhx5GT/9oz9XoL21yPv
8ufYjiFtqRnyj7qkPMiMust6ZxljL8bnNEKQ0VZTH9XgDzc9wpRXpNI7JbkTnzpj3gcSYlk5FsQy
d41hYWUOMjfc4Osm0bGrKkmdikJ12yo/vlhKwydgtIli5VE2+iNVIoe1e1zEJQf0/8cJ9tvHmU+4
v52WZmGkdRLNfQFD4pIulg/kDvLWxNC3itzqgRcpYQLDNXEIRTFdXvKWheo+h9v656ecM5pf9cdT
7nJRHZvzi5rFP8uYYc/cziXolAcFNCwjCYmATloTyE/i4MpPLWtchPbTjQTBo+Vr0TSfg+88+mb8
VCe5WIXCvxTM3XeFDSY4sJuXpf9A2NmsfNNYxkx0yEJu9Ny6hQTgp5qbrromY2suNlOKftDsAWNT
42oMMHLaRPi0dvWw9vCkqOrGSxSN4hzjcNLhG6t6OeGbxsrOQ6hjxm4XJB7fZe6hJLOSjNGFY1Wk
wexD09z4NkQgtoZSb69x9W06l5S9O463JQW+uQf2md7Xzhq1fwzUYbcPk3yhxgGIAKZKydcCPNAJ
dgSRHH235riKtsqGNtfFCWspMYGE8rJm5BmMeh8uPLhuDwCcpkXkjAwNEte26pZc/HuZA6RMAQY/
hrDelvukmxbUNVJMQxa62Z4jr+GkGU4GiVgaQE06RS8iUK9GHmz9ZFgXDQxKFm6Tor1Gfb1TwQzh
+v4nP4i/XccK16VXC4fWmvFTuxs8/dfQUkechseuTx69Fvm6ZllXVAmraSTNl2AzVmJ7IAncCh6F
Sp7ldBDxtvWofPTz6SdsxXtif+nDLsxePHCwJlPHOVhnao9tpxA/8HnIyjVZJmqUWJFR00Ea39tJ
9e6ZoKKej7OMjddvjrW/K8Znlh2ba2k+YXk753HCShXh+VXi2fBXsXiOM/s8GA6kgXwp6Zubtd8h
jHP7OuEImeF5myi8vkRaWk321QZmiFN7W8f9ZrTirc4B3/jNNqLKtRiXmSR/n+Jfq3uuCa5ARayC
kVCR9BZh4WtwF5IN7ImzAiELyRBqEHP4pQTzAL7F9OSnH0nu3kVgHJO/F91DWJ8m58dIb74ebiyW
XzlkvAnlVuIWDmAdAoA5BEE7K7LOQ1S95ma3qNjapDw7HgzeRKnI3RT82FGzajX+aPFkd+OyJiKB
nM3ZjocMxMTqT5LoxDkHQuzABqTKx4Ia7Ioa53Yj8Je96Jq18ZuvOHvlmhEpQfaU/k6B89oAFwLU
u9pV/tAp/ZQSTh/OGy164wCfeCdvNjJkWiPgqO4KOELiGjeBd82wh5DOBqivHWIqVMfZNEDugKf7
RzvBNM2iM+pyEYQItmx538zAqDj14H+d8ybkV9RFa1JHVoNcNYN3R6DHUu+0ZWiYi6kjDyhgGE/T
5ruY3jL4wy641erUcNYgZbirGdxniGaw7TfOamDEs21DC+XMUNAbvgX4iW7SlcHj7IkdyCxLveks
E3dhQrIMzkfG3Bymkq5YoGjC4Mbxa9KTl4CFJgpsDg8yZ7PkbJI67obDyld8kUZzRdHMFtPv1dfY
BBDFrBRaBNxB9qZCZy397FXY6uxDuMTk0vcdIKiKlqNCql6BPTH54Uwi1V8Y5bcVN1u6tLlJPXFz
isj71EOK0rhrw+rOcSi/86k/zktJrE5232ztNsQoUD7FOnr8DAx/QJA7wtg0+JBU8k2mNC7fAGE0
qa7DEPCtLe33oYyxzkk6R7i3sU4ISwdL4HSPPsJuVKvjTUXEWAEa2Jbz3BOtpDM6uFN2IFQ2XOYD
HqxEQiqnlfcvrzZD++9XtatRouYZBup9i/nx93cb0E9skWnoEB+AZlxO5KQlOy20H+l4PujKIUnK
3lLZ9NmmIb5j9SyDBy8lnI3AuTtb6GfGuaUVzHEY/bZ0gy/TsMFSITbzwrkfupbAKPdaRlxyBaFs
WWrr0uh3Z9YO8Hj1qyFSLmmK04i9N+gI1LIcQp+sVUObtReUq1zM5FjGwdd+RiGu/KDbhChhSRJb
iHy6RKQT9RgQTYGAQYcb4SS/hfgo64H/rQfAKpxWAQ9z3VzbQj0N/WvbgWtlvvyVk3I+1NVuktEW
vlyC0eH7m8boM8Twx5UgNCVkUaHicrSezShm4MVpld5DNW2MaSZQnfu8bC9Zex71b3Iz94kb72jE
YfQadl3DE2sx5uoqWTsSl3ucSgBXi8SMc2+Mj9BwL00DqDl5m1gpJEsEYLVEdzkyXmlN8kUtVrjo
+65e8PRsmCDPWeRsiUam3pcAdZcnFMOZD6DT1N8+QYUpK7nBdtzjVSJJNIYSM5A4OxpReQ0idWhr
etzafJ1Uz2Hl/PIJdzUpaJJIIylJ4KpsS128W3q8Rbx/C6sJBwVOZrhxkhGP9dxL9suxgrf5DNeC
UyFOKXHdfkthRyLJHkxXEk8fGu+1TJJHYgrceN3RWJJJ4vK4EmQjDOGn5m7oGNqiyz9S3nZHgeJC
FC9TnHxyeu8gDQpRHRjsfdgdv9G2Rh49CKCX0ulXOEyJV+cx/VaYkgcLeBJQsXaedH3cTpS10caG
IUnCFLxmsMhmzmZSPgUtpVnoWRMq0CRoHY+ex0HYOWo38mpG9Acra5SvNFccSBjbeG26TDJgN/H6
z0Pcfz9xDlUhho4ox3Rctu/fn7hJFBPifJoca7zjq2LCfNsFXfb4z7/l99bUv0Zwz2AdMFzXNHm2
50rLv82sWe5PTtGzEvgtVL4/eCS5APGxfrKYEha7/X//dZ5lgNU5DKf/tX3Gbd90dgOgIEScPQxV
2uGDIqyrpuVwUXRF9y+T8H8DGI7399/3R/ds4mQyjwW/LzGRzjIUE/0WGgZ4Qvlv4///dSX//qv+
uJJFOnT40VhtWerNU6zalhoU6k56t8hOegy9+c+X8q9t7Y8Z/2+fjeSt32+dFDBive44y9Jq6vs4
z9G2mpbdEuvWGzjmB8LZiaE3fxKhNePeTQOSYDyZUrn4z3+JO/+m//wlEmOJjtHItQxDt6jZM+a7
8PcvUSDEIN2EzpIJklxGK1EiMiOcIkCV4si9bfhbomh38CSXtCa2hXUe9uNeNb+isIL1aC9j1aw7
Nne9JJiCw9N0/GWNH6719Q31gLgazpiA10m+90N/LTPsXdGCOhLC2GAefXl0yxF1dbycwuml6a21
F0Gi2+LgiWYldIXF8SuOHgrBUhsZXBa18+iX0EzvrEg2yBgIJwzZ2CxWkYn9vxd3MUGLoflDEdHC
b71DS1w9t3gR2vqapT6mxtCosDGbScRk36JJWNcR6XkxNXXVUdawwFG2T+ru6JB2JEcLN5v+EhlE
a9jkWmglngbnX55mXlS/3Yr5ef79Pf3HtxAMokgmfW7DGghh0/NjUcQNBMqwGXo2tgLjZd0AdpvG
Y5Qbe3wK6M8U/WUX8PlcPRPNpSevZamdM3S0MochUeRneyJ8bVFVI6xb5c1AtFdFFKq2cprpx2J1
j8qPMX3s2L9CYg9T/YMKCwRWlJBQFKXHiAKyT0lGaIWdqPCCTWTeco0uCEQj/VAWC7QYWxH2ywCN
vEU2AxaXfVSnO7bFhZiaqyzkquJvo8rwoOkosq3iM9TmBs5QPSel/2GSBxjmaY8sBLjcrsOLWUxf
CFbgBDXEM7HV2lwTvPbF5NIDoCnIccWa4R4w6SRkWfxk2FrUFPOGjTathbfYcTZkbe/1rNhpUOdD
pW+s9CEmzprk1hUgzmqCkRr7DGKUfD7i8Uh+7UhOtHVi8WngAgjKe9w4PWqBvF/bAMENoZt+VVyA
ZxZZkRzrNFtGpViVhXH1AxjOOD1SEb8gXgXPP01pBaF/BmkTRp2EBPCzlhbNQjDZ0HC4rROHoaBb
afbM5WIzxxL+PJj6vfT996D+zMcnM/ieO+hqFTzwqFzsllwp/g98sDcAAjJt0oyY+O6tQ1mXduQh
ygAdtC3+BXj8oxp5/l4apmaCoTsuh9Bf8+XfjoiwcgMEcC6xp3FXXoj3RlFvz/6ywNKoOTXSB70y
KfCIxwbBVFn+C5A9j6f/OaH+eiwMT0PKRFCgTubpH0C2ps/x3BnNzHT6TqgyWf0ztDrUQswG1+wX
Q2/yL6+ev17Q//mdf52KhqPNaJtjmSYFDb+fipYOqJVMvHus0X/NHUidJm6+VNftAm9ceWn9P6Sd
127dSrZFv4gAi1VMrzsnZckKL4SCxZwzv/4Oui9w7W1DQuP2SzeO3YebsVatNeeYG1u2awm6sG7S
TVoHsPFBjOHHJDHugnoa2igaFPpzzVDckVH1Y8BW/vWn+2wR+fUjlSMdS9iKxrv1K9T5t/siW7qA
o5+y/peyptpVciD/czQOuq2XH5b03a054BEyK8fEzE8lUidF/PD1r/jz7vz1I85LnTGg0yck9SPt
hXzLAWY1sfMBbbcHe+ThtDNWXx/xz/7Yf47oCtsiLJs1W3fO6oJU82i95cTVJiGoqNIxuxcmKmx5
yeRdTMwFD8VEIkc3mf03Zd1ZE/bXoSl/qH0IHeci/tWEjcPcnFJOVtNF+FOZozikZhbRiFDdO+Qd
B9FMWh7bnm5Q1RvJ0TYYhZRdUd1P0rcuvr4Qf64Xv36NrVNnCovyz9V/jUF+u/+JzUBSNhESwDbF
E1OwO97zBqPwrDJnCL657H8fTZqOaTHeUSazJXv+89+O1uWVN5ZRPaeTx91JQoLbFDrM3J5w1W+K
EvHXsbivpiEh1pL7Ygv9bMfaNuXQxwnHwjfXXZFSaMA8G4KrUhJ9p5dTue0iGrO9EEyQc55u35Gk
85jNgF7dFWgGmtC6imdNEeZDtfz6uhMs//sXiQs/V0uQsG1buLbN//zzUiTEicAsNA36Kr1BDhKC
N04o3vRF6RF0VjFU9NDIY76NjK3ntxG8KI1B59qs0/xJZ3bsX1Q23hcSPG8NE6vZUCEJgfn69Q/9
+3fy2baV4tEwdUec9+idMAQz0fK4TqMDcccAuyUAcx06zS23VuMqZOIFWzWJlfLx60OLP7dA8zXi
2HyyMQExE0Rk/Oc1GhLH6bqYr3bhJN1Os8M3Fy7yUqZEAvW5BwmwgHeDvekyVT0NJ5PWTOlrkFFQ
KsHhgiyRJOQefv2z/v6wzz/LFYizbUPnP2dji8GUZmh3EZ8rn01gW9dqQ7duIpyxklC/oHnBRRyW
Mm/kbWsYkt6IDDfsfX8GgU7I4JRYG9vUkP6GcUpD0TcO02S027hPSClgL9vf1Wkz/bdvupIuiAnd
tQzJy+6effK8KfUnB+UEbV6HwF/0I/tMn6232NK/Wfr+vm88LpL33LYtQ0nj7AIVQTW0qEAw2GP/
v4WZax2a1Aufv74Pf5YUPB0mI0zBieh8w4UU84bst49Jo6mud1xOKG7H/ppGrESwi9nBd9296irt
Lc7K7q2tGQg01aT/+Prof61ZfMR1i8Vd/ZqPu8afR++NOGwHfLmrStpib/R1t9JNkJllWOWHVtCi
Qgj6XU3x18s4n7IUgq8Zt1CYZ9/PtOumknXZXuVWrO04d+e69pP6oOdZdAqrCR6QL/JdXmjyvyqg
/vdi/3bks4s99nPETDDQ/7N66+dUieaUq7ykITSioCDkB+N74gTflCfqH1eZE+btN/iCu45ztp2R
k+P0duIiP64QgyNXbGrEXdSSFvrEtsr2YdI5J79wIBBMYDMm5gSnQiXONfN9MruZY7zkmpk+dkwT
j1YZitfCHjqUs1HFnQNUpjt1uo6KKX3ORU04DuY8jBotw50Ot5nRU6bqc5gPu1tZwrsnoGUQsyo9
2GVjVR+akU6J2cJ8wYth3Cc6Tp+WvWmqYtjPFlQex2Jy2mPjvdYNl+gezfSiHUmKqNWScNjZeCA2
8+jwJ4MbHNZY3CAFfP2wznfnj1L07GE9eyE1qP++U1GK+iZKSI0MsnSEzRpX7Id0DVP9f3U4EmN0
ZbBo8G0kYtVyzg7XxsglVFvgMdJNLAMh3dFFUyf4jDXJcKroZLT5+ojnVdVfhzx7HfPWJhyhj9yV
CLzpLZ07u0Fgv8Hcre8iFTsLojCypVE3ahsNcOViwbQbHSh3Ruuqh69/zdlT+58fY7IRN13p2o57
dv5lX1WBOWYOsMHCR0dNfbWJoqh6LKG9Xxh5UN0WdWN/U1z9+xrY5uzZ5JNoG2cvS1dMDB1ch168
MNnXlxGK1agacYTLMGRPHWMa0UoE0dBh1WG0dMIemsAPnkBZ+Zicmlx8U+X860KwgM/vLoIDIec/
/+0TrYZSjV2IPJPUyP4ig/XyYPZJf5TMnZe8ysMtpjB1+/XVP/tI/rr6ihKTGpMdnzi/DJDIaq8q
YL9lRkC+QRm9IB3oH6HOFqtQOt46sVsCK/iIHL8+8Nmy958DU2vSt2cnxdr059lqMWG9NZ2kVaaK
+mhVOjoELyNW4+vDsPf883X+z4GoyRwatoJX+2wpz0nzbMtW91atBqyJObGOK7Gdo5W1dj/m4S4j
vCgmFlhcFUiJxwZvPVpYMn00ByxC+R4FCaHX0IwzVL7NRYyASaK9ENobIhDYLnunutIxiMVQgYvA
Xbf5/NYyl7c++gQHz2XkxUuH3oxAxSAps1yohvRVX3nufsiReTPSeuZFiPY+TTru46lSF330kxie
tVMDp/B6XK9YcbTb0jxO5oCKo2+WKQiyIUDSSMsqG0mqyI4ladpBsHFGMrYfJdqqCjylBgM8lNcS
piV4SRtRZk47peroTcW3ntEhKmzZS/KPMTksG7ivBkbBGqCES3Myw4yQOWuHnS3IK+wvAjO5P54o
vhvvVGja0QZwkdbxSU0kwExoFDs2C+HPuLlXCPzKWR7FAGfDq53EN7p2MQSPIeHsk4mud5ZDG/yB
x/y7uEqIHWqrI4U6JAYFBMfd2i4uWvE+aE9zqIcWSByT2j2iz5Vq3m2iITExrhMA9i0WgRkpHhrd
NkgAwyU0kxmr45FCKfAx1cYtoZPXo4vkvQJ83e+81lo20kc+ERxTfGvIf1fkRP0yhWb1gy1eyuaj
6KxNZ/G8GHcZjj6iJeCKP9RoR6fcpMn2JHl4xIDeELylCXrQMW4sJ1yn9R37tWVQX+bug+NukvI6
Eh+BO8ECuXCApAWH1iDTC1gIUQLwCfqLerys7U+NhpnUQd7tQv2p1cu17b6M2WdqjFjY1MpnKqM5
gqQkCyhTsE7HCAogVzH/4ZbYQDIfluqrlGrbQeYl9mDVmdg8GCoTbLou8RRiGnHx3vC2X1oSc62K
b8Yaog6CaWB/0bZDNJvfQChZOuWLSfIQwJoVerCLmTpavVSzZNvZDt1as8i9udNLsuVwIsCUh0J1
OdrvwAB79jnEOHraTlcCGURwIapiUzMMYhC7YqOAMQ5CXbutkgd7AtTWNQs7LHEbo2mlNL1AzHpo
J1KLxs9sgDBVZFetehqrO22Sy34w10KPLizVHWr72fQBdma7zp+ZTChj8O0DP8qLxxb5TYNH1SrE
0p/1WShO6Fx3ADPwzhtFs6zt5KINjS2u5w2r8Kwx/+bz849vuinZCwq2Oehoz/cRod91dh1CFW5m
Npmo6uxa10vrR8fYHXK/q0BvUwCM66+/ekr868Dq15IqDIP+6FnxGw1GoBT8G3g0+ZKaYlkJOIU3
5YhcWZCnl2EZ6fmmDE9J62IquQbOsxiATBI8srQqbRMRHoLkKA2aZVZjQGvi6EbPxY0qZL0GnXR0
Kno+rcOkqMu9pWxozRofLfjJkDD3Vl1aBkb+6N4I3yLMDx6jwcE+IHZa9cON2daLqNbBs2CJmDNP
fpRjhtyjIDgHIZNOspqtFgploY75D2+lbPj/h3wj/Eq/MVS9i0b+clIU2wbNuzk3w2VAVOBDV/ab
GPq3b6wtHCOsJ/jUF3pFusVbH/ysBcmI8lEN131172vPPkLGhI+js239uxzsWmZfufVzLC/osq1y
UPUgCDwHyw3DWBvfLgEZe21+4WZOhDvsh/qTAMtdHYAvLqeTbZb3qcPPHqv3Ko0u0gx7HpnFqq+A
iWFFlnb9jNSRDKBXQHd7PTePQx2cYsox4hP0Yx7w0Np3MQFbaApv9ThddCh56oFAG1+sw8EAuwU6
uMH0EOfP8cxEc9uDlze4KdqVIH5ZkThu5M52qhvG1ebBaJyHqhXPWZfsG/xAtqyXHWvg2CEDt24L
qyYmOUIY8mgXzjIknHvKX8ZxZt48WsaH53i8QnuXnNgoQ/Tdb7X81ax/JGV9bAcAtSZBZmAJR1K2
rZihOc7bsQ6vKx2RVFcuA+iOZWiQ03ObNsO+V6Dqmk0nsO1Nh4qQcLkj4W4RZCxr+XhkYrUU/tOI
BJgo2m0iSMYTc450swkxxCTxvYm4NCiwTUPacLrqyDwNpUJPVFq7xfE86CNQth0GKIe/0Ks5xi1a
hfaVTthYY/+KrHJcpMaNRW7tPrd+9qiKJtaZ5tEe3wQ3V68eIjK5x/6AsHXtCki/2wCzrCNwpKXv
RUeaPS6NiSwE0t7X5fjholzMgYHb06tdWteawIGMWWo0r/jdmnlMYeJj+oIGranHMT654zvJ1fG4
LXTeMSj4noIdjc3Wpc1+J4tkIYMbqOLLJEIOBZG0T4EwgMvNocraYCHJtJxrjDr4HD1ej547fm/r
6SmG0bDswxVBIWTKEpYLGCfb1uJeqp+hdjk5txMBEe4M2CNGB8M3jk2tPgJBDPx9g6kqrlZm+NxG
+MXmEAmy068oXXSKT3yeiuzT4rNQn6MprsJeote2rhrVb31tPdD2G5P9pGE7pNAp9Pc+Yq0o4zes
fSuBlNftsqeQ7OiJIqwiV4ldoZytpOUqd2tg0839lERbOwrR+153pXwatVPsHSv9vhBbzSOytDkF
9vMwAtiolpb1ihh8mc6p3/27YR+AJ5bjsUTe5d4wuSvzm8pKCGvf2PzbJ0COED5GPiNkMy7aylxa
UQlFBURd4iwsDzL7kz1s22TajAqQ+XQ75f7KcRLAns+jqlZNDTcah35gQfJpPLQVwG9BH9bj7OKt
0f+ZJYnhwyar77Sfo10DaFyJFGxb+DYBgBvwJ6PQ562bH5YmfML0GdBrpZwob8biMqK0hOmmGoS7
A9kNj3BPd1403WjudIpsaPerqskWLX6oniu6GN1qm5JoE3yzO/zHjsD8feU4a15o8WSZTYp4CVUh
KTJijj1rvHitiPLbsm7Mo1o9X5mSqfnXq9a8Jv228Z4rdcRYtu1YlikcU57NgMZKA01UzoELViaO
hKCRTaahlVRVrO//f4eaNw2/7bXGWMtHp0/c1Sjacqlyu72N5hmlHjXtN4f65/X87azmjdBvhzLo
AY3EqrorF4C80Bqi5Sb9YpLJa8NHjSYDMvkoml6/PkHb+efVZMcj54tK6/V8gzU6EdPtgJS1yNy3
HojoTp6sYRVrP9j7YoRdRPLGaPcRVbOmAFujQtRkQdoYizD+7QTeIyUViOhS7GgY7GtqzUliRCp5
pB8144du7L0Cx+y4dKt9ENY7A5h2VuFifNMF4oLxzSUJE1aNyNItYSTkOMBenEO4vEXlu2CzcUKx
dmoHme59/GryNEA2IVnQzC5z0NZ4/Gv+u+v2HYKmjMqyyfSNz7+JfNdFId+05lLVyaqhSrcriTep
X5j1FYaNjQzfPPBpErhObNDLwHXL4HEdtvohGfcNRaUBSzOzoMLqm5nHW8xmLLx7MxO0nLNzzHbZ
B2rDeQE7G65ZUrrkrfLgJg7ZqqvwQrTXI44GUiggZ94440l25M1O2B/5S8lMugYREvEi5cVRYBad
s+CH4GCjke2JoOprmAMz5tGDD7sI0A04En6bu8q8PRIM4r+keYtnbammOwTYFRaI1H8uBnddlnel
fVVDfg/7TwtAZ87WRHovTlqgXUZ8HqiHSNm3OVSa3pK7VjqHIbsAqhTI6RIQNP22t8ggBYchXpa7
Rz2KUAkvffZVi5ZhSXJhILYebrTB3hXtDwdOm28yntd3kNDT1lnbAjqFve/KCyrapVOYxNggEg4o
7CfgsCvfOmom4TjIKtiyOdNqdNmvzBugGZLsX2ewT/P2IchY5C3Fh3MkBAnvPxzHwghvgvIlphRP
7MtcO4p41wYvCme+nUtIOy81wS5KF/vatG+D7LYYR5AcGT4Cb1/UV0VRPXBHZs1qwu71pnebIxuw
iivuEF3eWNce/A/SypDJuT9pOqMBgS4SrEm3BKlMvpbOyeJ/oyJoh9s52rB4FOABJgXTtgEeRH+s
YUVkHMruyb2NDABc45WLw6cetLVjPTTxYy/X5HRFAEiK8oCrAJT5UK59qrU2H8jB0mIT4QPc8oF7
bAXHVkdxX/t7i/x6q4etI8s1u5JPRGUE490m1lYBdBsqiDtCbJQGQCZ5Nuy9YsfJ/hkDhWDkBX8+
GU3eZN6X6Iq+Ks/bIpV31MO6/+nEG5NqXnYENte37vQ8gfYQzNhBijv6Stf3GdEY0vyQ6oNszj3z
YKCJe6i6C3zTixByjvBzyizvya3rlWJME6G1IInTb82LvAH4QKQ0E5zJOtYJAhO04H21R1sZkpmq
16iGS5IOHGJR/K1Lu033+KY8dk3A9483hv5L9tGY1Dv+rhrXvrfVofoEEamMOW2Ua1RPgCbiRRYj
xHbnjGQwIcX9UN6lSbccjOc2JY8RS8EovKsKDGoGmtrkaTWBqEDU81H7mvHrpF8rclA8CZq1pcQA
Q7Sp+1eqxq6+Ep2zEOxAiLqDh5xTh2X1vQ37kq1+DgVfIL/XyOQgcpCgddu76uvbORpW0JSRhCwg
tQFFs+lbYJ6hhaBU3xrFW+XEhCkJ6AQg0Dyeq45IxfQ5jq8Nl/yT2KZEbXYBiluzQtUMyxeQGgFo
ekp+gjxR1/Ydkzzj2c7eoVSQYwcsHL3LyidwtwQvPivH8WlW/Qb2vG/Ec2gudoRXWmu0jo5IKCDT
hMtOBxwUPEgqQE0sgxRM5tZvLkdM/LkNS0x/HcWboE5124s4PGXZQQw3U4aXzODBFYdES3ZVWj5b
CoPspPbBMDx55biJhf0QDtVlIu5nkhkgrjXMd+AbZG6NuKgVNBMgAYYPjteolsr9rA0uUlcyv9sU
8aU5G/kEDy72GU93VjG5XJyOr19KC/N5dR8AUQQKaCfbrD8aFtSPiZiKTaA9j769sPOYzUyyjtqP
MUJZTA/9ANmO7IbBP5YkgzckCTnbINsSygsD0iKtaJ9qe+VfatNDAakkVLcEJnn4K+pyYjco90EL
xmPUSb0/oWWuoF6MVnCRGEAqQlKdC39r+c/RkOyoZ+t2QfAijUAMwUTubkzDP5SFsSb/e4LTY6mH
gn1okO0djCI129Gsv5jIyfCTnd2TWiKWVnHZTimDEuirsMzLjjQeVL+GEyL1fU+JKgjdAcACDl1I
lgSt68GR3G12DjYfK0hqND9EzyYYdVkTXXm0UTRs3Yb/3nUN2rCnaEb5Y6yzvHs1YzeSdycwdgqE
S0LKXyTYUEyk/UHDidmCMMfjnb316x0Z7cvcevfSYmkaN7ZJklBfbQbEL5Nyt9lo8NoqlqGl70JP
zlnVAH+JiNWVAGrd3pSkf+YHv72tcYPq7NuL5mdZPgREGpfBT8N3d85UwQl4FukjmEhN/+yL6966
buInAD5925LAQ3uJ0h8KjD9zviAvYx1kN7DsvMsg2IvGXPr9gSXOCz6o4Lr6zq7vEZQC37gIuV9K
RwvsFltbvpMSvkiFQZv7gIYknCmhdIGS+LFDWxR45ATxBFhV9TAyM8/Kx657kFzvSbqwrHHEYa31
P5WDWfITGHSavAaI6ibsna1goYsefDatDQYtVhGbPkuMU3Nse/avNwE+E6++zXN5PyQI7lPyz+b6
nZQPJm4svq8Csw0l/TrxrkXnLfCEQNe7rLkjoGfBgpEnN9cap4AQcyPEUBmii4Sr0MlwT2zjDkbm
QtOTfTXHPRRzsvd6gDWJ1xd/wroZCFhNIfmzzYwUgqU8XcT6sab+oeGgBnEIonE5WfcuOPgZ+CxH
Gr94aNZmOtBTe0z1FkR9Nfc/eCD6dV4cLDqyscLizUjMzX4wCwR+DaFsvG1bnQHKqTXf3YiEO1oq
AK9F/AaCr6473qnjNN5b7JDq5lJP0LLnzRF7O6B+B8YIJHMR7stYe/O6kG91/9rn3YfRnzIHQof6
qGB4TMSF4Olw/OtKXIQsCMO4hzrB3i5bOEFFBqXtvPW4WWnGrKePr2vrf82OTIXIQjcUHTpGd3+W
9IyCeDMdJjWoQmEE6oheiYSO1kORJWtNldla9WV07OyBazoZMMvrgTQF6cJLT7rmm7nvr9n9+b7J
RL7DkAO1uLLPdhj+4IskjQjtIFbAxj6huk2FLwToUz+9VUmorZlzIRtve/a1FR4Q4dww20g/0iIS
hMpGpLtoJLwqjWCbNrC9b7qRf+9E0BEaCOf4dQLl3NlOJAAkE5bckFUb6i7s7mkCWZfqywQhzTf9
1n8eSiFeZJiqzL9m/iPWqbztIhIj4ZfzXoJwW2ZNTWnSVPrj14/B2ZyY7SqnZSEGRJxGxoB7dtk7
tqouEm+HsUpsbT3SZxd9I94iXZr7MOjevz7aP8/st6PNf/7bNpKRIeaOoXVWXU2Tq5NuTc2dFVsv
kuZ3D9R8Q/58oDgzV6I5s02EMOeTSNvyp8qpCm3VWdChNm2ZMTqrtLSNsRiK4JZhXX5jj9I7Wbrm
kIBCa0hPE//NtUPjm6bAua5pvsyKkYBpSRMdEcKmP0/c66rOCQtOvCo8Z5eXEe89u0c6hjMoq5lE
Q4YpMQilOeq3cQY7qcN2R+VKrctbGG9cYBy7wlbxj6/vyHx//7xKWLt474SNuMT9+yr5WNVLjRhP
LXequ4Byhq99Y6+/Pooxzyf/OgzCANemJ4JD4WwsPPC5dtx4wpWBowdjsWluEzVpy4T9/AVaejxA
aWkd9dKHks0LADZQN7YNAu1ty/x4kRGYseqwBZDa59DML+pkLSoNVmoN6yep9QYXrGj20Ony0yAr
7UepJvFNU+nvd0XxCcDFIlxkceDW/ryJndeWkHGY4o9VH28jnUrdZARKvesmuzyS1jfHmx+Ks4vG
TZEGigIbBZc6e2jaaICwIj17ZbipH6HVjpJnhZdm2SXs0Qhtpz7I6Lkeo0hVV0GH1eXr2/aPNYIz
/r9fYJ6tEVYYYs0yyGBk2c3WkC/V0m/imPUNcwOAEHJKBt0VVyLSaT+WTi3XwiyZppBkj2MbA+E3
v+hft4Cl3kQVZUuTVtuft4CPR4GYhkXL4reARbV5SGaTInOELAHcBiXnm5vw9wxKoSh1MUJKi/nX
+RFDzwqQ9WJ37HudeeaIkBviJQPESGCRbyat+WnW38qg/nWerIXQUcCimPa5BlPEXaA3NjrINGcT
rjcYULC+x4lPhjq5Md9c1V+er/MnzXHoVqLcQIN53maD0uyYkV+7qwnf/eTJhcWeqmQvbXpow9Ui
sMq9afVvWgIewDH3lUcJODSHyZ+uWLmfxOwYDtuD27SbMmMvjPvcZNvWpze+49w7erZR3sR+on02
hzuBFziMoFuam9ogBV0xBqDLpMjbpdu3agu8y7StS1hXSNU3XKVFZwMix/cjkO5ag0avHZh3t5vL
1N7a1vmdWxkbu7lrbBtUMvGdRrE2adzkyY3trpw+v+qS+waYDpBXHmaA3eK2bK9hOB50b1fPkeKM
4gL3agD3i4EjYu8cdVgXoHsn1212FLmOkua5669DsNFDXmCrdlZW0e6ld9TVtAoJZYZlctHm+8A6
CvJlF0mbs/E0loNO04EIGWEwi2T7cesSS9LJ7pSj/v/6jf37cw4gB/mzI9B7ugym/3w/FPmvcaFy
beWHDnFTbqORElz0L18fRfz9OecwKPRmRSJf9XMPQaCNrZ54VChOpCHBMMYGyBe5FEEs8X/hYYRo
W6snWyvDz2QIonukUBivjbqod5AVseHIBqjKN7/qlzr4z8cYcJHL68IqqyBpzT/7t/ICX2zvOs0c
tT1QOYqO7ZyGZKM3hn2M0gJwW9SmpIjDXc6bBpdMdaScPXWJtbboiXhorZWPKqClzWNXdFY7dZmY
MF2MDD1bG+n1qusRdWS+olWUrEzfPDgpYZ0E3U1kFKXvAlj5ZLZET71bFuAMzyQtHbe3G3fv1iSW
YRNuMcFsrQA/flptej0npQjDKdN+QYCDJu8jHbWHcVmhXenhRdUtPQRiV0K/2bNrdXsD+Q0geqsk
Kew+NstlzQa4E+yf6C2AOIuqJ0jea6CC65j0bz0lRyYgkwSFRk1uc+Za28y46CrcnvGjPm+l8OoF
dbgZ0qcZAKSGehmXgEPmFFmTBOlkYRcIa6J3hYMSkcxKiOioEQNnEfUph+vQDVCDjBsxb81dQHZs
O5YwzxcwFFfESwD/JTG887aO0jaho61b76ekQTmkTA17ju9ANB7I9cthXpNs1vBcDYw4i+pFBQNv
dbAKvWGvTUcTpYthkmnaXGEDEGu9BonF+tjbaOkrhl4GnPp0TmYxEY27Eb7BKi53kUdHQMq1T6rS
EKYfOih2wz7pqFT0qfqRs5Kz6yRzivyIOTxTAgL20b9AGrisxobRXJPeZOVwZYiRWxTP4c0pQEvH
7u4n5Djha4a52KRx5ar0VONyy7FyYWXhNO3rVHfumqR5TVqEPFm4qrpoDWUzaMFSc48NvORN2l7q
zWXTN3vXQi9HzYquPcyeYNOtjJb4hLTYCC6VdIxNNIpVAk+C/AQYEwQoi9ukwko3dz24TeCcTOza
IOa+2ZX8vSRh4zLwBEgU2Jb1q8T7/eWCUu7TAJlBh8jqClOGHxYR8zwNVXpplpb87iPz1wERWhsG
RgBLwYfSnbPxVtdB5O8lCqVaS/p6pQWleWEUkX49AxmeZeUpBwNAWrtoDjR/kzlyoIc1hsYhTOKO
oklPIXC4vfNMyCRSOWEmJcsXvflvhmMGXLS/SrX5g4gEEMmjDs7srL4FSj6miJS9lT6zRMNpMwUP
SUUSMI887WstZsLd7pMpu2+tNl1aNi17ZT4b9F+rvj2E/YnI8jxSC6cBlGrJK89j9Sl+JtMLok4g
0XJl6uQeKbKMQwOlIasnwhdyyEZ1J1C2JDEVYYyAmXFTV5BX5F+RDQjfpq9dpsLYgMHD2vljyItV
lcUx1xVdfg+2IfEXNFA0VCLKeAqChFDUiMfwM6adPfooeO3oKiAbNuXFphJ3E8Z93m0fOteTTlRs
vCH3lS8TTU+Ud/lsVYxXJboALwaWZvYnqNNl3qyJx1na4tiCE3CSh7Zcy5wXi3wzNbCFf0p5XkVx
K9V9Bv7DMgMUb/tO0HKHVBuiCanXDsOJySSU7Q7LdVM+Z2g6pH2bGITRW6993ABzeEyM17KHPFCC
sZfMG5ilyQerhmlpcY3Frdu/R2rvmKs2hxLsbjooK379lPg34ZzSk85hZdDcGiCL9x7Tk7C8b4qP
ED5bIdONikH2PA2C7qb6GIsXY9BBLXWEXRG/x1vNKYIzS/L3vKYv2APrZiDYHRP7VDYEYtj5WuU7
PTrYiGj8GYiTqXWQzbhu8g22evPWgEioWkpnooN15oc90fbmDR0Qkb/K5kVTlyV5JWGvkY3w08un
lY1eh7awTXcaTN8C/wndrG1rkTYKTQIjIDzim6nvLyd9jp6E/wQ1toWNruYwdd3ZRe5bDT6VLxNN
RtSOzAFd7UFYxkOLJMgByZIbNmlpTDFNknTGJTKY5aDu8dgvJ+C8sc43DJ0NJMSLSXyWYXpB7gbj
G3z3PFOkiFwYDbnECnwSamQRxEc5AdEULLMliHdALRqgUay/92JId71Z45Y+5USwsz9fIBvXO9qZ
4I9940dN4WgjCDKai3aWyrwS+A6XWGUsGjnp4g+5TliMFdEyP4xsQIDTxS5/zhLGTwsChHUutiaI
ByVTWG07pW92x1wsBuSOeBMCuhUvZf8ph5NvvofDIctvhMeCtMfqvjSDaY0zSwZEOcMyB9SdV1hR
bPSoFlGo6UlnjUOio9J9X4dLhXBnaKK1q71nzZPgvUZWhrWAY7F56D71Qa4YLf2auKAtSdB6WW8u
Dl95rVEnOiNubkYKDsO0UfvQxLY1yAC4jWtoRxjhzZtRbKZpZxU/YnGFGGIhLfSDR23+3JT3g/5o
o4Ls/EtzRPeWTFee/+FRykizJgML1ZpXX0seZE2idPWY4jIRBLu0h1fKa/lReCTi9Pren2599Tpq
kKnCp8TjKgw8e5LsFSGvRwk1hdxz/WX072tRPxZWc23T5C6M6eBHL6Io9kVwQC5HqKUriNLs2s9A
4AR2qpkvpuKj4cUXXU4xQQ39kwc4QROmMabN4TanxoVBXMek5K1jPwUQW1SDOG03lTeo3rlXe5Gf
mpAM453b3o/51o8vxJQt4/pk5f0y0yC1+BTvwEVCHH8NH5kli2+P6I2UafUGZ7dJ9G2Vk5VjnIZ4
a7e7CviYjUyNWGEeoEa96c27H/RkeOx6Mm1SEFIRfz/uXqeIi1h1pHigLg356jF5OBbDnWL0lGt3
g5Fj835PwttQkL3hX9iMo8ReBNdNDlKwu8KURYIC0RsGRZK1gFe3dMNVXX1UPXGYPvyKCyd+H+OD
Ky7z5FLAs2ay3bnbsk6pGuYpcLxkS7HSnAu3OyQBKtubnOhkt79s8ZN0pFEL78IId27/cxgOlb2X
8avKX+PxwiYYi45uQYaDepx4yCxyNMlFYJIfjGo7+sgG+kcGiG122yRqTjY212bNBwsNXBMZsHjf
5qzIPnoIYNNaMdsoeye1px7iU0DhKDijOAcircjaydYNFucCMia83wNC4A6BuRpL4NAv+MCZgwP4
91cRvFvS1WxWtptolsN1rEPhtDaTo0vhN45kLzB2SNH3WUOwZuVpfLyeaBjGchV1LS3/a+W89wxL
Q0iuBiqBYY0tBLJtjvgPOVUHA/rZD59D7VNjOhelj6N7lZXXJt/S6iHkWZnfUphromaqwfx6kegk
+b137r52L+WEuBIetZ2DIhwXDlmU+nCKwk96+aXY5yV8y5K3FEoNNdh4mRK2GI7z1xFx2naMglUq
917krTuDi9Oar9CHF3H4U0LcJ5cAyp2RgUCSgCsIGBj8nRx/ou0+Tk12E/nEzouo/yF4+ASQsBRV
DAs5ypDEqtd+tRMB8FrA+8wWpmJnxT1gueZk8CmehRG1z0By9pwb8cnTVlWKroJRf/DRJg8pGLTg
wys87vJ1OKDaN3+g9zlmZfIjJjHBnbOtOpIWrEd/vIvKh4xGYXMTxy8j3m3Dn0ABBovY9DbIVie4
GDRwlgUIvYrxmdBf0nHaMhhhITbWuKzWjcG/K38tUnIsE31d8BFj9w5GgvhqTDyhlheoFueogvAJ
qS/i+v9h7EySI9fS7LyVtDcWstA3ssoceN876c5+AiODDPTtvcAFMKxagnaguUZaUm5En0elVIpI
WYbM3ntm8RgknXQA92/O+Q6zUkUQKqO2FmK70xH2C80oidXByMU+F1u935CaagX3ofrUmmlrtOm8
Hf2TW9yizyJ49eKcxSU/6mXowTAwmtCHb7l/MpN3GXOZdQ+Tw8+Qvvf6u4jrVdORIUGKiuXGl8mo
lrJB+GMECHAvjv+mYvKvdd5q1MIXw5l32ioz79Iald2iQjZ3aklNZocjVtz6WrAGQN46jBDuBOoF
j6B6KNvvWf1g+XOtRjG0IE3MM9ENEyw2IqskytVYQmlQpBl/xM2T8D5HbZ5Av3bmmbnnBo+0UxPy
qFlExoooZQh5h0SyZz+kXJX1tFGoOAF7OzlKiRfdPZioZ8N3gHBldgAszC0Ug6jwxXOHURMon3cB
DIHLA73/DI29Vb0mBPrqACMQ9t1ZVD/ex1he8+zsEArNplqshPaUYN2XhE7OquLOtB9c4xUoNrcG
hSD75TBb3zq/yYSWf/Cbje1vdWDQxbDM7deYe0R/AI2vyMqFOFhdEu+jHbcCcQYEArNYjchTrB3p
mVHi3QwhFfqQapnGZA2QOZ2D3YC+/5IjxWq9+xHxEaZpWmRz0ZBoCJ8MPn02q0dnocST1S6aZFsT
eemZJxU+W906bE4IGCx1l6Ftne4E3XFBgII+V+TDu1+m9Zrn7LpnJLWFzhdXtsWCzGLVzKNM0oqZ
5cJ1ny23IJHyir8QK6IpwHUcNZ+4cQxBZyJ0qwe+JaK1mkexAuaB5ta/6jXXt8O+chE0S7tcGcVK
Okd/eAgCsO5HSOc4SZBMT/KEjCukRLh5DRCGTZssXisbU/tzZ25oA0vW7wod2Pc4WYbdO430rEWz
5gevbEXQP7zKcBcVe0cQFAfgZJOkaziGPCQEiEh5bO+8+siNNNYHQY3Q7jST77CIBaXPPhM75r6W
9upOWx7Q2nOaoQ7WPkO1dKZT2L7p4ytbfhdlu3VAHOwOV7bMoXPqs42HGDvbCaQd073QWTt/IDSn
UBje1HQ1rAcr2d3SmMt9nb9NpORhTfrquJKq+EjiEkDodro3+lc0O6O/ZXFc9/ci3fmGBgd/Luwt
kc2pXIU4UuKX7Gbz2Y5UMpYDqGadNUvkQBOozeeof6xyOQ/0vSkGwnOeYBdzTCoiUIjbdCBpnmqJ
Sucw3biSSJVWPvsFdjIInHmn1G5UC072mJwDy0W58hL4hzw82NYW/3fj0+M7BCUsZBYXCzubaM8z
oDEyeOYGV6j4smjPOsPt1hH3gMvDqVgNRORBi4kPrvHiEcOAyJ1Ngv8QNVc/WbE9141NPRJStNTQ
h5Q73bzvyxnWFqJRZ6O59jh6p6WsZ92jfZsLLccE+mW2MU1qgQzHgcTfdF+ofhZUS2LwvNCc+8Tb
8FTJCegY5hklYF+fkA8SjNcX+5C5DauUEWz9fGy3aTlz/BNKxpGTsICbYtwauWefuEByS4bhqk9r
BHK1SX0wK/ClMI5KAn63j2HVLB36q2pBuecSr5fLe7NcJw5WokME9VnblUSu8jsRNoMD3t93jf2F
DD6k9ZSW80DskR5VwetQ/ciEMHMEBeu44+3a3myLdn8wwg5mMlHrJPs9eWBre9ozUuDOLOEbO0WK
5SEkmvXDnmc5w+Rbeatr96gtfPdYN49VebRoi/NTiBkuyD7x6nLzLlO4efWtASGh8NRodxT9MZiO
cB3kJ1ACKfeQ9kD+i4QVbSj2sdEh9ZcpHiSpnrFQYHWC/rxCWxGXEFpXbkcwnDdpWA+Ftmyc555I
wnHpxEv0HZHN/c9Yen5rxCGZa2qPmpt2vmi3Bbcvb20af+nNlQGhKJ7MFiPcTXso5L2LTjojhnfJ
HUBpoZiquvzLxdHInd8BSVyAqY+p/qD/4CQhantDxoUVoPRZwzZ1/CX1UlhsmvDZibiUlhAVa8IJ
kIHrh8hYWySx1ChM0bXNzH4Zf2utU6WPTJjmXfbZvio6XVy9dxgGBw81Ehbn/eBvcIi0DCLQxuQ7
JZZD+1TmnwH5DDQaA7EAqzjYcY4zxJuTK+yO9zYAYcLCxxcUgIY/L5MX1F9ayWxzo1vbJHgcSGA0
D456J8nKxaJqIPzBfshokQdWkR0VDSuKHNd8cAPqfsJFdoQL9NqbYR+c5NGurpwcRbJJ+YE4O1rq
4w9rIiOMBKtuU2tnkZyd5p4xCMOFcVwNuKio1dp5S1HkdfO4uya4pn13lyJtEfPCO3rtrvaOfsAQ
29uXxYuTrQxOMFJYDeretfQ3PhGXnX5uhzVFmZ3tHI7xCSki6luRzyubcN472/0mU57cd75Jrho6
NrRWNtK85QC3MCk+2uBJ4Y6c1kUBA20V2i/9cMXAaQ73Y06C3cYnmwXdikEcjJy15RuDDKF2kIZ5
8+3mpGXontW3CjYotffwkReHfHw1yvc6+UzGNypx3HPV7eLF+7hrc3wk3RfOpNrehPrWEGeXz3Oc
1dju7OZZjQvd/CiYMaYYz8QTBjnUKZW7Tf09qsRb+GC4mYDZeAFztxX6UOxgLaPjPqB0eQujV4/+
fHpxjGtIJpPB/bJJ8gb5CMXeR4hljbYDTJlGYCZ0ke2gvVk+c94VryioX4S7792Lhzwu/oY185bI
YM1juW6Nk2euFL8e4Ms6JgNa7J3DR7vTZC3MYU0r0n60Mfl7axsMMZLC6zidycclNrzD2kDgmK6u
0rkU3oqUNFxmBJqsguq9R0gebMfiFDhveKgpfqR3ao2Xyj2a4qRPTC8wZ0YPXOolIQQ8ZUqcXmV5
KZyVPsDXRNQLygqiACv+J4uhEUo89KZv+A3i+KSchZFXC7bajELWN/1ZUJByaNhb4O8ajOkS5VvV
0pCidKzXE9ceGNyxn7shasWz0neKb+LBnGclF6hXXJvF8JgFK7t/ipx96X10+qM17L3qXckMKoZi
woweat0PZ5sZuJ48Vu53ngeU7Va/8kxijsZrR7/u6WfXpbR40ftm5wxAdY0R0egZKK8aHk3tYAYL
zZRz7TlSVCTbyHgU8qOIrjGVvxk+NcUVroljPkl7Pg0rh3VbYM5G61Ugzy0ciyhOLkxx4ulPwgej
obB+FN1XOl41d4PAKbI3ctorqHAcCUJdiBMM1N5Oj8P0MhFXVNmrziRfHKNb7RL3s5EO1QSJVoJr
CY8AYPG12e8a49Kbr1W6nkpjEaWoxFchnW7JPJL8ddY4vCONs+3xfTI+EoR4QLLwvU8e91G5F4z8
YZd28itPLxgIsTSw0ejkMZxwAW1qd2vq6zTfhnI/DI9TdkekYk78XZ2eovqbPW0KUmS7+KMbvhus
evRmXhuHunmg/2AoISS6b1xpnAXOFmBp7h+sZF+AR8NMaq4LWIY4YptjAD23Dumuz7oDkHCunJME
a0GiZ31Q+T12UclWpfXYLjIDRFjXXny8U+lKVZjwFkNG/ArDXoY3Ky3J5nV1lskuJomFdSA7Ag2B
F9cVfYpYJ2j5Q14x5vFj74J/wo6nkye887pTZHECQSHauAl264d8uONH8ohaZGzYipfU+UwKjpAF
XGij3/vGq4juFUORESEejX7erarmvihW4BdnQ/09RYTsaesIg7FqdhNJcekrfQON8IT3Kt6L6s7v
7qJoV6Gq1mmf7YXfLxoGvOVTZTW36dDCI8apJ9bIzqB0kcrz3HDxo850962PR+JMUZ9CA/Q2k4Dr
S9YwHSgVULHTa5iyy1ji2hw3Q0cuIdlbb41DEMauaB8CrkUU/bfflkTCjyhHN3nrjl33rKLhOqGJ
hWloMQimBMoLPExPN987A0PrQbo7jsxbejX0SIlIm9qOS/Ts1+s4WbNS5s2I9K0l9o670ZyvCVMb
l3s0i/IdEX3luHcR4mKKKPcsp9qSJ+gHMl1NzBjP3NilgxjRYlPwLIMCBStqIOfeyimV1QGHvozu
atKqDeyom5hkZX8Vtxu72ktrW8Y8S7ggVX3boM38FpMJuAAcCZl/xMtqN9Q7+SMS5qxH4ex+T6qK
8pSuYaNpB9tu5sAiTf/YGhvC6Xq10sszA5qag7LjyVRae7birbBeU9aXOhKAEA9AzWH+SGxwUW0i
C4T5RMN8TqL7uL8rnB1IadCLL1LjIQ2cgDGor7bI4tnWoZ4lnuTkiwPxzgNOO5yVhMv29FL1XUgN
2i/Sbpd7hOKhfweTTMzoYM0i59plEmwtKvPlLTaWOYxKrzmqYsWktfaPekGn/tV3/L1Xnz62lI9l
1/FAiWaNvi9CHhscNkAdI5RvJdT0Fs5/EH/XjcdwOtn6S6YMdLD4JPx4EbHyr5J4aUQdUbLXLrka
ncfJScOSfnUN7O6oOuVdf4oZUUBTW3NJTBmgYhKXvWZhGkcruw+b7x6hI+PjaJ3b6FKhYCG2oHni
stb996jbObcWHjgHXXH0IWl2I5cnXFdTebPo0Ti2wudI3OnmZXBeLPO+k9G8Zr5S0vppgofldCZ5
RHWrMnmLmMGF2E+s/jGEUauSF9kcUwSn8poZyMq/S+8iy2PJANBU74P7xdDkxyGH5JCcdU6ZkHQe
HcFVu9Srh6g95uKzCd55PMDwWxkhc0qesn70yOzImvhmJXy3o7AeCH2Y0n0yftXph2Yc0pY8rJpW
x4OB43DgMxIC0U0Bil/K+KLIgIO48MzvKeDYnGhGFg5EOhfxG/ley8w+G6hS4q7YDM5X1YfvjcCl
xblYjVvdjU9ZZYOV3ymTUWvOGaJHAkMIlUwSFP3jYBmAOFUvgtd4HOmACgNXmC67DzdhB7toEVgd
jDgCjWMCbo/dhEhcKEE9A9ooeXT8joBm+Pt7x4j0muiZyWqXSaqNd5Y06ZBSASw7tow36RBMorPZ
9YOJrIWJO30y9naNuWF8E9TKt2VeGYbcc9n45U/6sBGe5iMj985hF149CL6I2b2RsLZWrVE6Afk2
4gfTVOSRBsMC4D2zQ1JpzUQa84w9F9t1gtFNDHl9tw/Q7ybdZxXqV8HzJM5oYDxCYb+Im5kX0kTj
3UID8enrOd/CdieMfgccdKZU82zhrsEjOf8vJGhi5faQAxkOeFdSkZ1lfz+J9wAC1e90tT9ilX4S
bcChRFrl/FC53fACP4s2yr7Ca68Sa+lUMrrXc/y7UVKJbTK46TnpSrXo0wqc98BIOAyo9iy7JUWs
yjtz3ZUd+7Yxpl1H6qkWTWbZm2Dwq5cp6Zx9Zcr0yTPj8tlJcpj9VZXjvLN1bP6jwsLERs41LjX5
MXPd1of9YCl50Qra36ornRp3l2S2q3X097kHjKrL7H5f192096umfozjqjvmnUQnVTvtnSSE7QsS
/RQusOVxrPtlQ19nFfrG1yQZc9AZ6nvR1QETubz8DMe2+I0E5h/EamgT2aIR8uRCU2BX//Pv0ioD
q7dT/I0iDIsLEP4bYnYcL45b23cBDp6jNmja5290NzcV4M/v4I1ARM68D3Xx9l7+/F2RlzaJRFq2
lEUcnggE175VJXTTZYFahxF+3FJxaozGwW+i8DLDb1bkGKd//ir+US1A6o1uW8iRPPTsv0IqtMKR
oqq5jEw31I7tyLAkldoFLFV8HpvK+I28+P/97Txfv6kCLdP5RWpU143HM3cylrYkVCvMk51yk2Hp
6uAJe0P7jazrh1j5l1+xqRs+HDgHVYTl/iLEzD3C69yU3j9QQ//WyPbm2DG89sXxK/IWlWBtVVRD
qGDHaBRJ3iAxthOL2HeUMqW5LdOg/eYEJXcYziacNW7PmqZs6mQesQtZWUB/Lq07knZjdLE8jxZe
0bYtcOf1zAVc/NSsCUMdm1SRfEytF61iAjKYl6AWwORXLoXT3YCIPl/By9OuxA1aWDAeJp6/SgZP
bD1k9hvh4g/Rya+/FxdRCiJmwKpQQn6+9ITrxljIIneZTAVKNAme+2YWHK1P5Ufi3lDgI2fNiHKg
LRyad3YZHDOCvWUgRjpVso5CfJ3RMHd7E9i/keXNh93fWosqrW5lkiY4L1CV5buoMop7o7bqjGI+
tk2yjKGJ/YYoZfwsW/dBPPGv4+Aex5qIiO8XQb7n16kZjIDbXPAyyJw863Hg5WyCpAIHUFj+o+XJ
fNnAq55bQc1HiTy6a6zWuf/nN9QvmvX/eCUeVnakVKZuo7f9+Xdb6qNX9DZy5zbpmJSJpBxW1cQi
okygZQwxJTmw7oyd0o3eW/bRtnU0qOmwfZks9Wgeq45VHcOb36jpf773/v7CkEPrFqJxXPa/vDAj
MsgHbXrm32HSPboksDE0q1KDfOOK9ZPUAu83z1XrZyn2j2+Jao1ni+MZrv8PXNJcSwxhF2VA74pM
3owTTJrhoB0qN0J7EDrBGVGyJGmoonJL4ILNJ2Dzh74JzfusQVVXIjtae430sJTid3OqYVxpKbie
QPcZF4l2XPe21RBrj8M6zjhxXc1X5zI2yZD2bbEXqsdmF2cI3KSn0VGyYeWmJVDy5tIy1aQ9qNJu
3mpAqIdKNF8C7hsTj9vbMpIgwtWd/+YZiNbzpye/T5K8BxHoFriA2tJFrPzzJZJKT+GZMd3l0LcJ
RbBNldgI/1RbTrn0StJtmjRIltWYtdFc5QRpFx2CLkvgnJkNRYqPMjesXMCyYpdjZL5FEUxM5+NU
i/ppdN3hM3Skfug8S1t5g2L6WnMAnZqioWfAvMGAOfCAkiV5e5ajZ+0N2ZsMIghH8XUQtjGT6BU5
7+rEEda90twFaA4rsfMjOh87S41No1HBFZmZ0YcQSeJNOdM1bWIc6eoEnt8+ZZGNertVIyV6VAi5
bMxWe4sKVS7rqA2OQVbBd+jYd/X6ILbt0JsvhlaE27HPxKM9RNmTVw7ZY1B74cr0khqZXxjm1cmL
+pzwiCjdelUe7mLdyIxNEMBTXnpOO+g8ukMf0cgYeqQRjuOd2zSSi4BCaSNtv21WiYKhEvKTPys7
7o617OAilZE/HaRy0O6Yms+QIpHylOuknSeJx+PP8CAgrrMBxNEkOstGYohZdWuPU3TMw5g9Tzvd
2PN96ry0wzcrNtttjgjTGZk20Jvn+7E1aYtUiV7KF2ZrzkMY+U/dGGAj1D0zXZaNwSi6MG9q0GrA
MT508HK5U8aGhXgV66eqD3Q2d0W+VH7I3AzBEAAtoQ+ErkcWbjBmMdGUMuZusn2TWhRreTKuJGw3
aM2Z2gCK6baNGfuXNoeXVkV4oh1/cHbCH+EDyUDRaUS3rRJnHclAnr/EiFh81nmnv4VmSpiy5pF9
nVepAlQQO2tvGPCvUscTopPdYmLrSXZnTSTEraoIpMpYtmwYe4j3MxwY7pND9udjlOf6LaB5NCUd
i1FJvAi2/2yScuzN0yk2mrUmgvC5SBMSGIbK+83T8B9ODG5CV8c1x+0XOJBTfzkxkm7sCX9jeqSz
pe/xtnojvywtdWqCOJWE9RiipHJHx/yu7NB+ql3bK2cR4WibygvV9Z8fG78+KW+vxodzHtg8KU3D
/KVSAXPe1lkLOiCLzOqhTwsOAoenkI05d5x2HDPNucVtcFaqYygo8pAN3j9/CdbPaszbY8nXbcc1
HQMrg2/pv6oxU81JItyAyzL0l3h8d1rCuaDBqctVAY5Cv5+yYZ2NHatnb10F02KCAxV6RLH/0FJX
yyBhoZFDhWDLUacwg8gHhu3PHgNInOvua+SKBZsBXyeAmEFEX51couBv1EQPJTml6PbHz/Qv34b/
Gn1Vd/9R04i//it//lbVY5tEsfzlj389Jt/aSlTf5b/ePu3//LWfP+mv5/qrvMr260se3+tf/+ZP
n8jX//v3X7zL95/+sCxlIsf77qsdL1+iy+WPb8Irvf3N/98P/unrx1d5GOuvv/zxjZZJ3r4azVv5
x98/tP38yx83J+W//N9f/u8fO70XfNrf/u1//u3f/8ff/p3//re//dt///UTv96F/Msfmuv+mdAk
nDK6Qc4lplbuAfX140O+8WfPMrk5CKKAkEpZ9cefyqqV8V/+MKw/g7ULoLXyDzrjm8FK0NPxIc3+
s2mCcg1wUmBgAjjt/vG/X+NPb9Z/vnl/KruCHBuMmH/54+/5Av9ZqTq4xkBW376bSbvA1/zlmvSA
nMHDTViINHFzRmyaxN4ujS3CkCjJIytgtt1pnuRMyVTnXUXds+rHzVE5JyPTBuCCUX826ub7NPVb
y+u/p3KItPvBCUjP0sfBIvOUNuC7T8wc0nf8D21+DSzjbCufQQiT8hwSSGCwkrYo5MttFpUllIUy
Mc18NRk6tAFNENXNbE/K/qGM02hamLneDE8FmCHB1D41BvOdeCP2l00WABBxUt1V7MxzQJiNU5OA
3E0QztCuG1F7aeM+EtthMmMM3GUfWh99pXf1916USb9GQZ7x4IwJR11hzUHC4QV9naNk4Ll8Ib5j
wmlBDQE/jqJinssADiZoOcWyxdLY+Ra0RWifKjCvJK6mvbnmjNdZtUzIH+aEOLN0y7KASL60bVyW
C1k6aLsQHR8+4rh3wXvYHGHs++uwXoY5wzJoKQ07nizyOlATRV/qTNoHLaOkHeuJ6ZJAyh/t0lyl
KbCrYJyeqjjTk+ibLorgzSvbMkXc6ZJiXDaFdu80DuPRaqjQ1WpZKd7r0Mn5P11VBqjpYp1IxFbL
Pf8top0i0M7sVfiGSTRhGD9gkh1XnSjD9MUeqXGOTevcCGeMwNGg9dWE4khYSbHJbTKzCZO2ecSF
/lBNz61rYYse3Y6FPJGlGhihQGuqCeeILqZLHlYGl4kp9emhU3rzmkSjhqJVWEZ2m5imCAk0m6L1
dgEEeCmcm7OqykXm3wGR60O2HiUuS63hJhpnU2OAYM8QI3zXsoyfr/FV6q0D1QJsrRwcHbsm71FK
FtIwACAUepKi8zRA7B2Yn2TkMOqJUxy4RsOevT2dFlSNlB2jF0zupsO1224NJxsQHaQj6mcQaIaz
cPs8lWLDFNKJt02Mn33e2qqy3q2SKG/EWR7GJHPosupC7tyULC3gxw4p6nWbbblNLawxaV2zGSp7
QurkDDqhxXCSTJ2Yj5NcPkdTTyC2Q1oueT95iyqKajJRHxkN8vRm6TnJPYkF4Gvr87PFq8IHYLNR
mZ1z7qlAj+LHwE/LaTlRp3vwdKb4OQgVeUlg4/PgPcTX3T+ME1SHj9CLI33FzCm5CKGojUcVBFi/
Iw45JMUTq2EHZzj+Uy2oEmc2jQ3oBqE7CtyRlU/5febH8GdLWYbOnTYNWnIIRcLfoRUI0rXuEsZk
Lkh6Y0dZd0XKisEvPeRITDFHUjXDFlW8Pg0Bmp2uK6qagqzzXXJYw3BURMX2YXbJIoEbgaIH71wn
QpRRdq6lFJHV0KTPEQPWvSDBwYbPhOQmqkcTM1JYpgpep9clW8YWMp8R3NOO+8xKWuPdun3mwiK2
ud/GrTGgiU767sv3uYEPcVqUaIDrvECRrCRMc0TpI2PZmRlgXljHRjoStAUQyFkhJK7qVzMbIcoU
xFlHqFIHX982Xizz12FIa2PRF3h498yfQrDGWQSxqiqZ5iwTz9YbFqiUng+FxJWNJ8n2RbNg/1ji
e4AB37WXYqprgZMMU6OemqhRp9JF5WMMyHOdtHaew7zvILXWdkHccOmKcWE0JDQilWgVindX17yl
qEjInml1rb1msc2uTm+lO1cmkb/YtTzwtdi6LgGPmnLeTiFdlEN0DTBGqVN+R0wq9kWMJ2bJc6uF
mZKJjGVMFKO7rnt/T+hfeQjlYLKMulmdci8HWmXb44cztJAae7fuD7YkFxzJrVBXTLPmcqSdvROB
5SOkI54rQuar0lCgDCCfdAGl3gqPeEsIV9HsWo5Lg4YpXLpZJMV73tt+CVqFdK5Fa9sCIalZCWRg
+hRkBC/aAgdna+qjWjOqSSPWtbdWAXxiaI1LX/PqfueqhLy8MHTcN1WYNL2FEwc5icmjapvvskm0
8VFwEeA4kA6boZbKmqeJfPRN4nDN4I542ItMjf2AM46Jt9p5IxuDqTIfhsa/NB6Sfa/n8ecZ1Omp
rfC7EciBVrwAritqHcqvRtZn5Ta7EJTvUu9weHH4vsjSuRM1sZRIcBhewpDC5IJfDFK0CieX9wN7
QVrKo2Ybh6xAkURfqrZ+VJ69yniikbo6xoi4fsy/VDLcNxPBEZNzg/C44isatPfIdc+pxclUIMKK
R0vuDIHZQuKZP+iqtZ8ts2TfWTKrb/MMV2Ic731r0tdOY3Gs5H6xotrl7hCsC5jsX1Ud7H3M1zND
ZmhmucCXziCjF91B2I0Pf4MWW66dLPR2eV0Ea1Tk0b3kFkWEXdZQvTpVFmdluLHOigeAvh7Xn5FT
lOC7sRfk3B2Yjdx3Bh3RIR5EtfS4hfnKAbFqXcE5pk+Ys3zyT8cYwWaRoywdRuRNnA2XKknclZ87
Jx728p3S5kUbCeVMU2uniuxBS2J6Qt7rNTcsiCsnfg+qxjjHxSDXYaVQTSQ2qkuvCla605pfMmXp
PUGR88YBu40+pvMu93ZaEV/MqQiO7tDf9+ZNolyV1jrrhhGFRY2to67fGUnYlzFW8RNHTLGTMfjz
asicl5G89H0JH3utlSgnrbJCgGuUH2PbIpeoQX9rhHIIoygXEw0jE0EtmpWtnn3AeDrmMG58ozjJ
icdm2VQQbkJczVpFZx+M/nucRc3MLUG5mVMLxNYq9h7NLhZoa9FY0FFlkFebwR5XuP/u+NUpVIfs
SpWkSGxq1mW3GAODtVKJKrbNn9rJ/KhirI6NrTAH5MfEmXa3ALBFgBuCsOCUHVGbYhItVwRT3mWx
vu0i75stxVboPcurIILqNazUQOy4Ga/NOC7eUy1rN9h1PzOP2qAcAP6oQRSQ4oKXPkClbozG2lMT
WdIIMAbA2z7ryrhjf54pH9eHWV2oxa9OZO7DCZVpFI4zEA2sQnyxH9JoTtR5jVML8qpkzg42oM9W
Iann7KAtbuG+xkQT2eR/G6XerOogCh7sKamuhBMLzKtmf40sqX8FZRxek7Ek0Bb4g7tlY3QrgMNR
7oK6NLLHrpZUSfApVkWVolCmzolxFQz2IQSsse3brnvv+np49BI/w4jn53e+JAucxU58jGXL7jEf
2KRHvf9Ve3qysSiyiAMJYF7hXXjpmWycspFddGiU7nfX9rM7WYLfcsemqeBAsjrihzWMcDYx55gT
5SteqpiQxU2Vs8c5Dv1NKx3lIb17ZE60lgo6dLvK2zDotgxXxUdb9jeJlR9ZCYJGDQ6Z3Y79FZ1Z
wpMfO8bIGGnoEYt0OaoNp4ctt7PcbiAQJU88tOHScBmoCChhyai5nLC5nsCbZcNq2ItmjEq0DEHV
sqURRhD5M8838MXlEAHJF4+w65pZhsY4GYcE8J3q9PtO79pj6bX605i0eFz72t7pY1OOs6xpfVwk
qZzcReeJ0JxNtXGjrOd0R3h6ilYgLOlkP2/bjl+DHeUN+cOUpMFmoK5B8tyFxgfDm+fUxzllmwPO
EDfoUrqUjtkNrgoXYcNkdRImXFcvuGWHx2Jos32uynqTCokos8k4gVWtrYqocOeOy1FcZaCwVIgC
2UlTY8cD4SH37PgyDG1zR0SktacYJkh+1FOYaWDsO/2lNAjYHBoIckmKmKuyrSfZOm92jtbD9Kpr
AabyLTbrdkdty/EsW+CyTqM2hqZ9Bc3gnicEr9XkfbCFHpaFysZdmiQxu2Z0FaBq5b6o+2ItuGWP
FLKC4xS9eUB0xiNsSOrUqYIomtbF9ynIx9UNpjKHCxSvuC6xfFpxZ9zXBPYwF+xibKetdqGj0In5
vI0Y6Z8oHXGC20GNstwbKepoe3RtJyJKSnSMZsERIbStO1j6kXJMrMumJJA8so95w3y98bz+YHqk
xxStjy3T1qv4ISj1au90dbgY7Ap1juG8h9CDDhhLyXWV6rNhCrcc/YEgawIqtkFZ+PPKkk88HWJ+
OH+V346McOiI83I+vSbAq4eTGjtaP+bYpY3kElnWlzHar6XTXzsDewIe7xQ/PWLZsA9QuMM1TG7c
sKmCV4jDl61WYb6aTKBRHCHPs0lncj2eNbjpsb+79Nmkx260xD0NtXVqNflE/TcS/xAv2iF6TGEU
hAJ3RCfdo+Zm750pXuyS0iHVjXNom4eA/ymNnjAtH1U7hhzUctXGDdD08CuYN3XO4WKSWiGg1oLa
VKdhzB7KHrKfjs9wUvWR6osdpS6PsIYwnLNvx85mfw8qxMC+YtsCLfhomu428wKL6TQr3d66DZZ8
a+9E1rqOBQDW5Ebi0B+IacXxyetw7Y6+M5BoJIk7xAFGZKpB9E8nk2oRcpTMPZc+MUp4DqZuYjGp
dHL0ibxobTDRp8nhzRrcReuhXc1UUs71+uaLch8lYeSzinw1jJbdQyiLNT9pP3Otm7Zq8PqtjHFP
tjxm0c3n93IaFm0myTTghFgabbhiq8WDQ0tPQc9GzgCjQnpHGizFjcpUF+NTmnYHXWKZbv4Xe2eS
JDePbem91JzPQIBgM/Xeo+8V0oSmln0D9uSs7O2mtlUbqY/KNEsp9FvI3rxmmSml6E4ngYt7z/lO
YO2KzoKsPUJ3XX2hTWfuhduKY1VF2AbGEqCbMF/pbUAY8dX9wvgO4sOTkwZ3nAgvZNzeYilHjp1O
u7FEf1Q3qkYBV3YnQrwGiAfkCejW+Mjt8+zOOEjK27YhMyCV4B7zoveu8rR1+ZcS5qPCna+qBKcH
4c74iXrckwx8r4bC53+KMUH3lrhZNM7PuT2rCWmo7TfOVs8MFEfhXwaVPjgCX10+J8W54cwMyjc+
hzkGu8X2XrQJaNorPJY0Vh8qb7waovx6zgp7w7nilKroRTvzXlgIVcsl+0Tr4LrV84d8aJ/nzBBY
RXT4LhXwCHnBTqx79clvMAZ4fQhXOJ3QSZbAluyRSnVmiSG9i0mKQRPKktqN5XUNFY/s2fBpqMDk
1kX5bFv1VUFX6t6xKwYZPf+kyYGxkCbQ7PooqK6EsOoztZw5GhuN7dB7/QsVq0JY1eDAoUvXnJt2
qNutbRx6owGG14NeSPejlVOgU0qDGtrDMjbhFzODo4+zzo4OuiY/iAMpCb9dn0393o8gPSMM1+yM
uswGMqdjg1BtyOyEzOdweLDSUF46S2tTxlg0NelYPSU42DbQBn+ArCmPsyApJlLOfFu4TnjoLaRA
dJvWXPukdno0IXkHHnpoT9rtih+5DbeUsAtz7gQSjtwlNC+WkOtZfJYZ6n7kJoTBOBzWkE/yZWug
pJfWMsaIF/0BtzNOWZYZEaJ6C5gEqsusyNprR1r9a2G7TXVMM5tlW3ptYZ8DO7CZYyXBJQ2cMbjO
7Tw6l/mIcqwJiAM5l0UIuHFR7a1opbhdZBjcxbE7Jw816bnTOe8WdQWImgQQvZTNxVQ08miiSdyk
NlXN0SJxEH9M6eT4lel20S2Y7Y3Loe6SMmLaN8nqIQq9cs/Ryj5lS2WPu04tcHk1ar2GGTHd8/Re
W8t8ldjFk1Fyuayljl5y+Du70EmTNdSifbSb6J7g+ss58Z9l0zZnJDgwNd3GQY0WPsXpcuD35jTt
qs9zOsqDsVAuMCIbyNGxn4sivQ8jc9N3CrNV3945vZ1uJu2fp1Si+CsOjNr2lScIomz1NxiRFzbn
g4FxXDFpuJVTc8EoUUCsrj40RXqL9gHYr5/MW5uu2c4toGdJU2D0XmGGnWQwIlyXXJ8YZmWIetzr
xYEClUQVnzrfTT82QwK/H5kvvcZqw29ycufqmoyICwsvo9VM/mbwh/nQ5HQVizCo7h0ddzT4wJ+i
FgMtTHd371f4piyfs0PqLARBNJ66yKSdAJUkGprMHSSptBaqTTdjxE8ah0/nuKtxuCQUwwR9fjXG
OEiKAgudJZwU8MJwPQSc1ay4JiW9KkB1xtbRzasrOAQQSYdHlRGAENX3Dbmj9JZhVk1ODqGXyJQu
sbBet8+qRrFtLxn52MhqmDkj0UCXgFfOhRNgh+F5RDq0mVzrLuiIWR8NZp8pfGIehxtbdq9WY92m
GYq7mk4L3iwExSXktjQpkaLk3U1PhgOpPcV6sLilPfulGnievfDGi4t7Al72ANeOq0QpH8ltKUrw
JYXHut5n1tnG8W5Z8pJ2MXwd1/oMl+2TncjlnCZptWsszsNwr8PZg2s7X3cIbZeYuI952SsneW5z
eaJpirqvPTvxciwXMAsSikbqN2iEq/QMX1RCbBivZyf+IaP2olim6zw1963W9yw7954VPUee+aF1
flHRB4jU6o8s5lsjs/KYLpxOZq/5MWQw6ZBevfDb7pBZsbX7eCN6vstQfkCffm9mzHFOCa4X2TZc
iTui176t0CtrUrx+7UGP5tRWFe1ZflsUR7u0IvAba8K21REVR/MgLcMpEkHppM6SJr5DvOAoncc8
0c0GLBzTx8y9G0vrhm7dNdKNdGtDJCKz/TV349tsBvzaBmzU+pk1H3cRIgHE+oxe69H/UPfYd3yU
pLIYxCkKPBeMNFLoKJ+rTRhaatMyqEOqChJgsJxtFrPB1rZXv7QdLXe7ahuAPRSM6OK4g7d+OhB+
1G87jPNpJS4DYl03JpwuUjc/+E59mfmYHx36J4vtJ8zfmNhPMyAe3nw4rYHeRGUdHYLIwXFCN5YO
I5Le6nObjEeKymeie49LWn3J5+aGtthVlPdfkxk0sSPzpyxtsBA6+2aqb9NG3Zo8gWXSkiNFdzez
0ivq00+Yp+7zNGQsSQem6D57o4ZsoIM1lZf4lk62RzXCJyk4S+WDQaUef/Dq5KnKGiDmpYlOcdWg
RY2y/dpxp5yxd3WRnP0yL7bJFHyZ2vBLl+mDieIn1Qaf+aLppRtNN0nLg7lWSiK8ikPU0rbYTgUu
WJVD95exFe+1rJ9KSf97KqvPDtIl1OK4A9u1ZmH0zquZEvaWkckUJDX/b0IX98PS33khLRApq7tk
nA+lhcFKJPlBhvVT5rYvTjVqzLhmWZlq37zatY59S6pL3ejq4FjRAx2gryU8gdGyLc5u3lpwLpCC
bRxeBqjHUN9rOkbb2fTA2nG0zrq/72MGoG0VPXXj8MqrGp+SOjj6Rj75SX7uFyBUDeLNQ+wtg3+Y
SgxLWgTpl6iT87VcurjY+FmXYNyVfsZPUqjrPqzbA7dFXjBRoS3A2Ih6CEdFyQTtqzMQGjNwVH71
I0uf59qm6Ffh4ly5tJgfmdkskLDn5VrlfbsOxWg4OKHfP1pJb5/pZU1XhSuar0wcCGYaTQ2kIBBk
4oa9mD52eRGdDIf/y2CZcDQ3TvOZ1sqXwcy0Vry18TLEqKIdzS4eJ4L/WoTbcCYsKAdvH7fWkz8g
TCnZjSsPB7ankn009v21P2LH4zB6q2uE+W0/y+0i7AUXkDZ7k4wQwIAtt6lH3pPkLQ0JH0pdCDxk
bsIXS1uI1NK9dzLnwlYNxgTGMJ3nzwcXmvxdohTaJ90KJk8m33G7Yn4nd1rn2AZKjQdKu2ofrKr2
8R+aXbD4H+bCbbj52SeYx18q6uNtH2d6q+rBnGSIzBwje074RcHZZ0Is7b1CN7ZedVsdGSYh9lld
L514CG37S2PUtxghfeBifVQe3QJnyD7M0ypjced4lxp4W3VIqW3rRZz1ehCdLM7oTcLPNw3qnPfL
kxdjKi3y7hWM25UXydt2sG86I+cdyhv3FDFD3ZaR3SKPS+ZNExcAo5M2AdqsD3ZZX3pBcqqslIXe
LK/0L24Lr8H3Lh4TvVqx+urL4s5riNlwsh3nMZxIf7dauveTys+xcs+Kh26aDczDiRqmCEUD7qVo
gPt02P01ppJsGGaAO3x8+iV3zlyZ7TzVtM90pj+JZm0zlMApjSyQqpukvPJVb2/6aTRnmMsxwUhj
8jiVy3ChJS+99MfpFuE1aMWuduR3lwcZubGf3kb0C4FoNy607MoEJQ3iOH0cjIxu7N6qLtug5bzX
CmmxgOLn+F408Zo6ZoXiS9DkkBNMwAyQpxUPsBnv3ByRS9n2cq+KInqJrERddf6KH18Uz7xbTLV9
YPN1bzSd2bPlVc7d0rnObhwRnlmbKYPTkuQT2gcH7Sdddj6eVIvZtQl5QnnsY+2XPh2aKun6ewZv
5OY2i0H13MfKI4NxouexQYlkn6ekodVpOEEVU5D+aIKETVyV6sqotnzIiW4liaTyLlQ1SyRRVvFD
jrAwBns296GNKnATJxkS49wmevN6HnyLnykGiIdi45wtpTkHKh4v7NDofdYF4tmKPEWIYDXaryrD
5p/Xjbs2oMqbDnHyMbSR14UKV5SNR+ayIiwWaEbpdWCB8OuFde0eCm9O76y5ZiFOdYcdjrvUPxeq
UrjpOSC1PmaGDgw7lP4Fr1CPDOVmGGs4TH2Hkdl3k0saWOIw2kykkKkO9cFfKHszgYVdjzZhXrEh
52uAsQnYzcsgH9UhjjML7qcl/WIkAmN0Ls0cqx8FHEE8dnmHNMrpgmxvo/ZxmSzkQfVg5+0sAPpH
ULEXSjE6Ps82MxsfssyYfLIHEb8wl82QUrluvXMMi7CXjcu3yLfwumRKf1JWA4NT0NLMk3H6QJZY
RSGaiuu0mFpqWd+nRnGQqKbeeNe4S7rschLF3L2g+4VcbYr2Wasblj5fP8zNLTaHEBC8J9tmnYz6
mOGszBtJdmujE+mTuNBycP8hJhwq8wGzdcw8Mn/QxugCjRs8sr0VDeV3nCD2t7ANxote9ctHEebS
2Q5l2H4K6US8zB1A+o0Y1DQD9Uz86zpXJIzmZgFIVGbTpzIWK1QuzDqoBXNgtQenCJqp2LQp7zIf
gEPDZhjddqBbVFCIz/WK5AlUgxww8AZFBuVSD8mnGREPfRI3Tpq7yItZEBqGX+Ys59SYDdwhl+NJ
zGIFETRR84G3MX72OadXu9nJFXqKks2GqNWwtY52NAcEAPVywAlcjlRRI36zY973MypqFYCbzAMa
gGC4SqfArl4qscmCkRK0mZnwbcykwUUswehFpxbey8DsTIZfBALMelfYLQMa7HMUVjpvrU8h7dt8
k+gILFtIRl1zAMuCP33xWu9e9OsBcOCsE8BqFScPbQCaAdPmJK/UvT1z7p6ovmWee/K+UGrBLinp
In+rSotBpW+VLLau2+O2jYqeZqqOHE6z/CESDuU2aycqXCgq+1Blzt522KN3bdkDCIMkXBaXMbsu
jBJyvM21OwBjvK4m2sGftc5yfT1W/TRdt5kuP7ZpP058A5kzIrH5aCtTXw/kjxT7wkwQQ4I5DL7L
ctY/QpeyguC2qm8v+QLFvR8P+PNa+kVQM5FCEJZbLbRNEI30G9V2uPi06Mph14YRjDI50kY69wHo
NceSTDrEImaxy+PlORxRQWi/ZpoaOAuLRpclRF4QiY0CPugDmgilQhRSBMH8YHfU1KKC+niZJwl1
a0XXe4seqJ92fRiiwxGIf8VhGFR7NqIuGuKG+IxBaxlxzZPZN5h7E5oEXYS9aZcj4Vl9TyNBedZs
4O9Fbthfa6bY5mqWKFpOCwoWoJBZKrG+VIYWteDcA/AudVB1wwVLKL1B2MIfsfAse4+VtJxor3XS
3Lr9guDYjbpUI7RF2HFHuh0jYE5xbF86imR35EZ4zMs8E3H0hQlLjc9AncQ3qBOdVQ8geQo6hI9M
vpPhWvbRQGmzWBBTCjfkyWQMh6pj1KsRTcHLNdzVFPskKikr249OwJpsu5QMe3soAfENnoVDsEJj
g8gvba2vcS2EuqqR6tADIXsiIs/OpN+mxYtDSFmEeqA5nA+jqfx70kRzZ4dux4WXiFRYkSeDuWqb
JQFDpkKEMOPqeZweEQq1EQewOX32l0n693M05l9SvbTLefTimJhMZBD2oXMxbEKHjXDupZRv4Uvu
yqm4tsGqIirhX5kYn8U9u/UUKiJD66EsPnrWWgw5kDtRHXutb+Pn5U8/DFaXsrn6YwxGJE4buI15
HL8Mtk/TyqrSNrxzSxBto+nDBUhamBLuZSXLazt7UXoV+gPaXN03BE2CVx3FtUqb4SsWs/olpOfn
bWG30txg7F9/F5mBn07tC8xr9jS0pUomHKo3jko4KVd8Ae9Yy7Qct4YkU0Bp8YJrXwdgkY+R9PwP
AZOY4KLDcO7uc2corW3howBef9GeqmmJkprXanbBIWGjackhdUOPz+sQ09TWkwsy0XWNDQV2RjEj
XRGme5Qu+A+jyAd6lYB59+5GGt7hVRh0LDTYJ4AtJkWcaPTd/XDfCO4nwJMm+BLVwrp2I2t5nGG0
/ww/a6xtNXky2pLuGlgweBoarfFo3wzKHaajmkP/nPQgq9B0UWGLdIIfTWIA+xV2zkVf1BZ40n03
sLndMBYTdym5zNPJVCWEtbovafS0iZlyBpXtwpuZtzaM8JF5wMcGzPEtUo082fC2sArMPGIPYrBR
FuWLu/KG2djWOQ8BoweH9yJ8jEuSUejJOKu1VDrMcgO90lwh2GraqlFAVBjjqDA+68xfusvRYmXZ
miUcSUQNUv4OQ++UqM7ALACH6d8U9xJJw5XHnnERFHPWHgVOtM+lXeIRgkagsGrYjDAOOiJE5zkv
iLralU4nOu5DSF08N/nEeuIvwUAd2yUflbYS55ITenlP8i6dcSIEGqZSS1fN+74feHM5NjMymWRD
Th7bziIOfiNA+XalavOjZffOs5Qs7cxaSjaUHDm42VvJnM0U8yKceIIKf0UV8Z5uMO0g5rcKN/a3
0+BTs+Pwx8o41hCaUYt4wIV5OyAF2e3SXqipHYM9iOxoZpwet/XZSajagV0QFb+2bSqORmNMZLjg
vtMCKnqBEMVXjn+JfSUiSKaiObd1ZEFcAcmvaAae67FJ29NUhD3k5Kq15wu0WFNGPTuORL86tWOh
gknrpqjJWcMSNW9+Eb7+W1T6q4j0rdlCAZf1A+jsGsOTrdw3Om8qqqJXIa2hqCvkl4wCgsCwDH99
bfLyvqVkXv4ipF6Ne//RrPqO8oTLS8nMUZFeIdQbLTeNM6iEmgTQzpTLwSYP5ORR3OwdEU/f3/9y
b2Xj66VQamvuMTYb4a1f/he6sE3DjsY/l3I86Oy4oMqDMsZhXlOBGpMCXkzkzDvcZyil9JqS8/71
f3dOrl8VZjjxFL5EpGt77htPEWe1EA9jr3dh5ULOSYfv6EHAzFrDa9yIe/a1/C9X/PPmKr26vehl
8aVtud6RX75xU+CgMgNMEKYECMyzfgHsjW5FeEN3fP/L/WERUJ4jhHYdLUj80a568+hESWeNA31d
CpkZRSeXmiM4WYSth8YSV2kPMWHMGoosHNlRTZ9/0wts3+9/jD8eYN/xuDphCq7G2vbTCfzLN1YD
SrCxx7wW2ql5jSc/hScDuNSPOF9XOe7i96+3fqvfHl8uhm9N8srgB+W5+v0O8+bXqY5KimXfqHQP
jB5p2ETHzf/LF/uHC3m2It6FoZbH2/nmQiTaDAsaX0bojRgem6WObyYHtef7X+cPQ57iTEXPS2qk
dLgsnDcS8h61bDpFDu6aQisCqIDRZjaepDFhL21oqMAUxkzGh3iZyyiEPk8/OXNKtlg/XovkqTj2
HiCY9z+X/8dt/v1jrX/+y89aZiFfdgDANJcxsoiM8fyyEoajGpO5XjSRwFGU3uVhIP/yXP/xCuHE
cxHWk8oiscd6b668jBwQ67hWO1s2+Y0UNM4sxK27LMr8h/e/5B8/cSAlTxCLhGIvVD9/m1++ZJ0w
0Fcqy+lyqPKqCufgDrWz95cvtP6Cvz6x+JYxFPukSznadlFn/n4rkcXHVlnEkmZZ2KxwvRaehaea
g9NbKxjMZKfZ/OWab2/im2vKN2uDoEkB4RUQUZMhi4CARVRlSgPNT8N49z+7iXgF16WO5ByJX1Cp
N+9Jo5C1Rx55b45lUzUtbgZ0LZ5qb/zLq/L2O/EiYrJg7/Ikmi7Kozf3USB7aU0fH+xpls21roYU
OskkUPUgNBn+9bX+vzfnfzn8Qu94c/77f//f//4/v1py1r//H0sOfhdgBJjxpcOuysv5b0sO7pf/
ctboOTyjzO1/2kr/bckh1fi/+BOMN57ir1AI/MeSo93/4u/iyEHA7GkViP+RJef3Vct12RApbXzJ
iu2SRyXWR+iXFxpBkESfBfE5mWP3Q8zEATJHJhB45MHM7C2JNdYONul9V5L//pc18/cHlC2QC/Nl
HOV7nu0IV/5+dWdKdUrTZTyHAWf8LIzRvYywATkx/m1NsdeH/T+LynotyLTad+w1noA66803xZev
9OpkPGN8jTXwwzAG5uQEtG2xssFZn8EIVuQE9hdpWOn5JCLD1K0WRdYcfnk+7v510V9L2N/Xt58f
BeRDQKQcIwvXexuDFvScswUnJqaQDvmwNNc3yRjE3/naClq2B1FbFf7fbMq/W+p/XpWtk/A1m8pu
LfF+v9nokNzEoKE6j9pTJPVgxv2BkBNNtT13pEbZfp2cG0Vzt5d+CXHeHqtPvW6q7hDP6WL+8tv/
LNTf/CC+qylOeALYS96mLbVuBxRB9NPZA/dARxYRzU3TWWvGTLiagXYKgTX1SgSfs6EB6N90nl33
KLKcbL53VjevP8VMgObSL4goQHD9WkfuWH7UZCNtBVKcGpKjPyCscUyY3ZGihIQmknVyl1urmNIw
hgw2KEYRB7bUSNV2zHSf7LRJ4wGreKrviqYCaNQY7Fy4JrVpd1kI8xRupR48VNmOxTgVmTg+idhm
AJOGWfCNUJMqP6q8il/7Sjqc/Iqg+KFrZT2XmVseinw59bm5dbyZGFELJWWDRP1k5S5uqKEbmPek
cS6BL0Q+UbNJXjufsI7AWSpIl8dhZpNM65PAONyaCLzAIaHglOuMUWR7FZjwyeVV6DmlNAXg6pJ6
+PF/9ASznjmKNYgygFd49fL9/izNcvFqTovL2ZKALhhkYyCWQO6ygNgF14r7c5N50e37F32bw8ZV
gblQPaPYZrESb1EMtVOOIo+Ne3Z9OLMkgveAq3Tqo/abmFncRhp1JkYbQdZq059ombeIM7PgRaZN
dY2/K7T/UvL+w5usWEzwG/M+U7K8uQ+dMckSNMt01nZD0QeiaovxPySFL2UY7E3qYqmZVb9/H96u
2axkGksxRYQKOAK/9VAyhaLczeDtVH1iFQdfc8+APq92tFyFeh8JA0BgsRfNbGGQztf3L//noq00
xxe2MtZUYcv1nvyyZdCDXYY5nOHmktx7UQx9/Ihcilne3IV/ub1vf/F10QY1wS3GOSpZMd8s2pbL
lHd2neUsax8PhxwDiGe5j+CP8RkkQpVWF4al3Vy1tatPEoFXiGQ5rhSmlZogIz4dto/3b8A/3X/c
3aRZ/ty63oI3VKFtjKDNctbK7+7VXCPVznOlN3Sx1fegi0iPURNykr3JZPj9/Ys76zL9Ztl0oRsp
yjkXl85PRs4vt9+wZ5Jmq1H/+IQZ48RcqnWz9hB0tvZSoK+xRs46jFfDH0XHlGNLmklY7JCtps/G
RkdPfknfkvyhe4wCzsQatsFgWAEhM6H/UaEz+24KVZIm0NqmotdaR9D3JOFzNCwLRs3IptBHdhj+
0m3nZDZZNkk0EIhTkW6XLwLVKhZwgl/8yuU/257pMTJ2FvjTvpE9E1DXUszyBwnNVZY+ofQWEzbG
c6iRQUZ3dML7IngeOKki0O59mC/v38V/erA8+DIBN1KwJ4r1Lv9yF1Xme5NZ+v7MIDLBLBZnYMeR
ss0neqskc3RTCphBBRNr+my1TraPBvD5gDCnaXiySns5h2KQX97/WL+3f35u0S4dJloT9AU0aSW/
f6qxT5vFRy232hyxxAobNGs7ICTx8VhOD1YXnBNjf271WP3lyv9UHq1EF6H8FRjgvY1umuIaGWiM
hBndmT7pwjHfhnGgS4HUjnBoMw3lsEeAoDEsETXMDIRiy95EgaPC0/t34S3OiC6NQ/6xz1lWcfij
7/b7bcDVUwUUACCaU3OFYezcN+6DEyYTQ3PIjWoaL9m4212XBcQJ6fqpTcMbkTU7bNVHoR0wgaI9
94ofE95giRFwU6YL+G1zbOvgYo5ERQTd35aF4M268K+Pzc7qaAl2IfijmpVW3uWhLE5MmM9phpDb
Q5cmxLhNPc7kcQfMHH/fJ6upSSnBi5QEA/uF014A32DJMNTXoQu5A16wm0E4GRnujEYsINQyyJxW
dYWO/WTr6BTk5bWbupeKuIA5UM9RqEYoTlDfsA/3NZoRL7lEQH+Rag0vtzUgja3DWCgLTFxI8Irv
GrrSpMaYufc2jWbm6uZXZV2cokLe6SbOthhR4MCz+G7xwlxmuV1sUcf/iEPbuak1K4q3RM6uptlh
Ej8iY8B/lE56j8/+XtQC8PWUBVeSc3StxAdKW3N0xtY+ytQFNFF4P4ogu6t7OjVxZPBCzvIqqstz
GXYPCOFPsRyTUxfgPPVX32mWDphpfL86tNMIIBrJWDN/RCrFAKH6qNp65yEvl+10iejoOnLMAbXl
daViaJ2YXQS4ysIEt43R94kAOi8xaeGrfP/B/eMBcNkVgKFx3LY527+loSHjC9OoDt1z0NGsKFyr
uZrqAlw6HmBsnnBlkhnT5DSYLvnLgvbnpWlM22wH6+LBO/fmqG9FZpBBPHnnulj6h3ouM5x1aJey
TYT9FMB1Rxm+LUjZugmHOBn/slG/WbjWyswWdiAce92aaM39/sY6Y4l2dHb12bAbMZUNX7Eq6y96
tm4rduOTxBt1SP2hvqiYc/7lu6//+C874h8XX+/NL2u5aWeJIkjrM/MjBN2M5LlEmmmr2DHpwAz6
/q/8ew/M/Xk57XF2A70FSmM97P96OT9KCkSyoT4vwsPiMhk04VT4xZLt37/QP/ymNpMHUB60i6B6
vCm0QieOynRw9Ll3UnmfTHFBsF4+ortZmrRnWjpV7eNSFhkmkajyor8w2P7p8rZNiKrj2OyUb3t9
fuRa7AKpPncy7ZydWJjybgtNWbpNtec8ACkqqG/7COJcG0/y7v1v/0+/KsdvV/j2WmXKN3shPKu2
zedMnx1rGDAHC9TrHNHQQ0RBvfR/6cm9KeT//aNS1tIyY475c3v85RmKU3uONNikc1MsOfFrbnwF
qQh2dURCYBVPH+oMo9D73/CfrknflrYtUeDrgvH7g5Q3VRQibNJn3Q7Uq6XmjC1jshnw/zJ0noz9
NNsme33/qv/0qnpwKDxqa9aMtyU1YN+gQNzM2zIkL7Egvotn12z0ipslXLN+aui/7saqInkD79tf
7jNr0ptGzHqrpe0wwnY4QxBTq37/2mmDux1DD/LtRrWHqQWRxUgES6Eo0q9Bzwq3ZR9Hf5l3Zn6y
gFXdl2WBj7fU/rDxfM7iaCqJgEzCJUQarJYnUAywnOIS8UXKKDxCeVfChcM5g3wsFpezF5jXHlJB
uwdS+YJ0WV8jNgtAeWM2KABoHL2USk9ORFmBKPDGDf7p+QUcSzdtJzJgg3JHkE5Nm2/jAf57xg7O
b+aUPtqFVCEJ2PvS6lBTY7HGTOP7SL8caxdawxexNPNdVISk2ZnSnYDgoVvwQc1YAykdokx7dF5w
IPa1bShx+jQoxkPiCjz2NXbT+oS0J8EKOAQIUDOsiO6mbULA/EG+QLAwSTRdygyCIyQy1zo1ZHBC
UymzBB2/TJN9naNT3uDcdj8sdPuSbWXPGr863WOk1iGD6RH2JYIhrx8fl2KCBNw2zTDvXIk9L+iy
8NTH45gfitRnn0/jMcK+FlqEAnVxmx6Ndr35EAXpQjob3QCrHDO81tPkHvNocsj060O3p3ffkjLV
KfOYlHNxMbsDxKtqirmNsaeb52EIMfD6Q8B0PWFRpZ5ZZPE0lEAD5tyHWe/LKST9Le2+plYM/Bu/
TvEyUXThOgvdp2Io8ltES7OBu1KIb/aUofcfUMt7TuvcR0yKkiuqHXnWFcCNTT8gGIX27gBnjBD+
xU01b5d8WSg2XNpMzAQPTj2KFxufHEh4uXYDSw4+0uu4D3LoIJ1XARTDMIAH7DCsfZh4RFDHoT/V
O1TWi4UwNGk5w9TGWiNCpuKTnD20Zvgu9rVeCJCZegM4hjCjFuTi2WRueFs5sOQUx8hxM9Gm244Q
PczGMYs8lqXrf42XzLnzEMcWx9yOvcc4jtxjzHDkVYvFumTraywC+TKC/pKiXh2+lQdAuExGHFyk
hqTUfkInX1l3CnnU7RwHN3OO7nDTWA1ua/oYWGUiR6XnRATld54rdT/YIrv1RsQWDGhT77WqKqb+
2OqcV1ViY97IFlISRWiI914M+XSmFOpISmzHkUFqrDiuHsfcK1/ciHPyRtSkpRdt40t0wxHlKK08
7zOA3PwuwQd37yBY+5QB8v1a+hnzWMSi/TfLCQt+KdwZ+aHXAjmi0+ptwKsBrGHsNjxkzXeZO91C
FCzoptXmXVxkPPcfbMlJSgiR3FAREq3n45KDyU87bhJW9TFLQubCKM7uk9SNCM6ZgeX6QasOnZ01
SDLWMUpthYeEnNBd0FKH7SiIxgckR9RXld0lR5B7cXXL8Xchq7RHy7d0c8IhZKqXS1W2JsHRGWb3
bYuoQiqL7OtekEPZtn3q8dCNAumKDFKqRjvKPhBIHTPtIn+0vZh8N3vNU9JGaba189n3CsLD+yC4
CEt86ipeQTAGyee2ZgrpXESQp45+RYhB7GXgPWYrPvpJAjU6LpAIY9BgbdEjJ3F7iY5M6PMTM1SC
u1sx2hdgAQOQHAIQk8hw6kyhDB5EorxDMegiQECPxnvDpjV8qBpvOhfGt3A1d9+LLpc7uxfpl7Sb
QSeKJAvOVGdAMLzQ3aHbq6AXiE+T9ONqG+P2eFkQNF8qWkBQWnR/KSaAu3STqhcFUOSgmJHf+2Nv
Tn6dAfkG90kaFmMNVrggxk2BZ5ncFNqVeMirknQFn6TtPI66DwDBvCMqZOSrkbROjMFhlrBiXpU8
nLuqrvUpLfvmDJAba1cbOnjB63FOH53Wis4MX9p9NQ+nBXLJVZwP4YmeiwnJlOijy5BRO0sCAI6j
dNMhx0SqUJ/1eXKT9L28hTFl7oEQQH736O6mkID2ReOgLujJCWQMTWvXYoVL5EB2BCjdHWQhsVU6
gitiddCpOfbqcdrNcICQp7olDWdk0kMGqNBvl+AxrEt1X4dhesXSGJ5Fq7ITTXP+azmFXzHDTYeB
wcJRcwi89nMoRihjVyAFXY+jXTSa/MuGFQlT+8hZWNRnNtrh2opb3MCyFvs2cYYteiVU0nnvPcUs
cUDVlWOd8D7Im8JFwvr/ODqP5caRLIp+ESLgzZYgCHpJlNcGoZJa8CYTJgF8/RxOzKonqqslEsh8
5t5zjUrx2yAX4chb+B9eVkO71TZr0zqYdcj0Qw9xc+VrMvCq+FXe7rmTvZ2mO+olHXXjCLDW/UI2
EJgPqA8n7+hlovldZmzOSM2QKKTAo24IG4JY4nc9LLnt7nUprlpdZAQ2mUksCvLAcRjj3TdxTG+D
xPWfMVzgu+atxcc7ewuXZQEHgHM3C/5D7bQele4UmN7aBp/QKr7WKhhNEu0MDe2p7LdiLBIoGExA
tr0rXJJ8JB7N+7+QIdBsk+C7ZBfOa88o8FCYLexP1zA+CnQJ4ch3gzVM1XksZGPs4ZBm13UAubEZ
KizX0sjsEKkpfpwZDj/3X9pkUem5pGLI1d0PKhDviyiJCs6AfAzMYt8Wk5uFMh/R92aUKVmiuU1E
zshB7y2e+llNytYsd73/usojiKsNclJpSscMnaxfd6VoUbQShpIniEvJi1b9PXCjDh7vGq6RDI+h
Oaz9gMpxIZpILQkOBQWDFouVywel5rV4GZ2+AoGxpO4TcdQ9m2t9WuEM+IVxdmxTI4eCP7vV/Hr+
I2q8OpS0Cegdi7+SDmZj5On6ajSYVTbK9DSUqFhV/Wy8k/mdlLPQSN4mXbjTdlpFE0MmEJvJmLU4
VxQ7Ss7MGeEZrAw8EGObM862dcaZ4xetj/68K3Igpv70lKNrezWILIhEi/0/LbTXzms6dN+ykDsH
4NdmViUY/7L7hCtAlDNBBpHmzeWvVw4MakS1FkfZFdlxddk36YqkJHP12+GwEm23Uz5K5hMKu+XV
bFChhzhIE45X18RRVN7Rl6OpXQForIAxvXtGmkDq36dKkpALP8BIhfesgpTvYaoMAgdGsg22bj4m
ZH+syUhksotihaKiCeelaCXeVow4pc4RiKuU5Iu1bMz94ioqRx3aJLEUgbXLsFZn257RFEZst/bK
qBdZJQ527WnHdejuznbH/lW+pu/x5GmEMOPTssCFYJciR3jCQx/ZFix3VIAmaYtNuRzW3KwffHjo
R9vLSI4yKj9caBe2FJkr/baLQHVtZX3kp72TG0tNRGbukqgFu+UpaP0bMRT/Kr9LnuXSP9aTmb9p
aaLgF6x2hQodOEus5ATUph7XLlJju+wMRzaPRTC/AAhVP1k5kzWNasaZN2tlU8qqbCQGR1HakujN
LKpGGz0sSwenpqjQRld+ioa2dPJsq+yZ8VVxR2MnnXSZfqWzdaHKL7hN8cbOVnmwW5ixkyKtowW5
kCG7rys+f3NwS8KHkNjNqC5jSxfpttO0l7RLb4FML4E0ni0boItJWmgYoPLh/s+/gZbtbQgoG8YS
N9ci4sgccUzn7bItEnmG/4H0HGD1hq3ncBULljB/1ofHxbaI4CIE2b/HykA29smQqXzjkeeuiNMp
JwnTd0LVenTB1sfYkQ00eGha4d3NpY3hLIcQYqtPz9C+fQqo0JznniA+1LlUupQ6hf1GqC+AStKb
b1Q2AB5tN2lDsyc7MDEJzmkcF4amNjJpK/wiNqAvcRA2fwmyuVAHQUiSkJInWxqfllH8hwu2ibtk
+mCY/0cjyyo1QJWltYeKw+rAaqwiQjUjSVdNUJxIAWqHN0dZUwyN77sq/WqnlPVo49/GHW2BKd5o
6SoOtVaLaLZwTXG+cMj4IExGK66Cad8ivyd3Jp+2Sz3/2MXwQmH0TCn3KAaSB+c0i3BXpvupx2O6
ep8UZCfKhY66wHRjVAYA5fGDbuHXAxvijd1ZdV48LKC9w7TPenS2VheW3XJ1E8AE8+DsyL24+mJ+
LtRKGWNWz7Ze/cAXMHl3FAgijbydeaTrIzo84/IDFgnE+ROkUAlKEGxJW7r7wjXwFjtXBpWxygFe
rQFfmfDQITrglvd9PnKFle4HPe03HsevxFFyY1QiZsdjPSqtIjAdXMW+VGUZK3u5FOMEvrNrym1b
tRHfEr7G1SJyeqTuYs8P5N9t33R4TM092S1zqCxwxD/7Rq7d6UzOxlVGcxT64G51Yei71ezXDc4P
9+wBSODP6gj6jeDo6xOmg8Y0KNbJJaxFe0oL+w8Lw3FqTfc05B1VZ9ZMFC6pfSzboP3nmWby7PQF
mnO49HtmY0E0p/VXozX/1SyxN+2k0sfG90bo2l3k1aytksGrwjuRAzcoYIe+b94MX6MNarfKbP4M
ImUcneewT0hn79SPcIdik3GhH5ErPBB5wHB9rs9QwbmghwKZs0Xd3lcQywDkqTAwcaSuE9drY9on
gBNH6JLX3m4+4W1gGTUnEWE1tcPEW8p3TSXlG1Nw4hY9/5UdB01lkr2kOINLu/7uPc8iKJT/FK3p
E0zvmzJ7pjf3/LDaAPLUiHM6eiQmd02NoQ4zi1/D+EI3D5+m0PkR2bgx5W99CnH7idF/tW9n/5aI
IaPm6d9BUyXx0K/dgyAifZMqws+HtL2w1v1CP8Dfp6z/WJhJWAcgs0bfvyBx9Paz1r1qLn0Cs0MJ
KoaM1szSsRGQTr7B3ENqaOK/Cyz80L8U3jDD+VC+RyjY0C0bDS/6V4erfGNkGQm8HY0w8qWozdcH
VbbnYvFOFKFbjNzQbUiBb9ryt+N57RNFzOCEfZ4KUyfGk4wM0+jlQ27M7UPNzgIPPayBoOtQT9N6
4DJuhgcLWf7rYOPUKLQ2Jc/KGH8bSTU1BxKFJrzOKnK1/DD3ReFsljr9QldOSC9VlJvjt6nvzqYm
fyQaB8uaLH5twkjerdbHCjAQXN5r3bJnCBWr0nhvieyg1RoORgrsQzMPpQngx66WsFwxQ8jBeJrb
+5eXZk+sICDnYI6H/4pQ31XWN26fJ+3OQAvS8oYtpP7VSvHbKT5SmREs7g0dgVYBNzycJXWf5z0t
Cdh6fX0ljBt9ulbEXcWDqXV1pN2Tmqr0kx36WfRYpVhfTIwJCC3vLVghBhVzWAOb4Iqkb3CriRQq
J2C7S22SadqxywCqixrLpfvgaMOjDFjIeFQIzGv+mhaL6Qa6o7HPp+kNtuTJqAGgOkSVSjc4aNl8
9XzicWHq/+sgDkL1ILd3GQmyb3khtTR/WariEfVgEWUTqZyeDno54AxVzUjlOOIfGLpLMlPRKyN7
G3nedY4fCHh9vsVZdzR9ZNVdoT3D/CVL1tmvYMZ2LqYS0dagCfo2xKC7a9DNEghoHjoRfPga6HF9
CiiDgbWh2GHXEdddF3vuDL4/Oc5qunB2/VNABijQj55vHyVrMOGp97KsCMIt9D1mja3tr7fJ9/bA
xwiRtLmNc1YueeoAVFDeqVb1G9lOF/QyASOf/DTZ9iOi0x/TEwaAFbBfRpDvpCgu3pjGBgx522z/
GGm1YV9Bssq8/gzO+U/PQUhoFiUzZIuraZV/NX5JfrkXowJFgiIQhqDpF1svB4zIBpDqP4AZo2F8
lURWbWy7PLVB9z6aRHwPAciOPP9iYhyXmf+Uo6XuUqKpi5IWVdn2V5shDtPL9NLkw8UVgIvcurtJ
niY2sdWOcLNt703Y1CYNUx1jlwnrIpMccj09UtR84pcaB25t4I/noWVEY+EUHCWDHDDDW7Ou522m
qls6cAq5ecW+EdawOQfX1iNRb+ITz/uD6Qy0GvVHPfhPgOsvUyLeVqtItzDGHheGl6WWnEqRPYrE
vQAIPXrKf+vK8gXn5HVNmO840+u4gHWRehG7I8OdHGZui08U5+I7mVJvtFGAkVsy/IJ8/V0X51jM
puIVAzlmZU/lGOxYkBOD0SaR44s3xJX34cBBgfbbYqD8Z6TpbkEYTax79SRM6y1hfKDrQFfBDMaV
3t1aBImksrf4VL1v2d1JcJn+H3cw4qnyko1Y2QuLlHdH41oyzbexlntOOsCWsDcttEd3WNiOA1Vt
hEi+bIW3q/KnKmQ6YoWB5vyaonkpijoqEvc1ow9ASkyQBkkRZJ/B9XSzPsBV1ymmVnZ17vVsj1pt
g7nlZKaAJ9DnPfSmj0e1bk9cx82nX2L+qjtQt+WeQp8yRnFme/j0et97RQx0XfPUP4lgUW8JcIND
4lMMOFMaTf2EjcqiYkiJNhucLDlBRCNS20qHU2e2r3mteXvVTAF3ZHUOOo6b2bNU5ElxTJfho9TM
53TKXtp6hb6lZbxHuR/svGH+rCfAa/gez85Uv+SLQquz9o9tsWTxnPo7LSPa8v/OzDkg25jHxNCH
eYdH2IfFjfU71d9diiGXnyp2u+CwusNTJghfnnIcUZh9iEps8Cihdd4kPqQJBO4VnGB0VWMnh41p
pEWoVbK+TRhnnQDJm93NwDyVDerD56ZseZimoDsnno5ZClgjre2EHYAjjCFaetbnKkxos0MnF7Aq
ve4/5jJmmDfOSRIkK0lKbV3z0DvOuG3HdX4smnb5kJ5DlCctVrjC4IkKLZXXDIeOAvi74fmz4kIu
zeO0ak9p0q5fmSTDes2dao9ODbqzaSmsv1aQZg9d0hJjjoGKGUnZPWvKyh+nGaI9r3cVIJTRSUzP
FqhCmU7IblPU7WXSpBulhrm+FDZGw7prABctNqF7oBBerVE228VNUc6UsGCQAxFu7i3jvy4rm4tp
D4yryFciLq+82X1ySzm+9DnLkcTynqFhYzhhumq99OmYvhiAESmhlx1N25NCe8BVN28ZphHL3V39
SrmRa7dNrPMQh7BqotXXiYXXOzrIOz4lZyxLDng3xdg2d4wTf5kCCm5nZ8EhmdxXmSSr2Pbcvdxn
cqGt8LZZGI23Xd5cIQqinsDVTuRlcsQqeKLNvhs59CfM2CXW4vTUwiiZ+uSphBkfmqrcG0X2Ppt3
aRL4pv1YMGVfOu0KLQ0kpXS/yAV5ciHmFubq7Agb45i+V0OdfmH8woLBpjeRDPWXb6Mp3gkHTDZV
YT76a/kwMOZAI2ocTcs4s74E4eyrz65jFtaMGoQWXu568YEr2NlHgRdlWwB4LtsFjDE/RlYvE8+2
+UFw/LW1BxxeyZVF5zGRzk2s6ixzQmP6YN4jn+1jOZEXNCwsUoj3RcA4tXAhbXQT4ZzbDGlSM43B
rC8xmiYoJpnxz6vks2zGnVFIhtuybLasjrcaLa6stRcK5b/FJP9TTVtj8eCIDsTR1pX14BDu4ixw
fEpUNFIRLw2MY50TGL7FE0i5Kz3qV8u48h4hLJ5k45YhzGRuaOtWM9QGX1QHl9QfY1anZ5uJylaX
vh4JfTY5afhlO65mM08iqxTPstWjBUfMhp3ZodJcphKtdwWy8N9Se9ekthjOT6dRIoMtl0Ucic6x
Wfm42ilVDb0ZxQ6RlbIfw7Gtu90AivOMALZ4FJbPZam7X+NU6x+j0XEup5Z1y4eJXV2XLdGc5/1V
2ixGSBaa36m31ijXyUNlkjlcFtnUoTfo8J/hE0Rtr2s7ncHrFokU0EQMqGQnZc9eQVtZk0EUznP6
w0CJs33K5lh31U2Uklq6MAqm3el7lq/40lftyq2fkf8EOAn9qrNL/P7JYo7EuGYt4gX4GegEw3Yf
5lH1r+l4L5KlBsiWQSjfM4Nt3JB49EdKhWyY7dBjpLFFyG7H5szDNXYVMaTz9KjMSaO8IC5anxzt
c5VrEELo5DmxZRq7hNgBDKl00sInA/noWnwMzrxeKi0gjjfnEW1sBijCsxpKs9kgDBcFmMUG49LS
DT+bQoiwoiyHWkYDuyZeBcFyFM73WqVFJKt+3TL9fIML8ldwFwtPZlwQlb5Friqjwlv5bisuKs2r
0tifijQi+dKhKXRzTPjlF6sIVuG1Rk8bdD3UQ18FdDgW7ZTwwB8uLOpmki43Vtc85yl2pKTHGEs+
yNuUjfJat1n+Mraz9gwjIH+x/QkuA6kpO6ErVmgavlcikahsRoaOoenUS9y4Ls012/DILv179wtr
DaIaM3lZaY9F5fgfKTFW+yl1ipsCQxGOeWvF+JOmLXyUT5RKNlkNTMYcwZeSDr0Hpsobr87sYbep
TASEAcOiZGJlO3v6TzKV2a6UnXUULg5jLWdrjT38zTQXk5nH2JLr3jI1zVYr2bF2PqGXJyp4zawK
JEWaK4LJi+liJ7oXIfc3Nx0O5ng2OLdTNGhhXkInzRbtP0EZdXCqiQ7PdZj9527xSPwDHYSbfg4o
8R5qttwbg10V846GlZpnwVxdx1jTkw/XIoheTdMeuBvJn0p7kQ7htdJcsHEjk3jrSWxvthry43Ph
Elo6EeOcdgp0TH/MqsLfCtvdDZpzdtea9BC7jwabVESoWViG5fDgQbUGR3g1Gv5qQmvpjovIHJuo
4nTeqXwFqG4h+oMLiQ5Ob4+qw1RX6dNpLc0mJHrnrLd8pp7qttZk1dvaIiFh6C2SCKaJUPEAoLhU
FuXPwC7FnccPthZAgbrgH+iorZDOz+pmbyXBDZHnThfdLc4yGepN267noFW/eW8BhRvm02KgUU3J
et+STk4mBNkG3DI48VksbzKbwZgAhJI51bklJgCg8AE6FETHgkGnBuab73c4ZJV9Sjp0lZwYT7Ww
TtIhNGCBDEpm246WgOdmuT88HbV6bxSH0u57ompwLuqlLXeNqcPsl/MTM03xg+b+MddTJ8ohb28s
OfwnDLbSfOxkBv7qoouxg+91Moqzgfo/WO1LqzoayPqW6cysOgHF1RjMqMzTr3yobpQXz44Lw6Xs
OEVlpp2slZ9Nr6oIxb8KRyXPdHbeh60SdIOd63GUUNvmHlAUCJnA7ZWtHUq3OBYK1Fzadk+GVz9W
A+ZeD5pbx9AvCfa9LC6VzcY208V1RBiGc7w5FIP7TvhBZOtTrNuIO1t6jHD1ZBuWTf2RG9avXqoD
BMnQqTliK4QRSCj8i9UznSZD+MOzizdGGoekzHU2N+0jO0egMIX4MubxWrll5AHbWXX5L0CCu5Oj
55GMNsZWSp9U9ZhhaKaQHmSARzCUY/HAKxPW5hoVPPiXlNIispGibkZX6zaylyfAYO9rZk8R8Gzo
ouwncIM81kqLF37MoenBu1T9rhjGm9Amd8Md+TSkxhsK72enKm5oqx5FUf+BQATVKkdWzznT/XI4
Fz5VGoGXfKGegG6kY20F8wS2oWm+p1QcGrTTYKJpGhNPYocwUOu6/ZcloYqOJEtkpQAGSnoPTu42
xThjHoSoz1MDywDADp8uEexZ7w8HAF+hKf02rNUdSbzaFhdO2W9SOV7XzkbqqbimLDXs+4l+1HXm
Nxjl9NK+ERq0u5BMkeDP6xGd50tnFC8YvcEIKyiJ1Psi2HV9afOH2Crxp3eWtC+0tC3SmiaaZkku
0gJtg07n6Nftt3SJkLCq8wLP/5gObb6FdXUg1OM6G9kTDO091S6sBIv+niVRZ3CWLDS5oUn0+qKq
h77gH6ga/5tMjTHURHswA5XyAa1YLXBypkoI1iKSY/h8HOshz/OHmvk/p5e7I0ZnD8PguybGiV6A
2cGk4lF2l4CVHTDu5In50bcQ0wOY4VgsFCna/MKI6x98k29vqR/EvQME1LTPDHOXsNVlMxa8rmo6
mKTJ+w2pDHry3S0WWEtqnpEM8KRxjbvmaN2OfvqejhoDkfEuLbJOgzsgaPLNrZVoP1XSv2MEprBi
qEHGWLCp8vGS8XurmdNplSZbsQHY3NAOHxLZXuuPf2XKerwaZXtdiAOJlGOwMfbmUNWZsQ1q8ZQ5
KFUyqUWrUcbYlI+9q+SjibrlvLTdA5aG+sGb5LsoPV46F0lAoMZDxoIl0HwCz+nHyFj6ZbNz0hEx
mKn6T8/J311LRSyks5PdvPfcei/7Vg8R+T9l5nDAtc7TF2RvppC7VVMrI7PMiRS64O0IcPEI6/yb
9RazhYSR9mR8BBmo0NXH+ysGVkwmNv4X3hFnV/raTaYjpfdSA3aCIjtb4w/5LWB2eag7REjO0hB2
G3wBCRKRLKwGd4MpQoa67m7xaKNJP3nV3fFPJ3KTrMNdcifzAVK8zLV6y1Lv3YM5s8WYVBI8pN13
E4i4JR88Hx7tsXUSRJ9SlToPBEgy1hfNJ+nURCfZ5Q1NxqOZ6L+Bt1yhLlyk16UhlIA3zfbajbVy
djY4K5jPASTsk1cdaNEmHfxnfaLkNIEg83wHwUfANPXq0QywowezWxUvTuee/VmYDOhI6gpK1Fxg
JzfDsPwHdeyMUPI/4ZojWPf6DWhRHNi6Z24cZ4rJ3jrpAmDoBoWOEZej8e067ZcLJ3vT+wgWJFPU
DT4wPHRsjRJArtuKJsAe1MEV/PxkPxxKa3kfcSTYdNGOBwHVK3Va4dz4Atu9RTzehcxrPq2JF6L1
vQA4KscxtI4mIl0r2woIW5tsYujKpUOai3s07B4QH3ObvuoOfSt+rTR99Br2jABr9nMJNXy2gzoq
Z/O/wmYsX033emDFyWJzBaKM9hjREb8gsh28Bw47E/bj4JGL4WzEID5tWJR+wU4ta23juOAjAOzK
VhGVJuAUQHIsWrycPThFxdKqb0KmrnR9X/jsfkwt/cCf1oR9QMiWZshuJwRbWLCLFEfeGNt581Vl
CH9yZDLBCGnXstGjFUO9r/3s5DqKKfZoCjLtnaMreVBb19ApJeb3HCzhpe3XmAufzCtIsqEvyTI1
27dqdP7cgHSgcgkJcPgbDLSBC6mtIaXjVhT+IchWPQxoGZvB+RzzKmJOYhwra/522FRERSb3iIku
vESMx3IiggCrbFJrPNAnXdLM/fWX/G0OgJYlwHD8UfseVjVsid1gCuLuk5ZFCG3psG3deR/oWWT3
Ofz6pN+13EOkTR8rb3G29ZKOFNXc5gxgiDFj/D2lxRfdxQkJESjF5tKQ57FtezYnLmMVfVxeZhQQ
eVDVR12TEUx+ZBnZCvkJv+6d8GMw7SuLbSfUDWdRt6EXyWPG7ETyJD9cN8DZsiassUlwW3nvqc0e
2nLJFejslwqcHJDCO966qW8dJ/ARmQiXBcvMTTswX6ht2iKyg7gHAqIGMq95sAr9aemBoFNK7e2q
eFZmeqt6aznqnB2HWSwx9/1fl/LSSJLWV9GJHTcOYeHESolgJhrTfLeX6pP7twH6OsXWYn3NSXud
8urWyKpiQZUGpD44Gxwgz6tFbnpbEkVocZPqGEainCovNKj0irK8ATb7446M/K560/PVAKvmfauS
+X9zB1IRWU5YjzoV/DUbAhlo9bRmyzX9z2z1LhwnZEQkheELG9E3dusX6/g6cvOM/fTMwjdf6yvG
FWYAU/3X4iLckt2yR3YWMHTxs61Oe0+PfmOGwsCNhBGk8fSfXD0MWHPmafO7kG4TVzahf/39h17o
69Gx2rv75hyIA3IgfX5Ubv4Eox6FFFmJVlHHaX1PIyIiBKPEe9NJDs0kuQ7oFTY6Q5jN5Ex/Xacf
SsZS/mg9rmZ2sYvRICu4MWNtZv5FJMaxdJLPevbavd4gLfG88lqiVYTN6fy1q3VLmpqENpXBxmWf
yfHK5s5ENsbrye+UoSNeBNYTqzlAbT8ta/YFuxM8oOsx3RKWuO+8X5PE60mIN6ezmFHSJJx0lpFq
SOzmZoteiBluwgzJDma0qIR7KJbRpV/sO4BqnCIucXOsNWZbRWp1lrhDPHI0hJaEruOcAqHf8oV9
Ysmh3ozEby3+O6/c0Zmre0XpPpqkrVmWdhW2QQ5CE+y92dnOHdIQNffXooKem6ccJnrrxZ6Ju4NF
366xbfK0xpET0tprJc+PhKTp3wf5o7uETTVspQec25icT+hpyYYgGeSFbd6H9Qwxs79HNWSOcSjm
hhlA3zIr0HjmrTGLcSUwA1zSyJzl0QAWaIzjC+ummJp1my4lP3Y3PuSlJxiHV8El67T1CRbtE0GQ
WLNFEqPnf+wyLy7su2i0dn866P77Ej05VLLsNVizETjpdMoFetjMJTfEiobSyg7Wqt9Jdf1haIKW
tmv5WZOMbsvbwkz+8hh5bop0vGU2KwwTjYbqxyNVHJTHwo4Ajr6NARHptsHfbJ9JJHoeBZnXubbH
1fgATutB3unl9fRLapYbleW9I7S+JiulAE7mw0BVyKVNnTPuKgUC3KyYDN25JEMzP7JcAAWGjmD0
MACXLt8nP1hH9RvSK1zN2sWr3C3HtjX+pGFeJfL4rU9ggmGWX8Ggrs3EeoBnRID7dqM8yPCztMGe
wHNk5axorNmjhrXwiff3hSFHh7gA6i+3SnbjCbswBYRrAslEhagt2ryZ4LASYAHbzPd2bm1aW8qN
ePKz70QvLkaOXoe+AnVi8Ct95omtQmnBujbO6JzCjlHba+lNSzgIsOeMIcYaeqm7pv+Srj03tlCh
GwxI1hIvpo3ekd29Ahr0f9Dlk1duOhF6L/6fZkZSKc9BmqrvdFJyPxconYhnMQ6L44FxJz1tVN5f
I7uHUhcXbNv7EevaPeWdtbr9aaqm3M2q7Xa9ZYBTLBumlb3oHqwatn5tdV/sFaOk9p86x0iPi7Se
S266izlrfwjfns2gfzLK/KwKsv2aqjNu2lw/+mp4Q/TJExhQJ8JG4bhb9O/Wko/4yIqIGcBRuUkM
XPuEs7+jSlyKU2dlr+gACSEkuTyazFqxyde2Wufn57nlZWEp26AOTv+rbUDZJsnYKI+J66sGychC
6TiD1zvar5L/eVOBn4ekmFAmdv5vSJxxlzii3VfSPNcMkBDIITWplyakyARQwFa0mzGReWukaXZM
pFQUEK5FWeG4nJtcrI1FydOlbcyQGEavEp/FCjKvH5heajoqwgW1NlvzMjYSdCCopc8DGQ9k2fb3
AU6gclBRWTgOwQvq+GBDHHu/TXUohJPbkbdk1IRjFHTeQUJpj3YG+64POiP/Nod2Jwr+lXaaXp0W
1UNSe869BsrRd/hMYyrQwo1vPyjLuOpYKVEc6DAo8xcelV2yzN6xH2S3pxuK+BRUmOJbQ4uQMI3U
64dG494eTXUzBdIbshSWuBrIXsuoVB2zgZE/qdey129NT0+5wpEM7YkNJ0uksPcypBeadRZ+OYe5
RjlorN1/c17ewDX+RwxTi1QHN4LP9nMHsCHqLOOvQwFTZupT6cM/JatXrF/g3tFwrSkwxMX4h8uU
9s4MflDngaydm302DbtA44M1uuVrqlcL1WkT7HJfA4sZ3Ml76BKPIuFrnWh7wQF3n6staZvy9jd3
/BfLmz/YwvDwsU2cRkrnbOYod/TlywKDPFk5076s+zZxyeIbGtPfFVXDxpntPyZg3d5ZxLeYSO1a
5aedi9/cco4E4F56093bZX7yU/NGY2HGKyO0+z25xwBD/790r4g3aHoS69XO+5SyVOnnZMjiNPCP
itOWLq09YPu+WVayHQZ92iwBQ0l/an+Spfxn8ZnWrY20aFI7nN83f3T3mMgOE2v4TX1HcwkJ+z0o
UPVpWxDciNqs8rfogyEsQI7092BJdyy6bT4X//KyNsO+8OtzhU9lgwmbDalFTK0NxRgkP/1uotUT
KzS0Gpo0KpS1+RxPoiP7gXYSz+IumGY6lTp5qCYEAKtOf0mS/XZBVBaCsjwFXfWrGLytSfsMGRNx
ht8/GDQGwZx+5qI9DgFVDfvfw4pU9MEcy3emP6HmUr91czGGM4EqvDN+HSZTf9LHKTZWg9GKnFGt
zS4ptNaeB1WFSUDQaGN+D4l7lJr/ENCdb9zF2y8c4ixx3ft43g91I+nC3ibvBXzFSXZ95JqIoQ1m
89uiK44EHQ8UTQiOHNO52GAQNpWHkGKtlu+OBaOd1Re4lBdq7/lAABoOqDyPm4WNwGinXB7GQiwE
g9YRhSIHWlVN+ZHOUP1g1VVxYpbpyxCk5NE5EKqmwLzJfr6S2AlmUSVzABqV8DTA151xEBMz43WQ
5WXWJPRraQRlmOX8XvAbl+Nsz2MoKjzsnQuUEt19wtIVtwzPhd79FtL2dplRCyDImfmTitojZK2u
b4zhUSnV6XPFGALq+SzZb5sytjwjhe9rkxnlwCWXMptvQZmXZzRpQ7BVPUNMTK8FWwtjbGQ0t5Ye
YQWmuYe2A08VSXqht7ij2MPB1ZZMuVJWnQfHk+qVuWi2Bb1ivXtTUhwrp0WUSTgXbhNTfGZrVh/U
OEyHPqeVEGY/wChonGiuEudkTAouC19+i2yzhp7tLYTRurQhTkgQRvkDZZZ+q0pZcnZF+03Ocb1b
Jgu3lxz6OHN68dMm6LWJARnBeOdWwr7Xyx7BW6YPuUk6DdaU4gS+nvIA1CheMot7m/QTB9Vjdp+d
wRtDqDB7kaB42RGia1/E4vwLGiANfsY4pWpKBOcmuUJo95mT9e6XbzfDbg0SQm4Wo0dQaqXlznPs
ISS4l6FrOznzfjGsf07Q2EdNqPqkKzHwXPUz0Yy2IrOCNdVMisrQ/I+z8+qRk4m29i9CooAi3Hbu
njyeZN8gR3IqMr/+e/D5pONhRt16j3w5kmmgqLD3Ws/aq3rs1swKNNNNu7imFOBsS8rcR4qSiq16
2NEuRNZICXH4ktKQ2VqshxsA9cGB0hGBmlmU6BRgTRo3E4QKHktz7yJZYC/tgSQmpOoxwdWySxIZ
rDka1pTUu7lb00a/7Dk8ZdV3Ggh1Elu7laTJtgmghTxQfrIe+6mur0hUVA95ZLprE4YGg7MIbrWJ
Rg7sqYDKUThbSAhkBfmcogMuiuZ2jP3p1umGX0Osp9eOWbizyoI9X5hOdB0lZU3DUve9DPo7KwEH
BLSOgABq5LMLmYgsejuoqP82rE4krAfspT29bbYaSSgnnZroBn9XwWzYDT+0tKQIkVDdtDyMaLnV
jjviVyZnZ4AZ+9rJGCV4Sxz8XnNpA+tprH5ria2eTZqQu7BNvjglPQgVWdP1BM7jy8g9bMo04us9
byP9xJ5L5h6dblvqWN4N472LU1cmWCJg1kcTM+VvuvZsGys/v4bC9PX8lZasDgfDqEn1xZWOsA2w
xrMh+x9vbmmjsaiL3D3G+Op5plYQvtXg8SNmvq6Q36YorB5aR+t/IZMg1VSr6YyQKut+aZKg5Lg8
eol94fZnb+7Cc84HhtVdl5A6TH1x+7nGCU/WrXt0DJ36q+71D2UjCK3q4poFG3cJGKvzz+GDHxs8
q2lA5wCVhmNYLOzgHPeastEVAhkUzeEhB0P1TQFH+WPatY0vzfPkd9EnxneJiFZeuN+/HNZ3Nzxf
HWIpr5t5y9UXZuXQGUjNwjh3snMpfsem9E8iJpN76hW5HCOxPPYKCLIKkaxoNLIrp7WvfC8LfxDj
Of7IyCg42R3i5LVE6HtfmlpAq5EKXQ7xjJhdZDd8Y2k3dV/6FOLLGgMR0axmkvk74Y3Oa5Z7Fjk+
da+LlWMqJLvQk6kX8rIxS0gZlhdu+aNRGec7CkNDdxwDA/5fTMk/486rvKp02AAep4xGFfJuRMp9
jVNFFeGJVBexyRLvuzmY2d4kOOHV8Pzswjv/MMzmn+DiX+JLA0xrLLAOYx0XPQ1hfkLUeW9x6j7a
o+jeEI4rMtfB+J8fYh8c6S7ATd2g6GALEAfe4iWzS2PJqu3xEBtVee1CsXjCXmg8aWZAcTlmbSZL
kFbB+at+MrClaXgWEEIANIzv9993Dl/ZGw1iQ1E8tVeQsb11hGJqT1ZJcYsQpV8lwgu3wYh/8fyV
P7tftkmGq+Py4yUvrjyGw9CIUJmHCXr3bvAAsKAms3e5FzyGVdhT1huG/X+/Jt536tAOgl3bM97f
LTXdHs9Yk50iw29+1RaSP41iwrZn73qYwonkOG+sjucv+tlYppQgIC26BvO2vrjTGFWODtwOpwEx
jld9bQcuhvtZawDlQhvXCHN7OuaWSummJKK7H2VeRPear7UXnvlfPthiJrHxR0IeYF5n6TDfPwDV
4f9voj45uZyB5Nq2B+1KRGRrroKWHaGVSvxq1MdvyVQMHSKpqsx4lnNW+9qo6uBYjxNJUhR/9gZG
EUyTFhvEhlwzXM1JMcfkxFBVjQxGnmULtjKhW/5A/uxBWZS4ESh1OruC3cAzLWH7Gu9BcAnwCAFu
uT64FsRVYYC1huLpWYvnnXccutguhSzwrk7shRjohac8TNRzVF85Cw0FZRRF3dkOSps6dEdLJQWH
uUv9Xtu4NVmJu2LwrT8u4JoBN0/vsp3wra9kLfhXssT5V+uiAHFGiuW3wJbtPftRlJgmUUrbTgXl
AUt6e8XTTtQ64pzyx+vmznUwJcSOumlBQnxd2O2L2UdYTLDfHVxZaqcw9rWH2vKsR9eaJHmKhYMz
o8ZEf5J+rXZtPSdtTyKV97WqclKeIctAxUqRApkOgW+NaJ9dFXb1GsUiRQlLhunvJo8c0MjSeaoq
UEBE9xAg01Du2KG0igi1FWpY111l/hhMtx44h/1t7sT+eNIgl5HuiiNb47Q6UW/w+4FN/ZCTNrNO
NTQCq7YnhHylYoR4bubHI6Jl5f6yO/IV2B5C7icwJuHc58Ktm/KUyATHDp8nckauuoYuKNFc/abw
6ETi6MQZ5ftN/CA85X6hiVOjAcFUv+Nw3DwVdB0fGjVKbD9S89Adk0RHcz0TKKMNvHIcgSVlNs+2
499jq9T1LNx0NiEOpfucjf9XatnezjBabY0j19C3YdIQA4Jt/qnvUooYfudElPGcKbL3rqO5nD9t
LLI0y9PsxU/b7jiOBHG/uCUum6LIimNrl9VTE3MyQq/b3lPu89+yvozW3K7Fbj3FFdlp7hFUFBay
xnBOsvPde0wT5t4G7X/SItEeAdtk+U7rcJhzohUUGPJmyB4ir+go+uMwwvtIyM8T2Qccwgvf7xP6
kAWs2DZSNRFzUCmStT8N0T5zCmSDbaGRR45Ta0u/tnrIMd08hMSrUerLu8ldezKDe+WkbvZa91ij
tgW5ZbCldbvGKIekfD8gafGODkVjc9PFU1+sZGk1V+TdeQRKhOXBHmYyiB34mFpDGuyV1Id9FSXp
t6oK1KM2tf01lJn0lIug3PPt1b+kOUyP4UgUBIFIVIvTNBvmWtygi61mSTqDEsfpgzczjQgc0x2S
fFyF6gGxjX0MWjGQGqk5iJmiSFyZVSid+2JsOamXcOa2YweqE3KAaG76IbaJYUDnCw/PKr+F1hRe
sxChpmLkv1LAZbdqN36IsawMm1srd8SDl2EaxKsa6DdSqeJbEJLq8winZ9YxqhgIRTTZ2XNfsxMk
CxX2QNlW3a0aMIFucYf0Aq+PGSez6NGncGz02aznLeRTSWMD2RiaQAfX2eSEX3xCy48RvTPO4FS5
KEn73kYMRW+tQ4rzBCn3+gQTpDKfRs9NT0mD6SwQlLbbMiGbggJNfOWUEpxDVfRk2NUlZLgoJRIW
qiqKms73SsI6Bu8kMgSVXeSO25AUUgYhiZt656bPUengcmGRJvnS8PsnrRXBI12kCo9nmoqDhj9W
rga2fzMj2wJxmWVfw7wwZreanZ1qenYPbZLOZy7RjU9p2NdrBhLaAdTid1wIudk4hClDs4qLa98P
1bfAH0mJYuKbnrPKjo6Fk2E8G9ykVgcqD8GVcgTGoUo3w1UbYHZ9IL4J06bV5NY1wnzSivUuuTEg
yJ5cQQidR8bRc0D5EFkDKi8CmtCLm1765g9luY1Ci5NZLN07Ul8wakHHOQSi16O91ubTgczhGD+U
Jna5iZsPHYRtfG+zaKSwCtO2dXKieZOJYlkfU6AUhelcUz6KqKQhJuiIqN+hHBi3cFjSTdkMc+gs
Vv0nk4h2BGkxylLCmtNwoP4bF1ew5dZ+j4kLFoxTApWhbRQQ3eHwDvayFOkJxVZirsu87Q45hVF3
U2QGBn6/zZoTAa+ixGjTWM4B7yPSXsK4+TqiFrc0FpDGvsJrU+8ctjF3AwnmBzyj0S1VeufUhLn/
BnySRYFiFCtYa0Wzn0XvHUwJrMtrlMPuxo0Qs6zw8lZrW5tolypP15+qwbGuplSTGwHT96bVRb4X
yBMpuAq55yyGJNltsueg6Jtrp/GdP6aT2s8NrLs7fSrsB/QBntiIyDF+pKbeHnQH52LRaemLZncx
gRqxz+4+qzQixYI2dp+mSg37zHPkYRBu8MgWPECrl5tzpqxLVvL5PdoHrphrsdvHEjQfdYW9POYa
JQM/9+r0NOYi+hYIiUVhYJuTX9huf7wOCk3Dc4wZCiw5XrzffxmIX0ZpA0PxK6+mshPmGJf0cnf+
bj5ugMDOcmbErM640ZeU2LamKVVkFEAxFeAhc2r/TssMFHSjZzydv9QHopUroRBLdpKcTS3Xnv/+
zzmtkaBFqzpPT0pv64cQmee9F2jdM3Lcr2FTftP4VnGd2fUmhg934ZT4yX3CTgfTTmfS0s1lYsog
03TM1ESHdWr07zJINMQhbbUbs9i+RPD+eBrkRv+51rIQ4peYoWExHRxJ34rcw7x70zOPiB2/69pr
mKbeKz0ZWi+2NF7NOAcAVLWV99aQQjZDVnH6hWW2MxvihEBi+vTWqjaq3Avotg+nDQ6RjuU6Jqh1
1zM+0NSImRlE6uBUHMjnvhpIK8W8aDbbMLXb5wHE0c+xK2dssPeqZNmtkALWF97LvMH+95QhdeI4
BAQegkhMyxXze/tnUBD3AIbAJLCa6hiyeJK2NlSRzP2YsOam9ayuacg0Oj8SxXx2WV6Vm0e6BR6Z
b2txuKuizOGriNJTENe4Zu0mBVRBXjuYrW/VyPUmoP/rTOuxr0xttE3jnORCWEDaPeCwZIewJ73w
IS6/DknhV+egYzqmCZF1GbDTGInoDYnCJJXJdVyEE54aJNnRYBrXcw/5KjMG56n0iZpXM6b0/BNZ
fh7/c3WPs6epezZY1/evYbArzxIcbY+jmZVf4yFtfztFyjQbm5F1adh9ejFGncHBC5zlh5Nlk4ei
rVQELilLtxY7mF1dm3THdH+Th3527ZeOcRtF9jc/817GuRcKYaGGwyo6ygsKxUGF67nXQMn+Hx7D
P79sMRqLxq5T5pDgNLACYwEi9O8niZSSM2H1+/ylPgz8+X3/76XEgpvImPOBzY0aFCXXQ/KVakm3
aaYpwNmGq0FtaWyYf2rs5V/OX3g5O/191f9ceP42/vnigqnLtAZ9B8YCVbHPlNhU6kTXiaQz2MAV
qf79/AU/fd3zLEPRiCVzWdOg4qhZNEgmDi7kJwfNbNmLq34rgO5ceH/LEtV8b7i5bGpirIVkPr2/
NwgZVhAHfXjChDKgqybB3UUO3a8yst8x6GgagOuQ1jqW+guX/uyxIkUn30eY5B7Zi+XaTmkhhKUZ
wGuU+r41J0U6fDkOs25EVs6Kppx2YaH59JKWgE6iU3RnaX1/t5hkOs47YXNMx/Ar3SeHlCUSuhJB
/8XRnen0398jRXRw5joFMbGcI3yhaQCeJu2geUqcTImtcpDozBAnyAvT0WcfB7Mgz9GTsEWX87Mg
XmCKiyzlyMiGMrJoyw4GsmwaGftxyBEWddQ6zt/ePMW9WxMYO9Q92NOTuuFBqnr/NMOITpstm/BU
BFwZO6bUup0Cqm5eeG2fDVL2jzrNVd6aYy0+QLwQ0g3qJkV/2AQQ67rqipB7NGJChGtYLuNWNaAi
oC0XF27xsy/xnysvt67UP/qezoV2JDyy/akG+Ma4YiztWSsLGlbnn+ffRsfygbKFoCxODhW75fmB
/zPRiKapWjXa0WnKVczRjZV27DFvciIptmM4txkpp2/zrnpte9mvS4EGKg4R4Tn2yBSsIugRGnKc
XjLbB37YrN1sVBd+5qdvw7LgIjNhsBOeP7J/fmWWq9yFbJ0d41yLMDYXzAw14CH0Wo6XhEfOy3g0
K0VqyPVcLrxw+c++YVZ9Cup/1wOxmDZa0uFzz676o4VtSL4FkA5fwqwWRFq6fMhMJAlh5+ffzGfD
wDYdYVhzbAN1z/e3LMmMjJFYe8du0OSua4SOvhl15K01iejm/LU++ZLZcHu6awHt4dtaPF7KNbGw
1Iy+w6KGbyrEix0X2kPp4LctNYXxF9Dshbn4kxsUgnhEFlhXn5tD728wHDo0pCbeJpXZ5pUbljmh
rnbzQ2XBpf3rJ3toWOL07KTOkiM5sL2/llVRfBWE0M4J7i+Z1LtHq5BqjzzNujUxmq76kbqnwydy
I6cSAxySnqfzz/hD51Wyf2Y+1mli0m90l8teOY7zjJ2PxwbOGUJgY+Z0VeZuziFFcaJ+COJVv7lj
4RCn3Ad7r87dDTnc8iqVZn9hevvkiczdIcjF6G+If7EX372e57XetNl4LF1etGUS1gsMBi3GaByC
BN1iUMT5QcudaF0HwkGYhyHr/BP5OOr4CTOsmZWCo41lvH8pRlCEYxdn/tGqAL9Nk0X/RPO8jZyd
NNlUd4+k0YaX9rXz7uL9hMcxZj5Ee8Jj0lsmRvpBZXVK08KTU4uRjjPpRmrQwm3lTibx8JlO4ZTN
j5UW0YFuZPsW1UO7P3/nH+cTj+67zvKsY+RgLCzuvHd17N0GUOFhatHmtQbQb0k6CN2YnZNYb+cv
9/d8trhnvjSeNeEcDgv1YjFz+8L0NNg5zO8l9scpeK51g3Uz8hF9kV4OI6Rk/0UXOdnosn8o7Gdl
ZmqfmxW+YBaGdVKY8uXCr/rkTQDN5oBhCnYIFGnePwUlMnfQGic4NWnRts80zKsbbTJwaBa9C1nA
pFnTrIpqtikbgAK/l7mgm6AJ8BQXhuI82pcPiFrxHJvKOZsT3vufAjIkzzUJwyWBT5hgcRRY0WNY
EJfw+p+8eY7Q3jwNEb2kL09VXq8jtHKG+MiTgQ5QZ3DoD+CKMJk2QymyjT/ZtnZhuH32sbOVmTNa
dJsBt2ygAa0o7KyOspMR5fqe6C3B2Yka7mAKmjcS2E3seeINTxzx7fhs15bfh7sLr3s+Ky2escFG
in8MQkLKFmepWmqJn/pTeoq9onrs6YLfgoqyfjpeCzFcTlh0dWtE7WB0IS0RM2dztqnVGN5mcJQu
LekfdxTotznnEAxjMA3pi0MIY8qVbTx4R+r12DlNe9L39NTlpsiVsS91u98qIcerviPM+cKT+GQQ
0LDlHM/LoFFuLLYTij0rAmw2zniWpjfsFC59Via9VU8OW7mSWoyoFm6ijpIsjPFDqzSJbssU+pnV
kcIRj5g2tgYdaOe7LWF7wrpSJhHVYDYvfBgfF2msu+wKUUTxpZKy9/7DiMtB2CSS2EfX5oANYa14
MeogP8qcPMUL1/rkI+RsNkdBEcFKbW4xSxVun0eZSk12Wb1G6T9NiRfx+gsHpM8+hnfTzrws/bOX
DNMSj2vZjEdW4/bkdqO5zVOR7EZt8nYwQ50bDT8Q1vME+6oZDs/EN1nP54fAX2HC4mNgb4cSi8UP
BZCzGH65Vw15iyHhqIbJ4CAz0VSC3lHnFYhNPp9pVhD3r5iPugkkaax91cB978IwbMmAKt1+bdAT
ugngZY+HoE8b72Dkk5GgSC0yqpk64tSJXo+CBJ6293hkujcKVIa5TpEAHEzc61esQtWr0AfLv6HI
0denSNRym4usxSE04oR2jRgxcBCDE1231Ohj9tyyuE160T66GkoTzst9huyVtsBT5DhTviZiQWLP
MHrjFMmiJrmkMJ5Sbyr2gw51hrgg3NMbvNuTd4sDpelOE9ahhoWXDQJJBEZCCtaAPWdVggrBvgKa
NN2B+g/eoJnMGfAeXdm1ZeaRtyYgT71AhdXqA62OYTiqLik2Y2t3+dox4fCvOTcEjzWiSkhSdVZj
ZrOs/DeBdohi9dQYfykFdXQblZ1ToLPtyImCqsAjJ5egwpGaNC8UyqcauAsmiHVEWeuWpSL6RSMQ
rSE7g+4Xxt7y0MhkvNFyV7qzkMBVB7N30i/4LUYIFUro7KC71ir3cet40BvC/o5SphouzbGffUIO
oDbdtSnaue5ibPd6qOJc1cZxGKQx3aWh643X3VCMuB5Ke/za5ZPSDqqekh3wb1dtNJIqrNVECJXC
P4O3Hh1F1017oghZFXStF1/Oj/z5F7wb+PTJcONTPEX0wA+c58Z/vr4x7vs4yYf4ZAyGRo7aLFzT
KvPW11J/F+uiWxE/ePGU+2GrMV8VHRa4DaoHbDfeXzWAEmmYbZYe9ar56UHk33LqJ/wRicNamnx/
ZjM5G432zRWUE+MwoUF7PX/jHyb9+Se4nOcEojBaU4vdDvznoBFM/UcqeiGWmkp/qXD8kKHRJls8
kMaFHf6HmZvrsbZRKCZJkWjYxQYfII+eez597RJyChViVd1WytPWZKcET+dv7ZNLOXQHUPnOiZLE
j75/umTORg3oeRDPU5DcASzsD5PlDoeMdtXt+Uv9fUyL8cMztA1CbEj6xR35/lrABuU0+pZ/7Iu+
olGK3CZfh1nmVbMBimIXAzfATKMqaw0ptLtjMSGbPqanBZSxQVa6LXTm2Y3CKqv2RgNHb10qWAJQ
y9D1rIQbqXQ72HTajmVfu/d2WCJJ4aziP1jT6N6JukpPcgRSA1fXCi9Juj58wqjnDL5fR9rgrmxv
sU0qnNQMba9IKHWkPn4pTe6rgEzWC4ut+GQ8OmxATJ0dL1dcnkHKvGST1tnDUWfbl5Ga1pjuVkcS
6h5UgKkVJ0hb9Ns68MR4NaCC4Sc0VQp0Yxwb036poLcXW6Mdo/zB7a2gYBVNwapTmHMC8Ar0/PcX
3v0ncwfNXJ3dM4cZUyzVfrVpAacYzI40OoIC7pCns2eq4Ll5VOYDq7llug0whsRRHgEAU6FACDCQ
oQWMU3M2Bdi/4I7kZbfERRgMAy9V5tFDh2GLrORU9177sFINzlnEods554GOfxYGdPFXUGVi80qv
q7w+yMjVsUon4L/xLfT98Kwx2yNuaFlM/vtn7M3ndKoHzJbmsjSTSPJqrVLrUUFE01NOcWI3YLG4
15rWuFQF+mRIeMzNyF+YOdjyLaYooYGBlG2hI23CgHWUGpkr5ExUuDWxRRrPAkTuz0ZhAl4Z9Lke
kMk5LSqDgU171Fr1H3g6yGgjGgD2ThE6pTbDEFa4bhjAgBB8XBhALuxfFAWsr4NuNmKr8Hx50J1K
/1eaKg0PiD+4gtybaSKkhvBbQMJ5q+NJwpTzaNTDeKupsfyhQhX8NMrB/13JIfC3Qs/xx4YtXqdV
yY4lRXzqEI7hT+5Px8+mVx9zdLzy2P6xtwag2R0Src63iW7pj+ykRwUhtjVfE2VkfxwFu243xCMB
BHEzGqDgx0bCK0qbETatmadw9AIjPXCJ5huwQMzvLmLQtaun93HVvlLRcPH7uNNtZFhKfLXd2P7i
mwTvbWWOKGftkHT7YEdJi/lNmBBu67Is75QXIE2DXmpFIKosQGE+gvBjlUVmsCmcaiyBmDRlubnw
Yc0T9GJSZb8tpCSDmCnHWqwVVVDiBbCG5ORX4aA2fmnmL4qlpVjr1PHxCyJydDA/Zrr/g0Lk/djD
nOlCvf1iDWRHrOEr9fhGwRd8iWJMz8goe9DjlpHhu8b79NKknv7ktm3gEaEHtZClUP9JYdE390jA
/H57/oY+mSj4WvhcqPPoc5N/sUhoSZhkJvUVLS+TfW6U2nYkEGs1EAA2UG1c1UaTXEh4+7AIWrru
cUCU8/lWSHfx8ahxinXXd+UxtAsAMhFUa5oFhCnkbYof/PwNflgkLHQACFwkZ+B5mVisgpI8gaDL
lXlMZaROyLWCGQg/gK48f51PbkqIWVhMY5kk3OXxDzORg1WC9W7UEvM2UASJgyBr7/uencR/vxSl
biqC1MUENpX370ylOfImMRIEHJvFnV0M+obIzvCGoNH64fylPgwPnh7nTLpHczPBWD49PW5QmuSu
f7RrY9gJnD3QzZOXYcY+N6pJdjQemwtv7EO9gWtKkneQUqDVRpjw/vZKhUWKwz0wLb+p9W1fStUf
8bjAKsmHZKQ/F0BVajPaWzuTUdZeuP5nb5LCN/1802UFXabhag5Vvqoqx6MFNJxQnzgj4AOSECES
l2Lplidsqio60giL4jKtIYQbiy1MhNMeYa+bnXpHdA9toykStTOHI5hKd0bd9pR4Z5Fbg+dssHD5
N5gZL9zvstw+/4i5XkNjEiUY0qzFAw8ql1zXhtOO6FtYsJowiy++CMVtXKfVt4Tm0S+zmPGEdt2o
gNUeOSU80IzGsy6AsOzqpuwvaVoWb2H+UTZhtlQ5DJwD/LT3oyCiyTYbg8ITJJ14rfo8h7YiagzH
YxXHF2akZdn379WweXEZOg6zAfz91fyiZEfsYkltu+Q7lc8AXqY+bjig2DcOVuutBgx0bSmZbvIq
UuuUrMFNnZck8ejFPTYC6Ma41VagDp39+U9wsdX4/2+HfEh2GfN4NN7/tBLvDDhlmZyQeY5iNRFA
gMXXi9vXvqv7nxbZLr//8xVZ3DCYMSzRtzmL+QUITOea/tzoRAstcWdMQOAr2yTMwCLbDJxBvjt/
xU9etsnHZv8VHMxyxPf3mMS+LisrSk6FM8AvH6NWEnIDH2flQMQZLw34xRl3fqQI5zg10N+gorS8
nKccpHMWOEA+Br3c9HoJLo6PoH9J8ReybU8j+cb5Z3wUCtIHJJUYVyThNpnY/vcbnzNA5qqhZfKS
3984msES9XboHcY29R6DSajfUT1hooz78dv5Sy2m1fmmLeYaTkvsGT0KY+8vVYXVhBfWCE6eUSSg
BoEalEcVevJqknUdr9MBPu3GRMZDivNopheG8d/2+D87p/956O7cpkU4M0tB31+/b8NMsq9JieJ1
XnW/Lw5xiug4osC3NuxYrU0WtWOaW9/cyvjiV2l7VVsDDUbC+EghLPTkilh198LP+uTrYophE81O
no28udgeVGGdNy3K9xMfRPFa2t1vmTPcK3vOR/XG8cJAv/QSFp8WB6Cg1SH9nsa61HbkM5gnOpvZ
xhvNeus1qju4hUI1FjnH82//k/sk0NyhsYEyFpnG4j49LSqMkWbesdcIw5OiIrUs0LJffRt1N/BH
nAvf2CfXoxXPSKNIghB3OdriXifYlhIssEgwBwO1to2RuNFb7wOjr/mqL3xIn15PCvo2CJn5pBeN
gmxMncQnYe9ASAnzo2UX8tWHcChuDDdy+kNtN3Awzj/TT14mtlRQJPMHZXywLYrJJ+ElBjvKfhd7
JsSUI824lG1Zb2xieEi/gKAU20wf6wvnz0/mS2qWfMwc8ZFnLWvifVgHJdN3eAzIfni0BtC4GqSw
NyhE+oWbNOcp6J/vFhv0XB5jr054L5pac/Fk2SeFIO2FOMLXNH/D73ReprCW46bloEBWURs1v73W
hnjGQc/5ZnUV+Q++tFxUJhilr5LSm7p117H0rts5mS9qTJKro04230J8LsZtWBDrdoiaHC6XKzI7
RagoUcqG5uj+5OuHklb0hf7DjO3xjpNZM27joGuBydhpFEM2zepj68ngmqRa79UqfcPaZEYe3p1/
3fO3+f5BIKuhuYfMBLMoT/79BEZ1Q5F8gu5v4DS/gVc4ngItTfeYy4ifqmoddin4tPMXXYxrnj67
YZtlin24jS1rcVE8yblHDUU/RhpV9WDAVMIpkVDcNtU2owj1/zay/l6PAcVCbDGmKT+8v0lLxlIQ
C8xNao5YdYHobgp8bJtcz4zd+Vubf/riedI+RmxCN5nc5Q/bTgXRS28c/ZhFJAbuwliU7S5gcQI5
Ogc54Zv1v0WOraBUujIOIb0JUETnf8TieAg1cT6LgsekheV4COnf3y/CMbeJUpGdwD+AkRjrUc2K
9bJ9On+dDxLt+UVyNSgW881SZ35/oV5mOWAsSz8OLSzhLWyz7mBWo3Bo2wvoCxx6dJ1EoAjf10wj
nJHLTpPPwDxyOkvYbI+xcGt6/ZM73J//cYuHML90Vj6OrwK9GC9isQsJWGetvLIhqwR5JCBx085d
j2Pnvp2/DgfhxZz591KoGCizE5wxD7H3jyHOtCm2Dbg2nElAdml91VMNhHW3rYvymd5Sssfs1BNM
mpmYBycbGR3E98bwyK4q4fKmWQObDEHxjuS3HhMPZeoxb4c9LoluS4vQupu8JN0LN34cQUav2ymq
wpXRV+7ONStvPwfe3ohcWKtGM2HR9WP+fWh97wQgABhdqxmHNijrG4DB+p7Acvc1G8huKbF6AhSk
GvYwmfoLPBiq5k7a7prO/pFgotogFvNIlNGJpgxMZO2o362jxvr3MKZdSMdGTfdD2XvHQpDggp++
ewisfjyYXuFejUbfzkqD6qEzzTe/6CmSqriao1KN/A7Ecr7xYkjgq8YcK7qGgbqufNzyqGNlRc7K
SH01K7Qfs1FjZ3M4Q6Ji25u+tYznZkJaC9HdrgCfAjOQLTdvqFH/agRN8BMGnM8uC9DLiq7dwKh0
zIfQnAaon1jYcX06iAzsvMv3w+g4Oxbfdm0aff9UFR4dBMhs5U1ravjUhg5kaxt3k7MafcP5Bnbb
epqittv6hKbvqLH74Hb91t2GnEeh7BfTtgBs+hCZg3aqwjH80TmVh9FSFDuavsOjlUXpTRsKWKCh
2BuRPtxlGCcPXhZ74KDQABggY+hi2DClIr8odl09Z0WHFajdzM/UrnZDvp/cyr7wvnH1wrMlYrL7
7QyGuNNMAgmRi5dNtaOVTGxek4pfGeXXH73jacd6kL9VD8jT0qyXPA+aP9S9JQgxob+Ejmq3Ahb2
TVDKhN5uF7Q/hdafOmQzf9hUVi81TXmfHm4d7aWc+hci3Mtn37R67OX077LKurelP8cKEu+EwzKN
iBzVhsm+JY7KSVZZZv8ZfV+srGQssVy7mPH6HEppYIlfsibBCPwirDu3675yRPa2ChTvFvkieLVJ
dzYOdCt64J6zsVIz+kLklMXhCkSfTXkvq5CvrnO/huopGkhoJrg0FAxzzcP5WbgQPmkZ4D7dUJyA
lztw0Aw6o1xntgU5zycCA44vuo9gMDbAgeVKd+DMDdrgfbUVuRJrJB3WJjcRL8EOjXRgig0DMzGN
sts2Tkd1JUFQvJuSChVZ73FviU9OPemURxIOXhnf4S7Hqp0CncUxp/R9DSv9ZDiB8QyOBVNg6sRH
HKpf3WbwOTGa15Jm+1rX/XQTeM5tpNrneOQFUY47CYi912PJ7+wB/L5mGS2L3Ci+syMlBbos+eJ0
N51rGtg97baw97Q72+c+H1RARM8kQsI8AeVGQqiXsIn86yKmS0kIoUHm2CjraytztVdR8awCQ6p1
l0zGD3rcOG2q2D9oujdnBTYRaGWsKB54uCLcGQWBVGkVfceyGr+50u8gMWi2sleRE4xvnh+YGJ0B
8KTrgqzKbUyqBE5O3V53dTSG63hC85Xlsr9HCG0nPMKYfDz+m4TUgdhNr6Kxse8Zgf2mTdieAHUG
+Taa1VdXOWDcCCDcZDXwqtQL4gcTywiZmT1Ata7TN44kBKb1SgtUZkEmozfMzYJo/BkC7hr8MDyY
JZLXbCzUNyV1IL+dQ8ZB4fTfO10M21bFnPAoNexafPGgvnn4MFOxVnaKXdsatqG36+LRvksDMuTc
OT0IBx/PVMTDuoMB3O/EpIZ0Q8Md7VEbxrC1rULci9KP7ZUmy+rWdGxxq7WW9DklFmRljL7a+m4n
b0tZvvQ6IVmWnt2Ug91+1+hwXo0zUzBu6bZ4dOC2rZaLo03C5VoKOexgAbnfx9ztT7pSXzPyS17x
DrqbLiVxdkYhVKdkROzL3JasewGcfk1tkthzpBsgppPheoyd9J4SrY40HJScnaOetDzcmy21PJiH
qAbIhmQuB1TGKNDyW9PIiVEMTkGo5VjCSYFwoZ8ec+Iz1mPj06ibDX59W18PoRZtnMBUqyzHnhvD
q6UVQjycMqELxgJlANP9Vh9lswG6lRw4pTVrr4cnHySVte+tpLyjr0Hu2P8j7UyW5MaVLPpFNOMA
TtuYI3IepJRyQ5NUJc4zAYL8+j5UL1oZmZZhZb179lQSgiAIONyvnxtPVbSJXTwq+yLGVVu2Fgq3
CnvnsKS4tODfWfXjLSuyPbo5mHqfFvxyBYYh2IrM8m/KFvk7FaFkL7O5ohJFHz5H073E3RQdJLRv
GOJ60/h1+ruwS/8abFB7PVYuHgmxIG3mP/iqww5wZugy8SVoQzvC5saZX81ynukMS8rbPG7DV0fb
/gbzFYP5sr8OXOZX4L2iY8YOvQI42u8GyZuYBkjkYSG9taEYqcAbprFfzcn/7SVGvXX87h9vaPCB
oeECrty4tGzR7jsABPvZgZqgM7j53noq36IPtBf+/3c69uO1MsJfsEHym75xnQfPBmlWxiZic6fc
2XFQH/oprK9q3/gNWqC91ePw2+UjvyJCGLc2Sd59a7WLH0DyyikdvdqIhPq1HjvFJNbFT1xe+7WM
A3ebkBPfEPNA/lEYnHdD0EO9G9jQQ6/Zhip/QLAL2SPWWBo6pKmC4d6mhrJuU/c5a91oOxX2KSqz
ahsJrdQGgKV1W+TFYxmxO0eliHdtmPlXtC2URwsXjyugFs9exckzjbRVk8Zkbp1o8fkJy29J6fnH
Vg/mg60hIwRAMUEOhu0mn1wEsRPtBahsHl1bPWJ2/ZI1IGnNiD9KYXBiGxmER9fqrqaxnnO8/RIW
muv4d0aGfxQYqeE0ohvk2jd3G45EHtM1vql0mrZVWDwQUdNkgf/BJrHwy/QLPJPR85QbPfIpmM21
hfcGNizNCobEctR0D3M791ekr8Lt4Hr8lEw7P60sBsRpGUDeMvfH1IWkv+BbEtPV8B0bDpcKKvw2
oax5ZJM1d3lj/kJ+xTfje/jaWYfZUr+dlPOx44S9qqT7LVcgc0LsiPGx+hd5HITDmgtEndrqobOw
98PVbskJR2u/dp4tfAd/mW1urZogw++6aIe1BN9yBImHohEEBPvXtOrQtEJ3zYxDQ8Jm49BqeyOk
/7VRpeDE5GbseTmIOSSZmziD0ux70oFPlr/0ZhPfoIx79UCI7u1kbHeJrX8KDxxxX4c9oBAou9j8
OrdSxfx/U6R2kgNlmQm8oG347aLq91xF6sNU6X9ROYcosdzkyTJjnJNxV/PyFn0ZGcRuNP6Ypd14
PqrnvBYL5Hp+KqOZv0I508563AnBKOJVa0CC7KrbcLaex9CCmNJiYlCg21yVdr+f7Vhs5hCrjTRE
Xp4FMBEEfMLAajFIN0kqIP4DeCzIEaYBrlglO2YC//vKMBna4rp2lbq4blgDYJ64k0AMpfGzcVIk
LJ6K76O8VOule5sxbcrXXLb5d40IFzn51BiOv7LzQhNz8G/MtXqq89BewzE69TpHJYe9O9M3OldJ
p7AuHzmfgIt8zyr2EGnB7Zw1+ycCTPEj5jJ0ylJk1yX+y6u0mfiH4tphNfBB0ednvwbUzY58IdF6
aLMvZQQ/Q8g8/9UGfvzczcmDGTYvJYfzupPBVUNicu1ilrICztht/ba69wfPos8bfmk0NzDyxfA4
UD6iPIKIEW48GIHGvxphhY+aTjZvJB+4iQ06lWZaJLnwoByE4gg51EXHr2otN3FgBE/CLwxghzNe
jM0ITb3MxUYqrv2gEftbdCA8aJ/GR+mG/3qx/S/VuWiBiNrrzmsw4JRRd0vTcftKinsyN1aEPKDR
0wk8mYb/Pf8uG2wm/JJODtyqWsy4WpxlegO3KxCPUYWSTVlPnWFXh1xL3HlKN27XlS1xj45zMPxL
WLfSWJttxmai78FzET92TSh2FaaFKxcxjs1rwIx1zQ36t5MPcpX3jBHlsbyOS/+b5krXIbS8KebS
XrVmQXxW8S8HcpY8cAW0ppDiNkffjr4VUyX4NFtkP+rgWtxCuzCqr7mK5bs5SYI1iA5xbNNi58/q
ASQzn1YubZQNA/Sk3v1Vhc1j23KegB56CZq2vPWF8c9cZfcokqn/Y5p5mPrxtcxk/4xI66aT0KCp
YsegYL3exZ7QwMNl4hch4ypWQ+J0G8eMEJ5O83WHsznmXsNDYEvavcnaYVEFdNTEZWTTllmztjAk
PvlieDKM+Utulbc24JVV6efZU9+33GeGwsT7Moys60XEhVyLKvVcWy9d0+2nQo4/Wn90MaqNcY+g
YLOFm214G7+3g3XvwpuzQn5aDdPpoNKe34c3wKZGwrqWrdfiDW0HYEF4e6iwp7XpFNa+s13jrgxd
+lgl8Rcvu94HwYDxUmrCHoM1aQxEznOP5SEvJYCWXRrXwIavbIJDYqeYPWdB88azkR7qAHZZqy3I
4H5zQ5W1vLO5X3eJncOOc7o7hWJwNQoopE4C8ptrDkERIZ/266+lsJzNEDivIXKhVetY8jatxRbd
p/elGIHQAjYcNwV2Z+uC3vGNGyKsOUVFWmxSMwkIu3ygDhpPkCApJYaFXYCTTPQsoqbdciWmRaZr
5DasM8wnaqgjcRLii+hwgWkCDYQ+cl8RoOOO1zCVfaqDrQKI8gCPu9wPE9KwuM/i9ZBjoJfo9oD7
0+9SGlvY7GojOPs2aLiwxrM7qE2No7i1ZRYhGTpNcsbuBtOLbqVUNmy1HvUimcShcZLzxjRUd7QL
w9ii83x1ZRvtuJRcd4rDxsetYZXPGph6jU/l0q0Zk7/jvFVsGr1XrIugcsGMBjiji/a3UaOvBjWX
ruugfyhlmRwE2xiKqzs/wF668tp/VJy7VxAzf9O+ULDcnPbWzDrgTJU30BWJb5Nv+CvLwJkB+dG4
dZ1WrmMyQYsPgrMhugDmJcNHO85+SZy7N2Y/454bRj+N2o75fbQ/2YQ8MSKBHaNi+ig6sv9D227x
mkeGAe4scgsSxiG+A7VPncP2dLxSQ7ZAXO1iN48a/TV3OxBa2L7XuXuMsd1bAyWfNoOcbRA2Vn3X
+hX2au6wR69067fgEjpk5zT7WVcSEsjK6fuXRGTXVZJ+ZTcOrjHnBe8+EcC7g3xo5u4lpLNrZdlJ
znnGY8rawb6oMYlSqzvEamyxHd4XGk5xlHtirWM8bnUucZZyiG+MdFrbRpSf8tg0jqCluXNj+3ko
K8ddRwnmRbXnpts6j19Gj+MSddJPRU/cBjcOrLt8rIv5sQ89ua097hMPYKqg7oQQ/8fMGY95WkeP
UuJYG6gROL6huYZWrvhiTBh466x7wF89xnSnpg8EhR9CBJahFBgZrWhDxChIBVd9YBAlyVNPXXkH
NtRb5zLp1oY9l5hTm7TF+aXR3+g+X25KAj8b2uivfYH7bWqHr8kUL3yKuuaeMGA3gCh/bbikGXBp
XNY9Zh9qNB6hJD7pKcepkU38C2HGvWFUv3QWXAsE+2sW2bMEqbjN2+BnEEdc2L3ke2VWPwMfDx5Z
YRFboPNettj6ZGkPx8USfD1ZrRuQcGrl1Zk8dY3im+lluY6b+ouUnEyDqfvtHOvkMNal+YTyvlnH
uKpubAsHmUYmIdaaRKlg18zrYORUhd6zGroeG6SoudFjGO8R0teUCUAUTOP8grufcSOU3x9Q8RLW
Jexuk+/YnJtIyQgIm7WfzngmFaFzXyT2kxDF7TQJb+NM+keVVN/DYAhXRWS/WinKy6lwfpYUyFY5
V/iVq4wSQx+I9AnWsOva1SE5QtUf28Tu6YcwuCXk9jYuwh+m0asVQJkDtnMPThmnBzUjeuhc/Y/y
6m+gtlOOteFBNUvycRzkZjYy79EqJ2OXIgPce51Nks0X9dZVbrQ2u/6+8llpRVfrkyeUu42m4RjJ
MYVcnt0XRYrPClyd7cz6ffKm4ltO9QhMdEO/ALInUhf1w9Qm6k6m1TfhY/lqBuoOHgKyOErJeNup
U5ATJFYA+jY9muu9n1kPdmTg6mlX/YpeJRzOrF/9tPwoAYgYIj+uI3b2kvUt/6wNNp+Xs+5T7ytK
y6vYrb5whPxDhuvWMAgqWt8LD9x0MDK3/PEqVq48+hrF7jxbUKkbQljVWS8IY74HbSdWjezZdTFG
N1YgioO9rsB7gz5P7zhq2hWMvWyte2GvAxcUYwfDbNvKMbzvBpGdjCDhHc5q1Zv41ctqso/eDJI9
7eb02hHydvT1vDWHyru2poIIG4NWOl7IiGbOJo+Ndt2U+NwL8tA6rH5m/pRgvEksB6CbyVBTSjSY
PXZJ763yFltkDDOuDTGIX0VYk46BR7oXte52qswj9J2jxcWgc9Av9tkms/RTULXjaUoKPJ3T4Gfu
s0cDRtzXYcn1urnD6uGrh5BnlXlw8Lml4POe/htO2E8mjjESn/ftNsuafm+IOd+Psp74u+bDkE6/
dUJUgUqDyID8+srJpT60g4dntiumDQpPvGjLVu1HKI70H+Gw4M2P3Uihxs3gcIW69fHXyVpuljVh
LKnrjZ6SeBvJ7K51q1enxt8IjXO30g5RkBdxRQ3dnPTPXFVcjOb7OAofRmCHN9JIBeDEssUws2AK
zFisO6yc+Y4ASbWNtYUY+C3UMNLQJWEUJZ1XPKS7PWHvAhaMcL6rbftAW9W8LbOBHpsg+TZXHI54
zevHyY9brm+OvAfNRkYO/5hj2KrpOsRc9hb/dcQmCvcyJD8BISVeQKERfWX7+eHHOa4EfvrFTaFt
9nP7xS168zgyM6sAytnBLUP2YgwY6udpwmvA6PR4LbwRU+FxoA5RAmt3PINsxPzNsPR8O3sFqHXu
o4Sj3g/ikierbiOibDPeeoANtn6gDLqLMWCoFivlMlP9HZL8elfkS3tRNFrAZHFbrn2sphbTGVCv
3cbr/WDTZ+69xnltnTbjNWpc7Ix0Q6bWuW0Tgx5K4oydMWZlv7KzYsa/DNvsXCoyam4wBDd+jvH4
2DEKtXPA9N006aeeROvVYAAYrSoMwug4whc+JnPFDbZ4KtMoeDFTD3uMINV0hnXVYQbBu/Y8rzom
HTXorErRIVtmdNfhEcyNUyQ8RtsAc+1RDfD6yL5ZNJ2QFXWyO85BjETod9rr0VSHuKMwtcXYHQO4
XGBm7s3iK0kuk/9mbG/qUP+2/BQvdnQkrTU1L5OyyXbP4IBwGR04sMhJSZqnZm2nj1HY/kudEEcr
f6zXKS4dG+FAm4TTv1jBhRkm7ONQ9/qU9TZAygSZZUBN7FdsNuLbyFe2ozcn/oZJofBWUE+prqvI
7H+m6I2FD9SS62ByBWGkv2oQm69pUVAsJh/+o5F0/tqp9PygBU6r3Tjbj5Gie2FlUQakFyUmFpe6
eB2k251icgiYlk3qeczq/jZBZLstaq/eIDZKDlEXBfjz0akWj21/J+gP+56KooBnp+XJLjDNDLGB
27pjLXdlLvMTu8y8jcuAJHlp/LawYFvR0GRsTDtN9pEAs7gqXdXs4pqYZmyMfIuKwNgNiwdEkrTp
de6amD7lyUD+IomvEiLnoxyd4lpzVJWhYW9dWHpXhLP9Np+JP5ZG9vsCC+Q9SSgH8OYkDELyaHi0
aN8mu20cQziXq4bO34MX1FjFhm56qpTr4Dhu5c8mtQ4yUKLdBGTUv/soMX9Esj+WoTMdxq4rcJ+g
PlkY7b9QBp1tIJRB96BB0sGprHUaec9WbfZEbaTICU7/EQ3+GQoq2bqRBPJeFzsbw27Mw2z49j73
gITUXZOuYAoUWILAo0kG7J3djgUr0rHAAs8YdmQM7EPBzG7mziiOrTfPR5Ns/dLzR258tvTGi322
LDpTyRI3WH2VQ3prQY9chyUQmkFa3jGlyvK1RHC+ZP7IixhNhAAjqPPtwF/cm5PVcpUL0/1sthlG
KKPJEucn0G9hf41hIW9w94u5/2Dn67ZhdS96m94pA6dMbHHYlEvaE6A5/iIaalezS50rWHLLSSn6
e9tW5iFWgpsAOtOrUM3ZldW2+fM84pdktFW7y+wluovc+UtFhhchZhofsFPwrgc46evEcC61X5+J
a5YS9dJaS2ctUQPAwjMxYjLmca67wjwWrSN9TsvMo1BEyl9siPnEBYX1uQR4Gc7lHoV2CeV46J53
u+GChdpYKOvYt6k68bEgdMEPYj1jD7kyKO/ecyT7OBRyoJtcm4YOc5XP6/IfKFt82lhQkoe2RXLr
TBymsQXDDzJ2jtqJzd1Iah+fLH++FTpEsyNoSGmnQW0+H/QD+Qe6lQBZK0mhRSP2VgngqWCYB9z6
jtp31A2t5N0xx0Y9A7IwUK1ouqD8KaI4hRxdJpleORPE7MPnv+GjyQ9tm9lH1rM0I5wpH+ohCt3e
tsjldBlD19Nslls4pxP3oMxwdqHLQUvBwHuinlwZa0nQ6m07pAfRhel4J/RB/hrQVEKrJwvCORdG
RHFDo3dGp3vsFxgPmzj2TmqQNCtYvU9h3kkvydferfNlxJA1DlnDIxF4pkgB1KxzjLTlAV+x0FsF
ie9jkG7YAxYHkSq9C4vsnfKD4ZZW9ZByADefcycH30HS0DZADdAY1FyIyYy3Wb8YmBbjD13GATae
3PAodUYXhEYfPCiqUzomWN++BwT/7UoTRdd4aebnp2KygutqUDObiunu7S66RD0819KjfUBAzmoi
zULTJZqtt2NVdZXbQZL5hxSeNaeMFjUxTUciBA1PR1ZShn2rcJ2oaXTWcaa4klihtdMKZUpC+OAh
x7ig/D1Xt//vj4ILb5JA9FHfnIm6RrDGUM3tEsRriVns7NlrQ9DLTc2Tw2JWUq98n7vJI4EvF/N5
W+jrMSrqFkCVz6UJW/Icm9ehuiC++mDNg9OyFz6juSQoz35XJZvOjPu8PIlwSg5mW4ynwK/6bUF9
5Cixt770uS9v+o3kLFg6gBhs0R4tNK63b6dwuyyMTbJyaT7Vyc3sE8dsASkU5YZ2694/FCBdn+AH
9M7a7zBzQ3EHEelY1p0S+yyNq6c4IAvgdwYuxmB7L7Vfv58RBNJg2wDgIW9Dfv72B05cDTxyf8iR
wx5vYQj2ZrVTAllySaGf1xThuXfhLbz/MJHegzaygfygATtH3ng+HGVdR+mpSyq91yzbfRfwXcZ+
S2Gs0cHjEt0Qso3d78+33/evYxkZvpMF2YM+hrOnTTuHJT8W8Ql7Iv+2biAtkenWuIR+Ps77DYAn
W1B/sP7IFfhnXTYK16g+ynFPwRxAnSItMY/zZsrTTablhbbrD94gen6qwz5uNdQhzpZYW4XawgUr
O8FKnG9MIFGnOZPkfJ0+22YRcdDnz/buGEVU6LBc6JZiJ7fPwwcAMR0GvE1+sgkR5SaI/NnZeqIi
550HpFro7pFPAZKIF24K4wNZxfHCE78/RBckHg3ttG9wkNNw/HbR8qHB4WvC+GQ2mpAsBb9cQk4f
UlwdU3N+NMbEpZZOYZyQLqjJTDRtnXfHZC6x2/h8Os7bDNjrnIXMRksjYtmFhfv2xxj0FRYUjPNT
P7jhE/d5JbnSysBEPFJQwolkAvxe+GomQ75oSkqaT9QqT0FRUJsS6UmBYcO8PZmDF1IJlnn8/Bd+
tBgRWsIoprEJgujZojcMYn9hz/4RZwP4ZWPiPaq273dywAXh86E+Wos+7CRwVnRRsfzfzoV0ghrz
+DI9GTnqsannumljVbriVjFxhWjLC8CYd3HkMvcCubhDREXX+dncT5rbQEGzDCu+S7fIgCZaiHB4
Nky5tD1jGkJaxtx//pDvlbVnb3z5Qv7iZFjSzcPMpo89N3AIVWCeb7U51ZtuUHIzKMdbtbQMXMsk
zrYUC4ONm1JKylUe7JIeLR0a/v+436ATonsQOCz8KmKBP+fxX79I0V8NG6mLT940CmrZ2de2TOSL
Ucb6+fOHP//6GQnxEowQgbMP7Wtnu40fuU0RTDHnhY+Y4VCjr7wXQYs5qU6QP1wZXeeJoztmIe6z
OJKXq3Cecr35//2Ks0iSO0U9MsXZkWSxt4kpSeNXnMPiNMnU5iOtzTW+0ptitILDCM2tvhRaOrzi
v8/1P9OAS9iyB3JwngOz/CEPTIJZrNpS2d3USYuf35wPor5NhVU+ld4kMEpWsUMjX5WipwwaUby4
RVg+OrGdtGus8AC/0HLR3yUT3yQpcy/f5Fp1v1Ps7IcD3fUUHASygrgxxRd8HyBahlfKdts1rrXl
jivtbV8ZNca5yOde8rjCqXICgWpfU1hu/H/HgOv6OmgMijyNo/MfWEEEeimz0+QajiHfSRGOcY4x
8UgZxs60/VVSSH3uaMytMM4dyKuNSraLsngU442G4v2vLnwJThqh1Pf8SzbHO0fG9i4f6U2ngD3v
A5qS3VUjmuopWebDdfICuycStIhXhpgqiWFNPzM7F+62HgZK25HoUFm1jdMNMIAs/FijZM5vo2x2
mn3pZN2iyYzjYZuO9CZujBG+AVmu0sRRzahbVETwD8Ot14zdV1DFeto4lV38wDmDua1DdVt7c3/v
tpMk5JxiRODKxIJzdrR1CSF3vh8ty4KwgvslC4Mbx9nXMSija5yc/ajskZ3gnhLKR5SsTXxqTVN+
z7PcMtHRBWQzPv8gzjdeBoYqBHN92XW54J7t8QPVOXakqD9SiYsV6fUqgpxpJrBB9oZyBw0Vvfeb
CyfLB4+7YNK4LwTwO+mseLsRinKYhdPjt2NnqtoVsJShcjnjavBp70NQm+LICAP480c9P86WR/2/
QeGxvB10jGvLMpRXHInmsruS5023ZthRSx5k7T5+Ptifm8rZhw4TabFjpFpqE/m8HS1BLmgjPQgP
2iUwrjGiJKudTD0Uqyan6M19XVBGSgPna6+N9r7XlYEfuy3qYK/8Uvw2nD6/bzDtFHwfGF8cKlAN
VFazIbcOsRgvASPOg+tleugv5M7LzQs33bOtMcn5BW6qQYRgkAK601W4q2TVhNnI1O7ndOyuSHNr
WqiD9vD5ZF0Y+jyrk/pCSRLt+dGT1r6uHGfb+NBD04LcRWOpduvErf5JqWr7+bgfrQgR0qps0xlH
2+RZtE3SWnqTrCH/RFHwUEceAD5e5XbSE3Sgz8d6F3v+WX6sQC51pM6c8/lV0ZDi29qGBwCo8r4W
yMHb0NvrGbvGttA/Cr4/UrfTP02c32cgQi78gI++9L+X/9n7HfD8IvqK0cTVY7SPB3HfU9ffVSXS
+sxCQvf58340t5A36ULD44S81dncotDDAtf0ixOCvHibpI6zywLMcqmDGRc+7Hdx1Z+ppZUSwxbg
LOQN3n5rY9OGaeuZEdpf2a3k5KJbN/BMUhHF6SITIX03YYQqBPPNllzKcwt/ede0g7Ede5Njca7y
C7HeR7PNtYpORMo0aHyXP/8rsLKyRCM2bNJTM5bqOYWBuB1UGpmriRzqKfbC759P97JPn2837KcW
wQuIJ+4Vb8drdJKb1WyGhz6BdbZyMpxeVyEeZpcysB+9178HOltGtgZ0XJdOeXLaEg1jJuOI2hkp
dUhSlVc6Fz5R+6OJXBwZBc4ubFB/Pqu/JrKSaV7P3GAPaowFSnFplzdel1NbjfANqQ61tvJHsyu6
4CrFobpDTDctWaLSJBUdiZjOK62mXR9JE9Mnz/dfHQmsH7wYRtTAAhRuzC3YRuQYaCW8K1tlsbGq
XYeWmbyXrneqadNNKUhk8rlmP34OEnSNF5bwR6+PfBxlNLCcHim9t6+PGrgXjKpKTugfinHDpdgx
EAHSi3/h4vNBGO4FjAEdlR5C83wgq+pkLoI4O+VOhbUcuYhqW5TO71g1/i9OR7Q0BdqTiETsoSqD
S24n73d6j/Z1AALkV0N4gWfLFNehyWiMKaN/z/CQIvaQG/PEA0dR1sljYSEcn8u4+YH1QvtfoVsW
AAWLFURfuUl29ez47yXWflE14eEYoD+7BquQh7uxo3UXn08M8S7sf+/XLcMtwATarekQPEe907pn
zkM3EeJUlbjJsCY8zECl1hW9gRuYav2FDeeD82XJkUMChgnicMqcLSFLx+1sgzc7iSjDu71XAxnc
xIyx3Khg7IPUX0PIMe7msS3u5gHneVlYlzJ073cHkAkEdmRX6JzkSH27joEGsPMkQ3a0BuzoXO0U
x6ZATg+JI91+vuN9NBTLgMMbxDpFmbP3mXoNiIYuX9iLcflFB+D/Bh4tRciaXQLtLMvy7e4Ksy9c
aD+EcqCFz6JkmsEyVc7KOLShj26yGpcabJC7azEN/daxBnqrZfLfo2QyVAvNiMwIt8XziCEVXa2S
tDKOnVkn28yk6dNPJwusjd8dEg4WZCr0dv73af1r0PNYzGMTjUQxwdpb0l8hqoHvrlUMqA0yeaGg
+MFmwPPRaEybLpkY+yxE0E3rOfSDyWOLA091SpLUDQ/UYP3XTCVonelJ0A9ZbTs/EgoPF76XD77P
pZ4WkveAKsY+93alGh2eeOGg/CPdCR5BbTo8+y6+fxYwiC0/ur2w8X60hOAykvhg6zPZgd6O12Dn
RFNkNB3ryvQQr2fTjhg+vUKbGt4NlFZhBtnOy+cv8/2xglIVKJZHwpMc47nHRWCEvWWWbnkMhO65
O9gGIpCSVo9Lbu8ffYygWAF2cIlckklvn073eH5q0yuPYTjFALdIDDyiOwjoBAX9d+m2/NFo5Aqp
PZJDgaRxFoPospzBaNComJdp+1KZoqAkRzMnfIkkSzafz+FHq5SC6wK4hfTrnhfZVcddySZAPOm6
9V5T9IOLQRd6i5Zmy8LJ4mM7aG8fu2V8YeR3GWIXztNfQwfLPPwV+ziOZldyY4pA0st2uY0wDbwA
6RyBbFZUQ7C2vIQm2JaHRliI5rPDdDcDH7d3E8N/gEQT7WjgumTE+OH8/9+UnGdPxRD3CTqO+iRB
N1J/hpz5xUrQ7a8hm6Bq/vwFfDgaHwxR/mLbdX6Trl3DsfswRfqiaMIOVSFpr3L7LzSDZxfCsI8+
UvZa2JyCMg//6+2Eoy7HLLUpjSMt8HQ74ZnC5AoK/Uaq6YuWOGk5Y36pELD8q+enC6EC5HAaQMmS
no3qS+SJdTOm5HoK/1qFN6B3kk2HBmxjDnOxpbTemcbGD9tv3CJShNr/fYKBHlEWIdDm4Zet8q9l
NjupQwOphiGtMJBvpRdeuWlJWnoeogu74Efvkqv2shX9qRueDVV17kwqMfIPydKLvxJlhdqtbjq3
2+AzCv3g8yd7/z6BZtjkmNCueB5Xo7dPhixo7kVIkTIv6v6oGhsCg1bed7qWac7ygnyvi/4SBu39
hvFm0PAsMDECR9kFzteHKRvcf4Yka561oqdvT3OPG224nmo6KIGainXpdSK5EOe+i/CBvYLnw8gQ
/DVv9Wz43klQLNBKfkRChVbCHey1CuxxF09ueQv97p5IiXJX4et9oZNLOpV3D7+MHjom9lN8se75
w0+tFIFCWUFCGVsSXwtr3TRVfJO6XruqlDHRWeo0p9zsp8Pn7/rdWYeRD9wZ8jiLKoUw/+27nhCz
t7RK+sfMLoP7IrPyJ2PG+ObzUd4tYMcVIOcIBE3Oce9cC+TC+VYinrC5nnGCrk1cwUe6zuhIumh3
+y5CYSg22T+VygX4dbYt0PwkQMz6xtEwDSNcCanRvPqQRn7bKHfltrJFcoEu+MHbWwRlS0GIGQQG
9XYOZdNKlIpknfvSKuiX9ONKnUrfqH9wHS6idUgHFEEhFqHPHq5dl6oj7+8wjssuz7KlTLR8s2eP
XGXM7Zw7HipYwzmAEqnXUHxvPc1t2G7Jj2YkA+hKmKyVM3ZYk0H8uHDofvD5kJ4jb0MmnrvUuZmL
7gBuWkA6joCl63+i1EFEFcFukrYPSrKZ46Mom+qoaLvY0OgVXhj+gzeAQRg5caIbwqlz4J819ZHv
NSbttr51ZRuxtQu9rt/lkwTkJCfK5v3gbCKIBP95XcO4wBeEaiC0Svfs6+lMB5NzYp1jbHnmF9+z
NA0+o0c2Phb+v5+P9W5Xxq0LR2LyDxS+ibzPVllKvR2DiHbZlSsFMcscuKX2fYnmqDCk/XMMZ2lT
BE7oEvt85HeiJ5ehQSD8KWi7GCGfxami7cU8ia445jrKVzVltfvC1c2mnSJLr+xJG3dhPs93Q1lA
NypGo9vkncy+gKOu7uOAHoYLv+iDuaD0z175hxzKbeTtF6eisW1EnlH4UYKq1dg71cOs4/qmzsvM
Z/uuVbc1LeVdqoT+if3fRB3Esyg6lwo4RQpKMW9HNnQRaB+volPtjGi6q1Zm/4osELex7RRXEQSn
q96McAapGjO5Vb4snsiglPQqePIBsG27srFiL3DYmORzZ1pjep/H9FfT1e1+o2AXXkpgfzBVzBJh
uAfu02aXePuDQ3OeDbOAdgtUePpJEqvaxmb71Si7ZDMh2VrH7RReiFc+2A0wHScw4ksEB+kvn+tf
oZFIFGqmYKQM1yTxuoYYs8XUiBZ6gOD1Sy0dqObxVO6apH9BVX7pJZ3tBghmsJIBjI9UhdrMu0tq
wG4XKpEPBx8vuRaZTE+7PjnIndfXQJjoVqMZshenPuvjCxvC+enD0uCuCiR6ya1QxDrbiqN5TkXr
9u4xRKPyRWhz/NKLrp03ZDzGxbJWtZcAfucveBkSLQwJbHYg+JvLn/812cnspkPg595xCCaHXixz
4UkU+ITJvDh5SMPXfdZtP98R3o+5aK2WzZ4MD0vrbFF1Y+4PODFZx8xABTGMSW1uEDYm8NFDil+r
IPVs2sytaXT/49JCePJm5LNQGCxiIzlirKPKemdnJ0VyVaoh3WtV9Y9jSCzst4m/p7O22vKZXrrW
fvTgnPNQGV3yWgAw3052Tn9iOzStczSTpjgQN2VbpxqHVY/vx2vnWvoqDWgF/ny2z6On5ZkXSDKb
TkCh8dyIPpiXTY2WweNsOtWNQTPTFzEVxX042M63z4d6v34ZihtVCCGGzO95AaYr5rRXXe8cvc7X
D0smYY3gTa8KzU0yzbJy//l45+Hn8mjcTnkuj0Iq5rlv53Nu1GgXpTThZJhRt+qlH1agNSOjujDQ
+Za0DLRkyzyuUMjRz01sK4QrfdrG5tEoCcBE0U8PTTV5KzGJ8IHGnHJbLI22vud0BzfzhwvL9oPn
hOTOlV6gT2T5nH0wxpx7YDF960jPJ/oQMGAaHTqGusZ/PBl5TrLZaC4XmcxS3Hs7oSRxwZtTIDg6
WbhcX9KuqQ923WBZXpdutk0N2XibFD7JcGHr++ARMfSBQIspCTLc81WKaaXMPAz1eJVCFfR7F+Uv
W4ny+39eMfYSBpFYJpBnyt4+oB23gxt38P4JeIGUBkDEpkOj0WpeeJ73nwLnF2ABvCBgc7/zZEQR
OaDitglpO3egV54WWuSyDIrbVmUBM5sCbRWbz5/uo0GXe/eCrSbPek6R9JwgAIJY+8f/4ezMdiNH
kiz6RQS4OslXMvZQaF8y9UIoN27OfefXz2EOMJMKCQp0F1DVDVQhGe50upubXTt3tPTqKGVfP+Jc
ZdK4b/cpQstWVy888cPmQtfPkptnhBQFKAm+n88imxpyUkFyiHKBLKmYLecOmlrUekIdy+evh/fZ
w7gHIh7UXSL1czGribuWI7no7gcuExAgDH360SWN+zBkWfv762d92KoZGBEiXxvaZ+64Z/Fy1qrY
uSILPtTwt3EnLuMVmAbFQ0Qz+clY/841Oky/fuZZ5LEI8ZEoLOVrJM843J4tzlq3Yg0OqNiaoyz3
mToDeJnDYkWSN7p1g2b8aTmFQ8LxokfyJ0/m4rnYnQFjRgF99hrNPOt1ZQqsXaeOsZcUotyHIqMD
f0IByQmZrKeuNTaNNWuXgvEPH/6iLl92N759tATniO2eCXHM0Ah2QdUCkEgb9LUro67C9deT+/lz
TPyOKEgSTSz//p9AJ4hpc5/nMdglBVAv+nrblCaqCqbj18/5qyb8N8bnLTIgvKaJIakIngtcUqXv
mxmTnUOC1eOeHwMBh6PQM8vozqni4JGyx51u5iZi+iG+j9ELYLVt3n79Mz4f7v//irPhJrRQZ/nU
K+iIXeXKqo361gzL/vXrp3w4F5exUuzg8mzgw3r+RQ52Yjt1rIi9m7S4DtJb6/W414wwiQxrMzWO
XGk9NBV1rLVrN6CP+uvnf/KVkjLhcol8fxEVLRviPy9VRJilmyrJetABAOiiAHtAWjW2VTrJNWzK
cRWY86Vq3YdddjmHBeo9BPXoBv8qY/55aNYu/HuzmnfwM0xgcWj3X5zCHDadVczf6Q0M/kMu/LIx
EKeDlCM7Trjz14LsnycyfDnSxUyXMT0m1dZSBpcG24TCpBflk/onAFDXbRpFQckH1QPL1a+n+ZMR
k4FxqS3Tg+jSF/Z+mrW6sQdDwKa1m+pkF328KSku71Idq8F6sC9EO5eetiy6f0bbNbXTmq3e7YSa
uvnGpoVhg4ChfNBKVadDfVCnS4rMv3m9fz5aMvHsftx/CDwI8z7cc+kMUyHn6AgVoJN1fpINqbZ1
RycO15WgdWIrbUTBmDwHqkMmSO+31lBn2yUSuqaPFYJALIdosWgYN1koU0BWrTMMCxAPBEirZsWj
DUnopYFmeY0rbdAArdKsYVtqQfqmoDLOV0PW1D+Cjpn1x1QtjhBNAtuDWzwmeIcSuHuRCyjNM/AR
+y92YUJplW0RqTgKl7PAz+zx73AaXHyhhmrNSgm0StlWyB5+fb2SPjnCybKxW1isYjIvZ88p3YGG
7DbnahlrZb4u2yh+ZROLwC0mc/H29cM+OdWWtAXZ1SUIowfm/ULKGjft29Yg52W1w410IkR3XWR4
VjXUGzM043W20BuzRL3UqPXZMFFHaCr3vKVT62yYcYTXAJ2G6WEaHdcvDZSNhgHDLK+d5gJ3/pMt
mMZF3CKXXXDJ474fZBLARQBY0+OxXoKqgx1GFSkP4YBNTp1HniROHb0QJAw1fwAvoNtaCuMXTr1P
jhvu8g65C4qFS8/B+18xKKbW1qUlD9AV5FutzdqdFRb5hX3os2mlSkhHEzEBOZrlOPhnZxA5QJ0I
LPxukM68qTGMve4jTexKWNCXtKOfHC0L6HSJFdBM0bv0/llNoMQBrIviULpNqng97VO7ya6QhKdz
XcnVACRUHsUsym9fr9qPCXlEEIsqnBVLg/mHSIXmw0wkRk+PGIDnO7vPgk2F7dS6tyYcNgXlQkUO
pGnxOZ/ewKiVCyH1ks3Wx6wtv4JAm+5f1BoI186WMGb12L9KY9o7RSOTZz23FTf1mjmuU1CYs6Z7
bh0mG45KpPJthU44kimt8DIBVdKkLvGADt5arL6enfNvmvspqpxFV8H/sQk93r+WIc6rwKgMdR/1
EmabTptAj+ukLy0Vrl0hk7WKzBeMia7svn7y+RL/+2TKE1w+qEF90CNZsaoWVU9E1cZGe3CWqowP
9jarL3xKn77/5c9HWoakjKe9HyJ2M/SiTKaxt9m86tUwi+bHlNRTvSREo+LOBDUFayhOm/xKJFkZ
YLXeWM16cLI4uTDd51/c30H/32+hxPj+t4xB3QVtAe5imlKz8EIywJU/yUG+2LLULumXz/ey/32a
TXUC/czSifv+aQa58a4EMLLXrJyW4tmASYF6cr2cFSdFGXrwFmbljXYFGSZuxQV3i880zbgAIjRa
VItkvc8vYLiP1ngusW3j+431riivxjE20SeBCVrY1cNk2NtEtZ61FixtOsFjpXVpWI1m2IAnHZzn
/3zNseIQ4S6FMSrM7ydkbOsoa0coH1ERDOPK1LqZMNuUfXWhCHm+26F6ocJGQmTR9i3f1/sHdU4a
lFIPwoMhw/laUYPslKvBtMpon9uYaCpXFJOV7X8xOtKFBF6o7Shev39owYkYtLKTB9MYSuENUaz/
asWYPvw3j8GeECEh5/H5TtbDNsFPtq33vT2EnW/psQBdauVNeeHLPQ9cl+VLnpUw/a9b2XlD0VBp
PT1eKpXcvDRPMpPFOnThtBRm1r05OD18Pa6PX4ugUk1vH4UsdSGEvJ++ILRkqmK8sksSQFWhMAo4
GEo4i2IzgZTD+R6KWYDLcBGTjtH1WV6p2lTNFw7lv2mJf2JnyiVkSShfYtSy5EfPT8pEEZ1DfjQ/
JG6F9B0eYamCmI/142iFg+NPiMxvDNxJSy/Js/b7ZIUdXM8meWptqy+Apo/xC51eIRybWBkNry9i
0/BzRYGFOnb9TI/Z0Dr3U5CO98h59NtEKik6apwDLD+uXLJNimU13qC3fk1A2bRzcwdvuVW9qhrk
dwqwc7quWAjXppaLw1hqebgK0zA7JiMexYTi/LWC9i6OcVs2sW9xqcN0QJTtVa+EzoWT5OOmutRC
kSXyQXPfOC/zDFa+9Okbzk6rjGbbNWq3rVClrBtYCBf272UNnL0b8nOo9VTyEfy1HKf/REwRqASn
oZd1Z4vCtnwndtMSdZqVX0rFf1j73MBJ3VLfXbp1KGO9f1BFcSFSksDem1Nk156ulu7ErSWof6la
zqqQXKsuCds/npTLQ+Hw6DS9YFFjnMUopeukwNvpYObqkoXfHPAM6oZLeNH5ZoRj0Mqc9dLBMqPT
76dm7LJNG+tw+Kcy7+YLm9mHHXT5LYjruddQS0Pk+n4CugxLSqepp30bBnKtlv1Dp6HbUFVpbt3E
tA+Tbl5QHX14uZSRCUwxQqX0Qfpl+Un/vNy01WbKr2m3n1Jh0EqLQQn0UABa9oXT4UNOC22PMBCa
0uiDPIbd7f2TQlLZ1qABkGpU076K485Y3FzC5lc1CseP+rq6IiJvt7mj/6B5voHOJqhXEkNf+HT+
qsfeLeizaT47EWnlLeoiBgpiB4aWrsDaB/UO1pt4dNKpHbB/qFJ+5vLd07sZ6q9FnOd0llNEareT
iKcckErT3bcBiSK/0MvA8UbQztIbcByB9x7BdPMHZ6h/isSii8hU7R/BQDRZ2XX4ByuGmkKTWWkH
gFoCVoAbWn/sEfJSDT1tJWqpsCchZcCaaKgqYwUvqj5kZtm9pHlWX5GOl1cx9aQ/IkjTH22dKJOH
q/esHhwn1X7FeCNu09zWa2+aO/fBjKch9PQyoUU5HsySNuNKJNptMdlOsi5HGSbQmrMI2D71yzd1
SkHuSpqYY75BN7+fgf9yOEwqnZ7Sqvga1MTOgrU+Ya20zizaE1Z4Ck7fozjNk3U7zuO4E7T9aqBe
KmCV4TBlHUxFiOd4q+Z6vwkVQx4CTUtw5Qolx2pBjAK4U6rOqULmjK/dAFLOqsTwDCBJ/VO6qVPu
QsDB1t7GDeUVvxMD44ckIsoD6yF+GRVxFnv3FISe6A2aZBwniO6/Pi8/bLvLIibEQd9FMw7hzvtF
nBgBEDUXt420LMZrrezBPRutvm2c0biw7ZL/5A87W6dk7CjVQTBB1vW3xerfbxNCOZqfztkbJW+2
nX8VqfEcjWA5s+YRdcsx1canYJyeQ1ff50rjLo7qezwScr/onR9VCCkeeh+uyhFV1DJuihyqu3Zv
4cSwNQcVQ6EMBhoKnpgZo2ezS4brDjeTMgdqDCE03zcRh5oZId+dTbRsQwiREla26mNSoYISdP0Y
VeJNZ8zpitLwHo+poxz1e7cptkbWAJiauM4NxfdWrf2JKHRdatm92+H/XTbKrtPqdAU1oT5ikwPB
lzXt4dZ+F/VDDqw42GNUdNeIcTfMlViP3NxfZxM6dDiKw6D3NQNo+eocsVamMkSFo8GONX1HzY+i
gEM6OhP/iXJVCOXa6B7a1tnqPbBE/FlMPyok/fT5Og/dVQey12xa7mXhOk6CBA8kPBeq8jeZppug
NY5CAVKpWmAGDW1dAhYPHeWXOTfweyZlBZQOhF0R4HGeHlxsf56ysoRkGfmu1j31Rd5iWtQAPS2f
3bYADSPdg6vSbRM5d7MrQyhOWe6pJWbMjva7d6p9CaPVEdF+biy+YlV9sJzpXpmdB4Lbda2avjvS
6q9YKzw30QDJ20ZGaydS9lpFdmo05VMz43LfTyem7rpSp5Ns0rVucqwgK4df/oBUD6x9lqyMxDwZ
eTt5CU37nhnpj2GjHrshP8wy+6bY4XpI89+ZzI/c5/dzS78+dStIoQaRvrzNExVlezZuk9wGEKym
P5u23sguuWVHuWqK+WQYwZttJi+pLH0jqL8pbbByjPpkjvZDKfLOV6PoRxzpG20Id6pTFp7bil+D
2h3VSH+rJ1wZcspViGpuMwN5o9u2azVQXgK5wAoJelozfB5El/hOXd0JEdyiQnyzewcbG/WEN1bu
9fD8/MRUAGEuLYjoZtYSIF5iF9eDKHzIEprX9eNJBvnKzvU7bNYVkNYYOZnptk+V5yiK/HqSzzr6
HTGMPzih2fmA0ZtAGQZrl2GQqdJRmUrrEb+DUx0VvmlO90XZDF5JshnK1caleYuyI33iOlfRGJav
HNd9PGwwUNqIrN1nDq2NUf6toqM5UdwNZ9AqGzBc0ebNPEe7JGvuDGlf1517YpXs8jDetkI/ZOAw
Zyc/8Wc8xISMHgIE/Mz6a6UwfkZyftKUbg0emL75AErNeFMZwlfjat0ZuU8m4NvYVes4j/aRHvtZ
WayiLjsGnfKDsnSOD01znZTdSWMZeUiL/KSNiXe7wyDGayvTDmVn0FwF7pg+/VfLjTZOIlet0dxO
i6WKO6yB9+wGYfhzH36rzfpxwjIBZ0mcCKSdecYoGr9w+VBs5YBDyl3DxVhhWuCgbVMHY4qpeZKF
cm0r+XPvyHswxvtGdzfdgl6JpHVH7nA1hSp2JtbRxq6MVfJ7cOuMruHxIS3RxMxyZ8bWkyjFtqmW
1yGctRK027HVr0mJPM1BcovH+DYJojW7iw+E9n4GqYZv909T4WBx9eC7xnGvVtWuyOcXxSQVPCUV
bnOFid1GAMM+joMJj13j6IzxdejW0qsKfYUeA4eeBO43ePeHSBkMX7OjFfRfChEGxI6k7m6GYf6e
iezH2InTWHZvbdEfoL07yClbIkDD3GSVsXNiAgPDWWvo+QAZ72pHXTsMEWrBBnn2fS26YWMUTu03
Q/SQ28lNW+tP2tjD6g03lkODbCB3per8wQLGL7Jmi0NFhZ9eiG0KfCVfra0rPQl/9hBdfdH3T2aM
V4ETTHwdgobTufF6h8SRCK8zgNcid59aq7yOXf2Od39V5c3gYw1MC3fZJ+SNdUTH82vZm3eZSSRr
ZsbtEOtcyaTyGs/VIgPBlnlu1lapHQrNZAPU490UAlMaInizcbN27IiuRPMEnnoVapLZGq5kUK1w
kDyUYXRStRD8RSmPUquFx3vbGw52GkUS44GnYBmgNZvGnuBUR9G+t+Set7gqWn1fzdNeMFcL1v5W
zfKU22BdrFw5HmBrHKK2OBpR80jb7TcnLPdWG7W+FYqrfjDXlRFuRDFsrSRbd/aAv1m4orNvT81p
VQXFnaHVTDP2dYlzEJ22hie8T636ldf7kEZK6OWpswc1vumSgD1GOUQdXSOB6xzzOXnVM133ZknQ
GPUzi1n94yjyqtey39YMM9qt+80k2EOp3Q1W/23EYtlrasVXk+5nKo3sakrZziesutS5R/KMw1Zp
3aTVhDYMPHVPYAs3f/6lYRdzgBAdrYVaHhNX+HREroMyBRLeWod8YWtL0tcZRkQyED/EWL2hDl5Z
fbgj6QgMA6geDRxY7oCtMWcDonOHoULTz+qmUadH6uQ4OrpXXZI9c/Hx2RceAbxvzBmirdLF0RGz
ME7xvj5Jc3gOHMOrwWntGjv/o8qO3aZYTBxJ8awGad8GU39TxYTifVWyzJurUP1DxeLXkEM0LTEO
6wmcK9EcSTmRMTF37Qge27bWGuZXK9oMrttMcf26STns5vG16+AMDMV0S+IXgqycVm6akSl0sZkz
TVJ1YfQ9MoyndMLxUnAKlb1KFKPsklnDvkzZtQO7uzpn97PS3Ok2hm66eKhkNHhoEnZ1Pt4uF2uv
y6rV5CjXulNySpq/IXFwouW3gONXjHLdVuLP3GMqNUDghR4y9GKvThVI3nydhk9Nb904Mt7TLgeQ
3G3WWKF1nq04vt52Gz2ot1A37jGP2uiNfe0MwMn5ZpTWeFQa/NIMMzohbvGhJt2kWnBTKdNLMva+
GqTbVKbPdWXdQfq5DUxnA9WdVdjdTKa5Rlb73UXD6spg29gY4C1GJJM4WXV3ndb6ppvrGF6y/NPL
+lc69I91Nl2ZU35TdrMPKAv3Ui28Lmg/sBvAXENsbkY9eLTRbmdtv6YlAGOKcpVlwU1vUP0c8GxG
K8zHRwkqGvdaPV1XrkoY1O7yhPPc/R7r5aussxOOJ/ehK28AjH1TY7xDsym8c5p0lyrRkz62W7Xj
7hbX4bpPhhckwpNPZu+pK6DAu+5L3U7HIsrgNscRVq910Hmiyx/mzriJtO5bXOkbhAb6Co8kFZyT
sp1RfHpaO/lOSx0nN1O/QMXsNr1fZcCVOaGzlBgxYdwplq66SoJZdVd9BxKgLFqvhOWEK9OGqim9
Q+ovPZn+OPrMKojkPdjL0KvayOR1Dle6VkCpj53ftGsSOBSbNNTwcJoPzhDs7Vw9RlbJJqzUP+mP
0n34uTcKhllhH9ApFL0ULS+F+ju86OpP36aP2C3tbCoceTGSdAdkkZlk+riDPZhjCRHRwS44f841
5YBhyRZA6mmJZUMtYtna8y5Jqwu5vvM6OZkN0gzEsSbMBIdS3FkioCRLgNMD4pYxROixqubKjvxy
siOAOUlacytBi3XEHQWAH9Gu9trYeqet2qafjsZguqUXtn15E8Wom7w+wcRqbbt1GvpNNKg3Y6F0
v4FbNBnefq45+mE8pUi8Ev061aSk/o5AcW90+uIK3HZ96TemGqxTHUuODHnpjVpZ/ROedOZpAqt9
CcL7McWzXB1JV5NyxWfDPks32Tknz5TGzt7NneIu0JQSBpYu07uZZgOdrMDc32p521zqqPuYW6NB
0SX5hyieTv9z1IpahO2UWAm6tyoxfMxiyt+FNmAnXEirPRFjX9KbfJJYopbs6GR6UEXQOfj+pixa
dUo6mooP9Pobj2XZNQjfqHpdyk5+nNAFZ4xYCteRRZh9lsBKOhQPuQYN022n/IpAmkJ1Ukg6C5rp
qmrtDGH2kF5IZv1tcT+7mlOo/ivDpsKGpuX96NC5ZbbRDBRVzBjyoNnXwZMI7J5wvXKU5GSMTXuV
SyynZqnINzuZaJVxCEl/jyjyIz8eq1lZKZha/plxQnyEZ2/hV5dOzQN1FA7OLjMwFsCts9kMaBZT
vFitVP9Piw1/5dw6Xe0GRX/UK+9HYZslFg4IcPaqLvs/tm6033sO2wdwcuHJnnCduPDtf7IoWHzL
29J0VsV55dWKixGHMLRW0qVKhptYMOc7HcrcJUrAZ2ldYDosd3zABev9bGjKmM0Kxr7BPoZ7vE6D
vkSAGepYuULvAiDw26EtbV/bcLLGKXFvihZ0/Ne5or8b2b+LBNo5qgpSyks+F6jQ2dJsldhQy8p1
9nMRU1rAfp2DpugoeXsFfcP3qcDK08vaKXI8qrLhz5x+9T/0h1fRdVIZdBLEVd8YcC3r9snNcmwb
9DTUDU91zSpbp5RzHoqodI6FMzo7KZvkgjTvfNNgAIuOmnIMHRYk5ZcE1T8JqA4IYNBrjbs3cKq4
EWpG7NRhhI6rV+LrWX5RMLBs/R9njPfG0QDW67xnv2oMutaQTO0z/IzvZ43SU8qx5BPHoxgo5hkU
UDHicGCU0VEjBboq9YvNZudpt2XUoNrJw6NO4LJ8tnSIAkq10QtnHwG9Gb1+HrttVAHn97vA+vn1
GvnsWctJgBiQupd2Xi026VTLIIe7yGrGGR+zCkGRYF72ZtzOF7kEi47nbHrB+KK2ZGiIX8TZ4YPO
QhpYNLv73NTTK9BL2lMvcsPDHULs0CwoPj5JxYYwf7idh2ZxaiWaUDT8EFAL5kf+7lZfT8D59r1M
NvMMwNN1F1n22WRXkYimsovdvUP/+jeEJM5NFuTpuqQaviMnXZFO1ssL29DfgZ5NhMtHCfmCHgUa
Fs4ET05EoqTglrlv9TQ3vVHrnI2Y4+zFSOb5romz7ndcGK2ys/DNPqpzqSS4WE3GVWKO9c04TfRo
DNUYX2EcrN5REIOJlBaGuHfbRHu1ojB8i1L6ZE8tZPRH9JVZtqlzYUfbPEbwdYe5WGDsETulEqPZ
OFJeuHxEGY2pMa6RISuQHFVdqqTLCepe1abvTw6Rz3StEZ64PszPYR+pRv2Kp7hJKN8bscRDRyd8
K5M6trkbxnawMWO7OrWGTG4mXRg3ieTb8spgAlBcOl3ZkwtyE/XQlDmhbJlZ6m2Xhu39VC8+ZsLu
x8zL5zk17xpz5L8b+oVb47RNyzV8NvEGxDswvkbRWP8iBZyLlSDf0F/YRz/s5awR5DIUH6lBLqKO
szUStlpnupHi7jU2HsyY4s5X6KLHYGUe8PLTyPe5miSIibVNHwASJ8kdX9B1fLaZuwgM0OtaqEq4
5b7fCw0tqgJuh8EenHJ3pIff/K3XZXSPnROOZa0dONh8W3xMnZlStwrRF2VkNiBt+KIV821pVBha
iSip8XmzUH/64WDLb5YyGdgMTgvBS1Ui7pfuZLfbgXnVLszjEnG9X/QcQcwixXYaFBFkvR9BZTsL
r3Y5jpKgf1P6QvxU4q56npPUUD1bg92zG9PBfdVNvBIuPPyTjY7Xh3CCfohFBHwW9GMOxZofGmfv
pDEN2Zhm1eTUkngcD2HeEBt+va18HOvSl8tQkfnRqKOelfgosIG601t3X4f6uIDC7BD/N2dJ+VY5
ljF5MJmqp9b4UDJnanSpxPhhqnk8PZGIkFR3UXm/n2oHh80GmwZ3r9cxHsK41XpxRiOqEIO6ltKI
b7Etl+uwI0fx9cA/7qdYnrCRQojjgkgr3fsnq2MUYUbkuPtWkzOg3zDC2JSSSXM1NJGg/UIpxtzP
Q0NrLkz5p0+2qIlBPsDq5LyQ7o5zxXT2wb6Oc3FkXeNIPpfxlVobGDuTHr1rjeLS3vAxQln6XeBm
mPwPFfyzZaVVo9PlGTRomihSjON7m4KKNEBWRE62Gsz8glJ22WrOvyEcRmgYoGVBp8/2/fQ2PeZi
A2Hfwg5yXmkxVrOdXrfWuPn6NX78XNCu0ae3NHMtFcez9evqqDo6PWX95tX4WnIt93CmDWFrmWrx
9PWzWBXno+IiTP8I745/LAiJ96Oqkr4djaiPDjIR/amb3LAiE0ankhvgOshO3x9w8kieM/yrrrTU
LtuVoSRoXHQLpe4Ik3Tba0N/51g1niu6meJUNzo4bI3EFHsnaZR7PVPCw0hj9EtpTWrt4dGd7RK4
/n8Mu1Uf1diGIkww5sdu4txl/JG/aRfQtnlrzb7gOvVGlVLbVLVd/Vjaj0hMjrb9gMgn9FNtMqHC
GPLWKqpqm0AvOZQTTU8GTckKqUz8b73eJXfSNumMdXn4xgVYO1IOCpE2WcMGNW514wxme+xFW1wb
k2h2lkPQ55eVlYKmQ+zzkMGRupFNVu5TvSr2fYvPLzreGuO5sfkmyJa+knEof8boSXxsGJRTYiYU
tPoaYCVGcP2qm1N7Y2V5sjPnwL4aRhfPu8EyVw0qfSAdMwnESsdq2Zmt7WBmYpf2ZXk1J/RN+hlH
0DrWYVfABy3TXVim8jcmXfWDKpHSrhJbi1A96qI3fYDfJpQ5VdMpS9ZJ8YTXu7LTuZldKbXQf+O5
aDZLwdamqqoHydaoh2nyigq5udNl1mtpVp1GRneaIQjjmadGvbGpcB7bKqFQ7symTu4mp8RMNRDK
amY1mB6E9hi3yHKGgVAFjy4J3BWuuepJ1ijaPMMJkRknVVU/uwX+hF5ktu7boBT9NzGV9srKTDDj
TTn+UoXE1lTramUfSF1fpdxHj9rcJ1sRFcYq7BI8RZFf/kltWexqmZWrIcqSB6vQg8In94zUOlGg
juD5MZ/MdJweitEargf6KK8NJZbfc8QXRw1xAkfDgGOoQlPgvYoa5bbRU3GVl+hqfSXvbBijYe4Y
6PubfB9gt7lTiyBd51qRHogdGwXLSD0zfOGMneGZ+dwe6cFhLds9BghJnQFWcOaG4jc2EeqPcBqI
09o4d1eip0zPVt2vLQfGpBbkpT+gT90FInTmldbOw7e6Ubqr2A1UPzXVZAM0TF+Tcu6oE1pT5lel
mDCACyQswy5Myo3VgTSwNSkeO3PCTRJ7mX2Kemvf9dX8s851seoRMqEFacNuE4hZvQl6G3+a0Z11
TJYFULC0NmiDqlqInyg2Rq2m/dpMay8aOuTiymCuICtYxyJ3h1NWTsGPYqIIrqcRhfTYnU4RE7Sd
bCPHXLKIXcqWOi62aRgubqiAnELP7tx2E7dDetWYGfI8hfaWl6Yh341ZFJrwTtDKETq5fU0cUkHf
nmKL1LGCZ/haqTr3Z9bk0Sml1W9jsVmwXLp0n5WWuTOLcLiO8Zp5iVQGZHZAEOfBdjt0Ir1zjciv
/RnmSZP6ThdMO9sAiz3NI4IAO5XjatAnF+/vChZ/GoQnJaL0yJIZ/+haVYv/9KBmz+VOjT4f8R66
xyWC+edurc9hY2P1mxxiBAEvQSjiq9odLUwEmnLWrqNI5KMvzThuL1x+/obL786w5cmgBVG/k/IB
EvH+yck48hY1mR4I1dp1MSRy05Vkn6lSsLWg0VwLI+l3Fbym1aTYpkcPXEZFmW/YrCAxy5Eeywy7
pwtn3rkWdYlJSTbwN78LjNty1v8zIyMiaCPCOnUvqUagibaircv9ad1hWI1tEimHiR7ko2H14zot
nej562PwQ/yyTIurIj4jcNLZPs4er5UNDqJxfBCYO6xTQ3vS27S9mqwOuVcXixvR4hb99TP/wq3O
38USKoJ6JDqmcer9Q+fKpMbdKsmhjxKn2ja6VdD/mCW4NFCTS60XB2jfG11CseXVaSKtldFq4Q2C
KnmsqKT+TEZqPl4NAd72GlLuVBapOb59/TM/RCNL79qC+qS/lkP3nB0A26arDIl/UzsnMt3JftKf
6qYdrVVoSvNSG//yns/nhJwApTJoZKCNll/zzzrQSyT03I/iA5gUJ/QHUvG3UjWYoyDRHukYSFdf
D+/SA88+RbdHGW+pMj64FnGWRq30wc2SDAyu223x9RgvfYGfxVvchHQ++wXddP4FBnVdGCEXoEMp
Kyp+uHHi2EzZx4gtcIG4864NYzvjKiFKu/G6lDDl6xF/8kIpQ3BTAKlMi8I5U1mbOIxqOuH3aipB
j1PAO1CU7jw1bewLn9Wygs/eJr0AYIq4FlAMOAfLRcmUxVYGNEqLUN/SfFFocp2hELxEofnkLVq0
ttLRxR5CyHx2FQihmhc2PJ1DPIzqoUUOCZsJC+aiyO2NVHL7wrf7ycBIUyKeXZg3FHLO94sEpJHT
2iCGFCJ46n0lxtsiAPBz4WUty+9sBjn2uE2q4M3YFpeB//M9iNJp80LYbEwlyWDyNq9NN4QUC3Pa
7PP6TlMH5SlrCu3l60XyyYYoaBzBwZiDgvTL2QAzOxpmkmQ8F4Ed0h6L5hEjzneVqMTWJhr2HLu8
VCH4bEcEFQq9gIsPpm3ibEfspwGT4dRJDnlupNsa06F1oGqHwepGv0Li7iFRyo+p0oR4EbmmXyqU
ZoF8PNMB6ngkMitPmPTlg5S49CI+OaBo2WZtodihoHWePo3cPienmCWHAGeV5zqUPzGBaFeONppk
/2T2XEUSgZA52Oukni+ZbXzoLOJ8BHjEvkg+A3S2ezYzAPNF66JyA/JXlm/o0ZEdozUBaUvh2Xil
2k3ZK0KpT5FhHPs/KReRH7GZJA/6rEri2SpEqVnL4pL53Sdf3rsfdrZhm7hOSRIDyWHBplALG+mn
o5V5TZnW9btJcVZfL8xPvjywGnwIFDjoFzXPFmYtE/pAbMz2KAemt6LVircyHMILGb9PRmUDkwHl
TXIBM4iz/cRkj+TDLuJDgbJ7nfSusXLI3BwDhZgYQvLT14P69HF0JDJHbGIfuF0tzZFk16fk0Nox
20k8JGHvp2MpBk/Ja/3ENRGI2dfP/FDGJA5kZHT+LK0d9JGcZYum2ekiBcukfcPZmvrdOMnrYSwP
taKtFCTuP+NOw8kw4HN4cjthH7MmbX9UfTTkuO0NJY5b/VT87LHfS7aojKffetBRRw/VdrhXICDf
azKrcNUWogz9GcfJ+69H8OEgYwA63iHEsnwWEPHe7412YjaTFVHRiOlx/wHCXouWr2H4FmSRuNRV
+WEjXh72P5Sdx5LcSNNsnwhm0GILVboVW5EbGEUTWiQS+un/U7x3MWzS2PYtZ4acqoLIjIxwP85b
eF0Seerej0srjbOix0j1gGJ+ao/I5+iGJ/as7Gsmd9+10h6zQCiFNtE1Ry/5v/9Uk3EFrxq/lU74
7z81cRG0STfzDpmdlpfCwkrYMAyTfmIZ6wdo479cVnDgaAUoxqlR3s9HOnXylqKgW2pOE4q4ek4f
MOZ4R6fNkw9mjH+8zNTcnCSgx1Ef4Ma9fpX/7G5zUSv0c3QTjd9ift42PDas4gNHkX9fvl+Ai9+2
Uc5ZkFus69JJo+O9k9/jzA5IrLEPTqnRBRpoz1p+ziR/CntQ8kuggcx8HlKoxnhyBepqXVZ3szE7
yuNS5DYej9zAIpMn135OvejOrga3ugWDWm7y+7+/7Z+PGl+WJ4ytl4wvNBS/XxXBq5LQyLEOqJnl
TnqjFjSFMhKBNSsxBeIYzJVFK6s0tg8W1z+nLQ47nHbdZbjxPGjvBh3JVFhy1lOoU+4AiBiklvG1
UxX0NGqTlQyfzZSwBiiU3rh3qrKbdkWNVYUr0mfi8d+X4c9Fke9CI5uHw2V48H7y0xhTXVvmmBwS
VxucsK7c4iyHuXMi0XfV0zDI5u7fn2j+ceX5+eABME3DjLCZff9+5RNaZ16xePZhMyq9P2oblmXF
cA8l7dc+VLWaxD+JEHk3zrUxI59ZhYi6zgAwwuGWo2nTpTUCLQF49htvzqQ9K8TEfbH6mW5DMuUr
KT/qsKjftNxBiu51WC73ZplsYVp35WGDHvjME+rNvm3Tyr5RQPyUkcVvdwiy3oougGuifXIW7ON7
I/XU/N6uTHQMfT+uashg++pD1OosCcyEcPcvzLLHMmaZz773Y64uYdlYpTxoeSdFYJerdZvTHc5j
U8mtLlT1dh3BltBsDhfNku1Putyrtn7wOr6/zFefKxIQOugAm/C7vmtwD/BLWoYj2cESluW8NWWv
zQ89bqklyAkCxI2xVVW6c0jK+EkMIO6Pf9/nP7c+7jPvFqIGIIMmT9fv99lE02kuKxYTtjEXbb+T
b3dkWtB/Eti6EkCZbnaRdNj2BN1uL3pWyx/WMjLBKE3ZvuAeLeOFVsibkw/5E5AX+6UnQOXBEaX+
yTWX5NTnV92s5024dcgsQnn/75/wxyLNrSQMiEEPkcrXmvn3X1DNhpI1PKQHW5I69AU3Wie/z1qZ
QGnM1k///rD/R0b7bf3kgrEiXFeF60zi/bqg5jojAGMEa12qyU02rO5RmoQ8LmhgafZ59YoacurL
H30lrM3XtazTfV3XJarOAd192KyGDrdGa34UWQHLHTOgHZp0c7XAGCCpEOKawNBDMyi+2vPk3pI7
1rs+fHk5+nPioMZnYfdge9bZ7MbXyNfipDiDhhS9BmkolWyjh40a3w2MSmE8cW397qYcFWSBhNDY
4y6jy8jkPxFBNgCSCVQH2x00nKQ9LHo2kaScKkNxr0IFb4LC6IEJW6o23REN10MUAycQcU8G3Sdt
QH8b2g4tD1lV4rOujWuzJ60nyQJDCnP0dWLmz2uvtwWCtHKL1VFCHloK01h3vFbdGsoua8sL2GI6
OgJMxgv8d/XN6Grt0hDe6AXSEs73ts8AjDXLIC+j3LwsxBlBy5r7PPYc3eutDZh1jI/9OowoY1ZX
SF9g0t919bidyjqrnXCzyAA9gEcke9gw1zYy5kW/VYu5poNfYGAOZuheQ0ABwx1FHLMSY5gAiDK7
gZ+iJob+g++CKnMxkSaMjlufx20qfw44UreosQpxtxpa8rYkKJ4CF/V0EWyAJaZozjVZRVKUJZ2M
Sq9fWqyel0YxycS1a0nuKE46tY7MQqGp25RLGWNrbqsYXBEeHG0sSYYno7z6xMRobvFQeHjWDFfi
/bHMhlCmUhaC2AVjniRalaFpQneavKPqdJmNWCGV322jMyq/UIz59d9vxR/Fy/WdIFqeSR3qFRRt
v7+CtitX4sgK5UARSAouYVFKGi/5sH7UsPnLsZhPukrmEM/RpnxPA6rGzRZIMJJDUymz61vT1TWm
8OaNn7NEXzzG2BX2Kn3LNezzbtU0MRXs5Pp2OS1z5BIm9dmqXA5kNUJTbCXTmCLuYCj9v8Z+wD5m
16RI5rSK8s55N/tekmHc0tFL42wkrK8itDI0VlDoI4Cc+N+X/y+bCEWdQ4PCUC0ERO9WQIz/tGa8
NgVtAePiqrlwVnwyVk9vYGnWz2qazk+52evfTWkAyvr3p/8ai/53RWQPQ2LwawehTEbJ/PvdF0qy
TVI4yr6ZxErwt9ptT6llifPaGIRT9wWdibHDFoFjwyvOZAjn362qq0hxQA2Sh/DiDXNntIp2s7AM
VVc79CD2W9WMiMtnrX1yvDX3giHrmodWJasshmdcHHi+mNl49XgWJJJe4CZZeMwEMSdRDW0182fb
LUrY0+50krOdnDWGu8NdQjPypA5F0UIdQTjxwY76vl3062r852Zc35X/FvKeMbq5U1ScJTt5zHSh
h9O6FtSITY7SdXBDytj2g3Ltj2r116fSsEc8ycEIvcXvnzoO2N3wXM8HDzr8FKuCwMYMYSvN1LrF
0EYYet/HBVUWiqpp2NRwIKPvwfJ61/ngJPO+PcRXoV1GaCT1BM3d9wOENBcN09D2qhBquotbFeJY
SrW8mPhAANHU5MOXY/eib9ftQx20w78fx79/vIk4ifuNzO/de7fNeZJsXpfshy61vyalxYiVZR+E
0pA5B3da+0NaMbf1hS4oTmT2YVTq+2r91wW4kkRQ8HNGdq7//T9PgJqSxu0ppbMnmjTbY1j+ZNaM
+hMvL6JFGMb/yPj79XEEL/9/qc37Cs6Vdd/BMSqPGcN+onaM2csZts7V2wRd4MEtJvkBLOF9xXX9
RGYoLPa0zZlWvbvEKs1JVgQFtUm9VGyLk1o8YtdsmkBXiEL7YHX72+VElO0RywXqA47T75czk8pU
DZVZHlDsTzhRHXe+l2VprQF1YeWCJiin8YODP/3r66L5blUjz5L+Bk0VmhnvFZleM6qzZ1X2Xtss
Qa70guo4r2i2jiGMlpNuyRuOg7Pf0Kb17cU6pVv7WDvM+msZARI5MMqNVQV7ofcZPclntW0sX2Gc
YyTzdLOgHUkNu/Glaj2l6bOpla8tULDcwqmnACizHVgGavvqAMNsCZMbkxHzfyuCXmnVQ1GrD1yC
m7ydokH+cBd5MKR2z4Tq0HX1eSmroDVYAWb3O1qULxQIdGQadY3ZKGcc5TySKnIBLrkV1VV56q5g
gmkuvo1qm0eL2j9yuo1Sad1rRr7jXPuTohLQcjMiOajwjcIXOGeld6zW5h7dd+132nBZRzNc7O1I
wNnZyhmEV/Yx6dSz18rXbXDuq9SKTR1TtHBrqlwn862yXDDhCDNIk6bwHSImT6l1xSNU5QP4HyPa
dFyDi8MW3X7atvZ+NcovV9/a0CI9sXAFkg43FGvYWK+ZW+2zvBe+4nXwaM2XdFkudoowNRk507RB
KbJoJpQP57T27Eg5Rnky31C9QPosnjh2fja2HgvMFA5eva/QHtLaVwc/L8zIMHWCbPKwWDNjDyn1
haWvDKzWUHxT36K86vBU99nRk0o8G+rNWOIYqpapI9F2emCDu7K+nIdJba2gJygmbhrPvckA9NJM
ZXahrDu3yTZG3WgieKSPAm27P61bXLn4c1sHDbjrzM9yyV4RWGIJz0t/1NbuoE92S3atsPwNcupd
2Q9fNDd/NdvlDm/tpxXbY9NuyWG94jHgygm/0PIbkoCiZEZI0YtsTxAEXj4lkmVFddpgAaVPedSb
LPXVxpZxl6BtwJ4TaUxCglxnNqt19c+NEjaSrv7slPqrqtjnHB1K7fboHCwVJ58Trvr8OXHbp6Ho
eQ/U+21IA81LQ9uejm7vHW2+e1CJSvikEAdT5nVcsyRqytWO8paciLV/qoz0gUSxPMzBNvtpXte+
QjqunzTbSutptfx1WG6MMjH9ZuAt1ZZKCyq7f7FmTCNLu7Nzc3oAZpLGbTOPsbfW32dv1vkUk9x2
2nI8YL/wCcWuF6oeGPQR8UbeaXNy3Hq7eqzd7Wvq1ChWClEHVjltoZrqkWcsC319bLfJkIIESXBe
bo0SwDuMnN5Y/YXjPe55GqVeBgil6++zLfOi2tGuTNMBwRBNEr40d7TGoKiOozgz1oePsiV1mHmD
Spe9t2+0Dasw3TU9dEc1TNeyjlfiWfdWN2DhNYGSp22a4ZJTZOhahGLnaE32ntqDTOg5zvTO+k1t
gaaPMKl91s87rc5fW1O7zdzhaGn1FbcA9EbnXyhkg1Tbc26k4TDge01U59miERGv1SqprmhMNETz
aea64AtNhmhBzfamuukTFV8eQprorqHKn0wF8fVsHwq+sSmWn1We3bt2F+oJuWFmY3zvdP1AQsfs
I8KwI7czvpNkORyoGXT4DJzvMoPF3bNzTEGaGTLlz3Zlp97hFO72zqxORHrK7YZiilkTep+x1e7r
tjgQB/JT6O2N7RWFr2n1j34zwrbO7kEZndNSO6ExsYMZLU1ALhUZB9t0WsHkKyKPCBRvgrIkCwBv
WpDUxbld2wuJvgUCOJt50mTc5Hal+pVADzINLigQlSsH/2zPGvy96cqUgJniRVrOK8iD+0Qaj7SQ
1YPbpMFk6/vUbY8pRWFY8+G+zk6QaaIOu17agYHgKZhNTJNGkfNcsHeYlTNGVtm6F9vq9oi6gy01
IySHxzLhUKl5c0xVc8Ig8L0a1nAqrYMhpjIce/PH4Ey7WZ1384pQ3CnxcXJizA6CIXSwKu03mRRs
GsmusqlV3aLzZY+fc0iLe3Glu3rJpVkhyyRL1PXizm3Et0J393Kb7gBZZL7EnW/aazw5OLjaZPpG
x/TRK6ZPfbKJI4MhkI64KlBIysfF7VMIBmiADZOFyHQaLnV26krlHjnFwbK3L9oMDdixWNSGLTlt
S/rVEd2xKVJ5bBzzpSGHM1xzArU2L2niKqF61xqJKgs2xt7srLsrq7UQ5TlPvRcoFEHGQkoX57Dw
cIB2zr8Sa5fhoRZ3Wb5GRt9+co11z3awRwl4Z/TmC+iyO3NYb3gpXz2pf54c7bGlueJT4577vL+k
W/MwtBoyKaviRJef5k6/w5TwMo4yGjAZR1U3tCxu2dnrFgPqENKhdtJjXZ93nBRdpJ2tDS9IzePF
aR7yWsYQ/n9kZoKZ3Er3SEYl+sH1YZHeAtYB6HEpTrY7nPCgucE4m0Rm9tq3bVWfR1O/QWUufHVt
lhBA+qtamo9IOftw0njNN/z48FQG6ZudyeKwqEno9Zp3wB1pBO22wjYa8uzVambDhwG3BMYEpKYt
HZoLdVkEXtY58Ou9kQ6GkUK+WGpkms2192846PatNAeCw2R8R9c2jUuxTHHNSfqzXrembxVucsyW
5jwiI44xd2gYv7aJGZr2CPah29Ejnv1+phB3G8ONzYJFsZmaIlh090eFxNBXFLvyjSmLVay+4Wbn
+2JOLN9CG3mqhBx8J+lWcDGo8QLvKm/3EAUE5uBenaMYWerumbFpGimG+ai38lnvU2wJVT/4wuNh
Mfr6JXeWW11297Qxp5DH8RZR3EgJXdpBYkjdh7AB6a1xGHoIautOgWCTuYUZMlvXLn3FP4IXOg2q
csYt9TIlOEoyXTu388hxv7K3sJn5c3Z5wAZzI4R1p+nFKyaqi70pp0nJbmU63KRqd6Okyq3ddXfs
Y6CINP1xTOUaZvYUMV37Zq9OzFK+s2vC3asc00c1meNJjs2t2aSk78yFD9Mh21U4pR2l29EUE2Ff
yWe7Tn5Q3WhkTVlfhdE+WEV/hnf1MirVzTR3t+7afrYTnZGK9tZ3ybHMq7feowxSpIR6YO/tut51
KZyHyqUxZclA8cYGfWT/mfXozSB3yze89bliUhy42jgFQzMcSwG1a9O0540v1WQLpJGhpvJExBgY
1pKxeM9fUlN8W0lN9q3Njcus2KXl8jYq9Mx0rVhiYyPnV3PqwGVBKV33gf4OwV7TW0OCdVQCxrjR
7bkOErC5mTvyEKgZGIpsuaQjpkGxZq9aUl85EWYsss5i8bHL2J1sNiNPB/8LhZhieZrZyehgM1/G
nr9pJNCs+shDnm/DQW2sr6uX/wCC9jA0I8dppBUh7qWnafSs8PrA+u7CWyvX1AymhedAU1jKMRKF
crKtF9GChKKk/JxgKfI1ozvPGfAay3zAbHwjlP66aDi0rWpwmoyo92k1H7pNACSrCyL6DKaqxkpn
R0/8fHUOeAAOCPLpr88GiDQgX3NW7NVtORTezKMr1iEYFE/EzprMEUtRs0ur1g4sJfk+2SkXKVnh
SDblM+ynO7vODizksdDkjVy0n/kKF8ObPSCXLAGXzNF+CFov+w6DjF/rqxF3q+GG1gZLqCJEZytb
CCXpzLW1xsrXZTKHs0xj7sTk26J6tpxm8o11YkLUAeaCwgsTwkSxUxrKTW/nX1rLfRlS6xNRgRsj
3HHn0DBZGxbOIem1g6AdnCxTf2OkCNndfqMu8NqLyPhDA1ZhqqLHpjBoLRkZa6gyPFhUOv7Qk26m
WVmQTPYYo5SqAzay6dbWJsx9dqXtBkN/MwYWYMNs7R3updvNbgrkyLZ20Z2C9rjRvxhOi/yt8XZc
PekPVzJD3XoU6dn4OnUQK4Ak135uz09N5QJdQ8karBQ/slR/2o1y368eStqpzXaZMezLhVF8C4XO
x4W+n5fqya6mNzGaiM+lq8Z1AoUBtftF1KAf7LY59EPVBo4ywF0cC6QGPNGGmd+nI6OtylI2X7UH
NWrVRjtIxUawanMUaPM5e80JFOh9xZTujWGvdSTXwonoSXIwW2iL+hw+khdUd9qdS2MXelmWXgHr
6R7vVHlMBlN8MbpZ1c8Ku48XtG2R7dIFjg09bwPMqP6Ghv9HboK0zTEq7oakNG7oPSkvqdLp4TaP
6v1VJ/DamP28q4pS31VZuUWFe32OB4bGhi2XaCzW6ZR4dUq3vda0yzITb+WjdpmaYOZ4cdt71hgh
d91gOY2LG2bDOH/OBl2IoBCjEmyLYlh+kVfDpcsSdw8scrqfbGm0t4u9UJAjnIckMOnyVrXadDdq
6ZvF/wNA1bA91Y2T39rKlH2CeVoFKafwL0ahcBakhzT5FQdvdOWiDMyuxBzQ2PNeZxoct0qS3+Vj
1j4vudXs1qFcdy1xQVzw1H7o89SJjWZ1QcQV9dF0Ea4btWYfkafC0exTL868WUalOTxaa1pSxydd
NOlIzJgWZoARh+rGrsfpEbvFAO+TAzHVvCJuGb1CPQM/dlLzxXE4qSjLBY4sdpGCQnEavFdLBT0o
u3I5dmqrIxTPvZuEYPqQo1vyaMkEYgySkNwfMYZHOnkMex3SYKSrKWhH3PH7tVa0QOIbI6gQ/4Hh
pFa0ZrYV9cOoQXxcx2iUrJmKo+WRunpfcdPmB2dFXu42fcp5FG7OpoNXnAXnQQ7CdtC4MNhl5lqc
8zbjYZMCvIUkfXFtBxGT1jzx3ht2KE3F8qvRc3fICPMdS7jxvHqCrjmV9B22I9ITU8BP+dJMhwod
RWiy2B01oXdh31ZMeHq7fck23aTWsdd7l5DX+6zM+TKbTQcCkbBxUDAA3TlOJgNbTMNpzF0jHlo1
P49Lah68uZPXn2rfbVrvYmmknR0sDS2GbRhNID12xXmnGMXnLc/MmLFuccndqdolwiR/btNYyFko
kgg3eoZ+eioDaXRuiLeUCIG2aAg+bCheGnoynz3kRgfLqc2DUhhK7EhFPs/akn7JB7EBM7KtJQLT
X8flrK2nUTDey0iIoscbWouiYaHYKJhEgqeM8r42w03ZzpuyfiqG+jB7Lut4Od9SHnxzdfHUlvZL
dx3T9xUJMsWLPW8/aZffS7hqkOTcZ2UTPyvFPdVoYuNC4SQi6+lFKfQntO6GX9fzA6bs58b1BqZ7
6ZM523E7K/ccLHp2xnl3ZafpvQLAgxcqVN3mpz2x/uZGDBv4jZH8Y6uoOC2Lo9Z3d4j9L/i7vvf0
8eeK0Zn0Qkel4CsAYGIAaJuwWzoDYlv7pG8KYdf10VX0u1LWcIgo/dLai5KCmWppEG5CKRpMTvml
qpNQnacqrDvtzFnmdkqbz5WW3eArv06obnNeLXWor6wvrDjplLEE8bQq10xQsZyWzdxDqtjpKOoC
sTl6iOrlSdl04ffkHdLcPq52/YhDKkohtQDVWw5jm5wYsDAm3fJ9bog3R+UognLPn/niYtOXYNis
r73b3KybF2654vqp1YhAnZeNglNCpsQVNk00m4bsazrPU0c/p1+Coho5NY/es1eql7SnI5iYEEHn
5aWqHRrq3vxgLnBaN6kHpODuRS7f2nTcobc+97Ol4ZVSadfM81Fbncepzp4dg2mnAa5DSZcosZyL
qs9nJ22jXMqvGnitYMwp/eFeZn7q2G/0kk9GO4e5xmHC6mlNtKbS+YgqwPq1saZpT8TM/PBq4zCO
y6UfOQxs5h2W6gn/T8YoW+M3Nm7lcmWc6wkm/263YMXUFn6VMJtHQkfWK5CmP3Rm1/g9R8igMZ1y
3/bulxzrN9e4iEsJ0WkUHG7R/lh0pbr2rl1odjsrIeFzq1wYSYx+UbhRJpxjb5hHZbL27MEv6OiL
wAHEOqZpWPYIlEfOFmaaZEc9qXL2EpqRSV0HqedMUTnVe2IZ4qxcQvCzF2MQRz3tZr/G+7Ek2qnj
zaBYn/1l4VSwbN5rLVC8qHPsGvlLP6uPaZ99BtdHvbDVeKNklK0UDwpS3qaEt913LczErAGu6Mn7
odZDxxg40nGgxRV1VhYbQE/VcuosI2+07jeqgrGFU8gGImtgAGaKPQL0T7BuBouOPr3S+7rtSy2q
hy0EepQHaKW/u1b5KfHko6PY+1a6kT1rL7oz/lCRho8KE+q5udk0i8Nb+uAuVTxBTfUzJPN83/mT
VcxvRcUQt8iUExzJJiwnrYmlbdJZBjqE1v1Lmq53gNJPamGe21yPprG6M9QEyYj6pLCUFJV2vyQw
l2b3YmXtV6EWO7cWwL6sVWPJmk10yrURKtc9CXjvy7Vbsnr9XmPSCD5LCUa8hH3pxkau366J801L
+qjPscZ42nZxqfB3SMC8sKu8DYuOd9vVJAxgsgsS4Ceg1vq71ds2kg4mQQOnPA89L3vd9/eKur3S
c7sMnTKyuIsJVmF1jxyiiaZ+QkCpzj9MBetFn5t3el72oevU2V7OHMxo4R4LMke7dv0GeuC1y3H5
meOMIq4oZZA2ThdarBQ3okmrfbmmt+3svWAe+krZGi218tK7yguetZgR8RLaOQX7QDuxEe5F1xvw
r5r15jFeprFuNqFdgTjI+sNsFOhH+8Y7ZTyLAb0+fHVsvUGpOCyHxmhTkmrQ0iaphp0LC28sjbhN
a0H3STyoJj8UlP5sdKcks31XUX+WNIx9a3DO2Ph/NnMbp5N8UlU17jySmbz5lKkZ5/rhqzKwTmbt
XZXL3ncHU7l27iL6/re5kq1Rt+Xn3MmAiUHZgmgTTznQI1P7iS+QM9K64fLIb/Um2dtJ8h24ngzb
dbvL3fwyQd2yRBK7RDTEKceqGhIIxelXL91Cr6HyLj1f2TpIjHS6V1CTyvJSDvXJQwXTt20EpeTU
CGXwQTvfkn5OuSVQBoKOdRDKe2aod/peHZN9n3sRcG7+sHHSE44hczuQiKw9ZNc9K6VvYyqHqbMO
9ZYdJ72NLWOAvGj9sDLIbKJZaeDXu3FowoUu99jfYCC8K2rtrKfTG3yLN2x/Ya1dPddaGnfquG+M
q3fPSkjC8rwvisVAvKm+ZxaBVptuHUc9K8J0sx5U5hYSuKfPwAKeng2Jp7boEtuPLRPMwEq2M8DG
C9S9ncN37h3Jom7lrwSIcBhXmYik2fRTut1OGuWp5uxXcBjBU3fKkUnCdZv1sN4qGuLAgT2zviit
l9Eaas9lVfvalfENgETGDEzTfZWRVdglozxMi3u2KzR5mttF5VbegoPcbwmrRGHqL4nBK6dSnXQO
lMtRfCLF7qKtyTMt95jT6jeQxsce4Q7rbvVmypw0bm/HPh3ShYk8RTvno8qyuNGNKVJguBYN6OQ5
0WDlpSbjKRMW5fJtAg/qE1tGrUHAb2XsEA/dmnlyqzr92bPgvS629kDYGTjJIZTyZd7E2czhi07q
3rE+qb3ypJa2v6Ur6PgyMjkvbS1Dq6wro6l1Xhohrujy4hZ6MM8MKGVU7iRe7QtqP0+M0YaaYEkR
pc/j62jTl1Tnhy4xUR/A8JzEQXMcrNWq+WoK/jaU3rBPnxIWLdUWj3JVHwCQMHHO0p16PQNOSrzp
6x4y6qEplgd224ekWj9bXnKgixhPCwf+nEwHs9stmY2smjmho+20XveXkhPhVH3g5//bRBcaOjlQ
OhJ4IuZ/n7H29MaHRrIbsjKjF0tsKMGKzUDIM/oP5CJ/+ygYPzrpd+jI1ffCUkVaCbOnVNlrw0zf
INET63MONJcR4KZ1H6WH/W14jJgad5fqIAZ4L0YYU2/RiPFKDhWP+CnZlopiVXX3k+UOob3kX/8t
PvhDn3QdjUNNAs5CDxTR8DslVIeSy60btTpgRR9lwB9S8qOljmy/qRy/JpIQ8mPSLM34IOrNffLE
tjnhAJvNi2vZmY9WJzZe6KK/pn2QBIKgGK2r88FM/S83gYM86n2cb7r+h0lMqRH/FnSxD+kw8lAJ
qQLMtOWw7hwi3Nbog6tyfXx+n6V7WBgxbzG40ZFxv9PEFJkHxhPKyIHTOmdme/y20gT3rUUI36pg
L1sa8EpPY8XTOsd8GACLBk3eGIHXz/ZHhI4/5VIedl+VG3UFoyAB/P1hdyQNtxFW0SHNZH6pzVQ5
GbnNxqoiFr7ta7oF8IY01O3tqPcfffqfTySfjp4BFTQvgGlf//t/1CGW6Bn4lKpxmLCI0ApaM7UJ
tnFiXGys0OWDYRBLs//3HfjzfvOhkPUt+B+oV98naqSbl1vEMFZH8M1KzG/LCCaioAg6sPAP//6s
v/1AW0Olh1uBlM1fiuP//MCK9HmCIlSmngpeNWip9R7SvoKVZ7rm6HTqBwvKX945dLj/+cB3V5Si
S1pY6rMjyTVbEiXZ7J0RWynbvswz9KuT2yY0HIlpoGYeBF2HphDrpwZJAeMkhwGt3zSEkbmFpY9B
Z3rGHK6TPn/kr/3bTQDOQlo9LwFL37u3QDQmMQNdIg5DmRa7TTT9q9opyrEzkjb+9z0An/uXV+4q
2yfPhZQRpKq/P2ZTwvozqyw+jEC0cIZ0EDbNosdVbbRBnYxt2FuC5NOkhOeLsMFfs/4qFoM2rdaj
QRra8iVRbWvXofWOkQDTp94K3R+y0jxuV9yryt/3pZzmY5bNxPdZpNklYEcDVUz2TV5oyU7vXQ7Z
CJ+Qa7hL5OVN+dYpNJDybUqOrkiTPSirOdQF5riMOLoLvR+QuESzhhk96XhSyxzrsTLfNR3ILmvV
h6OomD5aa5s9tmVRnqqETb5frJwE+cZ9M8YFUXOdJxGu3zUWhllG2NmrfUHe1H6Df4SYXfUTkIQR
BqNltyUeMfAdCQTMv2EvuMZy09U0w4bckyeN2fWxQ8N8yvDVNtHm9DUhXhrDTUTn0eJ5X9Wqk3c5
VRoCBbc6SeYXNIkQp6bqIAC8FAtv2ejQcbkCuzJQ9pa8UrMyS41RJjBVWvUm6KtyiDlsqfFqac0D
SBQOKSVj4NUy+5PhjWNA99A8ECqwPEprng5i2rSnrWLUN+XlcGB0OryqzpxTEU9l62cD+AK8E6NI
g8oTkwp6acthEONv7oGZIGnKxWXRSEdtMy5Xj5zn4IyLcUMdaF1UhEBo5pZs/L7Sm7npoYaEUw44
F9MMRyJC2EkxSM0VlvqoOZ8EiAIMS6qK2GF6VhZ+kpUv3W2rwXBN12GNLDsR+7Fz130H5d0XaiPP
rcz/j7Pz2o0cybboFxFg0PM1faaU8ir3QqhM03syguTX30XNAFOiBCX6vlSjuxqIpAtzzt5rE77g
uyH7ztS9TRPkgLq0g31J6WI7qUCxpWMPX5L8crYSkykZr9YGQIW89Ssb2VHiPDWuoiSRa+mhBSN7
0Oy2f3RGM/qnIzrnB2U5mdLHNM2vKbaGRznGd6qNg4dMM5IrPUvjXVyN5GuN5FrF3U+v9YNTn2rs
DlPDBpzsi31le7zrpFuOKz3yxk09kv5eRAZQnbjluBqq4tgVpCaGhVZTlKfiKfFIrHQWr4PT1e6V
PZh02MVYWseG9v8Otl2Mvmo099bQzi2EFGa44wznVKlqa6T68A27utjYoye2IBPq77T//OuymUM5
Ul+8iJykTg5KuvGFvPjxCMfb3RB32Z2CpAuvw5iqEX8M67StxIYUmpPo237Da+9RanUh9Ye6h/Al
Ml/ihhBvgjnJw+jNszGNM1g8jrkEN9tQK+uuNZsj5oDe4sZvBv2ICdndl3FJ5YiX/S7qvOm2J8Hg
mndfv53GwbkPUE/dCGS8myAW1hPtj3hTRVOJPC2qr/pKqDXlsnFbtxNhPGXn7mSbfE9La4BCKJB9
+V75p9AAknq6cVPQpLiizfurTx11msy6pQHM/+qZ+OM0imrb0YK/4ExuO87NSJCyDmr7RCj3XAxa
/LVsXOeMU6vaudIUnDF17z5MZH1Dl5MjTM7sOIzT19hT2gvMFoME2JL5KsrzxwiCIG+/E60nm2Nz
qQLrkBgaZw0v8s7S6MfbpC8E8B6j+gZcDoD8CM+oblrOpZH2nfy6323SfYcK5t1omdWuO+4k9zAX
Ow3eMFqMlgcUWtF1W5DHQWgLtajPlwPxXszIEgk0ECkNoAWMvG9XA72g5ZH4La9JnVO5GwkP8XXE
c53JVhg3+ZlpAWgjZ5N4crelRYqa12abz3/FR+sfin024TjYSEde/Ig+K8mi5TR+pJ9OQZwDwvC7
ZCpkjvNanLafj/Zeh417GAkyVwt3GR/b20vuBynbEHnycaLxeJ1HJaIKY9iU0/BPicRi6wzKuKB8
frexRKDKjlonVUSfQy+XImydqGusNsEhK/w6Q4FiJXu+g/oK7TuUvyIJNjH06T8DstoLV/vu3hLa
xoNlKy94xLAf3l6ti8BFDuCnD+0wjec0dKxTxFcD1ie7cMR5d18ZCSCbbfN84Je/+kv/2t7FIB4d
2dCrygDiH3XDJPopzkCps/e6xRMKabyr/f/H5c02Ck5UMzZxSeDlkKISiTzwWDpTv1VuSCu5GtQ+
DKzogpz6vX58ptA4vg0YdjZTLDZOOKjyno+gPyokidDHTOemtCgUelqJHqLsYnJCvLTfpFiXVgQB
jpfovx88Sg6P3Fs+Vh7p0mBWkF/WWb6bHsuEiX5lqQFNoearTD+w/Er9wq31PhjvlWsBYwbHCoei
t69OSZBKpFPVpy9mp79hVVkszlrrPQCRm4BDueF9mCMknXe1T17gBj15J239T0AdZwcQqBl2hSUo
X+XsojaCQg5RKS3VZyoqRXgfl6M44Rszrz1RVQ9l25ushtDPRhpiX7zcCR5qfegeUFvWz7kR4DHs
EuuYRs5wDMuUupxFn+0Q1GEHDUzLt7ZmxkiFATuyEZvsmyEKzF9G27qHUNWEDICJg8ImSoB5RV6L
2wKj20uEaqjB+qSRqsSGrf8H1jy5bt0kvWtadvntyP7FWbmx9GdpC57esYTPvKrc3JXrwC0Kurl5
SVU4Io8h3YksZs/MudZ+joGiPfDLhh9sZTN7LSvCvAoqQvqhxtB3PYSFxZYnKK8Nq3duEEcPhKmM
9AazMt4r9tdXQkQ9a0yS72mzuadCkoRHJ7EvHirP7K6coSrgpNqteXA4nXzVDQzwIOS04Brqe3NH
y0hdolBZPPU3R3Y+MgMMA4RkHF2OvngrWP9M1meHbmnQ2z1FNexO6xGIRXnh+LYYiNMJILh5zsI+
Bu7EX8xcmBg9r64op8ehrM11ndnEs8k6ai9I+hfz1us47BU8sCWMZi3jFjDd14WWtump6odvrkJS
n0DKpZToBvs66tKrlmLLhWtbskrmQV0ATgZnPj7md1aQwYoGYxz0+Ni7flHux1omRJ34MTSBWCu9
4oDIV37TLK3Zx4OOHaCn7dUhz+lCA6nB4FVIK6v4V5ZApll/vkAuPUOvP85kM0X92sIEtyz69SDu
zMr2iXGx2pbNmlvsfT/SN2M/5HcqENjsO3KwGrYmW0D1yTrBAr39/EfMT/ev1+z1Nzgm2X78EDa0
y8KEV3tjU2kimfu645OJ6B3Fhp9Rby6cWzO3ygsXvZjs/jsekzY7PK566beukL8PHjf6ZFa+l3EG
Hqp9pZUNfRgndC9Ffi+T31+H801Mydxfaj7vjPsV7V0jKbUj9o3qqWK3HGwrWt6A+by5emyGj4Wk
de/Br7nNdKHd2uSw3SV6rX6PNZL2C3WBS5c/f4x/Ld6VocKw0X2IW2FZzzMaov6dbJDrrEZHGy7B
Jj4ezvVwpc029+U3Rxwbd4ZI4pOc6h4pPJl5L5yla5rTUfrr8zdpsW7/98n+b6z5+//r0prAIKLI
E9qhCSL3UZL+uElz/5oTmL23K+YUOhjo4cORkBqPo+fnoy932P8Z3oKLIshvFjjP3g6vm+4g4saO
j36WQGNqW/MFSQ41AcV5w8qDcmNHPcDnwf8zVorEL5qOa8lM//95wjRGXIMdKD9jPgn8dRtys0j9
UeYGGTmEqWtuNO6R5o1E/JTG8fNr/mBGnfF0cwoo8wcAnbdD1V0vvU4MFM4mjVKI5mo3lR1VbLjR
fJTZ8JWlzvn2+ZgfzBcU0HCCMadicvcXyxILPBUnVFBHfwTQ2PnIIxtl5Lspon+EdVpeGO+Dt4pC
uSXY5sAgZkV8e42tWTv06+v81AK7edS9OLjD8lbdjnpktaQ+sU8EaWAcA4RH4dqtCYy7sIZ8sD7i
653LeAYeX1awt78gkXHT4VZBec++52cyZNY/JUfafz8Ps86LmWlgUqdfTlSq0fyCTUcE2z7KdqVI
ab3VEalXDgCmLXK1S4CzD6YGKFg+B3eXTe67mRHCK+A4klEOUNopngSUNSZACM8KNeeFb/OjO8jn
oOt0e6mAL8+dHgZY9vt07+jYoQvvdaJxr8PG0rMLi8sHyz1bpXkLjR3bo/htvn1WnHBJrCwN2BAU
wb1dBEBFPEfWE3nszQ9fmbPuuS8QbFhTL2zsDiFJf34WJWqLlWMkR7QPv3bGgCvm88/m/adqMAHz
wXCwgPSxNOgnvDG5KAZ1LNC2UreLGvArNDruBstunO2II1hu3aEsgwu3ZJ72/lrfOR8SS6QDkGEB
4CvyFm9vDJSpEWWAKhAd09lIk4JgTV96D22M02drpZ3jbN0xl9d6FhBZ+/llL2fl1+HpfIA3odpL
FsE8nfw1G/pNETURp7yD7PIxoBbmZt8VxEkyKEcvfu7heABbVkC71+g+hp+AGTjI0KkYf6FiSy50
WReTyX9uBpV/AzqjYwAbe/trhFGLqkAccEJB394PCItXIVzzNf2xB0BX1paFAQFx4bqPRop278LN
mO/18ll47HsswD54PJY1AhMLoxeVen6ixYb1OoDS5WLOJ5Eu/IIyvlk5WpOuTNKPqW2hQK51X54R
1KXfPB/Z8oWf89GbAWWdY5DwXP6xmFl1inVT4/Y59LqwdA74bTsSSIC/3XmG3d91xhR8SwdpayuX
+vLd5/disYz857343+CvZ+K/3gvbIUA3QZlzrEc/OXh4ovYd2jSsPp1ubO0Mf+bnAy6mu3cDLl7E
zOJwEzt6cAiLOPuK/bHAOiPtLz3mkgs3djHd/Wco26DQ59sg4ZaZDxmypLE3Ne+Amql5NihTXree
PV2I/ro0yvyy/X0HoWPbBKVkp7qMui902/wB5TnHxn+3MP33aqhM2B7JOEyqb8eJMoq2E/PowaMQ
m66q6lVsmfp75bGj7J3UvcCX++C95NROBY9FkEPVkqpIQHM3GbGlHUZ8lo/dAOmbVPYgX1ukuj5P
6PROQOeiLTbCS63hD16SN0PPP+2ve2pGZd/QM/IPUMVkdRUHKdiCotRrdyvbKVAX3snlAXC+t2AD
HFZZ0tVRZCy2zEWU6D0fJkR8S7/TE+nMZjXvGfizOvvJzWhf+chb26C7tfqLp895slvMRnz+pEeA
86T0tDz5uap1E0B1tInr0PE3bVMLgttLLaOD28e2d4odg7xhchxte+e3Q97tfTmEx0J1dLe0KfaQ
SYxudd1oQZZcKAJ+MD8QZwcZGNwAn5G5+FzzfmxCW8T5KTPC/qibzrSufTRCOITaI09eXFioPhrv
r5uxZBx0VZlTvFX2QRhhIJEUeRjwYpmn+ZNndVa0r6u8aS8MutgUvD5+/Os8epYjgoIWF2nrKZx+
3HMH3u6u2tMmZ2sgUgsGOsfk8qcmDQP4vWHZwe7z2fDd5ZrAzR2CnyAC2w5Vn7cvOpl/MLtn9Hzc
eTTntCYANt8IsmH3DaL0fo0AmNyFzwd9N2MtBl18XRT1UAHikTu1nZbm9BDH7D5swIdtPh/n/Wf1
dqDluWjEIuHHLVp1QYt4PbRDdbQ0DGXTKNHSpjmCvWww7F3eeyy+qepAgunBhU3vu2mMH0EHwoOt
TbSXZyyutsA47XZJJQ59K7FJxNmQql0b5Za/HkUegoPATZ+vHM8pnyZTg6H7+V34YHyPz5dPiI0O
qTSL8TuOR80Mlzu1Raz2Ue+O27aB4dDWHNk8WWZEg0Q/QdZckoO822QRtAk81rIFpfMZcfn23eLv
fOUaQ3KkvsbcQt+7KGYFRGQVhzyP83M+Ck5qlhb+yMr8365WzKVs70g6mmGsNGzfDu4PmhXnbjkc
2NhPT73bR98ao8hxJtr1CwWCS5ySdysG4xEzhDCSQxv4vsV4nFz7pE1iaBFqSK4y1Yz2uorL5BdF
VONS/+6Dr5aJgmKtyYQHm3cxmNMYRlZETnLKvc57iEWY9MesaJGRc2YMX3oVk+/x+Vv0wcN8M+T8
93+tiF7gNYM0tIymNvJiwjJn1TVw5cLXelgWBg7ZzLWv6PGb9z0Nsgsv8Ue3dz7MUW/wTItTzNvh
ET+yM5x096AZnXtTFoG3t7I0WIvMmn7/2ysFNEGHFl2Q7bP9mH/KX1daixifempohyqrq2HV62DG
6ZA4IHSH+knvE/YDkDO2VNnyH0Sv0334/Ae8/2B9VmNycQDHsewtoT5SRIMV+0V8ioH1wU6TElm6
1uS3k2mG35Kh0cgURkJDB+VSLeCDoQmSI42RzYaNyXUxV4xKNvWUJRm5CtjigsGd7nGiTVdOkbVX
PJhoT9w0CmCyTy7Mku+WQED8Ji1iChGcEdnvvb3rykjIjIfOxOITB2st9L3zzM54bqPGRzTeT8cS
3uiFzcXr7uHN1mcelaLOfJfJunAXhbPJVeMQEZt4cnjtwvVQucZT7Y6uRoAFUVPrKrVz3Pm54Twb
OjF629Bv/UdjDMP8S2jacUeNvCbiAkw17nuawao94PbHioKhCRyGMyLO2DvhZHzJ0khcFaNWvTQJ
ssCV3xLgCcjI9uJtX9f9vQ+30lsjdSnQJacxqSOjjdG8ivRZrO/6X4JOmPVmikaQOUQmulsjdFWw
rtMhBFTRi1IcPn8R339085TG9AnM0+AEs/jmJUtHmTc2CYdxWx/8MO7U2i0wqfguxsoLb/2yZIMA
1Gf/wVwNXpgzxqu48K/vzuy9BA8x1oCYHCcJNYlorLVy++CWfkjorkfPGL7acW0SBh7J+EmvW/g1
XWmZsAykCPUtZ/rcXcd2Dd3o8zsxv32L94SCMlBTwSnOBHf/9u2Eo9F7yra1Q4Tx8wRj0d45WhKy
U0viu2LK+/3n431w5wXEKyoENGNc9NJvx9MRY7mKOFQaQlLcZkhJacsU4z1x65e+gcWleZRuPXOm
15uEYsztmLdD+X6WghdGnqhXrnsf1rIkLSt2vzZ9gz2BtfrCrVwsJK/jcWFgGFkFOG/Mv+evx1xl
xAyBW3BpxNrxk+zLmGghO7pr8qDK0Kc14Y3lxOY+nUgzs+UEq+vze/vRBSPAnSdYn/aAbbz9ARhP
MPByIw9ZOo5basqqWRmRP5QzThvpcRqFl/IIFo/z9ZppO5mUvjzKkctDRZ+YIQgKezw4ZjtA45tw
lKZwQ9ejNO0Lp+bFRPo6FknB1PkotXGSXLyqrjtBIBJghMtJhAcnDfO7kJyelZdKHysu8da24Jv6
1/fU133qinRZSbg2F4M6cViR9mBMh2YEwrae1CTxk3rVvd+5qA5TC/fWhcf4wT1ldbb4FjEUYKFc
PMYuM5ysUqySA2Gv3WrUSTfNJjO5seLsUm/0o7HYvDvI5h0CNJeLEx7RlhBbol4ryJ90z7LJardT
IM0/rhYHl2bCj0Zj88G5jKzFWY/x9gUNO1tHlGslRw+Nh7MuU+nWD7KhV1nK3nAurIHLQ9LcLyPH
hdM1G1eWweV+x2mrvGTLEZ7ckqj6wU7Vb7PqYZ+Bq70PNNhs5tSpnVFIXNtpme5VKr0Lu0ux2Hi8
/gi267w5s2WD2K2316ybgaj7ZgqPidZAthNGNRXrEfvjAKt4NKHupGxpk27sioPWKWJ2a/Lb0p3q
R/UjwjjqzTQx5M1UjIpy00n+Fm+nxRKbhDAf1wCJvQTIrMyiH5+/+8vHNd8/uhZkhJEiz8o9f5B/
TWgRPiwIepN3cIbJPhf+mGx1r/U2gYD69e+HcrFtzBp76mHL5kEGLzTiv4+HJkUCRdN6OsN68nYB
FM0Lr8VylpyviiYNp1ZA97M96O1VIZdIo8HL/YMe58YazvR0LWVenofECB5wxIl/t+K9vgAIH9j9
0Zxg5VsUIgJTTonNAn7y4sa4KsCub5JMip1HRO6/29a8DoXhA3MVRUy+r8XMMcFGSMxO846Gaqoz
4m1yWg1aqNf+ULeXKomvU99fW4d5NCHYOtCaZU/jLEOL7KyzK2g+2aknqi7bwKw28QtaFVZqHXz5
I+x2AZHQCsZnGVmQmGo79IY1DG8fZTR8hycNFMw1DGcZH4vUabxjnWrhP3GoOXKlZW36m3F5/xtC
IlHwBiamcpCg+TOoJ9Tdbhpmv6POyr6QVZncpG3W/GoTB2JLMtCEWwXxNGKfdqPw5+cv6wefNOYK
6oYUFx0UB4uNBYWU0odT4x4mBN1/bND291NadRF8EXrHG1cz2m+qL9krlyijL1Y1P/gsKWzxRlF5
AJYhFsP74xi0Nt/+qalL+2xyt0ZARP4UbjvR2z9zp0vVGo5xVx1SYEj6ClB1+NWXSX4bUc1B1QWi
e0cUG8GRWCEJXQjJmUwvTHwffGZ/vx3v4mJyDhWDHzgHmJfeyZ/w9bcqsb5SDBwPEoX29vOH8ioK
Xb6OLGJz00mwTVi2nlraki1d+/GQRhWG+U7Oxgsmylutq1xzHecD3pG4DqBk6NazU7EdgydG7mHl
rxACaBh60/g+VE16NsaKg1LY5ZZ94Qtd7GHcOc5qnnhwZbHowlF+O/lkWtc6BVyuo0HmBd2vzIV4
EUbbMlHtmvx3hU27cY6f35rF+/qfQTmCzCU6m2rOolylZ3Gfi0CjZSxZWPSopvhZmcVdg3BoO7pC
bnsfOr2hoP18PjKFBS7or6fyOjbFOV5XMYsclvsnOSYenH7QoLWdxcHOLnoLp4Ld2/Fd7enWl0og
jdxAMc+QfFaT5ayNrOuLvQhzeLJOP2IwyWQYtGufx47eZsyQPlaDUF9GyNK/pdHwZlHHpxSm6hog
JrXIf/QBf7Xp1EDp0D/59dqtdA84hR09WdSYcP5IUp828BwU5VF4IOFaszKOtWpsc7WZyAw+k0kl
201s5tMf+k/i2jaqMl0zqbqKxAycMBtfNCAaHRnpyZVojeTcJsbwkncU+ymADma47cuKooJwClqb
fRLx7XmtaDgcQ5+663pH3NauzwXalQTOrxW4mP0Gq826wLeOhwoI9ncY711NDC6a/XUdJZLXhhi0
7xS96+AYA8l+mHRCZTeTqsUjzm59TrdPmTDLcnLyn2HYB9lmNk0+2c6IHYtig3PblgTOYXSZBkET
Su+/s88dGBZyW7lPHNKUj5qZz0yJpIc6i7nNJfUhon6wDnMvuK1LaX1Ls0R9CWLYUddB3Fn5DvAM
rC4JpflLhrnUOiZRSMItrAbvBYi+dk/LF+6XaO0hhmsmxvuMi4Z3Ueq+2pJeINJDjpknWwljwv8t
IdClz7HWAFZrUtvj5eVr/e5El44W778Ql7MLVUcklPSrlg25ljSMVBIocKKpyduVOI+Bm6kXh/yx
FWTUap3F4jA4pXUpVP1dbWCeEDD1zKdvjjV8oW8nhKpNTbuIdQLWPD/5PoWO82TzciLfEIH7J2pD
m5BtHQRbkGlRsqoCzfrKJBZeKfynJ9UpuQrTJrkgZF1M3vNXC1QcnT/nZvbNS0tza5nsLxNPO46V
0Db6BK0XyQhRHthOndsEM+GFTdk7FcU8ItI2BoS8xRS1mKPKyNXpJbhMjEahnI3Z6PA7ZOZpP5rS
MK7rvNdQLmuqwqhVEDjI6p8X2taqp+FGCChvF5aT5UTNE8G6jF191jJwEJvntb/2vipjPlCj0g49
WR9wWhvdOGhBqa41RTqSTWTNI2XsSykLrxqo5XTpwwicC8E+y8PiNnRZUU/KcqMTQ3XP/GE+ClcR
SdWGmfM74lvTdr4Y5C3At+Yln9gzcY+032wro9/RGIh/QEdZ3wkUgZ3y+VxOS+e1o7P4eVQ40JYY
s8aJutbbu5IlZB0JJ/aPRueoflMLN9tTW5Dhyk+TkWZUj4dQ74JhX+A/3vTaqH8bzAHxaYLiHwQk
QRoxwTO1BCVSKiEOLQj0le6lRGyQwPxcJjDuXHxLe4dS5E3IS34tY6957CZQrewi6vu2yKZwNfk5
gOOgnRVymlH+01Izr1eYIMvfpMrSxNcmi5uGhyqUKAcDHJ3rKTUI7iak/bsc7PA26lkF10xQVb+h
aZVjpQ9ia0+gg/xhZU2AIwKUCCXyKlaPMDaDm6rQuhmYkQYvkrb1TVtH+KgQs8Dbk0FFbY9UbR9H
aNlGVyNI1HNcT2SeyaA7J+T7HfoJYAmdDSTIbdiW91XsMBGOjbYXRjxtOZL6+8H2sqeptf4kUQBZ
IwA6qhudFq80YxivLBFN2CQChfWxpFPdzVVcLajmf4VPBXt9F9fQVHwi028Sh3QLitOPGg7UQ29C
4dOIwvpjmgBwmnTqfqU+B85igjvjk6O0ImeYqDtJCJaGhvm3ldgWHgrXvmcKMF/qRI5nb0qde5T6
ULQ1Xe2TOMrWAnLJb5pHFTpvhLqHzNDkYx9oyVXslMOvVnfl0URkmK7qqSn/sepWu9WNEvSt70FX
AZN1HVV19xgEKJVU5sG4zro/srTdTR96EPgk0Cqwif4+KNsSgI1mXxfKsK8sduHX0qgEJS6SiTZJ
VflbhPaAZl2V7lhm+gPMqPBWKnzYaqr8NSnf2UaC2XwMirC6zbTcvLHMRPsKIXda00kcVllUimKP
lXYi/7O3nqQu+q/aUKmrskrrO9Kyol0zkPnQSqNeI3vLT4XfP7WxER4tlwbZCslqvSlyRdhVqoId
DbuEAmRub/oBCOwwTN4mlgEvTQvfRRo6INIiSO6oYgjtMZ39i+tmcOrbdGzEtmyajGqeCjZukLQr
WHXlto995yFiAwKbM83HVdxY2RGvGmQlqJqgW6LkWeiVCe8sc3YuJLRVlMuoXYVQEMgPssQV2oP4
C9ud4rc9a+CdoW02ZZQ4+1xE4TqJy2ZVjXSI0q6xw5WHdn8fBXb9DOjdfEbH3kCcidKbkNt7Zw+u
+C4lJ57c4MBe6IPEN+sXlLnrACMgNR+I9H4AmjtpNolK/XXRu9NLm+NLBIcFsV3l+nEqyPtMcl9b
5W7r62t3UAoQpxU3qyGxv1pTi3McaAW7c3JB2xxKW0UQUQilDqetdwg85R74BDgB+uCyhwCnbEKi
wtrJWqS7pf0YtNGPVBdEF+ReRJoeUFiE2zuqjY+VkRerugYPkrdtsJW5Jq+noA8PDZ6lzTQaIZDY
wjthJeauZ6QfbZn5/B9s96yb2Ew6fZPLrn/wPWWBra0j82glWJxGt9CeY+Kmf6UYPmMMsIX5hPoG
e2oPWPomj322YsOoW2ItkC1ux9y1j/3gW+7aIQOvRrEyRSQOtHEPP9IbknwzI9fDnddFqgXI7YCH
53aBHCu1+LcqqvacWONLPpJiqDd2t5sSbpoWArXKIV2do9yJLNKdiLlFkjPWjx5hjepMO9fCSsSp
Tf9NQ9CnHmXUyjwnZgnqYiW1QTeSI7gTSlX8ELtyIOq54a1fC/3W1qMgX+ldNL5YlUv91++0NfMc
LYzOgZ9OfLkR7pO2dlYp8arbgkM/QsAuAjiXoeLdFkrZ7AH9tN/TCBzXLj2gX/Ch+yfs+5Agiz57
UlZl/+ka2d6XCfznHsc0vzdzkrXXZNNuGoW5aiiq3UVNZj+VrlPtMjcYHmNc97vOJ984i4CjS9Tr
HPnM+gU9CD2p2CrAi1si+ZWB9Fv3HR80Xq3sWCEejFeFIwNjRY/BAU+oafa+LWA9hGMGcMJxSOEx
ulHGqxpf/GbKM/3aC2mmrBIOqYA/A7hgudWX3xN0qEelFe1JNk5zgggFExsb/cFL6pl6b3RPUWXJ
fJ2ICtuZMWgkzBX1aYzD/BsEQpd32R/acGWwK7ilL90+B7124/UGuRqNIwBPeyJh/w2KyD9OXeb/
1BTReevYizj+KsPZUwJ2b20sCz/ysDJPHDdsHOh8fUkKSGCj1Vp1slSIH0ev6wfaJ9mZQOz0DDTI
OFQh9vaERLQvYkCAyrzXBxMI25bTdqhju+4pSn5JEmM6ViVEVacV7SYIjeJuYv16amiCHQn31K6a
0nXBdnvDc2hpwWEYXe+57W0WdVNCIU1SYhjnPJJQQTGgcoqSRfOupR/FnB96bW832fggNGFBrA36
41CI6JAkRcKSEJZPUBbsTVuUamfDEdyEWZF8hbKgbe2ClHfDCeITKV7eYcDIP26JvIz2hgqA8U7s
pnZG2o7xKugF8ALi8jwIZam/adouvjXFqN1HrQX9ILK78cVnIoaRzbOM55dDfIuIyD2mtoKkBFS1
nQGv+d7FnbXypzSrdgFf7fXE+XKdqzw/mFXGZyD1s8Awc61lhXGLrYTtbVnR9htrDm0hWmkM5s4x
ywd7zc0gyCoon8wMwGRCmwBf4GgeZFLrX6MxaXaNNbbnOMvKh7Yz1MGDAPjQUSf8WhE4iTk4D85S
8plWvQUmX4fNIvIuuW4azd6RUaoepnAIH8Is+xWqdLoFpOg+eAFzVjsqa6eAHDzaVdV8GycxnofB
JAoure3HxCinvUVNjOUz1X9iyySsxIwxoIu+O+hixOFHfsa4CVK38A5mTQLmOBbGzg85T/atP7cC
GrJTigSAX49OSDOj+VtS/lU/UsMjg91bD6WMzyR6FU9pn/2DlQB8fFwiFpB2tLXCtNhMnuM+6UNg
zzEoHYSDlFwKuszQpkMAmZD17nKd7IiMbIEttYLmzi3AG6a6alepXuR/fANw3ZD3iKkQuO86s7P3
RtVlLwFbGzBhWbYletBYGQVJKe1kl19H1KEz89OCb2Y3w8lrVbg3Y5sNHgCI4TYaiEWsDRacmr3d
VmLkgnNp/IFEoQ4UHjTAvLa9twpDv3L0RvwoXQDYpHL0dL9jgF4bpXMQ1kWSQoRo+cYFRxP4lUgU
HWcfGM1kbVotDX643ZNm/vEs4slkZm3Luq03UgGBcVp0D6sio2vF1FuVEiZ/Bs3CAE9M5aTmRKUI
RnuQjojuaKr5O5tqzEpBXNx2wKa2AREa14En3bWFlPOXTNzsrDddt84bI7wLZRBQlbEbIrCGQj9C
dqkxLjfptQIXvZ7Y19yU3dDsBqd1r2TRmeVqtNzmj8WSyB5iLIo7Q8jp14QC8on31nmGElle2ZoX
naZ06G/SrPcg5xl1/J2zUHKdGVX70puiPAJGrn+mNhPiKlTO2BM4NufG1KUv7ZUVifiLX+oJ3JkG
MMgmxes2HgyWxmsOAayrVoBycdXnfroGUGA4zKJDeG4dCaguJd9m66QGETWVnX5PvGz6hjbJnksk
+hctzOWGBdH8VTvoxznUEECg67FMVgr3/QGNqXc7clSE3Gp0+dkOOnfL37BwwdL/EeaWc/R7LAuZ
U6Rbp2uKa+Emxq07aiYydd86jIVtfddiUoGbMHUgc/D0dxjD4zvBivcI37C/BVVub0vNMA8NOSzn
ulXiVPeiu/K0gVmsN0zrOYWVfZOQxvTT7GsANk1bl/s609x9GKmBmIKeTBEzcuV90VcxJI2Ba9Cb
wYOm6rtEx3Sqbe4msyyuyAjVz53Gq7ruR6F+jG2bEvrg2JLM1aTespfXEZRW+l1Ig40DCQTxtCKx
S/DC3lWwdp/ixtT2wZga3zNOqGvZdnJYRSqgW02D8tyTm3c9JSWYjdqwXqKwmQMlZQdFvOS4lwHp
ObYu7GSUhs0P04/h9RQ2KS9cBvM6zms6EOWIqpptYgOJBIjgNlGNuhl4iQ853DMY1WFxPanK/ZPp
mXqwO+U/OJGrdo2bxV9zWUqKZY5CSikMCYY8qftdLtLoxgi84l6gIoX6afhMLfZoiy9dMohtW6no
2ahGIpsDApLydV3J1lxbg0h3AfePzK1Qiw99VDcbw6UQiyUcqmYeuPIxTJhaHU2Nd1FIdGmh5aG/
NdzK3AgroO5Dt0Rj1gH3lrJFaNaEngxfDAMFdwGgcUckSLG3+jY41XGuCNsJiiM1u55+TBQODUDd
JP8RCwMAYzjKmnZhX9gu/FWI26KR5XRQCGjHNTu9jIpkl4CfIdg2X0f+xPKeZUbyz+RZWHm0fJx+
wYUEJo1AzMbnmLWcSrOOV1/UEeXVKW8Pag5MDP+PozNbclRXougXEYEYBLzaeHbNc70QXdV9mEcB
Qnz9Xb6PJ6K7T5UNUubOnXsZHQSbXs75FewqVrogmR+gsXSnMRrNR2qn5Yclew3tShLi7zhdcjCr
STEhee6VxHzDCVI7u54cy7idFvngwbbfijR3/pYZCRtycYbfoWnri1lE9JphhT1NMhtjJ1vH/UhO
62Xya5IxSNB46FcuCAAHf1EyF39TNgNcn1pChWZv+jFVkdgzINA7DEPJUVQaCBkb18Ss8qiDlAp0
9ItdnUBaRIR2i4ZHXQXDS8AlA60iI5b9vftOgUrtnOAWMr/8TnY9bpMe6AgXi9P/y3WTXnzVCIYg
gKU+3cRtDhyz3oXfgXgZN7CO66rAZWWEva6z29wNuExISWR5hUV8nmLL93ZDMvxEyag3CZk6v8gg
w4HsVysWFFexmIyMAxi4cXJTNBT5zlu1hk/sIvsHzWzwQkpCv2+jxn0DUfAjoiFl7N13rw2oq3dr
IHphrlbxu6Lyw9WhP0r5ZbfCyyYmRHn2UaQZkmQ92wcxkluVAkNON75t1h2ZBkkMcoXwJ6LScl77
Ptj4M+q4Dvl1K8Ybp2IMim+lXXEkvD19FzoavgMVTM8MsBhWVrLm+PYVi0FtNb7BdmqCeFlF+S90
LftqzZb/lJMF9N0Sjrlxoz6IC0M8HCW5N915iTO2m9pfBK2jrh6YslZbr6UUEJq3oNLldJPTq2LH
Dkiwc6O1O2S+q385gA1Z4L1zWZ3Ve2280tpbRN7TcRrlPPVJwx9kZoAzkzwzlx4lVgBdd5M05tou
LvRFzfyT49vJP+0sgANlUjITEhp+wCDvRUjwEet6wEeXiMH9PH9WDBV3g0RtWLL2q2sID539fEu8
xNWjhGVMqj9CNKdtNHu3FOlSxKVvyRjiXrQfpluWTVE80tdxuZTiu3Ime1OmuIm8yT4T8H2v1uYp
rdLfekI8pgwLYG9vwkE8O6F+0La7bqlpwNf1y0TiaJnwFx0/zuAAxUTW653Fg41nKdxkszqwwTIx
GjIu8WHEVJuIAAE9NzstCb8wkWCWxNBg0xecxZBEGhr79SH3yT6IivA7pM47djBZ90uC5S8iHdZu
1hdc0QUnYQYBZQw4k9bhwgrJiyv6t7xw34n3IJYqwS45L3zPfqGOSRF+Tc3wX9YlwbasS/KHyRra
cr+8phGftW7+ebCTsZNOF0Z7R3Z4vjtJjkjpreUmAAu9AzLwNg7etGHSA3DPbtBO1kzt/VD+Mt9w
0RDmX4I17juX+Ox5ZHieVM6hLgQj1BVSj9blZySJHiEro9oRQkJMFgfRoZ+yKTZu92Xa6o0KN4ah
yD8Q6miLJfC0GJ/g3OSahxA70iW5RcfdzuHyfWhNvaWYNIdJWJSIQoDSyoq/wARo6fQqN84cjJta
Fg+jtQrCTmxy6Cc/2KYOOlU5NQCKOlgrftWc+prEH2uZf8gkuutllpEdXBKHrjirgpmA4IxIGGhD
qsUOEH0GoTWi8tnyNLQFx1Yw+cNPo0tzBD0pPpUpu38zV95PVHfTkb0yMpGDZvTcLc63+a0NvBb1
0Sr3smdHYNPSjgBBzMG7lU0L9q9ijgSP5RI6ejkRAcDUK5qke1nz1X0YCj0WxOyGI0ZDiQWQNQX4
UhlUa1HP2zlZ7aufFTS2XRNUj2TcixhHMRZ7WfR/O9Lmd7L1l4/IkLjarBFxpiwjqFeTBuOxoyO7
ZhPR+f5cTS+zlZczEI9qfHAmj9xmrQdiqYt5HKE4NtZ5dSbnW1bufFmM5X3y4DORtAI5bYUoxEnL
vttCTIM9bNaMMJVxIFeKr8uOxnpX9r3E67eYewATEcJ2aO6nmYuvsLMSvF2NB5Yg/acpzZny9m70
HIQm3LCFGW7IAqXYnTr7yx8zLth5Fu8M11boxInj/U0L0tOUZQ1xaICqhXPubMUanqFssXXflBYl
lniiFPoBu35Xhu2xTYj08YSin0gubsNUbwKio2aLfqFxv/oM0JhVR3IzhuLZHSUqS+aDVtLef4EV
/pu9Ql49H63J90ipHM30xSgw2VSAv8j2RH9oWpZLOG+3dasPriHsHsIVk8vRe0szsBpF2nyYpcIn
J8Pq5Cbl1zKbZQ+ZS4C4E2bjBJoaKSvIK+AzMpOF3ByuZ9vrswMM7dsQXqYbEF8P5BzScIzdVzBC
LwuJROy092b32dNQU5BaGUJ9rm58wCN4uGOh/JNPhj7krCOxBfzCpX4OBW9JHTqxJWBowsV4Ycft
KxDjC5uYD/ZYDYQM5ndEId3pOX1a5Ei0Wysfaw69ra6bOY56rWxO5IhlljTnGrZbWGHz9JeF/U+h
2MRHY5T0psNr7YxfI+0KuPRsb8JCsXWdDHFWDsHOqqgSw5bZhjX2A3nsk/O8OpWgSOv/9ebmdXZ9
TBuF/bx2bnbw/BaUGHVtK8w+Cypnn/Eug6Pr3Ft1UhJ+f1tLvLday7vC7gy+WJtIHqehB88xRMHG
iyYPhk8vd1FCe4OAIgnbHl+9Ohv2jduTza2wai5185w4NlmX7TxuRjvac9t8j2Py0VY0b33QwQdt
0wdq6EeHnR524pZDxV5dXCb0gzmcxK3yUffUMIV8FIqOYh2b5W8eDN4d0UXhG80bKcNrbp8Yuvi7
phuX1xb3+GVsJ+tSRaP/gl4l7iqjU9ihcmAMQYR5/myK7k+IHZsKzE4Obk+O0yd9rq4HVt8TCLmL
7rZJVp3tvAAYWqWfOSnZ/WQQTpacIbivfjX0MAggYhOEiB0YRwSJ6ObsJdwC7NG/k+X+xp4YAN0s
MB9O2ESnGj8STEfa24wovjogGl4yB4L/6DTET60pT66xwCeSF86f5Wit7zXTt1j11sVnM2eTqXVf
uvKuktRiVtuUse+X1aEq7TOB/HemxYPi984nO2Ld0dguQRYZnYZfUv+V5PPRqxc/I1mPeyE1wySo
BquPfavNrL1xWKYePQsOWKKP1exQe9fdi1rXf2RQfYPxOayDwkUiQrN31FTvko7QzNWDolo2AjCF
B3vPDa1s36lx4vNL3xNTPTioc4zh9HPdy5Mk6gl5KEovvcwvsxizbeHQp4Zt+gchMn1j573ZW1SH
Z81c9jouDJyWDI24yLL1mFrNV6MH9zJXZgERUf1jOSI9iJoiN/PZ+5ia8kkM/qlhwnpwaOc3toJ/
NY3VBSYC0qocpn3Jw7P1Pf1SpkEYK42ty3T2FINp9Xe9HqDUjMNfmGv9mwmyce9bXXpo1vk8WSOY
3Chj8meIPa5Q3Sir7acyXz/1Ur7mlrnKgdEME35uWYvblCgnVKG2PxqVfEdyvNIgHwVx8opAC6RT
+WrGIWVBIa/pahqX/kC/dzVjEjKUBBa35X42znSDELtffCn+FiTdH+woFUs22Qv8WHkig7OIlxbV
X7BYGosZs3/geaBeGd80ob6jRPBgmbR30ZhC9Mr1q/AtZpJz85BVfCoyIxo36MQ/S1i4WaMcRoFj
wgPHcblJV202NJDXdajAgybiofYGXmT5d1aOvMIyRaAy1Tvy45NnM8HWlvNL3H3J7y4Av87g6xCB
oSNboGYpeje39mC/psF/i+r/OQqJOkwZ1QpnUQ+MgL/ZH7H2N3FHDgIeH8laVCw58OUJZ6viJqFN
7GVMDLQdW7kF8GwJjxXd97Yw4oWmtoHGUp4pONa48BkoTJG8Osz9YzweS5yn9BZsoLCCBemMrCb1
1hswDN10O/zzaROoFiFO21cSRN+YTOTbJSnPEgjBLmFiv1Pz7Ow6YYatHrnR6tYXe6FX3mZXs/Kr
J/DJ/WcdmHZrdd134iPjiKzK97py3qqBv8JlPe28qrvrSgItR8m8Lhxafzf6TrQLyvW7taz3/iZ/
Z/76YKZhOcA/abZp37+U2IEOoaSOnNgT3JZmTPb5ygkyJua/eZSXRBe3CLL85N8IYjZTlWvglZ+4
NxvKywlL2rQMW0aZGZWi+KYnf6ah/2Pnubebpj48m5ZPiYEBP2d9azaH/Mf2xkOZZLxzofvreuOL
nADHCkwF7LRn58lz/5Jryi0ymmRfjpQhQdbzY7brOWcFhE+m9ShC4brM0ghKRTcDtMgpaw3rA5VX
gZJJ6cSycL/L7H5AQ4XXTGO2q3OgHkk0QHtYsxcqvEvL0b0pSnuObWnvhsWCROoUsW0FROT1cLaZ
ahzzsP0bsVWEIkk2i5S3lkOCYdOd+pqC6jWzyi8VlEA50LPQhNzl6Lt0Dt6gLmxA1PEiqn95PQT7
qBwwFITRZ0Tw5ZYH8XZ1Z+9d6j0EdqsOudU9WwWP64Yx0IDJqKi2TdAy3Cua7JiSrrtjd4D2r6bc
STjwQi9L9nW6wqmLpk3OeifUJL87h13v70j+JiVYyGzHVcnovKQhzPPoUNqr2US5/exBxd7bVvrW
Z7JB+mV2088ulX+kCWqxbuiJ/M0Kq3+EUVRbf22LreXT03imu6ucBUVW6Ke14fyo7PJR4jjYMuSj
W2pmb2OntC/tkHm7VDpJnGX5g2dsthSTdJulqdj45LBsLMnTpgSKz+hTwmD2Wc6eYZIJls+O9ex9
TY6z7NPbYTNheoy9296VpZML+5lArkbQHX6NkxQMC/SojM4j652D7MWfPjKn0uqhXuKiyGvYMwEB
Lzjgyiu760SfiyykNb11sB4XW6XmB0Ad7+H/26q8eVQYG3hGe+CcLgOJ6qssClIeqyfQXurgirw/
IFH/6xb/PRzGbk9Pnu5z1+xNQnq/W3UN/4XCiMO02WeK4Zxp7SdK472vvWtP+vcOO/6PFdS7xZvu
iT0xfJ8WBMTiYHfhi+cTP2wYLm9Yvzvnc/nchOXfwOtPRU4Uw9pWX6Oq3vMEVTzt+PojFpTSudx1
3vLp1AGD4JQ7dtLtb+CqbKv5JLEnQC+TOPeBu68q5sJFu/MrbxsU5WfCFgmtOO9T4itGHjNFir9W
K6bmjgORavkIydCJ4V3y5uPa2Kxh7sYr7op47nxOu9ZAP2PIC8n+Bmiruheds8TuWeCiRF8xrEjA
lEYVx7vLBvgs+dKgCo4brOJ3veDusYv+2Q0TBGWxRliFs3JXVHYXF8Jlhs2JAy783SylvXWK9DXN
Bx7XUIBiFcmJxBKuDOJseL8jhhw4KO1EvOo1YYuTMUduyvee7FlaGvoakxu23Phng6j7aQky3mbt
DXFENglT5LWJU/KotzOZLduqwvHZpjI5rGEGhdXJMyBFwcD9lL+sjOlCsm1ZfYC7Mwz+cydoGwfR
/0XEA0seOHIne6siSn9cqWrC/4IQ2hoJXjm0ohnXmOE2mzxGLXzGDxBWaMvX5mNZGXDgRPvPG/0/
SVs++/g1yGv3LmvLLJ5t3YDDhCMCH3kUk4H+Swo+pgIDOngdSqyVyQzCxJmpYut22M8Vq3u8XOfa
XRImNpLBWDpSVWJ33PRL8JWC3dmvrn4aZHdqbPXZFNUSV2xsI7QVjB/ylBAG2sxePEJeQXxiz4mN
REpRZaOuZIg2sQPVBDw8g5bU5UwsGtkcvRKGTVP4mJr7BxT9YRM4EyxNKm3wb8Oxw9sTe5n/0TMh
20zQ5nadglHQReq/GswsNT8e/QBC0EYWw2ua2vfcO8tPRuPVcRKLvkS+yoN31O055j65BgGl6KJW
OHYT/ySTDQhs4cwQvFF3Kwxt1F4sS2mfit9BEKJLMNXbEMzBJi/NGzHwAtvFtDCidaHXWBevc1/X
Tv4GJkXRDgENi+HUEl6zW6L+CryT2fiwksw9kIROdEdcrc6PINEUZcdOKQzy7GE2Ez7q1j57vWVo
6SAkJxaKLmLR0dXpJQ+4jJYZa4eeBoBKnaLAChwUFy9YdsLS/daqbrp+X2Vbt4cki3D6M/peDSF+
RRzHJIVdrsE0b+pnt9Yn3B8CiajaEeOU7xBXNWFHuuCDqd6wFkMhzpq3dHCpxpd/E3sCl9Ynn7sT
aidre4nZ5am3ovBeU7vwN5GRN5fLn6DIF+z5K3SvTtEtjw6yTWix40awx76x82crW8nRBiqVahxz
E+6Iwl1PcnaPdu/+4VN5qUrKRDnZ35ZR3DrjfC9cVmoisAkbe03Jo1Qld0hmqKCTbEDOJOR4s/RF
/9gXBJpXecWzPVFUPPq40154Yod95xXRpXAnblU92uwGo0FQEUmMfyRNZvCGbwcz1LIjk6Ci4Gwb
3ig5u/dbmXPyAUBel3ZdH03lDx9DlvV7yFjinnId+W3q+9+lnLzDgrPzs1C4wRJXNJeOEK+zQ6j4
swO54NeWT9YoESPtqOkf06j2aWRMbcgNnfrL2Bn54ftJ+pQst73HMnQwX+Gq+w5a8tLL0jB9neab
eum59VYvenhwVml/sCBU7wIH7JRTyODEzFI8ocmUyCJhn/+0uoIQWYzeEVBocdeydrMv/WV+7E05
3aMhBhcUkyKLFygOxFulFp5uJPLvonbUuSO1OA7DScZ1uLo7P6Hx3dhUGR8l4BIo9be5fBWWztXv
+aonVaTnshbrw+D56j+XS/e5tgpamXLJw/vRcpJ3n8QepLMp8DMQUv6txSDZ84rOPP+xE4BqtJyi
+xpZbD77zuJ+VxKHXu4xbJxbe31sLFG9ymm14558tGPvLQ00MWt6cO3RYGzv8bY08LTA2uqhPg2z
ZT0zw2j+1NXMJ278zhxH9n6O2iY1vxprHrAZAGg0FOmXtlXx7k91e16UYK9K5eU/xT4xsxtMDjUX
Kf53kp8tWhaThNAjIaqB2HI18Xwkk4ZN5m9mTrafQbnmwQ0bIzdidovnpGmYdS7Z8uQ2a3XMoKlQ
2DMTqW0h7+pJO89TI/0XLFguupgasZlM6z2nEHNBz0ljho7jSbJ+eNKd557XpGIqvkZzR3q+z2MR
IUUgdsAiuA5J0Zwt+rz3ZpXJmTw7+8VW1vzR4umkInYdhhDDeGDyJV56yHKc1zmjPeDe8osrFb6X
nvXzMK+a7xR/1n6dvZwqKSSMra7yPxGjVuoUf7wIVDtr0fY+sUbngHWkO0GYrxFdC//ZcZPhw03q
7o2+o/rHl9kd65khskNdgB1/rcCpjE7aXwOs5SAIA8glWtYvePKIn8MHB9YvG7M2Dsay3/PF58e0
u7mN2nHOXppbNklrT4ZXuZt6c+AxTk4JNdsR6Tp4EvMQ/VrJ3Fyh6CYNvafDIZAxynNYKDqLqhq+
4I61lyivc7qzIAd0xpJN1Xr094w9obI2sn0J4aqA/wv88ZlEvPUyVdL6U7mO+cm5qEmKK8WpCVmQ
y0sPhYN0LPaDouICkq3cB8Va7Oi6gn82qTZ3Xe7bByKWBQRknAPxLcbp4Djj8jXZfXhL9A6unjNk
jw1y9gUfmcspmRcemoIOf1JZO2cOQWq04GbZGGy3el7CBu9mkrh7l2Dy765v24txRHrnLhT9HdXS
n7L03F2adnzvIilepqLX70TnqnddZd2D66RFxGUQNh+Ra+yfEgVi2Ix9xl1rL+s5VWr8FGGfHlCy
xtiY6afolP40UiRHMirHlHlx6b6745ifhgnTZIKKDNGkUsllED61klPL/GBPmMY3vac4LYaadtU2
uRf72eI6m5L9/oNNbOldN/Tt74ov0mdckLP64qSuOdSeJnIPG/BwUJOOzmLx12Lj8U3FFnhN/7ZB
sxyLNgR84splK9wMmA+2pXt/ddoP+nMrltHsvMFRL3YZXcvnVC0oeUlu/jQY4L7MjBsY4DjrKOvS
7kbdOH8pphCfilRUtHlOc43c2npycN99yqpnv5mcf3CUkD9iErKtx2R2st06p+leC3c+uoErToj5
9jGa++Z+ZvZ8pJDt74ooSrcJjdlpwBHxXRdu/9S1xfTH6hOSvUbXPq/gzePGQVsjk3GO+9U1sY0o
R4YFEGa4E+EWDcm7m+pxuM/HBVhf4kWchsN0yR0a7brv57jTSh860dX7KejCS0C3tm+bML2GXBPx
EJYw37mZoRtVmlJNdv58rkLb3atBNXfhTK7IZlZhdCxS5e/A9cpfr7BWNp+c7lEG3nAXeAks07JP
LwGzakr/quJzh+D0SRfiHljdgtkW3ii5WFNm9i9ozw8QrJ1T2Hvm2V4lc85kbNJhK9GCH31VlmcY
xsyEORieRxzKzKfdUR/Izs00M/uZQTcROww1o+VFdb51l6lyvhtFPcY+e6ndFr1ZMSbWxIlm2iB6
qIEUp6ANcM41NkeaEwpzrVaruAsYNe861NZDotPhcQTvrii9qFjRCB6DQH8u9DWPoomig6wb5gKz
Fb7bted84P+V17SR9QU2QFPQCTXmJ8llf+H3jWLNWGCiRg8tXpgmfGlnzKqykFChZ+qQQzY0sPbE
pP+0/TJStNrt282A8YJpCzljLrE1RQnQW9syw4EyQXJdQEcpO4xt+ETTqxegTnp6CDoWE22H27HA
NOPbbrSru8Q5WcrC0VvBlLJ8jcfPGhr7sqq8Vdukcv0fLyvGOxOF3TOZYs25JZcBItLcePu0xcFS
lG2UYCMa2+eJr3/TITojRgpMCkgeS2wvTn0SM+ja28v6tqxlc1f7uPZwzo5gZ1jau9fKWgkectK7
Ffv5iyTMMoL+nKS/rVQ2Tg238/4TZWfTkBL7vtPtLJzdUgTD0RKldW1r7zaILFcKwBQR60+RwRsY
w9q6LpNanmQBLIvFZXXJQbVtej0ztPPTKOb66PEdMDTaerlgaVeaghRkzGPHYczko3I08Z4ll8Nj
2Do1OxhDHRLEsHR7y1b1b7SMxR920ZhzOqr1IYDbE445jz5oS+78DZWm5/K/MF/a5zVo3IvyzHLt
ams6MJeYnoLCJ3pvGoN5vA/8JPwKiIiJO8OlzeisQMuG6nsa67HdB7hFyth2purN6/pk5IYtzSnv
hTkvweB8Or5Nj2eT75T1EU83wAk6+qbR9V/SSXsaOjZZPsohqRDkJ3zqiGPZfB5lsABqA1zabOt5
ycSdcu0ChvAoU7MvB9bqTkp1UCIInM2R8zyZXB0cWH8D3XWcBdpR48a+2W4B3Ve3eQWo8vzipE2k
ziLnVbnozm+8n4SUONymHqF4RVxKXwV74H1N9rgad3mWCwlvuyBDb3xuIsdKd7iA2P5gj2JY912h
zKuW8+LFFYZk5kXd6MpduOKjoSENfZYlBk3yPFpDOMW5Ny9q7zZBn55SOywQnotgHLGe9KBLaz8K
afYGxlvcBKnlvnn+WP94qmysQ+pHs3tngj6Y9ijjJNrxtRt95V3t8xjpOHldeBm84+iowd2Uaz5k
8TSRCoydYjTp3YR6jKKklwQgG4ITAGTslVOcQucYLkUfrN+ac09dtVvySmI7w6OYTVrra9t1t1RT
EoaWHc4AOrhgihy+6bWtHzshl2xnRhrqA804G6A3YL3aFm2L+RRryVhtKF0z8dbNduvtQd2X1TGs
ygY+8VT7K/adpqwvkjCllUWBBtdTWDmsPiJKgtfMFe3cxSOsGoDaALT+ooE/TXtyM+YbG8MJ4b7N
c5c8KB0SxDDWtp3FmEzQx3RGN3bGHy/yI4QVgvlzaj13xw47wglbQcizuTthN6Rzm1wCsVSZ7pqS
LbA3e1LDc4KrO0AR0wMDWEqIezvig/3PNlkgtni2kbI3BuqltSu1GKJtN7fcQ76f0j4LXKHLISkk
xKVqXRmR414Z7LPVOqu7cVOH8UaToEEZkRuxxxjR4IptVJseWDCHbJvBYzBbmbnZd51LLLO5lbDc
Q+VURLuq99lssjEWVmj8uG/YIc7aaEuwtAuer6i45kbp49JfDaQ6molCiX2RlfXXkA5YpBIc62Wz
VXnRtW/hPJcFm1Q9AiTNdzi5/BQiTXpK24rGLqAWJESZQy74dDPdf6pKK1xADmswt5upE7hZCP5P
EsJ9r02qnfepqyFdrYXVBtu6GOvskA9dr3CLNFBTBkZY8+0OpTjOEUM5cFtl/tNAtwrO80rb7KGM
36XD4QI/tsWtJ4Rs+yd7Yqdo14ZeIe4JbCu85bTcTCB66wTmBiDAD2l8bIi9P7qrvW2Aljdy6wcd
jxA49aVpUbmyOY2ntm6dQ7Cwno7gLUMisz3H/UgGZ8r2VRdFI3fGOPDRyVGKXRR1LLf4SYGiCtV4
WI8Qi8pLVPV1tp/k4jYverWNfWQBsAwRQZJJXjI8+1Msu6RjvEfLzP7phjqqtCyYP9FqszyjVJDj
P0yneQe+q0z2jWmTAllVW+YTe3EiT+HShNiGnbD1ExaRckbsNh9f8N6uDXMlXycN3QbevSSG2hP0
UMy6IPm7ZhU9rUvyp/1pq6myd2TmJO4Z2/DSbBhO0hWQjWqYqPQsVV9AB4bRsJ0K8ljhwGBOLHLW
9ZKUmGEjSPLGnUHrzg6WF2HQ7QUGAULQu7+Ea6FgROAQvbxdo5OGgGKd/BICy9vC2izC7dINIMn5
K9nzuIpBnEI3QfbAI5jLfbEm1ieA6OU/PjOn/8SJa7OB4KbVBGsdg7bEnzOv7hP+3i77YDFdIXXJ
IpM7xyMMjf9V5mKUs6yivlRqReuKKlt5fIEtk6R/pTSj2c7BkLX3IH/m9Wv0yavZKJdcxX3Zpq3a
4T92b+IiAs8mKFKbZSs5C/3rrlqxIa5oadHoxojlrzMronq+WnArZ1xrCa4HOylE7Nhka5+Je6MA
2IpmisIfw9f3Gi2UP6c+022ECQ/2FXvViRv+BfzNUUexZ39HEKrf7GIcNTGiZCzuUlI7msOopuYP
6zd+cU5kViInWULWBCxEtncWurOYJ5f0sruej5cQ7crzi++RHdV6R8JxGz1SXDHnLG+rgVvLCsW8
6WrZM2pSVp/Z/wBskiCpyaL3txmO7P66oKUIvBsuEngwMGfBSujXztGF8B5cNFP+8GLrNNJnhlVZ
c9Bp1T7kgZUNh6ov1pU7Gd84W5MNBXfb4gXc965eJPaz28JeFDVzeIqIjP/brZKZuND55O1XIFj/
TSuT/+vKgKqMqW6W/qtz09Y/sMPfGtou7f3gyO3KGBdk0R4djpPuq16U3yPEOI3TvEGw8uY4dIhz
vGfkOTCgr6DdXKO1kP3VLRMWsyoRlNNLPUTSekGZ5oAdurL7yQcq771AySme0Hvw/Y8hg+RNrwgP
2rrjQhdMn8RCpAve+b4fouU3DRt2lFluaARqlb4tLMfEhQiPCIUuHw+RnFV1ZsNzmWJ/8ogEK+St
Y0nXFH08y6xmvmfWpMisRzIqGQBbrn92XUdXTyR8K7mlP25/NclKTEosDAm7AgWLBYMeE9F2rugH
eUoXGdxFPWOcvXbXhKWMfghC7PulKC8h+7HhXgbW5HJwYGfYsqfr5HGqymk6YRWnjGGkzELZTouq
XeN6Qm5odcdVNFR1ZGMGxqCNXBrZjCvKSRS7WXlzEXf5erPXsV5AdWSnPDQ9dqB8F5puzC9e4ZR4
AYksKh8z4SfmSUUOj2az2jMWlHz4GdomcLbsu9AqDRjh3e1c530a67Hq5i+3ajMVM21rll1ii0HF
+ObUsp0J2Ox2rV+Y5Rt8WZLGs6CG3qm69Pp94rY9ZoKOPQ0obrOFOdYvu/8yI733qUK+iJkPy/rs
LIMM4zJwlxlA/Y1A39Y+K29Ipxyn+HLs8oTC7s9blqqlH0fWCjWNULfI+idVWuQ/+E2Ggj+KRKOf
sIzTxhu0Ueavbafy9W7uA1ZyeHGU+1RBbe34qVZU0YHdgnJfjWv2L3Qclp7yWSXloakMOhtuEY9h
5Nzq4Wfs02HGkpKkZucttxnhbSeqOxVTwrQ4mJPm1Q21+FIpJvZjlbpdsrf/b/vXkRV9yGkK57ig
hGE4znbMT8FQCr+M34zLHfuNCehtPNxVLAnHKw9zbacMhOomwZzUUL1hnaqZRC5qkkx/OttK3uif
gu6Ul4n9ySrN6HwbknmjHb1/SRCPULV1tpKGYdH/ODqP3ca1LIp+EQHmMGUUlSVnTwjbZTPnzK9/
S2/WjW5UlS3x8p4d1iG9Lj4VRdWFhO77Z0EnOm9ExvzUgxD+nkvN+McruX8yVZ00W1Om42rr1KXC
BQgF+QmIPW71AJRy2qW8m8dSl95H6EKvY5IuiyvJOftE6z4miFurWvwXbTIHmw67m2Gg2uZdVyjE
V0FkXGU2ALxmTGV+bXAG4Jo/Ejs5m8FHW6CVltuqCKXpQCRNSMM6HyKgHLNCT6Nali51DFIF9BYo
ZaQuPyG2Je6MyprdUQHqwXapKg8VqzEmj2/Rw9RQI7YMlBJvwmXkVReZ+ik3Bsb3aUPc4h9ZCZFr
WSvhhdLij9NBSl5r0EDITQu7fiieFcu3UinWC1q5WV0ofhB72ywZCUKU1GGv0VHZglGtxH+KasWv
g2mwYrMjVrqnLaRcpCHSfTORwcoaa7O6UFaXV2OapaAdWnHfcyjjuywLbeNZjyPBkyDCaSFJDwAL
o0rIjeU3wnXTiuZOQLlw0cRFme6HpHtVTehsg8vLZFWYqY+72/mFNEshWn2+L7Wi+5dHVu2p6iz4
PY7aF//JWQoLc8LP2s1WMYLo9F9kXv4IWIdtOWkGKQ+ycI/8RrfehkK3GbzcVfiiQ2KvVU2T6JXz
ehfrx5J0aXLRsBZLxopilo/JtOzF9TTF9TliK2efS/gT2dMWs/KXZ0ru+neNRLBmvepjE3SSaBHq
SJ10O/RseQSp4WrAA+r5n6bmIaqX37eNny5M0OQkusHX9fwjH/Jj05LYKi5LSmSsNwkw1I5VKwG2
wXumXVVQxXFKflxvQ/yanzpiszx5id9GxVCIkw9zLJ5y3XrNotwfzCVs5/dO4UrHSmBzFC59IT9l
0eTH3fa6FfmN77mHXecOBXh8XGxviYy3iehm19Am2a5FQWupMXyhR6GdWgBxw9OYCF6ZZE4p/JpW
hcET0UHIMJMtW1gtEmZAO1LWAw/9RWfSyhvwDkm0l1v1PljLK9ftn5V7pDKorBI2w1or/ExiZXfz
VVEmmOrkOixfOVeWLJVsol+R8mINOlk9pTxOYsRfOLBpPXeabET0af1kfOkRfg3hVLOZK5UYyuda
YBt7z8uSVTSFoIerVd6rVp7seZgdcQO2qMg0ROrS7QjyoRLauC32CKO1m8ojA3PG9Xljcot5QH2g
O6V67VTF7rMzpTWXzKndFmyfyQzbUL5q6E5EIZw55dnZbsr0LknkxnOIKnPhWPghhobSVuw44AOd
BgW1+HIpPdOovy014b9atgQKzcw22tq+Gr3WiFqAchm+9SOSlUgLDTKKk8ZPOsEjcowbKzLEgois
4Wjz7BfrLlJTdyiFqzxn331v0vtTlNB6/B4eafCJlEE3ArGo8o00L+0mUp2z8SQm79pI0eDBKKjS
z6XT9mllHAhzXSt1vjfWZdE+a3lfL/9moBSKiNOykXWV3UgMwUBMLTeAfdpPUBAotFE55VNfR1th
2/gjeL3kZ6nJrubIHlDGGubjcTyyhJzSfBR/Vvw5fOlZLLIh2JpurfACmxTOwAH+AZ9SfBiGUPpO
eIP1jzW4UvM3ZYcNNUGBWkB6Taj81gri9Jg/r7nhkoNV5JuOpSp0v0L+JUQfih500SUR/Yb/XePC
SkZmvTTYcdZTEVMxoF5S2Jlui5ktISGIXhO5xMfq5dAUAZbPpoTsfyvL7012MuEotFdV37FAoY08
WQrbAiTUtU4re+XNEt95Q0jKpbZOWeTr0e9GWs9wxhQx9qOWgqjH2H+t11etua7L67Y5Y858f8bf
sQgetZ6eedCJF20HcoRAzVvB1vPiFZOm649V79B89dJP2B9YvjBe+QxS9dBy7Gvqn2lcH0xjFiO7
KXZv2oDeOGmVwIjn4b4BWci9aaXT1zeeproxIibl5ApMZu1zACrajhXxqOoaf296HmWJV3T6sS4/
lAPFZr9d1CpYb6nMV/2myoTyVNVrrQSWwkw/hGN18plaOmJjlWMK6ad26svhHz6pLUgkW1JjCBrx
nsSYLZEqUvTITwVptablJ2V17hVAOYzLLuj4P1tstjej6J50RriJkQcN5ExKSBI+643Wb5zyIBe7
WvlB/0MHWhjUm/cUiRz6iqum9O/XNrJnoAScRN/NIr0lGfehImbDx7/G0L0tPfe5RskrdmVBDwjZ
OkaEJ9Q6Sl34S0bCShXZJhGl5MEnT0RlLniepUYL2rbyWVv/r0knKveiy8i5Ezc4Wga+Z6KD+YjC
ZCloe0oHw/yhje6SvrXzyPDwFn2utfd5ao6alPl9LTtl1QVsvb8OEtGMRA/FVH4FCfG4iDtIfe7I
uxXhB5eP3/wQURHsnWUd3HQj3iyRqYmDvCegJiIBymso8SgSqnA4rZxkOg6EyVDCKKq/pchyi8h9
NLNclZsib1dfIhoMQt5R1dFfME+38Qf0QqiLv+38m3TXtIydpuDqshPzhXBEtEq8Y3k5sDZF2Qq+
sx0Jio6NgJwyfpcsSX5biH3FXs76F4mI5wLJhNU+mnlV1m1Zn5nHWxG649qU1KLWWPBwCVgnwXkc
d7sYAlj7aUGr/ROVAR+kyWKQpE20Vd25MrZmOQhTQT9Ja+kVkCLM2LzGJvc6bkNSdGLMRl8c5SCJ
jbj60+FPEaGt6APnEAxmCwgKH2cpkMCPJ3q2jUlizpoIkRutSPBGaf1ZVujfrcIP4M3njTLpLE28
4TWXb9dTqpp+Nm4niJgnxvTJMXCPbZ2LHeP6lzTKzzAldhXr6BxrM14qaw4fPcWqbQpYoBJEGGHz
HtcxLsmlzZAjOuXWcmN6IIbncuLYas0IHZnxYBoIjixUJU0qnbnFul5TPBax2P4IVscxEqn/OjGO
7X5Jj7Vs3jFQD1nVX1I9fl1MiwgVCa9GpiiXUOJ2zb5pndFk/JnpmceTSB1KeI6Fcd8tw02gkaOR
N2aWFKl2yl4v6u8DrEt3I73oGMojgbTkBFg6xak39bgoEgOyQppMVPpPM80/tYT+FWmX1q51KSzN
mjBLJR01c/juZDKFDaSYcR33RvnA1E06wcq4TBz2JfRhZQHsqRrxKpnby5gmL4WsvmtYxdTWCMey
1PdIhSq32aVFjTiK98h9v2NfM3GaJ5HDDZtBInOnlK+pQapKlTSZHFAXYpny+ROIA/0coEs8VYrq
kh+AlEPAsltNnkv0gT2JB6bgJjmXAqaH2l3ShJSNJhKfM87c63d1K+9GPC47bbprJA2fYgY4ko5X
LR0TXdlxgf1k5ZKPJUrHYvyJYZYpguEZo/kGvMZGWqOQdEcU+CQZz6gFLEKlAWAQXhKtCwzxd55i
Z6YkJ2eAb6zIj43NVc3BpmREu365IBQ2drMOYVxYvAg/rWLaTSyig1RyJ5zkbDTBHq7fAG6HWUtE
mxzZ7CBXy0HW6UYuaQ2tuyS1Seqz0F2TnVPqfM008aJ2P4jfR7XlXzAnAQgiz6jWs15HXwDCqNUn
qou35dSy9ivxvcTtbewsCnFzyOk3rpGE4hrqxntGSEysqMAQNeQjGKxsc3WDewg9P9aCewic7rD+
lfLsNEQeSazcOeMenrpDadsDPB7QzTjN0TtlWN/MZUfTFz+bnyd6yK0x7XN+UNa1UDd1K2GnGtc8
73w2mTu1is1N2k+Hw0hAgA2NumwC+vLx9b128I24cao+QLRz1vpuTt89PX9ChsJGJqx6jyXfkHMH
LwKSkx8TCyHDUY2nVX9vuMMB/nLk+hBb71Vi+Em8Y1e2s3CFnKTcMUuOjj5Iqkey+oNlA+2j6xxd
kZOdR49U0d+jaSIMuldTMvLFSRfEPQtADkKnXuFBkYwKrXwN1Hl538i7RcJ2qSTd5eapsVF5Krcn
tk462fymGd15RA8oy8yhLOvplO7jSaWxOe1aIzusdK4fP+fw8QgoR1VyX/X1eeCbUHYbhBH+kFJ7
7hcITANdGaUKDKF2u1ba10bklojbYgP7Jnsu5H8lJXAJWzB3SQXBffyuu88UZWN9EapzrLsFM6Np
ei0FsRnzUagtb6Vdqmfmw5hx57bkfCi8hvZqMj53zREA3MmC7LnMNxnhZGS8nZuzLIdJnX5RjnzL
ZKCVhXIz6nqfZ82ZyX6CSLW2PK7JiU3q3J2YM4p3THWjf03r3Wr+GOPO6kdUfetXh24VJZdFovXX
zzTsVUdpyL5zseu3S1NjfBqRrcGJKBtilaQlqvKQTOZ+lN4UbtBEr9g8O3q5iP2XnxNSUFhhlj56
negM285qjnSMMFgrSjmJW1pXVpr30jUdPuLtHGet265QbGINCOpm3DuWAbTEwkT5PpHsI69P/9sT
dOa5c6x4dHOgjwxubzVhFH236YuBKsmmp2HGOVC/ZpyjHni6tpA9yPeaWdpc/uC8jcVN3/7N9Ue3
3aqG2YKX/cg7g9z8W5Yf2WOjLk+go8GbuVPmYxaKbZDIT4lxiJEzB67DrxUqMlB7GOT1nbzKIo0I
XG43eKCNzNorK+/BeZCgsh378qBNHo2TSUSfhOJMhbQARec277Nx4n8yKUhRDE2Gy9bvrTzES0vE
Q0Z8Lj4aVM7S7FJm16rjt5H8U5e3If3LXvvZmalNym72SMu9K/0/nPhBOzDL+6au7AfeLqwznW99
fhNUb5pfyxgqSAA5YZW+p4HKukdEyn7AMmKnTC+NLofAX0yl2y+0ZtS3ks9m/amUk04yvUVZDKJ4
l5EUNz/mbV/HNO1h4Z14fkUhYHMnnAQ6KdX40sqvMkZ3jxdIQ9qTM97Ygapd5TxY0Q03B+qKxcVS
f6vlgyrZJi8d2Mpa81GY3RE9jEzntY72ZfoFQ9YWu0AQd8bwaebnsnwlxWWT8i8yh2ChRyhk6agc
iqu3Ji9R85nNv6gQYj0ip50WDhDQqJy3NO8mXQgarptNcxVHT5L2ySP3r2w+8jk7V/4iInJpsDS/
zRqwsUpWXzWuwOkkQTNb+fv+KgRmLb9WRdiyuEvPv2IyHD2BVtydA9umyCKfpMgrugPdIu6SD3wL
HNuOwOf8Ja2yy7TSWdRwDqrBtUO4pH2olAFld9366nGx0uJYjTtt/dSYrurpJBA4W4dL2mgO2Thv
tu5lDSOLFnsqHsi4Ah4ogGln68UwbsX4r28GXzTywODOuiZnMlsO/GoUZ5fMgy1rx0J56y2DP+w6
gEPNKe5aGa+DFal3PiXLvm1P4rM6/xENz2lgfliRx52lXc6A7IZicwaK5B2WgtyJfkEdjD2ALw0x
azV7N2K/6DRCVrHXF6qraBSymJv5TdiLkrkjDC9j2ryq+pMmfsPwifNpVyjNSSmfdWMNBKBIc6vS
Kv01lzyQQeib5EDMknX3heUaDXMkpRShO8pqSFzeFhd0JSCMEvHOUuCelXwl4oY7ApwX9D5CQ5HW
KL+UPmoJe1ErA1Nj11jcoDXV3hpvx7Tq/HmNOk434S/jgxZb+gTVR6yaz0r6SWvVJmR1sIbRHxKc
9pWOR2XsVkKkNEhoCtGMS1xlVXemVIWpxDe7Vt28OEroZrAzhuxNsN6jUrDZxbnrH3clIlZbN//m
Y+mM8+Any/q0KgXUDkoQ9DPCTu/ZcmNcqbi5dXvXW5MTmdkllg/kwjhdSD6IT6Sv3IWAL1MUElDr
reZXR0KaoRv7j38YkVwavwxKkDh0mrQ5KYuI8lUdUv7bJ3TpFSPyaU0H2lT6kXQv0uSBk8YkhShL
+5BMDuYrr/RW3qsdb7lS59df+0VsnSolUJOzJYUD/DO8Jf6sC/HqBZHM0lzsP6eq2DWi9vajIieW
BZP53pAje8uCydrFRutSF7oJ5k0Sty+VTEJPVNu6RMk9VqB6LZRb2zDt90A4uHp/zul7Ob/UtS/O
PFiQS+SzNf8qRLvNeLG1kRqFgCsWPUvru4SMsI35XmzrlxrgyLZYH6aRgbX47bS/WJtt+rnAs4Nc
sHxVTXaK3u3yPLuYMYOCxLsS3MPCTNdyeI7MDaq2uDEboSlwsKIZrsUgcO98kx/J9wk5hJbXlKx2
T/y4Pcz1V16+rQi6pXgR5F38yN7Xlxgp54G0gPBjd6NAKGoNMzO6Njycj8Z5BKlabLiI0JccqtE1
qVYZILYzwk/RYgad/tovyCUKZ6nZeimdpZ7L4vCDsxwqi/kcG5qtWZdJLSijDra5toEegQ/D8xLX
lwghjG0NzsotpsrzoEwjt0UurnODTTepq4yjX5Sdx0ThNKLqgIuq+BZ1FlUeOT2wCvvcFQTqOCmU
jCzsl1kO5E24fLAxsa1QBYTM38QbXo8jlNd6fV5g6emR4CpTHizKGsZIy5QmEUH1IF2vg4Bi9JGp
/HU9v93kTeqOTb8Fmw4/O19sRZAdQ5QPJYxTHKydtLxay93k6tIPIMfzPSOVCxoH2p60q/Fg24ih
u6XZF8I42lXGdKq7t77fURokfexsEicU84L4GC2RA1m13C+YYYyRkIHsilTWlO40yEsGzQY0sVr5
buSPUg0t6IRz/GnOxy4NOTCwesGMLPzfH+M/8VGsMCAihe4kxcI13+AKXvfClXVau5q/Jqc1VdJq
gpio29XQH1iFc5IrdizB1G9k/SVJNRkxos8cMXm0wOThtlQDixFSX0kQxw1q/zBvDBv69ZU2OTlA
k9UmnGwwK1bVbejAcQ2VMxup/byMzFrG9psM8W4d4yd6xB9EYSmgCMZ7/CjmEHmAUbJFwbLqgCpn
NRC0cr/UCKJSqQYa6lmqd16yaXdVlCPHtOIPdgIOAA14F2ljcu4eWG29RG+tW6zNdt1Lj77n1tIo
VIhSCZRkqU7zHI6DqIGiUiYQFDCncsQV23isoxBF/AVB1jNwf+alSax+R5mR7z0Zb8/ous86f4jy
/YYyNPt1Jv5JyGejtDxnS7V7DNjsathnS3ztm+wmxjA1BspdcP5YQmtGO7anpFDQCHtYpFEmJB8i
qyoGvn7LsvSmZsCJwNB6Wjti/+O3TF1+pTSV+RJKt2kwcQD7vpYFirJsNrcoo9XalwqukF7S+6DX
ncvFq1yTwCktRHJZsaqwT6bXBMHMU6sFiOdGgkpba3SDmueqKzi4x60tvUbod3EsP/c9kY9WMV+q
NHeTxbqn0vw1VtVX0RLdi6PsUuePZh3XgkHsr1rLAY5tuodR/12ZI4gi7rs11PWYR1cGvjyoDG1W
82Fmyp82AI/Mxm9AZzBCUvmvLbaL1tUWnyOzUNH+SEyrnYBcAWiQ17f8rSEb1d38sq24LaUsf8fI
Xc6azC9kK31xM2l0TG9NVJ4J3PxmqqHuJ7wpcmAabyh1cQYZxzilG0heOPttIDKL1PTJVN+bVPwX
1el1M6xwkY09jK4zeT9qWvk/cGQXKmIkdYcbN/QOUbkBWT6j5ZG5Iq4mqiT7JvbbaNmhrSLNzR84
BtKaukPkJ7UjaL/WKAbTsr01rfWtPszgYkUgQRop213SLbnfC83TIiELiK2GMAuipx/HfYO8O28I
1LlBeVhYIoZfkH10R4czYAUWpc7bYSubs5EpuJuPvMCQ5qwnIirfmf2LsXEkJQoh80Xbr+APPXZC
ooQv5lu2aX4ym17TGGeIX6EsWK8E+kJd4Iti4VBkfEVpxHtwcLnkpM171mVvfYxqL0j9R5osrJ4U
ztvMcdVID69Ee9dZHm6POaUJZmf9qK0yeF/ZAzL+J5EvnBaK90QwvCKHqCZpcUAsPLUni0tQnlV/
cFFDo7ECguB/VaZeG3V8JqvB8B4vN6mmIgfrjdGf3l3SU4S3qtNIynRU5ctKtIySmbTn4X6OZdOD
/TzZKkOzI6TySz5AGIUVHDvkr5BC++Ur7dXXeK2eBTV66Zq+37fZeFC37SMauv0UD4FZyj77IFI7
2R5KfxTIqfk5qWZjVysAkw4KltVQnWfd9DR1B3AhXldmP2Bfj8lMmgkLLYN8acnNF/VujCZV/GuR
05wMFJ4tF6T1ND2xkMgEBjKobzYgwzeMbE6xfj4aafOKGf2bZcKXUY33foUkOHRm+yb0as6NlSdD
iXt/S6T3qpP2BAG0k5mzeFsjd+H0ev3Cv9OpJAWxP0VQGCPJLZXqGWjiy6q3h2QTXvp2e8Evv5Ku
r91o3YJlITJZkaG043p5Y1vrVTI2LjMczJKe/g5MKraJ0aLES9hI4DMr+r8MD0gPgFVoOKbpLc0G
ImEDu9207J1MET3XQb7jlIKS6q9QR47zLL+ssu7rBRhugNmNER/0bPrOe67VUKXxvseXbtHdkVsK
CHUixot4kFQ5tY1SCBMA2hDJOlcz+OcLApfMarfUA1xyblmEwr3Msg7yJIS6LvxrN6AMGqNvOUz8
K1YGiaS2TUs7lMqs26mJ1ITObHj6pN6tbKpcci2oOkv/rD5o2RFFFN4KzU0ylp3SJ7c6bRh0aOat
k7w5gjWd+kl7GmUCF90Ew5p8S+pUqnDoY8K3JXsmFD050M2idiJ8bzFf+Va2rrNlyrSgW1q7dHRp
2b1DHnofrPZ9lHixzJidQm8Q7i/n/Zigx+TaTotzl2hHg9vEqjr+Ie4K/pXm8HCVy+ZtLB4n06Du
h3q9EJgn+W8F6mP3a5TzkxhEMiiWP0fI8Fhe1k83kfeQ8y9z4GqzNF9lnD4L7C+tBvOkL9SLS2kw
kbn4CEvWyJXr9MF7CkEbiRKHZvAVgxk+Zt18031LiBhDXFGvKMMV47TWxJD86JMyZKtdpfXBbJvV
34QfaHRoDRAhJMwXZDiEYIrgS9hX2Q47I6KAnS03mem8V43jSKk+49UraIIb633YCeXO1KHdthEy
HvSiVHVoKoGLpzZfNfuIFqGWKj9L22d+lKzuQzUEzsqGNgbXESE+BRCtjD8ksH2hSViXpxcrEqp1
Ttvqpq8Wd2XjV6hf6JrbMbfndIu8xjB8KgVOCpluKX4iwr4bU6UwyXzhWl8sBJLUf2SA3TTtgiXH
KKl4fuKKzo3Gdrj0RITqTGvhzcJKMWMQci27YzUWB8FNbDGQs5dGUJD5CDoFgwolUBnju749qkNj
wJtydnRyvIZYuhK34hhxJcZJseFGEre6S4kWLl136CrfbFk4km0+EGIXzioaC9aZ/Azenpfmh2D8
g9joDpZyzTblSRFQd3XZjzc9MMbWgVD5bZiSa7TFvlFLrMD+Wo1Up1oXNFvBt4Y3ECdyEQNTM7QX
pfzbasMelA9U9Zs5v7IXFh2NqWTkGESWJQnvD3rPMde2ZKUVLzGLt2z2QQuCU13R13lBZ0im/WLL
GUI+pjW0ErbqURG4ZpwLM0YIIZgMkaKYeu4piWusGI7yn7T9NcDRUNDJ0qz61yKe9Wx0qvG9ruHk
6C9bBpf3U1B8ocLpLJvj3C52RtKtreogIsMT89hnconOTEZtfhpH6SB2zMFcAcD1O4KI8pi2hIP7
EwBo1BDNj4zuNDF2szjsLKkpuYqKK2Rb7a0qeSvKmHihYpCuLLavtVgJZqaXTSXyG1uvYGO+UxRr
cewOkLmfinQJ0ri/TYq8H2ReshiuYnUezBiTO3XWDNd0MNSjQJW3AhKZAR4Y1R3gSN3UXZl3QjHS
UrVcdmmSXijZqLB8lssnO4y8DEty0f9Fhj+OnHZJHjQE3UdSSlkKMoUdbykwr742d32Ejkpqp1zi
MDWJajcXgzJ0LugHsp4QRfpgHDk1+dDqufTLuXYnIoC8M8OGH3SI85sRJ+doISQmZW46Tf+GEe4s
FXk3NbRrXCiu2qsB0JY9TU9A3zeg0STBAPFbGysPqqBOx5Dmi1eJaAzrbL7Ui3haKpVEonnhOQ1j
M5WZBqMb0f2HXOXUxTWF1mcV2XWw5q8YtSHK7ibxAywWEl6/fII6A9FYnOiRnefUeFHX5yZ7ysvv
SP2sKBUM6EczKk9SEQeawV1MKIKldMpznhdp/OLu6TPbHsTllOSvKys9Sqxwey6aXVR1e0UHy9pe
OvN1Le4yVOWmvIqT4q6xzsSbBxIGS04QITH1nVZrNw1HgnmymE5W98PrxM0Si/Cdckyzn3h568bh
eWzEm9U9LpIRVMeXbkoPuXQtLMJpolF9ofFfgEyvSbIzNw1PnjU2PL97rul3gGx4IxQxjCJ39ajx
6blw4fminazN3yLWI28Nr1WqT7ajoBQnO4LMAQMVlKrknhn1LlcQKTedwTcnAD6A4DYF7DNSzNTr
H2wlYtoE1VNJG5xiBMZpcLh41SrxSuDbIlZPaflbbeNumitkFrRGfbltg8yur59s5khXZ7cAt7J0
AbHk38kobisJgGZMXDpAMaJvEou2ssy7IeGyQZpiwnuRxDcDbYKQqi00f5mZhlRzJkX0sL5Q7HoP
OYUoElIS+0YIyoOOGh3cUrpXwNtJg+tHCJpEZqHihFnRu1WyH5IvazhAleKthCeF2F3MezOrPBlv
rCtfDVh6siV5hkpuQspYoRUASsHwTLhS0nSfCAmpzBYRX36QZrzanAqXZB4x/yugOwCLyoV8R4Nh
pRPJAAgnfeDd8we9ZYLMHGwcsvolY0lGb6lQHpb5zTT42SeGUdyHHaio5yLr9uMQuZFJ9SgVZQfG
j8/qU9VJc/hSkI4AXe0ERhs12zea6iv905o/ZXTChOKW4PFHX3p3ycyb3jd+Nv1alXYURURf9UXt
3k2J+Gcwq7uOGReOmwfUEeWQmo8JG2zV+UXonzypShq9ytHqUlQLN+uHSiC/TKP9sFitZXX1vikg
AuVcz+sSLYtGxHPF7lKnrsVpv5RANat2PG+sjbO1oQ2j+nEMrG6aA46Q23+yhlVpPM3FXzefBpk2
HpV10K7Nd7SWdjLgYSSHQfFGfmxW+fwgDlcAYD9l4ig5b0CrZ2MWhC66Ss5iLKSPyRAJB+iRdCFC
sXC5noCMoBlLXBUMujYHcRXog5cnJHQrad+lNSczV5TL8j4RZ9t227Kb51/4ZnalekV8WJpnBiqU
hd74nnJXwlph3adxxoY00VwzR+uPg/o5VUEieevqdzemIxuirD2rX337LShOgYU4cQxxDDdOGfsU
3Qvo90LQ58/acobZihE4PrO5HEbak6mE5FvXmP6Dk0X7rDt1Cqr3bZz9eQp17Vte9ia21uQ30tdg
jnwHdcdEFYaFE0vnOruAuJzwa+LqkJo0PuPAmj4aUlgYZLQfOpnyrz90sFeEP311reoDFMxWBjCa
F/UqZEdDAMjpRgOSoCT7FQPLtF+bkI0wvKF8UQlg6s+mz3widWAaruSNAGgViONY5cIVZEkD14wc
9IBtp7H+57PGVqNpFMjzVyOd2VhyXhpXmByFJzHrbln5ohJ2MYim7KUWcT6UymeeKoxcRMOOJ+oF
Z6xrljCWT0i50XZUORdGr8wuUIDBJKTjRXwsRJGcZv2KaCk0F76HjsAAKnwk8lFfvmmjQTHCTVke
yCdP1v+GFkmewwVpstOChpUayEWD2D4ytWHVEFDjBxufyczZqtwe9EEIwXl4azFfily6JcKTCLQ7
1V+s/k3meASWD7hE9lDXqf43Qg0cT/Sn8s9SPjvVl5e3RnqP+cqbFiEAevHQIA9ady01T4WMLAU1
EYrt3sKSVXbz4kvyHuVm0vNAS3mPTCh4yp239Z3+uLXxCB7L4lNi0Q/H5XBHDpKXAzcnRuteOreY
ACje5U4cA9CHOoX4EKIRX1pvIYlqgdmxo4bix77uSIJQcXKyJtT4ZQ8nHSeKDwfKy6OzHaysqwDQ
gLPQQQrC0shu5uLD5U0sYGD4xPtUPhvJEW5tY5Es9WNQXLmz9jS3d0Z1XLuTXAMTeRSJ2Q4Jp/QV
/1AzAigb9jjiA7lL5q/jqVntnLph9jyoJy39mOUnk+e7DlljjTc/5z86EFlOtBVg8Mzn4GTDM9EB
qfJ61S7Uky69JsOf8aWQ1qe9aupA9//RP05IHebPZe1nygnh124xtRQP5Re3UI49WhBDvzM4Wu4K
hjdlFQ1fy5dZfJOfrfWHQ5Prwjw6Ba5W+iuZzwmGZnenlZ7mz/LnLLpF+d3L96wONPP44E9wPE0I
Ieg0O1M+TBmH9p7ANIlu93+fFBQCVhKJeVdbjkZ0hamCr8x7lfOelQd7MaZ/emgVr/rjsk3bU+kP
jcHVlbUGQQFkkmZ3FzRpyIAkdYe4JFi6HCXEiiJCzNp3IB1I2q2ekP30DataAsv0/uPoPJYcR5Ig
+kUwg0oAeaUAtapiyQusSyGhtfz6eZzT7tjsdnexiUSkh/vzMNpk1ZPbnk0A7vgsYWyHy+7B8Cfo
0WHQ825ltrOHtwmAmv6RObgW1wQlFLGBAjEHqxKjAK9dIp7B3sqeqvloeMv24XM7cbIn8yF33wvv
Rsefoe2rfj3b21TwO+KCPY7NjUc6wwlrXLqc1dK6dHyBvFQup/wEcaMzfKYhyNOCBmEN0hnU/pOK
mKuhZXJ1wYV/5iJqTVdrQOVimbWoYTZhp+0ZTJeCrUXL5m0hvDet2umh34zboNs65iaw6CqjXGdB
EhM+v7dUwLZw9WJmbu61jV0VSMYuoOMOksm4j9u18Mi6IYJuwFLQ9QNol3mOCsPt8HiKuIsScMM/
xNmRo538YVB7hEqWdTX7yEozbj4oMfUxcMY1sxdulPfQPk0tfVF/OmxbBhu6v1c2Uhz38UXYvufW
2ZRPnsvbbheMJx3m39D5rN2XMHFjPgsw2uQUjI1mJoRIkuzc2i8tHOsZvp2urCMA7m07zwcIeUsR
79J228CKDXDbt2wgE12sUsM6x2b3z2m6bVBQswLbztInGryyNRLhqWhpKiPYfBxK74nJ6HHklD92
BizcMcq9q4x6AwKDhb/Hx6OH80vTcquXxvDXFZo/QHBaCKspl8MDhx7U6hG6GBjOyJR5qt+kIxA+
a8KbWuwmLCnysZwcwSx54sdjGIuZMqc45zZ36mXku3CF6ktTebQJlBDZbk5bcVuCmweuKB5/VHet
MvptMqBlR6W9PQSO0VvZDzgBjUN+nO4hhmvas5zQOKF7J7witRdpHYzo3X7gRQEqLV0ME9UOE79u
LckX89I9euVJt38sdXLrH1t7ySsu5fmq5SUz/YXj75h/4YSgLGPWFlg8MYoUfL7cdxhx9+OwrJfz
Gkn0/QHLGFZ4vYDQQ5sKRj/A7xVuozvN4azO8DjrX8gofJ2ouBDRM9bdIL+pB7/xMr9GLTti36R+
wsNCg3nNZ74JgP/wgeXrFlvZN3ErQdHuCQstdOViUa6dj3xaIug7RH/+9EP05eJ3xhz44iEUwTZF
MXEPNVLka3/je8cvh6uq/gxc5u4bwyfKQQ5TgKqI6vgYB1xgGCuour5T7ML2wJWCvUREtv4Qgq8O
txoGpMMYbhmGDMS9jcX1J94prCTQ8Eq/++VQwHtBw163YuAQIHSrHdXF08P4DYZBP8XP+O0AuTBi
Tk/ZHxY2F30VbBsPfYOUBWQfa9Eyvms/wUnPV5PjD/uSu6D2zCBjYvU4xkfuRzMv+wY3ywLoFKzK
eBGex0+qbTawPTx+JJBhu9BAR6G48lqO567mLUyGfut9jR/pK55aZ4nt+l+DyyxfxJthH2HPqBb5
Z4ZtGnQmykS1cE7TLn3p+Jndf4M6UV/IlYW98zRv04jjcJvjyGGzQgXKmSSZ2qVXmFBQQFvc8u/x
r1kfyTxE+c4qCMOyAfcngu5yVRmr1NwaewolxZbKv/g10rgwbVjfoj+J4jpu5BVWvsm4/EWYpCfo
/WJ4fot5FhXV4o6FPPM0dj4LcbBsSGurCkQMWMVdRBn0Jbk7Kz4v+Sa35h9J4eqPeMI8Q2bdtxd8
0biEBjKsVwYEHLfGc/4ZMKbEayaHXf4Vcqv+Uc/4G6g+FqfwB0cMrGb+uR9XHo469opX3BqTfu03
7LrschFcJIC27/HsctrCR8Qb5S0oa+B2allv9b51ljPDuHvAvEExhwCAYyymOxGEXlzjA35DA6sd
0oLaARnGZkgQHWfRAEYZVMCRL28jYJrd3XLtRa91RA7uoNLb3J0zeG2v9Rf/EeJvql/FuGSkLl/N
YdNcgUNkvomn29kMzaFnx75M7EvBKmpJfVqIEMxYXCxg8w1PNp63TetnZ7llY40rmAdE0xak2jAG
HZx1u1Ew4oG5rBs4BcPCfW++3F+2imy8n/9vl/Y51TKQ/zhs4EQaGNe3cfXS38BEGoWPMEanhkrW
kvP4iSV7NF3kdyr/JU9Jf3lUUmcLKlJIvUBgXqIc/fGGZ6zK16x8c3fP5FB9IkDLr9RYZgjn4Z5w
KpLkYn4n86SFf1Xkl9Ne86vX8XFdxPO/sA/juAn7aycwoi/VNkv9qDk1/GrhzjmzP5xkhPfhUGAu
3RU/kYYvbZngMr3zhvbu0T0/ZD/me/0FFpBYgPntEGHAof4yGL7iUd8hIDdkLGDtsUKg6XN2uCgv
s9RckYtbUI81xAeRvVfJV2RPnFrCp+Aa5noLmJbDk1xb5P3pJmwkcfYs9mUO20EeiqZZY9/1JjDN
4ytaFEfuOVe+hcgEwV12PyUvwwEfPSUxtfv5AHjq+RdJIWa7Dalc+GqvZcAeEPkWRXvhJMc4oS4w
RkFrd25Onv3qRncWhGV+yimqHPmyf1vN2Sr5G7KKc0prV51tRHDUvGf+i9v86rW3iDiWo+yfnYM3
xOnSSqZLLm083AbXkxUiQG7ujdrn/kWDyUet65R1iGLtleJNglhuS+/LHv9S9ZNjQ9GsZ2FDCcj+
CSrw4o1tnLX2Plt+lO001pWPzgrUH3sfiPIEA4C55rvb4kUhyMDJiZuOq0OfIAlnj+mrerU7ICP5
L3ZHIFb3HIdyC1iTEyJPwhXxSQyjhwljH/sTiIexOGjNU4JgZX+Cl2sd0jAD1ajht+A+TivkRtXG
mlz5lB08MnszbqiJS1UvX9MGVLTXvpbOKrqkfDDcf2B23ikgZs3+mEWV37cvCr/WQOohRfyG+dNY
W33cjjXxL3wXmsEVcqNp2LeBm1k0gUxndlI1L1v+tY3PMB053rjoudc+39vzhrQ4lS36Nuf+CicO
S3pKV219j/v5PD5Y/U35roz0SN9pzw3HFMVzrcVr8JJL3cb8C+vPYGds2Sj8MlunzmcaGitYj8se
5vPc8KtGse8ZN3s8trr22piMs0N0ikxzGdgHCA5sB5otiBZu9dkhMPnGgxjdEYlfjf1MpBa6rw4L
ZoiBv3s8b/QbBtjdePt1xxalkx5QZsn0lDj2fm61p6qp8d5xBpElWVVBjO1dLzv+v86HrZOlLRnq
WMU7wAoXymL1yOyCzWtDvl6H7zN/QllpqZUUu743QfvP4myB2lY4udy2eo656hWavpwgNdg9SNaW
Ehc4n5CsELHwQwEY0QkDKXZ5eM5rDmLTuXTTl80rRovx1wGgc3Uce4RbdYJhLuViHfov0ikzEKsO
q2Mwd4fsXYRgLvliGcZPV/PbaraDG3r4aTymmlhjnmrlWxh/OPCa+zLaloNz0mTHIE0qPZ73crDT
tZLavYiaOw1jr6DplyG5XIIsPH3sUAuNN2wAP0K1RMVag9x/SvQYs3le6SRqofJ4P9jskTUfbsXI
ONVFRMiDJ1BvNlRP7ENZrQXU9zmxDi0FELqG7Y4Htm4FNqAJBS7/8XiDRB5irxf4A/XhXswmnvt8
MqsrNAYbaFB1B72wq+kL4ojNiDRIECr9vPc0b+/N8V63xhfbBMoX2Kc2aHbSSreOW27laMKWNM5j
3qxm+PGZ7pI0wy5DDoJw7TsWwxUASGYKBoCyep2DyR8TaNSstS1Mp2xfIF0zNQd713p2aByEmJJ4
Ldc5eWza7DvsT2nylsoaWOpTmGHJKZMjID0I/4jbNCGw5DWHc2EzZkU2yzQchlFkaxyh4bgRFjT4
zrIgHdhchJSKL6JUxi6hTmMxmf1rFrSrFLFZ6uOt78gm1iOTGUUiI5BSsIJzBxaCX1VeHu1SJjZ8
z3vNzF9OAb8J3VWiWLbSBJG8EZ8BTp3vrS7bspFfQKp8i7DwWDRJJQXXmukcTrfKvMWhBjcRG+Hs
dDzLBntKcuI0jp6xVzD2lQWU/bNEcIwrCgMIHXSd4AZN2RdPS0n9zdhQIuxBTFpkFc534vI09NKk
tzCacOP29VswZnvdmA7lIzsgQmTnQZpktByPbFX+0uXym0qoXZQmmzT9dPh5G2FsLB7VNEd+cXyN
9NOQGtthoomq1bH85Fh+uoeg1hrHMqItU4wO52pTfkeGJonfzhsrjMQSisdnhkyzIVFr+nUy7NzM
foIO0nCH2NvlAViB4I7owZQYiOlpCF1t2BO40Q4y60gKztjH+58mdm6NRZ12260bZknNtFdB3WDL
8NaKco6FZ3IydTO1SUFX7QPuW17knoxI26WNfbLb6BSE2Wng83Zfg7A9sa5D/sYxxU/JUuXSgruF
TvwKa/FFwKrosr88G5fUyPB28xbkNoImeICzlwBO1mHZfEcQwJYg2X8LNfhlhWME9/seW+vVgx9I
H8TdgJ5Xw4xx4Rwa2JIrE6P53Cx1w1pXnXOeUIIxmzNXYIcjOcbtHaCA8y/IA8LXeGnEN8yWeuDq
ze5FIEhqmYvFVh5KcecKSH0Gj2ZLMHlp9GQ4e0Hpgc1W0ckR+Gnzwz5Mj+BlmLKNCba6GWjmyNQx
NJn/qBpbNU626R31PICJwTDx6mTxjvryH7DP/MXQSsvfl9ajYjfobfnYvYNn3/be/FRjlk9d7MJk
YGk0vJjsQWv05oaGo0kVz7lB2hdMkQZrG+a+Vo7ffD/2qcHNKwfD1ty0ZmiZnJOLpsFTZQXjgUQr
yAdPCp47yjcbUY/TYhrvlECuO/yhQbGZzAjp2vQprmA6txi+JIeMRjCA3JgczuBKNpWnbRKyP2Mb
LEAOl3VC15NNyI3pTr1GpBJFceiiD6djbZp9SBKQVLxl4z/dO4/Dl5YdKUTnUTK2KbkbOMGbnLs0
dr1t6SFzsF3B7bi0WXZ5feGr3tnH9hv0q0nRG2gWRFP4qHE+cSUMccmDqVqoUOO6zhFB3TgGOQYn
XoWRR6KdbELAu8YTbw7yAi+2fVrUW157q6q8iqxcESJc5cOEnS4gDI91O9EPDlpPArYhMZOvuMON
Xnb2DQzq40lYDzAVHSE3k7JWoWgXVuLBbyujJ5psAb4Svl8UTF3Aw/EBwR0YideVzONGRuI2qo8W
YTNIWmfhNitVlWedzySWGO45ClmALCQCI+lDbCLJk0PzlYDaPMr8VmDBEPJhP4mX+Tz6kR4dHgNk
8JNA7GG/MXR5R6sGFwyRzNAEfgn8bmNp7RniDpVJi5o5r3v10N5N1va8cxOWTbxLnemELXk9sCBL
polaRsyVFKI5NLApfZ92qKyGK4E3zL7TDDt8CZsEs6IijzgUps+YTppnYpnRN7+PbSILllUlT5HL
0cWiJ3fYThfpczppB8soTm0l35IqfqW0ZDf27ao24kuJZN7Hw8lBCRQ6zJsOFCm57WROX1zD++oj
hnWvffEg2JhcLIaIpgZLHTy3vIVl9kTZ385FQXXiYZ8GyS4feVupdpmYrVhlWBXoQdnEAQegVzGP
N94OI8q+actVwvqMP4UvkEQYu2jsfoXSe4ijFEd4v43oldU5X6a82ymWuGQrjjAGwGm5V8ccPkSB
vVv2w4mlxcNAFiTBh6OVGImT9OD0JkufMNtTysyIlXSvWYwtm6hjRTPDo4UG1h/e+Y/wIbKXzW/J
eCcR2P5fgkzLMVPbXgXLsDV2QA2gZCLpJYB08WA4sbmfHzyLGeq3+900/J0m0Au4TIXtPx1rf9L9
zCFP78wXBFsFAbxJftTcIB+t8lPFDr7AKQrpWd2bR+pvBlsJZwd7j5/NpA0pzcPptXis5s0R+R8t
mSokfll0IafcdFThBcP4r+lKimPijWrp6OMTtFu102zpLb2+WZmoAlGGk0pWTI722XuYFa748JZT
VX4EAUKcByeTsGFk7bLGWdnlb2J8ZWg8BpkTk+mkU+rah5j1hFRrrEGMh4XAV0tG3e0zKoGoCcFI
+RU/xGzbqgmXtechIJ3JotEdKFgwq1OLbZ0srThEbXR2RM0dmX+w4XSYisezD2s/RNpcVJONum5+
ZcCPfs3/S4gEmz1r6L/KHn5rzj4hFTlotCjcQLm7kBW+eV3G/J6+e9p4x/Q7QR+klCApuQSU4xMo
U5hMsfnSKfvmSb4M9vBaadY1Ec7DXsIzx8CjBV+gtDD3Q4YfkgAoW68F0C4BjZS1emU2Yo8bYqgQ
7ctQU6jsKHdHy91HI9zxNprBY4phnCmIzA26zc1Fdb+j5VQrZSK9hUNNvWMnP/lJCMDVEjU166+O
dHJUSnbDFO6g1dU9JlZk7yC0gK6E3qV2HDZEyTZtqGGLm23ThTvW2JCjH3YcjdDsMgqSv8qM1m1i
7GEGLtriZlWzokgEF573KCks7MZcWUVTnewxfHXMCOb9iO5eN1DsvbLFnIEdCLRqT7McX5iYnThg
INrTatwnYxm99R4KCBgcNIGUD95szIsgN77OnNnZNjpmocTF2Rhrdv+ZluwFI9nC+MjNjzmfLrby
PuNAC7ecBjugSjezRXNrQq3dhjPqr3yEvkoMWr3B8CiNiKtBXzjXxEYkCccerb05jAUWUzHfdJdw
FWBlWq12dJGs+HR0X2XOSrfnCzyoN6kTDwfiyPQK6dSVmFl6y202zB+nXk/+BR5BkIz4aFq3N9Ck
cjOY5dqsM3YObfbWO4wDVFBgLqd0VmsVwWLzKkqTXQGrDs+T/7iAAlYM84+hogaq6fQvNvZq6djx
c5p7JyRz7GOSs9baJoOLFEkUEkz+NRXDCxzbe92zy2o7dvTZdCphPTEM1d+jyxKqdw1YndRwTNO4
c5VgFRZiNU6b3aggcpbe+C7BQULwYHHNYoXgP4tD/XUu40/T4c3GX2J0gue9SiKErFQ5r8Tt/dSu
b7mcayrUOmxUeODGLHlpuG9XjbsLMyyyZsiGy05DeCY411jy/rit8GttONAutLTb+GBoyEhEEV3h
fdYGU53zED5Evo2clm6i/HVOxHTJJFbzkQ+zG1CapBUhAdvBJ3996Wmwa29fljM7JDNHeU6NYJVT
WIeaFFac/nxwo8XaJLQpfAd5gADmEGIeDLwuXIGDoqAujT+rnWOEDdRzEhokbCdmy+DRtCiLf8z2
B90dv52y8aXt7HlmnmZeYmvDlmdal4dlZMP4gyewMx5cYC8O3+aUxaHVpC+Jrh96UgE0gxws7Dx9
laI/a2e7bE9ZHxzSuPGDEjnAaIEE8dKfqcYaM3+KvT3hbpINIQac3PaOxZS+G4P75OrpPhYOWqlK
/cRA5fYAl9BGsAYS8Na0nQOhnm+Lg1iTC/UcGBnCIYlSLwzetZI9ljFXu4RlrLSZfyNNfLQZAltn
eaQ4bQya8brT8dqhZ6DGtsm098z2MxjN90orDRBNxiUYnf8LOJ+SjLhf2LmIow3dLzaKet4RD7Ie
+bBIcbNyeI0UTf7wTRPgavwEe6MZUmBahsCFums2kcYhpgLJDFtZOf4NnXFWOiz+YtpYMqW1r8u/
AA0yRQXIzAC1Zx+qhEbO1nDR1JsPFIBsAWKie44t2T9KwfWzMBh2FdOFAX54Ldr0zzYDroih+MyZ
fghCjVvR27e8Hco1fVP7XHfPkP++hyHKlloSNtskG79a+lAXigCyrpm178nq2xbcE7rsd+xaLpCw
tJYqcn4jUI1rJjtSZ2nykeF+hYPaKvJLjbEfpyrBCSq/+Ka/SyBhy3Jugo2wgVxqPDOzTk6iAba2
EFNAENukClyY1K3J8jZmwXObMHsa5eHBNdPxmc5zvEybgmQwtNFavkRmfB7saF2b06nChrO2rcdb
g36EZc2OWOKvHk2PM3iwisUcyQ/QvCCJVfVOe8cTplNFtAsIpF7tu6I/dF62UUkBntCa3pwqg7tS
aXjQjNwvQ55VZpwnwWg4dmLaNg/RBgdZuWrpren07MoRdZ5jdYFCjfTtAOQmpjIMd4f8RyVYGLjG
JeVJzYrpzEG0km4PyxF9g/qWVcWrxXO7fWgLsS9lUXxBePWOOi48ja98OEabVmfTVssPUNZIJNk6
khZyLyMkCwjyD3u7Cfde8a9PR0raRvYb76o+Ffo/U96UKjCsFLgg8A9N/4boVeb6otWqbaBfO/dz
xlo+tLtU6TtTP+oZagDER3Smh3KO47iNuGdB8+dg91NVwCiDWSHp6kutxUxZoifugbZD2Txx+wDl
jDAqpn7DqbPKG/smpQlfRh76SqeRAhG/2keV7mvhIy+hZT+qsVc6WJtsVIfKu+Wu9pY1YkUYYB9B
K9Kz6BDxISvcaDpR2I61Udjj9MoiKu5IB/drK0SrtNtdQLq8o8JD042ZHmPYfMa0CrBCzlzW22Rc
ydQ9BwIMqTfYJ5PH53Fvj8j2teSNBku/w1n8jWFWgCtAL3I6hlL+TYhPj1gCEUlaDZZVX/0Ci2YX
WacrK5Yv+FUPmiifG6Ru1bR+QoC67zGfOnxrJntvD+1eF+GxNi224HygfS1geSE6RiZsB3L/jppu
QD9xN39pii1jkbDMgqBRvXbtdCsNAz8L4mQvaWqcUjg1UchCBmsZQxZzS5bbOzsMnmnIJFHbce9x
2UlVZN/i+FgGxnNQY+szUpyQ+WD+URF9VwaIiiinMGF2PNb/2d5N82mv00sByoRVE1EAuMzaEb40
AhRr0Rrx2aeV8DgC7OJyUy3sFlV6AmJxHcB6M+Fp6zBnQ9dGRJlVaSF/GF+p7W2cQgGrCo7odf9M
yq1qJ4NrIVc2hD1l4CSrsgsIwKulHCgTg77WhvbZ7hW4Q6LSbUkjahf+xbER+CW1S6bp0IHH9jFI
MYsGffikFSFFuaGyqG+eUWJSUEcBUx31oHskaHwJlPFatK4sy4LJvLIBE9aCkslOoDDguEl7hy7T
1D40M5ZDqp13UZn8xE7ka0aPlJ8+9Y73SeHG00Cm4ZYi6ldCnQBIT3RidS4scuuQBRqZEy0SB0po
y/VojHy5HJL+VYFA4tnd16BsFGc6tmqz/ZaxdSxHLjl0n1n4rwh1EiPAYpKQwDA1/T54ebuvbS7J
HuchTUkzPlF+Va6w3r+hQiBI3RB7zBBi4kqwtKQS1LvSplPXtQbNVfNtLuWJfnH+l5SJMmGgMkjH
fe4B7JJLdw+yoJRdp31n1Y7DjzmGZDqiFjeQQQVaXnxMU/BtZCwlwIze9a6EXKUxi4jBa9jtc7XK
9O5o0V3dhc1FamKfxjTTxtU+dAnPpnyWKYlS0T9GNxfPSR0DaFLu9OJYZYnRW7IbHBW6cVsZfhfh
d5u6HsKJpZGkZwL8mGyEeSNhHavXw+cYwJyQzsS7yzWzjaN4HpqONuI+ZFlvD9FGm8QJXAf42+Fs
Yh2nOg65qDuYunWJ5PznzS54rto8hnrvoOoV+JhMDe5M1HzajtjaOSt0J2KSiCw5QWfh5xBujk1W
TZI9IsZFRF9uFY8PsJl5bU0aTlS4SxPQ6cUQdx+jFR0dCPXM2x3u3V7wjzTDsd9jCBlleoVH6Ydg
XaMowBQDoUbnPgp03T7Xs/3M1YYSdi3/66YHkNiZV7XOWt4d0msmjV8syIinAE0Xvd0nO77Te+jh
h4SdmckIwx/4mUIb2gvCF6dPrkNMzUbP35vxyL7pZvWMqfYzTPXvsXSerdJ9HQJoU3qDA18ihDXG
52ywo7LZWnAys1VzJTY1Mx6+QflfbC08ChnelNDwifMZ9HkfLbRYHJMmYPQzyf2VaM+Viq+JCrjk
OOzQBtE+MR9dS4yyq4CrTBDJAXoUEmYWGu2y7LIPK3TfA2h9qVso0BJixI/PnUoByVqE7vQ7dUTn
6lL6lA/gxvAajYrNbiNVh6oRz+EqsNq74TpslScscLLS3lLKSOk5ME6t3rFWscKt4YSAfwaGyUmD
mYvpvTcA73gdGtGQ4AZO6BfkTzQuKgOPWWdFH3Q1/FGslEG6BKU92e/U4cwsIOzQlwZwNluAw/UM
sirKro6Npb70stkM2AUN19gbGYgZ3XF/ZI1VoiHWu3a1oCahANmmkph0dI/WC4p11dap9Q8GpHlZ
uv1bgzDjqYfjp/P2/BYHUeBCVWgttBNyX4jtDgmu+BelHm2mlBbAD0Y41IRFyXr7RAjzXXeAArgt
HRfyrkzH2IJSxatiDJuMaYmr7FyuZgESe8aN4Hoq2jalvi0oqjn2VaiT788rjKnuxcqqT8pG/2bQ
lzQJatxf4SZvrH4SB6+P4TNwFUqH4nce5pYXQvkMF0ls5qFLj3Rb0/o38KAQrmNJ1gevskDyNgKj
WhnTbP7r3VziohhBFarwcQjPMBMDMFuRh3PAzdBrpOLQA4lP6JKXsKMTeLXM1rdl/tn3sU7a0wGH
VUBAFzx32zYTeF2ldq4oXTvGk/VFdc4/uIEYj5LuFMziOUvndVk4d+rIPoWwp33YIYYPMQQKQ+/7
vS3ksJ5FSyZq9qiVIM3Vae6GoIHGV1ZttYKwho1qguVAyLWVwggQ5KOPUu/xzTlwDye9JljlfNcu
7tGpNf6ZhkLE4Zh2EgmSPOz/dYWNwmqCWAvb/Klk+2kh5y5Q1XrOGxOspWhdIrSUPbc51j1rhodm
gONLNQgbkST3POrufUj7TUnWGnmK0kZF0NgaiiPLk2PGQG6CkNDt+k68tyUEQX0aG6/c17OQWIa6
Zmo+kjS80kz0SVnut1ZWvxFkgKUoibLrnQffye4h40UwhezBeO1L6gfpCSBkG2TPmrJxnEFB0DRu
plq6Ner8opdYZjPzFKUwSzx1YV95ofTiihJ563rWE0CbHFe/5BMZ/Flciphzsql2tT7cx7ZdjyyO
yMKX2y4y34Ug8TpzBhmdxh2uwYxYrXNgg+hWK8cgbiWopi0UwAgr28+jdad1wtuPVvALgGEJanw7
Sqx+qVnsWCqsLcv9S8aO/aGLhBB+zpQ7sshjpp/EtrdCvt0W925hpKxOcHGBFqBkr2PRa9BgRPI9
eAAoLAC2uLS0bct1g+3T2R3siz24p1SxibVwUOgtJA09a/KtZhGJxdS/ohbqUJvfRThtdENe4EJc
sza5gXVj9+b6ETSkPPe++QJ+mVnlA4XEgsqoMobAinC+OeV41Lr6pMyHJz9k8BdqY/OGaj1GeOWQ
DqU0e8yzZ6q+3/ht1vTJrowaQa0N8a8OckXS5XeU2npkU6S4AeQBLkY6A7PaeiTIj42mfXGtWaOG
cIha0z1CmNfzhH7Psvwzp/nJbOofgOc0CmnPZHyJBEoXlD2v6T4Qf2Wgfda13D5k4ADDaF1X/FzF
JrOt3UBKffAwnQsFJqu0m/laVhNcrtTBIpU5+mHk+K4JAK4nat4wFGB68ZD8uhmYkzfpXxZ9G31v
u74XClI7o7bslYYQym8uCjQ6qXP/LgnHPoiJC8rID+YYXb2ZRUxcmEQcNGAm4y7h0eHB7bOVlc7x
KZqBnPCBsOETZCadVrzUuXdp+OuZqdWQnMIaHGEd5kjdY00kILEfQf4NJYEWip0uykzsbTmScGgJ
7IOerhQk74Rtv/voodPxSw00xZnCbyhl0h9WD7Jn2OV/ua4DqrJf00eiPmLdCSfsDMjujERl4Rad
n4SjfQ5tA2fYGP9MJY4T/WM5RTZN7L2Etsu2J9XvqtEw55d8tm2Fy7CBW6jM8avoc2OTUpYGMq6d
sP9J2sVrdIChY/lkezrsB9252J3AZKuSva3I8WaauFmx2tuMr/xCeP8LrO4IoFO9CTRyo3A1J9yS
/QwxZ3LMvYNeQ5HIm94372VN92yS/EiaVKUl3/h+obtbfAUbFIf6YTdwXOJTxK2wvhXYCnRneKJI
8mnoWoyvzvwB+uecZgkvABPobUufk+fIWwcOiSuGqJGjR1gLWvPVm+U5neqLMF08Jfb4CUvjc86q
lRbNTy1XPycyqfxjeCphJkqtBoMCKWAkow+Swj7lITBDfTJdIIfD2p3lNTFaa+uU8R/I/k2Rmmu+
Pn+ZFp2cIf6cuQevRSUO0jSeNGG+OgGDNUxuc207eHBLhyMJCUa1A69aArLW5D7ApLOF6xHCWs97
D/Bh/BIOIeuM8UmB9YqC8HkYQvxLxhPCU4uoNsqTaepPM2K/Tj6A778DinyXkk7a2naSrLNgnvZZ
F34Vsr8mcmA/7sJaaypxHWq3XbI/BosG5bfTVExSbtzTJEV9gPtnWC3NYRVsysalcA2z6Vh/1hPc
a4erRmUgEFjehNeq7bLntkdtMjz5HfJj+SENEWvdbrmaeNa+zCQbUbjQfqOTxlMBboGsSXbSLjZG
UnyHGRcQtGnU7L60/HJO1EmfBvbaFVpZVzx+KK3nIvGAfYi+BDNi7pE575ZTvuVKkmUR+Yey0tDn
NglcFPmpc7GmwUhNb1WMR6hLNd4DpjktwwzFE/mq8ehQ9bxzX0hWknh/9ZlHzpkIw3R5hDO2gdVa
quRTdySV86lZrqICsS+PhrunN6Bndd2lQdaDVJwoloxa+C4aca80/Wdq+LoCQ8Smlo0AIx8NqczT
ubtJVehnxdl0qaUgqkKPOqG2N3DXR9YDtL9w85EFs6J3iKZqR3J/WrdqujRJsTfYSdlWjCOWwoMo
c45tW98dotmN9yqt7t80a5cQU3o/Wj72kquYp00qEn6kgpz2HH/20Ywlttg0bn5+dIwMgmq6OuGG
RgH7Bj1iGyKSmeb4P6DzMhTzS88Izh+EGwx5TNCshnPPpsrvY/VpcQJAMr9zlSu5bza6T/frKqwa
CA3GsmtR9J6ymYUVvVDS5uXSmOtpxLJjtL8e4RtLv40I3EXw83jTNCHUTuI0OAKABNIFtDaynxgq
uHThBtcfefmc/MfReWy3ikRR9ItYq8gwVc6Ss+UJ69mWyZmCgq/vTQ960v3aT5ZE1Q3n7NMVx0Jr
8SPcwcQuA93BRYq8Vj1QCV6G6E+ZCGfHauXl+HBzIrzd8ohf8+wb5w5NKn2Uxv5dZ/wzchFpkXsq
Jf77d5Cf2JiYHq0SZ9PLS5c/Kjs7Rvk7emId2SQjVVjGfHAmamN4eTRjAuceCK/RIM9aSz8SYMua
ZNU3MDZy/G+ddWyAYGws3FsjbEq+mx+v257CtkbMY+6q9r2x220cCIa9VOg4CxSeVCFvfnY0kHRk
rs14gr5aZW+qZPReW5eC9UeZm6eJ5j+HmtABgoJKvawd+Hk8Hxz8+5EuksqKKpq+Ez6+qEGDCzio
utzazPPLBumkvAU4Y9SR3DR+EOgxbx8Ze4BMczDVNbRfRp1idwZZNYCrtPlXQ8ReHSpgglN6oRKA
n4A9+r2ULnYijg3ju5UBfjR54sBAfkDyjjmtA8faBrW+NGe1D1sFyhtCM3aMtllHu9jPoWNOHO7A
yEK402RuLWvMbgH5mFLitdAe7rRudOzrW69/Sf3DZJpQ5H5Tn+6livieUGqqF6KV+Z3LBZ3NKkUs
QvAVxfR9DgUroHAYrU7jDd6HKwtlbB78G6Z3SA1HGLELp8ZJZFX30om/GvRPfRbuLeJyJ0J8ME/k
fDxXJkQb0rI3xIfDvf5WLkQBwpwTdAKuc+iKa9Be3YHdMte5x2GT8J4b2TYWN5flBd2k6l6H8UyK
Ct6ClyBHyE291E3DvuIwcvMvDryVYXtHpwSqP26l9kGCzCptLhrdYYt4XhQ/boiRmCFoAo/YKrvj
JOiB7H9aRR/gZBuf4DnlaefJYmIAfaC8Q2iU3kvHBCOlbKrHb1KcNlmJTcf6E4z5HVQQPRFE/ezx
gQpKK8ZljOgxZ88Ngt2xuUIREwfOXQe8mkMbM/kCupK5J6mESXSEWPe/QIK8EHj+P45XXkqB8s0A
4Z3PVvUFo5xN0iWfXVNhiOq/UrddZi5jcbFp4pONBQY6p262Wy/mq024nQEqz5ZYM5SFg2w4TOOv
ku+me6hMtByhcx5EgA8dwpUDI7lB08ohnLbhprfkDjETBxA+VeeHHJ9bl0Oi4HPSnN9cvTIjR4j6
Yhk0jNNT3iNItu7Q1BmoDauhl89py0kADJ6HhtHdp8HhVCf8GmW+ZRckh4sHn0R3H43p7hqRYlST
uD2w8jeouku2VV23Esg0pp5+BmF+XKNkGzg0LNoai6xvwkd05hQBJ2N50oW1DqN2kehqSwuyJ2+K
8ey4klx7LOkoZzC7ZgTFdx8Ra+FB/akEEUcbvbPzpzLU4EzNm8C3NN+71stAXJgb1gc2xwgq7HVS
hCvWFAPCJysq1kilCTigkWbqauNCrbVr2aCvSNynnkvaK89x++KCTK68W1cNW9IOFqFHLaaBtC7Z
N+MNdMZfOYxQEvFi6PGbmJelU0SnFDCaZsMZ3OWgLxk5PjWetzREvUktfzO54QFsEbHiwA8rbU96
y3PmStzl/h5C0Drg4UxNWhn7Mzbys9Bmej0u/hZLRftj8/dnLopY8Rn4za6rmXNw+CXhA/XvzoR0
lhrtvnPfGqDGacMkb3glFnmRexzhH7rOLVXsaia5VoPx9EbWbeu+GExycjAzg77wEUSE9h68XZCc
0v4YpOfMPBJYKa19Vm5T3AbWtct/h+QujFuIV8GvjoN9rnss+SfhMifP4UmAHI2fVPCo4hc7/FUt
6ePNqjC/TesLiIwfYtRBiYNsyB2/RwPngfkv6/ZmTeTgLUnuo4HB8820TxG6FnPkm3jwPAzmHHau
+nPJNp/QLa1leZE1MwOUxcfQesVMYKaHytvpKBq9l0l9sECKAzwDfNQV7C0Q3tBOn7vwU3afMJUW
Yf0ih/7V9C5l8OBea5idjuMu5MrAi0LEJfiqiZ15618KstrHb1qqePjAGm7mGsTDLVqisX6tgt8Z
x1vhpkmIckr39bhKsSsOfbOWodrUmodksbhIink5bivydaoW029ECTl+VcO7oQsgC89xu1Klva6T
HUko/GciB51dUXy346ofrq3ctP3NtymaKYSHA3ukBVST2QFeImq1omoRtW9sfle2r3YjY0TOMTnX
u0twPDqrdBBq+XrUccZhazv6CQ7Lpyx46GTREJoyiL3V7RoPVQm4g1Vtn3sL2sRNc2+Gt5HkSFc7
vmqiA1oHvoBtB0mOfvZmaT9u9k+g1w/WHTiY9pIDfuhSbiT6+JpZcDpchHjNMCmk3qsG7F7Hc26U
uLcAPYv6xdffmzLdVeTciPzTIikkveoUI+OOGoN55SIOTzGk+iY72ihdp24bpz+GvpPqEblQQXN+
ElkdemTee0wxeUKibs1pUlfxqvQZCdlVvR9qXKUwDI92weYq7dlkI9YAhNSUq2pIibfBTpeG/p6C
l+VcAUbZlS8qZHYRCIdOZ8b6xXR6CNw2IbqGuBNs2Yhb6epNlsQ3hD/ruPC2nXc1eoTOuJb0fmC1
PbMwKNPISqKk5iN2a5PPGe8wuy2cD0nwFbn+tmLIPzbUzoyVEIoTQp2g1wcw0mHMo0s6aBVO59YG
Wo7hXnjXgQGOZ78glmWy9RM601PiDWwN9HUYCDZqKN4jZxfH2UHQPvmudZvG6NyrHkskCmY6pZXh
/djTnYw+4DzhASL1a479QtfHrdOKLQnlux4RJR0Riv0eXEUfb+rQW7bwiMN+JLk1X4qArWd+FCCI
vfho0A1qxbSCQr7kbCKHpkXJsxbCRm/gkBYabYapfPKjfySi8Zc+6kFcPBQeuBEDpmwmbfmC1wD/
ZzwCcP6EmLkUhrWxmPAJbM+x3n6mFGme/LAnH6vTdEXb9FYl+glIz8KQ5T8h0GnaPsHFGIW1QYtW
bcrbZg3NZyT4/hpyhRqCHeZd8YQ3Rr2hZ3v1ISoydl3VyiUIpG0RNAbbzDKIJJ+WOQOU2NwGwHiz
/J0SirTGflGnzS5XzpKMbKb2b7lRbYIC+gEuEwPKGH5noiGoPM32OgT1pS2di404T3BHOfgnGRA/
d/FLovGPTlfbvPEZrufHwuv+JkgYWjQ+A007GFW1nringtLd2ka9Y5+u2L+ZH2biHMmUXdXiM+R9
Gz0mZklzsMY/oqKJD1xWefckeUpC23gIHGXk0EAZZ2cFvnPlJfic2FXgDlhLfdw7+kViFy9LGIdW
sHVshu2sKHT8kYJWWiuRPnXxqcIlllP88zHF+DhQ4TNpTROOtGp4mUfuVkLvaploXrNF63VrAjQZ
/wU9AeM1C91w20jjQ2GgEkype6yaEXinxqOUkNpdhzCEu+vghAlFHVb/MHzLcCAFvraaAyi4qna8
gcu4dy4eBF0rggPQk+xm0fOSo0e+KsnYRzJ5Fw3hhE7jXBpo+uqi2zygTB8HdqbBn51iSp7eXIYa
iL43EXORHEq9G0wvMaS/spM7drm4/54tDhSSyVYNwRt50DAUeR57uTNamuUu/4Srw+qGkgkm6dhu
K3r+lGQopL0LGf8g0fKD5oK+Dw3diT123WESpUb3QLJzZqznor4ZWgq39zHwQXccZ3kiE8ylClM+
YxyLAdk4fKELT6zNhBLI/KziGHosq7/YxnDe7LO828IBZxMvPkTlrZNK29bIN8gzXRZDuDExyRKc
aez8EmGMMJBYe2D7A0yEtXsxa2jiI2ruqAnOsWOdIiQqzAW54rhU/BDpzr3DlAZC0CQlSsCpW1Vm
eSz97JmA3Fs/ejvWoCjOA6Yf1VPWpvBXGua1jCnEwjCIO/NYR04MkGPrDzUYl4cymLMM5W8WET7+
VDNtdDjE/SojqZeKKm3RSbrPSJw2fmnBhSq2Ibyh0As5PnCAgz9Qp8j6U/I44PxVWPqyq80qg6k9
ywDCm6KdGb21GrE7A7yF+NxZr2n1YqFbxB7c+ruGvb+H/adBWzMgKxWfVfGIzFkfJM+5w8ixbM95
6VxHLyY7ax1w0SZNeHJGMDQtgW7Z1eDVeJnYkrawNjEqdiK9jKG19rzDKP8MJknu+FVYyId087no
QRg53jYlUxNXeDoDmMPxYFrjOY81MMsJv+acihb+clc86wgG4YpaaOL6lNLCjRBN16jVr0Vz7KOn
KvBWDQvHWlHDlp6WMFbHDJj+5nl8B+a2jsCw2OzHkEd/GVr6PpThU+rbW0jVe8T0XMnu3ZCMEPN4
6WTm2eux5XTfeK+IHoV+q69Y4x2TtFqjnDg41cCK/Oi0h0CQuTl1z3UMrp45jZD7kEVZKZghOwr7
I9EPZVM/OcNI+0JSC9ymnEFzTGy20WGl058CoBtFlZyCElJgHNwDM7jqAgSMF6xUY+49UWzybnqG
MYdNK9lgAN0qaDMO7ZOPM4SQmE5KahX8pxmWsvDFE/q6az8Vhn4DeFTAkxwjYZ+iN+l4tOPwO4io
Jq9vnVX/XMBjAx1A6F4l1WVG9CCmpbL9YLPSk+5lfwwEqQSsNBW3fs3INcjupbw62UfLG2e5tOje
xku+Bv8zh5WuI3XUlj6Uzqq9oHLrWU1WLnZK+zU13ojHBpn+WaUasKCPkcKolbxTNvwwjfGgvywR
CY///BjQ1XczHnxpLNm/Y+9k+fCl2msM6dAtHyK9hW2Ih+3JwkCSncPgqdZvpEjDIiHuBbs/Zi5E
F8tJ+0i8a+A+twZGMJ3ZnbRWVcBCxb3qPJlNj75M/0ee44ocTCKAaS9ZV0VkmJE3hMbBBliJHBHb
u0SfGPCKh+kDvsFSOcMCB1fV7ZRLlJX1F/ZvdHk9o3NwhyBqMQJ5fyS49N46dal7zLuD0E8TjxA7
BM8dNf1TR1BleMCgudDotM3J2lJxMUBkLVMEaEx5YxzvwLYM9j+lXRIGJGcQkYPm9V3OCUKYM9Nj
q/0E5ACH6IBJj4IrGP8U1ZOt3dr0HKL8adR+EiU2O+CAIM5HGqbUZllmEzpC48fgzVTP3hxxUQ8r
neUjeQ+mdyDYI3ZQqR1AIFozZiZZjqrfSHlS/S0cPSLCOZjgqGNfXHbIxMK5XiPzo3CdVddizEFb
6LvvRTSLgJ8dxAfjnMnZR2jKGTNDY5U701vhRcsb1l0s0+RaqmHS0PpobY5yJrSPsHaTf/NO/c8F
TsoEwO1nNKxRXKLJgBPDGsZ9r4lXDVfJNENmDQq3cycxsnLfqW4XdUX83NpggxEtRH966HrM6Ish
/i3ceATxneEYYiiWhFsZuztfmg8bPk2uZmpP/yLDpwyPeeV8W/NikfwxhzlZ2Yt9mP0ID9C5ak4c
OSzAAtbgKN7Ddk8KNP4XuZ+41wtrxM5qwOWmqUh/LNY8BjZCn5ZH55PIK3kULNwK82ClnFKFdUsd
OAI28KHiLVY+3v2S3D+1yfnMcjEbXby1ht0bJAjaREVo98QyBq4n1tAAvrvDirg1+Sioi3q+8lr/
1aKHz5J/fdpsU+vc2x+eRYRoDEnDvNlGt9LGXZYqzKLduSseUuDBL/6E5EEmaBXsK2IRxnDSfnbJ
8jCxOQ/WnEWus1fNkNpaSPJ6nkuOSp/CCwJDlCVcccViUL+YiceInZHvnt3izSeMp2RQMpEgovG9
Hy1c1h+ZB6yUlJvAPAtcfnL6tZiz195cqPPLl88Z/oUSPW0ZEtJX4DkCsT5k644txMSqPf/g4ivb
9ti1A2zw6Bja04ICGavWr2R2RSgxVy9nMFV+XtnvMnOOI9v/0VqStoCV48ml+7atjza3n5rKW47u
k2m9qgaFCT6WgZW5g95K8H5H54qaNObsCCxAJcBjx+HXcR569Z50DyrFjK3uQIJaJYjgZgsUcbdV
c590l+bf4GonkzW8Kl+cOlo74CVMAt8DFItu88/BalJhT2alUuUvPS1WoPkr0kuCwt2M6AC6rGbS
fLaTnzQEmDaTQMaT2zzl2k/FJiG0tzmVeEeNgVXQAVmG2ck1SaNK16J86jlfKwrEjmpU3lGGH9A1
v079tdJu7OE+uOwXbPCoQoEVQPjreA3Ze5QLxF5zdCRaTl98JmPAjcOwVry08RcOmMVkgQACZBCY
9A9zJAGMzWrtt+wuYsIDA0ZgOzmcQYtn7HKND+FfLMvH9wO1ljqWfJVimtZxQpvsQaIsvYvNSMYA
qeGP9W1MBpyMAw6igZG9Oa+pF5ViskghMLu3kvAdkM0a9I/HQGTMrxJPrV/ccg9nkOX7THanuglR
r2eRCf3Pi7gT0ZFk+lcD2IcEuKcieK0IeffYcun8DAxCjcq2HpGNuFWYbu+lzYebb7oOKIFiKEKY
7jj8AV9mHvwvMuXf0DUbTTP2dsgCYmREgkW1wTKLhXOpV49ZVFf6X271rnGjcJUflHUysaVBMF/k
1n4w7n52zyJYvp7bLkPZnfDOshM5ddNnbzwaj0Zpfh9YFFMKLvMRgFj53HBjN7AEElJjM/bsrRnw
x8r5o19nrnEtp+xkd+gch37dhiaqpXfbaD4y5jrV5G4npE0CFF9IPLI+Jh+szNg0qDVO3Y1dqutE
8KVNVeQm77qaTm5/V2L6CRqAD62AP/ZI3Xsjv0CVH43wWwt5YqMja0itesbyAyPgLeTGS1u1bgBM
lHi+SvSUTumclfmeNWhOy+eQMYTmB/skr9cWUuCWPYiIrU0Lkz+h7qz6nRqHu+CRsIVHDtVv6Jvr
DByVJb5zZll+1lJvRqsqPJjm3/xN17u7jLuVNZZrZSPiR4RhaHJVD9ku6W0+PNZQvYXIJWSa9TVZ
Jx4RAk/OstrVeI6R5RwVs6IGG2lLFkYygSeIvyeWETnYmMQLL27XLeoEQLT9ajFgCudFcGd2JJi4
oDwaGru2Lb7iWoOxx+6KwBC7oW+UrYOX2NzW8xDBKQnsiQasyNici+TXb8GxKf1qJNonhN+dFrP/
c/zoNppJj1S9XbX9ryuTdRpsCSmhn4PSD8OxbvTd7BsDXe9TZiQTk3kexN5SF9wyS0FLlVvj1jPC
jRuhsxxBeCfFR2FMG8/6yscXgZylCqqt7n0xQt73LFjK7iLAw2T0+DnvCX5Mrb/iRGb3vzdJVzAi
3BlF+q5NGP5ynQRqKk6NdRcN8pi9dv6zHpMZxiI96u5N+VviulbVsB/ao1tio8ro5mBjsUmvdg2k
oqg0md3iqLIAUOgGaTTOfoLql+cIybFp55X3U7YJPvbu1axNtUkRVxGQNXELlP6T3qIU8mapMxMD
s2v/r0Ao6tN+a9fZxY+CU2LmGzeDakZXiAIAP/xggrkaU/bNrhbxTqqzKTlh9dqAWjPVD1EaN7/G
4N67QqP1rU+OjXCryLlsIwBrCgEXGbmIdjGq1x+jVR77fjI4sbHiSZGa5HAW4JlcSD9Nr4xFHIXX
IC3XsVuR/xddQuEzcI5/O8xGXjlv08i41kX5Gg/5Ia5AwOYu97y4mK5ysTWKv3TC5FKzLzKa5IhY
BjtoGMA1Dl57YDOcHC7IguhPWOhA/B7nnjUdCNIkE88/lwlyDg1dbKtCTnhzROjSEQPTBEenSn9G
D2qI4Sf4XtvfVMNwWpIN4Bjlt+3Ir9bhDvVGIq2yWsKepnnrWTJHPqNB6JYkv6GJJ5DvljXY4wr8
FwgtVnlUHh1YnCuVAZZzYRIEBUGvZXFjH8A1XWvGFTswywvuX9pua6dpLEGCnCjXRN3CfGCqWGhg
0Gq6fjtnTl0BENRJEGm0a9JSXZrUgBvuYW1V6PFrpbNmbY3u2inCewiTapHFWYTPpa6DyC4/W5b5
MU75SBi5OtZq3HTS3Q+mxG6gDqMQf6JRP1NsXB3M67njHS3o6xnDCT2o7nkTfDaSMHPpHU2TO8YS
HdZh/Zo26h435ouFhBRhEziNRkTHIrW3Et1lUMdnS1SvqMSPvNJ97xM2zfe/mLFqjExGYrwd518W
Yi7o7bU3VNh42piSHDIT+jWcbVxYCMF4ZLL0UZhU8NjbWGUX2D1D1Z2Gkelo5ac7vScAMxntd18L
a8bDxqYCqDRJBTJSW2UoNonYM45dk3/GSQJYhzgJnkNitkvlkmwXnHyw6ja9sVmMOH8Lt9oKeGm+
3+6kh0q8RyqN6BxV0IFIFx97a07Rn7/rzDozPTbxlni3VufasNg3aYUfrULy182Qgi8fO+hUiLh0
zyUztm0gZVbsM4UMPpSTrcv4peahDtoOTFjWfyJreNNHsdNT/wr1eVOZ3qYW0APjmfFOHNnsMhDD
3SyYb808NsxzteD/AzIiPH9dhB24v3RV/d+/JVwdDlzB2AL8l8UrqxSfE6tS4kO4oW2FFKNvUab7
3hCeg5kikBnZAeEbAaEedwYK1ny0jnGENJdVMKGB1bqb0fzceou4Df8Kk2objc3atPxzJKrfclSY
/n3qHLAsYCj64hYP7A69ubOpC/9hGdlPhFgB++9nmJX7MirOSLHJnmVqCFX2px9ztZ5ceTVIgjDl
pe78rZt4mPmtVSsL+g8doSOizNrp2QuTk2XhUNoUpUMec0DPRZaXhc2KxbYPfAlynGKKY/B9WA9z
YCczeeq9Qhjr3ETiY2IfijUTYm/wWU1ewXcuXdeRDlhs3AQ+eDXhvLWu/56L6WjwGaqIriZtIej1
8B788TuX/gbXK3AnbzMRgy6LJ3IFxeSDNHQOYmBnglqUS22+iMkhbyEcVLcMs4Q3vURGvom47e2h
Bxz44xK1UNuY3dGgSE2cah+TvX0NdfcZOuzBj6YXiw1/l0n8DGhc6I2k6ZLi0iyxhC3DWD/NGw4M
SzGpa9ABZelTaU2rvn0PXboBne/xqL95CcqeaKtYf2kWJpP0TQw+UJ2C9L+eH52uRowujMN3VfJt
1QEbFAVSP9gB2NhofrwNo7dKMPi3gblPgkeWed5E7oaNrjyG+fU6CwXmBMtklyZMIBHf1ETLJkSB
dZesOc3oHTq8jQGrpRhTCJ272CAC9lFo5m72jzgh8kJDXKFLIidALEAhMksmwzmANA4xal9rxjwt
orF5ax9tmO0q4NIjkK4y+PZbvPImO63+QVA1kqqFgEg0waBv2Zj4XJb9QNik9m+wmKGySYxa+zpY
szmEALQ1quzE2jfGRy7jDSlFaPRRb2a/bf3GWiVNj1ZzMHpxsFMMb2y78/QeE00WwMdyXXCDoFLM
EJZ9QP2dN9s4w/3gk6zFNrOYfqK7hqKouVUzIznNw1Vl69uqPCqbK+3Qt5vRpatpX/H+SYJzMbpn
+jmyN6YiT8oFRgvlWX9hwolOGTjONmJ6is7BJ1aZaWD7achdR7dlmT+QDXzv0PfFdWi/NCQMTTWt
tBx8srNp+a1bpF8jWT+eMg96+tdhiWimbUKDXkPIZcewlNW9ha7bNJBYbBxAQ2bsjVBg83vp7HGV
M58JcGpXqBNDjK148NdDlR3KNNE2DVXFhvelW43CN5ZdQoZTj6t6YVoe5OTAfUezn8Kmssu7XQO3
aDEXbKx0+HEL6HJqtMHlFQgRwtjb2xaTmERByiyMSECjsfnR8buXxN+xGN5JeLb4INNj07lrgym7
Xpr7LPXLpYrIFGkIScWFXrA5sD31VE1A5j2UQou+M0jJ1Dgog0CS4gntYhgHDNUJmlkdvEWYwO9s
5StJuPXWmzh9gpxq05xzdUcD/lfM2MTuUofYoSTaDROn0iglA+Ly1PWBWkcxwpkC5R1cfnfFrcA5
VH5rtcLBQDOgBFHUE7tIVD6RfQAeswyRd5oTGkzW6FAc1oWIfxHunaKAuS2QZwZWC8TOs5zxUDCm
Vhp4oRSVR+DbKMUounL9UHX1xPbWmcp+bZsBOro8w+hAgU/ndmCCQqydCNrYW3leOvUbXU8YU+ud
4T/w5DDEwNKf3EoQNGvd1ZLxYDNHJdKiyggnUZ4a3h1fckmECIHtnzTF474F+uporMIqKzjygrFf
YwS55En9zfJ05D7Gx6O8FnKpq7kboWBZj2XzLK2+AwtHiu2h6rVX3SF+HnpeZ35VSWG8qhK3YVWY
8SPPbOMfRWJ+i1Tfb5FSku4mQUBmEUjLtmXoYCKJihLeJGlKBjUOk6sCd9rGSEhg9h31F0/MXitj
PuEH2+MCNskP07kF+iQZTjBejjk+5qtT4Eq2dO6RGAcPlEeWuChHJ+6ElM1DFvq8JJa6XS9stAK6
szYg9VxEEf/YgeEsqtSc81lyOn3cKjDhs/bDzyjrUgdgNuq3EnCYzP8VqWYuiyyH3eQP3VYVhnWU
AR40z6XNMOKIlWvLA/xlTQq3o6m5YGmRq41D7OzLBC+XqfMpeIM5LZVyumcQh+W/2jLDU+A6cx6A
TtZNWkZ73BkNN0aCYDcOavjyon/XzejJ781nacitmD3CETJa1yVj3sVlSif8OqniqpEURlqqfoR6
9AaTeNlZ3SFjrlIMADyNoX6ZPP00uamFZwjjZqyiXwubKnQSjzddZhAR+o8srRnwaBppKMGxIiaz
hYDelkRtctOtxsb/bBO1Uxq7/dl3TgEzwQBPLrEebLtxRupVDIenyIeVCv43N9S+ANEWNsm9mxF+
alh1uvdSm1D22/FezHfTMAOCk1lEEVEgmRFHCBXUIqn02co5LJwpu+px/xFoBFTJJD70hmDvT+Yh
KQIubToJBTmJK7Ivi0ODp3xhVgpGBhEJnqE2hl5iaDdxFVcUqhI3XFuKjzowqWgjOn2zm069Xfer
zmaaVIjxkPJSlGufjKA4tE74zYp9ZIma38IOS2NVQuppKIWHIheoaK3dRCxxlmsvdpAR7KgRRziA
uywLWNNTtY4q69XX+v2YjG9sX7YB90ZjuavOgXfBWPiIPeLbdPOddIj/c7KfNjWJ7OPyT2PnRKoh
QhYqeMvZ9y0Z201FqiT1n9m+QlbZp1l9hNPBuI+dqyYQv0dp95Qb+n5g3GbHLFo8ANTIWqbePXdJ
xtA5ezhdztRg2inVbTnKcQClT1atrbt62Mk6eykGrwJwju3bT/2JRThK2YwZas5kc+n77mtnWt3C
x4THIi9ikzdzRsieMOyBusvu+81ks/O1BbVEEtvNPlTJOYQLTG0NmploPBYF/N5M1dxVAUYgLcYT
cndcVVz1IQAgsBtXv6UkALsDVFWg1YkDCA08/3Cg4N1Jx9mn/IGV6Px1BbfGQhnrVcDORJp8JbL+
TrrxpR/8aT34BY1PPBcoAOrXJlCsNKDu6IRVH7BjMDf2GZ/4Gok1BK8Sbcscz0qd4sAB9uUqgilq
5muUHzRIqWHyXhrBV5c7yaGutHw/Vj5775CpvOVa5D8FZLRCRGO6LT+ajleEvo4baRyyFQP/Hyk9
bdU4lrsnawuLXdbMYCSm1yIlH4ijCuc6hkL2ob2NiNrzJTxUz0mhxQg15ya9qng4u2ajlnaJZb2v
IpsKsWIdNm9MGNQyBPxqHMJJbYcJALdxZnebTjnPo05IrF8HG69vDCbxDtne7m0iLzutbTKh6IWN
DFqTQfwkFVscGvt49K52r3Yk9x7kJA5Nnp8iv0gWwzQevTh7KEtOS7fDusC/xrBAIDWL0h17xKca
qSXb0eFzGlinNOJsmzQQZSX3iY31htBZgH0Z6ELizRrb5TwK93WGnFC647fmjE/tqE7IuiKkNAx+
W6ZvLI2xmPbRcNeN9GoDiG34LW91aCcXG3JoFVU7Gp697sMkTRNzzmo3PFZHFR4a23qDc8O6t8WU
K3KdMDb64naIf6ik8GhWqGXy6JnJp80qgxZiirF3Ntyz3cDyaMjsdj3RqzGVZ2ibRMjIAhu5Z9Jw
Fg0NqqrBfk3G/F2aHVBoDuRG9w+kAD7SPvhsWwyNQcvfmCSPQs/u2KQuTasfp5pyK65z5JRjQ4af
0eVoPsZ12Ui6hmwezeyJYHx2OVtmURPcAoiiWziDzry//+Vv+7Rz78XsmHOBG7OF/zDZlpLyvJQR
2lvbvxiKylbv+IA6aFGL0tW3Y19eY9XuU6EdQZeKg6/Gh2XauNHMVZaZRPq1Yj20ybZxsfyOWrZt
5wG9lhG6xc4AgtwDyxH8CuM1Ba/f2dEeYfFq7EIUiMkf81t04O5rlJL1rJE+ip7l3IbqS1eSZkWP
ngwbOaNDjIQE72hgZInDwkS80e16o8S/iM0Q3ie9Jm8Pz3HYQUN23L3Ra1sAnP8InL2naMGhkgHI
Dqh+TUVp66b5ZULJ5hr2tzDaj3KG1tesbMcpvJNgtZ2yaqOw+7KGBQc7hYRWkyXJvokkq68Osc3k
ir0vgYJbXb/NQ4UZdYp4qbQuHV1SQjPlUIJJVg4NZdCOCT3YaB8FchH0l4SxYdCJQ9Ggr6lrQKsI
nYJbPo01U93E2elBxl7FCwUYzoDAnFl5h/iNvQHP6NKpxZtLOGbOnsoB5dcX6bbP4ZTUtnV1XNte
h374EFSQrHO2XTdnEEen3Gp2ysZlhLg59J2XeRJmT+IxhvprodE11A8njuj75HOlsptQgHx0D9U3
79JGoL4WU3a3Y39boIiebWPtSFRLRMJLDAj5EWmC/bUL4A3Z1FDvSzZVvkM+x0TtlHmbAqV3hTHN
GjnnRfHa03dOBWaxuMPrm747SfA6OXYAQ8O/8AiRjUSePcJoKxLXjFUGq27zWueCgQfTm4zJbdy0
/zQNDs4YrQc6gSHL76WLeN+EwMf37ZZJ+1ArCy5BziiJuXQ2AnVwEHoU1T9tbDGoodqVrX8oE5PE
liA6RSWbLyvdpAnlMQt19iKoMulQrUfhP3s2itPqVZNou+HP9RiNdeurz4aXOvqPovNaapzdgugT
qUo53NoKzjkANyoMg3LOevpZvjv/qZkBjPSF3t2rp2sujBeEEB6KQrtplenWqvwwYm6UAnGbgb25
7nSbXKYj9ASgWr+9y512a0gR+er0jvSDHFAcxi8/JqufIlLopeq2SQDXsHDhBeK4llISk7T/mc20
xrOHs75Zp6ZKmop6ooLtqUysvZA2mxJwSK31mxAeaJV1G1C+u5E73IhdtMUhQBCKf9VyRrN7ldiY
pgj7IuMh2se49OLXMCVW18BazRqCn1Hqe6tj0YPSYKcM6EQJtmouSytdoLekkNaBj/uhMm3N9C86
JaPOFJFUSLXS1vHYDJK2k2JOwhN7TZTNK5X3oaWqfEyNhxyCSJ7JHlC1C8bZJv5GywcWX6x+elB9
EsFesul6vdbAt7AcI/gXJ0+/4DdOg0ynfUP44g3KHJ98ghSwDMvI/cQOUC/soSTOYgX9U2vac89Q
ViTGksMxLYoR8C+3CMYTm45ZiUlD0xANPGNwvgKRGE+hteshZrIyiD9klt2gIlJiBSxT+aovC0eW
kPPGU4Rhz0f+m6HOztBAauHdgKR7Vk1Aow5o/sLcUlNzxxhjNCOyWob4D8WRa+vEbFAbhE0kg0Uf
k+gfseRnpecqXe6y4HRJ+tlkQuAUSfTwY/gEI2gajSkC0uOAccFQrIsInovpMyGbilqekAJeKx++
hzwPT5nBBD2u2B8mOgWJe+M8hhIw1jO9etZ3ZdSA1kYnn6fPDMbTWwDymVPyfSIQCIvKr/ZhLK6F
VL705TTZw1TgmOa0oxjs2wW0h0VYCdUFEiBYQeYgU4zxP/ya+oQ6rowJAyBUW0kasBICtl6hIOTm
x+hxYY46VarCWdL8E6gSL4/hBRIJW8BHNBYiyPUsoSBFGPNx10dwTQssmGlU5yuwwmvLgvBsKRSx
4ksWxLLlzkMHAFkQstpe1ulrieDLsqb2aMxTHFB9cqx57lxJYG7Yx1zLpbSLNtzF/7IQS43f5YHX
DAkIi6DCzGmkP3Hfn62UubGZMKCoFPLskMd07Ps9jLkUsPPs95wYs4RS+15bl5i/7AKS50Ln2VrI
CpYGAlEV04TS5LjBZAcEh9oMhFQ4Gjccpt9HClyPYXNTk3bFKVch9KWU60zcC1xes0db7QPFm9H8
BugCRnYvKeatuIUUb4G3w3jxrlc5TOiBnCnfRNyOuMIU/1WIP7BI/aRFY/mpwy2g6AWsi47EZ/NO
FLNnaxdI06CoTlZzVvDSUY9um6QAW+mVEOofxovcnEOI8gg+pb42mg2k1X560oJdlkdKo7mDTiRV
069xcGkZAIlItVKosQeWnu4fSxE7/UciO2n40wt7DDOVuRAB1ZjlIajvQvr+XythuNNerUn0csFH
qIgVPUExE9okHLEzSMOkQcjPEpZ2KmLQhdZdHYsr801MM2KKdd4WqOekNABuXMCBHx+co4SnWEEA
QU2AaAL+iAjAdJ62ZJcS1vP7VHnqtM5oAgF/qa2ohgxSr2KAXLu97vDJd2utwKXtVPVuCFfxL3+x
pf538maK2wB7lHesIIDL4Flb0korgfi4rbGNxU0AWsBYDbuI3A8hc3kJEpmD+zvguUBGaEKbyhkO
ur314cNC1cATkGitV1DSgAoyggrzz3ehnUAYJt4PNcrhjeNljFBt/erxTetwph/0ltB6dADsqyIR
Mo2klDa9qkeF9kNOpvikIE6xulpM7m0ixukJ9DXtal10gqprzK9m2khMqGQ3xVcl2zTmkjHjxzdq
znM7Sl0MKDnyeNFpXU/QyLgCNdZxil6S6jHk6PKF0jshzKi3zq7v4/qrfahXKTyG4hme0nBCmx3v
NNDwmrPB1CuBNEXEtrULMR8ySMycmRzk6M6lSxlKpn2Qq2Y+kaAW1JljRk9i+Wmyq+Z9e1KIwgAY
rZ4Ja0b/L9GvQCCWbakvLaXGBsYwjy9666qvLL9I+lGEr1NFPyPQqqLc+zFLr21EGJs4Pjr5aM8C
gt1SmxwdtxMjZeKU0QUO8lMv9urPAKcfXz3QKbQ8BF8g4xNXwmduLCSEelSkJ1NIOCsktUVPLH+m
B1k7toQswwjKnNKe39AKu721z9qyFUijiIO/3V5nGyuWGOg0nut13q+YskHsFXub3x4FLTA0GC4p
WDZd3kbxr6EZg7DdaDcGgVwqKl2A1gSCZ4oA8CQLRO84yS/7mt3H4V7f5K6Ao9kef6yPgrgMl2d1
b0LA5aMHzfBrHHlH+n/v9/ChQAfAmujhsZasRXfxMTnBUyRKt4QkpLSA2BZAeizTU04U/sywkXzs
Cvw6XT1eZ18AhnSs/BhFIGRfk1eVrPV/+ZMUoJkd48N7Z2cdxLTEP0kDOnSgvwZm+hIGFhiT/C+M
aP0ApWErN35ZOPOa1i4fOMW7ZkN+kOHqFTICWtZgsDHzOG8GjH8PAfcSGKCO2lSnxZyJC8nAgYue
Drxq0b4sLGD4m3hFjiQABeriMHEPTkwD0IB0j0VzG37Tc6lDrTJsyvQ4Z6uTm14FVIsnnEpgDTVe
d8FGxVTHZRW4qLtor/6dKXiLtsVYxalhfZ9D3452NZleccsDLzTfUbjhmlyDCwCxvGOmXDgqcQ96
mIpN5bM7f03nkRlRRB+l864Jg4opEhl5Px4clURhFca47Uk0cD3fYpbi4BJThMCpKV+BJ4uBOs8L
LLJf1mcQuu8KvmaJhy9GRscQd6FXDafNdCeCiGX/3eCUOb1lZw5P3HxTC95tnjL0TjJWbivbw7DS
RRfwiE6Zbk6w5ok+ojyFe1vwI2yAT2vAOlI75aeLd/SQpbvukFoIvp7YHJthJydnbfLKn4F+pmhX
AAdmCFNsZFrydNzFmKwW6a5/f2W53ImbuASyDF52YdKK9H48hOFGCSbTAV76YDu+1NzpfEBTLJWE
x7CrLYQdJjbMtX1s5z+5vFW/AGEnkGt1V+LpCSFQ2Lhbo1c12/MH/zo8+ZFoK+DaH/QaQDb1HXti
o60LpnpkOV5CZMMFnH+zcqNVADAP2NBQD/iKCQ/L9D58c6RHRNzpzUrdJcKy5Oj+zD8I3jELw96t
siOx1VQ7DhvvZFOzDvuj2vJ0KNSOqt7YV0u1ekV0QOgYKgGOmY55Nm68KJpyoDxjMRFJUYcvQ/gt
sEozz8Lnk+0grmcqEcN3Iw/mE7LeseYgrRmn7g/3LhBe3EVq+jfIawmQQ+3/pWXgad1ZwFv9Pn4d
Si5sNfES8obPrFoZn5ViOCLrko5Ys+ipWxf3SnWTeIVF7l4npTyZTwUXNyNbyRFD9jzcfhAxGUlJ
vDN29u7RQZb0usHzjwBB3iWpxaqNaVbDdIRPlkf/zDwRUIQTcQn6bOCU6bts3AjZptKcMt1NXBY1
XGk8098SuWFjw+cTf6npP3JvJNZgbi8T3rG+QtP/lQhKcQWK1BXPqEDTeKmeAgOcNcuVeNGoGIe9
rKxHyQk7pvIbpJxDFK0itH1F/ZZYLrX+pMfbKToI7Fzt9GqUZsHcpzUV5KR3l55DVavhO0pCffI2
3w8bTdoXV0X5qWBsCUuNuQ8Z4WwhfSA2Zg/xzglC5/Wkwmcf/CWE9ARe1w0PQ/kHlqsM9uovkliO
INiCGEK5XYhkTDhtoVLdVWxyv5TqVoOrhhtEVmoNSWK/x0Hc1yfmI4sSeT+z68vwtP4EgKDNMbBc
4+ofmoxB3y56Fo2bC4SQF9HJMg+BsoB4RcaGh4BcT5vvsI6WrZdX53kNOTFR1/J8TN5Elzu5VLG9
9OC7Hom/bkyeSA9suFISc3aFbU8DMr42WBSZE7zQtqY1odCcQ+y9m1zpIelbnSlCvH1fs+RVVDw6
2nqoC/2N5hWvak6OZnJpJ515vDSoqPuk2zBxMLV9Lu2Kett8khVkujmDtmDOENDwtYQe0cqPYvgS
zSu5j7DdTBx62y/5Y/bZnpKrbG1KjRvRNu54RK/MZ6fwUfeP5oPvRWO6nm0L8S879ep76a7nNSaI
oXY0tnIXT3uyINuLAstQb74H2p7QMIJ/y+hDvhUET4+YlDkgGd8EoZRvw78YlLAeNarThWfZbaDG
y/Va3s2gNqC7+HvymMJvmvJN/2sMl8dj4FggkJzkJBnIG3HeZ+htinxQeeDU+TIC5SyfanTO8IqZ
FJFt+mSvsMC2/AjZd2EeI/NeH6YX4AAiQJyy+N74rjvyS8wgJ6BitNcPL/9fNetATVcq0+Z0W7Xr
UqgX0sN83yrQl3e58cMIkJ0l9FdjvDPlnaFuyKNGRUFagOaYTd3vJRYHLvoJzRL1scPPkbsoxmjw
05vhtpQ7l3qdiEdG/yyqj1HfvPE+sTOCxgg2kEIU+UZMLWU3gr8LDiRA/xnvebjk3ASSpOztt1VF
vpmMaqNH0L649Fm49+BQTG4IuEP9JdcvSy7DTnYnojN1suq/e+vAiZnkHFGHgRj2jD11QccDtuIM
87dFUuQIcpLki6SeCm0r06FAfgCtImh+yjbDZsBwmmrWuf8ISXzK8XoMwDeRykN7bz8KlJHpGGNV
7L6ZOKO/1oxTXPLnvunV0iaWV/h/iThFinyS6nZRWsvyQZqc8zJ2YEYhFFN9GcaLSqiea1a70dBW
RFg/YrLX3ncQT1GuOWZL5deQDwDBCPyk/J8cVeQdR/CGcU7x3YQnNdrSnyUZE0BILhhYC2TlYT0M
Y1njJC7YpFfRlQerJ5dNIxK7i9w2qISLqP9qgxdjTXhw+sHiMDhbV0O6jeWBkJz2z4AQQk5uzWrV
zwnL4079YzBbcAekk4osGaN1XiWdu2Obeemlil1cGoRRmPOy0UiRl/OG46YerxVImRFbEZ8WRnx3
ZC0TkJqFVW7+0QkyzHyFUzI7BpvcT2GcSavLBFjanUTXIcWt8g4aLWDaCOW0fBC2pzESnx6HQ20v
TZzL5G/OtrLhcVoxJzf4yIW/WXRpg6vZ38B73TgtyPFRig+qz08A6w8BcTyOwQ8sGti7jfTorIvl
7/Q36osHMWY/3Df9TSYM7tPm4Bd3MXwUnKeK/G5UidNI0rKhtJsmX2NbTQfamhJ87dL0eotkcURj
FG15KZbhmm5h1MkLs02l5ha1pS9QgYvhfxQktiYnEm1FcqGRci4U7lQ/g4NG0CFxPnBIY1jnTZ99
fGOBUsPtwJE3CnlKukXh7zP/K4jvBQuQYafNoVfWgcH07GNgx+XZo5hR42gGbafaC+pm+pFrmjG3
ibAZOXMMaF82eBDzyiVibg8j+yS2B+2K0yfiAxZfpJ1b1uz6PCargpRZIG1Tyy4zGMJ2dKM62hyf
IpKyKO1g9XM0D6ILiksffIjSgdLIXjnS39dIXHPzL3Qq5Gsv4YqTIerrHXlvMV1hD150aLFO80RC
khuLrBpIIZC4XUSXBgfx7ii+rScMrlUS0WX+HNE2ixo5VQk5mAL3nvZjtFJB8c9Yjef2r6GuPuv3
JbVzyZXx9hVPx6GsT6OwMsqblHX0+sLNH7xhYJrUlW6Sf9bhqubU0lqKJ/XtYqA/5W1vH5raEWYA
JyWmDhb9XDGWFa9KZVTLvGp3aYs/q7nBxQOHAAF6Zr+g9yvbNhg+MNXnZzDyuR8dFSlfBZJil+iT
Jv1f5Kqr8xSP3ziwEvXbwM31HkKLpYDrJN3rLbSBd4pdIT9ekxf91XzQBNP7MHnR2+0gqfzEJ5Xc
bEQSmT4MqOsJUaYZIkSQE1SUHkbd/QXAM1PKDKTvaoRRjNGUe8G8FvpsnXLssRjnWoeiWwUG6V3K
WQfZLkVS8JH4J4Qzb5n/k2adp8eGY1FtLpfJpZyOpULRi29QIVzgX5XApuKVU556BZivG25TygrX
xPVLTzvGxtOZ9DPPPFftsuvwgdcMoMQq++3Dcg3qNOXyrT3jKMGyFKbcHqrIlnT9C/L9AwwZ19Hk
MZKxwHGjek0pr2fQQ72JSz70Wc0BY7X1LjXfhIXwwRST7t+BfPUkq58A+E9C4bvd2GLG6kZxqXQF
KghSW1WWP2I3H7sOHpJl0kw8DIrsMrSTHx2uuzRuiX7QgcswIA9/fEj2Pb8xs1lZHBt9zpHEnJJF
QqtGKr9hg/NJGHpY24TBasxoJmhSPBUBcr3YbjueYu2FJ2bBOhxw+tR+hnCfiSWvXeKQdKvYJVt2
XsD8NUU0m1zbmCSHyIandb4YEdsBta2id95gp7cb9i4wM46PmX0Sz6Fh+69AEsFLWuR9mKjYBvJp
sy5Vz+qPNH5KEjImhJB5OVArPLXf8ag5M7QOGcyVXeffHZMVIqXaKRcPwnA1+rsOrUk4poKXJxSh
npndV/oxNLdp73T4oN7kpBWXjbK4z9OpmKCouVEM57S5NT7cP5Vlnianb5qGMS1tZHKE9abTN0px
SbgHFnq/LiSLhjTGq5gYKPBlkCIkp4jrGOUYsHAIhX00yNojRQrbjDGrdlS0LQBu3uOOU/H7B/NG
pkxKRJnbdbKudXdJ436Vq9caGW30lMrVp21jfjftEyAhQKJI4Je7pTUqEp3YFIF2/IOxwIFgFXYI
uP+GnUZMACuX+GNh/jbXYkFAAuDZ4A6lO/dLi/+2lJ2vdRsjXtOUkmEBxiboVt+jK10ZYYYL8aB/
VX+AgS7lBzMgWor0fVV6wuCpZxpnEWDWUKL+9L24GY/6Zrho4oJ7+1ccL0tncMnbj5viAfs2XdPZ
8JzO2rVcSzt0xBP4Nbv75NzEe6x/Ugz74d+KLZEVc1m90n8Gxkb+1mDayZYCqFeyZ7xzheT0LJaD
J25pq3KKPzxFNmcWrBXH4WEoS5kD8BIvUfMXNk7I4Y6a38wBll/8oZ2g685kWZfYJb6AQ6uUvF+i
vaTSLkEvyrZ/6ch+rvkTfyt78p7Lwc4vmU1Ln2O8T4vFTji3jrLv7OhUXtKvYcs90SVJ4sRX/5as
lC1mqU33IBAlHE0Uz021Rwu+q7+VrUxEiNgU50uy45GwjUtlmwtkod20l3aRIyypyQXHiblyMXkq
rcbjNn9FGD1v6MvmjQkOHWYIEsEre4EJdqGonozf+iNnC1iL/+iHYXnUljAZ1gTBrtoKDekZn0lL
4gQ9tHawopKg3HD2IsFpUPyymPwr3yYHJf+bY+82Q9ooF9NJPULabVztzPGP6hJsoFzZhp/gZnwx
BV3Ca7iHV9Nu8iNm4E22Bkv4F9yiyZ0+ZLf2eMncYi+uS4c6qqy8IW4i0frH6jTsBpcCF44Uumtt
ht9xj8YNiJp1wWv3xWdETAKX4XYIHWFa5Oy0C90tNs0e9WgJVaM8VCfyNye4n0m1xFi5NrYUZmpO
vROunMn4tRbLZCnhtl2IP3za2lt+9a/mB9v8rt2bP+VhBhuG+XtBwbpt3eODxAQS/WDhM49xtP3k
ykfhC1VBo4ucns8zIiW6yzuKvqspc4JFCXMF74I981F5hGSddqfYuDNDmzTr0nK7e7aa80Xl5c/K
Rm4kTF3sRPxz3BIO02PmXI0oyhHcbg7RhZZXh8Plo/rRET9cFLSnuWx/5g9KNLzBCT/1v+m7WVZ7
RhFMvcqt8BD2gaN/jUckGGf6ipxoFf5UC9ObbUxnLkdzaVOt9W26L7YVGbIFH8gGEtvGOBSr7NGv
U5vN1+MwxU+6pA/W47qFNBe/eEcP4Sqz4/Mc2yKJ31XAFr0LbpJT4+1chothjU+d6TrTlX8jH7iT
/naXYiM6MgJp9T1/jDvQagwtv0z7xzwqHobP1duF5syOdVYesqswG8A9dCWqgcixqLimLnF0q2vt
Eq7NMy6/+YPBN0jAD+VDuQYHHtPqAicBjLqyijyAu5DDFVexpS3vBqbVTXxI1rUzLjQbkwDmIzd3
6XGxk1VzjpzQDv84cTFbZJK3Ebzglt3SB1/oIm5MFibNBdR+mrxmRWfRlsjnh7HL18gd+/bT+mUx
R0WcjKW2kNzyFwHerq/jurxmS/MWOHBWfNTx7fvGdjfXhhP/vavxlpFjOVR5U/y9zFzEIvJjHq9w
vSgO9bG6RI5vc1LklI2VESNEZw8/w8ly+pXhQCv6LVbk5j7KGw8WGnK3GE8SMt0uXScH0mOu9gKk
tUVOXPlrjFI49xcon7pD4cR7PrtqsG3Tv0RKdz2TuuI5loj070fZERw+Jwah2P0+0q96ccqvmrDE
ROtx1qAnAomwPJGKGnZgxbn+/JJViktWaZ5ndnpOqsyIvgz+OJSb0FHzbbkuKvetWm1gj/d7o39Q
ao3Ci9ju39A6os24jf4VHlH9r2BPqBsY/oXDs2mLR2R5rlr8wc/01W7VtWEs6i12ewxetrEXzsjD
XJwpWiSswGxhSbkI2OSF9k8eXFlmsE0eHefXWeTy8iLXbUTOyOdxYOxxAPrKh36d3WhVeYJTIkNy
2N/qa38N1DfwqKxmW8HM36xgU80bAAfNI5E9Ngfjg+2UG9sIHQa/l2Yzu+vuHS+a4GCCklVH3Ygb
UAtUMGLbYhnqDhk58wANdt1vtQvPWr4N1hL+LvedFwClxf0OIemPjxMISQA1+I8KHaf/J6AW96sB
mVhaph6q8duvZGMxtwkXvCuFHWhrLx7yJRvbon9ZSxDT6XdxMztW3vHRnIwNlUaRhfVlmVyUxinX
NZdgTETLzMRctdcNp7jTLgiYexWw5Mm33i5WwP4BMFf7twTI7sF4WF22jQ08JuThRbx15KtCE+WC
AZw7r/AsJ3dkZYRRzspe8M2iiOD9URzK03htvnRaFvktmY7Mn6E3ClFnL69pGSRlhoH9lT+lbXwd
kI2XVIQACVpO63wTfXLF7volLAfrr/vl0ggEgRo1YFy4k5DfbTaGhtpIj4tvhKUGMsMa75BXKSug
2mPspB71XBO5AgqObWNTn/sDWwb64Rpo8xfXJd7U8VqeiEGo35rEEGwhc6LovslBTA4uVLoRHuom
CFycDTEWTdIij/D9RS+UFmfqBqQt11e0tUV+LNRFtR/uxRLn3N1XFtohP4ZH/dTcsz0zN8aK2Z15
F/aXsfJYT5H5xFO0M1Kbe9+lvYxOsES5grztodt8Yl9ZVztcwQTEPNHF/6PZ0yo75QyZl9aaR9yF
m4Wf1KUtoB+XpTd6iWiLz25L/HZ6H5oWVGdyIrinm25d3PozV91bx3a4gF3otQ/JebLTXGa33CnH
kLmRK7FszquBs+My4bGYGa7Iixxt9td6wunxw82ELeucUXRA7ok1xG7ObPLAn47IgIuWQ8e0l0lf
IrIES+69HprpvGN1Rhv64bC2FFakK3yP0TP7SrEvde+9dSsoDXfONw6iDkue4PE+bDTP/IHstvOR
kYhw3saD+UssEd/WBMtzZ1zCF4uD5qgO0/lkK7zo792mLhQdfDSccr+gWrrKhuuXDEbeg9/I8P1U
epmtYkVe8SDMd6QBgE0QJ5mc0WZ5i9ZU8q64S0c2aV3W463FaWVZKA6KQIaGDlNmYUGgXlRb0SNU
4LIThp5wau+gEPCpYaAg2AB4UmKivqBwRXoG7yMHS9maYPtKWvk0BeA7XySsfDSmZXdgTAvIsTy8
Hviic7gcvqf31lkfifdugU7hieSMAe9uwUMIuI3PyB1XLCDESmiBgA5RU2WwRIzyf6hTxTkpSevm
N/rIZ099wX8SWBTm9OUjGb6hrUxDMf5mZ3Hin2X8nmyZ/xrBSjAcdEyDEzsafb2loCjEgCIyNbD7
0RuNHcI1hOieXfWZhmslcZgiMnCKOsx2Nui78g5CX1/VB9TiNvcGzqkfdD0GjOGB1P9JfwXv8w1T
IkgdABUEHUpWXi5ky3cuIF5iQxDC04yqzashMT1asLZ3yZLa24soL/QPjp1VvGvZhlDMlaV1xv7P
dtR/+5y/iQd9gBGPSiDq7hu9YChX4A2qbyyhwhrmh9isIwzSIfd5JeVknW14oGuEtckvNh28EEWC
y5mxTcq0QJsjkHl0KuZXWmksUM/zS2jt0UaKAa2aCAcDFNhT2kiCSKaD9jDkF3/w+M80evX5Dz75
yUQz+5NCTpOFPbPvyHtDJVq54K9OGGMr5QGtlOTyLk5PUXNoxkM0nYv5A21nmVLbJ/wlGiYzB/iv
0OuYU7x3NWLCnA1LOIOc6kmoixGYyZSvdajx1kxXY6ItTeXP3Hb3HkBF1lx9hGE1wGiQgo+RMi8B
vlZNAdmgv7fDpbKmazDqoOukRQa6rmeEiE8NOVX9CCnsEueTzJmoWQ011y2yOu2hZyBIC61XiPWn
SB37wkqA3WtKqiNeERBRBnyONGL9TKJBVVL5ZSkw1GcEO4rp8CvhPMykPrAJH21DsdkoVNTJb9kU
h0wgZ+FyMo21YpY7bUI/bayZaWA/a/gkMJlYQnlQGhCbU4JPU+yUX5GM1cYYFcGVNfMCSWvZjLIH
XoyXNOqEQyJCBEgV/nScloccKm1Wjb+CCEJTiEgThP6HWTbPXPQvoUCtoD/lTqORMQ7lAgCOBKAk
63ex5u9KankjBYerptX4FSP928gY+Rbm4BU4vBajCvRZnFo2OhOXgzJkTgfMxw9D41uvmYqJU9LZ
lGbndtXrV1+m3Vbg+jNWI1pKy5GsIwUykdRVG+0lDM1bAZUwfdJhGw2nlM8etoNjKcNGFIVzrLNL
WYO16iaCW/U84Tjx2Y5Nn/4VfK5jYW7m1jwnavrKZNQQP1G++qC0hbg9a+W0nSFY6XGA+Kf5GEH1
acQqyRpQCCXs71Avt6YeQkzsm3qZRIytLGuT0NXt1+YrJgIuUb03Sv0/VRmeidQD/BYRc2PhStHI
xmpQZjK4QG8K1IjF6P3+9ditA4ZPAX6PdK6geqJjh1+NRo58BjHditJ6pPGBj6mJ/no67VQ2dKF7
k0jQ/LVr0aZOxuFOr9sjnYiLsADRSmecxkMVMxlLWg3t5TRp3N91aZHKVEREX0pAJ15VrnqLaKL6
2VFsHWkvUU28drRWw6hhbIXaAQgumrlkMOsMxJMifGUmW2ErbEQwTkljYYv0YSFU5AR+YxOZgEjE
xKQjaZhsVW/KMHEyjV8lgIRJNmGsmbyXIHE0g9ej8PBhL0JuKAJyUNkVhAO5txkg/gFT4BW/TIwn
MUbi9EcBRsXBBmZBSlfxWBo1mdWYbncjWKbJSg/+lSlLeCywCldX2vk48hyyylxN87aQXInpdyni
REIzKNcxmQyR2XHgP2uWFJkpSsz0RMjQsLRvWFX3yn9zCS24h371p5gxH8JM9kAuKq+suqORABeq
IqVYYmH+qNKYqYh5ZG3bN+O0qidhP/gMP4Mo3mVCdVR0wW7ldhs3zVKiN1MeMY2yWQbUaGdZ+DFp
8gNXJNaJ8VlK3RepcpZuzhap+Wwrgv25idWmY9rAHqBIwkmWED8GyBxjiS5GRKrJRS8wiNWP22QC
lEndHGcSHyql32kcirZ5fYA1rea3Gai81aeuChsWN5Ee/NKkgULIKoHnNA2tb8Osvg1ewM74CYgJ
aUBBaIc/RCoANk422Bbpdd5LPu9/zzik5QApk9mtThXfQKpd6woM2JRzKQZvrGonklNZi3GFkXYi
fI7kioDlEp9Z6wm/Q+bSszqf+jdtGf7xzOHYWslIsEQkaelalCFVFkLEPLCiix1VrKB/1VRWxaDS
K70KdOJ7ADm1fF+Tx+POkXcPKIJuUSrAm9Y+lxtf+fUzaxuns60lB4mLSKZwkSxtRr5pQeycVaB4
EEpbNAo3g7F/B51ZP1o7huQAbIQ+N0eudqDmmZ1hBZE+Y3bYtmYLzlDcrLd8G9xRkhlHXoBGmZFK
suhTYULAgSy7k9h9J8oKBgO+uhyVY6xjqaBhmWlAqD1rMI1ZeBcZHmQ+wmXNbDVa95TS+CZg1+PE
ZSPfDfW55WAqIMw1xA2gmazIIEhsdwLGZEnZZG+7mv7Qi84xYi5AwT9BJFTbHYHtVuVPMLwPEtoy
4sobVAgUKRpLe0tIiihAQhS9/JKBygpDtlQkhfDGTmHO3FnMUMSVYDW3jHED9X+2ihgvofuDJcQg
ubNS/1fiQc8rbZNjKA+lryJ+Yf5livsZm5y2e/CNvJYFM/Z+P/YXgxYFghleUOG4LupjA6pzDHIi
cfBCGT2OxWnqY9JDL3n2JIxyQvAZKdAt24PZAjjp9gB9HbECQmd+pGNgE1WAq6LxJk5IWAmdfFU7
r0eRoJxaCXAqkFnL9xTF7522np2un9eVwR7EeLG7KqO5nSdMghENPuRXzW0n6E9Z7ciwlZgttGif
cJ7sO5lsHPmpA53qrE4CeMm3zT8gb5bY7SAx9M8HYE1ysCtKLkBEl/HqRvGW6qZNmQwPSbY+IUx4
EY26CyujH7TIkFhC7GR59EjUHCge8Uwg7wwpCX2sYkpfEvmjGqgM0QyvBliZltMOcstVzaefLipf
qqaspZy1GpL7AvTn1ih70R6sloA9STaibWpQPcOkfg0+10tZi1yR82YB56bl9jAPXwkuCKbF5BdN
nuOWjg8xbxwt5YSGnATdBVNHfYI9QYvlzcIpRIj30gJQK0MWobiJsObuLDK27fSOCOkwMCUFBOsP
N6Ja4Y5XR9QXALUiRHvoZwLwwksL/2pF3ceMe0sgC9aokYLlWEYjQ1t+wi3GqlbZ8C24J9sDmwpr
WE79mB9TRrEyKJZLzZ8Zcpmo3MYU82jL6sUNpMIHQhayvah8gIE7tRvsG6Q9ZAx9JngutzTPc3fV
lUvk/wt1l2NnBGOV4asGz4FmFdo4GPfDhsCoBTlSYsLD+I/OHhuAOOz5btwklqcFax87EjJYfKxI
B2sfIogHbCrg1RpOdCNHXNyj8xFUC58ptDW/zzmFMUSIb7N5iNVjgALNCUoeoYwfJ+ZKs/UEXeUr
0KsWpG+k1B7GWxHAssgsziN0nUGIPVURKbfE7ktsypvG3+WWRzkHmYqC2SPe2/GWswjnjCfVTfah
U9UqPIdyl1jgiumTpQnsVeu/c7nJ4fVyy3cr5EQcEzJi8jdegzbccIMx5McIilJbCpWraseEGQHz
Bd1TYQ6ZUM94r3TdE/g5g/8cncdy48gWRL8IEQAKdisagN5IlNsgRLWm4L3/+nfwNrPq7pFIoOqa
zJNy7Yh/EVkMaE41jyWi0ZGSkWyS7hiIY0IygK2Tq/cguIKod2Io3IOhfNTGPZkw/ftaS0jbAd7w
0PynM9TNswSgH9IBCyUseK2cx4cFDMgyQnLJlgKxlyzcYnepXgO+G3OljYde+caEuSC6p+3Ah8jJ
OaHNNQcfMdJMncnRBHvoJWSV0K2N8rdCuEmHOdM1FD6NTQOJJQ2ydV5cNFYJyTEKfZ1mKoNV0Y9b
vN4YbX4a+JY1c1i3w4BrrGM6UwxkL0N9blJjRQvFjlkZ/4aQViA4R8AR7KVCQYyjWE+LZwEMy7iV
8ybT3zKgvYeGH4PCnV4Pag7xwC9ih/KQZ7qbePMYATYbZTwP5sEeDoR8A/ODnE2Vk72Lnfpf/B2C
bLuhCjZCNDjg5HbGPjzNnxFqoTP2HjfBTXXG4zGdwTvpTKxRWSCLrPxk9uEyWT6uqoqempF8BoaL
WTAfDz+24c1XpMeJh+ix2yPOptS0185/2T7/wOQh5iOqPogA8aYv78PTXCcWkrmN3fit9s7PgyYI
8Smng05V8c3N50QeoX5YGhwSw+he/uWIYNZ0tpbHH2Gw5vAxMomFsjrvGiB3+KjxDBEo9lK7XlCu
MkLFgHB+BaeUnAk8481q+pLX7qz91hfnHxB/FsuP6MS3o9wKxIf5hWzOm/Vf2QEkZx4c/iFoglhy
RKOJWGK+QIJpd9lNpNvOw4bkbjRv/ASTbK61qwbalJnFEQk4I+JpRkL/zQ58rnc91U+efivKJXPW
RrYpu41penF8mRH1F5vwv4HICvUrT/a6fkwLysIXW90vcDPK55fxpONrW7nsb4giy0ASeqzS5XpG
UsB8hSHyd+Dr5RciwlbZTBfm49z2i5xgXMPN15SfLCc5gOv7JV9T9BPGyCErM78A3bxO9pymC6d2
vzjdzzX4T9Smm+IzVDZRcszlqTW3dbKPc4IEr7V66SIE/NifV7QtSLeAw7XsgqFpvI9fLDMtVnjp
DpKjTo9CnH13RwWF2RqtZ0EehuM538K8Cw7FszqhVnkx2WejFvC1ek2BGRNB4ln/hdLjPWGhAuiY
5UR4NV8rCMgr4kE87XMRgv+yD3L++qd2VHblmplSivOaoToDJvmZXKL/ghs9WPMf1b+DNt8g5WSl
zi+FxwAcUgdf9RC/NH8IOenciHPFOGjtxL59UuQJYI8x4fCrTCDY5RhBb6JAavvt3jkxE1I/t9qz
QhZNAXSfqamTNTysXf1V/XE7mozzn+FP9xp6iKxu4SMjz+G/0A9v1bb51xGKyap6r1zVO3BiCljP
PqOmYGhXfU2+2DnI+TYhautb7OcnSHf8NPYm20WUydjH5IZWybwNu/zR/ziHwedfQ7GGGAhhIOcK
EUUtYvendWl28oTjgFLWmX0eh+rMdss9LYFrd3F1HuECt2Q/oN0SDKYr6Qufv4AiplqGqAT2gsoB
t0Zj5ukX8QkI8J1JC//3+aj58x3BnfNRvNWn7G/g6vJMjBFM85119QvC8ZEf2g0tn4/jeDjNT8kC
LgfYP7y0Gz6K7/EhPeWknYan5a7jb75R7dV9A/tuFTs4AUde1eDabKkrosN8GG9UIeFPe6e/cq1V
9zEyj+VImB8pW9AJs8/G8AOEpeKQPGzuVhp5HgCeReNk7EdaN0wVOJk31N4pB+iad7T/RZnG3IH0
FTCVActO3yD/Yu9ch+hozivrwgxsb18Dv2OdVe3rt/KSnfjdD2wQGg4OdK8Xns4YkgYFuR9ziqJP
ReV9GXbKLnqG75hiFylq8MVyR0cJvp+O0YWVgrIKibNeN78yeCHg4dT+WE8FYSjXxVeGI9Mvn4yY
kXWJeqt5+c/wids4RHJcbYpb/W9hee9d3GfYUK7jYhJ8QZAdnVLJdcuE/RT+K7f2ub04VyWBi7Zi
O9ZM25HVQEy1hzR4O9trJXoTVGnMrv4Nz4SDi6OW+TtBJ48Q7f5L163wp7GjstFb5wg9YdhE8Iud
PbNUpq8WY8fSo1AV01oWd/RZZf6WLQ8OI4+Xcrq3CW2jD7GCoPcjeVvVdIRSEw3Oi2ALAMUOS36n
3dJ+VVNGh6Sn9Tj2WGS5PoLfxL1bhKfWv0O0ZWMhq62KIuERIGYLDY7ifeI8svIPwGFQjvgoYK+B
ffqayTQnpbmPfoEax9XWHPi603UQbBY3G5MZFrvJ2sSt1J2t8K9f1CsAbr/lvDPCywKO7hXEdYuO
2rOakzne8hyFKaUV43T3Te1fhfYA1G9kpyD1uvRTyzkjOAzDUwOOHdBgv8usS4RroOPWHOt71cWU
I2uNITYTsxcSHTdjpzJ6wr3Gboh9DtHFc/AfkGfPrqo17uyxYCvVUzoy2i2TK+5ZyaJP1wi2IpId
sZ7KWjC9B0pJNXQy7A9oEEg6T4p7r7v43JU5iPWHJt4gEybMSvOccQizihaXh1CRdAchuo1NL38B
teTjwVabdSaGdUGoyVCjNp7oukWFP0ErV90figU79SbUbLVnVli7d1HrEVY1fpA8wZ0rqdZQd2PU
2TDljp5OgTjs09F8pQGVv9GnTc1gc4m74B2wflTzLcfYHHgdlXhzNWI60vdU5UbPXrtb/0wsn0J8
VDcRKy22cO0IrJEsLBYT4OSqg8tl7MD60m7ajPSUBeDC5cOTZwlOzwJmP/LtiBUY5HpiuMOJoy8P
/s0EhIRGth74RbGPc1ayqIqTzVzG+6z5EgD1iTMso3lDgoDXOhPT/NyH73WYiSRO0TO05VPW+5I5
bndWjKuAEIHst87Xwe/iw/idsi2zvl/8qTDvua3NnTH7geY13+MRfxBgeIxzSDWKDI2J197cNwT3
AbO0ZYLiCUTW0VrZ1VuV/J53Vtm8cNV/yicpHPktx6sF0cB5pUpNv10iTqlWWV7RMF4RQWK+4QeP
dyGPHdPdP15xtjuvIyOCB70KYBVmldiYSBFajFsv8tQcSfzdxw+JQ48y7kAthSys2rVe5zNyjASg
M2j0u2bCFQzhAYWF/T5+YEfJdspdMCDH+/OQ+tr9llgUb8v+3C89qvDxrPrm2rjhReyVF640sBb4
LD1rXxyMPYsXbAybzvRUYpDO3Tb47D10myPwqVd5YPWFaDGngsTpsOh+2SPMFAL5gZUUxNC9fC8+
0C8lzxL3D+Sw8Q9VAcZ/bQ2why4jYM4Bh2al3rIjorPmlz1e9mWwKbm2772XnpaUOyRsjGycF7L1
gg2qMQS7HduFg3Nuf3swsGdnY3i66qPybnABv8QPMlK4NggHa7j2fyoP4z2GoQuzZ9anNe70aVVe
0dnsyGUX75xxM8/6jRxbsE4xunTP2gCLRfDFlbRv/PwIN6F58jzYnvFq/WanxTAJPJD84o3+pP2L
ja17yvPN8MkoAHDdTXwR4nHnud9yokc9Jiw8EMt6Bz3fvvBxY+mn3otQ4L1IdLhg9tfDJ3EISIS9
4OAU6/SoHOO36SSJZcdDtmnHVfCg5L+VoCwu7TnYyitIURrJXXN2YHCsqlfjlHD/P8tzxAhxFd1Y
FyZHc0/iIIZLfIyXHqjDF6EwUIm2rK4Uv2JT/6L/x3acuMpdsEaMc4uvGgC/V/WKq707Yk5UHsnp
/x/Cl05nTekxf4y78NLhOdy0+/CXmRTrdOOW+hMj8VWznwe4uKsGKwejkuRK9dk+TFKooI5T8jxi
cQDhEQK7LDEteJ3DqnkbPvB1xn/9LT2nPnpdxgSQxipew366icK8tgYxkQx6QkpDE5BkUTlnZ569
BLN4jLchkl8WfJuhMo6kKG8CR/NEMj4q4xQFt6ZUttHyhyu2jyb9YRRsdXoOu0iOCvwqRyIsF1Au
UfI53bsON3QqdjrW7h46R0vpOPYsVHtJoQ88eRD12dHtd0em26BEWpHQzkJLK7ZpyMX6Ul8rWijg
Wcsy1HI2JTYtdB3hfsBfCZQZj6GtpWwIvqyYvBceOuh6KuLbY8SDMWwGSHVojLLPsPClee5SG48C
ByRtVUM2zbq7246nG7cYsVaYbWEiMh94d90LTWSSbSK6I5PrbT3lcpuU70XNKLjc181eVWiODtCh
RLMLu43aPLDjl/rKZDoHJ0XhcSrXTqXgl4fT7SfRHgvBYDLZvqsG+AaiSy59enFKkm36c1jtR5VB
xX6yMO1BSl/pDwTXVN2LlFVbAfCoyTWgdzQO2bgrFpjaLULnhagR5n0w0i7ZO/LgIXhuymC/5AM1
EoWxh9QaAMHEeIeVAL0uUpsmZ3eAWBdX9QqERRp4+bzFYL8lkxa462cw4TAFlLk0Uhj7GDzoFEgu
eatHJM9GsrhcZgv1F9t5xz03M/DtF1P+SO2Gyadi+ZplZKscDAp41xuZOCC8YUoy1M80PioCjyB2
K1HdMPGX4B2G4ZGgqCOzJLG2keq7hA47MZEYvg0pedu5jIM0gdpUJPq/zp0IFGnXkQMPOg8NL1mi
MNguAMxXEMuQjcwDfSJmZdUhuQ5c1jxjJti3RIpDREobGuFvrVnmOtB01jVgkCPwBlpl8Ysa1U+U
tjpRuE372w1z+awVEhekIt1/KekUTzco6t0w8FbEg5tcC70hUyUxHrKemEF30tnbtgRnYDUB6lmW
v1Nc/sXTZGBy703gUIaETD5RmdumJCyuMkyMX2VWfJKkFHjqSFBcXUwVNidwshsSs91tSGLHazOy
kIzKWvs3Zl19QbNOzKFGgdipRr/VZYUkJtJrLkuVQEK7c97adsKAX4AW0aqovY5ZwXmXKZ1kntmS
HKLpunG0s0EOL5GN2hr6vLvrq4KshLkICSJwEd4Im/YrGHkWzFakNzdSp5ntPMd/p8/Ke5Zpy3Sr
gOzGENDGip124WcS9xlpnEPz3sa1Ss842c5WEOe3sYfUucSVmUFSSm1s5AZJAo3tfEdNyi1jG6W6
izJyL0MrYpBX5hrkVsdsqEVhfsbOoe0KZmRmoV9qq0XABAebMS3TKu5RhyGTPka3OHDTayrIkrE0
oQDShH/HFqwxfI3NuR93EovzSODTEBFbMMZa/qpmPZODgYGc7PDUtgtKUk/aaVe6IVQnc3rA0x4j
LrUeYEWWFW/dGNk0ZBq91JQw2iAVozqErVD5obq8+NTTBEqymTT45oXRox7Mp3uhlSj+VcjSDKrz
/FeRPJKIDcaQf0BdKEyjqTSVVxiu/YzGKb3KocWFM5UAw/U4oSYpVZfqerLj19ZKabNKQQoMUA+1
+q5NZTFJGrbfED7gFipVgla6FA2poD/hPzhRkjbj3K2qAcdj0O1Aozg417u2em9kpTB4TIHn6U6H
+XfG95illnWa8iZ6zJKw0HRM/gXq8DtVLFOl0YpXQsOYztdFvBZFdxdhrx/mwOkU/JVlla0JUxrQ
msecFnliLVQ/MnS/coN126wR8FzHLaCGUeF3pTyMC9WfdK1q9hG5FUcRTWyTwrjhaZNpPDFA0It0
4zgOV6khGP6FDXsrOIf6VTHL4JYXJfO+aq6me8iTvGnUlkzZFmdyMANKYn8LgHBg1Qix/IPvDuun
Cvl8lypAT5geiy0Jt8G6cfL4GpZuQH5sCg4qnyQpjP2zMtinwBMMX2q77faTyGhtGo1whqmfDiWQ
m5GMvDc1auufJCBSgBehBr+yJFyajXrupya61BLMg13ABzahbPmzQfgPa9OaNdAcbC1HR5MFg4Wc
JZJAjwog7a0xVpR3eu2Ah7PMAbVLo+VPLZDTytEsZm/YVEhzrspFZe2mqU8yFZek1SNm7hRSBFWO
i6s1BvJsq+lwGmJb22cEJmA5xZpnRM3gKUHVoNLkpROmM+xLixDBxnL6g6iV7kweY/vmNKJAzRLp
9sF1hw41/oTTEDoWehgq1kAnkY/5nQm+BrAUMYGg7ERQ6owEjeBz0kApqaPGGMKms9bsxCGezlr+
DIFaMA6hAhi83jeNQMiVPgCJIFCLwdrgksYZTQJxJakt9a5hWb8muDG9u200vsKUa1yuyI7HqEZW
UhYFZUMXLwaeMtR3Pbn2aPkIPbf1pri3ZSHP6oyiJmBfvB7Zot25BzSv78gIUHOFKJqu13a9HqHG
AlJr7FMrGrYy6Y1TXo7Gz2joiDpdG7f1MMtNnk3DM64nnu0iDGym13WPOE84VJ+FPd97Mdcnq5vg
zE45yqnETGiuOs132sZxEG+gDjGrJjtXaQHlfpJQHcp0sZ8NGUZWTanTUzaMzJnwWAKZASUZ+1mF
gG8eoD5GhkG+RqnCFIsM+ZUVE8PUUf8MxzTYJKS+bSZ1QtsS9Jh60zCqsA4jp++FAT+jhyLR1g10
PqnLPQco48R8gsH0UrUywSs9x9ChlJ5S0QVtEehL7mRSCpSHoXstQgUFiB1lw70yJXq2weD8bFNy
QYeEzDuuCsrBmsFtPwUOwruwiADDE+8BgLFkaFelykWUvcUmvwX2mLBPZGF3mEaZ/tVtVCRb0FuD
H1oZJJCC0D+zLMKboloofS1iBm0jGGl4WogwXCQSIBZo8A9IRwusxnKYCbVxOW70PkxOoxW6aG1S
Nr+jW1pApxlX6nWRXqhkkIQ1JFD3uslWxEogpMneZB2ZDDprHaqm7jppamoTN9A0nhs27bZJVbyE
GbyArCcTdEUQABwCe2Jj+QLWiV5PSYDh9GFMwwwLGM10oiC4iWoL4WCgV94gMOR2NfgvBA8FuAJm
MjHqq2NQS17xQUpvSPrSq2p4vSROKJxVEyJAfWSR6ia8lTLFeDSUM450hC0RA7fMCU8OnOdNNgjS
6/XRPBqxWh8jlE47zS6rYzOT4AzSe1B/0iK4Q+VKHiKwjV9DxO0nCQHhTlUIdQhNqnBJYeAFGoqk
Su14rYXD6lC1swgstDED3mkbFyVblNi45wdp7HpDio9hVuNHrdvVex3nJpaYcKgOWu2G73og/xtQ
SC1FGs7FNEX/Wbks0mQ0fLWGOSmeLQZ6dotVykQMVIqX32JgJuUz7qJ8K+M48jTiibax7TArjmuY
Xbrauw+yvNx9Lepvx2zdI3G00jf6sD8aVoRDq3NZmzAbsWTwiKrZYQDjuETWtsLB5jZmqBj7QdPX
2lgvGkjX5dMu2qk/ijLu/+kN7+uq0lJyj0aUIn/Ir+KNW9rfcWhW624YgKqpvUlfzRFzFtHsFn4A
JQmPYEKAaduz/1EBKcUhXq+WVsNYowPjyqMKYVWo417sujI7BvMSaVYW6rUooNKx5otST3fJLZ0l
bN7USVl9ZiNRJaug1nQvDll/6k3o7Bi22QapgBqyTmmm/a4ZTew1JWLzIs66y4g66cUqiRblER9u
YIj1W6W3nWfLPN7b/cBQIx5oSupwfpRlmfFyZPGArWuY1mOF5LMrWoKD3SQiUCUONqphuhsLDjk4
QF05Bi6YkjwOQr8xbeca56zG4GIV2xHc9JbvftklJO23Zo0d2Axp+nPEyER3zIF9Tq4cZgOahTUV
fPCTZf2SXla8G2kBOSsfjf+MuBJnMt0yD/tq+t2MzIZSQ/Ynrmrd0xpQV06a9OtyqLO9OzSpNzdD
+2alE3LkcGxXJoBUFFCje1JtLdlnRpMctJL1qt0NDHBIs28ow0eA9VKHX1wKXJoDDr6APMMVj0f/
OmvDT2UO2J/UTntCc433ljC1vVkvDY/B7wVAzn4qJpPBSncQkc6WLolid5uNrInoqnQQNLUCOEMk
RrUeTN0irKhamgKd2HIUj6u4UDQAY0Nw4QiBIBKjXsYIiy4iJrZzjBPloY7CRdXWpB99Qi5lojnK
YdST/DbDClwRe/Iq5QRZUA1D3NOJ9JPJVg4qmb/bZtJprqvUMj46Nww/yQIe31Lka57iOPYzjCby
5aUb+LySEGtFyVfVj+hz2zGbfLecgj9oj9rFqpd1t5t3IIaqZO8gmAWx39vM2kv6fgYEb3ltEjap
i4Hlg94ZPMnVOHK1sNOf8phLPSx74+nK2Lrks8lrHrIlJwCWHhizo3JxC5D/qZtBB5wzBzErOjFV
mWkjLTiwgFIaNj6qDFNWjnWt3HMzrpkd5Im9aVxmgqFTDoex0yeguOYCpRQjqgqczK5ZtYewQrEa
m1Gwt5TmfQqn8jTIaGQAYM82FO6w3+UpcLUwBGypasawhfKuE3uaUkpNQ/5b6PAZmGnXY+7XsrsS
OTd4fR0BUe+q0bkRgTdBqMj/9XmtbAZ7dv4leSo9FejooQ4Hbc/05NUKlPSudObo92lBQ6xxq9+i
1s2eQ5y0zExd1FYlrWvFPLf9q8M2RMprUwVqTRF91nYMlYGW+IezBSyJGuTngH7sg0dnXtt8pdgf
jCHZ8PljqDGyfk9qaXmMkwhiDO3Kp0gL+zAWEUt9SvwJuW8J4MidcLCW/bIgcbRlyNdRQbEBsaxr
ZVbxW0jz1fEsbs02CvFEa8FbEOOYUIzAIKxZLy+zpui7scvk2ShdFlfcQOCNVFgfo5wPwawx2SLl
FYBHnH04hjqbbELV8R62xfhpOTQslpgLb6jwxHXGglqZhMbEzSAwyrKITOor1to91VFYKizKIg2B
ZKAzc6saYwuSDcuSY2l+bRSkzGlq+CeDiGi5qAEQJOr2P752QdsFz6qqBYtAu0uZwlQJXniXcXRF
FsoqdEzidi1Drqssrz6NRkn8WJ0NUtslV2Zpzr+Klk9vTcWyNBcleHOzmG+5BdEfB3bbm0hXVRAz
49yzGLUKcF5a0Eyvaabb+7Jz9SuRDWe9NMf/nCQLTg40Xabkk4q6l9JFTB0igDFBMr6lPki3jLnI
oI00LPSoytM7z1iDdH7+G1NEXyB+sbDOBMnoc4h9AmHtsYjc6W45GctINQ+JSQLj0XeBfQr6yPjM
xiE/xIMWnmy11/y4KBFwxtkSW0B1YK6diajfQTA2tDu7Pqii4xBo0YOKgt+wNqf6yxmrGIzrIi42
gwDvsgDxy4nMAGGCDsLsX3Fs/bcfOvnGiWl9uK3pXrpWgvdZxNx501fvFFqm11Q93j7XNl1Sq4zi
IRwjOqsCuVYXShimeVhvh7oLt1Wizr4rTGw2UHvLYq30JXAmJ06LT2doSoRIufjhPGf0UpX6rkpw
jVQptguwEwyYW40LF2UwtnADN284G/9yWsLVlBItGY+DtaunAP9eXv8msnDW3VgBKpTt8FQM0myT
mDqf4xeOGrJC9GwOT7U7swO1kCk1LStovZyose30AMjaJS4lNB+Kq3eHwKlrrC/wMiqisMTyLUPJ
sZixqZoijqkrM6yw6Qi7Y+GHgvtuWX8JMvvK1v2NE1McGEbYOxIfsLw6LpkazaV3w9fM7P9EVP9T
Z41Hg2C/sk4GOHsoaOYCvegSRm4l0stadVXY3XasuR/tlOxRANgvai9xk4kt1foqhYY1iuQjm21W
9yrxgvApSd9F7MHZtHXU+Y0cCAqJejxa9QQ8p+xuudL9FC6al8La2hLP4RyKW5F28OgGagvKqGrT
D0ga+XqSjcW6RmPCZjTB2YrksUmSN5O4gJVoURBNeXBpo/w30JG78iB25vyqk5RkaRxmigOrRt2n
UIz5CsejEk5HoAvw6wyfNLpNgLXDrNGAmgqVoLNzLOM6x7g0dX2r2dUOR8NbIKNd6zImK7WPzsKR
Ors75TwiWpQKbAzRIKfUCIJANqE7XqRop2TuuHqGY2+j/mxYPkxp7dAZFPfJbGmEWHaFsBKD/hqU
2b2iNpYTSziWbQZr5ZJ3VHTi1raGn6vVQUnxEdo1Q3YX5icCCtKGIg0zETAUgqnO1sjxLkL9oJbz
IzFM1IXxKrDMJzpFj8Zm5c7ta7G0aQ77KxujSThtO+TABtY2ZjdbdAzdjx06KyjBO4ZgVLCLQiQY
Li1+ApG2lyzs9jSCr5qo/yxTXhMkBmqKuXxM7/osJb7TAL2vgUnX/R7CBt9BjPuoBZeqqZd5WaW5
fyJcoHnVrksJWtKvcSs8wj1xMzNo3erArGTYeQp6phKysUBCwhS8h04qemtvjavYMh5ENIXqFcBk
g5lDsdqTijbPteadLdhukuLRvzGygLZh8Aa46xH1xPypmR+N+rRycqwQK+7h1yjZsXU2MDCgafqd
gy969i36it7eYCth3UVYKkYSjWlDNv6N9b8a2pp9S/MHKEnFPThEOpCEHUo4pIbzXaMrMlA0tZX4
Clkbq7kLI2V+SVtwkiSwqsnsuW21zdTvyCFd9UuPmUVbtzmDObZWVb+VG8KvXqz0hwIavdil1N50
FgUxs+h0wzxLV+8FER/UrsQllr8FwNPotyrJbeWCGC9xifVikXmXGvINyMHPRGeH1Zfsj2N/VrMv
HeYoRfymqwME4YYXI8CTuH4ZgFOTkOK3MgemAy6rqzH7T4naDTtTVUK6RFfOqGbvmt1RCxALskAu
vkLpQ2mTPIDpcC9AplD9aB8c9C8Rac7lWFI8sxAAYTeaCKSrp64Npxo3/SjRFw6MJGfbsxB6M/CK
dURnw+J1qzo/yqiBl10HaldDnsMRINwTLLiHQWetAWfsA/QZy32WLrzqHwcFR6CwnDaMSxz+2gOu
IzQQzmWBXiwhAe2wEOWh5FNtyfxHzPo+BxBCeNzKKQJPzxLhqV3FLtzdUpLwKkufUynjIGKU2dT5
31wZ5ykCBITT6CT5Ok2r20UwiS1n+ImgMASxvg4U1pwI7uwuYtEakUPLO2wHmBEIgAsZZCRcQwyu
aaE7rrkAeJxB7oMbMDpAKoNddpzw9+jmPnPzna0PZ5cSfsDck6kmyq+OGj+bPgVGrdFxmFnrJ3Iw
v2ZNP7mRc3BVvLLN3O86d9i2IYODib+ty+/M1fgZEvOLzvg6L/A/blKkSsy9O6T8Kwp0sXFKyzjI
EpyZNTjvLa3BPjZbYDyUz9jEja+wAVqUpAYNycxBqVUKRlF2GwBk5xIbZhrMB4Kul6kx3Xa4Clo8
tE4O8DqyTrrtcFVa+puhLTpRq0daxf3Ym8J+UaagRnJmHqy2YY1t1uchJXdS9s5L31NzZUbmt47N
vrmqkVUSc7CEEnHsjeDVohQ4iFPNcH2tn0mNfYeGJRdYo0PzpozSKyeS3ySzo4hsLVxEjwqToTNw
vIa2yYg2dKF50j0FvUMUWl7BTm9vQQENrm4/+wFI7phM77ktTqJs9wExlDSfkPlF0DbcHuaGk+m3
0OKLK51rO4X3zm0OvUkEFXMRvwEhHLVs41Qhrnqs7GI32YQ061QMvqlUZ2YNR2EjroqI9iau1S4q
RJ4l1swykM8A2uoAA0gV8VdqZG+yF+8xkRsvY956llr6osXIFIy+ZURHIv/WzNfWFpkkqpF/DZQX
PKfF1QBfOOFBKBOcRlae+sRg7+weBC511GpAu1nZ/ToR06nv0ZljHWp5drhPXKSniQMskEvJ7YOt
4N5N2X3Gi65Ft1EnEWDK2ITA7fRtlPiei/I1JEyTGsDasQ3wHR6rF6Wfn85c8GmJt0JnQh6QEq9K
kTONNZkjBmt9JD2Ftpc3WmTlP1Q7SK2F3LKF2RK9+jZ35Z7G/DaXDmw+5MnGCIQYv2YMZNjSzddR
tY6JiVlEI2O0dM9EVnuij3d9DB+rLo6NiaSgDL0sAzVHhUF/tbOyfNckhO/kkGiaeYmEXlgCTcDK
q36ELiPZCV1NNTNALvXvPrJPVH5bhmc/zKVXqdB/qaB8q5keQSp912XZyQRo06TpU3B8maJau4G2
r0MUCgErmQawO3V9AXpX1AuKt2v/HDd5NQH0jYGKAHy+lTp/0OGaJ3t1L0WxGQh82icGUE6XSSK3
WnnRHdSiIaMVJy9+o4lASaWvXzXUbDRC4bqfxMLrLPwuDT8VE45IrLp73UTuR9r7SHjWS+NQaqfq
hopwQ61yUJRhl0oipnOelIQEODr+H10hWqmZpx0ZlNQ8mo7ytLoRq0NBBLNGQNdmwcZ0UD7TAcsV
DjXusqxYFzL7l8bzmQ71kdndvWwCnNkK/LIBT4QdoXwOGVCkJVlpxMn5YaK9lM3VnbDCygGqkDBu
MwV9aRZwHDjIhP5patN/c55f0wStL3kZfhHnI0DK+qn3y35pEnsil/dOUz/MODBOZT1zTLAHXIUm
E5G6Y5Aqg7D0Bk4SPpBpk6h8R4JhEpY/BglNF9NH1gfdHU8txqJCIDCxJ92vpoiqxHH+yPZKicPi
8GdVhsgDb0YTqUxctIvZqv1mmM1zEsZ0tmzSx6X1NdUv14Ug5UrozJHJ9Wbri5pf2FAfi4Nmp2wC
y+E2ZgzN1UjZd1WB8kMDdySRmDrwtpuYDXCNfSA24N4HmeK5MwdyVegbHS4QCUaniAEFp08j7/Qy
2nOYO67Mhl83T1ip2hBVIB0lMuqZfJWXtLfeYlv1MKuyeOiHHyZ8l1FzcY9JJVzT+nB3R2W7ytX4
A8PvSotgWklzM0l3Y9rl0+L1s6S+JbT3M0bkZajD3cEDtArFmG5LRkAAUYf2ZLk482Os1GbLvxbb
DF6wa7Ctd3hV5/HgqAhJjWr5OifzNCiL6XnIvkX4P47OY7lxZAuiX4SIAlBwW3pPSpRrbRCSWg3v
CgX79XM4mxcT8dqJBKquyTwJ5GFIx3eVCmNVuMltzEFYZfGZ9uNHFsmHKads2Vcogxsq/UwSVcP/
09vpT2GV/8ZWBYyA+x/ttzfbwZEg+eqbSvqkP9QUtA9stzVc+5DE3wl/OGGmAJnQ01JcQ0OY1Z3J
wXlqB2NReIyAHnDQchrwyczzk2MLJP/6q6tdvWOmZfIb+mueo/7IJps9+7QLBxBskklXSPIkfc5l
HLnFpZn8KeEwGgbqDdmceWCvUWa+VVkDU9syLmY0m3Q685kExvLb0MjWyHLYszNaAXbbVAg0lfKR
nrjzsbewa7ZOMIPG67fZKA7aMo9mRrUGQpim+8U2wFmFHOGWQhmeVH6PN7j4Lozomw8MXSqaThXM
J8PIdyEO09bFS0kpMznZVhgRKmc1/TKRWtvOvJGJb3JLP0axI8vUwpAYhmT2ROl7aDC/5LP7l2jb
a1sxyI8BQ7kxlVDuPWzeE96BygenQO8McARESRZ31soYWTEqM/2qTVpiwxT+NZgZTWRwx9mxfYV9
DeKtlffUiY8e5LqlosLJxmHrEYjADBnqKjmoVHftm+Mh8Jxl/1oSPqPaB/m/cXBl2FgaGKcSW4oT
vve9zZyI/sxb760iH11a2sbrVOHVULBXgS3m5pCsHRfpcTu36liV7V6yMWy6EDROZhwLC6CmExS/
eejeDKa3Wy1DrHcIj2f3Fs761XgcRdWk3wnN3vvIOXjiriwYOAqC5A0rJxgPESRPhE38YHFb9QrD
e9sjky/0idBMaCMkKVYzYTtF8DTGwSFUw4fU5bd6uNw1vWtZt0dkALcZ1ipct/EkcvuQUKo69Xxi
hoYJSFzCLP9mI3NsNfMdxdwCImGcAP1rQ7VKkDJnlblr1HTlMHs49E0YxzJ/ijjAFy7WMzOKTiLw
d17aIPeprVcV+PdgJNuMCAELjd6skVfWRo3JQSMvrXZBq4+qEe/p4PzkbbI3QmiSU/qeF7CAfIMD
urB+BAaqusg32ncuBqm6rIV3ehgOYT7uvM79xFO+VpXxWbttdXW1l6HV0dFHawJwNuG8LlLvsVaG
QjUSgJF160KbkBYJ3UwtdNVwPwKXkXpTyg3TJ5SOusPNiKkt7oNvt1d/jUBOhOPxb3cbUO20pKyq
EMjBEJBLw7HBQDJ+73zUxP4s1y37bC9vXurAeaX0gS+jB/p8NUIKylHXkWGwsEkulEF59IvuyLbI
XMQEmcIOeK6Ue/Hd+ZorZIxDEf0U6AvVKGDHAejEf1VTFiCCoO3BG8TW9RhgpzWL6NVBJyh8vIep
9eFLavg8fthrTCZXAUrtgflX6hirJiWwiKSBxLXZJKnntIN8T9hfoTnBU8ySOJfNrwiXZp5GqF/9
pd2RSqP8S+UUXwQpfVamt2XU+CMHD5ij/1mm5mWau/VMEZPUKLP8+OI7IE1V/WQbzasdvWW+Bd4U
A5NvficdzPeJ262r7pqkOE9MHiFc4060+iCC4Vij6KtAGYZknRNvvK+K5snNHw4yjJkSQ/Y8MkXo
m+fEmJ4CpD6KoAN0JWuyWZYp0JkJhVIftCuLXk7x4MR2sqEt3TJt40WNL5ao/+jcORFKup1xb0a1
JHbOOKp2eme8+uGNeMYyeloaQXQZBsFjQ3y2K4l1JYdLk3gXQVxiSGhNS+dfR2o5j5gTjeYpVSPm
XMvYZyr7mpLwp7VZAycJMAo3WKSdfpsBahdltet7imCzpyUuayxCzXA0bPNM34c3pA+eZDwOy8FL
nwpVs/J1JDGC4p49kjGq6NSN1jkfxEEmqHMFxLI42g9U6aw1XsIe53mJMGSZYGXo2/ZmcmYUVvw6
4YEaBWVJ8Ni2u4Lz0sWEIkyPoBCFH8cEEdQ+7HQ126w9a6I1WiF+Pp7u0ZyaDanfyTaAsl/mGfRr
LD92nb2lzHCEQ0U48qAgOMLxOJCtXWov5mNI42fWMuk+13a7tbV/Fg50rMbNm4+Uf72NIWogw+zo
dvD9JoG1op6j/Zzyz4wbdPcO9pi650TKxlKi7abxD0znlxsiOeQSoH+ZTEe8wfuuRh5MbGfOkMJ4
fObGnX6PzIlI9AftyYWy6tNsN5gz0SBB9XUiUimCaq2koKeJmfv8Ly6Ssrx7GgpEbtZHz6SO1Gn2
ZRCcI8ceP5gH9cezAeW29A0OMesZ95Tqynvf0q/JZzR6jMA6hFbdRMHNdHAvk/SPjT4iSTLQG5gw
QpgzWGJpyGvKqbmdzpOhtkT9oITgSgm418ZBf3bd8Eoqyo6gaLLYh73LQGKY7PCeePkun6ffsSH5
vfSZs6Q6YOxTIQbVGoH7Q2EvptfRtxQjZffd9GOAGn10QplzccrRvjQeG/sU8zLLcRO40gQKZY4M
JMHpa6oQZhaNdcgbrEy+iaNz8j67yrnYXr9LpuqUY0/x/ezEpQv5PgXSkkB3ieL5b5wGxZLoL+cy
jMD1eAcOueqSdV7i4ysDYxeN8Ai1k58sAW7HKvPLjKgK4MM2Eux5GSouKsnQi4lf6+afUpPN3Prm
YcydZ+75q8v6f1uiFNgYKjAOqZ8TPhxAX9Rm8cayr97H0iWce7bYwYMORvB0TgnzIaZy22XznxgN
EAcxNgdLWe0qsLGN5WMwbhzDWAbCBeikFSh897lW06okq0XaAaSb1lzbDT73mvlpPDqXQsv3wOxe
A+y7EauDTYLAskXjGLnhkWKPorCn1FJK7mIPAbXXxZC4TbTsMFixmU+4DGijlSL7tivoCyvSw2px
9IOy+UT+sjIdvFekPi8tXec31iXuFsLHPsRG7OEFmoLmiRvjk3rtz2hG1ADBveRX+4ZX7JvAJ0fe
ZB1tEprJ2c5K1OF/bBbdeI8SUqDs6CmvIkSPeOo3cZ3XuJJRs/WEibP1FNWSfQF12vTcZno4Nonb
bJSl3jMbh1dmxHhyEL+TSf3b0GMAEiJtiKh1wnZLkp8GGuewIa28SSqmSaA5NiMSZRDK2I7yDQrb
tWhRA3TgnT3v3jTUnFlfObu4Dd6Ui1ctDtCNpIW9tyexbvr0N2vZsbTRAFK4eJI5WwRKHwwTOFtr
654iEaNHaFZ1A11G2j2HYY132J14gYs25ZNGQPoUDYQQozXZz5568jMCctJsP9v9qy+whTW59aU0
Woqs3CA9xG0rjVcv894rgG9dQZKGX+lXy6n3EEimlVTDwapbweytyMGi6HLl2vXZC7pb1bGtGV28
6llGKa6U8zJmw4vvROQ55W4McdQ8+S6zLM8SECM9t14Vs/9ZzJx7U8Xh3bf+PRHuvTTSrcG2IYmY
ddCe0rsN0670fNTaA7rdsQs/ONDWMXN2XBmkFSt+UkQr+ikX5jUe+ovL7IuQKfvUdUITv1SMR1qg
AJRN65G1W36VvrVXFmN7yaXAT2NfygA7ekmkRKDsNX+r2rOIts6onr6cYPyILAsmdjhviYP31h47
4pUZUynP/cnF/UNitmCIVA8oQjmG9rPRG5SdNcx53n1zVsFmdud/c/JRTcEtByCTuCMLlZkJvk9o
LFoXhiKOI3ZDyvERj93BYWygGpacJbbrqvA/6hl7dBqlf0xKUBEnPld8/0KXuHNyYNtTC4QucOZ1
9nB/xfEQXQunzbaeIUC7zXAei9i3l0iwjzO0Z1/gbwX0fKXs2s4ct4DMSTFkCsOGDa01BUm6hRvB
WUcmSJW566B0QUpURbGsJCLbtMDDwpSSUj1CPBub77khX8y2e1X/D9rN6G2ckqMfytfWTIOtSNQ+
zaBShqe5gvLJ6CAK0mlFa93+8wGxy7K+9znWxEDaTNHaS2P7UInQly/ygIM18Ixfz+sxDvfYklTN
OJudfpsiTouQMJ6jxKVmCJnyjKUZAuuWmnWZ5SJc5jcEHetPW1q/mi9iYYXhZ10B+AswFCbupesy
QN7YD5WTvhuVqZFKAGgrHlxFIv+2mTt/EXb7ko4eDwcXVhzwrY/VH6/E1uLEuJTV4z4dpMeRSuhA
HDPTkiwInDk6xI988bBAbIehburvThPtYlXu2iD+rDVLGda8tyEeEeubAwtDQ8LStk61H70X7OK2
hYHOvckqRo5e89r7pU8yQ2Ku9TTsmsdJ5yEtLYfkmCKwW9ZOgMbX2gjPgGWFJD2S7daKvYeForPI
jYuZCpRq3k18sWmWAZyZoN617b3XwznBouJUxd0uDb7n4lW307X0PMIASyyMScqOHrr5IietG4qh
edByIkQeWlRYvZij85HmzrV8cIF8DBkKGmDV9DfO9GMt4YDYhEVF/oDGF1eeN9m7rPKjp8mU4ILl
S0bqIt813ERnPvgk/GT0VpGP6dGMy2PfFd6mUflmNvmTxG0iI9Iovg1jAgzODtpCrb2q8ihZSCsg
MMMfnzOEjN1UrSe7JUwsBJ+a9UgEVRcmS/LIf1K/eUNG9s2njiYr22Up2ALg11kQvaadp1nGIKxD
P1yExXtLvIgeiP2rvdeJlRHuHil3j16hy8ZtqtK9MbY5h5F96TLxZFX8iGVnUWRw/DGARSbMbDFD
JQtswZ3qbGWBhnkumZ+teu0+m+3/eG8SDScoDVUN/5TigfJg55BQXEYUT4yRbr450SXSyPlmfojB
gbvOjCPO2oaIZ+LIeWfo8YF+LgPWZazIQybxJrDLpaEhKZQDZnlcZg5EPYRYG1fSlfkyXYUjv3hu
4++5UCBE2VJFwC7aYVi3tlh6AdsYBbnB9NQmqIffMv/bgmCQlrepe7VvDCCnOrpphvPSVyu/4w2e
YVXI4EZ1jRlVSAo1HleNWogcC3HsWB8lk96HNv68Iek/vCy/dBMqxZK6g/lGtG2i+V8T9RuZ4RS0
IsIfCRhNm+irN2O8302Zr1ODdIemZ2RSd4whm7zmPGNR6SE85pqFrvi3VLyzTYl3W7bwJ5UJW7/H
5Vt17br0PYLFcIN28DPCPjhXyMQN8zGGis2D5VFhZuosLQZwtoBs7EtmXGZjwqVx2sOYhJfZMl5l
zes8+atyZHJbACXwRvKcR5br3mfTH5OIjNguL2ocjxKMx8GGPTCUTzqZVqih1IBXujvTg2MGo7oF
2Nr3X+Y01n/ruPJ/UOtIMkMHYzOg7WPKorrfHHHcM5JXGtsozCIS4ZwKGi1OE9Btud/fc2Q262wI
jbe2rKbv3E+x+YrCaE9FaIjPFM3A0RnncT9yql2sPtGvozWCPZ7bBuRQAVmkty1soKbAfSWrnkxn
bVZrMwnhRjuYwgMRhntoSdwZMfbcymE/5OcgNPqk724zZpx1qtCZd0H5TzgyW7PMnDD56vinrByc
ZhUKw7Yr4DZrk+CWuHtvi+CAUWGd+HhK0phoyxIs01IaAbC4XmGlmqrq1rfUClGn0E3BgbMMSCcD
o2aG/9EYvCdj+qGRz51SX2HLNiaaUxwzbDUhabDrS3Z8IC6LZz7tFqU491iMJLlro+nYzbOAgpGS
c1vhWMofIc9lAj+kKqibLAdGXkQ0NmdMDe0wrTX6j4aRms9vXBQBEYGucmwewqEhcpGgnq5zmGSy
1KdxMx/SgThP1nw+v47jzzcxmHZ8cu3Hn90ZAR01PEAvC6DuV0YED1QYSTYt9TBPl0hylSKohu5D
IeRD3GOE4KYPBqYw6BcRwJGMqzuBZEH8MTili5A6cTIY1zaPFYr2qEwUU5C6YyBu+psWjNY2Kxn5
y3QWf+qROoKZR3WZCvM5aW29zrR3TYb600Ian/f2PtDepQfi2XeM5rPK+8HDg89HMvWq53iPgPIl
LAhciDBJjPZwq4q+2tCdQP1QZNwlmLI7v8DrLv84SAYmUZusn4sbXcTP5LNLcRT0fLsm79rJokvi
jPswgcjZWfd8Du+zTD+DtKMI1rs4yu+Jj3iP6PNsY+p+p/qYC7pcc8skW4HCNBbWhv7oVOOUU379
VvoQRTz/bGUEsvRsG6ehus4IPNHVfhS2dRNm+esigMJy1DxJ3dBnNZz3/r2ZGb2npvUWZhJplXVR
JdChzKJIGBL2A233xC5ufq+Cdm8nPhodK3xt0boRXQWhGoRHErQg5Cd7WpcUaKtQBk+GYYRbr/bu
g8lOlb7uLYvGdd9a70NPREzS3kvKqEVn434WOSd+GpEslyCZPTnMkLiY2OPPCQ6dpPYtdAl9vchC
VCRD+cw9sghZ15jkPiunQnxisdq1Hm9YFaYMYbHslD0l6OCsPVLAVF3wRcuTkXUBNa4BES74G/ni
m6PEf2xzrU1M+GncwbS1+ifDVsB0RMJmDOzaPXM62FBx+moAIBkRuwv2f/SpKXZUD70dRoJVPvNk
momJ/pY0pqLrxrcs85i8txLovGkdvKjytnwmuyzo/5Fn3JwaTz8PBD0ydmxXaLxgKqgNtM5dLQku
wIa2SqFOytJgNpQCAzN4pIJEM1Xp94nlr/Ja/hFDfEGPSrlRunud5f0F5ekSD2HA0phQzUcHVwq0
dlHAX5j3ctXajEOj1LvgukNcbpTxVlTp7xRxEsR6ANzV4X7VdrT0ZwgaOS4Eb6IkqtCDDa74lJ36
10lqbU48dezN8N/kyJsfMQHBEYklc35Y8O3CXjmihtgL5GLu5Ufi8qfa5dnxe5zyUbVI9LgyAhMA
iGV+BCZKEtdCy0xqS+Hx1xHoqk0O/zx67RxNkzLs4xxgdhCfw4eiFCTrOswBfTeZ+6TTZGOP1Zpp
/J+hHmEJNTijB7ehrWjr4UDxv+4Rks85Ngch8dtVzMgMYbi7JioFsxgt7mZooGKqyu5qtbz1uXhY
Isz2knJwNewGhmJexjympKksqKLWQllLi9QZp9J3xwGB4SP+kjwFHXMUljBLU2QnhcSqNqNvJ51O
ZVizOTM3aWJDB/3jw93Q9q4Ju9/Kb9KlzeagYmjLzX3LMaDyfkEPDL4zhC1a3KwZejopW3OZniWq
U19+VpRUaQR6KvBBrjiP2EsgLIDCWVESkPsxYQlEBL4vJX55SH+T31zRhK0pi9ZaQ0sI3UXqmhvt
/dMGQYjWj6rli0RDlLpf7GAeh27kwgSQh7J2N+ARL9WADRnaiIFbw7RGCKeIYtgCdiHJHgSmYYzg
NoDSPUKZB0M1lUCwnfGkC3BYErADT1FdcRx0xFPZ+hSpmI1+s0piprQYPGMoAwzFAoI+7cA8NYiY
wuHLI72PimNhUQjHLvhZflnVh1/eVHKL4ll3MD1rFH0BAlmrUSsl+/VUmyQOyO/BoNwPuEOFve4r
dWuBFPC0bgq8HFmjF31aLB1LgQZ+5mdmF7yqsJwj+mq7vxaYLeyPDxn5poGbhc1n4fliE5crVO5w
onpcPgAf0OrkjTi4GYFJvbtv3W3iv7ALYx82bbzSYYAzrnOI4PrVc9hg1K+Ng9bfQkwyrzC0USyf
RVm/xtMyUTymFiFGwGRYrQeMBKxDEWM/iK6IeXM01hZoDYQfDt8BqLO1h5K5nl+a4bMm1kviX59m
VOr8dahzN3ZukHxqvIdO9R7BL4oeBBpOrah1lwAQNyF1AOvOLaHc6OwxagKw0Lm58YM/WOV2j6xu
tzK+3PoEi9jg8pjYgUXSvUgUYRmckBmfZy4teL/wDFk8VAhCSYaC2eYs7UJfPYNspeZVkkXITqki
ZTaa+UTn7FJqsYom94vbeVt4F2faT/7RhC9no2x1O7hbBamLOw97c0CacDpcmiLbp2pmp8EQJt5r
+9OcwafMxT6du2M7CUYn6Ko+QhYvDqlM3sHoGL2vAnQb2fSS83ZCC3GxMFj1Qfeg2V/UfPHhfHgE
eecQXZGjuM2lUYLoMVIyhj9B+laXHdfPMq1fTYweHjtl8iy97QxsIxPfE7QoHr8HpgjcQEReUNDg
YHjmlBH9Y3NJQFmvtu3D1Eril/lmyhI29DECjymrpwo+E2oHXf7NyfLjC8sfz3AIvAwS9b/efI6p
OHGJUsUxvWn3qnsJY9ocEFnKeIh7waBz+nUNdMlfhFwL9FqLuRhYYj9gFeXWh3eugHBZkIyw7OHh
j5blaFLjdVfXE09B7YAI7Y792B3j5HemeWjTeTUmsLG4jHC7kZEb3RKEewb+BnzF2z5/Hl0yDFOW
+c4liniKaOzQMPCMI7EjzDTzO0au+JpBwTniKYE0zKucy98U0MIkTxJWs7DUukZHEdD2WZO3xf0F
+2x6Drpg3xpc7u1zVCfkbNlLO2HlCWi4IBjayI3Pcgx2dXGnXj8rDVKHWbWGVBH37FHf8vRvHZko
+R1JoHBKcWYHb5MPzgtJ0Fa73FTAoJGe6j0rqsMcDR9DXfwWrVzjiYYrG529ECzm+DIlhJhhejLQ
sCElOc/D/5zEJKyZxMOEYRQZTSDC3F+KkcVY/1aJubBb5lDmsJzi+Fu19saIs99oqE7SBiXNR0Ib
tEBvdxYuEHfkLvM43MaU6YfTLNHTMwD57e3h1CTvqv01ZnnMUEqM6HYXkUPgqdiN6OqKODpOtr92
FXvH5G9joEcb8M/axSXyiYghPHEM2m9fx8chUpeeUYzdpX/ndNpIYpP94tPUGvZYtnL1Psj7nQFD
whEPMTOMKMt8C6D+6f6TEuY4x8HOpsSI05rcsnBtYUDmx+JfIR6KTZeiF0ZtWDzVRrq20ucJuJjH
9FsN2HG635rFtlW6m9r5OxLLxvUvOSGc+cao8xkech0957HYjtWZioSLgz21/9oh2M77j7K4YBYb
bYJGV6XeNMydefgvln12c/QWkGt748kAXSP1vJizB851PDIUh2xRLWb/36xeRXXN8i8V43ckp86G
gzvu7f6pYN9AfJCibM1h+bsMpSrmk0F88gHnJvAGIXHULzN0Jz9gi4sM2XbXWMuWWXM2YXsXCTHm
NRLjkCxdc9sJ1k9+AOiLHLoIuTGwiNHpEfH5yxE/x0IqBnxhl0LyhjRJY4X2fdf4Oev7hl2FvXco
Pmeq6yVeBEj0gC9iKu1ggBfI9ofK24/++qC7O/0kaP5pFBboVzxKdOcrjb6K5KvMGekm9cJhTl2m
YFq2VXAKwRW3ziPzFb7H1FNjjWiFWufa4MlFV1Kz2An4qjNsZ4DzInAupMVq9alDsCci28oseDIV
68I4VT8xmSeTm10fVm7eocaZVpi/cMWxkKAMryBHLGqd7FIfJRmbdIWveoYRUMG0iefg2bY3XvrN
ng6OZ3Gra7EBirD2mWPIoD886NPC/GOO/2JiYmw82Ehz/XEfAXVp7ANG2BW+0B3eEY4iXvm+v9Rk
pDFD27QFEuXeXIai2wxoICQQBQM3QM2QzwzfowjytQwIcsRNRe+GLcVkK0q1mr53LtuPQoFE69WO
PEuma3ZIBJmbsFeq+dU1chftWiz0i/nuBRMNZPpH9qTvoh2xRhpMyy+WMbmjfFvrePyVIvyr0B41
fAKO+CEdEcLUS2G/5h3qbxAKRnzJXHtRhP1+LK51c5yTt4CDLAZQU/qw5TJoqVReWODbflwwJywn
upKX3iIFxgLZxrdMV7IcGSR5KSM66KWBcs9AeQoN7s7cVfhTNan06mFrNPVnr+APBDahKQLfHbm5
WXgedHttiz8K8cxctyeTnOkxutdV+loYwwaZOAC+rc9Nh2V3kzYZPiUCHKSBWJTZWrLDLsQ+195k
TvzXYCLfS5QgItgaDltGv1hzlqQgFK2v2koq6FZ9fG8hLNhRcS/d4qxx8nkMv1yR3v3u1lokIpeA
KfEfoQc8h+h/sI2davHR+TCUI+up7tQ5FS+j/demCG+bdwXzevRvbfqBkY3x6Dqvj1Int47YYyc1
tqZ0to7GFEkLkRBVmD1yjhzj1EdEBfJdTOQIG6n8MCvemrT9Cdtkw2SPlIA8eB1QB9Pgb4GagN6n
joyYlRB1YePULi/1fJ8RGfVjdTWIZmsbc134fbkIGZP1fbwyk1vUvZfhP8R42jqWgsy1lIBNLGa9
124o+1d9oPmUr7a8Q4ThtR/2SaXXApV87xo7sPUbWZhb6U2rniUHWoeKvJKTRqGu/PB9So2NmMXe
YYpZNb9T84UCZ51hNmut6aAywdbiQ0d3rzg9yt0IUd08EM5LvCH6TYMXHHKmlOjldXIsItozBfVV
8dLNNCoyoO5D8gejZCEhM9TRDwL4FZslfJYpYlYm78Pz2CMVYwxX2CdNRpV0/k7zD3z9vezJfELa
oeO3lrySHPGkxyrDxUiQzOwF25Y7HoBCKxT9A/p/T/FPJi2oO3uwiMpHtI6fbDOvg9wOMXbMq70d
3We4aIrvbmqo4MRrDayqEF+auD+cLt7TzBzQZmi5gaeRTb9FBohUvwkPhNP0aYlrP56phA7DUBxc
7rkShHr/UqU7EwOFF/oLs1Ird2T8x4eU85NWc7rLEB8k5j+GnRtCMzvziWSPSG5E/UYCV+jwma4N
7w390LYcH74X8sRPfvqpA9hzaGBreFVcWk236dpv0W7YLEKSiaOY24UyKbxwidf9Oz2JZoiAhhEi
wISI94haTbCgRLkK5Zr/ZtgSsHPAg9XAj6/xGQjMP3GG2HZ0t4zcwAmA/0Urq10efJobpm/LGGql
x/C2N4gnKtxdye/DAo77j54kzG4C+IQpbm30EFnHCIjiTebSJEB6d9pvWk0V35r6hvVx3RDRLcBR
iU3FW1DzB7vlS+Rc0ZEB2m3BQnEHR8Pjyzs6PhIDwEj8emmcyIRwrKOsAQxPctPz2CGETXlN0os9
AnWxsk1prGem5aDAhhJB5zFs7zo79NUay4RTnlzEyGiLYCI/00Ss9LQdRbG12ycG/LL4MvlgYsTo
A3+tRJclTUK1EZ9O7ExIF162VKbG8JZXl0xR1uh+hdp9nxaP3FZG/9ZXONM5yJnF5vuoy03QHGbw
wDMzkbgksM/DFjMQvRvwA/Lh5SXyb+5mJ0eOXxPvdSTFhc0bDBZ2mXnAMVYtO7SrMQLETLFS6H/z
+ChEtenZCU+I4vMMGACmAZhrpk+qRzays09torqjU+M819VeE5qjEgC8pXzSRYEDjPglKuMcCn0o
9wJhyugUgImmm2l02GI16s3xHE2r7OESEFhnvvQY7HEObyzuWWIoEyNYOSFfaBhBDJ7hW3UvUIHW
RoJMWfrcx95woQxe2A73MkFUYtdGDlvml6n5QCDFOnHRgD4VzriKbYzUMAtyeOLCxo+DiUiQz4Ov
gOtVLYdx/vTIop0K4pdYXoRpcE2ccxa+/k/w0cDM54ZEYrm26nd7RkZAyRp6x4KBuhXx2Y7dJaW1
LiUQm2tZX2GsWCTXEFOJCPDgkiIQYCtNMeOw99yi+FsxK+QRPDkw8yECOL175i4HfZufmcsTmZRd
LedZRtDFZmh3owwhmwabsuzIs7DQZY0bFTXf0WzwAR2QLQh4OGosSKJC0IVzAIx6OvCGOWfXdeIV
ToiACXp0coOcWXnetJexTB4xJ4O6qNwg1CrLfwH3/EnCtF8XjxzouEAwZyBiXMIEQM0wMBVDb4IV
1uZ0jOWDGy9edOPcxgGOUR0ScRIA/GvZx3htjOQN9YfGkmpqsUXf+ljR+0cxhn8wXxMCySJE5/a2
s5ODI6N9iigh6AgHBScDPTEgv07ExRWtHS9ccui8biuDgSpQPsCys76O88SbpDCMBmoC0++imuyT
+Zg6OQ6MoiHmz6rLdVcYn8xjdpXDYHZ6bPAnl0CwyKM+JDtcuCzrtbBxhtUFXiwoLAzBrHBfPFpB
wzpapnOIrenLmBhYeaRid7b88rCkomqjUmL2VXDP4uMYcYnkNZRU62BVnFhFtorlVw9i2ezDlY0C
uaIlxc5DWmht39gvXq0q+BjHiFULapncFjEK8hg8roFqd37sn4fpx2e8iL/AmTZDMPwwB30LfP87
jCeNHAhdpf+wZs3I3zIUmcsoYBCMRuCCmeBKh2Z+8zAQX54T/xWp9rPpXKAWuMOChnDMAX2I32WE
lungUcxgEVAIKFj95jMI8Uy2KyGNtwaYOzuVpPHOVSx+2GpuW5pPD+FSKS1IKvVmSJKXxjW4IfBe
xPFKmgxXMK2MobOPEXvbHlAHRK6pfxUGSMLSfx1J7UJKjpUCuSDcnliQHm1QI83RxSnksetvCUYD
WfPCPlw9Zi847FC967G5jyFiehxOHqsP429MMLbh5jtm419aCdCbcMYQePrPcO4spnJ66/s20MF0
5bk8mf5AzJunP8LQ2/QA39AyW+wMUdQCUfSIc7DTFB3zdOsd79kClB8XztnIaWcZU8f5Kw6J/ZAB
eDB6CjyUrvZ4oRNaJao9Ws6LAImBOJMIBDISEKok9N0Y6yggbPZH9EnBZ9ZU+1zG22qq3xwcdTnm
ifGxC2/lHqYODjNm4VAsU7q2tvXWQ41BKA8JAYsRsVqr4mFiDUaGMve6A4vAbWRFyS4jnoWOjkJj
OHW8tFXDqMVdG3wbvuWtp/at1886egUCEGAmppsLy6szHqfkZrVnBQ06hwxVMWAke2hyweiza2Uz
ugGpsG1Qh2fIakzmg2MxMKYHJI8MOQVO64KCdphJ9fKrBmLRvJmI2UK3XSPQWTdDfp6p8XLj+wFu
9BGGqOGYMrhmL/4fR+fV1biyBtFfpLWUwyvONsZgk1+0gAFJrdTK6v71Z+s83jtzgDFSh6+qdt3Z
JRx7jIddNe0UTS1c20+y/ZqMfuPHX37HskC+FhCbzjjTiRi68d5iekL1A3cYzA8DKL0UE0LpqU/N
zNelFHNY8hkEpqqad7XdZm1+qyAhi34Z9yxOfDJUXU/2J+XSwvy1MrZWHF0hJfHs6vStMPtLSdhn
eaMrTcxwIfeE1YEn8dCaw3NF1tlDxC2DaY/L/BSqfxKI99j84XK/80HOagmepaF/FAm3I8icDzQa
41S1JMuQOW+ofFllFS+NvbcwyTd28CSjJWei5aPb7FT/rbK3hhqjug8fjIw84iXkUcs6H7e1ez8P
n3l2SQFY46O8E163iZKebzZvLX/cl8KEZtyvPVJ5DroF/BdyAsNq8KLXpFsq7tzK4VPOIaOH07/W
och5rjuovUlycl3Kd3rndxIFxkbzXgTZayepCC1IFeYxa1tjD3o9zOVutl1Gw40FnoJTY604LrGW
Mv6ajhAzbr30zxJTQsosSsBPj4Zi787iLwBuyUIeXIt4fgyBxCVxb69SEg4G7iCsyeY5bSxClY7B
GmBuTMLgKeNUs6iRe8aN9sCipYq26yUG4dw7niTdbHxFgFMY5XD0ybLGhFJRnOA9cnLKsh3CEBpB
Xh1zA53WxsF6ByADVHIxnEnWeis/N0cyTkCsXFMC/6VuIprd47hsraGNjT6Xxr/EmvZu31Ndn2/g
FoUYblFPsiZ9I4P4LWN3oXh8+vbivtPBWwFSczVaYUyrFXAPD3ERxlrM+meTqqXqq8UL2ofMmhXh
h71XtZ+NB/LSUfydInn2Z/w/Zfwnk+nYDh6madbciVqeLFH7Dmb7UDmvXplcmpToZex/905PmKx+
yevxC+LdfBj6mNpas7nU8stgFlt7E79yPIlEPX3efuZdNbD3yb5UOTVkFoTjRD1oVd5q/DleQSG7
tLeBTFfdPF8TfvlkD9ex4BBphhB25QKwt7CiWY7YIeBs015upcueWVhPdtgNJHAYvBcphoGiqT7t
AmhA557amQ4AkU5XyRwJ705y8XznOTOykwUiyEmq89jIZVqHNgZCwmQaXseEbIT92A8+gQ1jg9Z2
NJL6r6cQIQqhzfCiC8yPTNuZwqUxgjaPsrEaMI2jrEGEDEp6uBvyj35D2jssf7U/fEm4nVk+0akW
awmVHahygxI09NmH6YCKblmhIwGWN0KLLPS88awCmIA3PTUjHn2zp4GoFE5zMOxhW+YKRXGo31KH
3U2025og6qo2l8yTB85WLgf6oh8+cJTh18N3yvVH3DdTRMw1/44NmPUp1iyd06zqtDo4Fxl3L1d2
u8Sgc8CI3UcVQ76Nl/Yiygi3WoFjCRx6D+vm0o3WzJ3NVnxVrJpdykG88a01+Vgi5ACTlGFwBXQZ
7vLcif6+astP5aYHIu/IJ9N7hAYYJ91bkVOLbuDlI4509EoxMtaPWJuMXRtQ4RknBNyH0PnzPeeS
Oe0jVgL3jS9wDQrWgKmUV2uGxZWStGRMCh/YKa2CIgPyyWOTbyp7rPaj1X5T6nguZPnPTuXJTuyz
Yyl3XURWvgsxXIq+fCPWcuyDYBm2Ldv++IdrbZv49oc/GzgG/Pu6R2CZZbwlar8l8bbWSKV+6J1m
aZ3mFtCwUT+U2vszx+CpG+NjZzcfoc3p10g7G4I716xpMt5YO3ZhO8GFSo8xYHHXLF/bsOMBAAqo
g+zBzLIvp1TMNv21RW+FIfzDWHS7wmRAF8S4HT3xrkY+waJyMaSHDvTIpPmHtEzYdxFLrMfWGtqH
oMnO0eDvAtP+hAdSkh4Sn1iHjnMi14ZrLdTmuzEmF0Nt3EhHZoS3s6nFDrvOuhvzfQaZOarx6tN3
WjfqAzPUuozjV9tZ+g7CI72ZBKBdqA4iRgUoGafErbFOU/ueRr0b5Ed75bfRupRUzAyshBB6H7H7
namORCbhnDdK+Aii1vsi4v5WW2DjOSw4Ij91UTHBey+vc9c/KFDmhr/kzyqwulHXbesZqxtxppIl
2PwLeiYSEoWPKAL5NMOkk8ACng0PEVOsz4osffj4CXzlQl3VDO1lyE5SiltWi7NKu2MwBsswFlSK
jygTqOghTd0XyAcUmg/WrUzHh8EEh+66m9pN90Pgc/qQKyvKzq1J09CU0EWXgbLiSJp9ekGLI4it
LxNMDB3pX61GWVgMchIq2nroJ3ku4qxYkwKEkBQ5HPntMFvj6KTBg0q7ow6Mf8YQthAV+scpCvgx
bLBpZJ7EmPE51M29m3HXtTVVHiPZekzDt9abXp2JAokaPPEK994XcbczuL+zL/ql9nP4di0U0qLT
r7nfvFeoznVKkQVckKfMzXC2WOteIrQXtn8aotraWKyqgNrws8+hwNko8h/To9zDc6ZNIolX5WZ5
NvoBWyNiFGYAMg5u5dkbmG5cB5r3CesXg2j0NUP9JDI4ZhQo7DNftciyTr6diqXolNuEqPwXzKbN
pmUegPEmZ0ZtfkGLpYfAS/oXTPnjCqs3/w7CNthckJfUQJVV3RIGM4z3tGxZgZS+lx0eUV6xuwqE
3IrYHKuKk7Y73oWXTHJushg5oEbkl9mdH5uZs1ftYRH3nfFgtilhL2PPwncIw/ZJx3TGhaix8JiW
5hs+roOfk+zJ8SZuvIKUdUt2cDsA8mAH6E+tourbmdcW9u+Vr7xja+TJptPCXJNVWhpjkuscU3zf
GwOjSxQjBzfFBoMk4B3eNc9vceFG9K70/XOaBZzJA3ACXM5EMsEn8LyrTemxZ3Ad61CN7/oy2fUT
KjZhFA6SPsevhO+RJowwrZghLvW3zp05oWln9fTiTViX+Y7vXovAhsdhF5tUUqWDUqg+nXkWSUkl
lTDdm3ZS2omWuRUDo/gRKzUnmOy35Y6Yhw5MY3lmH6COPIMk6OgOlACMv4rvZouq2NaRUS00wXeh
u55/YPUWpihZmUvTc2TrcufHM/PEJAJnNfn23WiOr26t2flH+hSSEVmVs/1UQJMz7+Oh3IfWECCH
c4WNPVCL6G2C1HAdXrK5WuLvk7wmo7FzswlWk57+WZn9pVNII6UWrCd8MNY032YWrq4JEhAabKu2
FGeJk+MVQg7L+RTwILqaP6PNIMGtjltbvHim8zIDtEBZw+7nWeXfLGCsWIDceKmQ2BKDqX40NcOK
nYILeMMxoR2plq5RLEy2oztvLOlBtz7aiEaaoATjOLfhWxT2L1UdiC0Rkvu+LmERqPKN8MBJu9PO
8qrnwGp3RRE/5756div9kIz1dSRm5IKMBUr7AR3u0nje1kgosLYmdPHACDeND2U0bohYBuFT0sX7
vqq3lZnelLvgTXIsjSJ8aAknlxFnKgDh22luWY7Y8xrueSQE/gCfGiu8+BdJXXc8sjVPOt8PvoVB
ZmIcn4cHoLSnyoJvgWbM5lKIbdos8saSOJ4TIyCeHzHqo6VW8eFHOdVi4xIMGZwHnJ+PkTH9tGlZ
MXHwLmYd4APl9gi8I/+hHpTLKmOHZrBOAZyukEAF7GHN0CzezgPoYZfLicO6QwD9L2OnIQpSfhNH
ehRx/OFMNA+GnWARDn67sL1ABX2BX86xzL1fSktVVjHaTOQlz0GEjOHjrKjagjlPlaCNVZ5nj4AL
rgELfuSctczPbZf1r3RwD8iJvEKC2Bib2EZDg1e+6yQTynxHLJ/zixixNZUpIkXBDdBR0R5B9uCp
9NwW49UKPYJZnMxRD6hcpZAHI91T4+Ynty7KvVvQ3emP6ozFtqKS1LyBMNj59niAxv9YafXTVOqd
IzOfDM4fxPMppoaihLFZqZVjpcZJstxwPvWM6dEk6vsOaje5DXB99+2C948ahvlZpmuO07Qlb2cL
XDXA5fLesfKbKh3xUGV5u6oH9J0+BGKVQlOG7nhRw+BufMYoLDvc+WaTyY4RseNogzwkTdy7uDNf
MrP88ghQEQHuuO5L8xd3+m7uvP5QdxNju7nde55X30Z6lonqEWCWghLFYSx6Zn8mdZ2dbA+RDN+n
1IQsVmCZBaG69xuuQkwyV12DJDlY0U10BIky/CF3eTHfN3paAvoFVtHoI0oD9hkfiQLbS9HB9NHL
2kyROGpO+GY7waNeFi3D+scc6lGGCpBJGlHz3k58h2y8EnY/CWO6xpV5il3vgTH9ZzKbLxzqWNnI
aw02QpwG+xYT/76Tikmk0t637mnQAJ56Bt3xj4Dta1txBClpgppa6w3mCIXUCa0dYdz9VQWTsTso
jimwpdw9qnH8ToPQ27BJDXu8yeuJVkne0pnaqkFtDEBaYzIELLaoWewL3V1i4fHv7J4Z+uRg8KCz
QayNXiK9uA2NuNUpi2A3eExLOd2Cx6iU+1lyO9t0wGWY8QsuMFyrmkYToPAxwI6h+oxLejv5cyJ2
VM+E3q6NMKUBTvxgt3kX/Msht7wANnhwgd8Ztj3t54qtFrL9dhKMI1NeoUGxu88htIDqxdI5HWvg
8EoZPPgel2McvFwgn+N4YImlSiVrn6FXkCezmfokxuPAPU/Yw9kswk+LaD96EJR9oEhrN7auTmU+
ScelXkLJTczJG52xffRzCmUm81erhCmDibEWWI2FWqcT+vNy/xB0LiqJeikYv3PyZfgitLoEgXub
hqV1wIh/mYwx+yeW6Pf+Z9hPGz6DXR7CxnHDR5aAu6yySfs1VrIFldLfY4B+mhs0uBmLw4aZNK1V
bWachp7RRhSSOG0YIG17G0cV6p7clVo/57x9RYRdYRDk+xJfXZhfebDJAFrlLd4hp8Sd5Dtmf2ca
Uu2AahMbiOI3YYA6qSLsFz3PQ+z7hDXsYudTMrvgYdjCDm3e7kYD1Lu29Fc4BSc3vHopR+cq8z9H
yNzrkNdl7wIp5CC1LHwSmqBZ05HrZ9RswURIxDEmT8gRi5EbuWREN5OdJS20cYTQB+sE5HJBhm0O
YISlKeFgwvHmqXeb4LlP2xnDFsvtiP2FM6g0mWSWeOptJ1rNJs4SY1qav1qEFVLbPFmLgBn9VJ4T
rwwsg7Z070kAvreWWeKfbn+RpcmhEcWvczxoWXIqeRhWqcNEtxtI3NsQSBzeb/KeYmUkXEjjwv/I
KZZeQRs9pGA+6SjjQ/PwMfGa032QJd7WxoXExyhXHGJwBmDqWOPk9TZ9mzvHHnNuYXb/fJH+M91i
Qcvf2qRUa/7u1m2HrWC+0mY0onVL58I4bZTF4ps7N0vjgp1k/M8uOMgaxQI3C+NdOCPkQ4slCGdg
FAizRdd1CXmk01II1LnYgDGCuezHva/xphmwkmZKBpGdFwbSgp2RWwqZsfpVC1zKnq86otNo9p6F
gkVix7yFAvgcWDFQp9U+c53HtM02crKv1SB/sBgfAbti8ZLVZ9eZann8/kSLYpJS3UKnns6jfTXS
DJqGVrWXXf461/oYNf1b4sy/w8CbnXvRDQb/pZw6eoqyFAdKq1fe+D/TkCNe19TPlDpwf+y3Hgrr
nKG2EiwA4BLWW9TKv45SZX5G7sk0C2UcZU1q8wDO70kG0yjAPryJJ/lTsduvMgT4a1nO9xn6M/gt
qnWgIPxA0H4mlvgHteZ7mLqYijrn0Jg+COiIqhUhz9FU71NRbbmMcw3tvYfKDIBDRL08N17cPqWp
eYZedSnTFghn0h7YpdZO1jI842uT+rn1PaZblWUL2/4ns414U4fOIcC1jJ5h8sSH3b+Ia6ea8Rn6
A+J8NXNhp9ar7anDxN62xIneguQ8TPaJMQ4HdJN/Q0z9Nzh+uS8mf6GERCdGnfYhjCmaVkMLDD4v
vfvcnVn9g+gqIBcQWGYNmgkVdfCQHgy/anaOhwvTsazXMGieVK4Yg9P0DVqOR0Ojx9GW5P4YbnSF
cr7tR/cIcYO5OGaw/RI50oy2t2WMPBjhQHRrwIBZzkTEBmsG18ou6bnX1ptqnc9wxMlUNN4lNIwP
adClMQNB2uaIGHeZqL9Av2eoGTkeTDKkyXQ15vw1SNVdI8ODw6FaE8IlnBffRNI8Z57eeebwlbn2
l6LHAfXYY57v/og5veLZuVI18Sar8QSdgirn1FyFOcxHQVmu0pueTFjOl01NDDna20Vltm4kx/xi
JMnTjtl18GzShRXMD2/Tmc2pmhVeBlQHe1RMyUkVRoF3aaf6qx9TCGkJdyM9oeFBlBqEfg1n+xhb
M76TzH7XQNVKJ96kZbTLM/0q4vwapJRTVd+hgU/YC046FxfFGHMKKNEZwKzO/i2B0gjAivq8gM2R
AsVC49qNdh1vaCz7T3PgRbTpkTM4TCIO4m+hDEqyRSI0CxUgLeIkSnoE+x9z+iJVxZGzPxgdUU8o
t+RGjmwelFjWFNMP57pUF6FspqjyTWeMxUu2HwT2pi730uloFx8+w1DcRzq/Snqm4sA7epm56Sk+
L/LqNNAewEHjUNCv0Tb2W44K29EsZDINpku2+830bw76GiXtKWKsKwXlY3T1qkWQzgsKztDOdjK0
tnXFtc0O/etg4RGw6a9URnqJdfKW1sO+ZIluSgp+OzKp0jmKkUO+Saw/dEy8jH9W/VVDGq2T/Dzl
2La6RvAG8qRu6jo4R4G9FYP1o9S8DTi7hQH328ZqKe+MKa3hBtsVf0Po7us0Z5y1jPhfuWnc9dK9
FnipavSJTD9FDE7ihiJeHlDSCI9NN2z9cNzX/bzpap+YrcID6q6ayX5R9byW5VisjYG4xdIX7vQv
tKm9ZZm6WFn0UifZOcaZzfL7ENGljeQLYMYA+yGOYSY3Ta1ucRrBKliAGazJ9J4VVA/IntZQb7Au
Q6vmvSjpCnTm3dim4GVtb2uNyF9Wpx8MG7XGpBd7TvV3SROcjREFehKeyjZtV3HWfLPGPuiI8UQ3
8zkEgfoTxfzrpUEBlcuAXiSosG4y/PEl+KIETPW5R0M4OOQHiTgU0SmISPY3c/3EGDna5uN4Nrzw
U8uyXRHZuYYloWEbu2Bc1E+qxiaf0AHKYdJl30RSMZwIbytg7yCBeKk7/c7j8DUACaBkYcvNClu3
IqsI75HqHOGCczXFFtFhO5di4wusXkDJz3RoZWujhYogGaQF6XDhynA3mPIY4cXzEI8GvzwJsuRh
XB7AHp+cmtI2CFH2ALHCAT5LmwU5mopyFOHJNQB53LxkMjKQ4ndNmrzDRGZbNX2bYbnB33RR5N0c
xBB2aqbUJnAIhg0xdREK2HpEN0ZvNYRRIOXl5Kifl1VYM728s32wka7i8KKckGjl/GJz1mktHJC6
PHIBuCzzMhGQDpsp88j6bsuZ4tgZgIQQv3oH25ZooF7TB2WuxcwYL+/4LziI9Wu3kBAuQefjXopN
WoOt1j7nM9enlnlL49D9VOClNNjJyV54p3ZJGFdmjPuKuycWvjG7l7Z1SvTEJ0zf8lwdfG4ds6Hv
7XapOHdfLOW/xL59KjrsAjpCR9VYvbANoGM5427MaYPFUYCQ6TXUufn1uHf69o80LdTBCk9CY7Ib
2lswbPdjMz6UHuCGgTYH3S4pCPStzLcvbR/cUo0YFDf6gJCxn6F1My/cMjKhBcI5jUJXm9CP0Jjs
8hdMxWrwEReFejXxc/RGmqxdHDJZC7MevxHK6iqIoe1neguV76zj7jGgqjdw9Rei1N4K61fw3ANh
4PZgT+K5D/tfKFRYtc2YlnEMqDxO7OC4Df0ThVCb3hy+i5kjuBycW67hAs/O35SmHxEGcb/0dpzv
6I7P23JtqoidgzLzeDx2DkzI2n9uTRShYXy3fCAVbme/JHq+d5wMoFFwWKrA+mBo7zqKIzD4Weeu
akN+jMVP5lDllzXGxQwHHPJJ/RHnzk/SpYtmuxQRyuDKxCdedVa3IzvHhSMHv+roR8esrhDXvuua
f1bDSGXjj9hnuELcoqB+6ru83E6Vfx1hGKARVMkloZ7HcViOgwxwGsEH182IxNHZhF5afau2+DUi
fn4RkV6HrkvSb5ERa9GtKz/d5Z3aoMBAwMpvHsMTo8CxOid0k5ZkB/665TbkRu27h9zqp+pkls2t
7zgNcgd+cgGH9RCfbdsA8p0TvcrVvhHjlhjCsfObB+zJt8rFjpJyNcXHglSgN3ReMTeROwn6gbMx
7siyrBB8inUOv2/mFL4aWlC2qbMKkKHE2By7lFWOUNl+TutjUOurdK13YY1nl780R8i4jfvR8Lus
/QhhNX4SeXlJScLoafrUM81Jg1dx8XSVi0kgeuKu+jEV2Bp7zIWqxXQwoM4L272ZS5LP696G1t8U
HXFvug5xXpDTcnIOvvYpsx08jUyD08R9QNh9tZP60Qm9d7rdAJlRjj4zBcTpnMfzDrjzTzFFRxL9
j1aSkpNr7g27eNGCY15sXGvMroFCWJjLI0Pnve9Nj2M1XmOv3QMFPTqUxciElQPPzdzTcGEk5UFN
00EwsIoGm32CAsHJvnluhdljYJjQHwfp0miSHo0U34TZXjugG1VpfFHq9CEZOphUAPgwHpGt42X/
R2308g8OLTc5Fo/WlNzyCUzI4JaPfVWt07xeNbgORW3+9hHQWK9zAGYFdHtZJphFtgaLqRkGY58K
O0XXLzMtPCQ9ANsg/yCPQ65y7HmbMBKANqvFtGt5cErt3yc0UaexenR8IlFe8JcU0c+A1IHc7j35
I3oRjQouxpPc5bRFlC8yz00NN7EG9Ayx6MGckntEwKW6+p8h5ycL2zodISc98BPoKVnXOOWaZF66
FzdpTp6A/kOM1ykoVxnfF3xPN4nR9uYnSNS7hkR7FTIYGeOdzuebGyMgjJ08TH1wHir3DHHxS6C/
Rdyzayc7GU53n8vIWLppsJRM936S7oMRcmkod3FuPDsmj0xCgW1GaAvOyN3ErPEuZ5NKuMbgtacS
SAg6z+uN1xvwy7QaQbvHz9iVvZ2VADDKF5KX1WifusX0MGMbiCmxbwkuk2jrwiPpwYyJRfmqAxT1
KKL6BAe+wRKE5WATxDnDGyBSjTtYCBo0E4yGfkM+PamaUZSYUMHmezk5W1Wot9l038JZPDLVWafZ
dK/aaWNW0LWoQqRqrd9yFDsHKuPmzoUPYy241ZBCPYhmORUA6Dfuq9cvc4UMf1EEf3NTFx5kzJFR
0Lou3ewCyEsutEXg78LLPiAO1GsVqvaCxyKhoAnjgmPjh/SxrJ8CcAMrE7f1owbRcc+IYslozeID
b234Y9f4vzXr9i/FdjZSsk08pfDHcJ1MQn2EPrEtewhZPGSwJGhLpwOKoXtno10WeE+SvA8gptxX
eegdYYb5l8kMzLfETWOa4Fs7JLemoAIkGKgknBDcVLwFiWeRKBjVza9Q7+kY9z3G2iRgsPcqMH+c
7DW3p4joGffzzmH00xorIHmrJp9fiUtsG3yjKZl4s+8vYfZkUbg9+ObFxD6qHXkwI9KK03tRIz0M
C6sXw4+7FBsB9Ob/m2PwPFNzF2XoMQCjoUewA8V3E+zJjogqVzcsY1H3wYUGP7a7Jw2M3m9vdcML
2zOBwIBRlj4U4fIuGs27oWTMFzlrSggvFYXgvkk/oCxfjUScSMId3aI8jDHkY97hwZg4d3kn4c+f
5QTzqXMfR96wJHiRYXLMGmS7ifUSMCwNf1vV/3W53lQQHdDP0CIoMmQq1cd0T4/frOF7j2Nsxz5Z
dJ8evoUiegU7uTWBswSe84Ila91F/a+21L10y6dEEqPT2YYarBsFcutlWEZQf+8NA5P/5NxMf9LM
9p3Vw/+YV1Z7xr6y8jQ9EDXd5nXEaRKh/A5z2EnRiIxJ8y6MJ2p4AEBLfxWKG9ARJn1UhMp642Tk
4bzoHi/mCsEJq9mcn22jfPGazjvGIxuKYQbiRPp6K4R6z+HQvowF7apSmovBhcQfaQMmyOR8e6XO
dq3PrtOcRAYNYMLUyvPoiJv0sQc7xZuLHeAkulxQAZqWZ3xRwy5OTZOnJ+Gqh1yBmWzunkKcdgza
i+8pK34j+EGQc2YEaJsDP7npu2mmHA30hHETzTB+67FMkefH01RlB+276tTm9rDBs3nhGs/bunwk
fuoIeLjtc5s201dYd192N/7Yc3BrW4ix6YDWoRKSZ1hk/cn9ZcxJDmuEdGCZFMH53HKtmoxyEPTF
c5MUzc4egUil9EYsUbYwHm9IKIfAA+Ddhj3OyzD0x4fIiNJn3CDGZzhN/tEcytfG8fL30MBRwtZb
n9KCJiRd2fBPbR9uIYu+Y4pmXabSP/Z9/UML1dU2JF6T0CsOIpv9FzTtX1Da/wqziOBuCuCUUUyV
MeVkXU1mn4BTdWQSPJ1ajuEHWVYVwHNiPYg//qcxjTkj1QR8t16gwGyTAjM8MX2pZojR0psZa8aw
5/ExfNcZ1e3gAE7sm3IF+O4PELj/xj2Cr17U4f0Q6p8im/+ymphxKF8qhz4plgfsaTPnWV7FnYF1
b1/Og/Ghm9Tb+1nT0YCV9+ew6aanNo1oNR7sbFW3zOyFzdZY1wpvWRL9AL0j25UF3EU4VCjG2TQD
FD70wNol0OObXvtYhV1/cWApr8qa611aQ+uR45ydqWPJdokP8sfNj02tmTk0CxfMryz1VYbVrykt
75IPbXsvoulpclwH+0Fe/oXOxGo1Wy2CoYNzvxnR5JyEsIRvYefUgiff87Cg6CZZYhb4cOrGwp0x
UQUJmJjxVF2ffH5tbIeoZbVmxQhqSDTwk7ottV0DUlmEVmqJZoud2ybMbXUv6Cz+Zkg1vP6mZVgc
RWVK2jJxL7pxKZZ1ooMVW3JTAb68it4eDkFE5xpD3lsmXCoiEggI/BlvZJO+dHr6GCIyNH1sW4+e
SbLPheDBcXQcNiLqBmJj7nBqRQmPw+pKdU5gCW9TlZ7IQONIAQkBjX3Q51C6/Rqb7FdgeMWDCkxY
tim1jmHkZTxevaA9zn5rFuz3oFv13uqiBYvHcgldAG9SrGlxJD3EATLWZ6vDRVaYXN2Vg0F1jniA
ZApr24tPTlfaAO8LYriD8wx6F5mzcYGxlbRk+4nuvvpKcORQTBZUEDvPoSbEBShTM2CMrmm/iD0R
WE2TaqeDpVF23JlLnWWoYIXvaFkyiUs0jH9aG2sKTfRwA6Cb7lJyVuu2ol3WnzqLwAbM+9aabiZ+
Eioqw6H/Fwe4YQD+VEtyuSWLbzfPCUfDfWWkckMb4zc89IiOkgZIT875dwiaYJPaZXZHRFkxrOPS
6CUhF6MsdXa9dMqzVGG6Da3Oww9XfybgYkHOhzQj6ZElOS05okftePEbhoTa68gC5UVyiwAkbqyZ
IsvMwC0bUjJwx692nftedNea/YffV5eoYoBX2cTZYYsM+8CeHGCWrn+yCqvc5RauuDiwic43Idac
TIAhb1AhshkO6ph7nz31nXvR6ea91NWAV7n9CHx3C1LjNJYF+lfOm2lF9+PUfBgO4/4iQROsDULD
OQinQ2hR39iZOFFGIIF3DNcuRiWQtKL6L9DAvidYY3fIz9aDL4fnHnvRvpDigH+L6xEZclhgYEHC
ZLhOGkcxg6hfPIfvsmnfHSN85qp6QzCw72pmO5jjoTiNigJwM/fhbJJ4mpyF3zsk7Q+gzJIxXwY4
b1hQBK3S68LmTNpVM2WfI8RAYHzN1oU/wmjCcLYuXw/aEDfegTpFMyRq26aET8YiPI5uQc/hcnzG
UX5Xl2127+LEvuMq6H3bsQMAR3VE/TXVPMCt7A02KoRUq0d+mN/4lM7SwUo62vjso9IlNFSXOEHd
LvrnG7TmxtayKYbM5LXymmPUa9wquciOvqU+WTbiO7PhpwM2Z7x37Mnk0KuVM6eEu2S9orPohhLy
2kDuWIU82zAD1AcXQMTfSn30Ru1vEsVYJWMMdUxS7h+2w623XAoGC6bUEfOWlTsDyVAZZbMm8NmN
rsInZprmNqEdgyfSRbtsnUMdOOXGmNl4mFL5uMEsTtk19UMpVgJ6h8iihOHrmE1677jugTMYT0mv
HrBaSCLGQCZlp1Hwaujj3fCI++k+43i+w/E+7HuB/zP0k5anwjW2cclpjsIKzqJiKmFfc1KKzMza
smZ49zSlT9u+i0LYADpxD1Ud1/d5Mtq7eh4C2isKrAVSKojcmHIORUbmVpg2Tj+DPwjmAIltSv3X
gTw+0U4v2jNpm6ka85HHItBN2K+Ceht4hNDauiRUgrNiO0ZefAx0rTeJKZCILfMUhBHNm9GckNVJ
sQ7gZreWufG3Ny1+8iT/sQoUM9aocWO1pbP1wk7twC/zK3djBo25g82VdAbPRjZ0V8MjdWgz2CmC
+dEnrwJ4p0KAG0roXrnpug9F6Hi/0iubA97XfkVihaBWrss111byEPPk4lmKioOWKrtasf4nBwFU
ALfo8zTq9Mk3GzamdrlqpUNsslrgEgbcmO0ablqc+klVNIbJOT2iGivIfIw1wTS+uzNlvHVTUa2R
DN6f4/Y/li3SnehiMDN0sNxRggyOE2QalxsrRHwVxcmJgKQUFf9TZDiZKKlqNyrMmdjZ+ZQe845S
Vb8p3a0E0nUnKGfZEKnIXnzZQVQUHqE6K3pNU4fOKVgNNte4xRikinj3H0fntSQpDgXRLyIChADx
2uWrfVfbeSHa4p1AuK/fw77uRuzsVBVCN2/mSSuHbA8mnDYLThIKyfZ2CcI25W3B8Ji9daYGQV4P
RPoqvJ2J5X4MrU19txV4L4NQbKFDG0WYoe9KBU3KDQ06lYH1t0TtJ+1sTIZtT+TBj/H9Axbf+a1b
b+Fo0oo21ObsjOGH30TDp9tAW1fC//FYJdPZ4V3sWL3PUJeuuMG9YE/2YI8BynSnnFcKBvJbuluR
0KgAupoMkWi22u6RdJt138ftr7PCmktPZSf+rEcTp4+UObK5kWz9BOn3C2Not/eL5EiR3JdSyGnD
ANMicx34gUXCg0IINh6c4i8t4+kkq+jiIdnCGGJpIOHFU2U1jxfKOWHWwlw6ldFEDFvBP2jAfuPw
FXdD179XtgP8a4DDU0Gc4Efy5acjWyYGWJx8EjQ81RdbbNyvapmAoabtiLfCxZw6scmnoU0DexDr
eZbFL3OozkhqI5awrDnqkqK0OuRgCGr/buIFX1ZkVOaJGEOt24TTGAsFNhtW3YXZz3n8mIfBd0Sf
KD6EBehwHnGStg75LF/ta1m1R5T0esegDnFU0obWD9GTp5wIIYQCw0kHFW+0kYYcMY/vvdM90Ibq
oehJdZoWiofykkRWSypwqwOCeIXbYDeeuAvWKrJ2lTfBaHQ7HXyodEGqLfP4BrIvzyy8uNfa0z2V
ReplGVt5NU8aGmxV8WjGlX7PR4DjrL2nc8M39yFwKC0sWXnxRTEb+r7mhmmbur7UHogS+iNxNE3x
NTw9yZlUsZjXEbZKN7oGjnr22Lq/LVizYS90jD/eD3E32sV7+44Dg04OSVatwBLZ8V7lNoXSSfXv
HD7bESNjAaf+BBYWIEFCgSVs2OqcyPTLnov8cVrIHAttLhi2gRQZGzXMLZ/zoeHuIUYQPGNks+RI
0n+uO0Z7BAkWTmtMN2+KkDwmHJTcT4rXACGOVq1xOzvjLQPglxOxQE9568HCWTWCYSKF00zRuayK
mnSUf58V+bd0udoEU4uolyUsjrpYC1zdCapA3TRM1zavLgu42EZkXvAN2uOfVg6OyvkJ2U8fpVtM
W7oWwMFyzN21Y/fVFslHaeb4Mal6ymocc1tm/XfmiecqTf5sXdHWA6QtIr6zCXtD0if9cXr/0hf2
o13W9A4N5R0X79VxzhfGYuq+xNxyQuvlJ2b7exblLITKNqSvuPHOfux/8+KJD2TFschxGdtGIbiH
rpheDUp6mCwPInBu4eUTnB7BWNTeazME71UArWYu4B+Pwa0fjLipsT1f9TPubB0EFAFYEQi2qKg+
84QAb8KiItWt/ysGOdK+PkoKpSa6rHmRQCBYG5i8TDxacTEcqrnSoMNs2BVeSf+Pna7TLVsXFBfd
HCOnh9hdTHV1BqDgnyxg+cd5aejItZac5GqEnZuoZH6Y8ZlnyFSb3qogbAhByNmZ0GYcwg2yCaez
U08fde3/Q7P4SwWtiytVRYjEuh+42Xr9ymDNMDvwWhME9hlfKBE9WB7ODq9gwxJnfkUymfyRPZj3
vCS6ScRrnMNHNau71ieSqyVGNvwdP2Hdnf/n2KZO/eTTroZbJ4BqknafGFGSzaR7ahP18FjnwU9Q
0doh3JiE2Ny2D5at2YcKlJWi8S7W2siZag+LOH1yJxzazhPfMoOM8JIjZUPHBMT+ZqAsA+N9hi9c
2GYz12LZV9M0XWJcOazZZbrBbI6yoaxHqUJ7b6auptOJ56Au2k9sSPVLulR4ufG7oNhQ8CniAXyo
CttTio23vQJInL7auVFgiS15JqjsfIY5uBtP1bzaVTC/DCOmpiuHesNt7HfTU0Qu5Moq2Uwwq7Lf
tKFgSelzPE0r/lb48Ex93zLHqaA9DLnWvWDgEDuPDNZ2RfdtLTjKZDKwloBmYxsYcbikVonFMJlb
7wF1+5H01oTjnOx2mODOrtiPXenaFr8Lfq+7bOxI/oC3ZSvXukD85CBzPocmsmCBUxkUupYFNgRh
73uOu4NnPO/TcpqJp7l70D05GNTMjp2Pv1agccp1Cm9ImNUpp4qpFt5TXodwzA+Nfw8VqArmS84w
SiQTh2yChZ/muWq4tHohI9hWGDR1zPchczE8xhQDsXEsbhNN0549x/YFbyj9FrEFcmauCZNOmfXk
GxqYM6ds6FxiY1ksCbAJQjp79sfsM0xAgI0WgA2r/ueO2oSdK3zAQi7zjuxB9VsphD5QwPqAhmHt
6mHgYGmxs4TsIzqsZ9gHw/s5zI+V211LO3jtqx7GX4cfV8hFHTIbAgGoRT65FGxC54GxYf5mWtZ1
vh1XfHq5zt2ljz1CexOQHq89dbQN8JjShJrJG+Oa6IDS7hywu90x4pdPKdP7dixhR5bR/DIFqsUE
SLUKT+/WjXL/OPqiPAu1HjdEsIkq1Ui5HuTWKxX6P4FPN8tQryK5g9mnDbHY52q8DkhD0AqAiawN
spj1NbRNT8hfujz9G5DWFJnQIwRS2bn1Ojs6NK2Uz+ijPJ9S7hcX52BNRvVMNml5TFPzYYn0rbLI
WijSJej0HAqoP9YDPbjTvpTICgXS11UJC5+lqwDBLAwFrzHhEOHxthvbZNnGXSsoOSI1RDgmg7oe
/1k+RRRuYAU3PP7UDCTgGIMsfFdIzCxZqE1BHlG3HXBfYon8CbW7vGUR+yO+RVxsc2xuCnYgiCLV
z9Sop0i6F9NkNjJTWZBcz6xrL46ROURv4dwOUzw/QXM9i/5zdDwfHxFMcz5YAwg4+Spagvc67r+T
Nm+2XTRRX8pO7cH4bX3jqnAlTMjqOnH97mjnNvRRD0NKbjk9CxEX5pXF+ntYcnMwbSs91E7Pvh57
u9wrUdLz61XzvrHm9rkjj7nrUCk2VcUY2RiouRmWvtSd4RiFPVn6BouGZUralKaxvJZFf6I3RGf4
j1L3RogAdEMipXhsBuNAgKmRCv2cCzAJTfMRObp/9Cq/Xpszwl3rQsOo4npgbx4XR7v2g3dpeaRp
hLbv68Lqzvhuq+OUd/2pgihEvG9Um5IrLW4GfGsm9cJ7nZQKOGMdXLLMMs+BLctTRIHpge1IvHNb
X1H9WSQvXCDNgbcxVxVc8zZOhd7077MLUi7HNQlLJKKTd+rwKMiuPkS1w1aXyM7RtOn64mkxQiBl
73paxyK/oO130b9Vl1h77QMvmWMkSkvwcU/rTZVct3rI9LRKWfzSGILLm7mRE/YbkpmCouJtpeP3
voUklHskvvhfkCfUEbARFcGoolyIJ6b1cxXGapfOy+vg1w9ZYTUAc7wIEEFHXSD7MZIeAilgqOYd
e0RvW400UzU9UmBJgHUO8JTORbtVVh/h7gQGD8/yaVbe5zBi5prXeEdIyBDQz/A4TOo0h+bbTlW3
6V11rxsGkVE1W2C/+avurfAxCogAxf2IAVR1HQca1NQe0fpg2c6KB8VAwi+fXandtV/FgK0H+jpS
kpPl+5h3B/AkgngEncy+GFNr16su2ZfMzSsmKAXBErU33SLqiz94811PaYCHr4aBn5iqBatlcqVL
y6Ro7nIVh5eCRgtuh7Fy/1Flwp3Cp66FEARe7T+StfqbdyRMQYXHZx8PVM6QwXa8ZzWm+L0icmPW
bgB608PEnRfEHSssnrGDJmxKO/JCVMkS4gQf2piXhTqwg0sU6RhF07OMFxfe81JdhOhyWDF0+xxq
bf2fKHGPvEnGnd808TXjmgeyxIpubYGlLA1zb5ub4b4l8bdpWA2c8aLkx2gaFl4gA72FKTnZCLn5
yunt+rWTmtScFRi+fdwCvsU3RuELug6GzvvCj6JdaUP/DSqo8VaGDOv13BDi2iID4/H0hsJnT2ex
3k8F7FQn0s6ucaT9aI1ssamASI8qG+G+8bZwf2mGMa997/5VSvFrNam5nqxs1TsQqVXYDdsuD8Sm
5RPdu1ZEs29Z0i4HGQJBKOnLg4iD5p4oEpngHiMsl+uMwFSbEHV1k1NDDcHWrngB8l99S5OkYJfh
m2sJdZWAVnOLfSO6slRin4Wfg9rynGAfObx1O7un1jZDjwrD4HmSw41UrvktrSC5L2dfvXRdCeTS
6hy4KgW1sjgDE2xbMHPIWNMdnE5xsouR8OA/cd4fmoGzkJCVf0CqTUBC+nc01vn7QlOBYTHh3iZN
50Bx6d1rqQmApXkItCMqHgfpkk6nZQcHXLwZmvQZi+6FFB1bT9AENGUUKV+VZVNAqNVyEzeiu5Ke
/k2n5k+ETXxDlfztDPX/gmty3nDRLXYBJHCAHOYY591dFBM8luxmd3YnsTrNecoCa1E7IcOZSlCb
oK+DkapAn9uy/m+PxQS63mEPuF3gJz9S0GetorVTwniy+3PiZYwGRpynPnphLQFhJM8CzD4UFfK5
POJn/xIStSHr7fyUxvlTkwv/jWECd/9Kr9Eybk59OThXHQtYrovh3upgUUe0SnEeBNFu0eoLlD5t
2q7cTaxS3lCEkoMMuu5A5IoUXYDUrgj11sGaaNNV9xFK16KT3HKv8yT4q5w223My39At/J2XgXMM
FwMfEnzPX+NFv/xMmUnlLcUEycEZqXX3dfHZRojnDDc28a3FHIokG498Ls3BRX6kH86rjvxYR/Qf
drjgrNQmCEN2pB1HKa6geevSn7AtfRgT3QwzWwLX9tx2D7+oOVhj1G8n2rJf3dTQeDXgBB9tZZHr
7uynTEsyDLzHMCB3ZfXQhsNDUUU8BBzPBCyqY+uBYLGc4rPvs3+AKwtSeBwuLGe6bV15tDFRrfMy
NB5ugaGtz+ms5XUba4+yN3hYhQ/1HvzHb5B43qFJUVGp49HnaW7NtkQgX2ejftt2uGMGWoNvPPKB
hzrmscxWvqyZEnXJ3KXmdu5+NjgCTiInDqALwLWjXXIftOXB8cvi2lKpDWALsns8Ewer1Bv1rKRt
poLEzlw51x61Wts5UsF1PSZs8eKWeu8Q+2zWjANkl3Ln9zxsto9azbUUqHbj3/jI8YS+g2MV90+u
Hw04NYsPfybhMA5NsyWw9RSHkdyqirF1LorXQnVwm4Pma5L1pw5duDcQVjxPA1ooUFi9lWaTfUOc
MBuVQKYdJmqxvFz+jmH6Jyygfmz27tM2gs8Ff/3JatFDF000DmRXfMhhQUNxB6o3LJpCG0pL6DmY
3rkHPgO4+pCjUYcUvyvLPqgkGYoLGwHWFClCHVqD1HsJEPHk4mu+olkXnT9E7DdBeJ37qw+e7fWx
jrD12UuDAbDoo7taZ2SyEpgvdtvG+65LoUBDabAqxpjSfRSJQHIVKZbZzn3L8fwLibMX4BC2ipJ0
/ER9G9neT1R/3JDoIWOpYHXrAIJipw+gKO6aafwiRwVgBDI0vYtsqaq6/26Nx0fKHgfz83Aq82Ln
ifAlqFp5jjzJnzUgW/YSp71PE6CMVkPYLbK6PGq5GvG7MNhGC99mNRWvCbrjh5rjht0shv6AeN1m
MeFD3IuQYaoQ3/niPoU0Oj1zu1BvdPgEezkgys9UCu1wrnScmTRuj0F0m6my24Jjoe0hlq/shcgf
iibcMhbgy+iK8Hnx3beYkMeVjCkcd0bMNHmbl9dpz5Tahi2/OHYwN7aL/TKzOTGFa6obmY/39Etw
YUBX8jmh8Vcq3IqwTpam/63Cvj0pFib7MNdA8nyb6bqz/mGnWOm+sCDQInHa5HDWIn7PhCOJKUc2
fbwGq9DgLTepirH9ZHC7fO/FUMhtiW68c22kishOadoV5gXa0pvKXNAfIf9NJuxlv4TRdOP3K/wW
4sE+r+b+ijqOr0FUD4mXAyaquRK00h+PpaWI07W4vMUCUZeOiDYNzoGHXIplP9svdfRFBTQbSi4G
zBoY4OqJFbfFVXnTttz3GXz5GOqxfObWioSRkrXLJ32mjCU9dyZ9A2T7U1swchxbPtHmYz9x7yCo
TxMCyH+oNQ7WZLfv5qdQ+j8lNyrqR3i3zZFYa5Xb4aOZkHVjk6LCZhRG0b4l+Ln7BKi1n/2rc/Ij
hD8ww2QW6lZeWjtOZLb3Xm9flE/iZbKspuU9rcdtpbhF4BcpHloJJjJeBheyowZSZD/kGh0bdMZu
HIc3XSdHN/aeGGSo6J4L93rKCcINfZVvAyIo937R/nozhpdA1P7GskIW/e53V3OllzYNGx2LDC9X
L3YfC7DeHvGcgnm+CIOA2GATb/IKGM1S3UTkL3D0lQ/zWhdUWc2Ia6sZWMyhcLWBui5qfdJ+ke6R
I/bV0Fk7VoPlHljydJX0QOPE2i6qiuQs0gr8YdpC5MoRFTBfvM2m+gKwsiuDIHrwguafnhYMTjHa
zFkFGc2OKSL0HGK2aKesOskGEMDSmuXYhDEAsXCq9ANDPrvMPitpkLDHrzFMuluHHnDMyFJ/aomS
zole/Vs0Wm8RAyNmEsLaE2Z/A5Yi2DYgpYqi7reKlh0es6o7ZuRr9lR4ci8o6/CaAX04Sq31yYHU
RckcluGqct5tbjj0HlZ/Jq0TODX4HEs7cV4nOUfvKWupzVwSBOldXRxH0bl3jOj0HJY0RzQJbr4y
Ti24fIHFzrSzH7NMYBy1TfzhstZz4vbZDVakuKb8L9HQXidr1oDdGLImpNwj+BGar3WX7ZDuvW2b
iLvENe9uVl0KdK6NwNJ9PbYxGbhsUseJNNAuT+HgpTILrnv+37aTCB3qfT0AwZw6gC1+LbSJLSvH
6hjSaX/dKLbQVcK7LjfRhzEUybipjfM7p/O8LGiQ4XtwlKay0Gb5WJJHv6KgR94PdJNAtNHOUWT9
Z73k3jnFCUbQw7uTXVchz9j1C3u0a4d9Jte5Pru4qZrucocLdNKHybFMZI3dh/yxI9hF9jJ09+nU
EfTK3Hu3SsfreO7UYQrmhNqW4JMHGNZjhHrZkwsaIvdeBMkRBf7TndQTJu2nQMQ/2iK41y6iQo4F
/GMvFLatg3/RE4MQZfQ1Gdpikrx17kdoaSc7mJ4YoL+ZV6etO2d49j13R6+KdXIwT+2SpT/aYXKX
Jhw7aNPZjeXnvws/mb0taljhVWnOGHPw5OUdOXYkJ7zQeFNHUOMJvNI34wv3PrFSar+Y4/o467ex
LML7jPU354OTP3WrSw65EYuMQy495tLeiqGnVikG/TRA8bil0JCXagLtttVs48l00HSQvTie/Shj
+ZBj8d/BHvGu6jE6TQLSrYKyBWSFfWjsu9aRjSAFzaq7Ea18XrLxLVIcVN24pCccdtgOAW7zxp0O
TSj5zUQuN6iWW0fZN7sprC50z1MDgoF43buibAneT+N6TW6K4EvVUcCaPDnTuLf2gxG1NTGefZv1
bdP2dPFiGQkj51n20bWfT+e6Yf3fF1QQIIwVV12EkWOMyf87VECFgaIkMFXB2VKq34ixvceM5aBN
zAfWmTcjAhYtisS+u7G/uGEudyOwhE3lpe+DrS9+Xs83QRtCjwm6H1Fb5CRWwyo6Z3aoFiS5vun/
6oEN02wL0ASsjhFnIUjX+Lc3/RzSvxMl0/3oj4duSuebOp4fs9n9wCCI+hnhMQh8YIF5ZXh0Mzjh
MaBwZNuelb335Pn1SxbYT0mNoZrDDgakCS78YrBXBE1zzyzMiMFFDX0XNwiYWJvQ5sg/A2ywdTrF
NU4H/6Cm3liI65u8mXfT0DKgNs24iazaPRp3PtnkZq9Sr0dTxCp8nTeEgqcJKyYOpHVhyEI/thkc
tfvesuTkr1m/OVBNVvxIuplbKzjmmuO5gjJwxRxP8Q4q9RU7t1UBlKcply95r6HWlVy5tIAXlAJT
2oYFaqu/mhmK5qOGZIBYK5gb0u4RKjcyAWGykB8ka4uFgDQ5+UOxGoKCzP2WnoNlZtDAJGzv3ejq
2yGvvSkkx4xy40Nj2id2Gu++u+CdXgp7k3nVNXx6ckHjvO0LrIZLFQjA7BiLIuLgrj/llOKgDfmh
dTvJ7qsuwjt2IzhqHX2jlxF3YT7d16ov7/yaElBKPNiksbam8PHfGJUfdeTcNw5oGXdRHMJ5ebYi
IKIkPsSOFT/CVU++kwAMsPLF8DtS6ncS+i7OU/5JDO5pSMCXDu50KGNZkSJpjx5XE0o1aNXw9Lcb
5M8Z6x463J3foXfRNp0vNqukHheP16ABNxZpZg3Xjl8bW+LGs+hRKoVm5bCMr2DKbqm0/ugU+ah2
Ynu4WqOGOfaP2m9eFuhEiIDcBMqEXmRJQYhPA6Kf9O3OzOpIMwa8XcGR2KXhjsTlg04wrwN5PzeJ
87y0VnuLNA1FkNYyh18kD+a1Cux/lSHjWMbjfUqcwfNnUMKY24hKwlmFnoMNKGDDgc9i0qZgPAQS
zeNcHxKHNh4MDw51BdzTGnu8b6zkIx31q/ZjiJApnoBsMn9NYd78wLmoeFmn3tfGNDfkDcotULmL
tWCKHRRa4lLP3rF0FJuLKHVPlmfudOoftEg+Q1PxHAZtf3KTnqopRzzHq/8KYyfakE7/ECnp3LA8
LDXcyn9tzkcetpK9gq9iLhoyJohhm9uk674bnb5xzn6Ogov6UpdI0yDTc8pfJKrvMU1gpXPUEz7h
ATIZf7KDG5B8Fx3Ig/3GtBRts7YwVIcM1IYXQX2XpbGF54X2y4Q98ilGfj635Ju2xL/om87ZaAS6
nzFhO3fIZbdamk97Ti84YCmPMMEu9/1lV+rY2YWkgTYYcXdKBSeVyfShlrZ/duE+HcjjgNkP2TpW
uIGpt8zDA7uCDsO5YYgR8xsA4z/HwChy6tPcxdZhAdl+JG7kb5wlQUVCipTDesbDDj1HWUBUuPYN
S1Tvxx46pBDPf9EY5hmn+2zrq/Bfg3J1P1TWS4X/ZpuPzo8hPY7Vp7gYXMP3oYv/QZYAH5dZvvcJ
Qg3+2PmtT7JXMGEogHnpw8aH/+eSRmii7DrC+bjlb4t9MCF2wj6YcytXqOvJFHZXRe3VvzEeI9po
WPQtyW3mzPLaUdVti37Pb7Y/N/7onhSrZKY1StjGHq9GYCbzKtPyOJewmNLIPY+BS9XW2jK4foVi
coLN0NsQQJJuxy6TdkSwuP4cXGTfflEJSO1YopuHpWnRVnqKMDG+sGq23RtbTPt0oMVp8qg8G4lC
X1ldAptj9PybRpnug4vUMeyz5rsrjKZ3PpkeByfA4Sdr900shsIrN1jOKc73A7bi8IMzE19gp8fq
sjhWcYBFwH5Lt3iAUloFqp5gn59JQO8lxMwYP8seKgpA/ka3z+hoNNFhSUSdKyX+ep/vrNHuvC9c
Rf2706u3HBDCLYz1gOZezAiWoAFGhN331BhkvDwT9T9/csQun5zvsbT1ts0Fmd+GFtRi8uWLn0T5
KRxl86tz7K10PzzTJmmfNRLJFcPz8ot+gOFiYnHTsAiAFOFh49dF4n94pQhuuO4DvuVzmrbRDJTT
a5tveopX2yWkSgZEKJ41JYGjJO6bzPNzXNT5dcAW4cbyXPWIvxvoq1UTgqttJ8X4E+efzsRWIqld
EPktyItSmPBeJvzYr4Q3IYyxSkchDBIbV57pzK9fCPIX0aDr8cwkyG3VHX4y4waXKmMcG8bJx/ZD
s3Bt0gXHF5mpDC4cOhM7IUNkC7WZrlh+mA4oNIxifsYteILYplchN3ZzgTEXc4iTNjRINJpnPVgt
4bIUlCsX8yMdhfE/XiABblsWYBVtkLlLNU3Afndv09KX1KzDpB1rIFQV0UdpbVmlQvpONXKb9eiy
6n8Qa9ftEMxUaTbNUZXBmpuzEogVpfFu9Wzjb4zXLnfb+XM7zBeV9BRWoHmvPH2PJUVchYvF3D6S
DbgqG6YBRsWFRKdxzF7TqLhlnFFri2QJXJWAxL5OwFaFXcrgHuKm4e49Z8l9V1kMp0m67GRcTFe8
v2s+XsS+EAoZwSWS6mRqeKs/W5AiY7ckIY3adJ3H7BQ4XywQYlV+Nbsz6/cyfImD0HzOc8VtJeW2
tyTrTrhNz3OzvPbE+okdnyoVotfHIbrgoj8qalZxW7e3tSrfdOyrUxQm4YeJHeYcSVDggTZaPHZo
vhzBTpL+uB2xRjfvI3beOj9BEWRqgPJDr6JXWyRG3B9wlRg6PYFpdSyuxo5Svi6JvjvP9E8TXmG6
iqjo3TjdVB5tuGLmswCJCRV2rmFGB2051ocqdAEKGvxil17PCZeT9iEHA8fNti+3jeEEhu5BVHOh
E2Asp2w39LQ/Vl0e4h8sbsPeF1vQJQedxDBYE3LBbPrpuInFXa180L0aXrzsYYi6tXdrpxKeYmkh
96f3hWT+GBtIj1q4LyKxsWMneWLx2qXHBPMdODbB+o6rb8c6WgvSgNi1JsPLpOjeyrRnyu2QJsEP
NJoZwySkPYHrdXxLEP+9jkVJ70PmlX6riX12+RcUjhtgpMjAvu08sdGZnycdGeyM/tdgh28EbDBB
hoxNLCDNSn4YCVCyEZdsUwD22v4W6oJGbpbvshlPVYV7rVXtpRXolIZvggey7I7OAIORmPdITpqo
buviOVkkdjc5sjyM+awB3YSk9QqGZ5gGYbCGkaCZez2972xTOmJq6APJMeZ3YtkJ2c9w7rYx4gNC
ETABhc9wZ5oWYCDRJXj0UbM3pnjWaX8PgGamM5eYa8TsTJkEL1ECUY9DxC1DraLN3BS4SMeRK4TE
P9RZbBM4uRrYXyRWs1O8OPeFNRBtwPfVFUTh8q7+qh1NjU8QPFWcs+CBr6vCp6M5G/mVybpb64vW
pVT2ZZiON6ppftnqOdtE8FLVtCckYh7ux7H4zIviDyPTzjg+tyes35hJU7OIfgPluMKjZbuU3DZL
S8gMbXP5FKnOQsCwYoGc0HjMA1NOVIqZoVWXnNFY7sKsxJUYdlh3dzje5gvkFUTc1i3lLYoJxUac
sM2bnxkKoJTsQ5xR+MS7h8UuNRiZwh7fsd11hH2BTWa4lbIRs2DFDzwLXQoHSgrZ4CzIYma3hu9s
M7QcXK2TXOzEBA+Ol/5MrvvSTP0DQ4zHi1d62HV4RYsG93oTFjBj1U+fsu4YAll8EjjA2dMXr26l
xk1jOeW1Pcv1hoYJNl4HRdmxrCiQXTYLfOw7r/Wm15CL0AkgAE6unuka9RIhqYqsr8oeSAm4ZOkO
kyAbRni5Bs7GKvNESCOmrIhqZxSoyaLNfaSqhI1QwN6W+ip972t2juRqs62BanhFRIBmxRTnKd7K
9B3QcPHpCuq38VbaRHRxeSjcB1dlhsEvDXFveAH55sxtiidRVJAV6lb+Yx+W0+pm+ItHlO25kQRo
5tUc/Cg2DGFWU8A/jUV05bHW33Nfy4BXl/Wtyyfww23Q+Q10FxxoiV72tCLFv7nrz99jFMYPzoRb
o/CoFGYv7h1Uq8jvII3Q5M3Ciqdt9MOdm8fFbYob8KMnxPKIqNNevNHpNzIp2fIGdVBRZYJdbtw7
zNcvSix0FSI66r2iBB7wcOLrx6psuuc5Cat7xSIQP8RIHMrr6/wp4oh54xvU97abru+gDkGhzS1v
3yQCR1Ntl7Q9RAEvnCbjZtH2C6h4UzjifvF7vGkNNb/iqhSAFZZ+aYets5I9SxGKM7gL+oWnBQB/
6VnsjTSU7iTvzgshgytjLI6iQiXY1WA3egOGp8aMklFex9eKDxHuHNNrNIbx3oMfe9VX6Uc9NLBZ
Vhh7XK589XWQ8s1UbJIcZlFl7OA6aGG7pSOCcpbW5uA66tYhfIOciJy/OBkTRuW+jA2FpxnLOLcY
DJ5jBCCjBzJSLn7xFH208RM6CRKExGxgyC+yKbxSE4dcYHENADS4os1xW4xJc2p9ABjuSuwrHTlS
HoPNW/8/SvqF+rPx+G+9On4EpE+BXpy/Qaeg8S2j5SlNay7J1kpvZFmakipZeAhYdSflBnI7lNi5
7ug3SBu04f7RVHOImWFkJxew0aSfHed41FCqHiw0dIepDJ/pcKv+VeviqlqrOYIp/5qr+Vl17A9N
9ZqVY0Gapefj8aw1Zqm/KxsZAE0mJgfL/bpMLFDCFg9HEBQPHOPv2u/O2ULMV80JcnE3YGIX5cVX
1etSNqTM07jf4aUcb8ICQHBgeCgdrz84fWJtwhzrJ+NX8iKEeR1jakZRGzaT47xxWze8HJ08Phc1
YQcWlHl5cqyIjblhsD4woBd3oVpJXB16RdbXam9yARi4GPQNiIZpYyzObR7M5l+J5Z7SWA6HUZQ/
so7hyc7jY0SUDj+r+YwipKVykeEDcMr0kT7hdjtM2XNWwRFjvQS1cI3qjsw4x0SO0cFu+aurdPXl
1xNyuB8MhxjmwyZJ+H91LPZAjCHsxmuHZeosHjDKXJawp6RGL/pAb3J4Nbj9b11ZP5UHw8YP4HPG
Kb817kBcs4roOlIz7VfmXAbc44MSCkw2ik9cEwi9RfmvTYkLansWmyZa3sbJwyrXPrPYgUAi478B
6RsIeklX+jiIOy/rkczA+u5Ua51q41t7YVnPKsI/Oyp2l5O74pWFSHdL2NzFgbdCnnM6LAQ9DAOH
YI8/1RPQiadk+PGpoASySKbTD8lqph2Toz2Kl4jdFdu98TWaymdqoTy+NxbDXt78lUt320boXkoV
j1hBNEMn3Zt05x6GbqZ7bWLOktjp6Asb6Q/CmWoC59ORYXuc8Y2T3E6+K+c/ws5jSXYly66/Ulbj
hhEOBxwAjc1BaJURkVpMYCmhNeAQX88VxVE1zZqjttd137uZIeDH99l77RKAuxAKfFvxAi6w2Qqv
HYhZ4REffJr76pBgfxUgWnFacKt2aYh3kaXwNJM2LRvx0bkxt6bxjsKAvzSQuPZxux2wQcIsDsBz
CMc4O3Z56RJS/oWnwONJRPQboNkmxZ96NPYZUwBvlCU7hh7Lh7E57VWZhvvGDf+yXgNTK3u4oeA/
70tDg/UO7IRL/zDsuhqqVT4jY0Vxlhx1NiW7uEcXBkQKTCOoemgfcCaXnenyFojC3xHcP/hhMC4A
Els8iBsP51f+5tQdFQl1bW1Z9wn0eqKueXOdQ6c4u537PTd8B3Itb7wCHxm4/vNS7lN4dd/ioL5G
rWWepihXzFA1s49d4ZNeGErjNWz65oPpiPC4spwf0gruRwhUkgA6y/VyqIc1PpHpQEM8dlDux9TK
pv6VWybqOrdVsolCssQS7iFFfd0UdWmupuJWmpKQdYhvFtqo9V+rKbxZK1F0CW+HZxVzAWoINBAx
Uq/4/dJzF1f6mgx9dhrs+NFzeTMybDV7z6zf9VD0rFxdVLsgypZD7GeXQska2zaV8sStzc86oqHG
Upa6j93x3Sg0/o+aXVTd7XqeMmxn+YlhwNHawVc5lG606koTYc3xB+7oGqmWiXjepiGHTNYNdN5X
kbr6Q0SmiJbYnWkY1oui7Hun8Aks8rj6GYYbY7Zw3L328++SKoglNOD7ioh/2vhfDtupNeMWz+lc
oh6nE3aZzFsqu/nFZonr027gduusPuUpNml/BE6GsNaUtzKl271mnLS1xGcSobTOeGZqEHbAm4xb
WHleORUPVjHlL5Ycdij6IeATnd9HhqXeuVOXK103084im3pvj+1fV2HR9eu63jYyZJEYVR7IQFoI
egZWMyVKZaR2tGRC/eJ60i6cUf1MNYXhMZ+8dSyNt8aN472S6tNmjwkUwJv3Lp/d9Yh5YjUq/5Ou
qu8ujOlbcVErXdxQqGzVi2oSecodb1g7/W2+bsmCNqEcDrLz4g/Sd2sr7LDf+3OzGppq2AbZ9BWx
gyJsFtZ7vy3cCxuHI/RS2p5cI9j2AdJVqyKB13xyj1lqGAtbcsmXQ/jl9Q5mXmd4wyJ+79Seu6v5
cm15x1yAX4U4BGGEFQjzOC7SL629LxRodiUT/T1+25VnVzjsiAzvzUfourB67/axUUMA66PgN7Kj
4azcFu/KMHQrpmu1pGRbM/7oCK7AQPdNzg4jJtywGSbvJDvBV1zRuRDjIOOeahSKbB4NI3oV8yOC
T0cyqQqLrLJlC3CY8wEg6E7Sx0ow/yit8b4wnFffL1W6N3wlbiXYg+yvfAgu/uRvEzxJFMLBSpqi
Rzu/MY+NbUZpoW1ET2YpLyJV5SqkRm6IoaELi2dOXxqXiHN7kY9AiGHaj8P8gKSInI9tM4pfLOpU
VFFysNnkHjzcqw6Y/FvQABZ5G6EhTDEcAQWgIfDZhrS5frgRLCp46iDGQjRo4T+kc/ThzdZB3lDH
MzJCzRc/6yiwLcSPl/JVhGGwLDOo2NB11Wyuw0RfnSr+EClJq6h5YqRjK1aMz9RS7cacRRymMB7D
5XqmEFYCi8X9ax8cx1ynZfTm993nv9gzuOTIn+me0sYgBGLKwca9M/rsJ9Vi6HCJYcKnc3zzrNlV
QdXw6LqU5tnLytOMZX2F3xrtESfe8maJ/S7GgAtHpI+OYs0ZcsAuMIpgNWRm2ba6IqBcYBj8QIak
E7udINc6yZW68EtH7bMGhI8gYC6qqhu3rh4wQkh2vW/sgv8ale7ymHlunvt3AtjbspOHyk/fi0Y/
WUW+S1lauPDngASFLxYx2VRwqc1zd5+bwX7Q3otV5aCSTWBAesjgYaTJuFZ4dnccvwwRDAALYU7G
VZTBPcb2y+z03xMFdDuibQmdZSPP8P6pNV3J+0qeEYT91WlysXAk6ySIyX+QnaEJEgXb2q1tLhzA
5ks2T1t8LmI1OXG9JqmcbIa4eiARxx+Kv9w0f6ahK9jgoOIXnJloq2tYEs6gSQr6fkoSrEyI0E10
iK8oy6ExoJvUdwg655Un9BHj1gV7ZgQYVn2gRJonDxJyLscfhVJvZ1VFNo2SJheFzkQZ9LS7mzPr
Pdbzm6MhoWicIYZr/KrcQ7xU1Z9ZhcEaIRUObM9rYogJPnHc3PdN+Nck4VOfu6zJ/VeTCuDljS0n
g9sJwjdtYVP5nAy4MnysZitpssdEyCPTP5PkM4pvQhH5atJci1MxPOYJy2VewUfwaAbfEHNr0kvd
TNxBmAhewrAhldd8hjHBbgLR/OwB1tGBKXhpRu3RtPvvqnPVguTjn9ETEXDq5GmMOZnt/mbvjKGA
Tf2rI6Z04zgjnE+unSuo4nhQCF1FKENEEZI7DO8F1BtGWqqM78tpJI6QYzkRtsXaarj9OKn9SJwW
QHa76bPb4OyU7TaOEVSDynbWE2umB7K1cC787M0kvBh6JUqNmJeG07yWwj4L29k4qqkIi+kLMdi7
uOXOBeOZbj6HDWbNUycRNnnNoKBcYyLeUXbu3u3rtd9p7j0m/LPujEXjUZIrJevxFlnOOjO8g3As
BtZ6QFPmIRe5N7tcNbI1tMwL+87zNBsPfV+sLcYx8un8fOOzEcAZ0QGHGU/jDzIG+sGeWDJiFGZv
0/v88r2xdg0WgKKzQB2KjIRt0RykqM7TgFBqj8daAj8ZimeSfI+qz1epYVdAXBs8rJA5rDnY0RnY
r0InbY+tSB6C0sLiV4+c88zCop9PXlXI5ZA2J44zfIwlsbYhOvfMA4YLcca9UaCScP6sGxhinhFs
hhbAQZ5W19iMHxrfumcXiFCNxSlH77eH6IGmhbWLd3Nh9foxSLzvvJe8QekPtYs/cdu958AV2khe
yRpdWp/DwwdR7/h03hrkyBrK2xp+VzmhyjIy40golp5I6afwjyZsCz6jZyfCqJ1lyZmk8c04yMpl
ysw7j5vtlg7r1QD/fO2ScWtn76KotaTlax0FxuOcCG8bqZaPfPld9V63qH3MUbPJntqajjKyj3lB
ij7mIhLEwzbLkz81AyTs/UcGtVel3GdTTb8kVTaUb1tLHCDzch5BFJpB+SbLDjdb03z7ttN+zm7M
GAdqkV8m3Ga1kDsJu3xVS7YeXRVGZ8RUuZeDfgELt9EZno5W8FW1zPAiuZdzrtVwy5P8SSOyOzVh
Bj1EtzSWOtEDGa56tr9AWvxjKNsH18hYmct436AHLyvXp0E+cs/8boAhy+bbCmkASMZfd2KrB/K3
Wdet+2uSOyGp9JA4/Mv2+OqM4NdxI+1womxLbW4pjv0yDYfQRPbNd+M0jrQNT7x3OULkUpb+fW9G
6S7tonVTy61BwIoo0/Osgpe6br7i0PcoDUyfu94/uZF4VQMhRMt3fU4K68+aOvYKZgPDra7WltDP
05x+QTy8BKQVbp02iHrSPQIJuWb1NDC9Ji8xlxicMvE5I3YwhegihdW/8uWjt8Ebzo1Zcn+bomvU
ObSk8OSlQ+UjQTbB3B/t03I813T3ekWPZmbqB1OxvwnS/kOA0l5yHfgYpfPn+pB7fRjKx4DYnGPi
A8zm6tCbOVVdfJ4WtZ28zh1N1oyI68j0vAWssQHpqcTwRa1AyKDYAm1vD4bCNtcVRKBjFSJQRCxD
xrPdGazFYv+dNz5fmHifY8zvrlddNWMDJo6ROmCsEy4cBc8y4K2p6g1EAV16xJqKyuBYiKy7RPPa
InBS+gAwDGjHPaj/pYxjgKEWVNziEDbjZyBpUnSUeZ364RhZ8jr2LDyibgf0/Ocmg9IK1uE0ccrz
YCTrvNV7hpiVENlXyOTLG14YJMJxhvgW9RmgMRhmaZVCWwj32hypL2nax3AUkO8HXBN9fUom/zst
YyYkSejWf4sly2k5Pboe5XfW4O9CL9ny6Rgvo28mO9VIYxm2cbAEsPk1jzdfnx3Xm5w3YwN+x1n4
yOhLkeU5Pl+oZZPbbeq0xxXF8DvMWPCS4s4svddA1JsWhgRXEAZfbqErcNsr2fOi1sG8snEqrzFs
bMKueKmz8jk3RLxM/eLZM5FmnTI6CB+6UZ28YnfCQhU6MBMQu9J63kxBCS2H2hN7KjaEk6t1BccO
hM4Zo+hn65TLcaJa1JuMk6z44iVanwHTofe4Lq9djL1ZEDfws57OB2j8gDAuAeJypzEiZ3V1BBSc
LQPPkcc6D4/26KBAZvOWdPBn2WGFwHdF/YOX/YR+utajfLVysWKbGiwHDGSLiUYo0r19snEb8Uxm
H3dTwfvZeadU2LsKuBCu+eRg10V0F/o0o/EthAOc90A0+NcNF/AJqio0rHnjlv7KBdTrxvwCfc5C
JMv71yHM1sGUcYYpOuNLj+dU5rT3PIXptbiVb7fEKFaDlkcJTWehpAAbVHtcJW94aUIdWfmTjNDI
vfY9jaM9wbijdDQgc49SpQ5TLz4oyqt8U6VgU3GyxdRhTw5rx4X0Jh6a6ecQzc/R1BMrYQhaJLe+
g0BYx8AQJEi9J3pr93PrRvsJMHQ3Bm8zxhjA032wwT+BvbWjEgKZeZXG+cFrxV/acpQXwb4rjNes
rCUthVho0xs6pk88fkxw1aNWF+Vzy4aH7Kv6AYDN3jfUG97cIzvZexcnxLLQ87No3Qn+VPIkoHsU
TLRENw8ofDgEhMumqyhXo+mzi4hc4K76CeQSSebJuBPC39udU69Ep5HBo33CTj+fqJSIfC5hcebg
Kq+9I46ns12JX9+yLnZZfnUzie2AUGGet/ZyMNSOg+xkV9xp8uFpDgKxm/812ANvmqv+E48CTZfe
hH2VPwopl5w8fa/1uZa37hesrAhJ5op+ifs6K0jQ578BF6QhQZhpyX0WYfKoPfUOzAb3qw4fhiQ6
DhFzmd83z17bbVA9H2K8fOumYzeG5/WHTwy7XgCxSsqDKLJnUyQsGVzmSCtpACDS/zr1sbn15gqe
NN4YQ2ISYvNdLKhT2806O7kVXc4+iqPL3VOjA3NrCB5mQO00uHAidHxgeB13c+L94jd9qWR6Cgzn
0LKyYLjDB2RVXAghBWKI6OKXSuN+ngZqe0F4oFQ3hGUwfLOF8hEGhdhRY/4ts5BNasqicGAkxTpq
E8RcsU+EnlKcfCHuc2/6Cp3qTKvCb8XmjvtqvIqxeVvg10Xg3FHviN27yH9gSlSLiXyZKqzHxKtp
YO59Ck5upmgAXN0As5Uh7zjq8iQS5yQogZgLrodOgp01rvdVQg/w1OhHxuz7wRO7unLvQzuHDccE
kQJwGBLMqSn/1TIcqSv1qMRo4uir8d19akUPTqoPLjSyLa1u3A7n5DMUJT9CLI94GfemTQK1CZ16
OUJSXo6ArlJ/qr4bn8tcJJC3ESuOmHv0XSRofsmU/hI1G9jwBiis80pu/SbFNNv0R3Ykv6MuXqFe
kbEotcekEh1kq1yQRvYZaLm3tOPpz83a4Ji79tZO2ydC/iDlU8oVENKNA6vYaIlaSSmewajUTePB
iWm/jPyjjY7dFRZqL80FMYzAhTGPT53oLojgPG3aZGcbJYBOo/sz8TB1QbqB57FDlngBHt4sEgN3
HveX97g0z9YN5C9uq5YkctezlB8t9tM+IrKLbTB02qthdM8s5i6VMk69e+sZoHSx6dsvKK2/dWdj
X7I1ZdVk8QG27PgcTEvT8B9NLxg31DdzuMb2OWAXK7LmT5i4cX06xxdDVV98czIXFn1qsc9Vt0iy
uz65YdaB5+fxYWiLL+143tIyK39PpKTBEhVx5DlL3u0XLCmbobd/ey/PNqovgw3c1vssVw3WXPJz
IUFD7v1o4jGs9iXRUfqNgw5qX83D160edNQ84xyE5DCEJf0kpYM5Ff2F/cJqsB0+ujwBqDOYtwi9
Bb45uMUSz/tmzMQ2yH1otdRyy7w4uATrfWGQJqDciHXFiifoclTdT5+qdN2xPNqwNIavBMttW5sB
jh0X3D4Ud05qwEDVvwSx25lkX/oqeiyD4txSx9xJuZWzuaEsoVml/ghawfy2JE/yaDB/UsEGxdU+
IMe+2XI1vbQ32Ljh7um9nFmdkB0eknDrtthHIhGvR6uDS0Dqcm3ilVyC+RyWOiZNk89BuBkcQiYW
37MqpIxxapIdOv9z3KZ0TI7JRpvWBgHmrfSdoxlmq3YaXuaUJtFS3Fth/uxb0y8H67M/TV9pamEL
1baznSUkZgEPtA/sk46ytef86/lbFGsSOj3eWOw3gWZwTaonvl7MIV1H3skjHNQf3bCColyTvElh
XFjWe1JAusPYcyaTvsnygPmOBq4oLU6p474XZvroWWZ0wOvP1FdE1yyVF/YR950NGZLDat1xuC5m
z9hko70NuvLD6JhIregvUs5dGtmcjHo7F/lpTE3wNIRWAAC4nzqji48cnyiZ+mR2j3V5RfvTnqKO
B1P7OKis31Zy6o8ZlpWbb0Co7GAJ9y2Yht0gyouT6YqDlc2pSY9vnufdDiLLqqwxUTvkY9Ome/KD
5kLnzRYmmWSHlbIhTAHiREheSw8P7FXU/TbF5VIm5tXsoA1Z3bGPyk+jra/O6ODjJDdHLSf9gBiI
h/yE4PxHX9ZKB8lp6ODGuCp8bFpRLdzZfA9qWsBvZaAoq28Zhtl5VG86EdVF890mr4yMxMWUkZyI
Njkz2hQygfBpsTNAx3CdDwujMr/BmirAvbain5YCx2VsV+nSTevLjMqNL40jimfV0c3lto+ar6lX
GB+VgDKVVw4KA3e5EOQGp9G41Jb1FCHIWVW05gESbTsF95qqA4cFHYsL94rJO1gNJgldQgvg5OtM
LrOeEog+CVq8M1OGkExEyPPnQ2YqB/NYs+GOBGAX/THwoi9VV1vW8zN0sVrfTZM+Y1E36E7limH5
nn1LHb6YiW1ufA1Tteqte5N14N4JPNiWkDueahUfzVZ+GaM8GvlEi28BnqKYeBhHFTgyN2/Y1+Ah
nZoTYxVibbRSxPvUNG8cAw+dtLYs976mJvqlTiXB4cWTIwF34hGXX2gkZbCkL0lZjXu/8S7wTuhH
5+9JrWkX1RPC9BA+9KkJ1YD4K6MuvbyqvRU7w11PAkgNQWkcCyPYx+NMzEDRaYSaC/80unLpfPBs
f+971JB1ZXYMmPSXzUw0DSDeazQhnTTaekihz2fl9OEF8yXurQ+8zrucDNOCvsJkOYn2cUiNV8NG
oLZ73lEqfEHbKBKNQRh8mayr8JXDTA27WyMr8C68eP2uAUG5JqTLyU8onsUDltK6pEwzE7SEDMGX
m1iKPs5bWEsRA5sDAHyNa73jUaYXJbTucO1vIIqUy/JGDyeHNXI3a1mKNF270qX9OEHMWDUG7UMY
qj3Mnjjsq0fuw0AseOnaUd1w6ircjpV6BlX7gSOCu6d6IzX9ZYvi15tDwqv88ZrJXTbvLGURL6k/
DSr/QWfhx5xjVOmpuVO3j3IZdE+UTzz7qKz0KNEd1bqQ7YlvrNIZMFQzVjQx2MFGGx0yov9Xeyzn
pgifhc/90WuRPVvWjqGXnsAzdiSjWaFI3iLL7EZiF90hGOmAb5EYdOGxCK6Gg9uyJ5Qy44xvfrHc
4MvRnF1zz2Wockfi03U3gJWHyz7Qs+QZ9X0xctaNkUhWlFGsarOm7zVISEU5FUYpfJ1rCFjrrClf
lOxRUN16Pajpx2z165iPw6KAsckIejMQNDC5a5OHAUYVscSiYWISE0gGstzKdPwTUgLHoOokBlVu
TeornAjNJyN36F4HeIa8mDYNysuWY4WHZDazDyMy920A6Bl2zlR0L0MfgWjUxRZR+lI65tm2OwZS
c7o4tovcX6L7KkohkPfvgsFCOCQVgvbM1ai/2rVElkh6PjrUDybd8DrFkiy7Zn0nO+NDNSwRoTGu
UHi2tQWBwM8PBfhWMrc+XYSFfai1eaA6fJ3X8x3Xg2ddROz1OTExac9biwAA/tX7onYgzrdgMkPS
XnNm/1WjdcD8P6FLzHds7AAGuc4iKdxXzNY4ZSL/LQyLuxlZl1oKDECme6q9JtxCyv+QTDGTyJOl
6sxnUeK6FEQMPWyT9NyEB7gsu3EOXtOyRe2iNMMVKKfeoYfIueiHIFxJv12BpSOjlVKmF9R0jnQb
hrAfwl8TT1Su6EYerofS3TYuiVOvo9y2ydRjhPWURSM/D3rsYobFA+kABR4NteEtZCfdoPS22nzx
7frbSSb9EMS0/la9f4fZEBAkzGtlvhNm30z9uPMUd83OCA5+LWEYs42BbZrgZpiOYTMfS/o0sDFR
4OXMgH7jvloFePUWXpb+FpX3YGSakrp+uAtb+ed2/obOqx39DGebXUyXE0Tu2YMOuqT0u6enoxDz
Cw27khda/Ii0fbR7PZ5sZLZFZxrVolGTfGrj8qVreIUc7XHPALTA8FQvueHfqwZBP4Wa67j9D1Xc
7zOMHVL8FrtPLF0mn2ur40kUDSkcrNa5QsDe+7Q8+S7ZdtF7v2HOVj+YqQgFkm84weto6GtMKRHa
KQaNsd5TVv2IuBet6kycpJe+YsbFoj2VH14tHvmPSfiG7WdCRUZo0ThBHcRx4MSI1XS1Hda6tTvH
EOrzV8vXvxL8JinJEUipvEFgCucbLDKppvzY1cI4dA6WD+xy9XoU6ZcZcSuaLPgLCZtrrILpPpwQ
y6sBn3U4tCyZvOy1yZM314qHB5tM5ab142DX1pic3IKvnlWgMIcTlEZroLf1Zg075WgRu2jgzDWq
4hU6/hU0zGWIU1SmuJ62phX63BU7b9fMdvdh9NgJb0q6cNua662ZHcOWF6QVME/BJn8zqZPIj4Er
xL4MqV/o2zU0aQOGSCW2TQvQZ0rEvh8ge5QEV89IneWmlfy0RtLze41YFxUlQKeQ5cAGbws48qmo
PyM7iHD2mM+o2/IOtES9tWkyHYGvzU9dJQx2opLQeZkLa5dNjmQNTkvmnu6T/EUkHXrk7H61pNLA
tzgH+GUB1/thWEfYsN8gUVtHsHnTzvW75q1yhva+4b1/oLS0p0tT1I+2noutdiipTYaWLJmfnBPk
KzhptA3gbHi0WTtfcl1UFBx5rFNJVnObBpDL51MYZPgKbF65vvQlE2U20fzm+22+01ylecXcFwJD
/YPX938web8HcDJbbatoHyTcJFm4GAdrNso7SsWCdSG7beBMv9Sq4xVI+ldZSypVuRvRBB69kmog
SVoRh54hktMMihZdO9lzD6sTY3ZBirJ5qlBXyM4ActSg8daNSySlhPoiYp5bcbdKM/mWtVO57Xon
XFKWsYX5yh5wtMXNn1i7q061sliqOPyhabI9YLagQss2Ee0sP8Dl0tvNg66ZbryIGF6UFfJkE+le
BxZkM+EE3T51CvOBIvNq5bkt5GfWMS9l5M/IqfQDDzTBMNpzUjdVMj8YSQo4LCtfTKA+C5UrH9FN
cYGjralB7otegnm86EQ+BfR/0XCH4IqJnxpE2SCXdAYWXikc2FAJM5CvML85SIB2U35D0GYt0+qR
w8vjXBiDR85x+BodloouRjOe06E49ZVKnh1CyhhFNBOPNC5pzlAT9aYAXZG/we/juDfrozFBNQPx
GBEppfIBgx0fhRw9nFvpd+MMmCkAY6Ja9sHdWHAMp8XQbaeJES5LQ7ajXQaj1xd7a0qAIrT9QQuk
kXpIA4JWeis0y6S5MXCkqPmDPB0AHB2fIQbQKSScr0CCCRl9OR8ka32iO2YabyvoCncq60kae8+p
GTsrF9fydgjQ4ANjZCVXDMMmn/WwcMOIS+lsW0z4isYqr3pWpTyaBNnXVdE+Zm3+QWh1vgOB91KR
XlpZswvA3oZjlgkzfZbxWG9Gr4uvAPnM9dDAtahIk+0yxMytG/sgiQMSD7ZjfzmgqNeuBcpDajv4
gTXob40Q9n7LfrYG4XB2behALZIacgCixsgihhOdl7rPqA6P+EfcBQfyxW9m3j6V0/zkyvI5rR29
NZq8Rr1Nejo+ufXbhfJRIajjCNPxoW3MehUpebZcLc6iN+lAigX5d4MKtLbM9kbjpjuzZQb0aVkg
/c2A2LsTJ1c+QEDEKJ1gfWyGLY6aYGmxzUEJkRX0SMaKNIDyFEUTqO3+Iccy4tFlkIf4tVUSGxjs
OfbwQOX01irYD1H1FIYOJG7BLEw4vr9vpfPAoZ2uaQgq8GbXF37eWzCTiWIeHqoq22WgG5cySfZm
UEwMQiz1AjDeRw902rJzwM/4FdqJUiZ2KIGXbSdtLdeO2QX8o77PgWStc3nDbPcZlTaqf0U9ne6G
pJx3cZnpZRUHT2PrURZr0v4x3Wz0c9LdHjasB4uapH+TUGnMyemtOOQ6knsd38+eCto1xp4bfCcx
XkdONKZ4UZ4m2bDrxKzP4ESF1lw9wEptjqYmd0Kk/JFSXu7EjbAXSB9U9eUS6qBLfJiBi2VbzyNI
cd/G8DbSZoi7lGVuc9AAxpZ+1P1C6C13ZR0WyzpIvkWr653hGxZcNq87W9I2l51VUPztxI8yBNAW
BnSnKq/UH5lrvBNodI4wntKdwa6KdjIL848X50BPB4RljJL8c28kWDE9g4QeD5emDN1nMTHH5LC8
x1TNS+TmW21sWZ/mSNNImUBOcGrWnDyd6ZxjZB7bxxgX8JurGkGFvUmwviimk4S4tOLxmK1LH2ry
kMzWM8EU+wt5330DKvxXcR/ZMZXFe7IL5l5oeBy4jOtLF1PWBNkcolFuYQYl4U08BNunfk8G7kNb
oBjuSTOFfgMI0jWOU4sAQFE31AF4qeTCqfjwqdAJPtgJiicVkKtjenUjTYKASzW+HPEqC2DV+MeD
u97XbAFSQ+IFDxWlYdo19ukct3fsJ332Hr4Hz6f3FXXQNjJcooR85Foy/AiAk/demPGmW4AYuNwm
QOf6Vr15TccWcJDdZ+UlE9vsJn0ZNdJ+ZHbdvVGm6lDPjY0ryiX1m4yBw4XfZMPYFZJLeGJlzcE1
ph8rtsWeiqkO7NlE814LjoqMeDl8lw3EpIo1PCmUjgo42uHdq9+OOJak37zp3OO/LgX0B6q0CcAa
FbOfbPOBmRWQnG3fRLSIxrz2NkBQCsHYA155aQE+POU1V2kHPMnZi9Uf2TlvE1U21QGm4t7gWdwQ
GxafeBxo62KaCBPwXIrZczXMhrOuo/i3H6tfh+jtPpIeQcpO63vRGncIbP19bKIOqYLdFVyZfCNT
xlniZd/VBM0hKnzWLz7roICioKVf6/F9LkP5ygcOeqYTzluT9NYODSnc8SXS4aYzqfVgDGaGhz+9
YUndrMWQORu4JsGuykO1scGb4JeUaLBp0CK/js7bhLv8nbRIfkcch1uv4ZcQUMgt7LPBi/ddA7dT
NXG8a0YqIXjMhzc4OEjhNy9tjKOmd/V+6CqWCXDqIJnwSAHsxd9G/Vc0VlfEPAXz1Zq2A2v8e8eo
1TngE3R2UCeXPYgd3ujhqKteHyvHjb5YlmM/qzEMZn07XeaevxjJKTMPnatpf5tNCfQKe9mt1RcN
tixnnlplz/XZy+bi2paKy/fkMH16ZEw65XDLLulRAo6o9mPUwvSbwvCbuGW8H2T4PFLmvFf09z60
kcO/MHNtwqbLS2hOFApa7ngyhpBJT49oG1mZR1s+AuhdTigYdVrUUiuZxM2XPxxzu24utygvODfC
ei7XBBf/9IUlL+VOlttE69SdqdFqmxQrgU8KI7BD51jxKeRZazjjoZ8yplqIyYfEi/Vd31n3ihzn
ch6siusvMQgBeJgphAjzaFr22rEwFUW2yboPfZeoc0eYo5YuBPmeDt6lkLk+wnWKFwHzP05Kp2N3
VeQ4cgdCNEE1WXymDE8dlamtI0BPjpPQZNbP8wyiQmSG3Ho6c6zpN5mFeYYiD9/fwCZ/FHTeL3sJ
Od1EsWSUTexXNp7B1epEjOLTkfcJEEuox7XTZcskxfYEdzS2hd7cNQSX9UpnZFgX9JAob8ut1KYi
C7cBX9GWXl18Z5ATW75tCcaKBdlz/Bsc6BQtAsloj+WU4UwfCZ3WJBsdKLLQkYp0p2oyAxyKpdFt
GSPGzX/Qf9iVA6R6jLk5gKG5fK4xko/w6koAxyudtL+NUby2znAXVzwj5pQOk4JWaCotU3GgYpxn
RuTqGvl+tvT9P//xP/73//oe/2f4W17LbEJx+EfR59cyLrr2P/8p3H/+o/q//+/9z3/+U7m26wpl
36JrTB+mEB7/+/fnQ8wzmD/9H8XQK+GN0tj7YaMPdcTMXHV0WRQFl4sgzKZdpwK5jeBprZKyxyrR
RSbbGaZ2mOD5OYODuxKZwTr11nxH42IcJ/+fH/L2M/yXn9E2TQtPnykAXzv+v/+MRBVyo6tSn/Zq
lVxbLIhLo6KSK63QOKD9b5rWHI4WPQrX//7Vuf2H//0vVp7wwMj4koW2Mv/Li+PDruUOHoQHWXpy
1ZmVPLmzoM5vkNzDSsLMzlgtu7BiNe3QJf7f/+3q//nbXZRmz5aK/2tyLPz7r50WVjajQJIRcbiP
Do1JA+D/Ie28diRHkm37RQToTjqdfA2ZESmrUpR4IUp0UWvNrz+LfR9uZWQgAn0OMBjMTGLag6QL
c7Nta0v0WiBc0OdnV57V/jiaJSSsMsEZbdn65CUDuPDqYFiAebTAIYqgD4rmBk/O9eryY52ZcRbT
TSvG8UxPLj/krxnnw59S84ifXuC2aAbiOtzYBt1VTPxq10scO7D7tA6XBz3zLt8Nuvz9r0HLiVg0
rZHxzFku94D69Aszvziqrmm3PR5wXy+PJ8SZ1+lq0A+Wp6TWcvn73wPSxeUQvRkHEg/VHVs/HRwQ
JiER9S/kFBAl2LHcAYQh2ToW3X2dpJwytONfedvnfogybYsoDUc+G2zn+x9S530bJqkNo2wynAcU
JZw/Q/1CVb699bPiT9cmXBG9rN+B8T/6JTnZJkIbePl9nFnClBQR5kvTsUy0RCe/IrAbOhNpPjdH
PxgAIrCZkoCSixd4a5iPg3S83UxD92vszxhzXh79zNx2uNHbpqDBxKNQ/X70NPUAg8suOFIeaREg
mV1rrNhxInVloGuPefKyIyORqu/66CjzFOh7MCHYRHEWFvceVAyEnehffjSTF/yWM4m6Ky9Z8Rjv
tyvtWCTlpDYd6bFlvn/MNi5aNY1tcJSQgHZe7IdvMAu4K8y4KV9+o2cWMcvXZV7bjuMRbr0fSvsd
PJjRNQ79TJDgd5Oxahun2VJZxcYjUtW2Ufafy2OeeTwlXJNiv2mhNXKX3/TXkkqRFPNXj+ZTF5qQ
LtrwNXboHLMsw1xfHurMdsEWpZSwNZI0V55M19Tts7kD5XFUVIW5zIql+7i4SyukXMnc9zf/fThb
mNpjJGTX4mR+drLorFq7CERMK36brTD8ms5FqEnA4VQP/aWJvl8e8dy7xLzKU44WtvDUyfakqNEG
gzlGx8pSWBgBhKL3RJvBarGJuzYtz71NMG88nEMwQQPS+w+Xpxo0Cz0jR6dswY65HYJoF1gf3bzw
EViJrRVOK0pMqBgaWqwo+eClUiERn9SvNHbgXgcZ912qLkq/JK0Lgg0YNjCqFjRQv276foAu0kYp
+WTVGLdQhcXifq47WirFPH0Na0TZ+1gCNMY1CvP6XdHaKtmGQT8h+9aLO5jA8Z09SVfoGititscx
W/IJbhANrygywScCI8oXuTqXZAGiEtMyKy4AhVKIpMZk+nV9a/MQ/C92jZMiWIvsR+BHGOIWZKMP
jZf3xiqMIInsMs/t9xkhYUtkjP3nmoxbFK1diiQOT2XWT3oass8O7Xu0gVoNNfTLE+B0S2Rqe9IS
pskZJZnlJzPc96NuKOyYgleZqh+tSUM8VAMksJvL45z79kSYCmmagkSgTyYaQJDSFOROITl7NJpw
xbrxJ+sbHd7pRow4L155rjMTm70BEL7NXViZpwcNnDq3oMbmHfpwcXABv63so2dbaOY5frPkvz8e
7w9MgSsWyJB98hoBPgTG7M0RFS4fiZYv6/vcJlXekpx/zpX18p/fput6tkvPLy/zw9M1GOuNMBXs
HcF6d9e7rsIGo6PDZqqaW8zs9d3l8c5FDy5gVIviiXQUG+/7pSsMM/Ojgo0QN8nuERyXJsOGkPlB
KgvMXkb/YzUrckBjx3+SqGDHeOLqMlCVuPxTPk4kzxZC8hNcrR3Xke9/SdfTEzokKjoGtgjxMhSx
m+8ji3zJSkxV91abY/h8eciPc4khbUtLfC2lZLW8H7LKOnx2yig+kj8iJMZ8Fh1fHpu0jpJCE1dm
7scj1aPbhsPG1pbCffPkeMsALARGVEToVjF6EwYNTgEiFPo8oxcd0KStE6e78lLPjEnxw+JW7hIc
unrZJf46UuMUX+BJBe6hSqNhh2xDPTV9ZCGw9+sfBfDKXUsubHv5tZ4dVJEj4LBbbhsnc8qDFJxn
bUKQ5CdxsmnpudpDaPkSeVBk7L4WX+KGkuvlQZfI631sxCI3lRQuNbRlI3r/pAlfF65YGh3R04pN
GZOHqC20gaXZRlsJvx/4UeD+4/u4LE9CJbeXh19e5N/DK4RhymUquZy6kmbH98NDTJpMD57JwXID
bG48XXSoOxpzFrvLAy0bzulAjqfFsgVKV3kny2QCSqscp02PXhF5n0TpRevaFJqebyScNKZjVZlk
zaYc4aNeHvlDKmF5Rm1qG+2hZtWcTqaE0KYvXcyypONQ2JgrQUDIAivHu6buOmetmWoSXqfhEWfo
pMkPru/kLV0KsnoTnqQfc6L/1FwVoz90+7a0CxCitLCWa5xSMI43vdiov17+2f/exE7fGItO2g7u
ea6Uyy7w1xqg072dygpsQB7hSobCUljTEz46pn/nqFaOXywkw+DlxggPQEeklUeB2M5fixCB/crR
k/WZIjq7YQB9BOrrlGGl5lZN1ewsHU3xnQmWf184Hppj4XbiW5vF9fToErvIK7fccx/fs0ztCE9b
3AVOAq0I+TFNOVZ2ILlOxx9bJhi82O6OuT+SboRGM981tKs/dLSlX1nVp/vz8vU90gY2K4zLx+nX
Hxor7EUpIRqNgAUgljs4fAqfy2QvbwDdd/vL3+10c/53PA5cYWmaIbhnv/9s8KFdldoki6U9ywNK
+/IpNDzk4l4af7k8lFgWzekU8ahl0DNqSleeRstOPGAX4vgG6g0VH12M3zZJYz5USQF7NKQdwqEh
5UeeDuOuSd3kwWhV+MJGZu4NXbtXEjWnOxkP7pmohZU2weKw4t4/eNd19JQ3XnJ0c/yx6HHNIFbo
ifbqCVpTpUkfjoQOuzi23HWPWcD68ts4M8k8Usgme5m2PXaz9+Nn8QxCPnLCY4ASbl2WoCC9uaT5
//MMWk1PMn6Mkiq+chafmV6eMKVyTIeLpzBPzmILqsXYoF86kIRDvzWOFo6JQ8QmmtY4YDkQli4/
5tkBBckKmzH57icDDuSvIXYFCf6Ng3lvT02zn9PZvakCC8genj9Xxjv3WYkhhXaIARxEBO9fq4du
KfPq3j3EHeIztFJqa/ajetK+6SEe7op1ZQ20JY1smz6ppf8YyC6z6u/hT85HkSkYk000HRQimd+T
xbUqpSh0xE/HfeAunl05Lc4s33fjLa/jr11Xi5n+7qIFpEnf+g6FBTZHIRmLZp1gW1zcX/6YZ0fj
RESCYzueZ53EObmNdQq6aP8mke5QQ65UXoEztBf80kniV1fepT6zX7AwyNi6Au+EDxEOTKCQeWwj
AiDfn6EuwDfgTgOl/jW5NdpNvwHSO5qabsSI9tNQU+BvAjF9Klo61ik7zI/0z9GXGCRSfHfLMaav
rUBzOdja2PRB5rxWqT3iANx59acs7OTjUEXxr6C3Z3XT9EYKQrxpjfRAbXXu3sqhrTaNFan73Jrx
KHFx14Iv3GPg57ThXZXNP9xKIi2hK95YG35TIbmW9QFCGZ66GMBtprkpb0AbzvOaZKO5tcFXHjy2
dn+dxhG7LtY1W6AFGY0uoxXezpUCSZAo5K/0pbFiaHOcEeaNCx8gMdI7yxzFndnDQlClkEsrqLfD
YCLrNmOGfG8l+0p/i8H5Pui0db9NMjf2ntPV2NiUBvCBLit2MZ3U90Mlw28BhXG8eA0klFtpdShx
Ls+ff1ff+xOAJLwieWguH87zTnaDydWRSBBy3gRlmn2mmQU9VSWLTej7+UvXQQ9OJkzow8590FVv
baZK6p1sNUT5IXiZJrR1ZWmJm6B3qiuH/rmNSgrPIrrUjqnUycYR2Raut+ZgHDqfwvg8lHSblG2A
FZeXGW8l2ILmyvz+sJrQEFAyMinvE5WRzn2/dv3QpbxpwwPrUz/dCn+KXiRtXGBXO2d37cVb/MPe
vXkGwzSdM+/fsNI7eTxbTTHOtV2KvnXCiKLxQxuVbF2toSHWz5VD5buBEkAqPYpebX9GZ4sKjmop
1bWHMVXDJotGGCEitrZ0P1AeNfvkcaw9dd92VXrLxWjmACOz40VNDGmOwz1PivTGjdLg1uQoAzFp
/dMD0txVlhPjrxzQidrY+i4scig/jtvSCgG4NLP85sbJ5uIgF51YYrdMgU57MGw1vrSehKmBtwru
UE4WmGtEUrgvQ1gct6ryvEPTYwhAiVMdsXiwf8YlFF5c1O19I8NsmypaH0ovd+7gWfSkiKjhYnAR
QlrO4uk5lHH8EJpYLsfoNzAWlKgk8zlrnszewXhD6HEdTVN4mNHzlvuaktLGqBKIDVUZbSY5BXcF
qca7sIE9VtWSLdkcil0G6xTBB65H1TAJ/s+iP6Zh/qcAkoiMurlBVPNPCB9vaQJNjlGdmXf10jLt
mp3EMZC+kb4MLRw6kdx0DYAoQ9CHJMYUlWFlG9tq9EZ0PxXGEmOZHxBHzbtMIa+llkDTauC0eyMc
oxuiVtrEJ9cECY+SpgvGdu3PprrpI4i1gi7yG+gBzYM1hPbKRF6GPtfDrbvM3AOXX0w02s5Un2JA
hw8DnaIbFy0qpPLEBiybtdGDqoOQEfqRBmU1dSav2dX1Ph0Qk4+6s0uQC1F1n9gTOt5YL52wI3IR
u3esLQzZ9gH7iWYdAFVFCVxPw743XdAYVaAUim3Hph3ECze1nClhm6PJ1+hBJk6z6X7VQbzQq9sO
h1Nk2RSjb0Xl4N07Ngs9QVCR5YJBTkW7V1bXh62DtcVd0fFI4ZMIdJe199chLJMqqiB6QVk17H5d
F/IXtXPjK7qlZpMLmhWuLOYlND1Zy/iYcDPxHK7AXBLejwd8AcCtF8RHyRn9yyH7/kU2vvUnq432
2BlR6q/NQPvlTaZsGmozrhz1lj6K+NflHyLPbCqEwJ5FIKmJ7ayTTQV4dOlElseeibVnsTLdbAKh
ENj2poUMh39nKQdIGs2csaxZoXSxeKX6Ds1SPJf+0ucjy6nGEsZp+6cM2verUZjoC5Kqoh0JtDnG
i4TpLQR7TDO+NiYyIvoK3TADD4vzUVeANL52Rp17KK1c2+QNc/FXJ9syVtK9iOn4P9SgpR/xzOBy
AAF1Kxwj25sqA8UbI2VByxMdtN0mewV4fZu2wlv3tMl+rq14fLj8osWZL64IoiFaeKbkc51cVsDs
Tojq4+xghPBcbjw3WZRW5YQVQ6jMztiZFnbkWxQI1WPpQfe5ozmfBImgEStZX/4xHy4uVHSQdGpN
WsTymPHvZ1+Txgi7Z8E92OIGuw61O/wZRcMq9jC3fOxnX32hcVM77AgpFkOXRz+z1qhekb4UWqBj
8E6+TpKOaWUUoUtIlrRPgy+oE4SuKn/QhoUVb4mk/vKA5x5XSm6tCBJJLDrLD/prcU8YO+R0keDk
g5mzvevbEb+CDO7V5CbB86Kj4rZYDJwG1WhNw5UYYVnKJ0udDDBdOCaBE87mJ49rVQDCI8xcDlHP
O3lo4Ptg/9XMNQ2WtH1gIOM7n3WrkuPlpz73mv//uN5pDbTpE5UoQ82H1sMnKYt0uVKhRTeO7301
XFlfeclnQiEeE+N2xwHbhKHU+5fsiqxqZDerQ0xRdp3OClmo18rF0th7u/xkHxNVzN/lMsr+qV0U
ISdjEZ4gn4tKG0yXrTP6q6vuDsluNq/72IdND8g4Ch5G0SL/w+CXHDliv2wxY2nvUgI5ylAawN9O
YE7q33QdrLlbE4HiZ82rolffnWnuNjQQuawO1fRkmKbxVCd6+Hr5QU6nBkkivawE07SXZKh1cvXD
KWuENGnqw2yK+YflVQUtIpBnaL1J+ucSVvFTIh2YvpeHPb1gL8OS3dMesEtqkadJnCiPe9Gp2j14
ClAEpZqcDlzYqbNfNw94esbH2s2Sp6B2qw0OWtb+8vDLFfPvBfHv8Eu5laPNtZgu72eKacFoHjGo
YyZWxatXVzbG7nPaX0vPCOvMQJZrklj1PIec/snKKyvSYHY2QzKKm9hZ9YjRaWLMvXrjKtFBwavS
6d6N3AET0L6Y38Kapgph5ekXs85mipeyR8Kfy7bOrr2C0y1peQe2dhyKKZwJ9Gq/fwdZ1/Vmhr3h
sQkCfO8AZHGn7YoauqNV9tML3ZT6S5SgmEGWP9AQaoQdLlxxFcDztezgn4WMDZ+cpjFAK3iVr2iA
HH6PpQWzwnaAr64Kw8huFd2OcAtMgG/o9cwXN8JAFYViB70pqcP+QYcxUs8khyt6bwNCHVdRbRE0
6mTs5lULu/1z0bjRPa+4gDSDHeQeLFbDn4zKeIvGuOf8MjMMNSjsBj3C1ryBk0ZRmv6/jPzFtgOQ
Adkjdhg4BkpU7fDCquBjw6r/AYUufrLSof50eY6dW1nath1ylGSSuIW9f79jGcCRL5nJ0wKwkFbh
HJwK6WmGzSBsPHP+TUe/fLk86OkWyEelduQhPKG4b7MNvh/UBjHQ1oDvj/RwWAflwBLEm5iQXVr+
lUPl3FBMIBQ81FKQVZ2c4MhZ1QAhNUaUK5P7KZdzfksXp8rpXI6DaHv5wf6VXbxbsuxRDMMGb5HD
+ZDpJHWCc/qk6ZKmlWhTRqZcgxAoaMC2HXTVbfOrLpvqNRgrSSOpSmlDJYcS2Gn3MFd4RS+6BC4D
Y3nljDuzjNDp2a7jUklxzNODoOlrq9H9hBXIFP8WFQLwaSGqrfDhmO8KupiwHyYdkw1QHS6/kjMf
4N3IJwvY1GYvlA2Zzi7r4JHzZcpJgCc1fphWV12LaM9MZ9Jn0hGIFYgd7WWn+yuCMVz04nXlAQEZ
SoPTgVsJbZ7jwVHIlOcsmbY0Q367/ITn3i2ZFNSenOqcFSezuQucvExEHh0xua5vmtLPHjvwrNCd
ud71uUkPUQjGtEatcWW6fXi3LlEhAgnkBLYWBPHvn7aPvMnlgk1e3x3NZzLEcpdiz/6KQUG4u/yQ
H84iFzUtsTC8WNCPTKX3Q9EDSJeDURr0JsHWG2Qkniib0spxeZgPJy7DyOWC5aKNWDJU74dBpI7x
ytQlR2vKAtAGixHpanJjIvvMp11k5Uzg2fDjrZs3L+ytX3OalJ8v/4Yzb1ViKMeT8u/8nJOgqVVO
QUd3EBzdVlcPuFjZHBpDmT84Cun1lQc+HexfUQ3FN7L3njaFfbI8CqQPlml0wcGwK6JBYGh3ZhS2
d/i+6Ctn6Ydj/nSsk+kiF5sQP5ioDQwwzmrd+vsZLTeOjBE4HRKzB5t1CTgapbaXJhPggUKsi3b6
00wChlMx11cue+eenl2S4pBAVHRm6YwepfzEveniUh98m154ibJ8ixy+v3IQnO4My8MjZuWrkroA
kHDyolMrTfsmMQxcxzNrE/dRsh28rPvW0a62bpyS3qWkDF7/21RaBiVsxVaOqhvr7yRuNcyqbZKg
T44FBZxfiVoAtQTsVKPsqBHXUs7nHhHJFPdUVrqJivj94ukGR8Bt6MNj30mrvx2wJJvX2s2sN2CK
KZ57XRi8cTSPX//7UxKiUshdFBpcat6PW9gAqAYP7+veaoyHzu8jvE6szvxhJKl5ZR/6mB5YsshL
UK45YgnKT75jgAsfTVt4Dc5wEQ3uJ013KwPDj3eZQeoRBv6UcLiTOYEAjRGFQze43dI5SLf2FUXr
x9mr6H5wKJ7DJ6WP7OTr0vHUEw/GkEhcTE+xi2gj80BtpyY2pbB/7Qw/O5wjudigaUJftHz+v862
2Jvo/01ttgqVRzdYZcW3Za6NLe6K87Wt4nS7p7YnhPaWBgqONNs52Ye1kD4XdDc9xvGsD03nynsQ
wuOhMvMBxxi4vZE50AjZYhPbZfR4uBxGq7EJE+CGbr+yc/WcFdfSMed+FduFwypmZYnTNczxzS4p
RXJQ2Hj9g2ogpAvKCn5ens4fgrjl4S2JzpECPj1Jpzf0TFC6QgSN1zFH4g0uHD/xWy02Ru/x7Cau
mdThSBR3pkcOdkx/2E37pR46d+/SQHprE/VvygD348s/69znp+C66JGWUPY08zrao1F0RovZat6r
QxVU80EIqP8iUdOVaPHjRrLUdm1Ci0WpyNX7/Uwr8Ld2MwddGVog/xUmQLZFVBE9D02sd6bEbycr
iunK852GUctbp1+GQxD1HGKFkymX0+ibjanZHCqNjxgCq9j40cJY+eE4jQQlYZcHT4R+uAtUL6or
g597uQjgybShkaD+svz9r7VVh9Td3FHqGz0bmNKlhbw3S3rJM0Tc/8ehTnYNN+yJ0XFaADuaio0M
db2b0gitoF/2/5tl7EB3pG6AKoFmhveP1SO6SPK8bA9F3frGRtHyDeupGsrvZjd4LfWVGpuxgZZn
dEZJoLeko0p3q2AIVFuabro3c8ixtpceBmwHqmrey3+f1EslATkhGkbTOtnNJyfP/ZmGmgPBZYvr
2mDfpACAtthZuFeEqefml9YkF+loQVd82n9AJqfSWVBGhxC05Fsa1fQWaxzXpDNXMDkMqMhBobe0
1V/rJDp3ZqF3sCRRDv1SHBfvPwO2GwQ/2BUdaHilU92hZr3uAMPvGscdIaV2af89a+9ns9527asz
YwVw5dj8OL9JAAriTJLJirL0srP+Nb+FP5hDHZXOoYG/csRLk9QDNADw0NTRLn9Ssdx3/r4Ds4yR
xVF6pQ8CFeypANiOYqqrfpgcMtFGzwYlejodY8hRE8WpIiitTaKA9hq4SK16PCo3mZ0+j0IIGt3l
tE6CUq2jAnRgS5S/NmJlX5F2fJwJ/Da9TDrXRsfuLQ/w18sAGRD5kNXbw1Q53nNvUl6tnFCVK2iY
82f6RTByEQaYhMyix/jy2/m4tTocK8T5BIaCeOlkwhs4rE1Zj+c8SRa5514H2SKmHRnho7kRKkx3
flC3V6SkH4tXiGG5vUm+PH2pJAHeP7FjRI6bjSqCkJtIohM8A27KHM83Sk5VU2NQ2Y9PgkL5vJiM
ONVDnOeBevOSHqsHRV5N3Xu1bT9lgxT+WihW7Z5iH8Xosirbe1yIE4yQw9lBq4l4EM/3rNIm4naB
kZK2DEMRHenkSvx15qDmsShDkuCmD5Vk+vvHUoMf+YijvEOR/sH6otl7yTAegdZP67xUbwHIe9SW
HdPcjkzkorhJdYuFXt47ONoObnAvaEG9/IGZQB/nP6ehx1p3aYv8oJAOIH7RJoTqT5V989MqXffB
pMkdQoaK1wOXyIOSENFMvDf3VhEtTeiLrUIIAqaBTzpXmlyrxhmkNaz7tMujFYxsZyXsZl63VM63
ucbrWnJJ3c51AcfVw0ATVhnNcXW5g927YOqaR6HTb2Zh/xm6tmZ6jQhqZhwTgqx2UdHE8CGV9LbY
AwI1df4YWO9AVtdfjTH+5HQ634BB/Q1WArcocFYrhe3yobSKGciZv5FO8Q/PmGwnXfzBcvIZHuxb
muNlBN//CaC14MBuhmej7X+BVQKgETbHpun5sSimE1v9I3rowc2Q/rK7aR8VwF+9iaBq8I2M+dUD
WJAQvt3J+tGQa73xS0Hziz9jVlRJ6CJ51G8m3y0X4NkP3LuDDeYyv0ZAcZ/KKHuQfQYdLgufp07F
8LCD6ZZibHXbca09xn7y2yeCW+cNRm+95z/7EYXPSLe/dUG/dt/wXkrDcVZ0b3+l2RcTiNG4Bb2Q
LjiJcMMuDrFQJ8MdnXN/BlvRHlr0QDxt76tuMVhfpbWw9kmVeqvIC53vbYegJjBSaqpTCgfMbD5j
VryQjDGBaCSomEbb3a1X4wadymif56wso4pg0RUO8rYZ7lvu/1Ok2X1mQrDN00+WijhI8uDVVuXP
Dv+31Qgth9aocZs6qIl7Otwxn4FVbCX5vUBWAT0Ls7WNOVchXdrBXS8LY6MXE4kmz/ItxzMd2S0u
OY4z/g6xIl5PLmg8U8OP7GUzPYihj/ZFUb5WAX1YxFHOiqL1j86A/5pPVI18WqpGCwu7NvFeVBJg
Ce1mn2gl9+9EC8dvgEOHzhlDp6/0r9JEJVq9psqEwWE8/Zyz1Nh207K/DPKxL9IvBd3UsJb8+hBH
4CHRvZE2N20iE8ua1tDHkrdiGL+YYGNB1QNFWDuJ7NZxU0ja4cGnO8HCOmaDaoZZrOvExyTPBfFK
cgnH56kpN44Cg5WF4Z1noVvzfKa0NwzfnAQbJSXlF/DNOMDoFpfuxvttKGCqXmo9i1J8NycaxowA
Q2tVqm/K9F+VCEqWZB3ug9m+n8OBVjIDHG/ALaLrfPMpI6EElRhqPhnYVyHAgwgd/S7w/y4a+JZm
HNfPsE4RcsxzvTYnTOpHvVQPZnqRsN7xzO7ZdmJsliO0xH2ebmZ+ERq+Y+/gUVcZyc5xAyg1fvmS
xeXPrIz/THBb9gPY4WpyzF1a5s9VKW/HWFPRajHrKzgRlm7ecKRUkZRr6Ga3WcDWk0RBDQCtwzsA
ReDWwod9hegKIrfh2geV4IKHv88b0vzvmu01iPzn1sF3yQfruJ+cGVoqAR8sE2BfZgSil2aV+7GE
ZRNK56XvcAMK++rr7Kn0sRL6BlxZ+jC54T6M45eubRioEHdRb3wOeuNR+AgFrdrYw35ilaj8G6Ap
aAx0BXx3ayu6rcbAWeWWWR5nLMs3ljOGG5pVJmiH0++qyJ9krz+3aElWRMu3nBol7dUZGujUOpZQ
345+PfzoHR4mTL+mSapXadi+AOD8XA2W2JgFzJsw6d6oyqcgR0NsLOupdFcYXNwOAf9YUFSvLs0G
1lCE+0Y6r+hwQ/jb7C2+rnCZ9UKc4iwrwnsxxAGUaCyi6L2mW7FcdSXC7LL3HYyxItTZdVTcVH7z
KW/srwWdjdtgSL9piA/kfh6jIbidXbPHbhKid7usragx42NfTRXuMlD0qsD7JxP4k1pJ9OqV9SPf
/LufRfdqtp7KorpNhAH1tIHePuXefYU9w74M9VLgqr62JdZtnmN81ypOP0dqeEVjZa24d4HnKGDY
xJ1rrJhO0Yo86evgIsHlQv3ATGORu/KIOgrim59Mq54bxhpp9p6tB5eJbP6GGSTLZsqgXdlHSJ5w
oDihoOYZ5qYUuHNaqfzpEqWu/ajut0MV/MhKYL7YCVNGqczHEY+TN3BL8QL52PdcuZ8Hp76rFYzL
jnVSJv5ra9vT3hLNPcTB+MVvHKgqhVhaKVs73MK+/aY4IdaV038DRDFA8/MP2H9hRoJXzx0ZpJB+
m8he2/ANSI1WQbpXimWJiO0tKeS3QsxoumCyOLLtHtPWtDF2AI05hL9jUdGmOOtvnhXqfZZWDxYt
FGMfQN/X0YAFAhSjVkJ0i8vuMGFJsQmSOKLE7Pv3VVv/zK0qOvg5mDkw558h9U8PQcw+Hs1hfifN
dFeqOAODHr0AMq7phE1/MC55xdq/H4A/0S7/hL0xPEN+7UpgMD5WrrEdG45XJLL559Qegqe2p7LI
9vACTwlDZsdwt5fjoDPZZuJMTscliUJO0D65cnRxltrScf0b2ZdRtOkTQ/6TjQZcb+k5JHrDsoAt
GUm7ewj7MIyXI8vCrrjxZoDxKPpvYu5N6PZLYOxXIsczVxQ0MrS9oGRbJEYn9+KiKWor1a1xkwEE
vgWd1JePRqXS6maMPD/bjgQf8+bKCzkT+pOuJEzl4HBRuZzcApFe2mw/ln/oJBPba7ZF/HXiQrqW
eEusWqDWS1uxxq/SSPe2gaWDckbEBnGbbMauweJmGKHumkG0Rlk84Ek89d8u/8YrP/Hf3s6/bkZm
jesKFkWk/dyh3Ab+UD5inJ2uKzB0QIHYcbgRtFeKAGeux8wUOs+WKgAKvlPWAt7U6JkGMznguRwt
CFg3L44SJ0/M1HOcCNF3p+7XNoOXuOroYxOfnVKH+tWrXC+4Mm3PXJSpW2nbVbRDUZRY/v7XG1Ac
OXrIGg+LUVjtqshxG0dpttMD3sb//WXTPUY6AMwERPHlY/w1VK+jSlhuxCTMIf+tlZxd4NVRX5Nv
QRABNmBwmnQ74oV4LZd4bv4v5C+BzkosNb33Q1MSNTwXq7uD4bRTBzGxkz+LIZjvWyuX2JUK7D2v
PK3zUddH8pJ8uWV6rkNfxUl+L7JErlwDvD2dDS5m3W2CjZ0oZJtuHb9ILIi2oQvoeiL3tIlrVAdr
Zt10b7MwvAc3B/jJ/t5/svwa2FBp4ThPBV37u4zoTq/92lW3ceG67VqH0femDrW9CQtp4Uc5cpwQ
B7pDtYqAkB3GqVCfw1SUeMWaNi4Do5/0+RbWc0HIjfeGvWYbCn4aXs2Hsa2hvu8X2BRRYghqLHWj
4Jgk+B58z/M0v6kGWFs3+O2YDxjBWtZaBJbr7Px/rR0s28h2ND0vtPrJh2Gt6DU/9sFQfKvoOhhX
Pki7dJ1S1HlsEwueo58E4d4PlGhWcsZw8YaMgfhigFj9lMHWbDfcASjYD3087y7PyA+Tf7m1Qg5a
2hVIMZ8q4fpmyRLCvj1IjjzQ3KpLiVHIUxKw1mXVv10e7sMsZNp7DnUxZsQCEDrRZvgQG2npUCSl
hrm4QdSJB5dX4n6eplyPjbL5dHm8j2kQi/YD+u4XLSUl5g9HEnC9Hh62cTCzkXxANQGrto3uhsh2
/Bbmk0OgCsur2EbKKX+O0iwgRY7hXRSD6t7UXorMjB5ytQpTh44nstk47IIXkys9UkfE54uge2OV
Bsy3pJzbz6GPaGol8NUoQZWiP7iSbDjzwSjJEzPyCu3lX+/XcZMCcsS2kTXl42bEkfdkdTjSmIMf
frn87j609UMlosK3LFxoKohEl4/5127lGxUGJH4Y4efjpSAowoHoFBrDWN21BNTDNhn9+c0onF7s
fJWY5XebHipJx0ETR5tK4Lt2Jav1YfrwixasgbtsKKRhTrZqPchc6GJuD7im1l/zQkCL84hkkaPh
HmPlUXdl/px7B8uU/X+lapKbJ/mmEuBdbFY+xi0EJUeVDlyeoSqYeyx5jN9uFOXw6aLZWQCJvvoO
rFTVOOF2FUg7JsjVXvyPJyeFMPR6VKngJBHPnOyphY07tMfV7VhzccGOxeNSPTrJvuoH52aKanxa
UvIsnUdGjB6vcCtpqrryVj7EDPwGFjHqseUo49h8PzEC34kLWk3AwXFvx7MFnyuZUxkzQ0iVwyTx
QW6uSRmWUOldipkxeWya5fjsaHdOnnuiRcLmoIGhMaEh3/qqUbfsJvaLRZSAjG1uZutTOsA6XyUt
VPYm5qJ0Ze2d+w0oRFATSLFULk4mw4TbiydrJzqmtjU9tkt7SVthXIV/JMrDlmgOOG+2tu20XoGp
GJ+uLMjlvZ68AwqhZIhp4xFLd+/79z5VVZB4MvEPBcKFdh+3MY4IscyAqpOZjDEcRNXZ3dkApEj2
CzCKqxxH+GptVi5X0iborS+ejLEk61Nk17vLPw/J9pnfR1qW9UmyE37ByTfSdo9NooeysO8KZ2ON
0xPgnT/8l8NMh1I9jN2BzaPfFJH57Aftrdu22K01M24dQvwkULybsnifeHgJi3YvaOaTXB8dUcVr
uDDViqTzXVNMt13Mvd+t3GODeXIh3FVfuDbdRP42FvUNebx4k9W05ERNve/1sPVr89lN3XrFrT6D
nzY9Z+VwU5MhWE1w8iW2XtkkXppRHJwkWmE9uAUE+RQmuGT9D2fntRw3zkXrJ0IVI0jeNjurFSxZ
tuwblpyYM8H09Oejz6n6rW6VuubM5czYaBIggL32CnNT4BzoPbdBdTPU9n5Mkl0TEncAZW+HfT2C
wnC8GbzqEBblzzCxwPimcG+o/ISq88+MMiwao8d8xNIRzOGOvwMkD0glySt+AlkEs/zkuhi81XRJ
Ql2P2F/Moyq8B1pI1X5KvIQ8DR37RBKw3JRETuxkT7lT/zZi97kwyEvw8hgj6Nh7ITaDZLGa2Lec
xhoiDgJUdHV0Uab72Rh8cflokro7zDoQh13vW0Hw2OiE3s4a5R774sx3qvGJwwfGEBG18SoXmDVn
eTUdsrYOPmMEfteE7o2Xgs6RSfmcpCROQDrf1UGw1UZ7I+KCcMgZx/X6xsu1A2gS4QJRbQCtto91
IbaDO91UnX4/RqCdJBx/HpHA6xwaK9IhXoQ2b8MI6VWf7yo3vFOOtm3U9OCV1cFGk7VqaaJ1hdzj
lLAjP5YQG1s/WJLoIIJEcRse66+NbLdxbAUrWq2bBlwPmk91DIXrq2lOAKTNmz41Rl9mQjuFkflD
I8Vd6yp5NyQ52WA8EqILIIueLFQvBvfofa2NnruySveeWR7SMeTeQuyVkd9k1nQ7lqBe7pC8BglL
xtT7n+RdLc70aX6II7JFMO+6C2v7O/4UBfK+fuME3tru5XoQxR1azHXTyNe6y27jfLw3sO9ZDw2S
sV46xC9F3a6xwz1MYHBWWRwxh77pgQf0yfjSp0617hvpD31wbJWDbS8JfzkhmnnVfDFGbijIPE9D
5fpUB1srGotD4oVfB1WS5mM9JkFS8c7UAevpl94Wv6CL7fTwCzGgj0UhuCcFnyxkxMAaejKRIdwe
VGa9Gna0DQZrE3Z9cqgr705YWoEtWEmilDMSAiRROOS/tFkyqS5muqaztqZoP4aq87G82tZCcQMO
jRM2yf3anby1whPO/QswEskjya2WuY6r+Tytza4L10iEYnIW62w7V/HJ7Y1NSDrZHM5+02cHa3yd
o/JTK80D/yO4W/8QxhgRZ9WfFGxwkT/u06H+TczSXuvV57mxbm3o2UCWr91YP7nx/DUxzOcyjL5b
EL35ykm9l0+ys38Qu7GWESnMrfaSpHJTkszh40q5dYi2ddDrobH4JPH1WHWjuS3rfmOl2sbuKBsw
PqowM5nJiM2baljDjP4NGr/NKGvApHIa0/ZNUZYPlE9oUevXsjVPY2McVakcAvrardagAMJi7KWX
QGqihG0SjPN97Wnfa6N11kHRPEypuO9jWnVt2JKbif/t1KbfdVM9F3H0MvTpt7on4YOj1R8goLep
84mAhQ18G9K+0BeY02didDDYzJt7a3CfvcG4lYmZA0FED1aD9+4EKl+7yWccRUl9LjVfd2cmCF9Y
qOoNGYEY6VsxiYGaHG4ykTtrmuPrXvMONIUD3yY4YubYbKJW39S69SAyx68MgvJEv+nZYIbM+qm3
5cmmRgKiyn8XXXc0quZYDSNzUPuWFt/bUf869+FTUrU39kigdWjVN4mnHmISxiOv3rkGeSEFPuwQ
v39qnfcEhWvJLkeGRz/MyjAhxtkXHJTs7rZ4TNL5wQzi3TSIXe/2SyCusZqL8UgyDnB68dwP8166
VbOmboctLYd7/Id3uL591SaMKYUVhdvADW5CRKgyGl7DMr/X0/I2kO2DEbafhBj8rFR7ZeinVDNv
p8T6iXR/56l2H2Se3zXOprTHJxV76zGWPmGh95kx0CAx6+/NmJ/KUVe+xVQp5frOgB83KZuPhjMf
ykn7kuu5vB8JVxjh4bkkSRAvepNk/eeRWOGibTepUX8b8uCbl03EIk2fNLituRe+0kG8zXL9uaEd
bUXQ2FwKIH80SSVOkSRbRl7AfEJlmRVfC1mClc4gkyU2dyKzWf7jLp7mvZmJ32WoQt80wk8EbG3h
X/h6jFF6oxl0JhVJ6oR2HaIlN6rQaSYQDEBo4y+SubY2TqdUawX4N8BzViZ3lNX7SMob0kD3qlHH
ZqBpSoIP3VIMgIqttIsNsfKE2NFRNNhbQzNaA/B+iYkG0mwxcCqD26aKeDOY0yhajHzT9fKpLI0n
9u0dLP39oIZjEKCCt+d6HSbezajJDsULUGqqjiQIt7s0VzemCDYcgT9RSX8JtOyb2wEpsEWYK9wL
X6M6/1JW2hpnn8fWK5+zSn7J8Rjo7AFaD1s5mTA3RTrbK8yetzZ2CKtq6HxtqMVWNeKYiOHR1ty7
dNJerFLeTxZZHlZhfhtas1wNHD5Qvgyg454U4ZZOGelr247w04DCsqk5BMLgxVXOTa6c+3qINiGx
5VWo7u1i3JCLShYJNoRJSGptZjtfDNycDLpD66BWflObO50zU8jeWWkwiMh/AOLD6/0k+/zYNCRX
9xjUOPm80zX+/7Y7duW8SV3joGOe0+g1YUPOLrHyn3g1nNqI7PLAHFLitsb72WZHBsQpy/reCZvv
Hkb93RDggCigzUWftNyAZkFHMvYIUaid6NXyqhuKTBuoOxV8LNbasQR5x+LkifGmrCAX1tmMzLgv
9tSF1v1s2reQqIqDMS5Vn/tEe/WGDuwqsli12FtvIKK8kPyzMlAC5Rr10OQ0fjxqd4p9yxLBXZGN
axmCjC/diopJmQedJL/a+AzJ9JeRamR8ZE9pRQt6omVuGbewlW5q3f2sN82pDqedCunp4d7ty8ps
VhhNHi0r/hUI46ByHFFMYoeWfCzlzlsw3lPsxk+Ky1vixF907gdN2QN2DLSPCYyiC06gmG71Vzg5
79QqoCz/u4sv//2f4j1y59YiJDo9tC0O5iZa+l0WtUBUSAEfIFtP8AAE6pNG/+Z4ofn4cS3w1/v0
vFShOMV+EG3G0g54OzwDyE6f5/QgEDHbqzRZ1ohGiG6/ncx++m6SAxNgFZAiPIrouUTbWG8jgnly
E5YWtrEtju0YUBH3YOFn6MNJHTxfIJQ6Zm6p8zkbToZLSAbP5d5JO/fQhfY87J18HJ1dp+NOva7L
tPrZRaRtxYYSv2h8c2jQjCKtWCF0vsbyewecoLFN4QNkAtPoHJnJEj2YI97JfsLT7tYZBz4zI0/u
9Ipuf9jN0e7jd3wxHrJ0SNEgrBZFKXLut684K6FDB5jQEUThyU2IqGA/OcvuUSt1MtLW2Pz38Uzq
/oUbzO53juZ2lDaKZB1nb6rS9qFCE/LdJ+rodA6eZTN5FR+PtyyRN0uI54MkCGxMQYlX3BnYg8d+
146tnDkOLHxbYjvgPYLxlNcaAMYFTs1IMCVZqVgdGEze2zfZm7BPCkK16HpTYs3PtWt2Nw23nw0h
mUvuT/FTGU53mkocB+k3k/mIXYg/2Fr61ZqfllyLzPfsYi8M8rpScBmrwDUQo7Fr8tRLPOrtT/XO
fmpKhlJJ7TXsZS9zNIdLbtTcJdXejkT+QktFHiY1erdtLaRfgeZuM7Npv+dGVPxnNGL5KVDGHc1Y
sDjnbH6KognncMQcFhsZIqvmicAgzOW2VjiShaxRGadNr0GqLbX9oOXTrpgN4j3IOJJ+q/DMAry8
pmu92PXOftPZN5GHwA+kkOfH1A1IXsYGZj2iR7zV7XKD8c/DZA7buiQDr/3z8WL9q8w9X63gcphF
SBcS/XlHC31qjCRxnoijq81fdhk/EIRAUDrx7qs6Ztevo6y8z1s0o2P21HdADFVwmEi+LOb+pDAE
MZbwBjvYRnkWEo9TbXpL3M6KeKJh9tvSJELP2QdeddKz/Ckwpvt4tJ8IkVtrkIQ8MlTH+dtcE883
ZydthqjFH01ycV80ztECY7Gyz7UWbokxPeULMqQRzB0iXKhYM60w4WaVwZ0Ok8CoCbwyXvEFPAAo
re0aN+auup8npDph77tTso5atRuRxTaT2pD2V66KhsBJ0jS+CTWmVzYC/QL3YlaX2Al8izhRQPTf
fp9NtuR5kKG5hz5E/UxXdcnTcODObIkbwfTUhjE3hJpD3Hlo9Df65AX22p2dwFnERU1OFqknfkyB
nXz5eNqXNX4+6+y/rNRF4Hoho6ZzYiXUZAgBpR3usJQpX9xuEHf0nIjy+nisBT27GMtCBYMVM6om
Q759C7XUVUKAB5DQJIlQr9jm8R2hNJm24KJlwFrr61uSEsjXiMwRbe/H47/7rIgk4MwvMQF/t6Z/
bhTmDA0jzOL0aCnU02mBUca61KZ+j0V0XFwZ7AJiXqb8n8HOri/BLKsyLWxnjzRZbw6IqKkwKPqy
3/VYxH+UbUDQqGPs8jcfP+V7A6O2QB+Nvx52rGe7WpR1dedMrruPyYin9HGi/HNsjaSDxoABz83Q
Ick3wsBJrgz87uv93/Sek9WV4xYUIwkWVnleEhE3QBWz+pKiNc1d98fHT/kOj5b3+7/RzpVFxIM2
jkSwfCSAYrgJxxS35F5Z6QFP1ar34V+4I73IxPzeFU62LzIzKn0USuLWIybJ3EFoh4BCA6ilzIl6
jB4//oHLYv5gsZ9DyYshUYz5kbNfjAb2xLtBkZQYeOmFYYAgusmVF/LueNhmsKzhgSH6f/txtbld
jbpEYxaTXfSKr54Naaj3LJrDcswf4aWbV57wHdI8o1FicWDwPdFkejvkVOZmpiYrOxIM59x5WKxA
V043hpXl3y23HMBEB1Lx4NISm5yZ+66fio2hYQMlYv4D3vgEYLadc8eNBAZtk3RXVuR7n4L9v3dy
/sF3sTu1XcQ7EWmUPWlOW2y5eacbNQOOEqj1nczIevvxvKMZuJh5B4YEJylKAjbUc3sCwxiMJu9w
XbI6nIJXCVnr0NkM4uELYoW10tFAaxQBjXbukoFFdgYZq7nzs6pUPeOxEEEazKfY+JomBeb/Vm9U
PkxOMr6b/CfMr99anAzJqjVEu4rN9IcZ6BXQjT5tuqnTdwnZlQDapfpmBolDL6CYntGRFLc57LWD
nfXTChYnWd5mWhLfZJMpNKI3OOCqQk5N4PzMm2LeOIUk11t36m2TcwsYm6E9ZI6ntgVM41WYEwgQ
B9MfFU720dRFSjFOb4kzmlDvT2Vh/eKmaZ6A4PstMVEC0+2SjD2THgjRjvENRmcKRE6nbeCS4cUd
z4QXZgbR6KeFBlbkpi0Wh1VJpH2iYZ3s4qPRV6nPtXQ4tFEu4Z3Pap1QJdALwpiMbm37hbdc+KaW
/iwkNGBPZXhXwU29MXPTXdea+OOIVKzTyJzvJQHCn2QPsmV2SMJBbEwS7fv5E+bLE/n2HWncjbEY
7Emcs/UyXasBVVGOd+RNRhD7NuBQX8euJSjBjXZdj8afEAPirTvLiERXTs+wkO6jDhnphqi4elOR
v+vDuoAlqFS4Bb2T90p6MKXmsmb9j178KSj7Hu5hnS7JbWm0BvNJT2zWZFmadlDREA270xgBJUVp
76yxMLNPBaSwdaPoYScY4awVf3wV5FEKpKhNG4u0SrIJA2uDoW2ybuYiOVSSOAqj0fJdJocBgnc1
Pg9jFz9KhNNHXn36ONVVfIcRULfrJwieQQaCXos8/YJzuPI9l2i52BYeaawVrP+YwO0+Bb6CHBL6
dawJZEKl2Djk6EE8IFbPmkN33UQYMAUIN3Yl9e2piWftQXT4KPdkv/pOU+kPWkqKGpkg1i4Bnfbj
IE8fs0yXmxkq152XGQhwhONmEEp0OlMBeZsSyb1iCgnP8jDbMUZ6Z012MHtSsbFO/jbThcI/ODAf
5nRymJbBTdajN+cveS2rbTGXjh9rmIrwWEN0KDqS52qUIxg5sdXu096oH2I8IU5DE4lXssGZjBxP
UNB8VBPlug5Attetpk1HWlPdc44Hnq/PeGTEwiCDvWjGx17o+i6yQnmA3evd5WZHsqgNeXzupIVH
V4jBcyF7wjIHjFSNkjYW3ccbkS4kaquABMo35U+aCPdh2Ot7gREphUivCFj3UDo6RkPNVmff67TB
gy3xqq9T6KQHbjvWFgNl4B7YuaSHlE1/3zX8YdAmm8ZEkG0hPsTbtJkcx6fItH1P0sijDofpFGHN
sOpCIrp2Gt4jMcoUKyjWYzXIyG/yAgRIETB1KBG8+MLhnCUEY6Yg0NS6c2OTyQ7hmM/DuHYmi4j3
0R20r6iFqttpUs6hgBr/uanGcG+mk/nsJeO3WItRPs9DQzx3rcgErSDVvUSt1j4ChOQ3bVdV63Ho
HG+1GBGQtcf6YcskbSn0hlM7avmm0UeFTKzlI7Kz+dVWqfPazt74J9HaCl8TUulmEqBxrUN3kvfa
vCmMajh5WH5/KRxv4TtF2qblq1yPlNv0uPrPtWUvGKCehuRBGLovdbAYwpiATNO6POa58TLonbue
C0/3k1pvjk1RMfvm0O+CREU+hvT8BaJFV+QkpfbLkTmmAUbgwCrWzK99M/5qgj7ZTHkx42zgie8D
qiwayGa9I/s2/RKWYj5II7UfbDdxH1osf0DOSzzPssb2Q0vGUPsDd2NGI7uJN1abQRjG7wSvTXM1
kzqzdRtN7c1q0g5t0pQnawa3xcO+W+tNB6ZYEgezmceOQWM7XRsjqoumUN9Dq5mfo0wRkdwG3ydS
qLcAjsWRdV/u6qwOttac0de04f+WbqWRUyl4NDPEvHKQYqfVmvuAFra/E23gbARRzvsm6+Z7UQ7Z
g0C4uYmVg82AzJICedacvcBHuHYvvryeLiU+vCOoVIbmnfMHG24b3Pjr+CgyK7irOs3YJH0vNvxi
58q9472hULsjuoMrhgHdGVVXj8i+cVXtHQqVupu45HsqaMP/gNLiXLmEvXfZYBhwOwz7UcqdwZSJ
kjTY5sUGy4GlK7RprOhL1M7nsa2NO9WZ6hGdE/zIj285l7dNNIhonjHgRy52oWoPNNKh6TKRHLWA
6KEZi63nKGPL/YEAIbsn1ujjAS+xtGVA8C3+4c2eY5N9awx2oYrgUOXl/MJjOxbt8lqv/vs4zBci
R6IIF4bf8uD/1IgljIMxNBJeJYkgRIbjJ8puqsQ128K/1dDb+gBD/8XzwvVQuGL++3agKE1m4prK
6TCMY/8lk7nDbUK0VbhubXPOt12Z6modx22qYE5knKM0kdN27REBXvDoubixskLd2W1mf8vsyvgS
5bG4IS8AqYlGDPyEE24Qjr4XpoG+krh15xuYM+4vcqnYYYc4prHr1gnpn/FkTT84fvKEjZCL0IY9
IuASmc0QKERauOUV6O2dVfvm4c94NpWN4ZQY+uKga1A3wBvrlZeYz2aYyI0RO69iLIPPHy+gd4eE
YLVgHHABnbP33XqBN3eo1Y7tErTlNFZ5ROWyBPqOP1qFKRrwbPZf2X74/0GywmgcL77FH+DtHLuh
mVRTPGQQw037DoPxEvWdI8a1VSn7m4zDIbmCOlxCLMuIEEWhScNKP98OVDf1wlZA6s2oI2EcuSAG
K7dC97hrrcS9Nw3e/GocwvTbYEisgD9+ye+gu4yP3yHwOmaRbEtvn7i0S5w6A+HCwEVXW8dh5GNS
R++R89TkMrgmtDffdb1N0a0XtAbn2d0u6a5XZvsSRiVRFF+G5evCEuTcxKZGt4qbGUbXaToL+xhL
HQtrM0a4kmqRDdsTl5sGwvSMe+Y8qInmeaOcPx+/jctjgB/Bt40vBL/CPv/E61FPRdxN2cG1cm8b
5NxeV1mVz5+YBef147EuN2RSsLD/IA2HcwB7grcvHiM0IawiTg/U6rgbphNF1mDK4a6olNjXkRVv
Px7wvYcj6xKTOoQQ8BCMtwNaWdvXA/57xz7t81tDZgF4Ktoxx6idK6vq8tMla2SB7fh6mVF5dpwO
eKrmqimyY6oyOn6p14d4V6aNh+ZMCAeu6JiG9xiho7L9+CEvRjYxA+B4w8oSmEM/H9keHdlzVqhD
gMLwtpgTnJNb00QHpEf7rOtjyAQ2y/vjUS+DWBgWCwwsY0wCZLlDvH23XGtRj4tGQjbk6FkFw2jC
rssjB5S6xuCmK8Mu38eBqQ+bYcI5TpdqMmjQpwAMBCr0Fp94kFpXftfFGlt+Fo1B8snwsmGfefuz
3Dp3yQKKJUaB1biZXYHTQQnjvUNu/Kwl2fBft0/G8zAPkvpiSQXA9Ha8QhKH6GiNgu0XmgS9zMZj
U03FfWDajx7LZXfltS9/35sjGb9SzNPwvkL7RdN3WfL/nP25DDpUyZY8EEIR77MAAqKL4uKJb67Z
uajwHhTGzts6wTigzujM6DAqNh//iGWDvPwN5HcsVwI+q7PfoLyihLWZOIc6r9Gu9tgYfZv6BO/k
j8e5xE95WL5eupIYJmHrcLZTt1mhF03cU4PhtRLSHwmndWbJbDPDXfPbsIE7AYq8s5K0OznE62Kv
tnjqlCiIqzH4EUJH3VE1uFeo2dY7q4w1hksWWyaHyPmsd8VYh62sgaqsxOkLHAA8yDIBd4aHtvM0
HPVF1GXAIUTtrrPIxMcWy5+p3pSikL+qkLz0deml0Yuu9SRzmdjh4BFsxBIhVtc39jowjDTFeV/r
I3C2IZz8IXFA4ppId6iLZ4UGWrdrNX62zDo81Yow+m1k4yLvl4Vrz4Qz6JDmxwGL9J2TKgsrjg69
0iaII6g8YyA8ZzW0GX6q4DBFYf+ioWd+lUkk8RIB/kXEWIq+Psx93OlbCuaFoUXe3ouI5/IzDsVJ
d6SvLG142X1mXuFVXGzcJt1vLCg489GMQcN+u8p1JJ5e0kjj4KKBiIFnh2TaJVlijse+kACxVxba
sjufrWi0FFiOLarKpUn9drygmXMvnnUImklU3SdaNe5mK7LQvafxFlnVuErb3NxYQxv4Ezan/jyS
aJlY9jXnyYu7EQ/Oh4X0gtwbpEJnN0AjIW437Ct5wLLgV5toDmsj+jGYZYLjxqw0bCiiZh0Eifyv
ys1lYAo0bgGUFcZ5TWGMwopnxFgHrR3VUWVQkExDyG3WOrGPbPO/hoPaf8ezrcU4Bde1c+pKFVk9
wE4HdcnVnqMJ/tTKMnDXVM14rWsM4PXO9Eocu//fYO7Z4eykCTfOgATwCndiMH7LLE+gAdxBjCjU
7ZXXibxcWcKUTxBgsAkOFDubL8ZZoDNJteSOXSq6aQQ4K42YhOCJxouCAnx7iEhR9br8Lm7i7GTk
qMdWIOugefiahtlqILdSQokvy2QB9aICHKIJ0OpCjnzIRFEk9B1it1gv0NpMOsdY/emLwXsVIRJ8
v5y1/jOkdBtHmbnOn7TSWwSuk3IDf+x7T65Zu92fwLUbEjLSuIPwGM1F5gch5oErZU24MA61WU9b
tojppkisugL/mWtEcGMkRqB7LXgtBmehwkp7xuGliWA8ujy1P2dhdVNaff47K7p+RMQurdspaoDd
SHeZpgMZHKi25gJq/bZyKUtXeqwUYcKws93VFGQh9BWVWLwHu1109ami9q6pDFyg5qR80kJNvw+5
hWaEOVvVibjnsPVLK4zdvUhT0e7iSqAf1ys3foCtmH9z4Pz8UdGg4bsIN/9JZpX67Zgh6l1cF3Ai
SLLwoSbZ63dDQEgPK57sE99suuK2jxTBvg3+efDBZmdOVw3Knu8p/s3lKqQROfigghHxga2OhCFQ
VR2u+RfO9xHvgadEDv2LafXD9xHfEpoJOC3FKxOWXejPJfpWf9Tbx6RPPoN2w17u0Px+JdIDjug4
LNEWqTUgyJcNDiOmhUZ1FXo8UD9POmYFHhAnea4iPqI02Ykkb/yRgDE/cJYeiku2LR+keexE39KP
sSqE3sqVxR2tpSpa9yF3L0TEOlYDgggJ5cu48ZA0CjNCf9FDgUSuGdXYMniRUiva2s1CmXNpT7Tj
/Djjuf17nkQGHAYH+ZmDK/uOq0j6guGSc8RgW1Ur+vO4ibYUZfnKk9m0w9O2WoQRynD9JETftgpk
L55z5hDNdYc7kG8KJ0BskXCa4skfR946Dfomg0mfNJuyQoG8imO+qys7+nsHtEQPjvcr3OMLMsOU
BLGNdb51KMk1pquFrQSxW1oWCpCSEcS2pIV1zcv33c3bRqllwkxZLkdvT5GQA63Jh2k+zDN3M90D
aS1DK7ofRTjQxI9sMn0M27eUVV65Kb27wWFiCCuG4HLc/N+O3NVwiCrdUviNBNO6VVh7YdI07Hsi
1a682Xcuf7QNLbyhCOKV6KPeDlWS94OvSgT70utg3WhdI26njrbD5uMz2bkojzkhwAhQZKMaZ08/
27StEHTLqmj6FR36Kh/gXD6hRwMzmgdZ0pqdO3LI4c7Qv6BulXtDa4JVKGqNpkbOlrIReqsoZqPu
Cda1vo2KGeZ+pc3fnEzQpsPsGKuR2jOe8jmuH7PRSbRVawr7R5rgr6rGKoNx61Y1aYN6juJvEUTB
bcd/x3TGRq4YOnwUMu1/tR6aBdB80Q0r8PfsIGYBKZt4bbEJyaDZZl5vd2tEQNW8Trsp9+71EB0f
Bhr2tJYlpvpbNxvzz0OEhV3rVITGShiAG7s3s3ut64oC7wu4NhwWGvqbpEq11E9TpEYnZx7NX/g7
tfjdlzEyjDgIzdEPMQA65kmWohGxGzwfYnOF0xB6rTgdHmjCig0mSPV2Sir5kIZoSUSnTbsatc1x
qovia6YqAwcpYb3k7kj7woB+p/Wdcdu0JaBMQXnZ+UXn1agxhH3Fu+C9Bf3P5P8Vvf9T5sRVoNkl
IoZDUymiBNpADZtmlvLrMEjj8eOVdkmjpWNE3wRS6dIRv1A90tqRAtY7ASlzV463HqY+ua/I5vhG
fAmiBNoSaX2IBfYlxwqTrSXWbKKBTS1r/qQ4plGfojOHn4WbRHZ0PPirPtukQH1U6iXSiN5Uxl44
tS5XFTppLKOggHkbIb08P2rh1D+Fva0/w6aWGu4UdvcpmdrZWrMY8eKi811HV3aMi88Y72QykLFk
WIwD9HOekxdHpR7Fjn0oRrN2SbpS1g9d6TRGPn65FxuxhZ6XbWJJ0V6u1sbZdpGZuLjGSJ8gBrqb
ERn1q1fVyZfWSZI9bmnN08fjXWrRLZBxioYlA8FhyOUH/bNyaNwYVUpP94jtCOm6sTT2hlHVW6/0
zE05GtmNCmrra1R7AUlutFpi2822aBbktwb3OSq3Mn3OGwPctyjlfqgWJzgeYJtYcbeRDRbtK876
6Sclg7ahYKrrrXKz8FqJyc98U5HwGPDPKHxNliQa5LePYdtt1LRWATkwK5FGsSIh2JUYEV1jRF0c
WgzEZZw2ObU2HtBnpVbiKilLEpUhimrBbTu4/SGu62bbzJNCggvreDYmOurWf7aGXSYKS4TFmZbD
5HzgLgk5yog6PbBXy31c1N3RCw17ZTOFzx8vincWIclikN10zkdOkrOjxG7iQavH0T2YLSl9WCEk
A4K2Idz3UWu+pFU77//7gLDGUZrRdgLMX7a3fxahRBXcCAjsBxlb7Sli+97HYwdtg5g/rx2Sw8fD
XUCA7F1YTADksofhYn225jUxeVonnfA4Knui5x7iOgV0EeDwMjfiF2ZRdKKkUVzztbgEAf8OTOW8
DIqxxdlzDt0Cg0QlBveiQ24oLfLCBBX6bnAyzXclqloElQ+uXcuj0r1FpdtGn/Sw7bZJXDlXvhnz
clPTgeL48JfyGeX02WajuzGUsrG1sH/SRUDso9PNu8pyB0WDszGtjYb/G+lvldu3X2K3+TmqKfXQ
yIiMCiWCZbrC88AON8qZtXal4sLERyTpsk84hej2rjCbNDrY5Ac9Zfj3PuZamOc/QGbFdK+jR+9X
id5zdmA8hpccPLPB8HNplOro1ZnzrYmlddJbLwt3OWIpv7fqPFsX1li1q9oQ8QuJplArPl4bZycp
S5AVD0LFPUpH0e6crY1AIiGPPS4UblkEJ/w620MX6ZJMGN7Qx0OdLcP/OxQdQw9+Ngmof6fnn1Wf
m4UbDvPgQeDyuseKSt5Py+qH7g4DyQNxfxQ5xIKPx3xvymnngL/S55U0tN9+aZo3xeGkT8WhdXv5
awzwDWQmm2u75GXTiJPS1AH7ENuALV8wzx0nwJR9sTMLjM6H1inWkhhaf041SFxmXx4Qq6AgC+DA
QeaJ/Ah3NJAAKHYfP/B73xwVBscp4Cv+rOemx+BSoL5RLvZQiHEt1yvhDqc4Tbxm5XTVbRzaJ01J
m6I5icsEeivRgga1uNcRHUryHQaeM67TVxC75T2fnVfMOD+K30YX6fy2nmqaoVVTkh4rofe1TyXa
QNOoYVtwHV4YghOm/lfm/mLMhb78D3Xy/HOPAtTtg+VibW1gZGgJsqM0tz8Syd7C3ERoeuXVX4Dv
fwekr0A0jOfQ9Xi72OKoLbOmLNOjLsoYuzFUeBT1C8kpqA9JB1Y7EwHsEyCI+s6YYxAfU/38//kR
NM8M8hoILLhYiaU7YjY54dHhETLEfSVIfFiN1m1UJ9ohaZv4vtAHhJFqyrpVQmUGK9DrXj/+Ge+9
ezzFLBRgpLlwQXn7KiZ8oGbVRO5eo9OBSDtW+yzhrprCZoKkI6/a3r337qliYVfQpaTZcjbZahLV
oJUqOqJL6MpNgdb2xlKEq7G0xwQEBOUEiqGWT6+XaW2svFCWtd/Nk7w2A2dbKosbc2ST8pTTljvt
+T5XWE1NPh7MtRF65a7KQ+MesENbWTa/A4lY7+fGoG0Kfc5P0QjQDocLAgNII7cO9SuXSfIsey9D
S6r/dwYRbA8a65JsdQtR19l+WLp9E1gTGc2tFmAJyNZf/OQIxgVwvGq09s574GrDfqi58F5oIL9d
AwBted2D4+/b3tBu4uV8p8EGHRUA+8qF6uOhGPLtUHpv9cp0cYrI7FF7hWAa/gmxI8B61rxyXr63
sP+RJvxlTv9ziJlR6Nizh+DKaQbYyk6T3Rmzrd0S6Frva9P7z9ANe8q/452/xIAYVCJ0smOoBX29
Lp0qCX102JrvFW16ZZd+9zWSDYeCms4dxkJvX2PTNBYBek58rJPp/1B2HjtyI9sW/SIC9GZKk7bS
lDcTQipJ9Ax6Mvj1b2WPrgwkvFnfC3SzkibixDl7r+1trNHAbh7PnruBt0lWwd+XiH9c7FdpQUrk
aWeken1ICXG+dmVPTDwdkyNdXesfp74/XgrhnM5EmpCLX/0k9RrD9HPa6jAmlBmwFOMndUAzWC0m
3fy//6zfKo7b1w+ZCFImo5rfZBvrpMJtgyB8kM2k3dvW7J6gFnTbv19F++1cdrsMk+zbtwyU5z87
5f+8h8CP0ArcbBn0HraznEQ4ZEUMMVtc5wrYiaLoUbVaIXP4i+nkJ7g3C3SUdle62kHvUTczK3yT
dfVFlKV3N47F17//hX+45zcfx20P4HYgPfj5XWI0IBonZQdAjgU7ve6AzRAltk9a81/etD9eivkv
eE+6jnRXf75UwWzbMIocY54WewGRYRIOsKiiuFnm6O+/6pca9r+1nYMUszADiyqjuJ8vZYKuSRgx
k9vYZxp+AQe2zfIVnxkp4L3SLwc778x/CQf/9KxvMqxbxiFCu/8aVP/zrBHN9im63nlXj2aWbN1O
A44xatr6MVRtnm1GLzMUhPSoVX1q7H/p/P50eaoJsu7I1OJE/kuvYZoneE85NqUcbcG7o1Y30hcR
In7XS+d9gbx7WUvHCYvWW/4hDb2tbj+VjbzlcGJV3iB4X8DHfr7dtjDp/qL0OlQ9hlU8mdaF7+5T
gy4G+xx+C6ifKbDGtfiU4LT+sRz+Ya3Hf8YAA74a39qvG7k5xkTY966+sxA1+nyG1qs5tfa2tmDc
javp/EMs8vuNpifAcQzlgMmW+dsno2pTNVgNv7bkSI3XKrYvYlzz7wPBeCYQohKhilpBxdbKhSnz
31/t378i4EO0WvCWQyzg3f75XmNq7a1lyIt9nqZluSm8YqlCgP09XDuWyX8UiL+LN7gIaENumsUt
Zpz9y+WSFlCe06YHOra1b/dMvRatMY/4MqwAh5kVGHn91GPd2WVFURAaa2kEEzDsKofb/0QqDHfH
+pdQ6093QUO1RNgx/0E0gD//WbUggAtuTH6oGJo8ZwYA/gTEKe19+1/sgN/XEuuWDaOpSLOwkv4q
8JtIgSbSC5tHrDjjBn5X8mUZ3XQDgdMLTZNUh36U/6L+/uEd44uitYsGjbP9ryJkZgk4cmeFDNg2
IfU2ljbKj+ybXuI9VKZkgsRMSMfiLt3731+vP10YLLUDue929v/tcEQZbhUdoZn5VI9tgIJgubPJ
t8w2nda3P4iYyq+AKxmyYnYcX/9+8T89VRpuHAxQzkM+/eWpNghgZn3U4529qP2r4PNKX0sCEB87
4cTaw98v9nsFgGIcADeaSQLz+MefX6FKIHYrShnv0J9xj9U+a9bnLLYX9/r3C/3xV7H/c8RgIs5D
/flCy7Rmgyucbt/gtpl9Dg7AfHrmQNsSctG/dLl/vhqnW2AQxB1av2wDdZGJ1bSR6dMzmi6Tnetf
iiqtNolTr/+o134HbEIH/5/n9euOh+10hVlVKCCDKy1IZOVGop1v7roCqhCwvzDrCVYnv1lGckhp
HLYA8f5+d//wGF3uLQ8JGb1J2+Lnu6v0o+KWqlsdhCzm97WKazWUi4UQ/e/X+eN9JUbWumX+sb/+
su6CWsGnVjYL7MLMDgVNfJqf7utaxt3/ez/DU81PQfB6a/r9Wt5j2RNY+I0cqldjHFIEPKmfSxdI
y7zkj0XZWN0/ftvvfTEe5P9c0vylCvRaFFVY99MD+uQqQu7mZ5PV76WRI9DraIHlFTlBmTm5wQ1G
HohRJDTopue/3+P/1tKfCwnGbNhYbBVqKiOTX26yi3d9IruvQlucre6W5PJpr5WieuUwatxPM2aD
oHG6ZIpSsx1JhTOK8YLm2XyVQi2y0O6cxgvsRE13sbEmue9qEMNZoG2V+U8zudnepi5sQgWH7L+a
mLfV6ac/nuai7cFevbU3NEf95Tu3KMCg/tK/N+FoWn18IPfDO6rMZ49rtwEL6apQzGqtMf7x+BB4
/fIV3Jq2tGxdehmUJBwNf/kKkBCVXdqh/2/MFdpWfT8aEkiW9onZy18Vp9zPVnMCIPZMlzVinPii
aAqKMHEzLN8rXhHM+nJy1yTQdHGqJ/U7IL6LqIvnMakOjFK3sTN+m3HJB3qjw7yIve9ePXxIx74z
63GvJu1rJZuLBA3DoD0rfbMpd3nvvS9OGuDd/ojbxIgIEzOC2CMyWHbTUULLqueJQJa6v8Dd2oMI
vsD3f+qN+A5SW5Qb3mPXq0fM07fMmpHYEsxjfT+91qV33ydWdOPZNppT+Uo8hDAfTkTMnWNhbDy9
DHskmKuuh3SzMp9tIHQWsU3gWFbCecqb6ZvhAE9jKFt71t1YDjtbsZhPNz+YbR4M6GgVaBKg4gIJ
aPoec6gPhFXcW7YMnF7fS8aHaisf8RIeit55a731e18Wn+TMqP5cdJemY8mDdkEc5QoTwU0uKb+j
H5sH7bYg5tpRFhRVShejEOuM0HPkYV3mo9arz6tibkalj1L4ZkEh8zHIlAHamrar+hQAmYzyWWzg
lpyqFtH44szhYLh3c+uGigGVIMff45t99TBVxRGvRoRRcqXPiQZSGB1/1bpN7WSDBBYJSK350pke
eq0MO6FH6tyJYDAV0j/Qu5XqxH022sNotW/T8DI3SMSJhWo4EARYpjH+olHD6bnF9b1b1OJjHdxA
emYoKvWKvkT3dXojeJRJDMD9Uqvtp5y1KB8TZTsU9etAm+QOhHDpNxBKMF/TA9en8qWfLR9Tn6/x
t8aVA32RBk4DbdwfZuOixHLbJLTEUOuciyH7wrHIi9yuJBRIGjtJmljc2OEy2GDH1J62umPeQ6tY
g3zWDkOb7/vaa0Owo880/7fgvw54ycjOsccwLvV935VY5pP+ObPXwIjXgMjVr7pDTTQ5432qlXck
GH2wJP6YHPtbkirbXhXfZI2zfSlPkDfgoNfmyyjiyK6sD7WW+9GVh3bJ7gx++OI0AumpTv6JlwSm
yEhEEsfKJPxYzPIgqnifApeTqUfVvRanto1DvNw7U1v2/WQ+la0W9ct8KJgKYLC9CsJV6DS9MDs6
DJPxTml3laUazWP36Sn5RuumDek/u9ZiVaxWNVRy9X5OdWyeZYDhdJN41t4hKC2CJicJKoP1py2B
mztbB/ilMnab3AUxZwFqu7lrPKW46xZCYqr5MU7l1nWT/eL2Wx3hiTU0QWypYS+ln+fqE0NbGtzu
gZyss6usT3Kc93D3InCndFUdAE3IbtxRY6bBU5a1+anY+aVWhzfPHQ5Jqz+3Ch+nNa2B1ZAUQ0m8
nXqAdAnOUgY3dj28M9s8tPryfbaMTTElx9goNjcicgwMsCvkt6mZo9QrQk9DBgngiVCNz1vWTtc5
X0xpF36q0jrLLeO7dNu30cm33kAARDFd20xs9bw5xwqKZXWVT32p38xc+kV3UoQ3nDmrqn2ALHom
vwTOWiFb3tn6bJgitNLqbKEUKZf25CCmzNv8oem7g15PHy5dEARHR1yzkeISqkOBjcm4e4oFBtql
O1tiPFdZ9pTF2oERyasl9I1hKQ9IEjciyTZLPhDSRCwP9MN+bXiMwDGZ0sXDDPxC/HB6uHyGsksH
1li3rF4pJbZ2Ep8B4O8qiatAatfCK8E79vfFgMLOjifdX4QRrqnF9DcnvUHWqI7yS9N0EXEwkaHO
uwqDcTBpAzTo8jm2uStus+/XQb21NVDHcevNDNJwb5M4zVp6KqW4ZKUJiBLaLU4D6eKehy6sjrLh
F2MA1r2jNoiHrLpR8NBqxB6q224xfW0RD3arIo1U902W7kRWvsFOh6akfPW6gV19Kp5S4LF6Om51
o48kEkUbNhkPeatUyznX9Ehbuq3VGoG56Hf57cusLTPwDPi4c31ZSOAEh0ryq4YlWA7T3nPa+7zz
IlUUmzWDXrkkcxAPzSf84qtjmhs3rQ766B6tMbkkHcpqStAAltit11I9NgWAd+GZu4ER8TIkX1tr
/Iyn+j417a+aMHxFo9VW2kz3s2EjXO0Bj+VOX5Ir2fZbdrQNQy+IfPVFxtnj1DubwRvuYVK8eGq/
IW/wC1OUMI/XnVq3d1lnPxcoTv1mEBAG6g9r9OaodZUt7ag96PCdlrpGoKMDWVT307MRiSQkjFhG
/t7x8H13QYbXrRZ+HpLzksL4bjUqiw1CvMBcAbQNS/OM/BcAqZ2+5dCBM6FuAJ6eb+tR1xl34Hi2
cgSzpCK1G29rfao4gdrED7l2Q3BrT6ttHIqZJ9MqGBxitrR0WSMRG/uZ4qHXnLdcTR/rltA19mB/
UCHGVWUkgTBsDL29LAPBBU4BLqNtm4+Z1dheifJzuvvJSo5DxY9UF6jDWdgDoSv06dRAULYMQnOc
PNTL9hITFgNo1dbCeYAiwOq5euMhi9XvA9ZWQyeqjOnEs5MbW2wEWTDPw+eNOtZMIOCVYjilifEe
F8W1Tae3xCZRsKimV1JrCY5M4g0o1rMQjR2o+N7TPD+k2GADjVhGdbB2te1kWMdyzNkSPnYi0Grl
CCK3bCenThQnbwCaMRP7mmt5pFTZVjNEAFb/aK/9C0rnMO7VH0hUIizzx6510Dl0fMaGehGT++5q
8tJX5kuVkN5HZPcL3ewLJpJdP0LN7aimJenzGUnsOeKG1lKu84gkmuWUw8TdmBmPfa0chzpjr61d
O0zX4eiIZqes+sYp1K0+d6/cPy4eR8zmj6IkGlCb7mOwoV3nRoNJfCXNbEzcm0SdHg0BU9xdXvQR
pjjK6ZPGcko+erRY4ozrZccffm3aAhrM+pE2vA1gcr5PcfO82sMHdPSjYskft1YHEIUBrgoqrgXd
uQFRRVPktQBkApmOfd1Tdqa4iY/zcY9JLpiL4slOB33HwTqcqMUUBjHI4mbpk/kVuV75WC7Iv235
ULgp5N1y+ehcdS8U98Qugb4h3RazmvmWUaJ8N0aUxzMROdRQS4cCuuGF8fNpusYDS6ArrOMwu5GE
Py6tBrKjnja+sIDTxIa4z9Eo39UtYZUzHYaNN8iPeSjOveO8F4W26TXlrHTJW5O0pAKqMFZygvnQ
5YJhT18Im6FUU5Y9URkvppF+kswTqlqybQ3epRZQvCiTXU/xOqhcr5xMfHvjVjX7a6rCzgELPGnG
KcHxCtUOvIKt1GFVj+mGL4XR5gCAvfG25ByclITqfMy+e4X3LgWbP90Dz7cb9b52azcseZrxYIda
yy7iLGlAxgtxfnMXLSTrMaX5JLkw0Efv1bktoAOYiaFYDCT1lUZQcPrSeMOtLav/mPpiB1hup3KO
8PliWCVzQtjIIkJbXrn3q1ImoZuLa5cYjGTye0frfJLl0PPoYifbsY+gofAAhuKpy7KTYBgFfgvl
gNtUEZXHR9a3r4DltrRFrrRgPX+gHW8YvRaIbr6fqP9DsVrROEO/pp4/D3L+bBbaMXJA85SqVmgt
3WXxII0v1l5ULTLS+WUR1cZWy9Cu3e3UFXcKvDXEu0bIB78GqWaFk8AEUTTPvcoBKbPVkNNp4+Nn
fXL1at8WtOK1YWcuxbXP0z1ntCMz7/awDMYrE5CYoFhiVAlzOBQSMg/ehihVjKe6rk75nBzyqg0x
N9RhC1AidAv3FjAg/FbVzn2NGcHNzYOTmxvRm5fKa55wj96nakJtZY/HVTW/MCV5Qlj2ZMy2r+dE
hgnVAFRYjPrFVN2noZmSABtaidlfPztw+nyvu/1fDrgzEDa0rKyvFPSFX7UM4mrB0dnl1dQa9dQX
nRL06hyag/MhyRsYzRTUupPtrWy6i3szXGfxpdTZjV2j/8Dn9tRb47Iz+WZ6mTyUEBcF6h9/aJqH
VsaXSV83TUXLgZgJL0QBcbV1QBM5X2CdGei5HeXMZMfbuFX95lTQT+yU7YrtM+IQfBKCGlvkp0Xv
zFsgxQ+Fv6/AkO4vFuBI0CWTP9VKpPRiB3QYhtVTkTUv2Q1P2sIglaKN6GFDeCdFlTLOOOlwKYGb
plbgkA/9pTMbRMSuL5a5YPMWP4ZUvdCu6Tb2sGLHGZ07iwmwPRccTZLmSkMDUhL4xVaBI62VzUVN
odOQUhCyLydsBqROkMAQmCDKm5w1T4k5Xo5vwqo2hiY+YGZzACX3VibKsLGLuAw9fX4gAY9kLtF+
Tu68HQ1lryjQvVTXgZ87fJlJq0DWqnShJ28QIT2roOtk/MeSy5wsV8SG3/OsCFOz3KEO3RrduBkm
98lZ4z2nbuF3mjP7rRI/tmtyAiJzh48VSRxsoknTQ2Fl/KhiemUW0PIkbokpI+xLvVKEvzK9COxW
jxpIE36FNT0c8uGUS3lhkLxVak1sUqM65rwckqTlIRPvQrGCGRNR1RfUKtMYkBr5ysnowijY/kSS
eB3RfwZGxal2EW6PbVKpfHK4Gbd0BGqsZ87ZoWHmtzgqI9JMlIpeGkE95DTaof6rP0BW7YrOnZCX
pPSyWMg05F/LDCxcq1T4AGoWuIq6q7vhLBb3mNomlQ7+ABgCkGq9UJorfuT0tTaUKVjc/HN02Fvr
lVOE0if7UvDvTi1H0OFNKNqnOZGLqy5luKTr/Zikp2RpL5ZmngFngPdpDyVNWtWV50ymmm+18g26
2p1ed1tzMKhdrI3Sr6GxdunOkbc3SrrjnbcW76VrfbPiDnr2ImOfRJKKobId4jZ+r+aa6nUKxtYJ
Sz720qshedXenZeVX3Fx43ZMoAO6xBhP6mEt9Ps8g0ggO/BaVnIHwKDwp9x54lhP6aPJJ423PS+M
DtqOW4RiMo4Zx3VftPmODPgn16mPk+tRr6fmRzdqR4RuL9UUS0rwlrgJwz6iiDwObZxEww2/7I7b
nEAQ4OZXI4c3Vo0/+gEpXn6b4lj1eajcg8JaOCxw3bIY91RLj6jmPTJqeda6fjN0FWBh+E8gGWuS
1LP0JIYqIVoGbqsml9OspG+6Yn23zOkrRHnASEI9ae4EG9krNsbMG9G7LFfFpk+V+9at73Mdsthi
EIJngX7v9C5cFfmg0G+i6Ra2pkD3PoinPNcf2Y2q0B7Jzu2xclXmcgJ4emeOy0bc/KTwjmxCtIM8
FZ+kb+mwkpyXMdcObu1g721YnofWn4Z4DE1IVh9IvNRg7LSU+pnyIpv1LeGuMmwtogSSkpKrWzYW
/jFjLbY0ODZ8M+c0Nj5linvLzPNIz9PvJhApzDKViRHSelc6Y2M7KVkQmq/aC9FWw8iLqOo/7KQL
Ol1n64JtIGKyRxJCBq2Sdt60vPYq8PPl5q+cxBtOOdiJrntyNRe0Vt9Ei1bfO+WKYLHW3XAp4m9q
5rwmLR/8qDZtlK8qIYVOYx8Axn+fKEL8IdUPfYKEUXHTD6Uo+yDpGqqplQXQHTmUNGoawb+T/joW
VVj3FjnuHYYCfT4tLD2e3pAX08FEN2ebzw87mmUDMilX6oQacktU296TIstxE5t0LT0NbFiJGCZr
GxFx+jqCRNkYTTH6xFx/cmo7ra72SFz2DOHXPZvDQsW7iKcxlUukWfX9f1m1mSG+xLq3M8ZpjOZc
h6dN39m3tPEO3+D+vyahZYU9VfecTHsCykOWVYyXt+8kXyfW9fa5kwPn31oEmCPA1hnmgynEEW8q
nZbRfnCqnlealkFvG/e8HN90mR0bAhbMkaOFXunRGFd3Jqj7MhZ7Wy3CepJbTIxXCPwXdeleZgOb
rdDvtaHeuyJ7xoP36lQJiOs2e1M1C70T7QRhKbteM6Pamc+Mi55kwuLU9pzWeecogSNXzTAiy0M9
MKNtVrxCzvA00zirRfficN0uhYLmdc5JzceHpC++ZQCFWFDX7yTF74hzjzJ8XT1ueVtRgqZyz7lh
hZmjRwYAFN+q4/tCbY+91iY+wDMy6NxHrX3PHWITi/itKtnTaDtwnYTjkCSxAf/rZqbPHrQtpq5a
IdO4X3wjZclpu88KiWCYepJ0dqR5UQ4TjT2AYO1y7bUQT5i7TwmB4N+BDD2uYuPlzvd4hZ3vxiRa
Fub6kJr0WQ31rR+g8wEEpPk5P6Wx/gQgjDRXvSQzBwuokp1kpm3KYj5aMSWqgNcEtxH/sTocisa9
uG77jiUpWEz5kI7lU7o6YT06Dx77gya8g1eATNQ1cjimCJraXsOQvbE1jgEeMJNKfZYm7cS8gda2
aOaXNrewL+fzvikni1OGTS9JiC804jcxvVe/NrM3QvV2TQfD0c5sw+eh/VcMwOszZJSY8jUd+20z
ZWQ8VCaprPAU9dLe6otzLD3+38JwrsbQD0yOncaf5+qlsfO9TlfZVpwdAcz3yZo/DNANDa846p13
WLrkWlvWJVPFY2x2P3Q9fqkc/MTCPDeVvFQjwL3FCh0+VYDrd9a6ljAd5nAk/8nOEIuVZMAkSdgY
090Qk1fQ1btFH3+08CB54ZbXXJ09v3Wsp4T8EB9Ask/6E7JnOR7Vcdn2Y/+csN0opkwwYiWrX+eJ
vi1rhwMnlbI/kq3j2yJ7jdXuQOQJFnS12iUd9NGlGbdpszCMmLx7vMuB0LECqESxBCUFOSkTFGlm
rc6Brip7yWlSWbOKAj7d1Up3hMx41kba/5nJzVj6DzXpKV+G94qO9DApXlBJ45xgnHA8fnRHWluO
HUkCtEDw+61wzeZglbWJb3A4at26TVyKy1gH/xjXLHWOO0eekQdFOt2n6XCSI6k75IGkiCbSqbEI
61Y+Va++dRuTAzy/50ZpvtHEOptxj/c2K/yGHs/UER8z6fql4LPNgSKKfqUXMh9TqaHFgHiVZwkF
aQt+c3jGTJEEMklNwoPoDlTiIiVlc2d8G1Q6gHXf7FG77iiWt/mkK355C/NQYppZ4tVRzed4QQC7
COuhyu3tVFPWZ1bk5N4zMVs/kCJ+LRkutXG1w+k4+3BBTUqLbE/UyKep12c1JjrVLIunksAe4LHT
V1A7nI7Wj8lKfdWEJAVnME3Vk8imqHL0s9JmryJL71cv3UyEZdM1xySp1uWH2+c/unV9sQ12y5KG
s4i1YHEowepq1/bGdgViefsyso66Xf0u03kbz60KhUwWUT3pIZO85yqrt6BbWz/trVvnqvyCd+nA
TtZg5854XRJr7wnX86n/rmKJ1QDZLo5ZNQm6lGyQqW8OdQrzo+ybZ02XR9cmf54D/jTSm6/sTAlT
xfwwevzK5PQemJtcpqHZxGksKAX6vbIQhKeW07dhse8WoaMZhTaZreZe07NLKsppkzeMuxDWjAvO
6ym5FHHCPMX1h6yLJpK0VkJzOz2B92qud2bjRmMlNnNtRKvWbkniBaGayqPWpIf1Zmnpy+1svgy2
dt+qnH8I+rJr1dcmZyeT6munTLtKh1kIl3SyvM8uNyivWidKexB1k+ddXDs7Z+b4iQ/lZVa+NK5G
W4lFlZt2zPLB8Pk2Ct+RmeNbPSNPkroKy2HHBNhUCRdpsUfJyoelL+YP+F73SVbvmp7G4cThZ6jK
py4WZ3VWNrnnLX5OIpfr5Ser0E+6WbOJQdqnoKrS9GVO+s00yFCJrVcSbE4tVRDy6bAv5m8cFN6B
c5+9rvdvINcOCnHnwWW1GsUk2s4MBKyKOp+Ped194cv/1Kbpay8z3kEMt0my7RsSt7i5pCW5+bvN
J1Bo9r4ylCc2PVgO1Vbryqj21mvsgJZP841q97u51q4TM5LWwjWmr8E8skm6XYhBKQQ8t7GXdGP0
YEz1PADIEPR9/mmJLsyzeUf45Ne0dA/junwZqm+YIBPfU8wXNa8DwAPMKYbsZSoFw44SSC2DDpov
zVqEIIuJ+qrCJF7vpBGfjHkO9a4jjG+MBNPZyag3aaZv+mw+rTcaiyleVjFFmQLP1CRxPRNN0Il4
IEfOeGCQvusrxe9nHUTxEPsWchlqcGtHx4aN3JnvYs8L9No1ojZl/uqM+dGerU2FMMAbKG9X+gZr
rp06NmkVN5WTjK+W0uwHXD46lnP7v2DL5QfQDpbDIriJDkb5VjfJiVxbDce3Gc1SO8+wmES2nhyL
WQEUkq2qJ9v8ZvZ00uOsOmeDoTJwW3fv5sq2HLxXhMoBoW0B68R9X3wlD+FMHyDu52iozcfC0e7i
9Hs960c9J9tB53iqD8r9qMiz5GDIQOvDUp9pRyzX2WCl6QiCNJxiFwMl7aoqWD2xX4bm2jMp5VjH
YGV+o5DM2AI5nI7t8K7ksL4VY+x98MJnPed8zlQBlMePZXQ/yqyOD7XIN8rg3Vp+B6kZgSXNk1dh
4Tb7h9ZQbpQzlpcBuEg8nJNcfG+BsdpyIqaqZ9sCyu0102cKszf1xovTuhvLsQ5xKe48513IOOzI
1jMm602xHIFiT6cPsBDXaY1PTm9+0qinlbbsJ+keMpk93PxWsLM5YI2sTWWoDS9CwQMjXPoaauME
rUoZ3CnDo+6K51mN3zI7Oa1VtUnN5grU+3GdlQfl5sV0i7teMzY9snsplJ1M9VOfJs+oaq4GLXHd
aO7IQ34aKcQROwda010Mog/z1AXkQbk12vJSassBerSfWHS86feobfcYqyKihZKFuvVOyPDVtLq9
1I1AwmcoRP9crMOzqhcPK/GNxuQcaPwyCmkeZZ7QCEmemZtg8RLj+2A3UW32G9n8x1WOgzZJd33S
PDLiYnlTi3sWwUiZmRsvBjhTqqPGV4AOJA1wkth71epSEAbHGiZXUhmHugvNODukHaGynWd9HTqy
r2kyZUpUuT1duFS6JwSLFJszlUecW/PRMdqGGoazUZFWPFiayAzoaK3Jo6SfSHYk4xsBjL3/2rvO
N6l4RwrVKNUqC+gFbARppndOo4fxpHwhP20/C9feUZF/GUfrjKNq58S3SDIo3eko5bYCY961dIv1
xjpNCUfcyqsfVrJLq7l4GMoYWY05IoJD+NdWuw7mB+3TrRMPuP8kdOFer8N06B4QY17VWttisL5z
ZhAkkr6YDVBHUerHEsy+3VgP3kKbKB7PtLi3ndsa97HjJmFlCeYGHutBU+cILDy39QeyvhhVH/sO
omtRMwhQfDITKJ/BcldTOE/1gyMTCg0j6pphJ+ziMbZpN7dLaGXDNamn0s9FcqwruyOmC0pdxWov
WhN7nyAhdy5H/H1NlnnHyrKae91dzacJo/++nGJvq7oMO7ij8MoJIa5JXPReVgNkfj8RZeC6/cZw
e9o6FQ9qbjZYcJBXMP3L6AOAz1FKZWtI3XlBbcKUn2OtWXKPW2FHaWzzRnutHIDxdt+Vvt0CmdvY
uYSZWLJpmPEGoOGB9s3JTZf9APuvnM1twjdcfSpEuxVavuk61BOG/or6TIaq2b7humXkQZWERcqH
xXgBr3anEBeo9GZQ9i8D/bjai18lvgkWmMhhax6GyV+b5qpMeZB6+lW3wOIM7cZUar6ImVls46+9
vTUyDfK+E9xqaKj59+PAgqZh1rJK42q32D+TD3Lkgi5mItAlW2kLqITF2YPWDp172RD3h+a52k9j
+pRbW85EjL0qXjYFxrI+1xFug1AFrtAzlgRVkLUmncf8rjWKy0JEqWZNd42p7k1gNoGh3xctO09r
9GVIoO/qL1PxACyAVHFLHJaJw2Rba+ei6WHmuBzQHCbLgWnIyS906zqQ/Qkoeq9Oiq/O64YfMPrC
A3Hk2OAc9bdqdo+mrn7jPHGVyAhGpdw0ynQGnJayINOTbtx8H5Pz51VIZ6rixGh7DTWj5nDMQVVv
8tesUJ4UMrZdjg1lnh1LPkEI6uqH4k5+7FDTrwV429F+qwxGjImWXvSCLNG5OSee3IDZva5EO/sV
kSGz4+28tQukYJCrLxxjOdriZNqC3vYnOP2ZNKLGVbxIMjSlY7J8Z0fgTDvUlfkDUZwDWrb3qJCh
JCbfqlgxf9DmrL637lB8MbxuOVlO39Gsm2XxNqd1J/1Exs73HkX/zrTjxCReUjTdxzS6/LMyy1YN
agRr54oa8gRL3JmgTjl2eexWpFg+JO31oE2N/n+UnceS40q6pN9l1gMzaLGYDQnqpEidVRtYSmgN
RATw9POhZ3Nv1dg5dhdt1m3dfcgkwRC/u39+NAqNo5QgGFHvUukr9EOb+dlcVNULdmWKKINvP3i3
pltUurs0Nfd2FH03wUvRpWHDuJ3ehYMnUdgcWN7KprRjwFSN81iG3WirdZnwISjxwwD/y63Hp1Qt
Wmc3nDhAnfOhfdFHkOyNwWQnGcI4ma7g8NY6dAZ2FdEDUWdG6M3GtgUomYH9qEsKFNvkAiht18LD
94J041G+OM3Bg8HE17AHfjiWvuVnPa6mmCHSNKMQ1t06aPUPj5kQxQneLi/Z3LLhahBXXg2BPI32
+MKyz7yHdtWay15Bo/G6k9051rUP1JAeGpQVKhejRpDvRtZp7PLFSuemTXX3o8ZkoZntDbpwwKS/
fDcm/VdLWdiESMCwvySel392StwyvfiEfFZuktE5MbJlzhT/BOi+Qz2uZAXPKoE9Bqfd42StSRsw
7By2DYUMQXTxALVC32H63cu7TvTXduZ2FHGV9IdszcB56zVa2KJZN9WICG9xs5p2Gm4R7tlPcTxf
AG28OmO6r8vgpOnxxqiadyPtfk9VtykI3PEL+ur8nFl9ZfkbzQlWvpfvoim6L5T2HA/dcUpYedJp
6DZyzi4ybVYj6k/b+e9KM7duilsz5ybnGU+Jr71YdsyBJX7gr9prsLESILfkldcANrZyzqnOHT4L
CkW0yb2TzL3ZwdnzihtORzo+RXxMm3bdCzj8pBv9KlqNQdZunKII26C6BE6zq7xkN2Tao2rYevos
PsmaU3fZh6yGOzHhUNBHbM68RMlsf2yvZuuGbH7ZJaaLFLO8wW9fhGY+7E2gZYZgAudw1CAMc54q
/duKfc7haOBV92EE1qXUIJrwA5iMNmwR3pFDQ+mXzxP32Vz0B7dvyJNQ5UPF2aGwsPjZsBjg3t1b
tfFMIKClFiTlGmV3p2zucarkxLObyL5g/9wWI8uPxt2tiINjhn+nnysqQoGK6Xh6yug3f9VLBcHf
sRAsZ++OodBTMXQQj6wbwak1AJarajH3FUyw2yhJGezgzmjL4W7EwRDMwb1vRb9yIw/TuNtE1AII
N/oei5hu1nqim6A76HlxJmy3Dhq8StP9REuQGWlr7LOHWAYnvxw3uS7RVBhI+CzO5WSe8tkCedaD
vytNn2p4Zv21dy+b7uR25V1qtRAxcRsW3YedFc/+AiAf277a9HGACWVRtdIF0FeGEEUPKQISJc/s
VgrnShLf98p/18tqhzlpbVjynv1jK+mOFbg+SHhwsi5xSylJMZ+4RgwHhH/uteomhL+hzJ4fr79v
Bp+iWDhA5DBf/YKVPcq0zTTPG5eL7+BEF7txN9Iqz153i0T5BCYv5rmoXjngLzYoDE01W9vAIXeO
KcNtGgfn0ki9LDNAcwgOqGxXOn2eKDqmqD3p14ZCPYyC+xa0IXMAyGwJe5Dwy21jU7ZSB9dIe6td
urGjFFdOCxWFhnGgw9tump4kdhlIW3RDBLosuGJnqGmtnaUHT6P1uQNWBwfpOvBFp7G+L10KT3oG
RRqgLYjuMTYSuDsd/m8jMY6O8n+ngXFvjVqIQ/E4jpgAo3GTgSJdz2b6muNOazKxx4tEM3Z8s2tr
I03no23dK7AHFHyNA9XQ7htkhhQroLJ++WaB0B/zT1BmFiIuXAiA4nyXfdhZinlidGU3oQWiY5XQ
V0qlh8aZtp30dy0DG3bhUNFnEevq2TMkMnXTf6B47WxQe3rXvs7STNcxEpjDeUEI4IFxtmYoCDsp
Ok4c7FqhvdmZ/ch0aucl1McExS7geAmQktw1/78o+ZVwmKTPjOLksd4ni4Wu5IQciPYOAQcD7PhZ
dljoxmy6TT6RvywPY7t+KrgWrkRnnwjyY5GR56Ct13rXXYuhfJgVoXsj3QnlGyy2jY32rDOEfOpG
67djqA8/RiIRDGD0vsQCnD4ZTntpVUJp6khtXwoagi86vgSNdssm50cpZleNVilcUtOlnbjCdz2/
GulWB6ASdAXbO5F6p6o3vmiVGtb5YnxdHKKRiHcFNCZmHpyHsHgVyDvIsdDEh2yj6809SJTXyhw2
eVsdu6w/pPx3iLnnQu8uY6JvB0CcjB6+spT2ZMFTqrhJTNlepkvpfdB0Kzkh31Z+cQpG/2ZGi6mW
s48YjtIeQCpa4nES8S8vE2iU7oHR3dHgMNL44+9KoyPGAUG1Gc3gFf7krUrqS95HTKrHU5qSOWvG
d9N2eSEjBkHEjzkecPZJftFqtMOy5rlgWvpBT4Fcy3gpj6Q0a1VTvLvyWz6n5YoySv8ppTY5XoJI
THp510+IPx/CZeTu9YJdyuAQjdG+CzS8YdZTyeR07WjdW+onJ2gzt2xkClUIDuXm3diIu0zLuJQ4
YItQ88+qgftpFgrUmKE9dUP+a3QC5Jn41JsMDZh0P6Reto2M7t7v47XujPeEQrht9vxAIswXSRwh
bQPPqwAnUOKL0xvL49brRn1PltdibaCzocfwOON66nub7mqzTba9ih8t6XNREPBnm5oqSGHZ0w7k
8Y5+3COmGmz27U+Brj0lZJV62qXWRmufEhsbd6t6dGpWec6Ix6ALiHT2NbdM3B+OqL/mTP/x5IMb
YODA1sff4T05hfnI+ecutvOfupIX28JqPpWboBdcxO2fDILjilXiGmEmAHSCXRA7XGdMzabFTWeL
6mSa3bAVabzpg+57iaOvqmJgs4ideOVb1RqfYRjz1vjfTM/uNPQbf6juhKqep9wNmPV5m4G5K3tX
7240NSyn+vvKlFdK0e6b2o2R1+QRZluxa0zvFCQTs0n/jHy8hnTDEZTvtmwYUdiWyNfWkB/lkrKf
hwE+d3Tq2GOQiy7mUvQ7GhE3KXUHrnNr5lSERvrvPLarEJ/VTvXjixI+Y9DgN5m/DR3mR9KwHCln
rCLcGcNi7L8YkKAiFvERANOlNma1pk5p7zYGznmYgFsAMKzXVXCCrNjiLUAVS2e5Qm/aJV7zNlnl
i9ehaxa1+ZBxxi2a/NmWWSjIevBJHqqSih5/fqzAS4aNW+pb+kFIQFCYYCL71LaGGWoCI1jsysDr
dlohl2/dwm1svzUCoVsGj5k5UkqeMIFMyg+LPRwH1ibllpRjhKWP8DMp5Xk05DZzswfBP4WS1d04
D1vN7J6kQVQ26Q5O3J7pFb96UX91k4obiHPPYZD902SnNVyOxTCc8vGrEdNPNaS7XuaXasoeZItL
3vaaVw8djYTiViOMTUe5zu3UPUPGPo04nwc5PRFCoUaO4iSDxrC45ueaZPpH59ZnPS3vETHDYcrv
rbjg26KlY2h2iKQM5/TTnHmvue9EDObnfWnHp+UGBAny2uHMbzv9lxmkPEnylyfsZ5fdwZ/luW6c
d6PTniKmefrg/0T4wm6zjfxaxJ/KEIeZ4WMhuotK+Mt0IFa6P6Yr5WYY/ybHZhTSsJlVj4Ho7ihg
lIdS5wHBz0Ugqx6fpWzrjWkz789ZCuoax7m99OSV3zFvZzPI4VhXyU6LmpPbu5fc1+40HDtZq2GN
cNqDGde/KPVG0J7zvWOb9yL2JK4FdM25CRA3dfE+8DZpySV1UNYno01ijm7+T1kIulTz915Xt8Qv
37VZAsYBL8x4S9UHK+O4Z3as/XObADQA9igG+y3mMVgNmueGI1fXpEi2th7/6Ll+R/Lyu87GKGxa
67kyyL5oiF+ZbtygpHN36cCut5HFGAYzR4Np0pk/uLA+V3b9mOi1GWq9vEWW9jVN9ksxKk5CubMb
EC2nqf/payb2o26/NhZGa8ZEblfvNaujXL1qn6IKf/s0PJY9V3ySOQ/e0A4bkow5SSlbbRwKbFc8
SZ+iFNcqsN6ITup7PUdYSrr5zS7HSxvJnczq15pirULlH2RL+PK0IdvWevntV8FTPupcNKI0FP18
jqxuN+vlMXI6GrKN51EUn9DcsBJEB5rVKC7MnI3AyfNoNOxJPbYdZB4KEf1AHGhpB7OsiPwyr3DM
qtqkigN21NUTJ03jKH2fUr6swtbotXhQUp9UQ20fTXt4SBMrNKTySP8YG4DVLF/dz0wRXys8E4v3
hK4huOxpDOfmY5PgqPFYGLiAw0Nyo4R30GIF7Zy9XYBKpl3KmbrH2Ytfez8DkZSzEHej2Jm1IA8N
ChPfp7E0I04gL1L2ecaSL7Vdtbuq46qH4Q4QxqD2fpROO5cQEneP/AdyIIMoI8WPgo+zUQNApmZ4
6/v4pNPugibeHbMx38jY2SdiPg/4zyMTqa9OGG5N2H8LVCIQll9k7ajTri8lQojsxKvdcM4cYS+u
IlUdKao4G0rs2P3zEBQyyUFnE1ftd7YYgjy59fDll43VcMVhu2ZZ83xEBzdqZlwyfX7C2fnm1P4l
T7Iv3Zl8zs3esWyovzHjoD3hh91Q72czk1+sY94ybTPYz13zZJTydSqHmzlYu8waH/JchFVeXNxy
4jehmPwVj16p1kXM2DxNQyApA4YFTq8ZWogf9yh1BifUxlqQWNpCyAIUm8lX24y2bWndWSXSMtoU
I7itiTETIdg/5Eny4MVms830uX/EhmHe0UvE8sXKU/PM83sfw9G27kg67Lkm99uKXldcjwO2N3xs
4dQO5zxj5Dd4mQqXf1OZXPiGaF9zSUNWz04FlpxV6rVfumkeXdvbCC3Zt2YGuSqz9oTGSb4l4ogR
LtimSqx0IZ91t733eIpXdoooqqfxZ0Zr5kRq014WNoYevwMmf+ZgPsWJ4FrrgV4kRChXTjZWeHnz
d39Kbj4NLgyzcMCO9nyNAvlQN9rVnhj3wKJm2QtOnt5QQSzkpnIwo6h0vhSefWZitZoy2hBt/RrH
xolgJpG2BKG/mdt1TB0d9C+b+1rPEad1L4GSK8UtS+XJlbZRrOLIx7jl7bHa13g8VVo9V4W2AtC5
T/VuZxTq1Fndaz+glTmOd/JMtcy7961GisXpLv0YbXW74ysRO5HkN+o7CaHgIloncU+UCKg56eBr
iqeAhzt/cWc0olkCtuiwHRMruNUTZ0DTIPFQOvkHrR0Q6F3wv3QPN2HXg3E0VAhZbosb5Lk3aojg
rv4o3Gb55jBcTQRWRLfLWgsObgvwuLAzkMXxu+fWB2Mq9mJGEs6TkdMRyS1KJD3UTYF11JrGB5ig
cVjk8QsXxmvlNXcpCHauhtqdcIof9IiChnWSmg1JBsEmK7WVBzY/XPgYJD+rfTnjQffFgw/97mjl
SImsTFv2z11jpI/N0GM+Bc59wLjBb1evky15AY1RDvJ7lJj7POKP4MjGo5e4zdqtnDs+y4PTGTsn
H578QQ2bEnOI31fHxpy4Fpl32Fu+bL1/sybm32ZDWifv9TeriHifLLYWx9KoTJ+oi5wI80C/s42d
53CTpXJpWyKdzoL7uWX/dnF6pnp/74qaStiyO+KN2Il4GejJAVT+0H3WDW7qKKKH28BMG+txsyLT
PazwfcmVxvCkE+O5amHdFY3JXIfMKCuvwlgFdDw0Mqu6ZXXzbTfsWSnCIG20MfTsfJp2cuCk6dri
l8P2uxpQaUbaRLjYaywN3ZWekVUds5kz8XwTtvdYJTOHwPFtHjgRSJ9SyvEWL4nYLh4upEPHUJfl
hrLiHR78c8PFjYgoMmDWv1SVT3pIHKNIvVijB2yEC5AYcCmZxS8v0a5aNqwFVjnXVHeOSj/HKr0b
pmlPDSVc/5KWgZJEgO+AxVo+D6/c1XE/b824/F1k/U4vtbsaRWOXcBTAuieedfzg67arrJUjsg8n
M/ZtRfQ1md4yJcIxEIJ0Oq2zbZK90BB0rnQMjnau/JVWLkY97x2GyVcU1xjNxunbUdYrR7/fsTnV
K1emZ9GJfZoZj2JmfKxq+YUMNpLfUz+6ssiG2c+tx2laEmViTNicWzI3JONOk0gIPmhEaL1uXsd6
x0WlXB7YSF56U2wiYbwOIj8PerOLe3Ftcjht2aRn+FW1CGsJ15aosc01MXtcPO22dSa8UuJdxxBY
og05bN6btopumckTkhodoVCP4L8pcfm0dvJcNNYTxR9vmanvmCHvFO/OKBaHXdJEAPopMWhn4yWx
MrUyCUeiJ+3oQb1DPULVTDTuHYutCkLvFcMJQ4ylHMW4Cie760u9C3vMnsz9T0ZkPugBN9WxNziF
1O4xqPInaaOJial5mPtkl0beZS7lLilxp3WNi2kIwciZ5vWQ+/ekkI6JUAyqvPgEzXDnGtZvZVbe
JnDwKOGgxpbKgCKQxb3ffCc1spmIql9WQmq5wyzMldfJgnXnzAw68u/ArspQr/WHiLD0Oh9tNqga
70iPFhwsjhbBbt5FnDTdnsm5PTLGzW4W9x60K2xWfh7sGf0cJxk8TRDRTRflMspDz8buorPNZE2F
yqEj6HTN21L1lRjm0em1ldLtmztXO+AIJ42iBCmMj8kuT3NQbCB7/bZ6d1/bxtfklS8q1X/ayFxV
lbj0WXanlfNb5Y83nq9Hja3DabM7PZBMhGjiJeaQB+Ot79lsZy25qNH4bKXDd9rvDROdu4p+JQ6a
vKHPtw4fzgpw30+cshZwW+eGccL9hmdaR7se9ygAx7RnPQyCgHEyFru5QZXJN9TKrgVhbsiWQah1
xqcl4nOEeKvkx8hyD47kzFHy2fPLm5ZSNsZ1HrkseBwH7TqQVHBta83tkKEUU0lnHt+igsIKv9yP
GdmDwLvF7ndQl1fQ6nsD2m448+lbHP/gfMBekOK1No1bxz2ljAg3q+p3Gg9nk2g1CUxadrmeISzn
H75nUytbEpXtht+ZR+V05T5FqdghyZ+Z2cTLGnhuounRaq2nNqjbVZy1N22aHjmjq3XatnzZqcfc
g+yo7TY3yDq3qpAfPmKjbmfXKDK2/lCiVXukmIp5oLsCa3U+IiF3PcXc3pVn5S5ujF1suunJjwQM
gVSO21aVzyW7gZc3O8vsN/gK1rOXb8CZfEVzxzceyUfXHji7xN1XiWMWwuFZmIIIIEqkbzRHJfGo
N+LiYifbSNYlDsIMDvCAGQ3F0UkfuhFPSukzyEhc7EnBb43xrNaZDzSMUBuiyNTbSMWJi93HfTHI
jzJeCs5Cj6k58eZjMpDnAczwPoz5nopOZr6gM2fIobWZX/2RHSCe5DqOMH2W6R1RjHUVTPgpSJWk
ODXq2X8XWn2EagJYmZN9K9QmMIaPsWFGRNYS9EI87Mo4uXp+D+2KqPBU/8RkrXjCBtKohrxzR/Fk
8fZtLFmDQUR0sE7+aG66jClV7ObkRNs9WXWSjhorUvvYcQngn3Bn5KwLrfnbGSgosOIzeeeNxYl4
JYk2+NmCmyiIZw0dB9ms+uiX8QbbEr6qZK9ycBZx8BbI9FWV2rWIZorIGV9ZKQI6mk80XfBZvaF7
nnRPHgefQcRiGKIvMmvHTYzkR8fGPWNjBOTMOtC29tka1VYf7R1Dx5uD6KeDcls7cvkA8jzsBWWP
hgwzkezzLCLI51w7g8196ikBC7wYQ6y91RLnIS/GV8J8r6S/D4ltNCGJ/QvJpL1RemHrqj33vl1u
kj73bfHSO9FatDy/ZcFcNKCewnzTW+17hHGR9MmG55LeeE+QwvK4WU3toY3aLYv3g9kQAWnoQ9co
HNUmqh+YQXOAC72BqateG7ugbA688K9AFcQyWmz1JtJg2e6z4Cvzph9PT9HV4nNvG+tCI17rzSdl
6m+qtI9p6eNVsvaRmJ7oAwybRJ2yjNtck5cYxJx31+B7o/OdEwyVEsB4sGRIzljNaB4DMmRmiRsr
t8gaKx+jdu9jS/Mlb18b7oTlP44c42a/vOi86xgd2BbptXZc1iiNdRyYvxSb/7gDe31aN+ilnlnf
T5XJNZcLa9eLMEImtrrk0mTjax5596MVPw65tdMQg4yypv9swFxes+KUXxPiI/TfHU0htzSuDtMs
uR9r5RfoAOeVX3TyEs3kyU317HNopUaoMIglq1vb8qh6aDR+0GwMbodxhr6aNvz0OFLz5FYCZ4L+
xqUQqoF+WQIK4EcOcadjXzRDJ1Ch7iakz3XJCpqHbhv8GoviKZtiZCr2Nb3N+eTpoON0eKnTN5ji
+8wwQmeMiPXMt0qbd6qZ3icxHYIlg0x2HjvDQJq7Gl9Tw+Ziba+7yn77Fy7P/wcv4y9oPws7O2TO
P5F37kj1l8SlByKDhcXVOBQbsSs2YpihtJiYJ9S0UKrzuGm2moOnfNJT8cVtd6nPY5CpM6BYMS0y
/4WG9wf7z4d74y+gJN+jodzV7T+IYTOWHhZDe94DNKsJz8p6AdVo97qrE/gxWhSAf/4o/qDB/ecF
bR1kt+EGNgeWP0lJdY+WiKJ3DGBFrGejhungFAPG856YhGY6B9/ttf0/v+gfZKH/96LYoOD+wAK2
neXr+Xx/SKu4/z//y/jfMaYIHfyv3MtJU0++TyKmUt7iBOxAfGQAfK9E+iWaj+6vsMsE/1Ir99cf
TbmD4xommG7PM/7qs4vdLna6Si+O2rJjmLU9bWTVto9O5rPSgmw/F7U2/Msn/ddXy4suN3h7ARBS
pvwHyCznol0mc2Lv57hoqGqbKv/ZseJx5npjtM3K6kT5658/579eMmBIpOs0IdA+Cjn0D4ITfskZ
t3cH3AFsQBq2hQ6IB8z+fWJSBsHZYfE2//NL/oEVW6hbgOjBK8KuhC3v/UGhc32lm1QS0R/jg0bK
TW8JE6J2950X7f75pf56ipYPFMg3hSr8mZy6//tT1Lh5oEj7jXtes32gzCsAXlE4mKC14pKb8JFk
hbO98ef+1AXku//55f/6Sz3Cp7rN9wm2eIFb//eX1zWA9bx+fnRpsiUs1dmXGQv8boLu9i9MuL9f
Cjupww/UMyghdq0/fqTuXFgOSaTsGJQmm8EQcNILcjqbPE//l5/mf972f6F++TQDmawFQHAsLBuc
iP/7n5UGrZihC2ZHO+Var5fDd5I49QseMI7QDE9Lw8PCp9kuKVV8c5lpvlIj54YircX/9FnirYAe
41++C5jvTwAZEv1k97nKj0lb2Ly69N8KzIk4Rv7jTfwffp2BDaQtAFHn+ab1V/GL5VVl4dTavKel
2PyeGO+9plpXvJZTOvwLXtZYvq8/P2OXVEXAKgAS708oZUTurZddjysio3NkNJ3PdoybFy4/wV2v
jBvjNcQt8hbXOM0+oDDgFSxwnP7zX/z374cn14fLR0EFv6A/34UruhlJy8yPpOendUl956Md64g7
CudvMi4gDMokQitR3ZE+nuhfPoW/F2Fq3amKCDyL3m3/z1oUf7aqfDZiEG/aMNC4XeWvVHwPDHqU
/qyrmjzBoMl/WTP+etHAo32ZNQNEpkcjxLJi/pedh7IRjnN0QeyNWqqXbBQsT5Cid+PYy+eotPUX
Jd3s+Z8/6L9/UyAWeZYdfSnD9v/a1aXsmbu1bsHEPnqwekA9bYfZq0xk8UH4Q9tzrUsfjFL84FfT
3lobno1fF+65TuDV/POb+XtP4KnDlbxU8i0Y3D8WaDzu0YiRWN+PJpZgbIFl+p7ZGL1XU2vD11OZ
9i+8UCpP/nze+ft9jxMcCwp7g//HaypKJ3yDSc5RtgbtcWk87eDZFaGMvP7gTboKNS+bdzVmiW/N
J3eGaPcrg3r5hOd5PtBNCoNT4rvNS7RdJzeCBzMbqdMgkQoyyXJz81DPgX/p6q6/5pbLXUAHnmAa
cfrITKl4LJPc3gd9BDTLyedjtTjWMpjkiNbTdCqXOHyqPKY+5fQ7y4ts7Yno4nBqCskFHW2mHeEI
vgk1CkZVyU2QimeBNlS29q+5NuC44GxmTs083ODuFKphig5d2Ys9mr1G6r1t78dRpVRRWFSVrlyf
/UiUC/gm7jQSn17ZPNe+ba/j5UIfmwk2DjM2tW8WY8wyDjAYFS1e7FFDHG+ccVVNjXeMSPUgBBOR
B0KypIIs+WwqrXqO/C7/cJh7EazzxHRMK5cRaZN01VY5REBDAjg6NgccEql0/Ee8xqR9SdkZl0SD
/CGhqSBIIdcPQ6oz/ZYTJTNV+6zVhGDGqeUVg7g+pE2HxSNCgd/rcHTgikQ/MdMGjMIL22/yeOBb
v91yVJbc9NjQHzxhzT/Sn1okLdM823mJ8MShc0blSDC8anGN3OOWj6ZS7eOom+RiLEO9TxL3P7Pu
8UVmg/wg1pMeTZ16m5oj4tFqeTQiNx/WdUIpmZvm/QFGjuQQALNAZyO70yVYk4HJ0tqTaaRWTRWJ
Hc+/vpvzyioxaznpjRCC2nRWVlAmyqBqtPL4ztMctTUEuBRnsJNjnvbjA6GsfF20XNZSh1kW7XoH
XyXOAX5YeUwUpx1G7XeaLBj2OdzD7YUPQ0gWrxDIyo+m67u3cuAzb2sSpp6dzyu4EwT2HGhzeKtJ
LxOBZ26AeIM/I3+gy5sRYEONy94dqu/RIiRvlNEyAuJ9prC1NkElm1sMHe0ghOZ/0tNHBmLG2zmu
wfnIu5i897NGa3UYlFpwX3gB6TKj9lzsCUQ58ySSOEjs9uj2jVpJrRUXf0qjjTF075PeBfu6wxrI
3Sc7jB1huNrHmDjnc0wfnNJDY8zlSnhldeVnKHY+ZMhVx/kU/2JNCh40wbWwSnWFPOTyJ89cqflF
1FehHIv44jRse9dG3ipIg0ImEuSseodLmLmERJZJRarpw7cQLRFTKp1eNEaza+SbHpO+o/Y1E9Rj
bSTvvd9/2r027twE34mjSD6Z0tS2nhHNNyu29Yuhxs8k81+SvAb1FSfpoWj6cTsyetwOLAQt0gNa
mQYs/GgvEcO6QnzJKz3+xMfKntjQYjZGFdV7uvzdgIF8oNUdV0NuL3gWp0VPG4bkZEeet9Kc2YQj
DBmIyAXgpmHp2DVY6ZIR4X7Gbm1RAoYsvvQjN+8oMQIal481pSchh4k2Ge+yKDBYgapiXw+UYqws
PX3O+jo4zGMLulqzEPOyKboEWSY/XIZHCi+TDxaGQGYojEluU+AiO19EWkiVMkOPPINRSI/9TWkS
Aobt+O5axb0V6lPvb7GufdteDRu7zPBaBOYYVo312vn42+Yqj65JmRL413Tj5PqLoQjKxpsne4UL
sXiTts84d7SiMHEma5UU+bgFO+6c3QZ91IytYT3CuN/JIG0PkSVssuD8QwhZNoCnYvUAMTC7zkaa
7+K2yzdmv9RaVzmO1V7k/RHwkfEwGkIeKxl1TCqY1QQ1lNQqGuJ1nqJAUS828x9NVgw0wZAsQLo2
emTaEsZIN8bmWtOTB0YYsA81UDMPBPUcrGV+/eVnwnpgQsA7xcJ98D20SByZ9gYInXUsrOVnSNW8
9zuWEvt0wqEtHmZwrbmNTwv2+h4MBtysqcIf1I7Gxqnkc131IJxriHhbbyCp6SazCe8uG48QP7ot
QdhsW0o3DS2yV3vRj0PYz5F9UiMPiT0n/bExAi6JQWRvXFfNW02iq+jWkO7B9lv7Bmw0sZRJP2LB
rM+TVRfk1siEgzeeDt0gIgBpNApapSH5j+qDn/PyHfFYzaojZM+FeJWpwH/FrNnhIqfesVnCAX5R
6I+21FCHa2piU2/qH6rRR25rLXMbgTjGzKW8dTY73aPll00I3TanzzXOcGMAdQ19rZlgY7BU763B
HwgcWgJ6kGy3kmZYZuG1heKZ1lqI4w6sAyW5K6UF7sZvpsX35egbj2tYWAoIahOzTH5RfG59kpl7
0leYHGFxOXODoSxBmQBTCWzOyJNh601D9yyyjGx6jNwYOFqFUBXg8YAQg2PZ1n9NMCPfOurxEMDl
ozGI6g6R5oVHPL3N8SK9QuE76IAUtm6p3FtH/+aGVHKBcW3KQTr03TpJlX9POZR+lzJLfbBLo38b
KrrqpyqdjpR24aIjyRHsgfs1DXPPPAsrqGw7I6lUGGtRztbKSjXWPfAo16reCpWZb5woob1Ia2lM
8pi531ICJa90N8INGLsplJIdPafoKewUqV2EtW5X0tjdr8pRRUznsTjahTWFhumrA5nmp8RO2nNa
T/ZmaHh6fDbZk5orgW8O84dwQb7kMX+aon51L+Fa78tICr6hGG9Dazr2yR9mk8S+UR1HXVTbaGrV
Lq4rmkuHzt5ahp5ss5HKAsqeKKWjyJInFlgdzcCS5LnqyZSMbcaJoU0CoD2IJWs/9TBW8xfdB72e
P3M4NG5a1pE5jyMH5EVcwRuIA6ArE9wY/s+boNCMTeHODfZj8BiDlw+HBGbXLUCiwIZPVEHNZKbn
uTVXA2jjNaMo7wEEGbHSJIMgkkfT3jf7klw4aoEuYS25GgGYqWad6d3SukoVV2etbDRCswQZxf/l
7Mx64za6LfqLCJCsIqv42nO3JEuyBst+ISwPnOeZv/4u+r5YLUONfEAQJIATNsliDefsvXbTA4Ia
827jik6sTNT4x4zgRIyPwIfswKFn3JnxEdMKihZUwGtCtOpdYqT2ddLa45dyUU3WXZYdExXan2qy
ejZl73obwJrywZ0cfprnF3eVJ5yt1l21j8Z23jgtWzthz19ae4ANapuw/KYRO148ZeY6iLP2Vg4y
2CrbNLYJPUuaG2DG3DGyTzOK0w1u3hQGdJLumQPalxpW2zqoYDHQjWl3npnKe7/KaDhWRfnQI1kB
uzeau0pIlpVGIKpHJowv2pxgkdQBgpaif7I4Ql1lFfbrVR4EWJuCcriNoV7vhnEut/AzdYlQ1QL4
sVTx+zoRL31Pp5U4lwU1l7rDVTb4PZb+OSQrEJn73KHMTcao3dTKMbZVyhxu9V7xUBdue1OZ5XAz
lEN4xRwASZLhvy0GkDNNhY6UGOvgO+4a9lZ2Kv0biYObHVXz1HhmaG6ll5GHNszVlRONsDUmW3dI
yirajZEgzjibO/ux1yq4Zej2pBrp8nqUPWNAYSfuyH3b5mZooYovaU4iwga8WITBFxTp6I1dE2Ng
K4FStLm4tkxqmeGYm1sQcQXmX6dcmTNuOvTa2EGHmLv0nNjfc/fTTVTb8tbp0KSrQLGWY3nZembu
fWXe9OcNtlM6V/R3ccPaNX5RPz1MGkJnyuK5tWyi1Fvs5BxpMC8a8CsOljHrz0aWYnwT2bzNTM97
SuzliBCkDDUaRdeVtJHdDSPTE7FCC1yGYMQS0RMEwXBmMnNi8zayeU7Ca7pHkA1eCCQfkVul6uaU
JO287imb79064eAq6vR7YeDNT5PW2VvtYo8hEmhTTIBLW+KQFwfItOmszH0YnZ7cFZ8YX4UMdJdg
ST+0fv7cNSZQDVnrKzzDMVv8Kd9RIfb3yRzHbL0Ukog+a5Bxt92J6DdMufCYaEMLGFQ6ujVK8p4g
anffIWf4eGwnrGHEnAM08EE7RjRs13PdNiAXF/1R0vzC4uXuddf66DdCaOCFG24HZgaQBnxMAvX+
92EsIvJ/mLC8tpgfWYftx8oI+y9DxkKe9t1wJ+vAuA2VJMsQPWKw6c38riVRdOW6qdy7BFHdGO2U
PQU9OqrJrVmqbRz6VunHtKzd8p4Ch8siiBhpSkxEMG5xW+VFC9RxwSpmiRB3RRJb2wiNyypyO3Rr
acrp0A/6qzKGY2Q1HAkLkec/OCV5KF9DPhgLZWbYD/grJXpfmr7I02NT7gda5jU679Cgq2++JEm1
9BlyL9uHIUogeCTYRBMQqx8XHKx3zRZKDUuIAHVL/kl6Z6d/iFmycCrbPNTeVNDBbcYp+ZpRiiFr
doCHtEvqWNF/T9Eob42ATfc6Nsco3tsI401m53aoAf+m5eOAr+C7hdTpUttFnlfkHOrHbBMoNApF
Hq13VhfyOTIALoZKM1YSVUMvBhamdAg4g6JIQrufNhJhMv7GKfMFPbeU02arbERypG8GvxuCNb92
pj+mqK51/63sy2pgVWMLfZgQ+95n4xyA5Rw4Gm8r9vpH1HHR89SEZQHRywZGMXr+CMen0j4qYj7c
15Zq8m2J2C9YFbDk+g2cBGgbZkl/0/TQw638zhzhIIKkQHIV1ZWD1Cjx7sNUGZzoxzz+XnTx/NhD
0FdrPGdV+B/bVY6pLCU5CJtkdFlCnRWm65m3pezOPWSx43yaHe3h4a77W4T9JDA4UM4+HkvLUPm7
cMprkhTtTOr9tiv4352X7+Q0VHamD3xq+XQYc4nZyHNnm2MsHfljneKxWiXd4A6UAbB+XBjL5yXT
5X4dTX+DXbxN4+jsfls6KokLweakVJlotJKyR+RjWrJb9924tI8ZswCRc4Nd6lBp5KhhJvr5Qg3v
/Iv689htItmoQCnrXToGYlrVhFZjHmbTT+hITlC+T6GO0+bm4+d93nj4c6ElXnh5va5z/n4Ny8tC
xmJxqE2JDddS5SbIxmkLDsjYfXyp87okHGcijGnJUiSlaXWelVSgx0Pu1yH9sTiJehW00CyFdxRX
2rtyREvL7OMLvpuX/lyRRheJNLjCiDp5O5hyZ+CjLqV3sOe4U6tJT4Dfhr7xnjmBYz+C++a+tP7I
waiOR5wBo9Fkt16Im3adFsxZiJ86Uh5yR1RskVg6yv9YIucXUhqncKwoNbGFW17PX9XqisnZcIES
HaY8Hb+WJZr+tQyj+DkZEU9QagG7slImOoiPH80/3sWb6y713L+uO6NwN9wGqVHW5JPLMm5FEDNS
s/veEh32qoOJ5eTjS/5ZBd582su9Cjqy/OXZtnf2NvzEHZoOGBNgNAzZB2o7U3EM2iaO7txQF+W3
QE0GG8OQRexninLpztAokQf89QuhQCEZFWOTUtZ2Bs6F6GOK/RhSH7vynKox7/kDsFpniby1y5Ia
UXyEqLt9TYkqBlKbE9maTIJy++SnCtQhnIdtBBWgxXCR5j2i63j6UngmPsep+zkaTplsZJmM8uCH
FSdzC9Blvm9cs/yax679k/Y3VmSbLfS8jpCt/EocI0BnoYec/I5csww0szI4UEf9sEGG2ExHyn8j
es/bOoT3WjT6CDodQAE87Ni/US6Iu67OdlpmjxRKt4yHkxN/S0kVoWANimdVoi9F+kSYisVpHC5V
1XfldlBVwGEoI9v+qpeQkJBYa/U6wAu5V3kVf28iab/kUGseg34Of7a48Hp67xkOw8Z15RFnFZqf
iN9IRaWXyEOUVRmrgO/DBiJcwdViaHY3Zj5HwXVT5+gydaAqPCrglNf4PKpblUAnOkoAgQ8YyrKJ
45zgqGTaEj0XyXfT09haMGXRC6T4MAQn/48H2LulYxlfgJZMjnoufkn77ZguG3xeDdSRA5n3VIba
sTnFgrLeyqCs8WiHpXXyWqBWtOLTw8eXPs8V03++Y28J57ZsSf//bAc0isrqasdLTp2iZsAaMuxs
Y/it8DBS2o+w0XZdRCuCimFW40KILkzj1rt53JY29RVNy5FOsrTPtjeAHOcgsyJ5qJquKtd5LLNx
pYo2QYzux+F9ps0ey0Vk3QqMVz1YEbfBEZLPzxHF418eXqL7cEjUHfATa2fnGOw/fkT/mHHe/MCz
GccV9qj9sIyPGKLK9TS5TyYz80ZpOXHaqMML6/j7N+Io02OzJyzeh8sZ7e1oyHqnrEgGDE5DgVcc
cmkdfs2brHicKMa+dMx4933ejPd9QX1kE/Ba2YQ5jhH/Dz9EWJrmmOmiQ3L+vLm/plqFDNG1lAet
kS8t3Nap9r9WxBohsmdtOYZti/1UzF38u/cbBk8gUpj85bjw0z5+Bedd6T8hsxLzt8uXQrv9PGS2
LgvoBZ03HWi1obfugClR/3Z2IEYVLguIgDA2vAc7qqDVehri/0RVrCjG5lI23XnD9M9PQYbABk9T
NqMj//b1iHBKRQ6KjnI+QNYSofLWDSzkiR4EpjEqsr2ai5FuCIBo+As62hh2QTU4jDwoyHX28PGj
ORud/BzNXktpXg99zHc6GtlbIoysajzGQ9ZjztbTlt9t3MhB+XCsO3nhez3b3/25feYoV0p2JwiV
zr4GasUYK4kbPXVtRdRKN0ybulXGhVy+s0nh/6+CsoKNHa9byLMZUfgmsV2EJdM60+EPSi9mg1mt
pFwn1Og9fvwI//lKEZWYphQSF8x53iBAoqkSmR+e3NZ8CG2oMVkaZ9jkphguiCHWjZHJh9jt/F9h
3JZHB7jYIaJlQ9RC70cXVoN/3LtnIwJgT8Vx790A4xyYplnn1ccEdwxt315iIA9pFc7QJMGwXvi2
3g8gZhsOLWzXXSV5BG/HcyF9o+8t8HGSBsyXPM/bG4M2+JM9OT2iHvi6Hz/ts8VuebVvrrcMsL9m
FfSVRmq6uKNdGxwhW/t446HePuL6q4+F0uHBG/rhvmc8X5jIl6H51zbu/6/MHoVpkoOhss/ulPZe
baE2Mw4Zogc2OjoFFZYnV5ZlBJ/7FN1Bxt8v3O4/Hy/iHYR1kqnUOxvJgJAjB61IdmozlRynDvi/
3XTRUedTeOMWXnJpMJv/uEvPEhZ6ISZn3unb50ujJgGJkAfHIkB/1iFyWQ2xkexhNJm7WhkzWzlS
xlSEjdZHjEInPU8uiBj/9Y49vl1KKx7zk3d2Fk3hJCRlMPh7q+Lel4ADhVNqIvLlsAhAYFuPAAHn
ZBBYseAJXDoL/+uhe5rqp3Rd7TBTvX0G9CFlaBRGfRwbRTYZIL1toEDa1b6gxmlG+YVPdhmz5yOL
V8vpb4kQtsXZmuBW89jXlDBPyPHaB1q1BnyonsF04TrvnyvfKbpQgtZZesiIfntfKSiDQUoLLjV4
+CNswuwxylMNYQnM2ljSVpx6Z1znroQY9vFn+48lmGuzSWSeZGOCLuvttfvGYPmxo+w0Qyhb54WM
dg31nqdWptEGtxgdclmaa21maF8Sq/k2QMm/FTq4lEL7R4369mlbi7qS8cW4sREevv0lTIpjWE00
pbD6zy+eESQYMFBq0H5wZER9OVwcgaNL4xIDQdk190WQF+ouRIaDYVjXE3V+X5g0TDQl9HXkIFU5
9cCpf8BMaO59IquKVVl0RGz1clG2sH33AYRZOeu6ISVYwYqIzaOkrUJ+QzDehxyplshusoXWYRv4
r1Y+UVOz1Jy/+IM9k4xgtCOonaaWWEV7znJR17XhKhM59EURuY8JNrkFgBMjus/C3Ef2NiSeuQ/m
aSjXbEFx0ZEUhbJIzaCZT7RH+gDaAj7sdSiaDJag4wgSC8c2f52i9BFHvHr1jTEgnoklZdw2LFvX
bpvmD2ibbfqaA0fpNVxFsdwPntzN6CDnJCK0Mts1jn00Tg2YLjsRXYabrZ+ufe2DNo2lRrfbuuo1
nRVWtEb1RvYwIpaCY0+z/oZDuva3RRgtlYAs6a/Rq8ol2q/wAETiIHV3imlxuqVs+JmcjaOE3tbu
/ocRy0aNE463SKrF2UZateMkCN5B2uUV91ZJZ2DT0XCYUBUNttgZHK7JmkPVtptNI3kwaAgjZlRG
fW8W2QWh2ftFffl6aAVTZkblJ86+nqCXJN7YUXqavDnYy9qK7m3T+pJSMrww9/7rSsx72mSd08ym
Z3MRtE4rIHhSH/B6g/muVGD8dmRdKw5vhPJemBberalIYE1e3lIHWkroy0z812oeByb7XjlyOApx
P1m94piq524mJmJskhyc2YziKRrT9D/Wd5WziG+ZT8la0Utd/OzKdQka1yRZ/NBOKvqhjcqcT40b
gKdIwz6FDmbkQX5hB2G9m4C5nMWpjCkQeao+12iStVV69MSMo0RjfXKjeqAplgQrbJ4UagqnXre4
rGDkWC/NgLs4DYhG6Mb+sRWu2uXkZ6wHipR714/8K0QYBuivpUtf5+6Ffce7JUkIhgDqb14PUkrn
bPBrtj/I5CzS8WpCrla5sId7abaZuHCdd8ON61iOxelDmBw1z5d6lQyN2fjGdMStUqvHFkLOeIMn
KP5RNll/ofj3r5tiw8LuGGmuQu3xdrRh0CPUjybbyemGEtZwHUGunsh88C8M6/fvWWBKYM/GfUnJ
WvP2QpmLZJxDXHysYU+UO0VFzdu7qbaf87gvmwMtaOQgaVTPT1WKR+PC1PX+q0K1L/C3C8v2MMCc
3WfnzarxQoKmosKz92xa+02v/XgHyMp/we3vPc5IeD5/PF++f5OSzgXfssP0ZMpzzTV0WgMOVRue
VCDgp1Se+yn2AiqJtIcvPN5/XYq9CuMTxwCz4tlsKPuhmoqoS4+CtPBbJ0ZliRYADViJ3eu/3xV3
Y2rWHSaocym3MpmA4rwKjr5lslyig6aiVZPEEIz6wqH1z9n3zcZEYLUw+RLYnmFUkMvw/WsyhObX
+S1kGiSOBSI8ktUq2i4aJc1aRCO6+dlRoYcXvqr3oRkZ4wbBXhGuKW9MqGnqJjghuOwgPc+O9E/a
Dt2fMUm/2FKtDm7DEM6Dc+GT+serYLVgpLnmcjo59zu5wxBrVYH/LBqrfmQTNS7l1fhTT6/z8J9f
BeNLcipBbI3N+OyjKhGgeK1RBKdssAqSL4wfkd0mTwEJARe+n2XuP3sRtod/xzU5dS29m7cvIvYB
8tWBIvq2c+38VFDEehhNC/sy7beyWtMO+fbxvS0tgLMr0hpivl0mQla8sxHtT7AEa3jBx7m21e8q
oM2+ynK2chAQvo5ssXZTI185mQn81aq5tC69nxiXqYIRh1mCOqp5NvI8FAppbXvjMeBcdzS6JN5J
Nyk2kygztACAWYwWSc+qiwz8q0lYZM8tTKi7uS3d306Lym7nYdwH5jINw39zCLFQU8dc3AXmsu9h
jnn7MjRuijaLcIaOk4O/0rcQgQkjgKeFh/7jt/CPxwC5zJE0r1kd3u34CpKOdZQO0QnlvN/ghnbb
ftfNpBRcmMDevW7LMukIoVnH6O+Z51tLj14vpwFyhuKyJyVrCpU7bv0gRB4Iet0BV2cR3bQH9KJe
QeRZ7eMIK825sNX7s8d5M+qWn8Eaz0ZECJfv+O2jjQf6NHnUGodR+DLf9nHZlRzDWueL4L8jeqi3
OCNInvYPL41gXhMNY81P0oSJBDI1qO7wvm1cOFT62Oi0J1UniDjjWI2eK9AXFB9PoeWRV+zmczHQ
yEn6eSumCut5FzrD73SwiJfnNuUrGG1X78a6T4cLU/i7t8qN0UnGF+mwJrKjeXuXZNSV2pmtxZJZ
StLjXLM7DWWJrvjj0fNu1uBpSm2a9CFM/sk5qw8Neq6LKG4UiNAq2etRLFi+/ksVE/ZSprN1YTr8
R9lxuZ5waCsrtpPng6gWfmp0FtL1Kq5ssHABks/Ya7amRVpjkEbFsQ1osqWDqYlyaujjjW542+SZ
dWx78tL++91T12ZXTYdt0Uy8fcqytWx0RH52yuvE/iWaeH72U1rIwiS4tYEx3l7YOb7bY/G4WZQp
I5t6keGcXZDmXBcV0g2PVTAXJwUmcmlJTnsrt7oNAa3NJhUhuryhUxeu/G7N48ouezva1wo3uLN8
3X+t0+iUawvho0ekWog4lUToTTUBXJ177OQfP9V3OznGLk9ULY0LinLn3QKPWCTbmCq6BZniABAQ
0eP5QfCFfi6geZ8vyyrg0f4PF0WKws5xca+d17Ppko1ANDOkL8IJnkaqGwBldDXf5GXm3XhCOzs7
QnJ64V7fP1Y2EjQy6Vmxe8S1/faxxlaWDWMczzzWVOg10xDCMeSIS8RhPr1+fI/vP1b86IopWJjU
OamKvb1YBWN/ypt+MddMg7nyyX7e6b5Gi5b12Q+0W/+9psjiylacq1IVfVfIlag7PWZIg/OmVWA5
aAd7Z3eN+8OZAR7gGxgvPM5/DB3abuxilouhPTi7Q7dLbDaDCOaEXYTbhLrcPYLn5lY4/kvKgkrD
3c8ujJw/7+jtioLJlqqBZTPRkqd5tpEwXSdTk4V6s1S5vu1AVG2dcfYPaVSW10Ol9K4YcYINnvNJ
aIrlYbYAQhD7rrwBNEHgGO6NLu1p6xkwzOVo/Pz4tf9jLWBgs40nDBNbqD7b2dFoM4dQ9wEs7dg2
jg6PSO1gzpIJ+fGF3q/wkorGMjnx/Cnsni0GOGtaq0TFfmq8NiYGxN37COLnSm7Huij2eqqdG6Lh
5LGiWXLh2v/4kFDVoCFDC+BpJey3YxuQniRnoqXGJjRq8IAwRA8FJpwHeGal0Vy43B83+tuXrqnW
C5SQ7CO48tl8mAaY8UQ350d3+XLJw5YxKJlWV9d+CfSIfU2U7keTcFSMmLD6t6EbWTC550wOO1T5
HgReYaT1ptA+lMqPXwTtt+Wlvv99io64WhR25wXfupX49NliHVuPgPJ+YZQQ6wq2aq69HfKjFExU
0GDOrYhTqg1JhlRwoAubn7TbrVvpW7hYA/Gcl716gnBBaGxqjwS45cEPYrjpYAbloZk00QsWCV4j
kj1lU+TVhl47Dqy6HtxIGRrOpyLTOPBK+45NHg4LeKsLfPXIuTXc5AvUOsM6NC+hp1Qe1zNGzYlM
a8wW/Wsy5FejRKxUxoleMbTjdTlJf03U3WNtuVfAxkkpG24nlwcZIp4v4P6ZRjE9N3o6GGI82CXu
ngCh1yFrcECWJDNlpHz5ejFqNL88Fd3qUoPWiexNZrf7osUdMAUBV/Mnwjk99QNLRuKgu9Wo7Ec3
Qz3uRIzuoJAHfowLe7ax0dckmOzQrxdkLAgQ2WvbRe20mk2zWocFj9tT6UvbadgfiH5Wo00EyjQ4
8K+LJKm3Vt25wcbryXkME7KxWgLkdqoeCgB3aiH/i5CwmqYkDGuKqrrZGk3oVltDRATWUio8VZ2f
ELJRNijV0ZqDuvf3TTS3a5Iy+z12ZrxpSDupm+fpujfM/GUMXPsZ36RY+wbSkdVCYh5a/5swCJJK
WaLXqdt9xrL2RaURWWpD9GuYxZeqDAl5MEr1QIRh+KyTAoIXKn73UIulY0ULCwHTAo+axwG/o3ky
tNyHo4PsNsoJhgs6DKBVSEYx4uxNTifip9mhaMJa6ByjPE+PGbkse6QB+W2cg2+DDkhUsQ9WaFXj
9AfBOOXXbUsYT5FXX7Oqy8nfIHKHrFiCA8nR2VizH125c22dQo5mdmn8miYd7nsTl0bdJ2oXJ5Xu
ViO1/M1QzuUOF2G+LclLIbvZnXvyBMaCqOai+mUDHiMGDevpqkyNBI6/sPehzH+H7L+3o9Ej02oF
qTi+ScZsTgThbZlG9iPVzWafTovrz0iir3hVud4gf6BDNzbBn6At4dkvcKYYW7bCRhbFAcoQCzjX
FOq7MtDGIR/CfiXqzN6M5YTdFJkYciPFDTZtcdOL4JttQmjVAjMCA7a2bgHD91s6edOjm8j2uXEj
/6kT6ktQeyWdVOWunLFpPvuDV123MykXggDNvVs6yWdDkOIdmDTOVYEMQ+aRSwwpP6+MTOdLLJP4
++CohoCEvoY3W4pdWHrqayAxWRA0FgY7NzSmZqNoEWhivQhUOjDok3zTz3qKV2bRmVfYAc2r1AWB
Kt3JGJAuTXzGRUY92AkK8eTMsbcF3tCxDjIX0dAmoKaxy7vI7O0XA/LRIa3C8ldpxeBoaQ0T5W6H
1TY3wmRTllmqcEmY5L1HdTQ/BbZJRnfOAPwManlYKbRiN1btzrfK6NR+ot/64CPkXlODCu9bj/Bx
jEd0t/rWOPozmQIlrvtDlpfG61j48rsZ0olfDaEc7sm1HHc9u5BXDVz0CTvMvK1tAWKZnLm7IBHB
Z7axA3KWfl4TO9j88F3DgdPd6eums8ZrOxhwdTrx9GJYROw6y2a+s0hylo2n9hFwxNu4HICgJ5HL
/Cm+46mJD04QGE9eHEbAMgP7kxAMcBQnqDrdID7pPqp/Upxy2nUmqv6+F/gpXTwCN15cNRvPd9VX
M47HU5MwqOoOBLqIIcYRhZV97posWmGLVgQtWpNkll5Ar7kNpBAoeItyscSwF4xpsR6didArv51/
1TG7qhAqxQHIRUDyCGfBXuvwt1vYn0wzgLglnBHWtu7TT6LHgWhIOmQrnCXhb4VzPARQfWsxZuBG
5wTb4WvfzpXb7XpTB59HFJ6HAXhouSVTx8R/TzFkW8JV+uzi8uoNd/iVNAqMp7Smdj34sCrxMKlr
2NRYmDlGKbie9Xgk9Q5pd1reswlxHtsIGrQTYwtc5WYDYdPMTeDv7IgcPJPFGu47CrEBoh1RXMrn
xDPZYvrhe8uuonaICguhq14lIst3TPYVI2hsy1MaGuoErJj8Q5jNRBK17pJBY7eHuNBwDmVuAcdP
bNqSIqxS42D1pnugVDLtlEdIdtabrbVJI0T6m7bNWgx5LUbUSJhIoybrhigNNJWomTG30+umXFbE
yl7pOpiOjspJ0Z1h9Br1SN1zcNpTIIEVqJpp2QmcJb+vytRPqEjNIZgtqCAciVnUwrG3r2fHn796
U2/Tg9bDDZQv3IhEOnvhinMaGlHJroYySbclSS/eGqjxsd4osG+t5ROZmIhPjVK44+syyFomBPLu
krIhhMFDLlki4o+SLbDi4XONyRBnJXsRg/4ppdM0toeVrzsm12SyX9zOiMitSOMaX/bc6PVQQUaw
C5Uf3LhINgl8T/QRlb+AOPM+IGMqTB4rP7HWcqKxSSIuOx7ZRdAgWqhlM19iJUuSX/oYXv7Y7scx
YfD6v4JZVtdYuPYmTerPYyHYRARDuAuC+qsvg2zfJd70o/Gab1jhH2vbv1bkAKA8R1E59zd5HJNi
0T+mpXMMu765MvDe3/l4FeBS810hXp6WqKUgvnf7nuiKHM1dX9cvomO5hcaHaw+z76qtKmZvhn0A
umoVkv5kxfJpFhV6aUYNGwAeR0TG+OI0hRjgbEgDOIQjmAAi6GG2zkxt4OTnHbrOB9GTqdIZ09oU
4W3eBl8CY3nIFvm6uKXcDn/kNHyvxwAScOVcxYEF62d4DnteaKzLZydST0NtPMc5QEGTMGfHgSqV
jjBMqszIdq4k4qvXfAEZ1jFlEPXLBvbWCSxKevV3nYoHVJBi2zXWsSTU1ddiY4ThNbaJ/qoNAVAE
+INtMyw3vsanVBXmDOM5VP4Pg4rwJlNMFGntqOfMcv1b1+7RqlehEKvO7cu1Cqt9X49wF3MDh5a/
M7wxuQ6hc679kaNWZCdqX/fOVyrnkNTJYcKVNnlEBY/xPf2SXaica/iWFojO+KDb5ns2y2/kshPW
ij/L9oFekJVxjX79KoSvvi9tOgyh166jzn2uQwMfQfA9rWEBpq5VffKFQLMQO9WVu8QPjU71MJIj
jry+KA9zZj+OvbsXWX9jdaQ7dKy14ByURTJvPOyx6AIkQbCqaXMy9ZIdJNTEObJwyXVDfVGbqFVB
4YpajquM5jRvIztiSnmRevgckY9AMqm3KgcA2S4khsjdm4r4gzrbE41231fZg7STnUiyB2axn4R9
rwn62rHpJy5lzn4pwCPoI3+JUbYbq4zuUMCvSsgsfgfFAmgDCyuNGAKWHJv5gxPPOmLaAdlYYzf2
92mX3XLzt0mGAk5HP/PB/TRpiddq3GV++VOk3UPoEIJosAso/b0Oq7s8mtWK5sr3Pu2P5RDd9qQU
dF75UpUNWVKjhm1okqfdxt/Ncfisx46QBk6bO0tQjUGosm5VdyUhxIarNJlIjQHEE0i1Y6+QHuw0
f4WKD6KFgCrffXFS/vMZsgTQ/dHBNOdU26zX3HF4LAb31DMsWTvkLfbXU5uTgFyMu9ETu9a1Nv7o
XYcq2tIQ2URFxckmTsgZmMlxJN7okM61j8vSffJaNg2e2z1YDmGQbkiOnecwCJxpQvmBV21n5CVE
nkiqQxvSV/PcX2quty4uB+A9HEeII3EDiu8avntefC2oBiRO+AlLu1gP2rof1LD3fPUqFRO2VL4G
tj+8Nm27Du1hx+keV67+5Kbxt9nudnMtjyz99y0xLlGcXHdDHq6tKFWbKMUWzUH9xpi8fZKMG4I2
99jWftC4fQ1b/5bK+x3xBJ9QFjfAawRO/9bst3NHzLcXU3Jleub5ECOW6qw5EGT31TP99nfSQE1r
dVlt2hzKJ4ngn0OSqsGvOGubxYSYJoaWV6tPmm15YMXfZNw8YXh5jXv1LfY4AhX2vJGhwy7FuykN
tYGNsymKEBdYxilo3vhzqfetcr5h494i47OWmNVf+Ww2e0/5GUmceCeiqdplIdSrwto2qfsoiogd
oGR3R1zMyhj4mktkEpuwAQ3eoXmiowLWJCKGXtf5cfZtXMcZPNWqsRE8Ju1zXk0lu+7sS1xOIY+T
fZ5RofQv6/5VZB4Uet+1V3WmSC7nVnTbHePlYym9fhubwSEYiFJrqSJuhwW4RkQgwUW2wQQO5qIg
1tkvPEKpiHjDsBUDoGjuILNt6jD7NMpk50GQ5Yjy09LdwyBM/mRbr4ciiLeinm4JE8B5K8obp02/
NoLJmH3xr8rSPitN+bmg6U7JNCYLIWMnPZjZUyrKK2lhTUFyuk8xeW9DEdq7KawIrXQ+l+7C1ma5
Iq2+IOU07V8rymireiaySYyrpplAWRh01yunflzI2iy6yXUeAQFpLF6MF7cHSlqHVBY3Mqo3rYgx
QKbypuX3BG3lbSMY2Zspr46gPO5sxyd9HGCoYTCc0ng6eFV55K5uLJjkJqLHdRyxTIxVSNTdnP9k
G76WQf5T5RB6pti4Kem/Ev3NQRjdzk08F68TJog10TUpzPZhmyScGfuq4fVounskybA2j9e+y3ug
MFYQv2xiVC1Im+0q0bGRRv8FbHvg7NxV/jXHMfNTj25/haHDOZKSd1ObHdxaPKWydu/IRjtOZMUl
M1HqTf6FWXo1FtaOrNWG/OPxJU5NsQm0Hk693f1WFhrLbDKsFUl0JzoFjzVpeeDEvgBJaG9wjVhr
ByrHxkxpX7d5ebKXnW2K4PfBJ0kjIIIQ8ycBeqQLruDR93tT5CRHGtRJQKJw4mBW31h991w13q5X
GMML56aIetzVxWNjknuXlJW5AjLDXlE1egU/wF3RbIHJYhZw2sFJRbNxMwj7xIbzKGR0VQTGDb3K
duWDuCfYxkGyl5GiUzIVAs06hIoYO/7/h5ma08Fc2CaDWdarWg5Pnddw/KulSmHssHpII/rKBuUL
kSUjJFp5N3rwuKJycveGu0xPfXudDdNBiZ5Za7K3s119imqKpqnnrBPM5QPudoi73WFOAmIBxAGn
zrMu9DrLzJuk78hV6IAaEiNvwljdRpJ/bVS6g5CE+W8ODmmpjvR1NmnYPeoifrLtCbhDuXXYXK46
r0hXAd/yykoBCJUTGBxLQeGlcW4f0OCdkozIMTK0dMJzZO8IGaVxv0ZGd1831q/YD557XNwry/K3
ZRm9sL/fkGH2ObS7LevGF+zGm7TQ5mqQkHzZozubYRxvemN66tkw5o3x2ZNFd2zIjFrN6LwBabPg
NZ/GNgG/SXKF7X5H77BjZ7b34vF+8qfn/6PsPJYjR7Is+kUwg3QA2wBCKzKouYGRmUk4tHLIr58T
M5up6rYu62VZZSaDAcDxxL3nEtxJW55F236eeCh7Ej30ce0VyU1lY3JyieIKdUWngsatCAqQWVeo
5XVYlUSSsRC9aAt+tlnxZhd2pq/NqnHCnIsZjdqPV+p7OEVvFkw52sbUCuVS75vR+m2IYjyWA7+M
q+aQ4JyHlFA0UkuusmzOc1f/gDBiUKdf5qrkn4bnZLmVDE09/oN/9NjVIHoLzXtwZ3czk+5lzfXH
jJO/ydStKsAvzLr3PfASHnLxqzDLbbokn66m+ZuZmsEZyOM1FvUZF3ZCDcQLmSJHhWxynupBC9TS
3mJKJYxH9o4oks8BkNTekbDqa4/sl74S90qmzZm1xGfX6eDq5HJfWkzb4kE5O6cT19QgBET0l0x4
T0sU9/vMTDxE2FxODMv0Hwtpf9Nvyj4RFn7lrhp74tZabvZsvix9tkW7Q7KPna6NibDeonNfyhQM
/VQPz4PIystgDk84cp1Xwy6eNA5nJk4LC1QT/HNskVUucBR23aEwgZ9AOtwanfWW+TIiQt0hl95V
W6vzl5M9yc/Ksc/3FF6ARGFvkd7K8oKcLrS4ZhuLdUm6VC/IsjaguozJpiiGNQKpvnCfG2+hvCzX
bVOTuzC+Za7zO7Xy35FQV72w62NtManuy2WjasKUgc4nOkWM103MGAowd6CtQ+wWtGX6dKF7vw62
+LQyO5iMO+iq4Hmz9WOjo6JfCEAZo/GhseAyoTfG24ixQYCaH2smONV6Qpi9KPHWt9aXJ+e9Sxor
6/RtgwS564i/GOf0wskeBfmszG0WE3PvlhYdTtw+tLmAzWRRcMndEhXadizLiwfBwuv8ESYOIdh3
ppc/untNz9aTBZasrWf6KmcbZ3IvYt1Ydb1YLffbA0LI82Ql27QFPJu6igS5+AI9Dow2LJPKNrdk
Np4kOYKrVANB4cVPHsLgxXWfRd6z51oOS54yb0cRnOr+XvO67eA4BLG4lBPmjgPk5Dntrq3hwNbs
HRtg78E8+R+YpbfLwhlAhEJUxVhXy81gO9tIi0mZ0Ox9Lu7jOagctj8feI0HTUUMlN1Trmtrq7NO
ptGG5Ihs8FiFd7J/p/HV5XV6dCkxFCT3qJ8Z3Ea3qhHbERocz+PWtgVlKYjvWR3S3D0boj4NZcQt
PW9zegLZ2cw/CBBxjUti5MhWrVPee5uhbcIoSTk1VHVnBaYbLyaVwIf7M3fFWc3M1wvtm101IBsM
bxLf4dz2J57frWS+CTCHmK54TZhFWJZItyPirekyorw6SM38tpdou4gSY2r/yT5xD37ivRK81Cv+
AxHCc8vkrUyJJ0fIQp98LtrpAFzr2Lfmmm36RZnAx2hVyE3elrnYDUoPx5yVmBouplL73tDPpp7u
4qoKLVvbqMw8Iko3VojyQvIhTsNQGmFXklI0uzvgDPsi7u9WnCd97HfcfQEw6KeqmtcIOTc51XcK
VGY3R2Z7zcpsDiA73VwbgIeVH6QLf90lTk7rJ+TUTYQzN+Ymz+7B8t0Zw/Sj0qMHL9e/Rohmm6KP
iVXAQIZdAZMylb8rQ02f92XZnXRZ3SZo/eCMLpQK4zrX821FNMda1pZxcpr2qI0+lDSLeG+u4WVY
IKPA9n+IchpShMDXFtXAU+UXhxEYwjYRTLa8fJ0QSFCrYRs1yYvN/YCt86EmTaGziXaiYB+m9ujk
I8pwd20OFRr9XH8bmoiM0wr2nLMqiPidoWI02RIFdeeQx52tUS9cKiXZr8DtmhxYkzTHQ/Ohx9EC
W0t/Fhwl5A2tNUzXnjlBzEoYFTKgicy54ADQnuHjralFiUeQQl+TDr9undYic2aMDroGZDOWsJG8
EmRibaLGzIeI3VDspxyl3pPdZ3XoeWAdWunrjDGKtxJtNPWUPNXZsOt0zjN2Jeeiz77abvrVArNc
dxHT8ajWU9ri/sHp/ZsgMJN5XTAkAhRgbdwqx984PU9bmU0Hu5wvtVc/M9EloXpIXhlXVieOOkZv
hioCiHDkfBSMNhaXrlPTHod8+nLi/DibtFNN4xHFKD9jH8waWQBH8pU2VSevrA+3vYUtXqVbvPIl
e63xjhfaTuUdVDFF67nRDgbsWWipFTOvZS91tCEFBWUSw0ykUPOEMlcTKpKSqAxIm86ZrMcNxHqK
buMzte6DANYeuwlBWIjGhEFuZmqfjQHyaMqo+9s2EofImPaazxTG1a8k+UKZHMm2dvoNb6iT13Ew
MfSP+hQBHQW/wA6xOLl1IUiHzNwC0CC4x1WmtdfEHj4Gy/wFNd15IZGvptiDOgjaruSrJM2AED7y
00rStmYCN9J57zkEOME2nBGUj0W1ga7vHKU/vEsdJT+EHCesrZpRnaCWtZmMPhLWdYzlvSDsoeGl
rB7vSFbSTdx1HqfP+lB/dKj7GNsSk1Lo1ltUw89yDJLql/jC+mcX5Tnjh1lz1hoMXKpCd7MY9S7T
LaJw04UqXXud7Rq6miIxcep2OCPK0GnK9ZTpBEKMuggbCmNGKsSx8h7ocLwGlkPVm3TsXRPVL/uR
7zkk4TtsGubvZja9TX3EmqkvuM8i4pKcDj0ggY9btyjLkOnoxhIkPtnudGZA+8ILX4VNV6ehaMo/
ub3MMAHphViIrWZp7UBAvYiabWVTRx+x1VSAD3hpm35xG+7xRx3ArkK229KRW4h37/WA6BgSgDe5
J5sKhtTE72QmgEXTvsdFv+pdvJ+b9M2/W4hS02cySDSm0+TLsTNHUrJ8f9/LbDObPisoe1MtLMWb
xfxqIt8i8Kc3vuZ6/JUZeSCZSDhZ2wW9WV3dCTJGnp/6ZD4l7NjNhSVDbAKDzQkIdFOXieSsBb2b
bGQiDwQ8/CRZdnZYMUFP4WnV0z9+a21B0a51u3kzTADJcZr72OrMo4ryMHMIRR2jTevka2vJd6Mb
f9bxvbjJ4PUmNpkQ9zm3ZQw/dZZ/Jk7zKVJtqxnjrWibJ0Tmx4x5XGfmLwouW9n7KJUkzqo2e4jL
+CmLiZWA9bUVZXKQ9TwzBr8nQcbPc7pc+6F4qRp+EKP4OPDg382C5PCOaXsFsB0812tKsnbnO0c7
ZTUDfvgJFKW3tjNtDjvib7qKgsBLUTd4UUOChyq/ZK9/MO5rj+3IITG6zirXeI5cod0XxX9sr9r7
A7EjcR0zPhusht2w7C9lUjKINvKjvTTNOqdOC7Dv3zOYvJsn823G2j834vUIomhfa8nT0DRbXvEk
e7UPWu2dpRnxG1bXCsqdMS/XKYUU0XPHWYSlmWbTrFBdHQa/fCBn9zd58y/OFOtBr4M1XoYPG+MF
9jFeWgWaQo7TaKNib13EA9nDlr+p+gV+J6/6YWS6VCQk26Fj+XIVIwjxLkXnhACotpO3PGvu/O0r
dmaTive6XfwSNinp9bR0AYaqiYFZ/Ok3klQWgOWrSbZpkOD7xG1W+Vtf7981p992fr6rG+eiuiH+
HOqWOTkZJ5r97GsRECCZNjt2nadIoS9RZnRzCJnOhbePYz/HUtPFoab097obw6nghHMKZAC2yX1Z
MnXQEL2u4qT5HllQbJZIO2fu+NouwCKovffl3D+lsrla5FgMhT2dptJkGe8a6E99cWxySVqy8xvq
CRsY/cjrKlys/jTJt8oi11LZS8X8TTt13vShk2HUFObTgqBjG83GqzP7D4tYLt1cHphi8ZrUy4Pu
5KEfxxv8f9vFr7ai05rAiefN0DiCnUh9c6LxampkT0PiCLsWBQDqrQekl35gODBo53zLBOrktim1
hG+s0c8FnQRpDB9OrDTfzna1Z7+brbS2GRM0BkKPPPjrJpJnOWSXcZawV+3afeePUuX4V+TZm8zU
pzVRkkSy5djiIkM85TUNQLFE9bpifNLjQybOVMbY/Io9wQYbJPKXarDjHU7pV95+zapMso1Qy3VQ
YISr6KHXtXcb5QhoxexjkfUlTvuHHgYu+uQocEZefJzyf5qy+KgLZ9NO+sOCTGU3D7CL2fSP9MVD
ieG9nAzCPxyogHLVivu4YNEUTsOvNjFuummeY9gXRQn1sZhMKu/5hgcCawjzceAlPM6sxQw+PEel
fAdE/e1ObCV1ltSvC0OxprebsIn9EPjjnrTcT6eJD/gd9mArf2eAFrEc/pmi+5M6OzdXp+O275EZ
7bqx6IOSReqcPTV/tSW4CQ4E8yY454u37f3yh5bloVURKaRxOPv6lzApyJlErkgu2EvQMkmePMye
RW1kjW/MLDFponjOiP3mQ5e/habTY7ExUOBmcASyWUusD8NGhuoQYphF2dfojzfIkbScoJAb2Ohl
Nl4QcQbYrL4HNb4J1b3SUx5Lh9SqpGe05uzjVOxF0T+buLsabz74yHAA2ZL+ONfogcQTfLatg9lG
j+LLWNJ0ePkB89k9znJ+ER7A2Gy4F3/W6wSN2HV7FhTEjOckIs/wlqTMz71DAHLRrtnO7rtMnvtK
/+ruq0iVuR5H/rCXRvfULfUNQfg+JsM8ArsqquEULwQ29dUnrJyDFdH0uWKT1vYJpWHoq/7YDMZ2
HGjKtMHZuynVLnI35pHJWtoQWlU1Q//2m3enKn/ww7C/br+k6Z4I6glNbXq883+9iXVBV5xUbWwa
YRCEzXPeSjag0QkowUvqOcfF1ghCS2ompJKUYgA817YvSQHVT37JEI57F9jeeRgNugv3MPXWzSXe
yW2cp1glrJDhzOW6u+369NgOEHBBM0MNPNGfBB6J8aMkXNdnU8L+dpL6tFrYVE096cddtk0ZBUwO
DEYZXWoIo3GxPMWRGepQIdlIa37gJtqR1WvYkH7pFcaLFUe7Mq4P9pxs9Ka9qh4LWsPp0HYk/9kc
5ulchgVRp4XGSKJB6gKgeePK7qWHFjl6PGytujPyy2Mxxw/aQvWCf7UIeQ0zEsgOxVBugeyf6HOR
9IsdmeVHdLfk1hNDWw3czeXvIlLUqdOxWLzH2BGHTDUMvOYeuDAD5vs4UNHgMl4/wBJ7QY9xoqPb
g9Q/GIJSRg4qqJfyag3aOXLTUzkSZeBnatXFw5/SZs5blScu4h4AxMnpnW0+MFd2O06HKDVOGMWQ
xS/7ylseAN3Fq1IU+76o+6C1o6ciQ4Ux6M6G5HGKaC96jtNsWMWZ/Wjo5V5qigJwqQntmvAWaz9w
4z+Z4tJq5+jLMoRxufLVSZrJZlwM1tE6i1omiLwsNgQnaxuGO2xIsIEfGtu9LXBMZ8ssTwXNg5jG
gC3mrkst7jJgzCvceVagSVgAnjzNpDTnxXwZ+rv6zmUZYVy0IXl071Qbg6F9bRv0LvJVl9Y+5XNG
8h6L53gYs6uLqtodn4Rrlw2/KjLmFpV9TEu/y/XkwmYiGPLoaTGLgKKarJ2BKaq8TiR+g9YOcQed
ctPc2p19KQozmPXo3UR9ADA4yBfntWnmU2cWm3a0NnFLtS21PuANFQeT6T4VANzxkj4OJBcImxDg
CUjJsPzq+jrs6+wkjNG9ZNN4dGpi6BClXIu8Dfp03LD74kWX7tqcutCj33A67Qw+iZZMz56tNLvE
DvrCyoHZWI8uCX0Ll6JwDyw+jqbw+x1bHoOd/MC8MJlfCkEnpOXOPkvZBg+u9auydGM78DPAIhNN
0PSvIGm2kfLXyqqXAJpRFmpJ/bLY4mKN3dlbaHKlAXlVBxhg+GJb+uYp9xIfaIJlnSedt/YSPXcW
CxZPa0+EY9CQN+Mah/z/MWkV94VxD3+oRfRAZ7ojD+dgJeW2t/1fnUncQKtdBWgRW2PjJCN6avCP
c30iNU+y/bZeo3Z+xZNL4OswQLaKn2NXXqKkI1k8e++Ze7oMNNnePXomkNmilXNg5N2TR1AyAq91
fo8ipoDdpLH9Z3LFQTe7xzz27zfozuUVyQQUu1VE6qYYrVWTi1vT0kpRCiGsWHk9wXi4prtkfOAC
xathNMkFkLCDUmi+s0YbdO+mKpuI8bqljMrXcYJWTcMrQmK7RfStRj5zsth/ImTyQeeg1RQynCdp
3u9qtrtqzets2+Vm0M8kkSx6eZy7sXlKZLIBeGYhAB328TJ92yhTwsHNf7htzABl1kM9O6HhanHg
jkQyjoQPbRyb+wkhmLlhJj6+zhxssN9Jwh2B4HsJEa6IYuqVbMd7CjtS0CVartrQPDQlAzrfOozK
+hbYTtaloBgTBtkYI9o221iMK9CJA6kiSHs0kRxS6WwXPRuRwzIyH72UFWyBRqtljcljX0Jxlze9
at6JZz9lC8PCif1Q1r+x0/rsbesbWXJ+odoIegI8Ngkr1hOrnn49dPqvhtj71FMPyKBfF4XooRIG
p9sQUGEGU0rcabIY03oqq8vA6K6uO6zkiXFh238PNS9vxUKvprfGzoDqvEI1q4daKTfWmB9MsDbs
WVKSFFkZ9V2yw7lrhnW17LPqDtJXrzA97HUq8l3rt3w+x7n6Ij7HWn1yx4xoI4uXP4rdmRqQ5UVS
COa9s4ckxrGyjTM201rO6ZvuTa8kqfyYrfmlZ1iE3PqxtTkHTTvaxH1xW0T/mMNFri3nrWUijAwh
Xk8LUqoSTiFJhvgFHzufSePSA7YYs09jdHDjdi/VHIF5SyD2obO+NAOpL73cRP78VPj/28ypICYH
fMW+/d0raUYmdsRGk8itPsu9ZhjMIfobwY/BNFlH6LG0QpHYLPM9rzd5mTHhKvFR30W6ZDG+5C1Z
11bnEGuqgYQpSi/eNOiPgyG2eJUPzQsnQrYCAkczn923iDYxqaHm6/VXS5rCadSJN9eE1nPXKWjx
tnrH+PiaelkUoocwVpVbJZt2qNMN2R5vVpxtQYLna3/uvRBQV3tcBmfT1VHYdug6pMvgVEQ0AVG/
K9zokZ6lQSGq30nSB7PnnB4GFG/U8Z/RHK1Hs9ylrdxBO/5tsSEiXDNzz0uOALqJ0rCifN5KQxbX
fEjJJUCk0VnO90SgyA2ZB5EHrWBMbD0Bfdx6dx8LgMKDD5vwCKm6OLQizQ+w6qGDzPrF65p5r6vq
BV3TWXHsr9j+X/tpfFk81QRWNFU0OGzULPdp6qp1Uvg9KxNSJQaAFqpYHvBPnHGOV0FvNcdKLpcC
+U4QawOh5sJivK+ec3vmj3rPS284YSK7gZ0BGyZB6uCauC5mUGXxds+HXjVAXqw78brqjh7jTDQ9
K2eUI9PP5FAz5uoQejALFkHis+fNMRdzb5ObkTvxMQc56CjEgnVqpygoR7SCs/88K3uXCo9JiEh2
NZkqa9NDGFLb5pcm6ydhtk9G301ri/6T3FpGSorME2dMvBMBMAnZHfLRR4PfjPI90+nDBBUO+PcP
TpbbUM7O+c4M98dUrmkHn4YSzyttxxh4HttimomgWpJqM7NIDe8YDbpSJom+RaLRysiWX2xtQeyj
ybok/XKzEJ72FHRRx45IH9lfZGJ+wT/zRkTHATPhTtbTAb1yoM/tNjZ6PcjZJha9s85TEWZTMWxc
ZO5ENm+TYgx76b9MY9kdXGN8xZv2mRfjT+ojqbNG/7CMyH9SCgBz9l9pvY4akZB+xxwRhedKKn/v
lybK3+4RVyr0lX4nU4c8KWJE0mK4zp2JRkKsLfzdFD+6CovKJZu7qCEUy/QqQZvXBgB2nej4yfjO
G0PVKyZTUOxrM7SZmocp0Zdk8ej11jQ1wpnxQ69siyj0yDgY8XhMCWVjaYcIV4tZDspsuXVqeZym
yApwjh3jmZyMVC+iU0E8yprTs9moWVxsSkxnmZBkKOjMmc7baZDUjInQocL3qDls8iNQRaf2EHpF
+pS2xptZl+tydA+lJ85uj3lBs02kacsT7HLQbCkKNDQP2YEpC9RehFnxvVgmbXHFjXnWG36ftgOP
jGQgX/WafvJalgIiRYvlN/gwzSmasbSwVleesYJVRUuzMGXRfcW/TkSNVSALVVc354DN3KbYZVnF
i29UzPuXsQwtr/9qLaJfMgyGLdkA3Rzmk/OTZsUxcnFPzR3t3VR1WCBh/FRZd5utnPRly9g1mfWH
fNrkoOnkGyQgbALiNojJijMHbRVZObwcwNj3xnBJXIvdN/GowPw1QP5MDLBTsse3L1k3fsim/sVs
f+R6C3CtpfEk2pJDTbBZVML5M8yQ6GGQp+vCcxnbKKyJtae/SzU/l3QqeovazvG3OA0RycmTlojf
U5r9iqDBuykp5Fa7IdsgQEmCeTWqhq8hVceOCC7kq2nxjOX4MWNprmvGRvTOqS2F+Zzp2cnM9St5
DGS9MKQ7cnXMkG9/tySI6accS0Js8clmEZ9mR3tVZQzoMz9DFr4w5D1xdyWhpVdqU9bTZRqj78ke
nzRXO6YDT4zZEIKMmp2mp/rg+1q3nkemXOYB2e2McPay05A5oKuE9UpZ9ILn+Tol2p7eXGJnIrEs
K/w9owVJtDOh7rmI9GfDYZFq0b8x2Yw6PjfXgb52n7oNYn3VPVk2AeARQOpy0Q5aB5ZxQgVPrvbN
M9UXxOJzzwobcdKudtTDMiZpYCf0XdLN8kCJ6oFGiCYo4tIaPm82/Fc3fVCULh1lq/lexA3zIZhK
d99oxkqBciuLmp0xZ9eI1dRe9U3OaZMwQ5DJSe9SUt6iMDELIDWwKUur/hRG/odcJeOQzakX+ObU
bHJE7gy2xm3WlzvWJZ99oe8zPycXF6VElTQz+j54v1b8oQa+owq80NAMTP+09eT6hFUwEpflu6nZ
H71EHCnd9O5oNj4cgFOrKG9OaMkoioxoUxKVRk7WegaaOXc2VOT5eXCafjVrDCB9E5xZW7woW/2h
RX5TxnTMlfM85sO6bEa1Ilf0iABxLwRyFrYuaddaJKY3zw6WMuSA3DG1RgEsrUpfN654cEkhgWsg
b54SLat0XBQUsycrQaGpev9SJ2zm4+GXNzT8LXZXOTXLlCb2ehSSvTsNQdir9lXkBrvKyuHo61lK
FX0S+Hn8CizlJzWqW0lBthqy+sZcdgt7Z+83yQVy5U4bjWwzKMQ4YinfuhwYgY15PaC++sRfkq4a
7i5WbjEaP/qHEjtXNif8odbdpghzyng+ygiF34QJx1Zn/t+p8Iygm1LWFU3Q1wk+p+hxwIrlLcmx
8STjRdKh3Lo6YgGInuwiGoLGMD8SQagDQlsTbCy5azm2E+gkJ7NL62AU/H9ffRspuUeV5W/VUn3M
bXLREs6mXti/BMYYBKP1l+s6oZZa6jB1iChsbTji3RoJ3XPeO7yKgWhHjKHsbCRd6uzHH37NWLcy
xKqskPu7PW/fnME5cm08jW+8lEK8hZvE9YLUFDcHuPhGVggpUt/6sGP5LSAmcnBZ9ha6vHEycsKH
koqWjKmRAGTQPjbRmJGsg9WiRRHACtDYD370nDvjyXMVXzF+EjgzgZLpMeoiLh04wKmtQ9k2D1Uu
P8H4pCs50zKORXNWqGpWet2/593irwGDfZv8u0QwVm8NqekkQNkhi7yz7zEdH7V0n2Tll7Ka0GfP
UkXzD0i5Z3sST03urKNaLJQW+aMWGw+i7095JHapoW8jxwPbl6Yrp8Rkl+EaQEPZ2CtozRYS42FL
pndY2Rbgzyh6Ja7m0GcM4F2zOWRWdsqUtZucMbRbtKadGw4USlDbUBmXP5rNMUBoxK6zxYMcnIFv
feZdbIWtWx9YILwjXGjJeuu5vkhINEOiQBkPgvCnXWLVH6qzt7rOQDfJs71S1tV0DXCOQ7GeOEEJ
zThYCDoNweDSWh46XAi1ZV0mEp+gdV9oeza15vzIlpgBau4N8xXQ4Tr/Etmp1vyYIvCzo/arIV5O
H81rHS9hvwiS61J5dRL0RBNpLYL2meDVPafXNY3EaVGNfqJBtbbS04PZrVGRTZ9+4RzbTH/sDZ6A
TLjHiKarcOUbn+LVc4zTRDQUiC6PGsaa6akRz0B32htldHUwbGKlUtoxM43hJKvoaA7IHSLYjS0u
dqR5frzG3ZocEVc0LNfRL82T9dpqskefjmmIldO15b0YuFV1i7ymCJPO6hEDetQ7tN6XcaSEKswp
4eqYP0vUHxauSugODrFIxV04EFOLK+SyDYV2PLrUbfG+mrR2hYJ1IybjZwTNkSnjFE/peZq9V4vc
92BQ2F6mBNYLJ3uBckpCEmP87TVib7JESmLklPZ8gZ7OwFcL+7J6UfXyaMUGWhpQdCyYVzwD6zk3
5y3P2cykgGZrxoVwt9V/INsPJ42Ywsi8aYnLkEW1Zwd34M2kZEI6VOo7xLJEBHXLmbs/wY0i0009
SBBGvHZXSVJzmcm9Jszu4Hv1VSGOVZl+Eon+o7nVH7eu/whL/XAox1vThwJbKNZ+dNGtc+PoClqT
VXf9jTzs0WGazobxBF00FPG3Bt+4qzTcyhp7CB6NQu5i3En0yEdbK6jcpLb3lnsuqgprpzhlTn0B
179ih/vVk5AxjQlhhz01HmKJZxqxK6u41cj6bZU2yYnS4WFJrG+fFc+qlCNqMa2k6SG2aaUUK5N6
IFZyRn3dE9LZsroR8bNmZV/K17w1KJG3PGOOZRUfyIMuS9WezEZfV2SUMsNQl773v9uaWI4sifGk
lSXCwQaTRUvmcLenemAMVuyYtZ2HiNUkcNF4vXjehUwG7S7lPqP0Dcoh+Y4GxI8EzGHNPCAuWDve
8gR/aZ36zGlrGUjbfInq8oTyBNwkH17zubfridFoY7M91BmlMubCdDKhRV5OLA9OaS1jBpg1pm/7
UI7VreK5L+r22jcjnuPsUYBXGFyQN317X6MmmJcA10/2CxOvmagy4gtzbs4+8i+DXZ3GBA+fj6Aq
N78yb2JAln1oaXw2B40kgKn7tFkLzUXGjhcFVtZtnFI9eZP2nuDDWmUxa+jcZWUVq/Gzz9WvsZpv
dqKdpTdtvYJhYhaHVWahHsfWusqU9kfvEC5xw79mNOXBgra+Sfh+UPjaqIwsPjH2YH+l5pm968xS
c4rfiZI51RWzycTUL7GRHP0+Wra9y9nctyjX3JHQMqQUCKo7iyQFToeiyJA1OxWzxTLFDUTMGgb5
8REo+nDIp6E4eKn57pfGS6OwNPTWXuk2CYjIqrOCN+WU2J9xiVV8ahCURnO39txlzRKRzHg7vdDL
ETU4ii+JVeS/xTIZmP6BvcFRBSnruXf8xP+DoEQQJ8CCNvLgxcX4sXisKt2KJ842F/PxP1v4/5X0
8pcf5f2NZ9BN+Etjr5wYDyX4I8a+nhlFV/6LD5+92o5Laz2IrKPzq+q8sv4BbPNvfzoxMXCKWMv7
4m+cGUasY2eRukOTpTip7VZnVdSK52YuLtKwp51lYq4v3Pq/jMIBEwJcxnAAOZCEA4jlbyyNVs+N
SKtpQLEw1YLADFBY8HGXVvwDIuF/8fd/BST40Cqgsvvsox1Qd3+9lsJNB6eammiPv7r51Ioqw2VX
tt4zEzJ/Yrt0l9uN2AQFhYKjc4BFLrkhpAig2GjnHmUNpc2nyDLjWmcqeUvGxn7zjJpHV+jFCHmO
NVUYOYki5MlIE1wgDLqdb20sWW2IGkBJnPfaP7Dm/w1z2BemrlPS32kfkF7++nvJsq8XbMCc+zPZ
h+2JMpFMRFokPew8mAm+3ixBm03eahw2//me/Vf6ChdP6PC1dAvttv23H82wUyZLGRV7p/bFrtIH
sfEZR66WZEIvTvUS1ZX5D3fqv3I/oM87ApCcCUkVa8Nff12tHAQC5DzaA6VtLoYztjccXWo9pXii
/vtfj8gR+lidn+f8PWBozmZ3sV2Le9NgiMYLewzbPJLMvXE1WpFh7+xkHv/hh/67J9HmOYCHBCgU
2PJff79OMFm3C69kb1gs8WZsxqzGWzOoNISdhJSg9nr3ndg7E44HmTDm63/+pe/EnL8+Jh6JlT7U
GODoGO/+xnTxMco3Cm3+vjO8LA+lqCYSWmeJ5UkVTVcFmeHl/5Rd8e9uJNsBqgQM3YLl8jeMj2pd
cju6mlVq41/aslc0Dnaznit2oxOt+E7FfIr//Iv+uxvJvjMWseyboFL/RsmBnRXJGM3Rnm2IokYc
i8xea/aI3z/Vl77+h+tq3o/Qv36xvg3fT7gCeAwBZH87f6x4tFEZkORqNoX9Y2macWhLldxqRrRx
UOpe8mnXRXLJs2g8GHVmPHdt3CGudshmXsX5HD8levU/pJ3HjttIu4aviABjFblVpjo6hw1he2zm
nHn152GvLEoQ4f9sBoNpYEpVrPCFNwCVi8TguyisJiFA/hIL09rrAyy9SvkJnAymPFUStt3zympd
a/2wL/5arsVZ13y8UEvheC4WD377VJsa5rBRagEoKPo4+ZkA6ow3dqMQXCjkUXOfo2zFEfUSqjEm
gKttTSZ/Ljx7esIMRP4kXhzVjQWwu6S1508z4Q9C9K4XTR+CCW9FjfJCR6adNGJERMOS8RmVSK5a
s4scHGxBApJIBnBmPR6qiQwWN3HQNYXJSa1kS1kex6hH6obeQZVdaL2qjYMCEyrc04cG5RAMjKiA
+lszdmZ25mChZt7bbQnpSvH/JFpMclsE2QsZSii5WB19AqCu9x8BpQKuFjEKisSKWpcfhPBwFINV
Wbz3oqx68bVc0CtRBw2+Fb7u8b6MRP7FVofmT9A6QfPp/ge6KQBkIZ+NZhsiXDxQlxeHB/p3BGrn
uMmUKTmLDXH7k5Yk8Qevt+zvjYaSwmaMxtLaNw2y7duIOZ+DhhrRrgqBMZ66sqIYip7eU6jCQ69q
PYJrE5X4UTkYFRIJDiZUIyWvhvegD8yzluddufKmXN9/zuyMpxu4ONoIxS7un2oqQjOcvctUrQ3h
+jX6uzyfos+qnlgfEsyI/zR90aFAM1D0ur+E17pZtoMyJkZ2jG+iaHW5gokhcWN3wtEN8qj8JDMz
8bYZTY41rcale9Fb0COQEMO3RSDEqS6uu9zH7ULx/fScFjrs1RQFG6OgOO8Ird7peeuzQwskhxpa
LYWJDy0Mj3Blna+vP65bVNNMm/eNtsLiPKNjI6OASi/NEYcDUGaFS3LgfRR2HK2s6/UntWc9OIRX
dQyBMAVarKtX1aPI4vDstWl0LAoH2EgQU0Du4L5gSKtTN06MT02iKKf7X/TWu4IRBAGDaqtoni43
EwIqgxKXkzs4YDkyA5gA7ZecLAk4fj/sUy3QPjfeaLr3x72xuKQMCHHqqHFKtvHljNsgCoXX2qMb
JuDLdzRD0s+Y7mkgJtSIC+gfRzNmoUbLZN8Si+EUdjla3/Vmh58g0l9mRJOuA1icJrAXEE4uj/eH
ulpQg29oybcjyku2fDSzqbScqm253O3MolpohC7YHvsDVgzfrCBNX22zslYUXM0bgwKURHWE5EQ1
DGMREqUKHpy9jgjmoAzaS651BposCFk1+7zRMAyW9qSB1KCeTDXFpg2d5uX4MdVS0AHeBD7bVUI/
f1eGkf0rj0EHbsSY4csU9c37GlpntTXQ736n4A2oe0r9ylJPR8qpu1GMPfVi2eqP8Ji/2FLp/oQg
4uFzS68DKBClM3EoCuXMiMzSZ4z1ChXSABVCN+e2xFgvm7zEVQ0zKaBFDHTv4HNVITC0Hl5L45Uy
3lc1Ud9WGIaXPUjUH8zHYqjprZhR7A27okar7FMSmGJY2aVXT/qsfq/xEU20TB0i+ct9U5dmoylB
HZ3HXspx04F6m54QpKc1lkrfe7DahiJ0WIic1voUHmxtHFYcMq+vwvk3zGZHOkqCBr6Rl79BpFls
CFNk505OfM8CClCUOdhJZ43xOnTiOy3krw7KdsDTgzeA8JpfwdXtZEiH32AKG2l+KZepL55WcsDs
KEEKQAMNloKMlFKJt0Yjvosk9fYWlImDkY/pyvJfXRJMXZI1kfgKiwt48dwIELh6XMT+eWxk/DpF
ZUXfKx5fcmdY88u7etnwH+BiMDGxVIWqW4v7qFaK2U8S/ypjlFC5FYo+dB/aNlNXrvobA83zoVJC
Qo9E5mJLJZ1IjTqbsvNUYHmzVzvbhhbdoHC3Ek7fWDztze2ZVMk2jaWDB1Z6hpYFRuwqkEPOzTDQ
hsRw751XWd5Khn1rqPmJZJw5JBGL72TgMFrCwvFdwjicw7WUhr+d1c8UPeWKOv68PBc5AtuA3Yir
iWEIDLfnm/CvelOR09AHTa2cJjPv3qUl7jSbFqCYA77QC75RiLXVf40DLodclrjayW87CuzeqW1T
5TvhcvCbGGyKjlOiEPjdfz7e7MOWE5wPPDkeX01dZu965SDvPjVI/lm8IvtGAR0K1Ndos22N2mdE
GQYWN3CHll5jnEt1YweTqh9RMgSGqAWF8xqbYYdm2qQj8FBWEUwqmagD2sjSMx+7yOrPhuqNv/Ro
sD5buUFxXfZJUR4yoH/NYxOCyV2Z1fX7ZM9FM0238FyiUjhvoL++mlciPpo39AACEdl7q/L6bRLV
xpuJ67bBQhzETbrmXXKtjI2o+Vzz4V1Eyh215stRK6ceMloenttYPeyBpo3UfGaaNBX6N1bpFS8g
SvTPcdv4n8N61J2D3aZjs7GNWLxMkdfVCWUt0a5ZYl7fp3zZv66AxWoEAc9wo+vSdbQ/yKLIZzWB
mU6/b9jA/asOUzpGxziKj/e31o1hqZigIw0+0gaIsQgSpqA09NKGZouWIJITksY+1Qb7tfOQPpnI
FU8VslfHMlB+3R94ns9iS1sU36i9SF6Rq7yeMgkgMNsMz1nYqK/UBNvTCNjyyR4R7bk/1I3rgaFw
uDepYyLNvbiJxGT2MXDx4OzkY3jUsZTc5DE1fL588+jNaob3x7sxNUEuSXRpwFUigF5ssbxPHcTd
vBOJDPSetoxOaMkhSWGYzr8/HJRFWEPkYyklLmM8RCDsCbxMf6o9ER38CeI1hAVlTRp5sYJzxoXz
yHzHWmQ+bJXFjCjQ9HancVTt7E/TWARffRMiiJRBzzc87/RPC4jZMaVD6tqa4H7AOmSxgKiBKlRs
VfMgjCLftwm4Qw1iyCGG87eyN5aR1DwWhVhr/v/RlsAI4HJqJMqIWdg4h0i19XZ+naSHgabda5DQ
c2yVNj8rSPVsE3wv9tXUT7xkFXDdf54wOGTcLGghvHmtXv4ISy39WjUNFNTMyDJJY4H1auRC9VHm
lNxX5nz1NUlEdDYMtwnG0FT3L0czCxDLHm7XZwXM9MOsufkIbGl6B9mMtjDfcyXouBqPpwtRbYqU
Jto3RASX48EH8CvdImLL2to6YksDlbDsh+BDWk90tUItpWFwf0G15ZiCo67jVmJRkkA2/rpt0SA+
65UIfmQ6FRiYZqZR/OgzaL8x5B1FgcJnTgLZ5ByPCXmyQrjYEybPlvbLxy4Pja4+3yUNhtH3f9ni
cqAuThnTshDvIK8n6Vzst7wzbG5ZxBYKzddMVA362oy/Y1tqq5hnmMWai9rywcP/AVs4IiOSXGwC
0Di9XH1ZdVGVhnYDE6Ix9oYxneFYtwB50wwm6fgROsMzWPBnJB0fWzovEAiKc5fX2UrO8jazv258
fgStwNmyc9Z/R358MfPeShIAmzkRZ4BgguLI5yICkehUpRvWry25AxqqJ9OIvzYdkOkOpdEEEloq
XfRDtl2HqG+Qa7/oEe9Bt56KYIBaYm7LIfmEVuq5AS3vi/odNJ01b8zFN5uLMKhVWhptE12aV6Gs
V+d5EU0J4iJdMT3yb3jZi348lWTYKxv3KihiKElziMFoY1w1TzoEh1VJMRGSH2paQW8/zJnWYwxf
8xDHrXBjOa05kllzpeOvL8P8MMng7dfm9omNKdnlFokFXO6AxjHJtwPesQ+M7J1XVvCwlX6cEOQD
lDS+0nQM0scZQPQ5Ueo+eFStFH2zuIUOvh0NbVamocIK3tVv7PQ4oOKqP0R9PT0GhsjhzaAQ9dTk
GqTspvAcVKgKtRi/tnXRPahKkdTbSmTFb9+QKaxlFfmLUID0zVsv/J7lAOu3aBBjsipjPXK2Ea3V
4DEHSBshjl2NYBBTKwXQkYv6CdntQneLoin+yCi2vhaRlqqIAnjTx662I+rXtMjTrWkF2SxFVFJZ
ADcDFsKXvjp+KkSnfUdlMwKAHwXC3miFRlOnmJV1D/evA22+/C7X/i17NolEaQcCqr9ce6CfMfKH
UXAm9Cwfrc4ZKGAi11hlRvR9wGR2MxaJjQYsYmuZWZn7pIyrrW7BFOeeCt2g88UBklO6ck/d+l22
zgbkWaLAsNwT1GxG3M0GQMKg5bpND3A2OdhjDtj8/gpcRaCaSTvUFtiazbmiuQjIR2eM6xiUiSvw
v8OvzB4OQZso+xjc3nHKVNjVtpkc6jIaP94fefn2v51rm+vYFFQ6Z+eHy7VvCUytYmwpmufJs08O
AOXENLOvRi7E9xY/AvxHM+ShS2QWxIlC2V5N5cr0bzSiZ4MeB/cPjiA/YjF/H6mGCAOl6EzNe27d
QMujF+M0p1ElYfNNhKc0pDKPmhoOx7YcxKam83roNK9ZuaHX1sNYBMrKiKCiiVixq0HBcQctBpoe
qQgtSQjZWYFsiTP2lEqntPyEtDZKjIY/ruQFNw8EFVCNArtu8IYvfoQVdAUajCVxQaT07c4bqwx0
m9NPyvu+pLD03KBv6e+qUWJTKAevsF9hqCX9+zHNGhVRGTX+YA0pEKakZhcfBDKn3bv7O+fWg/D3
b1w8ZXSASghZgzwJvcxf87pzTgP6Amf6Acr/9FH+Wo9FtKYkpg13W7NPFt55P0edi7euBn1X5iLe
Su6LrVEBmi3N2j4Fjmy4IOBv/3/mSyhxeVBUC2It6kLolyCfBlBRNi9dC4LP64ds5UJcBG7zmcQT
E5ivjhsn96FxOVTdQ6skX5z3ICKXOdbFT4UFyrltkI7qiZP//Z6b+zlzf4V4GG+ay/Hw+QjKplbw
pgoKhASa1hYwf+SEYOn9NbzxspNE4SsrLeSaSKUuB4J8wtlVKFKpZqzvfRQ7HkAsl++NCdUncMPx
ZzMR+f5/GJSCGAgXRxXCWdSJsVQeW73PtVPS6B9S6EfBDtGepj34sOTOPgoTaQjn7N8HpfKnMuJs
P7acaYsXSg+f2T6ZtvK7qFPkjzBFoVkWyC3kNio8Mpcf7o956xUxQEHwIcHyWEtfqrxuFYhcHAGY
1RO+uMIzHhwDCHuMY/AxayznARSnPYNz17zdrvoB7Fj6O6pG/cagHr84oJo6DbIPQwqd2KfunBxL
Tl1W1WOVgzluUHA6ZNhP7BW1rna+1/wPbkJUWOcMlno8Ofoiu+qKLEvJANJzXVU2NMAA2mGf6C6C
suk+t5UfHtJZR+zHpn1WOepKl+nWunNIsdti+gJbsMtd7YEqrTwTQnzZmMND4KNREJoIitrke2gZ
By9jPKnbONONlZrvrVWnM2mT2GDWToX5cmA/9Cfd7G14jpMeKBBAzRJxQi+uIGvEdbvt1cz6k+VV
AEva9mIDvQp/WKv0XF9WM4YMz1GCJI6YuXgHVBxElBCXeBehuiBHWscYZmWQRMmOpaYiAZWKPhp3
97f6MpHiisTHSHJFzrnkvAaXU+8Ilqq8gMKZmxZ65xC5JWWJgqB7g4FXMz36YzlCENXL7nuWttAN
kkjznuCw1QDS03K0tiW9oz9FXmZPYwdYHw69mZfAmtE239QJpHG/jUzkskwz38UQJ54LvzZ/JGkG
ilyXqfNH6Jb9XpeRvbKfbsQgTO4NMoMvo6RIcTm5YLC8lPYaXW9fR+hK2OlpTFBntlr0ahW7xAxJ
+BWMIPTuUflDZwT1ypUL7Pp5F3T3HZytnbnH/9ZZ/asynYRKHDQd1mQ9HR8DzwVTV7YZ4vavOZzN
/+5/zut3gcGoQumA9rkxl/EftvHpmBuc34igvuDmCqoAEUyrcnN2E1o6gdd9LlMNDcb7A9+YJYUZ
bqy5AE8fb7GNygpbEelBB9BHX2wnZJTe2UqXnVRw9ytlyltzpMg8I7lwvqYsc/lRRw3e9OSn+D8r
KH9qsviFVFuyUZp85s+MIyqTRGr/PD397zEX13LeicHLeyKz3JwAELRW4gpohS5aR9Y/v7Jsd42S
BoWmGR6yGKrEMRsXocY+jaBrEO/1HfE5xGE5Oaoxjjtw+bBqhJSF5fVK9nB9Cwo+H1IZPLUUgpff
ELG8jP+ae24KXekwlXECtXTC+Ainh22tav5Ots3oIpaQH5QO49X7a3wDPcXMDd5c4DgAgJanNYyT
ri5iPUFJBcZM6KHHtRlpyIMrSJBBRZQin8yTNwSt8QjHFDMNJcfSFUUkYcVHnZj156Bxpskj0OBK
xUtZY0gEbNuIiy0UgxZDuKKS6GtOeeztJcgb7VTUqr4SZd/aoJLIbH5NKNrLRZwExCy1K7ycT5Cc
4GToHWf+CfmZwdijIU/qTQHE/mJyD+grS3jjFIIYpeANmoC4dtmAKVHybMa0804SnhKEsmh6h+1b
eUB8zP73E8EYJIdYiRsY8i1OIY0CLcl1RzlFPI5biKzKCUS2QIJYV37e3xg3ZsW+pH6lAx/S5DJh
mNpsnIThY+EwmA740LSIZ2GeFh3KSPHtNZT6dRTCMcBkgTPAtU0Z6/J+KfXJQCYoQMhHGb1X3M6D
b8MwMsdA086jNljfehsXqcIb2pVL9NZ7dTH0YudovRB5FKuemzvT+ARjFOUqxDMfPNjz0VazlfIp
NhK08CDV7AOcic6mjqD8vy/3HAVRxyDUZ90v549Il6OileWfywypzbpLQ+RNR1Gc/SRdC3fntbws
WM0Iprd4x7b5tov8XFHq1KnCEHVwZOceQ8dvkE5Qy+406oBYd8PQYSB4f3rmcsi5PIPBhEFPjRh3
mcWkbWv6qAq07uToGRl+hdxqMoyv90e5mthbEYhOtODJJ6JcRB5TN+VpN2jS7UY7gxNaB+TW2EKW
NTIVRvrBr5DSW4k0bo1JVgY6ixWlIz3fS39FGmWTGwHQfHzVm75CRcaxlORhsCZUz3uAvONLGaHD
fn+eV28GeRJpytwSpdp7Vc1WoBnhlzMKF0gYYh69gkSQmtR7ETXiXWQG/cNgiPBoZkF0HAxKLfeH
vz4xrLNU+QUOB4e7ZRF3eCpvJbPS3AkZY1QnsrJyEzUn3NQMxITh8lHybL1tyCtwRpDRPAxNEKwA
s28sAiiiORwRXLpXEQkXxtiHgSldDBPq1xpthA8heJsUPrk12RscZ2w3HTT8K6ohCN06reMv99fh
6slhGei5048GecxCLC6OqsWmMwkS1U30GFtCA5EvyNk2tiJZmb/roxoVcH0U7++PemvDzTyeN8gj
wNjF4utcSsWQqeh5TGk3u64n1ivAb26LUnxXhlLmKzv86iVgmgiXcCfZ3BVX0EcpuZLbjoXmYUoo
ThWVUu/sDNuyTdXi+bIy3I2rgi6XM0ftNEzpW18eKCXQCz+LdcMtIyTLNhiSDR+tLOtWXu3rqi2H
iDRlHgtgJwH05ThZX/tWh8shV1Il8GORL+Rf9bMEw7Az9RDf1wQr0UYLPmpqq21kY0wbw0RnbOVz
3povrWM5Q6yAj71VU/+6QLD87EGOJFg7Cacu90aPssxW8VH4rmmePzqKjrmGhU5Lf/DrzvqKpI0F
17kSBpWRTk/PAE8Ql2kDqR6cJAjMTWiMynujHEETRlpWftbAoX0dlaj41c2mfxvkNtVTP6XoolZx
/GpTb432ge6gFaNYaKfRMy0oGQ/d9DNJosmAFuIbwTbOde8lRTz5O5GkF2xKX0d8vKp87ZBmaG5s
NDNwfoHFM/qXOLGK/iFBMBtbN/SH3MES9rGceh8hOcw9XoUmehQFItvedXWOUo4/qPrHbrTy30Yf
d4jI+TJrIKfE0xf0zRGywAqyRC1a71H8Im3l3oEqU/3s+i5/P45B/q1sq/Kzp/rD724acbwYIhXn
hpQa/Mf7n+wqVpnLVOQJvNak8FcgZyBwtYXeje2OZium3dj53m9nlE6/sfWp+y7VHHc7L1TIjyyp
lOlKgv0G8bt4vymqEnFSMoKiZWN8fLlzI3QrRrSWg/M0FNWXxg8bbKDZIe+rrrR+Uh0Ebq2FWjfr
fjaQa1W/qBC4AqsxHrw86541J88zhL3S6WunvPMCPNW6o089HCHtIVWSXY+wtbYPPd+EVquCLtqE
vSwBkg9e82B37DHcQSSqfMKoN2nTEBgpleN4O7sV3WzfV/UIoeYQuU82om/hkxbjL0H0hqLMvo8R
a9yho12HO5vjhnSX36MQW4C3hXdlFfUfykIT6sF9hdKFX2OyvPV4b9CTq3M9TbYW1hs40OXdrOTs
TNouqhTnQ6h5uVuLQnwHdpo+26mCN4+PhzebwFLhDw1jlFaHGhX0Yge33vnUsK8RtyH2CU+Njazk
RhkjSl84pEDYDewSr+SiquhrZnaE9trozCa2PVnYSnh04y27+KKLO09LwVHgTMedJ9WxOKa1au3U
0e/ed2aV+cfarHTjK7x1I9qr5IWYAnKd/L6/q69fdQ1OKjgDqoBzKrpMLsRI5BArpn1CCtt5X+lV
oSFmKxR9O6D8890jW3hH17X9DXMoejcY+mtW4w5z/1dcPTaapVMQo5uIq7BGZnG5tzPT6lCVgWFY
wi6HOV7EmGphUZkPGxGaSu7eH+7qMWU4pj0zUqB4QYG5HM4AO+mXfWWeQAyV7VGDuwD8Cv3nBjWS
ICg2qVNMzu7+oEtAB48NoBaO28zIFTQFF4EDkZsmu1mri/AEETMxh3Hb3gcKtgNAHyMWoWOIceqm
htc1VnS0+4Zo7mUiv4avkZJ4PlUzmCT9yi+7tfrUQXSdqIZL/I1K/NdbVNMx1io99dyBdMCbXV84
l1GBkzUu6Eqz8q1vNArhHEkiGUitdKqX8XoSDXY/gs8+dSHgaVc0Iv5d0WlA6pBf6R9hjHQB7jlp
Gr7CC8BdG17CcaQpkR1aUK3IofXpHwMu4NeqQdZ5ZTXmvXZxz/KZTJvzAClUJ9KbV+uv1ZAY/mqB
bgfkYFmC35xpoxBgY4hhrSzE1fFnoBkwQsvFVHWI4ZcDJWVTGmNjKO6o0UWaFaTTfGPEdChfFah3
zz6TD7bAG0YBdmIIksfM8s185RK6dQGQS9g2X4S4iz7X5c/QsQL3YttBe1uk8idV3H0iPWQ9Fct7
kKJt/pRpoHzoah0ZDxsRhsfKnBBJv384bp1I7h96T5SOBfyQyx9hpFhu5Mbku81gtO89VWkfVSWV
vxOp+x9b0CzFyuLf3IVgzsHP8A9QbotAcCpo6yQWGAJhBfZXNGD1T9WoVlBPh6R6rRtFfQErbooP
TlF76PI4QaGcACH7P6qoLBvohB324klWAZ8ZmwE5n/srQlTKnJcbUQDfhFOlAeeQi+ehVcdszAed
4muZVA8Dnawj+B2TkKjET3iy22SbdD0CSvQwkPjPm90g4IbmyDBtVAe1k4qndR+UkfwVyBKtTRMr
63yqMErpc/XBMnJtE7KxziDIUGmuVX+HZG6L8GKKYl1TIFelYPqsRpZBCcgpj4Gf/JcIiamm1YiN
NHJ7V9eRRL0VnxZUYYOz0IvpnBnUxfGCLYLnktrh3otz7Ck9IDgaMoi4V6b8cqCDOMAkion6XDJ7
iaZeglK7oZg7L1a+jX4YbZRglkDCGOoD4Zw46ljJHjrQBdvYQcNVh4C1jfq652fm4rPpz5imLIof
jCLVX6MQZ0tADzuEmjEfCZLkHfzC2SJOL54jxDpOkR/IM3Uf9VhS39xkVT0hmkqjtdT6lFacb35G
TfBLTk/w4ASjvYMGr20p1E2oe2K3PJqz4A2qnuG3EGHOR25zG6nPFudCvc3e64RiEf4GWPj6cRNs
6SAnr2WEqeJA6y2G4YxJvC6V4pAqffFo9Ya9r2XaYkk52D/UbsIoFHjfA07mGNNCMaYDhI7vhLsO
SnxEaHDkva3eBuOp47l+rcY8+mr4iuw2aHMm09ZEsH5vEt5v6yLIz5jceoj3O9bZS8aVIOLWlUnX
ZT63lLF42i5PL4bLWt5jTHSyJrMu9tUYglH0DN1PVi6rG0cCgAlBMLIWNAmWR4LLVDRDHUduoPey
Rrd8MAvERxPvPyxsixLVrCDN92Y25DmGsV2O3h440jVY4a1focMKFA7ncn4iLqcbZOkYZkXhoQNh
6E/VmDW/+ynWmDdkQM9Mla812u1ulAlcGDz81VeK3jfea0qmFA1nmDWP1OLGntQg7SsnSl1ky5GQ
VKXgTCDnF6J1x5Xx5/5FdGu0OeuBvEshB9/ZxWzjzMzSENVJzffV71iEOj8G7kX0cSJvWuEeXdVW
aMZaXMkGaGoqn0uWbtp7VlxaQeDGltEap7z269+qXUTBMVSRIdyovdLJr1OZ5/rP+7O8EZ1JAiCd
0vcM5+NNuJxmqFWQvcUUnfOkr4/k1p+E1YOfgx+6qbCX2GsGecEUxNETXeXZpE/DQy/KkA1Wm7Ud
dr3m848RwKiAelOsmP/+VwxiSL8y1cJq3Dxzho+RkuSf+sZSXFDmqxyl68NLPkndhYAMrDJSDZdj
yRQVPnTwYpe+s8A4XtQGlj19Unsbo9I5X1EskI5UhW/0GxlMGG7ZnEz4moGlHzOY/WpFP3BfeZmD
u0I41dzcJbzfvUfmbz6ZdhIjYamP2jHKiineN1qHN5E24TzZcpEPCFmHNgxUUU1rVKWbX9Ugzp/B
uTPTbLF504h2ZWl3/jmyJBJulfimTvG4H2OvPmNQMiCxO3g7JIfSTT0xiTBGVDWAa7ejgFqv3F7z
Sl4+6HPmzi1pkXKxwxbXpOMNoZohJUcBRjSbPpP1cYQGssvwZ0IczRz26pQMu77riv393X19rpg+
2+mtYQX6YPGNC80ZRt0AnUxxuUi3mA2ZqMqVqnipeWgCV+pBqu3iApW/3f8wsqR/DEtjJi8s5tz3
snAqDc5CXshA4lSOtoHWDV3OEePx5nnucMvSc1x6/n1g2EnITyProsHAu9zWVmcbYY6kDTQFzXSF
jiGx5yAXF4P/+6KCfX5XB5ri3h/0RjA9E8YB3vI6qCY07stRFVNpaaba8XnIY/M8afSXisAJH/sC
SqjeaaUkAiNmc4LeeHH6GlsV2SsroeN1MH35I5a3x4SQUyjLzLWRNw+2ELVQW0zUUZn2aHKmf/w4
Qavt/sxvgFskJfEZbz/rD9hLcEsSR9YUGzrgtAQHvVwzI+Tbp/fIzv701eaBXhqK9dXwVIT1I7Ju
3b7JaqCR40Ooan8Sb3KRdWt2lkkUVub1adKAt6HZ/NpH6CGHTgx1qQAoA1oMZVT8ALexheLn/Unc
/nykIQD9UAQCHnb5+UpK00U5gM7md2CIHQ5UJjEKafovDJbpD5CJfG3bQFRPt1YYo32qRYb1qQsT
f41np81jLW4LnkFSMxgnBjyQRb3PE1S32KyOmyeCgnhCmyGIMa1PykJ/EYi5QnUB4x8piKrCwexO
0gu0g4PY8AEeoga1G+v0++tzY2NRICAboWrtzKS8y+XpBsvvkxwJ5IzLy0cBT4y4N9nTrsKYC2tc
tV7B687HZbkGdCCAQgAqvQazC83T8DGP0aUk8f3eaQFlRt+y2mFt996aGUJFMzyLrhJFqMuZKZ5d
8ciiDqnY/vRsAJ+Ktyk6kNpsiYNMtVWOPViGwf6sh4Hz3fP0AZnkiYcLlRgHZ+o4zFAa7ShennM8
CcgERNEgexvw3hwmVfXDz1ocGJ/UUBl/4r0VjYewQ+Gwl7MsN58zAQtHuv3TQzoEq47ARu75/te7
8fwYDjEc/og881ctpNB2MpOQOD5HdosGLw1fEgmksr0m1LeQ8LG5shtK2A7WLfdHni+cxWecsW/E
rAZgKXVZUlFSZUKSEbG/SQVB+mglpQw2Xad0xt5GX0uuvLNXw80vPrBKGrSmSetqkdqnoO5H04p7
hLa90o1opR4HumeYZifmypreGIo4dQ5VEXXQrjCkBEiV4c81nAFizbOHpesPoebtwXYIFv9xEYFp
IgHHKw45dcbaXW5RO+lTykj96CbIm6YH6qTasBvrYcJhRbHJK+8Pd10goexATOgIaqVQOZdZBqTm
LDb9hIC4irE6BqxoI0mtKp9z7IxcDXDNvs7AJm70wZiOoEPmZiikkw9qrjnPJNZtv9fxN3lFf1as
ySbNk73YUQb6IKC+5wsS7YA3GuFfAbJCBj9ZiTO4UOqHDb6DCFsd67HLkf4L0bufIuxFQ5SF1KYs
V1rQV8EUcdQcKEOLIwlDPfLyQ1itCXCkhVXGfvLwJ3V8POr0Qg5/VAu6Gf1vDy12DKZxCbn/Ta5u
KWbNvra4ecmRUNG4HLkoIH6WYVO4YYlkWF0IsWvycHjUq7x8r3v+uHJub43Ha2gCTQFpCPvvcrzB
qxFJqKaKpmybfsJBrt8XGBhwzYGGTvNxLVi8Pk3ktDMQyOHRo7m+OLhDnDt2oFY4hVg5AsFd62MB
q+YfRjRh1t76m3Mj2XOoOc5Kkoux8DgPvbqQtkvDE7lDyw81ePR61rcbHEenrxQE8Sb89+9H2E/w
T2So6svoUJVVVoZe1boYcKQvY+N1wdaCuNBjhGe2Lxlg3nolo741Tckm5caAx3nVV/dUNomWo7KN
3nqfH6pY5M5rMPiO5VpVgxYQKMTw6/1pmjcOJzcHag0kHPNLc7lthKlE6tDiimvR0DiChYj+S3Eu
+XZ/lLfdsLwDkIMgOuByQh5TvxwG+QF1bOLYcJMeNuGP1IlCZS+9MavwcgtCfAP4+r9rven9neV4
KQ3BSFR7IxqiExRHE5uZtMdLokibYd8P0sCYrjW8dqOnabIPGh8+QlFH6QPRjeoDCTezNTXTWxse
Si1tO/YhlaT56/11jSEqlWQcK8UNkj7CJo6X39EKBVP0ZI0sevX6c3eAU1bhOoAiYqzLoXJd92C5
mAgaWvG4Swm5KPm2GJsnHTVHtHBp7iYVL7QCJfP+l7o5S15jQjiSIlgel0MnDdCOIGg9TLq78tyj
rYgLQOG8JJFvrZyw66iZac5aEQK0mQ3ebXFFNj5VUaNqJncaldE4I3SVnf0paL/1atR964fKew+0
RZ6FkyALovcl/PJJfOnUKXxNjLr/ZVPY/3l//rceK55RTiBiFmQVy/mnGmiE2JxcC9AF1VqpnuNa
jU9B5HzWzTcYCo5isogU0PKYq9wfnUod67s8KA4/gB6rSji0DNv1oJSzPJEBdsjuzD8+UrX6BnWL
TG4o+pm/o0bDpM8vBgkRAcPIhgpIMzqH2NTYG1lXDuUpGHvrDy6K+DlFSaQXeLnF3bT1DKNw6egp
boJTx1MIBbjfOliAdnsdXu4LmhNIRnbTAI1XEbKxt4lON3/r9b79m2q491utyu5X2GsQFkYq/18U
LcNVzmgU6ym1CokxfVsnUNewujtU1JXPaWsqaH9raTXsCw6VsZHIYb/UZq18copAfU1USmcH2FI9
xtkxVC1CTRgUW89TQT5MBnb2IrEOiRzPaTls4yZ/ATWBwXrZcvCyEeslS82+DkkqdDzZZiN7jNu8
/zI0IJ+yohneUboafxdDWv9I47ZFYT90kv/0WsNUOcCsoT14qkw/4ZNIEb80A/M/J/Ik4bX082nf
N4LHu88U9XMFeBnVCNH4XySageZWGxzDPyLiOts7qTXenRgV4liFkDt92MDp+U751Mn2Q0bnQH22
6KSS5gu1sU5KUcpvGZJrytfcaPFaNkWOkUFRiuoIE7nc1yhAV2GFvq+Bpjp/5l7dDbpsPhoF+gH4
BYZ4hKZllX6oQhUjuxafb/+xTMYmnV06RLRJk9m+E1yCjfQcSBVS9LRO9qQR3THR6jF4UISP2wEV
Ht+nNzLWWJ42Y6QDq0i6ZO/J1G8PBK4oIaaJ7qkHCjHNI/25EgdSowx+8A5q79o2NL7gIeF3a2fh
xtME6osqF7RtAQhk/vtfFy7oKKfuWxjzyv8xd+ZKciPZmn6VttJR17ED1263AMSaezKTqwJLMpPY
N4dj1W7XI4w60hVnxFHnbepF5gtW1xLBrMypkabbjFa0YAQ2h7uf//wLfNiOZN7CITFbpKSwTrKQ
BDfrkSGeym7ydo5uZl989vRjEaR2M99qnjmRMD1mToxFccedwOdR/+v9cabhAymfP7BcYOt1fI6m
kTmRBQy+T9nm3pnYmKyqMv84iMr9ZJcGAU9pTjx3B2Es8/B9SGX/NBJHtp4tZb5LdFtuaR+/5oj7
3UZCh8Dwew13Ku/1vdE6yOu7fTwt+V40rn0/lQoLwhlIeX2wXnlFKPbdo+KA9B2QnUATwBDkZG00
J3IzIod0Womz65eeRqML4kBG4vrl+fH7C0NNw5b60HWgyXFa5ww1OVZY3RNCgYb0tiAKZ6MTFcvb
5tdBC5fqlR3Zc5i063yzA+MKmZBPVmLaW6lZDkqDnCqS+4qgx0BbRPuuaOfpy6KT/zJHWQsmQB7P
qKc9KXnptLFHN2MiK+a3f/XyXTCPgwwQFQQ+Eidn42eNVdF6z87U4GrLWVOyPce7wbFuzJzIqfOs
mqC2vnzM7/Yi0A2QnyCqhUt8sDg5HuFt4cqkMfHu7emiAQcuVHir0stUsZZlTT5sWnnRbYvlswxJ
TLDe/NXDH12yczIJGFiW4BjmuvvFLS/NdOXjQi2cbKtw6g5ZQLWrOVKW+cpFfz/Ojo562mdZVCt8
Px+TM2UQ6Aq/JsLizYZnSVZXsqMY0F4TGT3zBrHYHxqEh00RXrTHtxmPiK5ttdHd05Qu7rqpxa/f
1JvFfKVMfA42ZQhZdM2g89CgPbmhgyyLwjay/CwXGbalnU1EEMX7TtlLs7UHNwkNuTihgM1w69dZ
f9b2kbN/+aF+t8k5QHdA+ci4BMDPqdXehIzUzKw8P0usha1+3smvkLDm9zSAxw8vH+q7/dzJoQ6f
/2ERgSudOHMxFweh3/xBtXV6k1RkeRkVec9ti/Ld1nzyyzOn+hDVovz88uGfG0h0NmBPYf0CIdU4
PvwCG8/o+5GG7Ggs49oTWfXW7iP12CfTcLFMKf2Fl4/43EDCbwP/H7xtwFxOpuLch4Rlt8SOzrXr
Xgxdv0CCjfI3Lx/luScI0MtgZajyFE+uC4PsLFJN7+8HUjF2bb+0m2yR8YrcnNeanq8d6uSCXImd
rUME2t7FmXrTF2m9cxWpChVYzivj8pl7B8CI0pSi6/D/k5dwSqdYiLIDtrMKsswjpbpy4xjx5L/2
Fh7uz9E2X0cVglXTQU0Fm+t0WoNA3pe+arz9Mpl5tXFVbt5gKB+JgLzUkpjIPMd/pAWMfbTEosHu
ZUL6XMgB8WEP298LQbVL7zUc8dtsfnJewADsuSg/Mc86nfiaOW6gMeYLSU1mOgRLQcpuD4S2HbNm
/KKspftI3HSSgzzb7Rf8f1sZEjMyndVt6j8Q1hqzRcusNNtkuTlM+ExGnke4MrTiUNAjuaTmmMpN
RK8G4WKn2R+0ruoejaJiTwtToVx7dQffWHpOSYVAtOjS+MbGE72C7zl38V3tGDThRgurQQyKZ8g5
iGvytSNyuMRL4ZmfSU8QoVmJ9mvhCW1Vz621wZlCG4Ny6ERYFn57VsRx3wWRbULpWarH1Eizm7br
pi+1D7NutUROH+bxImiAq/k9Mrf+zBJt927mTM4LWyfYbBk9csiaKV33ZkXUaUbDOvUb453TjPJc
oLgNzU6IcMlUVgaF0x68AURKamZjraY6cd7GdZxSNCTpB6XUFCxmX9zLqrYvrDyNbvSuq5y1C0tG
C2d4zec6cTTvk3aQO7vCImjn6mNdsQgPJmTjTF1YSeO+Y0s/XphY3N1o+E/b6Kq9bgMWfgijW7zz
KM+6zcGg6qKvrfypjtRXNfXutTcl4twp2dnnknbK7LXwU6xy3vY46n9K3TQixZHSAepVna9dtrdJ
oGJ+xibRDtcmbSnCuiuXswGk6pYKLNsOGbnxosiXT13WVRey9YyLSi2WF1TeuFylmqdfudSx28N4
Cg0Ttr5o8NMnsQnd/coZVX+JX1C8jarG/NLbCVZZtp9oa5yp8rvaHmPx6vA/fiu9g0EREzWsksMe
E4LU8WwNXFoM+WTg3Ct7iBUIMuZ6O+lO362EtECpKuDQayttsIaBbK3du31LAzWaDet6THIBLpNL
cqIHy1B/bYf97dRQ7xxcRJH40LU9PrXO69ml0UMkqZDGfTBXnnZXkD34F9kHv9wCyN0HDBkB2el2
L/fHASOmUtthcEvknJf1a+apJMji9tokRC3OmuqVWfdwV/8w53w7JDlW9HER51HrnexIjKVLTL/p
vV2X4FBuR75zhxMCycZ2RgdeOVR0Td+8trM/WVY4KmsyCxhwJEx6vGKObyj1sMQSa2r3Y5vInZOg
qYgr82FI0ZKXpvZVdfF7+s7yTPh4DWtThcfvRAi96cQjGZFLUYdV0cfwujzjL/rl/HJuEF7ZOUC8
po10fG6D5ugSPzf8c2dJxBxeF92FbZTO7uVF/BRs+u44J+O968d+mT0v3ePDtiR7ErhXFbM/jftB
7KR4NxuLeg9sEsdnSqBGbQoQICiSDbHyCh7OrY6ZVbZaGlxRrpCPxv4ZiadzuYsMhfqHiDh9i/gZ
C+DcVpYf+tBH8bnl37sfTK8JZV8UOP3WaaJeubTDSn08pni6B4mFi0M7m9yTqqWMIEmr0s/3XAni
xkINObmduq38cMEjbrkmxIw5vHbhB781gIReAze/H9S0YvgfI4uphGbg8SOMdOIV2M9HO/rQdqgs
u74ckjZfE0TekV+ryBvsVfHKJPHMVR+AY95auuPfG8UYUT4vU4XPXRQxfSlXGrshw9M1hglMmkXG
ojXExb5xIV6+PJS+e5sQjVFPYPNGbYqr2AkOYmUlwZkUCjssTT4bfjFeLLYxbSIaOrcvH+mZGysQ
VOF6BFHM5AEf31i/kGM0OZmLp3p1W01sCYJcEuVXGXF8BUOMOQMmT7x5+ainZdPhVcEv95BJwksP
ceZkwyu9iETcovJ28WjqFzg5FmE+5NmWTCx3s3RRHdQzRptwqImEbAmezxnljy+fxHc3mSbNN08B
jLs86qeTacGD2CCMvoh2IEayXQm6YWgvvEEYgS8qvwpePtxJ7cIl0/VCauQeSB3QhU/eIUt0jQYu
SvKu2bjX5OtNb2F01oGVN289I8lfGUKHCff4lTVoQ3kHu53DOnfqsUSLUXcXiTm3Xjcxfup1EWoR
jGlngaZdprA6pYsxmldPTFCx9uri//3d5bWBV4LSAwILq+nxwOLH59EZivisU7b57kAjMANHpEW0
WYjLUJepkZcE4OZadUbiMUq3pkY8h1uGvuDkAwmepFSRPZqJrb3NKhsZezno/mv9me8figsShaba
gboGIHNylr6nGX6NV9tZRAf9XiJsXDX+5BDQG+MH4uWvZb49M/Bti2YQmw6YcvCsTkaBrU0kQdv2
vMtMl2Z9v3FIFnksh7oN9Dy1znlJ+zVpnQCsqLKuK9t5jZHyjUF7PDIwuLBoiHDT8az2T05h6Ju8
HO25INQljXaiaftNXyflZoySm4JUFUoAv1vldtauDLxv2Zlb2QMZW2qT+WCuxSCrrdV1S1Bi3/WX
XxI8PkA+WWeYd/FePh41qBYyL4MouW8004U1p4z8ym91DSeYsVwftli/cCX/7cv07/ETPoaEpdVV
94//4O9f6oaAbiwxT/76j+vmqbpT8ulJXT40/3H46m//9PiL/7hMv8i6q7+q03919CV+/1/HXz2o
h6O/rMl5U/Nt/yTnN08d4azfDsCZHv7l/+2Hf3v69iv3c/P09x++1H2lDr8Wp3X1w78+2j/+/YeD
pc+//fHn//XZ1UPJ137+6b///NP/+Pmn//bzP//r9FtPD536+w+a7f5ogTwAQiNLJKjroEwan759
5Pg/8mbTTzt4kR+MxJi/MSZTCV/jI1AMJlZKXoxUQHl/+FtX998+M4wfATiAPiFwmPSn+N6vZ3j0
qH5/dH+r+hKLqkp1f/8ByOd4kmMQw5pHicCOgMUSOfnxcPHGQRojo2I99BJSTgZvpXLCKKHevKzi
lPg2zchnceYWI0W/SGrUyxKC5vzZnpX1OY5BIslLUxmEHl/TVIhSdM4C0rgUzRGBmOeTMpzyczR2
k9qIpsl7CrXMt2HXaEIn8MSnAXjVFmhpQ8TJeK3b0rTbC5rn0m1DRGuepH7L5GOTuH29iwZJUsW6
TVLLlaEoY9K1BR7B7qfELSN/11hz6hGiJ7p0WB/o+vG5t2hWuZmx/8bSp8RoctV5yq5C4URjsxuK
bmh3BYgykRpjHGHihy1y57wFYtWrMVBOcmDZ+UZsi0fcDDR7xU7O1kLVT1FlXM2NM+qX4P9aelkJ
khH3yN0AEWWm1TYRe0PiZr61Mgfdm0k6UFbi3LizgjqxzjoMBrF7xeA17b6kZG3Z2S52ezowN4kV
a2McB6MSeorNn92gzuqKotl6JkqDtTJl5994tdDlCo9owz+XsOuHoLbTrCGJjocNvzTtDHqUjL/Q
TJee3mWqhh6zutztOhKEIjby78x8HohS6yNsNmn+OelZHmU5KY/F0tX7Soc3GgcE1cRKW3etNi07
MbaGHXg+GIEFZBHi0Ck35uxcJmnUdvCV/aq9zolnWRZCF2afuO022ulQMJct6bBjeZO4vhwC6nWz
Cd0RSCPorPIQGdxhQJLdc6t7Hxmh0WEqOI4EK4vJsRsIf6O3jXtTP3x3jq7z3uOz0cwznZhmXfKh
pBsbWLNRx+t8UIRj14Rwlds4qab7rs2beRvhEKCFRjz0XthjKcHeaG5Nv32v0WGk9Eg0CvmKJBl9
P9WLqZGlDCq8RT1C9xluZumR07g2I5wI7dBMUqTpZ+bkIDTBW3oBZiKQSeTpx7ix0nxV9q2ZbOHY
4GTMGmU0AQmUTbIrmz7PzxciGd/Xad9q225mG7ye6pkwT6dy5Me2xC4/aAZ9+ETbEEaxM006shFE
zZeDDQIU2F2kfWys2MBn2zfmZDX6lfOmU0YC46SqXO9c2mgiKf9NYyBlPlX71qcJuy3GYS4+VpL9
2hanwzrZlC7R0CE2HXUD9XqaPydIT7MwLaqFFvxcTPq26Pvo0xJpc33rupH3Fr+WWD6QXSu1C7/U
+gds8ga1bWbyvnh23uRtaX8mT1mT5m/wuW7KlRs5SgSDnAx37UWs7dvMtceHRXQVtUDr2Dxv2+ln
I3CXUif404SrPU8lUwnJf0SZjdFi+5sGAyoVpg7GKSQPp4Xc9N3M461EYW1dW/UGirl5GS6yyK8e
Ogu2QuAXk+8Gwp7w5wSt6sdgUqTLebBKr4U0rYS/z9JHwuJ2fUAGpRgvhrKIvSAhWNsMI/w21bZP
xqXYWENSPNpxlsZhzA4uha8rB4tt/qT83ax1yV0pGhrmi9C7B48Qv/zOSQwyyYrZg1ZYU/alK3gF
erQlES6TX9nBNPPKwSUgXw+UbxgP+lPuhqVbdd6qjGO7e4tuNJsDB0dCPPSEls4hewk813jObRTS
3bfd7SSSHhpGyhR6NpAKu6x9q7WN3RKLClO1LmLigLZiREGSj64B3mj72mohyS3fZEM5Ae9lcyR2
mo2/AdEl4hCqWOE1stGAu5JdTaZvHES1pd11leG898co1gMvouO9wmHC+UqypmrCKB0K73CZTnyd
51Ge7EeYVbClJj+H7YrOz9r6KULQsBnnTG5k5szNWWQb1bKmVaD8DZGvOQbQWT3gq2qO1cFEdag+
45vIGzjkJUpW/FZydlC960VnUm+GejUSiuIEaQfLPCAiu0wvFk14yXk8jlZ75aiibNe2qxeP7SH8
87LFgEQ746aPmESkrTOdjaXn9GdqzhPyqEuNgXceT0OshdBcvfpmXPy02RK9K+XeElXFBOsgylgX
RouDpgtONaMuKCKSZjC5+Rr7cQFT2VBwF3R3HqP1chBX4IOf6OlabxxuZc4mdthGrsJ8BHcVHw+V
pBumFW296XpKF+M+drp6NUhZX5do/t/YjPds7fdaeZF2ziTgHJRmj8u9pOeoVdMgvtRGrGWhJ2MS
XzUg6uwJ6j1qytRq4sd6EH0WTK5Xjjuiq+BZ+HGas4QYIACGZOU0l9bVV/Mss+QyLcsZLxc9mat7
0VRM1vQjkipkuRnnUIyVUQQYdxtmOI1YfKxlknJLbVHY6cXUGNxYVUZldzEpL+qfCs4of9tgjNuc
2/6o4/1vTqq805q+9C7Yt5flQ8ftnQN3YlYivr63JyLHx0I+zNy69Dxjmm5WMpkSAOzBGG8R7yQz
lPsIG5C4aYYiNLSoidexZTdqnbmlVUOVNIQ6G4k4fEKlPpYA8Jg1rqek6tqt8snU7emDRd1ySfmJ
tuaORmDjFVeLlbriJs1c0YdWPUX9yupNpW6hYbL+NGM6V+vGcUk9LH3YLue4eS1eyCxlleC1LEpr
FwDcXWVlX1V3aetrSxXkgzQlamBhPmQyRXstxkE0YamqWtxOtds3gQEtPMLa1XZVMLMGTJcspOl0
lppDlV9qmRTZeTx45Ve6Hy6U+9Ke7tQkNevcK2oMcCTca2cja1KT1xYEKZLO62ouMDRj2m7xQKlM
h4aHyytqklNchFPCDmaddxTDb3MUGupSYedsbNy6UcWbFlLD+ySvq+husgl436SFsSRhobdx+qGK
E7/fLHGeYYRS9bEVClVX7b0eZ1qyzVQ1xUvQkymG1Vgq59y9yPyyjMPEiqaNSB2FBCI2Ri53tvuS
HHkih8Y3mKOyX+jYzhlfPJS5HXIHp0OKmyxR5W1AYQa0QC4P+s4bcKal5V8rPGFoJPlsCd2u4j3C
6uXws6nXXcea13ihC1q6vEsW0OyvlXlQGgWqLjEnbDESlB8kLZyv+nig1eq+w5TXLUjtrmAUZMkb
HMrFuOqKRvjrwS7wtLb4wwrrVkm5HrtIz85H0iT6LWlm6QdG9xKIyBzIx271wg0TjI6GTSWmvPhi
KVE268isqgjvr9ZStJgaERnB0ole/4A6bNA3VaFP+g3RC4eL76sCGlshVVtcNdY02WuEwSMuqtOc
6ztyIOw8XKiVxJqwldzdwudT0bmGkAFtM4E3kFdj34pW1hjRGLKsEc2pF2Ni8c7XJ2Pe6V5tR+tu
PDh7hpY22v4eiKFXH1wJ6XDFY03NnaEnXr/OxtFLN7jCe2WxEnnstu9GOYKiBEulgDLYWwIVvKtL
BOcB2/kCY+KiEP2d6Fq+2PRpfp7wTJed0u0SJkMkuviQ9eLo6zlq8yHAls1QAd4ERrYxoIm9HzW+
EDoTfgIBLczS2BYCD5+wcOO4BvZdzLL4pYj+SzXtn1aqR9Xti5Xv/4c17UGc9EJN+8//+vmn//nz
P//3zz/9r59/+k/+/GNle/jur5Wt+SO5WdhKQA6BFQxq+ltl65o/IuaH7oXRIBCZdyBT/FrZGvqP
qA9o6OJeRjMXwOj3yta2fxT0+ShtcY07ZGL5f6myPaprMTgji40WjncCzeQl/UTHlMm60mn9h1XJ
ax0w6Nr0nJla6a+gLccN+t8Oc5oEaZYuPhVtlazruGoeYD2oC4Eh/Gt0vmMI8LefP+VVLRX1adPr
ydpJLCv/qGvWDI8QG/1qfBdj8W6/ZidzDAP8fiBQiD+yUZpYCa+trWQ92QaFIQaIoliTDGjfzPkM
6omJVPqakvlPjnWKZ9olKFSdWfFemzTZUqNZ0yrx3Gbt0JJ5r+AwffrD2P0X2nGEbjw7BmibHl+U
chNaoblM9jMoxn5BKr0xcQDeNpY57l8+xDfrxN+hwF9vHFqe42MQqzlbhCDne6/DD8gFXXCHx6Uv
DW09kcLa5MGissJf94lV35fcRPmuw3wJaLb2igwLGK+t7IiZGsKarTWekQdOCQl2U9aLSq+Xedbf
jv1o7eA69685c59gqL+eNQjq8VlT45Vau/Txbp6Bauo6ym4SlrlV4eOpLt1Ex60gts4EG7VNZdXO
jckW4LWQoeef/3fKutgUpZ7NKt5RwCNHHU2kuWUlb4dYlNui7l4bZ39ylbSdjq/STMpiTG1DsjI6
6v0w5T3/lQPSJwiBbHeM2MO3nzCcH4cwncfpnGi21wh73yJLvh8YlBPHB6+bbtF7OXd74nzL6CZj
xouzlaalTreSOoREQCaVRkiYy75rEVizmVkuYIgYcxWwD8PWLWgtTU/uMoiG1UbqXTliaozLXFJR
eZZGmhI5rUa/Pm8mgALzspJTKj94IlkGgqcLLGgwa0lGSuu9P8tybFdDRh8KRMeAjvyOpv3k5qtq
iLRxQsWZUethDARdJXfWVTeNqbsi/nvuy0veGHN70FrV7U3b+lHzmrDk+fkTMP34LsEYSGXa4U03
F2SguH6uIszasvbu5dfz+fkTc7jjn6cEa6q8x4nIVgnaPsta+nGfTL6Q62xxlXxF1PcnhzmsZn+c
PTXTA64S9bhPU5GcyVzl74ca0H2prdcScv7kRp2q6KI0r3tdxvbO7rp0n1q5dc0LO71i1f+LOu6Z
4XrKdUDG0VUKMd5+GhE7XFfYZoNg1naRVt1etGbX6uEC91O/gbLfWTe8Q9TUQZVOZSIIIzOsAhzK
bKL6cw6bdHTOow5O2KqZh3TCBjDKo6HYFFU24U1P2y7JjDUVkmJ/7w60z9A0G33zVcRGbTzEGVJu
8jMUf7kHB41tfztadHX6TYcYtCCHuy7x3d5XQ2Jnj1EUjeKyQEqSfhZY29ILGir8kOq13eNwvKyL
DFdHtSvsvKu0FYzzUeB6lCkrvcghGQEHm5J0yjroB0Dut1lUe/0SDEUaESDi5pVbOEggDLv+LHWt
RKKd4WU+PUbT4EdeYPgyybybKrbJm1+lNakvapObCWQzErRQ+k+luTKmlKQ2CJek1ovJM+qrGJsa
MMLBTFV3I/HJs0UAS53S7EJTJsXgil310GEUo8voapHW0O1U3RP0Ezoodc1Ly9EWuFm+9ZjVydos
Fpa5kGQwbbnw026VADW8rSMnCeeILft505SZCWVFs+3hrp0p/pwV+rtWgqlJFIXjZY+wx2zOmSGY
jN5M7uSaww2yn8m+VmUxj3KrhJz9Zm0YTWR7QGkF9eoOyLvwWbAa4DEj8Oqism9xR/SncqVBZxu7
izYCLTeAIjsN5FtIQNU12knZf4mV6SRpaPbtwTVHkCxoaFuoMTNFPqT6XpMr3FA66yJNR1Vdw2Iq
s4+AZ1V5vyxxvLTUymlzUNjz/GS27woLUOWzcCT+WCvuyITPseul5fhkmoQo18A5uam6cLFi136X
GFkyR+vcrf0Et1komEQYLEOhfGMFn6lwNwInIfh7nj1Uog/KnF53EgCd0WFvBmJu+jtHtmZp3yIF
y2JtXtvlYKGtCIpFLhjtL0kSH/Q5c+lhF7O3SO/y9ZACnSTUbdHpA9RDI+5bF7cwqTXm/Cbu9aHS
8YqbFvkVUa5GVYNhjtmWNygPgQqowDRz8EK8Wml1PA6qKLxhTUiPm3zV+imJxWrRXLcfgnIcpdoq
GRtTsm4I0jPyep3GdWK8L2ujJwycAD7Wi3OUjp52oZXsMh8brYf5FzSp5yz5XdVB1Lhpq6bW9E3W
MpW8GWCwyC8FFRgodJ3THB3ZH+btfNFOicwHPBxaAwIhN9ORdsDyYtfNTqrCXebzEuYqyqt8QX28
N2OXzJ4NDq+2jmvhbNaZ2gmldW28T9K4ZFeyNJXQV005aH2xlWlj5kT6uFZjkg3p+Intr5h3+1Ht
tAgzZiMweKH7Zk0jmhZ5YKhEa/SPGZZmhTgjRiI1H2U2j3l006YtQ2AtZ+VNPVFJ2HliSt0Wpltv
NYdQFLmfi5QYvI2KMjnfSWuS7Iynbuah35qFnPKpDrIFGjURO3EP++PNQnaM5gc4txV91gSyM+vZ
vEAg7KCkMpaDa9W2b6uuvxRZLqV+FY9iZgvMoq9x7lHrFJjIdVbWxe+ghnXtBCSw+AQgTgV+IVey
nTxTCwg0au3ia+Hnxtxu3MyOknsLbmKVBDgnzc6wKQy7Mq8BxWzNO1jhNZmzaWyIliJUbZ7akHCM
ms4BCnNy4OuuCQYaeDpoyTLNbPQhwTvqvoiNGeRiSs2DwRCTm4EzvnDNzhNrm9Z7pOMdmLTeRall
arHxkcOIxw0XGJx1ey4SG0lgMGdx07bh3AOtA+3PmlU5QaZsOlYhFsjyc8l71GyZLD16VMlUjEUe
HKLaijuRYG3Jq2O1ZirCrMlGgDN0CgqsWQ6TrJ+SrBHW50mOtQQClmTLxnhLNwrkHuvdLp6DWGW8
OkEaT17/yWApquoVDb6is5le45hEozQBu8pWrgHn9K3b4IkIsl2abNI3HbgnBBq2QD1eeZmRgwgG
YFlSvc2z0QdqQmmXabt8zkqecN6Bpdy6GtJGEcy0c2mAdvRUvRGsJe3Hc9OByuGGk9Z2sPZGgXl2
vvPsko5L5Od2hcG178cMqxHrK/Mp7srpmgkoOgT+0ZyRT0YxVLCfKyy89LPWSXU28PFExJbKbKHC
JVJ0SIPSJcgRazVciSkn/EUDjg1K3R/HRzJw5u6z1s4R3TExweegkYRwJn2w9EPrGPwW+WV9sGUb
6hEgWCUVOWY6z5BHbyhm3qBgt6k/Ehwf91fZUNXTOjXg2b4bm7IBah6QpS556FRV20B58LO6uElr
ODvve3qq84BReFYsjzj/RzR/+RNfMt3EhXuE19pTaAbAlmP8AYxq1N96o8v7HGSz8NTHtJvj6D4r
2zzCYtPvKmuvUgvp1Yo942T6gVYYovDWYzn0ao9m3c+GYPL9DFKSmzv58rajfZrZgYKsjNPE4uZL
ZVGBNlHJvSWRYDVgi1HaYaonGfrWVLZQl73UblH3g9tm9cZMojL6gHZzYQiBP7uQnBeLRhvWhT4u
s/mU5ruyKmPVbYcFHsXe7TIry4HyDaiKAZuFabwuE73K85A7Jf3D9KHXuF3C2GuzhDaCV+Yfktwb
sJeiz+NaK2vQ4aEGQC2pOJsJRDigAAPpt7eqXIpm1zjdUL8lsqYvYClpnXeb6bPTEqpc1IV/SyCm
r1pKjArpVjA44sDnN4scy7UAF6dWv496340e9cqlb9jmNm2skNG5+P2KQ6rppkfrjSn4PC2Lf+fn
wiqsNaNhNPHA1hK/ZfAvIgHGZhxDOOFVWKLhzkN5P9C6FirXrxpYacXjFEcZenla+LGQgU+Tp3ts
G7vq/ZtGwOhpiYSKk+4SmY9OV6/VbfKEWC/pAdyUtk+4SzCoRhYuYDZZIFv4ZZN2XXt5WctQycZV
T9EMQ+9ittPJsjusd2DCabeYuJW+f9sCw/41T5Vfi2j7lGHDYECATjTzzl2Kj/iHtVfVsOD5Vijx
8eXy5flKGZnOcV0hiklaxlzioSpLceWJeQY6XuSuZ+LfN4f55+XjnBCafr0UYnSOD5Th/dmO40Rt
hLC5wIwl8rBwztPlfWlY1b2JrFzsGmWFpj2Pq8EQYar1mP3OWXvbo4G+Si0LqMOGcMyK42xePq3n
yyqUrMdn1Tb9RBZA3W0ha0hCoVPm4k7OX0t/sL++fIhjguqvF47bz/EhRhRXdGtaB7cro78i0sDb
56wjV42+zJve7576xvQvkXM44csHfP6a8FE4PqBTG7rS+TnIytZ8T3SP8YkAqGaPp8b05uVD/Akm
xQJzfAyty5WWDZa9oYWshXSgjbCZyd3SUtMJhs79QnP2YwMJmkUh4bPRYPOlIiuky1SvCQBv6Y/L
G6IGxcZrrY/ITYaVXIxi9/IJPl/Lghwfnx8bbwzINW566U5VT1M1st2QHCkrXb98gD+5yadWskaP
xeeYVdomtWQH9IZEJ7NH5yKu3HL78iGefzUx1Dm+Br3UmMHQsWwikL117kfOll5sxPZopP8KpeD/
bbycshwVtqnxLDt3o2E004Rs+L0qjFEUv6E11+SvvGmH9/z76h8e2PHVOKRyAWM3/oYGuXXfNN54
IeXohJOti03S4EA7+r1in6p1mBkk2isD4cSl+rfX7xSHbO1hIpJJszd2RzRgyeKPjl4o1gVtxMZP
uqtWs/uz1Ckdyuzo3Ks+JumyEVPC/G68cbyiCXx/wmrU6v0N6xpLRd17a6HF/SsU9j87x1PPk1w4
qQduFG0yHcAUZZMe6N7wkJvWZmaGCFov6UJHY98/CwC3FK1YqHLPPYd1uoR8xwntvIpXg0gimuR+
u1q8qVoT6Ow9RFrkf3l5QD4/k9FZOX6EMl5K7CyEswFVjoNF1+dtPcVJOBqNvSUL0N3ZKXI4b9Je
M/k6Jr7/+vAgfh8fcai9QempG22i1mvezKnerJOldlelvmiXZWFO2NCkr/nPPT9CsSE6PlhPgFZE
Xexs6v/D3ncrSZJs2f0KDBIgxFpwooa7B02elVlECSsanPMQsd8AFTo+AAIMAj5mfwQnet7bncqu
qbL3ZNiYTU9PdQdz90vOvfcciB+YAhcgDpVmDZRZaUG0skTzSIM6aqGHTwJaA3845b+o+34/GCi5
fr4tpjsnrJPMWVKloOpY6w1rVhpJWe/ABwf8w+T6fi3uVqikoqBqKlV4rNHk+NNU0Pp+XzzALaNw
W0ICfApEpG9I38/DIr7oCKZZFpTpsUW5lkRi8RSitouGB0mw5Qq9/t9vqK+NKEQKP7/6EC3I1bsM
nqqZXyR5EpgKxO+C2PonR/W1H8As/+c7JNMC8dFS5axWA1juGfHcAdBCdNnS71/hL3boLQNyBwwb
ukKLYUHZp4moknDJI1iKjEfk61AsKjCvH5AGwMk/NAry7yfituAAAv9OitMJL9SIQ0pn6H9SEVI5
lSnxZdaRfuK1NYPt+h9w27/Yn9Ck+vwJp6qU0YuERQKRTYX+F6FgU1urdNbGZ8gNChS6dWjywhQV
jVu0aQYz+naliYvc77/wX9RYMDz8+QHQdRXqk4o+/yQC4BSAMoWkWppaQoyEmCun1hSGBsm7AWIC
zmhmzMOisfT7m3+9fzD88vneCVp1il6Am2/CrLlyY1qduqQrfzj7XxtUQbsxqDynRwWnDKqlYTwL
w7FSQtDxdVXEuYJYliRgRqvV0WtScT+4+q93629kcjono7cFRF9Ws46kobdh2dSjgYgNfWw0zFLR
5OM5/+e+3W09oZzB/9PqgmFNDbYjg0IKJGTnQYl+Ysv52mCD8/3z4sijUGc8NJ0so5rOIAWztKUn
WjOrFDQDqimsWCxY8VFxTobmhy/4F0sm3SyZFoMqTknQ1YQx6O5hQLObk/cJAosC1CCqUobW0GIi
YkS78A+f8WsjCd3Iz29Z9ADXMGWrWijIVH6JoiKDYtDso7X1J3Lkr28BAczPt5gnNVQRBQVADjX9
Egwcmo3BePKkN7P+Q4zz9UHC/OnnW/RjDc0M7HKrbsrR6wGebjVOXH4ILoX18//uw0Di/fnykJSr
h4lTFUsW9fgY8/1AQxCr0UoTaytS0xdggRmV+rZzozEcWa9FszWHUKaYEyG/fG8s/uIz3ha4dEXI
FGVqsR8VNfADGdFkHYYqmqqG+gd3s9qd394TcxQ375nKgERTFXlXmTe6mWGq0hc6Y8EJaHsf4Ib6
z2w6cKve+M0gkbgqj5B7AEtRbZlPwDAGzZRNOeU/jTh9uSNWCcfPS7agatcC+cG+FvjqwuUoPJAW
5WLjh+DiS1uH69+cVDD48gmadDEeBgIFkvARUG0gZtaIUd0tELrB4YdSdr5f+q9DeB768p/fJpFq
1IETLDY62vN3DVQA0D9EYQzC2Dqd+QDtrEN4TJIsJXG/vC9VNptlKyq0LZvRzmOBN3NokgD850Cf
lKEleqhAaldlObBPzNL9sH++NJl4zHUx/kQJM6h9C/IBJbCmMGkxIcINrOwN1UdHfvjIq2iKRi/e
BKa2FMooGh8IPxzQL4/Gyq/4+b7wbxiTXmGbCt32jAeBM21AXInUAYR23y/Bl5YZY2k3+0lPqxqo
NLKTJdWk4yQl6Ac3LlHbWOBFB345g2kBWPTd93e7Yff8WyCGAtTNglf5hNk3DUUPsR8LH4RfkTX0
U0tBGVMR9MYrFH22MxEHIAMAwQe/DbmU1TpIQ5IG3lbh1MUuhTC3eUTfTB251AEbj26NsS6ReWkq
NyyHn8hXvrYbmPj6/P11Q2gwJakgiDMafSP1sgjEz8ggig4yGzuBtHX8U7z4pSmGL7k5d+1UjyKf
NIFV5PtRBoI9i/qjpGQiePZApb906oxzvmim3IJQFrVRzh7BQo0sR4Sq4ver8/V2Awb8+XUnPm3A
AZcblixBAQo9/7Erj0lz1GOg+t/f4te++t0Ugwjo8z0i+JgS/K2wL2qiYzhjAjtH3oBIkVNxliXI
xKEzm6NdD8ODnoMMFehYWiU8OGviStkOyvangcyv3R8PPtHPz7IsXIKWYsmwZgyR2pBrk2grphzL
5lRmQOhAIFTJqSvHWezqs6HuNXwNWg3rEECxFD9kkn/x1W8telcY0KtIwtDOxaBfvKTvUawvMbU7
WqOgDM/ff/i/uMutRgg8kDrOA29YbR3MltDLV9AxZU4y8f8YndTfjzYooz5/zS5sKlxa4qwQXiKA
YhiGS8wQxY6fELevUxoM1a827E9mWF6KWcM4HqAGXe3eC6U56RVmw8K4upensNh0M2i6wi4rCKDN
La9W2uH7j/e1kQSV4OcbL0ooQvG6REwiqzVDVbZxUA/caA3aT+Iac3JJ07VmEbUd+/6GX68Wxuk/
31Dux6mDSq5qjXXQM1GZBzqFMDYgMprI97f42tGDWOrmFrw+YzAFWK++DMFdmSgvQwHAFANLOm3A
v06WGJMl/9S9brH1RuGiDGUaBC0gS/F7cIZ6GM3NLI4vIJECOW8LgwvlD5K6X6fe6GW/CZqLEYqa
KebsrLIQIcMSQukQSU/Iag4IraqpnaP0gkx5sNRSPtIqiMUK96UkhK/fv+3X0YJ2y6cmzEspLHEF
r8ELAuvCSTZRBb8zhCQlA7oE0GBDinQ6gXLjJ2Kcrx2Vdtu521RjP80Lbon64Ah1P63cKioaOMZG
DE1OLn+K1f/qPjcHIYjiEYQsKbpvhGExG61VT2M58gBspsEuQ/knRbi/2P+3OYGwGKNSVDOHxhYt
tNDWgKOn65wdqln2g9n9+lWg2/p5/3e9lggTplasteSOEcKodFFurm2jS0Nv6KG+8P1uWGPE3x0e
qOI+3ydDl3YFSbGUlXw6gbEtDp6kJOZ/OsZ/cfnboyUkQ680dRMzXq5AcirPnAfDB5Kzf+rpb9lM
hyobZgx3gNs3yY0PdI6I+1jjfsKOv15mVb2xQRqUacWg6DUWoz2FKg3GekVp0lwVDWHWrxf4/wMj
/1lCAQ6b97uZkf/1a1rk//zbv/6PX8Mj/xe//U//5d/+9b//27/+z/Un/+1//9c/T5H87YJ/GyRR
xX8BaQj8Aw/BJPCMrsnP3ykSpH8BN8GqhgXRA+xhCa3UfxskEfR/EUSMmICpE+Vh0D7++xgJfgLS
FEXXdQNU6Aqu/I9MkdwUxnVo6IGEAfQNYLhFHzmYzj4fLw2CIGFYIHIbycgwjV9ZkhNRjkg2dzQ+
cjo7ARPcP32+wx+H9s9jC78gsv84y7/f9CYQ4aaxwSQBbppsZE/YqzvO4fZgH3eHTWVFVmgPHoJF
ph+yF+OEfjsTpE4e+I2tpiZQf14YGliocuBt/hQ/r7+WL98/ofL5RP3+hDd51hI1k1oOeEJt2q1t
GhUpr/qHts/9lgHqJYnV+TkYpajkCDRmEq2JbgsUUu1UI+VmPsT2dG8wjKkKp4lgBtAcnJiEd5qn
OxLhLYFpnnSBsF1pBSjy5ZSnCQsxJ2wq7vgTaP85RPn7y8iKrsmSjFa822gIw8sBug0lCo1kVyQi
a1yVlJeccZ2LJp0UA9u7cRdkZobB2dKMWhp40BmXrPpZ26N5WHgwXrPcah61+/Y4OQbRV9pRM3Zb
hHAW2ipGS/IWJJc10ezIWUi1azc9SsZW7+oPaFF50x/ApU4kgnzLzpxpK/oZCwsSeQnTLdHhaGSj
B0wzuY7qu9gafeMHAFD41bTy+577j49w469GFbTVHAIabHR1caEWrBh74wEz9U/RebQxri5FTHgA
lMvVtIB0mb64BjBc1DYWTKOboYPYzu7OA11oZYX+utIqCZn+VqBvszJrGr6H7uIZtviqedCXBTu2
CH4iEpOZMytf7h0l2kOouXEmP2UiQUfafXbfvATWbAWm7hTPAst23BEsRuVBe14uaMetPHmB7qCZ
H4arJnoi9ohGe2gTfkgKSd6dIt3xPrjxhstItY/aEje9THDb9DHBAckuyQ+xrvjZS/6xk2AuUQ3R
YTZ+g2yzqoY+34yPGEU0i5/51jQGE1RgoafShqHwtJsNU6gO6MDAEjvJkfNEf6QYgyezE9nfH9Jf
GdHtkgoGD/MJUh9wyN1EUzwksqq5VJB1svaqejLp7dTLt+NWaSmg+ZIo99AkVgISvEFRjz+oHdEG
Ku4FL72L0NBD+o0K3hPbOOZ3qtXZzRahGKgGZFC3gPDI0Xmi7jD9LNdWe6/haN59/wLgElt33Xev
sH7wP6VkGqYRQrAcSVSy+sacm5ewPAAtEhVfTByp2EeZVRh7CBLYYAchGkoLcy4ToxqvXAZ6BOiC
6vlZRO+bOLzEpZ2K9liDt8XWUaPahwWTHjBuILRONZhoRDbM7E6weNK4gb1fXM1B2+m4RZuuPWHZ
MF98gnLztCl3MzqzMVt816Div+k22j5yexJ3GPu3ggX0Czud1aXXAm5uyFKQOgGRgxm84/GqRkCr
MrbuQ/5RfkwPxUZ4aGuCmrLVMvUpcZeHYBvqRK1I9xBc0Hi8HObc1O5wgdKvffRKOnlLer9fqHYI
5030Lk8bkMDnxiPI/ReZhvhBwka0ktrlQuXWF9GkZ2ggdtjVoAgQoreaCaHDy3suBsVDR+USfema
qSYElBjWEgCGvQQSnsbuOi9XdCvuxKexUc0oQYNwMz0bKORJo933b/O1hIl+Fl5Vz9gPrz1T6Ppv
5LCscFv/WjLpERKEbCacqzPO0Y/KY/yhsoZwFGTXrNjKu5EMVGU9a73UMuhySDyOYozGauwQf6bF
iQ4rEHGaQBXQ0YNdCVFFiWQspQGpKGArDGGO0N01tYexMdUMeI9ZXOoXjJNVO+UdIPNJYt1Cpg/R
EmnEFtbZ2VO2bS7QyFOhac4Gq+LMmnFWCYjIXwnsM0ipmMZenU1wE7rwW1ZxmFuMT5kLirsmiDPE
2oRM34A94XfgFrHip+YxZ4GbT2Zqx2xyxsnkzoKlkuocHtttAhqRs7Gr0WgMX4j/zKHtbBY0fvrl
LFsw5eMvSv5yn06k8xdH8LnSXXxlUx6Vl/mS7XFHWJLh3G+jjABVwZXvIrJYg2s8zB5agRfIDXtZ
TobXDgrvjN+1DGPkm/Qks9KuHqM3nqnPzUH3YhACnvpTvSu90CmP5UQ0vyTyZE73nV8/CX5hRTR9
apwGptPRLhASUVRqsGXXDswoqbg6doPlm4Wg/VU9d9eGQb4MJPwoteO9OHjJ9SUxdAm/oBINPacv
w3l+HncpRtdEC+3GaUhQP80vgyPKFH00AyBIE0+SXiJ8KVpuW+j9msYJpG5G6cwpeIL9pcMEDQkm
IrMgcxbDAWGyoYDVhOrVYYiYEq8rNMGxEu5B9rTWET+UzDKC7WJlGJRpXBQ50dwLkojqdXlT4h2/
M944t7KLJ+GCHsP5DlN7u34zPM01A6W0coC4LbRuINFCIwlyefhuYH6Aig16PnkwE5V+lG0GlL8/
uk1zByv1IH6Ew4n3wD1Rcd6ELll+ZQax8BQnZTGrD9AXNZDt8hAGgCoChD2IdvYtZwrxHpzRzYKR
SBXXtbj+ILR+tZxkbdMaV35gDZ+i02SXR9600JX9JVP2fU9jhZZCZaKC0Q07ftw2e4M3I55Kyybj
aJyDEhscF08dxBJLggEh2LgS7d2mOtCB5rucJWcYU6jgbXkGu8IWGmzHa+xMZ0gLH0S2+mL+GXkr
G9zyKcOaoON5P4ZEAoGNmbLE0nzxCkgRtrDBp4/RlLN+YXE2i7fZwCbFvvCSPU6J9IKtEV6El742
MYEQs9gWvKpBHBi45bvkBIeUVKyECTtGFH3IVoYmxmyHwRKI2OcOv9UXNj+nJ61ly6bfKQpDSy84
q5ruYWrojFCr81DSwTgr1tVNiAJzBv0g7S2koztdVGfayVZODbezKhvGwwYREOKqwoZYSkCmR9hV
qDaLJ+Ft6s34Oj0MCFKuncJk0Oi8tqrZXmE8F1JscN3G1LfCw8zWY+MqTnXGdhVTxD6VO9rDJvWb
c25rjsgEx2BMNrXT4mhscAJLNqF8dKeauikfMDRBBCKxnvLwnwx9RAa+qDwS0FVjbh3zuLFXeuVT
a47P+rUbLXSv4OhMFcVQQwtSdhzu1auPuxhzPl7BU+4+ex0i8Fg/CDHlKqfj6fw0uI0bija0dbLW
XTayjXSCgnsBiYziZI/xNd2JJGfCRjqHu8Cr9pgogWszZYRhoNFCZsEd1xC9tfC4DO4iMrEzz/OD
TgVb3wRvojt5guRgMcHIkIEzHnNJcCntHoOlGrh+pk2AfYN6f1T4/OukQ34WxOr61phMAe3bfrRv
nMGB8GFkpUSwJa+9Q7y/F2SzYDi515kqM1hVKQhoBJVqBkP/3fyeUJ0ud5LDscUPt+0WlRwS27kb
k8AtqID/z+9ndLr7IMoOzsUzmFirj3KTbmbcLrzkG4PFMFOd09J2U5yxBDLV7NSeD+G76OIlxxFF
ETO+K3aQ+H7FAN9jc6/SCOMvNKDKdmACy/cFfL0JpVA2OiJIzbsrQLnnaKfY9YN+li3I5s1mxTIk
aZEVk9SdMVBBMX4LJy4wkCKpiE7QWm1nMZlwizvZrzFDFGJ28gJor3oyUjsdrZAWoRNBwDbcSLPN
44IXMHVh5Ctu7eipd0qOZNs1G8V0gbFBzQYe8rHd1ziSG8yXCCh8PGIS7yD7PVSt7ckDxfS5TswA
DFps8JrGMkKqZaRzBSv4yEs7IsjbSgrjjdkxrfcK2u6CK7adbELuqb4Erk6xfJh4E07qowCDdwAr
94Lvo9natb9LD3jRAPsOpP2k0cksoRloVwZeHTLhqfAHzYz22V47lZOZ8DQ7w26lsTcgKkDAHL9J
VkETCjHoC654Sq4a0VjuVth9gYlIGpjabqnJ8vErv8p8vbzIoNsX8NTLS+r1dnWAVu0+JzhuZuzU
NjwNNsW6m1tLpy2VXWW3Xr+lI53uufXPkcRBJvI4gYbGBJvXbilpZGmEY8FjvM2f2qeQKacQ1w5Z
cNfTCscWFF02h9jOgg+rGuwyLHZeH2sX/TvjuQDDdIMFEDK7jil+Fz5qnkLmTQ7LM1wyBiovERHd
8jiEpLbSw+LFB6QuzHgsjmCVzV9H0JwhhPGzU3eVYDde8YjLHvrMB0yztChk1WZZOqrPeZFm5eEh
jWl6gFRAKZrCUX5VvN5tSAwXQbS3yJU9YxOeZ784Dk+Q35Ke48ETZ39CWKwwxVOiCSxAUCGDNQTp
tpKd++SScfexiP5KUstska1xbd+paSudtHwXci4Y03L50DW+tqvjXbtuGpqy6Nxh8M8szmgtsdXD
5Gj41tjHT+FlXVWOaIAIED0tzqhtqoCWMtomzPKovzcd4z/6XU2G+8mgcsj61+xZg/TFYBofWcFQ
1ZN2ELY6QtuAgBsMqTVCiYpgPkm7pgMpMD2/n1SC10tg+xtLl0/hjDPowMvynKlDxswBC/du3RnJ
Tt1PmYm4wil6amxQI2wdzskQgqJSjCA15E1FoYFfnYbtTLFUfn7f7tvDRBYGRmWaH6B+cYcFclps
+NCdLfzXRsQ/BcOC4zRjZE11lov2LDwLnhzsqxaFRhYF5xbSBR+iQpqFKk6ylwuSfCT3IQYwRS+5
thjUszBUi3gT89LPPWJcDGfZYsi6D5DH8i1+5fpLeJftDK/LnfFueY4f2rfKIGXHemkTGzZ6nxqE
5y6YaLew3nCoEwlthAykYwaJ3e4FZD+vMJPkFRbX2FVMsxdwy3mbTWJxMMP6PoUOJjZwTwycwng1
XRXwGtB6zRsDU6wmDggC9MLmLNQG/BGhVO2IZrdD35oFtb5LdSnPIQGA/z7s4gPmHvZIVTgPVukX
RBWwzNhNq2lYfqEfqdX7Cbr17fwMNmtTQO6Du/sTIv72KSMY7oMcX+gO751C472OHQcJDZGpO3Ab
REck9pR7K8+Z3dnxQ/0mvIudqb8U2w7BBihJtwYk7IV9kCG36itryLxRpABhIjA6AWMoaREjmYBg
Frg6wczUuJ3XgQzebMj4kpjLR/gGHQYbr2cr1wIk+K8t5qzg39yK8vdIb9Anwjld7qXqCe25DJSB
Pr8JGppofp5usH6VqVyHaoe50SAqzFAixYe+bzeGN+4hM0By6PHuwk25gaiVzEI2ILaWUs94grFL
NMrvOaxBRGFh4pYFgw+3I6YWwKYsZ7I7EB2U2ATjgW5xRLkw85JL6cd02eJRIKuYUBCBJ9uAKaYg
WLJBJ+XA3Sl34XJaeV1J8K7bCPeQtuwWH4k20zXWl2RNfnITp4HyRID0BeGcwf5ldwoCJVBavOsv
IxgZR5ZsQZNmQ3ZMbCy+hLffrFGwNfmCpbmyHWeODL+J8zdivyBURyAmmQhjuweeFbg6aGdbp2VV
hIhTJfAG3HgemYzUmU40doyWhf7Q29x4p4b2bElkzSJ1pKmzv+Z0kh23LodJUzenQD/tFkGdKRHO
nhi2W0fAnHXC/qC8OW5AsnoQN40jmxB6voNJPQ5sty70jBiRd2QRaWbiaYdLdB3p2v6DnbVmo4P1
EYCUyh/s2QlJ/LAidvkBmx3GotlFOq5d7pt6F+onadho4Ls1XI53ed3BREAf+VgW4FAgXsHF4JMN
pmM+82HBQyoZmxpSv6suoi06mCt+tuzCC8i0ff1Ngq9E4pdvYTnO46VKyRr6tNvYgS/yEBAG0rm5
70AnCCZD0FOei4XkjxziILB9+fmhYGiIOHQE94cPMVfLha5un6eovCC1FqnsxBbk07C58QpOt00B
OgPvS+zWAazB2wEDY1jtc37+gYpfvM/vkTmPxzV7Rz0wpBhuaEA26JTXwcK/Hf6Y2cvBEIn22HsB
UZnh5oCI8AnFhKAddE28Ey/ZNjbOzSPvRBiTpNFTdulAjGohlhnsimQ291P7CyoGv+FJIsqivAgx
QpQO1p//CU9akgKjv6EKZB1Ab0RAhoegXPIkNju18wN6hRrEt/daf/6ne4FMDYOHMe7V0cVSgATU
pNyqrmbHj5EXXb6/2y+hwVukTIQ8LGofAooftyOD4EiTpjQBiN0C1AKvLZuP4QmaoObkKCy0Ec6g
ZqGbI1xX7ZaWcfjxfVc48bsnuEGQkxTCrpW6rE/Ak9D5w8/HyB0MuwB2r/7AuXLTpvEH2PrnN74p
zYBxloNGCN54sPJdb4Pi19W8DqjRjxq4n2cwfr/TTT0mEo04kmS8WbGZkSQvTuEreKfZ19n3qyj9
Ivb67SNiZ2J7YkoZM/WfN00+pejWhw4zrUCmuWqmhlsIGwkPpYOzyJC3D+gQOvStJTLNVxtLiU5j
4qIIAayqQ7q5ba91zqpX6XGECgTAPbi+wg+DQzlSjOhkm5K3Q8XPZAgZpyBmRFGCapzVvbZe/iLO
K3j0aCSmRkeiPHQ0nsHnB3kkVtH24417XLbw8C/cBgEjLLPmF4d4J7KYBaA/Mas9tOXRUWcCxXxt
NoDMAFnR3kuvI0P23Nudr34I+4FGPSrgIEAhyVu3iUhrj6f4VNFqJPqTPoPK2BSsHKDVhEsBFSLR
QSaFFVCMNyAIKM3gtfEBg6FpFMib6Oke96JZKDm9KHigwgrhDfMn9RBYOUBKkPAil42JcO+WRAd+
scPqnWb1l4nFsBZYLs3gKO4Wa6HhbkCilcIrAfZ5jkjqTY6ZWYFd7hoqWMpdfs3u+OcZgCZwnw1v
R3fg1QDQJnudBd93Hn3BhSqUZKXw39X9+lfFKzSyLANWvXrWRXCyOCED4mHVl/CoAvGYyA6rYA/I
zU3tMqF6ATxpn24kr0M8ps8eWhgTb3xd7tawek5MdR/fgX4SB7p34zsg+PU2t1PASKv3Jw0qC9NH
2zo5NkpE+o6qiEBDNh8CN0xIgzwflKFvQFpmFAqNqwItXfAXw12TiSmkPHfpWo9QTe0IDtFLcgGj
lD/yZhCYGrLX2a8yB24EaBl2MH65yw0T6TzQ92E210INp/ixxrjcj5SHJnGykfY0yRww0KQu3BGo
PkUzYsbkpb2JID0DWc/CdOEw3pWPJZhWUICLTITLFSpupODA14Q5fUu0Snj1ZJucFHwVETlbtYOz
cjQSbxcb6NivgDKzMy84/VTWuaHy+uP8g5FqVc7RIX4k33gNEHqWoTrCkq+IKsqEVnMXga1ggzPA
8p2BYlf5nm5hZj3erTcrxgQfiliCNwU2XSJnQJ0HbpZzgx8KTupXPubPT3brYyBHBjYoUBF0dGTj
DmOKTEMhAcfnFPsANL31EQEmn1BaRbYq4WvFiLX7DXICZGDGr0KtgJwAAnDkNbzomwmlqtGqab9R
CCD2HOG3gWRoeCgB68MsHOVT8yDuoMR1Tq3xRaPfW8A/uiJvLaAMHVCVlwwDPRs3Zh1KvQnYAQyJ
Uu6hQwZkN8W+mSwQd5iQoAXLMrCjwqqL+0JbSM17CVSnr9FBoOPWsMAXpdupkw1A55qBSRIgUwvM
G6jAgO8/pHNoduAe2rTzUzg+g5qovwCTVOGlVJgqxLy0xMjre+5YkFMRSUGDw9Qhq61PEiyS8hru
5W1zjFHvAruQGckmJANSSzv0AOJ1kl/HowL0OW7Np+VBeZA2ivKhez0wGTcw7oX62CYulAABmebP
DY2xXrLduYulUWQJQLIx5s4CT/DzUwMTyx10Im+F197TCUyjDUNfiWCsohzYZDQKQhyUY6OGakDy
NoJroGv8JawoCLKBXffJvgqB4mkgTMhLyN4hPYpY78yn2pkB6yRUQV4GBmrE0GvwRySzfekeaz9s
bKC3W4eDRpbVvySspI0ta+ZQm6HF3yfEcECHNRKZJ8rB2NQvyRPUE7Yr/CUA03J45MmhOQ2oiMnH
niEdAN9LBQei3QW70UHTZn/PHRJE7YkN+sy9nCOX5oOtOCNrMMvN1FqKvdiA3v6wSKkVnFTFNkaz
2mqH9F7FuwHZxTMqJjgJBMTgogeSYTiOcaSQOIGThFGG7qAJqj0AYYQrSAnar5eAgG4ev66P3bKJ
dm61Ady1fvTaSbYYP9Z3s2PA9WVudAF1SulIZ3mBoDLhHtN7fDsfKw38iZSOmG4lUzFHoOKLFWy1
DUwa/uJkSUAEuu1kN6Tajn7A1hQHfIMtNrLkZhvBGrHipSM8qIgfRCezQfONAWYcLkx0fEDcgYXX
4QFDi6Kt46RJ2FqiB0jW5X/tAsFaaz6Ar9lIwAjysdAC0eWEOhhqb5NVIhDK3DX3XrFpwypAvL6e
XgtANWm39WVkKF+h2vXSAP6XNiiu7QMU4kQvgnECyTpCxt4GS5B+NDDnABIwP3bArO0ZyPkXHQZj
BkTsdTraUIrmPLxE+xWvHeluzXajk67bucKAuXY60c/ZzKqAxfElRsWmMGN9Lwv3E3yLmJ34wJEU
D+TpkXYUJLepWHoR7gcAcCiaIN+pqS7tDIbfzIJVvoP531LdPhaJnr4scPu1Lbsi8MOQZQs1rBK/
BWAL6iv5XpKcvDxV8aOsb8CwMyGXjxxOdqHgtyhumtlBSNSrqEIzD+RMZMR4Be0/EEOBmp0G7zNa
U80OC5B6qAK+lS8VRRdNb9aZKb0ar9pDdkA031nRa3wcL1HwqLTouiH1ZA4Y/gEZj8kh3Bhp/Dg8
G3bpDh/iKwBodTM1wIHT99pWfJlhgF1A7tGkzgTRB0iPzhaKP9EV3l/eq3Txgr20WzFJCJeRyl9x
caD/fsU6Bjzbjn1kE0Am+0f1MGCeBbiybIFWm4k0tVCVWzwoVlbP8uv8oDHVlWwA0efyLZRxWgBI
qr0JNiYAm1b2HB9Csh4yw+sbivl/hCFegSfFMmHNT4I3umDM2XFbxbsX3R7IxEHaig9Cbscb7Vg+
aFt5D5mQj/khUfzK4RD8dHQ+9CiTaOjhLKA6BeaiijUTShzIBRGUapt4eNTjK0jyUJIOHmfBj5qz
UNtR9IiiTz7ZqAKmF2nHTSbaaQ4twMOeIndiAkrJoP46gD1w16OuA7u4aTtAsbOF3BfI1kvlaFvl
1H20Vu2mbufL6LMJaGcCj6XaRcKCtFZ6WbuQ1khkpAgJKyclSKMBBYMy8AN98bRBz4545h+lbceA
icZm9JyjzQntOZKn92ZrSafo+ro4a5GkQwKM6AndTBVJD5oCxC0kUN4woWIRrgDBeaYTqqXcaX0I
wBOujs6VyE88OI9sG78EAVHuege9FF5mgzUeIVDeIDQrD2JzB2pebnxunlWJ5AcD0eEbyB/l3oat
lDxB9RG8xemmVk7FRzNSIGlgPwNZIyd6Bu9G2X21m90JErhHJO0FBBARC5rZBZwOocCWKSTlfFKf
IpTCet2aCpJigXJTb0gQQuBlVa0lLcDw0NQeF3ScNcQ4lPecDx5VDhWyyS59PTdbDUTyZu2AQAxs
YLl4+X/cnUmS41jWnbci01goQ9+Y/ZqgB/vOne4+oXmLjiBAAARIDKvMNNYONNJQO5BWUxvRB0+l
MsIzqtxKs19laVmZkRFOEgTeu+/c75xrPfLRWClLvt0KafdO3p/Ods3QXssXiGlChfHP403Ibiuz
3Pfu6aM7eWpqXzrnvBVWl/D6zu4qrYoXBtbKayH6bhziz/T0bzUdIdMaLjpD0cSvCaGGXGt1yUBp
Vw3qiBYa+pEQ1MHlOxXgV2fHH1/nC8Fi3m7KIKWUM+NOr0xbNCcrkDwxVL6hBj+J4j8XTn98oi8Y
W5d0fYUt+7fzcBGmkwfTo7fpmk9xAwdgPSgPdVTPjm/kFrBkPlS0WC73ZEbUEaVPaEyrSBiJBEAh
ZhDP00n8Lq5ofw2T4+L4YfnS1KQrS3fp6fhBkttmrHNTlxqjDohQnKgR1RDNN9ktljWzLFCYSgC3
2jmhwLWOHp63oitPhydhBFcatLv2/hIhy/92xf8lEvffWyg7aSo/lMnjILOfJ4399f8Stv91JGz/
9l8+//7f/v63//kjWPv5U/7AaseJ2czHo4KWYVe5/3/HaiFu+a3W5+RGItI1NIbfsVoDGBeglvmK
43x4XeYe+j+DxyTjLzC6GMPH2XKWPqa6/wtzx8Yf9FUs4qcZjJOVGIYqa1+q/IsxpMmlR3+nkTHL
n7XlgYYjTboZOVrTQ2a/XjmOlq7wRIPCKf0+LLZXZOfvjnZffGKfy4CB41LUZPJTx2vys94iqs2F
RKtWdq1PWOf8dJ1mL+OWwSNqV7A530B5v9LpfnrBL+sBQxrkY5/wgkAIYKb5mnwmhn2hfmzbvbyD
lrSeW08IwGz20Fxt5satrcEZvfxwB61+Wxd+hIylL6bYP3/0L+vFSdKAn4+8k/G8mAL9xJMiuE61
RT5pqPVzm7QRSsrBvazpHbhlcJ7DHC3jKatYBb3RhmT+RQgdE5qndOCVacEJLPc0Grexp9N0Svz6
xXqGMXipWL9PEWRaWM+uLINmpHEcjaPePdjXd3aiz15C7i50Gxmc1hiHgEm9KJf9tPSGZ9oM88MG
jX1kcsjXCBskeIAfEpdQ58eDauoyqWPb76vAiqwJwFsgPsh+/NrdSY+QbRV9KiuiADk5DPEM4eu+
G4Mp/UJa/umL/SJ/ilVxk0mYRUsP4s1tpDLuWsq34o1GzDc3EU/JeJt8WewZuiAyoJqZ0TzhXwBs
xtdrR+HI89P61rJyOVwAHx04xKnBzUOVA1BgpJrl1MvL1UsK5wKDEDGu5Gm4BKd3ADLOyfr9wIiO
txPnrG1zV6LuwGeoTpIEsLxzI9Qn5jx5Mj1wRYObhM8EHcQj4Y7f4PVtpOEJOIG9iU41BkYKPZjJ
nYJqwHkyiPciPZrxa5Jo+CYLidMSZ06+wu4dJHKvv+CtM6QHtoPMuzCa/jaJX5Mn9YX5LgFxUBBn
QijSt3aVJQmP52eLnQUTLyd4V50cPjS4Ak7DrtHaivWKQ4VRRLfF7eaVN5dR2Idqou9HpailF8wh
HQqZjvA1OHskNbgICaK07I9vg+oIjUfbmXLKP0/Ok3Qz3vbxOpfmAzJCbm0b9FROtC0K6YdWeznQ
BnRlSUyVS59ZA9fCFUhH+/n0fHPpC+ZEvDkhh8ZhOSDTQhzj4tsidtnaw4GTq8XULduiZ0zv+t34
ONjWfe0cY0fjZond6qmJOCcwDaBxbkw5f6LaBdeR54xTqWmQNJOyWGMs2+iGTT7x6Z2haMXWesw/
j/Boj6bpCFMh0r3ObZ6PoHsP+XNB8qVLkMTmKEBehaNKUUXtSnrFIABGaQLI9YujX7IeOUNw2p5p
43Su6FlT9eN2cyBDOW37oqeE1kZ/H+EXyNHFbXF5pqV38COOPAvhYNfchycarTvuq+YKR850vJnG
JC168uPPYNyaGNwcOD0I6e3Jr1hiITotmwNC+ya8cIRqt4f7Y4L13lE5E5EpBTNvhEkcSPLHKX/S
eyx1Tn8knz5KOe0fXRW4vKXfO87hXVXnuTWKIQRQs1VwnCVuq7O18FQ4PRxwT8vRdKwt6Zc3D05w
WCFjcLF35m0pgb6Q5LU+PfQcMa7YtpZ5EegQhm8Wol/xomkOE3Tq3D0/Gh+1fXrqX7RJsdKBcFx5
kYLfOE1hQxqulMfzdoyvjT8BwssJTA3t1IaI6zlxMSSQaN1dHAr7MWgtmcUdSb1uY8CPeHmxYJyQ
wTGWiwyb9MpvIVM1IX2AiYfQTUcOqZpP0BBnVp1WtcOVOhy82wcjtr0MRZLHeBAX1zfh1XyubtMG
1B5yKrZNmQ3W2NM6hELlGWbuZcTyvo/pqL9dCUfvbJygDjPAOBzfbOlgc2UyBI3T6kkHF3RY2Gm6
+g0rfz3lhIyeQJyHGEhhktjKi8k2NjiA/363vywYVTk3UO8bzkccYd3Ykd41MHJcfQTBog/w7Pcw
g+W0YZaR8pGBcJlOWwA4uFbicCxouU6RsMgdutztc+zcGEs4JfHqwdBH6rTZ1Zt8x+9D9FaAcC4R
h81j4yAGDMf1BTsc/VVorGxj8ecL6FjP4hSn8JdrHRjzCTNim2ebdECb4UnG/vwOoGYBHL8P+3Zv
bEY45Pn6XN78rgg48hk3h759uYPeYbId8U56wAyyWooGNChwnOPgNdg3igCnmb5MFtl9v9J3LT1j
xLdsceVNlRvR9BSmNnEqvMvAEFdH2S2fR5kxu6C72fgFroWfbg4WI5ds42Ins/P07F3Rd1hsr6h5
cYQ0IivMzGIYJOfUmLl/HimOumUnMDLxhmR4WM3MUXeAXTx/Hz1n73sOsAA8qASIAlAbEuCGOtOk
8LjB4p98GHLU9E4s2LfHq7rMUZIvLiEY6jsbh/rRmQFfN0uw4sc3t0Ouk93KjDKUBt22wCFIDIWh
oSFgOoPbONIUlEfMXHibgaPj6kz5YHC4fDs9EqZL44Uv4vha5rb6XmwI5WGFPLogR7DHrviAIQFC
n5GTDI9FkEM3IQne1vfdC6HBMueIHS0QlB5aGuTWgNKIQNm8/IdAwbKKdeci2PSixNhTH8v3fsNN
qTo0vNgjGaLhdB+ANnXj4JXNJJtIv7HNo0zh+uWBNcaWvXNg8oSNCHTqHB9H1mvkjI6LdJp6SB7R
FZpqfgpBv27MxbQ1hC6O4FQy7G3BKK9rvZsgLMHVYWniZLsQIylxAOyYzxnPyZFDzyFczVEUvydq
AezLWFqYoBpXSZ20c2o6i7WL9Vt+SMRQtIKkDBicaPMrLUd6kEt+QOlVhBpBFJukEC+OqEionvIs
hRmgopYCiV7QwM2+JCRaSPZV5gz6pC5DcOFsKbJnnVlxrW226j+ErRycdvglrq7kgn1R/BW5dzs5
vYRdwaYiPYT6jkD3EszxEjQXx4RcuecpaNzLSmacmXtdX/ic1riJoxM70j0yBPw5l/C8S0wmzi0k
ngrZPtMourgdOE/8fro65WN3L5XTkmjoImgUpz1A2U8qmHzIymk/FwODEPLxOwGFe0/n8Wy8ye1r
MLzfltm99gQ7KgikZl8nahfRt2G0qlPmQZb5Jbu85R9MT7a8uL4vpoyOgNxukP8fGOar+JbfsQHw
WSaQ6blnRq/cmEDNzfwSDG00dnnFe/La78cFrZ8jByJqaU43hbRB43+V2EjWh1BbDwz4u7+wvTN3
s/LSPODqogjKpSMTGs5U0lNPLFWYnN2K1adjVu6457QPgp+srehii2uyqo1XNoUGIDdxX8fHwy3m
t3kXtpMmMNfnzeWJJqbCLftawe+PHU5cf0wm5r6zpukEGU3fJffVvYW2qW7iw/xMe6phhuiOMdGv
CUglsiQtvzMJwvbx8TypSTBfiM8KoiqI6Zs8TJjJh2VBe8k/STzQvMy1FtwNqZfpE6JNi+gWFdD1
E549hW4bhDQCTXp3wFPl5Tt6zDwCOuS+4mrDiJEl+oPFQtC0gXwOy0vUi9NTOdFOoTVsMqIbX0Cc
JTorV2opwJcTjoFacuIrM3CoQlT4Sv2hpXIinePp+g7Rk9niqCXaLMYXVuXTFHyehU1m/99DlHeI
wDJjG2xR3R8tH36IKgT7Fapvwi5Gkht66RhLPy5MdNaF2unU+SGeMEfXQg49Oh0FpujBe1+TgMHU
tUHSOus8aZbeJcOhTNMBNFbD/0l18tqFYHs+PyXb62cXr//pgyWZG6Ejiv5Cwe2zAt9oKdEVPex5
eFEGL8exJF5oZMAfR2KOVktwcQ5Ht4dxuniJ7DdH93KKqqMDuK6yG0nONQ8MEMfr2c6C4kPYtX0o
YN1iROhDVjt4/RH8LlCXl9k5ngIQX4E/cC4tzj2dZA8BVTS8T/XcH4rxeU4pt2j0ArWFfE8jDUTO
OxgqfM8Dma9T+YHY+mxLqVPY7KnVx1iNQzEeg4rdxsXZE2STeNney3blkPh9XaprakWKbwZrtna+
zweXjstwly6phIExOr/5kBOHoEyaMWCWEmGZcVhfiJygLxNwIADTO9E+IhrfYmLbgh0KJvp6JRbe
Oexp3vCfoT6dUaYWX0wUyk350S3qADWTIx1/L16GZYs4zDZNSYzJYDuABpw2qcnYD4dKmjz+CDV2
B2+rhiqM0z5HuKWHlHwWt0eYHHVqPQ6P2qT0U/e8H9+8jGfPChRPnjahODnQLVsUSyOq5yMNR3wy
1FThcpg50yhioMI9p8pAX/CQg52VfvVkLoxtvxVDnHIQ36WbTcQXq+UoW07HK8NbTyJGXg5OE508
wW2mQnhjemdw9FL/wnbCR6PP3Tok9oTpHv0XoPSAxG9xmK6ck0PB5PY2m4A41R7Vef48uEDbi6ur
UMrdJjRpQ3R9L/84fzpIGTnjVq6wYhj1E8fBOirvse52mK6UXcHWvaVnNnI6+KFOuCcYleviiNAZ
Lcw5jHcfiCMYkI/mqlVFRUI/goHA25G9u+3pKY1NegL03Ut4nNGqhzEDJDEXLScJ/C3M2N7g3Z0W
PA+L41yLuEfA8VZMUTBjGpbBCWszaKngXDLfJPJ+27uMnnJEt6Oxwlhgav6J4Yn+bdYG3IKIwvVx
QfV92BzfhV2icYxcpRYjvnlg9dV5pnjXamZE8rpv6ShEokv21zY537O2jIjtsEFliE6R6El28TR6
li/JRGEI8RogxRmmApUrCP8tqIyJ2M7iMPeGbmVwxC7ssfViKctEiQRmZw6h6iskbCLzx04Bjyy6
oNsGl+u0Fuha6ntJnl6osPlOR/+UX2TLpPfG82G6Rz49c8NZmiNUd/LJbvMpSgmrGisVjb+EvcSt
ZvnivGEazDVdyUp4xoEOf3weeQyL3ttOfZC8agICvYIGR5n/9ErTinJqGoW3JZ0MPMQ8uWHF81v7
5/AsOP2Ob9KUPGFClD6Ny/P+SHn83pfRhc7LA3aBxpjkmPiY/rSiELN2VkDNTLnpwPxOtBWvY+wG
CGNoEoeeoIDr0j/vDq/jxzEiKCAOqNVdRjWA2A1QTt+gd+rZLbzx6aD9YEqUuxyDi5/NhaDATzoV
qVztEY0vPZN7itFF9CXEoOC+NmenCYJPb9OQINZcTOyjaptXDJbuyTNHq9/YhRQmhV+hbghsFEhC
ykqI4o/6KV0aromANC4p1Kso0qNH8IHDVP6Cgj3a7As7XXHdJhYwL1rAJWx9c0FPtLATllcSsL8h
N6R/oOAYhO9YOsMwv4ZT9JUgXKoOBYeJ5Q/dju88/qiIqsBxs8z3OIzo8Y6mRM0+RcWGVDb62rrH
lNbJ4ckKtYdyyh/p9+nLqMzAiPvNGrsg6oZMB1eljLVww5hzzmih7qQTDe/Rq7ntItqW3nWabhRX
VCk5OFO+Z0varCrbAqcBhuDQB1OCM/9/tGNvNEbcHnBneJyyIJOZYkIfjF0HwqWK56UZdqBNJOyx
aD80K53mNLNm1n0CbWB8A4cov1KNJVM3cfxy1azP//76vElPcfOf/6P0nxRGJ2rnThwlS4yPvj4Z
e7K+sDS4WrojhcWEpIEn5MexVucBHnn3OCojhbUKNhDcZTrcsV5rE9ZYVrRvJNXv3t4XUft0E4/M
MOJ4ZG2Pb42DSXKD+hCMfcbRKlQDoEirb17zFw5pVPQ/LskXNlFXyfs3Gy4JM8BZtyU+/3HbTnNn
tCfFzjDv5qcg33/zquMn+ZP8+MOrfpEfFX0o8uTGJ+2dKmoITCiQgfFshN2k8xr3N1pr5M2/eWw+
Iwn/9ML4xOlaAEfqXzFXo1F6vRfx/d0m+l026x567zY4qUFYNQfflq+cZO4n9QEfhewbz7JlXz3F
S8KjBwjRlhQ939Gh/+AtMUtTotuCz/5LC+F6ZoCddVBkVwiLReKgzm1k77jquCaMtZymkb68zODP
J8c7CkJqCpP6AKkgGr65Fz6bJn++OH+8ky+9hUNiMZCZQBWAKMkfdmBpjkLIAsdreAmMbqor3o9c
JUDEpJzLnGZE23Tp4jv9q/aBjoFv6fZaRqZP2QW7+aZNKEwigRKBvFaY5ePsBss9erLxFdtKRIgC
S8x5y7P0zRf9JTTvt+6EZP3xWb50J8whYYReoo53WLKD0uE8Ur1Yc4t9Lt/+vz25P7zaF/G+YHZf
qYxXrgXzHMsoDJBjBWAEt1lmVxBRY8nxzUM0PiRfv67xRmZSMe005Wvvicj6OM5OPLrHh/xeeK0f
L1S4PLJMUl8gagfCnTjGpeCypo47qlvlm/tFpcn4T9/Al/slvwjJIRF5A/LTWNBmjzJ+y7ekJVse
e4bmY119uEC/YQqJ19VL9pHcM6wWz4r4enNL/3pnvnY6lt8Rcwg5n9G5H48AdKukqLr7bvX/3BH/
2fX6ckucKk2qzPP4doPO7RFaQuNBBLO4r1Y4l+/aZbG5zZt3y/+Uk9D5DK+cUunxdeqyXy1JJHHx
puYz8yFbcGxUV3XIWvWgzxhXpqz5SHg6lbX4oPpqeFZDo3RSjqOQDT00LJDarr3LSidWIhoKYA8M
kkqbqblRp4n3PXUuy+PC8fXzktwhk+6uaPKfMqb1ujoVEr/uqiBkhNb6dYcWcqWIb2f6+joT7xBq
EQbrKNUZw+TVTJJj/UHlw2RJLAeSO7Xqx8j4+eUzGl66GGbJaqwJrJaeHw2RJIJXmyfYT0Ap7Ysj
vZZEfICDqfNk3s6p5D6fCAi1CZEZmp9OBj8NRy0/wxuuhSm1Rct6NmP3cbuonY2O4WxbhA2+SDW6
Ot2omTknYGV1x044OyzTGe5kfr0lC0YBhSrv6ikK2WwYtYkSgUV3BW8sRjAuc9DWWTLHohDTIqKH
4I02NlTTuyos5tqiXo7dxhLJjlpl18/65YggJnj4ccU51ZpQJKBX2UbohNzp8AWDnRFoMh7QYOk9
82EsNwUNiatEdUCpoTI+vKYca8N4jiupdK74X+LQfANGJ0eWqqojUYKzA0Cc6RdbzjXu0StWRqC6
RRRHp2dMwAgV5SN6KlytT29nfcmc7IloxT5MZiI8NH0ijxGLiBbYXKguv11ajF91Iw3DMCWRJBpd
/uy//1Ap1UbaMjRNJvCCdhPjY6DKwNRpQeCXRxLlsIrQ9xEjKVIQX/2CTBWkvsK5Xqf0D+njgMK7
x8dkh3rno47eQGzbiBZOKHCes14pv8hSoClwCLC6dzR6vEs6drqqN+ZxXWk4hgjXLuL7gLOOPRn7
JlXQll4B2lPOsM2FsOgy53jfzyrWlXbcfrw0OrhnPLksvNAAvVd1YG9NDAagcaqCjytnp0W2MBG8
Qy0gJGBkyuGHdArWI+cjPHetA2lO66FGArn4OfdEFvInIiW8zrSQwF9/xNxb7qULvedblC0IieEb
Dgi2m0IMs5Ih2iBlwoXJyDjjQMHxu0bSpWeRp0GykZ7h1k3K5NRTXZXuRPGqPLdrhrWTzgAixmzv
g9sAWyF+lETvqFTZ6DgqqdLkK39TE38OdfrTKmGaYBR825LytRMskW6v9YbOqrgm01ay7NFKIW/w
eyRza2tyFCie8vkN0J+Co+z84a17ECvCEbgZis15Qm9/haudo8Uj/ZPsRd+OcI9JU/092wvQUVDs
LxRWKF23R4JRSM5BRNmfX8SX06LeVE66xWN5L6H6pg/11Vb5rTTErIm0HtUlKESn+Kb8VMaN6Z98
ZmXc2H64u8+ndGj6M5+55W45MqSVIiefHpesObbCv3jj8jMe9K9e8yavbk9YZp5vi6Ob3+lba2Pc
afE8fjy8sIJDuxlpgDL1zzd39TNq+ut7NOFKLLxYIjj7lxL5ol2hz040rUe8Qt7gwwiOq96DdFlD
Km/0QHaWwC6z04zG87pdVcuCA1sXxpuOVRSgc148p1Mc8Yjy1G5VaC3gY6P8Pn2hI7vLAmYOTrrl
SFU0tjKVHgzfeMyQhBQftrT/wLfB/CH/+JTcHZ4rUsreGuDt7rQcO74NfhUyHxC3hcUxuoTFFEBs
KXvovulGIjrBjMqFSEegsYtJtYKRrlD+sXFh1fSVAXm6nZ400qEhoEdvzvh3bdqxthbhqI7AU67H
669tavjzhwNnUjJ7trSeIZD5+RwsLe8VoPV+CK4wJPTeKrS2swSEMnKYmIuXGMpdbcJ/oSGBmK0R
a0LXUljAIPs4F+9p/TzTfPTZndEngMFdxTvd8x72YwjZGFyRBvryRKCOnb6zeqP53lT7sk62IAP5
XCVrbA8bSw6HMUnnmZ8SqyfML6+30UhDDgkUJ71FMKSavYrmE6ZBXNHNuMpDzufs+Wstc+zDrEuI
ITCeOrKeHNU3UTdtdVtnjvAk+3R3XCHKceOzMhE3zyR25LpP1/l1gn/W7+jbkNHAVtnPGACN+Bf7
h/f6qaGrGDstn+C8wyvtFzRS78c3q3jGul5IGLHiZZ15xb32KkQFOl+xV4/emSNHVO+O6InI2iEm
V4jyfjJqg6harzAYGJefqQ5g1d2x3/VM91jnkUENH3ODAP1bf0xvymbJzpohKCGNmE4WobtkHmo1
HlNe6xaCWAyEheSLi317OT7JA2zfpXWkZ4uSAdb2YRTAzOlAZwgwwD4+Kx5Z9pSKDxgJpI8RU87e
8SmU+GVYPwJ5hGpZ5NtAWudg06mbAnjcn54PfPpXFVq2OqMmliHshZ1MzA0i1BuWbcJbRLx4XNOF
su0eTBR1BOHvak/lVwdeE2BNwZmnkko5/vcfVpyc8Nu2K3ia5XkJDzKTZur8GFnhKDAC0vtZdPOE
qR6kobEnEsew6Z+NqW+n8PiireM5vq7RmEtFwNRr6+zIU3Z/stSKbxyun8v9n5Yd0D1R19AF5K8G
QqaU6kx4PnAa3VZ4gqBnbHXSYRxxmqttbJRF/HTYneeCM5DqsWZvXl0p88x6S9AEX6y4jpflNwzs
L88Z5g/v6cs5QzfTa9N0dN5bF9gD7Zl8oArodKz25C1taKixEXBXl6fpdcdJlUL97B52DdZozdEf
6BPgebtg7D4FKrp/vBWftMfvwoB/BcSZlmlwzVixJcI+f/6Oh6NkDWXF2xwjyQaUG2oWP6MlR0bh
uMYYQR/RqujuMrSvZPLdPSb/omb76fW/mLm6S2MlVcPryzcsjxIxGoJ3XqdeNyWZRl6eWXeOk26d
hBkNglH8//YY/Asx6ad38EXKyESL+Qf15xeV7EbAhKQX9n/VNVm/+qXkjR4i0/j28ZJ+8Xj99MJf
7pBTXxf5afzo47IUQx3J3mlbTjI8H8oTWLt7nOQPtHK++8S/eq5/euEvZ8qiO3SKceaFq4d6RoJK
zs5Uzs+uMsmDazj2WoGURFKwCEhbKcy4YqP6LRup/qDbabFHUBPRmgEA0jd5M6UynMcbWlmsm58l
xf/XYLNscEH/cXTwltHS/8Fjvs9zm16aH1nmzz/4B8tM+q8FeqyQo63JYzn4O8us/AUztKQw2kUz
wezHKuwPllmTRxMhI8M1RWP5+ZFlVhnHYzCFmInA/ADrX2GZdWV8ML+suRo0My9PfiwTGL+Uesal
rSy5l9Be2V+zvXgLO5pg6aK9MBjNOTyRI6bSKazpTTJq4+hIDDIc5wnalRGi13uUaUntjtYkWycl
98xJm4wRwb+RApHcZ+smHJHHsxcvzmIw9on5zTQZyWuy5tnRhx9QoRX0aWy6guJUXREmXcD4zL6+
12nKSnP+zgxf8uvKw6x6hEOCMLulTqm7l0W1O40/jKPfW6G71dvNmHbHWX5TbCZSwCL0J68jDyPx
KuwxukeDvVZJN2QicNhuiycxv7/k7rH2wNXKE9ZumwBDsbebfowJGkD/98WTiRCQ+bUW3nrvfHF7
1VVuLniJMtiH3fVFCZUZF0cEs1l2L/WW0LAjVdlGIxfsajObZ4akS6uJqv7JxIfinz6Y3FFpNo6X
ZH+gtO7A+dwz9l/YHNr+neDkyaTsIg5xDaQdaSgiA0dChlHTRNmRUZYtT1sVi8PVM14UVrgMKsUV
iMCjfXujlb2U3/SomEu0iuEHqGvKB9ZCWXzotKBO/RtdYnhVrOk6qTIbDZsswgOL18Uv2eJ6aXsd
5nodWeIcfg0fdkHTu/QKyTcPYRNPKiJFrE3Vv1mXd4EQG/KP+AwZzq9yBkJSJiOrQ1KikTymmDFo
OJuMBHfUPhT7x9sdGLXmicMTXXeGYo5nPKNxukOk8bXXGF/JpgyxRBqozA9HFJMTyO5Yojf4XFKS
RnYiLKwfv1/JoHtOduOJ/0RUlkU+cT47YlCDqyHD0no5rmL6yeNWNFqoGjdZnLuIL6yMCLQ87SHp
rH1c2C3A4maI0jWgncP103NfkCZkyAof5it3QgXQAk/ynAqTuJ8etQcrDdub15J8RQ6f5RbYxToP
SEyktOYmAoKygvYy4R2PbUwXx4pK/B7YIllFF5fsZCxqmHWVgJuofSEwLKOPelcuFMz1uQN30y2l
ygUJ6fkB7iHSt+QZkVwn4ubXQvMez7++hplDGie2cH/wcdLN4URhG2cFaS8fxXNBHczpffDG32RG
aTQsZNAxYrIuxC2eHY3bLyRStvdacqLI/QORwOxJ45QzE/V1HB0eT/thrSWOcHQBchI8qII/rA1e
AtujFpR3MvXvE4k4nE5OmMMuIAk28U3nV31ZP+dvLfkkx1BieNJ7AeEMlorrergHExuKbSeFJa1r
al3AwTH62MRVKoUxEZXXO4khG2Ovnj5pgWfntTAnORHM/DW80T7ts8fbYafRui2I3fFhJaRArNco
J8p7jrvPxKZWqZOCJCnuHp5+WqvE6NRuw1JDJBsXAG2MfEEJ0meMtjZI0Y39cxWijODiUsxpBj7S
QB09A8j0nkmQK+RZINf7oZo1GVOt5kW3gs2+cmKHqJTMFSbIEzmHiifO1Jw4HWosUAe9teVDpMLa
EGRC1ODZG/+5W+rX+1O+MoWpVDr19ZHcmKO2GLp5kq2ME6HG7103twRc0sljP4Axpf4Q414zZmDX
N9r86lImAc4xX0r3YK2NeHtY1PykirRboBPjXXnOWMx91efo5iVjPjPwnEuM3QtRbTJGQYEESP/2
kouEgskv/Cm5jCxi2IeJDA/+2l3DkeBuiQ/18ioaMCOooSy9nDPiitcSQlbvMXqqOQMwgun3kcLB
Zs98InzqvQNJhz69JohWDqpXfHhNBcnslZyNq/DW+Wq7SJXnTppW+EOM3YlMMgwjakAAsXXZxdla
bxaqHBmQRpXmxHvLCDJ5iw37h9169dsW95OJ5BdCjGYoDOiSJaaYfBqQfjwWXYxTzq+yNhcf4/pC
HCg5pOHVIVgN4RPag+inf70KmqevddmUH+2/jcXTa1nd6jRO2k8/0h//9u/NBPZ5VvvHtdLf//o/
/v63/z6OVPjr//pi/Pr8k78XS+ZfdMYoUAzRVFIYhUAx8nuxZP2Fb0nHvKWYyugOoyL6vViS/zKO
OjCphSivTH1sYv5u/JLwhDFhYfyODcKFKKH/BeOX9OWOUXlvhkhPiTciKhxRvxwxqjNJ0kp74vxP
mKUx4Ho64iYqT91DWvYryaj8o5y6aqzaDDkk1pY0igLFmPQdHB9C8o1MhyPu59rt8/0wD5cmHP+j
zPxysDfJmkjjASmxS8kULMEwFROVvCxfrcK6y0zgRqGlQdQ+6EMm2Fk6rcyjXZQHt6jPE0m8blXO
BF2Mi6LMnqQrYcrllVRexRnAQY1zE5wPZnAVu1nDwNqWuD4AWVFBHSYtWVAB9EUouDQoa0v3eyFL
3e4mMCMsg50ULuVWVldmmVIRNsSAX3K/7dNV10OyKARMeWY7lL6YkuaopE+dYGzEc+6XZ8Jyr30k
XIRJpVgzE+Nvqc6F+i7O2qmgE6l8uXlZ9hFTsZjiaw7z2Vfr9DDLiJfLRYEuwEcMHSMWT4frxkqh
8dvcazHY1EQUqM9leuJCTBRjIXWK06AmnczHToS4slZJOS8avBTIG3Gu2OgUts5SebWmcU8KQE7E
UE2WBlYJjeaKqu2bY3S8XUmyg1YCVTS16JIAQSLn10Lsn+L7M/TkaTdAfl6B2c+4uerbpCC9GvKX
NwvRSW112x/SCfPI7RM2GlHIp43CwfnwPMiKo7HNHnXcBn5hKv41PbgHjCHXGF+E0Li6gDmhjB8K
SDdJx5qgX2Wn1sFx03giSfWySW/hKV5U+i0qc/hUNaPFWb4J5lufCYEwFKOvQ5vVtIytZl1nRiCd
7+VhbV3Hi1YwJSG2rnTHatJDhQyAG9MU8c26QKI6qOOQ3pcp94Byc1p6JQcNHZ89LTmwe2js0YF+
bgw3qSkrrLraVCpTEcySQD9BPrq3QXkulXgunnWiGdVmVanX9bHJH1NhAFDWMmz3HZxQi0fc6o3Y
Yya14qjqvjxjC2mGGsqw4WbKe0rBXr6W4eVyY1B0lm/bGre3UVKb1uLTUBUcVOKDP9THXS8u+DUo
cP8k91hSLstKI4fC4rMIAxmX5rKtmHagfZwvj62m22q5M3iukgupMrmyyIbNAY47P75kY2nYXyji
iujQkCtrPl+oBfr+Rbm9Jtqmx5xs0GiNe+7F9uZfD0hajUaiU2v37XXa0Yy4HZXgAEF7wVugkRUk
4cC5UFSO+f/mc0vmxUBcp0ZEQDsQLBcI+ayQmvui6Ndy8aoe1OiC570gV1mhsiIJ9apbbsrFv56G
ZW6UjCa9tNjfEn1WWtK8IadY1akIIP7T51w9I4xvlYJ+k/AyDgazjeYlrjfySSL+f8KY46WBPUNV
d5liBTX/KF0SJy5yn6JnV9x4KHYHa3uVjDDXX0/N7mbNjXZt9Aeu9ngTrFRlYhRVMIx/VP9IucvP
590g7o3Gml7k5K2XZ8IhUNXSl7gBD9JTKiir7CI/ieQTgWJJ7TC/kCFqNalb3sy5clLDvJq3sG2j
3AvfJ+gShyLe/5EC6Xqik6tgxjBgxRTVzfTDXdoJLxm4fkXf7aTQltWpw0g45NCk3O7EWJnq8WHS
qoqvZupdV5L/xmHwUG2Za7qr5e6pRedlTpk9ZIrfFtdHqxrrNNrMN/KehoV5Q7w3yVWq7/NBszuZ
lKj2EBzzkq9a6hamcEarz4j3Gm7kXsKCWrT+ype2U7bMVcMlkiV3RYEJ0Iry/jHOyWQ5Zq6K/2dc
nwrzWaOvoRlvl9Pb/+buTHYsx7Ls+kVMsG+mj83rG3vW24Qwc3Nj3/ccZv2EhhpoJAGaFCCUAP1N
QID0F1r0VCI9LLzCUNKsgEAgEN7Q3iN577nn7L22PgIxffCNZ59qzwzrZXEAxwjbgb2lE4GNM+Oc
5k0FCoYu5YhtnRJb40SqtcmGBAQ3Gi4asgCzOnaMdUWcixpH6ZJqcaqeZP1V0In8YG3R6sukvvu0
r+tIOebATJp6O/QM1QPG6cFkZxn+/GLcNlYRuWlm3qg+R60SN0k9BPdmEB872MZyL52n2tqXERbd
lgloUL8KarAVc8sZU6wT4cgILppXcyMeZv0yoD1N9RPbrz3l+UPXAITpjJ1cB3uxql9xf7vm4OP+
EPJjOIibwCjfzMHaikm47qIc9ISFRJNCujHH66iCqYiiNxOC9BgBdaxBS0/td32KTlIyrYukXJWg
s3nUsspRc3gRBdA4bS3U740hHkqR9T4S1W0w0FtQx9xYJSr8sLS5UarlUpt+POcqMQ4Vr3IkqbRM
ipVhMDaUm62v4ijgTdCC8mp1/r3Je1BmYsmqj7SgjXapWe7lDN/G/G4OnZ121i5S0PfD36/vVJoL
JRV2mt35Q7dKrZoVfWJPxfsYTLRRvqVqw2bLvfOvRRc5zaSuG1C6xJeviWTfGu01Mhgaxzmugsou
W7A6Srieq2vE8LOD9lFYCVwpBQMpskS0F7MXl6adNzFnhna4TjCJrV51ekx3y/6X3aeMT6YKSjxi
W7/IbElFXwDcW2HcbWKsSXxmLJQfmQw3FZ02EPCwrG1VqDAadDfjeNsVr2UMSq6sCJjpVqqMQLZO
XWm+V2XJtVraP5i35jGGv84cXDvMdeGKk+mm/bFIHutB245q41UcHasJJ4qC+LcXDlUEBJwBWcTA
XiU6kLUq6uy8gCUbKmtT4X9FTKOEyQ0FUl+m96hmJ+N4MrZvasd5nol7WN+ksvS9b64yTiEi0Z1W
nNcmK2vfl6s4Rrodp7YW5iuNd3ZkDtKPzzotjLLrdnKCVi28DZutKb/W6AdGQb6foudo9s9SodlV
X7tS+5zhQdBmy9Uhk5ORi+/2rS3StTXdN8TYS+I5GrN13DFjM/EDTac8YDfgqaxzR1OwU7QflXm1
QjZw+aiXAyTzx8wMPYnvKspAJ6uMrqWX1OIwvph3IvQntbSaLX7mbN1mD0n8otCMlxoEJzOnehFz
o3av9Y8KTpSmkt2J4V9KTIMfHUgAX5URIl6GtDqqP1BI4UxJSwNQUDRP1rS7YqzvCxavdNDtnpKx
HFldBeaFQAFUIXQbEQ5YcB/G7Zl8m1UWYg81kqdx3AhkGUnXQrhk2AjmQGAVIq67YsB/H5nkg+N1
v58CImHERzUgtSFAfSLE4jYy3ucCCQoeQtFCRAGUWRffEa6uGvTaSaDx8wkfsfouB+UqLPGE63Br
4oJ9aPFHAgDvhojBoWXrGqCkbhdI7UZMzlbN2F/2ZrbdUqlPdQCUauDGGI89i2U3UuMQjDMgx40s
1CbN1pAM4IxoawYyEVJjU/Yku8qc7uVwE6XNOmcLpvr3dIqfuu/h+kIkiOSLwPfQ9cmJIyE1I89R
EwE1RL6U5J6h0JIwjvnA8hbJR2sJ+uUmNIRFTWdTgPyNObMN96OQnmtgvVNoAFRGloIk3WLKLJVs
+8y0Df3NaoR1T53QGiiX0vFsKXiIyLAw8Vz3hYLXrtqpTJb1KHI18Djj9OCnOzOp7NzEyjRbNrLQ
Q6O+iCxMCZYrwGLCWeAAn3VvTXXrw1KzgBGIRMvM8zbjD4olUwhpwLZEQ01iSNYuTGRMcz1Ko1Te
jJHi+Z14VDPR9lGs6RJaQR3JYH9r5G+68i1Rck8b8Ml2rddFfOZmHckPuowWOmt2RolKk/ZMpr0r
c7wf412C007ET98RsiKl47af43UxCvTerI3Fn7IEvDl+qiNfCQMY3h3Kq1TSECjmW00FRxyK0OMr
HFi6ncfxcmoKXLXxN1Y/2dYEkqE276cGDpmM0ETI3n10PC0twVK6TbT24ueQuLMGiaoS4Zgm1fer
092vznYQUDRNtzja6Z8GeokYlFHfIoKKt/BovUWeAL8bkuqfd0GWGdFP7f8fR0hVURaSisjZ1vx0
GbnRE8GQEsXR2ZtUKHXY2LmP/38XWc6xPw2g+6z1B33iIkpJu059tTJ/VWlfZdp+msP94aN8Op1L
raFKRZ7i4UNBYn4wfXyxbB8T6iKwKPFtLGPPbhd+N74IoPtVW+Dn73D59Z8+3igJgV5yOnDG8saf
7ixWhj///j4Liv/20SywksyQ0FrSxvjdFTqztZo5CnB4oktbNNHUdAt9dfGeDI9faWs/D5P/cLlP
uvxcK8Rc5ozm1IAXliwNH9d2Y5vOMt5eZImqF+/CdeKwHKDM+ELaK/3ymfzp034aSUWdLqijweWF
jXFeJDfkPGGYcZJtv4MEzcKBFuUrfPFXV/0hBPjpLoqDqDRJync8AL1coh8KfHgMmfCHJKzke1xN
1UJ++tJNszz9f3gF//Fx1U+vYJGpcze0XJjjA+KfRS1Oujqk2IXSrP2tBUkrETfsr7qey1vw+Woo
BCxJpTFmqJ+vZkTi3HPCAGJBqxuwd7yMppaUnGIL/PF7t//SY/Cr2/nzFT+9/UMwpn6f8Xo0bnwX
rsOthtxreACO7ypvwT2eZEw51YUgIfByaCGvS/xE4BVfqEukTwKBH0/1zz/Hp/VBbvXetBo+OSVv
sxkJwkSXjBN8rbnIdeSziZTjGYra4/z+//D6/nzlTwuEP/ZjL3RcmYBvzE4dJgYJgeeEJ3HafCXF
+OpjLrfjp+c4tMaI1Z6LjcPepOBNZ4jH8Zum919sHb9sh/78sZaf5KcrlW3VpUrJjY23hI0+VsxV
GUgclmATAnwSBB+xyeTkiy9z+bL+7AH+tBbqbZOOzbJjmWACoHb/QN8OKxMW4w9qhG1h7fbwbH5x
3V+9pj9/2k+LYi+qQ9GbPx7jv00VWYN1529rsCZ8bbJbVrk/fE7Ez4rIedfQ1U+rILHYatsJ2SIr
GVzi7wDwG3sMOjc4A7bx3lovLkFs1bcIs7+6s58XCXQFOte1LAx+1PI/9KE/3dmcpkJcD7Xi1E/L
fqPsCf1zrWOFGQ0/5PWrJUL6pB5SP11P+qSJ9RNAZorE9XpvwuXDcQX7W3JRN19bE/6wzv+4lqTA
b1vilxHE/f6plVttEK2qX5YBeEvXBZZRPuaP30jnWzG4w1Fax189s5/MKn/7fIqxpH0uYosf6qmf
vk8zS6M2EaclFBkgwTo5Nl58XVzGzRdytT+8k8unU01Nx3vB2AOhyO8/naCHY6caMPh/xLwtuX7w
BNo3Qpb5eDq38l7YAh378W78O1f38IL/6xMrpjavUf3997Ie/sQ/JlUsouRVIKtchlGLR+Hvkyrz
L6oM3Aw5u8a0SrNYwH6aVDGJUkAYSpgbGCf9Y1Il/0WUVYNBlq6xKZvWvw1RaPxildQkg2dAJpVc
Nz4/caWqCrWgZZIzB/gIxRoBqtLhCYgD+tLasJ+Q5K+qkXSiaJT29Ms49HU0UUxTua2MMOAQyuBj
6bXBdJL61yLkrIQxMQzCQ0cbxGTwZQymo6vf2AUcqcZbE0VPSbzMGFQo4liMBjB48uzVSmjLzXgz
6MK9IcXXtsAOVwpOGcS7uYSRnsmOP+5nky4c8gQggzdz9apW0TZKe1pJmlNbwhq0txXGtpFoW1kL
MauH5DPVi7I4FclRrVEx4x/olPSjLhiA+NPY7xrVB/NSxruUGYYo3CoIiaIugl1BdhKRurFOa7As
1708eDmcFjm4bwm1i5JkP0goDUS4N3wmSVmLRkTbHMVJkB/0vsKUNak3vdV4RXyMug42FDFrk38w
c+niIy6YpqUL9DpKi1C5I/mQLl6oEFlnEDbQ5jdZDh5JeShJMePElTXSN1al05BXpl1CC5u18kEW
lrl8xvdumUwpzCVIStMuOQFI4TBfA6PbY/vD4JXkjjXQfVQQNKit6cZD4nazQdQnTv70TrXym4hm
HI7XA8OvyekmbJ2yge8/ejIwk9eNjOR3eo7i9tHXo3VacGCuiAxWlI8u2jUmSnEz0NfF9OTrqJ+K
etOC6B0Ta6c3yEs4iXfD5Ea4SkSEE0ZN3G9bmW4mNiIaI1qNGYSZhRRtCutwJuNgIGV7hjdCsFA+
9nuhalYBrbZBrt0gHs5WQHGWMSwAd63So26r6RpquhObFoMOvCwjxgwIREsvP+ZWlmN0SHr/0iT3
ZojSXij2erkUH7CpkuSjMyvLCbjvKwE3URP0tiRcDKNwu7T6Vobipc4QNfu8K7GIe2uo14MQHcyG
fmQIo7+rb5tSfJrqHkVS2oFtgEuSmECVahD4g7TVxnA/BdONH5RrbZQPVjbeEWuKhH2c4XSL6loU
FFcN+bRlSgKvHE0fSlgRCT5rDIzS/DrQUY/8U0dJPvME+IzSgiF2pbF9lazuKUEqjZSL4G0xTc96
Px2MYV2W/l5oXkw4f5ICX0V4ig3aGzkMCjm/U6z4u58DOJ8bBtSV/G4GIBFGop6n5mWqAZoPY/MU
RjS044Bu1DAYT2rE0mAV+pOe6hcj5KYFpvXoxzTpgjFErdUgBKokpGt5lt1qmXxn+Kn70yL7i+PJ
sj19KnqguuocTHRdQo74qbgLBkkpjLGWnEh+9iPCjiM4AOnTn1/kV2sjXmeZa7BO/8H0XEh9rdKa
lpwQJmNRECQ3PPz5FeTPBRRLu8Y8nu1BN/BW68vn/GnDn9PAbPRekRzNkG9iXTiOY3zSKu0Qz+YG
lZ2bVsltE1rbegJCodbWtR6LB6td+pR58mrktOUM1KErY1RWUYr4ULDetRKfqmAUO3pPH8ok/O27
/zft4v9O1SkaBdm/vtf/9tf/9Ntf/+tv//Sff/vrf//f//E//PZPgIr/x29//Zff/umf/9d/+Zf/
+c//7XdVwPJ3/b0KUP8iG6KKMEUjXuVvyOG/VwHqX0xOCzqCWxFlCva2f1QB5l+MRfIromRR/u8v
/V2vYv6FshtGMdoXCnDsj/8WvQr7/O9fJ6oJfFpcwrKoPQ31s5Nyqpo0H7B+OJoEw8mHuWWdhmVj
h9H2NHrQ72JpXOvESOrVIYzB4lR7Pz1JSPgQ3TWkctcIYo1HXbutUGCEu7TcicKHgSXQJOmokZ5k
0uKRStT9iKDuzVDPg36JrRrW5LCSpm+d9VBC5UMMOgQbMYTegfcqYvpHa3scHxKiiFU/9DR1WyuF
rcdrrf/OkHVKGWB0mp0ymcwRo1fyY2ye0ngnabtIuHbTbrZu6vZWis8xatQqgYU2YVoiz0fKCfbV
XOJ7c2D18AnJUWrXGSMHRheW3WIn7DdDcSi+R9+LaU2WeXWMqIKQqe4hcJ6il9AjCAGdqGSXIry6
Q32WYm8bnisNvcVKHVbf0OTyN9MwRSS8U47Rmt5M63QwA2M7uleFDWSuSPiuhwaKQ+KfjYdm2PnL
f0l7igtkbcdibrBGB4TLgjUqg02rd6vBhCdmnkfEuI8qY5zSjO1wkO22+N41N6rxNoQag2xiPSF8
qcFaT1+a6VQh6YkL3ZtExY6r0RGf1UF+NE5JC/2IzAJfg++ag2cpcfHYQQJfcCYHMd8g3FEYzuoL
JAZxipm8hfVerl4qIbF9kIhV9WIxL8PKmmdUIiOYQfEhJkMmOSYCZsUaKpYkuK150qzbCB1O2R2K
uQJZhcmp4lkbIOaZsJTZ2vXgfom/Uq9V8pILj6J1TguAxu2lwOHdU83ghOxTtnfLyWtPEXe5SSKs
W8SHbrrVaIE3TolEgB2ebFC5X/vNFtFI0O204lQ96Suyo67q0wJ8iIR17PYQpGoSbdVzWVzN4DmN
L2Xw3TRJ3YKBy6xM2Ps9NxFX7hi9i6WT8sBZ2q3gPxj+NQNIpJJmGjoxKRudfizzN9B/kXEseUui
W2nA5XU3J6dA21pQMYknhrzTDE4LlDVbK5EA1vIC3zTVvln+TqbbPUHHrqBWPNXqtSPBkWSRwlE4
X0eXob2YExZx8EEyQujsjZouf8o+ILjGoKhFNxJX/OOr62p2RMAx5s0gPE/zQS6RjTq+W2OVirC2
uQWvjluIW81DK/0KVhejXJbukCMrt2J+qqxLA/qwvQ/RdqOuGm4HH6F7fW2t7zm1YjawuzAB70+F
BZMK7CfkEWPamdFZlc++dZEpkZNo24e7bqMoV1XbZ8NLZjxriIFjRK3ftO2kvgygTLSLNJGV6r8b
+bWJz1181/d3hfja9jeLoDWW9ppyCdt1Em+Nzp5EurvZqcTH3t3P+BAaussVtaP/XvfbSnEzvucR
jgXyBnRQK795q/rXfLgVk6OhXoL2FCBimfKH2boKxkPQvw/qUzrsQmbj+stY3uMZZVRMmGhxlvWb
WPIm9RwM3yfM+4gDgvoxku57pP9N5/k86mVJCwtJ9KThKxPW4ma0HnJocVEL3S+VMKPhi5xFvNbJ
Qa+iSzdnV0naF8Jdzg8ZQewW1lVIbuSw1gy30o6JxNOVfBtYbNoSSi1DMR8VewTxeJKQNcAYreFT
A3oQQQpW4/Wn3ewXRRU7zi/2AYuGh2zya4r5uedBdzkupdAy6QrAjPRfh/lcAiomKwRTVO6pSJFc
MaXLxFkCMgNIgXUH4ZPIdOCmiNAHThVn05FvhdNwZFvIOUTs0vgZgD/5dBb+S21tTI4PTilwyS1W
q5scjme8CZkbs2JUt1300MVEb2wyksbDBzB9mvKKzoMXDJlSx1+ZHoioJ5BIlddGfMDNcAPrUoLs
uzaDDb9B2dQb1hA9fhC0jdodzHmj9PuWdDjbHOdVDzO8mgBHg8yAgCBgoS2WSaG0Evu7LHurrecu
PuX5JogPuW/3uFJprLGe48BAylxekbXBEdZYhnflfFrAGzXsNZ3HdD/xCOVe7Ns5yTh3RO6MK9Le
sL4CM2zpAL7Pl9R0J4nB4U1EaqFZbjP9YYLmzvHoqRK9QjpZhABUD1JwlKR19tzULvC86j5wKKlZ
qCYiqdwYGwHiegazwPm0jU5yjf4Yr5OPId/okzPg/E1vFELOlK3Z7KfICyBw3hHh4kbf2GoW4UN4
E/L6cIJB/c0pOO1egvyY66fN8Fhj8m826ZYzMHBrdXhtiQWsNySnQxwzFBQwG418PyLF5uEGzFsZ
w6fD2My2wTewcLu/nHx8qpJ/lCcUyjLtCZEkk8962k5XUrkdTZMWJ94hD7UC4grllG11LzuDVxtg
r/35qyD98k346ZLL2eCnwrxq5yFTFC4JaFsnSiTbyDv8HOYKnBC4sHd4DB4gBESiHN3T3Vf9Odo4
vzvg/OEjfzoY5KoeKBmaZRhQCsFrDlnDMan15ismECQpiPDMF+3SfrO+VafFJil8I7lWs6138754
6F6TfXaCcmMXN4DIuxtA0eiN6jNC+qN+O6E7xvMMlFF5IG/+PttIm4VJQZ7AnYRBfwkBqhaSCXYY
dDZuvseDJAAW13ABjkcVOWwNgXqJOURcFu/JDcZOvQzD4m3+QhrwXbcTztVZfWQK5i7tS5LQdslZ
3uAfWv35jVI+tYT/8EV9Gi74qqik2nKjutpL78h82cfn6WGhwRlXqkbQMQAIxJXOsszEAQ1MD92R
A/uq3hmIWp/880LIyJz4xeQr/uIxkr96jD6fU0nliKuan064HTDZyPfIENq99hZ8B4IUsjZ89w+J
ujDpKnk1HZolvyhH3mSDr8TssAm8bP8Dy/7n35qkq79+p5a4E9EwaEB+esDKytKzvlyWesr9sdn1
joxUCizhZNMGUat1IuKSZ91vmCbw05d73XTaaV+j6IJhDWIxdytQYJAQjsEJaOEi3baR4UL8hZRl
3ZYasYypx43x+js6NZbkiPk+Jvovex50RzS9otl3ksufk0sbjVcdndRsy14qgt8gSIAk5RiNNK4+
Fw96tJZLd16wp/2xu8PP7TFYholtEnLs76C8b9gtM7YUw+nbNULHQXKRiGRc1BUoOdH+oIkjkLnb
aLc67bOLep1gNfJrtPg/MESJH/MtG+9JPpDA8EjiOLENwFHcBQze21nu9Gimc6A5JXFZ6cZCSkTY
2mYMDtlI7CqmkNDWejxzNg5bVfb8i2Cb7HTVFlsX1sIJkTBAZoc6W0rvcrVdhSai462ePLTt40AT
SnfDfjeRn5Vumgq0dGsnQ41y00MOMWeHBKrPUv3Fi2s59JjZhZ5vPbU8MwiPOExVLWeGS32b5G/Z
bt4qpbkyHzJohvrWh4dPvCnluhhtmcNVNyEJLJTaxDR0NwmhBdZpYns0FqySi7QzMu163Is4/mFH
kocWelFy7MS1ooKgpRxMNjLFaeamREOexwOZqw0YeuajpI3BWuNEslXI8SNdXX6tIlvOP4RhX/rH
HDRCAb43udX0jdreNxK4eHsk1cKwY82WlJPZEFk5Hiz5FGM2NNY9+SxxjNkR4a5H0KIFCuIMGHjH
Rqej7FlFD+pHeiDYC7coFNETD20qAlRlQt5vKTMNB2KEYt4H0tqQDjWHMc1ulE2BbzWq94b0SNxC
/JwgiXbRcZUzWacYE/o7Q3KUbt1JG0m9b/CREbswaCg/HVXyUt+O4012gD8INxrSbWpzPioiD5As
yvb+ZhycBFKPiHbu0gxbtb7PszuKpWxeG82RFqA/rwvyqKytnK/LCUa1x+4OaWjBSml4AA1iBOI1
XKK9XF8SBHvI83k5JFJkw6Mk7GJhN6KoTjZWuzYUFHherkAfbUGxBCQROn57UeJTpu/y4EqFGa9H
w20iz+CA4hnCu6KcUGfnyV5O7zptnZYYM2wizGAFN65O4xo0kn/Ug6MqPxfkBmKRFfRrAA4/DN1h
oi5+RUWGoC2U0EDZ6Ds62dWtOx2UbOSVYLaf/e8dAhC4qzgSIaX5xwjrW2NHbyqcdTyHHHzMV7Pm
mOzq6ZKWjl5PQMwJkeoic36QJHhKNr9UH9+hKEEsJYXecLTvwTm1YyynrC8QjUT4XMVN0h3q99xp
KhgojsCTwRIRblMg3Lj5y3czvTU6EOq1lxDgQmbDUNoDeHAS2AfyeWHDMq8Aiu2ImTujhhQR2rm5
j550NxtbXC0sWYK45wQOT0cZVosPLV+Jb6JBiAnbsUu3hFatHOEX2JelPUPzhonsKme+O52snsAR
4TjNZMgQUEqkKQBNSsg3SMTWSrBWaNCXhIFm3k7YczXYVOXFCl7N5mAxV1EuaNbp+NniPvAEMu6f
ZcixC+QGb8JriOH6OV6CSSqdIx01c8c7hsOTYpwDH6kGHcnFS9TsYDco8wnr8FrYK3DPM/tbjE2G
pz26kqW9yXTAciwbZG4IVNLc20Tzgo22EYHEplB9NyYV9kqDl2u324rJurnmrsYXIneAk67M55GP
uys9/9kAS/mNXcVuVs2xAFHXoOdecwLmB3OW6JLWMRCuP1M9gHEJDyEfBfhFs+1me6Hn+NuEpoyL
idrsXbR/DwvthiGAjXN0VSMlhCj/MgPJYxwEu2DJHWgJi5i8WFrz5zqaL814Ssg9TaGCO1O/zjq3
wk2K8TbZKij5qIjw58YbWYGxzrFy30o8KgR2gFwieGHbXWOcswx8lQ8J30y5zvsOEaSTSi5Ngtym
N5UEbmBsJO6ptkRjtEyz7vEv1puBsO381E+kEp4KDEfBvk03UYf1B8UDkzFXDdy5eK/BAQuHxFph
vyD2HpPsUZxPEJwN2E4mqQhLokOSrFv9ONB8IjUAOkjGmUMgTOt9VuwuX/OaILUmCWd0JvnII9aG
10bzwsxjE4n2QmZjOtey46zcl+1qeu5BymJ85/k3zyYGfeo93UJ3e1WO8iU6AMKtWcXXGamICud4
2ks2hg15K6BufxJnElNGp9qqBQMhMqxbiMh0qFeJsWas4dQvMCyWMO4Le5GEbIjOOTtjsmIeg85z
IJgT6/hFeDHxYJBA6YgO8HB9mziYqaRgg2ncRn4pakRne7WAq0cvVgQQnDTRFpvncaI62BbRidVx
UTjzexb7zAnfMsswGFiThFEngzta73v9RqzdXltFd8gRrM38QFw4LggQ8SpY/s7jnPfNOOq4pWHr
tJvEB5LnFSI/+a6aToZCKvOmCnZ9eqP2R4ZbpekRbOLvCEvpdccf1tMz9j1xC1y+qJ40sAUg5cEQ
ct8I58k4Etn87jImopOZZfdc73NaNORSBBtFWlDDk0faAJ8UGDvC545G6NIZDGivHompgiU3WlsO
pkhylcbxocrLbvi+nH7MjcmmBh052Euq7U9nLCCcSHvHeDIyO0aXzAQfjo/m4UlS75G5kj4wWp75
bGxQ6W3zfedzNtU3CWhpVoQD4zAzdlBokxYy3llntv1VssPoYbIdpV50XE4LISWQO++iewPZtZvU
2xbrBodD/t0ht8NDwh2Vn3ktsn4j3lq1F/Eic995hIcVc4sckCGQk/w650iNOKie69LtGc3KbkfE
6U1AWDRkA+XQ3OOkMQwiokgH8CZhxX6szQcUH4bNwoZTQbaVA60X7XEkE9eJDTwP3nJT8LJ8G0G5
GrTWPHTNGdj79l7VPYMFb1OTvOLKqtsqu5rTMEBhukpk7gzsLWQ6kdFmOd8gYwWaW9LreOJlsdXO
xpZOv1L91jxBKLP7x2Bw9eplap6jmoP7bdystJf6Y3zQ36BugpgkOY70kFeMI2AgMXc69Sn/ULut
2j4b+YYVBHwAEQb5B18lqEeTwuFJcDH9h9fxmgSbgqDpzoWu1UXfeirO7rRoefgaSneJw8mjzbSR
nsH0kAG7IOlBCbUu1F2KVGhw7H30ORlCJm4PmOrUXOrvIcQsH9iW14EqQ89CFusbrUxKO7jm8D4/
ZmJ6oz3Ta9qJinoxx4Mf21Li6hBiZU+hiwtMsNkK1APNpmpgjBLYtOv0db7EkDm4YtDRa5qXNA5g
SVUGGOC2M24/dxRfsKiP0ton3YAhIzmssLYS3tBVcDCfSez4wHJR+StzAzCdzzWQtm0BT+SDsplf
5SP4zheS17BzzPcMqAVwmQRSKZcoflV9OFuGC1Tjuqw38j5lHZRQr9vDLa3Vh5iJBcZtTjHRSqoW
eryFQWLDKsw2QJBEJ7Mzr+RbfodPPsMSBl7H+NxIfDDYYyWVoSgQCie6xeeoow9vlsaLLaGlIqZW
9PRuN8lOLh1zlDrlye/WwkdYuLR8mmBdIV1cQvuuNQsTQtzb+Z45RZEfa9z1ROdcteBG4f7wGUlH
kDidDg6PRdK6ceNBCgiIPSe0ixiDdEc5iRnHyk+JsBOIex8exXeB7YCuEoetH/d8ODCf6Xc5sQFk
Jjzr53Tk0asoqFbzDegFevxdcBuEH1bhjAWHBYfVMrS8DlOiK61HqBbeQoyE6Q/aAb7t7FbYIKRj
zfE1c4aayJ8zVtOSJpTEPlc8NetsHT70PHrsrxsiuG9afD8dMoNVBr0u3WdEBVCwFacW0Ki0Xu6G
cmWCMakukTmYS0Z8K9dO8nxSH4RVsewCu4l+wXP3kB5Y8dkvwXtw/GEN9OGpYsCYHAFGXHSpMNWx
NlIeECZWuDL3LN8I9wqHRzg0OXJVqrhtF6x5jb/p31ilIFzyZQbmluAk1vhgvpBhQhJXTNQJVQtj
/H1yTo+tikXB05RVwMvVXiL2dTIiBmFfDJ5Q4NbdmnCyBqZJHEWw19rKcCwHotHDtX+UtvFL+dLA
qsd+BRHmpj2RGEYSCeEu9+hAevHc4iw9g1dlHAGazMlfFkLc45LZ5ze4k67Zq3oznsXy8TYJLgb+
C4GNFUazZXenhdSlRXfjTtkFzVFINwP6mkE4l8qN5N/ClBM4gw6vPEjha8eB+9v80VMLPc1XcDX8
VdYpfeRTPUWXmhCt7RL8rLjmPgN2wa741pEqQ1yCSszbAXL2Ebq5uq+v4xqXlzHdYABjd/d4MEyA
iNZTiMVbv42ObPCkeRK7/NYoaHKbR5L+GmPdziv+GRTcGyxIxTPxTcF97c4f1rTif3KMsqNyofyU
7IJEfXAukT3UD907zSY4HQ1VibxKQMsfuDKttvpqjfYEOFJ2SOgB2BGt2RefoqfFfqrYB1HC6EX2
wZTYMgOtpSuBNoamOpQWCCIH85YMgBARM/EZKP4x1cGDXQ7YDs9tKnsqf6h043u6Q/p97+gf002I
f3s6YELDfDhAwvuiDyP+sg1jaQuVQNYQGX5qEJmjJvhdRBtmgSiBSSQsAx8dZGqVuNDcMSjsiKHL
XGzNjMhq6kZWMfKG70RsPURpaauKnnhvB4SZ0Ikh8K+kJ26qq1D0hE3HG+NiM6VaJBzMOIEv2mbP
NcZNBg2SzVjHcuMHlVJ/PbESvg6xo1N5x67u8OXzBU93MeOJRdBOoIyI9RTF9Z2/UsMFY+KfmeAx
iEhelk4hgFnPgljDm+wChuUmzi6hHJB4He5Dn3A2ciykLQyYKQnwna2anrAiu38R8jXFPC04uhfD
9ktVpYz87mexyNIixLIiqyhGDNkCbPj7Xm4WWMi5W5pwNGdIHLPbu25kEu2Ns6OaLoaFgfwd3sb2
tXCIHGGlB5uiQCKhQ0NG5emLe2794p7/7uf51FvuGsWEyUZvlzBGNbSlwIlyUkeT6IZeWLyl7jNC
Zy5WwqrBnL5J1XOqnRP/Q2+fw85Tx3UEBSb0QhC4OKxqD8itZfC8hu+SA03LI4Kqmi5YIRaHuuJM
4hmzJodag3baG/UlTIDMVbO1/53Ux4BOnwKW+hjQU9ezLY0UWEhztct9r6ltqaHUJBppHQtHZCri
Lrz8QKAgoWboteBdjtn3in7Kia4dWoBxO94SnspUfmtEj918wSFWR1tD3XMiSrhc65i4zEi8DM9N
s0v0DWMgPXmJGX4SlAvCqgmvs7Su7mhvdd8GLCTkUlUq88qLyWPHdhJuzDcxcDLeTKrA5Lbwd1RF
zzxVhgqS6WaMtqCLmDKhjur29AnJUjOPCUT9bh1aZ3z0/Bj74TttB+zBG9CbNG/gjYNxRiWHFRcv
tFOXN9pwq9APgEekebNCNtaR+WQn7OfxJsqPo3nJgaJbDt0eBsZ+fJNgWqwcNqxySd1EMDfRNfQS
IF9YO8n2sTnuVuw/rJlMaLDXSUCEJQHyaMUom+KrPX71pP3qwVcBygF7RCm6YFJ+HmJMcy2LQc+D
H0Lg9dfA7iOn9DRqffwTFSMzeZXT7uyPhNE/ql9MEyX5F6oSQ9REDWsawdOK+KnFXAeKnvv1srZN
GxBuGQ859HULf70tid9L2o71W/V/KDuv3caxrG1fkQDmcCpmZUvOJ4QjM8VMkVf/P6zvYLrdhSr8
wGAwPTNVtmVy77XeqLqGeM+n3txcFcgExBBjOrM3ydMAqs7wqWVbiiXLq78Mu9KRHPP8m3VlMFxR
XDIrzTcWLrY86ZN+xVl0UPUDpWM/15wmtOhi0+F9swP5WbP0zkPvRkhRRgyUbnM7yStrpXrdZdS3
o9eiYcHEz4VebaTUG4A8Ho0PnXSEkHljYm81N2ycJQttREVzvxdh/+xop5KIUHHGYpKnl4i+1xs/
ohsS0kBF4jpfGLHSn6MN4NDIbpxrZIhvyqtrKB5wWFb50XAAM6tHdybthFwC0aVCC5xUl11ZtXHc
VhQkRZCcu5wSECZgZV2AoND8Yl/fzcTrJ/vPT472Q4j+f0fmP351P1iV3Ojl+LpcS0vmff8GJtfs
NPLDuJy/tVeuJO1GcxrzKUtn7AgjLVrrKyj86tCj/Mz2ty2nSWGpB+GSvnfg7I3bPrfpjnAwdq12
WBMKIu1u39PKxdZbwkRZVHWmpT0/SO+Aulc/IvKaoUlA+fi0LAG0/DbPNOyq6hIb9ecfVzR/e0VQ
T8HtQA81Wrx/vykoKcNVP4aGLR6hMAS6Yekj5USgzfgVVCp5XLSPb5ng6B00Tg6wzbnAFb2kuNHy
TWSWtMFqnsBJHznPV0DPO85K8oWhqrlejwbyiwX0amzAExCwc8JiTfRZUFvm+eohWnUL/jlFh01B
gImZDSEx8mkIhiFgf0cve7htTWfChsAnu4NSILa1dJM7Htnrg2Kv9sUu9MWNetcUW/VVf5BjV7tH
GHJKgvj9tGhRKTR4XO2xXRu7ReWPgrnyYg+yY12eTQ90JvwocRsI2/499uMnc1/ck0qLl4OFh6yy
6b4IaE06oAwi684Ad8cBT15r5k5PlZfuyW1wV4G0XRKdAdJ8iFIK3jIbOtElw/mjONHlZ1AT59Mk
1u37gNEiqB3WFU8PwsPSwH2qLG1L9x91R8tMvDQ8xzSLUyAmpRYabnbS2p+e/upj+U2iMCOCLoo6
LVVI4X4yzKt+UHBDRNTEAcpSn+oBqGCIH0MLMff8AlxGMgs7m6qeB/ONrrkX+Cpuww7ML5CcFVV+
A2saIyqd8b+Kmmqv+UQ3N90epJVTxQvXsvoAE81P2ht6seqkf3B6UBZIyxdbcQs7O5IAg5xBIEQO
/L9bRydqivkridXmXVsmpvmNPsH6vvkOFZuova72yF8qOptjL+fVWJGtPe/TytWpGBz96OWW+qyD
AmWStsJJtQzG0z2DdPaSvk/gSMA1sQMqB/77Zr6BArJLrbo3AK6oeRZpVdUZENU7827YhPdSMFX7
eUFCaGZt600XXZT2iZc1e4duKCNCYw6R6ZrjXmgt09bv//KS/pqF/yH6/XUoibycJJoS4YEm998v
aRx2CIJzeJp0l8L03gL3elBJ4ru+afmmF/cIRPJuo6AmYXHAqEh0f39Xd4eV7oSW8HoteLmcgpuF
+JA4+hQZUWrgL7tg4gnJjAxGnQ2eD58FGYmKBu8Ia5D6Mh2Q5MQX0CeHNjzH7VZXPCJmWuIPO7t4
TgqqS7jU7UYJrqnHaFbWDoGhCASRvQz4FoGrSzJ/lz5oN3+HE4ydVODFoVWb9ePCPQx8RlQoCUp4
DqlHNO0Oycm8bhB5xM7NdGbOS/q9mFspFvUiXsEtwAV7zn0Bwc+4WNjk+qhv7ZGWx2fNZWGD1TDv
9V3rl6+kJOb7v2kkfoqX/+/3sVjdSGLD3aL/2F1m84rBaJWjGl2WjnNqrqVNE1D7zKVqldvljMmC
8YXgLXLer9BO6qPg/9Wo+juOHcnS/76NhYP/+F9hmj5RDZYbPBaSt4JGdCo3dU1AmwUbb2I7fL0i
dQEu5blVnTLbiR/RI5IhSrQ7v2bq7/DMVUdWGOwIzgITvAJJ0s8BFzxZV2lNItD4wpZADIG6XRgB
IYiY04nTBO40iKklJLO22heDBfgregXbNApbQ2rvEhhiPiAXw0XClEms5Kl7n0jhRxFKyj2gP3sw
gp81L2gL+vAGZwzI8KuMg+gNIuHTs7bN6Tley5A19Ewj3mmpATSOk03nFZU88iekYSMDEayrzYS5
sHbkZ1iKBgVa7SSVr7IJEqMAE83IBFrx609O25pOF7ZlALo3mUrn3v/zuyot88F/XtV//E5+vKr5
WFeVpPNotNQp+OMb4abat05RLZXD7OCAreq5dZN77UJbJHWkucee46++W/i+94WD/PP3I/7ufmfx
08j9k0SdBON/PyNDvxKipuMZKXeLc5ph1Is8mlAcXu3gb85adfnb/vvT/++r/Zie1K4qErnkqyke
QTcRcBQ9gXTUbJqXZX0azzey5dz8SQQA42olm40uIK9zrh7bNOTCmgZlTAcUEVNP/AXuQza5apV3
Ode/yl2wLSzaalz5sUC+tUuxf0PkW7OrBmC6yFiGlz9/fL/doP/58f1405s6CpN+lS4/UHE2L/3j
eIZirO7HQ5HZ0olBRXqRLuiDlhzVB5JNmQlrL86cv320v2mCQZ+IaIV7wBRM8adsJU3CdJQnHqxc
tiZ82Uj4CE0m2uQ5VNxqUf7RQZKy5+0VwmFJtLfT+4WCXHrigOYn8YJDpSSvjffCrt672dbAyBnC
PgQHNIvyebw2+YvwTUS1FZFYg5BhIi/Ghn/qQlt3YEAgDqzwQ2TiZRX+UD5mqj2W9uDhewkaY0Yg
ktYRK3JtOdaJ/2jNO6FyQvMvD7X008T56wCWFgsnHkODR/vHW1brnSgY0cqwr+T/cneAWC3Vd80y
tBPJJ2cUIKDY5DtDpoY6xoShJWcySugAF/0qAWYCCQttRCllQlAjHr9gzA7gImw4gIPXe2Wrfaik
FIIvucAHAGPpm/yYf6ONnz75PPXXSvWi/KTkjwCRylf8DOM55Z5kbM1mPyeLZkDpz1n9iITw1nlX
2llSR/KazjFS6HBfjd5o9ZIIiXFx0lHV4hg76cM4TUeSFFeyq9ZuPdAxL24UZpsD5daojzuIwxf9
jCLmaylgGb71lEnMB1sgYZnfEpxg59DDIXHTEr8leS1vF8N16xLGJrBIMMUgTLvZjW6vvjD0fmA9
LEwPJXlc+iORZ9ebF96jDKcmaAl5hedQOL5h1LjF4gfhnGe2en+pMk/MWYrc+U3pHKlwmwOxzYpA
70dEAKMTwZ0ZD6FXuRmCnfs0GGx0rOgqwajdpRwno60a3AOp8hdXNMgA+T3Se2hF771lEwHQYKqW
HmYuKwR34Waa9kL/WPcH8XqOlLcy+wjbC0FJKjng97DWJKYt8Cf5ooLiJ+wgdLxYGrDqzeNyzrBY
/GVPVIwFq/p51IGp0VOJigwj8Y+DNQrrtNcVHkGUGuiEzchBhzSalpIRFG93Axg36J92Pasa+lJE
Odc1bjjoSMI9jU8BermbgZ9xJ2wT6bmC/SNzDaW3wMzkGIM/00QmHTRS63r9YKIhvPl0cDUgKeVn
R+1rxf9Y6GRVizY9rvSQGRBqFVSkFHmySPTekggIARK7HLbsa2cAxz0mjGtKtuZ5hDgs20vNL6jC
QrFmYA/FzQKAJRsisNIKeB5JITQRIUnrapkInEi0F7KNDhsqgJGALncczdDyCxGhw2vm8s8bRD0r
pN+Y4OOv+gSCDRtM9qVIFrhuAZqiHevoMG4xDZB3SiwXCmEaglYduCgEE+XQ+QHCcgFWBYrS18U9
jpUo3YYGGmDjcRW/gL4pHK89suOFTTGpxx0WRAnUoAZm4A0WlihsHgmCopEqABoSeUoyehWk1zMH
6PpaOb3wQP4lSuHuq6QsVnDD5m6mTpCLCgdCeQrr5xQBHXpg/BWpk6JgAxUGXo4+I8JHMHvkFvaM
jl4s3LDB7KDZn5BCAbtAw5FBs7lhtikRKTkyWD8NtsDsy2kD4yOI26w/muxAIfifQw68IK9F6DHg
v3lP1fzYBBE7S/Ua8nmGjswfHD6SlXsT7lh9cfgWEO/roXdr1AiUjgGGIJkUaC0iVJvIORgDWx83
/Jj6J8nYmJZIemp0gsp9krYKw+uxSHiTHmTc0TwcjXAfV5dx3JSXzFP38EJ1+RANfqNtNGqM5HX5
3e5wnoqCd633Wb2vOJOGy6C7yx2+XM/YD1g1BvqNEakgn4gQsaEO65XjFT42dpXrRmVFqp0rBVnF
Xpvtjn0fURm0X8eAgEhvgdN5OKJsa6i23DkKLYhIQhTXTGzU3d0MpYzqfmFyFWRH9NILHKhrvePN
+yquSB/tFq4I3XrFi+Qmv8qtVUJMN/NXdA1EBIvJhtJoHvUvEC46rQroA4BIeiZjW6Q8EGBB9FWS
/sPp1ZxPGZbf0k81tODrxiaNLuncqT5FEToqa1xMO0538xbEy1vESOFd9ZnGtgZVkRKmZSf5ncHd
Se/BRnhD5sQXoXeUfZQApHVb2IZ4R/ihThGSAGW4lhBFXG3epgwCLbPBSXMv3qXMjYUDGgMfDK+j
MOlDhSrOiK6i3CLK/BzINxPtCrQB0/arDHSOK4P0VsnvmI5EK88fV4jEWHwR1yXHRVfIL2xw2itA
tHIBdhvZm+qS/NGluEijyb67n5oNqY2Aw+1ksyEnOq42F8d5hlqJ4fylsGEAkbHOyKkzSw8f5dtd
RaUicbNXmi1OQuOnSe+2bEHoaHoP0SiLUnGCCby6/fTd0qRk0+oO7kzZ1zI0uOVtM4Z29TDkDoYT
eQg0UtGFO4mYFB5jw7Sr5PTn0e7X5PvfA1whuwOzoUA81b8nY8locgULOTi2TFbp0m7IN5Sj7OZ3
tq8LW+bg+Y7BOglTnLGhUoJN7hHLLOQu2fvjnr3XXDiqBBe55IMJhZf6XlfWQri+oZxvYRHsfHhY
tkHOGpSN3yqIMLzf7UXuf2Fif/6J5N9hlzA+S841qQaG8CO446YaVyVJmb4Ht8eqom6VaQ1Fsrp0
99V95tQcDIhghu38hJ9vqf6OSFwm7R6TOdMFzNWJRjnESJ/m6W97CI0uv7kvZcZWXMuaago/MYyZ
IOM8Tplfw1d0/cyufL5qt0nY2KvZ0qUdilMZmb9GdtVMcl0gzoeCZhMoQdR1tC40645H11wDUMnt
cwqR0Z+b6NTHzyly8v2iR1tPXyGDnyii9129DOJHooAa3V7QkeXNk7ZiWR2CIql2aYcse8RUP76Y
8tuqDPrelkhlvMjaBmCpKQNz3CECiycHuO/mQBOjgRCdwjXepScVmxV06sZwwjNUebzhkEH681Ii
u272q/FhvG3R3g3ihmSJsLeKgQBwe4DuMDzhw6TSNHNbXtmVH+2Gbd5cFPWkDt8LRAJz4xPr6Scs
vPD0DswoOnagNn3blc+LfX8dS/BbanKUKLpkTAtDf5yfKR6pepf4CRQlUXNvAF3mFwArucbzSYBo
MI7bug7SjKzaoFjhlvYjaVs2OOh2QuU2lFOgYL7GCIeRiZHNeB5llzuqvD0izNJGT5G+YmTo5omW
E4RTLSfezb3GZH4/ED55nb96lJN8eY89gAGMWgtRdmGI6MM5rdhtEbrXFpZOsiV1rhaUNTE1JyDm
mBsJYrD1wuZ16bnQUeA+mzgQwZ1tzBjID3e9n3xr3qqnHwEwYt1fgJgkV+NaeJEGl78GtIjWXmwg
KPQbGlNYBjgyuJKQq/BprUhqRQGJPHFTetqhsmcXtViz62Ic5XY+eS1ikOO45eiRmg3VBok7ZCfu
rrQ468pkrTgLkVC4WefqFJAQN/oxbUIH9c+ucw1vtvXtbJP/65DOA4Cdbfh3ihIKLq+1jlzwNOw0
Dz/id0UdZPF4dTCwuIi7KdJhOrhIRDJEAfzkuyyj7V3UgxiUnodHGAVonQC1xwjSsQ9dpg3VG94S
zzgtVtzZM/dQ1TuGgIVQUbbIw9lyLixd/ONN3+n38U4/St90/j3E+9V2+Kgf4112tYk6HgDkib5m
1McGubggLAQheHxvZ2SQVCXuOCGYBpecNbLrbRyTX8NJ86AhAzOIg/rxZpNY4ZuutkGEggh4y61K
GMGdeEzO6qUKFgqgxxuB03St0jvX+pgZITL5ntSPeP/YuYCJ1BMPv/TfyFmudn7XfYtvaN6a7cdM
OeMys9aVPeFoQJVhL6QE3612F/O6Kh5XfWusIy4aq/5GJR3WlxH2pcO7TNklN/68znNbeo+Q/Bwm
yL/5QxyX/OZknTWeOnma6RYnaWElr62XyyBM2Ba0ct9V5xWQ5d8OwZ+xgb/WVpmd1VwKwZfF4ceV
k1Tm3Mc8mgpRx1bGMfdmvHVH0Z99lK5g1R10i8WvfEeKPsjJX5YW+bfslszVoC39EYr4H7Tf7Ay9
KOjkobCldRScDq49WVW2C6WXSEX5bdUoDHkDFxmnWxc0qayv+ulK9WQWROFBsshWdDNkng5mDYnr
H8npopyDLGDuZFglxwNmBoMaImSaMzEsG55+yakpeYMmKs2PLtpqoz3TOixiAyK2naGoZCXELS81
DzmeE0BUGO3cZghGCZj1NvnzgJTFOn8EOkypmxRpOmVB4nXYtYnfCG5XHRPaQvM3AnfUziesXA/f
NSaxuNvnNy6a3loRNUyvseak1Ropeh5uygDvrFenBxGSp7OawUI5nHI32QaWDVdmrxdqxB5Yg+L9
lZZHOHEn2xSeGj8humo4iwir5XIa/Ew9DJ+5LbPFzvlO0SioHWgszZ6jBA+NmSxqTLFzMolH7lKZ
6ync6rDhjQuNItpEytJnK7d8DhiA1+mHcLhxkJgs3ndLvORMAxLoa5reQYJpLihsBVwQl8QNtxBa
aHelmAz7EzLKRd9tzU7KwvYtuaZqq5h1+D7JVb9lgZBbIRNnjmZ8Grn/1cnKEBVpNvAHthte/5VF
QSo6RVsky9aDJMg3KGaWOR/10aLpwxm/Uu414titCZzV1qCU0c078m3fEmi34BxIWzJ0uIcUv0jL
GsmwZ9JlQ4nSLdCrbYIE8XpUw4Nivt2AmmDhmgrTC16fU351sumAbBQwicbKgl9xTsGrFuBW4MfJ
3ulKIqinvZA0kG6Gla+uzol+N1SuFr8guxsATYgXXx3HWWSYfWxUF7qvozOXb0lX0AU7nUUCU+is
en/GfUHW/8h6BKO+EzWfBHGZLoFFuI3QgQzyKnJj5jhbbXdK95wJF8X0WCqiBkkIBpv7BY0mhzjR
nBHDPxzgdTk1L6bHR8CD0TslanWRIHjgTmlyqVNKRh51V9KOVYaU5dL7kG3AHwUuCUhlrlrU8E7s
c3oZZUCLUExee4SCFFVa48VjAMhZataiCktso7BijlhQ7O1Ue/AmpY5qejlHi/IvuLb4W8jtn0fH
gof8g2wwxcK4iiNHB26Fw2KRtfR3CCN2SVQv7/XspZlbn5VH/JqxEaQJ3MLSuqszH62s/AOG3Fm9
xShZEWijxybyOUFXbVH9C8HwQhQ1gredzKiDXcFZHvcF6FVeaN0iObjAn2TpwFH2wgU67OzADPIX
jBHjmYYpC26BwrD9glqhLezuMHbwNKL3603ecNCLM8MYhJlNKRXRqN33PFrL8lPZvekStT6BIfQW
OAdIirrv7bbApr5O2T4wacj9fjFTBdw6Pa/F8sYv/NTKnqKXhs/aS2aErDxGtn76m83zl1Tl55pC
L62gmPIyOP/UcIWq2GuZTh8AQFb7nR0WGEn74qTGRWN41YlmDEDgfM/ps40cgN3UUu7Jz1C6Y50d
BGnbtBd9pMKCc0+EKrlS0OXx0b/V8C10472U7yNBm7nDLYhWTei2I/x0uWdTzrGys//NX1d8+l80
Y5GwpRSYQmB0wo+ExGC0ycSNK75uPs4YhAw3TwGTj7xHPYlS6l9kPdJvLK9QGP/7LH48g0SrtYLU
8gwCD26MB5NwSyx4QIUlLBaH7K556135gF/AGu+XbuQ/L1jKL+HOf34ZJNZQAympNAr92Bm7Wb+u
WoOdkV9GZxNgHunM7GBo7pKtjgmPYaSwQ+GlNJwbXlZ0oDbLfxWDxVmAohlO12Lfm3fVBGrQuRDY
ds84qe+V+PkqWDXnRkuYRVAyVbYbRV80XCV1DTLZ+hrmQpdhlV7onmMCq5VbYJNGOkK2BqlZV+SG
XoWPxRJ7bAICj0RxI9bfJqAOm9DKGnVHGHjQAY7LfeKw8DDpIbuoJddASA40zjk5AnewwE6uzmUB
9E+Fs+LRLcC0iAwf6ZvgxF0QYfHIY3uIbKBV6A7EXrBtiJ4pFVn5fNNILkBu0ZG4yDaBQ6R90RxY
2jIwsAUPdFsNmR9ILfxxgRXWocRFKCmgJUQfHBXttMQk72OfjaL9Mq2mgMpb9BZXCytaUyIAJbLd
phgtZgb5BfkB18fjm7lyimcICNFpj4Bu1gSTrwW907/FzxSl89dXPe803k9uQHBbmIzSM0qEvh4p
8MMqGEuWfW9SfXpZRvziFi5NMCB6GfAJ5jO2O3Lf8H8TKgLdyUlIQ0t287lwusEqyfs7jCpu130h
b2Z2EE+KL1L8tXS0u8SHRcS+28CCyLeX/JkYufdqF6HVbvYDMqPIaSgAHFGZB4j0uZ/5j6n5wsVw
UwvOzn1fHPPkvhIfiGsYKD5B1Y9RfST6lDySaJOChGfWSPty7NUN/aGbItxLHGHUlydHgmkIce96
N105M3AUz2zlsAre2idd+KimHYSK9r7CJDPz+3Hk2TLqu1ndrqa9OO4QMU7px40iiolI4utmLjdp
sedY5yY2qPrzZvoC7Wp7oyl9KXVepVg9Ed/7UnuYrzv1difmW3F8wwIB9UrU2yOyN3WzEnkinGki
IsOawDG1feRiesQpSOvhZHPJt2UQD44gOF1tazdHQ0xDIRfMOqt57bIwqvKmXh0ZGSXZUc8fpspS
jZEXjNbw9ezJvB6u4X5oaPhwVixfFZ7RfYONQYE2IZ3fG2pHf9e5R1kX600V0lHJyzsEvZu/ic6q
cuXRJ8cmZlDSvA5bXL/Lc5ZG/B5doJiBgskZHU/kqS03ibMig4mZS8ndmgSXyOvyDVLuRW3JhA+G
Ue3UyG24Go9x+jF2B0pfYYgYBdPWvg42J0BmWIbuJpJDZWHGPYN3mheUf2ENsSQ5+PO59lshgawL
ooAOCIr4Z8VtP98SauNgOdsJERCL7N48xnveDzo/IBiZ0Jc+0RH4723ZyedX9CZP8p3xobj1sTDW
/fZvq5L8OyZZRpEmQHYiTPqJzkGsNL0oAhfV3/qzwem2UazuCE0B0fYIX4kpMCakT2ERBIbBdzRa
wBLo7ZPWTjt3scpgoYLNw4VCMsT76qV54IQc6cCSFqHr3+7pX6vTf66Gf3zDP+4muerGepWSJAY4
ZCX+uGcfgU1UPdkBfv//j+n9tUwqkiromq5CT/0SDf1jIItarTe1vEMwYxdv5WfviU8688tjci8w
lZZfxqGGbPf+/Kj8dgz851f9oTkRylFRR4WvGj12uyHA1AygGHn4LL9RfG4Wpd9fvuLyN/78YBWq
nJHZSoQF/uR6xUJIByVhnuDKfOUMPetHw4P6viSvgBV32BsgPCPQ63Vy/NvGTJnlz68u6yRME2SL
foKvb/5gmotbb4ppoy0jB7WGZYv5ENObem6MIMkuoeCFyKQ4ozkvcJTcXCg5TPYg79xSq/4uwufJ
RfUJwYH3HbPXuXoPU6+5bnrgM+wGq886PTU4cLNniaC5fr/qTj3ZJAQkUZ+meIxoPUnP8+YXRAfx
sK7wlJA8iezJRnoHHbakmlAItLwCsYh71LpObnlQ/BXmeYtr03qaeN4pO80+Jp+WUFqPCQRBwMWf
PiCoGodt0nDwgVMyO6uP1es1ux/95qE+mt/QillI957fVZbeP5bhliFZW+cHBtAEXs2BHFehGiRf
vlfOiFYTdZd0ftd+CIWrjW4lubfVurcQn2ekfuFixbKXeqvbhk0yBAkh+GKhg23QAZQifejQbL1t
Mo8th1hWyRkVD3Pen58p6WcxpGz++rUSTAx6Kv43frLOIm2WOhFC5ZXBDMVr710hozCrLrkFFHXf
oGtUPzmzHluomQw4/hSl5gZMNGENGB08mBWWv2JDHAgSvIQ9vEUOYU9n817GJcxYjt6isUF5xPBI
nj5VKWg05ob42Q05dlq6l2s/5lGO3hSkt1ELff8840/iqcBIN7Hb2aD39QEwkwwu/NT4Vk4Z+U0q
ulhNPsjc43C/CGcAgmNXCq7B1YvwvF4tOMvlFh7dRWNTPBg7hR4YJO/GWnpmcQQYxsUyq2tD3UFm
ZvMpFvYr6ofaXWtTZt3ltmpQcu1LEWqC11v2ncK1mcNHOUNMkZNgN4/6K55ekQ8PkwIACxkYXnvi
L5sZv1eedsSjR7QXKjQTHeeLIgFH2tfkocJxdz2B+JtkZagfNC2tEzSiU2CGp2HCwEfxJP5ot2Mo
awLwjEnnCvcz2PD18IWCk25OHAZElME6K1uMOepGkvc6RmpyDENHA4O6Xei5UypLLnYSYQ5wXngN
QFeYoemb7ryw7i0c/IjHIYEJYhk5Q/GZSm/KFrVhC9LpFu/Tu1xaTJho8//88P0Ksf73ibY8fNTX
kzttakRa/4AB+yJNrvXImRIHRUsgG7XQiH9HyQbDzEZ77N4lYBc08bgFqFDH50ij0VHJtwQt+saL
Ztf2+Dy5GP7Sb9IWswgjWe3kRDQTx4gOYvHw2jxrYxGALijycwgPGXbkA7gV5VWDa+LcAF6/4MCD
HzHvK/A887rLR9wGD5SJdtgkjyq0WLnFoUinCVIE3NlBLDtj7mmMNjNa0rcp3muJxYafK778VBds
j5I73jyhoGZ7o4xPlW4XWNo5g0ZWbSiSmOrSTR35Im2jJYvJi1RcysjT8aEJjxyguQVrzKC/Fq90
b6A2dwWSAzhhBld9744STtcnU3SQES+F9Fdn3IcjHPCpVQ5XyW3AopEe4Bm9bbVH3YQxXw/DZ8No
KQUEJw7aHjkKfsDE0+7pbGMoVpUtjlBJOykER6J4QnuMjOe2geuIdV5Wq70+qHfsJWJwm5yl+Xw8
6rzaN0/qLIPnl6OWvBMesWlaxxyxDdOq1fTxumZ6Zb2bHlM74EvETz2aV55DfWfyvwqnvqvX5VbW
7/D249SjkzDoKXIpScjmKrmH0OKMRpE+eoJMjQ0CWD07ZM9VAV+xVmkZT16ByuR5f/uencGbJy9l
ohVxpGOm6504DzQw2JCLEqyW/ldqaic7YWOyJcr0UPX2ZL34NxIsg4FnDSmO3O7E/qFOX0tgreQw
8qNk7uJcYlov/YR4l9glnHvml4pod7UHlC8Oq+u555i5rVPd7erHpsNUvNDNAdDeHOO/ehtRHkKp
9AFRmmruTe1GFe4yxA7SYsK/OZUJ1HLuSSoAvpC86IMMAxUQ+kh2E53qFsZOvs8Rly0bYs3Wma5b
dcMRKfTApyzeAaR/yTvu+m3scm52DdfPxjCdiKgeVoHwKx74CzYcENGN3FZ6ywjZQzTWD/o6zR8k
bWuGrqCR1uwa7WniWJ1OMjyM3L8I4+dqCGRjl97JHS4/iDXMzdTYooSjL8lhxdmvkFgEBjQ12UtX
Pii8Dki+uM+uLLbW5Nw0Ws1tHcGHRPz0uvys2jt5p30lNxqEHV3bkwUDHFZcmhNlm1YJttbzTt3f
noePGbBKsPhhB3Mjfo6EY4vL5emlr7fEag2/v4/MddLQTAeviVylFO2JWthEfrjeAGwRWVd1EFI6
SgfXX80D2n/ErhxkGhnR8LoE9RrGD8L5mq36chbSkHJPv/8VH1OElkwAvL6cr3LvTKz0K6Kw8ksP
rqATYhL68nE5VNfwzKDaTO5wZHFAh7qMOONRRB0w09S8Kyufa1egXNjInBBtB+ThtiBGCu1I7VTd
RYsv8iKrFTKc2uQF+BkxSoQxImdzhquPQBzJn8E16wAENutBCfJlPQcnDMhBwjYPz0sRvSMQDIWG
ZqydKeatWQ+O5nZf5rR47OA3o/SVcJUJqKNZN0vsq63YgjuS8WkNsz8xvyxqdrfVsXuujedmTYYC
GDSBYmsBasr87EiF5D/2Ivkdi76Cl5dmVaLYHoG5ybp4pBTS03fA1hJ/lsExIYwTJkxdcNwu3RJx
y62H2B+RaW8ilzrJ6IrRfuB0mAJc/REN9bZsUOjm1yxq/CgdwkQYO6nzdTCjbU3ILlc9VaXYiibD
TWSf3NSJs3X6y9Um/u2BWNTI/9hJCkWIu/AKxnODi7ZKMgrsGwIShUAn5EHrfIvj3rvaqwz/2ZpL
6c83q/Tr5vzXrvDrgTSxShiCZko/K2EMrS2VcODrK3t+5BsNRtVu4awyJ8ESjANPvISQtKkFxkkH
Tgj/BRjlKmT4cSg+4IFblHXuvBu9bkcqEaI9bqJky5C8qd+ETUioiGMeVZipmO5RF1bfbk7hHU8f
k2LpZj56P//qlZfuCeGCC/FtkSayUX1iO8G6UxuB52wNQROQR8KsYSGYQVpvOvGjfMACcb5Z52Qz
HpI7/Z0K5DUViq7h9iv7eiEohdKresksUO8qvwgiPODzouT2+vcFPL9haPHkc7b7iC+M5pbiErqC
cBNcjLEGGYqLQKoAmKht9cmghcGOAmbE5b9ZOeNDwn10jBGVkRghUDRFjsyT6qiod2Tr6pp3+NIH
DLQvRmBa5RNmZg96eqMcl79W3wAOM6QKdrz+SglRHNejez3RVoUlCoqWUT7fSyRYToc96oDKe9F2
5j4LcJ7Tu8JtYpdeiVXji+/4RfBXn11JkZhO01h0zN5rJzsQAmWXd2aAVgpGgC3z6k4+KoyIaJrR
ms7zy5+fJdH8LdiLKUpk99RFqn5+jGmFUk25mAymTXl5Ke4IghM41wrPSIISuQqWblN4HMrj0NhE
zqQChR2dH7GgmRSue6iXUnAGaVWv+/Z97mmpkB6b3lI7D+XLqr7Tuc9Gh/oZBvN7laZIyZ4cQigP
10diTlaEneLCsnVCitHNPTJ8wKfUr3DjqLx4shmRA2DCu9mGtub/8dqjMMijLTjm7XmkLuE7BzBC
9CA0TwBVhH2BovD1+XcFweeK4EPARuM4oylYNRu+JzYL0Ta7RVaX3plL6GnIt/NWvBXfyLwWkRty
raw+wGIauB5bbAwYtyAs20f2Nyyr7Xl6BcybHQJwW4+0crvFAGjWez0+Z4f8s9mpF0klM2w97Ao/
5ewliuFAXeggYg4g0iIYvRXi58hRtK2w6Tm7+tppd0NF+CIRCryy6qNi+Mgv39t3w9L2q4CP+HY0
zsoZ1Pk0H5dgXhEE/JMB7GVJWbrdKR8K/Z9rBNQCeeQP5H2iU7TQg9wzcaN9UgubGZXeSJZtcEby
S/C2YE7dFMfaR2pAnHaBzAXBrY0CZeHHvzV9K313nyzjoQft4cxPQGSxjd0YWXnCkbztTqYGKoxS
b51sjKDQnZQOzLcm9JDB8JtGY2NSjHzzb5CjEnxXTb531rqqm4DRswZAXrWwBl8YJkD6mXvQKqJ1
txGBY7ikW7B/WmQs0+NypcHoMDWU7pXUdGRzvCFM8GiQ4Y77vbHo4+MTin7EfegIHRK1yHBLgokx
DHMUfBG67Z25yRaj0mlOLsxzzmSsKyQ4MOOwYCXrOAkYL3jwFmyWtL4DCriNdCjhTMePsveG1mH5
EgQEkU9XlFr8Vkg14bPeMpHAw8t89LgY32MYZxeLHGHBlG2HJ8hq+3aBarhOazSAbGmTvoh4Qp5V
dunYRdfYrHwaYkrC7lE68qfhndDTEQ3+gXYHYxMCdOI2IeyQ69iTLb6Nmm8eBuwm4qYzMxYJdEfQ
MmR4Gg/jNnVgdcmwxnHs3Nyeui5xH4mQV2wZ6hqPqx1tMCfdsV6T9gMqAvOYwFNwn57YZGyCE3hv
ARFdnLro6uT7TtEg5VqPuCeC3kqUqrIlnZeAuuVdsIjI7NotcuFfSVoIlT1WBCzMJ6i2E2EXcO1r
5lgrv9MQptg+9mbBbVvU1+3/Y++8lWRXs+z8Koz20QEtGNFOCiB1ZWnhIEpCaw1vuo2ZGJePQJcG
I2jyce6L8MPpaHadrIpKDunSu/IgoX7sf++1voX9hWbeqsnWRobF8M4YrjljPlfvcP1z9Des2HhO
mH1lwGcQBwHrnzOkO07Uqghc5Ly4Ndckk+w5gzcc5+9D3UxAqRpcsb+qsmcw1eznioP1JtPzQJWB
QRsjIOIynEvKNVGvyl2AnYz1iy9qFF8X0SpmpUJJPrHuCOyyTesOmOpcYBphTgrx8UCVNIVvmp4z
BuxGUiAbuV2hdUaKCskQ1N8SXkfBs/phXE/4hkkB4TopogeVMRlmlbWCUopwzeXw4jOdmZx+ZOte
IVoPnih+cieZIjYRwzKNoQdgGwvdOnrFihVjU5OKUnGTxkUXrARzw4A5wonQIYkU4y0bR4zDwUuF
MZsMoZco2bs9hpBneqaYN3HOtApDPTaiyZ0mAExyCC+f5hVhvgN1SdkyE3loPXnFY2pgSZ909vO2
QOeB54BRfsZHnTephTOGM5VVlY9DK9xWrIZY3SnVljpSsMWIhk3Zug8sZhh7JVzR0gEp0tTyJ1x6
KecLDEbpWkab9AKrjlEVLaVW2uq0dBZk4vz6o4loYqDVIY1q8g/0ING99F7uDRQOBUUppEvPHpwG
WAQXvv0QVIQYOXSf7fRKte9j8OqqWzZNzMgwuCBEYzM8z4h5kG9TIpLQU8IvwPtN0lRarkt80ht5
TvljC4jNiokhrrmXkTYLHzNl0whHJnnNNHeZ5cYaL14yrKL7uL2hkUmqFBrnTSBfydJVwHcfXo7F
r9zRg7nH6UztgO59q6fME5eiOX+qklXTXvnshYw5OezIlxX9KBH/zibWWEToMtlPsBI42sPwxBcY
pmYJz+5XGmqpLHvvCBWQlx7iedXt2tv2igABmrgxcuQGZq/8KEy48moxcJtsKIcNwxwsCTs9u+iU
3S/pshBtZPQd6DISJ1O2/UpBVjMzqt1U0fjxAnySV63qdAnPpc6WbjYDI/iO8otaaOe3thc5ujqT
Y7KXiXNaMrFE9sr9MpuD5q380BEd9WlqHq/5xm7DtUhe8ozLzVd377PKEmVwmJby6FDe1Lv0WMPF
452Xtu0qw2/KdNVTbgKyj6v3kf3JpFFsdwgsUz73bMEdj1joxXjfrwykFOkhJBiK9sp1/Yzb0zGW
GHKehXLPj1kBt9+gfh6gVJoHnzCt7nKQ15OFTCHJXWR+J8wSXk1az+wkLB5T7MN76S7BAc+KCOSQ
HjTkKBrkNC+PuI0lrvHltLrj9Bm1JWS+TsQebZe+o2DLkLhR6rxxxGCVGPc5O6QMwKfGunKQbHwu
CAmDDwJlsZlUF6O8p5uJ+LaBQWozA0Ok4z6j4VT5tkS3vedA6x1fubIG/Q8GkjB1Chtibd9OIjt0
Wxq9pAh9WguxYNkxR2uWfB8U5tzCfPKAjQRZIDXeVoI9ZBcIRamskOgvPZ4LkA+EBSbroV1HnBIf
PtCby+gKDVa2eO3n4RVEDkbw4VtCc2SVvwzyU+DuXIUZeMdXouCG8KC2V2Jx0DQUciSaU4Pgc95A
mx1BQgX6lklyp0B8qK5aKjHUea8IqSJqnheNYGt6YqDp9D2cyzuw6Dega1gMtLV30dP1yu22h7zM
POy6zEG152iEccjGTvmqN89e+q7ij+t2HbI6TgTBWpY5Fi165GzFu2w8uP6eoqB/nCQ0yGl8mi8w
r2nUzxPxAWCIRfHOFB4PPWMOtizK/YizYaCGwUoD/+WY5LZEtRNAxZu31VYAOj46MkKgSVIQLE1I
CMXSE+6GcEugjI9eClXoM2ABraMQRfKcvYQX4wr9Q8zLQNm5iLfya024gFM9Ngtjo79FoIlLRIDS
tGVibs8K81iTuswWfUH7uZG2uPjJ+hwe+ohdVh7DbVQaqm3plguTHUgK4EveXOJll6rnBpNkf09S
qdsSBHAPnc1yRmImkPkMfLeGhVUchgC4GjScOdEbM7ql9VyInNF71wR67x9ttMEjze+gCa4tJRNh
+Vxmh1dvUgsgcG3Z7aDRjnn0wRUVDkMdFbZcIbx37DyzhxCAFzQginOGJ+85yN8lZusW3QxjLJx0
foqHdA2pDwGdmq+C0SYWRqCEcIEZDetYdLj+lI6DuYz7u4aI4iPpJnMPq8sMzTlyQCMkagRq5NoM
trpxwSdNIx8FXG13F49vItVCBeRnG9uYbqpg2+fX2WvgsZ/Cp2ekT4a5SoNlhaYqWAKplDD1LVCG
Qw3rd788uiiamfUhURz8nRsjwLyrZTq7hwlqywZCQ9Jf7xKcTDl2obmULaR+CWEgWkctQjkYQEo3
B0tcp+kkTIgYfSnLyF9MVgC82enSjOcg8gLJFgrK24mk1BNALB98VJsmuhcm5iT8rIRsI7gLixc5
mgsHfjtlwhPmOYf3UlrrdPzN+YBU4xV7ETJN8HzYhU0mD+QfLU26EwMii/VobTt3pYWXo0gjrr1R
0xsBt08N949ftGDPHU5oxXXiGBObaaRnvgbQ5iFLMUAe3NcvVXXbkRhQs8fnc9peksSUmvD1bGs+
ivit/ZVQbYEV0FBmYoN1KVsp2qZdkx3OiwwWjP4IeudynLkMiOggUngdjCv6Ucig77xmqZZOiwIB
DALVJF6bh4QhDE5/ZSdxsUab5q9L0z8lk4XO/mDXENKhj871i8my0y7LGsPloo8XVr8bNYewKTyy
fBeQBFFs+lQdd8gVu3ZFF5yL3bEnYnzMqyWnyMB7fhtWHN6iR7YXWbYJcOSn7oqiBjOt9qBewipB
NHmfpleGsezqbcQYSWdRzOcmbaj4kOMANa8y1PuG+BQKhxSOvLbNYGdgsgrpfjsFTwJm4WYd5IwM
KQh97Ym3B8TSYQDi4iFT4aBhshTcZaYsjPhICe+3F3x2S+5KZ3fTV9gxW8cUNkQo5e61JD+m4b2r
QSOxf/XhculBQZsPIzTSMCFsUYN30hH6DnOrbC4KG3jVd1WzNbpHL7mEIjBSElHovE/CC2r0spxV
q3wyg9OG3/k7a7Kfy8SFYZyMngIoriJLzsy9VC+9eyoX+dBs9EsqQX45HUDSRZgtNSSIXfbatdrZ
ZQHsx3jP250pHnQSoiph0+rbyKALyWJdy+nCrB6G4hJvpnWN0EbX12V18MADQ3CWqC/3hhP4ji4e
lfpKL/eqsBfKY4FrN7AJ4Wmyhxy1F5IuWn+gEowjJEYIT8R8IV56Qs1lkxbgsR7L7kWDXxfWd24j
b7RE9rtONwGkEQjZBbxlWoo8JrqdSFQvl561rhGJDxd1ZSv5IUbEZs0T9uaZ4762H81kQQnGA6TZ
1D1kyoebPTJKJl9rSB87Rh9dA9d+QTWhXrOsdahbsZniwmIMQ7N2mTQPIttfAtHDS+q0IuAFpVI2
31PrPhYvvQhLR/iQhE7jbZJuH7o3GduLFqYupTx6C1e7Mod79WZK3N7CQyvnvkn21s7i7Kbbtqo9
/txr1VjX1VUo3SSRLTfLhHlqtxz6GxOfGn6SPQhmeqp0UTNu8hDugnBndQLa21lEExcJXL2b5hyg
M2LbSI8MWfC+wbLUa4dF4iatVTa/Kz5hxoIHF4mr4HAnsMZQs3c0lB30LfDaIBKnB3gs7Fyopdr6
MdR3OkAOT7rNGb+taiTuGcrGGdi5YJE70tG7N65FRAVx+IS0BFUmvTVgHpMHxWNDu6nom+OhIdhV
OfgIDLhfZHAlWx4vKAl09NJkOyKdB4MEGc5jI7nDsKHdsSdD2ZZqL0Z2OcUcCMtK3Mvo+0VEdnCp
mEm3O80mly3K7zA/Whzc3U/NqWZP6W8FTwNg7zezppoDz4pLxzAc75kW61xmEh3el919Cii05N5e
uQU6nWU5rfHrOr9kw++hUGCEMokN8XCFwqzl29xt26v0Cm3JMdxTi19gY8fbcctVh7xL5UhWCM3b
2M6WzQt16HgrQeY2n0gjm6bf8VOw6PJlhkYSRD18RkRYWoR3uLXz7sYHABW84iVpvDPNaMn8Dr3B
hNdQVVVSDVk8mY4E8tg2rorbA4ZYvRHKtRRDOFt4FarRbaA/9M2cDgKDty5bWHQWEGtgk6AUN+ap
TqoD+Tsbzbzr2c03b351wSRaRBDI1KOwFnp+jcVSMfcVXZoko92xyLGUkRb4MUzpVUKAXqOiTnKf
Pe9hyI7wQNGOo21QHuSlK9x5yxTtNcEUMzop+gWpLMJSlKj+HrQNpDF2y5NoxEuwg8FPMt5ND/WG
PRIjQK0FxJtprvLmY2Th685fN4vJWJZeQc8vVVuir45GpdlrTvAWN6hiloHjsrnopnExdXd6ETkc
zaD7vpRu2TyDVKheaaOIBzHaxSOqbuuCELxcs2H8YCuVm40/jTPpAuIiRfQ5zza05uVlcVnf97jl
4Bukc3RJwrhASCP4WI9t3H6tvIz0Az9YpI4DfXGt86IsyiU6NtCv2PHZC3WL1Fik6EaJYsaZSyFG
8nHuWLz22FtRj+Oan/CME4mVR6lg2wv7l6HT9YDVe8n8+KVaJzYoP1vjbBejukAw+nM/WvnO3Pn5
aZqets+jlUGvBbHnaaoXhb7V2YZhuRqX6t1An2YXX5fbZKcdwuv0HkyZuyv26A7J1F2kH+MwY/8x
a29pBCDilt2FcqZZrujfPutARpFGixqP+wkNwaojLywmMVpbLJC6Km/syI9okG+zJ0RKqJcZuPIN
jO5NtBvz4I5NHn4T6SV+TLUlal+ibgoAJlzKq3iP2NUOVthXmedNhvIVG182SIhh8OKZ7OUesycF
Mpr6SPY4hcG1RfRHhQgdvM6a1qMXrisWT+YNjBmvkBoQ6olx1KSeZEjpH8lfMNdwZY3yQZQcYsU6
R+Gbb2x6zbH6V7U8SPW1VC18DWA4n2FSaTjOuDLaO2Z80V047ZRiXFK0R2s6y8OsaaBK0ip12QJo
c9V0BKIY+kX4MZk0Gc2iAfoFi/UQh6KaXcjyltKS78yv9j1jUBw4cwYwbmbL/ZonXL0QUxsx2AXd
tkVPQYDtqmWuGy6AStEYxza0560xZ7AWlHda2KhrdCB1HXURPwjkAKzyFW3c0FaRlmLp5+/8yWMU
mnZEZTiCmkxJ7KEyx6PioWZVHtT4NY8f86qmrfE0AqHmO5ptDWLC+c/W7YpTg3DA2u8DZsTZvdSU
VRIc4VWm6JBQCoQwSymYl42yGNErxEyVJg1kHNLwqcfbKLgKhfsmIC7nwOpNeweLG+32zAdDvSxR
n+AgX+OPxy3aTdiu2F2ZeE2ZTzFGbmY5QyFjiQIcnyaI79YRt7St2vd0Q9jJOr00D+p9+O69qtsc
efQcoVPJpEAL5u6LBDsfbdu8vGVDiMJmNl5TGFFDRjn6GWf6UODczg9gOTDHt9NQQKHPgEplKfqT
ktcXHzGI4EslFIJ9WfiM1Jc/gDgl+RJqNK6sVYY1Yl4+DTf0ztlaKALSOx3SbzgruE882QNtuuiy
xNRDT6SbTsTDgMGYgAm2NFcEu0o/wooSEolfPCEfSypvb+Pj4ZC3YXMhy7fNsIt9xM70XOZ5uhgE
6jqdC+XNTXWVQpyB8jCDipKU5GwwWIqOHoVgsYPdLRNTrUu32IpIwmGv2uTrCeMzAbCdgXAI5imT
jjKxc8ecCyva7D+vYMZ3w2FNQmKpoDRWFfnEPKEGPVHfMhkFQEyQdyfsfTpeI9ZUjMMpY6jcvxLz
Oyz17MICRjB0+SmJXW02vmKbZX9rLlqGmm9+fQjYb6iHIQKVktnq0XNQqvU5G6W5mXpMAmTepbXA
BZpQX6qdrTWHbl2NWskZyPRoQXBjt+Ssb/ViQTtkLrFiTE59favmex10s+stksm9PRsyKCQUI1tJ
Z+dFyiyzM/bejmcqdg1NUPXOqBO/Fg6TPox6wpxCkCVRPykc9KTXqyAeJ5emaxxoOZfWZhA3zIH8
KeDpaA5z+LzkJe0hIU8tvowfujauOiJcUoyFx0jgC0ytNu8R+W9hX74bBxFaiDALrydjVbarV6/p
3bAjxyJYmw9ete6qB6t5FqgK2RSi9ZsX+/o6c6bOYXtHQ30/USqROeEVpoabK2/6oblngj8xgRCv
w1AI0mOFMWZv7GLq5PkbQU9sjtKdWp3hSH/92EzXh6msBQ7R0qXT6yMq4aAZtTZJrWFckfXHEIXy
fNpvz/w3BgCLfhe/hvhDMLjYxutExuuZ0ANAW5UYbp672+SqpxgHMQhyd145uboepgeCmputZoZe
G73aDIsanU7qcZup05GghSWdIfwnh/YS2oxCMxrr4lN3jVOMofaYvPBa/ofVzyfnevLZ70BCalLC
uTab4MBCsTOpSuKlco/uZA7GcryapujKLTosoKFnrvRXtfd0dOWf6ueTEbhYdm0worTg6GRrlczY
tpCtDlwbNoUJYGfU7QMWxt3PS4X6pZw4Oe6JytyPotoqBSR74B8QUw3SjWnM6Y7F+ormUrw27Cn3
SFxrL/KS5A4MkSAhn9p7c6OsZGHFt1O4wghe2vSTJEfTLylRe0jJD/0zrV2yPwsLTPGie8HhI739
+vH/PyX+T7LKffgpJf5//vG3//HH3/7tj7/9l+kv/vqPv/2Xf//jr//2x7/wT/77H3/7b3/87d//
+Nu//vHX/zplyH8bID8d5v25qv/yJ0GX/swXwyQFfmLfWaaKreIfAfLSn7ECWjx9pqzKkmlQc6ZZ
Wft/+ZOk/JnoeP4PPAOmbuoaz9c/AuTlP2uKzP9nKZZmAMbX/iMB8l/wiiYlr0TFa06CXglS4O9V
edkNcRsKkPtTna2NJN7XWcaAU0eb128DwWPrfpcP6qbu4nUmZE5nWeccGdM7+Fnz9OsnTGdkckaS
croaJrXhhVZFD9jct7toeUN8ur94VS+E/bC4nVzDiNwd6UzF/8Xu8uuo6KwkVVZMkC4nvohQbV2t
yXqAEb+G4QqkCLoEfC10W3+Z0nU+PUnwAwYvS/9T2iTHLEjr6i9/+vYkWYlMHYQMj8PJ/qKvraau
SLBfdF4JLiS8qJGySIJoq0CJBKU4U6tMf9yXa/rpcCccy8bVc12rOdwAoC01IKFO2IhzLYJzRzlZ
XcdO11JvOgqDLCbIEJhqQO+Eav187U7rrl+36tPJnCymkRwlVexxqzI2zGLLDJPPnKkFTpSWy/+b
QxmiLEuapX+hiethlQ9pPIaMIjNbqvytSks8TGVMk39fZV/7/+y9Z988ENPz9eUOcQBWBhPX2ilK
Qy1cI02mB0JFgVM57aqzAcoAwPz5hL58AX9dvE/HObl4YS9Eoyhy8RJxgqsQ95yg8lYFuC5ICpTs
pm7dpRvQhBoRyiU6Xe5LPWdooitnXoHv1xpg3QhuNQizp3tsN2k7I/dEdot70DqLak9jnRYX+7jL
2Dn3wn3/ghsq1hkRYMgXMHgZmkkYlUzcI+wa64muqa6jXYU0CbbQskNzcc5eLX37Pnw6JGv95xaH
VoZtMxQcchqcWmAiwMvQLbq09sWa0Tf6pMX2rG/vtNT4dYM/HXT6UZ/6KmIsm4Efc1B1wk8xGl6A
P9pOhY2GbfnsQvbtc/vpcCcrS93GphW1HC5ceytlZRKRJzjyeTj0qW/t9LRO1pYolt1BGDiOuDEI
zuSTMElCyZ+4jS7OvSTnzunkHfGL2tDM6VERN1g7QNl0mM0S21j//C5+fxhDxxYqyrp5agRsNa9u
cXP9/ZVPNkxjN+wGz0YTKdNj9mVpYd9loNSgdDgVESd9BgjL4Dh+qzwJ6rsBM6JmBGfk4E9lfWMp
BHPkGMVR39AvaRFpu5n7ZFT5qkZ/znsKdZJ8TYtdg4LCsTeINn7V0EjKBXpss9h6vnGU2fD2RuVU
+HvHzrMTQcVRR4eWubs/3OSWeOab9kWc/euRMFWN2kcTqRNOHomk8rPGTVCfB3fIH24QIvbXmFRt
Opr0ySb3MckUkZ3uo5efb9yvxfj0inId4SWofy++fn/HJGHQGt/lig7yJX5KoBH46WlNhaSViKyj
se+/5DEhPe17aBBBFWn4BaEMERA1BRq/CCQha3liV7BO8AaYLRs72kTSwMjDZfCrMromyYiWcx5h
g+tf3MbcBQna7zCDrBaxaOevNQNGw2OIhIhArptti9ahku8ExbxpAFGGMd0ovVj7pbg3XXcp6xr0
AdQFZYeeT6GHMwk12kvD8PcViD/VY1+OMG3U7j0rsRMvXesD7xmmD68T1p5m7oyGtEIAO/7AlIje
imjdmFbjKBHiU+gZpSlcm15w4/cTplVfJLBbAmZ1Viee+3ScNo+nW//pBkjTv/+0yNVpILQ8FEA3
c3yb4lH0Nu3IyConAkp/NHp6S2G8UOkK/Xznv/2KsIMEmKHKBiXqSSsjqcZW8lUauR1GmIkdhV9L
PsISZXBTv6PwTM485dNac/KosULA15LpJZna6UdSNrK27moO6DKYDnnHVHM7uqDHcGW2DEjoLv18
ir/aVl+OqIqWztqj69avS/Dp2kqWq6dGxxGh8F809CppGmCjD+bMdo0HjF17dyc5tLh+aTwQd2i0
Ct9ozyxxK56pv75Zugz90285+YKmpj9WYUVnYlBIbkNEq0RnWgLfH0FVRSJjRJowJzdUjN1UDmKY
P7F8N0QoxWmr/nxBv6tzOIl/HkL+/WGNPUlKpekQKprQybuBQnNiMG3UVbw/xz747gn97WjK70fL
FUnQ/OloyDTge6G9e/duSbPCCl1dCI9nUxu+qcZ/O97JLTKHOG78kuOZVHEsIeLU3p+Pm/7OeppU
wEREr6N7Il9+vqrT4v71Kf3nRT0pc/rcU0M8p6wANa1uksyNEv+LW81aPXWS+Byp59vHhOYl8Rjs
13gdf7+qsVSXWRDjDa+We+0VjNe62NLNdLpDdpk4gJGJlrxlnoGFZVhkb/km3ctXP5/xFzMQi54B
G0GRAXST6HQK6/F1q6oVcTpltleCvy2LxwFwiJVEN8BIF2EYXbBh2WgZsFlHBHOp1R8xpOpYKxe4
yxITtw22xbYSr2p8AQXGw0ADpYZ7uCHnxGcnGmK4FFD6WaCqByTywI9R0gJ4ydqrWqPd6tWOWNOq
D9p1DRn95zP8pl7mBM1pvaNEpxP6+0WOhLGMI2+6yOplK8MP7LZdMZ45yPev46ejnLyOrVTHTa2Y
BCRelmsNxtTkShrs/DAtYdXq51OSv31OPx3t5MEJ2jIXh5Rz0ou7trvTkgTrqIziH/1S0850nVFK
BqwASXqY2HFmbXJkoiKg4d4H3CeDva2fDa9DVASFrckBgj2NSGuRI3VIm3of+zhh3ggNf/7h0jcF
92834+S9bmtviLOAH47abJmgXKVAtfY01hldLc7tWuRvPui/He3kdZZlNxsFjZvSEBNLINVV+tZf
Ryt8NcvQRiPEWBotGby/bmHaWLz+D3bG3z59EBTwRmlwWvTTn6AlrpS5nLD71C3xsqUEdwlYFprd
uHEvJk8XN+FMPfHNMYl70BSV6osB0umy4rW6b8VNhfzDYErYJnOPYbfIGPPMzZye6d9XS0W0IHxN
oGKaXPLJm2Xkgp6p/STxXmNKmsYBFtNeZSMtEcUhuDnz8Hw9LaigfBU4MRMYhXHy0KssU5LkUR83
zPGRjyvxPb/uzEG+Vka/H+TkAZXTPrYEnRqw85uremD3EZfLJHqSqfqiUnNMVpCfL+O3p0W8mG5R
fLJCnVzFWvXzxpM4ol8xyVfUeQnKuECN/PNh/o4tPbld/EpTp0OMFVkVT3Y2oqfI/VDJdGFVYLWt
uaklhlbo7QMvuggw8ua9ZfvMgCMSCSpcdSoGBk15kgZ/LqG2HHH2xmlvKyQumAYTYbhqowZ0Wbs0
QxX6o2wHhIpLobgqYnhp5Cdl5f1YfOjEcWU3A8pTgMghY9kMkZ1nGLZVcAAXj7j7piZ3DTNCAexm
KkPUw22l5uBismu1Jl2cYVNqUgzjky37lMCNSc0Mnh/5aKu8dyJqWzd3vI5fNUUUxx85M2orRR1h
Rdu6Q7M+xOhkt4ULB8mriTYDSQ9v1U8kJHntypSLRSjrjmg9qaoyq+CpduZVYYLR1J7H/pZg75nh
uk5f5R9WNt7gqt24KRxQ6aVUJYBiGH/idG9F7pubIIolAm0IUDO2mqP64G+scVXzZANZzl8aJshx
wIrkHhUjc3wf5JUQLdxKWg94McZRvzNxCWW9udRGYXnmMZjeki9PgUYvXmQsSMPq5Cnw5K53W4Hi
N3+YzAUVx8eQhGqZCL9yLm7PtT2+e6FkjsQ4AUCVcVr404Csy6FmPz1tqjSMJrH0MkwPnaQuc5Xn
oB/OdEB+bdFPT5GdDUuFwtBDkqcWyae9Rj16gtupLBRBRmiLql2IQDcC4Sqswbqi6vBJH3ER9uck
YCi5hgzwoklzxvtECqSvdZaShqydue5f2zKsxLzfogigkk3myW/KCjexLI/L3jW7HARCON5H9aFC
iGl6Itvoj764/flOf9NP+HxITTzZzrpynyZ0bpBgKtLCIHdFKbQ1AryVzIe3wgmSXWT4QDxMoxlm
EssjAqlctfVlFg7bUgPgIEXLSks2ktLiFcCv7N2buDVL5P+6iEsqIuCnRIoK6kfw3kaM4yKrhthg
VYmv5BYrV6duRsUDLiGQ9r1WDUT61kWdy3Nz8gX35aLwntXBv64wkAVGtawMZK0GRksAQIGbbDMQ
6PSYNkaDeYQlJ8zre1WtIQb52G7LS1+Mb4TIQ4BwTTNsrgSYitLByTGls2ufpejalZQQepGchMBF
6A/aUAFmS9QtIiR65k6mMSbGLvXztZ++El+fwH/cbdrQvz+BRjIWdaly6bFKzHwut5ee2Tt8fwSK
WqBvNPe/1BWpF8hFyvPk47UN250fnvsuSd+9uWwL/vchTpqwDSNtaTA4CTKZUcBOhnJxWYZ2tEHv
imAEnUi4RWrxdL5y+7r949FVyGgAojbNSE7elj6Q+6qbNkYZVgI1uK4D3ljtXZWef75PZ45jnLwi
aaQkZqez+cmHgzZgGifKt2kKm8HJmZL973qL02diGgOqigbZHKv8789EnYQsRWFK8BHLUI+mKZEF
J4X96PXKrKzqh0Cod6onL80C00L1noXFzDdoOCL/7twHT3tQaFXIuGnEyNxW6kMCR7sdB6jZOGTo
6o0qneWsnhcT4wkbkFQjxnmNJgdsT1ZxTK8jnXhJWA4BFsqFTWt34wWXjYYroiaJD6FkmiPhn7Zx
Gnh4C9AX7i0NYEGDaDgHsKFrGE6wI3kAcnrI/sqbyic/0qpDE2KIRgU7okEsAugevbuUNEhB8nVg
3CvGayM89MZVnF+30rDuIYp28Ec9UyJpvsSyQY5SinEuLw4ePURx0pX1hLE9CpManvlYw3Cxr415
rliYMQLHx5oywiNSETUEcbsyGoXPagtst/FwP/FPVeuj9VDz5eNrrghbfpSjQbfyATy54Lr5T1fj
UN9lcrLwg2wlFqgAx0f6c6haukNfUzfDaKtKH0HbLsiJtheHmediehW1pZ+hwfUJ0FKRsUL1Gatm
bvT+MYc7WZnSvjRxkYeI9lUhxbIT3BqGeoxr9yIvtkH/UMFR87SrOqyXHuKZxsCpOgBgRcw9dHAz
rGIuVsrM81RblbxNmWDQicFu1OHGm8ztoa2oldNzldKeOqN3Ef4ab3F1Hw3o3ccB61kyPvz8sny3
5Hx6gE9fFiHppFaWSPSrcJOmz6Z17hX5bsH5fICTVbNpvA4KPAcwcF9b9Afxrc3DowK7IXFqHPik
opUL83qy3dAAOisj+q4S/3z8ab/zqW4YVUZcbs/xrfSiMo8e8iW5OdMZ/LY4+XyQk12MKXaBJaUc
pPSYhIig33tt4Q/tXMwxNuNzKiFW1FcqZZmENTYpb3sDUA7faiu1e1km/ujcdZ/O68vKZILwQHoh
ql+UYl3bdX1R8ZNijdT7Cx3gWohLENp6APEgmfxJJApvMhbIOjhzPb6ImEyDsujTwU8uelNg4dAs
AvP8XibACr6FWRxifG9eMVzm2AFNpkW9yDuS+OugLBdinS5EwYfuPGDLydZl0B5bS3VEbzyk0J34
3TPFp0ZomlUJTsEo/HWalvOkwLfSB5uSWKrAgH3NbidpLbtWSZXC7Nz3L/lKFdQ7EQ+HAfAoRhMs
tTl6ub2sBmc2z9+9TMyYmHFaqqIqp1+DTiqCKKuxaHjZMmGFH/3m/+0Ip69rFkYeH3COoKACz8Gh
5fHLzwvCd++Lhm1jmjNKQF1PvmixJHep71Ig6GgLI4FgTCTJJtq/nw/zzexAkT8dRzv5Siuab2aV
yXHMPW5uda4+E4rXYFPQ5skGLx77LDLe6gPDMEha8i7f17fNjpi3s9kg39ULANUkfo1l6ro8XZFP
K0QjpJGJzomSWiK1NXhOq2wV1HRn9TPl3ffn/OlIp8VXqA+9n7NtGjbQI2ElwewFqzSBVDbly0QX
JTRkjv/0DkPIDpPvhA96cvkUhLOfL/+3KxZjDMNASSpqXybKsl5VeV9lCMIJfZubjrfVdhg4F+WK
we/evRjv8EKvUgxNZw78zfeA2pa9oyUxFkXF8vvVrjRiGyOfA+u3FsXLB/FWG+GKinAAPzFvPyZT
CZmtqwYrNV7pM+dNX+nruqiIimmaJFiqijip6j7fbTWnQNU7krolCyOgUoO5aPEdPwDRMPXSEYob
hFgI4y8aCUM/Pi9NhdtpQL7NA+y7ENlUa96HGCrqdBNEGE3ZUOUxjZZ8b0kNCd5WtaFQRDh1J+H8
9bDkj025iVHMinJO96DClUdeB3anTiY+kZQmSyGgXPY2gug6bu4tder+sHqEFnBTdz2iTWUW1o5K
xF8QFfeynB17IORtrm9oXZBCv+0EE6c9hu1hnEWj4ojswqRKW/vhkxG8qg3VnVtjVSdPz4AVwCBr
JkF8LevwQLuRnJvionc3RuJuVBFfD4DWIhZu+8w7KNgBLOA/lup+iLSXwki2M2yUoVdeupDGlbLQ
V5JEduHELIUEGSkDgc+B8awV6TEVCyhwksr0oL7RIvl97KyPSiD1MOSU4wI/aAWtS0al4Rn5RRwr
H/4Qv1uAZXMglGYQbCWunWwe1QyoatZTB2ZzN/woVRwEA/5OmCAD/7jFi9gaOqQ4TDYjaVZvI/wA
EhwEkpAGVOMJL1ovYfHHDJsL21rDpAG4wgtx9lf1kup+JlWFbRIrrChHD0iDT6xyVa5Ni+lC0uwJ
3Z15+bg2MENJRn7w5XDrmXdeBI1UoVPv3o0yrkg1wDtzOxQm8fCvARm8nQdPRlKOUYx7WKuXKSQN
NTpakHgS6V1vunXXmAQ34RlWCe0BCcm8ij27PzcF/SioDIr1nUowbulSC7cuTBBfu8rTxkb7fpkl
5ltC4VhGbMIBdRHFF2At0CIF2x/9s/691B9kEapoAvmn/lBhDPgdxsCIm6Ir4SHh8UO90VlHUQ33
rgy/KjLNKy8UnSBFTzlKkGSl0dHJZ9D7nZrhTwkKkkaFFxm4e6u5djhdtDrNVnpCbl3T7irsAszY
Z3KPDX8MiW3hS62KD2WCcUz/GBP6avWmo/Cum6tB2rpgseT2WuRZrgccaWxoArNcVHzbDZo9uayv
Y7YUHvjN1r9RiislgQxhgvBvHweakiFMP6ytkZk7OYRVhUZkVD4YtODaPlz3IYp+zYmUdNlCZEq7
5xFKSNRv+xSkJkSxSiIKOqkdeI+zdMD9h8g/IOcjzk2bsMF1VOJkwXWrj28h3yjPuFONvQG1hLRJ
v4NEwNYn8sO9rAtzuYcaP13aichh0c8gQTLvMIzLIsgreaak1tw3DrVrYGHXV155nfUuhqiCuLvK
NoSCPNdb3Kk9zMgC820bvkoj/igLARNYM3YPGUuEQVxcKyzccViExv+i7kx2I9fW7PwqRs15wL4B
XDWIvpEUilCbmhBq2fc9h6dexDA8q4ENGDBc8MAPc2DAj+GPyuN7JWYgwqdmnlzcA2XmFsnNzb3/
f61vgT/Ed53rB8VN9kKYYBH96CmIxLC0XGpxaWHMUt06lEQIOKhJTMgJdflcyoApjI2UvYc+hiSD
+IaKRU7ZV8YzcImof2WrNN+W9go8V57NVIxXDlcY4V3W7FejXzbGbZ5fOcR/qOz0JONeJITYouOi
diQpEzEdU1noOcZKkGnpDuY1B73otVHcS7euSaQmay06yAkxEyKMO+1BjLcptnRROojJj1S+8NVq
q2B0jTwTGNAjfQI8Z2AXuvugu+ndV6G60OubTodm2bRkOzmLno+qX9/WTEBZWcrGDwOWSIavs6PM
JDCbCaONNNz0VLW0nUSgGg1SYnnZA9vNwQHoXIQdaJxdkCszi9wmXfwhuNE2I5srUON1mb/HEWIl
89pVTMzPCsFrzPP+1RaS+1yE6Ik2xyCCTS69be/IeNPcXSGgj2bKVclHIToLW2YKaOGGXsidC3HM
ZzPHXhEt96PsVUs3Ra+PmdVU3/LyA6bkRR0TrUX43pkP8XDwGh0QFHbpok4cmky7Z7Ttya3A6xHH
hvSp8QRN8WhvnGUH/yzZVecOI0c2ld/GGm18SlrieRUxFqddQhJXcFHBAmvZsgJlQtj2sjAX0B3O
lamP7Oz4wtPLokEisdkY7WUDXxZ9zWuYnCG01Bosnwu4kRQ+oMOn7+axC/wykjnazWZ91hbxMJIe
EIjJu6/cKund6TGO9FkpC+rU20WDfblljp6Y0wmy5gLCRR0SEecO6Q0eR3JbXbMU/Ftmh0xLiT2x
YcryuC/n6HVdAR+Dhk6FkLC4KX1AiJjSnGSV5enr+rXvzdz4MtRoR+a7berXKUNR35q0CSgy75AC
7AoDPlfCmT34EdGLQmlcHM6nKuLycX/T03W6Y4pBwWOODExbFMtyVb3Wc7qqoOtWNiDuz8v7S6aY
XfoO9zR/fy8vn9N/P/zV1yTtcs9xy3/6/p/Fz/9GCT57Lp+//Qc4P6/s9tV73h3eiyrkr/7UjA9/
8v/1h//u/fNfue3S93/8h9ekGho1h3f2BTHGk88frd/+8R8G4Ocpt8t/+eP3//jHP/+H8V/56Vxh
zvxmcaAaItM01pYhC/KncWX4CS4GKiUq76PE2vPVt6Jrw5EZyxWPRlT5Df6vb0X5jb8gShYdJ9Vg
3v8l28roTR1opjrnc3rbPH+TReH7/r/ucsGK6jDaSa/BFYiqZf4QbsttuO03hAfOG5IGpu31l9tz
/XNR/Wrh4BX9vtj+HFXVZTrcg5vn8zj25YyZkpFi6J0V7mpTX7QJOnoJokxjXjSqPFP5uvdEUsWC
+KOW07kDRrICCcG9WrXgjZPwtrbSZTJYFgt9JVALkdpinWHXl2tpZ0bpoLmciQk0iJhvbZWT8Itq
HH9xVAerFiprRAiFqg8JqTYnFFWcBG40izAAKml8zT5/5w5SEh0gEk3ZosVz3bgLTwv4gIPWE4Rl
IGIGdgxrVagQcbRnWS+hs2riok7IG+/wfJN7C7V4mmegDzwtQ6uibz2vX9Z5OQ/Dft4ph8pdOTSE
MFz6oE7YAdu05bpInnPqWMkxpXrLXre2+wPVxbzEpRaQJR+y8xQpXfFI57JoXbZgeRKrXgQaMW9W
vrBkPs5VJ61Eu17RPbmTa/OHMkAezdtOIQpZGHrgU0t/bjkPOGQZ0mN2omKeuDeNEa+MKFlbpbF3
zHCbCjBM1HqZJs2uYYuNVvW6r0h4otpi+RiZ7X7tYbs1I2fdKsauU4VtRG697NID16hwJ9VDhyc6
SMKFpMlrASaKWTQUMfKryCe0KSOrUmAjokaAeex6qnDKKDT51iKILDM04G0tERTDgXPnKgf7Kvto
SpB2UXNoRBZIVLZqLh+sOL6MS2D0JuVov1hifdb1eYzxPBcOCZspLYQcQBRup7n9NCXiV4+k61qg
ZtarhwqcXqY/KBIMKnI8Yp1eYa4Il5qgrYLM3JhmumGq3Ipw1s2qAhPDlh6UW9WBEqKm3QSEQ4U6
CMNwbYfZinPKyquSpVA/eFDSUhETvWxT1iwWgZwveOVXam3tAj08xGq7USp2qwbeGHIu3LLmz8bQ
lb1JqlLiS9jmh/IOsdna7LEs59qEUtusSN+CDqBzFd8MYX61T8Jo3i8UpAY2KRuqgQlVlkSy6td+
E3MiVFcdhIvQA7cjaaBDokbbG/5TZyE7qB/8rrsQoGVUKkckqpGxol17abKDJNClZIPuWx/0FX6P
pfCe2lMfCtMyuEUb6cwVpTvkLuisNgQBFe2lpZWIBrS8Auxb/5iX+qLwOKOaqtnMXF8knSfoD3Ja
BcugUF3Y5RqwDJccUbtcR+yFJ5WXvwo+GaNOR9cvswAyJrx8qG4p+cP49GRxm+g06iAB5cz7UpVW
Oj0ZhYDGqMWS30COcx2CUGG1FvCwSr+da4V4kcA+CPpsJlHA0+wLo4Q5ZXEsLHZG2QAseEg1klXB
9w3qsKJ975mhk77WNmFD4jQFuLL54bbPZhFvXVajzDPfnEwhyYwcuSaDzCbMAkV69UiqzbTyym+q
g0AjqyY1zU1ejMyap0VFNGD2gAiGETL5Jk0QeStWtkpCa6Vk8UVug91sAozKbn5lSvq+7IhhiWER
qu6mh6DnlBQ6BPAxeYT9VbeohAWcqxwVlCyFBkFWX5J2QTW4KaHcS4+Rjdgjhc9XxuRYJEDMMtQl
gFUJqHUnUcE3XoGEE8fGU5vDykeSX9dvgUxga1wvQ3bdhVhuo0A8BEV2WXNIQt5OLHXEufoi0+48
oEsQrEXCXDL07nI5MDL6GdpW+k/OpEtJl/G0GzdqFpEqXZalMi9rQo2gwFvpc+OQWQK/WibKVdYe
Q7IseTNnRZlt5Nh/c8L6oaRmIIvRKszaXQDqN1OadQmsT0uId4kJrgTMonX3otAufOPZKUB0+cgb
StjUJZm1bzaBfIn2Ksr9gU5g4gT3auMC3yFQIpWuWgpDJskoge5OYupcmEQvXV+d+wGByDn5wt2T
qbWXKt06OzcfbQEBU8jfMKauXvO3ZO7phyIakG6evNKihxgJV2mpweaNaIuZ0cooLnPdnghqOZVY
EXvlPgVxV/e7Rn7sYMHiN2h1+BnkJ0nqWghgsDcrtS1JsVCWMadHk85hpmYQIlkX7PSyqKLHDPy/
W0r7Yljwmn4t1ntFLq5z4SoYBOcp/WRCfpz4yVSjy8AGsuer+dSQD8z0qWg/h2JD7sUE3SCgjW7W
WcjDO5jQPWiDTL8INPO2FBoOjZLw7Bt3rQfXQzLp1KGrgvmZl8KE3c6m67WbRny29IXUPSY82pTT
I5uJxVDAUjW+puDkkpZqBkgvCe6I3ZWbXJIoXfXVOtS3hgkBsoeqYW+iapFCMZNz0PioISZWCY/K
8DemfqfE/kVcvOtqrMCapQjgSHMU/BuXOFdLoi4a76zkuZSe8oDPapgtKpZ0oOw+Tkp5q4mkp8SI
/bW4eqjs6lBL7ZtvDL2oN5nPS2x2z3FL6E/XbBpqy3qfv/VxuLXiihvue3APe+Jv4DFp7pTXj2wK
7yLvWA7yy5wadUGZyxI+AlfdxfVTL1MBiFZe7RPZGdOjcSch1MuqJgG3ilYpFQ0beZaRlTMptmcE
JNwICi8BX2SPGxrJF2yLtmmmkjEmbEzKS3VRPmghqNy2+iEE4qzub9vgpeQX8BVlVTk15/T4KZJv
VVrNcgdtdO+F9qRpIdABmnNgs0U64bCxXtBxVjLI7wa56tRgKF3im5gawj7V39MyQ9HV0942gI3B
VgXqGNBS79k5dQK9mxwYeuLPTu8Ex6bKXzaCQ3n8y0YwkZTCy2w2gtTdAVIBVieV9AmEBXJV8I8K
ZcyCkIC/aIT9ZdjRSdgXXF0UY5P9Z3Mj4iFy3I9YUqG6785c3+jI/edAGGBRhokWjuXv11fnou+m
sjBcXzNnAzd3zUkEZAQkNs0MfZUuPdxx0vrMsMPv/6WY8cuwowJDpTi+UrQMK+6JypmK90QI+NdU
WvgWLfwXaBHYbuRJ/xH8sF886nLz07/AWJX88xfQkM7SQVIR3Q9thy/PtcjExhd0Ldz1u3LmHWBa
T21YIepukOHJC0Cb6CKmn7ko1Een7pOmnGltHD3YfPkNRsdosRazLnF0fgP/zvBY7vW3FCH06es8
dp8NA7Up3tgjsCvb49NaUjbaZZmJHNiM2B1xQoial8rblirM+Nplp2VLZ+bVqGv0eXuRPxNJweDY
fEYqAlcJgq5X3GinR82y15dSfK+ptwWhJHqxNLrH01d57FZ+HU3+/jBN7BWVFNjcypRjxFqtH0Bi
nh5iLMQarogmlIVXS2IHisbm+xi20otpzlaE6UI2SD9J1234Q8axSvTcdaHfiTt1V83EmaBOQnoU
y9PDH7mf30YfvS+eEdhq6ZTxLvcPVg7gH5t3Y1yrtOSl+LUneOr0eOPa1S+XOzp2B1JjVrnMgJ9W
mKW/SIAXDRwiMlza9szVHXl+w61lnpDMZJrK6N6yudGsJOvj3dAeK6T7NrvqqzOFpOF1Gq04ljTM
RVSR9I7HklsvQFFQOEkEh5piLd//ojuHgjkzwuhTEbDjLdAQRTuh12YaiHuNnffpx3Lkdf52EcPP
v6xaWe7rkSlyEUMPWlnRVVkOKIFz9uWxkWZ4+oyjiphQKAf9zJv5Mg5yNZEtEgHOA69fJlSPVL+V
ypocrtCVr05f1JGnzzKBTNjiaIhCdnRRquaqYiKUMAs4AlJHW3asxC0dh9PDjCuJnxclI7gmoxel
hD42ZTuyQydbtyKmdHAlzcjh4CjTTEsyQgcPuGctgofTQx75uLJg/G1Ea1Rl9nTNLQzJHOZcO1P6
+8T8qBMQfObm9DhHn9fXgUbLbWEGtWqLXNrP6q9ZzdqVR6Av5PN2MpQszj2yo1em6BSIwIVqyF+/
T0RNSXxP7NoIQdSF7YpXZRffUk4jRD7u162qEHzXxXDtf5SA8GF608bMBeJJie3x+v7KjEGdu9uC
mM+GSFlifZwXAKEqWdY2OmcdRZBZ+S85BHOfRrDt03fTorVaESyqtOpELCO2uGC6+3iBK2KR2/u8
JiwxhYCLSrWuiNPLh0xOAluNyPUmCdEomWq9a946r3d1eONXjril3rCyFbD2tVY/6oJwmYdLQiA+
H85fqidfeq95UiQf5ffi8WdB+O+V5f/fqs5Ypb/M06Gq/WdJ+uo5olr9x+//c+Am/f6f//j9X//4
5//xx+//8sfv/+mP32Er/ev//pf//r/+63/7Wo7+/Lf+JCkZ0m+sPCxAMm18HaU+K8afJCVD/k2F
Nsfri4Qfls/woz9JSrL0m4Wo/7NUrCsizLW/VaT5EdwVHZUXtVz5r5KU5NGnBO8JXivJQpZC0hbF
19HbZmdZIygeOayC4kyq/pYy66SuyqldD3jDgtxIasX5bU/GCzzO2LttiRXKGxISCYUX6js6WlVh
r70e/nGA0oN4paJ/z+p7haCNL3f8SCV7vOj98ruOtkYCUgZTSgrY6RtQhcbC2QxxN/4VomPkm+eh
IWcHHK0M3C4tCTMGJGL4tYFoOLj8ZtWshiWM0Q6wwez0JX52gL582X9eooYkGP8WvYKxAo7Om1RH
RWOQo8MpQvwoH93bfF1Q6JvhfpghMlw3u37jX9mvwNRn3PBzm6Xhmk78BmNtnFnrYpZZQ9koAqfj
IouAuNDot21xq9qrstRhzV6ULoea/N2ABxmJ5+R5x287s5uWzNBrHLfJBmlY7mhUNrWcFCEioOGw
Jj32iwJkQ1IW94jSH/pcoNBjHQL9sutSzE9NcX/6YQzbwvGdkBTOkjjfeNJjpoGY67QO9Z5XIxQh
W4tzNVYnsQ/oFnD70PU/PdxnH+bUeMN36stGRRRkQe1kxisX/QJD7apBu/TkLdsNFNglPFNo5pP6
0jnbcB1tWj4nHYI4c1DrKhgKhp9/Gbjjo6W4oWbM1eyti14aDYnTzemLG/Y9v1zblyFG1yZ40LA4
IBpzq3ikaL2MYiK2RTAYFWGuxbvqR0R5hIvTg+rDnuSXUbWhcU2vTfzFDt9LoRj0FckIeV2tQtyQ
ReagserKJ7RSQ/yztSvyp6yv5m1sIqoX13G4K8IHhGVL2cM4mRK8onmLwobhn9zazW3bqvdsicHr
l9Doi4oCDniXalqUYTTViuhV7fK1ACyyUdW7unztJXuBNmsS08No1YVp50hM8nnoR2uxeyj1B5TS
G6nJqH6a5javHRmmpXJouvxa7NH9ADPf9YLwJBrtZSykz4Lr7huy+FS1n9MvmdRNsKoC56ahqOJp
eTwpVfPM8ffomsRpQ6JjKdO2Hu81vabskySTseWb/VWT4c4wySpGAWWWc5e0s6anAuaqKBndXep1
cycvVnUT7fzMWfu5qk5a59bwyn3gW/NMPlArxnYVnXnWnx688bOWmb1onwf4wLjL6Ze6w/mdtTqj
RpjRIHToBxRysdIVbCb4lSuEb45I0kdylVL4LOUPCUS3o7xGVL0j6UnNkYH32FHYn3EVUtltirKn
lZQTF96yv6rualSQdWYvHDILu3N7+mPLDbAWML3ssjWkj9/fQtdSA6GQKoPQwxupeZPKS52+Kr61
itSx0y/GuBL4+cZ/HWv0Ooa1GhVaxVj1q0iklbJyib3D8WNc1nN5Jq6AyL+cGXL4J8fPh3KDKA4M
NY7Fw3fnyyLjN5xaVcQec6UiGrAh9rFF+YMR433weAca1GZSk88KPLRhU/DruAPagB2VhlX5+7jI
YNvS1RjXaXPSJXZZTeUWdKyD0q3qKAiy3SUovDZp7qR3kn9APHyRqzqhiE94N+bge+ZeLq1qNSOD
rLtokLf1og1BqblTXGUiERJOApXXpTOP0Er66isbAV0BEL0yCI8lxVIX76i4bOUOn/Fg64kL4MIx
0AKoU8lCd+VLM0Uj1oYfPbBVj5XETZSJV8EL1FDI8qnZ6lGazdq+eimxW555MkfukAyYSpZFXWHP
MX5zXLXprEqR7DntCpLDho7eZIBNWEQGBzv3TO3iE3o0eiAMZ7EX1vmuGuOvTeaw5itVD4UHv1+g
6MsUgb9H1wMX1A2ZIH7q7i2j2gpafaaooR3Z7H4bejTty0iJJBwG1rzqaBlY4cHoYzYSSUGCRr23
uo8oMH6YbXlrV8lV7iZrI/VXoeut7faZ7dAKwcI0DiAW03lzOnEBH3MLNW1ph/Eq7L0Zqo9VT96n
g/zZAztek93Vy5vAahZ1s5OCoRKLlS7EqAy52VWTt07FeOqEKTGOQ0ke+5WZEKdEG/zSzZWVXTor
raw3kR8utZZZFhq4xImcyw9xdd8IOyqQmHInZ2bEka81tcFBrAIagVLh6J1RWteMElEcaFzo8rto
JiFgbWFoyV0+DWVSNSR1pbr1JkxlAO832OcmsknyKHkNQpPMlZzYQbufi3J7ESRngYXDmWQ8gyTR
VCjHWtR0xhszQTYrq5QH0HucTDNH30Ua+T8a/U1duZL7dpXhRFaz7qoyLnNL3J6+O0cWMtr5fx99
NInoIskK74sw5wuStPMgfcrdfXzOQ3VsqkpDZYcjmWTI44NA16YJvVN9gFym+8x8bxDdn76OYw8Z
czasIKC9mPdHJ78AbWaJg9Sc/6y//cQH5su/qr8cvjUsLX8fZ1h+viz8WB/l2jHBdSY1jewHW9Ee
C42Y1aafqTmpEsm7WGXTHK2HdSFKdJa7eptWr4ML8fQFH9nm8ouocGwVbWBBjWZ1YgVSWgq9NS+R
6Fb2m+hCosvOHFKPfMW/DjI+PileqiaSziBUy0jHxJTr4iWyPjzvuazPrNzH5ggFK4l6g04hYGz5
sts2NakeIBv0D3H8eL5E+2k/Gr9pX0YYW76itG27yEW5MTS2JDhAUyRaMmFFJN7PhCmhGLPykKzL
rTdN7+ncrjCaeG8lvSaMRucOx0cvF/wOBhoqHxRBvk+kTBJqLWELNq+lbMFnZJ4EZ7a649rj51xF
tYtUTrMGC+HonSjjqBXxjmDYneKiGAi3ZIneNCSrTAki/LccvOSvw41ejaoWe73uGS4IYekLwiqn
mSxL1eKvT3wWco7TYCg5CY1uXFfr2F5wJs4rHmFQPBXCi4ay4PQg4LePLMtfhzG/P59KDpPG63KL
SALSWbTLHkMzGnnLIb24cfaZRWYbEvVSe8jqfNGKOC19FDkqhAadlDOaa5qKYghljQsVEQkWGe3S
ZSpbix7ZVuQ9hho2AExIRkM2lQYfWimJ0baU+CGNxIXuo/EX62ZpF4lG7HW57yo68I5hvuqSOJUp
2xqD8izbeeSLChIBfc1wEnXRYZUpqZltf1G3qCFMjWByCGNxKK4tt39QxAgbuYCogqyMmsBSV576
CvFMqYMoKlzr+qvYPXZNQhJrOmwWhRvDgNOrucDK5McMv2tp59nEjOOZYAjLrgrnguT0WHK8TU1I
T+1JVxhrpllKFhp5TkJQb7M2m4idsEtb90ojBkfznIs+lZZCoa4qjLt5olOHI4GKEvK7G2QrKkqz
Rl156rtgvwLamDhktEtDChC689Tgcspwrcp4co3+jMT02JpHQ5Y6JahRVqLR1j5HyddETsfpziz2
PuqeBu2VwZTO9fRQ5X+9lDAsSZxFAUn8Comy47RgicW079KB1cDq9Rno9ebNSaH74gyxHvr6x+m5
fXRmGzLHSw24HlXX7zPbpSBViIZrz2PjFfZAG964nBlPjzFuyn6uPdgFQKlxfKUkOxoENh711JQv
hyf6iMsE7YejkTxRAlytkQCx7dSRYaJNm7SWvVCc7jZAjt+l2STSP0ppY8QvXkoIveuf2SiMAdF/
/maoe4DYaib3/vvly0oE8KiuLMqg0sLZEhGdTPsHMnBg/CjTbq3cQVChE3/6hujDtBl/fAycwEwo
FvxfylK1mZVSXUBPsA0EQRSM4tA6FAAYigTjqowfCVTJq5xJ12HED2Iq11kWgJDoAdM420BaKSHg
C/9Z8BG3yhKyVTxCzquJ98pG8OmUaNBEb4ZbeuURjhxbFsYlHEdKU80FlHd2rs29LN0XnTwNzWQp
ifZF1RA2WgOj8sI7zUo/Bp2gV+0q/mjt7SKCmkxrY+vNJo7baVIA6FfjuUpqHCsMBaaJmO+FNN3k
hjcvo/C6bThNRuSuR+oqKW8LlBk1evlzt/LXO0llhCo/1CSsB+OpFUm5iHQE8actPYU5CCor3wik
Fuok3J5+aMMa/8szG3CXEmdtePSjSdxbteswZa15aNxF7mOtNniizG0InScMX13nnPDk2CbWMIhg
QPwy/O9oPI6tpp4OS0+D20y24pWXCHe9eNsrxbTT1UPb62vUl2eWoGM7EXaRLD8kMGDtGS14WGRr
UXUKa94BoxRL3lb8bqdv5GfXcXwnTb7YojxYE35hKMSV7/mFzhi1OoRl76sMLTZhK+rK9sGYFA8+
7KMIx0oWMJfVENJt1gsFQIVml6/ruC6mYd4Kk7byFnpiKnMpwwLm8gmGxuBU24rsWwGpoFYdpJi0
IRTnZt4wQd2nim1rMwh6vXMwfZhZRyYIZ5qhykyfXPss4305DQQZGnKvkKx564l3vpBednXw3tcE
PgmJdmf5yr7p+3KRt8UDZVYyuXvR3OGpRh3suNtYKWxU/gDcvIo+lN+YBFbGSxPUZCvrN4ZOzLj1
lMTBnWq5V2FTgATF0CpjO1SDwlwaFXG5DoYA3yRAI4tRvWKxlLaFmNTz2NFvqv7aacy1bdpoiRFR
195c74ILrCzvhdTemCXNH6NZBGmwEFt5GerNjK/4fRuTCpYl0qaRCJL0XxJ7XVTORLf3cmmu9Lhl
0ZYGxoDda8RvD0Fa/UXkQcPKdHz/IfGGatSEk6BWVonBb+1GGEYpMgjEdglYJxT0eYF+geixRbfn
2zJ+fWJTfUOfyUW8TB1p5pM9K/fZwkPy2Bj9JpSbda8VE5dNVp/n25wMZtFFI9+KqFOrm07p5wJp
4WrLwdkJ1IVQ5JeeIE+bbOdrL01lr51C2XppNu8Qppv9sw/jrmUaykSEWT2RVCLqE7PBNLBPPYv0
OoS7gXotZw2krPhKJjxLrwtwu1EuLDMViU8X3AiO9xr1ZMOW6NMTokkMT5j6FjrusL5vkpj43/zB
1v0Ko8WurcyHsid+mX+SxDQjJtm2uu8iIiNLoRKnTtM9apbN/wnkNziBT4nJASXvlZdUs5NZWGlX
qpgDidVDEodEl7smadvcZjtUSfpjLUEQl4unNCSHujCogGX1DjHdbYaHQi/CcOICqEV8qg08clDT
ITWYxLBldo5FPG0r7bJCUAdDfRfZ6sJwi3XoUh6O64Pado+l0e4Rjl2pbGsN5J1ZaV42YX5hV9aV
KMHj9ZxVGsQLlZzSQvcua125aIU8nXEC2aIpXCRWu5ekap8n+b2rSz+kJrz2hGZRKC2ickNGy4pu
YRor1aYPXGIZQ3+Rlc6ZU9GxNZYeNVTvoR9njNVGuZ2nCDKoDzoELQOL2MJlmqvbczoM5Ui3Rv46
zuj84HUtAQ0541Qph0wFVovyIQUVd4AveuYH9ENJHC8kcdma9iYrL83qVs+ThwzRriQ727pVDkHZ
HoAKXUM4mKkqmv/qEHTWU59a7BWd9FBG8Y8iipkRZeiTqahimZaJtUrOEtGHL89o/cbqBy5QVTmz
0pfg518WOtdXrFQRG9Zv96DaGeqcK0k5w7o5OsZAeUcOQEjPWG0kKF2G8hQuVtj6l2pTrEAyT0Ny
Bk9/i4587hSJmgkj6dgWjdGDKczIw2OK2TuCgVlpB04zZ7520pGi2rchRrUZHYhnE0F8mdcLZYHc
DB1MvSNNkPiTGbHUQNTyeX6Hh9+7OdfxPjK9vw49ts86AFrRFDQ2X8N4WsR3Tl3xUY3rH3Eb38Wa
vdHKcCaXaGhP39Vz1zwuwJW5FbVqQjXayFbE6XVza0HezTReNbzX4aJ6xYQzJwNwKR9Oj3zmeX4G
IX6ZmloSSUoYU/mTa4VPw0VRPZwe4Fgd5ds9HU3+NDOMOIwSKg5RPu1Vfe6Fb6YCSyB4LQyWe3fR
mBuvbdZ1dBXZzZlN6Nnhhxvw5QI7AR+JHFK2si/LtbUN9u4iICML5yPbjLPZMp/15l9e9b+/H+OO
hpcqYeXnzCApodMLCiUw45tew1tjiqvcufb6Kpuw28dDQxlAKmnp0TLW1Gjr9cF1xL5Aq+2dhzWv
06mR8GVxo3IvChXglOQRisVebtSd7h0CRwbhHq+lPFw5tr8zm3ArtQ+ZZYKeDK7VNnj1oVriwiTX
2fVvtMq5zo3wwpKxslkWdq5wqtr1LM+NmZG10zNPfXiqp+7D8JJ/ue26JkgkjmAaLdV2EUsvfUbO
qlLO6wzqWrjpKkLKiPBoPZqsxa60oZVKZ5aq4yvi35Yqc1TqktTA0aLhUQSJtMzTlN2zTWLiOZTP
8WFQdX3iYH+RhqhSmdIkoXBXCjl9/WWBYS4XPk7fz6NrIsht6pGotH9JuMhL0zbzooVOmEsgRsmd
VvK5UUbs4M59e49pT/DboynjpAGhc1wbLyrdbZuWb698adzYS8JUyNteCciriNeaSx+DwCpcYuo9
Vzs6PrI+nKQ4NFqqJX+fNCizO6+hGjvXdvaSeTLzLqVZdKXRkg6mHmlzU2dKLYyYtnNU86P31xyE
b3zih2/o95ENIW7LKqHF0ifxVU/nAxygVf9opejcizH8S+MXg5KOKGnIUBTEu99HMp3ERWjH+Rt/
4qznBVHUdygHUwqz8wYYkdX2E8MvJpX4oEQvkvV+eiL9PFWd+AXGdXxF7cy+aBR+AZAzBafELjJu
e1m6UFKTjjgk3xhus6c9CQ5dy3DrVf08rawLDbuhqXPg6KWrotUvw069owK5dRRt4YOniUtlJ8Xt
xrG6pWC3Mx3RDKzInad7N3ovX0pKsCOmaqoFd3GgzUoSekLW/y70Bvg1xBdxSyd4GtfkIvXlhRDe
Fl5/03jllRJaSGfphBfaa1/HT7V13QXq3lB6XFZwd2ILkJ+XzsycbkTNJjj3VMgx6a0FItjQA3B9
QfkWECjbStnMs7C114jmCTlieKWjzgqABe4NhwFpVeGgFcJuX5ftlZeHj26pz2WhW9gqDr8ohZoE
f/XF1vJFlhGD3eczv1Jvgu5VJNqvwrOY63jI02TWaRyeU9zK2aZIUH7HaXIlyeVcLGs8rCqLtzSz
3JsqfRUIvmcJX2piftETqKQhi2hqnKCRv5ectS1vWq6+scjsEYNlDN7FCaJ9bwlXvavdwDC4SpPs
JirKYbtMVrl/HTbkjwvOEurCZZCujJaWgosR0bWwIfMjs9+g9NqJYB5sSLBlhKtOcGj1wxLnpNFw
TyHPrFTbxYndKVTMgGVmmT0vHTBNkczp5wIfqi9HSwTu12GR3FgIwC0M75269iPrIycwvir9uR9h
QgWRhPB+londdQFXqPTRUBeE9bX9nSlXNIrUBR+LvWk4L+gdt7FpEozoLkp7cKqn/DZu7+9CJROW
jcT6nVTGphB8cYab9KZsIn+TJAZLYSm+wMClEwxwvHsRI+dR8tp0otQxBON1YzuXUfAWyu9d1cwr
ucVeB/MxWBjh4FmHfONdC9175iEpTOaQVKa6Tdxz8xaQPoAIACnENq2FTZL5qwicjx4S0lzE2U2P
5xyPIkImcGQFDHKZJyQr6dDpmPWQwpvCvGrJFWN9uW4089lMb1O87o4UbAxfnjoORnnJw3f9hpZ8
kaX40mv3SUiXTOxtpDykPq3zLJjawXOW71EGLhGdEHKEcETb2qk4T7DcRsAcEv85Yg/nRaU2j8EN
GW75w3Laq7CM5pjCOPJDqc0APag6VuJqLaQ3ScwtVl+bADJckEJPax7qTHin43InABNgYblIyU+V
fSzO+swiYRoWwTIu4pkc9XdaoK5jx7mlBjEnrfM1YMkQAv9a4na6tP3Cqpr5mn7pIWyftDpR4aG2
LJRi0nOeLoOF0CibwkzJtkfRkrQ7Jb4VQ5RrlZzeuY24SCRMiP5WVewFuEJKJmDvTGehaLd92ICi
zQtMkpa77Fr9ptX6m9zpDh2J7FDAwMdlZNY7hrxtbXITdW+G8GURcR+z4PH/sHfeSJKsWXbeCqx1
bzgnwihOgmVGcq64JSvnnLuIVrAObAECBCynN4LPCzPzMiMDFTaACqHtWVu9V384+8m953xnaKSX
SbP2GmzUUaNsns9Xs9/bMGIdxDckS1tXSCS3rZE8VnPscab0ZC0+Gyb/WpSDc05xPD/gpS0YKt7A
865tn4O4ugGjvNbDYENfUrfTOHmqhHRdB1D8/d5LYnW99PEzYaY3Sg9BCfMrLaqvs0rbCS29C6sp
LltTvR+F96FJzqCbYLAPql01SY9pHTzqdXwRC8G11ClrMxvcPtauBpWsj7F3who+qWTdJvXblIF/
Eoc7PRU++0i5ilXVk5KXgtZYqlM+i3BGR51W2L6xb4P4odCGdaAUF2Aarmh6rGq9X8UKlnRBP0us
4kNPrXUdNhsLT3LaocLtOZa3grEVupiJ6SWrhncz5SidUA9jg1sqZ4phuIGi2jM26Xmp2FSIP6Zq
OKuCbqOD89IHZt9O3M9a+OHLOE+jBTbY2GmB9HLAV9HBmyx0OxynM/oYNangCkf0PkG2V0WuCnJD
mVIPGpEtxS9jSQHKMlvUj9k2Me/kwOQL5aw41vTSyCGj9V7KfFl1eStK+Ua1nsjNOpPNRaOoXgtB
/BQ177lRX7e5jG1Y2mrNW59Vt2EubJUQ+FeMZRn+mBCrlCeD5z5diG+57ho55rgeCY/SeYHI2SKN
aeuFfIw0LEcF58iHxKa3wgY8N75XZSq3ga7JUD37SnIujcn9Ukir/WLVtK90RXehf6+nrWfATJjE
aRX2JmfQiQ8eYiLsvVK/zWOmjzZcKZbgqYbvBrLyiFPQ7crJbRLVRnqwZUJ3o6HaR/l9Uj41kWmH
MhKkyXIwTnppxWex7wPVzSbFlcSSV2ne5Yp5WyTjJ1/qnCmg/JSVnyk3sQH668/7kGPnTlld6Dyq
sjS4Dk6Ffi0UJCaAtMz0O2p1k36iUXWktgxa6a+//+DYZzZFYMw9p054ahXAGlwsGMAfjCnzhvKU
CunYEeDrYMuffznsCGJKBBSJtJiMOcXe1fOlfkqOcOp+HZynhtkwsslHaRSbb0J323SnyvE/BgC1
y54fZxzUIGQVB/tSSxOmpBMYQNME+uigOsITW8+fXc3vQ1gHtjEmhkEuMobo+wqMiHEWiOrkCOR6
JjhLFgRiJwluPQSepvNRwxopObeXwYtegMzoKBtk8i2E5QdVEE4dWBey1Pd9+cGPO2hssmNUR5W2
K9NB8R538Z0mDqkH2nB2W6EQNmmP+Quj7B0nFKdlO1Qa470PxzDJ4ABJ/gZWwLaEE4FNwJYmEdHb
TkTGLsX9mdYsNuiUpcxENY5VZH4JMzoAIsjB9rIFV5/CA2jL87nS7AhARMY5fX7Wk4u2mp0sCPZR
qKFSvQW7bBuSZht81/3IAR6YuUnIWa9Fdm01r+B7UO8ulQ3ll0ICpjCCJDXCmGLLXShvm2G3SCXC
NliVCoBLimpt/TCw4ZiHbqNSiKjkK1H/kFOApWTvAMWBc+KPvcfK4c1NsS4G2JdIMytxJRsgadSo
2saz7AhN6VpjsqZPdilaY2sPQ+I0AS5iQV3JzXihhBXifmUNFgRdbE9igOGFNVm/E9sQSfT+g7ML
QDWS5y08fJQpf6ihcKCr4GGW2SW5NbW7SapOHOMOffZUclEE6SRvWYjyfrb9emuKTTE2+Fxs1EES
O7ptt0aGUUDRdUovOw8g/OMLks+LYC26AH3dfwW6/R/zt498sSh1Sfejg4a79LB9Rsa33MSFH6wW
oUoq3Y1Sf+Iqj4yw1BtURUKLAEPhoIKikLst1yojGCJ99C7fKUXp/vlJHa18ypTtZQVzDRa4g0lh
6EolYm2kH93dC0J2Pwb6haWktgAkXevx5lYXah+DCypeqHoDidapjNWIhIHcx/kGN8epX3Skb41n
4K9fdDAT5GYlW0NHibv6Fd5xqPN3w3rYBx5AUbv1QNU+D+f+5eS2J/3JR9cRRJhLcDviD/VgZOKV
Qys0qH9IdUNRDjhM9agmp6LV5KMliC/DHBQ78kGpMwLOaeKwS7w116JnPPZb0oIMu7hQvWiXOb2T
Z25xl49u/SDbbFZPVkp/rgYKmWRffsXBDoD4IL3MfCR8HMe1S/qxK+nM4qh3O3VUvhPHWMscITVv
iWPwPbM4MUUckgAWJcu38ZeX/8uibaCfLv2YHcK0W4pcS8756Gg7pP/uqZLasXbWt7GWB/9lrLxI
JT9JGGv0AeNKRlbtpXF4VIvurg+uUktmJpf2mIdeYmXcllL6UorSk5WjvpeHbnA7g1OFNDkqvQFh
ru7kutpahKbDoKJgrJebQJvuq6K5lbL2rozjB7UbbbNXL0IFjIsch6e+kVNv6sF2REvF3qgnHp6w
CS7g5rP13eQr3/VX02V2bvySmfFOuveXJ/KjcoWWhERR/GkoBr7fxV73hbkbOD9pibUq5s0cEFpq
4Y3GP3EZmpHTgh2C/6GxEAfRmRq8iY36EGCoOjFnLa/mtx+iSt/mxYMmWBIL5li2dC7Utb5Tnf4W
esam9dRVu66ehZNi1x9dqYPhDrZmhVZM+qBFAGS2otchQ1XWKqzaU57aIzugr1f120H35SWVi4Cm
ccJVWVO7yAMUTyuGlTYFJCGKrpXVqxO38UeT9/t1HWrJmlQpU2VieYk6ay2Lg2vyQPux3Ouzum41
bW2o0XkrvKdYCP489I836WDkgxnQSLVOtnou1QwGp5MvEuvtzwNIR18RmYUZSi76lt/bzS830zC6
RB/SJFwRhOoF4WWPlNWqQTEs2priefYVb8zOs0DzRL+l8DitUpIf/m9+BApC2VA5aFniwVc6TFqV
Wh2XqVyKjmCHT9V6EWrPjvAr3/2HMzSXPRGRWn8Nd7BdEOsOVUPAcBhXbQ0uT54/hr12YlMiHXtt
kO3DdUI8RJdiebhfbm1VWBTXTIZpe+08V4liLMlkKpqzJog8Ub8N6wr/Ycu+fQhOvLLH3hvMxvge
uUy6mgdXaBVJmUOUE5A1f5rSJf/KiYv73Vw5nFo0TmKoSwlQQWP5/eLyRgLaGgVgFCV2G9D9zPaF
YBBHYjcgxv1ejYg67giV6rtz9kQIExWWgCJtL/0snTdJmzlK066hyLktQjszRXpkha1Xtf62CDit
+LpdWR9icBEF8w3B0USfTTu2ynu8cSuNEmZJvxDkuy2Kr2X/MoSvnfmrabOzoK7JdCA6J08ekqT0
5HE5iwT4j0wCCGZSx1RXNQISPbUTNrGjd12WFj8n/SiMPt/vydgqU60hEVrFVUvK47nafZz4UE6M
8PuV+/JKaYPeEZTKCDQjMrZAgac+665yDRfIkW15E1yeIoX9WED5VpbsdhFiD67kH2sZyOIyHCXO
DxTJZyh5g5psrao88T79bKkdjHMwBeSTVEqzyPuk2UCdQk/0Em8+C+4N5oH4on9AoPoYXw+bYnPi
li5T6I8X+csFHnwqWWvpQZ/HFGuhB7cDyajJtI/6dNs1VNbzTw0gjihgcdZxPPhIxYsT3+qpO3yw
SFthEcWSTFicilQaBr4dpyXJnJ8nrvPY4vz1QR68nF1fy8Ggwj019P4+TMR1ZbWrMmpccYmbpJad
tw+9Ntty2q9qMbsRq3ybdpeSNlBB0EBokl65wADjN7UWTtyCn+KH70//0IEkhWleKhNPv/HMdf1h
lC4puM6wmj0K7sXlyR3asS0EsmJ0sEyPeJcPDjA61z2IIwEIZod0pyh+QdNZExn4ZEzmvpqldVnX
G47rhZ1nv7L+qZWDdZINHjXXszKHc5GgaBySuz8/o6NvAlUAbF4cMM1DN3UVqmHU1HzdEliceMHu
rFL/15/H+AlPWW71l0EOPrQAcV9i9iOv2zqJHDaFhT15453+mbrCRYVwafFSA67HPCRu8hutticX
5fVJH5ECh/zIl/fllxx8eZ02DV2qU2bD8U4XUN6Dy3jo6vBlTiYvqfNzg9zFqrsZUvE8MEjsGcf4
pqHLV/UtyX+4VgD3NtVtMxcbQccPPgXvodnuu+nGSD4HBPTiBFi40/f+6DNjhv1KEAlihBGS5dFz
Xs+oXaNOAHmUnun4V+opu4FWBMeXkDkNkqa8ZL5Eu1QqQaGGTm+y1JEKQqu3zDIvx7BvNfq6E+JV
WCwo8MbJK5peln8x9dmKeowjNlTAZQIO9RLfPv9SJYwgX6FCl1bsJq18EZnSPq0VXEI4RByzFett
J82Fh7yYpOnArNbKNN2mTXumpkYLUrYeAEnTaQnKj2aMUObGbo/YDfq5kZKnR4V+XpnRtFYK/tKi
CJxmLCxKemF4ZwjtnSS111mH4Ge2YA10NLoto3xI4xDf0HXZ6uuwKl/5Qbk9zYAvRd94S0xDcLM5
3w6FcWm16UVR9VejMGEal2rs0AUGKH0jiuM6IYQVIdWmDz7x3XhZKH9qRuCkQn0hWcJOSblLRgaC
6q3EhYs+3lVR9BakS7VC7mAqeJRy7TlOyeFMwUJJFOjUuGhtLMeegjhW09PzWAy8gtlYoulblcUm
yMRPFfVM0yG782met69lFL0VA+B46BhCrLthmD5Z9duii51J/InlZxCyazXVQB+DjZdLCqmAWmPF
1tTULRGed2O177KbjKfd+OM6azts0KZnxhMa6mFLs9c2u2pv+JrXJv2eIBpXwqg2yA2ROu+ZpV1n
/JQ2BwIWhKROAcKmH0QgKvD48jbJlVWoSrY2aqj3hBkf/RDZk2St2evbRis4aVx7Y1q9Zf6I5/xW
RcmnZ0/CaNh+/zH5HW0eYe1nSOMFWqQo0XXV3KJ3vJKqAqIuyJlRuKQyeCaH014iSRPSckh+zXyl
z80ma5nOQmq0mpisggRwOtpFejK3DT5JsYoc35je8x4q9NiNdxbeLyQvKxHhqqNXhmO0JAn7wS9Z
wmEdCw+qML/jCXw26c7UCI11euhkvbia8CZb086oRCebwDx32arUhbOhkDeySXhnmq9wdDipJNE1
3WmWk0TxxodqMtXFraII59OgX2qkgI4BfG+thENM/jKLUZVFrl/4dilP21KXVwsYuG1m5OfyLgtH
p03yTdkIFBsrW4RpnbX7CtKcmIwXMzvALJPWpDdBAkeFOv3qlpydcOIDCjkNBJss1M9U+qiNclcq
9Z3RF0+NQqpTpt9jK31qrOxWqLptWOFoi4hf04BPs6NPUna/JelZCT0CrDJZQl+gKRxmk6ekeZKg
w8Mwd+GlbNNqoGGvupHMUZwkU6kRHKNicsAzCFBjNSt8sKQxyu2vUv2IyvRBTpVz0FY7kcI79B9b
7xNn5uF1NEHmlo5jN+ItG4CjFzRj4zWry3ts8qgQPGRYB+bmxvAtZDKA2QLRnq3xjRzewBW4Qy3u
tyXGPW5Lxxckrxs0Lw4/DSXdJQoV8CpdqcN9KJGQgExfJAN2Eorrfqy9PjP3VknPgVw0DdlMWV13
VPrbACzvYBlrKzehScyh6BRoHWK9hjrer3towYlQ7Kq4X/X9tJLj5jpMrEsS3/bpeEkEEc3VSvPm
GimNPkLUNhHSMg/hFbkZkbHZaFDPOxFSf9qe2oksK//BdhDYB+QYjDK//8mff9lht3gtLdQYyz60
d4Ozam+6pGeuZZcCvffnpfjIZv7bUAeHe6XtZKUyOPsZwVUD+MWMK/fPI/xkpqgczb5czXL6/3I1
U0L4QxVyNf59Htn+ulzRdvGEe8FjevHk82R1qoR4bCP/bcjlqr8OKaSJFvUS2VLxfB2X3a43P9Vo
vFBJHa5Y2CVhI5bTQz+9D0IGQSQgslEyzmMJv6BReKOG5tU4Zbk6dhb/9quWrdeXX9U1Ux3kLTdi
2LWgY+JVuxlWwi7dNSdICydHOthfhb2QdpbfczDmvDrIplvTd2t9dWTZQa/BXqapEStM0Q59yfbP
z3v5u//08h7sqIoWhL4scpWK8iBiCrR4DFJeeSVrz59HOrJV/XY/Dw4tIlJS6LQTV2nBkhdu8vLD
106qzY9/jASgWxAuQXscnFkIgEhGbeReNt7kAZV6LDd0yLf6ZuCbPPGtHP8a/32sQ7lhpGW8liNf
Y1Ff5aQG+ui+/nzPjjwd2IkEn2PSR+546MAby6SlnsIIo4bEAqdUnFznPqVw/8QkdmxjvRSexSWm
DHLR4cuO+4W5nYfTWBpAHxHppvBkSh9GUXmNpuzj2jpR+VCOXtuXIZc///J9sSmdplFdhswDuDHZ
m5qHV4XyHLQkyOlif+EH2JzFapPU/sokcDAOhCsBFWIcKI4ofkZpLWxUCd1L8qAr8VUn1h8q9uFG
RdtZpdea2bhjpjwMonYx6qTeDvvBylZ+i2bSnx2t7c5aoilnv2XLK1/3hnaCw3Psu1ZhXOHr5cy4
+Hu/X2FcNb5hxVzhFHd3eZCTlRjsgoCUzOIhHt5T9mT+hPZNHk7c22MHd9JXkeJirNR+UFUao2/K
QmLgJNlmc+M0+jm21AFHnCh/tvqFIIabP7+oRz6F3ylm0u/8qB9s9l6NjTZY3p+JKMUmfJhOVZ2P
vS1LTNq/DXCwRsSxZArpPPOm6MZaulPUJ8yQem6emKSO3bmvwxx8B0UsI1n4PR2K6bvQS67Q7Bsz
WrfRo9lFj71UOqN0Yv6Xj318Xwc9+BK0gWwUNeDa/LC8Hyrho9Zrb/Ilu6yl117PdjNK0jEnjKhQ
Iky4gUnsteW2ZXtRUxCdg5igF0480fCgzygk6pa8wfjKl6bVJAOd0oqrAequkplkye4QU+0i6f3P
z/9nG5AawddrOFhHCJxoTGvkBSit3uv6X3AF14XQbyJFABI2kwqLwHEO0ULmF1Y62oKBYhq+gLGT
Q4LrYeYEOkBg/CLmg8XGQ3MEcsJkMGIDsVmKj+nLNK86JUH8jBoOPoUUnJoET73EByvUUOsa3Qqu
oYl3nNCdaLDcP9+mI2vgt7t0sDqRv2JZSc1qS9JMVDOloywu5Lc/DyIv88rPNf2vdemgVKXBXy7G
mFVD3AlPw0Xxkq+iFyV2tDfLIHCpcRGXO82tf1Y706NoruS3/FpwTzWijlyrvuA2TY2cc/AvB7+i
A1AYYKGnBRbuBfUSuhuB83++0p/IBhXH+JcxDvbDoWoRRFOwZVHXk7ybhNvcjVfEKtEIOI/ri7ZZ
LT3v0+2gY7vkbwMfTO0kXlapsrzuk97sxiLdahO+vfiXTlZxFlpP2pRjAKpyu/GfQ5K6lKS4FlVQ
7MwnJ+7Bkbf22085nBkB+YhpyeyB7trP1iO0Skfa0F05Lw03arbxpnaGs1N2wiNz1rdRDyZKMzc0
oy4YtZoDVxXK83Sy3JCMsbhiBZimmjQlPuoT13pkd0fniCxLAIvsUg7bJUXQiwRNLaMiRXfnbXHP
mXbd4G59OB3o8ltldPAdfR3tsHUiaFGVjstoRsMJIEBVluVn0aC+4395MpDzg/9BFDlfY65EjVu4
HPVzU9slWNglLdz5u36QXmlLOS31gtyf7ooqX86yzphll1MVvWKrtdwZVOcYw/4Va3ci3OzEPTv6
Hf51z36LRb7ss6xGVkZleT+iB3893smfeu4B0l+TVmRAi7WJDwpfLFf5ODHukV4mdw9BA+wI5SeO
KezLuJ2Z/r05Krl4ndlfoUiFGQFLSqa1bqXGq4UEqSPE+/PYRz8J3SA5gm6mah7W6os4RlxmyQH6
Yn+TGxeFInn/byMcTDzTaGDdh2WzMip4uaTuqJHz5xGObHgwqf11DQczTDUrXRhFXMMwxet2bjdk
XDtxOTmm/vLnkY61Ur4NdTCDmDVCw5B+xcrfJ6/RplpH6xDwONq+2EvX4frPwx19OAZ8VGAsyJQO
lXeAxuXRnLl1qOE08zEZ/BNP/+gLzyu3cMBwof0uN3x54fO4UDspUoMVIv4GqFmTvfjJiVmX0s7P
RZa/+q9RDjYLMTTjCbUxe2xdK71KN9wqIQBLqL1M1RzVSjwz4BQvvhYY7UJj/Oxr+gTzPO4tcD3s
MjhmrSpDpdR/2/TCjaBZrlbeB+GLkVh76CHnIzDltFpC0X+lOATS/kYSPqLGdPH4Ucf8bPzoMjDF
q3IqQbySGJgOjlnqK1UZzlNq5g4W709+3YefPiFqwhYbXZqxdWlkwtlc9I5aB5s5T7Ad5Ks5bzaB
/irVssfQNM3HfZaZoWuUEYkiACbcOcpSNw9D/vNLZbA8c/ZXGpwzEtTuqhg8vonqVfnogxTnWMpN
EOyoKLcqLJbJCM8GouYMuQRBINi1jFAkehPL86nC1yHWF1r7KNaqndSvsWbYlMZv1CDecr52+rr3
kHpcaL70q0lN7BczUZYt8uVh3Cg6tqFYIRhGiZ96wbyGp7L1rXCbWomMsFeLPd/XHsekwO+leskU
6AR6EgPZifdRA3Ula1+nYqbKpCQvUn0uD2Rc9vLF2ISFl1r6UxfFyirjL3se5/GXqJS6F8q9buOV
CenLmFsEGQ9KE1xqUXuWW8LNoMmyw77Ajsx3A3ZyafS2BTO3NW9l0i6GBfVSd1dGLV0ZmeY1SNgS
fDlGPGyscdxWGuw3wcQiDQVmod5MZpV5ISASonA2KpbqOKxe/Sx7w4p0PurKVk7l69G8wrf/QgK7
05jyWjX6OxNXykS5s5PMjeZTSJoQM/cgZLpq42v6BU4nt6gbT0jS86q8jRv/JU3wLfVvgTm6YoAh
ltDPTCQ3qXgIGiByGsV2zYATWy59j+mygX6SNOdWcmmF8SrnIUxd4xlRv+7GyBvk+SxlCz3n4Z5m
tVurJo+f1hps+WDMz8dBvJ5MrCNKdaYX90qWOXOYbtS57W0D2lBFAopVnJVTtM1LyzU5ymhz4Axp
tBXwJ4azf+EPj+RGOuV8E4j+2SzuQ3V2IumqM9S1GV9OOGN0EC9D+zymkBxGKMXFWJZIxBc0ce+0
UIMaECXabJ61wbnVbuuEq8iLfa1EbqHjGYxFfd+qtDS0V6V4jCV/LSb19VhFBICmjmL4Z81U2Q2t
b7RPZ3JRXQ5i0th9IUq2otdY6MKnSI41p9THjSaNboM5psVI0+d3UIi8UksdHW0JsbBXdRfx1sD9
8c0FCaFdCSYZtvVsZxmMIql8p7tOHT+kAakh5sTjZ4QXhvBG0ZwuIxmaifZYCqKdD7uY9lopNkSx
4iM0xAsE0I5Mww6P0DhkK1UiqTR4aALBncip1dRtHby32DC1piHNNBKBwWOkFx+XroFIvGtNEgKB
L2047Eh9LbvXgAzalO1mJAK1znL+pVCmvvIYFnQie74duWlWCB3daljL4R30g2q8EaNoOw4UNdk8
20JzLjY0P8LWli3tLQlYbcR+F3eNI5vlljY24BoQSB20amEnhNqqTQKmKu6R3k6OniiuEqP6D0t7
sDZqpr8khMGr1kXVjY5E41VLlNUMxubPa9exo9W3Wf/gANf3gpAPJbq+dNtuy63kdvtwpd8FXkiq
rgf4rFuBSnKp6qBfylbBbefE2+7xZOVxOU7/2Jpa6KUBmrETPiwM1oEc5kbFwUfElugbxZ7DcaCL
tqUQqPZUZ4hvRnFjVbEbhKGrS9LZRBOpqszzouf5Vr/Ig6c7d6lG0qozeBOVnNxVTOg1tDtSjZkg
6frZiMJoll4rJcm+xntcaToKA8xXhq8jqS546n6hPfjp0Lpj12W7wm89mNjnlQ7vuZcgOUG0UoXq
SoR5Ypam7cuTnUjzicfyW795cDtAJC+FUk4HbCsOTiMdSuIxUZCRqpPFz6xW8zDqdluxutb+uSrv
u+6qz3q7LqFXSmCqQtpoopm7idqVLlv5y3nSxHcskaEb1Mh3lCLYK6V4BmLZUdRb0MXk2GYrrd4I
YrDAxsgvAL92caPSdYvXhgS1rDTuuk7bqzR/LXncDjCZHTnTiLaVhbuJaNxmEBAn5K84quxi/lgS
zRJjlxGzgV4B4zOOrpnc1mA0RDeV4g9JiqLNyPJDuZP1PW3rFbEg4LcxK6ePv9/s/x959Dd5kef/
59+5TcFncSTy6H/+8x///Z//+K///AdhR//jn//lv33LOFr+43/NONLFv1PIpZqLVM/4nb/w7xlH
OvFHfIwYP0leM+AHsVv814wjSf07cQAIh3RNk6gB63zKTdG14b/8TVL+TlzHQqO3UCfz3hp/+7ef
efW/3+7m4P//pxxSWBHlbfMvfzPVgy3pUmYm/QPdKKF8/EDj4MhAkjvnkpgw4cWURY33QdU7r1B3
yUtsStuQFOSuzkj4Si+1nDySkra2qXlpjb20IGzbFhL9qsXpJIu+i7t82TkHjxKVuiCVVnNl8hVl
W0X6JVc4NsN5o5mmOyxinID83qrbiHW70SthNzPlqPKTrCR8j61dksirgFeL0Ub1iQaOUVi1svWk
E6SUpeKFElfrUCVCPnqv5k+FaV7VM/5HriCQ+ZrddS5ZTsWOq+0BasNfGIkYkAwkzkUAMQtcLZkj
aceBu5ThvrKUcBozWd4GSVtN9YUxqE5mXpGtYxPaYY/maCd8tBpzWN4/zPNDlaVrUII3bcbt4Ujc
q68JFFyho46kPs+jxjyhoBoFxbuQCPF4JegoliZ1mtxUVKPbu3R4MfXHxFBvtSy4VWu0GWT8xrXA
lHqRdFRpY3ZIIPgX/3JlRMApSZ4iEFfGhc0yFyBVqXH64592DJIwQMpScF5LcN5I9l4vWc91QW5F
TpYtZrWROF1W6fMkIZBee7VUYHPYu2fdkWgLy1FEe1ixlaHa1lIN8aD0Zr0gptncN8Ai2q6mpkxE
zCJfCZIVbU4XNJiXKt0+K698tTsrEmZ5fR8LuDNatrSs+KO/bqWHIn/TBgF5rG8DwesVTBo06svg
YYYKZBjvS360lsA04SWCvwQVbzyb5LMKukKQyVthCqjkkoJMjVcxr4Vc5LkLHgiHDTvPhwoI8cQb
oJQbkRNMNJKjTQMjG/D9sdYLcod45g4W2avfPIOOt30zo8qCUkRsvbqZnsaqJsbpOanadxDsZLUE
V6WgXplT9oxz2MMnemkFw6VAeHLbbqcowfFcOwGZzLOYem1rrfDv3ndD6HTAAEI9cqL4idMVEJP3
Imq9Gb1F6sNUxtiXopFWiq3V1Od6tEsMbWtwO+be3KRptNaXMPTsvbOqy1DLSFRK98b8QBakk4To
N7TPoDKIb+dTw2QS1BCjTRm3ZWgXgcIaoJ21QrgN4H5EaBtrtTprkEL5WnHOOnpdVff1bIGvJOxH
m/fUqa5auWPrT728Zy1qsERnlUtJe10p+aZgLzbiuQ7I1RvrPW+ULWQKpXXRRWxldzHoUpzdCC2K
p3m6LLrUmajMZPStsupKkwhcjD95m2wjl+ypf4uCz4gnJaT7RvmI08pNmsGdw1eB64+qdxPZf73p
08mTrZt4mpwqIkjbv/LFzMnUcTtVn2IKUDbQrtIQh01QeGJ30zRneRztQvVVj96qXkWzVrtRpd0k
0KQN+VZijsh6sE/6dIaQHApL6MCWLYN600mbrHqZAnCBLYKAsLercYc+eFXTEJx5EisSs7dWV3MB
gqeHO0W77tCrzWTKG8HkdMLoSVO+y4l6q/JH2aQnKBdeFy5clPdSzNxOFa7m7j0q7ozgKU33Jloh
A0CukF1ZMS+m+ivMxk0mYkGY+O9Dt55RsmvASDjRtCq7KQ+DASXqhBlZwUwKuhEBH2+C2d9ro3JN
8HYw3UfGduRYpDJV1Q3yOgNHO0CtjP5J9CoYz1pu0aInNaW6GXI8tc/hmK31UVxNSMnMROSbhIUq
jZ5lXGSgryIIMXKVOR3bECHPnaS/xRh2FabltuCUaTWZG8e3eXhnzZpHPKNTjVd9NLoBM2rGe5kk
sIoWLc00Mffx7LEuxnMFrgLuapvtc852gfnU9BwYw9eBc1bMA0iwayYRgh4Zt4Ja2EZ2b6T7gY07
zpdCjTeT8VGYIJek7KbLc8RsfnsXp4a7lAlHWXKsFsGRAGQn7BYTNdnuiqMrd0WDNxmVkradA+ie
3eyWyVPTdLZk3eMpPG+J2ZL9Dx/zXz9x2m7FzZDDbCaGvQgw3plkVY7KLs0hz+WJK1Q7S+vskdoa
3XslD0HtXFgl3ofQKdTHsGYlgrasBCXzXLsJOSqH0UrqpBeLp5Vb/ab2NYc3AxhhYcsLpMB/U5kG
LbNc0aYvitQje0vSHmVoOabIw26JTg967NNMn62YIZG/7wRgaEWNIDJkwhzdiNQi5nS+C5ViqaqM
F1Iq/2rYykvJ7FgsAn5YX4lFeilCbuktljqWkb4cXoJxoqhq2bOCxtOSPXrPC97GzVXySnoOrBMO
CpyHalF7paHf6H10RbGMHJf4Gl3ZNtDjlSXUdi2RH9tIXtKNr5HQugXIEx76JVQDt61NN+lDWmTN
ay6LV81Ycvetddkku2FiSiHWh4xItwFHNI0QHQTFtdIHBZu7qL5UCFQL0DFyYO1M7akmoIpwsTWe
Zq+cqSy95b7kgE/1BKDVAokv4ywgQxwv8gj5Wz8BoYGwPN6lAtSXpnyXWI7FKobmG62okLhKU7tV
e6lmDwYStjomG52HONWiLUmap8TIXNJyLRmVnavPgQlru7CuiLjZmxGAdWo1Sn4TZo8akW1m3jj/
i7sz540ja/f7V7m4eQ1qXwBfB13Ve7PJJptSi0lBLZG173uFM7Ejw3BmwLADww4cOLEBfxt9Ef+q
Z8Yv2ZLFd64Tw8mMJDa7tlPnPOf//JecG+fqNxIq8EhX94MhYEfE00KxXlk+bsR4dNYTQXdrYoOd
W5rNgisY0imPH4f4qRL9iDcP16PgYRxPvRLv22yRi5OGnbdzrcvjUiRLxiR2wS9sFRp9Voa271rP
dfPUgxfpYBSxfMrF1raqcDbIH7z21vMQpcNiyOpPTfVUDvAapHheNprNgwYLOI1EfFUe3S/roAjV
KigVu5fdXZuasGGHLRZJt5OZbF9aS5w7YQyPS0917wC7Dl7cbDQguHbIYKjuodraooLQ3iRrXa2d
uu7mml/MxMRclzJRJh99nRWo8mziN5mxYrwAoIiq1npQ661nvQwmC47wogcVSRP3idhthMmKptTo
Fw0rMG78oqBwxHr5IFjtDcYoj6rqfcEyamEkcKjjQsIDPrkNMnOWMj3lXKWSaTeeB+aGBZabpPM2
irZVTWVVIeWtrdNESHThbKoY8wqjYXvcZqXA9MagdB2GXWXV+ygP7tROduhRObklDk7r+0t1CG+w
bgXpgFJSZazKrjQfOg+4IiTBRcNtKpFpZajnMAm2fjAscgyS1bpZIBZZth4cylY/eF1yH07eS5gb
C1blqGQkJMym3I0A9nJKoJLWyR99KtKkxygq38atuPTl6myN5UHRK0evKA/j5JiwmodN6vS6tfHh
LcZed2exHGRCtlaCck16zk1OVls9MD55Sl3/tTeFO9fbBaoEO7RcqO5OClWnVj7IDTVSPy6a6JBw
nwKWiAC2ma++kFhou36MExjTHcInAIMPgac4iT9YhN+Vn4ZKths/nePTAW68THVt2YvVl7r4Cu/R
jkXPGWDiJK3Pt5p4OiaOKUirCivitiw3tQGLVqydSs2/vNqn/bEBer3hudYlTPsdCQxKEVF00ym5
7jBL0N+JqMa2tJr3hKylTrxW7qaYH20bQ6jdusd6m2BpY6P4WtS2+bEFgAThW1rvMX2uehqXM8EG
F8GTweaQ9BHgmlcth3iMtCaKu+lMks/0BhckXszIPP4SHPN9TBPlPY3Vdc/m+ogXROTVEQMrFCWp
uBxxmFP1Eyyernp70ulajnX8+Z2+lnz+fjTSqtVJuj/FUry9PpHRaRaSFDvgoc4kh/Yd7X5cakuZ
FG4Ig+/19aed6is857vjXbXXpBDFrkUwnNPZ3Xx0YqcGwa/t9sVa1va0xtuK/k5H7wpR+/2QJDCg
TkSz9l1rWdS1xPCmzXMiDatQEGwKd+zqJjkHVm++/9eaVNeHu+4tZ8CbplFxOBG0221IGFdeRP89
K6IfDxPNxG+BGDH1O30hwOmAxqTlMJv0btJXI4rYQJ+b5Taaw3dguB8OE+S41BYaaVjfRVmIY6O7
EQ4XTrsI7kenwuYylfA7gFa6zBbwfNx/xkN7fcAJEXn1FgwBykZINSAeUmRPBvJdENsuFbep31Y4
u7/zGkzD7npYEp4uXsh83wetylkwiiQnEU+yYQmeQdh/Zhugwi81F/4hyZx/zvHgfyo6Fj1Ekkxj
9tXltdB/YwWSLNNK8UGeF8vyY/qxt9PP+oKZ/93BcsWuuIzJiW765+GuWpqWKQw5dJ7YIWbAIX9k
OXmTastwFW7eA7CverTfHepqwmy0Ks+JPoudgOCCGLKMG95n8uP/3f27niSLrncTgF2Gx2wg8rEi
zcvbGHNjiaXZRntvdEzn/N3o4CERY8dM+V0oiJgJRsNrOE1alGFHaZY9gaER2bfIF8Uj+3wqPFs/
udhBLdLle6rUH91RXeM911gTmaOvxkomqKaf0WN2ZOno9uzLAbpoYb1zR380RCAJ824baB2+myWT
fDBwNtOna2ydflfNpK14hx7DUT++59lwTe66jBGyXEgJupA4xKvhGLiDkpoRO9Q4m/WnKbPT2GbP
kQ3LatbsaG09Be9OYdcGMtN10UNQFU3RTG7kNcNIh40ouWWG4OyDe1Nms+Rzu1Pn6YPv5NtgR+ne
bwLfYb+9i+fBopnFxHM70Xu3+ft64s1ZXK8OhH5gf+QVyWX9Cz8NsJcvr2JwZy4Iv3qI7feUJT9Y
KSaTIhJiQY4Re8pXS3wpqA3RZZTD8W661crWXcOt2uC8eeu975DzPVT99mjTTPtqZusIsdD8lqO5
T1PpZmwpLT5hq8Wdxf/DHlbxJn3XCfn/cI3w3BU8mHX52giuisRyTNsmYT7o5phGsD6122k+SOf+
oVhd3pW/1FG5zZ/Th7p8fq5vPuf/YvrVL1k+lIHn1//y7V9B+v/45qlD8eYvqEID3Gqb53K4f66a
mF/93Uhr+uTf+8N/eL58y3HIn//pH79kDfa4fJtHyNKbdscUZPP39Ep+/a/ffvvP3379H5e+yb/5
9uu///bb//yHb7/9K/737bd/zQ+++9Y/myjyL9QGOg4X0HN0TVYY+t1zVf/TPwq6/MtUqIj8aKrp
+ePfmijGL6qE2y+rDx9hcmMu+LOJYvwCaIvZNBQmHYtryforTRSJj7+dxafaRcTURBJVZh4aNm9H
plehkAhMUjtlvca+X4NFZO3NAGTLCJ8quMdVW6zGIcKqIt0qCvHoQ1HAipDXZlsvy1JeKm6yMuN2
K0vJrh7DhQR22+s1yVDirE8GG8/2u9R6MvPRhqh0V6egEz7RuLI/75BLSoTzVEU1J+zPDkPqT0BT
V6g2vmjOLV08e3q7ZxH/lLcy9U6kwI7u06VQCIt0HPb4tkl2G/cP8JAdlJhSTysIZMoV4ofBnCxJ
A1xX+1k93OMZvkpVABMs8/scvNaVlpUpzdzcu0/Hdp2S2jCDxHsHD1qjD6NtBcg4hfJl9EMyrtjK
xiWkgN4pLRw5PGktQjIRlORWMwYbj8qNGZ7b7pgQU6hMAMCoWjBD86CZj/VAal7pAvXLe5O4sxbq
iEDks9B5myYothbdF88g4i6rNi0tm1gmJJh5l1VunHmtQH86tU2BpM4QC+sc6WMpLpQMHTq4AEzM
lUWsas+0KVbtvDcufseLsNRmNelIUda/V6j9cNBgQqOozCvad8l52P2MbVjjJFfD7EI0B7HFdp0v
7hot8I5cK5vO9wyKxBwaxV8tpaYBK8kUHLQeTQLArwZs3jdZHtKScCR93ce7Idhn3l/dj10fY1qv
Xk3XKRYremlZrMAP/p22mLx20lVK3SvNsblYvEculi92+K9rqcsBoRSRZW9ZKr4wbw+IrhToxPVA
9ML4oSJ8CYTC7kjRxiV2lxCxYXn+KicHq8/APAHXWwTGQVquijK2o6i2XStalHlLYPlZz1+MUFhl
TTaHs4kj+LDCj2HUoRVVND1RVuUGaXcpbhWu7hRuMa8BtDK3v6/j4EOU3ZfNSTA/iQX0PfGRRCOC
J7ItYZp2NRhz0XjMgq+Jpj12XhPOdAOcLiN5U5JKR8b3yFcLNL/J5wjgtYZPlcsuHprqmmYSeB5x
xGKzDSDqRG7zQNDlQ2o2j+HkwVkQCpAVjOBPjaeSQhUWT34Fi1YE0Y9h1VpsP5gmLLdcRmUHCtso
94Je7jRilprUmHcRwI9vHUXZv9ObYFeGcTtzK5OeRWB681ZtHuu+/SoO0X1MaCacDpH3qFJ3sf4h
S2gdyBcXE8pIPTlmobuoemFuIEgkUOABd3bIbL1Tt8FTQRpoprNDLnz03eItriGfTW98jtsGgkNP
NEpfSfSTcOjQ210InVWu89usNG9T/1MsPdCNstWouyML80jt6bhNgVadq6/lQ8FvjEh3udObSkW7
3pFugktog/Y/TXmZkEVDA7WLolvjFOyM1ShiGeTdSQGTGbJqf+iIO60dU9H2Q0cVZUR2GurogeV5
owuwjSAjIyrVhVu3j2wc2ecW8FrclHbZ+MtpSvOjFil+vq0biwxT18k1BW+LTl0bOsJiw+0eg0Je
DSBk2cCM2GblwkrThQH6nucZc5SvOaaYPhVysXOhiOGEHCaYAA7EDKW+Sjt4dLW9p9KB88RjYWA8
n+J73NGdyKZmuGEuE6PLyXijLWzq9oSLq/RkO5V9hQJz1BNWCnNcUXe2FRn2kOaf1SKUZiZzkchw
c7sIO+eYP2O1T5/HcuHGRMrajZrbll5I4zNfgVGLOVE84WNuYGm69+G0i8i9VUvAZQlUuEWCzQfE
Vjq5mmznrclZLERjXwOEVrG3DIfOKXMgdjqDlrgoXBioCqK3EKPDDg5c8CFud8nQPHaQaoJBxsUJ
6AO37R4rGbWkDyHi8K0odHknFOZz7+ZPHeTMXLwTgjuPPuWAbbuqMYf6MXG2RSBbziD385GU+VpT
bIO+BYXCDLcSJxM/1K343OCU0JBAYyneUrIaOk7SapDrByyJlnFezcTGWAphdCcaxswqCcvj8EaS
sHT5D1EIpxN2AYZms6GPfl8z/j8vD6nTf1Ie/vZvv/36nyYezcSmoTz8b2+rQH75zypQ+0WG8YJ5
BZwt/qexP/izCjR+QbmERyjBbiIGc1MR/yeVxvyFj0LohxUvauA+b6pAE3QSt22iR2QSc/8SlYbU
dtaXv60/2mQJC40GCbFkYhhNGtjb9ScNWq+NwyqZm3gsQKuZJUQQDpmwSU19URbFWorMtTb5crCq
wOadVf5Ao0+fCbSy6IcsMCBe02taYfK2roKQXoIaPuuNu8OdJhmGrew2TqfTLSasT85hLZsGzgbN
Zsh0RxL7uUZjQ59citXGkYp8qZZwwrpFU+U7X1SXsec70AeGKLtTFWPhK6jtusQu1IHiyljHGm4W
ISlyRbmxxhRqRbXw4ngjawmsjuxOl6MdJvUEpfZbl5yAkfZwp9HeJfix9s290ajLLqVPLFu0Sdy7
iLTNerzRa3PXN8mu88Oj4MV3ramv04i84MqdJYitpG4ivzuFGe5BrnahP25dU102DYy4g05KYQUZ
RA4XYh1BNNVpwt6VLEqR0C6z+MUa81XXZg/9QJYtaXUKbqkpsU4J714k1xse/i5NmrmpdLQpu1v1
vvP7fQNBGtvXVeq1N2HWUj7my1eD+O73p/66z3ClbSQLGa/1yRGZrHQZgEW9AiK6XJUCVwqSOWxk
jUcpw5XC2t+OcILqAaIpmB2NZbniIxbm/H7GTja/l+kitpx7DA9KxDQj5uMx2a2mn6+E4qtsHlyI
FT3uiUR12JWJkRbVbS7QBi+w4B2rd6rU6TRfj2n2TvjGI4iQgYhUtktvx/TY+QSaDClLf6EhijM1
vG/ivWykT72n77qW8iZief/5zXu70Z/u3duDXhVyDZk/genG5CzVhGSrp94YZ0UIgcxM3u1SvFUc
/X4srhBgdpoL8Gx8e4F1owSpXwfePBWxFKTjzyq9tsgCb+JoVkCIBa0JX4r8pMvC+eeXeUUMvhxb
s0AVTJHpB9HT1XXqfo5rTJ4IjulCgEt2fixuomxei/4iQHvFy7cdcVBCErl1A20ZucpGQ9/Rls1j
Sau9scLb0iNHRSiOiXzOimbnB4dAKHeJ2b9Xzb+FCv84V81SdYPCGhPP6T6+qub1rJWsPAwE7NSz
XQ8ZiyjlZRjKh1Ezj34P7zcuH5iUoJyaW6OyTtJgfinqLVF+R7GP3rl1VzjfH6dD/cXWCRdEAKi3
pxNoo1KNqes6hcAmTjWgHRfB2cdMPhtKet8B/fJm4cbGres1ThwnLxXmkbWX7LQmfGn14uHnz1KC
uskhr14VvCNAAFkA+PE1UKSkPRtN1YWihJ+8V3zItWIfJzr0Ik/7WMuPqh6+JDgcZ9qC2L/IGUc3
gCKgHTwf3BXClkKQR37KFBJy1I9jfpOF0QdVCV+UIN7lch3ChSPYVxzNY2WqBx8L+hJFjlZZzMNq
/NyFim266qaW4rMfakfJMw4mLtZmrp0zgsrCZFcE2sGSLJK+z6ag78vmKW2FD2Kl7pU0R3A4Hnon
aTnFIVZmmV+cNQU/BEW6kWtpofnpvtH1Hal551TwX5IwX1tS8SnG1Ahms9WzoSZhRnnAD+qrNq0O
Mq6bRVWetDHbEdZA4CteRekYPBD/OYsCfY/M8XItWQm1KjMIuunUA6aZj41+6NmXemFLptDgOk1D
GlWq7f1Y32cAqlET7xs1eplOvavdlMxx7VBJ3rYnh8Vi+lcSW2/0tZjIXysU2XkvHbRBX0sp65zP
48mK80gYgJ4Ze6PSlvGQnNssg9lYpPwndj91o3zDdlK2g0ohS8bV1jXnZhbRspAmLeKQydAmjLVZ
Fh9NE4xCbNg4QsKkrXvUQ+tQ+/5ZGOqT6xsjffKO3E72AmqZmQhsGRV5m+wGoHdFyRZhxQs1dAi2
5FC9kSLvKwKwXSdFL6hJ7VQ2lmphmrPONI8kX6x70r6aRNvKeXGLw4uF+geXvboLHHlc1W39lFvR
gzt6O4P9pih4mNMNgV2gqZyJXVPPB8F7EnOiFBC8wQwY7L7D5ykdwYzGEPur+rOQ1VCBJs2PQoUw
avon0YUUZUTiuulxx7qcq0kZ3WbFsq5xpBtgjtCzF3eJ8clTie9JiFnQCG2eNY3M8yE52QO19b1H
2c3CWVokZz029n1r7mGR7nAouq3ilyRnGA1yqUBYk0BusoNg+FD/rNsk5CdxxcAJytoWsmZtMIJl
Xo1IgcyT9xbSIj9RZl5hKTNipmx/yPECR/ZG70GYy+jsgrR1qB/3ksZD7pJ+ZxnduheMfjYayiGP
kstb0XVf+rL8yjfi8cH7YlSn3IIdlivWse0aqpPhPsinJ5j1Fp5h2lMXsX8whNX0TrlGugtrA+WS
GnHzZb7cFYIXvHrmMW5wdh0PcKG4FkHxz01/b7nVqc2JZlB9rlqtYOT200AU2azlgt7OepU51TSy
zlGsDX5cn2ul+JQFHg3FSnge+wcPqG6O1x/55sy1A5Vc58XnQfVe8IcjOM8kxdwQ7qZ3rEjjFzMw
SF3W1zHuKZ2mchkw12p4c31nfHUzXrhi0NHMYU0qiFgZuuluOsch5S1TcC/2pPQJk6VFKQ3PWqgc
WC6OrW/tKxMhNzm4KlOHWPC9AneCHeUyFdw1BZtShnc4756o+xjJhAV1Vv8pI8XRuXy6zoJH1cOD
Pws5LaY4P34hI+FGMMx7LdVQpk3+YZdTK934rLSIVqR663oI1awBkqbZGLsxbk7TnOLiZwfE2jpG
LcGFjvejqhyKIn4h8Ho31byyb6wvN7yNBdwxym5tJNlGZHYQvNJOG8jBQnfI+vGzkoQsG6nTDfkC
w/Wj1mjLVjPWuLLvTSE9C1biDMXwKI48vqmkdnMgNZdnpiTGXaHjMJxsIq+b2GDaQQyjF0vvb5qS
RBellep5bWLnMIb3ngHhUuRu4P1XEFa8JpvvLpS7L6LV1DZhgjKvLZSujlI698bWHmTzOD2YTDF2
fbiPppUmlxEzKVDVLSM45Fm56ceEOrhcSBUnNA1gUQtCYCYWkyxH24hJfCbxwBq9OAUQzXO/hvOp
BS+SVj2wt73J2IQT9P1hWlUVVpswTveFoB5qT5j3ps7KI8S5bSSsQYElb8LQWkGLu60s9NuxJR2K
IHCqULptXXUftNwFISxw1syTXVon50B1j6PhvYysaXm5SY1wKzbFyc35zHS7QujVCu5/mUaGVItv
XiQXdlMeLTk+gkKf4pCLhp4/Z45lp59EL1rLexCPfHWp7/1OuhE/T38qROuYN+2XPL0Jpb0Fn51i
nLmp9ZMvRbFvavUw3bueCXa6UrMVjkmjHaYHHbgyg6Gpb8Jma/qnvOm3tSZupbBeSO10V6dpw9T3
ilyfPJcXW4mQNtSptZcG5XA5Q/htZ8vjFg0T0CcGydkdITi4rIxytsMI4SQInTxFDh9MeWf6rt0i
ULXFrgCwqZWvRUImg+7BiSUKkIA3dY4O9KGtmg9ZVdVs+3g1h7FxGoijeDBuY4l0diGAGMh6XIfl
SfT8c6pIBy9BCIv82Z4utAyKOysmC8pNhGNDvPLYs7PgB4qXvfSh8iQ+hrnrgO4/GKpxTDpo3s1n
ow+209I9lVtehzWph2ayjnGFZKEPE/nAiNlPny9qDam2d8jxZ0H+dt/r0padGXWF/sCS/iyV7jxM
q1OXqofoUJQIO6ZfLzLOucAFehZb/V1BvAiofOkxUHNRLeyx2k971WEaehF6X9sPqYmyQrqH3TdL
dIGJvagQ61IIjpyIouAhuRCFop6bKlmJQRWVc71TU0fEnNLIcb6AdMUmB7Wk/KTCamXi1h21Ex60
il1A63VL08NETfXPmmDN5Y6lQ/D1uSZLpy7mVWvz+DxV52EoPEejsZWhADV8+jL1Q5QcEpGHo3+S
Upb3qaxPWgYUrmfzIIHqCXgKcxXxtVZaNh6G64Cb0PvqwcpZJrFWVLGzmQCB0vDPrdKcsk44hN4h
zgCOI5UqxCAEj+WHldH0OTklUfdj1DrpjWKAQ0hUnZf1SEBqhtz52AfWMRDFF8vslnGagv2z2hS0
R4RePrj5AmeUE2Uq6YISg2Zadf2cxyLwRNxEX3eh9wSUX015GsKxH6IXxEr72nPjWdkhcSglLq5l
rEfDdJll9GVMjeeqwnj0UudmZIYCpJYrw4fsV0iJZZulCcoNOOyGLHqlXh9auXwRO8x/SBlb5zmo
Kehf0QxYa8LxTYLgJbbc576XFmlnfvAozsBXl2YcvuQlxYCSMicN1qT3MTNbYxxVZr9yRfkQR1QI
pajDXAS1QGmalYQw6413jrvgHMfqsu+tJe/cZ9eiJCPa0EI+Abe4yg+j50NkTEhqjCvLmFfuoNlW
TAKfqt2CHN8FBgtb7rXe3DWg1k5DVqo5kVgggC4GU9RRVyy0KbGa8hFPYdxdK4zrUUa3aI+Ugs+q
vnbvmeZNVxrRHFT/q1GqBGikKUbvUiAvgyB80XL0fDB4S+oDb4mh2eekchnjwU6N2FEopIIR+Kid
ZKlZegYVbOyC/CdYxFr+qkzKkx+E5xqtZlXu5R4pliuC0saZAnwAiOplhJckAiJ9t8oXMIkOWkn6
npZR5ASFRZD3qKz9SZo9RQ4GIcPdGjKsTb2aW2t5y1KXNnplmQvdI1Cwl5VZGORkAvLGQtvVtjrN
Rj0j0mLMRX8mAY/UzGppy/0KJGCjsNxIHfcim4Zc0CZAyihTCjRpCrJrOlZGiYcoKZiJcsgGrZ8V
03LoBjFicp2Sq3czW9AQLLXA2Yk8qo4k07MpXVGZl0VF7xDSt9mm90IW82LL5JNBYXzQJkmURddT
lZLKkdz42HoG+Eybkz3vuptYT0nkENtqnsUYFld9kS/6gthnuVYjVMdwgSVyUJZSufDEECICTSpH
bbRPYi8N6w5yNPxx9jQAWzdxZ50HKMWztnM/WxWrneQ3CHmq5K4t9ZXRUNkqMfRtfjJSMkgTpp9F
6jyuuNTLP4OH0tkosTAayTatb0OJ9yrG4ppbFj9SaR4jXTooBQM4TjWGok5GVHlftupBd+H/lw1z
l9kTuZoVJYE6TeXkSNh6mI64aoHkIToIAtjukTetsa17GFJyYXGig0nJDdq5UmcuPKk+ybr5rGUe
XsE+qeyt3tN2is/T9q2geJzpOStyMUb4XJtUhQob2rosqMfd27wtT5fdG3DQgYG85x+crmcGwUn7
ExuUm0pkcoqT9gUB4mUqG/BWlhrrFEX4AXAIxIh7qw7PRaito5JKBFU+hgCnirq/bc2NK1WnSuM0
ptVgGjGFEnxE4mFo4XkqbQVZXsZxtjGnjSaS3mlzMcEVQ+KtSrJ35ZGxOU7TQJP6L30VvbQCVzGt
gJ0noPN1YT93tO60GtmXkIZno48+KCpeQ32LI/Qqh+LnO1VRfNV9c6n4hyBLvgRQRbsQQhAqoKrM
lzUIbZuPAMdkJg6wjlv5MRjdL2JtHlMZC4OefBJrVBHZR04qMiV2T00u30k6ksyKq3bDVVYXKzEw
CLBX1qkRYf2JlmwcWXSqnpxjxhYxuYhpqhbNXysy0QastEk98yyL6jriHjUB25xqqu5wQSkqnQYX
7cACzwR/UnOJBT33zmnE+BFMmMlx+BjkCTHGTb5ARMoKwpN2k4ck9XZN2n6GroqBwaLyko8srGsZ
HVGrSh/BFY69724UZdcx/doJ7gcV/s4wWsWv5FWjCSg0mnYUqurA+ky2cJPnX9KcoW9EFFmRcDRb
hRwnwFJCLN1N02V3peuf45Z3IPISrDKMjZf3jtSx/WpY8HClRn/GOhmVwUuoo56OXQzSi+YBMujq
MgZFl2OlUnka9OjsDe6iaMtpqqfGkHP34BKBWlrPweB9eAc5um4bTNRXnUJEF5H0qlCp3kJZSkJn
Iu1Hf553IZI2cn90QzhOAEDht+vJelLQIKhnthGUqy4oZXsM0IKGPXscgbbZe6fz3fnoFzXw5LUj
gk5e41joZKsGKIVlx2hvw4zEebuu/U3QlguowfNV6Im3wijcWmaxicJ8kyVUngAPCa+cBM4wbkz9
XAb0enVEOxED1mR+Qwemo+cV2JSplPqh6i+1SrzvKmFZjUz0SWVg6xPdTzs1ufF2phbe1omHJDSx
h2KXNsVCLJd6eCvpHVpRk66tt6zj0GalQQJGhk/A6/ZkxoLD2iQxI05VcRcmmAim5FyIX4Rg2BdD
+SBauCt4JK6H9FMFb80Y76xj5ZXMbi6CWXLXB9zfNBzci17b+AKQRZ6AwjQ27+ACfi0TdMZmUN+J
kbuQ5dZuIlw5hW5uTeczFHMlDs6NVzCtBk7X6Sho2Cdo/oZE0a1fTUUuyEFmAgp1qrENk1OkMnJZ
SlnwMn3f9tXGwKBlZItH43oNTXsNrfHY0UtAz7XoAqAyJXDnOciJFqr7mNkQmdm5lbSHIh4WgZsi
1gwbVg+3W3i5dVPV0W3JKyomloi0kIzeGjEd7/648RTtwdOWyaBDO1V5r+D2LK1BfbbEfFWo+Tov
h5tWmBHnvFcI2ZTkccYedpWBdiE2UneD5O3IAHNEV7lpBPmd5NrvOhDYuEuyTFAFGgkdouzb1yPL
DbCWADm4LgPjtDGqOFqEa8P/5GnhxzCnTJum5XfeAu07vJvDGtQSHJpMS/phbw8ro/SsC5fRlE4l
RgavFGX7PNjLPjuzC+AcD9R7SAFNdtD2wCnUPQYWQHZsajA2Wk/YJH5t0EEpK1vX3AtsjgdXti9r
itbVp2lD3oTtx4JvkSY0+AJRdAAJ01uQyO2NpJ8HJTpHAm06EM6ytxD4lCdUWciQWyfyqxNc2EPU
UnslBgFauUVoAFt1lGauj/FJpxSnZlQPE1LTm9MyBhDl5ewlJ3hGmXYz0x60mRa1zG1PLTthvQQh
0qp5NFq3E6QljPp+2uFN1yjQhRspqiegFrHDSU2/VqBjYCwsHYmW2FXbnlIKdANHC8hr6PmK01AY
ayPTlrxfxyzNTsDvp2lsJ4i5k3heRMFZDopTLYiHlu+MM5XxZxw7mnPquNFl4prBfrE0RqYIUjD9
+mXO8Mpi6SI2JNt7Ksjk1FZy7+Wy5WYVxr1HDO1oqou8JBmWnp+HDoLvkELTc6mL8UixK7aBdqmp
hwGrvkYQjyx9dOBi6xZ35WSZK+LaI96D+FdKWETbFupYKhxxYKM46MJHQa93reUd3DTbyDWPMAjL
D/HAHrnFsQvA+1zSyRtaSjdPeJ4QEeI9TxN06WX5yWjZ6+oAdhmYahrj4K0GkM41LtQy0UZl59Cq
PvoUJL/P8n+JSHDMoOAkbxmlF5bo3+imN8GXEmeAl/qnn1o+Z/vPqBauP/SGuvr/BleVHuarieAH
vh7//dtv/+Hbb//u26//8duv/+U1E+Hym38wEQztF4sOmEIjjAAdWqP/m4hgmL9AUZ36lwqGGjKa
oDdEhKmJOi2psoLrBr/1Jx1Vh76gowWDPqpMrh/SX6Gjvl2/TUoICgbOCkYhuJNxTcqO9aZwWVrd
OVP9oiz1Wdg19qu78oPu9tsG7feHuJqT89jrg9Ek7jLMYxqX5oZEm769baX32s9vZ+HfD2QijMAC
RYYpeT0Ld/g5CEnEtbSpsGoJXq5D8AI3ecdN+b3DXDXrMb9zlYoZeB56dy1q+R5Xo0h9zzJxKuT+
1iC8XAzMRJXCSlREuChXR+mr0PBLj+ausE3X5dfC9p10q8/IFdl79t9hRfq2tf378Qwc4NlUw9E3
xSs+iq7Qqpdyy1+0i+6D0ZC/JDkhpN6ZZZNKczcFH7YfUNsDJNieg52C904tKf9gnJgISyDPwzGb
zPXfLqKCTLmHGnRK6qwdBUlLMh9X5XmcpQv9QzR3HcseFsXa+KyQNIsD1qpY4Vu5xOBk//MB+4MH
/OZEpnfmVfc66WSTgqrwFwVN/i64wQ3DgBD684NcEYAuN/zNUaazeH0UKNTkRnG5k5402iSkwdjl
HDW0g63DwZzrj8J7ItL3Lmx6Aq8OKbRml4Yih9RvurnKRnGGd/NSXxMUbdf3+rZ78OfvkYevJRHT
DMO8NxHdJ9KTer1jEYyA+KS89heTaGlE9VXY7YoQGOJL8uV7SRfX6prpaJCUL7sj0hmY064uUdAU
AmGSgHSGaC/b1T52smV41xxCR7iPbGUJE89hl7GMbpujuXqfWfyDCZVEV12ZFHwmJJirx1rBiBj8
TAoWeXFsukOtvOML+oNniPBRMSUcr01kCVezaZJFQ9tQlSwidnNBd+z7zzrWXT8fnD88iIq3P8uC
rkva1UFIIZNzAeOHhda1nyKBnQCpRrPEfK9c//5mUaYbkFk0ndVOvwR6vhqQFshlHUclfC0cDnAP
XKqgT+9cyw+OwUI6+VbxMGTISW9HBNQqbLV6OGGBb23lKMEiQ2Oj//Mb9oNRTgwDZHJL5ZlYeHC+
PUoWx6RbyC5mL7dYW9ix4y/+F3Xnsdw6kq3rJ8IJeDMlCDqR8tLW3hPEtvDeY3bjPMB95ftBVaeb
AhnC6e7RHXQNuqK0mInMlZlr/aa8gR2wUZz8ZUng9vLzTMEQ5uMDwTKaQ4FGPY4sIehxeLN+lvUk
+3abtb8/H9FlNuY0ABBtylhLQOydfsPZp+nRQOhlDZWEov8WINyZ10+m8ieq9YWZm55GH8854mgG
EBjgVOyZWdbvIzkYU70LeXiGKyQKih4PrPBbmD2Z0fPnQ5qzh6d6iQZ5nquOArMQXOjHMVV1bfpK
SSyJh9iWW/aagk9nU61a+Y/6ZthR21oIeW31TWURFEmQ8r00vQ3qqhgTZE86u1+Tj+zAcfcTc9/a
KjbN4+1ikl+KOMuAmjwYaRkSEQrxgXZb+FWClTq50iuJI67Tw/8ix39EM01nGT6sZ6Oc/v3ZYlFH
Rc8BaGANKeICIGj6F8Pwt/mYr32zH1f1qGorr85uBkPfGGVLWWQSlPDHcC0it5FGejOZcT3HnrSN
I/XR7YxHq/Jx3/38ayxMjTqDpfl+E5RWz9S41E5aDDe0u88DzJBmf0+EDNSAMgBzMl3bzycCMxrL
t+hMb+ADILKEW+Ba+BEdkDl2smN1LJ5ri8vbEpH12l5V2KU6OYHy4JxSGugDJeOeveqWhu1r/or8
YPdF73SAeD8f4ZUDlk9tglZXcF2wjHk69S094zDHXbJe50flKbitN+434w1HgJW/cY89jpJbdcUF
DVkWx7NDJ7UXyTvXcsb5b7hItqrvxgHjDffeDkCkzWxvZbTLV7gzrAU7sKtjd7ReBXFlYKs1bTd+
F1VeO30Q7qVFI68pb8xz2PnvmeUVr06aEN8+5uTNfPB21VZw4htAF9xW0cndLjFpry7js08w/fuz
3abX6qDqAE3BDcZ4d9MSROLn88989Tw7H9JsIU/m58E4vE+xeUg37t7bS/bEMANtbJv2fxhtdjGV
PalQ1CyN/r4jpmtMuy27WGsHfRchtrQwuqUJnJfrVJy+LTOINoV0yvxXoVx6vPFGW1gSsywsCQV2
NqHC8Vkh5qiYLSJqiRzdpMBQYbl0RyXUXmQRdOLgo+XbjepB7ftuLdNIX5ldSMnWr3ZW3Q92CYgC
As9a75q1JgO7p3CkqtmbFXkSAA3oRCl4llZTnTLVUUVD/DiTQWcY8fi7qb1Drqcn9D6dVMOC0xKa
fS0GLS0+6V62EF5rw/IuVVoUewykH32zO4Gb2qaZ+Q2HicEOA0Tn5PIpNkZ9Daj3i5j0t91ofev9
/kGjq25XiQUDMvU3XgKbrEnLPa/jnVhhsFMGu1HywUBU4XqkKJqp712pe6q0xSpy/TUVxGzll7Sa
Mt90bbGGApcK1ZtWKi9lIT2FjYe6Wlj+SNQWlR0lfq0pG1qJ/mrSURWF8S3yXWEtgPFZF2nirUw6
cFbj/UG0OrcLOaN5h6QSNfvqAZVJVDC1JN+3k1ZRY6q71pfpVXd3MuAf1C5jJg3sBoDR5DbqtANN
dh+Qi49wtYnmTZxR0++OEFz3teE9yMjJZYaMgmcNk6mIkOMLVdMZ3fFbGKWlHSjJPs78H9zgOlr9
g7h2+9GlIWusRa1n/O2Eg+4EnvWu9wTH6qXL/d+SJ/+sAlFfpSVKi4IRr+TUvQEets3TwRla6XWA
yLxSJP+2kyijVzE9zsw9WdmA/1INfSBAhSUE6oHo00Ey6PHWpe5vKXZuB0u6q7T6R5RIyGsjkj4m
4l1smVwPjB44B5pnPqqoHMic4qELsbcXqhb8JjXrHlzlEUfMl0qWuKhlSGkBLdS0AD1xWgWmH1KG
zJuHPqn/pKL/VQ9c4dR7/Q7vGHWd+Za7UTOqpX1EeYF+1Y01TLjATAVahOtwprqbRIbZIAXbMM2O
Gfwz2ir+reSH46b3le8+7OdThHusmxk/8nD08aZtn5KxRoEVYzlwn2157FP1LaqjV9TzJScJ3HzL
2zPaWX63qxr1T2uV5TqxrMwJ3F6wtQJ+TGgEd+LQ7j1h3OaRchhG8auY5X9GXENwTKHh1/AREsvL
9nIqbrtKMW5KL78V+P8x3+nsqorWmTLcq3L/Uw8z6IuqktPaLLaiyT2Dzmm0872yA1zVPmtj9AsJ
7A34GZTbKgRis7yi2z6Ej/UgvPlijLOsFb2EprqOXW0rDNpLF0VgXqpizwiLLZ8E0WlaVEgiYjxo
yum20TtAGbK+HzNxfIEw/TvODExgcUT0VpEk6LZhILoe09NH91SPNuwL8S6pedg1UsM+CfhH45fy
rh00zq5B5GfHEepENfXyQO+xb2gk4SWbBO1KaAibYajNFRiHr1LdyHvUqaJdXhuHNFSEZ1wYC3vo
5QLJPhFjAC+rtk1syGiqC9LW1bWD1ScFYvoow2Wi8L32AoW5QXx18Dm9pRR+cy35O0rcB1EMAZ5H
j7UMyDonOShj80KfZJeU3cEs1a9DWX9NfISiIgkQytiliMUO+ZOPMawumr99JY72jaE9VV6Bqa8n
PPX68CT7bX2ozNwDAYBUt6pOiUEITr0WY1Vjhf0GaZLgUEq+uPHGwlu7eQjExHTd42BmE4De2mWy
8oqbGoihgsst5Edc6VwhXCtdPaLzryX7YIB4M9LBc6oe3I5IaYDOeT5uIqujVxbj9ilGp66Lj0EK
ELLpN1lc2kaBIIY8roFcf9Oxl9DS7jte13/yLv+OxbYjyOEpcKdHn6Lshc70QTMXv1s/PBqD8AXg
zRZ8D2KLfJ/RSDU7AYdKn8E7FonyQx37BNFTmMxyZDpVqHuIGpFX6FaVWy/uX0RYqFI13pmjeeeq
492kCBxiAYi6YX3yaVZKvcGVVgseQfiAjmx2Vhc8inrzUEj5OmxBgAjAo0bxvo+jJ3LRXs2Gk+FV
O7FTXY6KIduAVfuqNd4dvJNbHcZ3Ppq3bVENq85HmrHRHoMoQ1HYwwVCiAowzQo6qkqkv+VQMW1t
DLZlK33rEvfFzJOvWtnt9DjdWUBLV6MXebaEVweoeXiqoqbdpqJ7oCP7UpaRAaQouh397mtllc+x
pD24ZnlvedFd4Rv6KvbqJzXvHLnqX9QeWVMhntZUUR0xMsggZkwSwVXE7+yF/RiFP9K4OqC7uVIh
G6sNBkcxFsO628NwY1LXYVft21g7eKn/FA7anVbywGwEy4Yn3eGtELkrslAmc+bUX32lf9QtWoJV
4lfPlQpGuYvE8W5UhPhGRQHwgN8Azgo4dzu5jjKTV5X3tZ99tYIBwnLJLYmbxcHXTPzrmv6H5Zr3
Xa61607WJi34qttImdXY/gSw8dv0WyjTsw/kB/pFt3WOqGDkgcsPQOV0fSAh1w0Cy7fal2yQXrsu
3wR6g0CrqA7YIrNg8qRc56iAGlXvJLrmGGO3y1ITyDyXYZQV+i07a9Nk2ReI2raix6cCCJ89SRcP
gvwmShkSrS2sAaXdDjW6v2XdHVQzPGA58pIP/o+BFOXgP0AFVs0eoxppfzM241Vo9i9ypQI+LdEd
dGteOl44pqsw8na+jHNMbjmhpq4TIXaEMv6TGtU9XAlxjUht7vhF329NaWONerP1XTSR04Y0Ho+Q
l/u4D/FAAj3XmeKzFlo3g5k+txa8obAx9rWpn8bAvZOE4Sdbvj+5RrOV4ND5wrCVvHgnq/lORrDT
5X4OHjLHfELk6/olNrQQj6C7J79irQDEE0Q3eawGey+QX32z2GayjrBeqr0OcbVXCwSl8YxBN1ts
0DGd3M+m91xqma+i7n4vW1BpXdo6VQa9m7+ersoq2ygjCdGvvjfB+MTb6GhVPEBxs34oR6VAnFX+
VkOzOeh4GtuGVSrbHnYSxnKcEKoA1Eup71XRfYZx3uyrOn+DjnooU+PZMhAJKmT3i44CAUKi0pde
sigHVbhFZsN4SGn6A8Yxm7uiVax11tERaRPrIWv1Z9FTf0VCrK00N+JYSa1tope8DLu7bIQhD7HH
XbseCK5BBhYipX3nuGSpQseiXmyHHAWUhjpJkLA5ZQQIKq9K8RvJvF1Y6vRba/9e1FsgkrLT6da9
70F1HXEEg1bebqVp4bmqwukvc4BTlDimevCm614L18j7XQXZg6d45lEYYrC91a+Rchio2PK+Qsce
D7Xfmh5VW2XASWqVhZNWXxjfSnmi2aaKsO7Q45O5UkIrwKVmqF7qCAa9GUGdt1J8eYxOfql198Qp
lx9EPXjNpgTlxXAZCtHjmKJgeBTHVtz5Qhfcej0UX8RYn+TasONkvCn78Ov7POYYmUTmdzeCnw/c
BgS7RjfaZNiRFG/cMNoHgf9cpclDH3kvvtIEdpqggKBljhqJP7BLRdBE0rFSSkUHPEIFjqWGQTDE
NjYu9QbFfqCKo3vPDftBFeMfxpDiE5Fnd1EKYxQ+2T2eNLd1XaCabIzWClyisnaL6BHU+JMrpkgV
jIDDGnCYthGX38RAKNaQE74PHtr84KJAtXbuabDkG0kLOW7F7NktGui+5V1jRi+JgvptmXMF0Q3E
boqAm0BjRccg1DduVb6WKsp3SOJTFuyfQAX0q5QLLwVJsBVcZhCEFlp9NQzcKwT680qhc9MATCoZ
B8zgHoJB2Y01R4gXIsgwlAjUZKew9xESLk/ZoBy8UT36QvTDNUCImT3yakVl3KP5hwUHQt6sQ5JS
efLKbD8I40Yf1W+l0gCXIz/bw2gB0o+jW280qEOIOAWS9099ZdgII7erNsR4yBTk74o/3iGDcFP1
brdSpYjbzlghPKLu87pXOe5E1W7zHm5TeKxT/S4KrF9dK7BkBusl5QkD8N6wxzh7zRtFXYsteBpQ
OQbFNaqWGnqwmA731J5FvtPgtfleCNJdp+GAN5bHrm5e3NZELcOXSxvjn98j3ua5lN1EDTr5klej
/g8o4mWEoLyvBlD3HPB2XUCNE4byGz/xJm+CXam4L2OdP9ctF0MXSyLaZKqtuoqCQrsCuKkwZNPR
xIzcNnDn6QbuPHU4rgwtPkVIM03nabseTOObLsC/NECwOe5gUTXXjfGIyvy3xhyEHXI390meGqsh
LFAANUoPdpT5pfQ164ssyIDxo5CHbUuFy/jGlctwejeo7VBIo6OhAad1g40XRrpdlFW5T922tItW
jlZ+mJ/kBJWXBjUdnIyinZaETzD+NdKzHB/RPtkYOde8YbzRc9VWfJH7NAeXIPKIQ8x9XzR9ixRH
jk/FMLyEVrNuk+BOd2URiL4prIrEw3qs/AoW+bvvjzRRIf3x8eRHycsydNcLcQc9jnt53PzUh4RH
bzqiwqurv5s8cJo4P4VJ9pbKllPkgJ9H/OcrofOxvB1VvJCGftvqgbj1hjT40tZWD0t/LG3Z83Kc
GaydAGZ2kyR8ldBV5W2S6ii4FCDbcngPK1fl2GmyJH5tdPEJKtODWIrG1oPrvBOVbpdbwZ0ilSi4
RFl8AhRuohBFBaAYxHuuOADWejnYh4lenMwY6JGilV8bREpQOrdMrncCwP3UjdeWlsgcnYq7GbXY
eM7iXN1luX6TSRxGnhmi/iKKXnPb6l59m+ZRZycFB4qUDcbPMuyVHbuWO3bY6a+cWAPvHZ5LJXrm
20jkTyVt1Gx8UtxWLsJmo/cgXXmwKwhG1Y/AQzHmqgUkqSBBc8oLf0pVvOvLRANU7Z1KLwCKlQ6n
pkBMJemL7wNi10e5x19zoa41VXkuC4OqjH4YXVDgHB8rdYGqeKEqUEVrN+16koPLXopDtfVepgpl
6gRr62u2gSm/rDJ4vcT1j8jvigNnNcJxcnhBn5RWx5OFtP+9spGdwKG7b492d0Tzax8d2p12G+yV
b+4dslYAmGHMr7T951NwtTOAdNTfM6DMum8llQxX9PkdU5e7Qh62m+T3FivgV1s7CnAJUDa082iQ
fpxphfeo4PJ0mwrvYOqnGuyt5khb8a147vbLAa/NL/JtiqRA3wYvMRsX8uGm33BGI4xR7irwyH4i
L1QpryAE6FmexZiVuV3T93lBURUN96O/hjNDVxEQRA2ha41cDUAM5Mj/nVKsbgCPNGTQIBf6m5Xv
6Ty4+WCVM8k+o5KOdDmLhj7mFvy39vz5+rg2j2fhpFlLhrpjiJod4fIKMfrgdjTe/rMAsw+VCDxZ
AoWFYciPsfgQmtbCZ5oq4fM9fj6C2VeCIi1jB8EI6pB7lM7FxH+rg5//2Shmy7sl3wGsJEia5ytZ
4w2qLeAKru6g83FMX+osY4jNWCaJMoU4Bo/SEV2x9XtjtFqV/yuH62tNq/N4sw7DiK5gqBZ0MbTg
myp/MdI3KzeokizaE19LQeeBZs2F1LK8XpIYmCJstDt92x4RVnGE2/JmBWEBbc6xW1tbdUOrarFV
8+59/NnqmLUacKTkxhUwyvQ4OM022TYbXiX0UdB22/1na2TWcvDGPsY2kVBdEh5dl4JfWprlwmqX
r/XezmdzdqTllsxNq2Q/CTvrTo52LZWRzTeUgBSUj931ly+jreNQqGyt28jWoSVtMehzFRsHChuX
rl+fj3lhEcmz9KHWfa0F0/SqdbfRQ+ptkrcewTOLC5iwpUCzNEINM2/dlkBt8Sbzdo3Vu16jctot
xLnaXz2b3zmQpBIK1zUzVmuMzBOVUISlnZSpxUYNTXxMZLa42gATG8uV3gDKw78MFMHSMbD4M2YJ
x03UwOQ6x+5ctWv/l3dT2J4TnFAU3AiHSbi3PeCCtq63voNF9dE8LV0cFtLquzXDWTqKDU+Vypx5
aHVcW/u3NtmlubRAF7iCOTSgCfzjtJvAuedJL7FCTyrFabb3VokIerbr7MFuj+VehUiCJnKwpchS
liucsZL9UXJCB8W7L1yUKqjvi6fv0iqbpSorl8PMms6S6cBytZpTsUBoID7UQrqU7xdO3veNfjbB
iSChEjLdzOqfE9aT7xutzL1hc9t2V3CED9j3OJ/v1qVvOstQTVRh4jedYkYS2qI06UVAF/KMhTvM
+66/TLqgrvEaggQy1/tpiyxVI5U40Uo+RBUNQbs/Nrf5ZtpC9Eq1LV7FfMI9xlDmJj5Qul1Kk9dn
958/YTZUXipGnoz8hBt/b931XP5xSHAmyBHOhetq7a5w7fBXK+FEz3fycQXF8PlkX8GimAo/wJiY
WWjxzpEaOQ7leYMX8HtTvd7rNuRYlzN9tKHUbtptsoFB8LgQ9HLcXPbRSRElwDCX10fV7wOPRybS
qOtxI+GrEd5NwGU4sjaKp0/xdgmNfXke4cGugqsB/2KBSZlNNNXvoDQ1P97Qv1qFzS6xXiP5OFTP
jfL987Fd3iMYkgy+VJ4QkUzrx1wRmnR4A7WKecrU+3jT7roNFOnlp8zlLkEOjp6KAZwQkNocpWYa
rQcMWo03CDm9hXtzm29ICI+QKKHX//V8olX+t5j4Xzre93/tjnMNuiv3P8JCw9YkCSHsC+lyKfF6
SPp6zHLpHEqVyg6ZGeJJtuSMv4V1s7BFrg0TaQdJ1DXw3oDcP05nI1NpA98ALhMSfIcLfd/nk+TP
v7ENdIaEcppBN4GBfYwzinqU1NO1qN8Ur4NT3qFqC0JotKtneSOvsMVdTONXNoHOmiSaqIIFmz8O
e9QlDCPCCDvhfqR+L9Lnf3UlWtO0oVuMcIx18fcrw1eirujSjXiYrHKirbT1d8nG2H8e5srlldK4
iD4l4k2AWs3pE54dEV3RRHR1XSK8Thr6xcl4nC4A+kb+sgRhu9xchGJ3qQizk7bncNNM13OzaJpw
o1c8AiSgJmp92xrUwtOnXsZiTMciNX77fICXxy1BSZIkSPOdBvNxfJWZiPT4Wk7/8pm+EZAI+qtI
LMrCQqDLJDUFMt5F5EVZnOOcM5QlCkCO4aaUcVzVDUjzR8pqK0OnPSYtwPwvNtZkMWSx7HTZgiM0
vzmVqVz7nipkm8wQN36LBlkdPjaCu/588q6EUSQNXpMqAka25mwbDekVBOr9YmMpv4wsWyN5sHbR
kvk8ysW6QCP+PMps92ZCSNly0PJ/1I9KZ1rq//LbyWQQcG04P2TUVN6T49lKl/s8DlVNTjadvC2F
6LeomH8+H8jlcUwIdGMhh0LZugRtR7S/wtIIcdV1zEO8xyyG4oqb2qglb2Gz3BTp6n9hSHGRiqao
9KMmzKZ6CePGQ3xIQTilnMfTFq5s38SujLy+zu7bbbzNHGUpa1xZGB9Czi6xZdaoRR63U3bS//j3
1B0P1q3wOhE+xJ16o4PYXEKEXuwvRjlRhpDt1TWRyf24kcWAtniIVuAGjcnE0YcAinhY4zNpmKhM
SMlJH4svn3/PKxOLDbdpUlMHwAUm9mPIUqed1vQ+AtnNUW6e8+TH53//vfL14RLLDYDTH64fZxan
yLQzzpakVFtIAFQECPfuNt30uwo4ab31wF9+HunK9zoPZMwO4jyoKhH3CQDjxW06/qiSY1Xffx7i
crImZrQKM0+EsnjBMoTdgYleoGUbLZrEe081ttCfR7gyXZAuwdlbXHbFSYP243R5Y1NUNBK54+8B
wd2Ye/XOXMHW3RYLH+ZyuuBwQsjkaQEvAjXoj4F0XDNYiOQ9N39NxceK6rn+19vsXyLc/v9m7IID
/dkXuyTL/vf/nWiy//1/PtBkp//mf2iy0n/ptGRJ95amwQaZEMl/C3bDoAVqrsvcDaC7qNzC/8GT
lcX/mlhQqOOIWL6QWdkl/8OTNfmvuMlyDPIiQS/X/Fd4slP4j2VehW8twS2DE0OSma+vgkZGO7Hn
nOEwKWjdq062xQHYiuD4ZGtx8UL0bkDxYf8rLDFGpZDRODTmBhVZCahnqAbJaTfjxjzI1H+yE6p2
4dpcN9jgrj0bPBxmC+3L0ml4Wf2BG2PBR+bCbIjwcua5pzQsanzAKsJ9sMMUFRPzaDc9Xafu46qH
SbIeAJ7Z8RZEWGejXo81xvRblupQF4lDYdJ5JCh49hjmxVvIKk0DKFUhO7n8KgY/G3HhrvTOb57N
siFpBi6eJmRrfd43GqOqz8Ya/VJxW1MimGi26j3qArvhPoeyIW5Sp7sRdvojIuO2/ihszjbBtVfX
5bJigJjvoQFMl/kiywNAHc0EqUMnf2spEMQb3CXqnbZF8O3ncn3p8hIyzSeadBJEEVO7IGOOYhCH
YdQASXSMn+Bq1+0dGBKM45o10pRTSwkxk9XCGKcDZD7HsDJxc8O8FFLhbDU1aBm7cSLJTv8W3g+n
+svUT/Ixwd0uvVgucjPDO4tkzY6yWsikCkg6w9MVu+nf/C5HdGnpJrcwHmt21IzywI0KC2sHljmF
nWaLs/EmupehIy/M3MW9hvEYJBuR55c5UVs/njWqWdQ+DkbT50KfaM0Fe49N0VdzjTz8VPn9lm61
tXizRDC5ukzO4s6vBIPSNYXuoiLaPUS3061RufFJOxUq+SvJltcTbdbafT7Ya1udKg4qQqjgS2z5
j2PV/doDjm/KjjLcmIKGctSSl+fVzX4eYvoJZ1cqUStMlSoHYsW7xpHgl4PX8LbCipv4E9qVdIHS
Q3py7Y5aVX4Ydv9OXjXOf8DsntqXYiLWJT9gqrHI38NmVWCU9QT4pnrx74DebvFddiZ3OgkFp9/F
3aDuljfktGrm+/H8V8wu6LSU8VGfpmEqZEm7v3ry8uJopz/zWZjZRamrQ9HMLAPQVeB9AZWUoPxZ
A6eKoGsICxfMy+rVtFPOVs/snVgYWlaI05hKqGAB7X/vEG1FmO0Cdc4GHtj689V6ZXBUG1mpvDzM
icH6cSmlFJXMUU5V7N9Ppv9HwMK7Nfif9fvzONe24vu5pEBYnTQ6ZilgKDsZrFKh8rEmYjFI2ewk
2ONtcsRkFAapdyf8Uv512ipjm07Dv6POE2mpBGGH7Rf16v3wam0mn92/TMZ6J9xV+DUuveCuXXc+
RJwlVT/rZUPoc9XBIgdD5sjB7qkqVsnvaNu/X3b0H/nJ+uomi5/ySuIh5/Dwl3hmyYixfPyUQ0xs
NalVR1SSwwCo2JO6/b/zFanBUyYxMBudJ3KhjXSlMBH20Z5irlT40NnxjXdKb3p72vEY1YerpYR6
eRjq8uTCIUF0wLlQnS3RTNNa5IlTBaW9XxZ267JxQoRqYR+8e3p83OWUmbhLWDiacjWez15RGnqv
6+Ff3y17VL9nsF0FG/+0h5zmSuqYP5bf+5e7D/UDokn8gy7D3Dwn6jOVqASVlD9c7bYlGO4wNNHC
W/KjvTKJHyJN97ezI8MdoQnEFZEC+GZaVa78FFWnbIkweHkNZEDo+kmTRhCV3dkaHAcREPAUZkLd
YE2YfJvQF9Fe34yeLeyXrtXSlA5nXw1FBBqfEiRlHKtmuTnPq9YbNTRC67X74D1SGnIiJ7NrWKt5
vKo2zXrq1+db9zb7srAVrn075Gxo1UiT/8X8nO+VnqoJmcfBigiGOsrma+UL6qK/ClhAFPfih+6H
f1IX+upXvqOKRiG7771uPq9WDm4+BknfqI7Q9iuaK5DUN55pbT8f3GUq0T9EmZ1CbIQIiiRR1Pze
grYqsmD+jQjYPPGkFWnp6bMPF0eCYnptpzpdmz6pZbvVMmmBxH7lA6niWYjZIOJQKNJRJoSr3/RV
gb4oUsr6Ke2ePx/KtUWIfok10chprL1rXJ3vLZZn4g1JOR1tynTEbMZ9Eu70rWhLFEeTLbZTQ3ej
bpKNgGLMQuK69qnwB7Om1c+zfp5CWlccahlPOCeS8VaCx+UaC+CC6+PjEKVAQVWZHPkxd2ASkPtZ
gV3XUK68x1Ze9cfyV3rX3pTGStkiuXMLgXd4tsBRgPFbWIrXFjzlZi4NBl7a+lwjhM54UGjTeYqO
y1qbtBQUeCpmXS6sFuVqIFoOVMW4f9Fo/jjKqtOQGvWZyHhsxHsOuvqU0NhcqTjbvea6j1FkBEEd
9oaaxLumaEenEQa529VRIChrH7rZtqgET0V2GiL4Wu7EUdmFRgap1g3MqFmjbKCc4kKAfyuWml7Z
stAb6wBWz8EyY+U+S0If08RSgv1Xu6V2ijq0YNdQNWBsNZ2HmjCCASjEQsbDsFHMPfkmNvPBlmFD
ryylFOyFlX0lnXPwilSjOXpJ6bMvj1aGNgpjqpHOUR1fA2LZqc/Tm03fiDtIFZ+Hu/YFzqNNG/rs
jKq1ym2jIdYcv252sZujR92tu3pB9uyyG6jQP2C30Elg015UwCokcdUsLjQKUspG2wWOZCCsgO3a
Bh2nxfvgdN+bnVAfok1TfDYoL1I1oUuJ9u51v5/giPkue9dTWGp9X0sF5wObHb6W0cCDdHPgwuVe
64C6munCgliKMP37s8FUcKYVoSICNOlVoAVbKy2X8DyXr7qPn2e25kwBPwFknTWncPTDex3nkO5V
BxXLXbMRttMEquvWkZxyGeU4zdDsY5HfVBUdJyrvtB8/jm/Imz5NVZySp/VuosO7U3aW023Cx+Sr
+WO4WUreV557HONnAWdL3vdENw8MAr7D075GN5PCTcA7IcgpKy330a58wA/xZklOUlJ9TE3iiUH3
VirmS41O88I2XooxO3fHqC5ypSEGcjl2E99Z1p/P88SVg33CDKD4SFkXk77ZUzLGBKWqjEx3/Kb/
heRyOqRvkqYehL6VFsZyiV2nbH0Wa47uyJoywgYl11mNnVOgc7D2nPgH5aPi2bPBDK7lU7aQoC6h
qQqFed5wNHKnVuD8yKMzk2KbUUwxkfCnyfqz2CL3vCluuVe/WM5P7zl49o7x995Rj+oOr5kb4xi+
1Kdhtwi+ujLXBqafVLK4dYKiny2YsBACN+6Fv9LXhCaEsY2ExxrvrzXkejA1mE7cLFW4Lk8CVKZ0
LK0p7/KJ5yKOMl6hfTtOdriyGCMAYjmCJrzGZb5wm74c3cc4s+TcUMPK9WyKA+Nun7lZv08KS8Ru
01ScXu3G189XrnSZ3KaA/Gp1sj58b/OcJ1CBaoQYDZHm5ChRvMFszW4TJ7xLTnFlm0dafXf6m3UY
9gUKhvBlF4arXD6XpvAml3sd2ZYLZVG1TzsD1T3NudFW5bGhGCus9EP/HK/5podwjxY2ckf7dJ3Z
/gZL1lWxHw/Rvb7pqT4FvzQe+fCDV+EDtjULR8u0kD6m3o8/bZY1oNkqPZxBFloII1aC16WuAwXo
9aDthPL3599hKdgsgxiRj1xExk2jEizrUKHratcmDjo4uriT0kB6T59FWRjhZV78MMK5aheWdDj1
FAnXGw19TDQIUsjRn4/r6r6Z3IDfxQ5JHR/PL/iWo15Fmea4+A91+VFA+NNrvvxnQaZNdXYJMMaq
ySWfIHCSN2i4bGMD7ZQ83X8e5srZyHydDWaWetoub3FnI065drfKGtMOhK3tGMW5elsWK2u/BOu9
+oHOAs6WIILqhYr4juZE6WsNFV+mqP35mJYizNYd3hyBPGBi6OjZn6Btt0q/VJpfWAFzHpKIvkCA
3SJgnOJZQ0/TKF9R//98FEsxZiVOM4jj3kqJ0YXWl7AuvgR182D47kK2upqc//k53jvZZ+usRKk+
cTXC+M1W7Z87JNKKZLWwKa9mxLMgymwx++XgQZjUnNHzTvUQnMxydMbSuokj/1ERapzNRnmhWXv1
EDiLOa2Ss4G1BbDcHGNPR9PUl1YUHjKrum0M94CTwcbzUJnxkJWq1Woh7tKEzrKDUip54unE5Vm5
SUJ0RTxwpAJ4wfg/TEQXDsqlibj+yEJX8IO0lGpfpS7vEd/5N1YiNyVMjDEyB/44m0l67lWMOozT
jz0upnjIACzotWJh216pgJCK/hlnvqt6V2+SHPlfbmTp0aDaeARY3DxU3yYgPuo/Rx09Dcfc9afw
sNTEvJIzpg43yHCuDJhBzHZbYYpCqCKB4gw4KgRl/DPUFpszV87DDzFm9yB0XGrUDIhRrydt43SN
qFRN8ftLvQuO2bH+jhnjQ1qsgvyw+EBeGt9sB5qoP5VdRGykYvo1Xg1bLErEFoe6CtuNP0Cf7KYG
0rpQ1VoKO9uEZdZmOuoFmpO1PbJSoe3ilvf56lwKMdtvEs726pjzks2z9J5+4YNSLhF/pj8xuzUB
KAG+x5MB2dk53LjTEB5LRp4KvU5hDPMiE8uZKliojV2Lgpw6EGNRErk7zgZiqKkhVfGoO4mX78VU
2siKf4Ps1ELCv9I7w2uM7qeFmQAG13OJ7cxLRZRViaPdyYfOTkHASTuYNSs0VrbCi74anQTJ66Ud
9t7bmc/iedzZWhDyXK5EmbhTjSa71W3voCDA6a+hRG+L3/AHnpAGtFFr2LqreNcdAU45phMerSNe
jN9MOz7GtrhcHbioHdErNansokjLB77Qsk/apBy7wtQd1EqUDfiMddFRcRXXsTMsArUuVuss2CwH
iHKNKk2r6U5Gx3JAQiJY6m1Pf+HDNANohJoBOhmMEqTs2YUuqPoyK7IQu1ye1U9oW6DTp49i7yNA
VlJO7Yw4R8YdGuSx9z3zSTRdky+SSNiTqbwJMU3WhChZuAFcdv4Apmi0j2hogqAy5z0rbYgNC//x
6Ynbr7tXAWrVftK9thAVcP8fdV+yI0mObfdF1rJ5AB60sNGnmCMjImNDZGRmGG2eaLRhqQctBGml
rRb6AK30AfqaRv+HDvM9VbmbO9yqqldqdBfQSFReJ428vMO553y3E1c9kNdhb/jXvcPZpRJmHRUw
bVBGAz6weLt0p2Q27+GAJPAhDpXsUwdVyKoJrps5B/zBDqh0dfTlDMxyLFu2tlbXyTDFqNndAH9b
uwokljOPgiLyQWpdRZAWIRBZ2dRLi0PRXkC1HTxdS3BpJ0Mr0bSRYCmQQ+z08ibjhltBlvj64i6a
sUHgi5RHDBst9lDTpgw1+x57OD0l466Tb/VxJWg6By6YhqGiy6dj+Aa7uLSBfk87yg16YV2g7lSv
BxO/mF8FoyNKIGLupozW3sRz3KKwiSKkAIOr59hcnbdqWdRoXaUHdce5O3yOfucqbyIPyn3+ocko
woCk5pDRqNeB8ikfhs1aRn5eKBe/AiB0zFChQY2e7ml0RUmPjnk5o9nvzig+ZTvoZwNwT/frw2Jn
zmdhauGBwUEVK3kLU71yQ9FYiKs1eoOzoPuXBZRcdDyW57NGaGBVqH3IgLtaqHvw1zR/BblbT7k/
ylB2ins/H1fB3GfZxcLowqdOE0qVTQ+j7XfrCRzmxTf9E0XE/lZQK7dBjKl9cOzPXrM1/oAWynnx
cmF+8QE7rZ/4WMN8E4DjGmOMglba3pqAiCme9qJu6FrxXvyNJy5+YXHxHeW6TeGuYdG+6V+yGeVS
zMVBHC/TPQOB3DoS9CxyhUF0JhVVAPKNM5qPpItZZuYqQC8JI6GVM/VeraAqERuA36Xg7fMaprDw
utu5dFo14LeB4gOm8Yzr3yyljKWlgbPEpNumxTxqmXVsxYWuGVlspVINaaYMph5o1d1Mnm36cX0R
Fx3b8SqEcz1KQ/sKzVQGTO+v3gPfThU4/QWQ8KYNBNhs2qQAL36stTwuuGzEdr/v3aJ6BKFAUmCE
SQ9GCumdgZR3tUUfKiFTubK+M3irOBpHlhbhhlS2ilk0sKQnisc52Mqq+ZDFLxRE1sr0lYydR+Io
a/lKtHxeuBKGoZoCcAOYpxHLnm6snYw5EBzY2Pqt+WaFJSaH1W2RuDwwPPA7Pa21yFcNLvY0jSEf
nYF561f8amQHzZ/3meRKLYZewRld+3k0rgRzlzzb8RoXm5vXOd7eQpxOxMTF69R/zctdwt5747MF
yn7lU168CwLkoyq4bWcIBMmsSsKA8wdS2YyMsIv4q3VL0ZsXQ+BoBKJ0a/24bvOiSQujODLyK6Dq
FqHFoDgVZcDZBlUiP3WyQz3NqD6v2xDfZektNbQBgGzTRW6/2MQhRkgDIVo4rxZk9AMLkQy7o8Uh
U7gWxYiX5pqpRW0zZUMC2VoigJBt4eH2bVBadx3gwPbo5IZrt/xS7ICEFLJfQCQ6mGpZ3IFBbShB
sxFPj5pk20ZRpX3aqAMIy5y89ts0dgTdf6+UITYoj+DE9ftqzqxXY44T5l/f5wuPBK6kANlhQBZS
dIt3UC+I3FoEMq6Ea2CfAqmmKUtfB8O846oMYtY5XmnhXbqRsCgayTg9gjLt1AXQEfAw1UFOIQjT
dA9sn9BWw7iihNo1fU9v1mYTLnhV5DDQUgKKUMj2LOxNZCwMzOUih2EIZsjc+szs9zzh+tpVPMtJ
EZRiGAlBPeTpADla7GVWQsNai5G2TDuCiX4xztcf/hiz0qVFISUDmBWIYShRiSt69EDVNR0tdBos
pCfUA/u4V+vPM21X3tkLlxBUCPhYsooqG0R1FlbyoiWDnlhB+b2luUvklznbZvlaJ/niYhBJA6uI
aSgUOU7N6OOU946GEqIF0dFOf9KKvdF9uX7OLzhljMOgUomEC9QVy3EnKhdTYcozyqEOxMqdYg6Y
Fn9JtWYPQEWkmRJ4QXN1DVp6IZAAWgJTRzZedSSyywmvRqLzYHeDFWhP1pP5Rd9ZoYBZT2Vo3Azf
BdYFhIxrGeYFDyNCeXEEMbaK5vRiQ0EtVM7OjNyP3IiJYGUD0CcYUZSA3ayN45wTsYhxXAdrg5IF
jC4rFyUepgrMrkagRvWhfxH4N9DY9aZbYHoOdXTBt+vXXSikWcBP/8XaZq/XP+35cyTISByRweN/
ZyQoUk178DblKPSpyXusFmCLLmMtum7k11k/fSVgBYAKoS+FctOyJpHGQCRAXRs1oE/1s4Ao8g60
TZ70HdWw0EbPvztMfgPuxUnz5kfjpjnIfhpY4ITx4o/rP+X8upz8kiXuohiLrILGBdarmaCO/eaw
L1W9luGuGVl4zVbhbJY5jCTFZ88PWQeFKXPlw10oL52uRLzMR16MzKzDwCWMqJHy3fw0X6TXJHBu
u3B4i++dT/6u7jGZF17fvovH5fcP+avieWQ0BR90y2lpBqXMPMd8jvM1pPe52zxd1sI5GzOE1biO
ZdlfIK7yTD5LvwfEG2RpLGAvA/4BVsfude2hu5DTntoV3/RoZaU15sNUiYMRkkhozJhuF7HNvGtf
umeIeYxIMtfqMef9H0jUQXIPc99Ae4tq3alRCDO0TSsDcaTccZ8DNlD44D1wh58x2hTQxsB9AL0M
mLU98OiuJ7mr9hfRm96kZR1DXg6+DmLtoJd1a46gIvWFNt/spY+CANAMS3Ac3qxVxy9fkt/XvgiE
oarH8inH2jvypBTPosOWjJ/Xj+tFG0iUMFNpYMp5+QZDHdqxKxnrM+Wvjnqf9rbfrpWfLx7YIxvi
z48OTjMqLKsm2EBtLZCHB7CsA+2yH9u13uflI3pkaXFaFIIwXmlgiX9XP5NN9oBJiwPouOVQhdor
8dRobRhB/I1nfvvI4uJ8xDrtVbMT+5fNXk33OiRfyureKj46yCRc/1aXHdqRscWBmCDRPhf9r+Vp
IZLc0q3e6Z3p976FSwh2LKFL+nNdglA86FcWuXwSckuX9MyAXVGnj9Hu2hQRFF93PJhBZ0cf1qAU
F4J43PrfF7rk/J3N2pBTsav5oflWbtUAM4aQHwRBLsJ41OvWbtp5+HZqb/FSSK0ChXUC1+ZAsaga
PjNrnxTfq+q5rkhA2rUcZeVCLN8IB2P5Q2qK7+i43V7MG1phjvb53sEizbsS7+5fpOYV3hTisghQ
RXl5GQpLkJypkxSYSj2yd0LUMYv0OxB1oThSemtoyotXA3ETSoOQoBYq4yfXXpNL8GVnMDa2uPLY
14J7WfZVBul3Ac2clbtxnh2Jpf1ubfEJMWVVgDcJ1spDAbRmFem+/V1kR+vqgZeeeMy/w1tibVCe
XcS/mQYy8EEdzSDtNPVGktIpHOJu7b295JmPrSyeeUgFKVAKmgAYdgqvjQ9mb7jd9HJ92y4uBWOL
BjTPdfTEFt+I6zLDb0D/1cryrd7HERmUp79gAlG8GDeCzOeyHkEzxZpsxJJBS7O3wky2Uhx/u27i
4iuNo/2bjcULU/NMpxODjQGnzEcynphuj6JO4aN1uxWE1+XoQ7KuANWs7dXKHyDdu3Snj3/C4umR
pm4oywQ/QUnfG/utNG/MXoEi0OvKUi9+MRQBUGwADcNZFaCQDIhYzSaC2nfyoPjWK/Xmjenrd9bk
opXh0d1akfN8PgfrgpA8GlGAOSAWWzw7jU5mNcUFx+7aEXpi+Q8OYYtb0RgTHTnwke3llwqE9LM3
0ggE/opbZS7fx9vhYMShXAB/5PFvI9ovdz3UIHb2hu7/CtfB6e80RFn6KM7QJNlOAaUA/D0E50Di
5cStHsuQhpnXvclPw5sTmZt0jqTtatFNeJflC3m0RcbiHuW1Imc8wxaNtebpbHITnXl8jKFQM7pV
e9dNhg8dFLfMn1trU1Vr4yGXb8Dv32ipt10YUHjAccGTEnYvdgTi9WKn/6Rw8BBq3OFF0RPX0sJd
4pPbv+Spjmwv/OFUQOVJGmGbFPTBSMygHskPsMBvVo7+RY94ZGfhEWlrQecxt+B3t0MOXVzsqf0J
gY4b2xexuK66pelXT2s1iDWz4s+PjhWG8lsp7sW3ZRjPByo+a+7SdC0mEJfo2glauDC8NgbjDRYn
ptfBlPhQP0PlJBhuBdkkc+HBXtQwKT3IyIA64/rOrq1w4bu0TtfTHOD1oNefzZF4k4qEivYrVi4F
Wcd3ZBEqGwzsp2TGPqI7NLuyAU7iNN32o7UDLnNfD82h1cuV9+2SV0aZH3UVgeJBKnX67RJO9Lqz
WiCmJ/lny/p7O+MH9Cs3ZrHW1bsU7hybWgQgEuSlYosxoD3UylUVqHPIaeXlufMj7+07NMSC6x/t
Arzk1yTDb2tbXDsHTYUCyCExImhHosMMMVRXfTJ2oHgLnZU2xqWPB8VmYDEEA+HZzPWcjbUyiYqw
rE01MBBq1j3WugG2o9g2C79VJja7IJ+O75WBqrV/fa2qWMvydhybX1x9RWtZp8ipBd4VNUpup0Dz
q6jz+kcLtOLELzd08KdwAv9Q5teNiwcmcPzk4/qvuPSFBbsYKpKq5aDienqYWNJhbLQcAK0dX80Y
WnaKEgixMjUtvbwJrxu7dCdt4HfQ/xKcEsvCR12PkMgdURy3m8lN+YsBwR8J0mB/1goiCQcQLAE1
OWetbM1umHnbwgpaqiHDJYRckN0EXF7jPj5fD1iykAaIAwQ6yWVfplQ7cDgRbkH/8TZOMX7jPNaO
vbKcCxkyrCi6aaORDZ61ZWheGkZdGg7q8MMOxfD6uX4uArIdHyVjX38DL7ngJEhCoFu31/dx1fDi
gLIUY8RSUluIkWQvh8zSjt81XuFhXmvXHTIM8MTfQS654lLF33p6LU6XKzb96Gmq8iy1ZyhsAuwt
JKtkl9PpL20pur9ocgE+eMa9hSyuknQZH6710cE8WG9WDCxUE4mEPFZ9CQ0iIUF0txpTnbscLA5H
RYwKa8bZdVMqU84dE2fTzNwOfKcxpK9d02PbBlwyzgyOiWRrvoESVELhcQ0jeKG1cmJ9WfMAHLAt
2nLCzXgnk0eUKJECvi1DKZh+JN0mbm9A3Y05xNVlq5e+KeYrAfhFH+CMhtLqSgZZwxl6ZG9geApm
VD4gbAyYEtQo1+urF6/lkTXxa45OkAPAhGQmsDZ4mDPXfH324tYrghE8HhDXHL804XiTPNHo+n05
f5exu0dmF29X23OuFRPMmk7uJ8nTBKIeBVqaSfb8zxla3EtojxJpmGWsz6yiXmujXqKbkUk7q5JX
fMDaVi4uI6fQ5tam0Qro+FRlP3MwGKTTwz+3HLGvR5+rAB9fZUNBN1CVB6LuKzVxGeQB+hUzF9pR
p99nERHmcTkpiYVLT7fg4N3hjgfotCHSSJDm3WY4lTZQkGPgfFoRqP/e5FD2hYNbi0wRW6xch0XU
mCvpZBkdPDqUdimIMOIxvU/tYSo20DaGl++rZIZgYtPwA5tTaPd1TA4dI9EfOns0I1YRgFQAAtma
E5l2hWSbvg0ap1vD5BCs0Cs7yix9TNzcGdLbRucDiK4VY9c2nX3oTFvdSsSwD/VkkU2fOGDQdOzu
kBaz5o+cgEoPspIfyFmmnTQXkKyRGfkguaHvHVaQrdHECRgzLO1umFm7Y3X8U5N6AEutEZSJVhIH
dmZ0Pqud5wSO1htnqfWHPi/vjM5xNlPSAy/CzNRLhpxu6px1UW2NXeUqgzb/KIp82iUDnvWoy6n5
oHVDZocDlHq/NpBjvh+SunZ8uRzw8CUKTW6sTIPwF7qpfR1S06m26Tg4z5LVQMyP5fVjrECQMHco
2uSVrO6anlr7uZzSCqKWiY6BDRJrUxQrPLlVedncybGh3NpqihuFAo/XqrnzVWtj++dMCNS+qsEE
f5rFC8gCq71+o0Av5AHa2A46NnKajbcWGMBfCp0OkPSss+nZVCnqBx0bv2h6Dbr2RpG7qIWcieyl
U98y35rb/mDFscDelkSPZJqX7w4ZIRKemGnxHKN9e6M0su03HYWOWzGD3NBW2Acphs5P89bYamNO
Psp2tPfYlzFSNAzcZKMNBXWt1tEitIuuhAzhYD5hEBFc3rSbnC3UWZUv5kAhWyvrBZUDXszTN2Ma
m4+cJ5DE6Gup2at5N3o1Vlq5YFBnudcnaY6Q3CDmY0nksfGqMY2fOy2GwHFSZHSn5NAqpso8Q25b
hhZONzaKWzQFOcRZA00/O4f0aZWXmRamyEBr34R+OkD8chU4XQNN2qZrh8JTZSPezZB13dozvkOf
MpDs51YSKvByXlIM4OiuVQ5FeTBcqdUo+aBikXxH5moAdSnc8rRUPTDnOnupYmge1hZ/lHreB0Zt
KVu7licXqp7SgSZjHKVNnXw0c9Ie4hbk0jZh6Ua32OClQ18fzAQiipVFMU4EWPeutVgSaC2V32HS
HTrrKwBsdxVAcxA+lYk/xXGybdHPjOZmsLeZ+CGqVlXbXs7bUFUlYJ7VFBDrpmIblaZGBCHXdgNY
kYSOn9SECvIRX5qIteUGrZ56Vre+NPS2qzSxvUtTFvtZAcgT0OTDkwK0juqxyayhfSTNc6SSElJE
oAXetXQsIb7LgCsgUFMlcl17ZTaAWIe1RHNbezScMO/LzB/nKX6gBkHF3krpAF3QdDKB79Aa6XOS
7cIr+w6sAGkruSoI8B60qcBguzXn8ey2+TzfxBXNIg2kMV9BDQaaIou+aQm4njIbix8G2yK+VHGI
I3MTzQBquRILqqHbadC2JcAfgKlwYw20eoF+LToiejd5CrSWvIRgcnsC+CRMG0cNU8b7B24rteKy
cZq2mjNPvtNX5Y5CdnAzxZS4k76fgCJ5l+1sClmvuqyRik3FiRLij/l+5tNYRKyh04PaEGkvyxAm
zuIi8Sa40nueOyle0src1rXd3UJw3UaLsmVhmslQYJ/o3O2Ntsd9B0nxFhp3ICbjSaY9FW1OP1mc
xHteDZWrp9X8WLQgDqsaWoX2ODu3TIPfkFQjfswmyeGelc3VhlsSjcyaFSG35v6t5Vp6a1uzvS9a
hzz2VDc9JTbGyBwS5qpdNd3bpLQ9Iy61l47U/RdtGsDbAO7Kj6lGPcBLaprtIUGcPlCLmOBlK/s3
Q1Ihs2ropa9C4MFzBlqGfHKmd13rWjdJheBslYz7GUWvQMnymboGFNUjojPZGxDJuiWdcifUjapH
6OpQcHyD2XZ+nK08s6FSomb7DmLy23Ti9lcTOtWqi9Gb4SNXbIrFV+3DBNfy1jpl/FpM+uwzRvkN
T2bOAnsAJZQ7NljNzklldTxAytt4AfGhUrqzpLE7U+nVEGCV9AcYj+y7Aoc49oYsGz56S5kiLhVC
5UxXFYiCAbra+gARpopP+yaVIgLWpHfMzzk7PhNjU8SJHpipQbkLpiMLxTZQvbuanA2b3FTnXV9D
JtV1hhgCSb2sjN5oDnqUFzoEoSrTuWOs0N1xlgcMv1TdfT60TLlLIbeLmdSJSjxIrIq/SlLnQGTU
UCM5174kLMFbVyONj2lfewNJmnvuONKXATfWnUFY9TDjuY+6rkRBmnXJJo6tJoD4C/nE22jfQsgd
AvJQbn4kGiVR1uNBicsx/gInPfu61QEOPKvQjmrAOjFznuJJ4f1G0XgZDQxTyD1CUY/qMaIaYkHy
HWm/X6cQtgeCp9/aEI++BzEHeSxTHfKvxfy9KQHfNgxmePDqCV7LaXingMSHKrT7wrKdnfvRmdut
HVtawBPKbuxaerQHiXjQ/wWdSquCeYpmTo5hWqMkLwX0CCAqb3LzQIBhATP2rMuYGRpNQJ9sh1rb
JnMURASJvbcIbyD+3jRF66KZj08llfKgYHg7AQGWAQ1flH55Sx/s3gQvLcEr4Na6xClUpXPzQ9JL
nnq11RKv1Az+RZk0OCoQCmdQo85UzjwqGewZSVp9M+h1bsLvcugRDygYumAd1iN4OgiRKH3pKjQ1
fUuh7N7UGN4CcJMHsizJUZnN4/eywENYjSXTAhW4hmcduumlO1SZDA3qCXrU/qSRcQpns6+ezLmv
AKoYhu4TV7v9UhhMesNYAH8nxITSRQvOsHBWerjTPLN8lK4cF0LzlG/kYiCTb49EgWp3iVgkIdCT
11IXB1x5iDHvBv4+cLoYTetWerM3CMFsVsr0yWexHVO/MHipu7FWpg6U1itbuh3LZtxAqaSyXZXJ
fTiQpttkiqZ/Ujx1EIPsKPSq7SJ9yEqK+aSMje8ZHjXPKvspmtqRB2nbjq4c1ybk5/kHt9J6h7lP
zIVRFS9zmmIGN03kdqMYZeP3JE4+NH0yw7jOKoiMAeCT5Lj6npIhxtVplb0hkEwLr5+tInOTIYYW
DPSL8yd019JQHsq8hxI02lFyIaUvBub+vNi2k6916QCnUEAF3kLORRBIxpNnVE7jVpU9hb1R916B
mbWNpTYZ0NGZ9MSq0gmHXjwy2ZZMJcjTPkvD3CgqQhTJUr+Cl/R5cqI81ge4WgTNitdLkDQgKC4p
oZlYeu3pckNChOq/2hCkfXWIDNqTQalviwHf1yXxkN/2c9LcGVqv+9RslScVXi7CWwSlLHOafBrP
pu6yLJ+8Tu/GAFhcPeKJCrzDaLUsqOshD5OccYRyQC0G1M4R/KhWtx24joY+3LjhZrw0QQLHtT4A
gQbbgpWu+FLYdeN4CqQlTFQyHWzioDkRNbTuyUgz9s7GxPDmpq7iCB/B3iCuVu5QuGN3Q8nH+8lk
fe9mRW1GiIDTA1wN3xWkUb/TGhK8Lrr96mfmVCXzckq7z+sp4VrauahKzipBYdJAKl2qo8vjGAMX
uYew/i9Y0TFzg3Ik+ACXg8iJzbOi6WCFTLo/Tj8MTnyt/vbnjYD8CybQ7QA+YZF1Gu2Utk6NZJ2R
d409KGmDAOXjuo0LZXNwmxi2IDdCU+DMCFOZMTtW7QRQafTre2UTB5kn0Kt/jZQYlKxH1sxFT7JA
tDryNnGAQUwBkg2zHUjQobclJsHqFzFBkXva9g8A1y5UWEAkCjJ79O+BTF7u5Whmam532Es1goxe
WN+zH8VOCuQfvQ855nczNPfTfhW4c+EwnlhdZOsgh1SbmcEq3QptACH94FZREnUhD+rHMWqeymit
lnTpix4bXc6J4jVMkTg2DiqUo9/+6G/YBpl4NH4Dt7W/dhEu7StqcwDPiGl5TG6fVmAqq22zlOAi
OAqej+GBWx6xIRCp/umRfMylHBtalHogal31zoBVdQGJLACFXqpbwaKdgaVOq735gQN3qG8QUK6h
oS5Uf9DdEASxAMuj37+s1Ssdn9HVUUjAmupO54+9rG01AvE2lfupUt7LyHPxOt9L0rM9WbtpJC8y
INKurT+280zcQVN8UiNwkisQVkrS20DqfVUrPit2oyJHdq++t82/t6j+lObNTfK9rbrqk/2L+Ne+
V/XUJjFl//FfTv7f/2/KOMLb/odfa4h/VheEcf7L3//1f/79X//r3//T//rHf/7f//jv/+0f/+P/
HIvkiH/93zVyTPtvmOYQjRiwjgAEJmjS/p9Gjvo3VIrAjoYRCXDSQxHnN40cxfkbDoKhC8ILuH44
zd81cqy/AdODKXewYGAewHHUP6WRc3a7QGMJSD/GnjHCBNlA4V+O6pvESaVJTtUKYCEmR3Rmpjd0
hVogC0C93OUqq79V8px8LXrF5EGL8ZtbR0ii5VYF/Rh9MHikFlIB9VA0mSWQciSz5plqGa8Ue8+a
E/ihgvoaI2QyhleWPgfTm5bZ21kdOPTQQWKZVN9ZonlFaX/Fv3jTFv3Ku3XWfDw1uBTUkKwEFbsG
BnOATKvPAjI6CPnsaW+wPz1KLEyJQUrcfAzonE2VoKRqJjVMGb1bbmMwcbQfzO19lBRuNW9d5kFE
KCddrF/2bAvHC/89E4nksZJ0cgN/MYZCjJL9kkXNVhX6xNk5M4NGKoBuhmh3LqIL08xrg+dJHVhm
u3Gm4tHS0giYshUkx/lq0K+FHg9uErRX1SWDYqbNVTJYcxMYyuxbRe1JY+9liHvLFPw+dEKFkKNE
Z660As87kOqp3UUnZ5I0S4prGXbjQAvrsLuJH6YUkznfragMnMGjDxbKpKsDh+fbqguRKVBgYxIc
EEuxH0dXFjoWepdoWhOkXGJ7XJn5TUbN7LXVtPLnkV+7/7dvdaIwe37rEBhiCBUTcDbkWJcc7E2X
DImaqC3exCmQ3CFzJbAp6p62YRslSm/nADWGTbqL79ZAcOdDTwB7QngOPNzgZIZQ3GKZDgqHaEhq
HaCz1puY4mQ7J0rRAlxvyp21PKC5AM0sMPEA5SfoL053FHXL2cyHHkU/ufTNenrPafJn4RwLE4vD
UmUoYCFTYgEgR1nAMvnVcnLMSVP+UlLyopBaC8BJ/mPl+4ng6PQK6gJ/rEJTFGIr4JA9XZkKhtqR
JEhNeUjvtUN9N0IVqPk+Y3wDaugxCqr+dYu/AKxLixqoQxRQzIC2dglw7axUwuBdj2wPDPE6YGJo
XCU3UCpA/7oLzW2P5BFaUki+3eQurQ566q3B487DKYw34pG0bKg9Qr1jCYROJS2l0lz16LGSB/um
CvRdkbtT4IQlpmi23VcnsN4trzhk9y3wK1BlQl+530BHKLi+Gxeu6skPWXx1W9MrVsj4IQ440ePh
zoYYXVI3K55ozcoiQqZNAfJ/sdymze/1sQUUt8Ycfj4n7vXlXHB5YmNRqQQbBLZ1CcipS1wgqjV9
YCnuAEiQOkXVzyTCEOmzEKCvUFx6gng5OHqvGz6PUoQjwJGCu8NLskyG22lqq2lgfTDJ0eyEDftq
oiPVrWQAl/YRQ08iukIohGT19LK0EO+EjsLQB5IEMePBRA0mD9EGWTkUF3cRqrVC/ciBc106cFsb
DWplE04F88h7/CgHza75AsYr7GAOBhHFG7YtZrU3a6nU5QX+ZnjJ7TcPMiVSPKJQxUqX8yJqkw00
Z1bo5s7TQ1w/BK2Ie20QTUFN4XQfezKBc36iHNdv9LWD9iEQ4dDMASsKyq1rKfAF5w1rGDYGabOg
MFg471guSTuOGQ/keg7QjHbBfvNXzv2xjcU9xvA74GEGbADu/qLv2FY7CCC2A82c8cVqf+HA11mJ
Ljy+mKcXxAyg/8a0u/icRw9933S9zpwKqJCucev4vrENt0H3EejRcBwwYS+vRFK/xswXzlvMwxpw
23jvz557dQQfvSROZnqYQ8e9QdtC9cZtGsJhpp7j1cEU5gkgXdOeuuaG3aK5HUEHiazUpX6dxGs/
ZFHWcCakH1KBH6JD7+wXs05UbIUY8RrW+JymGocVdJogTBBCtBAHPt1kmllt3NV6jzGWpHM17tb3
oKn2yX27Nw+xYDKRfRQgFVf9kO77zRrs6dKVPDa/OFlVy8dM64w+AMOIiyldvyW2m87yyhNxPuC1
WObiTqK7DT2owhRP4q+JstF2heZTth38OfHkDf25BpU7nw1cmBQX9+j4gu1DM9MKJumBAVit4Mqg
N+UEuavt6GZGwX9dt/KSMzjezsWVSVA+RwlYbOfkcjBsQobRy8Be7wtiRQxsjO/r0ePaJ1zUjfRY
yThiyz4wyRTN0+yieeqW48P1J/DSyqCmCm0woLiAIF1EciAnYz2qi0AIZOiG0m+dRta83JqJxaXr
hxo9k8TuEeyX29GnnvqTo077qLvdtr9zqrBA9BRcX9bFg3m8rkWYD7zBaElg8BC6teIlfEjencCI
RkxXgl4gc/vNP2fQXhSITY13nFnYSEEAqxw4SP63M9bYbOXn1hs2MVvZ13OKO1yEoyUuXYyWcSfv
Jexruk1/1D+yzXQLqrDIPDRv9p3mjbe7dAN2vU0Zda+pBxTNyh5fekeO7S98TJIY8iQRcXRGMSBF
XSrdzLZ5Z9c31qxE+SpzyqUbcWxw4WzkuBspM/FNFbYDE52nx98aPfOvf8g1I+I0H7kX1CHrBNN6
fVDMW2BFPMZbL2lfrxu5GMscL0X8iiMrrJ80cM5i78g79F/4swKRFCUa2aHDYQH6ZeV0XryC4EGE
pCFqg8i6T80Vep5kTMdRaU18JkdyR1AIXV/SxX07MrHYNzAdAh3UOIhyzceGPNbJDTVWGLPOsbzi
xB/ZWOxazpVe0joi0k7pO+bT2mfdE3IikmcJ2eJP7kDlfe2YX0o9T6wuHDE4OKGDJsGqGnGfQhYP
c8ztHWQeRBU/+YlWbyShMtM8dc/Dj/ZxXcDrvBJ1uuyFj6bGWAEcha9nkTnQGy0auHNjG9QtbR5W
9g9One2UOSsfdO3MLNx2biM5MmdYTYB6mufeNfXt9SOzZmHho+VyQp+/x8bS9JvsNBj8WqOtWrHw
i5Xm6Jp1OUTDNYI1EEDUYgNEHtLL9TVcPPbI6kC7DPHJs8HbCvMLs2ZL8ElShsrgXWb9qM2Vc79m
Y+Fo5T5v7MyCDSLf8AkINQIR9uLt+kIuxlUg5kFdFSUW5MKLU1apAIGC7IjjmR4C6mHeEmWcQAdd
aeuWAeZw7qsVryT+xmU0fmxxccKo0Rq1OSKhsylY1HjnJupdBmy+ZKP+vnLW1mwtztpoV+qYJQm6
l+qhn24qPb6tJNSKZM0Fo/FaWHypsHC0smW3mMRpITUEK+uzXX4PglJBeHvLJr8avOnu3yQ10RJp
FG9cI228fFh++4zLIpWZKGNMDHzGvLijzWvcbyVpdUhfvBeLL4ccHINcomgC1q9FdiPJViJZvcEF
m0o0QGFZ99sAUE2kcJmfe2u5+KWi7Ym9xQ2Yk06bwT7HQZmGFnhYRXOk7QRz8HrD/Vex6draFm8l
UNOTljDYGrwk2wyB4kN/wZc29RbTFBshnAbKJr+ISvyMzNMekOkETeKmYDPG7E5Abv/KaTpZvfBy
R14MACRlBsyfBxJYvB9U4DEDQP4CKWCWq920GBz3iNs9Sff0y3WfcOEYCzVkFcxu6CQhQTg13AHS
bcZtwkCQkN7q3A4LvQG+kHyrndXB5wtH6sTWYpEVtryoe8qw7XZUPDrZL6FpwB6eBgypv6VwefJK
BH3hqpyYFH9+tK9GlWRWPMAkgciP4jxYBig0Rr5i5VIqcmJmET9UKskalcEMD8ttfS/4p4sbdYsc
eTt/+QOKeOdfDfxmqDjgP2h0qPLiskBSM4cUyzCKnXwA3zXYhjB6zHdOAKKnQ/tCXDE7F3fe9cNy
HtNCSRR0lWieCK7vM0COxZpGLaBEgR4Vrwz0cMv6o5uTYa8UgHXaPDZuxykFPtLpUkjc6ypUiYwE
mGy1o2OoOJhAu/6LzjYCPwgNcNREwSQp5AhPv+80jP+XvW9ZrhvXsvyXOy5kkOB7UBOS562jt2xJ
E4Yk2wRJkAQIgK9Z1Z3VZ/S4O/oH+m/yR3pRebvLOnL4xK1xRWQ4Q+GQQYLAxsbe6xFOlA8wER+i
OIPf4owy3qjXfv/l9wN9/sQnI51M+RjOhpLaDCuurIMjnC3j45qASdurET+LJ2XzVDrd90L3t347
vAyjn1pWs/79c3w65LBJfSiA2EGEQ+uT0HqvQ585bY8S+jy18cD8DbKSY+7OB9/IY+vwMxP8OWdA
MRazCyooSAUo4J/soBr4YDKNbFlqC9m9Wqlj/xVrLYk27bo7FlfyTCnx8xXgZMTlm/+0ZxF8LEbn
9xEXnxUI7D2o6l3KfUQQnO66DS6i564AUMfAP/vhUMCwqJlCKsaxF1rRyYuCcNaAGc2HFYGIo0aw
MBaGyTrrdTIgDK2rAD1ZLkKaRo6hWQyKcfDctLl7R5xhvAq5atdzg95cPHhjCEkJoHD1jbBYdTRK
8oOfu4TicjGqcW/7xM/XYVDYa3gq+E0CzIB5oqqb/HTq+8KkZgiCJ1Y39VYHBERO4k4PDRsigKy7
Emu94AqdsYzoL6MTAV5e2cCtZmy4UrIotqgIRzt0CRXIINVYeWjrOHQLok2xU7YNATY5yvushs4r
CBPhLR9y30rVZJwnQDoGyBuVUzHEzO5MlSDWhN+aaZKbrCrncdXwWuXgYBVQN0WJmcVOxgs3Dpp6
Osz1NFxEAevdfe8NEVsPNbfqeFIMBIaqsjsGGG8THjUt/UveZAbAWqsYV9TKixe3rekeYLiQHkcw
yH4AKkdX8G0W+8GRxbr2A5snE2EU38J1q1VTRJ2OQ1vl5Eg6al+yQThdPNSBruOhgFg9bM+jF6IV
ZDwAKq+gZVTloG0oY7+iQg6K2ui60DE16LMdoYzhxSA6og2V9XWwKZ2xXuc9LdcNXu2ASQx03I99
rpBNzjVg3u5QwgcP2cGCs9akuR2Hib6RssnS0eRgHzSAZ0NVxH31NUgRLajGVqDvtU9WRSOuS+KN
fAW99uFicox4rYJaWyufMAZemczpbRM1oFi1Xpj4wfIytFNbqANFWwGMzyGg2rmRjaGwYNOzf2nl
rVBxNdv9l6mdlJ8OjQ9WBEyLjkHTsYcyqvyEzVNmktkrLH81VKUrY44HyFK38jMvHUbbLePKy9TW
K+uyBlM/mH6wSZUbCVS4wF8BWh63LMf1XHPXHOErMYMmUoVsTiYILcF6ZQqPZLamB5Lpql4vJRA4
zpc861MPcHXgGsvKv4VNswdeBQFxIHOd4YIAi32btwFNnd4P17weiodSzdUdt935sghr9IGz2urj
jraAzhcNjloZtmbNomHQMRMMdi8uaL9Z31dbMMSyJz8zY2JFU7vNbI1ucjXCwSYu+s4Het9tmEhV
qbsXJisLOabO59u+G9QQgxg6ytSboRIDDkEWHBqon2101lYHnnXFnRvO9rZVNrIVPlhtGxdt/h2M
pFEn1BPWM5tEsBkNeD+kl/UO0KOJpwFDUaZrfAtCcF157GcJJHeZk2cZKMCh/UkMqT8PXKWT7zW7
SRdya7XTuFGNqNdzPjGdBMNgxdMEaJ7oB/+ZKmDlWd5ExxzUiQnKBo6b5pB13rWtHXwHlrygcE0I
LeDv7bwDb8HGDbbNgi89ztELeDq2B431U8aNagrQq4yDlownWqjQltMXd8iqVWl5ai2mhh2lD7w6
6Hn1swaq4wKcLuyxri7Ilk9FterLDi1dh0aPRRb6e263xfUI3k2iWM53wCfV+QpCcSGiEQ/vGUhy
CSSX7NjUo31ZEqu1k7IU8ArrdD/HhuisWPXelNsrpydQMPJav3/LcfyylZBSNImLPPJe1wyJowVr
8WsxlmYr2jCPEZDZA6m7fKOgYoVzQxN+l40NyDxRj67MODbR5cSUgHdo3oCnMAy+SELsO+jOV6yT
m3x264e+8QIYt1qdAbNJgkDX564o18yA65gh5oD5YLVWLImbvXhhU97O9vymXbteZ0F0x0p0ZJ1w
KhMihu8ZDp0YaJxb9G9pDFNAZyfcfgHnh+0NJRV4cxOp9o4NYpePCJO0uX7ohv4r7x079uuyvYzs
rARxQyPFmzFDiBdvdmvdS79/dMNRPCPQ3S/zE0safZlkfwx7pTZMeiQx0l5exMUhIFuRqG4E49Du
Dr3fAPbJWn01tWEV+wBbxx2rvzMhb4gLhyy/YXMMgdnq0Nk1nH3rrNk4va1jWLKIGL4PXUzaEi28
GXa3miCQtmEJ+FJIdIpuAMya4SJy4L0+Kquw7msrZDskrWIzRFmZcKs5dBEYONmsrA2RE7Y1MIQg
xPAOzIEOagxz8QX9bpfHuZ6hPAN831U/w++MSK/REPdEBmozo66jzB83jOn5mvVD9+yWNl9HvfZ/
KKmjVDsBeqADIja+2PfAsfOvoUe8Yx4O36dSIaoNTQexaXTPMt8hkICCF0CLwROwe9q4DYSX6qKM
ErcZpwubcJCqWPHEazuD93oBbQVXVgqrS3TAi7F9wGWdgtzyXPugHYZRva+gVp+4yr4GlsNJdRjJ
l45Y4xzTGYwoYxqSmrq4414kNqCyhJfKaqM9cdm+APFSI3DMFriUAYS3ObHcWz6RcFf2dX9tCVxL
jertVHn8LchDGg8d1dsMEIyEA9yxUj3FTMrxOuj7RymC8CrMLb7FevFv8sHYW8UHOIZaCokrHPRu
kHvBpUvyKYpBumU7W1PIDYJMnLgdyUAY4mViTSipRGGjb7iMsgtfVAbNgaq9LnNaQdWtkTeO2wd7
G8fkTvNRbP3efFe1qW5bS+tEhVHisK/SkLUXraLuznHZY+057MUzlnWoPCPXMLxKp0IZMExBviQN
aJikFPNRZ4PcKqPse/rO1bQX2maxEDjrhcqZOVkNBJ+f/RDvTM+ipaVMxmKULK7ncsI8FUjdTVGl
1DZ1HDnzyNc+AjAa5MIfQLQFmRSkXyQ0C8G0qSgUZBfSqdEDSOILEVW9c1Ktd35qPvkZ2Me6gW4a
9XYKxuHJDIG5tBcaYWfhuopZi9SLXLmOFiasqsJ268je3zhzrrd9FvTbwfKLQ2QysXYWPq1lELrB
Wp52rs3kwaqov4aQQL1CSQat3lk/+I05ZsvzTO3lzOb5WS3c3SxQ0A9b+LzBwuwlpIKhzcL2HUaq
sLKAEbUp/tYPJp1KPel4NsDDhm5nLsHvZBDtbLNYGjHEtEbde1YpIB8AKyyk4p64HirR0kWJstFb
kEK9NBdgIENIBmw55gXX2UJShl88lnNEwVleKMzuQmYuGGDC1kJwRi2whDGe0LFSoZ9MCxF6qKti
D5Y8tBPDd6Y0X0jTflHMq+KdST2EeemsCaRpkf3i2FybMYwuRicEXRYZm1fGdCFngz+U72lQz9Cn
7x2WaF0iLZd5ViUmmPxbPF7Vx5BHslZgz4stQQntIUDq+wMOCziq3onh1cIRt71CvpqFN46jABTy
HNWwjVV1w7Fb2OX5O8/8nXLeLezzLu+7JgHJzf9iWQz0dGthqgNWNW4Kt5wObVuZt2JhtFNtq3Re
WO4KeVcqQftIrYUD77qDfWQLL16wDKS3KqD1cxfJ7C6oWvNYOAbEuRJPMMVAfJCHYKZQRmwyImMF
fSOdVkFvXUd1zbayHGaYQkfBnddV8h5eh/ZNiUO72EqXs6sRXktZ3JGhuYOkySxW9YKj3P7LYJd4
A02c1VAMNyFrtlY4rGoZot0/knN+cp+q9kAVotMDfMoiGPMJyDSCP+ngzB7h27NI09B46s9Asj7D
M1C5dJByICVFWvrJJ9HSUsBeYxpW9Gao9p2TQIiuuZ9RmmHrIHGjF+dGoJoZA6G6owfE8fnp91f1
X7zjhwc4KXcJYN+bfJyHlUXuKnrHG36m7PSLWsCHAU5urGNVO1nDMYBipVhLiyaVLF90UQEN5mh0
wX15Bk33qwLQhyFP7uaiHLDBQkyqGtIMxHyIjSweaxyZAQrD5xESvyq7fBhwmYOfigGtRETXBAOO
4Cg1OHZe2dUiEgrA1pg0z01yFnyyFHJO6gAfRjxpWYSdA4ZogBGhYfH2l6gP7hm3fwnvngO9/uoT
gvW14F1ResD/P76e4HBVLhp7WHlInRJSOCz1eMZS5P0rm4q1wHF0ZtX8cmP8PObJCzKkWVMhMOaM
BHxV37JEbWClLDcL1kUh7UoqpMnQam/XZOc8neOA0XPvfNKn8VrhCBCzsS82kAVBhYc+UDd2Xjm4
fXUsViZFSz7Rx3b9Agt4lHzqRS0ejjDkPm/ic7I1v9qlYMksuE1YNXneyReoek/OVY6naYL8mwtp
gEGfa0wt+/B0Rf08xMmEQ7PGclgEKYJ8InHjXBNYwffT/e+jzWcE3tKpoZBrAxUNPb73af9pp4io
7Fyplhe50MDZ13t7y3UC2Zpr62nhgMVm7Vx68GYFZPnGuZ6+QmAF7N3jOe3IX2zZALcJlJEAXQHm
9n39/fQgXOZ1zqLAQien2/lQ/ydJsWsuzTtaGle3/MyCpsv8fZzfDwOetoAB2c5aMmJAtivvh71Z
oWiYlHdwcAITxl0D15lMzwUe401iFp6Gtb2q1xA0KI9ODHXtcwfP5wCCx8EH8O3FV+1TiXYOpTeC
NG+vIKKCR1laAThvYogLrPL1OeXuX0RkdOlwhqJ3s3CATkGssDWzG+5AQ0Ctogh6H+86vyA63mVv
3sN5ladfjWcvtAo0kcGXxUr7GLE49ypWqcheBVf8HuJyQMh1B2u3EFea53NWiZ93DgKjBRVCAMZ/
oXntzaUTaYc7K93kiedeqBlmkP25ZOQXFefAX1y4QHf3UVY/hcsWrQXlDrd2sHWyzbwLXuvvdh7T
nYPdYq/aK0gMlN/p7e837OeOpxOEtrNkJ6AdB+DyfZxJ6eUAX2RIqJd1QhMnRUa39Tb+Ghfm7e/H
+sU8hgDmwgIWIPzQO0XfMza6RZtBoSqq2J3yoE7Lhi8Tr88s/c+RHS0CYKl9G7E0gC/rxzciomYy
E5Ah8ZSMdXdfDEeU4uKR3fjNmTf6HLYxVITMFAvfRvXipPHj8rJEnlrDt1DXF3M1P2Recw6NvuD5
PsYVWKC6WIBwUMLeOpXgZ9PASASxiVWlbwtw6YrnAnaIrv01m+8rqIoN9i2Yjv+FOYRH1FKQgaLo
p747zyPcS3MHg5oXAbkad4hWFcQsBLK6KfynU1S8IRjnLlYhmjynfIKookA0NjAGFcAPB/m8mn2y
+2eXHghn0HvH1wLr9BM1whg29mhmwOxUTLHl5EluwTu6O+O084vlEMAGPKCOE+GVTqMggbpOqBqM
Etlt2gL5tkDuf/8iS2p7shoCkG7BUwmXjtjpds2qXoUZRFPhBPHGB3Tqmxl9Fnph+faZkX71Mmjw
Qeo1AMH3k4AD+jKKNwFsCG3I2jg0fwk4hEN+/zafI8LCrrRDBFfoGWG9fdyqRte1PQPfueqgIGPk
C4cgkAinv7qH/83z/tty7v2G5/3v//PPv/+fP//+Hz9zu5df+Yvbbf8BzgDiymLJ7cLNZ+nfD9+V
/te/EeePxXxhkYHA7dtDfHP+k9qNX3u/McOiA9IbOPL/P7Xb/SMA52KxkAQqCCsUJ9j/46Bf/7WG
1cnPv+Fu4lTH+sYxsYgm4FzEg3xcHJQq05TlvbVfEqnCBxgF18vjYuid3bGv+DnVyYym1/W5ZPwk
d/zHyAvQDukMyKPRsmx/yh1JHxY1He8WgMjwZfGNq0CUQUFnEYvO07N3vY+74PNwJ9fZiJSyd8c7
i6fZAqNInW0Lz+k+Cd+MgXF5nZ7XAT77iifHfiYZNBnmu0Uqwl001u6ANEokGNttiZYKbCG8MxH4
JNH4/JYn9w8JsR8IZN1BgWfX3I3xYmovABCZtu65lOZj5Po8Elb8z5+vhNteNo3v7zY92OsFurus
mpyv3/ND6FGeCZUnsxlaC0XcoQjMQDOi8nWqQgA5zppr73mZTbNZcnw3rS6G1F5B4201njEt/rhc
3gfzvQV2g+iPLOc0aM4C0plT9zKZ26H61oxQU/XOEPp/NQLsGkG6BXQcNOaTCbR1Z7lz9pJld5Z8
ENYunL79FIf+sdc/7O2Pn+ivd4C5OwAdoIehSXMyQjCNyKj0CzSEH4cXUFz24TVq3TeQBtm162J9
Fs1xcmwuHwjIkcCBSy/uDOg7fFwSgfYyo/SLWomdtYJe4Y2sUgiqAtAGTJ2Js6/sptycw9OBLIh/
9qfTGsPCWxrG1jC0Rd8RqdTHYfsoZKLmrxDBNPveVNDVGl29VxD0PPi6h8qqjJiLdnPLwhTx2Uf5
HU26Uajimlb++OyVXvPCS+LueuDHXsJQBi95U1u3Xu9DpBHKJimxUSS328ZNM9YAD5Nb5dM8o6sd
NyIK4C0L/cgqQzaejNC5eIucml71QI28aFvX0BiyrKHby0lFedq22l9Nrd/c8NyPipUB8ICkGlis
25lEQR7bxWi9MArUQly3pM/iMGyrpWsHuy952SE/SK1WR+yIZE48tqXL+4Pxhvol70X5BsMIcGsd
ynlCG4t+a5byweKhbBePYd2L1CkHPJE/apev3VlY90PG+6sRVhO3QdVFa3+giTs5aaPzLwpNfC+Q
j1qj9+pE5qC5Bf3UQKgV4aFMu0YNXzPHyFRzAkSWVwX4bV1DWK+xZtlA1i5AMw4g/4El5cz6JpXA
nxeHOuxC4HVJSLJNNzgD4Mmmm4ZrMThoNTI6tPAObf3wR+vz/kcBIFS9xzmpGHKYsS5S2zKKbHPG
oMBTmj4k28ZX7lPpCNxBOsDUtp3S9AufjZsnfGAAo0jeAFSBgFzPsT23qC8Se+JDSnOo+Y3F4ADs
0Wfedx+k1OdCcpixE3h6o+zJM3ml8y4/5JldfwOpfUogvh7G2p3Jbb/0gVmNTgDI+Q26jwSZAHyk
tdrpKeK3EKxk65611sWsCJQ0lTDlRoWdYLHdW9GT1XnWFu3gizIaNyjy9mh5AuEw2da8ibTPLx2T
m7XXW0VCvdrcTND1RZedRBtAHfXXSQtQDgtfPwUjUQ8By4eb0ozo3NZDj66PHpzqDb3yDMqLkXzM
gpzTuLQK89qXyKTjqFfNajYquvB4hOoJQuJe8opqaD760Nnz++LeyEwi2No9WTURgdMJksnV5BUa
djo+PUCT0Lnv6By9DlrNK7uZIP3cQ4zw0XjQ1kC7822C8s0dFkfBYoVq4JBa0A7ckKnx9rknHJnO
HqR7Y4NE4U20dn8J/6sepH8XEsPSzNAk7Fznci6x1fIatWjPNvqLCGQE38cpMOEqI7SGnfRgO5Ci
Ftgy2Dh2nAsz7gSIY2PsRrJNxoi8zc4onszs1UcJ377bjOpqC3FG9I7B3r1Y1tjBWGY+SN6RIxe1
3hcKCIXMqd1nmhfdIyjf3R3JbGdvZEi82ELn+1azln2dK+QXvJyhy2wre93BKgLtKug8rqHRGu24
3dE7h/f9BuD8dlf1FFmOQ4cOJOspW0NQx03LeSqAk+EB4hdEg1eTrcKjoS0oPoUPueVSeZccJPcD
a/sHp8xzwrEMbffGcUT32o8lO0TFyF4lnIcOeaNg/pNT8CQswRLpAYI2hs68Q0+5RHfNTCsV9MB6
+4InDA0qyOj53UXto80Kvkh9DXRam6oMJl3cLdUR6oJuFHNofV9LRbsX1+lb0ETtblxP9hC9VV0m
3gJh5zzpyrav0Cdn+RMMwATMvXLB1jTshUj17AZsNZAKsmd1CBytafJHCOk6GxPqyU0E4XqluESR
pGb8aQQXaR1YPdm1Oa23oUS07CxGIKQ7dH5SZhQKQxLYoTyGGYe+UT1wJllvYCwZ+fo5R7MekOAy
bL/BbjOH8CugPPvQnoEng+BvnzAAOJKpgy5zXEHx5s6vdA6BuwKSojJXwXEQQtzNIIw+KrTQHiqC
Wn3cw08WfaQWbl9l02yisQrWrQuNGUjACnc7uCS8nMOSQ2tL2AAMgG3/VAyk43EZ4bLHpnHaCrrE
CGFbRTpTOdmpi/DcxQHAPmkzjN1tD9G2qyAz4Rq4YO+FDaGE5HhhUBm3LFUClta4ADRVQNLvLPhp
v85trb/DJbh6mQfmeolXGXOvih7AJoBZegScYlpZRWu+WwSKNyPt3a9e7dBni0q+cSsTrWvIoOax
tMxwqLEsHzIAC155ZlvfpTHBgWi0B83kVagoVSjVAY8IwI49rjtgG7ceHirt+ip7JGjbHspxCu65
zatVTek0JdzY6Hg3I+mvQoCqLqSHbzApNdmxDQDPZa2gTwzYEPwEN8VAvWuULMDSz2w4lMTzKCAH
X9ZVWMbAB8s7HzhANE9zb/oylaX7UAlEA7xm89q51dBCIzYXJHaZDdMtU8h9DX2rH0Ofkb0NLPMP
6FLVEyou3KxhoqZ+ZJAdqu4KFgw/8ryPrqKZUQj8elaxYq6pLiLZFGtWWHRXCK372JkitgOgz3yp
pzJ79QxQ0knu5+Vz5wzeEae8vRMg6a0d1lVXDhLMrT9APMv1yvZatBUIZw6c6S7aMpjWEYQz4do2
m4rHjNX0VVWz/0TaMHqY4RG4gZeXtR40KlK5yWB2Sxxa7KzM1OuSus0GUsO02s8O9BoCTrOtVwG0
IWU0XGaC5iJuZ2e6kgDx7F1/0tfE8er9UFQA1kAbXX8z+UhQb5KhuyuyEnoPkHzG0WFPjctiOkjr
AkjYaIKu9WzBdWPMunQGtg6sHpeVsJeDQLPniCjzkl5CbGhNBeqGJi49XdTHjFTO+MCBB9wVyIIA
yXcrakFUdySr3NEcUR9y/NdUNMEtUljUYnurlY+TtDwSFwB9EziJwJGG1dP01E+u3rSGD3I1ofeP
l+jFEVihqlwhQ5BvTuMg7Hi85cs8mhIOrLzL0ekyHGKHisrrKahLgOxmkJQ7QDGHNNCudzUPQIAi
VA/1mNThUN00FncPANV0eaKJD3H9gozQLulLuvNHqSHM63fwBLADYFHjpq6jK5K7xgMFqGZ3Lh0V
IDnR4OxGfyy2FlB2PJ476cF/XkX+oUL4ePHLUf+AyKwB3qLwKE2KQJJDgdz6nhnHcUDsdOvLiGkP
OH9d2FXiA5uRQ789bF/nPpwtAI4isetwmFxUGZkegVfILykBYiaxu8DZKE9C6Lqws0zFedMDTRXk
2gpxLBYA53ttCfq7T0KvAlur65zNbCnrSdQzq/F6UNaOtcAvAEsDUfGkxRmSBpHy27hqaJbAArG+
ttXc34kRcMynVnFavU49IAfHCeLWbNdGtHD3pW/6hPb5uOpzzb43o6kjrIEB8vaqke4XaI+HeyGw
zcjQIbjArVI89gPQmKsG9NdvGk2nLqaBZGsGl7dw3U3BBCBU28vvNNBkG1ateCg8DwiZeURjLyZZ
peY9pKQdKG87QGM7chyDHVroJdLzugVaTQEVagEopmZ/K7qstNIWpy8u5jjwHinkcRErp4qV+DQB
FYeu6M1VQCCXCOglgEM90KGHqWMlsAykjJ4hyQTlx3yYvkZ4gouC+rjtjGFV44oPVWrvSgrkR1fg
d+CAyEtOt1C97+ZLpBde9HW0ROkgTgJVd2ULYCjSxhtxNgtlBzvWUH7geaYTwDiQ5wRBVsbagBcc
i1HxGCBmCTWY3IXGSDteyX4Qq7AIsEv8xO2tXVHc2nrCKT2ChofmCz5cH/rruu6BsHUqGEhcBBHM
5VOKs1Yg3wvtLzaM5Y9hSWxYxBaQ8ujyCPg41R/trgUKWrTQJl82vaUGk5Zt037VDrAuOfAZbyNF
z08wmq/UTFDasRT6n2ENGxJvAYTPlVlDHRKQQiXFRTYyO4YaA38AHyFLRTiaFCroWWJGTlZh3Tlb
Qcy894eo3DQ1QK2R4bAa441chw0btx7kP2LUiMkqakfgjcNb48P1NWLbXraAYE/EuvB0E10jffdm
HAZRvmpaamKgjMWQIHMaXkMDO5HEBmosSCrI4H0LYI6wGbKweUQqm4/QnLd8Hj5EtSgUZAAAuTF3
xEZnJQ07wMosr+zuK6Sal43uSix13HwA3JIEPiWifNJuSbftVFixxVt2JB6yn7i1ZHnTz6Td2zCv
SP/pa79nR6gZvrcmoZ9xch+WM2Cmgf6mVvmt/0UdI1jQj0kYBz+6uHuIdufESX5Rl/k43knNSS/C
1L7+BgQnhZSGPNq31cWcNJc4Px/y9Nx9/3PZ5ONop0UNgDq10d8yw2MTytgEkJgGuP3MHJ4ZxT3R
f8hDUnPjvREkWSLJ4It26+/Npk2qBIulZQDEpPDzO1+l/FxC+fB27kmVsukKt/fnb9YG5lb16i8/
zQeoR0cJn8DdLWeUR8MKXtv/KMf+d/n+b7aFBfm7+v3//vPv/+vPf/8ff/793/Dnz1X899/8Rxk/
+gPCuxDiWgrWaKAF+Df/KuPbzh9uiN5K5H4SaHX9PzyY8zqRBdF9bMhF40u1RrN//ZtL/0ALK4K7
H3jmIRrezj9Vxf+4bAJIqkcLxg6DuTaasaewiD4PxnlxL0JcRSUdSiIJLjxg1s5FG5fNgIqVEPWu
kdRPRiSgSQXR+v2cgUBR6uIRoM8eNkFMbJ1muGlZZJ/Dkn2sROL5gFqALhv6FpgoNM5OQgQ6eZ3V
jWEWR3nEj8bU8kBuBx+N1ZC5IxLBBH5Zvj6AeLXFtYdvGOX5ujFFHWt11o7wY+/6r6exIRYNMd2F
4Ii5/1C6DtphdDNS4HYgX0G7/OawwLkxDr9yIgoBCuqrTQZuAeo/YYvkTKjEIlkBBC1PuXhQsmV7
wRqUNgRuz2FwLvZ8+pgepBHRjXbh62f5EC37+Hg97Eny3jIkzqZV502QC1Lop5ZW/lZlvklwycpW
lT2hoAqoBOwE2CsHM8h35K73owHXSBw4ZXEDwf2f9sWv6snLV/rPQuv7vGEGKEAokIJHw+ok9Daz
10wNQU48GOolrXZTOrIjTKPmNZTud0jMg10Q2fCqC8ZXaEzAFoUgoW+r4mLIdB6DBJfOMEl45kpu
FKytkizvz9Tt3xtWJw+JTQC8BZptPjKak6XmheAjDE5NYl2bKAb2vQboFNQ13xnKFUsb3zni9KRX
YR0R3KGmPpkEQGnd/Fjn9H7WbbdrOlyjOUxOANczT2FdZTFob/1WetFdOYhpd2ZeTyrY7xMLSVH0
NBa7dxSy6ccvngGzNluNnyeum89r0tZhMjMQJwp42VTwdYmaXeuSB2XyB4Y63YYAW71CZnHVkcC9
NSPJdzLCZU2r6huqTu3XvMou/dJ6LHNUiz3td1immcJtyBWpBaOxlBXI6R2Qq/ZjgQp5M4IJKFy7
27aQo0gpKVsg7ycYzCnPuhnT7/OYU4i6qRkJmilWowPpZkVMh3w9UEff6jc2b4N0dhx+PYyNDUUL
bw0ew3g0AblGIPR3TlCFW3iciTgjcxx5pNnAyFHEYTdn6wlXXODqi0MG+aEDVt8W3i/VYSK5E/cQ
KIUFofI3Xk4yIMIFvZpK8HE4LJUEyANOjqKZtKHBWCmzxbW4OTgE1hqhaHHt93rcb0h3CXE+tjdO
i0I05Vs5uNVO5TMQYtLAZEnXCce1+sLvgQXNuhKElbJeF+4A35ZKdNu+7sC8tL7Y3GpTiJfmKdNB
ibemWC/+hJv5EKGYWUUbNHzLPQ0FUOUOP9ru9D3kcBTh8FpZ5y74npPUq5zbzRfmLTe3OTsEhnvr
M4tqWTMn+wAnFjrP8KwMP++DbjQlq314DMExmjZ9d8E97W6MG+yhzj5vsrFsMAmcpiji4fKVjd/a
ATW0Cnevx98/yglo7315+zjmaABS8QK6OlneHTAc6CD04G3UndkVRiGWzhSmAMaode2gv+K6cptN
lr/uo/xFE3GAqwXQ6k20AdfxJStdjZqH6re1FVy9n1Z+PcJ72/Epvq2LUn5dwNSHwHBG4VqO7f5Q
+QOYy2Fz1K6EJZpbnMmynV/NL3BJEM0FvhH/nTS7whDo6DxkJIYc+g5dpQhvF20Q9dbtYNsHHjgx
KqfO2sBjcI3d/IUUaB8NEZJH20dEodFM07IY3BRqQOPl1D6F/f+l7Mx26zaaLfxEBMjmfEtyz1uz
LFm6IWTJbs4z2SSf/nzb/02sBBYOEgRwEkgcmtXVq9aAqKEsehQgo/tLUxyiJF7AqAx5FnX22K5Q
UZSSgXJbe6MvbY8BSYLYMjMfyNkTO07QXwi0KTT/XkY2+nPEhBdij/l5hljVCX7qGkiaqZ6dGpTA
HE0vcLz1yp0LNPiZeUKr8+KYY7J3XYq80Zgx+FAJxMvX/ZIZ9vsYl/2Npc1IGjX9OADG7FeUhjes
wbDvx26PdDjm/KrqJ+r5+9hp/bHxsiuiHBeO8xwI896+TfpphDbtBlI7tdZcv3w0CEQJjZGntbDl
0zx7dzb/Oa/r4rvnJoT3gY53isQzmRS/FrLUAmTPW000y5Wz7m3UNecmKQzOcXnQdQjDBivfu6lr
bEZ/DmLimyROUcc2G8UmW5uXehj8jRfXhFjkqUefNct9M08/jDklZ2d94Fflx3ppi0292POBeBo7
KLoMKGxpkqOlrxPTJhLhxOCcm0mKK33plkOGw1A2Te9EOKBpaQsCHSnJkYgVDRyjTCZv6V61oj95
Y/voNl33GPvTlXRRB3fllU4U3V5AakNTN6sgJeQmS4rnWA7GseyJnUJ4s9JY3VpDNrE+8eXNGlt/
UiJ1I6ewbhtNoXoDov2W0/4R2eSHuYPJUjNO/aaz3CW0zIVs8XputmXa6VFMcjryA2Z2rYpfUB1H
9tTtan90975PpqHhH8jf7vEzaYbDMqvDoD1omLzfEOL1o+Cpbwvdv0nbyggrke7jtXn3RqV9c9zs
JFaDYiSbZzTxuDHm47xfjWZvs7weqFbfhsq48fTBOI2xdZU3A79XWOnWx/U3Y5C3I4cT7Xev93ux
NtWOGA5j3XSkdmyogT45djGRozqmj2v2ZjXAMd3clJEaS4AIu3XZB0wHq4UP2ob+G0Zd9zXbdVDF
njzNeou4smznW0RA8dGf74hAEN+gAD8zG3uWdp9vJ36i6NyfRaz3B9kMzHIYRF4ZpHLMhqo5uq31
TjQrj7SltRWGHnLrELfVLDdrDkaTyyIJDeJVwfjVT7P0D0mu6VvNBEEQq37GI4SQtjQ58l2ehmWB
NFaAmSZSMuQFu9bFplx0fknploEj059mG4sgdlf2sZnzspw0eZTKC+oYEzBQoiI7LIoTQgbUccQV
xo7ImiSRkKyVaI3RU05FWUbU1u4AQKmHaNwg8suue0i4YR6tgZq69XeVTJy9Het26JnQaezY3bVd
+4sMrkM3F5FiInQPlIdyxCVQkgHB7URWaOBnxXAQmkJb6qTTT9u6tuPkpqK8v/19F/rEZv5f14/6
iPAd8pJoOD7tQrGDMngR5OJJZwYFiwldKxlf+OiXhS/Nbw731bnOY54NkBYWzw9kOqwh5IKv9g7j
PxppLDovzCdBjw83489+b+qgLlKGsMrvdXNbzxktdTKjyTWSl65K8XdtLvOB2EdHMFV1KNxmB4Vw
AgTrb8tmzaLWU7uOdDTElUJHhMYcigjIvz+x/2ylHf2ybduX9A/nUyvNINBeU8tDpIw+LGrmeN6P
hbjK4mLFFcbttyS8ErUtMlL2nKTfMD6Mqtb42fRVpBVsXxo/G21p7+5GZG0BxjGQFPI6bBmfbmNr
Ts6W81Uix3+9Z9oeuPgG44LLX38+XMdOOgJbYZ9ajXLDoo4FsRLDldWeW+GSV7ZYfGV2rkW99BnC
J+aBFccI0ZPFF05vv9M/PvVgHJbIe7pYeF+s7v+8lLmotMUtSIkTY6Hv8rnzoDzsmKu10bS262Za
OB6NQ9qclDcbIZnAzS0+C/aek5K5dZFdVn4xPOi99065Hh5Tf35ei1oGleiyh8Ru73u7OaPviXek
W+w6WwwbMWSXsWK9z1L8BT13JukMykWg2vzEfHAJZe7va2SQUedZxb6iLWt8NbzNiWTgAoHsutJy
cVDe+qtALLNdrGrrGAi1GRMdMD/vrp0CbN4fbvsUDFmOGl799Rgfx3mK6mbsjnLl/1QWEYUF8Qzb
ZCjO9VqE5VDUJ1k276qllvR5bd/18zln1shwocm/uZIZuTk/doAvZ0bHWkiI7FvDNOmLdW3+Ce79
rgQwu4hSIQyEBfKZp1SqpjYF+HTQXwq5SdohjImegWcOX651LiGZ2lk21rDp3B6/0Er9Arnf1H5v
BoVYN6XUzGjF9+EE0YYxBuyB0iawwS43wqG2x9aLO843o1g4kTjoGAakvoGnBlY+VFwUDtgjtMDg
20mcYJqFhhrcaMqb6mrMGTKYsfZVt/ofAAz5bfwNDfjif355JP8gW8ZdUchUT2XoTh6eypmFVbXU
bzFhvevocW+SWa8xR0U6PREGs5kZeUZ14uRXOR1VTQ0KcibdmxmbjGNGPHE6vco8mx5yUPhiHchW
rc1rrWzlpkadT6NX1sdsruk+pszYTDOJUxz4rY2yq+TQt4sInUp/1qbKeGnVUy9F+wW77j/KgGXS
lcO5vbD3UCj9ecdekuRFmzLZpO1Ko9RgE5WNlwZg1WNgAfFomrIuk2nSSkyMGDQv7zZC9Q/mwtv5
eyX9BJFfVhwXI9jOOYzh1+p8Kvjl0umiaxVj1lqmdy15sq6LZQcUtFBpkoa/VwQ3imtC8MyoQRRI
kLG+K7SfpS/HL8C433f+Z1WykL9A++V4hDvkZ+Kh7zZantVcDKwGhf+C2e8Z+d6vqX40pya97cqf
lddM2A5UhKaulRNONAeHSy7okxQZx7b1pWVwcZtopX5KyZSMFImk+PCY0E+S9JGwy3VbkFR7VL0D
MWq1SWOcaDfcRQqCX3W1Y0ZrAEpiPGIn7aYuY/12YVe8EhOdmlrdHeE1GBw4Qx6KpjNuBgy0A+Wl
oVeO3+pexMfF3zZ4tEhTc0K8sALVxSqqQMI2QzmcYpjODAlBzlfdO0C8OPt6YZ9zFQfo9v09AbA9
u/30pTn+v2sLb5pH61FhdDDfC7j3jw8N+yjscsaEDf3SFOGng+kKX9q2uNSBKunj49r7QVIk3QYP
S9hl+Co3ExmUWEOtD2T10sJrseRpj8dyBv+0yabckgTMpGlu42PT6nxeTv9W9bHEJ8GhXc7SMMs5
lfx90X4Sb/5etBdsmvMtVHSf8/uft+LrsTbWo06QcBKlfrUfhtE4SweSGyD5ra2a9sWOQ33Qy72T
6F6oGeRrX3CN2mFviLdNnWF6oAED+t3lw0PMfmxxh4q8bLmTZi+eJsqQhigFwT+6K13rfs2FZ76Y
cv/FrfwbUrUuCDk0Ud/iA7xMBP75VoQ1Y7++cCsFI7to0X21hUhinwozf2Hvz1Nf3nSyffIbBTPU
HCI5jtOjwhYlTMEBCZ3WTlacPFVd5x8bQ1uwT8l2XeMw4C6h0cEZwjFBE2SRV3pk+pXCOragw4+T
r2TEuLFxsZ++XxB+AW0fsN9EH/DnzTiNlpVqBB9OZ0sPRVHXYezGT3BIMO3IyluBT8+2ql2NZFdm
mikBsouR4bSS4OevG1V6m88fbhYR09u+wszZ1Rlk7YEXgndM2QT0fWQP3Vf5Y+UO+GPqdU6b0Ad0
K+PtTwefGnTL/feCMW9ADS2pprI8TLlu3wuHFetnpryeh24K6tke9ssy7RKwMCqNcL7ZWkqma3ZT
lIXzEGsU3tXuJwidfh05Y+Odq3Z9mXLt3MVDc7X24tWb6u7BTYyHRRJAp/z2wY1VFtHhQKCurp11
ns5z59qRu3K4mq2lCxfBuQes0lv7c0Xc4W5MCEvoC/1FczFUg9d2Fm6nb1vb5vSP8lm7OKzpernD
+QxHn+bW90mQdzSd5PC6QdKJQ5QLiaOT1bLzPRwn3IFzId4cYrsSgb7ttSWN8hZHTwvQz26HOvIv
gwOrXb1riMBzqEnMoayZFlmsY/mqAVYVleUd4qHODkP6AVTuR8VQqxt68S04cRCL1np1XGhKS16q
bdUDGKVJp280y2tvqzjXNxVz7WhKmmF32U6X0dZf+nyuIbu230Z9sE8paHwJZ+Dcl+03zwafmfGf
/gLA/s28/7wiiVJCy0Z+K+T8T90FNgGO6heKnmtgdeP1Yxpp3WifXCszI+wsYL1x0g8M7w6G6D5p
RPHYrJp3jLGfAkkgFrr19EdrZQEXsZludakfLBcUwC2nD3XxE1YM7A/4w3QgNgPm4DjgK6Lf08rc
JdDC72Wuc96ul42cdWsni6nEYLT0TylobFj5AJ5t4bNjzPMvWQ3ZndEaCuawN5xKbd+5SXywZlaG
Xpo7a1JeWEykFOVzewYBPMIRggvKKfZGWjmThGXc5iTK/HDMDhzVgEkST83tgDFKKBJ3OqfDgJPU
pGn7eB6ODGaex9rvrmynkRvDrXAtTuXjulrmfTtentc6HK2k117w7oFpkapu1ylKzJo31hF2o7/J
Ujf/viQvuOZuumJaXkkBbQM3dpwggXQQxbFfnGZ7vYu90jibwMr///qJMzC9o4eQDGXfp12NbSur
eiFAAZsF6zwSIiMpU58Cw7RgJCLcmnv3pYUCrtzklE6FdrP0jRnGdexsysJu90Zhu3B36kMxcfwW
tWvfcnBag8y01ValWh+6RQ87nc1sa2enXP0Usx1vtFEfv9jX/gPSvJg/0gybl/RMDHH/rJ9dqc1T
yWgFX5oi3WRDdgV/+rnK6u+DFfuU/4zks1TZYdx2mNE1fGxrPyqYo/HrYmrJnd0P0Cm0HIlt2Z+E
79Y3nV/ceZo49Je3MxUuZ1+7eJPG5G+XYc03Ym4UzDXSVNKZQ2lXvUyD+UOwl1bCWPb+CjU6Ht3v
GkStQ+VRW2bw0ljl1b2JCHoobW+Xx33NGWO1HxPZbVs4f2E1zOYeUPcMllXeOf7YRXQmBzhS8wZG
ltr8fR18Uk9fWgIMv1zQRITTRGl+luCkCbBfnzEBtIHtQ6X6KxjJLxLqUpRP+aNpiaMmQaInTLdw
g70bNmmvHq2R3HWNiy8Nf/lia/+P1ppLYhbJcY4oN+R0f77NhHA8ZU5YoMxm8tQt01PSAFB3CvJR
nmohvOMmkCovqQIKXrqWgMLhDrchM4ELU84Xrb75790Zih7BSAw6L3zFz3MBCKa2TPMC0MQAZ+SC
+xAfTPUkgezy71VcKiDtVt9wN9gzZuTae4CGfcZF51XV7rU4eS96jmCDRx61hvOrlq73M0DbHeGp
hzWHgi3Y/9qyyDYyLjlTdniYEjQJXrnil5jq0VTBP8de7pCJ2CRxHU8Nu7obRHcHPbS9Ujhf/n1h
mJee488dgLtm7EpOLXpwBM1/voUBoeOCoI+FwVQ3bbEFxr7y4DvpuB38SqfVz/sQb9CWyQ8hH1pV
Fjd4zt2PmFWYUKwPdZ4/DotdXJNXTx4m05tDm6d4mlrQswk+Lg+j/WokGHZ7g/UEXBxvIT5jUG4k
Owi6Vtj5Cy7pl9sz5+8T7dMXm9x/gHbcosOIFhE1/gG/0bJ/dPbA6FVKZJkMu9h91V3Q3MVRN/OK
Y3d6gWiX1b6yoIcFdst2363NT8xl6/9931rtI0do2bY6n9RDKD4HLdvYY51+MaMXF+7Cpxfhioua
HJNB6ttv65B/XGXfYcLpT0BOhT19A4HYJbpdHHKxLsgKoEu7eainKUM0vkTsLvVgXOZHWWRPxmXK
yoEJG9KJ036m5lDl1gAVHeum0b3LatdFIAAtXvnadza0ryT4/75ynBk49loMmS5r6NOHrEt39RuH
D3lZV3lw07UKsjTxd/2SFqHTqeqmTOwrbyUe6sIf4Ku3No7pwICoj5CszS8+5E8BfJdax/V4OmJ2
z3F56Z8AhDItbCwJaFBHv3ORYvndNldWFkEsiXAWM85awshdaXDc526hHxGvqcsg5Pcx7fck2F8Z
D7nF9jcG9PcP7j/gDZfLE6iuMA5gvPiJoGZokJUrz4JRo2LjnOhz4BduGzKSfIk5/e847eDWVLYd
vaBfHzCEaeW3Rbcf/34dv6kJf6431MNM5S7haPhze5+QDQcTYVvVbKaowF7i1YfQ3SfqeoHfutdK
v9qJ3gD5tT0EthOGcI6FcCFpOYWpVTF0wap+09vDvTIuowYOb7sm9rbj2hRkWM0weDXb3+U+hFrJ
uGWnGyTpZbT61WlmSw3gauG+2dpdBFGh3IytetY0DXDZns1dVxBm6sn6pPduDx+kX7dr6fuHqrQe
JpHfLZfO3VDyuso9TqWYzIUEw4DRVs2jF9s6J1jYhVmMzzjsdidqNVRbZW9qxylexfbvT/KT+/bv
9YYKmspCNJnA7uLTGRVaRpwmJUMBp6qqg/cUu2I+Ytjb9cClwKx1ZOFslprVUVe6FWaqvsWKHnPc
PolPsZV3X3wAv6cQn14t2Bkqcw7MLPXPPFKY0o6ndJedNZuYdeUoKPsZRg3Gluix0sgV+FRgBtmQ
MXip2TkGvFPRlVGmm5wixZi+grORHeR8SBIzD5zd5J25GptOs/JT1hUOZrnQ2B2viE9zVcYhjtnd
Ptec245ampO2YQyL2Ds1TG7XHHo4GfeVrby7Bb+O0Mq0s+mxvy2am3xLNaxizaJ+s3y9jKy+6e9K
OFahCfd8ZydOGelFskR/f2fEqH+utrwr4ZuC7IzLiPzT6s/S2VgytHwhUjb3oK1WfBoMIz3ptoEf
d9lQM+g1LseQ8mFdHAY4ymKbnsdD0Q7dhlgzeDEXgr/b3CPXwme9S4tNu3ZzaFZ96Is3byqsHa2L
Ew2L9wsU0zjAgv+Bdag4Mh3W7/SMTTVJTfJp8/FlxGnvasrd7MpvDWcb95fzeDozai5cceWvQdJZ
w9Xs9idIQbg+51N5itOyPE36ArXfm/GC7EpxPzn8xgw49GbI1qcVeGnnyh6JNyrl3lp3oxhvUdg6
W9kZkWktDXPEJY4cgxyUZBhecli5BXOCwRH4fDGQPBkCyZ5dRU3uBJwztADDXH8+mq3T3LlpEwlP
Pq1kVyA/9EzGstBj0qre+E6OMD+x511BE2FmD2Kwwhhk6gQABVfQa/eNm3VHkX+X64+suyDVdVdv
/crXz//7h29+8dr/A4FBXI2tA/xN6p71ma9VYw/sN0LJcCKXNWGq41UfZq3dpJPRQpX3A1Uo7bTW
SdjhcnzIUmIj4YAfPc4NHhxeOx2XE9SicGjrzdjPD+mcoV0S8V1Zk4Uil+bwGz6Epg5XXfRYXEH6
/fva/eQNd6k3lxmIwHyEAwI+EJ/XrmGLvLVjGtXEr3dgL9OhK/qdO4vqCtHK6h3dGEL9gtM27prX
TEyrrSJBOMBPN7XmM5fpR+ivoJSu9QuctfJcZd77F1f5H18YHtXMSWkufbijn/Y5LDarqh9ZLpi6
T5Gjzd/kAgulHT17k5VSodSDwhevVRlgUxrvKr6kuYm1cKgYAf79Yi5P5M+CiF4f5A2aLXYVEDT/
bHIdTDUXH39rThZa2Pr91m6qL4ouOY2ffwmlRL9sqZfhhWn9Ljn/aOBar8jxEHWTEIXPiEqJAeCe
TmM+t2k9B+AW7WasUutk1raM0tHhwwQk0acpaNNiGfEpLn75Uxufc1PG5y6nty5FcYRhhb4jqRqx
R62x82niBsyNh+EsdxNtztlZ5o8mZSY1yLGl0iJ7ZBCFeLVSyzvrMz1BRAKuVy0+pE2rgqpQ/kmX
I+XfaaadPjAvS5GkhqO+jk8Lxri0VeT6TA99nI/nZR5IuUcwHihlvio8krfGQDeFIXmY+cWbY4Kv
+R0XkFpDEsao2AsWm1X0xsFZsmjQnac5rdagKZujWGEutm0cJYpIpKVVP8xWN/ZVcWvCHIsQ2VlX
MzJSE+LXloIWb5CfhIi8kiNtkjyZyWOy9pBXIOtEhS+eepfVlcSlG6X2IA6jhvq/AKnEXPxqqDiz
ZcmQ7/xFlLeFv961nXXFGF6eq265WioYAuOQF9u65cILm+SKEToRXvlXU6W0yFuIMOhypouoYqnf
aY0DvnNkBtkcpvQ0NX56PRG7GqD2f9BmHTe7OcM/oNMPddxrV27O6aHV425j5ZZxStMeeCHleYay
j92tXQz+mY/C2WtrdcX4zzi5aJhOF69rRxTtMdEa/SRaTwSWKVUEoGYfTZqmY0cBlp6l7WZhS96j
Kr/6fP9dZS474yWnkHfNHNz71NXM00xWtovhMMfHN3OR6Y21Tt871zUPHLGawHgfnHQ5TlmOAxsT
yrBwK+1cLH0dtfnK68ouJFOdWRIODcuFU8aZULgz0/u82Kx1f2ZAnO2Ri3pHFkwfKmJTQsur3vsG
MhonRG+YUK9njheopiPsoRiuk7zpr7spOznrd1+bcNKrQ2D8V2Mok4NbuOXeGsR16qb6XszdtYr9
7k7z7XU31cdK2MYZW42raglHFOpH3a7lETN1Rh/5GjhzA4FIz5h7N7ZxE7cH10vio6Xy8ZTklFC2
5SpgniBusqw1b2Y/sxiRX2cdxsvpktTXiApxehbND1kRsQNKCPlmbg+53d4V5vqGowx6RMIbsqzg
07ZTbAANu9+xKwetIjyjWTj8xT7MOnnIkABSOW1YcRBvhtyLeu4wRtW2xQ4M2K7FNr+AGRPlmM0T
YIx2W9VXeSaAHzs6PrsZcbtYSlAsIHBIPfpm7SzFoB8XbYCZ6Vo17j2SRJi75lxtSzofQEIV2QhC
T6TMxwfFKDlpDfuEinQ8lRAQoPudCuXgn29JhJqt/MqF08Sn5d9l9FKhQYZM8u/0z+cSt5XDkmN0
EDYXD+SsOxijHXW18dyLctriHx466/Ke9HBpPL3BIABt+CZNOatYpfsEJ3gNzR4/JM8fD6YihUZT
LREXyQ9Rgyo1qfHuXrSmhSbf6hgTVdmwxonLIFxLW3FxYyTeJRhjC5yws6G9NfL4gTb0o4rnuySW
35oKxvU63rKR7TTAw15N86aJEY5267rJ8Ex3Ljbd8QuAVY6zegth1AbU8Vn6TAmHIO6LnbbwFuSM
1fhi1dumMAYiv7WPvmc04KwUDQeKUYGKiHAiZs+Zrm2tvt8Xbp5sR0SfQePYd/S3QZwuRGmUD8qt
xkgmXDyWJswwtTws1WMd+z/F0osg75GSQktqgsyx390lCZbBwYE4I9Mrx2kjN1tOyqv5w2yikVWJ
lpfHA2WgbWFMMMS0idJBc9LUD3OJrVoRl4HhxskWBuXlWepvzTB4dEQCGWcynLzHFKb/trLhNo1r
fs+ZZ4GAZk7h3CR0kjFKls5DuwKMl5jWS18S9WG088HmOQ6GOUdz3WeAr/orKVr2TrZroLdavWnt
h47FEcXNcvKqzgtRc29gKMNHY3JDZCGBGDaZD1Nh78bFvW7d7IjDswhkl6O+z+QrXLqzQUSu5mE0
ajU8HLgzREnDcWGOeRwVA9FpAWssZBaaEPBVxUxiZcuPjEb7TgV6wdS+D6yOrJhhhm3h8Kd8cWkK
MxcfeueGMfd1ZtUERWZwWDWtuM7SAqA1NQmV1ZKbRGhvDC1PcSWiMeHHcJbDxKSZo0FDqOm7l7yW
PlkjRJJLNR7Knta7KbHLmGTxIif3YW3yo9WmPwjauS0WlKc9hMHc/2X1+R2L5MX3uNsYKwuf1h/t
PW44rvkt7lUalmWJibFsP1TvT0FPuXOSJEIhXXO3PqTS4hkn3H1W1uQ86FOB7rIR4ejcekP2ZmTa
Vau41dHnwa3a9NPJpn0+c5JxJP/GKK7MzK9DJmjEcJpAnqnMf6mu5gFb1bfMCHtXXomM/zourRde
MsSjJJE30sje/LV+SONyidyJ4UrPazd7lgNPfgpt925OUQuSydSEs8f3ks/xMZ7pF2mX4TWv5odo
7K03d6dxEA0EbbGGrhJZYNTZKelbVKXda7JW53WAweEW8W1u2vfSKDn8eKdcb3EekBeJfm/nWw14
NlitvczcGj9+INAWeTV1U1tDkJK9q+wfK8QR+teR0Z7LrM4fOSLdrNTEy1CsiFYf0LCKX9YWUYiO
b03QVgNMwRKGRZ2+zgaw8pKSNMTnyhtMNq3rhW6SoQ5y7HOMEpdc2cunnE6//HgMRrfjiQ8eVFbX
oj+I70U7PPLxXLMI5cbtG7g81rjVJAY4qcXL0IruRrbDWwNPMermnwgtIIMZdGtIVN7Xiyoa0m5z
Ww/eh21WJbAo4m6Jj49jlmNUZ8TSEIQUdHb+orUzr6W8dxDegFuT2MRH6XM/Np1amCCfCPI7exn1
oMZC3Uv0X3mjVZTb4qVM+LVzum6TfIC/mRtRJf10N6H9j6v8ztRxnTEbyCBQIwO5rj/7cZXRvIc0
UsI9qBGAW9xMPL/hKsE3LOpn1yHsqezeZkZ0QWo+G1r/NvYe+Re+oGGcPmRDxerFcl1RrYoa5mKc
86JRaO28yfppN7vZ1qaQmCwKpswf9MY4ulXy4BfyofVMPNF6qryHb0OW+Xgxa82Hns33pds/Veu0
wbcI9H6lp4VPexZ6em4r7lZ3eerZyjkx9vn1hvbUNqYNexJ4v/G0O9G4+wWbt7DEzSC6ai5eRI7u
rfyo0BGtEeHiwBIHPA1G+G0WhEde6cU+Jq/QioOuFZBjDCb6GkOvEK7pEMZDVJc1FsolFX7r+jPj
55pQQZekCnaHemfl8s7Jb7VaoS3UKobXa/HQ9NrtapdT0GARFGn2jTbaeYQ7C+FxXvUDAT2JVQi1
oqVzN7U3vzd5t4cVjRJgSnDhH1lsRtbeakSAdR5LVjfLjWFNMH/ksbLw3NIWVmrmqoc4Hx47Cn4w
xQ1UjIYR7QDMDjb0nvruCUHSdnYmdFO2VuxS77kZsUh2C7h9yUhywog3hreYD1UlvqOXMqMYmn9Y
terUWDmbS71d/MwNHDKuos7ByeNimVQ1JmL/CaaQN/vEE21x02gDG2+VMHEl3ohwWbAKZVdoZRr2
1rPW9eB1Iv8o5xkCd0oxjddQ6RMqG9F7UCglntWXf/C7RI/Z8brSolwYqQJfGEoEf8qYo+n2u+O1
WD7QMIckWGxw9ikCuvT3qZGo/1RxXhNTXmjZC0yIdYvp70XVPh78AZm8RcxSMNT+L2Cwo9Ljx8Rj
MQ0QVUg1oTvUeanV4F0b5XhWaxfNdg/lOsFsRn/pdM2iTvbwxSf7BRAO5DQHcXUNn82qecZW/bux
oERBpBDD2fEavqUdXhtvdYUdyEwaX+AvZAawdYXwIOhygJ1y3WH2iT1CUPvFjS1a1rMhq9DzoqoD
MBmGleGcld0TATTF6XNRAjLGTzgHvHYzi9GQieKHiJeYr9tb+i7KvebNAk/S6g6hD2KBye+/k15j
BPpiHAtrxs1gLcO+pKo2A0qMsTWf0aq/+kmcRmjWv6tOPi4Lmz8RYZDF+LD1WPTsczOvCwhJGXqz
J2K9DLRMgsxZMlhdrdxwlgAMK/dxtaCg6sJqXH85mB8FoyDnp+HQ6ODmkjmZFbYOyjTcfciUI9Fr
sFGz9el4QxiaE2Qz1EPaIViofN3ZWtCh0SIspv/RNe2L7pNtGce3vYcOpVgTDs+2vMnGmm4OM8/N
UNyXUxdvOEp8FDqTd8j6RA+V7HJteXKn3t7R8D3ko4mIo8MRiH2yKOrvmtWxNnrdDkTqfWsG9ER8
fkhk1JunkjKabLvamsyZFdSMPC+i1LkZU/nQk+aT10sZJEolkbQY5zLu3YqBHq52socBBkhYjj8b
w5muJz/5EMu5xNyW/sHa6YJqxhJ4duKW2mYjN9BYwjkTfyPRSQ51jV3JIoWjU3jBUkJ/Y52mhv8s
ibcfMeLjrfIOOc4+AbleVYX/NmJwjeaKRBV883rC97rDgBFT0IriTWGspxnc8YSfRJBD6GIeQvzN
xZpMZIUf+FwbR/QmzoAo84thW0w+tr6FrQ0MvRK1ZMzkKqWlwTaVZodx7datm2X3Rl+8uCZ7qLdo
j5gEbpK26qKUrjKwpSsZyy4kKDcfUlOQr8383pjEvPHXd6ttf5l1istviRXj4qBusSubT1nm0KPM
sNIZZ6wEtIVqnqntwUpSUeRbC2F9Q0L/ghnLYVZmt60AcLZuSkWjoAcAKYDFtfVaQq9LGBYdMfrp
wzjt0nDQK1x65Bgaiw8CYNzlLTk6M6OSDR5Kxx5MfSNVYQZNPe0mq9QPBL0SiLM3QdSFnuxkborA
JANs28+/DLKiOOc42w65SsShcdiU6rVpcGJwFk6U2jLhHwXhCP1FBivkvcWgD++T1kMZoFbolvBa
5xwPQJxoiezB2y3p9sy8p1MtxFGNnrpa5h+MiuX/cXQe23EiURh+ojoHKOK2u+ncynnDkSwbiiJn
ePr5mN14xiPLaqi69497u7Cgg4gjNE0rPZL4vwsirzw5Or4NbKkba3YAkmpsI67dfEQLgT+YFErS
iOajuVCt8b8iNbIe4cXfA5dtLsrSfAM8dWemxhuoGnmCuceJvADkeN2WxrKPOc3PRgMYYfHQqSxI
DpbSf/Kahx7cnqJbc9r0xp8x8qpwloW9t0rnhWzQ3y5NgHqX4GqLAXC3vVaTy8ReGDaTT3EYl+qX
Tei+ItCKc4bUK1xKjIhN98FvLDa51tQXZC9RFhubFiPVlgAZuS0xVM1R/THlkWB/dx7dmGwu2RCc
aHvVrYtb1GN81B41iZomOtEH42YyOSBq95IkGMT7sWUemVGBWSCJPZ1xekSaFMQdlNzMiUXKKkM8
pyjZP7+Y+iLWxVKFBYghp1lC25/bQWHzsr/kttds6W38mlJMBIT/xXkXgiEntwhKp6x7e+cUZPuQ
X3HycyR9ixMPvCXVSdQjaWe22uBM+B4C10HoQOMRJUtbEJFyS6HiQXW5sY2phcod81+agGZmWtWg
XBy3w3wC1NpHJnwhsT//2i4hq83QOxTbR4PnzczM/UJJGadB/l4QL4jPsNt7vsstF80U0denrsZp
HA3xxguqj6xJyClxMiSNfvEQE9+w5wXJ94Ntf3V5QNbOyOCymOZP7wFRefPaapx2mu7MpYQ+J+rP
nH6NCQt1RjJm05vI5uvVpsZhhEKQbJ45/tvR1bSdBv+YL4vkY08/a50eXUfXG7t/nuvmaXJkw+1I
3o0z15A9hBeNxiSuaewh+YMFiRscjJSEvrJMumrEh2NCyLtTfjSs6RTXRBmpci39NPVOedGtIZCn
6rl/ddutC9lukGvk5KTTfdx3GDuINXL+Nd5CxmaV5jtnlFSwkfSUmb5zGKrpMA9jc1TI0p2ledQm
38cQATAJnlJNXE9YN+TmkDAzHdJbtqTGdjCD4pxbsf1WBcHfnkdr43rNwAUq+XvlRXLks1OwwCNA
1GKPm0Y6hwrNO+oDrAUG10E9IdlUMkOl79+Jygxutj1siiY3QI7fcVLyacvUu3NM4liW/+GKsrzr
pw0xSVQFzdyliRHkh4QUCSpHN91sCmJVSSWV1khJnRCvsVWTOGEFLwQW0CzszD+pbh/idnmzhjQ7
dGhfN0uC7j9Kmhzq0rvzGL+AuCHphpkYR5pTb31ucbf7bYQtZK3My5+D1tgxlm/d9T9S5UXE6GGQ
7pMYmW5Vusa+ldtStealnru74MWUbEbWiKgdIJyUwLrd13X/GpcwdbH0LnQAboes87ZlA8yZ8NLW
FX5hmhaso5V3lLVr8h1UjpFnec7RipMTOn/rjHPPINoQIkdvqST8STOhdgkuHmGCRopBnn17Khhc
1FNd8ZUHmzNk0hTf9uMhCdDPyvRfbyf9zq3JKCQxcxeMZb7p7eo2krK5pRi62TAgxaurx5x95Ldx
/GdJgplx2CHLuorni/S+B69VZy2ir5bt8xRB29iCU3Yqa9DXpn/kwvyKVkhCO6Vi2XBYEu3mAGz5
0hX+T1V8L7QY4npavsYqemSy7zZjF58bhAH7Xr3Acx5cRSigXAbEA5nL9cWo5YMTR9+FrC+2o8dN
Zpd6S5snc05/sAsFIum5BGjJG0vVa2HMI/dLibUu4WfG6GMppMosl0l3T6Cs2i8WG6m0Lp4SNKs7
cDFeat7aznwEOHtziZTc8pjgBUqoqnR5ycsYNJAASQxCvzbRbQMy2F1S4AValHtXGeJkV/l9FZk/
OZ7arot/gxLqw+4ebSNj/MrCKmG96urt6Lb1hk1oSMavkkiWLb+ewQqaleeidZ0LUdsPUiyPYJ79
Pi/jb8yc88EqolNRiPsp9x4qs6mZrn3aM83yOpaqAYbZkluxjtm7peCjptvZjz0/pGr0Z1SVS0Fu
fGu8fCuhl7inH7rJvpAga99g5m4L2wU6cn2qAq3PsfCxqMS3YvKCbb/snIYsV2lEd4TDEiLvI7uW
0aORlNaGeSjj+zyk/XrqtPeNUQxHbkloXM+fkFymJ9+e1SGLP3i+MrmfFpMtviZroW7r18KcVms/
/aq9k/3SpfmrHMXTa3LmBwlljrrArtm2KRHJ3hNn2E+djZtheokK0INcG2tkX8PUXvS/aTbevNw7
Vnn9BVJl3dm2/qHo4Qf82jgGBeSMS0gbmmwyGI2i2JoTu7/TMD5WkVFvmdaLbcCPfsk/Ee6xgog9
PfF/WDzHvWUPX1azNPh/4+pSTrK8ZIybaAGts66cZT/INcfC+Nesv9vo+r9176b7tpZ8pA3CEqPa
wtLiFu/UV5/V3o1wVqZT2XhYzIoNvMR0zQfxNa4BL9LDry66rsa9RO5wWpJ4jaDMy/Nl50reXcHQ
ViBVPtDGB0/e+Kjr3oWOVehEtgqzbjcRFrzvq/rbMpqMRFbf2teuBPGOQjOoSb4Rkpey4m6zyByl
BdiswcEmt3/tLA0gRhQMzhXPwAp9x6aVYEVoSOrsyLd2nXYMSRbRWyK6pjBTw0hUnfU49J64pCWd
ouXEdSYjRx7zeCYlljpf3YAYp0lAYnQCt4ran26weGKNCrobBUtcqwmzrrCmvV0LHN7eAv5rPIOD
12K1GDWterLSame73qst6MNLtsnoD6GLigpK1Cp3qvKQEI7dIQYFE2inSIZrrxSknakuLUlZGDE9
pwMLSzalj3OBNNiIBYIbqKYm/woiqqLjRHCnEnydeeLTIzQFFXT6w5RtnJ2xmYiQbI2Obm3eNDLL
7zzyuum+7cj/RqFQ0rG0WbA8phk4BYuht6lb+8Zf2j/PsfDOllX/Tm6a7TuR453ED7WFcgVKSUqA
jqp3965j/TjZYm/bDa7G/BBYxhNXxXWZIR9Rrte++9jb6lEluGl8JEoFYglwPrpcqeCtbLjVrlrO
jRkcUhXMT4FdnTwKnHdymvOwNkHKZpzr4awVy10k7jwNXJ3G93NPWrgwnHqfNBk4ZFGmX3bhkIPp
Za96FQN1uv0Q20jk+UaSjrdd4zqoQt0r37mh0j85k/end6N9SXHl1lrSH3wZT1Nn9+EKT3GJNFeJ
g4vp+cksa/Qf8cXi5lCdXf7thhEaJ9TZ8EUiQB42M4wdVKO8ckKGvtPQeYbvVRDQXP4Kb2nhT5Da
g17bq6q8ISMyvbSShagfXdJ3iRe2amLplUOy07QZcqDOMrHhSjqEc17unt0luc+q+rwwjcCA5OPO
Jz1VdsP6QwYhc8rpLnPMv3LuPwPFpFZntrsVxnwEen9TPDx3VqPeq8z94oJwdxCI97nkqmhaXjF3
IeVbguv6jt1vET6CfLUBvg7MQkktTBSQ7pvKhhsSEyIYBrsIm/pG+uCBRgmAaM1Z4AKc9OKhLuLX
zPsT2QTn4geAD0fp5uU2ThyHCQIHL3ixIiwnCq7GeO+n0Rq4WohDmhpHOyYfgVT0adN44rEa2nI7
tPwJ/pz8KefmbpC1OPgGBEbR4ltBukUhsCzgwvr8n5BYngyRfscGCHdBRA6vwUPmFjmab5tKxdF4
13ZCzXXu/7SkcDHLsOkvij+FYm5zy4D1F8b2xbWEdUGpw82k27D1bPwu82c9E+u8UHvJSwLoF+ia
sJPOYtABvC098NrsEjXBs9MN144EUXtgBObPtkQ+McgTBYxuZ1eYeegjpGp673WJY54Ju4dXfq3d
7rnUq3AkcsiEMgmjGUflc3Iio4PBgwoN7K8YaVVYjt6e9/TcOL14Q2JM7gI+ZQxgTd0R3WLCDODE
o7faOI4z6lWj7+uTU5E4VQ3syyrDaeUUChMwI+emtFPwatxwrU3bcCJFtqss8ToztMdB4RCHVmbh
WFDjbVTca5rSVnsCLuH0tviCeQw4UoPkcqsNozuGeLwPJocMiRwwoc1+9gkTmYx4Z7pwYc4aXSW7
9Dw3LmGFq+1t6ttLkBUow4hk7cehg39V2yahYRhc/J685JshrQ9V9NUlEfG0qRzvSTT1Q9baAxY3
L4OVSY09MZhcbV6+H41KhJzBp8G8pTGnshnPZFZwY6LbvYlgec+bGdR+/HJo2Lqq2TkYcxDvaxs2
Jx2NnwZY8GhOPvUBArNNn/RnjrjvONZk9irnanrjblq5iqhcVfzT9OXbw0Nfz99RoWqycghIQwFG
ebod3WGfAI1qN03ZpfuhD0hX5QKQ8ou+ALGBaDUusPRHN48dYt+no1cvR1LxgvPc+X86lb1Y/i3n
37usq3TFFQC9bFJWdVKDcUAOekIOTfhwIy9dh7JNdwcTzolICTBmUKM9ZGwSElv/BMYexn2AzedI
TYBkWvIvrjuTADouL8FYX7vcE4dRKodbugBBVn+dziwxVrg/dep6jKzLnY7iz6lpdiUbDRkevLI4
hslXlf6/Oskhgm2+O8g7cDOL68RHJ3tEA2kcmsR9jNxkn01i3AN0wTC4hkQ4lLKAz/esBwR/AF3v
Wtro9+04clG3/YGA8ArXcbDsoyrFweb0bwE+nycvE9dgmk9tYzh3wKLH3gSjcZzl3fKzmYnQ3XSS
+7mdmZ7RaJ2JS0a6V2WvJF17B52Zr91Sm5cBdFaULXv3Uv7aWl5UWREmsvoI9fS1GPInyHvGRiIt
SAT6TLJpONrATpuCTAO3Tx04r+pbz6QJMGhVcHqnnOATKLSjVbFN2rELj1GML9oXV5E2YTD5L0UA
aex3RPXbYA/EkPFMB4xBCPrxidTJlfeLIyddm1B9S++nQL7izsO75H6hkQCEGPTzlLCqZDws/GCw
7zA0meVf38rfSL3puLRKeep0Ty12C6mcwKbXkX/n9hXBAWQcCWYokfrbvnc4Fvz+VOa632YSSNXS
0Kdu4u6cKQtV+c9H43FIGidmje3/uKmurxHJ8sxW/OzofoDSYedcXifd2cc0DqUPwW1nGEGlFHhc
/H1ngzBgmnzqEdls7U7e91X3hRvxAQ0M7lZjAXObJ6gw1uQm8X+NkpoS7yvzQHwxx+3nsv2FHoPN
Jb3BbOQH0c/9BvjxH4kTBKFrdWQGAnm0MDg6lt/ijDp5k3TCas1PnCCGXcKttoNdudtiBguAbuUi
rvckhbzi1Av2XCC3JM6zPdFK3HvafWDgukwWb27nW/hFOUBgKOABu5n8sv8rJTyT7QVDFMOmvxDB
n8VHqDMCmRKb/iovxMfc3SOdBAX6P2nMfSyKlZKGqQxjQqzDrB5fUwYGZZOKRGHzR2Uj5Tbp7t5W
FshXExwNhujNMmCusyfAKEyTYWZW9ikjt8aD9t+C4O/Qr+z9Qf6qVFg8bdZ2yaNnBeeHDbWmC3y9
6pJp5wtVbfNpxi0gxZNqg6PpnxVXP+ElmtR+OEc2v6OfO5+kiP4jhCeBH28PPtgSYu+F6Pmt9L/I
jsAaVhPyI7MbcNYn/zdpd4341y5lSt96cQzo8S1522fTOXhDTPV7pkAyIrL+bPbQmiRZOTFWzw1S
kJ7GPLIGX3nrDr0xVVsIMAxbk95L+dEm7YvRA0Sn6EU3dgltlGfeZ1S3KXEQ/4qynj6b2T7hvH/p
6tk+Uy/x3bXxudOQNFk5fdeS1EFPn6b6tgDXrIKhlFQoQCGYqjQuvrJ0IhXJLOU2ae2TnJ9y0b4j
UPst+fU2yw8t7NTRTclmsak/I6ccFaSvQQRndwYdiYfjVFWfGUKAk1RVuckZ4davYatAH2jEOLjW
cPVMgVHT/jHt8ZAC+7WN0yEhKeNd1PH7k1T/1jbOw55sX6Hb5ya4mPxT1xC/UOLoMEZaM9pLaxqH
dFEPzkQnizBAyhOP9PHBkxmmJNlvpJk9NiLe9aCcpOA7dMMvbC2JL5EUDe0vl9gPyjEb2e+K4cE2
OF/IgDZ5KkI67pvQscRBUYSwH8f3yZ1J+jLZzPolOzTdjxx5r82qvSgK4VAg2cRqy+4ZCh9BvL8z
mqG9klxVqhS/oGEnWyjxkwqWlzk3/kSUFgpgAILlR+MpyMWFo4p5T6VvZJ98pH77B3NkcWjLGzlR
74MfPOoeuMhA0rvRltwu7extE8lPwl5fuLypJNCEhmEH6oKIaA4EHVBqL//AP5mgLtHKirAm1ynB
bu5aZEi7AWHviDPgB05ssaw8zepijtxgO874kpKkCJOl4T0abZLdmpMmeR9Ufqfd1gh71Isbd6j0
wZDbmpIMmPm1/WKRH2myXFD0j5tSaAhM13/0RuZofAxgliPsYSBzlibA5r5OQr4OHLfkI67sqcdn
UB/tPOkPi5j/IPfoHI3eLdLVngycIPX7o93meBtm9L3aB5CKJ4yh/cyuy/kS0Pc7eLPFcQ30qFaM
EI77jAGOwjWnxM3czPWZEHxC3QcHSoLGKDtyH+PJ3Dl9D4DmS7q3SehffPeKdRrF7Fht5TjxASbL
Hzcv96idgQRQAO2k2Tm7Olj4XXKEJQLlHG0M6KodDnwQxr5NA9RgXfZJbJ7P80XcY0dwoiwcXhmi
dPu05To10NR2bUYskE8GkofOjRWaKZoOjcnQryNUODiW+cV+JDrFfeXyAo59dg6QFhEED2+kCuMt
V1G95/bfzBNndd1AxRDVlW+iXN8bkXzj/D10Jkliupi/Khlo9FiLt0MBWPF4cp6PDlpYywDszQr/
aZDlTJT17LKZtjOgr4uwoC9TiERAOsTwzlOfeOy5C49W5d8xmnXwBVmwb4PpNrk1WXUNE9sYvGLj
IgRE0SXU4dyXb3U7oHxSJd9qxk60+m4vbTVSbzR+5LiDtjxXvMmgI5vKcG8iWoww9owknGh44Q8D
HG8/ZeaIsCrKQ5k5FZqGfEcAXIEkCUHhYCqOA3o023EBvW9hrt2G31y9Q67Gh6aB2Zhhx7P6zQzK
cs8ghwFvoXgqa5BTNa4+okflobfQUxYud0knAKBslHBNPReHuhzugomoVJYsczcRrYMkuyANtcu2
8SRBihMu+wgXaw5OGLlIflyHLSnqfN4mPtu4L/5KEb+P0v+bR6xEZgc9VaflS4tYZofi99OFX5gM
ABXli72byg87K91Qz004EhQBA29E25IsdNqkLBUqeHDuLBnjky83GQko2yTj5xfbJaFIibWq8bph
7xQDqkS3YE2exmgNH0X5gvxW1OqoLN7ByOeYGWbNVFPeZ0mfb+HDHLCE6imzSvAe3tqEGBX0GdCq
zRDddUX94cUoNmJtQRpUKNhYA1MEHzyaJ5g3St4QyO4tWMmNKSlaJtuP79rxVFiN8tiMIIkWvG8E
Ibz7/6j01ch7H6SboSIzO0mcv2PaHgepYdbbFq/T8g7UYm77gk5WALVxKNZbVvEpV7oKc+3th8YM
C7hOUjBdeZ44HksJdUPAKZFYSjo7YlGgi8Z7i/VrQ18ucAMbP0c3kz+9aieJPoMlrd+qqAe4XE3g
CTfvhcecQQ9wfuMitELNW1Cz05UPudLXLnHmSyMGjMMxGgeJJqsoxU7nXKu6gRlD7yKO3dAD7jol
ahRrOQC4IT1TXXaijmKdZ1FidwcU88k2aNDGsXnsIf/TK9roPNAXxAzREcf/s9sHFgkjCGRGwpSL
IQEtaVVzzy1vUsZDkCsCFRJrMlZpJyvgtXGmF7KP9lYMBOWOeofTjWVc1u8C7So/f9CL0mp/E5Pu
JArpyBOeaYdAW+c07qnoOQSmjasgh0lQVVs3Lm/JlJqbvEao0FktChPEBKHZW/dzdKO7jpMwGTAM
GalA0dCQrISmA6VCe8Q50e6KKf6mAI4JAbuo2bPDAld9WHKWYUaFxC5bgRQfTir1G0j/utnFnqDG
yQZo7UwL1gOpWoj1nouzJAkSmfTOb6fm7AjjsWl1c7MDQj+TmCXQgvNHmv5hke1Y+lkTmn7bnjA8
8y47X4s3AtsaINNuNb3UiqWD6Dx+jN70YA9UX0xInYj/7FhD5BE9/ZNlIWdQXKQHt9UDdwJjOHlM
JApNFLtw9LznPovhbHbPwRjvuib4WQOrex0aI4LDyZDjHgUrnuOl2g1RtjcUSEVSNOBB5XAWIhiY
kfuOCOaA6coEZZ0Gvh65FewUTAsv4xRcM85/qxcvC9wjNUcwEoRuaDKH/HI4GgGuMZJ7M9YPdhJ0
uC4s9kZrFGgo3V91q9874hWow7GMnabave784k6QtRc7AYwGODSDbnIQXpRBwp/MuP915gqZ1Qr4
OtkqPTLLXzdfHuNoIi1K1+FYYk5e7CXYTngX/h9vooCAFxJAu21a1C88jgu5NUA5JRnWXFcuoorm
x2vnTz+671z2ribHvVQs91T8BCCB8LplRihrReGPSl7wd5iHrIYGyNgsksQEUFGCJlx0VRPZxSyW
/IpCj6ds7uZDURJNkwUGSLeakr32emaYCCI6X5vziHu5CFF9xgnCfZe1FbCcCZCLFGoq4+8AXFOM
r6JVR5sJNFyoqyFklQ7Lyk2oM4TGFgNVkyqQxU6d0FPa21nGz3MLEiSWV8/N0l2LrLbGMceNbu2d
rnIIZCU1vjRlF2YT94qrCdJDBPTYesg5cuGQQ5MrJt38kA11vquxmB5lU/LuyPwvQmtyU7T6Aw73
4iPQ7xHr3TxR3deT98Ga94+cW5Q8EH9bq18wGU6VESrdhwCg2ANE/Zon5kuXIPzsbdJZs9x59FUK
zZq2N9RiamvGbs2yA+RrTYBPDmCtJdtDgEx8TbHtt/wAhwP9QU8KWuhIOPJ3Fji/nmttk8K51Hr8
KbK03VlQ1CwI2HNMcGjE0d988815Qoe+YbVHEWE5BKyZ/5qqT66Zyr/cCPjRQ9mGbmxaHowgC5sL
2Id/X2XqIRlAznxF1Knh649oRkk85Dkx9+JbRuT9dwF3WZqtdK0uHpLUcV7cpLjDJPFPWaAzDpbQ
78HnCnSINiwQP4ejGM+LqIJD7KBE6hp1V6v8dVqM+tQz3I6u+E1ak2a1NTGQ0BwQAVV9jbWUF9Bo
4FfDvyfuw7kUZOmIdHKPtn0izXRA8whVOVjDcInb4mAsCRGKwL1lKgmgIRIMW/CTcjQqpnKgd3JB
FOKTb7KvUveeuAM0w6sHeiDU9V723f2IAGmHE+m1w9QA44/CyljDjdFKhJxa6b5r3Jf/v4Dl9Hdg
88GOcJz5kjR8G5CDey+S4wkrcRUuHQ0JCa4zip1oR/Ij924NISizFqGc76ud5cDO5kogb+pAeQt6
ouKWb62suW3byb7TurUeg8g6DXmvDxYk5H6yZr1f3Hft2eRpmkKRJitWlT9aDh+ULUKlRZOQUlPO
HrtiQF57mJ3SC1Fr7Oi6BE2pKLuI2ZEK32hPueQkzZvCpfEBmMiT7/FsOSGWJDR07GywiE2I1j/F
L7Esu0rRV+qQslmJPN16fCnGaO72iYSmbWRoyhQVc7NlquQI3gwipp+d3LDDjLS07TxI5AxdeSXl
/NrJSbyU3wJRcIgKKDr/Hy+p6zudZP5xTsbnBBTlYC2et3cbkjWUMqwTKtFbakQGY9hC5gBVZFjT
EdKQHOrB7nILBXXDJE+f3C4tJiYvgt1jAyeb9jAnpWjEKmWcrDW2flES5VXHIRcVCdr/KQiIda13
KoPzw7+wWaVjGwdvzykyJyP0+o47kUQeZJCEl1YWw3+ypOoQRRlYiU0Ral02pBulw7U0RA/LAphX
tS5MQiWOzuhyQpTjEtpWWrwkgaBE7KHpRt7tNvhS2iR/OI3fgqKROIJN2t4GY+/X1VtPsPkdLmXQ
H9970MDzyBVvo6J+GrM34Cl5ZzEjxpvt+c//56LXjv+P+IZia8HyxiDy196yMDWSCjJMPmdCzMdq
xhhqugZAKY1/Nfvv3VIyFlg9j0tHtlsYjUjzZzPiNmec/SCIfC3xvJsnIoMRmDJCL+wc2rShD5Mm
/VJZfivEOpEvtX/xKcTCmVAdM2m672ObbIHsor+2nj5EyibpykdbIisxsFFv5sa07gOr+JuvCdGg
psj/p7y/a7AnqNWGDeLvHL3ceeoUtRuU2e5NJoOzt0ofucPMe/RMDqqNJAirbrmS9Z2/8Z0Zd2B9
B8siXnLx/Y8GipZJfQPfB6+FDOdSlgyBg5ZvRe/Z20lbMS8ZHyLDTnfntXgXrAcqIdqHHFvqzuqj
NkzW1k4376INiGF5KeJ4j0i1AhkcLfh8+8Ud7WFL7i6F8l1/FXLEJDGKfeEnoH69n4ayfMKhMLwx
QZKm5zW4DdziOloQ0zWCcLsCFOpfCTix740hp6yCbTGe7I+6hzmtyJncVLkX7Fi/87eldbaeE5VP
Cglcm1TGobZUdqjTQbxRpbgLyNRfUjQEkQHniB8Glg8ARxzx1PvPFJLNd323zkBeQJZC5dkXE5HC
zCb4R6zWAS/JYY1a464LcnWfUFS6GUouh3Es42NO7NpD1tvFLoKWCeNFPJmxGG4C/94hnlS2C4qr
9hCBR9yxV03uFYJRNuExcoawjAsU7sKifU3WT95ivS+tvjOLOtsPU02Y2PqWBtifH8wUHdz4LwPE
joPevMTmX59400uLmm/p0T16ozR3mYMDj6OrOSnyCIAmP2VQyjMdEWE2dP5Hjiq7MmE0jSKv91Fu
/62KqX7wugHXn2eLcBrphLQHZ3rqUybp4TIG4KZVZqQPgDA4xfXGpC7vDBpF+RotGpHhpk8IQa5m
0I0bFhKD8K7hZZb2hfo84zA1MKZkw22tWJhvOL36Y0bAge2OBhXU7dH4P0eFUhsbWgVNR76E0Tx/
1wjYb/jjy6NBN2KYpBD5Q2N8KhvL/4omOs6gH3XpWRsrMfKr1y0Zq4Xq9r6O9cki/4o5KCoOLGBD
mKZquAWsYpUIxAEKiOXUhrhqjeEy+ChLOzYf0xLHkXfhSDml07Tuzqe18UAVgRXKVcnOq7fH3ICQ
Lvar6/9pno2T9nvfnSiyiDME6WYkmamq5EoE1Klaqs9ieKOEWT3E+XDXmyQaoYVBp8r4THTC8M7L
oBtyM3KYmVGtUYDrw5WqFuFVGZnPWiR7Ym/OaVdXF96+o9v0zam14QacKBAPEwwgRUlzfB/0nCCF
PX1KPdwTx3tmLyJqvyPDXHSOz0t0QyfVHksgyQsA/FeqU54CldtIE1brmf5qIiGhu3me8K2A/wbl
j2eYr4TR8brm2Uczt86ZiHggOPfmmvV4QzUyUUi4om8dinCOFvkgdPFpWNzkM90c14U7++jMKj6k
3XAH+qevhT9TPR9Y59muvWtRIgD3wBb7RDUXMRJyinyz3JIFQu2Nq551ms2neqTOOp6K4t74cRcK
VMDw5ms8wRABSUGzCRwclTUkz00DwyzV+GjbQp89cpjOuQPLJVvwRrugVDCVGKfSqAZIHAYmjP46
LMgYkmmMbz2pDoegx/HK8E0b66YnQr9Ix2CfRMD2gfFV6xxGo9bTQxr5pwKb/VuhsVHiAFivPVw1
Q5W+5rKbw/9rMtoMvkdaa5KbC9EXz0NHXWmabPOkuiZwARsXwGNTYOXU7ciAQC38cZFLdUlz/8/E
0LSLK8whS5AGO2oNhzXglgblsSWM32WNI8v3TzfgaiQJJmyNXn+P6VvKiIXtSplbAnx/WknebJ/Q
OjwDwqI7SZjOZfpIIRA2RXY7XiUCSOK2e8N1vuknD9wutR+coJ3u+jXmrUpKlHgM6x57bb/MKeSv
P6FAAX31ZyB6eqGGc/7aZ6X4Wwp1Vk36j9r5noFEIDLNu/FTzDxmUXbWPlkpffve1tlEgw6UB9kx
fw1sFbAkHmPHnMc7gW+Pt4JReJ6RppfPnhDOo3InMBKLnxAcKV6kgVfc/7I6grdNnSx720cNHjQg
cyp9cexpuLf5G7j1cM+n9xI3AEVmRy+nlkSBms5dw6m+IUTmByXcbsaQ+WVzYbex+wPLbb6Kuf1J
uGvxhr0n2Bfep0m/DHUVnB0EaLgLenh0z/+ArN/NOZoicu6Xj3H9p7kyWT2iqD/HWURyv7sYWP34
n5C0cpwKhjYDI8evYL8ZFty7xejru7gdflS2MBjPIgh74M6LXZKlTabJTnjK+kKEc8rojJyycf4g
9C0EwF2AglJNZsNzYgUo8x3dUrwKfVtWxziq8qthgcqbHrFkKiaOtxroJga4fFyg364G0TIuQA0V
011cwBiuQKPLjdsTe9XYq9rcYQ5cpj+Z0A6iTbhTUa1woROcK6GSEyXR+UadCcjllmyJ1VsY7jaJ
STmA1fUfLOMJqlhJyNtcVyfCJT+iItNnfD3loW7bco/ijep5zd86z829RR/XxvMq8HdIGlG8KaeK
qYLikIEfwAmWdO9pvJhXk7RxxWRTZmXOJmmz7le1Dhd6jgygiV74p7Qeg4skzhxTCXUuSfxUto77
0iNrQqxV/EfamSVHjl1peitl+Q4V5qGspAcf4AOdzpkRjBcYGcHAPM94bG2gN9GPvYPejTbSH6Ky
lHTQzdHKlpWpLBWZefziTuee8w/4wCQ9AgLWcMVefY0F3cCslqqa7mM1bqXXsdM8VI6DSqzDjq3w
Ch4cNfk2SIm5hh9bOD1qGABu+yIW9gIOS6BNDYOvUGbHqN+oJCx3scR0GCo6ltjCrxPKMls/ocDq
BuJ1N9B0YCqNlRIWYNsk7S2RayAqPdU4rDYWopRCJ/dNSLtG+Cjk1Mx5e4IPzL5aONNtPC5r0UfB
VkCA1Y5NmlwwdMELevskVL6zLujnUvYPZLVfVWWy1vAFXZb1F1OFXYpwE1UGfskCVWocSGrvp0ki
IRaOdtSbHzIiE8tACuMtKv/IA/nYeVklEGTFBPbSpY81aoSbWO+feK4JtgZpa9XSQVmi/A7PF8F7
u29HwEuZj8mUdKhdL1tjdj+g5wI6XD0qfdlvByzU0VuG/iJbt1wvlGHMot64FcutkzoDeHyYXxnl
iwHj7mjKPYXZuN/7wBHHLDhY5poApIE8CTVAWxRFH3QJmomG178Irf9g9iPaourokVFIjVVgHbGr
rxU9jvYVl51YDIh7YQu+/nWlRwYN0VpEDqVytoP468lEWghS4NlsWUSukQQsMhouok6lzJNYri3l
kU0fl2+tibwE9U3c5dNHxcEFTGxQtKUeTyVddL/oJs8p9NziR5MMhUreqO9S9hh2+7FSXtVZKd+L
KeiNuoLh7IF34EnNGZXSRfH7Uj30Gk7FOPnSZ0aDrgvQwUEc4Ne0FbVI50RIH/KUbcLWDXkZI8yu
Y+O76oBPXaVBaysI7d/3It9O7JCB9gFGwX1bKkGdLAsmfolV1/AgYPrbqZ5NGaoBNHjsxF49BBn4
CKCp3hHcHa0KEV+9dvCEtSeZNzgPjTA6o3jKNWVhhM6TVxRHziFLBbxd+jzyPV4x2EoLAFo1vIM1
FHoBVCDVtIDybvFsspSrLMKUAvhq0IGeUoJ03VeasHIAcm20odQPZRTuGtxhhLxR7gq8pJZZv+/1
wPjegAbTim90B/sfMezqUakCOSZSXXKnCscNB/0QnNUPUig0dl588fO4unYwA8RZyeGi0WnwRwoo
rDQs9Pt0lF/u5QpZKYhkPSTGeyOEEIqTi39Aw8KSvjZVldyKmRduo04qRjjmbY1JxENroEg4dGCW
cqqU14V/ZSrDGp1fsN9jHiPre3xJpDezpfkkEBCsn3BXjcdHIEr5MQ/a8osBOArJzl67bTwWilAh
nyuX96Hv0lpGkAxH2ti9FVwsj4Poa9JGyZvvyPsiQgxH7Nw7KaFokmkWasNYWY4PlctCSJ8d3YCz
S4aIJYzMm1n6ZY72QaQIbKlvGBA4l3TyKP7Q73cTi2TJWyNglu55ioYbvB04CAA4ZNA3nBRSQtG3
20rStx52Y+vG+tIPIlkkuMtMNjdFjc6k6/cSvTf1aCANvWhHtwnur1VF5n3IAGHgn15y0+ZxOzMi
85PPmQGQSFdMGR0ayxKNqdpjWFtSkFKW7MXioZONG8GCSUKjU0XwYxl2BsVTru+dgHdZJCQ2R7W/
YWi5pQWIZIn50cIFxEnWcheo11IAJtTxKTL4NTX8skRzOxmUJzAsyh6wHSojQids3FjWbtymGZ0I
0y/ofpeQKPgvQaX9rsScAn2gJgd8BPfmrtKU9K6M3WwfK6wDDGTiK/pw30zAlXteJnRgcuRUmsqi
cIsKvdvrN0UMf1gBcraKDdW99oQOOVgROZg8Ft8aNerAqwIRjZBw3Pr8yr3cy1e//lZd+VZGZrkr
czi7NEfvirDvjkCd6Vqnln47wDfRAPEfYhf0lYTkND4o64rXyFWspdK1UQ7mGr0zf4n5h3ij0Z+y
TTXBC82Ud3mPqmBfgyS+vC6VT+K7zCJafKqMYqEyWuKeKnRl1HwCSpT+EtGz20opzK07uuxBITkI
LqwIB0/Qg2wmGyS0Krvy2PqJpIyqivDHVRGVH+6MtAF7H+EWgDak2XGOhtsa3v/RwQTD9fGlpXCG
C9rgoUzYvrSJ+giHq7H9uvBWnVo/5JwZhYJeqa5UIP9LdP5K0HnqEFc3otxu0CE059xOzi1f08Dx
SNREVN20yfLVy14N0DEdJxuOPKlNuhmyvMbppVe4wTlmB4/aqhGpJKCtReVb43k88/WtUczpRCDN
0BAvwyNZlXQZz6OJTDi0SbHV3RbEWxFy+LgCorOgjxDxFZ9GPBPI10MR1QejK8QvVTM8w7gAodZ1
77DGn2GGWy+x4WEin+mbkWWH+nUOwbpFCHAH2jBfVIMMPY3qNsDweIlcFCpRAgn4INTPvpy+6gPc
WkPFB7JFUVzFhwpuJ/TTDMwblHLq4mPiV1pX3HuAJhz8BYMWuYGk+dnyhl+T8qI1S+0mUSH+gQQk
AavLIwihRakHsENaH9mybp33fbtTHAgrNSgtLN2BC+T4MmkWVEApp+aASb3NQ0xfwkZ/ivyX3gVL
q0L5XIYBzJzKUr+YHjZJIf+zI44cehpp1UAhSkuF13ESU7yYFjX5+QJ8WUYJEip8D6V8gCaI3/we
6517l/QRyRQ0eQfxhgIeDWOPfjQkcLiu2rYo0cmsJZ5GtIudVOQlYKoKldsnESxVzwDWsY9Zax17
AIMcBNMS3Vo3jVCukIMZzV1fgT4H67KgOuNZ7ddaw+QJBX7q9Zm1Fn39EbY3kCGUXvzRrLks42VY
9q5djdm862YHgK0HSGH3sYTMeelilIo83FfNhAE0nixk2xVKVaAGK7JBk/O+NgFyAgkqEMDbGyF8
e72jDh+YSFXI8Vsmi7fjgzqUaxP5HvBFjmp0LIUGUrug7wc5uQ0Ks6ft0261QX8VCxR93Ca7aQ2M
bovkWRXzF1+Acde1qAgroPzduvWXskZcGRYPsN3sRkadY+AlXMJiQL0mWaIz+1B2Etg5GYBuJx3z
OO5AdnqxzUu0qw0+rd5vcAPJbLhJwBhRcu1UFAEaLaeBXFOnbbEegq+BUk8ae8WGBitoalweuGMq
8yYNnrQiizdxjUUUpcd1XIFUrnN+m2mlwz1PseHeVOHj9lEQ7JFmBhvpPSboom+zDJRWJojOVS4z
nx3VJxvcRYrHt9Oh4yijKuSHm8FtrCt4psJRlmFmq226y3QrvnadIb5ugrsgk409i168qlIFAQhJ
IU/VQ5Zn1VHTSHyKL5EX0nXRZHmnSbJ7tDyWfahmXwMJmYc2pRRaa8vxGLW4pBAF1ZlVnt9RCuQq
U0fsF0KtI9WONK+FJBdYNxnPyRuvMR7SEgyA0+vArkc0hRjqtNyi8sZSAQr4gGLWiaImV76rPipS
693IXvyz6WNzZ0YkZm6V3FS4+lGB9JZaLx/D2ss2gaAjzqJ5yUaSAEX4iCLsoNGO7Gwg3hbisLqD
J0UC4oJ+23Ufieg805q0aU3qa1NpfkDjB3aTUEzCCkTGsPG9iRvALrWK3L5a6qZtAjKQErxOcI7X
m4Xc9c1VgoABCgTQDWpeEJJPSQXPgfvSpFTRefpBlkeyFUispR7L39paU64RHXkS2sjcJ34E1MtF
Wiv21GIH9rLKuh0u8ONSIKmomr7amiapEMAZF5/Z5FunF5gDgdhDI4GCTzw4/m1S0H1zfEU6wEY3
tVqn96giKh/HP8ta8Xd+JGRL06luA4X3GIgMHmj68AgVvrhKQAFDruyalyC1DXBHkdP0t5mjA+cO
NIiCURVc+W3VL8I67+5E011XACceEMmoiyC65nZ4QmGxvC3z4X5Ak4gTsdoJ6cBbGJLJyDrnC5pO
fO032Qt5BTKivhatDNF9KKrg25Cm6Dgq35SxPUa9FlaDl62SQGfC2gCRBL/AkaiRIopElIF/iUJm
YXedZeQsIU5rHR3PtVGaiADm6Zcql8o7NNqu+oLlm+hesAo6Krc45CTLukvCnZ/SuwW5iJC2oFGN
SrlWRBRJNkOPf2Gjw0gDge99gXC9NjQkycVOsbZlRu28yRB8SvTgS6LHylrIDVY0WhJ+AF4DoU9v
ncjUu4UWVGSSm/FjPtqRj6XWy/fveMd/un0VleeQBdgNE/nT5KetzB5j4SYAxI2MSYnzJALWUQsn
pJC20JbudJ8U6FfMf//e/Yf7nt7+17++/Nt/8tff06ynz+hVk7/822Ma83//Of4z//x7Tv+Jv137
34u0TH9WF/+uzXt6fI3fy+nfdPJvJvrvv271Wr2e/MU6qfyqv6vfi/4eeaeo+vUrGMf4d/6//uG/
vf/6tzz22ftff/ue1kk1/ttcP01++/2Pdj/++tuY2vz7x3/97382/v6//vaP//G///H3//WPv/+f
f/z9f07/qffXsvrrb/iy/4VnEzqylkSyaikGOrDt+68/MtW/IOWnqjpTKIsK8ITf/i1Ji8r762+y
8hcsM3mhqHgQWBjt8DPKtB7/SLL+wuOFEqWiGyI2Bcpv//3zTmbxj1n9t6SOb1M/qUqGc7KU6NHh
DWeZPPAMYmiiOrGYajvuxsbyQzvJMMsc1EUM5s6sv3z4KL9H/RjlNFv/HGXU/v3wijTFVLK8kPJl
J+zxvXM3Q4XAyHB/OYp0Ktv7exjL4D2A7QuiuuNgP4Rx6kIsuyAPbblfOhssukyIFAv5EULrc3nj
rXlpUmWY2YxnghLLFCVJU0YfuMlmdOnHhSiB4JDrGbdeIm29Il9fHthptv1rXCchJo8dueZS8f0C
4H4J8CgL0dQJObKtRVa0a8QTVP3ucsC5MU0+pEwenujOGBB+aSRDoqhvLkf4ZaLxxxn2eUyTFwQl
K88oNULAYAjvgW09YdCJ3NAVafvRPTgPLdW4ZonU9Fbbw5TbYleqzUyddGb1n3zYyWOKCoCgUs0P
7XxtbqJbkomrBCD43l1THrCp/bdraKczs/nLDPbT0LnDx62tmNC9T5dpWgFTcHOicvUDgAEhTAa2
wD1m4wg7F9Q3JIOAEbc/fDv/13eigTQQpTvVMNj2E+8NymMqVd6GEdNNzfzmSczEhZGOHC55xlL+
7MfVNATUZVWWVXFytMQK0hdOWYe2R9mgvkqt1yCd2fFnzhVD/BBicq7wDSH4JxXniuit9ErZxMLP
IIwPpvVyebme3YEfAk02udVQbO0Vpiyu9W8Fzgd1Lm0Hah6FAGlHUGDjudnqcsyzm/BDzMmux6bX
cqxxcCEmqkl7S8nj/zPCZCFq8AViCeCm3WN8kfvfIn+m2DY3hMkmd5yitxKdITTdF6E95ro3t4NP
U6HfjxFd1jFhMrlhp9YVfgrp3YUSbHe2vq+P9bDuj9GKisHSQk17oS+Qhz0iVQgUJv8z6/tD6HHN
fLhttKRq6eASGn4wVG9RQeCu+dYHtAQvL4Tzx5Suc8NIOvmDOJmnGOg5Ym4A4pCwXoXwu9LhcXyX
gOBGcuq7HP0YKYFSdGsxTBUMtAtMS6BLZibDZua3nMot//cH/+O3TKbU5DHcRw4kMilfqXvu8jXW
WyTQdrJ2b4yZBXr2CPkw8Mn5bATgFamfhraKO7NlFistoEdmzlUT58JMZhJsqCXwoqK7akVLoBtg
htVVmHUz83huN2AVi6WaJcoSQkunC6YPAEEgqMh2a8tbuGprwCkzB+K5c+pjiMnsyNTTAP0Swiu3
MhZGSHZe5TgmNI4MYN2B+BPObPFz3+5jxMkUVY3v6R2KsrZlvNWCi3LknS/OjOrcJsdoTSbdRbwX
lfnTD9fmmlyWLfOD+QH93cLfRfgkoDMLJjgLHnEQ92am6tzF8jHiOJUf9jY6+65bpEQMBVBCzpUX
EM4/YjtweTudXRIfRjZZEm6KqCL2GmRBZr5DXJHC2ZyXxdkJ+hBisiSG1EQfLWSCnKCCVQMNqXyp
WN+XBzIXZbIMXK+uzdhh4QWwkyBXQEh7GUAlXY4inTl9KMLIvKVHY0LevqfzIjuSFdZyEtmRgaCg
7mzFXARQkN5q2YNf+ZtRYlc2BaRV1bvU8WeK758HSRYjjTkbzq8U3yerognlXI/yKLYhe3pLt8Dn
FbZKc0eP1JhbgedjkRxaliLiETVJ1DgpMvSWMmJ5HO0YgijqI53Zmfvz8/pjRBgQGhoUcVO1JtOW
FBl8sC6PbV+gQSlhczb4CNpenrWzQyHbJePEi+bz9k1DzIKjMrajElEd/T2P3nIsDy8H+XzyqSI+
APjc0DiDWD0ZSZkOoocVfGK7cUY73Yy+GDp+1MjOQly/thodMQnj/XLMcwPT9dG9xbAMUZ2eS/T7
2yDT/MTOJBS6aPEK/Z2PovzlKJ/PIlXUeepLmsFHlPTJSshTIHaqGCZ2k2ovSis+1XL8pAXSQ1aI
x8uhzi2HD6GMsfn04dgTit53qM3xEbX0OUqTQwao9nKIM8mMqnL3qRo2BoouTp8FdaFyeGtwYsJn
7SvEAVSmV/ETfhVUWNeps4hXAl2eRfzlctwzc0XY8T+UvVWKHqdDS7qkNg0B4q9kqViApEjk4npB
JfBymHGZnb7tVAyMaI1pOu1EZdpdHjCnz2K1TWy59u5T+LKGB6Ovcw5d9uzor5eDnRnTSbBJ3uK4
YVnkbkP/yRmE64TMz45kz7F7DwjMnwllWqQPusQhOLmC66qLNJPyKQfvG90Pb9jJzczKOD+aP0JM
TlcxhOM/BIQIfGGthPVdrI3iK6J9eSTSaQd1zGDHKfojzvg7PizyvK5ozCDGbusiuDc3Lr+lYrAR
MqgTgz46dCv3lSw8izQArbb+OhP98w12Gn1yHZOb1R5KnOjyyO6qTWUuSn+d9q+pfxQjLAWqFx1l
G/pwy859vxz7zO4+GfjkiGyzFmGMhrWpDSMLYoFm3My3PXNUab/e+pTBVBP/odNPW3ZaV5iKyOof
myMgHDOUVYcOOZB8dXksZ/fZWFX4PZJ8GomuvpsOKpHSyBnZaqgq9O+u5t+2rX6d6PXMW+/M7aJx
O9LvtjRL5rKchJOlFD9flVnzGtjXYmu7Q7hzAA+WFvCm1IVkpzpzHmHnJoyarKnrKNNaynTTFXor
wC8iatI2373MPQxatr38Hc/NGMhOBZtcCjX6dMbQyZY9HbSjrcYSXRZUDnoJUlEIEnEm1T1TncWk
R6PUreOrJpNsnH5DHu9DkCmjCtG6WwX0uZFrt919uOwQS7PzW3FRXAeby8M7H1SXZdHkzsHKbbLZ
OylKDEljYznfNGth7rtdvA9W+io8hI80f6pNspw7Kn9Ny/QOGMt6EieloerT1A32CIx7WGZ2sTK+
IzGgPlGyBSa17NZVsrLes83cA/bcLNJZGJ0KSU8/zaKBmKCljGaIggw9OA2cnV468ihT91iV4UwW
fCYYWQhvPpAflD+mw1NdzxDrFPsTuh7FAkH6q0TNXzyQuRbUw5n1eS5dMMYLGwqQwhqd5liB58iw
6JWUKtiiXxa7eI3YyTJaDHt1B/PtSBtul87s9jM3kUFmgqc37Rdyu8llB8rU7YcuQwsdKnNttIse
Ig/I85lcQTr3JXlIjMUAS+U/kx3hoLPi0pEfF4p3CxfSQz5knW7aF1Vdizf+I5iXh1E8F+XMmdDn
Io+tKAUgnKKYUxQRBIKmbnKRhi8W73la4Z5TLfE+WrRJNrMFz3xMU2aIYO50hCKmH1MCG6cjowMT
GTqWjmyBQHZXQ0a5vNPPhaEdKpOFM3Xa9KwUvA71caNgzpp0o3hXVFsWkjxXMZ2LMp7YH3IHq2lr
3eq9wi6q6K2H/Cpr5hquz0xid2Z6OK3+GMz4Mz6ESWWxMRAsKzBOXKbaXTYqItQHXa1mlsHn4YDc
404zRxtK9tfkvi6yMEU8ps1gAqLhWRy6+q1EIe7yzHy+xTTeyyLKvBYXDT6kp4NBULrSO49HhYwW
jZ48FSj7Xo5wbhgfI8inEWSvJ6FXMJQUQn8vB0AghPYqBo52Oczny4Tlq4qWDBCWg0+fNm6gcgcy
pMTCxvRsDWt8PR5G4DUXyD+vpbV6Vc6dfuNJc3KVEJFHsyVKBhfYp7S7x/ygzIEQ0Spq16hViPoC
KvU1pGsg7qgULzBnntlI0qdcx2Sz8pTmCcOblgP+9Gt6hadZjkTMfi8vccFC3AnpoEX21v9A/UG4
lpbKOtlAaNRu8TCaq6pP/M5Jz8fwdMR5aaDh9Ol9iCYn5jtuV9jqdb3W7HIDPXEhfOtX+IrPD/bz
Bz6NNlk67sA2RN+Ux7VtfY+3+KovMeNZZK/yCq71cq5Z/GmlTgY3uVlcI0wGDBKQfeKsdfpNiHRF
Ws1cX5/vzEmUySnlo84XN5o83ivmXXLrX7XvSNffOttuKdv1LdRbf7ZUf3bZQDMmxwKuwP+fpMgD
Kknj0klJ76CZQX908bqhExNdNWsA9Qvxi4FywM9qiW7ifWFf3ppnvut4T9OBNwxT/XTJQDWFMWsF
WEOZQLz6boVlI9rl1b96lwG8UDjK2JCGQQFjMsYWxT9RQrjFLisH4fjel1ZGKmNxUifm7l8eEXuB
WgVAW0P+lPcgi5xHvYSt+MgsNLJh1VvfNaqbl6N8zlV/ZeL8bOpLgFCmKUgH1jNQcUq14e7uc69H
El1LaYIY4EhLrz1YuvuGOn4CUTWTUE4T5ZVsQjUKk9HvFM7U5d/z6a44/TnapABlZiTOXpd3FKsR
fu6xwcS46s+EUCwANOCo9V8+th/uVlEbqqErAIUXbrozcavPG2MmQz6zGrlQ9dGdiaRcmeJQCvgk
dR0h0quJ2UZwjHucIb5QLJr5WONqO70c5JMwYxbxYSRdh/J0LcroMKGu5WTVjSol+05y1kOLZqtu
3V/+cHPhJosfPm+np1lQ2ZqFdYHgKjeRWOarsEz3+PhhiIS24J+IaLDNKLlrKtvudIASsjye4Id4
nQJvrKGjR7lrWw1WQE2P2tifmTVuWk2UqU5a0zzF8l0z8TMVjQJN3hbDj1R1kA/o15fHdHZtfIgy
uXCaAR5Gg0Q548ip9pRwp7lqECK4HGac+09r40OYyUXThnoewzLv7La7EVpEI4FXZ12H5I87s58+
19PYsxpnr8kz21Q/dyqaoUzMRC/sYNfwuq622CTYUAr3+cyYzn+6fwayJoeDVZd1nmka26rAyxfO
g0bmKokzt+f46Pr85QDJUDSQwe1NlnkmtigomyZRsnQPW/1gutFONJubEBF5rMLHQo+tKfVc2nUm
EzF5uVAjkQxe19Pk0vERuWQrFDZiCra4ptS0UnfyDlrKhiaQLc2UY+RxoU3H+THe5PTQ4UBhnMK0
tcvBrp+RQzuqe3mdPOgb1JdX3spcASjvl5gn3rc32Td/NVsoGSfs0k+YfOogCPSoTrjj6NRpENQd
8YZdsdS9XaN9i5BA18z20IPuvbw3zuTx8smnnmS4+LKBus8ZenIw99YVZp8rmMSrYYnwhR2shdmR
nlu5H7/15KEv+jDd2oiBDvKzHh71MFj22cxheW5UFom7ptL9okI/Pb8K/DcwGoxgX11Xh/yY2OiT
BSskUNb9CnnAp2ipzSFTzoyLkCbKforIjTotBVUjoCGE4G/nwq1b9atQKRb41c0kKeMymCyTj1Gm
+z5CeNAs2qyy5fZNg8MD6nzVo3fsiu8O3JXLi+PMwckbTxJV6j8iFdHJVGWKisBP76IFjzFecRsM
kl0aiFjiFng50LlvB4RbpdIEg+0Tcinwgkwyg3G63GtTg2IMI0jHSO1ylHPPKcYDPIrTjJxVnGzz
vIkidRhId+pmOGY5dl6VKa6wIXuJemdZZfVKgawJj+RNqmMLVr+1ddLuYeZXnDlUT37FZKe7rmo6
I+Lcjnbts7rEbSl7CK/yJ9TMtJWwVHlBiyv9rdCOwPITeJQzV8e5PJeMTwLjbLFWrWkBPxk6XF/R
juO0gyW1rDfam8mmD44YMK4QIZwrPI9HyHTNchdqFCcN3gq/NuuH3AyBGzWRrDFZUrCBRkghw/JD
FL9E2auINqJp1DPL6dyjjxH+EXFcbx8iioIb1iMp0sacyNaljbMvqRTgII4LVG9re2uP0SnGdfbM
1I5J2KWRThZYozq+DjiS9/qmX9tv0SrcwIPcyNu5T3ou0bAQykJziFrI53Ip3UErRQoLI4R0AOrW
vfZ6E26UVMb/Elg9TkjY5I0+BXfNYPkLLZ5Ldc5uWc1SRxgeT83pFY1GStsOAQl33FhbnZq0gFKd
ilT+zCc9d+CRgf4zzuST6p0gI1WSjos1O8hL5O/9hWHjL3ELIevav+1e0xX2DZs5ZPLn1xc665D6
VRIfTQIfPFlCbhRqXYmwr9zDn8rqbSNIjzNj+/wN+XSwV6k6qnSDpudr57RZ46SUCVAzXJUYmqyK
ehEBI4ze2CGgNZcI/SjuVr2/HPhsXPiyoMgUOnjT+nChl6XSh3qKct3zgOGyApsN64TLQc7cwQon
zAhsoNQNfWPyYun02pXoxqRj4VZ5kMmnwr2PoeiraC1EGxOI7Z9JLhQNWCivd7JwiPqTG6tRCldM
eoPCS/Ql5exsDZRI09fLI/v8+cZWK/UIfLUkgwGeLg3Vo/KpZ1KFniR0W0vclqH/s/TVmaX/eQWC
4gHNC0iIdgEr5TRMWheIWqY9rvRq/NqXJR4uqENfHsq4e04PrNMY42/4cFAiYSw1udrUthTLGOZi
awlIw/ARGOnvM+v9crC5AY3f9UMwscMZDjPHGqoopb7c7V4aNMHnLvnPZ/DpkCYHhlMjKZu5eOQg
83XbbpptbTfPcOWWgGtmvt65AY3ZhKUoTPOn1UZVvChNLW/sOsPwHCyNEL1d/mRnUpb/Slh+D/Ep
3zOiUHV7QqgbxTa2yQMIOByCVrJN3TSz9ZlNe25E1PTo9MmSKVPVO52iorUaAKRFYweV9aSb/UHs
I3tmSJ9P9LF8QdnQkpA/pkJ6GqP3RL2oZYbkHdQ9ZHWlXAv1wt9KW/MWP2oPa/Iatf+l9ASQ9nZu
zs5tXoqyNF/gjAGenJxKZhqUWWUyQhnRG7P3tplfbR3JmZm4Mx9SJgWRWRyGaCEucTrIEO44SCfU
ZwxTSTe6IzULJbTi9eVvORdl8nirQiHF47dsbDFA3SA0cVNPEnF3OciZL3YylMmasKxG0CDqoSDT
yE/Y+B3kuv2BDsfmXw4zEv8wxuAJNdadTr9YIlDI11OUsRFd3KhGuLRqc6POEgjOjIa1TQ/WBEs6
VhdOw0Asb5U6TTs7bEvUc3CkxpjbdkFBzRxEZwMBVx3JRYpkTS93NWpkbDMz3oNeuyzT6MrA/wpj
99kDb7wHJme4Ah6GEi4sP7KJ6Yh0BOW6kHQ+/xn9wJHkwXksV+Gjs8BAb4lK8Uxp8MyaA1xBP5ZX
Ic+H6bUujbUZoH0ohIUKUO3wthVwD/6X1wL3KujmESb7GcBqYIHnUH0Ubd1FqDuK1mmnHWPRmjm/
z0wR3VhKdZwDpAzTmiq+pFldeq5oo8WkZm+p/l0VZy7xM4cd3UNydHqk9EOmqZbnOCiful5jm6UC
kC9fxXW2RJFyZSS3+WwP+xcCZLIWTI2zlVodJJtPEB9qgmrjggaz1QjvUFy0k36HQDz0FLH+gRqr
+NLkvbaQ0Oc5NohgLLG/xKtK8IYKhcSGi2aB0El95bYCCioDTs+BkGmYyzU6eiBoU1ipJNlNUELu
L+LgmBolPg6BFnwzO6Rt4AVk4jbK6vYdASErR6HCqm6K2qsOspglK92XTPSFAoiEkiqsLi+aM7nM
ydgnF79al21rGQgN4BoIpw+GyT5AnXSJyWVsF0PpzVxkZzaCyRrlcUBv4zNcLI1d8G4haWCtWW9R
4PxIfW1mSGcKkzwMPsSQT08rQ8L9KMYC7NcLAZ9h+JiRt+jeLMSM2js8SdSFsUG8Y1ltqqe8QrgT
O9cNGBZs+v7E1/3wS8ZT6EPyRq1ZcFyX0WqR8xwm1k2OwVGYVF9RBr+/HOrcnvk46PHDfwiV17Hk
hR67P7aMdY7YfTZaxlVfHZ5+mjUn4DNeX5+2zIeBTe4dubeQFlcGHphYMmLChIZIJH3XxX7nZ+Uj
UnQ7JAKwoWhm8OXGL4rEpciTBVs6mlYGKsePo6NFqPgNPqP9O7/iZ4sOsSb00jq1KmuThMVTJytb
HICwF2mtt7Z2Xv1O3GFo50DtwEpGKcRHs2mwwzA6ZwHRftMrw1NYIhPqe/GVJmJCJeVBBKwKtcTe
EN+TrrixEPXNavF2FJhYqgoCzH5mq4qzR3X1p9B1+tIS5JcubQ8GWnNMBU36WLhD9+7R79ubss++
sv6/SqN+peMj9FAgDYdrDi/W2sSJpED9ZZCe8yF4xkD3pVWRt/GcvSMPNxiZSSs9NV9SH7cvN23R
x1d4h7ieTw7j6leJo994coOTiCyCQ2jC4casS54nuJIvdQvzLM3zNj1C6kskgQ8AmUVUatBM9tBB
wfo2sXM5wBo2litsbrMnLmlaFpIInrj29ohZ3appfG3K/pUF7gEZPIVavzYYyzyTukUr1z8zXAZt
i1xhRcM4uipyhM+GMuCEzBBIlVrIyZL5I5frG9mHrY1HFMLr+jFBgL2o8JsvFOdgBgn2TSiY6LGx
BtBtI6+4irBBizX5Jz5SR8fDHELX9o7aHHS9WUlj3aYqcVUYzDdRbH5UZFqLMMfVEWnmJRZ0i9p3
fyiRjpOcER3DJMW4OhQfdGgXBdp9lY5tDCLUhWTsdfwFUbbmne8V97zS7QS+pIJMZ4ajh6ZlO8Q+
PTPFIvLnkFTXrfLeNsZ3K7PuesTDlnWrLlyRpkuuvdRquceoCUZReGt6OAukUWhzQbwh6HIUnGYZ
Zvi+9mG/rU1cGSNrJ2XBM8bmmyaI3qoKTX/p3ZWjQ+Nhq51sTF1YyUjjA+FcpA1+KznqnD4YSgcx
yz5CA7oUv/MCX8b9bQsXTHSjvYKOm8i3hBS6kgML6/popSaCjcvVU+SkByVy98UQ2FnGCDGPl5Wj
U6fLQvsG6BD/ygevzDaeIr1TUNrXKYZvfpSh0zeM9p3GTm6R8CmNJZ29Ze5ouJGba5cicdflB5h9
SweLjh6lPt+J3orM+q7n3R7ow90gfe/13vbMGA+75lBrwktjmo8pbtyyW+0y/A94KSwl0WE7h0tJ
LvCOOmL+fWV5qKIGT2Q7KE+Zmzim9ku1UrOi18Aa1rWiIOKI4UFco0SToaDCn7XvvVXteBQu06Rf
FZ70otfpe+eKWHINaK921VbI9C8iBi8RAvhdhXSuZK77MkIlpkb1+kjpd+3Jxn2ZW5adxmW5QKUb
Aa/Q26lpGDLlZCtxej0YmbfMO50PrAp7FHPQxPCPHFh7GROaQBmuzc74iiYHgIhW2UeSVbOgqGFn
XqZuMV45UOxPlkLQNmugcB0mvuZ9OBpOhJX8iKbY2sLpd2GliEK6sGCWseu9qlW4dmT1QfbKCFNS
5ybCDginXh23IFRBhU4sN/AibnOz3Ch4BGrYWvLsLsslAmN3ETD80SPnCv/p+zZSQKRbx6L0nus+
7RHdl1DvD4eDX5pXgQFWHa5mscLIO9wADUQoz9dEvA6zkU2sL/AfuTcKQdxUgXyfytWrFFG58owB
ogSv41ZwnVXeUmoyBWEhoSKzVHz5a1BEB7AAzVJq60NecbBixgR+Q1J/Cr0I+CfLRj1jpCqwmcT4
LkL0QPgaNep97Sf4cAyrIvW/SlLaH9S+u2n0/L1SrIPkoiyNVfaLKsf5Anm3eKEbHVK+lo96PH2N
TTFoGMznFRrvkvxM9+kBZfdwTV0KYVBRvBeM+lqNS0SLyiXwpFch1vxFEKH8TkdJXSdCjkJIbzzF
Zva1EHMQo3CQmko9BpHxFROPcBuKSoafmHzwWwfHLcsYHTb9d16dyyLln24s5xhowyMaUv+XtPPq
jRtYsvAvIsAcXjmcoXKwLMnWC+HInDN//X7U7r0ecYgh7AVsGLAAFbu7urq76tQ5nw1Uj325uPUs
DSEsFsvIx1cIpX/VNJy44di2O83IXpFJKHcGMgohxTp7yvXf9N35hF/vVxGgTxyNP1hSCml1+xy2
9WXfhr90Sf8RSNUc8Rhe1qL6CRvG5Ev7ovEfBvSW4d+NZCcdpkthSr7r8BwVsaajCR87NBHc6Mp4
DwN1bYedcajrMgYjCbOREX0SJxgoqAWxQ9voGt3P74bnB/uCjAk6chDrDqLpmArV2KLVIFMS/Ed9
hFSNTDzl8MjaI2cawWzcN66uQghnyPCbxTMlqJpMHXHZEp1SQm3VCnMkp/T8C8ps+ksjBtdpopiH
2OJ4CZXijsTwS5NkP1DxQ6KuSjJb0tvPimbUF0HpP5ZKeJtyPyBaEmALlFBFwSCkJCDNwukg+d1t
YSqPo6Lf1gqU6NkkOX5Qahf6mDwG6H2jv9VxW6/UK67pB8CqJRps5vUw8iTpkL/jXHwRGLnVjS9W
0d3qYflTGGmpIqgV3axG2w521FVfihEtRiv70qOKC6vO/ThFji+PcNzV3lPpI3tTpXOPbb/jHfHY
1ZWrG+En9DS9vYGybefxGYmP8oASaxDww0hvp3n5jAgzeoYW6GjJCGYZXn2AvVP/CYn+vR7Iw060
fIjeu0Oiw8ipy/B7Ck9SrV7LcaQjLGfRhR8nL8NkHNDYuoIm7AE9riupvJUTLgstfKaq9DSG/U1Y
/tK07wQ+RIGmFHUKPbR5lX6CeHSXjHd+xR5UlGIHUMoV/VGxR9QfbHUWaiT8iHn/NFXRQwV7IsIM
Oz1G0b0KXDQkQaqZhbIbLHysZZXg4FRCA6wqjGllpz/CiXxliuqVoBbeDnVeEyJ8dEs9yd+roeJa
CjLqWgkpdHjw1M8j+jUj2u4V6qQlGxd++X04+a964Ie2ooBi1LvXxNduLaNHYUY+DDk8iwiVDqj5
DqZifRL6/sGTU1Q4qtDbIS580anopkZGYhtRcyNwesCWbsBMGV+KxFn0wcbPsirda2Fuoy30pW25
TdQFCphVXsTOKNPnCzOiOw2SW8bxDSc2l0jlRmoQAu2EDA017klWsecBdiug9rrvU31PYIeK/7VC
82mc6PbqYGZoJptoRKOU6YDCtuvaPIRKc9Hp9U2g1rdDIj5G9UvYvqjydy/9CsfeldpajpTqN12j
uy1xRhTqS9lT71AT3E1Ne6mb39FieSMHiBxRIjiaIDhDzdVMqRAhsMavxqBel2J33xkWghwo7UzX
uhdcQ4B/lTXlRRAFl2OcU/YuXsSSPSxC7CheRK3KjM6PWEhgLS0YbRUUP6LecJul1fexrL7HWWdx
bD50WsZxWxkIf9TSLzbq3Vho6O2Guzoqf9I6DUdba/3WrOClirorNc4vgrw7FGZ/pRTe9diN13A7
wpRIObzMfkVhBS94Tmgqdai+ScpBx003E9DSvED8NblDgEAFJSLs9Cq+7fv6VoGBXyuHZ79oHgUv
e+k4CvadWd+PZYabFvm1lZq/YHygLjq8q7zsGiODgr3+a6Yd+t/ISNCOrOpgytTFM3bwKnGwKmTb
4fD+iVrIPtPGfWC2kEsoP84/HlfKTtziRV2lOqrPr8jF6zGSJANmT55sA4+2ZP8m7uv3IoAV7Goj
dd6x04etauFp7uGj0cUjcggqWNqLYTwo4zC9prL5HGjp/VTNXmXWG6islbQVIDNVgeSF+qT6zql0
9D6uQnPMGnTUDwX04UJevgiNv/dnesfzU7meTbIM0rFUN6jeL0ZV0//n+WXaHUZEsqLkRkVouUSV
UyhfvSS7SPv0qVPaK1npIZbk9afew1sJGF9D3xLKc3nkPqhR7b/ox/sYud3+J/HkkFW/IlE+zFIX
Sg5V7Hzd5lXkwRJbQ2kiSTqR06I3eStBtJqwORrO4r2d160sCKLaHHw0cMf+dkbonJ+xFeA3+Zoj
E4u0v5UAL0l7lka9rSpH4nIZOKTFZgibeak8IiVGmS01LpK7yI6dHirrjS9Y940/S7aoCBQ9BI1a
ysGoT/da9aQUD9Bvnh/keyb+JG9xNMhFQWCSjcKKddwiROya+yUJirdquCyMZ10CXdE8ZbT/J218
XaFva2ayM2bQ+Wrf4KuAfdMV0NjtAK8aVbtrGsSV4KpHh2KfJqLbqQp02/7GF28s/LKINtVpRjsO
UPUoaK9aHsdqZmxUL7ZMLJLwjeCpcijKzWHKRtg32gvES/++DgOhPmAPaJwsiKYXGbh+0OpMrQOJ
R6bnpLVphzQvdN3X86u75kDHoXoxkBjJ5FQrCpH9NwrwLkvNJdSqyt7sYWb7W1Mfg+ZiP05dxYXW
w2USI+Q50Lw0fvhJpwl3w85KEfWjocWuRBZOq1vLoMqNqG8cDTfoVbhRrYMSuNHCcN8i9qcE8uOk
Xhk+3e7DVm1r8wsW23LIeHRrKRITjQONnuKke+9yBnrRR9n/jP/xOALTDzjBgiB9sYhepEpQgfvT
YWpBsTbTRSEED94wuZGcPZ9fxFPHn+f2jyn5Y7JWIsWukcBpyWwBJRNvoijeWL5Tj4RT2YBoATiJ
REFtEW48c7RE9OIahGOf4+Jba96PvBL+fhRAAun9o1gz1x8/jmJIcqByAkeDqiVu4CGHkhf78yZO
UXDzMP6YWHh7iO4ySp8MYyyHcB+Ew6VEwQIS9uwe8TsUA0K6y9Qy2sI2nwKLAZHA1MPVmyoFjRgf
h2ZFPgy3aG4AoKpu2pJ9tpd5+smO4uSutZPvp988NTQa0JHKbHczUmK7D3xlDfkIsBLvTCcnXSBB
ir6nUef9QUyv5cQlG3JXNsNGRn3LyGKGkYYeVUFD6mTwOHPbYvwmxlKC5Izy8tdL+WE0y3iS1L4q
Jbl0mCz5ok2MwkZk8yJW9KtSSR8qg8bLRnLO25w//uOhOy/jnxlcRBAvtdI8aC1wC92z1Tz6ueiY
LeBJ0sXnDa3NIvcHuheAMZMYWvhLX1lq3wQ6x0xa5FDHx1ej0DVw4fZP5w2t4FCBhELlgPQIIP+T
2mgptK2egZo+mEq/r1TZ9oXgWo+ee5VihX7Xey/w2jsU7KnKKDuzQS8g+nz+G9Zm1RTxR/YlcJfl
VVq2/DaEopsuDb9z/DSjzwsBAATa+kT6h3k9NrVYQHnUSsFsGvlQcMDpOtlGlHL9/O9hB2AAYN3R
ALioFM/n5T16HAh6FGdJySbwTHHveT8a/SuilId/mLYjI/O0Hhkxs6AchDkHUkSElE+xAos94poN
eb7zhtZec/QnmAZAD2IzXEIfLaF9CUV+jKR74yCtcJ0cApUe44FODBklvB0K5V///gbEDIIO0Yy5
h+fkeeX31SBKHS8Uz6+vkfF7E4LoYpD1LQK3OUosd/SxnYVDGG1WmcRl+TC2uVuX/YE6GlocBjT2
gqMXf8soBBp6pnviyQii9eQt1ySTpI6K1B9qTfhVBfG9jDyWSk5jd37FVkfFhka7hH190uE+VLDh
oPvQHepKQTe1INN4mxrI9qmPY74xpnXvODImf/QOQQhrRTKIIM0PNHEdXvi34XP0qtrjQXDzg/x9
Czu/UpCfp/HP8BaXcEQHWqKwIs9UzS0awg50tE5yXxyUm+SQP6ukBm3d9uH729WX6aFQ7QpalXYj
lrxf4E585+gz5lvZ0Qa0pjm9rCB63zho23Q3Ikm5B7hxnvwrao12/Tl80O/rG/MifuLv12C/BUBf
DZxHH7AIMyCyIfMIgh4pw6s5H6al1xJvuTLeOo7W/AmoIJ3nIp0DJzwDMcoPnHMavdrmDGiZlRxo
HjULD1lMWCiNRNqyuHYA0oNC2zYNaKfvLFpsrGFElorF+1Vb/LkIkw0M1ZaJxfINZIkqbpqgAylM
WuNNJtxQot9wkrUlotEEcq8Z7AjDyUcfSeosHdDiw0dKLdqnZXiPcv2hUs3MDgv5+/ltP3/x0iG5
N6PFhAjKTET10RjUf5UqwR9+qDOqdKBEhI3bwuqUmRYkCAAET8m6YWfM6pxHNg2Pj334A/0NO5e2
4NAbRk4SBVkkA1ZgW9X9ZBfStKuqF6H49i9T9d+RWIvHGRXQIvJlpqrX6zu1iu+qVng5b2K5aUgT
ALuHL4JLFa0Fy2uNmAgVEnZN5IrgINpOZMG/yvwDSaM9kOH9F2vgB3icQSC1XPuwydpqLPvIjYPm
sfMOAlUfZUT1sU12GSny89aWa/S/Y/tjbbF3UmOiS1rCWq+3l5VqvXapfJXo4cbZsnyuvZvh3sFz
cA0nqsneQH5CjtzS8926/mG29yFEDomR7qin2wX6aefHtdyuS4Pyxx00aGUUcZ5Grlzms1CZHeW9
XQ7i10zInfOmVqfwaGyLzTp5SaGmwcTY1HJv+FIO1ha1RU/fOqdOGrHeB0Wq+l1UAyDkIgYFZoMK
V65RENsp8DgZTg0u5nJux8wuxOIxVnfaTrwIfm0ZXt0AR3YXd6u2mQxP8ZXIrQrkpjs40FXLtobL
Ovxs1e3+H6bzyNjijgo1fSb4KIa5XviqIUQVke7swvBf/P6/VniYffQPAMBTkSVe5Ppxdy0W4de8
M76k3fSXxYV5xXRTp3sO3hl6Axcr1tIJLSbwf7uSZ6Du/COsb7tgC7d+cnGbrdA7A+xj5j89yelE
vYE8l1HGrnjVJ/ZwA87nar66tE5Ib4Mt2tt0M2sucWRyGdvFKvNUqQTqgYhbYSNA9tuPPcmOJQjF
UAgEGOUpfxnp30cpz0kXbhPiKROL0ORWHxQh2rYxGqiXUbhxKJ48oZcWFsGw9WvkJTlDXMF3EsvO
Lt850yLH2MWW6+9iZ3se1wIjLHT/HdQcXI6unmkKg3YKV7LbxrXdJM9p7+3GQXLS+LkCukFP4kZg
3BzkHDmPLBalkAi+xCCh8EG396A4hQmmxLb2mgtE0jsAJ96wubzOLOd1sQsqxPZqtYnmyyYqV4ja
zMxwwev5uLEW8Y9nchGkFFGLxh6ctAuAC6XNBmibPIDpyLdmcGs0iwA1qbnUN2oSuyZqnDtf7hAB
CuXP50dz3oi8jE8lbK6TVGQxCn9paNdp+aUTQmFjXdZOrj9TJi97HXwCbVGOTJk+ptDVFk7TfWqF
0Pn/DWVxFNdTVZRwa8Quza+7sf5aNBv3sxO2w9m/YAJUFbpnFZ0moY8u3YxRqU5xG7v13nOn4E5x
qEa0Lo0vFAU06RbF7vKQlDfbLF9rTndkWVkcIzJIqAKxPGQRa+2iUVtUK4rMVZPqU6k1W2n1VWM8
3Egkkrs/YTs3vMaDnJ4wP2qZI06mrXii7XeWw9X9H45Hem2kmSmNJ8/SM4pCUAxBxlScvJbRiyfc
Fls6TWsefmxi4RZjFwp1YVE6QkdsL1jjvSTFGynsdRN0Jc3MO8ZJ05CfpJOSq4wiz2NH80lo6Bti
U6sWUH2eKej109YalBiDse2xUE6tXQJeKUtxYylWTPBEU1GhIYnMDWIRPD2ty0Dt+4lbG81zMZS/
ZSu9/Osd+sHEInTKQi2UocANNu79/Lm2kvKgm022YWXFfbHC65knFMorS+6qPMrGqet9LnbciK68
uuodurhTW+z6ESidOm28OVai2wd78/ccHXSpEg4G/eBEt6q+zsXhKRkv6M/ZsLJyEdKhDeARrWvW
aV+xkECv3Hk6HpBxgk+Z9FSYcr3zTcSDB0W4HpItHpGVK4NBIWHOOtL4SbL947gkFWn7BOSl2zT0
OLTxbZob9Fwl6Ii3OysoDxEKrOcdZGUqP5hcOEiExihq8SIXzOSuN1/y4MYzvp43cSLAQRCHKY7S
JEoLvBOXRUOxrWuoZ6BdUPXqEKJIZfT1F/5rb4Xlpdlon0HCOaZV/RBTYJNdsCkfMAec46TL+weA
dqedkU502uU+zmsRV50pTkrIxaiijeAmvNKd/Gagmrfjye9sXYrW5nTuLaOlFQ7ik2heZJWuNyrm
8k7ZV531O/Wlr2I6/X2EIu31x8wcXo52gTH9x0yvKZdD4u0Sf6uAtxKhqIrPRSedkuRJmEU23lCj
TIvdIJ0i0KVm6mQ+KrLnHWR1vmZlBwItMPhlAk7QwrbPLAlaDjO7qkTzc5LlL1lWbUSpVTOQk5oS
PX8GbBIf5yuoJyWOBO4ShSrRFJM7YUvnZ1lt5CxXguGcgOUJRQafSuRiEwdy3HccKrHbhM95eCVE
BQrvv3Kr2HiArtqBbZV4S/IV1c+Pw9FUP9e1SqDJvWhb9LzRjYjH0dH06casCt35hzWCxxKXFmGz
XGbKuraQY0JF5BZ6+Eg9yM1D+acXbxXM1hxOBow4c0a8d2d+HFQmF1NcpB4SZVLutkrtQja04QYn
GJM5GhzbWJweCCpbodqZIegmrehtObM0lBv1Kv+axp420loy1a++FNLaYIx968hJ5x8SH6AWejpe
aNi9SAPN308vzeMqcEyRS9nyVlbBqjZ6QwKmYoi+BFX1KW1VNI/97OK8ndX5PbKzuJolOWpZJQk0
1yjNXVB998an8wbWvPJ4IItQG9VT6+VQVLlm9jMy2AOFq2Xfq35LznhtMxNfyQ5DRn4qzUKrmGh5
chi5mg/KS02rXaf0nT129RYqat5Hy8OD9m0arOkeBx8yf8lRmKVnV/bzjKWRpCqzc7GbbHGgJz7N
210ZT/QoSOhxd2OrQ1SNjt7fzyfpYvgf+IaZWf6j9VGY9Lwy48QVkR9x4spymN+3pDSfaD3fn7e1
5hzHtuafH400yAJLQK8yckdkq0vzedpUulnzDkSwYEkDRKCfVKk1vzebhKYT1++6YK/DPncpNZax
U/D/PVts64hcy6tCKkC7M83rOheqRTCmdg0GwKgKd0R14Ldy6N3sSfhkOt3Oeuy+hT8QsTpsHf+r
0wj/9lzgEdkLC4fJGs8awZQlriKW780D41UAFH1jsVan8sjKIooFolWOYUMaXPSa72LwWxZQ7Msa
Z5B097xbzN97sgHAScBONMML3tNOR25RCCIa7lMFGikc95IQPAqZ9iUu23+5BsBH9F87C/fra9Uc
1L5P3FQZfbv2uhvfyH4PkaJu7KmtAS0WKKyaqQWmGblN39yS430w6uEqy+V/uAgcj2exQkPiN0Mn
tmzdBHWxPKFdtinN361ofW3+mmh3PtSOjS0cXbL8XkrNIXFHQbnM5ay0AShdqmpzG4fULUTD+3He
K1a9nMo5GQQ4QohNH4OF10ipAdCKrUwTl+cBLOA+vLFQ80efeJ5FawIMNCpiaYsKoDaU9NOUlOdC
xXRG+vGSBLmv6Zs26jd52GxcDFZ31JG1xdkYeJFeNjXBKRWRNlZGO4o0G1dPVW/D0qoDHllaBHV9
EqzYa5i70kucZviVmNJ1JOWHf1ihIyuL/SRY9Ahp4hC59EtndjWYl0MpSrvzRlZPxyMji71UmWRm
IbCIXCtDgioZG2tXi+JXI5SfUyl87IcYhaCu2hUtfTjnTa+9llXIMKmkcjafpE+kvNQndS70QMwV
PXToB+3qgC7DzFdoxNKyH1KWEunzUvt93vDa8h0bXryZJdUQWisKU9fqH4Lkt0rzmL81uDVnPLax
2F6dZIBkhDrC9RN6ZCmzm/ZUKY4hFlf9YOUb18INa+Yi2ek1nRVV4hi5Up+/WbrnmIL0NormzRgN
/xA3jga25JJRJ7PQEoOKYwE6zs0ECYAfRHEbvrGxROZiL3cDbExdqCQuj+RdkD0IaWML+ZbW1vur
Zxmg4B3jfgGDLursC++fV2IUarw/NtTpXozost5lCAR+aqpufKLn0r8ufEHZpWU67vJGMB4iRZz2
qefR0E1CTbqqWg0SyqE1dmS0PGeylNoecgAB5112fYH/fOj886MzPBf6yvANwABtAjRkGs0LT6Yh
uC3Ua8GIig1rq7MPNxWQVYni6LIfqgD6JXqCiTuVCgpBh4GEeUxf2fkxrT7kqAxYkGHpJM+X6H25
jsROT/HaJg+qq85M71RfCnZaVom7QeP+kJhasavrUL+remG6HKZQ/VQEvnkxdJO0sYXWxgwMmFIt
eE9e5MrHGY7UJC3ajhxoDkGJHauwa1Ry9AuB0efzw147FI9HvXBts097kCRMLkkbJylpG23uRfN7
7Q9XRbSRYzjp05qvFepMzwZgCZbxZequkK2KGNthLFTTL1oqFTua6JGxoQZynxrlcKu0knHwFU/b
DW0kOIVmpTbdCWD7wlG/rXjvXitNk16bXaC6AJnhCzehSRAry9ufn5i1G8nxty58PDAr9Js8vtU0
iytNKB68OtiY+1UTugwfKOlMqtWLRYYPT+/FjJxLEPLOtIz8OfBq5x+GcWRjcWxbdVpNVmzErkUp
3tFowfkaSYmxkTxcTcqqMC9SmEWMFvbqj/46NVodJyZD8TXt0BWKLdS508/kBlIow33RK3aiaD+4
EPn7yoh+dZ204Vzrk/nnCxaOLDRsXVMguVhZJU3yJVksfGRTmmhek2WMRjudcdJUYpxwZmdp2BWN
pMOWchV8lvfSRWdrFMTlg7KrwEVvUXSvRdp3qkvqBgCIl3dWic68XmjKwA2Kz5O+p3u+C2im/4e3
xbGVxdwFkxGG1mwFRtSbSLozyZ72fuLowwYv22pYU+goInU/N9Eu7iFGJZutYpL3k3K6Vpv8m175
KUIe48Yjc80ZAGFSB4MhlIrY/B1HB1QFb2vptxJMRVa0i8eS3vx/cLejAL1sj4pJlprFPBKzQBUw
SHeIn5zfuatzdXQELG5RLewBWdEboSuWga2GPwzh1VO2TvJ3rZkTfz6ysti4kSr4YjJgpfqi0+R+
V38yvmQO4haO9ia9KY/Trr3MUVJ1wIs9b+bq106fo1m0Fo5HQ4DfNRnWw/hqgBFPayGSyQEcg5jM
R2njobR6xNOYp1AUxwFPcHFmnZMyMuYoJbZ7XpzSTRimV7nZfBL96aI2M6TG0huvgwW6gf8iyum0
laxuiwh67alx/BmLG38pxXqt5f18X6WtAmYGTxHuxNjkiWG9dEN3HRqb3ZirO+Jo6IudN5EBl2AC
ZuhQz1Qkn9Xh5by/rmbH5v5keSYUPYUdVKY2qXChcBc3tOm6NHIfjqsqSn8PtZS6ZZCLuxRCsn1W
dYpNHsCCuEwsrwMI3x5AfgT7zrozdcW22m6riXc1jB592uIUpCuz9UdTBhA5CR1US2K1g8znypya
EDqISrfPT8Xq1j0ytwg/CVSdpj+IgTso2VuFWVMl+dkKhXPezuqiUiTXLChVT9EXYiWmvjny+9XJ
oGUrgLDKzKHe+BcrGrpq5FpP0RHpaMBN43WBWzQaBqLySew3BePmnX4Sh8Ak/p+Rpe57p1atCXcH
0FGlvbGigZu+7z82sKhl+avSJKLtWZNTRhXUSlBnBf5eNuMt/Or6fP75iEUwDIVSiKqQekYRoK7Y
jlDNqRvPjC0Ti4jXqDpU3FVBhiOILzwhdfpu2FivVe87msrFtbIvzdYzszRyVa15VkGRlm3x1Pj5
xqVh9blqwSatQ7UMFeeylKGFtWb6EUmFeo9O+UXjjPvh0rf2wj54Ne+htbJLwelciHQ25nA1flrI
cc3PtBnn9PF0t/xIsCqJAY7ozdhhM9In6UHdL/ThvrDqaS+3vgxhUrux3eYYufBRBFlA0NIYo5C+
nk+zo1tFPwqFp/UDZ74P1i5S9NKFjjW5Ej01qO1REFRYFuhgbA3PuJb0oTuc34gr46ZWSorUpHx+
Spyb0X0UT5ESuKEgXXnlDzNoyYSFTgCpjdr0dpF+Om9wxZNM2OJghYWHBIuLQ6NShKhVvClwJ0ly
mgaySP1Tt6UJv/Z2OLayxMaJORpQfYgfRZfiCzKYF6pNmfRgXm8LFazsPkwhjC0yiwqon48r6HVh
l05IVbtyFkGRNfFcqTacZHXOdF7tSLjRyrR81EmeKVDNIMvcVPkXU0QqpC5+FtVWr4m8cnVCLh1P
5B4DPGBJdD1B9zsqKmtT/jZdyxlQMy938QvM3eqb8qO7kZzoAFT3Tf5Z/dZq27htUnRRxvvWEdxk
319svYzWvwf+H4qbIt0oi6kthNIYy8IIXCnQ3NpvvsvAj5zWKh/rSX6T5GYrCqyupcnjfwaz01u5
iAJtCOeHUPFA1+VytFuzehmiLQ271UER26gKQ5rPqn70l05vzboV2PG9B8sWZzhN2ocIRos65BL1
D28KE1036mIKR/pJD7geSZUoeWLkZv2vjMKwNkYbzrl2AwaqMmunK7QZkOb+OKBGicCGSnSGyG5x
iSC2G+9qx3JnWpxt+oGVW9cHY4t7ri7HSqbOG3sY699pU+e2rsRvbZTfpJlRbwTHteQS1qC54m1O
JXaZPYWSfyADQAlTitF4kg7Fg3JT39KD4kbRrv4iflEP1WP+NF5kuy3C6PWB/jE9//zoYDA1fFEw
WbgyL35lCby8GtKHtiQ0L2YGz9w/RGVOXJx+7tBeVlDz1GuEvhS4j5mxrWtPelU6Y7xVLVsf0x8r
8/Y7GlMkCmJWxIwphzozVK7FMdsFfQIf68Y7V5ofsstjVaZXkjZG+iZPdGYTX+0VpaVFRK7DfSx5
d7EkfB5a+Br9avpBp0V0QC3F0WvvPtO8X38/mYrFXiD/xn5YChOk0wgfdBED/Y10He6/XJPvC6n2
How2sL6dt7U2pVjibKBFcNao+DilNceCD5EryMW++zJXWO0gu7Wk2xCe0POW1uLWLB+nQpKOWy7P
uT6b5CINaaRIOhqj+je/QvCeTsRp4u9mX9FaJD62ttjnYZq10dSl5Bi9+6B6TdIf50ezdqQe//7F
vIlDKMHyxu+v88COYV6ElhCm4PNG1hbnj5GTRq9KCxQzjiMAcAL8TjHc7sPP0v8mJOH+vKHzo0Gd
4KMX0PTkSYNP31o9wfJsFNDJR1LxNRsE/3De0urOmrNgnF6aadJa9tEUSEgxGAODl4Bulrbfz8JJ
ynDp6dWuMVVXzKXQgb9Gg9MBhtU+iN/Of8C6G/6xP8/5UQzpVWnyFV/gPWXJxSE3enNPQv/Skzh9
UhCg3bBV6Fyf3D8WF+eb0gYVqN84dKHTFmxz5gHO/d912T2cH9nqQXo8tQuf7yBU1ksNQ9qIFHWX
3rd5+capC2g92veyfwdzjAvVbGrLXfocZsl+lNV/uWsef8RiYwSVUaVlifSAEYk2l6SdWif7LDE2
PHb+NcsATRs5WQYTKpUT3K7ac+7SfRbTaZlc9Iq0r7SM+88EhdLQ7ntpoBvMvxDG4fPGJM9XuBPD
s/I4UCtO9OX1q1dTT9E7uiZmGpL+U5bZwidKm262L24hpYfMbuN+tBrJ5tT+TPamMayPDsu1Noqn
kggt5v4bdHuHsM6fzg9q1UPpwESSUZ4bZ5YeWumNoaWYqOo432W9+G0a6ru+3lSoWTOESgZvA25F
xLPFWHxYb0BszKeNdi3o1lMdT8Cg2o3YvLbFeSHSt8qT+JTKZ0oGr8wVtINEqKZs34xGW9TjV6Uf
nFaUY7tRGn3DHdcW6djkYusJSI40QYpXmE1rq2YElGEjbq1OHWsDxog85omeS+PBsoP4UuymanfR
jTnk9GzyLZjEuhWSanNoBuA3e/9RdPSL0VNDhABdg76zDGZnqzeddgshsZbhR+WQlCygzxVxvrgs
RrWjU99tNbssYCOLL0pXf0CWE9LfUD5AI74vLyHlVGhcFWAqEGzIhs87/QlzCpXf449YtgFbU2+Z
achHQG7VOQo85j+EaJehnkXzsX4z7EZH2seO70TX0SNtDjuN93m09RXySjxBf5H6nQFsX13WnxO5
C/sQyDl98Z2j7sjZ7JG9OKS/qhvVbS6h46aOc53YTIYBq/sL8xHZ3rgRZNbWnb4m5IlmJhd1eSp7
8+VwMlSytgi+78I8n/ZBQpV/UkR/Y6usmwJDgHSUiK7mwsWsxpDBrgDUAIoOQb3Ec2GAd/rl/Oqu
xYC51+I/VuYNe+TINaqnoSYAQNMq/67t229y334Wqtiw5UF8Rpv953l7a1c1HSoKwCDkG07aUa1J
BrQwYS8G8CYPl40oOql3WW7xJ69VNGDBmivz5Bm4Ry+uat0kDxS2vcB95xyaHAG/3YV7VXWMmhxV
CuHGPomdsrG3MtGrQzStmXQFJCYo/o9TSqlClwQBy+LwFhqHNPneNhLIni1dvtWl+2Pn/QZ5tHTW
CDl6lIKf8jrZqasfam7umpYhxTciCgbn122tpXxWB/3PqN4zgUfWco0boF9hTbOEjPyGluq7yhrl
W9GzhAOIMWk/BrTSeEVnHhBmCK4iDe76WjXwXtPrv8lm3m2UpNdOk+NvmmPG0TcFVhYrvmxR+9bN
615Q91bvbbSXru7Co2EvdqEEwrlA7Yg0KhTyVsEO7L+Z7Ra2f3UgdBayDfHVE/SYFbeAdRECcP1i
eOjb6E2qi42n+qq3HJlY3OcLySg7NHBIh/m3jRjaveftpggBgcm/RJ/BPe8ua9Ys8gHwmdEpcRKt
Yy0U5ATMrisUPGHMcfolxF2yV7KwcHq5DJ2hrDciy9pK0aSJXjZxRYeG6qMzCKYVTIUPBkxpsofW
b7jg1neRQbL4r4dmifPBD7+WZJKI/minKTzg9hyI7iDGOxmmf7Em6a36qC08Gt4WtG1lVMfWlrW1
EWRVG/hZ6CalZAfCTVcAoKNL6fyY5m9eXNaxAgmbQq1AJ5fycUxGllmtIHKdoTFuJ0g+V7/vEsQK
UtfuBKquYavv/a3k0drQaKJBSxDApHbCthXQDSoYdNS6xQyhCuku2Cm68SKV8haR5Frwso5NLa6d
bDykBULGl+a6txt0SvfoLEFi/BVtigulT9/oqTm0Y7n3Ze/REmPFHmQ0GqBWOT/Rs6HjiYbrHNVJ
8sP/y8m1BE0EWRSNYZr2h9GMf0ex8bvoa6eUg++xn93mnvQpkZMtNuDlefRuc9aGJNlONnx5cwoF
U4eDqYBJdvAOpXYnTJkzCA887c+PbbmeSzuLCNNMniQ2IixdI+o9xXTrG7fFFnfySVpkaWThqYUf
jU1mhcphnMxXodVeVUHxcNfuWx17ruopF2WuvQ5pfTFY+sv5AZ7cKTDOntdVmE9ptzwB/cV+F6nN
APep8dTvy7v+ti5t86t/G17Kc4Z6V9BrIdrCxil3Qn2xNDufHkfHXB0beSwamDXfks/t3fjcffd+
Bq/G7VwPKq7U6/Cp/A4nz/nRriwng7Xov+StS3Z3cYFKQ0GR5/zuAc2alKjjWQ3yN395vL4PDdCu
bpJSxUUXx2tHr2oXGrAcl5G6y6Kvitk7nb6V8Jk/dbHroIZ5zyzB74qU8scJjGM9Aa9a9wdBqe77
VNiHprmLJWUfVuFzP1FxUPVLQe4uxyZ/UjqEdP5hKo/sL+4paYDCiY/o7AFwt5ft4161Gei/rNeR
kcVUTlPvh7qPwiwy4RQxlPCtEHWehEP4/fxolpeV9zU7MrRwR69UxS7qGc00oEKtmdWXMvM2umCX
94eljdk5j1y+EdWqRAOrP2jGZZnfTTBvk/oOdWvn/zg/mvVNfTScRdjKB6n3jDRBaFA4dM6o263r
X4m93cAr05U7NXCaXbBP/oe0L+uNW2mS/UUEijv5Wlx70S5Zsl8ISZa57zt//Q3quzPuruZ0zTnz
YBiwgU7WlpWVGRlh/dNUyPcQV9oSVE+g2MH2URd6v7b6jqOb5jEE4IKHtgGiiTM49mL/NoL2gbW9
EbE7yyOhdDFAv1EP6aU/8mf6OB3DQ+p0frwLd8lrPTixNVlQuPG60cGrXf593fyWCwHTgmygQqMh
uGC2ZCE36POUZ/D1pvV7JAxfRhE8p5DN4wxTYstQ6zBxvxtrwucbZXG+XSqxjoCOHiQ3wgUEMfR2
dBR5NCE+qIcU6Lx7c5wmr1CkV6BOJguICTuJlYe5ga5Oo9lLq1jg/oAUWDLfZeWA9iVw41hVNOqQ
oUw53mDjPl4hduhXRvkffxhvZI51pYaIYV2t6l+JiJuqU50lTe4EwbSvL8DWUT01JZ3PSwbO1Aax
G9yruBPlheZoALxuYXOJEZahzo6edZDAnlvIhzYPQxkbbDLlRyTfbtu0eA5VmVPh2TSD0jqYAECj
cUFxAO2rIAhnMLNW7Y2o7uMBQsX/EBX8vYfA4geEKchYQbZ3PhIlGouUhGR0g7n2A6P8I8R9ydmo
m0t/YoOJQ9NgzJW6NcC3L0FGdrCM5F5HjmrMnq+vyta6Sypg5ysrIXrjmVUZI2WZhTwFt+ykecCA
HYo25kQlmyZA9g0hzhVGxgpUhbpSA8UygNBcBj0BNCgn7mzxTDCjyKQu1PIokt2+DV1NHEAIIzr/
eKJQnkCGCC8Q9ZIPps2rIddzU3IHOQDh788+le3rFjZusjML6yBPbjJNAQNlEPey2+hkfMuzVLJG
E/X4Ui8MCy0CpY2G9cC9bnRj5nRoB+KVAfeLJBjzRo1IlcrzMMmuWUG4CU9mClKBl+s2NvYybGAH
EAK2FvBeng+sniu9qxd5dGXoF4FV87bScqeXk19RpXKGs2kKJJuIRtF6dHFVyqhQgyWJyG4ZmDSA
M0CWOzqqszDTyqj86+PanLsTY8wZFaoyEKBNDv78HuDV3wVE2P+FAYTVKMmBMh91qfOJm7VqnKvO
kF1lrr5iVfzd5SqvCLJxIer6iQ1m16lmlyB9XMiuKo3NbqjM7iWEDLSLeDt/yCvSoAtPgahtBHiZ
Ocm9Kyul4CxtJx4kogYexO90Oy7TeKc2EpJElQpNiYSEoEgaCxlMFwtJf+dFsCCxqk/oYp9GW0PF
zyadXttBEaM6PEpV85yX0E8MtRliKZkJmtIoMUcqJwALl4tUP09V1byUYk5ucY3MVtaBFR2Y5fCx
yvNMhOpqF9kNOs52/TSix01Qa3APZfmOGGH3CDIO6G1DJcWfq6I6akSNbgmBQmCrahCl+DerhlhN
N5AgAeDlfNXkQoqCRkR4bfaKN08tjeaQY2JzmwOeCnKdFYPI9qVUsdxjGQwEa+N4JL1MMXJaheFL
H35cH8xFQgSXHXiPJB0JMwDDL+JCI84y1BexB6dqBwTDJ5AZBs2K3ovQC7pkaGYObbQCgCzus9QW
K6t7mpk6r4Nl66itpMoocUFAC3fu+ZzOYiEEs1IqrgG4eCNZZRhxztrWlJ5aWP//1PsGiVB1sjxB
Ok1EGmtVbSZkcsxJdfJw4KRYt4YDYhZ4ImA60SjJHOym67U41sXJ7TUZ9bH7fPi6vmzrfDDvWOhT
4SULfwvfzr5jQXU6pmXTTm4taB1NW9ORSnK/ZDUvTbX1KPpWwkKiA+sCGurzeUvGtB/AOwSaFKva
TS7QCRa8BeqN0m50I9/44ON7N54qaFBAvyzieFSHWLdYT0Ublk0DY0kI5dDmT14Z901f73WBRLSb
9cOSQrtB5GkgbZ6FU8OMrzTxzCyKFsducmcnxyhV9HsU1mABG2HPfgN53tfr67i1K08tMvs+kkr0
deeyDDU1QL9HsINYOfSZb9A7FDtzN6Sc1/RWBgnvIhOLCVbGlejmfDmLsY6haKXCIOD+wx2EL+4C
G9zRrkHTe9lB67ddeCon7bKxW+FiJJ2gHR5imGwQEmbgJRsGPKxLCarTyX2mlHRUF+f6XG5bMQEx
Af5wg2MnQt0kH4TRDaFKrbQQ+SYTLfSn61Y2Vgxj+WuF8SOtHhZDgpKii8vPTuTsa9ATv2+H27nT
as41cEH1DedsAOQO6N+qQIM4/ny1+pSUc0YS5Xu1cid0DMhlHQar3GnuWmePPxbOUl0AcP9jEmBK
5Ic19AIzOzIBzXE+qilEYIJ3MbovwDs/Sgd52E3kVgaFTDTdVRC6XmKRLgRMJU1pjcsXSW/jcrDS
OrXMceBMg7SRKweKB2u6ytICAsF8UwmeKyIF8N2rAuBy7O4zezrofpdasq14gae79Y1yTz5He7qN
/OQx8aEf+xXarT++Sq//Irt99jXMDgiUTCtAyz8hogp/y1pFl0rxta7gjHrDC56ZYdY+lureVHLc
IdDXu0Xl/wbS1Yjei+ZzNGW/7XUPIZvVLoDOXN/hm+foZLaZsFdspnieo3Byk6Gziuo1r95mhRdE
bY0OJFwAzKAGAjfPjK7NZ6EGwf3krpANUPr5o6u4ks/THNq4iMGY8dcMM5a0qNMQZ2h2jWinlS+A
1HMma9Ohnlpg7seiMYWR9LCgPAz2AmFA802zai+4J3f5DlsR/ICgE+VB3DaP6YlZbQ37T8KZdhlA
DBxANFnxVu0maW9SSEh60ARGr7RiD47oGB8F8K9AjNo8vMGmXzq1ztwii2gGTbVOq+INR5Ba3JHI
X6+RzgGGo6dd5Qo2D0yxtS3BZkVwa62lKzaT0RhZ1BWCKbshtH/QPEClVqTQOr6++S8goav/OzXD
xAAhCFtCc4aZeW94ijP5Ha3tcrfqAQA2zznjF7Cub2sKRCPkte6Bm/l8GTtI0qpLAQefzK6k08ru
DcvYa1biGja4BJfHWf5OP0Pue+3uCLmzur2UKjqpITFurHyr51+gZUpXyCO+oFMcbb82boGbtLBN
4gwWKJstyEkoNOdxTm6FWuCG/muWOZhaCMFNpYfZqLHR8kScNahcEG65JPwWX+APddMXoPVPAbgC
MRcbM49SgeoT5HhdAJ0gs/QYL7z66pYFJEHQ9oNCNipZjC+Y8LrVSZzPrqa/jVFi6QPv5G1bAJJI
Re4T8T+zWri1yzjSjMkFWxjNph9GwlO+Wn+BeVkYoC9CFl1CHuUCryELYQK2IowBmEyrjc1d2anU
rHOqhj8iwL2vH7etQw2xeUSk4DclFxCKMg3bKU5Cxe37ssSjP7tPJumwRDUPQ7fpME8ssfCJsCMg
eU3L2Y3RJukYTX8o25GCvZYmnR/Kd0k/AXgd+4H6oI934NLYzcGvUflQJ+KWbQjB6K8h4rFDcL+K
Of9FDUbvRBoRbS0S0O6E1tm8V8JmpA0C2aKCV6/IXuwSOna3OSgcBukVFPFUVO6zMACNKtmJiaYD
lsGjFNq82BTkH9AAqSuoxzJbLcCDciYljgvZg0SNdhFN7vKb0EMl7qY5KBSCBA45CAUnm7zpEk/t
Mp6hjINerrpsxoNzsKtdsO8fBPS7+PNIF4+4hRNH1Djg+d7BJYfcm3Urvj81z5zhUhUHXaiK2Z1n
bYf6zK8KaWctRb1hMp3rm3/zMP+dYYW9wyvUZAKtVdxRrx4HsX6N9ZaT/ts0oaDpVwMnuIrSzLl3
x4GIOjPEaU6n7q4Tpx1SgbzS4rogFx7jxMb6DSehCAEBfbaks+JORXrosoIG9Ydq+lLwuEAJLm/k
h+vTtumhTuytPuXE3lwOpJQnvFCAvP5EZ97zMAVO0Jn7IBkf1Rz75Lq9TR+FE7Dej98JuXN7+oAU
oF7o0B/X7zKlt9rpK1UXjpHt43ZiRTq3svTLUM/6uu33gFpFg5X7mR3X6G+mGl1mKjQUkm0esEGE
i1PdntG/I2R2iTl0gaFF2CULHE9aPEG41dLqr7ouaFvyhEd508lslxkPWmHIMoQ8Miqy8b5EP9NI
Pv5va8bskbYqgipLUsUFF9yPJBQfRuVHz0MW80bCPATB6RfX+RTObjv7guYl5quZ8J7j67JfHq6/
S8N6YfAiArONbfH9Tqpd0e/8zkG0hqJ0itCeF2Vv30gn+5Bxv31mNtpgwKD6NFudRLETidNa1Z36
UVrhS3hE0zTScv19kdLRr/3r67Z9DNCBAsgo0kUXqSLogCt6NWPhRotYeuRUPdUlu3DX1wWI+5rC
kQqKNAReGfzE46bv/2ucxVG3qRZHINae3bC5TcPSyqsHsXpsYp0T9vPsMLf+HJvjGGAXuHKZ3ORR
9oKymj3MQ0LxSnCuz+jmDXAyJsavBDqCGtBszK4uQft5uot63iNm8xicWGC8R6V2TdWkKg40IkVZ
8UvQvCQypybPM8J4jcWIwBG+DoOML6KSgVjwYxJ4nCu8uVo/4uRmMRNzARMPjCS5Bt74RXhtGx7P
L2/tGacRz0nWE12Y3CjLLdTO98oc2bU6eXnPQdRtvrEgrwJM61qbvSA6n0ml9fGEHAHqsTY2wS6M
b4xYu6nK0paS4Dap7qQETqSsD2ZovpYEtykn37wZG5x8AuNNAr01FtNAfEuKQziqriakbwTktf2C
2G3R3CbkcaBvr+HfQTPxG1pV40UnOFsigRJ4SpAyXezrR+p/cFL/bYOlxk1Mc2WGgo3agfK9X9jl
D9lFb9kD6gVJRkWrepwmOGeFt6JrRHhxG/ydTvYJS5Suqwq1nl2zzC29aN5rGaVSEhyhIruboPEs
mJ/KvMtGmeOXOevIcueqpSKi8rvGXD14GMqgfM7VYq8HiL9r1Wkq47bOl4Fy5nldK3a4SAKCPhX9
QcCuMJdfWOaCGI14s6loN1tsMF++mXftO9jtPlCK+UqPzQ89o0FulU/CPY86dMvjqJDgQp8Z8HIX
Sedm7FplmvAQWOb7WjnkwMJr8sv1EW45g1MbjDNQ0UE2dhJsxFl1mAT10CCN3KnBscz+BcgQNYS/
w2HnspKFGEVDxSXIjjfoUQC+//pgtk7eCp0BDAiNHgBnnHvPQYvafGiixc2lyYr01srHkLMjtuB9
6FFF0tgwobN6wVaFlBHaUcHNAdy14alu7qiv4UMR2Kml0ODO3Ce+8Rre1X7nhm7htZxLaKsYemae
WS+zybVojHEMBlfzqsEq3IWmX7qjPSHn4+afaDW0uVrkWxvxdMzMysnIcxaSskYl6k+zFawhfhPn
f6qdsiYiT40wjjoNIzLNcjq5ct5a8qi5KmQDlJpzHWxeSSvRGNrPcaBR3zjfI+qCBiBTwliiXeDN
t5kbv6hO66pe5EuH7ItXzdrakifm2IAOjJ65MsoJEL25ask5ea2yipcw21qeUxvMtm8raRJwjeLC
UY56oPh1tKA61rjXD9dmXH5qhonjFrRToCQeoblgSqVXA/ccKHhjYmtaIFtxNRl/pBkCkUVGWrea
azWzhD4vD52Ky7c1I+1LV4KUEoi5UElIW2cAv5VbNWR5IRMpH69/LW/emZAwnESBxCbSemA9rdAJ
0VkgOeQ+mbeuBx2IaeAf4KIvEKdJEqdKpiBzHqjQftCbgyS8x9DjIUFO22i0i0hxdFWwVv6GJg1o
sTwmbUfl+K7Ds1P+I6UqNVTTC9Rqd33821+GtwpUbeRLjrdSr8xI/D6yeKQJpl9ov2LpGOBlndym
EODVk8/rBjc3Ie4oUFBD0e5CiktIZyNP1pxIlRyD7BCGQA8Ay3XdyMao1t4wET1SK40c21cXhXmg
1REygsku9tsbsGZAQjjZ82p2WyWYUzsslRywZ22kL+365o0Uq6poZge2+d7bAa1rO+byRWxM3pk9
5gQvRk3iMMQtLKaQ9tLkiTijKQYuGVTZ+RdTiMYT1AjA5YB263P/J9d9MJYKTDWZehOmyd4cAtpo
d7HyeyC6Bb2RP1kgcOJVeXOA2IbAeyi4NtkqU5NVmTbICBsr7be6oP+5mDsH7Q5OHCCvOYBiRZCs
vqtxd+EaJR99M1BIwFPSQTI6H6iRVSBi/CkSv14GbzB0GvX7tJDsCm2wA6noFAU0Mp/0JbfE4rYp
3rruBWDjlDZA34nRI/jpwZLEg0+uty0THoLn/++wGJeIrku0DZIeNeTiPoTaV27UltZ3Ti5zjvN6
w14zxLgzPKLa2gwRdVSG3lli16hWLSfKx1SF2R1aBnrPGAiPY/T7crpmdXWyJ69RgzS4v3pYlZbY
meaJik0DesC32RBpKYVUn1qrMKCe2XOSTrztwmxSEksLpCpw/qL4cW7fC0k8LJ3BgchJG3fE2eox
sRTe88EcNCswFcH9WmGIHfNx+ehvdH96bn/VVo7QYLEajcYJJRItnMKT78fKgUzG9UO5FVXiU6BY
s/LioHTMRFjpEHR6F+BuXUsOs5P6YWLFwVvrCU5rj3YUPneW5OMDUto/6e+Rwyvnb3rWkw9goi90
SYS6XsN9oxk1p3oj7FpxaKgpqe8CWKXFOP+pqstxaReeLMdWXLESXIrgZNbRzMxia5R4Tnt5Qs4j
2hne/AM8s5YCAUSZhi+fGp1tcC9h1B/6c/HCG/VW7fnMNrMF1HlewlYBCEQfVOT5miqzEmn4yIYA
ee84e6gEzV0gXk+1oXpagpxYc7nsAE1JaBQOf+SJ12y2uQ6rAgIaHaFRwpZLSNYa3Vh9pyuqXUFA
uNmWfloBZVTfjKEOFhENCg88jb2t84Yn04qDAYXXBcGX2Iy10uc6ijTkBmRbVDH3Boru1zc5zwgz
170ciQT+BDmL+sfUphbcP3hjeBXwrQk8HQpzkopZBAhPw0auS0g3AMUR07CGIpI2OmaArlw1TKgw
Szmtmtq5PsAtJ43WUQIsEdh1L56GJaQyg75BtqvJAytGjZQsbw3QWQF5guAPJx+yOc4TY8xsFmn4
/+/xqZXcSXxOmrugekEHBhrHMitEl+LY97zK6JbHPB0hM7nSUGSFsWCEozXZyo8x8sHkrRgOXEZs
EReXkn4jz/vy9frE8swyzimN2kCFgq3imo1K9fJVIZy0Fs/AOtknF12c/FeaJwohvzx8Fgvvdbsu
B3uVnswc+w7sgH4vSYeaU52r5N4kdWfLJbi6EAzlAC1GnBnbNGeiSQ2VwfWpyyzUtLTjpJkLZixQ
blsz7p2hiY/iksUWugeery/P+mPs2EDsB5A5si7yBYVwBM37NDBVQMG7xg7bwulH80iKF7TQQHut
f7tubWtoeIai6IQnl4KOsvO1QkE8CktpQLoj9xI1p1OFe2MJnJ6LEFR5pph91zcgWezrAOBXfYj+
pFKfPcrgxT+YXdS5aJtJd70pLTWdoLqs0HRQBLsxG7BxpER8jpdgctK6VMJD3mvmTQlpvYMej5NV
AZB4BH+06vd6BYIJfSbBjNaXJnWgiKjX1qgbdQHui3q4TeZa+hEgj/4OyvAU/SeiblBlCgxKzHlx
CnQR3JqzItmgCgA2czCAPu3r0mobRXtMMn36WrSx2msNWP2CUsEbpp3XrVcGNGyF6Qv97r15NIQm
OQrjSi2jCXjjAC+z2EOfDyod8y69j/VmcpAmjJ+aSECPYI/elzn+1OSq+cfPyJVRG92z6JBZ5ViZ
k9hkXYVwflLd2Gx9PUOjRDqMIBfuKu/6NrqgC8c75NQS+8ZrKkiGjHKwptANT7Qzt3oNjqqHjIEf
E87Vt21MAQYC5xy9UOyrK50TrY8ARgOmr77NvzF9Gi2fS5cPjVw35flpxLhOTK2b+tSXEbDClphd
txWwcCGarfrhNk9G8LpPKTgiwuShx3PK5Uzn+gK5ZpY5lmOnCkpZyCBYshZ3OhZ2/aLfzvfZH9QY
ncqDwg3H4GUl4nyc7OHUwZlfFuni6mC+UArTgg+ns25STWyhQvZHyHCEmhdT+Mc7VAUJ2l//w+zQ
dlSqQF6kBYCWl4GkNshPwYfLcXKbGYi/VoBNO19FtN8nIVgW15sW/eNWZC0H01Ho4KyTafyL6+/U
GJN+aMTRKPoKLrUsJVSBd32scLbHdU+Kgsb5cIDC7NUMqT5XS5Z9V5t/Qn2KaKU2D0PH43vaDOoR
geE5Ab4QUWNb/eVsCokaIkpZQFTX0NAf7mJHeJzvyVP2I38en+YP+V88WE9NrgHGyaET1DxToBuN
N8zSUsAlKKgfrRQ5Dc6m35zHk6ExD+M27mRTbAF71p/S2lpiiuSN9lU8gWfa0b2mA3GEg85GVP54
NfatkiPEhv7O6vppJ0ME/GiOo/VlIn5C0tDS/fiXApCOjXTmPv497oabmeo/Ax7l49arAUQpaLbF
SqLbkfErtaqAgGPBzilz06qBvFuWn0bPqxxtjm7V/wamFeS0FwyHQdokc9sTZKpXERL0KRvUbLwG
WoGvaL6yRKv8nUW7qXrnQ7DXEZx7ThV1iL+mmb2zjGi1MioR2zUFylCGDkeUOBEEJepSetC6P9e3
0Faoe2qN2UF6HULVLFqAMGiSyQPprpuKNXGvG9kqU621FWSfVdB9qCwxWZmCG1ouTQUJ1KA3H8wm
Pahu7+U1heKdqyy9HyzmC7ETB+KjnEOymUxBDzkEHWSwHl5I8KpjLkckMJTvvE7VLzsVRKRmPYDS
C1SdP/DqdLqP2l6sUYtp2iDBkg0PYCP2QDvC+5jN6Qa0HlmdVer9uxx1cmrCuZLqEk2NbtYYOzJ3
6AHx/81crwxQK48HpM4Y7z1L0jRLpYGrIgUlTVjTDFXPsiUWGEHdfFJtYdIBnV3GxE6rj8a81cGw
K7To9k+rbq833Oz5ZgQCtysCWYo9cJHDmMgyGamwYP7Xu6u1evVWGW/yiUK+y54cyZYrF02j2mJD
5kByuaHBpc9AaHDyAcyJ0uM+T7S4WtwMaooSRWb5Vn0VLN1By74WoUwrOu2TYPOeqZdP8nOzzNGa
1ToKVBIsqM0a+9YbfBlFxcbjDu/yEji3w3hitYrAKxVgcVdfVYZQA3e0H2uFoqMGVByQQ0erBsT+
+LGlxDPNeOMRdbAlXMzFnTVbFiEfT1Fda+76mi6v2Z3pdI5ojc+pHds91UBUJCF/11WWlFndDwgO
uz1v8/M+aN2LJ+dLK1swC3RY6nmvSsdmBxZeb/GGP/UI7QxIak6W4JWuMnAt8/YYEwYmOe6keF2E
RBjsNvuc1EOO9OD1s33pPc5WmoX5kBFybbOgLS6gpJZU3gzNj+sGNrDusIC069qDb2gXaEfoduSD
TkA4uO4lzdJfcx+6aMV97gQ72TNkC23/cF5OZYHpIrjldd3z7LN5kbYqtUHSYF9HN+fb+KP4iVdx
aJVe5UgmTW9qZL/hpev7at98zb75+/r4N4/s3+GzTLIRenQEFF8XV0zwop5fzCG2RuGBLIllQkBE
+DlFPGmBzR17YpIJhbO4GOV60RfXMF8j4xEtrJaSvnQqry9wc++c2JHPTwY6EjOplhvsHeFlSl/1
kIek2HTzJwYYLzu0wSgPEuZugoKYJYyHBvcnuAgf61+DHx6TxZckFMX9JfUVtwQuhQeG4c0k42/B
y9YY8jRp7iRHVEo6mqgglpRSW8m48SFvNtdvOfEzQjcCfyrWmhuHem9Jo6ZUVET57yuLp+xYT71k
q0IO36tKqaWvOtTJPFY+MVsV2HJCvCICPauYde3n9R28nVo4WQbGJbdmCsWREevc2ehW+a0eBj89
Ct4MGlNua8oGegbuAm9fUAMDDQf1uPNpMFstGWIFj+4VHJ0+qq5I072xEz1kxr5AyPIv/N+Ku1uJ
Qchl9/mMbqmkiMkCqGplhdBVnXuBY2IjVNUA88brAlU3LASbT2ylEOXk4nv+0tvuOXUSW1EtETpd
cD1rhNp31CyQk+PkhLZ2lKQAEwuJePmypVzXRvDaRAOexN3s6yI6SisOWGzTAuhMAExZyxEs0wJI
jrNe6wfNHQfFnmRyA9YnTnfP5oZAmu6/bTDerBnBPS8tGAUQmFYRvscpRLNztGu/J/Vt2em2ubwb
R9T1UbWf3q5v/a3zf2qb2YyJrDRCFhLA3ow3aUysoXGD/GbietLLBxp2yMkYGUcnqq2kaAkQaTOy
9lmm2umgWXL3Iozvcssrh27dSJAqgbggaqsggGMGZShVZWhxh9g1G9z2ZU7uDdXJxqPWCHZwyFPR
vj6JW3HMqT1mcF0uIGjtK9ElafNnGcunQht/ZYPycN0Mb1iMr26Keq5jFadsMt8J1BOomELYvfSM
8TAvxyIdgFpTnq/b3Fw3lHdRJcBsErYZNq5bE7m6XgM6C/JtkmJDeMDRlN8ZZBq4OmcbGTsQ/IN+
TELbMOIoNnNtCBO0Kdbd+J+MXWsl9nBQ0LiNfkFXe7w+tHVVznMGMAZyH5xr0FVLrNMadEhx6GlL
3Lr6atFBKuS8MGXzZJ+aYCJreTaLaOpnDZEhyNRCf8UiLJ7smQ/dD9X6XzxrVldxbUxMRK2mSSYH
BSZwcBHOg/1m8gsfOt6gBOVrCm4kCU9nEC/n85ssEhO5nzQcasVDd6XVv0R3ys8UqR7By924oNkX
D2yw5a6gCQRmcyTRVjGIc4s5qZqmzUvRDfoKj6LOQsMxHbSFFqATvL49eKaYQx23gtZ0qoIagEJo
ioA+10BP1800SDlkmJvbRFFAioBaI/oCWHYmXY5CjbRIC8p3o9PtZB89JTfDvjyiQ8xLbnja61sj
Qxpl5WEBJP+CpssIo7IWAySWgFH/mZDuxaBF+NDytFU2CF9AenNiZ/2Ok3hvirQ8rEKU/pSVEh4q
9mM0uF0sPKEhDa1T9hITvyiLd/gXT7LAt/FlOmAbNyeAhQTBDUbTzW7nVnoKZgLZ+yLHUjdSa7fz
EzraHANtGpw1v9BRXgta4HEAhSR655FxYgLB3JhLOS9CtGakWeBKbRg8BLOYW11kFI9lFAa0NRs/
jRNQ/I7Dhzjm0OZQP/uoXayln8d9X6iCrXap4BlLAc0CcKw61/cl67YgJAj0HziGUeFEbtBkfIoe
ZkE5hZLuqiT1QiUqaB8GT9dtsBcaa4N1I7GUDCE6OdDpozyIqt7Rrogdrc7c63YuPMi5oYsSTQl4
oSi0GAyifnQoZnb0VNcU6Hi4EPklu1F//uMlZk0yqT69EmW81hUdPlnZi0+Dnd+2Vm2BJswZPnQr
Pxolzfz0iXfqLvYWa5gJ8wbwkC+pMGLhnhaX/KhcWlvCY/CsoKIiWnsV/S/tK4+y+SIpz1plPOaE
lvFFjDDDvWV42X29xxzbGejCTIi3IWF7k37GLu/NwT5rWaOM75ywf4iYYI6N8E2OJX8Cl1cW+3UX
Qoj1Frq3nHPLejTWHhMZBYADjsMi6u4QFjtAf3cgdMytYop/AtbPiZh5Y2O8WtNFMS6GQUdCzIQH
SnM31efbQTSedLOyYlHaax3hnPmLBxY7QMYvGUakDCDU1JGiS28FmDyMX+VN4zfO5CgRBWGg9lp9
8bKk0nU/gPDv3IO3Sbeg1QDzqt/V74oz78E9Cmhla4W/9MfBn1YBwNIFztE37cgJ3dptdxKtPN61
zx0/45CMXKyXMMSkE0/47hkC8Cx/0ezeTu81f95pH/o9t4marY4zk87m1UwZ6oC1DC9ozk9ziUbA
wUAD/yPUfY5m9glAihvpT2ohcpJC37n90yCOtct4qERa0Zw6FjsdXqCxRHp/DPdVdOz0nTbhgehp
hSOIjg6+kcZpQfm3QhqdAMJtxVHTX7Q0sQ3jzzx94IKlUzrQXnehPwsRlD4CTY9jkj8dEpWvve6b
mQ8c8khoo+8W3W/mw5wfQsEZ8e+905ggA/YN4Vc+7MTuUE5P8ngcFQAgxJpqyWclOrWpWIJUWS0Y
CNPjkH6p6UEukVGfLUG7L9Pj3HipRNUvYXgNUr+of9X9i7J8mAYHV8fbq99vi5NoQxOqSiwq+Byo
gj+Lx/kl3k9++wU5Gid/jPCS0HbL7YIqpHEovmQ6uMJeRafXvfD8f7vTvqO9kw+Jyp4U0rj6eTqU
FLUTtFl4sRfvzAd1pgsE9QRuUonjlL7v2ROboAcOg8DEQVXrhyg8dkmNohyOh2rshtSwpfHz+iCv
ByHm93k9sTfGeNh0gYbJ7t6k4ZnwJpH3+4yTJWmKzoV0wgWikMCGdizgmPOyuz4IiX0tsQeN8aqr
GFjShyoOuN87mmHhmNgTqqutm4KlMfrQPRnVl8oLLOWALmesW+Rd/wReUPAN7D6ZSEAd2qBIcT0v
IFyz9TfRRselJ+2SyBr2iClRUc288oBol3Nlclz7d1HhxHCazBHYSrBL26WvrViDG6/R0p0bvAza
9hBVlNNQyIYGKvtmM4Z2kIQJe2W00M9WHVeuudrCxtwvj40z24M3OaGV7Hm318Wz6nt5TwwzUchS
o4OxBEsWHsOBF1ntDe5rZQd9pl3uChWFoh1nTtdb6MJxnxhkwpBUEcu+RQs/NO+7Xbpf6RDXjkhu
cXjzdJzYYU5HVQDUVwcYWOuon7OzOjfjftgPDgCJVrFHkoszMJ5B5qAEHain9QFLWLUPAujDdKOh
nIOweRZPxsSEGmWL/qa5w5hmr9otu3Cv2PVRRBG2sfg12O2o+MQaE08Eo1QJeJ+uMwjg4lOyi37j
/WnlN8pP9Sb5YbwFB/LKXbfNMPWvVZYqSlLiRpZTWG3eZpU2KLWujHn5DfDtekrFCJdTQ5VDolBe
AHWB52DOApvHXggetsGArTm9rRyTnYvb/bmwExeAILt5j/B3CzQHsUs3+cU7iZxzwWpLqL0gZyCO
010J5PECWMkzYG8XsbVlydNjJ4zeW/35+n7i7FhFPo9cpTALZSnHVC/LfRl2NOZxE/HcmrJ+wYkD
1YMpzcd1RpOjeRc+auB7FGni6o+Fr9HkdjyWaCavPJVzaa1H7YqPURgfM0xTBzJ+zKU44MER03y6
qYenAq15ID3h2OLuGsbRgIMjrkLgyTDG9HbYZb8lNBaFe+1+Zzw3zm2Fdi5QNxQOofFT/nF9BS+K
cuyWZZyOakRRt8KTXAnkwJU7+cPe9HAd/y/8wWb4pELbUkOBDH2dTMQtB83YxtBkc8cJTS2CRmsN
dEVt7ffyXTy+tjGv3Xx7e/41uHrDk82jBJo0jwLitWko9lNxnxk9J6nIGxJzAAS9G1uxhgWEanaY
LhGdZvPYRtW+ygM7TAYaNcmf60vGGxVzJFoBIUSb4eFilDMoD3/1HWdQF31u/9kTf+eN2f1oRM+I
vj70s6PmTbZARR+KUPW+9kyrmq1wp/4/0q5sOXJbWX4RI7gvr9x61dqSRpoXxmziCpAEd3z9TerE
8fRA7YbP9YsdjglPNcBCVaGQlblfwb15AmCSLkH4Xj55v20Lh0HBlILTauuO4rGgJYeqD/j8fey+
etnL9X38m8rltynB9VWNa0THXnxQZUOvUzukN7Y/QZG7vxk3csqsT7PF4r4K2TfPG7cpE7724YDj
CMHMHWL897Wt/HZbHOnOQ2WcQBzcDpvI2ONWF7MIeOAA//XYhd6mOKCJFOUh+38XH783Q8jVYGPw
Cgh5oYzT7zVz9Ivkl2S7L9cef1n4dNG3m26YGIrwYueCPDfZrTJqEJTGuKi89tDXk/c5gv+2JgQb
kgPJ6RhYT/K1A+/NBpusbvQlyI74T469T6MSfaRweE2fPFwbmQVSbRKiu7K9vm6JQ4s3ZoPyotTn
DBurfAU9A8BoyiOxHGTnaj9bnn/d2uUi4PeyhYBUKcUA3Bs2GaNGQPa5uyH29vInMNmihBjEmwHi
oS1ujl5ivXGuHYscs/l0CCePfTF15+H6qmRHVbwJG4vtJi04H8H4yF/dvQEGbfV+fvBu8M3iactl
XLuXW+a/c9VHaXuWOoC95rXeIldZvo5BmCyoQmAVv3gPiQ80KtxEk+DyddmWCtEoW9yKtRaWmFd+
8UQwZrV1dm407NsXxacxeuehFZn3JgQWlV8tfk3vV5jKW3w1/Ce9jo+pomsHSAhW5tSUDl93QN2n
L/U3Fup7/d26S5G2b8soCZunjxsRTrHt+fQ2uVuOK9nioPt8PwJCuf4o2dVP6gdClNJ7hRbeDPfu
ogWAXeuQZT6IfgOOQGJvoSQrax2s6ebKLnzUbmd+QM1uspe15YORgs2wFKGmkkOvTSFJi1ji5DJb
QsiaF6gmgkgYPW9czrRjBX7x+Uu/TWLnoX1Cgyv0dhAil6F71mR+bYVCkWQbXAW1BazWRIvq7Cdb
x2L1aSNZ3MVKyYYYyCqftI57CrWYppSGmePLVWpc5B6Uor93pXeTKdZRN795w97zlLByc99NvpZ5
897rT03JfJX1AbSytmnn+DXVguu/6mK0/P2jRKJrxpxRaRZ8XXOTbg3Qha7KCv+gR3KxZDuzI3zZ
ZiIaxzMtAOS5jzduPWKZX2+mPtRPoIYOtOfZBEUnhiquL+/ycTmzK3xbyOY1nEHO8wM6QPEg5f7M
d7ZPIbWQRUkApvLrBi/GsDN7Qvax527JIIoOjZHR7MB2Qm7zqqNBOg0x43Wksv9V6P2jojozKOQh
q7dYltXwKmP+krtOSL1jkslIjWWrEsphkoEtym1RJ3o98/XU8S0k1vxHqr4kfJI8S0iOibPGiLN4
M3DP4ZA5Q7XgsEAdWmivK/6S3ldgvVa/Vu4oSTsyzxSyDlvqpJo1JHLmIe+UVvVGWiapgGRrWv/8
bE2FMboFH3CHLxkyVmbRqCDlBmDqXWqxgKoQdsbwx/frrig72kK8MQjjTj3A9YsdpDAx4jDE7U5H
Sr1uRrJ/Iu698yjPxgb7RxcrhFpm0MiQCBezwm8XF4dmGm2oWjB8w4I6PjqJtgEJ0XZUZz1AmK3D
f7ccIWBMfZGUzrqcpAaXVN0bYbLkz//OhhAkjHpKQcuGnjgGv/2+0kIK8P6/MyGEBV3DY1mroS81
GQ+u9u6MknpU9tWFiDBZswMRPtRG83SvjgcCuuB/twAhDKiFzQZjfd3KkvJUe8umMsAR8u9sCEe/
oG1GVA823DyJJudbhyHU6xYkZ9AVDn7eQAFXcXEGx6L2Sfpq6rclVNZ5V2+S9jRlh8WS0UVfLtzP
jotw7vW0BRaLwIOhwXe0TtorqFYNdGBJAHCv7hczeq+yICA5op6A0CsZptyVCjtZjvXP3Bzukgy3
zqSx/ZTIuEkvdwt/L9ATaomltwYwnzpODKR/+gI6JCdIdGvBQ3WZBmlVovfLeBF6bdsciVOmboCS
soDasIeRaa+vBvzDtoO0KZVdWWAkvMjn8mUsZryB900WplptRC1IVSUkVpfRBd4qaw42YAymCz4N
WBKd+h6BbIIE0/Cy3Kwfpdnqd7aPodWY0H8wBnYxdZ/ZFHwcQnFVr5ko8BJD7aIhrb8Nurlp6fBm
VXyjq9UUXXf59eR/qqbPDAour6WOVrsWwxsOP0DW13edfdW/XbdxubdxZkTwcS9Rs2mA4C9uQSPI
bZC4gQN47b5pIbvDI9XOPVoP80O+m6Ok9sE+/6B/r25kT5uXT9rvXyH2c7hi1RXJ8SvUh/LbDDUv
espOENg8gtQThJtBGluS7CTZ3I9e9nkhUXokT9FdAJHCq5m8KAtkOl6v7+3FyO4A+KqCLfPzROhk
VdRCRxe38ERHPZQlt9oy/a/6qh9V6187B576PwsiCHc5IPRH+vBQHGcli2z1R6l8GVi5ub6ayxeA
M0tCPjf7xGNjCksY9NzMuyqsN+WmOnShsqnwIuQrEnzIxUh4Zk/I7Y3BKg4S8TUSVkBMLn7VYtjJ
QRtcoZKT9uFff3/UoKn95y6q+eiA/RJl+bLX4iZGTtnWwEWVoSy8X/SJs0WtbnnmdssEwni1QjVh
elFV/6hz2QXjQwb52lKE0IgKckjqtdeSPNvQqKNh91xD4KyLmmO+1Q7sgMEey7fjItLQy/T1rezt
ULZEIU7aFEgo11RQb5D05+xViz8qy+m6M16PxSBv+3Mbx3rIDWvEIomt+qQEU12157MelhNe8mTS
SDJjQohsPJYuWTXC8Sf3uHDdRv3R2OGUkR+KM9w7bfF8fXWScAjO5j+XR5GyIRmP9GadyK0WTjd5
RCBKN0OAdHoCWE/KHvBpjkMII2IlUOs6ULbVmlD39r7d862CnqByo2x6SN9Iw/0alK74qCeEEmJg
/sbgyGzqftx1D1kMwqPdsJufqVTqT+KNonyhC0Rd6laI8xaI8/Hx4qUbf17/XDIT65+fnWk1zy3D
rDBMtND8jqE20K30278zIYSNpjcHUMkgPnXsF5ueifdw/e+XRQ1PiBoN63vbrZCApwfy4u6Hx3WS
J9+YGnRvHeKPjs8i8mREWfTxwnKDLnlRhNd/hGwfhcBRJ13ZLl5iYybQKNGSHZlNUWSbaHBdNyTJ
LCIgv+mYPeVjBl8gU5DgLaVyIUtIXL8Hsd+/MyXEjqmknTfkHcoMvY+qlvlz/00FA16aSQq59S/6
+yOFmc4/nZAqqtq0uCQhg61TS/nNFGv4VrLgLgkUAPv/aWd0XcxSdIi8yra+tQ7zNg8we7EvPl75
ZddKqTUhUExK5uSlAmvTnj6BH3a/gl6SH/o/whh9Gn/5Mwg6qlBxLIw1TbZWAUrme4Nf4jLxAe4r
tXgO8qdpk+zwMh9Zt95XEE4CAGc/Tgdtt4q+FtHyJQ3Jl+vesx7rax9ViCzQ/kh70K+iX1MdHXDy
ONTPqewWKMk2nxg8WzOFku5afGP00g0ykGEdB4y90YOaRuaPJTRedDmyas3Qn5Z2dvUUvqzS5uCA
xHByTN6dH2hin/J9EtKDcms/Ycjc2OAJ0De/20VQzL73dH1bZbaF76wUldex9f2A9TdmgaphtIK8
Lv1M2zfVGJluIkFBXPyOZ4sVvqOu0IpVq8EpewCX/MHoqb9Qvrm+rMsYuTMzQpbgHALtDRgRY/fG
3XxIu2Jm5IN9SImGWAvSANrEv/LvErMXs/mZWSF3OHrjmbqH1kxyw56GTXnDIpD8heo/UAozVre4
5jZCjrBBH5p5qqLFnZrHw0qDPrO93pshtQDG5U009RMmXn9aDA2MzgxV+5b1zQ3CYwyZwXDRyzuF
jrt8BDFko+/d/Auw3/scKP3BAW2Pxo6U5P6CMjJ34HsN1H9VRNOabngKuJj3v0pfCSFHfNFXMGXN
eYVUNDZvZd776qT7ks9z0fn+unI4H/e6s/KEaKNpNQla5upmCVa6E4gc71rg222/O6Z4Wy3vZIJJ
kmT0EXHOTCqJnXl5j6y3qufRuMQArbKRq4xLrm0YChaSUWPyubVwRdQaEkz6eDuqj8qk+G0C0tx9
Wj126oOpEEn4kGUl8UG/o21jthNiF3ulx3X6s996zwPuwWjZSydpZB2aD1jj2WYypSyaZf1+5mZp
g+5xuinuQPthRQQCZoU/B65vBWWs3WQPTmjfzEPgbTtcx0FGdN2T/iY/OpAoRifQVcWpV6Moyxpy
2iv6Xt232wnzaatS96D46R7DW1tM9v7K995tF6txtc3vCqBW9YP9aPhIX9I7y2W//uvXWELFw8xW
zUzMpce6tner2zrZz4ukLP6bnsdvG0K1Ax6TbEnWe6aFtlgCwlR6h6H6oAKya9n9g8fdNfN8Cm/e
b3tr+Dv71k6TLTokideRGB7zsNuk+3QzBjYu6vY2j2UCC9L1CZmw9nKjSFWsb6VRsY58a4OEqARI
rN6520aOapZ9MyERpuOQkgLP+rEGBLF6sJV9KmWGu5gizvZQCAqTlRn5AuanuH6fIjTf9q7hlwGL
+mpVTt52UiCJzKCQ/xJ0qnQ8OsJJ7nisR3wLOBGA4SmYv+SwFdkOCgkwtTwK4m6EVjAFQ3vHr8ip
KGUSPzIjQntl8Nqy1+jq9n3jD/ppZj8LJZWEk79p4v92duFuhDEn6O6CdSdWs8DFAYsA6H82iM+h
sfquAtYBDgRvZy9h8u16IJMszxYiR+VSZ54TRA6SzX7XDT5JKt9bSHDdzOV67Lcn2kL0wEGe7GrC
Nqr7daKshHKats1CNxz3agwaa6Cw6c2syPZ1PURXgoi9+utZEJk6k41cwSFjr/riFz+hkIjauhyj
3q93CZQBfmR76Jj8y8UKoaSbmQJRJyTFlVONpD7GJDb0i/Js7U2Ih6OTeu+csr1sTEL2KYWA0tiD
nnULtrhqa19Nf9mQaU6ZrEr7yLHXtnT9GWdbCsABzYZ1DqSN7I0aKL5zSHDl/aLuvK/t0YjM7zTw
jt6p/i7Z1cuV1F9nxBZii1ulbFJ1osVOYYA3JlGXRzv3Kowxz0rl3deK3Tr7eWr1k8k1d19MHnmE
JBUYDdwb3oz8Z+lN7ugrVUGGnanUFJoFrGYxAnEfjH3H94ZnpNP2+s++9FUwkQ9NQujbrewHf26X
M05ZNRR4V1STNGjSFmSc3M8S2QjSpXvcuRkhFprJqFFIJODpPOX3dlpXYdn2O1fJOQgvLddv+/qo
eJ3M5y4+m57bFcIjHh8pkPPu6urF/QDtmlFHp0Db5hvjO5hIy8DaAGRHfWVfhtl+Osj6p5e3F6Q7
YKq4wEfG+1ktKqDY4tydji1x7hKPR7VqSr7iRew++sx/2REO1+I4ZlY6SGxT4N3pgQ62h/lgIYKN
fn1cex4VyvoKIHLZ9NqlBYI1/r+Fpi182CZz7aRa57id3EpD0Np2gdlq1caoDRlSUmZK+JaKOeOF
FT4cq50b13zCwUliskhvYbKgLCS7uevHhq9VSXVMH8ttDGbzQL+rd2+4MwTTQeajkrghohGhad0q
KYibPtCIa+phwNP+g3agpGB1hBSn66M9jQ3s9KAD4SHmqcJx63wUrAaEo1oJudvf9Kr+8gxHyG32
MM8FW9/PnJO9L7dVuL5R/yhzFORWQEK6kUVgiX+ItL65q4P5b3VFSzuCzpdqD6NsEF7iGo5wzJQV
Zd+pWBOj5Bf6N9uOWi/XA/Lf3JR/79u6zLMERjnIN71i7e+DwrDH9X/Fp/6jBvFaPF1JlSLqsKkn
p8kJA2ohGerI0JZ5B5UtSIlldgv4yIBY0lraQRlTDPTaeReAPloWPy66yXnkEpZrK6NWE4o2Eb/r
Q8t6VKP/SNlPbNcrmF1uACiXXY8vecq5TSHpMaMoVMeFp1SU+iX01IYfCnmUfEeZESEyQuSpNe1p
7dX+6N4zlHZVuD7PBMbeercwlr1O28kYRy/2O85XJsTI2bJcaHkgz9KS3VeK9TSA9DPQqval0PWw
11yIbi+4/EDfyueY/ucNO2mUS/AAn5Tr/tMr++3DwtpTFeIlA/AOcf5uZX75ov0A19Pe2tab9MY9
AgG6GV6dB3rQHrLH5bgGg2yT3Mra5bLTKmwGs+d8yQk+M2G/XDP3PZkKxrqMawdIyBR8BNK0pzhA
ZKxuamPYgCwHL1PTPiPWnnTN23WX+pv+0l/bKsJOwSFAOuDJ/3tLUT6mIbpnrQiq73ybxQ4mItah
eBtstk+QeF1PT7WRnZ6LxcZZzheBLF6ud+qy4hbylykCsRQalQmoj+pgKfwutCAxzW8wSRqXcuZ0
SRJzhaTiGgtKWQW5uY3UgD01YNPufXJcZ1fZJo+lDQOZPeGqxNT/RooxNuLusT8VGMGxn1aqk/6B
lIFMUn2NPFc8SkS3zHbCdKgXgVHKTvccU2S+oxYB1+aTp+c7iTtJ4r8rhF6vMzUza2FsfF1bWM4B
8ydrI+t5uFlbZ/bdFM4v2k2zL+/c23/b/BFvHqM5Onq6XtRWPkr0nvFc5zyamHesoqyUDunL0qor
hKTc1SB6Bbo1EHm/9/2OFYCHZl9Zd+irMeQsauy3hqfB9S2+FIHwwOvgbqVB4EpsCHMzSRMNcNeY
N0+98TyMr9f//ku14/nfL0S4qWh0tV8Dgqcfs+WXAjZFszxopQ1A+hIw+pZCVuu6yU+M6GtsP7cp
BL1UJVVKW9wYV4L9bvHL9/5ohHzbHDzkFExksW37OsT1btxkezeSWJfsqDiZ1Xqk11mKmL56zTrQ
ybfkGTNx/uo36kHOVCUzKJTNDNPcRb1Ok1dzy4JCA41ib8j0VS8d+7M9/SDTOav5mNmpSdnASM7v
bOtW66FxBr1EIJcl23cpnp0bEuJZSQsTwowwxEJ3Y4Rk705+D8AIRw+UPqzQwPi6xUsp8tzgur1n
K9PHVHGbDjNQrJ78YaXJKlZJvBnCgg9GXkqsSc7DB4/VmbW2HocclykAEZN0o5nOo96sWiOlHY4t
D/qZBV1bPXOiPlxfpez7rX9+ZjetJm47Jc55r932qRcydYO5HcWlm+t2ZM4oBLF0yd00hwpR3GbM
n4abtnu6buDy5/rdDhJSwqBpVT1YPfJPSV7HLrtrnORmhKRm0JXd18qsJDnoU1gWSUGFCJZ6eqYa
uWXGCuGgbVlFnMGzG1PFOlCDg/ijaxZfAbMC4cYX1isyEKa4YNG+EM1qzWuhbKzMcaP/0jX2YOgJ
hL0jokDeyO0ldfGn8ny1BmEDqNi6INdwxDazUyQqtF8gSeDesB2Jul9aEzm3U6zjwt818mgp3kFE
e0K5BAkEm9cLlG761x5QYEh+7acJXaHeB517pCrBdCdnv/rUTP+wCrGfVXMTaxSZpgc61868kvDX
72M4cVAakq+099PNFHtgNLF9/QfmLUFpmEpvk2J8+zC97vGqvgnrwgGhVo6budn9l+S6jGa00zer
RLUVjL8UOU+zeCJFg4L/Ws5QWE7ag65wzL44zRK7/SAJap8Qf6INwUehG+gugwMbPagjTNwjOQ+V
RyUw8ZjLwfq53iqnEIk3UO7nIjIUf4Do2f31yPDpAVL4FeLlgw9FjikKqAetfQk8eAbDANqKEW/a
WqBnPt1Ysqz4qTcgmhRy79yqCzNMupr8j1BTmW176COFbQiFufdy8Fkd6DJRm0shwVs50g3bXkmc
BatJa+TepIF5u0lfHP6aj99UD6Cx6pnQVpaPxcSBFWoaNLF0HUqxwPwItlQtG+0+A6c4pjnmsH8a
i3gF9A5xhkHad3prBPY2i7zCl3LXXnBcqOFiWBBacrr2iXy+m3lp1jrESVZF9xpUBxQ0JOXGDMlu
JebrpYSnl4LfuUURKj3YvduZLix2UfeyohE8PPUaex1EBmkoKxQvbixo9Q0T/PqfBev7PE8Af3Sh
8WXwzVIuj4R2L5pTPuvh9XOxHvDzGxu+IDQcbfwLvNYutIr+TP2zSVI8wnos7gc0UdvnlEOV3ttk
7WaA3JKucUn9fWFhOljabSgOwj8/CSJ5ZDQd6sGeNc03CgRflDQNq6R5tIpGsrRLRx4KD5ZpW5oJ
H7WEwLP0EEXAlDBDaxpyf3gvP5TohFMwKif+cJKjzS+kK32VhFZXUQQNmgh/7iWtTDt3KdY2MG2L
+eSoy5WorGVin5fMrKILqgoxeUj5Cp8sgyM2HQbW44mVgI4uUT1n6OhWssN9IZDoJvR0HVC1418f
23tWFbYtRHUTB3Z04p7ybtwW5rQ31HHHS21Dc8NfnCrgiw2QOKZu7Tqq+V2DcT5zgCohJKeSQQu5
akpmzS/9KkvFmddVzEQiVf65yT3BWDtVkyHGxSY0lzQaGxx8cqt29L5zm+j68bgQZlaZEGyya4MA
TNS4YHVXuImXo7+gViD+XFQlTqlZSB4bLq5Jhwznquhn25bwReuxz9q6S0dMS4NDjehBm9CgaSA/
qqr+OMrKjAvmLERs7CKKHAsIqz+3sHWUig9eBSE9E1+pBtK5y6LeUfwa8uyK93J9Cy+lQai7gG5E
9aDe8SkhgY/FpHrf9wic/8n/bnELWsPklGS+tad4vFGXsHAkxerFRToYhnNd1wAsdD1FZ95rZG6S
Z/YEXBijp67NLEzwenfDgHdiCBLtbVpKHPPCsbSgc7HO32G1n7hMCSlx/ViLVVZkxM/IcO/l5lYr
cgnX2IWI/Yed1WXPFlaOXt2hCAfMtEp88IAEBj9xZQicwgyG5JvNW0kclS1M2MklJZ5dMqJCn6FM
/Yl2D9AwuK0y9fW6o1y2A0keiCmBEVYE/LvenJRuStV4sOAP6VtFOt9JT9eNfOr+rpnOWMVuTcOA
AoUoADQZhbKw0eoBtBtDp/Y7P3nJNN985lvAZVAOpm/8pj01DpCOspmGC9EEtvFwACUbaBCJpRnN
S6PpLLhIOpWRmw2hVkoiycU9PLMg3JhsnszLuNYNKkBomorZmYn7FvoW13fx0uGC/DNmPnFHgRqG
EITJBDCskzEVwmEAH4D0o8WAwvSLAMTVatF1Wxc37cyWsKRqaOq5mRR8sKbBmgyrBLO+t71uRLYg
obEEWItNk8rrY7Oyf3ELvPmDg7cu4t4q+fBEDe9/xOl/eOHZooRD3JE1teJSFLvGm9HpgZF8HSeJ
jQulFmL7748knFvmuIuZEmzcoBubEuOsZaHHnvXcFLPkE12qtCwLWmue7gD1r4s8zqNDVIWg2ILq
cXIY7DEoCurXLn/VZhoPtNyRso3VwQhMY/FnCwSozQ99kiSatbwSSlm8D65QIPzTclWh/KobE4Ln
vd3HpCRhlmv7yjDjpci/dMDrDKS/axs0zYtacuQumLU1D5OhBgRXIAwjnoWMaos74ywkTLlliRdZ
DITZ3Lix1epkWHQ3WkAua7Jx7Et7Dk4CDYp6QEmrEKT5Mw+0E09zYrY9eqEQYrlbeVBZF+g7847e
zjf5SQb00NQLJ9GGGtbaGIHg8qcArfe1ZjB30eKqK746eIj1taKYAOLtDbbph2oqw3lQi9e0qfn9
Ypt4F6kn6OTa86tZm32UmhULEJStENIJSQhMkeZXjTn4Uzb/GJsurCz3bjCXQ8asKVoKXLCYOdzM
3Myi3LW7EJpuJv4PPP5S/WMAnaNlnySvisrv53ZAV7atHqB3GKN/tUULB6kYM+q1cViroA1K5ce6
USA+bgIMQPTyvVFA/dbhJ2bAvQ1GdsqZDXrQBQMYAG5uLYC+fMiyj37Vac8Qef1WOwYJpzm/VXnz
LSnJl7qmDGLQE/ONLEuBkR3eNbNGXbPUTxbR7GBJi6gZKapizgx/SkceFOCzCLRu+j4my04p3TEi
eTZEDgNzdsubO8TwzO81yF567LHJmqOalmOgWenrslAMhU0gLMyrBU3U9sWzUgjIKk0bJ4mmREnl
Bp437ZmFlmfreiSaiqoNBrt540bz0yGgMjKnoQxtZ35rqRJl42JEVjvpoaZXUiavC6UKbijwGRWa
Sag2hULTsqelIDPmVc2Hlm6qn+uopxfRd+u2BpcXGC0foJO+LfZZHYB1QtojuBDUcSzB4o7aHYJ/
4snsIe5rdsagxcaJHueQ7aZbdpfvayhVg8IF+uRh+TbeVDezrCt76aCcGxZS1pAsTaolENLoZ8xP
gJ1oOjFtcL9fz1kXdheEC9pKnK/hVIr1kjMZQ8vYqMczr36avAcGsgzUwotbC+yZcBW/tYjsVngh
qfxhVFharmSmM9fqFCdpmwUmywscjuEbsArPbSUdKbqwkY6p6p626vCprjgHwmmiQ2NGV2MTGoq+
AuZTfTRlIskX3MSBaBZEJlUDgUFsgbB5GCuezVrc2j1UzPP8WAOZN5Xdz2nuDFyS9B/XPxyC9IU6
7Y9QKmxjAwEwNmteB4kFYoComM8qtOTrFIopZeZl8ZJO6S+a97SObMgAR0taQuJMK6fuSwuFWB44
jFR76Mg2W4Jic9vblbF3rTqN884CqYlVDluPanXIDU/z7W4ygsaYVBC0WcDRWPYcoa4rIOSisSDP
HHJv6U31xPoKei0J0qjlq42q7ga6JNt06KsmMvPGwlwIWhw08spm+pXgcQocmsOM0Ulv7ud+y0Hk
szXNurEDloNSJ8Y9s4xKzU4CyDwUu8V12gPrchVsYKP2zW0oOMOdKd86Y4ee7IyfptqcgpHMTfwx
7bJNmtHk2IHQBBcq3L3agFNWMT8rMEM5jblXBKXmtBE4evUxBsR/3BSzXpyUkgwgtdYbv6tywJPr
GSQDqfoD43s/JhfKROmwzYpsO3lF4i/ENhB+kt04Q2c9W0gVjW7e7bp5xrNsqr2Mdn3bFN0rVDxf
7crugqaABhmZN1ShT02inlYiIw+NJl/timdm5vd0qqJy1Dauw4NOgVT8SNhz3VUYqjcfx7zYZFkC
9e1qfE37PGyX6Van9S8t5bc9gzyNUt7zQflCSXlKCmtjp/zbRPqdVSitPzVzeTvV2l06mcessU+k
VG/tsb5JrfZu5DRD/G/R3ur0jdUSzEbOrb6bx7wMF2qim4i5WwgWfilJuat6811rPOK3dXLfF+Wh
Msmt3jvvZrkEtabusD00GPJ5w5L0K52XO+4pO1tp7+08veP5AO6jWgFRcaHuuV2lISN6SBwFzosw
r4Dk1Mts+6iraR1xpT+MjbejZgZlA/Dw+mAi475motmfsxNRqXM3K6kTljnaH8wzwRiiJmaUKIO7
KwBP9k1qV37fa01INRM8s8lUQpbEmnxm18dk4s8T4W+Lay8BKbIFpcQSFXZf+DZhIORc+lvmOWno
UUy2Mdd+I43WbvVpSXalmT7r48S2fUl/FkkNQYBKyaOxJ03k9lkBrK5p+cOM9M3Utsf/3Ss+Zh1b
+D5UjgaaxrWXfkPV+21Wuu+ptoC7i3QtBqjpqSkbsm9Td/BVXiKrM2XwTTa/ozqKtARbNBHQmKk4
MWZjEohngIS2wsb2Vge4t4aHEK81D24GKl2KhxMPlxKz1AZ/6Zs3bUgOdIGCUt5AXWypzKep0QoQ
nINWBi5EXRY5bnmoPdRMk/vVo70VeSDQCtu0cXaQeCl2WjtXga5XNw0blMgk41fb7V9Gy4VKFHnR
B/vJUuz9zJJHj7f3TqPsuALgW1HvSN3e5TO21jGcxndbSDhTvbYjiHYfunnq/IWParDCR45V4xi7
OvNaf6j7uE26sCH1nptkl+rWrdFP26nKf1ozG33IfuMYKuFYQ26De7+wRe8Zm6mf0PGmtIFdUoaX
acIExsSNd3uc9guZH1PaxDggcdWMP8By91iXyo1Oly2frFPt6q95n+OBa7BvEegQPEj5RRuNLOA6
Jo3qrPiW835j9O7zMgP/1tVJ4+tDXvrgevxietQOygZ9AqZOe5AU3AyL8ouT7lT0ZF9nFDdsu3zI
VA2lN1FZqCXgGRmXt7Klb/1s/NL7DF+rcpVIaQgkctMEneiB1Bt16BA92+TESPasOmXvuwMELBe3
bnwPnP97yJgmG6et3Nh2ySOvjC403W6Lm9R3e57gUF6f48M2JPQMrgX2BPiDqqQkULXmlCJudKn9
HaXnybQq/AkENje1WcRdpW1Sbj8MI3lZMLCmauMjX6p7VR8f8FDw2KokWMp8A7w1lDF64uOB9MWY
my8luiSdScLZy7aQmIEWfabe8Mw7NUN6WPQF3D+m+doVY6h2fJOnGHQ26XYh5IbjaWHJslBtdDSF
l40xGnHjZU+z19wRJ40GDXjxDJ3cdsb7I902KgiyF4zql/neUEBwb5chkhQqjTLZ5Ga+V+r2lg/u
o+c1t/jwaaTTEQS1aXZvD+pbVbVHFbPvYAfaprX2LZnyxuecD/5AnHum5wXcKG8CLcOIUl2yIEut
b61b3TMD4y5pk2zBiXOasWRD1WKqs53F+ZulsRBEXoE6gscbDSqm6AfXKh4HFcnJQyAwCjbGJdEj
i0MoxbYeG+YeC72NZsaPUJI6ZDMNqdLcJhrIzhzvS+7MUD5MtolhQt6lS3622bRbqnGnQCXNnbWw
Nb3AspVwJgB/9A7Srn1A+y0k9fzKC1asEea2d6BAkWN+wge5QO3jqUf3ax06MZjNuVsy98iz8kSU
4ZHXw53SO7/o0oREo7FRzPdOr+3alG7mmoe5k36H6mtUG27j9/9H0XUsSaoDwS9SBN5cMU37Hrtj
LsSYXSSMhEBIgq/f7NtGvH29M7RQVWVmZRKkhgxqrvOaAM0kdoJHGvFvzUR+dAL/vdVrDnETvHuw
Ys1kMB+MWV/qln/KVLxKyZ76VcPZrblz1mTZirrpEAni1SwPGouFJkc/1Eb96VyS7mYdVVEq4fyy
9k8b+rvWS/6Gk79H5wtzQIpFlxaWOpT8cSb9Jmx0cb3okiaiGOPp5PV4Vwf4F0be/Dce0+vEcHu3
63PPh6OfsBuQqsLn82nb/E8/Xqt4Hfd1pHJEx4MF5mAna+AXO+jrdpPLJex45xcVI0iYSwJv6W4s
otmHkcpM/jaJOKTtnDzyuZuePaq6ImiSN5omRw+0RGYEpfmEh5Sj8yYg0tKjJ+1Zhs77Oo2XdpmO
W5/CEaBvycnWoc5pYPwSUbAs2/SMPcRBdLmaGhypYdvZDgbSZFTlkCSnFa/bKgc4CoR5O4f7Vocc
17SNcMGSBmU/xPzbT5chFd+xiN4cdD2Z75oP5vObIVE1mf4jqZMIBjQW82iQPsMJDwzOoCGNT91v
2LogDnraEohlONROwu1z5ug3tPvuyfNXdr3/G7Dt4+HPQHFStonRC5vS4TmFp3DeL0GXGxJfkey7
wSpBDC8q6ZOnZe4IOxgvUTLrl0XCD9YGL0geZRFMgnV6IV4TnqZo2ZJD3TnOR9TSpEoXyJMz6c1w
xZQYobBf2HHt5hbW3886Gbw0V56DprLWQTkPbvfaYBv3GMCy+agDiuKtYMtQbUw7NxkS57ZKL81Q
O2RlQ6b2SUfG7xj3Rjmk3Z9lWsBpzfWtq91rvAzFsJgr5cNLuvh3y4etVKT5XmL7M5hg19H4bMic
CeLhBlkmPKeGvzmteQcu/6+P2p0n+bHWcDFy2ZdYOO7EQF2inuidM2jUwHQprELBb+9A2CRu/mau
SY9bxbAjlk7QVjgUthaEfwTL8EnaackaOYXFRCdS0dhbEDaM2sNb/zQuEa5ZLnZTQy+xO59ssBwc
2Vx7NpWp5LR0NCsCWu8ir/lk8XzgwkH4gDGHMPArCURQeYnNU685h1K9IifxF93bgFW6oK2cmHml
iJQoXFe9hmLtsmkb5ywJ6dHhnYDw1FFHiuRJIfASKEwbTWMfkX5c8W2rttVgISORLEf7cYq1qpqQ
VBBM+WjocHFGnai0nK7exp7AQrKy7izMPaGYqto6UDmzgIwcF+Fw/hR+MjNdhGSiCFLZZFHcQ/c3
zch2oc3j5ESXtlOvMHN/5RvJcTf+CtjFPoWI0Wmm8Kx7/xb53nsSm6VsZyYLRAghdG6IX+K6dbOE
8DpPZ1gmee0Mz9W0U7h1I78ybXQgQbLmOGU8i5g9xAvdniPkdHyrRDuFQ5Mi0hTRq73C0lWHRE7S
VyikzzZWGmsnG6wmB/O3acfXNraPHsOV2ojxFkQuK7TVNmvdJShUg7t0adi3U5sXV7tOHoYNoGFx
YJ6+kQXWrLG7LkCA5t92UgUI1imrg7FsAxBNrg9Uajlp0pzbOn5lMjlSo0QmsI+pGXud5mbvxP33
sgTv0+r8od72JVoY/WwGVrp2mW/hZLcySdEtoF9ES5Tg42GAl1Txol8iniQIC4pLbwimjGkBO4gY
V56r4otE54JueGI7k7j64My1A4NWioUziSQI5HU3LaY2WEGfPGPRrHu7pY9t0fO1z+K5azO8yQdo
EKsOU9UCYaBL1H5c4n+jB9h6se6TRF8TCOcs2mnPW7nrJ1M0Ufzir/S1FfTD4+nOXe+ZKTq4j4bL
dU49lAp5EjPdaywxZmuCYKoE4YmuaXZWmZI23rGT6F2YfPandswsWX8wIfFia1dMSeODlOJ+cNN8
Sc3HqpOckfnFT3EXDe2Mp7LcuGFfgdMcJV13wTBePJ1+1C69wu/gQxnnyc7MHKS7VL5h9FUuJAKL
PsP1qZv8Ly/h/6Z0i7NRN3+Q3gW7lMib8l6b5WHqVXNG82QKN0H7Mg/2zU3Vy1yzol/Fz5YidFb5
5AIXs69Bm5Mnxh33YWMWxe27jWBk6YftK4apcmt0iQ7i0ACkHVpsLAeABaNufG0gBym2XjwwWldB
Gv5OxvwmQ/Qouu2yxfFTKIPHaOUV25J/3oCsIYaP1Gv6ouboyQ76Qp0UUhuGbr/x1hOp67wTHYoB
83eY/JEXRNfXJfbOCv9Vu+4Bc2vVd/JqYT6Rw7QRAXOu4+RxYh8mGb/0IXf2dsW1wOOVFnNfv1Jl
Pte5eyIASMUAs6bJ/RPjPQ3dhWV+D/NnMH1QNk0PsLAqO7uhvRE5WaNdb9LPDi4X0HkNRdB2f9TU
nhOuLqrvX6MeOLltSosfaqROBwjV/HVde9w2dnUZonXY+LIa5wv157ceNVqEdbsQw49JC++cyA0L
IdJXF7cTlMD9nsewuARSd+628dQFoc5ki640ivYzCpEv48dUo3VX426OpQQpZ0+9Ztd+ZujwRUV9
vhtwZO4g8nFw07xvsGJEtuMi47O3xQenp5/DqONC2mQ3Jl3yJx0n/2nsfNixKHgFuQrif+OpZxks
j+ngd4Un6yaLVVvB5zmPpJzwRiZ/EZd6HP0a6yYxkrBnf8pNxFWxQXM/Zqvf/C62+03q7mdzyV+X
R8/AFN+AWuzmoX8lc3LRqil4uyUQQzcvXiiRMDeGWQfQXoPbzEal0NRqdubz+paIwCtdOpwx2Rc8
NufOJLaIoynOOu5f8G48qGkacz47e72ka7k5+HnE0mUhCevMJHxfd2HJgrUYQu9NAQEohJp/hm6+
bY5jMjQsbRY28mFLjYQsO7k5YsKNN7ZOHqjgZVTelZj0Eoes6gcfTOgav9SqvtY1TNwFuRIp3ty1
e8Szvrn9WGFD6RvNySVsnGKJOUgC0Wc9354o4JCmcUvD/Wdh7W/sTRW9S2D6+Gx76RWmARQRd/4p
QOMetP0ppnJBsYgP0HG8BcL9EV734jPc8A6EKxSuQSRSH/CCaLLEX24jZrpsjOqfdGx2g4eihpCi
97oV+DfUdHNAhFNPwV2EjDvtoONJ0t2Sun+8GQDOxPSfocZzk756DXqlcqeOXzADnrDC+ofxttIY
xpNmfJyY2QsJkASezw8zcHeBGLu0DcGEbzJLSbgfzILOXw8qp+uKiwdPCdNyRUlw2MLuSUTDblrJ
2dfhdRy8S8C2kind51RCDstMcor6GtNdV60+CsPoVXjpDwQl1yTiw7L6eRxIafn4DxwyGrseU8Gq
X1sNX/VNHnkPhMn0fTksessCeEajwY6vXOECT2xzjOfhy7X1h3KxrOXVXCBtbfHyXhAgbeNI/q50
tLnDDOiGwD1p2mHJaY2A1QRdmEeD+Z05QucNsfFxGGO0GuHy4Kw1To/vHicTX8NAdrAyix/qJf1e
Uv918p2XpfZuiO34InR7nAf52jfkOgueB06HY2Fx/etPd3I/E+59tWg0M19Dqoz7UDkjDhwCGJ1m
n2j3jUz8B9jCVQTLWgi6HKNuuDgEnmlm/QOu51AHPI8WnvuhPHMF03FUxE2xch0J5vwZk1yUmzTY
6bW/3AkcNYYntOv7xvuLGa8OHiLkaKqpO6FVe+7G9OKndUYWxNLoc5g0p7EPoAvAqguJ7yDak4n0
MVmSI4gpWCtP2RzPJS6ZDPka1UyTLBxkntJlt07vvn0Y1DmZ53KLTZXwLlPOw6SGxzZU/9RK04Pv
bDbjhkIppSkkha42u47Ifa1HL0+oxwp3kZ+Trc/ca46OIdckaf+RAFfqYHwsewZphvHoKdJJXZJ+
bHLXnbqdqqlf3C3YVBjelhAKRTrG5cbnWwvINOYdz5AkXKFjLgfuP1qBrkgCRWnnzLbmE8R0tsg1
D0izb0eGpOF0bwE+oiSfMVa/yqirSNTsEvC0OPeYgQA3tml0NZvYc1/trNv9EU134x59IKGuPGqK
iA+7nmF9b3sk3nxsXfs0zkCynBG4yEMQYTi3cAoWXr6EUa7W8WlCjozAvJUgZGYB8sd6nQGALCMs
8TZr+uQC6oAp/rswM5ahRKVIf43C3yUE+h/5TS4JRajCttcB220hkve24OpvwQEtTLZ5A3KedM4H
3eH3dvfAMx+kbd4jdG8hxrI0/lRp+N1xvndwgCvqfVlGkSztZmp0r9SOtOzbGHOyLFLGDu70lozi
M13kwxImH1b/jhPPk8SUY8O/06j+A8j+X2TsHpf9rgcoaLWfLzG88Sle+S24GW4PenQRLYlDdZ9U
O7L3EURf6+hFA2O3lq84QOrZjfAjz/ZlNMkecX6PIpwu4cb9XHoD3iG6t6zFQoWBEcmzkP9adILK
e3CgafExCSwGt7A31hjWX0B1Qn4Cc1VgbBPenbF1z3dcerEA2cNoP80TULgPcMeFdtoy7CEgdM1R
4bknHNygsBUEYwX2R8BNq8ewNfkUuBdNowI4ZgEiHkywARQoh2pz9clvx9NcH5ZO5uvGMkdtvwJ9
TyacroCP7jlEj9zHTpX4U5GOYGY1bnUXvtFkOs5be7DR8uGOuiS6WiP0ucHnqLoHGpQcUKiYsXKw
PTK4EjmYCX381tAQrCv2EXovS7pLAtlNFEO5Pn1q5uQs+XBXNxvuv+OU5ErO+RzDJQHpwd6yVCzy
T7KdMS/F5RpDkDH4uE8QYWgwvcsAsJYt0/DJrv+ShuZLLyqXBXcaIWOM4l5Ho79owLDNdWFxEYg+
t0DYBQn+4aYovAnfdG3aA+bw3Wx/ptC/AdXLHXOJ9ElrBSwwANrZHaggB6+Hm6Jxv0j9Dri/XCQp
NjwaJizolzmPFJiUyc3lsmWdNfm8AZIfzhxdle4BErWQl84qt5E4DnFfTCN7XBZWqNnNhP2+K0+o
g8x2IwrtX0ap93Wr8GU/hMOTsHezVTg2ctu9D317W7pWonm9QzzyNtd4GwL/0vHvaLEv8wrHws7N
V+xgxSCoLGo386E46HkBbC9vN7LzOEUJkVXbw+/QczIqkSEOSYCGU7ivhpKnMCScGwAx/ZcfdGeA
Gm9puF9TfJVgc1q45EAueJSrW9j4HURM4UzxoSX8wsX8MTqm7Ag/8Baf3P62KT9EQGSDecvDwNuH
5qHBrWiiBCtGCFxC8E1ggmM0/fYDqWrnkYl4r8LPBd6Uxqd/wEZnvEmwJRec+lgfOi/JIGK4QPa5
B5op7NPQNm+b1+4sUbkUj4lVUK8YjBIOKuXSl6PBhqbvvLXdgDikAIdO5Okm0qxxw+cZgwdu66S/
zO0bGdAmq7FEghjs9H82/zFFJtRo+mx25IuvsC9kYFKK+7778TwXjpowrqLzVx2HhYIkdbLR1YsU
DmxLzlGXFKODGMxm2NN1Owkv2Id0rtztukRHBVOONK7sQB625i8MiDLt3toRP09TTR1MCl2bG+d3
U33hLOsOchw4NzXued6cBV9w9542cHIECTyfUmBg6IgpFkKixgFGntD9GugA36VMinUcnjH6BBlt
2Isv6KGP0UmBVmJAq+JPuvY+Cv12I5BcJCIthUqbfPbaIU/74Dt2txeQdQfe1c+IFN0TVF5/VtjT
4odwmvKAu7ANh1KJ1Qeg4bmXypyP9S9W/zIstaLbYTnxUmC6L15nkJEd51bMr10jdzxcc876HRZt
chSk+T6WAxX2xh8ZstIJQdQTcq77L4pS6QH3Qb+zCKeyXV34CpA4dnMoR5nZKhID1gLoERts4ggA
2gwq5KQpJ4zVjbY/tdrygXhZH9idBSrKEM1Cvfrs+VNpUEWyoHcfJ6PKJdUYucm/hdOTq9pDDPho
m+hDcj9DhCOdunVfk1oc/bEpk4nukA6TO0twpImsXOp8gQ14Es2T2z8kvr0EqKLJECBayD/QCahJ
vWEpEmcZrjAZS2S51JATO3g1k9Y+pcyejNPtOzMVjYWKB8nYD0SqY0/1tzL93odjSOJNNaBmVNMh
zTv/Ken1Xrjdi8TQTD3/EHjwXQ5w76YAx93xsUswZPg1oNq1pu+bT8+QLtygMi2dus0T9Zu6Mrer
98ZFdK23DvthQRH2y2F0m5KQyrUI24rMixeRMg55HvrrU8z9J7qYIbdJ/Amp0UHCMqsH9B1F/aXG
x8Z9+KcT12Dq8mU6b63zNHlexTrsGE6gOlEdGrZdhk2WBA1K+rpFbwT6OqBfuZl10dsg8wKs4Qts
Grk4bDMF1tYcueoQxDme3eBFpd7BDYciIc8YSLx+Pw14oihjwYIYX3lssbIUT5dRgGtrMh/5pTR4
3JioiAK+qbE/xRIMDFjk4nVB4w+cpgLS66Lzxp1S/QHQc9nroLAUyzoedp31shfkpKh3ENNz4tID
5VjR8CswpOU2tFgzp0fM4Id5VcW6kB3RmAqNyrsataB3Xk1vDkuy/l1B+YGH3UWSVY6zHetWHpR5
FHdZ9IylLvkzA4WE1heMsHkCfI4h3uzdiB/GBdRBg2X9XpSUkSMiADPRAj2SoXtbJ3oNBigzMLmb
dMXH2rJRKslFugx4nSFQ9huBmzNopyyBy3GKXfF+fd8UKWpuqtBnrxyoax93NYK0nWoZ05yMrCKB
egdgkuQ+bS6h289l39MPTGUUNtRjKnbSqa82Gochm6Hlsv1f6WjnrxvTbg9LnT912Iy515pvOTrl
lDZV33pP9axfJzi3gpoDXD6ntnJIelJ3FdBdJOEP4Gpc7eAN0/8G4qAiB5niPXCL0WeQLHQs9J5s
J5eb8F1WcXzuvl9mMOy+WQD9QvnmHY0I3DLS6IcihjyiNtvECVKaXPQia3onN+wjgtYkndQpZTc+
faBV50ds9exSHuQi+SEY3wgyrQJrS4QfopyH94X/wdPnO13eyh/rgYnA6t8A6Ufd3jfjrq383uIL
kJiCU+cqw/DAAZIOJi2IAtUuMobyoYWHKLAg96Pl2PjJG0Q1GU8eDeNVJCFoAbQ6Q3qKe3YMu0NK
kDvrrYCRlj0H0yLhTrhYZOQuf/DuSIWGo5t3Pchh3Nh+buni7FzYDRZO6IEbj+t5l4xSlS20SnBo
msBmEQHBwzz/c5ptfK7TGZFdg7sUAYtAUiMcd6cIul4r+NHB0wpU+pfqOr00cZhi6SHeDjW0RxdB
hgWa95pklEpQk1yPx75lfUFcF8rSGVwxHVhQ1Og7M/xYqvBtnzwIPcCPbpqcc79YioVKQPY5aO9l
b3RgKi8ZkjOkCH4mWfjlDt1nw8a/kjmf/sLDfNk6bGFiw7ZkTeTlQnaPgcvno50dTE4h7miwMete
bwg+ZHabDz22AR8RvyYBSqM5SmbPnCfVNWW7Dv+YXPzHGfddNfLuRyyPwKvgbw2xosa5W1eb5nxR
+ZCYj7ijlT/JN0TCnyOFBlmxM/AqzA2YR3pb76e4qYt+ct7g215nIfdL7cEXBnv40TgdoEIufR9A
VNv5bqHd8dq2AA3DyPu3MY/spx4OHHX6kzo7uf6NjZevkKmtmpTJoivdpzfibkgcG3ynAOZ1AVKa
T2s3ZIMfHRkeOHLGomcslB3MJCuz9hBLTLBE3PKxjootwPKa+F6IQh3ojk3NH4IFcHoylJ4IUBBp
huTsbBo9QFO2kMocoI8s+rnZkUQ8ylhd6OacbaArqZwSYitQGQCcW+hDyOgUyo1P6Trv0ernLL5B
+4ERzT+EDW5c/NU7ZpcyB6DRCxM/YMcAeQNAn+8l4xYusGR35TG0p6STmdj+StX8853lzKkoPQZj
cRfv2gx3AaH3QEDPfgjHnR6tTABLI5qqzCa07DDA4KDB8W+sDF40iaMAhVq2ttC64EWfLSLfwTuY
gHy1jlshM6mYo/UwtOt+bKYTBAelGcKdxN0b+vQYomcjKdunC79BprsLAIgvhp7H2bvpya0iQIgO
BWY9w4w1kO+AvOvMDeonnLDD3ZioT32ZTTp4Fou9Ejf6XDQy2IdfhwInbeY3xFFlszQHO901UTkA
iR0uuyPEyju7NKUhoMjFOBUR5ft2qw/b9h1vJ+ktpxGUvpxTNEnzi6eDUyD797THcChvVKeF3JqC
BdEhoubTFfLUttNj63YfS7+8QidZNQhEz5YkfEcrUIzzUIrkTBT7g8HkiHagjAJoJIJTK5Od50PU
JkB5iSH3eIt5PsXF6exio/+CYLvU8Q/SQjLVYBDbHpFvLIDPQAtNmz2HgxnYP2jy7iYUwMZUFiC7
wMJRMNt8mK02LmxQw7+anDleWImngkDWojdoBIb5zdctnI3mvhIGYLtD3i3kt/WEc9UFZdhyFIdu
D8etkoWYNEfwSUmwk6Q/zvDYtnPVY5/EmPGphz7DQIE9JN1buC37Tm6/HksQL4VoJNrtav0Wrc4+
GoDpzcMZwbk7F4d6SkiWjPSs0MRaH1Cpn90zaQ3MeLHJCGZyyDsKKcv47uC9dcavRT+mMYNUH1aX
sYu6+WV46aK4s6ZcJ36E39vFov1sARxICFSMt2fjdQbwRw1DXctHApajfVTzp+eHgK+8wrPbV7JC
xmQh7RYTUFpySoGksh9/A7uzoCNdi/CumtBekYDQaBvv0Gp24Iw8wkTiBAEqVOfISUUsIVw4dLGQ
MU8B87j+w0ZSIHwEeZeuWwwg6DA+QY1irulGHppmPIUxqMTALfwYcQLiK+G26j3wRhxGsvTar/M/
3ObHBmtpwzYWcoIEBn5fAz+2gh2btH1FS4qdQPgHizi4jakP+hVQ7No8CAbfUXa7Z3kC9Yf6F0CZ
udpw10fOWS7w33P9vLNe6dcgvEbMwgFSjRecdx8YRt8ckbW2j7YoG/n6J+HfydrkYCUAK+7Jemqd
B8rnCqhSNtVdFc0TJsOxWCfx0Pl4csCSkTXniRtw/WxWh3b2UW7vCnmdD/7f/v5teKpCBc593uUN
0Cz3e6PvNoHrOGSqehRoO8GF2jEfw3e/NVAbOZkXtv+mEQUgeIG4sPBiuptVWEQMN4pKi4hsjxPV
P6LzD5NvqilcMin9Zz8YH/3IBwWGCjoyKLUkYJD1kELkIoZp53uHqR8O9/2AGtYtUJqGxaxIVNg2
3QuOjtX3oYKBHihZT7WieUzbA6nTQs9weyDQUwvQVhaIGvP/meGC4e/aSRc12eIgQ7kyAAvY6J7e
7XFjpNXV9k+DkIglMPk2/6XoL1kNbRtJD40FY+yiPCZb1mPH013+xfF7DZ/9YVQ5NjsyPbHMi4Nc
o3NJ0eSOHFb4fghyOv7dJuenGdZdWD+7qQBkoQ9Db3Mfht0AIK7dlB4tFGtKQ407J9k4LlXso8sC
ALlKuNWmkgF1QGAHrYuoASA6u88JeJiVBlNei+DYbKJoE3cfRvLcAYGGK5MHoaP98Jv5EsGfpl4k
Vnm6KyHIlgfWW2Hlew9V2yvULKd4idDnLMWKP2sQ/cMW5aAsAD35ZR2hIozvbWtPA8ih1X0PqHeM
U7cgMi5a6yMv/WuNwI+u7KTADPe4+NcE7Qj2m3nUHuGKUzrrsN+wQw7xL8YbKDzyecJL1688s9hg
pS4KqVyq1IEpF2CtWAnIbGDb07xD+AJwCAxVdwoAN3oBBHvbVPQwvZBzt6NbiukHoMUsikbAF2qu
scXhPWsPKVS2Hfd0QXFDH1EvEPXA9iCCBv6+ZwKC+TrEcD4FRw5YoQClXw1A1KGPv98oGRbGi559
UgLMfUWSEXSTU+PspdVoMdIPl3/DJwIYYXrD1uI9OdsxMm+x3KzStxEnetV/uv7Jdcy5BaTQGbsb
zT4Y0fbDH/Fg4qAwXfuhIsguJeQVI/4P4pXeIvK6BcnW/Tb4WNrIfeIC1Iu2MkKLG2JnSffPiT2D
ei67O5SmdHHneYFc7ZhaX4h9lMLP6zQqiBfs4igpG9jkMtAAbLIY9pLhkDjeqwycB+K0L06gL0PP
d/q+bWaV/xdpIP5BmuQWhoHeeQvxyxWuQg4gX8/GhQ6Wwm/8jKVkpzgcy5vQw5ENCxIH5iGkBCob
VCIOUH32Ii+zmnxNoXOIu+4XBfcB47BAryzZDmr1Y1sv34nLr7odrqvC1NpMfMwC2F7seDN9UaDF
BE+ZMlny3nmI5A3KnaO3YFRr1N5NIP7EtuR3NMBwuBl28ZTmW49j48iTQpuNcr6XqSk9gBxebHZg
YQ912udBqoDdDDLbQuioQvQDsmuuPJieqaIPTkvLJZaXpvW+6TxnCrWGpm/BGjy5YMXHZri1ku+8
cdo7Kb6+kVdBy0C1jaD3O+jVvIdIXZFG/kzGFAFpSUmidx7VR4TTZLEecnd9oOKC1YWjmDFf9ACb
MGxDr3LCOnIxO8Mevt45h4huBket2hUQ9nDXPwCXjH5di/I3AqLDyKXuAxF/w7ZKtbb1LlySvHGj
g5X0hM2OYqU4mQhsa8gzx86W1tiRpHoH4ifXnBVN+p7a5SmJ5w8BaGyENNLiO2AQQS2NztkEhWTC
8m7eCvApeT99Gkw27E4YzRDHIq7UkBpdpT6lpM8BT2fp5EE1nZYRw55ToyFkNBlzh5zG/X7xTS7g
WtmTIJdoC0YJ2Dey9gjRPEIYFrsXrC1MgF6VA28Cg5Zz7hawustr3j6ssTx0sdnbiLiZbAIYTbMR
RusY2eKxZNLLiSQ5Hs4eEqKiCWYYGaz7IIYldTudoc8sTHt1F3qFQZ7JuKCvuAAP/RBkdfSoB3b0
hrWCHgA6RHXm/riroZTi9AHikkq0GAb8Lo8mlmahal/4kFzgY3uLawDBw4+IyV4RVqCf/QdwAsG0
/VstYYu9nBUsGcrRsocOJF+UiiWHYkKjfLbHcIFINkUEN6Zfck415srU5tN4SxPvSAnbdzBpSBwL
cbL863f/OTqT5cZxJYp+ESMIztxqHizJs121QXio5giS4ASSX/+O3rKj21VtiQQy8557s0KgQGFZ
3A3UGXxXuo+QeOZmS+jrsfbLs82DmDJiHCP/IYizNSrR+zQQw61ZzRz6NyO9b1X1j+k83hSMQG8P
BzXmL4PXXVt33ARx9BJ32Zdq8pssu6dqppGzbWhbs7BnMhkPGVVcDvbVh+Gl5zAIcsSdjNpGlo46
1EXyN+EkoN78D7/9w+ggfmM/ZBCeEvFu14M+9JgJYBVJ0EmnHiqW4bIl5GXy2H3VN8+pf1cpo3Av
BVBtH6KTOBm/SXJz3GI/sqbAlc0JHw3Jqs66CUuqFV8yl7fW2kybzn8fK6biDUenadu3Mq0+K7pK
1/hckO1rkJl3WVRfxlavkbWwqjN/iqfsQCzxVtl7DA1unqEMI77Z8yqa04OmXEyV2Y4yffddQQPK
UrB232Hykfga4tF9rse7agZGaeCA5PwhRSwvVZL/hFbzmNcLPVhVMV+Pnpht8fi4aCF9+Wr67jiH
y9UpJvUnGHgXknIxq8iY/RA5/XoZnKuYkx92sOyyMfqThAxkTJQ4G+BcCoEuOY4tz+V9DmRPUc6I
SupTEdehvaq9tD46AN5rq8LQOC12/xF0iX/tOeP2npqzHT5K+ZLFtoMz1LbZXLrcEkudQ0fu3Kr5
V7r9QxnZ5C3d7XCuEc/CtzZWDv3VDfKgy5SxgExogTv9EC+NXnkOBJ8u0v9qyfOdVuSnTfgQICZW
3cir5Ew54KVL7+G7Y3ZOi+R5bIZ8xxdcHMPOwdZPw7IOO/k9ONMDYwtelRorbhD9qyJ3t4RjTdnn
RqhYDLGd5T79jrwZuyapLdIxK6cftrGHpbZyH6UX43OQ4Llaw8vlo6d2STNQKMrsd1b4K5BuT4sY
1GuwCHWwTVOeQtPxTMTFX0wi76MZySzTxSaZOYj9xb2kIjnIhIXiNCWDQz2Qu/kn/P3nOEFAlPrm
qvBlxvu+wiX6lGlu1djK/xsQb7GowWrUGV2gLyKeeQl7b8WR3hmR3tzCTU6+bBmPN+LBnkDJCzBq
h4UZGOgamrn2XBUpeKyY796j5GMkSE012R+7/r+R5jaGQYzVDIABFZlVkj1DB1u2D8UYWu9WEmHf
nYGErdruDjhw8EcsI87vruEAYtT9ErLj/TGso2EL+of5tKUrNxW386pSbj5sVSFsRrTC1r/sVssv
BFcMvJolomkB75jHWJxgMDPGLBowOCToeTUsUu9QwdunoPIYizEGddeiH/j1J52k2S5RhRypdsrT
VPD0rGvfQ0Yscd4ei4RuG7eb+w6zREviGI2nQMoGx5HHiDy2xW/lU05aeTg8dVpGPxS9Yl8Xkf0d
U8qdu9T393kNJ82j3F18liXQ7gj5YHqfHb2zYfwwVB6HxTh140noNjhF0oKLyroOitvYoJ5jvA+o
VdAjnOkXs1v+t09B0Ew4E0uiensD0sk/2os4VB5zfdX46V611L8Op8B/pWh7kMUCnVi16hkoNd+2
GZ4uI+vuX+FZ0z7Hk0A7kg7ztctbOoCc3RRinWbTfLb1BCNquvBUTcLCr2EtgCbkbeAFLjRLrXzl
PaFa+i/aNuEhaYS4WpUbJujLZcvOs3v3acPAHyKQIAruOX5ZTBnILYXTgh0gt9Zx3sc5t/ud75Su
tdNLLHfFzEJte2nrDYvX5W7AsAMEF3Hh2G70vBgPmxz/c5tMin7b9dLHydQu27nTzXa2MovyAC9f
i268ciHw0c/Z32i0+zhGTXtSfiK3ZALBkfqRfswHOzm6U1Ef6h5IytX0WH00h4eoT3jkJyrX9WAX
knEkFmpkbTO+TB2/54YiNTkEuk5u7jhFLyEVH6omwqDhMvDMZ1rE/W0Kg+rFUSFBnKO0ln9p5c0X
6SP7hDpLgaza/DGP/O6hsQKzlbGak70GRt55ZgmvVMfOsbFT8+gOOtk7kp05ykTDJuBMZU+rLQ65
4NUrC+boOFT+ubP7mM3F8gT5jmSUtslzGIFPt8E8vo7jyLoVP+qRIgonvqOUFvxy2OZ/smYC8AF+
FALFHAdnn1vWVnSL9xRAdr+kjfjNZ+aKWdUuz6ru9Vb4DlNyDFFHnpx8b1kWhW5YaRqQuVo7Q/EF
qSXW+OXOfDuCvgE2xoTjz6w7bIUaiypS1rVKamcTx90XHlU+/lhOW8FDsVeqJRnWrpYN2bsRKkJi
/3G6MT0o5eETakx96h3SC2QF6NI6YgIQUEXAKdJMn0VXM0GStpX+8ay0/najSq3bvB72hIE8NlE4
41RqGeRSUtWvJh24rhR7NqokRPeflmxbtKNZwc7MBwaLci8zS550GCCATgoNjhdkXcZBRzLAUDQ7
bZrwmVsKRqeusJLFRWw/l4FTbvt88FAbnOTDOMY6YKyqnzNriRA1cpum3YLJuQsdAwJpqMP00yxF
fgFwYfu5Vbiw79I+JfDKe+Tx5eBVXX6MjIDdGQbDkBDEZ5vHtabjwji4wmktb7bU806GU3ODde6n
Nc2QTjd10XvvizdQIjOZUN/cWzVfsZHt1ratd0Pakl35Ls/l9MBBYm98rCMbx0XFq6CsLgKB82HR
Y/dV+FWYrVUPQeHkgCp2qJxt16bB1vKcaeNHlM+927E+3vby7qdvmmflxdEzspV3qY0XXVwMC6ve
hOQoqCzWcP8joTPxmCVfurOdL39oAYuADw4lWws27Bgc/8w66K6VDvw/XcA00Wum6sGqTfRYNeFI
k7vEa5JGplWGIveUjlWP2aSInry0xCcdz/G+KS2xd8roV5eOtWEuz/16V0nClpCPmXirlWqUuZFf
wwS5j2oiIHp7xULFhJNZqj+uKUhdsXyPez9pDsYhv6ybZuFsyN+dnpdE5G/+kPYB5AauPz3NHJQp
fwHePOoHM5t7Q5ZvmsH0e9OBGFgqHvddQJ+TjIzDUgI69tMSmZPoO+fN0SbetRbZF2E3edtCW9iQ
+0BcA4lQM9fxVcQMAhhMZy3MSVEq9pz4cf1VGFyX8UIEoO1VLQBQ4txgnalTWwFNnU3VSePRfRxa
DC0bftZ/drGFPIm26v4zXjg849xNp1VAm/xeeqZ/baUnMKfMulzlUW+/4d1MmU6Y6KXCPXlu89ms
56lDIHEiamvlRP52GpkA8bj2B6cKqPqssLi1vnAPifK8i8J6BtFDSKof4c/fcEJgJZJCLb95434B
yzj52p86wJjSsuLXocucI5lSPZw0quO61GO8w3aFQqulexmkcS9iTtHNYFj9fg+RlqAxN2Z5b+6L
nsYoHjk1Bn+dukFGAFacXz05EG5dm3z6meogf0wMzsl+In/rHM1BfWwBEXZlYRPMu/iEgMgkh8tr
cEIFucPK8bGqUM3xNtJjMNVIWjl+ssoE9tixkWnqJV/uyLDZzW5mxHZJa+9v47VJvQmtTuiNm9H1
Vvf/tJ3C7jVsVf8Z9kuH8cDDrraaQqbqq3QayS8a7SD4HrwI18RSL9VVUZhg/p0MawEWXW6DNi7w
0zbMJUNbO4d2KJkVD1n/7fekdHQ4AkgxnRCGV4MN9EaunFg1qSxw3eGAw6iSW7tsZgbE7Wd7LFTS
DDyVJbFM1y02EhXk9ntlKI6y2JPk5w0p6o00wVm5I9tFU5IWAl/l57BmMu8vgctBUHjH3p6mp1qY
4iiygrwT1bkS1LzK1JcTDIzp2gJCi4RgFvOqHnAli2wsP51ksC7BexApoKrLsa+hDYX3lViu+DuX
nLQVovSaWdzwRreWPvgyQtuNqObbRHYn26e3m6Zaf5FBqp6SeqzfZhs3OqvbcZ4EU82F7NYEsEBR
ngrs5EfXGn8VgQZvaWcXX93kuNVl9gv75sT5waWauBt449n/dZ6movUf047yrhV2ioie7VKVP7v9
WJ8HVVHqEtewzlu7O88lLeEw9c3JJ+WlsgjLHPpnJ4+vfiUeY7c5J3V9sfOxvk86XkJvwl/gPGY5
s5c8TB+EvWzbxjBrQOEb3fZfS7jNpmuLq48HczXzdeKyKG69tI91lh4VdcBqDohXZUPoNh38X6+k
uvOH/+rafQ96/1jeH0njv0Z64MscUF1Yn5FO3jUw/meMR2ktsvq3zPWZifsprKm+En8XqPkYLj4r
EFvvDgs1/Wpc/Nee2oauqXtDnbyFE3kInbZmpkncRoTc0M55MkNHxDCdzh5IuXSeurQsToRWIGtm
6n4x21/FzIrDxbB1qvWP3F8gazaz3Gwa9k7RPfiiuw+Cxuc5RLfQTS1hrspzQU9/XAw9vUFk55mc
hqPbo2hmvjqokN2TsuFZ7VV1MA1QYmMxRfGjZj/o6upEnOR2cQqRlYdevCgyMdWg3kwtn7CCYNRp
j+4Q8kfHL7qOzg0HmDfGH1EKhkeqFXudnPDMPod9NOWvhDECKTmcamHIEgsTuAcXUG5urAO/7X9L
Ee3KITyytOwUjoUFFqiPlNTHuSj3vjL/MRU65sPwNE8MQueJIzkIn5yi/olC1GXZILRjmF5b/v9N
7NecqI1S5JiLs+Xdy+IXtrL0W0bBD3MZMD90uKBCtRWDuYVjq1dkZoDnyBK11WME04T/etCqdRGI
nQ+OK8vkOY/lY5SWjDKVd3dWU94lEcYpvxkJ67QjlqLSWUsa/M9u9tpzVBLdm3LXEtKxYioZbeow
Gk9jEp8XRyXnyYhTUZa4aPAd4d1fdwP5I310zmnyvT45d8LbIih9VkvxjVp7wrN4I/T8gFZ8zQCY
QTyDBJYK50UQt/8cDNd3D+OzNZGXnoPskoch34y2N9rBdyAm9Vy27TPTrGrFZguczWP4neXmp9bB
0U7LZBfkMY9LzvpO3V8jk3gEkgaXUMSvKocgbBgXLjI6u1n6yY5ACJll+mW56EUGGGrmAhBFM+hk
uhO7/cvil38FjdVKcwVoZR0kTisn6V5BQN5kYx/p0Nb4Oh58GxTJdSgMbAv/uOj5fjR8hOLbS4FF
ucm8YDmXsQA87qzmaFFUYBAft5mEPs0GnogQ9tHuu4Or9SPot7X3cO6t2iHiMlryaTNQ8G5L3/5N
kpi2ygYzz5K3xJANVfH56zHbm8z5G4rm1S9K6ghklDH59QA/YOTtI5kyz/SGxJWn2ZrFu2gvg62Z
JJAYIMKZ1JQpedbl+ODQbyeFza9g28TXp/arF1XXOV7WQdPsPRmfxBQ89dgCFbfBSjrTRz3aH42W
hyEBseryR5bN/anLaZe7y7aMgKyX9iyQhVxC1/K03XPioMClz0E9HI3rv45d/JkRRAWy4J/mEU5f
t+Nt9tLdPaVlQu4qw+yHU/4y2+1HbeGWzjqkTYjtY2VJEt1q87j44Q1WEFloDJAWY7pU0JIA5EAi
m0sF3F//Dh1NCTSGzM8q+naAHhoCFtLsn24/+3i8tMHfKT86eMi8JN6qNuBSx2BD5Hpb/Bc09lmP
TzWfMhiaDD6K6MUEVGoAvRTfD0PNdAFIzq6sJ/jRVVseoR02g/zP0XS1kmCBeTsEfDngUjr/QiLe
LNDaiWRIcL8LxJZJUdBn+zoJ12k1rFX7ktjNdlSGm58uJFAHlnFvDEhIVaI7x/dLMkN3psPovwqu
/ZTNTQrtMSDuAR6NSIaZ+fKIkjpY86MuNWMUKLs4epoJKFvCv04d7aPW2ZLv/9cv/HOAjJeO/5Xy
gXHPhnwAv30cRgbK/rvS4hQ6rxYp3jbwdow1jTV7CgaIoX5F6EgN+npfhhH5331rdph4gd1+GhJj
sN2nebTzndcK441PSLEkkIVU8tUEE3rvrmvU7S5FgAcgdACnXdw2rv2adPBt8rvJaOeFi5mZwtMw
lAphNGODqtYuDPw/U6s5j069puN4S9A8Ckuu2CtRbYKBEA50wrsQkjnVfwPSfKRWs0DJrMVqtvt1
7H4XCM46gDID4Wa05hM6kxNOFGfUXcW0dpgMOvlXCPacWcON8GzwEXIK/tVleW6bD78f8BbbG0+J
S+7eKgiONN058UPvf4oRcMz9nPGHgBDfYTbmbbRFRQQkcbdYQ1RGscW5d8wwM84p7AjZ7J14xBC+
tr0AUtE75Y3ZL+ZWlE9aJEc9Wasleq9nf5PzMLPj9B64RfpHfMrS4cWjZktH9zV0EU0T8iCm/LYk
rPGGbbW9D+nEW97Cr2a0LmRIbQuVnDo3umUdUZd8Ho2Dv218ZjPgOnDgMssOyHrZiuRmmH0F3KEN
1LdQu8HzUS1q4LaeUShAdTHvM909Vh5EXbocsjS99dHTMHw2zhdjlAdMErhJzI6jmASGD7f9u6SX
1PoNpo9GLFs3YNMmNujyjhV18tEUGp9TvWYbwdrrgNonQeHC+HnOc7oAs4mgeKWcNvFw1sNTkbnr
ufmTqus4+JcBZXZOEInkJbL9jZquY/lKANWaC5Nxz3tkS1wFYhvVzzFVn2z9K4QVq21T55Z77nUk
z6OXEURRRXCQv9LpVcuQvuIlUZ8Sk9NILCECOvfSEv4K8caIauchqNj6BL69SoffLtcbn+lhcQvE
V8C/6quPhNTxJv8vh7+VbbkzwVYZAznt75jQkDzxEZni4Gavym2ZFH9lqV6TGXmUs7eyjIAqPGZT
sEKMxjLYUkbkqL0O1eBNqYAi7AM+kIhSnmSDNFutJzFBaWGQmKqV175F4W3IfhlBrTuemXb6Tetz
HWEapGBG3rPL2zjjskqjtZr2tURK9pr/GJKvtQcsi/XUwXnB51ZBSyOxJwTMNSOGNK3h2B49PqYE
f1jl9z99wl9aeKuupTbU1ZYSadWTCiYYtlYE3HTlpgIj1wLPpPpt3B+lSQirrqU7vJsQxORlIoah
5b10rZhL/FjH1HH1wbehAUlbYVI5q6c5/Imcn+UuinFDzu2DYE/G1FsP6n610S6E+t8C4ly45T5e
KFVJ7e7nnOQKEvIScRWutzKMFBYOoioVh3qODoxHdyGDnQzEv63fMZqDdTPQfQ2aS4WQkXNKM9HR
WfQ0qe6zHUgu0TPe/U9JmNoULGsrAT6xPy0ff6Izb1PKmw6lo54BnbkedIsNYn4SM7GnBDhVxYvF
xLgiz4DkPMqIx7S/zgHOuSnZ3G18c/xZ+j8gF1tgB5ZYkkdj/ox48lr71RFHfIjbvDbEyKAPOnLT
sy5oJcDEPcP+lTkmYYi6HHzKXh7auHvuUdwPdZt/Nz2pE2N1QDvbdGHxZFrv1Qqcr6WNMuzM9a9v
yy+wUjAeab5tm2U5U7FtS8G9XRz9KjiU/p9WOrua73Qp35ryXbr4k5sBOsbdthg1xozWKfjn5qey
+syqPxLe13aY6YbP0NpwkZcaAxMSx0aMb8oeiXUISR66Du3VYNZS2bgVzcVd3qb5c5qwoflAgs6C
GaZ8MHn30Hn53YfDUKXoD9KKdhrUk0jqE1kV9WYueAoYhzGgYSg4t1wRi55WFnBrg6aTkRg8cLPr
RBOXrz7m0np00viKeIjGhIKt5cPsBjwdi0OsE3sBff+yBHKXMhKr7OQxq+rH0JXXMY0+i8bD9qK9
Q2lnRxHaG5wmO7eNvnEZbOM6uiGK8TgPP6pNXpCFGPqO+3bqrpaqz1VSbTw7u9hlsh6maBsu5s1x
MTJUg92tQ6GYC2VcYgx7so2Ry2MoODSybqBE9bcJxTGnwPivN+os0gayv/OuieBsMO74kTJCWPWO
AVq1GIqSt0cEV9pueyvdi6p8hFve+p6hiaLaaUb31A88ad10GNoaeCF0f5okTfegPWsvjB+NQ7ei
/RAadCYeznHfipSOE0tw1OEVnbv0TfXBexKLF+K1fpmmUuSafWHnu8xydqmXn1w1MxqLzLgh3fth
HsZjPncXlYON5dZT3teP6eJe87l+9fLlqCtaTnf0KFin7LUU1dEqM6q8hHEIT+o+u08e6vRJjxgM
s/RGQhpOENo0NfrPXh0+tUn3VHvJDzluX0uSv2hefg9jd5IU16JW/8FPQ5iG4lpl+hb3gJzYWbOh
kFvbqv7Lhfwx45SRgIDI6Pvzd9iwnXKMu3JLK/e4uA56kcb56hPDspglXzP+6ggsTDc0wDiO3CMf
8aGw78iTIozAET+qVG8AG+hOVd+tjCBxsZbeq+6nX8zsjDg9DTrviL/qjg2TC3EI24z4KXzdbLMl
trQJeHuyIAD+o9V0B2wHRTpmwKPdTVgp1q6BlZ3ZfWwMybUS5fA9ZdYrkTaw4GWC8hkJSUZi7Hy1
NdXmxhpwTKHwfmZlgsCDc9v/izbtXBoC/G9Dzx2QwUAcmIGmZ+kKqLgmZ8AH57hdNO5BToxC3NJ8
qDG+WRZYf3YLe5uQRtO/JN30tagMH0V9GtziXxLWT/xJMKB0imapPm3T3dKoP0NPj5g6XP6g+pLn
JXbQynq1aTt3+B6chzYJOYKi6buz3QfHccjYdUjLE1YYgb+O/wKfuXLUF9FDlAhnOxb+kbTZiLJY
fSBNTXxK0J92XpitCD2xrtto2PkGjkhHFFWZYzZmrp/EGKzatvsZ4V66qHu2Sie5pA4hw0HoeGtR
u6TdjP0ZRv5PNqnr5BLUULmQeyIjPlIwGpI+cOoyfU4e6FnqDW9+RvpFzwBsHWlu5DGtmSQkoD+i
aOZN5S2gwKX3XvbWG6/FnwzncS59H2MrqrVucVj64YR8aHLr4puCRNKEeAXcfUO5EZZwbqQBAkFE
CSJyF4Wb1DJ/Azu0tki2AG+taH9SX6PPJpbwp1tFILN36eaKcpR284CJ1dunxu1PzLqqbydYBvIy
2uLUuiq+6LbOXjktrE3a4IXv08xjpt8B7HRk3DSDBiHzumaX2HhLLM636+BmlJJ9AjmWOvOr1+dJ
xS9o/1aeHu6j0cz/zy37ie0yTQ6OItJ7tyCZge/wmnNA9Evk60fLYynMekpGMhz6przviBPdTGR5
Z5pjEYGzQWA2A1cwmMGm1rVeSONa8gHXFRZ0U2v49ZZT77e0pxRoayJxnOTAhYalqs5e0VcXmGj1
jHaEvtB29SGzsLEwh24OcJ1kGwHwfYR9ujzOddD81V3l7hge4w8G9MG1kuC8lUn3reb+J1Y5G2xS
IEa3J+5T3uVnDomDXVTYX4aGLlz+08t0MVFGXFPBtMyKP9IsPHQjw7XcOzjKvNnjchh8ekSJ7LBp
GtVvew78YyeB8hk5tqskIyfFz8ITE3GYIt5kZ7mlbfggQZIcr+Pk5+Wg4PIuLo1SsajX2cp3ogXZ
4v3thDmGqbV3HefihGWxdhsfI0MQmWtmZ19hgU9BLssHgubeH9WzvN/jlZsypYiBsxDuHoBqTumI
jDvKDqtSPpUfEXflSaIez+zviiN8rt6rg2xNC9W/V2NMVI5TbawSCmp0HgafYkYO6V8AdFzP3im0
CvKYsm1TZg9t9BlpWrgh+jVixjI0B7TzTrrBRrexoJ83HP+YpGv2oTj+9CYn/0czIk6r5aVPsnfX
ZxRkZ+SbFutoUB8NMQuIWufKmm6cndDwobPLEj1vWchnHWIRJliUcS25eO0OC0kzq9ab2G5tWy/5
MD53gfysiwYyerq4lnwsyTVfRW0PupkCiS9t/MWd9JK4xR8/Jdhc7fLK2at+OgBxGxJj210bVNla
WPbFzwxjJn5eV9NjBArj+Q4D2EYdg6kUt84aql3GKYuHAwtjOpQC6NmgDGKWmHr88HP2EFNbtWT1
xkX5207FmuS1fZq0V6/Bnhh0ZOpb83au0j+DcP8R4cSUJDvLBfMoiel5hhJBIMaQ7af0XcH1hmPJ
4WLvzRh9BlN16/yYqH6bXRveYOGR7r8skracTtK6iLMtvL01SeQ8Z94hHG2sdjncBwtuYz2X3rie
Gty/2uHa0CATSrGTL/x1IPl8rbNLz3XujO5b4EGl3mc9vV1cMl2QEGIBenMXvum0edOGZrkrm8c+
QAEFH7n5GcCMIghkJaP8YbHVzgFK5gzNH0zTXgUj1FVVOhvk3QiiS/4trPHqCD5EssOqzagehnua
WuheiH06izZmbU99aGZkBM9fHgo7OscLtWUW78pQ7WoVvPVZ/dcFO1sxf3gc+AJz/FJiXj4XOa4a
FxU0ns8FEYxWM55QsfeCqFtVB2isLu6W5djZwR0mtC7JHO5DQr1cJuHaxorBm6D9sx2QM9yisMcI
ljjUVbFsGnfe9bo9BiEW3jTC1JEVItn1Xv4skvKlGtN5ZerOhcLobp3CzBx7jChcWiVHbivd7d1i
YPLYJCha42ytEKLBFpzHNgyOTgUUPgSbwgwPuKOvrTBbIj1XI8lxvj+e+yZ/TWS4nbrIPYZ6ud8q
ez0WbE8WBPMuDnd3i/u7df/p2bp6IOMWqDS0Ov1LwmaFY9eFb7mvv6ow/hrb5S4NPdl1SryQUt9T
FfyhlPbWDczvSmG/3YaEW/AatngJcnbvInOZNfQJ455seVhifbUY6BHHOF/CrhyppVsHCt8wasNT
hxE/u/gzYUSsL2JTuF1vPRm9Dwlr3wZz7FV3CsoCLduu3ypa3iq5O6iTgmFR89KI7tD6AQkgGhMN
mbVPwipfSBYhW62sN2XqnuUgb1MB4dLbxmeTA2pFEGKTN4RaYbtBLrXm4hYn/bMIh4OVZOYL33LA
KAPhyej4j7dol/imzIVrZLk2HNpfGc9EEObjajHNn1EXr4Ws4KB88ZqGM9jVMoQr3zHPPUrio1dY
4T43EgMHYa3xRGCNU1mXKlKMqWRQ7QmyEB+T0xG1TXpGupoz/67MqSVimNIn+bRuEssjx0Dp0xRp
Lk3bih/x+/oNA0olrJPRmUtbEdrVdzreBTqfPNvp3a4XHnCZewznRwPWRfyzIkYtvg95MczhOPbI
oCcDE2/Rp+tP7nSdxCLqXS0FP9QSUveH5QIxXs2kDza2GgJy6sh0/F0WazyUSPt/cgmPRL5dqL5t
N8dHxJHOhhrcVvKzTSv7v87XMdu6WaIETN0vNrqBBBr1w/LNTibMJhbepTI2OZ4vCr6lqu6vNqG7
Y5+TyTxP9iAvCPlaHQoiSY5dq/EXBqlYEYVODR3iCl4mEpsIkqoOFdUCaVN49fHelhtVzBAcHeL3
Ps3KZ4TKaE9aTHROGsfe0qiQvnnHvhm1lvuJ0IuPBCfZX4fM513cMxBvcS/cd1WAXY3EIISZIn3D
dfIjvIr/rZbJuxfi9rrux38JxGPkSlpW4cbxg++gFbah3fzz8xl/RtKog5c3/ZmShgjOcl8s5nOk
liIAOZheJZMCWuvip+iLt66PryG7ADiEM+IOyItiA1ByaXL1mk/yJ096b5s4hlhGlhLQqer/qEPf
gI+ji532yLx1ZdY4i6mPezb+ET9ob1Sihm3nznfzCJwHJnaE2KQKvkqbi1zzaW88HuQDrpoSwwgR
D6yGIaK7rOprABzIxLRYEBnISqmzmt4pdZs1wMYEBtN+N0rfWs0ln028GImDsYZe/bcbMvuIe+jJ
wUN/1L3zzjyYLHAbHalmvOORV9urHhSNdFvg+Kbbs7WO12yKM0z/utjG8V18ieLL7JIzNlqCWGhe
3l0545Pz2wyLa9yR0WRFa3+u3uGuXeIrPSY1TU6KQZa9Z4aQkc4dz15qUkw9OsMuzPIOlr/ckobb
fc6IjMwa9Teb0m9TIY4PS6wO0VRgkvEw0TYFVtPOrks6ufTDLZlTj/2IBcQFeFx1mK63JOZXB7zb
7lvLawLzVfvDehg6l8L4zjvG8/9IO6/lxpVka7/Qjwh4c0uAICkvtdRGN4i28N7j6c+HPuffTUEI
YnrP7JgrRXSyCllZWZkr10o+B1EyjPtEjcaroGZEp5CM/KiHORBlI6meaNhSJFQnE5kV4VbliX4c
i+kTTPLZMZa67oHUzvpeyxZNark0qIH0cgk5DLxn9IOG8btPhUR3QQeBTECzsIDGleHaoZ6xbFks
Jum+lPoqvQ4hD3hNeoRHdoZakgNJiRxfUdrBoZrehDzVpNoqp1ZtxyNKrrwJqfqHpKNecwXLFpPY
sM4Cz4EMXp8xHORyB7JcepjA3aENgetcLRgBkdJQJx/SvwGZjegVDt/LbObbqns2jb6tbBAUCHoU
qOQMbrhGqa5ATfJdQWftWtRduQQBW5k9L+1YCYo7v4IH3/KS7LqrfcQ+aAKrqV669OPpQwawlvt6
8VmVI+o8tXDiI1FZqXM0WBqrZPwV0vcMYMZMQkarRYCRo0jjZy1hgF5t5guY4EQVz2oetJiLte5U
QrGh/4DSBo59aXiJG/7FRjM+SHWkQ4ifw6JlDvW9UcbirlSBG3Bhfw76FAFRtfphGRrHagJxk+gC
Yhcl2q0lNDJhqjM4X6u/BiFhHm6Y7ihUfYoUxq41WX2oc5kXNQKII5hSN5YK/1vvxQpwZ4rEngQy
VaKv6EiB8RwKGrG/rH/Rv1Vc2oL5TyvjuEDD7t/CjB8dpoLJ2S4SBzvNcmPPkdX4d9XwJjD9zxCj
oT8gyj+90TJ5icEVJI1QUPIOgugMuipHSXXgqpEKnTtcbPmeuslEns08qDgoJPXdgOqBVNWvfWFW
cPUBGJ0hu5VjUDHhqm6IGkOcjoxfDq3ueiW110CDM0BXueEiXQyYdBbnOnjQyw95341XsQiWxK8N
ukx+QYEQdhnYta3YvI1pk7wCA22vI60QYeUygOmpRnPMuyK5leB7+6hJ0kCpVtCf/cGLvmioX1AN
ayMAD01ynExVRve9MD/5o5IduwCUjxTRfVbHTLhTxBTuH47Az67ypxtz4nsUXl3d1rHF1JxeW0/q
AAlTGCSMWvnoPXhmVT73em5c8eosr3IGkp+qylRku1d1D/CIAGUavIszwdRgPFVJ0lyhdjndWm3F
PLOYUVof84reYjK26cyd26KQIVgK8ruBAtoshwWIwa1MUYaDTAPl1fPygdp52SuHTtIrxi6s5mMo
g8K2ixrUJCVHxg48IaLYTfmnpwKl28IMf4RtHUaPtJHnthqdjjvVF2puCJjJVRn3DXQSG+jXqWP6
rVvEKgOwCRBYyYAMxIPlXoUjqskN9FoSib9VhXGsmuBzlwrCayxRfu8SkFCU3qpopkTT/R9NQB1S
bLxyr46G4eR65T1KCghJRA8Kuw6U+jAIIPZVqnUvTT/J+77lee4NaWjLxdgemlKzGPCdws/a6EHv
IlkZ7cZQ75gK8wiEkCp4r1IxTj+7pkcXYQjCnuQdkove0zKg7LH4FGal/CFS+/GoG2PyS420mhk6
Bc+z+yrUr61Aia/aSQqPAHPkGyEu+zvFz6zH3CgLZstqlSFnOMmoSENO2Gc03kkeBxlZVH1kGDDk
9eaM9TDaXWtGIF1GcnvwXC+dIamPcA9qXwcA3dDy535Bp68wcuVuQPLqc6LWDWgWYZK5qYTpQWtM
+dhkBc0loFl+Q5E5kR56uBj3styoHyS5I4ccNVoI+EZRMGfqe5/UKMs8JGPy+ayb+mNn6qQ0IVwK
QikHd82UVo4JE+ZerNXusyLOBNdGJzaPoSYZt2yg7/hCrsd7SfSVq6r1RQ860BJYZzwSbCiUZdpV
HyQMnMslVzSv+q7HthSW0D8kCHihtzJIVyndOTfMJZ7cZB0PHsH6uyikZcXEeCloNnx8xc80JX/a
F3mWjS4iYkq+SwIJ+IusNMoMGVH2dZQYLnMn46sQA+IzpLjZTemMpkal9Y7xxOqkasMMi4SvZmq9
4rb3J2jymKfwgcZNodulbQYkdZAeQgNaLC8Mk2PNOwFE4KhXHy1BzRXn/1HAkhK0DivXlCHeUWzB
g3Qy4rUPl6kC/5sAYwbPBGQLnHxQT+o8amswWcxc6hy+PShmPYVsildeGD5FsMxJ8rNZQyclE0MG
57LA0Ioy1Bt1oYWaIZD7LGxh3XAFPXENxkTtFmATc0EOKkd8vo8oM2xIAK4JGhkKArnksDp8Fgs1
OiSvUAOmLOdqTCgwfTJjhiGN2lLWklbtWKZkWIpkme/kfwElCl4N4BLVO8mlEAs8LumuEzc+0JN2
6IcE/U39AdEB+/KWrtnFnGpS85UUyZz/fqa6SouaBKlBS6xkOl6XDXeiahMa8u6yGUl8L2KomxJv
KUVmPlDTFp9OSnUa3gnSYSKPeUrnFPegAoHWrPvqtea+Dl5R73WMLbXcNRHDc7OzENfZ8sy2UoYO
dhy3SL+EwNXNqbCr7qWN7gPvIawh0OruL690y+JiQwsIfIvI40OqB/OKkeEj/GE3zaHeEPZcdZjz
lc2CZmcriwZVVRNllhA7wEodIVWzaw/kcIz72+lJuEq/w4LHDEW7YXhFuuzNh1xo3/m8YhJgb6Kr
M8cMeDKRdpq45ZXSlpU5EpytTtWpxOcqu9i5VKqZMXUh45kc4SV4YrzThe1bgzR3I7ysSk+e7+ny
sNM1hKFzEl1wvgKvKjQh9oFdHiw7z59HV9pvS+eu6M6db6c+n5uzhUI+IPdkdISv4EVSwMaDbSZT
BC+3pXAnzYKdCx1RTKHAgkqwbL7T/G6oZbQkDBK4Hu1lVEfo3fKZxbEFFEXDop2AOXu8yRizvK5U
DTYQb8N31hf7zy+wFotlagKVAZFgUwH5pH3SfUPlkucb8iFeIm6o0UmrJ5EWgSJJiq7rS/Vxa5wE
1IWwJh/gQqAGR7nzQ/tTeKqu/ZN1gAkytuUbkScsr9ud77YbMW/VhzVF0lQm7VBSXXhTnBYmk/KM
EE70OMcMbp2NULMau/8YMJbbCdS2iaBXdMXpOWyAK1GhjTYWsWVjoQLrt5YZaDr8LgMlaXIQaoCC
/NzGiblhaNU3zhYjvz0IWkleMsFR4MakkxGyR5NewYEwMEUmv14O0esn4czW4jJSG43C1uj37hT2
cLhBTyOEvPE7icQdgSZKsBQWTeZi05H3pyb9UKV0Q11XWlmvca7OuIhwRQ+BlOjjHfWep2Rre4/+
UTqi57erft2Ez9ZVdScezf3lla98TYMCH298xRQNmFjebnIYdtagaKi1xFL9EPAcZuSDJuXW5SSv
hBrmEk3MKKIsG7//fhbVBJ0n9ZigmzyLkcP9ZoPr1gs3fAwchul+aY+ymzp1wPPf9vadCyGDuQs/
XV7ryvEzTOCBiiUpoiHr816c/wbPKEwFrgVXM34auXFqdHHj/K0JbJqGAS0AmsJUpBdupMueHmeU
3V0riuUfYJiC2y7SEDRs6DvHphpTlqSLf3lZa35zbnRe9tmyTGE027CcR9IjRrlFZRyfp6BpIWUL
MCjWMo/7f2GRrVIN2ABlZRnHNCsvrFYceE+138b2FcwZbOo/YoTPLttZ3c4/dpbhrM+yoUyhsnS7
KUA16kGlFhCQr+VgOUFnXja26h1nxhZxDQDZwDxjy0SvQacqQB5DL82tXHA+w4sb16CE+v93zljE
NL1Kc7UoJDhVQNPs6LSgvug7amsB5hvsSe1B26obX2stiTFMXiqSiQwXCrMLv8/jADBsMoAPOhQn
1a4PjB7DyrFjcG3XvSQ/hQ2HXN3JM3uzw545JMXi/7MH6WUnf9XBgPyLT2UxnC+ykRpCtm8NANiI
BuhFO1diDIfOEHy9d5ctrCXThgVBlmWav80s9kwMCjRA6gjmZtu6Fz+Or8H3wNG/BJ+sVwacsn32
yBT/pGwsbC0an1td7JxiqpUXGpLsSpB9CpNxA/Qi2qGZNmwYWvPDc0OLsD/UaVXkLXCBQLI+ZjK9
AK3sXnPNuw5k81iLw0/GlzYu2TW3sCRJnaWHIWH47aZnblHwPjG7qZBcSTbgV9OJ1VRQ/WA4XP52
W3bmv5/ZEQol6XIJFiYdEL6Kcu8wff7vLCycQ611GIUjDTCymnxXRA5UmlkbX2gt9lkSr3DOrW6Q
pr9dhdeqVT7SZXb9ofkRF8aNSLUMZZPhs4W6hIK07uU1rbqeZCqijt/rKJC9tTdZIxxVNRkQUNyT
mFNJikCXjv8iNFh/rGiLBLXqGma7BdKNzvwmCr/q6dflVcwHZBlfz//9xa6ZoLJSKHh7aPSeRjrj
OcAAXZMZ2e33ly2tepkMnI6ROR7Wy8RpAn8HiE8mbclRqQ19/3FMGEq6bGTVCc6MLFJCfRorKM+I
3FWfNN/FHEkDP5PLu0ZozBt1rGkIlNm/CkKWYsKXhBQ5meFbT4CyVUmHKuCOgkmxMH9UuQaH9Y/L
K1vZPvjSJMXUmbfCxxfu1pZmT7+h4UNBtFqrO03q7L+3QGHJ0hTeWppoLHIxDWzpZA5UMYHB7y0P
bjmLVGnjA8nye4ejRCdrumlqQJqWx1RGuHCM53UAr0BpyaHwoez0g+HWiAwxLHCtfuCp54CNcz13
spFrpmSQf/rbpcLAKoJrsxRLJotfbKYyBEUz1LHkpvW3UoWf7+nyv7+SQRgoxqsktdQiFXP5cG4g
aUgA90COapuPTAfa0jF+MR1oWo7TC/ylG5/u/Sl+a27h9kbre7RqwWEZ9WnGSvs0x1JonTbC+Lwt
b4PFWzOLbQslJq6FHjOljDAi6JebNAV9j1apBfPdpIFZMLKtxGJ2u3dGNZHsRdZJn62FWwppGHQy
igC88hSXftknBpK1PYrHrnwsP2U/zY29XHlWssozg4vr0BiyQYkynEN+TL9qDKdcwbVNxQPJStQ7
Pio2QyGOH+yUL5ed5v0Jf2t3EUaSqVC1AnYhtxXbnZIhFHh12cD7G+utgUWy1MUAuKg4zjoX3+v0
u6aKu4yy+GUj7yPwWyPz38+SiUKXGDiJQooQec0E/LOKxuBoVDs5AXJYjIfL1laeyW/NLTzfiivA
5IFKF0i0pl05jk6Z567CBLU346wQQqAiYucCclrDcAtrgwsd/GlgLgquBjuzKidqCssZy/xWMy04
/Bg/hK2hZPrt9vJP/X3BXXLkxenJxEwtEJfh+16h02F7V+ldYM/MmjvPZXrJrk8o17wkL96GQ68G
h3/8mevj7RdpqQbpbYMwGBCJryKB7yscKAV9NAk0ma5txIjVZSLSqvCeEWlWiIuMIhXypO+kigkr
SOhku/te/kLJyk7c4Zv8Q4BglWnXX6KjX4fOVvV57QRpFgBjWC0omyzvSNEc4eSKBp27xPpaoC+g
isXGIV07Q2cmlvXXaeiTaBI13fWN6yS9DeLcmQZ/y6vnT7J0lXMriz1MSsiGwHDrPED943gbPjKL
IZ60J/hneYLKu2CfHTxbvk1exqO337pNpPd3tCFpCnK4sI/oZIeLSOR34KjkgTJ3uR9t76BTv49f
QE+elD2cpBvnYiVgyJpImQs2MJk+4eJYwLBcd6FUqi4IwugjKgUwqNR+4sRhDO3fDAvXZWhnLh/G
FU85N6oszkSsZhO5qKG4jSyPDmz3wCZRyv57I1xZskbOplNKUN4ePItjBigEWo1EnSnO29NUjhsh
fW0d5ybmv59F2z7TLRB5DN+premESEdZwO4vr2Le/4UvzhfvP6tYOENdAg6Um6l3W2aMS2A2OSAr
RkC5O+6zsUSJNnF6UL+Xra4ErTdWF3dVowNkEPxScSX4ysKR+guyvrUfcYdkzmVTK0caUwYlTqiG
NWPpgLEHPL0TBkzBzRh4vgs2/CCrzb/4VOTtIrFRoqa0rMEMQdaoUIPx/oF/X04Ajm69SNdO0rmF
+VifOYMSzEWroEVYsUe8xgT2PX4uEBTJPeTnUYK4vG1rX8jgZarLsgp8ffnqMZjcS5F6Bi02uejf
PXjddZZo+ybQ3MuGVkpLxlwAN+b3lapqyzqIABS710a1pxTe7yeHdqI9SYywOzTaHEQAb0PA/gft
4bLZtaPFY1WVVN5b6rsC/CB2hjIJ0Fc0E5NOzDOlAEoum1h5DBkysAFACyD8ZbLbt1+slwetasWZ
eGdPmD2gAjPuh5PgDi7UFkeQljaDvDtISZCvZS5vD0vdk76//CPWoj0/QudFLiqG9O7dl2R6kDCW
I/MjRuhp7fZgnpiHdtQOZNwudLeul7XzRpEQtASIEBoosxufuWnSShqs6RSD5Oo7uLcDM36A0+MN
99yyskgMpaFBVizhuMmGdjt0DHC/DqK50b5Y85HzpSzuLhlCNs9AJcvtBhiyhRhilEL4+/ICTmLx
cWSTjOrdi7nKTTD187gZyKhPFIOuw6h67Hx/Iz6tbRgTTuAlDfq9YKHffpa4SlQ1an3gUwT6gw9R
EuNNR1GKtwp1a4HjzNAyhYpkUYWPQKEYKNAarGE3UARY7fx7D+Kly769uiaiOv9TNP5buNrQT6ZX
yZriDgbsTaV6FYPERaxt4xyvuYF1Zmbha40Hrcds3s3Hr4PxHGfShjOvntFzC4uPw8CjKkZZiD7O
of9YfUGL5RtIasn2bVLB3Fa3Ht0bG6cu8iNVhDvRbxSF+kX+EQRzvUscQMX76ap3cqd8horzsHV9
rRVNyDn/+VrLGxKqvCZRdbYxu6kQ57sGfecSehEa3qtu7hYHb3/ZPdYuzHODiwtTDqZJmcaMXVVy
85dnoJ5qwEd6KFAIBY8OFDOChXjDJzecRX2XFQ4qajno5aitd4MCOCIGmw2s+Ycvc7bzhc2/4SzE
DrQOvAYKMVe7T++gwbfTW4bC3eoud31nK1VbK5i8+W6zM51bs2qV+SmstVct97MPTp57S78ZqN4p
e+MgHFJHcLQflz/eCjiFm1MnVs2vPZFk/a3ZBkLfngtGcYvv8pX4MTkN+IxyRIzzXne6K23fuump
PulHGvRbL821pPjc9mKDFca2Bb3GdmYGL2KJ6Cb4BgeA6lHU/UOsWIwEavfKlD9dXvTKuVRIHRVV
AYLAkhcBLTO9OrJaZXCtHMFhndk56COMrQi94qJYUZnMMTSA7su0xFIlBg/HeHRrRoiNiHGIaKvY
vAIgMd7YmG+JM6cp5ayFi42zF37UrzInfIwP8LQ60kf5uBlYVtejU9nmk9FJW6aqRUtftKqwNWMp
YDlh/mg3w0SQEmOIbEc1z/F+/v2HknQNomqa14q1fELDowA7ZNqM7qBOh5gXU5lHd6boXLaydgbw
/z9mFrvY+S3EFB1m2sy6n2jsQtWIjASL6/2b2LgzSn8vBTBjaJ/9wH+U1Nc8YHbQ+Noi9p52n9GQ
PsmDBadE8fcPuDe/bOmpA4TmLUyUbji8VumLKf9gMjoWN5J0eb6IFpHujZnF1RtWcDCMSEP8X3U4
u0f1BTEXWN7g+KdaguS3nT0KJ4iGgMPX18Jm7X3Vk8+/weJuRuqxCaBq5Rv4n3NL2GsFXHotLBv6
S4382ShFDCrKVx7yRB0ivxsesObbZ9aX2dSEckrddHAhEBO+Tw6EHK/xITtCfvJRoU5tRbut4zRv
6bsthyuRpwLN1ncPozQsAlgp2HINRGcJK8M07QXQXll/21nqXs83s5/VNZ5ZXNzTlRIEqqdjsflc
/6pO9cHf+1B1O9UeCl705XbwbW5kQFsmF5eLkE+14CUC2bBPKwo5JAg+w93lb7dlY/77WQiEMlFP
88ojyRrDn2PTXOfQy142sZY4Um74HYEMwwDC+dYGT6AegGMykjjOQFzoWHM7PMQnBKiObbMTfly2
N8ebd75xZm4RjwylDag3cxZI5OCEjPfZ+KOujrpYbbxWVvfuzNAivOTaGIayiKEhgrOPCTKdt+p/
t5ZFaGFMEczHLKYWirhBXrsq+l9QN9h1/eGypbXMl2akohLILUZBl5nvUJpiJYk4OOAZhkiPiYvE
0LSLvhG59+JxQmlgAzy5ksBgkSasrujMUImLoFWlaFBMPMTwi+hBO3ZHkqWH5rAFdV/LDc/t/B5q
OPNxK56YQETywW0c/0ndB65ly/fJNxiMmqO66/alG96D2UaebGNL1zzxbIG/o/aZYaWOjcwYWWBv
+3di6iQP6Z43zJVlN3sIcsBB8YaxBWcLgbCCu6eI/Wdnf5/IM8PIz3jMcf9ecQd50y5z0wOUH9VO
OMi7ArBmcbuVja4dhnOTi2A1KUzIRgbczUXS2VGWOoG+dc+uBf1zE4tYRRvdMHyQFUwT+HDj7aT6
kN/B/fsBVgUIyqVjiVzyq/RNf6azfyxs+BpL6CBk2GjRe7URtXtFG4TuwWHjO69lxDKgNkCyQKWA
FrwNcJADtWnp6YObovPK60O12xdKg2K0t6gOls9Qce49YweR9GXDW3YX0cEaFYTIrBDZeVG66UvY
/4xbuZE+XbayGr/Pl7c4p2qhWOUUYQZ6xWon76Vjahd79CgUe35U/YvaHHVI1bJEEbAJ8Oa3u1lC
5atIIDRcoLAMQd8VAN2q5N/EHlOTLYNZJt1c3klCNwC31dOJ6fvSFvsW3iGIds3s1CL+l0GDbvX3
suHvL2/lqgefWV1cTZWv9Wk9sZOJDs29Niqn3g+J5xqkNwAwYc5uXLi0wg0/WY8HZ3YXDtoV0NNI
CfEAmiEo4lQ73Uf3ptPBSAQTkvOffce1mjn1wj97vHBPSashdRBY7VzUlZwTinfCjglIW7GjnR3e
c8t8u7y/q5cYuQZTIrou0+ZYpBqRgQ5Cmuajqz8ysOGIPUOXe/k0D9+hNpLbzIMy73vZ6FqUV9Bz
NABsAFlazsQVURLSuueOhnfJTtqTBqNHab3I6tfLdtYirAL5nzpjlox3xdEgGyBuhVzCZbbWNiHa
EYetbHB9/wzGXEDaW3QMF/sXwLvQpzoCnr3d76uH4kNAHaN1hj3syq/+/dZRX8sAqCKIOgSCFJiX
fXqGC1qtk9i6gUHwtEe9rAuV+zzp7qyiuNV76ST0+UGddHXjm62eCJXuvDU3PhgWW1xXadeWFix8
IxAw/QqRDuMYufoDvAlzi7m5Q2cAnrGtctF8zJaZKUQ0iihaosIE5eIYBpBopFTZ8ZROO8rChx5d
JCugsV7tTNO97C1roQZKD4DruqWK0jKKqjpaCFZLOqembQABb4ue99Ap+ilBQwMi5C66zRtBuWrh
KtjIi9e+Kv++pZtMU8ji8qvq0HH4VW0N7tQlSDfVsM2joA57h5vr2Qv8dSjoSZUMXVrXbqx67bsi
b6aqJLGa9h5AGEZl1SsSoLfkhAyTalPiz1G7ccBKH1S36hxYpbfH/1YuYqwalFnwpxlz9/bKmtCC
UQIYjNygnFyUdqG/yRhY2QKAr0XUN3bkt3aywQxgEbF+38RXJSTymisdm0+oDNtdPn3KlEfGDp32
01aisRJ63thdnJbJn1LDH1hfNf00pvsi3Yrbaxuo01gyNE6GZC6fAnFUCF4TgUsar1D2ss2fkFyQ
pI9u70RHyu62RUfy8gFZW9OZyeWrIIxDZJEJ564I10rEBLwlvV62sOqM5yYWbkG+WElQVqqueKXq
8BfOH+tbs2v2JO/O1D7NH8t72gqqa/kar6l/NnOZ/YuxpgeoafC13MkV99a1Cd3BB+1K47FR3KYb
6eHKaVd1FSQLQx0Wc5qLK0MzesTQB1Gdh9ESNy9mXv3MaZXii5Roj4UcIpnqJzepJny+vL2rPqMz
HENPjQmZJYC2jJR2npuiQmzdmf4vpfruJ4+XTaxc7YRQKt1ItSnc7IuAXUiJ1KEmQDRJBVR54Sab
q2nwB8AW0yvfLxtbWw/NfmDPtBK43hfGgqYsRUvSRleseBRmvG9SSgrCFvvCqleac3dVx5RMM+tt
EIHNuc65jMkjdqI9esGtuK8hCt8h4uCqUnkrOkiNo4zgXF7e/PMXl59qKvOspARYA2zcW7OQlPiY
TQBlDpDONRBLhIiw13Dtt4CRmy1EzVoq88befP7P3sBTP4QTvRly7RM89a+am7lCZM+L9NPwq2ZH
++jn1tFbiSkaOBRSJ8UyFOk3UvTMJlPQmIJd2YVR5yAb1pWoFhtFwbVqBja4WtlMlOyWsG6/E1Sl
RlQQaHB28o/KDbm8kx6Er7UjPA4fG3s81p+sjRGQtZvnjdVFLi/H6PeaFrBG9VChHbSbeANCU/0L
1dzdHFW8O8GFFuqyy6yciDdGFw9PA1qcJohZagOjGTSMqvihnJ4u21j7ZEAMeQfy3uT5vnDLlDF5
EzJFzY2YhY6861b/ddnASiIGXIiGmWYaKud6cQmIY1bm9HcxIMFIlfiwjPrlndF2x0KButMX/Juo
Vf7+cntjdJEotCOASlkKCFxGbytKTCc52DCxEhvfmFhsXIdSiiaYmECx9QR1sCGjH4z4UCH6Gy6/
+onOdnBxkgtNK2q4dzXIWzSUAuP4oeROcC5/pnUjMxQKhNeM9HobLmQr1APkbDW3rWDAnLKjp0vH
yybWLmZmWyhh8VyEzmDZ04QWOEn9HoGN8YqOMbxDlFibHc8rfScfZzTthr2183Nub/6EZ+GomHJN
pBCuu6MGr+zOfxLoivv7AQ3I3K0d735W4NxZPSSOGyd3Jdi/WeliNy2GF1oohHW3Nz5P0UGcrmTQ
VUP1EFcfLi9y1Q3P9nQRmKws1EOxYI2l8iWizaXDQZ5Z5S42wn/hITIYVFCa3JryMkft+kgZolyE
+G2kqyULD4JZfL68mLVYcWbiXU4KU72nNJoG6a5vSyk4F+SL5Nd++O5bI3x/GxXVtbahxkJAJgFu
XGlKM/lZmMg9uuZtdpL34ZV/iL7+b01662pc+07npha+mJfArcaEqzHQv6lTbaflTFcZOJDEXd7D
Nac/N7RwvZZ2rAToeXIDDekoSJnRPuqe/4UNYHAUD1UdvqVF7KsSTY+VChtmf2/JkHbfWuH3yybW
4hGZ0j8m5r+fnV2l9YvJmver6sKrMhtvPEvcutTnW2CRknEL/LGxyASNMJoQwuFS7204CPZQnj16
N6is76Jdeh+8XF7QavQ7t7bwgAilAxWBlNlav4cP/IBuHMEv/UH+YG/V5FdeJW+WtvACZAUtD2VZ
3Y1O3qE9dEfkeF31aJwuL2rrKy2ijwhrXs0rhIjONGEjwceZA8DZCKZrAIOZsgHSn3mq+N3Yal80
pjUGLKb4rN13DswmwKm6Y1nuPMdzD3MOVvCYVD8Jzo+NOvlq4ndue7FCVWlJNhts1/vgOX1qPuSH
8NBd5TeSzbt2J16HH7boTdY95Wy9i7wv6FvkGn1mP5TS6T4XJ8XJD2h7iAfRzR20PJzLH3E1Yvwx
93v7z46a6NOkk/JGd1M0HWqI0wrvoYJm6LKVVVc5s7LIA/Oo7pQswVWGrv8xqtqpCfyNA70aY6ku
asTtmRdnEZaQmu4HuCx5YtWtPRmtXemxI8jRQUbO+fJq3r0iKQ5L1LrAUJskM+8Q21WndFBUcMNL
98Z9GeKSkZva8gkm5i8Qlx3+A660+eefh6vZJKszeFsRFt8ViYKytvpWYdCkvWqcBghGfNDu1A8z
/h7lELv7cnmJS7dYmFtexqk39WXZyboLphoVA3RZxLs02cK5vTtgv83QXqOCweuAOd23gb6GELWu
Gu7gzmVQkMmC6VpnL5FJdoEv7Pr70N2a8lwGx6XJRSSmiwpx8pydmYxeNnWDwMK9oL9I8rfeGHeB
JBLFjA33X/rm0uYiIGtp4oXQY4uM5H2dvJPalgcJkUqNabzLn01aJlGzJdM0ZQiDmJt4h0+c+tYs
ZMQbiVjC/YhC0QN0rteUbDqbEcdfig2f/hVKoLdatBv+NqOajVvk3JRWDEaulowMXorYjjcYuoty
Nux2E5pPafhQIkM4offpl5bDK/rWAOLeQB7aSgCHNpa/ttFnv2DJ1pCUkyhTfeEXfPcO3cn7yAjH
i0evT3QTy46uGxtElpPvL5tdOyxzFg6HErTO766okOhmxgZns9AQtk1MeUK3D4nzTso3ObfkRRww
1d+gL1JwitKEucX1YExKFKiBbrg5o4HFSXLKW+NpLqtSKHjZRI8so87C2pLar7NyJc86rPkfje+a
C9EzpWn1GbUf0UE8/H5z9ns+CedhbmlwcVFECNc3UEIarvzqfwT+/WO8Q7ftSX3WT9NV9nWkIt69
CI6+8cpeBoWl2XnXz25BOewzyIBFgwpPc0pck0iOPPPV5uW+9M+lncUlFUDXPEa9ZrjD9/aX8qE4
FS5S0zM5wUGId8nX+KG/D/Zbu7q8fX9bZXKLhJ1uo7mcLEnTJvbbmE2NtfhJ0hAa8i1Z2zgEq0v7
Y2SJgzSiptHNRMKIeCt3z1Kk2LJW2nL/8/Jhk1d9EiIOnZESlU73fBrPvlU8Vl7vRQySw13BnRHv
zX6Hxq4cAKKSDpKt2TDi96dhH/P/udTpPelPamVPWxW63xXNd8569kvmLTn7JdKUjMWY4jXhjCyQ
7egEm7873bQHYU9ScMcOPA9X0yH5ON6Y3/qjdLq8Fe/ykN8fVlZNcZ5NAjSycCfFYkKo8/gBHc0O
75dxHI7a3rhFgOUIzf/tds/69+Pu/ZL/WJxd7WzJVSxMYh1BEF3v24+A0hUQXcUenVRUSHnJbMO5
Vt0Kqk9I8ESZyL0ICEnRWIM8oUZmac2v1oJYwwCDvxvC8iZXtQ+XN3Q1+gBnph4wMwsuJ1E7LVPV
ovEMt5enr6PPmKgY22Ke7VotPnXiFnhi3Ry3hkkHib74Ii2QhQ6NP5/PJ9fmtZY8jpO+zw3BMdsP
2SZSY/3TkWKpKk8aIIeLc+OZxpQwHmvwKqSaeMwPCmVs0p9wh7ccVYjqDpd383fZ8J2znFlcnI9a
59GriMN8UmHBPTX39QtUuzMEcbIlWwFtcB/eNy+IsW/kAasB78zwYmOzMIpTbT4XmSUmO60uPukQ
/W6sbva8S6tbPA7jmJIpvO4EvERHkrVz+hEY1YCqaQ1l6q6U++ehbZGgrfvbMA1PUTZ++i9/wiIZ
CK1aatKWwF4Tf9q78Eq6m2zZpeZ53GyCrCYeADgAqkAF866FJUa6IIVI07goIFandM+AkZN+7qod
NI57OtQbz7n5E73b3TNzi0BTUC/LY4QYXU35kSkPTYTwhH5fCo900Ta+pLwaY85sLU4GavV9rKVk
Oebr74xq3x/NGQes8rCD9bP4EXzxDhnzd+HBOFjiSaFk/aHbT3uZ6dytB/m7AsDvoH72axanRkiV
IkOAwHQbNyM/GI7yiXaoLTMo42/iDdejAqgqQDJwTrxjC4FNFZWGiM9q3kqufx05gaM+D5Bc+Hb8
H5Qb1rf6j7nZy87uD3n0mSMYAtNFLfeKrMQGnN4jlIWEjH35cMwf7b0DQXLFzDqzn8sOuV7LcR4m
bGNpfpab0fEayv9bs4TrH4v6lDlzboNuWkSaUawMCrnk+vW+JtIAcijgKeod8eY/8o3V7Tszt4g5
aH/lXa5wGzbO+Au1a6/aqXb1JXK8L+qpdAT9un5OnfiDtPG0Ww2oZ3YXgaae2i7LIIJ1zfHeSEsk
5rWNQ7j6uajdQI+jA0ldDhP6DJ8WqHGabi4jNP3kTZ8QzbzsEesfi4QRcB9v4/cMEENsRh4iYXTF
/aP6M2C41byXXSSHDqGrP/2X1hau3oELSdoAWffBHRx5n7gNyVl6I+2rg3HaSgXflUl/R42ztS1S
wSYclYkU3wDY0O8t6IohC0FdI2nsKthFaJKhJLZHI9zx5b1O6RlqeHSfhJ31vLHs1Q959kMWgdvI
0UMW0O9y88AWr5JngcnlCEJ/5dW7iW/qm+5uPOZbhdp5L98d9jOjiwguCWYiiyVG44QJw+5U3prP
OtOMxd18DLfGljc3exGiMx1McZjjSMJxcsNj8Vzvwn18qN3uWrARqGLIQbqKjuK1icLLacuzVh+r
Z4tdxBzkVCByNLA+kxMpPB0rWO1Sd6u8vxprzswsYg2IINmXrNnMdNuWNwLqOcn0BZ2tyw6z5S+L
0IKOZJ9POqGlbG6kTEGksLSjv+U/XZyOZV1ICqqEnJCzSLd0F0av0t9iDv7XgM47bOafVJf90RBy
SLEqWEVvdGihhTs13YpeqxmR/o+JZUmWvl4BRR8cKPNnT6j7hOY+fY3u9R5c+Tzq3dh14SD5LanO
lsutf6Q/thevMKHLPU/28AVlhJ22IPcZvtaI/Fx2hd9LeH+M/5hZhEzAImUt1nPlDO3cMTbs0D8M
wzOg1l1UPnja/5D2XT1yI0uzv4gAvXmlZ/vxI70QI2lE7z1//Y1qnU/dW2p1nbvnQYCEBba6ilmZ
WZmRES0UDT8bVuOZtTnKdeIVtjQSh9CTj5Idyo3d8nuNNc94O9ECHBlstRhJxizgPzOfQRuhdtxE
OvAPUMuztW1lAaNrQunrsbVik8Vff/v2Xpajbm8OzbNRnWCQbSqbonBcp0/w9JkhtBMZH+1mboC3
MlDHoCKC9f9zY1VYFXq5lCRfHc8vgxg1wsZOPKiIernD2RzDY/wxdH2+bFcrUu5XFbixWYHyhNAQ
ma1IHHEyY4gOvM0/DOifIdhoD4utgis8skRMJxbm3NuMXd98/V39BupzVqVQKuMKo2nfCUFbBEKQ
3tQ8UAS9sV4EZzK0P67F1VrUt5SlJRG6Hic8WasrH0BpCjjt4KFy6NQOWnZtgCrpxgAnp2DNDnin
mqfcgzs4oxmgwP2vrunV76FcdqqKaaWoJNoCPVwZEsqJ31XNDyFSAn7f+ijlwTo+MA6c3MI7h0C7
8FLtIT6rwoWDcLw3MSNlL4bydc2kTdg2frnIb5CkhQ6n9KTmocNpvBv3Ym1OmsjgD7mdRl62r1DO
MKkiZW1CeKlhU+4SHzLhXrQjcyKY+3NYH/92kfFqNconqksEddQWq03WCHk5uI7mYLjStvhaeJE3
gKIXklBu83TgHsioKmtO9aZzvFqeco5N3mWtQZavtW95iTonAiinMQGrrGWIk7l6F67R0OchB5Nq
3eSw2hCDcfRg9UkjkH8Xdznk65hYcfG254LoBSqnKv8Hr1mYTf+pv6H36NY2VJHdziussnbAebd8
GX3DkVNTOHfea884FeBrRRod47ewAMK393/5KdT+IfMac8q0QMNoWp7TYnYxXPKtGbhv92/R7WUM
jYwaIAzReMwoSjW8s1AYi6IWDMW7Go9WXWA0U24f62URymKHrp3kecAihQLO5WHec2nKmLK5mQuB
HeX/9kFZpSJBAkZOUFmsc0hMarHoIF3dy1UODVopOiaG/Hb/4P7oVJ9jDgQ/BbRXJUKd9k8DBX09
RCdXScOgm5lAChVUN+Bp+zJIULk11SfOg+SzrWomNB0ZK990fJeVaccnzpj1A+npLwcwfEh2Y8V2
/DajhDof4gfWhf8DF0ftlHZvGPQL+YRoQE4WT0bhnxLvFyyq9lhp5U1LudoaZSlpG2Hir8JS0tIg
+/ohzv+q9XW1AmUoiRDz04LKu4tl3CyrTH1mlQ9vl7mv1qDu7jTGXZwaaOqFSwD64vR5taGBUTwQ
jpuyNaHAFtvV4JFB08RmbfBmnne1OLnxV44T86CLIGtoWeigBc+11uuyYTvKB54JqGWtRGVdS8oN
gOIho5zd0OvfEYy+EE4y9ST/gMz6Q/2o+vWL8YNh/Tc91tX+6DxrnWoDc++oeL0r4ARD5ydINjKe
2DKH+aj1tbBLC72L9en+uizLpFKuAsoIZazCwfDD9NBgmM2oy+/3l7j9IrjaGuVSFE6qqqbAxe4c
dQMFen/e1lsZqEDBKTfLlvUCYXw/upcv16oi6wuq3G2iWPJrpn8Uz1HOaore9MyXTf3Rr1sjEUUv
XDhh1Ow4DFpQUEOV1QxBmwjlXcYR3v5MqgpQhKIpf4iBiZMcia2M1dKASHRxggUVcoD0rBlz1tOz
HJsZyGlYe2StShmHXAvGFGFa2RWXwiyjyVpkxvQcawXKNJaxLYGlQbSZxchMIb2tzO//29Gda1xX
jgOil2rU1LC+0eWO845rnPgIbMdR2BiAr6CGrEHL272/KGNb9IhQpysxuOLxaBIr1ZQxTTb+//Kz
/Qpevw3iTPh6tSuuUDNZIW/5dgRKJNTsWh1R/hTt+xsh5//HY0S/LEOFlTlueqHlsQyXgmqjfI/U
XaTs5AZgg+EkQZFaYwHy/uItLkuSs73aWcI3WC+HMloN7XmLDPgXkKLTHK62JsJGwcYc3r7KlxWp
0AIYcdpoQCO5k/CQrR959SphgCevoOSet879A/1LfnVZjIouoDJuZ5l8OCiWVofMTx7qLfeoWWi4
/eyteBN75Z4VO2/HlsuaVGyBoFk1NzViZ9Es23XIfqyhstcXplYjy+wpfyFJOtcm9Tmj0szyWbAF
kCQC1WvlpmB1J/GNBQBnLUi5j5RrJJSocbfRsjKzHlZZ9owPxrgBNIH7PIOTvFixRLkLN5IvB5O7
7FpPCe7bBWMnEvXWTvMxA7UvzCIsTlHhDwMLX35zAUy/AXyKUYY/eALbLNKFAcJl7iJGGwmkfYUg
M/ZwM/BCO1VRQOj4J19b3DUlr4/YQ7Oi0ZRHdhUu1py1pqqUDAd7+xpdrUVl1NPKoZNtICASyMWS
QDovfqp6e3Jlt3AnVBkLYKNQqLLvf6bbNZGrdSmH2ITJyHcZQmJTV3tOb0VLU9aHiZOhN5FW74Nc
RXYnjTB3YfaHZcXccn1aaoyoMH4IWegPz3z1Q8j3vnKTYdVJckySKoCxgA6rXfJaWg/Ijf0YMAXW
ZM9NH3m1HOUjpzKJIZeN5aKyA8d7Y5Xra21sa2m0VuPzf9wb5SM7rs2LKkYGPrptYLi5G6P01Pqz
ZaDOGqYWM+W/fTkulks5yDZdpgLquXjZvKwAKwLsBVSA9T3Mz/iA1mLjEYgrvPf5KFepjG1aYNRc
d+NCABC7MKcpBHLvZ899KlpjtoPOMBjWFilXabTqKBgtPmAcxZ+RzPnlWDOa57dD98VIaF8p9FoD
aBd6s6NhymtQPtf4chp6zxnAux6YCTwW0PQMgrxzjrTfxJNJyXrS6ibE9iBOXANoKDmgHA0EtB1W
xJ/cDe0EIl9QdrfSh2kbARo9pzbr1SEybohEe6Q4SwdjwC+BRu6mc4oDKNmKDenAz0HmZGhgkrMY
gJioPzDo9Qbkplc887bss3FhrN9Ceakp6uKIy3CBlPxFiD7weLBEw2rkyGwzFiic+dUpTwS+maVH
FU5DmXi0QVQMpO+SQk1gBkILyZpgsXzRbTjolZ3RzkgtkoJPz0fNW22gWm1pRnsNwqmhOXtngXBW
CsW4rxLlkgxDXYaUy1BQhJKVvU58YxYKv5pt2e9zjn/IhvlziTRG8sEKNzTsplWbWK3I44WM03Fm
Z1WfnAMVNK9ylzdWDsJcjXJKowQap7UnTkkbTnxouPjzDURV26xDl2GStnE3uM1oYNR42i9Z7E99
y2g63IYcXH1b2k9V7YhOwPlCt7g363b81kOgInYjCAOBS8IubONLdhS3EYAAy+P9yMNyJzQd/YAW
nwAM46/zhiAvBqlBJuZn+6oxtUP6RlzLamEEwUvseD9tk7fBj78OPusByUilaK6hbsgGMU5RWtY1
gI8LucP4+LjJ5boyS45VkydHeseHypTnQtF1rlSC8qgFzi7Tp6J8hQKAucqNOQ5f6/CwhoxzZm2P
8k+SPk16KWBFrtbNRjPsYgYhqbpdCsG6/0VZiaJMeadJWso6T+AKycSDCm5aaSf53IHrUMzGnJI1
1Pbki4z93S6VXqyY7hXXmDT89W4WjosDO9rH1rRvXjgns+KPJkBd6ltyLPeNf3+3jCAv016qLmZj
zYE6jIXGWoTYjLIv91cgrvWerVCZkhhmMVcj+XfDVDU1HrBq7iMqWI8VhreVKUfUp4A5dSIa38ki
o7IxmF1EgvamGp54/Usasubz/tDHOZdTrr4X5XXWJp1KpcO9R1QhRNq2uE6eqr3PWWx347cQ/U/x
McpLP18LKxZ7O2lBnqOcjPJrKfDuKBeelsA/89tWSNw5RDGuZDFwMy4N3R/RGyHvckD73LqqwfLu
lKlhDsmHVL/c/8Ssw6AbI50ugLpOgBUN6MSSOeTEUQNhazjltkAa3tnEAwKm608+ukDrsWRGeFYU
UGiXNKtorDVwEISJBqAYtz6NPZwxZ005aB6LH9LHmZDGUh3t2O5ZkDCGR6RnbEuJU9cFVC/AsOgb
8Hlts0B1/wshkpvgiovZKbRz4kYd7wB80ggeSfuo1x/h/NaoqbPqD0MJjgbNqoTYEzjVvP+NWRuk
MqhS0SdNwjU7Y6w6jPFIhDiPrbTCcBcK5ZDUii+NgVRPJis7QPcbeA54XzKNUSGOEiFKyJIwnCDD
eSiUi1qMsjDSEYc68EETf4pdZUbtYZVze5iBFV1CRo+WaayUtyq5pWiFHM4jgsLE+DRBhLI9zv76
OFvZqcVzo9oR+vjEDg9sGP1tUP+VDVGuq5XyMio5pN8ENKO9o3bkgTF/BzGN3B1x0OC8w9xkFvA7
zetO6YMSqG/Rk+6vnZm5zPcYw6Lp5suay+u8kA8+4OnDO9VGeQI1F34TGagcreTZwBgVt4f+BlAk
y5ZVn2H5LrotU4Wy3ncZ1u/tdvcrgUv2I8QawGTl68Hsd263S31hnz8YQeXUn8rz/ZvFsgaVcl1c
IURC2sP8epvMqohe6BFhHP1kgHRUFAgZxnMJWU3Fnt95nzXgycpgVSq1MnRZ0sXxfLNhjCcJY3rC
MySGnfRL4RCC8PhQPIuYFFa8+lA/FnaD7+JxNqumwohWKuXa8rXicszyoYzfPQPsaa/AijaY/RxB
uXr/xBm+jJ730hOpUZYOycKMh3fpjr4EISCRyQLCeueqlC+bDWOeeOVsWoKrouJI6gpEAIN4Tv0g
fLm/rT9G3KmcRKX82IwESGwThGFS2ijtFWOf2p6QvAN4ba2AQOVea2doC6+MlRlOW6X8mcJlI+bn
4M/CSQbJqWKqHQjn9JLx3RhFCnpwRZZDoV56fLdMggw7AsJQP84g55UzxZPS2mYcJzH8O5mrxuO/
XxVM4zTv0ulXfYaIO3agYADsyda88nyUrCIFIwppVEFfGZMZCnuw/w6ZA58cxKizJL40y2VT9qWT
CBMjDLHsRaMczyAABhgDvY6Ynj0aLnAZz8Mnd5BB7Qyx9i2GVk/VU//AVkNm2As90jKXoRyPDbZa
zb2JMrEtgjtwSGuH8QUZBqPRLiUbykKpEemWTXoqPprXHpHdJ9nLemhB6lKZyQ9hX3vTlvUxb56t
Do0lDJZAwhXirf80HrnPMm5ZSU5hFZi8KKzlZdzxe7AO19+IukSs29mXcZ+43RObuuZmXeZ6depC
Gn0p1OOA1eNA9wR72Pd+847GMlodw5Y1Y0JOkb4n14tR+UQWzXNTYTTSTUMZnHGrvWgPjA9JLPHO
EnSSEM2SxqcacL75Lj1J8GygH3ezZ8KUG9nMlOTWxb/aEJ0SjMIyyTraXy4i0FgBV4pxRye01D2Z
7sS7zUGtGOyaui0+1ZAK4Tz+mZ0YMU6VzgoKXamiVcYnTAVpy6/aewIlW8ax3gq51xulQr8MvqBK
4BCgGkzLbRQ3c8IgtuonIzJ1W3+qgmU3gzh6y8JJ34TuXi9MXUwlwyhAU+N7Rh89kq4cfMSlm7rt
2+QlD2pA6nar0z5AkdgWv8WRxXqusS4InQIolRyWOsk6ea8OhkP91L/pNuiRYj/dNN9YRNasb0kl
AitqvUkskukN7Xsk/xhYfdRbCc31cVLOZm6XZUoi4PjSYN2VbubNG21DUoz79sJahvIqi1KHY9TB
JLM2wxT3cYCwUb+8qgCB9cqb3E+mkjBM9FakuN4Z5VukPNIHNG5BJBG9S2VplX2PhFC07m/s9ipw
1HAjvALOgX8666mrlDTmsDFNTYFTTZyi0/1GZU7xsNah7GCqBkkLSQu2t8tAzk1CS5Egr3ZkVGmd
zM69V5bnvO3LLlujTEOfDK5YCeWOMcQ2UMc9Oh959aVcvnUakB2HXM3caf5QYlfKRHDvM4bVWTum
TGYo5iYda6DXVW4XGa2p8H4lszoAt56QoGf4/fkoI8n5cUyEEp8P7XwQFs7BYKleA009kPKodvLZ
OrMzHbPjx+LWj+UDy5ncvt2/l6ebmHqa8ELTYnm5e1kgFyUNz/fN87abvixAZYZt3HKVYRD3IQgQ
Zgni5lXujqrx/f4yN/HNV+dINyQTVcxAkYl1yBxdtanQ0U7QFSWKuixXcnPC4HotKvQsvZaEyYx5
bdKnkq0a8wVSZ4EgpzHVzwg41tEhyC3kvS55L8VbbPitQ6fUYWyaZPF/phaXw6VCUaQNta6A5dk1
GqDuJtRExO/GaEcKOoRcbE7zE7+AlbyUXxkLM26mRDkdTl7UCCdOZq6bDwFsPZUFdXNb8QRH+ITs
p8VYj2VFlPNpWjGNVdInE71xN0HCDYQGwxeIJDpLkIH7C8hGNDZYy7IuB+V/QHncNi0HbG0P+Rig
gH5Iq8aIEX/JtS+fkHIykVz1sTwBrUbevf1Je4One1QK8/tsNUGPUoVUWhgut9jVo5tP/GszplyP
qqRyi4Fn9M2P6qbZzNtfk4silMYKt/RYzwqykzvGSncbM5Xrs5LUalTIJS4jmTcyFTD/NOnriAd/
xZw+up14/z5auq2oc4I4hTmMlJBgALr0pj2San5zar3JZ5HT/EFiTwoYV6dJ9xXDBQSYJWlYFK8Z
xKHVz2wTQ60JU7wSEanLndpT8K8XFiqQ5flo5Wsu5tpZqeCNVH62QJdplfme17Z6bqrlYAnpz7n9
PvaFM5es8hvLguh2I0aCBK3TULQZ39FqtEfdrPYtakSLjfoUKFa8mDEuzQjJdKeR4wEy0xs4PKV5
4IyHMPpYM4ZvY1x6uqs4izlKMgmW4PMndXkAzoVRCboJ6Li2FMqtyNW6rDLJ3ztnttUPgB8LRCug
wTeSpfqocX2ybOR8t+7dPcrLjKpYpWp0jo7ArGDKvN9GG/H0PXLa3lxAW32cXMGadsYhs6bvPQRg
e8L6ta3eIDX4s9oSUrbWzb+GTmtDhlf2441yahwpYPh5RkCj57H0VKoziTwGyFhk4gt+6/dQqU83
rBP5yyPqt3Og+4sKX4HPqcCJkHmoaNu9xGcQT2iKO0xEMR4fN9ntrj453WQ0wkQbgNiFUeGlOnix
2zySBG98K089yvV6UPtJMDrLbvza73Wff5Mmi3V3WLeVbjPqXB0lUND+lWom/vQZ2wlQRLopfRAS
IlZphYSPOzZHtxVnvhi4Mkb6TDIywmxL4Kqiz0yCGLkI3VYc5zwyyhIVD/Ila+CwCTZUOCje6kCl
+SvLcljbolKfPknzla9wir+21ftEmZNnb4t4gXvHR6U8gySXzTjCQAGqeNQ9JAjeDBqiLEMZl1Cg
EJXV7li/sKB9N12sAEZJA6U/EFZRye1aSM2okI5OqII+R/mpaLgfBWsy4OburlahMld57EINtwKY
mEoYTVWMDiuXb1It9/RMxgtBZeVZNzNIQYbqkSrjkUzXi8NinCSF9EnjoPjA81X9VN461L8wXj87
6DhPO3FXfmVnWTfDydW61HH2maZPkIpHEtJ87/tPfmaEq9uPkasFqJMEG6eQKhJcCyEA7Lxx2x0k
PzwNHsrhloTeY2QVbu6loAnKHW0yKxdUpAfWLbzZiUOF//f5UtcC7Zueh6oJCWqCq2DqekFjeLQ5
k1QdjbfVT7zORkYLqTrR5VDiKfA72Ejj28d9sV7qZ4xKLecABYHSRPkulY2ZILjdj1E3m676lelS
F1OOw7bIRewU8DRM+DmVF26yLYRPAFWcregLGbjq7Ow0/4x91R+2y0PUM37D7VfD1W+gUgglWcos
Jb51suSN+sAdpV35FNv6Dhy+6c8SxXLNS6FitPi1wniLsfwDlUrkQzkXPakHFrmKkSGkD6th5vn3
+6d8E1N2fcrU4yRuiiGaZpyy/CAiZgp++IMPokDAmNK7gaf15K+S2X5nP1PueyZoPcIvX3XOlLgT
wIlDyruSjmlsAUi6tQ64qAa+rERqwDNBezffKb8/5h9kfeWk5UpE2i2E5EsEDLPaG9Z30qpLXGYS
cP/zQZnln9sLY4gET4QzSfTArxGQ5QhWe/oiY2opsuY9m6j4tuv9vzsp8pQLrKU5BHU4TjSLoode
GF9DIXwFWdweQnT+fbNhfTzKGaqrkOQDaTwsSaCD0XpYbEHZ8uE3GYjw+0vdTuOvPhvlatqq4jCR
hbUaZ32X0COv9uEPZc+7+G52bolbFvnPTSKly50QecrzZODTBdQdK5LUQ9mSSfQsGALRZ2Kj77tR
kaf8Sw55hCgioDis1AG+5CwfMRTAQ8JGCAK4YZM6LYhqftw/UtaqlGsZNa2ZJBEv2RkSX+MsWV06
sDjlWPZP+ZV50MIkb3CG8U7exFb7VPgJqlfg0sdM4iY1e8zdsPk4GavSLF9Dpi1RTXgQR1dyxQ3I
ZK3Gy/bJWcS5tcqD6LOs5SY058paznWDK0dWxamqtwTl+cut4LNFAVeYIA4kXErGC/d1sXMnVvHm
rC1V8tMXVv2MZbDnR9jVT2gSpVtloSXPnsTXvsV4YhkPORj0FEZ6x7Cc89PnaiE91FpOJwNbK48I
UcV1bg5RGdw3z9slnsuNP3uEq1WGVFM4PoTt6C9orRaP2bYNyDMO3Tc3RvvKag/VMf5k4fQZ/vMM
+r5aNh+msjRi+M9WBUnNpJujrFilgudj+cLYIXHFfzw6rnZIeZi47ochT/DBOKjeYTJs3ioHfZck
prCBVI8XOqy93a5eXa1IeZp0BXka0IRktJFkix1kGOttFYj24v8r5urrG0H5F2OC4qI44SAV0Emu
tmBKb2hKID11uBegcCDhHj90gKqPEytWsO4/5XV6ERlTSp7ezc/ZRkNwowfGPqksDRkjQUuqHcb8
+pSRJjJuxdlDXBlO2KjTkpVI1easNkeocpeP9+2FtQDV3FmUBSKzAxx2NoK4iocCeG4495e4Xai5
GMg5Hb/aBKSMuionhJUT6HlQV8V9K6xxw7vQb/dYBSjyHe7Y/7mOc7VYI9RaPBDCxzQACee2B7ou
9sG+8j9GofOj7modI5mmuTs3bp661/xEuFRHU3OiQPFm1LsyOzuy6hbMgyQ2erXmKIdDqhjYGynW
dhZs8Lk300N7fiawqgi3i01Xn43yJFEY6upMnqXQAEJpGPgI/BXQCMKXM30DeYf2fN9QbuMyrlak
PImaCTzXlFhROmaHeBc/j0H1NQGXGu+22+pdQF9OP+oYmmutaTtpJpOs92Yr9+oHUO5F7psibEm7
WntaML5GACnFpvKGCCabvIQ72ZydyJJkwl37hjM4sSpuf4m3vx/hNPhnCftZH0gTVMQgweCBp8UZ
CGW1zTKm2xf/shD1iugwX1vwEbx2M31dsh+RmLE8Jvk//HkTLyuQSHVlrUrGr2GqoKqnHPEoclZf
g/LHihcK+MuZ+dlt93xZjGz3arEw5ORf3H+a8dFKL4v406g+7pvn7SB+WYK6fVWfhuLcIBsr1qNY
Ok1+qiGt1/L/67lR967s0JiOCNlqODXHafbnImiLUzd9WcLanLnnOX8aUXETh9LrFMYeb46fXRWB
VOoKrmn7n0m3X43x3A4xoBzbhoWBZNSh8q+5t3j3z/W2x76cK3XpiqgvO51QSeRBH2B4xSc9aHa/
gPzye+ZIBXCxgmxNL6LgAtFXixteB60zufmhLlzMRd3f0V8KTL+3RGN3k0zui6XGlvT9DLHPY/ZY
74wnwk1HtD0SKwEXMQjIDuMr9wBvBhwheybpL6/by4+gQnvdDnK6EG5gxcwDfQ9N5FO2SbzyJxoG
74qF1h7jQ/4lYlxWpCw3qyrN4Eig7xzC2hih+xPatZ9BeY/QfbOGJxgXkmbubeNc6zse4bAE9ivr
fgzhy5w889P7/a/5l0LWZVuUgebCAmg0jws5fo9P824NmsPkVR5AoIAJLiAoMVM/99n7YwUDjTLZ
IqnaNubOwLrIJyha0uKTLN5nZTOMYKBTFbNFw3zrTErcAi+YeO6Z0fzJOETGLacZLoFiEbS8RgrR
VuYC+be1N3WMBU6mYSCD1iFrUbjpy/Kt2XKpidrLV57RwWNZp05FvL4G9kMmQ7zxjrdEa/6ROKNP
xF7j1Rz3ucfsEjMCoE4FwKSsQmiGwm5mV/ew4BOZKepczmu+/BfGcjt3+W2lOhUBx6KUq4UUs4Tk
MW2fuHaTxA+GFLlRcdKmAePKhtnNp75gCu6wrIcKjLOR12FHSnayVx3qBKMKuZvtZdD8j4mV+91x
8VlXn+HMdcrTqGI79eGMb1mJlVPEoS1Lr8mK90V4MFhPJEZqoZPfcpVaGL3QVFOGwJEu0XHN8leZ
5x71WX24f0NYF4TyMuEydxhVJo1zsfH0SAkmIzxIHIirh/GLOKzuWE3PhZr795dl7Y7yMYgQxoRZ
Q2QbCwYFYgGySPsq1O37q/zl6fLbOmkVur7MZFlWzrCAFRRppOaS7VcPxBA2RstY8ZfcrDux3qBC
Xzgi9PETaT0g9iHWusp78kEkl5NPAHiBOSOvTyCJQGnm6scmEM3a+i8iMHGb934G5XHmJhILtB2A
l3qYIT5nHCa3PJSbkkkI9JeXkwYZeFC98wYtkMZJXaIMCWyUYFBHMsDfPRA9rwl0/bawjzxCA8Hb
ot/wIA+UPSh+stLW2/7n90+gcaj80NSd1JFrAnHrGmNfq6dsyMGyW4R/aZ5d1qK+r9RG7a8yMykD
ae+ikz2UohWeVJsACqUXIi9C5odAT816N92+ppelqW9aK1wIWQJ4nlXALHcqmEX0wCfbGMX0uRzM
sTy1K8Mz/CVyXdakAomQ6G2jEZ3IMFE2icFBWTtVvjQalBN5ZdbNlRvdEbUBc1S5TdQp733XNHaU
Sngi9/H3+1f5tsO4/BgqziRTFWYtKb/P+XES/akpTWnhzfuL3JwS1oXLKlRMibu8lBrCkzRZZTDb
ndl4HDRbtoXfeHLQb/AsVizxKG0UqzoCTe5LRyngguQtKk3t36DIr34LFWzyEFdYSPBbZPk54kpn
UVuLl1jMoredxWXHVJgRDWgRNyocMQFO6T9TjE6p+8HRfxZO9XMlIyrH2IpPMqQdU5cIOaA6gWq8
ahL3pb4tPojOckdazfUnOM5w2fuD8kIKvve/zF+eFZffScWpTimSbiJpVLkbkQuTSWUD1TxCdy+a
4nbYsvIolsFREarn17gClAbkGkVkxkNrCmFoMd9sf2kN/N4XDW7FB86WgQx5hV9XCK41m2qDictD
5BG9IqhS+2NmolfNejPdzmQuy1KuLKybfugIY1LnkLei+DP/gTE2JzyB89WsdvpRAFuUzW+ZjzWG
v6bRrqVUzWtCWpHhfkRw0nGpSKXpvxppY9g2DXBNUz2eI9I8AymlJ9kYAomfyP5GR0OoGrdi0DtD
gLJiZy29GToDi6ydGOWfkfhyypTTmsemHmYRGO2sWMASIg7uCDkjI4nAd7gWpsCXexBXBPevyl+A
PZdVKScWjh3HxQQWQBA1849sw6um4QouGEo2CMlfUhfzIc+xAWncejbB6wu1UVTHDDt7u/9LWJeW
hsSKxSpxHanlJh8z1NwFM3KkQ+/sUBoHo4XF7FyyjItyZvrSjGFPnETjVL52PCcEgPK8YLapMfvt
4Boegf1zQXPkbOULW56WEaZpRh5pUPO1IRjgZsjNHoFZFJ+VEeqJy2MduhyYequWFbRYcZrGvsaQ
s0qKHBPNLcC2Ihx1M5vERxM4df8VzM2MrPovDeLfBkZDYMUwCheFJO8YqrB5J3PqZ9WbXuOgDDI/
PeKp19kG2mKZXUcAbrJGjxiHTGNihbUoF56oD5LmMCHcmSBxyu6Ds9I9GvYqh4DX5AbI7Hp7deMv
+JoKb2YvOVS1DoRcIDS1TwnoDd1MwKLKRG0wXDQNg41i7j+t/wjWg0GPyVaM/DiobcDP4sfMj4x8
j3WslLNKhgRY7wWXZ9lIbg2CCHT9vR7ihAynwLikCuWeeh1DOSqRSlo26gb0EAGxVA6os5o58cqI
4TSvTtVzcqcR1L8gf8pxambKz7BhOTlGlKGH3o0sC8E9iHND7rQBBstKPAml5NYbGG/mvxTmLveO
yoEWnJxUkRyYvD9I0VoFzbLg5BuWI/3Lu/myErGVq+LD2AlF1RIWCJDZn7unGRrPpBaP8vGGaRG3
K1a/V1PJCV+tVktlpokk6+ZBjSk6iaMh50acIKjvpjdZRH7EkO9EZbrZta7LGKYxelDdIplrtG+M
gvGOYJ0fPcfeabVS8uQupUGN8Xky8EpoeX+9S1mZ6pm99d6GqIcaD2UrSASgm05GwQjcijCA5RjT
h0+21l0ONIZsRw8dxKEUdFFL0GIqVv+quink2LQfXCBhiJl1zW+XyS8flXInoN0fS508zJWnfjej
C4GJdzu0xecF1WRxR9L29oVpuKxvSzmXNeJrUSOmFO7nXWLWRwJZgqb57Bw+EPhtFgkMw2mq1COt
l/V4SEj6Dg1IPzR+9uKjzn3XpRfeiMGQd0qThWFbDJ9Gt8q0kssNmdAX1Jq/oNIQtsEkfmP4aEbs
obltMsT3gYuRuK7gkQMNjGCu30Zz5a0Kz0SUzXm7tooa7VTxK4vQh5Vd0IQ3XadJWTYCQiiZxrH+
Lj92jgZw8rPiTvuYoB0yE/WlGEqJh8gidR7WfWLYEN1GG2M+1DkQNOOb4k9hmM2YMD4iw2xo2huI
XndKRGKGntVBJ5bf5mS0l0T0i2WxdGH0MEEeiGrG+q6M2EsPM+RxNS+zhIA4cLtKGExtCNTqHb7K
LGvIJHaQnlygX5W9VDrrVFlpKs1/0yRD3swkpvBeiYmDAu/cERLISaBsyg13YslCnouPd7wizYMD
vsBGlUt4Rek4vH6Vgu12dGuwIJOJAnAl2st0Jq6NvxVB7i9bHWJdGF6bHaC5Mpf54GY8BTXKMfV6
nEsieRmQboX+AULX0P4+ue1HBcDaQnrc5wItfhMja2D4YY3yUC2XQOqHhCKx3OoJ5vYgD5IoqQkC
H0bB6i/9598un+6MztkUc0mMpZLX7GN0wW5uLT+R5YFStnT7begurvLQ7TBgpZjZKXfSh3+JUr/8
BCpFCoW5UGeyW95rCblf7VZ70BAdGxICAE1EOlscWUfMNG0qXRIKBeooIqIAKaJh5sCWQKKXo/Zd
nAp4SlbfVGJ4KLpxWjfKStg7SIuvDVrgH0nCDm0HFOeGlwINh8brt6RVTOjkUyc5ps7gqlCFETFH
DIdpxQ+YpwHWnDnNw3AwdL91UngJjCXn2kPyqHrRtg4Em8T9Zi+eQpe0XLtTu883ksMDXvS/fgm6
2zqD8TzhyPCb7NXPzQOg5lBVUc3sByg0CWsSq/3ASP7pZms9DaqgcghW4DPA+JQeSF4XVP8F1yvj
GtN91qaZeI4jBxtrvVWkmrNiKDyd39J8YO2JZV2Uq8qNsK4UgqzV9+HDdGhAKNv6AgqSDehdCxfT
gwwXxUhp6LZqDFEJblogZa1ojwuIwwSUZv6N5PdVZZ9up8Zc2MQpKQ3Nc2fW8oPChECzvhDleqY+
XqBbioRX9opt+pyfCshyk8lL9di9F0GKAe36RToxMjWS29+JcjrlevgmN37BJQkMujnESLJjVw7I
dK7wCuLMx/vrsaIq3VGFMuk0qiTBlr3JaZ+VIA9kqNVVG1CEWeDOeiHgG+i0YjgSVV2XdAoIgmvE
eNDoRcxa1E3x56vvSvdcE0PKeVS/iOtNn8NN0UDpIAaRaPOpf+GfVlDLznv1LX1UXX7L8nas4r0h
/vPhKoNXSYtIfbNzxD1JajCt7JcArrU+rHhTBXEBLgNW/Y1xXehB2zzlJlGcYGjx4lYxpha4j2pg
2RWx1jt2ZRAncfUmLzRjrHiyNXVPmFnbJ5AW9pgAKZE5cWiB8e94xZnFU6pafWVVjESVtUXKBUVt
obVFhBS8mVPAEBG8x8TuWepwjFeOQaVGfdaOykwQJNLYQAZpQBJ8SuXaFPQv6sjqBfw/0r6rR3Jc
afYXCaAoyr3KlGtvprt3XoTZMfLe69ffYO+HHRVLKM7ZCxxgD9DAZJFKJpOZkRGSqGrzH7PaUCXL
9LqIsaG0b7zCbrwxkMk9ibtmEEO1KTV0legUI9hCBLK7sh4KKPnt2pw6WXdf0cKZqi/XI8AFLk20
IkQcLciIQYhmgJawvCeLo7zXe+Qcf3FY2vAVgeEA1YkH+Xyl+GYS7IpDCUNemQudYLfTFNdiodfE
GMRQiDumYCwM7khxOxvMv77aC72aT6s2s4iB1IVcyNk34WioKRsxmtwDz9i/DZD4zo7lTXUX7emp
dzuu5QLdU2jOZ+Upva2P/Ut/LGK3cXilRSrHK7rRP7/Hoowy07AuRKpnZW6HOu0J+oV6p4PYE0Th
fuN36cGq7xqQReMNA5i4JCfY3Hv7t1UhGmRMq+JWiVREfUwugZKh8Tl5sPSVJN5m4uqEc690+mxb
C3a783jBqAAYGQwnHNMFPq7UCXey+s3GdmJSV8c0LjYUh0Z05ippdaqPZJegBVohxMkeRRddBCxp
bUFsluRlWYb9aOK4HLF1TovMnJ1MTM6mbodN5EAkPj/bfZG9Ei6KkJ+WNWoQSlWdXhAyjGow4KEE
GkE+9Zn64VNEnOiN7EKXONkXIkWQi7n/P/YM8L+qlk0gv3oe4Ra9bCOUEji72cA/nhe9BAcOtYp3
srRnI9JhHPi3KfHiNfS8MMzQ3Nm0c2n4kve6MxcSziDxehDXw511FbHBVR8PJYtQQMjV0e+hZEdY
v8/0/KUbjGeoR0nez2ICKdoTDtkAZbW8bWxjt+jN3106OpEJNdEcY2Z9J2EP3DjPZ/snnDOC8lIM
+hO4Bg294nuf3yKHes0j8xDq1neSt4E7NbIb8CJd4gtUiQVPNDTboGKuCuDQPGrLYuxmA8lqfr90
bvsF+JpwX9rQwVJdghpj6kR+8VOWqm3tLfQcVdVkhKmYtT//lhiuiVLEMA2N9/xDJehOLvVhaiI/
1gZJ7rJpSqeWoVLb1olY5yr6MJ6GKdd2dhf5xjA+RhCLArQ5X9xqRBZ1/YKSWROcpmHIx7VCNXZm
H9Bdn835sZi9OAwidw6XVnIdXgxqfH7C1eIExwGppU0wZqBCAtB84CEaVYcdOWbv4W3xpoIiXP8h
40DajGMIYP9uKN+C1TksRkYxpYuLn8cVzjvASfwCEFVwfQAZQGXrQlgbE9K0zkrnpQxhrKy/J/Pb
BG2I6x/s4sXyuYWGphpI1QBsF6tkfWjbIOjBKaj96jgdtcPoo0SyK3/yEY0ZrezIz77op+QmhXTX
ddtbYROc1NhLW7c1aGQLOxmoWhjYFkybI9CLpLHcAsPzu3TOR5mn8BC8fkB8LnNlS0hGddWEjshc
IFFh+s8+JjcI18Tt7Mrr9PoUDRF1ClaFaJLEmLnOEAPSVnGaifT764u+mBQWf4lwx1uAOCdd1Ku7
ELIqINEaDkAoNP7iFyFeZ1Kk2uaJ/L1wsZsZxil2OYe57IM1z+A44cibbGf7+td6eJ+BQeEXsHy0
bju8rgwLMQ6xqAvSDOk/A7EMJgfBbBkfiAW8HqeWtk/QXI1rDMHV1cmWXF2bp2ZlmjvD6oiqiarS
NIFpbfk55hhxBxGl5CuKlTbhK4qKHYZmlIFtIPK0fvzMgb48t7Bu/gDmK/uAQkjVs7yzc55iI9ml
XjS4JuaGXzg5GPPK46AeCUUfvEJBUcZ0KXNVQwivVmAXSp7BtPlQHVG73jOPffBBLTlUSRILxM5l
tFTFNGmpCv0fjJxOxDX0yFka2ZjGVhK1Cjliu9JqB5VMnWHsiujLCASlwkBqaWr7DBX5ZpTEt82r
AqQjlmaAUtOyxRQ0mXElLwXOXnQcvOpRdbgmF8elto+dFES55SdrY4LTa6yNumoKNYy6BE6mPdZd
BsEzEGUZrWxdMlNCKhqWTTzNBH4xnvili3M96Adm+y0oCDjpohXs0/rAjL282nSBieYHb71M4TiA
7y0kUcwMDGQr34MnljrAQ3malz6V++IBPGh75ZlzJkPE6VR9Qd8QdxfwffZj5MsqX9LvK5wPlthF
1Jm4ndM39ITnL4Bnu+QY3dPdAlKbo6y8/0n+LF5i67Xz77KKa3WqmJWh85rD/0Hr+jdO3B/8NWCe
owAiOoBEUL6fnOJTwrcElmlyueAEGMTK98ZNX+wRoV52j180nMRvIlzkUaR2MVsGHgxHH4gPiOxo
z5WfPFNkz7YXvkuC71awWO+DcJlnQV+xeKhRoQ+BheN4AGh65Ps28cGEB6o4cEVjls4zC0nd4QJB
+rlQS2PU0oiO/wkLHa2gL6yEOz44GufFZcDSYLLGLQcH9UeP3siD8AXnpmhTWGxdp3jA2Agi2oPV
OB8KiJUDp9+HQA0vrqMZKKybT/E+KUC/arpkl6Nh7OGDp7JUcetWxcL/XbyQuJSDinofS7TdrDRO
neLVjghz/cvyf+LCwX+bEJMVY7ZJ0gXQrZ3j4HZk5Y+eaIeyq/Z9TY9juCBlqJZHo7Vka+ObeM2w
kKwoSl6OSgYPrgbd6dlL2Xde2TMnKEFBp+o+y6S+tFFcoqvtFEFZID2PWN/n+K6qM6NN0DwYiadj
fMHpKQZBoV++a5hkfzdvdE2zGKoilmHYIvFw3catDuU7UFNVynuBN8vs1RZxKLsfxt5hBsK4fpq7
1stDyWjH1p2xtizELtqAbrCpC+gALdapH9+bFhOuIUTTx7+u+9BWcFgbEs5oU1jMTjSL7Momceog
erG6I7jJJR2JzeWgpq3hfYJQ8BkSV6E4y2PWjzmahLR/Juh6HK3JdhTlx/W1bB05bWWF/31lpSd5
2A4zCp1ZiSw9D92Q+tctbO7WygL/+8pCsVBW0BDrCIxuH7Dnok692Xq6bmTzolyvQ/j44ZixpEp5
SxVQ0fBmBDZgcOw7ZY8ZIukc92ZVYG1N8AArtLslK+BqfOLA3vEWZAxJg0de4lx8eogfWuLI6gKb
cVpD0dbUEcCQ8QkhZOoGZcrU8p96I6Tb/eaW8z3avn3DySNSQC7pjrPUFPfRTQVpGNuTkUhsXsTr
3yDkgIyFgxXWCn9zIUxPznQT3P4jPF6ADg7wPBkIeCtgrw0KmaCNUd1FoVh0cizve1Ti+111L89t
N8+BZdtMYzYq4+JDJJ0CpaIlLvzKjN+ZPb2aY9rInnT8A4l3ADB0KtVQEGS43c+PQhWPLIpDFIyL
W66fi+EIt7nJATKopMRJW6dOh5/wCiRFmV/w0KkYLIjRIww34+zaUemQenCzUSbWt+kPaztC7rDk
wOYHOk5C+hY9xocFvCLBbsGYGhdDD3cylO3WstBeUHUNHAKa+jmguwom1jTl1qIF6q7Rbvv5pFvv
2SibL9kKvGsbgovbDSvLtq3MndIUNqQBADsZI09Z6EcZqv3ueuDi30F0ibUxwb3TbDaJSbCgpaG+
St4mKBzqLPW6rtzXuoxBVbZ9QrSfm7lp7BiHCTvst/GhoMo+zlSJn2+lOus1CW4+NVYyJQrWFAXG
KTaT93wBEa3KfC3Tbpux+RoT6+36Nm7Gf4NqumUjWVKZWGovinHGwQoR/9BIU5Gvm7mTuoZDuRti
ZlVibtNHNMIAdkJdn1JhibMxq+ZUYgRp+G7fRrecdTwBh4/dQsWijQGs5Mj3wpVhSjffptCv0hBA
VMIu3vsxOmtDHaLFFR37XxY4lZcbkOR7495uUa7Rnh91v/eIN+znm3LXHrmWRvFU3R1kacNmUXf9
Q4RDUtZqUYWNiuxkjzrjjY6TP94toNMuDmRHPCDCfkIc1MNdJKWe29h73H7o7/GOsG6Ioc0wi95Q
DIIhF6WsviYNCZwyaJJ7qmXUM9kQSt5kG1fDmT0hxGHYnhrUxPwOq9PMSVh8SKNcxpqyUe2DEZsY
vC9LmSbEgXasGx2cPmw3DvmHYSgOi4DkSwCODqKjEuTHmbH7pajuW13S9du4YJlmUh0QBhs1JLFT
ROM4VXpzBLqmIz4ZW08l9Y1O8tzRMTXiJqyoQDsPffsCRRfJMdpctWnDPK54E0H9/EJMOqIp4JrU
cLnP0IeCisXNDO2D5CTLIi5DkqlaMMGvd1wb4iLNAiwVQ4q6BmApt2mo+UE1HdRg8ooJ2jrR4Ovx
8nJ9cZduc25SOCFLN7Z0CKkByTXLsfTbKXy9buDzsju/O84tCD6DZHAihMGC/ZI9qreQPc3BmDS9
A0WACri+b76BYih+TA79Ixd9snz7cP0XbDz2+C+wVdNmeOvhLJ5/v6Es0PiMdQNZNz11nxRm4Z2+
x3TizX8oAZ3ZEqcUsoTocd5itRxQzgF4KFA/0GPx1oCFIvpq/ri+tsur8tyckGwXPSYWcgXm4oy5
VhQ5pRY7EbEkd+UGugh2dGqoOkNqiKNwvoVdXZp5CnpsXuY3QJU77uu7+Cf6izHmPUqoS6UPI3h9
cinN5WXmwQ3jaQktAmZoRAhrc5vHA6nRSF0qze1ztKGrahcvt5P9UDAJjefmWVjZEv2EhWhDI+/e
lXm0tzMldvIySSVbeRnIzhb0OU24yg1TmmiLFRK6S6pXFj5MaeHF2j4g/Y1ijr6dZa6aht51L9no
QZ0bFdyERnPTZaCLQbEYAy1gC10O6Z4LGzCnvy38EFJ2RA4b2gxnv/fzMxtaLbXGSxBT0LBq3LG9
8p2+6Tehj47ibYQx6BaqJ/1rBjZWxZPBsTYSkPP1CjHHjMasLGxsMl6+0Bjw7Af6FAAapjvW0z+t
6sAjUJP5e9nPGAu4y4/ku7LPMYLeS2mKt70KWDUTtSZmiMADfYQCVRXht1ht5oyYP9MjiXj2ZhDQ
f1vgv2C1z01HgqydZ5wRLXLyBRyD/belkJUGLxMavqe/rQjJZDPrDYoXC90Nc+PYZXFUuswN7MUh
lmwOS7Yg/lNWC8oUZVC1QYHCSVM5dn+/6JhPkEI/N7JxrMigNn/oUqTJwqkolsouq6AwPusjwEwA
Q5u72Q2Xo1A82QzMRl2EWzM0tPiRFmPw8HxRWrNoqm1NdFdQ+EDTeoHOvKaH4PgCkE0TuCaAw6lq
PkNANHZINhytlnjRiB9mJh+NOjtd3932auQWY+tYQ+3Oc3fszcqPW8sdbSqJhhtF/rMfLEaqsZ2z
po5L3C1v1bF+Tn0+MQssng+KPMjCQ69Ihmfcvql/79Hn31cfngCLkNcNIgbbWydylwCN1+OB0L8o
0qbu5rFcmRISHysb8zSaCXItY/Anq/KI+VMSdfk/cZH5rEwIUQhNMdo2A0wE4d2UfZSY4Uuy2+CU
te96C66T2Ne0e5Z9DcfvEsv8X75mWYgIURGGeQ1q40/i4AaKZHzexnzixIp467j0WWJv85ZerVSI
DV02/F/W030kr/m9vluO2c56DDAKP5zC1/I1uikf2r+JzO5moFjZFQJFqoaJXddIf6aP6JH+o9uN
N56NJ/WIFomTPNnS7uPmWk3DMPAawcvu89isfDSlMwsy7jiFWriLXfpsuA8qw+nK+zqTvHo21gcm
TIqGEiEmXvFChNLHpNaCHO9Xs+sPZmX5Y2+5iyWBiVxQ0xgQLF6bEc4CKUyLKRHe6+ZLPfuL5prB
A8lO9sBxsWDgRQMT3b3aNQHn/NH5+uwYMQZ+DxSgVfRnpHFgY4vPfo9wcIpJV5o0w6hTABlOZzbb
55mErj2AACtS7xIlk23A5QvvfAOE80KLJu7rEI/njk+M+QAG8qERo9wNDqAemBjkc/EcWsJuZsQi
aQN9IxhhMoCgTGMbwEiIdV27tLq2TOFTyW13O3613yElYDrmF3ASGocFatx4nE2ac/3UblzoZ0aF
w1ODjlSroPy7q8C0wIJfTXNrWfdlJy0ob0SjM0P8c69OjFkAzk0rnFLOVA8+qxNvQUxuds+Z8SGH
K2lJbfQ9TNgDDpnaeKzgdj+3R9pxDAz+WEEhRPuufODB4Gu2Z7x2M2iWxyO5yb7Yr7MMSLv9EX+b
FZyIaCEZw1Cju8kAzZDKwvxNV5Pu9fpX23pPn61OiLWaXYKDmN+Ro0tPIbICHMUPzUNGzzsrx+mV
TwbarvkVEufoiveRI0cpSbdY8B0laGOAu7FWTEZjotZLD/3P8KsB5i66m1/rhxxMTjIYlmx/BTca
9CYuuzJGqcLO76gyfQcq8dv1zd0KPGvPEV6bmP23zSwv1F0ymoOTD8ttB/FYp43KV5IGN4kKYY/r
FrcP4W+nEbJCleLYlwZ8VVMwv9XObp88DOw16GU5tWT3REY7LaW9MuZ4hqSgOOvM3im77j+txURP
3cZEzgWaOyEFZN5S/n6251PdgH3Xzm4KO/f10Phyfds2npYYDDE1ZgBUhtaDcAgCataGAd6dHbFa
d6oSt84CZ0ofyl4/WOPoNGYtiZZbV/HaouDxRmVkapJgcVMBSuPmhuEKrNjL9WVtNKoQulbrEnzc
6sLCHkugkDmwhgLLBJk6/lo29yAc/4kej+STSQ0KHj/OBIcKCcjO5upxfoUuce4C5/FBIMIeSyez
ZbsouPvQT8oARivcOZBJ7uNTjXKVxSTOsWkEXmGBiN22L6D+yszMsTHgHFXwULQvk/I425IovB0A
Vzb4cVvdaeOi9LVOZ8pVI+3SGR7098ir3qdT8k11wbv6gVrmuzTP1i7zenR9f6+Mr3xlVWFBPSlA
sH/2jzhxcjihfzS48SP5bGLoP67740ax6sye4PSggOoysLrx91h4KEA+pu2BVZCTj/EEU3ivnNkR
3H4qM6u3FriF7izgTjDc8BSCM5zPEqQvsrn2rXf/mTXB503MzM05UFw4ZNOnblSys44MaqbDXt4H
2oy7BqOqBfwrV+A9/2S1aZd5kbSonFalWxPLrWKZLtTmHbIyIaTvM66OII1Q32Zl6Cz9UQtvmxlY
+ur5ujdslTDQzQK2w0DEpbqImhriJCm7GKjh+aTuYttb9INSefN9+zX2QeAdYqqcfoR/WZaTTUiA
8CQCJ4IDqtT+RS7cvB26TBMjS4ZpE/vz76vDkGQxywICrBoum2/oMSIBMpz4lbO2gO7Zk3U1t4+8
hXEl5OcoGonAFmMatNRWUC4i++yY3o9v/6cV54WvdemofrqzPWV3fcs3vcdiQNLwVRriIOSYUq3S
BkwtLcbzMCfO0kqXtXnGLYuafD4Yl7Zw9sYuzvFhUebhmCTiJ49gBoudDhMwljc9R8/By3ib30KE
BfMvsuvngrcAsYyylXHhKIK2AEN8HDnceQUGMYntggPoIXnk+azpxz8jlCz2g18/wjr40VQ/eKeH
pgZnSgK1YdP7Azo/fiAvYpGNdz0cHLsiEjxiWJmlEe84pG+YK36Zbjh4GNU20NS4Mt6GrZOrEzT6
GMPozwUeIM6BqzR7XPcN3rUpRDlrFC4y5aBkb9f9aCtfwrElqJWouBXFBya1c0VpGAJ50EAj3nyH
lKMf6n9HYeiPI94QI5UlFptLo5huAbjTMC5axSNTLE2hGAypfe5WBRq2TvTQHVoPiMRd4WZu/gIG
nP31dV6QMXKH0nVN15lKNHSLhQSjUHCRzBEmh/P+77oZTjQvvDI4LtP9HCiOabYehv2doWWS9HDz
UtENDfVkgi61KkajsFfzgZUD2aldhzduEnROkaqHhcSPqha4dVL8HTL1OYza53yKMagSoYwyFvko
2YGtiIEOMubY0O3EfLF4nPUss8JkgmxtGPmqdrLtyLu+x1vpFZzVxKAaBtZwTM5vtLLu9bRTMK5m
xunBJONtnOhe3LeyHd06iGj8EXQbVU6dIHxKewmMuWwQ36Pb3u8w327eZ2+LzzmKZXFo8+sZGtUt
Fd/OZGKTRtPLJAZylbeqll1/H5+CXeOPHkOZWz4vsRVx18b4J1xdXP3cxoXZYAMxDjruIvjUbqBz
40GsxaicsdTSQ63a5QE47EXy7Tbm3k1q8EAPWQiUEUT3MHF62kxFdIuO9oMBpoTsGJxA+I1WfHKv
uvrd5Jon6skHVrb8cm1YiPS9SRiJFjx0+yl3kva5D/7DVbk2ILiLFhmDXnRYWRs9LeXpf1dD46Fl
ZUBkuohBkj4D12Xs+lP0qt7W95xSBht3LG60xqEeew892UT9pqv8/lwikpBSrVFKXsjnDRHO8NAD
ePIH7L9bD4v12oQUcgjNuV9mnSAJGKF1GLlDeQQ7GOiUdbdFU7H2pZGa/5PiPbs2yX/S6hTMLNGj
md+zPAsHNzXmh4cb3QczAbisZBetxPtEgc45tjor6OB9SzB4AakdJfr436PiejlCVLTbvshDCgtx
8N6H7x197UtJN2Az413b4Hfuesv6cbRREEFf9NY42TcgeXG/T3j86X9Uhd9qAJ45vHCVlEQx63iE
8/FKY/7M5YMh+HxnOTakXLg0gIwCeAuncGZRCBJmZuhpusAi2hDWHvc1xLxzlz7qGTyRMxtV++zE
0QrXv91WrrLeVyF0jMTuisKCKwZZcluGD/FMfEA4ncGWoXY3HxHoHdlMpaj3AyF8/gnbJZvGaMBb
LbnlbBy0dnhzrgeHM+Qc4fp/opCzdWGvbQr3zQzgc24MBro12YFOJwQy9JtlI0vbV+hqZcIBoDSw
1GHBQGJxW72Wp+DY74Cs5IMGGLWLvlz/YltHAahxnafpwAZZ4rN6DKgyNJCRwD5WuMG4hoGFeFVD
xOBP1AW5qwvBSmMMyEcTbEPEEIG7URxMlTpw5fPawhSFRku3a6fOTTQDGpiVkrlgo60kqdzGd9NM
OImBwTZm22Lw77W+nHo6ANJp2Jx2tnPiXAPxNjVKSa61ER41C89L3MHY1YvljQZSHwpc0i61CKZD
Eu3VrKiE3GTL9ddGRI46sKiQKqxTZAANcA6n4sh8oJE9iKAr+Y2FgXzw7fyJ8tbm4mxsJJhaMI8i
InGHPqnBvoXF5aTxLPNvPQm8/+CN+If/NSHErZTFKZlHmBhdPu0C+vzR1e+1PQXtVoHpuef/krBq
9mel3aIq5jSEOJKbSb0YPTaTSyItnMsTaQifrMmA5lIk/dGts31mTYggfQQSCGWEtWlnzGBvDU+6
X96qLqQu/T9QL+TbJZ629eKEUALhjLmGghUH3KKsX/woPJ04i+ZVg5tCppGBRZFQR+t2Q+arb410
hFy6XuGirVt8zpTgB7Q+szDCxCEFzEnwOD9CEGEvG2jeerXyTiUvqWk47OLzvNJj1inxP/uLbDzd
c2FI3HTyItZGQskwgg+EMf6j62LjhKGZrgJGqe3UlwlycPquC8FOn0PbmvwAoZ/lJG/27JPsUzSK
Y3yknrvxcT/58EDchmY3+u7nN2DPlqUnNe54EIh/2GhevmdQAPJA8Df+NQCMX3rkEH2Zj5ASg/gn
fZYc1Y1WP0flA4yHiuzlVtd9F8/5Pxl1d6wewCEBYEx0IIf/kLqfGRJ8yKJBrcQLkgqgVLzcIr9o
1E7uqHQ/xxjDfn3Su6y1PkJTk0XzLfc9My0kbnU+1UvLgUfD9wEF7tYtHtIv2r58Ve/koK2N8Hpm
TIh9Q6eQpp+BC4ysYw8EstG/Sz7Zxj14ZkFIz7K4mq3FRq9ldFEMqBzUksyT4huvDHeGArIc32BH
eGz1v9+Ka7siltselcCoTNjV6srp87/mWgLcpFtnYeWMIuF8qeZFxCrkTMGddVp2XCaieijvtcLB
1NOnSIIKDoEUKPkKKOsKtNHdHlSC+ySEuJr9lwx/t5EHny2YP9lW74sY2Oe5ndAj7rPIBV+WYy3L
rlR6NyhlM15bvQQDACodI8rg4zLFelndGoMa64BDmmPm9+ZwiKzkQFB3sJ+a/m4Y7zt7cpLmrykq
3XTInIa2HqSJnXnIXcS3/TC3zkLzB0IAQUeX1EyiVwrgZJR/k7jf5kda/VLh8sPvpEbHCwvc/Tov
2Bc7QB288pZzO3B+tOQwH/Rjcqv+h8bO2R4J92BZ9iY6VXDAoP5RmV/NvHQJcEE9ySSevnnCVksU
YpWS1oo9xqhDq/P8ZOi3YVG9xKH+X5BAZwsSApPRJuUEOji+lQMYOj9FUe4M4KuyQ/lgy+8a7rBC
InFmT4hNkVbrifn56U7E5cSV00FxeQ+T3fyBwutGEQUjVpaKOVZURS/ydb3s6zjpOM4JJznGyBu4
KZ4L8CEVfvfTfpTdpJundWVOOK1apWgxiOXAHKnv0vAlsyCvrv+1GJEvOQCbu7gyJOSarGABkO24
TownAJuGY3yyOSyXQm/kT9B/29fXyp5w4NCBpEubwF4TxG76ltI7BYp4Y7tn81GZHsbGp9Zfun5D
i/9ARmGefULhxM1xPpZRj09Y/wqfeQ9McU1ffwoeNJc3h6XAP5nLCAcPOqNLZzWwZ92BJeiVF8H0
e/1pgbC78Qci8vx8XZyH1c4K52+K0GwLBm6O3UTaI9ITtyGpY1e5A9yTJKhs1Y/ONlM4fRSDiHOO
YUJkerNvuPV+uGGPtdejrE4O9rH0dQnyb3N5KOGjM6GiHy6+0m09mJWkjbRdbn6oiMYzGdwg+VLU
z7SSVdIvZDVQDsZQLfpbeJ8TsDsLe0m4fj1DxRixbPTpt+EWCn9oUeBJC6WHyOPqw6o77YtnLshq
dODhkQWAzcxr9QuE/TUXC4LnDJlXifuRRveKrOG/9WQ/W6OQeXVNOSyJjibe8GHsddtpoBgS7Zhj
PDS/rBe6A7HxjexMbN5Fv1clct/okx0adYs7YoE0y03YzCDNR1Li1Mosaxl8djvE84CpHKCrwYzL
ay3nCU+jj02hjozzGFmYqwAzWeinrnanPXOZEOIlPjjl3OJORsy3tca1XSF0T1056Hk9aLsy6P2q
e4lJ7cbRIDmAMitC3Da6vhqTEXSy9VjuA7qfdSAx4tGTXA+b99Dqgwmb2LfgKmoBx8UxR24EbYXu
nYyg3CBHE4J70ckKnU5xMumr+UKSSjiBInOQFpbJwCgMs3322P3QwN48fom879pT8NF6UFqA2l8M
LIpbgetYdvi2Nnd1/EXiwxHkOnXb8lU3nekw0r519Zw585Qsks+4fR+uNli4D42sb9BzxSnkCA2M
rznx1+Zg7rMDisU7GdOqbF3876s3gNlOmF3i64qVxM2j+mBkozcMhcxruFeIR2+9f8LNFyht2pYM
b42geAvbbygx+Wr6Edt7hkmnuTjN2WsW3VHZRIUkZhpC1G6YFpsBZ8ol09eUPYXD7F4/DhsFlnXI
FDXaljjqDZMPAEMhAdFygERLe/wDTnbZQoTQHAWg3IszwHbKX9ngxN/oLwgJ++lee2LNcebgTSnd
/PaF/tsRxQdxvNiLEmSfB07dqbegOXzWntkDP+bVXntUjlIo/2a1ZmVRiC1lloVawFOI5Ihs7IbL
N41edIASmKS3JtlOUYJtyaoB1yn6MmlS7FrzDU8+iWNsNbfWniFiDKpx7KuFfzE0PEsw87n5/XRr
4KNZYCtsvlXpQYMMZHMnwzvKlsb/vjrRjUYm8N/gqwXq16GFjlwnoYWQhAxRRC1oVRZVPZj5cmY5
ZhPmbm8ZfphGshHUrZUA7m2AUwfD4BfQrGVmempEQIRYSeMtEMqrl0ASbDcvFc0wGZwOLY8LSNbS
NOpSJUCCDB/BU3WMD/oBkmWPvEI6OLqvPHGKa/OtuGe3yUk2uLxValgZF1skBZtJNkcLnnSZ7QYQ
JQ9abzFqH5CNk578qE3Lux6ttiYuwdH773JFoR5rHKaeBWBgzxXj1ogyKAOFFUjc2pdsTG9UluRO
aSdPVYRySxaZ1NHT5dv137D9VX//BCEZGpOIFgk/etVYPM4svKNR9P9pQsiE6m4saW3N4FO0+9c+
zNvQ1XOzkB3xrYOw3kzhpBHKYjAlgChkUoPaCXIU0trULWb91/Ud27Tzb9p6wS2TT6M2ZQNgQyRN
vTybUQH4WVmJxDdkVoTnhRVaWlAnSB8TAwJ1eO5ry4PVRpKwuOnyq7UI9xhS06wIaA9e/uBE8t5N
p3GXWF9zhd0l7GZKTIm9TW/7155J+I2zioZmygYtiRYTRyx7xJB55rDR+nL9+8hsCH7QtGGOTm0A
cRE1uVNy9jZl5OO6ia2WEdCGv58u/Out1sGiMQ4WCht9ox6iyHxgQ/XYptkxRvhy1MH6NQTmLxWq
RktJJByW1z0DwOFz22Ztx1lfcdsUEltpsyOt8qAPZH99jVup1HqJQq4WAt3dhpiW3A2kuyF6cAsZ
y19q0tyD5kc1s302fzONVpE4yOajF3xZtondpWC0FMyCQaWpGxPTsNoDO/HCReKB6Sh1K795C4E7
rtykdmSv3s3vCfQErh1Tt3mn+nxPQzbFcQuhDKht8xRfPbBjfuRAPFk6sPXxoDWggVBFA3mw2AG0
FNOcGCh9ceA6v1Gfs0h3gHk+Xv92m9mOCZwLRjCJejkrYGaLRWaujDjsjD3HyiVeipgIsVHNjzH1
GULpUjlKt3FzdSuzgmuqgZr3IyCweBNydR3NG7+Ac/9Ldypfh331xTyiYCFZqraVpK6XKjjMmBmd
kuhYKhf7G5Cmgt7oMBwxmIb599gNDzlk+Gpv8LkoPNhswX0ZHTjZCHYCSXr8QCUJ2cbBMSELpdmU
U48BW37uS6029qQBJeVOCeG/UfuS1jqSzn7h5O60dNpyCB3SK4egMX5c/+4b+w/TNjUYWjoaCEPO
TQOSbAVs4JiVuXdo+GKAkmQxJXW+jfh6ZkT4yAjag77EPUTbGLthQfHeqYqMIX9jDy3yORSBWj6O
i3AejTQY2lmZuCM1R96Sj48AV5z+w2k8MyNcFamhNAkhrbVrwJsbQexn4dDw/1WdHJUSjMIhnYVL
WOyCCBBTkW3SAxmPum/tB8XwtZjVr6wInq5//I3vAjM6ZnJQEUUHRNizsrBnfTQAyiraXv97IdWC
frfeSLybHyehcsDn+qCeBcgSuWAXLIdkaPoJLkbNj2WmDnJVW72zl2dNlX2drS4lrliu3QcCMVsT
MehGNpjxoHTcCwCZSN36zgCtOOTdf2QgQlkAEecY2cXPd+O78qr9qP/OX+yjbEZnI0fC3BHB6BEg
WiipC/tKITSQ6To+35KND6QaD0VTHAcahk6WTLvKpM9mqe2vf8st/1/bFByzbs0m0xbsckpiP6xr
PwY1ZhjdDtO7Ph6zBYQpsunrrZsX60QZFp8WpLDi8MZASzVhOmx23ugnR94Or137mbxwMYXMJzf2
8T+U8dCwI4yZOlrfmij7AwxyopIOcuSL/j3pn8KlcE1DEq627kIwP4Ex3oYvYWBNiMflEs16y98F
rU9+tc9cKCmGFisHtPZeAFKWdCcnzN8qbqMBweURMUSB/yOE4nyZtKazAEozvib23tRc3nDNT/Ep
d5vD+DEYN/qv6Ia+m1J/5fFXOKE2WH11HV0RznckXIiGsSR2ogf4jlro9JCE0BLTY8DETdJHyhbV
15kt4ZWSFFWdUm7L1OPIq2e6ZAeWtCpEXo069LK4V4ArWPQCQrC6Pn3RlRo4p7ZL29deLdlNWdlh
79jQ0vg+4aX7jOFk5fs4afWXDl3HxtGHIqkcwD/7/0fade3KjWPbLxIgiYqvinXq5OT0IthtW5kS
laWvv4unccdVLKE43dPzYPQY6F2kNnfea1FfhT/9VsztEOT1mnjuVBqJB25zJ1zmIvkMosZBFubv
mNSz4wmqkzXpXDLWkKjCYKYy1AGjbkSVfj1oeUI9bc0AKzh/cwqlDpnjfGJ0+tyly3ezKn5vky4b
BNxx76c/R0QRGNammVYHt117tbeGlfbg3nLULAYKHlx8ZWI67ufP65Zo9wrAi8UDGXCoiqO+rtOy
ZsxXTNYbb23Vhs5URf+bBKEC0TpJZbo5wEUdq7sH9HA0GiyTFJZ2b+7kFIINX4bUGGzoVVSDrbvC
Yr9+k5elf/0gexXaDw6x/78rwWpbtb2p2Yq7wvxXmBnqg6KXoJ1zb/K6fDas5m1RstferUBL+rUs
71VtODJzCHR9lOEc7iU0Zz9FMD+tOagO6zcjWlbgJCkkdCzmbxMGi4ajRkuvKbdoTb8xIpsz5jVh
0fpgC0JDFgWIZUQI5yEoc4sWhHsagc9u3zhmGbDYv/+9sCAlZb8M/QFFC+w4OBDLxPKP8FXLYdJp
3VRKNDMj+VJi5eomXTSgi5dT/3VswEDkNEBgmRoz8U1rXNCGo5bEU1++D0SQDn8c6HVdes1hA8Yz
sDCUiHRvNnBDAIsi0d3LWOBMwsenPqk1pAxeZKKQ0PWIfZjaFdGcpw8ucX8Ws3LUKmf1F1N/AcKI
bARqx3eey+Zf+0R2pzttomSDgj6HE5Ogo16r+dMYDWjQGph2Tgq/fyuOiU9IcP0xSe71oy13IjlR
OnUeEpy62dYApCtlQBBFh9eF7BRgcT6s/qpEwz7lxd5oTtfeHBZIQWzgr9iTLR7poUHmr97+c1j6
c1GCcWBYUZhyxpSoTj6naqwx4vWzzM5dxqrnQoRnvw6dZZftrERa+5wgzXXWh0p50pF6ujXxl0xW
z7u0q+fyhFywBiNroRv8/uoyaA3ijc4NdlH+zQs4+UpCRDMMhCg9axXkHK91/8LIbab/1npQO2Nm
OqkiU2LId1/cRwqPXodliFgDQ0PrgemQV9X2X43RxGOp/aWv9Sd1bA6LssW5aQNAUpOYkv3L5JWD
v8UKjnDCuo019aMSDc7NtPwcgFjY57Itrx0h+M8gRcSqtOteRMOmY63MTSCkVFFKw94wy+66Tvaw
LmNQWP8/UsRe5crnGd2U2yy0R0n6I7cNv8u+JJMMWEkmSDBQFWMFU2ZuoExMtAPPk7kVQMlNf1ll
87lcy8492/mZhM/D8rGyem7p697A1p9S9eAInYanRrGsoC1L7X7CTpSkMyo7n+DiiqEwtYnhQTcY
/nMxq28nX5as8/qWSZR+x+BqWL1GngQ+IYeIaYOpV02m9IsSOVPnbwsQMmUo8rtnOZEgJAskb8lW
YmI9almthHWtgAtk2vqnpAZWvknmSVIQ2VX1E3lCKIKSgotMCCdK1vpYjtPRpJnfkVlSEZEcS4zK
izrJrR6QLxH6dQcV6aZnO+utQht0ZBdJ7V/ykcRovDVaSg3SI9rIXybtu4kixHWPKBMgKDlZFDbV
ACuLNNLbYT8uSYCKViIZvZddmaDV49a2xKXQaupOn3qFtPdbj9Js0pZBZjUylLfdM2HEDIyNoMu7
IBd20qVknWErkdo+jexbRX9cv7M9w2BqCB6AyMDp17kenoQqGh2oZnKn23Y3bZr6gFUAaejgjVbu
b/Mkeac7A0lYhuWc4TgSmiQiLGmqWHmRGQ5MwpIGQ1XFhaIbj4w5v/pkwZLuCAzJ0azeuwVcvmOp
bF7RTC9jYZLwn5/79IcIutLkbrnp2ImOStKHvZ7e5CBKSIv7BIx8Vik19XvP+VScoDS96QxEay18
xrWLskJ/6rbyF60V2RjynrqcyuF/f/I5bWVWGtpsSrQ2w9c26fwuBcri9avbewCnMgSVsYc8MQCI
gYiGgpalQkCf+3PXRwX+/N8k8V9ycpq6Zmk2OSA9G3h/fwG8hJo8YKEiVsj8L+K0M80U4rQ8zaeB
AD42Uoe/zAYY90asJxGdFG+Z0Wmxvyi5jGxM9rFEn+L2WTITAyLH4k5Z5kPTTy/Xb3Bn25k/OFQO
MamKaFBcYdXZbCtlBrKn2VcewewStqCqjpfjEg4+0JDSqJaAf+9rxx+BwqHmEmA2Y9/ZEdblgqEs
41q5pxz+d/x1/Wj7T+qPIMFD1ujCTxgEBI0VgPhb9y99Ng/TfLguZM88/rk+V+z5ZwhDN1WFEALK
0BWlnYVuhz55z+bWz2RXx69GDNJOhQnxYJdNepvXuLquwOKdMnrD9sMpGy/bdN/pn5pVYvt39Q9t
agTSSCLRqjh/XuqcpAoASnGDCjjhwMOTOIYkvpCJEF6wXltWY9oDZiaaOrZ1jBs2sqRgJ+HRgE31
n1MIDzdp14poC25N3d7d5vOEGGYs3q0Vy10wEoQAmKyUXNy+GzOBvgVuLESdYltlcTW6jA5k9iFn
48pDY/ZsgOgC9ScufsnYuHaf1Ik0wagzGws7Scqlla+MYLXXaINi0X2wHcTX1X1nhg3m4kSUoBKL
aixjUcNccDbC5L67y8BE88KH2wEhp44e9m2/D59Qwe4fOR9i8j24/gP27dXJDxAURsvGtnAmKMx8
xCZGYH7UiAFV0gIgEDjajsQ+7hqRE3GC8pA2r/KCgRZxKvObpNnuSMXuzKyLrh9rX4yDXSfbRiNH
LCwOCrg15g2nqjTmz6bm9cvtigGv61I+8LNEAwJcLcRyOBIGQoTTuNR280KDmC4wjliQnoFYY/mK
6ikv6o3zWDysAZbQAeNf+ODovR1YNN3rnzHs/l8AY3FZZ78FKGquDUA1AxAbKqi/zo1LMS86BXZO
Fjs2+93a9Mti5X9Vg/1O2yTqZ1PyJC/eyIc4jqTAS7e2mAHWo0G7iY5ZPFiDFmRD+VMrtdBZu3hZ
MR97/aIvK9SCNMHJTZiMNUcNhzNJ1j1vlbW8tzVtju22lo9qktLDVCzJwUxZAsz7uq68JpOo1KUN
QkMDwzaoVaP7eEn5tWQuU/Qx4dQ0HHipx74SRo0qj91QrP8rb5IjX1hyLg7sI5wWdocKa3MrYEa0
ShYbMZ+nzlcf2KcBDgbFwhJ8G1S/ZB3WnW8KkfiagLffoY6qC3dI8wonTLFTmhXespXHHPy91Mwk
H3RHEiB/bcvRESUh1RKUdQG3cpFZfRlrzePa6P5aVF6iPcnpMC8MAVKfE0FiPVzVZ6aW1VDGhW15
5qj4vfFLc9Tw+se6CCQEKUIgUetTq7tsLOO0z9XnwVGGUEF+dci1tjhMq27ezsPyI8l6+npd8N49
YsIadQv4RUyO8OOfBOzmkti9ldmInk2weKDWWJjh2iiHdPr1vwniP+REEN0Imm3ExdJCvn7H8Cew
KPXZS4kDwCAAkF0XtvfRYMsAlaIBBAZ29VwYCHXsta/KKk7M9mUztNvcwiJprkl8354YIDsBYA/Q
ROiBCzniUujdwrS6ikurOAKjHFC4ZWjYm8RL7CkHxhYA4AF8oEsUjXVpHbex8wo8ZU7vzVuVesqM
hHTFcrra/260/HNlZDIQ9I+pJ8EfYH4IF2jgAsHLJuikWaFniYEYTEO5KVgjCr3pVbR+tu01zdcx
GFbNuVOMbnjeJmxcqgb6QRrQIgNjK1uMGXZkuhmdug14ZfYwGrzGXBbJTbZm2GqiUxqbC9hsCwDA
3Bk0Vf1xNUFAwjbTM9k6hBa4D57WJMF2S21MQa3wHD9ZaDl7uWK6Yauo9gEoYj3weGedSqp5O8bz
7PD6uQYNS9/36sqqOLewJEISo/P7ghmSHvuOFDQaCMYmXeDCXgz7MIUWaEXTNEbbywjpVuugWlm/
Xn8Ml+qDTBIvwbRARIs/BC3VmEaacVTzmII0WK+duGVHm2Jjtnzfmiykhe1dF3jZmQaGJwIIrMXj
9WkAJj2/vKQDAbPmbHnM12XBaeWn5YPtT3OQPGp+E82HNphySd5yGYdyoaDT5OvpGrlgfqzQjAI9
fZfHsJ9B92b5/a8saAq4u/GNw4TVsg0VmUSx7WBa07qaTZ/H+acF+G59DMb10u+/mM9LSEMaq6rE
EOxeLDwr/BFwSzHwKXg9RlPDGt2JX6zqA+zFA0kiuvlAKfM5yW6jcRgdGVPp5agWbvZEqnhOa3LM
aZzW+kNq+wSYEJB6Tre2nwzx8KkK1wOoSWSQOpeO6VyooEPlwly9wBRrjGEuv2LK92oz/XXpwmno
pPMLl+8Q/hfjhY6FBiNKYYIweAbdHSZaxYPxQr6A9tXbDvk7vQXlpeOAEsnE1JYMFPPSeZzLFCyM
3Q1GOakJHOKSRWW5PBZKGSmFLmnpXEb1EIPsAgwJeI0XILBT65RJZsB5oJzguckPC13MwTyMaxuv
qSzE3REG5lUg6+K+MAwmNgyADLSkWbVUcWo1cW2s4eLOQdXot4a5gENwkb2HnTvks6dwimDMgocS
0idLSeZqGtQqNh9TPTaj/Ngd3JfkTnseQvDhNDcUyomC4HX7tqOaZ1K5wT0JZRwymWvbQWpnAOnA
Mg5kpXG25Y/20IfXRV2m97jK0xMKL55SMmRujgWIISgxYRt2GYiBPwBU89i9Z1mg/gWy6aB9+Arw
/Xv5ZOHOyziV//H7Ts6qp3RuSgtnTZVu+e5YdPGQnWWN5EolH1J8gAY6jwDW06vYMJ5r7BJOw51u
5sH1y5QJEV6cm2vlljh5HSsoGit16Tvza23LhiL2jPTZlQn+di0LQosOHZMpUvowHe74brCdwjXo
9ju2dX/WQdkGMlzTPW90JpZ/yZMvVWy0AvQtGhbgQY2WPJiXA8/3hjB9alPMMhzlKDgy5eAXfiKy
bUsMkymkisd+fVGc5nYcZHCEMhFC2kCoo7AuRzctHVy/npk3pDLwcZlaCEZkVpNsWKcN2J7J8thl
qV+7yg80mL5f1z6J1fjABzu5rG7FP5jYx5BCdwNOwRdtNYINJt9lUjCWi0m1c6MhTrKXjlmxmuHS
nAoEC71+49AkMOfRy9XUW7MXdRuPvdOGsyMVzd/QedJwZq8+9mdOTjnUAzDOM76wdQOqHP07wCox
/5y+YU5ie5cjDHLzdyEOGIpI9vjOgxjbZmlHsZzSZnFlt7dra2D6OAs2NR76ETlS62kJ4kFaSwzJ
TiUHp3QQTuMfPDoxNRqWqmlazOvGzd+b//yMwFEcGw+IbSjNyYZBdl/BiTzBctkbmx2trdOYAgVz
aktPlbH/7D6CEwmC0Rr7xcmqpEpjty5djPxPgM3G1iymRcPrz+ByyI8rJ5rJPDHAwKaonMu0FAwo
O9yj9Z/SzSv7p94FXFcZ8zE/wN2uWTyO4eb6cprqXXXBlppu83EMrP2dGyylazrTGPDdtKlgEa1r
v1Y6TwOij4qlBxWpZF/VGOEcqMS/7T7+E8FCyNDURb+tDQ69AgFyVdYgQWJsN4bfJkx2wbtP8ESW
EDL0iTEmZQlZf28XAnYa8SVaHWvAvrb3skHDfb/zH3GYST2/05TpE1Xa6u/sgANQArZ4OkwfCQl7
nT/LQEv2rhJSUNbBIgcGIARNBTf1BxEYnI6Sf61V5yuZVNDDFO3thp8h+W57CgO2aELAfQHiFhE0
qG77Plt1t4oVOj4t1l8lalaa8Wwat6TqvGnUPDM1JCske4/9VKbw2EEDYOSrVtRxoWHRyCl+bnb/
8i8eIdH5jD2298AyJuiIuvZr6pIEgTNgZgw/87XP9fMcg/c5NgL9C6d8rt1ItmK1Z2QICmUOiDod
vD7h+c1mg479NqFexrTYVeYfJJ2Pett/lpyOp2uiV0D/wtKwnIhvJ+6maaRKmNOlSJOPrsezuSIw
bmYwChVH6RIqV7drsvjXPHF4+spK1WghC2zvq1+/0KjxzdQD8w4AdpXf/wVgsex0/JZPJC6k70B6
oyFWjqc7jjrD2Us4aS31Zan/7ls7uUj+9yeiUspSQ+EthMHQD1li+6WR+bPlBkteSaYQdrX+RJSg
GyjkNfZEIGreHjvXOMzjdpCoxZ5hPFULwQhvybwVKbPyuA9nrHpXQYYBc9DczXfVsfKXWWI7dk8E
DHlQS2E7AQnq+eV1pKRag35IrALKtHQOWyfbFdy1TpwpTMWLQmtbeMVKW4K4PYUEHoWMcQ3GEPs4
xDIt2CsA6eSPHDGos1PwdyRcx3UTy/BD0HJoOMfDZv6E/ML8jfzTx2DY7F//YPx7XDwtLFqovHAJ
Qy+oBOBKtGFKczwtPfXMxfLAkOZ3TxtpfKf7WhDZxOjlFh1CE9RiYetBzIwmlvCy4EisyXaKHC+r
u2FH5mcBbcNSC5zHNeDN7PG2yfzS9pLU+zchnsHbCNiahq+5sI3rZBd2jztubcDjpj4dZBBxu5/x
VISg/xbiDrMtIGIIAOkUFNE0PKQUyDoBSCZf1AMo1ohnNlGiS9OCPct/KlrQ1DFT8o6WEE2/rL6B
kCugkRJuxj2WBAEwGow3XUzcT//KOp/IdYTgJHEq1i4j5PbdB9skjdyX6djdcu7i5V4OaLibGaDj
ip1olPPh5QQVauumrTsVAtd4iTg7QPdDe7Y8I6rBGCjb/d+zMJzXCVVvBLSaWDXZStPIRyPLY6I8
qvWLigma6y9w97OdCOAW9cT+Qx87swbASTz3LyZQqzOU19Tq5n8TIgR0bgdsOHAg1/FWN9gPOCrT
+8IkjZbdpw3vgq4E7xBcJIpbkaxoWZQoJ6/F4Kmsu10Bx+pp7pb7ZDO+sRo0lpaR/ehWXfcVc/w8
JvVrW6xPC10fmJEHaVv/ZRWKNymyqfu9Wz79bUIIsZSYVUcTr47ptnhZe1OVrzZ5vn7Ju48f6C3g
AgCqFgHv8PmnBOuN22pahcc/ei3oOIBaYXup8RlEIw3IVwkKpWZymNLjP58J0Di0wn8EC1anrBQr
UTC0E4P6LfH7qQrmbXyw3CrE7MW75JR7Lt4GvQImH4Crghnp81OWA2lAMFfXsfvavmV+41tfSTze
dYiOsqMMDGQ3leU0r/AZnIlQ9BcDmGl6auB5rK2vrt52x1KP+Q3vApF7BgCxbysA8ziwS9FE10+6
5xtPRQuRmQmUB3UdlzQuFqBuDAZ5nDTD0yv6lAG6mKHoKMMr2zVtpyKFu7UTuqSYf+bhEybPdc7h
5elvnMOrM7z6UZYs7CaWp/IExTGGdKZNjYbe7GOtx4w0kL4OXnPX3yEK8HMwgl6/UqlAwUm1ijOY
U/mRyc4h/VmHWaQTrw01n740URqlslUB2ZWKwyXoabR0KfE2jBhcK0bYxCgSv5Kj6U/vaSALMfjv
F+Opkwv9WE88seZppoJbYYA0TE4sqOPnG/b15hbLlhtYK+sk+amqIzm02TI/otGeS+z8nrc6FS84
E0KyASBWiK4G7QV7gyhGyjqyuxKwNo7ZKvxPF9tPmDtvdIUhc06G3HcAKOzKQtI9U22fSBDOoJQV
plYW2JcKlRQwIivMw/iCRA93jRhAdUxeI7ukS8gNk7VY+Ee4/bz6ztHypyRQfGTMcXfsGl/WiNxt
WCC6/488wf/M5joSgzb5RzEAgFSAqcR0LMYCZrB60XA+2K3nLJ7klHuJ86lUftUn2kgW8EPVBaQO
geqrYRWUBuwmB9JW74YY/cq36wJ3Px2wwtEJBSEnVqjP5XUgiVFzDebE1JBJ0Oy+3Jb7ftn+RR6L
kdH/F2MKEWfTGWWndWjRY6zDq8joq6ST5EWXcOTIU05lCJkltnCw/GCO3DICb8MF+qD3SYlA2KT7
mAMuouGgv9bz7RRy8PVS9VDm/y1z6/u2ywZyJtb3+Ayn4A42AFRajOCgXbCGfKK6rZ5dnwPlFGHZ
3OQyY7n//f7IE9wBumouCKQHyCPljdHrX51m+A1K5X+68/ZxtxwBCPrgXoBasXJ0igZDSbGu32PC
yTeHOfw3ivhHguC6O7baU2q1eWzZD0x91BFTKumv6zLIrq13gHMOWgHnkp9C65RR0QuWx1m6GUDq
2Exsii3bFC56sYUAMwGohzlrR6edF4/2GI2r3YH5k9UDpbadFp9y+AY7sY3IYJ0ZFDplTyjbL0/J
mn4pbZuE8M1vqpWQIKUZGHpmC8zPtC9ee93WYqOpLE/BOIDnOovqE+ASdiiGeFvLRq8C2r4P3CgW
VooNVGNznEKzZ9iZ0DE04I9kXd6txLFer18K5oEuPCAmIQCfAE4oVBRAR35uAwD/PhpEm7MYGDrD
nTlYNE5XVoRrx3J/WjYbtoiM6W81NXq0IPoBRAmArKTfCl0D4JsC7oQ66aobpnfZYXXASdH12huf
Yvapg1mqBQMQQOcfKr+pQKy+gHwqIrSByWG/m5m9Yrr5c10DjcaYnkx9Uv0SA5DYYm8ee7dTPVKX
UT2rt6NNIrXO8oCpGXkz05WGYEI4rL2L3wwohAxbaPoGdphlAmEPqdGOx4zsmw76u6AwJ9Nzy3bw
5ll5SJoc0wlLuEzVoc9mLUiz9bauzLtaxXiu26qav1oj4O/Nrj9smEYPAGTxvm7o3vWtE42YO/TG
hWUhiJ9CPenC3m1fXKCn0AXNITNzvyrMfujS9NGaqs+uOfePGq2NIBu7OcQo9Ndm2bqbZHR+Jgr+
U9gloXfd/K6lS6gOU0joX0uf3ho9KTyj67LAcEqQ6oGaMxob94u+VkGTbiyyW62+1wYUX/SpvNMT
bEIN2xeJduy6XdR9QKsD/3DJKOE0c8eSmVvVv6fWyl8TXCCn2VOC5vN1aXuhCgbV+CYKgakRC/Bs
G9zEphhvArQryMMBAjnLpsW4ARbDPceykewC2+sSQblhRW+3DvdEW2y1r82U+5xh2zDvND2VuKRL
4+wgKuIImoi+wPMmOAM6YNwWnNo4jgZON6iWaU6etsrASXZClXM5ghOguZbVSbrwgNklvglaNeZz
uEkn6IM590D62C3Bf4HAfllzP5crBA/GWqUW2pa80prEW0AOzo3BWSPu6khWbb3UjDNR4sSNO1oW
VoidPG5y+8aqXaBYGRIft1MMOJchBBAAHRwbAE3hc5URveGch+1t1x6Lzxu6hNp7/5SF7uzJRlRk
JxOCZ5Tmu7k38MC0lAVYonTcVOJaP/TsXOf5wUxUwwCtasLznRt4mqUVSQi+kxon9/2n5a1+xszr
TXM3HdWID4OpQMtX5MM3+/r/R67g0xvSzrXV2zw31iJOf7P0t7yuCVZcv6aeeTMPmJBsg+tGZKcA
geMSAiwgByi2ptgAaBjwiupUy+ISbbxN91a008GWB8C5xgMdr58AfnQyg/kgi/52P+UfwRcdgbkf
NyPVs5hMRu+bMwaXzcqVJIz80sSPCcY8UJ7qqG3a4unmBA4Y+GZFbI39g2IBEsjS/F51ftKklqYj
l9YfoYGJ4r+L7Bf1I0FzXC2neqHj2am9DWR70oAtcrTeMft+GNv8q56O9wZpI8WaHmpVO6xN/y0r
CknysHvikx8hqJGh5+OmUT2PFXQ7Msre2zw98lSlzSR3u2tJT88rWGxQ7ZFxYLCkymFFFHOgIKRi
fhkroB0Z/fRrE9D4nzs9fsegONZ4X9YWexyoTNZoJOF1jpsegBLQVx2JZdvTS6RGJrb2LJtcLH60
7ZAj9ZsycMGAvHxrvjNmvksenUyG8JEGt+gr5ip/v/UhD5veMw9pOHnl3RQy0NamKPjJilO7Qk8i
V8FiLwtgQMuR4GBWbXmTjV3PYpbEJBr3nhcP7kSIYKDNUU2BFgRzoqKVaN2S5H5xDgZvlEa2byMw
x+Rp81WvImUOCPibAZ7nXb/cnaWT8widVw1OqgJu1xSFUWAr0KX6DYrzz6v1OmX416X3UKPw1Vk7
FNhm3dr6S7VkXjK3AZ22CNG0NyXA1qSgN1NTlEQ11a/L34bK4s2xfVfP7tqm+zx1q6/37n2qjq+a
W4LlV51VAAashzqfXszFDlW99gc7lby3nasFIChv7pl831MsFQPAbpg2sKTFRKXoYC6Vj3ErP2ln
QOVZoV0PRqCkMsi6HXOCz4WNTrQ0EZiJ9TALPVMFg/RAD8BqaYc6xJK0nmE+2n39z+M/bqeBwgTs
RjRRhfio1BtmaOYM7IA+yjbDL517qsjQYi4DWmyTGJbB7w+7XeKwHxm0xZ24ydI6FqTkfrI6Xxvz
aLVu0DuVaOLlgwMrNRbiNAKJiNIF+2gblmX0xVLGTvZcOG9OrUkEXIYMEIBiA1DTUUFB0HKu6YwW
1cBUaES1PVl5g/U01Uvz7nD9QcmkCMaKdikgWeiKtrLa/bRXZf6cpPp4t7K8Cq5LulQ2nIcjTru4
NhxKOA9B7tuCvxShuTaDYq0rbxMtfTKs4dWeDOnGxq40UwdaGm6QXKwYmc2qdijN4D0pCpLyyfwx
9TmCnRI2ocxQelvHF7VxD4aqPA52cSR6+WR3IO3KS+3z1iu3q6E9TKbyb66b120xjgrSaZGV0CRN
vuk8sCYuAAvXX9bUHClYbK9f9eVDwFUDaxcPG3MfYNY9Vx3Xdgu9UCFFaZq7FZwxldZjQT2yOlBs
DVSyWbX3EmA+THCI8wFzMaZmdW3pygRpicoOaDeFUq+9p6SGiYk+jgqhX46EKhW2VDLshqLT/YkV
WY+Kt6v5diEjAdw7Cs8PcHm6ymE0zy8ux0sYlQquuzV/2sa3ovt+/cNcWnnkHSj+AouOl5gv0mBL
ZUxjZREPTn2vZOgO9E6C1spsPXYjnJJVlq8ucGquS907FYbpsKaMSBnTQII62Jk2N22XYh9lcsKJ
mH5mL5LAdEcElsAc4ppINYwLjEJStIaRA201ttAe28zlW9rKSpaX6JiICjl7BMJAtG7QwBU+Tj5v
62qpRUyNn4we1QRAFuMcgvskIMgUaQr6k+yG5FYwKDL8z33hBLTImmkAyvqjN3gSdyx61TVmPddx
3tbgMKQEbKlmekzT4stMVRD/Ad8FIxar0d8Bu2f28FSs4Ppn3DFpwLmH+QRbB5ZCRfeWg8a+pBhP
iCeUU22nDmr8Waudx0xJh4nf5HmcxxH1OYQMrhrvWrhp1lcd2P6cIk5WGwtMha/0b1X9UhhZMK7d
nQ3igF79ef10Oxp0KlOku2pXxhYzhcwaKENr1YQrW8PrInbi17NziQRXCBzsreHnmqL2ph+izQoR
q4b1ndtFjkd84zD2vvbOvlYg45BNA+wY5bMDXgTPM9n01Czizizuwfnp0/ZTYy6hBdyAlEj8zO4X
5OD5wLPBVLI44Wrp42qMm423Yhkv9qj6rNNiDVxKimndFQUGDmlre1vu/uNtQtzwiVz+lU+eiZIu
VrcWkOuu+nc71d8qYsfAzN2CuXNZ0CWrROCOazgTKEQVLiYOKteAwNJs/ck1gq6JXRk6kEyIECQp
c22AjkAv4lmt72hthbBRRyAhSB64TIxgp11nntUK/Rfs0iV+mr5O6eKNtWzsVCaF+6iTT0RBc7B2
DcHj1rBmYBgBEoCIYYP++mPbcXVnH0awIfbgGEACxGGwjO/lWEIep2dKkLa1cZsyb8Zq/3WBuwbk
P6oH2I/zc1XFnGMNGO+L9st3tOnCiigSoMjrZ8JE7bmIZOR5WIGrQ/I4h2RK5lAdu8UHlFgelGU3
Y+9mrZ8mDZAA1w93/aMhpjuXXKH4VA8rblObkZ/WADgcUz+Rdo5ldyhk1yRl9gQirCJm4IvAa20X
GPxRcpYdrB1X57tYeJcAnrlooVqKpW72imBhK/sAjinE+PA3hKoPGwOkt104t4WhhK3VYIw8fb5+
kXsnRPNGx0owhtxgrM4vsm36ygbSCHAOWXVnNulh6UzZhueemuiYoOOUQch3RPfZjFPel4jB44q0
YTZk4K9Fn7PSmtFbi83XM8vHVozkYHsaciJU9J/otXeOvSRFvORW6oHxid4sRfp77lQqeQV7vgW1
ZBSzQSiFpg7/JScGZCxdx5naCq3RvnjUl74Imo7cKl3veGll3m5p/moVgN+kvWyxememAJpzIlow
xMDColSxWqyCRcojeFoOk9dHDPNe4A+TjkPtlEDPpQn2OB+algLRuYwZNQKzdjARqT2kDWaDa/0J
c32ZZ1IGkthvTNXvUjJ8Uanzq84zQDJvL9fVdlelTg7O//7kzpO8HxPWZmUMTpOfWmvW3lINR7V0
/srAQeKhVNt4VLclmR2/TjEOPL1uwYYrraMvZkdoDPzXKehR/Mpd+2YBeocHlMuv14+4Fx+dCBNb
BkuV6ebGAC+Z3Yz2F8wd3Oflt7brb0hRSfJj2ZclghVgmDfvGx2yuqD+pEWkRg0zDXlDpqNgZvtv
0NMkd0kEC77Y5rpoHZSpwEwDEpai84aRBAVZD0M9y/qtsssUDDmzh1KhqYJ0ZTBe8ZTB3FrR+wm7
aPmwhu1qS2yC7HTc7J7oZ+Vmat3VdRmPunIERxVGa1fnnQ1J2JIhuq4o+7IsjqukI48WY1tACJmD
3tk0Xuwug6Vj7z02+wKaDg8gGRmD69L2rd0facLJaEFJZmjA92JzHaprGeoj85lbegvqlwWw1rv2
J1VcyRl3rbn5R6pgYwutbp21hpsC5mqUTe2BLvn9MPeSN7frDU/E8Ks++WxNqY5queBwa5/7bHkv
SyW8fn07Q7PciP45iWBE0Q3ZaDJxEUfbPoCH8YilmVtgoLLcS7+iIvfuSKyW7IsJtlJLtnEurY3G
3VjMN4nt/ko6OvmZDuybyW0/t5r9YrPu1Xaw33X9tLuqaaFK5ZigR7iotJQEHRL834D2ISrCJ+uR
aUgxjfyA1WnZxe7KstHWxWSmjs0FwYat1jZvZt6VsaWva+RWKiLCeSWLx5a2ChtirodqVvLbpO8q
f62qFnNEDjnkY64A5anLw9zMUk/fOhqXs77eUNOV1SH31MvAeVGWd4GeI67irtnS2vBcJaY+Cq+n
31kua3vt2TmMrqA9giI5cI+4LpwqsIFti9ZQm9hx+yPG9RBgYWNvym5zlkVp1/++/n33DnQiTgyy
FrCzWCTRmnh1lNsyX6Mml2XuMhHCZy30CmCt2syBxajuWUQZH7qxqmXESJeTbgDf+nNxruCOUozw
uRX2ShCD08UvkmwLHAV47V3PLE+dLYSquZ0dZtxhWJAuDTo9lWHHy44qOKmN0bJxtBFLxqpzcAF/
uzW2xNPvPZLTY/KfcKofjbKmOrgEsZ9d+MnyPP0faVe2HLeuJL+IEdxAgK8km+xFqy1Ltl4Y8sYd
3Nevn6TvneMWmtMY+zwr7GqAhQKqKisTItkte7WMvyhDnNsR4jWoHky8lBaQGvGqcmJ7vCVt9maX
uaR/LVvP+vez9cRGV1vaiC1De4ge61zt3KiAAEdtxO0u69CDve7w6+8WX4Dn6xKi9wh4xZRyUgcm
7+/5MLp0sm4HKRRNZkYI2bzss3weQkjbpFHv5RnU2NNoAUva1MmGHDazTwrfN2yAOMgFsq43lpDP
ULMJ0mEsbs2yGQ9TOA0eQ8OQKcrOsJXmk6KAgqdamsZLi1L7i02lq/QDQWVunZ57/xE1PS5HnS1Z
UFpzsIw/ecyh5ml61z/d1uk6tyLsqVWqJcE8B/qHU7yriOoOuWyeYuuzYZrKxKw+yvG6qExUcNWs
lyUqg5h+W+hRJd+G6u36KrYc/tyEEKfCsOz6uQh5APlRV+EHjBm7TfFAy0/X7WzuFiC/GJVGd+Fi
LpMTPUkGrq4tJv5UGNpdmclubJkJ4ezO1tQbmgITfavtsgQMmbmsKb2Z2MCt/lmG4FqdggnijMLG
fIR+MBiRMKOUgWpgGr3iCYlNkH+yJc2CTSeg6McAFYXeiPgcV3nSp2GvYecyNcjVxypUXZZUkpfV
BiQRCtZnZtbdPYt8as1rBTiwLDAfQfZZnepyZ05e+6p86Cunvmnu6OQk42d9LyMwka1v/fuZYYMs
ptqG+uoZUIjp7rQ8dLr48br7SZcnOMeyLKwLaywvfM3jnUp8yKT7sdc5Csh86F4Jd5ZfBWbkyCQK
Nr2SgtIbIRGdVZGFIIvTqSzB7YNBAAD6zRnEDepMww/X17dtha2zNaAYRQ/3/SYqELxFXSgug1pt
P0E5z6Msk1yNm8Whtcv5XxtiAaHJWUFKa6l/4bMVBynoJ8ybOOTIgc+2JAvaengykF5itBorutAK
XrTGMMe8A+9dS3bYQW8eTl10D8Jfp41lkN81VIu38LkxIZRHtTpEhgb6ySKv/DBVPT01vREiZqRt
XRN4/ryQldq2vP7cpPDB9HaIKMIuQrtaEbck8W6GYCDeo7Kyz1aAX1tUOthYAOYUu5o1UAzqVM4w
xJTU7ZsZLqIpDmb1TlZN/+KZhqEXUDegDQ8aB+Esz2a60Brjc4Fq1wGv93PeBlksCYhbvn5uRDjK
SRy1YP9CTmLVlR+b0U1R88P147SZVZ/bEOJ8hvxyKTQw5agkPcxlaDoxgaxiZGKAvQCDZ9Ua+9Sy
n4pGOXTR/F3j1dPcpgeLhf9ySwXf5DweY4C+cLKjjrnapGBcoSLTPh4oDa6vevPMrUduxbSAeFpI
jcyogwBoDAFEw8qckTGn6UyM4mOQAPquqozaadMxMY+6Tkep5CJ5LdURaXcGGh2GSoU1EddKVTeE
hkudSJKxTYcBkAyan+CrB8z9fXDU+3SwDJAfBTkz7rshOS1pJ9m6zeP824RI0auHi91UVl4F5Yis
Er2Je1XterceMed1/SNtbtuZJeEjqYsJtZFIQUYOAgXf6umd2iOv7AuQg6Ne8ePfWdPfbx2PMohG
FhEG6HP9Y6+yE1LeB2Wq7wkS2r8xZVLoNsMBLwB/HS+ibly5ZAtQtLXmI7W5Y46ntpYB/7bdAXS8
QIgBKSYC/zAhWg5ahrONORYvVBbXgDTR9bVsuoMNHBJczgZVtPF+20IjrlGGRhoJnUjNzef8eZiz
t8bKm911Q5vesCp1g9/IAHGN4A1VbOdpOM7gR1NyZwA1O9xvV0IuRCn/yhJiIqaz1gghHKK5zJR+
SeEJlOCBps226Zi0r4OhMBOnmECnd31lW1sIUnYb1gCyIGISlyQK6/s+xpvMNGov5UPlTqw0dilw
mpLDuxX3wN6C/AqDyZC0EDYxHSNwO7YgILVNSGZEzR7AUxeQf9fit4TJNGe2Hhuo14EHHsnxJUbN
HuKmqXRY08L2gCv4taV0B02BfZgWR+Qej3xhjSRorB9HfOCc2xQuEaMo0yVntAxCO32uS/WgWPZd
BUzCaPRvOh0eTRX7iyXLwBBbZ+3csOA1RTykehEi9MaNVTi6XXzFyZeRF29/v392VJzYGsexytQ1
cgzqsCtYd1r0l6yMQc6Ozl0nuY83nwZryZ3ZBC+cC8UO3mUkZym0Lcxb7fO864Mkc0JveVynfSi4
HndMEkw2P96ZQeG9E86Jkg4rYee8WFiUlv3EvE8FUGO6z3r+aIBJ0I3AtufM2iIruG+ewjPb69af
JWdWXM1TOINMXO+X2Yms5Sfw58/2mEvedJv4v/NdFTwUCTfpzMTCy/G4phba18I1QYszBfExlnzB
TZ8EUnoNzIjPYk07r/MuzSc8c/jYellpnqKUvFwPXtvL+W1DLGR3tDORk2E56WG6ae4ncLWZ4CMs
H/KjjD5i6woA2vV/lyOC7kjFSFGAlxbQ0MRTWsW1mkco72LcWPKM2vSFVdXFNnWA8i8e94vRkzIF
vmgCZgU0TORoTvR+iHHSJLu3uSTIAAAobOMRKJY8ooJn0NiF1inqoU7U38Tf+w/1MduFYLzJHfNz
rdy33+OdrNmxucAzs6vjnDk7NI0Ua1ng7MmY7UZa+gsb78K8jGTrkxla/35mKNVon40GQoj12L6V
uwVkcGSf3jcrk2Tu6x5iSOTIwsjGpkLmjAGEiSLEpSiIyXqSWQ1EBc0YA3Zm0v1IetvHLPmRpdIg
ub4LhQvnnbH172crDJs0TYyQFYEFTj+njwziL3U/HAZQCDqhnkM1GaA/F8JONcSN08FRSv0Lur2m
kyRGurvuTxsH/t2PEV5jQxPnpRXCcVFpfx6mCJLhkfXzuo2NT2pqq46ajqByKSJvG6M2ZRwE+l36
oRj2RL1vpuDfmRD2VLHV2Fw6C8S7Fvey6VE1QYkY/gXM791ChM3i4YSBpgEE4k33uR8+svTPo8i7
/184ZFbM56KcFTSl2Nc5fTDV2J0xH3Z9qzZ8/Z0R4YBNUVmHNIsAz9AfW2tyI37DQG6nhLL+zYZr
wRAzfg0zoMgnvG/UObTncF2NqdzY+RPvvv3NQv75/0U2G61WmmQYSB6U9l0y3WraeKwUEpT55+t2
tt33tx3hCcz1uejUyUROlFWaGy3hsWvr1ynMdEns2/oyK+0C7hCKVM8WNoxldWPRSq0CjbR+qaBV
rjxOxHTAM/rnpx5cIyge4p0GO2LWX9A8RBVxDbI4Kx2Bkq8l07rd+PowgYFlsNCD50GcUTPCzsi1
FF+Hd0vu17mlHCw7ir3r32YjYXhnRXgakZ63zIbqWJCl9gOl1eJAy4073Gwht6d/REPi0TKm1L9u
dati/s6s8KVAxBENmNDEq9rHSDIoqhfNTTUn9iyvOLSH8d5cvPDuL24pTFUh51sfGdDxE6w2QDSH
YMPBgeqYp83P5XRUc0xGU0kY2vp0Z3ZE5rcwNoy00FNkYXw60UU7hNpfTHmsA2IIl6s6wkUbkqy6
X8yCib43kZyXSunldX/Ls/R7Pw9Bt0B4gmFm0+Gz+Xj9422v7rdpwWU0Mw/tfDWdJZOjdafKZn9+
jpG+rmQtSM2BPhEibB1FeR0ZYxowBXpwRuJWGd/RNvSK7MufrwV2AG8B3hdVDuFCKhbdKqoELAR6
mHypYpLt2p7NkuVsxD+CtxHihLpKbYlgn7LD5IqexUVgpM3domjBEhu3rTJ+vL6WLTM2qvEASAO3
jB75+2dRnFYQ9JkBIm7AcnQqowHSnDWbHo2OLZIVbQRaTBghxUHVf+VTECJ6U/MWqpMwNcxQWe2M
DzpXd3RWd41FPvzFqgAQQrsd7K5ULNVYVc9saPNmQdZ2TpEzDxwKqB+X7nUzG06NLwNQNPwOH0ss
07C2tKfYAtIt470bm9wpaknatmazwqv1nQX9/efhBXRjLR0WOrr44GL0onZ2LXNBPxIUwoZMV3LD
GwAr+zU/BND/xcCZMZOQGhHgW2R6MAgIsPpvGQS4r+/alhHdQmqNo4rGoDgSOcU0zhMkaYE+3c/d
tx50dNNftKgBFUXtDMh0ENGJ+doQp0jYjBSJU2Tuizl+0ksTWux5/hevB4QBFM7oGhCQ8r7/QLFG
o5ya6weqkmOeaU5m3IKo4KjTROJsW9t2bkmIoBUrp6FZv01f3rHqTelyRyWSjuqWQ5/bEO46lTBr
SdfV5DPZW1CeizpLghve8mj0g1GroqvisRjXrLpG27ZZTXCzvLdzc7q3U744alhTBwwgtdfaafVw
3eU213VmVDhGytxOBbS74ddm5paA8ibzj+sW1p0RD6qxiuZiFg7M9OLbTqlGEoaU8YADh7kz7TT/
nFVQHEowp8AtA0kY4f5c1GOgzrYtwb9qW9YhFw40BnpkJqgX33uhuVjqPOgGyhNJrXzC85N4ph7P
D6ibq35TL0C5Q+bGaxfIKKhJYzuksjAGRiJQuLXGS0oT+pJYuPQJHctg0uvczbM4cVGPym5g0Txc
362Nq2BVqP/n94rfg4EXYCzwkuNTfQdldYC6m9w3S1AqlFT2Jt46OBAWAvoR9I2XtJTQSp551yL1
6kplx/vG4Uu5q1PFu76mLR9bH4oW5sj1yxknBTJBqtrURaB3pe2VJc/3RlaMkrKkzMq6s2dljJyQ
tI1rpNyTAiU3625G9eLfrUOIaOrYRjPwIEi3MXjGe+ouqYyrYXsRBoIz2qxIVYRHR2poFTVmLMJY
wIOl6IesiH9eX8VWUfwXTON/bay/4Wyj4qGwmm6tGoS38YPyeTggPL/0vh2oN8nnxP9zJjP7nbnV
Cc/MFRkZFkCTURJX58AEiQs3ZYCoX5NqYozBMDz6gzbeUOjkvbeRMhMaggYcud0BcHU0XbPyR5z0
8TAkwHyFe9DPeRCQ9+3UK8pDl3lJ6GNKand9a7fOE4bpGMYxDAuYSmGpYbtMDNRm6IMx9TMF1cpo
NB9a2koIBrZgmxBfJTqewJBLuajudphZqeaxQnkwK7/1Gj0Zaq07U9OdmtEYnEJNfkK80UMJDC/K
9OX6IrciFAPPC6gbKAFuVIioINGptNTWQOs8Nzu1AjOmnXi4o9ykVyTBcOtGRC4BRCXQAMbFaWgi
a+YqMBwBikGYMeHOovaO3j92OZD8svfKxk2B7iVdqXlWhelfx+bMT5HcdRhtBlTFmApwwTHjZ6sa
+ywyP+cYZHBCyzwsbfSS643kc26sElg+zBugfbpqZ4lek+glt6CYAKKNFNOKuIPH+Hu6VKfYnu67
TCZyuxFiQHSro5eCVBBs/ML3i7p0iInFC8CmQfHS9WnqWEUvCcYbJwFG8OlAEI3igHjpU/BfzJxj
TRE/1YXuZVBWA4H7/rorbi0FFtC8R45hIdt4f+xDPjYxiFPXMrkGEj9j+Vr2sgnPrZWggYhqPOg8
0OYQtkvXW1WJGtiYDfbRXpS3MA9P49xK3pdbaFXoIvy2I1z8Zo5OclNRHCtGP0Or5DVrwj0IpT0z
zTyUH74P4AV224UGtdW+hgMBBW0yODwOuVN3muyu2zjl6yTNqq8D1M8FSVVL4zApmFUEZEgfkqTn
QKEBgplUd0Xaf7n+GbfQiufGxMop8B1Z2VCIMRQTJgaicFR3ShYOhxHn/zBNOfmWkLLyDS2ZPw7D
lPirgrs/qP3yPFiRLAvbOo9nSyfCF1+WiavGgqVXdvRjCGvUCZVvGJJ8sroUjfjCv776NTsR7q53
ixc+PJtZb3YaPny3+EMNLW1bDdAiduuSOM2kOkkXSo7NVqSDKuAv3n+cTTHNtE0Wp3bSVEGe0MbJ
TMzqh2o1O+NcfRv58A0qGU8ASJ0AVvKur3XrMCEPwPsW80cASK9bfxZjTbPndRkuaEuO6W0SMiTs
3cnSp91fmNFxOCwVTw8mRlSFt8DZACURMDCfVbP1WE9W7qDqEUnWs+UqiAn/GFpP0dl6lGoueNpO
2ElVrU8J79BnrUz71rI61bUWWrh1NFbB9dVtGjVUFHFw90O1b/28Z0bbbu568KdUQbawk9b0R1Of
njpm3PRDfZsrso7c5jf7bU6EElddGzc00aqAJGDiUMEcPKT8XmlyybI2owAx0UcGdZJqX8CIG64U
HbPX2z4eNFfvrMRr49ZPw+W0mMkuRLfjoA7T01jqPu2it4LF+C1m8/jn23v+M4RqQhiSKtdy/Axm
JN9Hrb4Ps+Qmr+cvpsmDmlLJTbkFPwD8FmVnoKdBxSlywc02SNOBc0K4iedbMA19imL2lQ+IM9Bc
/TDGAL+3/clutM4tDH1Aab97u77irVgPRR486lB3uCSsYm1f9jFgVUG18F1MoSeomG5TE582kkr+
liWsxQQPLxDOFxd2BapWzNN1RaBp9ZdYbzGKpv0Ye/NQzqPE1FZYpQhlqEISk12odirhkhg6GC6D
Fh30ofjKlv2cNb5q33NFddpeUmjYeorg3W+hpwxALug03h9KSy/tkAMXGTSFfjd36UNZtpKLYquW
gc6VbWIHNeAUxdLdWOkVisjwzMkPUVVz2oDeDUfzYBfOKgfMINwUvkDM/GunODyQDotdxB1UVHFd
qJbF4KYX+q4a40VXYVARSqErX7/Hv/fcYyun+LQH6u+tKzyoeE4eqr2ZL0POXGatv6zbBIOtEGIF
sOX9BrddtHRxj+lFKBwtd30GJm6M7SK/cQf9Md5Do0cOMrlw19UmRnY1IOTRNBRbACaJNEwZYLo+
tmrzg90xaKK2iT44daUuuZMqiQxJeeG1q0UUmjWQwYAdUizPL6kxxnGIZNkI35IMdJ3j4HSq4Wj1
4kZkdrpUk1QdLxxXsCiEu7EtQ8WoMcaLSSrjBiMI7TOjQ/enJVrBivD1qiUF7R7FZINlF762dIdF
UZ5KXVLMvHxEvzcjShgqnDMoeLQllCpeI8jKum0QepkL0Lqq+G0fjAe8p3wZwffFDSlYFR+MVEvy
0ILVOLN0J1PMQzzU9xMdZYXuzRP42zuY8FTUjaXVxiXDZC0LtcRhpjI/NMM8+XUfdo/9FNIHSyll
4mL/kaV+90QVFihUpTSSFmbO4ZXRGFqWQ1r+whJ9fkpIpX+JW9J7ePRU3qykmauWNfwU1NXs3o4V
3cfMKA0S1GccGtPWs7KxfCyy8PuikMkzQn10omEGQJ6+Dpj9BGHygpons/N+pw39rVpHijfOyhfS
F8+1Oh95pj1AI88zLXDvafPNEhqQvyj1Y580eOplMIWJmSpq7mPbasE3MJ56RfkyQJnRT9SRO5Ab
gpL5PAOsVkJlA3j5IzRZ7pM29paya50SjJoU/xTCK8QvG7B3aAuINJqs3ydNojjLnLyCwv5G1aYn
XcPgXcb3FqTtE9VKHYPkRxyhxpnCOGiX1E/HbA9qgRdqFDca0Xw7JiCnITYiSurXK1siacf9FFV7
G4QhdAZgoNJTX+X8aM39UxexQ70YfmaSY65E+3ZpUDTHuI6dPBTL4GP24KjkWcD79LCi/UarvYuz
mnqL2mEQOioxDth1YFywX8zWVlEWsz6lQ39HrNCNq/EHghGA+51xnyaAedlN8YXG9bRDFP7WWcYR
Ouwcio/5EV9/8jkpf6TaYrm2AVLpqM0+JHNfe/HCrRfamuG+xUxqpldBG8fMLc10AHchs8F2Z35c
luKWh+FhLKcDKpwgZmJhMDEd42g12/eE3E4G2eusfZzGgT5wPaLwpKjbDck8g7EBFO9grAailjSP
SqPAV1LN1VjXfAJY3x96PXYiJYPSS6EOjl2ihG+W6YdhUjCCRuniYDS388qlh2vk3bcY3SqPtRrY
mvIOyry21gTUVMgpBJOxM8966faZknrVZLcBxrQizDpqzX1e6Is7srRfgb3qOrZq+yStEq+IIiwR
OCYvTrI6dhZe/oB2HC5lRTlZanactL51xmrw09h64STfgS7tVBTxl1zLDg1CLmE19GaAgH2oQc+B
XoXDtPgW/npjdROw7sqHOWHR7PRmODSgXLHVZ5Ki5+XlYJC+B5cp0X1SxZA14KGpP48RB9cgHTiI
1ssFTj3OoNgZ6kNd0hPXwGjQ0MED8NBL1chXWANsz4hGfZmkT82ogB68bW/zygDJPUoswOJ10GnU
+tGrwwaijWx+bbOCePrQP7UFiMswiAhBPhVGIBnwxuLJcNfJ3NdSLb7ZS/+UzKOxJmBR5RQjCJuy
MTEgw9MGVZXYrqrkmmsmNqSXkuVkk5nfqgXUNYEMY87E2GFMzQOZ7MOYDRw0fVGtuURBryauMnYf
ggYUYO7uDdo9kEbT+tmvOV5HE41Tb2H5eMv0EpoPsw7mny6Z75qCFl6l2h/tTI92VhXSA9CMGRof
NnW7cSS7sU2rOzM2wXK1FJ9LGmZuD0raJ9TNb+a5h9gbI/QQQePINbquPGJCBTVJw4+Y9mGEBKpW
hONjmdHmEBkLiKIa8MxGNencvGRHg0KI0oi/63lp3ozN/EyW6GPfZrKZ98sqsRC115v/LE9sWjqP
GDXC9FEILeqlj0e3zVi2a0zytkA7zCvaag+CNB831ic+tZIkfPvFdnZbCU9iwG0w1E3KMtAMBCOF
43xP0Q9qRkd9YW9AlgWjPRygT3HHihTEPsn6KLjpqS15e0heOGx95Z3tA0vhpnmE5kCSNE5CmItc
WWJC9gJYL+4zE5q2RJyHPQpYFM/ytnoItWc2mx+u52mXGbLwRYW32py0VWPm/foGHndpflP5ZUBd
jTjlYWx2mS8DWUteoyL6Pk1bHGATWAHMhpQeGH8Tz9Lym57Ud+0yPutKVbtzI+MFv8yI3y9TBORD
VtxWC45lqsfpplbd9Bcvrek31I13sp7N/2ENLNSq9UvrTHjcqDHlYZLhaUo7CIFB0cGH9udLzY2v
yPL8zLaO5lidSJ5+NHl3QrFMMuKwvcm/7QvH1KqTKlEJVpvOxOsVekJN+0WfQEpUVuHnNtNfa8uW
1Fq2/fW3TeFomiYmK8mIZIrQUgtID1r4ZcqVY1FPUobL7eP325Zw/OaKj9lIsb7Og9wUJmI94+sq
cAz5SmjTOkuGNlzx5+QPqw8BSgVyS20FIQlvcuSQJnhPY1QYEOIc/Rm6bUXrGDfLPrypfqYQiYuD
JpD1OrcSRgMdHIaaIAZ9LxCRZdINYK4tg6XW653dd7emgin4xc6POm//GDaGNZ5Z+3UBnEUdO6G1
YQ5tHUR4vC3Rw6zqTpvfFETioZtp1bkhYTO5RoYoTMBm3nnjDup/xS46Aj1203uho3rjRxBEe5JQ
t546MeU4NymkOhB1TSmd8f1GV3Wb0LGeUz8LtKB8Is/NUa4ZI/lyYvdPw+OyAk0NRrepdiRDc6Tl
cmKEP1HFklwWv2bcrq1NOPF8VO1eyRBW17Wxn8UjZCT3LcKc7eYOUg1wYLvpzoYyThdEnkw2Zuvs
n++scPbn0l6mKsFKm+K+W04K2tOsk3XNtjLVcyPCoTeGlEF3FUZCGpu7bmoax64rNJEUwHyU4T4q
E9nleMHiJZwG4Q5uwm7qqxQkBpZ2HNGvSqY3luSuUiMHQpaJSU4vLTO/KpjEV2VrFW7lXsP4EZ9g
GNUph5bkYLIBgfxtRjZaan8Tus93VqikdEY8W42atIGeJ/sYCaczaew4gEfz+gmUuIk4qNlmBC/e
cg0u4UsMVZzxdbD+tGb664utsEr0oYF2FL5YHqdD2A5Zi1lQcCA2rQFKhk5SXl/P0uVZ+21D+Dh4
wYwNqxvcA7XhGn25q0KZHJrMhPBFirzODD6n+CJl7rCoAnXbLPkYl2z977dKLGyhQp+EESi3A56P
HxY+HaEHfV+Fa4qp0s+pm+bJQQPuiYexmyjZnR4bPskVN4/6XQFqf1Q0SrdSo0/ABKSH657yf1wP
ULFBTRj9G7H2bRZ91ccRWuSQWH4ed6iYcKeEOTwqMGer2W7jKgdTdvttH7vfVoUQoyaKOUOEtQBp
ya1eK07YUj+x3vQQAzidrH4pXaPgq1qYkDbNFPTDneUzhbaXW2dO6UJqfIYKN8NYvZd4SPMkW7te
c5fu+3uRgvsytR91tcBs3vRt1VmF8PfkdPvR13b0R+LLSvzbl+Bva4Inp5xCWIavk4D8pJLaWdZC
gX5AIvwv1yV2/A1O+6SLV+RGAL6S2gkP80PrTTvtrfBHVMyc6/u4GcwwIYP5HyAsAPF5n58VzK40
tcXCFP3nQA4pSox1+3LdxmYYOLOx/v3sNQa6+LCxB9jg5Kddpkh4ZTfc5uc5syDc3M0KtM+LcD1n
6uygKrhLPYu7/V1ynAoHnUE3guwDNOjzP2ZAWsPPmWXxrGVz1KF2gP0bT6yuIJPwgkQ0uL6BsuUJ
R2wgejTNOoykFPLNKISirqNqmYuqwF+F07P1CMcK0KVc4Q12svPs3J08aCWDK9ZFs9BwvmFwf8KZ
jht3fX5xFJG+XF/odjA5My+csyrVuJ1HMM8+reNala+9xF7iZjeAJrrdreLJOhSbtZizDyje5hCg
JugRYG818+dkPMTdozUWPqs0v0kg2aw/8ahxmzHy62jyWZ661PwoWbTk84pqA2WiFkvyC6wV8MLV
Xf1T6imufp+/mA6wpyG6l4mXu6yVnH2Z3TXEnp1LsKRlsYoMNyis04gxrjJ8Jd3rwiVN9Mvu7HpG
QKZlQfWLYtRKiDEABxVGqgHExCGbmBgGqu79IyiF7xoIpOgrfqlL+Q+dxKeY6M+tZuxrcGA4thKd
Ymv8YtRZ7sx8LBwjH46R3eyqTFqS24xRABliXAGIDgjFvt8LXVehhjmmaOHC6YHuIftpv7IdQCe9
dJA9rnq/yVfJh18XfnGHnRkVPkCx9swhFgv+bswl+urOjNxkB1WXESzMkMYM0Z7PdjKFoW2PP7Mq
fI6hr5TZjGA1v2kSB90y09WcKHMyHLPi0Nju/6NHLdte4QrQaY05lxA2+WcrUHf9a4rmI4gtJ/Tm
Q8f4YXuTJJTILApXAq2qKh5iWES6BUqpx5E+Sr6ezIIQ+vM0jpMJk+AIlSZoBC0nA/uBAp8pIfje
r7Dqnf0ge4hs3tdnH0+4CnKKETVaYFlVCLzlienf6tGSxAWZDeEO0Jq5UMCHAaDE8EkZfxgATmuJ
TFVUtntCpC+JMeTDiIUseDOave1kg+xtI/N0EaA1DTUGSBkCnHU7u6UeUD+9B9kj9CkOoQOk+1/e
Jr8/jygZAWzPkIYdVhXfzG6RuGRf/1j5OZODDZQYTpasriZdoxhDlHkBlgeBy6rcMDA8o4UolIsJ
jwFHCzEETeKT9NWzfU+frVOIIRaawxB4gYuM7jw7mh8RPBJiD2XowiNH3WFfwf0hvau3HBO6geBt
WRFSIPF6H6SbWs9HQgoeUA02LZfgLfIN+DdP/b7Gy3SGmjC02WQJ/5arAkTNIKm9jqCJWVxjmWo0
r2ZRC3PS9AvYdiQnbnM/z00IsWQc8oZUE+fBYK8a7F7rZK8/OuSKuIAi19rLETy/sKzi5XNuUtjM
NAN/3MSxKpO6LFgxQxmorSEA6iCGoUnozl7/HXrJ6a5HGre7Hjy3nh7nxoUQU+A6J0mM9dJuvjOL
9LnUmpuMN15NK8lFsPn8OLclRBpWcbU3eyw0ROfc/bx4lQZnLV26i4AZgCC0M3q6N3Nn7aG4DXev
L1W20WJGZ2X9Ys8jlJCSZ0DAkKn2lrv2bvDGw9CGhfuvTXZoTwdAQciui83wgOcMWvFU/0Wv9P7I
pEZpG5xk/w0Pxa4t1/AQA+zjjqhRa/nOPhR/dVDPrQqfFxWtrOkNBKUUyomowPsr84JlYdNDr8LI
Zra3/FnBfkvT560n1bll4WMvBWfdqGO9ZgWvJqaLcLjL3BTmwVzFTFd9kfnyVlT6bRKj9++32C4L
e2Fcr4NEfZ0AAs6sZzOUTMLIbAjP0yFMozBabRTKx74snHx5Y7Jpm80gdL4Q4SphbVzRdsRBmfwp
91U3sz2ItuOhpkee5WiuRfaorEgigcRDIUn8fvsgmaguGbqa4G7/SJ15lyOiF25fOekCzlqYNfd/
9QQ+X+ka8c8yn6rSjISVsJn3ruYXu/9cmjgVa6ngv6dCemluxbxzo+s3PjPaK7aNhxVck6vWx3zI
P/FY+YIhhGPOYploxoa/WBDyBX0xWBOAihWCe2NQNP94yYOy75w5esnIh4rJaBG3IiusUF3DKJNJ
LiT6oHwwQPQIURzzGAkwJ/h6JWLcfJd+tL6rtlPxHXFxJ8/78K67lVGur2sQLrB31oU7czBHzZ5V
rLGvhlMxIZZjHsTM1PtRM1wGATZJHN8ILe/sCXvKEM8wtwF7seF2XrSf73Iv9NgTSoHTznirAunR
WA/ctRUKYdRUTBJrmIHD8KbxOdprMXhrkk+th8hduOlROj257TW/v6cQPOt2GrpiwPc0iQMeXi8s
3Qz4oH2+vkIKH5oK7gwQhyu7LyR2RVgD2uBJYRWw20+9203PoV3AtgTOuxXezr+fSDE4ad1cEg1W
rNxbi0ukDdBY/NA5oNsEBLLwOxdqULJDsrU2Q8UUA0CMKILo69/PTr3OomauQ2DD1TbDdXsb0q+q
/XTdNWU2hJOgjGHfQGwRkYVEjkITbyCTm0hJmzfeweCt+L0U4QCgHlMgWYOZNj/SmDi9JQUnrB4m
evy5CcHjszTOx2iAx2sYZ2UuNKkmvB0UJ+/cGm8HvIhzf6FQ4MMYjKP03v+jv75epdd+gnAImBoV
wMRC72oeXyv6U0lezfpmie9z84tVf4rIV715wmyhd/0Tbl2D55sr5qpJ1fcACcNPaLOb3ZB6SukU
x+alg9TpHmRmya4LZPeg5IOK2Wo78QhpFmwO0XPYHOdc5vwbV967RQkvis6Kl3ZZByPiIvcUojio
FO57ZgHGCpm16zsoW4zwjgBylQzGBFsM/LWjdtNJ9Ydkq1l/wdlRLlu759yEZ0QqVkLu4ubBmA/d
JAOVbF1sZ4fAEEIGia1IbSMcgirHRWP07nCfeyiJc6f9AWUTRxvh/imglk4EjTbJNm5B6ai6TnZg
kgbTiCJTlWopbdKs861a8qk6rEA64L+pP7Y7ehxeR1VK6bkRvd4ZFLYVqHRrIFkEz8/eOiCVzfGh
pLJy08aegmjlf0i7siW3cVj7RarSRi2vWm237d63vKiSdKJ93/X197Dn3mmb1ph3Mi+pSrmqIYIA
CILAOchRFMBvAvmb0ak5iCpONrX1xbpBU+63uTtgMCBVYmtJPq4bIk8UE42r2mxVBdCvfjti9Gf+
sRDDkozI7Rd1m5q8B6gVs9eRfanwHImCozALywazXgKxLv1B/1EG+wg3nX+/nFMBzHLyAkgGbUMF
YIJpDn93Q2IZIBDM8sUaOs6w90r8P1sNc8RomHbQtQLs7H2CsSXjflx6GzUKV+wPgvgIpmEb3DNP
1xe41ud4JpQ5dPoAPfxExwqDQ/pQedOmAo0JHl1E+Bcv1VmJIbqGMS3gTAFy7oIMaxqKfAQ6GxpH
ASCODkYdleKh/d3NPOQPniAm9M6ANy6zFIKKSUULMdiIML7YyakrLIlzXYE8UUzkbZO6KPoCw2B9
81Em33pkj7WEjvzp53U5q6Z+ojv6+0n8zdSoU+pFw/20vu9DzZmllLMSngTWmVJNQEc0ViLHuStJ
tyWXO30tCz0zAMadmmY2ydhjX+R7Wg0iN+lzGG7EDw1VKGI3voJedNW/rrh1CyeUARRwlAD2ZXKa
LlQlo+yxLqnzM/XZQApVtKM1Va9yu1ET/A/Qirqw7XPzjzT6t2S2+FVVIon0EJINGb04y2LFXIzA
tXirUfRGsGCA9uWiF3vpM2XsAE+STDUCrOxUs7mJMrLrgRkgSDXngFw7rk7EsZcVpahGQ6G6TJvU
kvV9rv8wS05v1udzI5OE6qdCmHqP0M1a0uO+4ktj8gRarHdRGuy8y7aRqVvK8GvJewfUfRYITX42
pukCGeIhVCIQqGC6PiZW0ZmHCQRDVi7nm2CQMJle2nU7cs6GVX/5Uj3LD2qGoo6zG6rPhNmKIsxG
/8k70ZkmmOBCBnPQJ7zSA3MissWI2PEQcnZ0NX6drIKu8iSumJNRDXKGlsxCqg8JrmjK06JO27Hj
zSmvWiooW4D3JoOO4GJMOVzKeJAgSApFu9NR5E9/JhN604QJQ2e8N216bLE2hDIP5tYBzoOHbeYs
rYIgD5cBDAH50AN/friRItmt5MzGD9+1aK+F/55wivYqnohkTtJ4SOse+ReIVGGKbvBbdTGhYIuP
2DrFzp3wkVvfXrPAU4lMZMvEWlQGHRJlX/KMl3Q3bFJ7/jk7IR7bAnd+5Ulc20PdwBSyKAN4CYha
58bSyBIBnwugn80E9cKorp/7qlkwE2ne9Ub+FDXyv6aYoko9kcicGJhq1POSANB/bLxFfTbjAC/M
x5ZLZbWqyhM5jL2IDXB1pgxwFmIHjDAwdUopD4lurcH7bC2MgQwFEaMiUmpfutV8RXYWT8WUfP3c
dVazMb/pfnpH0OEd38bgaATKxYZzEK65+qkuGXMRsg4IDjLWqPr5wzBg9sApNB9DHqYdb6nRdKnV
GpZYvfEb6S+xqM83kqXXAtnUEE5F1wECOwqtRTVtBSj+Rrfs42i5q2vxvchar66AiR+/Nt37ov02
mh8gu7kNRZVHprOaiJyoQmeOmAUgHlJeE/hqi5dxs/f77HeOCbwwBvZVdjSSfSG+yRjwW9LRj8tv
o05ZLLgNZxx/0pk8VccwYArsSUSpNrora0xkqoo9tgPK/yFAn1FW1iJUg8Bahz4BpciB6/SkDCKm
VYHOFYHqVftoeg5CBscTWHSDBXSys9oDR0ZU04NSqNu5mnj5uUwXdhGev9xNZ06drMrEIhwQSAqs
671zJG+5LSh2wy7/lbq4c6MCi6hJe7/kveiBKZ5bYOa5o84Es6nRCuSMLSxSKd1JlJyCfB/RqxuM
4zGbo4dYld22VfzEPA5gPgrpQB0BtAwAOJGnptJk9Rjn1lPZzjXU5vJ/TQzGeAwT+tBWPNKuftho
+R7MuyF4FONjh67Y62Fh7dYJCiRAW8kAmrsA544CLYlIhqik+t1W2tA2Ys3D0OD2uph/CABAy0AK
sIJjCyLQ2cCvlY+zfvFmV3FKvLb/qH3TRbv6Dm1m0YzZlj/oX0DQ/RLLuFjfVpHRyBBr1i0msgur
Fz+ur2wtJz6VwCRpAJ/s56CFBHG5NczfanAQcl5hiieD8Rch0LqgaBC6pRmuv0gV5ta0ABdBmYfF
tRYaMaGmgrHVAGbmRcNi1Yy5No5YTrQ3b2Ub4B92hEPhHTy798ND8yt75r1br3nimUh2dc24zMqs
Vn7jBH72Lj5nznSTuvO32B02rbfYew3s3xjMiz3UX67v3sqheCabiQJVPulh12O5NfCh+wK3mvCn
MD6rVf3vrwsA6MGAIfiQiHbBIly3QCMIcwILr+JXoI+9CTVxr69lbbbbwPipgnF6INNcQLgBwbsp
TLJ0aF4DFnH9vIi1BconXxbMY1d3dlnrPvi1nS554UheCehnkpncZlnmQdUGA5Bn+2qLoX9/sMhB
2aHbwg2dyL8ujf4x5vSAMEM3CVCPAJHP7FmjqLmi5Grn55j+jcNji95RMDDY4dxvyjq3AXbC0yz9
k9dEMsGYBIpYGHhF87UmBpXF0ezAM63X7jT/DEc0j2a9sxSJHYJxqip/CkJopV18E8TfO6HifMvq
pxAZxQywrgKyn4k3pNHCujai2p/mHqQyxX1Ryzthjn5eV/LKuWAgx/9bDOOUkj5mQqlhxYs2uEWM
qR0BbKhtv6mnOx2pCIkmS+OVI3lro7+f3EbVqgmGOkxqv5JUN5p+KQLakypeV9Kq/ZwsjdlM4ByO
YjwLiNhlMU5OGcvEUcwy8ANDLRx1DvPO6o0F6DFdu3Bsd+0cPNMrc9MAAVGhFUZc+/N975I3Hece
bYdK7NzuMEUExAswgFpx+idtZ2eCGRfVOlIl9SDDa8pWCq2R1NquAzOIbcjzYEcz0b3rFkQt5Nxn
ZGCsAXsMfYMUnoy5b2RTkGeSUgx+LLxKRYdXdB7T1XrAO9lJRoSsgrV0BlWrv0iTn0kPif5Wzjtt
iRxMCluhchdXrZUD5fH6yv5BLqGozgDkQtPAuZ1qmR4Emkx1GQy7uA0tBbzzcvUw6d0+qeMN4I6A
0jm7Bm+caNV0UToHJCCIxInGCA60Ga8gQJPxY3gm4GbnfqtQqN7hcU4LS+HV4lb98UQckz2ZfUrm
SoE/ik1pxxNCq6iCx53XrEwd7txS8DZ1IoYJaXMeaYirEENS/b4ssw2opRFf6/y9VySOVa7cuc5k
MXFNz5U5D1XIaka0//f1MNl5U7lVb2y7aPTUhpcfXrrB+eKYmNYaVRDmNU6rVpmUfVQL5m08Kjys
EZ4K6e8nkXPuhiYI8RrhT91bhmbPKN0tKVyg/80x/fXloJkEtwVaU2dcTprBfbCYeudX9WwLmMvJ
SW4TvNB33yXtu4mOaEC2EOlb2h178tuYgLeuPF//hvW1/v0JbLtAA4561ZTgBK05oxtI8MUBNfZg
sfrh47okzmLZJgEiFko3xxlIQKt3fQot0eThi6972NdaGA9r+lY3SwXqHCQNoFr7ZtTtVOe8qvOW
wfiXuCjAnZqwDKSgm4RU21ThTa/xRNDfT+0vjZpwiaimElzjltRdhF/X94K364wfSSGeeyWwz/np
WL8Bd8LXjBjl3Rkq4+U+PFH095PFBGVBkoJuu1j9InNoDYXk6F1pjyTbXF8UT21MNlCFZjAvIOLy
DVQB8+Uu7/+jAObUN0awnMgGFdAIZmzp7aQibUvlmHMk8lTGhoURXH2mBjnNWDuD9L0Mbk08Vmim
5F7XGMdhVKbjGKDLJI8VmEGn/koAADcvtV0RXji9PGeBaYoeEE1HrdsEQfm5BSgtsKHDSgQ2ZIqy
nKp3Vko6Jx0wpzZ9Q7JtzdyDaVUk7tymSSeSMS14LjKUglqZYojs0/ZmXOJ3tZvvJhNXKK22pRR5
am5wNu3S+rDKE5GMcZT1MsZpDpEBGIBb6UXQ/j305rkExiwU0seYYKR6tKPyfXa1l9bvNnONnmqh
eyB4p1ASi4dlstLGcyZVY2wkKlo9XjD54Ie5A4hU1V6e0p3uiqEzewoU+cirbq0pEjxGKngiCDjo
WVar0Sy6aCEyBNah1SstIgYP2GDlHVtWcDsAjzZKSnjJZkySjBlIeIuqBw0Y6DXULrHqhjw1Btk0
au5MY+OEY/E4GOA80JPkVhxrThMp3avzLO0sn2cff82wzXqjbwaf5IGviS38LmsPAKXfRIK4xRTv
wVgmt4sBqHfd5VfuTOeSGdcAlF/TxmLd+1Po9i56InMbszmO4Uyas9gF+vPd1KlK+w/ghc8FMw7S
pQBR7yQIlkIULVFhIFa86wnmHEcHcJ6D8/8YF71MUGVwt2CjJUxbXU4MF8DkAElMhmuT1v8K2+Up
73CXQXnM0xp5Q8LyKZY0PIEBvxLvKb9A8K458bJ4YTbdq3NAgfxcDIE4baZxQu+KAaA+DAoiBSZ+
SZWbj6FcoYl/8GujsjNcy5Poh6R7s/4QtOB/bXu3rSXe3q+ExVOhbBNFFoRZVbf5AFDwwR/i8ftS
qp1VjdmvTIvh0r27SORnpLT7SY6PFRjuMDydooVJaF0tB2ds3L4Bqs2fk+JNanWOSlYc/+zr6Gl1
kinEoBip1boaYJnRhsSYJYvlH9et//LAw2Prl9YJk4w0Qp+J8gy3izu8ftay6KeqdtOK8csfyAEX
mk5Zv0wMTZ0vpQLO/gL4Big5ae7RcHBDJvWpBr4Jb0dXdXYiiP5+orMo1mi9tx6AGF6/LA4prOQW
vPD24FYmnnxSj49utdJhDCWeyGT2qe9UYgwYuvU7UOECXLTygjv5cbErS8is+pHf67aCzXMukdm2
iIwEDytwlvhF82cXb0m+dteOuCdZgzVndv7UYTrEwMMS1j/ZvHx81WpOFsyEzDoR1UIBMqqPRIZy
eAR4NsBbVzvGHLgmrmqZGKlqZpJMEVxgRFe8K7xh7NdW8FT5G28UTxSUTXu4bqiXqea5ZpmcAuFA
C6QaeymQh/JhIB2uZZg8E73rYlaKPGdy2CwijfUe/oDI0xjxq5ESpyHSNhsf0W8E6r3QCYrAq7rR
S2X547pojofojEoH3QwBSNwPvh7idM/dCEPb1yVwzENndFiPdZEK5ohNUzKnEO/zYrbN/xhRWHgq
UH2GqVFBSKVUKJFN1YEY0zZva06WyVkMi+qYAKFP18Vh8AFh5wJEOLJQ9nuqe54cjuGxQOttp0td
kEFO2+A+0ACTQwCidDVYcst9hlvLAk4ClsFE42BRFqHSoLvJk7zhSUDkxwRp9QOYww6Rd3iiBSoK
etv6H7wmH55DG0x8DtUaBJA1RJNbA0P1mVPaBviX8PTtJhuw5xyRel63Ro69sw86QggM+yifBr+s
pA0Si+3SzM/XRazlkDgBQFEBykkDZBWMxSdzFJdzgWO0KK3RbY/jczF4aeWZ7rSb3OE4pU5au/3r
wjFO+neZrPlULtsmSABYWbQyNZqhgmSlvdMoBDUgdF9zSfYEOT1oIZBvBo0Tv1a9gqhgGwUhEMUG
PD9mZS0zilLFMTskudVUr4G5xUwdZ+fW1XoihfrMyWEOvG+TCHGJrYtsAHQVW9GlqTlaOOrHygUa
SGiLVhLagWhzNpSWui8U+yVZYSRLk1SC4ReKldPuvRCb3poF4RXjZm5Qhj8TbX6c4xhEZeg1H6Zw
l2Gwg/MJnyq89gnMIQsk9EUZKnwCsWSgoLRevqC85gqKXR/1t9odnGarbAQ32KAlfP4Q35bWk5Xf
fQlwitzB0IdzXSfrWw4OSFArI+axPZbaUhRAEIWN58Ag1/CqM4BnOxnv/5sUZtVRagZhk8BbAzS/
lop6I4+qO5Qqx3HW4xDMF6QniIQg6j03rQEY0sDNgQHrj9Gd4lSPoexpe/Vn+GHcRG7yLPL6teXV
oHsikXEZAI5XdVMsA3Bz0JxSD60rCyLgocw7lRLqieaykZvlQdKnfhtk3evcIirGwXQvD8jipF7Z
APAY/ZBJV1sY3ABqFqDU0RADklMvJZIlhkdBRjrWy/VRARy9tZDhEE8izzdW7QCd7rJsip+9Peea
a8JeMswOdpAuz4kS20H6PuW8KsvqafglhK3Cj4ACNKoYlzIjCawqeM5HoHXK7Q7kpByzXr0Cnkhi
DE5r01ZsChhcZ9wu4L8r0qcFmz+PqIu1sTWPESc7Wj2PTgQy+VewFEuEihvOCkOz6hHv+gKvjHlx
LBB0gYA7RxaBTEGd9XyLKqWZulloac7y2uOM73e1Hm1C8aUS/Wz4IZKQcxxcFsXOJbJvllWEN+9Q
MPFsuBscRGk78oIP1TH9wZ9fFY4GL9uIIO3zcRSVAskkrDSp7PsAFw6oUFfeQBfxQORytkHouJtr
5WHu0r2uK94yTn5nZpumSQFV2C6PczuCkkJVeOyNF8bKfI58ru6k7dDdWyBSD3hk1wUVB+LbAE6O
Kso4h8KF7TCS2MRN1fNED5E9tag8du1DErz9y/B7LoCdUdQNPFzqXdP7+pS4jbZYbTA5E7CMr4u5
DL+MHLrQk5O9SpulrlXQIyXbbjujwwaXdOU4NMBsQZMkRiGR/35wZHKUx05/9j14TTKCtdUzgFMo
O+M97dG1zG+DiycL2dF+mE78ypFKN//sGEcru6KaKrD+YXSYFjhf6bBEpAtnHDRzZINNx6eA/4vV
uapXfqbZPW8Q7iI+MwJpcDhRrZ6qeYbY0KPHFnPccmy+ZVMj2anBA6FeiTJo1EfN2ECb1CXd3TBF
S1oATRndbSS1gkUC0OES+O0c3ClDeIc+PwfcH5soz93rOl1d4ZfgT+M6WeEsiYIQG6T3DWCe5mCe
68ghMmTn30shCC8gvZZoWynja5kEEFzl8wgyw13dmrCR3lLCmANAc3H+0FGHEzFMrBbG3swlUKD6
XXDoUGrQNNPShNt2SqwyNfAAzhkEXZVH6KgaKOYIYa9DgLjLW9DgDH6Woylf0V6XTH3p8+QuTJYN
mYPvoy48/IEmT0QyyfQCfnIlS2bUOsjvIP6ZmW+S8nhdxEoIxkD936tik1MTldHZTLGqbkTQUlrZ
dEywT3qdkb40JpCRroujm8I69ak4JnwZQ2M0EkEOFOFa0uEq24hWCdR3E+jYhDuAv2bvBLznwEkD
u9ZF8VQS5qI1ZBx3XYXIKAFkSwc9H6/WJq/ER+jwSwxjiWFUmcW8oDAU1lnuZkO8oPWwURwh7jSg
d817kssNGhMxLo+aMjJmzJdbsRgedO0G0xfiZowI6p9VX4HjSp0tcwJ5Swe6q61U5wI6bmrMosRN
ukdf3BJbmIppnagcOl4usroOvHLIkkhAWM9mB92cl7HRIeK2LoY7dA+P+s+YCJnR9d9YmHjeBDaa
qv7AIE5kMkndXCFHR9f+4JtGYnXhW27e6O2xjI6G8X5d0trRCY5sBZzxeMjFKpn4jrf8ZdRphVsA
SIFNS78CeKTQ3Kf9lNwEHbE8DqBV3/oSyObiSloNcSjA/KpgccwZcIAA0RbG+jWVwVl3fXWX7do0
HJ4IY+5lo1R1pFYRDoFQYhzCo2ynG1yXgAvR6Tg10wBIUjqq+VjqDs4WO6HDA325rM2ef4Mqn5+g
RM+WxBRwUytJ8ACQ/aHxKvExTwR3SH5HgINsh13C60C5RLNjpDLnTTIOQ9FWIqqmYFoKb/Kj7pEN
pndsE2N37Z7Ykx/dm++8dGH1PPhSuMqEsjqWGyGvIZZkxV2WYBwnl+Ae4K3YhnmfO2YrH2tScAaB
Lks7zGppzDs5w7uMEARsiDW+9eCTcKS9XFsZaFwPn7yu38XICrC9HnGuG9hqLMUrt2gYKjEvpgy7
EhDw40yPP+X3JPRWB4HaYl8Xsr6XJ1KYE68goxGYFaSApHHTyPYiWgQUbpXV/Y422qY60uGjABUU
20SbAiflXI1/X8Iv5p+AIyEJ1HwzTD3U4NlT0i1nfdQDLs6/ExHM7o2kb+OWGo2GWfsIyIvTZtjE
NhogXPmV12W0dt1DJ/7fe6Yz2px0JC16KuFgmmI7bn7kwd5M38h0ZwSvDRrnlOpnrt/qQmtPrWBp
hj+oHJWuhEAK3oWeeElChZedWxu0YlECWiQwlHCbTtsMRJOS3KMXgpMNrl2kzyQxh/BUl2kyFcje
RwBXGwbie7iTHv4XHJ7PHrXiDmB11lVNRl/JJQKrmLRLANxq3E6KX3p/I+vPQcCp6K1cE05FECaa
JmOlZUmO4yPXh00OhEoRUwvmINuthh64WcY8omCNEeeYZKViRIVm1SCBBHMbBrXp7yfxZZLbOkhV
dfIyXDDp5Bm9cWW7fz33SkdhdLTMiOhB10BpwshJyqAiap9KnrAx7s031c2c5UfzKm41KzkqL6UT
udmz8MTxP3oWnPofpOrABtQQwnBayiw2TWAC5kkGCoOXbCkAqB6Dro640XeMrPhla2e/eNXoFXXq
gC3CbJGOJw4gBJ+rMyZ4RsmjbPGAuWZnNTA18J5hgDpWTka7jnpHLOWNkfX+nyyUUPwdEKthO9l0
QGlj0xyNxdMfm71AOVAidOb0TqhigpMCTfMWenH4f6r2RCJjrh0GX6YEKvCCrFlsc85+th1JrBjk
sp4sFW6mgEFgiR8mNdiTtOaV7i6y8L/kg/mbgpkYGtupN9bVWNYFtrZ1Az8HeHCA9wcLuMEgYVlu
REDdbbIfAh1rtBea7mn+2Nrl6yRYoWhd1z57kHx+ikHQ9AigAxQUGeV3YRwmeCMBJ3EKVaPqBMof
97qIi9jOymDULY1BpSXprHmkdhC4t+SmwKjBg/jYO9GD5BqvzTO38Yr+zQvvAXEJgLgkTbnwWTUq
5pY0HXqu/OiDwhJ1lmZFD7JDuQh4+dWqElEsR0e7Kcqgazj3HDBaDfVgQljU7Uj+NGLY6boK2RD+
qcETAczVQ23bUsmifvGk7FaKMGmsHbOIVwyhX3mhMhMlAxMrQN2f8f+hpZNyy7iA8fdeVi2Qt8XT
Zsk2MeEkhuur+RJE1XkStwedVMskwR70GYxSvwLgTPDQOHki6O8nImYp63Sjx5NoW4XeJKibLK2O
GBp3ru/L+sZ/rYTJWhJ5TJqqhPcE0e8okSy5ybzrEngLYUyrIxMS87TXvLyP3oSg3szp+NA2PCwa
Nvn5y8C+FsIYmNKki9FgjNYbp9wCsoGVTe9BqFoh72rL0xhzlmZqo8p5jLM0zBU8ZxF3CQrOsMLF
7ZlZDNs2IuQC6IlDSfMqJ9nqP4H9ugkccuh+L24HOF3eoynHb9jukXQk5jSgk9xru4c2AR5Bm1mm
mNlg6HZmLtDIxe2ZXR0TTdG7Ho6lmUg4PCj6cnZLCVDbz1Mzo28yKZpLAXlpA7sJM1ftK+/Z7iJ9
ZT+AjRNL1WeFJmpe51Cc29aGuVChZKdtwluV1x62mpZ8hSW2m6RSSD0nxqJ5lJ4K3cEWXscHPDoB
+Z3OPbqtk4CJtbRK2ZLSzfCSIWHZ8O4nHLNlK6pJn7R1rmKP8wU0VZQxPuNhWvBEMLHEFIapxcOw
5vUSGrIP6vRxPZLw/j4TSeYQh8gcyJqXtcVNPOiZLSb9H6UTJ5vFxJHFUOtE1bBZUg+OVTAPTzXv
9kR7768cU2wfjgic1znp4d2S/oC2IlA8Dtpt0d2FodMUu3Y5qMH7dc2tWrwM9GFMxktoqlaZJKmN
CXqKQqxq3qVHgHoegs3szY5sVfa44frXWuJ/Ko1xcHkwUrQf0XjipkfJoUDL+kO4xcXbrj3hLn/l
rI4nj/HnVumKcTRyySN/sWfYdfctBwG46BHbaPxa3fBuVGumCFQt4KTKBp4nWD7jLlUEOTBGJIRL
/tKPIkpCevoH5n4i4/MOcJIBDEI6tb0AGaXWOmZzN9YTJym7qG/RQHgqgjULIVXbRUUeo9zmRxlZ
+80sIBKa3/N98TA8pE50Hz2HkX19v9YyglOpjHn0SSXiXiITT13aOz0vHHFMn4YJA8PX5XA2iX0b
w9DQHKlUgU3ZOkRMf1ZN/XZdxMVICqtB+g0nm6ROIXgEaGynT8SFgyFQoMeo3nDAaABHbf/gxH8b
3edunsjCyDxCoE7Xg2MLg0TAxA7d6ibfohXylmfha4fW6SYxwVxLibhMC0xD9cONsjFdxZfcxude
c3ibxAT1QewyYyGfh2O1z79TzsbQ1W3hm/FG7NwT+CBgNIKz4fd0ZUyEr7LKHDUZEovMTkHLiv77
m+XVeFdBtImG7Tv9vt0C/XXT33AD4/pi0Q4CABT6L7NYxOBMknokHqM9OOUDuUHTPwhoCgtkO9vG
jj3eLq66Go1RCi51NPyfm2c0dHI8dFhrE3/XzJde2Zfzx3UXWDWUExGMoUzN0JRlhWAv5SJFNJwb
V6q+G+O9lpcuLpt4lEu96yLX49aJTEaPcxlPTUuTGWEzeelDvtHRcU+ZIltHMWyMQnmFXfKObZ4u
GbupiyaqEwVCJ5BnPype74MWE0M/N4Nd7mUwzxJgFru83PxiiuIzwpysler/xOulJpfbma4125fH
fGP0aEeekSC/iu/hdnSizXCfOtOzMvvJQeakrnTvLlzlSzY7eTQsgabJiY74kslWZ4JKR/6oY7eU
eUPAqzcedDD8n6ES5iQy5nSI+wzhZvAAh3von8P77LUG1UVoL7+EO1PhnA08E2ILvosZEF1ZoFZ6
CTFeTA8G5FUb4gs+Hjse/18BnGNBbH1SqKUya2UsksqMAOH+oNwIR+FBQ61QsadvouwWNq+ZnbeH
zAkFVp9lykuTeIoRAH43289JZauAQkomHiszb31stEGlsJNpWSRZhidTw3hAPi0vJWoMnN2j/n3N
LpmYI03iMmIGBa6Y4vrUpoCKlGWPoMQE7MLyNstmTsThCWQCTiIXjRkMWNkoGui2vDGHo67GtgGQ
wlDrNpzwtnpMnDgDE2mCNCmkDszMSMv63/WxBQQ/QltpAZMHdtKBNJwXZXg7xwSZKVHLSJyoZUqH
pD/W7SZtHzmromndlU1jh4mqDqYIckl6+FHK7tQtnw0ns8pt7ZnvvAVRFV0TxsSTPNdHcSb0pA3u
qhGYphgxM54E7bFDRwCYfTlro3/umji69pMgLaglUumulrxsyCsAUyq5nVbLphB6TxCzfpsaerA1
VeGGpOm2LrPM0TU0Tl//Co7ZaMw1yBRTQVESKNiQvhVmYal55FyXwAvTGhNMdEkRlrL83EPdoo86
yg+ANlnGbWMlVrSrX6/L4+0iE1B6vDNOYYKbctw3TmKoft1XVmwmYMUAcE0re2Yt3l8XyVMiG1qE
domiTNU8OakFdALNwL6YeJ3IHHfTmHCiL+GM5i+osSmfulICl0dtd7PJs0reWpg4UklCn+YJrFK7
H4E2WftRifzIi9GZQjCTIkp2W7nd+3UFcm2EiSVKMoiJSI9y1Q/80VdujHdtO4FvULHLx+I5er4u
j6NLFlY3Dtq4mESaHy2zPS+VZdSDZYC58rqYz0e8Ky7OAubmZQAIXHp4q/7oTntlT27KQ/lt2YT3
tLeAhujeEXzjBrPZ/YiLC49ocP3+93UssFi5eVyhnXz+/IJqm7vTJtxT+mRaxDG5T4wc22HfUhpz
ls0+h1oHcJJq0U+BV7XhCaC/n4TMbExUsa+xmlDM/FEGlkPHKzTwcmcW4DZECUDV6LudcWhfxEO+
AwPlVgPPwo24DQ+DPdnlVnKBgge4Ed51nWeXTCDpQilU45na5TxaWeU2eNcvuNgANKZfs0omkrSC
UM559XmjBHpwZqnughYXAHoFGDurbD7HMf3sawKZmIJHtzodqV2M1THqMQ+Zf0glkFFj3ssUTxAT
Rtq5zcYqg6ApM6wuR2Ici5Y2/e65NAarz7uyBAQqtM6Ai4gtFJnGtAitBFHGgbxJDtlTCkr9Od+m
dwkIcKNvvOyEK5Ex/gmw18CSg2FGW3mXfQAr6oY86Id0C5pNr/PD25Jzkq5b49cS6e8n3hbqyJTN
hlpj8m7q70m9J2hlux4i14thJ3pkTB5FZrkr589aDi2rYJRgZ+x1X3Hnm3rDkbWeGnwtiDH8UhTL
JBShweaN9Jjut8yfkV14EQZaXpVvPTjjMotGY1nEsJQ1WrxrFf37l37wJZ/xg6JXwr6Y8XDaVh9j
8FIL+0h7FkHsMIIfkrPWdSf/ksW4ggkSDNOcsHmtO7oSiozRrfqewstRqNoYgJjiXPtXX+hOHOLz
9xNrMeXFCOseAsUd8fqDmVvI1sEtCOeIXcEtNgCdcsK36UV/6X4pCZoE/9uK2Y4auWl6khJc8IRN
+zK782H5QQC4ekz3xtvyHKH8wbtSroebv3X8idd+smTUHgSz1mBPZXns0tu0G6xceNKjl+srWz/1
vsTQrT4RY7Z9DAhkLCwbQUYm6zehmT9cF/EPpY0vGUxwSRtSJhM99ZLt6BL0506v4UHycwSXEOwK
802/4Y14X/SS/lWl+pLJxJdYysCsIMBiIrxj3pS/Nd+0yL48GA7wAR7JDo9cug+a7Q0vK+IENpmJ
OUHet0OJ/jMPhPSWVsDvFYQD3H44SuX4oMzEG1OpMXGmILbV8EHKKw0vdGK/csmu9sCsxBn95dkJ
E15KYi6Jnimil4hemJqHvMj/owQmqEyhGQHQDTuGCVkhMq1UCF2Ozjg+xfbkz2M5drICQyS34UMa
WuV9+2y8VzfZy2JLmTU+Dc9GDuyzkHPYcZTHYlaiOJxNCq16h+OzqIguiXhL40R/RT53Y8A8TjXa
fYmn1ZNdibcR+OPncG82BNBLPGzY1W6/k3DMzjvGkdxNuDLSq8eEaQqMlG3jLY39PBA3jjMpTORo
lXCWkgCCgla3tHC2hPxm1LnYwevVkr+DBTvjCC3V1TRDe7MeeFM7yJamC/0uSDUM5Uq6g8FjWwYY
LuZh1XE7BslLGYgcji1essKCJwhSi+lt6tDoyrDjDdoT7dAnPiLYjhejJJ4jsMGjXYxBFCEr2Yff
tV28GZ+jx/igHM3D4GYtpjox73MkHxz/420nE0TUrO5E8fPCCIbuvXBLyXaSR2vJrck2LBRLhwd5
w4Om/4f7/9fusoElEdFL3XbUWjvZAQxb4ZS+/izt0jt1sIrQ4jeI8xTMQmJifkAnA11ptK/2oj3t
54Mk2fGz+mFIVvEyo2my+RUC7YQTaTgaZvsqamPq9DbC6dN1tZMCgEMWBieffnE2knP4sLM+fdwo
AgDuqP2oO92Ld6ZbufQ8x1MFZot44ydcdTJZyhJk0iITnA3ZPrqLRTfHm2zwtBy1x+L77JRe/lh9
MxNLev+P62Tij44ZdamVkR3RRBfW6mkjoMJoNxhIr24xI/JfBdL9PUnHigKtw8EAxWqH7Gk+0uRW
fBxcwa89cfM/pF3Xkt22EvwiVjGA6ZXxxM1BqxfWKjHnzK+/jZXtpbDUwbXs8GJXaQ7AwWAw09Mt
cDeWuv6FRwNhkxUpAz8PNCzfSmO9P+x6r/4/wjjPDBNuxrgFXeQCiCKAQNYkLy9LTfZN8q3Jcksc
QPWjqWc5T23O16OX3qXVMeFG1uoYRXfqpfvoJsdIiG4rfoleOvVRXkzl3PHs6EQ76ZmUZzAmhost
FCDhLnl6Jb8puP0Tydj2JwZdozwaYWPwFC+y81tBf8MJ9icg7HuHVxXgPbvYJminFJIo0zrEeIAG
uE/c8VzJbv69OvaKtfiLPTuZG3vBHfmCIbsOcrycLJezqWxTtBDypY9pMh0ZsyWpByN65fgIzwIT
WTS50isjQkV/8AyoLSm7aWfsWy/dF1clWA+jRx5jJydCq0xIIWGjlEJEHybhawmttc5s7WUmHHAA
b1lMHNFBnVDKiYomq5Q/Z2SxhEbjvVA5p5plwZS0QTc6EcHRrG5RwsmXwJ4SxQmNz0rVWjFInnKp
8Djfi3PzsIMeWVcpeZDiCIRP5rX4tOyz++aLgPydfGrusglaQRwX5JXGVCaKxKjmD2VMo8hJu12g
kZs5oRufQTSYWaKTgPWId+54qaBKd351C0Acq0lNWorOTrSnBbFpTK7kp2gn7njdCl52xHZBF3CF
DU2C5Y0HclhOrR84xbN+7p123/jjs8lLczn+z1JIYXynyHsaUzLgjpHrUk33yEn9csS9uqAgMJ1j
j7ejnHxXY55HMRwmN0e8XrtYcJoqdJMidMo6tcyER3LAOXls03OKaq3rKSiu6FSoIJBjbA6cJI/n
kmzXM5JQDRsL6pJ77VDcRHj7p8Cm7yTQ5vX7zK2+cxMTzl3K6ozmcyTnwfKWCWFq77n9LqDNWu6N
nXzkY/14e8ikJYWgGWVBjxwleyrNRzl/uBxGaMJxITNg+535EiWdMWM1w/zc9eDvTlNP1e41A4Ow
4D66bIz7uZgIoku10nUtfQzsxR/tFVVTJHvzvNj1PrTJztzzypWcyMyOV8bjaMq5CoMUvKTsUh/t
P2i18cB8vLScbXU2baA1Im2JvOGH7OoaU2jtuDNuUpsWZFV7IVaGQza4vEY8L2yx3c+gz0zw9cA0
XSL6nffxY4BbGwKVTnNWbnRO2KKf6ILDsK3OxBh1Y25RIYj0rz16/XKfe1Gho1F32xq5X4E/8LLT
cD4h2+7shEhVCwpDpXDXwkv9xqUBmQd35aV47Nh7mZlmCWIRGkqKh+yG1tNLAHl9SGpeL0cK5o12
uZdHVia61Vnfc1GMvIUymUqXYqXVALJ06R43gvo1zC3te3zojpW72KIj7wKrEdzFhYAysnYeApZz
MbBD8krSkVk0cFLU+kxZalNd2PULsIVd5v+3D8q8gYC9lZKEYtFk3zgU3nBU/HYP9mdesOGtiAk2
RdP8lSA1plV8Bb9peRXZU+WAaye3q9EJrCC2EpR4duOOR7TGCasshTGpOr3D9Dh6YEpotfVd3Hfe
qO8UsCmWYHK4vKG8EMAOpcmRkbQK7fzScS2K32pkiFP2Hk0iikNjuLy95QQBdiwt7/R51Ce4qmqW
dtdU/kLUXTFC5CimPFcgyUnr/eVFcrIllt+4nqZBB+gV3QTFNycwDpeD3Rqp+9+sMI8gtQlEBYIR
gDUFn6LpWx8cUEt2Ltvgfi566a+S2lZLqsSg+AM6FKN7S4purI57QgI+GiRNxOJ9Lk4WwU6YycM8
5RK9BZfhMJFPZsqtG3P83WDylK6p06XNup/3H1jIpnvyNGdW5eV+aoOWj3wtrnIJeC0g6XlwDokT
OA0moBjCuGQm7appn/sfkhfv1F3imFezZIXoAkkHVCKOP5HnkT/fXf6Y225JZVMlzBrJ7EkYZ6mo
phbfclyA+FZ01G6PROElTtsf8N0KzUlXHjMlpY4kGllaMkqWIL+GA29C8Dep2bsJxvOnXitRMsVC
lq/C9bCfz8Ee7HjtJyp13dnk2D/zKrS/6Uy+m2TOgWQKRRCD99DrFJsckhviEsikOLlNHOVAPAU6
TYBQ0cuO5zK/gYy9m2bu2mGYx6Sgc7WTF/hNZY3naYdIDUXfc+Q1mBsw/RR4tR0Qy4Du11/A4PBn
F+77T2COjBAZtaKPtN5SS1ZSRNbSvCrBYw9Cmssuyv20zPmIyh6U/bRGXbvpK51OGlNHDy0TMAX0
nfGRDSu+5kW57dv3fXnM7SupQk4aOr6ekG+DCJbMObEKYXYULvEVdf6PGem7JRoe1odDFv7CtjdO
706OhrIE5HceaFM7v+elib/J9P+xZtIR0pU1wKQHSC3gKNLmVDHY2o/sJcOosOpOtvZpeRquls+p
x6upcsKMSft2K6tgJozVtoXVsr6qjQbdv0M4fuP4yXYQf18aE2XCKE4qg2L3KTx02suPKAu0wOW9
4ScxEn2fHdL7HCB3bn2VE99Y+kW9BKFGNoCJYOkPc1wdwqLjlAF5h8Bkgk1NJiXo6B3Yec2JvII5
1sHD/VB/ksCDUl+H9/mXy9vJ+2RMiIEya6KPIaJbhkpxNmdeKUlQJ8h4C9uuA75/NSaOGIJsFJi+
RjZxLx8oQ2zg6K5w1v3AQkmaiz79DYbl3R4TTfp0blKDIpAaEK6k6M7iroWitJ0BRgL8pl09Ble8
WPmbev+7USaaiFVaR9JP14xu8JIHYVhn6edyv5wFbtGAa42JKFELZdeSdvW12waC4bB16FzZ694E
w/+IMUiW/l4bngC/nm2imIs8RpiRDpfm2OUPpVF7maw8ahVKqnJ0HEL5bOiG03YxB2jCuQYhRfKr
6X4sukKHoJeXfSJQfK4xxZY5agmlew2VNMFuPaARAUzSn5an3ImvedQHnJ1WRCbkgClqqpOf+E4q
zb7sTAwKJlchFAj4t/7lEwkeql9Xq0AjJRiDFifFTK00gHJIfl4SzrHfTkbfvyYTZ/ImSPqOVqyT
fXCgFSfF79FI5N5Dl489JLh+XUysdnrYUDuxUjgjqK0qoAiUqzQ81z2xDPSAQR06dwdN2c3CZ9Lw
JtR5m8mEnUXKzFxRG2RQATQDQrBW6K01Ll8vB1FOtFFEJtrIaR3KCDk/76TxLj8MO/OMEq/kE086
Q3QSCPUDFyhxOXlRRCbcDCoZspkWQ1CVP42v7ZWKcxE48gO020bHPGjQeDBfeLj733Q73n3nQ9yZ
lMqg3AXiYXZRyz4YuHppHiMe/+hJKEMrT5KgDAk251/dB4qomJrTEMXJcBKFyRKi2Ln86TYd5N0C
26I1q3DOO+BVvUxtYztR25csKl+XLtWsy4a2g8jKEhPFGuhXQ+GOviMcCsJFVdnTryQfAdufjxIn
ZvKWxUSsuep6uSclnpnZIWw+Z2Vmh3rA2bttt18tiQlVMghkfxZ1O0f5RDJIteRucAN4UAXA7ym7
gvQSCJQ83l20GbxWZpngFTdxK+gFUb14MPd9+hynCJTjXSY3Tip/VSLNKiZu7WCzmLQyykQyQUk1
JXvrrSOjBucPxKSG5762oBpA5yUoo7+Y2skBhL4uSTnOw/ucTBhrWrlXahErLqoHDWL1Rf01iX5c
dlC6ax8eKKsFMjEsDAiEUCfqn+Jsx7NptRMPiLiZuq9MMAFLb5uMTCaOc9hcyckpF0yrilWLLCAV
+rdSq2+A4pUtJnQQAWrNI9Ex4pcS18zD46Bp10Ym7BX1NgDaHt2xs5RonL7DdgL/bpZtz5pZ2/RE
xhKFnXZobS91hyOY5IAIkulw//7yN+OdQLY7W4oSmI0jXAEUYTLezY89Kp1HHWNJwkF5HM7isThP
Lxyjm5f6ao1McNE7HcyRtJoUnCN0ICCMva922n10Bb4xP//SeBx7HO9nW7Qz6IwLzNjQsh1UIJ+U
wU6A+XVTO8ZwSGDpT4FgY0aDd/lsP6JX62TijFD3mZLQEZEBDMpvNev8lpKs987kth6d9AczpSdw
lss5h2znNh4MlH0odm4RoUTb9lbf884hb0OZcIIHpomuPkyMXekXbWqLMbnTmoDjnTwzTEQZ+n5R
zSBQvdrs90mTeEU0onBccszwNoyJKnOhdeNcYzW9kDlihXkWCFrytowTutgWbWYkRaG8sWhIN0J/
pYPozTiNwRl0DJxYv8mNCibNv5MetkurFtBwIbQGMNqUMby4TgrIFFtiZUm34U13lXr0vUwLO7iG
3BrA3wyagoEdcLBWnCWzLdu0xKRJQUsDw2JauRHtJHlXyLdt9hJFIUcY+zdnTYPeCQZUP4o5RTGR
VC2gLgngmvyqntpzfKZMSPRpJ4IinTwXPi+R2K7tgh79b6uM62jK9FdVguJFhxNxKwNKupT6q9yX
nnAL+DE05qLa4rFz0hP24bJVNMiu4G9JYueTIN2QqQMdBq7Fc4rYlYeGJRa3cWpyvGl7Y1eWmGBt
Cga4fGkbp3PMa8VTTyYai6BlrADfiWK03hrQNFpphRksngNtvxRWtpn8sDaVRVXQgfP6LrPCOdnn
xmgJ+mcxuJWjzJKiYT8Z406VDmVY/FHFaWWcid4ZCWe1LuG+xSnwkW8Dghz7KcYeGgDIxyOvWL99
86/s0Wi4Kn4C8LwIoKLCU/OrdiD2+BgeQO2/lz+hKQ5FZmHPRVnTksslJ2LCeFRno6S+Ta6rd0qq
Yrj1KlMi9HeQfZtfKtAYz8k9FBc4LrUZb1cLZcK6oEp40iuS6AnhqYyvgmTkGNi8N1YGmFOJCBGV
0kj5PU0y7OoyTiw9Nb9VQxjsLqcWJmcH6f9ffbMySilMCqSv8iI6Y/QtaJ04eFUBK2pCVCas2dDt
yxa3n4Hvi2NnmppOr6E/AaTn5NEuQOwaHZ7PwEOC1FwObF6DYztDXNljnp1hX3WxSFlTlOvAB4Fu
ac3fMakCrRtoTTvpt9pLoOTNN7z5EYmoEECOFUjdM1uLcbey1DJs7aTjCKq4+OPBMTSOztP2aJOq
q7JomFCLYXViwNbexYTglNcgQCVpZqtFY4WRr+aarXa9ZbajFZaGVS8dx0u3D/y7afZLLmYWigbt
HbWuaNOJvh78DS5B6UWxkbJVtv7Ca7Bsf82VTeZrklgdcpPWfMMn3bSMQ+Y9GHviTAdcH17+gGjO
hxxt5gErm8wN0gVRO3S0uEWBAG+cLbvgRems0aecabobhlYPdZ5it6Dj43e+rFuJXbjTU+6BdisH
j8zd5TO06VoaKs6yAXl2kc2QEQbkSJrASNVl2OT6WexGq1FV3vel6/oQXjXdkA1DIjDH3F6LpJFu
oTNBwydozu/p0AzYeG5Fp0FviXd9sGsyiG5IuqRB/oqIkFim/38ViaQ2owjiWgHMtrfa6FsYfJGn
b5f37YP3sEaYC2NO8gZjQG/geckbMyu7wWzvF+2k+gD/fZdPyHa48Ye9LVib7G2h5aOUtCDdVa34
lfyo70B14umufgthY+HQ2MWZZ5LNrX5aVKGHoeK7fZC00+cGnHOkUbwaiU2YfFq0l6l+EhbeJ+PZ
YRKMdpKEeu7NxTOlycsziFL7fVj7OQbNOd+NfXCzK2Kco6xUPQlyBLnZDq+yG6oO3YDcDlicJ3Sy
fJXzoPqQt7H2GD/pwJI+hWIpeiSR8P5Uo6sw6w5CP8qWbgSnsooPY11fa/p4n5XmPpqSxb285A89
H/YnMG4Ta+KiNCYqQ0GZf56n+mxgVs4plPSYQZ9LaZ4rMuyrPHjKeuTtjrY85l+Q6F+3FbgU2/Ya
GJHvi6Q/4wHaWErzqdHm0Ln8Gz8getjfyOQp/SCa7bzgzPZ250DfqXpQv8pPhUdF5oWn+lPyWl0Z
u+hgvhS3vOLE9rF6d3Lmeo1H+a9q3WLGjpY9GhAEvLy87Yj0j4U3JOoqIhW6PM6TOspe0zfBTTgH
glviyN23vS59umyK/th1pGU2kn0N5RnpKt1EY10ki7KvetGfptZXIcNtSbUW2cNsllZUzvtWlLzL
pj/c4qxteguslhkIaR9MEpFxo8LZftBGMdknT8SBXOopcQVH4JUIqVtcWi1zryiQDQ3LWKUPEzrC
RA7RS3cjWTnY7GJQTvd7ZOzT59zDoBYn+eQ4zVvlYbVWU1BLXJsUYiOf2/w1If82c2c3kwlUCipX
UlAS1K7mq6g5GMZ19a+5RVgbTHASR1WtxwiLaJzZFSx1l07WJFr1uf9uPkMk0JEAQx5utaP8LEt2
Riyech7vYDChqap0oR6gKerJ3Z2q7qf0PpkfOF7J5lzsIpnQIs3NlNe0WaTeLx4IRUANTZEgypmC
oQpwr1NlQFS6eHcab21MWBmDqZxTKcS0Yjfu9UG/6/PQT6KKEzo5ZtjUWYN6bzQI+IYL4ONZfxRQ
ARCfOHtIHeHCOWNZHNIRI91ALYCV6fPiCZ9GP4NatzK5oyc6yqMIFYzi1Hgy97Zmn+XMt/vA7ZCL
bTTTwgOl9M4cFOTBCku/17/urrOWmEhiCsLQRkKloLYj2pInnWjjmVgYdKPthtgxufhL+r64tKc0
wqwiSFssf+kAdM7gNDeAQZ5DX/cxznprcEiEeFkIy/KghYZRSBPy72Ys1XNbDS040MTew3Ayxtgx
vmtpqdk7ZtwjhwzN1lJzPGVT1Ax4d8S2uxrEEAkEFQkLn1VmNalGOuU9oZc5IOzkLqqE9nwzgAYh
sIpD/8xLYj+UJn9+23ebzL1UtaQQ1AR5c+P17uAIYGZTdqFrurEdvVKrnZ16+p7Li8VbK+tTtTLo
HYrTlH1hj9rz9VQ6Hfge8EPAFhC5gY3ac8mJBx/A5uxqGb8yBhLNIX2ZdPBl+SmyJUgthntwf9nN
Z8HhIbXe3m4f/fh9d+kurPxY7ftykeVY9Fqo/cTzg2aqDl7W1qhSmEh+PwTZrQR5tBnzJWI3O7N0
qkRvqNKDUSROHINpPay8Ksz8KJEt0F3tBAIh3omc2kC4GgPDMsDoEvXEBO21aadqZneV4QcjKhKh
dAzyyjfEknO9fyiGsLvIXI2JTLLAoMz0IihCKojNdxa9KYbzvy1fs4aYK5DEiR6QZJG9SKbycBit
gh5wqVgjaKE5UZz6+aUvxdyEUd+2CyR5f1YfwqMEsdgJRMbJFfAmX3j1lbek9pI15v4LtCxIhgKn
Dmwy595dvALceron7YgCmH7jjmDobG+gveOnjrnnKR5yzh6L2oWqgKR3Kj0F02y3ws4sr7KFN6n2
xkR2YY0fULpjhT6WASvaZ9waUC8KXbIPbrQ9gUDc4p6gCfGsndAAceZjAKEIf+RivXkLZYLbYAo9
6BlNGR1kwwfXcdZbiYdsNAWWL9+bmVXLeNei78LLgH/zZvvn4LMY3rjIM6kKaVh1sgfa1MXHfesl
N8DjUAbWdm8AyoHEf8/V7eGtmglyJG70SOqQGIy4rHGV+BGKhuXZtDtX/UEbMfyyEv0jL31rJs7J
8zJkgYZvjeaLtHxN++fLx5P35zMRZ2m7pENjR/GA3/LMPL+S4vLpv5lgY01vZJjdwhLEFnLq1fdy
+JdYKSaYmUyEMTv0+Cfab820zoqqaN+Og0syybm8DroVlz4FE1rCEmTKSC1AvyD/QIptt/OZRKiu
lAUvZG4noH/7uMpCdcvSaPKCzmwUp7i1wPBwKHbRXfpS+f8xS0Er89d7FJ1qAX/BlOw3p/pIIfno
WAMSot8NuZU8SQcjtrJD5g88NovfPNzfV8nEEC1RKzQfAhmJivC1e6AsD/PLdAAhr12iRDs/a3eX
P+BvEtJ3i0xqJCQZilA0SYn2+RVxS19GgkI8QI75ZdPtIsG7LSZWRKgrZkUMW+iH385ua2VQukPm
caZjI6o7e8kueM6vY48bpS4fafSnf/2khlRlIGGF5eA8g0OJ0shMADxPdhLbkDF2A7fnOKx8OTCC
Vf9Xk+MMvu8IBHbopAAefNUB0R7cAmmNGZnpS+gvhwULVoDdz54J+hySS7FUGSAPnA9MP+Dvj6jK
wngXs2/DHGqqb8Am0yvvYpdqCSkHUKw1B4FPU3o5JoAP6NeFt7Mq/U1425Uox0/3hRe6amip5+gp
f1CAJ0xKW+TKj/HsMrEo0+YJI/I4O3UzXqld484L+dxPzVNZCt8ubyrH1FvOusq0lbpU5V5XZA+Y
I0AQCkFwFkWvfbk0iBMWYeldtsd5Sqhvp3hlcBzmbpjoAyb4bPjLicYFDHce5E+YEPQLn1cx4a2P
CUMCLo2fWpBDNlix9lDM0n4qNItkCWdlnFPytvDVwhSNiG2jIH2IpvBabEK/U9KbXKs4ZrZLT/9E
nre4+4uZKexKensk0Zfc7CxFOOT9dWmAF6LlDdlzYs1bw2pla5LB1TOMs+zl+dcxdCF0aXG8gbdp
9POtLJT9SLo4Rb4XPA6xRZ6K69KmdbTwDP5QZ3lF+/uWx5XN20EmYylQpNCKnq5q+pLn5q5rcAfG
3/r2RWt5sHLe+pgIsqRKIGoZXmIKmqB9tNPyl7b8dHkTeethokVdVP2SQ6jdG+P7AtN26MLbpDvn
cuqM1eRcNsZZENt2WFoxadS3NGm6TwAtUdL9PPy4bOM33aV/fJxtOEi1UelFBK9QLdHGN5Hdyqv9
7oh/dynAGJKt28G14E9+c4Z41H7iZS8y535n6aLDMayCmI7wUwF04tb+4Axo79G518QLnPZxOpp3
Om5dWslr8EOUg+TmDpQa9rXInfLlPItUmUltinw05Jnmccp9B+06t3BA8IGn4XKUX5Zb8DC1VrVT
DkjCwRkbf+F8Dk7CyvYlQC1fLvnPxIocMJeP+UA8Sgsv2FduvU8xHt87iztGFrhqXPKvWWt/fQCo
b+nJKkYoZtyMuWHInlx2uz4w74iA131tcm5CzjFimaZLOcJLqcNR1aVTKjy1tEikG/u8wr3RNRyF
8c3IakgmQAqaDJwEc2aHWjRrCForXoJsog4izFrxGoQ0dH7Ilt5NsKMzaTioRdTiZjfElzpI7KVO
7bqCSEvMI7DfjAkrS8wrYzBikSi03BQXP5ZAtmU1sgkIoC+7Ic8Kc5NrptYvWUr7copkp+NJip81
iYfH3HSC1VKYg2bGQpYEqoaxhGZ8WPrmJpQhMq4omOgXhF2ldrzRke2jvbJIPWXl3XWTjGlEwQPS
V+NQH4DXR4tTv4J4iRtdDRYtYb/VO176I5csiG7ZJRehW76yLch9GyzA8aAgSQcn6Tjs6P1k9Mz+
tVDd2zFeLZS56osE6opiImGgSo5vo/nrMNTuIk52oXI6EzxHYe53wN0as0+QPQs5wAa99FTrkj23
EQcTvX1LrRbE3O1dWhoJ+fksUnobnDK7HNxA9E2EeYcflLMErPgmJRBw5tauJiuzlf3lM/HG2H3p
CzJxpOzlJKvzUPTmRn01SjGyCAFJWHc0yA9Qs9ti5Pd1cp7N9tCq6fMwNbta91I5ceQh/K6qFbFS
6esElJ6Vts0+1MtzPVduYbx0weuYPy1TZ4eBaptRZMttYvfiZGn9jBL6YjWyedcO2a4cFp7UGecT
smM6c6UJGA+iHZ3qZVnuKvIyarzPx4mP7GwO6fJ4qVIcPLO3QLvuKtfNCTpdKYV9Lrvcrh31tj9R
9aXMSv3BXn50T9md8trc8tlntn+LqqgyUTTAzRmXnRLxrwdfWKVWrZxVMbMU7ZPScvCYv/HZd0OM
z46mEkctwcY2yCDgsm6wh3LELj7Efu0kd29aU/sGVY2fw9O8J/z2tfdunnHXuF70Ji4QcLTlgUiR
BYgWp0iwmbhBZvSvnWTzU6Pv0Y1sAHGQlum85JiBFTpXzBtPqbpTrhIX1Ez+5UPIWRSbrValGUtG
i4upREMXcoBWyFUv+QBL/hk835fFXH5otcY5kQGDGTya+WE69V6w568E06l8Tt3t2t1qE5lbMChk
YNpodSuH0Ed51d9mkRU4dWLJILro7rrH0OFlX9t1gZVN5h5UpazEUCyOI52ckW1U1ABEjNG8RpXF
+j9AdNsh5n1HmbuvTeVyxtwJ9DGeioflZB4pZ1CzE15zGdJa2i52+s6S7y67CndnmUvQ7Je4L+nz
CXVD1VLRuUKgoVSt+V50cq/f8fGW27DS1c4ywQW1I30We7ymyOfJA9soCLUSJ31MbVwUr4tLx9B5
hWd6jj9eS++by4QZtY6EsNOREQ6lup8L/UUA5Lipf8ShCrY8aDYt7Ze6vr+8ubwvygYXYW6KIADe
rxRaWzV6i4CjOW95LU9OrGbBMVlOSrLMiGFCBuB6GYJPQBy8uJLuZ2XyLi9pO5rhmQEktWmqLOda
KNVk7Et8OjGarbA+g+rXFUGOOU+6E5nHvOXNBP7GWd4tMg4aSG0y51RYVfbN6+GU7sZzdi24g636
/QllmmNyy+Xv2P5w7zYZB63RGB/GAAmbBB0ZevTBqwP8xnTXuYE17rvz/3EoNpEypimamqIAhszO
P2hI5bNixDrp+FGDqhM9DoVV3vwfLBubF8S7LbZvDBGC1lQ1nAZKLTAvlJQhPuBZoUEXWoytQnPM
1M1qi3cKt0EqK8PMw6wC43wQ044mSDJRsM9Dq7iOPNQMfapD13sACBxBQMCdkd0O5ivDzHUlLlOU
1wMMK/eUECY9oGSCYF7GaGA3fujw4urmmVzZYy6ssQ57Q6UkcE022xHJrVlIrS44apO++4MTubLE
XFMVyVpDpSsbQDSXfh3bDgKXGLRoc3uAqMQQWJft8XyHuaaSTOxIOBlAyQm92xvlQa8DzntpM1iv
lsQc+cJQpGqhTWhxVk5C0ttNVbg4kHeo9dklAf9TkO7KkCcAud2vW9lljn0qTVUW0U4WvfGlU3bd
7fI9fPXI77NvRpiVKeY+qjBk9fPazZbCTrvPVePNC0+sczu5XllhLiBRLaDgusA3dLVw4wkA11xz
tLBxDQFhGyjNPu5vojjeD814bI3KHglUH/Lgpo91rwuVyE4XUMnGS1Bahio+ISMKraoWAUoSjf1l
v7p8YnS2CV1hJC0YZRTBpzRHKnI/dqZb6KUFPWZOesyJQjrbhEazG5ndjG2h4U/fd55xgHqI2+wy
SlAPyKzoZW7kRufLK9wEC8mirCoyiI3wD+NfkRno3USvMjpaB+E4Jz3Lh3QniRYYsoClmVxQzFqQ
FjE8tCvtloc03dritX3G6dI8lwOBKlCRfgyOMbC0Nwa5arKdLMYz53NuhQlZVE3NkHUTcHgmTCjp
1Ctt30mePMm2KFdWCZbny/tJt4vN6WTRJCL+dNnUWWhOoKdhNBQ4rnUwlodZN0RHmJTZiRoTBOyG
1nmZqU1Pl41uYuYUSTUlE2I20G9lbpI2UDFDGyQ6ADnaofIoITElXeZro21iDteWmDsk0sy5T9sU
JxHEadasWuFd7Wp+tNd8bKs7Pk0n3YMTPQL+jx5EdUU+EU+26pNuj/hNrTfoDq0XAPbpXN6ErZ1f
/zLmzqFHdTBBj452cN9bxdJBUVzMb5M2dOJFlO3S4LX8t+Ll+lszFlujUMZIBoa+lB/ipXGiHmPo
Ae+AvHnlJZdivHZuhkWMxQnVVs1wlw5T5/2rMik/irhwxBKAzZI46ZjsxaFyQ1Wx23awyqDdK8S8
FXrV6mbkpfjvMUntXBztVBPsLCY4YM91oaFgRWpkzYJ9+XNsbg5kcHVNFjHdyM60yklR10KLuBLV
12R46JO7UXr8AxOYOJQVHUdNUhlfFOYMapsKcFsqVC+GIHxNEUGqZOCUgzajxsoM85mVojSVpuwl
L9UcUTJsJcjcywvZtGBIKigcQDqjfqiNKMMSSHqL45sYjS2WwaMhzaN32cjmqxqsyf9YYYJEIxJd
N+MBE+no1hUo5wk2RQsClOKOms8Hhmx6gCkZGlwAFwgbbdsgiZIZIByvV4+6MFuKedODGv4PVqWI
Jn48MVHbYedoMxmpQwPxDiCosgdwidi1HZ/rTyKgNnR6ILjiFbK2EsG1QXqhrdoBiSGXQzqaoAma
ymtxUgG3awU3T5ZTYZRfCqM/zoq6G2Wt5Sx1az/XhpmbWujCNpIwdwtdqugpVlLTaQUk8VPSc67J
tyYeG3HWlpg7uZPlEWOnBFhxb3YVJ/GM4nUQrfkm66zwszKAZ86PrkXdJc7soXLvYYL5oUucDANo
ohOmttxdZcXr5S/NWz79Lqt9lwOx1CSjA0pT22vyIVhES9cL5z8ZYWlrxDRL+2kKdU8WC2sobs1E
s8yUw+qxmQKv9pclpalFcZyjKdLBr1WBUjW1oodqP+wj+K4AUqbFpkUEslcw0dyBxZ1XX6af78Ln
1ZlAkCZmMLUGjowiwJQGBSSIh6MFBNXgY1s/TAVnWJC7XiZQh1GH6NBgVxvktuFrd5LxuoeYIiQx
5ZfWET0q4x3eKKAiLc4oKHIpcrYC7HrDmRBeNnmudRVWTNmI2jvMN/sxVACgKgyYZQXIMq/ltFkh
Wluk3rzy1qWW9TjI6IvFqZ9kmybWJcjWITqFgAuEy3Nh80BcvEUygSmtjXokAXY5j3InWvZVx2N1
4llgIxAteQ0jtlEUhvu5Tz43k85pONEfeck3mdADWgS17nOYGBJwUUiBLQaDmzbXQcd5z29WX9Zf
iIknmV6ThBT4QsmeKnkox9SfDvTaaGxcG/afTAuuzLHCIXE5Juac4+tUKgTjsvpVbwEFFzJeUrr5
jVZPAaaaBfr5VNfoU6DupsaC/stBy4fHP4iSKxuMc5dCLauDBhsRSI0x01xj9iG7ilWTEyg3Q/7K
DuPRWQ2CDEGCnXiKHfBJ5GHoTzXh3KubLreywni1KiZkamYCK8H9UC07wbiaoMqj6Kbz37aN8W1R
hnxGV8DQQGRLIr0d5QcwinOWw3MAxq/TKCqTYISjDV0tHWYixzYJW4PzaTazydVzi4XEpmVbTUqm
QZt9X+0Xp7omqFZQJAaqFS/t9bjj3VqblbC1RcazIZk0qYuEA4uJ171kxdDdySxIfp34xWi6Rx+i
0LtLvDUaV9FbHks5nUq8JakQ1k8tM0ptxKvpczzvLUStzBRRVwrKjDwgj9LCR3SI9npYzf7cQ1Vo
qmLFu+yAmw3S9RZS31kZjAIoc1ZEpTFvcCQn87pn5apzMyhgB+7wctna9iaaeNCA9k5XWbZBSdHL
haQ4vXSEWHoThPt/NpFjhk3Z+jY3lLaGGSrKBo2rnULHGTweV8W2+4HpTUIthUgyC0Yjc1/2TTbh
+VT6dYz675j7AybqquKHHkxWm7ZWJ5hIhdOZd+9ulTaAq1cUxdTB5SPSLVh9NsXo8zoGbNoTWgzQ
1sOtXkLfIAcvcR03p5aEf+InK4Ps4U7SRZHGFjEkTvLYisLyAG0/d1ggBtpBJNoMfwyp9nmc+8KO
sqaFSm7/ec6zL5cdaLMmuv4ZzIknifY/0q6rt26d2f4iAerlVXVrV2+XOM6L4MSJeu/69XfRud+x
wiibBzlAEAQx4BHJ4XDKmjVzLiUDuYYEhRFdFnWP6cPIYeTfgyNpH0muSerwi90MvvR2W/rW5VRE
3ZANoJd0/v3jVpuuNNHQLSouZ6e/Rdx5GtCv0UamYny/LWfTVVwLop6FUh35eFQX4ioSR6S18ieC
HO2gyCP8/zIyDZuF7t60BKg860DRqJqs0bkTXlOUuQ8UHh6x6pGwufRUH3Me0AUfOcwu+E0FXkmj
7Q6XBKoW4rFQMNPP1/caON67nfalr0y1sLqvGrLbhZN8ETgTBZzb+7vlRCiA5ykgpBKk31gqJy0p
oyHFOYrJXozBqwqERjr8jTe5lkLFVA2sUJ1rEqSg64e8GZwl+vGxLU0UNfAWsoZhbb3yoIUiK0KK
5Tdo7Mwn9TI2Bu9q6mspHXXmNIAts7oSQANjMXZSL5WsJGZV93inO7b34Y5fzPyaAwSl7dPGbo/J
rrmKgEN2Jou+6R2sTT/Ba/nU3U/aTuXGNid3P8MMQVAF+DKiNRRn7fZMJgTE1uAshVPfKTUyPZHT
3Ff74TQyu20ZO02PA0+USEzAIQs8IPB+oHh1hrhiGLqt67FeKxUfZ8vSZ6qCpHoQ5odJNA5jGD0U
E0qZmuZUS2zfvhEscdRtDAex6OsCK0rINLB4Nmfpex99KYXjhPa427I2kbvrtZHruTKjkmIUc6hB
mPLQiAAQYrzDQ4TD6+15AGyBIHiBosPUc5a/yFolse8rwQLuI/gnkH6MxOClHaFD/JUXDJdfamti
TZhmKQn5mJWwMNfbRMygrVEpR7bIjWRiYuMx9pLowa07Qb0UwawqUjYRKbHZfiIjaIVnUIaMyBjV
j7UbP7D6KFnLohyPPF2KIUmgmPjMS5xHX0tNYphn8s031kSDWBdD07JqydDBHmW+Ws3mGJ+N+SEN
Lr3RobbBMxRy6zlY6SMNaE2n2CBjnGCo+9DtjcZsY95TupGxLJYY6j0YcEptL+CopEWy5TFEtTs+
hPr32xrBOB+aVD7khbItYyym1QAdmxJHUlkFYpYI8vOVZk9Bs4xDi/PhdBX5CqMHccrA6lrYLGCu
T4Vs50pKh0r72KqQwie5LcSFqUSDVRSBCQSSVc2apfXfUi23k4F1UJuB7Fo0ZSe0YdKnaMZJJb74
YzwnyNHFqFXWx8nprO7Ehlls+l5riZSxAN1RIffJu8TqMUdDQeUEF0BGrcoKbRbBMuv8KJtRYCp8
0FZQEa5JMrPXAJGbedYMXuaSKENhzGOkiUIkAD2ZgRCOdElUu6YBekABBwar1Mu4XHTIN4aJAuAU
tKVJwDmRFTspE0WMPeSd29eLJYfyQcJqyFL0QIJmVEYvGcbPAE1ocCyrTkzBDQtIp+P7vmi0SoM6
tBipWN4XQPTKvnwxvMzBrCcWOwzrQaaHfCdVFXWiTMQ1IDPVvrXn+cyflp1qK5WVnAkVgLGXd/U7
xTgL5rLZMrjSfXr0dz8u/KBFcCubz5nffRts3ln85N2dC+z5O6aAg45XQWPPgmk0jSW6pVseOWxF
FVoGk6GAcTk0yuxUWTFIFQdFkrnnEfSMssBS1c0083rBlHnpMagWkJD/P92+NVsvQrmDECyXdyBY
jpkkvFtx61ogZV2kpYrRoAeBYla4+iBaYfkwK5pXin9Ttl5LokxLGsecXNYwLaXwJSnvmLAW1vWj
jUo/V3PXIWrMVdEeYoxMQXj30nHgqL19zzdD8NVK6OQ8BmVFubFgJY0tuMNdeu0x2jG1gofRTnbt
hVSIWP2ijPiKpmNTeyUP0KaJuLeZLSkRXrWsB1273KSm3MS2FLTHNF0uqdEsjNUylJ4e7623Uprp
w7tTx/GmMMSRpWTTf3OzdOLKrh70gJ+qsuMhRAPGVJnf9Kq1psG/fW4MBdEp3yQMsiBrdAiRq+91
f+mDJyH9C16dtWZQFmJsm1TiiWaAYPsZd/moGQYYK0vW/BdyK39/BGQE8oKq4Kmkbm2x5FKvtbCL
3XKI4JUO7QkNzmYnXjlMDri9bX/wtsAJrgiSoSg6JSxZVF3VOY53wV3wA+MNPdCloHMlawwzW5SL
bogYRNQMGliT4x+8jllotz9gW/c/5FOGI6oQRkwg13+neKu95p0KlEdb9G0x24r+IYayH3oW8JkU
Q4zRg01yXPpdGOaf/pMMGrXeF3GsKmWIXq2m8VO1tFDmY+zWtpb/swya6iwfq0LJIyyjbipXicVn
qc8dIBdfbq/kD47whxzip6yurBKlfK0qkDNa8Vla3O4tRomepOa0/ggcgo2pcAwrwdJEGi45Aif8
84i4tnR15JvFE98hsRzZkpRYU+kraKTiWNRt2zHnx0opu5HksxIHHQeyUaW0tBacKtNd2ihu1Squ
JoGbb6gYC91+lD8kUmYk19HB3pG9jfEo1+GDLKJmWhzm+W96QgGD+d/VNih3o0uHQgJdDZQlFvdC
McH+SgB2RCXDLv7hyfwQRNkQWUhCoYDfCvaJ0SFOXBWZJToYDOAqZru/G1OrwBRBho4Sj/t3M/kh
lbIcoy60Uim/6yjpf0OPyJV0vwlOemG5qpsFn/VWUuaDl7ohkaJQcOvcqfwKnEYYEFdjbFppR3vW
yuQt+ogPaSoNNS8SjHiNR+wnKks2uFaiN/kVJQ94IYQ+Y3yEWCu8LjYZy4MSqB2b3WFCWxwoVQWM
cTScxuGuYwCYNljkLxg1jy7VU3aKHNa+bKoyHihRwFQCPB/0yz4q2mwgZHGFBlNJ+NwyxMLM43OC
3DrjtFmiqHs6NXUpyvr7aU928zi9NW+Fu+y0c2uHd0AUzn4TWkHITPluK/dqjdR1BVODXtbgyCb9
XYZpfCMtiBhhjvJI3VvZq4D2nMTLWSV11nKpuzuU3TQpVQCFM1qnmConX9BtJWWWxr0swE3rQedp
WunJpehHPO/VdW12WmYLSu0Y1XPQsXh5NgtwhK/zf2dNXXI8l8Es8diHDo3QkowBIoTCu0PCIn0E
A7U77Vu/A7UXS8c2DfRKLnXNy2VWhYQj3pA+381Z9WleODuUB1Ppi/NccqpdZH8D0FmvlbruScnN
+ZRgrUk1AHeXZ24TVdclzl5vazX5Pb+ZsI+10QlPQWyKeiIX3QCjmIsuqWdgqPd9VHjSqOz0HIgg
can9DlQu/00wlc1QYq0JgAkhiS59Lz13u/IYHZL9X0HfVhupUn5E0I0F2q+wwNZJ7uYf4iflKE5W
egW0EVC/CFkHUPF4rPo8a1sps5SDuQzp6vfVxYABpOC5bf/FMPBNn3J1epRJ0vmlbLUWYnh0QCeg
1Bvjv+InX28gZX3qKp6D5af1CTzMtfKH/WJJZICgzSyzbT47q/VQNqeTVeSfIlhzHNaj+EqQkamF
VnZkZADu/YyZ52/I4Fnjc/6V3bLBsrMqZV8yVcpndcY9Hy1xH9/Hh9rCewIq2fbY+iEIbEMmazbr
ACnTMhtVPwkJROp1dOKHwtOS2bt90bZzPqtNpUxJJOmxrhIvBfTjgwm2E3fakYoXP5BX2cosFhX4
th/9IZHOiLY5H6iAp5CICs7BhURUo195BnP7yIncsF40dFkI06qPeSxtHFSwo5TnJa38rpMLgIjn
XRxwrEQCc2mUOSlGeZaGkvgb+WPKY4amMZvV8l0X7/L0zMs/uq6wBdZMve1gaLWhlDnR56DUhBDr
lC6CO8cWccWIa8tdp0/RDmypLtMDZOwsZVmCoIhUforArIXhWYJyEMTPt9WS4V7QyU6uVpCRAWec
q5ednSLZqwUJKP34Y639uC2JpSSUUVEQXk3ygM0r29Rs+G+V8hLoR6l7jf+OWn1lLDXKhChZbORS
DC/950T6zDXOot9j5qq4q59ZY42J5f1N+yX01xmYCYi5p5SwkFOnKXpf2KIZFtcPD6URHKc+YAXG
m6+ZpBs8b+hArtBx8RwWiN0InAQWxJcOsTcSwtgDy8/aNsArOZTSjfMw5+PEE/MvuIvPO6mTfp/v
JE8HbqXYpwXqD4J/Wzt+m+ZKaFrUlVDqfYv5KpUnHULfjwxMy/oLia7CU2vrJqjXHpJr8Z211E27
L6M3EpuKgXsGdXR5a2DcjiCgDlYnvduUIExUVfU7Y2lb8SlG4CmgRBHRGkjTcAdK1bZVnOl40OZ3
fhbiZwl7/sjvWCOYtq7zWhT1yOQcJCVSort89sOQv3RTCF8kN4vxyljTltL/I0jg6cjUSMqMS/hQ
d3NN8SRJtYZlsvQsMkxVQugfx4I5VIFVCOOdrvTnseXtTosPaj070xh2QO+LrMBwy8CsP4lyZbtq
4toqwDZnPsF8Cl+7XQfAHPACLklUGTbvYSifxdryrVu5Fks9RbFQNkDXYsuLpTbT6ElOO7MpYlPi
P/cpmsN3U8watcrafOod4oZRlZMh11HNaU1xvLQg6C00Fnpt63KsF0aZgaIyyr5MUkjxGh8AxH1p
9ZypnUaboNe4o+EvLwyt2grx1iIpI5DEFZ8rSkGOcPBVR/dINicEw5aMojFv/zQFZHQZsyLHUh7q
dUIXBl90SYmL47UOONBhYUWntYbOzA7yZbSL+9rtTuOO1Ti46Raul0yZIKEvdK6osMv6Sd1PD/C1
rf4bsXiimT9k3l8V5dfyKFdXqRKtTzuoa3gejgV80MXLfXSFm6mdMSmkBdaBUvYobAgGIMa2Dp+x
qe8OU2FnF0JcTSgM+KOAGEZ9ng+sA71pCAX+3YFc5a0nTew0NcS2CtMPTDPLkosGh01PWHaQscD3
fOFKztA0sVJyMVmgDjyydNByE5M+rsY5tkqsDl3ukRna8j0Pz+P2bdlEQ66O8h1/sZItaoqciER2
hwJlc5d9S++rN/S6evIdDvXYH8GLhSHvtTudyZ3tLEzqZsalxLzR3s/6IyhbtNQgH+A06FNb38Vl
bkrDbuHPQZObGkqXYFnK512WPfRxaXISc5LtVqQKuDIPaLKhGGj4xtettmAIpHkaOhXsAvr4JrXa
WUhHu1LkHQAFwCTVsRkkbWBicqqLHnAGTcamGV4Jp67S3MehpgTQsaBuzUHaGRICnv8qhLpBURMA
bNLgkJOk6U0942W7KvN9XPLfbqvT7dVI9IsOXAuPZkEDufvyYqj7CIPt8/7Hf5NBPdELXxZBN8O+
93lgKkFhplJolilTKYnS/aaU/5yMRFNfCOkU1GoK72Tc6xjbQeAjndm78V1opTY7fbAZGH6oocRT
l6DPokbNcA3Ac134GEQeWdJX8eXb7KJl8Xt3/Rfv1aZ9W62QepwneQl7LYcL0DqzE2QmGfWD2iz/
rUWXMEZwOZOLKOvEmhC5mfxdr5R6obOoTvikwgm2KH9ElUlC4NyTfYQi1uhzHumcLax2pzq3NWcT
TLYWTD3QAVJSUSq8CyZU4sKOVEFUMJl3XuYZu9vSWLtLmZUiKnSQF+M8WxnMwl39wI/xXcWhEAge
yduiNt3H1UFSRmTQamUKZ3itxOVovZ9B3b+Ydb7pza3kUHZkXKJ4yMn+8V7vBPvCj97iw3gSdmjl
x/zN2ibzv9sH9dsE8DWhYuF89lewTpF+lqNYL3LMsieh0OiQDhPQKZ5k28AjxdkKoxwpEXNywwzQ
j3Oppr1SpOitRMdebO30A5gpzcYW9/zVeCCT7UF4UXqGgwkwZy+7pJ4Ksk4Uznx5F5jhI2hKnNFc
JEagwjgJ+tmWhZAfMYlPd5s8uoxJcCgj0butVNte5cdpv/989S4GGCXL9Rz2eUYnT+frpZV7OngZ
4AV4YDqOmUQ7zJOlDJKB1z5BSz0IoXwMPrMXDNYZrBL52gqxF6urnbk+ygzJuij3WQ9p6lVH7ZPQ
+TcH/UEH/2hqJ19YdQRy339XJPA/S+hY1FSaT2RI8mEUU7z07ZQ6ZXAU43u1AHC2r5Hu1+3bh7f9
EH8IoyydkkQZP+k4O02onLj4OgqTyTMZhLbtzocUysRFQMlKi4Il/bQ73W58T4+xdu4PevEhh7Jv
yig3CxZDkkmNr4MQ/mvqkZqpaGupE9usHBlr8ygzJxiNEgw8FAOxd9w3djwVVh4yoenkq28oBJ1a
18uB1+IYuxdnZrvvPgdX2cITfO2+xpNZHWJ/sYpzeYerxjNDG8bJ0dl2RVyyViQvxs8WWsz18GVM
r2CeHEPpaQhyHvMYKdjDsxfVzuOEfpf342Mepw5w+fsp0i15lOxABiR/TJ/UhHuO+27fc4NVp/7A
mSK6D4JpYvAubQc94j/6RCOVm0zKkorcfNlD3+fn7CW41mfgHwAuj60ao7R+jOC5MKdzas9osdMe
1EMIkNLtK7rtH3x8BGXsuKgUDVGq8IwttSNXoR21X/m2MmPl9bYg1hlQdg4XpxLkkDiyCabpKcFI
IGV2n/GfVJAS6DnPQuEx7o9GGR8+qMQxUOD5jMOTitB1zjRTr2bn9rJY+0cZnyBt+3aISFogbS2j
CXdar1t1o70FUs8Ia1i3hbI/AVqwwxDtrm6X54PZTkjxDkERHke1jCxDU3Bqitq2z30hik7PKT2L
SWLLAhqGBopBHXSgpOMUtmT1FsuYo8V1UkPyaPm5eCPk3OExuu/90gVkiKGZW6HIL9Ko9TZdNvR6
DWnpj+wx2PeTFSFfb4/ulJm8LZx4U+RNpq1g2UPK7JZjFIU9B1sx70krb2smtuyke8QG1nLNzj/5
U+RddGXlef5gDzRdMxQMAODfuQlXuzuCFxysy1Cl4MRd8t10SC3hqtqoj5vLPnwidEmkZkxgipzP
we8U/PTrbW3eVrGPT6CsQVzKaRmIcK0JMQRBGfysNP1NsQIclf+slLIFcy6EYzJBjBhgxmYyoXfx
8+2F/CG6+xBB3f5WEZEFICJI5UewY0eGYSXs7qEXHwfH+FE4pFLNHJsrbtu5D8H0HVlkBVx9xMFy
QGhwHK0e2Ydnze8RTwObYkOHc0yukg7GGcSuvUtwV/ievfEp+DoeWJdo2zx9fA11hzA2KcmVAi9s
XRiWhuHZU/nWCueGa/4qFPgQRF0bRc21ruWx7By5nSRw9II11GGzrrbSmneI4ep+qPqi12mCp6oD
DyiZiqzsMEMGZWvJGxxCJdYAEMh6HzdhkmupVKIn0pOFrwvi9Y3j1ViSBy5d7uVGEKylX07CjBKw
yCef5R4d40YqOkEUPN/WZZZKySRxuVq4GCxjGA/Q5aq3hhJhH8GGZo8I+tzIrg7zqfQGTA+oXg2H
VBc6K7ofrNFWLKU2OZvVMclQKZnKEIGDa9FncgxCMZj9lNlx8qTFD3LMSoluCpJ0QddAewgwJnWT
2iydkgwMpG4iLy5XDZZcgtlzHGw5ah9vb/FWfG0YkiyqkiCg8E3TeS5GK7Vq8W4uojsQPhEynPk+
/6Q7gyvvwwPBBeo2RvSep71qx3twSz5P+8LEPVo83m3MzClOOcMab5EXr7+KnjJgpHHQCDq+Kv8x
XQinDXjxLe25/84npnwpdstelCzBQQfiW4PeSo2xK9vv/ceuvO/aSvG6qtXByIgXSbr0Tvw+ICY/
EqwW4RBjvX9MabSax40gL6TCQrqU0h0ZgYWX79oeB4wE5Vk1wY2MigE6YZSyUS9XMADg10ullmkY
Km3084EQvyNzdK854EdzhhJJv9vqtXWDfxFGvau91muBQMqcSWwOdnkm2SJxXzrjbIqWZNdPnMX7
7RFUO4QTEWVeHryTqV1Y4o6d4914ofAxOioNvCDLPE3FnUQlhl3O+BhlwTgqtT5U9X7hE0+XR8zn
mBhuHFkaFV/+Io06VQztG6RFx6mq9X3bXoSKM29v7oaZ+EUAdZBLrNalKiOwGHjdMdQTH3pSahaC
7t2Ws+EYYvoGdkw0MGcQfMu/KkyB4VotV8PucZXuTxXol6vKBKc6xpjgMsS7uWMk/bYdYBVwC/C/
GmCxoVYGImMtETo83jwYy2NHfal2/bcexNeFg0R8pjBOaguKZoBkmcwiVJD+pXmYknFMx7FGgSbn
6tbBmyM/TtPwfda1xQZJCG9xSQVyfqUBTUpVqTtO63kWSHxzl1chBrXLoGUZI56EGEiyoBoooRVg
IBhDwLIBED3WCDXKF8Kpwe6n2t7vD9l0m6SeDHoxL5A9ufWnxSZ8pekp2BGqccnJ3b81eSuJlHMh
KuXQGSEkkrljk7/sgH7YZa8KUn+k9HBbgTcvykoYdRMb8H79zJPxMVjR4vRzVmJ0aM/5xoLs321Z
m7d+JYtS3S6dp3kUcFlAHHSnqo0jiRmDdnXTjK1EUDaVT4quDfsZeL8w8iTudQBsvlF4K6wvecea
97P9OKEMTQwn7qNMhSzCIOozR3Sjs+GA4BkuT6otY7Jf4YTuX7hYiHx1Q+I18jed856VrB3FgShi
HCH9h/4cjC3Laptnptc3kiS/SKI2scmrQpzaHssqEwszFMwwvZdSjaENf7hZHwuidi8z+nqJVFiy
7FhhVO5jgUBIvAt7IE6zM/CmruEPI0vopikhllrVFPQY0C3InKqPeYoUAiie+OvoCLacOsMF7Dg7
3p+s2ZZe6wu6Ep7YkI3NXV1Jpm/aUHVG1XUIo2XeGlUJ1RmwVLIyats6uRJDXbKISwfAk4efDhOx
lGRioXIyULosnlju2bYzupJGqYqqI6ptSkhTT72DAXcYggwukWoXOkpudmYJriNMVAeNpHoPqg+P
5QxvBWIAHH4cJ6VDURX3dR+05GXAnFKM2Axe1AcDRdPCKr/etl7bL+FKFjGlK8c3Dbu+MEaozrwn
+NTufUpJshOZPbzbN2MliQpyZgH8G2mOVQ2tw1uoI4KBLEKogWnAzSeUgD6zC1ybtnklktyb1eKm
EBNY8wK2WS2/KiVGeaqCw9i/Ted6JYJ6xYcwyRvULIjn0vnjiRS4CcJ3OhXMibLkV/3mX36IojuU
MaKia8SC3DWkrFov9VKf9K+x4Ot/OCjkwnX4dEACUQcV5Flbt6Qc0+ABIGC+0SO8Hhr4rhGBwR9j
VQa3j+lDIHVMaaE1WZLBG+Pn0iy7wmmCnOERbBUfcac+ZNDnpBhxLJdYFIEqE4b2xOXAcxsipJUc
MN+xGGG3ANlrge9GZqV7Mg+yzalE1DVbvTMu1ghW0Qrk4YR0Dy2goBVrUbpns6VJxOT+rib/rFSk
PC1kzttMIKWm8sdyh/ZDTDouPR0whcDv0NYbueKDiO5LzukA5qv9xNxHuwYV334n3QXnypbPhs1E
TLI+inonZG6JlIxkHVQMZkPd56A9LRj13MH9M3yWBr8v8dYWUM8FDxZbXgpIfhlhn1/+ILCBKTI5
RwHypcPoXydwtS/SPsIsSAM4P/EqsCKaDZDbL8dPvSGjKla8FGLBI9JminSotMScxUNevzX893gi
QU1llWrDiGw2Pd8PNadHdQDcHXEiiXiLKRww8EAwrKbqIlsJFzRXh319f9v+Ma4uPUWeH5LUCMgy
YQOtNtqJGYvmjXmRaHM0KF0yDjhMzCgq/OpFeiZGFlzHB+40OcKpuI5M5NK2W/NxhyiLNNTgw88N
kjiYnpcEhEWzaNXy6+29YxlaOhXHjVy/9DqklJnZHYfH5KW1Yid+AgnnVQYKMjBnNnaZfPqNu0Fn
2nROmRaFw3ZqvewOXWq1herkWuDmCvr1Bs4BysCq59rjxXIXNxyGONSIAcrIxYgitxmAZ2yS1zbL
jkUhPN3eke0X7p9tp7NwsiYE8dCikBnP6Fkc2nM8YUB7EvntqOimoSv3tZgXZpEU7m3Bf3CDPiRT
9ikEIlYHjp28rfl9j7e1dwmXNjsltZXbXxsGOhsnzQCKiC3coPhTnvjhvUyIstwZHp7+sKAh7pWg
Ydhv7BZb2C9yKYNUYEq8OmNGHJza8tP8ieQZwKS5m66ir1cmf6ecMLfDmQ/iDEyX8sbYX5bWUS5t
ZhRZ3nHY39ZJz4LdepXPfV58AvKsAXGaUOD1tD0p+zM7Kjej5w+TKFEebjKJfVW/W2JrcYk3zTvt
lYDZUZf/rCDBC95iDwySDEvMsIx0Tn/WmnxuCZprbBcLs3o9Xa0ZeQGWUyNRZioJ5FxPG/gYg5ve
56+iA0oFpwHzpo0p0v+CSYO1lZQTFczggioz+NNVdF9W30XlzuTSzlaZPOkM+0sXwKI+q8eIoOS1
XvS0EoYoeZXAoXdbK1l+gky5SsuoxxHYIXDrr4NtHAltn2qRkAtlEcEyzvpgGSegCi35a+g2T1LC
nFnLWihld9RcHbowIjsqfwolcB7r93N8ub1Mhk9Al7HaqUbYQGT0y2XIF7DWDGYXvvbp43+TQ1mY
hQsnJSpgvSs9MMsktoui2s0R76lJx7DXLCeXTlKJ+ZIsQktul6WZgUfafmLMSwwQgvG1Ve9JwDLt
NSeFtx0/ClaTgcuGkEuPh9JOXTIy94Dj/BeNmMS3vPG+ypS5WQIREDMedpaU44EpPwR3pFhJaknd
qf/KIkdm6jDlHqWxpgkdco+YJh2hXorLDxKf1Al87UQwwjIwscTSD/vkfn7gPDJ0/faxs9wYmbJC
8zBhIApBkRJYe2Q1l8SeDjKGPcsuYdxLTiz/nmGG6AEOwG0YqgEwm9vMs9UB2IBeDkeWG5MfIp/1
fry7zDcO9Df+9HKJtEUj6CrAn9FLt+PM9FVyibKJTm0Ffvtew+IPAorzyNab6QspGgovjG1mKJZC
GSuR69KgJ5lFnjtiMow1j4rlDt8m0SnHfZE9R+LDooj2lF8a7TNDNjFDt/aAMlOSsmhaHcOEzHsy
lnTahSiO/rxQIRMOynLGaGKioZTyYBwgrQwj2Q2GubQXqUjtRpVf5ZxPzT4ZW4sbNWSOpFHwah40
2rdXzFAxhbJl2RIkqNFCp2PhJZ9t9EjF8z4mk9X+TpQhYngD/gAqRLlG+J9Ei8caj7go2VIUOULc
mmr81oMXSYhV+/bCtjd3JY6yT0adixpH3rzBldwxNQOf90vUmpLJDJzbssgm/aY1BnqxeVXWBeG3
c0wzMKCQOmLJVeYMAo0kY3XVSpshw0oGdVByt2ThoEFG7Yj7CaNwtEN4mM/9qdwrh/xJOM4n7muj
evjnQXMUL78TTZk3Jy/Zx5fanXNwcqXfSJcoGe7AuUgQfYkvrK6GzWd+9ZXUGUeFWAsV0WgxxhiW
IMl7s5eF44JaEUNxWZKo4y1BWJ+A6AkuDbi9G+mpLC/BzBpguR2Tr9ZDPTpgOK3bWYPO5jOq/Ok9
Rnnvs8v0XDnGtSITpmEBXVYSiaVO1DszoIDUlATAGwVPvXwXtM+31XXbnV6tinJv+SBewJOPVWXH
wJt85OosQtpWvRKuF3ambjsk+5BHE0iVg1pJHNlFMrolO+bn2bDQTbRPT5VDurKa1Ex2aIckhray
WKU31nJpAv1oSaRlJoanOOp77hldPfAWMA90h6wyjo81gmDbU1ktl3pE+EKoZFWEvHkfAeWqHeqn
wtaei0t41X20i9vJWQF3uixY80N3ItTxPuOAifLfMEg0y34pguqhj/AFMOK6pyIWFAY3sL8pnrKH
lXLFA78zfCaP1uZjslo4ZaO6HlgssUWNIPFjzMvJvfaUnwYzcBUMuCrQUAHjc+Z8FiKS3Idbq6WN
Dgeo4gIIhxtN80PdRIdcE+3ZGGwwMXt6J7t9ULHSnqwdpsxPoiTGWEvY4c4Orty3SCIZ7xOhTFpA
IJ+cq/P05V90Vm76RqsdpuwRF6dGES5ErCu4iO+9cK+d5YtuKlZ27XfljqFIm9ndlTzKFPVcmZZL
C3nvwGmPc3q0UjYmWP0YKssw5zQUJ5lmTMpDj6+rpE+cmJu8sVOSr7dXs43Z+lgN3RhTScIyGAmE
iF50p4GXUX6b9rVs6ncBGGQ97vtkCRYh5CBYjcAydvVBvY96u95hpM9JZeDVGC863SozqXoaDcb7
3v4E4inoO+IPrCBiO2xZrZoyRzXfCEUtQA5pcsqd9Nph3Y2jo7ILK/AYuqxRXSLjAaNRTki/5VxP
AnHlEiBYcQpb+jrtdBvcVAfuPnsWH4vn0Z3tzDFku/mi+dUp8UCIzdDe9xTvDcNAU/dzXMmVWY/v
CL6QEHV8angTNT63xzi2p/BLg0J3/CST4NFWzfZIiCbiS4kUyPISgJEFo+NM+N+ssjvr3ClzVfVG
pUUh4psqArY3zTxtXO67KDwVyZibZZ0cwsrgzUQsndv6zzDPdPuMvgiLCu46dF+g92wIVFvtgSAv
l50g1k4ztIysHUsLKFsl8UKaJQbZfSU7hQJ3EcbQu70ilgjKPEVFlsZiShRNuZ+z1zj/fPv3szwX
jZzlqrgZK2GZNcTeSg+9E9315/RMCsWJq91nh8Fpzrlf+70PxILH8gIZp0VD10Dm1chlgLUtY30w
ouZsZPILJ0mHsW6fkHM1GHnc7YT9h52gwTUGmNcDXoTAcd87mA0PfLT6EhwHlC95NEGTiH/cQUNv
bzHjCGlu/7ETlbjqsMOV/CPoXgIWc4RIzNsNI0Dz+uvlKKgZyeWSUd7CQ3FEBtkJXlJr8QaMLwAr
xl43yeQOfkcYdFrMEvyPlp5m/Rf7Xq1kAs+I/HDXe8Oud7V97rLeUJajS0fYfTzPPF+9W3qkCr/H
19xSj7JJhpFwL5VXP98+uq2OHAPw0v/FvTrlBMVDJCUa5hm43eflM8odR21XP+UgePazH9UnY59X
pryLXeONY2FKWVpD2RYOaFYpaSA58qPHCe1cwuFnDNMO713W7PIKw0HRKVNjjHJYye97G5yV5jmr
zgMTD7X9MqBXTAU/oKG8BxYra1OhwWmcAyRjus9dj3neiFc8oJC/EwjD4HQHWOtreNcjvbuTDwmD
MOYPse6HdMpPCCcxEGLlPb052dNFvab3I8hVxxflC1gkve6auqzEyfamfogk7u5qwfPQcWMmEfCA
/LiMxxAMv80DQ0lZMogqrWTIkZYElYRXb3AxhPmYIQ5CfuQebVqefDDg27GboP9gcz7WRb5pJbMt
KqHtSMG7syucYealz+B0yAB6ri65x9/BZ38YPjWO4SVnpKrtyEkZd1P6/YagHQD5KEEHK4CKzs5f
P2FOc1nKUtyQ9AcZFy/YU2Emd7LDXSaYduFQHMt74P0eymt4qIDdBHuuqZpFbC0hxmEnh+6pBJqC
DKrMrsE9Cwm1Yap+/TzqOgUt3m1ZfL/Agx14hRvuMb3GjcHSQqCjzJj891fgV3nUQz5XiWwUKkxj
Djoa0QxBRpXZpaWjeFLs0lPsK+foVTebs/y1P3C7GmQNzAot40joNMjQdKMwckiw66lsKUVppfn1
trKzJFCp8zauWjGNsKv1EvqCqu/7ZtndFvH7dfplI2mu7KRYZgxswlumqZkZJp90LbMywb0tZAMH
+6sUyjAgZzhLKVEP+Rp4sEKnzox9nsSeiM1kRiDGlEaZCH5U/4+0K2tu3Ga2v4hV3JdXrpIsWZJ3
+4U1Y89w33f++nug5ItpmBFyk1QeUjWpaQEEuhvdp8/pMACHw9G72jtBkZVgwCR8oqQ8xDr6K6hb
rE2QwMiqgKce02Bfb6Y+yrUYFrA2vhib0R3tZKPdYLxbBV8RXkl7UFWawiFuTEht8HuZyZ2w+gUX
9qnVQjmnjLSW7G0NzQ200pRfHDQDrn/B7/WRr4ukPGCgxkqT6IDbGmIDRQAMMELXK/ehDhB+XLe0
vhxVE1UoEQnSt+peFgCK7WM7MQNlJf0xr6BH1Y2M9ayQBZIFfZqhomMbNj54T2Am+IEw8gAuuzN4
a1BIVM3wLt70mBk1sy3GPFzWaPVKJ+OraerAROUEVWwfHwwsABvVz46jyp1Cw8D0StE9p2JyqAfd
GXTuwMkxE+i//iU/F04dl0abAj7KsPCujopHcQIdvh4IgVcqRXijgOza9PlB23KjCBI9sBeYU9Mo
GwkqObu6S3o7KGpAq8oUKJS+kXcqNNlZ3oJswNcU/+sGUYdNEZtMxoDFH/Xlcqu4w0E/4e1uNw8z
5DBZnVKy4mvmyI4tovtUDEo9RPgeac87Kl96Uz6yXNL3VBBLEnHgRBnnGm7iq4150kAiROYNlGO7
rd4atHl8TBY62TnxiAJx22A+VX9Xe1BjcjZz0mJ1iZ/mafDcHAhjlSS4vkn9K9P2Ycvaw5Wq1JcF
0hC4SYKm0RRhgUbIHedIf0nm9qikWWiKxtybGM1xo3jaDAF37njQGQ0qgAycfyOH/S6UWaXB9RCw
WDB1vSvf4CCthFGI6SyDUbZDyEkstLCIds6/wet/XTx1oxUI1KIgB7JsjGkd9L56l2Oekc4zDtAl
P1wc0iZuw1gW8QXHIPIKbnSkQToFRn4rTMY50drTKEb7eioYd3El9f26NOougpd3josGGxlva3d0
/Uv3YWxNAz3JX7kdODoSTfLgng8Db/JAqrD8JWvl1PWslPoPnpFLzZq8tucdXsA71mt7BS/xdaVU
hi1w9cxVAU5wuC23873+5kMHKX3A5O1GM8AcB51r4Yyi1EmyCPt+9WyAhZ/011gIvPVkenF4qWQ6
SaE5lJE9ryF6M2LKMXII5l+DSK/qTkxuV7Kwb/5vYY7yTcMYdlwu4kXlg08pU079OJghP5tpXYMa
4+V6eF+Pfp/WaIhcD1js3A5YHL/zd9Im8Wbg+P/JuVlNJBaGqOR5SBO17TEfD771Qz29p8GRlz3G
YsjZu7J1NO+DHvl4r5Hxe1UuDkIX7vLG36Ewu69kESKNMojHlHE0x0Awu7L+IYvQ14nAdlIFJyNF
Sshp6jZoDFY5hfFFaeScX0gzJjjwXh3dyQEPmuhMPxqPzEgZZwFyaWCpqSHNwWGi3Lm+I6xNp7KL
IcrLuCUDbzkwJ3UZWmO6q6b360YY0YwG0YVzV4DPCb6wqD+SAY2djFVaZ31XyucU2lyi0TggmskC
Hvl+YIuS/+w3BkTiE0Yqytoyyu9MedkpMunnTGp51/nycyQOAer4kmRf37aVRvYXD0cD3upOHOSO
BMX+pQTnuQDipOwwHdPWLMFcH29Iu2zacmgkp1vlgbNZDWXWsaQczTiWVVKn8LD1XDthiV4y2IXx
mgDJWCIcBPB3M1bM2FoaAjeOieinGRYsBSc13wvcvaA/Xd9UlgnKyyixNk98DS9TQxXGrx7HPDTn
lGFkpTL75cspVDrTjqmqSD16TBiUxczFgwwuyPsIClPabq7N7EF5aj1QEznpnsUwwoi+NBbK4AN5
LAZ8M1Sd9sJGB/mu7KY7JhiTrOCKJ6WBa3UzGUFCUIIKgDn99iDdJJ7kdduNvGFFeob7UMgnXaRS
89hIuV9jSXkYn/Wheerq4PX6qVhRGf/6wSgHwoMRder/N7aXf2QgtvK3+bP/Wh/7B9kZfgnP+itB
uV706S3utT5094QU49wAE39kuWVWSkGXD8XK8POC+GUCEZq3BeYXQL6bPRCADnvik3UpqASm1KAs
x/XIh/3Wt4fmkedmT+Puru/xSoH76x5T7mQq5zpVFIQBcC7ZFzIIj8wh1TeYirQne/SmZyb2iHFM
6Zpfi3p+kMSocEv3eApjmtW3xS1JSJESsvl2yCm5cinoWkhWTlIoEoepmPNLDjqpizb9nWZxVv27
2VZuaRlbli44+TjXjFK+JkzAft/oMOr7xUnqQQjTNkBHc2NjVnyfWnwZnPIxYnSXWUulnlCdCA6a
cETKMucPQaw4MpR/Erm2ufGBcWy+Y2DIsZEUQ5clXQdty9fr77f1mGUyjg3BRbenYCduNU9yknvW
w+VvLt2nJeoa8EFQZVWCNcUIqBUoheZNeCTzO7I7voUOC4jwN2+1T3vUhdBE3Z8UMhPfOOEDOZzh
UUXXN3lE/ZNgIyxQxTqoEz53N7Fj4D0HYM5/2lxoJXzdXEEA7X5MIGNk1lsBbzoUM4HME5kCnSvg
n+VnhOrGV0ujpIAKh78sdnAkO9kN8AKTI6AbEgDPP2+DN8JESRrdoAp7Tk76BlMULuRCAU65vur1
gPK/fRdoBYDBL+e8r0UoO8UdkHklAJDOdQt/kwBg+hdz7aiM0qTQeVfLsT5gXxs0840XzoRGDkqU
r2QmW7RrDJSSZWIajPVBV105VHZ5lRBe4jn1dZv9BoXveQRrYP0SPoCF3yp240/1QXuLtg3Ko+1B
e5XvGItdtQkWJ0EWwS0n8eTPFwG6ViWDyxQsVj/4HlBxZuP1N8Diuc2+NgsAeQKbSfm/6n8WNqmA
zaWQHg9VBEjcncwa7fy1vf9DM3Gycyc5JQ/9HST3rOtLXc2IF1YpXzQkcRCENd6PeoO3mRZajfAU
5I+cfi8Mm+umVg/pwhTljLhmzFH4xaZmZQQfNGCKSE5T97qR9TLgwgrlgqCRksZKhMcMoSvgICJ9
GdcMQLsP8Um73AGtz7p9jC93KTgsTotY82Kgz/hyQtS7qRY4benUJUIUS0J9PeH4XNyF/2RhKWnB
OpuQTo/sSW51jm7mDZEWEnYtJh4sySkPUKFhSX6tlzIXVql4rCldHAsD3qKyNzkYfMjvCX6gw6ik
DMrkDceKj6vxf2GPisTxCLqOxrhk/L4HpR+7OES/ZDPbax4PQDeRRNVw/8p/IaALj74wTE7wYntB
cC/JUYCFJkVvR9Euzx0F/O3yRn4d+Te5VhmXj3EjLp97Yc8HFPYPmsypNtDPykw/mRgmLkfiWzK1
WBPlVqoY5GFDiygleyNIqYSNDx6H1kHFiy2lSO7WNVuUMxHjshl1dLUuTzX9oHskXxx/1pseA4Wj
RUjpUHNH8ZLNOLoenxbrpLyLD17ilu+wTuE+ehJSd3pSsFSgD6z2iYN6b2cSEfnM5U7Mbi+JQN+W
rQg8YcUzFF6mIlScZIIQkHxVO/qetOlv8KgC6jff5Rar17ue0S1sUXdRln1hbEkFZbAIN0doCTcc
Zi0yENrEZukx7/5qfFjYo++iyMVxT+pQ4d4/z3Z31+pm8QiUA8hj001+zn/Ut7GTW9Ezw4+ThVzb
VOouGn4x5TJIHjDzUG/JyCDQdQ4B1Ia4/sxtXb2Ji2VSAT/sQ0TfEtZae5SsCGM5kaNv85vhJTp1
W/mG/UJdD1QLk9TFhDZUIoYErU2YGzuweyaW5s2OFZvACHQ3rDyKtULqbhpxpMVjjOg7pclvvpq3
SjqxConrSITFmqhLyHUJhKjIR9OLwor9GbIIqm3omT36D4oSuHITYoLYd/s4PXXBT3/4kIdsJwbd
dlTqXaZGditHtoxGdNDKTm403vVTtZrXKbJCxlUkSabZK6so1KNUQK1MzBw0HCwe1aQq/Fcu99MK
nQ80IzS1qwY5FREbkfDueSd6UTUEqliZx7rXW5iiXE8SVWHFkwqEITmCYUIZUwDHGxlbbjMz/V11
VqiiNRajL8ZmxmDs5iVvWIQvyVA09KtgvBRCsxRHs/Yrb0jO17/Z37i8vz7a5c8XZkKhTNSegF0b
JxVtxRU2oHg2JY9/SU68zZZtWr8pn/Yoz1MhmYv8jpQfgHAz8t6pJJYo0mrGuPhslLvR5JnwhMEE
GvXcg9ZkN7XmQ5lpwtRuqtWlfX0LV81hkhQIeTTulAsofbGDmAkRxIJUcXS939RacEih3Fq04ms7
AL123dZqDrBYGuXWErmfkmCGClWk9JtUjN1sTKwi/AA6D5Ob77Hoxdn7dZOsD0a5Nr2VUB6+0LvN
8UdsGI7IV4/XTaxn3otlUZ4tKMQQSHYcwvE9zqzsjlQW/NIcY0t+AFPAadj6aEmDU+HjumHWHaOe
M0mBryqqsDskKCTI8q7WqjvVqGbGZ/ubcPTXqb+49sUZKaYhqyWZPD9/CyB7yXYQokW5xvBETFFC
UZg5lMpYGY1Nrvzxz1dTlj23/DuH3QyH1+u7R7789yTic1FUttTLmLZofCyKk3/o1bbqz/L8rghm
k7xcN7Qy64Cnw+f5EKk8Sa20LM4JR6Po9aAmVy1jtnnkgagaVHuI6RZWde8/czaLxYJpmPJWUSBi
7It4R36n4H47Y7EJlW2GzgyRB6vf5jceyoHQSQVvJMs44+JdAA2LMxPxQVIaGtleiT+ICrBk0cyg
YFk/JZA7geqqhn+pux3LkVjMPmJMF44QMKgG3kqEFJHAkFlxe707CaX5/9mi7riBEjAYKbEc2fPj
rf42Fhg1S5waOLzZnN4qT8pMkKKAEqSyZPQtIsuHYkeAtJtVSP2br/r5U6hrr0pFLAUV0u7GCW4h
S2Ipz3NiEe4l2SSzoBBJSzEOysqDGbtNjwipHVTSupagCdp9wb8Y0jn4F5MW5Kb8tTR6KkgPpbCa
SLWkBbak3wt2CoWK4ICpoONkx2b8xqrmrZ/ST4OUExD5fB5LMnIaV4YpNZh8EHpWysfaOOr6D0bS
iEp8+V71vrkF0ceNdKk9N3a2NXbyniekOQyfQ/7S797tc2HU1a/1JtIbCTtJ2G7zj/Cd0NbUTrcH
VeKZXSr8m2Tz0x7ZhMV1B8dcmkcdfJx0LH7M75KbOaEb/0xjK/EaW7AIZsAaNpVjMFozrC9I5RRC
IKkSmGpQAi4Gs4kfk15l7SXLBOVn9MRveiHHByQ9Gc2tHwDY85oX0CQ6vZe4w4Z11S4R4drXo7yN
MiaGkBewqByHJ2mDlrqTtlZwEzmo0OyIbOC8A6Mc4Okhb0HTezf9VG+ZEhfr6drnN6UczRTICS4H
fgXhLB9+zEcQftz1IFgFNEOX8Y7o3Pguic2kM1XR/gddFMbNobl5m1zrebWGg88Lc/L8c+vqHurt
qNpyYFBvbkMLeIYCakjATkav5VnwoKcigGo/sFnFDtZPoR5TutH0aRciTW7j3IlzoKa6wQk1lgzS
OgDt0wMalEPqZ9E3mg5eNt222/KobxWvvEVPwWXF5wuJ6JUzRk8GTHKa1yHpNDZOuw8/hh/KixCZ
9al5m27TB/035D2BSpU8YTLj2QT2NzopEPr8KM/DMWGqppITfe3XUP4qa+oEgiNoXed6NB37Hh4x
HePZ6lsJg1O5IXmVNkcmqDVGm+Eqyaf7ZhrvUQUNV0OCVtNX15WnQyYq5AV04fvDVISMGmgDCl/o
p3oMW6uvrYUt6mJD1jlJS0xroWGlHScHI74GWNeFwCRcZsVHWFrabyI5zDK86sIWdqmr3PLFGGoy
4hxU/hzB75w8ZpEGMbyFQUUAjIL2aipqmtulEaq5WRqCsr67D7Tu1FexK0vDazSps6kXNQu/Ti7F
ty+oYmRYFlBgEmjI3aCXiaQTfgwCzyGFzxTteYtwyqcOJHBZAMbVzVyYo0JOrIpZ0I64OYPVRmb8
Wp0hwAPyYzAA+i/yHnwOj8LH9YOznn8ubFKHdBSTWs6jS2Zkt/vWnU/FM2Y2IQmXnIuDAvEFb75F
t+esGmSU6DCz1F3WEciLX0Ad3bQSa18lzYJ8b6BzluyyAzqf981oGjepi5oeAQyVTyRPa9/6AGPq
lZvY+m11w8I/krVe+9zUYeagIJPA/aJZ6AP2IUvShuvjI7rTjhjGD7yUt6wMgHHAaKhe3UhZWvK4
toQYkczkC8+RR7SWkOl7rAFuxvGiKemaYRw6VYQxLStMWd1KOuMArzqhzy9J4/W4IKs0jYTVqMvN
qmxtVH56cXJ1YXauH9v19uDCFJX79rIRtuN0CTI9KGIJEkI8qcCVpZvk+P8XqMHrYWGMbOwiB42U
tkiLAM/duikmsxgxM5iXyYNYDltVY+LgV/3dwhrl7zi/CNSKwDdJpE5d7rZLcC2AfDggKSF3gej+
lBrhfPoJuBAT7MU6JpQXaupS1njCFlE5s8u91HAFwa5Fd0nvLFC7QNmclZauJ/mLJVNOSI+loZYH
5NojWO4MNz+Gx+gX0RklSEHRFFDsspVt95P15GUtlXI9U+3nelyidxjUminkrTWp2/94UCmfkuqd
1CekyTOAzxjlEDQniaYa0TEg0NXr1hjroXF6GEX6k15PKTinmdPEjCKFmUqu5jWfX4vG51UVROvA
Lk6gB7nZxp2ZhdFGbPqNJjWOqIITRx6dbJ6suNfMkDUpKa6QCH65jvTwLh8njTC0+GqQ49roULIJ
+9RpBM2M1MyK6pOemOV8k/ya9fuBR7E+xHsm34HugA/vSxWaMMmxjZygeOKm26o6xd19YZzj7NkI
DjwyphxQqsFNBsymFT/T4VXKNKuKnpPGt3Nux0H0a/7ZQk9zCtCyb0zDOItQhhBum+hOT45pfZuO
GzW+Q2rSdKEppPvZwMTDXs9jMxzNSPSMxOIEWziBpZ7XTK55CYd7gUtMLceW+QchFi0x3kTiUWtf
JuOJA/vEj06wwnEbTWYwbZpwJ/q8lQEvwHEWZiX7IjAbyZ6r9yHdVwBLV7YxpKaSHUbNgpKtVluZ
6rt8y5m9vPXrj6D92UofJbyHLu+SCTSpxs9R97hBNAcMQ4eQ97a5eY/ZHw7wKtTAptYOg70kYiLS
9FvL938NyUnlMBs0hKbebWTdU6Jjp//W+caNg8EE55aFd7snDfBQg83Hj7rWANqIwTi+tRCErKbd
BtWmgjxPNFsBCojdIVXv+NGBVnWR7PTJztqbQN83wd0E1D4UL0R0s6R7WexNLdbNfnqpwqfCeJSL
XaTfJh9pgMjW/RZnL1Y7s+agShyZufoaJ5KZj1s1lJ1I2YlFaLbFuZnOabsRkD4q3izt+PYG/1fl
m2P+1KLEZrgYbpfDpzC/6YZjrr5xnGjN7W0seEUwm7wQmxy/C5DON691BLfc/hx6q0CqVntR63C6
E0+ZWatwmtKPpLCrGVCAqbIaZTcMH0MRman22CZvHJQtoCB3VwWbHtRr/lHoHoWpM4tIMwMoqoaC
y4UPCkhUq3hfBu5Y/OTyyBWH3wPOZ8j/LpKc4UNIePmWBH1m9PTQpDBoWlS1CD81+LXih34+dsxy
3OqjbGGDevSOWqRqE0l7hBTEuDb0hUC6Asjm4Q82g9Zpk232AOSUxZ57XWFDgvtYGKdewhn3vwJy
GiHlijYVGK/NdosOpquC3B7MaZ6xzW+Bjf0HFZjV3V34TipvCcccZcrLbIYKLs7htqtekvr1v0UB
Kl2BfqI0+QW67qH/oxZvC4UlOscKM2SRi3wIw9tGGU1wwJyMh3u9GWRWr5K1TVQOkvdjALFFWDDK
xtLbxgLXjBmNLOaW9Q7b4nNQiYdY8HM9SIjOvGIaR32X7fqf8il7MQ5EuVmx8nP6yCI1Wa+zL4xS
WUeSJ4nCK0gnRR/yCgoqmqT8plnaW/hDfqlvicaBbyn29VOxnpx/9mOpkyd0bQTBaB5NjSGoWjua
K7GxZCM2HlqpD81IC/nNdYvrH/HTInUOMbfbzEqHRLKpnnwe7nESTM5/v25k/Sx+GqHOopEN3ByT
Hqk+Jk6mQLV89q5bWAeYLDrZ1GFUBz4EfRS8lZ4o5xZc9qY2hhirTPd62DtRJJ7G2rBzRdv3PsQy
ou4WDMe3ctDkdmh06LJPuZn6yU3dhW+o2d/mvXoACYN1/WeuQxYWP5M6y1Bklv8gqwD/xwtEmzat
2djSTgD5TWL/A97v9XfK585TxzjOxAxclH8m7RNY85+Gt8AxAJOo9gRvJ74ITurIPyNM3L2xnmR/
c3P/sk63jtsh8v2Ww83NX0ZwiBJGMlRsI8uAUBR5PkfMwibTJBW1Wj70xzHHgtEJVJyoMUsCE7UM
p3XAOJS1BIyOgMV8HZGb+S0if37YywDEwt1yZSgAgovzh3kYN9gIJgC4nn9P6FIJxSer8bGO3lzY
ozxF2PLlUBJU47QjnEbj5r11RJfMTLGqh+tV6YUpykVAP7nuISFPwJuY3ED9PfHI4AQbX8P8eJSf
0Bu9HMQEm/jUujmopEQntfUTdN1cZXeRlTkwvxvDNdFqW1GgRnj4wf8R2GS0IeSd4O06GUTKxkXe
/A8a86yjQvkAkFHUXR5gP4fSklIruauP/ms3mDoeIslO2RVIaZgTtgxHcJkKXJzPWuGkViTkh0kC
nrAo2XFN9auVQCFciNuSq0DaEHbmlNSZy3B5rB2mHtetWipGEGK56kEEEoHgjDUr/mFiONRGEGWV
C1iH6FtunE16MBE6itgw5/fB+YN0DDKjRWw2BQghmm2B+XKm7gwrBNE8I01QcJGkonsz7Ag3QrCJ
YWQDkTzSsSIl/mYbncKNvkHH7p7N9LHOG/R5Ty8CL4tP7HfSn4OUQClg3DC2lX3uhkcxNiN0YQno
Iz+DYjjf/Uu+MegsaDJhkoFq2NdkMyuqqGkJnGbqc9OXfpd9wajCrmZGCwtUfNe7WeIqCa/HRi1L
E9IIt7I+HLsa7DRFk+wYZ3a15KuLeILAu/ESPVrMx01mJPKEhp87u4qbgBFxPKP3uRU3vsN8aa3e
kIU1ysEqms+l7Qxr8VbdhZbxHLr1Rr1Pb0kzKH/0HeZI0erbbmGR+l5SMPeBKFwsTh5GU0RzdAdH
dOIjsswwNFXAuMsEdLMq6NtZBbD1+biFdepbptoQt20L64rJW01k5Vu+NkGTbeCF13iZJd2mT3jn
ncgoiVFZyk52BxuU1a7+s9tMG9ak0/pjc/F7KIdcVZNc6j1+D4FLELLuFAPlKoqA0ePsJXu8fe3M
rU7FMXD5u+snjfXpqfyMy0N8BwUXR2letDyxhJT1Sluvwi9WR/lfHX38OcvhD8kUomiBI+0YugaU
Z1W3uGelfKvX9NMYXdxEnh1jHBfrMUTBSnkIdNYvSvZTj39c3zdyQL+lWws7VJoHEspW1AjipE7d
ssWEs/ohtBkjW2d8HLqGCXGFSZwkckvSxgowbVz9ur6K9Vi1WAaVxYkSFNm0Ct8meiJCSH7iROBm
gZBstu8xiTN6A2ezQWTr/cSFWcrhqFkSdBIpH6F2acUnw+0OFfQT1Nd50/3CYCy0Baa9vB8TjMWF
TnPzH089PTIaCiLoPkg3Ucwiqy/vE+hlXt9ZcmWvnQ/Kxcy5XrV6g083Kb7blJ7Av4PgepOEoKiA
OvZ/M0b5D0jexQJHhptb+UmV3vK6cX1jo8UvQuzb102tO25FlhVD1XTt8mUXMb7j2nAOyZfTB18x
5Vh61mSUIaoqN8VMtEseFWRJ21w3ug4B1j+tknC5sDpnQS8IyDxAZ5A9CW50E7wFkPP8g8qg9kKH
5ZJXs9WFQepeGDVfoTCNHY1BsUck1BUPfW2mFMT6KflcF3UPpChTxz4jHy7RzXG+SzEM1ukHwzjI
rCC/7hg/TVERVzMaf+BUFMtiPi1MLRicKBNumkQG03LJaiKvP9kW+0cd/0rN1VKA/uoF+5sf0a4+
q+jHD2bB6Cb/TXT5XBd19sNhNOIixkUj8DjZysHvm3gB5K9yogvIsLbukD+NUdEybfoxC8iMG4j8
9PJNx/uMcdJX32Y6/hEAJ9F4nQqWZZcJE4TS/ljObBNyFALu0LzcQXPjhoXD+psA8Jc9GuTWqX4z
g+UR8f84OIWAebbCi4CkQPoXnKJ2q7pgCNiUOSOy/c2N/rRLxU9ljNs0JgjRcAtA711uzyb8f2mS
sUjJ8p/FZ+n1+tauP48+t5YGt4nROMn+MOOyYf66PmV38zZyxmf1lG/a3wQ05Eyb2sUcph09c9t/
9yyEGrGgGYICPD51dvJhrBORjDGk2+kJTLH8iBeSjjyXd/kH9bk5ak+Jy0x1V0/sZx+DBsK37ZBP
A3c5T4I73JbbepvclKfkHB0Kr3skI7cqnqSi3T81J50388ASMVPIKnOspkuLn0H5A70M86QgDW6M
+t1wUWVDquBZ0UJGdFrHCHzaoZWYe4VrwmZGASeBZiaE2JTIhPrrcd5Mr6BrJU4hPOuBqTyyXxXr
FbGFbcqZ5zqUDUsjl4DmhpIhuKLDFqQmnOTE/FmA5G2oboVO98pStjWW2PVqIFnYpry7KDdqWyt4
+kuDak7Zc1nsJuW9Kw7w+Yw9Xg0kC1PUp4y0REoEcMC5ofpuFI9NoNux/sLmoiEx/VsGtbBDOXYN
OuW6IONT+od2L1qDB+pyPBqI2F9iMzm2WBtI3854TiIQGBC/Wzy1aPW58k66jCuiMFY6ANeh53wh
oGWNv7L2k/L4fN4IRpPghjYhhkyjwRzS1/sirhkJ6XqgNAxBN3RVguYCldJoql6NKnnp5ftxj5QX
3Lqi27moo6IczUqw1xOAhTXqMmSaLisaj7gSby+ItZt6k21BA8FkRljtaIBXBrz/YJHlFRpo0ml8
nsykvEeelxWE3onmCBktRXZvRkAEXQ8ja54M4pdAeumYqzdotmLNkOTUKHAsxeFxTo7S8GNMGFnG
+pIEsMoYmiSi/EN9KlErpUgpYSPuhtaU2+hXI9T3sQ6M1yDKljRNm0DQ9lqc3fhjfJNV3W0YxU9h
wKKBWA3TyKz/+iXUZ5yT/M9Zd9njXoJbCdVpIpVToRqS3mm/2KMca/dQQhVPxUAVKKHppTeiVMlj
B6llI8zPEyeZ4Ju0M+U50j8GABz+/99yaYxaXacHkTjFyIkbubEmCAgOzTlsEve6FfK30I5saYXy
zV086/rY4ypUfrAru2IjS8X9dROrJ2Zpg3bKInSz5YCsBArVqqXdpEc0OcHSXthNDlxcysjf1m6B
BJIwDYobYIqXKOc8h9yoc9Bad8MaGOBeuq/nyO2j5t98IRl3ANdKvCDkvz786iYYZ0HAulQg6G/A
iB/amhx2D7lkSIzPtFq+XtiiU+Gq7cQ2ChPJLZwOLFkYIQpB5ZyCMouIfRte4aZo/1T3ucV6ba4d
+qVlKhmOGqXs6waHPmombusbgS1hDsGOCzXyAh0BVvSTkhUPyF9KH8ulUepNDUEavR4Be7pw50Ae
xeUHM9hPgByW3sjCb6+vUEHmCxUI8ZtES5+p8ZDqoLA08nZ49Dshs8Rpmo+DmvbQ7cR4y0kfopZR
Riehk16iwuu8xmsglv/WFRiBD+F4Hxk/oTsgJL8DCXfsELS2lQrYuDRd1QTp26NNx2wDNzWxhNs3
2uND4xF+zmlfniNmn3d1SbIoS7yMN6L6rXKVaQoX8DAlaO/SPDoVgHZiCdIq7SVRHQnjoJibYrjJ
FQcGgSZdM3hwAkLJg3Jg4zBAwSbgUCRs/Xd+KI5z0b9dd2AkvaK+1BcTlP+S85yLgtmAiaoA/DHL
SzMFZ4eZNb4XddGZy/rXMGWBVNcaAV/MUm5M66tK7kPs5gThBn9KnooaGygodjc/8Q0EL9q3lPcm
fq/gEvKY6+g41VLUg+KfBK2FMx+snFMAbf3Q6/xj7Fsz6Ec763aqjP+UjXshHV9rn4XSWd0tEN6R
Q6Cp3/KDKct8YVBSyeUb6E1AB0Ro7SBJ32bgTlMxuENTyb7+fdYez4pkQM8cMy6GAp2Gr4541sMy
LCcB8uIWP5lRaCmvmDDeokGOQQGTB6zXmYmi6KY6lT98aKGxCvtrhxARQJJUWVb1bxFHlfhMDkkX
Yap5ozS5sZVqs6n80ru+0jU7uq4g49F5Gdx+1GHvtKEcOXBkupLvO0GZbsXh/bqFtWCtIHMUUeBR
RKJb9XUvuyBrqnSQ4HmbO3E+lD6o/FSr8FQ7aCq7d7KPfwBtIDkjfcMgEa9iQMnAwujCbZ/3gd8E
MBoKtu4Bre+A18ffaI8kVUatbFOxzswahE0xQGajSWATFQBZ/LrOauhCo8GAjAugslZtR3GvZh4o
HKA6pNricD+BTzB+7kHSyJ7oW8tcvxinHnRgT6zycILxubLl8x+POc7iDDCW/0n4NWBwh5EWrT2y
vlilrokxNkU9aMTqcEMUaAHy3neNM7wTgq/UY4oWr+RhioE0TBdAsakK9OMnzttaSOsK/UlUP/l0
o4ReAkGES+Nyl/hmUppDDYwqq5q16jkNFRdEE/H2wm35+m0H3lc7ULQYrhwW6BFDODS1/KSCvbTk
xhsZyuBOCkIlwJ1bwSvFObaGstDu/UnNCcyjLG1BDccXXRDBmjcFnKVwfbnJe7HdJH3bb/lsLDMT
R8twByPi7UmOgDLS6vwEYiHIT2SxcVumEnhLQXfKEBRZPzwaJlgU0NIIOMBfVwe2ycr3gZBFQB8c
khv5H4I3WypIhSezM1mUYiS6fbubC3PEJy3aG1yQi/o8wJwmfgzRfS9jEHPcaBFjUnFt6FZVRE03
kLQjntM+QND6PI9FOPHRTVSz+yFbndX9Nj7AxfQgmVBCRb05tNUTNj4JbSKF0LlJZlUPBAfAhHWt
nF1VUXS0AVVN/f7KLURl4rJYhae9L/fV7BjvCrQizDA3+RN3mMpj7vSY2jdZNe+VFOqLXWq3Ryko
cvA4S26AiYg2Tm4KAPO0LrqJo8M0fgQgqxdils9fCStfjFJhhZfVOfIDWXLBEp0IZ90TnfmG386+
I2A0LQUBIGYobOOBEWpWTtYXs1ReFYVdKmgh/FFS9bHbcqPsYnBrtKJBUDDLhLGYac7kDQ+6LHfO
qshUhlR0wBIWE129cqeDEvoWjB/5W1Dyxiug3BNTbmwlMn35jVSYaIag8X0R6SXBusi/iWp16Iat
KXj+e32eNhH//89nvxikQsNYgHWqkXEAZiMyK1U0O+18fd9ZX5vyjoZYa+VY4GuPxozJEcmLh+11
C2RTKJehKmB1VPAE4FEjonKIXOiiWfZD1a3KycR86L6QMQzchKYP9pmyYII4Vp44X+xRr8U+FepC
SyMVkJnJ4jBqCEX57R+PRZaW+ermLZZGOV9eGRs/m3XJVcI7CfIiYzZa1zdvrTqJ1aB2gbKhzGt0
9Cr1OR+DEqupOGGndaGT+RiOUh4xiGcmYLCRq9JqhRx+gLmRqzfy07RGsYAbctbzxXQJLeV22MUQ
v0WeUHgxDvwtJApJnYHbBvesiL0GMvo/0q5sx3Ec2X6RAFGitldJtpzp3LOWrHwRqmuhqH0Xpa+/
R3mBKZvWNW/XTA9mgK5Gh0kFg8GIE+ecrtmRPMYomi6ldevhTkuf5mBMfSNq7/InPLW6d/G1Pmr3
QxEQDbwimC2IVFF3KzU6sy95kDHkRdH22POR7tqbcl9EtPa9YB3HpaPfKuV2tuo5ZwYlP6rrXsS2
m3pgVoAa9oLSJcftpukB1B1W8LdxGChg7+v4EFOFmM277eQrrz5+cqOTpreHGlqNIIdCWUXXMcs1
V+WT1dedIphtvAXPVildLEy3u6IjjQcMXeIEZaVrfq1N3b60MudIxmp56JvBRi9KcNUp2nRlvD8/
6MUsvMnOF1nrDtI+yGegQ+O8FS/enr+jPPcgnpOHOeTf6KH+ZT8QReDbXO+JUWlneWbj6dsKb190
8xezc/ZdUUU5eC0CLQd2kCXlg1V3umqtW/HPRp5NUU36kCk8X+tCjSZtdWLtjdq67abqS1ayJHBi
kGxBNOFGmH3t1253bMf+oE/pobJqRVK65VKnv0C6tVrbK4oRtYk91560xAy6UQspU7Iyb10seJIa
GImlWK1cYCorNy7yMtXwomjvvMrPjulj8cs1/bn2rWcSjA/sR7LLfxE1s+7mCk9MS8mK5fX22Jc0
3qfOgWSfYriudrge+bfultPVSbmGVuiV1S7YxLm2w8WoMKCRKFxly0FPTUjfKfbKNG4bmBBegY4h
S56McnhptTYLdTbu2gwwdyOxFaVO1d5JGUc+UFdjbYUbLR9/mbX+uaFAnNt68fX6Bm6GcSCtAGHw
1gennHjwPNWNwgKorQWKAoNMkYCmTBN2oBJke/J03drmqlBw9AieLLAnrcpitqlNehrvqTOLsB/T
b25avY2xUJU4N73+jyH5Vo4dZKFjr1v7FmSZExhqYi0LW+AhiunWiV/+YlXoH3qei4K4LsdNYjl1
RmxM9bZDCwxsQzE6nhSjrxmi2V03tenvroGV4aVsoehxHraEtpiFlzfafnQcX89eJvL5uoEtAJFt
n1iQrvXZnlyB2pK277td8YBxp8dUg1gwi6q70vbJd3HP0a0vFC1S1bqkq8epFxTda1h1Ziicuz8m
8fP6urbuNnslZEJfHJTMH0CTkwvcajVNr11sXDxauyr7OcUiqqoiqCEvdt3Spuutvm2hkusQ+VE+
GG6Zj2UMb2iMXbeOL3AcqAYiuOOTI96uG9tc1okx6WuBSLITRgPXM5vGT4ZfS/eP3mRBkv5z3c7G
wV2bIcivgWFbK53nfqexmA2ZKbS9KB/pWk5oPtnm9+s2NnwACFTIYINHFDUEmTJ7nhJ9djXYMHgV
saY8OkP1ct3ExnbBhGuY1DbQi5epnSzIVmZMX01ky0432mOb9Yex031bLPvrpjZ3DHEOIyYGelay
w/UjLSGNDFN5q++S4Snzln09qHQ6NhfkQTOR0jX4yHMyJTBwSZI7cGvS7DLW+Fru+cxc9ThNRejZ
Kv+i5waVGhDKIQLJjp3hPatDwdHBu769cRt/uBcH66Ff+bFBOt5HxVO+i1+E6oW1sZGuvtYlLYrM
9KK6PtdGMrXz2pZGbtaVt61AmQtEZ9c/18apPbMiHaRMY1MhBixuro+F+2rG9Y1rfvF0RD6hpNPc
+GpoRtjW6oIOWh/rjzkJRk3bTFrSjg5EfwxIK1TvAqi98gVwyfpDt9QKin1hvwv0ZhQHYHMzLR0t
JnQMMF21/vmJZU8rp77hsJzHS5gh9o35scpU/e+Nk+zicKE0qTsEbSYpmqNd7HaZDvK2zN4XmKJw
bGVau34PqV5yZmL9CScLccC/MVZeD1xJ8Q5685A1d6T60lAINM+gNOmj0npYFoCvbHcX58S/7i3b
C0TdFR07y3TkpLot5rQx0wSgIeo96noSNHi4XDex9aVM+sfE6kMnCxRtj0ss83Da3K72mwFQzln/
lSapItH8OLYXO4m6LSrvHpYja8Rxc9K5Rwc8vAA1oZ+HiD93QXwDIhL2qb91e9TJY39tdtRA0QEr
8d7dmoq0cCsJdc2T3yDl2JUxTmY8pyzqs8G5m1mq/SxNfbwv3Hy40/PBvS0xn7DT0ZV/Mjg1IuLm
7Ys9F3rIO6pH17d+C/l59nOkNBVohqFrx4RFbUqX34kB1KlOs3mXuyY7mE0GSpiu8g5T0rH71HFA
w92Y47PFSo8pHG3j8XHyS3Bwz72gNrIuHQxN27c8677WaZaHXllCeY3y8eBWvf6Zembp81hX8Yxv
+t9/PoklvwsYzjbY9UsWYZa5ewZXMwlnIzafQOyvkutSmVrP+omrV32d2qyGBzKuPcQp86dmuslY
qQjxWzy4Z5sphaXe00zPQ+K8dzHU/kl7qzFbALG1qNsPb+NtfaRP61DtqmFRhPoRWDXtE1PKoG11
i/ErPOyfh0T74kFu5qU9L1XBorgttPuEadWb2xDvhggLVEE9M15KXqegoBWG1/qphYriMC0QMXaG
CaJblX3bafGiKjttAQLOfpYUb3jpdJ1TYXN6z9d/k7AJxoP3ua9CsEGWB/BBQmdoJYKbjyDTEt8g
+a0axtiq4p79BOlaTGvNsKoMP2HFmBrghOSA3fy/AD7rl76MeX++gRRvzF4f3QGcRx9tVhs0e0l1
44b9bmWWBnMFtAUrhfNt+/gfi1JI0avYbpp+XVtMA5s0ftXUGGxWcNj/H5HrP2bkd29n9iXydBtq
tMV0x5v4vcvrgzugKAtuuIT0+9rRv5c9kPRiSQ+Jx28UoXPzZrTh3DbmnB1DxnvmQ12bGl5hHyzP
mfagdz54bm7qXdkEhnfTg9fHL4O/AJO4eDf8x+r6q04iSGrrQljazKLJoz+rPt2zRQni3fyCtg2h
Rg+csBeFEgFG0KaA1Pxesw/27XLTgCTfo5GVgSSxAxnIrozM2mevfzFqgbX9sStFRxBKMHesACZ0
tOWxF+xO6Hyvz6ogvB0ATuzI0XHUIP6BqvC+flsnt4fP3vrxGLjkQF6xcsrELdQhk2fyvXnlYGJt
J8Vdp9pg6SN6YI0rRjzf9jrY0cr6qfLeneTHX/nnn91cf8SJp1hDKYyOIa3K7+zb0YQkQIzx1CUQ
3/v37MkCv6aqL755hZ/sqxRYB9Z2Q98zF6S2Nh5LSRnVZR5wluxjqEsYEzhzuu7fP6WBXoQIDwq+
Bg6hFEmdTjf7BboOEevc5k4DZU7i67PmKAAIa9C6CKMoC8ArANeFvvD5ZvZFnmYsjllEC0z5Y6Yi
wagZWqR+CURXag3+Ulm7bHm5/g3XDbti9eMaOfmEOZ/qRGMcPHKdOIhUO/KxPmZevstL+vW6qc1o
9meBH+H2xJQo59Sce5ZE9RB/iVtxqISKCl5lQjreBKNUNnewh078ueseO6FKIbcqeq55sgjpYJdz
7WZ2Cwscuqs/lnAdk0tey39APsk/LTv7UDy6hW8qboLN03xiVTrNhdsPzTjyBCT6I9T8gOz57hrl
FIkm1VT5+uZ1fmJLOtRmqi8ECB+kVHk4fFmlIHPXLyzofIBA87gA7B2q6uaq5Umn2izNKU4aOGHJ
87sZzd50TO/EqOgRqZxDOsc6zl1TG1gYgLwgtritFlUbWbUOKRPiXVksFap70ewApDTavmHcxZ6q
hrMZA08+kBQomrbkNLNSzEqOYk/HR+r+9lpQIWp3Sx7NmWLX1l25CBAelDoAFEfxTS5yVEQ0fMrg
eoWjRVX/s3G/DhPdDbkVjLOqArf5iU6MSY6wiHLKEpIkka298uKbqJQ646rlSE4wzjZqygLLAXVl
8cWCLtCDvgPL3N56AHdsOwcUbt76+bPrKDmINnNyVKpQ/EWHCGoGUvAg4zjp/QD/SPig7waGtDxG
8uj0z1an70ji3BWsfmfCCKeaKrLZrUBPXQPPJB0lVPLxkjqJvlA9N1utQvRdQPXbd/ONRt4y79XK
VIzsW4cApRZcmSgz2q4Mhs77mHajBUNxb4Mj8W02ur0QtSK/2VoOukMo27iUuGhGnN+WPDeGdsjx
BBBgUC6d3jfcRwGJEV79BbeRe2JJnnwZ9a6rshpVvinpn6cyfpgM65CyCm0VdICvX5Gb71mLrGoX
ACJaVJ5IxsBH0ndrLWyVS9DZM7AJehjfjMG4S417SwTJThW0Nq80i2CYznIwUoZhovOtHNHoKTIo
QkZj3SEDh1cuKIbs3aWrQ7tkIP/p2UMl+E2ZEEhracBS2YsGiKRNotY0H1PT7HzLzItQsRlbgc5C
6RNzi/hxF+Nuhlnn1mxiLmadHAH9UdiToEmfwGl+0+b++JDcukF6lwbGg5s9qyA5m6W8U+vSnUt6
IHhFAdkTIwJ3Ao7pDcS8St/SfetrEmaYtgXPbeaPEf823yyfQYq8Mqxf34KteHj6G6S7mCajQed8
YQBAGa9abUeWpu+um9g8SCebLIXcrGXr9JGD7Jan1gEsR3RPDZSYS5KA3s+aC4U91ZKkAGxzNld0
0JFAYYj5p10x+ipqOuyvr2qzCIoOPDqHkAa3EXTPnTqmJJ01CzdJG7Z3/Q0INEPjCXquO3GvHuDf
DOyn1qRNFHzsq3oNrq4+WIHdEIybxtyPoYzbkPRAoRBVV929aMR9NTmKFH5rR21DByQFQQN0ntL5
naE4N2Y2ljoVgKXMX2q+hNd3U2Vh/fOTu4PWvMXLC8tr3eGOCO+pre3DdRNrvJbTjNNFSN+rZuCY
7xK4YTpoPDSJfuyH+qV2wRBPx5/pnGKYePkKBbrgut0tNDuedQ4UjdGPJUA9nq8td+OpzcFOEIH4
ZQ6mL6sMr/eyPOgg5Yc6t3Ggha/kB10rzWerxYWCkU0gzUGjjW6jdAgyF0wPo26xyAITAyQqXnn0
IQX+rHovX3y51RCmhdc6i4EUTvINtzSsEQ/LBITuP8v0lszP17fvInqs/36PYl4HUxbUk7MKCxiz
rpjge2KM54fZs40j5LHnIGGY/hqTpVW4yeoG8saZyEPXbNTUL5AHg8hpvsQ2+I14d0OcIsqcLKrm
Jbq+LJWZ9WY6cXjbHS2+oD4VJe3jSJKIDkngWiqdEpUVyfW6ZCwYJtUSLIZ5gVbUg+/EHJz1i2pm
4+ImxWdaBZjQb0b6eXHFE87rVpiwRI1b0r+loPh1nQgAmLsupzvdU0TfrYWtWRmSM3Nj8IawLrdo
Ca/rrV+t+E37W21RgUi3lmTB4xDx6NqyX3/DyScayoInJpTBo6aykx3+ARcy0yL3mZ0sAeCd5WFY
FuO51DpdcSl/oA1kJwS83DMAowE+WkYjaEYN3fkFu9mvvPsh8bM5al9718+0g/GU3dC9Dl2EI6OH
AeLCn6675mXAwrcEYMlAGRPlqIs5lb50Ei9JCwRjE/oKQQ7FBWjcxLjezHjnTGH5UoRaaP1UmN36
pkgQbeT0mCS/GOMtCqvrWn1d9H74bUKtvDZ2LQnqgwgE6rWdsTMw1RmqCEC2ApgDSgnM0q8tdhkr
YyZinhpTQ3piz18rc3kvG5Vm1eaOntqQqka1286dtu7oCO0clwWF8FdBD3APLd/nyk8O9ICOkqrQ
sr0ySgjBvONlvY+zPMt0A4fEHtheq5YvoB5XMWZtHRIHg5QU22diolK6Z/SuYVNC8NGmBW/Negkn
MoMmg8cY5LWdYj8VdWCPy7frvrK9sj9WpehZdJBK6WdYdTy44mQEov63yqI4A44Bb/AsgitUvnZG
jh4Fp7BQx+UnIegNi9NP1xdx2f1ZbZjko0EBoJv8jp37SrSGMyWRfssP+WN72I07c6cfQ9UDbHO7
MAOKLwREjinDjrqimLgo1+3qAGFJ4qDOx/D6YrauaVdHg9RwXXBsycHSTalm5raBNzm77y33XiPf
yuHHZMeHv7ADuBmQbStUS46MGTC2OVKOJGJLNT2ybLAjiqrYoS2HKcxzp1VcNJsfCX0UChSdh0xE
TvNnkRT17GLvVhntPFy+0ifrGb3VQ/pLhar8IImXw/6prXWTT24cAe1qxhOECRrxF+vVeUx+dgE5
lB4YQbVfKNjTfXubhdoT2rntdyjtBHgQKsAdW76Ce3X9GTb6ZnKub3oNWBEr/AaA73ZpgvFkpbTs
Vm6KLAFZHXwRKDEJnVj0teg9SERG3HYhLwrOBgigs4fCGIMinoJi+mmDRKGxVKwpm0tDrQFoQoCd
kKWcby8oIoaUZsi5+vyO8h96rmqJmZsWkIISICINz5SjRlU3ThM7OAUW05e7bOnbsGaeeLWXoYFO
46A/YWS4CwTpNMg1Tl6sh2Y5V7c1Kc0doBT0BmqWIgBXu7ghLWU/mrye7oqS1pHbiWLwm7Gd911W
okyCHqMdsTxvv5ktKe+6ggpfT0fAAazB+o1pnxkVDErM34NlZm0QNwTTnIy0QV7oYo+CK99P+eAo
6ksbl/iKOiX4y0bEkeNAsdSlk1ctj0oKZ3XqcNA+Q0no30cbTLbjVsN8sG6hfHP+JZeYg2SYNzxC
lTr1qzKNLDIhEPQUPELLl+shZ+uKA1jcRg7oYFRWBnHbU2vjG5VJ5Gn9K0+0xAcbakS9elfR8VYX
2W3DLUWr7rK6gLvh1KiUMQidZXwQMJoNIotAZ9D/ZCWJQ82q9SfQ6etRMTWoEnY8DbxSb8MYUNl9
bU/W48IT6+u/3wIPzyEPIzaA+so3lek0ZRu3OLE29K0qQH5aUA1R+y7rWGCSgza/Xbe3dY48HSHC
xgfGJSyd1FRPrHyyG1Q7NE72aJexEIPsvSK2b/gqSFX+WJGyCK90Xaj/4v51a+4zwKSN9nkkqjqy
yor0BmO5uUwxh5XWnSFr3Plz/L3PFT6qMPKBFji5OaZyYVbXDLg5KqQStngaWt3PxlhxutffKl9Q
HkjxUUfx0F2QEwmtqOwR+C9cDmw0H5hd/iSZcMRuSRbre+sRbQ9SnH9qCEJ9b8Gc9PIXXoHA6uDK
QCFKrsh3VpUvhpchi7b60QeB6QFEcCqs6GWxGifPA84XTRSCGSz5Amxy5llJM+LCj2YMh3JInvBb
dj8iWa8+FauWy43qCbIVYTyQkXzgVJBDS+5eJW2lzzqCZtLMb5iHDfK8v4ub/q7V+UNcFuBbIdWn
65u54TGuDrYk3ADEhPD1+ucnHjO4rU2ZNYDhSsMZ7p9z/ljluSJOq4xICU0Xj11nuRWPcGccrfqr
TdJgbjxFsFRZkbZvzClUmeOaR0Y+1X5RQpI+teJjPy+KR8GGIfDWIyla/2elPDzfs7SbC1A4w1Bq
kjLENL8FtUQIMJbVrGrBrjsjnTQPNFOEQIBinU2RokbCUtZN6YSdS+Y3253gdkP9faLGA42p6tLe
CLf4AECgwOc978L/sqEzIODRcdwzkBvLaOx7na0ysuHkZ3e25Ascl0vTzj1Agr0VZa0TTjybfG+w
J7/w4nszp7+9uld4+frp5W08TRQk1+jxcqsL20LxszcwXZ3FbdAu9iODLNbOHQkguqoHw9aHO7Uo
XSpNQ+qeD9jL0vg1xStTEvK54UUvD9fPr8qO5CBdPse4kQWPZkt/6pPRNzsjcHIErETh9duWwACI
ShASdrnCK5KZ9T1A1dBE1XhQl4AEonr5TUuAd0VX4uZv1vXH2uqrJ3HJi0cP7Si4iVvF4dK6wdoX
zG3dTzLVYMeW28PpbRcHzHAsWeUlzk2vmqoRWwgSU7/LzUNvl4rYtG0Dc2Uo5mGCRJ7CSRc0NrIE
m6eZPxlyC4Khn+sbdtkaskCFgzKoBzYyNM5knqdxSpZsqREqUhRi9ia0V8NRzyof7Y2bMTEItHC7
O2A/d1Olf0bnKLxuf9M9wE23jiGC1lZu7uaVkfMUWpMR+OhDjzcZ1HkgbOvGpuNDDWlWLHcjBYGR
P+Yk/xiBTPIShg2l5dobFdMPMTro6QwYwcGAZVk+oar6wzRaFbBz60uigIKX3Uq8hNLDuWO6wjNT
w4ThnvEyzMwcAsPVt+t7qbJhnNtIwRokiiTD3B6bX/VleOtiVaZIVTakhk1dxUmH6QyOaQmnDISd
HgWxMTHR5s9Jnr3WyzLs80ZUN9Vg76qRpn6cmGXYN/TYtzGGShoQpC0dOgkCtK0mZYGepkfHab7z
3DF9m2ggqGvbOtTK0nnWy2IK3akv7oppTMJhXNiux4iVT8aBRL07duGUNCwgHnlNOiMJWJ+NUCsW
z4Wd/DNYE8ABCfoJBgd3Tyue8jR/EKN4LKn7qDNgBP67DyB5V65rXEdphEeiT59Y2R7nmCnC6VYS
gbE4NAPxegVSRrqSOldL6EwqbV+W/LYXxf1oG4XP2Pjj+lJUdqSLyDU0T48LUJgSL34aZ+LHGHCd
ia4YSFKZke6hBVPvA2lzbY8QGy5JsxfDL7elX64vZtNp/2yarCtE2oShPIR5YAOjFtV8bCfFydtK
FE6+iszkVsU5T3SRplE7epoPeOI/izAf3BXso43Zd6cFVOW/W5J01pext+3GAtODoWGEZnxdGhXr
6+ansdHJBO7QWgcYz6MJSzpS20OeRoNb+4at7zJA6qzl7S/WAU5zGwyDBNyGUlzskrYzHcgoRrN9
bIvGBz+94lBuruPEgrRTBRJSMGQh8g6le2sWeNga9hM1VGY2XeDEjBQYSzbXHssJDkz5ODn8OPfv
bfyVePOxmn5f37OthpCHvOM/mybFmSLWvKxPsWn67SrJJYwd2/2y7pOXleSev0JJXiWjrNpEyRlS
vaQ8yQc8koh36Afon5etX2GQ5vrKtrIBG9kb4FRonVw8JexOMwo641t1BDSTC3tLjPxh7vTbjDJF
TNhc0YkpKcDhWsiTIYV7125l+0t6zzT+Yk+xAoCwGXpOzEgBzrA1tIBKpFeknvuAZeBO7l1mKXxc
sW+uNDmYYVbQ4dqMW1lb3JuswiXaoL0MVizvgabgwv2vPpNc00xFy/La4OsgOvhQYnN+trLsziXJ
Z48Nqjx73SH5EQaigBU5hDfzBQ/0jO5nARHvFL0hXd8VVZfsmcHTXdZhDt9PCjbcAvUI8rR5Gsgz
8OdE8Va65KJCinz6C9bdP3lUxILFZKAijYx3uw6W/RKWIX+foG8GqRBIvS47wy9ene+LDSasv0DI
nBmXLvw5b0nKUpJGuBZ/5I35ea6YAnq7dRTABIr/Ard02bE3TfRbSxyGaEpJtZvxDPFjrQKVipso
deXXeH7xNV3QTqG8j06f3OPI82XqKjtOo34QoxZ0ceK8dO2g3TcZqQ4DegJtAEosIGVt8Md/4+mS
h01aYGgvi8FPUnegOl+09t2oECYCd7bjz01cLRiZbelN0yXFvppwD1uNbnWHvtH6wOKjeCrGjN5O
TdU1NwC7abfzNKMtponspZzI3TCJ+L0CNH5v0aZ9L/GvOYDT0N4xp0oRe/rhHQ1qIxTEa8PKq0kW
uv3iBAyraXw9rv79ZULQPyOYMnMh1gYliXOPg+zcWPa8zSKtrHxa/NMl9wTfZ6bfGW0VmcTlpKwF
YyAixBtsHZWSX+iI5H29pDyL/leEa4GMKIUIATlWbVDvydHbZXcgEi3eVk5R/C1w6zR+UYequb7L
IIbfgSTAgnsAeCYPGDlimuu0wqLJku56jtduQvyZfAX33f56/LoMymeWPt7EJwfaGjTIl44dlKjb
8sVz8fmmZlCQ3Gw8rAE4AzUq+uZoNRtyvVkgKEP8w8oAMhrQGIiPXV41vkiLm4kN72mVoOHmtqG7
xC9TRlxFiN4606A+cTwUJ1bSAimvcttiWjIvySKRk3uja3YGAeE3tRU7efnNUMo3AX9ZeXYv+QTG
ihmdPcJ38ji5sUGXqTs7s/6tF3+RJoK0gAAmBgLxiznqMXXmkVR2GrE5Z37e/xwKFbvO5o6dmFiX
euIUmZajtue5KRK4OBB4kiQWgiFIua773hY6C1v2Zyny2e7sxIxdC9EWrM/r6HUD7RJt12IeufXd
f6zv6a68Z13gosYYXLe95jTnwRctVYMaBGh6AHvkBkxNNN0pIDQfOXkXQUQ8AnXWP3FH7vWiOXDT
2+t1obg8t47aqUlpV5OUDcBgFlmkL5CCmuHnFUjiFCHs8tOdr0vaUuINsTloWFfXVIEZf3I9GkwI
INd375ITB4ES71Ab7R00eS4qftjRyk2pt7aLfSiEueDRB84sDkl5oJCCY09J56O7mYXzQfupsL0+
Hy4/3R/b6z6feCdrZpKx3MG9CUwfRdLfr7COJjT2SeH3wXRkROEsl3nX+WrXTT+xyHsoM1ars6wq
mv+rvwEVSOXE7Oa3Q96B7A752kWJ09NXnveKZZFXfNPiz1nxLSs+X9+8TR/ECAF46Cx0XuRIrLOq
q5qqyiKDJg953jybS60wsbkKC2UZhFvw68nCUv2k9YMn6izKPqpajw0r9rGpuqq3rVigiwcBFBBf
kp+DF6auWQIrxvLeDjQSy6emVIHpVUbWIHLy3d0ybRK7WJdS/C60LzZ/r5vv1z/I+jsvnBld4I9o
jtee9FaGMNw8UxOXE5LANzCPgBBJs6YwLeaDlU2PZeNyxdnddGbkFaih2ya5HF5uBX5f2gALEXs7
vCciDHR+H2fjRpusVy2enty0TX2r9V6ur/RySmdNrgjm2eDha9K77vbJbnJO0S3muCBXxsUy9pvO
n4RffUa2BSBG6ERog+RQcfNC8Bd1t85N/ayWKNrAg5z/CikKpxy6B+OaDUxQsTw2woA019QyH6Cm
d2dE0T2hCMzCgWj51OyKYTL8xNM+afoYXd+PSyJjaT8kFwaBaDzZzpqX/MghWX0vwOH7Lcd846od
OoclUEd1tN6FfZC/578WBT5tXajseahpoZmAjjn+TzK/WGg40BnOrZfLvWHMAUQdw5G+L6MK/73l
41BZxoUB/hfARCRL/dAkpBXIMZvuR4K5/6EAdzyCKYGuxEIVyeamMZD1AT1pGh7KwudeZubE4FPl
YlehQYK5oqAdCr8zwL3RN77HVc+TrYAK/ss1rVxXJ7eXrUHUCKdJHg2OfXDGJehTFbH81oc6MSFz
m+iF5WVxryHUdUMw2WagU/D26Pknt7AV0UhlSkqVUwhpcT7yPEqMtP9R0II91nZhQFNlssOkZkZ4
/QxsZWGnSzPOP9bSDr0HbSvITPV57bde4puMBWl3LL1UBHRix8GrFJf5JeEHWER10Pgh6IK79AKn
rk00jbOyzyOd8ea7p2VlMKLeepfxbnyo9ETc4VFEwzmf0iAeLHKfCSOO0MzKP+HZYr5NoGlK0V5B
AzItJ+dT7VVaOMLJ/SwTy0GvquQRrbRY0QDd+Db42Rb+A+Ux5yJu83yZJ6sr88iiGOjM+W4ej1RM
vuu2ih3agOpih9CmBjDQRqYgo9SGoai7esaIeuzQ6d4b63nP46z1KRbtD3TJwsIo3bXz5O2Yq5WB
rQ3e61InqiHbjdOFH4KxDYiSAXcvw9fyhZegL82xZg6GA949N83wfN0FVSakOx6EYjUGVwu4fOPe
OwLVhdjYXTexkUaga4A3IXi3QXwot8fNshSay/HluCC/WxrfuCP6hMaYRX9hBwNk+tpUhaihnEvM
RdrpE3YrTQvMQphtBIaQ16lUtUM2QuwKuP+PnXVLTy7yyZlTw+OIEuBo+Awy8a+pY/zWrOEhdvUc
7X/Q51xf2EcpTLqrzixKQZ3NRuYOQ4wQeG9DAq9/nIaQ31NoTDWf2FtdBf++1IgRLLwNgVDCEP7F
CD7X08WLvQknYHb8ErNBRf5JsaaN87xev86KwMdUvOzbpAGzjDZnRVS/GS3alj7gcc+jP32zB38K
oV4YTAf3yP9ihoHA5No0AWocUVAqw2dt4WJQB+DtzF3u0Ty7pYty5H/D4zGouYqTrAiDixpFIawR
RLaANy7OYWI8wP0Ymwqpva1M7szIusEnbhizVM9SPc5RPSD7D+K2rxiZ2K0KNAD2K6LvRqMJ23ay
JCmJEU7W9CiPFZH7zl5ogNnT1/5g3guIxYmIHueDatZk0z9Q7wYUxcQuyrXIehD2YorVBfvijZbN
41QAMW3H7Gj04Oi77o1bxgBgBGbNhFdYcm6etL3dAmvFo0nsmOe9lXofxqMTctP+m8MM4bsVjAy8
MegnpJ0sx24UUCdYqz5juEqwOODdDHkAoEQ4/uKPqo3ciPBn9qQI74BRkblGjox/1t55Uf8GrOzf
T28R1OKgNgA4LabL5dA7LXPRlhQVAg9DQfPc3VVt+dtq8i9Gpd0ZvC59DGv8+3APmxhGQgkLsCU5
9QT0rpk1DftIGhH1PXklZvHIPHq47hpb2+fhNlnH8wlilXSriHQY04Gv74S5eUTgeEuopVjJVjkJ
/CCowoFqGwmHHAvNmNAyXp9CNHJv89QfX0FGeGs9zGABoF/7d3sPCWyl+NvqaNKtAqvQDwMUD5S2
8r0sJjYj10pR+54GHuQldLrcefGXDCh2g1R50NU9Uyx1YzeRVoGIHfAnPL7l1Krg7pKnnofKPkb8
jHjfx5kqe9s4y6cmLKkDajHPdCCjnEXp3bzOnA5NkH3Xd11EvzVvVb5vPiUH+5i+/2sGjJWZxALt
EE42lDXlj4i37NJWDEsr2vHIsjh0vVZRQ9i4VxAOoZoC4DyGg+ShmBZu6Dga8oCys0JAKILUI0fO
vX8dDYEDBBYQdQp8pwt0fsrNwqAF5dEorJCTEZoh1J+gp1RQsr9+ui5XhIiBXi7aTSaYiGXEOu+0
xGkcA6/h0gxS0Ka7TD+AfELhFJduBzOmgTcxmo2XvUaAukXTpDo6xyktAt4a5qOnMfftLxZzYmX9
FSc3ssAgkY1ABZzMmJbAnrFPKXcwLFU3n/87Q+uunhjKDGehnY7lDMujPgNHMJl+o5JO2Pw0J6tZ
z9mJkbZ3TTyC8GnG+WtN5pusq/2yHBXh9TIIYQAEBdlV/QzjxXJ4LfquXnqho15hNkdb++K0Jgba
hsDRHvJJ9Z7aqDmdW5O+0DANLSclQTf1kOd77zF7qRbcwBxam9Pec4P8ocWAZP+b7ot9GVRfr3+2
y8gE66j/gNgKQ5EQBzjf0aXs4mEsZlwl7ms+vmWNfRh0Lew8R+HuG5/uzJBxbsjK0jZuOhPLrIzi
QfCePZoEyu6M5bMiJP0PaV+WJDmOZHmVkvxnNfelpas+uBjNfN9i/aHE4sEd4AZw+ew5zcwN5jx1
kXn0yskwg7EMldEimSkZYuGuBkChUECfvre5fkdjEo5HPU1GtVN0UFsofM8UL7I4+hjwjghGmwCy
ydHlKdzYyCcjExZwUKpR4QbMMVBNZhByMCQkchtpNRZppQ6ALgBqtWIYx4OLPZjW0sbtDx7mezSl
Bck++6KGdZjuMslxuOkRiOe4TKr2RhkO/aWDYXRVPEx9diiqdrjO1JSgU01PIqMqZDoym45xZE/Y
044y1H1hQWejxBs30b6WVhaUluRmIhvU6jJHgcPV5gWRA/fwlC3qHdqsDTBrj8QMzYRUH1rOZ4lT
yEYlZrgsVavUpjRGo/3TyIedY9Lbduok4BjZuISbY9WOZdMNCB6dwtMXhy6dFWQgDL511WnctVNq
/mlILFwR4D5Xw4vXebXKTLtOVxqjjS31Gb2wgVdde60MHrA5qp9GRNI41+rQo2Yw1EFs+7C41rdq
TICxVm4YK8PLm3czVhyZEuJfT/R0QRii8YQUZrCMyCJVsZsgk1s3ScCtLJUcLpuOcWRQiINMxYuh
YRUwyL1QMfCk0D9WmuTFfQPesS6Tt9Yswbx79r6vcp2NbQ52H476PW6QxECvnQUGi7ytXqYSCnJD
mn4lC6fXZUXdeBq5FEqwFRfxYmlDRgf/gP/ydM9R7lnMNbDnCFoAffQSm9fg2HEC8HbQIBkn6ldM
n4JhHqogm4sfpVLXPpmmp8Qr+qBLGijPEzTV/fkFP/5WQrgZ7BqAsjmFKma3JxoUaiw3QNwNivwj
p/MveNexMSHsGEZbZGhjr+JOnzI/x3XN9zoDNIDd9NGsWs+fSl2y9LJZFwKP2+p5XWfwrzFR8MJj
3fJU/Xh5Crdc2EBR3AQYysEjoHi+Dqwrx4XQ2Fq6SNfpTssn8C3LoJVbW/PYzDrSo5hdMj4UI8Pk
uXZi+SBj+TiaZjiwIvNBzn9jUk/GWnheh0XZCHVytMOvNFliMmTkYMKHSjGNVa6CUorakUW756ym
76B8gtLo0t51U3XraGW+uzylWxFvbQHA2wvuHGcot35qM3RTjDRGI0AWgJ3psSybKpiU+blMiOTQ
2JrYY2PCxOqc0MK0UW0BbVwC+s/pHpgfMHXNvQ8U+k63oXh5eXgbheb1vWK9gzpAiQCDcLqWWW/a
xCMlqgbQAu9eQEy3SidBxO1j+bS+Rwbtu+46v+net8Pe5fHiRcwFVbIl2Y8b04wWb0g4ea4K5jhd
GHlTOW1rqwOOy1rZ19kK1urLJw1FPCItMWzF4BNjQvzDc7XZoV8Xbxlpn+1LFpo6MKKu9qA7g498
7h495veGx145le4dqXEhzNn5gLcUDSNVZhLo7U2m6IGV2dHofi5QKmP82cKNtiBfJAu9Hl+nDziQ
7gG/ChomsNZgZzpdaKM0K2JBAgYvidi0pD8Y34osrKsP5GGElmpQ3rKdWu1y7tcAbfJ47A85h9RF
E+ShLNSvq3n2XXAA6tCSXMmIhOhbotTsljmuHGCc+Jby6YV59Y/L491yKMAY/zAhRNusr1s90ZF/
1WNB/WVavihKF3DsolIFZ8llYxs1F0wuWrQww3jUwRSfTi4Z0cxZG7gHmLHzzdkZ13UMhvvyxrka
gjJ0Ct/7ftni1vBwEUbbvoq6wVn/i+tRh6rQYokTNqWBW5tKvBQU8srgjtsnpEslcWIDzI5WzyOD
QnbE3ZHZC2DOGKGx0yPFz5uAvQMS5cm41cG8F6wK1kWs3HgkkDEVbET/E9vCscaLpFCcltPYSAy/
Iux50pF9jNaMvsABVOS2Etdl89nOyOHPzzL6i/CeC4DzeR9tb6gsc7hTxTVQ20M2+KWaBBburXMu
w1i++by4J9AJv76jwWvPEkPeakPGlqxGIP7oxuQTICAuzlK8kkNYQ98Nse0RX23CPLyWze/WNdZb
O6mQNsD6uWzJQDmdGlYD3mLsmIleDAJIgQE5p1ptDL8ogKEvB1DhdVPk5c2t0eW7qZUBuTd3EZ4r
dSCtQO12hg9JdRvkBsRA7dcNVBJD9G4t9NEgj5s6YmFTHeR9EhtHLgb8h00RMNJxtwM7AW0Q7/JA
Sx9KFxX63gm16dA2k+SU26D5AI0JCgOoYq53NVFzw1YylMVUpwXJBw+hGJYF3TMke5fU/4ZWhhf6
PDeRvIq5gVGAWUDKAWNEs/RZ+mQbhBpoWq7jegazTcJUYIW9mt0xlrc7ZjRe2KV1EVGWpWG7aLPf
tBkBBXkly+M2EtSTLyJEkYZz2pCEg990WnyjXHYsfT9qsgKdzIoQL9IBbUWKCT8y0uvMefFIZJqS
Z4v1+BB369qQDS1fMG6doT44L51xMooaTKrc8IEPuzdsvBGyalcszTUi0s08K5LscOvUPLIp1iog
R2rxsXQhsocDZdLAwanLsMrbM/fHsCwhG/SI17UZzWsQ3ZUP3YSCkptcuwWXnF5nZtDIo0F2BlT6
SEXOePtaVU3B62ThDaZMP0DnDNTnS4OTsmGGZMedbW/BkpBtge2sY1o2NSDThXz7wqLaQKfoxOjd
lBU7XR0krzBnawR7WCMTtTAEMJTKThMBdQBFGES86rglQzw3TcCTTpJsnLnemwlIA1iehTvR22Y/
un0ZSj/jo7rGowjN/ZnNnysQ24dkrKFW24Asq4zUvB8lE7mxZKAr1aECDnUlQD2EPWU4GcnBXYI4
uRSun1hWe+N1iRJBhm6QpKrn5wBOICDl1xCJJiZ0iJxOYl2Cdq7teBdXy0NzMMI0mnz0KdP5rrjD
tSga904uGd5ZiiGYXNf1aFIXruOIpyaNO238mmncgcC08VwvKg07e/L8YUE3c5Or3GdK8/VylrE5
tXikBZ07+J+h+3Bquyuomqij2sRZrURF2+0NJb9nlR1dNnOWMq5DPDIjxF60kBKFVzOJoVWfPBTp
4Lzz7Mbp/N6E+nCl0EaG9zw/dwSTwkJWpjWwasFCZofuoLhQeQN6Me4PTPs3KtQbWw+cqWCXQu4E
7mSxOmj1TTpkk0rjRe8/d6hG+5NRy1Du5/FEWyH0EIZeSYoBmj1dq6F0bY5sHNrTTZY+JKnV7rsW
zbmAcJRhluc04Ggxkuz487QBoPeVpwvIljf6aeF6kcNxsLAFUqI56B2/OKR7xiFLloXfcAQN0RKR
KpT3WJzPKMwChYcBIy3VRXhw1aVe1WUwy6t3qX5j/mmhYZSl0RiD342AtYJcTiezdnt91NShjQlJ
oNMw7nIPRE16JQFvn+9tmMHOAiH9ypEkNghCKXyuOTCnseEuQ8zwVw88LdrJX7n5r+ee2KEK7amr
MikNdN1DuiG4vPPOIza+ADq38HAFSoQzWl+LUwhedMkQe/QWD+hB4/LIS4Z9x4xdDoWcXvl02eC5
l54aFKKZVs5WYxNMbI/sfUxA5zqixUjPg0R94I6MgPQ8fp1aWz8/ip20sEHRMnUtqCppUDt382wE
NpLIy2PankS8UK1sv2DTEZylLPMqXxgmkaNzqdKWoLZUv8ZgJsvaFQ0Y0p10d9nk5sDQWYoaLIA2
Z/4/2dZcmU1H41p5IKqz7/lzov1pZpZ1ExwZETKUweCJmq1GDOrkGdD3FIzv2kIij0NaTjKJ52cA
jKF9QVfRT4ELlhBIkmF9X1zDFx7cdpNCfT7qYdPdlLYrmbuNQxyvO4BqArfm4pFCjJSaRZS0TpHj
8R3eMtG/Ul4lYRMpM9o1nPddQGKZNuzW4NBRirVCx84qNXTqh67ZcUo6ncas6cICnXaU8ABXVb+j
EjadjYMNgzsytTrrkct7Redwa4Epdyi+J8SJqq7f2exmcQD9t5e7ybH81k6/VPMYaqWsE2DrPIB5
aFABFQUcmJiMqWOfzbqLbGUMlHvPt4MGNYzHJPw276wfM5Q3gdKXhJRzmmj4KZYTxUXcXc/5ky2z
Gktrgk0z1rrQ0X0STkvofIDAaWA5gc4CA13eeVgFNRC6WqC4eDzsgvlaBjfeHj2cagVgohdMvETj
qlpCBQee1Xyr26C2/fx6FQrod1pg/WB9NKP6roR/+ur6Nv6fVoUlL/O6U7J+aeKl4n67NjAMSsiS
l8shZ8uHPSTYoKlGn9EZ/J2PE5soMZq4TItX5pQHdFKGi1ndjVLyj43T/Y3nETcxvAygvnHqw03Z
pMxGnTNmCriv0i/ck0HDNmPASiX5uwmxXFwlY1sXCUw0UG0nra9CApTy+1ZT/B6xzq0/DdqDSZ/q
XtlnC/VtIpNU3h4k0Blwk43GLW+yDcWc8A2WirygPecenAWSYLBx2AKeiC6Clbn/nHQhG1rXTV02
xHXtxVkDhV8l3aWQY8e0B0rWSALrxqGEo8hEKqFhZs+aOZfeW8oxswE5QWe7rxKw3uWs+s47KrmG
bUzdiSHB4alNCAEWD2kTCH7T7yCLlRxG58+OKzDxaCiCB2ojzinofrTYyAOoxe/ILjd98zn/Pu+M
YIidw+W9dXnmLFXAeqZl3XklWx/fDKjQ8jGYiBJMvI0vm7k8b2hDOt1XRa8vpAN4JraGqdJ96Eks
z+3YUclLwzo5Jy9QmDxcdVBBQXsWHm6FrMudR6Wp+onFBW38SX3N2ROzLN90v7QtpOuBiksM2S15
e2iIThqOAlwLBJuAURWut1gteCWHCPWx1LAlqfJWcEenB8pTeHYHn5N4tLG89NpqWd179ukX/X15
Vd5W1/Yz2fOIPJErPArEzsvlFdt0jCOb67CPTvN8oNB+ULw2dsvsJZvJ1WyVh3ExJYFCZkaYPdx1
kkafkjYevHeLeT/Nn+vs0/9sJOvxcjSSRNPSWsGlNM6m62JY4nnWAkPR/jTsbd24RxMmZFr2Am56
8OMj40cQj7Wwj8tbu/GdWIvsDzgVJYFCNnFCJFJdDhyzCXPQn33y0voWuPAI6ZVkfTbO3pNRCeHI
9Up3hkZRG0OvtTiYpgrCJiepgURD5Sedc5l61cbBcWzPFOJRUmRAAGuwZ1hI35BHthWacEOrUEPX
ffoVx8CzJFYNPRdiUBoTcOUVDbaVnqVRU5aBbXhBYWfhL5iBzMXbjR7JqTCF5ojEnJlw8RbQoUVf
AojsRsn89bKVzTD008pbif3Iy1mzuLk5woo5fcmaK1XW2bt9MB0ZEEJ4zhpIHywwsHxTkca+4TrR
9p6hHfsw3CZ3muSFYnVgMZav6iC/T9vb9zkaUDrwjvSLgoNweWjd0c+rFJ6woAU7Huk9LlKSDSWb
QOFdbljSBtEd9vLyVU0y8AOn0f9siYSQOlrMM3kKC+j1iYGh3o3gLLpsYnP7oOn27VkH7a5CEHI1
4jQWTXEgzM99Xfnq+Kiwd10FdYBFMl//wiF+2hIiUFaUutaqcAgasWiO7KAA9cD4UB+MKN8ZEm84
b59bj3a8i2FoYJADDdNpFB8qUDOpNY72MSCHJG6hnrJzwyED1YER1CFIQeUxditXx0Xyn2wTK/WA
cDq1XOltG2ovMVRweDiF7vs8Dcqg+kEPoOpv/UxKK7TlhSumCiLckEDDeE+HaSVNqafArcakLUKu
fVJbyWm4dWfFmH5aELwQupu4mYAsFuw33U3y3vmgXSeQuHXj4tOy9yLbd/3xZgjUaytsD1rv43oi
Szq3vPT4KwjTqix2g8dbfAW170Kz2c/z5z55tccqUmVoBdl8Cod/yWZoIeYwlUyPHTpXRiZ7yPwX
TvJzQgXPtJLKKucJJsy4vlO/rMV55yl5Jk/tTr3G0SXZ4pv77nj2hH23VJbBeAt76JZ3nptDsyug
WFa50I3Gu1Us636ULZZwfI1FSZbaowwUC7XnFyCR7vC65QOVcF/N5n6spOnu6uNi5D8aoMjAOaE5
3Ks9DLCP0iftBnWRqzqYHnFwHswbcis7aLYyqWNzwsFm0mQZ0xZhGUMNbadHstH7et9Jov/WeQZw
A0QVARNFXUswMyQTdrvbsDipDf6Y5UZ6BcNt6IzeB9RN3ulDcw8IGJGY3XRPhBJcqSDiA4FkwW5e
zFlJK5VhNoFjAYoS8siozaC/BLJlfh1Wpj8pkrNha6zHNvXTKJaYRedZqcZiq3iyzPtCSXwjN8JJ
cyCeATCdlDF4K009NiiETbuazKXVYVAhSjiq/T63El8nc7BM7fPlI/a81xQn0bEtIYCOHjdG2urr
hGq7pvHpE4vrOM99C3icBDM6f1hMX34abfvpTwcSJjXXzbYgrGOxarR7u3IfITMUViT9KBnf5vYD
ARvqongRP+OO7KvBKQYI1OKRWtv17rXlxXW07Mn1vFPZlaL9G4CjzRvuSqP3u00xe/WgIzT3QLFh
TqeQEpDCstZ3aj8PrM85nAePpqwMMhpo3yWjXS8UZ8HmyLKwPZI2qftpQnjr+fJ9NPt92uVXZIKu
rFm/cxfvxvOWL47O7hu1kmBXtnOaI9vCiuqocLRGhpnOZ7/T/ZWKDvyZNDA/5cBbRfTBvibxn6Zt
WhOpI6PCVqlYSunsVSzuUhTXi/2iRkb3mpFyd3lmN8+NIzvCNpmnzuoSisERFbwoanNbAajHlDri
RnMFNQrZZG6FgONxrdvn6L4AFFBl1+tkmvGShUuYIR81032J5jMbDjS/qL7hRl6oHS6Pcx3HJQcS
Mgy0FbVu3/Qshoi0r6E6pck6PDc3/tFMCglGmRjAFyrY+GB1DXKAE8b2EzUqScyWWRHSCmhdZMTL
C4bbSQ/lwme3eazcD5fnSmZDyCUUC7q3qoJtrns10Oxo0UPHHgRzhk7SV7J56h15gy68IxhlXRn6
iG1Nu+9Ko++X/gUlb39yP2lzG5lOBrBY6ifsoUGlW6Gv4/L18lANiT+KKiX13IxqO2GsZFYc0L/o
1w6D3Lz2boTMV98+1TbEUtLko1G0YcnHXelpPgrmN12H0hU60qfxfiosP9PYfTI2vkf1IElI0NXz
E6QpD4zbcVUsV9BI3w1oZu8d+5D2d2PhQJJBiV2QsPXMBrEmD/vcCiqtDy4PUDrFQvTKjUlF7QJu
iTyURfm+2aELOMgDA3eyaKVbkMGBt70H9AC4FwFVLl5uJ68y3LrHjCY5kl9GIG9efPUaGc/g6oTn
G/qnGWEjMBBmK0TDpS936iuDfvQ04lvLd46tbaAHkzQ/WmN/eS43R2ahho8WOFQxRFKHplTKvmhm
pC/GN5LeUPNJq6LLJraXC8wY6BJfWTXF/oIsX+Z0cQfEfeqPkR6tyzU0EV46OCgCod2Z+Q2VnAGb
4zqyKUylnvJe61ebI7QpNafxW9qGQyfBnW6fo0dmhLBi1GVeGi1jccUCNZjCIg3zyHtqw2n2l8r3
UFkvWl9W/Ny+iP00K8aYqUvmvl8wunm4GdEGz0sCqSceNiATsMfnJntuQWdlAgvLGu5PCNyXl3Qz
whzZF1IXy1oUA5kJ9oPOr4ahfmzQDtDVzZXeThIH3TzkjkwJe92dWOMSk7O4bIZ9Pdl2kHUgYrw8
HpkRITPRDIVBpBxGFr28Hyrrgz3KnpFkJtbPj5KEPmfeonowMTl6bA8qGu5lYhib3nh8P1g3xZEN
TJQzW5mKItShdK6d3bJ3Q6MKB38lo8ENE3lsJLukb+7uFfvqgO0OrRLiLc8CQ5Dhrbe8CgzDaHfJ
r+BxgV7cuD70jAdcRyDLe3m5tjb3sUnBJ9BLVLY1ZABikqaxUrTvqsJSfOpOiyR0bQXkY0OCXxRq
TtCwq8PPK0gO2c+z83Wm4H3Cy9RUP2bZR6bLxnbOc4EsGXVYtC8BzA6AobCI1ioFZdsjFhHlPMNh
72qVXzvzCJ5XY4ltANR4PfxI2yFecvvao9O+pexgVO4nglRXm4D5aNJDWY93lq1+TEouxZGuoxaP
qeNvKOSd3pQoldEtWHG61pt4AF2HXTqAPFtD7xOeRMe9VFP67R52yaiQijZG0YApHwcVgdpxqtPJ
5wl90ErtRmHlIzecaLHKkI/5Dg/OklKU1LhwmqATspkaG0/AdqE9pC00K+rKuTKqNlSd5IEYU6i5
bVTZ9Irlk6SyvIVuslFbBpnfKnN91opEQU6pNw2mWxvdiKpkpxldNKjVuxEKLj5ToUdroCsH3g8g
XnqlZDIk19Z2s7HBV7gRekFFJBfv1MXmGkZfJ1E94z48P4AAV5LUbcVHB6C+FZwCNYKznr3Occa5
RBjR0jHKQEKSJrnk1Np8Pzm2ISxjC1mbkq6PQyq54+wDX+6grVu2181U7BrAyufmRqNo5khfEve9
RWnQL1jh6YEoT5cD2GbQPP4mQt5Qtsvoqe1b0Fy1nxpE5l2aXOmfWDiH9vW4n3tJGeMtJxA30JFJ
UT7NcljZWhSD5x+r7+xq2Tk7bW//UPwyykIv4ObOiaHj53sHB/JTUu7GrVDqmGgoBksa4ApiybPp
nbIZTXgxyfvJT3T0Y/QsAg1c2DGyQ/4A+b8qAsru++WpltkVzooBdJJO7mLYHr1Xarbndo0Oumev
nIPUwCtkzR601PsVZz4arHBuoBMeFHcezg0yXo+j6UOdROLLWxnY8XQK6URLHBO5Ciy0wLcny63N
66DUqwjPEBJL275qoW4DdIuFfwVfHXr03DfI9mJVjRewVbosLMIKaOaQZtEb25K+Y5Ksb3N4P22K
fYAUfMFTAXKOuAQaHKQ62vy+7uYbs5Qpp26GnVX2GLU2nORi1cvuS70kNtyjTW6arPOT4uNl/9sI
nlBAAzelBWmEldn7NCez6FTm1MBIXHI9WYZvsJup/nrZxtZ94MSI4A3dxNTc7mCE1T+c4pOh975p
Ppe17oOmGlROz0ltBaXNI4d9S3AhuWx+Y7FOrAsZi5KDh6HTYJ26+X1GSVRY7jPV6M5akneXTZ33
5YLJFAzSOIvgkACkCTcPkHQUhUectRirBuR7eWXt0wgNaz49zCHKsTsSD7EibZHfSq1hF6Ir6I9f
9SeETbBkJQMbvYG6Asqx6bVt+v0Y5W4E9apn108DvsQg0VokwWtzZn9aFbeBTc2uM1qMdhmzsAA7
l0G+t+mdushyuk0vhVwToPxop8Hr+6mX2s3ctSmqF3GjXC3OEo2DESyWIQmL27O4tuLhFWBDJ5KY
ZGr5pPW4K6T7ugkAWcLSuX7zRO6sAHeir79yVYa/gB92TaXB1SUs3Oi0w2IzmDTjdE/tsEDtngP0
PiNtJX4q9ZQ1hxCO2WN7b6nk0R0sIX2jmoOLq3mLGs1iBnlxS6ZviaaEallFYNz/lUk9GuFb/nhk
cXAruwQrbQ8dSfV96gB9+DbIPhzwhP/FvuZulESyt/wthzk2qp86DE8T4jYV7+Ol++i0Vx5B76O3
k2z2NTaezeWqI6l64BgEzvHUSIHnOJq1S496kAuegx7v6nVgHtjOi0lEYkuWIm1tN3Ru/WFPGFSD
Ho2MWli7ATIfWeEX3+lVYx6cQP02hlaFXscuSKGYhus00PQrzWASjEF347zkz24kGbzsy4gHB0DO
Sqp6qCrY4bQbDuZrHtWBBwiI7dM6uJpDcy/t+d84DsECjEYRFYfV2qN+OuOp2lgTYMZrNYx+mXgw
vlu+eneD3yMtxeOxRQNFmhluRgUcvoDC4eJrOmJsJVzLVOJg2v8pXYfb5DNqcDUERKwr9xrHVfb4
K68W6Jz9w6YYWc26Mscmgc0u5OHwQkJ0xuzBlBr2L+iS2Eu7JNbr6ZkrH9kTJnbkCXCtkLjCxI5R
e6feokdkukF18wOE+Q7KVffav1iv2aNM8nXTi47sCi49guaq13LYLU3nB+31CI1oMS26T15JJDnb
ZuRbaXRXJLShiTip3prmBcTZeJXPnGudfzWMASoT10rCIkK0nSmj5NzMesA6+ofB9QsdBb6m5Yuu
Thgb36lB8kPbl7dlUN/MN3TX3PaSus7WzkCfG5oGkQMgUxROyKqnYJpZ8zizo5afD1BB5+YsgfJu
RdVjI+tqHo2IecOYWW+ZlFPuaEMfjSz5Wuue5P1syymOzQhvKVBuqtWcYiy69qhqn1XnJl05DAAk
kMSwLZc4NiSskEL47CgLDJWzPwdED+u79JqgO6j4ypivK7sP5s7el2iQSomvyegTZEsmHP2r9qbR
uqt1w70eO8i9Numf5tZHPno0QkOo9hX60jtmj7zQaEMWAbBgB1WoBJYXQm19CrJ9DzT2TnY4vHmb
GE6OzQrhZJnVmTUOri2jMXG/s5TbngOJpXRJkKbqD6er87t2IFBbaSbTL8GLj4bThPtUSUvQDed4
qIMqaqAlxp1NsRRggL3Re25HmZbmvm0qWqiMC79eJooDrraq9wnRtW91TWXtqlu7GHqwYD0D0xgU
o8XaWuL2Lgh4Mh4X3D1YWRF0+h1hWuiY7ZNJka4N9L50tRiisyHI0/xZd18uu+mGn5x8A8FLLaNV
dN4UPM6cV2U+ZOiFumxg69ZyYkHwxA6EzACDlzymWTDt9MDjfsGDDARYyNZ8sFoDS1ozPB4Cv8o+
SHPgzQGCMxKEfZqjopftNKx4vee6LcMA7RL10jkab1s0CfpsN+Y+wEp+Hqb3MlKxrWcDvGD/NCrE
sgq937NbEh7X7xPwYoU1lg6tMYGHWni8bvlO2cveKrYHCjguXilBgv72nY7iZ1YkMwVhJgepQu1n
EGpT3PeSpZSZWD8/MpE4Va3qq4khpF9gwQbZwMENp0cOvg+fhqXrcxb+wumDyfw5MGEFcWcH/WBV
cbSQoIba3Dvpq2Rca6ASIsqJBWG5FIehcKTBRYdFb3bgIDxUZYumhEEPJq+J7Fx9VxEgTVPrSmsS
SR1140A6MS4eSM5gUJtheCAbrb1kV4NpxKCRZT5LRrlxwJ4YEra6zXIVGrRwygbNepU/vADxgD24
dwInRoLf4YYdqf8GgOBf7AZkK2APR4or9svrujEuvYItqF6V+0YJhm7yHbLPAxbauybm6b63c6kW
0HbgWanZfzcrpH8NuCrywViDK4pzBaLqOALaOqBHTX+XAjNhxeaOk7YPHLf1aXcF2exAFgm2F/fn
dxAuMlNvtNzIMfSyvbOLu3G4RT26ld6D1xh67sA/zQgbc07rxlFWOdyuKgIyf3SLHyiT+7xtIEzw
rgalbCJr+tsqKMCdftoUtuVkJXULvrI1q9fwng6CtDwqnvN4ulp7A0jkqn55L59RqV1hs6og43ZV
jild6f/M7JDPn6p7a/AT1HqdWA/1vVdGBRnQJiC7OW3voJ9DFrZqlk+jYzZgpHSLMQB0JFyUAirH
Mt3aTacB3xDYczU08r459lGYHVWiJbTDCPtu1/H8qoN8UYHtOeYS9N5mPD8yJESEmUK3tikQ97S8
r9FD333W5sSUJQAyK0ICQOli9W6FuJNB2MTI/Tb11XfFLr+tfHSJquAxynxv9H9psX4OTsSJ8K4y
XSWFWcNWdoua7J2ljxJP1qq3Hd2O7AjpaEN5RZU1wcigBJKF7lX7uGqBWoBcWv4UUWgpy4a2ud1d
lKFttGqZ+I9wDmtlY0wD/LBUbozxTukfzEIH00Hqp6A3wv8myy/cpUGg8dOksOv43I92up5Sjtr5
zaIB5sYinjmHuXy5fE5tbrIjS8ImM+sOTOQtLOXc3ZHOfW5UZW9Wxf6ymS2vRC8tHphRcTXPahMV
mqj6ycUcQqgw6Jos0Md/3o/+49v0n+krffhn/O3//l/48zeKR+I8zQbhj3+/b17J89C9vg63X5r/
Wn/0j796+oN/v82/dVBx/jGIf+vkh/D7f7cffhm+nPwhwp1umB/Zazc/vfasGt4M4Juuf/Pf/fAv
r2+/5WVuXv/22zfKyLD+tjSn5LffPzp8/9tvmoFI8R/Hv//3D+++1Pi5f/yv//2P//4///jv/3v2
M69f+gE/rjp/BRh6JRCE94Ja4re/jK///ED9KyRGQDqBSvjaGgovI7Qbsr/9put/RZu84SK19fCA
jkT+t7/0lK0facZfPQ2Vc2ATwdgMESP3t///1U4W6eei/YWw+oHmZOjx05Z9Gn8VCBQ5wOqBgvR0
W5VZSsaOKdWhXQgJVMBLXuDzZeO7VGs/p4Ne3fFBL76VGXwlHxV2a+iKWYUFWVp+gBxMDRSI41gz
UALp9Dmn6pT7jU7oa1FQVEFVMG4aQUv07DAtixUqRWYecghzomI11NYLxCe0dzaYu2a/BKwBCN2y
1Wc/racKN4aUVneT3jkf1KYbr6ChZ4fAHvG7toAeS28u43vgGMosADSTdX5uW8MzCEXTF4+X9k2X
2yg42zowSWqXlN+SlqToK5ibap9qI2Qg0QKIQ9uZ1VvWpdCwUWr3aZlQCwooH6z39lIMY5g2bf/e
nDOe+RZrzGcjQ8UopqVDgGIEJ99zU7XgBNMHB1jmkvQ3hdsaj0bilU0E3Xl1b9eTd6Mak/thdkeA
DjK0ftr+WCTKA9Al7Lky+vx9i8b0z+ZYjteV1/bXfG6dawZtLObnjjU+EwMqUgHoQnnlJxB88PzF
TfOIr1TsmA+9BTxpyW5zyuhXo8SQo9HuhtgcVa8Kirq3d1Y7mxEt+XzPXa1+cpLFi/EI3+x0j9A7
aKJqEYMOIiTFQAM7+glptI/51OlP1O3M9wakCvzUU4zMnyfevFtcZXoF6Q69zkw1i3ijF0GZac1V
Pdajr5TAdUR9ooL5yhq9e/StQSq3ZWnzVDXEvDGtut53APQCK8zNW4LzeGcWw/DoVS0N3apGltM4
y7WRp+Qmr5lGQqU2DR7kjHhPHTia7gYzm8E9M3G0L9Qq0CPKCBfzByhK7ZjKp7gfmYsysmrUV03l
oe0wreqbrFHaXVuZaF9XDP0hnfq+8YuOW5Nf2o13YGNpxnYyme/zdk4fKNPzzwYzh7sWsfmOWy2I
eJW+yA5lqySRB831xXenQXuvD3X5HYujE9+eCzOaiwm6BmZrJ/sE6mwR6OOb2Xd0YG93hjHZYF3J
x2urhppQj1aCbxWECZDr0Dy5cRyW7jOn0uJ1C3zOzcW4ye2qDh3Fwwnb6+ldo2t5OHvuFKYVQ/M6
XlMUyLZ0LNktrZUdhnxSfqwaNq/tMi+HzPGK/0fel+zIjmTLfZEX6O6kk9xyiCkjcp5uboi8mXmd
g5POwUmnc9n9D2+plXZaCQ8QtBCgj2kI0GfIsruful5LaKB3AoSqRaHujYwMBunnHDM7ZnMSxKNJ
Y8Dg1wL5vPlGhdnFfgUtrsVu+pUSFVgdF7VHNHsuSjH3aZnpya2pjQPcEDzoM7dV9s1Vm3xte7rk
GxzAP0ExkgfeFsPjvJT1GcaR3tNKg+XZElKdGqu2r7KaI+9Qb9bmnNv5iugJEkVG+FUNFOWeuN57
j/QCC1LpeVOmxqHZKXxrJ9uE9aEJFL3Zaq/LtmJS18aU1ZVViw0hzrLSJtsUlU8TrJsPruqXgwnY
OidLYCeYE62qxJZE7ErkpNPOZpWx4YWhrl+cx3gK3ry+gYSyPoax6dNwGR3sjGzcv+ugHVUaNJG5
rVcG/+cZiFUmZAQyqKymW1s2zTv+eHiZa1egQYDavnVmzMfQeBCLDTMuGRx8c28ElOU8fGExHswb
Bl133suofm007CeQFVsfptpif3pslTov/RzktaNTZtuaXjlqvB38OKFzG91ygFRsuomKyF0DMu7T
wCJ0mtl1gO64GMQZ+V/2y6110T4AvAuPHJbojxNyQG+3CiYyQM/lZfPGsM9Ku5J0wSGKkLB+flsn
wa9D2BMECZj49TaOiLhiPuSjFDxNZnjhbmc24sAr+OhkAv+rcsuCEiSroS2tkhA3/o5HuoSr8FzF
R2+LxnvAqF0WItpjh7dU5x6Zni8dMMfT1IfhXi9V9VXaYblFfHP91PS1VkltoAGrymUj90tL6duG
atanOhi7wuVqFt4BsLyo0xjhjFnpYngW9Xagb/FawsTWDF15FDjobky74Y7vu6H/grdRtWtWf772
I2fMvrIDAgWFNGd43TGerKoe77Z4HY9juNKHfpP20EDtf00CZ296bEi/FGs0koSvfveo0RGVyVy0
68GNtNsFTQefs3UrIW2Xa//TLnI7d52K7xbiA6cN8ZRMWr4yUeiHUMHZe139+oYArz2wQkVvEL3U
WE/pqLyMWxfAiCdi+cCMSZhPhguVYwDKUeFY6pex/uj70h47JEOluvB0shbO7DqioqRdnD2UTsVP
lBbmSMPSeDlixaPHoKLR/aDi5gC7ab4jg4vPvlLebjSNd92LRu6pnu0KSf6gWdKEOr7S5RpiJwEa
BDktNRQI67iLx6h6gWlMnC/DODxEmx9+afbtyyqngjy1Rd3kIEzGd1WKdUf7BtutC+3Om2LLRcsq
2E2W+aelXG2UNCoSF7k4juMXXqJ7CMXsj5KDLy82V7JEVcz7OZTRAuv+rq5UMjeBu+laxq5tMa5t
MjW6uXba93dynemBSySLi4VnyFyU2PMO/LzeZHOwa1/eUiSRfRkdh0Miq23D7TrwGPEe8ySSLlgQ
vGMK4MyVdO4Rns7LKfbm/lJOYjkKaKHuaEm9U2RHdmx9Wd6ObGAPwtf4LHijtGdTOSQmgDUbSnd9
ZjGXD4Bg6L73yq2CtTLZXiC1Wl6A2Lt7bkPcta6eNTCRhdA76ZeYCNFJlM91N7AT5Xp8r/CM7EdY
yLh09dsipZUb+yxEKBPyoyER+dZjFQzSTzJcl91SHGtSzuemKYYripDzm2ERcYPUyZVfR7HkaR+Y
BRE7TUuTIdLt2YcRzglOJ9u75tV2RN4QDAKF5m+cS7aTorGvQ10Ft23ZjsdWFu609raSiV5VDxt+
qENpykYCBJsdG1j8qe1TrTV0Mltiel2ngwv9vFpQdxEdwNKtnGVKS588w+c8/CgH2iDkCPmP10FR
d+eQOJqTNdyOHLkgQTbPA2Ke7WCnlxLz7HnwC3EoQXb0SSGnDpy8DxGyHHWRaXgRXhUG3vlOMXKQ
pOZnqUXwMc0R+j7kSU23SBdrr6Ko9a5Q2eoflWHu0bgYjcq0DNFJSycvSoUYlpUP1hv41cXSRZ5G
2RUcZWuDdVq8xuHV1nRljnVr8CpMu+h66+rm7BkxPkZzIx8ZfE6Pxivn16Vw7mjRLryglnXHYAtm
mSCSDKHIvCDFmg6hGZJoINCBrtNqLOC4wj9w3OpP6Jjq5zZWza6HpAZngxT2djTdmI3YLksti0iV
Yye34wkCgllW9L4ZMuqiOinHUaF/nt5KVcCftpbeOWi4sZAPzEUmy7W4EUKXL1Or3cvAw/XR2xb+
iNSS6si8poiTgVei3GP76b2Iluaw+tMLDFHyrcfuToUvLOvrbYI5GNP0MfIaHLc9VztMHu8VIj86
2F+hvzAyKHeIGO7PG4kcz9jGl8Ok8CNKgTvJMq6j1Cxd96EcXe7CNVJPXCMDRzM/uniIDgGDtTXF
WUsvukEIBMvGpVh/qpVUz1VdLZgq9LTMSeM7cueRoL4YE8SIMpyCFZENAXqaYQuDLllIVdcJG+Zw
74d/zsRcEJ1QSerlknkur0RTYpEmCMuLFm651ZxCFbgsOE+D2ctUqVle8MiEydBZ6EjHcllPkgp2
vYR4TpyPZRUI71xw/BYCJtZiW6W18xSmlkDM3zoV3DnA/PjkFo1Y0ZX1sZeNzG0vh9silLDW6srl
tq49eq1x8XTaU7wnnEM7msIr3T0vATY7qtWHoz3BU9bNLs5ErWTewbj6itdS5cq17K6NxuadeUv3
AEGuPyScmnXXCQMfZmQ0jSQvG0rvfL2i4Doj0k637DDXvHiGY/o4JtusyJMwjT2GM6WXNXbbq+vC
9h0oNso88Kw67Te45kZk1gP8khbcTPEcvG/gsA/B2JA7Q8n6CXPo+gZFbf6MLHx2R1nrc6Qmbx8R
I09iRPhPWrRFnNsiWN6sLvoj5hXzuNB4SChT4y1Gr/CabBQKIzwUW96i194HozRNUoRrd9BLgJVR
VOsPOxXBr5jR8m4eqX40iMX6nKmDXwoCY889idZ0LDV9Fz2e46B18YuTeLin72kqoasu0ton4a7w
W0SzzhLEKjEKanQRyPaWbeu062RYPi1Sy7vv2Xm/RXCup7Vs3v2A+KfWn/ybxfRdplbWZJEOt7sB
iwEfs/T9Z4+68m22knwG/TgtiZjRGWqKgIsxFvDoHFifQ5W84DzFYY4ua4CZLkPrbWnVjQmvWb0T
8BS5IMrAg3jEDf6VLUNzOwQ9bmBcG/96o4S+cw9xLBIuiB8wd/CQVD4xkbo2Ihf0j8t1SYKg2VFf
gxyG0TV0lHMbZ4HX+GioGfsYZhNma0l9FMaQeSfRSZqbkJB97MTyiNOJY3gop7SSgzr7bT2CTNRd
9MvXffm5yW2DZBd3+ZgEQkeZ543qORS9vnYm7m4KzcJsorVxaaTQMSEpXnw1xWrSaPPWInMFXs4r
G66J6Zi6QaCOq3IvnIqrIqRuhTmS9s5sC3CRYxSkfkQ5U1UVhZi8WvNsOfq5ZcAvecHINSm8S+8d
bI8ADcd5fVNhiL3VZVDMiWrnCG60HulzXK0xV6Gp7vTaEpOyBtOy9kj4y/kzOpOmW08MI8LJsVIf
meRRFrWa4ikj7KcZuXntq6LIhyYQ9xAV1Vn4vTKaBdukT7r3lxtTtcMB21PQ3a+Vf9FViGyrCmGb
cFh01B93plmx0jITjR5s9egu0hv/aZvFA03bfWfNuJGEmTBtewqCZf5V+nCMv16GgowJC9sD3iQh
A4sOmtFE1cfWm/ERQ+ib31zDN4SaTJvcjQznOykDtSV+jQBiaPKH5uitU3TpSWMbdFekRR4xNpjv
tw6hhziy1BmmKyxKceyR42pcizwSMi3xjb96UOJVMX9mxPkviKjfHrygLzHAheLJawZ7sl5E4frh
+2iYm3mQb8Pm1b88DA0/K382qCSY2DCgQzo7qR48xkC8V0LL9r6aHDZNoqLnzwuvp/uoWQfYpLWl
mLASS+gD6cIJ/8O40ia16qGIHWDeHKViDZpfdQDruETrqX9ZOJ2+atL5n2VTIzgxYkHzCScCd4Od
GrODz+D4gMwL10Gr1ADP8Nulv+pEGX44J8glCDvo95dR4Dhy4aYg5PSHq9KwcodAUfsCn1R8eYNQ
+7qe58uCMvrVxlUB/13rYT0ZZLzs0qq1nKUhxBgSc3k9twBUhCfTkpPth1Bliw6xkT9gl2JO62AQ
RjOH3b1aME8jNxITDiv78ixYucgEOG31M9rclMZTac6sY9ELobT/rJ1AmAYR7fxgu9liHvyzAX47
DHMCs4mi2gUFYhywDjpsPxvgaiAeXbc8zUMVMIA0/ezyIgzos5lDhT1dpDp/zmWL02CW1raJiyTw
CTgt8xOej27d6xAtSFIWXnxoMem81h5ZsVzu6S5RGqgYrGx67w6r91PeLN+Gs/UkaQW+ao5eB/h3
XcWFXt3JxBwak95rsYRCeCuSSTEdpLbyvTPvVtHimWnpr75q1Iu/GQmfNNkQk4xVMX2JcJURXtEP
F7uq6JbPU0VxfGHk+wSo5W61D9vbHaGNQNWGDL5OPFAHb8UESCVF6rd3tSG+dQ8VjDckfrUMLJMh
dOtRJ/VbvUp2mLpFPMkCigIakhDZnA0wJLhn7EzlxU1SDnCYdsQ2Z8En/y1SI4DTbV7WlxG+KSyF
ob93q7q1vOlGgrkVY1WRd0MRUIRl8/pRrV2BwNFS+uTEJFUk86O1O/s0ig/NwlbE/9nps2BYrYdw
p/fTeJPYIK3GIKerZU+abiQNNVr0Yuub96UoowOErPQsWto2iTPL/Gj5JBCZOJbX49QPt2jR1ZRK
EChQY7TbXU/95Q6RE2xXlXrAUcywkuO1wiGRbjLkPlB6O611S1MT6iEXa9gw7Bk3xc5vljBrg0mX
p64J46SCJfPjRAJsUXWEfY+ycIUbMzMsPI/M1qfKsPYRiCiC3/QQ/VIdIb+CsPJuyBo3IMUKLXcK
PrSfbQOsFAN/lVViLd5I4/N9LJy56iUR+2gN3HksLD+iYKLcRdEWvkdr2d+2RkDS0s7k0/YVpm1k
hlWJ4f16LFcSPNCZ89etIsNXo4vyBwfqcpCy3ruCVR8ibh2cJsPtdRg7OKP08UpRIHwp0qlp3MVs
trgPtRBvdiS8xjZFy0/LGCw/u9aLs6WjS1aU0LVj+FAAT2KjSMIABORI4+x+NXEfHCYLu1v03uwN
qrQV6+9LNDxW0Mx/BmUfyqRzhXcPJK3NvMJCrFX1M8BSWIw051Z5fiqDUOV915T5pidIktv+pyb+
oaTAIlXUnpBqjLHHHki5HdgK8BD+LiLeS666B/H9abmVcQUvw974CavwuqQOLcQ5vkFFSGKO0TFZ
Fx290tWQL3/byDsCE8yxYKjMBocTTMa0KPYtb31MyZWuztPgBBLDx1X8gOk7lmOjJQjzqWxgeyux
t3mhYTH9JFQDfeuiiWc14LUj78f1PNOoPLr6O4U8LiUoZdjBBHmL6DWM5CqAcN031kuJB8A3qXk1
HGjkY/USaooqAcIWXRGpEKdQeNLsep+p1zoU4630ZtLAQK5QF6dXMKxFRM9uEOSo13o9yi7q9nPN
ujXx4tV8Bg3SGBCwwSpAAgEbE0E29D+r0vAT9OPoVEhH7vE79IcCc+QpEnP35LbNA2BgTA4jWaAm
pl9ywYi5bYqeoCuT3aEbO2CFgSTA+Ep7h4PV5gB71NFKn+/akfJ89thwggSOXxRl9QubYDOBPtTE
Byo7nfLJxI99xbqncMN0KR0wGZTq5b23GtlhaCQOdSuqPplntH4RkLWDz6GgQVqB9+qCrc7B1kw5
mAgp0ZCp6hxLN+d8aooEyXID0NUF2+K0gRYEQsaHtq/na4EuLkWTivvOV/B3hcnMIVZTnOswrC5e
6DUJLjVqa1WU+VpzXydmAUFfLJU8DZaJG6Wx4b4RQy6A8MAFtRzWtwhIpAkX6/g4+B3HrRFAhLjD
mVyeVB0uUKNRjZTsgmN5aF5ouhFvsVkUT9076ny7JKCs2iArZDx9ttLHapio5+pqioMgW4eOAGtv
IMaqHQisJFJBNaQYG8NHZWRzo3VID9IG5EqIsrJZA6+S/s7izrz356oI09H6Wu0bTJr1vnCE/6yr
SdwMW1+/tlPA12RbC3GL0UXnZi1CcQiakW8JQQzGc+XI/DxETjw6dDnIcegm/77g/rDuUAibIouq
1byGPJpoGgYTAn78UtdP3NbRCVCOibOwCaujmzSiVknjkTJbAUF/oLvbttSnpiCZ0p37PmBJ8R6s
Al8BFlu8NV+x8qxT5oLlfouX8K6MfSQHhaSW15qPsK4iriqgT/MVMwe/7Ncqlwh0bVNRAqzMTOHg
19KogtCzBHa8ZsU6VTBhZFoBI/B697GWHoJu2NBzoPSw0VgS/MQFXfc0dOsBbGGx16qJ5ZVbxiJ4
jU3p/fJgChs/WLZGIsM3Vz9Nk4O8uC7JhpSskSmLuROAdPWhA2u2A8WtSvKujtqvym58vKZyg3jH
AAW3H10nO5gZBw59glX1+uWtelQZ1NJTnyt8kWMyS/SHWVx8I68b+Fy0JZqGH6tHbLvDqgOp82Gd
cYQM0SwOMqB6zIUm37YZXinqrG47Bh8ZkKJd0vV1xXaaRTCLMgTjhdxYeBp8S275ZqqdmkoBk4Mx
MvRnoU177zVheWAoxg/YJO0vizJLnPfLhBKLv+tOfOEBIpBU/bmNCGuHd854G20FukC5HYpYDzAc
kxE2jd2CEugX3BxR7uZLFXgMDauYayxgoCAZWPST8hUysvhrQkf7Zf0lqvPZEJyrClCYn4h6Gb6k
lQuyP9u4XxFKN4xJBIQuWVpA1c4L1Hu9LQ40IIiC67mIoyutIpOSoVO/sAFnbjQEgBeMv9u+9EZx
7EY8Qzu/YGEyka15xQfzc76NPLMb82/kKIOr0Kvnl824cQdBtGeA+xByaue2AVG74sVwOXs3IE6n
BGkW9b7DSPMO1BXtNhgP9Qs77O0PHRXuZo5olXeUTx/OVDM87gRSUZralpcRnC3CPKy4m4N52Y1k
QiuH3dQVDKjfsqvFan7fMj4/GKQM7Cc/mk9lL0aR+FhLfBWs0eAcQqBKyG++aUsbXRVM4FG3Ddgu
MJuZP4RRHkSkx5lI1ydnwBm70I2n2RpxnEpJ9qqrxl3l4OQ5hm6oEjsjBY3VZs6gOoXlyxzVLiv7
OHQZrgu/b/BUPywhrfFzmUL6CfRSE+VpPAzrrQz74VA1nX3GdBgB4TcTPyAqUeY1m9kbmv/4tm9L
tqeQtR3iAuqTFMQjNelU8QX8OPG+K9u0jR3SL7h4KrbAQYDqmfYaZTm8Ec32vdE61ebWEDALZ9DI
0ZyUOGWSihZQ42v0Rug9RMak9S+sx5JaD4KkSTiyRX7o9hs3DNc5+Ii9CBetwDeOAXyKTnQoJQa7
dlaQL7dr1+Obgy9nzijchXE3q4Xkf5ZP/FNKkkfd4t+/F4f8O0HJ/kt/CzCmv/9L/w8qSDjkG/9I
QPIvf/rjf/vTH/77n/74r7/XkHy/6i8Skpj9BmkcMic8P4wCaDgg7vyLhiSKfoMCBKp5ilXOv6pL
/k1DEv3GYS4ChTQyH+Ha8i3H/6uGhInfBNbz8Q/kqdj9ws/7JzQk7M8rVH8TZP5FQoLI52+Vyu8V
0tgMLPwVtOuhkQNUl6HXL02Kjrs9lFE1npZ29SagX+PUphFCQpoEMR7CJRVvqXmqVNQ8R6UXaty4
OvgF7po9Fw4ZM6jlGO5STLbBT9O1iwJ7HS7I29jwY4Os9FT8Y6V9+WbZKO4doK+Lnpvx4o9tXN/G
VMnyAKFh7KWUzyAp+Uzkr2ZksGkCUhnKM/EtGjqJtYoe2mBnaBKWqPxYTan8MNsUDNtRPljhAMwH
Ygam7IoK8oTGiqTdVkDFI4kWnSM3CrC9rIOcjCGk02RzdQde3xlQGW289ElLrfEwOA/r9K1fgWco
Rsw9h4//paSreluEdCeYkcVnZlGWWrcB7JzXDSJBWgkNXEjFN8O42T1KuTWYS+sZoYgROLYhbOFq
QDFlgWGgrf5qK9KcNx0jJMjHCL1XFdGHDtHvb1NHpq+OC3kRNQuvpebxfUiVeioW5id0sD4Ocl6H
aPaisLtB0ITdEhtVyx5qwjhro2V4McoLTgM40wYzuKjvMSgOb928zveY38AnSCRjpghNCnc2EMNP
gRP50/fVvINiFBQdgrNZ5rxvfMdBfZ7Ixda3mwnQKsCKZLhZifIhdIi8a0gTsPvfNTHHgDYQaGuk
Xr8RzDH4wDHu69TV5ZaOgusMLZd38JEcdyjr2OXTRukxFDPYVhxuXZ3RiA5nHJPdKSy+ZTtBS/Ah
SWA5fPmGqLDwARUNIsyqZa3ONV/UmnlA20Uar+ASWhx0vxo3tlNWDdZjh7JhSMKefGFeDOiH5rAF
tIC9RKGoD65r4DfwS/eXbAErS/IxgLwBpuJhBOknJhoEKTt71ZUtvcSdB58hqKfWU7iNfYxeoBdQ
wMgK+WA+5M0/NlwWTIsYT/axx70aQMs6nYD6yl9oFUMfFrAMZvmgdevvOhG0nOUAIcoKzhphd5Z1
yO6Xpu9JMo6lKlOPf9/Jsx28C1mZukPTHN5XbIoISHyJhfMKyWUnP/TmIwLc5/4ozeAfutKrjrDu
2NJZs/Kr5fh04LDk8jFiwnnhUdwu2ayrILedK03OY7O8FhxQbhZryr3XFn9Z7JdOB30CvMi8W+AC
NCtBW4V5EZAVlGhRjDcDTJLAMiLmLUhw72BIxJ7C+jGTUB0FKGeVAJ5Qt5Ha5iPrYDCCtk+i1/H6
Qv5gPNA3G6Pkzg8WfkAniO6KrtIHtDXJC+KHRJDMtSWAtricD3EHOGFZgiLz6WhpBp9k+maiWpvU
tlsF3zov4EPaDR7Py4658wLMFt9AP5sLdBLg7hSYYdwfhmJScnMZwJCzl5lciu7I4QFxa1TtLoUY
0AooZEBTqH6L5j4G+SfTcLX+VdS2oGkob4NzTVoIz7pARTtI8dxtWRt4zEVer7/lDYH8prHaO0Eq
gXRggV/Gdkg8RuLtkZJlxLpXF2E0Wnl47UWuunE+W5aMxqXQSVW4ez2xJyYv4IKKVx0U01Mf4flc
IKHCcbg2dA+GzX79/17CfQhz/0EJ/8N//tMf/uOf/vgfUML/53/6r//jX//L7wv592v/UshJGP8G
Z56YIy81Yh5q8v9Wg5KI/gZ1LoMKHhJndGLB3+SgFK+C+DBAmhZSav8S0P5vctD4N+iiEboHDbEn
sFgX/jOl/M/eS3+r5FgdQe4o1sKhxUeVhzb17+TdkLCVvStHb2c9dxUHIQynRhDA03c9cuVNaDtY
nAIh9mp1O1LzFrn6hA67S7XuvHwYiNvFRQsDuj6SD3TbbuTmY3lgsmdownguaDneEAlNAHTIFwNh
hYNKIRmj+povDWaEGPsUUEoBoppSkF+XCQJHLxYRmgG2Jn4/4/Qn8TOkIjLXBIyaEcG3mBnHLwxs
lxToXIhZQYmdYLM9BZN5ClDdjkvTAFQqyvEQALVZzXGbbvE9PYJQyWaQZiR0+w5vg/p2/N2N8FfF
7e8Vtt8y2r+7ojFjWHZHstz/xRIT0r1+pKhru6CvUQBgUD6OqWfU7h+/jfgWiv8f7xNjm9/nIWIq
/izc/90ahQyXdigk8XbLTDDZRiCCrNje0bh/f0GptcUlqsrUmBDG7LZ+9XmbwN4Mgoc5l3N41K7L
LGCYnabBl4nGLRltdywHd/Y2Hl/3vUURjPw7IgggBlunriNvonHPfjlm8GC+C7+VYBalmwDKTRAK
jMDQ6Ypv3/VgvC9Ut68B0iVIkKmTaFKfDCBMuk3z1yK7ducZECmmKvc0Wip41aJZhE4Q5Gy5K2EE
A48wvoFc8ZJ5GHYS3WQKkPIEy75HNEBtanD+JotuspZ9rIAVo744iopCbTu3Jyz2AtI5aoXwwH98
1WP2vdL07y87vPXg90NhVuMFkDziz3932VlAhCUQ3OMoBz3F+bQH65fwLnyv5uDVlhaXXrbIiKxg
Mb42253a+IlsPRA0Nmart4BFDN4ZRkHK2h+88Nm3doFBItI88QX/4ZcC7D5QXi98cPY2hptJNGw7
BQRr6hCN01x7QM7HuYUMD1zZyl6wgOInYV/sy0X8kOW244P2UOQDs+Mbi5Oes/cW2a3FOt+ohj52
asSbivp2LtAKgd99AByZr1v8A78nNria/Vyp1wrki4G0tem7KzUvR9SPa5iwIC7V4/tNq51Q49Va
IcHE0xdupyXXFL9+O9AC8gFo2WpY3HoRat7EUdEY+z4yqj3MGTLwEft5bm4w3+YOAR1jMR1EQ3I+
VPm0+mWi3ACxWe/PqS1ZBvMrH0JL7xjxYsyCqugTxKI1mIwreB/sSxjWCQ92uuyhXOgF6pZ8W5dT
OBaXpr8DFXhQyzs1O63Ieen657kO73D5oPHB3dI3p0Wq1PV07yHlb7Ar/L0bGACEsOJwB8DKb5uc
zlDbeSA7dP0+0nPTm9yRk1B870FJ07XHklsIPcqbuUavjkU4iJTk9LCR8rpdPpsNfT5G8M0egxlh
7uasRvCO3U9JzkUYp41/6VdYyGxhbmexC1dv5w36FOk7Wt9JA0LR2wvyFYfgQmoEe0O72YpfypN7
L4ivOOIPeDP/NEQcYtE8cGKuILAF6zHcTxRcJaxiGKAvN0JF5D8JrFrPcZWV8jJ7Lg0AyxeyTkLQ
+bbFrRK0uxlPp2pJsgo/Iwrc5sax6yNPcx8cfdnjK/nyunaPteNctdB9iBZwrsZtASn6t6wFHBnK
3nEk7a4WQ14xduh8tw/0S1EWO9rFqdiitPLmq8p3eWneJzKk4RimoOkyQmAq6qKstuoFKxTHWANT
WgCPefAnMWy3NlNaIFGQrg+zhRTTfWsR2tMoxocZAh/mY5pS19Cs7CzP3dokUQCywILxV7Di+xUr
sOhw6sJVVQiQRdxY1CAQoNlhRIWSGEvMww7MflJUOgn4blPt/2LuO5LkxpYtV4Rn0GIKDQRCR0aK
CSwzyYTWGpvorfS0J72b7nX0QdZ7VUEwEPifo7YyoxXJJK7269f9+DlyRHqyQFkhhRou2LmmtoYa
zrMIyyaZBH4WgWoZ2HMSf9pMoFYXRwUQBAAaPddyA0rOCklzr17+LMROPHwMu2z4IIZNiy6NFmpA
ABDZIOEqk+huOW5GNwOmJ0CwExZsBHcDCslqM5IAkMD/tjUgONPrKJVFyiTwszx6VSJPiw76kIkL
GIOZGsXHOsYIcJ/m+FP8QIQmgOcF7P/QIaI+dM+c2G6o3t0yVKzQLi/TwwszQN4COD5BLO3OzX+O
1HOO5FAa4PYOGBlXuerRAH7Wmt89sYiDcoINeCvssUyST9WQyHktyWSwzYZW9+BTV5Q7yarCe8dB
IFC+cWhB158ill8fxzBWK8h2CA0+kCUgJ8CqBSaDuCbrkYAIUDuJwmtX6rKnrMyuHfeD4XY0IdGK
T75IOAh+ei2g/TH0m2Y4+qlJ9IinTrxo3WUctGL84bobpriWku73PTyJGg/eY83zWkmHB5I5UJQ5
+pXlchKKdEOrkHIlANIza14ET9pUna8FiMJ6vcaA400CBB0F90gL76Xx05cwePE5zzpTLHg5xOZh
I0T5CNGT86GW6yY1cxRxtOPrwO5Lr0BZxAVyxSZubblLeAPQAqNroWYMALMAC+4Pr5E3vvnRs+v+
mF6LVWT5wydHfObuUxZ/8N2n7w8qHTTKiFCH0GcGHo+oiwO+ISDwALZz0qEKbEpoBiASqNIl+LBQ
VxCWNuUmBu2+xa1kFhBbk3B30sWh7q8Uk6phj4TGV9YLKF4sAXABHKtqzlCj94lACXpeE6LeaOlM
JQJWjV1JGd1jKURAfdKIkZyrcthQHJyKDmGg9CckdKPhgwYSOvkQqE5JgtrIeZw+JA/TEty3LgFS
69BssakLUK14PQSvQtwiqeY2b0HgqT4oPfDCyieWznoEQAKve7yYS77WWiRMeUSNQiiFPxNQ05C9
GPz3dawKQE2InJV57zWojFB4owLHtUFtjVSIMlxgPRLTqzdYAIrTmNu4pWSeP49YqEZyOnLjxxbj
go+ofuYAySqEQqfKA1GIT52AahQX8w2nIgXYaGJ8VEqxNNsRsLIeGLfBb1QAQpSULZRofGmzQxgT
2PGxQkBbQSQ1CWSuJbmBTBuyleCopJyMmrw1hHcSJ0PwwqdUD9uGao4t0rUhDjRdffUFYN8hFhas
dGGMqwljTgBEAvZmLM9k8UXAn4o4pxafPdL2EaOWoucgugTcKPvkVvRoJQZ7bIhMKJMnMp2PKslp
cZtvgbcFOp1RS12Fs4gKjQRXQI4SqiQF4DLXU3cfMa9A0KpFeozjzdAf06LRh+7U45S2PLI95Usu
iGYHh4QOiHcQOKo1Ub9yGfhHx7cUQgTkJcHdwoUCIO/70d0ONYGb8kffbOoE+ELxZ54i6xexGkER
BQAEAjLfIewe8vV8rg/eBukwJUE1RxK9+xg+0i8KEx7wgNYmp4OOLlnEmoiNW2R8pIrAqFnC6LOT
3+GTRafH3hnqExoPQl0OkZIa1twj2RcgyTQJeA+SaBzavZA+UlNpLNN8rI5JvIG0vUm0tIHaOKBh
tGjE80a6BNjzfZNA6hzBi5HBckA7piLUqjSSytcylEhDU96k6o+6HhE0r+D0RkoOlygAdjeMSa1p
t8BIwhCaCBJqUXlAdgPX95ngkSAT8GDiDolAH3LGlUeKRsaJ1Cnx0vehHZGsXUW1I42wMWWid8VX
irNHl67sCxeqe6dQZRUKCgRJkQe6ZvDJkHshvWe+gLEDDCTqr0TYqX6t+v0px5qkdAcv2c4Si87B
T4ulLz1fYZCPDXDa+HpXDR2qDEAMgQIQku/ULrdFNlUBrYSWBJJg/pMAD6lLUiUS4KNznMKXu1xk
RzwCOIsB917BsPI4CEqLczcSLxl2DB3jpHVnn9lGw5FznTR44YQ3ot8PI7ZJwWgMcSHEyGK5cwVC
7LH3zkiL74AMUsaiUaZKHzKC6gYQ9EmAei3iUnfQ3BCRlzegy6R2HMrWhEOKwwsHqhHAt8Kjan/f
5U8xJ6pDcajwUz5/ZepGhyAeXi2NRku7zD+PMaHzCRjAi3f8c5XPXiX+3CP9AfZzuRdcOQMYrqzl
FPj5MWBfKuEtlfxXQkzUBBBIwJkoAqhMmIYxgmcXDC8NyzVqA+YGFWmsfZDVL3zXGxSi3nJNJPuq
IHSxdE2Gbz8psnxNBEiHFFyjsB2yPDybbKg2vIY+IGVDhpshreqPbGwB2paEfZx3Wy/2z6Jf64CN
b4E6JyGiVEAgY+y0enzJyx0J9L/vvYyIgnnRoJLMPiK2YfWUJqPSCRSeo8qIGFUBNDnRqEUlmiFb
fNERauxqP0HhEQwVTHdWvUTEqzACxzcUNjLclg+8sRCiFC6GKl0SXRGv/TnyIAv3GJaVyQTOlhCK
lhjA7g+nIcC+TU5QMqBb5kmqcpvrqye2qw2eGx2PqWG1PdBbZwcyP8Rk98Q0vkpKiVYCDITTW8uo
rrKohNPBijRhITXWTjPaojLPCONMS4TujPVZoQP7tT52ConghccKFMIrEo1MyozUohAJCRWIPuir
Sk8fil4Ro1amMuBz8Gh7/Jxca2qWT0mHLMxCVEvoo58eQ9SrAHwmw56iWG0lXDCvqf8eFEeC3hRM
QSLHz+I8TEoGRV6GrO42jUKMPwbih49sAiKH0M1GuLrH9QWP6fHwqIlh4bfH8k2ryEjdPpb7PEYU
M0WrpC3hZtkCcK1wm8goJhVILdNduVayQ2146hpdEPV7GAaryDESWE8ZCQs5e6czSeIijxVNHmUr
i53rIIWKpD1gwhGJyk7/wHAlfD2cWbqdHLgNRYVWKPgql8AF6taImu6tNEXT2FXgQoQay6w7IhUN
tecnrN5niIUxBupPFa+13fDyeMqnHTOf8Zt2pBlpmeQKYRSxMatTcaL4zXs6vD5u4N683jYw30hS
TkAjAAMhmFNXOD516eMV5rWVuZJmuwZRJBBO1BiDwFzBXGcA+zg5gwY9nh6P5d6huB3L7KTDD+gl
5N9YfSBSNRpHjZKgaItaNDyXE1JNGg4HhNTwsHnc7m+kGtNpvG14du69EbT7hYdJLNXuKzChh65S
Rg3FHFItIeSxRtOztmbT39/ErKgeJwRhCVavqkDp3GbDcBCz6Wrl8bDurxsPxjdEuyc5w1+byZMh
Eys2YEExtadTPPuqE1x0tUqtx+3cjcFRoPVGoht1x8zcQocoiO6oHNPH8ryZpZ9BfZp0icMQ6dEq
N5qsggSYPYCMXqJsj3+XAC0L+sGhUPcxAJuD7KuUTtHQk+s5BeGE9JFsVzbx7+FZLDHLQF1Y4iTk
c2eTkXRxDEgj+tjgzvWRJmcIh6DeOBSH++OKjsTd9b1pa0Z0M8LuDIBcsXpcXHIo9gCHRdMre/bu
WblpY/r7mz2UovIuAxM9xsPnCHtmqpRs3WwLYQz87qVIL9Xa6bx7e1AsL8CAYx5FfrZtgRxiWQaV
n3rqtJ/VF7GntUpB3chrvmk+8XACJ4wCpO4hflujg/mmcv7NjHICOTFLs3/lX25HGwYejkrZYIcZ
8QFUN+YnL0eH/wIr75yb7dsS4BcS6CiRZ5jZNiHbMUwYr8Y1pVB6uw9szxCMxiqf1vh/f5No/qsl
Br4L4CNI684W0EddBBIeaMl7RxGCHtlgIdA6BU5wqoGS0SyeXCtQBr0eNeGaI+60I821eb1rIbCc
/+7DnEG7JcaUCXv0IcO7W+DHZw8obIRJp0TP9bGRuHsmbpqa3VNIH2S5G0L6AqEaHgD6IJU7j1If
N3L3tr1pZHZTNWyYDS41jQfhaII7Jtz74wbum7qbFmZXVEbRhRfzaKFUSWXSnyy2yRZvXityWLXf
CFri9FdwD2xipbL5o2QGpFzqjztB3bVlN52YXVd4t9QEHmHTJnWPlckatcWYvjqJQbVavWEMwgA/
1Cof2V0fjrppd2YAKsiNALODwbMIP6kIAwWaqwoaZ1RW/yW+ABCnxj/XBAHX9uj09zeGropHD8gE
DJYetx5XaAB8GHWNF2gUr/CT/caPOjuS3/N+01Qm+n5cZ9/zOikPQKYVAAWZlynF3ZSrNMe/kXHP
m5tdEz0BjDCIUFg9Yo5A2aNovN6l/MvQ7lyUjKcNHvUMS8gNOSLE7l1R/KyOXqAXzY/H++neDE8E
SUiMA48Dj/jXGc7qjh2gCsrqtWAhZjip3IEXRnHD4+N27rpZqGpiAYYDvTOkQH5tyPdBwIIMB/w7
Ozh5m0Lx1U9URuC1qkTqf+HNMR33+a1x295sgqUxjlJR6jEwFWWfgl4YvAp+D6QH0N66csU9E3fb
3Myid2M8+F02wE/2A5uJLkmWmPVweTyJ90zcTSPs7EHhd2Eu5ATGNLKE4nO54kva4xbuPRJvW5ht
h2hkeJ+n0ELEXFr3qy59PWYEme9esyA3KW5N02Rl2tiZ0Y5GVBF4IOfQeYKy/fjYpZWBwvvHg7rr
vNyOama4y7pHNRmB+4fbI6WoVEfqozbBAWEEVmah4FwLzq5CGiBreX7c8trwZsa669m+BF4bw2sH
UwDBVlRzZoRaoMfN3PUnbgc49ePGeHW+L/EMCJR0cdsiT6thjApYpWXR/rfuFFwIqMah5u6lclCY
pkLVwXrch/tDZSc2YLg0QL3+2gWop8WlPw1VEK2QQSGCBdau7yb+W9jkRe66X+DJD7nw/j/EKNOT
OVxGOP2f//E//+//+t+3qKbvf/Bvijvw1ZGkAK+VgWwcdctxR3H/QshFgouHnwdEGY38B5/M/4sR
IdYy/cfwsMhYrv/gk8l/ISglAVgBsVqRwYPpvwNq+pZF+ccO/wVP5kWame2H1gMjCokSawdib/ve
EQ+g3jlM9Yyb+olYcYqmu+NeGzN7yHol2fuRhxrMY7Pzr3KnE68383z46xu3AKLZ4+Pv7s9DVoIU
BQQx4tOMI5xcp33OIHdAfnhf7MrblCIXek/Pbqiu4wSQQFekI9ZEdBTzltJcpK2MzGtTFeRfwDRC
zVSya7YXgb7mwGSMQi7IUAKhgVqrVAUKtFTGPqaNmBmiHe+Pjo+rVyuYAlAdavIjKB/ODCjZtDag
RgSYW1+vcmAt8iqCGIDgS6rY5rHecr5kx71fKHWElCZSZqDu4DkkCDvkUsqICTRqHCAoHFHMUUQN
/nPUurTlh334BmARAtlx5D6BK6GQuxRkbONxJKRQH0vJ1Yigh4hLgfSyV8fwqsCOZJEkeFcIEM/q
dZdyhlQCmJ508DukrIFA0YA6P2RHSsVFgbHVub2HQv223CbgrcBruhqe4r6LoA4l5GdgYBGm7cvs
xUehuYFu9jKXNdXPpgtAwhqyEDgJGULmRB9ssOBdBERVxC1T1z2tgXogd0DOAouZi5xOolZJcccy
QR1hwWl+lvM2KmUSEI1lozqU4PIjvKDbsKVPbthImqDFqB0Np6QTCo14DXkWgKPZiH0HnNndkT4d
m5DFa4GLFmPUs+W9GeZNf0FGfUB1Shgo1Mjmcl0Trl2jeF0dw1BYCUj8eqX/s4OnbXdzJzRsJjQg
h6QcdhuY4IoAQAqUxQi4Pj4hv9r9fz4/c83rJgbUazogtJCDFOjnAByiFA4rX5/cpjsne0Jq3nae
cpsWhFMFrAftFMgmc8W+ZHMlyl9j5EoYYZPW7UpTv3rC/wxkdkdLbsr5GZRWnYQBXszzW1pBeLjc
YnwEWE/YWn08YUvrMXNCgKMsOImQRodMS3oT1B9hJ3JGXtAguPO5ceN1+VTsB6rKx+0tLRD96xSi
dBo1KFE1OjFf6XkDXXPvmMQvjz++aB9n5n0ApYwPUsTRqapQbmgSZQ+mWIoyy0Mz99IWFuxB2F8e
t7Y0lJmdr+oqQ3UHMThEiMQzSirAFiN1Kw4MO3X5zl77Vgq+OSjIEYDzNY4Gh5FrNdrsWx2sP9DA
4nbRtgWfOwBGSmI1agbHCgxGMnJreq/sUAdpSMdCPydyag3aGWUWOzvWaBlMiyv328K4v/3am56J
ZJM2YYWejeCyTtud1PYK8JzK41ld2PjzF28/ZGkLfiFsyOpzpKCzAEqSpn8BC91ffhs8rgWe22mr
3ZvZmY2oGiKpqyYfHRGicKhcl0H4qUiwQozt6WuTRE+74F4rM1vRelzsixJa4Q3XaK6pVTqVAuyb
6Z6lp9RsbVHPFVfzt7iLrLVw/tIB+H7g36yNhxKBKsUF7vRBI1PEK6jHJlgzku+QLSaJSgdhhirQ
a97C0iadWQ+Iq2ap22ajU/dIxlSsW0GRG4XKcZigCLuRwMbjNzwgUYD+SkHsPucBQIkCEtSnx7tl
aS/OzAnYzaMS/MnoAAiSCJfeM5HgoEbHePz5ydreW8SZPXE7aFtWcT86XRdpkuswFCE//jK99OmZ
9YhwvvNKKmgw1JXsD6YvAy2HtrMKLjSQMpRSqwdsVRttDTerBO2oLfgMZbsl0t0+yl2VgkQAgS2g
h01VyOWLYxToAJkCp5gAVRKijhd4HarWAtT9a34ppie2A7bYccUQ7GSPB7EwhnnAeEwIhItRK+zw
4J4DK4dcA7j2+NPUgh0gZ34oeOCaFAKYowOSuJ2kZwoq6hRCKU0kwbQv4gdGa6crNuc7rnRnnb+d
4ZtjI4lBXDfgPYBJCDYcjTx0vIGi2KYJlPRAocnxXfwknf6Jf6633Zl21mLvC9cvObdFvdj5oY+G
M18yQqBpyuKc8IBoAspB0vuUXXk5LM3mzBoFZSZkAooGnVFIQRcHnmKVd0PeysO8t6koHdTHy7Zw
Hslpp9xMJAwC5CnKeHDEFsKFdPJVu9WuDPIV73Hp8zN7U0ogCK0HXD1d43RT3TuxY8F09bjvDH3/
tJPTn990XupaMDCk4gBlvuINpGqvn5XVqRZggFc9sYVNqAOjCEUD0UzlA4LoiFx8ghXHAEfSR/QR
KsKPxx1ZsuLzqAUP9mNgpYXBqejXLry0/FuIenfAtmkKNd/JMc7PLYipHre2NKczQ5QSoEwZ2XBw
BpJU06b9EMEeAZjuCmZmYTCUNDnTN7NaeCQTNiFmddTJQCHeG73VEpV+5nHvPR7Bgi2lpJmtoCV+
HJMWdXC+U2m1052qbWF0YCHahGpqSlv+pTiEZqrlCnTnjOTKqYzs6dThcfP3J5Ca53ER0CDTeIAV
RD3EZUjw+BNJNUhY588+PzMRHA82614E4xFYsFFJA9oMVLXQr4Qvlis7YGHjozL81yVKhRRs7lMT
pd6rIsAFk84xB0ESFMmoNTQyUbKtEN8CM4niWbHMW7xqREgGginGhhsDkE78R1cuNS8gb6mKgwpA
OjpsTZGoOBAAQg1RX/BnkzkzIF4ax7hksRnF+pR0+wFQmxgEG48/Pu3o328Rao5K4ZNWSsoRXCqU
CBJXYZ9kXz2w6XVzoKsPvnzh41X41NKemzkmCdNS4P5GU5DGVUfVMwU9gBfL2GAv2iOQavsat2LS
Z4nG/zxFUSP/6+5gG0kMUxAMOcEOQrQ2p8aX3BHtBLcx8LeXVA4MFBfZ3iGyvEuuEBsQ2qy0vTCj
c0xUS+QxmAjRNG9zzrjBlaKF5rgVVo7WQjiQEmeGIyhcv20LfF+i5PrSnwWzfSZ+8pJMbcGJJK64
yQuLJc5iHii/59meRit58MQ3kZx1qOwYVzbdfQ+CEmfmgQdJXOsnHvxI+hKEH1X7Dnq1uI00FygM
8Aj+0dYWZxYCHJ2gN56GwBStEgYG6FoApNkkPRC8FWimwdiXUisjWlr0mQ+B2tYmrlDVjvflz6DZ
97xD0JLSuHshNJCwgNbQitu3uPxzawBaQLDBu1h+6Z2sfoqtp3UcLv7x4HLbRPqgEhi/ilQ4ROoe
z+Ms+fP3YRLpXw8TmDCYGrw2lFP0ZsJYebx1qaNQnkNKj9pcwesIHr5MtokSx7vBO4lwfRmLqi0S
ZSHhqv7mdHbvmKp5US8ie3FHT2ea2btPudq8U+bwCrhMugtXLO3SKs6sBt2RDU9LaEE8UuoFhbp7
V461tVT8wvMaBdC/ziPIJ3uvnCxDaKF0qHeyTWz0emsxarVFtWWsQ/5MUmCVrOFAaXGvJB+PV5BZ
OM3CzGa4pdDRUoSWB5Qc7IIroxcnEPvYqTGYuVpao568xwdqw8v1ldjyB9TgPAEFcZVs4PF3U165
072tYBRWdl6bjlkC/+9tJcxMTJ1KEECI0SnpDM4kFCGAx01BVAPXwQupZhaM874xH8/AkkcnzEwO
MHcZmU1WExSEBNDwinTKr0yiUlq4DVYs/3e+4c4OnTSSbt1GaIGAzLRHI60aaYkt6bQG9iwdpSeq
aIwq6N9k/zRY9YZVC6dW/G1tkBvuMBhvYEh8+sORzk2RV/Jt2aETjB6ZpPZTMFpNMghr7W6d4Wf+
WbeZBepo8t+2rtbBAY9xIdGsipdAAQuNSik+fDBC/+GvnMlpN9yb05nxoaQeBBjTwnXJOe+vPHEG
0YYMdmV/sFZm7P5DkxJmjokPVrUun3wg75q9d6fR6r56RzD5M/mZXQij0scrVI5+Pm6NXmptZmQ8
txrEEnrFDq2AxdW+nEYFgp7yicUvSCzpe5AE7z1FlEF3pVba1VNdZU2OeWEy58L1IRSaR6lE2+Aw
0lBfLNfamsPALIyLn9mYeqhCEUXklFPr0FpijVEX8dgk5UKDAoOWnFAUqXh6NWHlTdSZy6UW4lwc
eLl8p9UJNE/uuW2/QUS4hyotuXImmQWb/k04cPOUYyEPUYd/nUlSA32301xBLWcDoOfkFkqY5VBj
jSaWI626UjLAX1+Z4+4bHQg0rTZMlH5btAqJSh0vdw0SJZanCysbbwY6+Psk8TOjBGBNGbGT11Dq
ntk6jdYYo4lCKgPobGDCpG25Cw7sC2Smtr4BDlkl0B9vwqW1mhmqPA58MQR7qCMkpEnlwVvAxdB5
iVSmlV4eN/Ed9L9zcPmZHYKiErRJOAyuUTg93hcGpXdapDWQcX1GIMLooeSKejC72qwdraU3IT+z
TIRPVQK4KCmHQyIB1aLGlcLEQvJQRWktrhZfT7RR/kkh21CpuSbKuVFotfrUa7kBtk/Ll88rg582
/b3Bz6xWjhhnNjDoCZSfHNSHGKyS7wsFRM8ybVWqp0Cm4Fgc8m24fdziUoMzG+bSWUVCnwQOqAdO
3OLU1Ch9ycG3+pEwvlI2a+nEpVubn5kvksndtp+WFbLOWrKL7EyxuKNGA/tzXjsYS7c1N/OU/CYY
eSpHIxFK2YQdaPfdsFSgThJB36piz+B8iuq1UMKSfwspwl+ubQFUCQHVg293/CRexgtK7mpaLn+E
ev4O+nJ2nycqhKEGizl3FvuxhmxabHbm/+DRmoOJH4MsVVSTfY1qjrPvTxaRUgoV+uNqiNiPp5Yr
W2Q63Hf25ETMc+udcH1d1Z4gUA7BncTyLSAPBbgGHm+/pW/PDMo4hmnQg7nDGUNAEUG+3xFPHbUW
pFj6+syUgJ/dFfKawwUN2AsF9g4h+VkK3Erfl55U3Mxs1EQIEgGQXjpgOAebO731Trkebdkz+QKp
COr6eIoWLiJuZhL6viszPuZxcIZYUDnwmst9Tb+MKV8qkugZ8EGUBHrwct6HK00u+Rrc3CpAQyYh
Q7RZXAUoMe6anXsttuE+guOmNpfSrJzRDiwoT35VJm3mNrSTjEatn3w4po+HvZAUobiZwYCQNhi5
QZPqdF+gQt7i5cO8hIcQJWpGD1XaL8bOT+XOP/Knxw0u3G3szHZIPQcpQAnt0fw5rnY1Esnuj0AK
tMefXwotsTNr4adCPEK9g3L27Tk71dNcVk/xvlMTa/ySbO+cGi020SZDnbXM44lV7POnzHzc+sJJ
mHBot2e4pLOC62IWTlbyCkltOSgAK13zDpceqOzMQhSdVNR9hu0C7n27tgINVAXyFEdF+bfiv7+/
gyJbG7XJD8pX/LNvxO0dq8TOLEecgjqy7TEizKUD/UV2NH1XBiHsFdqAh+StgJaShftyTz67z4Jd
g0MrvwYWd+o6ExVtDABdLdTH0Mlg238x1xjF37b4kXNq98yDo3bjH9fSAkuTPzNDGRTZeuiCIai4
QRH9JXj+szWdmR+uzZBrqPFZQfigoBkSCZ8pRFIef/wbZndvfmdmxxPShOi+jdtncKJ3lMXoNCej
KDSQoepwYYAjvHBbcc/K3hOvgp9QzRGG2BXwhLV6m+mEQdjhSips6en4DRy5ccZHiUCpdYUNBukq
c9pWIHRUYp0zXJlXfzJKtQc1iV6sHJaFFCnUhn89LSASr8QeGWVHQI0FRHm0Ufd10CPpvHpAuRfK
PCDPp/I2RBC0dOutbGlm2g93pvz7KXIzyniooMo0YEEbO//2JWjSDAIl2vmtHGykU7tpDGpDv9IX
YhscIJ9xLD+rjf+WH/HWCCAypoPWinyp7WRb7nvN3bBrGeoF2zgpQt+aD55AuVsT1LhIkZ2YCJEL
XHnAsIJth1/ZcNOn7g1+ZqGQBfGZoadgoSiolAQduIaQ/SxkcJxWusun1b7jEu4FBHDSyjJT00G5
1+TMbOW8T1JNV8HZ/mRZkKqoxIcHrbNzbdONkXySrgIKgWzltC55C98xtpvVjchc9Ed3RJAHBO7d
4KlDAOYuyEFDnowunCw6+dJzBjYQZnx6fIYX7M73PrtpsU+ZMcshKAbZ+FzLC8nOctHKQfP3+PNL
LzVmZoD6DrzZ1YD5K/VWHbTIDOH91Gb7QWis9RmepodRbNCbiZxiZZfMiqH+fvp+P+FuxsQmnV+m
XgNMpQHC212/oTbh2bN9lbJ5vTZCTxk2qbEywKUJnLlBMTiHx1wABrKDcqLn0de8YX4WAjJBbXEu
/HQHsV0w9vk7FuQbXjyekirUvLLehtFwCgV2pUJq6fTNzFECSDLbDAzGnO+aQG+r15wEDW/brxie
BbszR1rTSR1GENGCuSM+2vYaCszKDpnO7p0DNsdX9y1N0NB6xMsBYeGiUIjwLEpXibbbcFhZowWz
QU9N3+yHiJAqD8TtsJkg2/J9EixfhBaFJ6pI1RZwYwg/r229BXPx7SzfNDWCUy50M+wGxJ332Xth
d0/eUdDid/FlvLZv0fPjXbcU3Zkjb8FxWRUJpO6wxYEncWLLV2JVVEcFslEaSqjAeIt4Ey9D1vMp
NiOVfF67gZZO1zfo4GaILQERKspH0+WBYZUW4CCEvrw34ZSa0IX7ZN7FGiIE6xC+pdWbWRCqDPqQ
m4baKcQeQh/aqPYmPFOEOwY9NwL1VVA8pdfWIu1L7c2cGqkJhs4FuyGApqklyZdaLpw1OPZS8GFe
yAcpiIaLSXy8RpZ62EESSg7NHnBU6Q/P6cwO8ODmIHhoyDodsROBPmvbNVzMksfzbeJvFj5gUYbo
TWYVBKh2b5b7xC5sqIXoxK7dtJtay9RuD14czbfBMtZtoKD9eLczU+fv2Ig5wpZrq64GSo9ysCAv
qIMgwVwpj64RgVSaM8fcJKBehiSXSaCCID+liDeCDPMV5HNeow0bRqtAn1IjHzXEKgnVNjXYM4fH
fVt6gs7xueCJLXKIquEZnKMenVdECy9ClDafpB3474602m5bI1HLNYD6kp/73ZGbZSjKvBQLisSj
5jo60Rujgvss1oXtaLjnHGrnFrja+B3EvF8TfWWMS/M/3X03TQ7wOiGQiiYLzT1G5rTaAbAV/bb7
Q3s2x+kWEd1HqDmhYMkQL++OtZXYzHNvNmrklFpt5uYAng/Ojt9TPBBJQ7j8aTzw2/O7GZwAKe+u
mHwujtGk7JIZHlDc4NLbgErM3/grz5OF+/O7sPmmlTQB+T9Z4mXP16XSTtUL8UrobSH28+1L3nwZ
RPAj6wZ4ERAiofBNrbdlpLXdxSXAT1xzcp+C7rm9/OFWmNkX1oP41zBZx0JDbEIGq5ROW0CWGeLp
cQsL/tRvGFrU/nSgjkSenO4gfuOpkMaTIZmzYkuWjs8cRxsXKIISsw7HRxsrrX0R9rQdnWor1SNr
PPpX9ww6N9BKvWcrp2fhPpljaQeuRWCZDKd3aWGDeZLTOCTof66FpJbeDHPILEu0IzVk7VReF52Y
Zx/ZrnxLqjA98o/HS7Kwd8nZ8Y+hwdWDvxkj6MTnyM+0IG6Pjz89uWB3LPscH0u2EUsWlIeAGid3
X/EZ/E6x0q6cjCXbTM5dB9Rv+TlUVJ1x3+/d99YCTjw+8E/dybO7TqYMML6itj0Eh9/H4/EsHMY5
ZNblvZ4UoUXkoMAX/F01vDA7s+oAnF3NStBz6YDMHhyhSMU+kWPKKq3/iDf+2v2+9N35yfbjCDRA
+G7AQH9eaiZuTKZfWeeFpSDnqNeclHIocImkU0KpcJdexCNK8lxHOraK61A2YaRasicu7grEbOFU
kHMI7NDTdU6AUx51afuADjSOfelj1L6BRbSJjjlvtcQPEYpn7LCCnbu/k8k56pWixzaAEPc3NOKJ
PZTbYv2NOS3t76cEZP6/3r+EyNFJ72Iw3m64hofsCq15kwHt8Hu0z43HO3fBMJJz0GtcSlTIpTHl
+BarFU/CRnjprcimIUoCYURIJMv+ptjH4O6FV5mvmOP7xvE3eSTBC8eGJDFrtTXFcZ4oIzabD2Ht
80uLMjMAg9uGPdnBrYAaKwhgOQXk4+xHI6z0/r5hJCX613URCKaS8niA1wI+R5ToyhG38pxfSIWS
0uyUZ9xYgLcWt4ZAbKkPbtuhYg3Mv5Z/BB1upYu65ADB9EcmBVRkv45jqFOhJStcIdPTCqAU8/GW
um9RfiP+l9yiEyXCxRlEQXA9XAdQ/EL8eWXyv2vU75yKOVg1S6Ds0kUC7g47R/KdQ01CYNeX9AAS
Y4OyuSMIWPfQ1QLfFoCEgGXzOljcAU8BZPYqbioNJNLWan7jfgCGnINaEb8XO5RjIMgAFAoEg23a
iBDici+g3nIQ9VZA3K7Xtr/jzc5sTEINVEllgbvgXv9stmdGwoX+YZdMUQ5CggcNUaiYf4Pkg/L4
6wsHdQ54zbuwgh55hsCGzDjELrBEmTi4p8cfX9oo0/m6cWH5Jo45cDfDqfSOHNjNOcg1MNTaRlkw
AuLcCECOo5SIHh5l+QnsBBi7LyJrdqMFavs/6//MDnQuItPhlGdi/h9nb9IkN84EC/6Xd4cZd5CH
d+GWe1bWXqULrVQlgQRIkOACLr9+PGUzZvpylJVmfepuWYtMkkAgwsPDvajC2tv35SuBWt73F7/2
5i8igZihmu1JXBzWX8lM6w8CzsAIOQHp+zGcr3dLYN5ImK4Mjhj+RSDoCYUIGMWr4nuMEKaYcq4f
aAot/rjdjekUNk9ID4AxeafpN3ufPoq7jkftS3f6/lGvoMXGJYt1YhPlbBjN/ZQaL8PLcGRb+4j+
Uewm9Z5vSWx/euDTyAfIwdx45muZySV/1euCwKNnWOPM53F39ZamSBB2BfpGMAJ9N3b9fb+6Jet2
pcNrXBJTLaoCaEgg1Jrpi06RtB/6J7XiD8XB/Tnts029z9f1pkqBoLQriPUdzZsc4Sun1SVNteYU
TmYcB3wBS+QCBkZ5cEuf69qlzxv7rw0M+/a6KavA2FvyMbM/S2ief78iruxdehEZGjVkFNZI5h4+
dOi7zEHUDw/Q38Zk4Pc3+IPM/uMUoRfRoWoY5D1aFx8kdp6XjfVswP1ilZ3s13NeCuAG9NYZ1FNn
zbH+t/z8UVY/JCqGWyXplQ1OL6IHgReg5n3t7PNFRrpmx6ZsIo4waEl2cF177y8P3z/slTPqkoxa
ZS7mBV08qxomvMx62PSdSPtmTFUFl8Hvb3JtLVzEEFiS9G5fISkS/XMPM+xu+vz+wtdy+kuGqdeQ
ES4fhbk3XvIne90DHZqSToflAWf6fzvnLpmmdecNFHYYANY90cRVxmG0pA5LNz7aTffQZn3kaUx3
3Hii8yf+x+K7JJAO0nfz/gx7eTK4dwsvaoZ2TQOYOrfiWObMCgWrFBTJ2ztznleKFCkEeG9E23/X
qsYlQ7TslsBtGrTmjKh99La/9FZu9YrfqCeuLAPvIiSMVkO8nsD7x51eCXmT+eP37+xKrnBJ/azt
KZ9HdkYKm0O/fAX1DJ/np++vfQWeNy5Jngu8P10Jsd79yDfQvq+e9dbemgkAhAnpzo2b2Fc++sV+
H6aSE6qBcOlUpzSEUvPGXFcbnmYpgKfgVN5YXdfe1EXiwKVpVIYj8H0FCKrVO4VNnTHeKHevdKDg
q/e/IT+oWWdgCeHqkBC+M4cQMLSDRKFatxuQIXbAaxP4sLZr+QKK47Z/aVfi6SbZ40rMvCRxWn7b
506dA8ULodqNPMV5kTt/D3erzRkJDyJoYCd5Ar+84J3eSLCvZQqXXM5a8BwbFku63Og0W3UrvedP
xa5K/Nhd+dAPD/3PeU//4zq5FIeeYU/eMon9OW6nO38rDhngihN5KEOoXr8Gp/nGqXBlnVxyN4tR
ORbxsegJ/wEV/5CgZzncwmGuRDj3Igx0pbJqeB+dLcB8HhmLdeQ9e7Zde9VDCG+EhZKR2bFLMLXZ
nQX1232GnfHfdpp7kT1kbafchaOu6OMx6R4GCMH+goMMRgf8tT7kNzLIK6fqJcWzKsuggEIY6lCj
3PV8jroJ2PIQPNLK29x4kmuv8SJmjA5MKdHzPc+3Olvs5i3oE+GerODvm97SCPzTPP7HaeReBAyr
tjDMfWbwyA10o1fnm7BEHKx3JwajaQWD3XZnbeiKPZYr/kxPZJMH4YzsOLj1mOfg8a9fcBFUQKRA
9/z8mAPo7F2kIsx2h5jWim4F3yun0iWBkyoKvTELsEoPe+OpP/r0xia6BthcUjfbxRU+nfDyyLoL
sz9fqYr0FsMfGAqfY3F3i3Fy5di+pGkuZCkD20Lg7bvkTPcIF1Tjxam9r16/X2xXcu5LpqabZRWD
TQ2SEgheq2i5nw7/jWJqXBIyVWs5RVHj0tr67Xq/4Y8cudONxXMljDkXm92ta03EjGvX5bYEyqTV
r1w9/7dXcj7K/6pv9OK4+dzj2kYBjT3/OBlwh4L/3RjAp+hWKXKFawZ/2f+9Sx5UvZpN3EU1sHy6
gzlkUpBP7jxn4EZ57GjV28Z6qqBRimnpTrx9/2wX2sr/H10K5rr/e1v4trOqGXHb5VHHZFcfraS4
X5kr1w3BnU6+v8u1r3Oxs9sctibGiKqAwdy9qmA/6g/7fLwFNV6JwZe0SCIpZVaAArSaGZyrxJei
EMGnw2YKYI75/SNc2ReXBMeg4ObCWtxjaro4Lz/G3A/hRxQW+XHUt6qnK+/pUoBZFn6l6fm8bOja
gcx7SU40u/UE1y5+AREOiygzs8ETyEkmXfBF0OnJ3VtH/ZW89pK8KJUmfXAO3pjDWzX7JdQ7+6gj
DN0lICWgav7+M1yJf5eMRRJ4Vl/BWQnp8/ABS/nwTCk29rf6INcS20vGYsapdsxzWQQh4PzEHmcY
KIitF9O36kO/Wm+0xXxDHrGDGZVBZLYhhLHL8GZP4doquwgChdmUEJ3B7QWMx0y1LfRhAQVd+XAi
uwH3X0meL0VfSwhtjnlxfkLMiKojTtnIR6/yRtlxrZH0h8XzV7DsFvb/Vn6+CHMrHF9k6j9C2jLx
x3CIl20f0SfIFmCy6xb+emXcybhkJw5LvtR1hszcGmMohBZrE7IIIfzILA5JZS+11nBp9KAmtRIn
cg5r8/r7xXiFFIUs7H+DpyV7o6gt3Hn6xBRM2cawIfVgt52wlXNXpiTiLxjGxpMGB/EkoEmCjCa5
lQpcIeAbl8zGoGDBLCAOgRYI+1Hjay7p2V0xCh7ZOovhjrmaD8MBRMAYnHv5QO6XNuTAS/gOTm9r
SMjCvvHX92/iGjpzSX1kOSKtZSNywS8vlimEre+71I6aVbe9pTVw9TufA9tfS6s1HeHnLshW1TF4
gxuiKCK9x258yWIVlTu1z1I3gWMXCGIYL7mxXa5EzUvCoyWXzuDTAhyusH6THiwrf4YOWiM/v39z
V86uP1DxXw81AxPOaw8vLrjLMSLV7W9x067B+X9C3F9XFiOE8riD+kfurQ/Ap9gZr/2nnVZG2Oz1
SR2KZyzRpFjVp3pvteuyiMqt+27t5xuv7kq6fUl35J3TtdwDW8iovzy4ay7DLbbCtWL8z5zRX882
d4vKWxdAuo4x+sA1zCMjmMCeaBcu22UO2SckwrpXWH9uvVvg4LUk/5ICOVFiZPN5/fVv1YsCoxwq
yp9ebMfZpoejiEhvTrZdqYQuKY+6sc1FTWiMDw8EM/ohXU04SeVBIabdqFuvrOs/8fuvNzj4szaX
orf3nlLVusKEL/wiHRqaulI3zuprgNqfr/fXPeASB7EkEyuQfUCMhCQ6gioii57NWx3+awH4D035
rzuooYKZ7KCMPX1kD7wJ+dP423mZ7hWUYYFpq/PQj3mat/IAF/UynGN5uCUOfu0FXlQcwuFtlZ0p
H0NwLPl7334G/PSfYsIlKbEzJ14uzmDsSxP20wYGQBroeFuw4Lw193olCbgkJFJOWzZb+DJc3cGS
15ieoAMb5kRGbXb0bhmLXMlm/hwWf30dopymGHzENu15YTU/DdSJSPlYYPKL0vj7d3UlyPxZe3/d
Qy6lMckzIR0MhLAfl1A1t6Yervz8SzKiU0HJyciUjYqsIT88fx6jcuIsZbLtH7uSVKumCm5JXF9J
bC+ZiXVm0skPoN2q4fqdZ36q9ceIkzrYFO55cu7Lzd3k+1d2hcQPY4L/PUjHDkLNS6GXfdY+jNAK
wuBFM3wQtNWgoxDsK9iwd3EbyLB0tta+MGSaO+xGgnjlvLskLGY9rYJh1hBYRD0Suc4IR+7ZbVJW
iyxRlXV/4xmv3ee8bf9aF4UBN7lJ4BnJLttav+UTOp9bCr+u8tjCV6R+kiJ85M837nbt610EgyKA
4JfU0DceIrY2oPo2Jg1IpewshQLBofwDsCMkMttoDG+s+2sZ1yW9sTYz38xMG/qcfNlOQ3nHXExZ
IiaFEAFOXF3tgBmCbme1L3Dt/vSI+5/IzMYly9Gnol8o/JD21Lb10cUXTadszG7l1P8sJGF9cZFT
jzkUe1mu7B3wAZLFA7zbddK1jPbwtJ69tWfBvjnp3Nzw8QfeaISlsHvESKPt97BRMp4B+473I3SV
N3ldKHQHqGNvBiL6j0oEmR9OBQMn06Mw4HaKeRZQZC6pDGvt8UQOfnfL+uUapHOpXEoKqmAmA31F
AxWxGZMHcy1j4IIvapODB0RuIN3XlvoFujJLn6CxCy5jDydr5j3NPYdI/Ykst47ZfwZCGlzSN7km
hE4uFDGr4WOpNzX3Iu3eDUi7SgxQfb+F/vkQuMfFZxdcUcEw4Amrh52eftXyziwOTfbr+6v/OxXB
5S9Cnpt5vcEmbuxnswH7t7sXC3497MoGp4iynidBMdxnZPpVzePj9/e89kTnP/8rAvkttPdNityk
tu0084PIxwjulMOkuTdvbMV/HuN4qosgtzR9MwkDt4D40EOZso237k63Kp9rv/8ipvFZwoDkTDUe
+k/OvNCRaxGsNLlR+Pyb7oMffw4Af72fGUZ2ddmdd8e9t+Xv/gp9hYO5MWOx1bvyrjqgWiYQ1Km+
nN2tkuQPkvb/6zHQ4FIgUjcC9BRpQPr5Lt/fxdU2O0vShT/jl24t+tBYQQDfCF9JBErnF8Ce7Rg+
DjHkEFZFxFa/WfQJjdQDAOBb1ME//ZV//aKLb5j7xOoIZfa+XhqCyb3K2zlFJ6B9HYiHeiE4FSeE
QaHsCPAw0nUIr1dBXA9qv9RuzAL3BzG4HZf5DInL3oeqAgcYoT1BY16rZ9M+w309XFPM1t0WFThw
gVFj2sXrwHzn1mMm9b1LdQ+dzALaYCLfCS3egoqvC8+ObTavpoElTTb8rkpahG0wq1B1WsRuAas2
VrUYau2rNfFmN7Q149HSBAcb6hhELfzQLN7vPFM0UtKiN2KF6Vx7a5fk2853mN/3FsIFRPejBcOc
m8DlmA2jiwp+Srf1ZMicHnp8QqMuWHLmt5HNLf4Al54Wys7T8ECXuTo1Z4sYBTzMgS0Od/VW99a0
rOZCZpigoYNXJUMOhdnk7D4ISchg0lHBh6CHjavAnKVpdXjKTAa6STClBmGfzpofF9VXadUxAIgU
5dWc5xC8JXI6DYpbUywseNyElEyWBU0bh48PWTmTdYBLvUNZ1AwdIw/etFiMVb241gr+UJyF8EBp
f7klUzDWsIxPoNGgwDRYAHBEAYMnlri9TMkyNkbSlub0kIsM6lAFhKZtjoA9zSKgqyLvhlfQdBwr
4brO1z1+C4kaWw6/TIsTkTQwMXTh+0vHV9us+8dRifxhIrUdB33HoqZa8oPLJzMeHPMjX7wBTWMO
U/swnzMczxBGtUOeT9MDjgzzpyN5RaPK59hddS6WR2zKmu6amg0wus/YELpwWD46pASIioH0+qTB
qAT/LXBwtthyAq4mIZodDdxkCZnVGHn2NMTcA69Bq8JIay+D+L9tVxZGhZCqw+U4dyNdEYJMnfnb
oJus2PNLDPAHagoLCTFbe5izZKrhhzMWjpd0jtvce2K0ICFTyaZKmcHRb89JYVohDQgDiNYa5ceg
CdJV2QZhRuQc5Z1EgSlreDc5QTfvFOwe0tqfjTwarAo3RJ0lvnxDmjsbZ9vKRP6RKEyJhNPQVStD
jfw9G4Rz6v2heSwFnI9JRt1fA6C9eykXK3LOmAmHse/RbrT9ag+lbURVnw93tMCbYIUy4rm3jU09
YthLemWXOqXZpDxrSzj+6OyhGtopCsba2eDH8KgosXuDic6pZw4aUhy0VomdwbayIaC4dQsQlAHW
74k06rP1Ms9UbORq2dg9hZKuoUAHLWfraCy9voPz1XhvFd1wUnkGVU+z6CKIriARcYV3F4yDAl1U
GeXD5HfypcxcZzNDGhxrpCbJYrMR6wKSi3AXHD4pzMjuZiIgYWGamAKsKhq8MsMVUZkptWuxqk+m
9OtjWcBHqxbUPciiI5FgVKS1WHK4VDYCVFUEw6h2kaJQp8uOU5CrnTPqNiyV0+8UPkgEkppeqcEF
0ccmELNVWL0Jo06NKaReOZGVzegrZMWP0Tdei6peXkouDBH1pGsQMp22gIgW5j4PHEMTK3+w4a21
jEPYjp0oQ7h4WuvM9kla2GN/6sUkmyjIl65PgxZjSCaA6bZmT2KwKaI0BsQtmB3kc6wWyFvW3gfT
pY4URXeBz4+D26/bzoA0pYgyBQqwyCJ7MudUwocsdLNAhZTy5dHk2RB3QzDDfd1naWXKVc7ytRr6
iLtTG82N/LFgVScIzJAn7tnaad0cWr79b/T87cjogZZ11SH37DodDJNFUhkT3r2rf/nlOKFAtLBV
Wx6E+B5RVdRDE9ayR3zpCewgqzZsxfRbunULc6GlSdrZvaO0vDc8nyNIzjHPvXjUKu46QMKyi2Qx
R3bX3xWLD8M0b4FUJfzQtk4LxpW3RI7gd2Ve71k/7Ytcv1ATRhDUGd+KAe4jE1FrMQLYLpiD0YhR
QfOgbd5aMmcAfeDpO0xNWDRtWJfWEQTP7kVrelbrYP26yzL7VfjkYDWzGSrbSwYIDS8zgEMOds1Q
6zSvaSKqKRynKfIRQ0XOD3jkXVvasMexx7Ao2TEzjPd6MlB0Zc1as+FJEIgMcVAqhWfuaiV3hHVb
rbCLfflyPo5Lj6VZ4ExJPhpyVRkZYMrCxOFOs6TFTozglJcqYGR1q1et3WOd+4534tO4JDjhdngv
9qrkbVqQJrHKYEt0uYbHSwIyVOIPxYm3+bbGiik6mcyeu3UZ9B0XdmzleJwLaF8yIzamwk5YPqx5
i3lXKFiGbWGOMRwjD409TpBWzr0QBsZTqGlnhFnHBRRXMnVspgxzzcAOIlR7m9IH0Sow7yy4cYWE
LSvEYkx+exH4ZuuqE1vVtIDiu03W+CE0cledav94uaW+Do5zIPqY0yytfESBEcTzNY7QvSeEWNlD
dXK85aSg7g+nW1s04Ty5LxiHcSM1dD/nRcmj0CMGkeCtDgGHAtr/gXbIE/AxbNKhXvuOvzcGriIc
IjmYHhhaKsqyDYfBnHeu6MHVsgjSWX9+lF3dhvnYByDbuk58biO/wZIWmrPwXgztmvOVMWUbUuSJ
9me1mkanig3T2kki1hCFnGMqsOuzzgZpEED+uZhUcR6QHZ0p8rmls1dUefdmbz3QIIubSkI0wV22
itZ5OpynYjI9vFE1vxsG8qlCt0Mkx+JQQTyz1vA9nVjxbBsV3UKEAyLLbbfA/nsUEMLT9wUTjwuR
IqX4JjS0TWe9eJhrBCrWpYbAlqV9AI2rZkbPEnr8h8wtYeXSdv2HVXpBmksISBZNUloM+tBWZkXE
FDjteNU9e7SentWyrMpsShkxynfikGHlAgiLcmWYEeT9odihHTS1NJIAu25hW2qiX80s97ProKRn
eyuq9aYb5Wvm0ENB2LqdFzyEhhaHG/B8nVNY/GHZJVXTpSrLyLaQcoN01FwJ35yOWW8+5mN+tKUH
clrNFSxLswzlP3cin7TYMRSOc0h6rbZPys4yt5wM9Mu1MLk2WHa3xmG20dIPPdzbrKrTMnEdVk2F
PmDVpt4Ma6aszxGr58TJvZc6s+98b6qiADQu4Tcvs+dFU+N82pX7yUbwspt8ltFgZmPUjsBjmZ/x
0KP5Pc+XJ0eW6WzxBA4c3cbtOwwfsUCXIaaAQ79ABMYaFJKRVe52kOWwjTGZrG5KWm9ksWubVVKP
lR3LueAJNykGeV7Bdv3Uy3Iw9Hhs9RBLUaVloNDFEcOnkfNtOWdHkjW7pawPJh426Myk49NDZgL9
QQb46JKgiPIZh8KCvMRoEevd33NtqwPznDjLszmemd0DHwcFbyo2UCwkGyMLSnjE2s7GBuVY8lml
3VAZMasDdUAawuLebL/cCazowYo5d9OaMyshhvswNySpu34OaSubx9rv3JPN67jxxIFUwc6blk3u
IFv1MYjrQwVXds9DMYBkK8dIo04Pnd5SO9F38MYcwd9gujljQSd7IU/Okq8yY4zmoUmW1kuyWSf+
3KUBV0VoeeMBWtwOXCAxs9HBF7J1nxzS803eek9Oae3xvkoEo2ElZBDnE48rWiWFHaSLgoD2PCZ9
jQiC1B3ZxhSa9tiB2AoeRkAZHIjg7onpzMgUfLX0+LH4og8wpEIwMXQX6vFn20i6LuBcGdIus7e0
MzGAn2MIrYIK1hHZ3p1TN1FbdDu7EvctGfeBtHv4S9IjRI4jVk9YzyYSWmBaSNqhnISkIAuD3vyh
SbeihRXCInS7wHVTDyoWEgjPzMfPeaoxScbV21KX/Sqfycmc6PNggCXKxjoNeh3DtiKuBjuSjEXg
RcZuB1OOgERLbya2hmkey78W2B9GnlkA5u6WY5M3Pz2Ca6F+uOOGh2a2yVPH9re+6EXIbGeIMwtj
Kg0ICqJxftEO72RyZrIlM19NFf3qHPVSCbVtS/dd0/LoF/CSYHYT+qZOtOiQsHZ56AzqjgNLmhco
8WhUimUHrvIQ5JHtd2s62okozFcHc05lS0AfsNmSEr+dVzPYnWk9CRYVIr9rZ1nENe3sjZ97P+3J
msA/gIOpZ6EEroMHp60t5ESOE095fhLGcqS+ezA98zD2kLRl0sPDyT7JTFgpBa65bWDkapO2CZvS
OVmCwSmOx2aPU7W2fjTueCCTOFR2cz9qCddGI5LzzxaLpert+1z/qmyw/0Dgse0fffEJJu+9ND/c
7BfJ9BI2bnAIDLKxFAas5K9B+3eSZC91W33xsoHNpYC7ES/umGeWoBbPmH/KYXffGIDpO+tBKzXH
njbPZ6DF3Nhh3k/YQrTHURE0wF1h+Rh01vzBOZ/vqvohyNloViVKmsliwEaboH4tjXu41W4JWumy
P/8FzwwDZhxp+QVE9aVojIM/T/FkF1/W0t0XFWpskJ/6CXBmO381EkS1uk+qwju5gsJcbRIrgeIj
C+CdNJv9drSNLaY/QeCsvLXURjxlZUx7leKnRlPPkrlwYoydp44h7hxlr6dOrRxJIY06BysUeJuy
RmoHF61mZ5fCXU1zP4L/huVqjdtF81DwJVz8ro90265q+UJHWO6yh3Fh8sB9bFQDEAm+/F1h1Idc
iIQZWWpj4hVmIBAC89HvrKERaE51mCm5kg0SIfKMTHbdm66IG/sBAorgb5oiEcP8ZWYTci0v0W7x
Y0YyPzJ6tCYM5NrLyi2/KP4hiR25pf2Oww0FGat+2NnwVQ3ue7sML15gv4DjGtnEepKgz8e8HbZe
BuihVvfQpBpZEzlZfsf4fKr7LCTeYERmj5Qrz7ElJOKHevFwPtf279bhz1buPxpVHvJexrx50eiB
Vvq30751w3PXWCCPvY7ByeVFQty3WX8Jtw+nFj6L1lPbwnrBx5CsAB1gvh8gXVY8c5aHCrGkaeZo
zoN0XsBo74df+WJ/ssI/jPIDcnHbmdtbX39h9vloNm3szvmBWuVHHRC4p7d0L2Z5nMC8xqS4/xN+
u3XKRjjy4nuNM/S9nKNgVhVTk4UK9X/X7gqPrk3HggmW85PZvxdvXer+qRbPhbTeWhg4FC6ADdT3
GtZ6vY9qvAtiF3/fMB7s4J7g39zhrjVFhCC98XqIQ9XFChUB3uCW2m4CezR4Jw9oidRhUBv3/gQd
0MGTm2mZY6Z7G+EIRCUIjuicJfVyrOeHzjqMmAJqMbaLl89yEIj6LazBIgW5y+43yZ5q6z5rZAzp
hJhBjYjXu250NrXGb4PaAOueaOFEpd1sKkU3XUdDPr6X+fJh1nmYtcjS3NP54XSAg7FKZuMRTaRY
l/66bX9T3UJ/tceWL6xknPSdj8ovP0tWoLhyymXvLu5BjMDV4Ihb6uDZDWjsc2SwGVBm+2dOxk+B
o3mSGf6XLw1ObOFV8YzJ1KLDaBYklFqMRRtkDFUgX9FH34ny4KBunMweOwOUimqKPXQAfbQHqSrj
QRf30q62pFuQiZXYjTCiMcV2aWWsDJ7m7nsdBFHTTiRyl1fD+e1Wct/5465ru8dh7sI2nyDHOZF1
ZvUbi9IPDcwHoSWdRnrULpZ1uYQElVszwZKsh1Sb826W+KUj3IXpW1F81k6WGLb7VGMiXvVNMsNb
KitBVW6z10oXTwymMGwi+4yYb2aPQrN9maqPmhYHCzr0+ezFvf2cNVhIGcPqyZF0F/Uj/Nl3NhpJ
XdnvmbJe5mL+AcPVoFEpBp+T3tkSVb/xzBpSG0U66zMgiC7WnGtnUTWYq4qB6JTd695BegGdixCg
2AuARZj6Om40s/4LH/hY85JGkrgkskwvkbrHMsg9vV/g6r0F3JuH/aTDdm7jwZihHjJs+/yXNeCL
uSx/kVgwGZRigd70UMC29cbD5uHDEud+Fy3IE0qYfHvAa3SFV02HUJXo7GclbAXM41idnXyKxBlL
gJ8Q75nbsJNLWOrjeRH5RMUWrISspY6nCT8LBHnfO3kW7LiR8+p8TtzKx8yobwOzkKnnZ9FYj/eE
NCCp7nP7yGWdzBnws6FC0jKEtYuc3DZWQtC1ZB+wsV3RSSS1e6JVA1zBiAzz12TzgxcUKyWbdaD9
5x5Ot2MxJaStYgfaTy6EW5l1IBm+f9tHjv7kXnDqS7D33Q/UsEAJ5MElLfLaXKKbjLy9GEHPVXC6
IypyKw9QWIUBYoogh0DXFXAzZ4ZaYZMcamubi68zjAO24AjcYU19EyS+TUO72LfKyKxOXX6XYWd3
/gbsX4g6gv0Jl3Fh4GQasUAK/jnJ+dln0N2mwW+jbR4nA9MSeggBTm0nv/0QMKAK8FbRc4T+CIrd
vjWeURhVMRqDcNWyqx1lWYs6ohhiu7TfFgD0U32n8NmHEUpR2MoagDv+c5Q5sH1rXdTtS1/1+Pj5
F5EFNjYsT7l6IcPdIKEu32YuJEL5EVathwkO0xGIuWkRlBi4+TJdVKememkMM+lL4oWMkaQn85Y5
kwp7G2m7qNsdyUS31s1XwectXFkSYcsjiKhRkRX3lSPgJ4IGXSbtRwg2vedlt/eNAGCLcGMPTtad
D/Mk19MHS3j7Ro5sI1tIEujR8deOaby7zqISUctXv2IEfdcHL/c3jisSNWDULISg2rTWZ5PHGpVO
WHd5xI17kw4fxmB8ZnX9rpC7h74rn6ZxdB4sIwDD86TVVgPLhSL4iorNRMokO8vRow+g1lYzRdR7
grfjxgcvnGRyxXrY2DBphPPopVjTzyb0tyfAd1A1D6kwjVQEnfXGKjcAoDA4xErFsrjuRlsoSKMA
BoRQWSgK/3fVDF6/R1as71RHx9NcaADSNHfLV1+o/KNwCICUQvZ2aHUoNjJBmtRfeus9mCCVzwh5
pXZuP0tjNvrQp0VWg9toINB00kq+b0b+uxeNbtsFzx9PugBRHdHDDY3o5/I6hehdgJRwP4YImTdI
CeeeVV3OrJabr//7f4hloqXu4SaXnegadl6B5U77qX1S+mC094V/i9Bx/qH/uPal+51ycmMubcvc
ASaB+LFhW+1htnL0RQq3zk/mWAMgHEChGQFTwkYCMcxRv/wFsp+RMuHNG33/Jq8846XwiEKcQjPX
BMhd7Kv83kKc6axblIF/8kjQCbloU7e97S0epS5wxDEDgk3VZoSq8ZvRZyZSE3Qa0Hoz3QcUPVAU
6Uv+9d8e6qLXO3SMl+C+g/sJwAtWBcoOF74EUVUb8sbauPZoF+1eaZxZFiWBzIGhs1TZOKD04Nv7
rjVYAdslPR0L+v9wdm5Lcippln6VtrqnGpyjt3X1BQFxjshM5VF5g0mpTBxwx3HAAeey5nHGZu7n
eepFZsWe6hntaEXGmLbtGymVEAF+/H2tb/FgkfkYSYahuCaTvnCMfZ4xN7URJ9XcmL2eRaDjqSpN
iiba3GessG60214TpZ6e1a8a6FkPs/u5sv2gc/e5n2/rfn6Afuzp89dz6dmd9au6rkcT6tDe9XkT
3Idt1d1g61Q6Sc6C6m7oaP4IoQtGYWoMPMV9f83d+GtwP9Q4p0/00yG9bc3IZamNu+vR1+K+kfdN
AGGY7NwftB02+gRsQ0uVXb2VLdIctUDKUJX/KARfirzG7o4KaApHnOTNT6Oy31xmi3VJuyuopAtv
95yooXFkWdq1VR8CHeh1EIhpVRYjVliF8dImsqcrSosLvf4cn5GN8HmGFZWHanaHeOzIDkcnPyxb
P3/+hv/AGPyi9ZwnvBHjKDmfgpPmJV26a9TP435/MkAC6bey4ocISndvEWyx1kXaEEUlI7YgtW+W
AYTISEmDEQXhZQmKu2t4b2IGnVEdj0BXFAsPQ/03F3m//YovYA+4QenqyFcoRe6zGJRYtopOHp2V
XusdzhGWSGG4clD/a3Yrms/ZuBJEWNoEEt8KHlzk6JYrsrLvpqRIyx7m8DEpFmEabHAKg4gyL+lh
l3z/+gjq4xKr010g4mvA/l/bUvBBzkafYtbVNJ8+yLjwVn1CYW08PaIACF4U2pY4LFqyx89f5a8t
dbjXmYmnHSnOMU73yg7Wfb35Xia35m1YOIs6vTbRXlBknbM8aI+ifUtMuM9ov9KqOs5V884nvprp
vJ79+sqke+k2Z+OOGtu6A+I8hGXMSwm29jGdsUJ07S6t8v7ebfm1gMxLD+0c72HNprKDcZ73ypkW
3ugtPPMoKgwoNMSx81cbBWidrRzMDVyAhjZdGVkvKKjOiR9a4kgSG8gR0rYgwbSwsFDzpQPY+wzM
GWx0Re383sLhHPfh2sb3OIdGNETJaba/uQY5ffPb543uwvh0jvNojOsSjvoTPFDdcVAIwfMIqmHR
tY586Tmd7vvTPBCGIsL6SiO3vJXWZq5aH+aHYpq+KxV5qAvl5hUFLpJOAbQDdliUXyGyytMAeiPU
31A49RyilqpnTtxEOA3GYhIcbz77yTTMUdKTdvoKFMG4xIrOvxEQiiRZBVNH40k7CXqtNrM/5lse
MXvnynpaoqQ7H3JVR189ogI4PgDGei7cIE+KmYZ7bhXeB8KtUQKajW9/CVUpPz5/1BemHP/09z89
Cg3biUB9YdoH4Em7S+MkQRbX05UnfeFBnyMTAk9PeXm6Ou0XwgZhPcWmtP4SeQsUKD7/ApducTYo
R2HrN60i0z53tlWdSiSRWUBp73CIHMxXVnsXFkPnWIRpCKMZSIFpP1SvEOJW2Fx+/uEvNPTzsKu2
A4UcG5Bpz7qHvkNe29ucv39+6Uuf+XwBJ6YJTQufeZIwRFb3vXn4/MIXhtFzag12nO3sEQalYxtC
vbQFsDmpQECV2aNVkSvDy68F4SENzqe41g9ASsZdfNHjTHKKCrNCyapfjVPYHYKGVcfMsHwPY7TB
2RVkDTBN1osSM+PvLZIC8uee4WKdOPRTMO1N2EEHYHZVJ9aNGK5c/kLHC87ejxVABWdPudlb6gCd
AJmWEV3hMO3zl3RJInzOtHFbyWYy2+jXBpVmXeJgzw0QmGr7OxyF7wfXPWaFgjIuQ+qjh5rT5/e9
0DjOYTaQPnj15E/oKWN4Ev7RV1gkVjBq3/hzs3Qr+fz5fS51nNNo8NOw1Q2ZJyd3mABCBNihsmIT
HXJIIX/v6qdv99PVa2GmnGboO5l7l3U3ud625e9Nbf7ZIoSJLJ8HqL72HoHdHqeHw6jjyFwZzS88
lnMmSF+1opl8IQ92Z7LvNeaXQyj6/MYfhfd7b/gcDsJQxjezV8tDnzGYoHvHW3n9KFa5Rb/aJerS
Tdheq05casXngJBAa8nbEZJUqDSqo/04Q0oJlcbd9OjG1yJVLj2zsxmwQdGrgdKrPMwqzyUOPLMi
UQ6IGOXUFNcMARe/yenuPzWpjHgOL/O+PPh8iN3ujhdP4bSzcOJfdS95NCfKrRauvGKiuDD4nwNE
lLC457UC9egiqh6Hng37LPTY5re6h3c2NvMaukJet3gr2ZHr295FqfIaeeHUD36xczwHh5jI6QfD
8clLGbdtgpP0DoUbL+6DWFvbTMOkcWXuvVCG8M4G4KroK3g6T88IWXlZXGK4Qhm2Q90fy82rXvJL
reusvzfKZo0gHHdh44K4KxFOCU73Pn8RF77COSpkDP3egsUVcr4nHyLXMvZNgtJaDg05FKP17z2o
c1iID7l1kc+4y8AXNaR8P6ZuAc68zuA9Wgzvn3+VC9PhOSxEO2weAsXFQbfA2s7bFicDkPx05JpJ
9NINzrp56BjWikoIDIiot04H0o7x5G3pcGVZdKHLnSNDvB4CZJDw8AX6JwZJyThd6csXFrjnkJC6
HDuXjLiwhxkONeEU8Ozq1lY4u78y3V16NGf9GVCWRtcW7iBL5mwEL1JdFQAfQJONXZC80owuLenO
s8zqYMx8qOzFwdzB/iuQ+vkumiUZY8iYCr6AJqeVVyapC73uHAsy8wGAzdEqDzlODy16N7o/pL7/
vKVe6nRnPRqZk2M5M1UdSgjxoZ7Epi+PKxK7U6KgULxmU7vwFc45ID6DnWEMZyTMkadc7cNiM3hX
FocX3vc56IM5tdcGhcalJ4YJ1WkBHLBgcOFHvyZPnz+lSyWQc54H6KYI9ykLMNf61kA8BKXhF8eq
YVTJWbHopRCLGRbIdUdlmWrM8qnO+nlV9ZG1dvJhvPJdL3TLc5THXCoLMvmGH/pRxbP4CM2V9ful
5nyeW9YxwyPFBT80GuIzuIshd4O2LtZv2Usn42leDFdtVb+eFM+xHX43QIFXK36YSb/Q4Tcr2PXR
leHlUjs76/wavO+ZBbQ6RDNw+TgwVuU3Nl7r9BcGr3Nsh+ZeazU1ro611EpO37R7m1kfXfRtnoKE
odb+eWu71KLP5nKTI+jM8Qt+aGsZ+9ZD53Fsp6C3nq9NH5fa0Vmvt3lRQUZW8gOnb9V8JNnDb33y
cwyHW2rLkhzK9nLMsaalOOqD95/GbBJ9PE/Xcq8uvIdzBgfVnV9HOR4QhRLgASghKOJhCJSoe7VX
3sGlW5xvmtRsIUIXshvIGju5Q27ALa13zbf+CuPjwtbynL8BmUqdhwW+gv7w0nldPgVLdvf5S/g1
DCWk5+SNoZEFAw8P1/YR6dJ9a8Am7dzYfXUX+ddovchSQMw/v9eFhvTHR/hpIwBRwgDoIRpSD09D
jEznZ26uAeAvPaKzvsxAw6ItSASH+W14cL43H9kLvXb6cWHa+2Oc//lzW//5+G08fusY7P2P5kCT
a7uwS4/lrAdn0GEof2L8oBzvrcF4DeDP8vee+FnX9aUja1bWMI/4JO7Lu9G+//zCFx7JOVIDgpgR
MykujEFnjjb6GCCruLU387drQRiXZtFzkIZwcIyNI0s8jo9qXsDaVOzQed0vxEtBOGq37F2vP/8y
lzQV5xyNSllO5J4eU/5teqvfqg/vo7uzvhT+ondW0Vt/cL5+fqdLj+00iP/Ukiw5TmNhcKMK52JP
7YP1xb6B4B0E2Cvbootf5TTX/XSHjHYS5kHJD3jh8ugCY+YnQi50E7cf5sHLktJPsuf8d293atM/
3Q7TGDH8tFRjVpXFxBf5OlBUfe26mqa+Uc6yFjhICHo4eLnH+3SoW70r4KrcQuIukaQ2XwtluNCN
7LMRADjB3jG5Ux1U18Us8mL4Jz5/axeGd5v8+Ut6QSd7tzldGQ4QeDFe8kcfh67Q7F+bYi/VSM4J
E509Bl4XYAyo3yy+gHqQRzF/Jm/hXfaCDe3n3+PCesc+Gw0cz/KH7DTU2wy2tXyQyFHLcnsbcKv7
rVtgtv7zo6JKhrbNcIuQ3lTZvqugBW2vJdX/+vNH52gJwTr3VMrB588BYaGvIkwRTHTlk/96HRWd
gyWkHQooZYbqMBf7rBqSQbaLGjFn47XYhgvvODrP/2pR6fdKl2OKYgnE5SCecziupzRsl0CVjCyG
ivvzF/3rrhCd4yS8epxMVmN9bvVQdj73V6P4TlPSfy1RQeH959c7qcK3IkgoDngw08NwK5Dyk8fB
Tf/a3Qyv3ffPP/6v5/LoHCghbPAHceCIkf8uI6tiRdpk+ibuP7/4rztzdA4cmIqMZkWGrzDxJaq4
ENLnejVmcfHWXFsvXHr8ZxM6gWfb6wU+vzntjeujpX6vRBid6/L4ySbbVLgyxNRyTiHFHuBu/+46
q6KJqRfDsf/5U7rQ1c5FenCkVNZc6WnvVK82VsuqX+fj0+9d+/RmfpozRJ1JD+ZcnC7pvYUdeGVB
P/nyx7X/9W36t/wdHMM/NIrdf/w7/vwG/3pb5Kw/++N/PEiB///99Dv/99/8+Tf+41C8tbKTH/35
v/rTL+HC/7xx8q3/9qc/pHVf9HBVvLfmy3unef/HDfART//y//eH//L+x1UeTPP+t7+8SV2jLPDl
PQfw4i///NFJjemcxDj/+vP1//nD4zeB3/vH3//HP/7bf//H3//nP/7+v/7Lr71/6/q//SWy/0oI
9cMAKb+RS6NTbXx8P/0koH8lgUc9H7rvKArC016slkhf+NtfPBc/OmlAKQlCH8ppzH6d1KcfufSv
TkhCN3SI40fERq3pPz/en97Q/3tj/1LD8yuhkO3+9pc/NzUQBEM3Cm0XR3ERbhKdz7J5AUM9j6Dx
rQmEKkI0NJ29CV6JsNTpT0/mn7f++VYOvvKfRrDT3eDRcTzPD0PqInTa/XMjNPDaNk3gsXXXtjjz
D4t5TjEsWKtMw/aPlJiTLoJ71nHqZ72u3HbcNO7cp2HoiO2MKe4B+JT6hTcE2sMMksu0zPos7Uvl
bHpOxpO8XveHsqzaD5GXcCrIfLQXeQaWStw1fIJHs7C659kr4VGeOjZAlj6pdiUm90lFpoFpIii8
F/iOq2+dX0Bn5auov9PNVKjYUdTajk4L9lkveTTBmGplN7VwnFhKD8UYZyDrZpqjJULZjjAomxFW
cJ88N0XpvSN9B4DSkWGfSoTckIlOGzWFIE0EDGSBuQuDO8FCF45sMqetCLvnFpaI2DU8SylRBhkh
9YQgAQgY+cOcV8Uz7aoeGpuKTSyZCe3v1GDPXzAJAesheXPf12UEv0KkkohKsbHyqnJit2T2tIag
EMLwwrHMfYE8knfkxGMLPbYmgg49sr/Ys+PVcSTqqEhKPczfICKpt/VE/Cfa+mOCbxj96HEi+mD3
k5/CWEBvBrgAHiDL9w4drN2Ib5VefeBNGK6lTSFaK8W4yYe83vahdN4tw+ANwhMAwc4A8hB0yGyM
tTMWPxwnxDSdO+0y10HIY05srNxLBgtUUwHl7MFvsyJd6JyOyJudA90oBPESzq5swnIXVg7ivNAW
hhPLz8L85Mcu70hpwzka0eHkQgElAJJ+Z6XwHD4KWcDHg3RFsfCzoj+OLe2RejiS7iXqXGslrDJM
fDUNz7UPW8piqAb/jQVdvWmqUW1cr3IhEhxd3SeWqeC6b0vH+bCaMdhqO9TrqJLORwNYWkrKHKck
hAqZqFDoXU4rB1ZCkzXwPcHQGJi6f+i15+8jS4LEKPo2Sgc3tI8cupNUwvGzhP2uTGyZlVB32U0H
hU7QRctKlbBtIDDSeSXDkO0AV4G4VNLGeQn80B/WmqN3REOplzAXsy71ghaBylZUAAQnIqGeh1a1
iWoUQWr05FUxQCFI+qOnCGxddBAZz5Ou17ZVQCMUCu9B5Wh1itc4xzQDfTEhHZIc+Eged6JvkqwY
y0SZZppgQfbgljOkAoeJNvdzdULARNFgngvVjJC3wMtrJ6xDxmggveL0ep3lMPQDAstq+8Xz4IG2
KAk9TLZkfA1mnt1mipV3YTjwXaPtel3K2kXEp09EynxBtrIuWEJCY6PoP1jyLlN62NpIAtlD8msW
flB6t7Xs2iMyq4qVP0k4FLu6X+PvEMQG2sSeEuG/8B41SqMwNkkgfw7hYMJNIES5YmxGSs7ssNVY
lO4tE3p8z8eTQ3jk9DCN/pz6I5V3zLHUUweo0A4mBjTf2a0IIAjZeBTgyRxqxwJERtYwDiLlWt2R
CuUZ4/tYXxgIrh8zmaP5d1lQr2mfwc9mT7qB60RGRRopq059l5APe6DjPuoo3Ow8mHaZxjFTNXhm
5TbVc9mf0C8YmR4BukP+KchBCl5klIpBAyrxSMfJSTnL+mWUl9WGZZmTkslyH3lVAPlhVSe3k8mP
piHNXgLjn1gnbUru8mwd2aJAa+8g2Y65K/oUahX5GmmlD7CfKrg9UVpMQKXJEqch7BYEF3OYMrt8
YgSm/IIVcDdJLR9dzIPbgZ/SZuTQYozyffrDnBxeBA0gazo3DdipPY9W+BTKxltO+L1tVXoU5+ck
2mV+1qYTZpGlZ+U1Vmcg7By1tkwQW11QbiKvODnNS2yIq6wIb4kq/ddROvRYZhlOC1jHYYsuB7X2
5xrYHeNB7K5bx4JtLqOp3WaAA7q0NjcdIR2IJv/H/MkdWJnhdYl4AXKSFZppKQpvSB3YijfIIhiR
1Dx2W1pUgFpYNN96jgNro5L1CiAG+k7dgC/6UiDj1Xa4twZyM1jn3A2WVt42b4WW7VI3vrsOMNjh
cHKYop1w0N3DXIbfaQ6LEoxlq0C3LpBOE08igHi+5L4o4kxjoVZas3NT6oB8QSOjB6/JrCruLPgN
YxKC/FVpLDpOhA++gUUCLEfSYlD2va6+aYgpXxo9lu8lbPuPUGCoV8+rewAhhxzZB93Jg7AYZtVv
YVz1nyEg9A9uFsG9iIR4N9V9ATJUKf0dzlvY7VDPFgWwNFIdQFYkeJMio18wfhYANgQ6S9Ej66OH
KA03lsBKbnSp27s8AwIXe1lOlxHWgWkdKIZ2quSHGgbk6yjea0xFhIDfFlRLDF4aXc7FGW6Q99Zi
sPNmyZkHhCmt/PXcd+Ip0gYL+GgU8EnPocp3bCrgB5gKIDMk9Y8so9FS5fPXlgtZxj1A0nc9z9iW
NdbwrVaqWwFORTB193otRhfoOKQswnpf5eAOgO6RRi2Kup6VwaPOywD4EHh6MEH69sqdJ/VceFyn
jrDRh4jV78sgQzIiYAmruaD6JXItBNxOkj1CnWntJsLsJ8L74kYIRXfKITi0BEj72cZMg2AyiMYW
JWV6N/S9e2uJ07GaP7oLcBfcCoeEgHThTUURrJ1D9LX3xuqhkJBEDtSTBpAe6AwXQljO0hlFdk9p
U9twhIYcPBzGcEqaAdcE63uDgQLehHJlDTS4I5kK0hAemzAGF2xc02Dyof51ockxVM1JwMJwW0Lx
GsRuZbpjYLxqjJloAa+iYDZts4ksFIdXbRho8TwGIebPUjXMW9pN4d8MGkY/B2l1my6bvZVl5LDA
2rhcwhyKQL/RKZ4mu54w1hZ6owN7+OGVfGSpqUf7yfUnkHfHEQwm6rvmjpa5twozQVgiSYGOhb6c
tAFTyxxMi5U1i+ipDkcsPXgu1UfuGJ0wiGJBr6losAGkC0Y76D1XRY4KIqzo4sgqyAbsUuVJlhu3
ibOQhxvfygDGkbPL3kNpudEeNWCGSTPUCmJ9Cju8IuW4L3o/vyed8QsgJyrk0rRVi+/EHSd1vNHe
ArvF3+oqUOiLJCubhJPA5TCiAuEVU+14z70NLEU8YFZcydIHN0G4/S6fsx7A3F7A748cWI32x6zv
YxRZN06XW98yXsJl3hSgqQB5qYNU5HojBhOkAZ74aso9mCi5DKstLtnu6t6qH8qwYJugLpwXg2yC
IxPz/MWpqbpv/pjEoP2GA73o6H3m2PYtaSP2jpl/XGL0gPRkaOW8YrXdrl0sv8Y4woHiDhk9gPBQ
iJkXfu2UKRFBAfB378p01IODiS209kOhkfBst/kKrCqZaiCDvjSNAgtiRDJBVE5u0ivePqpRkMeq
rdx3giCJHGGZKv9q5Sz8novKg63MK1EvORF8nZqzezky/0mpGpxFYTv+B/E0hYZ6xIgxgjQb+4Fb
HkHowtq4mouN1WZsKbI6umm9GfMbymD2egpAnYq7wPB0Dox57hvQpXMnIxvgGfMllgx00xZVeW/5
HUqvs3C+F34AOJ4XkBuvZ9abDoKJwexNhqTrkdkV52Ezp7VQCAaTcN3GtXGiJAeyaeEMFYdWgXQ1
OBnAoLQuFFCAPNY4UGCZE1cWd/euIuxBTZzfOqKpq2TwGrg/2wIGlcEetoyabi3HApq5to3WwNxC
I26j0KaYGI6C50XKR97BtKYgn5zycVqhNwZACjBxp1rgxiNCnHs/Y7C1OOBkNiHsormK2hyTB1aq
i0lF4taAF/K1yHLr+4mMfpdHpn8fiqDdRtaoIW5jWEmwAYSOibbQS092dG9KXd+7bgt7fD/1ZKnQ
ewEgEXxLa99aq6iK1tKaEVsMZkKdwDuqgN5kRbHiHcI+I23505ISMI5JxsjaIiNebKf94ZX7UiE6
BxNqEsGlj8DWiHlxNIFuAn/yXK9MM0xgeE3UTqQ9agiZ3LobU8/gOOjeV30XQc8N2A3Kzh57jcBo
nJZtx/1NRfo+W3gsdFDOxx7lVdkopHPhwB9rlU1fpG7h83KBFU4R7LjrA4ljOd9GIvV6nlt27FSn
F501eWsfOsYbZui4nqD2n2DuTW3Tv2pa3mlTP1Qt6fEG4dFXIkIti6lmWGF13xxNVwEAj5PPo2BN
cEuVnx86UOCeWmcEniLvym2FsFqM7R6DXd6UyMEKm0UGfe5eFQbGf49iATg5wR5+tRHO/r6FE8Ch
GUyhKoex3gO1oc2/uqOLBtMAUtUHQ7YY+nq4MVzeZkEGJwmv2Ks2pYpN0fY31tRSuZC9diAtDsRu
CF0kTotBoLNUQQYZncy8hEYz2xSjaIBzQuO1VjgkxsF/EZWZiY0TuHniCF7d9mVjJVknolcse3qN
CdV09yxrgCaECHAAbAR4OGiMW+POy46MyGexkOr2FGDP3K8K6dT7E8105UqXrysn6j6yIMBilmLw
muCPDtgeJMbwPqq6Spw+VcfSFrBelJ61zGFSp9L54asK6MdyFgCwmV5rtGAPDJDe9fo9Fj3o3UgZ
qLF8Hpr2cWI0v2X4DDoWRQjxQR9WEcwwOroFfca4G9GGvF9gpYDLd15u6W2I/FjkKaKTOkAKSexe
6DRGm2BysG5qnKKEEXzEe0+9Jpg3OioFrBrhCcxYj2QwMSAPoOlxFLxhQNaBdUsH0n3lZejftOhm
PzKAW6PYBxfqY6yqtlgiGcv9wiJ3kMumpzDFI0QNNjgqClcvNMjKR9T5mR3TavR4UmhsHXH+VwQ3
vKndF+l0WZhIIKaxWwjKZt/X0n21HWPfYvvmrezKbp5IY4E/ZNV0CfjDqXRi/C9upJ0fzZzptG3g
TRoimSVRIJqYFT4TC4JJ9ibKWHSsCuZgosuD7lZYxNtmdLRiVKxkXOI/0Bs8GLzB4oQUGCiACBGR
HFRkhC/QUC3bxgJNqApzeyNyt7RS8Gisl54xg304Ce7dunIeqtrqX9Cs9bHBR1mWrOWvOcmqDfbs
SmB1LehKF/mwo+6Y3UUR9qLII6rUHYpnajdw4MJmQMseC91EP0jRlYi6zeplZ0axYwowxlaCh2nw
2l555QE+50Y2PIUyKH8M/jRsCcBzW9f33hDEU8R2MzjryFcygRIx3+ohs3Ee0Tfj4rRSWrTokShK
hLV5VSCXpbWvvFtskbxDFYriiDIHtWOb+PJ7O9E+pRForMqbgSLAzLQoDLhDEEu3NSJ+Nanf8qoR
qRiNWMq6QeF6NMWW1663a3IAKfJs7u49ITT4KT7Zd2Hdv/uMYOh2reBbJltgmwj2nK0d2hjqptw/
yFGbNg7sDpNHiZ3cOpw97CmJOiWtuq51g9GF3sCxLF9oaDebCSRlCyIlx0rMVPbHBjuBKEZ+vI9U
U1bd+9Bev0xE+SzxGm3mxZQBGLcgFBr+ZMyDCj8MxnWhW9wqgiUKS1e+sMB8OTaerdoYWE+5MW6O
ikhYiNYsAe0dn9Tg8I0iZniaAS/dt6jabJVuka1th31RAV+QTV/s2ghAtASozMwV0Za7o7NF15FL
G7JmbLpxmDYTzeC5dnJ/YXUQx9Gw5iuPB/4OOMI67QPQDWE4d+6NI9hmnF3zECBgalM6nXqFr6u5
cVSFRaptJJZWHfHXgPDx5wYUlUM0DQBLnZqo7TjtzrFc9ggWVdklFeoriYpw/hD70ezKBU5RVFp6
WRgttOnBSw4teY/V3bybaTF8bXvD36mlGo66ZoglY2GwD4xDGZbvU9eXgH0RU68cULqeWa0/Imwp
n+ZGFOCJ0Ckt2xFgyQIDB/dme008uHVdLqybbDRQH/YVsNalRsIbVuFVdoeSMaggts4TG4nJ+46z
LpkjGx7qGSs8QwPw7zQOcRdFDjnTqWwB7IZkXf7FN0F565HK37mO9tcqDCdEnLXWrY6kflQA5t81
RTY8WaoQdw0PzQb7GQ9r3Q6rD2TOP/kldoUpAhucR9fzgRViLIAfK29Q8KmPDMVTQUS5dxkmG55p
k8Dw1j7bYTcjlN4m1Q2b6XDoWVB/J70DvJIuwRT03YAkjNXWTdmJ4ZbOo4/VYCuOjZTBArX7HHvK
gKVO2EvEJXpAfboiTxlKJ7t2kOHWjbgfO7Rh6zkj4RKiR3EHLOO0GnNRLkunJs/BLMOjg0XMDotJ
vg6DnizKzl1MxssWWhu27xyQ5LxpQEsDuHpbdx55oZWX38i2foU2T2GHPxUrxxPZyqD6cg8gJf0+
ZFN2b8kiW5YWDW+kUhTUKd//qDgf7iYUGW9QeUO2xdwAitsGCN7jJ1ip8QO+bnKUCuMub+haS8VQ
8wE381Vi5NAJR8UbyTMYFFNmldaOUgSsg+Mll1bFw28l77x5mTly2ruOEonI5/YH93lzY1xZLToB
Go2wm2A5Wl6woQ7gXQFGwyfsUMHQUAX09ZoPbE+iGlhwQB9hW83GJjoUs/TWkrhwksIY9VF7jgff
YtVuMeFzkQyzTRduU9rr3lTN3rRCnCCa5q4biiG1wiE40CmoFv4wF97SYSP54gRwzld+Pa8x+XCC
oBgdfi9kg5RcU2YhBuhRTAsDvlAeg5Ol3BhxGc6u8RzsZxrpbGYrACe4ghdThmOzxCxqx67W4bbB
dL7spzbfGDrrvTdkZRArrEZTQD281IztsBxHHDTYdV5ux2oEc5TleokSzl0xsQKkmha7XAg74ARo
KUhHkSwE4Fp8dttUDSQ6+p1VLV0faZmch44CdiwqwDvyMnFEkkm2YmWZw/FpgNVyADR/4xxvzWWW
u2Jdg718rQ00igA5VbCeDvaXCtu4Ve/01YpjEfNgAwp/MxYAm8VNF3gkhrbEfuwYSvkLRNHTNwdJ
GQB8ZXkHNnYu2f0UwXxTGTH9sGYN3WPvC9gzzEyBeJI4/2bESTi1yMYDPPoFktLyCDpvnfJSR2+D
6/Bm0RUT8RYD1nR3lkQNCydl0XffIs2wVLbCI7QQ17oNZtN/L0K3vud9xpfanWxMn8SopG8atuV9
4yQjMoSBHAJhbtR0DEDlNTrteB5+w540W02lgpLVt3n5XmQVSeYCgQDD5AZmNzJ4+GIF6J1MML2K
hV3T/K0uib4nRQEZnhw7/y6yQhc5KkY/DnVBj1AyDLusy8eVak4nFE7lA3mpxsYcvaat36AsQWGU
uvRJFyo7gHcOYQMIogXgUFPYf834/6buTJbrRrI0/UKJMACOwX2LO+EOnEmR1AZGkRLmecayclHW
u36JWtSuzXrRD5Qv0t9VpHVJDLVouetehCxMlHRxAYf7Of/5hwrV7dDrPZaxbX07BXSbzRhU2KmV
SI/EMj6W7IIHtYSu7VXlEjue2QbGjSEL64ZRlViP7hxt3FYtVyqtTFwhx/JSESoQr1m6+NGmKn8u
01n4nGGQ+e1SI7ZloRlZVYXFqdtiO0rMD2VDn+Y+Lkfy0Ayuye85ycmuNOd5qKpkPaRd/HV0SiCg
WTeK/Yz9+V3ZgYv4Vt5LXjr+jW8A06SAzHj9LuNIUZ/ZgSl8XeVL6svR0C4MZapXO5Ptl4pns18G
19n10SheWdfNE36lxS7ti+BuxoRGXiq9Mi+ipB33SeKwQxQDHqjjnEY3gT3JQ4DB1FqlhX1looLG
cA8ZgdToAdG929XNHA1T4rtdQfUzSRZwJaWwAasi+0qpfjiOeMOsYVQY9+y3TCzyIJ0aT8ccBsPG
ZsrfGntmPrkolV0lARucVzT46THEbe+5kTE5RVGFIVFtEoLgTRPOmhcFvsC4HgVdeDTcMl9RtmvB
Rb60st9HfZru7aJxzJNtTp8mjB2Ortu6/abLmtmzmjB90qwARwldq2/yunevYRcPmkeCSPmGm35+
MsvJvjGxth085rg5xnqGuyvNcLwi74c+02ysAz7T2p2bp+J6NszijSkolsRtn1t3TWBZvpPh1F5C
mT3OcVR9CeOuX00yWLgUPX+sFpuxb1eeZ784hrWJyS0KbX2zDB1ejvRHLznXnOMgkPa3dWgmfqPb
7ZlKX1yncWneG2W4UEckpNZqgX1ldFq8D0jAOMDklDgizuY2q+ZsP+Gwkq/CWeK9KKs6ezZ6PgH7
0OwKgBv/bWZFF1SG01UoyevoK1XezbWdv5UDA3HQmyG+CJN2DtE3YdggWp3kPYy69c9iUP1VzpTh
qGliPrQESx1q0bdbd7SML9nQt8dJH9OHrtXmk2RssSLOJN2bllJrOTnj5YBBtL8USbwTiOe2oOPR
qRznLNl3eoKdW2iaciPI2jl1Yya3yWyG9zWH9mNVWfTCwglONL3xdsGg6j6L7eTZ4st8HQsJuWwY
FcCsTMGFU1ZmFubOpZhb93OTMjgOl4x9izGvQhWWEC3RGJhAAeCTWZD1Mj5qY2HeznZ7rvON4JOp
5TGImZATfqJJ/KTVTb0agZeeFGPGq3oWGpXA6PptgbkLzViuP/ca7ql6zKXio5e85o023Wvg2veJ
wDwAV+MKA+mFF6rL8ktHdmeI3MAADoHtuugY0iYzyM6If9hxpGJ6rbHbQ3bAwPgll+6CgQaEztDr
ecVxolyabwMF5VWsLDLYwnx8MTIVv2HvARF8VBCwRohAucrKV4xG22PaM4BiOuPgIQFmrHupK3UO
Oq1pnmMRdT6zZCwPwXSQshZdN2yrNMSKH1fecWcahoh2WCTbh7Ay8huiC7RPVRe4aqW0NH/IBmay
naEpX7gTJsduCUDgWvKSPnPaYS1dXuDIGK/ddiLsBfHDvA8QLq/t3N6DtTemNxcwEUJrLF4LAaIS
0iS8VO6gmrU2Vs1RNzXjyk7C4GtdRtZlXIUDH91b0zXVt/PWO7V5CKzeoGurlcSlMTeDqxjThm+a
rOUq7gwO6V4XveanoWbgKTDhFkLGwxC9YVNX7uPS7rdmuwR3Q8rmayRhtZ4WR98VwHP3ePINjxpv
5Oeoz9N9Y1v9sUeEdjCoYxJAlni8DiO7wFNZUli4feCsJ1fWb8Cb7vacB7Y1p4bvq8/G7cgM4YAV
ZXP1N5FHEDwtUhasMAQEDMdmsyS98PIpHo9YV2jfdKfWn4fcnv2hnMarpTeTxwoo8ansyMLxmPGA
NphqTvajU5fGejL7aj/OQFNjh12ho3Lx0PaFeZWl2KPovEAwNlK1rjoXawVssMUXQcl3Ahotj4lZ
p29/s8sBH0kZaLthnGnBo9zyUdWmW1tPUigRlVZ8pWrrN+Y5jEHDxnzT11NBDkOj7dJG1OwIsbup
Wk7DoF++Nv1QXlKQYmuLL3GAzwB/KPeCYozIbOntfoPusUg2lh6ghptbTRi+0mdCMkF2tWKNpHe6
aHon1r2oqKt10sXmZyzJEWsFlBIn3e4p9WvTZb6UYK45m8MW/v9ACoSMIvJryujQa0m/iqcquymt
8MIEQny2rNTeatagbRg5TA82QaP62hiTYpuIuj/lNfW7Q9+0TiOCWptqBrRF10EBENIqxyOloN3b
WxWhdVtwKX6uxijauYmV3iV9OD3/rcMQPWwNN6bsH7qVqDWFb2qWbBcNwgvW1tMnYHZcQmEdZOdU
jx6DwaUAwsFw+As11rSN6w4qUhvi+xzro31tN3p/N40EHw1xuoy0NEO6+lvXRo6MRBb5Uyj66ySI
xT2ZR+lGijD59p1o9C/R0K6qr8Vd13z92l28VO95Zj9x0/6/YqPB2vsNGe3v//1MRjv/+t/e89H4
i3/S0TRb/WGx6k2dw9H8J7XsTz7a+UeMIaXhStfQlTi7aP2Tj2aIP4Sw6Y9cZRquDeryf/ho/Ei3
LMhrjnL4H4Xk6l/goxlnCth/kVwhwsEUcoRQNsUx/+J7J6MRBufCnyLF82QSd3s77DMCajZz4gV3
1rYa1iCZ+x/u0i+IaeK7NvAvH+rahjpT9HT++5mX1jmB0SfL2Vo2jlLPcEp/TLt+G3D06jDHJEwk
VVxoY73O+k7fqajzxuwgRcdB33gGtHHZkaSw3Jrta6vfdDLdFXV/sHu5MqoLKz7YdbDj1Jq8asBn
rSXLsriYxPU4pC8zFqQBU/EpG7ZsyJtWBbeGcA5DKF+URTNcVQNuyNO6n+RaDNcRZlKJU64Vhk5O
C2k9KKo9qR6b2o6PoWavFkrEUpfrpW13sVkBL2pIOQkmgt9SLnCeBrpL5iIZvs+WpA3hmftGT45H
fd4BasTp9dmglZydbAWE7U1K7QRuq4gBD66WbzkYcHzVMRu6TOJgk0b6Q+hehuqqAG+f8TcaM3J3
FwYqL6EjVjm2yhVtZU8JPjUJDfm4SrPHZAByda5TNz6SULOthBhWtFJXLU7S9VODQCPPJSkZ+saK
7X1Ypz7j7Puhih7sqjjFkoxV+IAY923LQINpNHigYrjr25uAgzEJGOgw3C5UtR5C56BKEEIMVq2g
3TUVtir8M3PxObGqm6mw7jnBj7bpal5nam9I4b4tMDYcY37pBoqlQmNOwmZ7w9IhFr5t9mbtfGtS
Q3mDXDYCaWlQknkSkROeuM06wGML23loIvhSJ+XKGbL9WJprw36bzGUr+wyX/ozqEgP1uGdh9ITK
VZtxucHq4rky7qdl2BtAAbHz2M1c1FKsHBbR9KVb3grMW6touKXLfQk5uscSsavrK3Wj43w6hluj
nz4bfUSW/edzDJcRYeXv3tgifFnab9USHZyWECu9vi1zIpQIa4LmSxMXMeCg1WcU3xK2RJ2xN8SV
45hMF6pNGalNzIcRVLU3w1M0t/u6ec7T4IgOEsKG8LvmS9iEFyR23i9u6Wl6i81wOnEA5SerHLS1
KYle0Qfc4vTmIurGm1bWh95BwKLK+hYE67NGoEYpAsZx7mWQ1vsSkEuUzt4FmYgpLJTOdbnOJsFX
3G6mvaEkrQucfoYv1rDc0irfkkVzWnpwJNsGrnRoujhiwvxFi2E0tfiGR3eBcF4G09kFMdBqR5qF
cL9YS36Nj8lJ2OW+Lc3XqNT3FXEoNVHCLfkBpW1dWkjU6fG+zd3yyZzbJ0sni4uAoTEIt1maHp2o
ucUUPOtuc2O+cHB9THT0jktVrjoxjTBujE04mOs43QZDwMqJd42Ub22tQcimDy7J4V5IBmEvYLWv
XAqtPET50rk22446TUvWe5V8wVZgOw3ZjlrmcoSsMtpiO1aAbNGlJcNNMqWfVYxVt4o2EsqnZ1nl
VwO6BNPDL5atXy70dJZ5Daq6IZDgpkn16zmVuzoQ5+Fd+wGX/aw9eb+1KjxXbYdindtx/vkPvHPY
NjhjCx2I+BD7+YGMg721haK7+/0e/s5ikxMBiQsGoba0OL6Yep2Jzj98TkecX1+HZbjGoHBvhCfr
BkhsdfYpfI33tKVrijecHLVDsRzi7Uep9j+LDv78dJMjS3ccYUPqfseub8K+Gwg4ZIApKKGbLwPG
ut+/4L9U1PxfS5WfCprflj7/D1LsTU7bD4qa//mPf/sf//j7f/7j7//+j3/7X//4+3/8SLU///U/
Sxtl/nEmJzi66UphQoyHNP9nZSPlH7opqWBsF3BE6Q4/+WdlYzp/OMJQlqSE0WGnC6RJ/2Tam/of
tkvrLyXhVUqX/1phc9Z5/deLgKMzZH5hOjaf45A7dr64HxdoHpqzAwcw9hl9SHhl8UMKwJm72kbM
Y7hRQWJtC32asCVwSd2S0Ufug+9KKyAtnUwkG/K9RFAA0/ndFRTCSNuBFsefAzmtQkMRPtJEN11L
/iPBdTS487QyNKlRg2CYnhYk3wh6ZG9q6dNbQ/vyw4P8Rd11fil+vCPn6+GeG8g8eWOt79f7wytr
Em5A22WFvimrcltkKF6qWC2r1Kj30nW/6KhuvJ50I+/3n/vOxvT7jYDqy4tKnjUP/L1tZTEQo1U5
Zux3a5cQnCBHZ6AWS1tHOnIeNeb3oqPnGYFNYoEH2zA+NYFDICUDLK8etDs7So4zjc3D3e+v7Gft
FYk5TEZtx1QsOqEzw35Xh/b64sJw7Qo/t0KoBF2gnURfBZvcsAy40dDiEtr1j3QZ757D9091UGUg
WROu+5fnwGCNiiBacp8BZUF+JV6erdLcTafmp8T+usBEvJwjyfwYq8j94hhPEFOebUKWHiedSlTg
Y3wg/GWHu397MEUSw0yktvj9vfluGfDDcuH0MNCn2BB3pEG3Id/J4OzUorC0Jfnz4/AApSfztNFS
RGbGODdlLTzyrHhtRz+cx3LFFEpdduLzpCS05JD6FAq6E0XEPjFaqqxjZxty+8EV/nwK/Pn4HBs1
P90Q4pf3WkOl6bU7IWn03aCy8f357Fh1TzDIHFFHW/1K1zQIWoJZrqqIKgxJEKyK6W5Y+nvd6sHI
Q/VBa/POYOCfl+Qoy7G5Z0CF79Sni4U2BAFJ7hed8ZgBcB+Eqm9aYDJPIIn2ANiGlRi02LeW4BlF
DAzUMvFJdN1acXnHfnn9+5vkntfwj4/xvMZ5euK85dJHvrdVCG0Hks9Ci4V1n71uSqPbQIstbgmU
j9Yts9OLoccYKw6YPTNfd1+7OlwtrfSJaG7eCrVLc/0OuL4jsB0AeaZbPVSKCMRBDckqiZvLLgxC
PxMZxleyLVeRoKvi250TMLInJufug1EdCFBYPLrgYFdEXbOPbNdcLYZbrcs4nTYZWSTYy86WnxkS
gkO9AAtnRsKYuW8JSUhhoJtsTA5oFJQf+G1VFKdggPmjYZba9RIkycrptIHsE1C6IiVw6fyLQqW4
CQO7JMlLGseJYEe52FfActp2cnACs2rbWTWtJbczOoYrNHiH2ZheZOHMV8IoinWXs3enxYR1jjXu
B6QxqwlqHCHJGLhqdb/6/eP6bun14+PirBSGfY4kcF2HX98toHQcbDYEo/brcfjqwGZds6ESFtLn
0z6sEEYEC9D0PK6ZMDu+sitBbhK83FauxxyQunxMCUPe1cyvPdXcjKHW+RyVkJcjfIPBo9ejjN21
CTDujUk3bToCk/ccyE8M+UhRTaEMsTrhKEDqLkl5ztP2lOkIVPoKzM6p/KAbzG1koF7RU1e/Szr7
Iz3mO/HwuXA1EVJAgbCgMZvQWX8+u0FeESQS3wstERIIU5Z8HcfbuX6xa3vYdswwZQanMJDVc50t
1geOP+L9K8PHyzMuY5NpIHXrvWur1nSyG7q+9SMGcltDDtNV55i7peqTQxO2u6hJqsuqJ5RihrrN
sMW6dRb3SAAGLNEoQsajtzPxrU6yRRdDrSGrA+br834Q6UM1zl9clWSrtnhCRGPvpKG1TzE4gOiw
Yigh1dq6vSOwTvlmtuwsJnERjny3pmiN9e9Xm/2rA5C6zTCFtHSDmu3nG10C39LR56WvIk7ixdIJ
ZnI2JiOYKzxrvLkxtSc6CoyNLU4hJuq7KsAVtrC6p7PW6NN0zkCKcYzL+mI3qCq8TCHXbQOZhl8i
AenbWhZFgHSL2tCKDgFCmhODgQNiveQi18NwW1jS9fKxdneIrunLu3BYy5Tgt9BMzdsyDZN1kqsv
cd7yzIk9dwYHNDQluBZ35d5L29jdC6JTs0U/mBFtFxHp1pZ4mA7pYXyRWiNpta4uGYMjwjhZS7ub
ITfvSxc+ga0Igy3JsU5k7P/+1v7yzrLjAuZQ/6Ip/fnOLqNVpyZW//4kCmvL/wFHGAXxSmPr+Ele
7hI2qA8Wrvmz3vPP0wdIkJIGvSe19PvHGc28DnNV+kKGxPvNEmpHEFR3tWmRV+qOhC2EBmMYQrfg
fA5+Fjb+gkZutVT2Y4+zxD6GWcHgmxMAcu4nzYqbdZsMA0lM5xFEbZan6CNjqu8t6Y9bHieUzvpz
zqWQYYBo/nyr8t4tG0YGqd90RUacmePuQ6KjoBOQoEY0X2ky/SLNDIL+AjhGou0QEBBadZHrzwmx
DbAivYa44b07axu452chnh6fGKte1Ua4VY1IN539TETr2hrWjEj1Iwmqh3hGNgdwft1YRBIZVkPm
MUVVnzZbq8Kve8qrpyxqjmqsBORdDj/TFPMul+1DhfxlP5PlvoVMS+BYXDqHSpRfprnPtgNsrK2z
JD7lSXaSctlO6ZlMGCTRJiyqlgcgyMNcAh3IrbOOUowMqfQK16MRFCdL4OHptrgSOopLGeFdqbKa
sniONyGcuedoVIxKhjK4YE23ewNF1gcl6nfT//ePRMG1YRM+1+3vK/aq6wwEznHup0o8Dvipb20n
109VYD2I2O14AB2h5CKpVoQAIktCUHaCgWCtRB7cR0tTQxWDC6RXGhGK2jwdGIct5AYity1CBz5k
m4ETOla41qA4rZnKmXAl2ote7wqAnbsAHeTR6iRkVNGdcUv48FYQO2cH8MGwOfC7KbuLdYQBjpYF
HswiHQKcyVGdGQ4DVHAJ1cb7JiVg58w3cXGRVmV5GIJG3oyOJFSy0wnerhO5T1sbUUkjnE+iCrdp
hPILLN990ZvyJDC79domay7doo5WRj1al9QZfhVXA1MVstOKMrvUYnnXaJrGuHmEqzBXapuYac20
X50se9L99Cwjbj/yH6FVfl/a6cq1HQeutqEDw/z84mhkmZAMHmV+2BDD5cLKc3qLuy5505EDfLCj
/Ywsfd9cDM4I3QQNV9ZfkCVJaiY55WXm1/GSkGk75BsoS6RPBQMIG8wt1JZKu+BK8d9p6af+5Q2V
8R2ieToSqtjve98P3atL2iYLi48XeRleTPWnkcwUrpUd34KcKT8sxb6bgr17CWiXpSVMXgXHfW8A
mE9mEQq0Zv5Q5MHRiD/Hkbp2Rwc3I94Gqswm2cVZvIuA4nYtAZ8Q3BAfjiVnU+l2PjXK7SKzD1yI
vp/J7y/LANnjwGY4pL83jsTyQOlZV+R+Ng7JabGIKkkbnDz1uT/LvUlhQVdystOakOAoCFcRq3OL
GYW2ommhjGAkv6x3DsL6A3rAbe5M3QlOJlmHaXGdVNAtTW1x1rOaqmf8qezbUiHGNPW89s5x8F6J
BO33j/aXd5qGCTTJttRfGzkNSVoy6GnFVBR9JpItQhRE7SW2BS89JwzcxLcQfm5BThk7Shnaal33
nOyFkV20xJJvwwbaqyIr8IOd8J3745+rnjcM3wgOJ+YN77pgFFOpY0ay8kUkboSmnUAMThYkXLjU
zY4Q4vzo+dlsj6T8GtlHn/6LDhf0yjmDYQZTwPde/LgB1G2dm5Xf1U1w0fcTFtKWOPIUFG3ULgfZ
0nObB61WUMHlIXTJhi3GpoL9r9K1EeNX8Ptn9X3Vv19+LhUjbhnQc52/WE/LlByMkT6gKNS4qkQL
8RtLzyyUpDoPTxJC2SkOr/pmci/YT4rV5GYB3LKbsMtOiCmQ2NViWwXGYQlHlKL9SKLiqOZT2tOk
hBWxUYIg18oANR/7h74JPniBftWjGy5NlmtLZpB/qZLobYNhkHblE9LmAM7pXjJ34UVBYnacVRdl
b69C6DYrPWnKAzZDI23nHJ7MhqEgQahYSZNF/Pu7+strAkQ3OXAZ67rfD+QfdjdJSQAdjjegcTUX
eQ3qsLjFZXgotNJH6CO5NVm8zjB2WI0VyS80DYT06BOgmrKymwbbDXPR5AcNwvkEef+w0YIjMjsb
poCk/nzCVKhQZDrK0neLmF0dvGJdFfk+G6hQ8uax6GnwUfN9AOz84lPNM3bKZIGFj+fKz5+aK9HY
C3IroKXqYXYy4+Q6KIdEpql16iRUdYx3tLBNP1jb74HKMzJn6mxERAJahvpLFhJB4gP0rJF9aPyi
wWE86RVdEIRIuH6hvXhR36Rb2rxdhaTSM1MEMlELxd6iUQ4h7QBwdNifcOQzx66/NtqHgUO/OISp
PWhNLeQcwATvbk1TjukwTV3jt1p7HbQV8Z5GpXl4nanVOKAVzIc+vrfa9qj0grAlfNY6s1v20wAL
EwHKKUUAgj+G3JcF+K9rNlCmYdCtR4Qnv1/Tv6hOECzYim4VAxHQ1Z+fosbuLToOST9LnbMIRUfS
bWzmMt2Ng3Q/wE2+w/nvViqVgaREUA7+P+9X6oDNStel9DPoYvHQnefGL9BzrbX+Mirc+zjVrmR5
MwK8b5eimva5dtZE98NHO/Z77IAvZelcCMxIRIvG+xZMoNDprEIvAXcnc6Ma52DZ1gEtKQ4SnT6u
g7MZgGtZz2kIt4DC1jMn0R3CrBdoJLOP4pt+8Sqd9zmAZgh5Cizj54fgAvVLnEAy3ywwEiG9CH7R
pEDeonCtnMskVK9KT9MPXuBfrFKGc4DbBnMDarbzTfphN5v1uitmPBN9YjwpsuVyw3j2y2xVV42j
rrquFZ6rQfInHyX74B22//qNodvQiEGboSzm5Pz5s/M4xN1kCho/qsnSDJDerWo1ruc5SrZ1Nj8P
8PS38ZK+WG2frJvF9hAvisOUwRa1Q/rDqGrTra4rlBjbUI/yz5nSFRMbN7s0WVJ0znq7q2o4KVbg
6C8h5hOeFU7F7ZyWCDmyMvByp0UA5RAp/2rXsMCJxUbB44a+1gbkytUM3ZXRMClPySaorMS5gHj7
aCdN7jOzQmXIvDid8msozRmzbt3x4r6QN8juN2mla7y2dn1q47F6pKoTXQFHt+TPGEnij6Zm4eKx
L0o5rqtevP3+pf6+fn9+zyy2H0o13YR9ZLyf+9bW3JKgDj6pDc4j/PyGGjzZV5HSfI6vyRugv17r
RrXOAV/sIb8ZCqvclbFlrcnZxceCzNlNc46H7uvFPkQQTrOklceMr1tQ7u5TI9BWFjZO1LHY75iQ
4LExHsKtCKoT/QcHo2w/TwIPw6K/CmOyI8hqJ9naQGyfKQC1KAlo8jGGL3m/106c7Xtdk5AyGib9
s95C0ZjJ4LW7XRhqz7VlaacyGC8CCBM77Kg+alwYvf91K2Qgb5guw0Bd0Fy+KyIVTB4SvI3SN2KK
DDdW1TXy1K5c1AEXpDs12fEtMlrtKl7Qnbd1ddB7NRCqPTQPKnie8Yu2k9b9JJDYHRFR2auphHwS
9lHgW6PRXkJLt3Ohs7sDUMzj9JzIQ4SRARAtDakabfK946OthdkxjJ/qbhDX5deSCv8qq/EwdUJ9
2IRN9nYmM1o5DqBu5VJQyOZYuYGvXMPdAOLg2VAqHBJGZzOqyJfIJKnOL7J4mo+9nn8WIyLcqaQb
SxhxTtjQdCq5qKIabD+z8l1ghBt3bu8bhQ9Zb6QPtZ7dT6W4Bpu+VRPijLA6C3Br81YW7ipscnWV
nDO8bYWKm5joXnsMKhmegmr8FhYRko9ebbtitHbSIjA7ErQPRoouO0VwmNbL10rDwxQ2BPzluMYd
LKgcONvdl0XHkWoMirXm1LHfJliUjIlz20ponUPPAnlrFCyncMJPNtNegybA5yPYpVH2rXKjb5Bh
G8RDDUKUul0XDd6zpobfUpo07BpaV+L0lZ/qSpEu/gKVP0S0Lr8mgXEXuPmmm1KiQpC8WgHJ0xzT
wSairFl1urjrbbybsmy8zqsGXKV1HoQsBzaPJdosUbpKOlVvhn5xPfersDhPGSGUG56tLHD8XsJW
h9ls37nRtA9yCUGl/5RWkEwWBbEsyQAEpYX3RpkF2bo24k3slLuBHWw1Eg4NcjA+hS7+PJP8GjEz
OiEzeADI3ECWPg4B7gCtTBTMFkesnQH0xtGdt3jIMTHT0ooGUlvrcxszqxHmatSp8xsNas0MCozG
GsOBBrewMIJ9jQqHbXnp12hwvCFPCXDPm90MKRBKE9odx4R4q9WvbdsvB3OKj3DTl5UL2rvCRqt1
xbgasaE7EGSxAjKIvSo0N/isj9tFGO31mGF+lDanKRy6fdg5KIfjYZU5S7wmS36PatC8nm11WsK8
OKBskBdaPhdeAY1gk2NRxXhHO5Tw8yFHlX4YGd+goqiTmUCinkRtEyOfDMeJcs9HA3EwkknsZFE/
alrhbCSMAw+l17Im2OMcqWLc151eYCqnzmLHbm1M46soq6e+imzP7sxyzcgQ92cUGgjKNNLf816t
sQPx52r2eiSxVd9GXjwaAN15/WY15jGIC8fTw5tx0jUf7712lc0DnkwRDhdxfankZzMPYjBEecnq
Dlc2XQI9YjWzzGQA1djdyQxSlizeQsGsLlk4aVBbb9DKoWfGcw/q1yUWgfEW+Tz+WC4ktiX2Zus+
I1MXiWmAO2eW7JSoQWW7xt4N07CpZrj4Zd1eJw3wjGjMGyfsv8J7P2XtdFl387MRqUsMMbttj6pt
i98mc8ZtVycPrsBqK8tOWmuwAMc+3MGTHrZBiIgrxzfMy/0oNF9AUeP9mM2+aT6lEVr/AdOpyMSD
pUF3QMsbveaYeXmu6IxVyddIY3PTyACB9MLvFhFuHz27Q9Xu5zZDT5vJo+VWV5GECLnYxInUrrbS
rXLfEFhxNFpnJVzcit2iPRrUdbZVmaCMmeMtmn1np7F7Qat8AuKNzwxG7FY69zqrpL3Freuqv3Am
xNNmtJBu2+r3XdJVnuVq4boQDVQx0rWCFo8OW0fJhUfURVqO12Z1Xt5Le3Kc4TJumycxST9HJLQM
0UZk0Afbun81nKnyGBceq0k7UXIJvBSxeE3OT2kZrgOxPOmyiOCVJK9SYwozWsm+jvSbiPTYCM8i
Ldy6blysomLYkqBxsE3tZFhf1MTRwp79pTHZkRHmRmdzuHiVUMevXGJ/PRRaz7MwT6bOGAsBaYZZ
gO11DSYrYYArVktthGyqwBmIzsAPabSoW8oLJ09j2KIhkbmt1Rz0aHiakUJneLTZFk8rNsqvyrZf
JwM53RJfczRdW9LMV8zZH5yMd/xhmXnqGRRPZV62C/M2Zuz5Woua+6UZj3pK8TMs6Vsi4pVpubFX
l1WyMuxhbw5Rvu8W6oGmhgaq5PNoZXepcO6FY6zw8L4ORwZ+PYX7DFuwYfiNEULr6aABiDU0r2Rm
U+evix4j+5H6sorK8p7RN+aAg80bmlKDJEA4a7SIDyo0B39AIoltpVi755VXucVhqaJ1lrf5aagr
joRZ7bF2XpdWhTiybwykQvAEWuQ62iC+zo71Wlv9IxXsPRkn3PvzPjdE7LULskudE0O34xP4+bxb
UtNPRH5su2mvZPGkwvLWos3BSvAm6ged0ytGkAdJpNHzFHen6B4BLFpInF0C1sL5Tpd43MhcPELb
7rxiOQtf6/G+6vNPNC8txiPJMUb3aBXaQznBYgBhfnWM2GcTCDx3au5tm2eIqONzPLs4RLgXjLg+
jyrZNYrJdM6VV7N+lGz4Yz1hcxng3yeOzTwifp3az4HVPs6a3GttifWaip6XlFMmuU4gFXhY6yFy
yBLPqvS97SaX9uA57vmMxeSgrYsNs3TFSTBt6trxrWrajrH5VrvOdhD5yq0MqqlYRXCdxH0SpTT4
Bn8qYA8fL5tlkaezqySr92w2vIReblDsCASMu1ikfoF+H41xunUMYEicdHyrNS/qcvrUG+MD7+FZ
HRzthmY6aWmxynv9xjYWv4WzPSUxis2w/GYW6OdGCjks1nFMwBZOR37S4bc1LSHbq4Cka4neM8N0
ZeZRj2CGccqM4gbZ/qeoDOGLce6u6hGGuqXdhE63k11+Nw3RYw9Auwl4nbzRRpNp6PWtwroUSyYT
prwxvln/m6PzWG4c2YLoFyECKPgtQYBW3muD6Gmp4U0VfH39O3yLmUXPhMQmiaprMk9W/kViFHbX
7A1EWn3Y6px13jzl+xIswS710PtPGpkEHFrGeCH3xY3+iXcETkqPe9ABE2qubKAw69A9beelZYkI
TXM59FhqALydjNo7C7zB/L/ViHB2pBhY/XOlyOoWudq5gjNTtiQS3Txr7QgFxW+DCGyZnTRB8O2E
b70RIMR1gOZRTI+HlBimKHXi3Mrv00B96ACWosRpBm/jgyb7WWvQuU5YyAMReJRt6womKb0Rr8iG
GcdGJdWAwh0rWNRUeJl8fQ6y4LHaRhS8HL1Nuf031n19ytsqj4JeEckyzGqPHzCMJkEJLrkjkk7X
p7L3f2Fh1NGED2rnLmu0tCbFVoUgOi9SeKIhZL3AL6PMzREcYdBe2VAmOAlbIu6KZY+P1brLgtK8
bu4b++/7wFvuukpDIuJ+yXNQsIHXLocZzwXwM4hXiC4C3p2TaVMcVOyTrG29OaPMHS7aKi4Go4tw
UTY8CekjQLk8Qv9TnDyAdNWt8JXWgOEJ95kwkTJX65rus6x8xOHVsajrrV0YQL5cqbPgXLR3fWMu
l1txNXbHJrQ2TiIsEhUlDsWYHcj+SQlvZNsO/cNV4hkRFGDaPs1i0aM1X2V48EY03j0ldbctPfem
eQIzCxGC2B7OCf/S9fPO7SuWpaV5byDDtGZSq9MtnWir0bo4dNte9jhKTRwgh/eCqwnU5EXhyJU8
tm02f7ts1S+6u03gR+7JcGCzaKYHx5vX42KLn8KmgR7KfbCMuDw8/6PKb03X3AoeRPt+q4wfuaax
zuz/su67g8+jzCLd9WP7MtSjtcNf9uyVTYIiiqrafTfpMSEVvc3O8jQWeMCla5ymsf4K5z/lRKFk
qP4tF6sJrqVJcn0uN14bQ7eOn7kczCLH07ye/LCLh7W5cdLw2ROAToSRaTfqkqMIiLNHkf9ZHRVe
GJJNTDnNVz5TB5BWn+mfdEmp60B7Da2IXbqtcNVA9yTlM4jNHZ7Xdqe0uJvDHAVKEHzy9PCBXBR2
fUjclxEb3l53JaVHtu0nv0cbZHKCQVKXvfmKQpLqsrS/p1omtlw+6yB9Lm33Z7JcPHyG2guIeqTp
uT+FaVOJABWYmovpGbGpu7jxq2NXyocMwR/umPYrC0BeDc79anjk5DmYc3TxN7XaN97O++X/o5Bh
71XdeF+68nnuNGe5bCF1aVCiRBkBYSZQsagxH+t0DnBJY52p4QjltoAM0P6OIzbwPswh/IYIttLs
cR44yxjPaAgzsRxS6Cs563LPeh9K58nMjIPoqSM9Y3oxG6M9BDMEsqqoAi5uk1lccA4bOn9FLbIb
ipSXx0Bj7gGqGW9bd1hT/0GKGyA3yBntuiJq+4e5ZYHv6J9gTc94E0/hPNokKrj1jlY/oSi4GzLc
JBZwBl2ZkeF33V651X/54r7ABaBd8xFphP3PVs0nfbPuePhUfXJWU3eBopOqEqMh1DReecNf7lmj
yt+DAGhu3cUSzxVAbjIUZdvqBA72hLXzEHgcsDzQlccfWmH+PMH+2o053cI4er8BDHB8qNW9BroY
Fb6+hDNsxEJ6BqRRjJbYhoKQAVPwoD0cf9Nw8qbhN7XYJtZWfmf3wb/JGYs9hn/+HyxlPVMUieNo
bc+qH9Krqgk6xT7hVra6GvR6N8aq6BuNLUXGIXuiZONU5ndnFJehc0G02EZOWTLJatb8AtwysQf3
Q2c8J33JvbfI/gRbI63bI5t76+CP9KAGwbrDrzM5f+zatePebc+1VbwGIT+627KPNq2c/TLx3HDW
qZcxhV864C8FA+l9WG1xNnDOVAK6GawIAHTzhmBIeX8N7f4ofJ/7dqs2vCD+bwnuoitNYz9pae5V
gSVaDeFXm/e70QRjaADHcMWQnAxjbJi4S1SWvQHihDTHEnbIweVEXzJFMegH3V1a2tuxG8qPxedS
VDWO9SrRuntx2z0mXjfqCweeZEkBYg04aza+Sr1+Z8Ht7pmi0bxymuxga17DnkPJAvQDUq3Yj+X8
VjkTdBd8YMx1i0NWbYnRYh5rpsqMNy8yC7wyStw1rrPENRERWMnhvkvXfQ5hUVltBd3PG8dDRdmR
A9krcXe1VfhH0kYCmx6tPYfTU58xRvAZOfUrTdpWZEfkGg6Z9r7FRHeJrYyls/ICjE7WRzF6WeJd
22HzqRhpr/0q/wsO9Bfdq2Jf3VPfKa7n0U7GwHzdWhnuRkcgMADktu/TViRp+LXI5br0dE3zTafG
8GZIGLo03IPlSWw36HHt6qh03T6SQ/kCz3WNhxzGRIu7eA/EpdiprHz2WXrfa9F+VgDiyPJzZVQQ
mM0lm3K+WNFSQIo3FfiFVmYMl8Svtr1qH9I7o1W3H7jnkNvU+yyoq2REsHYr1KkIAsqCfM4PSglu
TQWLsqUIGGio9igqlj3yXzdJDTFcguE+zdzl3g04e/N67iKwrhk7gPqjSKd/wuLtW9v1YBTCiLOi
tJJwMZHBLf2uYWuTOMzcslI7F8BplKk+vGyl9OPEaU17bu8xS93NkM/LsXYYm/KMWX3+Y5U44+ji
c9BhA0JDpD2Har3SBfVnQAqPte6zGM8jp28gCFTKmxdBpMRz0f2FQ2gDzEhXUmeLvXbd5pwby7E1
cxE5hh5A3syPTVu3p3Tuw6gdvBeCWey9aSzk/2WIDgo3BSbv1JcaCl0Dx/FY+t5LzuiICZQY9sOA
Nsq1YS809IFV1DznfutQWPTtrgA/f0qznAmZyXc2nANIlnjITEG84LiV0QJO+yVtK0yUgfFS8A2B
7UuZz2YcNQblI+KgZhbnUrCeRnaNSa6xfvIi+09q62mpmyaxrK58MEGDGnmbH8ZgkLvvuhCnzdUf
yjgG5DdVnfcW+OMWZ/R7SZ1PEa2Y3jl8z2BHWE9brb4DzqKkAkcEBg7Uf5etic/B1YOB325cgGGg
6sn9r1QWr3khY6JrAE4tfrgvF3wgRcYdTgQejF9puzH+g1aHDcycsWQ+5t3PJp8D6qXfwOgJlJrD
XVhsXFOqPqaG61zrTvJe5xDPAJKoJ2+APxKY2VlQ3V3h/87z1MUyhatoqgwMnW9/wuWKN1E31+XG
cZym8is07CHq9HYp84y5Gs0xD956v9Svc7gyVb0tv2EvvmnfZKAcnpqyRGg9ek/MrusEvTS5UYxn
DpuVvuWLfPexNOzSkYGjMWVzpKwWOW353Vkc9q5dTxGUd8A5cFnISKTYVfg+K2kdezjUd31xP7fV
CNS2fEXptcaropQIoOmtgo7dDq0IM2uZ5BvDWGfo1v1QIyxwMswlzvBSFyGqOh/jf57Z9DMtnXBI
j93BK3BnZ0N+BkqvMvPHINyQea/DfsphdCMMzSMBHJSFQ6iYXfbPoJ/SeBKZwAKbLlG9jl4iSvmR
w59pUieZ/DUSEyVuYXs3ZjzKSbdMz2qcmWGwlchQVw/rZl/zCT0EQ+qbiNDyjmvJl4Olc/jMERyX
ZspWm4b2tJ6YGblXO911q9W9GaJ96NY+Qoj8BT09fQFJBLqiHYntINPAqWgqGd5a9nTtZswZrtic
u7w2L9CusErK8TSTlrZfNgRoZW1wJISwVApMnk3xSQsgkxXdJFyC+fbQ/TFWUjDgNG6s+UO+OC7Z
BAEALAeiCPuRHkH0RGKUtb0vor63Ao+Ss16xY3dW4qI7PXNinNmr2fEKYU9rfWQ//mqOD5DoziWz
oENG31L5C/1YFmMWfqIqwwcD6eMSKHKvGOkWBd0tj3dYQfZBLWnjri4uLXpUZrQrXyKwtzs458N1
zNezWe23nhmTGqiwgC3B1BPeJzjx7UXAY3VKZk2yJUgD3MWAG1Pp+r0Xs3N1JnTGVmdFc4vWCT6i
P/r22Q/qTyHXZKN6TW2SX3sQoQDVoZZAlRh9nVJPKQT6jv8w0eHCn05S00wJkTiwqbJAddzCQwz3
UODQiURXN0drgyrtuVQzjr99KyvP47KVpMjiLhaCqb1LHkZMIfgiJyrhdRvf5w4c7Woy6PTsR2ld
UDd+r/VsJH49P6RfAGfLRKH2TaxJl4+FUU0nslx+JZp0djTg1orAbs8z4yoDpWBkDnHDfCo2bb7V
AhoYQQvuMWOgLuc8O/rTzRlsZu+wr6DIQllNLDmOxz6ojvMkgruwJM0V7KLmRJfZCaMWdxv7ajqx
jDYE6Hu5hEeZ8SsCvXwR9FZcyiZIvBwstFasfLdMD0kj5H2WqvcbLswtpqei8z/6nA8mXboH4aXz
mUBZjj3/bcPIjoLSxlHfFcVpkDD9R9WzhBFWLNGPKgPjni3z05ymJmSuLm4n5E92WDLuqy5T5euI
mvUJGomIOmO6mo5EItkY1YV+/BDWBjVPA/O5cPU3+/M47Cj1y1TcZTe6NHECkRsQrSGXjosv18nc
BvfkhuzA9A1nXE/U4bNIj8vQfWT4ri9tg1SedSUAnT5qK9FHQTvFhcpU4g5OGy1GevIomvZZSKND
gW4+AvynIrWCncZecqmq0TqZqcEsAhVD4q6BR1wFl6zQK+zDYv1j1s0vy+0gMZX2Trcdsg9+8M6z
0vlas0XRCkGWnus/k79ZxCNicpQmNwt5DAAhXeg1HnswQgSHu2LJhzvVeE7Uh1us+HTYZiWea+CT
Xi2mdgWoBWPIYlVI5no0lDLoiWxh2cVa48lf5RXqYJIz6fStNTvP4W0X5jGWZPWynMnT5ex23MfN
Ux3pMQQA+XwRGZaAeR9bImTmAk4RFCpmGLRm46T/D15GZDtxk1LEvIeEyMFwSNeS5I1l28ElJvQw
xR+/uO3jlPZTMq2riqeWcfrMBFHzKFcIlHZGY78OTftH+bqMA7FQGKUgI3v2psH8sKjgwZ3gBLpG
d/KFlyebBnpWFw9gxraTbWSfGMm6BChwB8XMVslKhs9eoV0r3PZfmuNMr6eSUfPCGDgX21U3/h1O
whQlMFoBI+jW2MyX+ap7KjAErdfV2gq0KPlOj3J8DGxu02VqbitgKxkBzkQQwO0kKynRtPIZQ7UY
70eSNO9Y3613beu+mINP2+huseV57cP//7WZdfWQHcZ6hag8tnCmaw2Ee7Ges8CXD3LSn2w+mjs3
ZOIGgtxNahPKqcPEflS2eSiMEdKBBQPW9rADYCNjNZhRxtMXsGbUwSv8DdY8nTSjaQjBjo4GuwVr
g13Fzpy+yW2M8FzmkgXoREphx2WEmeCv1Ox89WpQEaUttylfu5s6cmlBFYQh6yglGBraXWOdWFnu
Db85hF1vnyikIpmvXqKcnkwNU8mEz9zeVYznjMl9K9gGsKYyXrIxSxoQhmd2ROJN/TiD6sjYWS3m
q0YW44oaRHBL32QNXq13EmBrHcJ/MKGJc91p8Whu+XcDaoeSzU82f5guBgefTofl3Pu3RfYCa970
PviuczcF6ijwu8eWxsSHhiCq94vdPa9msO0swrXIT+BSTOUtH0rCUjJb42DX4T9zCCPK/MPcTXd4
WNxraj8R/F4ewJBPURA6xX4zUnVw7IqJl3TonCAQU6tdNVFLO1upv/wF0v1slMdl69Vpqab3kkH7
uSzJi2pxqM0Lsi74D+TxOCscfkhBZ0RgZ6K/7kkyHIljsgUlT5ukxHKg4cXxxht7meywj4euYpYB
pzZn9FMY4lqyEugL/VQ27T/BXbDLhlzsm/XWVdcXZmrPjswhLAzTNSgsjaHR+WZPEGVmuQHvomEN
Fu8d6H6HlXgP2Dh7yXwAp5nqRLKo7ew5hD+N3RjTheJZ89/hbjIlmh2Dlo8TVdswPkvrdelTAf4r
/EQvHMsMWm5RduCpNH8ZgrZ04hpUmoSDIUYQSdGPFj/eC+NxGLF7swcyiGw9BpP90ORIPK1xKhnk
IzxyGgbEIfDzLLR/MkjAuGvh2QXSJ0PW+7T41u02atLIz6cNDLCxG9pmiohOOJkFVEuSM758/7Xe
HIoHo9X4CoxznodPfj2th9KtGrYn6X4K0zu/xGWHZm2LVMWXK6NqN8r2BVpMfKNxWCJ8RnACFC/0
74fp1+7CnyBlhftVKxyZZXDX9JQG1A53IJbvzQ48OZk4YPU5WWgY4rB0rsrQH3x4OoJ58Sl08awq
YhvgsaS7rbe33ULllzOSaRZ9Nkf53Pbs9Rv2eermyPRl9a7s5sydEp63uUwqG4C0U7+WxQ0p7ORi
B+3uDl/Rs+ll81Pds5YV7WHBhgMtdNhu9u02UmXgx+zBJqI16OZb2K3pPAb7cKXpqNsP4LG/5VoD
5Bc0ZyJHvF4x6SaHojcsaz+svJ5i7oqrGv0w7vwHXn2vBQ8AGC8o4+fidkCzI7yyj8rjwdn8HTzx
D2/BBEnY0DVn++MOVI7SQMfVafdNZWInWNRdZgr0Tjf3c+FeRF7OL/ZYPKbLU6nWDd51gXeo129z
xYpoluBsubZUjuBraOqoT2UZdeW1ZXe7a/3J4Bct163FJIVRnFnxEHsev9AeF2bidf+19OIj9Uom
VX7wo7Y0noWYzsRoqXhkIDe3cjlvhfm+2Mvtp7uPyHGzuHPSSzZRT6R++tpgYhvn1N+1tTUluSKB
wf73/5fHs9/vYAyCPDbCx6lFWqH7Onxli4QB2xPoeAAnEUjDe1e8yKxwk9F/2uSYGHPAN7hkWhAs
5R9ta5oS4m5MA6K/tAPWj05vHqrKh4YDQq730qNMYReWrxmWkjhPBbuS7uBp4cUoMuiV8Tll9V9z
Lf+keNc/zfpM0dtgb3OYHk48VRZdM1qEAM+z9ov9jP5vFF9c7X40+PO/tA7HCwgsCrjgaTMZ49ny
siw8PI2EjDbz4a4kBUYogOcGmUxjtiCpXLc9qJ4Ykv+ji6O5b+7sMftKgwY3qCjPuXZPrTExMZbM
ROo/wPgujdf+igL0tVryfYu/ktiuut8ZoF2YY+qxr3el89nOoNiG5oZSUsUzs6OBkQIPCDlyP209
uhf+020kgMjHadHMBlh8GHZFE/M3012YIE4eg55SUOxW57JYVdJ69a/tO6Qdgu9lUmHG9m2/qK2/
fcDq3nWdR95jd6ealyWdH5y5ZWyDqJkcE5ca0z94vfUBlOdNZ8VdqsbfvGQCF5j1LwutR/h/7Psk
k60OVizqj5StfvtilELvN9eLm87+XY0Y/1PbpXNCCgWdQjef2t58glB9yQIPLGSmXlHQvWHAw+6m
XJpXyahl9SIGr3+aWnaxLdpXJpu7CUJVlYp1LwSz1pCeHY3WZ9G8rjymLN0+OdG+ZzRF3DfAeA14
j+4g7ifQTzHEo3+W9W1atPsD5zZpCsgIzJZaejZMDPHW2UHyRFpGid27k3fFDG14GRwWWXANjXa+
q90BZE79ryxvMr/ejMmqAbaaZh9loLt9QGfC+AO6UihQW0kE85kqV/YKa9wEFRpQAsx20pU8syYb
2vIpaKYX3y0Sz/4j2WBc1gnHdIAABwjtbljGT2ehlO+9qucAaJGFzYyUWIRTwXq+j+aQgTErbLoH
kLuVWgmYsXivlwF60w2COLCHbKoSPJj+Kvx8n1LmPWoq2drI5z3wgEdZlta9K6xT3onjutGDzxlI
LAQuEoDZBWNmGAUSb2A1TzjVS0L7tqwjfgJsbxOmLKOcz3mGUt29zKbgq4oYjepsb9tIRZbNPHR2
JneNOzzbgvV0WY85B1UArCGH9mWwtV7GME10gXXGpNWrjJy1tF+xwsNVtWLrxvZQ8JChRJtkg3DG
NO4I104AwOd0X8LZ2yPe0YUSEajFtREBwVGefvYkgVYIgG+N1fvsoCeqw2a+9j3gNpugGYpg4o/c
HMVc1iIIErvJzyGSoHuJ8zYEBskOzygMj9xlhHxZWwX7QQNvbHArk2wUoiyQX0wQDlyrdsxmnqep
0sDwdfMnTb2je5PxdOF72Z/9xkV2+brVVkUCkO1GZZ6j6uiKI/YODZtRvLSdeWFCC2p+/dObAtnS
UH2PKwKIfKUUB9fB7mQ2XnoNfADs0Tno6j/dqig4vObNldNry2ESy9LmtQjnt3bMF1cRn0Piwbdt
jfsCJMrBalSH9FMcHGfjcx2yp3mu31Xvlfs1Iyel8gokgMF0JVj2sGUGkzsEXrkK9srb3kzHoxXx
tDo5Lsy7KgNbw4S/JyJhDR9J3Sz2YbqJi5gFb+g87vu+eB3zIRGVumP6w3d+LmMbV20H3otJHohN
hhhNYgflyeGWgyoyP8hyvOdiv+D0ZkBDdOagTR6KpVSQVeXv5sDKHURzN1qIYdwRHp+UfR/l68iR
U1ESe+G3zFnbFX5RISJb39QC4zVw7w3Xdg9I33km6gI4OumJUckxQRyIik2656TIFaeBSV2f11BB
1TREW4Voj7i+Xcbgjif4o3aPvYdIYptGlyILEGnr/FuQ45Xb/OKM3Dx6q9gYj2+2vcGJgysqmBFg
KGF0fBMU2tHtHzZcaifccD63HBFpaP01sTLJeUAd6KGxKbkSUFD6hBPBD7e98pxt6icY04v0QvcI
sRa01tWnHOe+k48ztr+9iTe5RH7zUtQWYZMd/F7Utz4z7JyeigzLO1sHn/lifRjoQigFa0qE/j8B
6VeNLB3loKnNfe9aLITHcP1Rrd6hgCGBC+6rmqr1bK1nHtg5Cks+TsPAeU/G05xYqfctbjx65yTA
pmV0xwVZEf6IIMxn4NkbBkMN/90xenYEQ/5Uu8yUISlTa772Ut/3pXEB5rHvy/B+2uxnh5DfXS/T
xMhv99bkX/O6wtDbcDuwH68H3KyTw91IshU6EJJ+hGyRqRBDgJxwl+JYA3nOWTJhkk0McuZiN/RJ
FfbSiNChX0whmPrtcYjroH8rybrfYRuG6dCN2aFg8i14V7jMeh5zL4+AhR+YC9mxqPO/yMs9ankp
k4Ccy11rBD+ugXzeNvz9WvDbeaiLkxC/fkW6Td9OYvenqEb7JOdDmHkqKtK/LYVyoDrKfdNrMNLF
sgtEZDiuEfdls+/ngSkfcmMTV9ouLEn1mJiRziGjfbOtLqMx8CfGxPZKjg2DAF6RU9cvDlElnVFb
tK0NwOPW7Hl5w8Uc1RKvfB8qyfo9v5f97TpNkzZd2DCbw72jSQHqm/V7treHkAyGwm8TMjTuxJz9
YJonf3QhV3XJWA0UzI2wCXzP/vztDCxxfEjLlCe3t2QhvcSJB+28bkOHjMmv7J05NsjqMv9RkaES
1QbLH8+ZOBzNO6ekA2/TGauwRUZvGf5IyL6ZFBSVaPu6jqnR4HgstpqdO7ifeY/FTPZEYAxA9wj5
YxqW3QCDe+B8rxTX8Rr2325ePRJGRSTgFv4tF77+ZjOssUDbjqAazlazPWRCv6Gt3UD3Nq8bkk5J
AJ3rw4VnX2ZDJeK7RqRy1dd7x1kPkws0eGCs6htyT7n8OVOMM4Rc+EytHSIUL5lcs43gABuJO1dg
k9oD3rmr5am7bg0sFnnZp4nFvzfsH2tg8wfLOYvMMAv2LIH7bnmxp5XLYp4iB43DOM/f0uS66a2L
Z9xw3CE5qUs0KsWEfHbJfhbvqdPD30cpr6rsiTRMg7gVxRs628OuQU211QwNNeOc1t2cyITbfSw9
/s4+ss4hqx4mWJFYXcfXrWL46WJbuFXrYwDdWnQuUyz0TG7mvjkAPz2rimXj/hUlu+YJ1KTXbI9e
y7Xtklob1eXIrVgBwXQIzzQAEsZocB6owAwur/5dwiOP1mn9ULn9167HD1lhghBGT0hkGNLGDe3G
+W3PODkZNQpo71XesaTS9wP4ZHrXjVsQmKWqJa6MlFTpxacgwSOa+GZ9dRvvOAnkwCXL5ivJCjLC
A9N79YmFD+cF99dpE/lHy1Z1J9WUrGjYpI0on1STnypk+mWM/JFRMU7IlXVfhjPmjXH9HPQV81aB
sm58WrQlABD4nEq3hA9JTgnZA3fjOvxXAKeIVELIiI1nIe0jkfmcvVW1x7qXuFvAAI/rNcYo8An9
Jm5URbjl1IK1RCK1E7mVtIG5JmPPoM9zDouWH7MS7b5Bc0XqG0O4OdgO2DejOWU/sb3zefs7OxXe
fvZzXERZ+9cpXftgeyDUNqTiSUAqWm9MF8dLSZLYSlI1ivu1QJObOjSc+PUJbw0SdydR1B1wCdG0
jebFDLdja6NjHuftyoa75QunXmxL3GSyFjUz4MyJUBYCEWpC9/QQW6q2YgIleT2aX87JaFXTerwl
XEQEIcOj9HSwr3i2RRbAKxjkHG/b7O9zVyc5YZu5vR66DVGJa6WUjejtzKr9Fm1I/hjFKy8WlYo1
F/HU3JQn6Ao7H69BGs5vRvOvDKRITN/8aDonrrs+JC2uzJJsk6exrMAKF8b9PNgvykzfGv1/U44k
lqyf/22T8072jQ2fQ/0DxRYRC+p80lZHHhE2FKXmgUye6bht8shAnjesQkrWMhLZadn/mzKkE6K8
VEI7LA8Y+liba7FzVrFlFt6JUEC+hBk8WmvJt3Ot6/+8uX5rGgHUw1zO6q17JV4V8XAJMIakccqM
fkVap9KI3hhmg4/Qr8hm5OEzgnfY3M+iU/21XL9qArPIikH0JrX1NQql97R2ZN/o4D/yStDvYhJL
Kjdlr5OWOFA0HN5BiUQt4kETEnmUo/PrmKRMsnlaE3st6IObexTlI8baFVdnp19QbhIJa+0Zqt02
6Cmii5QMOocNkMfgUhbuP21Q0WZbJaiEOhSdhIlXROb0U5oM8/SvYc8D3Z6Oexo/RpuKFkfveR44
KC34MZFvlmeCYaxnSuC/mCsycgqgxyDpgFYyGEjo6pzJ4E5h8Yub0LvoJvwyquovQPxoWo3mlFk2
P5CAyH6ZwHNto33cMu4cZZK2s03hGzuHs7m8lMticSbSThjtZzfCmScymoiWosLDvzyOQttAExA5
D8yNkg5bnHC9Ni6mDK7X0P1Om7/ty945UdGwZ20bVjuzz9nSnEwdMsle1FvR5MxIC54djx2fpMks
jO/GJNtUQ3bx1XYwaiLjbVZPotcnNboOba756VfzJ70v+hyZNpGB0OCoiS/CwKIYO8hTWmt8Ngjh
IY3K77xsvzxwxQCkkYZbZf1BLLy395qsZ8hpGNQyXAaLLU/GOn2ItEU913r8XIsA85DK38vbfWs/
FU51e8Oc93rd/qNtRPg69EHCW341GHldTNv5RyeXeCF6uJGl1OJcZ9WoQzES8zS5cTFuVy/X/xYP
10boNh9kl20399EbaIQ10hPAKYLjmc1ZkErKl3EGXn8L3gRXQU0M08EdMy+aQU7FEz907xGWFJE+
uHBkiM+W3ahj0/hOpiIYffrUeX713bUi17c7oKT6JIPqy02HFC6gEfXoEG2spkSYD3AZhmHZF0Ye
5/YfIZrtmGvxvUzu87KuRL9yTjW2RW25+ugS1+2Y5uZzEYzuifx65njjdWEvuMPiYkLoyfdmPzyY
HUhsSwJhcTVPWEZ4Ljqsqjz35vpqtchIiWV69wsVDSN//dXDNsUG4pXp6aEfWFsbs0x3xeye8r45
gNJvyChFemNnSp19u3vzquEI/qKO1zpEdHCZbXGHxVUeeDi2vW49NqV2dVaWjIeFXYZn7UXBwKBE
0YkD4UR2509d354qnCBdTYCQlU7jcRTLd529wmL66wSEiRTzWEYYds+OybwsRzx0ncwmvd0DGV6h
4d4I7nM0rwmbqi5Z1fYDQXBEkMsZNV2U7RKFbNRYYZgUWTncqtKiW8aKXsTS5l1nh+Ttw7b7JTsv
eG01nDYtmQr4zsxKt/CRpi76IH2evmmjKl7V9zqBLkfGjZQpNZYbcXKLetfixgv4igJwJMt+ugv3
k0kJu6RTcHLg6Vwa9lpVqtOLPeH3TGUFvMncSSesj9baDZEjR321q2xPPqYT4xf+8YMlOOoqv5sz
dvaK/O94YkwMG2dllWS0rC5xk+E80gudcfB3sRVJ9JV5F7A72eVQXiPipkNE8BmXKtfvwc0yIh+m
BugkaQnJSp5YJv07M8+7eCxNird8Ni8ox45mhSxgC5vTZri/VkrJVDucz4VNJ02SNEKiPGZKqthN
oOsmpsGJQlkDHcAxlPcGDVamIlDb/YGkJYNig4huNHSPte1+ucVtttfcjz26Zb93PhFR/svYTLNt
4tSeG+xPrFMPA5QV5swoypRvJX2GIIO5kTFpdexWnQDvcK//Y+w8kiTX0uy8lbI3RzUuNGhdNXCH
ax3hITInsFAJeaH1sHsnnHHCCZdUG+GHrEf2qyStq83KwipfCI9wd+D+4pzv4NF8KOfiEBXH9z4v
4PlAMWSdLA/FQ9vWwU7ObxczUc9Jw4GXCIpCo1fkKlVJ3IBj4vWQCWA0ypNvcNxEE1OkiNgv/Lr5
+ELYSb1sSbbckG70mqd6tpmGAY1XqZ4KtasWbmDzqrk3Kgh8tNBG2orz2B5ivB0Sr2FebzFDdQy3
sh2VOB1CPbxlRry0Y6TozB/3fm3ecTwZKyOVt8DuXxvJLotRGjxoo+GclZVXkVqaKkiAalWnaqtr
hin3wjwD1XlulYIWzgnmGIxrq2eknOETR/9Nr6Kwph5AnC24f7yGmgaqgzVkhvzfI1JlSqJvdY/J
Zxh4jyP/8C9JUz2FhXvrEsv0Wl3iNzuVtnOqk/euwEViomggqP5SgNfHxYu52lFVr+wSd49wgFtH
vJMNT3iU2h8aKn9GCiNLzD6slnlhMOm1+gWlWcfAzKFWsggE3zSasUUDBRjMGi9ZQN9N/OF7LRgL
Ag2IGMpAfQ/Dx4wLwiOvhMRIVJR1nxsekksg9kz2zUnFiRHZD2MzvroIYZeQTAkI0LJV35QnZOUY
mSOXyn/SGEJq/gEBvrqqM11lWc7lr9rYUAskymn47rfKTDjXK2zZvHQIZGMieaoLpeJXpofpLmpe
Wg0f56AzaaGnnzex32SE7TqEmhw37UeHnjZReipk+1s6DB9uMSecSrEds+KDbBWyv2M2E1JLvwaX
xPufGqWciGyc/odB6zYa2c2NEcOwZfZbc1kyFeyu9VYNFbmIyvYpKCUcRPosvbsotHbmYF+0oCa6
hlUOwvUbh9dN+haeaSK9mwYFPFUxrbEl6YoJY12ZWrDJMuzyzfQNNBBvDv44mpF7b0bntNBAOVnK
i6Xt8oK9rG8gecl1+SOJJqQt7Xjqarc6CH346ESyq9FeMWluvoY0pibSmTtN6QfWELlKaCCXmWSJ
bwhJhHtrwWByu1Xb8twOJwX5Og/tWks34iSivc6kw8BTkb6X2Y80HhYrTggV1oQfDJp+bApziTCD
udBsDuCWHQ0ElpZsoFKZXQjXvaaDqW7t+hOXrc+fG/c4QdT2FaYEQhiV0497P+I8vki1y2Nfh4+K
Ss1ccYuzkz7yghZXiM7gqhsDbzTA8NvKezrKV0UyPoii4V66wIZV83tk2A8ZGnkWiujr5fglW1po
Mz0QLC1NeqIuI3GBla6DEX9RquE3g73iQmsrPEYGzr9QPwRxsKLn/UbiyLW1LJCC7m60gs9ppD1m
Emtmslr6SXwgAWVZDcmDnofNipQHmu80WFj91bLKvY+/ZzG/dZiY9cQmIl3TeR8zN/UGpbFXA06Q
Rd0Oc7Pol8ilx0+j1FTUWahvw+jQBEXlsTQOltbwzoR7QfLeM4qyhDVD9KMNCWdSJ0TGZrirAoS1
Y3TB28rGm7Ff4MNUki3HDhrbESG64WxUaT8QskZknwY6sJwVIAhAtWASi34kcKCTn72f4kyQGetn
I6zQFaxxfYj+lXNj0bgNc358CqHRl2sVxTxj9R/4t38IZVPoZBfX1iyhM08+AsjFOJA+2g+3wWJO
7iOJ6fN76VvWMtTnvVSFZ4Xg1gRNKt5gV0EqpOX1V171wkPcslUpEz0NGjGc8Trzqnh8KHc48Yjh
wo6NgVI86kHxlL51VkEuW84E1Ky5jXWVieeYkVQ62mcR9Mpq1P3bOGav5eRfeBd1Hu2rXBU0oa1L
nKGrUe92QYnLIKsXhcY+t5+aXUJ6wJLJJnEuEdKIYZZ+hCLfWar9lQxIHYuOO6jVo0lpnfXMBcFU
S6ab2oao+cO3qJnwMzljt8z6G+lloUc1ci5z5dtQWl9ulAAIyEWCiaL1Gk29VdaEmbcgQ9ky1lXI
0zFhxQlK8rOrvl31NarwidjGmivduKEJuJEhQiwEl+oYchsVZb5zmuE8YFLkpXKzEy1gx+oDIBMW
4KFlJ03/adj9p2+WNBRt5fBnn5RKuQ+1n6zDYcL+V1xVM2RHozAMit3XKMqrw4AaPa5ZQBJjrvvq
W2MlX6HDwmsw1irxxYvpbcRh1Won7vX2uoNJQOdqhviSK04i3oNuyRVOTLILE81BtWaNYAU+YkaH
i7EMnzG3Mp9kAz8/tG1pz0VmH3uztlcjd4PlELjXHjog0qudHdIShC4wVFG7B0428p9l+K472A/A
i5AiV664IxzqRBZrM2Wbq/XNyqyybVOr59bSsbplTzbwUuTrNZ4XhuCsCJli12hEbbV5j+k5cZk8
2SpcvsrUniF+kiXTNF7aAO3lBZlwXq6rhr+S9m6Lr5jEd2w7ZtKd0NiUfyei1Oa2aln/G04C4q98
KjpRejkeFurK4QWsLs+FMwkkBktZUit0fXNz6iJcGTMxRM4zJi2jfXGaSPWIBw2YheHzC3C4S3eF
oIiloWHdcn0wyVkv9EUtmoCCxn2VDNwWDtFyeCo2rO+jDdpUcB34TBFGaUsH4eVIIy4VlPNahqkn
gwRh5SetiH4k+fiFbP8sDUw+wRzd6tfnpmsf0jq+OJlFoYVrzuV6XuiakAsDPzdypflyR7jcR+vC
TmlL9YbYaQfgQmsiSNNzdvbjqRzdvaPKYsNAB0r3wicMx8+Dr9FnL2wHw7MRhV5e4V+UqAb6Md5w
O7qmBlBUpyOkmYGWklwipXpJTHsT5DLd4E9hHafz+9cUtLQv0UbVAfd0yVZXCqTndW6uahurSJlk
iITNN7Y6DeQkjeVbn1YrGylSNMaNV465u+00ihZYkPjAhA+WM8IhY5lwgKVUSFDSbLAr2YKAe5if
mhmvwvKzs6Y3h511lcVfQteqBW0PAiETxJhTcm1AJqPYIxsPGX24rPqGTO/07tq8GAK5rkf3LgFz
0QYUpvFFvi4S4Nh6tUaMtCjviADGwnjO0bpbqd1x3DrxagSKLZXA3ekBsaMAxhCnEvS3S9vkXGKB
9diaHWtuXYFQ5CkvNERcxKnt+8roHsIUK67CqoFu0F0ppVpvYIfsihJ2gVuUrjfWcI7MVnmeeslo
s5QvjeymJx1hD7cMGZHDrBRaT2ayMqy1unmJ4nivRNJ/dQ8OfIdN0vrGftw7qZc8VrpevaWxcyXa
Oj747x20CxzLWEORy4hdb7JuNpTLAMq4kApiosxPVxh71qi0gmNLMG0DwmBv1KZAHhIKgu3jc95K
EpLoXDakDi/A0byELRxlnnidMl256CaTbpFnl0AHP+e0XbiE5S43jJSmpGLrRWolMgU0EuGgomS1
dEi8AepwIYod7vR3NPsuv5P5RK8OUYZVc1KqkmesNXaxeRPCLI4B5jBvTsgEmObEB9NK7w25XRB+
qVnz5AIun38Mw0OVZf2dzARrCdzYZvWUINWPrPpgh9ZJpfM5Irxa5magnFKXmofRqX6oysYbivZd
hxQ9+FjQHMlEv+qkeq40ClAETxyKAcZ8PAzJEpnxdNJUWgplGp/a/jYjbJLYeJnAAT8yIsCi3Lsk
AEre7YaywWEaeZWNLUppkmETsoEeNG1ajo1sjrkwPoKeiERC1AUaT9845iiAFtIxrnoFNeUltIL6
xjIlXJVa2pE2SFEetGr6GCKZzxITU0LkZg8DbXFJfjOjWcs9aMOcl1kOPAV1HR5yIbmT9veILuaS
TrZxxsSwV1r3PnEZHiZGbanwtymbbOjCaKJbH50x7sr2WuEvxhrG4gpj0lscDxfD7Aagur30eonE
ZwZdQh/yiedkYIL8m2WLoZ+tlCTHPme2hQbojKTCZwLlfzjtd7Pk7qC4zT6nj1zkdeHuVAeEFurJ
YJXkKXt3q+7PmWXeoyrzj1JE9dIOwm9VzHoIKD892wQWa7QdfmZtMFSrkWzWlbmpTQYTIQx8tpDj
K3iSqxu16cFtSE/zGeQo5x53cJ6IfiPmGEsjjT86Od1aWU5Hgl1zr4mkRTyXTqRWTbUJ5il0eEtq
Cjn3gUXoB4tb4Gs/AGiVeytjtttSKW5EPkiU+MNrlfvxxcSvth7MrIaLkKek0jrku+GeRfOs2eUD
fStzVwMCY61m7/BJSJmbk5XXk6K+Q87JDhkkp9jI9CVEoXoj3XYGS7uY+7RXuFHPvoYKpFONY89r
cfWlz7giFJk35rP7weEO60eBsQrKI5e92tPcJeOgXN0MQ5ZaV4cuCc9UYUSC+8cInABxfmVyiCi2
eX2tLRZYT6jhd79PH4MWQxG4awgXJhEZstN/qCmdSKS2z7padYdQvDajkDC1+vYl0cErJKqPtZeJ
vO3Tk6hacwLQusrwGy9RuDU7y43pz/Jin+Vme+oaY7iZWUg9A9orHCjHK5cuE+csu/qih9BgsKLM
VKM7dgVhaj61j+id+gEL+g7t1F5jxqlPIv+uhuPS/mY7H3iPjIuqQCWAHCe2XR8nFwaMMXTKlRlV
LlvvgSs1Mz+BRZdbV09XmBrlg29m2bFHdANDolxKRpvPrlKAgKuVybMJ7N6Y/WRfHJU3JAwYAXBm
Gryuqr86Q7ywcHd2Jmm1nnCYskfmLIyPEXpNKLILJC7OWAQX5GafjZ+JjWYlp6KZgos9flaaot4U
8lezNtTpfpkzhHkrDoRXd3RRg7+Y5OzpyvMbw8HPUerpw6AEdGnu2GEsIhJWaGslCfBLNfG9cKG0
lG6NIFwBG8DZyYmzz5IvIr/jLYVfjB1Qyc7JdAhmR6tjNghhqH8XmR70ZzcuDonSPbPO6raRY2zU
WLp7bfYwukjE6djipZ5OSA4ANTYUdSVvuc2PpBkWWaUzAYw/i7rvD5ZKGrfdOIRh+4z2Ql3pL0T1
EUpbNafe1NU7hAf8J5PONDwg6BCu7s6EdLRgdEm9aFWsGHU57oQCv2tUJ3EO6JY6M8UgyL7Us3zk
sgYCmGXCUN/rYkO/WIXXjl34MNrZA/4YhKOomSnJSTczJsrrvw81GfbNglRRB9h0K38hNHbeDKfO
mA/l2nFgdwIX6AlsUJ6ieZU6OWWFDo6zrGkM9dg4l9oG5QJpCrpodGvszr38fK8IgK27n05OszVR
YilPWs3/Aanxxom0hpjiLDNL0desv981nXuVaES70yK736s6Osow7JnM5yhLxxB5rM4p5AbpDtF3
ShU6zburYdyTC7IO0Dqh89Gfc+xPkzoLUCBsPraIqrtOfwhGW/ugNCq0otsbBVknKiwxEHG8tyfD
nd7AY86pCEHLbl9+1S6W/KoDMGRVorqlY/xcTtkin1Q4ZWzml1bRfov14SVufZyQuf3YO6G5nyak
CVb/gRLxHRyUuhHsWBYo3JNVnIqaxMl4Owlp7vEri03T69+GuMLSZ+d7KobJ8wv1sW8x+YnSzI+2
w+hV9FqzcozgRRvI4tFzBkiaZG0lsUrZoEOwevWkoJNLvWgSxiiTtOJNHCoOnJXiHnYFitTcbxhH
yQr92Ogefn7AlLrqc+jLmhvoT1XLQC9Ju+go/XxfpBqeQQUdhpz8atUNJAeoal3wKIW1SxT2cX5s
oDVtNKSNjTvsO7HTUKdsfStifTfzUFQXLyv50joaYia08P/lgknxk5XGaDKH6NrWjSCtSWEcIrLX
Ie2djeF8NhZHC+oVsHmae3X7ysRUQN5VyRx0zBoLHBJmmZLv2yZZ9NikSkH+RfJtrFrlWhbcPP2B
JPYue7T8aRbmDgZxNFHD1uwagU4Lwik5aE324TiDustEAEKFuWtXd9vaBT4QdzDx9ICJfFax0CPm
aeMyXT6PtVaiynOGg9WwwjK64FCHaK/LRqT7Tit/cM9u0y55Mto8XGcD/UljuPshEF+Gi9KeFZO5
9N2iWRnNwLg1Pw++010T9KE4szelG7OZHvHswihE1ILcPyCnYBuW5ne/CSTDalU9hcivyadZixTf
q2MiOEGwHaZA/7FouSNkv6qdtUPZAXGUwwt+SVTXG4bweyPsF8VmCUNkCR7FgKK+IbP+IrvuBWAf
HYK5Joete7dddDhoWtK7xOpJ4yuCvaXmx7ilmQhqad2MZs92GYNdFR9l231Yff+WpYBCmST3V9Te
Q9d09556diyrocdUKe5tkVkEl5n6se27Q1yjmycwqAcy0+r3tNuXjKnRKtTIrEQ/XXyHMxfbvliZ
RgSiUFSaZ/swpTFIossfVOuS4a1aDrhN4i7RGftqCrpUyznQkL4LUCN93rq7bCjpyVtlDpdRwrfa
QSmDTo3rPbRPNbIsEDvfQ+k/k9FebYzWIcPXZBUoSHb3egdweKpz57Fc4osGezOgA0VLVUo8fMmi
0W8qabZIqxl0O5VlbeoxWzVjY3odA8tzn+hX2UfGI/B71rH9dMyDmrJw2snStj13EsO1MZ18rQFG
ROCAhMtOvuvUCueJJBaqOrN9NuEo46KAS1RzCC8QPF16FeluPs738a7r9w5+MGqpYO+KcA0c5tr3
IYKSeDyzEGYqVOFsUXyrOrJc21eWYnmUveXeKaGJaiaBsIlKexuNFKp4RspjG0f5Rhc8rFEIpq51
mR7BegQLwE5yAz0BEc2gF1dgaeV1SHDX2oH2KFpkHUaM86GN/OgA/Y7Tcxx11AiJekDT2ALXFNeu
y+Vez25JNuaHQJ1tXGU7L/CbjWrIYaGQ/Y1w+W6HZNw1CTosO7W+m3mM5yuu9wTDeSPD9p2FB2KS
sTzQCvN2UdMX1YYRYCbJFqR/hhyepcBcPFhTtqeVV3ckYelro5VvUpjp0TJ1sVN6sel6Npwgl1hA
WgP5RAX+M5ydwyLNUMjo7rFt4cuZjX+OXC48RB7E7eGPO9FQOV7lBi3rBjF5BUHQKxopnIIlzUVj
v7V69MhoqF1PYbOsWD+dsLTeTEPN75SVuGnFEWkMIooiQ3SVtcV2aIqnrCVwyhpd7njCDw9hXnxG
mOKh8UDQ6AYMFYlu3xgYBHtpqd/YIjBJVcNjPKblfY7AtZHF56Pab1NF7mVX0goFxXn0xdmpG+tj
TI4pSlaNBOh+CE6GbOpDNzVXjNnQIXrthVngNmPQleDxZP4P0LeyzN1g9xdCYA55Ge+m0S03ARXv
Eu+hTQdx0NmG8kZptb0qum2sifYmKVIbWzzWaWfuxZjs9JYmRvQ6hvcwOMrEBN/XUWXIQdY3C+kB
PvYWmYaPea9wYSIo7qrlHgFWyh1PPz/oWkI4b9o1WyPZWhJg22BBewJkHO5NGXCtSsYucdjfLb8C
c1Hv8pjINbWaQ24DNca9HJX0gqwOyhJZlK+PR6zjGy1BruZYwXhOdZU4Y55gA90iviWieTstj04/
P/hVtfFTq99RiMhjnE0ooWIs8XgsyVqI7Z2U+O3lKMelQ2Q9o/f0ir3BP7Rx+6RatX70o+40kqO3
NRjVbsmD+qEatb1JB/D4k4Kls1Hj8pnBLQehfWiDwv3etuW4CPiOyJYHv5mFxWxg13P+IQRmqMUF
VPChpLLs52EzgIIVGlAm84YjjrVJvuCYFnutkBWjYfioBvZwPFkAERWKTTzS/TJibxhW49FHatH1
Qe6hc9bh5OTuxs1g6PiBezdgrT4miljhBn9FNgCCFOfVvnLAnNgLAi/Us1CY7vSOoy3GiRwPH0Eo
Nx/6dms2xXfGvkv95EEMegBKsqsZeAE+MIAYjiZfTkUeMGkm03kqlXiNtyH0hsS4W7l1H/FlL8PR
CPbR3PyrfX5wKxEBJlDFWhp4pzVZBJ4zVAfX6vNgAXEtCvexJK10kUH2sVPodpFdqzvK1tKblaBm
Nq0m07hPbj8+OiN9Mrtk62rXmO/9qt35KJU3rTOMr7Wa3KGji5ulHbD01Hu/hD3K9K/cJhY3qLAY
uqVRoR7jbBqQoAnszJYb7hkOB1itgHW7+B5eVYG2ZeDcRA9D8gnDiWsjcSF5hROdZTmEj3Xf9iDg
QP3WhJhvYheZLtPSTzp+sXVVLD212WaeVsZPDP9R3Mm0fS5QG534EVvNzH/gcEvWAN1mwUE+nNPs
woC59CBycyHF3VR5raUiwbVmF4hJyrTewxhAjrQfywhTpDF7AjCPr9WR9Uw3+S99Oie+liFgf4mT
VKv5oNr28EKjyw/MV2FnNBstHuTdYKXUh7y1cpUnN2nZ9qSFjYIziGHxtAJW65zglePECpwmP1ED
IGbfVHmDJgPgCgL3bvrejQaWte4+CRL2QuZ7x2acETkjWpYYcbPPHntFhA65mGOTeFloBssW5uTe
TwNyQQfYCFhp95OP8RDJOflsfoWX1r2NoS6+FcW67qzquzv1FQ4GlVQ2Pa+/V4C2HBz3toBOEwNt
W4Yx2KJAHwZ8rcL8jokdDGLn3NQJCpM2gVEa2ogxlUlYeh5YIWKwwnrFf1YmVfkNEG67M224KQOx
SzotB0etPdEMlEjLHdYSreDya5SBqqzwvzRCxGy47EwEBmuXhjaq+DS9jpksLiD71VsQGGvGKGvX
9It70Dd03bPurER3G5d2/KBgmcg0P4bJxba2uSP4075BsD+wcrfvQirPRqu+uJpSX5EwQU/B85PV
mr1rcpSlwnfjQ1ED7wxMAmbNoTxNqa48zSK4ZWM4X9VoqyfX7VovzkySzoQATti3jxKPCfUop94Y
K+coCrlJ1PFx6GOcpojBz47KsSicCjXfhJ3MwC0/fZiaJpYCZtK3vsJvHXEORUkOZ4lgxlUFbmCJ
0QKlReyPzxqEEVRRtSLCy88P7ug++wJNMBtY1dNUspQ4XLcKilYqGccDLchmC+nCPmGBcPFBe5OI
6+/6nsQC3E0xigfUEApr4FXRJf2OANudwwbqgauCCQnNE+siFu65i4CQFf6m0eEdKi3XR0cnuLNG
6DNa94VCqX4sQjh97Jv2gRFpntEX5TdSDNjZOTZYukajQsTnVPats6+jSQFE/dXaZvoehRGZnzPq
yG71fmsR97Au8hj3Zq2Uq0gpPhlz1Ps+cYoV2r3uGoApWpmYtjboQLD8J1r+xNsfHq95H3WprAaL
i3Fo24HrPEx2Is2Nm8BBtIg1w90gONJOGrClzsjdg+rsdWPUT+xZi+OkjVs3MpFlOZyhgaKfQr15
M8mBuLM/w91SjsdxylxPH4W7o63EVjtY72Ns62s16B/snqdNs0qGhRJjrd2179Y80KkyABBOTCyA
OYKNs2GBLJtSDtfaPumaLA8dKmnUrFQOIVM25D5PFNIfEifNppJUiRAXBJvYS1QagNxAB3lapV6M
krE0RQNbWiICm7fmKzJ7BOU0eze7HXYWy+lTB5hoodbXPNRgKSkW2gsB76quoxskiXGrFRlaINzA
NKpnMQZQweqSbsQkSU4AmspD98s0Muuh4yaMYIztI5KehVr5oJsoO9eT2nTnSKv7g+jCa5bHn2kA
d300HCoUOmYsgiPCgUpdxchBPVOPdjIvmNzHNYcwqgC9NNigDs4GvWSPmjQlsW+SwTqP2i3RlSjw
9Dgd1z85/Pi5ymMDm4g9HFZONAv7wiFudPRpAPFLPmRt/GSqg3t3kYcymq8MyuW6ZZuvqQgoBOI1
yJfoQwYmax6GsVmfho3brkLtihJmy9019Gr+xSC8+AH2JT40yFEWVquFd2ZJAm89+ERVJGfHNn36
rlCu8buvWvZwP2scRwMgQLweazd10g9KVaJ+mv8f8N6Xtq/j7XqyuaP3Ari1onBeqSlIjBZL5F6l
bKdo8NkS4V3sIvQsmslaIvFB3bqw60SVn3CU1HtX13g51R3UBPmgEWA/cPpcNBChGOwI/p70aNuq
5bn40RXxezPAS7aNEIGRqA5KN2It51fZZ1a3Znq7DQqlfjU7pHTKpEP9N7mbFkGb7VuZrbS87a5h
Hyl4/GPM46hxIh0GpjLtJw0GjRvm9lIUk7/Pfea5tQGOhiiwaR+0NibXialv48TMLCumwTF2Oo0a
4S2rkJo0Q/7GCiE7olAp1wqD0WPEZXOIVdVca11VPGBB3zmyfG/As3yU8pRwy7+rqnUDuRpdBuF/
91GC7gi6eFHyosG51NS7GHS/13VwEaKqsplJwEUwK7U+t8Itb7amf6JgF3fVr3eEi+RrPSutVZQ3
zr37GifT2tphGi2Ekj3lWTs9ITvAOZY3p0lJ8rVVT8E/C575f7NObJNGyyJFXCcmyf0l64QnT1FV
x8m2poY9sDRmFlzB8D6ptNIrm/HFmQLo0UbwgFOfqnGqX2Pq4WU7F6kuRoAjTTNb8CK1gYZhBmxR
3XQCrgr39p/hHf/yMfy34Cu//j2mo/7rv/Lvj7ygrQjC5pd//vUUfVR5nf9o/nX+tv/7Zf/4TX/d
fOXnN8aD/+kX3XPJ/379kn/4sTz677+d99a8/cM/VlkTNeOt5dh9+KrbtPn5K/B3zF/5X/3kn75+
/pT7WHz95bcPUKbN/NNIIM9++/1Tu8+//Dbnzf3LH3/875+b/8S//Pa3f/vvf/v3//W3f/uff/v3
//Hrd3291c1fflMs7c8ugkNDFYIPBFLxIvdff/+U/mdGeJrNRWvrLvUPeTNZXjUhD+v8mfQjTXWF
JhA7ENX325/qvP39U4LQefbPGgYusoJ++z+/3j+8iv/xqv4pa+WVyM2m/stv/CQybf4jlMWZH9fV
0AzbVFGCzLpfMm+Ewii3tQKAl8yWQwQui5YT4N0hJLV8jYdD5m9K2Gx5aC1qZFCsKHt2e1I+cmfv
FzoMErhJWsOWft9QB2XOj6FkSuxeLX2Tp3wfq8RliKhBv1XOzlWfDWM9wvflJsigA6cro+Bu2Jjg
ctDRLgHuJ1j9NiGomfQRaMmIUJC6Y2vrHqRZUkM25iFn9LGIEVtsk+GtajdIilRzHxWrcUs+xA8g
HQQB76HAzGZ4/su2vsUnbNiA7+ACOsvmOHliUW7kVuMT1Uf0VnnjEibGut2nm3jpE1O8Kx+UV6LU
5v8+bkgCxTAF8H9RfdJt3SiG+7dkC85xBX9n2XporZbGq78bv01LeU8PiOhX452o1nt+rFYo2T78
CCvfOYeJJFBhAvvY1Jy6iL2WGCXIt2CY1h+czwm6D8si91iymUVM+oQhbDoo787GWpIDxVATT/di
9MpvinbBxvM6enhNAnOFjGgyYLyAHV936lFUW7IQx+AbkSqATbaMg9h4LDTdS2MSWfcKNdFq2DYL
k6hTXNYjitkNBTjxEj+6c/eDTqyuthjmrUfCgM6RjnTLA7qyZuV6Z8cjwak9Bk/Oc3mL1zOgKsEt
tVI9VmfYIBFQbzQ8ltkmrQ/KFzLZN99cGtFGSU5utlcHlisfyKngyW9c9yCSH8l4lgpUAQyRAHJC
j9M9XeoPLNRvJFc8YFoheaHeOetRsCQfFsWPiac8qqjh0MzeNK/YxMG+EdswPRcqnaaxcuIjmTTO
Ir+T5SA3FsQGEGAaRsJFciyRUGZP6MSYHFBsOP5ah+uH2la56t9nqtsq1O5GvbIq1tprEwhSINcU
krC10tkhkjrHCT0RNJ/lEG3i4mG0dnG0jbwy31ZkLX5Fa31VbZinb0cvv2LaSl6ji7sZd/ICcGVZ
3MTzGAKvWVa37Ms4Eit9MQ7saxMvekTyWC3jWw2eY+kM6zFdm99xcOm3+pgfu/iRho56NDliNpb3
YFksuVo9/UoKsVjll+HZebTWzZMGsNFe5B64cC84ljCCr8hjGB76H2LFAQ4Rn4vCWLhflH5IufUz
yTMdI7joir5rgF/5Tw68fzzv/n6v0VkYmJptk1Xo/hJsXbLadgUuai/ezW/HZtuv0dtt4s0f7sG/
3+T+eFP7Jcv698cRmgMHlPhVR52zrv+YIVaXQK61eL6nKY9MN62lvOWn7JBscJM/Y0pCPtZ7GJ68
6BI/6de4X1rn//x3+CWV8fffwcBp4xgOjavxS3paYMZNMDD89rKjWBtcaRT/K7H8RmrPwsuW8T95
asVcK/x6H6cjIOdT1yzhmvPn//A3s8qQY+fyeP0+0fYzjn8Ze8rKWETDwflAJr/9Z0/zL7l5v/+J
f3jIX6KpzA6pRDs/JCNR68FeT1uCuqAKrBhNIRP9Lzyiq///3kKWY+vOfJoiNP31MQ3RlGYMNJqO
NGc5t/RzMgnP+XQK8n22A+SIxWozeW7tRQ9AGDHIrbM1drCRK3jqHyU4WHtVGNdphfRmFXjaZj6/
zspn/BWvkjsGinW2b07dRj0oHpDYfeeB0yW3cfDmV5HZ9GPP5Y5+fqGrV9jNIct4extZgAG/68GT
kj6k46vsP6X+Fg73Bh1I5z6wZAoJn9VWRbCNY9BZ19e0G5fE/CzES214Eewa/dYzc0owrOWfQ/Uq
1Gc4cEjanqd4w+oJUqlf7QSSp2WeXjR3jWEqwmSxYUTrme0yadaBRQ/zaQaHmGQWPH+WIfdtRHoL
s2gDuPWQfwOhGhj8SvJSE/TLfmvKHpRgzxECwjIktHsdlwvTG6s1E8Op5Fjs5UoLTnW0HOp7gmKr
R8PFlkrZWxYUzq03BQA7Ni6rsAj35XsGBMGxiyW86YX439Sdx3LjXLalnwgV8GYKS0+KkigzQUhK
CYYE4e20Zj3rF+iXuy/SH7Kq700pM1J9Bz3oqIiKqt8kYQ7O2XvtZRi/5LBardtBxU9/QEHe4cAw
qzNwSZoaDLSlGlAfsy9kSOYNvlb4A0ComWh+sq3A7ubDKnXQPqAoxzrRMSUbP8EPbWbm0yM63alx
hneoftVzadqkRayQ3GcIPBmbH9NpZz1hvwklx+E4vKAXEB3gXt5lg/nATmm9uHps+pXSrdHUlGtw
E4DXl44hnRSM50VCMDWnPueQDRaBoLe4ku7z/CMcNkV+jIS1evGYCZN0sGf2pcPktpkTQx5zM6RH
Xopb3kMYb5tmVWOl5kz1yiR2jxr/NHr10Sq2ZzFo3GvmWG9naSExSZGIGuEvTb5+j85l2QbCUX7C
UcfPFsmCBJByHW8heOyERYmey5ZQ+78zAVwmx+wjfyFGgslXDGziDcwZXRbIoiQC3YPGSUvcPmju
gMOjDafPw74aaTzfiubXgflU4NplT7f8dG5Pd9It1pf2XDxhKo/4tn0Vh/uLtZqsBXn2BibKXr+l
PSZQzyuWzaPxhokmWq4VQQmaGfTr3BudbhM+U4IQ7LNo3mhKoNCNvnyseDywOcL70VGiAHgC2QxG
AJSXzuW2kV1BO05M48i7oxKYup2gYpiPwTJ6AlhNR9y8ZQ41DGYWIa5viDPx5fBwobq+JYz+PQWJ
V0O37iKZWsw0iU0Cpo7zpI9vTHYct+2AxtWTxW3V2z0KvEWBLPHp7MOot5vHWrkndgvJ7sAM3JWP
09NYernPMNaR4qO+vdwjdHY6ly8Xuzy7SV8wPChBn+DLu23mdU3AxAAyBkVw5CKBQ0A77i/Csh6X
vBvi1IhGwC5GcsPzYuzuQYeaR/EZMwCUAPMrYFup7iQSEURsg7ejsYasiiLW7vwR32evFj25YLq4
NxGjIIgxAmZQWfTUESzT+p2xAYOGz5nEPu043nExrL8ln7RJ5pyXiU/VKYF8SMVw4QiCMTv5bKN8
vInhqqNdfpQIMAHDAfUo3K/2+fUazXVkSLGY4F5wd34pP5LjcGdgi8decIFe6FpvCuD6XbYrfkAq
p6ZL4ydcHXN4edxWjtSSUbnbnzQfT4fzGtRjzDycV4gg16+QcH2FXZYHYvjG1Tnfhp4EDUUKdNFR
bplxd2/tx+gVc/wadll2joATOB2pN+S7eQvA2HdADqmLW1yA1StglIJ198sZ8dGZvQumkO6q1x/V
45A99d2LYSwQ9QPUdTB3RUx59pTJ8Es9yZe9khTOG5Wj0yAvAHaeTRLO7uwJkGCeIIryxnERsmon
/BggFoo7UVnBioAOMd21OzZ4hwnMPekIGMcpBo4OO7IaMzr3KEjvyhM31WxqvhlUD8Zs1kFaswOa
38VUpjYWUPIzrk8kY8usLwNaniOu6kXlG2aAxf0BTmscBf0Zfd62BShx1JOa3Ra1G07Aplw4L370
yPnBIzOdDwP95ZKAN2M376XJEWzjgl8eDw4ZXbMLta0+bSJ1YXqwm+pkn9WIz4UjGA8zndGfxoNE
YvF5dabU1/vnxo3Qzp6lPZ3eGXLF1aM7wpEt713XTJa8FgI/GFdLrl7AtbaTwkXpxDeA3R6TLRLu
Uzck06JSqal9FSI7wxnfQlEAxx76v7BOQJbS/RVJ3tMlPdYz7/1RHzxDCMRnHKWU5DlFEvVcOKHC
t68wJ3XNwPAhzcMcMd3ssorYnmzT3BCmYZ7XmFJrF8i3DvkUoneOlzgy1Gs8aIXusYTz5Gq4QWsf
aQUXdhFLkM4I3LARk7s+0klURhARJNVr4z20MtZx92PESTfe5oKnA4+PDnN9d/YHouxZQycM1GD0
+hfzstBPyJ5immFb2Vj4NnvxU/yDPrhaiqPN40nwWFnO1C3MTn7gg/uj38V3pL3Wu2lZ31xu8bN8
wn2gwh3NY5AXPsWuBiDHFAfhmkuzx3TXTCnwj835Dpr13JgvyoAVizMKqWD6QbHuIDka9a1ZbMoL
w51jFdEX7VThMJUM4g8DrqQZvrW28INTp33AA8e33tBKMhdpmC/hq5lsK2vJMaJdoHOGO1gste72
uCUjld+jSaF6UKAmYwXROcZI1sJD65XESoUEHUCctk3r1mqDNlvVzjxexqIeOM61+BbYBjuTk2d8
7jJHLH50RL65RrFAbIR04iq7wAPsRLjMNZELdQkgoSHwj5tLAyFeQ2+tl5n8hCXA6OECgE1et0Sy
UGC6MJseOTWxk7JD6cWcXHY4P90sAP29hC5Wpz2FH/5rfaBblBUeDNVsWiY9gTxg9H6qA3/YOpZZ
Bo6n5VFbKD58vxkuUPxhCaE6C+DNw3rxez9fTsdzYicbkZdM4UsJQKcVn3Q3XLa+7l5OKsjB3nyC
OBe71WJYIxkqPJo63mfvQ/B2ih0ENB+zgbvWhdPdutBLl7h6mE69RLq4pol0LgGOgN7ZxeJmCREx
spuX8x0eKNPRXF7W/Vu1UG30l6fqhc/WYw5j4fZBnN+RNu+ozD/H5VEYEDz6Q6RwXOBBv2aTXFyP
KOSNVf84eHgsecIWnIZ17lWeEDCB8/HcXs5/o4d57Mq+7mPiUt+xIhxjxbgjCG/rZfFBC+/h+Loc
zXugloA3eiBZlyWpODxJIOWHxEEgb5ENuQkb0GPyiR4uiTO7Jyq0KgdVxGSI7xZFy/25oTh0Mf7D
Sk9XZgNN7KUmTFbPBE1xlbKPERiPuyUY9uqDGI330UrAPgVzgAq6ZI+ILioKVKKemKcucxgMi6CU
sUPgYp0TDgg7xO+Y3ymOdlPLH9gMoXqx7PpteJ1ucOXEJITJvN2dsaXewRjz5dtS2Z0pQgfzBhx7
sGDBBERKiEhIG4+x1HhZUcCzePLGF99jt0O37WKprJfLYVoSLAv+5ApkmCzhCFmejKKASYYTP/Tv
4Eeo08UlEgpsKEGsyIsil8zWyxtGcBJ4TA1VemfUG0AD6uEIxtC0kJ8YqayGRQcf0cbrreXI1hdQ
bJUodhjhYcYxLob83WRsUNxN/X0dbvFnU7Q14Asxa+YmQrkpkG3TwJx9i+XX5jV/x70paKQgMV5l
8CkZqCw5Gu0LafCcF6U7jFi0iozX2nvl+mO87pljh1c+fREDsQcsQByBMATOEG0VUhAowsbsWeiT
eWsF6kYstwK2guoV6tIzc9cOtGUEIFqgdEETw3KZMuT0qyFdVeO+4fDGexxaqGtsSWcZ3MbBq+lQ
bYsV1Aq73rR7jgiXTsY22S6HV2tn3kEsxvb9eogGwnJfZdY27pDVSR1/fmlK4asbOhPUfV53NG8n
nKGwaoZzglWLc6Y9hzrGK/SU5wxtd+7WWwun/YCcIyd/1F2WDKfDM2YzOyzlfyIINuQm5C22ToOd
ekhzzYXopivQt3uAKb8LmHUFBMs1fJUdLYmtH8QlrNadeejhBa6lBVuUqxyhOEceho4Bl0OGEQL7
jkxNB9dGGXfuwb16xdbK3In9kG5Is9EAO6hCTekDLu5RAnEbESx5fAxuf5ssqdoLQFOvRA3myaGL
Zet4UMuFCu6TrkLH2Fyf8wcFHXe+KKfXKVqO5xtZWFcDgmS7CIokJClgoTcOqhQ3ozteZg+zKVt6
ZAiI8yK4os0tfrAp2OOCWCgsT+DhItEjiixe6BX2O4QnLEzjholZlN8o6t3ZgJyFUlShmz4z+EKQ
aBqvZ/EQaggKnSuOv8wsqyv46M1FeRqHB9xjxbfuxI5UgX1hypB5DDlCxTO09Zkg2lRfF0VgVP4E
AGYuWyPAmqj7MI3ltT6W0gZeRgNdjmbmjFFjyvPnsCL9LGZo31Lk5WxxtUkhsdY49LDQBIdlr+Qj
9PuHFL9ljBSCgaMX2leMKYoHXfr6Xkv3UfXQxB9x/RILHf8U3e1dqB/P2rvWvFag41r6gIDX4pCD
KohXsepn7xnpg+j7Wa8GHmoSiAK2isuOJ5w8qYrbYICOCEQhCtG7lqSgbKzGJxrk0YLY0t8ieyij
F6JvOZXWSbNqgfouLzgZXlCaBrRAK4JwTwo19bp0WdhLgd1rFb71xkLVX6Vj8dD7ZNBLuJPaZbdA
cItbA3D0tfKFEwiz1RJZgssvLj04A9I5RF4mLIXSb8hKx96lXRihZ6LbY+wHiTeA2pQKnsmgWt4P
xa2R3BSFh8q/xbHSeq9zPEtgHvwoqovDbscU39bPG6x0YIQAwE4Bjgtuxjoyd63ituZihm/LBw74
vPLO0Wsmgt5O4goVwPrMZ6zGSA1ybyo8Du/5ODeO+l5yGLu3tsVuado93FIvfpkcvPfsxNUCbXUh
g2tNhTU8CE7tCtKKs5mE63lFu8C0kNLjOe3sOiT0x+Rltrz9JihmMyl79JMfClHSFEF27FtO5xkr
bAo4LPmfoPIzgco+r9iM+Ud1H0OU7AIyLtsz9PtRjc8cfXCb7uG8QfzM70hm3+AOepVWOqlLTYRf
OzpTFPoOTjZBHvAK2DlFa8UIhrPHIiRgz3eCDWFmz8+qoS5kS50BkX7N4zdZG6TbDZ6+AC3xzFcS
ZPEQ6GwqdDe9r2lF7pRAAoBGF4177Qvzhc6FMm2XB3kRuUzKXfOVE80R3tm17Pn5YyR5IOliuJ5M
m1E//VaIg4sDe8rHgvAIOK/AgcC++x5jbwcZExZU2Lq/mUvDwS7ZCx8Kr6MT1+6hrknPFyCUyScC
NSr2SbQWwJq5uYgCsNgBYRF1wf87gGrLd91qfJy85hh7wqGOcEKDHeRaYOfAPZPDpncjSk7oKQTU
KLy//k29fAcZz3DsV/j0V1zxC1wroHMxlQYTjcYVnWkjr7rNPIfIeT90oAscq28sb6RKoCbzp5Xu
s/EA1NcP2XdIrjZDmL9diqXKzORMU9HVGQL9BcklNqydMPuG/wwpwKGl4yMBX4gd/JU1v90aa5bh
0ewBTMC1yC/F4QGlPov7+kz6sDMu5h6yP4GQriMflxQOlz3YBoAoxss7SHxg7lLQblo/3ZHl7HFq
82fz1Xx3K/oMtP/lVrR5+PjLrcS4BxVqy61cKVFX8k2x7OI1kyd6LY8ycTmtJx94x4191Q338ywA
J2ofNy0OL3p5W1zOS5Z29idgMRy0ZbTsPI2KAKYWfy3y5T1QBccHGut71jjfgv7aL4wN5DaXyIzv
gfY/AtD/9Xa0L7OFApOsi9n/BKBnZLlbKMH/zQzjj/MDg6ExY2FgfTT0nx9dgcixHdJqnmFQaXKL
LtaIlFOoJcjxttv9SPP595mF/KeV9+tv6p9/UxXjsoOAq7qY5i/ayLGa2x529YpWFioI/UzjdSfG
cLNhi9c4iY+LZxyvsP6KdK4n9P5+Pdr8e1+XD8nUkoF5jmxaOkPwX5eP2RWtGaGZddVt+QEeWCFw
8zPohN70QB3PqifXNT4ho7/iovdgLlXCPluMjOY9m2Av0NEPuo7oLn0RtuUy86kMMBTaW7cw1BSO
jmVtMBSwxcB4SzeQGV0doASphM3k7Fm7gzwmyATo2DlmbN+PbIw/zd6ZDEEAUCzNQof7+f7CnMT2
3JxUtyZngAqD3uNteOreZPY6xbtSpYy2sJ8HDGQ0n5R16JYuqjN7WirrwQbVgu39ilMx5dDoWq/i
xcOPL0T7JHv44qggNhv5ruxtTFkQjTzKhHVvdJzpEqwhUpx55qIbcekLjZpIAughC4zF+cZYlFtc
eOeTXoOI49T30msfDItpMWyQz3jqrSYvpl22zW4IzxNoJswLOEXocvzTCx/SHfWVdkMpO2YOlmA/
D4V0HrW4qUdPsxQXRJR4DIqX2SsuguIurEFiyUm27J76uQq6aHUtfLIfKTmxE3PlyB6DgYmBp6z4
+zgpeOEtsawLQnOCcM/J2aNTRp3D2U/CPdJKEGCU7OIOq8r7xD/7ltvfaE+ZYRdbYRsv5uuAZnDN
9iIEgOItEe00iG5Jdpue/r6GlT9tgb+8459r4JctMEwu565JeMd4g55ER/fUG2XJTNgWXOTzHxw2
bg22hqSf/Zy3Jj/FpwE+QwSYEDOO4azeXO6/25n/vL1osg79SFU0S/yyvaBXiGoYbiqoz0V2GRME
5ry4Tqo71zfDNva+3V2MP40ojV9+88v2YoQom9JWUt2Yb+wEdw5oE/ucTb8yDvkiMh3rtvcUZk4f
zbJ6m9uMqCCyGn0BPHqHGJl+tMMjkl0VqqbTGu6MD82A3TzqvBwY5XsgsTg2HcYDTjbFKWcKytK8
wZ3pLn07P4O00TGat82JNt/wIEgnTrgHTwCPA3nyqaM1uyZyVD3w8cA6u1EP0WpQljPRbi0fLKY4
h3pX+GTkvtPEgbwHjGac1sekD9BKCq7Ha2MrfEAYGniTW94Ma5gZcEg3YI9wGlqqcG07PtV+eKtv
9KdpaaxnDFN6qNbty0zIqNFU2Jd10VN2mX50sAa7jIJuRdcP0qTjS7VScHJwgPyim+aBen3ajf4M
Qi010J65GgSx2XIqut2CHZuq0m+ORSBsgHehu7nd9hqgif3AzsidyRAAxPMsxaPVObRrNfm54nL/
EkiHMPQEv9jhyc53IYaOsAK6RJZlX3ZEY7pXqDKVZWe9m2vYXQSU1T7Ab7tpPN3XmDza+uO4AUN/
bcC7DzMhwlpho42W0SZ7ivb4GhABfVL21qIH2ALw2+an6ITo7K71FNs6ABisodxu1EBdRR9Y9FIB
9ezGOcPsZG+40I521w1fr4QBNCUsUPb22zH3n5atqWkG/s2aqVtfJ/kTIlasI012aaowlUUWwcSh
co6Y5WOd7+KF/M2eof7p4Pv1J798KaKMlUfT85Nd9XjF0fmyAoYywhX2LlbHPjEszB/ALgT44VBp
jaSYvlfne3ncXkfJhe3qJqSWOj0WL+Idz5czM3kh+bf1ijujdPUVPdc9ESrEXmtYjhPn45BTJzc2
w/ElCgg8hPnsFIaRT0Jr915zN/yQT8ojMRN1sgXbyUdwaBsJOXbJNnpwOhY/vrWcy+myr3BAnSci
LYDv7Hq+JsSWgd6abnpeHB5xk6DMkKxAmL3xJcFmw1Z0BgXCRn9GpIubRUIIS6A+m9v5eTMWc/nT
lY14yo/MAPG7HR4l4lJddJr4ccWgUmuUXtszU4+FguQf3+FkiTM28UoxI0If0ouInzku4EGC9AL2
lLyDZ1tg3GY3fGcC1B8PV9T8UO1idgQAvMouXq+34z3yoZkjRcaIubCm/Xl7YQtJH+hLOt3lz234
emh+pkCwnN4A8tiJ6gPpjbR32oL3tcx2gmxf7yC0PUFtwk8x380bPXSQINlcH1Af8QUncO8wzZI8
ufIuBSgYSZFQs10VHbgCpu+EG7aV9g11XfqRGF77Vr5R/+egiuxThPFAvMZ7jI1VpJsyMluHM2SB
pjLEWLIT5o8jTrIzxkYS9+DS04oyyE1DXswz9Ck4BeC62gdJOfv4uRvsHZKh8ryhI56ZMuKPeivs
skdmL0zOEaPDBwM8QXtN3/dwhTOILOZNcgCotBeGJnitOOfXaKeuYrrweXYav8PUl/mhklGQw+jG
ju+Y7nVcEYP+5YydYSWxkf3Gudz0i+hhOHUBXjOYKYoc7HvR538szKPErK0cNnnPw74uhtTNFxC2
DqRC0qNFbgHYZfopu/y99WMuKJQ9UAbeSV20UIvVZOJDjJu3B6phOmprm3vAOi/ah8433+/Mmfxa
t5o6NBxdE3WFeLrPdV0uYh+AbYTqlkzHcUmI1ubH9Ij68j6hTBqW2cpcSoG0QFjk9H4FMz3FEtjm
xbV+70LohUOXesZLfkv3DrOBKgs/KTJI+Gy+udTfdxrdQEsnEi6iiTI81M+X2lR4fcopS2d4M4Nw
Zfnham7HCg+qnocPpsDc48hE96N3MV/38rcZG+hBYJlcbHF8WWB4AJej8ys3Dowl2WN/v0Dpuwv8
QvjpwnSAfg5nTLPH0cbzwg1XdRC6FV8Iy5nHpnhgR6/fPZk/sJt0wrtliV2f4BZJ/lKcI3KW1QLZ
kWvcRkfNlxam260wGacZFdzvlow8U98+L5lPv6Z86ZQzk5jiDONYt/ObpbjSj9pyzglzBtJrbHxL
5+JG8KwXPA9Hf3gZOOg12LWcwdRRc5/73RXN5OM/XNFMCmZliDyKzysDk7wR+2/YXdOtdau9EaCQ
Hhhd9h/MnWHQdn4PdeOt83E2oAxbUq97w7Ly9YBRPziF5Cu3FBlH/MeLu/I4c1miZ0R07nBqfeoO
IuOgisEP2JEBJcBYFG5QxY4PM2VNgF9UQKCdcbqQNh9+JmjvTHW8k7y5TphutVsW3go0CX2HB2fA
Mb9rPn8v3CEPSqZhwKdTrN8IfOf4OvVKwRmcQFiGD6yKnrBglr68+hqaj4c8SDxjh9XmptzNi6N0
mxNBKx+4yQTXPQ4IsaMEmmfue/5W51lbZnMrBndLuqORZtPcIX7qne1wSJf5Q78ojW8+HX2u4b+s
KeiP8z4kagQNmV9W8NUY8BrXw39BCKVn/Eg+GjhBymF4C4/xslhOy8aHzx0Mm5nl3OyHdRnQQf+c
VT3olHGNDcXWyTfZPRYx0lo7Snx5kI6p5B7O27MX+1S7N4zpzhhl+JRmin3dZH7iqkcD9BF14jsA
8DG6zdZ/3xZQHP52c6YJex46qUWlJCtfNi5dbfUy0ksG0qvWmzY94VgbM2jz4OpOiwrckDoCmIQi
vD0W5iLdFEtooOTT+eGyDgyAJygWPsrHu3bR+Rld6l19r8EYmqtOkkp27Qt+4dcliJunPkc+hKOV
ue1cbHLBNW3lUaBliA/ySto0rTO3cda6N9YXsNE7qDtb5REkIQLqD4MySILitnIZevnRAgvY4/w1
Z8fIVRieyzdz76dTLaXLVtzPbETvvCI4ExY6hiBgfBOUN6dzdGxlsfSyeYNuUXrmEuEfxd71gOWT
uCxc3m0GnxA2F1rI0MVb9QOrYpMri2cc2clO5yN1gfdzK2HsNINX02J+n3NvUiyMGxTB95Q+0aHY
MV6NVvgxzCzu4iG8JQpG9IXAAN5+NgKSlsLWgVsRXMFv/Wo13Kh0EqZsnwOKjLe5g8SJti/Yoyc+
5PJ2AobxoIU67UbZFrhErCuvd6VTwshbcawgcghgF+ZzkaDxxzJAoe5CKbDxrXYlZ7Acsok1p3i+
tu7MtJAgNL6S8+w7M16gvIyQRhxjieCWSgIq07p2wcZhG7mhpy7C4xAMKyuAm7Us79R13oArjq7p
wxlkuBkvZiLo+Gp68MJSR90gW07uh1V7H/vKLrylSiBOhnRSvJQdM/bmcbnpX57JE8TfBTxO8jSM
RNeUaG5yyJC0OVcy1bdGQUKcU+26rYBRJsVVBMJK3NXC+AnqjQ8zjv6fCOX/A6nOvni/3jbV+3uz
fSn+fxDjWCCAf1Hj/PN//sc//8d//PN/fZLizP/Ov7U4hvEPCZ2LaZqAbaKkzYDiv7U4pvIPUcMu
XMI/0JBlkn/+U4tj/UNX8W4SxXkzNdlNObv/rcXhzyN03rTQbyGlFnVT/W+JcT4fuZoGn5njZv4v
jh6FTJjPR+4VpLBWrQHzcx1izhhBpm40MbEpRFalZfQLvOs/VKEWiYPQS7fW0ISXCPQipaY1bs29
ZVgCE0f9vWsVMqs74pBSLfItK+yR1KsrIjqedGUkyszoLt5ZCHFR0uM2SMcCB5yQ+E49yh/Kqdm2
mH0xXauZIDdJ6Qn4IQytvFRfzYFYxETAiPKaIWpATksMgykvL7Pfa9z1dAYqMRBhDNsxUUhQk1SV
rXLU4Smhcvnl/R7+dZb9yvSXxM+Q9c9HZlJNqyqlK0Im5UuVIl0EjbuDhBUpDMQzCx0GknkkztpT
W5MfWmm+pTRka5PlrWbwXoCQ5sjpiLTmoBZgKVkNFgCD3NOUIPW3w0hFq31dpteGfUcpNdqjgsQU
sm2qYoWfNWyFGopIbJqHEoJJHinvkSjd5eSI4vQtnaRcfpfNq8uaCs4oLoQuX7cotVOzuMkrbI6z
jGQ2wWRzPOOl7hBRngal3ryVunErpZprGtOs+MgjQI1eb58JF0OigsLRl03mlqbwWJfDbspi8JfU
WqTYFDlFZyK9qfR3S5pe60QAHsEpRjQ39bl8xu9LICSgXSumjkV6ohAGmZI1e6aDSqIoY66XPhDn
ePZ60jjhq4kGBIhRUFaJ8KqdIMaKBTzNpobBa6nbc236rSjciaVu44dGedGVR2ToySK8xBoUyjut
Shu/HkxGVmPzrouHVI93uUFe98WLMw3gOopfiCQid1e6/fuKkD8XPfOCkBUJGYSoGhbCtq8LAr1n
lrcXHJGiHJhbSPTO7aP4xoyJ7SJEijnv5fxA9smtYBRry7oZrmCJo4CHoSRAvix6BboBQfRqY+KQ
ls8Rnhxr4ey93TcJ3rOo61EDMQlJD+pZajchf+Gbe5i/8/8q3OZ7oHUUdYQyuq4b2Ld82Qcu14xv
v5Y8U6BGHGvkBp2uLiqzfLFy5RiawAdZpLkNHjxu2kc3RU9TcIGZO6gRPJ0brSC79YwlAayM2B2V
WWJ3JR31+h723UNPWMbfr/hLszRfMRuXaSCaRpooS1+rMTynmjNibmaJI/W5Lj4L6fRRGwWDACAX
AnhfdSJt7CvjeEUk1zmn+LfIJ/7myf3+8lEwqhbdLBu4yODo84PrihhTgtLALa4nXELWzcesrI61
iYDxmxv+3K/9vGGT88MwscCRFLS7n3/pWnTYRU5646U5NDaBPDtokzkkj+o51pJtfyEXbdKmPDDl
cpfkhOHJEmZptRwvR6Vn2yAg42ymTFlmd22hAjX55gp/3xkN0+LEkBWNx4G++PMVhiwgeHAtgDBw
3Fg/xdhVO1lRwtNIqpkZKTokiRreRaz4YKePuLkea2k6YeLyLiTf1OtfZKb/el4WL0exGGXqv72Z
WoiIou8qkOEx8dqyWIph/oIb++PUQC8eCY3mQGpMyynS/OXvT+L3U5WdQJRNSVdUJolfv6ZEID75
SkqRd1YmmPFNnuM7D+alREz2Ogu37CnUlpmubP/+u9LnDnK+Z1OyKAxQojHd4zz//AZaRC/11bAq
6uJ6kfdM6tvyhMHm3pDoQuJ8T9mpQ32vL3tFr++++fX55Pu8ifDrukrdAoUACdoXRMHAle5c1hqR
ZmmO9357V/TmpqzxjrHMg6mqP+JkOobW9SQJBETJm0wPD2lcnMp0rlwhVeXlN5f0EzL5ckkyZhug
6Kph8lC+7Gs1bpWo8LmkQRKPJghtXSuegjRIJEkI/3f0U+0ibkACExQ1QrsVxnTbyjfWNP0ElfsQ
TxTI9V1xpyTbfJSX1qXhX2hfx7o/khqC0AISJ2a72DIurpPmNGb5zVb3+xZjfrqHL59VU2ckp+IS
AwkND9QrDo1q88qbXnzz+n7fYPgdQ5RFGS93hcPg8+LRhcwcyOOGcBVVJzMfj+ZlWsmY0aCalK4n
rQRAUaQfajdbfhkuzus2oWAq6otc6l4vk4X9i/jdiv7jRXEeSXxM6AyNL8BmkjZNiltS5alWz1yu
DSbcUkYIrmc+r0YejukZ9474+jiejYPaEckWt3djx98rqqDsHHIpDkJXPP79Wf1hpeMBRM080yVE
1vvnRwXN95L1YgeNPxWPzZQToSRt6y7f49fs/f2n/vRNU2RaJqgg57Px9aDDDtYSS62tvORc4BtU
oYXWoPlDC5njJEIRwpixuJSA6GEZYdiv4yuSmFSd31zHZ/jj594iK0BTpoR/xL/8AX6lRliVJOlD
WlfoncKDNPpRvIiGO0vfCuZ41OPqtVGNFXEqP/7+u19gl//zu7ohGRqmBOrXcXYp6JMcjhUGL6P2
g4jiZ5IMBseIxW3Wlo9Cnu3HoSDuArQQ1vboqmr6zK5MlCdxzbCamZwQsEUO05B+1ImG4251kges
V/9+ndL8GX7dahSUv4y3Z9uFnzrSX8bubR8KYtmUlYd520FSu9dIKh6LfHmeIkaXdYWhiyj/aCX9
EIlRRQikeF+JAv7qyHGmpn4bB5mkvXMAMogMpn1Nukr47hrnT/jrNao/j0ORY1G0vkBYZyvKSzm+
Vt4Y5vdk/SmKeBwlRF9Sc1dIxUlWWTetkD9XGSJ/FFo48n6zzSh/2s5U1WTfpWTGneLLKcHukbVR
HfFFi/kb3iyEtBUjadIl0UhlfdPPyRmmgjQlv9brRrv64QSOIUcrYtkTR526m+slgjMsdrOeC9kb
bPTLT62pIH2YVzV3uvSGQkhHNMoQjvQOwmWZeAjnYBLhHDLGxz1JtFDsVBF5PikqVRkjp04LFffv
a+L3zcsifkuBgKBxn5Iyv45floRoXo14wsLHK3r1Xpe0YZlDOE0t5u8mlutTJ/Tf1WDzG/z8hjl5
9bmnx6rDkNQvT7fuZb1tsD32mnw2oS9kRHTTS6SMOOgrSKQaeNTyRDIVdj+gdzXZr3K8mQrGLkZV
Bn+/f+33d82+xQWJOiwMjYjdzw8gTUPpjKWg6F3ibmPkISPYZHeuafiSh+sY7Qj7oVODEtD1uDAA
oF6HYXcmjgTsU64pncTkcYysm2ww91r3Hhf4SeRpD8P2oj3oEdV8ZbSbs4hOJo2Cpq5eLyU02R7f
elAG5tHgxFn8hsnd0kyax7gdDp1lrq9nclYNRKpDd2xwJyZYKURKbFn3cbQvah4RVmsouXsTDLQ8
n8jXBMZtRlcgn36K4AgZjdudq2WapadLGR3+/ti+KOsZ/OO0AijDsvnZV3499KZUlomYKicvvhD8
iC0q9l/iKWp1QkLUyM8E6E9lYZZQnKMfmV5qC1G43BQt7kNdb/13D6B/XQ2hqYYIUGX+BER+WcVx
1qSdWFQTbv5T7YB0vRQEpqN7alp4eemql1A+TQWjYmJayZHuMUTrzOb97w9lrtR+XdjzVag42pgi
LjVzG/R5KeGiKWWJCGouh9MF8WL8aqhZEA1lYCn5CRWGVpXTN9+v9IcfVQB6dINiVqExnj/wX259
KPrY1KTz6EkXYoSqbtabM38YQDky8xQ2KLqkZDHqxpuQjUfeGR/Rm4S9kzJY2KpfYPlbhXBnRMrN
WUIl9vdHIn/92Hkmc6ulzH2GanHufL48LTWbtMFUG8OacW+eQy+xouNluDWqMCjOQAq9aBIYJVSw
ZnJ8PjB+z8bGDwU1IOEYBl63T0eNmXz5qk/ZiyA2D02edrYskSaTqvWmQh7w92v+ekpyyXSwbPuG
+nNE9KWeG8Ax6mtUoUY/o0Qdzhc3HCJ1aU7jI770D2ayP+PMeiXk6psq+rc6gl82GSvOjTomDorx
ZTM+j0KLc3kCjVQj6aia4JD2cvZY/EiV7AYH2R4HwTMWLZP00uC2ayKeyJrkNSM7VsWFUdAJ0am1
EI3SoNJfk3sqoStMx8XfH9BPxODLQsdG3Jiv0aQO/7kmf1lzcJdjjfCugQxS+pC628uT6Kd9chO1
NNA5Rm+JuJqi2lXKGlpqCuI6KNuaLLGLoC/p+/FzLeA7XTlnv6kfvtB1541JmkFs/sPBNne2nxcc
iHSVX0lO9DA9/RhGUSJjq4MhrIqnYbyoKxyj/zdhZ9YcN45m0V/ECK4g+arclal9saUXhlyyCZIg
AYI7f/2c9Dx198T0S1VXtctWLgS+5d5zW8Loqr3wsi/uQ2QwGeFOuquLA8cU6NyYQ7kZ9NkGh7HD
Eu3VmMMcqcxTyPSzJKqQbB3zQKbcj9pI9d/e3OA/n2iKSEgeHEXwz/7jWzCoNhhzcnx23W7oAJeR
/okzJW2afRib4uAH1R8CtzOMmxYGxrIQyLzaO89CcctUtofwpnZrEHC/FMaSU0Kuo1NBHwCVSL73
sm3GcTpGqXwqmmrXWbwdxCDjp/AeIDwHpzEw37AXWQr16oeolhiuVO0QyYk/R+YThUIrd8XsHeZQ
zZdQaVSIRGhsLPoi8LIYAGrm5m67wDS9vo2l0snWbd3HxUUTQSzesEuJO4IPfo2ZDnxc8owCCI+E
LDzIARTGVFzaxkfGU2FJReu8S+cMgJ9D5jgrLmGjZzdaWectCJZNWH24vXdHhMpGO/JP5Oj3NWX5
H6nmO4oeoRbbjeejcvbLXx5OL3dWexOurzLTT3FMULUZN0EZsLD0vGCzgle8YYsnBqxo8OjhThTp
o5lLyYOlyV+I/a1aPMRbBBNsZwkHBB7zfZrhY576EPc0YY5M/dJdPbcOTmAo64GLhCSYScnK3F+B
Oz+Tm8B/q7iSonA+D/BXTyKQt7Wf3AO+TLA4+EiWMm0fImx4hkKCTESmrJnrzbhyJD9eJUZiqvp2
73fylLcYIKMSxUFbR/CYXFdvBqGLnecvX8PK258toSb8jm9PT+7HRo2EvY3kBiGwxqE4eqQZQIXe
x3kz/PwvZ8W/z3tQ0TD5TBg1MYOM/+MCcJZ2KaMhnXZEh75Gefg22/iXjs1nBO9qFuF3Z9dnmLtb
Wol8cf75L3/8v7cT/PFoedKri4VjNf0P30hbJmGl7LgjGveKFQ8o4JaoPcb5to4f6xITgZWRPqtx
vabmGVKEvRBLcBE//P8/yd85zr8emvwkiStYpkGdpz7414OpLtYmIXUJp0a6FIcaLFhuTtk4+nBt
OdkJWcH/vFrWRU35JNT06S67JkiCk7fw61Ef9pVzIse6eobYjGKNr9cw2e5B98W+NZ2+LywCwzad
gO/O2J0T7fHlSSH7x5FxdhD3SZpwnd+duK6C/v7Gydzf+8OHDGf/8PdZnWqo3GsgZ9AwEgfzvBsq
NVwm2MCNXQVMCrCmYzDcC4QrORiKIR+JinfnQ2EhwOpEiZ0jhtM6u8HTNV7Um5Jzq9t0Z1IDHj6+
rqi7ofgvRfz/cSGFHOx+6LLLS10h/u3Qp4hZUjtN4y7zcMiHFv1fHN1rofn6R/Wu9JM/aYktItBX
j7v/BxwXSSKDSC7V2iZbxJYqCWfQ/yTQNvC2/8ugN2Dgz6f7b58+Q14qMX7KNKBI/ddPH2x/n2cZ
A6HWaYND1k1YsDPlX6sw3L7BtLGOeDJqkveBPaZkJ9z2UMsP47JMb1FR7YseGYSfBfNDTDEV2lnd
zWsARcKrDv7QIp50V0KHLKLTXFMiUAN65Be/Tr0DSSewHSC4BHcjM6ejjvq9SAezd6kmbsA0Bsel
rr6KdR0PDB+LmxV+8Ob6d49cIb8LiBeuFiSNI3be3sPXLnvOFDKUN/Q0v5b1li5nSeVw3xkmPhPx
3/vGYYVWksNdD4Bj/l7B41DWm7wc8A8vCUb4lUNneJTgfozW7Z0/U9bVErwtw6Nsn1UrXxrQ/rFr
pnshDKaaQD4KEto2vmPwA6KEwW7T4OG8foaeMyPg1PFuTZ1yKzX10ZQqsqiK7B4Y9TGPg0ObpcnF
B+N8s6iJR77c1RYHry7n9k7r0d0YBO29C0tjxEAymORdCqqxatHDNd6BlCAz9ueo8L9XXLLEHF7I
If5eshm44IoTucXRhXCQock/Lcmwr5GvmpcUv+tMjJpYSLHs0uhuNkX4QIITmulav5nrnVvTf8aW
1PRBJvMNmU7RqYuwiapcESHql/2ma9TEEjknbj3LgB1NgA6uf1xp6Tfh8X/LyDogHFwMhnnxscqP
voqWJ8eP/mm6btnG86Ixoi4e0TArEbBtkey4XYgeD3N67rzDwnJtkohyWO9zUqW9ov3FoK55U6PY
u6p7lO7Sf1amehyPM8XAqVZq5pvgdnclIOiNJUNuW+sYxe26XOTybRbTfU85xhwPl2zOQ0Ww9j8x
+VN7KfPzmoTTY+2TGRCSeOULfD6hgMGfxIU+FWHePPV0IwneWPSk6h2dVVCrCwsFC84rXcndJuT1
Wm52UxB9KT8GPhmX+NQrE9/YVfoXr/VzFvXZuevy9BKDMi5EebuqZZezI92UPp8lTRPfQCnPa5S+
Tyxlof87J+li7lJOGxN0k6XvwKKWCWOCEs9Q5P1DleldmdoG96kIMCKIaVf3/XyoIQ0GIYioKipe
6ykZzrZxnyGxP+lo6T+ateXPw5JPGNIjt/L0zDCb+sJsykEErwSThU8k+93JXPFVDurs4vgN/iaf
OOGszeZXa0piSsHMdDIWd9lQz2d7PVuTnPyA2Ipx09fokJvEkvLsufW5auEoiEO1VM7HmmSPY1Hx
QYnOsAaAoiCG5cODcXxjB2c9StQeD6J1bkMiD27hDMCaDuSl1f7zBM/ug2fcn1KGWVlVnyThHlva
N3kCm/xRO2YB19sQMNR1h5WSJAtEvSVkd1834z7Nq+ipXWbysHjE+ZTkk4Mbf46lcx9N7Pmd6qXw
UQMs6UhwlF5/srj3n4cJA1IYvrazHk8EijyMa4fec/JPsuOIo529SFVOR+niap88RM28jK3QS3rt
n+yJtJ3//Sevq3905eLdBh2TF7CXTpYjLo8Zr6QT+78+437kAdlU66IwyQwYrh3xjCQA3DL9spcQ
H0AncZOxpj+5PidUPZykBJsQGw7V4lrhmg4Sq5bzo6Pjx6Zu9UEQ+X7sAz4BsxAissAg6vMOvYE+
/i3FFhrfqaQUTMIWjwaTg5sgHL2j3xyW0KcbwZp/zAP5aQnluFH9bTxn2V3eYTOvMoxd/QpASray
fYiD+i0kPXEdeSHuqmDfSBKxCyKBYFt/pcviX3qY81zFBeirzlyi61/CIruMKfFcsvWicxCn4I30
nO/GpD56TS7uaEDFnV/60d03hQaKYICC4LrvM8FfclYCt1nl3nW9BmLQeB6RlkK+iMoLLku9vltC
zR9JudpNo6uec5Poba4mxNzXfxxc/N4L8V37OUa+1lS5+bAaYaXTnaYuHe6pJ8FXzZ27D7nf9jmi
1E2HnGy663MKtJKy8rAaSox+Cl1mpTPXCnFOG4ffZMqQCw2GRF9/cKJtmbXpnk8nUAxXq2Z+rFf8
jXokAFWk5qmN8/ckyouDsmV4chxnQluMWofKx2yGpIz3ckU7Qig7WD7fumhznS/uscNMh7kK8nyn
pAdUoLK7uTzHgl6IsNH2xplGvacv/8iSidVyOVxan7GGmSvAWmXu3iTRwfXtuHfKbD03taKoY4Nm
24+oN8j12uZWe2/1EtsNoiW1Ka5l/hLh03RNuNUsKsughEdIM8tYqyH3piADIB/a70R4p78Nij+O
T8q9tjQ2HR9qT73p6PC3PVFl+zYsDaaYlNmG6ZlKkmTeC97BvpAgEcCKq3Y5JAHVWtHB+JpNThvs
IG1ZZEet7gXjphItzhYM4kVW6UvVZee5x+IYMlM9dCsFzdBdGLhV4GqKi5+2z33cefspytqN8r7b
Oj97Fo7dHDlHkSzeSxEhCRzXoT+oCWPm1JO0kZWJQINTTH3wnBKjvIx0V9ZkpCsDKoiy2DuQXzoS
vVnhUZHwC5NqukCJ/ON3nb/NSS0K2+hsMoGNzcbyULLwDvyOkIv1aArxbQIS5zqDDNZPrbOf2pxQ
kYLObSXCeN+i+N7EuIB8Ze4Ion/v8+UrVjUEtVnHmxAE81g18S5qTHozh14GxDiNUMMw7TDZCCs5
CSEseRrZsLde1NW87BCY7a5ucZlHQAKWoOhxdNuLDe0PleWkhSJDq5HneGhVQpd5jlfjBh1ThKJO
d3FKQmgqBejHaB9LLxHdQnuHylIT2SreEbIbESby8LeXTPZF1VMU1YTzsWpe90n4PdTeDVV0esri
9re/4ibtRI1ZoafWWIYvOeby7MeUku5MpEfQww2KOpzVESJh2ROZKil2uhqMC6z4G4Rmw6EqcKEM
S1CeynK9jPAHI5KDn2Xi/7BuLMBrQLFrW50QEw2va3Lzn3nXeY+kD/mkzAoMd958njoi8arKxiTQ
fuiqDY8+XflhCN5EEzTnl4b58mtbgUwaCJzpzVLzzV3tQxhU27TuUcn7v+CGcsrAPFsM13cHpcop
mvEpY00LJMm9G2JHvyyJ90oABEHlVcjrqerlqJfwd+cX9cmvLASctSJJaEKFK0c4eH+7rTgtmB8L
n5AXiwHRE9BrkmuxXbfVunFnJLIlIQ9h86RITgPqPUUO9G2yh3aGcvBGm8w5pDoEENcfK6cgveE6
KPAXaJoo9KpOn5eRDKDpOikOSkKtp7LkBV6lIbJ70eGP8soxdLS8/TuLiHt+ja6nfkvoCnle6wu5
iiAbPfXQZkXDye/vr5kqTWrWS5y3WN0S65xmKZYzwXQ8vBW+lkEd+nExTFpZypqkGvdBn/4UWVYz
ByG1ZXBEcPJViCjYCgmvw2fDOUxIsnHxTDXst0CKR38ZuLkbiaN6WpYDs7/0bhRXYLc1D1FSBGcv
dn4bC8hT1ujNbIFOAArCviMxBCaa7I4BG2ObV8URaseQYYV0Idpx/4LAKRd7bKIPEyuW6lVk95N0
oZZM6YczVT5CobB+TMRnGw5AMF0VHFaC0IZqOPsEKOL7kguHnn6f3TC/rA6R11G+okNMBhcm1XK7
8EACwCWDgZqQUUDrZMc0sR9NQS4MTxtdByCXzg/DB+2oY0sOBO+duKAPTe7SrviYWwnJz8/EoYyj
Z8mG6+SMbDpoJbkGHAbFZLWGBFEI7A5rgefOCi6uaoBUxzegDUnIXPp34fS/vHz8bApAOcF1WqNC
8RJAqBg5IjS52Bsdl+tmyhOshnnkXwIY6m1nGakqzP31rzzIxRNxI1cu4LzzDF7Dfq7eg6LU59oc
ZeqmLzIs/Rs9DQ8CzcZ+7fyTN2dvban1NtAjiLLrj5QaohZZxH5XK+9gU3jtKY6C47spuuiaBJNt
CgK6zlPPw+GUxGz9vTuTRnmnYK1J1GgPq3VAKAmIX1NrcziGw4ejA1iyDeMMt6l/5A7rM4GXaeMR
I7GPJbxKVY52r218MBA8r4HC6DYiJELli+PxXso8mI8ESd3GyzidnSwuwLb0MrC3ZqiHcyoZx7kh
VFABG4w33t/NvbvPlsn8VJt1ybBVs6HZRjMWRiRs76qGG1ImxEBN9akllYvkY1TqSysPXNrxXcmo
5qmxDWkXtA1T23JSdwVluvDBjjfIPNTSbKcgo+3WEoSmIJTJzaPbxMl+EttZbUkbfEfMShW5lvbU
akbfxA7HYXTrmPyfzKE/8m1QU/eUOavXedeOaXtGs/WV1RW+gWj6Cl0U+bMlwytOYl59xEDSKZMD
k1+IjtH9GPXlpQP3WAmveXX89fyalIndY2IDn0AQuiXBJ0Tr1KtU79fGfI7WuhNp0d3BT64lc1q8
MPj5VZIRtkn5Tted/ymCBzfUCmohBsV6ANE3TNU/AnXw7Wz46jUF8Fu9YGzIp/ipm+SJ7+C877KA
Ieg8x8/zG1NV/7Yhb/QmFsTANOIPu8T+llVlRxxZo4EazeQxF5vYD9e7OMIz7fT9fgi+upJPqQyW
x3HwQxB30BDS/tmuloqzrNtNYn63LP02Yf5zqLzylBbdc2KxphDaEO9b1T+uwhyIIBpvPb2S1sWk
40b09mduwg7wf5Duqu698Y085Bk7wnB94my45Wpwb6oc71XpahwVaoTa2sFMXF+CJsXIE6PQXDTe
3XYZDeZZwoB7VE9J2y2HwB+OXoaUuWf5v5mlf4odl55bFN+m7r9CuciDz9qEjKv+hc6VmDUv6rcK
MjWSp8+kqcBuDNF9mozYXmWKqnYcAQZRRQnh3XouZKWB7AZDFtYxGcInImrEbZFSCA2G3Fh3Jqpz
/lWX3Us3Vt6+/CgWLOiIkqj5RdxuMtU/jQW3jLdggNetd4hL58iH9Ev1Ce9KXR9L5gcUzuWHkC3D
ohgGBmx6rtAMV0bLq+EahSi9PDJ2hY4fMohMw6RB5Zm+Ly0YT18lw8a2kbkJ1phypNN7dmbANowz
nJIx2mifWKU2VuCh1PCzWUriHkZIAqWr3vxkaCA+2d0gPvph/pmQT/JY7gNDeB+RmpAoB/vVtR54
SxrqDWLO9FSN+Vs9T3vj1BU2cKhryezdrsYtzvKKImhApLE177arG3/mDDxvtI9daIisty17+xFn
DqLHnmwEkVXqXNj5VJXdR09OXp53xTEwQIAmwpWIZfJjGIg86rNjdz65hQQtkFJqCeNyNL7rUlys
znHwQkjxLO5tPQFOYYAzAlIVS7O3DCT3Ao4tF+JzMHo9NGXGWGUU32ZyeVXrb7TixGT71XZG1M7z
qfeIUTmLMi7qBGEQmluX7zHy5Ul1mKOyaEBfThS7KtMtabV3VRGYA1mxZLnFy/M6WEjI4TPt8GcD
1zai/SNp5b6dXYKy0AoAs9OuPhiveohsQppS8aD85KKC4s0fc9C+mPobg7g/6IAAzuwm/BQCXztO
701YPuc+a1sktDxFLdhZXeSPLE4/nB7SflyYT6GCa2D5wdMT+55Kwb2OOBUydm5h/01k2VmunIQt
NeENfc67ragTSgInfcQYDCAnxrfMN7KlIm+UXNlJ9ulOT4gNOqec2VSJ31m4mLM9R7gPnnQd/lQV
36Uum4G3r/FjRmEu0gq9IKyCnZ5Ftp976GYEBJ1KNmY3fe5aoggJr2IdctEycDd+L5Bg6IokvHpL
uq7zo58FGNnpdWlX72hbqganzXrghZU41TNaIB0u82PFaoera704bip3NWP2Y+v5946p8p1Z042/
OBTaA2DtTuQ47ufb2MvObo1hvGTZ7MFKbyUA1wHonQJtSqRUlGl3U4XWPxBisJ1idziEDrapsWFd
4jnfYZ79Dr0Glvvqpptexd/EiAY3ZVy9LOOynfM3N8l/KkWnpjq2giRm/Qml99lljzPWvLFNL3lc
ubtg7jGYafHJaAaOxVC99Vl4DNOeWXHd7uauDfgfC9HqgV4OPhD40HIryH6sX/08+CcmGcOLOv+p
F/Qg9bWQFZX761TO/Hs9PJBos5WStC/BNhkPBSm9E9VNXJl3FXCG8jrvhsGjm6vQKmgvTUGklXti
gXaZ0tM7IWDFDRvvH8y40gdp1O9ZDCMkJi6j3gs5QrLE7rgZk0NeDTF60Ctk2a2rh3Cu97SJBsZu
Kt/Gapl2tp1+R9Q45zh2l70MrxEIgvlxwRKEFc2PsjLjNjQDY3in+ENy+WEwy13c4PyoYv3HGZFR
rAcyveNdHxKW6ShfbZl+wj3IojPDOnlfElEdxrn5QZv6pAhlu2mchXVKQ4RbK8b7CD9OUxy8xf01
BFBKOkkFFZPNdx6nbybzhCDrDRkeFEbcwKNf43QkJY3/xzkWAwjFlu0fUV+k05CBSqxXsmNFud7U
2jkkoelvE2/6+LvRdlJmUKkkeCJvne3fitwwdT8wt8KOVGX3KY3qbT2W0ATAWQdhsWJB+JH5TO8l
UfIbFXcQxXgAAeVGTykmzw4opG34QLxJA56oh0Okxl+zY051w8k3th2NL4MIIemRNWLdG0KQQfo9
p/FesIw2usA4aCZ8zJULByXatDJn64QOmm1uy7+eOigdi94hguOj/UwMjua18G9jyybC1Eaj1crf
PMvbGtKl6oVryvKFYQoErVXNezu8lLZ3SDxjfDcW3qPU4XfOzNpHzh1EEk5oHKLQijdxINh/trya
vGrxMS6MR7LoC48C0fZ2+vDTI88gCGy1IEZp5oTKmTCkKn+o8dAoiUzbcUOs3j3+UinMW8hW6DZw
0W7WAxTqTD3aEiQuPyxLByifnNgQEV3Y9V6fs86bxWG07qWjve1hGCd5/4dsbd5BC5eJXK5zFQEQ
rSdWPWgV90NV6Z3HvI8FuzhScsTMBsBAJmHH1RoCyWVAjIGIXWaO/dMOjJJVAadr6D8d27vAMKIr
NnRwuLjiX17Qxbs8f62yBqdyOpKsIUBYE3u4VxEFjztgVAlsICFwMFcpekhZh3Zna4TVpa66fdNF
ONqUOnYrvjw5+OAZMcfWFOJjxA/gk4C5YWJzGOX8UxTdvCtr9VzH0IvWrFT7jmPEQ84Gc0y+CcRz
B8cP1XnQr51tNXmjOKy+lsh3LrqozuE0jiTmPapoP5KWY/vuzc6UDAM48DaLtlOW2qfRNugwRxoN
BcB4jPl06G/xdQeYjVXP9K+hWE041wbf2V/3w9sx8M6zcj69wo2OSD2/yjWv2RSwWg8kHM/SPQWE
ifRBvpzsQHzjpPmvG/jbBD8kBdIbQInfpLovdJaZPCSxjr5AGVbHac2BRumfJDOHXHEMdpxCUTRp
IiO9CX62B27XruB9yHStmkzsZwpeLzdn15kShA+lZSudBiexPjpE3W1yrdQ29TUBBJI0voDNBsp8
bzOMPbjuAYylTstthZ1uyw3+rSZLZcoRN9GZMjsHhNj091LXencdGixeQGKT93NgoL6vFBCj2hvi
i5+RmkgY73n8405cG2ggX2rNs5QaQncrP/DvCOVk2Rzm3yE/d2n1WbjO0ecGO1RjC0WlqAPk1/w+
oSYLxdPBq0kHVicTGuiAt6iFNbu3cab2RfdZpdU5j3CiFxOXNPbKIVcvXj+1m26evU0cD6eAb0WC
JsMuqNacnmmWEeWbLxDF1HiJqC9hxnyT65JQjKKLuuRuao6kqdwr2R4XJ/4Oa/1ndrGA9XS8tcEC
P+tuEzGlvon1KeEc3i7t1OwDqZ+1KunUyYkchuxXb3mcxiqDlNoBbxNskE7pU11etzSFHu98v/Cp
IYhR6Ty09W5Dk+CohrFwl9WHaqb0ZgLRUQM3iJHY9zE5LAhkKYbmNAv6ADwCXLQeH2yDtW5rdAq+
FUvfxsTxdCoRMR6lmUiBSL/CdcqepF/tB+Omp96JKVelfNAugRV+0eMWLxlNpYl29mPdVAzuvPC2
dzxz08CmCVJyTR2Xmiw3JHi7hKvIys8f8WUB4A2Ss3Ay4m8L54xU5S7KvN3oLD9Uyw9gZ2y1UYm3
q7Fxu5MJGNZ2cIrDSEY8Zx2Abj0/zugcTSqdWzI2AcPG2bCrywoRtCOO7uq7r74/vtPhd/kQPQ18
27Pa4wuoGcdn7VRB11twt6usP6b9FXRM6PTGdwO7LyNKRM4vDz4OOze2cFBHiwwDrmwAL1QhCOS8
4CoqipBoXKQseDLO5KHeJNMs79VI2R564V57g35boCxrC2sYzytnTaFe2MeXl2QBOYQ9UoJ8fGmj
/OPvaaF8ItLiLAE3MxBPGuN3zeuProvtS15HF8dLT8qa+bGQ6ODmBLqaqCTkncUCYgyi/RRLn91l
znKcVRCjLCAHOVKILtZ716u/iFXt6F7wKvKSv1KTgE3vhmNUTuEDCdY7p9EYa1PsmodV8I38q9NQ
A/nWK1+dpiUitgtiEOtL+TS6X2CVzRIFTBFzFq7xTAB4Qz6blj/6cn2XqdYnSrev0JskJb93Mkt2
TSJUPD5ucdeMjTzFtiRQCKzydfa4V14RPy5L/cYnKu7yaKDjho03udWHKYmJa7IWI67vlVsfD/WO
vOF+2y2OS0CqKs/Z/47QoJg3owwfEKT13PggmrmY1MkRn4Yr8CHIc5rsqCWILC/IM+LcpsdZvglz
/gNo7EYErfvQzya5ixJyAillWeyk2fZvPyAtSblzL89uE34lYb5xStLGvYbCp+vQKUz56G2bDixT
Th0lGPFvHip/Avwt1p8dKNUl9m+cufPucYcVh6aPn/qFL4cnGxIn8uWQLbw4t5X6prThpTKEeqRl
8tYwlTvYgbIr6xj/BVlgKHeoZAbRxxxRBOLU1zJ0JpzXK5dhp6p8XwQDKsPFZYLNtZTrlbwAVzT9
3rPJge1E8+CYkm9vA2wiI3nbycQ2cKrfTYtOK5mKH1lhn2M5viw90Hk25x+qKx6rZrzuBB1Uepbh
cTaUP1pT/ejD6Lw0ib+d/WJfjDMWbgK+xVLJvcxbbycK9rPgA9eiesWX1G5x3v6ZDTksE3G3gS3f
8rD9bKOOoqr44TIF5ALFt17nLFwFL7eDKe9pIouX/OptycOv0YQ/wza+m9vgV6/UeTXo08sBWnXZ
se4oPXo7I0/uLMi5SBVkFBW8mHiN9rLu/uGeRhYCaRQNpHtoIvIPhKI0dONzlsbPdR39sXFBJFd0
U1SRvCB+vh9GFrMKsUhPT7JzjH3QMZUhs2xPQXCspnQrSVaqmiHcBEzMgJeeptp7Njn884kb1W3i
7561dzMis/TjGmBbhYygR2SxgocLBN2TQVx+kwcsKkNfHlsLiC9uNW9585oThtLP8Z9WyB+u5deO
AXT00DfDrUpmnlC+3y6f1SS6Q5Dl83btAIrVYroJSfxOTHdJfcwGZLC4fj/cdsSS8RZdt17qDlfY
czGQsbACEzgI+zMYlLjrG7rQXnrbuUIYLVI17F2TultkUZDI5ClgF0ckKYACbPEkbajxwUGSQ0KP
DTeiyBGXLYecqInA+DNNXPnQ+emzLECxIUoloILPsi4hxi4O3JNmPQZF3269EGWKMeVDiP9p+9c9
7zorTP026LcsOthZsO5n9PUwR2+yj1YYBygSosA9Fw77IoURj/Rnt4mob0J04OtSHNNmuXjeNmmh
vKgGFYg3c1FB0Cqx/gYWNY8ERuCN7a0Zsfo7msFVzojbY52/qR2KEXeq521MID324iuFoIbJE1pO
8aBj/2MYSak8ZuJkqnaXDerHYKlTU5By1z+PBnibZkO2GwaeVDdDDZUv3c+JyqsTsXMTSSwW+Sgl
x0nmbvOEV7kmRC64LH49HnWqGG87ZPzUbBoigjtwZJDRGbwyS4oZZbH/KcOJKIgpvRQ07I4kLjRg
thPOKxirnDG0XG3PNBSm2TQ6jG2m/uT5zbP1QsRdDVw+oRyXlOkcWR+T0vtx6pedajzkKO9RABgG
NpGuxJ/COs8tCAAknQvz47bfN1b9BrJLLMLz3DcxKw3108GUe0N/gdSAtKNcUGvlfR7sl0tF27V3
rP5ovHkjo+DFAVnXlIcqH+Abrv7eTTHlmrPHVt0o93fhY7BAgw2BqtX4vOvxuVjF75jcujlvjqMX
Q9ZMun+ED8zdngydOFMqjtQ54uRYERWFqmV6JEpoEGSGkoJFa43aZXrDmPUSyRYOP2O53EVm1i/E
7gjIt+PS3K4NkYFRZR+LQaPlqSemxNdJzbo+xrTlNwlTcS/8XPpyg4TWEPFhB3NfYsDaipoWKaMN
89YKdyiMm9rcNRkNy8hHlSw6JupN3iXROpxmhpFl69FaR6xy4obDLPmpB5RZOqoOoaLt8hl5DAZd
EWsM/VBK0d0sjWw56afbclF35RrMhHIFX1U35qeBLJ6KdLfSYJAXLMG8EsDh6hLXbqKFZWB3dFTI
I9PwVVfN+N2Zt6RmvwXJpDjGhQvSP1oAsA8uiMlVkp1Gok+CRC51JsC56Uoei5NtCyq9ZaRn5vpB
Bm+6HVyFe/SR1dEBksFDHNEaD8WLT5W362qgAKrFiRUWzb7yKdLxD8aMWJcbT1KrWl6DLTk92aBu
qMU+VQehjAOHi3qyP+t2/PpbPxjWtZq9Xeui2k4VJh8NO4aHV8WHoBf+MTJ0PpUXrye/ZwdXxMv0
TRgKq5zqCT0apUTQ/haOF/yMOygZUS/HV8x9K2l2y/posAQGHeWJndNy08UtpirdfjRtTBofwt29
rXrgYdFjVKx3TUfbkqGS2qBNQbUQUfb7k4MIOPwnEf0n6vtftPWECEXjJlzg4U4L3XAMxptz/NJn
5S+lcwIH4RSULpSwnL2NGdBVsxcmGw+0xzQfE9G99lVJserxtsK+TNZ+l3d8vDFb6GkyD30Vfv4P
bWeSJDmSbdetfPlzlAAKRUfhr4H1rZt35uEeE4h3ASj6vhvWTrgAjjjggmojPPBK1s+MpESRA4pU
eYb3bmaA6tP37j03K6NdM5CX0pY74Q6HwHesheZZt47MSebiJMwJvt54rU71WdAaU69KuO+hyQbj
IaXS65m/6xTWEmnv1g/05jhWPXE8NaLGAtiULGmt+DanhRHGQ9t8E9BvCiLH/Lg+BNy5iHEYFEff
u9i768vsqRzIe9Gfa8N+rObpfyDre1jcqMwJ9kFEmbIroBfHw+8TpTOebEbLbZXN3Xx0G6l919fV
uWpJyEoDRsmF/yaDeO04YHRTVs6WgqwYWUXY11ayr64R+HTUijrUz9jeDQxAkeqjx2H0e9DqBPWO
aK8pIXWlNj7XHRlR4SbieVy4WvGRS51jnv2q0SzsR29jda6a8TQMVgtx9lOfbO4+1vFdU88Xwx5Z
dNj4r0Pa7FSXrsbiwSh1RPjN97A2rirwnopRO2cTU9vRPE1RHe9cDwBZjTWAgwsn+vqmbGR74tla
Ri55MEminwodjLFZoxMcxI8yIX/I7E2XmJvU8DHhebgq6AI2IG12XSMYNjnKTw92lvzvf1LqZ7+9
T9svh8WRhAsxphGZYIJyNjeg6RiIz1JCi8D8JUb6qAdQIGI7/zQn7A6V6zUrksu/ibAzye7zwXib
c2XafyDJLl+6IUQvoTQOZ+HOQ7pxz8mYRFaHc7qRdpeMhiDzMc09uMxaLIV2xUIw3rlVetA6kCod
hT3ZiHZ6NL1y5RQNSTcBEM7AaD3SFvM3E1aH17CueWNLegjtbrec7jyf3beqSuom0JBLh5OMa1gp
21kNr3R2AakQ6lvWW4JpWnKXyoABvIkOxggRjRiSI9PXx/hG0xIsW0XTnaJpnRmeWODcGOl+Drxc
TUEWt8YEx4uzi5/YczwewYNjoOW8UHTNlRMjwGzY+7uUdwekmAIjeJ57N42WT0zorWMkEE0YTbpl
ZFy15u0Q/BiHmmZnI4x1NsbFOSEvCQRd0/nggeJ3J0U5avEAJpfszrwmH9Sd1Eq04Tf0zMCrQzWs
gogDDNakNcdi6Go26TwKQfky4uCjg6gyM7JyDPQjMIaGx9IYuOiU2gKF2Op5TZhB7Y0EGBi3ZvEp
UJliIpm8gsjS1j6qdoo2iUf4ShmUB7lBN/MYom07NWmLsCbs9I1ACD01Hp2SakKKXL2Flb21Cic8
ZnVwwCX3EsPspLvazXZIfVVomGEyjD+Y5cF4S0oeC1e1EMOnaRn+pfLMYGEWOHT9uHxkZn1te/L9
0KRgxBvI1xPEN2lt/h7G1Y9oGN+cDvJV08ZbnbtzmXoV/HaXtLwCTXVXYy6vm7C5wwjIIE/Izy6y
acUC6M+5+6QFJTMjzyObnu3aJ7fFU89hjG9gGKxVbDGfUxO5MpMo8cqoH5zFu5ndAjQ/NsFupt7B
kj3DW8ymPVJYTFvJc6l6Lkq36HZaprvnvGBXQ8Bw6HtxW3aet6vDnnQAGwmmx8xmVRE6sOmk8cEV
6K7+Ya6gdb6VTCbobB3ENCLx9EKEjj6jKS0Acyw64A2OpQ1LHaTICmbSgjkhdm3sRggggsPItGcb
4jRraNN0A+ldfZsAXwRUPorEOOjG3nLJhAqZS2xNnTm11wzpFuUu/YngnOa2vdIq60ZZhtiFyv0c
RQZksQ4VUXDBVfLHR4bxTinQ88SvdOFYF8s7q7z2b7pC0KPOjiKhnLbCnCuP0upYm0wsTHBQVEHJ
Hf0Zi8ObkRBTF8nHggFd0XfZQ4Th8W5o+KKeWpWq3N5EdfRDFFm8t1pS3WToj4eS0MeieUIROEIZ
RtufWsmPhO6oNerTRgd9RRJTzoUr82JdVOO77xRvonbtZWaEyAEMF30Wqt/MQjXu1qgiE6+lKi4H
XgHMhUVnvdYIRpSywBJWdPZwFhj0KcazrQgz7lDpEtyuXs0g+54U/r0wcK15WqZxMKuih8pjdRwa
8Wo4FPRjKRHLyZGIVyf8RLMtSDgM7wwdyFVL2dvW9a6bvIZpY9MwyGeQpYKKDBat2liYetCndCfO
HysHklI2AE/GdFc2JolVBov3JL2l05Rvo8XD0mJQr+jI1rPU3rTvi776yP0+oZ1MMavouFWMP4bu
GFCHLqMYV3/OcLm33Ke4S8FnV7qLTpswGhPVdaZoODYUnmpgh42KcmXqTbbVh1dG4XSlcwrL0aAZ
FNnvPc+yQUbv2FvGlhEIPHyFDT1uW1RuQMyJwpv1648oZ+N17gDp9LThPrQ2uCE56UxArOkxRWNI
VIzgFbESsgZzfNQsUTb7jCQ9uWmnLUp6HEXoYwvJl45h2B/GyRi3Ycf8n3YIjr8+MVeDo9OUQgs7
zechZYlpM5TfUEKg3jM3NQYKfcpurKB4d/QSGYY8NnYfrVtj8vAzV+d4yrhpMJD0g6OxzPXnhNb2
Kp8SjK4uj8ALrsz5FlEURoucF2QIyn2ezQ2z1Pl0a66zWWvZsKHTUSVFMTHKmy4XhEyUEW3yoHr1
2/CAiS5Zy4TfQ/OXehNEw1qvPULQo+9FsK42+qSpddJol7FFPBCQqlWmxFQpq77lceJYtI5pTA2o
Q6ejHG/pFQ2SLgQD0HU8BB+6R0x17ZL9q6sftlHsLZ5Wh9IZY83ULPq6ZygjvdeG/ho9cswJ9KvK
HhdC0DKJ0+34s3XtglRsL1sm/YSEsLwdY4tpdRok674fLrU/vhe5pe1LjxiprkWIElk6KTxRVy+7
0F04iJccZqTLwB8JZE8IPO1LtaHdmxyr3mHvDfpDb0HezTGYyKA6tdNHGIAZ1nMrYM+vqW+s+NTH
IyqCdOLE4Rs61nqOgAbxMvME3g8csAVZz5VPt3Tvpax7I8dyWr3T1ir5uWmoaoqf6ofVOcdm6IwD
SuT1WAX6g2YSeT7EzKB0cuxCyxvuK1vFiybVvbu2xqkbTCYhKGNeb2qQgF9CNeX7/UOZZ90BAUTK
qqGKLDj3rKCTxeR5rPCP+4DppKq7DfLilwgPPrFu6KbH5KNDVr6M6dAi8QjxULbNnbDQkVSoe5qK
hofQkfYbnbjpAvdu0iyMFRIJsJ99qO6BUQ3gQtA6DY27RTih8moHz1i4FJP1mLyZ9bAH4BqQMiGH
F+E8oEP7RlevW4Wp8U2Tc9fcrlGCSYtXBtvCrJH80m3LsUNvORwNF1gcncUKXB1DPMQuMBrxLoxC
xnstn91DZQ3Yf4ncoFjYkXnXZ7NcOKlPXUvThfPLsg40Ut1qC6kM930U/6i1cmdVjJ1DHyVFOATv
LcNNp0xfUiM4TFSsfv/hOfqlPxg2CQI2SQht2d0NXn4qFYWO0tSbioZ7LF9H3JJPtqt9i7HjgFYK
dBsXQHeMU2ujBcZjpVWfq6LEWNSX00fObrmsjyAWSdhLS7p/Q/02cFSS8Y/AneoFE6TgTTNojlk9
EheUcrX22HovKizfHKN5H4PqXR/0gzTCpTQHrg0jB98GM6AjDVd1YmsJbFpfrIwUadw00fvpFC+k
nWvXGH5o5pLrKyRRkvqxC0mY8/34XQofsWv7aeuceyP8FIKhV5Acgn56FJIoco9IPY35US6LjSsk
KV2z/Zc6giPdGI4ry7p1rQ9FM8hJi6suijlDQd4ZgcMTo7+BE2FtKAjbVta9pPXQTC4AYvbCVWjg
AappB954NNU57ig73YZmRChEWkZbh8uePtFAhN/Q3U8JjLr52dc6NpaAVxpXSrQkxtHaZgQJl6B9
IGHAPK5oF+N4U5vMZjuiZtlRSwQV9XmAKnGrsvEJZsRNGalqZ9qI+2xU/5x9UZb3SXSZ9FYeraq/
j4HG3gx1dugE+gflaPuuEh9p1YUbqy+YpZk5hXo/EJNnMcSy0CqlAbFTA1er6xL/2GL3czP3oRyz
dBcmNKvCpr4Isy0ZtRSolad6+2Xe0KIZmplbD3Xm2nsMXPT+qmxYxB0JiVoKkq8ZmgcZmMtdJF1F
g6kp6GDfGz5NzC8BzqB5n0apdVsG0z62LKQXeOXWQ58F7Fc0WeZRR9TxEF0GkLlRG7ssnmPLM+zt
StfD7dVQobtrZiU/AYh88egkK4HMb+O5gVxrnnoT9OuWdeRHLCYJAQUTLRSZo/8efAYfrlD3YxF2
uyyfaEPq3lrrIgj19K5WBWLTVYlJ/mup6Qt32tm8lovW4qCvODYdqRcFlZ0SmwP0BcG4oXY2Tqvh
XNF68NwgRkvNWaqY89BYvsddQt51+uprIEeagEpCHybCSGirL12DLbuVqt8bCfq2vhqWsiL1yylj
+jIxCG4v9CJinqVYN735mDC0W7ityjmOgjwttIGZFTY34bTm1tGytYfHkNW5vvomPTzFNHRtDPI4
BUhnfm2UlvJPVtkZIYa8xXZsfYZA/dEq22smRh5dlOvejsCqZ+Jg9oQ+sD0veif47neAXSzn5Bvu
Q5pmhBfZ6nNIJbbUChcjHcJrlMQ3tE028/99jdUkmb4VWmWfqx7BZkCEfKv8e1pO+4qcdRvB+7qr
9blPqd7aiux45F8a7hOOcY0d2Gv6H/Y8G5JSddz/t2gorAXopKvRR/mhZsK9iFUWblsWb36StYTB
EP8LOMgXnOuPDmLSdvC90bE1sVoZPz0tEpW235uzlq1ztV2SAxl3vYLzT76tkT2khf5jsvpgZaEG
8Kb0hqY39W/apJvOSb4Vds6VkdPqz8H02vHMCAmLZdrvw0TdVY743ms5rGJEd/QwYXwhvQDoB14L
T5SZOTntePtHXMh3aekoeqKE89mHO3MPMmyWWl5nR78AkNtV/8LcPQNsfn7cEFRRIniSh/0FNfsd
bMTUszKYsC+sW2nfGFPOzNcNXtvExVyFgmlR1vwNv74EceT/+ZdCEwJhPfv1CaGYGR2/+6WONWnC
nUcoQXufVsVnp2OaHMsrq3q/TPEeQFpYaHV3X/kiozEsjklC0TJkqdgMKSYDmgIaEOKFFC5LY6pW
mkVojJUeOr1BqKSv8kp8aqVdr5wsOkNwwtkgK5Iq9e5EtTjRYzcvKgnWie90m8Yxh/s8JIl6YgnW
SzSEAWkycbG1PGbEVMf1xhmf8Uy9iJRp4khlt9AdkXElcKLWG1KC47wqQf/idfcrAwPRYAwrq/Gf
/KQ4Da6XnoLyCtTMWZSu+QBPEDOVt4FmNS2sLiSVQivumTV5izg+xZl5V7rOsYVTtqy+oY+p176H
pmkcaHpQgpDXmn9EzHBxo2C7xm1FRdoEq3DQvtMNiETBgDKnN2L7lzI1j14EMoR2SrfG/HVxeu1m
llqBao33uRgs5CS2c7rxJ8d7sqszI4UWX00dbOo82qXK4ASTZy+ahSs7a3WXWNVvQ1JzvqZ56bmD
vQwTnng5wnQZm1cEpPW1qk6/vmb+xFh2LBiudC88gzEp7sSfLhlvzIFA9mXONoGMfsjkOcjjb25f
50z4QkD5AjOYIgNdyPGOXk68p1omBgkj3hitIpswq9YfMHSj1klr/EVJ3bw4sfneqXQ99YPc20yQ
l6E2JctxGtZ6Eeb/gqP1J/IM0BwhPAFISjBfcn96CB2fKRRd7rU1H1N0lIylLI99QXmEQfvB0kro
HWH+D97S/wc0//Yzv3lNP+ufqfzvw395z4uxUkHY/PUxT/nfz18y/zX//Jr6r1+fDj7z1Wvz+od3
1lkDYO6u/azG+8+6TZq//le+87ev/L/95L99fv2Ux7H4/I9/f0el3sw/DbVe9gcIvw1r7lfg/v/2
97/997//7X/+/W//40/f9hu737X/4rATEGPiIrqSYl4cf2P3wyH7i+lY7Bgg2lzLkqyrCGab8D/+
3RR/cQyb69UBlUZPf96B67ydP2XIv1jQK7iOdd0wpXCc/xd2/xds6Xdrt+6Y83bFYmEbUgidJIA/
LKOMww2VMRE752kBfLxHaqcnzX3aDs19XONSqpzb0JHDWTpq/Mcb+5//Ms0JRXATsBMDphjjm6ib
1Du2vRGItddepsTUAesE5UZvIAT00r8GCaaSBl8AkcQKkZpBC7QRJCT3adU8uFYGckDSqiscEvqS
DuXz/Nv8osLFCp+UOPP4Jolr+Ym4a49RqfjuqJq2fXnUnbCikTaixm8dqojAm+qL3ekFsngkK2p+
F3bf/e9e8dt/PFP/lrXpba6ypubp13/C5+i8grxAZB9Iy/XY+X/CE6peJWHcFN1JodZoV2OSl5dM
q+hZhQOlqqjTc+nT70AgWkIRb9JbP47JIU2RSXSYlFdDpcL4YNuBVW/cD+GHb6EeZrf+KFIovWl3
iKXLkDc0ToWtaInqA5X5/K6STMMKJ8qOo+SszjkmwZdXmt/0OV2hIVCuqXImyurC7Kx4yUSm9uWE
DjtNwWlHVmpsRWPRd4iFcdd1Wr9LGvbAPAzLY1NGxYnRUriY6mbXCks7Takab8fQHG518FAg1wQc
PeCT0UgHQjPj+C5oxmHrxnl3CM0iO5t8/xoP4DFohX7W5ACTjdHT/de/VGHCPh63DALcZVPa4qlJ
ECcLEXjvSKnWjpc4tLhZWSsx9Qdfw11eEAtxcfR0M0Uafux6zDd0xI5R7KSPX2/61thXZuRdcklv
u+mceqt48o/1FDUreB7j9y4I9qznml+4n5JOWF4Nc0A6R7NW9MaPKalv3VFrXpOGAV5Ja+Spo7sJ
BokEuV9fOX++9WZymOXqTB3s/8OFwxpvNUZPh82cCkGaYYoWsy2Rs3Y2io9mSjYYnzhm+sJTRy2f
0VSDVs8iqfbg2ey5bdp1j/QSjdsuEtuv99j7ypWMOgYeuLkgVHeuDR9EvBi6E40LjOZokpIuxV2U
qvLYrUsV2Z9dQRNDoyv+2EwXXUEorPrCvJp21aFVYWrRyU5co9KF8lBaBnX3uhf5ogvVwTBKD1U4
1MOjsor3Hgiis5w0fkSKxnZlyzkGcJz0k++mxslwnn79JDo/330eU08Lj6xr0uIVhv3T+hWbCUIe
0yp+u/swKlv3mUGRXfq+RJ2sF2cRpvmqQZB4DgkFGbaN6U8b8FH6fauR0KOUQYAwMsf7r485b0Ot
mvsmYQ2Lpuyil2ipYEqfncqo7izR54B1TW7V0Q1fvQ7ShuhscUXsxLguystVls0IjbSxHiupPytz
TFgEPLUOpebd4ll3lVNhduZNlRGsaDQTPyxzCT5E8NOoOH2fpvlsY0T3nan0Yy5yuU76LrrVY5cq
rcT8MgxTtcflwSBtNjG0UWKtwlGJXYwqpwfI+1Qxh2jRWr5pEk3UZAXQyR25i/WgOydaPu61qCEA
hHXGm9eZr3/lbveJPm7c533xLxDc8qfXydDJr9Fddi7caDZvf1olqfMMqQ3COPqYehiPjy+S09sP
x4mYIdfxR9TjTHbd1HrQcPegSm+cRSy9YsOrX3xLjIKzvq/GYxK5+TdkO3v6ZqKzuktfB/YDtAhj
1dS5s7FkflGjgdS3RHCYcjC+aVz5YBlmvrfAw7qm/1IGOXGAqhxvTLsYDngbyI024BtY/o1N2O/l
603o0gH2dGPndA4filt79+tr94us+bu9FxooY1aLWB8YiM78jz/uvZiI/SHhdx1V8pG1pjrbgT77
gIDUlW5uLytcYZveDK2HPu/UmlYsvmpiVRBrk9DA6mFeLWSjYVWnt9yB4wKhGdPRSZjf7LlNln00
1NZISpKckZOFrY9xW352217uJ8rFa2Iz2fM6q8aDmZa3OdfcMsU3/T56L5znkjfLhtSk1SrYahU8
E6V79PdzbhrGpeNb2gLdBXnxvShswUik7w6gJLw7TQNI0NfW8CbS6Wpq/yqSWf6EjJufONjEqOWA
yVLIf1E6f3f2yyb0SFk0AgfC/3phPM9iWA94+oOkMd7GBDdubWqzPXoIH8AvIQ9U2KANU6vvR2HS
SpV5sC2HqkGXIb/1jKuhWFflzRirAhdX711ThZ/ehc+/nCy7ZyExYcJAqVq4oBQXsWtOj2k5ItME
CoSpMAzJ0rKYAg86QZ1BQ1ZD1gwnj+GZP1QREDNelK5FGElz42qPhAig6TDXkxyRsGN6efv1tfUz
1ZWnyLOAJnOrUZJI6+d1EaNP1tVZXx4hjsabonH7e3JQTnkead9En+T7piFAW/S0XsqBgY2Xs7XE
U+u/q4Mp9fijGpgd+ZWubu0gLFjncQIXdnK1BUlt1WyLrGScH0aqEdJhA+xJv34Ecu6W/PHuYMWA
xmYjIpBYUGde2+9eZHMsEgqRIj26OnVfCiJDB8ZxT/q3uPpMnzQZlfeJ1RzIkWhuEs99jKd+/O4G
Hl731hxXlc3lXEXDdFfOIyADgOAryoYccUGV3XlZkpywaxdAweKlgZTMS83yRihaByLObv/zDSUL
7WujoN2JaoLVf8V4Vrv5R0Hp1Fej9vy9N4Ykv4HD3MaOb96ETqJtrBR/lVUW8iZo2uuvn56fm00o
vOS84bmeYPmYjwN/fHpKn75eIMVwyPre2A3Io+9Qd4dbvG6z0slbolPtVsZkW/jotf5ct2axCgNQ
BK6ujdihKgc3J570No+aR42hxCrXLHc19ahfYyirOCzMDyHshwjKzKvWoywQaag/M+xkUEiCBfJf
kx6jz31WRfJ5ctpxw29K9wONgzu0FNtWOCfDC8xrlrJpze8J2oZX30Un+Oun4+ezvWFJVK009rnU
se3wnz8+HZotE5MBWHlAnhYNW7ZWwOBylfaadV+EwBvdEWaOHdL1y93eXRhOlTN8qH4Ix3AXPUiK
ZaKGatty+LxPspYjUB2zw2iwH93iW56b9kc6jaR4tOE7uWOuu2i18dolMvsXF/7PqMT5oQBd5+Xl
nA+sxP4JlajpI6+SienPb3vjrlCvvW5OL0NWXcwZzFgNlfUQqEE7ApSaI6vR6scBHa+CPnqL+lUQ
GclytahT52yPvuWs2oxK99dP+BxRMe/Zv79DOdOCyqSbIrjFdOPrgfzuDgVeS0tdK9AQ4d2AH7yK
LO8Kg52a+laMBgkn5zZ/cBXB8wpBNHo3gMmwAqoFwM+bTtiHcBwOpaE2Dcb1oCnOkRPsTLjk0dQ8
VGaxhjzU1+LIt55Q/9yEQwtDE/9J3X7HCXy9hEb9GsvyIgJ/H4rmHPWgEQxW1OYkyIdHgGS/9Pji
kN/eJMyUCbfYRJn73NCBbZD3TCnA987fhrRPGtKqS+NslBeL7aRimBI3uNaZaquGNnvXH0LnasYA
niRrhtE9TgJfcZXyZHNrjAUCUIRLk41UxXQuSZdtY5NM8gpDSPzpRS+R+5KOV3O2qixa85j4e6vY
zTgJIKsPDiKDdwIMUnulpzd+PVLnXZLbnAfL3Fzpj5X1o8cQGlKoh/42YJcJ67tKuwzyScO+7W0r
703XHlBVwJA5mt0haiAAhTvKiNhaJXKHUTwqAI1uXfCj/tAtoPtuTBcryFLl4y4aeLFCDlUD7dFJ
+9aV8V7Hs6PHZHRKfkN9DEW/Syf9ztbLbaGStTVnetn5Y2eZZ2NMt4VEwS73QezsFGaKPoK+w5aH
yC/a6k59V89JMBPDRSX3KMEeJfOsDtLjhE22mHPZa2w23RGAEUKt74Gm3YYi2zjQtX3znBjAKKP2
DlgUUha5rkmqxoTgPiDcL7phZ+Fjx5y+ZKCeUlGKm1aZgJUUYe41xR22v/zZy4sl817cyIHxne0N
ZS/qA4HT2lsYDPGL4LaunmLBpBgHbyODhQPWzVX9M/batTtdkijcydY/hbd+EDwx6z4FIdyXPu5/
IPk9eJ79poJuH7hkAQfeOgE6Bt+k9TU8dqAjdEAelU9R0B4BxgK4PfpPdfDNhStG1Nkgr1ZxGVAX
RxtxxSVjytdUI4bFpHk/frQjIjzbAdWHqyGySMNKiMx5boGhTO0D8kIUvS7O7bXJ+V4+NtVLPFzJ
2SuC77V92zWPSBLdpz7A0dmwM90pLdyM6tCgdLbWoXfQvGoJeECII11mlDMr00fl7zVb4RzLhDxF
bw9rq1V44lHsc8zxX+yXPDhI8zYxXtgvqhQnMIObOt+iU2+ycpEYJOXVFXUTTHtpjfPf4qfNqnHI
ctXU3kQjknN/KBTERezxw9NVZ1V02Iu1PjtLmvpWU2Jb9E86RminjZfupzCb7RDru9gaN5EA4Dwf
xXzQcg1R8qbaxY114L88xHbVZdk6bGndertRELErCdOi6KonvkqtBSgBnZGmlbR7iqUlfRyskXLb
UEj2+oChEf0JE7Y4usvL8pCV3VYa1jKyM/z2c6YDnSWv3WsJZNDOW2kBqqYKvFykI9g6U23s66i4
cTPj1vaZuTOgDqvuVDfi0AUw8xr5EAz5dkzldj609yl7d6Jjio/XgZYxmwiWqFMXU3/CFdeiMB4I
z433iXYBPIa/JUDakx9g2kCrnYg0KvdRTTgJhCa0sIsAzQx3xXQKve/zbDEZn0T8rqCF2dBUsooE
txD2qonlXGIMaYIzA8tV6Jeg7KhwxrRz1gU3Ha5blye7ip5SB3VMbfj+S2alW2XkYmX2Y32WZCUm
w4AKABnahmUm6S1zLcqUyju076D5IPKMkTmlQbz10i7eTMUFNSgm8IR6pUfxvS87o53Rym9o2pNb
hbzgwQOWAvIoOkUheo+ik/7e8DS10t0U93Yl74t4tBc1EcKDmpw9UXY58sdQ3zkTcxE6VNfEke2l
dLw9MSdbo9PL53Tm8dc+4/Uq9+J9UTHeN7XuhVYUaHXt4ul6u5HkZC6VC6q1tLai86rnhlp57xnK
W1VJVT/rdkeoe+mkZz3NxBN4mMXXl2Gkcg4j3B/KBr4rGFIdv2xNl6XRaPXBhjxlI/LWsCHKsBKn
FBrH0on6J3Ow07t8KLGri8TbI1rpniVVNaIj+zq403TOe2w/Saz3z72H9m4Qbb6npwdShslKzZhl
DNG9TW03bEzFVYGZ4bc3ZtS5zLui89fHc9C76MeDAD09XClni52eeqgetvpY7GVHYGsUYNxRzMKW
1j9/UoWLqRSCZ6yOv/v6iIpW81GvuzSB8NfpazuIXxkD/fY7v77x683Xx/7z3a8/6z8/NtruNg24
wRsUxskiVDrd5BRtdaDBfEFt62aHwJoPGUTMYwDIAY8ioEUBn9qZy/CTT6l/vgkzWOEE1fDBrJnP
J3lNbOiAcWgWiWd0EBNtK5R5Y2sZ5mZ9kxAymCc+lHZzH1V3Nj88RSXX2ThgyLU2EFw3xgDccuD0
QbyS36zialh3RbS2K+597DmM89hY61UEQ6sVxK3nJlrKfs9IfK+Jlxb8U2Sce8fZtppxk4KBRM/J
FH/bjmLrh9/BXi/8RmKETzbC0DdWKTdgiB7z0sQCx0uQkQheFSyc3j1D7ENe48tmjG1CJew9sdLH
ilyE+JDLuUdbbXkyd3VJLVBv5+Uql8661FEsGJiUMFtFKj6LijGzPCZueBoxHXZmtM4jm0UQb1Ej
URIgdumYLNN/z6LpjMl9p7n2igbUOg/treT+TUZ0tJjFpoyUWRlv02hGZcttUXjrEZ1lvA+K2Tfa
HDHcY5soV0XX4KWJztOk7fM5JSjUVqGybwsZXexBXkYblpE3LKl9L6PXHrqmPKRadpa6+QBL/bXk
2FWBXmzZp/zpKXCmNyu5EqCzpTo/OSBtO5e/QxiXUGvOuSpuFYzzAOZSCTzPIW2BF68FjqOx8HWp
2KFlOSHpXhNFtqjgBY6OsxHjY0f0QGrVK2YFayvtN2kj1mMnkBr5a08Q5I2JnbjhXeVOB+79C9Ou
pRfGz5iGH3LwrkaGVgYzWQCu32NHZuLQgzf5jHXYsNyz8SC3uJC3ytc3cWueHFzyYRKgFF2GbnOg
ubhXSXFwWNCsGDKhW1JMuhsNeQ+Ed67UBbnBW7J81qmmrxsPtRSjbJ1yyCzXQrzAhkZTOG04169k
S8w3WirdJNcdvkObz/j+AwlOK0toqxG5tKvvvbw9CJzLtt9tnVTH4mwerJy1+RnZ4G2JZq3jFQ5A
EGncC4k5bPQ+ejD4A3udW6ipNxHxoUO7FYPC2h4fndE9GVqCGJdRRcHSYORbmk3YJ/kTBqRI7pNO
hQFoeO212ZoAKvZ6g5GEWtkNKRpzter2G8Otj7Y5HHNbAz1bLgFS7Kr2dnKLTQZJqfFYH6i/LVAm
IonXipwmf5qd1TO8k3Mvx1kv0DZ+x2UdVTQytjDW1s7U8+zFexsbQuCj7A8OHj5WTTCFHkpqTf2+
FOoI2OKE6HJlM+gVytvmFPdUqHv5PS59wl0K8ptGCLGodSzjyslob6fNEbf+pnVRocLrmXriVYZh
Y4s7pqKHviAxRnSrsv1OIu2CA/JqZPTu+c4NmRsPnCie9by5FHl4TXOoVMXF9rNtJ0kfzPJrHmK5
KMcdtLdz0PEno6Jz+oe8VLvWzFZ2km5TTdtWTMsC9b/oOo8lx5UliX4RzCASaksJalG6N7CW0BoJ
9fVzgL7v3ZnFbGAkms2qokBGRrgfHz1doBGatN3Y0stvuaySZVX76KrsdTdByQoeCllXAr0hWK5D
Fap7iBVHs9bBBSCOGZOjYwTPooVB3H4okzjH/bXB5THPe8Rk7zDHUzuZFD7OUZPwuruRosdau6rw
WOz3YzyeaT29VmLa51N57Ip3a8gPXTw9g2n4mVr1wZXRKXOrO+9QZ2dM1eF85sYBq/nBYITEu3kK
a/uBcMLf9wl0mCTY62C1Nd5HUKKXSLc2GdSKTou3qkvnIv8x1/m6Xnp0fJnfy72fKB5QHU0le4Hr
b+AqO8XhClMSNAGBANLunuRrMxt2XZlva6c5pFwCYxvJfbZFpPa9cmFMTulMXDggI91ZKd//gveR
a/OY4kreIbNepbNJiNCaAbZQ9Z2xyVdVi2Mhx4v00ez7OWvJEWzHmuVlO2TwuvBjAeAtO+RiBMpN
uGeV9NPgA5Lla6AFuNLiXW2Px6I3bvl4I/vtd9+/iDy+s1tdiSZ/jiFKcwcyhQHC916J5FyO6qGG
9zZFJjT+H2pteSPSVpcJTGFkWxoIWyz9+6pItqrTbBQs327ztOwAook8ZmV/YM6MuVw+Tcx6sKhj
wabAi3QmD4LJwc5nZOLXPTXxrhadV/rBPsj4ADMgAWf0rfZ3cQRZJu/XqVWy3dZ2ABw3NfiHTgnX
looJDtCXQWiB7beXysV2jWuUcRdWpQE7n6pCjTHOg4tqlOEH7e+PrgvfksGAhkmxgnXfm2MF4utI
4SHoN1iQ8aosfqUefIhKPJHB3KwUMLj7ZOYNChvMFYQ4/+j0rIc7vf2mBsAPyjMseJcsHDhjyc2p
39wffv+I2YZq5r6OX339VKR7R20uamTtEis6QxB5U+yMkOFyndsgd9PpxAX5EKnOUbTZZ6rZvzo7
+BIDC6saH0MsCWlanOf1b6jkce41gGFcl27rwS/Y16G4aKb9zOHtD80L5MGTss2DfFvO6TVIR7oO
r3Rqes2LALVdwMCFiLoXU3sw+/Rpw2ewqv4gkV8qTvhqNV9aPG2UbsS0WRxUvBeZ1sJsSQiyxCth
dkezbA8ZUh6fvWXYrEc/ugHleB/17kpvfYdUdVPpzr72p+OQPYKm87LhqzDcM1ouD0AS4PjAw4ax
C23gv6CEqtlkYbynmBNZ280EVeUpT+fSBZJkEBRvk7BuQx+fSjKlB1fiAQHmiru186NLrDnXhB9d
T8NVY5MTZREkIo9iEjY0y2dKhyTXPdo01ygPnoxg0QB2TwSPd6BVWONCz35OcJTy5AJfFE2sARqr
9MkMQHqO5U3M6nff3ZdVdrHAYvWJ8qoo/iVUNK+cWs/B/GySw9X7/quiOe+6a9yZ8TyByN2iKrmK
2VGIcauL8m2stI8scy8ZTuTJaI9FieFHCzwnjvepot3Leb9cAzA1p3uqtx4s6mug5W+jPz0SOMtg
oFKlvdt4d9AAnFOTGi41DqJnF1TxBaNRhbNUutYB4eRT9uMlcoqzo5uHqT47nXUcFAc4n+apfvUG
QPnd8X+mxEEEDd2AoLlp1qYb+n2GEj3NA6+xh1PFp6CHJCFgOWpdwro/fhCo4SUpiOwshwliftTh
+MhU/w3o9bOZQ0fmK2VEGCp7RuiZX1wp312qOgwBG9B/G4tBgus3X9bk34NAHrS28Njqo1Q8JlXx
UFvt5IR/0rz/HqECmUp5b/JiH3XUFWF5IQhuW1ae2ucbYrO8wA1fJOPPqhCE/SK1K8VRq+wnOhme
pX5v7YLMG7FlFo8f/dAKy+srwFpx8HBg8Sdjeq0V99hE2qOOEQcPJmnm45lx3SpV82eQh9/y0D5a
lPrzR1yNg2+p1R1mh43W209ZidNgHJSOycE0nCyXnJE0vTu2dWrYFA7Dm8rSKPNql/MMdAl/Atk/
lhW9CCTTeMnwIGw0vl5upcEA9neRjhEj1g/Mu1L5Xur2AcbJszcbT/r2iQ5yQ1wWSwBVetVzmSEW
r1CMjWt/1Y6xa8fyzAwb8Zt+kmNKd74t8N2uujT8gGT7KRLjxQ7sPahpCGzjrbRfU8c82ZIkaUc/
YBc7M+K5dOhtVeEffVeBVLwf1QbkCvlDjrrBGAuHEbOmBWRx2Ns/B6DkY29sW9zXXRxv62S6yUC9
x3yNA76lk4E+wrgEYApSFOxlUe5Tqzkwr3qRgD6C3NyZjn9JFHJBczJ8rY/Cso9lOOzdli3+hyam
kz9Ue5UKXoeWk6rTUdHLK0zuBziGFXu8dRzTr7PikzsOVwNmmxvvI5WidaL7EU0npnHvOIKxV0Kc
rQK+V5SAik6d0x6slpQRVzsm5xxDqm1aHj2cPF0bLKERtq7e345txbcmPLD3VWztboN6me3rlSMv
WpPfsoSPcBOcRsQghWH86vL2xOjmmdCmaBIbPwcxK0SANK5KcoPxlqYa1+n+dzfYXGBddDipJ5Ot
ObynqjhAmr8xMbtIDCedQRQtgQ+em2H6yYqHMjlvtm0/GQnetV7ZYQN7gvLpO8PL0uswYJJrk6MC
UQZdL6kVmteN7dzJPIu836LmXWFvPfSNOFrmcOqy6am58Y29+DUNwrOQw0Gtvw9ReO588UUA4asp
iXBpdc8So9d3PkpQ4RmdPBa0ZbtInvrRPMZ4W2S3djIuYvwBpcHcQyLgihuuVO3pULrlyRbZydZL
5h3OxlaqPeRulrX8TFicp6jMpYdPKPqPwcm/plz5xO53J7RjS2913KMt2NLuGgbqLVyCfyQxseV4
s2m6Gaq5rSgmKi570UgNJAhY0S32bvLqWjqIFPoKleI1+BcK47eS/WlEBQhLvaVUbg0fPZS4O3i3
Jq0Oxd5jJ9sPfoOZT3q24299FUoPRbCm6KfkUYniO+zCg6MUfApdtEnIeqN3voMnLlB3XTZeVGjP
qGfzkzhXIlXYPF6RedGPVHaab25tUC5BMHj6QA8pZymyKDEm3M+u5pna96Hyb3aSXfy2OSc9xco4
zQ4WBLw0UHJD7kCgWNg7Qn4zU2xkcFM6g67of1srSzfENcGprZaTy/2lT7LcXQ5L6+bfu7Ip042G
2QLkBQKp/9Puqf7b+Fmeg1AjQhA7z1bpGvd6SCugCelC2GOmUWgyCSiaiBCL+VBinV4pUEI2sTIH
W8znllt5xoD87wOjBCPUEAUOLXVIvuuEXKFjFSg4kqSWs2OBnkARXh3xqlTHStJPUpuapVnDX6si
xjlqA3iu5VDGwOJXf+/TM5gLq//8u8+IHlHi4C2nhBuVR3TMPPrfhywn//fz/PsUUzPIVd2kzWZ5
DZbmz/IyQVIy4A0T2fC3EWW3H0Cjo52qGFh950NcGP5KsEKu7ZkGEMQgAvIex/9yK0Xhx0s3Vis6
/R9yfoHa+aVabsn5pVA6EuNSn1Jz7rAtb9nyo8a8q7ZM5n6lAqbiqk4HOiidXmxoMvDaLk+Q6/Mr
+ve55qd2zBg/Lv35MCDQBz4O+FjhHur5J04mOvXlocut5VxF/gr9JcJGDqRRN/NT/PuI5dZyLkY8
Mf79Mcv/xTZss3VLXpqEl7/teXt8Mb/WbV3WO2VErtcpePXiEcdysy/HaifHcmfTN/L1dt+30GwR
DfZ/WvZJ2VhhfsB9LU32B9peNNWWwMNtrA17Sayk2g7rZBhfq9H9oZQX8HUaNrrgVgPz66G4Zd0f
lF531OjsyiAN0hNX574CRqjxT+szAZymgyqbE/SjXRCBNbLpACVHrGAbcqtAqZgnRmCHKbMfoHRv
TGf3xiFiEBo1Gm9Mfi8m/VSq4cks8svshA7x6SrGmmDJrqGoHq1DKF3QvoWHr/MY4GGHjUVkc3KF
pV8GXqrwqXTnRVHdSFs/+fFwTezqlXbKH5NoEh8k48ylwbD8goTgKEveN1mCFTO9ep/G0YaMtnUS
jcRW4Fjj9UijYs8g/lQDJsZjfACp5+mNexTKl99ZDyOkgu1+zS/D5Ftbi1APPpGoGejRTRCTWn2T
qM4Ocd6ePCsK49+NWu/D+ER/DR8WTkrCQKU8mx1VoxptUgUnnZluDKBVKsXJ2GRsu0jjwPhXUnok
iDBL7AvtBEix2v7SlArMFnuAYjpLUjzCaQa2UcmNzr7SbL73BO+0yRZ9FCRzY+UQqVPSymxtEFZQ
xZz61Wd3BbJ7V1DChPwIKEqH0bFuscFsvnwa9vBKJrMnkui1FR2t+nQzTuxtQ+0RV9F53jm2REbU
XLxlJ9ZJkxN0pbbPANODVvhbe5gLSEYnEyMt0W6srvcEDLjWTVkxyF2hlVY2s/aGpCEqINK2VioU
konEEzWYcT0kZRHeGvLndQBUZuEkIxvPUj4a+Ea5QcdMBuskfNWcp8YepctdIgVc0FfdJrvEB7rI
KzXTV6mjr8cRg3HuRcpT9HNSY7uJsl+R+Wmlf4zWWOsOhTupULBBmiTfWWBxOlX3SLhZk3+5idC5
+US2aBh1fACoKvGlkVGcKqvfoCHa2NWDGCO0zcDJGJ9aU8C+mZC/AgO3jWAVOKPDX6bKZFOAKCUC
/GAP1rbK2CEmhDiZBPX4V6aEoU0nM2nvwAG/IviDDT8s9jvCn4ldTMzvEzFECCu3AcyGGLa87YNj
whcZsaQEtPTk9L2i3QRQwwYPDdVoZbQOalpIEfErPQQFBELiMrm0GEAH7krpBU2ElD5zvQnwWkrB
XByaVt0TJ4SDRZPtOhvwYHbj0Q7tH2zekKIp+yoo3+3I3konOJqzhbTU0XemM1kaZAy7dnSAihxm
qSzd43ZdEf8aB1Ap9vGvMQ4ZF1z0gHRjPDZlCCQzuzgwmWKwximxAHx5JqY8U1acoyCBTquzRPf7
HIrNBIiYeRyYOb4+DoVNzx8Rn1Fkeo4S7EOXPiXCTOKwVy07JNn9NHhSbNLbkA6oUdZHzEvHMAYP
7mRru23IUqT47szNKGlc+dMGOWwSb+24IiFI9wbiG7Oq3pg9nzZkEsmEJJcJRdNDqMT9S18OeE9F
h+C3Kn8AgcVbxlSJl02mh0wcA9AD2ojn31Q3KZ3QNii9KCYYKZHeFLWHuqQOsSWe1D9jDelWU+mc
QenLeU9TwuprZbpNY+YVePB9ASyIifKghWeX4PKGXrEwKaO4Hsf0i9L0j/TL5zAHalStF7KfkH5z
7BoKbgOgBQIU2phhlh7L3L0G9ucM3CvgElp+6fn+u5kR1kLHvWSoB5wFVDediQ5afs/MUxE7B81K
Yed7YSv4oWCyu6BRcOK4RC4nbXbAZbetUnfPDvsYgO12yp9Zj9rdcFeSlBsNsBkaU4lrvadxkp1a
U30NVZO+t3qsKmcnGKXKIThqTUute/Nj86HZTCOq8qWxkpG2VHPqMT+PDsPiU0b3ipAVciiqLTbS
MoreMenvMBFtS5ga88XTdxOP9JN1V6JIr+5iqNdlhqk/yhjdj3BlUlBLPVbTkWtusXb43a2JIiVT
tpbpwGIHMczOUqMhaMtmn3HhTUODz4ADUnTgTWJO2qvrEUhIbt8k+1AyDcHvxw9ybU6RFdI2UDcd
8cRVbGzdyaUFKtgGlN6c9uCCKrDHAi4umvGGbowe0MHUHkpk7kOpH4bW/xM2h3B8Mcpugtw1D6DM
4xyMYhrtNoOMJnilI9IkHYwMmX4hxeaAFZ5cn/GzlNEb9Lq7IYrPoAi/gfc5xnZ+yBPnk/HsesbS
r1R2H/OO2EoCunUGqn9tlfCHCf1ahMzSWNKt1jx1iJ1K7T4NykHL5SXKXnS3u8TR+BK63Zcemb+m
ml1QYb7VZB+YZUQDdTLPoa4+G8XCZ4H5Gn9bze7OeCRaehUyprChYOoGdnjK2hwJtS+0S0Cgiq+Z
t9oPvgpFeXU01pZcvjY5eUqRDaVJEkoDFcHcZfa4AcNBgyqAfo/BAwECysuXaWf6+r0folMFkYIG
0LbICeghCdavhi1bzo1Pw7yoWS7jEEPzmeimTS6UTV3Q3NXc0xirx/ll0MHEqfQrev6ZNz/SY8bO
6MXrhzMZh84+BJIKIQiRPJTEdrJYdPHFFeLC5XD+2kNsEFwe7vTB1gYjlWAYPUXaN5NBZBAlqLOU
Q6K3x6qgaWKBvPPfap14GNc+5aUGcAeHc+xc49A/1YDU5wxLV/r7avo2+O5xLOJDpBMN4tBcDFjt
DJIQaYfPdKwkdqkkz7HyrTfge+EtSNsQuBLVBbseOdNvxU/cQKsOsC4IEem8jMXd1t4zKvQ8RaK2
VQVKpPrT0l616Z6hS4QxgksRxAcNFui0JHN2fyZxrzwlvAMAyNh/zWgZ0cU89tXo943uuTqf+0du
vxsKkqbD+A4qhQWzftXB45sH9TecnFvxGREzAwsQybO6dn+I7+4H15RsDREkvZZXKPcHMvRe0QRQ
ZJBXO8eHv0gulSQuOTvJ7GMVynX/p+tWQEQB2fO7IAOJa9a7vr0ndjcxaEuwXDtOcC0UuIOI4rVX
mfQvEVxvKA8515iifdIqro7mgHlZs8hbhthgMclBbscP0lfWGAaraLQlZgvcIFoV5qRFphLEA3fT
KB69mhx4fBzqmcwV+1dTqC9mFgxXxe6qn1Uoqbx8w4YsOMCEE1oB7dlyOr4M7bY3S+VU9bCLiHkH
9a/r7UYoJkVqHtm7OKG0TWow5yt6y/4uIfhlPcy+n3xgoD6HaJi2ULZdnlbEFSc5Vz0lfncn/Zyq
9Nz6iRAPpyP13eWa9paM40RgXaGdiR5mr6lmgGBm51L434MyWp4Oou0Q+yMqdQsgXWSCaEpQul2W
c0meNZ4vp3qvWVN1VkIMJuRejd/0pDw0U8YHadBei6JOHouuRne11+VUopWbsc19vkYMqlWrKtY1
1skrRPANK6Fy0uldXpeDCJOIvhRSIaidZVCc8emN1zoOpit+5/E62aRtGJX4tpxiKswWNovg1IzG
bVJo4M7vzPJusZ9k75rw5Q+mcVfNNhqV2nSDDSzwiF4cXog5RZrJPC1ymLks/3M5lPH3SNONh5+Y
DUF9qrvTKqc++zaokOWWqdRna0ivlZVox+WZEaHQZdBkvbXU8rcSq+aLbCumgUXYEr9rFBcRUWbP
9j3FTIZL2OHL0XlzO1n4R+FO9qnHhLBTyiJ+lKrir+Eg1R+2UQar2KGC69yMR9dOimFIxeILQiWb
vifhd2GNylelklao5q7w4Hn7b6gdTulATluWlU/VqP1LLYiDSPXB+MgyBuR99Bs1CzkOM+YDvgZJ
DfWFjrwl6FS5D4B4psf2oXlhkxVCDJqyn73jP4VuUsQ5mrJpRHdU6sw4xx09+wpjDJkufLOUhgkP
vnmBmSU/gDQTd9+GXGq2zTWl97OiKkw2mRDjZ2j09K37qj/bMow/lPSbWyf6BRIrFJ0gJS5GEuMc
wObeBoUdn7AUapq0fsnKhKAR+0g/pz7jNalFfiALJby01mOcoO4EqnJXW5iIOlDgk2bH8RWiVLMZ
miGC4KCinonmaANh/DEIhRCMYX4t1Hn+WsgosUKAVFFmG5tcmn1gKn8YpEDzroxfRZ9cChUpbC1p
amWe3YYQUPM6vEwVAfJZysAf51G2iWVyU2rX3Edt1J9Mq7I3aQMxoSzhhXQKQ3492S4fkwpgxhCn
L0KSMJcMLthPuKgXGgzBJSF7fRc96fkXWxfh9rmmG39OwhqaUxV+s0QN7N+uwQC5fY8YjSYaocj8
eIdcgxak193CGt76nfHW9+n4Mk+8G4MUkkEQhEk2Nr3JQvwJNX1PK8n+brWVv8pH8hAmegeb5ZMd
eHHsIK9udOONHnmf9c+AnKhsSvWXgj7xEPnme41B7Rq4brDy7d58DzFOH4auYxItiM6a4BWwWOeM
uQUhSJnUutcg982bXtDddMP+tWUCtCI6oVxX8dS9UmHe0RiR7zUq3Sv+4X5tFHZAQyABCxUN/imA
lkLs2KqM84sdhP33QQPKp2ayejNypmjQUFiA0o5VUQjWmIBPcEOQ0yRj6GJ8Ihup9nerQWBmluQX
QSaIERckwatQ0Q4nQ2f9EuwW6HyHP+qaZSprcp/SMHGY3vURjVwtPSpBDgee6Pjt1KjNC2F+qJcR
aLS2ieeyMJsbNg7zglsWU4xsbkWQtDeZ+QT0pMV0EFY+bF0Ub/RaoW2sYTijlpmtq3IcEWCgMJYi
Z3aSKtnd0gKHyR2E93g2RSwHNSCsoLHacT06CMMMwjiX9yl24+KFZE/24bazgq5LLK8NHyGZUDc7
VRZecKFhPPTj8gFXGZGQTM/x8pNtvSMvl3D4b9mMQNF7kkLsinkFuMBLYozwovoBke404jR1m+La
gJ7Fr58bry3QSh/0yXk5CBUGiYIofZdFLnHQs0VxjNv40U/6RzGQOgpPtNl28yxUlQzvogFfoN5Q
USx+Doy0CQFcbKu5mn9WvSk+iAkqNmVkazczaHrPSQmInK8Aeuvjk5xMzB5dWJxo9qBdkOIaT9MA
3ocW5mK8AqgzsenIds7svVpOLYfO0bw0U9WzbfrJMRfyZ1MR24ism9i0IDrmJHqwa/VPBjp+IkbG
yj+RTwW70gDBR9pw15JYOBQbJixUJTpUaxXY5jG0fGhhE2BuPlLtRxoFqJSy+Bd84K9OWt//+owz
nVzmWljhi6NYw8UwzbtlSKKh5wMX8mCNyVHxWuSGJKNZkMbT5K6qAs1p7DAQsMzmSbNqn42JuBpp
iJIw1uJdoY8FjH2kHVSBk4D+Ay1i5Y+W67mC/AbT5ALnWj1Ds8WKqYFJ2FRODudoPmi9QRvIxHc2
53EvpwapYajqqcOp+LZ2OtbfTEE0CNHQGai50Trzc+H62qbLENbXPHSkStx90+pSQnPXq30fFOM3
VEIV4lEpVGXLR0zPSe4a8fPU7T5GUWPWQ3pRme5fgj5PL8vd5RbTEwWlJWjk+RHLKYnVZIPJR8wO
Au0Mw1Q9y1b8c1AMYKlDaOc7RcxZhHYz618HrRqPTRJvCILKz+V80JTG2ZuKA9mFexbOiL/nl1v/
nNP3jptkx1SLWScBtyOKcTaZYVYXFEoAKEqzqxhNcx96Ku6W1EcYBkOkrQgDTwC7/j24Lpd2WIx0
kP5zanmEPZ+fmSPLeaPOm0NfBIjy/bx7KTH/J5HZP5Z7OnazTVEAOgGQGT0d60eW6dWNxLv9aBQo
mOYDq5+AzKZof88l8yN8HtFhK9/gyyq8tKTkKPWM+q5P7a9Ip6GDeiG/W11u3So3LVdgQe2vQELg
zLrst1WTxy1DtToT14EmbwjTW2DXZ4Q5tleDx0a4H2rPJtHUZz8X1E7ZdkcifbQnoMB8droHCaPJ
gPYZwji2SRP9T8us0rOR9JcQ+MldNJpzQC4JMoAMmWsw6CCiJ/8BOdJ/SCfuDuDnJCN3zoUOLJbS
HS9LBZtolXZOaoMvsTr+wmotwf0MAaFFuVUOF0i27zgJxK6Cpk99T08E2fsGUIjTrIV474ahee2n
NmAu1QIMdBLyVeiNnGxQ8XdT7UCM+EJCcpsedaC2b+4kMk/81BOz9qwu1W/1aOc0vmvxocbOp80a
dHSaGqZzW+a7UbIXRZFkvLmEDf/nLmT7YsiuBEeuoCd118Xn5mru1tQC469hVo3y37FGN3siXgG9
ChFyKbO6lZOMCpcbXULNlVzi2UijpgbyODS6vmI7TeuEYuc9ED37JVUP9x06PCrYzD+MfC5mvU5z
sVO92NEya+hkUjCkRj69geEB2wJmkSiUny30cDaH4k9kGrdE9MMX+ukJCuxEkdpLpsyS1FDirvKL
L1x+pIyfSWYVH4VBG9JJc/8UzXdhjO1zkB9HxBj1ypxa/U2f7nk5I+M6a7kTCv3dsFM4ZJmPwjHP
Cq9Cv/MejfElnTtBfiHtYxSp8RPpY7MaDHbkjK7RPjgvjKDt3Bj/PhkU47HUHICUVbULB7KF9JyI
EKWqU6+PLB97B1nqo6omHl758pqiTgf35EbPKadxGsqJ/nThKhenLF+UztHvhmL2byWIyuVvSwrn
0uqjfpCSepZMrfKjrXJlP/XEJihWw5+bfENqq++SkbarraoU7lae6DdtuqDBitaVyzzH1rMCeLaT
X5dbQTAxwnGROMZtB19Al6g/9Tr3YtY7z23d4YSeTkczKKtTVeb6pgqQJKtuAiFiPle7ZUkWa4fh
CJ5r0QTV6d+Dg6Xg712tkjhtSAfZLv9aSqCpbDLEjpwPkOllrBlECeGRyXsfTEEBYM0Jnf60LAFB
ofTHqqnPxbxGqFVbkgYzard+CDLP9E3zVGngPf2Czmcj8Nja8zmtJN6H6Xbyavsvi62+zWttPRC8
d/XJhDwlCvjfpvR008r3YDOdD2lPzJyb8IcDSa5S/Q092WKv1bnxVupdRq4lj1w+OiljYDg/SKst
lbblJGidFN0/B8tJ/ZNZZ1vB1EBp13aDxq8pA0IfjKCssLxI2vVm6+b05WmsvbtFq8Svpa5mB3MS
Oe6nKL52JBPluGcekxY3j0oV0bX9P6cmtz7YJZ+IziquS+pUrCT+w7AnyLdDQFrAnES1HHjhX3UC
5hlMiJRUTDZPyXyww6o7qAlqEyUfjbvpT+qpctVLmhv9JRrRAdbOtWcQe2FzMPw9PSZoxqVEaxjT
3xmtgkB1EiCGPTZk1nrArwpGHhNPZZ/33qS23RZDSfXC5O7pOAyWNIfWTjFfH2uXDnYPn/YyNPbv
NKyAoJlKtkmKKLsrxmy/sP2I5mD0e0Kn4glbjx6wMXBVaVHxvXRf1QQD0uAmt6Z3s1dfIZkTiwKx
nly7H/qsdNR6cWnK3PtLbyhtIPKNYgBayVL3hHSvYNKVGOVqMBkEhbNWVp0Nq2wO65M/A2LlTFpv
dOtXw6QSEkD+A443mZmY8Sx/qqCF6dGnTQKgk1fTK9fjHhGZ+qfJk/iT/4e1WAlM4VlpCOo4NJ48
A0lbVmayIllIDf0m/x2iF5zR2Ml4sizj0ZFuxDCPexQ/GZw36/sCg8nQrtwNXDX7qCG0L5zpDcs5
Eha6U16DWgy+1DrInmEou5dYhv0G4KCzW+5Obu4gEwof7AZcyCQfZRWQuq5UHYJ+I/hKUvEQrS2f
VuhUt9g08lVqO+0JvwXZvBUcHRHTxl9eyOUwjkDQXUHSedLQgF62gD48EExoisMUZE5L/Fsquwat
Jp3I6Q9z8A/BEEJqW2poOkjQYcICb0HiT/flVlyV6n0II85VwWdoFZZns7s6ksup7YowFRenjn4j
J39t0m78ViVw0KaWoFbTz9imwEcg5zbvrrajgkKbLeEsAhHz84pQ4KJ8Wq2GsieK2Z2qzXm5N5ga
WjcZ2Guj6zUSGrCQV0aX33VM47hn8H9XE3GjDuy8NVoqFnLTD8560tZn06nXWa/bd1OEzn2o7b0Y
y+aynFoOcEjQipdQdHw/N8/Abd/oLmNBCsfkHBJmcgy63vGGuOovtlNnu1BVe5rkpN2JJIvfZe7O
rQl/hoPKW100zUNkDAryTCOcnTi2TR004bUQmQ8VrDQfqQteuql85c0QdFQ1t9e/5bSG4tGyf/c6
aU8DLB0NCubTjNGGlxls127WrhT9t77TtRWhffLNSqkM/aZjYXPMHpsCyYVsf4+xLPP90HbQ0/iK
7wvMgX9vTfO5cP7XYDDF5f99XAGgX5k0D7uJ8aHV05OOW/4Ya4ZtQYnVP0hExAa/nHCew/EPSm16
KTL5z63wv+eWf/33ccUM6i0snJvLQ6b5Cf7eGrv4KUjbJTrtT2N3LN6qrnYgjemyk9WdPImH51IR
kcgjSSiLKlK5FiAMUwPzzPjwpddKxuFoljYypdAu8Pp4yyWnNBCUSt8xUHRZ5QuesKmo64tr0gIF
rWO8LXft+W47gwuQO1CyJrAHOx/fRMgO5lOR/JUxYPpjz4r5GZgvtXTMQzUb9RSKCLKmu6I/KUOg
yo2vVcjbFhLTchjoZte09opISY9kZvxZeolYhCs7adA60pdMrHG2AZnpFpDA7m9LL9WZARp5e6kh
FH2DQEMOJ7/uSzY0E9GBmXFRMikBwfQ2UjZHXgn5xfEre/W1rCR5IIXjf6+R5vp++MLIpnhr55Tf
MjL9l1qrqTsLhqXSScxTQ37CTuO6+BIOYJyF2Xbv+mi9pzclI8JPIWb+OIGyAiHL3Z4ow1VXtzBt
8WG+6KZ5oX8d7gbSRb12jAkN1bpxXyZ19aXpPkRRbXzrRys/E4nAZydzy6+sDl1Q63JiIORqmznu
ZgshxzoP9jDtJo2wSNF21nmiWQr/UcWjoAblzmih/JjzoQIYtmqLBItA2diXtFTkTqZ6CWs+LZtb
kAxMBc3iUEmLCxtXauTopVpQ9ePY+NvQrG1rFeg0lY0uRcsxN6VJKoj5fRXW9bljbY4Bu1U3YQYe
EvfVa0wU/unsCahPw4yTjkyXK+7c7usnwwdcOqKsJv+60TdF31YnWC/ViT/DddbLzboQRNg3il7h
fNcjfAx0kNkR/Q9XZ9bUONMG2V+kCO2qupVtecGYHQM3CrbWvpb2Xz9HvDPxRcyNA+huGmy5VJVP
5kl1xrPzUo69vv/70t/D/5Rl04p7ykU7eqPYbzd+YmX6TTp6xMHDDgrzjyXT/gbxaGhoS+Mrf3/h
7wFnMbUUC31sxVLYZ4sBGwNGiwIZVjwgYXmh9b5brFHpYv1QCmGd/z4fI84VBW5uemkd6lCoAGHX
z7t0zM1bVjnhI9I7QPGtZA192AB6vPYpU69hDBF+E6VGec9n/4lYTtz8fZZNhXqYRdEFY5XYW20e
EF4gtP2nxIMHKMCtiyxQ67Goj1Hh//4Umj98q/VP//vUZMYg82jYy5XTRN6KhtOuvivW7/73JaXB
dc3T+u7vsz/6xvq3UnPCWdsuD5WdpZfYYCo2Rn38noVNvmX0anNikP0bhWgwTdT9lJlfeWQ6uIP1
gbG1pjMa77Ije99yO5uz/mo3IIQZ1Ri8g9Y/Rfj2PQIFBEIpsCq15C1cXM5kmngG21fd6Ug6lJKt
X3f5Rzj6EK6j3X9PkkZX9e7v878fWMyGh7UfHaHRifOnkfb//uLf50pPdqD+NLauunv+e6A69/9+
9L+vtVa81SEuBQumN2wFNv4eShhbYRBvUh8UmQVGNG+mtbybZZa3y4zEUDG/0j2Kx1IX8VPSlWCg
J5d64pMEfpXZsheJUe+0Hs5quRynlu13ZENv70YsGorDskHjV0YlQ4b+Gyjtm/0l008IpnnY3lR2
GhRq2WNKUrulNe57YPfgnolByUmJjSsael6th7wGje/E5dnqI2cFfV7h2GE9Cw+roI7FhiMeHiep
WXfc+kmcsntnETby+pNolTrrpslQqTFf+hR4m1b3DBErhBLsuzIMGV7HDxT20VCnD0yoiNDomHAr
SZ9tmX2SlHlkkByY4VIxhKxJA6ar/oHzHc/tJMdzYZKLLET56EisLvRE3Dp4Cnm5mM8kVcd5Kx0O
oYsOE6PSF+JFB9/Fu008xcV0jlNUi3CUKT2s8TlhqfHpAHoPq/aYdMbLupbs9VBui666uhMspyEr
HxwuP8eyN0X2pcqI8p3+a31JU8tiF1kRDtdxFTEBjPw3quR7f6RBDtipd0lHjexHb55nmMdbRQA2
I7In0/B1GYznvJR3zNiIjWQTG0Q3/jKb4Y31DBS+Nj2Qja72hUVTH/PrxjZ/rdj90aq3Kppn2ut6
MooNIF+aPAleIe/9jFX/02j5uW45WEqA+77ouoD/KXAj5BQtO6qBRqAhj4IM5clv2Wr7pmNaNHOA
H8HemK00DKqYTNW6J4jqmzXyHDIPz9tlr2cjhudWBYWbP1aL9RSW7gXNDAo72lXTEPzqpuS5ac1r
IqdoZ9jzafCwUXfrxe0V7r1Jx0kT5UVggSRMxz6gj/VOpNOdlNZdTn23n47NRqDVzqQLMOuQtRCv
TOAE/Fs1yN/adhyMOCTNSX0Znu5tYovxKeGFPrK+hEYWMiqDxqJ7iSXDxYdXC98M25lNYHdopuoO
yejTiXFV4q7kNgfYPZryn8gEd9R00T36WI/rhjKqdHirHXE1pYbC5uQ3jJKp5xTp0aCoXmNlpRKc
QtSMI9u0+tHqUPp131NFgxZA9+0hEfU+atxo60XcKBfduKn0u6bOmx1tLns5FXBEJkm8JYGcj9He
H5zqgf3GOQnR+dquI6yQUS6gWueWTGTEyBnOOn21ht+t3pXBRNKs7zsjf5ZOYuwof+VGRFDcqWxx
Ey0jJCOXdOcKzR4NXrXSxFflQv1zuNYrChjcKfqtnYAirG7L3aNGIQMpr5iJwPQ68V6uWTw4tKjm
URdJE9RZxf5ektaVw2YsCG3jjCH2nqegDzw6v5L8zI/G8rNOADMMmXUXYdFv4xNZ9Ye09b7zRCXb
ZJG3xsR3LpHUyuVH4mHDYUEiOYaGoBDUgx6vsO9SnZdxpJxJMppEmCfjMDuEzaaGQuUZq3tT3IU1
aP3KU1ctbn8FA9cV8zDiZyyHqtwshvarudpbiQmlivBEue1pRizr21M/uTeVU1LgKfJt1YF3xnjk
+m1pvzsZq2Fuzl+RCC2CiTpN0AW2UiPmaO7ZFm5EXeOXW7jhyhXSz69cgRmgLmbYW6mGEcPtWFRn
9dTk3ZXN0y/Bw0cvDn/Y+e5FpXPHJxhvT2bHIaiVW/eLfNRj1qUvGmmudviHfMkZS3MMrCYES9J4
a1VYbUwNx1IUEf3NUmbKVrWOO9RH3/ZZMNa8KDol5m1i8AvGCynF7Msu1OcsIYQQqnZ6DaOSUX8Q
xuVaGCgCIId3BOq5r9ofxysM+jCTh5CK847V13NxdGaxmAOTkl3L7rozo6vP3ls7YejoauY8mDOs
hkP5PCzZT1R3TK9ddbUyi3Y7af0ChnA2JYHcaSYtKdtDtCzG7VBMT/FAq2UJFWa0DjJTNKCGrrVL
vRRGEGgB3aNDJiV6Cu9O2+ThBPc9jG9khg0QfoXlwmssnV9tmq842dFLDf6GAG7XqFjQ0hnSIdUf
l57NasQ4fcDPoY3LLkR4yuxtfpGVeO8tqCoM++7Ycp4sz8FlCLHBR/h7NkK+ZyUNYKN5uNFBE4jU
/DEMTFkxYXdzlcubdHoJK1xLY8R8vExJcUQ4PMF5ddKkycAy8E4MLXvdxft2XKomYPm+0B+4E20n
/NymD1H0z727UWtX9GTVL005R0Sj0r3hUZbqCgmxfkpofpTObm1ToFxzY4fy4PXmj1D4dQULEBHl
aTPDa/K5f79qortrDfEvKkIancsCspNjDRBbLIOQ6HA/5OO/EaFc2Cyb4MXf2Gq8cvX0gWm1DzN+
P2OB8i7r/tdExdzUxkjaLqs3gsKpTZHj5GPadMJQfzsm4aXEe5m3OE2N6qS5A5y3llKtfPw1c01R
i1Fw+9eCmP1GXhK+Ci1AUOwH7sZol0xAipqm5FCmPmym8n7WG6+QB4tNxRvDn7r+S1c09dIQdG7H
9C7qCQx7om6x7kEFDXoJUBGvVnsxyoVca4non7uPnhb3l7IPy92MAuuDdSOLTGQWAtSEH15gAnZA
d7Hvwa2D7QOESARTl2qmi+kSVE+zaUG2658HDBFHzFrjYvMzyPK2VgVJ8BaZIE4wlzmLvHJ5whi1
DqZpepsOpNo2TfRr1if0ulNP0Tl0jSSWPpPPixfs1WAiOjP2y1LEfueBTedpEs+oNdvRMeOLlzff
8YpkLjWJ900tl/QP0Lw+MMxZ9hgyOj/NWnWBpiTY8170qfwe1dQ+R84FNJVO72F86DpEi7TQvgFd
FRF9QkmzQBSquJknjcUZV5cco7o45eSQBcZS/5Sg7O/NzmjJNFRYayAKqKrcMpBPmCHz5A0Jlljw
W25M2/tELZXdugwpd0k3jpe1RXhnuTMLbi1vMB2BwWBRzXL2gUqmJxVa94XHeizq/JBh9E6sIlC1
k+9dhw7yBPcxrsLuscXdQgCrol8FU4I/VflXzsptOuCTSnc8OLan7/V2+VJx8ytmAiAmp2K/lsbK
SCL9mcV0UKdx12Dey7mcgWqp2JtvIm7OcTd+cpwj+B1CiOuU82KLzt3VJuUAPfr6GGnPDfXVqOFU
wzv9T47FwY/12zaPga456n1S2g8NUogv1KfZAqKYlyZ3wzGRFJYNk+Bc06Enj8N0TROaHaU0Z0od
k/tOWf+gqeXe8J7JVRVUSyCzxMQn2HKXH7ErD4mL3s4CYUPC8aR5KDnZhHPhBkqwUc/1oKiTp6jR
9iKCRFFNUwsBjVYVnezgMJTLacYMjqsIEGOlU9LbMAWh4CNeuNYB1vEb42zfyGFhhriIb9BeYrdo
XQWNDhNtrYdip6b4Q0vG1X29ncLF97RxuBTpcplr2ng1DQMCm43aNt2grvneQJw/Bf9uWOg2yr3q
fqpJLZfNw1KZPzo7tG7xPp3a+HFt/a4mi0QkOqgndsHOzLG61c5Y5lbFOMKUUdoxnO4Tg5xDjHyx
rdICc09UDruCdraDDMWrNy4axfT5vdWxNV3c+ieeEbhN2cImQeeIAyH6k+zBJhlF+OkU2uKP2r85
WcKdrro7wN3VGlxgRxqm1aYZvOHFJoY6pvO1RDYBpAzjuG8+6zgetuFwa8dOGdDcaeH9oMMTY7Iz
IYZnEW4dnYvbMpkcmAj99Jqh0Zn1HGhUQ9iqZaDAW8vX1iGnW7GfdwDcxdWDrLvpRs+KsxFH3ILF
cIWXEMwRdTRWBtiqdXIBDgE/Zzm9jrKkoDVrFmQEAzOkSyWZa6fX2GnO8BItut9aB4hVM5GeIOhr
8H9Xih2vYx3dkco+9lSsOnJDX1W46TkubppcvCa7skOPIBkR4fO4cWL+y7pnJNHbOUE2D4DyYKCR
ei05D0fRBmTa3OfgGpHRdRcymgnwikyRqBhohMOhXDkssiyR5AEgQXXUW8YaOfFh4FgGnntN8WCn
9WYgH02ZnCvdoozIGoI6pScU2f9EZySyXqLS0+qGjKoFnYjleieiF6aJoGUzUqWiqg9T7PhxZNM6
HyGkg2LgYJGVO71J6SGcoRnrfROEtW2B+dHv0iW5XTzTO5ReQTPVqAdtT6AbLRM74sBJeGDb7+lN
fTTJs/mdg1iHN+E8YlVH5b51xwqbPN2pbSGT7cy69sC9Gocu7JHQYq8aKcRD5r6jPzSEgj0066OY
uZJpgVZHGcNswxlKt+b9oEMk5LRLz4bLYY9Lr39gxcGeok6iNTHcmuyuaP+FYwGmuQ8/AABOpvNl
oBBt9G5q75cFPq/rwpV3K/OdAwow95w8b9WEAS4hze/7luN+V34qnaKNOWPj3xcoh5Z9NHNHEkSD
JaUkEyjK6+4np/6xRwBS1Ebp8UT6pWCyo+H5yl3XoDlpvSw0VPOpm6iV00wSToAYtHV/Vo5dvtXh
MhrC/bRZwIIhsilIyzeG01KnqrkXq9aak4WRdzT5VxCVXH6igYUVuFDm6YcEPy/7bNdPe48+wNze
GwXBgdGI3iIGOduuEGizenEFEf3sDfbF6TkMwaFB53X2LmojhboghXNZkRzTjWueT2QjHAx4MqW+
vFp3RdCrKEnAS0wxLJ2gOkT+JOOW/sps8alJBAVR61rZLriXlYWzOvpHedZtCNE17qTFAcVe2+xr
3r8WnXOcy/oM0l6yqFvNKv6JKSUgXLDJRXN4w4l+hyuLpqPM8iil/msw543GbIpgUkQpuXEIdS6Y
arB/4W4c55YRQj13zCp4Cw8DzJYBJlLF237XtZbpOzqlefrE0A3hea2SBVDm5A8OaQo1ORgIPfGT
03IyRd6dqm1QbuJYRZKsVY3DcPKISy13pS0eqYE/k1WjV6fEc+TFcKXEK6u97TKZSlXPONLiqjRs
eRtizQizS09jsxjpWLeX5MwI8ZjNdPOMysYSZn6L0PtOPCiWsXaTeNQJdqLBRl9e5EC6BmGGNxOG
dWIccPdt+gLD8MvDkwaQDs70aPzW638XkeqmIyd/z3TIjrpiCe0Z37N3MD4F/eooAf8cY5BcT+Mx
dTmXDh04R47xn3nSPY3tvFc44hiqsknnrLG3lfuqCoM9RG/zngAPKEksC6vXDqbtVmgQZASF91F7
NCDTK3b0vAmifUEkWdoJxpfprYhRmTzKqUyvg59d1uatyKku01Ueso3+F2nFYTas4vHvIWWesI9w
HG7+PlWctMjq0PS9zLI5srncFwKUUJwRqgMLEgVRQXXkws94ambQM6kz43llJSU8v3J2JvgCeXyK
i+yu0Yvu2A3xXRUX8gDF7rlezaWZ9o3XnaMS9wg0ciYSYXrIF0qRu26SHAKtEU+BLLY60XQQcctW
Wvq19mq6iWZuuIkenfWZ8J6mE0yXUL+G2cl2yiCTFUlG/AYNmuSUdR+Sb38cHO/drc8gad7scgm3
oi78CVXpyCTlOU+K7wlBauimJ9jb9QGOcctOf4wpP02eJCrsTsKkWsZ6D6WEe9nEZgSB+b2wi6fc
am4cZZKJB7dNHTWqiVfcaV53EePyNnhiT8HfxZYAYNKW7KQlCBNmJTYZ9r+sU81bklf3gLi2dv5q
4HG8XYi+W5pFQzsOS+48EktWe8oVMNmE2UU+gQbzPEguYvAUNd7EFQayRr1nbVrojIso2WH3xQn7
wUVoJYdhPdqFvPiNIqwSlitoCq3O9GDl5FeXIXoaEvyIzemuqaqP2sw+6T2+0bBHBWqZgPjzk2CY
jepoz6yMAqnFtrb6SINoREWc5Q3lpqvEtTEJN5oWmN8KUyjsRbS44qnAqn/jTR4YDS5vuAdec+O1
Sxesv1Tv0VRpIpiFRvFQmGnIwD79aimbwKSet5BJx+RtKkHdGAZ7WfCLNll9i6hbwkmGegqGO+NZ
6MRp085mtaQgAitdrnAmOWXCBDz+iCxzxxJwSotiBdVV8TbSYCL2VDvqJiGRrqaeloM6uUMdqPhQ
IzhKe/gYiCFntcI5ZriffRh9cjh+SlR/m1X9RY3lprJakoYUKfuLMVxFnH/0FCD41DT/cFqPjqYT
PQ2ROqb2/L1QwbNtRvMScTNlKR1MygADj+6OQUTPFnhIvdSeC4e7ibamH0frMc3uKBCI/TbkiJzJ
/mxVgJXjOxKsNypxdklYMu63vnDcQ7ZAO9sNjOCyDGnIMD+56sGAyuGkmvyI3WnaAF2/zMk+8voo
QC2vt4kg0ak686dJ4gC24okxBMpo/t1WtOIOjWXsIJL9zimChN5yIoh4ofuC8j27cBVBN/sGu/iT
pAyWXAqaiT08jE37hYfyhJ1U94eykgcT3a8M1a2hkyRfs6wCmz6ObZbhZpSvjAaCaFTfqmannrTN
mesHTT46ay1zVdUZ7/FCcSQZPV9wpbb9xTCHIx3wJPhSnu3WGDELE0DVxwQ4L3fmoXO+9Hp+a8R0
GK0c23p7LeZTDugTNXnGkx3dhqwsbuw+OY752umAXHv1GrnhZ/0zz9bTFLpbtlNnOwT/yHuEd68F
/9Ubzkuc3M+pnQeAf54bUUCsVkQHmvkN6ioUMXKdUBTQdKMOd45x7nmyGnvX/IZx9ADa7b6vWA/K
9XhoM7QQ3HKmlrtTCMGBCdg2rnEqrrGZyLGfK2fhaejEsnPWCyQlKDk1xlvKgXvr9cYD0BfPn5MW
pHmj8URYrxDHP+z3tnWDZIpxx7J9881qeHcakGoZiVDjpgu5/0jk25UXxyGVOHsZ9c/JaFyn7NrH
P1AvHhyTZr/7tLX3KpqgOcrpBTzysVzQhYkRUQ1H9LKeOXWyHmCATTkUat2ro3MXi5P5K8ZTFjjM
T3fGPJ6XGS4pzdzmHt0NYyC7o9b+rK2W/hUa7BbSqby/p5s+c15r0pE4OG85cw5+35aXUFP/MDUF
6Zx9uuZ8gSD5Ie5VLA+dNd3pCP6N0HjXRpy9Z6HBzaFKHq/25zAnP6iZDlzD+meRBdcMuTWSJofI
mj8mFtr9wnNsciaelh9mxB7nCITI0moOg7WevxXj26yAsliG+TlOfjK6nbaaBunZDluGOTZoIhcx
s0TgNUvaYeY51PyaQuylDZDiuWy60ndyiw1o7iW7sJI8ddZYBXM5gmdqvo2anWrMOhPP8kCx9Fes
DSSXnCRQEafAorw0KOY4J7+nWpyMEtMrygBsa9CUFa8uEhIEyZnTMsGy5AVt4aK8PZzcTI4Y9wVU
NTWbKE3oAlKgnehY5Mjt9W9OClMQaGKrqBmf4DoiQextWB+7IYcL2M/HcOgt7hhEtaVidthrV72I
f6gNpt/Skm9eZbOfVwAeK8K90ZDIDdnADXSlGqXxYHX9nTEQdEcv8ziCRfne2DWNSXizJW7cfEer
1bRExyPvhbu7YkWOS5NgR3qyxfSWm4AB0AbslTEz1qyCER2FrKUxoiQZvIL4wJyw02P/3NSxtYPE
yHLOVq4z5YkXlojCrVrrwtp+78QJwqx1Kp1ym2hC4yr4W1vSG24J06bCs+x7rmb5nnwE7fzWD2kI
UIJByOg8SF0ftlE4POp9VQZ9IV9Ce3zBNkqepByxEsU3luncJQYTAR2/HFuXzs8c+0ytza3hhVtS
oiTbF7buIc6afZE8Npr+bFl1jN9evkcDmxToDrdLWtwmKIi+lzgPKjOfRO8rpWi4J7MfUNlC7o7a
giqWNljI5YOmrQ1sVS7W7htV+52gw8MYozQaBVm3WXO/ZfWD5eytRIDjKMzXQi2w1bLuWIGd6BXl
QS1BRhk7UHV5umTx0lZ4R9Jc3lnEpLWCqnTVvumyUH7FFmkzOC3H8nw8WA7Cv9TTPdoBhlKH8l3H
BPaZMUzBqmmwI9wkWJS2qWk8AsSVGxPC/NiVRzcFoyEppipL/ROiFZxnb3WKs0S5OYJpaCwPCZVD
G7a6EGQEyEKn/WUSAZcjs/71SUwKC9RLDM+pa5kJ1xrd3S4RBPZXQAFmD3sknrEUF1S4K+buiTcU
BJLY+rJj9W5yFrxpQH6UC2YboQXkzli48NFpFAGPNmFWBk/EDbQnj/oTfB6BpW6qpHurUibM0RRu
usy5Ok1/204RNyGSan48FbfOaF96A5NyWDeAUTxOaWGjXvTplLrTB5Ov/aAYxyGZ5yQI5Zz8y+0E
YSuuR4pMigsDqXM0jc8jFBM2BitdiUZzCL+fLSKG1pH7paZ4Q8kGc+iS7Lid3jDJSvyWrbDoSmYP
dfjS2B5dOKBGjZbpamtrgPSH+kO3qhPi2uPcpiwjzTsodLjjQ3S/kmgXMniM+uZtOsHbIIEnzVNY
qF9qn6ldcW7DMeV3FhvdiWCVFsw/whj1taw5czZkYmIgh641+WmVHfvJ+WSEJlp5mxhNvnGzpgF8
MTQbL46+TEp7Odxw79WIAcfDHsPcuPEKeZeCZ9qLcfzyUNDdKL2Ppqk+ev09s5Rls6wjLYewIZLB
uDOn8SV04Mm61brdytVNu0PU+vWgFHLKpqqLqk7fZT7DwrMwrARcaTZcPm5zjeKUmi3HfhiRXAi8
f5pi2krZb3IxTJfFKTtfN6dvNzIWX7oclkO3fGVb9pqxjXElJwJJ/BfzN4XEAO8aQszlbSHcoMFA
hpsCU0bsLSgv5ReS+CW3XojNRBvBlN7njPdvsNuzWRT7rq/Az5qdt40brJ0ZDoUl7e8crdpXaXJ2
U3Ks5czL3WW36E8/NfcgH1mfbMS1XAZx7AuIi7peYCWJqAxEfm6RojaVrh3qFOFTCRaOmBG4BOox
Qs1C83JvhhxLwth/cEtOcCm3vsntdBmx/ii7fUZvdw6Oo7DwZf05/AmXUTwUyJlu98zZ2iVu+Egn
0QpdhAFTcA8sn8Z0LAgGEm8eTCZqpYGGDW5v4X04JrCYLHAtoAlk5AFbyeD4D+pqa/iKcgL9SLN5
cuZt1ROU29pcNEINt17RBNyCzIAD2XaVkGzF2KiKhpslxssprAmVW5ePKtaPqdPnh1b2L6bZ8K4y
2Q9wBv3Fj/8sFgwIbh/BHkm5S3QRDpqcLnqvQ4AZriCr2Q64vE1jyO/kyqjmwC8C6ulITe2e4ybm
qmnXssFkIxtfqcdyfd1l82vj+ezgBvplkg2crlxAqHH6Psi4xEJQRusE/kP0pGtQ4S3Z3bu86Ete
Xzn5UtizDKcxFb/RrFPgTglGAXnHz6vqaZZnQ80uBScYmYXMDwNZgmTmaZw8kXykgzb5rFL9JmvY
VnZjGSCzVSG9GtPBTmyQLj1aRXQZeu/MWsXCmQ2Uhmg3xpy/pnWGMFJf2Zn1x1wf3/QR9xiJci+7
aWtEPyfsEfZI64aADNu8h68NZi1JksCDJOkbI+239cSeIxFIcEvJ+cfvGu3oSLk3l9HZ5dGKZe3r
hz4szm2p09iFigVPhhMxVoehy/hF6CNlWKsW1DjvtxJ0KNWlm+7ivn/ohOKbcczC25MbVr+tF3zC
DuL+np60J1DB0GQSDZsEtqNCrx4XbIubwS6e9YFa98hCBwWn0iy/dgPiNM1fuiL77hPzvRO82USu
vcQKWXbppg87cj6kCbg1HV1oBzPOMVWNvuXkh2+71QBta+02r03I5LTvFTN6J+o7x2t29BzJpLGo
QOd4yjn+HZXokOnjKzKR79W8b6L8OVnaj/lTb0dENo124b1eeQYzd3Vkm+9RyIV6COIKm7cgoNhg
ZoM3wYh550UE9kCEBCMIkGp+wEN0NSLzu5r752VBrSyd/LWV6XOnFKlZ4XNmKKb0NHKbnnXvsjT5
u55jQnKMHMjeBIq8rl8ICjAEsPeiK+y9Q9vKwqStdxNv78zjjZ1YO4MIzB7o5VmztO/ILSe6E+gx
YwrJOjGSm1yVT+KkOKhHzsvbvgX0LgDqjyHo2LCDhGSw+YfMi2EkL7aMPu+7pN61jftZWt7RlM2/
Jq8uQnmTrwrGTfJocKje1E0Kfy5zoWgxZq2p7mmi6Ugu857NNbxvGnJ0vb5jOwMPqkOXwbWMeMdd
eaTUzFZg8mRhMeVdzkkB6DRtLtPMe4mAGSprAmshepPYiv3UQHOXYPrZOVNmBZp6P3BHY5wNtqwj
ax9a9netZT+Za//MIO2SjnSPi9TcXceJzIOXmg+dhkazFgUofNw+jRvM5Y1lW0wYut1u3uaDa206
VVzZmcCxwmaIqNkDG8+pai3XH5gWJ28id77IFwgc7FniBQ5Q4ZDm4ClQFSktT5xbO4ZZsk9so9k0
E2UFEVFF6m4N1l56rJss/bSEoq8msSFdtePWLPtdO5TUuy1EHTQw14BjCCsylWGrvzW6+d7sS4hd
1vixZNVzQq/IF+G8+EARG6oNZa0suXSUArJdStZBD9yQrfOSlMZ4S2wo2oy5PFf5dLV069Lr7nuV
61svNP/RbN4RYe29jYo2PX6YreEO8jMEE73umwwIR7TTyyZ+IaRFqJ77Qx5/62Y2cqp/wxr+Y1qI
C5hxPot8vk4je0gVc9sQRkR9QQ0sDzhYkXPqbm1MgZgbQO6+jo3x6Nqazrk8htbIqSuMKlBdxqSz
WDXGBj4NbwMkr00VOtaGftBXfYY9ZzOaNzsyBLiJQ6ZCXcsy0mXNy9ASZDG4zzVMPgb9s2znY7RI
tXOt5W7qGBvqMX22WDkqiGtloKgS27op1vwEKzfcrtclzutAb6Z+q0uvD8h2f+cDdyTNZu6pcdJK
AIwuBuDSeHjGPrXVO75hmOoPNr8AzB8rOQqJdGyym7EPYTPrRCuWt3qCaxWZ6OZsQX7AOrE8cO6Y
DAsz0bDtsYxslgGHgh59Njliv96Ir8XgMAvk7mFo2OX2zu0wwd+qumVAemIORBLE/liQksMygdPi
Ircnmcl+oru6hdlyn2QQTkUUYSM708AQF4Gj1LRVLgejTAHOQ9Rz9NSm44dj/DxTqmuOK0AFbXrT
ghve1Gb/3WteeGntj0qhoruml7MtWX5ZTbpbZleBmoCpI+8m2r+eP+R17smZRgyhh8iwfDv2OFjW
gVFiUBDATuZ1eiCVoZ/nhJ1oLh7iUs4Hyy45Dc9jvXO6HHS5Me6JpbVBo7kZXxfFoeP+vBNh9jGY
EWUgRYjGCpjThuH0WGV7ENtTYi5+GAJaFMl90amfrtErAttgp2dvfpUTxPTJRmNLbSByERHf3oxX
v07dHRjRAooA56yzCctwX29wPy1tfC0s/N7WoMeUhehnDu8TUcQUNTJn9Z+zlOGjPGtaavhykO+d
B8QsH6Z/nZgRY7moNHIJeo1WCX10A7cFKHhnHabGbjgT2ElgYPTn2jbWGy05hxR8XtlmFRJBf+a0
ZcRVhflptU1E5Erqrj+7UKJMBvW7mj6eoB2bU6rs9xywB0J8e2vb+ZGe1BctZVRjWgGFn6vACVbO
MQ13ExvpXd0B0DYRQyLcc/sFWoZPbosFKQqmdQiDz5QJU9uRS/WutssOWx85NgrXPKCJ6w+zzggV
o+XRybrwwST7gpkdMplbAmiXjbMtDXyE04y8RmSPTjTWzJQnplrq+Ezmmuk3sAo/zrhVcgktRsgv
o5eOX4xMwjxUB7OWoJry6bk09J/K1MO9IajPAIY2c7/kuesrNpELHV6gj2jQ1VLG2cobKC7hBKA0
dm83JpdklqTlzlZzc2ptyKd/D3+funVbr714jwIdGd60xdDbWSt2/vuQ5FaLS73CxjMQICBmhyu1
HWYel0iQ1wwdDu+qq7AnqjMGOS1II5M06/qlvwes4xzZbOfG7bH922tdzv8e4rUIJ/1rx6F/+UDs
ddOv6FAS0IBB/z5aEaH/+7RaQVcWnGbugFNxqnmHZv99qK+00Xl9CIuQ6TfBS06poFH/HrTk/330
96lYwanUiHZA7I5axf2mLoAHsnnmw78HyiDo97Cre3tl12ZrN0/Kzc1HtKTTd52l/j10Ydn+91Eh
5GDs/r5IyE5h5F3/Um6YDT/Q/FGsb7o2dkdY5NP/fbDthEP1eLaKWCPoY37LHMChx0/IMcPYeIhi
bBAk0MhQ01t+CHfgpcon2qaYjNhFhdqqMD2GI0Os1gVJZY4LxQHrM/P3C/99xFaHJ6FL73TNAWtA
JHSJcqBwp4zY9glHa+A6002xvrqD/dIqTGNxhBNvdjeeVdUw/DMLLEBkM6ahHBE6/s2o8azrCc0X
/3tl/l6tvwe1vm5hR6UD5iMqfD7+roNktuWuN+yPVOHDL2+0XztCi5h4klzjacbKui2qhvkcZ3HL
+EEQ/aW7TiNrTtC147ssWq9O4KfIdTUr9Tn9/54Xm/EZrbqHv+fqvz9mvs1Ny5FsAptuYha/Qnr/
D11nttyosnXdJyIi6eHW6nvJcls3RNlVRd93CU//D9A+u875Iv4bQiDZliVIMteac8xKmPDj5od9
rAG6LdO+JjrR+n4c69DpPJ5u54d+aeX7edOnE/u5tBAWzDTh0G6cmItsOmGn09TURpuIt/hdq1l4
Pk6m/3tezSeXF6feGoLdkXukV37Mp2TTqSBvc4gvqowiBFfBzkfgsJk/Umcm8M4ftvz30nhcH//u
ZnWKVBURhsXXmoIK2M+Pcn+kbFfRZ0QYQUm0rKv9YyPcfx7NnxjdBNq9FR38oGzGfcLEaT/IGB3T
tIlNpUEiyJQkQxfDihsoYVeW4a2ZNrQV2oUDIWdt2B7rxsEgirDMuE+Cawpu7hDx5WplRCObsm5Y
Uhox5GhjpXStKz0k89iHw75JdX3RukGDmgncSzVvqO8HtKPPf1+volODaxLVu/nH5ye0wCEeIqNM
MP/U/EQxhM02GkmcVkNVP5i6e/WE715LW6NNS2E4zThEEhqqGhvoq26n3WV+ReBV7tXQ2x/IwKcI
pf/8ZNrCCvcLRutBS5YFZeebqTj+zSp7saIk1DyO9ar0b4qTEfNS5hpab3bnDXG48qDDn5l/av55
rEf1ZeAm0f77qsdL8RhlRdqegzS8OiK3DlHZGleSLTEmYItmnRwZ12A6NuCDXqU0vZejkQSwcZiJ
MxBWn/NL/r7OCg8QIJXL/Iv6kcUxJ8C4QvOBfldew8LUHn9kfgEuHIOUxJEFHD5JRkH+nDALZ6Mk
PuGpCCbRBQRo4kXuUWsPrVUiyKt6SszYvBpKuy9HTz8O088yvptXhQyARYoZdzMfmzfcfk2mOBQC
/h5Thyg5TvPBISy9nSzlH2qR4a2w4+FaFCtJ3evmQNy0kN+dwdlqV8sa7lEsskPTBPp1PtQOdAVt
UqKWClKP+dD8ZIRyfWdpLAbmY/PG1YeaL/u/jyglaz6fJZWhEY/z96VZX0N3KiQ9/Okl8xORSRZV
Yxnvf//6fBym0VNc2YSY/PuuXCZflKTpy8+vGKY3nzZNtW4tBTxQYZdXqMuZY3qXYtpUDrxag+S5
bsQA5Pi9eVVz27wKRuRFbg0l0kOOgX8yrzDO5UQqpRM2HZs3LqSIw5QNDjri7+kVKWZytgyXhtuh
pzD1FJetvVJGIKVlRzokcvlXaUXRQaKepyuMeKC16Q9LZqKwvftrU96NYLxXDfP10ZZLTH8/6yZW
ruW0ySoZrAPNC6bSuXednxA5ecuajWzHREeLo0Em8UnKbje/5HGs8g4la/7rYy9S1Bs5F4deM7QN
cenBtlAI2sBuPJ6RBTyNOfEzU6crzPujX5k/uWO91TURWx7LrEiGKO9r2unx2USL8SQVNVy6dU/M
e7UaQ/Ul6jT3KS/pxUrVeS00b1sDTK093jCjxpNZWU+WjZKkdk89/qQBp1sj/V+FC6sxLOxwWefW
U0nGTp167jpMml9e3+4iFcNYGXrVU6vF1ZObJ98yJmQUV2+myd9WmQhA4Ds/06l6WR3p6l7x03BV
fav7IdEfiLe5ok8M1eZ+ZLJe8GtOqRy/fIU8Uq79w4CGo8Sky8N5YzWOYH7X28pifmhM+/MzZpKD
FoL83MSXsZYMG/ML3CTy/nntvF+oiQrUlJ+q/n3kZeOwH9Nf5JMQNzY/+X9e+3hm/gknqgmPT8Wu
VBSo639f/fijLRRq1DTT7+a/eUuKxlvPP/dfv3x+9vHGRsANdhMRVzy9JQqb+lM1aMZycLz/vO35
1f/1ax8/GOlNsayKEO/T9JN/36/6939//Mm//7EbRBWWXff776H/+sf+7ydlisHZGqSFodXmO/j7
MxI62ALzHSDNQd5L04w2oNzNwpC3vCi6ZyWU7tYfPPuJNIKJsWsgWYXnFu30SO2eDdEXt45qzLQz
H4nsSm4KJyBPPsRISa96ZycduoSaEeQ0dO1wKPL+qg+blrCON2kp1RkxPYHAkbSfjaSjCDH5ZA/m
WA10geLBpBkaUjXVWYYPlYv0iNcvFWPsnudHfoZ+l+5zdEDfXlFld9u10JX62WKFR3kL8AwLDZVl
V2Z1dxcV6RTvXSUqNqyCKGPV6d3FiJR0M//UvFHSbBnXxs4pIaRaxN8dNYPujGubezPu4qPJtfxU
qg5JMKZJfTtDDxYYBAp1rhx3JdCJeY/0hJEGAlqTrMao5gMfuIQwutfZkGFynh4puR/tevpFHr09
x6W91D4nhHXdwXuqRD5NuELRYsrDgsGtc/hReP1nkPLPOxkLfCGQixZm7R2QhBAFqFX2W5rZG9yr
pNWFknCnXj/RcvUX0HXsT0enT0wfOD0bsaXclMz96OksfJaFc0615M1zvOGHESEDor1xd1kWHBJT
K6g0Fu4Z/QNGpVx5o6Rr38pxKC/8MD6VhCIO6wHKbOb4ofkpNiCv1N9tRqBBMcJnV8lIxM7aCWqr
gnZwJr+1QjP2lCdE3REgU1I+aWLgle3BnM+BJKR1z2lIMRHL+8VkVrotKOsB9QnW87uEiLMYNY1o
nHbcKlKhjk/JC7VsjaUjE95LAapgatL1J59g0r01CH9hpOqv2MyGKzVf+diUMZU5ItM3vaz/QMOq
dPTq0t7aghJMRmi2Nw4t4HLcF7YybEoh6ePbdgS+t27wJyAEUtDbu0RLnf9ulGm36utrmieLdsKY
NQBLcKOEtBam3aoRBmeUK69AMCkqFK9J6ht/cDu9wqSoP2iCwm/PimbthSQi5NYGSoNdLwLpYCIn
jPaoYd9/agbatAT3YLtXWYkdPEv3Dk3Xeo9HsfEVZb1yDOKh0JclMjYijtTi2ZwodMi8XytPcW8l
PRYuISR9SmtB9iylis0hYm7peY4JtQZBbRc56V5Lvf5EAaLGS+et0Qw0O5RCxTsfGNxrghQ1g/tm
ERsw15B/90pS3mq9+HaGOHiHqiiXyKKjS+shtDML2mB6Ib9DNA5EEgBYCSxtbfRFSfEc4GofUEnU
avoDhooZJqypgwxx6156nXVWPDJtE9PufAzsyd4tSqIyJh5JyH3DqJvP3gVwnzDBW8fMqBhTgoCq
WUVQEia0nuCh639tkuriO4VzMFxqk6k0INpOw0gZcoVlo7gmVlScutJ/JkKAYEhBm+sw6EDFddJg
LwQj23uaxOG6g+r0poT5LQ4RI0N79EANtR+qoVrvrVFky6LU9EvVmIQP+DFsBw0QbeG1xyqSrIJp
Aa2JdSY2Wg/MuxPk/gnHDp6bYZe5wafuJZOlJxlo5pSGnI+1Qj+pDYyJNXNO5+YriI1NDMgSb8PR
1albGaaj7X2HWPBkQtwE3m/6Ls65MZiigEgKmAnZdgN/jGK9oTTm3TOrauUgxV+ztrOPRRB+o/XO
95jwQLMoARc0aMSfjvSQY1L6uOkVilsW9f4P0QN0yD2dQqWVHoKCu6KwxE8SfHF+KUFz64x7MTqc
tkYSIzax657VHd8alhFMv6q1i/S4mQZF5rVN96rG3sDE3/keSNcg0lRtEddw9Vo5ifLcsuLdfEUP
nVZtMZ91T3LiamopvIIUHm1Or345hNMETnTVzZl4A3naUSbtPPRI0y7OD/PMquDiJp59ChW/eGWY
5h7TMYm1fbEDBM37zMx7PdrGXffKPwQVZUasHuuJa2CasLLVostO5bRrT7uBCOUCgwWxRLkVnsEk
YeoK4/TbzDZxM1Rfw4RGDdDblarlfqL+Ps/kWkjVCwVI7F3hw6dEJRjS2iz/g35lEv8hxH8KzYga
Apa1o+e24TroavXujrFOXLDfLrxaEj420QILqYcU6t2c05TdEM3hQZDFBsacy1tRF6qoFo5pTsRI
YYcbT8hfumNhvKxq+ryGNaXActeGyJEQKd8b8cn65JZWVivBW1iodpWfgUzItR0iOIZfL/vuHjYg
XQrhAgNnL6hpfyo+/uee0yis4vtjfI+Ase9grPmAPK3mszSLk23EUOhj+r9Z1vFfc+YvuB7R2s4j
cDpv3Z7oiZ7K6GM0xLSBWjvRb+NA/0MnVG1VY3W8+bp9LLGovpFThrUqxZE77+LsUZ5QV0LFirhy
52GwNIB0Jq62i8LcOZOom26DIUjxVnRHvGjiE1yGy18xrMuYmPQC9NqMUVOO5kuG54Ge9VTundwP
lvbPI8Uf5ALzHwjWCSHlwEzaVhbtiWgoaNLPB0mreg9FsIlJ1+vNul2rImDWK6W6CHws1kFmZ6ta
b9OXDJkwdGDrV++QC6T6hbpCUdFcC/RKKFG013lPlC495LUiVfHap1V6tEwqkvmEcWkUfDy9hvu5
Rwp4Ga1hgeZr+GgqlJqIpItdaIjgHgmbANYhWkdSbIyuRgY+31EVlqxdTn1iPmbUBWDBfqhuXRy4
62ogE0QBU9iX6bfaWS+50Sd7g2iKdSYw0pSVBcHSsvTrvIEcQ5QIxSZUUxwLJEYGh6zmeVImDN3e
ampQLYaoxSmvkosXdAmRGRizV3J6y72VIzFMmEjhb1Svuo/pnnPG+mUNoCg7/7uJX5MWMEGuOsFX
qxOBqo5h/qyN0txDfMEbON8xPfoOJLq51Q16qbue/7N5VxUwRBvbBVGKqFSwhrzrgf5uGrh7MtjL
GwVI7c1WHQpO6JUXIZfKC1nATdNb97Ayuxf+6C+tqbxjrxC1HMah0z33cUgmiu/Up8LFhZYViv3i
akQ9NGFWXgizRdNrt89Z5vYXjVX5q2rUz505yMv8BTde/5yrY3Uok/IKsja8tn7MVKezk28voDJq
ZOqnZgX429wwO/iCV1QKAFrCxkE+tTQSFEYzsvG69uDrifrV2KzdA8XpkHRY2YdXwJGXTh5vlarO
Pmru+rbBzCB2U3GzE/XZ0L30g5uIu0nLZK1bqMJCJI4E2tWr3GCYDbPiMJr5ulc8ghfz7ruz0AU1
HZyrLOtJSSt94yywP1KTwYcYlvXzILIfrkuBDzEDNEgvj88wjN8ofagvgCuDF9BLyrRj4b26QDSC
D5wcUBs2967M2gsanwgdwrWvquR3mdw8TEe/NX4N023NeYViurSMfrIshcW7HwrCRVKXjtO0WzML
AB/R0PMqscGaTQkqrHTjo2WPxB4m+Dwfw05ouBa9G1j5hUo+dxGxFpl3583Mzyf/EvOlU1mgPsFC
N5W0T0rhOvuRWaKPWB2WxXSMbFDuLtxoT12l4VWKYwVqUkV+JB70pTNAwn1SlDtcFvuC/5U9vR1e
E8NODjalhWuL82OvquMXpUy8NEUFn3q61c33O5qBKSTBAgcKN76iiuqDXvqvQmTtMe0nhe50a9L+
d/fvs0pwYo7zp5ORfK5Hp9qpIx2eAk0d1XToevNpaEtBoz9SCfcNQ/toKSNJZqF21graVvl8S6+D
glulNeQr3aAGllZD9OZFpEPD/IgaG0moqAPqcEggOjPKz/pYaMxfW405KXXvpzgH6/RA14kcyX3l
iI7KAeOUSqPtI+6GbonSVuz0abfzzS3Z3eNzFl+IF7IvmckqhPXh8JH28ZVbX0FvVpp3Q9PfJWI0
HHz+bxT6JYJQsGR1WOVIkqGeVDO1rInhUNT0CrvBLj5DEcM30bt309ScfRrQNE9lVq6k3XRMfnPl
RPl8A+ShulkRgfd1tvZJcDuHpQ2Byhpr5hQsDNGjols3AH+qua+ebEFHXcn86CVgmCKQx1mDGBUL
WRPmRTuE/ToqxMKC8nVTUs67+YPN2wCRLKkTCwuL7NLPK3myFaJLqDB9IRxAT2z/UCLv978PFEV+
lWZpgD7mNw2qeM+EzA/z+FWjvsL2m4hTHBs+jns8UwRrNLAJiv4HOmVG4ecYrOMSJTYAL6diXI+q
l6qIX1ioE+E7HeptSmWlqeM1mZ6UddHCo8FGOj8bOc5PkhSSdeEjU40nAmIqEFv0qmsfR5gkr6R5
rebj5jTIQ7J2H7u+b74LygZUnlsyJBGczq9yRiNf5YAyKWs25boKTWKdO+PDB7L6Kx1Z9qvTDZjk
riozkWtg7t6GVmp+5238HaVq/EnHmtphXwXLJBqMnYwq9CO+iwu97c6JxkdBZ2htkDuPqw2Auitb
96sjrzQy7HvsBM5317urVLEzpHCgkT0tan+7ChCMqDE/SHIoCAxD0EpZgwlx728aS4mwMrb9cYI/
QYuicZ2gTQAdVBL3Ae8GZBqgRTb2EoiszzrSK176dy3UKbzZTn1xlRYtfGU4VBzz+pQX4DYCtXRI
oLW19USUS0BRBrGqvrhW/0mGvHoaSAR5GSAeLFize1thF+uRcxuaL24rS3J6xrW03kSssAw3orsX
YzBKxxi9vWmwvDV14pfml5BDfqbF6aNprLV9UsrgjtuYKag13OY9sCP4VxyqmR1ZNfMho3SDuyH/
+NOLnFiM13rUEET/Z3nKvwC6VVWB/06r1RH587owURQncUEulW4xyco96ycFVLoSE+NP2I61UioL
h+O0O5TogRxYqHGaxZ+Bnb+05ED4Tz5wGiZ4f9zc/8Afchw9Vx7TOI9f5VxhSbS6Yr7VWnj4gfo+
Lqykc06yJFCOUdj7qNuvIGzVd6aCLLz5it24DL+aVrl0ada8epoutmXRvvSdhaOuzNAsjom4ZGkg
Fo3Ul3GTmHcIASbfCG/HF1JhFZNqi5H8uyveKYj/nHbgWNaO3+AIA7Pw0yq/o5JFAEAwdV1wy8Oh
HodvRtAvlEY9jczcUQkSa4PwXz85Or0JgnTJL0KWAGstmJAKZJiMRJ6FnZ8hWvZhaAk/3HYponA4
oTZROoU8eTmZV01buOtEKva5UBxqOZr2WlQWNgCDsV6xJ81TWrVX3E8IDm2f9i/OfvoBKJ3iUtsw
75VXhbn6VbpdvJUZqT2i0I2V5ztMNsy24/aubHG+TSS/sWvEVo7dd2FZLKT9UQMZPf8l8uRWhueT
ahE2XrDVOd3AReGVl15AcLSe5R/wT/JORyhdN+uUoYBT1MzPatPrdIybu1CLZgcFzFw7eWTtqQwZ
iOPq+taJiXFhTjbQ8Y6vtV5BIVNg0Jj182MD8B1TrQYOqDfKap1HSyMkdqJrwuZ53sikIEAybsZN
kCVffpxWz36cQF3Si99goh4PpiN+DLF01EIPOX0+rFkk5luBk/Q977e547L+cuBz+AXNCbXikeSc
ysvmUld2funitIHC5Ymvnv9jS1YqoWqRf5zBswRoQBeztBHCQRueQYecyOsLpqQ9ClIKHxVI70q9
hMjLrM5Tzo/qaVOIZAnHBS1EB42MdWvQr1HLbYiEmsDWek1dUeZ4NHp/9/gq8D4Pq9CHPdLETF2c
VD1y3ia7ntkI1ENmv357pVYw3Oo0y5+n/wznhd8L63t6kDuD/e3HPfU0SIWy7V4sS0z1x8bY6IXt
vgX6sBN19qsbI/2qqk26qV1IQEmdOosHLVPxuf/YWXEpa5QMM7RTL1yoYal5CL4RV8ozSkCU/pNf
/HH6ZCI5laGikCpQnNtAjRcJ0NcDFGD3EPq4DOc0msID59gmbnCAHI+OI0N/E/cdQBA1J0tTVjEh
m94wXMXvpGRGQLuKfNpSqNv5NBgGYAoIjIIVIhvqHlRG5o0K9wYtN84uPYMnTH9n7esyftanubvn
V/iEG+5tmqkRIDUs/QmaqaWVswmhKq0TQk9OoPqQZqPtdpMy4O/y0UhEKXRBbkFser+b/g/GrOBX
piDDKmpkWI8MkQjdboUjOF22cZRvST26SZVn/745PaV4T8DrYxiAHCjEog+pOcV1Vx9ATLKuN8Pw
y1EPuoIyr4rhgDYifMaDqz7TI1+6Zp+eHUe+tGnXvQR62L3ERA/BX757rl7t85zVECEUCTNQXatf
KsGdT7UwqIRBi0Zyuoxol6t0xIA3GfUkDDf2XS6JAiwxGrR1ylAhkPf6TivOj39Mb/Vgg7vRRu3l
yk2JzGWTuAj+ohjTRp5YzsaYpu5UQ0oSwFPj1BDgg9wut+KT6LeVDRUV5J+51RJTeW8lpimWLruh
nOjHbQII5n+ejHP3pz4K5zxjZCumH6cSxfAMuEx6qqgoko5211SLHKwXSKQELecgEvIIfO06f9MR
CNZGxAFNt0obDkFe9ns1YnEqw/73fOVkOj2mKMp2te+4p9KIHAg0Towgq/1o0lzZErmF19xTri1o
gM+EQQlXbeBe8WBpG0PRr0UbjEt9WuaXgqhP16MNrE0E7ZKi6wyVZxILeWUeuiCZkmhgu/taoWLs
ShMvVNaO5Y7yeFa3E5OBikXXTzgRjvjxLUhtzliM5UvFNoaD9H2chzGucwry40+HStVTO6JaV5wE
43GjKQejKcaV42rlFaglXyF+ixBLDkDiPFcZD534998H8SrwNDqNcfERebG/KowR47grfsksHFYR
MoEd9fuSIS5tt5SI6ud59R5NoUqjVkMgaqmjQbRErgVk/SnBoPGl+eHa1XvjD+fY3rWSfGMByVuZ
bjqc8F35T7WaOD+ZbBN5g+/oEDiFsWVGkdONdmkxcsdTDXSZbtNuHuMPKECCDVKzfbNJ9oxEPP7w
LCIRDBlTVfWkR9Ne4Mc3TJ0ioEtcRKZhcNLde1NhnuinQgL11xY15bArpuIICRnLqgQDEVcj4EmN
89gO09s82Jehf8tr1TwT2jVZgqv0O5K/hRD1zwId+RIu9KKT3gCxkJlUr3L+FsTDgEiql/O1BZCs
ee4TUlJVO2wR3qDDm0DHLDe0ZdJHI3mHCsGRBKEbZkg1YRABzXX4WLaprueRwp7Gsn4cMbgjv32E
xYxS/hGMizdDyO8ygf0NFLBfeMGwAfPPfEfJk/fWfetSZ9zCy4D8qXlyn2vY2pps0E4AD3AfKv1r
ao3qO2IjdWk4fnmGsNlCsypPLZolfCPg83CslxXwK99byN4asbflLxaI+D+V+kW9zlzDM81XEgTu
iaL60pxSl2QxpCe9Q2Pak1o0b+rBdg9Ufsn0NRcgCsJLbabfj085KLXTPB+odfSrfQMgggrQL+bl
yiJv5cQi79TjYCWk5/kEjsBF34ca96BpjtnRdz/VyOKFACBTFIq4duQp7OPOOFhDR/U6L8L+Dgff
RKmaVqcUe+kTETrD1RagAFMCt3M7sX85gY44q5CQ0VMPgoVf3D1SDnFHgZQc0FKh6ILJq1bdAve1
T+QOpBsNW81GZphcxz4h2DDDIexgmG+HRuybQMLoBdWE1U4yYpbNZh5VIx9SmGaOJzesVfA4NuJv
X4ez44zufSRcBU16f1csN9zMZ1FltHIf2z1ySDrA58d9NWekPMmYJgRgKfc8KsUvl3k5k+UeXGRW
U75Pzb1NgNY9zrX7nP1j5ngdEze+VW5yi3SaNYFdu9fHL6xCqiN+WK1VokmXoUX1jOKGvjKtiqJs
E9HAKX5EoX9wfLXdZbbhn6hc6ah0maxgEnuKrai+tI4ln5rWwyREHpB9cdxxpFj6VrQliQRjbtlL
EB700abJlNMzfjGDIRXQSoGSeEGhUsW1sQWX5XvQ5QTYhOGwBHUiPlmrfkcGvdQ8gRSF1e/Z8WqX
RRsk4qQN91I1e8ReeO3yMmzxrvEo0rt/HgX/PhoRm0iRG6///9f2oOjxjuHSqhiQ5JhDC5jCDegi
KViDqTfPoQaUkmEiOvc60zeyTbUdXv58rRki/gwJEcPH231lrYa4vjOUU+no5I/UINioy+ieGv9o
kngXSVam6MZvmZ74H5aNnjfAH3giD89bUyg8eRjXd4jn6J2m7Xg2G+jjcR01L0aQT0IQcFaDQtQp
BYR1Nmml5nn/vAG8SLuE6ig0lm+vzPlmE5J+zAj2g6GAHEa3wuK2xu8yGIJUr0mHE4ikX1FTrVYx
2UGEQbMpx6LfWaXulJsgMkvgznDa02mNmbbwoZpqxHWfFvBgQwosg0aRiD6w9hSwlgSSimtIBVm7
T9IMRxdWlLduQP2MdcXfzLswoBAy8b2HrF4J0fIgRtu0jYU+hF+xz/TXUX49YgswQVVbO9d6yv54
CAeMSgezd7xD4U1NfzTqM99MOHp+mh/NG48iKeHmZIYFpRGuNB0onj4aYq9hiZ3/xXkzpG+0zfKP
SB0P9nTf0hE0Z3CMvwwwUoMPyGGdab2xFJ3OHdRLdoLgMrz1vnbops18vE7/SZHLAt1aE1E8UnCl
ccsZJFl8cFrNAW3z9N0r2g9ZE/xswtEwYyO54t4ywRm3uNdiHweCBjcioIuWey76nNzKtxnF4qMs
0ZHHClYDMFvkLkw3mnmwkIH79ninekXMEzmBDsQGxLltFR0GM+V+KamCV4kGoYsN7jr1UBeFWCVg
9IHuxuZNwYJHf115C3zCQYF3QyCfdvFSekva2eZKeprEwBXq2OJGlGnbR9cHSP4uRFcOYKWGBWTP
PSuCq0LiklOASQ2sz5zqwF8Fh8EtgTf6YxYiaOCzMZQAzQpkkd6kESOjGJh2kp0dxXb6ojhmsAyG
BIV6Q8Jb6Br1Mqudm9In8vt/H/hMnUYl8I4GmRY0fDFezsUpTcN9MCm6z7ZFJ8AX6aGrrEnBr8Iy
MwXOEmXuq7dBHW50vxo+KrwFh8cgWWrJ47SyhY7+KxKcH5kXyMdZl429XDQV9iyZJgdZFulrxgfF
itewiS5wbkR4TPULutV2WUZbv8AyEQQGiw+iQp9CPJjrzJHFZa5RKnmontWcpl1c7ww0HatZWMIk
b6VXjvLmsYTeRYDdF6DzckhVKmV26oHeDrwS66gys5aRbb+rI3P6uYujMxm/hrUF683t5cqcduNA
7EWdm/tk1OuV853Z0IT1afpku4r2HBGHV2b6blQ4PARqdadduJVRob+7dTbsAyqLqKe+CS3xDlo9
BfSRdcRD/IbgmEOqGiRJUkFKcjIlWtR+s9KjnMwSXN7E0jsgiTLh+GsrC5uTV1Cnrqkn+dM8CfRh
u1NKWoksQoCUaBNaVQtw/YPU2tP9y88ixL9Bh7ennBtqxOAqw5oaIwX6zFkpPS1aTKeUyh75Z3rI
MKjQzynGTL9oeJKYb03jyNR3fqzLgyK1cW9E2YvfxnLdtIIlUKmnROxk/hJ1Pd9RU9PWH4QebKXl
Hs2yZj5CKGQxJaWYnFsnBo1DVkc5hGY99PAfw6/RwXdBpOiGNaG32uu8WwW2tkrAGHhVWXgLwB7H
jL78FmVhucnqWpyoDv7ziJP8n0fZSerQKF0lpq8rUJ1glfg0TAXf4rTJ3BLCVDJJtMIyOxJrUlyS
Mn4RIp7QbM2A+z3w+lU/3TGx5YKNE6TjPj6hkhctbBV9BNAVZWm4QXDMet9gNZKHFe8zik/GNMmb
b/dJQO29KLD3tgBSYkNt7ziA80m5FXFZPJuqs6HGFk+fzuMjygLjaHT9oSuSjyEalEviKPVbbO7m
dg/qsfasHUav/qW2oYdtACERHfxcXeBVXZJkCeFDyQWMiTT86aTx3erWdqEGX2bF4h/xeHroZazf
cCRv0I/TjWLSLnTjXIDtZfkRjjrFrTh+UTS6a2ba4H9r7S7f2Kpu7MjT9vBmhtaimVYKZZs529pL
8VzOMz7a/ScoFOWmMTUmF12kvLZFs8BuSXV3rGg4uRafNPdFSwbGHmUEcjFJZQU2WV/iRo3F10S2
CvyVb2viK2qzz1nF0ei9fidawTGV02MxmLs9BXkvU44utlgXp2wN6cjtAv3Zda1my1w82rKuyyj8
0ADqFIItvVYu1Wwxd61Jdkyv86MMQp6jrprRYr4dc18pKpbYlP/Msx8WrzjqzTdNGOCLUgN9lktV
HKRByzC+7siaevUd9Tc61Z2vcy9IqitEUWp4esbZNa9qWyds9n4S1auGWccOY0yJ3TDezFIRlarr
gjr2hvlF8qwSObAIrWT4jMb4ubF9asHRwJwible03t0dKoZ4IzWMuJFLj9Ptp/UARZ71fJ3Ml828
6zgU1wcjW5syUy74NoNL2wdIUaAWQSmlHDkt7aqp5e3kXrJ59MerAbOgb1y8rNS2c+m9t6WxxsQU
r+ZdJyjtfQOEg3hz7g3t8Iv8JiKyJ92cG0Uouv3QuESeVt+EcD+LBKFuWik/uQMc+oqm5vRgGJ3h
SshCvBiF4U09cMJNpkX/vImXIHG3ETrsL79yXq1sUN9kZWkr8vusQ6wX/anJRg3rKWR0vaBVpai2
u1Q0JTx5Zp8dgTk9pwJ3eEwV+kUhGZCiRkZ2sFfsZB1M1XVUEBWaH8ImKjRePYXMOLZJNou6+qZp
HUINjWIl+C4qsPyWDYjgdN80xm2+Ccc5Sp1ab1QWqNgxszzvgOhzQddKfUCbnVwMWmzQt013qU25
4SFxLmeUmPDrxzJYcWVmOyOokHgJLlsB3/qi1uSRCSma9yGjoqmJY9kpzs40cpsUxEl2iv6DopBo
SZUygoOjl8F5vk+OKdIozCrvtYTKOl9QZgnhscbe8ObbOilDWF2DEZhmPF+e04VaTeWUxwBI+T98
NrVW3bCclIv5O3Ck5i6zSdI3AgVcEQ2YITKytFdE7OaRCflFbUhrlo7UT73JFBnbgnijpelyhrkG
4uxpd2Tt66sIr/i3QoKcm3ZJptxI5dCmSj2t2jWG/U2ltzi9pzpbY+jvgzCCXTJp/NSqSveO3tbL
WGPILG1lvJDGmlwiwfk3XzzzE0C1YYIOECQ1mienRoEWMRouJR9Ohq6P7NdG4YaRpvBFnIo3a/sG
1f5Jg0FA3EFtIRoGTotx30ZGp08WiwKxYovB8tQyLaY5lu5cckmfHLUqidumYYDsb7iaLQya0U5I
ttDA2CE14NlJJeONbIaMFnnefvpuLCCD98q1sc1Jw4F4VSpvqpI/z59BllvmvQUwH3lRuRssDzo4
HtedJwz36Nsoa5tIrZ/bgvJI+P8oO7PktrU0z2/lxn1uZAEHc0dlPXAmRVIzZfkFIdu6mOcZj1Vr
6BX0Jvqhd5Mb6R8gZ1miFVJnhINBgDSPMJ3zDf+BmuqXMtAfME8YcVq1iUy4QTFZ63PrAKzHKHKk
SMZJteggFxCmRleQA9VN4/fqRlYK79h56bINanmme4RIKvZ767EeiJpS5j6oql0uWLb9rRw02gIP
mWBZ4GN9lFx4Y7bVbl8iVvQsIYlF4Y++Vivo4DBuVaX1Ln+92Bkd7V6qf/zaBclqlftNvrcipFOn
UC1taWPKESqoLuHMIrH8Zu1PXN7xnTu96xM6KUEAl43bo00LJCXqEuW8tr7OqEhDmNaaO4Vyuq0I
86a0ynDrN1axkAx4vK0FfBoD8IOpoy48buFBhoFHA9muLg4I5w1PpQ4p20RqbpeEBd7zifSgY497
cKAWzfXWzDjSTiyAU0BZgGl50dYERHDXlTuttS2UBQpszCRrlpH9zjuMHGcv8YtJ4R81rb9ecFZ9
q/jLUPmnDWwrOmvbqOVGHbtLCYH/BnHrFD17NhWdzmFO2YdEKuvJmnjp//vdoA3M/LW8CSobhJGp
fCECxJsHqxBkW9UgWAdAoL/0kQHNQva+lVRXQOhZC7Wy6wfFUE4V+njPgLHmXdTjY6ok4LUtemMq
/OgDNZrswaL4OFD8ujdMCuu6bufQI6T1C4incsW1W7ibmLv1EFXMPSO6Lh9fnF418EVp1tPUFepC
XggHo5zAK4BvFBBGLHssD7hwnmnugf0C50jvRTs245aPweVVJJB8wH+LVs64OX3gBvYMv9926YXY
jk1/hkWrejVtKmMVeVT0oEoaXMbFKJIxZkMoV0WHuBJfpy2d+ZUEGvxSQvl6JblDc/nrnRSMdXW8
cRdZGaAQmJkOnKnhS0o98MZtvIe+qoI5z10OFI931J5Zxsd3/rhParufn/oNh5a02ct3p/3TN6bv
Jj4q1WFnPpeULja6NYRLxY60BzXQqCFGqMy2qXE1IRuCVgf82Z9aFVl6Bevv1RQ45fjVrmS6EVFo
DaNHFEK5Y4HTsfvLWsLw0TT9dDt9tSrrnKJ5HfJMYVjoiMa78PssvDAF8heRRDbUkwDcN1UqLWK4
wkdEPFj3YnRlPLn8pvtl+dCpTMAjXr9vRqPwTAu3mIX6uAIPt3aF4GXceNGVV/TN3soT7HxkMz4V
qbKTwB3rcpXfZFpQnmhRmZEt3Ue+6t5alEOmvW6DFK/V1/eGIopT1IbDHshLM+vxAr8ftKNLCWKV
DiM622jMG8ViBsVOzvqG5sN9GfjRPeI10hpVJ2k9bXZVcD99obJHSJVumnjy8N+nH2rzdgBkP4qx
Nda3zoJv5lqFu7ItD7igojh7qcuApeC38uTb9lU3+NVd4qXlrquAUWaIlz6BLUDAxfW+2FAQN6YE
2xJPv/yke1SjAjBLVfuoom6/xbaUtvC4KYXVHVYq1U1SdfWxxlMSxUv2e07Zo9aQx/ue+uq9ElMk
A7pL4dU95GP3tx6EtN3BuiUizuh6CdAa2zrx602BINleM+J1lArODUi8xTQ9djXxYCHhmKgBLyK3
q276SEdkSJHDHw0WIUKunjm3oxJAU90ZfofbkJdW8y6QkaqqqG9Ete2s7B3AT9oqtVtUtwgSyvsk
JlR72ZZcOA8OOuJZ3d1LeUYpn+j/SvZ6k0xDKvZJ6EhbDlbf4ARgHPqBYCzv3IsptojSIrhyKbxM
WzDIYH9VjTn6l4IbIUhvBVwFI+2Lm9IslA13vrVuB2awjLxxTThmrkursbZC05Jjl6J5FbWSckrU
7nuNIsdfAZYuJO/PPZiWGRokXtR6963WALLPWXwE1/miMDusMpIIR+aUtWjQavnZfuxkbVg2YS7t
iQKIZWu5uK6ZjvcJ7lmLQlWLp1hRti0WICcfAtqGOioa0ahcAEl1Se65LRTcgkeAkG/pwHJExiJa
Rd4jzXmcsXjdy35Aq0zHR6yEAAKYMbiDxziaUmneD3RZ0Vv3S9xI1HtXp+Cp51BKkDftZlpFh8+n
r1GBF6vRibmgs1+iPcImpYBu4QBy2+LUVYHdwNi2dtB3g9TTbYwx1lJ0aly5AWxnCjumfXl/smwU
HbxUj1aKbAU3bScPWw3uKdbDNJGnfUWef838CJxfAh++oZHiLVHfUGh6sY3O6AhpGzH7dZJ9mVhF
tai8rdVKG8lT4D4V8QgHE6NjDkFMjZBbOq+y6CLPjf6IEZFEd8rOd8j2QLir41PWyCihB7m6MlGS
f1QRDUrLrLtMA3sELROchbmlrSdEMDpwS2RrnHvDGL0XTLq7LsL1aZlcx2YoXRu5qPdAS26KURRn
eqm1Au545Bw7ZKdO3ECHhObwt8QiZfXdKINmq5kXni4hRZLY8V6Keyxf2tSeCYBRoxepfKN6QQrL
Eu28PFRuaCIrN2EI6ghQLxw8O/8a3k4RKvEzntWH6GbI3GEl4lB9SFSUGJ3QknHIqqp11Xn0PqBq
9mvMIT0FGE5m7fEoBgEUJ1gnB/6IGNzgjpjvuZXoh1SFVO4Aa98TgwBX7LP+GFbEfG5nmRsNLsVV
EAqkD12W1jYV0Q6v+vToZuoXr/GdWaOG5mn6D+APzROZmDOjBWfN1KzTLr1RRcgN4u8qNay52ajV
pRVW1FhLb1UMrrFHpFle0jeL54Zt39dm0B2wdm7uKum2QK3yPiDy26V+0uwjV7tWM6u44M+BAYNG
UrMoQFUs4sm6m87onGi0vc7FU6w66F11rrSb4h8NsY5KB5nsCxakEP+zhRl5Gvob1lq0KthQUy7X
iuvc+AXRubBwSgxSAENDM3pxqy0SlCAcF0rn5491hpCC04j4MhpXUjdUDlkMzOI696MRfxI1LWwu
sJV6mz2FvqHu9RK/D4wYvU3TGqhupuZ9SCy9SUtcyaZ3PjUQ2Axmvm5gta09WC9fAbSkdTu3B81D
fVP++VEtMVsUAPyIEqf5DcG8EKUvtb5qUtfbSUIRyIX14R2KcF6405ObWAz9ZSRFCaiKDtnmQf5q
gic+aEAkN4Ot32CcGW8s8MMzYDTKfWrkz24e1s+6oEOll+q3IaF9iTF7dh2iz7gxiUZKLLXWPNPZ
tZyCuJZx3/4hhkWaqsaPTgLWJtzeAmALHj1EYStFj3kpI1/6VDwjEpU9YSnorsTQtltRj9LLjZPs
fBVdTDOLk6daQ0V5bAikgbYCjfmVJnN/E2sNVmvI0WAGY/dfPFCSadlKd0IHTGn0wwl8bbkPSgXg
/VhCyApiZ5aq+mCjlIabl04uaIK5NKENrvwWOeM5ljP3ltJuqLPJR1nY1iHrkWyAgOR/yyPQq6l8
XYlavU3y2l9C99M29diaEk111Ji8bjQLJHgcG9csm94c6mO6m7L3SKJWCZks1Ah4GxU+Uai3IbQQ
CpkjOysGggELAC2sBLNpxHGHk+S2Lh6DhXxKXJCFUvrEOQcrbAy4k6igwBsFjnVm68GNoo9VLXFt
DBHTqlo4u6ijUJD7BJKJRYk1EnPq4qNuoRF9IY9zL0InO9lypO8BBhAPj33CpMRoOQBMgYuIe59T
ZTsUDk7WiD4sNNncTxUBG8Uzio3FMeuK6iYbmNaMQbQLonVi+s5m9qX6gHyE3lPMyQZ5k8QOUNdO
scel1Hk5XwWPugQY8MZ2jexaydTbVLLl66ANbwxRMvtiGrHyax8mQ2Q+y13sXhVWot84jnOAB/no
xmNUnEPiIv14DHPKAmGoq1c1ff5ZLgCTxECLYPKRdmY+biUo8tpo645JKToSsLIT6aKMruu2UC+r
2gJ7xFW9B1KHzL2lad/qyKRcWSRfp0ohspXXilfivYHL06VTOOq68WPvIo6AXbd9VK5rp/euNIHg
ftfgTJQjorYSQRffEVdQmHThQE6blNT4U1VUYwyE/KZMTqh899emPG5qRRmjsqPZ63qoJITmHaxi
Ifktp5vJp0pMedVGDqtSti8nXRHEe0PaS+uJqFMO8NZcLB8n7k7BWpK5KSr0o6tXNvq4mI2MdbSk
1zBLxp0yrHhaCRkekuOmkIzgktLwoVAz52elCBVPvNXFbkrFtKwN9yUObhlmCVdSHtxzYqUT7jdi
1zj44uU6vCK3xnHSippvVLugiQxycVtlpXyshmivEYVm80bgSVYacrKjDFzcusRSO1GgDinjLC9A
Th9z6gQmilN+jNZ62G9etvEIAxiDVdU807H1CWrg6AIxD21VJOjtIFKi7hwWWQ32FVCOLFpKqaTd
isySji4mWjaiolMC+PISSqSCZvxoSObY2CIxnPJHK+2cVWzDdBw6dBQwXYpWPrQwv67QGqtt2wRx
RXEvNDGUVX3feqQxuDF9HxX+EUUoTJ5quzEhPjZLL6GLzwxK5cDECrSMSmPrRXKxmKYQN6XKEHl+
dlGOM4rSyMy/QXIDxJNar5ODaQqMemNppbOYivWdSVOtxYl629hmd2VW6o/U6+e1UeoPdGytTQCC
e/VSCWHl8HLPunDKIQGxAKYYDyBtM0He/fiu55ZeoMiin3INt5DEsJXttFnSiUHGb6zsCN84FZ6+
LOT6ItM7f6cQph8Ek2IHCHWZFawHfoURleYzVVjc4CBpJS2FnlEk0W6qf9k96BXUQi+mLWWshlno
Gy8cWKqIKWq7KfyZXhC13TVZVhynLYzjqt1AVoQMfVSxehIqBYqaUqiV5cs0djo84Yt8m5eKtC0K
9VaTx4bnCN9rk5Kny3IeQqeMAQrkCFSNvZk8kFB8pj98baCytqMzAe9s3JxegGdp2AEiGKf1GAbb
gj7f9ChFZX8I8P8+vjxmrc3IhpG8fDh9o6ahb9IbOU5bbkhy0dc4KvgDPVlZJFDrOg/bjZakqKA3
WS+B2F04HW0Kkf+8+aY7MIXmRD92SEBg/LN6gRcuRBKMO0IZkpseJ/bcqyz3JsJbZG9miE8C0L2Z
drlNWa9pT3Hpx29MH2hSIoNwGtL1tG96AR1xpUGcReU2ixD/FJW9iRHD63JBBxNxssUAN1PFSi12
jniCJRfcfjsJ4hQpm4V9SIPbTEuD5x6hcYhyiLvdJzJUlKmB1vTaYap1jwgz0QfFhY6eMIzB/Em3
BeK2I4UE9FW08IvA2TWdVz8krB91jl+Cn1g3E/A/TtoLp6B5wKPU3NmFThipqtUSTcVbs0FwmJgX
SCDqNClqMyCvkWfexY4xbHKjADJPGRu1yvElaOqf70pE07YI8kOcdNaFI1rg4qzEE1naxrJjN+jt
yS/jfGPhLjLL07Y7vHRPR7L89E7k8Y3s0qXSCQhfdvkRJrMDydqy0nJxHP8qVHGdq2RSItIr50rO
mmUlbP847Z9eJEnxyUCJYDPFQRDEpwUhK75NcV+cvDCVtjQq5W9S2jVrzNOBGQZd9Di9w64ifnn3
sk8w81KomclJUV7rPlXukmBvBXPL/wIVeZurSrGhxSODdWzWUp/Uj4NvOyMUut8nomgOqmnVi1Ar
5YUe5iAXnOGrmsCwmCb0JgADg3Y3OV107WdAOFtzFyuOtWtrXT3U48v0DhJPfDCy9ctGF2gH5IEw
IvKBuImJPetrmY0ZByzLqZpX9OFXs2jTg26l1Rpt7maJGyDtmUHRFxT+Mvr1qnzqDducOWmlXwSd
Je3jrFAoLWAi0Uf1aQhadav6JTPEWFTyEp36jgrKPqXQ74BK3DQG3S2v9BxYBN+KxqKQD4UGPo1r
bzX/kok5e9ABvNt0T15o+kZkXA9D5N60Rb3CDk+5aAnV8pXoWRVK+YlMAKsQmwQpRD1gplQm4OHx
RSOBvpg2ETPlLutMNC/Gfm2XhF/dQAtXtp2DWhfQQ5GdxbR4/HGZbuFF3dTttqHD82uXamPKOCXC
cm5AsBvDPmDm6rb1qQhOgd+0rw0tPFIRrgCMg98YhKHaTdVt7GfBsYmwTKVyJCPsZ2g7R4cs3+Gm
PXtp0E3bTFxUamUuVeJ5+kax1WGvm25AMZeehhmx5sR9W+60NGqPOkrZxbJ0qnDu6qAP86q9QgMs
OgB0vrL6SD1ojTZ/FeDSZQxWw1XR4bTm+TYaKmMPairwTu8SS+2hSYC6EeNLj3P1QpftEfuVjeif
OHdJYhzfvIVDK+4tc2Qn6vatnsjq/ZD93ErHlpImN93eSH/QuUJ5wTTdo+IOCcJEbBKlXMa9Yt7I
YwoXp/oFbADnVk1zdxcmAAsTZxSMzANrDS6lmIdFK5ZONEAhacRogCb7+kqJJIgURqoQ6MVw0rTa
+LltEbes9Exv5kodWldWTMIXS0696KhpXk370PtstzKlFGzBxn2p2xHTIx4pBymYdZZMTumNNuRQ
mjXZ3YSS/fNd20rPFg2KDd2gckFJ0H70aEYrCQYGBA7NpRtkF1mrpU99bFqsl/5w61sD+jB93awk
oLLUIRr5EsArUIFcgF7V0HuObOMqjEPQmGC9MVEyAh3ToBxUdh2sgA+ib9NkuCEBL7mwx5dpc3oZ
/BJ1/MG5QtS23duV06ArzTtcM1FuytTuwkmgq7Lbk7t2LzkmoJJJO0PCBCMsMdKWczD9qVPiifLf
L1WoSgcfYbR9RbcJM0nUIkf5uyTrEJ4Hzozgt7J4mXkNL90P1NpeAi6oQayxMjSxKeSq8M/d9COg
kPhemYMgM3YThCZXCAgUsjkNY7/rEn+6aXfYJGRrZBl23T/1OXmJZKbKdcb9NU8tCxKh3snX0wfG
qJSn5ZW5/bWvM4YrzXJrKpUYuQEwEvO0M4tLFWW6mR8ozg4ERDkPUywV8ZdTHzyHDnMYt3csRtWV
EeNmO+4ucEOG5QMjHGD1SmU1fUCBdyuQCPhW6RSMetVyr4ihTOA+ibkA/RN+K0vQQyyhXgACqkMX
xhrFRSyy23We1tauMMZp3hoLlLi/3kpqzmxq9NaTVrlY6sIKM2hWWjHWSF7b0dzWNVrPIcbhXU4K
6GqwwNU8vFLMsRGkJhIyPET2JQzYH2l451WVeKbBCMYz9grQwZmxNCqK0CjnZPucFG2Jw1d7T3dz
5BDa4nloHhFPcX8IxYK2kpVfnJisO6KTCc0pHK5VTIuXnkY629FdWfMU2XtnMMSmQolxR3e22yHO
Im0wE+0AKRv5OnAweiAVs2h+dNG12ZDdeWU/rmbKNd1rBD69Un4sVEFXO6ye7QDvTCRyvJmGUDx4
OvEcR/kJOwDrUfYdKmJ0gu98qxKLxLG9K6pnoCQIXvcmCno7CNdiYzaHJJWcCykAEtj3mbaf3hGG
q3sX06D19O7XPv/tPjfUjR3FTHxwu2TbUMHa6IHRHfvOxM5mUOJ7jw43YAAn/I74Oo2SDhXIAXEZ
N+yUbyS93UxIXXqZq8ZlAB9vAaasuVQDGuKqCZuFh8beUS93N8iLWHhIIxLfe7Z3mUM47nUY8VZZ
dTtKXQgMm8SpLeAW7n8ZthBMoyqz3Rs559ZFnSF+6fuR9bSSL13/+ce//ce/f+/+p/ucXqVRT5b5
R1LHV9ToqvLvf+rqn39kL7u3P9jU0ZGEJmyZmq4JjFA0jc+/P934qD///U/lf+gIJBdGAw9LMytk
AaSou0bBE+sCbMa/qoZ2sCnN/yUE/kC1KL8bFkYbtu5md3pLcmJlmE95eVst4iZh0zeTu6bwUCLS
4/I7TYFF3eXRwqvd7GDQgMbMqqbKEcnmZSoNoxh3VT6VOdTNMs1ZYDXIUFSk2rk6Jngo9lRPaSpQ
U3WdZ2CJV50fBLSG3XIAeIbMtgV//oVCHgDfA6v9z00E6tWLDojOy6e6WULenBjLcdqiQz8itCaY
VuMj2Q/Sbjad1397c2LL6UR/x/4EtDilireb/3GXxvz79/H//Pd3zr5y8DFMK9O/qg+/tX5Oj0/x
c3n+pTe/zOg//7rFU/X0ZgOzW7/qr+vnor95Luuo+ucNMn7z//fDP56nX7nrs+e//wk3OanGX3P9
NPnz50fjDWVar+6/8ed/fjb+/X//8x//9b/+8Z//+x//+X/+8V//9/x/PaNo+Pc/gfdYfxMqkhqW
UFEiVCx+sH0eP1JM7W+GqhiqqZvTR/affyTox3vj/xJ/0wwI2qDRDVmYlir+/KNM6+kzofzNVA1T
tnVboxeqG+LPfx7/zwfk5cK9/8Ao/NKrB8bQhaLaNk4mKmoSmm6o4wP16oHBSjaRfKbLB+DUc28+
PMTz7+oOk6m5vTUXr87Oe0+n8slg+tvBAKJjQiWH4sFqDKftsawVVrqWxgraPB5FiCUTY/SL6W2M
WPawtEdVZsgBcbx5tfeD7758i96I9v3l7fiz8a9ti4c6nL38wK9xXwZ7+Q+/xnVLvfn510x/x8v2
y5+kdsbPn+lwmKhu3/9Dz7/7avSXIc08WH98ko3fzrFp2ZrC3MfFNHXVfHuO8YFv6i6snZMkTqPb
l4bFB7nnrLHdl0nhzZzwerJ9ZyRbFsj7C5nerCyPV/vVrZMhayWqsDVOaB4q8yj0sBSWj6ggsfYq
yOR/fFzv3KkmAFGh6Pi0yxaZw9vhYqMwrKzDDRuTx6tk1WyqXbsgy5/LG6z6PhlN5bk8ey7oURim
SitUVi1ZOTuNKu4yXiLpzgk+JdKmolFnhhFgVWXJ8bGUla8Ygl55Csu+Ird3kZZco7T4HcGIry7R
2yyCkDdHZcJF29/aNw2ScJhK8OU8u5dw1sJ2pr0WqQe2vsAssKU9TZtUnlkdTFqtUp9iuY7wzbbj
ZRV6R9B/m07rNzqJ/yyP7H6motOFBQYqfLGMJVuJMPLH53tcKX+tpOPEYAEctajj2ZYQXOa3pxvI
U4oFDUXYXG73NY5xyJgsPx5C+f0OYgyG0jRLVzRAY2/HqBPDAHSUmSdt7W6kh/Bae7T2GKTtKMOu
y2/yUbtI5p9dWmX81d+O7Neouvx2VEXJcrMHQ/LQ7iKqyrB259XtsMk2/YqOx9dm2W6hy19Vcyi6
j5/NgeN9cz64SlmOhq1tmIiOvR08tSO59SLPPLWmwANP3ft1jGXmOozp9oEd/OQMv3esr4Yzz461
azRFwzV1nN7bJ3Wvboz56PJCiFZsMOCY1VvtIloDYKOkf2XcfDz6OJ2/PVZbk2Vd6KpNS8o6v7yV
QQMLRJR5MgZpFpvuPCRsp831ybLy+51qa0I2bdNQbe4m42weioKB/BwbwpMRVwtT1edx/ElY+d4I
rLVMOxoHpIizixaGaau5RmGdPGln9cGipCz38an6/UmweQZkXeaRtRTVPJtuIFjkdmPEwUOETwb9
6/0wdFs8MxeWEX9yT0yn/fyyvB5rnPpez9s5ovGZlroPosIEKiIxXUZeSLvVcWE0F/6MXhocC3J1
1mcs622YlhjVFV8TRHUAqWndCnQEVn5FD0hLBjEQkhKNpQdn0UTVAUyRs+hpkiJ45+2xNoI3qksN
XakWYUySV4RNbGlBEVFetSL/ocG2XvQGhrI26ciMMlA4U6KItjpphlzV/ZLIedvFdsUiE2wFGhez
SPG8Hf4uxTzQBIpMnC1JpmExy3qlw3VTozPf1eloFLD6+EqZ4zrz5vQJVgNLo3tryrL127Ln22hH
oovrnCI6vLMB0vpW1swVlSgU7k1Cb61hVVB1Ctx921kLN2sehIqTTJW3jxaOOXMpzI9yHiTUWqyr
PO+uTcN9siPXWTt6+U2yCuSc3UNggokQ4sLVgi2meaumNL5JmvMtTaONht1prBinFFYLGgvlLZId
+sZ3JJzIOhZ8OXf+yi2uop4N33M5+4Ljb4AxBMoXSbMCxcraIjUoXeDKqnn9bVOWiJ1lX+I43A9N
5sC9EdwHfnDKUqpAjoGaQUCpZcYjgrplbF+1uVXMKV1sEaO8Dazg2lK7LWjglVuUf7mO+8MAQbBF
ouUJBJU205twhVYA/sVxfgEX/fTxRZnC1POLYqsWAYIuVOLYszmgkurQcCLhnEI/09Y03e/yJqWg
U4yapoOPwUDu3jnCQNhCopULoQ1TjdC48DRr07rFSY5ItWR9uOtqdWmlAy2zFDu0MBJrI9OWyEKB
7gIhApJbibjGADOKUUFLxQORvq7ZHC2DlkRDVo/I28IXbgPMjRbRx8f5zkRkqJgLmkJopm2cRyWD
Wii1zhGcAuQ2hyxCbSX/ZHpQfru/STwMbECF4GQy151NRchcJI4eadqpWGDys8DMd9E/VjNo+izK
9ra7+pcPyTYBeGlC0xVZM85yAkeNmjySAuPUtPVxoGdGOZl77+NBzPH6n90fTK2aIXQEDxXrt2im
S2Q782XpZFJqR4xxFyXOXCsAO1H2SxXo8diiGUoGU9OY64qyssN8FdMNqXNzPmTGHIGzIxKHiwQR
H0rwh6i0gK24Cyh08yBWYbzhYAnuqvTTtVbYsCUBVUDYwok0Fw4I1va6J9dBAgFEUIJyXX4VICds
GagvSA1iAKYzM2Np3jvJIUMGWw7CVU79EbNCczlQq5INE3kXJB2LyN0hIvrVQ/VzhqL9zu3ag+TL
X1XTu8wA7ODShFahS/WY+yNNFhhHok5kPHRgkGJED0QSKtjNQnYeqGygYSSB+oyD6JPo7rfVn5zg
1SlXzkIPGMW+1GaherJQGtLqYqtS9YPz7G0/vra/JwZMyIpimty3pqEZ59e2gz+nSOpgnxCSW/RL
lFyfncV3kFcL41u5+Xiw39bpcSwNZLipE73pU/3p1dqZ646HlGggTm4VoQD1F0/rrBgeRbf/eJx3
Tp7C86caKouNKayz+cwXiCqDSwE6SmCwyqKuILlCtE8F8PCvhh4c0uuhxNtwoMwatxS1Jp0gbaFM
AqI69DZuLC+rJvpk+votqRqH0nWedlNQdTiPowZw9vZgo21RtOFatbudqgxbXM6u3Q5uvYa9TIaV
zifP/runEliALHj6Banc2+NTihqfL5s5Ux+6NX39Fd3oneX4n9wZv03NHJtpUkyRTZOyxfm06VJm
zXqVsKDGUNFN0ksqlJ+EHu8dyevI4+xKcTfKnkT55NQaGuKB32iOgvkaPjlfyrtHYnEs5L8UEaa5
9NU9bhuAQEOkVU/lUlAUMleQzhAwIGyZtQt5oT4DyJc/GVS8d2tYZIA8XGOx7PwhDiGf6amlKSef
IHwFzm1rOAPgF4NYSnfDtYWE28woMcouHMTKCznbNgH+IKGxVyGvAX6dF32MYmOK6pt9mTrNSaWq
VKTDikBq6/gVzJecZmUtQ0LFh2RXaTCJI1XvcE7M/IuPn9/3ziGxkEpIr7CansfzIFn6zDNb5RSZ
IHewWAFR8Mkpe3cIRSc3Z9FU1Wkdf3WZejj0maH3FHo6vKPjYq376eHjo3hvtrN06oKaopOUnD+v
paOUXm5QBLGS4NHzIcSbnblwfJQgCPeuPx7svbv7dQh3dndXDj1II3PdB1cn7A91DM0vsID45ML8
ln/zmL4eZYx+Xp01jM9k6rSmebKTaK+3wyZw6SWjYkdbby5QbPv4oN47g6+HGy/iq+FU5FEGM7aU
Uzm4S1FhR6jkW8W4VQg7Ph7p3WUQxBiz6ijUSIHs7VAghTECqR3nhGcNGmHqIrq1b0ii1i1i7V+T
tfPJuvHO9QL+q3C6FJXU+Dxw0zw7K3XPZymMLuAyzQzxV+Soi0+O6p3A7c0o4wl+dQLxjYTB5wvr
FEpAemRgaJCC3b1vyDis6MYW2DJN8HLYFQCESq0+KmGbrD/5I8ZQ5Sx6VHWUcWH6UM+wrLNTmws4
hRYSISdHRupaHeJHINTP7WD81bTiVhkBR71hlgsYDKizNOXtx+OLd+4iJOHHSpwFxIEI5O1JqGvN
zFEhMU6dFB9d295QcZ4DrJ3LwxcknNGjhjKZ5KPWFt6+6R0UFuyOEf4JMZdovEVZIrxhpt91qrKl
LWYQQy/K0QkHdqo1YH0KZjnyUE5TcBf8+G+fKkzn5+713372WFMtUBybXt2pzI9tFd1pOjAL7N1L
eUDPvVyVcPBDLQQY2O0yOTjKzddBN5ZF+aVo72Q4Mjr8VYlZmprFvKCA5KDIZtTfxaDSQX2wVaQ3
QmijbXmI5ScX8QQE3OemiVlhpK49h8XEV2cqcY3vx8hn3jdALmwLOlQqz+BNY2E4zHVvuDAauLbp
VZULpPGh0YYEyDpkvSgGi3ILQAXqW3S0vfqmpWtnlJjYVsEMtD5wY5KWjIoGYKRQqVdRHC5Rytpr
scHCBP+q6h5FVixTBJP8wvrkDL+zDnBzEE4B7eHxP19qvDYJK5ljPQ0WlWaSVAiUn0Sj74UEqm3Y
uslzjpDheSWP3nKQyUMjTuYtZWkQCfKSQ1yYpD6Lbon6TfM1W+ufBPbv3fVjD8zSqUATNJ5N1Ryq
EhReJ04dJg6iO4B5mbv2hjX3kzM4pSLn9+jrkc5maTtVJKT2GuLSAmGY0vbcudcg5I9KHggU/U7v
9R8BQq1+bq4BLn+yRrwzkWpECGPPmmgfnuDbpztHewD9qMo5qdKj2pSzGskotfjXZ2tyetuUiRLJ
f88rB2USW5YIS/3UFAc4rLO2vK7yrx8/6+9cMFJjmkHEChS4xdmBdBbA3gZj5VPsGsxFG8oYO1sC
mkkQ9vFI79zzY+dyrC5bNrPH2UilquBz7rbiVOjpAl44sWn12Xr63tHQaqL9SqWeWt/ZGLk+yESg
pXMCDfDUn1KaOovxlm+W9V33JFZils0/706Mv3p2KwJBNLhMCuCD3540k+qelmdN9NBjahbh1ozP
1VKH8/bxCXwnDHo9zHkPxGkCyqh9op8yRVoMiAGKQ806Anatte8+Huqda2UCVKdtZysWDY+zelJT
YGqnFpxH3Qd/rW+C4PjxAO+cMvp0ID84axpX62x1RHjJL1n0wwfbvhyMQyXuwuaTItXvnSoyftWm
U6VycYStnd0MhqspRgWq7gE71/zkX5gX3YN5TC7KRbvQ581aXYpZePlZL1d/5zK9GXa8R19FP5iI
ArYPwa3iQnyH1/aD5BfXcZ8/9HFrwMZUzLnl4RCIuj44MsXBqcpCHtvzr1RQ0rVmLcvaHqGz19R+
V1qcQ4wD2Uhxv13pSnVIq3LZokSn1EAe+SUiB5iEzUNlxUtXgdFaSUc5EgcLvNzcYVUsWZojeoaz
oYCo5ST2HkzqoRQK7M+BirGZnowCH+rA/DIk1bXTOJeR0dwgeTXMJMODOhMAhcf1LiTrkhH8Vco1
VfxskTV2g5Y8pX8yWnzUCvWT1eS9S0iXkd6xSbeIDP3sNumzMvThnQYP6dI5NP6MPoT8pD94C/0m
+gv5ozvlyXyKL//lJpiQ3wx7Fv+EoSgl2XKCB41DCs1w/v84O6/luJFlXT8RIuDNLYA2bHrXlHSD
oCgJ3ns8/fmgffYaEsQhzpqYS00wuwplsjJ/UwjWhTxYGznqyiYw6bTpBtvA1D+d74HUURiWTfks
mpeZlNiR/xI3G7tAnn/r4nDiOaioBlcJ/y2PXd8XlXGozejFM/urXAtgY/BJG127iiLet2KpHJos
/yWI3YvUFNcjyDq7llP8ASPT1oMmdCYzRsGfLDQvIDeWt63YAZaSkS408vrYm8rz12eDtDov809F
28WiOLPYuErRR1VRSvzka/lEsneJeqcrUod0qaTa3SF9HI/BxrP572X6aZ4scDtzSgbQZ3HkBZmf
pUpvWWfzh+jAFD5Ox+6udCDJ7JJzcpM84K597d+WG2/btTSNZOmfuHOR5d1xkZqBjl4Aa22IoQvj
j5VXf6Twokp7e8heM+Vnk8COjGH6JcJdl6EREHiun23kM2sv0Q8/Y/Fcin1B9zrY/lDs3OqCk2SH
ONeV/5RTko33W/nvajhdkkhOjbk0u0xtpmYYUByslbP2WFwgtYtHqqu6HaQ9W7aB7G0Mb/71y49L
51rVEIKWJWuZlmY4uKCRrrChD+FRugwPc6UZTa6t82pObz/FoWBJU4Q05xMySzSkthomPma3B8B9
RHPa33VYt9jCQb/0bsCRbCRVf5+RX0VcpMEghxBojkvl3Dv9TnWgKB/VC9zb9sH9FgxiJSkwZ+za
XF/821P/uFKBRutq5zG4vsbvtCbV3mo//G35fRqNroMJlcHKScudj/4w6gPmRP42xBbU426y5RxV
d1O/HgrjFrzSbaGE3zQksVPZuhirqXKaCWpXZymnUYaGmerWYCfj8CR15m9FKBsY6+pjruCPl6V0
pbO8uBVnwYnResPR7ErHeMytQh3LL8R5NSS1o7ZEIr156gzyhrGQLkc9RqptekJioNiZ3QBUtkC4
SB5KO0wL384DLNE5xxJH6qI3czAQHorKFyS/bpExvoPegxDsqNK3kSA0Vob+UETN90yG5YlN9uhK
fvhoKOFr0I2nNuhu66F4DdXqFpW2jbTubzb/cX4la+bHKVScJCrFi/u0aM2uRmRLZLWIjk9GlDyi
cpbZ6bO1Iz+AF23nd6kruIYrHM0dQkmueqBXfxlsXH2fE/WPP2RxwzbN5HWlgHJqnP/2U6RCAObq
zdPsMfb1ZTIfn1+NePEgxbhGBeHrCWctUwB3+TtkUl1dQbG1mzX8nLbdyGw/j0ykdPLPEl6kf31c
IhwBe+wli00eo7mbVtWp0OAdRxvvgbVr8n2kxY01xROakuiAn9v2qm0yu6sNDLi0jQn83FsmGQJU
BzabTJqe72LNJGafwNTOEGXa1edinx9QCNxDF3HJnl3f3XrlrD3sKY2IOlULSTZ0c/HFkqRLSN3n
C1FMCqo7KQfBzFlAYv1nr1sRLpYgV2Klv6h5C3kKisdfL5nVcw4UFCnnjOVdFk6KiBJzDj32PIm/
4KspibLx4VZzDZDu/xth+ZLDwNmKQ5A4L/IP+OxH5dLYhzshtdW7em/c+3fJsbsWL7W7zXx6bWj4
VmqKTE5I9WmRWQkppGxEbWTarv1uciU7w/cvPfTfq528T/cBq8h3lY0UVDHnlfhxE4pUQFk8tFVY
SH/hOe9yHK3NqrjoWEJ4AvrQOMPn1q+xja1vVK+6Mzof+wiDZ01j4LPI+0ZyClO+mWJoj2qk/kAa
AA/g8rqRcnzOcIWQW/8cRPSVCiW4mnr9rR67F1VFDxQ/eqraIuJenLEo1CUoRIklchAUgO00hjlo
QqaOTc68Ht2iHQ7uAUqqBtbLNJocDN5Cl4fZpR9mbqB21yrsb9SYb9tJdA3Nv8OorjooXnTAxx65
41YYd/HUZyelbwqYrKXuDjXW6IHWwxLJnkvde84K5Rk/woOoYWAZwpxzwiwLd0ktpPDotL2WUfFN
I+WKTPCEtsgfLBRvh3i8aUHv2EOUP8mykUApxTrcFKcbAdG5OsCBUAm+yWn+KBvDrV+lGF4OujvG
PXtG0m0DKVwE4altd57ypwws9F8EubQVbFbI20UsqaNir/QDNND0lx8Jst1G7YsnyFd6gqeElw23
wRg94AJ/0LMuhQssXDe1cRdQNNXlCOFjq39s2/6yjNM7UZ3N3aYDQhQ7oZtlhdJ05jGnrpYmv60B
tQTse2yKZt8AlSJ4h/1fDRi7MvDN4xDDkSdVLsPe/GmUmMD5RvwGFXHXj+bjpKDhqwe3TRC32KYH
yDvF1YU19U81WAxIqa9xhIkfChm+g2c2RNmpeRWyHg/LEHQhZhRR0WHVEQdQ1MwAj+moca28Sm1u
+4hx1k+SFt8bmDcmkvImNtjAh0V6A08QlAkUa4zuwADDqHQazB2SqIxdqRyuNWGiiVFZr4FahS5u
insUjnfJ2Gs7Oca806pzvh7SO3UwXowxenRp+avXpWEXFPgmtCCj0Whq7yc5vkLO5U1I6JrGTX8w
YpSp0Uk4R5L2HU3E0O0V8SZA+NsHJpVSsDtqqveUaCUKjcNt1YPQg0Jyr1qFsk884TqC9AkXzkAN
pIW1BIBFMmeYm3BpNdhyVUN6DazmDS3mNzOmnypawgVKYlfDZNxV8YiSM4wH0F/qHZYJV1UpHAMx
HV2MNr4Hcm7aFaKn9oDRjuOJ06MsRPe9oV9mAbkYfjjPExz0XmcbNjEyI1FD5WJExw2i1p7teKk3
8X0SRi8xFXYbnYPBDgXrBs5p76qKH154Tf6EBhhTXiiF7UvBLgN/i3BQixmHLpTQzKyXQhAO6ahA
qMej26+/VyiU4c8YT/Uxy+prs0Y7gTIjptENzZ9UV36hacGETt8FK7/NZpFfCQpi0u07MTjlfvOK
Rc+brkPDHKo/ILaPte5dKgoJYAQDFFywC5nQHQpOJrQE+DxoaQrRCzoo+wrlKni/t75heOSXFfIU
vnAjgMq0aQIhuyDECNQFR1Mf7yYh3nX+wGQIR7UJn3OONjtXp31SQBhrzO9Z5ZMP9g1eTv6FVSTn
esx+lkl8l8javmzlnQRy1plSoXelHNPtfvpWjcoVHsi+rRnpgSKhdPTz4TAwM62SHYzMe2lBcDi8
/n6Lev+keOoJDcYjSN97L1aQlcr8fUDNngMhK0H/jeMuE6eeww1dCL2sJzuwNOnS1ONflHCTnJY8
kim6bv6WrfIOb0baCSOE5LrsEZsxrOwi7vzS7rIq2ZkzBj9J4WGKcToTvCDZVpj5gamv0IcKp4ch
VVDasPwXSfXfaJm/WOqAznHRFXurK5mtUvRPMF7yo2CF5rGRtRIUauCfVBH/hQhoEjaSJOpctjcj
0vGISj5XHRF8I1JsJGFCNGO7N2uEShHL9IME/3Yqsl07FcZFCnvE9oxg3AkKR08sAq6u0caIqydN
b7uNa1/9/Dok6YWaoNKCpaC/zKSQgNearDcE6j28oBqgt6kV/DIMcS+il4O4JL7COgYpQ/FTb+fT
WZBPOnIEzuQjfKxq049BQJBFQRy+Sic7VmS0UgNObjiRv+UOY0dVQFuzbN4SPwtdRDCznYxbDV5S
yZFMi9suFDE30O97sb0KaECKETZubHKICftQlS6EoTOxq2o5HJG2tVW5Axda3OshhnsG3oFfJ1or
CSxvPJo4qjUX3JZdsIiLvkz01DxLsQZk03exfbpAAmlj3lce/xbPHTKQOfmAhvLx3RrXw+hXiI68
RHV04zfjWyg0TiAirB1Vp5JVFDSg7KRIOn09vJVky1LATgEJAw4GvOhjXBhcDT63cvQiGN33arCQ
vsxfvw6xNoMKiTlNbkPWjCWE1s9qBaRgj/dQEdiZFNsxj1Kx+/N1lLUyLMki2G4aHAClloSzovd7
3FbShLJGcWH+Rnb2AETySjv5Do3XA1AdJztscT5Wp08j2QFgb0iU8j9On5ahw4F0VvJCefKU5uZb
3YsvXw9sK8T87+/y0qBUwCHqMhvSax6SHAiSlm48dFe/EMw/Pj+MQajTH0MM4iChG+LHLzKIR2jY
+rErKuXUVOrGZlodi6HCh+XtxHJfTFemF2gqorXw4nUJVFaUkzJjYyOtPQUBxlDdoiIPC3LZ9UzL
2s+UQo1fmr20p2dxQpQFxwC7fOIoOQq/6o0dtPZQ4m7h+anNLQAA9x9nr2i0UVHSRjgLkVY43oiw
t5y6o1zeGJ16rWMgCXrMvxhFlK1yTQbxDK8faEl6QjDvFkj42ySLnPfx5dQqj18vnpnQ+elVA5Rr
xrGa7L8la8/r85o2iCSc9S5+Boyl8pryn02x/9F0aEaHmLL5Culbi3LoFaYWz8gD7rRevMnHYR8H
8suIuDSVq+RkGlDap/gZ/9xj3fo7xnVlDTrOS1Nz0vrSmUakpUpcGQC/mQ9kEztD7Hg0dcgHGsKz
amUbW35tNdGaoDeHADf94cWypXMmdUHBssWPEjp83mf0eNrnr2fw7zt3+S58H2VRK4l0X8AGxItf
sjCiLduQV6hx/hOFczLgxDing/KEAtZVoLUS/E8T2bfk1WyH2ySo7iPs3BxZ467KIcnb0Hbf1Fo5
VoGMconoCQicZr9SEFYoMGiItJnyD6WIMyeeBN5K4h1lNtCJXvQNKbkKqY/sXqFMiGgLrAdFujfR
8fQ0g3w0e4ijqHQEXGTtpkOidBCVR6k0XjJZ+FFmpbZrTRXKjeKjMAvLQkAepB2/oeHzc2O+Vhec
SQUPdDFM4sUWnzQxHIqcyohpFs7Ugn8D7xLi1P51mM8lM4jKBPjfMItTUdfImqwqjF+MwA3jXyr+
cRJSgdlzH1xF3fevg31m9tHYw9yGqoRuUJxfgkh1SQn8Blulc8yLAR0a2ZYP0x4vhL3i2/oVMHg3
2U1/aEg56XfW/cZgV880EN/zmUlRG8jkxyOmFXt6W37PmeZ2rnKV7qTLwLUc3cYA5bZ53moPz0t6
ueR1hc7WzHsxzWV1q4+UJJUzqL6NQqomP5g5GmRRhpPi5Hw9s2tbmDN6xhjNHNxlGSuv/AFdOCV+
6WFM9tKVkm7UdVbSArI3zjVSR0BM4H0+Tt2YC90kDJQ6w9EOnigV7+JTchs/h072R9CYwOBSPGp3
W+yTz1M4Y99NiT4O6QHY0I9h/UqPY/4PeEMTyI5CuMr0HBOMyW7z/6uh8P+kS6+sjo+x5jvgXYYA
02aWzqfGigX9g95Is2jbfYOO26GQvWONOS0owklEjlqonCENQydCqrNoUorovRxv3YfzjH5cPfwc
AIUy/UkTnsFixvsgmmSsfUGTQ1k7FU/GvnYi13Qx20js9Elx8v143Noia0GhcFvglqkZflpIvWFM
BVBL78xxfdMM4R2yO6egTP7rBEbib4s0w0FfQ9xc3PXyUJVTyPjOozR+b30eO5GxsSVWOssSuTJM
XqQdgIUoixiWMbYSfD3mj/5Hd4E6MmpnewrMLt7Tbraj9rM9f6uLiIYAZBfeOdTQF0eM1FNRTrTe
QlM8u4jE4CBL2M7n5rU3GMcKCXC8o/KXHIMsW6WzVSWJaLfSgImtj5X116fCysckmQJvDGZEVj/B
AZCHgd7jqcZ58m+g/Nm1MR38Qrr4OsrKFv0QZXGxI6YDmgRHzrOs9HdjVVxpMj0uPTpZobKRYH+u
LUN5ezeg+d/f7dAKxfx6NEvx3IXtJVi6XyicXg2pd0XF8SoCNbu1htbGpgMSAMQmwt74i/95F5A9
j8D1oBnnaq/fVxfZXjFgITrjXXrhOxWChDaSig/Rtb77ek5XeuZsjHeB53v7XeA0nxBuiycTkt/g
Dk/1oTlSN90Fx/JRcOONdbIZbblVysTA7JRhajC0jH1ya93kQBIc6yC74zGLtka3tjDfjU4XP46u
qrFzaNlE527vHdoDVgQv4q/0St7nbn9UHssjtlUbS0f+fEV+mNHl89mIfXCK+WieW0R0vVA7KSlG
whHioteDig2qMde1xDrAeDCl8A5p5VdlhdN3oFi5nWfNH0WPsKlQUHLLJP95RJDZyRHWvDUqC3vH
KTVPSLnoiNH6wlEPlMGdTGEjgZHn625xJ1BeQKJRoqnLdbQ4XcZwCKswbVvONGmPV9LOjA6wqCFv
oypJHtO7uRs+Ng7vDRQ/foQZ3MlNgQZ5jvLVr5in+t3irOJQDcGMzp8vuPNfC9k2+I7prj9bl+XB
2CWJnb32tGCB3jXXOJUesXEjOfh6j6x8UAuiqAp+RwWrsCS/6JkMYxS7zrPCa8WuJ/l+6MXj1zFW
Fur7GMpioY6yhk2BXFrnNP/dpN8y2HCUG7+OsXKoISlAk46ClUz+tjjUrLiyTK/szHNe7dXkZmoj
jMCeklKwcVreWEAr5xmxwPWiOzO/6hfrJ2mKmFJ5YoEy7gbshiKXXHmXjarmmr21cXquTt67YItl
EmpDJZljY54bfDYwRjz5mvla6+OWiMZWnPnf3y1HKRK6oeJpfE54OaJUd0Cabki2aHefX0pzQZfq
HlUqY5bV+RglRjhdygWddIJaSzoIP8SgvW9oWQyFR5fN1B8MxIe/Xhrz31xsNGKiqcODdqVoiqir
ghO9GL+oUy3SC29P2Nifg9q7m2gGhoLY7MA7RE6pq1urcu28tCjHUWICx00DezGrdRPS7MrRl5nf
Sl18ld1F+oN3mvyDILvtjsaBG+2tXWvRi3AnBaeaC8VEFNhGRsTt7S020wp2jvl/93sWacagp2UT
YunN0WceVKe7qw/5wb+eAb74LzqqaNcbcL21dWXRzAadMIPYl2+PVukkGhkSr0Xd/9n4NOllM3ba
yt+II60trfeBFg+PURSyPDb4zMGV/4rezWt2MdOk83tdoFdq19+im+G1fxRfWARb87p2ImBuBoRe
B+oFUODjshakthdFTxfOaox2u35CVBtphdEBT7Bxzq1O5z+RllI3U9uh6yxV8Usp13i+Nr+KOD7U
xThsxFm7FyxK8KJKoUEGzfJxREqZyRK+3PgrI8sNJQRV2B4D3K935upgZpQMRAD6Gsv2TkMv21PM
Dr2CxMJjx6tquxm6x1zbjLT6gaCP0lxAQgDu8sfhtAgBtkaVCOexfw3N1BmNszJFhz7aEpZYHdI/
gczFXTdMTVCgckT12veOkjk8TDXoYKn/r2dOnpnelq5Z1BMoN34cjzkqfQWnzDv3CJdg+ekExuNQ
PH/9eT7vqI9BFmWDZIraELPF5AUVOJI9RGvGx4n2s1Hw7LLwbqB98nXElQIJISEU81hQSM+WtSX0
4g0NtyNoFLZ5L6GzCx3F32m78kK7UW3zrXHSW/QVtjonm3EXt6wyGU2qBYp2jki4Rlc/0Dv+ccFj
r7+3dsZBll3Esujzu1snx8qJjLAcci6gfSQysOVGQ3O6VbiDxPPodC7CF3Nz0g327V46jS4SG8kR
l8GNG/Hzbphf1WS/YInZE8s6vG51fiBp4LVyTFGM8TIXCxS3tV1SbHTb1gLpiI3qNNsQSF5WX+iL
WUrpB/5LmteXwuxn4wsXXo19Xtntvl46nzceFcl3oeaf8i5/CVNLACPQSuc8v0kBhHctYlxb/LLP
WeYcBDYWeDuTUv/iVCxiA0e4YrDORoiZOaIoifhTse6mqXDVOPoXe3xmPM4KBTLUn8X2M1tLb5WY
yetNs7SDSvrtVy3KXM0G/nKFeDuP6p9Ai5vTK1ihqSiIZ6OorkiW8ApSgLXmgdPI3iHp/N+pnIf7
zOj1B71uoLf4prdr1QEGjXjXo+7oZnH+CL745Ie9t6MrlbgwwsOLuLVOMlYglog4uil6g4uALGst
xkosCbZqfeur7Z9xLL4OOtu4W6LCfcauDHiQPVzwTqUmtPefVcBXtOnt8nZ67ht7q+C3Fpl0FuAB
0iyfZQSrodaDqKSxNbXFwYB4mEqBjeWxM+T6xmNqpTYGS4udY/L2Z70viQBA9oOoKsk1unqnn+b8
0esdYdc5k2MROLLD/dbw5Pk6+ZhCf4w53xTvNldRcndacmSdh316o93Or2YFl72DfgEQUZvsej/u
9X1w8nHDo8H5Ev3YYpuszvC7US8ucJzdhAg5f96QbeXwanUhGV155ak1lH+x7d7N79+5eDdWxQPb
LooArfMqtpNOt/W4cHT/+9fH1dZn/FukeBdGHMBU6RphegdbOkRplSOGIQ6GbH/0fXw7bcTbmL+/
pKd34fwSb+kM9vsZHTqn7H+Gwe+AnY7T1ca4tgItNqHkB17bNQQCM3hbV7ayT3e5k+coXk7I++ww
7LsdjzLd9nDjWf45Zf2wSP++xd4N0fIDwxuy+a31lxrmWddVaV18Pby1C4AaA/031dKgrCzOZF0v
BKPvKutcdBhlkxBgCxnU4V4VXM3fknxcu9IA+dCRUmnMG8tXRVcqSHNTUThHcnxb+vp1KQM+NvEV
/XpQa3GozMItRedCA63ycXcnhsEbzSulc5Cb6IT2tGtfGem/SDosyNmzcoeOUOZiB/ugJDpcVMyz
NV3KzTW2oycl9E9gNjeSyLW09V0ga5EbQ9nMVTQ4kVjBVMppx+mxNbJrVI4fRln5rfnZHotO57+e
QtpaSFjPSetnyH/c1oWpRW300mIAHUzXvoaGpLYJg1/5Uh/CLG5qWfXigbaIdcaJ/HX8g//zKb0u
r82CMvOA1y17y3vYSo5X9tWHoIvlIeDJUIqZoiDHd6O36CSW8cbsrSXBH0LMP+Hd1p2vuiyaWWBI
199mTygWuakTO2Foo9t2oBq7eaWtbGSAbQYba9Z2+dTEjqZ2GFmj0rnsWqfIElfHjwHRBfwDdEwX
tnRrVuYQlbMZ1aTwvqEl8XGAEjg9eSzr+EVQ3wrUXfCN2Vj1K+fuLIRNzxGlmll37GOEQE7xuZdy
76x2CfZEcWVL6WCnibTrUu3H16t93qqLdACVQVrk6LbPqjiL0VDpyCcJHU4UjZuL+BQeem7/7WfK
SkkHLTN0pWg8itJcQvs4Jtxmi7IvJeUcTtItPH5Yj3oKursVbmrs1EClljs9EQ9Nn13kcv0I1IPk
dKyO1YASaTs7wUn5DyMjZe012qRm//j1RKysog8/cLlui06v0qhTzvjBK3hzDPiuDdJ9314m/ia0
a+VcozYGFMKiVo9m5WLWpTyppkHIqWMe4sHF8MMZXnBhyl5m2UpI8Q/0Yw/JvXVB49D9epwrpMlZ
Ve6f2IuDR1B6YENgJ/+2geVzeDJutIO0G54zx9w6DFZWF11Cmr5If/JUWPaYQiHtRMwFOW8sONRC
XmaunMT4BJX+LxMXk0oy7jNRPsVtIruGHhuHvEl/GbL/XYjEbpcrzUMft/dx7h/GxvsTFDn+gEq+
8TNX9hukICTDQCiuSFwblZhy8YMeBAhjJndYD9gK1IDKsDY29koLnkYDNKCZ+CvTuV1cnHoyVoPf
DNELPpIXQ+cYx+w2P8ROjSgNdM/pWj3y6Nj44is3Dd0NKplzsfgztkCdkjEvUNUHaFY4JXblSR5B
kRm3Bre2g2YgDF4PwFMY38ctbsEoCWVNhbu2TwFze7ZyNTwqP1FwIKGyaS0+4M7VoLvj77dUy1bO
ZNYYNRASHwqxy9ZXaLLMYm7tl6DRLvBO3MHm33iSri4S5Mrm/I3aoz7P8rt7DcRZEaQIRZ8RTbKj
+CGyDMoGOG1t6dj/nafFkQwejMsMFjCV6GX/SzGrfEC+wjp719UVjIPX5Fd8M1GuwvXnyjspx/iA
P8xZpdkg3d95jzhZv+LC/GPbVGBt5egUe9i6s1ATzh0fxhzRzZFysQ1f0Hy/lbXqMmjyQ2IpG2pN
a1PL6pwRGaStn+6GcUxxe88Av1iBiDPw8IJ04p9cs04AGa3d18ff2pB43s/VY+j3NHM+DkmoiwFh
/1Y+J2P6OxXrn5PUvA1J8efrMCsIAgJQ3JeRSKeasGxMR3njGRZkvxfzBwJXF/UhPoy3rTvtst2/
yoAQe6MwBzgKcNgSlSEkfe+jVS2fJbl30OoWIskugOSGxXe///X1yFY+lk67HSVxsiB0ZRdX1zAq
beZ7kXTWE/nSmuLCToqqslMlumti6GtfR1tp8M/1RqqpqjkXVZfZltn1Yi0l+uy4wPPzVF5bN+qd
irKA/zwdup3iiPZ4iVvXreAqwNEutzLmtSP7ww9Y7IGmH5pITTGDVfGtTxz9YOxBYoc/vO/elf6Y
vead0/zInK1i8sqJNqe0wMwVGtSfRIiUujG1ohGms6Gl9tiUdqptSfivdDTnE/OfGItSkAlHTKo6
oUX1o7hAZQ/WveL2kzO+Bk4NCCV2rB+tq+79N5qM37pXim6Cz4T7rrBxAqxtlxn9BisfLZi5lLzY
lrgQtllNYjfU8k5LpMcpZ/vDmqpKlCPSk6/7Oy/4bk4vcgmgE/mVr9fZSkIGuk+hDfN3ty4TMk2E
pTukEc1sRTlM8TnxGrvrb6QsuCw1EfiGuaXyu/KBZzoBBzySq7q2VL9UBhQAJM1nZqk9jPrPItmo
Ba+VpZC+BShJdwkC0LJB7/WqGSthKiKL65E+7ZWjsKt2klOG7oAix3YDZCXbAxwiyTKSPvSIjfns
fXdF5sIwVOowtOfWh5NqPETyL9+jc5ogx9uYexPBrqC9/frDrRxHs9gej3XsXyz4Rh9jKri9YkHv
EbPMnTg7xyL034xKX3T/daD/acQt7mVCkbqBMwKuvazWtrC0J9Wb2jO0I3DLAAidotBrwAbmXSPm
DwnMDC+xYkfVyuE4pcmB6kJDqdraR+1IM7l67BRcIqqg+26q0LCMXLi2vKB0qqCuHK1AllQvflpj
etEU/a2GcVsT66dGEEObvMSh0QNCvETKMwuhOYfPxhBcJUN7WWnTsxm3t/gq7xK1v1TJ7tFzV1QX
M0d0q0LZcyzeVVMQ7nPLfBSlHm9J/bnuaxkuo37IPem21RXY3N54WXXwsqUwPvqmkcAG6P+IwXBf
W8Y3GLRXihfeyIX6U4nNmz4w3vIITneH5AZ9A7+1/aC47DXE4JQ6RKQSt+TCCHa1P2luM7W/UDh+
gsmY29EQ4qxSWwUW4PAO8ghAfw7Psc2DWzVNczu2xgmnIP+tjeozPYcHucULUhpTR6h66JFFdDEM
6YUyFQ99Yko8FUd+RwbXEyN1Zn/sXT1SmqMllRLC8i1nWZHDpwBYWozlvqzJMIJW28VlaO6imZlk
5Xvs5HMwzMaw8cD4nHTwZiCPQi8RDRl1mXTIldGHlWq256jjl2YQawHm+PqWAuBKAv5hgS7PcyUt
Gn3wu7NpYAGtajvP/AOFLK07R0z/e8koDEXe7YZFIpUqBmo1gjHRR5AAYo/PKBIk1S7am652gD5K
YgDn1s7Avlz+i8sRggZFuhlpAKZ4EVtqywqDZ3ZiGxZup57UUt+4D1aEOBjePyGWiEzsL80xh2UN
Vsty9anBgwTcaTYd1cBgU1S2XkPAJxOQuZm2ThrOrE8HzbvYyzOtNBqkx7j7fVC25Bv+SbkpJQSi
4Fpvvg7X7qH3A13kN/I09bmBUNo5lMSLMcpc09t8Ga70nJhMBO010UCfcnm7ilOKp2soi+e0eriO
9D+TjtNqzDmU2GONZINwVavHrydx9S5C4QH1VxS2qFV/vBe0aBjVuGVYXonGFlLsk6Af5CHeKQgW
+IaEdzAOZ/yAr8OulT9BqP0n7rJinUrFVNW9wSXxqD8XFwp2JKhPjL+Q7D1hcg7CfgsBsPoB30Vc
rBYpNhommIgNYLTOszO4cRuDmv/EckHyukavkmSUiVmEKDKp1RJDBdggyN+HOPbRbkT7KZWHQ2mY
1/hB33ow+IyyeM0m5U1KzLevf8FK1/LDCboUjYkTePNaqLczmGRE7MvYF5mN48MVZiausIvaff02
b8o9JiRYHqN9gC/pBiztc6rBbwB2yLGHZ4e1XMW9VaIgIYlMtPAjk6LdIF+og4VgxFYy+jkQRd93
073ckslQ43LJdAdTItnywMtfGH9ZloDcSHv4embX9sn7WIvEW23SFiwAsZoONYe4uR7FAhJpmV34
bfl9MKU/veJfhuqWNOPnK3EubEuk/PCbQSsvikUx78UujUbxXE0h+UeAg0L+w9e2wnweHoJfMyKa
F7iqq8pieEZbVFZnWdM5F+85we1+wtpJTe0CAZKmRIohvdG7319P6efPN8c08UNFUxig6uLoSaJ2
kPyUm1EuK7dJQdv5lVON4S7arrl93pnEIhcFRmCAO1qW1RuMlEXkBCeKuYZd3sSnmRYxOcFRvtw6
Z1Zewh9jzQfRu/S+zoLRUzViNW6/E+z+MGkH0xUvNMpRpi2cxCPaRUPjfj2bK8+YOaxF7sSp+rnf
0odBJhf9IJ7FU4M2I4gqN3YS2zhg7+Tw4N/YECuczI/xlrsv1eoEx3CRioOJACemZ7vaaUwbU3vg
ma64z/e9eqx/yleV4+83Fcc+H+eE5yHMygHjzJv04yxL7RRAtQjEswA/60Z36mv5eZYAVV3jPqox
wbb74xawd+14/RB08Wn9so9EuLWzNB6eYXf5KdwV+/I6dUz0ZW/zJ8qLB8ttnSi0q28yb5VfX3/k
tUHPemdzcZXX8HKbWkJZR60lT2dzmGxJeW28Lb+W1QhUF0lZtRX9xr4cylJAnvJsFdaNl6u/xbHb
GMTqBgEbPmv2Ilz7ibCvY8tVTgKHzf8IDManufnZHS3gPJKjw1Tqj5vlqfVx/SfmEkQcCa1BCjfH
PM3KpcE+2TfAvzkDxhnniEgy9/TLv/hanG0zFHBFFK/hPMI9vJvOofeSCqFd9FuPi7VjDdEAkHlU
vqihLo7QNM7yps+biRK4tC/2w7HeJzfV/5fk3uoE/hNqCb/tx3AUppRQgfWs1L4d1Rsd1s83HQcz
OgIz9m+uOi9uus6QykAy6ulcwwWY1H4X+ldGs7UQ5r/yMUUjijVnZzNiWVl22hJpCiapk6azwDss
TM+S9GwqbwEa1TVuQ19//7VYcK5wOQB6ijTK4usUXTeWmGBxEdSWa8rXOppdcZDZQ/sTbe9/EWue
vNkEh9NhcRw2uW5MURazb6mBRvgcQHd0dWw9dcvfi2a2lequLQeqSP+JN//7u0uuMKKwGgzGptkw
x6V94B0ohl77O/0KK0b5IITOtiLwWsbwPui8hN4F7eLIG9sgmHDEwCi5vDUmJPyN2sZ/w/16OlkS
ayMk50JyW6RSx179GGwgg5UNsE/n2MRjBKrQW6wMqqPS77Zq5S1P0otQ916tTH+uQvFgaf1tpsrH
qpm+xW3zuy60xo4zaV/qyYsqiCCMSLUN5UVo5Kusky+hEe51qzokUnudTaVho0N3Waj9sa+kH7pn
eE7ct7dpLN4pQnpvtk2IeE95aXTNHu2ln0UIEMAC6FN0132u7LzYP4hm/H1si8QORcnbwTR/VZUE
Yo1R7lKPq3kIMa+sg8rNrPqJ5k++S6I+d0IYjnadVo9+UZ47LH8eIhN3K00JJBCPGrhXXT3oLX9A
xkPnECup4QY9ayuSmgNklwut6HuCF084zKW23nWDjbLsTzVElaSTp0ODummdeKhp+FdpFE87Ufs/
nJ3XkqQ8sK2fiAiMcLf48tWm2t0Q3dPdIDxCAsTTn8UfcXbM1HRMxd7XY1SATCpz5bd6fT/Lgfha
OX9UQr0YbOzjNK8im2Vx5ZjH2TZB5VMX5EgAe0II/Dxk+aPTITEoNeM4ir7yzZ7syORGBm82s+vC
iGnV98VM90k4t6702z6L6SL8xoYodzEArkxF7g1MRqYNGlauXJaCXsxp+KWV2QEBxR7wEDyXDU0p
kDz3lQH/odSEPU+OS1PbPadGeXDqemON9SMMjO4zxX0oJvuIenLkOhKcsVzf1kZ1b+bOvSL79zoF
V7C2+9mX4GZ5ixSK10/ozJe9c0bdCD2YS/7cMufSAeiBhhC0kSLVEDgDl96Yg+Gh5hpaamvLCVrR
opYjYEug1hcbrr4hcWEGNPPsSUrkjecCZLPsZGTafZopc6AV9KNhSFMYFGB01ugh5+UjElLvsw5S
IVnIa9Mih7hk/GXqRdAY8+zXZf5qiXzLWgbjYEMPnb5iXsOw8QMg6EtVgw2OZgQMio2IZgV4651T
hlXGPuYyD7iLTNZQ8JBr1kPPi70ErVdiwsLhBVlMbTCRb2zdgFmL3FELGoeK8UQDZI/OM5CLyMOq
VM38dKVjtj3aY9IstTf50KFhrtcA6gSV0tBqSN2piX7VYcaCIZ3pWRT8Qj0zQQFEcc81u943uPk0
kDwWLN3DIxNBt1B+lWr7ag6wV59q7U53+iLsuuxTlv0SOP3yn1XYUWlWny0V/0WDfw9ipJZhT5vN
yFDBbR5ACw6NEWLObELJo81I3PbOXQF/VT8tFsdrenlUzOatFPZjvmZzhBIXijt5XQPz0Uoz4e1u
ZQAUEnML2AC+opEHymxlfqZJjAkmYlwtxkVK0gbQoMhAgYG0WE2egLL5rsClRMNQ03p61j8UA9/l
3XAyjBGAxgzGxWatgfW4nIpi0aJFaWELlWFPaJW89CerMZFLKrycWGd3HPZ8rj9EG6N4A8zxiMMp
pS00Ryqoz1afI3vXxH3twObUuu/dDLwOlj81ndi2DugWFqo/XSf1RHbmFk1NQFxwfcdKBf4TY+1r
bfmrHJ1XfOHcx1aa5KD5esbYYpGjMoV38GxnVPVdAf6OXF0w7ZW2nHcdVKYVmkPKZaPYxQkAoE94
L1NPk+ZRl+qDSoDU0LnuBERmSK2AzMZdWJ/TcVJCWLt4Cw5AHU0twBiUPnPKWBB3T+0y6RXtLEpt
k7nmZqTjftaGBzFXMJbmb7CQi1qEqygzWGeFyA69wbZEoQ9u2MxQt3pG7KAvUD8wkdpUtT2mAByr
LPZQuNkO9ebUw9c+ER1O0I0xjJ7RLBfFgWNOA3i9YqnSrwG19EhLd2hZ/CptA+0ny5s11yeVayLI
GH6+Sc08qGoVVsQLPJtl5gYdAbBNk1T3FRu95tqisr3aCxqKVDxQAiip4ogqUVj3DCpy5c04qAIj
4+d0seJF0cfA1cWr4yznbiZaYFh15i+EHgj6fzxMeiBTqS62JnO4NyvYKrLWeRFlU3uKOut+OgwX
W7ofblEfdQ4UDfrfI2Kku16bROhU5b1ty19OAVTkVCSATG6wgDd43k9NcT+NortYRXcv3fyVCX7m
9mgHVWNs3QXUR2a8tGV2r/SF3+ZYgrQBVFKdtN0Iqd24QF9WVn0dNuYU92kdurN6WGxrgWwxf8LB
ecwc8lRhUaUO9PG5RmisLc5jjQ08bKgE8MXcMAIYSQ1oOQhO705OPueqPsAGNtGWOgPfdejCdlZP
RUefALcM5lZ+NytbSs+wP3BANW2uw0u7eumcNZdHLHgLj9jKFoogBFDAO9SATgpvaZCm7j3hSpbI
fHHCXO+VWHD71HWuE1cQSu5BrXzt+/EdQCnutXB8cfWSepyb8KYCv9NTQBHwClXWXuEsO+DOE0tx
gxQ/pioW6K3IvrGbl8qaNkvqbjtD+nkej0zEaSoO04i5VdjyRU3Vs5kOnjOOR1hnWOjFg7eA2Not
jTMjiwDER+4jV2DRNo73rmC7ecRCHoDL9cb+jiuIGFrno7DNR9vO38e0g+Jq7GIsxRdzqZTQKmYX
nXDDU7o4fp1VL3ObJrniBClp7hjJ9tiUw0yvI9sFOJp3vuEsWwAx7jTEoiawnwoIzrotPTK8ta7r
g7y166F7wwmwnZwcaejJF4Y8FpnySx/cmNJ+b8zPVk+PUI3tbFTtcqsJ25Emdn0ZtCLAugsMwSIu
nGPqEq+D6KgjIqm0/rWt5qBQgW+BEXMKIzdrmDxX7tkY9ApHNQ4hXafgZDzl7XHsvx3jVE8vc898
rdsA7BGMqRMB1x9K/GAbmrpRfSxBje4zmVTWEloQz3YjEryt4uWW7osCjHx2LwoWZYS9upBG5keT
9nCMhh+2l4+XvlV9nXxaTBwKsOYX1/Fnyj2Xm9EyDX7T8UQod537BITBrmyUpDLFZlr02CyKpLTN
oNLAfDbHyjfGAhb1ZmLwN45dm6Hnt3CmiOrAYA0QX7jsvso3bAAjrskTjXeeNoKoYFd7xwaznD0q
yq6iJxM+W5isvgofimWrqGhIB2PNTRMdRVqtB7QYnISqwAAz82uKHTVzQPt6LbCIpz2X2RnhD0qV
7zUM4dnykXKCWEomssIlbhgijpwe50Cwqa6X5ulW1Qq4/Q0vonnhCtwvjNTrnNYnueHZMO0khsAJ
rwYUwDatjdIq6sTFVgPNfBFpNLfPA0IgsYayoJVy9QOm3RmIYL2bKOYUpEWHZCJqmY30GrFvcs13
i09paker3NltWMBIsINWZBkCw3nO8i8p5ti2Vp+aGRjs2h85Oi4z4RMCkGDveqgY+700o1mfv/nQ
HdBb77F674rvwa4DDqbSNIGCUMlgIUuYdt1pBoJPd5D1qsynGpaqy/gkXPBRHNtXesNzaL7D7hzA
vSYp3clvHH4qOHJ0mPmLedYU/ZEwtkOmNoT09WG03GcCw3GN1PtKUZMS+7cn0zrWmiU0M3UvCoDr
CN25aCimHBE5rfwK2f25xpN2TUIqEcwC4xO4KXbCh1bNW28LNo1tcA9BrieIJRyNB8Bvh9y+M4FR
NCrhq+pnbx6M5okZPB7BSF6gKhba2cVW1a9XIaDClflxWXy9u6/su340gWJH/znOMsaPSrub58dU
D4oCOTG1SxRtOy/vPH8z+NYiR6xuofPQbmM5Q9ZppD5vHqwOfX/Y9gfDCBl+EoM3IOkyfJGXPt9k
6ZdRJG53LseIzQfefmvDJ6IrIbaGudPnGhn5ZKIvBaplS6MFRMuTIkVIgHaBgtqZx6aog2w1Z1mY
M/vblTSouB2O46OJUpS0IhCPumyEH4MbjrLxCK4yjDl3vXWfOd+6ZZwbYZ5crBt8QT+1eNKT+Ynb
6VFz+mSUxGv7e32CW1L6gZh1W6flSatlxNov5nwYXIkawbZpW4eiotseraENY4EcEfrloEsVFZjS
eciXhFnHvoTpCCwYlexlQGF1mge8deCKER2lbQeMrx1DX7ZVQWxxsfoJ+rbqdozMpY80/F0ywvIk
bwAeyAUCCgthFkKD9JKVZajyfudU29x6S+VZ2C+sWuJ6foCaE7sUrOl5sWu7OUJJwxuUNlD7fD80
wnPdh3oZPSSCNrbVXgBcjLumO7NFD6oKoYQeKVrlt867ji+WzgJ89FhhzfPAy9BlxOPKBl/kWBvu
e8HSuy4sMgOXg9LTcUkppA0fl8an1mVWvhXtokHZAIiKR6HQw7tETeIii18231dYcya6DdGcYSxz
wocZrXEICCEQymu4x6aHHJqBhj0bhbap6K9B+dWqVri0n7aGTbrZ9SzSStXviovKaVRCpaLaRQB7
yJCB9D+b30tOIkGH0EwnT0e8Mo57pXjV5jcjFzFDSJz+QsEGcGVM1sratc22c3cKrQ1PauJON8bz
pJ4dkMFbV3nXMyOBRxkiwMhCgD2hndywjpVybFXwtIGTbskzGR+kTg6NWh1rczMPcDhAvykli9+D
HMWRbyvnO0JGf2ZdmGPFFdqHthxKuDYrZVAbp4lv5+ZeIAk9DoFwEaBZuFw7Uyiwqw4D5Br8bh6j
qsEurhUxT30Bm9RWMEDaa09tIo5GbK63ngYH1dGiEMuApTquNql40Wl1R0r8jkXD/v7p9F+8c8Jq
UjxwB/y8LMIarZC4itZM9R0CbIIIl/FYubFIv3AnjwuriHL1i+qKx5QxAIPPh9b6FymWEGhPqHU0
f6TYNHuyzSqrwK7C4haaBcldH1Y0ik+wig1skEzrt4zhRGgG31LLSK3LwERQOFaYpVwGpoONvKpf
aZtGpO3jeelDF9hj6SiRqIdHbc629TRHiGvRdpjieG78Bdkxwxw7T4FhAdRTIQzXIrMSpZfDtW5B
FcwwGkizl8NiafEkwL033NRjwtgSuIq6Qx6m82WEm60Ow0Iv5TxCTB4vReqJqnoYStVz6uxQpjka
fCY7QDLgvpVgLo3fQwuJjzlsjLLYI0WVaNIOhxkFDdVMZqqFrMW6oFOSpjD0hdWthyawk56xPeva
2JFzaGlw1IUTAnjO/QY9X5sFlLGMw3ABmQuhab4cHeyA56m974jj4d4U5eYrI2mgNe5On9ih5sWF
E3UPqQguGcR5Movl0sN9PXP7aMLr6aoUV/IyGrP6jlGUk4tKxNpgHWrDCBYGOb5rdM+dOhxLIUOj
JpAq9T6vqnM6q6EDlLpNlydpNefFnsIBF5AyZU9QbsA1oECektiK7zgXpcWdxZHPWoZenkKutgnA
xWh50DvwPFFeKh2+vJaMba2CEyRI9I50A80YwlFlMDBQAxVHmqgedauHPx1SYLrjD6Q8NTYUUK2y
52xv0SooEZN0JaIVDZSysjo4C9oYpRk2sEMQ9uJZfXMQQsLyAb4nzRxM5ENv01iZwWUQHW7ivPK7
BcsE8Mauh2e0+U4WxTcNWKLoYLypBNmor3o8cv29kfraIrljSvGVI6SSyDo4+snMX8re8Gf3teeP
Q/FhVXlilr9Mq/U6hUMKOOtequYneGuitdjZOMKIR9nGIyQ1h06tt5J2bwrPX6jTpJulFuY2Ta3t
wuXOpnKj4zDY6KzjYd6uvpH8Q+L6qMxIJwkCbBO2ElrGlnVwmRma81trVbhpo7MmbY96ZkMGJz4h
BEs3dsbCulgNX9c/dAJLgbZuPM4SgW+9U/rSG2zNJyVeCHqwMIf8ctRDRc0CCVQTkuJnWNQZ5D3v
ngBrVHFbKbXqtZo+63wP15CtyZfYzbVoxkqr2UtuzT4bVW+ssHluqbjrcweBvOnVioqsgYWwDpE8
cUW89NUjz+19U+0mGGLahV9Y6AEkJJjSd8XY9Jg1DFQEeO1K3Ea0VgtJmoZNOYSgIwMZGzmdvqHo
3G6MQzNeCvsxKz4RH2wGFVig6s2uFJ+PU1I7k49Lna/l3QXdxEGeyzu96RLUP8LBKQNhgyUEj2pp
jjGdtFg3u8S1gOIvv5Wp2BuKc5poderTnVbcN/jLOmPJ0LWw/MiSdi58gsZ8ke1afVdqdjCMmddU
I/b2w1I1r8h5JkMLotd0UhR9o2bqth3cSCAm7iwZjOjBHY27Uk2/bdrGTcGCatn8x+jiVsD6Lwc5
TxwgBXJvM8wVSu0LJuieQuHYiL3eSh+48qrZH/UAZ7T8TsKxQlPTraUECpaP5A9DdpfiRTQojpkO
jc2x30GiG7cqqCB8ViNLwSmoPKWCbHQYsTlO5dMRWWqtrna4Bd5PphmkGVJZ0NRaPUTTdIra4lJP
dsSMcylQf7F3eukEE3vr7DXATr+sFmtQSA5/b6RWbGTr8MmtfG/xMeSEvCDbgFRc0UKqqPqVaQVW
i1hUo5FZ9puBWsFg3nXLQZTL0WrUDR8OXYcbzaFUcfcSHMcPVifrjFjmDo50JVbat6IcD0xaiTlm
F67W4aj3p7Jvt826rvrXzDJgcqOiJahmpgdvzL7Tcbc2/BHtQcMSW+2nK3XweRGpjUdT6EG6bpKO
FtkN9DWNA5eLbS7hMszomdRlUuF6MDUBWvWGNoe3yLTPc8tHSv5+ghBzkGAK0BriXOo7wCqkc3rn
ss1Yb7k4F50499AtqcgyMuhPukGJCt3elxS+LQqeV57Qwr9z6BiXyKS6ZPCX6tlVim3DnLhtXgb1
QXZwTOnVyJYyoiXEj3ibHSIqA9DafJafDnsU9FICsFNy06Nw2KEuYP6dRDDGfKo/9g2iTVG5Z5pb
nikO6ZQjAFW8BU8z5F1sOccFe/bUmT4UOl5Z9vduCsNacocyAa4KePqBfcKkMmfPIpuCYbb8FpMM
rTUh0EwIy3AQLYg8MwTJx47JsG/eOwJTGvd1YhYOsaSbHwv8lzWci3qB+CHLgr7/bO3PDHLKme4H
/Q1c3bZZApk9LrCoJQwHCVxruhK5o4xG1fiwuNjrrPy9yuydXO8A+RxUMGZBXj0pS5QmBqTZRhMP
MTZJs5THEZyQ9dx4dVpRexC3fWZk/VvqPRa7P1Z0p0zdVzYj7Bkt/dKk9FTqKW7hrxTpohr1CrQr
+T2AYxAZx1ySe6TCPsBA3ZQLgcOShVzcgVdnauDrI8ymNZSiuvUgC+WocWcLWTWuvXRLocpTuECq
DqHKQpLMaoJyynynuHT1AS1KfllYT5DkYw6JCFZFSZ0CqjhPwGMTTJ4srz84NkMMN39VtaQeXEPA
8rvUWdIvzzk5GfWFQfI3iazw0JboGwUu/yg2v6vcjO3xqy/fKvE2Iy8K0w7Idp51RSR6Zz0urRbI
9GHmVjhb6rsGiy0DFlOTY24mye5ms3vsjbOGI6KantKmONdmC/olIkaY/BmIp6C/XQs6EA35sMYK
RfmrLwd/JuZJQTqXGWW4NDAchrAbymh/ae+V7kn2sC7ufzn5lzHBJAf1KGt8GHQWutMpg10D6q+K
fjAXIRD60tA0Hwbk8DJ3OlgwitJHHbZHPFRgxzRCgLQIA78GVxGFJKR4SZEnXa1jCmTmCPJPDYTT
FXJPqYLdsooHkNbgDjjXDxbCek12yZSBCu78ErAucxgWQRuYaYUgcUg6VBcU+C5ALgCcTOovDD6u
ehUSdHDCszUAOYtXoQrLJMocvwTfDKoXz1SbgBQI8MwntP/AGwy1k6oN9RH1Grf3RN1/jEsZ2hqL
GGodDnwdxjUWPlsO3GPuEEkf+pHte2sOa17il06XCS6XCOkgvMrXMlDB5V4dkSCdcwlStMtpmJnd
A7zJYZ7Ho8yuZq8dYAOMNtM5ml2uo0TFB5gCsQqvC/5RdT4JD614r3Up8B/qcIhzkdD0DEIfVM2l
W0ubgxrG1biUPLrDlCbw23x0VPo5tgaIpLj1CBh6etwc/Hasn+HclOImxeC+KJovtRSPGbZR3Sn2
ZobKHKo8oM3zGv8AxpxbQy+zKGsRLlq0OPSk3upG9c708WKZaekvNjnOkzwYQ5OAI6N6FXUwrWuz
CQRubblpoTaiofdC9B3KuLV2yXj3XkCM5hW68Mel63zRWTunEc+9ArgOmXR+j0LPJTMEWgGqM1jc
Z70wbVxd7X2HozDPsf8Bg4gzMu/cNYF+0AfBPcRrg682skKqrnmEjOulb4G5ECBqgEP0WYr82A+Q
4JcNanWWVNAyhVZKbHEafOV0mqCfROCebJX+6KI7xZQNjPJyuPHAFwPYMMHxXAS9ZXqH+p2FOoja
ZLtiUEMr70GfHQ3cFmtcfHALZLFwJ5RoeuuBTMiMmWz+0MH8MsiYxbmhn2Ebg2EogPsSdfCAW2MT
N4r6OMOqNKBz33o2IvTVfgoObVrxjrtc0JZiDKvZXLvCUfYk3ZT0mMI3SvM/CUWAEzChV0YLH1p2
/yzMNyay+5llriKs1c0W2wONFLQGq1F97rYwZthVL7e8iH9SHqxwbmJAQ/g3/zSbimESdqs9DSpu
JR1cLhecRyiMWuXN5uefRD1ofwD50wE3/29+u1arbcXl+CSLDa/hLN3agTF2D0pXIhoF0IlNm7QH
e6BOo1ETN9S7PxAIDPQsgkkHYRH4ZdfAL6RiXAlXPgdKqW5Ptu19f99vu4c5+TUDnOa5sQWr6SNc
PaP+hhZd++nJV1QKmnnJf7Kmqy+rVUzRGfjAPFD9FRSabdWNHffg1d8a66dJhL5hDc4iqxfOte5d
W6yGuTbaFR3ABWCEI/rHKv0/OAMgdWGjt3Xl+hHzul3PsOscNX4OKXS02lVMByXzuMfCFV7Qn6qv
W+qmn0SZfwx4Jcux9YE2yAmIJ/quJO0TTUoAlsgjpBUBbhoA2MsNFABh5+OSdn9jXa6CzytpFQTf
aN5Z5U7qXw+b0nIwW2rPT+OvNF4hXfa9tQfdDzATmWjnf4/2gzoH2daVsAfTHxMonz+nyqwbSpZP
VD7V1pCjym1KPwPv8kbX3A+yaNgZwMnIQMsj2kuvNEBUsyi3XXPGJcf2AKYLMlSF+/RipN+Whe14
pw83O2p+mJnQXgJzBgk9fMiu54wzEVYraTo9ab+QID+au8KNtNrL9u5B7K1EQ4sr6vKpr974fj+8
UVQQDbxQEFXWkf98o9NS6KhjpVDGAb2UKvZOm833//VHw4tctXBwVoD280oQh2OtbAcbTYi58pHZ
+wmH6b8H+KEdae09+J8R/morSdN6ILNhPIGGFDjldCiKufEkzY9iNnDdd3akMmE6WT8A73fjBf4g
9/tj7KsXiHTFjMo6VZ8smSzzL61/tBe4i0/Qrcjg38/5n1z1aq0Z+FQ6/I/R1YnG+T8/VpPbFI14
aEkWOlKGdtFNHm5sO5iPC4T19ZkN0DnVbf3mqGKn6uW5zkhSzvmmt5TY5d0JoNMI5pK+IkWC/weZ
Es0IoSHfSKveUiq/iWnuTIRsDitwfXKRGq27HhXUogUa0dmm6FRKFjo8D62LFzw0TTA0JCiMCf6y
Q3m3lBRmC0i0zQsiNs6aU8eaPETf0ysqv7uBZneyzvAv9XyjUvsTn3U/p/gstimgXFue1XTcjA6y
bujMflxUjM8hpyBw48ty5ww16otMwWadliMENVBGWCYAfWkBc0YLZfIKlQwxC2gJXA3Ok8orcpIv
//4GP7Qw4Uf99g2u2ggNa55MWaL9bAjb9/zT8uVXuumDCQILz90yH2HjjQPyxxmG5wW9YBV/X28N
pQQiUVaYYc2sQGrTPo9FUk33quEA7TveUK/+EPJgkWoaaGwghfxFPIJGtsCU6lG75FA1LD7cJP1a
dCgU3tgVftjw/hhoPVd+U3XC6gi+vAIDVfqMTNMn4i+/02/hqIy/m+sMnLWgirrqyoG9bkumdm0u
E+7VCC7kd7rND7C7jXGDDvMYNVhUtdC+AL/R2uce+aXFMHE99nvxiAp4zAHjnePbtKf/VLnXyxiS
hZVepaOB+HpDdBYNzrh2N6L0KIDoFpCMjjqK12WDC0RqVxPeh/Wsmfl7O9ePK805dh0FAKK2Uf2s
kED9a3UOOxEU6SAPvxv4BHOaWcbMmB6tHmZ7aOsNmomFdDLiVMnuLCYfC1v4RjN/TnD71VpUjqvR
JgGpipPipqgVDu7nMsIbVCFYThoqS6OrRQoEqbCte6eieFTn/KMH0xw3YrrXCRyVoAj5VqB6wY0M
sMUhZQ8ldXGHh6+nXwzWSVM4QSJjuqQLtATjwvdaitxQW/UPamPuexTeIa0hr2CK72ZjUZG3NqBP
crhvVupno2TnYQZ5C4kI5Ev1Lw3VrIYqbykuCR5ezZdYppNr819DxU6oryOPqqQxLyqI1/pTTfkO
1t4PgkGj8u9N4KdFYmJBEnXtuIEt0Z9zN4WEblFGhkk1V/Cf/C70jzxN73F5D/890LqZ/DVTfhto
Pb1/WyQQzXV2qQ/j0yA+NApNmHPfIV1cgrqum3tnbG6QJm492FV81RmQV04OxuuR+EPBAPmtLuyt
Nsiy4sY7/Gn9//4O15/y26M1hm5S1cRQFt/DXtRrx1UpebPj9NYbvDoyjaWsCJv4uv7X3p0q0J7T
II36y7riRSSDDJ4jPXQ4yk1W/k9huYF7BkA6DlC5uD/++YgVQG7Q4WKLIzHboAm892Ase6f780MW
2sciRZ9Wv2mDqgzcKVECcSMs+vFj4kZJ8ANc7DJXj47LHEIyDcOr0JwjRPc0EFps+pCSGw0ptwa6
OhLnNM00dcZAHWAFIzullQoq8pHl9MZy+HHOIMW6cgJwvF2Dog21V8ZGgWZjzI6FfsmKezv9+veK
+wGQjnBuvYaiuwwkvms0kVU3k6wFMAENejM9t4RGrizaUFEWuF33wwsb+QMYcY8AzeZRl0knaBYC
h13IRVxtgDuXsqAAQ2F767Q3Qs3/Dqvr7eD333a1HfRLCRAUo+NTsTEiiloy8NxeGWYhkr+b/JvW
/nBmqMyjFehm4986Wf8eG1cUUGAc5J2u4lxjnHo3XwpsRSH6PnxUqj+Wu/welA8f+Z4kvzGn1kf5
13BX4QGapiGE6TBcSR7r9tLdxEj+OACWpbGSodDAcH0rmRgfhhqxNJJa27roTkMub9xWf2rOxA3y
f8a4vpcMikMNq8EYBfRyYB/TRMSqgrjYc8ELfsKn2t4KFvWfFuPvY159p9xmJqUpaBrLiDw+7fXt
aFUQddQ9jNc7JJVIvirC6hEVNBRvkXQ95T0EtB1E7dqMEuHgwAhcLUKjQrzfNuBzCUzrEggdXxbG
V7Eg2LDVajf0OWImgBoQouvPJIWm/t9L0Vh/6l9zANlu0Idd9FFdH7MgTLAcIvnxKa8HiL4VFKB4
qmymsXjNSv21Y+UbPuA7rAaiGiFg2BPyaer2lqQ0qqEYgEcu/TDIdHCz8r00yYlI3ErQ03MxJa4Y
TAA3kO+Ndu5hyJUfS9okkPuzsAIvKJgmF30d3NLwsOqNJ/t5k4E88r9IG+3yV1vzvLQDCDsGEjZP
4GTcl9B/R2NS+i2ybXrE4xKK/Hvro//49xv9rz32rzf627hXOzVxZqj3VkhPsUnhioNig44qHLJ6
08YN561yN5znrw4V+bfqULzV0Uruot/u662M1U8b+Upb/P/Pf7X45GL2OU5H8aS4UCZ0Q7rhDFvq
YN3deOCfwn841SBpBDMDC40afx7BdgpxeE3lCpyARmnbb+sSeiaUVjxxgEdXwkIldnZIvjMZwzAX
GMFblqTrCH+98t9+wdUrx8xdeAZ92FPROWPkQJ7kdfUSkbG5Z+BuJ6mDTqV/P/XP5wQ4k2C/ABqI
Dv8/n5qqKhRHWbXmymFyOMKedNtEeUQ+IWwrfQt6b5/nBxNbNw3+T58WniY2pB4ayF1XQU9WD6VN
lUk8wTfdmV+4lqh68u/n+3v2oMsIbBt7dZfV/zIG6CCPKJ2Ko3gIlRpcp/wK4iwbEqT/5TBIZyIn
TpAANEBpvY4EWK6xlncF4A8mTMU10Ei7LBKjEv0fhgH9Bb3dNhpUrw8iQ8/GQayoIBvX7JIJhGnU
J+LWWfTXZoqnQTbaRT3DsJFuv/ouKYHsq175BOv5bSBP6zS+PMnICGViuTeC+7+bvf8bbc0p2vBA
B4Xozxk4W7OzLDn6htdmb5pUgXqZ0eoNlK5vRcNptfxyb9xd/j5tr8a8io6KDF23LEMrsX1iG6iL
2hj1oReGK+YGGsVATZo5/ven+xvMdzXkOlN/u8RgJ+3pNOExWZCfCYKi+lA9iwjOlBH70m+Ef39F
LFeDrSf/b4Opc4Gyxtr2PbGnkr5pyve/n0Zft6I/tqqrAa42y9ls+mWw0PPXjxoEPzMLkS94gUR0
CSt0pUZoPADJolcNH7ibLS3nd31GQz0voAHTqqeutlKvRGk+VdtQDJDW1u62qY2Dq4Of1JBIhfh5
cmeU0CaGbIZDd3MptrKYZ0ib2S2DKrKGiH8+DrGw6ZvrXgG47//j7LyW40aWdf1EiIA3twDakhJF
iWxKvEHIwnuPp98ftE7s1UTjEHvmShEzEcyuQpmszN/Ii4/TpWU/hEkbvISxci8GpDSQoZRTB0Hy
o6/13l2qyJQlyxRc08xT8MF88d6Nq696LQHbMxwZNPMdSU+4gzBZfOwFbHitHrisP/DffFRMnTgo
0IaWtLM/AvoMg+E8BNOwi+nzPXRxfYo6vEqQA67cuu4eTRO4JRXQT0rcwzvgyWjrauMfWyOGW0nb
1/YTAbxACw4nwmL2HFrxAKZaHrY26M21tPjWi2vJoE/sGz72gI0LBIyee0CL4zU/iN9+kp62oV1+
mn6rL+GD726KeNykqHNslRI25zcyZUuGfMx3SfsYhQQjq9NTlPu/LT/zXT+ITlYmn00FEkenwJXJ
2k9GYDxKsfzZI09t4vi5ScrPelk/RfK4cdyvbS9KhPhL49pIrXVxaaJRmIgJ1NpLnMp2awHg35Cc
XJtyNH1YiYq2InUwdIVnBIkyXgK4SG2+q+CjaOI3w/zkb532q6GwvkJXjD6BtXRjzISRhn2ijReG
+52e/qfKbH/EtQdVrAs0ZzC2MtqbK5lPSvf4fwMuzqamB2Awekyer5W7qvniKZPrp8HGql39RAal
XIvLknCLT5RGaR+WYAQvgZd+iGKceWrj5/uH4G0viZHMxgKUTKRZUmFxalDa03UftMalMpCY8hVt
10jKi1+qXMpydRzHULNlSIGwhLznSZiUjTGu/wBSDoNPh+jzUu0l9Ic25EU0XPoi+BTjDGwHefer
EYejMEzwBoMS+cAEdSYthnvZdVtm0mu3AIJQXNsSGRbYzrfXDBQPg35nPVwS3bxP0/Q8TckXQwPr
gwGs5vpS75QaB8b78772aXkNWPPH1VSSurdRK80TwtIYh4tvjsdGGx9qs9j6tHPS8fZCmL1fZlkH
MlOL/sbbGL44BhRuy3n5cLLGI5fZUDy1AtirmCq1De1m7xU+0CTNfGjU/uJL1rfA43YD4fMvhmsh
h2Ba+tzyXQxXIuETYKIOF9P6Ejavpfnr/b9/+8Kcl/FVgPlyvEoWprgUBQU/0r8JWEJukrjWfrYY
DA/xSahszakOIC63sv/VxXMVdv4EV2G9tB0CLY+Hy9B4EH0L7ynOlR9dnh7wsXhNk9QE4Fnv3h/s
2n1yPdZ5bV0FncpA6Vo94bum2fdETeCDyc2POBH3uGltVVVXZ5beq85hRwnyRq40zvUhiKdwntl+
J6FgGAK59e0pcni8Dyloi3yfHOLRGTTn/XGu7ZGryNr82L0aZ9AVmqpkRG7Ej431LYmjjU24lkIb
JO2oE7P3IVIu3uWaANXc9I2eRwKG5E/9AYUCZ3DEffuUnJPDllLpyoe7Dresjw1iE3u+RTghec1B
O/bjx7JBq2QLXTFv7MXGJ9/ScbDgk93iuJpQGQRP7zAc7zF6DrruJy++wWnjYtPX8zbpFHldUfYS
waJhGbPY2FXT+nkdZf1Fs//jdlZ+iA+hM7+zxJctfNptPYeKxnW0xS4vQrlLp/xvNEg2HzWKHJNb
Pw4v9au/ix1aZT+TP71b2fDpXAzrklfhZLj/eFXO78l5gmdB/6V8b9iEVivLaX+hpQuhsfYRZdTU
ZGPtr2Q011GWax89Gk+uBaKE4fSzol8C5Ohj4LcopdTZ19JUthrhK5vNsDBCkDEKA9r0t8ZytdmU
zm8ttY8psVf9U92Yv/DS2kgIb5Fv8+cD+DvXazWgU4vtVmlZIeHtw7ps66dgqo7Ms1tpw4sIbqMb
jd8jghjHtkC7H28jKOA6Tdf3v95trejtb1AXh0oc1WVVSGH//17q/bM6OMHeYtdDJ4/s5KMMjiv9
sa3hPw9uuSmvBr+88VHVCwyKRaybU3PK9vFBOgTH5Fwf3x/gVpjFFkkqAwyrzPjGc3iUjtWddtD3
xWErzPo8GkwmEu8AKJfD0SdByC2VODXC8lBirJ+61e9l5MrzUiqdVFThgpbxedQK+kPjBwDVUKt1
9Eta30ydaGgbJ4jQPxGFlvZNGP15fx5WzkCqS2R1OJWsAMwwOE6xv2u7Syi+DsZTXn0Yt9yylNUY
uF5Y9Ic0jsD5/1/tGVNhPNQ7u4vUhd+jokRBo/AFF9rQQ58BdaAe37tDEe0qVIKRwmgfoiE+Ffr4
MOURjFwB5oY+fBan8FtlCpED6clHEwIwtMWb0Rm1qt8ldafu/BQyr5gqkG/4445aW+Oefn8OJjm/
5En2OMKEAjX0Pagjddf3tFjHtCz2tP62Gi5/N8jbdYyaKVr1eAlgHMUr6O2gfVPzYx8m8Us7Wehf
Q6xIrE44lGrswaIM/vgGVsu54D150XCvxThimF5112iise9BpAWdgZxOJQzwNyzvQxIMJXy7GOCU
R1dioMwQpJHTmxacXumrrBS0+eKC2kF9lxqUQEcMy4eq/oHFJrKf4+TqZfSIcMd39DrO4GvGQ63J
EIKM6TGO02dTKH51GVjy91fXbduJ0uJftKSIVbdkLWVdZbEWtEnNNe69zu2e5LNCkxCKEQoj34t9
5Jqu8AHXWEfBD6S8n30yQre9Q7aq38xBb6+K+adwGZHjg/pZIsUtLW0CdKa0SxNiDGdm/qfMzOBJ
T3dJOX2v+yzdvT/4lavCpIMo8dBWARotS95Dmfrwg4GDeMLHQvtgoqXzfoC1vOxNhPkXXG0symWo
/Bl02HsUQKcJVQddhZuLbI9tKvkvofHvgip9bevxT9gJD2UvvMTyjPXz9X9q9ARMfAZQqzySDQN0
7Ntf0vbBJDdzr7+ZiUAjTpFOnsLjH3TIkLH8+P7AVw5volFVkGa/vxs/IkMTxARQUnfR8gfI/B9a
M/uRiOMJnZOTHrGBikTBsWMLNbZ2MRMXgIEB1IDH9rzEruYb4sfYCXgGAfzPf5o1d3CgnvKmPg6W
+RwH9W+qfjRx4X2H3RexDJ/eH/ZafMY7g4tmKyFxWegw8rbpddFv/l7K0317ME+kq257Ss7a6f1Y
Ky+2N6EWx5dn9lLTm159qccHpTiCNgIoq9le/6VAS1xrtqRm19bym4CLJ2JVomKkZnFzKdA3c/qi
VHYIrkCBajI61Hp0bihp9BliEwp8adFTYdhmsA8C3Xqkfpvu3x//5lwv9pbWqhriiEJ9Se71s4Wd
QGPrdnOR7W0k59rbkTc/VyNNOVPlKn67rmIVnSoeHfz1g7RHvfjASsrsp/hDtetBIpWzcYqTOVva
7LegVQXEKx5YIFooaxH4bVwpMeRWtsKGXEv/k9KOibAdnY20wczJbuUg+LBxIfwtU729FueQVHN0
i0ORnOBtyLQNK8+azJpWs3runuD9xkflrvmUovb9VL6qyDabLsoWO32fnJVd9j2Y7PKb6A6H79J5
dKVn2L2uVNrbieda1+b6p/2twF3t7mjoLDPO+WnzXVV80o7dUTnkJ9+pHFS6N/LPlZwIYD34hTlL
UCgwv50H3fT8qvFZXmUV77xyRC60VFDW67cAdesfGbV6UImcljdPz7TNmsAMGZZ4tmyU//fpAct0
F4aaduCUdvujnP/zm8+SrkIuDg8xKK1eTRhcYyCYiN6IFG30LY3b82nu4sza1LBpeIwttkwRDQDC
xqh56fIAiTI/2QmWAVEP+JwQ17/TqPmlR9ovwRBrW0gTPqgenNSsUl3Z6tRDaqh/4kyEUziK0Jh0
BYA89el6tO5THVqsPqXy2cOrwQ5p0tudAfE18qZjE6sWlxq2JnIx0o4YkSKxBLCXvZU8AMPKdzF8
P+xq8rsQEl+vI8UGCcEpJfVVrlGfoCr1NRuHT9GA3tzQ1B5yFopEzaGUDlZfAeD0ksaFhlLDeK8e
Jyn/GWI4pMjJXSHo37xghBVcNfYoDii2TRhuiuH9oHqfdKsL7LDRf2iChZiM/jil5ReUns6lMj50
AS3+KU4fAl/+k3TfoXM+NEP9c/AyCNVl/NXKZzD3FF4iM3gGgbHxyrhNhVTMrf42sxG9uAG2TMoo
dV2JD6RVfEDKxJagPm2c1yvpHSGwC0K8F8LKsj6Ouii385QZgKq8Qzi60U/EANLn2JHpv9moIv3G
VCD60Glu5mydamvDM1Sk50FuG3BmFg8cK02jlpqAcBkQMvOl4kvtyVtMvNsDAylsncOCMZKBLN06
UzmwkBtMvEu3H03HP6IBk6MXu6td8H3ZZ8RQfUc9Zs6/KGwSmO7KDJTBYWM5saPaAdOWU+Oiq3ty
eLRb7+Jd+duAJM76tzttL7oFPgaJI08bH3VtXrkjwFXR9KAivrgsjKQWrMAfcLTX6AVjA1VWL+8v
m7VVg8WrAfqBHhw0irfHsK+XqAKqg37xKrrZiOBpI+qFpfY16KSdNSUbWdXKYawavD0o7PCPyRH2
Nh6KtmJaxLH5N4OTHd1JAP2iL4L0vOIUj+F+CzB5y+DEQ+s64lxsvbrVZkpHl44+vtgHf7IzWn34
ItRf03vtMNNTRJdF81zfFXgnb22LleIHsTHunbNllu7S2073SCJHLzQvs7bfHqEcFBE/ay+5o5+Q
yyB1rVxltPNPQKz2W/XHlaTqbfDlwKeswnwWr3j5Mf0uudFX9CGGH+ZTei85xp/ucwEiFputzf0y
X25vMxz6Y/CCWVQqWY6+eAqZHLPROHIQKWAEf6LyXqq2+AvFHckRn9DaHexNEO7KPuHRRXFJgwIJ
DWyxqngpjYLvpcIFLnK/m9xsH56DBwsaNJKVotuA59qqMa+uq+uYi+lFniZtuD4MegJdaI/GnbGf
jq1iS49B6OA+btJLil3UCc1jsEuceGPjrmRrTDMEHiADqjZL6r9d1xG3bh7kUv2S3Tcn5chL6Czu
51wNET+ncN8/JlYO39khdnbBoH7Av2+DlQjEUHQJvMsElD2WHxpUE4f4178IQn4GEEClyXzTZSnM
Vg5VQbvo4od6ALSNDmXnhxtn6vxdlsvTNHhl0KuCAGAthlLIueojWWhhqxfxwqqd1oBopcrIJW0d
33+/wSIWr1RA+VxXFrfz4vwWdaRPsiapX3pnNmwvTjosq/Jze2iO4c5zO1u11a/l/dx0rOzmOJ1L
vHFmW+8M9JnmDvvsQ3BoXKRo35/plVP/+nctM30z99KkzFi7lSLdx2ifiVF96vXxdy6ICH8g6Pp+
vLVj/03AxZnQ9VpUJQoBeyhMjuzIO+moolPNsZ8/Abz47eMTsxFz/ps3k086JNLanrv2iw2CJ0NQ
5WAZiNm5/l3p5AdrR8q/az5sHUAr24MismxQlwAacdP7DNIqqeM46l8aA8vtUkPwNthXsrx/f0h/
k/qbIaHxIFLJo4C3PFoTT9BwtBC6F7ZQ9NGTlT3+SmhdiO15GhEFCTR5N2YdDLRGQVtjLL9krX9O
GulLissq0hC4H3XVZcwqkOuNeFBaySTr1fGsyNJnURmeWq8/B1JzKZWgd7ByPgqKeK/E4R6VwrMl
9PsIybfJx/IeXVsnrTDslFugSFJ3qAbphxxLX3y/fc08A5nmoHqte/PnaOgf5a44VpP6M/EMrIBT
4UWTqkM/228KHhQcPe+/VbJ4kKz0uYiHU6Kk94Ugfeu95GsuqFtgkrXvBdRodg3mTaguT5pMmrq8
84fupe4LN569VGvv3h+2jpoVuCelKp2VwQEgK4Ar3h6beZYoeVim1gXfVl5L/XfjrvxdPPiYbDsT
OlEHNCxr4BbuZr915UY0UQTRCQpYRV2C/GJ8xiSByjvZsnpG5glWoRO4qpvfN5fxhFD6Zr6xFXFx
H1qNN8lZPmkXxE+/F0V/qGL5aWP9r+zo60HNx9pVKhdIXt+PQ2DhQJGgkhQjeDYKrV1a4QbLZm19
XAeaH9/XgfCtkEokFTEriE6y0H/LZJR0W2MjG147hhH3mJcGOb72t419FUan+1HUQaBdAtTyO+W+
M/clHhBG9qUoN/yE1rJBrI7/G2v+fFex/LpL+yQCHK49YG35lGXgqbEFQQhjcMj8d+0PEzUOcEzu
sFmmX8kITYyGQDBxcAE4XXw3f4YPal6m8TRFBQqf4KPgoOSCJ4UT7f4Pbmjztloek9fxFp9PDOuE
ooI3PzLqxBa+Iovz2P72X8VP8b31WKKC64hutItNu7cTp9nMgNeWz3X8xba3xAlRSiG2LtNP/Rmj
ZB+LB1cBZCQ4VEqU6NROe3N2RN98cMx32jsj1xdd6zxRgObNqocqhdTJrbChQyr1MOwoon7hjt3I
I1YPuJk9ThkKzvbNcy4JG9O3qtCigFo8UbIpnQGcNxCnYofc7Sf5RfndH816I+xKCgeA879RF0dN
pcB/kkzWk19XLpqKY/Uwjbuq/seWmjDxr+Ms1q3kGWqCJhXH96RjLeTtUUA5IlbyLCOH+f7Rtpoh
IVgAzo9rnd0yr6mr/Rn6Y5xpXqhdzA+DbGffZsdCw5HOqII+ijwc3eA8bYpHrU7kVdDFRHaRWOpZ
xIGKs067Q19xOpWH+BlHlFFyk7tup/CeaLitSBde3h/w6h69Cr2Y22xopc5MWanRyT/Wh+7Y74WD
vOlzO2/1mw2hagZokr/HzyLxNIvaSno51i7oY4z2jF2FlvAl88vLJKAj6TUXrS7NjfW5dhVi5GdK
qgZq+sbzfVICw4xD0bxUAx4x+teo3TjNV7+byeNFhb9Fz3ExeXohCqWEbs6lrFG1R90e5fOCbnYS
/KuzmxI94G9GYt6U3Zoy78Omb7RLezYP0j3qdU8Dxp0IQZ7D/b86vzQoRYiLwdK6ScyEppiKsOWW
wpThoDv9BxTMrY+d0+3aU/8l+4Dd0T9fhlcBl1C7Hr2JephUgzypOc39RO1Qn7a1LdY+GJ139jbv
EVoRixth8hQxC8MIGAB0frHrH+PU2OuVzGlyeX9Aa3cPi31G0utUSf+WpK7OkU5qBMXoLfVSlj8n
pC1C6ZNfbaGjVoOQ2s5NFSCRy+wy1fqmJbh6URF9kz3dSQfMdoSNM3EryuJ0knAiEQVjNC8D6VGR
F4cyQacg3Hooroa5Aqosjgh8KXysBkrzUk/KxzYTDkVkOdaw5S0uyytH0TUgZvEe9YdcxpSoNqGW
zABZsE/Va3w2jsWvGRGCWRj9VWu0zbtZI0x+MbrTmLubNYmt0S7ywBJ+C17cFGC1JDskmuWMRfs1
8oRv7y/DtdInpwYN3ZnOAm1g/h1X61BvBgH3uNYkM5jum715QBr0MNwNvm1+6QG6zFT8uValbTTG
1s7e67iLRYNxVppqZWFesJiU1K8jl9r7I1udwKuBLc7eAeUKpI8F9TJqPK11eOQVtkNlu3s/zNrF
pdMnRlEA28XblnhWxp4s+ZwYPtCDLEm/4752D7D1cytxS7fdC8ZqWx6dq2O7Cjr/qKuPFqXqhDBI
bgII1pFBxzZMxghH3To+btWHSKyuB7c4DqNSr2OcO8xLG8CD1PbtzjvQbkYMxD/Hd8pLetB29b2P
RbSENqD5kH7CS9hJDjPQA2n503apfv5qyzzBoENsQYKABLqsrGgyqWSesi1aDX8NMX0q6o+i/j3Q
uvs42tgba0v0OtZ8UFzNcimPfiF5efTSVRGaprVdDMVG8Wv1sDHgkKHHR5pwQwkqFKmm51NTcDv3
uww5rvARcjevgTNSY8/h2XTxajgoF7x4kSk6FAfTc7Y6EGuryZw12aAkgQJcEoVbxS+gxwzqRewN
R0R4vajYlZuljrW79TrM4kSj2zDE6K0avHniz8DXqyfdUV6CL4jdPmLGk0Nst1XJCVRb3gAqy2tf
8jr0PANXXxILqlQWdEZopElz0DP9e1Jaz0Obf0469THQ1OooobjgZkn5Iyub+26KsJHUzxJ4+506
dA29S2yq6jg0HNMqRZvKeAR0TUa5vv8cSLgQKujSVplykdotlsHqEQ16AIg1ui4c1ItdOMpKa6o9
a0Q4znqc2b5DcPg8qnb8obhjHr/P3smltZ/zy431uYJ2UkEG/m/sZd4VeVKg1riKvNRsfVbnrrrD
uG9nPXc7jD4Oheq+f5yufClKpjQVaNmI3A+LUxtolYkzqEV3fCb7waTgobxxYm+FWByecTAmUpeR
lKtYrHSpvvOb9vAvRgGGWAQnRTa+vFSTyBTkAjm8i4HYiBy9hsZG4WttTVhw+meEqARaedlVCqI0
w0mLCCVacNVJdeJdfvBOlqPb4n7aNbwHg93/gfu6Urh4E3ee3KudxC6KqmCi4tY70x659/YgfMT8
1U0/RcfsvI1YuBWhmoG5VwNdbN0IjXi8hwhY05bpTUcPnFmMKtxht1Wqtuk2Z9NWHA0/oc6R7Xi/
Vfxba+C9+QWLTEXF+0fQYgqm4rk7aXclpKKZEKPvu9/bolf/nw9rKcbMCFPoSL2dYBP7Ez+kGc4E
FwBEkl/dCVVaN9j7h+HcAJE+D4fknB3yl/eX7FqJ6A3seLEtmjjo61oYeECq6qd6SNCToXlIf+L7
MFBqjDvxYvpC5Vao0/iq9i320JaJiuZbb+Yuwnv+wU8gemz8qvlsW9z3FEP/0ljoG4Ofejsd1SiF
3uSDy0bT3DX8AzRWKi77xg4u4sn6AHzXOPcn9Rid/b3wpD1thF87K67DL769NdQTr0WZp83DsI86
Rz1PT9OP0EF5Xz7PfWMs0reO3HlIN0MGcyHOqo/6TZO8rCsrtcq5NujRJI9+zdxHLFuN3WjZuLlY
Ds3jg/dx85pZHSu09hkGoYAEn7f+1dYujXQYs5Eik+C7/QUomJN/6CIH/wm8AQhavBa/4x8bEzzn
UDeDpfxiEA849nK5l15r0TbiXa8ewqP8ey6DSuf414xexeNq482xkoHAJZclFVlklESW8NWhkPDc
GPE39MiiqpoiaDXsCh/pey/b+Iqroagk0NIRqbcu6TQx9ktNn1GS9CCuR4gRCqUjdpDbrK3arrk2
hfqsxAm+AK1Qa7FxgwDqseRlyYuid42taV38rLS17IxhlGFygDZhNXYPSH0848eKyYdX2ghuXoQc
8bXCF1sM08y7COIwdB7I4ZMMW6oU0l2oY/phBN2BGsZrZRgu8N9jRpNM7kT5nMmpsAvwUdr1ov4Z
B1cMKQKcKfpeATzTxJlrDDH+f+IwnOUhMDB3nlU+J6k4iFLyZQzwzpkyH+eSCBNPGP9INqTDL12T
cTgvD4XQPVYyDfVGMLhdiuGMZo7mpKhN2I0Y7zJT/jiluDuOlfl96nPN0QQgD0UVfCiwqUDbd/pc
1jxb6zyGkkSZtCnwlojT8ZuQduM+15txFya96moVNiFmlH0WlBLDAvxNjPYLWKHXCuWjO5yxKc8H
8/NKLun+I/NUp1ibj1ThfsHpC0/vb4i1B4Flztg5i/SBjuTiwNO0LOxGX1e57zh+sS5/7v3znCQP
aJKHXwN3prZ5dv0JI6dj5UYCvx2Vq/d/xUrap4HtQOSVTQnYbPnMiriE1CocScNO2r7Yz4lS7TR3
pSvvxxP1+wDj08/vx7x92b0NOS/zq+MHBlXpzRCtS1SPTqNfjGKwAXjuJOlBx07z/WC323Me2zw4
GNC3msR9O5nmgBz7pVYKHNy6Foe2yjV6abaRVLeu1tsdqiF7TONwFiaeq81vh9YWTRIAApIvUCQn
N6a1dLR2tXTfurx65o6BIGwkoCvMWrjUfxVKeMHSqZhn+2o2xzGvtTRjGamv+UV28OXadXfql/xj
ityiegr2sWO9mu5A6oYbx9nSsfK0lV/vz/JK6vT2VyyOprSYJqkbFX7FwYccCqSvBkLniF9nCmOR
3/+L58rbgIunUjxMU+7l6rx7BpeLc990f7mgwqE5oNtd8xM2VtLKsmWidZITCqxwbhbfNsa7U0PT
2LiUWKt2UEBAMaPtj3WpXZXP78/nbTJED4E3BQAWDgd1KbtnjmMgVyI2SXp5kTRvF+mQ0OLnDGZ0
hCGuYJzkYeMTboVcfMESj+dI7jTlUlgnCcvSBDi+ifm2TLELYyzXS61vFh3p9wd6m4q8HejiM1ah
pxol0nCXptY+domHH+KW4st6CK5m1MRM8+aJpqV5KFigbS9m4n31TdGNy3jratbXgyAKYgEBBASo
vN2FWpzpoz6JwYuveXsRh2MzeMmUyhaU3FVyfacZwue4MF4mC2uopsYhL7ALYDZWqRwKbkpQPm47
9gD8Uans+MIdaVH63R+qRwwmT0PZ2oLVfRr6w6BGR8mP/H2oea8h5jpC/KfMmwcJGckwyVU7EhtX
GDDwy7Q96+inEJhnhMVP5hA/WGZ+qY3gwqz/NnFDTEluhTHZeXRRTZC4s5tbLaYuyhiuVw/n0ftl
6V8Rq94renXXC/gNCngL6v2+QtIbb+CzlnmHSW+/vL8sVrhO9JoAAotgKVXEVhabTa8zYM9Fq3Oe
UJxxJTtwtY/zUyx/2OK9rMT6DyoWHoBMoVFfnKCV1SmtnHKCDnsEY3+G5+I4qyAgubD96rtdJ29j
LXZZmMeRMiSCcSmAPgsNFm9b7abbfTxHIOclaQN5q8y/4Oo+GAKhiQxlMC5GEN+NIsjXKDt1pXaI
G/V3Xke7zJcfOmUrnVkbGABOi7WPFA+h34bNVDnregRzEHxDzK4o7AKV9PcXxdrIrkMs8obQmHAe
6hv10tWmk8TyURHxZm4UiiFg7mjelE6tlV+1aBjd9yOvXG+cwdRsEegHb0uy/3Z0Y2ok1uRHJk3J
uTCnHP2z9hEQ9T7bpV+UjcfL7UUzB1Mg6oJ4Em8wqppfi0kX6eZFhE6hCBg6tSqG0ucx/p4F8sbQ
/sohL99lqAGg7QPfb/ZSeDu0TDI9ocR5hDKE8IAN2k5+lH5K+3QXP+J26t1r6SHs7GFnHgtkVeRX
2PFbZenVtaMaLFiWKziRxU/oeRdqbYOlE982E5+q8NfG51ud0asAi8d9AhE2TCJasKrh6IUja7Z5
UHeRi2eA/xvXewjsd+kp/DZ75m6Obt7SNxOsAb6HboQe9U3RPdKEeBporeBxiwWtauO/eciFlO0P
E9l/hKn8jzcKh6cKsRyFA8qr1uJS9VUjFpSUEnUP8uguwELZjtL0g8Qdj3JN0rpFzHuqLoXSLg25
31hRK8AZwvOk0aXZ/IXS7tsVlda+mOo1PStc3fZKUnM1qUDaVOlDmnyRq/gz0nN7CNP7oDbvGkH9
1QTpoRdfAv/4/nefA72d+RmwoFJtgHnHPbKchyiBeaaU+qUpH/vxMTR/4N/4foj1wf43xlLuRUkS
tdVGUSAP9QJw1DX8N15Newkbcbc+ASIfKAk4m5fWfNgtxjYnhhRMmGC414uxRV1WZUUsSFxaqXii
3IDTHjXS8isaotpuG7azUq7UrgMuEeq9nk4Vlg4yAb1xZ2bYkfhQoV38T1NstHyney2c6BljkOT1
n6O538ZeXC5KJoaWmaTKpSuqx1qJ/oxaeVK7Id/YOCuPReSQqDxg26fegkJI7FPAw3Mcf8KFtumO
6pidBCt+Lox8//7KWVmcGlZn8uxtgDXHkj3XyQleyv4gX/rq+yQ96toxUDcukvUQFhWGmd51w3H0
ozwyc5UQ7DvJQHnYQL6l3BCIW9sBGuj22fAQRt4N4jC1OqrNuFheDMkWz4M7nGoK59XRxCf+ZJy7
g3DaUiJe+07XIRfnueynZtrKondJtOqiV6mD2Cy0Hs37loresPHuWwuGvpJhgFejQWYs0kMvMCst
r9nhlhZTdAttK8qc2McAp95gVN7eg7Q/yDHowvHNjOVVLBgFmjueJV0UKASNZthTHW+suq0Qi5lr
O2CNbRvKFy/4qusnIFAbW+j2tmMMrDYuAMRVWNlvD/9ENYpGppkOrgrUZJJiKNsq0jMqdaHbKPKz
WQpHr282gZOrA1NmyCtvvBkj+jZu3xadmKDPPlfT9gbCAVK3L34gLLJPjiBb5L33casgsLowwNNw
x84CHEvVf0tJaaKA0LuESnMYiumo++EzecYxUrWtTXabwTCtV7Hm4V9l9U3U6NCwI3m+Zg7jR2yN
leMMUErvWwvLRt2eoZp+7KiGvfW2vU2759Bz+WyGL9yYDNag+psykCRMImd19u6uBRfaHLbO+JX+
H3Eo1YGtgaB14wKDYbJnmXLK0sTw4U8Q7JR9TI4WO+XP6KXa5af00wRI3TrIdrDTN4ADa3VQokMI
hYNG/W6ZtNSGCO5wZGOUrB95F+2lyNGf/iPBBWVQO1kbycnquYnsLWczWQp47UWa1NdeHSSdLF1S
uvrfURYDkB7uVM3pFfD/Nf4o2WH69s8vHUxR6FTzkoGauShTkGpagMBU4YJJMGTtLwVsG3369X6Q
1a2IK6VIxqXfmt+MSVSofjhIF4s7x9R/1EqzccjIIst9kf2QTdNzmQUkjButChMTq07oE+kSKI75
PPi7AkkUfOf+yoVkhp3/NAwnvw8+e5Rd6TAJm827lbuVFxN5LoQe/HeWZVczjJuJbrF0yaLnqDjV
w5co3FAwWlshs7kPUB0SaTCdi5tHrVsRzoI0I/aw1hbs4Uu4S39z07Xu9IcuTrznrb21D1cOcFqR
sw0FICUOtUXQ3G+FXjcH7zJWox31uEEprZ2ZyaGZXrPpXOGl8v5yWZtJElheRkBxOV4WASuPRKhX
6PvLnf/JqBRbBYNmxdLGbK6sSryRqSUhq8mTaPnIREXFzwU8Q2f7y0AM7UlMNwby9z2xXJV8LZwY
THS5byAthtEIXmySk9dxccK19WXo8/tikj5MqVHbkWc+5cUDRmm7YrR+9HJ6iauD0lgY3Wi2OmJi
jQZsKePiqnAEoZ2hqPc46onJhV0LBOKxTpudabWONFWnXP0zGQgStp/j6Yxso11HBp6LOD3l1U5G
gKQbDJf+Ei6b8V5U3E6ATtAUTizLO3E0bBOrvhBcQ1y5Yt1gMZ8GGwfc7YQzEWj44EwlkzWL8tsr
S9TTyJQGq734TQ5qA8pPsvX4Qun19iAAvz17XwBu5ipePIO0hI0jRZ56iRqS27oK0SsC4ea2Xkyp
XPCOVpMLR6NFey4opUs5DaWdVBoib1p2p+a/tAJRukJ4oHS878Rs11Z0Iit8Sin/Vb/yvHewdvft
PJu0fTcJ39EQgkguToYtD3lLiTYQnFHKT5MhfgsN65ccTtzDk/Eky0OPteB0UiNl2mMSddf5Y7Ar
ZYBVmoxWdY60XSYNquu1pe8EmZpR1hf2pQIMfWzOY4DAUhpHnW1EwY/Aiu6MtvmKDm3nlPL0ZfCH
H2IWRc6Uom4mJGZDA0Su4Jvq5z7x3NDSavQpIIP6A8pjkwT7k/zoW9mnu0gA4iyFqpNbCW6oco2b
gMy1Lk6Ohos6vbR9EQeITBdI0I4mdtoqhqiK76q9/liJ2qGIPeooWv2x80zXMMvnqh2Ouu7h+odY
lNjuRGS/bb3Vul1nhMaulEbFbiCU5kmF43px38jhvtYQhouV5iHJsYhMh/ZHROPYac18oKer5e6k
iqhDjOW3ukEoWcvSH5GH4X0bJ+1OT7IfjWINdk3HFg3LXtv5gjr3xAu37l4orhV2IJl7MK2vahaF
tjHU3/rK+KHkU2Vn+oCTUDU8ZEX/P5x92XKsOrbtFxEBCCF4pcs+7Uz3flHYay3TIzqB4OvPYNc9
t7zSvs5bFfVSFbu2lYA0NZvRPKJEW02ZGWRVxTdk7HdJowUmQ4Ok6ZzGk0N7wBQ8VJWW+nVXhzHp
f9VZKzCyjGFymWd3Rhffxcjq9y2VredwbA7KYSw9wRZZJulrQWURzEX6gQMBOW/M6CPb6l8GZrzr
3NkN2SiiunHeR0YhyWBVu9l1jhY0f1bQ+VY7051eFqle2FJCKSbuak8XykJ1Cj9wrewq36rNAg6h
i5hEAvi46B13F2MuH6Glz86tNOEdnjrKG4l+IJn7zAwcyCy33hyWlXgZ7aGbrUi14jgvj+1K+I0L
PY1EK1ZjMm0It4XHCufeJZIHsk9vp9iKo940DkPFKq8YNRXyuHqqEvKI98RDIQe/1XGSJhnfOKJ7
hz/uU2fQF32AJoxBht43M/xyO+nsVTMObJ/zAZMIp0L2bsIB2W714iGLl1kNzHPH1HqZbD7DDAxj
W1OqEFCx2iMj3B/0eV5VUNNupmwBOrwXTopcXNv1ol9rttwltDvzWftTMKc9VkYXtN0U9Qyt4sKF
K28cOeW0GVMI8hS9LT0yjA9JDnoXwhqwnm2Ln9vH91QXr7ahTjMm6T51xwdTuPtadLdWB9GklOWp
V45GGHc8bEm35raznWYJwIS+qkR1ShjDba3gpZbY5lOc1o+JSid8EBFmot9wswLRYAQPP2F851r5
vnVbCceO5KPW4zs2TW8TSY5NPMAFS/ehP3fnxuPoNZAMTQrnIMZ6Jbq22TSVWNta8VDbI8z+WjSj
+AmEkOUOt7YcYqrMqrbzCIs6k+SuR4zqnqRuZLX2tGqy2IR+nQX4fIcDaSWkiTiMUsVYvuHXfIih
3LdQ9mt+GaPtmfCv5k17xwq1xcgNtiqov0HYgD0KZGJPMSl92xKrWJCoadRxtO3Ms3QIc0g2Y4eZ
OKr5exknsQcEAgT22qeuG8Kus1bOTMOmrwF9ciH8XpOwwNwerCAvbvhKzqlv5J0/2lmg4l+pfj/z
P7j9gsYs7yFU4Svd8l3B4YAgIT0FUSpEHkCdgkHGL2Q+Jhn/A0uEwOKFZwkWsaIJ4ToXJgYLkiX6
uoNX8wPrINUaP8PqazPCyy0zK9g8g5zfUOBafqck9Xk2/GqhOjyX9Ix8pYU35uxxjfsQ6LoBgmdP
tV8usCiOdIJMoF6htU9EE2hCerVenRDqGy81i7WFs6Ul9bZ0O4+qZtVO6j4uDrQvfiW5OjtDu51U
s42JtVK6ODeGvbeTJBDQ+ujxr9JpgNBXtq/0D17/5vl8kJS/N0O2G3rEKtN8AKMQ+o/OeqhvUghv
GzepbG9E8tpnyaqLB0wfd61rR8Co7XvprBGeNm4Mzb1u2mrV9Fi5WpgDb8Nkc6MA1JjS1hf8d82G
dSyrFU/zO15YoaMgLZOJoxKQDshgplWFommxTSyvitOAidRPFNvSfgoIje8GeTATK5pHQDFwYj2d
TjsoVa605K21+00nRFiN3Uqw27nGrCfRV3rMb2PcCtKB/oZGNyRttugJei4HaTnPQ+lmENusYB/a
rsDFimbeeTDFvVX5m2aO62LIA8tJdt2UH8eq9yqTDt5cVZBKu2k1mN9ADn+oIza4AQRo10Ji5l7W
PqP8Nsnrm6JiYUpyxIhiVcBbZ2CTH8MaKI/ZurV+QdUkgDNjaE7JJkPcGHM3dLpqS6X0ygoKsjPf
5LLZOuxXAq/DrMzCss08wpzjXC1kTjNgdgsXgiqwW3c7OL1ntr+dzjq18ql3H3RV3CQ2D03o4mWV
trEQu6YemMQURtFpc1uh24x4GxJ39hTEJkrNuJmsMqRFD/MfPZjh5UYRmxwwzj0q4XjSWmvO3UAa
2JbTe9xm4ZToJ6t8UQKnDkVo5qrNhDaDkfyZoEZhYdA8uW9O9kYwJnYTss6UtbHEO0x4t47ajrQK
oKi8ziGB3Oruionhpi4hL21lUaI3K9lOewUbgKr+7VDhA4MTpU7/jK8YqBFnnZgrPqFVNK4WJTvW
ukdpcl/URtTGKkrszCfDH+7qeAXKZ1p9ZAP1amxh0ePEllMSAUK+1fBnRE8iixS3BXZkWza407Tn
OstXoJCc1diuYGwT5F0SwuTG06s+KmwZdmkTcgXDOSR3vWTnIYGwFzZe3RsbS1eoSOowUdkNfF3e
O0EPRi38Ft+7TNO7NL0lvIQApNyZqfOSI2nJreTADXg22nbE7WInB+eOZvGhrrpA0yavjBHcSeIb
KX4m1/fA8GCbSOToewF1nbo2oNZKvUp/sR12m8CxmsM7DnrTLBWh3T/qSPmyLvaVXGsGFJOznVuf
4gmh0V5rBVx0GT6h4WmjeB71ysudfdyni4JfkOi4LeNjPUAE0ah2dSzg3v3IOeB7EiHZ1MN8eizz
g0EhhiVgOD7oW809C2D2qFZFPah+wwzdChxZhwwrYsm1LcpdqRV7jIWPwM+8W/YtFAgFOQyNjSnI
B8TG8cDAi+MBLdKskVX6ZfkBh9wocZuosYbZM4fWh//vKkkKgAqALcYpOVmWfDOZwC33O0vz1WDw
Nbx2Si+3carwr227ufDt9MNOpF+XkcMAXx3tVZ7CSA28xFMC+PTkbkeLJ7iSjFXpphYcTdvtGBuB
1mVrN9WBeETDelSrhKGXjGuNgZTTAYJXvoziri9jP6Uon8rppq+f20WTsa6GB8eGUbievBZCD6k+
vRVG+YDxZewjumMOwkoDJ6QrcTkYHEG+PGhdqnl20f+x7PY8u/mfwsa0hssRKo2x8wZBkkNduOA4
5mB2cVmPHkkxuU80uHGloxwDW44M9p5j/HsWyPCwj0a9eK8KdQtB77dMwgCV9js9me5Y36yNuQtZ
zJFyGPHvuCanwmCZ3xbyXeUqLMoW9h8p29eoDkZIgqVmoiNbb6LSAdS9prsMqWdeA5tHTnU5QgFD
X7FR3aJvFuUxWXOCpQy1I8gaZMNOqDe2YNMGqs892dMi6MbGlzOyCfjbWcVOm+bcazMnbODNFgAj
EKgpX9s1zncDRnFdhb2a3/mYhX32u+rro+rMsyzMqLELz2lhM2pOD9ZIdtUArLJUK9bYZ00OQQbH
G9X3gUl+p9LxWmDsprpeJ2MfpQag45i1JhoNpqLdUHDLOaCqwzjuGUbqWcsDls87oeLfaYX03pk9
Ut0V9q2GtodBQLVX2rYu+r1ZN0FCD/BdBTJfjAYwovMTdi9o+SAQ4S7sUZCXeh5pHXTyLQqphX6G
SudQm6+grx0AVDgNHYkwXQBkrIp3HLLwY5M+ggg5rUzuxmGGK9B3YsB5WL9zRraDcD+sWkrjzJ34
NTXyF60bXgqiDnGRNJ4YyXsJXjikuOSNkdAAyLQb5lTnXMtCrseo/QFjXY1WLDepbjyVEySkTF39
KnXnNE/oZg7WvG54+s4KCuC/Pq9rOT03un7CzYkUjQZm7rTRxJrZHxz4KaEPZvlxSd45YUhqB+Qz
JH4slT5EGbI0t0fZYXHIfupuCWMPWp271OiDqkk/GoAxgJy+SSAJA3mBOBANRHeceQ2v0yfVDkdU
ovBNSzdEtmdR5SFMM1+Vpj1XrnPWU3qax2KTJdmJWtWJkGRfVcZ+hMya3zH2VOQ4cKlTHKXOz4w0
D6xm77PD/qiaHsHkuHNdtbLdGhjwJF1BkDsqevquC/qHtyMircnebT05doIvgvhrHMaXNo/PJWpg
Lx4LNBLN9HdTD5Of8u7gJnq/cgtgdOG26ZWWutHi6rc1QT3MtQ40627kBFxXJT+APH5sLJwH2xGb
MZPn2HZOxqx+uR2o2R37mBz6lmpJ51eQJDxSF019Hd480oif+nGAuUANmQcoeHqZzGUwurgOmF2q
VTWVRqgP/KxaB3eBVpw12A47UsqHFrBFz+DpbWbCJDBR8DihebZWNgqhuewC2Ao8mijOyxKFY4kW
Fg7LALdV6P/7tW192FO3S93qIVf01hQzrqkm5YckRRDUsuImYwp+Vw2AaC1wbANJnsAcfFNMdEgv
p1tRZncOp+c6GfQ1+A7Ma7hx6K0GKSdfj3m1b+oCEjca6/3cHUa/py3uJKpQ09QENq+x2MPV8d0t
zSDOyRlMEByBFMkGJE7l2jLkn1b1oTU3KIQzunGcKZo0/A9ZjK/Egc0KlIfW3JiR23X5KmeoIgpU
v7R4xO0ug2lyQTHTSxP1Zv4B8k0bVmr8PdDhtqfVZsr5KmvbUlJPDOm0oxreuNWAmjbNtg6E+5z7
I9PtoEXo9iDIB6G0Er7LjHBIGDfwYsb/DVvZSw18tW6dKhPNDZzRMlZgLSEceWNbwpOMPTc9mhOZ
053hXvaYZeq5TKtT27Zh48iT2apf4CFtXH1cWUTB2FlrtplwnE3qOEPojshMMlc2fpHabzwnz3av
rQVFUyOe1b1TwiJ41qkHzIfaVIOxKWb6PMLl3hHkDyPAJeLiWdOy3hKjfupjovyszFe9bj5icrev
R6F5rlOfTRdStTCJX80tCjBDX/XmGMGxdFMP1LeLbgWXjpMy1Ns8yIdOd7ZdI49TA6tuM61Q5QqD
ennMd1aJEKchjCMW7WzFLA9+kpVXucNqbOqP2JC/7VQc6yyTPl7lAItH9eFk6F2NeRFlopXI0dIZ
WSg74H91Huyzn0027G2RTJBEJqcu6x5Spe2Tku7ipjoQB9c/qBBP7lhFmlSn0WhOqip2GNUh/bRr
aG+JbF0Q5lljWwRahkJMCR2oIFtGOfL8ruJb3TCOuWz/WBrSc3tELxZzS8OzJyMaZwOAZtj5sKGH
VPiggZrWVpHellGN/tRqSpGAA7x71vX0Va9wxZfILxDIj7Pi7/nAVpVrrPkEjbOJd8IrzJ76lYWC
tjHyTYnen6cnLphnxEHAqt/ybL7lPQToZwjVeAJpX1mSLQzumZcswkUMxWBiB9K0DrEGbgYkv2Dh
mQJHKlQHNFPXHGWT38dD82xL1/HhPovkLxa35VTdGTyBy0eKwGEzdAW6dIh0vVulaW16nA0BN3MI
P/InfZj6gNPyoWis2DOK+E7TR+5TmLWHAuE/KDrU9UA2/hnb3PbgpRo1eosfQ9SrMtM7d+BwmTEw
0Z604xD3Kzja/5qLBmrXMUY0s0RjbWb2FLod0nBDb+6rxr5toFVdDbAaMYsbQyFpTgYkngbXu4BX
JMMPp7pnGPwNbcSIM+2Bzw62G5TIStfCgavGA+gtd2YHjSuZKhLwid9C0G6vzcmdm+RPLbG3A2AX
RlpXPuETVPwFQPsqJ/AtQQ/Uh+lqpMrKhDV19+qQNAtIaR4bR0mvm4oHUqdgutCOrlxnbALX1uqo
k1bYNSN0OVGeyxZqq8YMSg0Ep3eM1pthMkLbbk6l1XU7QcV2hv9lpBEcV9AR6mGoQxqPHzqGIZ7p
8vfJbm9y1/pwOWoO6PTKMG7z5yIXlSdnBrAwq89kbtChGntkdcT1KsVNjybaNp3ZDWRYQ6vXDkXM
EZvK+M4cpue8nUbPqsBzzq1+z2VxQ9X4x+bIoRpIGKK2EPrSogRXyPGlOVVoWYyvLToFwLGUvtXO
mm8sRzfLbzXIEPqY9/lolMy3g4jBXukduHjJMg6xum/iuglyJpRPlbZqXYKcQTTvQqdyS5McTgpl
Aye62LA3vTa/FyaFMhaEq9Q4wjCDAng+yiFKcSS8TsQo47qwpIV5o1rylPfVe1dDNri09y5VVWjK
xdVTF7dpTh9a/HX8hCpbAQV2wKUpIg7YsqehwpzlvHhyjufZIMdkruG9bCapp2nmfV8hjwSqZfRE
LTe2nErfLCwfF/G2mFpyhpgQSjejmnyk7ChZIXdVzsbRbtMTHxkqvIScB8uNXCOrvXbIf6E0ACK2
mLw4xV9uJgl6gkU3TCWHPJ57H3pdSLGa9NgAyaXQ3ffgqLHGdRsHgJ5sxsraodP5JEr5Grt09nSF
GJH0iEdaTgpvxOwiVEuZFZPhkOYdblQjeZBlhwrZmrNwrkzoRrXZr2oYnocMEgNdCWpGJw1PVhJE
YpmCq+HmWtCOuHRFkXQbfPSz1c0fTU1edUehi1w+GyM/urVhe8KoTkXfPaPx9zKh5pycAg3TApkJ
9CruC+auYTz45mZNlOrzbTZ0z6miB6uwzkaGkQWtsXmnydFXtdPf8zq5KcGD9NhANN8BM3U96kgz
U9Mt/bICTFrkXQhDptIvcOVGCbOeM9vIVtkQd4FtFLnHycA8hOyHxnUhV5G4azbr56Hq1zVZANDo
zLJ6pEFDlQ2ynH1kWlb7COgHGdMD7oQBpzm7z2j8IDkJGg01RM4PKR/PKexFaRI3XpKmH8LONsIR
1aEDJRu7YznghNchGTC9bKfODg10y6gj9rloNkbD7uRgPo8TOw3CfWtKnNs024rKDsYKPszN/MCb
5kaj5nGwyjet13eVk+/QxUaPTMI2tdHvHTZwPymrU2MLxEAkNeO8AyLjSHAc13GMVmQ1Vb/YzNzV
wNlTWpQHvZTb2AZil8W7qWOhJovD3KOFrua9Ig28rDGd6YCk9koGaChPs5PS3d8Nm6N6EE5Ys9za
D9R8SSqCa85ubrN6gqwbNmugWxUmK5p6iDnu+akChFUUJUzR0pFE8Yxo5yBPd9NinXQF96EnSr1R
QArZbMHpm+TRGgS8VMbxXA92UJdoTJWN+WcyYezB57dENHcQ1HfQu21wonHQGtmBDgyokYe7+dAl
UwPqH4pnV+HPM1hA7guzU6g7a9sHA2nflzYYMxRflr+ReACH1okjkUncZxAdh03MiJXiBvbYLXme
ajt0pv7UjJxi3AMJ+7h9yHhce7MQCAssTGIwHXs+rViBmEnjeZN22pHE+m1dIe5IY0MphqzD3B47
t37RG7XrW+05mZ3AbhwN8zi1a239o8hj6sVTFw25jZZzjbOdavEd4TPUJXqToTE2PZCUPMGPbfKq
UaIgEWnlx1nZrsUsIE0FgUhMWVMM13Iz0IDg9Qt9Fv5oprixoJZcW9UczC46Nwi2YJ51aHalWARd
icSNtAYZASESbTo7bsKfR/hXprCX2NC+qlFgpIDuADf5UdfDLkVjjPb6HjyTK0iob5YCBevfM/YF
vvAJCGXWzMZ0dgLDLkfp6iSepYoVGfeWra6s9BUIgXEzkBeQbDUhSHaJ26YmmFadAwuFFq26XG/W
dIRaJCgbEjNkIbWNOb///Bq/IiGYtZhGA9FCUWlfitMmrSHzucMYhZnDQwlNMrssNUT19gqi8etk
HusAq+m4kPuAlcHyOz69QxeAC6W3mvaIfuZNPMs1RtxX8FTfPYpDFul3iBuYX+B4mLyPrRAtIP0a
2sXO/Yg6PZuef35fX0FxDKpFgGaCTo7/fGHJjWY3SRfU6y7W0Ki7i9kQtph/J++2ds1A5isKDl8E
avYLtgNEkEu4LohYLoPlnf4ImVHfmWE6TWnhqaxcl0n7y5DdxsIBhBK7e4UK9c3HwsKQScG0AvDa
y4c07A4xgpv6oz2myD53FRDmP7/Gb5jIeDZo3uoAK7pfRUx4C+q1zA39ERlQu0f7fefuzEcRe+0N
3/yj+fHSz367zbbH/hj7d7gUgp9/wjfbBb+AAjUDxNFXkZO5tZ1K08b8qcyfaijA05SHtLxyvL45
0JDmhyEK5m8Qn7wEv5VcVVaMqceji2sELPVqrQ9LH8fpV/rcMH8W4y0UP99+frSvq+Klgi4KjgDc
F76QW8qa1nTodWhqNMmrk/G3uDNuCYabUYfhPr48XNr7j5/X/AZL6SwsJZwKOBKhWXUBixFFLB29
6OUjgF5+Fb877B79er+Hv+dUY3aT0HUJlq6F6aEkpxLKO6LHRQGfnwTtim5qbksR3wwUIzh6c+W3
ff3Wf/22f6TIPkWfuchTN9N0+ejeWZPHPyroqmo+EmkMGQ8S0vvW+rr37zeIwWVVeDPAXBkH+PIY
AVcGYDUt5GOyic8yJBtzu6jxWpC9BzsjwATG2FpRszfCMtAC+h/vb8cEOBk0bZxhiNxc4C4BW3YV
Cip8D6qFQ/euKPINee0gf+OA8fcySyz59GrtuB1thSbW4/BcvqlgUXEqV67PVoOXnjT/F1vp8FCz
wRVZXfmoC5jrb+jbsrINCQELwd69hF+bRpvTnuGjLl7j5qJR9ABDzWAhyGmBfb6y2teYuKy20Bwt
8OPMS52svu5oDJPRZTXdT9FdDHXiKV+AbmN65hM0SdlLs/4vFrUAVETgWPghl3BvqNSRCZfpvx6x
ve9vi0D48QESvb72AbLodUmkr/fbgl7794oXn5MnMJI2DHxOjA38KgEbNX0FnAz9CczhXePaN/x6
xf293EVakGt62SUjluvCfhMf03WjvMXwuH9S60WLwow6lJyrJsq2xeEa6fEfmOflDvr8sEvi92nv
aukcA6GJ1fsA0/uNs02we7UjBgswZAW+yCuDBNN6779gUv392MtX+LQwMF1F2WVY2Fq1G/0gfKTu
N+hUQFZrXF8D03+DM0dAhkXqIvmDsuVL7mXjJZcuQyQ4oPd0u1gfQXj9bQr+gSlvrmkMfRNssRwU
RoD6NnTQm/9+uMqldYYKRT5mGIfr+c5OH/T8mgvpN8fxr0Uu9mlpzyjFCZkf0aDxOqU8jasrOco3
avkAeepAeBIQ3qCZdbE5Z0Ojk2ktaNK3OeprD+wzRDTrNzlB1+IFTJNThRGax+5/PvXfvT/EGKg6
M0uHacnF+0vcgrFhduQjb/jBoimSfgo8jWVei93fnHU8378XuniHJkHjEya4CN1o5BQYTPO9bIGI
e+wxvv75mb67JrAWdgTFSAh2jxdcmVprCmEmWIu/JgegH0N4MG6mEDafh2Hd/Bp0XIjaqoxcK7iW
6H3DpMZ3RAK9SE+hqLqEYSunNmPRYm33DjYAIeaAELJDyyrzFnPPa8ftu535ebWLoFLZ8FNpclwU
fSbhNninZdd0y77Wo3+jnC/eZVkKCTTscrPD0ZH23Yec0AwTNtO8msgrBLFvo8dnTPXFdiSkNfhg
z/JRX6lnEtG1g6ZEDrEw0H9ABwBw9Rqo/f+x5JI5gd5noaT7O4IAZGk1icIHW4y8xiPgAqfhHVHZ
c1cFZsUQDb6yO7/9ZqBx/e+CS6rxKR5Dgb63NR1vVF85JxqNhxlmSN7glxto359AQj/+N0ESyl3/
d8WLt9qTBsj6HrGFYXrbo1U0ETSTMG+48mTL37m44oCId0xUkJDxYpfUCp3QytWHbrlp5iRMd/EW
zdcbQE9VSCG6pl0/bddWXIqTT+8yLvJJGj32fxdOYfti7OyNDAyoJ2YhCfXd1W/3TQrx1xNe1B2s
aTBFAfYSlziMQ5cdY4Z94sEV0jdv2DHeLwYGOpxNI9hCrq+pvn0f2P79gq2FNvTpcblBWqXZzvxY
E9+ATkMGthrY2C4wiYHtxbd2BONi/Wkxdb9uJPztVcHQjAAdiMAO++KGSsdcdhkCziMgOEDCb9sY
Cp3675/30LVFLgKakZB26iXHB83WlD5WcFNJjOef1/j2KkJHAAQg9KC+kMQElwOktHDiDWMPomYx
fwyQJG6g9q+T8Oelvj3rn5Za/vmnDybKytInYeFECCidzSKo5cvPK3xTfoMjD4/0pdG18DT/XiHp
R2NqgA17FGYXh0pigmTqDz0d1mLMGp9mDA0OXV1pf32/Ez8texHEiOb2YCaMS7EwBM4WubSfv/br
NtSjl+q46EmitxucjCuM7++v10/rXoSyqkBHXKT2/FjReV3mHfrcU+F6GbMDZ87OgsljAqiYNy7A
YTM2Ij0fg46ZV0Ldt9sUPqk4BzY0GC9pOY0Dww04mc2PLnxaLELPQEDcDty80qL9/jUvFi1YyISZ
0sWZo44s5pHFOnRZSDQdgZcpAtX5OSy7pddvh9CJprV+xFS/pijr/2MGMMWaoPBjoADej35J0APf
wcystpMPYt5UjhVpKAPJnGPial/L2b680X+WQncOXSQ0yi6rzzkTpr0otD+gRXMfx5710B0gyn6I
7w0/fbHX1pMbuP/x610WZXCzJuibWF+ov+M02n2teP/QhdYWRIxFNWVeT4CAVL5nwXZEhe25XwEH
DVX4K6Hhy8G9WPviBKkZ7CZhuP1DPM/eq5rPlrix6Z7mKxdB/Ocg8VUSF4tB8gEV2UIq/eKmqYBP
qCteygcQnPaARGByu8hb1DvAcSsPU1vjrT1lJ+3KC/6SPF4sexHNhdHMhVZhWWapOy1PwolrT24e
701ZXaE//iNE8lfycbHWRZlrSqfIR5XJh6JN0shqtP2kQQlxVPZBl3w/FzAYMJPsZrZtC4g9UgBJ
O+x10fY+xiApeFfznQMuGcDSGOW5DrzhrQ5IVQAQEOG6Af7tQApXGOJlAlCF1G1Pla7B8lq/g7x+
57ukcIKyBx4mW5wPSzBoQ01jKsCYDZ5js3lye7XtsvyJWf1HBbw4b/NfZiYOsUz9tjTtYK4NQCgd
oJhKG8Bg0ylOLWCv7aTZa6h24NZtxdvPO+PLBbW8NUjlom3sQuLisq81KTcFlyyWD5yqc9XyG8O6
ljR9d7IRItHgB5eZfCGm5k4GeB3BRhfGS+8mq3nKwwJkzp8f5GsejyeB/h2uQbBsochxcREOg1Tw
V7W6h0mWHhuhqBbDhBO8YlGawNiB4ZWfaXZqLGjJZG8N2Is5aGU//4gvmcWiYLCIvjOTGl/lMUH5
6JvCcbsH0B3PZjtsVJfedjE9NyaFDKj15+flvn48LGfrIPVD2Q3N8ItstFTzAKgD7R4Y/Uiqj0qc
f/77X4/vX3/fvUg33RwDhRZN8gd7AOgazCew2MKqXA/ux88LXTLBcbXY6HNilGahR4CB2sXHq1la
dRM26VNbpNsOGBBwjTHGdnwa32tzHigy/G5bzRdj67WzCNnsnnqmfvU1ubvyU5alPsWRf/0UQgjk
KWFm8cUQqhSmzMveMUAc6KIUwP6qBnkQ8DBFk9U47PoFQM4B9HPF/cCqa9XhxbXwz/J4AdjEyPOX
DvDf+Vyrx1Xq2MX8ZOQSYL/qtUWo8DMnQ6HhuJUH+zRUwlkaB4VTbWVuPY9CH/1yHGCvUSYAJSsL
ZOpewD7OEmFfO7A7IfxatP3mJf37V6I1/PevbFJnUlmmTU8OjrdfZ7BLUexhToZrX4N8t9DiFo+G
NDW+tMXGuCVmU/EJrg1GBPmDyFIrBa7cisFWF1xeI1J98PMO+PYLfFry4tLCzyCNqeczwGo2bLb5
BKBMsZupEJ7OtUOdGWvCiysv9CJy/Ouzf1r04vYa6AQFM7zVp5zQN24C5ECaIg+0fjRDrWsGUCeq
8kq3xbw43/9n0UUyAN5xwA8tL/9TdTIVBc8taEg/qefxw/pob9I1cPPbxVa8jqJhvZglH/mzCNrV
cCiO9IFszcBcXzM2X7b05YlbLqH//RkXRZKWD7DxrPEz9C0YkDDmk9G4//9Q+Lq4iP71uDZEO1wT
/x0uR38/bmFVojCZnJ5ANdy3N81xmR8BPnjjbvmNHnSVB5bblXf8DzTky8N9WnTZbZ/eMZtAIcYE
dnrKNvVmebge6hagfKyuujt8u28/rXQROXIdwOy0x+NBxPQEniy09zyAqaGPvHzH/Ja8ThEIxxE/
/4dlwuWL/Wc2+ekZBdR7OVfLi1V8r5I4SLLkMbVgLDM1839zOv/9lJc3hVQgxTVimp5qmgBHQl7T
NPcA71qPygrzob8b7f/maH5a8TJR791+TlN8wd6YfVLMgNqDYu+AVmwfOjR/fo4+lxXul5d5cShj
kFWLyRyxXKAvenv+vHYCyxObCvEuuXbdLD/+h+35j9/Qp0+XM9eQg9Yt21MFcOCMNAsD1X9Z4vAS
aH//yuNdOYTm8s8/LViSJLUSC3tl8u3VHMADRfM5hJ7GCJ4/a+MAXd7j/5B2Zctx48j2ixjBFSRf
udamzZKr5H5h2LJNcN/Xr78HmolxCeIU7nS/dPfERCgLYCL3PEdUNxPJ5Cx6gv3e3BzYy8BAsTaX
gQnAgkYTOQ4+BP306TgDg9HpocqrmX06oCPeg9sI/O/qm+KCHh1tYlUQnvHAvpCHjQzsHcI5ApHs
E5Aqpk0apCBafYktQHQMwzSfMIr9oyfGW91iOaeF48CW5UC80S4jt0ywnI2Jiufbn/Tz7eJXIKfE
GBkqHZg9+PhF9aGi8bT00RlzGBg0d3qMCWFb4rYQvn1qs+OBHwgFelQI8N/c3bYEjQFU6YtLfFZB
MEbc4c4MGMO44ZNnkG4BzZ8c4weRaePh5z/J5ey3TNoaG1lTcdEqpXNQJHkeiA5KinT40efohDTN
14XssHwR+0amHk2pAvJoQe9Vie5HLL2sUXFAr92rNMPDutKz1YGF3ozdvOhPcrq23ioTEaLfZxvC
XRbnCjS02vq6x2Wx+YH0Z+HPuwYF4vl7CqyoYSf4NJ8UgEmzMNyEsg2biOOCdwX5Y4p1jwIxmva6
enZQAOAMc69u5rJiPJVd+ld0LzRdn6IXTixnlwHNinoR9iwuzW8TFUDjZ7wzjtTTgR8CCJvWa4bQ
aJ3Vb90RayL7f3hozkwDnXStWW0Dh569fp8H84/yR3xIMEfA+g+R7Ni1I4wmPiUn3Jm5UAl4Auma
07q4RHeqiwGCA3abHO1gBfRA/H94QvbZryy1lA5lUce4X/ZZjT1o6SExf85CDKUOXvSmestOFzzz
d/f9wR9xB+RM9YKChNWzjwr6lldGfDB97S/k3LmM5wG7AJ75ZBzaL6y/UR1L4OMIlJld4C35nJlB
/WexUwO63OaILHKno6JhAr7T/y+LcvVcOIvS9NqwSipE9G9D7ih7LB6FdVCF5Q8NA1r7CnXcyBUz
HYteKWcTzFK1eyvpi8sAfTHPdn1c1P9x9I0/Gj8nrWNQwpDTtkBCgQ0MxVtm8LNTTy3dN6zHgGk2
qIB28yO7CFSVPbYbX+3dUV6p6mRD8NhB7gTcKeykuIUfeeWFPUX5Bds3hZhLjXm1WyI565Ng2K0u
sdiOpAVb4wfsoN7pAVNLTWBpBN+NT9LKtlkWVYagHPBXUbzrpO9DJvhw2zJgxIECC9JyfjC7kCIM
DmQVnnrTYn3lWwFkl2ESvG2+CP1v7fiPFJMLFDIl0juW575HtnjToXJhkd8SDKf+Hhg1vrkXRX6f
C0vv9uSPTM436dhQJ9mYF5cxiHcg936iAMd5zE4qBvdK4uqXOBBSrQlu0+RUw2qSwbZrGGmA/RyG
+wiIbEH0CEyd58jBFNST9hXoY6IketvnW39Oyjkka7SntLAzZq7ZqIuyqy/RbvAoYO3zMPkheHHb
juiPNM4RGX28gN4NGiOj91c+U++t2Ke7mtmt8LYoZpc+P7Q/kthtX71tghRyyTGHfrHiyZ2lyJln
6o5glMIWqa+bT8BWxAqB4NEJdZXzQ4DfMvWox/nyQQLygh3/Nrv+dWiqp1iuSuAz0V01T3tZjk59
OlteXTeaI5PI8OJB3SXD8oVEfefevgqRYnHOqTTpZPYzlBn5gKNVr6BEc83p220hhKnnrQvn/FNM
5M5SSVFeVrNIdxaY2oIR9C1uS+qg1MZ7isIgFislMKgB3iqL8lOR64dFrXaD0vomxQ5pZPtgkXKN
Kn5W4vyJzMCWWpXnTJ++xkmzA7cR9kXnwJyygz7Wud9I6AmMjXqXACrfyday8nPdPo5699D15s6e
130frdh8W7CnKHXdCWtpD3GxnlWtAHlm07yABvCcMjaQeWyelhnAGYU9y844poAdSpXXJjUy18Df
7RLjpZiTYpeuNbjqCcGWEx1br7TBejStaX0YayT1ttE+G1aUeUuHHo8VifqdW58SbGQYmSbgWsKQ
2ketVvIxL9MhAaZc8zKtspsBRSmWI0fwLTc+5bUU7u10MVZPsT9VXFLra8yQWWavXCrfrlSBoM+p
L+zstSTuveR1oqnaSItLBUiTA0HRorgrj0rIMrPhgT7JImeypaXXArm3kE7YjULZKYcBGr73DwxH
+Q0IQ9+7B3EbnF83ePdc18K4J0Ej0KMsBr4W8BtzLJA66aMd5B5ICpuwcCVsaHojm0L/PgM70gE2
hJDGjkngH+X1L2BW8soKqgmRys7A/erh5Cc7+pLdAyzNBWqSZ/6VQDaWFZ/psQ6FA41bsdWVZD6m
y/s+iufy3WuPnnYydqkHxpR32tj6ryQQytuKwK/lcR5bTu1qqRfcNfMszZOGlM525VdUhJ0+ZKGx
iFObacqNq313rFdXuw5G1veylF8YEMPAFl+HB1X7ncKY2Mbj7Qe56VeuT8d56cGM0ylWaYnyl/bW
7rXS0X70x9qffe0sv5Q+0vOjUHlEn5AzNloJMupYwZWiHQ7U8fpxwhyscVe9LPs2jD1hbiz6hJzZ
wU5xUfcz5JGnKOzAJecAO75kZegDmwM3Mz/ye4HbEsnkDFA7SbURMZDOtWi+SUn6MBaryOZsaYpy
FWJxj1CSKcVuN/yv+rQGKpKMeReFJUDNUcIMyLPiAqkOYWwhQpD+Lynjf2Igi4ucc8mgS5tDcH6y
QgwzvwGzhnoAh5ldOxyApA5ws+EoPYoe45aXujowP0htaHWj1HHBAg7tYNeglmdtUGG5aks/r8Uw
W3/1AsfV7KfCROjKlmum+xqQAT4WMg6Tp4+Y+o0tYbTMrwTyuYjFvcPaGICwMsKqsb6ifF73OZ7G
5APE2cmeon3rIyd5og6+KXqAzQO6ra7AEmwnkH++Kfcozb5AO7DEN2VrGaAd2CV7KUydxPt7JY0/
grjXCGbakc4ZbhfbgU6R3E+5IHvcenrXn497epq0zKQsmHaab3l5n+cCo/lO6cZb6GsBnK+PEmCx
6Cy1qeXMdtUkoeGYKgoQXBDCmX37HckW/tfSAdyBAi8TkLQn4L25LQBIXb2Mf6qzfi41ZfDaIgkH
o7d2GBYBwQkxH/u+vxg2BoZiBnGhvTam7QPbgwJ3BZu9/Tzvent9ot30RlZjb6A94xRRdlCGPJQT
U9AtFKolF2hgGV7VaQS1jLF7i7EVVPjA/LlnFIHlAw0IaE7n3+139VQ8lAd0EV2xwxe9ec7Igegx
NeYOl20qJ1DPWdXLqgmOuV3M/2NI+cES7MEAEg7p6kVFNKOeAa+QheaX5ISmPgo26x0AM91pB0yg
v1U0/uN/Py25yWD8rFusxqIeMCZYzsRCD1pBg5f5gIR1rIfkMcFIKe69FNqczVNfy+Ze/ATozAUr
NszMWaECRisaaPfmj3dbh/7s/Bfs+K47qF8EloZ9Mf75XMvlDMBi2UVJQe8KW0eAo/W7BEUnUNa/
E7cBkRG88uKuoQV+BxdAqNbx/xE/b1mI61/AWYi4kWJ77Q1UVVHrTDCaEhbhCMLeCEB71Cs8AA/8
P6Syv3rr3JzZ6HuKRaAI555c9ZB9kRcn2WEb1u8dYFQhTXHKL4jXhRHz1gO6Piz3huVpsQedxMUl
y/Yqg2jszur0S/BNRTfKvVKABtQmSCxy6DHbJDQwf804qd6wZMyKTNI30aLYZn3pz7F0fuQnp3qi
FBXJL/l+wEYTYGsORdhgA1YhAdvt+ztu61oelwdkSjlrQ42X2hnafrbrPQBRdrdv8fYlYv/tY9xR
ArAvNhe7uACeRXGMdfjepLJgekB4b1ykEWPfzwTWb/4e3NBvQHzBlyIv0QMJ6OyIpoo3GyhX1/Zu
hK5iKWXOLVpayGaAS7MAeZuZGU+7j87Jk+WNB+UwntEUm/HBovthz3bSRB/uc1v6Yy3gfaj96ieY
pE+B+MwSqvjeSIHEBY4sfbKc4q5BpMNgz37CD7t99Psffc73LP5artZj1AZFqwvYSxifqHA5RZS9
8a3upWxAM8e8h/pEX8qX/sUOWJNf34OKBzjoOyCFCc2JwG3o71/86lhDB0SoakRmU1GMTMyRg4IY
2BlABZSEMhDYYcHZvIY0u+WTKJUTqdN7wHIlPG2prKIExmwoKh/5HvwXbq66wIJnjsPNv6jPrBog
PS0e/Ncv0ysn5/ZXFV4694DmcgBoXI6UGX1I1mw1gz7DyMhse+Vv5WAcDGBruhSEESI+3tv+Awyb
H82DTStzMiZWYloKPwE+F+lfOz30bp9PYIT4gRigram5WcJd5AZ1EgqEya4VXKFIBOd+zU6pjTVH
uDWBVKkCyDPIum8f4rbPA8rJx6sCAiwZZBU6OjXHJfqt9ntw7gpOsdnLuTJtKudYM7OU8hK8H8iC
gfCqlz4B6rvsgFv1cfA0N69DhsMsfIDvf/e/xxGYlP94OLMbDMBEQwHTPUD62tGxsc770u5RAVwv
1l4JkacG4JRBJ2sN5UdQwbokyA/4lGAfcBOUrP7RZfMAIyrtm3ixcdmAubujyHX0SjuYsRTeFiN6
eBrngY1VXmhS4tzog5tvCkp/KDjepRcljJ6LF8w4/EDt6OdtoQJV1dSPd73mBDCGJl6DXbJ77hyG
H3NbhMgj81z2Sd5hVQS0XJfyVNzrKOJYJ+Jg+swpD2By8ATSBE+D5ytvMrWcwXVUXuhpfJ182adv
6649Mtih9EvxE0P1wpaZqBqvsd90ZbVp2aR1r+HLqaH2mh3XHRDfsV88nQCMjMU80X6x6GVqnIFp
KslEZgPP2/ndmb4UmKydvrLVd/vO+N2uDpaa/dvXKnJM/K5xQs1+LG0ccTo0qMe3nga0R+B6GBea
u13Y7qbAsACL7QyVA2Rsp80BBIi7FvZdBV5C46wSFq5kQ8oR7XR+GwNrAMDM+vcyKH4BBn4C+5Rj
r/7w2H8FNLHgDkSRgcYZprrXY8nEE71Yd8Cz1ainvKB8nXts8grf+wVxl3ZuD9gMEE9Tv8c6N6wi
v4tMaDNGyYgPwMaDQA5DH5HShuCdyR8p6ncrZlgAH+lFDkENDztWcGw/qIAgTXD3OmehcmwhgCQM
eeXaDBiOSGOsJ1qaH4M8ZsppIbC7Atukc7bJ6FuTzDNeckafKHCqSbz8QwlcqDM2qZbUIJYD9Dh9
RAV9t+oixIjNK0OBBWuroOA1CaeuXV8lwB5gAR22zrAj7UWW/GJa35X8x+0Xumn3rgRxyinlVavo
E9rI8zAHdvmK3rWbN79vC9m25X+k8DMlfScNCWFl/8Zf3HeIj7By5UcE/yd6EE2nvfe6Pun8lTRO
36wSsYCFpe6LAkaUHvw4A/bHyQiegdLXtCgAOMBOjysAAopCuO0W5JVoTvkmU+r6wcZ3a3wrzI70
DTQI5SPgvRz0x3xgRQICXsfgoXxEppUI6UC3bc2VfE411zKqi1GKmIkHa0K/B/JW46wU813zJQlB
yu4AR1h+AbfIzhCSH7Pw8da9s5d57c/GWamXCl8ZVDmP4PU71M826MKw3jDDyST7CexEjmT5cSD8
5IL3YnKutK60hi2dlxfpGXDfvnHMn+ngVCEDXFi84SHztBlZn6hQKRLL/v+rE9djpADtVSsuipWd
6haUdKCUsMCyYia2wIhux3lXn5YL3qveNFc1YnHeefquQqPip8LtHQy0vUYO2Ay87iIKYbcjlCuZ
nBlqM0BpxCnU2Xy2wvQbK1IoX8jz7Mdu91yGIkL17ZrElTzOGtEFw5xkxhkNB1uhxy7Mwino9vlB
jGq2HQ39kcV369pEGbEAg7PVr+V+flEwg+/Fvrpv8Ejhpl2MKHwThWACa8t36voykQZwqKHCmoJg
eXzWZfjDXjjmwazMjYdocVYoT0nXajGucTn0ewzTeQlYiFXU/zIPcOKCNsHm7D0Dxfq3r+KbdGba
D4RggP5C7tAuD5IEOZ6jPawBUNKA5VSFQI7VUYVIgQ6QvFaPyysqWkLibtHVcsanV2KaWigVXkC0
kBrf22JfSKtz248JDByPGjW0NiB5Gsgwizu78+zhsYqBivelF7l/kcO0OMMyY53ElBZ8wR4NT90d
wvSh32G9MJzvy9B+uX0sgRWzOMsygU1J7hUIqxfAtE9nYv4kWJ6q81xwf5uh2ZWmcOZkBIbFqK0I
BMF4CmKPBXMVkpR9uX2azY9kYN0azOIKBrc4V5DLfbKMtoVpqg7Bn7IEc31AHBjYgL6XJsHVbVvI
K2nchxqVrNf1FsVphrACFhlUTG2MkYIg3kCyKiVuJp69YVaQf94ATgMSr2wT4FNx8Y0C3LSFAkn0
zKxkD4C0DliXmPpj9bbaT15iGg77OgdIYu+ivmN75OvtK956a9c/gLMvzUilqtT16Jy2yz2oEXsg
jbWnMcHo821Bm07vWhIXz2RZm6eJVo5oSVkhOE5zL5mdXPF1+L3lBDDnvzIrkHeiadbNvPVaLmdN
RtB0TIAvqC72agPbrMyfK92qQVddYRJ5mOUdDOKbrGVnedYn0E52YEAHcUoYg0MKjB8lqNw6Qzna
awssaBnsbqA2Vhw5VqcQuSAIiLTubSgqa3f7vrZ0//pnc7ofl7lsJrOJkR4rnp2W5g/Y185BrYb6
vl2igTtRYeGXadtHbQT0NYPQ01XAGev8ewMVDEbfpeJfnZPh3jj2Ox0bIO2XNuwEruaz/fgoints
6gpCm3ZK88sCwLme2p6aNAIRG8nDRxmcMYxmpS/MKMsvRZu7mvkrzb4BocqdWiwp5F/b4qivYDC7
3P5uG6NDH6VylrGVNH1alDy/KHH1MjcloMIWebekDDIAFE0T6E6GGVsT2P6M8h3pdQQpEuYMKu01
6fJndQXPuJTE/u2fJbpvLhxT47lY8hi/KrLvM/QTxlIERvee+X3WHrbqrcrgouerfFELVucKI2Hn
VEl3pt2CRiiqJcfQKjBgNNJbmtQexFYgYZHRWOkfh8GUnVTWey+bp6dCAwhRX4MMsqn1t4lmP3Ut
+6m1jYlHCz6imvT+oOsY/UxBnglEI/DVVOSXpNovLTqNPpYlHwcTc1lyV4EAU32Mah1saEsb1nG/
1wr5lw0uPxCuFidLn1IwMqpv2oiZw1VJHiNLnZxOLn/C3xRON9WuleqvstRjn5usszvWFtppLVs1
XEDKpjT3Ua+fTLXZRYX6PZbw01TaBSCQfFqkBODIawSw6wH7xHScvKxUcgfJheVaIz3JiFRBeVbi
u0c6OMH07q+qF6VRnwMBpoV/PgZn9ZR0rWpMPOWXZEm/aeBFa8mLvFp3CWkEkEP/5Zn9EcVZKhuz
O5YCChBU6+NddWDQfFpId+VB1Bvb8NAfD8UZDawHjKOiQ1J0Z4XxkfV1MyCLgsDrfd1XtIr62Tl/
FMfZD7DgEEBvWtkl75PUH2OT7sZ1+k6kdnbWFFbEqpQfRhJ/xajy/76VzmgIrj4gZ0bmPunqNIK7
BAvp5MfH9AFEYjasseJjQM8TBY7sz316vITByjPcfpuv7sptrNdYdMgvQCKUg35QdiTVTnrc7oFD
P7uDkryktrS/bZQ2baWlyMBdAdsC22XGr7pKuqWlsI2m1ZDdoIK5QzHTk76nD6CE/8YG2Rm0OHgY
IjDjCoKR904if9xrwdztqou2RKahIvwHGac0D8TVpvlXmhslqN4KjCIZ7RJSw049U62fpSn1YgDx
gC9hJpGnVOQLMO+OSoaSt1za3kxBM6h3fgYze4hGA5MNKvAql29gUxIULDfCKCD4X10ZZ8itPDGG
NsaVld3BWvzVA9p9YLv0LFF3YNTk6E1jJvYgqv9vORAALKnEMIF7/4kAwChKBSnZmF/iEpy1qx2S
pQz+ljr8RwbfZ0vAf9r0Vpuj5DZ6qotkCaWQOrC8AexpQPZHbQR8S/XoRym04rbwjfI6u9g/wrlQ
3I6tAXyzGgZ83pTAeK0BoupJqCRQ1PvI3r57R1VVPaVxpBY1hV3qi0LV91Tws1b++QlcMJ7MCUAB
tS6/VI2cuWDs/RopVTikHTAU1FDXdgYogsa++qKS5NjaamjZ9HleLeRFxjNgi1wb9NyAvN5FxuTq
mrQnKj2DZMsBjR4Qwt0VhypItUPZft+Di0hOa68wQdiEdXlLKzzNNAH41HyT52Rf26An6lMAm2jr
w1Qodza4GPUp8rVYccsZ22A5uYwp8ew5DaCTD3HeBf0MSL8sc/XOxLRJqNjl9ywawI0mg1L7TDD7
l4HhVi/OWrqCsTI5NPp0AFnRcZD7Q1Q8rvGjbi9uvUpBqaR382Kdcvozb+zAGiKwm1+6sgXXK3g8
wYOcUtWNshbwZpo7WS/akDlmgWVDzdhNk/REqkeS1IIwasslXCsJl8Qsao3Hl82sk2kE2pHVtHR0
nv/Ghv9HZeTcd9VVTda2NRsq6nHVPqtnoYLww/BBDn4uPHs/HaSX2y9g071eH45z5HEuJ6ve4wVI
rbVT+85p9cSJS6Td4JsEHIZPMSguFxiFybGclv0AcDlI3iuBbRYYGr61mRvWpIK9M7+s1XBYrerY
p4LEQCSB8zpWpOVg5elhymh9HNKj1bSiGbStTOr6Kjn/Eqd5bxprw6YFyQE0kfsuMA5saE9c/RSd
hnMIfTaChkfFfZHcdm0QM8dCogpmd27YJb7z2I9AxdJN2P4ZO72ZHx9qkDoDs0bzl52S+oogLBCc
iG8ySrSP7WGGuCF+MDps7sJ0CVT98y7Ah/fFdxZ72A4dNJEId8J+34US+re9TwLkuTuBpK1A/EoT
dM5i6FRRezBt5pgMYKNcTWjhKWfu+jRCnrwzvfwkhh7gYWyxbfHxfOyKrwKrRlvntFzhSSjGZQKQ
nGdeDdyK1bNeCOZw53uUjxUXFp12juG2oVBlBA9A52xJlNQo3VXQyvfC1ksHHC5WOK4e1Z0oLdgO
5kBOBPxzkDkgmPx4WEKBYS3FiF2Vh9HDpJ76G3SaaFRp90BgAZz1g3Gfglmld3Tgok/7Kph25kn+
3zlr/nXrf34IH7/0MwVmXYQku38FdH/QhfFXDXGsjrUB8d7elmIxYDUU64GsBniLj6eWNDjbhhgI
BAv6yyQrYFDV/i1LrdAquleBFm9YAGAvM6IaRQNPDg9FXiz9WCCvTt9ro8oJeDOsYbUEIAlkPDWi
ovmGBfggjkv02mTqZ1sq0ws42gtnIKDkHBIQPwpOJRLDXWFapnlS2QU7lRWupwYMIGxyZfKaAPD5
oWh4QiSOcwrK3ChqDK7oS9LFgZWnXgolFByJmRPOVH+4Oe4t1GtPtLLEzWF131NOy6/02fTNcNqD
evoodj5b6ci1vPfiwJWhGVCO1EDynaK7AS5mDzHDFNAA1GdAAhn/QjlZPsaeSD22Sg4fpHKxulSk
fQIA6xQlhxEDSGz8xgA8pX4RheQbbUzgK/1R/PfuztX5pLXR7FaBJGbHkh2T9Q68kD79Y1Gcp2jB
3K7JDUQxlgP963qUfLZnrPmMmVnglpj5/awmAOBGKgmLyTfZ9a61x5WpyWBgnbqP/IHeN/0vgTJu
K/wfKdwzNlfkBJJSZpeoll+bkUGVmc19IoEOPgekhA0sLiDmk7Q6qLq6W+VSd0EfDgb5ygDTuiYJ
3rvo0NxzR9IS5xVtMqSwqxvpY7DoHXBvq+D2sTd2yqAzuq6bDGEXPEacdqpEtyUq5XiDY6E9xACn
dtI1eSnaBvOyQDBLBmCv6KNHlvQ1IcA+AAl8S6Z7A20tA0yQ3mBMP+o1fTM16y03ayQAILJ29Sb/
KkX5w6r1IiznrZshGmDvgfuJ+g7vrZvJTMhczNml0euLRgCgMintOamV59tX805Lx+udBfQ8wpoM
qCOwH3L1nNJpISXKsfRSzsMOvYavjaQ/Wsgadf3Sqo+FNB4ykOpI56i6SIN8NKfGLVTsD03GCyl/
lsviL/HTSOonSa4HZ5xXH5seB9X2DeOpGigg4YagnbV9ih3orpCdVXtIssIBjMaO6g9l3YDbGRs7
K5i+7831MICXRTdBBkZWDDhbWVho41d8sdBeXzpMm/VmPDrUVv2ZvibDeIwn0JVRw+uBUXL7ajbc
uQoWLwtERqzTycPxL1hymNHop5dhwJ4kfbLGxrUr/NTu998QxDqqQA7EUhHf5IkAuWG2q6Gd6zr1
UMd3jTxGR0l39UqEPbmlVsCYNU2T8bB9ooVK1I5Eq0STy9Kn30rTdi1sAYdFWhOBOdu6vGtBLHy5
UitWDzNJlifo8UWJV9YAI5lL1MMaUB+v3SRsfn+WhyKpohP2scDcx0ecC5jJB1An4WC0tw9FlaJi
hG07tB7G49g1uMpa9qoVHNClFe1QMzj1peb1FGuPkY2N0kx7zft2B/bwl97sdr1q6Y7JuLH7qXlQ
o+KhW+xTbGFbqaPBe5W5Lmo3LUG1bdOvyI7p3Uyqr5UpyU6jWH2QSNQIM9NSDmWfm6dEAoR1N4+P
GAUYQ7r0DyQmykHrE/xGLFcclnhIXULGb5Wc/4paEtzWsY2mKy4I7GmAjcQ/dL4XNJsNZuZVgyK/
au7BXrXrvQqT39PdDI5wl41ia651zL/j+Tr6pRRW81go9dHOfJTPPNOVQnRLDeJMANZe1lbaw8ai
YvhoyRcbqm7SQ27Ogte7MeXxUSBn2JRkLIgOwPL3OGG4R382xEpUuJxkzAaKWB42oq6P0ph+Xh2v
KUai1alFL8Xv9yHM8xBGKeqUOqpyCLzsHFPnSdCZolNu6v3VZ+U86Lhiybu0dXqR9fqUoXbuJClx
7Z6eYysJFS0JFAXYIUqNbkl50NLhrjTbYJUBs0c1d4yHhyqdf97WNRbR3vrUXFRdNsuagymXotQC
eI8dK8lhPko4R7DRq/h451xkvYImLbEayLH+0t5mT/WbA+gs5wvZgybiPJxIQCR32YmAsT7b0A9i
+doLgqTeGkaZXqIYBdr2qIyDq8H13b5EkRQuZOnB2zRVBj5sNf9lNY8K2ggkFRgFgfLwNZdlWlZk
sitkRNKRmtPBsPHvbvKXofP+znHAowcfpzKf+vF9aFEvj0m8UOChVKbiqMOzpQpczn95g39kcD5n
IH0fZ/X0rxff7+mb8gPQ5p78AKwnsB3j/Q27yBbkd9t27Y9QLkeQoyiVVuCxXZZxdfQO/eW88LP+
JS87p2uwhIB9qdtX+TmGZ/r3RyJnSad+quo1hsR1kdy1w+ojav63RWwr3x8RnO0s0rkDphxuMsMp
+hyey0JBbv51W8rGlOjHk3BGs0XHdkCQi9gzcaqzhmJcdgDhp7O8xo9svgpwiIKDCXWEs5d1a9WD
zHTEfE4N9OrYLvKIfwG8Sg5M9Evc/DDtRDVH0SfjLCIZtaWtFRyU5sBWap6S/x1/BDdJiKIraKag
ccuZwmYYk44oGr301LqzCyl37FZEFbVlLQyLIHZAGkV0/gnL+qjRliCkm3PpMs/kaerLvZqtT103
Cz7T1n1di+Je8lzVeQfaOvuM3g7Qu/+K/gaWNlKdq8Nwz3ae7aYtyiq5jMPUeciJUbfAbKMnl/Hs
6qq1HxMrdmNteKzRhNkleqcc1rXT3CoxpVAe7PkIjN4MCIxI1weifpP6XmCdtx7h9U9kl3QVUsim
CTo7KYnOkqR9sUwadHPrj1hoErxCpvK8uzYYd71tAiLQ5JFPzTVSQYiZJqhyRCFYXRbiAE1BRvCC
jufd6Me6q/krqrUEBGCVyGhv2U8iA7xdI5g5ABf2x1PqCQGEeNNYoK+UUSCD8DqYMY2bn31MkeA9
Zl56l7uTI3KwG+skyBhA46uAV85GzsCZAr2cUN4Becu5fc2cxc0fC58G9dFKnewvdnYdyEfll/qp
wvSDEGR5I++GEWeUcjpA4wnAoz6euzVt0MVHkXVGy/fRmECLiH0aoGsd1hYMADrGg6uafjGWMqzW
xY+mbEeXZY8P5ZGVPNPEfopyfCy7l4LIKJ8SU/a1Akw9TflM1NitYLiR54WSNviAPQtyNb1vp1BZ
+oMdYVF9TXa1qrlaOe8JyKI1RfMTYn2JlR+DMXpAs99F2uyna/ZlKEBinal+mdt3gNxwR/WcgY5I
WTAytTzJMnb9ptgrV+17EYm+0cYTwOWgZAPoe9RoDM4PdV2ajqMaS2dqZoAysp11eOto6d9+AVtS
kA4TJMXoC5mE+xTlALKheF3s81wPd9GqH9JWexlVEZPhRldEBS+yDo2DBQVzImfVrHRIB7vqonMn
W8/lgkk2IiX7LFJOq5wCuHEqgK5v5Cb208l9uWTuFCtRONJxD86vk0aHAAiiv0C4tDMHEkxNegdI
qAVr+XnsgT2ndmcQc3urrqPcW4+z4JY2mtH4+cSArqJ7aWF17qPGlhad5TQvIvBdvqOEuYPutHip
xqEKVNnJ3fp/9wIgUbdhHSDQ+OTU7NHM5coY7HOsfLPBD5wC0+L2l98KB/CHNZzLZoSL7ynGlY2d
iU5bBNrWmdj1r3GsTnE5P1nxsqtI49k5ttgNjLd0U2DX2hmIv0+KhjUMFsDm1JmpoEn9rs+cKUbB
CTEyIFE1RgT58YrnosOchFFJZwyjhoml7GiMIoKaPCSDFphRU3kKplId+KiX0tLAuElyjOqqr7L6
Wx1f1rT7vUbmcTKx9JpSt9Btp4uH1WmqX3puOHF1MBTqZ9bXGmMleFtOVyrY2M3dtkRBT24cBYtz
pfVrnLCh0DRt0ORSqNs0oF1/wMbEHVGsU1Km3mTEiKQxk99pXw15eMmJvEeRMlgq9afWLYmvaBgL
bWcVdawMKGNSPWso2hXfSAveh9vfcOP1frgzLrbKyniZc31Wzv0wf197e3bseAzUTGQlNhzVBzmc
+tcaViqSeFTOyTz9juPi1GjA+TWSNVwnwB1O04il61QX1TE2oq5rsTxO2DA1RRqlENtMsb9oLybq
8338AMoTwVvYGLfCI7MtuGIQjYEIkTODUkHGoQVeMdbJB+DjOugcUWc9IqVmCFm6Aw6X+2WvB8pv
wwWb40Mr6gZslOlVhJeoeBuofENF2Ke+eo2FVCdZkmrW2VxLzdFz+kLbCeN/9lfwf6FErKO3Of+M
ZgzBkJS89ol+iAaghi3aaVLNMJpQmkvoN31s7ubIPLfNDEijOk3dvkN6gWHn25q3EaXCLbGiGsvG
ABz/8efmrSqPNbZhzro8+YX6mDexQMJGaPZBAqfbk0017BDjQtT8V4IRO1grNzPzQFe/ZOOv26fZ
su8fhHEKvhhjpC82IhLGmCIhBmwaZ3R6pz3HLiATwvnbbYG64HTvCnn1ubOk7ttcS+1zou5a9VQv
T82qndrod415T0kvnBEb80r2uhLAig7pObV+DoA2bJBgWwBBN+kDBYgbAVHcmhVuO1SBkU0IXxHN
2fH9jMFzqI8794VvZnYoFy9S9GWKgB2s5w7KRm5FZW/MJnctT7OyG5hFtylKwGOoEYDD6eABmB7I
Mr7kClIByfY1aOXtO3jXEc7iX186v25k13Zn5J1qnQEwsoDrCoRlnStVOxaA1r8BZWYljnKXP6U6
AJVVwdqrQIHf3+P/MffturErWXuvMjg5z0+yyCJp/DMBL31V667WlhJCt128F8kiWSTDGTgw4MiA
I2eGE9uwYcOJA/tpjuc9/FHnzOwW1aOegRMngqSWuppk1apaa32XgwdQd/Ah5Wbs7AkOvXUdeeTk
DD41xCyo0EroVco1e5/DEskSz3x4/foOvuvqfHUHp09wcBFSS+tBkMjZO4PDryKLwHItGa6l1qPg
j7tWaa6W2VvR5ivay4cYdl9uHknN12R3T8p+JVN6hY5n4uod8IMj245VdGeV+qZi9VM1hjexFZ+r
RbiWXfeahHZgD8Xj1xdxrBLyYRrMIl+v9VD0rHER3UJ9bPycusTXVt1KPBgvauzW0H0+2d2ejpuf
bxyltglqBgxbZ+u9TZKqLTlz9tlZdzZpwJRBfqZ5k3G5c5o8P73bF6PN97FET8NatzHapH8IsyK0
gMpbIVy5HLdsme35Gb8Vlyoq5oskKHcn4U+f8WU6RWfdmezuoaA0P3xnxQBRKSCF9kSKZauxu7pV
VnmrcLeMsNQkRAqVBTXKHVTbVl8/3WOXfjj0bA3AfbvV8rBEXVJ5nA4Ion9QSO7SCIqBqAeJ5KET
3YnAciy2Ho45WxUhy+BBAwGQ+5hwl7QMBCbHZyxxTZpsQHBZf32J2t+YwX+dTc4sjy9LxRoriVhS
olcb1wqEvMy03Of5YF8aqYBfbNp6RmzKXTkWmR/WUBfmch3HGsCr46NRUBxBde1ejUNAi9Vz4Eni
i9zqbkTZRz669EiIE/UypCEM4HF1bmGQzBdZDD8v2j7zCN7W0Pq4dSJnl1V0jY4edRVLvRPwu/T6
HvcdelELA1YEvuV0KzQhCZiV6dqoi+fIsh230PqdbMtvfZ+8IQRIYM0HtKjNZzWVK8z1VWnIRZv3
pR9T9To16wu9BKCMFSuawSlbC5UcimzGQ2HnqFbY6h1s9mK3rGu/B4TLo1G4h5Hwc5IMO1QhidvF
o9+pxqNWYxsizpp2DsKPCcGTJpAOlGSs8kkZ+cLWKhxnuwvVLsGWzAgMk9TGV2CZloDG5A/InV1h
mi9VaixFRRYNY9ZKRKRa6WZ1Z+X6bVFr36I8eZYyC2pSDZgQbeGqtXoR0/Rm6JsnpK3aN7imc69s
yicgz2kQMg2C+hRcYtsOIWpXmYMXOu2+ZfUSGfteFf19KunT1xPpWJ8SkfDHPJqi1kE477TWTDp7
2pNunItmIYNwAxeMtf5WLdmbWJR7ZQlu0QY+lDqEztBSO7FYjy8cw7BB/3VMfV6XIUo/SDAxcagb
6FqiyDHkwwLdmCXc6ldje8p8/LMBLf0Yl2brBop3nA9Wae0rwwp4PtxR9cFk6qJMznoG4W0b6rCh
Yn7XRHZe9dWWiBuwyAJqJY9daj+kYb9TJHe73PZEfgWI3iKLIUky8h2R8TrsoP7kPGbd7deP6UhW
8iGazvarMRZRro6C3TsmJrGZnCsWWQ5Jd5aiBvX1UMfafBN2VtcNZMWwUJ+PVYdOXbOE3avLFjXC
8raFQDnMrRpXg+hKcU6eOFo7p9g1R4/Dh8NOt+BgIoIpqWpJisJkvpdBffkuMgOdFeWKec0y9k9u
x9NlzDfIw/GmiXkwHgM2o0ef1t5nIDkH9LtcAm5iuc22fbBM6Kx017kNrVQqTuwURx/lwe2d5RhD
nMHMVWQMDSzqR+pbBYhgpJSgE+y/fpCnBpqdN5wwDcdeRKi3JpmvV/qWsvSbGl5FzQkx9mNVncMZ
M4dAqqpwtCjGrRwddwCCCzwb2LpOWayeLkaPvTJP3mTLU0ywo08QfVmq2gTzdA7hs8gA4/GkxETV
di27IdiVzBMn9qNHiYMhZpPSUPNOgA/E7kny2KP440DJMrJqz7bfxkn1QX+AYEjw9XM7vhIOBp3N
zEEdCFLDmEF0slwTgHJDaJ7AzG6jAStyGkZ9RPMEIfFgvNmMZF2u6BHYu/cwe/HsqvFjGS+qYryH
wB6kH+o7xpNNMfbBUEadS3NV96hTnY9SPcuFsqogwATJ4ceGsGXVNC6Lob8bRY8wkAlkzXaEnSjb
HY9QBx94NrPtTIc9alYzoMyx28sAQHNP9FBIsm87T/9mQF9hYdw7l6cYcu/w9U8x48fAc5kdHO3t
EBw5dp+XbQvN9uJ7kkFchzR3IuOAc+ZvQ6VtJSy5UHd5hLRFkDnQOLdks7HQ1QKtZ9VX7YJH/bpE
YmxLGmB+eayvzyIT0sx9PtHCISpllc9WRJ7LON9YgkN4I7Q32ajcnJhpJ1bQHKfZJKwd6h7Te6Ib
DoFAcxYomvQtvLV21Rm/RHeEuP2putMR8PKHCTeX9CmAHjOZg3gRNq3XOqoree/p8DiKVAJKe+K3
6qIfnQCy5ic2t+kY/tUDnKUG1Iq02JLY2zIaBomWu43jnIjvR0sMB8vJnqUCqqNwK7WwfO32Dmd0
N2nGhbBhXNQbb5bNqJtJyFj05fc444tU8IVRIcfNkwUH3NJCX9ltc7LldXZKsOnYUQtei7qG3h/O
W/OGssk1TaYxdtjY+hbx8CbKb6MWpAmNb5nZnchQjk0tOPNiIOB/KWzHPm6vrZG3hmIl9p6Th4x/
U5MziBmcuNXvh8P54zwYZC7Fl1haHQ9lb+3LJPdAfXQjI71IEg5giHGTq4Wvsht0MgI9sUJPjIOP
Wj+UDAo4eOSuqQ9LjTcre4g94WSLij1n5ksWoduTeUV4yYcHgRKwbDe6CRGoBClECAaw1yctsNPC
K/lNEZ0CmL0LaH51SbPzaZ6ZJm2KArs25Z5pVj4B3ZBqWzu6RierqsSmavJVA3nP7k4rmosCfLcc
JtsmuyQAy8LFfdcL6K2in5JmvtKuCvVacy6G7kJUxZIR4afychROEBa2lw23WXve1/tWljtV3plm
uIkS3R/NK4OWrsii/7dZMfepLB0yMr01USvWqwVTTVeF44nk1YllfjQ7PpwYs3WOeamKKuT2Hg3A
JekqvwlhxRAlyxDEnQIbhLSjfaISSCeecyR1aB4GdmcGnaGdmKPHIs7hJ5lFg04vAHHQEevQi3Rj
Wru2XHwdxU+stPkxqBnC2siazN435W1EUD9unoX6/PUYx2+orsOoFbcOTdvZDY0KmBg2Om4oD/TN
EBCfrJC73qOGsATs775YnpKeOLrJA7v21xFnN64iZp7w6bLUJb0ii3bZbPtnyCZfkiWEk1fNsvR0
tG5PMGOPHr4Oh53u9kFaoMbDgB0ewxZn4snE4UvxyiA7z8/6gPsw2jpxY4/m34fjzU6YgjKhminW
e7YeoyCJA2RbdI+ye7ZQrieKaX3emgFMMXVXAgsPbp+rgeHq69dfP+F30eBPgefgfs9OnXrPiN5P
+RctE5eZistT6inVLhnFBe1bPy50t3AgfWmHC4nSio5+ebcbGuKNVulaXeOW6XOdg+FIoViOUr90
mMuGq4Zf9NRaWUPrwYjTt4a1gq4nIE2ayXxWPlL6UmTVWQp4bIqIXaCvXuLUYXfyRKXh5ByenXMT
dAutTEyhFWed/jbzU+Z1WwdJZrUebpNAwED99eu7eqzJB/G2H7N4tg2KPB1zPo2ZrJs1vD0dJHvI
i/pNvjbP+8mFzxuDcFs8JugGv8ZQPQu+/gRHN/0fH2B+ZDVJERnjFAm1dtOhltWJsyp+jesr0RnL
r4c6QhXTDy92fpzUIPpvYXey9+y8Xpsop7+MMBlCwdA7xXg9ltse3Nb5CZKWuYhr+I7sxbijaCkI
6TvOt7QfTkTvY6j2D5c0i3syUkQG5V2Up64mFjHwkueY95A8EDeoSZzYto5G8oNnNQt54RAxtabI
2Nvy+5BkqBhu8ujh64d0aoxZfIuK0uQQokMgt6yg7hK3EiXEmk5JIp0aZhbWoCilVx1UbNHcrGM3
u4VcxiRvo4D5AEQH+mzOxlj9HUYw0/P4IorNER1WrOJo1mG9mRfhclz3kKGn0INRlgxtltPsz1Pz
cBZSgGfD1t4Tum8MetkZkWczc4FC77aJ4hNT8Ygl3cfVNQ8ldaWShuOWGrv4fPSBkwG2dcnP9aWy
ncRiFJestAVgKJtogQP3i/TFOr7UrsSZ7kcb+7wK5Gp8wmo8SfGf5uUXN33ea8qzOlKkxhBjwvVY
vvTsRBQ9MZnmvQ6YFssmT1S6j1Q47MF3zypHCDKd2IpPbf2O/nHrZ5HoTWhr4SAFyQrFVXeT0DSF
Qxw8UtnfoVtxKrjMGW9VKdvMIUBEvrOvgY2eOPvGelhAXOLuVKH91IHKmUUXPqrQbREIZejALzgS
/niVbiYSew7+xohtqJ6s1E+EtKPFpYNI7czijVWpdsUEbmoSu9EtwekFcE/6UO0gjoMiIZSNFogG
2j7cmo/ghUGdoFmG51EXfB32TixUZxaP0sRUQmZPcRxadq1A2ANV0uqfaWyeWKenFsPsHNW2qc2d
GBuuk+dXFD5BeU5PHFLf2XWfFxwlDmC8xLHnIN644QZ4SJg4ja9vdC/y5K56I8miKNwYPLptErnt
jgHfG7kJ3JqoBuGJECbDrhNt2DfmV8/Q+QgXJUyzT0poHr/+H59ttopK0cpEK/HZdNPNrzV4RnGU
xlxlz9d6h9NrsgF68qSc2fEQ8WPU2T6d6QrU2rORoqHf+1Ig03J3zVoGXLg8x00IfegxYSOoLiFj
aHmtX0Gi8BUtrfTvUa4/ugtRQ7MtwI01sIo/RpJeq7EXRGi+T0K6Ub7IV/EG7mOBYk6yCgglpyqT
R6f3jwHnETiGbe5voIzQerWhPhmVjpc0EOtSXr5eSEcf78FIs/pEBt9VGYaNspf2NyG3CT3heHz0
QQKMRkHVBEZ8Tix1Yq3vS7229qP5mhYvKeZzftKk/uih+Mcgc5kSjhZXqRAM0piISoaxBvvCz4zO
S5Xnrj+F9Jue9ny1QqYEPXzqqATc74+zwca5uLIrFeLstNI9U2jUH9nYueqE62bheI02VOX3JfIq
dBP8f/x5HQ4+Pc+DfJY7TK94iEtNohGN7GWDVv7XIxwxq9IB8gBs3DBNZ8IyfhzCBPy6qaaUORJ0
3CB9vNDqAeIzpoDgDct6v266pR4CTp60IXAKFj0DYoi4lhazhWjpXVurKyWUl0qdPrBsvBqL+qLW
ldwjrbWDGmHoZVG1gA5luprkU7dSL/lWoSqkRtNwCSPF8VSH4dgEObyk2V0L42w0ZFmZ+8jox2Ul
4mKTVxRIt9408837z+/f/frLHz+///L9izIqazUD0AhlNFmv9KQdT6Rb1rTUPs2rg/s+21oZqTiM
3NC36ZiqeiBbawvNSLJrKYgJtB7PFgkiYmDQpLlsBZRma1Mqft2WK7tvUB40LKCPVfOOSzhSR/G+
jhkavlDf80W9DYd1Sltt2fQAs8CDZEU6ViJDpyFgEBoMMQjeAoyIYlum6WVGxn3GjAug6c/h4BUB
MqLfQwHBDHLe4QBOHGw/htJuUkX2fpOq2sJOkK3hQMtcCe3bssP5wFH6swIw55wpm2agqM4XSNFp
Ad89+CRLLybtvaRKt6R2CGWCfGyAzEycpQQRcTWmqHTC4ZptZcNtrxkHZPeR0S4dI5FLYfLhvEw1
y4WeKSSXVSOIer3dOqQO9BpqDzJO6m9fL4xPoQy0fw0YX+KAJf9ZUbRrAEphJjf3EoQQPnLXspWt
2tAT6+9z2j2NA+1rYPex1CCZ/XH9GayrwwaIJ2gKmm1gddEdMICtq+jJky6Tcz3nl6JWL2MHqpg5
VCGQoZ8iNX3mWnz8DPMWsOxMux1j5F097fZJ2C94Q1alo3kaRCdyk9/asDCJASQeatOHkKwvoFhR
N7Wn99It2tJn4kpPr9SxC2KASgHD3Vmox5AJJ4QlNJT8RFz8HLWmT2xBMcsG2QFrfRa1hMGSQqqp
fg++UrTLQzA7b3qrr8fg668jDJL+8peH/3X4/a/vcPibw+//1juMSQMeQD8Y0MLOKmOoTkHqzU/H
hNk1z07Bfd2lYwERynvbARcUebkRMWgbwo2hdEZPESmFj5CK1gixH5tJ5pnooBpNfCMzsmG/Gxo3
sWENbjsSIJWjbB054+haA78ghJ1ZRbTqcXH3PamhWSWb27EzH3jf3tZYHW7caBVaW+qTcMS2z2HZ
g9VxZdhF4WsaxJmGPPQlBxqDo5ztsqS7bVUcZO0xdFaAnEOIMTTPJR0eNQhl+0xKy1UT7b6h+Cy8
Ls6x+9yBkjG4zOarPMe1KMA7u7xpxZ0F/Ju2LZSOXyVFn2en5GM+1xanOwsJX80wHcdCz+vjGkyb
gfRc17DWvfBKRSeVezDvvDUgNRfC5E/xyQmH+uOr/mDE2RZF9ZHzogJdMdzl19UGmfeyAF8AgsH/
uPvj7OJmG00FaRxDdoO9L7XIH7AcneaFpKdaX5/z79kws9lZFx0hPdMBGb1pA+O78GD4hEO7AgYQ
APGny22f8+/ZgLNUTZJCZPWIh2bs7KspG47vUs+BIPliEpg+1Vr4dAycjTarFbWhyNtUYjQKXhV0
0j0FrH9g0WEBAZLhoPgtP1eK56/3oOPXiLMnWCZo/DqfUkWArPOQg50RP00+tnxpBfaN9H9DHQdf
j/YZHD5d48Fos+RPwEazZVAw3ocWA8g7hhoHrq99TfTE7Tvh02KEfFH9yMfc5fGKiDToasiqNpDd
HdmSQeOF5QW0hqAUWWABASCpK10w4i6JcQHyxy7Mci+PQih8nJLQObpdT2dYMN9gROLMttE2rwez
cpi5DwWKlAD7WEx6Zvr69S36ehSiTrjpg/O4mopBNzKrvdcHHhQx96f6q92fOpRPq//D2fD9Qfzl
Ysi8198PRd6UMR57EVbnvYMHkYb7r6/kc2kHY4BgSUAfslTMsFnMCwtZdpEetvfRWu4NHLaQZ3fP
IEfCzot5k45gvuYo/0tIil+D77rAia6f8m31VJXpMzAHH8XQNBWYRYPan3SWuA096FEpwn1khunW
KWEYL6rAFCO03XJgvscMRGdQX/yCUpz52IuZFVtuwoQFh6d+mfQFYBkoHW9aK9o2TrEgwtzYsnk0
KlgVFATyi5HNn2g2nUVGOGwSoxx9bUSNVSebUsRnKpSroLd1Sujm2I59eGGzBeVQKdR86NGV024b
DkpKG/vonQe6UE+t3emt5lMGegbQdAJXFlCmWWY/ZFEKn0Fh7EVuVYFh86suT4XfF2b/PKR4alGE
Rt9k2qYUrXSlQ4pFlJm1a9raVRE6jadZxpZ0U7yOo3KdRQ6Yq5WeXSoDXamsey0L2p9rpsXcEzPx
yGwHnkVXMQcN0IrnBeK4ksCpE8PaD8zcFK3ia81wLpBQD6HiZaFyV6IGVUVT76HzjXZwtS5f6Vkf
GKVccOWNKuoGvqILJu0VpfxG5o7b6OUK52qXyVdinSjgHdvqPnzg2WNNhiqNLJGE+8ndGVj1jbni
y/CshMYiaqD5a7L5x/GulvVhyNlqRR+LEkliFOlJfFV33cJJdh1Ez4qkmXafILbvWt1ajAYOdNBR
NuIiUG3A6VRo46anlHCOREF8GBOwb4K5phmzvbDqcwOPBOig1nDWIlpBfwLZ3+B/PS+OLB4o35gW
QAsggQNz9jHWtha8ZoaxhXKQEvkVetiW6D0OdTmCZfz1UMeOY4BMY+/DBERRdl63CnUacTUv9X3b
8d41RXyXQd+0ClWXxuICegT3MhPLoo0u1YIGKrxbvv4Ax5bAxCSFfRdKjtSZnWViOo6FPYLRBE4w
bIcvsZl5X4/wqSaCCXQ4wuyZochfUGtQyd7A4u7s+mIgKK521lXY216oPX092pEbakOaz35f1dAk
mB9cKj4oHXVqBUCMqZOX+IonFtU63Conz7fG55v3cazZcoStahxVFXX2eVxBNG9M0afE3qDGV4oD
MZLOBFPpUtp0Nw5gBxB1MWVDdZ/7poa7DU2ipZ2pa41Hay030qBAVqXq0D+rQumOYNW7Di990I5d
YxJ/KAEes6xw09WXjQXau2V4cELxVOVBi8rNaFw1g7owwCOyrdIvodLJw2ZRh9VdQ86hRdH3zTZv
s8XX9/vz0/14C2bhoe3BvJmsv/ZUxlvCI1C0vkdJiITtrqpPWqFNc+XjXoPMBVVkqDabIPPOVTBp
U1fEqvr43ggb0NtL6QSZbkfrHLhEPwwhvFJUTrO2FaiEq2a8KZuI7cxawPZ1VJSNhISnaydK76W8
vlU5SE10LGu3jktnfeK+fKqyvReiDRikGSY0HOegBtBuukS3uu7ejOm9RbrrsoGX0RCrqq+MyHMR
WBOv1kUI0EssUXjPelfJBxyGVIttGG0Un4p6IQf+WlG+TUWPJg1LtmmlPGn5cBHDQCAQISChLMlf
aKPdp3lduggj9lLXMu7npO68pIeMohTivAop4PXJcGZb3VWtoaFGQ/kYdjmUFsPsEhSoK2p0V5XW
LceQ3RsArgOHvBcciToY3VdmKXGo0WuXlcm1UK0Na1HlLOVWWNVDkUHCUclKDTD+SA9aFqqepUvU
X1FAcstu3GWt2BiV+dAZ5je1JNJvYgbUoTJubTPfVzVYpzXCvh8JpvoVN/ZD9lv3659e+n/B3vjl
r9NE/OGf8fMLLwdUHaNm9uMfLsq34qap396a3VP5z9O//vVPP/7jH3bxSw2ziO/N/K8+/BPe/7fx
/afm6cMPQdHEzXDVvtXD9Ztos+Z9AHzS6S//3hd/9/b+LrdD+fb7n154WzTTu7GYFz/99tL69fc/
TfoU/3T49r+9dv6U49/+z//8L3/+D//1lz/++1/+9G9/+dN/+uWP//nP//K///nf/Os//7v/PX+T
tyfR/P4n3frZoBQqs47m4FSEs/pPv5Nv0yua8TPO7aja6yhagP4/+bAUvG4ivKT9rOIohcbVZHRj
gFbx0+8Eb6eX9J8R/kFDUlE2swDsRaH/Lx/2w1P78RR/V7T5JY+LRvz+J+gdfQgCFiQ9HQIRSvQM
pkCPd/64PduNmvRQ6F9yByB535A274qdNVqp5hECemOQl3WnoSKNvBnMAh6lS9GAaVV65tjV6lJ0
oWOvS1sBSt4UUAhZQxAe6hohMZN0B7xul29LOL0M1z3RanQAB71gi1rPU/t15ErmPMe9M/IzVIQF
nLtjaSpBW8N1cD3UEVWDjOSSnUe50gwXTU5BW63CJo1X1Eo7a5P2tfgOWWIKwqDB10bfjLlvm/B0
WcDSqYu/g2Os9Dsg6rrytUkGbBK0rEv7MoTmgsVdpBy5uLG7NNaCRiUsWVYoQVaLLOuZsxq01ijP
E2QxzkXlEBOypQDIt8pTaYwxxGgYtyTEqawGPm400drC0wS4Cb5axUm4bFIz7nDI6MLuptEFSa6p
pHpqe3HHC3KZjjKOdlnGnKTBsauGQ1/SKwJFfZwAyxetQS/1lecA8W3SqDHRMWos2RdBPoiIXZNK
a7DRjRpnuwEl53ih1FEvtqGRx8M1K4c8At1IGiBlQpnQutPKrhM7NPEK9XJMhZG9jVPx8dsQqnm6
7OwMMjy0QjEE4OXKBMiSIVZdqK0d595AlK5adE6ciJXkRI/O84gI57YpcvkeNW2wbOMCIrBjB5HZ
NSNKWKNs0EiAHNqmLZYNqUmCT1uX5DGtnd7e9CJksVcPTgIFH7jqxLuwSMJ2bQ+RCk0CxQCVdVL1
KbodCIAqB3YYXwNbsH6A+GRdw8YWLVaIyaK7kkOiuAhtv087xTzLjbpy/NaAMOmirR2rW2M5YXuI
uyofF2mD/OK6ylr7tgcSv3dLJcMnceKB6JsCdj8AVzYkGsDVJlDM1uUoIL0carEMyrhl9DKqCnPY
5qINUabSBBQb1I5rO8sZzfIWuEwj2hplxXc0rjAoG0Rv+0VYqxASs5rmRS2iSHdttEKgp8Nju1tB
sM1kqLBqEEpVJIP+iFBJ1W+tUYGag5QS+lN2gm6CO9ZpqwZDQnq5GMuhpL5eVOELzEnwYmuQcNoI
NWT6cVtDVSzP0etHFRg2hzU2yOcOOnbfbDoSqFwUXO89tGwk26RO/U0f1c45S1Po6rhqXyiPMkyr
HdPH8DmBagToyi1b2kXZ+bbSAHcs6tDLmdWBnajasCpthMKKwBp6MNsgtiYuzdEqXmNbaMw1Q4m6
MKlGMJqlYYKLkRrVm8xU+7FV0oifSxzaraCzRGT5ZsWt+CppiGjvJyV6EkDDTZZQCeNaDM+muumT
AO+isJcubi2UNSrL50oBuFNbVqUdNFVHYcEUO2XYuTbh6c5BE7O9AN7dbDfQ/O4hmWoVGR6ehRdW
CL/A+dY5MZJFjsmdBQ7tzdSFsK14sEXXW15JYRDKlO4iqdKsdlPTgi0vgUSJpw0sS88sQUixrpDN
1+vaHKLQVUsn0xbMGnNlMq8ykMAOIlG8WkudJrAJKyA617exc6sofaaiDSehspwUOokuYsRbcKFz
WXe7PCGd44daBhH6SAcV25e0gF8tMzRZbWueKrU3RjU6bXnVQUVej22EIjW0Wm2RtoXauCmDbtKy
5GWB008aovGkybwM7yFwD+FHBWa41roODV2BmJlVtcs2TQExRmKoQhyujJVwK00rNFdhVCbZOodY
97WZmDW/dMym6XdR3upQ75DpEFvLVoS5Y7tmnEagqxXENsCZNlVyKbmVV6tidJzuDPu8rW0zYfTh
5dgagqwyWWFfkFpdKoFZCct6HJSsx2bHB1iQDpF0fKFxw9hQGmZd6TmFaK1l5XCr3SqSGvFZgsUk
VpSR0roNZSP0Rado2Q7K7Y70kZw6ZFnUlUWfGzwAe2lmymBe2Noo6k0FaR7jKteKKn0ezJI0ryLH
RGvOc+GALOANSoJo7iIcAiJQW6qEf5im50L3maJqt4bK2MopILSwsCOU+h5LHXH2ilph02wbvQtZ
INteKQKlghnf4KERqb7qjJmQYyCxHC4qPEjov0fQcF2VvWDRHRUqtinXDlHHXZqiMpSF2ZWwV5vq
JVBNqPQ8hGA8NLPWcK7tYGuG+B4lUNhUKc6pUsk6Dy3b6KkViDQb0Nxo7xajWtKdGQ5pvUi0LFf8
iPL6+zhYQzQdUQmHF/IorfuCGkm+CItetuCtxF19pjsNRfmwGgx2Y+rdaKwmpcr8NsephZzxrgHQ
ZUo7slXb27AQMJq6IUFShbb9oCSmBntjHT5yCEQDStEATUXnLZ5qc6E7ssVq6ln/YIYlVAMseDCO
bmqpqDy7TZqN2VnLM0VbwA8P2D+bK7CyNZxeT7aUm5MlV0UVskeE1oonpkm1wcmfS9XZMcUKVeCc
GkRir8QRedhCK93I/AgdbpjM1UKBbX0e5TGyBIPtKKhicLdjRhGeDT2qtF5i5+iVKl2d5D631YS5
qLIRUB0iyuJli33uVUQ163071iMl0Aaox3pN1dLvHC20C/CdUljERrFy6wz0HTeR99mCkUEPt0lO
hnTbVxwmAW2L9pslYJgeWDaW3abMeNx58IZOY6gOOnl2TitMDvRDurCuzh0ksfZlb0Lr/dHm6tgu
85gzMKYB14A1IK/Kcng2wlRBR7fTLD1ZJDjbO0ES9Wl+IVMI6C1ijfbZK1fGBrjgohrBvAGgA1Mu
tpL8ynBSRdRu3oYW8ctkMPNz1cpiK3INeFF396Su0RDQxKhUiyhNlfJOb9qsWGdZVLKdrg1V8sAb
Nb8RXRX2m0ov4mFTh8X4XTHMOMYisgh5LljYN+vK4mi2FnZlwzkB+3sbudIwoCTBjD6mj2pIsI2g
QdrL4ZZlFTwBcV0VXdmKGGVQKbiqraJw3pyldmJ1DME2L9PMHUc+asOSOLFJR69XgGa6G6kGm+/E
SKPu2sGJSkLJsTbVHSDScoSlIUVhvJOmDm4NnJIhYx7iLaA0lyZWvLBTpKW/lav+oRzqb2ZGH7Kp
LzOt/w9zqAl99LdzqF/++N+m1OlP/+uXP/2PX/70H9+//qvD7Gn691+zJwWZkKGhcIiON8QK4QqC
qtCv6ZNi6T9baN1oUGWc9LUhSvjX/MkmP5sAFYCNbqsmhWwvXvotfzKdn1FLmOCASJ4MAqLWP5A+
vbejfpRQ0MzDYUaFMAaM+lD31uhU0zpoJHHaDHCpSuTOHh8y+JZvh5KU21FPuqBVSjQtqqqYgBP4
5fsXdYhhv/z+bQTABfbBv/zP++/kX//wx7+UlC500cizouvKFVd75vK+GCrAdmx1++u3Ih/VbVIM
HPt9BQrx+49KCeOS/0vZlS3JiWvbLyICBELwmpATOdVkl+0XwnZ3M08CDfD1d6HydZXrnNsVN8Kh
QAPpShLQHtZa26JYafpvDl9Oqn1mRYqmQ1wMeCugbt+4CeyZnU1DaS5hQK39ZhACL9O62TRVjTdp
1dldAk+Hna0iEBGiB+sui4XD5M5d0gYOOZIcT+k69uZzplaBSllo/6u/NPO+4ki8zfh7I2mhNEXh
w+aGBkpieqYhkwSj6WW272EMz8rjZwv1acxCe+1B3BoTZg0dIHY+CX2i/TxfF+KfS1te7Iz4iCaW
/bfUK2/IoeRPOgv8EyruZPEEy+KbL/Q31pXlwxRIvtcAwUVZBbcV9XZB+KbwDZrmZEYqurQfodze
oXbWewjuN0PqzrFRCAnKen/eQ4zScoSR62AXInrXQDU+qdZmFARUoTonEyJvrUjMjOmao6IBlTa0
M9QOokGfmIbUdp/UVQYWt+m/OTR9bB6ou6eLadtk2r7Sale0WX0zjVBODdH4Dte2D44KkKokmEQF
2cPiDBec7UNqnes2W0YYs3bsNXDWtE2/lShD7RSO/YXP0Osda5vuROq3n4CN2JVKfJ8nSPTkZQhf
qAnSmFRNcKaBDM4pQiLn164Za8GM2Xv9ClvDitfJ17UWGMMSsfUsViU/tgxCNRDjnBMS1HNiw5AA
cOZ33xGqAdhz7b9MmVXp6M6JhObPr6XuOv96kjl6s2bCJnyE7CJiw753G0fZXOoxiPHUezcYWiVD
ZbgKUmVLgMqasONR9McG9k6T/DYv6m+fO/x+6j0WzagKg3EkP18b1L1lb7qM9YgPwGeMzBK1uJAj
zHtI33hyoVHbTt/giVV4WGWaTKWH+PXaEAu6fSmrckhEBv2Wtay6z+e63GpoC9xTTwSwU6qPJARM
qYQ/3n5QgAS5HIAGpJCQsn+XjJDaZqmmbn1xCJ5bX2XjnlbpCbhrSPVUQPJCrydT/fxYoZTuoVcI
C7lZGm6Ib8VKud+HmnRXKltEjsf1cOnG5rCk4q+XsbDfs4I7j45zn80Ff7TdlkL5yU6jFEK92OVV
LpNlqnCoB9fZtkRCvYHTh4HXExQvdP45r7IvY91cAZ8CJt0pp2zfMBh8ReNWx0oUF9PDDfpmP/sV
ZnsbVjNVD99fGQDbsC/Y6xb1fl9wZ2ROdFDXFzlziMZa+XkRyDFWkJydTFsxpz9LbvXnl745zKT7
XFWoJQxPptqWXaEiZnn9xpsLcR1K8QPCAVmkZ/svDX7nE6JFJ2Wx8ZYtbnhXoVJTHc5WAkVRK+F+
k7Ybc6hdxmhkDsfUDmFPrateDt8scFupIjJrpFTAzrCCiV/hgPGrJAqizTC6abQU9IRgGLKWARM3
BzYT3QRh9qnNZHjIw7+rQafjRpdee857WJEvh4Ut2rPT2+PO7kDI6nnWfZAeMMj6t5fbsxFGDZB4
A2QUDqX97kZMy6kEKEGFia2UFzU+Iclr09vWr67u4IhuXvtmjTSD75a/rDSDLvV3hXbaw+sSc/Tu
Y2bRuS//6Yg/9u3/0nM2onQaQhl+bU3ncapQiK0ayq2HgirQAhS0OiPGg/eq0zQyGXkTUQsy+7GZ
KecAMzQo6l+L4E22R+ajCKAZM2evjTf0069zXmdQG6Q4WL1/y83HsN+nWCWkPb0Qlbi9sFuwm5MR
0uZQBE9M318HTRePJIHHAD1GOS3TJ1J3SUqnkz/MFgAYXcCRqC7oEd50G0NhkDybIzMm+uVzQCC/
J4v5Jnx3O0xleOad8g62Km+mZ62bgDkai3L5IFlq2FTv7osAm6sTInfpulDd+HNr1SHNUlW6LFF8
hprroshdJhWQMfVYHRhCFHdmDGFUtXNdsUR2u0wbka3xvzzUMHjo0F9FADsmh2hitfamlFYQ01wP
O6/LzyNsmhaw7KuqSL9fuuyfRggrEUOWIUOIo5qmIQgno4tH888ZCZ+u3QAvDKB4viBtmSF253eN
HeeEKaBAVeBFnI9BwmefJb6APTLDA2o3snsOCQ+TqllCgPD78DSOqEVOSImE2Np9bbgO3nbNBGyH
8MSL4yKOtmzmM/JRfYIAVozss0Yo3m3xJ62H01xZ3q5Px5tGHWy8wlEbLqHrTGuP1b53vG9cp+Xe
G4dn2ofpCXJX6alJMx+IlN99PQ+/Zl7H4Lo5EaMhxP2CJbZnp+mioIdeIUoC3FNX5I9Sp3LX2whh
c48cewlHbTcM6iNBYyN38fYmQc4D72mou68C0DYM+T9vktqdC6VTlx2FDwGhOa5FzrdzzsN9N6pm
ExBXQH8nsM66BxAeObzr5LLw8+IIehpnlLU33ZJNUEcI/Hn7MouaBADr2MNRh9KLi3DhcccD/gCR
xQRv1PZqepaQeDeG/WfT01U3PiAKlW1Jj8yfGTMNfJvtDMm8Kxs8sfJbY86b8K6BS/B/9UYIbNwP
a4PVytbhna3cWM4L8uvZPgfE6kcxttnWmVR7CrLKuXeCAiXS3DH/Edjqr1pN1kND2qe8Lc6+mnoE
I6s9gtz6zjSpV813QbN8ZWmP8gq/x/2W0C20lorYR32RD+BRyI7hx/jjx2JI/tIwgEw8yjOE743l
yUW6FxCk5dhXc79NQ9KcuyzAC9YcWnmPQ+zy7Zl2RbrtO7hEqOPdns3Y++WIqkNZbgj6FlGuAkRe
wMd27xeZM81nSG9YAQIjNsLV8/AWSJcsS3V2jJtixkzTKFBlYZ1gjZ8X4zlfo5xF35xfl5hx9/U8
0385Y/1UjU81vXbh49lqZJmkPYJqKXLPTUtmZ1NzpDgciWfNdM2M74fVZa7/MZ2hd0egr9CYLhJt
3rGi6s618+ll6HWyEizdNVrJzevY6/lwJp144mUem1kzYT7TdGfSpxugyaqdmQDRxEagqJRJJ4kb
c8aDw9Ir+TwXwdcOCPcbnxyG6PA/ZpQRwS+s6IHQWBcVTZjv+0U0O9Pl3mRBS7+t4ll6QdIowu5A
VbCQCBnsvYRxayFcKNm2oF0dd+u0WdOPyIDTNk98r2OXoJYoB0AqR0D0gtxeumZmCmd24WuzTO4K
CCgiPxUCqjyhfTZNsB4x5bAupiCVblQT+AigckgTVerUkHS4tHbHLwssGxmrxkPQDq4mhNExY5qp
gzW/MYd6dvw97di3l7HZZfyAsuzZpi7s/J7MwH05OXla5s55krRAmLLOHkwPnDVoVQ+2OJtubQ1N
nA45+Dbr2hQvrr0zjXZsukR8TQdV37zOv4IWpk54UoB66bkH12oR0HS08/ZO2tY6OHkvaxpnbO/M
xJt1orhaTcjvkH1Nz7wH3hC6CNZn+Ev1wYYa5tZ0Q5kbTVd6MF3IvsLwBPzgYrrw72PHluoYqhTf
dN0eTDOY9/nYdMXJyp+Es2DHKIh6QNGoYoEwOF54Na3FsRgcenJV2+VxgRzORsnAifvC/gEq3Qgm
GuM3odSvBtmmyqmr27th1hxtPZCr/nO17p+hyNhdzfm1UkmOekbJDJ0q6CG77ILsYolo6KX21IQb
aB0yk1kr5ph3lEU5m9iv6S6vcZfhFA9Kvy/rfg2ta+bSus853lK00peF+uqlyXx0PYoaNQzPLSnc
w4D74VgsDr45aDf0VGJLyuPaYUVM+uWOC1ArxsqxH0xj63HBD6uWo+mmyhtuAtvkOCAAG6WpM23F
MI/bjoZzE0FadTdwoo8eAx2sq56KyUv/bsX0N/XgKzmW4ltwb5CKLZ32VPIAhdVptzx2gf9FVG3k
pvV4M41EudCb47siyr063Zox/HjwRNbmdcKMmVkz4XUIF72e0bUkS0IotVXfSQgFvgE6PO6mqfMV
6aUILJACZeRr20lUm38vbASccuB0EI7m3RVCtvFoa//kdW6PQPXqP65jy9D5J2CRuBubxeuYWNeZ
3ryeas7PK/Wh6Bz9U28b8X8XJSTWIiaEUpugsO2fpoRFy7DhhUp3uoYFCW+lf+6y/oRoc/cgRske
02LZlo3fPVdBMZ8ZT90NoEj9czv5yK+yttrlMh/2CLEVW2+93LC3n4ss846ASsxIAvzvWMg775iv
V9sMletR69fPRVhbu0XJlzkz/Psc8zlq/enM0O9xXBPv+Lr09zigqiDlmh8d9U0OtaX6DeKJU0KL
CboodtM9BJVsH0JJ1myzrhAmR9dMIEd6J7GBn6FLh3pSRE/XarEPpmdWjc1U7cuW0uj1g5DKhDBB
kzVHsyRtq6c1/Lu3w2o4mQa1O4fTtDaikmD1K4rM8Do7lu5wCkZkXI6m3+T+gtd9hwrXdv7oIUsD
jRXqHGeg6h69pXHPUz5/LuceZqeeGygiwB49msX2lFqo7YPqAOk4QQOpKKx7GPnpPRVVGPcOKlOZ
sVKQ9J6VYth41UCPpmsmlJCxAH7sZs5qkHmBp+AdGBvqnZJNHwMyw+8FF8O514ghOT6suN9dMzmt
K+rAfVmRQR06R0rqV7dDpZp7s8wMBQu5eWM/3gN2dubMqeAFd9W80fiM2OlClFaWdonbsW009OXW
qdGD+pqZMoO87XW3N4OjWp6kvXyry9nvr6GASU/FfYbkSZugUsr4QaDE8d8/MqslhwB/uGKZGOjL
71w0wed6ZqgtumvKNoXyonAPE4N1uh3c4NRQezxlNUqPz1BTjEqU7URwW+AZksPPspxU0gUFMppB
8YRKgCoB+FMfMg7twWacH7pyLU45D0kRihySehFHOjAxTUE6sWND9RVvcH2d+m7aVdpBndhwgb2w
NHBNWC0TZRdJPaHm02RHBcS5NtLXC+Seu1+N6TauupPL0hxQRHQ8gzE7nl2KTdMqir2v26EBlKR+
0KjKtqnslXxpuU5SO2G1rRfyYwptvYVBMZAF4tcOj6dehccM2uQHNCDdsANoEgimQ8yrHmo/8Wvh
JxOUXpJscZJC8yDqKikTt0GwO6XFnsDvTrI6sEFrd0Df8UOx1bLgkN5ZGaA5WNvYos7ctavzyzhc
mb3jpVmUNiWPRZE5G7HegE5hIRnAm+NUTcDZDqsxGgqycjHsce93gxtNNuE76bvtaQIGpNvgTro4
0No7o2bfduhECfQ/z/eTI49NFqZJmwF2IGFobAKnaRP8gS1+mbRJHORJDwvKDxZexU9elU39hrOJ
n6q1L9nsHvlUYCdj41M+WN+stOsvpscXwuPeapd9loKTZEEPcm/hVz4pHsBiG/FsROXIH2E0TBfE
6vjjgtKHQAGUQWQt8GyiQD3aFZjZOhseIT8Ovls+LsfQlfMOtP3Y4daQuGtTuGRITDdUzX3R5hLg
q/q75sS5thWbnlCCGLEAaMcsyMhbvFwguEnn85Ja7NTapyXPfUiMZQ05maYrU+sjF+lPVD9CYD4K
o1GAAxkaoFfexcJgb1m8D+i488d5/Amk2sOMMHxirw1f8wimm+kbk8I9VmN2HvWwteeJ7JdMgpXB
AkhUTnC7O4Lqd7lmwUUzkL5M11mm/ATd850ktntqNYkJQkG7jvEWRWdavh1KisiWXS5PBdOPuVjC
Q7HQ4lytJWqWntVxbwPQ+pGsqvsnQvjX1w7oWlUQZeb8NYX4NhM3BV3WSOmK3Ti2cudDOeAxdRZg
QxhYrZ6EOzAgMMiw50DjPkJE1klMw9ajxfLY0SbPvA3UxVvfk3lt/3DSpdkFKJKXtKl0Vlxj8GnJ
RblBVfckp1OXTM2M6iFV3Z6bzP9eOkW5J2s8xQRVMoRNPghoee/cX/PjMrjAqOlBqUf99cd/k29k
LZlSgr9hhypP1t6tveJK12aYJdurIfzBUXHiPFcrjUbiQTVdiEJBnTRwr33H7QisieyU2SAIiVbd
K6LEtQRi79AwB1cJTu0xXBTgJOMU3EyDaNiJen1wMr1ezOmR9U65KeqheVYQICj4FF5dEYLywBHL
ypeh/KQABbku9m2EmlERfp/gpUKZIii3cMbaqCqgwOtAeenKG9ht+YAAJ5Rd/z0I/99uCQQIHNwQ
KE5nI4P858XqXIghWOCPAaiJXEzTZv1LQ1b6IuCi/Q5VEGXSqxxVv0Lu7zFMVkW2vs38k609wNtr
P4wgC5zG2pWo6QFdoTtMIoo/npFfSPeF6wx3C834XQnLGtkH/CoehSqnLb4E5Rfz9AvoC29dWeMJ
+ZBhuG6Pb+Ih6w0BCFVIgSR2bdz57yxOZ9BIOQX9hLBFyPYIVfUUFvagImQPaQRgBj+bpsxItZkE
vvPrmKoGJ7JpTaJMNfXJ1aGzBZYImy02+guq5iF9DQamLNL90FyRTqIIZPkcCMElLC69JngAimWX
FroH7bwKN4poZ4vCpvJKsnmI06z1ozZT1Rkyum2smZi2FWoOxuEwiQORPvmUZ/Whq4Zr5kEJ2ko/
Ysv8t+cFeX4XjwpCezYu0LtboAIKTs/hCH49roScZnL2OqfajoDmR4o5N6BY4CCHuotq5mdXqidy
mNLmuWIsh/JBI3RM3QYR3mG5eRRhBagPo1DXVEuaFEEVj1YA+FjPmieqf3Zlzx41guQqn2GLDHOy
yGqCtJbzCQgffbKCHErHjnVM83E7zHUagy4E2c5cOnet0l8BtYRpOdU/PafdqS7w/pZVdx1I6X/r
WZdY09cMqWuoZ3jxB4/Kn8QT8/ZENVi8NVGp00c89N2jUo4dvlWuxl2gYeU469/veZ5O7PVLmCMz
BseiBykNRBFRJT6Qy49CNOeViBXfoKYD46xalkOr3e4U+PU2DbDd9OmSXdrgmmWBlbg2SiAscpoO
qvaSfk1+9nNe772ufaLL7CcO7e4cBpHVmjPIoVn9gQThcgPEEbe4D53TKa2aw79/+3eE6fXbA8QR
2itzDE4kzNA/75Klb+2eoyLZTmYk3NRzw3ZsBHWLkurWgYD82KfDPbBOMIE80h150+WJ5dp/4eII
ROHSFJkN7Z09FAw/QkV9n3Yyv+ZFnV97BOzsTPwD0Xl6Bm5RHnL8glHDOkCja2Vvfd1Y14AufPfv
38nsBH++GCB44q6sHrwb4Iy+MwMQQig4WfpxRzNgyicv2IaW0yCnQ93z2HVB0lVARqWw8CZA+M8C
WYqXJqzBJHNpfgS6Bm5JY+k7hNvmO8DLyMUCFgB8pKKYw/NrE0AcF/EbERHpwE87K7cSkD/L9Lng
Qy025nC2e31Wa7Movi91oeHXiUQL6l4sQPvOqy/XqLJOAK4bUBNOXKh0KTSJLHEa65HFgnQ08rnX
Ifixa3uOyGsHkmxIlLfpWleegKCO8nRS61dFxak172elrAF81LWOeePm18pytkA2IxKTOyq7I8CF
vDRc5D8dG8Tof/8Z3omjv9xaKOKCfwFqnJL3P4MAOqW38LjvKlwuHVfAZCOjY6W3vubuUf4ki/yS
M25d1USsKxLtaWIJ1BtFoaZTLvRFAlZwXLDZHxmdfywd8c6mgc7FryMxNahbag9si8I+ZbJkVSws
UZ7V2pR8fmpbt7yAvywuBQO4fGqdPX5eENtQk/3fv62Ra3l30wHCghJcoP9SQLLevUa8JmcinHEz
KxTtjXhGQaEKmTpbdgAxh9PcppsQIZJ/5iy/R5Fn2sCjLQcVOzPuBIg1uceSiwNqwukLZ0dldQ24
dr5EKSLRHZHh2qagTgBH4os9YjHhqVT6mZUgN+UDRAtArgEcWspwH7pNGUPiCkl0aVenem2gxz9F
7lDP0Qx4aKLWRkgv3LGOPUErsL+YBvr//SXohwsY5v3GQa28navAPXHneddIXoFbgTe2CuRdhSoB
hzZD0rVbfQY/VODwtstnh7QWxFy7Hq4mAfkgtwCQ8bvi2vXMB6XOQtA6LT/ivhoq5vtrj8cdF933
PKTB3znSqAoC1ReVDoj+kEOq/fxkLxSAWMDH5i6so3B09J75QLI6uv85sUDeClTo6v1gF1bY8dql
HkAWcziSAOx77yKdDfMW2lTSvlgLkEgplBvBoIPqA1DaG5bOW0Cg56NEZqlIvZM1hUd3Rkn5fAa5
1xe2SIDXiAbZuQdqaTcaoFPu0hCJLCRd3LrBpbG8eOB+e5A6//n/vxXXEBxDsBGyGyBZ/flOJ1Ml
+75v+A5EXfwB45eWN+I7mAfQoSVzlYB+cM7SDDJpae1Evg6CPerElo/+KMWZj2C02O1h8LoK2J0B
5Qgak9H0/fMYwp8Gz7cHds7eDL3ffaILNB6rJsxibcs4a+cfE7PJwZgBiEvVqDuyn0EwSZjb3YdA
SPnwk0u+6cLRO7pVfYf6Bg48SYSmgFgbIXWGaoBjrTZWSviLdalm91uqEMDVQU4TuTYDEL17T1uX
otdugqCytc2dudqEg0ViC0Dcfad6sW04BRiRzcED99PgYVkltlEKdJbkJFEE6dIVdf+Bm0JXq/Pd
vUidVTHBBTIoCN6bXeEKGx5CAIQJWMqU6uaBZfyvRtP6VIgeb+uckR24ZvziOQWqKKf2ideeOIyM
QmkQGlZ3lMunZijPyAjt+6FodjWSgQdb+epQVEsZdcHwhU60irGfLcAUfgUAxEV98XkHOv2PpqPF
pcrsO2QSi3gOarHHHvTMRc0SWTNUvbR60UTZkKPGtYcad0uWWEOQRn42YO9vfoB+pFFPDPEOEOHG
czBn4Wlp5WOe5c45RJCElR7ZeyhkcDINscDrWsl/0UIQnvn3e9lcrneXk0ERwg2QWQ9AbH9nn+Rd
I4aGLni0Jx/utKL5VvTlRogBelEVvLBisP7WwfC1U04J/wN1U0EJn1DJupR7BAsvRIVPReXhldwN
BGGgz6gluBfNAvIqQczZwfmPXsr7g+dtR9i7qFTI0y8N3KpNtwwwwwoQXhyU/tagKENDSvu3oRov
E+ToLjxz8KvK/mfByw8UGuhqpPzxxRnsMselbggWBrPfG2Z4mrpeS9xH/kJ3TjuLE+Df7nEQ9WUa
imI3WSiDhEC+jJCI988usLLY8gI7mlVRQWxgqiM69e5jNT8tGnSUwe5RtiNz76ZKoeDNHALhqmoN
opPyD0NYAViX5jvN6vo2tLy/AmyxKykCF15W0N0sBkSX8T6d+swbgI1F+eUwnH/iPyTPeiEx1wAb
4ur8HDm7twuQf/BlEfOtwAOEOHP7CH4wWcGGLXi6idcwYBjD3byA+keGfJvqDi6n5lDZasvyyAOo
8Dm8e+I5hSZKo7xkGpAy/PebK/iPeBF8Y5+Zx9UHC/U9VI3My1hKywc5IUS0wxvCSw+U2MUXMK1S
xVEIYO3CMnEQTQVq6LK4s3ch92bYhrwpMlDrCtOkdKyj3GpBljNjYMVue1iPUUHL9r4lNotQ10/s
3Fq292YMABNUKYDPuIWdn16EI8BctLyZxSg8MR190S53VUjaCHan/dPLEtoJhOpAd7oLaxf6yRnN
NxSu+MaebICHFVAx5kjo5VYFfrl/HSduSlACcl03++M/RHrqNmML2bRd0zzm8CN3U2OFyZRm0wW1
oOptC5Lr5zZDUbNprFa+TQDpiBVu4BZ8BvxlFlvLLSF5IkHEcQCuOPAGej9LIIdNJcl4kblGkdeZ
fg647e4z2pZRbTGNSl4+wiVI7l0CjyZ9GDgIqsjuUgVLVe3xK/W7MoTwiZ+DsbaBEet88FKBKOF/
PFxgfvoOA/EXdgOKj/+5Q3p9C/lVvyl28+zll8xjOzkN9bMLDaaDtiy2m7Gvf/WHTy4owN9Dv4Fq
1MzTY197y5NVpHegvfHv3rjICArsIFI0y7XXPbhiZY6y0d0YPmgw7SKnEeorPMenmWcVUsADfuka
8jNBtVwz6dBvAD8Em8Im2VM21UhBWmF/cugUI1DXP+aldwGndbiaHqjO3T50pjoOVYekb4j3vZCg
C4HGU2xBdkOpRGF3Vwfh8gPu6mxbEpQOLfrsCWEv99Pag7tUXZwRkITBKp6kU/0ItB+cX3rKEXBi
U1yUddLSMjzZLvSJTVcFiJgNjQQFbXbvoGAEnlYafKcil7cMoGxYtwEEEFwOqaemt/zERhT+PK8N
RX55G+als3HVbJ/rEAGijVxA+xQEabMmuB9dBQAno/KbVVgnMPrpP8JKY7+ygh8uIgSbKUB0oRxH
awu8xnyeUsTlvFQUe+bp96c3lfLM6TlIbD+8EXm1oEnrQzP6VpSxAvjbqs3ueAEa89CN6dkP2+xI
kOVN1BLqE97pbF+GGrBT5Iq3dPTIPZ71GsxP0X+q6cCwTc/d18Hrf+ZILv0EgOuI26GF5jX+eGuc
CnzROkadav/v1B8extkBGsYVP5oxB5EAYlg6KRyuE3NU/T7SqMTygTXi+P9xp4PwgRCQDT8YLPzw
PcKr9fNFMs9OtwJaIFBRpO1GFy7bQ1kpvXpq8ZGFLap5B2UVsOwKBMLiupktZPYfzBLoHebHYQie
xgFB79dmWLth6I5JOk+b1/F8Cd0TzfmvtaZLSJGCibGeYfqvq1VfAsTljFP8bgIsUmDLMzLHU1DN
J/m78QrxtmsmzFhtZSTpxZNEBGbYNFmBX4CS73WKmne8L6qdhOjR166f7gJC0geL1fzqe5D4NOMU
0c7IbZwZeItMX/sZm1zWOtLfdXz+S0k3AQyWAOGLe+pn7mbd3jjhplHC1yOsWjjlSASDVT2ScVuv
Xa3BSShG2FZrXH0CBDpqABqIK8I4XQn8UySrDKEwk5mcPTgPMzy8cdeCPbxJs/lzR8L2LO16ekin
zrpob5Ve0dODGZocFWznqcJ+0TtkL2cvPGfKPcw0Jd9SiEpALndw7uABjocR4YWjywfnJssqiy0b
LxrAqr/nbTMehsL+bEvmwzO0UdQh83o/0T7253oqdJRnhRNNRdX8bPhTIDrv+zQNdgy2aXaQYDds
S7dDNBPmKfCoUORQ1QT0PQfEJnCn8WQa2wJgG2Q96B65jIwn0PN+zbB2Wp3NtS/rPIEwQHcwpzh8
WdVfgHvH3xlGfe5akat9t7/mQeGdh1gi+RDuQJeukegLBgTRoauJsgnMURw1opF2ejl0ctUiRQ2I
UVNiBgo4wclMv1ljDuuqSPPY1UgGaC8btmaQ6pJ88FT+5/YD6W/ieIi4ucz3Ydj+uf1gr0Tx18wG
8Y/aC6SPOVyxRUKt2tdZbLckQNIO0VcoCrd3AL42kC3AkQLahKRkh+LT4kBVgPT02lTWXO0ry4LB
UPSIlC4pTGNz6GZZjqrrRCNYLbMuMYPmSNuoILxQBs3xeg+vDLnNteloe8YVzh7tkkFwLqXksw20
ZexTqe+cUWUfpMDf1XwCaMSDXW/DqgfHBxfEiEe+yen01C0AHicSZbbpsqNI55/Y7yZfrIsIizxp
Mje8wghMo4llt3Falqipa/+hAUNyl0EXA3W9XaQ1Jv23CzmLz1YOPCMo/gtoqY1UiO0h9UbWOzDs
KwnOpeudQ1f4sbV69alKYcpSVCLPyF+VZrd0cotD4Et9b5os+66Wvr9DGXOBkEDTfWCFvkfw4yIg
PwExMsRgV00UIw715iJQ/AWsQwAHmn99DX3sYGlhxIPfkfsekpfQstu00OrYlJ0HdXPVuGD62kAr
2eKCUoIAGvoIbqyZcZK7eG6Rs+SscSFsgRdn6BbAJHa9hMuTwx1dgi1UrWoIkKUqMSgCqBB7UZg7
eEl11adKh/NxIdnfGVR99rrvwnM92F9VKeptljP5UAaQi+xmEqdsDB4cB/4ndBchU+CewXXwUIcc
qGDinGTG3Vsfzg9ea5EbJVZwZHX7JS8H94bqqZ9CPepkZB5C3t6SR7auz3U+TfEI8f1bD7fvKDP/
2yD1cmGKLRe6Nilw/lGNsBPkIzrEZ8bUes5lih8X4MlkSHn2xRv1HmYRe3QBY8ZzM381w4p7CP0R
FLo0J4GOMm/skegL9rr2uQKV2FfWsyjTYAfsLeSIafYIqZeNJboNFAjI17pGcgyQ4vKD9MN7VC8C
8LBoHWAakMXykKlZRWre/PosqEcYIfO0m0u72amAzaf5d+O3YwCxpVBENYRlNiUZ4f4XwKqZDYX8
D2VXtuUmDm2/SGuBAAGvnme75qq8sJJKRwiQmMXw9XcjV5eTdLrvvQ/RQkdHssuxQTpn7316Xx3z
bgYquL+/NTT28V/Xh+8Ftih7JG1QcdCJnpt0wMeblfEJKXl+ChwbVbIg1/6/hH3NoemXgyvDLzqA
4DhFGJKBIvLrH9RAO4T4HfK01di3s0jS5GiaWPAUjMQxBcw/ZStj69OW70OLLUlbqIeSxdWijNto
VUGg78HRcXt2C7FBeWf5gPtgdxiUTrdBmaAyfQ9wmxChf/wNzspk8gPQT1R3IeME5ghcccz091EM
wUlYQXAyV1BdIWtgQ8GkmgZMAz2RdO4Pob8czdQ4GdlcYIu0IAg7nLr3GmdAMmvZcAGIJNjjv4Tf
dWGbr6JCp7NSy/LBbaBlgVwjCOhablsnB0Y7Qvp/YS5No6EHP6cCW5ubbQLV4WClEu9/gUT4/9j/
MfCCUB0BNzAjp/Tb/wZ2PyC+O8jvjMwKz352nwwS+5Q0TK5NEepqmY+umhe85ne6CcKDX/Q7Of1x
1pDlG3+E+AzClcyaA4PtbFykt+eCLYA1iZ6Rfwj2QSNQ/7hk+EFH0IqJi2hvJcW4sSRKLgzAtSCX
Uc0GKOj1ob8I+kyuE6/3H5OED2sc8sZFGJT2htchmRXTvR7RYn8T2823hhPHudrMgFcFCx227cH0
iA2ESlpCAwcg/nrJ8dBc5imlx4wUeulbJYRvgPY6jKhR348EmxiZ4qycdVDfsd3hqKZigTguTPJM
qHHqgiTQDtDU6Erd3jeIHyo/hh66hazbKBu6rJRyZ40d5Ss9MDxikKkYJ5Iqhx415GDSoQWdAyl/
4GIH8vbfsYo//KzAHbawN0XCG3JVv+srQlvA7cIcQm48KNfJRGKxOYOMGjR2kAyY+kiGVGvcZx5L
nRSbLk32YdNBgBzaMuUOikR/X8Y0qXbGWASqAoKvGhaQEyh3+YQRM1emqUnor6JgPHIIZmSz60AT
e+sQXOzBLdYxKyggZ3jUDhMUFmIc/bmKpAapaVi2Ez7ENL3ty0OHpM2slO4+G6ytoOxbPzQ44+d5
pQ+EWfoQ+2hMl1XLhiIfGtqB3N+aMXKaLaJPYEASJOojRzfbMAFarYucXUltyOA20azz8R/eoeTA
ocjscUMpDuX//T/h/wG2B3wrHtiIbQFvZE8/uZ/u2G7jWqQceQlqHBW7lgMpM3qRWhQtcGoeCfhd
5AQaeGiPbkTI6iMkPxD+YOnJLXR2IjWwMVA7KZeQI7LwdJ6MVZxlJyhesUXSaW/eOmqcex7RGwto
2XMT1vWsxj33CYhgrziAKix2ZYtP1A4UW+mg4+dmahArKU4T8abl+bGtIMUkRz7sFfXLc9HiRISn
+iMth+7R8cVu4Ch+EbdMLZuJsZVPNK3W8LJGC4Es6GaDwmWsiKZiK8HEPlZJeHaHah3Uyj4UwgvP
xhTGWbpL7P6lguKbPzO2HrU1FjpzcEeYZt2cP+f72DHMkCgf1gMgRReUWDv+9//VP/ZWwIh4gAxB
JMHyUDTW+S0VEodum9CQFSviIfIP1dJoZQ9u99hC7XtLSgup6KmbcH7Mg2BjCBG4VdAlGTgiUFU+
a6cIpMk8UKf0ECrvJQ7ub9jZAnFUNEvLTskD1KXIxtCRTSPjmOx6R7orwYD875AQuAdQI0Q2rv4W
W2JbD1a+dcZeb/sCWO5JsyBVzgo7xerZw38LNjTNIiNk3DANCl+AKpAIQLV6F07QzFuj0gYM4Fvf
+ESN2AY0GNdi2j/2007S0IVN92ZLZednqFP1t89tOGvSH3FdtNu4TwIos+GZxhrARLMQMlS1DLsl
oEfpvAWyMV+FApEOfA18kapFDmTxMogTa9tkTTwzQF0grKMV+FXDvGTY6dlWwra+paITacZX8BwA
iRoaQNCKwL5naYkSs+rLf38LbBf3Sfwof9qVuIh++NPe2rZtBHqBefj1R4tkUu90oUzWeGrN0rEA
km+0v/FKeHfXxu7sNXcR801QJzyZB5FNFqkLuYAgbCFm5nYeQtrclZvrOJLOz3VX0f1tiQqhvC4P
/bMxuUkKsCgSRBu7yM9Jbbs7J6b12ZuaGmn4s5TlWfa1u8s93lxNn3ahoAWee1nvIW7y4Wtsg6M3
rRb2VthxdKZeFZ5bS/lz1y2dpeneBgaSriyiCfCuNDzTNPe2vNAPlnYAVZga7XC6rzuV4Hc6XbpQ
GChRAKS9kBrfH2NLoUxdJBcCPae3IXaGZQodvY3p5jKcExy/n/FXlwdFa6SgEXB6C+lQzpFkA04M
WjbPOk8WtKrjN9oXw6boYwtnEKzWl6ABsO8WBJEeCG1Q08TyF5rS/hI76AWMQB/bsywANOFBuWwu
sVcszaAxKU35vOhbtTU2H+LoezzMgM+fJlwbGd81nfSP5gW8gci1E9agJ04eEXPLh3FRRdpCBj2V
2cKjolybxVCr2zkOnYc9EDwRhF+yonIvgUe+jKD5HaCN5T1YKulWHOzTRVdz9sB6tzpndr+roBJV
zUEn+fonXzPVodW3MbB9ZKT0lHuQFLLG7T1UjZLvAFM8ueEgnrknupUHovqu8tPkgl1FPjce+Bu1
3bnvllw4KUOCW8rgMmb9uKmJO25MV0CmbR6pIfvGUESl7oLmr8hOvvVsTJ9zpselAh74UEwN3giq
zkwDOGx+S6wEIhgC+qlVKpqtsiEoGxMoXOAHXOpFOuoMoZQ2vY+0SO8R8H1RKPCwNz1suvWlBcub
c3vepXKZhsF4Z7WefABna0sa13kBGAq3JWiuzU3XSgEOYXZSAiUdnyAHUu5djSjGJdBQRU+cukx+
9HiT9kj1Q8bafI6kJtuYbpPW9b4QOMR0XhUV81oVp5771Qn5KmQsgRtZFb5yF6ZL0xIZEAlQuvlJ
mR8i7qz22u/dFt96rWPcu37tx6CAQxjORn37z99tSnJnWaGKwyKQ3h7ijN4FgUL6NPUY5CgunrKc
JwDQr2O0Uo4ZK7T1MYZiLf+PeWZNa1rlv+ZNr25e4fP1zDsD86w4W6z9Onr3QauKb9BKyBZjlXtH
AXUSiBVIZ4GUofsFEptzAC3tdy6As9NJEFyagYhdJGy9iizmPHtpdTEedZ9/952yeuxL4q6H0huw
W4/FA20TNTMeeah30CzOXl139JZOUT2NosO+1dWAAlYJWVm4kd15aYikBXa2r+7YPCNOVfLZaxTk
NaSvPfLEes1egei05iTu+7uEeOGKhHLcm2VYi0LgZpnSje3bMqBNY5njbZm8mgCPVhXuZSZRp2wI
/mOtEOVdr2sFJH+efkNYqybIRsgE4UmWOc4xC9lDnOL3b37JAKkCSskqcKuU90ATgVKXPiKwKPyD
QlIiDGMUvE6cpwoZlBlwbx9dM2q6td8HE8NRb1VY8+0wOkiVeoOVzUepcVRBzawNVDWbe9O449zp
kKUPATWHGvsDRBebHRvA0uMFcR8qiIA8WNh0WGWU33dhJB4qId8STcevuh5a5EJS6xJWMQXSI40X
ZiDtBDJGlDyPWshNzvp0Ddpj+NqGeBxOM10iEIbtkCtBFu94pbbZ3oz4pTUlkD+ocZ92RD4t3Dw7
PL0MAw5Al5nXDRDnI4naQHoBd3KSgFIJuY2vxCI/Cq3yexI2kB4bO2gH4MvykKJIamh16ROZmqRD
nCNw1AOLEvS88hiEdBKbw1irEIKq4wRidtNgPkBDHSWzq53pEqKqRUfXaQ5Nlppe8PwCColb7J1k
4C/Fjv1VocQXjkA1Bd++ZO4iK7zqS9L0qNaRsncPqTWAyLVzF9Oq2kLSEuz/QOVPNFFvxoPF/b0j
G2whmX4aR6hC5q2gX/rPK+6RH8b0eWG8Yq+jXz5N14tz6tbsPMogfupdJMd9DopcUXTHRgE75E5d
7BCddT6ajXVbvDStj9x7ycNt6i6r0XNOk/zzMiwDQCR0OfEIK2emUi2OhaLlNs2Sgp2sggOwBa6h
BOu4qY7STj6aIslBB7Ob/c2eOfjAjcfNhlqLB2YVeqtlMNF8P+eLTpJ1kVo/cFuJgO9Bg5yMveys
tloQr/mwkaglG+VDB9G4mIEQT/kjRHC3N5O5KtJvkO60z8DzhRfjqVj0XGYlx4nEf9FdEu7CiL4G
Xsx2bouHB7QEo4sAQ22uLCLWPXCaZAYpWG/ZJNhfm2HjmFEfcjilLmYQGXXJTEJg7yiidAO0bHhd
BjhpbPuyxkXG82SFur0ooz6AHp162S89msgO37/gFHppe7HspL4DNKy+08MpGLHJTAnU3LHTDcJz
6Wh1SVXroVgZgrgJTdXFNLUXsn3khQdrtOZV4czd2rcfecLqe69Xczb1Ciid4gYsNz50XS+mx+ME
qYuqxDNxGlR+zhZZmGVr06U+ojkWhGgWyi7fIHzZLUoPCsiInfSPBSU/GCmq7yjOvumprt+QM2YA
bY7kENbSO6QEiSrJVfpGuQJ8Da5VqP5qifQeA+2TVSZStg1E2VxCMuH9FVff1ToLEDJ1bYeuaJh2
O7+m6xjwXG9nuiV11r0C5FHkVX80V3E/IDb76VyCbuXtbAmyAsGzxrgA+b9yy8HfV8jknYqpgf68
WuYQ+pybrKWxmStVtgHk4aDbPyU8b3bT9dz4uU+tfquhf4/00eRyW2nIY3IytusAQEq3lYaWu6sy
9ugKEOKvMu+jvwZbzZBB8t5HfHS4+8vkAehVH3DdONgVytdI34EgpPtyfP6c1Kgc2e3We48kSCRm
UgB5uVULDPUSd6TvTmXR5yTPIdFZDa8iS/KdBXzfInfd4TUssAMWWe0d/uBGJzf5q1vXxw6SimCp
T3YfxXR3KJj14tlNhVuvWz+PDiD+AHJ072USLXOIZQA0WdaLKFX59z6CFk4C2dIX3LTFoi0cD2mR
IFn7lgcBfsqyfa+gUOaNULoFLTZoL0mZXcSEOLGKelHyhn0baYQqM0GWPPSUDCto/ui9a8n2QIsS
ucTKQUEFxIVncRrX3+M8noW0rH8wXr9YcU5fUKGvXWgp4nOSQB8WxTk3iYcEtirp8CXw3i2gGwGP
s/PNMJWBhFD58CUpvhtzFIe/mREm57OxH5v7MgzrJWFdvbEjS71WmXVCmLxC9p7JO96Lp4J68jWs
ExwTqeYr04V2TAFiJOlPWuryCefbhZmtuXn62GJRl0q9htIa56FO8r1OHXVfC2SXXbtHXCEpnJfc
7dajX1sPkDOTdw3p7iEj7L4IML+3omidReKrJxvUGqRnAWGUColQF2AJF3kWOzmLPHM2yqV/mV5d
6dadKZ3po4McsrHdGuirpGcSexBRAqDM2P3JZOxIvyIbTlalhYqKZbMTrRhei/g7x4362an74VBm
DUKqk7nlsVzQfGyAKeyG13R4/1evEdrf17XE8O7YMQqqQDZ27lQ1Rwkk4t9xP4jXDOfFOUQP8AIF
z8CUA8lsde2DJylnvESsjfSjf1dGyr8TQ7UC+N0+hZNJO6197poW+vgYU1B1LfxxPEDCv1jbOD7v
G6abveog9YsH6HBp4hZ8BvxKnyMbetdxmYfvKDsC/k6ErztOkMuiq/x3CTDcTNcbqOTIpyrpyUJY
eY4wHbe22q+LzYj92oWNbbLwZJe9Zrb1jGyE+yMpUHAHdAoVJda8UyCdKWo3W5Jb/7gaPkf/1Y9o
9xXCZPWDKNuXlo3lvZYJPaJSSTzvKSLNKoFKWSMz91SORXrnDMFfKbBlbwNFtRiSWcM+ahP+NNjh
1vizwGVLpw4Yfjlu/tYA/+ZzDp4NwL5c4cgJ0Hjw0ObdCenKZe8N6fMwCoIKBaJa1OPov+VW855k
orpDHMjDIzEcZw6Ng7eu7RQCskF2zCJkcLAXvisnfzzx5BJvddw2FFlAWr67MXHfAIaBDPypzxr8
d0TcRUbE8SGFN9mmJnKEu+dRCWkp9Mwg8+qPq7oA1EjUXrYxtqtWUSbGZi2burmufJtnJlNU6kRo
eF5koDq5qFgOufq/G9xzmn/v2o1f78epMTPyJPO2Y4eKBKF4D7rOOuJf9hSgRO4kRJXuh6lbKZfN
fVoFGzMK+X61FOMA2OM06kHEalWhYMnSdClE+zcBCdg8Zip7wiefQOAmdbA7mlaeXgPx1Pdrr+xa
KJOke+M6eCB88gmoNXlmKpZPKSCyHKHvVQT95IXbtyD+Sm2j4qPPN6Zb1nl8bL382fTo5IFSagjZ
taG1N7YwrrOtcjPsZQxT2HPqFWSD+eU6o2zjFUDE2VJUNp15YWqdhcXuXZTZfpVdyOYcX/6LL1Ww
Tkg7xclbeqyHpkAGNi+e/FQW2JPm43cHZ0bzqwGl56fp2IyNF8i+fEwnIb7yiBgWS88WoEBU+HkR
EXsHwKYh2AX+yjPVVbflIiVzb+qC9eGueAoRbjPqVF6/SDwOveNpVLvEn1WofLk3o0XdvOYqrs60
V/1zD9Wfwq1Boy2d8BGb0lln4QSItEa5GcHnO4Fnj5p+k2yPXSKxLCMCOhP2gi9J6ZdzMHPKvRkd
42LDoR77AEmE6p4iJGDMQtj2Lk5x0jSTOFcKOUco8pvRHGJoCOzrJUqXZ/dpEgOYRghwflPIyTTj
+NKqsr83nV6qHniIoNuYAygvhg9/4cWyQoLrpRe0v/fS+KGLaUkAUvXjbRhyaykU8mjIgHruCXLq
1kGBHvyTjeAxhJwpbebG28UHeqJTYwYqUDEOqPQ9N3Zbl9a+Bpa8K2P12DfeqW2b4FQ5jXrkhRSo
AzGgUPY0WFpjss16RAvN6JBKb6tZAJHttkv2yA35q4zkD2PrJXtjIq36uDK2WxflV5r8Os0Y/zQF
iSdrAywvvtrVIxWd/ValDSqQ23m6Ap3PfuO23uuEFY9xryxkjcZmrmJhv7UcyZlysIZTWUTRXZaT
FzPdDvtsXqSsxhkK2Ji8QJXOokmyfTpS58VK2bIraPYIcJdzGdLxyTzM/UHQjZ3miClPXmZSULN0
b0b/Ocl4SXBIxaSOh6TbBwq6ndgPt665Mhhpc0Whpb9htg2wBxDTqCeBb+nN+b/n/rbUFXM9ve5t
eR9PlWUh63IWapACPKWt6noZ9MEIJhbU20ZZ0C3D01AsUJYNxuvQTxOgAJ/MVambhTGaZuzcMT9e
FwSpsFurPLgvCoJKnQPnw9KDUOWsFhDCmw1hZ6EISzCegrBc41bZI+wlP0zGXrv5gIoI+fvNfp0a
t/jNdz7uYw5qtzMk7IruBOUM0zFTfSeekruQE0TqAi9Wfa6MzMDX1k5BmJhM1/UcCu3bgdN7kaKs
T9Xg+5KGJD0hDzFas0kbcYic47VnBkxTNeUWMhHOTky+NztKnKYnqd3vAIkmG9escXNh+HDnpQCA
5aeXMJeoxoKaktCXh9Le3wteZ+NMA/Kd01CUfZvekXkFDSWNU63YfccKPWuB2V8aMKGBFaZ1eE4i
H9qtE+TQ8Ut+dF1+d4McgmVTLM0kVN+2s3nV+mcEoOVvE5ppulmDdW6xBOOqXt4W+XwVlmAzk+C2
OuTbxLbcVVKEzbHMolcBeubm2stVe3SocAGsmEaFj69PnmLVehoxNtNISK30s9GSQCpZVM4d1f88
bLzLaQpEZIO1SMiX66rGZlYwLiIOyn08lU68vbC5NKO1O6CQeAeMSAMUhOugDkc8vauIRBaw6oiO
gECHxhuGH8WAr0cIyNLRcQNXL8zoVCVx3oDCAyY4RoyN+RL8edOH8O1EtoAa4dVoxj8WF1CDGnH0
NY4dT5+R9QT9D6S9B5FHB2Qtm1MUZMVDo6CjZJMJcKEkGE66eBxRP+f+Otj74IBHFkeVKC9/aDzV
XSACujCDZrGoy9s54JxQ751WC1KUvhMyfTaDZlJEkHUk1WsDcaeNyWqFykewD+oUb0PN9Pa3jJau
vavd+N6i75/+P63R/O17czNXn/ZbIN7YZeBf1za96/ug0DVp5VmUMjlgE1bdmShMx+q7P5jGIBBI
5+j6zrhCgefOmEzPRG5wfP3TRLOWWflzotSQ3fjDWmaZT6/b8sbV88rr8r+uBVqeOPxqMhPNWp9/
kB6dL0E57SmnGNOn2Xia3udf8If1/u3T+MNaf/ij/u0D0r0F3AaLvzKdr73Gd8+kgYR1FCq5Ytzl
S7OBJNoL71L1lxkzFi8n7pzFnQ9mH7ajOq3yYz4Mj6Y3Ik/1UKkhARoobq871BJhv6Vs4niOp/E8
QnTvWCCYjvKHVtNrVPZwDnWKb6MZMcIO14GmgSIctq14mBn3rLH/nglN+XGFtFE5M0Y1jQQ9uCmj
rUG5ZtYxs9lO0Ca882OBBiznDZElhYDf37Y+w56+KGy5NC5mAExPB2rmYM1ep01zoTa8L8JiOBpT
HCBaWKIUDG0oisFPq9EGJwkgPr7dTD3k7FZQwmZzYzMzW9RLnltpEaxuttG9jzgoRQFXZ5OOcsfh
0fRMquqzZ8ZIDUDE5GlSR1OvVFSdf/W8prh0dt+ApyUhOpXp4YsIHLEoyRjsbbBnccYQj5kOf7an
CWrBhGN6BE8mOdXSUhCgAU2d23VyMo2Vxun1igNksIT8DmqwT6M/DUzdohLYfXvu19/spgsWEViK
cbr447rT9LCm81rjJ2XeyNWNZ3pPkNLMkbBAPfgxtHYjaiDtcI8e2JLjxPRxaaxJIglFmXh4iYaM
DLA5XF6txoE7VUTnwAts8BcG635aShibzwM8fuvEXWjAwfemqbMs3A/gxLUQkfrbqCRBvAUCXZFu
rG4rFG7cAMELbKf4GKJgu2ehQoyxXsfMKtfLLII6Noq7bBqcFk5VAfJzB7Wl0qkSfyGrERWugASb
tU3ts3Xqy+8Qoek21+G+gbYdia2jzmnA1j3PJ1Adiudch5syjY5jtS8g9Exn1/XL0F26Tu/jBwmZ
k5x2YhX5OgM1E4rcxgYE2McVcemAWr1W+pomnbepKjveUCtHWIdL6SIW1sVnaHCAegedj5spLvz4
XFb9Y6sGb2u8euljgkadKEAyJmEEDrwhQ9Ew7jdzCxT6E6/xHPQc3l4bN1PBrAaJHon6XwaMc2CT
Y8pEtqMQ/LNnxhbS3AVma2vWMJbbarXHoA4RuM+dD0JkGltPpLYg4jA1PCfRMCv84RtF8bD1TzZz
WQ2QrE37dG564ec00yV5AJh9nZN5W2MD7SMmbcRDoFPDj6kbcnAMoSVya4wbTSAG/Kvdb6S3xF22
nbMmqJAyXNtGX1qixMXSwnZtCSZS/GAGu/5jEJ/AMPN5/TWrh/k1f0FRseA8da+pDtP1yPhzF2Jx
P3d/mxth1EZtElQRitMdcnvjA5LFdF7KNtlYTjw+UCrtvY9n9MyMGluX1fsUlWHOxsRH5i6thgFB
FmF+HDvtWXfl9uYvO/BV2sTKQVXDkp0bNuDg4YjU6DcPAXzU5UXA5yRRbenEojBbgNuC8DHv0b0N
TFdmNOPgMrIR+bKFGdYoibtIjHHy+X3erwumyEfNY9qP7SIVxFmh6FYYAFfQgMrat+ny2udeOZzH
YiNsTwL7PrmA0vbhYpI/ngr40gEmFfXsY5wwS1K/x10QrMokrg/J4FTXhjt5MgNRY4CwQhcjVueV
M8pK92VUyl+lNOhWYLA5LxHUVmZuzYdjIDprGwRJNcsCRIMSyl2kbzPvlCP4AM5JJb7xSVU6L5D6
HoN0Izip1x1108cwev8/kLD+5NJOJRshUfbVYgBPA6Xk1Tj8/L5DpCNKsRTOFSNltnKmQfL5Jzuy
CnIxorrDTuXhMWFB8RX0BVS3pnb6ZEMbegEQCsN3p+zXdKhQYyir1R7BvmGNynjO2ZYRXcgIqVWt
J2x45civyEaf4oQ+WlD8u2srG1IXqvFWJjLPIhdpkVZHR9vvuxf/cj2tQ9v82DEwScwp3cxp8LNb
ielof5uTF6R7CU6IiI0zWxfRKcnkePAEVIZAS9HAIOr6wULEf+pcG6d8IILXUzYB4yWn84FW4P4j
LL6rOGjWaVjc8cBp7jRkRZEizzfmjSYIdUM/KPbm5i25PQSRa+1mW9P1oGdoJokhax4Kp9gYM2CH
H5NsnLkPbZJC4zSj3j52+pe4Cfj9IPL4vvT0uCpRdWhhbKYRmZ1A7dlJNzcb9O12DuqbHs2sJABV
BzCA5W2hCAyuDeUxhSw5FjcNam7bi6rAg+ZmazLrx6hDpAh5gSogmstlKaHVh7gd1Mqgs8EPpo/A
O4gDCRJoQ6tQw84YfVdCv/Dm5BSoXMsAQVz+5GShpiF+HNOixjOWeBTn2FyEC9l/qZ2i3Xeu7uJl
KNK96aKsDM43bvsECjtItbJUF9NEylYX6UhUZ4WwsTGNldfseN/dFZ4ovSNTubeKgXMLnDRYpLW9
ER4qMMi4oisoEgxf/OAJGNvsrUBhzg2ClB9mlTy1fou7XwUVMt9CZFTa9+CQtPjWWdGWTV3dkuAE
+tfGeDT63FRg2DfULvx522u8998a8Fs2XqqXneIo5Lfy/dr5i3XPoFUBctON6hypSn1hiksg5OnB
Iii629t/Wb1THU1DsIe9XsUhFwvPlhNjI2v2XQYkHFg4P99wqxDxctRIQh0+nUACKpoPPsQUwePA
RjUDyxyMx7VSpJuXULRdmsHCdcAttITdAuY6bo2NcDZx7AXo9gHo4Ae/DRfYB7lf2gCFSCMd4p3S
it8jG/M958T90ofYQ0KCGnWlpAJgQADoaiYkVhuiPFQG+dzWBVqLNxYKPIXHrCugMvvZHWqOFH5W
J9fRxIyarleQ47X76SyQmrzjXcIByEdlakuEqNzQ8SVEKezHdqqJOyQKtc8bx34Mah/lQy1/awZ5
CxOv21nRN+zemGQqvpeOSo+mFzTQcseUvcossfBxJ0VyjHFrFbdZfvB1rVDWcbqEcMpoZc7+OsoT
jYpLwsKDIcUju68SBhJ2qoCwKb+a/TkF2G+OAo/sUGmInGcgcGbK6fA5RFDLVaaNG4SGkqgQczOk
fNvrsH0dDxk4AShuzNptw0UFWqKs50zL8BtS/jPbbtn3sEYBHNdhOVJWJZKbn74KyTiQOJ3A+ILH
6D4VFoKUqm4OasqhA8i0RQBFf0HyAFCtaNAXq0ghfKJQfp4lETvXLhLUWaf0XcRqJDmBypoZfJXD
qD6i4iJkniLtPJmuGW0kpdduBIHUWV875VFoICVKipKgRDCI0rWdfTciHIgiUkK951G985zIefmT
h4w9MFRGlJM1YfCse8EHgNzEFCw3jYmHe1Ry1GAAcfW3ARNA7+1nMwmbpNi5rkPj+GOCJ5DvROFR
AsrMlB6u8PT1PGgOgCP9oNW4gnau8+KCgQ8lHxSOSaYu6SEbAfaNj7T3z5McR4YPdWP9NKlHbRqS
Vedi0lL2aqgnhwzIoTSUehF7k9xyyat/9klW64WZ000CuQiSOktjM3q5xnZbB5UAOKiBcAHDKwP6
q3ZPRW1FO5SQ7s8h5IfZrOQtoGx5dyQFbNcBUjinrD9cJ0Vd0J07x48PfTZuRFwxsRz62t7WYfzW
QGhELB2b9OsKJT9nxvk6j6FUyNJpwQ0xKwOlhlcLkGlbgHYfL2Uy9Gfjbhre2s+9BFsps1ASefo4
zB9pWcLHJODVTNf8kY6W/sx2fXm1GWfjZ2zmIzDO4H59+F0/T9N3pnm3z+o2z0wxa6lvUGAiUPkR
B5dW7BC3NjvwYUCg9tY3VzRn+UwEQ7ky3Z6jCPLVR8x7CcVxbOv0FhiPB8spkTtyQeE9sanJSEwW
UiG1MJgRYzRNDdANyhqhYnCl0u5UtVqfrrMd/60ABWWOQnKoPWFR8Vq1lxq0PAAkK+s4Nvj8jXlE
EnpZF2Vw9UIU/6lNM4I04EjuLZ7tjRfoSQokU2uYVVVQoDBtVs9HxpwLi6V70XVoQ3UIR+/J5E4m
Y69Cue7qrD0au2kKqErOw75vUCw4gBqOaMcVyl6ALVlXKaoZ9vhqQ/jt7mZLe1nfyakxtroGd9q4
mCbNUj0P0gi6pwEv2WmqFPhYigby03ZtgWrZ070T994yTPLuecjc5zJ32PcigwoCyvG9/atr0bFn
gpph33EERQy3+XDlDrRDbqtOVcWfJ9d8WrX656pF04UoLZnPPaAeLhQ6TAu/0mpZFjn2ppMtH0Sz
AYt4QDLmbxvU2erjgCqGzuRh3Ewjyh5qM6Q4lSzyL46M+b7P0/t+dPxVkqJ2ZwZxqqNEgeljXZbj
MDOX4dCFc8dSzaJqo7+NEgqkR+OOQsd8hlhAvzbexvbT7HYSHEtCe18PyKwBiD2tm026UdqmK2R1
7D1DSOkDO+p7hxz0w23P9c4KIKYPZQH1P4yd15LcyM6tn4gR9Oa2bFdVW3nphjEjzab3nk9/PoKS
2NNb+8R/k5FAIlmtVjWZBBbWegdZiE9ZQ/P2YsqCpqvzrjPK8iI+zjj5u1S78XrYvDiLQUshDc8I
ZOxkTaLSwEP/t0uVo4TIQqYq7zTV4xa0fJRX0KdCa/Bp+3TkWqezNibD+umyyTehKiiCdrrbPp3u
4t2g1fFV9cIP4aDPDzLUJniZXQW4txoXZYZlQeeXwH+FsyhF0TG5mtMYqOuWuFHsO28O36N/qj40
NkKSMJbARm4gRwYX6xzO46MMdueNj1FBnQDlTNJh//KjpXxUo8RBZZBcpKTz8tjsb7CTGDvJ/EV+
19/8jGe3EcTp/aiE9r2+3IfgfLBemX7eewcnQtZSQv4Ut/lqyg36vLBdLpeToV9mLoQMyKrZj+h9
DDuLJBWcgXb4Phyi4r6txm9rnmJJVsxLRMBB4Sq+3xGwRYXvvcBrL1GIcDIE+NqzmRvZzguz+VvV
AgOm5T59TNtGuat6pXXhrCEzvgOhid6nQae84/0jRjPCeyUz17bTJ1peT2hwFfebS2ZzEf+nr0Lj
7o3fHapur/jGC1xWYLdpyqEuWXK/HIZTCRLoSQcadjcVdL7aXl3ta8sGMGkl1rMdDNazB//vycy8
ak+3GlqVLqoK935F7/0SIgNAwhi9neGspwHNOAb05XrJO6zoSEaLNIgRR3Re9MalS/XKOGhIWzyq
BItPwkKQkqgzVO5eUml9W9uXyG8+vM24RdW3WeVbHsM8/w6wBmz0zax/QmPW3w8oDr94S+MXdAT5
Axw7kML6TXBW1Zqen5kX9My0fkzcT5cjR3u/DVkadPcg/Tz9FDdPrm+oN1nkfKqeIh3mQFocr/0y
BH7Df6NM7Qmqf5llWaqDdMfkh2Z5gmHv5KTZJ2cwOFWS/r81NdxlwBdz++fUq79S9YUaYRGUQbo0
OEfVgBYNvy+tb5JPbhfYZzcyvLNBBvmjq6VPTh30f3slr6lZk4zPFQKvN99F/sKB4Ojv4CjrAZzZ
B2durVtBwYFqE8T3oBQGuFos2ljbr3k/9TdvINfNkxFXbzc/F7cwXxkhvgmTZi8h2wK8T+WsdtdU
ieKb60MuB6owvm2m+OxlQWYyZP4MGAIIMenRyGgPhdhvgoa5fvGzOr+RSgne+Wn0jzohTSDWvLzt
00mh5f38Ip6h79VbFHtfZGkNinnRi6cmPWx7IiMP90MdkNRaripDrDUXaubRo1iq7dmPvlactgvR
I+PcIZT1OXOac0sl86leBplZy4GOepa5LrijD+nSnHwB+6aTqKvtp8gMnSdU2doLzUowev5r+4QG
1sHJJ6Rjl9h1u2sYzyEt1NefV3PQY4xiMCBGgFhrFUEocSgaZEr8RfdKmeafMliKm2mvTApKH0YY
1aMckSc3MOdDrv4wY1W7zygmPczkOOdD4RbaweJBdhRIjtdY/mM+Tz+bxpY2Edd3P8+hnz4kvIKf
ue8tfR7QLiVdwSGxKf4WS4bUgYx/J9PJ70GH6SE8CK7ysIXILNbDDM1UxOF1DcHSam6+mEprvU8n
dzfVrvFiL1Yfps4ezjlgYItZt4qFaurwkPdjs4c0tDplHCFi8OuopfLk8y61ZWE3mQKQ2e4fI7N1
XsYgcp4q7q9rsMdL2M1Nku+JLCaR88JLSIrgV/W+96NPiYOK005NOtAF9AhLs/C0WNIYLK3EOd8C
+inyjLILDaZ8lYPDuk1islD947alldjJfd58Lf1S+brHi24LbN6vdRj9l6luKqD0c+vutU+WJdzR
uB17uacfJFoGPwDdvtrQY5OP6QqODcvFZHBolQE5Qf0CobRr5HTJg0u7yZ0zAYFbLENJEnAKzIJl
mKhg8Pwaqf6E9HvCQYZzC+xJr74yY4h2Yb6KHUCZ/4qTHTmMujzpuPtVjm/dlGJR55oRAKZFicYi
86SE5niPaPl4r2sh37jfZh7mSg7o1Y53wCP7NdBbliWGPtysAy78a4/lm9YxnWDwaFWUM3ZySfSV
Kr8qnmDg8Z5aXf1gwxF4tVHTeZJhamLo8PXkAiKR/3Dx9WaGJlzHc+GVs/H0DyFZoSvEvX/eC/b2
oMAXl0SPcaOWh5nejI9OmMPIh9CXb9XKR3pqH/rOmp/LMufcMkU+cK1sJw2S9pDZEPGmzQtsifWl
Gofi3Dmx9qEu9R8SQSfijeJa9iXMvP4IlYRxs7OwIdNgO+Zd7XvN3R/ZE1cixX7hWqypKeY7B+T4
K+5FWXnFtmg7Den20OP58e/AOYZlsvJi2NOo45zj1vpbWUgRZXAXQsTNlFnfdHQrIBP9xr/FelA/
nRGt/ltcETl2auFCtPj7cro+APmE0UL8uT88NmOHlnJTas8tPcGHpvCTo5i0oGnPGdQ+NGFWf20u
mdXjhBI5p+MQqTUYf4qZ3zfglXOZ+eqzhATZcgvg7W4vpiyoGY8EVzEOcnFjys4ZmsHA/HLlEsXx
s7XI1yO9ND5Wbg7ybhm4sSUH5IG1g1q1pb6TZQk0pvKajxC6h07wbQoT1MNEg9VxqzvVm8hUIbk3
LQqslUjuZZnf05m0QPfG0BrvuzL80lBVerBAx37wyzA4GPOQ3VXx3H+Ixsk+F5mTH2Q1h5PhQU/9
v2Sx4vZ4rynRXxrEmE+6YsdP5jIMvJRx+7dL2Et/LchsrKf8Lp742xbTm5Hqk1k4Kvb9zPNULgIx
EfB9uVQ3h2eILsJ70AXWQxd/KfMpuLnQR97sZZDZn3x/ChnTjs7CeD78/7eOHfRxua4fhfphY4XY
TJmtJBGyvHFECFFEtnBIyGxbyNS6R4BY0xBWYXW7VqxO0DO7qMqEo2FBtKS6xSXsC9BsyNXsR3XO
OLNZsXLXzVV2Q7shu8lsXlaQ6jqZDvBtT7Obg6aiPFY5HZxmeZ7qj3SaLQm5rE6ce4g50Okr83eT
Nn1QKCB+TRzNOA7J0rc6YJKM33WpV9Fo1wc3KDeTA/RU3rt8ts4ttKS3ehniLJ/Ki9jWoMJy2unD
KRr06OKIKUFaaPsIjSzx67Ru8k+GnUwXTauo9aWlTx1+SBzgBrARcaqB2a1qMkRbLf82Lpa4tjgx
rc5K94rdl7cycy9NaXWfACz2d0q0NBg1Zv9VB/PuchD5awAFemzVWlmYB413/N6/e1Ch/JW1Bc+K
cEyfqTXt1LwJn2fHp9Fe1fN8D/PffAiC+H6tmrZLhVTKnXHB8X+EXFgs8Qe8ou3oWSr2jeFoe8NG
ySRI/Ol9oTbzjX5dZIJU70scjckTkA7rNiF1vYMRrP1EciGifBtk1GAxE9giTzVdIGDgU3NvuZNx
SqULS1Vposyz9i6bQv9RfDLLMu1zYHqIpoaAip3l0WMtQ2V67pPlj5/SbMivmx/lyuFe8d2zBCBm
MVx6HX07s1a8l8AHVBhDgEOiMBh2bjOgYbk01bZRmKBBpnylofwJ1ifTOcxlZN9rqJVRZfDnEw+M
8CA6LmVh1Ds1pIHJmlv94+SD2BBzW+17t70XU1bFVFu6bbrCTuL/0ENR0TWR+3eWos+HMKep03Wz
AXa+PEaxkpbPIjL+HiO3ftLyLvnc343DXHy2NVM5qhyTebR+nx3wQ8I8ATiVfiRzPm3UFC3FgKs+
gCsfpgB2C4jZShQIoT9xvNZaGTDSYIAfO4jR2hUGjLCuLY6dwwzFDywZVsr9LwjN5zH2Qtpx6RYP
rDL6CF4LEpXFFwTBiMzPr1WZia/wFTogHFofE73w+TXrw34a5/Hkwl8HIVOA4mcdzhEKiwq2+6M3
4c0KzbmGU67VL22nnXzf7Nud+DJ6l1pIZr16jRGnZmn6pSfwjX+oHQjlYQGsql2PeOzZWGgEymZ+
QSYAhng/U+GpcsIHwEPJMUAVfq8EafRgNwpVc9XQomubRCQY87o/5Zmavp/zwt6p1Cf+9pTo6MNR
/B/PMR7a0YvBGZgmjxA+oXJpOqc22d7FFBEfYr1I930b5gfk5VFQLZPSOk9UdkwOytcpjUCQ2cuz
z+UbcaWzHaFtd3oc3Cy/myIjmYcdPTwDb1mm8hS3rfI0OuGXKI9h3Vks8Yd5Yl9j3lwhByzQBfWs
+B1ghgTie7TqtREMzdxUfbKP3A8GVJnPdd4/Bqql3YUVSrOJVfPyLNNXQ1h8zj3emzfXNHPyBC7m
LK0NN8Sy56cm5N7ixspwttSoi4+hO700cEFc42VVQni3IsGnhmASOnDOretcELp7JAU6qRTHQpXW
jfkDFKgU09oTN0vlxQwU/wXOKyAhuvZNLPFnVWQi7OD4e7Tq/DXM6sd+r1Z5f5a4vmr8p57eZm7m
7nvTQlczDjPtZE5++SWeulNBhf3vUIGKyY7M+VHxvPqB7mFlL6/3Se/uEr6NX5tFE8uA4unapVl3
o/fkS6DAu5SZo/FXAc9NI6XTdEZnBgL6H22UUp3yq+CTFpvaYQLW85R0Vnc396WJAmeELMtofGxM
E7ZgEb+ELSe+tiA9dmutwJvIhL21+2VdMZfaTJKQB5P9wJftYzn72UXqzpGWPrq8ldxyLeHBYne+
fq5rykudE0GB7I7BdS03aYH+3qYT+dJWne0cIN8iNVzZqDNWA9A9bcgO0HHCvcmBjCxjWwDY1I0v
ZmxcBiWLf/QGSa42yJIPtRJM5wBA5iWL5+BQWrxcOIuonEmCmZN4ZqlXsWWWU0/96RRbBqSc4yN4
nqeKhvOpMN16BU6ZpVocFC2OD/m40ABP7hNsrj4c9H0LKmJM5uuwDDKTwTMQTrbjsN+terGVRtKy
Q01TZFwHerdW7de24UaeOws9NsQFo7AU/PZtYbJL/Ms1gAq4QAW7U7kcYbIOYixVOLLElmG1Q7uB
YjNpv4ukUwUvRL7TF2rdVeKJ48hV5xf408mv3r76Vc/vboLpEbTLdEidUjuYUzg89XUzQLbFDCU/
3vyNTjmKL6hURORydZqQtImG8xYo0V5YfM+bJL+88ZNpeqjM3jwH3vxc2OW3RstbXo4D46NT5t+K
MYmQphT6RQ/t0TgYz3D4609Ux6yDEkbGB/AEoCCg0T0Pvaaegi5GzJL6wjeZ5TSSr7PNV24+o4E5
21LQlu1K7cVLxsfArpvPnk+tv3cgdhMTMhaUa5MY1ubMaj4DolgkCLIeuTxMwwcUlbifvDYrn0jg
/ZA9tWFzD6td+yBBsL7HCIByuxOz0br3GYD7UC+Vx3bU4+d4UjNgEs0XsWTIm9wHCWiYd4HSe9fc
Nb1rugweNUUeLP2ZJgUK+KS5Tl5cLsATTftgLsxVrpEme1nNQ9V6zAP1Rax1w2PqNv2H0MuKI1xt
w9GEwe25A5Jzyuh2nvzwCZDRg6LG3rkG2Q9nKoM+R+EdvN7FbrS7xNqR9CyfDDUeL02vfhE5P3FV
ueddUs34ZldpcYC7EP78rKqA96nDY6pp9w0F/Pfi6v0JtQLXDa9em0bASe7pG0n0o6tWzVUG1LTs
M+/S0KTk8dWty89DrfYnUELNqoUFswBaWFP2MS81D1UG5LFk4MHVHQPEtrhv/PKVNTrDZaJfZNO8
7JTFku1D5v/Xdsol9YFcJK/JMfSebYymsQyuCpBrV4Vzs8v4D4e+gRVQb9DQOl3A0hogbofsZq+D
n5R+gs5C2NSH8YKX0F+cW28W+oBeaReFrCFrYHCTN4y5iar+Xl4+5D1jNiqXO5Hd76aWvFqZJbvI
yqfnyqlp+st1Et42jcM7JKjDB6vM79rJidAd9/vP9cyJaC0lwjenXqxUMT7bHF5Cs7Q+5rSBP026
8o+41ZlEIHAJ4zib43TU8jA+qEsOP4ft645m0a+IkgOvCX/LgMsCkrhfJUz8IgUuM1lE/OWrWJMU
A5ZhW4QGZR9M7R0spMOV1ujh2gbBz5nWja9Nrx/I0MfRO7eeHQ9ZMqBFqCF+CeupuqR+Pz2X/Qdq
WD3CqsuJzo6Ah83VzON3cnma2c2HpsxRuyHxWF/iKqAUWRjDqQOUw5PJjK+0qV7AHwS3AcGCXQsl
8nPR+V9cGi2/gJSczjSl8IfXehGSYXq7Q5AupDUxaT9VQDqom0Zf3MKbbmMYtgCX2eXBU3DoXYC0
UxR+MJDOO0z62N/msaDmtczUZdh8m5nWuVfuNpv9rpnru1n/WDZ5+5QoZcnjvsq+NyNUruY0fiOZ
FR8LywVsoyYc7PiTTzvF5NgK4CBugv5D0oKs6zKIt9dVWH/fZba3k0VxaUP0mKRW9ugDYoJQ1orr
6kyTe16/KG7b7nQDTnJ3oEQqgwOuEN5kh8+cqv/EIFW/A1z70Kjt8LEogN2MsdOeHd2or/5Cu1XG
P2bXTj7Fjhfw2JsXnExlfDbmbjhnRu4dWy2Ojh4Edod+doLnujg08CE+2Y2XUDKzJ+2UKG2+76Ys
fHa6HKfax5+rUSlI47FBBi01lSu6ZS/Lf2R+zGOeZXWdX709eDolfAfbe3EesvavAJDRTavNc+Mu
X2spYcnwe2GWb3/p/6pyxRywbjM7pLQ1p2p917vWj/VpXzbldz4nuQwaGDUaO/5tVvm1rcwGjvic
rmZHqa0Haxlklrih9eBNmXqAfsbap8OczjtxboG9m93VIShL8b8Kgb3YOYOd/KHGuoWGCZd6FdJr
SH/VdqaftpXApIIyztxi23TudiSf0cgYy7uxQLddLKOf3OKwLhgmMQvreAOi68INP76f1HO7cnuC
p4bxs4OdI0YqRZwwTzGF6Wm8H6P71ZKFyJw+Q5IBdAv6Lo75SfdPkdwcu6p/hE5N0il2xnfOoA1n
34+sy2S6xZPPzeuAMkr4zXCai+xJ4+olKSv+3lD1SP3kn6qbegrlfv8uMdwfObmUm7gssquPru1e
xJrQunvn29AANb0VHauxiV9ggQWHq77ode8fNeqzBzFtTpU7xTCSS7TIzEcPHNCtl2SZj0Ou3LTW
PCujf8yMOvo8xLNztZqBv/qy7/ZeoFlXasZoP5pjCKedwkm1q1BmTKpbr9XUXxP3yYdS4uoVfQ5l
bH2yEAi6+Bk6dqrmlxcN8sF9sRCPQ2OCeiDKEZN319jRp8l06mO2FDXBz7YoW7vOwtYetSBrfPRh
l5coGeblDWkzN1/QPE1lEq5r2hL1P0PfbK88appluORTwpunOI+Op7jcwUmAJccpNvP7eA6Le5nl
hUENX2zwZcU979bzzclRvybMbz1Qg9viuhfhq4tmKX8NdND3QfJdG1oNcP+UPAWVG93qELGCNrPz
z4Atn+QtAJq9Lw5ftY9RnANwDWL/AhFBe18jh3vQ0qn/PAXc3WGaqx78Sek/51aw6/rB/thD1ffU
9dNXiTLMxruLHVjoxLR4qT64tPNcxOwTwEOOVr5MTksX4+StUZRb65PdhggSQ1gWk3W82K0ZP+ZV
EB2VubA+cigD81mO+T9j9YFHpvUfN54+VrVbf6kjeM+UMkvX3eqoGhfSN/Ejx8yfu2s9SrlPB8Wy
O0uh9IjsnTmXn5M8iz/QrAyXfhZbp9rigZTNsIrSu/x32dH871S99ajBOfmQoMQDoI6Fhr9INQ+K
b7OlmrB0lvXVcWvvbhwTuqNSXT9Uk9k/pV2vnBeRDBIASXlvJ4V68gCIvGSeb0AHrPufnaT+Dgqr
+icE9r6y84wqta3OiK5GMC20KgVnZLuehls/OsNN4Q2KQvB8EcsCu4WwSVDGFeS2v2JWe13LjGS8
yVKjaVDPhBAEiLkGyVX8En6EZkBY0e8hRpeBv6bw0R6fFDfKH8TY3CHQhMdwhl2iyVz9/GZBgpGY
1g+jVzl7d7mkY1WZSjUqCi91EvfwOuttZOx5mjwgXW99Coq4uY8COnYm8pCfUqOq7myjR89iWfWg
9DqW8eydZTVqa3cXcJ+4yWrjuM965+rPjddRng6L5C5x+NKUsPsmjR6iW3VqLUh5gAaFztFr6SbN
k7y/D8r6wYPgKoCeGZEC3wMKUkUvnaZFJDsYkha6PNgtH9eo3CpfSA46tyhvaN6eFWgxlcaILxIs
e3kJQh+sNc3TdhWDItZx6HX7YKMkGHArCvMzknblngpg+0CtFfzRkmKah9Q9wlFfH32IDN47EPU+
T0F/pHwPb99kUQFLB1e/SLDCq97VUGHRK6EvvPdLGqjhy/jROlV42fot5KS8+E2b3734t8Pzb382
dPXNi907E2G9mwxzE1LG+YMZmLHOS4+b7dY4qzUgP1oC5236auPmjN1SP4K2y3ZycbWAvaVCNO+w
VRB4rbL38RhneyktyPCWu/rPtoRKtWItZoitZuaF7nv3UkQBZV/XanbDotFrdY1Xn6fRaXfaAFhF
o5b74Cca7V4ylaBkNwa5DrK4Tm82L3q0gf8k1As+6eCL/os/D/GpkYYdC21QKNhOG4HetlN8NOzP
p2LkD1cWarVGbN0rtEvBafepi5yPgt6qk4bHg2Wulqz9tmRtiRTYF6ypa6R0f/6OrKPMPoKw8I7S
kxtCLTc10fgk/bdGOlQnzwi9gyzaWZa9gxRL1taBP669oUOXKq26tt/3D74dvZdF2ZM4KKnmnpnf
0A7+xs31fZcYCsD+5ufA0Y4kefMg7lzxbZV8tKbuYr9tThKmFwZUQ7IO2/BwamEd5+iEJtK/EzJv
7VcJGlkSO19SOb3wnb9alyntHv5PKSarhWKMVFQFX2VTcdjbxxavM5FmQy7TZzckdMmmyNSLMgpU
6rRAcyl/O63dwrZCxT3hMagvKke/CYSESmgzzYWGaGMgUjTAVGkSOmja0EIhwaDZfDCD/nSQtm4D
Sednw/y+tueJpZbfty5tqe8ExY+Vm9D6GS0t2//a/8bDNdb+P7kiZYVOc6HBUHv3FDmtA7TBcAAr
MOuSyH1AB+GaB2l23fxDZXXzbtC74WSoybjbgrcLaMtVlr3kTzIQFL8unHuduzNVspyZk/mPSG+U
e6pZNHkvZt6OgDGXWeZN6l1tJ//Q6YZgmfhSxLXACofX3A+iIUGYMQweg85U36XI++54iUcerEq0
d/WyEKrVfb1YEuGaCNqkuQ8R1rJBBkoau7Kjlt2Pqbuv035ckyB2o39MAkjZixKhC5qO9P6oVkZ1
cFVIzXdgdeBK9OoLRQpSvIU+nnq/Apgl3DTrlN9NvDLbCL3NWxYbcb5huhF6G5tmpn3R0ajW7oOS
fix4IVtuLIWxcCT+smZ3toeDE9BEEFJxXO8raWMeebW0rnIL+ROdpxdP7b4FkHmQm86be5D4ZkpM
dz6S0WIRWt51NvCC6eCEerJ7xQMqu+fp2QCxdC/Rf7ooTLfaLpl6b71XNnJDlMBkIROlKwA1CgDS
tUpPnpM8bgD7xVUsrjWHvpihMiSPagahpB/FLe3xSXs/tc2Ptb6n5fNdp+nWk5T3TJ4lB1gJeRdH
SmFHGcV7mhc8UjaBU0OdSDyb2zY77xTTOwA7EqEyZO3016wq7lkA+Mnyf68iHXgUU4D7MpNhheen
QUX2X6sPr3xoxH+sFVPjPBiUjzCHcRCw+f6LGRbpaU36/zbXGoFDO+w5UEfIGFv+1yZTid/JYIUm
mlcFYnDpotctPptGHXQFkkexQsOMHuk9vtBI4T96xYg+zNJQzhFYiDd57Ks3w6AlS75Uv00n7fxD
DxnUvlG08EkGYwqipyQgJVw4unV6s5CnYXYKDepebxYG2E9IYVDF+H0lhe6lnTeiKyz5KUlo2U17
peA+X8XKJA8geSyXhZgCzKUYvqe6Xz3IQGalXmdiBmr3vUCm4/zGL2ZmqtWD6XNWGgaQ23/aX09F
vJ8SMjrAhoL9cgz57vhoR47p9DVD0vKo6XA+0XydPmtO/n+OcH10LQtreC4DF21xE3wKEqP9qW/a
4err6q7MW3q94jGlxF7DMWouvAkyWLVl3OrWOqh0N6wu8UMW27OPzvJaU8r71dy22aX1xe8MGlz+
vU1beBfgjU8AfFrqcduwxRVmUB4Hqhl7WZWFRnOfXYCTl42ytRhsqtRZfF2ZXRfTqvzout6JhLI1
WPhdeW1dF5Byo81MfLLqeya0v+XeQ6gPFCMiNH6oP9R2qz3UWWtMu7mCXQwO3D2KeviWBR3uVTS8
FlvrtfCcjTqguJ7k8UHW5RKmqhr72o3pKFwCZRiLNJoWupsv4VzUPEa4mCysV1ztcq9xgDka1ehd
0JUL3tmu/8Eth/RrYaLjro9jAYIqSr9ORX7QKLaQh4zie+6F1GgRCjhlapmeqyJo9kU7KjfUI+3P
MwToC3kmzLgKdMXGp87MX0YHYKoexWgLpNV8cfMq2olPBj9U22cTatoWSoHVr9n+d2+gSCgBGqJe
ruVaNKCQRnIll1SENGpxXoL9/5dPZiT+ySUJoFVsawn0Xetn4Buk65vNEixX1UkWXhDzO0u6Lt8S
dFP219CPMc3SJJplUVJ4Yv5aW7N9W0Sq/TVWQNslfHPLRtbketvaf19vUHNqCUZ+1kz3Z2JUsqNi
JqoTBQeZ+i1aRo0fXkagqNVpS6P+ad+2irjM623WmPD2IsttbdDiJlPfjMajS/1jV9Yu2X1aU+v7
aRngP6jvo7LEKbaZkFcAh1mcJEaWt0Ax18FW0FUOjdNIzpSkNoMeFNE6g1r8v3z/17gQnR+YMuyz
XC5o3R+zY7knEC3ZQ9dwcNjJVAYTIGGhZWg92172sPllJr659jl/Z8GduN7ul5A2sqHvp3xJQY7P
2PbKbJCP5Di1S2NTvVm8c1AKg7vOneZDZaS8KgANhMKEGcAVr9jJVAaqCnCsQB5cLKub/4/Bchlv
AZDJ8nbV/+nTAyPcqRFYuC1Y9sqOwtCyq9V/5xCqKnsob+YbQmY73kT7qy4QsG6BgKWlNpcXmUqM
zlP+YFUgcOoBcQVacFP1ti6jP7yjgbY4Lk3Z103USpStZCgWjavN/JNv2yZXkZA3PoQil9JCBjvR
Ipyl+nSS7/70mdvHKW5dHOEuGHbOwoJhKcZdkMG4XrVu/gjKY6FSWPBi1Ywc2LLw2rfEdI111zSj
CwnoEra45EoyWxa1cIRJB23WPiEFNPQeienEbqOFiTa5Vege/pymwThDhY1WHVyxIT2kTQybggq9
uKpM0PeHhaIB28kdXrfHcTrbRvo3LNOsGDUnZWsZfkY2oUJTUVgf1z2y7pg5zM4LY578fEqEAqDi
tzY0M//9g8sq7Ig2xKD8i2Qwp4VzxARYAZ6fldXe/sXbFd+upEqMxCd44BOM1e2tbhzoaIekW2dx
qejlTux1KuuzHZslz9Ff8cjL/2itOD3JqvjXELHrATGK/Tpdrk6/Qnsb3fgyTWN07TwnOASuXx3G
JeXRjx5NhIrkOGpNvxo5hTxZ6eoeUsMlAyImbI3TxU05ii/+IqKbBObMY6UN1m0bLN8Crd4nnwHD
BOc3/v9pAnG3brJVQjz2hwDY1v2bH506+CN0umSHOYEWOzJ7vgOOVZ/rugdOq4cI7NL3jmAkv8HD
K6dG6eEuNSEZlxjEo+InYxl0aosPwVjx+rmI8y4uW3HVW5Dk5/V+7lYW9SIqTvvttg0dV7Pe88W3
Pg1k6tFKeZhiJd6/eTjMBS9zWtFXh0ktx3uDD4APoLJ3HlXhK7xQI4eKeaTmw6rFeTE/iA2qwN0V
XRIf42VZfK+WJXxUg/KcxuM3Wc0b0CslbKLCzZQvpE0yA9eJfDXUPDA0zajc7+Fa5EM0p0g4NdHq
s5MwGYTRiV6yfO+aeohCmQYSlI4QJDs0JbjJbNb14EZ9ayEvXVZeTQs3j4H5yi7ZoAQmwnYq7dqx
Q7ODuTROLHQz60x8cxb515HW8zf+cNmw7SpHI6OJLIU3/t8LErLtnaiNUBfoy+P2YYNVxnc0IX8T
zE+jLmU4e/gi+CAaXQY0uBafWsxfJGIWzNDvuP/pkwuEC8qInO6ra8qGKYXdY9JiNK6gQ+PYN39o
1WmAtFD9j3RJo5Din/pkmE9qWEZffBgcdqVGdpnEQw54IDw0eRJ/UYLAvIZdY5MLiJWPffHZSxcl
Al4eljHkeOQvA30I/6hNahzFWmMc6orWXhzbYMtGsSn0/9y9LYtvvfgWoyS+u37M5ovhYzgrNPOL
y6oRzjyuH+uNSJbt1rkspkrX3022fVJKBwGywOu0m7GkiGUmA2o/31DgmU/iH+ziV9yrLf81/b1p
jZet1r+vu33Mqxj5xNazvlGqAka7/Divrv3HLevusQsCWhTf6w7gK0UZP+S1HjyE1Oj2bqaXX+HN
oYBua9a9Oeb2B5qs78Sf+wr96u7oHhDsAQv0bUDWhK5hgNUOL+wLs0r51Y/d58qFGBc6hwaVRw3J
n8VvN52z98thuFnN+9QxkoOSx+pVBjdoYKvLxiHbvbVlaYvclhNIPn7u2WLWa2y2hDtGNP688LZ9
u2Swfe6r8CoJ3H1IB8M+QMAYtZbYpd/TyA+B3ViwluOToZxs5zq4VYcg/eIUW2b1siKzUEPT6u0e
WZHBbDtoOjb7f19SYlBmAU2kki7Z9m2ful3m1afKj/ImZl2eba+/UHjbZUGnX1Nb16+IoTfGXqat
qqPoPUBrnK0BEpUvUbK+mTKrVEVHBp0LybDuk2hfGw9m1xh3sk1cDYQbvAr/3iJOp7FqUHboGqqA
ML0FpCnITJkJElNmhVVp181co0sBbm57fLnGuvY2drueXGozt+3ObJyrvg7AXYMP3cIC3aaK75j9
fgJOU+wGsqWU4oYmuvmxUkL03WvRzV4GcWrRWBU7WG9h2ReHTjb5lJv9t1c7tz3gdIyfgev1X125
pEvxBjTFAOIyfmkDSluNUz3z51w80FOMjGrNY3K32Tl/pOQNI+W0+V7FyBVQ61mvICGeQDRkKsPs
A5blruKjgMIHpE33T9ZN1dltm/SBqh6NQksToJi9Ns/tgaJj+mDUPO3H7CKGtngmx+V4K3G0e2f0
IhoKDMjlxDGZZRVYFWyburtrC7V4GCNS1YM1WvvtB5fZ+tPLz7KkL9zUuN9+2Fc/vJ8DpYyj1tq/
ck5NVXWHPDtP/4+y72qOG9e6/UWsIggSJF/ZOSg4aWy/sDw+M0xgzvz1d2FTFtp9NHPP94LCDgDb
ltQEdlhrnK2rBZKftpjGGrSrKBbfIvs5X/KmL+uApjSgIHq+lFpJMlmCKuXTRTvdrSFxXQhM7Hl1
JCXnUVUHN8tvtHebrOsj1iMkYw5fLUA3Hrjq6ckW1GjQYKuiQQcwQKuhIjLOBgBGN0py7JTuzqB1
5KL3jyXbdQu6CirXK1AsgUE0y+uAXuRIsc5CRqh/QdOSCQb1GmTGpJvzAaUb2h1AldO2E6Biteic
9u5pDf18Eb7NZzTcqHMeHeP6/jeITi2iGc45IXgv7ONYgOKiQQrnOqPKB78LAqtpGo0djoZDBZjT
opGrD2KYGWhGf3nTbF1iA967DZR3K9NX7/sdk7yu5r1AyyX5eFleo+NPbQmg6QlNeN0XX/RoDCsY
SmKTBkDC0eAuoBet/Phx6ftlY0l0mMYcaKpBlpfLdZgjx9kj0tIhUGujuSISHKh+YJy75n0ML7Pp
kKoch5d1E7J0hdOfCz4plEhsTM8gQ5V/s4G2A8AwtUuiWPpmWZ9SMQHgQA2Dz0GIO6NyuwXJQheQ
8mbK2p5BG6JzhpmIzqs1ZVm+rs5wEwMw4OCATkAp+fSI4x67kBsZX9erZfqhNqjVjl2UXWjRup68
77YfOmBEg91gj0JBZNPzpbLOoMDFy+T3AckE69w40auhzr1f3v++hKyogLLx1qE165y2I9utdsrs
i3AHduDqi7yUHb7YW/UdTzLN9KB1Lr0ByLKu0SZHbTT7lYcaoDzQ+ve2Id3/4HLzuPe28SRQVsc+
+5uMN87vT9/b4n6lSW8z0jajDAN/BF83ifRx//k/6uaRY4NO2cKr3KCQQFxB53N/dkCoIYFcCDgJ
8TagDwVKLZPnPCBsEtCUlpM5sQDvv25HMplpph+h97nZ9+6J5HOnu3sU6yt37zRAeFCfU3+Ef3wk
uawfkJbcPF0/bv333z2qRaYeGANma0dJwA27PoKkWFyEijcsJmi5hTMCPAKSHnjC0B5FMjl3byvM
IYHl93Wrt7kgDL9f7auGvFw+rLtHVlE2AS4JqAEJWbJbf5UjhtMPTWko1eGkVoNFvyMkL3RE0nbU
2cU7S47NunDWe5Rd0sZ78mxY6YiNXkSzdSfa9Gb/AQUwAixYG167qCVMkZ2ioRbsdfbvOlbHAN4k
Hz6F/9OS/3XrO7878f/0Ke/W3ol6KxMcfpskMc2tSKM9At1ocjYHgGPlDt4WAKcuAdNWBKgABoK2
n6I3nqbkkwGb6riM/uclA+hVMMwSKW21mAbhgEy4bQH7pHXrrshFD2Cqsrwt7WVErgUCI3pCW/yN
kFSxLRKQPajTIw2tOt+tlcA4hjWow7H+Il2vDHWKM8/Wcf7Esdm5pDxBQy5imrrRV6jYbrMMIbJI
wIhQRvIwKcDbAsPkKmAgNzLQjJCVadXvW65txG+GsS+WAx/zn8BHQUBXDSwz233biq+A/QcPjlEg
sEuGqhiHZE9NBquWG7Fc15A9rC9hDZKjvubxJ8RbjdNkDLOCFgZ6VOy4hwyoFgcAJuXXHgGra2TU
iEnKPECxHX6XSUdWdNW9upBuNY+un+3CUVgB+fizAdpVvRmt0SItXJbqzzaT3p70mYkgVM9R5D2m
LioUuS/7Rwfpsr5aqosJ0PVHD5Vkj6SP2nG4GkDrvtOT0XQ8ELIloJ/SCxp3cJiCarW2LRpOtquj
2tR1nLMZxUAE/j1npNNFd3kkEj0bKLeo+QIwL/JL2lenm+62c/LiCVyE3SEeqvoCqub6YvS/ZpOI
gBYFMqTPos7DPVnJT7vc6Docgz3QCPOJ2ehnbY29ZQ3hKppd5DyRQZRtDiTxYt6TqA28tk+jtKKr
Vpluulw9UDoiLRpkJfPOFACjGQ0UqPJVtIpm2nDnF9neAoBP5Ug+d0v0NnpXHFBiJADjCk0G1E7O
PaPaEx/zCOish0owABiNIIa3QgBSoOzuqa8tiYhDMe6N3rfPWY0CHatE+1VAUxrA0YG61LeBHFGN
9KrT68oGxDJNM8Ub0hUGsmKBNuu90Fv9y0L7oP6gPFfJqcEr4EJDqMoShCdfRdJZ3Gr25Tj/zWbu
NIBRgwsZtN97urdl/+67PhFhb7xg1XNBXddv/Tbx9gTrHuVVd62K6CdJhP6OrpQnATw/IFQC9z3H
7RE3cTNegeIzNCE8o9t9XU3+EUP1qGk405kW1HWanOq0AzZJJpZPcgGvnSurAyjssg8h+mmfktBC
PBwdSt+AV8s3bdTiY4FP54vXABpgLNi3LPPm/WADpYrccDMIynJq/rDbrked1ZY5A+i23/p1KNFc
JjMCl6QcY/4rl3yTVka9cLQ1c7PekNON5b+muOecwlZEJwdEK1ca+NvMYm3SBSiYBodrhLILZWCj
1UngUr1N3bwD4UDlmZsOWCZdEDW4at7YaRqjH+IMUvdNbDlxF5CujhacTsndrPHyI+WCDvXA6lkF
4AHss/qYvVxOztjUqHMHM+GDX/uoREks/K4qvKtiEMkeVT5iBbgi3Qp4lTkyvKJtgFQ03IFeoUsk
Bd8u2l9vELL+L5t6SCCb247FPwY/R/mWPY5fik6Wlzr0Y5ATqikNjcBf9Y2cDX15Qc6s24DzGFXp
b45kILEKAdEk0a+w9osIOfroE1RdIyg4StH+Vv8wnNrxT5UCxevqiaO/awnBFlqlyepYKMvsWC7a
sdHYdaXVNHjoPK1RnX9YCG+PHGmfFFiTewa60mClIlmIzEQNK8PJIlsE/4jXpHLRPQa08QLtQLAT
V8lqJnnlPiH316W0yxtDCvkDUuMXbcq/+AsXOH/SATYPa6YzDbYz+GgvaVFrjcLMLMd/lbKJ1nx1
0K6kA0ECPLXPKiuSSTYC2WvdDvV5r6t9x+L2bnX6xz3vHqHF9QMBwHACzmBvgillPBV0ZVbXY5rR
MNJlWsvZm7lVV+iGbsLaTDOp9qEZUIlwuZ7lD0Bs8XV/WkZGvdXdKhK1S7qAWsEoezCN+h2Ca6rk
wLSq5ULFBjRzkwRRLWEz/yDM/uHOJZvF8Fq+wHNrNDbrRp2qZ1j62Q7aFMhoKY8d/FGzoQeGhjLd
+tJTxm/epFLV9DHIhbbQH2OecwFYHLWYlHMKCNHETlDcTZuT8u7DcSe3dk0N5IPGKWK+q5IUoPA2
uDSe8lZ059BPk/E/pEWbEGrLuYMuSVvIaQsK8c6KnsiGuqz+zOzBP81GGw85yqiAenMOq5o/JCiB
eOgqQOVUaIxeCVwMVEcCegsDQMuAPWtZD0TWkhC9y+rTxzwGrSq+tsbIAQd1kp6Bjxw4CCFXAXet
9gKOhvbC1EyL92bySZicwOjEE5TRmsjs3X/PpOnwRxa5ILhWXzP6G+bmmymn7yPLiapA231efQFu
fX4AVnp0BZJ2dKXZnZhIvHPTrl92MglBr6B9aBaOyDFu9RofBa72PAP1A5uuK3qcebBOrx5xlLtU
87HrRvOMTJ8JkIbOOLS+fSCJ9MObUeto9p6IOC2A3bT5PZ87He2vP4Fe+++69WOxHpwO3ESBKcpQ
wDRJ0VwK5FKYF+VGQAQxH0lDA8WK0+KCTtllVesAMDbxQArzOJQN6gVYc6ZbgisTtEKCZjsw6Iah
7yL6cnF31+iQCQxkgUPlzUXm5uaiLzaNF/OLZ+5JQ4OVSeCVAc/NTXARuwuGx2nenIo6Q7fuPwTe
aQFF6PHtopBXAR9E/3DplF/CCeBt9O+16xHJ8jpuVp3+/yHrmy/p9f/pm16rQBzaHKweBFEA0zcv
lgRd72ad1mZUn2g6dvIaA87mOLnNhJ4i5Tm5tWNsgLGPUo06/KUNKzUFVIbY8Lkc151iAQDaSRVg
0UpwFCf1CZFJxXC/hEfc9tOP4Cs2gI0s++OkaqxJ1/Nul5WNfCIpa53kQRrhI0mg3q4e4gG98/7s
PqB72n2gmW3w+Qx6Zuzquw9gO37Ve3JAswSTJRiUzY37wecmUjuKgjjvUd06GnN3ZUrEN+5H23Ll
swU2pBfmmIFsRP+ZWVP4KYpNcCrASXYSHDfG9IWWyNGNrixbOC5UMKK+B3ir49RsyWqHy9Hr0e9f
AtlxCFjruVcgKbhXkeJGmqRoZ4BAakeI7taDLD2qwIAsEw47vZQMeh3NLMcoj3nmfCRJqE21250v
y1yQ+lje8W5LO2HnzAZJV01HRrcwHpYESDBOjc6sGOCohVLRMDKQ3nMUB+zJF1Cm6BeiKaCGkZ7q
WiCvTHvO0+7JS1zARfhx/QEstnHYx5vOAG+2Y9Y/smhhoJb4kIM9zDl4sdftcwmEQ3QWzI80SCAp
gQktQ8y7t1p2MOZ+vowlOwN33XkRZXOKzLD8CKwZ/DH0oGJPxIsnY+epX9gL+RgoA7wYcwzC9IE5
L5PnV4fOtlA6pXYA/ykKezsjPJqO+TRFS3YqVEKEBuBVZcATY1cT79EjqUbKz9y5oIb/dQUZYme5
Vq7bg/PtTW8lAzCdBQKQjjk06GMsC+fBE/gTawBAMUi73a4AANTd31ndUYTWeCUQgFYhAci68I4z
epeAy6gwAUiZewA5tz10xmtkAF4s7kPJOHimSvOAckAQliclarrR/5BdaKjULJRNbYHCBRSsIjei
TTehEKr+ObsK4RU5IM9bLBwofeuCrqk+2tI0VTLNyNy6sQcKR3IqcZXMJDOCGyU56TVOPYAY714u
7Ohzy4vyoPe9e1bfpP6pzvlm7rJy3tvpOO/mzMchRE7ogsb3IvJBayJ0NNiJg+wrRy0Rcvm4J2K6
9CU/38uribQ3C26mZKKlDpubHTAQ4uBmv5v1LQDhXx/I5c4BVQCKxsPlZmjV63lyrSFHcTksr/J7
Pr90/+5ig6Vn3f/f/fzQQU3K+kzAD2x9Cxw5730E2rBkQJ7lMvzEW1fuZZLzo0C8a+cljrMxcRFG
YZ73WCXOK6RwrNp0BlkwNDMBC6sb4qOUdg4vdOxRmx7NQC6NHiCaZhlHK1t6cBTgfOJ1H2q0hzyQ
xOohOeGNhLoxZXzz4KX912SPyxZd3PFFI3HSjHQWqnkA4fNmHur+U1rZuDcO3XzxymxGb5/tbPrw
GLWIXKE5qesDmrIuefDswTkCkjlKzmCl6dDbXZTbRrFWzUnbny3uByTpwVbkWP8okgG/g4DIlAMq
DBPVEwUcCoAcTmBqbTm66Ef3Iop8erCGLjqj4/ky4OT4ZFZ59CTryTrYo4lLwJuOZgYYa0B6fb1T
F5YX75gEOBL1VK6dlmU3ik0+oWN3lakdE0xnqCBUPZzkOUXtPvZxRgcwdX8KHdSEIyf9YKEwEXi2
arrKeOyD8/1GnSkq5kQN5CBxsHdzyzlpFXmQkXRWZVQgrCwZKs9+bUuGru7iayOjF5H+QLwLnWFe
5D/xhYVbI8TN2+9nFzi2o7nJRtntXNn1HH31vvtoVujymir/ShL5JUOSHgGi5W8BS+cfumlYzrUt
8YBjbnRIFrRLbeLNh7OTZI63Y4rnQSpKDTKMrAs3jh2CsSWO2SWtanahmUBrCb5l7WSndWRIZImf
UkYjKXJ3OnSVfbbtSYB/qgUU+sGIfPEcLeBGCLxSvoSxF11IB0YFgUIzdLAigLV1hcl2A4GquAIB
CisUDG1TI+jQBPJFwAV0HfwRoccRf4kzoBceGu+AZDM4updl/gNcbv+YKLrJEZHPjZxNYLve3K0E
Zme2lSWPwHIHWAuUIBdXw8rKPdqUM1Ru/NKRoQEWRIeCfPjQ4CRNeeUsQqXNJI/jGIZ1wEOAQM80
ZWpqVxzo6xNADVWpVdsuuKLTVA+ZKtFCBBV1WsqHRD4DLKD3USDkDaMdjF4s8Z0QpRucGfmmlBF+
3G8DB3QV8uRvMs24Xy5nYAPgkNhav8wVGHeSijvHmPH2bJgYMtS0A5jC6NvzjH/emWarkuzkScrY
S9D1uk7vlpNTQjtpf9oOf+XYXj8uivdmiSB92GTjmZJjNKMfC83it7ygNvyjjlxKb4hf84J3S7T4
rqN+/LvmqPX8TW3XHop7fXY0XFSoRODx3NCPybbr0t3RtKbKO/0DvfGiHyZZGiqhe1dG8g+/FWTK
qVxP/RogmlPzjZZFjOISnJtOqzcZVp+7hUW2b8PUvYwib8H2Ad6FiEdH1ChP/I830ciipPtoMPu7
FTZo1nHMFEFHDxVhLvcRX8AwmOiWWOWoiMNVOScWoGmnDCGcsMVrULsXwLdoVtloUjjRotXfGlJ7
7431j6IJN93cg+4aHe5DwBUA/jqtO5AnCGASSeAZnkgykKy6zl7GBrBvY0rKdKiyjeuP4XYKjXoP
mEbZI4c5hsaGmjqpnZNmBX58e2cCF5426FZQbdUAZ6BnqY6D61bAHwZ96jT19S42vek5Z36IOD5a
AovQAtqYmP8g5OCxDR000ik4YQZQH4ZOlWtTVr90+GZGb2uPfhACG+ax/dPrmmqPit7xPCl4tEEN
NCPdnahdDAt7oyMG6yyFo6Z30LqoldehWV5AhNxfgTYDOknFONKOU/Jnknef58GePgug++37IXU3
QGwvgXdjfBvxrr0AmBEFAWmJ6sdUMYSQrAfymd8cbdDsAlolnTZ1XcYfDiZeLx9o6ppL/AEdByd0
viNBrKy+UiVN+x+8+fOuKQ84xHP/Yyc8UL8hjtaW3EKxU9q4e6DZZ7s6RtQarxpAba737TSMtnGb
o52Yrtd0M8chCYTqr/dzdVVfbf4FDfjNCqZJJwB6+etjgN2aB27J+ninX4E2td/d6YFgHe6WkK5P
DkXHAUfn8sLa8LKez8AdqXCKjJYZMBJFjWi00pIslHK1k1IPeQJ0mtVztZOrS+vd2Z6OWeNsSUcb
zehMAQWp2o5k2ujmM5DFdBp7M5ugL0bwvmsXVBuo7KVQxdFd077OtC60837rMcNEahj3eUB/wQdI
noa9oTU3WpJXE3kxO8WCMMehE8cLY8c99l14fnqwaq+5ovZgYxloDEbiGzU4dXQqUHZAUuO6BhAb
aqMIaNoZxd5g0XTxQGOToWDgiluPB/R+HI1oSDlT7G6TuSUxLJKBB2lj+5ckQ1m9Oi2tByekqlCj
Ws7uJkPtTS5Q4oqMSf1Mg/T8ZD8VgAfXuqJEdW4xoYzYtJ5IbVV/DLHfX6cWACJiibxdAn4PlMWO
7QOioO0DGWhGOmQyJtSQe/irgsedm9VN0wRih+EwGvIRDIriEKk2joR6OUIJFK82/4iDX4Mt3tcX
hpyR2Va+QLTHHxB+00migTZSe5AevHXDJm97e9saYXQFBj1b0GDrI/fgzB9Jh0Iwo32gaVgKcJ5n
xbntwXhk54gz00BiUwAqBYewP9dMQeGilk/lJWrRoSa8Wyv6lIJSDDcyKKOt8yqvvrSMdhmLGe9R
4DUu28EIf0pbfM37jL0Awb261KadbOKKmy+DOXmHxa3TXeb1323gWF+LHoh/E/vCRzSNk1AB3A35
+vALSS2AtD5mabXs3W5EmFm5ky6aDANQMWl7jMzys0DVC6jnZ5BOZiwPQhAEnkgkNkWgc+VBkbBX
HYFEgJvqVacxI+bS+Vhm7gBkA4bilzxqLr3CEh0UPpwgKFEtk5ks7+n8sq+rdYvMGNkGDXLDxieg
Ur1m3fKfZbJU4Hp2rehkWyNYCFojA1qxGe2GOm23q1y7bgKCay5AGazsnoGutjF7shwPUdc0fIrR
BIJWgjjj55SmjmogJZmGVWwUAtONrNxJvFnODEsc0YK61X4gskVXThN+DA3b3LEeuaQ1V/97dcB7
OpvS+UVqmLs2b+uAKgDuHUW5bJcGMCC+Y4N9Epn3AqdN8KFsaOorjD60z4ChhOTE48XZMzy+7G5c
Z2+0tz7QYjZdysDdkpnjtq4K+0UgDLWbcX3bNwDGeo4Q9vsAiosokD6KonnTph9oyMfFCOpQ2Aet
M+q42nLQTO2KOXa3qC/1QezhhE9OYtRocY93nciMJ1LRAIyobgeIAOCtjZEHfgflPNvsufQA2UfO
jl8MR1v4bjANtRkAvGa4Vira10rjynLRf2CVW74siL6qkGC3jMDbjc0PgiS3kGe/CL/kkdjZ3Jmv
XakOTDfTKAob1D/3YdB4XngGI+FyZbyGDqe85eqrgdxJbEbj2+T2ANx+09/suO6V9oDgcVoXJdG0
990+q78L/IldOiYI+emPtfqTgp67GAZ+NBKtfdpHf5abB1uPwCZDTpz+cfqjSZHlhww4m4g3jg/N
7M7b3pwsNIxkgLshpbaA5cfaOBTHGHHwHTuL74E02T0jGtGdWsHiABjpzEcNHJRiHM9Fzrtr4pfd
My7f3XOb442EmvJySzoaeJ4sj1XsrosqhoNmMI0Ag49Q/X3Qft1sgsQ4GuMgAWDqszbo57zp3bz4
7TnKYBSoaWoAjIGG6xFR/SL8qwCj8afUYPNRxNl0WHg8fJk7+zMwePKfee++65ACt9nxgGppFhs5
DeI/UYJ0PVAro8/CnpNDvEQAPq5H9uSGoH1rJ24GsQQkhJOoWLaH6FTfxN0+yds/SdJ6EmmIwwo9
FzRFcL3cViIEUJLC9Qpnd9w2cW5sDLNBkF7jfPmgtz97toPG+N/wv8iDdIs1P1lWOZ/ssig3OGOk
ewokU3AZ3Tko0XFAurQAdZZUZZzUZysVL6TSwWl0Ixcb5nGkwlSsmqxRGZpP7bhZw9WTC8QDFYf7
HbKTxHppvqlWbqRnfyF7EgynFml2t1Tr1PpGAihMq6bEDQ+xgdSs4lDOrcVRPLvbFfRnykPncRz7
e3EF/QnB+UvO9Oqz06W7sIR/pGxEo0h9qwwHqPsMRZLyT6Pk4ymx0Q60JjA6KZGgNXComYEPIoAA
s0YAiyLOdnLySpQB4G8sAyLUthjkDF4F1PhYagg5sFRwhAfssRJ18Q+JVAbktOlhEHV6RQWg+RQ7
AC5sa8Cskji7C3uiWTGAwsZBaNONKvbkq6GoWh81SM3c+pskTgBGjOrXCjUI6Evm5aVtUQ6JVunP
ZsGiz0YxZY8xqz/iazdeVWNTnrISzHQIcDWbZCjFDkTz43US4F4kdsU4k6DQkqjFVFyNpKchQxUC
2M9wngVK+pnnYx/wxB4v01C+/HvCmBLLs2pkq6su3phl2W5vcFY0j+DsghDUy/NlSyAthK5CQwbk
4QNOp1+jsi7QEIEw9ZLHSDH/Lt7oDMATR0bBt6SjIRvHbO97I0DR1cF5TKU6PTfjzkGPL5pKcFwm
AzJx/pNvbgYRA8jfbzPASIGJSg9d0uz8WADt8k3vGCC2qrkih55AYX1naFrFXdWjnIMMroy7Q2G4
Y+A3Y/1kAw56J1yUSoVWVgPIPnHrp7SSbJ8MhbH6kKPntvUO3cgzXn2z+XEpZLep+2bZNeol1lSR
eWVJg74dLdOsn1CT3A6g31zILEwL7m9rrCr+Oc682NN10SttBgqFPOnR1IscG44MziZTcWfbspFJ
oGvi3PT+MTbnrYNo6TmKx+nM32YkkoF0Y9KheEnLZNZL9A5aR7MuAw+Raf51p9b+d080x3hePwqt
0Mv0CiAi//oodz4kvvcZSWd5vTiZzRPPfPxD1WAOfROAiVmEuIRO5oYxs9uA3RIJY3AbfIqLEl+9
E2uCKjaXT6RrbAtAVUaGfsfW/DQugF5u3bnak9GMChk0gwdMbcOUnzLWfmddOv/wcOAKWoAePQGb
z0QZztXOLRMFndWfi90bR87GGGgMv4YxtHp0naGTTetoFvNBHC07/Kn1UeXGT3bl+Y+IHoBc7KiI
FgDBk4TPhtOFz904GEAJMRkywhbHtHGrHd6xbFtFnW2gJSQfj6LMgYCh3GkhqETna1Mk14JcSKcY
53L8qY2p96VIc3mkULOORCdvMWnHw1fwYAF/SEWkSU9uaZUBq5nkvFSwzU7kOTjeASt26mSIXkGU
E0dmXDzT0AG098xl++LPVr6qSG+rC4mNWP0xxEsOIIqALQDTTPEiWVs8S5FO57HA/zA6fNBg6E7N
Gd+oKJdHt/lFzv6f6Vzl5cYeUASqreUMSrLe9XZuWOPYCvJm4DoRdbAefDtMkNJELE7rYvW/P6qv
hLIw0u2doS3wNmrt8IX048TjvV1nKIB4O3Xo0wVoZDJgGrdSbGWNunfyqSx3Wo8ns2DLfgmTb/0c
55e5Bl0WWDWaNJhia95FRCpHponoHTrFIjeoAX9OV0BUouo9VV/YgIZ/dFXhQeHaEXCbk/gBbHB9
dFCG2gmR4GZpFx202ZPgs23lU2UBdmIBdobYclFNlyWuDk7U+OCN63GS8m2n3gqkRIGqKKzlsVyq
YzHjvjn3fBJbE+mCozuiCJDEoozNRzYCehTEssW+G5cBJMRqHQ32qXed4fFGnSK4iXLvccNZKU/4
KcxP+NuNt4DmBFyA6TzMrAz/isYWn38S30OvnDbp4ODFAXax4AYOnKaEFS47AC+HDpgG3jWTksDD
hwFBvjDK9rzIt+783bOr5SWrQw+ptLw6OaVhfnSsChAUC/Dg5liWG7dNVD9rP/coqwIYeGeb1wk9
YdcuSRjCHhaw932Jn/dQewDMilGI0gk7CiZgYuz9Ph+uteehJlYZVh9XKcnSi648ez5HqAkqracV
7+nAFQc4uRpYBP+DMz0SXwfbeYrr891H0Y+gmdGj1tWzmr9YO4B4MBbG58ScAg7Ewks6lflnDiy3
nd8W5s5C/eznxY+S61QwnHKsSgC+cQ4E4mufxJNtBkniWkfDiLKvaW2goBgETQL5oz0odm/0YCMe
USTlF6gct2X1x5J3IK1tY8AIgmjjgIB7c8Qd+WUVmdcVl3YBa3q65D/BMhNEikLGRlmWin37FzcZ
gHhU8QWcacCH3E+t21/6KRsuKNoY1pnWNb5ZhshHAGnBssA+rC2LO7vHlLd1+recgP5uGqDQ4p0T
fnJS8QxOs/n7aLF6S3pH6RHuXPVgzH3Vh1waYLCxjmFTHxqj7R+EysL3nZGcWgugeMQaT7o0nD6Q
B6kslbbH3ccIyEhD5A8fbLxH7veYwb9sC/CEzip8WLrRCAQ9V7aBiMNhb6YdEDrrPi12i49uawSr
2gdfDXwNFKrpkADipRfhJeYhVouxaQ+DrP/OOcqUaMjUrEiSao9WqSFA3xbwn7WZZv5SxA+lf6+W
Cg+17RXyM2jGysA3PbYnZeUM9cPNVlLtL9X+tB/50GxdHfVT/NA59/tPWRyjrAIcO2uDwh0onjNl
aFVIp/gAxIEI6NiqieG+n2F1uut3IBG8RIe6Ao0SLSnyDKW7sXfyauB1AZDrigsae4iM2HroCe2x
XfrmhGjXk2xiGxDbyvw6DaMIETLgRCTK/WYNOSWqvCt0muhAIhrUwIyRo3z7rXR2pipZUS3tjnVA
XNP1stqHZjRQYe2dy53fuqH2eW9r2uZuHYnRUH0H3XC19/OMgfB0suVlnaZxnyOaVfm4S1emuxmU
aZ226l13oxU1DxEgVw72OMhLVS7DoTDLR636r+3J1NLO61TtOYEFG9UqaqP1cSBYTRfGQFPwa+88
cZ1NFLXNZg6N7iLRulcFcVr1F+a5stiTFsmEKNz4Q3Wu0KR4LKfJqQKy0HAjr56kTdUmKe0Hcspl
g8P8slllbb9ff7OV2wP+yzYAAFKZqQH0TpAXZGHbPhqolXm08MJnQRhnfeBYUXzQlkT5kJiN/KlZ
HPdEK5qKv64lIzO/VT26KMmmV/uLIS6I7++0an2U0ebsiPvod22gJ4UOmq1i5PkTC1XUCtDoIu2v
eYWiqcVzEYZQw/Q2q8GHVwerG0qP64DsJNMsmQAmEE/Jk16it7lxUw+b5IAorDbrT8C7JttmXpVv
yLo6kplk2mf9JHpN74xygxIsvOAWdAn7DBXkxNa8EjODwdNC2C3eirBpr6RbyZtNtFQcuzz9M+VO
dQizmj3Yox3tZzd0T6Lxik884j+BbVT8aTSjqukXqLvlDjsPYQrALATIfvAUCHBwAOszzoUZY5ey
KoBo76MmPzd/Ls7sfJaoSPw4Osm2bQ3nM6kqq92aMbBcScoWE6FELh9Icpdp2nBvyE6N0Qi8kxtj
Zxitv+vVchycilNUG5sOR/8zvcSzrJA7M+6B3FvHxechTQS6LwXqcdQ73QGy5kfH+UoC+Sf5+NOy
C3Gld/7UxHK3MLCrkQciyiAIHKwpoM3wPgWXresHyIBXf3CvQETIAN8dEo/OMUGf5mmoyvDRLjmC
CeYoXlrH/E85T+Pf/nOZjfbf/SB+CCAdr2tB11I9pUYkbtYyb1q2ruuva/FLGQaoCEHEUlU9J0g+
78Ywj3a66tkWqHrA5TpHG7gFCtG63dl+Pn+gBd2EvvO0cX6wIV1QPVd+B1BZ/CeYcQCG6k/JB1zI
LXy/xBwIHjA00de0bYzPgFbkG7aYzSdAfviXqLL/ykfFojGl7ddiLu2rh6r5TyYHd3aMwOerr9JZ
nRfk/Vh/kK1XfzKiBdED4GDtaAHD6eE5zZqdE3bZpjTDcOdUS3911TCqZqpSHSRpRrpQFGwzq9Yr
MqSeD1YGO5pEF6xz8kLe+zTnU3XS+9BM723GznxKkDfEJ64A/Irk6IBvnyREqEwmuHrRdJBD1oE9
faquJDvKmVtFFKR9i+JkJZLuv9aQCd2kOGU5CLHcrFZr+mkAS1tnHQl3j3D40L0SXWhGOo3Sx+y+
ArWf+/VOT77vLb3T2fKbOqVeOgB5jwim2wgbofo9GLMaNyjbjx6s0k/ANgKE7FXWPqRjscSVH/VW
/z9kNYJf63v/BfnScA9O+QSlgyYA320TlZr5nJ2j1AU5n7rP0mCUxnfUR+ZXyb0I5ZoiOwMh9NXD
NeTBFGWd/TDBlxOUqBsFcWKV4nTViKO+jViSI/BL8puVringrgYFRMw9/P7jLx10rXsLSdBn+suN
jA7B04mVQFyHMR25fYgyKVH4hy8JKxzZI6pongZUYbebt6XkW+D3fZN1XXlavwPwd3wwslpuSyZA
emh05zKxcucBZ4Zd2gzuofSWg+96/jMNJm8A3NWF38x5elVxVLw9SXsIyAG0YAhsGEN38G0DWNxq
JflOoIYBJ7NfnkrQGK67zWEmAaNteUh+AZog95J+R81M1LJEHU2+49Q4CZpbraIZubnUCEWyia/R
tRvKTPEVNogI2DNRCwa6MN0hhpzi9g38JNJRd83yZljbSai3Rth2umsEmKv/H2PftVy3rkT5RawC
mPm6cw4KtuQXlsMxAwgGMPPrZ6G3r6mre6ZmXlBEo0lbW9ok2L1C3OfLyq3yayCi/AoFi/za97A5
aCLo0FteGtiLQi9bJTTK8zz9QXmo0GLBkMo8Gk20n8+lI6n5OcLfzuHHheBNvJLO5JzoivO/ahjy
OYH5HcxB8X+Y4+OU1wuLO8CH/l2Iu1BsDQlXQ24x4yhFGawj0UjQSpQBpX3EaIGm80AxWqUYTVuj
HJd21AZLioGCZajHZWiu4JP0Zz6fWIGyrZqq3vzbpaGu1K5LyaHXLgAit0u3eTN9lizDKRtfmiRo
UeuPkruFDeDGVYF/hlV2Dq/3CVokILHsQq6uBQ+9RWl1+S3mjrxBjyW/ubV7tPDqfqK4g5vtGm5I
MOQiN7tAy5JHFgPhGI6f60dQNE69VgyAMQJHtCDKXMR/kKd42vsXEKZGiKkCU6xnpbcGvtN7eKzA
vXWd9NN38lGZPVM+TD/5r9BKPaEeg58a3itgmBdAzkz+KknyEXJRApXIrhzqpeWg2dyZil0oRoOt
V/Hf6TxXPMKUkEMJ+QJpAAiRQiFkMcceV9PXqGIUCgVcMykXoMVk6aHrgUoQ1NBomKpAlJv6kI70
qm2n5aYr8Abgu2UGOeHWvoDdhKpUFH7nKaSTjUTYlzk+hUA/Civ5SSFapHw6aqboh6VPmkOUVpTW
xvNc2Cro0pfURTAVd9HjiGL45WwLAQlgWqRhzqVpUJpfzaL7hQdRvp9aWcCaz1oVLBXPkNo6QD7A
PUXoc51Qqe12Nec3Cs1xOjKGEft4ypsknD1TF5pAtNJHsgIIUV9mPseLrG7nMev/da26EmCRQuF2
ZRj58YGnnByQl9wxfVM2WlzREKJs2qW+vA3QezZDqLSMIs9vLSQub8Lzig3llRNDQ5nyitZ55EEW
wVmFxqhrcf9RwpjVMXDHgybGJxWMqi+rdRiGMGLUMhrzeSSPAVnfJxGCu/UlEgBPRmZ9NaOhslYx
KxzYifJ27+KWsvdhPAE6E7evNExaM0NZaLtWaAWuPi0Ylv/dZNG4p7jHK/taSHBpW3x7R+t7Lwxj
W9nYwfLer5+ABmyemC0UkOdOuKUYDZHxOopI3KEvKCCEtqWPgj6pOOog9urFewrR50bxqg8TwHCn
/8mFvuAjtwehDbh6EcAGw5Nr1Ub1zlWJ9dXj7A0u68VNmR5/gSsqqjKd9TVXubEFmR7WJ+Ot7WF6
4ZCwN6rb54eaNwQasjMgA9F2amCT8gg+hL8plQYZh+h4D3B/e6wbU98eVF4fTceKT1LAETIGH/Ct
CANnFUdC7IsiSd6qSYPGS++JmX1ybzrxSllAAoXblMNSmaZWVUyQqmv7cycGPJOMLNx7PLcBbCnF
9rHP1pttQIfOMTayZ9pr+7blX2RTbYQZtnCVLptiV0X5JQ/6C9SjIX3uVpC1mPeSSlUT29BGUMDY
dcNZkC/mHWQjjKR8Wjgjgw0kpQJqt8gj19n/XxVeSPCFlGDmlBGeCUZfsYe4zBz/t1yKdfCmC0vI
nUN5veT20WtQ4rUGSIw7NVCAKPR4l86yvIsDI5oFbErb7Vgk/oUWaKgaIXYoNaWP5PmMRp8G7U2Q
MFxtqYsr0UDnh1FwwevTVJtLBsglBjNZgzMAAmMpYKFmkwOip70Pk2rgsBOncDvAK5GijznsIDde
OyZ7ilWy/LP6OIeyKcjgqLtGWQ51el3dC9wk3Sslr1Cjm9iBYl2e7j1zig8fqnSPQ1PLcPbo5qwo
0SsSVF2Z/2ziJW4lPEPtofZjfQ3a4DoUHb93HRfPXlo+wpXH6kNvD1DS0FnZWH48SQ7eNVDSvIdN
+TgpMopkAQMCmQVb6CgtOcrq7yCutQu3tn2IHfblU5rGL/XEyncYazlrF/Xm3aTTnLFdwD6X3SM0
GUfsbgeruQhv2vRAbX4LoUC87j2Hw4q86b/kfPwT9yBeBRIvW9WxYx9aPXQS7g6PIz92Pk71Qvcp
9mn6N+XTpf4/Lk8p6NbW+Ce3TtrbVxqY4drXpsHuTOC1avdpIbJ+lW3VXeYwjJKqw6C8Fwq1qIZe
3Wr3ycJDZKLcqtx5m/XgH5rxc55S2igkBzZoa6XhG2nElxSjQxrMpuuaBR1SYs+9R2Kjv1W10bXb
yWjiOz5952JPfJng6X0fdIiOEmirRyh6XOeQbyV3PKdgSfk3VTAbPRnho7KgYzSMiR0s8SpTbGhK
/0o19v66aC2JpkKXRUuwW9WudUG3tetD3bnHLm2Lrd/70XkevErGqJS3eEWcEvtXJHmxpVjhung5
pERViK/UvqRWJfU10xqgUqZEDHQCOp+0MBhAcnhNBl4tQi0z8BiuS+xV00rF8BTVXU93BAgZgil7
fBmwHE7InK+F3pQ6N5G54kL6p0CzFGy/809xUrYwAe6f2qLY5a4rryij5lc6Gocsu/6ag1HWy8cK
m4LtVAPLPIcoDSiQn54TAjetr0QDZQwNWs6QE4KQg16Yz0qieFjB12JczTH6D4hs7Deq6aLlfKlM
n8tcM9yFtfOzlw5a6JQMYJF7hNnI7tNFHj+A3bZgsg3jvtbMvUmz+XzTMy5dJUB3L4JqZ4nO35V2
/dLFQIbSECXBhE02YUo7wo/aGlk6J4zmfnDjImMoDHFwAexC3Hu4z+3g1oC3zpSJO8VcM9OuM9Vb
wLPmIIT9s9CpoKAMZxGKnVMH6b2Ox/TeRV57a9QOpqttBNwh4tILgQpPxVLWHWpmQKx19ghJ9bi4
zGQQIo0I689aaN1lor64le/eSyfxbtV0s7O2SQFlwN8+8Cyvj2kfVu5WWXm+pFwV5t5dqchahWVn
rWlKC2DODmiX+tnegtgywNdZsSrall8tF/LATVs3sGLA1Cgcfo1LDH7fTquaZ9bKyWGqw2sIeyjN
nZBhZKGN6fpAsug59lByF1v9E7C7/j7xpwoWTSKT5qJKovoIbNOw44PaGVlZH6FvAoSPqV9YaE4D
5TX+MJSPU/5teY5Jdi8lqAgZrEDaEHX9EB2zc6TR5XnD/xxFSTZgoV0aEhIzIKRiFbg8HFKOgjEf
3ra9vVkDYgiPrHdQQ+PnMhFfoynwDoHecjmTADsAPLlpsNTZ8ax2WNAh1/O+4tHSt0S9BikJKxRE
TxJdLj1A1cnYwANMgBr5n1ht698CzWOGLlkeL2kCoCWQ8X/TaJraMZroyZjhrRCFgxLG94uJx91J
Fqo70dE8zDHI6uWbREgQIgEJzM3sN/AH2JhEtXPs9UBHhttqJ98SmMDcShywBoW9dlDgwb6KZZDz
1MHHQPPH6U2MJTqkpQafDfQd2nJN/MDISLd5ruX+qh7kEopxJwRxhFiBgaYG0pHN2vGQ4ntqSvDu
Z8SLL5JpA9NDAOg0+oIWNG5+DcvtdMWrKVumZWLusMOPn/FyF56BRb4Ql7nm8NdE5wTaXeG4g+5W
Cthp4h6DHPqn5eA068m14ISrY7Y0gEvPz/TcD0xQuLug4zfTM/EiHENCAYrp4zda8PKug9tSsm1q
HzJ3Qkv2xCiugzKrD4vE6bxnBVz0YrLaCC/zsQH1WRQMDvMwJq0PeUxNpaIgXhuTRc55h4ZLWRxL
P/o4NHYCna45+ClH6lOmzvOBbwfOBWy06ZA53niIq2aCRg2mcwzeHfhEaF6I4trEoIr8W94cE6qy
9oX/vcy99twUeXtmw4jXKZqrFAV2V0H6OB/QfdYDnsz5GfKzwNTDDA+3eSB0VIwhHs45GeRlQMqc
Q8tztoNb3Ouk2/jBCIuHxKifO+wWYDiZ9nuKASVuHNClLkBwK9cZjE7PojFgkGQl8M0OWoDwA+Gw
ZB0K7L4HuDUqOagLEFgA/7VdtmgsL9sxHqKsOD7N5Q4qU4A5pw7uZJ0/VUBoWmkA0DCw3eijllNB
DgXdZdkXV3Bt+lVdxWzVjx5+wcGQOms89/ulKlzw/Aw732fScJ6c3I9WYZFkqDAo98lJI/M+dS80
oYQUwO61APRirboKD/gAqn8arptKR+I7pQ9jjdD1sUfY2lZzm0PSUZDmzeDDu8e72Ib0Q2mIBXRx
H/O69F/yIBKH1JQpAATgPMFBvNayIX8eSyL3AVzw1Qs9pCjO83jcJQE8m1jU4yWmCuEjhKq3GHFr
oqMmM787Vm3vAToI1lYAvVazM8QdlqZ4LhbSXJpR/w112xIwFDHcuWv3d8/JLYg/ZpeGB9YOvMB+
mTNXbvyaSaARop5vofIe7gMjPEg1sqVrBy+BJzsNYv/h2x57yytIJHSmwbcw98yewkQc4SfMVzn0
cFbalOUa62GM6+4KYwcw4bjigKkglhpWeRQG+ANdyvfSCOXbOAFi5MWuOLNEZvc68sQiNrFnhqAJ
WCu5fSoqZn0YGnh5nEJ86I7tqeO8SLk84mG7kL1XwfchWtM9NfCn3ywL0TzWd1i6OdK9daQ75nyb
/byss5VwL3YnVvAq5Vsz8tPLVEhxoSMa8KYLKonoojXTq1avgGJ1nXyLZtRwLnrZY58LdFZDX0Kh
v3BkS6kUqHAWb8NrmUvd3p3CIw3+AODQng7h0Qy9efaIJzojnBfBQg6PVYT9aTukbw0rX4hWWmO7
DbM7Ae/VsQi3ou34kSipNFC8Cq1g6YMTuqZYrnNpAdxUa2+76oXiQ231warHRaS+CGXMV5ovUvnd
qmJB8+QUHCTPHgaE8Ic1XmMgrE9JXowLqadgIQeH3IB8aO2kE9oakNgBNGPQAx3ZQG5DKCyV6zmW
sDw7FWBhQCnzbyIF5eBmp8oe79jjeFtanON0ZDPcLg0FKjPqcu0SzPluBREO5yRSEF4ZBBLzMlDQ
u8FA7Gg6wnf/t+8bfPMpjr/mvllgJ4CRlmTavvvCzLfzufMpiWutBw5mMzFGorHDG0xe7IBkG84U
+jBAMulMGaUvd484MFUrdOzVan7U4g8LDeNoLGHMjMevYWTSXjAbxJ+WmcceDtU2GgP9nwez4aXr
XoOs51Avh2/OkKi9M8DnKeR9u5uZgkQyhN3vnwUqkNMqLdAZOPpzxoN5SMEgLP7nMrTgezIDFKAL
4MKk1XasWX2Z7o4DCfP4FWqMwOhDxMP1cO+1BN4VeFvv4YNuHeMpsI50hHctV21KVFahxqV2FHOh
J6E2Dv5kHzldnuBDQ2FjSURMQMrZGuUPb/HgWn5iZ5Z5CV9wAX2SsEzCy1AFa9QDnQNcg/BnQmxN
4m3KxJ4WWQ0IKXZNT5FpljurG9HRA4wfbqhxDbxh4lkbBWbtntoOoS/56bFKbqg0p5X/zvvQqaDV
Vac3NpU37MGfYfj2SHnIv3bg3m5aPy/kugFopUSH/sy1kTS5Sae+le3hXwaoI6WEVtQtmQC0k3Iy
DyZri9FG8RmPzX89r1KBWPUKapbEF8k8uzlnDd8/GCE0xa1o/6CP0BQb9P3DMxpg1f9J1ufSlYC9
XUAXdzHpErebjfmNoblWTV5xoRANsqj8NWscb0lTgPPkjY76MvuQS/G0sGBsBaUmTzd36CN7fN76
F0EfcqrQDS+Nn/Thzx87TR+p+lfj1lDo8Rz0uYLwRwxfxfM4FvxlrADPjwxv2tHUg0cVPGqmZE1T
HqoQYKMB1VygQV4cg4lb3zdwD8eMMqYqh1dkeOWOQv1cJT+yrFwWeEK9T13Zb6Isy/b45U4vIc9e
KAECKHgHM6vgaucXp4NG7txkoWYKDREwmnaG3dbcURlyCSSSCI21bw/xKa2LGFQYG2DCeR6HkCSv
21+0aBgVnu10+Hle0HlpkeXLgTkL4Dih0+xM/Q1sxHIZp1n2czLfOW5lvzzc0BZFWEFw0jEiQKqD
+HniNpAC2KCs6QUtzSJ+CgKjELi3ZqCFaCB1RzwvbKnizHC2NKMhImLXPLc1PJumMeuheQ+u0JIa
P7zD7rwJbLxE/G/fiGJzWo8b79w3GpIg2kJAG2SbzqhPbTg9j3+tzME86KD5JKFy3ze9WII+aKJg
pmC9onPI3xz1CBgRijtnRXbqdYvdn7JqyWoh962eWmbhbXkUpNBJRz8+KRznEsv6SjOTvzuJ6W9T
IcarFdnxqrR4+T40/tkzIuOf3Fe7yc+9b4VKhiWKpMYmgDs1rge9yxLyxrsBVD3cQpNk2Pkojy6q
0QF/kILeBPIRw3ZilCFy4ODkrhKe+SunbZsbUKTtrTLxjpCD2iZ5va4NdAt06/TD0IrtwELjVJod
qln+15KnX2E4mb6lTdKh8aLSDZ4uyVsyoQ88AUJzcWQjv8RoagKHnrxpbfijBJxrSWlZNrYr7oM8
TatpMOy6yDg6mW+v+JTc8V7OT1BB5CcAgFGFcAmuTYEoS6qdzoG2BW6pj3XKDyEMneFlCY43AVy4
JnEKRAYL1Kw3kwtEkwz7l23xa22b0c0tAHL2WZOf4ZtpvZYlavs0dXL2cUqrczLTyfM0Di2xxc5x
WpWDap5KNvTgLExszyyjfgp6kHpD+xutQRuwfhJ9FEI0LqrciytRh0riYg2F0u7FCa32GHUAvdI0
bo3g3kt3SbNEOd1LUkGqYAIzDY2u7mWwkmzZ4qaz+9N1driLP7a/nVs64hWk9BKISazBWRqPcHQC
PRLETZQTgPkyYHznj+s8CJtFDEfXMw2lW1VnlAK6ZQy5xhXFGP7D51EP89TJubfPLWNPccqgxU9T
UHPe4aAbwrcZ16WM+RqU20BLbTPV+OA+LdA0lCVEPGHONgBH2pTpMsqd/BIlrbkyeDp9lXGMvqQT
/uO5MPLD29qPIIlQrcuL9jqK5FtvVy+jfgiSChvTR4Uoc1iSj8WaYvMClK33uEvlp0ecsbXIer6H
rgY/Tk4D1DEdPuZ1bB4t5gICPWVamgMpOhRV2jTy8ymfz+4rULLDKjvQOTaPsrWmeC+LGtITADl8
q4HJ2QggM3Y0jdDE78L3qDarncGMYpOZbfJNuNEm7ePiC6QuxgOEf/FepeOFM71Eo1FdkmncKifl
tyoE+LDy0FxkRstvRubymwPdgP2YOwJvv/+J0RHelFsYWN3oTObaeDcsGMgcolw1KoLFcdrwgxZc
+Y59Ewpn0IB7tiB7t+GAK54g3BgdS1jDbi0hyruMPLbMed6tGGiAS/pgsD28CSXR4fXgOFaZLfYr
o49Hnp7BbiZbBdpmbCKHMRl1cg1NOHByyJCMsmi9wa8JfOBYrvzUblattKJLmzF1VGEYbdBBib5U
rQ1HStP95VYTdtS+9T6o4E9qligFv7YM2zWd6oT8XYmyXvlVU68bLQKXaTIeZzE0RmRtwWVFD63d
hR/nE61Tqmk6cgsA8pUS51No8ZHnDHBbl2n8GhjBP5nR5U/DlPDj0OLFyA9E/X2om80QeOVXSIIU
uygYtO2qbb9P6hutdxZ4lLgWdLCSrnmJVHj32qn+PsE/YCnUtE1zpwHxZvrpQuPykA2yvpOYZiLM
n2PooganFNvaTu+jeJ7AVyINcv9A87hkb6aZditIeu5FreLr5HVtuArG3VQDgfyYjQ2gmWMuG/xp
4vaBp5M6F+P0xWQifGqGPD8VsN1eGqbFL7U//aRqCA2OkPgzNVHJmgsmSWY1qxINVHzwAPxrI+CQ
3H/psNHecHSEO31xHMtnmpRll+17x3ptCm6/jpkBjfnOTH73XxsnqX+nLftdwcniCxq2Me5vo3/u
Wic7NM00bRWc9O5xi0+Li8T81ncA5OmTwADZTbCj+I7Po1hWXeTerTAGby830b4tDZjV2n4NypIP
FvrUDOpGg98l1jGH43YRhG2woBiIRgmqplW1r3v/Tx6k3xW00yCRMMcoOQ0l7H4n7zTH87Jn0Brn
UF6opLrRQl+wH5MqAQuDfsDe6YBbTiG4+hzUIC44jtRCfaypVuiSvrbKMRclAL1484jlNa2EJpNN
xg4wjfgqlUB3h3nhl66xf1p2wX5Py9wvjC9xy6HODlVoVITq+j41GcDgozwaTlTfKW66+YcQOGcl
Gi3QpqY2Qz3yVdBlMH1MhXkN9SBiYzxxFPgCp7DdBaVB5hCFPRfdRMqj2GPI0DSOM8fF9xnnPpIz
J8ZP2nfbogeTLrAF3olFf6naDgVjFww0qDDwfZEnT6ik/AnNi4rBk9qDlMhysioDYrx/c3iHEjlD
mXDbOhICy6H4h57STot/q5JgmtITnAYB70+gw9zkQNMOspE3ZloLmtFZFQw9tuBxfDyrlJBxNVBA
gNZy4m9BA/e2JRf5fkBDaeG5Tv1Ew4TOzLKogK1oWdY8Yr3apV5m3ikBXXW5NyfcAV1QDLOlHJ1s
2ZjZnxOyMf0nLWE6b9qxFoPTEnAfDkstD/iYu4qB+2q9Q793epKNjfddj2U/4z5ZgigAbh5r3mLs
I/Boym5mDOci6MGVJgrlDazH9TRBG26Jx7m9fHwpyelR6i9t5ct1lkOADeb0wFDQF5fTcplCHnTI
rWU5hCGoXPkv1mKviV82v4xuxi/4c+cXVBDaTehOeAfVsUdunrBXz69ufs3hcYgbBSiYaKCVhXcr
43JE99WERPLfmCPKbKuC6G76U7PtUVT+ajcQhWy9+IcFft/Sjpl9hoK0dYnKGqKQVh3/KH3jWEFK
dxk3TXAwKobXCVYn19A08B2b9mmXJWvccGyxhBsK3I/cASpYeON+kgVqp2F5V3pCEdhnKShmCzB1
K1Yu4SjAnqzfk2mP/6QWxANE7PYvUM5ONgG+XMvQHmV/4V4OdeDCajeN0ct9bYw93g3slylhAKeX
JkdVouvB30jeHtWUxIFiSOSAXvtQwkQFNF7wcPzfOX6Qp9ABUMZNPfvk6gLpVJegY+XNYJ9MqKPJ
ILQOpZ55eO0tV5RD2amPbaE3fXfw1UV5xiyrw2h2+b7JwBPzDLyGVqpYM3OAWpSeVi1YPnREA8sG
7K+KpltaoiouPLSg9T0pEHBdf9yhopSveBBZr3CY/DhtYsiKzKsx6N/rtB2/t53qFr1nWTeepPZN
iiG6DlAemEOWjleV84xC17BrMt89c9eKXyu5qZhvvia9SF4Luan1BPap09PQvdZ1fnQN4d+cqTFf
J6N4zMzONV9zJ/sw+7tmCEu8jGBBFEBPKcv4Uo6ld3V71F+YiL52XdwefN6h0KsX+yItIPaS2Buw
in+Yre+uALM07uB0/2ReNH5zbENXofroTHG3Ej9FF3yMTwFYf/0Q9LiRoXmmP7Q8yo0ngM1XZszM
1zHyQpqBvIk3F732N5PW9MzE/vWVoQR2mkZ/2w0eXzY+NkARcGhvbKdU07xNbT4eS6gBY2kY3+xG
cMgeODVw9Zii4SFE9zaZyXAUuZiWUSbGN9PAK4vPo2hr1QZe8OC6AX4VEEJHmk/4+ziWMKGGE4Ve
/zBvzPglw9MPzj3q3UpEcZ4HBrzHhykIEe9NFOMm+t9xvFEleFjAq5AeWCjAdWATTxbqc/95iM2x
+Sk2DRA29vJhaUMP5F0F2nPCVN976Deu26RVB1jUG8+xU7zQliuu+mLJXDe7QMBaAeAduQtaMGPj
Bxxl2ZOLz/XIQjD2Q72Hg1/6Og2tWzMBU9igVHnuW+fPwEG5P6cKb7Sgg4ybTJUG/PlopKTiWIwR
e5xApyoLWyCj7h63VLrtduaUno50OG+QPtx3PxxWIkBqNso/26g534EejMdseLRE/rtM+u5cpGh0
ydhOQUxi0a7S02CoI7BdULOgVTfxW7Rb42+0mPI0P9sjw+ZomU8pvMQ8uF/pFgENHWlcTgpV33zC
22ePzu2CVsIGVk92ksZrmhZd4wFjaIBRZbNh2dtduovMLnsu/Dy+2Dm7gEaXPQfoCj6HovEWCR6X
e4o5U9ycpkh8QzNg5dSx/9QHgC/mHQwLjCqwvroyVBsPP8WWpqDig7AajcBr2OkbNIsTuJj41Slh
wc7lRXBlgcs83Fa6ag0cIwyOdXAewGh9jQzTXiUp1Pktw/LOidd4ACQk/uMoyycG4RvhrfrKgZ8C
LVNi1qdvEhrHy1RO2amG0N6xjUx7A2Z9/eRABnSZOU763XGtvWcX9u9QdhtlVsWPUVvJ5tXAQIG2
OqguE+CEBmExvu+c7jarl85olDYtnF1vdL/dqMhTsRgY3LK72lfuBWCQFDRNlNtAWe7u4aRBPFNZ
OYfJne4tx5aoiIJsV00T9AE0myXEjUzwzL4SkcUIgno7jhBlnakuvIDtGf7311iTYSgjt2S4fMg5
/D3/cTXbrLefVr3UBYEPTbLlDOM1OJpihbTUhiC8j4XJ6c7RUK5naC8dVZCYeeTS1IjbZgfsRbeE
PxjoM9gtLpI+Yc8uyvi3nnd7v02PvV2UX1pvqndhlMXb3g/tNz/wltXgOt/dqGlX2HdEpwkSsvfI
U2oBCaJo46JCt6p1dYoqUjT4Mt3HVdzt59JVo0UFaJFi81TnZihp7OcQpdEle8V/K4nXP7SyNa+j
TGA9By8XbxF6oDg4III5iziIqm3tCIb9j54HQqkrrFztLXw4m8fU1+m0UBgy3zXwMFpQzKNTkpGb
eLFzo4+X8AWTe9zOflAi/YN0haZ2zT3Krl/ni1I8t+z84EzR8+OaFOvGFFoW/RVFEfktLlG8AGjo
V2tjH9E5ofPsNO2wxT4g2w/dWNzR/wkWvErUL9YceOtUP1Gpa0G7y52rBb3SgwEFHXDJWPfqSfUt
0hfDi92pl1P1Fl6NDWmXkGrJ5PvVrkGNfFY9+SC9TSm4/+ZA3qA8t4iBql70FkQqH3NaApSvWo5T
4OyqbHxu8DM8eU0cnosB+2XPmNg7FJWypZF78uz44/AcQ2GU4qMJeEhcS3sHBTD+ji1AwXNsQZV7
VTWK5nR/b/WT4HHXpzmEab4lMb5p8yPi8TQoRMCPHfcfpz1ibuFuSoeFp1LpPYFhdEvSjCNVN154
0FVaOaNrV6gmBc0yNgp8biQtN03KOQBz8kqCcpQf5llyMmKwNjW+aB5mOwCKfZrOsUGlMfCi2asf
biGCuJROU7ObWxbZBVtJ+MF5EGjB7wmbv79H/RgtXXD0Tp/iVWYWlyKDOoJepPysDCO+oEPHgzhT
4HSPBWUPxlraLl8Cyy4uSeicOisz86WoGhPYucrcDk4VPCmP4y0mY6vHaglZuVXh5DXuUVjNoJv7
NHqgLmLyiJSDvS58Fa+N7yTt0utmBA2P6QCx3Ie43KdlyvEspwb9ISjWnQE7bjz/j7EWlYXCiHcx
DB8ocQ51KMMDxpBiUuvT0lESZS1skAL8ReozKJkWaJoXxtKDuMxJVBbgMrTQGmm+Sv3EAoUEV7bb
7Do2rn8qK8mAKip/2rLnT1FrsyfBoDLqp563pWkUK/ceg2Ok12iwgM7ewEEmWwGow59YAC3vLobO
bmxP6tTE0EhFo1Tq1jdFaAhDGy/wsTe+RmixcehgMuhahWnZHY0Q+zw6grej3gyaMJEMoEi8pKCv
cx5aavPc5eYPbpaAnVHbxoTvD/hxxa6HZfUePmmAsgAPDFcdNHXmgWJ/0+IU+AZ74NUaSnzTkrVo
cpBX2uyhRkcUUzCkYilQBhQi5zXyYKOp33jubur85znOygZ4ckBwDCYjaGVO46WHTeWXAZAFzvrw
xYfEztOAeuGow9IE4xN7JGiM6WkJWvfWH/xubZSARiWh0e+V5hfDc+YEhqj9PJq1v7Ezi62qQTnP
fd4bVzf2tjQD68t5/u/82IPDL+XTYqTcELuU4JFPJ+l8oa9Psznfm0SykV0Bqxtdkc+DthwWAAz+
RC7bUkzaDDIeetW2wTFYtCbAVBAP4ouOmZjT0jy4PYhUf7aBhXNo8txGAygd/5TzaJ/6Yf6oCoDP
DNFSnUrrjy3rBMiPQGMeeqgNdGUAqin2rg1x+MhJuxhvVP89b/q43OMurRYNd7E+54ddgg22Zbg7
S1cHah4l58iGEJCeDRl+TwtdrMkCcOSonFC5oXfLUnD8JwlRTopRctDIYcWGoVlTbPD5uQBM79Y0
eLwV/is+oPw+AGWBzZ7xpWUVsKoD/hBpykbIfGfuGIJbitU4G1zIuvXxYZQ2ALRjU/5RmFcQQ8S2
/zTrzUu6/XUR8HEBROQ+oYtpj6cXHVmxUxea2RbIVVTmhxRi7H0NWXZ9REMIWPQjNuRs2CZ9fJ4X
/6+5/5biB8WwiVshAZAJsHdvS5BdElbvyoSjygUByFPPcrURZRk/tTawWjLI1VusYFsyNOY/tmYD
VRKOyEAg76fa51s7rs1D0PsQkWHje9X5cOGGkjOUE636JVHVK4tE8iNt4DFm5UF1K8KuOmWpoVa0
EGLnUDA5vlswetjUlluA3ZI285m+zRksFlE1UzWrDoaj7ZtZJL/lZXNtvKiOYBzyCqYs3HPy/Fdt
suZrHbjpKg6L+qbshm+HwWAHvA9ASS42DpEM0FBMcxM6wjE7pj3YkHYNA/Aoafp9GcFqqtRstUQw
DI5V4SkFLhvFaMjql/9D2pctx60rW/7KDj83zyVBcOq4+zxwrFEqTZbkF4ZtyZznme/9Zf1jvUB5
WyWap9h3b0dYUSBZzAKQSCRyWFmnkCPI94EbrqlvACrtWWUwlEDDCqCApwCnsWDk/av9fn+UZESE
yVF/5DtEyygCpEpBuh7VMOXUoXBpPYUkvx2y3r3JgZEMhlafp8vvT9WAfnwitLzlxti9kYPhyg8L
/nsJrLxrWeS1k2TcuW7pfQZQUnEkGs660+lfgG3AhHNG2vKd2Jkx3437uuNffeR/3lF3gMml0non
5Pj6QeY05OtGyfeFBxKZskKpPGzosPMdhlhF9m0HU0baukA9YM3phtgN/CFOtEeOD1EUz+0Hi4cG
j2xlXrpL2kQ5Al/+thoVejcqqXQnF+1J5MGP+YQUxaNQ1wZFcX1UvlGjSgeWnI/4MfyhQugfSOmq
AMTtqTm7MTWnR6aHW6lBqMTUBr5HtvNEBIwWMtCSkVTTK5Fva12a3tfwo+89AjteFCnJfSEn9C4U
jOnedCUJCVC+tTA+TNc43h8skpQ+XHx4/v3rb28bZPFuRLkLsUnuhbBp74LQgt4YHVq/sgEtNmwT
dqAHs0WH6frUREgCRG7SI0MY+TetXjCrXl+R1oScbAyU56EHgUPc+dsdhZkE39qVKt4gSKzYTNem
7w2TmVBhFsOpHWtZsJMQ1T29Zrrk9wwID2UbzHxMEQxWcC4g/HJEqBM3g0fAj2+GGtGbDY6JL2IK
+Lq2+67wTW2kAwJZPIqgpTFwBdvzhfJhFKOvHGKkXvKq2sP82T7JfZFYgMwqD/A31oAaCE+ujAPn
SAUEoxZR/QystxgYLM8Sr4WbIYfnbGoGlW+HsOp9bquaIjAV+WshewzomE9doMQIPhykoyrVnjE9
jzRTwuqtjVcc0sluEOn/Ml0vc1QbDUnK24IQ4rCf9giTqcZ2i1oXPz9J7BrgEdstUAHX7krsuekt
vESPcUEA0sLsWVWKmhhh2AM575cVDFnyPmDa3tvdtxo5mIfpShMi0CeVc++Q1Jmoa3lcnzKlpnuc
amQzjOTm27OiuNW3mk9UEycdAlU0Q1RujGTy6TatNASnltwDQC5VJyY1wrTHGobKUN2nQ309wEZ+
mv5IfkJPalSYglLnsNf/dR2rTIS62vmb92swIRfAfW2p0ZbkmMfD85TWF8feY5jJ0g2BT/Fa4wSg
6LK0Pq1rciSRt2SXtKP0GJPn6TJNKmUTE7mzpib7dqLE8g1OYeV1gcz9s28r+P07rejKQ0TGZykX
qodYaW1EaxfPfR6iZELUEpuLtfy5S+s9wBE8wFRTxLuXHvAn2PWwEmpDEeG5nr6O1GaYavH1IlSb
s68jjn4P4AXvfhQqaMUwHGScAswSPnKiQfSe1VLb01ji76qE5FdpUCAjmV1vGzEzK9Htd5zS0afq
23Q1UYZkp8EAYE7NwFWQAqAV4tUIvgaSCjDFJosmKmqqxzAfAMmLoTags6jHZBidd1vm9ESp8I40
Dsh4EKheZGoOnEhykoEUtEdsz6NSUJYMEbb5XqXlY5XS8iaVqvJmuuTiUsEujUru6sj4QRhTg+QE
pRuyvSb5yGKYPsajC6EtVM9n16YHz9pvH6erUhKVqqEOSraXqlHPKBIqtFEm3/3G5Lsh+B6KhWoE
8LhfeYBHOrgJEgL4KpGeKwGA+k1JvmeuMuganH43clLXCBSqfAfJV9x9LRso81UiWFgKbxAt5+EE
iHCiOK6lrwlAFIfAk54iHvacEI48BGj4TqMJyQPhg1sg4uXfNBWI966vDac0K+R9JAOGcroBbvER
ePtV6eMS2WYsfwg66k1YYxSmB+KIPCtUUe/wQ8ptgEVph1XLPdVC8/aGxK1kw22T4YgK0ACQdYsS
ObHllQLJ6yAMH4nzEkqcOUMOp6Kc5DHqyrC25MFd+NYe4EV1RNZ+0wJR3wwB6T0y85pCRf6WO47X
HZ/E18idEqBBwo3wfgOhEvF16DaCXsbtzxs0ysfrmN2YfWO64bkKbuSlAAA6eB6mV6lBLZglMCe2
MREeBo6TnwXE0JtAvYFBCk6bR4ooGzFolOemy0sn7LLACRJVeW4H2ARRuu1zCYDkXVlrvDldp0X/
lNeud1sVaXyF5ANZL/MBeWkc1214kXIbJLwNRqcWwj2naORI3eh5arm11N/xCIdit6Y/uagdMPz8
NVeLwn0K0H09CzVUBcMmuW2IOjDp2B+FVtH2sooQd9Z6w5tEygAKUiGv4a358Tkqcd0RJU4fq2Gs
r/ouoJuA5anwSOZ5EsDCelK23YGwJtxgbq0BZgK1WpHc7yLCml1GiEVlwVRVbKZm36k3vqyUNqq0
tU4yZdJMMf1AXDVwdO/2bSJ0mRNkSD+UgTmK6DMcNdx8n/KIB+JhnrvtkHsF+H8lO+JoLmxxlKab
pnCrK8jg3EL0ZnwvyagHK4uj+6UKuaOiITRZLwcnzvPqFA8wgSIFEImRrVueEk3ND10eVeYoDsE3
V1ag3wTjM6cKP3VvrwrFExuFwUO+VOYLiA7BuLz/8cJiOOQS4u+yHuPb90iol2NwL/soiypYr4tL
OJ3TWhdIw93UpKdbV0MGqYbAgkciIwpdLcVvIVB+E0TTADWd3jdA57cIaiwcSs5LDg0ZNSv0E+Ve
i7NU7xl47I8eMMqvWulnOuFkFEb3EYDV59zn2HO5z8j9a3dZDCaamqhcAyzDLhTtqRmJDbDfg6aw
YTeJDcLHncVpavAccurXpAjdU9hq40kJ0xeR0PA5rOvCUmBj22DXQBNeIqVNwkcCRkZd+5Ea07e1
Lld1oIR1x0ZJm/te+fl8XYq10+cRb09fF/j4usCmc5d2JQFoCpxm8u0Ag+Ot37b0tkVhGa6t5MPU
KrwMaTIjQKKnJtfgiV6lKjas1t9O3+o7BXjmVIVY+Osd0Nc1k6sBcT5UCn17eY9qDWVS2MT3ARVH
x6dw7IYvfJBKhixn7QEIgvxt/Nf1gV1Xf11nz7uqO3zpEe1u9PXw8/kGKzlGbaQdlPXS7Nsadcmo
CsxtseM+h9hFDF+i/j5lc4LqfLdw+4+npiyGzzk0LnY1A0jS9eCqb/PWD+2VkGINS0CPeWxUPkIC
GkEMAC8Mn9MQGKxEfCRC6R7CJkBCEmsGuYvYL2DmoPI3mqWGdID/8KVGdBmeM149fUlq5Ay7SL70
Jbg85DtXUDapOnBOK/nAvwoT7rotPNHosAF+yRViB33YvAL59CFv+uSxCQOALkRRfEyyYNyHMQ3t
KiLBg9YXgS7C0f8aibHe5BxnSakPFwmnSECvxh+pbuUDgruQlIYUE2MgsXzQvLIozOk2z9ocryCU
HwF3ASWyrcG+dTuWHfJJEeD5jQ69xSPsBIi20VWJSMTnkkNpqibp+lMupfFGFKUeMfaVcNVlHdE1
N7xR47S8ThTR2wLRXthksKReAxnbN/1cJk+RgFJS/FD96AQ4eJUk+z6E+KJLSHMHFxckBIzIutAA
i2ioPNU3lLg3RsgmFKFizUgBBl7RoLhF195IpMxugPvHS81NEMXtjYgirKfU9XD0Yi12PeRRTkcs
aihp8obyanmPTL3yvqL1BuAxxent0oj4bg4hXdvppq+iPh+CrBRzukuVFAdJ3vsx3ZSR93L/Mt1A
sdYSL0j2bu1ugSJaf/aFtNtUXKgwbBcUOeoqZEPU49cUdW2BECK4Oxws6C3FiXi6ro0Jqhv0Xox4
RRptEWQB5J66v3+zN/E85fcJP/5s5nX71nyzVvkqPHXsYUkFuk3fdaYoue4u5gfhEJJasyLSc3e1
DE2EFgLy9BNiyiIAE3MNC42W5RdNReUIwc9eUX460ysVJ2efioC4EIRHruXEW5bqcpiuZ00+fBka
+VFLqWQrVZeYQ6zh8BPKXxrUbkC5MjfCmb/V7A5VTPZQf0sAv2MRibw63Gm1R3XK8eS2D3mUe081
IHiTut0LwPpCUgn7WDO45SFBenkdc43eZu7z5LN6d2GdxWhPdyKer00krDbG1Hx/euYhm5oJe1gk
4fnDZx42UhXAnQwrY8p2mxLa8haoysyDDqM4V3Fmj7zHt/y36baXdQ1qsrPUt5Q9o7JnOiFBwWG5
jwxYZcRR931ZO05/ihq1gblI6S2crd1jyJe4PX1sBKXaAjD7dHbt7WNNu1tY5aPt/GVQaCnSHFLP
mN4d50N3bEOLY/j9IoB2UFm1eJ1A+6c/Y41K7qXqI5FB1N4A/qfrhRpYWRCmV++Pdj5K+eRpKG+n
l01fSERYc5VYyu3pGqkojKgJoOSR3y8j95ENARaVCz0IJ01FLLSfSYPTHRpzY2C+3z/7EpCYJSNT
K4rcwEaEfl25+5z3kxPVqKQjtaT9Jgv5UQTqxWdOhuNlAEzWhpaN+CDl0Wl6oEZap65CcJ/cNAFw
jepyZtX+8ISKWESMVLsvCdx8IY8Cz/K44xGktpuakk9VQ9DCH3kxRHoehOJDz6fRcWq6WDL3Qn8D
sw9SZVFayxSC1H8ePbfSgQglXyliBwTGQLhykTP23JW5bNeET5ypGbUdvCTQfHgX5UnfBhe1ULwo
q96GehpWmiJZCtYxdxuMocTwMlRqjBorQjS18dslAVh9/SAgbzn1YpStcBVDjgTE9LNr0x9BKeJr
L4wG2+81V3+/MX0Dqm20wwn0drru1qmkN2U62C1OPFeyJO2QOCLsetaaLk2fxgSVipLMnBpB0tdX
AQynV1OzS0Jum8MfNF1/e+LXTYwMsVFHEVDuv65Nn6aHIesiU0sBLP9+bfoUVyjnyuGHmCgNkOoy
wFmdKZKSdwFtrMMshzBMJdU1WQuOU/Dl2w1krJIt3I83LKlSMqc7eE1kSTRESK0GzJNPf/zXv//7
v773/9t7zU4ZXOtZWv37v9H+nuVDCTSSetb89z1A67Nk+s6vZz5+49/Oa3b1NXmtLj50DL6XWZX9
qOdPsV/z682g/vPXmV/rrx8aVloH9XDTvJbD7WvVxPX0K9AP9uT/780/Xqe33A/565+fvmdNipoa
t69ekKWfft7avvz5SaEiMMQ1TRVEVULkKVW1aeDexo3R+/kw6/afn/7v/4m/pi+rL3j9WtV/fiLC
v0Qiy0SD4i4rQM6WPv3RvbI7gvYvSH+NaBp89fgj0E9/pFlZ+39+kvl/yeBOSVFlAZs6Inw//VFl
Dbslaf+SeEpUntd4UUTWkfDpr4H5MMHvE/5H2iSnDDXlK3z70x9wIDM2+KvfMo9fJQpEIBgEUcH9
719vg9TDw8L/qmEjRdRrJprqcF31T5JqIMLzbGx+klwnoQoq5RUB9ejFGYk2RQXAIRHNHpWLES5l
Iv38MgV5sRPvFDCO553wZL+QVAnwLCPKGpGRB4ZXoZMKEku4u0wJbLAwXO+U2HCeDRfOvYjbl0Gp
de8D+j11nUa8uu+Eu2xwUf/INf7n5BRJVBSJgn2w/D+Sk5AxVCVqJJrEKbeN026CLeeQTehcJiOQ
hW6d0VH4GZ2qpbXogk5ndBY1KsOzVLOyNSezPbvYrFBbGsRzasKMWlYrCS+DWvs9PZRblHNyUPz8
OTnG39zNYGenyAxMyYRH5hbV0y8TJ6wrM4YnsqYCKFhWVZ5IM4aH3uh2kj+IZml2lmDGNjGgAl6J
G4Qohjrwl0yit476JBn8Jn5YG+kFTkVIuKApkAiCKpMZdaSeI5pBEoFJJGW62+Y6qufpAFpOAYd9
uaPCGin14yh7yA3kA8g6sxp0ZLyY/C7YpGZmpI8Z0pw+9xYx+Q3Kw/BXlwkvzC66qKqUyryGYZ7N
Ll9JgIBv+DeexWlt422rbe00a1y0NJHndBhPny3FFAEsgI9FYQCiXlH1VCoINr9tU0BDbLLK0gr4
r5u37fHD7nguyZhA/o15zmnORFkoSV7staBZWS3OpmbhoIJtcuDvFIeYwybbc/fi9p8N50y29bww
Uj8DSQoRUDmR09jUXhcBC/vAh1mbCbbKJTlSRzFrMk0AZQL/ca7L9UpfGMvN19758DGWPZsykUOA
EZGQFCm6o9FLL3GYOyndu1yrh4QiOGyFFcmCXPvQq9lyA4ot0lcHEKSO9kSN2OauxKvY1vBfuUoc
zaqt7qDa6c3YGco9fKgOXfkJaxwzW4UdZYlfHca1je/9eMepn/8Ze7DVeD6kBRweyEASzTrqrCH9
CpjskLsVhkSn0H/pS9neXCa4yCiYJRWKElVVcbYEXMRfxWmt4jAjmkNyqxRGLz5eJsGUm9/55IzG
jOejtOsqYQANSUf9Urs3ieE/FUZitNc4cZr8FmA1emt1WyQJ6IkJMM4dTJO8Pp4u/5DFyTv7HbNF
AVyCsC8zRTQDoP0kt0L7fPn9a/2crYfGr3m1h/PYHASgSD30wa5N7csk1rowWwG5Cv8JAshEM2lK
M0awFQpYXaaw2AkKRZSKVNF4OpP3Goqyao0PCr30veqOsva1S1b0u2W5e0ZjJut7VYo4oZXZOu4+
ywbyq614z1010FBgEY30GAbJFUWBLZzfZNUZyRmfj0Ma0gjeWhwSv47BdeiVOi+dBtHX+f4lpi9V
0ZuXB3JJCyM4ifwaSTaXZ2u5K9wUodUYSeC8Op2TOYnh2rLu6u6eM9dUy2X94IzajLkDv6xJ6KGD
8rE3qSE7ij1ukFWgZ1t3I+48A/FjZrZf6eMat8xYvgTeY1E3oFo+Aaz+vjJCMzE0Q3K8raoru8QM
bGltXNm4XZrK2RoYgEns+wVoDs5o8xZK9pjaledUpncCJqoZHtc03DWCM6GfjQNQwVgnafs8EHPM
Hi6P4togzoR+WSulkuV4f9WbQfbgI8/ev75Mgs3DhTGTZieCdswALIvQSBO+EN1D2t4YHhPJcoeX
y3TWmF6aiY+EA2JtzdYZdQarcwKrfFTvgVFj+JtwV9I1Xljr10yShIhKK3IAl+CkE1yxs4e6De30
GzXDz6Mh2xQrTTwhqO1yL5cnTJYpLxJBofxswkYF9epUJiNbQOog/C3xDmq1slkt0pB4HqUtUa1D
UWZcnjWeyNUuhSZQXvcoXDmWD+LYrmwny1vzGZUZa/NRLlGigUpvu05qjptoH5vBMcB5EXhAe/WE
wmdGdEL6tNE8IuAYej/OGSiKsTKii0vs7HfMRjQnYp4KFL8DGfRp95II3y7PmLCoq74TUGcLgNZN
qsgNCHQGb8DLDkGlnsLr/FG8ao3OdHWCtFIdft7bNZVxZSLV2YrwEETU9y2WnjeMehFelVVjVHW3
dj5k/PDbCj/r4Gwl9CJCTfkKHaws1+lPqFRkK3ukRsFLoPPbZJveEkDb6dq2WNkDlkcWRb4IDuIw
erH+n21zfCHUZcaWYEFtjYNnHQV12pegPqYoeCLBaXt5Jpc55Z3cbMcRBBdhQkz6S5WZ8fvCf/5n
75+tO4JM2pgjeH9MTk36lSbCSgeW+eG9A7MlB/eFVIpM2vtqhFLAm5yTgPRV/y0qmBAVdkAiCTN9
Ryi6GkV3XCgfA6cPAyqpaNcApLo8VsJSXzSAcWuwDlABlq2Pc18PcCCOaY20C8BH2NA49gD+NPPH
Gi7NexTm/ZZde2a4wuqLNh/YV3kROqrCyH+kWnacNgIfj63l4nNxFZveTrNRt9Jsdf47SoM7gsXr
OY7wqLpuBo8rfWYLab7QzqnPGJBHmHNJBFAPt8GmvvasCEoWijrbzABTrSyuxf30nNpshMMWSY5R
AWrpQUSBCUhoyWp/qDoxSwfArCtDu7S4zqnNeFNW01ruA1Ar40M6XI/tiua/zC/vMzcT8zJS23gl
6DBz6ass24BJh0xa0wlWJkiYifoiSWieASMcknD4QazCAY7ZoTM9g2mHygo19osvcIMwk+4RSl75
fgxiqCW2SW1mz/E3yKrfrHAde88lOqzTZ1I2SvuyD0gPqbEVbGr1G9Tu3IZ6aawzwRrPzWUHz2Fx
cWyWULHutnPcLdJ7t0hVMJgaIK7I22k6LvWM8eRZz6qoy7tIwggyY3W9FTZ0Kzn+pnSk7eUxFNcY
YyY3BHg3A43N1bATnpAvCCuqdjeaCAV1gLZm+gcJuO+wy8snxWpsEZB+pmigZu0dakw5gpF+Hkz3
cf3oxpbwpQGYCZSsils5TPCzUP9Sr9LHBjFZQFGjw7YnK/reyvoTZtIEgZVhi3AlzCxct0kFBHeG
2NUq+uWRXtK2RJ55tAgccNCTZ6siR3R1qY3oUm8PsU4N1LSAeI735b6zEUdjIHlkj1hCE2koKz1c
kGAfKM/WiZeHUGh9UM6RiRo8CtzaQmQb52y2PhBg98/YFfiCadvV8P4Dv8P2DWw+VuDIpqxzTmJz
pvA/PwZ8IDdbHVQbCZ+hEqcpabte2WXZfc/dXp6ttSGbLws1BoSLhB65IuDRwmQro4LCZRKrDDHj
cVI0Tev2oAGYF+k6POV2u+G3npNeJ45iAHZaw+i5t4Ed7lzrMu217s14vhrLGChwGEEg5gnicRyf
Lr9/yZqFKaKiqIoAfwHXf+QIlC2kWcFEMxJtTU6vnNxmSkFnq7pnVHfcqgK0sIrPCc43uJYHmk7t
sb3A60wu9rdBgDONtMrqyyP3q2Pzvc0dClURWMdaHA4Ti52WkmNg1Ba1S0e90p7XjhJrHZst3q5p
+2AUQJD3Hok06FJ+aAVpTTixt/y+gnGiRs/wb36yRokTbxxb2NiF69r0Npivb1SXnNFK4DBY0w+W
x/Cd2EyjGjytdjGZ6FJ96yoHhHGucN9ab2bcV4hF4w8lCAA2x1R3SIOGBU48omComR/XJmjJyggE
DUQXQPlWYPqYyYoO+4YmpWyvuultavhGsPMegEJJr5mChVLTz74TH9Zs0gs75AeqM+khIOFsCAoo
JJqfb/hh/FJl6T5JUyPw/acxilY4ZJENzzo5kxihoFWIfAK5pIj0FjUCxpPKrUjERb44ozHji6xU
EPnDzjBjDlSdH11yc5kv1t4/Y4syrFFxLkMfUA5ezB8pinz8IwJzi6Ivp8C6CtEBYXzJUENxKPyV
w8jKNMxNiXHT1qh1Awq9wBkxsqvE3NDkFX1hSdk95y2Jra+z/Vyt2rpHBbk3u4lshLZ8cu3aQtkV
GzXUX/7ZoM2UB9SsIDRo0aWAA+rHV1e9v/z+/9AbFZhdRKIIgZ8pXlKBuMCQlthnEQ4BD6npbiWr
MoldO6jgbq1QW2ayd2qzsQNkFI8EV2Tw4KRlsbFTt/4jUsYNoF+YuRMa48r4rfZvNoCxMtbuqKJ/
hdVZsJNbkeMe3vqnbbk13mBv+22nEN77x/p/xhvIho8VouY43B0by9sk8DQgQMDd9AYbULHT187f
yyz/TpDdPyfY5kXRs5QoTvgcy1ZfIA2OWzMprBGZSVM+waSRDkT8bb5NrMwZsLYAXvGttAazNnID
USS9qK/O3dpozsRqFPcqEm8Zb9qtCTOvjUBuq951JkoQXjebtcCVxW4SQRKwFlQZ+9LHsRTLhPox
D70PiZ9JfqhRsLYIV9wqZOFYLvLvROZScAgCgMQh2AoqEioqeBuy603ZCCx5Kzr5BilwG3LNlkO8
EXDs4Tdr6sXiznhGf7beq1br+VEB/dz9gkiZob/mu2de/cr5K/vJ8s5/Rmm21lOENzbtpEbbgs08
b91XH0b0XtFjXdaDZ2knGf5OXlFvViZRmq33LPRcLYnZJAZbuUQSB29kQNy4LMfYXvvbMidQXChB
BBk8Oh85pY8I4RTEApo5fQlzM0b9ahgwFYTKMYzVNU/0pDZfIjfb+gPErQ6KB3LdjhicHu0S57sI
myXZ/43wNHDne8fmS6BJtErjQSloIitElSqpNzX3jutWmGN5ln7RmQy2Z2LLBb5Z2rGQ0Ex4psUD
pbdpu7LSlsxE6AuienkB7jXEf36cJLhuUpRQhtQaQ1UfXFsJHLF/bAJbrC0E0ZuBWButv7vMGcvn
1jOqM1mZyK2EhBRQbbG4gXNhwnWkjxvlqvT05Kk6pNYAwECdHAEJvXLyX97rzmjP2NJFvRyS+KDd
GSqMi9Gu3Me6AtMYkt2NNc1+eQrfh3fGlC06CnQcEBOCAxL91MpR8rXtdFFdOOvQjB2FRgkjEVnd
UBc6qAux7ZtAgTJkvTmUemQCBHyzMn3L4vlXr7SZKVjoORWohRNF1YHFHspd8qQ4ogW0ijUX5pIz
RET4tkpkVMQWECv5kUOjvCmb0IeNg3ngtGvFLpyh05WHyi4OjKJ27zvc31KIzojOVBQ/14ShbKBR
sjHl9NQEBIcVHZh+4tnZynguTuAZsdkaJMhJB5oxpDFJLal+oNHT5flae/98tY31wKU80/g5+qDU
5V0er5kmF/n8rAuzRYVyki4nsgNsJ+253OLgf/NXRml54Z7RUD8yAhcgjy5gPhtUDvnMFCyybeBh
FuGVWjcGTdb437aTM2qzVYVU8UCqqjcOgHywMyffD/YU+WyGu3X3wFIU5jmfy7NFpdCUdEQBnwNo
CmqcCVB4yRDM9k49FSZM5hYijnSyca3Rii1Iqsdu0z9fZpSVWZwHJYs59vfWQ59FVN/mnjlh12Ur
vLi84byPqzxTeAQZxQKjCt0s6S0JWbbzKyfugIKho5qYqiBykdyo0cpOuqwcnFGdCRFBzpQUpWCY
MdGFxOo3rp1tmd8FcHHG5UFc1B3PSM1EB8m4XFMJSBVuY7biZhysst4DD0DnspVIa7ZwL/CoPBMc
CN0fUBgA8xUVyPVEHYLPjQDY7Lz8O5rcWZdmAqQEvhQSwUFH9YxIfZYQ3jc2r+F4lJpbIFNcHj+2
sC51aiZKJBcKScPGj7n+KqfedAjlLp0119+KUJRn0kTKqcq5zAxSo9Ikd5Os2gyW+6Eii4LXkKDE
cqXOD51uREkCPMw3m8GwAyy8EVncFQtOD9lhnoUONhvPCEws5jVZyfj590H8RXy+QwMHDbniQsUO
hdMR24K38b4yVeZt3GurAYvLjPhOjikMZ5qqQpJIiICSYfJVrKuSyau17qqbsVtRHMnyrL0TmkmP
GDAUft9D8wi3HnyLzMsYm72OgExD2rhmvqd32nG04JK2pRNvhpaHFBlxRYVcPp4iT+3n1GozaQIA
Ug/lITC6yFX0buGbwIkNsMp76egiBMqHpRj4OIEuMM8uTN/d45qMWRbU7z9gJmMyIHRUXQTeysqx
A6ZfmBgS31lhnm0vL0a2Ci7x0UzCJCRR+GIAoQCQP8DmKvmt5nV6O1wPxOqbFTG9NrszOTN4SdMr
GqgpsnfNSdUpbbMVUfYf1Mn3oZuJl7ZEpaEwYHN34OzalHcp3EqKNe4igxlqMoTWrlkT1ro1EzWA
20zkPAXJLnuJ06tWW9lx1iZpJml6oesKFAOFMxPgR6R+ABnRBVhGZ4yJZsjpCk+w1/3GE5QIIstU
VPh5bpjIBVUpMuMBcWrk2vwloNdO2Ys8ThGjCSegBBvCjPUA/eghB03EGbHd8d0OMBPKWlrIGokZ
vyHeSBQ9AhKC57iokJc6o/h3LC1nvZizm5TJUSaDBGote7I5pIBMsy6v0bVezNkrUGmIczy0msQW
s0dJtepgpReLHHzWixmHtSmXuU0DElwfW6Vao7x2DCzmy/1YXpoUEJwyznkIQZuJVU+ONVFLJSbc
x8NwBDqmLV1JXxpTxv4vbVFnFh7MFXmw3LN3muz+2c4FlApXQFluWMJIZAlqbUOwO5f7tUZixsg1
1xY0HTF4JAYM0xY75UofFhlAklRF0WSsRzKbnSYL+UyJCNRAzhKC68y3Mmklwmz5OPROQ5ydTqIk
BqhEBRo1MhJQRmFXb/INC9BDovJ+Pf5rld5MowCCy5A1rgCNwmHhSymMGuk3yaJ6taV7zyRrfLAo
1M76N1MsNFFI4SYHvaY98PXzkL0GybeutBTgMHfxdZavueGENYozbq/TzoNliI0oQqaYz0W70ozK
8az8Ww3Tr6tLRv2qmePJ361tSMtW57Pezri+r/oShftAu7VZOgELD2sf603xHYAPJ8A2mPCQBI/K
9vJCWOZTDKWIKFOA58xkYSwNAHHisb6D+lvedJAhd6UXr0iRxdUmvROZSUO/SUle+zICjeUX0t0V
3sqZazJb/7b9nRGYrTYUGZQGXkYvWKQSS25laqi0aTf9jsUqxQ6PkNXAXlP5VuhCYn2UVHzixmPL
At6Dz6rTXSU37jbfk3uWnRnfpl88s9igCp3Rryi7y2aXX/2FnfgjXU8M80R0QbdDLDJvTeZFSztS
G8q1LaywyKIqw5K+kTmJELd53mTVoTCr0EMcj75rBN1Bbo8wQ6Lyz6C75Y22FqO1eG45IzdbB/Ca
VbXUQTTz5Uvl3obZVV/bgF5ZEdDLtp0zOvMtACkELcfyQVBvwj42O5bFIxvqjrl6ULPou8eOhMyY
RfTyASDP9prPlS2t35j27AfMNJ0skoegU9m4uhoqpfhAW/YtlVTfAVcX6qiLeH95qa8N7Gypo9o0
aoDXYBoUlNt23pMkdWYPlF6+eL5MaFGmnHVsttzlHvUp3Rgdo/y1CvA8sX2AvrUiU9aIzJZ8I6PA
JyqQQE8EYH0G8D9bEdbcx4ty670jdLa8i6Comq4EjdoElujXaKduI6Pfsdxdfx+ZnqmsTNGyE+aM
4mxhi1oHo5TGmD+HJyS3hVqn23Yvm/1OwwG2t+JNZMZOC4v3cHt51paD+85oz7ZbGWgnLjCkmRB1
HdZjD6Gs5D7GmVm2iR5dr255a+M7227jivIlwBxh26yeRvm6GW4r4ZSFjz7/Isp7LtsArFhXodPE
Tl1/04ovl3u8sgAp+3lneqbfSRkq4oF8PzwGZaMX3b7TNmVx6NaAZJYFtqzJhEFnUH4usNuiUSpW
IAl28t4U7lk4QGHSJxdR7aiDkKww7vK4vlObz2TewV5HQS0Eqkzh/cgRmXx56JYSUxAWJ1MNmJ7I
3BNnwgSlfpWiYeAOLJTdP6DGr1UB5YUJz/JROYZfqc2wUPhNAc2wWaG+2L8z4jMBUxMlAgolwBG6
DC7JFyV4udy7tffPZIsEoP1akhBoSBXeqjPNaIDGdpnEojB+78JctHj52JcoFYTdp1OMMIBSyw8G
q6TcNtHKQXFZqz2jNRMqbUfFnm9Ai0KrHI7ejp0Uxk3+mD2hELvVHnFW2JaOEuqDsxbUvdbPGSvW
BOHWHnws5ljmqOVxRVApl/cO4Vpi8RqdmSgJUcO5ChidvkNdCPVHgOry2QsHrLrL87a47ZyNJWOd
M5mR/z/Svqw3bp2J8hcJELXrVWtv3u04zosQx4n2fdevn0Nnvtsyrduc8QUCvwRQdZHFYrGWc4w2
SoEmR0fanqLezaUWnHK/L8vYvgVWQuiPWAkJOn0IlwhCJN88jXa1R1LRJ4kdXon77Dndo7y20/fS
ffTb4Nyq25ZvAtlLRwxH2HmzFOwccTigRVBRppdRmt7KfuCI2PaFGGb7nwy6lSvt0NyqK9EEGeYO
9N/7DP3xqgsoGid3BGSGOWu5bRhnaYyjaiqgpda0oZYaf/NgvIhv4kvryIfCTb3C7kaL9mPxrrat
aWPAZ8rAwtMx0ayw0GHipOqxZKK/u3WLPUBA0ALQ7Ck+VeSgUt4hsDR94wFEdq5so8nhKn3WnQiZ
cd6tvrmhqHSglUQmQClkzr6hJtHSB7jjsvIGMJFW1HOCPZ4A5oBXZV6GJfWVQyuDVbO4M1r5nrOH
9PB+ipRXSjCHO1Ayo0d3D11M4tHmy6i1BwzayzbGwp5ARfZ4WeDmIacTPTpSN+iUYvx/WEldUdGn
QWNcGWCCqIUjAWj5fxLCjjaQSlSmhs6Bt3NvjZJqaaCHmfz/JoTZfgkkuUtUIuZXQF7UDZYy+GbL
zd/TPf60P6as6fhnApiMOWNlPAmy9u6v7hDdOARIN8Fjup9cgKAeeO079GOXhDGXf6+RTioobpAR
fg96AwSuv4XsIJm9BfabL+3RWTHGEKZuMsQQAwKOYF6J6a+l/JOFnPIZ/cQFddhpfbIUmGuWEctk
JqL74K7vTgV5HCZbUMC1I1zn8Zfay867xTZOl3ElpHkKpYIrmmQSMMBD54j5PXk81ajZrBy9WM2E
ZAsEzYduLx9Bl7HvEWfwihKbHmilD+MdikBq0SFOobIWWwp+q03BsYLNK2QlgP6AlR6YFatCY4Ye
bQiwXaDVLvd3JflSu85KCnPpA9nTKBs63SJlB914lKpHjds0sO3Y/rFng7l69UlMDel9gqYGEdyu
jl2BV1zZzBat1GB9QZhVSzdBjWp+UPD4l5B+C55j1ReLW6XhuDfe1jO+IOskE82YEFZrTiPv0/jl
svvcTsqutGEcQAu2KMCT0K1343sKwyajCdiLPOURcxPo/FeQFgaJqsNrBt4Oks6C2WYB04hSdB7B
qFVQKmBQd9qZ95012d030emueI0XHAs3mWsiGpJYJgnUTNrvpNrroN+Mzb0EsPnL67ltfzoBlbIK
/Fh2pkrowGAWRYhGcilwxk60zDqz53n5yvvXPIthzFwWgIDV0wdPQApkUmqwgrbOZU22H1UrGYyd
CxnYcsEQgmvoqtprtonN2RXPlnzdwDBUdJCMO0SYTvt6Z3Ky3VsnDG9uVVE1wJAgc//RHXWj1qiL
DhA7FaPToiY4nQKwk1K4W0TFb/s8AeLR9HRZ3S1XvpbJuMCmlmWlGtH2rPjBgexMV/ZpAZBnh1vn
eS2G8YFKAT8+11AtkB7F4qcgfLusxtZcvLwWwFiGqARZ0kbQI9oDNsxCi7OvuLGLVo13bItmX+Fw
//qFkUKv8FNLtsAAZstujPzXw5/Q4Y0VbcUy65/DGFE/5qnapdDXbA+l+D2cr4EnI2U3WsWLNjf7
Y9aiGFfZ5Vkpph2FPjwUj7Ndu7M907EpD62MSNooFdBAkY6yqh/GDmiPXLyNTY+2/gGMK02GaYi1
AD9gwFQFcWIXBaed6rd72rmZvl7e6M1a5Uoa26evJnqcEAHSon35jZxqtETUjnaDzcTo5nzkvfe2
HNtaHONAyayVaUphiDu0diXHqvNU3sXKE8FEUyXIrsxohkY92N7iFIww3wiv+YJnJRLrWxYpFqYS
QoSd5ste6lI4ZfU598MnECbb4wm3+VVlC3irA37O55VEtu6h9TIybmZWgPevNxCfS9+V1u3DnQic
nYqT9+VJYbzMCLoeMaOg24MWW236pqsHMBXaOi+/vNnhulaH8TaSEuhJlVBBpiV7PboMacMfeoVR
FfyvFsi4klyJkz6n+N7Zggbe5FEhf8zyJ+dUURtjHytrhRgnAt7GKgfpFK4ewJtKyGb0vwW7w6SG
dKquuDEQxzuyPRRx2JRRQaWBjemB1nVp9wn+eijP6XbvqBTo8Rf/hbnZ9LJSk22syAAS2xc5bgk6
3lB+E12yC580R/ihOZ0Lqt5d+SpxkrSc0w1o/A9vjC4NxFoYqK7S3TJImAC+G8YvPdTXijE+ZCJV
GnQ9FBN2hq8CNbM5wh5t0WlwpHnVcZ5KjC/Jk0krQwU+UTWfYmQThZ9p8MgxSE7AILMOI9EmJZeh
kHoj2ZJrvoYHzekxBJxYiZvsxB0PWWez2xUvfhAuaBSxkH09BxHIAjLIROHjL7pefl3hBi2B8Tvd
LXYMGEHtjY4kELexkdF7MFztilTWZcU36y/rn8HsZC41capOYD+I9oav2RXAuYrX/Erb/wItmlu4
L9E3ySvR+dDjycpZ9e1zeV4CZmNNRIKdpmMJ5M60WrLL68lL83uQ+eVLaV9WdHuDz7KYDS6jJMY1
jrk+8D7L0k0mP1z+/r+EJWcBzGVQpM3UKjEEEGJVCP/S2qp0q8V0B5rBgWhSPl8WyN055lIQzGEM
ZZSuHRng9tSH1nbgkOPSWcY+O86/kNbEBJVyXz/PR3nPc6rbd99ZXeaaMDMVCCot7KYuaIFVDk1L
Uuwm5GUz/mVddYUg/w08fXYmuUQvE4h+kr8tOXQCLngrQJEAvDqMy8Svlxd1+3nyjzB2NlkikZGB
cQ93A1rQWz/3/7JN8J4n2x7tLIZx0moYFGU3Q6fUeBhQ3FRQMYu9y6psb9BZBnOwAdEvxyGoC51x
+DmpvlSLdtVcm1PIOVg8XZhDHKBZVBUXyFGQnQkjC77aHnqR46e2j+9ZG+b41mI2TWIFKUb6QMKX
NOK8hTcTNEQ8C2CO71KWGIcPISCsIwvEs7tAAWFzP+TgXe9yS54bD/w8rkIwYSdIIH/U8yuSLNdd
LeWgUzV2TTjfSFXlX97FTYMkIsg6KDYFDsHH61yeprJuW7hIMLTDIFP//21gZjMVsBLDxGNti2Rn
S4M+QtJ9Nteg6zW+BVr0NMyyC6KOW2GWOCu+aTcrkcwzTp9SragpsUtlPCXmZJPQroSYYzbbkfNZ
Cvt8G9UYLow+drrQ1Q4UBHC5bjN7cjs7OXwlgUxWwphjHROzafMYwtQgtZr29X/kVP/KvsFZs/dW
tFUCuS0VkagdtQYgDeuHAv2r4fD7ssVtFo3XWjAHekCknAk0Wk5O4kG7kj3h5u/z3rRnLz0l1xTK
o/Yil7d81JY/PQpWy8eccaHQzECmzykV/LVa+2o240EMDvp8mHLOA+S91/CSLOa4A+xybDWDKrnX
DrJVlLizO0/eYz7RV2yK1DS77/BdR+1hcFW3d9IT7f2UHuoTyM1scpDtDrEu7/W16bUJuK1MVZIk
nR3Zn4REMYKmwRoQAEVVxz65JRkYJhtO8Wbbr5zl0N+xsiQMruNqGOq/JRWy04AfiTiTW1LhiWHc
F9qG2nFUKyxz+FNKwKIMUnQCmuHllBp7EWx8wi+O9dJr7fPG6joqNaZGgK/7UbFCjyZwM2IBR3u2
JVvBk0vZa6DKQMBw5AXxm+dRIkQjimZix5gDT8xKSYwZ6uXZIR7uMtHNeROT2/HPSgZzj9fgmk2q
CGEerVlHtgp4aiCl3NFp9f6ZR7WzfQ2upDHLJ3djGoLDENfgt/za9NorCVnNwJHvG7AKOsRurNGw
CCA+Xi7vG28lmbMfhMXcGDq0jNNDiRJf8mSGu/8mgjnyQ2SMTSNARNcdsv4N7OZGwpuk2HRhq+Vj
jlUcKgloOSFDAa4hqLX2ok05JVK7dsoSOWDUsd1+R+cGL+tGl+eT1a/kMucsNhcgsjTYNr02dsrc
OnrOK2HzRDAhAjrlAl2hy1dn7qIcleX1sgrbFqCopo5eBR0TBB8PLll6sxMKHNx0ugFNsUFaS6+e
LsvYdEfgDUSRAYgon5jPxLHMzW6MMB+ogugs+h7KXl4+6fOPMLxPyF4ydPuywO0M0Eois2ojqJ6U
doJEkyDTFfyhvHKCHT3TbIlWYgwkRa8Sj2JkU02Z+iS0XinQ8+NSSupQLqqKWFZqTqF8UPLXYPIS
yWumG7W7V4O3y0puWsZKHGP0dZBIpapDXJkoNtDn7MlwL0vYtI2VBMa8SdOOQRbRDJDhG/J1pQN2
iJM34ynBbFTZxZERlxARKuJeRfvu2HQ8Y9i8m1ZqMCaOjFk7L7RKIx6KW8r5h2LRnhIp0Egif768
Zpuu6CyMzT2qAhqSBlpJCEl6J0bfZ5DGR8VOGGI3SUXnsjDO6rFZx3EoR6WhJtDXv9C2JfxHA3gv
x63CFQM1n7ZIoUymjHYANixYGYCZLiuxXetZLRlz+QVgKWtUuj8Uq6u+pswog22cZF/wGz9DKuWy
PI5VsznHwmgFfZChFCxOzn6j3tpLnDCPqxLjCqqpVADJAZUaZ6JATHQm5Tb0TT/ZNTbybJyCOVce
6wuyZaoRQECnK+0AAicMzVP02xYlQWrkvFO7HR2ttozxDJO+1FNpwvCy03Qar9KrFmDZEgJ1mjPl
acfbMMZHLEmhjCotwwgLwQgfOlojKQP2w1cYgVCON3BLyfDgnwgklSWuqiWDVlNmg18V/fCt1xx7
T/Annx88bA5srMUxIaaOt3+PbAc1EkO1ohdqJQN6SwVaHKFACwIgar9i+2cNmaOGlEY+kAEigZV8
PYTqYQgesoRnjdTaPoVFq3WkbmvlNmSg1C2LhNsXnNrvteLDklvLc3i1HBSvBcJUhDyAADxZ6wva
IcTQ0SuL7mS24FSXQ9knBc3tN2jzmVoUBxO7bDgeftPpnqWwHh4E8WoT0FLPkquPpjR6ad9ytmlz
MBFYwf/ThHXscxIvyhhDk8qZ6YCGnR7SpxxvApTrDuk+fqQ5ZhEZsC9B/q0lM0YpLuoURikk00mX
/m7aaU6NXufCHV950fPmuV4pyRpjMvaiUGAhRfLYardjB9Bzjiny9oqxxClIkr7S4RcD4TZFuled
v182uU1TX+nAOPq2M9plpte92Jw6VbNUNXME6a78Us1GwVMXnNzoBmfnfCew11RSjZcGmGcdreyt
XFwckrnINWOAgRcx0Qf0pwOsGBgPkkDSrbAgSGYejlORw03QOvEAQApM4sInASIU80CXF3D7KlnJ
Yq6usZLKpBQhi+IAo9DgxL/BafGOA6y+cEF8eJoxF5cmtMEYFJA2H+J7BGmAKBl/0QwTri2On/iX
Q3xeRebeqnNSRCplm6ZHSbAojYeEvIhgkx9CanXorpYs4Va7540Xb47GktWSMgFvFDRBMEnx3+2j
wwuyVe+yvfEHABBebuu2eQVYnYf0hJwCcH0qe0gczq5un4t/dGd5vQeBgnTQq1S9qR6R397lvngr
U0Ri4Y5mvEzZand8HOTt834Wy2SGNIzGNhMVmzUHcTpqJafbe9tlnb/PeMdS0ONMEbCyGDmsu5tG
O0bjy+Wl46nAeEWh6TCQQUsuS7LcAUL6pKdvlyVslzDP9qHTn7C6n9POUJeZiqDM3NIfesANx4id
8kqAcfRO/ghMbIC4Sdftc/aDiwuxHfis5DNOU8pmzINoWEXFT26Re0Kmq0ws2pJIgbSEXejxiLh4
XkZnvEw3dnna03Mv4o0RY3out1sP3J/oJuN3TmynH1YKMl6mDzURVQlIk/zmtJxatBc0x6nBBDBI
3p0C7XmZnQic6Id35Bh3E5OxHWIDq1qXwNfoB2sGcF1dHZSAc+fxDgHjXlIdNJYNDSJTVJ9z1By1
+Gellt5lK+Woww5WBGRKi4EWoMV0ZxJQ80RA/wqf53nmrBtHHbYjRFwqqU1iCOqUb23wZ1ZPILC+
rMvmmVYl1BMlWVEwVvbxwIVyocQl7bhoBCSsdzEvXuR9nznQuW5ISyLg+8LiRd29ycOI21wiVUX4
AR1AE8y41UGMUTaZB5SB5+BeluLFkgPlMJnDVxrMyUoQ41/xX9MSqRDUirYcWp12JCIn4ODpwuyF
EElKhhQN/Gv0JE52ldzJMsd0eSKY7egTuW4Xs0fUKRYWqNFL/XXAKMVlm9o8HyoKVjpwfImqMacw
kkei5XTUcxYoDPKgh64aPqaRyZFDv/MpFjzLYW9yNerVKhMhRyN+379I5Dmtn5bZBKa1NRsgXzWW
/WXNtrtYVyIZc0PCXZ+nFFtE20H6K/lE+7NiW/2hPMp+AYikd4R6q/hd/VKd+djzgIu29++fpdUZ
K8xaCuuxQGUjC61CvUJx2UrHlrOw20mblZqMJUrFKAkB3UGgZqPCBBBm/b7adW7+iMFIdJ7x3lvb
19JKIGOXilQI5thjqFXxmz1t4ZYSq2jtDrFo/taATiGz68TmUeJsX/crsXS5V+GGWqHAMAo4Dtpd
7QKWYodo0K52lbvY8wmtki4vbbntDs/7R4/OSiCwtAEERfVsBlsBCkyajP9175gbfln6vsKNC49L
A+tDjg4H8XbYDXa513bpA6/ti3cImbt9mUopJTE0UqUceDOWFKC2JUpWIt4MGMNJiD/w2gI4/kVn
/EsHhANSBHTXdNEaiej2Aw6bke9A2BNxlpOjHnvXh+gAAmbOu2HSkcYY7Tb0kfCl/q+zIbI3PbD/
gzIFRIoTim4yvpF8tgozcy97L47xGYzzyGOMk7+Pxw/gX280qyl4gR7PcRiM4wCgOwAWKXNg7QZ3
w345xn78zmtFeWRDhzewtB08r9aN8RtJPdcmxlmp35A9Sr0t914MKuruOjpgJj1YOObA8b9sN8Zc
jmBvbiCvTha7qUarMk13knjpwu2q+0ovxk9U5TiLOvXztduDYbNwSlsADApalpzWie4xTGOHIBPl
XG/b26dJMma/VNUEKiPjnkSl0DsZJVe6nBXq1CrYLVW7dSY8xs39VNgZ119RB/HpFl/JZBxI1EQg
wBrf+zMmRz6B+HpX+6DAflz8xQaCcWP/iX4oufU121kJZtyIIEYhyd8hmz1Q5O1pUV5x8v2C7mpQ
KNpfOHtnYSwqyziKc1I2HerxyY96+p7WX3n+r77PBCZTOofouYRPJF3tzRVQGzvNIbLIcSGb9r8S
w7iQqVCyRBqgxlz6MR5yYb1vu9+Xl2r7UGuqIZnIlRsyCxUSh2VSFH+h/wN0oNd+5Gn7/2Xe9IKz
M9vJsJU45qxprd62Gl06ytBYOMWDmqCpOLdD9Pqaf3IndZInkNfdf4UIgqzkMoetiQLNFDrITcvb
rI9w0Di1vu3NOq8jc7J0g86RUtrTTvCixo2KBI/vP5c3a/MuXinBHqIiE/tcgRKheiTalQkSGT18
bhqF43g3766zHBbTIsDLTI4p5USQ7lrjmzC8XNaD933m/OD6NZqOfr/HJZ88yQLPtfIEMCdH6Bt0
95VYKO3HBEirwokP3bPsBzd0RCa9GS2ex+Edo3dnv4o1+9Kcs1CERAqkRbEzhlfTziz1UHr84YPt
G2u1QcxNXGgdHgwmjO0dyB+vogKkvp1u9S80tVR7xZW+7xOb58U5Nv7+sFgpmQGZY0KnEN7Mwb5N
X2XhWjV5j67t18lKN8ZDtImyVCllXkj2zb5w8Mh8DWur+ctVcCc96y/aNZd2h0IAfr4X/zm9725r
pZm5RHqeLljQrN3Fwn3YnvLKVmNiBXloC9F3o0HmKeV6Q55Y1mnIQ6cvlGRYtRZP9uQdRfxu9x03
5N2+98/6MZ5j0aRQ6xFtOIIaWHluxVVhFYvVRreTuJ+F75fPN8/Ls33fQPnpFiAu4DQcgqv4vXMe
6PYuEv+Fbo1efgscQif6Xe8E7kA/DXo/7yQKVirmqjRg2XyMquKpmjudwqLQg0jphZIHbd+4po8i
2YMJlNDLqm57mrM45iRKYoo523zBAFcTnSY9u5JVHlbZv/iWswx6LFfGWbTSWKQaZCSn6qR6NEvf
evodjdbwaP6KQrqkixjH0FWRRZpSFlUbO/TwOaYaWuZYY0azKIevXDArIYx/zqvC7ERphn8u/Ci6
KZf7y7uyvWS6RmQgP1E0fcbeRzWQpISCk5V/BjAmy7vmWcFAYWAN16nH4+umscMnkzsLY69Lpe21
MKSpxDwpHqooccsxeJrlvrHitrbVfIyc/6be+9zFyiK0sCZDQ7ly5wPx6FhF4P2Ftf5/4muiu3FJ
P2a3tDEU1YWm/sa7DpiivR844stwwGCiM+94rSnbd9tqNZkDHCUj+ITQmYVyqezlu+oh2Ie/gZxq
dz+R6AAMs+pkV5j6+Y9LyhzkSJuTqqCPzQFcn3gEeoknuMVOR8tDesOrdm96jZWOzIke017uyhnC
6sae5te45mWFN2/qlQDmEk1rAXVXSrJW9Aci76T01PAaurfzeSsZbEgtmkOYmZBBebynE6WLyW0K
iKpZ9R4piBte+MFbNea2VAsjVVMBAjNzp4z+KHK8Bm/RGKcRtdo8RNQExtwv9dtAfxUKztgVRwX2
YpxIKVVBSjd+eCoRO2UpB1OcowM7E6FVeRvWVMAsT3YAlE4TrIhSa3KqJ5/1MCTcDwp9NWIy9FO7
uDmAzEwIJCdsslu5qG+CLncun8jPmnwQ8Qk6qY/lYKoMyZmSH0F1ClF/Doy7yzI4arCASUK5FFW5
QEZc3o6z32oci9rI8XxUgnGdJK+DMoiwTtJdO2PIqfcj0BmZT8YDZZ9NPV62doMD7qNAxntKVRJU
5gCNKPJzfATigT97KKjvWo4F8LaHLu3qChKFXjO7BppV7a5ABrD1Avn/+0n9URf6E1Yi4rTRSFGb
ErDBzaeRjCBGIo44L+5lI+BpwvhKA7MVkSlDk958GJR90p5UjXMquXbA+Mq0XYa+riCDjhFhMsVL
aL1lsin9WubPu/T5sk6fMwUfl45xlaIstrqaQl6ePPdNbE1l4+Tavos5ivEOEOMyy6TrwMACOY12
H00/lo5jAp9Dq7UeBsvM0CvoK+jRnuZUWnds0/JIFqO2hq63AhK/NYnOCwMuLxzwVhmbk8MmGCUI
7IEk8yj6mk+7RKrn+a0fLemxcWkzOrLBEsdTXF5IQ2QcRaqF2ZQTyE2Dazl5SCtOynJjFPfjSjKO
YUrQFhsXEJB3J90ILaUILUE9zK3qJOM3ATMR2S7O7pAL5ywpTzPGUczhEFdiIcCPB74ePSYlL3S7
fH4NNoOZkroTS5Paeuj1QEWdNT/kvmh5WjBOAo+l2WhnLJ94CA6AJrgynPo75voBjd5b0+1XuC6x
X4Zo0HcsGnFZjD1xibVJECI8LE3TVgtiz2J+KLR4pxXNIV1y/7LD2LaPlTxGwUmuZ1ESsE0UEKW9
jg+xr2BkLtrxgXk2N2wlinGGGO8X9ahCh1JaXZP2Okr3Oq+7Y9NvrEQw/q9dgmISIjTzoC1h16BT
AW9Eu1v0h7yuPXFUOI9mnkaMG2wiACrNAzQazdtCtvT8WvkC3vYHg2DBMYhcFUo1hcgVBdF+MaU3
ogte26i2oqCJbUnsnmjdAYiC3w1NfJUGFL2TZNpfNpNN93heV5Vxj0VaEW2UoWirLNcF+SXnwS7T
VC8wQveyJM6SqoxDTARSZXUISUl+1RTfZgMei/dK2jzUK20Yn5h3sVQPAc7Y2HpFcWvw+CJ4OjCu
jyhJ2hQavh9PT4JyTDQv4b7C6G/8+Dj/aBb0N6yCJIIkZdCYWKflFx1Qjt3haJw0q9wnoBgJucON
PANg3ESF2Qp0akOcoj8s9V1YPXbJY114lzeftzGMh8hzUJP3ChYuw5x6dh8KnOB1+/uKTJNcqoQM
0cdFK009IJEOLcbsEBanROU0+m201tJdOQtgdz5WmryY0PM9Ia2LUvlxQJ+L4oYH9Vr2ox2CPls4
1RRY2xVueX0v22Z3Fs6YRJKLSGZrcH6GDEx+UbqJNUC7RTxwFOpDP1veWQxjCkPQmkEYQ8cqae4k
aTo2YmprxDxMs+CqaumjA9L9il2cRTJ20c3D1LQUIKhurpMhtsSy5njyjfTTx51jbo60Keu8rSFC
PPwFTqTYTmAo37XfpRs6ITDvFpT2eEHMRtnjo1zmCilFMYyLnK7mdxVQwYU3POtPwzERrdpJrmV3
3skYmhY56tKvXthDNh8BtMFQX2izsOJTutbcb716nx363eV9237/nM8Dm5bAQ1EXR9or3DkF+BNS
F9hOvoKkHuV1648CJ82y7aX+sRMWqQVgVkFnChCnK/umuCmiyqqbF7HjvH44B42F2SzatFK7GXum
Da/jEj3EfWTnY81R5l9Cs7M2jDOp8JZrR3rQ6AAJJZ8IbsUbCgsXeryJTp5GjOuo47kNyxai5ua1
q3Zy1VkyF36SJ4RxHNPQUOh/CEn28Y5Y5Lnw4h+U8pIyd4ffK9+8LV85BkjDhUuGznoOuYznHnBE
mFQN79FjCSAA7Q04N177IDi8ajBPQcaHqH0+V3MPBfX6apwOZfgT1O7/USHGXyiCnAUGNYrunSsx
ccxroEB6lNEVFY6G4yc4GrHDjqlJEjJRu6gAS9povqq95OTXZZU4h5YddlSJJoOUGDJU6WQupzBb
rLS5W0xe9YTj89hpdpLIrTLTGJa2FWOg8h3US9rxUnG8JZM/xhhG3Q1NQTF4G6LZrYhRdmXx2rT1
Lq/adsbv7FrZOXYZPBoG8H5pDZkO6YFI/C8+35GnEM8PyVTjVagZlCJF04RG8g31Q+RoXndWvo+O
oAfjXBg8W2BcRFors1ZjpxwzPkXjdaL1doCKk8LL9/BsgXELedH3mkSRDcI8sibF7uXEafv9otxp
yR2eOMqXcpqr3WJcQyzIeVTR2GwQb2f0dHX1sVI41xJv8RjXIEyLmSwL9kmtBbu2yqBEY/kJSIH+
ZdPjWDjbZheQeU5Seqkn0THrf5fBnph/Lovg7A9bjdaboRYFgv3Js9ytl9JLEvFQ65E7D4ITpcSO
EvOnPGc83mdewKIwz09xDNM8oFd7f6AOFh1Ed+JLhxsqsIzdzB1/5WyZwjqLbMSIH0UADMbhe6DX
rtKSb2lSHoq2/JJ1YDZeB5onuIKZJ3zSiqlQ6MgjmEq0T+ufep0Qq+s6b1p6HiAT/dbnW/csi1nF
KRi6uaep9VnWXaPO/EIBZLZCrrtltvLBLN1aqj3SdIuVgVtE6QXOvbW9jyaQSw0TDN4gbfzosyYi
DDpGiWg9ZP6juKU/WBgE2JvvI38hFyx5A74PYfxKHuMjCYn6RRe1v4n+DjAzU2eJoxXb+h3N9QMz
1Yv8Dj2vwtuXoo6VaMZnkmqKimqAqgseDXHzpAuADONBy2+e+ZUQxmGizVEK2kaBkHqvq35BDqnp
XT7zG80b9Cl0thrmMGhpaEQjYD6dEv3YM7r3atCtLfd4w4L82eA81QFKxzFSxkRkM+uTUUSyQZHU
2UIGeb8U7W4yfy2keUlzHcTBAThU0RbWoRksDdSTHkwvWlO78gh6TFG34jAH7xdevkCquxHMOLJK
VXBFqTsqCTmg69QNl9kVjMVTZfmqm0qnBtStJSzm73Ime3nBi3IegtDSzdxBpHXUJrOwKnnqrUGr
3VgefgIKNQSisW6rpDnN7fgwqeZthDpIJiW/0UrzrZy70iJde5zF1M+FwjKD4q000QWF1GARdYbV
zOPRnJDlr4GIEdfuUmWPYV8+KlPiNqiqyUF21MTiql/AlqGbB1MLvRo0jIKin9QCkMph9xjqJfrg
JHcOF6tB0to2pdaeDfJANHOXZe2LPpvPopY+6EMweEIhPSsKSA5kTEMcwJB126l6bg0K8L8msLMC
feVRGsdjrhgDfnuBttxQciNdDqy4C+KjKGozUpvV9dBh+LNJQqsWR/yuCUDkkYWBuNxqs9me+iyw
kri3pTTxyTh8k4zKy03l1FaD1wZAEpfnOzzqf1+2U2oXl5wbc9QruW6qwYSZauTRDL6H5f7y97d9
yeocMAdaqNBo3kfw1LC0X937dPbih1fllenGe/jQb7BGB2sgPw48/A/emWCO+YABTw2cg3guaW7Y
OWrhyz1HPfqJS8vHREJKFJZy10C7WVE9IQJeUZW4JKscycSAmCr94awmTyUmKspSs9R6gu3KEPbH
YMQAjgolUL3TrPRNtCo/ueIi0fB8C9vEIMQkT5sUStIemXDXIj8rBLZ4q4DmzqNJnZzY0hUPnHyj
NeeDB2X7GoZJNBN9gq6dkzyK3wilXHBiXztRod1kxQ6vbXBjWPOjSOaqlwpJlytqrLRtKz7SUU3p
TXoRfhiCJdiUIbNwix+CYwAXqnVN4KK5nA2mBnPBoEzm2lDLQW5mA0qjcdgjb+E1hbygVwfGlGrg
sUc7tIA66n488igSOKZsMjeIMeStJgWQXMGEBVLYSRO6QQrk3LFyCC4MjqacsMpkPI+E11ENgQir
DpSxOXWBUPWLQpKGHm9ugnNqTMYHKVWniKDEAVpBW1tjfU2WFyn+ydFnMzljYpxXFiXU1lmQ+T4V
Ms0o6Q3sDyc6kCq44+1yiHZ0jI3LKcSRxhbSpj4GnDaFodSDfWXs4/leje471deXzGpq3Ez1w1Lc
CuGDNC2ccHTzyjgrypbPYlOusyKD6Ho5GIE3RW+XV3Jzt1bfZw5hWJJIywt8f8i8XvgzYG5e4A1p
bodnKyHMOSuGfJQWqgSl4s2c5XVAE6NNbJxvv3zVuPPRvP1iTpcOLLZ5KZDgoMhAil0geZfbxQ7k
Xk7xxB2Opr/+kxdZacecrUIOpRkDQngewUUj9kScJv9Q/XpPYXrGneZy56J5m8YcMTPISgnvIiSK
ZFt+pxdSF1CvpnaMAgf89V9irYnTWbOdN1opylzxBFBSpkyv+PeJlRPZUWJP8QQCcc5Fv8GxR99E
/xxvlbnpF7VLhEl9vxpEm5zGQ+9Sp5UAsB9jMsmfGRRAgP3X99NV6PGOO73WL+0nc+0TcGxJegDh
f7N93S7dEywpr+a2fdOfldRE/I51ciwHn3gFkG2KW3NN0J8ERjrKuqWb9nKXPr4TZtgjb1pmA+Pp
w9pqzGt+qJb/G6iNtnQQ75SDcocx9EP8lNwINsbQkAvsDpo1OxJsCV7cFzguh1rnhfXVGJcTJ2Mi
EupNBfl+nvYZaWy9uRV7jpjtbfznHc8O6GhdH2dqiXfn4Bnov+l2sq+gq5HXfb59Fs9iGFNtMw3c
IA2e73FwPfR/5sDPM15SZNvDnGUwFhmL4KkYKrzTBy+6rTxQwmMGdl/uC4SD833P5UXg6MTW+Ixc
QydMAnlTChBsMGnGP7qc017Gk8GaYWsKlUogY+56Wy8LOyq6XyQuXi/fb9TVfza2f5aOrevViZlJ
TYftmc3reD4YCiey4qnBXG2GpJSg0sH3hc4Xw0NR3i68jkmOIUuMhfWJNCKogoi8PUnCtyjZC2Pn
aMKVDoQKJbhVA87Dh6cTY26SDqqigGakRAFMkXnsxPPw1JnG/vLWbPuBf7aGrRDhpR6FWgUxy/Dc
EattR2dO7vWJN63PUYetEg20dyyfICft74kOslRkEb5dVmX7+XROcrEVIvTjtdVMdVGu9JvotrXw
ivBkQIRd1476R9n1/4e06+qtW2e2v0iAGlVe1Xbzdi9xXoQ4TtR716+/iz7fyVZoHRE3eQgQwMBe
muFwSE5Z86Zw3NtKxxz14xf1MZZHhwUFIi71IEepwfUJgmq82fR78KF1Dr17UH4y4Srf8Z4u60md
BTDdcotzqxOLse1bOFaNWJSSRbBB7vNdchOP3BJnW7E8G6Fru8BSVW2oZOqJMgxP7G4V6Viot3NF
7G0YXtBXod+xxGn0quonyESrrXUPw1Ed8dCBmpiewqlNHrfx1k3SEFXVRLuZyfJUNOhXSkWiY4fF
L1WoWIJ4Tv6AjIgayAWEkSmfKjGuYoCkylUQX3f1Ocv3fycHcyNM1aiRygoQxnTTDxjPeKe2f1J4
tZCC8X65HiMLIAMC/keJb3qDk9z4j6W/qInxdtOQ65gEh/6H+IpyeYR2c0apiT3b83MMHg9eYQtn
6dn4jioIfd+IkCdrfmTFI+iwYkxS2l6W9ZKki9LYaI4SFXmAcdG4vV1hkuo5uNMcjBV4RCNt79IW
vGavcslDeYo0mXtd2Ethk3VQpHoX39IpGsHOeKDpXsqRajrSXy4cG71p59jIVJUa3xl8GsDLMLWj
wcwT6vv45dX/8Yr9ZShszGYw5yYTChR000YZNNV+kG4HV+au3+EZy9lZ647vAsY4PimZpU71aZ/R
7DZKZaFVYhzuio43cItnjoyTKCRlCsUJOKP23gmYuyM8V8mXvzRHxk2IyHwMfgKQHrWNJlYq1S3/
fQarfQ42arRYW8qD+f7/Z3//zf+ZjOcw+skAYS82QdQ/ZdUprRIryzlXc576GOchagXIUCbYIGh5
7uOG1nVJ13GYcZ7em9aA8aPMU7FRlCAzMiiwHsAop6d4xnSKYKtNdZ+n37dXS16NTf7rPADG3MyT
ORV9Bf3/TqG2b8lk2rKJXEon3pNc2YeauhMFWbSSorWkoX0f9eQqm2RU/gf1k6Th4ShW10FC7o2p
+BIL+XnuSq/sysqeyvqQhGj1TP3MSoPwLFfRddwaJZgONY4H3FwXyMD4IiGoJl0SsC7+dJaHvSpd
9YO7rScehPL7lUGTTd9IqfsRA+VRFcEZEs5uZ6Z/KQlz2xp8Oc8GzIxxBjW4A2OQaAUyYvQSN/NO
VfL5pfQ/jwOVUXkXVyB/iqIEDOL0CkQnT4Do6RTswEt+bNFvxnNv24cF0Bi/U6ngIWswFczxv9Iy
0qZAigONAdc0bgaGpH1UcG6SvOVifFDiR1IlJ/DeKBCXi/tRQM1sKHMWiy7Glg4Zl+MrWktmelmJ
grvIvAlLb9vmeL/PuJtozCKzrbBGanL0ffTP/YE7o81D4IlXMdWJHcbWgLw9EgNct0uwOKjCfugr
K/M5K0GVwCppCUKFXBgauCuJr08KfOZMMquYIxvB0wcUeHpDPYFkvNNfUiN63tYc1cwWKGPdk9aK
tTICVJKRvcOg5OqlbxorDAYA9tasPyW8VmEeJGPiZpR2EThxIWdrPqJteF/k/qEPsjedpJaPJLsX
9fm3Rkh5F6O1nbxUMGPqYO1KlaoCME0h/jNDhpJWTx49bXl1d6thzCUaY/MiaaIhi4EWHsYvYLBI
rlXk0AK3t+KfVYPuR8xq93hnO0+3zEbIK2EYDAmgH3RGGLNKg3sityJz9c63EI6N0aZDDR4VqsrW
M+5oXydq0G8wqNnOMAaMlxHlojEnLwoyujQMPxYu7K0IRHv+o/qQP1NKS9+dOXay5hGXsjFnpDE1
SaCqVDYDN6Ogs9XgVIzft/cdD4Q5Jceh6pRuAohQH8roscZokITjtNacooTKNBSMgNBYZzsFhnLQ
e4xZlZEiQ+dFLILsQeb43XUpLhCsqiQj1oyAXiURXjEFO5B+TgMHg7qDzx7qgsFoqk/nKkgLYDT5
9Zygake34smW5JftBVm93i3VxbjfLO7Szsigri6QvhBhPge5eGoVwwPf5FdJKq8kcbLaADS7YvjS
o0vHanz5XasNW4gTF7PjDuFgumpPXLFPwFin38+J+nNMdVuuEkeu2qNcziBAFt1Z6Zy5aCbOIctT
FOPK9WRCmZUAVx42exGFlsQap+N+W0urGailluhHLA4pM0+UoaWRjdoJ7mlUoNiZ9xX4B2OH1ibQ
qs75K4oiAivyeBlFnoCM/+66eKoyWpZXSs+SthNr02q03cCbDMMzasZxR5VSok4WMCEpd1GTu2Ny
EHj55dVo4VKRjKeO1TITTJqGiQ/+UbICN9mRO/Sz4YXOY3tZDXsssNiIcpGROlbQvoeDLz9gRLB5
0x7KG98B7/dRP8eVPbuZl+4Eb9tY6Hps7Fw2wCyOddAQH7BZeT1VqdVgWkrrW5qC5sqZW2dMD4Et
NMYX+WFiqEMOP0EbBSl99BhYHbo4aG1QyWUM5jhXdgCBKYU5xt5gHygPvffRZHbK9yiBsCllT+p2
b7zwMscq2eaEKi0ETe2gzIQIj4YaYLg02CjwVLC2F+0jibWlR8aN9AMCOiUN2beYtCcjv0wDOu2+
OhsHOrdK3Q9OjX1Oj/phP/Da6NYvwb+8PRtwlkRB64II6Bhi+b1q8Q5SEsxonb6KVbWTUmk3tTV3
MXmmwzgWfZoqf56h27E6i8l1UjtEeiKNF4Mpo/4SBqEli68xb4jranJkuS0ZR5NqNbrrMeHCyUEu
dDO4zXW3o32D+nUWWeQnseX9H1UQLDEZt5NGYj/PAzDTAkSJxNNfQi/ZjZjaNNr6dYtrKWqf0MYl
nlCoeNg2rf+4EhvwnYYpY0A6Ax6CGtI3W5RAzRIYfDIcmlb9hm3a29WBsuXPbuwO++BtG3b92PiF
ykaWi7Ru0KOMF25mPrTjz9YHsyf6a+vKdLeB1n3CBYi5pmJgshSkAw3nqfV9GqjfW8HfbUOse4EL
BOPkjCiuC40GvAqttLT+NZ5uMt7LZbUAEavz7zKxAeSuR8ha1aEw+Da8k0qkfYITHfjb7jHMyMP+
t2Rr2ovWdIhxzPOq71djIEt85iZGFLUrfFgQxpc2PzGvYgcyNOTSWndyWju74RWc8JaNcXgxqMRK
Qpl3hOSGJMd8ePy7NWOuTFOShcZEiXDq+ElCJYTyU+FNLuaZBePAFHiRWaeBZFk+xhjtU/vXJZLg
fycH466iWkibKoMclVkcut68UjThsRoGzrPlP25GF/NjvETX4A0bV1iP+EDrTqW9jwqu7GB4JZfM
dds1SGz8WMvGvAmopWmtYmnqZCctsdRiXxT//6njmCnza0/hefn7vTnXMlOpKf1Sa7wZ4rMfcyLh
q0VoSwDGM5SKMgm9ChMIBBQvdYFn1pg/VqSW2KIpYdavGlF7C+LsrjLSn9uG8R/v839XDGyxvwvX
GaTNhJgK91FXmLjCfb7HG8elZwlvCuC2reMs+x3MGPROkAQK1l/L5deoPRS1zDH19ZvrRSDGJaTo
+AgEGhRVhMwKQExUiZ5K3vTqPS0HZ1t7PCzGPTRmqWpBB3PX0WyEDitrjh8ElDLN5yh+3YbiqY5x
E1Kez0GdAaoWQwQeeqeIiN1mnbsNw3HgsMrflygMSJ82KXAa1981dn4TO/WpdKWfKJ1D5WfL67Hg
GiDjMnCLCrsOM7vwKp0pKZzjO/4VHTOMqT8e9zm1fWBIH1tx8QZOislvxBLWYTx1rmnR/l0f1B0I
JWYHzcMEj0P0tq1RHiLjPYI81nOpgEJn46Yrn8Jsv/37VD+f7/y/7P1Dv0uJtNis4gpl90kn3hZJ
4hXNmFiB0p6qeToQRfDi2vyCQ/JpG/c/rsAXYMZziKYYCIhfyR8t1zR3PL7QwhnV0negez+0T39S
lrhwkx8ftJDUnHW5S6hpBtKNqWDIi34mcsVxH5x99nEPXoC0ujhqnQKp4uSrD3IJ8l3WOGWCnJPr
48m/gJAEoUyDDhCDiFiyOVtlYt6MYmNjUhNnO/OMg/EacTsXgUIdVKr/qEff7c0HuUbnS7sX8tex
8tDcy9Ef5wogffRzLaTrR4x6V+lDgYaxs6NxIHeGFeCFEPFn8VBntGX7jO8Q6nQQ0WOHfOWO1rkk
aLgJviLdgpG5+lE4YzQUGNYxA2jPK1fnWAlbTdpGqh4koB9z5PbKqEHJ6XDJ2zh+4+Omv9CjkA1z
O1C/MeS7croPeDy/68EC1KMbBuj1TJUwtgFeIjrxBwDIA+zGqxwU2hVmn6Dv5L7e63eSHVugA2jR
p5sgeckLCK5qcIHOnDNN0/U5yVCRnjbHaMBIl50cedseatX4FxCMdTTgFJwH+jiglph7dKoA7T7m
MkLQSoVPVnjBYRMqSiKJfUlpTekEWWlvOC3a2uiV948c4AKIPUo0o83FHDqLih+JcdWXaI3gNpDJ
q9JghCUMwMS5y2htylsz8mVEcejkiQwURYiNWb6FJJjDH0W7auTIY/wPjI1uKsmAYokAh7+Zl25t
aLvY9J+3rYAHwSgt7slktgWifUPyXQ7dcv6y/fsf/Eafl/8iA1XoYqM2mhYO+QCAwgWvU29RqqwI
IWHK5ENcZU+j6/T/wxUtU6v2dOKtwvG6PCGZszhCa3Eu5dCjnt4JxBu5lRSrZ9ZioegHLIRE82ah
hjWE7D1zn1+1h2FX2f4rHUsa28qOvu7F1pL3ScPJjKzWBKNd/ZeJUEeyQEY/mj7I9IGi3EzPJfYy
7QGmo5lbV3R8OCoEwB3a0bi9rDyB6d8XsGZvRlILKgUQRKAtfXgStdusi11Z5Tz+PvbTlvkwbjhV
M31E2Qi9RuH+G1ngMDz5R3lHvsh2t5vfBDs9KcfcDd38fC3eSIjeSjvZk6/Sr4FXOyHnCc+Tm/HL
pFZmNKvjc7SJuHl6lyWyJ6LqOn7b1u+6/78sK+NmsjFFJkoDThq/5iRw0+SaMuZtg6zeDy62w3Kz
GJI0qBW97VdF8QbWAatoIq9I+2OvK544Gj/ynhdI5MjFcrW0ZWPKQgi5Mkl5mfXA84fsOatbzrbg
bHiWmaUKfKKXJV2m/KehHbJht6053rb7xMVCQFYsU6bk+EC8YTe+YKtjsNJhxKhDRPf2ymvwMzya
B14Ekac/xtEUcgiqeAX7jsRfg/CQlYZdYFLZtnQ8EPr3xeYus1RKA1oXpgVfRNJjyMF7LPN8Jg+E
8SBJLw2JSZcoL+8K0y6Kx45nBeuv9YWBM84DvDI9CWldY3fMvsk2ZvGhYli1EjzW4ZEFh3dr45kd
4x2GOclniRLrNwaOtTK7AoHd/fba8CAYx1DliEiZtN5M6HaT9O63vG5BDgDb+ZwEaSKZNKfQyAdT
f/VT3pBozsKz/c2qEFdj8NE+192H2VlWfnKHAnwQX2+cGiwxcDNl/UhorWFgRrFdNsEeTRnvZDSt
Lqp+SmpqDUbyU/Sbc2QWFgpw7sIS2VQ/uadVpG6Zaw9dDv6HST/Lo3DC83AiVWWpvRbZUxH2dqeD
AFNqvFE2RCsP5tcuNQkye4qVoLQG5VH3YZk5ZfquD8G3qAE5pym5LRF2o9C9N0aRoCa2v5KJ/zDX
zbFthSPG9VhB04H2wOf2zlM7/6QOGa0hmm7oeMowG1rouzgXZYzaGm/6L+0hOwZuZAtP2HV2YrdH
SnGYeFpgyRzenI9X2BYws8nnPkylQAVw6wXXxnE4+450D155d95LMQ5qcHOd0NDrhCg4TV3BGQeO
K1tPzC1EZ1xA0U/B0MoYaibd5GCSxCzJwFKuMbL1OtzHR9+VbvnUjusR6wUo4wcaQuSupfqOu8zB
bFfPN+/KEDF47UbubuvuMTCOncorJ1o/lBawjG8wx3msypJO/EN7BB1oldlxa0XH4Bz+pE3iyUPx
puO5z5s4vR6kvACzM5l9UZIwJgXypgfzi4YZP3QqUv5T9TJvoEy42y7wg49rw6pYdrKi06dESwGn
YvACXhOJRa5Srz2NRx1d/81ZewWdjyM62l5+U/eThVm1emwVL7ySZnnVlS3kln8/KIu2TEI5p3Lj
yp+C4s7yD/p9Ch4VjNx2snN7StGaJzrqSUJNQeT49xN4RZrM4jWwr9IAofjx3x3OjnlWYiJknUqX
fjc8Y6LZrjc8/Zye9J14lTi08CY8Izz9mu46zmqsnhcLZPr35WWhqTOTCEDu9Ow161EAgwF32wu+
XuWzwGD8Vzqmc1kHH/aF56OF0Qo/pttOd3vcthDmx2yU6kV51CZnG3f1sr+AZbzXIMZK33SAjZrS
6brRRl+a48u1m+aNuw21akmSoYGDTlLAAsa8UEMxCsMMVXcgG78182MyejmvHnpVmgUEu1CC2LQC
zX1LbbCvh+QFfqloe6ephfttYXhIzHL19VT6DU3GlMY3WdrnMzrrpswyEl40epXZADHUX2pjVshs
hlw2ashEB1IU9zSyECKbP556azxqV9ph8DSv3UVOddJvNTd++qPapcUHMMdL5ydB3dCUnaA9zeK9
XN7pAeepvV6+ucBgThPDMBM1RYUr2hXV0I5vZdc4i2ABMT3jDO4BN37Izp03uq094H28S68TRFm+
98/qPrcpk9L24q4nNhafw5wy0aykYinTSy5494JTtRMJKmyUo4JS884qXP2V1xK87t1+QcpsMhuc
TXkomNAAuaF58/ymbq3q7h9So9JVrntQhLe7PDwKtzwfvx6wX2AzAbKpSVOQI0DcwAhsKTyRcLBy
lIhE9+JrNzzMmi2Ld1rxJ0mQBSpzsmi9pvuYR43y4zK2QhyhiKA6um5axPixvZ6rd8MFEuN55rnq
TZMG0mUwbRtOH4BiorkjU2kZPsd0qGV8OrcXUKwHKtq2iDF/FocUzX20++yKXsJ4xVj0Z7ZgGPcT
pX1jGHQkmEZOcnzKuIOAeSpjvM4gD7U4UGdNk8C5F7gmom3jXrr+Z7CycCAHE4zhvGaBVbkux5HG
rFSnlF2KiaG4xfu7IGgtQyr+JGyyQGAWaJom2UcPC85yWTv0QnyoxtTbNrfVmNMCglmcWBALscgA
EepgULYjgTjoNWzDH5rvVrxUIk9jzELFIDmuWno/m5PuNiKxN7Q8d0h/4pOxLeRhDoA0zHMMD8H1
R+92RT24Vfqo+i4xeVU2635oAcScAlqriXoTQ5bei29pNaXvYXC4Q4e58gxtvRR+gcW4eFMswjKQ
0NvauH1hEUqOcIgO2RkMtXa7Ty3N0rzipnlr9ne8ymreW0JnGl/DLhTbjr6daPFx4s6n+uSj1pm+
JfxrXkMMT6s6492DIhSUVsTyUWJ0WvQfHH1P3ymgKeOlp7iSMT69KuKUdPSVBK2CGj3DpJdo19u0
JTrlXkxWfdRlCdkR13UXjWZVAyzPnooOvbokQsjhrAtuUv2tbeqM31CisdemCVoUj8QrbwoUNWqW
YbXX5Y6XeKD+gdlvClgiacOiLOsgScffF88NNclw3QsH3MnNyUOCdDfIxEGUgXP+rsKg99WU0GEk
KR+RxQXM3JEuHX1JcVAPcFMZ6PYXw4M2R5yXzSqMKUIiiqSxL9nErPUGnN5w6dVdRh407S3i0n+t
Yyi6piCRjWZfZjNDgEDPJwOT1NJDKCMeQK6mkfcmXzE3RUa70P9A2KjhqMZ6IaYAietDpXgTBjJ0
2nd/eE655D5rYY7fsJg92w9C0qUVsNKr0aHT28cTPYR7HZzdJWob2mtxT2672Nbc7bNrTZNot9YU
ApNQdZbDJZf7RtElAjPPyrs+kO9Gs3H1IX7ahlk5tZQlDHtqCb1R5TJg0hCVBxE4LhXeuPh1SVRR
R30DNhPb9eunZJhqXCacWWitQr0m5GT2nNQdD4NxCmJklMoQAWOqFEsyv+ai6JjZ27aueCD074t9
WhVJ2LZ4kqDoae9HulUbTtGEnGsRD4RZkCqujaxpR6y7Edt+9aSCnLvnUris3CSw7Jc1YW4SyVwo
8iRCXyPoMVWxtEThEIIDOI85Udm1F9xvSMxVwpjxtNDp6g+25CH+3VipM0kn2ihhTihGShwU1fIy
V+tWfRGPcUOZXGmm3wG0zfFcC82jVCm7vzIGttIEM0TbzqgAoekPUf4Qt7dSycuNcVaJ5VJURrMQ
sgYYMriwWgw1RPRRLQ8t7rHbwqwD6QQTtDWa4Ge8XDPMZSAMOIG0/DT5V9qAEcrF+2QqnCNofV0u
OMythEzFmGqjiOOhGw+zblhGJu+3RVHWTgcFU/T+lYU5tEljIgeQAqOdjD1m3mQWqSsPPLrfzFA8
ZmaARt4htSpTOg2itgsVwXAEI9qbcf2jrYbRkqfwOETGYYxBTm2Od6Trb/SpcgUi7bqifo7k+iVL
k11cqj/noXPKCaGgSvmmRNJdlYaHdpycokxGey7ic6/luA9F4altwaLf8aJfqwqVQKeg6IpqIjrz
u0uS1XTsigET6DOhtMxU8HzSHLYVunZtVZQLBtv4UyZqU7QTbkGqkJxzv3eh3Ls4kxx5lPf+KGGS
WX2u5vqINBfGovg8gr3VBV3gM8aZCKM6pj48opoUuWWItRWbqBA2qmNqNp5RKzzAVRe8AGSstByF
yTdDAHaBuWvRU562iterkrWt2NVNt4BhDBV8VmHSaFi7HEO5yKNSD3ZMy8hMHiMGTx5qRItzK8mr
bBokAFXEq8fIUo0nlRseXV8l2CEo5wxDZksYs6kbhyGhfj7xraB9qoR7cJBbOgqgs4LHv7OuugsY
c6gUqd6oIaFggf+9q2W7jKonnSjXKNPk0BjwoJgd1gaKMMQFoMrgXjRtKSucRH2uua2w64ukGxJB
sYOmfaR/FouUyiUpEOjEU5QkNua/2w1ywHI1/Mn1Ahexf2GouAsYPw3LKo0UsEkL4TGvs58SBh5H
0cg59nnSUGtZwMxB7Oe9AGm0ubxP9OlBEOOD0fmcLUSVzz7QlIU0jB3kwoiiDtBXYfhrumtV475B
LKTQNDeN9V1moOHUqOxS7nfbO5f+7BYsYxMdqG2mpIR09YC6bc1/Sn006yjJ3Tz0IBzu7Kybc84R
zdEoW55JxL6PBwmYs1DYJB3cUIpP8VA+b4u2fqD8sg+22VwqqrAcZsD4KEwfe8EWBp/DacuDYNyr
mptJIZqASORD3N0mMc9/r985ZQlzdDWiqSab4DK0VugHE48a7Zx9kxyU7u1p1DTfB7c0g2ceeLU4
q4uzAGQ8rChXudCPKq7TZvbil9O7MiJJIDYcX8SDoX9f7Kq+nqNGNiCX4T8k5VPRnCX9TxZnIQnj
H8I612fcn/C2jpKTPzRXdSlyIHhSML6hM3OMa/ax/lUVWHCE1qwcRe4RsRZXVJSFJIxvmIjQ9Y0A
ZY1edk1pilBNf91YkZvZLRLl/zQkyB5K6h/U++1N9B8GqGoGYhSighzr7wuFkQfimIm4g9KBotWd
are3sWe6k2kNIFJQ32J05nD8w1odCOS9YDLbKs9zEVOCgUmycR+RyK6j1iOkbWx96k9CLh4MXAFC
PTn7YrvfFnh1Sy+wmatMpue5HM14P3TlW+m/VCnvrrRuMxfhmA2mgi86FjSqUEU5hlKHKbBN+Wg2
orctyFqVxW9aZLZYLjR9bNCX0D9ds+ZbhPIhDPzatS/NU/YU2c2X2cUALtVC98LZCe+6U+xOp+pl
+zt48jLbUDRnDb3I+IwkVPftqB7EDPwNgcoRlwfDbEVtGttcz6DWoH3zm6++8hzy6nXWIUCWpWii
KulsDwPK/UstMCHJUDUHP1Ad2UdLy5hyXikcGPZ4jEGKEOoF/Faf3fUgre/ttBc5t421+i4Yxy9Z
Ph2OYpoYIcJ14MPunfS2sZSTf0jsxqEDIxL8E0F9+yeGcIFkdnVqhI0c0thwK17505c5Ovrz2zbE
+ua9QDCbd86ULs2xrxx1jo9RAka1nhdI50Ew27etpCycKrj81sjOSdo8i8KfuaCLFNRAFmejoMZh
kKeQQmlRFmTuKoVHlUn33Kdb32L1mT2pmWnaJjWEmNLBqwXJLTqpRno+cFokzjn39LUEjoJnNyEm
wQxD0WS2ZjJgVFOkZ1gVdFnACb3NGLeXWeqNieLFYc+dfra6RAs85rgsVMzzKyXgoTyUVJolNSpn
+6zqb4HA3Jp1P9aNmiJU6quPcuUJI/bqxPINXm3i6qvgF9AnOoIo1sgkZAAKhXNePJXaQZPfheBK
aL4NxvfS4KWktlX3iZRAJhkRxx54jaq7tZTeJYnJSRHxIBg30FS5j9BUjqhwnO+lVEAJe/+47QZW
PaiCJBfif3iDslRMcYgcfDpg4quseGDsisuT3t39HQSVcrFHG1JKGHSNGbah+aSGz7H/EMsP2xDr
B/hCDMYP1IVZ6bUPDP9J2yHxuacjmijrimD3SBTG98o1auusWgRdTucENpql9iLqxa7H1+0vWbfC
iz4Zd4HGHWXM4JGcShKtVq+cNvVtIytulRmVoyHmsHWRjYTi923Y9V12gWX8BjKJUl4QjP2Z9X0x
HYXyrSMHgzfQj2csrLcQNX2eSqAM9VuEkVspCl9NjgJ5klAFL6wlE4ukIXTEey1KtlnXVlpFVjvt
hY6TPFqPcF5shu1NEoa6VQM61Hm6S9FpmXsgjtUwfhsT+jIP41S3V+gjn/vpIFnAMa+DuYyrkASw
DGGfPZfviasUTgDRwBpleKBaeCC8nkTOcrEtStHUZmErYLkiBBil9DxEquXzeNh5IMw9AvOi8zEa
oEUVSYT+PGISb/p3DkRlHEihp6Gk0RH2eVTuq9F0wczy3dASXoaZu0SMF2nicA4wU46WT0ieZiun
0Klfvo8o/cs8PN7+oLITh/2vTasyviIUw2nMQsD5tbpPi/FqHNA4n8zetuXRvb9leIxvIG2FrhCN
7qgZxWqzlTRfx/q+jWILbF7uNtbqiaWiAE9HAIbILFNPGkWd1soQKeivgv5F6ArONuIBMEdiKmvt
UKU4dTV5F+YHjdeUv6qshQCMOfv+FEomvUUUYMpr9buxSax0+mKa1yquR9vKWre3BRhj2J2Y4NDq
oS06+46W64ROUNjxm2al12DQPIodxxR42mMMPDFzFXNBAUiCk1ydC17D/6ozWAjEWHSEGz/ifPh9
I53fSCM5Ze07Rk6ethXHWyTGopMyrZWKwKJJ/iVM9kXUWsn0QyFv5si5gfEEYk48oekmo6ICJaCG
jRPJ8YfRq1DWvi0Q1xKYUy9I0f2YRMCRHiabdv1rsaN8VQ9khweHFzma6WwjcgT7iCstjlmxjEKl
jWHns3idVjtjvtWVl22I9XiYShB9UnVFIRojlN8HqZYb1b/mnSKjdjIcOkwlipwYdAa+2/AsfF2u
X5hsbV+E3jpJzWvcv7LptTbNW83I7oZC5hxJ1JA/+dSLaJ+K+vq2m8QBME06uygKEaPG7bp8Zyi8
Q2J9y14EYhyeRGpz7DoocZ6mQ+2b7izlHGHWdYYqHfDz62gMYbbTNBvo6xEgTJsbliyMR+RSrKLn
VaKt6+wCw+wlvAEFTcfORcFbZwtmY+VRd2eoDd4d7eO26fEkYiwvmrPCqLMGUCM6ocZHqS9c1TD+
aA/9Eoi9QOZJKJIihkAkKpBzkiyjyryK1LttYdYt4ALDXBzJbKpF1kAYTEL36jLah37wJxUaKADR
iQqiPYUd0yEmcqbNCKQ5Y1l4bVXslYFX7ri6+gsI+velw8G4XnGKANFhvORo93HhlEismrm9rS26
tJ92JiEoaIE54x7CHOCR1o+NYgJn1jELqBisWkEmqA89udYep3o81tmMaJp62Iale2QLli7iQrxA
FFBjEmKbhuoVaQx3Ln9m/mtZHSIeWSHdJltI1PYXSHURJyBQh4ChANKNwnRGTIEYe1whCn9XKNVB
ITqnq2J97S46ZdYOYf4wFvUSa6dp+15HK3KL0ZqxdAf+PY4eV3fuYvkYX9RlRMgV6u7S4JQmua3j
mmryJpev7ihiijiWkKxBgPp3FWrRoBRFHeFB0WgPQ9bsFdADbNvDeiRvgcH47Vae1TwxgaHuwney
R9cmat+ML0g8OfqB1yG5/pZdoDFWD7YvCWkRPPVokXl132B4BWW8yW4x1OmPfMVFeYylo3tfJQlu
D2DKfymkH9M081RHP/azhV8QGAvvyAj+QxWqo88w2U09waYNWKNNyaP4k9jXt+4FjrFuHOWhoVSA
i8fhMZXKEyK+mLUTe7VqWFVYOduWsb6ZLnCMhSOBn5JYA5xW3Tb9Yye/xyBv7ni0PaswGqV1UlSZ
qCJzBOKpXLdNQGM1whXITEUDhAS9Lcuc/Up/5tNaXWDYeyR6wYtWpeGajynsaOJQduGenxBZ3bEL
GGbHKnGptS1VWpEF1hxK1pR92V4WHgKzX1XMrBsnCfpCma+kHCLpfvv31zqMkRP+tSAfT4Cl3+7G
bNJoiI5YmMOCyV5Ojex0YE+3jUM7K0PXuJ9C9NrImbUNvepTF8jMju0xZqNUdSD3s+4oobwXQskL
ap3jGHgwzLbN6lydyw6m0OgvdfQYpTd68P53kjBbVdKUXkWLEkIZWv04ltq3CRGhXI04Rs2ThNmi
Qk10pKrwGlM1L5afquEhw9jdbVHWn3yLVWGuw0VnhJOJ3P3/Hv/o7Qe/QGSnlgD2zsDhxW659sc4
BCWuw1SYgFd/DB9p7Ay12NfJ1WyPz4EtWnhk3gc3PD50zrZieRpjvYqymPoHM9wVEqifHrfVyPt9
xjF0lTF3QguLaFtiDf53kbdveQCMXxj6gGR5Ta16dPzsPhf/yO8Q9OYoMF9dZ2xtqlB6ILVgj/Un
3QKNzBGsMJwConUffYFgLa3WK10Am5RT119ExWvQ2Fk3u1DrrBi9VMJzHBTu9qqs335AavmvVIyx
xdWgTJqA/tXa6R1Ki9Q8IR+HOhj1Cp0znO26vkS/wFhukFH0BSEPwMpIJi+JvqMoe1ua9aPUVMCp
Yoqy9EEFtPDceoAKB4MePrH6LoHDJiXnsHyP8/aP/PQFh/FuQ6WayYzSU4eMp1Z/VIjXSU/boqx2
NinaBYMxN78rk3gYIItx/mdhJoxzQ4O/E/0IdiKmkM3Pww0SzdzqvHWfegFmjFAIfS3KY2xUOj/O
OOKcHS3KlUXzcYo9j1bodnteq6fMWzrGDjWhqxszg7gUVbVLT/hunqpzco3z9wbxabtxZG947MFk
WO/0VzqYW/SIXXPJ8teDYRfFs+1rtZ4lKI3Fl/Te4M6H3JHeMlAjSeDmbQ79bnjhkthwNM6yYOVB
MoHCBoh6/pr6j7p/W7QP2+bEg2CcY17lc2Q2eAtIRoGCpdBTx9rNEt55TI3y8yXzl+2wvWTViHai
SYAkVXEtmd+V4acfudocOqb2f6R9V2/dPNPtLxKgXm7Vd7Mdx06c3AiPUySq9/brz6LzIltmlM2D
fHcGDOzRkMPhcMpaPOiwfV9yFUX/vznrkbnmjaRBVFS4Q/TTakvOIecJoEu6EdBZvVHEPRVgLKe8
ksIhzb3bu7LvfQ3ZsMA7qYoaG2oSbSlIQbPWtK6AJkR3Bm22EaQhQB4C/ZEjjZ7cP3ZnI41ZsrUf
GgmPGpq7nv3VtUZbVe3KKX6Ur9/gkM+lvbjLQRacqbet77eF767mRjazmsDWrklJ601WeTFjIJIn
JW8xd1+jGxGMV9ayUpoLWiaW7vWj7hjgGTBs9Wl2KCd4Pdt65HDbgGjUcmtJGS+91mDPfis70FeV
csqCc++lIfgaHc760fW5JYjxygvysb2VQ7naUC+aoB2VDhZJZE4Ewtsmxg3PvZGjjxNiFLAPRt1B
nHkzAbsu4rpLbJxpVnprwRRQXc++KmpoAlxkFZ9m4XMZt/5tm9uPpIE8CwxEhYJ3MzFnE7VokV8h
6xcVao7p4Dxz6F0ikjeg9TKQ76wHHtXO7l22Ecs4W6U21SzJkIUbpcxRyGTPxc82aZ1/4AhRMGb9
Wz16IDYeSivzKkdvLxIUy71e/qdloThw7IGnCrWXjYiRgrSINN+cJsoLAmwP5LJ+nAPamPwDu/E7
bRgPUQOmoJpErFoxgY1yiL2iltzbBrF/iK4LxniITBnaFVUZej155Wo55eyZpcR5L+4foasQxiWY
47xg6oXmz+OLvLwYGWdL9lOIm21nXEHZd1km5hAgBvqxvY8OOVph6juAHnH9G08X1h3Eqh6ZGdVl
UryJRD5o6YJ/2RNL1zEMIBkyC0kwRI2uJTT91StnAyxpQtzaJOUNue9HdcZvMWxUN3dz29YJxKgB
HlYOOVq+FGaB8INSB6dHI3VlznW7f9teJTLOJ6lVsycEEuNpsLPKM5eXQfiqGE+xFkoRD6p137Sv
0hifk0mlts4jpKVREtSK5E166esDr2q7nwzZrCPjc+YuybL+7RmP9yIFXKhQHXYpcknl6mCnv+eV
Vfc90FUxxgNJs2GkKsGNNOqzn7etK8hToGmirVXiz9umuG/tV1GMB0pHFPfTAmtogYqju6t5J5f3
+4z7WUXTqM0YqmTqh655Unj0CvQ0/hkjXL+f8Txa1YoAVkDESsdaSn8MyaE74IXEKTLt3+BXMYz/
yfpGrTSapbQAYKrFlh8jX7325TmazUtXDhwHsd/WvzE5xgmp6OfJlBzyOm/yxie0j3sU1RM90E7l
0wmhOvi3aPW3iix6wLLGXVbSmtDY6M4wvkx1a9+2tf15oKtW7AySlcQdXtnQikaO0snyJn9Br4UY
8rCGOJ5BZzyDLhMCkGjoYkTHSdJsqfYX8nRbG84hZeHIMmkSFsWCZeu95g1p7CVkfFLrCrQo/wQl
slk3xh8AMqwRRKpOa33Lc1x569dGi/3b+vDWjPEEmdSmRUZPain6q2IA/i6YlX8amtpowrgDUSXg
ll+pkUl3ovUo1gej47TO7jHXoHFRES1AF9FiLeMSJkHG/CtN9aeH/lw80ipd48xhdM6OqYv3nxsX
ju7Tkak6kCuXl1TetYuNeMZVDOaMKjhB8xKaJoIKLXNDMwMAubCbWeWEXbtbBlQjRZM0S7FYQJ7M
qBKDRAPeFVXtTLkZlGnl6C3vAtx1fhsxzKYZeGa03Qgxqdk7bQ+ARFXvnGVNX3qlfqmRQf8nR7GR
yGyh2US6bFaYDVSbqbBnvQBYdtmFeiwcEc/8zGJgKI4RXtSt/HHMxpfbJ2FfX8tCNxZmqxQ2o5MV
epq3FAVBN4UnKZPvDFU+9UMHpPMRdd7VCm7Lk+TduMlSKDqMaIgGC3ZSFqJUEgpuN1jFfa2Ll0WO
A1WRv/VikdvWoNy1ShyKq4L3KZh9ieHFSvOTdLov5ImndYknTN3jbGkHEXiZRr8AI7HzJ9O6JD3m
TIcmHNohs5Om9ROc6zGZvFQdPsVNdwJ2mZtrbWjVQuOiWvU1R39+rY9IthZKZS9V/ayNZm+jbe2x
UBeAq1r+mk2rb0yrG+mgaZylL1WqH1LZ/LoW82rHi7I6qgU4KhHwy6bxUYjML2NqnIVifNITctH0
7ssYF8duno913vt9Rr6LsY5kq9h8I0L0hJv2ISk+y63opxTWSh8f0HZx3zRtiOg8VKIoaFLNMVvi
d+gvqfPIV9b0g0jUxyoTf8b68lDny+Bq6uJOq+SXPfEaoC1irhut+jIomBPzLpoHj6zrfZWZh6my
7CyZw8L6BGSopyRT7MYAjvVSYagzcccMnOqKiMGgZLrresmJJvVZUORztoqGt8aRlzSNN5Vg8unj
0yKZzqjqT7UmOuaUBVadPo95CbZJgBaS7Gz01qdMaC5zhtGcQXuaMDcjwR820XghsRjZaEPjFAn2
ojBVUgEZZ2kY3GJHEfvCjNFZhXemYeAJ1Wp2pxc8I+bJYGL/TC36KRlpBgAs7VFjp37hlKfWE33h
WLgCeo9sXmfJnqvdqsVc85VMWpSnIBJ5XkeoDwQJ0UFJbJTj/8XTbg4oI2mIMKlQLeimkwoLw2Ll
pRDWo1LzZn13HfpGDPPS6Iy1KIuRiqnMsDfIBRmwM5Ei77bD2dsqwO7/djdMPIHewylTW4ipJ9R1
je4Qr4RjDjxN6P83SZTUXOK5ldEqNer3lvScFeeU+/7jqcHcSyRZizbu0XvYdnlqy2D3NaSBE/jv
YS8rCqAJVUU0QVppMWZdmwmpSIrLAGBhL9FFsGyEriCyLEMwxj0svuR1YNAI5ZMGoGLOIu4+bjay
GaubB03IhwrXgrmOx6TBUzNJDlKe+gAyedGF+GLlE+CHBoHjLvbO1VZnxgzNxYjHdoTOjX6Spw+p
GLTSIeFN9/GkMFY4GCIhS0ylJD9NATjSyISsxT0GHDjhxJ4tqiKFJhQBRQEgoPe2WKm9JsGxIssm
oz6zaK/qknuxrnMCT54YxhwnIBqB21LCU7f7EZXqsZ0BNglQ7ttnlyfFeK/Mui6mkNH5+Ekr3W5U
QgO+r5N5uL48MUwUS5JFjCcCMWq6XiR19WaEPsXMcxO7T8Lt3jAPXakbjW4sZTT3RnXQryA3mzHp
BgYe1zRHT6qBF9HcC7J0iZd/CWs3twcLAxDrnTjUE1yU3r9WGbgMm0uSA1k6bMfev71pe55qI4od
ZM3lHn2/IkT1Re2lHWY+JZkDYUL3nU2EbEUwp2mKGjPrJfh0Jau+WrPqFYZmZ60FVp2yvKSiEt5W
adcxordA1cCiDsZbdhoc7He9AmhImqJAhHWIw8yrQDXkNM/1Cb18fumpvt7boAlH3srlCKce6A9t
ZdFEF7UFgECdOdJ5UU2xoCBJS4kPKG4xkKlGu0dXqeLUR+Lz6oi7G7iRx5ztpZTrPtXpREoreq28
uAIm/W7rtHviNiKYg90ppmWCaAOtqwXKQ2qO+PthLWXeyomclWMPdqtorUZT9dbHKFBCjI7Zur2c
22DgGcje7aVuFGKOdqTpYB+j0RlNPyth/0A8DFzNr2kHtBvIdGW7KW3UXYXvYJLF7catVHJ0Zedt
kkWKia6g9lH3s69ayX0ce2vjF6jDduDFylu8lURAIH6/vZN7F9tGcXb+Rjd0PJQpToKeB10BlikD
zQDWSTZ4bXo8QUx8MKmFAPJLrHCaFHZbSDaw5V0y/TSHT7c12q0qblViIoLUSCoQmsBq6GEvPIo7
nIHAAFQwJ+uyOpGNCP+h424gVeDGMWeBtccB7ZSrBLG9Wx8kl3hRimOOzPsH1RfDhSuP41ZYojDS
yFK+aJAnB+oxPpVuEUyp3bkrqunr8xTyCMI4bsVg3Io2znq/Uje2mKa9NOMdUNQ+3N66fbeiAvDW
NCQdyE9Y4k0g3o9tNBf0livrL9kMfIv1a9nwHmK7l498FUL13AiZETZrBhVSyEKQxmVgpapfaUhb
y2iBLWReJnmPVRed41eBjP/Xy7Qcazr0sZadr7arMwyjNyilbcSANSCJdKrX9ZAXWZB0xMvNCJAH
6UsnyRkq78YpqmVfEAXQgzW+MZLcwVvFFXUgsWHkR8imwFrLfxkO3n4ys9cSibS4nfDJg4isgtSc
wWrzfHuvd3trtjKYOyQZ2j4aNeyDlMSXaVpfSrH+sKaVlydDYJbWBYjxlHMiFBMRC5GW7rIW/3TD
KJKMYFtClp2drNRVbRlHGXF9L+h+JFkeIUogWimILnokRPSPhdoGU248yaXAkb1r7FfRrMOfJ12O
Kw0wqYaGTKiYZuFcWP9lksybxt89uBtBzKuwBXJQGyULoq2EHBRTeimH/vPtzdzXRQWivIHuW4kd
fBRrdUxqE6/bbsVT4nHMToPO8Q37WlxFMLGAFGeNLrcQIaW+Wj6LEq9pdN8glasEJgaoTYHMRUOV
WGzFL/3Ezz8v92CJPfcYluHC8O/2CahXeezUo9U0wpgvkFciVRoMQeKLh7FFrKGhYsbDt+MsHzup
lTX1OA0KhImLYEtGfVJ1gxNE8UQwNzxZNICG0/HKeL2vpedh5ICi8n6fuR0GpFWVVcTvF2vnDP0R
kBDObTPejQI3O0K/YHM1mF3VmLUFCaNPqbmzYPLppBSvDkxN9Y9IYSOGuRDURatz2YLnSwzjcW6z
L7kSPeoremdLwB0a0lFZW87a7V56G5GMQ2+nTiRNDs26NFz7Jz017LxGLJQ9ydO324tIf+qWdoxf
X2QRnGMCRIn1w9TCmpeD2R5MpLZvy+H4HJVxCEU6oyGJZtTK9iC0nyfrey6NHIPgmRzjEtRMHfMx
oYxByx3YOuyp4UUHu33kGy/ANr5Ea6Kkcg01ejRsqI7uVEEbpvfJa3+SAgp3iSkjHFouO/pup8hW
MHMt1Gq1NktCTQIhMgl/UWKe6bBja3f3gmvxOtf3N8wUDRWPYOT2GbNvFRlsIIAbds0J2CmpYufS
pTC/3raKt/LTn+Z3lcJYejXknSi12DJat29mJzVtEBcfYs906euRstjqJ+IOoeksr80peuShl+4e
NQ1MNKA6RA2DnUPJlwwAx32EwVuxPyTF6s4xsq84cOLS2ZhUeryt8K6JbsQxxyACLGC5FBZCtU7y
iLw+9Gb5fFvE/s24kcEcgySWSVqMkEFpBNH274zhChiw1euDpuc/hXf9I2ZENNzFOthbGEOZ+8XI
kjFVkWcb/LyMTrUs3wnE/E+zTAArjwfMXWAcfPa6dkqcsSkOCs29Ce1BlsenViKntOl93RIuVvsP
hHX4oOu3MeY110qkSS1RUaisApIRf1IazvjfX5b7KoPxoKpWLyZ6qlR3/YY4xE1Ku/5M6VORLvoq
uDys1H1HsFGJsaAlRkw4DVhuNej+q32g34LtWbcjGwX0i+Dy3l/7Hm8jj7GmAuSQ0ZxDXnLIHlti
F2DhRZe70wM1zC5tCbRAkT1+EMOGVx+hEcIfvuEqmfW1ManGIeqxsL9ggnJXAjKaM/iTC8LvQAGB
AOf+4G0lOzoyND2yK4ALezs5yH34Vhkaz4svuplrfYl47B28vWTJ1FOtKpJmhDxKt4x578fCKV4o
YF8Jxk/py8JxPrsuXQdKNNiqFBN8uO8DJjGRm7SWBFxe/Xych/H7kMeXfNA/cRzQbnIMDF9oG6F0
YmybzAjEf1EqdBRPlciv0yyICuKSRfQ0LT6jhu+qyvBJGC17FBJOOLPrXzeimdNhStmQSquGvJzW
e+NcXxJiHW6rxxPBHAilTnojWiBCNQdPi6KLbNYcn7IrAt278F0ilpDtvmnybJYs7CFtepb6O8Jr
JKKf+MfJ2vw+4xZRdxTKlvJ8yWjd7vPy1WiLsJXz0Wni5LQM7YMoq07DbUfh6cW4yqRaExM4YzDA
mhwqpXrqSm5Jbrc3Wd0ox5jAIHSiOg8Q8jYFdJBBmn4vPCaAQfcpl21eOSonXOepxViEYDRWs1CK
tkIUbJg+wBtLPA1vm90uxPtGL5aZZhGyRmsIpEzO6o+H7Gt1nD8jsaTdRYpNME5IQd7rzF5sC42P
khfzoBV23cd1Ydl6dZROMRaXLuwaJsNPqfPH4l881EaE/N5DlYWgRSmBiJFExwRTRqVWn8Vh5lS0
9jXRKAYKhsW0P9qwLKMp615BdmKR3D4VLosVn7Q2e7q9ZTwx1G42D1RSz4mxziBKIGUfSkR5zETs
nVSHt8Xsmx9ab5D/knEdM25dq8oosxS427mr7aipPoPSghOnv80N/OExTBntaKoMypY/qJeaQVhF
BVcHmvQe6+zLOK+5rS2NY8TSf1IJFtG+8E1z8Qx18RqhOujN6PQ6+OTRnmWjQb+wwRrVoc0cPOLd
EMyFhhs8PQHbxY76yp7XOJQKzMoVll3U2UlM5kNMGnswNVtNjGA2lB8xkLqnJQsaIB3X/Xiwqtzu
S1ybAsAxjAG8bmaRf9FMYpsG8dvEyu0iKo+DBmqZvvVGAuylBBgneMx/vr0De48IDSiwFs2Q6kBf
er/Ridp1UyWWqisAP8Uu5Oi5rUAYPqynYUgflmbl7Dj1z8xuqCq47C30uomghKGR08awClUi4DuA
7Q6r6Er611b6D+9rWx5ljtOhvvKWIMaCJxUte1a0Sq41117dX2Lj2bTCVceLcMbmGJys4c6BeacX
/f9Gr2y2atA3QK9xPmVzIGinhEfRt7NV70QwV9+iRqA4IhCRJrVT64UtKgRIS26efsyg1m272Aso
30ljDUNOBt1aqZNxwWHjZJ75xcRMI01TYaCeN/a9F6u/E8dcfakyyYNaz8CfzB39qIWVYx7aULmU
J/mjCtpYSiQvfBdCXjyxd+e+E8zcgB0Au0GhLUquXjutS0GFKwwGFiXAi2Q/95ZXXoKUYyks9gG6
400dWAs4AVniaKv2gAZSW2h4rQ88MYxrbVWyGmA3kVDiUhzTnA7G8qFTB967g3OeTebaG6vEBM0h
tKEsv5lXBDJ4OAqn8817PCvRUp4c08vAg2bmKcd4kdXKEWKmONxEMJ26nM+djJxZ0nKalzg+xGR8
yGr1ZrzqWMPKqE4A0LXjGIP5g+YAu+IzYjVnrvKAc+7op9/wW2wAPch1LmURFpR2jNIkXR+uAU0p
0TMghu3EOei8pWS8ymi0OXrEIM/qT0V3rzZeMny5rRPPRhhX0hSNWM4LPdvLw7qcydg4KvHjgXBU
4clhfEjVzIlYylBFFlV7Ju4s5nZlPI88ABjekjEuAxAVmRhROVLikeLRaJyUBwDDc79syLwqbS4k
A2TQpCmA9dwxFB/+h2v9g+eSdsKwrQ9kw+M1bcW1ELBBRX8WjU9KyplU5SyYxTiJqUzWRChxXBc0
z6f1UVILp0a4cdvMeFIYp1C0xdx09OR00kvdnqQ1GIYft0Xsdea9WynGI4xqkpvImuEOBv58cRzD
b6tjHQvfONwWxLnrLarrJpyo56iILA07YsynQb4XQDWIUU5LPOgLb16GdwNajAfIZXk2hAa7Iwaz
b/gNylHiFAitEx+sIEUKO3dGHsPEXv7o3UIyPiHSY7EhCa5dNahOnRcFtV8E5tP0jV66sc+75nkW
zriGRU6aQcug44T+0OJxFTiGwbM9xiUUcaGtRIRdVGbnjJZ8Ukj2fbTKf2Cd3iybLNL81cYu2hyF
zyiBHnLtY3jBTuKDGvOuBPqxf7+C/oCEF/MhbisqRDySkBzbECyufh3w9uS2u0ZnxHtdYjnShCjF
monqU5WelrRzqwkDH9zuPvpDt/RhHEOe1SNGFSCodReAtufAPCxDvPsQyhoHHtbEbUvDTfNeqzTR
zUWm4V0UO7rU2EohcPwcJ1aW2fqWYqXI9JoQoQZx2DnSqwm4GErUbdq1N7lo2gmNh/WBm9XmrSPj
KAjQx62uo4cIIDUyyFpSTHxHvhWUHuGe2NsnShYZB1FM5QIyFrppfaBhiEH8kGmcXOXeQPG708R4
hXGxqqgEM7KbninWlHQyD6n7aDnG1/SOPjiAmeve9us8m2f8RDQZUSO20EoAbaNQR4clMg5z/JRV
GaclnnOI326yraew0iaKadAlB7+ca+c3h57b0Mox97fek42YesVcXZ9TmwDZUSaPj2lpfL69ZnuV
1u02vd0lGxnimER9Tt/WPeZSUW8LBDtxysTOURL8PAKgfg2qs+L1z7kTv/YO8cnr7S/YV1LDtAvw
1iWN7ToapRXk3esouch4++oiOZjW5dniftx/lcHYYiqra6YUA437Vz8LmyCXvLda3FtdPg1GHtfM
X2KZq0TGFhu5Ax+aCIk6JsRMiXwflNZX1Aht46Wbm/JlUYBuirSQS/Ls++0V3etJwp7+Fs72JHXm
MqoCVTc/SD461Z3KkcGdQJ84PLDBfU9yFcW8hJXOIn0x05UdJlteE8ca7ieNc9x4Qqjv3NgoykIz
5sN7uCvteSGjvRjfRFDY3141nhDmIluTpC7bDpqosb9k4LNTPkzkH7Bx3u0MPQwbTUCJWmAODsbe
RvcUkIk4C696yNOD/n8jYpaWoSio5UVIfypoXCh+5kl4e632/d9115nLKlPVzCAq1MgxhdHhFU2J
OfgtVn95qF3lsPdUqk5W1UMXrZ8vuZn6XRY/zORVMNVj2ie2OOe+0oSTIT2MkuhGKo9Fj3uUGM8R
5/L/vsBQHylt/GoczCmUytRORfCv9q+T+dlKiVPqnFoEVzLjQZJaiQUjofYYYKDazt3Coah1ireE
und7O/eam7dmyZbUc8MQ4iqFrNaV/GZBkhBPFSdxtcfYIxcLlHGzp6FTRLY1j3YW4R5wJc47lqcw
W2U3V3EsZIwlu4aMD7BONFWYL8C8McPE43Xv8UyLrbFHaq5HaF2GaQEinsZbK0YswUgcyO7CRQeh
VvJnkPzbjtnCklGmBNPwWF9zyO211J286J0lesqkoym/oh7Ni2L3QyETzUuWZFgWG8XGyzLrVULX
EkjaD+hi+pghJv8+uORB8WYvdpIPyaXk9qfu+56rWMYvpJEKmEW6haBkn6xPK6AUsvjLbWP9y85d
hTBOgYBnUm87BF/0ZVu62TF7jnwdONGFv7xavGO4v3VXaYwDWIemmOMc8ZEaqOC6/ajiaNDQHKOj
BAl0UNZNbnlHEaOtw8hRdT80uspmXEDWG+kSN1jOFuRU8mdV5aRgOVbChrFzpszg7sZKjl1jN+Si
T40TDUEmcfwLxyzeTv7mShoEqzWWBHIAHOwps+mli3nSCW9GjyeGCRNaue+jbISYBjefpR6k+X5t
OPZAl/zPk/x7S9hweWiWEZgD2JK35yFuPuXt5uMxHvPEMHFCa0w6hkQgJieeWn4T63MVX7TsQwHC
uqn9kvJSLH959l71omu72aI8l5UYodWvQzWg0JCCZsJwIjdzlvvuHNlzgIev2/L4aTgm/jYGtpG7
9G2O/A7kzkPQdPfdwOnBoM7g1n4xzsLS1AJI4vj9Jf+RzP4im+hfSTB1c1b1mGPmPM/0NsC6UUYY
C9GIaao3PUwe9g54FNqdhsmxNrBc3iQX7/AyziGpaiXr6KGS+29ZEp1BneiYyZTZmiKE/zeXy8KJ
ygqMsafV0dadXdiIYz0auCxlv/KNB94x5i0j27ggGIpBNBok09E/1WsCUUPNC7PZyBqg3sVr7+OY
oMy4jQFYdNlaTkgvrp6QPA28LgDORr0FXxurILNcqvmM3y97wZVkK5jz/AlDoVErvNzeJ47XkBmv
MWiLGGUCNfbmNZM/ZAl4TudXpffRiWs3QKIhOSfQ4NyOMuM2YjEGjasJiZgd8vIKGTkTzWLL92y8
9Nkx4rHhck7zG775Zinjsc76aoa4uXfiPhC/j6b3oeZCBOynC347Q5lxGsXUlU2yUDEv1AClMHH7
Y/mJ0pKg5/zEC7/3Zl0Rfl/lMTFGpAxLYpgIDzsP4Cvo+ASooFc4ILcLCKZXuoMcKgIXLJorlvEg
WT1ni0F9o/zVuh/99oD5RUQ2hoeU9HlwJ5d8yXzezbbXr7ZVlkUGEoG0gKIlpNJRifmwfjQ/0DGd
yAVGcdnag7t6BWAHF7fyrcPAQ+bYNVgAFWNUEGBtMtsi01eJNc8EKTUDCFNS4xViIIOGWp5KZ8xP
a8o7ILtHciOPOZJxGUsaWj1o5qlH+wNmCP6/hpF2fdhGDHMOl1xogIQKMSlBTWEojsY0co76vlve
yGCCeyIkq2AIkCEGZmD4ayjdUQoLcIeDpYd3CdAP/uPe3ghjjqAyELMZ6LoZDfq3soe6rZy1fr7t
L3lCmHO3KGMnZSqETICN0u715W7g0dPxRDBnTKmSFNgHKMUJqieoF7AZK8LhthacvWd7XlRtqWIt
hharcN9Kx7HmhLwcFdj2cEUiSTJTFRIRM0V97eRz7SoRD9GZJ4a5hscx1/WO1rG7OUzVC0aIpf7L
7ZXiiWBSfFEUT3qN8X43tQ4WCnxx603cRon9UPpqumxji6EjkaHScmh+yB9Kt7yHPDdxdVeoneqp
dWonDawnfhmWK5iqv7kdzaYvh8KA4Dl3kK16yUcbmSNnDrvJ6T3j2GBtzxqO6xTywHv2S84bpRnn
UDVNZFrUOagX8gkwH27ikyA/6ff00uQPwr4FZTf8g8n4h8WagHtEy6i/OuhyNz5aXnacT5Kdui1g
IoAfFLzB1jraQ4Yqu95x/OF+5WSjMuM92qhS1ZqqnBzGc4HOLPV75y4uRn183V18mm0fbMUevNUt
3PrCm1Dj+WO291asi7gGQw5dAvW4Qm6KFOFyXxwav7zw6pOco8O2zMiy0KF4TPd3PUxCYg/ZuTc/
3T6ePI3YVpmlWapWppdzcqbwPkgsnzRP+Cp5hR95vK5InkaMv4liU7eqEcLm6LKmkm3koczLVfFk
MA5HyTHW1lPXmQ/HzmhtUw376PH/uGpMiIF2+AJAjHicjX78CHyKUHWL8+LGoNaMXdPhSOPcNmzz
zBLN5TrRPUJvyV3hVRf10HqZ07j1J8lBS2dY8lIEXLNgfMtkGGouEqzir4EveLQTCd7A0H3hwBsN
/Isn0wwF8bim6yqzZ6kgW2TOZbqci6dTGOw5APSeVz6qaNeZe9f4p/v1KpDZv5p0/QD4Ctok6GXd
/QKsYOPp9q7tb9pVBHMz6Pj9GrAvcBWRDMieGWnL5Pm2iP1OJ+Mqg9klUSvadKighnjsz7/yR7UX
X+bjhLk8MQRka3hb4v7hugpkrgCj6YFwMkNgRMQHGfAis9gHUcqtptIN//Oqucph/LzSLNkILNpf
Vw2FBEp8y4l8IM76hW+5K6cOwtsrJmIcLGKNYwNxrSzdWVb0Q4kGTj11vzp93Su23hO3kjGYMZbu
LYt5obDolL4Hw5qcPeKdJraoE1eYgAAe1q9cju6k/nhSv1PUtLemp1fe4tE9v7FXbFVHSxeSaQDv
c1PwXCyHGc6pAuiwS0ZeQ+RfvNJvs2BrOq0sTFK5QBSwtgMV/GmRqx6UD3SWTDVsHkEDx9g1xkkU
eiV34KmDkyi/RMV/S3TpUo6T4Img/9+Ej8kyTWYqSJKr9C0GckDl1Ie5wGXjosflzy1CWQpcvG/Y
wO/FGKPZ6SVtakkO6hENY8gn0qax6llwEiRmPcXpkVJH7BRy6xB/2bPfstmCR7qUkhZ3uConZ/Bo
gBF7mC3C5HDsyCduiZH2PvyhqSnrEkZqAWPCYggMCngNrJHeW0egzvvxsQzjh9hB76fLy2Hu2v1G
FOOjCj0CfrhGb2Xhs9D/t8R+33U2QKWtcXBvu91d/7QRxfgnsJIYndlCK6KcDOWrKOecEEPftZCr
BPZBK2oT4N8HGOJcJ76kVk5MhicjNs/KKkS2kNcfqyz7XirxK7KBR1WvQc20hJW0eFoHXL9SBwYL
Md1pqrw4h+cRZH8l5BMoqu7NTgLNp1yLdqVMkzPWLRqesvjUtt293GH2ps7Up94aL+uUfCjH7mNX
92EiZA9VXvlaOd6RnDyrC+bp1zFz6io918MSyEV7rIrxbM6Lp3SxpzQxuHx0ALejJTKV75IO6SU9
6QJiEHCSyN81hXzrkx4Y51r1PKfyUS3TC3LQoVzmkh2t4kmJm69zaoYaMHiAwv4pIuuXVTJGj5St
d3tDObbDvu8RXI0z0LlwjwJSYxltRRjtRNNsUvgd/3XM21wm7I5l4KXXJTa38fQAhX5cCWpqVxdw
PwZjbKv3oi/bYLvBn48xz4vuX0emLgIXCeB0wDB573xEXe5razRxP5yll19pR6QBPwCsxync5Mjr
/d91qRtx7LGs51oCJj2yWFrhmprw0cpmW5sizn3OE8McSaXTJrXUoFVkfhSnUNdeLV6qbN91XlVh
Q4a8kzNNGyCDEnZSl12CnOCkBbjHL80rL5+wrxGwVoHmJonAInu/T5IwpY2xRvBn4qEtD2UZaD2n
+M0TwdyokZZnLVIWyH63uU2ET2XRgn7B4DizfW95VYR+xeZSnWox7ecOUhRQ/dLWNZCp3D6++2l8
ikv7v7ViAm90VGISzcRa0eYd1SmO6ccOx6n2moPpIzf7kB5zp+bcAtSk/rzbrkKZgySIcaOPM/TK
peFhIUmwWrFTNsBuWOPzPBXHWYy9vOy828pSXW6JZQ5U1SXw2AJ0zWhzm/Vozl9i6ZOZcOFNePox
R6oXU72fLAgii12CW9CP78jPKIDj8LNA+io8Z0GPvDRIXVpKVc9R8y9+6vfysgVXvSmW2BixvPTJ
K9i1n99TgStYNs0TSEs5VXKOlbIV13ycSNLI0LapEjsqn6yM86jhHDa2xkrKas3iBfoYq59MkT10
nyvp+bZt8GQwPiO3xnI1S8gwZ/0wLIXfphPF+wr+b2IYvzGNojmOFdYq7s7lcKrkH9k/FQ2uJ5qt
qs7R2AstPVwYMnU0uXsYxcUbSx6gNm/BWMeRmkB+ob4pkg4LJsaWtLRz4KPdXi+uLTOuok6HIWqp
f1o/Tk57GILKaUPzTAegKj/2uQmc3bDb0hVNNUQTNArM0U1zVVuR3YEdiHhQREt9p4zmuWvJa6cp
DwCz/4b5hzNYPES3n5VwbnhgM7tO6voB7FWp/j/SvmxJUl3J9oswY5KAVwExR2ZGTpWZL1iNYgYB
YtDX30W1dVdsKjrpu8/LMTu2y8JTwt0luS9fq53cyKo8JCkMPkTUV2XgmuAzWINV3bbjOZ4O6gVi
/u4HXJ0tsomruDRiM0j0vbep0kArEtatNU1uZkJIE/23lUXKtZrGHOpq1j/CQEyGKvvcwdR3/+61
dGVn8dnaRo5WnGE17tlj87uw8qPTrHaRrQ4A3u5B/7G1TK+tFreTSeH5KJnuMH9/QfcZZOFRADaY
wH2b2/ztcQC5nLYKBf1d8fjrCLuyvUDM87JKAQOHbaPFJ5ODvol1sa+j6lDb8b7UXogEqtp23qPc
vhBpMOGCat5Q/aOK8yNacZTFkTaTCQNy6CQsSivl6zWgkET+UI0I0G9+MGtwvhTecei8IM1b6o+p
SsJ6dADLTCkT+XQXa/2JjF3KZJk/2IAzUqu4aLZ+b4OwWY97Jqd6p9oXzBJsRt74tEi+GBXq5Emc
Mcj2bQfFA7OI7nOn3CUjffs8bdw6ksCdAfY9agETsCyvRGXWxY6GIIqLcqs31i4Ta9JwNzPTtY1F
Kqd5rPSmxqegkz9XA6IHcG9TMAMB6lEFw65xwnblqj4nu+XXvzY55+SrmIXSlzbp80mrTyQsbC0w
U2g5pe0mj/hF6+TT57t4K8Vfm1ukeCutaQrOdtwNtY1hhpb3MKwNeq19qEV6zw09ipoGJuJuJ51t
UqwM76z9/iL/tNrYJQR1qaAo8EJsh4NdrE1lrJlYpB6zqDwt6pDi4ukoyvtV5YpbKfTqK/wldOko
kRB0zNER7vYzuifbz3K4ayl0ZRl0kVncsUz6McJOjXmCKeNiM9rT5nN/ug3Sv8pei+c7ZPgwvyph
Y1Y/LQ6F3zN6H+8av/SrNaK/W85rX9laXOhKW0/iUuGztKjVDee5VtduQKxtXKp9BZQ+2QuHreGT
bm3itdH5v18FaJ5DexAVIRxDyTkqT02yRqSwuoWLFKBsBa1VbbaQD1swYofTVO5op/9SVVP7ySQg
XCXD3BYPANww6iW7z7/hyrVhCaJzIHJPaQP7Nq4LQ9+zoh0YQSHG/PK5oVuCLfb1Xi5Sw9SNBNg2
WOo3xqYGFfc8TThteOiFLeBlZajtK1SB/g9whHlUe5lmry0vkobpOFx1xuymQxrmUbQf+gT8wmqX
jvlxMEBiV6Z3xIIeteC/Pl/1mgMtkkmSDqTOctxjyuxkDwAv8bXpjpW4WCLoqkmQumyxrXQ6lygX
Dgdibj9fxM2j8WoDrUUu6YUTpbGNDSwmpt5wudhEe4g89niAaocqKLfmmrb2qslFaplkNln1/Oad
Yb9z41Xz3VPvl9A603eRr6+8eW9XtP6kF2uRXuoohmyrh21EHfj3BFD70jPHn5Eb6WVtTnJ1dYu8
0tn6kBTzZX0GWsaYk58F3ZoQXMaYQY23/6Y5SnTLBKcmwVNoyXTTdbZTVSIxg6wGPCQmYeO2oS3G
YMVP5o+yDLRrO4sLRtU7Y+7G2byJsywSxqi+UPDpzGPr/GlNne6W418bW+QTqiVJplwsqqgenOl7
n3i+4a7VbG/F77WRRerIM97rcZoiulrrTtec7wYlK9E1/8Rnm7ZIEX3Uxt5kwRemFpOD7nlwTl0O
urHqrsrvvezb59/oJlDpakVL7A4Zey9JbGybaFQHsWi60Rv9UFTyfjSyi9k057Lifmd4AeTtT42J
j6g77N5y7ur0XIygnWqaUOPxpdKhep9mRw5Jqs//xpubbkAodK4ww20X6cbQJ12B0MMMcjPzbcPc
tLmzsumzc/y16VcmFukllRCnpCPC3ZoezOmiccJK+43qWPAaSOamn16ZWmQWZWopqNOxGsr7gGcg
u00g61O0a5exWyc5ubKzyCkAf/HeRB8fT3Pte75PHjG1CTqrdGLjwTpohzQcjlAmW0mct78VBcUg
IQb+ZxGFWTFkvIQKdhCJb7b4sFfRCTdzivHHwCICU8eOQFUJA6nHyr0djtBdgtJa9KRCFIxWqaxv
rse0XJA0ep4F6RM4zvWNz27jZJzxHUYvd0Zln/pi2n3u3jdr9OTKxuJL5UOUQZmEoA3ANfAkdk9c
TqxtvTA3ivvcMo+xpr2qhO4Ht922dgGcEWpxvXmXkRLTxh2bojVoxs14uPqTZie+Wraeq2zUUVUK
BDc+irp6NFuXdUr4XZTu8ee8f74FN2PiytzioPA04cjWtTGbUhZ7m1h+5pgPo1mtxMSamYVzVr3n
9Ba4MaGtBGg6eJbsWLvHAfX0+Wpu+4xjOq7tIFstn1pxaVaoW6CxV7svwjvwtaLpzcg2//z+Illp
GKvJ0w6/37v3E/+S1cRP7XdoLfn/2ToWvk94NOWzlhbo6d/j5knaK9i2tX1a+H2s8cbFVCZKoQAL
qL3ILp///TcvceRqoxZe7BhjO0Vzh1UeZAipiN+MfjLQg8bXgv90txY+LL3I6gqOynJup7u+GU+j
3qw9etd2bOHAvBWtMicsqAuiC9ngFuwwrWXqMGHSov4Z/2yPqzyT8+n619F4tYmLhFtESqKJCC+Y
1Tbqe7zPMPFf7UHpcNZWHOLm6/f6gy3uPlbZly4glgAy0eLsWv0d713mTdEmss2NFRtb2Wt+P0H1
wS5OfbxawJg9+pO1LgW7qBxyu07gkeZFur+rfsU5/VZOgDv4M7mT8b720FiJ5aU4Y5RqPaR05lzR
yUNf5Rug1Fg+4SBLrODzcFgztUgblT40zQjgQxBrhwmglXYfSbTC/hX27eojLqeomrwpRFkgENT3
PiAb4KjOfK98B7Lr9XZtFGglIpaSjB04512QLGM+0/7Smr5cY5e5Waa4Xs0ih7R6bk5DidXE+/Sh
29Qn8WumquVhXYfGVtsmb9ETZniRUIyVtuja0hYJBbUeB+UmLM0QZ9X/6Id/dej+zzGyRKD1U296
nYHfV/XZcC6e2unu5nOXu3ngWsiwto1+G4jG/3mNmDohMi9GPE8uOhk8DeXkbAcybP8jM8uaR90L
vW20uR4BhT3v4nr3mf74uYnb76Q/S1nWPIyBp9KM5vR++q+3LAT9zvH9/Krlh/zLfwkPuUdr24cQ
4gBprL5yGq/spbUIXzuqVTrYyE2Jc5xc4Zdj6BSr0Iabr08LVFu6Da1cqBn/84u5pDV5mWGZMwNh
+qyHLYRAWbRXW+vg1VCo0U95OOyAmOUbY//5Ht90+Cvbi5NGHwm3MwmH5DqYT07jGqjnJrIZiBfi
UsuDKsJSphlMW3XbUbwd6hbDCDJiKXm1UCcAJpTZhZ+NJ6P67lD2+bJun2q2oZsmeN5RcFnco4o2
amRCwa7YHkZQC8stHRi4CTOcofpOpeHn5uaY+usMQ7yBhxmPFl1fvJYTzWpzkXHIIcQ2G0i8E511
ikkzBLGyADHqUr+zXYaO2crnu33durK88NCRxhWgD7A8s+ZkO4MBCz+PC29qZMc1FMzNcLgyttjU
WcqxsF0Ym0jklwSs/nZ1NPQ1MqubTIXkys7stFcvIauIktrhsMOnMEMvNSyD+QoEvY6x8a2P8TfQ
34Z680q43wyGK7vz+q/sNhpUp4ZJQ9EjMt7yyt0o0X773FNWP9jihKk9mjcixdogrcVm7gZcKB8T
FOHpJr/8m97J9UYuMksnrXyqqnjWjmx388TuYLYrHrjmE4sEUlmZPaFmbwXa1PmQTcPk9niusjVM
7Oq+zSF49W28nI9NquHbTP7kz5SI4N/aOqGzzXfT6pTEyqKWsHQjtieoiGJRbnYQ2d1oHni39q64
bcMBqsgyKLLUYkHlkFaWXTpzodYF7hYLKln/zZYhFOAw+gEU28gU8VcH7lfsLu/bgriTIiPs5o32
NMTiqe3aLc3yVR2c29H0PwtcXrPTjMRl4s6G0GStRt/ZccylobFeBNZhbjWNabimnHVz6Ak4o//e
VWeRD4Xj8pR7MFq8jsHMtIgmZeiE2nkW3dF33n6ttPi/OOYfi4uk6ORj4UD6w/w9+GrP0hEP9l4G
GHWFvK3x/nn6uPmeuFreIjPW5X/vqRmjCtwnJ9U7O1d6d8hcz/+ZqdmPrgJOADRVODXWhR4QRLzz
e9XwUAwjE2a9UsCc09BfxyfBSIZueroONpl/mrIGYWdxjNh2o5PjDr5W7DpjZ2iCkbUj7KZTwkF+
w1g8Y8nDlqRxmzoE77xmtKAkFN85kRd8vnFz4P69mj8mFhm+baFTWepIunIUu1oTG2sqfadBeymN
TlZShy7ngSqs7edmf9+4P7O72EUxjlk/tbCbtNT2MYjnO/Q7j151xYqGadVO83a8fijGQ1u7fpRb
3/pc29We45tSnAsnPwnh/owr8kFtcXYN4Mpt/hiPJTNLRCqdnnKr+4GBhAAPpEsvUJMg3Rqe+LYr
/Nm8xXFCBQSM6jSdhaVsaNeErSgZpxnL2kvbrDXL1owtUrBBemvKJXbMdQbMiBTfbHN6EJoGRkBy
aQu6cr24ec//43vLU4XXrq71DXxvyn8RvYH6OnBbJmq8ABpBdL7lKx5xM1kQIBlxCcZI7rIoUNto
nQmKvfRsucUsKGe5cE6FV4btQFfA+2u2FolpBItqkjqwJRJ15LwIPW0Kkwz0+sOa6N7fBxjiVtfp
LLg3D60tUjymWo3MSwY9iL1vMv5ByWnQ1qYE/l7ObMPWwUlDCHGXM8cN5Nvc0oCNCDLLznGIRpbp
D3Wl2OdBe+N59E9Di33TYs90hgaGMivPmaDqYxTpBowVIXQFGR+Th6g1WBcBbu5Z4efG/86F/7S9
yPCSTjkRGDUKBm3cm2gtaqOzgq670WX/p41FMqzS3E2KAuvjrz3kkLODBubjnPVhujNZslk7jde+
2yIHOo0LMcRi0gMSXQr5nMacKVCkrfGvre3cIkulmWHlA8HO1aWGSn3EnFKsfJzfkNd/pvN55xzo
1YKCDIWBRXLKBkV4PXTwjIlZ36ewfpivM9ED/RE96ffKn8vP+hE0dsFM97M2v3g7yP7H+jJXgfJb
Ru4E60aGib6ku68itSncf+eCf8wsHs5ZBQm7ooGZIT131bFYwyquLWORK/rKGRVUi/GhzBPPtpZ2
yof951F0g+XlHx/qdwhcXZQiDBxOXg8bM7vbpgiNateSu2IrAn1TBdaws3cauOjzM0YhyUq9cm19
i/RRdU3TF5DUC8ZRBB60MYo08iGTvXJy/S9h/Oc7zX/H1RrzKOGt48EOSFd/eRAz7iAqPAQZpmdn
UovVktjNdRm6Rw3oephkOXGaWTVI8Gd7M4pFD/NgPBKHxd/Me3o/a6YMu/HeKTcrX3L2hr9C7srq
whu5l022nfQ6msLBLCPAQz1l0SYxwWXbzYyRjysG57fBZwYX7ulCTZGks8FZAXzWMTY1vAG7o+O7
93OhSo/WXp1/4/DgrFdLXLxWZJpkMo5hMSYA7kY7L9ubFW6j/mC9RPWlnx5KzMiuLHNtXxde6oxV
M/U5jA6+eZiBh+MR2j6/mYiSTfHlP7S28NUCg99Flv7eVNzqZnFo3e+hFvKb9CJl//9sIfOO2hbg
Fw56cktZdQkN27K0oe9oO3Jf5XVQ2M2u1P9VQr4yszhIa1HlKubgVIea3laJalekU1jRte7BzQN0
Vp720MVxUDr9Z6DPWn3KAW1loA8oUJG3Vh4jTAEXxhoP380j9MrQYj2TRUtFHRgaVcvK+ueYZGzF
EW6bQBMEMJIZxrQ4QYeqGyop8GVKKI0e8kC8VNue9f5Mt934+e7/wI9/M6AtgzjUsynACIvt8yaB
AXJV6Bh5qy5ugwFWQz56tXcA79AL0Spci+NtnKRIm7G+sXBPLsb+BQ/StUPpZshd/SGL7U3aMYmi
pJwzCz1AP+R+loInZ+tQbeqXNV3lGzUQxMCVtcW1a5LgipMOlm3dz7c8sQXxxlb58ww3MunKYTT/
2F9J88rY4vKVcKOaMBqDYbHJOmqOCkstOc1bOQ3dfiq1FXPzJ/vM3MKLkh4cvkMLcyNUdLVoq6bR
T/KV59NNV7UN17UhSosO48KIquw4IrPfZNWDRbeIh5VYmH/gr1X8MbCEHDpmHtslhYHoPF08yaqv
GoOkEWZn9X35Kzk5W+0Dbf+DCU5p+vK58Zs7eGV7cazGrur5MMG21u1wkxTlJlsjTr9R94MHXtlY
nKS6G+c8NmADqjmvye6/uNe0n/md2OByvF2/IN++El1ZXJyklAyJLOdVpfVFGjvdOhtq09WhU79G
2mNfbO3+uWguSXmOptXUNm/ZZ59zcaJ2pUh70sG4fhB3JQZYYpB91azBnJz2/PnXuxluV+ucv+7V
1a8mI+Ahs+d4k47hNjLuEtfzWNMWmwSEHi1fJaQBIPrW8q5uKYvs5bSF25XztRYsLscyT1DJGsAv
3O4pmHz6boRWlTwanOM9ZBV+1ZnnFqLRrMEsQSNswdqm31KM05W2fEyn2vS5kt/qgh5zogJhWggw
+yCIt2948gIZRXBwjZifaXB5FwrCUXWNaccayslelpV+bOf2Rsv0IM8xPSCkT/Q06DUtCgti7Eg5
HqYaczdaOoa09L7bxCmYqcuvMrLCrEnO2ZCOTE+jx9JrnhsMG/rnBmiGckvpg0Sd3zdtyT5AU1j1
kDRQ7wmdwshyQqOM7w2hYYTUnS55DGQy8bZFLu9JY5zTWjwYurpr2/5MFH91tHdKeMUiqLBjfrh4
S2tshGYTw5ccQ+RS1meJ6wO1+a/ewOCONn13Og5mEVEeVak+bLSIOD4qN/jEgL7c9Ilx1qYq9esW
oH/1PQM2sHXaO3QzR8ZrcuCYZxTue9PUOfOiDPxY+ktVoPQjtcdce3bN5tLV2azcLM9u6t05WcPo
lLwJr+gZSegx87xLYrfPkpICczXmR1LJQ8PVkZb0UpZRygCmvU9dPUgMS6IO2HeM9BGLc+doJv0T
rfWKydzbV4m1dRP8e9pMmJvM88hHDRHXdim/Fib4XuT4FJfaYYyMV63N/aqJfLMxJzCngktOAFzQ
JYc4zp6tXHx4WWUzZZVfaid+GluKqUB30xgqBglLcpgwmMMxtxy0LfftDHiEDi7J9YdKDOcW1MVh
3FT3xOn3Zap9bRv3wavMp76lmC6ip4aSQ5s1gW04v0RKfVG7NTMmvtO1dkcErqjQ3lUxRTDnamR9
3O1HCA6HvG918OSnX0fRnwwMl0KwJIcYnko5Jvj7nZT2gYsIos602Krcvcux6UwzYsxLqX0vnbeU
ZyDTsVMOKXbP8olMAtGKs2HUewxdHApqHaa5dieT6Vep1zYEm8s36Xrbxo5Yl9hfm4QcZIwevsL8
b1X7+uR8uPCEARo/jZHvdTravpdnBuTNBdr8Q/eUusWL1UdHt4M6vFlHWDL/ivl2w3cmXrLBTKCJ
VJ+bejx3RvFTs/hTP5bb0tQflPOsMvWDSrWXifQpJKxSBLU7QgWcN9HJ1LKEQabgJFsBESDrpzkM
u6zQ93qRPkVT+1AneqjGPGhrsdPcMuysfgsdriMBEEATUBtwyLc+09/aeLgzSRLYVfJKMHvVlPoU
TBNlZid3CbjNwyGHc7b1E66S72Zz0MZmaxmtn2jJJq4Hj3maFiidQ4onyWrwcDZiV0YOLtD1EwTM
S9DL1BXTM++1IvFXp5HPdkESlnjlvprUocm0UJrlprCiM6H8nTf8YjVqj5IuMzX7bhziR4dEEHOM
xcOM8/bRcfWJw1+oSeCEcQgk8ve673YUM7lCiqBL88FHVXNv06Zg/dT4TdmeCx1zlJX2tUjih1Hp
rKZOYJUmc+ziRbf0baZZOctd96caDQ2UE1POIFhmMil4xgaqLrVowmKSJmtIdzS6V9p4aCsP906d
PeT1+JyJ8tRSyllj6BtODO6rnAKyEoFEUeXfhhitpFQMW+Vyv/Lq/QSaeEn0CVEVh2ab/6wiu2GW
UWyGzIRbTVbJbEEuxOgfaIfqCfXOTTI+x6X9K0tp2LlNmEbqUfH8zciz18iG3K4Lp5xayiKhmJOR
U2aKE6rux7xuvyPWjsQqv8WG0E8TNx/JJO8qZ3ppLbdiTqSQKJ1zbSPtD029aacBtFbkmGruDr0B
5sXFXkU9K6HuDDa2FIBmxQxbbPRyKMNItAnIo8iXRgNgW+iPbTJsusbsGc/ix77KkCK5AcWQPHCo
c8k68yUvkL1qp9lFbXuoEvPgGZTZpvboWNHOskaoJhZsHMcQ0PM7weOglJafYr4bjbRH4o4vval9
CG/62RJTMLeELJUOZtYiKVlC4sAy0oPhpnAg5+xU3lGSsmajAH9JRQMjb4MYcyZSyr0YaJAJibaE
154B6wqSzgbdk3nnYrzErxyKGKr36UAv4MWEGHi3HfAZjZTeeUX3Cwpt4Ckc9ZrlefdUlTlnjpY9
5R09ZKbcq0qrQLY0fpS8306VOvZm/96Y9NvUt2c3MQ4iSQKoZdwRu3/Tc+cHMTLBJlqAtlRuJXUO
1BObekiCImnONq+24Cljc0rIRpyYer03tMjPtHozNxxyvX4v8tFkNgFoJC4eyg5Hqz6JrZnhyDaq
UFFMzJtW+lMnfcHSThy6vHvQezS7rP41b8kB3JIfvUoA5VGhTLAcSenRqKTfD84zRHMkyxJz76j8
3DT0UhcJZy19RqvjF1HAXtLI12LnTdfsC0QLuJ9WzeDXBQmUQe4MnVsgOovelChdhFb9Uyb6xerG
r7FHMQqpkKasN5oZjw2uGVXU7MwhevamaVv0WcaorgKbpkjwOfoRgxGqITvkFv4L6RRIpSXdoJXn
g2tgXzoJKgVA0mpgLPEEBJJG8q2p6QH+sZ2mXyDeO/RO69tufW5bgsEn4Npi3vmdNnN2jjhSyTZJ
m+cukZs0S07CUqEV9cfIy9EnmALDUIGpqZ2SPTMKdSirsmLcrYKcRKx0a5eh0ZSzQQBd0JXVru84
KobK/hCOHladeitRTvGzrjk3PblTmvXGTR0B5vygJfnoGlAd5h042kgQu8PFLPRdPPGTkRMmXc1P
9HpXmd5zUzuBQd3XNnKeW3iRIaqApwWS8y/LqoHdGN9kj1MupkfFke2IxUMlrDtjgrSIC2Kk+eo1
6c12Qq+Wc8e3aO23hotOWePP/8jNyUFX+THJ8p3UnKAY1SGn2XamXQfB6pNX5MHQRWFqjU/Sgdh3
X9+LJN+TdgIlXXpvadnBgEO2xH51DJATjZCOkOMhUpVfguE4IRHOMarvRyE31GxS9MCjvR6p+0Ef
WmagY+j3Ls+RGDFVFNcnTyMx/s/wo1fRd8fFCerJ/eQOr0Msz5KMm9EsFKuS5kE1Xguymogww+Mc
KDTpRy0YCPUJROt6hoFRGihSeExW07HVvYwBKXRpLXUpOVB5E9/iBA7nmNQ0hINWnDWtPpad+JJq
9sk2Hd+j7aHtyTkepO+YuF+ioc7ivjuatL+Yqbcj2sBsDPkWxPogXb/PIuPd7OLASL3vlUGzo1tX
B60p36u8HXEHJz/cpvweeYUKXM36KmsviKpyP4ci7jw/iT3dgy7yWM++BKDAXUNj0ItnAj/oImEA
QSnTHzxFBgRJxv1As6fGmPdXB4y4Kw9cpiH3in2ag7JjNDZ8JO96VLCiy1/Sst4Rb/wh0C7PSfpL
DNnX1h7e4oKCSKHatrJ5TWi81yJ5H8n8B+QqClb19rnmYqOovolouZ9EvqVd/70VJA86HbGI2ude
qvpbFuGI52SPScPvBjgOPZk+eI58bFsoVrWkZm1RfZ9sGvvSaR5skWzxCYMUCT2e6BbH/MxO8uTw
+GinUwN6NPuJ9nIDOtAfBd5HSRKDzk59daLofSpzX4/zbdSq4zAhXfFchBiSeC2l882MMFkY4UpH
bDMwZF/6EL9m6TjtLVxRJxvAlYY8txnBIPZMZWKHcBW/x5ulcwT+ocK5ldNHEtfHSagPDSGRgafN
G5uj6qZd04ttgWHEJvbeK0sdJ9Jf+JiFaS5RtCTvZUdG5uL7FC7giUj9UkVbfbLPNjTL8VBQ58Sy
/bHyToNefU9zc+toNt50es4A5mTmFFk43MQF7Q5gAuxWC6k5Bn3VbFUzhkrTN1k5HHgj9l7MfSOL
vwwDpDBN91kk9ZMdF3DH6K4r+sG3errpqTqNU3RqI/tEK4dVeP9QkEcyXRs/3E6cSSW3Q08unemc
HLt8dr0h92VFj5qt7kipwlplz7yPAsPFR0nn6JU7K4aUbU1fs8i8xJPjsirDsRsb0FbBGOeoi03s
ukFdKAzRdRUOGbDDa52fCxv7SYNBNbspcWr0caZtBrhApeRdkZKgkPAChzwKo/LxeGCqtraRyKHv
Pn4pXbElGvFBCX/f9s5LYXg/M2RCtK0JZW0q/YTr2wFg7aJovks38SvLuANwiSA1WR+dGwtIL8Ad
SBQ9eXr3UxOTxrA34AMg0VGLcT1J5NbwxiAdjb0DF3ZG8J9FJAWHdfKUNsYDmdL3VNhPY+YGZGxA
1ZmjDsIDO+1wBI0HhJLy2yYfmEIGLDl9bdru12BoQVVEFSvFhJsG3+B+uRVV5dc2rVlHXe+ctvPj
iD5qRDxhVuRQUzyb07yzmZbEdz1xn6I8/hKncO+M2Gwam3soBh24meOR46qMpV4OvSVACLc8GU5Q
rM+YNZYnqQ0PqtL9iuuGT3n01cQMqtMnYUqmbxwNT6VT5rUvA05iNEg0zowufiPW9LXUokdcPI7o
0LIq6n9FMXkwq9i3SH4qTfpYKBR/onZjEeT+vqOvlpa+mil/F9IMRUx3Xpy9ojYMp9G9ifGyxOGO
TJRWqLGQtn3tnX7X6NljKhCV1vDcRxwfIn9qZbEbsFGOGhrWFOQlHpyfcWdidlYf9oTU3zqreQDW
I2WFCdSCPaYfei9DAGswR19hVkn3DiM17pMKacTsbbwEIvXV0PidwGUQmJRiY+XuTiUahujyjTMB
w0xbwEfiO7NtnlzNOQoZ/Rh6BX9pwhqZSTfJlwQBDxDXiUyYare0ACKGb6k97jXd9FXfEB+CPqwe
cafwyI90jJEZO0BSNc9XoxNwkEHU7k+A4JGLJXjiGrCylls5DJupzkIrt35iSAjpB27KGhf8kNxC
yk6nvdPhAR0Vg8TwKw65QnNxGJTdXRTzc+bhSK0hXsK7AfmVBC7SKgG0IufGlrcQ/K302nfAf8pq
rXxJapyZxDhUnnUqCvUzEu42x8g58UAaYSXZS4zoLVT31JT0u2OKZ6+RW08rXiIt3VctPdGi3uDp
CXiP9EF5F5ASOFUUjfWu2GBg8JhOEK1qUPZpwZ9SOiGRdZAMakMr3GwH3Q6h6fZWGRyAUBMzDgUI
BsckdK36onT7R2EPz6mbfql0Ehg6PdlghDK5FgIddXAwh5FNWsmAw2GiqQMjSi+5WUgU7eo3V9mQ
hqPFE6lbgO57PRTR+MTjQQtKR+tYo+yHtAUjQU0eJ3Ar1qMFWezc/GLx7MUeuo+JQm4wg2hpm7K5
cNA36pVI6c8X1qytHlqhar/I03uKp1wh06/C45fakJtMLz6swoNSUO9cZF29NCIJPMu+SxLtsTCy
MzeRRKRWYEWQ5Iv41ii6rTPgpWJz+2OU9t2UJT8msPGyqilOoyaOIB8SfiowJeGJbYwZ+WLuDGNb
oyHZKxzo3RCOEWojOHJ64bLEtPaFJbYNL78M5hROTcF3nXT+H2lXthy5rWS/iBHcCb5yr0WlvSX5
hdHudnPfd379HMhzLQrNKcyVH2xHh6MrmUBmAsjlnOOai9ZYFj/nSTlJ8noIU8DtzQtFLm4XP667
Z7knp6wLz9E6PwzqKLxHeNCDexqglTI8d0pUWKy51vHM1kxbxD5GTd9aaSMfl6Xy1m7yBRDLimp4
1hvtoWjkX50iu0aOdmlBOLUq7HDAFBNRLpVWvhajcoymMQiJ+sfUpoq9JMPRaOMXTW+CGOVwW12q
xBoTMEGK4OJt6tQuu+GxakBYK5CxttIlc5YIx5yShGAGNmNnQRC0jMn4MwS1htcN06EtDHtKjJ/q
nPzVKsQrdeToGsMkVlwvIW6+Y0A/RMNtVQnTi4CkqhrNdoo8hoVhkZu0WH2S9vdtFv0VGsopXbVX
U5S+F7l5Q8LkKdUTwVIK9dKIyuNCosemLd0RecE+k2wtIU+xEcYW2tZORlEEFXZvjuHISY2fz3C8
1hnO26x7XKsJoGriRRiJkyFFaKFU5tFEl5YTpAeQop104tPXK0hAvbCXLynQE5FNW91ExiO1Cu9x
F3tMCOg3ivQt6/MA3noYF+3SSepBzwWvU+u/SBg9IDn6Cwt+R3+9DYtnJIPcNPu+VNJDXY8v0tjc
pvnoTOAwFZCNjDDqhMYm7PqUeMsIJMHYdBcgsBF9Caa0bq2RCOdCMW/NgvxhrEhyZFpxE/aGm4BJ
SSd1Yil1Y/VSf9fm6y8SAupMGxCThLeqJ0EXRs8Kwcuoku+N0bBWQT6mY+ZURvJskPkANlIv6TM8
2KZOtuh7ppONk6mPmEzHtEuXBFOlVsc5mpEQHPEyVJFLMTHo3mEuul9RiZxFVxdRDSXlnYC7QY9+
R8nIb4YQiVhD6p6Varxoq3I0lMhPNM0d+tWwhTQ6y/1yjHRyxivEk0J5ssHUeCe2qVvnY+0YJD8L
FVm8utUUC7iwCAtpc6+khqcWIzJVUoBs6GmQpdQeEtMtV/W1XvsfolhipHqxqyK/beu7HukWeV5B
/oyki51rEVjw4tKPkCAE1w3Gb9vEHZTmqAq47NTy6zLqjYf5KmclOC0r/WUUlhh6jHdFpd8bivpn
tPQnYZiJpc+r18x5gILe4yqUd200uyHpDkjqeMLSnY1Jc+ZY+2Mx9RNZZTdscxcY5bhdD6UviAM8
B+UEqR79UJwGzKNMkSUo62uRKZNloI5rqEJ+aPTatMuyf0IL9YXMuEkrESDOMwEe0tTf0FmNG0tt
j9I8O0mVXLBadlNlqVUakq/jiqLG06nN54Bk2SGW9NOAR7KlwjuzNPKmAXE4ScAdKUnFsZKTb5Ou
EtwZVbyX16dKQF9pnAIDzFSAmZJSGg53HNtLGhcP0Rq6CwgowWiB4NvCXQTjFctnCWl4QjJKByWO
4oYGXrly8bMtgLG7KAVsrB4o1dgfeoJc1Yqm+lxBvoI86y2CptbOd5NAnjRhuNRxeVO14nmOlL/K
IQZypD55g2Ee5lxDnriWrKyV/Zqs3+c196dIeVqNFlB4CAnIpHt4ZzuGEacWXhKema4OGkesujRG
eDzAGMXpWZDaIF7VU1PEx2SpgrYNv4vN8gewdU7zOj/P8YQXvJG7gK7ErUoH94ke38QlvBVAunhn
/DCl8AG1rGBexB+KNAd60fpZ/8eYSm6lgnhA7SIrk7KLTFIsnj6fQZDgoOZvp1N4ajI82Ag5zHrn
DHL+pklgldVrN1FluxyQOEOGItbG81J1vkCEvzKpi7x61B5krXLkRFRtoVa8TAotSVN7S+y7RxmX
3smQbVUA22Ki2+BcJ3aiCjeDHLsJbjOcijavusZU6wulHceoQ4PM0iIbRV6rgVit3LjizJ1L5rUb
MbX6IWnUyABCr4NGR3cpZmfIkVKsUY6VFiDBZsC5UOxIN26GdIq/1P+h/lNUN5kq4mx2tZZOqFyq
9wtmKrXOBm2ohRPgUtto5rKQ6Qmu10p5lW5mZad+LjtNpDXhCGRFpY75BdOtGl4v0H4xX1MwLapi
dogFfOnkNqlWocIGmq9VA7i/Dn0WgBZU8uImT/N7Q9eDqIl5vby7PSVAAvmPWGYzgXbaTJhaoj0l
kwuQVhcjnBQCm9Ip577x8/pa7rdGb8QxPRFtJJooNwIUOD3Q8Sjp1AYGiEjAXXe4Lml/1/7Ri0WD
LHVNmyMdiW9SEk8t6/ModxcUqDhiOLvGQpQYYjnqqgl9pKFCOmNqXU1egEan2UIPUr5w+Vl2GXLq
PKPcwbqhvREf+jG9EVJqiKmgYd9GTMIupt3ZlT0Gy61xP7vKPd0/kLu8cOdgdsPMRizTINEj84gk
HvQVw7uwOrf5rznz1ZJnlfutEB/aMa0QpMQI4jhDDCUezE4NnFw8GH7liCfCmVPaNxRiaDpBcIbj
fW6FUMo4MvsU7j2Yk2NMBP3loQXAlq9EEQD9oPWfmDIgkD6Lyc3CyAQVvVvx8hj1xFqMm3G8v27z
dFV+ayDZyGBWDZRquoHkE2Kj8iSWZ2Xh/P5+e8xGALNWHYmqKByghFwAw0S8Ab7eZblDcsbTY2e9
4WPB7MeLjUQm3DdxXZqzApUiQw8qIb4pE3VGQ3R1TFNg9LfCrZi2d5EwXtb57fpq7pr6RjQT96tc
qqMphGFIknROsvkWuSlHNoFJU7acKMITxQbhvshQ8cG6KmlqFyouX2CXqDtHS79d14lnITScbfp+
FimXZ0WDTpqJmgHubGRJ/mskYQQmQyZAhVdkHCvUtTcikJ+ZUN/KUXEUXtT6u2zwrgC7i7URwES+
2uxIr1CHzdL0URDSn5iEOuWy4esyr2uJJ4px2hq4zlWUQ5d4BClv49DOo/rnKDTO9W3ZQTb4vGiM
54bjnPZ6C0GFXtit8IbicJd63XRqTJSn8O7pJVRz3iTenAM1rN8ixmYtGYfOw7TLuwly8VjIY6eK
Ayk5IHlR/Oi/1oi/kUUXe2MYqTi26rRAVgZUg/6p8ws/ORMLhcXjcuLNDHFXlPHeKOvxGkI2CHCM
VugXbkQvNuLP3sUT6ibh0SrvH8cb5RgP7hNl7oEC8HfTv+4rHpDlcCBbg0fQEg/cRxASC3c8vFOq
xLXtY9xZ0JcVdQJITYu32UTmw6oWD4/BRua8Lnj6saNDKx58qIlB0uKr93+PUVAm4NgJz3jcWoqN
Ig8wZH2OX+zGq49lfd/ljc2EitDLNVWwB+vODDDsDBuJdo0FcypY1JvIMXm4v1xVmfgiq6leDsP7
VharLRMHtMcuqC3ARTm7aLWqDpGNvHfi/feYqJ+CwPvpu1E2HobVJCMEVxgLQ+Z9+UrwN0ydAE3S
pCCMnx3QGJVQrYwUB1p0qeX7lTdAt3uT2vw+4wPZOsuCYqClMq1yNK6NKO9oJykrg+tGsWsTRJGA
CKspRGGnvScSimu44Ga/LhqKTjVGtCr3uohdTTYimFCVrciMKSOun4rQfJvIaCVkPQia9pUG8Y0Y
ZkPKXs9mrYImqWk+FaX0ovc8hGLeYjF7EgtlWZtVhzCYoh+qJ/mNFMacE3+/T3ujBxOGjLQUADoJ
IXncyij0gl3PUHAzy6qD0K+T1bfLnTkYMSoGw4MS5n6qdnYu4n7TiKiVJa9f2T1YB+ha8CpmR6QT
JZmzOUWj8WKamI8vDiEgQaeY9/TbDxSgL/6PHObQHtE0WMkKXVtFD6Y5vqPVRjCq3ZlTbI9VFYha
/KNc0UNeFa9q3ThL2D6YE8DEu6F8mifkf42E4+P7V/TNRzEneqTmkpL2+KjOHb5hKCtY/dYd3dCK
7AQ8uv89vzdi1kYc6ymNUMk5Xeu2eQun1F76oKp45Gv0R3475jZCGD8RFklS6wk6tSlS3LNdoIWt
yP7IVE5k2X9tbAQx3rKqSxq3A6Y+W1m2mh7Zy+6NtBNyvA955RbJKTH/rEeeVPqr19Rj3CeMh1wZ
VKzhcCT3ojve0udu+1L5CYhaVxd15aNsxW7u82Ai98Mc5qiIJlKgMuaqjv7lpB9zPK5iAZ2M0p8i
/qPNT9e9cX/zPoQwx2kkytU6yhAymS/x+piaYH4huPaNvHfB/sASxhT+ow5zW+9QD5DD8H08akbv
p7cGSIu8NmegurqRw7t77UfWD2ms9yuLstQR9MrD5zx70oof19eN7vrvVvHx+4wjg8R0IQk9g4wV
vSuFAdroSa9cIwWVRVs7q/ESkvagkuHhutz90efNMjIuHc5qsiwhBEuPYQuOKMmSXsb3nGB3yE/z
+9AlAAgDnjVyBTNuruB1EMYxPXVze/XGA3An7PDQnuaH6IDuY7vw4qC/QVKSg5bKcwPG66NMGBaR
pgq7NEZpLbHEHK/whjdzxrVPxs+lWFraKoTFmI/pneyuAUDYLbQL///GrTlasfxooA+OhmmGtMyQ
TlW9ook9O9XJX9etheMF7zxcmzurWhuAUG6xZ4vppvWlUv3rv8/Tgokesaw3Sy7Dp5M1OsqJcjAr
yRdHHoLQ/nPxw+g1JnbkZoNGhRKr9ffsVeGDOA9RtwbjDm/UkRMQNSZwtArQeeb3FHg9o4Wkw9se
dDuylt2mU/V0ffl4sujybrZnqISBjAs1gi57HvPSTea1sNDyCcRG+XBdFs8UmLgBGp2FlA1kdUlz
nqTOS83Ruy5iB0SWXjf+CYpskQR4FZFiijC31ikPhtUehFvVTR9RIEYNHNCFduaF9je0E3q88szu
IY0uFlnFEImissgdQjs0XUzoXX1sLL18KZqziPbAxjiAH9GaUBm/ruruzn3IYx/cuRTHmB6BPC2T
H4vBRIFN/SsbsxNaiB6vi9oPTBtZzD1AiVL0J8ktVjUuajSMN4C7ENwiVnHNGpvLYiyXXEIZF3/W
kyGzM3QaoY2XA2PAWeH3r9zYah+vFUkT3PLW6qkBUTz5E1ycaf7YGN/qqbA5OtPD5LfjdaMz6/Dp
UKTdDGnzD+GHYLW3JU6bwl5+9r8k26qcxGseI+7cJXepGeePBjKjyQFitciVj5Txp0D3mpVhmCiB
1CUQeYw/u265UZQJAYBN0FqZVmxIGXmD2J2nOuccoPvRcyODcf01zEy0OkOrCQf3dCmOmT8fBZ+8
8Ed099XR6ei/CjhZwixgpop6vc5A6RG7wUaz7EMzTBxD3DtzMPkOygEFyRJA2H0OmpUYCaBEhDZt
9j01n5ZJsnK03183wD37Aw4K1FAAMQtSjM9CpCab+jqll9W0D/qy7e2hEf8gWnsHnNKjEaJt818J
ZO8DUyNkYI9GeI6Q1VqUN9kI+qW3anSK5zzsgL1N2ijH3gqqEq3VEk2hkfrUdg86ebquC+/3mVtB
3gxrkYn4fZBo9OadPH/FoLcKMCYApP6kryQIkP3Q123lBVR/t+g5dzFUYnA2ZvfJvhXGmLTUG2Dp
qGAK1a/kIljo+jy2IK3CPC3FWuC7EMf0NDYiAIAsTOnwd9utKU5rcbITA5TXKvB/VxmRSeBc4njb
xYSHWjMlstLkeIaRlmjEOMRac3yWpxP9/5vDgxQjiOw7WHcZnQz5u9xgpChxReGcoov6uvHtIBmb
KPn947oa814QDfTiDwVkjR64ys8NKu+mnRyU1ZpB3IYgflIvevdvpTIBo2yN/70J6/dy6aMIWt0D
jsBRf3Tg2UNKOj1Oj/xrz25KZKMs20eBtERfD7SOgv6uQwGWoDCoDu9tNpwd3E2nbSUxtxCMgUyo
SsIN6tfBRVPXYqGp2xNc87k+xd/RUK8BlipxqhfOdlJfZm8CW7lMMBHDjghEgtzlSPz1nDu0oSi3
yI/WojBYPDzq3WwpElYAIgTWoaK/P4M3poruRW1ZaZW+c43X2qv80rBwxKDF3Kk88yA+6A8qF1uC
KvG7kh9CGZvVWkOq2xpCtVv0wOHtabqtG93RAJM4vOLbvr9/CGNMddGSRYho6gL9r4cuqWw5LXk5
5/1d+0fGO9LeZhVjgLNpBXX4yVaPq5O5GKX9MwGjCsXoRe827/6/dx+XgExp6LKJLg4WBChPjXES
alp1lolutZP6RobosTeREJy5QD90gX7frQ9hTMCMhbSP8RdwFe594uOF42Q3uYN/27U7u8TDuDDo
ERDAgQfPU3R/8z5kM5F0xBR/oZpQVEaDZNmqhwhEnhyX27fGDxmMNa6zGU5DjkqRfiMf+4MUJL58
O7oKyqSCwyur7V7nNjvHWGMkjvEgKxCWjd8JZv7Idyn/AmLfxjhYIB4CdpFQoCLkKrUAJ1R3D+r6
yFm0vffRVggTH7NwierIgFGI/mK3ByUQF1fzsmPo/NAWTCOjC4fiYRMEr794Hs1ZQ5ONkUOaViOQ
GJx4iDE9qjujCUyjNnrg6Eh1uGL4bJcUEF2IVlMdY4Ce+Gied8MnDEReoHTAy/lwPNpkrl1qjJHu
WsSmITvtjPMvY8ZpSo5pVVgcrTguZTIXLr3CELmCC6szYKLrXFxoWUY/aDfqrQTCKeCW+R3nMN0F
Gt0aCxNBFJk0lUCBjNSb+VUBOh84Ken5vVqCLWQWwdVSu8d8q1V58X36LHM2kre2TBDBRL2AGh/E
m+C0VA+jUnttBgSbyOMs7e4xABxViXKwigqbt9OVqS9z2pGGNqPFJkfjJLh1oOKuPrs42rg1+l1H
2MhjjCacKm2eCOSpYnSopskdKnLTCxWvAZI61G+OsJHDmMygmn2TUr16DxOLDrifXBBMDR5S8EdM
R/HuQLsWuhHHmEuPSmbRzhBHMStBCQke4gF1W3RZ0JCS3BZ/mpwn1q6FyHj8EryyQRjARDNMK7cY
g0XOSV9nO5yCZrnrwu+a/pXIjDF69KGhxRMoTVjnzTVBHuteT2leN2/uS4BQCPmx6/+lDOY0CwH/
llX0QqcpQ2I1nYBcjjBYpON2v8u7+6SoANeSdEkhbLPqqGeY68MsNm49PSa5fXRQB7piUUaEyM/R
tq3Y0hETqscI/UZAWbLRN/NGLi3P7XbPos13MPYSauUgYF6XHuCDK36nTNLKS+ikL2EwosMqwcWy
tZdT+GA8XXf4XbPZCGb2U5dqrTNGCM5SzMqlXiH4aGnBrBaP/Wc3UydtJDG7WoDMNxxoglD1MahO
+VETez3O7nCgb3LeJWU3hbYVx9xSSIYCt0qLUNOR9uEDiuieHLIDWKK4BDI8WSzNlwJPwUQjFrH6
BUAaSwnU1FItYPK/pUdeH/7+Omr0pQPEIQ1E2Z89sJxzvAbmcX1v5QYPqh89l6e/Uyn6A6+Ut2se
G2GMXYpV3Re5BGG5EltZgZLpPYlFW59/XDfD/ZzNRhBjh+qapHWlQdAERkzcwtywtkoURyUbtdpb
2AfH7ncdH4RbhHKhogjBhMs+EbWoLcvVCVE2TC9azQnHe7+vApPcAEA+mFZZai0M8iWGnqA3zFhe
avI4DpxWJ3nvQNsKoB+wCcRorq+kQk/wygYPPPr4LvO5fYzfmZSB/+ZrYMihpPepmzzqF/rS5xni
3ptq+wGMHWIsXOzTBRoCKE0IA1U8CGpuycslHC5zeRc3z9dNhLeijCnG2dB1kwx52oJZmnnwxKlz
rougn8xeErYqMUbYFx0IIlvcK5HnEuoAw3lh4/87EUwU7LIo6cgELULgCmUxplQ7Wxy/MIKx1YOJ
fRi517NagRBd9jEma6GJqIx+XldkN720EaLSqbaNAUY1aGWFFUImlF0UhxIJYQLVCYPJQTQCOROS
Pbe8sM4xAtZtBRH9d2MGobFKzvNYueMw8x7THCtQqedtFEtNzJtICjwLqB73AKHrz0gI2vMLqFxu
p9gRjgX6vnjXt32hOqotoqSDuIOJRw0QmFtCG8fj5LtunLv5RLhMkXuXDBUjBAZ6ShW08THmHedl
NeZyjDSHo/vxoQp6Zz4X7uCu7yRQhT/aogeKppMUhI6B90wcpG7lxPgHaIZf8bXNxzCOoGBY15RL
6muaYJUAwqhIZWtN+nLdTHk6M67Qa8M4tR3ErOI5QhpLL30xSqxMfjGUt6Werevidu1TBq2rgnZg
kNzTbd7YTicp3VjQGRfD9DXVr3lmwvt9NgiiwzUKG/z+kCMtf1u1X1JAUTSCoxHHscoIUJtWH/oO
dpgOQZ8/phLnIb2rwOb3GRsssnquq4luuyrabVeemyr1ru/BrittRDCWJU4YQZNKqNCV/dua9Qc1
zNFiIOrfr8vZVUVViKmAyBdQ5sxeS4ORdJFBT2DAo8mjiBg7cV5CuyIAMiWCGg1YD2xRM52GGFkH
iCCFD5yIlmdOu9cu9UMAW8QcDVLloDug75/RMRJr8MlBfaTPnsrpb0wuOSY1n99O2I08JsxpKuDm
6xrxewHPh1wcU/0oj2BeBCrq9c3ZTdhsNWOiuJLIEymAQYGikvGq28j1ugA+v0md4ln4Fl+A7WXH
ruKCOSv+q/a/kvTdSqdplk0ckCZAtPQx1jVPl0tPEG7l3Lmu4W7dYyuDGs9GBlCpMEWVQMNWdcVf
Ok7f2AMo1s/cmn8ld2C8+dJo51YiY/GYpg7LUoRWAgEYjaC+TIC11Kbs4bpmHKt/B77eKFY22thI
I4wkW58NGYiDFSdKc82eiUIdKfMyosaRfRNuDVyaC7sHil6weMthCYBhoz1dV4krkQlKamkomkB1
6tzZoeWV7Jk4iU1ZWikFovnzujyenzHHnmlUiWFQBZvyIgBtKw2RQwG7MOcVwtkptpg5DnnaTTO0
WueXqn0Na/e6GruP3Y3FsePgQl2RQU4hQLynHazZsX5R/mh/zaCyBpLxlzoHtuKYoCHkEwo1QBt1
ptAVca2tvdhTHtLCTS+KW9v585duQR/xUGfiBLJS2ijQW1Ar/dJMTzMes5lzHP4fa2jooLcTcYb8
Vh8ledLGGtYQ95En3V4DcIudlPvJ0b0lUFtO4N1tKURe8B9xjKVj9NasKzp62TvteXUGv/PnU+kk
R4wn2oaPdbwp3fI+4b4Ndvudt5IZo6/DoRn6GYtJaZ5FQLy6iTuLlniXHCYHqMCudtRsYLk1J97U
xr4f/KMzWzwFIJq5Til0Hot7QPhmOa86S8/F38/NDwHMuVkMalmtdNSscxWwZ8Ue4EnlR+1YOVNA
SudLXvchjXGDoZuVYqEL2TuiHQWdlbjRMQL9suL2z7w8Am/tGBeQgUk1lAJU04E536aPa3J/XZ3d
J8CHQb7ngDfHSVLDLEa6dmsxHGVwDskroRhA1qxNfr2WVgZEkOsid8OvjrFtPLM0pJiYg7LNi34F
fh/ubdX0Ok6xbwDPMUy0bykYVXmHGX1o/2YbG2H0Yzb6LbXZtKsOYSUwfRfzPHa/RHKIk7dMxtXj
W13fGTLnVbW7ZxuRzPkpN0BC7gAI6ZjApVwnyUN9jHO07F/gNjKYOBLOc6KKhoAIsoACXLByMLfj
DvdnizY7a0GpvjpoSIpH6LaQ/eXEi8w8FZlgEk5lsSj0sUyauxjQhREnQbh/ffvQj61xq+KYyUkH
Ab0zOsUDnahWD7EHtjGf0g/RYsN1o+RoZDIxRBUqVS2QvQX1rRqgmHKQNF5ZmyeCCRxjPLVa19JF
WxN7GuWXksJ6XVeDu3BMwFCAzzrUyfvCTa4I8jLl1Ac/1iMdyaseMc7icATuBt/NTlGtNw6WLGIs
mwsE0keSCpSdNShPf4On6JwLD28BmcAhhKuQAT6VEn7prmxWnhLWnFIoNdwr4YIFfJomYCItE/xK
9RHaffA9vrdhpv71VZPpNlyTw8SIFi38JuDHMH10q5jvzQfjqQ5muw00/67zxxMwNV20aDnC3d84
U3wi8Pei5+/fABx7E6BBhsRWs41FN3SVPsMATO8M3xsAquKyn4pW5KugVwU4LMp6pgNKFAsMMHeZ
x+uJkHcPH/3jCxjbqU1pMdoSXxAfOmTH7eS0HJtvMu4mzfcUgKs34UF3WhdNVjaY7QOw5CRWHjS3
4Q+K5HwKL1+LAh8fxFhY2GpVbo74IKAIg4vBH9fv1zee/sC1NWeOo9ZoxVUhELCMlZ+14v3cxw9E
kznnA08MY15rsqxJRLdWyG9D9W6uHuvi4bome56iKTpKbJIoyoQwAXNsdRkItTjl0kMUKMEYAGbw
/8GHt+fzWzFM0AT59DD0JRxSEr+l0Q9xiZ3reuwt1VYAEzCFVBMUdQxXB3PlrqH0x1bITwPhTvvu
xUmNXngIAZSixDYbFUUZrmtIIOc8I06CHcpv3yuTALMMrqu0u2YbUYxbNbLcZ8sIUbX4Ta9uk+7l
+u/vHjKaIYHfESTWtD3gc8zPuiFcJRlEWIZkER8t5G7hNj5xMK6p2Hiuoa+ON8f23mzAeo5mqKou
EgkDDDJz5cgrpZfWycD6HfpD7o2n3BEeFbQCIMsSOnUApLxj54AeAZPnOBmeNQQv0Ovc8F4ze7fX
zXew5WwSxmOs51jcKSofI/1NkMIO1C9gwTJNTqVqt3S+lcWsc9q2cjnX7zonAQqYaBWePN0r7/l8
ubtu8LG8CuNnUR4K8wx0dSfSKkutUaenCKHC23XL2Qv4W4UYZ6sbE+VyAVKIep+1vtTeL9pjvNzq
7ZOI+uh1YbtP3q00xg+ERsPIeYXl026JnxnwOXLX+IZbHGSHnikZ3oeAiE24Xa27Ca2tZLram0tR
33cZGVIYSZmeE/WUJnfDeqvON7PhSUAjjTRHHPxmBIr2LSG82RveVjJnTDcAZj+iW4m8uJQ/ga0g
5xXwd9MmWwWZA6ZOlLoVSyytek/8IphPma343RmQ8R5/hpW7nMxrB7kbQCIn736Q3hUuTk67dWke
XrZSF29Hm2M41Nh/izUEJEhA9EDFke0i6YRkUQUxxPEZ6L7mSYFga252oFkSsKXwpO1GFDAzobxJ
JNy5mMg25fHc9JOAdKS72CAaPNExUyArW9E5/Wb4pav+KTi8u/SukZiaCMgSEHmhu+uzhUK7dBLi
WHL6COwl4Te9QXe+ymtGpWbw20JupDCqRUQGfZmUQAox/CGbgXSs9nepCkILEdQ+s1R+u751u0ff
h0C27r4aQjFUHdRSFYqrLYOeZ339igjU/2Q05ytYwc8rh1mATAf+OI45cpNnNy24Dq8L2N+aDwHM
1oT5UJnZBAG9cAxBGlLdpcLDdRH7y/QhgtkXNawaMIdDhCo/afMtbj/Xf5/+fXbf4TkmmhHp3AkL
iqOI1YJLbQQgHDTcK2g/Bg67Lwe8Z9TeSm3FMAG+j2ap6gUqpghMOQARjq5wbtK7sWcrg37DJpQr
/SiJxUJlgEe+P9A+juIZzJpHBeN5yS0PapWnEhO8gd+OKnAGAw7FG0G9mcJbOePk3/ZVQtLJkJGB
MyQ2AdeRBM23ZSY5shoa7gws5XkEFjtI6ZRyOs1GqoAFYqns1qyegC/uZ7JhDWnvCSjccWx99yqJ
fgtFJArg1YGx9Xl5iyiculzJ8S0+OXZ2W1qCKz3QnHRojTfLKb3hNbftrvBGImM089zl0ZoVktMq
mR0WvVfHBxVw+Nc9gCeFMRs9WzMznKFXrM03ZgbiIzEBFrzWPF2Xs5MJ1BXJQH+uISKMq++tcBv7
1MVixjjnpDi1s3qqXbjhIQyAqC49FK8UPoV2t6GJRL8sxwW1NF5S63c9qXhTMxRwtEiGwUTDVgwH
heZtnai5W6KjYT6qvPnbnXvcZxlMQFyNOKzNdlHemzoTXPxjTwMJKcbmwAZhI1/h5K7paNwmvp3Z
y8+CmTA5FGJW1jUEi36JV64URDfxbeoRrHD4qAOzWsII+tv1DaXm9zl0fpJJmM4xU5BjwxRWsMNq
uBEAW940c06S6/cLx2cRzLPC1GS5jUfs2Wz8GU93aTjbq+y3w+T8O1XoNWtjmgPwVGawsiEH2YNw
CWSHnCzx7lIBk49idIAehO0xmZKoa1WxgR4osPaiLRoJ725GP/G33cCDHeP/aDL5bTpfypfCAMUU
VLidXAryBGyiY4HcOvr3uKgfO1lBbMxGGlV4s2DgH29SpYS0FgCU6La3JnSfKYF5IWg6fxrRE27c
S3Zq5ff4AA+gusLpK5nwzx/BRK7QFKSlmToQP9RnkOVUgDS9bha7IWOjJXPEjXGtz7oBAUYBLoxv
yeAu+v11EfuW8bFtTFSKG30C6xBEiPVFAeJFlfLmsrl7xQQlwQB7qFm3WKYb7RY1HgdIY2eg2R+y
e+Ksvv4oe607vIF70aXo6PpFeFMO17XceYV93iomPhVjX65JgW+gwOU0pzQGNIkse4U3Bf89uOMn
YWwZ12jbLgoleJvWH4X0VTO/XddmNyp9mAU7o2O2fRhF4JNwtNwT09d4OeWJaZspp2uMY33seZmn
Vd3lCXysLmd/ANukGJZHEcnvf6cNc69Jy0lAbh0WOGaeqjmTUdr56oczb9aaY+ls/RaM2XKhalg1
owvy8KT89yNNn3ediQZSiiG0iJo5OCrT2MvBaapzwjhvR5h4oDb6MrYqlqqXYrtUkY4RXBCVc6IO
z1lkJibUZl7nsQpNOlfyDC/3FtDt2MUBjOmBGllNcN0AeFox8UFeCiXXBriLAZ7yJDmiLAzOWd72
04++cj6xWVHFUEc0YEKpvgGR8BNK67ZavS6Fn6OP97pCHEtjE5/5+B//NJRzkt5N6vP13+csmMLc
SopJLPLGhCo5ohe4dvr8Ti44EZMngx73mwNWHQZxKiY4f6J7ofkQquCt4lgzz87Y4ZZmTkShraAH
LYxkmOSiGA+mTR5VhGWEgeurtpMj/uSgCnNnyNDIpgDqFYHGo6l4cHiC4w2jlGhxDGauNBq2rtib
Qhd4s4Btpgtl30NajS55EGRDteTGcDuH1uXNO16yff9183EoKExsqNs1b4cO8kRfP5ZO/kgzcSVw
Osqgxwh6d6A1ytyOfcGLbhtOOzbnRGJHAtpJjFOJxvAqrexCFgIBFGZlNhxNbnMdTxQTLaSuBixP
BFEZAYWpodplIZxjA/zrkvB43WJ4PsBcGtRUrpW4gg9IhV0U34fGjXmdj/siAI0qmqqu/1YbFAXM
MyrgZXJEzI+Nb9pyS8afX9HiQwTjyblopIYZlopD0sBUgty81DPnmcTTgjnCVyBa4iVWKc6K8b54
+GsQL/n4pYD0oQbjvaFQ68KgF1gp1QOAoVjfLDzk6P24/SGCcdlaahs9QvnMmRYCMWCi12Pv+mbs
ZJRoEPqQwbgp8AOnbNUgY/zR6BhfTf6IbpSbJbfDWxQErfp57J3rInmbw5zmcqZPYmti4YTqXhlO
U3eMVo7780QwPjnpupo0Nay4LrRzhtKNLKBihNmV65pwF49xyEGbq0YzsXiqXz7VQGsAHtcCbBk6
Jlbb6XMqcE5yjmJsc5XQG1oWydR3yp//Q9p17UhuK9EvEiBR+VWh1XHy7IQXYaNyzvr6ezi+2FZz
5CZ2DcOAjQF0ushisUhWnaPp8AffLmpOlFlPTH57BFtPNUIAFZ1cMErCJltDfqi5ScmbFL52f07a
Ct8zZVnSTCJ+5rYLRr+FlC+2CJ+8hf2PsYFW3tv1KVodsDME2wiClibSxR0gEuNmzE4N+Un8v3G2
BQST/UDAV071Gs7WG89Z9ybMu3L4m0PxAoIJmRoUfbsiB0SiH4zsmKqc52reKDHxMkIldzxHyHgL
3y0SL/P36l+wl19M9ic621byBwgN0mBmGx5YQl3jjuZX+dZ/SpEQoF9+J7vTVr1THq77wMpN9SU0
NX+R+qh1J5v6x3YgWdMeWov28NPY6c9QSN5TNiEkd5zNYXUNLSaMiapx18ixTI0de6gBlZPjd6kr
NKOVDK/h7P/NdrdAYyKqapAgH+j0Ge2DLt+K9UnhLdXVLGcBwURUzS8NH8cw2TEhzwwmSqlsrbw4
1AVnP+LhMBE1kwrRL+ihtVYeSPk1GzV7wv1j0HIC6frN9NkgtsUjV+qkw0s4Ys+7MVogCcYNoe7i
9l3czSiEMZ81S/+g08cBk+OOHBvZGpwajyrZUGK6FG88xk8JjhnoLz7GkI5yhiMagx51ELzyuDbp
yH3K/xcGMzFEjQtID9EZ/Kfqi9ZHKhv+w976zfsCh4kloIoUAyifwfVTW9pITg5RKnAKHZB/f/mH
JGZ8Hg68R/HVVGmBymRj4dDHej3COs18mbsvEEngTBr92Z+HD6VZxDCVz2x8Yk7CQJGRe+fHdqd/
Gw8duozt4I42m6hvumxJnBCyfho1z4jMklNCBZokTSejxPKjER0X2LVrev+wDf555QkNkWcwZt21
YzWAcR4ti03uGUbllBAOR0fR9voornv+bxT2IlKqoritc5jUQsta24/mS13brc9BWfeFMwqzIaOC
XzJCqJg70/C1Hr505vt1K1YoAiBZh152WhCIekD2FdY3gnZKY7yOJJOleVT5oKmsxEPx9IMhgVyn
/4pSNif2wpjjhWtreAlMx3exkYml3KcjBRb3/S6+pZqoMu7AeJIVqzcTSxxmQ0mLroiqBi+TtDJc
OuYgeoq8eR9uyQuv4nEt9VhCMV5uThFuQDpA9TpKheEL5djZyRRxMpzV64glDuPgZGgSHAbxIKh4
/l7eBu8KNGyzU299127bLwQUnrmtub6b7nObR5vFsZHN2g3IpBvomIFDonymz1+L4VHOX647JQ+D
cXqhCqapVClGvAOHHBh6PaJwHH9tYS3GkGX3U0g6hNoADBOa6do+DTknj9VEjYiyhupUNIfLLONw
qSajWdJNWdwH2BWTBCx06cE/Kh9EdClcveC1Yq6FpCUks6RidSRmDqFIx2y9pvia6M/oDxvNn9dn
h2sZs6JaLUTPTYVboggX5TtaJBacoFri+JsAmiVoxdnzbrHXJ+s8lszCCtsiV0Z6u6gZNyrKaQPO
mWTd4c7fZxZU0YO61af7/KQbliBDYkF4VAXiXR84+ivZbXcxPZ/StMzQosEACgl+NoliN35lD2+Z
JtiymdsyrzSeM2hsaiaSsM6mj7ef0JmML9Pw5bo5q2nn0h4mC2vKVE9JQu05pUeo06P4On8pntOD
ZkGPGb24w5bei/Jqk3j+xzbk+qhqmRoZ/ldBTkDFE0r2sz3ELy06VRSknL5dcZuOacS5NnV0rBeb
FRiHJH2kj8W0/Crapo8RBCAlO91OW57+I8cX2arPoNKjJMwBFUz3YfAmqq6PEMiZuvXN97fDa0yk
CGOxCirjwx75lXzJX9Md/NHqKstwVLdG9n5sb+ZfBogyU1vk7F88x2TiR536mtRSC4V6DqxRU6yy
Dr9ft5A3ikzESGo1SYYA2VnQbgxpsOLxrR44R1X6O685BRM12ilMVDC9IA4G97XytetfpPKOEFsT
FM4xi2ONzlTjyA1pG2ECUhlv8GBsyaPVjgHHKXggzK7bd6LRFzJAErIfx6NfbxXe9dK/ZJu//U5n
Q8Y0mW2iYoeKd5RALngXVVu6yXbRm2jRbo2ptn9wNbbk6/PEloH2ptQ0JX0tGnBZo9mRm3ngFVWQ
3FJtg2478U7FHAfXmWgRpEFvTDMcvCoOqKTc6iFPXWClg5+m7eeBpJO5CEh64veCRPfg2hFu0129
kyzQp/w0wAnVoY++tacN7YCJnOzb9YW1Qmp3icyEjgSVQaMaYWV1e0219M5KbgYwtZq25M04z0HG
r91Odyne/mSUJ+V270UbmVM9QTGurDy23E/o9Ez06YwaY3hKG/UxGDS3bjMLcgHb6/byVgUTSDoy
TFUXwGP9sbP6WLJMXALoCWdUeShMKAkGyN6NBtaen27b5DU27V7gagWuj5oO+jIDbcMou730GUUS
km5s6YnVGX5JTrqhnGIg27ExcNnO2JZefxoOvMaC9Sh5RmUWA9gAI9LRpFTxKwvqgdZk3hYCiLxH
KwaB99/M1hmMWRadMJiSouG4jDsxlNQY22GAKMbIi/zrC/wMw6wBX4rmXo8AUydvJEGofLxuBu/7
7A6ZqCBaoGFyDo9de1tIf17cTxfx2QDGq1HloEKhBAYkRrFB7fNDbZRbqUo5Zes8Oxi37rXS19sZ
dsjTTQ3yS825Pk7racxvM9hikIjkfqCh9BfFWr2VqeA8euzrJ7N6bOa7tr7TuJ0k6+v0DMjskSSd
mkmJYdBYTTeNkN+EeXnXGsPbdbv+5dLijMPsk0JgosaBLtXBHlzBauxgL+7Qzo4LOl5xA88kJiqQ
aYiKVqFz1NtF9jBBi4R3YfEvJ4WzOdRPFruVYfYdiPzhbi3UYzpXAKthsM03IWKP8Kw8jXb1lLrT
4S+o0y7cnK0TCdIykCJaaIO9Cp300jaBegz2KVyKZ47p8FL31WvOxbJi60T6UhKTkeIZJ22v4w01
sysneaIPqPyOLU44Z+tCgoBocaYDrE2MLXTI3SnUniS9uR/a4Ot1f1yDQryADCCqstFNw4RVSMWo
vmmIiHdZb0NBzhZ0eD5k4RUeNdGaNy6RmMgKdd5SgWgo6tUgt5c9DMKJ1Jw3ztXFtcRgomtX9M0g
JsCId/8wogZu5NEKvPrE4xbgDRwTZxulAlfEBKjQPInzHvUoniCWliLyFHbWIu3SJibSRqiliYuW
4LapOATjPpd5g7ZuiY6LdRO3xWhFulzCpPSLqSjhAmrg1LsSnc8DmIfuGseglB6b0KVksqkn/bju
eet2nWHZQBhrtZj4gM3T54kci4pzhlste0CD5W+7mPAXz/lognsUdoGQSrBwo4WwZLqtJYJJKeTy
kPPsoX9fRMISHEBaB310ZyjDhwAbLiKjc33I1pfQ2SJmsYLjSo9GaP2hgvGoR/dR5MwBr4yVZwaz
TIe5iVTSAMP3pdOgfR2ygJN38xDYRVpDwjGAnJSTqlsz2ac8ktP1iZdFXUUqLJsm2++a6Yms9zKW
Zr+RN4o7H3q8mebbDpRryQZisbw7zNVpOeOxZ3hVGGWhbbBCs+65V3RLG14KI+fkv6s7kLxAYZap
gSeVJpNgVe1MLnET13zQnA5tj60XP/NMWo+kCzRmdYZ+IY0+Res34Kmxk3v/KTp2Dq1lDhr7uluv
OsQCi1moeHdI1UKHQ+S914e3Uvzl+vdpKGbPlMuRo/iLlamq5WCMhI4cOhHrqN5WTWQbWfOlEnM7
QPbaST5vtuhvvobJLNVmyszeoD5Ro3MCJzKUkATPrdWiV6P2gg15uG7i6s0pGhxFEP+ZKnqGmTFU
g8TXzVKmxee+h/naQ5PnTXdb17dqq30GL1PJMXH1umAJyQyrmYJ+zCgAqXjypn2MUTRbDZYyWPWh
eg4dhRKRQ7UmfY73uABy+8GSVZt7BbS6eyF7kcEWgBJBVslYMX0/nFuE3Uq1xg1WxtcQfOGCO92p
J/Fu3Edv2tZ8kzjXFKtL/ozK6hlLM64l2hGofmUcymn2jHY8KdrscqaVLrNPbrTAYRY9qf1ybELg
0PSalu7NpgOlnh1y6q36gyvLuHailxdw9OcsVkrha5OezYAz44dWvjX1U149kvJN7rLNdctW1/wC
ifFXlLCPkKCjSDWy3Nc6/fYX30c7nS7hHxA4M5vMJKY66hKw5iH9XJXPuvJ4/furBx9ZVQwQHJii
AS2ey6FSBKUohBoHH6GFLA2lhVQ3+SbxxF2pW6rbgSmm98qTGVu8pvTVSVogMzt0YfpiTSQgm1Nj
mfpTS+5z5T2QWyuQI4dj5mrsXIAx46jJJqruQoCVTucaXrTFHeupqizkUZkVHUFKCRbA/HnGSfaF
Vx6/6iMLbCbFFsbCnCpaITEU4i4khVvIg3fdPh4Ek1z7k69oeQsITTqJyoPMK/HmfJ8t7OwEKZ56
+n2p9wbpMPGYklajHyrnUOujKZr5kQotFqwWDsEUFagX6NVd0+KmRLDa5BCVoX19nNZzqgUQNXQB
VFeyDrGw/7dIa6glmbfCTQTNAsFL3fSnyomv6/vZAo9ZXqSZS/SdAS/5pXj1Lt8UtmCHv6jOJ5XE
DJzq5bqFqxF9AcisKlUf1TShPeCS/rUNDqgztfyOc9TiYTCLSUhkdF5owJjJAxKdKDi0XCVuHgaz
aELRjOaSDhypY6sPoZihPEli/zf+AD4ZbBbENPAfzPzUui5UEw5f6JvRb/FsulHeOipcZRU7qvue
fOt4F8BrS0mRZKiVEsrRxR5T53HKSBhqyLJTkO5+FQLeLToPgNn8JCKYnVgCwJxvWkgth9s/97Cl
AcyWV4l6KKtExQ1jIEC5jdy3cwkaGfn5OszqQWGJwy5VDYzWYMJAzgBqU1r2FTuQFUADVe4G4Cu7
jrYSgCBqAo5dYkKFQWKbamswtEDOYlYcQSWY/q3e3CTqd92YOA634tbQiQJ9kYhyNpBQMP6WavGk
z5KoOF21GccHnRwq3u0RXX1MrnUBwUSAGc/K1ZgCIhX9OzwMeaQcN7OxGXtzN/nj/fWBW5umCzg2
GLRzHxgC4KhIIXHjj8sJ9Z6g2jXY8JTE1pL1CzQmLOgKMq4glhQ4hWiD7NDKcLfzM0fW7jvht8rR
QOqbOeVP5CvpnkB1Rt9ps8UxmXr4tRFmdluj13W/HD5MpvQD3akHGzptJycOpTvgEbGs+iYEQkzy
wSTGyhW1+jTHGboGHAJxHeFNM1At4+8a33Cu28XDYQJHHhU62CoVxckFYoPi9xjowraJ0QTRhpxL
LTpCn0ZwYdKnGGIYgtDCpKF7TuS3unlpoaWcPFbmrgmPasTZhleXhAnxEyS4lAeDmbC8bKVuALsr
KmFzyxByV5gcXXvNzdoqBt7N0xqYjJ1EJwrSGaz1yxRjqPTJnKBr4Shhsu/F7qjOyk2kFcc0IIdJ
LnnFxJ/jPQjCNUryL+ngqGVzp76LCjXrchUdMdss9jKDM1efQ9bl95k4LNZxYrYqvj+0x8k4dkqE
qsqvf+p6wDA03ZBQ5yt9Cr9TPY6t2eF9LB9rN1dap+xUt9QVKyYSZ/XSCHHpepdQjJcPYR6FJKBP
cXNlRTJxO7kLwTSovOej+KroqZ0IAeGAro6hKULDzzQp2xfjgCTJ2iKSIhVMo5XdyAIUx4g9yzyJ
8lXbzjBs6auYBXEzp7HqzP7oqKp+zATzkAbDftJKu5h9S4jUh+szt+p9pqzRjVPF/smG/xyKzXWd
YuaywWmGwlEEybsO8XlBYcYWEEzMz0YlxgEEgwfC+APIlZ46NXZHCYVt5vzeEZHTmM6ziJmrogjS
tkhhkdzf+P4uGRqOM6xcSl4YxJZZ4kTfVSUIdR2V2O3RPMSOYCvENr10m2x4x+x11/s9QWyRpRKO
RSMPADOE5DXX0EVhlNZUcNv5aVj7tK7Os6Qx6wpdr0ujqv3CqJLLpv7RrX8NjdlA5iyqhT5PVEcK
pJMCmcW+gYBlpG9HoiVWMKQezpmWPwhuoaKOSkQBvw9SOoTIYG5/ajk6j8rMrovILZPMC9EWVyc2
mpiP9Zy4Spo7QW3Yitydqr51s2bcEOVbQPS3oaKUiaAZGiLwEbeSXYTxn6unXboHE3Bl1D4Wpg4H
bIbJyxr1oS1V9/qSWg8UZ6egTrM4BseTMZRKAQiTBkE12vsFuoYM3Zpr35kVfT8l6eY6JGdZsQWd
sx8ncRAAcgB3HYlctXv6bwBMJOryiICxBgB5IVnF1DxkgfbjOgRvLTGRaJaTSusUeJ0/3Kq4pTAf
Ct5uzoNgok9nBrgv8AFhjndasEnHB0nmzMQ6hI4TCHJK7dMZpJTyuCQ+NvQc/AmC9K0MlbdqSJ+v
j9Va1MZjh0lPOjhcs3FH0CLIwuUUJQhABjGDYtdN8+cx+0aV4q5jrVm0xGJiz1h2vWDO2NOL8DGI
3VL2surxOsTn5BhSlwtzmIAjJH5UiBQCU5+OBz2+HbRnYeQcQ9cWyRKF/n2xLic4sVG0QGkbtymf
k55T2MybFDqQi+9HRQMSuxzf1yrN0fX3RB89H7SW+SZPvl8fMN6c0AFdQIV9bvpNgPkvq30uPmWd
1UGx+79hMEteRwWrlmhY8oF4nxunobjPDM6MfOxb7E6znBJmzSe9AkNMLMip8ze5Ud13o+wZ/ryL
gvhX2kSnroVpfX+qxHbbVJqnZRNEHKcb1X/6EGYJbhMjdnMJ1JZalvWWFgRWjx2lSKsnIwKP6ABx
9jnd6pV+44vdIQwyDxVPd3E/KaheNe5HrfsuzfKG5MVLI8xWNZavRtU4uByZLCmKsK2hUDku3DTJ
dl2mO+Go7X1tzqxSrfc4O+5r1ODowexgM7lVcvE5KPL3QjbAW25aQih7kM90BQH/U2ltAlXc+X02
/BfZb26nXH64PmcrFda49MJ9uwzSA5QHE8YxgiQcJzPzJUfu0Alc3VCm2OQ5OuEIvY+ejNfUHQ7G
g7m9Dvt5ZYGnGicLUUMogooHs37bDoT0RqNKTiTtyuJOyznf/+zu9PuKplCuYwP1q5fuPpbESAMT
35/G96aNbUOwjYZzjF1JHAFCJFVSMHQ4WTL+XgVxKo8xQIraKneQ2XxDe0KwIyDyxzUiV7KGjsml
61/CMa4vEogokhRw9GqH3nMUP8utYsm/AjyWpF7Ha2JZG0ONPpQosqLiOMvMkdG2eiTXOUS8wm0o
3pfhVvxzwQ+0kOIcZkIgAf/B3gSYUaCKcyCA9MnINrKR2jhwbnKF96i8MlN0u0DZBk61KC9g+cYE
LPBAEou/S/HXo/pvMLbIVC8CA52+JXKGoYYmARqOykeBnKbSk9Thr0LuGYvxc8mPlEIVYFikb/Ka
WLLpGgrvhu2zI1yMnszs5wYxs7E2sE0lnXobB4YtjqKrgqn8ekzgwTD+Zsq4qOly2DKqiVW071rw
nPD2D7pGLtfQpSnMjj4IuuQnPbbBvq9/Qh9mj2fIbVhXv/wcQa5O7sZYd/+bWdTsxc6rFkoriSXM
CjJXqvcFCmyGP28guTSLCeJKNMxxMMDliulZz3EcUnnvJLzJYWJdUvUFkSc6Of6uSh9U003+/GL1
0ggmvqXJmKZDA4i8J0gay4MWK7+MsrKC0OAJ7PHMYfJ6fR5RZ07XjWoqdhxq+1Ak4IqcOdsQJxSw
vP4a8YMMJ37MvVlYRl/iX0ss3LD7HvO6bD/vqBej9+laOhWy0kQwcPpStkO8M5YK552ROtGVtaMw
YWDOSVuMOsKAUSVWrHi9v6nCO1n4c6LdS0uYOIDUKY4nGqyjIbVCKbUniAXnMif3XvUA2UANrEZU
PHMzkTOL/difoZzl5OK8mf23qq423D68j4qdT2OmQCoUjwWyDMWPy8WvpUObkwkomj55gtE/KHGR
WilIZMY4sQYhOgp+vYPYhCUPf/4yiHFcYDPriV4+Yj9EUCDtxsSequPtmbs3rHr4AoRZSH4gtVlF
N7syTC1VVL1ELXaCoXxtOxCWan8ue3VhE0szLnVanolNpTp1X9nBcBrqwkqSv9mIzjaxyWOiipBn
F2k01V7KwnckUBcpf3ONupgdg1lNRYUjSNzDM+biFLbbSDlpw5tabUhqcHIEzhQZzHqqw1aYcLrB
5VwtWYUBtg4l3bfdixZ0TprHX69vdzyXN5gtVgxx1SeOgDOR8ZjQ85GmfpMG02teinYcEeAXeGlC
kbZFeo2DvrqqF1NH/77YbGMRdFfFjFGtAjQ6gqcpCXVHMh+u28hDYbZbUa8yoQD7nZMlMS7xUS+F
fH+auTxN4ueIa6J4hD6AE8QpNj32SZZVEpGJkx77Y+OZN7WLRnkbkiGcfWqFuAgFnmcktvIQb9N6
OXRAosXNg0dcyIV45Ck5htsMjaGhm3r59z8exAtIJgCHHaT+AsixOmXwIDbPcq/bfX9/HWNFLPLS
LmaViVEXGgEEk9AXJW2SLfiM9/KGKruULpVpJ9u3wBvtwVHtDE/FJS89XylwusRn1p46j2ENUQ/i
jBsJom8xVYAQ76ZNvBW31Tb1CGdXW8kCQGREiAJNNDzdsfvNIMnoYZon5DLmsYvuWpX3XrfSSHx5
X8CssCo2J8M3TCosM7jRi+i1R9SeHMiPBArWVIKz2GVvpR3wpcDpWF3upReHRdZHR3MQJHk0qY/i
6orWNphutyFv4z6+MTbJYy5wAufnhOcSkPHQIp/VISQA9LPASsk3kn/tddHuBdW57qYrVRsUSYWe
jIKK409pQlQNs6L5PkFdd+/MTmNTNk3FAjuxk3vcKnzq9J8H8ozGJgZqHpVCDTTKv48rGFd5QwWM
Q2vITYeX1X/efS5NYxIEqHnOadQALB0fe+OkyJM9iC+QEQ556m4cJDY3yGsxDswGlwlV6Tsyka1Z
2ufTd2M4FH9x4Lqwik0R1KTrwkKHVYp5Exi/5u7tukfQUbkyRWx2kKRK39YFbEk/BFwSb9jQaPUX
cf/SDiY+xT2J2nkETjF9UPOAludO+ZGC6sC3VG9yCJUZ9K7b9jlGXWIyCUKj+kLm07Ej5D6Rv5c8
pbMVuqtLACZE+U015eEIAO198lqsJ+KKuLRwI9d3hrv5V7htHPnUusUTLSrkcdd9Tg4u0ZnkQEKF
qVlSdKN79oOtEvdWzivQ4Lk6/fsizVHHcZChdolp016j4vvs4wq8dZJ+3zWcQx/PGiZWZCB+SXoR
1qD3zB6HjVRHdphyblLXA+3vgMTWY+hFCl3xAeaMgddNuSMkx4aMThZ8u+55HGPYggx9LtUOrAYw
JpFcf9x2onDCY4N9HWWlyvjCAz6RCIu+CXVewMyPXW1VVCIaL9iuYBffNYjjOPVN7PIW1UqmcQnK
ZDpxI+ujlgRoTQjtejd4imCRN/V9tCdHdslWf0teOGau78e/Z42VBjbNrvYlummVr/pjuYPApZ3Z
0EqUvAK9sa3H45Vdnz1TxGFdhHIX2xthFmZolJmBTbLdCdFTlh5DmWMTD4JZu2Bf85ukoSnGvGmN
p6xGp8r79WFbXbpQGRYJLh8UXEZfLt1pTkD8TDffoCV2od/lxWil/p0ofxk7kZPArNx7wykWYEyo
VaES3Uc67PmQqfNCJ7E7qA+IiOq8rYRnFx3aRUjqK1x/yCVmpxneA8PJzF95ZwXNaxNytsb1ZGlh
FDNJgiSUfprAqEbFs0u5AY+Nnag27QurPd/mJTDrK2uBRy1fWFZGSlkUOfC6vXzbHzsv3JTbYKd6
o9vaIXclrwbDBRwTcVVSFFmpwUHk6nVItzm0d6bqlPJ6IdZ3yQUOk5gNQ1hGMRSrP3r7+tsRzcyN
J7jCl+wVHZlgBIrAeKAcShs06wde5TDHyI8ftxjToZnq2AxpiFR7dzAOQht7wrztuCJ8qyv6bCVb
Sd5XjTT3JqysndHJ72izdm+ZzyM6TMg2tQ0793h3yzzbmEjsq52ZZCgfdrJKtgLoJpv9bBnSo8zL
NNY3moVxTCwJJ4O0XQokSlU6fUEHCAgkpBvymO20TbwHm0nGSQfWV7lqInbRilo2720CSaiHHLuM
HnZO1X7pxa+D8SwOklWXz9cD5frMnaGYYTS6YpjmAVCl8t3MTzp454rX6xD/srTPGMwABqoWxFUW
/dNsqh7mA5ihkRhS5bPcU7m6MKuZr3SGY8LxGExDIuSAK+UvBWqVKoHXz/0vq/oMwYRhvTWTuZlC
sLM8zhuBalrsUXlAqQ4HuL6yk++p5E13KF8biE+KD9cHlDdnTGgeG/BIzSrmbMxPkrhPfG8uOfun
tHo0WgwiE47BBVh1ZQwLaxyOiDfZ8V1yo6FqQXAT6L+ffCgWoejoGYUXex5hC28Cmdic5V2N9kGE
Lb0+ia2Xad718fuXve08fUxQTpRSj6cOximn5hdtUEM15Iv6jpICZ3jhVRRwZotNh4NMnqfCxGwN
aWDh+SGL39PeuW4RZ8TYXFgdWrXJqEf4Se34jbkxW17mwTODCRR1rpqpTwNF7H8Vtbt5mK00/HHd
jJULUppJ/Z4YNtktZ2EMqwogfWcZpx4E4bQFapOLVuXIXr8XN1pk8dmo1/eSMywd3sU+qcTK5KsR
YEPtl2iAQCc+drKrKqZ13T4eDhM24n4oM0mB3w1Cs4+F8E4pSruCQlEz/bqO9C8x18TTFMRPRENh
XLyXQz8ZUFmCY0MP9ckGffUo4FXQK2S8Eit0Nc6V6L8kwb8B2W7ZehZzdRZiSjpR7jR73kq6VW6n
jYYo3/JYynnmqcylIckMiWQ10BQQSOWgvVEfgiNlN+x2lN1Q5BEgrby3UM88m8e4f1SOSaMoGE//
VEO0vD0EO8GrkZjyzl/rS/kMxGyWFVFR5l0nIKvSy+NsyJu+/LtocYZg3B0NfrWSC7BlJNMvXVfv
O0V2rvvf+vZxhmA83VdwkSE0sII2ADdeBikIweOLoKzV1V1MC7MV+loFkdMQflBv5tcJ21TzQSHh
O+RH0KCRv72h13nzj+vW8eaI2RxjVBskFfX1OXmY88M8Pl3//nr+dx49ZgMMZF+rm4x69/yWZ5s4
v+vqd7O8U1rOldC/JDJnJCZMpBoUGdoC89S4ouS1mCoQhVpRB0708EsHmXViCV6Mg2y3Fd8Dh6dQ
ubqpEIIOKNzJm4St7YPUtBIZ9GJ0yn6N8UNmQKNc4oGsztYChBlNP2pD029x1Ov12Jqbh3x0r08X
/cCna+QFADOIXRZqIwoLsH1IPzXhRTde2trLhHcdTGZ8vlAaAK6gsYc6ZRQrVZ2xWZF73yv2kDj6
Jt+Y7yKSl2k7vxl/XpeGyHe2jj3b5VXZqD2tHhSKN3n8Hoiokd1eH8DVfXEBwQRXv5mTwqcQs/5V
IXsx+N6RY0Q407S6qhYoTGStWzGVCwMopJF++WW1S9PcKgjZ9I20zYWYA7eezCzwqF8usgq5LXxT
6eB3KGv/okKNqrBNvE2i7ckSv1O9T/9Bers+kJz1xHZa94n+/+vJUEFX/yC7pjG5SvXnEkrUJaCh
oBHd0FVWnWTOh1qvA7hgO7S/hGHwohxPaHL5ZBoFpxFzPcIvsJgIr3R6FIwEm1UcoXJasdVjCrIi
8Uf6bcabsg+auya0MtEyOTF4fSjPNjIxHhWKYijRGFzHxyZ4TKaXRuPYxoNgApNSJdM06RjGRjMs
vxZRJX9oi+frLrF+2FkMIBOdUDz9/7NBvxlc0U030UncNXiHzDamQx7+Gxp72jHHMBJ0mboG3lhF
V7KCfb3tbUSnTbThJp3roR31VWjoISrK6y+XmJTMYTXpHwUVlD1K3oaN3eOUBWabwokelZf4VPJa
nddn7YzJLOu27011NoGZmXZOu2gjPAnx9JR5IPTvi9ihBpk0xChEd7Li4Js/9ZSWLl2fKjrvn/YR
HA4kDJ6moML+EiJR6jKeax2Pqx/7fvTx+CluuU8m9DvXcJjgTtohG6HSgHfCe2KH4HkXHnQX3EMu
efmrM+rCJNYdhDSr2pa+XejbbNr32oErMri6VS0gmNlXglqoogoQcbbR+icZD3V+Yysz78Cx6gAL
HMYBJJA3SUGvoSrCeDSj21k86bwovn6mWWAwoRXcv77hR7AlP+KEaDUnBWTGYAk8cH3gc4kVNowF
EhNMFXXOk1AAEvHoW0LmtftqR1+9eR6wfjBcIDExVa19JStrjJssfQhnodEmt+KXEVcHotM8Cg7v
eoeLyMTXepwltWiBON+2jrSh18PyQ3/obR2kLeI33lhyHIPtezC0QiraCnAdeUuCHSi1w57DD76a
KJ3HkBVbn+tez0A6TBypPMmCYzSpo1atNWP7SFr3ehTimcNEB4iAFTL4kpGcmy0qFQtLbSPbJI//
DYUNDHMwm0pMA0N1IuE+I18a4/46xPo+uxg1JjJMZSZORgKMwY5uKINx5PZb46h7QH3mecF6crlA
Y+LDhDpxcQiBlk0WPffWu+q+sHsrnWzyGN7EkA0QnngXz+tPIQtUJmLMhZGM+UeAfTVQvgiRM7e3
mk2cWhA5dUuvOtSb68PK8w8mckSSUZQ99Q/JSK1CREIb2DGvpmn1ALcwiwka4lSCEzLDmjIlzRL0
e3F87oO3Qf3WGFtSSfZ1kz521is7osxEjESbgzxLMXfGSdppJ+GWivwErvYmfFV1i4pmVs5sowLV
mr5B4XInPF3/ATxXZRsmIrVRJyHEixYV6kzc+Faw4xfZC+E0/kPyjYNGHf+KuWwPQKtXsy/MmELR
MzsLRHeUcgyqvC/GuNEsc9+e5MEKOdkNx2/YNooibwy5Q482ngdvorawSHY/JP8Rg4kqpq9XRUHr
GIbiRhu9UjtokssZPPoNZvA+ypJRb2qgGMNg/F9sFL0pqGJSvJu+UFG3ZLCiwhptyFyBRxQMkryH
1ZWRu0BkFkNfDkmo5miejfQXSgaR1YJNCh6RNA+FWQOZkWS1QvVHCMEr8SSCvyL9Cqgf18ePA8Me
RyJJISCrwPDJ0nFIUAZyUyZ//li7HC/27aWPBTmsqfIO5ISEKrQNBKrefBVB8pTyQsfayr0AY7ZL
qBd2El7mKKfs4I7HxPV340NqVbtsE9zyRDpXct0LMMa/BVUu1C7BHOXGZM0ZrtUjxODgLiXcYi76
u6+4uclsnlrb+71KO7b99wzN0RJov/MtlKDs6THipmw8p6B/XxyuxnLWS0nCIA7yXpNvjPkujXiX
jjwMZqeUxZqqgwGjazdJ2IKy7SZF6Lvu3WuPLpghA4dRXVYlYjLRoeuLPlWo5h4VwAsOFSpLErs6
ahuIPXLcfN2gMxQTFgTiK50sAaqfitcpb74oweRWefc/0q6rR26j2f4iAszhlXE4aaN2tXohlMyc
M3/9Pb2yPVSLZn9Xgl8MCNiaaladrq5wipGR3niV/qQRhQtzgcJvTXZKksIO2Qyi4DrkD6wNEP/h
SP+oA3q0n20gl9s+D8geUNJgT6qM4UOHPAUp27MdaeMGXCkl0fSXvVppUzHh7FSMo02oiFWv+4bA
EkDBAp+0fYcRQWgTp5Y0c6c4URnx7TYY3A6MAoOAX1Sj46HDpJZW0il2FvBPedQfhIa1m4ph1igN
/Pxx6pGLFqGDLE45NNNrMqJLVXwaljsjuTfmu2R5kOBLYeXvn+K+7Uk8hQtamrZVrtTE9hSMr8Sw
PcKZz7I91klS0KC0UxVVRLsucxNQhBTNJdYyh0tf9tXZ91hw9P98ik1e8nHaQ46Y95YiVr40fjEy
FrsK05MoYCiVeKpUDafW4PW7+K0VuapNGmA6BJPMqQqWpVP40Bq1Fg5kiV977J38mjuLCbb8bzIC
5sDUT/EdC/dYxvieRVndFlxdtIYRQaIgmITHHbXMK/dhctCR6/2habz/lpUsoR8EThNxDaJ/yUMH
mJ0PgjlrkSNPsrdvHYyDfP+sK1Eg26q6WQFkBKC0qOoAfSni4c9EUJCRygEva2TvUlhZefAtE1mD
XwwLf3+urnQYxSLTRLK6V4WXtm/KBGpNhhNtpXfW2P3+EF/JwJQ0KLbAJvf3GE9mo7b89hXPRA9t
sFeZ1UaxHe//C7Pv5ZCVOGVJDa0h12zii5nZe4RRTvpEjDtz0sgcTRb31gYZvv6TghRM9Mq8qNwI
iWTVTnWfOtzVsDqndQM0VAhWY+Zo8VokZBn2rYP18SjckNU46ESCG+mMh2gwf+CTzElq3toXw/yA
FGJwmAuflhhGMns1mr2kg/7WHBbl/QPGbuCwIIrhWHR9Ns/AuarkkJcZnDX0C+HwYFxUjKOjU/eR
kXHcglkEm89TuxJGrwRxX9jKfyiGiirQY8hJSgX/TYU7TX9OildNZfBOsm4PevtlV+aYODRwWmT3
SWHHD5xTHaLP5N417I5Vu2F9G/LvK+9q1LxXYhkHN2JYv7hv0z8Lkuj6K69ENc/r+PuVUjhg8r7y
USijaTf5LI41S5mtIdG159KkUj1yVkuMndtouUITo01Ky/x990X1A1fzJAfNoffzIcRNyVrcsml/
kigDvnlAlUr+fXWMhlCq80Qe7zp/UQ1sPe7PAZNS+B1Zf3kTrqRQcVJWgMpjCCFlwrQ0uXebk3LR
bR6s05NTuuNBuBcXxouKgM6eTAoMxyxfGp2sxuSWaz4mVjg8YImbWUzPXPNR6SoWOJG/tyePAsEc
kz1FSt69wlPvkAKtdEcKJKGjXdU75ZLHmE7NnMhhPe23/W51uDQqCn2+hNP74aZX5B8xC4uqhVX7
KhjMow/7GMywF3rJlqSVYrGQlJKOEd8JNdO6R3UmKBkfjyWGVCJXZlkqPJhKDYiRuqOUgJvFsNLp
674q2+Hg7eDoXdlzEIrySFx8PvKWjLbK+NgduAvJneqP+7I20WolisQKK30UhYu4LIM+A4Lp+ilj
PRCIA+0YH70QuzDUaQZJOCpWYBWZh4uYn404whAFk2KB3BR7kijAqHIj11sNmigmmYXGa9tJvdD/
4cYS49piHRuFGxE2rbUa+UJy4fT9sxazTIB1bhRIJHrZChUe3O+5A82NHyuks1MLfFqdE377e+Pi
ncqwhm24X5kDhRVS0mWtStJxZGdXYSMVbE2W/qbwVuWQtYicH3nRh6UyW2ZTKgsuNAouFBX5dJVg
MWGuQKrTbRKrOhBOB/DK+3Fp71v+VtcPlrr9e8PQU+ZVXobGHBODeQLF8aH2tEfu2pxaVzjKZIc5
Jg96zEAykk/bAKKQnSigzeclyuFCoWqrgSzKmcLHAZgcPbcFo2awaZyyqAkioSHA/qmffXpo5KkI
sxF/3DgMubmwlutuqnD7+zTUalI6JdUMn06wOVz8EAkHeWLFbOQYfvHmlQwKZ5U4jno1hQ4/Xgyt
l3qxP2DVKKnoZ15i7RsD48hoxO2yUFNHohKXP1eVt0ysNCpLAPXZWyNWxkLGB5fTr0t6aIfv+wps
fxMVBJYqmCew1+znb87Hut7yHcyqCwuzMfy0lo9L1Hn7Ura1uEmh4CGvwdGsTJCSk1W26VkxWPx3
23qATkYG6b0Amqmf9UiLPpfDsEJlSHHD0V/So8ps99u8KeSbDAq8y75ahkiEDDJsBzrrT91BQWFy
gnXxB1a75CaQr4RRH2aItKLRW5LwE7ITx2uHFMXfrozMTv1TUdTXKRWJm7MKouYsMPnUN8qjsYAb
pPv/926IwkolCl/ytO4CLB7E+U2fR+6rvjzxBlonbWNgABn5wb+CwL8f6pe0GCbIh1GAQm0WmQIG
0pXqVc1rc07ORXynjc/71r19A90Uo1NjnQoEAAkaAR0swQFPU+rpT6P9Y4k3i+CHYRjvP2YVecVG
knBhi1PUw0vVvpZLYi9TbqkD8w1HsHLvGCnsAc9y1chELVLvaK32+3CQn95HJUaT2RzFcGA6X6aL
7WDIGtTCS+MFnVF4VZXfg2dsmPcLJ/oEvoRPLJnbqHQzExoz9EoqQAFJ7P6QDr70G6uYkL5a2QUF
GG0uV2lBCkbzUT+mTv1duYp3ixUdmot2z2JjIICw97UowNDmKZYzFQfYlsKhK/Jrk72gvdGqlt4U
kpbRH7z9Al7pRoGGqOhDDFZTEgWpXuOqHtiswSdvqrbwIJbmiBY6dkMb64tRCBJE45iMArF9sTK5
BS+DJXD2nZkhgk6RKZw6TAkHoxd0X9OeF+aCT8YtQifIRlWTg4UIGEAIVh9rD75r1x8Hh+SVfofC
eW2C7/u7VmgRFpyeiQtxK+FFwlbFSHXUarH3z+z9UHZsj86UFcLEVz1x3h9bwDDR5wVvEvqdTd5X
zQoLPYl6DQgFNHs88SyubwYkiuSbrpQUYxXre0galVsiKyy9RJMcQb+PWI0hLNugAEPHrqJSCvHp
9PQgTedYY9xbDAykk2YI8Ls47PH38yT3Mi52FWk4GjHrHmb5rkhBxdSPXS3O+FzG4ceK2XAywxpz
rNXn5IC1q978WDBDZdYtKVKIITdZU3cxtCPpVBW5Cc5qDq1LaMf4Q8xkPmEEATTjd1LFKfqsoGT9
F5ktUE6RrT12XzRnwMsQERveA4IzXcZD97bvDVudiGufo9tgSz0U51mGZNkT3Kw3A19+U5z39BV4
2vEU/s6kj2NYDt0Wq5TgvSxJtam3wGVr4wVuBXZiT2bstTaho+feWGk6htNJBOdWTlcE2dBVPETm
WmIV3UmpMUWkXvKIETWyVKOjkDytojiBnHZCAuHYCV6jvu5/MRZ+vW83WunSdkUWLMk7Js/YYkj6
pEUfvdKHyA7OpR96ZCaAbE0y3tLOVJ198dsZhdtdKpEjWImXuiVGFgMGEy/GIa7Vl0bvL0uA8jsW
H9XzgxKLlyhIXL0ePDkoPhRz5yoY3orz6U6u28WUw5FVe2NgnUTFLmKoFWVLSkWh9tTqk9lwEUtt
hofSb0+xyuU0bKA21hn8JcBPUMHGOvtL+ZHDoh2kUpT3d5V25u5ZhTCmj1JgJIZqWsXZOxiRkfDM
VUGPnOO6mt3GJJunhQSvBpPxoYmt7tyTdHftMHJqNCHstKX0rMuXYvCGJbS67tBXXmRgD8bHaogt
0Hb2+mBLwcu+eBId7UinW2v1WYrQc/iOS4jn8UiR3gmTmP3fDC3pplrstitr7LHCdXzqbFLVJB+1
clRzQWkkdnVrXy0GQNDttJGQBLJQwFLLsXH1KH0Y0siLZe2wL4bhEDKFQ0bUtZFIAt6R4+1AW9wm
rVkewYjhZSqQMYpITAaCQ60jH6fEbOzC19zsSbw3LqrZHWOflFxCl1U0Y93NNLNaIQh5EXJQLvIr
f/HB/WsB556UI+FjKFlwyzIQCluSVuPSmEjjveh5dnKnuosfBqQ2vqj2ZGlHyQmeAjMx0fKN61Lx
syN3z8rcbdfeb6ArU0GQWjRzKjZ4/ZHeIIQjTiOgREnG87CvVjb7w8gowG53M6wkUpiTcIFWChnU
bp3knkjUHrH13qtB0mPqJiIvT7rHKz55YD10WWhHM27IY1/JE4mFIn/C5KPmth9iT79Tz4TpKDlO
nNkznJJhyTTlBsjSpnIxYMkNFv6iVi7OV1E7tsZfjVIzUJUBazTfhqryitRPUE724ve2zBTcVw2T
NHcTZhSJF3kFbP5oav35khb6yDBK0scYjLrXqQXgLJb8gKuZBMubSLOSRKFAooBtLhsgKfvY2eJR
tPB/tsqZlTN/bf3qIbZZEwmbX2slkei+CkAWDltsQdePy573pf4a5bozR7OlKF+WgQGj21CzkkU5
fzNU0zTL0G60JltyU3hAdSJMx4MXuqyeJeJSv1x5K2GUk3f9lLVTA2EKh4JG4Hel7izdJzk6jZ3F
qf//xRVI+CjoocH6VZCp0zcfpm/Lvs1hikueW8HUn7IsxT7b2N6/ira1uomhQu8wlTtQvhQIveXh
IGH+PJgSRMXBlzkUno0od/Dr/H2R//HZbjIp88dSJTUZc8Bl5y4uYYfnnOS1AXyARM9jkcxt+9pN
GOUBilFHKTYiwqVjn0/tubjLesYZbpv8TQRl8mC2m8YghD5li/0i88NcXoyZM8fseWJN+BGL/tUI
b6Ioixc4rN3rFyIqPUoVyiuCyRt+F2oMINwa3vrJ/ChrH+VIF6oJghREDtgXYIFZ1G06EwREDzEK
sovT3iGp4Fcgvk9A/rYUDNRnfTfqhov4gBdHAd9tkTunF4dzE2lXQwCB5R9aI7kTVoBVllKzCKSU
UP812IorHOYE6YvF4u3SndkzwsTedr4gfZuVeKkoVYKD1cgrJXemw/xmXGs7fx48kuWMXVajwHYv
xw1K6FttUoQy4Im/hVcyAF1bpVWdyAh0dGSFB4yvplBwAsCIBXXBVwvLk645mnDMFW//g7EOkEIP
NOvJcUQyTm2cPwXCbJYla4U9w8sUCjOSjnD18ziwILvWsebolR0mqmX8BkPw2skUCjiyQGq7RoGc
GBsMTU5vfCx5cjI1+vJnR0ahRhzKIRYC4KsUhq9KX+vhZf/vbweFKwuj0KIbl7bUKigyubPDX2pL
vddtNL5Y41k0K8u4Z3LmbyceVyIpfJCWfGqDAjqRafT6OIBxVjoEdnFq0bVMFo2ETzwLFbcD/ZVQ
CivSfGjGUIOeZJyGMyNreTUc7KBG3/Jw+R+WKxBb3gELepv4okjpEhDPnR9wUyJ4A6muJT+DOd2R
QSrKnEjZjH9v+v2y2FdfpHwiBol1S678vTgT1sjhZADwCT/x1JB2Yos/cefC+62390o2BR0TBlV4
WSVGqt9Fpd8lTznHGO7afjatZFDYUecDrwghZCTn0Wk/D36Ezrbc45+i18VbUB8MzOJBUSwmBJMf
v/chKUSRx2yOAgkHS5qacsSp2myXH0u/tDl/GU1mgycDh+nWVW1cInUxAJKF5rW1bHbpi959/zOv
p9d+q1wfTQOIDWxwqhVjZU6xszQfW+XaSy+JjOzjJVWttPINrTDn7IOoMAqHjJtApVCnqAcuyEbI
N6LBjdTqqpS/1b2/MhgKZaY0EgshhYhc9JT6KcSN3bFmITZr4ysZFKgsZVCoi5rjFii5a5drd8hl
XqpazE0NrZ2xER3FGWMyUfFUDIrbCwbjQt3OGd9+AN1MpaddMEUkfu3/mp0WnJbFqUBvbmq996BZ
6ut8CK6spDDrztCo9qo8DAxVItimPYFO5EyKl8KVcPGhs9BFZsrOGBElw1zoBquGF9Cc28MnhORT
1F65ifH3GVED/aoH63idzxkUika349xYvtbNRRpYqR/GnUC3s4ol9r5H2N1sqxfSmYtLz88t5IBx
bo33P9wJDOjSqCDFyLDtbUSU/KOp9bwcOAdzvv7iIJ93LFkIzZJGhSpGG0ZCY0A70hFJonEhN6VP
vW0ck2Ni9axNpKwbXaMwpG/SLDJqOF/rVD62IVsghjwouNPJrHnynZUqZNkghScYKZjKkdiI3rkt
qhFY9bYPygzgpztYhSZTWo4Af1CdRukqhJc6ZNUeWI9Dum0VtHitaHD4SM3H6pziUUGmMqST+hZj
cUJxUnCVgm3pmmPflPZs+CzoYBwizRtfLFXeq8Qi5wh99s29yproY1kFvTEpkwv0AWhQMPIJvRvh
DgkvmRmDDHe4sOnkWApRYUmbjoUkEwBu4vCay8I1FTt73y5Y8TK9SbENjalRY3JoR8LeVHojMrUJ
9qvwLqlgj1/yU3sIPu9LZVgjzaA4JGB4i3ScI6+dQu5b0PpD+O3PRFCAEYpDpwYc9OrbRzU8zqmb
1O6+iO2a7u2CpNlJsB/v72oXCYuxeA/AhGz7JXFRGA+sHwuu0KN0X7qEKFk0WN+OAfk6hRrioidl
R7I+JM+52DBHV0clmeydyN3+C6uIzHgF0BuU1Eaa5ZSUM7Qos8OsvO+k6gXpaqc3RrcM5jc5ba1A
lZz9Y2aZKM1ioiV1Lw8lrMWI0NxPBoSiyMxe9TdMiH5cvMGp7/nDGDG+7n84u6EbomxgyotejJl3
UhJj2p+8JAlHQmaTUKQ4qCZpdhgPrDzytrP/K47uKK3iKtPHGAgd1mdUFjnWLuL3Dqlf3xo3AVRg
1Tat0PTzuz68RbAZDRyjlVrg00leUo/UxWZbNBMH6SYfK4vP4qf+NLO6qMnFufcryEW/SqvJRRkG
DWk6NuQvs2qW1ec2/7wE1yX5yjCb7ZDhpi+Fnjpm96pEIN5xJOlksGlYyzX1RTt1Q7s87EtjqUW+
7kqtDAwX4NTF1ysF2ZyGo6q9qPLXRvQWVmvVez/d3glSgdeY8dHME1GzV/icCbJ5tOO0QB/O0izx
46S9pylBs3HKrN6KQEPwW3P6yu1kKWytyY5ujvQYiPNdmPudUdmB+JhICiNo2QacmxwqCBOqOgwN
Us00sEevPWfDW1i8DtNLCcY1kKKZTfjX/lf8D6i5SaQQVQhmRZ9+9C/oR8GsIjPAPvVvYP9DPrvx
ku9yaFYX1nmSv7r3RamXnpqDJEyaUELq27MQ+AoiszyITUV+VpdLaIjWvpbbt++/StL9p3Fe/J10
KIQzV4E94K9JYMTrxAJ2NKI7ULNYrSZehO9Nwl+jhL6/PLSm6CArrJjvP1I3N2UoPMG1o/BghcQr
+aXytRP2L6EpbTip595eHDBQnkivDZtEiWUpdD+qroyzNCawTQkN+YTZtcYT4Z3aza2c7PPoN9/z
1z/7bhTGKLm+zL0CkYOqmfkyWHmqmIY8/455qNhXrMuaJBv006fI+4bTOFRqMyk8V3lxLEcVK67j
T/vabJf7VnIoXysHDrznZLBpcgOP/z6ZhhOeJ6v1Uxf6sV5Y7/fnLya5Ekc5mVDkaiANEMcfSQ1f
B9H/7IJ6gbm/h6UY/QyquahPVTJYSroFuqfI/areCRbWj7xmFrMtc4NbVgQd7j9fi370LIKUFLwI
YV30RQg4s0z9uf44Gy8L1oaL012snLGdj2EirMOkH0JjgzRNTvi9iuo50cDV8hgk5wTdbRoSKLkz
ZpWz/B5ZwkpV+kJX80hAF+KPLHuNLDvZtao4hGiWlBwZ5rkZj62kUd5WjP2oJD2kkV7iyCruIptH
xKmaAgb9xNfffO2tBFL3uqJkf88uVktsLs3XLGDFXpv36UoCdW9jzXQ6y8TjRKwlKdzpIHi1/1s7
NH8ySeranoYCGyEniBmwToo7yW0NkicGemxeMKqqqTKoeCWJ7iaT0b3SKRpkxCm61lTR0ZTOTAfs
pctSj2EJm9fzShZ1bFqftVzWY+AzOVdnkDw9d3eJjXVC4WW+My6iq1iJ03wfLnposppIt43wpiZ1
lIXARXxcYjZzav05vk+D533dtlM2GjqOeFkUBO39EbSKW7WFkwuBdK8QCj1yjQm+5vdH9QhtYfEt
Zw5We2597rI4uc3Z09v+D9j8jiv5lJe1ycLPE2nV0dEKq/aBJci5ZeiOzLOIPbffcytRlH+JhiK0
sQhRAYh+sLwWqQ7UCBdMrQuW7g4fAqtmFgY33yArmZTp5Fzbcwtpcf7nhZ5fFGcCz0SHTqTfamlZ
CaOMpYm1sTRGCOOEb2H9UhWTXaVf978X+Ru/3KIrGdSljR1oKa9PeL5NHX9MMq7BzvrCbsXSLYvG
WVqONSLIMhDq2sbmnHLRBSiltGVmpoFkgbnrKICNe5ZqVsll+3NJKv4zFFDVUE/kJV8yJeXgbv/U
cRFKHmRbQrvofGDmtLdVu0mjQtdcLNQW+xRIBp1M+Wf3oxf4g1WYEvL2BgqqqJC/scqp21e3dpNK
3aJctdSNpkNqMEf3IVi2RHW2lbA5SEip9/F4r0SpIwvNOW7C33kVrERTzq6F/4jmZz+XjpUmWqic
8fVv9cit5FCergiVsSQjVDSquwEjfFV8KFgjOJvIvJJBeXYspX0NFk0kwwLwZwbBRWrm36ljrkRQ
/qyGdSNxElggpC4+llXsians7rvzZkSwEkG5czq1fFpqOKnMH/zlFHqEr73yWMHU5g26EkM5sYJL
ZqwKiJHRZFQ9qYull+ckVMxee1xCFmRsvm81jddESdV1mW5FDnOMRoFFkBS5H6tAs3r+inY/e//k
toAQNybZHAJBIJ/9OeEjTYvaaAlU4uRzpj+L6itfuNzwqAc6Q9Lme2Ilih72Qk9TbqQZRLVOCLKV
CdzA0zs/Oup6FuudtGXXa2EUBFZL14VjBGFlk5tDfRXHl/2D2/o6oiSC/QMQK0r0SI6kYMJhalBZ
k3pPBHmK4gQNA2e2rHotgrLqpO34ucwgQvYGXzhozg8mU9ai1i38XouhTKBrGiFN6wyxi6CBSVl+
UfMcr5/YK3LN+aNDo+dqeCNfpEmDRiG2uGcHNX/rWG86xnehG4v1PuD1rkeWPSvvSPaJw8SAxJg+
ZZwYPUejFJiGx9oxUOqVs6nLT+0sHuYxxmSoau4fGMME6FGaIY5HaYpxYBPI4VqvO4wuSeD9Tl/j
ygToaZqu1kbRiGACjXIQiiPqIhWrsL8JNDd/oV86UTPwSZjgzCQe6fLyW9sgbc87uhiaYsoadNg2
AkXWsTpc5jWa42SJNG3oyCx3GmB4NuUtkM0+NH3BGkBgySGGsnp2TLmcRylp0em4o46bR3yrCgZP
z9adI0o3VajbM5I7XosmnFs89aYaH+Q6t8KlMXveboZXjVVe2f5MN3EU5sxtrhVzQAyuuEg8IlUM
xRaHUHH1mRGCb98HK80o3Kk6QW8wO/kjSiXk3TXWVioXMrfF2RKDFIolja5LzQnHD7NIznE2Kz93
Irc6Na9kGXFp819YqfCtzdvi6rPRRCecXEdlC6CwuYN6jLAwUCAtQLJtPDYOh/DknZL6ml2wGOwq
Pu6DBlNXKiKXdEPBlD+Ek4JuZCmnEvUx7sPfz7XXfWnbYPivxdBPb1GrErkgrfQV96lbsE4rs7Mp
RzgeW/uCGM723nG1cra0VkAaPcCpp/QsV4rVYSiGmTXe7NtafzjyK1ZSel7o5ZyQxswYJ8Ik0ZMf
2V/z86tghVZ0lN72ddrGdx07iXVDM3i6qSpN50AIOgCv0jzkGHNQ+Huxfy61Q2A8TMa3WvywL+8/
TOMmkMRNK/UCbpbgeFgVSy6U1Ime0HBrT8eekLF5Dce4vrbB6yaNOswozadeS6BeLNatqYn8UVC5
50gAs4vIncp+cpeJNa7CVJEC5TmpBqFRMOszWoIr2LU1fOF9wp3QeKGtfds/0M04Ew71zwek4HmK
xdboK2goL76hPvcKI9TYTPeIKwEUIDcpHpsp2VJMyvcYR7SCe3BQpNZgKcfBGwObCV1bqfi1RAqX
1TDGtSZDpdHS3+cEq1PnRIfkyFqSvX3X/Ht2dIFhLOY5RLsYYvQKCxU6R8WKMjl/k/PLxLFWMbJk
Ue+BbgSHbznD7sPhMW6xoGz8oIyenNuh+HnfIhguTdcUlKk0mrqG+SV+58fHH/sHKo81O76NhrfD
o/IfixaUszJBzFx6QXeJVSdhxQIs26ObqmYxLzSlwAcC7YBTuYlrXPlvhBSEgIX62LBevP8Bvjel
KLzAgFnZJGRtOpk0jtD8iS2Tj6pNZm8nL0LTbDMyEIp1jBRYxEUsGeiSRBpJjr/l+ezKSuLwOSv6
ZR4lhRPBzOmKSiLsGYXcc31Nj2RuHMQVMzYa/hiN2jdDlmIUblR5rOh6CIFigTdK8oKlSQtrq8Jm
L84KKuhWKr0Uo4bLcHqE509zuzPYEl5A62aFGCrCrPaAJPGCrmfJWj6Ud8l30EVYLBoqhqJ0WxUX
KkEvyvgNkaB5FVeY/IDW7pqVUGDZJr0ham4zI5sqoutDcOnQvUVGK/RnDP+bSDy+EM6T/S/IABKD
iuKwkHwKloDsj/eCY+GmWO3aIuHOevux7kuDQpKxXpAmLYEkrTPZopPYeI4FbmujzwHlQeV5X6vN
ToeVzdBLokZ5iJOowzn+IKEt7mv0/DSn+Q4rf4OD5qHPG6kuU3gLWoavbzY7rEVT8DKlXFbWI/mE
R0JlUn5KL+Jb65JaaGNWn8K7Ek2iDHXJ6dGVhrVMCmAmccYy5Qx+SBb0krUM3SnDEDfo38DlpNwr
fxaP0LukwkTXhXaCuDB7SkJsmWPRoDICHoPClViZQasp4gxzwfjSF+UnLjVYZ7Z5WcuIwrEpT9Bk
OoczSWE3qxEeoX1kEbq8wtY+kjJ5c5hmq7eLR8K1gSF4m9WGs4klK8GUyw11MoQ1SbekfGEqy1mU
kdQZf6c8I66kUA4nNGITzD2+0Y/nWY9nb+qRUkmHEVnWmsjN77USRv59FfCPuQ58nqBSlLypjR8w
qdQ3338rAZRTtQjh0kwkF403oHu3sEOnOwV+isbhd6YCO3jng2K41SY4rqRSbhW0raEHAaTyx8Fv
IjNysTLLK155H63DoCR/R5Ev0QWTmfqVVaHchsyVdOo2141EkOoRhzpaytf4EDuRPUumbM8uiZND
5sLATRBZyaOcbpy6TpbI3HHrEOb1zM14EwUBQHRuoynMnx/3j5flgNQToE+VcDZqOHnB461RnUX0
xvB2WDxyrEIsw3roeXFBHfhA5vAdp3Y0A+lJzd4KLFuJWKElSw4V/48oozVTTDTSvk7ihwaz/jFs
Q+hZ2MXwN3pEHKmQbBRSKPSj9oqGVtzcmoX2HsLodGKVpLbvtJtpKBSYTHOGpo4Qpsg/iBEWCOfH
yJXt5PPgEB4D0e2s2GVFJsTcfrnTVjIpTBHBCKZEMmQOxqXKH/qBc2pwMI3tORmee9HZN0amihTC
NNHYByoptegX3UNi/057zC887jaLjEJPl9ROvveseI9xFSi/AIysNMoAoVHoCcvXunxTgr8YirHO
kYKRqA6KeORhK8td4c8OWQxLxi9UP/eQQasc7QEpO6urTf1RZwZD28IVzRDABK7o9FxAqmhjrRIy
IN6TjyDP88h4GII/rzj0roH6KXgf3fogHn4vJAL7+N+S6VRs1MzBgk12P+6/EMOYnINRncZpsbYk
xXURftk/5+1PeZNH+X4Nx09kwvfb9+eu/xaIThUwAHP7dbDSiYoc8iCTFWwrIfleEY2ZmRs8R180
68cC6MaTH5ffSmivJFKOH80lx1ek5Yk8zpFtcI3mfaKV8F4smHzy9w/xP+682ylSTm/kfB4uhFF4
PspHYqrVSQUZFwikrMhhtnds33g3aZTPjwq49nNynsud/NCc3wfZL2imyv4K7mCah5bl79u4fRNI
+Xuiy1zDk67ksXUj4QMfvTHOjyWAdvZCNZDshYDGnuzwlNkogOMhUPvtXeh+Y21c3xyvEFfmQdx/
FfdNQaODWBVp+dbpMfbTWrjFsVw2sqZT1pnVobV5dPzNh/qg4tGFPVOwUYbGxOZ/vSZuR0pFEViu
EiQYJwFin5ePikt4FOVn7kJo46KH38qH3fSlpwHQ2yCPWkMMJnxsRXeOh/+hrrgdRfyrET0PUEg5
2mUC0jaGdVIc/wFrB8wutAzj2/7RMWyF5qJO2hoLgwgvbobyW/8WIlLZF8BShAKPLhmCVi8BHrx4
LLoRZAa13WF9Ml93jO6f7VDydmRE1bUdctwgtOj9IO2KvfAJpLRa+9c0Pw/MvmpiTjvmRq9tCxaj
wMYWSFJTcwRjymSDHP8JtTdMFMVA4uLK+53D2znggxURbWc1VuZHwUcZDMvYkDnNrDS72CR9yc0X
4SooJnpPZSQYJMCyiEvdyix23pSBljRN9ah1tZ7psEvClE6mX3X1TPYBkFeQdp8MjsQwUMaVSjNU
t+PIwxMgUMFLJNcNFyX3SxV2rHnvzdlUDC6KInaVGLJAT3HwWqpWTYTmMXLLyZgMrU4DSsWJnS02
qUvwduZkH8bAwvY8zMewMGzbT27iKRSdORUpOCI+yh5T3WvTa5ufVcS6++64eZyKqKqSZkiiQjdH
1E0ZdnkH6xHbx34+dqD5Ub19EZvesRJBG2jfZMtkQESn+WlzbqrOzMaXfgLx9XBN0JMRJKzuiE0U
W4mkb7x+1AqFlNyD/mwYr2HztK/SdlJ9JYD6Ok3QI4LlIeDH+m+sv0PzPPIOI/gUCmc8MHOXm362
EkjdaBoXjUNLvFz8FGJOCxO8rvIoXLEw7B644jIjZYZd0K/jeBjrnif9Jctd62T3OaIuERl0V3Sx
sMtOPLKqiXWRbvKliDclFSpcLudurGvCXEIqjoR8dTqT7PMPPElQCSSE8KwJAaZUEkys7gkUiHsj
IG0EZE5leqq9GFTirZ19yTHqCrYdFz31TwIjiN5075Wq1DVYJtokdWSAfy6+BVg2UiD1DPicWSx8
rO9IXYJVzhWREUA5QzyXqcdXz/HM6BNiOBtNtoauqmieiX+Hi9PJn3SFMamyHf+vzooCkLRPg7/n
kEEOJmPuOrKN6+JxXnHsT5zLcO3N2HEljcKOXBD/Jl/60VReYfysM8lkt36qmCUQ1tlROJJEWVSW
WFhhY97HTjvRixsmDRIDOhQKOnQwVuU1Id0rPs5W5fceKvdY8ueSJTedVXm/RVS9cmOaXK0rqogb
iUACjqQNApwOVngmxC/IMv+Z9dHMaokw8nogIVvC9UfOAE110zEsguGqKoUPaOiY0QhHQmJEAZIp
ZgvijoMmsloHGbagUpCA0Twj1ci7aQKVKi7639t1tP4wFBjIncrx/XvT4N+EDMFb4E4YzO6wipxF
zcZShyDTClZl7GnFDjhiBYZjRHc82D/3PZUBbTRLmqEl4TKm+C4DhhQEyawyTwLb474QRvBCU6Fh
sUtSDISRhz9K4JcLfDLxlzEbUjapRNefhgKCtujQ703kjJZmkjGy+CFGs16GtbCsrmsWntI7JLs2
yKtowJchZVfyQI/c5lShObB0swsLTxlmQHOgaUGWTgKhx1nK7lTxpSO1MqNbnaUQzXjWJti1FpB+
TrLaSHLhpuDGz05kqWnxgVX1ZylEwUGgIVTATBXmVkKvDR755nXf4hhmTTfm5Y3OTQXZYTBkZwVU
8y3vLsb3fRnbVg1GFkNTNR7E4T/7Zs0NtYFXOBjbytjrFXAyaGn6pKOByBRmw2+j6Jw0xleJq5gr
f7bR1FAkRZN5Q6Qpf5Lx/0i7kuW4cSX4RYzgCpJXkk32plZrt3xhjGSb+77z619CmmfREKcRIR/G
c1BEFwsoFAq1ZMolSVL0FhSbagI8O6aQU8yICT/V0pLv/oWpuxYLboWV3tufHunah2DmhE2tQlqp
RbNB1HR2FP4au8fIv/KFf6qWE9u9Na1fEsXcuKQpJVIAed6pY3FT5tE+jicPYn8G8w9heMoIpiXl
wQ4xYSMMiSUM5sNk5JtSqFHzUg4jXpizIJ5VXGWVVB2yCljRQmClNebK5sQyU9NWBdUN43IXjDsF
PWwC9nEMX7QksOrpPtL6V9BU2YZSWWkQuGX7rYybTVSBvkFO3WBK7KBEeYYYG0nj1JhXjwcxDVUh
RFYVtslCbIghJgl017POKYLi1MXRzWXrXXeWuiLrADIkss5WngqV1M0MaC9nSBJETeje7mt3RPq0
naoNYKA93TAtozDdNgj2XWx8aRKWSMTAjJRkmhob8lZ9I2ZDj5oezQ3QbrHxoAPazsDgoXoYtrxu
p1Xq5qU8eqgWd2lezo1v0MbI/AjySuBUvXU5JT/rLQVWmTedK7qyhcrsWYu8y4u95o6WoplwWEjQ
BFrTjoikcf06debOaafAvixkzWiWQpizSbS2bbII+pmBR8JDFHP4qVZz0ksBzIlE/Da/N3z+n0ik
3wIXH56HtgzkW9plKm5Te36OkbmiY9q8JP9qKXHxBWxQXAHbz1Q1qEjvKC2yADicWfUhR5/JHeU+
RvnpNnnCJOnllV09K0u5zJtay01pnmmThLA1PHkzb42j5mmU44yrI8dU2EDZzOq4S2l3CVoOrX4M
HlEePqs9D3GPJ4a5vALfD4ROhxgS7mQk2wOw09YlxyJ5QqjFLk5cF8xKNdETJ0ueEt0ruqNlt5e3
Zu0mXO4M/YSFCDL75VSJcCJdAeJ1PdsJKcp2mOJvRXF7WdRqhLSUxTiQrhiqsqT9Z72r7iU4kMQb
b98jf3LLLaHREIi9/5bSGJ9RTjEGGWh1WfYICnbjttxQjADqofhWx7VwxnmkTTNlGu1zo89NGTi7
/i5ASxP49L702FwqxriRIG2lLqF+KjS3RppZTcsbu1tNOy9EsPGyWgVmo9J2cc0aNp092eEZDAoe
wQxeYRtAa6E9g4Yr2a0dJxaPZIbjiNlIulMms29o7+4wg//iVx+1nPcUzxJZsOCpl32poAeLXp1A
sd7329lLAX+ebvwT7+JcRedYribjK4w4CYqc+orgHxlgb7o7bFq324iPjRdtzE3zjdJM1o/9ZA1H
ajA8TMJVsIDlBzB+pCyyWiomfEC68z0VhJraKdsNO5EbI6yFt0tBjDfR9THsAgV2M8QAPsfMUJej
HCRbpg7czp+X3QnHc+mMN/GBWpwWI2RlfmWJGIYi0lauNtLY/50XZmswAcb3QbKB1YsS2aoAWjcY
CH+7nmOUPH0YDzKlWqsDrxib1HtVK0KCA2S38CtwBMstYrzHmIfzUNKOM63/ZYhnf3y5vC2cO4ud
aimNLp8a2pmok9uy/Tmam7l4uCyCF8awAB9RHvoY/8DW0xQ9htRcmi6fD6lvKzco9m2Aut86My/g
XtVMFhWgBJgoVLHVb63Xm6yn5JuqmeLdPZ17VfDGhIcMua7dQg692BZXctGApFOl7+KktuIj6AN3
NN1sDJZxzNHqsqezk/6GWxNfv8IWchk3ZY76vy0T1YZymxI72Itn2hsRuTwPv9ovRBayGI8UFHo6
irT7qjQxjkrZPOun/JBaYIbYoDPcym2eE6R2/SkcWEiku7tY1VBJy6ylaJfxrj+WLs2hDUd1y22A
5Mlh3FJO4ngkFAAWcnZofnzocGVmXhtYikeL7+auOJSI7nNUwnll6dWLU1Z01TABNiWz8yhgE1bF
1ERaY2hf4yKyEvOec/Ko7X1exd8S2GmTJIw7gXQ4eQCX8oKDtBUwiTd9+4tQ/kMdduSEAOBSUWW8
4rvoKph6u5W+5dzJOM6asWMmER612aRgzWpto/kHIeGkItZjjYUWzLHKimzyYzqPqd0ZXrItrhK7
ccpH2psQOFyOF/qSurRBzMEqNSUMuvd5STzSj90beWtxT1GIeHENb+WYE9UKkzhMOlYuTkOnI9l2
EGeevdHFuaQOc5r6jraN0XGLt/4HWsPxtFOPxldKJwcwbs5mrbv4D/Nm3wzJYFR5C5X0MDkMWrGf
E9OuFd7bhCeGuepDJZISdBHjnKZ30+QZcW8BDIATT6y2B5CF4TE3vSyOcdbrMDxaUq728xa9KvlB
vKY35LQNf+YDJ1Cin/3fm6WIdLJ24WJFwVeqIMbqzVJgmcMj2DbtNHDN5ly1h9EnHHGrTUcfCioi
k1UQawOjJDOWsXYoTcE7kmR6LWxeFfQ/jBsNHTF8hO/Lmweazz+1lAAnXkgCljVMjrL/M5rdxHy+
7GZ5C8m4DEMlgRJTPy5H38posFTloVe9Gmje/YNUi3+7jozP6CNfCOUA4gY73/n7yjPOGI13Bs3u
3AwUqdO2O8i3wLHkXSe8paR/XxhMRMc6Suoax+oaVTQHeC8AouOVNP8j2Pj/qUYrwJ9i+ghZB4mG
i9MeILW/wHZoBw80Z0nc5Nx6KZdpi6cX40YSzQgHQHLhwYdet2T+NmkN0Mt4r9jL/lcRGS/S1mkg
CXQiMyOOHJ7RncPzIJdve4Xtka+D6V93ONz0QPeldIbqj+Q4ApH5i3Roi+PM9sXPmTbUZgczpHNh
tKMb6aEAzYNoIt/QydmSB8+wntH+7SGVt4h4YX96V86ySdEghK1w3d/nLhks7aT+6FwKoR9u/E0C
+OnaMx1/5qwtx0TeooaFaIQ1ie6LMP1YfxUi01KDsxm+XnYj6+/+hX6MH9H0xpfFAiua7qoTDQUk
L72N0b7Ejec5lvJ2BBfqkHgcNZmm9sIdEhugVEmuyH3jgE/Oix+4aMmrT+WFXozf8EkiheEAvaa9
gXwGOAEAAxpUlrrLvuleuA334QMoD0C9dnlBeZvGOJLR14g8Uwsdm3gTk/AmL1UUsXgQFJyD/Xbv
LRYzzZu4LxqI6c2dmW3br1THlgeNcRw4Y1UTNLA9M7ztyEPWcaIo3vYwgUcndFXkhzAGSd5ozb4f
Hsdsnxucnpv/eCf/dutsy3sDDMzcbCCmdcGzfZ/sfcc/qvfRbrazM23SS22Vd1dytobNATQp7fvN
sDX+rNuhPj2ofv/PZSNbzaF9GDfb/J6UcR2pNURUdbZJ5utiDmwi+BtZtkn3eFkWZ6dY+PtJnwsk
NbCE0bwh5YOYP5iGrco1J8LgnBuZCTBmWfYNQLLiIUfcMt9mzTbQby5rsoo4tTBqtv1dIIJaVzTa
pcHg/DqCxYfOcxHgYQobxaMj7uEpekbB2ZE44dp/ZE4+LJHxC6bZiGWrQz96cwWHZG9u5LtkRyF3
FF4WivOeRP35z2hGSmddnWjes3Xqo+TkyJ1kQLeitYb0ijtfSa+ICzE92+lumHPTVTGkVRviUcc+
Hsiu3jYORiu96YmHpss7X4zrCFMylRPNL4DR1s5K7UqLTB6k0OUnMtpk/lzAvDBqRaeWol8HW2Vb
HyzNi7e1528cjk2ux/E6JgzRu68SjdmqOp6yfwEX3pidUnBaaIEV3SSefJ5vqFFqNjkIO6O2Mx5o
9fqZ+5DNOHlNaKRYoTHoAObM7tTnQKPviq9ciLB7tNAQGW08zAusU0Nf7WhfVYyJDzBIqa9copxV
PVQ0cqiGJBIQWfy5WzNR8kRQsVu5eR0kjpKfTW7LN08Gs1aIJyK9GkNEL0d6guVNdRWolmnrnr7X
0Jwae/iP4xOpJX86WAu9GEs3Q60Na7zz0NBpD0lo6QDHQ3uq4IVwVOWT3HiXjfGyjoDF/nMdI4w5
+U0KHf0UiC2T6DWRZgtk3F4WQ7fjv9XS2Dd5N6T6e4NTm8ruPIW7sBX+qTX5GI3truoIp6diPQj4
vYyAov1TrayeDH0UsIy0URpthFZ+pwdWM1hmYukeZY0ZXkScOV6ibdVRLeQyoXUoDUqo0yxACkDn
+dzxGqZ528Vcmb4cd6HfYLv6+SBJ/xjBIf7i+26hBP2IRaCZdK3ZERrPUtoAyj5V2P1BdQoMIg9b
Xg8mTyPmklSFapCqHBp1stcIP0oF1MV3l42PJ4L1FVPSqzoNnAP9EAU/S+VmCDh3PW/fGVfRNAMJ
OwP7Lk2HIHxE6wTHpa5ntRabwjiGKarUXM+wTrSTYLxv7PzOd8qtcJoxaENDiuKMUZtDHHNuK87i
sc/v3KhTXR6gGTBLT71cO4WJsT015gRqnAVk39xdG8dJQxewM06hea9wB7VXI5aP9WNf1qL/f2eO
XsNbyuIe7KVbmu1R7PFqOHAnd3gKMZ5ADPJElAbs1/8bmU3d6jGrMTgEIVLgCscvpY8XGtIvWhzb
si0bowmxhLVwU+nHsPwVVznHDHnWQP++kDEH5lAFMrVCxStmcVMpD0SJOCbHuSzehqIWQrK8lup+
gvMectCzF//MeWyVyn0Wu1ny7a9cA/umTgYMVyYd1iys93ku2E3ozUa6uSxk/RGy2BnGO8xlMyZ9
iVVrnbfbCEBwuI2QTvXQB2uhXQYNSIUzbQFnoaMOeFk6zxAZxzE3Ms4W7S2WjPJGqwIrHFLOm5t+
/4XbnX1yqwkQM2ofGzaSFxLY0XA/9k5LOqs3j3rIeZz+x92uG6KIyrNqsDT3ZWCQBM/h39eTFW2M
52gfeMM3mrudts1L+5V5DqJ+yGRuqTAs5KpSITNWCmfW1K0B+Gyl5Y02rh+vDzHMTSWFpCHmCDEd
mcA3EBy7abA6U/vC9PlSG8YeM73SujTBIyATr5T0XvEPk/aSaaFloon2svX9h+1/qMSYX9YGqjyZ
MD/ZC7bZvrjKANzyw7ydRUsRUUkwAW2XOUZmIRzT+q2uWDxm2/Wn8cfmsW1rTTFXoUrwCfTqVDAp
E6GxVtyZXuWmP3kz75wtZLvUJkUuC3OCsBqqihoa6LeFxGO15wlhwts+7KI4oqm00N+F8d0MCj8e
gtm6E/69b+yox6xNs9FTCFBNPJGhsJSI2H38Qwi/Nyo3ebF6OWsSKD10zVDAG/HntRJXYJQI4n+D
G9oCiqxt4r33j7cg5uRNuK76xIU8+vfFDZPkcZDmqSA7VfhTEzYqLxxc3Z/F79O/L35/AoPZVMzQ
J+puqwLPt73Qc/IVPBGMRyoD4ldkgApJ6aGUmlZu13JmRdYPzkINxh1VfmmORupj0hhnN9nMB/lZ
u+rRiQO+pCf59rKn4CnEOKU8q2UF/dOyE2S47pPC6dHbpE6z/XdiGH/UjpKsjRXWjcyerufWJN2G
Bu+K4tgzy+hhzqap5vRRQxeu+B7sKVpv843iiU9b6Tl6uqwT3etP9+/HPrHIkEmddqFuQCeJTLOl
DNG5IfV9UNbnUhY2l2Vxjg7L8tFPmiRmLWTNZNMnmFTiTWHxBDC+AN3zrdrWENBpT2bjEoWXG+Bt
DnP4e8GYMF0EAbUzu6oNu34BD9iZMhD0XuJMvJwAb3cYZ9ABC1KeCeQVtYupKH147fVDwkXLeMvK
X7ICxiO0oKMLcrpw6AkAjmvqYljTeyc3B6W6eTIfzO/5qffMHbilMVibUabsl8vWsV5UX5gi4zL0
IvRlqfrXk1P6iviO0rH2dnRGddgGiyJvebkiGceRpaEG9CHoPe1T2jaogsWC7PSHwOteG8zDmo7J
iXepj7i00owPMauU4LKCkpr4U21vSUCB2m05+yc37hr/pg55r3+OCbGIF4Yq+p1BV1VPjgEJrrpm
F5uhK4c8cBKOE2ZRLsy8NSskVmXg2H4Xs8xSkyNmv//OBbNgkGYk+F09w9Pnxq3U/TSVe1/5Up77
ww7ZMbyoVMfMQJ3bKZXGbXrN7s3xOhYb57K98zaG8SUqmgTFWaJnu32pU8ky8Swmjz0PE5HjE9mZ
vlrQfKOl8YraFLYQjid/8HlukcaMF4yahXac5XkYSxOPONo9/T5+Vh86lw4/mDveAP76I26xP4yf
aFXSKFOG/WmdfGduuw1qLgff0TethiQJdU6E7yp4y8h4CjUnrTD0OEajf9XFJ1XbXraG9cfOQivG
MdREU+fG+HcNaciUGlYGZBpjZz60G8UukKcLK0sHWjp/2IjjldgpPvAVGnKRUyNB0EFh5d5ZsXhl
kbeS6QVDYas7uVb4kjFDDqYq3NnpPGE74/+UctgEoFgJmMfMw7/Aue921Z2wR7J9q95O3uXF5rgq
dqKvrasuG0t6wqcTiO4jJbJKXnc453izsBdBpehlkcBgAvEqS046Ul1a/ZDVvMkqni6MG9GynIgt
Tetjbr8VdNuUc5Cya9bfrRgTiCRyM8gdrWdpgVfXd1mzM6PHyyJ4C0b/vnj46H0ox2TCpnTFeR5/
zVEB3KDASrLq7+4QFvsiVqOimqmxz51ktTpgn+cnjMlwVozjMAjjMLI2H/w+wXnW0c6ZPcv9j8vL
xdt3xl+k8xwMRIAWkr+PtV1hPPS8dyL9xAunlU1+TApmiyfTlJ04Lu0uvFGVk5neGd1mho0FA2f/
OQp9yn6QucxTelFlxK3mb37vpbxBGM6esEN6LTiHxKKFFffkqunuK5Pb/7d+E6pElzHHLxG2WCl2
Qji1GDJwSsCKTaUBykft1GVPsjpv1aR0tDLYERNwhq2/MbXEncLha+b98Qn0ExfnyDRzya9oLn9q
XCPobE1zTIUX7K2v5IcQ5qVVgzgsBgMQso2R3RUPafHPV6z74/ep/IUSDfiHs6HD74/KMQg7O9E2
TTBxHMF/JCk+pDBerUeRJcgNqsVe3Pt7Zashl/gs3YjfZAfgkqZzWSneojEerktBO9jTVFUw3QiK
1w3Nl3zOhz5MZBSMclgOb7mjSXbMtHAkLnL+eqTwIYJxaxqK76VGLwJKd6agTTJCU1K852WzV9Hr
EPL8Pkise2trKahpDSzeCd8oAOeoY9QgOPab2pKt/Eo/ZwdzxxtA4VkEW7IMDCE0FWp3NN8bbenQ
tbmpHNoKFdx9Kd/7oSNbuFT8UpOFAsL6Wt4MSbaJs/ioabL7V2b3pvPiLMlo0phHWv4tCi+aQXMm
f6nQu1CE8QZlSUg7UcIbQ8sdTCc5dTTYTddxFFnvrl7IYbyC3AASrQtwpw7ofhp3ebXZCafyyd9V
oGKfMAoXXOffmxcxs75C+rEwx7c3yWINx1iYM4OuYRgcxuZg6px8Kcc1sHVLSZCmyKRRXJPK1hx0
Z7XzOWXy9Z7Cxeox3qEfhVrq6dF9H1GPNjq8HaYju128n3OOb12/zX+f37etXCxYXeVyE0sQ1hMA
9GBme9xyQ6D1RUMTlwFCWtNkAb8Gg6RpRzAYrIQIfb+VJm/gaV2J3wLYAEhTpUkkLUBipGzchqnq
AmXu+2jmnO7mVZ9KJE3FcpnGJ+ZryhUsaVQMZTSStu2W0lLzOYnXndtCDuO7K1EMlJ4yMPTuO8C9
PlsU25WSzwEk5sdlt7PedoL+OkMkGqozLGdwleql1lGIFpoVMB61l+KBnE1UrEWQ0tKhXJDsOQoc
RfaVa3AhmLlnSaEDIIyiPeQtuRMmchQLHnYnPSufQuOFCOYsgRC7MGeKCeP/RH/fN8rSg5lcO/DG
vQEc+tkzvfEEjDtO5YYnltlBFZQIYSCjyDvBTYRdaA1gyukewuHZNG8527ca/S9UZG7gri1yFZkj
apXZSbVRwjtWN7HTW6CzcIbj5MqOjvc5yFBKzv7R/bmwuOwlDIKlsgtoP/Loh/uieGnUCrw5vjvz
JxppO+klUfTvCzdVAt08iGsoKV33Dk19oJu2KDALmrmmw2WYWHVYH0vK3sRdMstDoNHt29PyQXtN
Af1y4G+LgB/Or+QtL+Gy6sAWApmLWYu0TK5pmzzAKkX5LgARisoxSd4xZwd18GKbjdmADBWoONMt
esh36O0G+KK8SwprBE8P4AWsnIsxy9ON/n2xdUlS+K1C0S0m/8knpjWQ1/xr7ciLBWRcSV+PYVpQ
+JEy0u7jYrAys3rU6pFzW64DuizkMP4kC9OsnQXIob4SKA2tI7yqdoVuH/G5Bex9gwDHR+BbHSlW
A8ksXvMwzzQZz5IGiqio1KHF6TEwrpP6ieNOOK7rLf+52K7WGKs8p5gnbynGG4pgIJ/Fa/8IUJKT
Bpyw6kXZqVdfKtejZx3Ix6KkfGK+qzA/nGmKjIrd9BTnJ6Xk1HPW87YLAfKfZthHw2BipJemTqdN
fQb+mV0eqisyUBpoYNjJlvDcP6BcdhBfeP1Z6/WrhXDmfOuDKAhRJsqOfyVOVrqjHkw/+a56lz/q
+8LVY37NjCr0yWUuZFJLWmxk08ZVKb3LpPzJ49Y/zjblh0ucwOWZ5eohXwhjDnkmiNmMvaWV/cAa
qjMo4oAPxauR8aQwp3yoEgG0vFjGPMLhG5ys3M1c0J+3a+vSwjFnnORipEoJpNB2ps7rtwqwvltv
4J5lnjrMWZYiUwAbCQSF5RbPSyABOCUSQZcP9KrDWOwMEx7UUwI6FWmW0U5+MpTbRPMu//56tPoh
gC1chl0nCKWMrW9BXQxf6GW2coowPI65Gpt7NXPWjK1eiokYi6ZI1+xIJ9bzOzW2qlfaHk2rwEih
OZHL67rlqsj4DjLHM6kmCH2fT442vkPu6ZQXJTIttn+5oIyzyGbNFzNfkt9yG6qtbcet/pbbAOHH
T97BXceKWGwf4yYSw5DTEcSmTvSogDQevN0Pia1hWljGBEXAratz15LxFLJRwiJRX4N21Fxyl8ZW
4rXsFo6w+wo6O1koxzgMoa9JlhgQphaKa4q5W6Y8PObVR+FCBOMt1KkItaCECHFP65vvj0KZjy7E
M3zGWch+UVYd9X3GVe+QPWD0z/Jza6nXgke7PIRj4vKiUq5tML6jLaqyQ7ejDB4rCqRYeAm6OQlQ
ZgFPtQEBB8dVrWc+PtbyU3kzAdCrmLy5EjQXn2NntNo9+COd8oGX01sPhxeymBfFKBGUilOsZ/Fr
8ibb90o3AE9AvZ2u66fK0X5RohHtzOsr4WwjW9JMUV8kqgxz0TpPm2/T6GriFt5X32UL1RgHovZV
588KXH7wKzhhuOeWDkiDcwG9xphMAPbfroCX1DipMe7uMZ5kklJfG6K3k027C4AZgTww0OqBIsY7
17yAim0Qb1V1FiUVKpLv+S60Oy/6Xj+JP4B8JW1AN+og8ubDpNEjdiEwYBH/h1lUE6SAcAQfiEeu
otsSUVX50u6LI8bPkaDB0Nk+AfDMyGnc4NzhbCWUhEKf9ANslYT7JviR9hnv5PFUY7xLJXZTFdRQ
TfXkU/X4PjxDGY0D8DPTARplTwNHYcc7hzzVGBfTFSKAySdspDC5pnKtEI5Vcs4bmxoUZFHOA3p1
J8WprZ8m9TUZoq/kQT7OG1sRjdLYFImAxRujoxBuMhMIb/4x13lPGE5Ez5ZFww713f4t/MV73ZHB
nBA7YLOiA0faI+A2eJEdvbou2DvbHy6kZjGmMdxxmdr9M4Uvzb4XNhCeRmBWmzfdN1CqOLD3A9eV
cDyYzrgSQGLJY01gFcZDvBs2MwjtspsZA9vCQ4LSEoLZn4HL9Zu89WVCE7XUy1mjgT/odm/Q2oMU
oXJVHMFPguwZlwZjNaW1sBomNvETJSA5fZ/Fu/K+RD8NUPUt/zVzSptwEtecQ8bimKq5n0oVjblE
7d73/5EkzvwR75Ax3kMMCQmEGL+vG1twDdiq34JgOnP/LjDWGV8RClMyCinEDDc1QqBsI9yKP1Sk
rnK0XPPwD9bjOkMHlahqip/495pOMOSGvpvASgfw4/ageRR5jnvI1o3uQw6zdmGoFrIGiPS3jBJl
K0IlE4TuiIddf8M18XU//yGNWUISTWU+UXcLSoejZk12gFau0K0eMhvEy8jCvwWTKMzlN/ru8vZx
RLPwsKoPeolMgOhAupei0GlTHxxDnqqBsnQTC6+Xpa13H+q/NWWRYtFMG/bqAHHqTYkIobIpTFzs
+E7nToCvLp757OBcmXSvFymXMAvGYChwpIcbyhTcXIWucjvfitfhiU4FCMfuEDxd1nP96H2oycR6
YVYaRk7NVCEvcvmQ1Ghf4UQfPBGMM471YsLRg1ai5NXxtRZexX97CgzG9WZo1zdRqXl/80Zb/SWz
TbxCiUteAi4VC08hxvN2M9jv5hAKJe0xNZ+j8po7gfA2D/np7jRoaxGyXsYnYstGrUs/yt6eMkik
vjQb2rQOtocn9YcXhnb/i3auxDYmh6/jPQ9GalVBQ9NMZKoJ+cSvk6RqkccNgU8JOifuEJZK5V4t
R+uy7a2eaMMUFVlF1VBmj5iiD5MK+jMcsXifiJti6Bwpd+LiKGYbubm7LGy902QhjTlcZVGZZjdA
qTSy5Ct5LwEgWd4kN9nDnFnpowQ6uUyxRK6HXr08F3KZE5aYtWmEAbrrynbbll7fcY7XutdYCGDO
V6bNca23ENCBqlpxKYIa2mtt5bZxKDx8+xPA9NvLi7luIB87xxy3Gew8MzCT4ItBRiS0+blNWyCb
lzXH5/PkMCdNE6tMUdCzTIEK4xyleUfO/lIEk38B9pyAsBiq9CSxMxnwyvGIIdeAEwzTL/18nj9W
jJ6FhWsXpRqZWiAvO372VMSnIritersfGvvyxqw/bBfGwFzQcQbiOjWGMVCeFt3FGOtL+SSeKRwn
jXLG1vkS8u2HRBbYWQi7XAHuBE2q+4chBkNa1CLiLziacUyBhXT2W59kggZT6LvKyoEXXKu5VWUm
JxTlnFYW1FkNc6OvfGgD/iVMF2jCkzwqf6kK4xF8VVKKTIeMDog9Kkn3UvWrC3kzzTxNGLfgm4UA
cDFYQtpcTdKBxM+XTY33+4wPEBsZWIMKNiSUT10iWJNvOJclrOcPF6bFHP8gR7ESQNEITq5nV3Mp
ZriO2Ha2RSemNL5/uS+MKyhmqTSiHuKSdBNWd6FuR/3jZZV4Vsy4gVJL4yECFqQzJ41dZ8mzOT4L
Me+9xrlYTcYJqEMpIaMARVp9ssJwo+u3Y3KfNYM16T/GhOPaOD7nE3pzPJBOqTtYGkVSekdTbg+x
C0q3GwoCHO7bL3Eo/TaMT/jNsZ534IqDxEg4xcKhmg5G+qV+h4UMJl4IBUUR9Bz2TVtE/V8gP9n0
olVvZ1uym+sRBd/S04HIwctordcPF4IZ92C09SQPCnZP9MpdsR+32lW1gzT7S11GC0GMhzBEVUoT
AcYoGdu8+5XpuT0Md35608iDe9nu15O7C1mMtygHDbhXLZSigFGgN7hO7NZS9mC49HjNvdS6//uq
/QTanIymmFY1vWpzrx/A+j3ts/FJb8+RDCoFTNsrvEa09RDM1EwRjQeGjNf+n7f70LVZXwcQ2WyS
k+Skru9MZ/32dbaj53fU3Pz18oLSX/yk5EIi40giRRl8qVNxhxDREtXKqhLDSgJHnLZJzTvgq15r
IYzxJ3rU6E1YQxitX2qv0pF64tkjaHyQ7OgHxaXh9XOsxksfIt/eR4t4aSr8smxMrKgWPkTRzWwe
9OYFUEJ/tYpv7ToLKX3XavGIvgOnFkfLH57b+C4wXnLd9Yuny5LW60ULhRh30k6KGZMCa4g3hi1u
tG/ACvQw9fwEUBp3cGIgzaEAF+6/FKov5DLeRBcbrQdkIBZS30b6WTUeopqjG8c8WJDWSOpyrSIQ
Eczf5ex2lu8NibNRq2d6oQX9hMVG5ULRNbMAEYl5MqqToZV2o95l8lFRrgnmQQudBziyGt4sJDKx
R9uDxsdXINFMFEBzSF4v8SaDeSLoGV8oZc7BXKb0RaoEcPUDtgikV5fNbp05cqEG4ycMMchCs4WM
9OjfyLfiTY/GM3mTolCPFqZNjoMc2RSvQ3wFtsEpcXm5hPUgbvEFjPNQDBLFOt06ijQQHOioRb3t
96ZnHAJX3/H2bT0a+ZDHgrSKY55iJAEaozALhrbUQV/dIbFfR9u3xlP7s+G8GNasXxdlXQeZq2Z8
YnOV8zEAICeyQS3umra307K2O5kTmq6ZylIIc1Wr4BFrClqS7fwGyDeN10+dc9lUVqculjKYMzaA
Oi8rAygibMud5DSe4pZgIcJp3jVOtVO3gaPeFm55xWU+WitlLCUzZw2h46QY2Vv27h1Ncjz47jsd
F69ssnavLEUxZy7UyUDaAqJUBc2Ic2lJ5ik2z2XAo0DgmQVz8HyJ/FuYDPFeLZRDUgR2x/O8q4dr
qQ5zuJq6mNu0hjrlt9FNz8rWd8RzCZLFyYkPND7l2Ai9LdiwYyGP7bAAcJWv9g3kyR7NnsXuFB/k
Ozq3jj71G0GzfR4COMfy2VFyQRvSuusgUZCPQ51bMpgdOEqtXS5LpZirOWj6vhFyiGg2tPEAaC9H
MMLsQ2e8ne3JmVzakYt2FS/IMZfPEU4N7tKKMvdza0ZlXvcQPkqWltoVnBYGBzeRN10b1+VGPEc7
4zWw5S1v9G7dQJHiNRQJwJws5VemBuaY+rh14m7vK09V6DXdF4rnugR+ERVE6YrBolgHfZajLwAe
pZLuB4wQ0tLvcMNZwFXnsRDCHLSBaGIuiFhAEPe5QAq2Z0wrzvtwm3JLUKtPs6VCzHGLwX9QdS0q
iKV/HWtHHbhaGCQIm8GOTC/riSVH/+QR90pbVxERlCijk05mEeo7X56kmsaOSbyPfPk5mTGNKyu9
paeDI4AGHnlSVxKFfZR0e5T47y4v8aqlSB/iGfccYj4zrZHFd8LqSp33QXg79ZwK86pbXohg3PKo
57OQdih35Eplq8N9Os4Aobw2ucjFq+5kIYixliavxXlMIaiRBC8nykYVedO5PF0YIwmntDGHjD7N
dGCb17FdReVWigunlnjpXo42bKwzTmh4i3Joo7flHUYXbsyEF3msvm31jxVTqHEuotSiNUAnUdAV
29Ro4WiusqvIUy1A1t23AKmtUWbmpS45BqcwDhlIF7KRCjA4UX8Ss9Ka0wOgbThun+70J8e70Itx
vGUthVnkY5vinmBkAO3ZUXedNZhuqYtrcZrsVojdvzpICt3OxVKinCzNZYSl7MWzWmSWTF4LbjcR
zybo4i6EhJh1em+6lIEeK1zFvI6o1UmIpUEw7sAIZQXsTlg446rErX8eTsND6KL75Fr9QdDFFtjp
Hqj3h/ZKcLivCY4rVBhHUU5pEpctlnDaSwhPx+1r42j7FmhlvGww5xgrjKeggNZTVsEIh3m00/Hs
Cx4ZQ8fncd6sdjQv15PxF0ohybiKsZ6qRyM4YeMjx+ije7r2AofXi74abkimiRyzomGalrH6VBs0
NfNxWyo1uLk13Spj3/LFW1k/Ne3mK+b+IYs1dwXtSUWP61+sHkuCGVQ8pLmjfauYdvpCI8beSd2G
VdxCSu3Ie5mSRqEtZQSif2XHLgV7QO/qsXHMm/BxRo23feD3Yq0fuQ9FmRNRCr2RKy0WVZ3IlWrM
2zznxQCrIoB6asqyaICklfHCJDHnrKO9dEENXkQtcKsg8i5v16pDXIhgvK7RSU0V0mZ3cewsI7pR
kms1vc37Y1HcizLHNlZP10IYY4eK0NSUjIviUXrNvBPkbZ/d/Y+0L2uOG+e5/kWq0r7cau92t7fY
sZMb1TiLFmrfpV//HTrvxDKtadbnZ6qSi0lVQyQBEAQODpaI8zbffx9txDAq2IhN048rlEO7iRIH
g30C9bay7MGlA3Vjv/jCi6p562K00WqTabYoHCuvMDC9lk9RcVPnL03FA0/wFILRuW5QuxiNdoit
xdBSg6Y+XNaGfbe02TrG0xIzGTRMP6TvA6DbtTBxiaN8n53mgIczLv3/URzjblsRKd92hLjFGV3D
rxOwovW2bse3FPpk/bwsjh7Dh8t/szjG55JYBA0DlaZUzyUur/kfmZvxpSp8QQYLHVaWSpHihZ4Q
npVxWLqJr36rPSugM4/jLzxsHmdJLIq4aSNtFhE54bH1Lc6IPfTHOv5yedt2YUnG276xEGJw6DSR
TiOY+KtKMGMcOUUQeKIL2F2+rUHmou3/t0BA6yaBayB2eSy2rwn5S3vKuI0i0azCojhzS7LpWMnY
MzXUhHM3gWjVpqjHKawBgV2u/vQf8ahEebvMOBSrKwxpibDLdSF/yVvtpZUGh8h9eHmjeWLov2+C
uHjo5rGiXUFD/XUaHgbhOAocA+c4EINxIHkGWkqFNsvMCVqRK9nT48a9vAqeCMaFJE1lJeOAVeSF
D8ZhkTcFdreoslVHxml0lpIQg/oo2mycgz1IukI++6Te5pjaMWB2deoaGCzJncG5G0VtzIBxH2Md
F2SiSOKl+G0JbqJep/GTpmdO3v5zeQt5NxgLe40GqyuLFaIazwy0U+rFvyhXrnFHqUPQpsLjM9x/
772tjUXlmUrZJkoMgRYYgb/UhxoddpiiHgyudV1jNrJ8ah+5+E3OtWkysUes62g1fg0HwM8gO6Wr
dY7pJottPkgBfVIUrjHZYKAYuNk/jps2GZfSLWg5NhCDgxpi8KxnOgt6tJXr+TfwgG7KfcHwXKjJ
eJCkqWPZom/2zsucyaEEER38p+5Q6F5xjh+l4/wVHRmY75a662emVGwshgXKZvVcNyNtDtV1017U
a7I2Ti7wNpXq/wU3bTK+JTbQ6tRSQH8Zl7dgUw+lprppMgoizbxqmY+9Gt+tcs6JYDlmaTL+JlOt
sdHp7QCqXTMl9pT71uClyX0t/PqUWeomUKsm5QBkPECczZog9UCHqEEKzwOQRggzCWgrcRYWX/TP
cMoZ8l95bKYnNmJN0xIgXirgQPrrWOH4mf0L5+33mfeFIQ1kFBqwcnbxnRr/TDpipyJv7jRPCGPl
a14tRkyJ4SeM61GBC9IyhyTfLh/N/qXzthLGnkVRWfSmpCuZw0oP2/zl8u/vu6q332fsV+n7zKwL
nLxg/qNPh9lK/chcbb3/VAVpc+RMDKDLWhkXBXbLUjt7nFGKUE9WxlnNf9wvb8thTDWRhGbJpVfw
lvYjDmmnQ3xHbxjRV/7JuYR//+H+3uQxNgokyTCISGK7/fPsSu4QZof2UICPneL1M2Q/shcV8SPI
BoHwk+8vnx1PN5h4gSRDYRUEi5Vjf+yu44njFnYUXMG4IQlTh0RR/zC2s7bMck7mBIwgC1pkO+Hr
qmpXs97wBiDsgdnfCWIWIowZydYiVXGJdF/zHwh9nBbz9+JHw6GYHNnuEtuMHB6YZEf334llvF47
yjVacCBWMsLsZz7cliAE4WacqRtgbo+tFLbIqOlk1hA5qsCKmQHQVFicjIcTJdHIHz8xXBDCkFBR
MY0UUyAZK1PNTljM1gLDl3bVmKehurFGTjC/95R+J4OxsVHMMR1qhIzGE24Udw1Hu3GbE+2I5XfB
79y974QxBrYWil4UPYRlB1TDgn9Z5niZ2B1TUlQw3mjgCwKXHZtIbFKrmDQBYob4XI9+WXAGUPF+
n3Gz6ZLMq0gEUFqZ8XUJ2oWujA6XvcEeVOTdGpiz79JyMOQoAlfR976yo+8E/GeSPYfTt1wKRLwl
0eXOkclbFqMK+dxVsUXotq2eOZzXiuPhdkIgLAlFXR28CtKHubpaWRmishaqS6biezmnmDwRn40u
vk0NwVkynXNKu8q2EUdNefNOrauiJ30Hcdoy25MheEVmfTOV9DA1lpPUyv0wNddElSb78tHtOtqN
XOaSb5clbpK5Ut2+M8M21b04yv21HrzLYnb93UYMo4QW0RKyEixvrR9Us72e2u9W9TsreEVs3qkx
iqhZsV6JXanS5gZfHsejgFG7Zaz/TGVMRSuVgbN9e7c+1ASc3rJsgTCLDV8jqVXNKG9UdxH6l7wm
J2udMlsiGHg2g9fNqN1kzV1VUIMyV+ykILcE7wVBnVLn8g7v28PfD2HjWnESgFCzcJDVWBxkbfie
1RGP9mlPhga8u6XKmAb9YRrgWqVrhBYVFRHbGgxEd+tK5tjB7oZuZTB2rS6DDs4qyJiIdJNF1oMV
j8Ruh9lX5/YstMLPWQT7Xxk/jpV4Ow3p81Kpfqo0HPvfvWswX0kGF5lkaHjHv7fIfMWQ8kWrVVc9
D54MZov4TnB+6Pb8tQ94Lbn7q94IY+xjzATkJrqO3tSzu+Kmjj3runsdCJLS0UGci3T3IDfiGDMR
53kUNCouzT2jPIoah+6T9/vMIRpRWlerjt8H5DNG+iNXGp7h8UQwt/NUZZVp1hBBWxDxCpLC/CnJ
bfPUe6uD0ks4ZqCQu2xjNBhk46mtSjDBYlIXer6qMPZZn21ZRYq0SzBOsfiixMhwaPHJ1KIfl0Xu
Oc6tSHpvbO4FOSuAhtRa1W3b81g+Wz1eMMWt2iQc9/EfGqjoSBChT/UDEf+cS61J1h6CFN1Btv02
rZNza41fG20dbK0Hd4w1P01rCw6GFY2eqjYQQKFJWEsowF9eNPdj5PerNoiQr5OBj6HsjgbSORg6
GlDsJLAf4MLiJnP2IJuKhmX/u3rG2Mdm7vNyHXD95uJVspaBWhJPEuqXKcEDYFm721YcfLHJ3W5Y
byKhfBK08dSV8X3XSF/UznxUa/WlIZq7Wu3/P/gL32bAXAGykD6wNuvarOWqDkdULuNdNKrHVgc0
kYyfAAgChi1qiikp6K9kEQGFVhUrEaFqqVHZmZmdlpU3K37XaDciGANaJ1EHYzyWUpHRs3rhqFu8
NtQ9aNm7ZTAWY+D+TY0UupNEkW1p05cRHIWChju4uJ6NK0kw7tSqseWKcK6uvdhjs3/sIMJqXUqJ
TPBInWXermS9XyzVW+bmCuNmwgbDQVyOlfAEMqmmMZNXNa+wUvGo+M+G/Wd8/CG2dZBxgIEf3STg
yeC0c+36wLcjZGcSrmDIbYYMq4zKW5K7U1p5vXU9pTemdVijTxRncZiKZaiSBOgjS4lNYjMViIR3
8mR1TtFV/7TG8Hx5G/d18k0Ec1dNlZYPS4RHclqabmTkft6S8LKIvaYtLAOLEEUTxN4sgc+wzP3Q
pAh/lcy4ijOwI0q6Z2JCWpZOT3U6P49ifEC/7DHNhu+qMjxelr+7RIoe1VG3BGs6oygJHjIKwVxe
N8rysNCE26wR7y6LkHeVcSODcdn6YkrTpNCMhgB+oEQPO1Btg9DwrtFm18RQ23iSXClNe0cfwK08
yJY914LTjobTL429EvVHhsaQ2JwQu49BnIlhIlWHuciuVzLcVyoGswBLAX50xyTDGY82DqvT/iYB
YCvjIa6YIuM35jpONZNmgqSpuK3M3pOLmQPOpGHVh/hB+Svi1XVtLnMR1OpKOxHVtZo0GJXVy9TB
a9aIo267YmAwmmJhMR8oL2JrlUqRIEyJRgAaB8GXNfzJPwHCA9z5TQxjOBEKE7UZw5nHuIoSyTjl
Y2/j/3AcDm81TKA3Y/5QpNOgq6kFtCdZtpyJnqRPHPaH3eMHH7wJ9BH+eg1JNmfTd4pR1VmuumbX
hI0WnzHAkHMuuyaimkiNWbJlfKDpQLmGdFUFL5AOim0Oo51rle3MqK9ctsXdHdMkFZGcqGigHnkf
PcWjWacEsDW3NkNE94kcDC0nEt7DLiramwyWbLbRxpkA9oH5ZqVok8rMbEGvryel8TJN8TOpOaC2
+ztZtMYGa02oqu0vpO48zFh/EtfxIMfApuTqkfSmow2N16QNx9Z2N3vzgYzPw0walJVAeuHG5RUG
pdm92Lpdf260KyPiTZCiG/rBrjeyGN9ntPD6VoTNWKMhsKrJVUtglFcn7sQrYZ3CvtHPgPD9/p+O
mR27GdXDaFmI5dxhnh1ljsJlkE5dU37mftwsjhrOxjAUMqC1osDimrb2RSMNEnXxLq9k95GzEUEV
eiOiGdV00TuIMIzINrvsn9pU/KqTQ+jVl8ui9p/1G1mM11Iw3BMN/dALypKchg1wbArmbCehGOaO
8vNT0pAWBwGWoX7oZzbMrMO7UP0zQoY2qvagNQXtFSAHkcMF9VA9+6iHb9LM9/to6XXZFROkUf6A
OKQc0MkNWn0SVz2UYBcTJ5uyFNKyBvHrO1nyUvKZZnh4hrePYLxP10VrRTJscBSBJiE/TuDgEjVb
qX5OlcR7te5rzl9hr0WyjeYoklVoGC9NJ7TMz4uXoLRnly+9rQWKJ/oAFzl5kNzxUvZ0Hy/sM9vt
rKQLxmBEWGKangXlxigCw/yajoc8dSqDE1jt3ksaCgNo+4E/ZXEGFrBvVq7DynUpKPRbJee8Lvd3
8O33GXsYFSWNzPLV9g6YmD3J6AFOrtqUV7L+D8N7E8Tc40u/iovcYyFdUf0gq+jnKmoDinU/VUXY
NIXdZMupyMmhy8dgIdI/kcBFx/A2kzGQfE3lfi7oN3jg7fQWDyxZYL02Hq2g9MjNEH4C5QZjeFs0
YwxFbxCQGorQT1G2DTN1xCE/rdbAiZH2H71vcljuoEFsraVEUPNq+dGxO5NACYC7wZIue7TdaxV1
WR2hpSZ+aNLNLQnHBzYZN8nEoCJpZhPDSO2mas5jCuCN3qT+ZYm7xSVtI5K5gAhBh4dKD611F3QV
gvT9Nj5TRCv1Y9kdf+zMHhIecdPbIpn7yMiHYlQzSFQDEWSFHUBwLuq0vuWN4Ib4lfmUsCG+HR7A
ERrUx+mhDpTJ5mUbd8O4zVcwlmmi569DJh5nOj+J8lOWHxOFdxvyjpMxylGPs8ygezsBLDyi5y+m
46hxVaTO4oNx5i52MoyS57WE7OvrZm2MIQ6SoJYgKv1jiNppBY9tdVgOJXcA1H4qcSOJscBh6NFU
QGMLTYjuzG66Hkfj2EX9jTb9WlPdzg3j1HSaq5TJYyKOz/Wo3S0Ct6yxv9E0PYSJZZbEXhlpWjZy
VppUpVzFN0x7lhzidCCswA7b1ZfFBbl6g8kWXIbufTV6k8wEp2ORmUmClAR8nuRPQeq1gFlFIFWR
vyw+RVBbGNxQe5eNdvdWQYVIBV8r8h5sTyxqmXHXlajOEhDCgllCelorxOB1E1yWswdchan+FcQ6
PrmLOkVQsK9/KJPABYWKGyDvAE5f08FpuScI4NOz05upwlSKy9L3MDjvpDOPjLYomw7TQwARsEDj
Cn4z/ViiYSZ3C1A2jWHy1bpLf/aehLE2FALJ7XnmbDNLsqYPzaALBVafnQYvv9Wdjnj6IXVoH3l7
TI4ovSMJqP28vOzd8Gez50yyvMzLclljrDpPbi313GTf6/4Kw/7IfDvoEWeP99X37YAZ799JU64S
CUvMqzJYx94pJeUgRylHDP2ZDyGdIYsGwnSwT7Ad1kYtaiSrEDqLy/dC+jryZorue7yNAMbjaQL6
WUwNMSNuSEeu7nv93mpPSe8n84+5O8XZwzRyEtJ7CGRF28hkfF8sR0Yzd1iU+V3/TWfGFyEd/Tm5
651eoRU/8QSFO0xnP9B7k8qijoYlk2ulgVQZt+fsdhQI970N5ecs5Pef7DUybNfI9nOVqVXpxgBp
PZrGPDoO0vLkG/Nh8k3M5KivKIC9AWVjGWgHA5XIgOcEOJrDDpJIUrmeC/oBJA01cpy4rVf0lC6o
ps6YGzHqCUg4aI6CVx1lYtFs9Wj4a0jpqVevdybQKNNBIHyC3v3bc3OWjPUppNQTHbUiN8foYMqd
OwT903RLG0Qavw54D6t9h7qRR73B5j3XdsI0FBk2k3LFCXbp1q4ZjIf4SAeeiLfJtWkDwo5ri7h5
IHOi6F1XsxHOBFytEBt9iYeY2wKDPKa2UV0tCg+nwRPCRFyGDEo1DXG125H1aSTlczpOB5WkD5d9
NNcKGX9jkEIazQGL+fdiVJ4sr//TBXal3nOkiRwdZTxNPi5j08SQJh5feQuPdUjjx9TnkQTxNJJt
BiN13yoyWNv+b12IztEtlQY/ohvTX0LuwjjWzTaD9eYYg8AU4ma/wAgX9Ef5ZTiGNe70Ftzsgls8
cbZyN4nzpoVsZxjuuqTKdbqVCVCbtNOyDYsKXmxx54DPlc5bIONd4gy+Wqa5DFG5qsRrYeJFaLvR
goFcMZgWRfUD54a0ZEpMkf94vkl+VsOmJ9nXBZs41DWLbgl0j03dWBY7UebwXMpuiLQRzxg1GNPN
tQDllBuRJ81Agmb+IrS3OTfp/h8X/Ns6GcPOE20UjRmCssN6Uq4Sd7TJQTyJV9wsxr6GvEliTHsA
Sj4yFOwobdYaCfp7NDBJkAPNKqqY3uVzNJJ3goxx90o6RWP8f/LIV8l/tQPwI80hcQCv+zp+/YPA
TbnwbBpAf7z7/i6VRbWVZVm1c4dNFZQfsehEyrWweMb6tapOtXS2rCtt+Nb1vKrzvo9+k8qE9cg3
mFG5YMFTc8LrZS2OSfqDs6m8lTHPMhU83z04Q+nNmmJc2Qx70ILFlUGc/hmoLK6Ufy2QRbJNpKul
VMNyEuUlUR4SXg8Px8RYNg45Kbp1RGzrkk7xMKTAKcfiQVSHrxaROLpIjeiSPjDxgTiZbZWPWErT
AJdvkVt9lo5mogJunJpXrVRW9uVz4q2N/vsmIMktMqmVimNa5MIr0mtDuylEyzZ1HvpmP8p7OyTG
fRTNIqiDBEHUqDHmJJxwf7bcCIun2ozv0MsatD0yxKy6p9ffZ4ywW14ub9luT8VW3xh/ERlGNglU
tecf8TVaYkPjKfZ00H81uKiVYxLbvSMcJE4iez8V8KbmLP5GN6ZBJeCvfK3sqGBmjH425wKsjOQQ
IWokN9G1grHKvAQLR0NYcMWU6nI5NRAbl2rYo7bY9AKqjebvbtZ/Xt7Z/bv6r458wN4oZNJEYAjc
TJUOo1zZiqxxYuD9wu5mF5l4YEnEWFQSLEc81khYtC6drladydl4TB8VjGmv/BiRfwQuAV5WUOWt
j/77xtjAfBaXhoL1LfN6Xa/m4Eg9kjmJ3AZKOTpCnQMXn2rHKcGseLO4K1tDsNeqeRwH8V5p8xsz
62/Lvjz1S2FbYCCSwNetdsFUla4gdKndGfO1USd+Eme+JlXnbEGdLG+AZ9aDokuuSGZi4lpV36WV
ojjGIN2s0k2fdD8kQ3RqzXTmOQbqGYiNNOtsQciceCqCZkpkjtvh7QTj5wpVEdFQgZ2o1GOtHaP5
52c0ybTQ4YAU8gf2mmmtACpE27orkZOWfEuyX5d/f9/NvP0+c5JA2wuCrE+4t0X0cU7laVyyIK07
znWwr60mLYuhzVb8wOYC7LZmlhPKEeCL1m3B1sL4GIVg/UP31nBaMGrxQMuAwgGQ0Qwct5xj2rX9
jXj5vcJGImpY+QrxKbKb0vIrU8JSK5yu6Z3L+7lfBNlIYsxSS0U96iYcmGbXqT2fXsu536rn2aEv
Yv3FcsnTZZG8tTFHaDaoahUL1ma1k11Lj1XuxWJrS9waBP30D3f6ZmmMrhtRC4AkrV0lh9Etf4Jn
6FZwYoxuP8TITpeOaHBObde4NgLpyjduhvSZ2gsJBLbKPwUgZ9nD5Z3bDVJMjNCQkP+2PrQ0m5Yw
1es6I+02VV6RtA4m1YO0SUaKdgTx5SqXHO14ndnxcQv/SmTDZMHE2Caxhbl1suGIWnXVt52j1R0q
C/LgLubsFAZ8+Di6hPyqxuWQzuQabZeO3q7QJhWV+rYifmqZgVLHboRHm2OQ/KjKumtpzT+FJl1F
bXc1WOL3Zjb8QclQ6Vadtc7QlY7yNxAoBt5vZqQE8drbjT76gwFsRYvxn4p4Wwhw452CcpIpOpSY
6aqIih+FuV6RInPXDnG8oTkWvLkySGFXkiDPVtcURq9SjS/xFH8pSmmw89TyE4GEi27ZtZC7Zpmc
1bK8tvTpWCbi09hbZ6GOA6mPHyehfe46zBkTekeqzKOai8ECknLMmiKavTa+aniJ2LR20ghfMVQJ
Ewk0ERxAfW43UXOlFsVZE/p7jLRx9bi7r1X1aE7Nvdq0brsaaEbx+rJ0LyvOPk70TXMU5uFR9KgQ
dQPOsXUpKUsVKIM/O+ozHcmslTznufuuMy1ZQ3cb/lhMyLlaRq+p1ULBE4uXPcgeAJuRW74st723
gNZpeVGfLFeCE/3M5C8FKLu/opkw1Ioj0hktRFfJE8AH0A1Xn0bOdu57sDchTBzaRFUixTOE9OZB
jIHSD/uMcl987thw+chgg1NUpGLfO5RIntXCGPEAkiREBanlqnnjtX1ra2DZGJqz1JxSJcyq/Art
7jwkHr1jPtj+Rjj1dhtvZslVHIsVhP9JmSZOfBTA4EOpyDHNw7usobv3+kYY46uLpa2MFDsAdgPd
SSrUv+vO7uMluCxmv3KxkcO46FEtl6KeIUesUZhWULeUrpbMpZgG6a47vI6CwJBOjh/lrY4xiDaa
px5uDZWLpncVKSIO0caHnnRfOcvbvfI2y2PUP1pmFMo0CFKDxZsTG3xP1+iNdOrrEkOaQUbD7VPk
aQljC4WamAqIDP9k4UDm7vedgz4mR/ULP9H5BX6OPPYx1uWytlgEK4RvcVaX4mzMQxTS50Pq8waV
cM6NfYLNcq8N80QTEITY8PNo/GjmhRM18HSSfX3pcixaXQcpo6/4zR0JQSFUOcLi9nYHGjyU02Zb
bwLh52VlofbL2jdKLKIoaRL+05mTA8Y3HhaUJVzNCvruqjc47+a9zdv8PptQL0Q1LqEceK0Lo5uU
wqnKcleLeEmovaBIFy3QVwNjbVhsJ8cg9bjOzRgtEKXmSnhFVWlrd1Ix22OOudaCEvHOa68mAWCc
IlqqIuvIML93jKmQkTYeUKY2asUxV+RIB8OPizkEN6O/DqnTNPpDW8vngaCV7fKh7W7qRjbjlPXa
jOJmQNVa6hu/HJInQyZ3TYHg4rIcevgflGMjh37Hxvk38tBW1gQ54pHOSba8yVeRNeKhvnarSdu9
ZPxx0ufzpIyQM4EtVkVgYp50m748iFsGvDwAVxrjh0s5yeeIJpDU/r6M7qzl2HeHRruWEKbkd8mQ
Y0ZaiVaDQNV5F8+utW02lPHMo9ABDkWTSK8U9o/pXfGL3qbAcjvlsUiAI+Gl83mqwti3MLRdb1JV
6cXrSnnqez+f7i5rya7rAuAfMCjasaGwc6erAgzaBW1u6BfpZUkKN2vjzp4q0GpbYK8y47CeKtQr
uiEsheVABPMcLeuBVOn9KOghduX+8hfteoPNBzHbXEnNqqs1bYWQvpnVVzUpPBG9tG0uO+3yfFnW
7pFuZDEbjB7yMlIidN0I8xoKeuHkac1BWnCWw3LL0Q4ycHvT/i4jvSaYjmWuL4n2gBnPTsLtids3
D8pgi5YytHewxHIx+KRiOYF50BFgi9eBqL8Nf1RojgUjLycfuKudG1nyeweDFPuyijPsIZaS87j8
HKP83Es8GBdPCuOqiQaKxinB1SpZ5yH+Xct3CY/PY1cLNgthPPJaV0s+lxDRrN5AXiTh9ye0bPP7
jCde22yY9Ra/L4wBwRixqOK98ndzQCj8/j13xgmXZTH00wwRFZjSQCihhXKHQSFmINRBo50yCwWX
M0ndCRPaxHOjtu7lJXIVj/HL6TLkGdALm9r7L8otawBs3z5yORF4J8b4CORk16HPIW306Rgd4gnX
8mRTYKrqUwKj5oXH6b1bw93uMOMq6kkVh2SAtqtBf6B0SWnQ05FO3FnG+x757SxZ3KJlgb9GT7G4
RfOFJbMVfbCRBtFBDRn9HsZ7UA9hKPvNuh5T4X4SfHM4ClIScg6Us8XsLNihHKY2pQeqBlFQut2j
Ytijk13TSrLhVt70woMs7iJ8NlvMQha7lkhGhiw/Ltgo0IHmrq4pQmw27BZ1IfThEN/C6xLzYawg
x2OIV67hWRHLtySKDZhoqCMYfbrm5iw4HTJJjuYtfh7WAdKNI48scjdM25w243zMrjOaiD4dtDm1
Te2UY1jBImLQ8+wtsmelj2D/4ESGHJdqMf5IVXuCHlDss1CbTlVq/lCI3pDwgL77GoSijCSrlmqy
vYYaQVw/Ao0A8J2I+nLkaSV3auL+7v2VwfYaJgMhY6NChmabgTXY0R1l+oy/m25/VBGFKo5oJ9DZ
EXMSuA/nXeEqYPboszEkIEPfX4BZqwFt0UF4kyyP4zr46xgjadiBFB/9U1M1+CoxvHTNzlJfHUxz
ReJT8epxQbeVZg964qa6cTOs9ZmImhsnAydifR0K+OEJgKehiKY2EIixyPI+SaPSytDcPauSO43V
oURK1QLGRUm7II3GkPZbir2JUKtR7BycFkRPvmWRdtOhrqb2IA4E287SZujjjPMvkqZeaXOU2LHa
2tFQOnJB0NjUeRzXs/s6AxjeMERcaIDFv99XpY7yvGjwHpw6ebbRGuSo9XUzNwHJgNiWtPxqNRu8
p5NHreQ14u77ecOkfbhoz5F15lDnWs/TESNeYPc/BeIYwnMff+uEo6TeRNnjon2fEoljj7se30D/
vYnKnY4cN3O3yGrZWF0uSChPi05xTym3R7sM00NzoFM3hIfPUHttBL5uwuZtqPdkymoRAme5swvM
ZTPQyFInnNB3159uxTA5a000s7UrIIb2VFHsu4nyDcUFebIvh+VZOlzWnD2Ps5XHRqSZALwvXdZa
1XbWvGgxJwu4Z/FbAWwwKmlZJJkQQIOAP0gMkGgeee++3WT/Vg5zKaTaKuqlBDk0cauCqjk+yq/V
SvGKl3zZxUZsZTEKX2a5UQg6ZAkhye38IcE5RbcEL1vTbp7VgxKoOCzjG++25R0WE7Iq69S3JI5B
v54HGDJalveXlYF+N+v8MPJFMdEgYBiYv/bei1ik7MY8gyE3ybkYRHueXb1uOaa7u4iNEOagNFU3
6xwM7+4CbFb6UETfLi9iN67eroI5nTUFbqmOIYBCJJVT52QYESF/QQ99ILjKp6SpmLAsqjpycWxv
Tp2iB9rKKoweACt4oMIPIYgHaQzieAxG484t3T0iEGoYOv4C1oBx9KWAyaxVBNVbrMhpp68yJgTL
vCZ1+iMf9GAjhHkrjOaUNCK1JR1QDBQcGwFDSrSrqr1LuJPPeLKo/9j4VQljSklFHVCSg9UkDUU5
nFa7y0Bav/ACdGofH9cFxZZVzKsDU/F7WboQ5XFRpXTatxnIwWuPXlAgc0+C4cfgSh7xweTKYULZ
dYCIp/4VyhitOM46LmcIXY7ziRz7kBysoxzyJojuK8abGEYxTEVAQj2DmLE+172TY5q4Pv6+bFp7
Y3tBR/smhFEMELX1ZionIIT73qB9QQU/cnu1/Jz8ximC+mp0aAMeeuBuB7vyZtQmPpNA2X4Aoy2m
2kirPmGVSufCecjrqasDziL3YqmNDLb83wnDMIoSFjn+KK4RqZ5p6Th6WG5pj+zgyz5FwdBcbfaI
l5XII6nfPUg0AyP6NJHiZ19U1UxkoTEjXGT1qcxC3QTP5Wf8PFKXJqbJQgDb5ZPoldmMM+6RZsjv
s3SEpiAAUAuO5u+uBHMpdeDU0aQpMrFMZemd1Uai5CpQhdyzwLkfc0x6V4QlWaaIOFBS2TAQsLU+
68GqAy4m4hpq78+yH/W/LmvE/o3yJoWN/ZQFbeeaAinoL3vQfFSlMAytOChO7iUeN21CQ64PXmoj
jdm2rhNHaY4gLTmUD0hPBXWoBejOBlkf5j5wwrPdDhBjI41+zcb/pnnSCU0hY23Pgzei4Ss9z3fi
bXyieSj0Y2fe/7iZTJBhlI2uLAaWp9xEAcW+z2F8RtOV193wW6N3ne9mdUywYSnqUjcTViev3gJX
hb7RJOyMR5EEVvaENx4nuNltdjcs2JYuqhqeY4wbVsw0xSRiRQIXmZ3ei17uDHb9rAZ0YEnsGffE
kTCyRPkaucp9+ZsmZcQnbny6r0FvH8G4aRBvDXU90I84Db8V9LxQyhLlLr5Fg3LAe/7txnObFTMu
GTYurFUOYasVxOq1Kd5zFGbPxjHfTcPwdBRtUXV5r6FZDqZvQ18lN/69OK0M9gDizU/GtVnakx//
VHBrxzefmTcD6sY3qcweyr1R6YsMqfLZuFF8PDBRD1S+C/cGHmPdQQy73uaFCrvGuBXK7uVST8QS
IRTsSl/pvBlUxK97Oz0l9xTKYPzkbO1eQLSR95pe3Bi/3ixxuVSQV/xuQhoUWT6GE/5MXpYbCoXU
nOIL+EG/caTuacxWKuPgprIph3SGVP27elQ9ckdnuJVhcZowHZy4lsvdV55Exsm1ST6MGMhEH6Fo
B8AARvS1XkcAgyXhfK4dTF3grJEnkHFyQpwkkkiX2DZnUbhL1QNnD/dMfLuH9AM2JycJplqmJgTQ
8bcEyqkg33ukA86So5TZBQcXtZto3sqjRrqR11MihorgLs8OtCVRuhqfKAFT4dQhHS5DB62bz7Qr
33KzydEfLy+X4wJkJoaWqq7VQL8nudX8vR6uU/i1yb8sgmd7r5SMmxVG4yzkagcZYjB4mp/7VWBc
6yeqIxQCIHE05D/kASsimXg1WmwqdGwAnhga+E0kLBYbBRK/cOTbbMEUSAo6iO5XDjRlN4wxcTH9
K5HZRSvT63kQYQVisPpg/QsLZyzs9UjrE7mTvlze0H0TeJPGuG2ChGMDBYXGLF9y6a79BHjOUpF1
lHSQYuCyZTRysVYlwQhy0TWb1W6I6I45OhzUhRcgWdBsJhx7J4fZtTLOhUWJRECS7tRj9VtDftyD
wf2ynMFFJ8wDORlH9QZNmCG6YXhKuWPm74Qzm4hu+NHQUixSP+tHSpoTAR81uPqzbGPgEqc6TX/s
0kqZKw+s76aRTlhpA1iuBoIeEtta92Jpft1z+CH38rfvFkZ3fWNtCubGVxh6LrpVa+sIAzHf7HvS
I4OLeW6Bdkb5/f+Rdp09duPI9hcJUA5fFa5u7txu+4tgjz0KlETl9OvfYc/utprWuwQ8WOxgFr1Q
3SKLxWKFc3ZlOMuCzWR7dUNDHkxBhxMrGaysj4eRZ3THKDs1DUjr7cfbtr/hr9ba8Q8sWSlnvXKw
bY59acyL5AQ0EpjGxvH6JIJZzmoB50IbiyWGiGrWLxiw/FKYIq5Vtt+3Vou7xMp6jIBQDhG5PfgL
awJ/SMZzU/deSnat9Pbv1oy70bR5AK8KwLD8yQGaZdz681ChkWYQIFluVXg+LRznNxS7zqU0U2Tc
nHOwHAzEAhJCddavbX8FaUyA0V+ACJEdEIzYNO4V/6ajgHpbW9EBMDm3MlmZTOscpsgKGOwZpHVu
d6p9VoDLj9p7K5jxLBAqMhrOnQC/RDbyHLr3R+svpnlzMu/7zEXZ7Q0Jqn1/mkR9FiKRnFPp6ihL
cxkis/ylj77Hw788B5wjGZKpSOYB31emLFAq/ZCTXBD8CE4z39PpJEaudTG2Sp32SvRWDyEFccDt
rRHJ4GJiuR7nAY9iDPAjkzxknj54sZDobisCQFlZcRh6NnLV/FNqkfK+rTDhhSiOjcVKVxZ3a+/J
BcCP/EHR/JM0buvnPtYAT49KthV9w+64zfAydoLjvOnRVxpx29/I6hIbMWTIve7WSTD3D0DRk5C9
u70/W7Nxa2X4pxJQHQqwqC2y/4ok0KH6Sw3t0AIHKfXMc/KkoeE8GAJ5cIERHwpEbyQkP4nmbKPR
c7PoW4hWcwT56XOcXFQj8pJ673SRmwN8SE+/ZYWoG/b/sRYwGNggsrcUPkJFijLSJxVyO5/B4bNZ
CCfIUdhgMFh/kEaAkh/COH+YlzKlcgxh1Wh7/WjtRkIE+chtW/kQwXm/UrJ6w55gK+XoSG4bF6gc
Z4nsWthWV12KvWDf2P342/25Uomz/25MktzJIa/ZLWhyx5Ch3+xZhKPuutAR8qlsetqVOO4oFFOq
T7EMcVqZBXatBrEmbB4RqMQ3WlGa9XJBIYNRiUTHIoh89etw/Ae+JbqKQBu3yuFrq+BbqrKlMhqi
wyqmt+SrtpeuBfCZKDKvqlt6wLX3RUMrm+ccjEkyXhSsy51Pv1cqXeqhqWEk1O2P9Iuz7/zJd05p
ILH0zzU/lRhcBsAKyOY90aQO2yLeYgwdgMmmipzWb6j5I9U7RzY7GbWiBuBQw0kJpVA/iRrQt17z
wGW3GHmBJSM3z0V2aVcQdDT1UPJNeQOx1j59ATPTHQZFUb0kmPaVMFkiY1LN8ithy4FQOjPkVeha
E60Aus0g4+Ure+OxAs8mvaAFKdDvl1D7Vu5zV0GHeLFLExfxyB89qtbacxGgXDYNjfESRjYIp9Jf
Tmhi/sJq9k1oYMZT4Aa2bva1NM6xdVo34rWDO9fW0ROuqoG9+L0qmsLd6n/4tKWcc1PaPmqs5T+L
yrCbl1O0A3cZMFWF+eUtR7pWiXNsUT8mEQVKgG/c0SsB7LVbda5+cF7uZ5BsFejLcvd64WLS+bZH
FS0l5+HMRKqpjHeCT/QHNEK4UrVrydttGZuBucFma2R0gIEmhbttu6GU20yd8OphbwMMk6F5KQ7i
yxJOgb2nz3kw7muh29ly3ug+R91AUSxQ+3GqpeaURBU7kXpIrywLi7fA6Cphe5aOsiv5xqERReb/
j6b/k8l3AmZkzkaHeRvWmtP/wu3uLQ8kVA/kPAVlIB0moLr/FCzvpov7UNTglnc2eiw7bhFfJ27x
d3kA9N6p29NL5MsH84mN4Cd79RT7SZhfhKMwm4a7Es49ms2pthJNeteYTWyEFGgTLgOQH9+Lu/XO
OdDTdCe6xjbtdiWWc7eKZMgEYwZIB2Bnh58ZpjBB7ClY2K2reWVBBudV7WHWdavGwkYvs6fs+hBD
4iQ0Au3hnaH2l4h0lzmU3+6qlVKcF3XKYrRVp2XZIuIuSeWqyqvuAPzioFu727qJbIZzoUWvWF0l
QVR+fr+sLuTAGqyEgTbb/lsqcT40zkAAU1mQw/CbAV2CziGKBxIopwF4KWrYEJx4g3OiqPBqDWBU
ZL/oz6P9upC/bi+ayOg4jzINSZkXI4wuNk+lEVr02gzBbRECE+DTaYk5FI7OTK7HCyjb68qpae/H
/OyYwnSJ4OTyGTUnVnUwMkEbOTSPyhvzGlKLLivbVcBKcKX+uNev3Zv0fFvD9xfxDZPg8Ugx2FWO
md7AJI6M9Bm8iOBDQEUu1N3Rx0w4aC5kNPeLUrHb1/nH6eJhSjHCQ4fBgHXMx+GMeaEj8lLPsVcB
wUN094iWlnMcpdJFcaJgF9t4ORILxBZmccngHy2nF7W3CpwU3ypckKErezCt44TZmFcAACQjBw9a
v7mqe/Nq/cGLb+UT+SRbX5p6saiwmoKGbS97w5K7En00p0VwEgSHzeQ8R8saGkYDgsi0uKTE61IH
0lImpH0QOA2TcxrDWJVzx8yCzq76Xj0tLull/qo/2bln7irUcUSlzG3VUGhBk7WCoIhTbR7VVps0
qGZMtpc3yTFVp4uyJE+3T9q2L/kQw2mmOVJkVmg6BcMvOSST4pZOhEBSPXR9GhipFt4Wt9W0DnyJ
D3mceyw0UjV2BLXyA1CV3eWUhgxjFThcAkmb62eDjxxkk4gq+Y5NSW/SeKR4UKrtj3QB/If1l5K+
CrTZvLlWQrjVSzV5mpUEdmHcTUjUKHsSpt5yfLeIUDTFIdKIWzqdyGmaGPCJ4EVzK+fU00OciShp
N+3hQyP+bqnKwZhKGUJs6akpXxzyUIAaVL6PhkQUOQn04e+WhMiJSWaIGnbqkUFCx0hrDF+sYMhd
1gNlBuJQVCSTbejqDdyWVOtVEzIztd9RbQYthu7SsRKU9Lbf2qtlZA55JSfKorzPJsgxMYD3mu6R
8t87KG0P7vJoHxxg22OA864AYwIuFyFfxObVspLOXS2zlVUKGC6RAZa+0uxqldcpDxeHeALz3wwQ
V3LYaq+0nDBv0w8p5ORnVKp85647oKbO0H770eswbx656E+4s6nbfZOEOaNNp2yDD9JCP5n9OyZv
bAORKcXhSy1zLxnTAzHy/W0NN0Wgjw0MPmA/+w1hrhslEK7GLCvVHKLiUaeH29/f3KjV97mNImam
VJWE71fWPmk7AEU9dvGdGVX+v5PDbZSREppnc4WN0s7mtJsA7JMfU/OPwoyVOkzdlT3EkaxNoMdg
dQ7GTIReDq/CeWZ5rWLX/rAFRYjNw7wSx3zZShyaDAFaSaHVVB8aJNHkUzUKDEAkgnPwXT7btTVB
I73v3MEAQ2BRZ3sNJ+r2BonkcL59BLevvNhQxVbDObvO9K4TQbBs1hXQy/cfY0aq9fNyZaoctzYm
DFCBVXbJG+OM6o6mG7nKRTqIer+2FDJlVVXAaiED74Xbm143QBtVSLh+kTAySe+Z6bkDkNrtZds6
P2sp3PZQmo+SIkVws+WvvHkyivtxfmqqUiBmyw2AcxbTObasyzIfPpNp0oEuoyORAKwJ/S6fBNfF
9mJ9fJ87NxX4lfNuMVCxkNS9VNfHYgBgszyJEnnby/Uhh9uUKTfLvGMIcRRc83bzEoE5Y8Y1Owjc
2lYQsV4vblsivBhpY0DOXF5VNIcTAJaRzlsiwHTWwW0TEMniTg5Q/qw0IhZugQI8SHruFqnlSvKl
TBBdzr3AkQqk8TXpWG1UYlJYgqY2CUhcnX3VR7u4JyEGiI+RpQv8j8DyeOR+JdN6gHNiJWXjSpad
UwpeagLL43H687Zb5nyAPsQ5SYCr1G13AcHi7S3S3tOo/HMeUbhsA7XFYuMPn11PVHfWUGfYJMVU
78e+jtw0ib47ifVX3fW9m8nOkUzpARzJe4XYx84x7oEKfC0k+zgUgx+1ndtEaiCBTWAxpQAoVodG
BujlUt+ZFhoFgU80yAPB0NSrU+tuMkh3hJg7Wg6PuQxcCSq9jgmmRpIhDWXV2hMLWQWp94Y2DgsK
nqPGvvYyxjytzkOh7YQsQJBG/b1DI/CeKp0btebf2ojket/NrxkpTxiyOAwROaRtfuqL8aoAdcHP
8+iUj8N9PyePo5yfIqkNHWt4jfpuF6sKWJW0ZJ+U/UWdhydnRFfstAAtfRl2RRu9g2w6EQaIRvRV
l8U5ygp0dk8nee7dtEa7ad6Prk4cL1fMu7bpvapcdrWVBvKI1rRm3mFyHSR2g3qZov6OjMlZKbVQ
64COvSChHhXBaP0ChsxJ6lA6yGgUjm1xMOQkTHqQO9E47GsrQHbsCLaxXU2zy1xmnjK0ezTsh2oh
uzaVzkudlS7Qmv6263L0x2Rxk3zxTbN19YY8zaWJ5jVHeSuaFoN5BXnObCdA4n0/jmpYVeQpWZIr
WJB2iUXvF9s8W3HtuLoSX0ujD2KFpG40AuCwXjCcDoAJKZijfAf2igCjICgK1uVTmjigWgTigDUB
rhY8vR3Qf4i6yx3JV9UCrfD5XTHq35Ia7zC5CCSr+CYN7aGyhmel1p/rOnopKXmxcxJ7tEvsYI7l
kCQlqCPUK6GAiNGsgGjAiJoXP2q0QyVpO8cevhl6tOvK9msczw+RiRffwAAvitxX9fiVduq+bdQv
RZqfaEaOdAZTqBWlF3maiAvY4EOsOW7cosNkHAHylgHntH+JSHXX2OBNJ+p9B6T+RDL2S6ccyhpd
4O33oQGduy0dcjnf6Y22X2rnKLfqeaksbGFZHhcpc0EsfS/JTmAq0ldVmq6yal/VBCAUURV0gBZ2
hzG5lHG7ANkn+t4UcezpeO1XXfEM5qHCnTTJVcn4XSPNYVzIzxnWGVe57FZ9tleW6IWW5V1BTcDE
fRkH9U6m+T2d24OWxIHWZYeW5oYv6TM9NHWGAxQFneU17lNaH5ZZvovBdzVHhqdm9auutZ5VqodF
sx7pNJ7JDMJR4LNqSXosM9wThtzu7Nn+OxmT3NVrYKwac2D30WPkKHu1VEu37PSLo+RnVG4Kr6+y
E6bCASqXKpIHRWYPaA5B1GLpk+wJZNXHRCZ6OGay15gq3po4q31VNm5uo4ZuL88kj4KxA6vTolVu
QzRv7J2T2ufXpBh/oInKLSXUaUz7kA69l0vSPm9Q3LPLS1pE3qjU35sRJfFcO2XDBC+VJ0/TnD3P
tA5wUr41Uu1FcgHo4cFLxmVPJu2cLhqoQZcvVpK+tHUVDmV8P+R4/E7LMauGvWkSv6X2ZTDU1F3w
OnDHpKF+oySvlQJczCQNCAHJSUT9TqG7aCHHoam+G7Lu06IBrZgEoLj60ckwUATW6oowHzcflQEt
b0l9kPMcKKJdEC1WkMXpW9zr4W1/v9VjzZIu/3P3XDyDuXMylbXN2mfj2kv3fVh7UoCqWuMvAcap
dqIK09b8zyeJ7N5ePQVGAH7J8wKJxp0dLuf5JZG8Au8OIJcClgbVfDbEhdq2H+8QVTUv8c/GJfgf
ZSYIELYv1A/VudCnxrDcWE4mQsU+2bVx5QOJPpxHEeytSAwX9YCrglYlolVfI+fZ+VtOghGdXre3
cTv2+J8qPPplWVU0SsEE75eSv8wHg77c/v7mgwSQKwa6nNBOjhzn502jGZAUxxhvhPjv0aPXatd1
brWfAN2D/uBQlBAUilM/i9MtMBA7ecymUfJnNAOENijAjFDdLS/i7P7mBq104xJAlhmZczRDt2VG
xSR2HdOlwh3a7NNZryDbwpXZK+McF0MPKaPHWsVaF+0yqM9/b4LRz0EGbtwborQds6zfQrmVYkzx
lUg9z2SVqhBpqImLEKbsLnriZ9NZUh/sNGxFXQ8ieZwvaZvOqKUa8jL0BYC4DUOZrGNEaB2b1g6g
cwePVeCpaJwHqTHkmi01npKsCMlmwIAt8XVwdRS76gPgL8Pih8D8RRI5VyGbI4HTclhTF0aOn40z
vYBf5C2qfStEj9VOOzQiqP9tq/xQknMbUpZWGvh4UTkEjFK/n1Nfkf+ga9fEkL+J+WM0OfGApZqE
QfEu05B7bI9V+1TXz4OovLR9klcyOLMnvVmbcYOAu/OjB5i9t7iSpz7TAxsMTgRuanPNVsI4g08s
2S4KQNv6mUR8yXJCqY+DMXH82+YgEsPZ+dRbedaxuRqtA1BLXXnK0h7bVDR4vPmAXWnDmTmg6EwK
RGMkmmTJlZVzRwHS0T4v6RWgmrc12mx0gRkYQJwy0SDJD+XGpEyleIEs8Fpc41PiOaALfonD1gdN
8nPjUbAf4bVwEIhlrvU3D7USy50rTFY3AH6AdbA8F8DZjuSXfE/PEQh7EgK4be35tsDNnVvJ4w5V
Z0gyyQvIk5IIlACK25r1w1iIZpy3rf5DDo/POTs96IdjyLFUgKoUSLMvFUYlSu2RdtOXpBz2TqHs
qhjJcPCLqbTynHQUDLOxtfttbZECA2k60MTQzf7Z+8+dSUifIiYYI+eQ51kwxt2XhCoPBgJdqW6D
xVIEy8sO8y2R3MEwiFUYfYrcgeQ0YeJkngFN/2AHV1pxhwJEGpaUJ9AqGxJflaSg65ZLTkRZeNHi
cYYp4TGomzPE0MXyxrxzHXWvj29glXEj/RVkMwKXstnNYK704ixTxWtsNgkEMvpM5fxfGCgTfV6i
CHx7l0yAYusOmnhtLriaFDsCXA3i3pG+RjXQx379yRZ9fJ+Lp0ZnQhzAUrCmRt1iPnQV9fr0620h
2xv0IYQpuYpt1HQmtKmQbQOk99kawXeiU9B9SUi8oTM+a39WNfITt2WKFo47UVY7AV1lhszU8cr0
riXPt7+/6fAB7vTfjeGOT1yYbd4p+H7y3I6DGyFf0Gc7rb3rYlGbxKYjXInijhGpVBIBnRY2kC7H
REqDtOiPaWU+3NZo2xGu5HDnqNb1NhktyGFmvfiKq3z5L4Jr9SIMDNkr5Df/g9sLyIS4wlS+EQPw
rUZp1jkbGJbxlgUPdGAFVqigQi0axtjsjjBXsjjN2miqnGwkChBizn3/Gqt3RvZmxqcIsbaZ7qi6
v72UbPN/0w3YhcAck03A2XM7NiRyE41jw1CgpH13MGI9MGMgVlBdkGfeFqRrpqUCOhAAWp9PFukX
RB5Zofjp8EJmvwefjVb+6FJB8LmFlIQutw85nLUTYBPqtoTNkhSXjX4g3eRclx/DCTmQs7obrlnA
0E4Ihl/pPjkuKEv/yYC0pYA2SXWAzAjUps+qNnOn1pakwDpNYz+a0qFD1tCyypfbW7d12NZiOF+F
7oklrlqIAXXXSZ3RdTqVkQ/A5m+35Wz5p7UcbudSW5tmuHvUcroxlKb0QpJcEChuuSiMOsmoG+gy
knD8NVXStHJiqGJS+deYTZpLuu4bSZSrrZCdKuVfbqu0uXSqiueJg6Zng49LQeveZESDSkb1oJOQ
qL+EDISbq7YSwR1kSy0dNQerg0/KIMmee5FX3/SB1koAt2aj2RJVA0Cnn5xNjFP04bTPWq/d1XgD
VboQImXr/K7E8bFn3lVWDVNgs3CZO7SPqnRpHZCwHm7vzGbEspbDpYTqKS1s5Ef/eYWP36vdtF9A
12i9phj7uS1LpBIXsQDeXJeNGSsYJdlJsfOHco7DnDoPk5z8vC2K7TbvZtdacS6BNNacVaAQ88tZ
RSaoeFjSKlwax4v6/k2qAGya0FgQVwiM3Ob8gwPOL/RUQ2YmhSWat/TuoAA1898pxjmHOo5NxEuI
yjRrX5PX/Af9y/FU+drbgshMtFmcX3cMOY2BSISud6d2u67dJ4vqDnL9LE3k8bZOgqNrc3ei1Azy
IlUQJQFGsn7R5T+4CtfGwLmGKtaMRu1gd+pML3JFg0ZzDqTTj6ZWixpyRMvGeYmpaYekZcP9DNZW
QRf/iEx84stfQT4CAHqgWUyemBdt059/+CZ+WlEGzigeUdBwlL9mZhBnmluhUXEsH5AyEljgtpkb
GM8DnAu7bj/fthlrhU9YKqik0n6xx908lEE1EUGHxnuU9/sR/pDD7VpPRiUdEsScE0ZK+3fMd8lD
H98X49ruhgBsXke7cAEBpAhe3CIFuS2UjWJKihkK5oNyoYVzmfLyruuIKnCHm9kaC1DSumqbqvIb
Cm1vjFE0GLiFmYb1MX1ovswagPTBawRsSWRONIyS73TBaft/LrIPsZyfAnQ3pYDWZtNQCNiQovGb
k967+i4/lhfaAsftT473hzzOZZmmno7A+sPFGYeGcVEmwRW2vV8f3+c81VwVtK8YMELV2oeswkJW
cjAtqqBhbPOpsN4uzvDzSG6rxYQc+ciQodKjfiiQp0YzafjvFoyzfLJUqozBWVRpUMuLNOVZmqe/
botgNvz74fpYM87GbQuTvxpziTlgWpcfVL6zDA2otCdnvjO7B0X/clveZt1ktXjv7burh/4g6Vbc
Wyzi/AZsOwzixoHjaSFmDb0lAEXsTrSIAqvg8e3RwzYlKrM6Qk+z9GhUr2ktUEqwiO9Po5VOWq6W
VcTOL5vWKoLhVAX5Vd+LGE2YXd3Yq/dK7EqMWVTKZE0QY9fFXUqMu76KM9eYtRr/aF9tEoma/DYv
ZE1F45AN3FSTnwxVBuCctkhz+WoEas/ngop8++bmrASon++QQrKSuGApGHTG+s3XHGM/rGkVnTmo
EbOZd8zyCrz65sW8EslFhE1hJlYUQyS4Uu+mXvJmmoca0ibwzs8CY9+MPleyOA8baWouWTJkMU/R
euMLps0vTenavvTLvIO9oGQSBfTJzDyhlxItLfv7ylqs2OlkXcLesVz8cgBRSog59we2uGh8fwEa
QyBK2IhEcg44VqU5qpgzmdXKnZ1Hat4VtugWEe0fOyUrvdSiBgTuBL1o7kvxfVR+R1dFpopQ/Ldv
x9Xecc5XyzEf1LWQM3roqGaEIcAC0V15x3ApRQyU20o5JlCQbVTv+EzXPCMXNJtAmZBn6soRuqnq
tw58awv6y27b5PYefUji1Fq6GIQZjGxFj2wXpOCnTC52kiEcX9x0VrrjgKwRzCIG73YtAw07iwMc
i39oZRnJGCPxNA/gTWRMY37E2lF8kQmKxHIOpSuaUV4YfIZCk/Og6ee0tu6SrtuBtfnYj/3u9mpu
B6crNTlvMtRy6gwVbpfIpL8cZ7yYpHl25P4+Hou3PqHXtB8PeTs8jc38dXHioKkqpIFpu6tIezAq
io52GXQlieBe3/Tcq9/FeZ5pjhQQROF3tRZryvyuqj9ua75psSsBnHsxrCXNlRQLrc0goC0c82vt
yM9ZRw9ZqQoCx02bNcB/hIET2/mNcSAiCWC1EQv5Nghuy0Pk3I0izvXN9foQwT+cnJY4gCOAiMF5
sOKLIuq42bTL1fe57MqECQC1HFhOIAZMvX2y49TrytMy/Egn3bu9NZu3zkoWdwZGkCz/EwdjXiJJ
rlmjeOX06HSPZvbVLkyBNMHm8PAxtqPEY1fD0rJi2NkTesBy45REkuDaFm0QZ9DAU1MVh+FC9kYb
6Pq0bwayv71um2Hcat04k14AF6pgkIZNxXWHctft/yFDFbmozZOzEsP+vrrApkQfI1QEkAMdskuE
NHlmtwFAKUIpUkXuSWQK3GWJVldTJxVCxvjVAvg4iJp3huWmL0CA9B1MWC8eGJXfnXE5/ku74C4a
p+3JXKhQMx6/t8lfRv4ULwIfJLIJ7vGCuvt/RFCDhqa57DRZdF3e3izsyufNakiHORcKszOK4bFt
0Pg+L56MWjUQdQ63zU/d9hEmcrmmodq/MZ00jo1W9nnCXWKrl1IbMAiKUVP1MJigt6jy+X5U4ifQ
mj9Y5RLKuVc35bVpp6vR9F/Nwggx2+vZNfEk0p6SJHos7OohleqTosWXvEazHSUXua9R63xRUtO/
/euVzZXCa8o00YGE/3Knp5MXa0kSXAgMTZhBsJPvwznx2tBEjX3XBTp1QbWUCvlhNlterZVg7jxZ
batJA5pQ3xG6wAvoMYqOKmBRhuzm4Z8F1it53JlKoqyppBGKZhi9lNw+xOw7ohvJM58YlGWbALxG
VOPffjavhHKnKdfmfpg7CLWexr8XvwhyYFf1uwgilYDRDooCuM2ztRLInS2Jmk27DBDoyMkxNqeT
neai4a5N7/Qhg+cdiZIi7zBVjafYVL+UivFTMbOjRupgxNRDO877oU4FKeDN22olkruHk3F0UOmA
WpqOzA0t3JTobgxWxX93GjTuDh4Si6gz6oMIf5cdI+fKdnHtImt5BJLLG92Ne8x3PGk/BWI1uKPf
UgQr9djfV3dLjfyARaP3s5DcL76xzzFqOH5l48BTiESi6C7b7P4GBZ+BfiTAbCKx81lgprZj2bIy
xHikV9Ob9gVQZRFwVKfuZAS9j+l/jz7lHj0hvxjUJ/tRbKqbnufjN/BmNLSlRXSWRLDU13kY3GJC
UemVxCIPt3kkVnI420EPx9hUqKOyXqVAU4dgXkywIqL+qw7RrpTomerP3Vz/KibpUuRykGbDXWoZ
+0p4V2ya8eqncOZllbKcGTpU1qdLW82odT7XcSJQWCSEMyYr7/My6SEkzb5ozZOefYtEYKaiJWV/
X9sraNEqhW2dvNzJ+WMlYm0WqcD+vvp+q9RVLWn4vgboa9txB7TtScJa3HauYLUd3BWkEGNIcqYG
A4lUwagNFgsvPSO22sXCXIFIJ+7+KUtjquqObUs6uRSHOtVerVTUUSTUib9x9EyjCat+ABJtx+Ca
pcIlXu46YXMsQ/rltufaVMpR3kek8U++BzyTAMROWiilaFVg2WD+GHOvkERneNPeVmI4pdo0Lo2k
glJRcz85V9l5vq2G6PucO6xrIBaULFycuqdIPafJ13/1fX4wxMir3GhZw6sptce5onfgghJVLjfv
kI810jk31yRzCcbc98qlslNhXmBwSz2LMTy6ZufGwhEiwaLpnDObOhlQJEC78jvtV0dfl8m7vWjb
EeJKI86RgRvbNiPCvMDd4P+XHSg+my6DpZUOIoZRtsm/XcIrcUzfldNZbCMCZCP0YSiDBFlD4KsH
Yg5w0bJxvk0uJ4BwdNinqttHyjmWBB1d2x5gpQfn1VJdoUDJgICpmX7V/Wy5U6/eqeSXsyhXNCoj
r0Re2qL0ZYIWmLy3PE1vH2/vnWgtOWeHRq9oKCyspXxk4CYkHHeMnUQUxwjcj875BbOT9MyIIMZu
U1eLDHdR7tgc6G1l2I+9ZRi8d0iVdp5ZK0+mvlbmz3ii7mC1noLGnnEWLNxmUISEGZsGARSTzFkH
pMhGHaMruMm+T93fijq47YwoEG3/t5XaNkMb3WMao1Hlm+7qqsNECGvmmevHRD0SIbvptiYfArjj
ZPTR4MQNchjZ2bobj1FY7ZIdAMC+Zl9an8GbJN+yX6IWpU1UZJBj/E8tbv1mque4fiCVBjOQ24wd
yjY9qOanE5uTmwLV14GgixlPTz6JMPhEGnMHD9NQAN+f8S6asuaUNnoQRRcjeh01ES2iSBB3urJp
BKYlE9SRs2SlnibHfpXsYzFY79alYrOpVCQIZDTzcqYPSmQMw46Y8cK5OjMkfvtg+vJT789+gQkv
U1Cj3zLKlTi+ac5s5/IfDJSZTC8aKfyojAXu8T2hwZ9mG5UN1EBBym283zorN59VbbZoElr8GSHV
8gZMtWv5TPb20dpFYQGi0PGr9lC+Lp70Nxt+XV6bo/lD3PKz2T2y/h3c+cgVuuSJgymN90oLgCK1
PQjcQaLGaA7qn8Qvf/1Jo+1aJHc4dLmqtYSNHBjtW1SiZUS+jsrLbb+yef2shXCnYKzNjtYR9Orb
6KyXTY63uoTkFejk1QngEqBuVKszZjCCyR72OV2uiFf/pAK+/hHcCWG4xXPNJnE1tT7aqbRvZUng
qdli/W5H8Jy2gv+Ao+JzuJDL5VJqna2A12aXzambUBApAvji9nJungjlQ4r6WYpjRrqpTZAyUuAs
H6dZEDaKtOBiLL0vmjmX8f0kvgJVIajpW5o5AiWUrYwR8MYURVcAx63yoNG6pknV4jCqWA9Vpncm
mwDvrNatvugAPcNZvKtC7RARsNmIjH7r9l7J5sGjZyCyasDgVtFKiikOaTw2jfSTmMAd1HVPy5M/
wQNcy+PsQsm1uCKU8UQnkqtgjr0z74n5GNHak7O329axuXsf62pw1mG3krEQADr5y1S7c2w/FMVd
KZWCGs5mj/FaJc5IWmdJh4lxeTvma2Fau0keQ7AGArQiOyh5/FYsjrvo/UXOC2+qRFxY20oaQD9S
VCBh8kX2Rur0tkafjr/Y+4Fc4nInjeHtddx8aiB1/z8ZXCCJjk+rdCQmo3dZpBJTT4ld7RtD2gTh
DKbRz63gItq2S9RF0XKGGilPWgIotn7KwezpKw3g9vWnxQBKDI4GeNvA/SE4gZtrqL3feZjIwbD2
ZzfSRl3fJhHIZur5ObUaVzIMr0+W3e1l3DzmKynclba0Q5apjHW7N09Oi1r+3ox21AzzAnQwQoyx
f3hdfnPBmmEb7B5nvMqftZKmCCxwPUi2qyXDEL9cvFqd8zIv3UMKjKnBARNdNV211nArM/IXwFi6
dSM/6dR4BMDa1VCH/RgD1ISiX17uwz5t9l2XK25h2Ue7rfeGmvmtad836TR4aq+c4lyePIw2B7DJ
80T1zE1k8z6yqmNRFU9VZuTumGdnsyiPU2p4MW1fY7T810D2MY3yoTIWT23oc1kAr2QaYh/8RxjK
U/K7OCnvdCXZO1XyqCZpSOfhJW+Xk9r9BLvri0mW44TS0VjrnlSBpK1yvKJvHi0l/l7TH4UNGHwj
ar1iTk5xX/s9pgLcCog1jjzuqS2hs6cLeq109cp8jurm2MVVWGjoy+0wSil1cSg7yashOy5Qe30F
/+d2GK8UeXYlB84i8GHM2nka1b5wJSza0tdHCwSN7hDp+ySzNVemg2s79S5LGk9pUr8zi1DtUM2x
ldhD2w/QV6feNSYgJinmPpumi9Ni+jYxjtQav5TyEiQyMF7iZq8p4Lmh5NHIy90QmwdZGi7SWLkY
rg2s3topBfD40Sl6tuTU19sRdFq2j4aYwIrpbib1A5GaZ8uc93Fq/B9p37EcOc8E+USMoAHdla6d
Wn6M5sIYC3rvn34T+v6d7oE4xK4mdOwIlgAUEgVUVWZQDo0TKelhngavMOzvpjI9J4qagxInNtw2
XPZ1kfmxSs9Uw9Edm9pdlTSg06Efa/nJDnEsderHYhmDZZ6/KnXfuSQDp5WZoc63KTNH1/pTocjH
JjN/5DXVnbkEpXg817WzJBHaVePasWJ5F+kp3sVm8hIWxt2yaF+Taf6iyLq3YDOaXZjhlmd9Mcnw
VE/hg2mGJxDx/Cjy6Yuaq4cmAZtPBiH5LL3XpepZ7conS552KOR+2t7Ba/d21Az+3lHcgdIlKpIs
WqJ6kkpSlxrKeenpQUrxejjavpVYh8oOkbEUqYqtATCeDyFNjnPGIBrhoAMM8H1JIwva4V72DCnO
oPukfYH+NATu5G+hK3okWcHDP8yx368uASEJ1ZYOMJdNJ7t6Ihhwf/j/nso/THBxcJG0mpGiDNhb
IpCNdXc9fSThzyjeJwq2X5CL9EBWlu4Pe1zIqzUtURpJxwUXL3GV/KNOqFfL90v4Y07vYvKoDCIl
h5XYFBYNHY3tMu6HFnc5TPO2qCAMq3oRXrLCfZsKtDfXF+n39/niHugPkSo0VNVLM7C1gY7KdCMq
rOJfObSuR8ErNylJXqh6DQ/Q78hRhqBufw7vVRQoOsqR8aZoLyoEU0NXJLcjssttNU0frJR2bPbi
rwsoxwDphenk7aFLPk7xOwKcP0bJBQBDBY5BsmCUrK+FPYiULsSETpCiO9R3kidqUlh5ofjDHLed
I3OK1a7H0kEaAPQOFKG+CVKvZqj8yCi87Z32WnzOxQF/WON280IXFHtIsCbtrde0vh7kx+FUntX7
+Z7cLT7TezYP6qcMzc6lv21dsAtsbp/n6VxUQ4R1lMsnSbqZl+/b3xdNJbevadKp8zTh+3N1H2pP
Xfeo2qdqEoxirVLhjznkIuBSSxIJ8pFYse+TZ7j1LkbVc+zqu/weVSxuhu7f7XGt45Vt22Dqh5Qt
30kdoRXYUGMTeIXn9v+eiP9ftFLWp+9ihhuXXKR6oUhwfFU5quVjbaKpz4tE1+i1glJM38UMh4Xy
MvWKBv45z/pQQHg8RzpRcVg6Mf9cQSaMlXvA7OSIbrfr3vfbLs8+L3exLakV7KrquUsLt0XH+PY6
/cUzLia4KHtMrLFrq1fowAPZnmmpGzfKrvcS1K+AHMYRZePWcf9ikEPGYV7GKmxgUFHu4/lIl1s6
/hIMin3jLWRcbHB4SOppiShzCwsiROzGl55rdGv57GE6O4uU3EQjYqt4FW7IXdtE6IVTvRHzNhxK
sHKJGITXLunXHviGcrmgxYL8MmyAjou44PLdq4cZZe/vanD6wxQHeZo+G/Uww1STj6DcGksnm+zH
7RUSOTYHew2umS2LPLzE3lXx3TS+o4flj0FwwKAxeUNSYxDGWb2dAvDm3mcoHi1vzA9K4+BtfWce
csGdXwBGBocSyrhMyGiyQem5Zw/UobhqqRKeSkW11yJ3eMO7PKrTNCYY3n8KjdQfIJ4Mcum9+Clb
sFQ85XJUIXFKmXer+Ry08nI/EUNUcybYQTztctWQBKITsJHLBwniOGXnSorg8iOywWHCohWWVIaw
QZOfFViFJQhuk9nd9msRnJocFgwFtDNzFm++0uZ9LDymcaG1jv6guJo/70fTsQVH7VpWTLER4KmG
Aun4N2QiEjXKRGK3q4HJu8Ki4XU+9atvtlt7k08h4m0mjnoGOaH7jorEP2xzYEGzpEYXsK1603xK
yWPdC14nV73vamwcUChyrOgVNOw9qaqc3rix5fdcQ64McEBRovhwSHpMHthno+5cRx+6XDCGVc+7
MsHhQlT1izKjfNgbtUDvfzTxXpa/bvvdKvRcTPDVduPQGmoRYpqW6VPbHlW6R5fLEIrSyuvufWWH
ixbaeqBWJ2MoTcDqiYuAHo2DddNCLx4lhXfZTsRtyKb/zUl+ZZCLFnQ60qZMYdBu7cAEk29Tub19
R/KzVdzR6eP2NK5GrVfWOIyQJitEKxumMc9aZwp/EIhazZNjQ1SUHGNCHWV43rYonFEeMKrainoQ
ynhV6ShB7qNM8jG6I97g94fpDL2/s+hKs354XI2S+etVvDJEKGGnA0aJVksWS0BfECz04D8gJ1F3
7Fq+8BofNA4fkhCU7sUSspspi1uYlmHu0hs5YGAounSsZaJgzWAN+yCmgg7OnyMbl7wL64yi3twf
feW5PYeH6lOxl84RMr7pfYmk9nSn3E/3IlaCdZi6GOZWsZ7LqkJfFt7G4Ti29SkT3YLXN/jFALdm
9dSZtBskYDyx/IXe1yHZtekHO/wh8Ec2RW833MUQt2AhDjDIN2AKk96N7onL+L0GyFUgcT170Ulc
KCxcNA7iMy1JJTOBi6gPzQ0uVvv4PHxqTonpdMfkVnUS33wZXsC+v3vXVeTKXTjsz/Op0csJY5X0
HxONwM9WOpEqkg1d9Q0d+tYQ0kaCi9f1MrM8T0yKq3CnG87Qx86UiqipV0+YKxMcSoZhIU+JBBOh
dDPI31r9sRW1TYtMcFtLh1jh0CD765XjVxpG6CQ+aJYAfkUzxe2iLNXqBQzAACYJxRn6EuSSqCNG
NAxuH5EpjeMQz9SeKn8p029q/qWYP29vIeavb3bQ1WJwOwhesKRLjpnqUbhDSz8eXmrtuxplniaL
6NXXXyaujHGbJ0/ShlAN45H2kyf7slsDZ2OU8sQ746aaHTxOB/kT9USAtw7sV4a5vdMWSpE3LG5i
vRQKY4cuXiXbo30eINrUDtuTulZQo9hX9rggqhzaGGuHWW2PZNfgSSlEN/t9fsx3jW99x/vcPlXc
VlA/sX5UXqzy96wY1YAj2mgR3iZo2RgIGmuf2lh2Sj120N/kDKmvyx9RAOy2qohMSrS2/M2LKnXb
NCOG3AVLIPvFMzs9jUP7eULC1Z+9zsWB5toeCOK2J3t9H2qmBvo5m+h8/4gsI1desDDIqr9K3bd8
EOzz9U34+/t8tApGQnCnsIB4aZ6HqXUg5+COheJuj2L9YAF75P+GoXHBampReaAKDhbW/AaygMcU
0VX0qvY6OMiGjl7jdOdxnz6J6CwEE8g3Gs2JZnSQZ1E90/wwgsC/+7Y9NAYhbyHmMjIOjNO+MkuU
uQHFUN9rQ5lEajVHN58WU4BlopXiEJnMYUuogYHI85ekPSnd4yLtt8cimisOkTNVj4uBmciko939
1Jsv299fh+PLXHFwXJPqfzdUtbiX+spRQGeslE4cFxC6FHV5ixaGg2NFibtC1tl8JU9t88Ngad10
ZworWtiB/tYBTMUEt7CmWryc3FJL46xFhYbndZBTPVC/2xs32VdUtJ9CF+qu75nCizUO66NYzYo0
zqH/DLWlLtGdcZoctXgZwxdFxJHwF8i9GOOAfuipZdQWhib16EzTUVjSj+SDidaKspwcqQo9vAg4
QwH+crv0JsFdfT1VDYr2/2b2TW8xJJjqQiGZhscUJUAUjJIEh96YOyYfkUBkexEYXHf/iz0OpKBV
FE4o0tO8uLo1w5tUpJi2voMv32eedHXZk6Y8rMISa5frJx2EqPLPVBQaru+wiwkOjbolB7MBwYqh
Ms5pFCfqIDNT6dCsuokUUQHe+g67GOMQqTSUMpcbjEfVPxPjnqit06d3tYjgTmSGQ6VBkVNFZtPW
RY8FVr8BCWvhlqJ62tcipr9vZND2/bk8WYv81cK2lnwMP3Sxk50rrzgQH9dkSCd3vnQrH9qbcJ9D
db1xqZD1k23dLfscYEFeq6CLDvtae9SrI9F8agRF9SkCIecswhGRL3I4UnekpJBJ07wJ7/LmXf49
E6ltCNDD5rlzZ3Qv5wYq7xCWoukP7w30mJ3kAHQKgVBYgW3Njbl7paS72lqRvCj2srC5e31HYSry
2q2+6w/yvn7XIfnb61+HfWWqM8euN5g7QljOb4zmUCvNbhvkV9++LsD3GvBfmUiyWUI5F0wMdv4g
a9XBaIjbRfMNBEUdK7VnZ8i1l9YWUUetv4CBr4woyBaDA4nbAiUdEM9EWLIuMDOwz7U7yR9fWryA
LUck9wP7/l2P1lcWOadXDXC+ZHaiQZPls2z5U/t9eypX/Ry023iBMlCGzgs5dQlYF1Il1ZASfi2z
QvlX44Qidn7RUfX6+9WKmXJFqR5ixVgSiFEDx7twX52Y2BF7XSOiUl0BJr4u5JU9GprZgKogQG9a
3+Ua5BsLr7Dtr0YpKilfncArX+TQtzJ6gjdRuMScPEnW3qCFE3eC64FoNJzbxVaFNLSJ2bOz4lQv
lTfa+X26lF7ei+rfBAckX+OcyAREVBqGo8APRoRnYED2LLtwjGXfpIK7wercGTL7U0BUzmeKq74M
NahBYO5QS1LcqFJgEkEjj8gEN3V5EamSMWHqxtKvul+V4bXdr/dsocsouC06pUYT9lBn8qzRn/t9
MniViFx7dVWuJoo7japBHQeUKyFsAfMp1jzOnjQok9XJh95O/X8bDhfUUitswqTGosSasdeHGvcD
+aMFCcltM6vB5GVI/HOFXerLUoYYktYcmvhOTwUZ7vVw5coAF60ueRgbqE8FBOwYcVF8pKcCkQom
8JF4/7XuUpSb/UJVn0fv3ofbv53iTZo4SouwquEUVaHv5N66SW3L255BgVPwjZOyTtJJnpgJCJJq
VN5bZuTrke4okJo0h1HgF+vPWlcTyoWziVm1UlyzUxc1Cvq+3BXg6Jjveq8+FD5E1j7ND6KiIsHu
NdnvVzCeFWSaWo05ifKrbL6EUeHMmiCrqoo8kYOIpNNypVNhpPs++uDieQhxrjNW2cnFfRjcsvLn
6fhfbho9Opar3+keo1/ZXs31of4OLTTtz6EaTY+zuAPw5nXmaBBzVuhTSQQPDKIARuPWsFXneLAk
hBMs51/dIwN/XqBaHIQBesf2yZclcSbB/P7Fby4j4xbRaqvMaEOEGHR2KtDbljvtUX1hyTUV/ZtG
YHwyUWoqeAdYDREvcROfzFOLRSaI1ljAYR3xxHxOD9IuOYpkX0SrxmE/eIgnaVgwn03yOGhfYmln
R4Jbt2gkHPar/TDq6oiR/NfBHqODXfHFHezrr+RXM8bh/oSuiXxkkeD/leYBJRX4Ss0d6g2O77ok
XIzxPBShOabUoPB2Q96R+UhmAfqzSXlz37n6Pgf+VtJRUNxgMJ38Cz0XjhraroLGCss6jmnqKokg
zFjH4t8+zlNQmAuNpczGeKQ0cTPta2vt5A4CyAlaeB62gULgD4QDCsvo2qSPYYqwRtZ9GX1uxh9d
cT+rN/n8c1lEeRsGf1tTyUGGbVGzHWNMZQ0KgFR7GQj1Fz2Iku/b41qH4csUcjBhTOCHmg1sJVk7
FcYpXh63vy/YqoSD+R73H1QAsSUyD+GAYBZn5GHbxPo158rtODiIqyJpQg1zNQRM3gpKpGDTQ/Ey
I+Knn+dPwlQTexLbWhwOHNBtJk82A4cshqBWvI+PzUk+6OAVADmuMKgRuQIHEZ0+KUahw1pa3Mrl
joSK2+Pyq4oezgRLxXfKolpyDLMIdqz5zkTSpRyeQsX+twNX5yCipL01xmwfLeMpzVNnRp9lCw4D
gUsIVojvjKUp9HdihkQ6+DOJP+1RoXA2dx0q3eh7BKwU+PHv9wkOG/rZGLoIiua45NxoUulAlpyI
hMfWc1VXRjhAUOdlSKyO+dzN/Fj/YoRVi8fqlsnz5Ba32UftyOr4wM0smEuRW3AIoWuTnjcqDOO6
OBkPEnSnY8Fhuw5Cl+cQtppXAWc+mNYcspelDI9IOR6ILfnbtkOsnxQXC9wSabmR5cmIJarNykm0
zunx7lyXd33YI3B/2jYmGg63VLRvSWKrGE5Eod0q9UGfVf62iXVMuIyHW5TSHIxxYLcCCz2ZDT3J
I3Uz5dz1L9t21hf/YoeD76hHC+UcYt5GLX2ISPqTJKGrSpYojb6+Xy92OAiX1VCtcc/Awy9YOMYd
KlTvldv5Tjui1/ZQJYLZE42Kw++8rTSTtJg9vegaZ5LS2642b3v0b/7b7HHILYPErmjY+2+qvCgA
Biu8axtBzPUXYPg9dfwjcxPFsTWCdgCPzLL7Ku4IcQ7Ls24Uw5twAk678VT61hkE5qIHbsE88o/O
eilXnWUDGqrw2MiPefSoF4/bU8im6O1Rexkdc5wraIjVMVHaBI6RHeK9sm/20J/3kqNIbuQvcfjF
DgcQU1vlds0Awjj3PkQrd9C1PaQHDRUU6B3ztgclQCP+nbTROgk9xhjUaN021V6RM6eAFrf+/N5D
/TIutoTX81cvjVyzjErdVV41uLMJOcf65/Z4hLPHwUSjhJRSlhNlqhWRq4PKJnflO6RVguhBpLqw
Cq9MilCzNQs8Wdyu0hs9Jx3BC8ww/RqqUyJidlldncv3+TcyKD1AOLmtga0kMKbKkbKgBXUAyR40
OxUcrqs4fmWLC4eiums1G7Q8Xlin/pLddVLtkJD4A3gJBGvEPPjNTroyxe0kVUsNo5Zhan5g1Eeg
OvKYskjG6PRA8Cyi4hKsEv9OZuR5q7H2YE81TkP/sxSJpYu+z36/cuwkadpYbRtcyPpHqfvR4rFc
MGGr0HM1YdzWSeZ61GIZfsayd4Y7/yT3SWC7yacJvLzGzeQqruKXXuUW7hDut42vIuuVbW5D9ZFk
TvWA2eubQOpu2/pBjUQvRKu39Ssb3JmbWXI1KSNmUH+Kb+O9dkLPC0tRLojIA+O7EUQ+HMOTftjP
wo4U0R7jTuCpq+a4zlpWnqK6xM0C0PGaj9XJuMkPjdO4zS7D06Z2UF6251W03zjsMOMsKpMM8wpt
1ilpHYO4sfzSiEqW1gHxMrc8k1k+WOFs17BjnRmrGMsxL67lQBnJZc3k24MSOAtPRWXNRC3bHo46
GTG4MYw7NfyWaFTUMSfYcbxiuQaKkbxMMabsMH+M3OqpdEMv+RX/V3hwN+/NH9vjEiyWxZ3JMTpv
wsXCuKzhg2X5hRH7+rLrx9TbtiPY6LzyZ4cm4dEuGJTs6F7bM7ZKadeg/2/bzPo7xZVTcIAy63RA
JSnGU/vWDpLVO/tRuyVoxWIkQxALFDGaCjaZxYFIQjKo+SQYV0SIuyjdvspCt7C6Tz3FZXFJhYgp
MsghihbWYbEw1DIqN2wc5bPqZ96wnx46f/EhBK+4IeSz8jvb6wVbQOSbHJ6gIgEkXzamlpgzSpji
41AqgjuKaJdx0KETkjU9O3AUvGb2dJfWL5baCXBfgMk850WVShmItjCDdao6UVp6rRyoneF0+pcF
hcy9iMNDMCie/YKVW/TzjHnT9TvD/GhYD1L/vO32gl1sc3FHrKRTi5Q20ujdUyKdquTYKPsirP/N
A/jOnkQKzc4asDy1cZtkT7VIUFfgYTb7/SreQPValnURhjFHiov3kCBcFn97pta3D/qubFuB2DbP
ph2qi641Kg7FkARDd2qlA7iNRnLWP27bWR/KxQ63WaZkhD4gs6MT7bXLdfr8bwa4rUJ1HfGzjLVo
2kOzdE4VTqLgbN1xf4+BT2XkpjRGQw8T2YHuiyfQ+Nz2iUOcwR8P1U76MZ6kkygvun5OXGxywfpM
zXoIF8xbApuMsqKBjK04JyQyw22YhFogStKBAew4+r/MGP9uhjtdqdEatLcxg4bks4LMrnwes/vQ
/pWb3yrtXJuizPlfzr/L/HFbaEjRARc1sMi0+Rg3PXunuFQF2ALREIGbE+ZCVzs2BxuSERowpyvN
fmzUmzQp/m3H8tkN2neVPagwQenkaMau1Y1ALR5my1VAGbe9qdZx9DJ73OFqqX0bl7guemb3JEWV
PxsfOgMcbEkabBsSwBDPqi3Fc9lQC4a6LEil0ZHnYyl9ISDNiwWWRJ7O4QRErrRcK2GpTqG3/msq
U5f0+2EBRdq3wbyvo1EAGwLU4FMcYTlUxAAzl4cCfEpjh7YHIxYZWa+BMX+vFJ/joHkxqlENK+pu
gtQQyOsPya7xWG6qCgCHzalmDNggUbF3w+28lwSOL/AUPvmhTl1HIqlD3Lf8UOvYLQ3psIyLs+Sl
4PFRNJ8chhA91mtLg//P8rmuPiTqsR0/bnvjeiHD1WxyqDFJJdQZmJOwt6XkBX1dnunm59wtfpUH
6hqfym/6D4FN9n+/fSu5rCAHHSghb6qUBROtnz0j0bKn5wEl68Hi/i9U158FFhmob1lka3oFVmWU
LIVRYJSjq0B5KEXZnPN9ckmQQ4uk/LZtTbDDee6ldszSmbDbt9WBl2gMH8tu+SxPU1Cak6+H2tdt
cwIg1rl4w2zKTonZfqiS5N7oNOrKdf5r28brM/fWBHJY0kaZEs4GjChF5Yy/ZhDAmy4K94bkeWeC
rj+bBfdhwah46qVsGWNpTGGw1nbSvG/79xQ3XPye7wpO20RvCjagPG2CdklvsGTOSKOD3BZO1tuC
o0ywlQ0u6oiI1JCYXW+GurlJ9ek098RvqYj/RGSGQ4waqJv3M0al2Q8qnlPB6wd9SG/bGdaNQP9a
h7QBGEPZ71ebSZOHupMKFCGWUEzsLCRkd439c9vG+k3tYoPbsDkkokFzxwo288ip8/08fw6XwKj3
jfytbyXB4b/ubBdr3OGf5mjeLhJYy+T7crrNhSqG8ir+XAxwe7QtVaMOFRhIDt0hC0LWYRK8dpm4
hje86k1qxzJIn+p9cX7fgXUxzu1dU0UKPZZgnNpggz8kZEH3nQeCWsHx/5dnud+G+FzZaEK6/HUa
2Vkyn2O/kp3pcUQRHnuA8d+VOjcv5rgLQw8ZylRjZdBJd5jMwtG6wBLVQTM/e4t7Fxvcvg2Hps9H
ym7w7XHQd0WI1+lqX1HR3Ak88E0vgVTOScv2VIPeuvY+E2Wa/3I7uAyE/QNXm7bSyrlPZBhQH6C9
56cgKCJe/3n0dDcNqPcuTrarteEwwlqiJiUpzHWowURrtkTPBLegbZAQTRoHEs1c90MJdnEvrtMP
KNwBkXglisFENjhoqLrGBGEyHGDocy8fThq09LZHIYDT1wz01cqQTjOagj19sJ4f+2enBfGSCmwI
tyaHARmtupGUzL88C2Fz6ygO9cObGWWX3fkdwkGKfVn8V0bRqxHNaAhfGgbepnnMxsRpxyCWRdoN
61HWb4d+vSZcGakSA9INJku95js5/ySZ6MQuH9UQYlytSLZXZItDgXaYklph9SDyUJ47C/QKthbY
8eBlSeODmFJwHAk84lVf8mpo4zJMObExtMZKnW6+6dPBGSTBCStw7NcK8isjZpeQNBuwSHX0s27v
lljI/Ss49Hjx29jWa3R4YxiLfSilxJeWnZmci8VX7I9ycUJZ2pKJpElEU8dBghqr6bzEsKnb+a2G
lMYwz2BFFzmf4Fh4VS2+mrx8LtXRZiUGVliD2NytevTP00NsPm9jg8jxuLghAmdsJbG4IYw/aZWX
ShGqXI5zfAo7kY8LIi6edAINjY2aNzBFlXOUnpvwPEq/JHtwa3PXIGe+PTDBOvEUFN2clh1lA+sl
FPW5XaM6XSJapXUGD0uBhoeFbiy8+f556C2EgIG+RNTN3vrSV3lgAhUg9OmhNYCRUCY+DZT7SvRG
sX6rvjLMNt+Vf5Sq9r94r/PCHdO51W+RpJSdyh/AB5g4xRk8950kQPnVSb2yyn6/slo1uGGYCU6S
bNwR5Smpg3x+3F63NUVrBZrbv6eU22CzPFcSePcBhSD1mFEmWbvhIT5iCR2UQ/3SfJawF/XUrfrm
lVHuEIYSctm0rI6jywMVmmPzCIWGwh/bDPGF5NRh5W0Pc3XfXRnk9l3edmSxJRhUUO3ekEONm/tk
aYE8DF5UD7tta6J14w5nXKw1u2QlN7p1t/SRM7Z+MT78kw0+ZZ7JTWfLLNurkW9aTG6q8lcbyk/b
RkTewefKe8noDKuDFQgNHGSkJxPPOtQfUqhy60crSPzYa/ciOvT14OayWnzqPB/QzUcnrJaWdZ/J
mHwYFN1VSceUJAKl+tzE2bOc09Ok6a4Upb6p5i+Cga+edVf/Aoc0ZqbndkrxL7DH9+mg7EFZ+IAa
j6Po2V04WA5a8jlt2qSBJes8+5G7OInHpEj1neand+/KyVwNi0OURDOlbrZgTN5Zx36H8HdnHtW9
KGBk//ObW9aVGQ5U4kgfszwCTlP9kz6hv1nwmLR++7kywAFIV8WzEbLDbQgqZJcU6LeSe/gHJm34
gJJ1QQAngA+Lgw+qt+DnjzBtJfmMqsAqMvxSlty2eRp7Jdh2PdHcceAxhwTPWBXmLqQuGY9K9eGf
vs/nzO26A/1nju9P4TEfH3D73f6+APz4HLney1EDgQHMVf59BNuMLL30VSM4GQUL8iZL3mhFOCsY
RBX7keWXuTdbN1H6lIwiIGAbfcOV+US53S+Wqg1AQEaAwRCwdIe9iZ4zaZf5kidSxRR5Np84N8a4
KFIDrpbdLHfGkUksxruGvaYXt2QPcjJBM4FouThEMOEOWcFCqqStUN9luXS0nXgO/W2vYF67NY0c
IpQonDPiEsMahl72JKmgTmwpmdNVlubQLEI1p9E7S5Tdx0UjKN0T2ebAQk0lraMsPfGfVLFxUI5G
IOYUEc0kBxJp38gxUTHEHKnaCUG9P8SCBJIoDrU5cDDzbg4lht9NQHDtV7ySumgbdfXmlU+0RJu4
7RmLYLcJnFKX2Wl5FYjmdW/n6cLMQiYdO3ungv/6QDwZzw3zvv7WCXbdNgZCyu5Pe6SKS5kmsCdP
4aNhqX4+SQKnEIQ2qCT70wbUXWoztGGDbWzG2ksfik9RAG2Z+YVp33Zud9ZfOqG2DPvu33cCVIv/
tIuhlX1M4Y3zbglY6TxhxIsE7HmItXdDITi61rupfx+VuszFF7TRew05EZwnH9B/l9/2u9IlL/ZX
60kNMn88NTtRkLG9EXQ+n9CrGujUWLGJFn9IaOVU8jkfIpFPinyEQ5SOgBxO1rB+LOnIfBIpxwW1
iIw5u3Nn9L7rIpvsk1tLxwHJZM2jhLsJ3lxZuVm+7AlL+OMs+hBX+rdtwBQNj0OTOg9DfWKgVdo+
jW81vBRsG2Af2BoMByXaVNaVyiLcWXkO0x2l4ECqnap/pFPs2LkgyS7wCT6VYGSUGgM71pJYdicS
PWij4aXW9E+3Ip1vsSHypIMbGGZ0fW9osztYN3Em3FKCLfwa0l/BYU2X/92ZowOyz2iXlA+GEzo6
yr+psKFQ4Aiv2HxlDJCfGiM7oOk4BogLg7poBIezCN/5DhtCS61IWbzeeaNvBozBXPLpTfORkaSN
e+152/WE9pi3XI1poToYfcEBh73LGNNT0LNZnu5PLpordiBCPmzbE00hDxUjWdJBwb5tw9zV+yJQ
s1Rg4vUNd2M78ZxEUiHpg8beakaX3po30IUMqiDx4l0nOwkkqj0bnViyg4bTXYMXlQTNtZInirJE
A+VAA9y6hi69hiDKwzSnTquLTk2R63OoYcxjSV+LpFkkYLjavnSxcufJL4PqLLwbC8bDJx4oSpq6
soOfjO7sMva5ZZ/vOic/aL44fhN5JZ+ByBbDslLWg9P6rAtB2YdYPuWB0X/IJ8iJitJdf7n6E0M3
UaNoW4QLc3LkV/soBpvAf31g+TF66o4WkKR5gBCpIHZcR+CLMbayV3uuqypIHycR4gDdMsABmjqZ
PkVuXAog+C+B1cUQF+AYSHfEoQoWeMb4SfwaXEbhYfdzObL2VPlkPwvvMMzp3u69i0XmRldDi0M0
qSQkxlEG4jZt3+37oD2IXzXWj/+LGQ61dBkUwaOBGSxi/dBYsYdS8F2eEUeDZuw2YokWi0OsPoJU
+jRjROlCvdDyG0X2aO1vG1nfXZfxcOFMZcVGMoZYqDqPb8s4+mZmjQAW/7KnLjY4REISPKvTEi7O
tHTQ6vgpd8khO3V+tE+OUuX8q5fz+BTVsmTIbOJC7VMOYep4mX9Jc/vjn6aOr4wctcoepRFmFJxW
y1mfBN0TImh4UxQ5kXAMi9d50z9DQxyMDGDNheiR7la76eXfRsNBQzMbIFlmBEFzvByTajiFRNgx
vP6OArJ+zZJNS+WJRGOjbXRbgw3Z8JYgBTMXKM6ey++L2wLNpYNI6OYvnvfbIB9x6qgqXWICg+x+
Vz4WHqR1ngm0BTW3faKBJnhHWQeHizkOy6NiMqWmh7kSGUSqHKrGcKjxPU0EJ/A6MlzscGtVKUM0
mA2ayNVkH1onoz405F0nxcUEB+BlGk3TrGAoJoHcNSSvLfrY6U/bPicaB4fZGYnjvGDN8GH1WBSQ
kCN7LRMl0NYR7jIS9k9cHwxKa9RlDSOj2h5TM/PDUnb+bRwcUifdBAJvC5MVZc0xnyo3jtNTD/GT
bTMi9+KwWguNjmYmzNQL+iMJSA+V1Amt9CmuRGSh65y/1mXWOMyuG2POMxvgNrpMlAoaSnv9bCNg
rdxI8JAv8gIOrvNBtdG7y1zNRimttThak/tz9S4ex8uI+DgyHcy5kxlXj1qdcvtuGATDWF0dW4Gy
g2kpCOe41Sm7yYRwCPQD6ox816zFH+TwsUUj2mTIghN1dcauTHGLk6Vy2g0FDu0MSo/6lxACnIpg
/6/umisT3KIYuRIvYQITlpXt5qr1U8vcbbuzYBR89tKwqz6zc4RS5Qw+elBe1p8J/bdh8LnLVFXy
poPQsZfO8x5aJ3urEvERrB8yl6niM5UzkaMiVTBVZeR2Ht3n+wz0nU3uxIf4XnezB1FXLFveN6Hu
lUEOm4s4kko1gsGuO6YE6adzgYLakd7EBp4RRR0nAr/mW31nc+oTU4PiR9Zkfh6FwTRJTpV9b0QN
/AKXs5i/XAN1lKSTVMEf0upUQjgwEfiCyN84lJZsqbPCAr6QJTc2TjQ9/WSJuOdFS8OBgEKWOaka
prs1Q4x3nh2j/DLl1DEnpyYHdYgFJ49ozjgkaO20HqsOrgBusCE713KwvUfXz4ErX+NwgKYmSZUZ
BujX0Z9QFFJAAR0Fph/jQETxIlgfPikZjRCVVyasTz98VasvanPWewFwivYqn5icqrpMRwZrDQJQ
xcOj0+KxIpdoX3qRn7nC8h3BAvFJyjBK5irJMKh82hcZdcJORIS9Pm0EJO8m1H0hLfTntrEzFGXS
Gid1RGantOoPwxi6fV2963i7mOF2T0zKudMjmAn70lfoqV3MHajupFFw6xENh9tBRRjamZrAjq18
1FM3675as+AdegXRNFnWFaLKhqYrfNMw1BP7tDJngg16invi2PQsS89x+nl777yygnM4/YcdbnMq
RR8baQs7o6nfqc18bkYdzOjablSKvSZXn1FM+QASt5MpGT81q3jqeuWpGmdntL9EVhX8H9Kua0dy
XFl+kQCK8q+yVdXed8+LMFYS5b35+hvqA2xpONoi7iywTztAR5FKJpNpIghSM7VeBBGdnuG8vCXR
HxRTvsHQ02iHI4F4q6Ha60NXku6sVH+Ym84x5x7sl3nlZ6mGnr8md5ds+tKnyPIUyXVvRCDLaQMo
cn5bCnJDF9kh6uIl4AEdc7inkuaBJZtu2OKnjrJTRPMPZpCgziEhTOPRHTvTA02uIzXW4o8dPbap
9K2Pq3vSTddZCq44JY/9cpnByj6VXqEUD1hDYrcReIEub/COqfy2v5xvIqbZkoJNqhtLN8s4eVI8
OmXfC1zgzgneovBj00tP5x6JGBWUGvVTXrWOVYtynIKF8DnA1sjIoMowlLYMyihz6BzbbSJ4NO6x
nv22EO7VWBdMqswFKPVsz87stY9gJMGkD7EtJ/5l2vmzglYuS7IbSAK5IkkK0Rq5oGUEq1YZLdhG
Qynu1DK5Ho0U76W/kInAIk1kUwnkqf6oOzaSLEkZDrWbsDwIC8ML5/pYtZkgdt2rqCpEpmhAJbIs
m3wXKhKpnaGqo4rhH+LdpZ75oXfr0M+D7MWn9pv2EX27bOyrMf/hTDaAq5luoqNIGdIumQGo5mVg
KiqGjCm0+oo0mNDLSNTOrafaI2CFdC4D79r/Bnj9sFvgsCeGbgA4z79NlqN2gqSJ6O9zFwtTpC5K
Y/x9Y7CuhrA9GJn5/fISdh3+ZgncnTKF7SLJOZQGh/qooeIyEBsiyNBT+osJmd+sgvP4VU2iepoA
1C3F46wkmTPPNKjVQRe4PtGmca5vKKYxWXRsWp9B2T1yx+T58pbtHlcZDC2WZaIvgndJYyV3Y5EQ
1S3Sr+ao3VANYZIhkovYi8ewYWcYzidNs6GOfQmYtegouwnEBKOXNSBbp3ghtS1KDevrF/jzGJ0B
OTdkysti9LWsuuVSe5ZU3URpeywjzYuJ5jZRdyBNdl/laVD2il3r0lPbRXj1dI9Jq78bEJtNdOMe
mTHbmOOgKJg/pNFbJkfXndQF5qRjYHc8TtLo0LT0wto4LcrkT4VUOXM1BGEe3UCD9WQNBoTXNfyI
0s4G7Vsb9hh01yEOmSbPozS/QZIttS1jQk4Ekyk16uRZaSpOmpT+lKnvkKw/VHkHQhX5pPa6K3dG
5RijcjuH4ZVZ1f5QxzdLpKMHibyH6nzsFeXUydCkhnxplMq3ZYNmXlX9MhL9oYvlU1PmIg+5a0Eq
tRQMDUF2hu+XZO0wxnGIszA6zfWC6aR6DhB9dHbryo5yml0QPxe2qQpwd0/GBpY7GawfCzownIxG
neyFSO/FkPz8i7NxhuAfKtLIlqapsLKleYirU0juFWHuf9dlbTC4VHIfRRXFQuDug/KgBxjif8mD
+T75yb5BwCyo/dRNtUA0fbkfI2zO47q7G2evKySZFXlR3U9u/esUIYJxFXmpY012ZueQGUczQHKX
Oca1iEFg98NtoLl7psNYSlppgM76K11Ht9ePy19t/++bpqlZ64wzX3xgSS7JmgxXM8Y3WhXQ+v//
cFEIpQoF6zfVLYMzPKJaMxTFYHgsfJETI4jz75JRu5cXsVdY3aLwSbNs6TojbxBGjQ5BNbx1lKu6
R/7c7iDtDSqfxfs8Vhpa9EQtL7sbeF4gn0szY10vSQroOk7spHWLTBDi7CUbflscdxskktyqc4Mt
XAuFOarGkPzAODpq7+l/Xw53E1hECXNWA6ySnkkauYSK1N/2b7fNjq07ujlNZRGavZoBQrOr61WE
DUoVjvpUXytODvG8vyjh/bZ93AkaKarFVoEPJFfHrMfg7FAJYsG93tPfILhgTelBLgyNp9X8Vj4i
GR7WDj+qOhgciLCvNbxeOUKqWpQb2o+3N1vJhXA0NdramrA2EyqpgRkYPvMlR6cO8dFz9ZQI22h2
r68NIBfK1SSMO9oCUGJ3xPo5l8dB+ID9FwNB4saASqWm8LmbYpoLOSvh81rvf+FPfrOGP7q9hj+r
ho932X2su/RH9EPPeNznm2JU9NiKtyBhMH+X5OxQhl/IcpXk5dNlqP39O0NxH6xJy9JgLaAazdMg
KRUnJ9kSuSThBnJfKZJ1ZhEJb9rs2oRowXKQmWM5g6N/XxtpWVCJqolCRM7NK6CdIf2Adc3B5C/X
mAO8666Kt8ajYG4uSkdk+buBwPmT8V0GpdQl41jh2tKS1qFF5RITCR5m9VdtGr/9p2/GNxwsE82H
nGFtRHrr+nuM+2OeUdRzun+NWLglUYxTjM8N3jhFVW0q0wibNdkxvus9OWWxKcj0iyA4v5s22YJk
aK0iRHrI+q+lkOh49xVBz2vgPC3KsGACVitchan61gzDOy5Hd9HhC0MMhJRDble1iDxn/0CdMbmz
Oyd6ntAI+6YWr1njhVVzk8j5f9w57tRag5zKSQOQLkyPpZY/1N0k8EGij8Md2dZUQJxTAwIlizL7
pqeiPNcaGv/h5BCCUbxckeLl45TMMvWmBTWPO9XdgL6sxYVY5BHcTbcDBF7HNEYHplUcLYlcTS1x
0yj58hfHaPMDuDAm6hEoqXOHHzA4VLmlmqcyQYPdrjFsILjgJRvjRVENpLlk1THy1FFSV6YiLYY9
giiFKFDS00xqEuQCfo9futToNJqV4Buswve4iH/NuZw7XUsdWendQh4qO6J1ZddD+S71RDRysr/I
f+B510eKhcXShFNGFTjbQf6JmSgn1S1BAmr3Ujyvkvd6akEoNNiwSjpk9rAsVzXzqPmyMN3NmUiF
ZN2yP43TwjiLif9MvkXYVIa5HBQY5xCnX1RLyeyJxW5idDdTU3o9su5RTf0CQ8OXbXL31ClnXO7U
6Yja+rpu4drJoTeum+rxL/7++b3KF28JmUGWr6zv1dZvzGchIdpeM5xCNgCc+4uyuYh7DRa/hkrr
qE7ZuwimbSuAYEIqDP/27/kNHucJ5bbOWFgh/hv82csxE98Gpqu0GLHS/e4lc1rDvryDu9Z+BuQr
hUpNqnJJ1oATKdCW2vL8XLQCKxBhcG4jLQvaSi3C9yIfnKaZbkEveqhZ/zcFts1SuPtX1iuMYMgw
hjTBgCyxHvWRvZkMjdSSNHuXt233QG2w1iVvwonS6ORYX7etWXytY05f/pi0m6zzDUKvEvJkmcKg
c/eC2UBypqjONDNMC7tITsmhesodw8Fz/0Dt+SCaWhCZvcWZoTRBdUlds2iNCyV7w18OGJkpbQKm
i9S3XNH9LzIQzk00FGjSujR1eKnDX5F8a0jB5Q8mguAuFTaZrCyXdffKXyFp0d2c2PXy7TLIbtT8
zyei/LBibcplmS7wFrp+ZWAOeSyu1UK1dSUTvYh3HesGiUvUoaF10aBzuBaCrPcZnQSQCKkte3Zv
yw/mHSJXbwSQIkQuvDDanE5szf03E7WH5N3oBaX+/Vf+Zk2cm8C4UZzIJhCMpwENTZnfyKACQXIp
WKDgkbvkm+Umb5e/2L5Z6CjaGaqlaRqHWUTUlPQCLzlrelOS5wFNMyOmVy6DrKflj9tXPYNwjgk8
X8NimXAWZvkqGScd7DSxKUFs89BJrcDO9z/TGYtzTAWYmHSU41CiKe8X47kWKUntR2ebxXBuSB+b
kaar54vUj5yw3hs18zhYo1cnWWMXGurI6CWoVQRopFr+5qGwAV93euN2ofNaJ+0IExnaY1u+5OHH
5S/1L47vvH28J4qVvo1UrG4d2B5vprdesrUH6FOivgr+ll50/e5nmDYr4vxSOA54WVMArr3iUFd2
Ek96xKSCLT2s8irWh0hr4pMr64I18nSoKIJTjWVAzLL0qozSB1r1r3KLymSVLkdMzxxzmjyVREGY
nUxvRdnbagzxzAn0yPNwn4VMxVzt8tp0oCbRpyBF0XGKhqPeL75SsqNRyi/dAu7fXH8VfB3BaeWZ
Vk01mYsl/vw6KwnTBApPu+hs6OBM0GwB/aBrMkcFY4GwQrH6gUubxnk/BYZXSTOQaYCMqpN+iajP
3kY/vW/Qm6zKXtQK/K1orZxnMtV4lLIBiEt/ipO7sjvIQo8rWhXnmEZzMhBWAEO/MezF7QPzA0ID
3am+xj3vWh/ikfD9IMZCh7dBMXjGD7qRcAmjz0YJK17AHVrEzpjN3zq0J9mqOXkGqX61WvgxT8ye
WWOH+SjqCNl3xudfwH9JM2ETKq6qqwwUo8DtbZyq1xCHKjXfIp2oWehfLrUzHPcZVdaxnIZ4AZkQ
+XOJV/mxWxBbqZyPyo6vmJ34isCJ7V8BZ0juq+oRqkV5ihVmqC1keeQbaSO4q/XdXdQUqmqoOVFq
cm5LkpNKgctAOBUti8Pi/GOSUFwOiTcz9UEFqbNU6l5jhFdUmz3WdH4SmycWMh9XxwwG/p/xJDs6
axw9Wt7RauYVCUQaot6mqB9PSnxdTYM/ZrqL7uJjFWVulas2/v+DapVIttIB4jGtO8J1aWN0YBb7
bmklnkfltRxND03d+OsfMpn6JW37Q5GM78qoHGgEuQmtD1plPoY0bu2cqDd92TlhW/p9WtvpCNLH
KXtJW+2U1HiK16M/MDV20IvzhUmK0xfGMdEw5Q8582VJbuUp9QYphET3IqjsGbt7bOD1qWm6rso8
sV3ZzlluzhZMpy5fQ716AS8FszuzwBHNaTBmJrTutOFURapnJqmrksInnQJlKf1liUpblcdH7Lpb
9YafsxiCQvRhULUnlpkvuan5I2lfhxK1cRNUwXCjFL2VvYw2QOM6SdEL0ZXQA+mCBQ2gziyn71pM
MjQrLD8ViV1jeBOcuU42zad4Zg5BE1wRJ1eRJn9b1OVqHEJvWMZDZ3WvRhSjofItelQz86kuzSCM
hi+kGV5jWn6biCeXxgvEN/0ZTKD2kJl3sd45VqFjkl57CWPiLi1mmtPlMGv0JJVJahutfl1p05te
sm8gNfzoG/Yz6ZcP0wSpmyxqxds9w2i3Qqsr1WDxfEKqRfYkLmWkatbpXPoz8UrE24aH0tOqI10F
IOATySTtvSQ2kHwSShrbAQE+IFU2oYm3umNtdD2q4aEg5o/Lt+quuzgfZb6vQDPjxtIbvPVoLV9h
0NS1ahFp1t5qyAaCe6201jQoVgYIs3xqZd2uteF6prNNev1vUg0bJM67V0o3QRobfqnuuzedltfp
ZHoJw2Pv8qbt2gTBucTQjSEjVclFopraw9eM2v8CxRa2b8duhTpr/8kCQg/GffZTVJTZj043oFx0
uvRmi8cDQNGm00MasvCnK+22+kX9HFKrIio1IRzn5Ku4Ry9ZDLjBjw7adfJlONDnFooYTVCh5PQs
2NLdaOS8Oj4wlep2QN4XcKsUuAzVmTwornS7vZY9gtZQUfvr+uv/COk2cJxRGrNu0CECnNweI/2U
tD6LkLi3buc6aObezlJB+LrrzzeAnG1aGrpr2hKAGR4vBNwMMBpDepqgEC69X97L/TP9j3XqXNQR
1rrS0gFQIRr1muU0iVroVku7tHnrD9g8xKKSYmJ7UNDG0FVPaVveF0S+RnvqFaShfQNC1LY5TH9T
4NjsH/e0TcfFajRJRUtoUh2Z3L/GrXpYFsm7vHe7gfcGZnVmm6VNraG36grDjN4H/bTPSOIU6iR4
yopgOAcCFnVLGS3sYFp390Y+3WZMulVG9efl1YiMjnMZUEvWmtKiCNQa7VRrI8bG6VVPrJNJ2E2i
iuhV99MDm93jfAbU4YehkbEsOZ78mYFPsjdOkTUh3CK/8gljvapET3TsT7JuiRIt+6084OeVDR11
I/L59t18uyaldGzRIe1GIWNuPZroHtNSXwaxW74yBKttAKdmxwhsbTKaX1p0g1/e7/0N2PwEznw6
y0ADK0Zm3EGJnpS2crpw9Eu9f4KCvS9nzZ1Sx+/6kET2nP/VCdlgczZVE51FLVldmmV8Cdsa6fwJ
zY+5Jkpb7Bovplg0RV+70HlqQrUymqwb0c/ajBi4CIkbg41gqkVvNREM52XaIaez1gAmrPPrnGjQ
qgw/pkHYVr+Lc460ecJqpSvNqEFTsNsp1jPppBd9gdBAl0PsqtHUQ2+CYbnQ/dYw/W5gQTn0voEh
6GZRHEMqH9te1NW367/PP0jh7qZ6VtA2OyD0b0bzWs0NW2YivqrdmMwwMDeMkSRifo4RbY4KIXHf
dgZsJbcg80PuYsjISXlrM7SpXz4S+7t7RuJORDyRhDaDjhf3VLqqfAcxGC+h3y6D7O/YGYQz/bwo
zIlMAGGm5ER94aGCLDjauxCgkFAU1TQspC9+vxg0i0m6TmElQ3o3lFeGqEy2H29tANYfsPkkCotb
MzEAsHZZLm4MLqzhgHR4MARVUB/+YsM2YOtX24C1TGey8mnzUvZWSeURbXyiIUHhirhPjykWMwp1
rGgKb0is2FUSexK9ASVCqx36FhfDQSmuGyW2I1MoGrCba9qskDMJKsdjmsQAb/LsNFXGKaQF5vuW
16Rpr1mKETU1c/QuZ3ZYaW46id4i+u4RA7eSbqk6biSeS9IyhiFDmgs2WUil3Ui10xWanc75nV6A
8E5OMP3EyidCaq/Rutusqp8inEDLQl6ING9I4nhmlXxQTXdDhjzEVPsdm3yZ0R+o6Adt0xy1Vl5A
RN0doqq8j0hylRrTFZvAm57LVwnFrD6tf3aL9jImkzfPQ8BUa0HlAbalGnY6KVepKX+31N6xwsSy
S6ubwe0A+vVFRxts6SDPc7JY8V6P4Epfut4xKzVodekxVBXfinS0ZE/toe+X48DYq9QmV5lUe31R
3BRl61VLfBfT4Zc6RXfm2B/yYQn+xorPW8zH1FM401DCFusYQ5L74hRqoht9NZM/Ql0Tnw8iq5pm
6VxEk2G8IrKi9RIaepipq2DccVG/KBT0AYkoX7gbV5/BDI7utCu1uSwMrKdFWxcpMNSVnEia3jD5
NHcHNnxc3r79foMNHnfRpHKZDkOMxZGTZYPkjHrIplnO5GA4k9klhlVcagn86H7NYwPKfbS4NeQI
9rnmU2ZPh5dbtBv1CNpxh9jGaeWo0xSBRpsQk3PeI/JKmL8FZoeRH9WBZg31F/PZ8GZfcYaAHLS6
sEVlA4HpGJxDjytt1qMOwXfOBkwgjqdYA2UokZGkmp0xlB/+49fkfLqaV+FCJ3RttkgOWKjaG8qd
5hnBWhnpO1tVA9GjffdOtFTVMBRToQZPuDqWbZxiiggOvhgCS4ezoIN/eVW7XnQDwd0hBPwMZGix
qGT5CtEEmzTwpWWGFjtRfmX38G2QuAujlvSxytfDl5XxNYtLOzfHYywxm2F42TabPtCpaP5E3k1D
bEC5B1qTd6xudCwvq0HoWvf3ylxft1P8lRSgvyklLFTpbXBX/xr19GloquuBdJ4s5W43QF+Q9mqQ
1ImrSY1tlY3TRKXg6Ij2n/N/ykjhEz9n8kjtmHXxLZ3JXWSBh7kxluPlb70bKp434/NxtQlKzC6M
rNlC9brFHG07Vo40Rae5igUwgg/9+YzcwFhl1WS5BhiGmpNSlb4mD6eyShxdGR9ZGDpoKRMpyAhO
ymeotMFMy8GMtRTfOe0zUMQ9z+2vy3u362wwACQrCgbfEKb+HtDlUsEI1oSCIcKpNH2l8fcQElYy
1HND9n4ZS9v/UGcwzrP1rLZqEwOcbl5WroFSjhGGKEAMv6JEfqjS8agvmUeT/DbKYMWV5eOedqox
hSayeZURyTUz7ZTS/jho7N3KQE9RWNVjtNRBqXdeM3U/6r64s0ZIKlh0tMeiDjCAdMiq9iarFpfG
0p3SZS+xXD0bLPEthuKSlTKblIMndaNtlsbgRG0OfoXQSWrjhrQLwwFZ3hVkueWx+sGk+ZYssUPw
0qt17TTomLYoakfP6CN+3DWI9//mASFT00T7OZV1NKL//oUUiEcp5dDheW6ibNA1Pj6XIP+9m5fe
YnCntYpNJDiiHg0tUnNQVfZGMWkKIROnrLojy+FKKFN/zeC96or8izloT3mqKA7S5b6UE08v0cx2
2VZWxD/ip41dcpdSIg9RygbYZTKyY2PNj0nBHnuFPbA4vDZJ9HUou6M1JbPg2bnnt2SCVJOlKAQ+
hQtt4irXO3RJ4blW33TlMVaMlRPLNiKRiKkIiAtnUklLqzzDOyOvvy/kWl3QmqyA+AI8JZd3cvc5
tV0Sd8TDONPqxcKSjLL5wRLpW16D1dTQT+MSvih0LcNlkw3ru23k4SXHuM00Fa+Xf8Teyce8IiRb
0RgLvgPOwLqiCScq4+THVLfHDhSkRXsrZdHjf4Lhb4ImnhczzxCvNcWdmeMCtJxK/4uG0c1S+Gsg
bVRrbHssJZSUQ7y8xl32dQkrJ4qJoF6+G35uoTgb6bVyQH8D0qJWDFFxMDUVoPenDRQNmQRJPoVE
md1H9a1U02uth55iVvxCHe7WUEsMQ4hGBXaDju3P4QzJUBJJktYB+P5ETv/jwU5OsW859CnyUMTq
P/Vs5oOl2EiI/cdPy90daTfRUlbxaSWMh5dyBF4QSw7YHAt84f65/MdSP13l5sY1Sgm9HgVwyNRc
JVD+TXNIHEUJ6skitys4FJ/zsxuo3uyWyeoApZlfl8LEzXc9xSLS3H85/ucFcfEpepunPp+B0qV+
+FMPkkN0Ih+EQIFuec399nD5CO5m07dWwt1XptIkS9bgfKx1b+0Q+22BITfZoW58av5CqRIC0CbU
4KhhIl3CLc5s8IxXkJd3MwyuNF/G8Lu+dO7lFe1bxBmDW1Ba57EcmsCAVL1TJiDanutnjHYEucYE
vmXXIjY9AxzUzBYZzrOA8cnPRnfVEnQdi8odAgx+hASqoWRU1RzJD81Hi5gS3cixwNvv7th5GRrn
txopXJq4Qx+CWcuBJRkOzZMgnTong2De5Y+zHns+Tti2PHA+aVCmNCQSdow1J6W8l3KB29kdYt8C
cH6H5oYWFxq2Kz7Wr/NtfioD8PHFr6twcRX0BwUkA5EvklUSfaT13zeuAYo2uRVX67KS4T4N1S9S
Q66zViT8J/pQ679vYMCbMqMhCzBz97WsfaIbYBy4GnBzXv5K+05hYxHcOW0tI0aNCbvYQf9sJWgN
fSuIkGDIHBGWaOu4M9SgQDh0HdZUJY+ReluSe2IIUiYiCC6aQVenPqQWIPIZssw/w94BZadgywQY
fF9Dv0AGSluAgVmRsrvru0MpGtjYhzDBAouhA4T/XKyrgP95VqoUgWEyu+U036gWPYSDIThCIhj6
u5ERfV4KHQ1+6K4hoOhBSpgk9a2hjS+XjWw3cw5+q3/Ww/kCFkk07ZMMnyVsjlNiIRWpjv5M07co
So75BFISpbkjS+kUdffezGAFaOujtaieYcWQuEB+VtJ/WWp1K/eTXw/yvREZrpwVL2MGOskZKWom
nealPU1N5bF+eI6awcnRcjgVsddBExRS3Q+5ojpRF3oq0qJzayjeoJivrGDH2uodvY6+RyZeM1Lm
g632wZq7YKiML9kS+oVlyba87g9l47NVL844moE+6k7SGGDYqXXDM8viYY7YAlVmBWFei6iwupIX
DbTXktsmfQA5matJH/y6nm8H4Vzv58jfH+6WaiuR2BrG8yOBSaslSmq26+W+Cmsth1VjrvDToPFW
PShQKrjEpQdRULFrQhtY7kwvTSTVaAvALBgjh7arHJBYHxVZlDTcvUw2MNy5trJE0yIZq0OZopvd
tn26bKGCZfC0zkqU12BbaeDVlzCoSfuDlmhpW3rBQdgP+c7r4PulaU6qYrLq9SutYTpMDc2fn0wN
mCm+Wj4ur2r3Etmgcec7K0Idjw2sKieHWLuT0sZbxkdTkb3LOCLj42XJh6LJtcTC50l/6Wj1Yt+h
peiiMDXEjg6WfHYgGGEyWzRHi3jl9p8+mzXyUYAVVilJAD1a5U9TXWI7jNUHlssP6mh4FEnYItLA
nIKqaBQq70uOW27K/KlCbsrC9Hu5NE9Qkrqfwv6kFtNXsWKwyLbWf99c5VFEUpro+Oby4Bhq4sid
X1JFcCkJE0UcCvoYSEliHMTOHdzih2ba8sHyql8MgF7qFjfSj/FKdKPvH8tzBoyLUiRJQXf/ysJg
zKhzgrUTOWznsm3t794ZgotPmLlkmUWxLnDvuVHfacj6GB5aikWluh0gVTEtE+PNaKdRVc6TySWE
eplaUHceHhMNygs0d2PTPP6/l6Oiv4aiE8NStD/SLWHF8pBC09yVw9GpxxKEHLdQzhZYw/pbuctg
i8JnW/Jl1Ca8hajbobkeOcogRpGlGkPdjnXrp5lRT43o4fLKdmzhN0wuZiFNvnShjJWR7CS3iO4e
L//93e9z3jk+4W5aTYPMY0tdLfpiJkGCnlldFxm0CIQLVCRUK6SxAEiqPhv50Ryf2lHUa7w3bIGd
Qp+xrKJX4o+nsdHVUt4pGXWliXz07WIvVvtcymBQZcuRRVnktCBEptHiW0r0s40smzVzZS95othp
mbxNUW2Xc3ZlpR9a3R4SZfbbcfCUtHAxlV0erRr9tu1yVU7qS6WPJ6ab9yUz7wcjvy+H78kURkfK
yDGB8HBoaB8xST/WbrYCtLSd2T0wS/6lJsYb3AmaoFUMdWTllzJLrrME/IDdgHx+GLv6CO7LFqMv
tO6dZALP4TIc5ApTIMZ4hc5YlBBY69Qxe2ZT7ygNiIgKWAjErzrMF5q1s45d1KGG9oU6PNBWu01I
Ngi8x55Rgr3D0BVqqjh06/fe+N64iYfSirHVKBd8Aw2FjgkRXRWctj2jURGnq/Aa4Mfg+ZdMC1oN
EHCC5yh+qIWbZNC8s35dtv69PkR1C8K52pjoSKjUAEF9ECrVZQC+xk/x2VJwjtdQivcdWyDO4aZJ
U8oSAZCpdn5XouGxyr92rETBmzi9mtzXRnEkQt5+0SZy7rcIMzNMQsBW6uOoynZWXmXxj8ubKMLg
osixT6ZqzIGhd74averdFVFEmeHVQ1zYPn7So9WXmkEAmbrKnXVHPMQ8INmxMTRuW78Q40FM9D+t
iU8aNS1twHYHvHz4WskvjNw1Ih3xvRwBbA/XlaLKGkFF8vdTlKY909I2oZhO13wkDl1wgx+lIHVX
DcLLyxFirSd6c2IRJ6HeUQNLs9cXTO2UL8n1Ss8RCRWy983hvKz13zdQUt8kVK5QP1IW35DejdbX
52+XlyOC4E5tkVuJsXRYDca3Y/1u1r+NuqCNfv0TfxrceRXceR2VwRwpGKvxHGZuZTyOaHGPjEeF
ZX/l5s5A3AmdyVSD8x5riZtnC/09w9c6E6Rvdt31xtC4A1qM3RLrLdaiV/dd+lSKfNtezhCWbJBP
3jDrj8QKXnUpyTSsgbbqt7purpgxnNDz4jRme9MxPF+z5hCyKrL1OHJqSg+Ymbkxo/IHeJIcdci9
fJwEqeU9utTffhT93Q6h/AJCYWU1ktOnjvONcStf4QJtmT1CFpt5q+k3QXGTE1v3Lhvoah1/Ws95
Q7ijzcZ0WAW0EI9aJybfamNop8MTiV6YPP6V/ZyhuJPNwFgEwRSGsCfz9TB2Zgnd1n/TovrbZnKH
Wh6tPm0sLGjlnjVPazta7Mq30kPhiWVF9+31vCTueE+JVK+E6nC+eeaoC8PIUSn4QCII7njXFBQM
fY5dKw20rcdMVW2UPQSvkn/xuueFcGdbXSJzHFYzoEFxVL0yIEcDWeAGyrKiC+tTGOOSyXGHXG/G
qKEhVgQyOl+y4l/LOtRAQJQla/ET5BgckqgeRITv9EoK5ka/Tc2V4xlJpWJpPHDmOUbUeA168KIx
cxMl89tFtnUS4Z6tkiAszWsMf/rVhBbZHhOedQ2V+e5GBrt1ZfWPyFM4FgP1qKme2KQ9dlL5asQL
cQxk5y6frl3fjJLbOlhBMcPCLVXr6CDXegiJGFK46XgXVyCuxlpa5etloL3EEoLPf5D4sGPOer2N
0YLoFterui0IJdFr3tmzr/v5U/83IeIGjHvqSSaGdeUFYOwYHQp/gEoq+jwDkULVrm/awHB+0TSq
OE4i3Aa9Rpx4+sXa26L7psjHbhDZvwiKc4OxvoD7xFi3DzRCBzWgDsVof+KZbjO7ygMo3RSvCDrF
zgLRk1P46Ti/qJNQo5UC7NVjSejaZXe6262UZGD31QXdf3t5ot8MhfePXSkhNWFhU09mQL30sXVA
TS/Z5XHB6I9beOOhPtT53/h+GekVdLPp6JznvNjSjLFe1wi1EmTbhxszvJHG4PIRWH/4H25lA8G5
ML2W9bpJY+pafdCxZ5mewurtMsS/bN55Gdx5HrrEmhOkTkAUC0FiaFbr0JE2HtFoaEMB5zn2oicR
2e6u/z8vi89MN9AYGqgEyKlHwfZ9UUVrEgFwh7no0dkWTwBY7gaXOoUfPdTBPNqZXb3KXhOYGDgT
Ya7H6cK3otzJ1ied5UkHTCO2B3/tbc7c2AdRROz8z+xFrcDrh7kEyJ3vXmdpREsArh5Lhq7zCMeI
tQku6385y/8YCOXOchnpUZyvCyMP6kmyyU10sr4uv0oXfV2uaORn/3Y5g3FH+f9Iu67dyHVl+0UC
FKj0qtjBbudxeBEmbeWc9fV30Wef6TatLZ7r/TLAwECXSFYVixXWKsZRj8wBGq9q4EWoKqst7rvM
N/pv22rP2zz6HRfvpDo30pxUkIMJYfDDqZaqile1jELbiCkXQf5WL/EDPOi/M2hZ/yhW1NU4xiAf
QlPhcc5e1fG15vGTcM+LcRopWCtweeOKofUYyhwSOPJe8Ql0gw+Lx7M0xnsgbdf0FRU29P4iECtC
mmP7pOiWbKg5CzHSTnOS1g1Oau7i42heJXFt6dkDoN6cRAg5wjjLYYcaw1INKinAcnTDz7qTNHMA
U9aqSriq/ui3wngJTFoRTCNBAcCDcgD3By4qYx8eBmuwRxQzRe8dUWvfvW5vIuciYecC9UGUS0Wn
T6L4DT0+Uvt9iDgBFE8E4yaqIJ46gXaukvxBRbO0ubgdMrzb6+C4B4VxD2Ohy0EARDwHzaRRo1lq
exUgnMcI87YcntIx7qFsSTVWHZQuU8xvoh7tFl0qLKEJbTlLTnVb86AL16acPigG4xlKvVLzQoPm
ZVfxvQyGh+5YAq9mN+O1LAK83eHVHriqyPgJtDnHs1BjjaMdn1BXd8rrwotuBHs6tl52Gny0aTg9
upF/be/tuo3pqBehmQ7lKeYMxUGXgcKQQlGk0koqPJpzTsKSJ4E5PTMAYuKi0teYeprkQ6twujbX
teO8AuaszHnMUVTBCuSitboR0G76ozAulizbSjs629u1bldnYcwxLXWfIY8CYTq5It11UR11Xgcd
TwTjxGURmOa1if1KZs8AiGB5ykaOd6Bf+dmL/1kFi+DTGkKrDCJERMG+jTqrlK7NeLFF4VBGr3jR
utubtu4nzuKYAHDqminJStRISsA55ZiT145Ncx/FXwAZgNWe5TDuvJ8LDbkZyIlrxRI1q0APeGvc
bS+Go84skoEu9KWStNg7M7xCJy0ZeLfe6vlfVJSYSFKtFTFtFZSJy+ygAvVTUE9t/bC9CJ4MusiL
gCuSxbxJ2hIk4BgfXjTdbsMjEAs598N60gekbKYpq4aEGZaPYpbMnKUZw/wA4ypQm1OQkUttbVyu
zUXc92Hn15EuAGhkrO1wSN1WQnv7VxZ6/gJGJSQNsKKzCrcqKb+b2JOH46JzcNlXFQK5F0WVFckk
LLJdgaEhI5DgEhR04s/3jfL/x30hqCz+9/dZY8VIeqlM6PBw5DDxF9E3x5u8Gjgmuh6nXkhhjqrN
jF7vC0jpvB5VkdRFKPRYvbOF8Osiqw7hQhhzKpnY9p05wob6AFVaG5gqwQlYdV86+/PGMYYkR3Iw
mAmWNC/XWWEH06kXvnIdXCyEsSM0N8ZikkPEQDBeafaWonZeLi6c01k1V9zPKEyJoAxlscPGRF2m
rJPwiMhmq8coq5Audjn/2raVVUW+kMLcbYGc9B3oiCVH6UMbPUX7sjI5urweWF3IYC43zNCVcoai
GIrMxiGnaWDFkn+CvxfJL+l2ueHlgjk796mVdkxBdJhhTbVoB/2jqVkijz+ZJ4KxHEPWIk2NIaLI
vUHqrCzbjz2PjYYnhLUYyQCnKmgUAWD5ew5iCwCdZsFLFPKEMAaTBo1aTwUOR1d3ZnPfLVagc54+
q5Z/Pn+NMRg1CXowaYpIRc7BraSbD1Og7ECF6whGyXvdUV36FOVcyKLLvbjkwNANpIIEB0P8ylH2
o22gc1CyosjKfuh256puuKccZ4AEfhp47XLviZgt6UzYqxUjWPwSbKZy02bWjE7ZfWlrjvAU7Nrv
BKjNoNOwh2PyzbCqe7J7ENB6c8Prz1w3aaLCc+imJsvMFqRIlUoYxEDeIehdpdV34lBwtnn9RM8i
mHWWWaWKk6Kgopq5Se1kzWiHsavPob3tndZvKHCP/XctTJyfmkYngthQwjvCokiGFMEeoKWaJXuZ
G3qRz5G3rj5neYw7bMwWnLOIav7upO39xNNuKTNeCUzVw+RSBmX51B7jH+Ytz23xzo1xk8DjDbK+
wabOTWsJRAJKC2/eiCOCzeTUxiIksQkRSUBsseu+o433cXsL37Osn23gzxayCRxNyKYmyrGFAPnG
NgY+JUvM3cRrduPtYs8OeQks2YoxCpLYs534qrP9Bese7fwBjNusshJ4ZgkW2aRvmh45RvFSEE78
xzEANpuDUn4RSfRKC42XuOotQKR4AfiOiJm726tZj6fPJqDQM73waAtKzzG6i3AL2P8p5IQHeS96
tPmet3O8VbGeo20ydUKDIWCo7Si+AqgG2u9OI6+syDsgxnuMajFU3YIDCusYUc1LMJ8C8Lpv7xtP
COM5eikzhlGgJzQ7moSBidFNQBT774Qw7iIUkkwXRwhRzEOX3YCV0ZrrmuMEeUbL+IW4mRvSGhDS
VreleS+MnMctz8kSBk5ITRZwSYJe5b3JO94BuZhYxY/yRfcVN71JeM1YnPUQJnbSMG5LZGqfaC/D
2ykKH7YPhePDCWP/kdDK2hJiORSQVtml/ujRzDtvGf8Q1v7xM4SJnOSly5eA3rPa9YQKK1ifbFpt
yixAne86n3c3cYyTMH5AVtO/dU0QDiCOs7r2hwb4LW5DzdoUOiFnh8M2nuoN2qVxu0MdXspv3R5T
DUdAeH+jBCuLmzvZE2/agqcQjD8ALlgQqyk2Ukz9SD2I/V/bCsFxBYRxBYUid51EPaiZXy94ccr5
HRl4SQf6IxvXHtvoP4lmKA70IVUpaPMa92jFRsM1IE/Sozll++0V8XSBcQm52S3oesYRjfViEfm5
jp9a6X5UYudfyWH7P0xFyBVA+0hOID1m+mKpmS8OByX6uS2Gs3dst2lstINZFFiOBnR2yZ+D3/V0
Kkq/zDhpaY4msIPKaa33OoBnsW/Cs6w3VoXhXvn79mLea+cbmqAyfiFeZDyo6PUGIBPUoDsDbdXh
deBUwNgKb2Urd2haP/QSP3grnrhuibdGxk/MYhbqkYY1Ej84UB7uHNSzgyX52UlBQQHkzqBj4NyD
3DXTj7oIUsgUl72UYs2yH+5aP9iDHXvxe2d41oAFPjoTepTlk473GCgZ7lFY3t5zngIxHmQswZcd
R9DTrAMsxV5Mdzpw98NqP8a8YijHWbFpmSQt87hUIYo0jQ32kb3U1f72angnyEQV7RLOWdRCRFp7
RfeXiRlLLtsU7/ZSGRciGWSo0bpAw8oJDRpgq8HjNLdrp9wbu4ILJMqTxyZlxjg0i4A+zP9LJx09
VD86UPKYB7JTX7nNIPSW37BClgWoC2YzAJcFXlNl+m2QpqsyiRNEgcg2l4FuhUF/h/GXl0KZj4E5
f9PF2o8LbmcwJxbRmFikXJDURwYHb/HZaq50r/bVe+WYPaR+6NMuOgzE++Jxhn0IDu9a5aiRxvih
kgwDeICxA0bxMAfGTooAx88FZKDK+HmfdZMoEiUJZ0sjQQ2Olwq47k4yVK4ZfZeUt3oCBJx5L0au
lr1sm8aq9aF6D0wxGTC+7KmOYdYGaYaU2CxiWuStyzg3Ee/3mfNSZkkoVGmWQEKOukVsta3GcVU8
CcypxH0faEaIFaDBtE9/1LzH1fpIz8UW0Q+4cMW9IQgJeGZgaNpzmN/XHVhnDnr7G/i2VkzeiGEP
ypec4oVMxv0vGWbdsx4yl9BX89tM/cpz++L3Gf8uVeiCHWQoWRi3hwZDakmr74kG3HgVq9pWsVWz
uZBF75qL/Qu0UuxrwG86jfItEVG4nJzReN2WwT0kxsUnqhQAawhC9BZcxd+1yZkWZPin2UrE16bL
PSLYg6k4HLFUfT8Z68XaGKdvqkWlGQLcUedN3oDWpNYX7lNb9bN7+chrtOVoOotSG8+lDp5a+B8F
lfP0uinvt1fD+33mHdkQEsaKgD1cwtFdjHY3ReJ+W8T6W+i8YTrd0AtlWNK0kJoWGybeab7qpXep
L/ndTnVbJ9rJO3D6GDZHJP3sjTNiERo1gLeFBTiaHRkTXqkoXilzc5WCR1tMwN2etMFLMomY1Jx+
YbZ4r7fC15KuF4tmPEjTxpmRUhdFJ0dUL/P03GpfVZ+2waivMqd3ePUtcyGN8R2NpLczkFtpQBUD
8X2XoMyllJHVCbvtneUYts44ESOViTCbEFTlXrX8ECYk7x7/nQjGd0RlFA5tDRFGGPmdEDhFn/jF
IHr/TgzjPWpRAEx6Aa2UksSeBMEKAGapTpzF8A6GcRagcTfnacJiJr1zAiPfzZnslRkAraMvlSzO
OmAwGShwp6TJBExDR20cOf8ezv/uWmeRb4QgbZoF8CZOVJunIAH0qSyPD9uH8t7YsGG4BuMrqjjU
BY3GJuj2nxyguLjds7ornygTePON3FB+0NSpvciNrjFmHjq8Uh7PWxlMbCGImFBqa3zB4CkeLbSS
/bALdr1DQauq68yWfm2vmSuRcRWFnpK+7yAxB/mdX3mJY+y1x2Inv/ZoYKMQcMMXIOAI7dP7OwRk
m9eyFhCJ0wCRwXDf9b+AbL9ggn17Xevv2QshjK+YQinO5feo9mpwoivNnzMLwCpO/mSC1S2+1m3j
ofoOxGyvvimueZE7td8tTWLcCJm6eYwbqKtsnILxeyc95UBilRVLBeMUCYizvdr1EsPFahl/IhVF
KkbAAHqfFUFLrBXfBV6+x2ybX/OaAagVbK2N8SqBVKH/doas7Mrw6UxYareecqDYYEiJcC5Tqn4b
wtg2mnwmLegIISwp6icFmAhzPvIWtH6tEENCaVeSFJYWRh+qIupoupQO2hCbjmajKTq18xfV17x5
Z5xqF6jC20fGEcoW8joiK2oYqLjLEIoAPAq3tHC/LeIfbPvPwthCXtYUSayXBIHwi+YTW90tu9iv
XMw4/ES3HSanW05Vef20zgKp6lwEW1VQ6XLbYlF6s2v765pwAoD1QRtgsPx9VGzVTm6qMAoTrGgh
LUDWmlOvak+dEINx0LiSc+OuVDOnrEJnGIFu1IY+wCbdZIl2RiJct8L8tL3DvENknGfTDaDupRuc
K54UPZvECnhw3zwR9O8XW1oOcVWKKbZULEHZoc52JN9pWswxs/VI4byvjLc0ymDQAEoGf9XPfle8
1WByTRCQZ63EURHq+T4b9FkS4xmFbJQ0KYMkLX9uAStstIm95AcgZDd65G0fz3rK6kJdGLc46MMk
FHgsO40zu3SMQy49su/cxTWO6Y255xIf806L8Y2joFUjIMkQPma6PbWBi8Ef1BJ0zmg4Rwxb7xO0
Nl2CDmKK8QVsKN5S/TXPpr+9exydYKt8Q0RqM4YhOsYoOm0Z25kGpl0t80Kx4Yha76M/HxRb8RO6
qg4JtetoL3niNQKvyhX3dBiL7GDc7nxQrPgmOPECLt5GMvFW0idlsfSQW5hoz3zqg0O/cLwwxyey
VT8VPKVp1GtYGghyAiuUnraP6R8yEX8siq32NQMK5VlD16CoNEV46NVql4lmZSmCuTON9JCAg7tc
Rh+Y3pxbjGdhhHEchSz0PakhXPYVrzzE7nDsLJAsXCGHvwNUKG9glLtaxn+k89jLSGMif3hQvNHP
fZqBbvcdgF2395X+0IajYsuBwZCkgzZDkCE9SqjWjvEpy1or1W5k4FFuy3rv6NoSxviNpcMUv4a8
pVO7gwPmeStzpl11BN6loz4Pu+pH/9o7kg1eOj+7ll5Np/FDmAMvbF3HwTjbIVsu1Atj0XO0hiO9
VF0tTn3AY1H7RVFqkOG2wWQOIuTCD0TO+tfN0JARgOkENCOMnw7Rd6bNDZY/hd/1TLPr9Krgzhm8
x3GfN/kshd3krJeXCN8ACpYpsvLgSqumK6mb74JcPCbRrdnUR6kYRQsjN5qF6dre6tSht4RcdXR9
RnX2Wg20xAYPgDsW088u1ZxlwExnONhZ3Y6W1svuENeuATa/rtcLNzfIVT/1uwFzrZwtW+/5IP9d
jS4yL27Q/ZlJOWE17yOKV6mb+8qpdfDA94rfvNaF7QMCHsTHKESrl0oN0RrpiMUpTQFt2mdWy6OP
/odXzHlJTPiIUp+QBXRJsv8fzGFxX+8bK3VMLtrEPziusyzG8xdjqeeKALfcuuV3/HsNxi8ArITA
Q6VZsoDHhsXbQSZU1EwBcGOZDhVHLhWNxmXuCcGvbTeyfmOf10S/4SJWjDrcBEkJGYJyL1V70u6A
ZtVwu414Yhif300zSRS6lNqdMWqJpk7hZNpA2vSqZ8XHFWeTI6bDpf326rjqwbj+etZLeUohl/Im
AuzsGPs0pZk6gsObC+daF+ORRC2VDIkqPFIHd4Hf+wCLCS06WUGugFbqbi+NpxyMZ8JDpdbzGCub
Q6/G2zMfT2PMGbhbQ0RF2uWPdrzfrBfaUQdhLI+YFHD0wor2hq974Rs6XWKbvGYO5kauKOV37sCf
oavCVji6yVni++FeSCfG3IDWHEsEQGcz/pV3dx2vpZMngnEfbd/k0lBhgQlIqyYy3WZx6lZE/Zd6
+O5aLpZS5Wkw5fTpTntjwc2+E2YnvRI9jKzsotL7gmqokmaAJtYwwED/0abzCNzsYL6BsSl+Nv4S
Sl8Pv3I0FyJYe67MKelSGlJJgrXMwz4NZzclJqcEuB66Xchh7Rc0HWITQg7Ns6S75VjtdB/AfvwU
1aomXEhirDcRZ93UqaRoH55Ur/XTp+oo7yuXog7LVvYWuPHz9jlR//0puLgQyZhwR9oS3Rg0oy84
SnDFPaTVcPT8+2wtrshIVhCRdkMIp6I/KemLXtyGpLTNjPNgWb8aL0Qxl31Zy9qQ0fZO6aFzKJBP
aQu2+TSh87uzY+9r4Bh4FMsKBgE08impowmlroFf1THeAN2E5iPBNb+PgA7KvdAzOU/n9XM6C6N/
vzDeekm0tBSxuCiIDlqg/zCyhfNyoEf9WRXOIhiTVYrQCOjgNp4oxkHaNcfOJQjceRDr6+WKi31j
7TabpDag8Wz1MtsT2BIfqz3yKrW17AAagL4cf/pueOmjiNeCbIkW2NjcbaWnErZWylj01IokiOjz
OWiHY5ylnliXLhAMKmsMQ27ES612Sxpj1YWiKWVGjy7ZB75+zLzYH5DLn3bpYXqu3Omv9Bd9nYjE
FzhOeD0cuNhqxrrTqtFSjCzCdT2Qg+pJyKMm31AOstGMx815/4MB/lEgNr2ThpmYBPG7+yr29Qlj
tu6A2CO4Ae6OHX8x2Dmvjs30BEucLAJV2GzfIf9CE2UqkNdM673r+ulrnV0X8piLWswns1AB5ooL
ND9VXu4Xu8UOrASRfshHgqe/tqE2bJd3UKYKGYV3tQGQkRu7gEmW7uf3lvL6h/m4bRLcw2McDErU
uK4B4YLFjS4FMKLes9hNtgwfUNjlD448+s7bWh7jbYxmbrOI5qARqR6E5+k42LNXYDaN1w2yjkd5
cWyMv2mGcURUhY3Ei/ka/O4o/mAm6IhRAzQXDDb5GyCnfS45FRqOz2bbvzsUl81ghuBcejGThyAx
re1NXL9czwbHeJZAbTM1o+nHIbo3kuOATp4cYbiQpdbSGBxh68HJWRjjS4o0DcYpgLAlvJeyu0J7
mRXODbT+VDofFZvHEZZ2bCcJOxbthZscodYMhrc3GqJWPuBgt3ePc9+xzd+Vjp7EtsQ9JGM6uPU1
5G3/p3ENjiGzvd9aoxdRSBPS0X50410KUCbyS/KBkeNnTzyd+weXb6iqYZoaQWsB7O4iUJDVAiyM
5ojH9M7wQSZzEESXAAmPDhBGTwuvYL2u42dxdPEX4kqlT0KpnOB7S4B2gcFOmb+meGcRTMqDzPUw
99GA27oZcys15lO61D91VeS8NNcV/CyH8YDtQFI9JpCzSImLAS63zgdL10JO29F6MVA9y2E8Xxmj
o9WMcUL02koPQWKRW+XevAbtxDtTVf8DVdv6S3AlF1IZL5gaYRD3OQ6qrk9RdjcaP+rp57ZBrZdD
LmSwcZVqNkKpYAeLl9Ylf4FkFK3dxfOQOckzhRQMMf1s3naJpfLAof7h+jpvKuMKdSIYkggmJVwn
4Xea2wnd1A4KK7+i95fpEN4prnbLXayVcYddKrdTn+IUZZ+Km3boQkbC+afizjuh4AVyHN1kkyB6
kuhCRq2awojTpnnU+gNbRw0yBOGOgYins8XWjkJO2ZPnTtj8BypAZVwJEEz84Qrow55yopR0Cjo0
gD/xuK1AVAc/xwR/DvH9Yy6cydwScRFaCFswsJs8hobf1F6FOZZtMdxFMR5lTHM5F8R3ZTF/UgBF
wa12wAuV3OwgODxM6veH4NayGMfStWVSNRPEjfboolHDppgnhZf/1hxQXfi5jUrJUb3Gcwv/B72Q
W9jtzjBt1QJO7B1IjhBk5s64yznxCXcfGE8kREMstlSH6XQM/bAFQ4uIIdCAE3vRV0agzgbzXsO5
OFy9xEtEMHq4ccGdzNKSDFfUXrdPlmcmjAMiDWZL+g5OrtEia4x0a5xDSw/ut6Xw1JTxNZreDkke
YdsyJOGbp6EbbS38IYW6vS3nH17KZ3tgfEzeGWoxa9gypD5bN/qlH41b6TQcMg9DXQjNMTFjFa6B
5FDm9jsgdvMMhbOf791qF2c2aW1dRDH2c7R10JNbhbM8CzbVSOJN93RM93+Iy3gX5Pu2XEiVm7ZN
ughSB292m1/pAVhR1TOxOlcHMi3x5F1kuMq/Ux0Ww3WesraadBxqGIB6xpa0wlKFiLOhnGjpE7EY
SdWmop5gCrxWOBDib2vMeuvU2chYwNZ2iIGrVGMVNMer4EFMEgtXxGDTRz+yDL+VV5F3E66/Qv5o
6XuR+OK4xjGscooM7pC7Bd2noSuPdnCV7sUb0Qvtyi6e1Mfx0B95UPI85WQimtyo0kEtsVZNOZb5
Pal2Bg8hmXdejD+pMqOqa7q0XH7Ngzc94eSWqQFv3Awy40l01E+MJISmB5qXNLtSBc9UgpmFw9yd
EqSkIpnjUnhxEts0KItB1vQ0+KTJN1Ts/fxad2tH9Se3dAQAZ2wrJGcD2XbBvCvMXlAhTl4KK27h
qkKeTXHUgO0WNLW8LAj1UYq5VzF8WS7eApTB7XWsunwN0HLE1JGq0xhPrPZJIIPNHtsmRaDA9Iag
cszuPot4bFrrd/JZEpswn1uprxMQALznYYhdIYud29mxvyqd+cgjZl1/cF9IY16LQh83xkznp4w3
gAY5iaefxH25L53ojleLX9X1C1Hyx5eiWHZAKaJ3s1yqh06TNSvUlquMTFYjlpUlF5Ld1MlelpqR
o4SrDuqPZDB4f5Q8ZnGbZSVm61AicMw4fjOk2SoqAcDFjR1lA88h0t/7aNUmgNMwkigTWTUNtgUn
aofRyJIcOG2e5NX3hWfsze+TLfidrwrW/7/V+KM0RjVFqenEQgC8XSH2u5J0xzAIOBv42cQ+iGDT
MrIQLe1MQQdl+UDkkxz6Wc+JDj9rx0cRjCIuchH0XQU0zQyI5unBRLcvveh5xYcV8/ooh9GFKQhS
cwogh8biwz4C4i3ZZ5buF270xqszrFzHH6UxDw1dLKqqEiFN9gf0RGEM97p7joEGJtnla2Vn9sK5
UFb8O5VoiDKIH01DFhltQD9sHwMjCJxg15IXvVKQ6RRQEJZyAKvLAx+0/R+W+Ecg+zIto9YkTQqB
emd3zuLJdnoE7JmD4ZPJm9zMbZ542/rZnj+skX2TykloFCEVKc6FJdEZMfG2krwY0zVxxXkAf77A
Pspi9GXIxVIY6QkKGBsIrjVuynPVWRigTiSKrmiqzoQYUjTlMoDjAI6qWuk37aAfgz2Gq9KYMmZ4
5ivvRl63gAuBTMwhd2o4lRRSlvj9t/eZCyRpoh/KQXHzwuKiQqyvj5iiqIBQ0GTbPPUkKpYgwQb2
eGOClMZTdsaeduaVt/za4ro2GmdpTEwoCemQq/m76xXtEHwW8SH+TeegJLyh2xvxCzl+6MeFQOb4
GrmL1SCEwHjQrSlCwyFPA1ed74UE5rzm3syXRoDzNefbcfZD8rMknMzn5+jm4yIYpxGn2ojiL85o
XjC81d8v0nBIhwYTyLwRT44k9iaJK72sdUw4Oa1coTNJtrW8dtWpdMW6cbdDtlXLPe8bm94XwsQw
dbpvOsFUjPFUcxtqeBIY3yDFil6bNSQIXfk29OM+EYIrUyRuRnpXT5bY0vX4ZwTKYkULj3Hc3IIr
GyVm4o1S8rC9Wpm3s8xVE3U1aFcpcC+t3y3OeB+eZle8FlE0BHFy8qyCBYIiF6LN8pRYEQAFxZ1s
Vbaw592xK2mLD+qk0n27eBCWuU7SMIY6ketin+xB1nAVYEQvPFBDBGfvbKW+6g42tcnqTX/l9Uqs
tAN//ABqUhcfgH7CLlZoMPEf9ihAKYI2LQXF6GJXVn2bWPNO56b5OHaqMq5H19Um7jQcQLGczPyl
VoEPH/DwbtZUThNlEfetpGkA5/24slrLFyMitGbV94CVA1vuyCN1XxlBNEVNRBUOITP66lgYoZqA
EyjtdYTLyWKbYvkSVotThMI+w/0wFJNT9+QhnjL4u0H5SwPuxgLoXimZX6UlepH7/AnoNOhBjuef
UZU4ZMy+GRWXE3pN3y+/klEyKa9SqZ5pVU27r/tHcbxuy2u1fNo2q5WSxsfNYDYcKKYLnkgQQ647
R3gZ9hjF9Men6CH2NeTd28fgOThW17wQZ3V16CwC5KdiSAYL8406aDwkOCKnbL9BmbrkzjBiq+Di
CK7q01kOO6coD4qipJWGqpBZ2flk3AgNudveQno/sa8hTVFw/5sGEKVN5oZc5qbWtRkdYJqu7Is6
90S1fWrLwCemfNMJ4DNsG+/fiWSuTDMX8wVvPdQRDOmq0RpAnhiubtqlllqAz3RVJeQ8X1b38WKR
zA0apmmFQTdIDAGjT66NjpOqX/9909DxqDTAHs94905ulaamEAJJ9pplDwUXfGQlEwBFxxH9VwJj
T1EQzsESQkIdNZaBGh1Oq6tPauEo809QD8zGdTpdNToPwYUrmLGw1likuKgguFetak/bahrMKlyb
eC2HDwKnjU5ZeztcLpPx0hhqKrSRArGFU+jUS7YH36UTqLqt5EAbLGNvysleLrR9UyierL7WtdgA
WjO97dppB3qB6zzObXXOdqLQ2dKY30ggVY+BtOAsYndTy+EVQgK/DQ27SQxLa6arOipuFnXxDYAh
J1K8N7XFy0bVlmLjh6zlx7qunT5J99smsOpALo6TsTrSCjIwJ7BOg7zMAHnpMZ8j7QazsbblrCTr
P+oNY2tSmorBNOL4iN9dEXvZ13Z0k9rpnnjkSOtWscd7wvCMgTG2uh3qvFqoquq1FSl3gcyD4uFI
YDvZ+sKISU91ch66Wzk0dyCr/7m9cTwRTMJjjPIZ2WWI0Lof6N2Zi7ft36dm89nt/rFndjSRlGVr
1vT3S6m3TOM1nZ9r7iW80hv94fTZJrWl1TJUNKBmabrXo2ORXkXkZpz8rr2a24NU3efclCU93a2F
MY4KJakGSWV6NnhQ5veiaz40+96vHkDyF+9HZ9xP6K1p7uRjYfM0j2NV7GM2XOJJVelYv6D+GoPC
7gUvTb1iau0vHB7RdKIbuqaqbLp50TIiIcGDdHP+RqYXIb6eYk6m6B2++dM+As7HAA0T7uZ3T3kR
JMu1UKmEjgOEc5daE8j2zEDtHcxxAINZiryynd1MvDPV6KDjPkv7wc91M7L77pteg1K0n67zKPVK
0/ittuJvfSCFXSWVr9TiVROilWWu3D7V7SwbfcWodo2euDJBwi2V3SBEI0hafk/VOLKMdLmdiR59
ZQ8v1sc4JgX6nwojQhvwD9lzDX667FmOZo6U1fsEdLgSkm3APhCZ20sYylZIwRPqpHjmaeXRyHNL
NHYxslJlw4NwW1X9C2HM5aWpQtbOiGkcLYAjz0XtmypHJ7z7dkEa2h0pHxWt2SfB5G2r46raX8hl
LhNFE6YqwSQvYoNxJ+jLQVCloxrVVi4JL9ui1gPuC1nMsZljZBTlgA0NZ6O3MMx/PUW601fjXuzU
wxxPihUoRLaMsLeBDAiMoARUr8VrUw12E6sG3txQLrFabuKR1zCx6rNVHW8j3cRMi658fH0l8WTE
bUUp6PLKjnV1D0IzTiC5qk+aSExJ1/H8Ynuapz4UMKYDEqNI6xqr1dT93JO/mqFxpimwi1y9397v
1WviQh6TwwCqCB6qE7KBmPe0R+Gvqfjd6jyGO54QZt8a0gddVUGIpNd7NapcSUp8Q445e7d6PBdr
YW6GGM+0Bmkf2TGih0S8Nobf23u1/vuKKeso7uiEza3H2mAKLU7OGbXylCT1TU947ZTrO4VEsILT
RzKYsTR5iokmR2CQMsLWys37PntaTB6uO08IY2JdJeTpRIk7i2aw+2QAmpzgxjWPq2N9u85rYcK0
UKqyIaPswogP9qaQ24XBY0TiiGDhu3DnTE1LeQz72bxr1OGBSDw2pHWD/LMKFsGrkmV5WGaIMFvF
ScLax9D7Ti5qX0iqUzI3nOLh6op0UUfzrgk4ADbCMKIunNsYHdDVclSN0zI+fkGHL36fuUJANamN
JlCanRGQ2pNm7utmcr4iggIBIUOFOR7G2oM+TlUEEbgSlQpiOhucctsSVs9EP0ugm3gRuuSo9tdS
Awmm/GtWHjG7sFvmt1HdGwav9PnOaf8pTLqQRY3pQlbZLm2WqJBVpWizNJc3KddfNKUGf1z/0pHe
FwLpWpJSvxzUwzRpd1Ip2IGQPWq1seuX6UEji9uKeCwS9Qf6te/C6T5eMIkvqX+VXeuHSdtYSL67
oqkibyANVqbORyHKD5PR3oaR4detaE8KCGLVAIhjs9cA/MPKibbvRH3fm6GDnCCw/no89fLHpDQ7
SxoAAGeWuRXG5JAlyH32OAVj2W8fw6ofudgaRpeEoUlGI0RYAPQ5T6tEDGLKO7AscKIPnhjGJxI5
GLMJiLxOFl+lzS8AVAOMkgvQQbXy8znrmg6WPklE3u3jOS+kB+b8RBMD30Bu4ES2iIgRuNT6teCr
k8Ufl1pf1lkgc/OmUdF0xoKUkdTJKZLieMx0zVUdp7vtU1o3lrMcxhzNISVJp0OOGKXOMslWKsdg
YTzN5FfQfiVNpZ9lMYYp1jWwiwfISqrXUkZo33Esf7XAp4EHSdQ1CQnCd3O9MMdpEPrOVOlMTQ7I
kfEbsSVL+SG4XWiVmHV3pf8j7TqW60aS7RchAt5s4a6nuSRFURuEKFPw3n/9O0XNE8ESGjWjXvVC
0cybhXRVmXnOj9Dj3fpWy+53mWzTSu7rRMa7Gab20vbQ961bhO0VI/x+lIQnsQSp4DC/yB2vFF41
kIVYxiKTvpwrrcXCDdFEuzErO0owgTmpnBec1eJ+IYaxQxH0CsZg4kSRO7+qSe9qJdBlpVC6txIe
ivaqLS5kMbaoGlIWGBTzJ2jjH3Nh+JKQeVGMdYBADN0SnEnbtk/t7Q+nNlVNVTQTN+m3y8bCWuJs
1gMdZKFwretovgR/NeqDHd/fAphSahwRXYMQJWE1Gk4kGgB3y46WIH7K8/FGKMxTmbdnRTcdK+j2
dTq/kqDhcRCsKmlJqqTh2gRNmUNNtUyepRbxsVfPRvdDIhPHQngC6L8vTjHozGA2I9h/G3p5/Bjy
8F5XNvTwirTQgHrCQkCmdXM8UgExhn90LBoY+xH729ZNYmEf2AQyh/TDOmApB0ATHN1Wn58xl2DK
hmihpcYW9ZMQN9EoaDO2niePAhhlTgnmbd0vuUQ6aw69EMWOyiglaA/SVp9doQaAbmUH6mGIOd0W
ngwmaBgp2DCEBDJ6Q3daI/EUo3QGiYfktjpFstSFiRp5IDR1P0POkLrlgU4aZ6C83PfHztX99qnh
QjytGeFSIGPlcqkMmariOwnqtQye+mo3Rme83eftTYdlhRiEBvmuxeJ/dFBH7A1ysijPTt4S08JG
jZzU1aBD/q99n2xXuVgtUgEW9n07Zq2OcC01ZbwhmdNsbAocbXD5ZZERZge9+Vp7wq7eCRJ31Xgt
vy0FMnVcKrR5psQQWOU/KnDKdVJli/NkW+Nrodixatk8vjcaFtm4jCpBhNfroqmyWZwYbdPGcy66
+vglNq6AsNPNWwsMTNrTwMs56+f5LoxN33pDiCAYGcAAPckvgSueePQ45VthJ++VweYVQastkYV2
7OTJNOlWL2FyzBWPxZWS4JSvmMCbfMo+mNymF90LPN7T1LpDLrRkHLLNh9Jq2gKgCS7WxR068WDe
qW58k+6HPXfCgnrbxgdkc05tykmjEXxAiuIVneiYYY2Y3fjVoTw2os0rwVbD2kI7JgUJg4Dn8ADy
2u4UywYuYvey9r+jKlooK39bpcY4XmQocT6ChcEdhdsS8dkobxoujc+qsxmKaZiWiAcpdoKjs9RY
roCUQPtloDhLdrUHdDouSdxquFyIYXzaaiNBTBTYoF7e6M1tPD1uRyne32cuZYNaRmZiQY0xOJbT
tSWcu+VqoW8sFGAqK9kIR2U0YxHxFufkRoltfk9Pybn36IZl0trWmbvT+ScmAQxgIZN+u0WMJ+lE
aqGEUnPryZ1f577e3QIqxJajqyXTN4Yp5WF0rFr2u0x2AmOspwHQkJBpVI/iWNpii7163u2WJ4Sp
CoZpkJLRSkQ3SY/yuCvMgzRyBmVXh64Wh2cxAaiIxzqzFChCYZJmV7Kr0aZgBI422w0mr2TAuQBe
rS18nt+u24qFNKLiFqahl/Xxu5ltWFXoRYkuGJ5xc0+8+BYMLQ7dTwuBxpOD73Xb+ldzCiDJ0IXD
mJSIjsBHiV1vNLWQKzOiLabsvNStLqHb2glKgsI3wZbBEbjmbkt5jDvHljmnGLJBTdAlXifmFy0a
OR63lpOXIhiPTseq7GcRIiryEFsXYp3pQLU0fpsSzY541Nyr9dRSHOPfBBDUamlCnLjLD/NhPs27
5PEX3M+/PTzGrXOx73SMqqHEF/exeiHilWMN1LTZbLjQhS3sK70oxX6EgJIOwMMasLAItpa3eg3P
c68ccWthaimO8eZEM8MuCVGvTUda0Iz7eacdKQoNFzqFJ4nx6TmTFdLRkyM3soPhjj25aIA+qy+8
MfG1ALVUifHgZgKr5DComDMERFJwGtp9yw1Q9G9sfSXqY4vormeZVY/U4ibVN0EMDTzQZIeJuvpT
923AraXczTnHbVersqVeTJwwUtKp2gCZ4jH93gH218AI7BABljYD/GPyvG0ZnCjBrlirudR1pgFp
o2U4U7ATUSltS1gd+DAVWUZrEj0qle1PSlNUy3Uqz655KTF1IdwYl+pA54h56+LrIXYhibG9JgpV
IYmgDC3bQyc7BgLIDehzgOIUD9Zgc6+Y1G/+MJCFRMYIzaSMhiiDxAH04PQJOL4NfGzkY8n5r2bH
l+fIGONkpVMy0ARiAc3h56+9WaTKS2TZFZgQC4xN8bjM1h7fliJZW8xSswY83uymaW9r2qErNUcp
75Tsa5Hdc8xk7VFxKYvJV1lIlKadYSaUycnw5z1onZ3eJgey+4WdCN4gPjru2/701hdkclhCqrzR
J4iNDypwDLwAC14ScOVMVNpA3Tn0x9EDd4pLblW/eADUww1AcXbbuq/w0KOyX5gRk9mMGq/tvYhz
tvb5Qfa6i3nX4DaG9d4v9JbUnzrftCn5pFDaxYPxMj3zbksrmKkffwKT8cJWDArBoJ+6sK1vBoiU
8czqme58H9ya5zK1abQzKCAWtgB40nlfgb1wY/Oh0uoOti3dWnuKPKe45GieiRch6tIQmB0sYKVU
BwmszsOp/C/yyWokfP8G7BVcykFgYFkwhHp4LtJXyeQ0OtYD+0IAG53kUdMDEQIoqG927XYg1jzT
hYbYjo8mp+vB04YJTLORgudQwoHqcm8nAKmXf27bLFcdJhxhBG3uNRXqaJgE8yh4pnkYS6dzZ6+7
TbjYmavpfnF6TCjKejnDCxBVKP8+gWU2fLIGj6MSTwYTgtIBbS9dgkrS7QzSQQrQiV3P78O38vQr
BClA233ZFkr9aiP+aEz8iTNRDlSas+gWK927GXxgH3Iv9zzVmAgzFcpQtjn9WsZOEBwxQl+Ii1XB
S8AsUS8G0TM9lSHF2kc3ip9gfSdx3tjEAB8pcKHNOUbO8vTWVWnNmLbAA6/gi0lqJ/O37Y/DM3KW
w1UPzMgUaFBIz7+SUnBOgYxGgJ7yX6BTUqfcsAWWgbevxr5JS0ijm8bA+3HN2AbcONY6Tb920p18
3VaPd35MkBgm1WrlmPpUeFGCCvQtPO6n9Tvbu9vqTJQYY2nqwWZILx6Ucw09mj32inHx4FsDx5NY
/GgpTao2o5lcfeP1BvMlhUwHdfn2oa2+1S6Stc5ECVzwgc0+4dT6b4b9FiSQJa/kTOH0691g/++E
gx8ys85EiKGXcRWtIS8XRzttMPoBvFKOTjxLYMJDoxtjmFEZ6Vn9WaL4QkvLAyOBN3rECb30wrtg
80oedl55LIpCwR7z7GY/wTfd401ExuofJVkDoZZr7fJT+jzcNa4BcN/pjFmUw8gZZ+Y5N4ubEc5J
1/U09Mo7Sj/SOMEBUt+WqAFO/y/Tv8FcwU1waUzKm9nAEXAPKhAa0xi60rdcNXZ4T1ycT8rSwRrF
NHdKCe2G7EHKQA8dP24bDbXzjWjFjraGqTk3Oc2WwAx2gukoz4MtF7da+bQth+dwBhND5rmuxbCH
oLYBoj7mW7OguQPgiqOG/d5So8/WoH1Whfy5JcO90RWuTB47U3fbgjxnbcYJmquZVMNtVlcwz6uz
jaiwKeVkzlEo5/pXvb1Y+ikWeOOW6/XwuxC2Hp4mZRimAkLiA4X/7PcA6nMp+6D+knjEq2I3fqUb
6oonv/YDspHgVqBX/bvHiMXvYIy2zPo5aRv8jgGUmbITOuWD4NBqHEglT7y3o1WDWghjCuTMMtR0
smYorZ2bMrcr7SmKD/n/zq1L2yi/PyDbiJLloFCJCTFRdSMH10a/9uanbZPl2Ai7ztwEgkGiBMdW
TY8kRCMvv2AOnhO0149Lx+S6jMlykZ1UGVWCNUhtRPWjBXaSeug1OybZEcKpUGl+Yf3cwu6wDJAQ
RRPZcYe207TRKFq0CUXBbfrkOelAbC5Pz0oCptGmDHltgbXTQ6kI3CQgcUsYnMYPWry6dYmS62VX
/+oUYpZpXxxjNzjIwICwdt2hduIvCkdHmt/+1PFdJD3rhcgsqvp2CioRTt34ptzfGFjcscNE2PVd
4CZmfgt6PV5GWCv3LAC3Kgq6AZSP86PQUgyEqSTYA+wl89pKoxeUky3VuS103lD/TKIOy9OWgZUa
yRGaHENd0QUcaJx6ZvXzLn4FE10luTabIMGvULrPQnyv6rE9SJ6cHNWU98RDHfiPU8a0EVr4hgmQ
IyaajNWoFbUIjj0KHtmC+ys6gvnL+fWSynu7WrWihTAmmkhGr2BnckRLvSxBc1zvQz3dET3xtl19
dRLJWshhvqLeB9UQ6lAKe64Uq1N7rm66XeACUGzwhR1wsY4TrnTlF+KXLkc2/TZbB8p8u6SSRezr
UdJCrzzIRwr5Ht7Kd+JDcQ7sAt0zJMNtkTyJjG/GXa7VQzShx6oUhxnDNNnISwOrt8jliTLOGAVa
iAlnaBVHNqXlaEBJ9M348v+sHLzHp3WVwDij6ZqMyTx6r1j4vioJVmxqiG9i9CMFBqH4un1kq6Wu
hb38/whgk7mkaJLUqx3tNXZfG6cCOhveNe3kmgMxP9lJ928dQHsAbT19ZNNalwfVvxreFr+AcTwp
TsphlhqEcAFWqT4H+aOgfUskzW7rrzO2Erc15pwoC19egTQLC9NQONP9xDiP5GH7769lvuWBMi43
VqY2txa+WKpUTo9V3sy6SKiBEp6DrcfG9y9HFV2YRhCmUdcTnNvQZ8ce1aeFMX076PtzElpXoZOf
txVbj1nv8hjvagW9B6oODi4Wvkb5VQuAaZxwygauOTLu1ZeplIZ0/VzdqT8xIu9bkV3ehr7pGhfR
t95QVhSn3UVuvyufAC38ZHLs4x88/F1Peu6Lc5WmUCBKiZ+QfOpd8JvtEweINzvRhxOCvIXn4Tx7
YW63VmYmZmLQz2i1vqw+NMpNMGluSQ7bn28VxmZpmEwoicqo7MwB3w8J7qzuJg+7rz/wfL2vnODO
Aoib4uQgZvpEB0VDL7jKf/Hqa6EeVFGtIZixJeGcq1o6dYickZZ4dYOWxmzst3U0V517IYM5TMMS
52oqoGOUp4+aYuwjbbgmlfoNGLxOMxmu1hReUlW2og/XcFb24lQ4xhSEjgBOa7vD/5nL+hm1lUv0
4STHyc9KEA5Yz5mdScB8axjuK4uUdlbJR61Rb8Yh+dlF8aeokW9EXLVycLyGhnRUzfg4SVGDtWDi
z4V8nATcUDLZK4fgSyR3h3BoXqsuPsSVshd0vXWqOj0Gqe4BinmntLKXSaC1SYF3m1bTUS06NyDC
ZE+NedaC2AGX7F0kzLuwA0fB2MaDTYr425y3TlHLLqlkT4qlvUgEDMvm+9I0b8Rweqnz2dPV0JPF
qLPHWThWNd74o/oTevAYdw0rJ8nIPh7jC2609qRmg121pS9bwQVbVrtE5dVBq52dpVEwRplVU9xm
AZwt+qoek711KnbygXjCTeBTiF/zgRKFobdzNzzLvFnp1cTzbiwsGnRtmpohWzBIi4BwDTfVtj7N
5DInP0xMi07J523jXI2fWKdESjVUbEMyiYFMmtxhyxJ5LnOI+SkAjmHL2RjliWBSgplKmZpieMNt
8juD7BT9MfkL6H5LBGzsbzWYNKDNAa7BMZXhpY+I0CB+inYzKE9N4M23aEYCb/r79smthy4N80mW
hpUyhcWZbie1DesJs1jqztwJtvmjfMg+tVj7Acp75Vg3kdM0IJULbFD7/JhaPAryovTqyS5+AXOy
cjEqej5j/tDM0xtdEy8hHF02THdbU54Y5nCbWReaNIOiEhF3bdn4ddqcQOzMgY1ZzTkasFw1xGFT
Z+GYBjUZpTzE+GlGajtKd8OEWKN+MoS/AS2w3gWx04BqjwWPpKCCwktcPeTJoe05F7fVMmghgikf
pz6cNb3BkfXx8C3p8ts2N+2hzHHhaQHwFWS8lfbVp9mlUszlLdeDOhEbzNUOaBtYwIETD/NRwkBg
BIZcHio4DYB/3KI0hEish9FVfaYaIaPYK1mE9wbKtoY6b6/srOPfteCshRgmcQpmIEldiipEzYmH
h1PgnYXlURV6Hrz1P5zeu0JMxFdibZSGGQqFhxnD69o+Rlk33xeAOYluefhI6/70WxjbhMutJEZZ
hZirgUABNNNT9iUXrts+uzquuTg7tg+XmVlaApwG186gOAiyLrpkFj0D4M8ZgLmiyLirlSr2pFz9
mhLjeUwLT0s6jD2mXmCJHNfmacwYpxFL1myK+JC5Jdv92NilJNiD3HIC1brXvR8sk8yqmjSBouEr
BrF2ykZw1U5YXaxSJ2yk/dTzmHnX64R3+2RbdRZREIBrqtbn8TNlpaatGJDGeBomLzo3B7ljYGtg
PO5OySvn+9Ij23BBtneHreaixTgphvU/W7f0xq+/BOfBHz+1Dn/WhePvbANPmAp1MhIcLG0UKm8t
9/+GxYtnJkxY0eqY8kPiljppzVGsgqcuFnfj1P+NNeoyCilVR+6W2XxmiDP2KlBVS8qnWjjV/VOj
fN3+PKu5bCGCuTEOpJvVOIFlFJXlRICraQBpL1WjE/IgrlbPbCGJObM5GZLECCCpNQ55eJK1V616
2lZmXYQuAysBBKwGO/lNLGFojRCmZpoPY6E7VjjaGnhf/p0UppjR5sTIoxxSQusWNwYRY+xCyvEa
nib035e36FK0sMCDMnHO810hWUDGT09pMnMulasDnJb+fmLs5w/iMtcUyFH6+ItsFbsxMI9im34L
svpkoLypxfG1Kut9DEyC7WNct7x30Yw9pIJGUG7DVYdocNSy83RylQVXjXKOIPo9/ghAuoXLiCph
s51NMGJGhCwAy6sbCc9N9EO2eCu36ylsIYGGwMXXIoqZa4BooVEnVB3ZI8d6n54ox5kGwszudtoX
++3DW00gC4lMAgmsSMZQHWwQNJL3VWbeV4M82FNBXPArHxJNrTkZ6x8s5f0UGas3wbuXmyM+l6iQ
+zxs/UrM93E0P0mhdrKSGliw+q4r21Nt8uA014uehbaMN3SgG7C0CNo2nojB89zFdgXG3KtD5sNg
OD6xbpfvijIuURlDpokyFK2NvTSfjf77EF87M+dEEd4XZMxfq6exNFWImZVrV3hjndoqNi316Tzp
/1YWU56mQqKqgHZC6LUwAxF+Nfovk/wjQ9JPOFdo+pe2fI0pT7Mhz9OMxpOS3iOrl7I4Wonl9OOr
UDiq8heohkDG+X/PZqc80iGuE4BYIj82n/VWxB7gXg05aOirY05LIcwNyYiVsMh0ag8u7QGlaFcC
1hOmR/y/2f5aimLiCFZrAstUEEcC/TPapLYcfB3xn+3QQZ1l4xOxsx0ob6vWEGAMFogt59B6iXJt
1wLH6G/koMurYwVLEtGU/xgUo7IQM3FEO0ka510nTw+GAhIts+Nts606kglAYUPBHiXeRj/KkfRE
b8SMNsqK2qkMh8gPDUAPQgEQOHXPySXrocgEeYGiSLKGJauP0vKyQmdXmGkoknzjRMeoxQdtF+7p
5HT0+hefaiGMibn1JLVx3+AI1VR9rnCEhRn7ZdN82hazmiAB+QhAZkUVDRb7EZ1UyZpmCZk4ex7K
L4A34pjCakhdCGDijxlERlBVEFCUPysQrQA5u/yOtpyzrcd6HkY4QJoHZhZQYT5+HK0DooMeq2/d
RfrSJdnFk3qIzhSbG+M0J+LzVtfXj+5dIqOZMRZjLDSK6FYCRXB4NXvO0a1d3SQRq/FAsTExMMG6
a2P1WISiT7y0D6zuZn+4Se8wMOAJeLlGf13BHKToAyLulbgp70BlHBgTKz4IZwywC6R8IDIuII03
eQDk8I2rjp1b2spU7qQD5/PxpDGeHAHkUMno0ARdI6eRNnnSXcqUlPl4G3rkSFsxyg+6MXkeaKCW
GYeIG+mZxnXxIp1C17oG+ybCTpEMjKfiNXrg9cdWDOaDVMZEpaaQTDBCIUGqsdfEht/pkbut2UqA
/yCCsUk8pgwNsgee9MhVwf79iGfQ3baINxq1LcNggntSBKOZj5DRZgDgUBK7UsNLHlmKLc0YTpDK
S95pL/qYgYStdK0hPmW5eIoUba+P820woxsBHlSn6dSXtoxPYTde5SCfQLAc3epS/WiowbXqjUOf
mD8UVTgAYvOnSnI/KDF43jRuPYfft1XinBoLHlhpU10qMYxPjbMd4E39KNR2UVRxJlN5YphqIhHy
0uoIvn8nPLSG4WjKsa01jt/+mRLNN3I6EAhpePVnKcdSuRxClC2KO8TmUTdDrP3HhyJT7KSZvggJ
D4T5T50+imOMIY7Eaa7iSAFhzKVI76KptkPCo8LjCGEnLcoRRHhglFBcMX2Qkse+ACVS97JtA3+G
hA+KaMzHqbopI0Qhiitk0RGjALZh1QciAZ+n44XWP+PAR1E0Fi6ujCGAlAVxhqiuuIkGr+LxcNIz
/+igH/8+U6dYE4qXWMVx0SlTCT0mOjEv7nnMFDw16L8v1KjzSqmiCmqo0d4o7ojGuU+spPSPelCz
WAjIjSDVGhN6zLfqUfWkfejrbnauwI6OjoFPXB6YCc8GmLQwaUHZ5xWM2eyeFHU/mIkjlNfEeNw2
Nd73YfLAMFs1SaiLxgcNrM/JbvB/1ZDbYlZwGD6eH5MMaqueAOKDDyQeRa/5lF1xkhjJIAdAsn8T
fVRFzw33dWLdKkwVg6t4i1PY6UezbAYSVZniGnhB74PzVHPmK9c/0rsAxuwUUidpHOWKK5n7AbtO
Ax4uifQDmL+cgdX1qPMuiDE/PS/zBo1LxdVCt7Aw2DX4Rs25YfKUYSyuIVUWJTFkWM29kFl2ZH3R
48JWkR04xsDThjG6WK2jtBQhaTpiF9Ux9vNrb+en/Fl9pOEh9mL9rwbNqQm+nyFjggIIxeLSSqip
T57iFjuJ2OQcHSYXXFkHkQcvzTM+JhvlRmqFgpUqbjDvxuZacBGk1l33tz7s4AMoP5Q2bmF8LRjs
BBuL4X75Wu2Sfer3z/Jh+jY7uA/cAss+/pHG7vY35Gj31utfxEPT7E0ZPCGKqzcqxlj6y6B1138n
gklNQ03ySh6ozavnWTuVHcfeV+7QoKKkVAPGG3suOyuc66Yuih0OkJKT6ajzAQyTP1OKz3oHjixe
pb9SDX0Qx+gDDHm9V+JScfMJ85kT0sgs1I6V9odSqR/JlPJeJFbc7INAJveSCm/Qegb9ik6xm2Zw
ZyNzsArKMQXuOVJbWdhCZdZKo45QjL5FgNzQEwebUqrRc2xeeY9Ta6nkg1pMLMxUAr6LEuJoyhLx
kIjefeCnNs0izdsdNPKHE++leyU6fpDKRMdBq4ax1+jXS88EoT4zd6p6jua/4HT+IIeJjVmgYHdE
xkcD35rdaordDt0no2vtaTAftx2MZx9MQDT7QdFywD24knyWJuwdFz+S+XVbxsp7/UcnY8JgH5mj
TOYCObgycY1KvuGZzlPb7jADBiQnIPhulf2Ah8ZIBA/WtnDON2PnVqah1Oaowzfr5EOtd3Y2PGBo
UR15bXTOQVpMvT7UYyhEFg4yj6LDmHTnXMA6lTZzioCVmdYPZ8mCWcmj0IRhgLM0L6NLn5WiY7ZL
HJozq1s+nhRPLSZ+4FagApUfaqnZSS6wL3VpY04BtZLDltZuMaHDmlRxHAdoRDFWk2OE8vO/WU2n
f4a5hXwQw4SMIIYjEapJ2O579YvGnXheWSD8+GmY8FBIStKEEhQhaKJUlrbLLH0Hcgw703CrKl5h
7dc5BzF7kg+elvX7Isndukf7agxdLeJBAPMUZqJIMqR4zg1h+djbwjNnDaC6bdfiRWGLCR56WE5R
S6sPSngk2PiCbnIJH8rCJYVNoWLKXR+jqWRHzxzJNE9ufUwmosxpL6uNhaPWsAxD6x5ypLPdv+Bp
eDu12wcJFMaPua2ek6LLaQhRmkNbPsfk57Y22yHKEJnQEYVgl6d7yq45NY6IYeHECgGbYLm1Hvrb
orbrD0Ok57pI00GeEUknEDWUsV3jKw3GE26YtgoEvIbTvNz2a5RXH2VVGkEjn8rqsb2e+/2+w7Uy
87mkrn9CgS3dzhCZ+BFgnTBoQ6oT4AwEO3dHvwW9PciC98oNNgfP0tG0Ud7vzL1wsPbbB8qzDSaq
RGqQ6WIP20gxxW2e64pziOu2ocmg+UCFCvadj4dYK2aHKRhcWEr1LDe3dfc1SC9V+bCtxXqU/y2F
fdACCh26sS2kaKHsm1PmdHN1T4aZE+n/oUp8l8NYukpUpUxGyJEe9F20V54FBzwvhY0uiUdc3vs2
TyvG2E1xkKQhgLS+PQgdsaWM2JjLd7bP7h8y8rtSjJ03cWxJmgwxtaviYQO7ca58Z3idq/qZr738
720eau7v4hhzV0qwW1hdjEo7e+hBoVhzbIEG7T9D6/vfZyy6nBOxSEvcWbvkWAGQKVPQsgp+yAOx
UzQlIh6xEPf8qAssYlLXVaZZlVCI3mFlJ/OkU70njwHA1Sds6UicV++37ZQtBZm8SIbCCNqCHqCn
+CgHfIFit7309nxPcTmnvdnYg0O460E8c2SyZSEm7TQnONjSeo1CwwnkazyVnJzME8LEiykyY2Cf
Q7k08lThmzXtipZzgOsh77eBsJO45ojSReohAks5uvxcJY/bDsVRgZ2RMsw6LFP6fWr1m4Et/YbY
Ik8GTwcmNLQkzLJ4oA8z+k2Qv0i8SdP1PPt+RkxM6HXjP2Hb6nfi3DtgWG3AujqJuMOp8t9FIBM8
AdhXMLGR8tGDZE1EFTnilWRw6OUbixy2/NLaszN7mW8d5Ov2B/oHD/otj311UgzBqgUDp9d41rcS
HeAYaNFtZvfoARMHZIouKC531YkX+tZP9V0ukz7yQgGnYwO5JKmuQyjcC3Xi9F36tQNJaVQXMseZ
/iE0vQtkzMRSgYFcChBYgdKl+YoC11df8n36lQKmT8/F6/bBrldM7+IYqwFj+gQYB3zHskVFC86R
VC/tWOodkhLbIPuouDP+dwwJmk7eZTLpJG6kdEwIZGbh4FSaZI9RbavK07Zm62XMuxTq84sYL5Zo
posZ1ax8aZWvY4dd9QFgNAkvG6879rsgJpkkgtljhwSCRhG3ECE5FaB429ZlPUG+i2DyhyaCHkZs
IWIqExththMkRy1uw+yAJ1AFE7jb4rhGyOQNjOQXhkGNcL7VbsMXvPG6gat5igaYitSbTrw+2j9U
ae8KMuFETKVoDkUI/IWXTfETBMCDUbxRUCZzTpMnTWFuVylYaojcQlp6No+Uk4CcZ6AVyna9Iy5v
4IxjHm+zBAs7lDEjH+USvl0vnlMB4HQ5cbc/FydGKUzIiKc8llFMwwBbyRYwUDFKB10/NOJdVPF2
sjiWyA6ABZOshLoKWehoOJne+kajeXMJXLwh8/SS7HqDPwTEceU39t7FETagcAtAA0wbN/Fd6Qs3
yk12CQPUUPFNTqsnB/CF6rXnVTZcQ2FiCJkFsddjCKbAlhRHCzwSBxUYXhSSVufcu9aLkN8+oDBx
JNAKSVc0GAqR7+XkrjRLe+AhW/FMhQkkRVmnNRD1ERSr+y44Kx3g/PVdnv8MlYoTRHh2z8QQYQJm
cVtClFV/NoHlP6WP22bPOy8mZsSAd5HiGR/HnC9tvUvFJ4v82BbBMTyW+pxUQyTntMqRwN82tYM7
Nn5qPnT8+XLqo3/eEH5/fBZKWrQalTT0CkQDIFCQ3wJgb2cHBWMLPFRezsmxdOhTWY2YuoGwLHwQ
iGSLmRPFEicqyRwDUJnSQi2bUQxpmqeYOLKHTfXb6oZOMYx73EQeGrz8O5PbAvMod5TDg4DMIrj/
sn5T6Y9chI7RlMs2DvEjQgmdofBCknvVxMJv4OhJximKObGRRXeqgRJe5x2OVWkxc0QORfKqRhg4
ugnicyJ526b5VvFuWQwTLjqYTDtQVx6c8izs6RBf+zkAEmV/Mp5AmkGRs4N9bjcH9WQINu8NjGdD
TCTpA5kQLYB4EUBg8U0fHeOaM9++Mnv+oVBkB7nkOLJQxuGx1zL3ZXAdqpuw2KvFS2x8KfsfcnMI
sAGR8tIpjRt/HKyElVlNl0E7z5LSpEoh13mkyJgZ0fz0NtpNfrwvd391gAsxzPfre1EDwwrEhO2x
DUGZCMLU3baNrN+aFjKYj9RVilLM6Jjj1mQe8/Pkxd8qB4ys+/KT9URfrqeT9TidePvu6x8OFHym
RNfEwULy0eu0yazHMpDkt7dy1QH+5F2wrw6ph6UBzpLgCkoVjGQhi/HwAvTRv3T8VTrmfgk9Q2z2
RxdpNyC+6Leyj3lWV+Y1uunp/Wko71pSF1nElqYxCF06hZZEtWOgRBelnbeg7SB3Rf99+1OuuttC
S8Za9JpgLEGCrGL8ImNKoCw/FbzGLPezMeaizQLmrTMNCIg+YCcRp+erciRO6YgnHtbsanJY6MNU
BxhknUFWDesfrX0l7PTs8/Z58f4+Uxzk2hBPuNbiWaAqHEsJLsC9/aun5Xcd2FepOsUddyrwTSjv
jeoo+9All+RMmdSGE49kkGNs7BNVEhhDEwQQNiuDk8XIqGPh60PmmNW4ryrd3z4/ak8bts0CNo9G
g21Cen6GfmuaF9XaRePtxJtu+IcA9duFdCZQDJkiCKD9pbGWYnAW95iFGYkd0x5KDUAO4QBMm0Ps
GHfidVtBrmgmbpCckFgApPdbr6i/jY6T5tR48wCWkeQgMu71m2affsblmld+rTcxF4bDBI4xH4CG
TQ1H3kl4Do79tHHU7+HtN4I5VdMvn7RDMHEJUTghhF0Oz+oyFlD0IYSU35MQqCfCUeI+rXP8joV0
7sqy64gO1QZgdhidTXreCxlPDSZydJM8dA2IuDFCfrYyJxN/EvN+2zZ4SjDBwwoTMnQCRAwYt4/v
Ix7hyfrftzAfCowgBSgqHxPHJOdi0PaT7FZR5Azarclrrq2szdCk+C6BeRIw0lmuhXiW3fxsOi02
93QHUGQ/yD0qfUc55l7oNacRiDvljtcCW780L2QzPq0kXRDqIWSPfrBL8LoS+iVoPtDIvhCfx/Kz
WnMDFkxTNFWXTBaMxhhi0MjWsLdOqC99GO9rWa1B6IKsFXjSVVJKTlG6an7vAtnhnjAKg1gaEbEC
cpCSz0nmdyOPY5gng7GPfpSUVidQKmqvOQiScuUl5CHfrNrgQg/GQkZpBixsDBnt5E/BtdA5o+u8
v89YQdkZU6ZW+PuxJN1YWnueo8LZdlPeMdGfsKi/5ijttb7Hp5CnzjHDGogpeAZqJU4qXBvCl8XF
UdHfsZCTdn2baA3k9N9w08LkR/VUA/z0Z3Cr+9NeOBeUf3FbtdVsvxDJlHtq04hJokKkXn5KTK/G
O40iPurNjpS8Fz3eh2KKPitpAoJ3CRkveHfhfBurz9uqrFYSC1WYeC1i5acUNaqKOdjoUtnE+D/S
rmtHbljJfpEASVR8Vew4Odkvgu2xlXPW1+/h+K5bpuXmXe+TDQzQpSKLxWKFczJPzb/NjeJfl7T9
JF6JYvx2oSZ919GzWbzpjwZFgHSGXaNa8l1p40VsnChcbXJQP4Wvwl3HfdFxDMVku3ZAqTGROYZ8
8qh+Uz1KM5TbitMSe7EpYUPo8GARt48A+NxNFSUV4Fj/bpqpQhZF6xGxh/NnkBZbITp6eSjZ272U
8kUIu4N1PYoCrjHgOzSA9899yTc+4NISjs/gacPsXz3NiymZGoLO8W5ScmtMTwv3eb9d3Liow4bt
6JnTOq2BOjPGSVVPAiNEsRuwRbQlxORmoLbvw5U8xptLYAauqhry+kPvxmiTN5zAU32kz/8LqpDt
0/Zrr9i4nYCyVY96LKEUJXdpnTpRnoBwWbHTanKuH7ft5yImXCi0HjGAov678QlzO5ik0aldzC4F
VeoLewGpWOkV/vwPcw1wwhdhjEcs1Kqo2xHCyvHT1D8DJcq6rs628V0EMEcpAb5i2VHjGxTgo7e5
k4p3cCicO2t7fy5SmLOUhWodDhPUSIIUzX2PWpW5WvBUDy/XtfmL1V0EMWcprqsqEReoY5wHZ/ig
fBPvxP3PFqFJ4Cwe/bU/nouX3WErakEb6lqTQi05nKxU0t15yIBBYPi9adqz+UkODonuXleRbsg1
mcy5wqh7JKsFZDbVeSB7fbkLo/e6vC3RNnRd0l8c+6/FZCtsrSE2CqGiqrd5ttMbxUUhyBExhves
gbqtOGQ+j8OcY45soa0UatMwa4iUhEPTHsPp2JHH62pt3/wXrZj4SY5jsxIziADR9yMILt+0uOLs
EXflqJqr2GnIukRPBsjoHMlTcCFOu24n3QOQ1urs+DGw54frSvHWjfETTZ/HnYDMrlO1Z1PeZ7LP
LaL95UK8LBzjKupMLA3gASM+L38MM0qeuzDz6+AcBJk9toCmfzF5+TLeAWP8Rq53WidVEEmZ0v93
YJKP5LjtNoisaxJS35rJYohN/dhHSorLikIeaHbtI27KjrQMNQMQ2Cp5ObRNf7iSx9igOipqmdLL
eKxaq1CIDR3f9FJ9meTYiTXtYHQAkVrw1tINv1Rjp6jAndm0QCSWbbGBHfXB7roF8T6JMVkyRm2w
GHj9G0l3iIN+l2upY2SDnWoCp+S7HbESTQIBjII0OZvV06qmAbwT1KcoDKhk+jRZHrrip+6QYsSC
EuFMD7RFsDjjXcNLv22elZV0+ffDGRMlLSdkaxylupn7p3g4ZCJvg+k77w8vvZJB/75yALrUYrCo
hAyahSAO5mASS3UprEXjq3f9kUe/xdOJMagpQmds2UFerUhHMmMOYS6fu0Ti6MUTwxhJWFRzSgjE
DHlpaQh8yGQr+qfrlrgdYa0Wj3FmY220UyfDPBqH0sjTmYPsSAfOkJ10ObJ4GjFOTWzHKlSoKUah
Gz7EQFYVbO0UnILd+Da5/x0Z+XbxZqUg49YSudSlJoRbo+McOlroc3BARaUzHco90PcACC3cGfbk
yQ+8eT6eukx8ZIxgdMwKbGA8PMfNMyAPrHb8zllT+vlXjJ9F6BJHIMU1GYR02D+K3DbaP/nYEk+7
MzAETH7UXmHro8UDpeCtLEvKlsTlWDQ0ZOkc3Yr21d74UtvIxO3q03Do3+oTNaL6VT5zi3/Ua1xT
mvEqpaL3cZNAMm0NlRzanE5uGrfdo0eDGyZt3osXA2LxgbTYaJM8gNXKQDxVwW08ev8NwvFmrLkS
w3iVKtQKQhSIUY0v4nw/t6aVjPfBfBNyA3catl5bPmq4K4dZREmKRjiI+tmb3trLUd6bPuwE1ArX
7ZNzBnTGvaQtILbKDqKK6CFVb8zq28CLMbdf26uVY9xK2wyD0CN7AebZ6qSg1b72gydKXJ7ffWDz
O9dV+sidX1s+xqNUXStqNQ2UEPjhviHHHi33/Rn8UjvpIDyHd4sb70Vv8McdppPdceZ8AG9NGb9C
tMWckghHvhT3XXeTBDcF4UQNfwnSfkUNLFhPE0St0VHfJfvdifJJz7cUvz6Eu8z4+XzODc7Oqzex
TNqQSqMhvO5R8vDiSHw6aJ0cMptHG8y79AzGfwyL2GaqAIuhoa4KVKoBQ90zxuOTQ/QvCaeLcRpM
cNL3xGyAIYTUjHmXAnCLxJbAe6Zu75YCSkUkSUxZNJkTEIdqopU1Eqxl/V7FXoLii3FuQ9mWOkxW
eeFcWJIK+rn3Ouchz20XOVeymdMgTQISoigGYS2BPY38E4WFBkwDsQDSvtgYjrvtj8tddODeAptW
s5LMnINJwEGINFoFevtgevCUwi6//eQE1R7Gr/80MflLHhDAfnebWdrGSiNBXtfcy+PraHjXHcvm
uV79PpNt0NM6yqIeu5iZt4122wWvovpPyBArGYzly8VQ6a0GGY3To6FAAZKueTPYOtpN5VdeEXLb
M6+kMcZPAEYZDwNW7Cd+QuiOikPh0DUvOwBw7l3mHLbNO3Qlj7lD0YhRGqME7SbzlpSRbbSHqLLz
6ltScqon2y5kJYq5Q8Gvo4GwCKIGKbI7HYGHboLNQY5lK1LQFW2DJNMV63qnt9JzZRSccSXOkZdE
5mJVh07tZKQz0bDcu8sp8yJvyK0epHnyru6swL5um9ytZFxMJGi9VlHjp692XLKHQbQGgGHQ2ZgW
g70+DyWYqyHjWExJRnuvDInJPnqXrNrujqOHoJIS7tgqZz03g7zVdjK+RAwMc5gmCJtCvI5LTJlJ
dmsudqXuheIuy7+mMa97dTvHc5H58fdVGBZObdSRCFuoznemuQ/HJ7kyPaG9i6qbpjxpjW5HaFPh
bCQ94X9ELyupjJeRWr0Z6wZStcoeX2gXm+CCRyk/LW7/GHv17rq8zSOpAiseQLUiUEMZcXGGklkL
uOePJk7pqBG7VR2S3anBPzB3oCNhJYrxbVFk6EH107cFvgbQIPmTdqIoZuJOfefxnmzjIqykMb6t
UaqOtAkqca0bA/Mr8QD0lCCdQutWuTO/gsDqlnvlbW7eSijj4PAMWSpCr4iPy9auvwen7MfgUhXb
YzXybIW3eYyTEytwHS0LdJT9+ovopm78GWRGJx3JFdELwZyc3YdefjQ40Sf1XX+Y6EpLxrcpk5YG
2QixUl3L4CeMD6Sdd6BYvy+EyL1un9uncCWMcWzt0JRVQCuqyX7Y4+XgdGiJp1V33lOI7s01rRh/
pvVJ3YnUgyp96atp4nVFxjls2005K2UYN6bMWm1ktNLeIBUmIRWmuYave6VPp4Fp+zulnw7txhYc
XlZsgxrxt+PHujPQbpG6rbCQ2Z7mkYo9pUdUMaC+C5z5Pd3T6afKLvzBT53wtt8p3LzAZgB10f7j
zl451CgvBxOMcTgNsu4mmB6KSfYJiOmcOG274rCSwzga0ZwLOTU+Vhl3r4NJUUdwY78DOkiI24l/
F3JM5+NyXikG/M+il+lNoS+CblV6vs+HkQd8wls9xrdkzTIbZonVG4IvRvgYlT9ULjAZ52R/ONWV
IsB/6towgCKjHT0FZwJ6pcgRwW5HhwmohX4ELzmA3XzOMed4zo+GyZXkKh111FMgufOq0kIjz6Hb
mc+9055Um4/auZ0bW5kI41WAD1vGOe2uASPcoXtvv4x+6JpuolvEx2yXl96ad2AItc1PvEiNt8SM
myGt1NcaPQRhcUeMnYR5QKU+q1xWKd6Csq4m7fQlp4eAApTQxCPl2aMk44U77ngvic3w7LKcH0WO
1e4J1YTe5AXCPu49gHk2ruLx22s4R4DtmixFpRwkumuDGtlN8iYmz5XCm1rj6cJ4j1qPwi4B9j0I
xmidzdinewkT7VyL33wer9aMCVDMQI5CTYIcEU0o9C7IfXIT7osP9LrQ4XY78+Qx/qNa8kSo6YuI
vhA0u/XNh/mucw1UYdPHzOZB93N8ItsaUsmLOPU5xAHURdNfgoT3VObpw0QhIJ0CF3tKjcFbPMoO
rkOf0aNVZaAouuTpuofajrU0QyKyoaiqxpwnIrXAiYvRO50sN7X5UM2PcQfisPpGzjLeBbbtI37J
YosGKqbWoyxB/bGSHHRQa5hQThxc1YojAGh8D+gkyaapvpAbJWzv2kUy8xwQ9eI/LfE9uW/MR+2f
cijq5feZw6VGXVyWKKs7+bIn0aeyPpfN4/WN+sv1f5HBHCwim8kkYRud+IVmu9JD8CTfGu8mCKCp
72sSLsAmb9Xo31fuL68BwhbT/ZJy4V7Sa180Rvu6VjwR1DWuRMQpYBrmEkqJXb1Le/1oAsrtugju
wjEnqisNuW8q2vSOGhV8nx3fCzc0iTC4yU7bhbcS51W/nUNYmQNzDVfgK41bOtJCS8PUB5bgjw9P
9AYuzrx6H1cac/WWIkiaEUDRp0TzlLvB/ptmhe806s3sf+uBX6nG+It67PrBGLCYgN5TvxkHslPB
LffJvM8eMrfwhffrm8dxGWxBIIwk0zDonJ84Z5ZgIpuMmC0Xo8cmKznPP946suWAQm2FvKGu8Ocr
pka7QnyuXNmjbX+86b7tO//XaWZrAa0Zljqh80Fxf4qmb6O5V6rX62vHM3y2CGAkg9HmVCFaryzu
0Mhop+Akpr0XgWV85dcsOZeJwTgMRVgyfWhgHGLyOGmJJeTAnZYxQpi9yDxGqu3tQl5FMdGCSsBC
87vrCOO+GbIFD9venqEfTSmVNmWgpHjrvEhw0w5XwpgzNhjTIMoGhBWqZlUox8pItuifgvnl+p5t
yyGaocpElonI+EMJ6dwGSGtIk6ERwrhL+/NCAOnWatZ1OZvmp13k0O9Y+91a6kCKjXMVI1EtJU6t
gg/hn8YYVkKYHZL0blLiDsq00sFUb2fUYjtOt8rm/bESwezLIqbSFFHfJyuPjX4UebiLf7Gyy0Ix
/i5SRiWf6HvjZ3tabg/WT0BrHnYLRxM2jzFpCNA/4ua6PYnqncHLA22n0i9LxaYp4kDWh7CAN5Dv
JS/eLegOnx401MpUoEwFN7zEzPZbdCWPjYkwJkjynw8BGq9QfITFEh4CrzvCqb41yMsITvt1Br/W
ddvmnCE2bTEKRp+mM2xilJ40GZipTWq1phdxmdA2n1QrDRl3J5uRYQoCbEPrnzGnGhanVH3Nzc6K
xxqcjQ0mhN6uq8YzRzaTMRRZLRn02mgc2m+TouuUUv1S8KLC57ba0LD4j9zhSkHGS1S1DjpjeoDp
BLruwcH6IOnYI4A/84CSeObP+IomjeOsn6ko8kXRdkrMyypzPN6Hua48ntENWtZQVIIceD6zITiT
Xh77MebUAnnGx/qLJVcnAMUjGJvQ5hU8pxNyc8bXIuFFK7Tse2Vv2NwEGi+zQqTHK+yfwz4Dt++h
mL6pGQYUzvLyVTQPE48diqMbm6cwtSGd0eGPJQTJw/gcZoVD+mclKTkHeDs5frG7j5zvaq/aPkgy
Y8bBSk50Lmc4gmjwhJnpf3sXrgQxb6qhn0mXt1Sj8ibLnjL16fp55RjdB5LMSpGClOBEoHNbnfK9
Hs6l8Rwu366L2K4IrXRgQoZS7qN+/BhDuxdfaD6Mgpo1x6Kx9Pv6qbMLG/jsvAZbznGVGc+Q5SGJ
ElorSeIv2XybLD5HK54Axh9MQa9HBp2ypNDs1NEtR8EOfflWwsBZ5+t3LQ8Mnt5H1w4UE0qICWYR
Q5qIpu1pCybspqPpDqg4lSCj1R44+vGkMX4C03RDLtARTwLXupwopDOtAKF5GECtvG4gno2wUyyZ
rMn9TLfrfyG+Sz+/D5wYs2H6gcIRoM71ytGQs4MsPFwgtkQo6DVs7gav2NM6HgpCD9rePPdPxX3I
nUfjuCd2liVe5ilTUb93erhDVUot0nyVjSd55Lle6hWuWAo7waIaSblgRWEpb7QpYTkGFcV26E1U
Yga0gsqLRXiIbR9ff00oXe6VK0lFQw5LgQpFTuE8otCFiBR9h7DTr1+TU47RnfBQHCMvta1wTztr
lh+IvPfmi7BP3Bgcko13fYfpgbj2RYzjyUE4V3QZ1tuYekuaj2JALEF6Gns30u4q88d1adutLxc/
x6LIpSIS/42JSyG8QccX6hqpTcDPKu8ELrIhJ7Bjn5awpCgqaTEjEnLAu90QrbfE6n7IzsAgXLS7
dvynGb2VcozzaToVnY+05B0mtmkA1Ep1a2HiJNs4txFhfE6cDDPBUwaPPuFUj09FekiVPWeXto1C
BzSTLIKUlW1bntU4UIbE/FkyyU4yiJRoCaBwSttwQj94HB3ZIt+DB14A+ZfQ+CKZOSBJMiWLWELy
ctv/oGGD4CaBHe9xBwL8cuZhJHHlMeYvxioRZjH4eSAVF2xHgGUgPiXpyc482r+/vN4u2jEXbixF
yIAQg5ZvJK+6k3aC3YG2DPCe0TE5tLvgy/WN3PbeF3nM/SuiXqSpElYzSB+L8ZSLzvXf3z5il99n
DF7Rl2pQc6xe1Mav3dQDrWH6rtlaPj2BF9RvQGbT1j0nON/Gp9EuUpkT0C3RJNToZXW0M1r1iK17
ZFeCnN0pXkL0zzxRwOUA8+zctClnOdk8proMugnIado3F/j1IXFyu7OEzwUYaRs7cgObB6zLE8hU
PAS179OJ7p+QnEz1Xvq3PrnLUrIJTExxjsUgQEDeWBScL/KW3tPt3vngm6ktHh6KvH3r/to7Nps5
znJcCc1/zhulpgCA7918oJm/wgOYPh6nJsQLSMy9SUhqRGBB4E71bYdtl4+gy766hfVxKqokwke0
buAD2v4soLdFvaczX6HDC6E4Z+QPvD4zMEiD9CdyT/TGo1yS1LtwS7b0LP95kV+UYnxLJCRtjQzr
z8hXciQrug1O4eGbESE7ZKD7XrSKZ/0p4z3JeU7NYJxM0xeVmtbUSI8anf48T0CpknyMBeJUxFzS
gL+8Ky+KMk4nFPrIjOgppAuqHrtd9p/2e17P9ubO6aKq6pJumiILemoAahFDdAK8Z/KYxxhTr7ys
AUWyPXeJTSLFrmreoPq2b1vJpKa7Ms25DLVSm8A8ajz3rml5i0Nx21AuodRx4Np2ImAj8WxnM6RY
CaWHdiVU0dOmx4EA4HRl2EALPM9mfV81FacqzhPDHru2iMpEwnomQ+D3i+BOUeMvwrK/finxxLBX
elGYC2wE2hTLvmqSoxhWu0SMOWK2CzOrVWMOXNuUdT10UAe8d3WGQniPBkB5L34jZwWF8NL7L9Ak
N/NFK5nMWSNFC1qwCTLpDQRE7d3iqwdaJOx31xeRfvwf3mQliDlkap8J0ZyAmVYu3GwAujA4T4ly
o0m6dV3QptvSCUa5MWCsKyI9hCvb04q4imeKa6GEuIK0m44YKM3cqeajzgsctnX6JYpNzldlpZa6
gdmroGzsILxfQtnKtLci9a+rtO03LnKYWxv0HAGZM0R5YRacprh0hAC4sKT2i7I9F3XhiIpwSsnI
yX1s2/1FLOM6mnEycnGAX5zle1kC6Pj0NHWfrqu2HS9ftotNy6dyZGK0C2sYnSbUH1qYvIihRtBq
AHKc147G04hxGHNaaKDnwkIq+XcCNjP5e8qLYLdvr5VCjLfQTGMAAw0UUvz0gY6DBu+1Ezx+wO2f
A5sXAPFUYpwGWtBNXGAQB8gdq+rRoVx8qtRHzi7xpDBuQtaioptiLJz5OLsFOKXFT9NRhL8AHcly
Bq1vaBnP3JZvnlTGZ0xoom+kHgbYJ7uidwPhs8Jr0eF4C5bXpRDipGyp+RmtbvXy0ZT8Svxizm44
f7u+hhxnwWbml1gVhyKHMlH+SSSHOP/ahKOd8DkSN4PRiwGy+Xjd7Np5pBbRvA1O+SDtDGc4yG8U
fynmEoBtPihWwhgf0ZZiJ4E8A0FisJenx5lXbPpYlj/vjV9O6CP+X7lzQOamSB5AQBJb8Y/kjvZz
Fw7IHHUrtVtncvX7/hRiYJhCmCK051xb1MSuiWc8BiYO1HykmE9TpNq18KxQCogwtNVuPmamag9x
6l23E96KMv5jMTpBLyrYyaS5ufSiDO/Xf3+7LX+1ZYzH0IywlFsdF6T6WO0jO78vfdJa0ZfynHxt
PdNvrNQJHoYEDF2m0xU2RzzPPBlXEohLIQCMBf7xPIG1sMU0gHzXw+GXHt/h864XmXEhSbSE4KSD
tNJFpzUNqYy9FgGJX/CVHV8eb/OY4CPX+7LX6QWjdV+mpbNEgdPZsJ2zv+wem7NX1LbNQVYDf/8W
DZbwjWLWmA+pHT51BzDU/qDDIhLvkuYEIGzSvpayTssKqCU9dk6DPuEIaa1EtKaH+Kx+XkBrAMAM
xIyvsJqUF9Btv89WKjM+Zuj0qRUKGoccJqBKxAdw//maJ+5442Gc3WMz+INYq8bUQlAq7sr8ISsf
rts+57JheV1gh/OoUusYAeWr+c34Xiy3aXEmPEgfntkTxokYU0fiVoaV0H54SuQSeSZYu39C0vN8
NOeaZlPwKuYCc4liXoXi7WR+qrV3Lbm/vnJ/eRv9ugbY3HseLooSzlg6EakdzQZvImDOXckXve6m
sRsg7cb/RBG+MjvGdYiClMgSPWmhdMjyk5m0lpF72cBRjbd6jMuQ4jGdJnRvOFUCatr+VotzOx05
lwon+GCJXYq2QdsuxZ0Jtbe6PMmDpWpP6fDj+i5xzg+b3zBDUo3gWIVrl1DHI+Mdhmb3/yICcNeo
2AFNWmdujyZJ5yQykGkT48aXk2U/oZXnuojtDbmIYPY9C2tSdg28gNg9tOM5GF+z4OW6iL948YsM
ZtMzoajlYfpIGFKYOIo9FAAip3FHJEorX7sZbeHpusxt5/NLJJtrlhSUCXOaVetn8zYXAQaiG3aY
jU9Jnz4TyfhyXdz2lXERx7xZZ0MVq2Ki4hBYV7FTTadIGK0xuBmWB91M7HQ2eaEFZ+fY5LM0yGke
mpBp7kLdQQqFhoqAkHpVz2nj9B6K9pTHiuPVt63+oin5PeFQLNOoCjIOcFAsKWBypFvB5IFq8FaT
fsMqChaTpBt0Cfai31Z75LVvey95UHa8bsO/3BsXXegKr+RoUiANhNbpRH+26eAMqthPiqVjjgq5
Xs5B23ZKF2H07ythYyQiNYmGeKdU+y8IMHZSU71qlbCTipDTe8+zDMZtpMKMFA2tyilQqn8KidXE
nMiMZwaM21jqQCkTlOOdpIl2QR2/anryeP1MbYggGOUAU7VoqorO0swoS9JoQl8rTj0qxz4U3KWX
X6+L2Fio30QwhjbVgUCqtlIcWUq9chl8VdB2bc8b8NiK6X6TwxiaKMd9ZBiQU4zaIYwwERwbN03e
2nPePUV1B35Osusb9WlSeFm7bRVV1NUoRA1K0r+bXRX3WTm1reI0beG3rXmKhc6q0/7/bnLQ8CKG
iVrrZZxDxcBmmdPgTlPgBvr3ZOABp/OUYZyPkMTgqRahTB4mpyBpvGQCS2DHc60blweUMcERJSpE
UljaAcNMS8kMU8VJc+WxFZp7dSp2cTQ9T1P3JGsiB9DkY76MeXav5bGsA5UyqbJZxFArbfy4mgcv
64EjJEp3ZOl3VY1B1jG6KaLodZ4qWwiQa9N1VBfrfLbIqAIiF1SuUnKoxP5ZbesfoCqKrIEsrlzN
tt7rfrgkPmDgYytt6taqpuEp7rt9FwoesE7vg0L9gsSaL026I0lZaid1YFEIoygwF6vRMSxrEM/s
zVOhBU6/kGPYjd/jsfGytNzXZmYHVX0gvXQIqmAnTpRoWTylveLJWbzXK0z2y5JDpmzfm/GzLPad
ZaTaey7NGPxon1oJPLtSL980VfxKgq+lLLlmUD4rg+oX9Qio5hlV/usHf8MZY2MxMyGJEnKULLK6
AmqzJBqww+PwYDaHSdktkmIpTcORs2mwKzmMm0TJJmnNJlEcrXiPxshSlAgpS06UuGmuKyFMeKWM
qai2HZRRq+5NrHMRbAK119XlTtUE1UpS+cf11dvK+q6XjwVZD8pIRysSJOrz8BKDEjRWYqcphF0w
jZnVSQRYsoRYsWbg3+w5HXCt1rKbKbwq0uYdcVGdRVhN0jHpijLHh5R4kFeRO6YpZ3U5W8hirtf1
VGZtDF27+VEd3qNsr/B4O/+yniYgBk1N0VQWl1fDTScNA8zkJ8uZZGW3BsAwKOybhrwNb5BnUyVV
xtAYQMsUk101pc0quNICI6dB4I7t7Mhy749a41w3k027XIlh7oROVaIkFrA5y9jspnq+F5X+MSPk
ZcnlgyoJvKfMRzboDz+6EshcD2nWts0YZApa1qIDECkO8YxW/TDwjEZ2ozk8zVrq5WjjyTr1pgoq
L63Sl6IDamFpvgladmeM/aOoiz7Jph9KW1lxNn3uSrS7Tci/Zv1eXQprmtvKiUzTkdrk3JPupg9U
V0fy3r6+etubpBHMdkkywWTr7xf3UgupqRPcqIWWfhpVs3XyTvVLJeUOxdB9+HPZfklik2zFokit
EiE6EY6dE/i5Kycf6MR0VDNKHV65fPPMqhdxbESiTL0RSxAnRvPXuAKglM5NoGyb3kUGY3oFkHqy
qip/HiiFco/5mLGmKXTVBAwaRdABBNMrGuJmHkQkTzRjhEASldH0gMOVk+qL2eJKEeLJbafcL+vB
Ek3i/b/shE2zGYqeKJ0AVeUytcbMOE6Ghv/IKo8AdesZjyrzZVGpxa5eML0cNHVKFzU6aT5IB26L
1xnMj4MbWCDMOQT2eM+j0eTZCvNomubKiOMYthJGmifpzY8yTHgU3tvRuWrqmmgYGsIBuqMrvQwJ
nQiLDA9P5MqtKu1JGIR9IEU7LcjPRJesNm68yAC5lqbvrm/e1hOUgPgZvCeGJoqixqzposFS+xbW
QkfrJIt0VuprJ6BNezLE27yBtM31XIlj1jOoZ6HQEojrkdEeXtLm9bo+NJ75w5Wsfp9ZSi0UK8kU
8PujEZ/GtvuKip895KlvZCLQx+a7qo0/XRfJXUImxtLltJcHE9dM3jVOKBSugEYFC+mmH3WZfx3y
8C2fBi9O2rs26926ABBSUfScu25r0u+3jWTcdZeTIJVCfEU9aqMlt+JjXSWoZylur+kH+PKjMfd7
cS5fSdnfkslorMFsz0YILMhQfo9S6UHoWjRuLJ/zpeOY2eZdomk4ugbBjc+m+o14zKu4BQJkTNAH
rKsOyEAtRWp8zlZsm9dFDv376iSFfdQZoTTAtZPREYf6dtHNl0yuD0Yz25mQuOKsOrh0n0DC55JK
fUOOe18ajQuk+okTevO+hTlZaVUMcRjgW4pEOYi98qzIhsiRQY/Ln+Z+0Zc5TkaYkjZWe4rdUdzE
ovJWm6lT6vVR7CLOyeJtIXOy6rbOkauAOrkUeGmmWznasiLEbte38CNr/YdKOjyRYYi6hk7437ew
BFDTHGvUVKb6sZuNN11NQssUZzcYMfndd/akTM7YTHuAZr+Pxbgb8s4b0B1h5PPOEMJzLEtPZd3s
liZ3Sdwd8nzy49D02rbz4tKwzT58NvLmrJuL1zSaNRiBYY1a+2DidVk0IIYKW3RLDcZB7QHnHGhv
SjV4YwmSduzpjW5mJ90UVWsiisHZz02bWSnP3N3haE6SHsyKY8j6odaEfTbJPBRIngz699UZUWOC
13S0YIGH/DY08hsSv1/fw00nrBMkL3RQNONC+12CppuAOh6RJTGl6LQkWmslRv8ZLDeWXLZ4E+JJ
GJu8rnKOUBbXZh6BJD1EOArBIlXWrAQPrT6l1iCAja0u3CorUN/vKquOyJ6ImYOL+KiUza7V8F6d
qu9VrJyUQvjWh8qLkRWcFMv2HX9ZExYwX60Cks1qg1XPS1s1vmV6ALS4qXEXLfcNMr2HUvzWh7WP
1A+vtLZ5dEG3oohAmyZo0/t9P3SMjCKRiaNbd41d98pBKCJfDHWO9902rIsY5h7syZSggQ1i0OXj
FEK668Zsf92yNkUYItHRIwSuNhaZQdHlfghlEeEDaHuBbhbzamqbS7USwDhUEhtSmLQQMAvAgVWd
YjjJucR5WW167ZUQZj9qtZw1cCIi3iufOtnOwDEjN7WdpP901FeCmB1RhjFY5AmCcKGbwptg/lN6
aSWAOekk0sxuqOFLlsWb5dAus8+9ziM122qqRkXs165/nK2Vx0LOVVIjAWqkYfFoCijgkcbPNdFb
wH0YvMy9cj8qAprV9fogCp1DtDCzxlmwjQpRjxDsMinLneuWuB31rT6KeUX2Cbh1yhSqUxAAygVJ
ErsDvjWSnrvkzO0J4Vj+x+es1sAoI6Mcc4gTdqDxAe3tFNiDlY7I0RgWAdkGsg7q+/9TR+Y6Skk+
d2qPhdfOvdsBIdW4m0SbAj9TiV3HWVNq939c/aslpWuw0hHBTNRqM3Qcup1A/FEZrcAwdlhkOyAy
p912O2BeSWPis6iMa5JR222+zTYd4gSBiaPfNGgjugN6xD6lDBK2oVtO+vX6unLO/4e9r/QsigBJ
7o9jKVR3rTEfB7MQ7TICuVyLZM91YfQIXltUxtkYcxqoYQk1w+pbGIH8PPIy0wU9qlVITz0OTKpx
3BvHh/4B8oDn3ZLlCGKCqLMF2fT1oLXBGc25UrfFEAOdCSIBqitjnHEIatmCGueS36LpXJQeJV4n
OE8EY5CklcnQhRKum2hyR0A5qE13CMWYVw3YlqPLigFWNENjOzkSLR6jSpoQW8eLHc6hPWiqHYrh
P63YRQwbWhvNEOcyNkYwd4oYovg3Wl3MKcT9xTFepDD7YvZjkMwJDI4ivckABw0PsZ9hKvujG4A3
Bk634E/zvkhjtqgzxQGop5CWYCQzRezu14B50yqrA7IcobxZsfcPeGi4jy4y6Xauzq/caVUZUD9l
TIs1dEeQrFm98LVo/u9k4L/JYYKRRSpkIeyxX720IyYAnXvNigKe8XE3jPEQkyxFgh7B+kq3B3wn
3bDgabBpjy+/fYNn6kxIUk6mNExUp05zk+XrWO1SbjVj279e9oeJSjB+NXRFBBkUaIGO0g3zqWht
4YtmyR5tzE7QY6HaONf603Vnu/kIuViGSud/VpZRq0vQTQWWcqgjV1hmJPAleyCYKALDZqH2dqiR
l+si/3KP/dJWZQORkcLs19B2AsGZ4GX7CaQ9y+twNJ7oyaMIiyIe7VYYWdHzddmczVQZh9IJQyLX
FdSdmsrKstkaor0QcRTknHC2DaMo06zL0JCIYpHiFSrAmyMeiMJ24HFZQsaJlHOszICIURy8762i
u8FAQt7fCuIuE3kQErwlo39fWYiAHpKsp6/vqdoRrfLwJrTFkpd74klhPIf5P6RdV3fkNtL9RTyH
CQyvTB3UaqWRRpoXHtkzBnPOv/67kHenWxia+Hb8tN4jm9UFFC4KFW7ZY1LKCRSi0VMhozJrKNEC
9rC9+6KN4XCDKklt0BhCclq4aYSZ05O82xYh0oNDixklElNVwrYjGt3YLIEdGhoSUqKE5LqTdDEA
DjEq2ZZAxgc5ho0RIO23Qj3q1oNkPOSSt8i+MQpsej3hegEKPoGtkUq3SxkCC1tx03A8tAjSOx2d
nsiEkkQbGRQMew9oHu/QFYwKPtUP++qLREWmL1hhPhWrJv1Ytwl+yNJamOLd+0MOQm8p87c3khnc
L9c0KoAsZJeRwOTbBNNyCDGoHGZv9lOA3GVlVwFdbKdvO4H3uX6dXUTxr0VJnQm1mV/PpiKyh5nN
elcmVw26XfQgepitIv6VNA59EY1QrayBF6qw1uKHupS9QT5oxalKvyfD2/YqrpvNlTQOcEMpyfqM
oQejR9IzJ8ccTbTmmD4rGYzl/8fEd+Fycu5cVURIG41QcED7CKIVmP3DOF8QXvdm9EFYjqhOUbSi
HBj3qazMEwvBxPR2idE53Y/eWHcYx1M5DQojrVlkMUyFDeP8yDteYXJSk0nGxNW//YUF/sLce+ku
RrPdeGrvpMT5t0bDwfMU0mVuGgjUlTdrspxIfWvMBy08U/thiEThv/W86ZXVcECdtMoACqif+rVu
D4aGs+VVaEfC1IrExyPXmj1RXl+0kRx4g4KPhuUCY53JDR3v6h6zF1LUab61IPUavmwfjVUcu9KR
Q3BDibu2Yq8ONTwj7xdE8cNcLt62ENFh4LsKQz2va5upRJ5AXQLektyVwDO1qw/o9ouER2E98nXR
ii+etOtZi3obOzcE4Y5RyrExNblb7FvUsYMXQsPmUdUXRmKUVY/oSjAPNJElTVkKwdoTGw083EWo
HTuwwgXizhrYDBTIlp3xq6T92zXmAMeU2jqUdZz/ziN/skiXdh5fQViEOUe/xdCC3PfPe4nnBrS6
UO6VDC+BqLydk2ejE7yGBWapsr9fQQuCFFnfQh0vXZ4z+61EMxzyZo7ALEVSODzppFCS2xpS2PgF
tGz5UntjoMvPKp1kDyYkdwINtOYsguuIIfEGbqocrnQLeDcK9g5G7WYCqjczE0IXuz63RHAYgkoS
29BsdqzbRymqnB4dXE3hdXGE3hoQh3STJ1sol/qzGQ7biypaUw5QSpTDdZgwiVdxez/HqtuC+7AW
ZTtF54wvfRrScWxTC1Lyv9gov/Ih8ajuzOcs0JEgB82r5to/rMVLwKotuPYECvJdhqU1RKSZIJpI
tzmqAaLxLo8FlCFskTa2j2cDlBCNHyO2ffIx3tc7A/NOjKDaidx3kSocZFgokKymFPYvzWddHpyE
yHiOivIQgvuML3RqQZSjLw2wgiSzr5BTjTrpjiAID66SYRFWOzGI3Vo7pvQVdDAexU4eAMEoABpO
PZpAwy/Ko/zUe9E+vRuEPQIi9TgQycw8RxwBezW3KFK0Rq+Y2gNNkl1WV05K1ftUyXaZVTkkzfyF
GpgAANZjku+W3j6WxDqUXXI/pZavRiMR2Oo60mD6jmyoOhKYHNIo8RKrUY/sKZntm3mu/J7Ogtfs
ug1dRHBIo3TlKCchREiN7jfVeNOktptr+W4bVtY1QR4WVbYWCFO4XTWVZGmXvkNMzwpdBBIPSEME
2yLWNbmI4DayqSOUvifIhLdzg6r5/NEsFl/SC4EmH12tvxroRQ63KXXdZWGPwhYvmcMbq7KeS6Py
Jku/RakbcnCDX43z4CwVah57+oRuxVd1tF9kaXqmU7pHn8ZpMNLBUaQ4yGXFjazMrTTZnYbRb1UQ
3jVz50xpiTkase7rtX6na5GvNLGrdtM31Y7PSRr/NVTRKWyMm8jE6JxC/7K9lOv4dVGRM4qxatqh
tVDJUMSz32TpbSOPh6aWXDkv7jtkOiNSndJ5ETQ3rfp9Kl7JmKoAKmcMlPl89rM5zi2VlbElpPF7
08wdJRsfM3lAQto8W2g8USyMm8yo14YTRmpmN1KkP1C9QXkDBd1Ksu8Kbb+9Fmw7+e2+/k3Msq/w
yMgbeZDTCr4okdykWtDZGHkdMkhFtzh1IqqYYFa6JY47KCUtk0RVa8AReo/zsXSq3Ikx0ddqpN8A
l2vFuPMyd03edDYkjXV/GKl6UMj0fXvt1o4kyhJQ4UV0Q9b5qSazrkaZXMOO0HxyyPsEBSf6uSa/
0zd0LYbz2rtRbVOZaSKr7cnIWs9IiZflnWuof9amJcigrh2Oa2mckSpLGlUDBWLaIzmbRnZspOqc
DsZxyPIjxhOfKUodK1wM22u5hqDXYjk7LHqUkI4AaU8m2UnrbddoJ0HiRSSCsz1NjYxY0SGiBVA1
ieGUsSo4TSKL4I3O1uaxsCGCzPNfo13tkd73h1Y0ymS17uh6tTiQjkFPM9Y1TCKhz2SxvlXdhMbP
8G6Y6n0V51+XKfOsZtop7RIJniUiFTnwbKdOn7OIgWfS3rVWduqIcZLCSrCSq0ExVTaRNwUXqoV+
ks/AhLlixlCGqBhsEPCb/dZNJ0eizoSR2K/IAfrRQyV6HKyGVK5k8omefIn0ek4R++68CaNh/Ny3
Dupd+sNGoJHxXhapQ+9UQbJzfUF/KspnenIVhBlyiAu30oC8SnKnz+Vdp+kC6xcqx8GIYsQm4rhY
0FsUOYICpN8l3uSkt8ld8tVsPqpNUhEzlEg3Dkwkag+YnwWZpvRlxnzolN5geQVIv/rcut42Djuk
wcySkCWs9NsBuekIzBb02/ymLQ55/HueeXGc92HjDiIinvXr7LJ3TP+r21OWl5BOTD9FPdnac10W
qFD6bsVftsFxNUJ1rSGHKxnaRpfEgpzWH30VVAd6gmhNftDBWWre24KzJ9o1Dl2iobZNix09NAD6
Vo/gg41iKEwI29ZqFY/hBcmyDoJlkN99Xrxl6XMK9gmctuJ1xtOYCCye/fe/+BpX3+cQZLEVreoz
fF9Pv8aUOmGgFm+R6ufxSa1EExhX1+wijI8hxkofaqYEGzSk4ag1OSwivpEyEbHVug95JYfLTMiD
Kg8aSzH9PaS1desanLKSOwCgMMgSrO25N+57UTmBYK/4sSFRnoSIp0Ns2vWHJu4D9Hrvts1hHfGv
VOPAQq6MCG9jyFieOk/+iwSpH2KUjNPNSPCXgZ38XiSWOeL/MUE+UEjM2JqR4cZ9jVERxX3mpcjQ
/VF9xXgw8B0XZ+rSDhN9M9GzXGQtHG40aZ51LSumKgw/0+7UMaClwI9bF6GbGlo/8dThGY4jM460
eMA9remPpSr7A/1KhWaxRimEUXoXKRwwlaOpgskND98OoxPYxIQkiJ9Tl7HiEhAN00AUnfyHA3CR
yIFTqBYzJR30GgL7zjr25/QmA5VddTMdR296L/zhOQ5E2SuhVA6r5FkzGyPGJa30hovs7jHNhr2p
ma8giDrJxtQ5WSe9RuDTSegULPn0LSbjYdHRUCDH6WmOo/tRFg2H/xgF8yvCXdaCQzi0s1uxxkry
R/fviy/xokBGrY8676Yb8mj6Y6AGy3uHX4VIY3IyzrJDMAa2/0PUAsaWfeOn8GQDRkumsY1hCGOE
oSda5lD1pGnHXPPzUPSO1tfR6KfeNgeCeWnpi44CYTCRKPtIjjAkZ0L3ynSe2tqzivEBMa8ftJm8
LM2DeJT3kpTvegS3qjFENGJ6tRdyn6qlH/Xm0QaZrmxI96EePrckvx2VwZXGtMdoReNhsRAuMrCK
CgbXFBNqlRtHaVBOoiz36XyYzcJNMgxgBtuLirbPNkVp3NR5GYh5k+IhAcHBmE3g6B2cfpKdpLFc
S8bASH061zMSZyGCwXPp2wlF3wbyMFPhxNK008vYlWFgydy/DEt1UIu/LFSILdOzZsD/La3bgWZ+
q+DL44+Klavl2VcVw6LGjvhKuThzrvpphLSu+q2n0b6AbMXI92VnHmYZQ0S6djdGeVA38Vmtpa81
bfagz/ZSzCksqOItpu7Eshr0tH1tUrCuLidFrg52bzpSM/pWKe3N0jzkEdgilH2eh+dutJ/sAk2U
amM5WW19Tc3SQ0/NcZnlc12hUrRUXua5fSqKKCjt2CX3deSqmW9Y2l0PRmM6FT4p1BgFLc2hzM1b
1Gz4YQKSidbatzH6ZcyaJeHNU2dJ+xpOyUAKzInMD33RnxQrBjG3SVNHnuUbMvbois2o20XD7axg
qyP7lGHs2WL071PVjYKba9ULxIxnlB0bKtoXOEiqxkGKelStezZ9l8eTnT0gwOrG2vP2BclO8y9H
DHkt1IxoBhh/uEtDVvrB1GgP9mcjkJTTiNmSujl4PfkWGocG0wEq29+WKLhDbO7JEBctmM9n4Eus
wWjqwqXaEvQkEzjw62IsBZU6OghS+FqwdChzDEPGcYYh+Moie4n8JaQi/2IVoVQF7bi6wkaAcqBR
Jr1ayGGHKrqBulpeuyZadJrI7TAFNBeyFKzbxEUat3SK3HT9lGGz6vqlH+/kvnWV+j5GZmt7i9Zv
4Cu1OK+pqptFamMIWkCY8sAeyllAQle+iwe4TcMu9WrZ+Z0sk6qiFUzXLJZn5S6eJcNE7l4dNY+A
4Kh7Xop7EseCQMPaVCI0tV/snfMt8q6e8ySBZmwShY5xjOG+PDBiVeqJ9Fm9UK5E8SdYtmObTDjB
WVLfhFG0H/vud575aNOC6SmACJ6Mo0mTpLBKsNik03OIlp3c+C7FqWDN1vW4CGF/v3qPIjycpbaG
famVN7vcJ/X3bWtbPamYXasychQVvCKfvz+2bVIXFr7f4EWYy+ZxIBXuxVaQX189qhcxfP40SYmR
jQrWKrL1LxHJ3jU18fux8cFi+mWYKm9bq/XQiE4MTCHWVNniW/Xjoq/KaIS8UJMdo6mOc5W9SiAT
mvLOy4dwP87asWw6n9gdLq36rFmhM+FBLGeyT1Bet/171lf58nM4Z3OSehpm6qx5Y0tf+3FHxjjo
Y/PHtpT1Rb5I4faSSlmp5Bhb5Vna0ZoXp9Vmtxq/D2rvtVktMMx/WGJbxtAAmdgqz0iALvKhBNe/
hpy3ox/ZROkBfnvoVX52HgPFVXGu66/bGq6uI1EJsB4jgHBrfrbWNG4LYsc41TiWToiitiR8qZdS
cHutXstXUrgzZw+R1lhGDWMdorulr26VyUC9Ur/XLe02scrjjIZidDgH28qtbh8hYHjAiAaQPHDX
md0vXWlWJfAkb7xQrTzMPD9YvdI41Ex3+D+CNpP15/mVQO5Gm6YK9CopBNa+tUMFZmAhILpHNesb
GygTurkpsJl1DdHfivStqWt8w7EpZTI6c7CwMcHWjcW3mha3YLrqiGeS5m17Oddt5acwvtE4iWMi
FVWDnL/SBiOYOUIV/xv9VsyLXMRwu6bpSCEnKcRM8R+hOTtpmQrMkZnbL17ilQRum+Le0pTGwqqR
uUPehjhoyBeYwqoIw1BBbWISBbfZ53MFaMLEE2nAuZIG3+7yx6jXnn5jO65EcHd/JZuIX+S4aEAV
L3ejp4NXDpPMtoWs+mhXQpgBXt2WmdQX6hQDAW2QAGTau2kou7mo8X4RVQSJJHGITpcc05hGqKPH
ty2mFYCX8hBm9lGNFcGhEUniUH2yyyypBlxlSn2XjaCk17/Z7fdlEbFirZ6Xy9rx9dhJW6Iek5Hy
0TpMnVgd3TyvvVJSfivfdCWIOzGtNqiNCkJVRAIRVbInl/YEeXMROazApj8i8Fe2oIZdEqYU+rTh
vTrhdamLVmw1HA0aIJS7gPsRwYvP1kYMcM4PJo5+lU1BobWtUzTSqZrnoJCBpFpkwaXIBOdoHbWv
pDK9r/SaWZR9CgEHrI9ItT4GV2EaLtxpkAE1O7D5hf72qVpfyYueHDpUfSwpvQ49u/q1Se5Qf7n9
faFKHDaYulSVfY1rfVGc6pD7dHIGZEMIIjNwI8DDI+Q3Wjf2i0ocUAyImUizzhaxnt2BDo45WCDp
x7RaweldT+xebRcHFHNNDAQ/oFshf9fn+6F+mkD4LBXg2nyci2OY/6XMokLT1Q0zwbxoYUApcoDc
CZOyZWoaAplGUR0yVbrRlyLY3jORCO5SSvqs1bKehS5k/dhHo9+19W5bxIobhhcpggfExLwqhGE+
G7o2kcXM7AgXeDBg5nN40HbtAYFPgZgVU/gkhluspNS1IoliOCU5dUaNOI36NmIU17Yyawm/T2K4
BRvVGUOdaogZ3SWwjkWQPNm+epe9K768Bxm4QBxbHM5p+CSOw6a+m6JayiEuOdA9gvhetyeYDqHu
Rd0DK4bwSRD7+xUcEXR+DVIGQcR41PM7w3rY1kS0PezvV99v5krBnNwE56fGEdq1eKbF//tD/pMK
HPxYGM8exhJUCFXDG5robHYg20oXgaGtXBefxHCYQ+CXFKkNMaV+nNM/ZjCxUxtERogMT9QhIkJn
ocVxyMMGHIbLCHlI+cK9r3dm4upf5iDaVzv7jYo4rtYyKp/04xwVFMmAJZlZAsscTaiELXfVnj4w
JGdtAWyUjeQNolGO2/aHvN9n++j6lBBdAkr0yzet+K4bgqzbRxTxn0+Sxj/LkCaV7WGCWricNJQ+
HnSMZqc78/zn4GNapBd+H9zwzgoQS/VAFeSS//0dc7WsYFD4rKBp97VRd5Dfj49D17ttSh3VFsD5
2hX8SQqHF0ia1pFdQsq8630tADxJ7vLYevF39L3e2B4VtQyI9o3DjSnsxmVkai3VF1qdFknkJzHc
3to3Djh0XTLUNoaAv1Nprbvsi5uP/rvgdybkXG4qTeYAJMpGGWxdENWAR0u9m4pFAOeri4VMBCak
IjVr8KVTvdTQNlsAglFzXLpTpYgScKuLdRHA10mZTTTnJMuA4k7vo4kCi6UezB3Gr+xEi7VW3KOq
V7K4C3cxzCFvCygDz8urH7s75UY/LEfDm46mP6PxP/NBEup3ib99k7Bd+MUgruRyB0lKNCsZdciN
lbepmhwUsTvD+DATEVGoSBB/lpQyM1MLgszIM+IX1XqfUnQslwKjWIvAfVpI7ghRvUP1ZpMygDca
TPXI/eQuBJkAMul+Y6D+q9ppb8Lh6myZtpaRO1dpPEijFEI760GLnSood+qXzp+9ZJ96kZDYlX1t
Sxp3tKwiGhZFhrTKfMwUpHdPKhFR0on2i7uYY1LWmjlDhr6b/cit7swzPTY3jCWKvaiQE5UdyRPN
h1rL83zaPu5+tqhe9mkHsVPAxGJuKdy03B2OC+p+qgfpIAmiPEKD4W5osG0saBKGxCFAisxwyVfJ
L270t+UxP8le4+apG/2YRZVGq8MKrw4830RvLQA0Y4LY3pWPrJqPtSqmZ9WPj5ZXgHzDRcwRHZJs
kDVyvYLUw/rVdjn3fOt8AuLskMY4JsNrc6iC4atauJist5sDNi1tLj3RERHYLM8Ev8QZOmswgMIj
ze047PXmkKdftrFs9W10pRMHMXE8kSJjIqrw3VCDrNibys2iv2rKc6Lt5kYVYI1IHgc1pWFqYcvk
ZYfuEB//fkzg3bLfVktwEvmcQlzlcV8wiB7ou1l59vKsledFxAu0RsVyffIMDlQG2oPhSYOY6Y7c
dbAJ1JVSh3be4KJX129cyeudBg1wmTs/bmu4bhs2uHURAUOulUNPKqGHYakh2pyCEkTyxV1JBM18
64t4EcFph3tcn82KwvzIfioODb2TzUCU4RcJ4TCzijAIDoEh3D3NuzbgUabs2vEvC/+0vV6rczlV
jN7474JxKGnYs612zE9UH+LGYexRiFIHuY9mk11x03vVO5iBX6WdtR/3ojGnIiU5vJzUPoW3Ddm1
cZ6jMOjk9yysPVS4+NtaCqyCD3WkNDO7IYNV6N2pG35k5a5LXrZF/AMM/lxIvsTKtPpRVkw8lKZA
CxCqfEoUl3kKs2d89B4PombA9QfoZev4YpNkABdkTKEVcZZAdSWnxauJ7BDwQGpQOKSLQd6vnsJF
Pw4S1QyE4toC/TpPCcAi7FJfcmNQYEg7VFb98RsFBmzklGqisRmJE8IhIpFaDG2JC7hBOsjCNZPi
cWgI9ox94xeVrmRwYDGERTZUC7zyAty8fT06tfYusIpVy7sSwY7AVXilm5UsU5qcuQT9C2NhKV31
jRHLYxIsnn3aQTwNdvVUXYnkoEPXmgoMuNBKVY5y8R4V31G+M4Yi93itlvLTDnHI0ehDPVvgW/8w
iOY7uiOempuamaEbPcW38Y41gYCU0y3RvZ34476Gs1foToN/Q/C+EqnMAYkcI+1WaVC5xyxQswry
+nZRb+p+EuCIQA7vaTXqouULZhaBMuSxCkFLBKI99GKOw2+h8mUPeZ+qQVUAgelgD3dKgNpuF0X4
D8sfFmZmjAHzYNkgYepFt2giF/hzgkPxi3c1ozzWbKFjMr/Y0x+mHXnbZ2LV17nSjQMS9KhbSORC
t6l/teI/jeSs1wTFiqdoeOjpLThhBKsp2jUOSsa+mAdSQqM0PWrFbd6FqGQ7ouzI3VZsHZCvNOPw
hHZgkpQrCIrY0OcimG56pCJe4sPoWYF06EQ3gGirmOJX4BKbRTrnGTCyXlxwWjoh+C22VRLtFYcl
mOiOkhdm8OFtvI+P+mEOFD85WoJzxaBiA4gNDkroZKElmjJFVJQBdw+afZOpD7r8YlqeGX7f1mnd
HAwTI1QwdeyXSXx0MYhJ2KoZpHVtCQRcFqhIzFFzJAMjtLaFfUyK/1W1izT18x7JzWTLlQZpjIQx
eis8ELl47PKku9LV9jZ1mv0AiiXqLrcpeGK9+saiTiR6g6/e3qAL/6/S3KEDkZqMkAlqUWY3Pss+
axQxMcgYBEi7bhf6ymFb7fXH95U87syFsjKERgi1k5O1K+5rKDw4tbccwVDrocQ8EJXTi3aVO3uL
MpJcHyEwn7/pKuiy5jcwowRjKvD+2Xe29pM7c/Ii09zQsJAkf6vHWzs5LiLign/AkctmcacuHbqx
yVCaCKehfrcD0Fe6xp2961wZmC+Kpgm3ijt8ejmjBbeFRuE3/UiCLEifw1N6yNDLwyJOvSOaqLUO
Khf12N+vYMuudKtMSgjUd3Tf7rp950dwkUWgIlpGvigyjilGe3aQkxy0QHcVZ9l3+8k10fKVHDXB
tbn+6L1YPM8jM5eWlcg6Ni066DtUz/mlXyCXoSiMKOpPE909k4+eh314FvXaCEySZ5fJkMbF8DTo
OUnfNAMm+ZDSZ8F5Fsng8KNXCfrYJmjXQq8l0F+0vf5W7VuvPrFHveI3O0V0vYlkchiCaipi6Av0
stP30PrLsr51taDjcf0G/WmKH9weV6bYhUtnjhFEWB1mdY1opAd1zvbSCaydn1PfqIQWPdNi7AJD
etW6Y2E/hCUiV7dk6Z2IiAqaRDpx6EGXTGqtCFvVtXtNO0SxIGMn2hYOL1BN0KUl+35cnBN7H8W1
I+lftxdNJIODiFzLKNHY0bXSQ63VzoghB6IwlUCGzmU2MWzEqlK299NsuEbXBeMCkhFVNIxJsB18
sUg35WkfYkaPNyUjJp3s6W+FvC7Ao3MeBihH1LlhHgbFNEdNc4zpRrYKgR8j0oI7/zTSqGJQLBb6
4e9VRd3bVvvHv9rzjx62q7M42BkB2wT0kPvTjCyLfZclf26LEF0JPO0QeOeTtGd2hVRE9pFcYa2X
aC5gdx31RE6JyMQ4Z0Et42RSFKjUSl+l4UVtDnrz706Kzp12DPnJLbQYwLHrLK/vmxsdxUIRGHG2
V25VE3TaEYVYmo328893djGbsUxZUtFQDqb8rk8vpqgpbH1zrmQwG7wyAHtY9NLUEQ5kD94FsZIw
QZ1a5tggdZUOItLujw7sXzy5K3FM5StxKFAjulYjb2E/TZ7h4snmjzfyLvreOmAJ98GdH33FdIhz
HTuKn6GKKHNFdcHrQcOr38AZSGROOpk0/AbddAsEytF2SHfT0bpbQNjBqsRFvpdoHzlzkWKpkA2W
FAv7xekzzRmy0AkVwVFez0Ff6cXdEWZCLZv20AuTp8BFwrJv9pmtaj74ytncsYBQBubOxBeh4SpQ
XUnmbo45IqqeseiCoj/W1ktM9tsHYfWd8fP7hK+HUfNE6/QcmhnyW109dmXuGVPkNPT7tpxtPQhf
FqMPcpFNCuRgFsp9IZl+P3S/c5FfqcJfHEuWKlMLEYnaPObj6Clmdu7ySfBiEhg5kTnsCKtCkkaL
yTlVB/AFYr7MslNfFbeDgdv/0sTRcvf5XLeRApI0BSYuLwclf6AkdlALur07Qp048KiR6h2mBTrJ
R7pPffpNvVf2IEs+aUfG0Grou22B7Fz+M1gRvgRGGTuzqNkakubLoGZuauIqeegW0BC2b9uiVh3W
K7PgIGLsbLSxKYDhv59n6W4MWJpeVBcqMnAOIqy0qMaSBd/z0rg1ZPIMJmhvWxORCA4LmqH9z6Jp
7WtX7tGuvv39bTAlfEm/lcxSvLAzWqTPYMuXyY9RxBwqUOGj5fPqkpKItCxpC2Ne2oPR3aXSl20V
1osHLrv9cSlfCQiHtu/ZoEKv+nMKRr9+HMDIcwYtgqewm2/yraD3LEd1Ggxmc0AK5G7/gPWyxqsf
wKGDWoPD0sZN9JFGMEDaaz5qJmoWek9zj6AJLhzbI54m0Fu0ruzvV2qb41hPc8jSnmDOjV8yTAUR
6CUyDh4hUEJgF0xCckAe+qNAFM5Zh1qM0AF/AhZyvCn+3BYqksm5E3asj/nMMoJL7BvGSSFBUQgy
WgJ0+Lj5rxau6w05VQ3YCxuU3O7SHUsAqnsRla3AGSQ815EMjoAuY4DHKiIQkwL3FopZ9tHZCOZ9
L3LURebAIYVsVy3FHHmcAumua88T+bq9MSIr59mOmiSy0WMPa2gxbxjlOaAhcoevxgHzhR7AwOGE
Th7QJxFTmuia4lv4i7w3ZsmE2Pk4nFgLYuRZ3+NT/B3NGB6rARRYvcAAedYjW8/ROMVKvczmYckL
V8FeSdTfXsx1F0wjFlh6TNPi2SNk2sVjRpGUGNO9bN8Q2ZOlb7CUbSn/sHYXMdwFlVlqZo0Fe48e
x/f+NndtJLv1AAQbqKOSPNFerR+sizjOBKcKLduUfBwsutfgS2iIUzY7UQnQuqX/FMOnMBdC6thM
sXhx5s3hfhHVQQjU4DOXSUlTvR/w/eSAuixUMo1Be8AoSIE/xBb/V3/oogbnuw4m7UsjYTaQfG3j
o6KA9ap+kZJzvNyCD2bbFNat+iKMu6IKNCyXFct019lukEEjn557IqpB/of36EUKdyXpVqYuVvqB
ePWZDWLMj5g06YVBfmu78+uEdA3qTp0cw4wwwapGQl30HBXZBluHK2yf+jAnaQqLx5hcvwvLmxTT
1raXUnB2+dIwzeizQWXmQbpjWueOgcL3SLmd7CjYFiTaM86LLWgyznYOXYr2UMqvkvamifpaRMvF
AUQVdSZVCnguQ/XQyq9kEDwyRCrwiCCHVmqpWCtaJU6s204b+yT/d0L4Nu5eDkM7t6FElt+1ceaE
7VMU/tjei39wMn+aNj/1eSiJgRFpMO3qFbMQfdBo7jFfFPwkQFOwkN0vbgWfqEAtfPhef80F1SEi
JDc5sCBLWYGjAgvJOmf0ZzxAg2ZvolBqRkfJvC9Flz373gY48Y2rc4NR99nHObptX0hQ7/T7+rVH
BXfm93thvb/ADE0ON2LFnmk5YgcZwSGrvilSl9EbVu8NnHYQDfiK6JoXrigz3Suk0GJbKTV2WZGn
4vBR8XPXv3U+S2OnASp99tsGtF5ZbV0MiHNswaPwnxIO1mwiOZFbnhEZ2Q1OG5DZlQPNl+51ESIL
zh/Pth/RUCJ2BrNJ5M4dlcMYJ64UizLzq60hV6pxKALW9P+EIcPbyWsdUPMFxiE/IKN2K7o014s9
r2RxiLIk6TzUDUDx42mPY0C+Tnv9XrkJPbpLQY463Fq5Y51zdFupwjp1dk1uHAuLS7j0BsGgxPLD
UAdvOrG3nv3Y7zRMGh4R5l1Qmo+uCnQkp5FDA3SyFR8RIu1t25gE28qTkOtDZ+mDhZ/RqS8YVZYt
hbOUgleS4ExaHOJo4DUfCYvrYjQAJtk+zVQ4rUtwk1qcUyJLkaWHzDq1u/Id84Fu7PN4T2S3wSlk
PT7zfiJudiuq2RVpxqHNJNXtWJjQzB5vxu5uFsVXRd/nkGWwygoEmVArbAJdv09G0XkTgLPFQUnU
10VuFFAgObBeifFH5MUu/ZLsY2+8EdXdiGyN80LQ9ZJoGSv/LOjZmConyfedcLz9P0Tbf6KjxUFI
YupNR1lGtvXbF1yyB91NffRGeeQ2eykPqpP45oE+iUI3IuU4NCnzqbIiFgroxqe5wHDo57QVeN5r
7f2YHPhTNb5yWx6qHgwwWMC/O1uWfQUCHdZ5JeqzFhwnvnzblqJMUj9q6bTyUVVtJ6pTR5FVlApO
giiN6DbjC7eVmlJFqrBweeagF9SLj/Gt+mayUcOojIp8GsSeCPuZpW2AL5/AkyZTIyULWBOaeaol
PXV66xqR7ZTKKykLbxtj16joPu0bBxN1I+l5MQBkWe1N66RHye+c+qT46Z1o5wRmaHOIoWZNRFHd
D3+gOWMyhqeUNy2hwbZCAliyOdRQ9Aw0Rw27u4yz0RyU4vHffZ8DCkLTmHQhtgeMI324j0rB94U2
x2HEpGm2TSccpNoH5+ZLiyF6kmt8WdzZ6wM2xTINxG6iwLexOYSgFGUJLXtc6DvrqDjgS0UygdFu
J0dRXEMAgjafmLMbW+vGELIY+SGrtA8lR3Lp6Z7+YBVKCLB51Q+zciZRh/x6iedPjLL5VJ1c2kqN
oVDMAVeC2h88EAoH5W26M06hVwRRQHct6iwzH9bvmffTmyps7FLZ9v16vE3Q8RFNMdBq/tkhbwiG
mKkqKEnKv5QggmcVeSiFx0QG/POxuIu8THasN+tkPsxex8YySPfZbbSTv4Wu6qWenjvb9vwPAHD5
QdyBKaNhyJcB5KHqjnUF5rvhWB8SJ/JHRxS8XQeAiyju7FiTPfZhDVEYLeNk+Wtdtl6fNv62RsxW
t1aYO0BJ3GZhY2GF/5sW0/CAVPeiqkXRRnJHRsvUFo1fUKagoVvTp0G+beE4jOpL0jxPtgAW1mHt
59LxJZJDLSMLUjFpyzmP7w1TkGJev1Uv32cAcfVOVDCyaWmYNrJ5ozZ3pnFUI1+OiMDaBBbAV0Au
zWz2hO3NSDAHuHCmaQ9a4e39Xw/h26BvJTrmTNt8ZNM21WFWNNA0Raf+r/8j7bqa48aZ7S9iFXN4
ZRpO0ijL9gtLTswRzL/+Hsjfergwd3Br91lV02qwExrd56Sfcxe7Lo55alv7GwAgT5TQr3pbeGOl
mye4kir//QS7Iu+zMoZU4tEpldy3cEGr7eHjfYxulhmucBwDi6ct/d0/zH0ll7leGJGY/wLf+tg+
cejudOxqIFiW3cQ3OTOS2/2ElTSmXJDj1uwjGVpKIJQNd/0udOfULjGtSxF56zOvLt/OFiuBTLxs
VK0RUwqJNTrhufNnp9tXD9gl3qc/I0zFLx6IIV7mI69W2b6Br+QyYTGK5k5Rso8oQt5lr9m1RwTl
R/2Z7gAgEvvtA4WGrIL5gdcG2wpgwG/BpKCKhU9AZv3dkiRDSFKQ9tIAlmDs2vJoABO5nfktX1RE
VRYVVRRNkd0x7tq4E6pwxr3U2HcSursYWh+/3/bFrbC1lsGcotkNVVaUUKWQzsW4FzWO9W8F4fXv
M0eVEEKqcsDvN6ovR5dcu5jWd0nHhfdtTLlIr/TXWFdbS2MyS5+UpqC3kCYEi59/p6WZ6SYVpqPQ
xaOVS+uoIPJ0Wtf8Ny2utWg224hqlBe9CDcIvVpFI6a8iDlvIHmz/buSwvaYtfEvKcYTRsfBozT5
vyjpuzfDMb+rMH7JiRzpB3lrzyqv77RpkADdNDRFpZDzTA6KK5CT5ljvcVNyKNWTWpwSHlHhpr2s
RDBBWoiTebJm2Pwstn7aP03LOez24nRXkH1p8lLCVh9NWUljQnMKVpks1ie6HhJhA91GG82LKrtD
fdnurO/WZ97Q4KaBSqAVkxQZYNwsrizAnlurxgOl24p35fCjNnyhfiuwLyXxEvnmMgqA9f4SxZqK
juFEks4ADhwPg1vdlX7xA6zpXhf038gJmSDzuIsbW5eUtUjGPuYlTrNqhHbjgbJ8SUEI99Pw0ptz
LynbpnjVjrETIurKIBbQrp2fFP1Byw+AnL0dGnkiGONIon6UpBraYEnJjvqLnrzUOUfGVk2yPjEm
W/clKcfMhAwZIHvVZ6s+RIAz7aLK+Re6yJJiKkhYFngi/p6xYt2M2wQPDW4DSo1WxKUFuMZ1ynke
2jyxlRQ2mYRCoUYRtFGkeqc3pdsCCCdXI44ym060EsPkFKVrTAUoUCgfjZc+O2bhI4kesy4ICS/g
bVaqgPD+fW5MQknlMarlBqLoVSV3ky/d0XjsbN3u3mU7cQU36WyX1xjevPEpMkg9LQq8gd39v38t
uVY6Ja5h3FUq3sEMz6SIz4Kpv0TgiFJARqhosWcY0bM+3RdDyZky3cSRUzRLMkzLlMGtxohHOVc0
RFhkt/0kOoDje1iOtAsQ+wlu37Of7GmKydw5AFuGl++Kt9u2+nHD/iOLr+QzThGjXpCFSJLdY2GL
TgSs9imwlaDC2Ij0UB3QbgG3EPBWsQKW71rsQNY/BP/fLG+vD4HxGFBwK7Vg4hBSgPCosQxAfMG/
rejmZNZaBuMvhlmUlVxDxvxAF9zqS+SBk3ZCnVJ62ZP+eFvcZqm3OlbGbUSd6GGkQ5quT047VTsC
CIrbIjYvA2uNGH8xupHIDS6xriXZyTslGS8AuhVjFn8PBiTshlB8KryovHERozZzz0o7pv4COiuK
aBHaUdTSBL4au+1x9vu9eOQ2yDgnyU7+zHMrRiJ1kPmgfRK93EeDLP+qP80uIJpgj+Wu570QbLbv
VyfL3plNjMe2Cz1Zuv08Admoxrs7rjkXXttkO+ZdT5KFLZjCXG/kHpKwe4/XRewMOtVLAYASknyQ
4fWn5qOzrnsc4+F8Qp2JO0lZNdrYQXD+8Z60BKaLbU8F72+8y+NmlblSkYkwJJWqxGwgqZRiJ538
vP1q9T8aXMfnu3HgZZHNtLiSxoQSVUst0L5DWhGdBf1Lr7wm+cPts/tgP7kRM9lpoEIgjaoQyBgd
QFzgNa6ye9CuKTAW2rkEqm5np08U9QK4UfDCYk9HGhqAqWVu4lZvPLIBrhUx0UYysswwB/xD5hfK
zld4OZgiI4ziKVgbphBuQCH1eRGVd9JM+Jk7vWl6QE27GIyySXpf1Ody4j178ryfiTTjLEV1Q486
PuEBMtzRlqy8H78ZTg7qwRxvTlwAPvqef+PrsrW8lEhNMaoQ2WGRi9SqLZUPWhEQDYwU9SnKGrup
7peEN5yyWZ1eDZcdNlKygpCiRZzrerCt6c8q+Rx3j0PScgo6XiJkx4pIm4iWJEI/4oFuCe/IgiM/
STDU4SW84xnJtmnSto2qWyqyAnNNUdU5wsaaDKDfS+/RvfnQ1U8x6CMFJ35dHNp+xNMGzyM2bXMl
lbmxCMKQRCFuhe4oeGpyr5Se2XLq7+0osJLBRFDw+RmYyYCMVCx/Fsp8p6eGMwmqnyrSVwIIECEc
3bY2d708PeroijTG/L0qD01cHSNNtJV++kKmSHSSYj4p8TEkstfKYN5bRq/v0eHKUlsAGKmgins8
R53naTwRwksEWycFXCXZlHUJ1icyDkZSGdcIC1qU2Uks3oXJXXiQ05uNlJUMduFkxGFgEVOR8YiH
Ac29jrU6+X46KUHhGNhjNe35A08KlLYYkuelWKoA685r4YwBlnrTqkYJBQe/3dMB5dEXdvy9IM45
sgsps5hPWlFATF5XhwLMYuWIbqyi7W7nnq14uNaGMbpJrQ0xIhCDPWbBuicyLzpsZeu1ACZbw2+G
tJMgQKo7AOvpglv04L8Ke1tBLHakVnYws/FZlqKLls6O3lt+YgCrvK6coQFJoxG6mRG/4FXPnRve
nXe7MFv5HPPfkaEexLHEbWVWBWwCtOJenuW7RFpsYx4OU1oe6jy+z6MoEAweXsXW0Ssr2dQCVo9C
0aLKcwTWDzcGKuRSJnaacRoUNE2zprqWwFxRZKMzFo1KKKPCmXNiV8XXGg0dTdlF+afbhrRtr6Bc
EnXdlP8gXSLNBOyNEj6ZYu8+eV2yQBg4ddJmpkHI/0sGm0nVWo0NQ4EMRXK7fQZY19qLns0nOIZT
7ngxf9vRr9IYR+9mRVEaGvNjjPDTu9Cya/ZqwEUU3KoP1lqxuYUoGsFtDie3D3fjbgiifYNhpdrh
wcNt5s61JMbZlw4DLyONm5ptXYZPg1t/zwGsXB/D0o7vYB+5J7ja53+XEq4HyTgZHhFNI6ShzOga
O8kLNEx3Wsl5q9h05bVyjDst6VRmuPugMDCDNL30+WxL5oOKgU7jRJIXpOwaAAf/yegNxsGGZmhI
So1eSE+FrNkYAxT65/8mg6nF+6JNqjxRcQERvAqQ72G4s6qX/yaDKb07qRSLVMDZWRLacb0jdae4
4RHPcSKEwVQGhizIoRxpqBOlMghH0RGm6FA0nXdbF16UYOdrm0yvQz2BMujFJrbhL4H2SBEYuzt0
/bgM31sxdmV27BitUOdGrYX4PEuWOksdVMK+bF7bcLTjruYk062MsZbFRApzQGMvVmFuZkOOJtgA
7DqcOKMKPD/6Y6B21pepBOEPuqbtvvSHoPUWtAw77goW7+SYsKDHWUZkgpOzqvQslp2dKUDp7oTY
7abhRZ558XzzdX19fEyEaGprlqYRAtWdCLrb7CF2LSd9bfatUzvNGxf8jWPw7IjtnOhCiUcqGGLo
Fa8fVLRHoKtahrPsdHRjgDj3SJc9OPZP8xKb9ddqMgFD77EEgeVUeh+jl3eymwLtTMFDcGXnBF2e
hkzc0Mxaa6cZBtkPta9MGNwU0C0IBU4dw3VpJnQMYzLkVgU56vnXpU//DHxkez79fzyaoxQ7aztK
bZ1K9LNFxuy2RLdDgJs2I+9+vi3melGif1+XfwIWezWarxLrSa58PTm12e62KWw+BqyK7z/gEpq8
b3paWjQeuO8wEKcE1OZzP/KMu/m+d6Eg5uQrPAfoj31k/5uu9Vo+Y4qSOI3ZrKMAlYEUa8rhcVkK
TkzkHSNjgoOWhwu6HGhziJaf1t1dVNSg5iaPt49yq5uy0uRjrnT1tYxI18qJXkKWRfra9zoWLK1X
PSnuREPgaLRt7Xiol0wNlMKgdPy7ZaTAIun7jsYNB7dnN/PMe9OVsF9OoZJ5+7ab57cSxpQwALmo
RXVAVhaSL4X2NKu4JfAanNuF50oIYwdKaVmxLkAjDU3p8GfpNj8o8Ob0ABIBVzjUTvZk3HO3sOmn
/yMQrqQypiEkszk1GS04BM1OzSBUn1IT07CdYmfjfTfyMictn2/JY6KUpgxKMfTQsnV7TKkh9L5E
Z0BcP6AphQU0Hv/DZjVwVY+tc8gsEKMtoV5o9F4vCmfB4vI1cayDrW5kbGmIcwmV4pN6UJ35JfXV
vfEgaw5l26JzU8vo4Bn1trNtZ+qVakyho4KbXqypB9BpP8nFGC+Gh0HMhhZtu8OjJaf1xpVHv+zK
u1XBwN3yoxQJaENJCQRHufvVbS9cYc+7+W9OoeMW+5eHm0zpszRSiF0+6EfJNRe86wMSKtkZD+Le
eqBr9flZey6+cg6VOtkN8/yTE6JZ1AIE7QgrgwvyJbs/Vz8sT/2c/xxAilIAr0d4zneEN5fMk8tE
GGlELh1p2bUs95kOHJPiOSHAPw9z14q/31aS4/ImE2jaJJmJnsAnas0TwULY7HvpKM933fwYZ7ze
1geW6a0TZQJMZM5EEzJo9gupjTgIoQ/VudlFqp37ghcdQiAqf1Dt0JdFS7DVgPK3tX5T2qYXn0zs
gfRHXoeSa85MIEoLoOZKjYELd2zPTrvXjkOg3c2XbE+LzsjloefwMhZbMinCGJWEXkzyE13ehD3H
buZk+zgwv/LhBD+WdG6cO7ukBKyhztRqfOVMBMTxMBt+kxlOqNT7cmyOgzh7eantSd89Z+p0yfPm
NZTD+zGL3LkET2COgynr96nO3VYYvuWh/CgmklO0/U+rkN60DMCLZdPaiti/asS6C7PRXpbFxRCy
K86CNy/4iHniTQqKQqkkdluZXhRj6CzVAx1TybGIF7JpOgCP/0kPLaecZ6dR8gsKyqMRgul4IN3r
kKZeHFk7q1HBh6152lx5ozaeo5w0dpXWp7kAS9GA/n02OZ2BJYrMwtHqaKvnppOZ0XGsa28xDbcZ
LZf0kmBLffdWDekhHi1PqxFGCFYfZ8VLSX0JJRWPhonyLY+VGLDQ5k8p7nu7lj8l4zK4nWo6OjGd
KhR9BN7TMrenNEz2BLT3jdkcUcUB3U3VgtocL0rHY1HezjOqpKmaji03FsukNMrCKkcThWr9Pasd
ZfoiNpz0zBPBOGsxhOZoLhAxLwf0d028h6uc4Zt/iOuGhhktBePFfzx+aFjuXQoEBPoUhil1dwjo
vLi6bz3JSe3uXDoFL1lu6/Vb5sd9fpW7shb1NUor5BKzuUPP4bzkqhP2IUc3nhimG1p2iWUUMlxc
Lu/N6qSPT1MU3A7e2wXNVRMm6xdZq1mglkBB09yX8rOYcx5/t5PD9feZLF+MtdA16Oi6miykTh/X
p2QEzX0uv0fdeOzz3pXgard1oqH2z1B1lclkeqAfKJ1Mb67pnk6bZzs6Ucl/LdocqFelqxz6+VZW
0FtA7MUAn+xW3uQLweBaIDEKdyVueuoeKGKfTJe2lfND/MCtZuh3uaUjk+DLjDTdXEF2C0ocFVZv
7uV959HlAcvl1mo8Q2RSvFiWVYcZZ8TwJ92bHeMbnv+c8HP6ViW2sksfKwAvDJ9vf8XtEuZ6ukzs
GDGZ0IQjZE7jU1F5LQm9JPSX8NDFCcdgttX7XRqyS7FKU9chHjnQFsjy81BVgZ4KXg8849sabY4p
rkpQdhFWWzJjAbo0NczqrvDCfQjmZhFAIInLGy3e9oHfwV1l7CMcs0FcQkTeFLyictk8yVnhzcW0
s+rEnotwn4+5Aw4zl6Pi5sOKdJXLWEpb1SZInSEX4EjWHNrx8rWsviXRsUsiN4xfpsk1zIl3sNve
cJXK2EpoqCke9Cxoeyr3qEx2mdMdtA+o13LHq63/odS7SmNKvUwfSEEf5NwoB6VqEtR+4pnu8gD2
mIWOwYNo9/apbtvnb4EshavWECKKA02j01mosDuLac5I5X06Gor/DClXKUy2GftZqUsMuH5ckGo/
9SlrRgsQLdP+AL7j7WlSE7wlj37UVfhUiEYMOs3rEnHfJN9l80cIeqGZN/z8D4XyVS8mBaV1aVjA
csPpObND7ihjuuXF70gJgFKTeBsSPK2Y5NOQiuRmC2nVz4+RftwyNT/zBhDhNi6AJcEM7qSHgkfR
zfF3jclFJkn/5+/iITwolGziEAdYEeV0hbeD8vUsmbAipW2+iCkcbV6WsywNvhp9HbVllymGW6YD
R9rmSoYhw5VMiU51K4ynqS04gKQIh6l/9KAxbHJWv6tA5c69xDVcPnHH1tdbCWSB+YclbTEfQPW7
E7pjWD3IqsNvQ28mgrUYxtXqhYTJIkCMvBu9xVUCc69e0GdxZi79DrU31svWohgvi+LFqHQS4v2+
OEuCV/Perni/z3hXFeuG2FtQRbP24/imdhyH4n0Rxp+sJqr1niYyK7+YwBwW1EOZ782o9G7H2M2o
vj4oxoOAJyJh2xUHVciXNjyKomfmQZk9RCRI84dM+TkKrggSTOw2TN3n28K3AvxaNuNWpME6aJlC
tl4dKZtW03pK+HhbxuaWwFoIk5rjejb1mt735p311O3LSxckTufhOe4Ds6BwsA/6PB3CC936Sy6h
g+Zw5SNE1vbt/4RnMky21sxuTFQRJqPmhj0oD+JAOBI2L4VrXZnAkVrRODe0IKBQsVoQ3qOL6qr3
1mRn+8Ur3LZyDMXmasYzIjZTx6IW1WKFD2kF+k7zJUzHAVQf83EKxZPiMk9tdsNWempMIFHkoR0w
64Hrm7ksTg7gKkUwTsWS+pM+7mWTXIgw2IrcAa203omV7kjN7ITx7CZz4+iLApqW+hg10aUsJGcw
LLsnudtpDajQNE+W71VhfpS66tOUaPd6oTyKueEJWe9kXekpeW3yPtxWglkrJP+9KOi7cZxEzCx8
LBiO5+oseG1g3dVHSi4Kop/PyQVcCQH3PrVVtxqKKOvIbeD2sRibNIAXEZcjmHVTYP42GP+2sDKD
MdADDwyH/tAf8XgliLHMxVy6TI8haJaJU7egJZDrT8DreovD9j7Lm4tUqZwuzHa6+S3TYPFJyrqZ
GmmCTLqU1b9gpzGy09fJo2+QCW/xYjOWrYQxJjlpfZtJCRXWnpL40Ai+1bu3A8hmTliJYIwEjH1m
tSgCKlWKSCA39mQ8taULTPfgtqBNYNSrWRgsf4BZNXFf9FBmdITLL4bi6tzvYlf+vOyElxkm0uFx
RHy0AG1SY0Sfe9nYdIiVrkz+S7WmEBIT/0G8B9MueNWHo3wPSlriS4ceUxRgZQusZ/OOd+fYDmUr
wUw+zPNszOcKh4zd1G90KqU4F4Bb9I0H+gRlIRP7tw97My2sBDJJUKqWSOwmCEyV2Z51MxDD6eG2
iM0p5vX3ZHIgCgkzVwlkqCBboaDU2a4NhMhWgXIKFIQyoK8yuVc71r76Gje2yLv0cH2RCTS6oqh1
leE/CM+UnITywmUOFhP9+PBvnpnXyjKhRpmMQRAKajp4YM5irD5IxOs63jTAdpV+/XBsN1TuZ6xZ
DZAjP5hO58JWsPxYOJmj9nTiBnmPF645MebjkFdXRzVWS6n70GwxzsmiOHEHHFchf7ptLjwxTJyx
lnHQ4wXJSEWzpJrjYJZbW5p73lMoTw5TQ5NMnDDUgwM0dTe7wzjqEVgrHnGlnxOm6GS/8vsjd0WG
E1g+vurqDGUrTvuRQKh6rk/WUxQUAEozn1WXAIIk2k8OhQDPnYVT6t7OfyAF/XuC71RgZ0sWxC6i
4OLx5pg2tS+F6d4cY6dNyx2W/TmfkRfKPkYlVqommlFFkwaZ9afylDxSpNMQDSq792dXec380Ltt
N5xI9rH0uZLXkU6aF1rENHkQJfdp+Hr79zc7z7gOI5NLALcQdSaMDWVRVzJQgdzpQjyKWRM/6fcE
4LQ/9Wc6dvkLJt5yQ2KHolNx1Ns216t0JoSJ89gpk4iLxBC+54Dv6smnWB55leB2kr9KYaKXlS49
nj90DMkE5b78TJB0gcuTnQyvQ4wGePIxg1uIvN3DfzCW33LZgfekz029zXC2BGSTEgVRQxNMdSlt
OlI9F9SUc5jsythAStIVwNp2C/Kil89q4gHFhnOWPBlMHDNLORnCHjLU7lGOfhbA160HbunOk8JE
sYZIkWzNkDL5wF10yqfhWB87rE+qfo1xIwvPJOrjbUfgiWSKIyJI49gRiNTqfRwe9WgnhTyD4Mmg
f1878zKPcRFDRkvOwJ101KS2cx61CU8IU/to1tRHEj270SgDPGjuajX0ZXnY/7fzYuIGHuMw117B
tsfSncidpNuDzAu223nl6j9MdJBACNuPCVQBtBVQTWiRJRi2QjGCwRj18DH00tmYXxLuedBa23H3
KpoJGegWdgWhvkQUwR4FXOZm3io7RwQ7AAaOt4rMOU4wmdFIyYaDgKmX2x/pH0rE32qwA2C6CnxW
SYYMowICQERsKwv65gsJ3y31qIJoXcwie1j2VeLflswJuSx0NACWh6kqqHnon6b60MkXPToqPNj/
TbriVfZip91rMRoj8JLSCBvuknfFHy50Nnz5KniNO3/TKxDSULxKkD7pvI4yT0UmYshZJI1VBRPp
DznG62bILR4m9F97H3BvP+lW0/8DlZ/j3uwY2IIpMKukjwLzbgZSvuT259St374Ve0xN7eiAEu/e
SE39zzbD1YaYgAJi7YjoMz4lvfLTjQLKH8PnQuHaKhNRTGkU58zCt6RTpknQOBXQ3Yq94oncESve
ITKBpWnrBHkZKuVV6pnE8LV0sku95NwReR7OBJFGEIwCG7/4MOVDBfCW5PNtJ+P8Pju3VQqmoKVY
5nVzKzmb2F4Kc94rzSaqyMrD2GEtyxST0ZwgQ8BsJV24D+8pVkop2mGA64SbPUfoVgBOjjt4yPEv
9ik9GXRT7RWqnVLg3rmvEaq08F7gPTv8Q5lmSIouAfFPVZhqo5X11rDQ+0RnhjpUDkoG605HmYZd
S48yCTi3P9u29V3lMYFjsrS4r3XIMxXV1sAvNamVraQGp1TbHNs2lKsc+n+sy428bkwVK+lYHwA9
3Pv4Mn1Nn8BTb5vf5k+084K+hO7w8D142jHhoh5ivQnpQ1uzeJUCWiNvIv9imGmtGBMp6iQSVbOm
nd2uD0QcXNGrfhGn3n/7TkyUEMYxVYsJmoTyeWy+TMTPepnzkbZd+PqNmBARll1olQV6OIv4TZfv
zJjHsLDtRb8FsM+QmRBOSYonUTervzX5vlBMZ6JzG+p/NTeWItwSlRIPQzDryutc4ekXi0vyxUSF
6GheAxM/NL6wzyX/P30mljlcH5J5HumzYV0SIEbdt03iJdm/emm6OpPKBAnNjEC6TWt3vboTqrdo
4DxOKhxLYInDl7Fbyj6EUUeTkthmioVyEn+zChANEWNPpOEpTGJ7KtJjSbL3XisOc9t7S6rtDaPc
WRYge4T+3BSNaI+x8RWceZdGxfDKgkecLD7K6vKltZLP5di99Dqu2svUApDACOpce8wUoBp15U5S
k0NmzYd5Vve3P9Lm6MTKZ1nOcmOeUhMk39cgW+x0zLTRjYDI5+3u8YyeiUFjHC1CQYWZ1bGp3icA
75WFnZsNJ5JvblsaFMfEFDXJ+gNTsq20yrREMBPSmiU6gtjhSJGh6h13+XvTPK6S2F7Cklam1FMi
TpqkAM3u5oIjeIOT30078Rhdwjte3bedF1cimecXWcmsuMfMMcbC43vZWwLLCwPpYNoa6JEsl7f5
uK0hThNgOhpGAJmoriaJlIoWDYWaR4rHovjEMcHNhzn1KoCJ51Id/u9FtVNGIFWc5NQdzb3Wx3bd
nMLS8ELyLHC3fjcvsSupTISPxi7NdfoW0RC/Nh5K633q70clstEy5SST7bfqqyw22GNwpxyxZUxH
OUevvc/dPLb1+wQIVOidpIH81hDAEgy8XUjOl2Mj/6SLdZyaCF1VZHpkab4NZH7nfDwaX/+4hWii
aQBC06IT2n8vZrJ61Bc1SQEvHNv5iRaisV8fawwnJffUHnm3880yZiWPCSFV2CxyQvmjjcExw72w
OFrHGWjefu1YyWAsPo8HgGZRnw7P+X31kD8Vu2inx/booyt5og/GKo9MettEVjIZJzDGeGizBuiD
mi1cslfF73cRCKz0vZABeSe0x6f+7d/skRormYwLZF0TFTpFPIytndYetZGTXDbDPfjFgFhkKKrM
blwucgrcpAY3x2W+k6Yd0e+K8cDnONs2wasYxiRiWRmytoUYCnMY7ignhXWXYCLD2tGpxuaNY/Lb
JniVx5iHlOWdgvcpXIAwSLDIXuGAbRDvfOBrCJ3iGLlxEB8ynlSeloyBDJLU9nmDyeLBnz7NXuFV
yDPFWfuiHYYdSDt5D3DbD6mrr8dYR6STfJoqHGt6Er5ZF+MpuSse6dxh/rMOerd6Hnbv5oWSHAJT
Jbh9xvS3/4wqv4+Y7cFpaVYShcI/0OEeyvMqnFVfDHjdxE1iE+OqI9uHM7Syw4wqdFR3ij/u0kv4
nDiC3TgLAG3d6lQc4ovhUL48UGo/dn4GeFsQ2fQY9YkPJkYsOIULx2PY9pyuVynoh/H/DLHshwse
XoTyvl8El+Q6R9R2jbTSnRrc6hq6kLJMsCWNG0j83C2CB2xCu04Md8GSl5kLdmH1D/IU+1NBOBe4
zby0kkz/vpJsRrE6lTm0nMJLjtVFra84GZc6wy37YbJSkS9CGHXQzdCDTvisR7ID9rBGPcfLRSe8
yyJ1+FvSmAAkLZmeD7RDNk9DMA5pUFuyI9fCqS5CO5u4JHOcUMCuY8oFtsZ6Fd5Ba07sQzsRhtMT
7A7Td2Q+1CIn3rEEcIvWaoteQD0LPVT1KRLOVcuLbjyTYIJN3wydVACAEMNZAJX2o4fsXAMihU7V
AUbkxbzjsRFzPI3t0bWaIWb6BIHVsti1dlCjH7r+qs7fbgey7WL9autsn44k44yRY3wrMdF9wKTs
BlXG8knzVAyfSt1ypUbxgVSKqnPeY3DPtkxQkGa8JgDneNmeXZ5OddMM+ISAoneq+E6yfnD05ERs
dvFlqCJpGSXo2WH3WnXGs37of/7qNcQXC7Y5eflr90pqmw/Py9OOiSczirXK0qFdlzyO6jex4k3X
ybcdnCWBaxCgloaGE/XhowW+i16yBKU7TQsg7Oa0HHjqMOGkTayeLBOOEtOtZ6UjdyLWTm5/Lp4I
poRRTSGuMg0KFfUxmw7pzOmw87yLKVayLI9GecTvG0SzsyJQEBCjKfYmkbv7wYlOLAucmmtaJNAy
JZzsfP+xJz3Z2NUBnbnmxO+AYsF0Eq9VzHFrhZ23zJU4EVIB+2SdK+MJtMBSOl4895QOk9YIXHm3
D1Rh8VnzJIVZpDjQX22GGuicKQawojP25X5GmJWgtMi88mi7OfQ7eGH+6++JOowtrIOLONtfiQZg
/56AtStrN+z6Iw/PjqciU480YRdZ4QxhRRrE6bsQYT28Ba8pB1yJJ4YJFimW/xQ9x0mG2Zs+nc0w
sNI3ubA4Hna7AlHYe3FbCC1BCw81QZ/bYhVk8wWLxA1qRqE37Dja33bof7g//lUxKywmkRB2WPZO
cHpCoM5O+RxjfTN2B7ubP9hvgBnutFyssdu+p4hMGDGlTA5rAUJNE3eeITkKqeoWWsFTjneYTDhZ
JHMoWlqBqLs5t+mLburLqY2hHQRh3LvgcxOedRM3chNeZXI7sSns8nkZJfUkU+wL4olOuCuAjRsF
81nADXPwgAH6kAD+gd6BIu7sP+cKprBjl0k6NlZCsUW0zNdfzJ2BlT2w8eDG2fvVHsoXmGkdwMxj
7RAD+MTotwtNsAL93f+VdAzFgmJ2daFq+WWT3odgMOk0/TQBbLJq0y+GJbjhMt7XyaDZeCsB1PKT
kuQ+x7o3W4TXQPQRqFY3BmLUiza2+Ah0rbb0w73y0OwLt3R4IY9j0R9xfyUonAAis9DEaBT5IRws
Lx11F7AX3m2FOEGIncwcdHFuZxlipu45TDVfwNrTTH4qyY/bcngR/CNsrPSxBEsZOlq5UNAr8T05
aHc6mHJ13GTLc8OZcqXu/uc9yDDQclex4cH2G0N5qOIihZuWcvRUVovfpaJjSsI9SXIXG1Cvt5Xb
/lZXcUx2ikhfZboA3YRSxRayGuRRC/6bnPOteFoxeamqyjCWQ/reLcd2nLyT6Cmbsc+h2uLAu0ny
VGKSk2gmmAqiN0mzvSvjz12+t2AZt49tO6Bdj43+DyuTkCNjyjo6/UD3YGg/p/fJHtgJvC7qdvC4
yqE+sJLTd1iilmhh1gG/QAdpbIa1Tmdy0kfZFm2sUPMuOdvGrksSmtEyGMzYUC3FZmtVE4qyAXcQ
wwcL4WOJ5WZhV/jhI2/9frOEvgpjY3NR53OZgtLM7ax9ot4VM8e6eb/PxN4wElQ9pIgFRKydWcAh
Whovr26a20oHxoNMTMICZgIyWhe8wq/asXjBAC7wcLrD7FNO4/xFApIW536zGfxWUhmH0ha1BGUf
sooxPAGk2ZYr0S+GQznwNqa38+dKEuNOSpyOZvELa5r2hZUg9c378ghqVa/29IuJ7oKI+2hzTE/1
2Xq+7WfbDbaVdNbRGquaWwq3Vkv6wezVQzUvz3Keo1ivimCM5WDUumMk9a/iILi3hfO+LON8WLae
I+xfophO6odIjQNBj89qlnGK6e0x9ZWOTAXYhq02FDhiPFssvvqlPOXPGYiGsL0UnpSz9kD2ol2f
KSs0f0WE5+8fU4irCFPFCibGTFqe4FlNsDMvvKd0XM2eonFVnEKQ5480rK6EDUvdZykNLoI6eXNT
+VWZObc/2mamuR7mhzmvRJRSqVYpLTXDOdoPlnnWBrhj0nbg2mvT53HR/dsCt0eRVhKZIENmyQo/
CDgS8LRc0InyyI4+Z4SX1pvv61fa4GiOvN4b5yg/VvJWejblMKkg06SA819V4dBHn2+rxft9JsA0
ZE7EhuLnltbOIMcl59Q5PMOT6T+wUqCLikrAKBXejluQ3eDyjw3W5DRi1wTvAh4PeG6TAt5YfSUm
kPRTokyE6jMDYlD0VK89aUBASV7IL0S49ufklV7ylAbpHdr5uAVFX3mFMe9MmYACUD7DinL8D8lg
OJGx7IWWh2S+3VRZ6ckEk7LqhxjveL8mTacTwRV2sqVHYzftaqxg8h5buJ+RuVaG9dAuowF5oyP/
H2vf1SS3zXT9i1hFMIDkLcNwwuYs3bAs2WLOmb/+O1jbGgpLDZ53/VX5TuXpbbDR3ehwzpHsqh3W
GTxynF0sobiiA9ye2FxpxzkQU8b0i8nQ/EZnhrdCt2mn34RHw+t3vUvf2Kau8TTs0m+XL4NIS56F
3WzHUA5jyMXj2avvM4RA+a7zJB/YIYmwc7c9LnxWU+VcitLNRSwxP9l6+pvmTdh9bN/KA7sYRHDP
t/EOVrK4/KXJ1MWYZcjqkL8QBpPlYbkG8b16AvucS78w9APZHa4xgf1ddjsfr3R8WCJIaIQ6cw4n
piQzxwmGxFjaWrt4BNi6bfjgjhbW5LZjhEYVUMVrlmpwd2Suu2DpWSFQmRx5+jbXV4n0Js87aRQc
7naWdhbEXY6+nInUsoKSRu4DckgLUMtUd3Mq4m/+zeGdBXH3ApOJ1dyzZxxDpVUZKq1ss7oOiz1E
CNDFTOLDG5X+lMZ3lpUMQKYKQAaxbG36CngKJWcIMdnBViHpg2jheXsRYiWOuw0xAY2Bxfpast97
WIO4AneoUzrawbr5zrYwLWAepDsjEXaSRcfKt5KlSGlqi5VMYu1JIq8xUDH0Wxp0djP+mJrUtrLF
LuPn0BLYzXagOB8wdxeCrG9yk7Xuu+SKFIe52wv8mcAweZTfGZSIRcOK0mb2Uo2zVyyvrZy8mpn+
ZqrTq7ZUDlXB3J7CjmDCzgRCliY7tBRUCAb9UdaiWfztXPusMRee2zBeumLBSQfpMehYE30vmS+X
tRbJ4MIvjQN1mlrIkAaf5lfL4kXD02URog/HeRb0UVJJZ7je6nSiMdYuBW8F0e9/cCgxGRP23Trp
OjKeCvnt8t//m2T2/B04RxLTfkgM1tI1r+Uf+i7bTacO5KO3oC57ey/QuuohuhdO2f0mwP6Uy7eS
00UjaqxCbsmyQTYAp94Eh8rLn0o38kRDW7/Jks7iOJdCymKqc3SR3UqaJUej8pXeGrfGlJ9Gsuyq
afL0LiE2ndrKrrvKK3UZww8APJEKQR68bZQYsbVMahoGPzs8pqVszAUmvBO92Qd9u6+D6BCUoUDM
b5zoWQ5n/PI4VFrGoH4Un+zYNC9WoB8mOzwCfwB46boDetnn6Lr7ItqZ2HaiBtEsHc8RJBqcM0vD
oqhGBg/A5oixfA0wh9Cfd6pX+SJZm4dpIKQTk1A8f7jPGkay3IUE1yPp9sN01cmHMhHccGXTda5k
cPmSUcrWXEYoZbaIRZ3LAAGsGzDCITq95097UGliLwAMwSlsVz5NHtbMURmcTyIImc00ZvWXcAcr
941MChPaDujjjIDgyvf6iC5OE9rq2DqXPQO7+B9i/koY80yr51o6YPeWsLq0NGDKox/vsZZxIwEh
s+96dyqJn8zJqySqs276u5VULixgStBUFYaMTCb6aOrjg6YVgsEEkQjuYoxLX9KcrarOw5cG3alR
4LK3XdtKBy4mJFndBiXblGekudGXHOm89FwCgLxBOq88XP5MIm24ADGXiWH1CYTVxi4f7xMxdpfI
/rkIIZcLYLpDGMJ8bJ6q3bQHiO8V+iHugC4aI1U2PelKNM6x3Zo9HyIfH5p56juJGULjLqAlyL2q
sANX93oQYzcYkS6xlyBqxWyfpalSw7BkxdR4TZd2HuYFLlMPvhh0VxCRT94+yp8CeBg0vZr/ATVg
pePpSn4Ojxj79uzkZn4Dyg4AvMifnyocG2eZnIsc8lQvdA1KhTp4LPOkKG2jl91MK69pLoLNFinI
+UqSZ/LUMsC+RArsZe7sthntKrszkkngnra+lYnqvYWuGVUVyjmKaa6KLg+oilrtm6QN9oj978s3
azOOmYplyYZqsQPkzKEA9EyazIaKhzJtbNkjoOIYGkfFgHS6I517WdxWKEMlg+pEYeGM7wNGAF9T
xiHTMG2WO4XxhdRXIZz7ZSGbp7YSwn0fUJWnekUgxIyuqfFSYAT6soDNfNLUZR3w65oM8PwPzq8L
qVU1misf430PGPPiYCYoj6YgnMBMfo8G9Kz7QF9JJQeDfQLpm/rpKsxCIYyUmbMKQjAQ07SthnIR
mqg/KFKP5hVT7RaaFuBPZXwXQjPZarObK5lcPKkmtQGANTQ2O7B41z86rbPr8AGkB3Yr3cok8uN+
tGXr/rKumxzNa7ncSY+DPmRyD12HRDlkU+LKjboDXOwpjvuDViipncnZ81TTt6bu/T5ZjnFJX6xO
fmuj5HlRNHeOkDn0ZnSojchPg6Ty5EV2NYBDZNOwS+T6sY3NG9WSThqR9nkXOVqRz+DGaxWBXW4a
/+oMuSgWpgRfLYcukvTUtXdldhsPL5fPa7OUuD4v7jr3VhK1LdhekMcx2LboHd0TgMD3E4Z9Gju/
DTGB1r+KCqYCk+R9fl0mGqnHTnObNHlSenIVDd8vayaSwHn4Kq6nclBggFWq7KsZ9PGDLLhYCjMm
PhvEbcbNIiYOkc/pG72IC9pVmmtN1SM4Ho69AQ9CI5xb1dpUmY+0m49LsfiLJF0ttQlGEulJGwaf
jIudD8YhKq2TAQoRIk0N9jW1k9Lke3kgfwDezouCCD29Yk9H/RstjMxWdFEJZLMhYFLZxEQOCoGU
fysEChhLM1DDuOpY505SoJ6cGzoGdHqgNce3xWI58hBhKsuytTC6HYNkB3h/TyOdo+WNPccMlxLB
YGyPtG7dcMx3ZSSfrFIB9s3yMEtq9u3yh93cqVr/yZy71nVjqPoGX3bYzd5w1/qSU6JGa7MJ7/GQ
HDOHyoK4uvlSXstUf837ozgj+aRBZnucdtkdsRM39ZXHf/MuUZ9m8+avvgoz7tUzI8q1qu1m8M6k
SmHnUdrZJUhXpjkZBZFp85ZQPEjZ+rgi88kd7eVhHLQYt8QaXkotsLtetNe6qQte9FgPQ+AjOnd0
UqI0SgASJjdpbiXtOpT+MADCKbAJ9s0/3MSVEO7A0jIdWiwPsgDLyuaThWKsuoBuItqnu3i+Ej06
RUqxf199oFppJxrqUGo27hL9pMMYEkEoE4ngIqjcxjW64RAhITmdMdEQL6+AthCc3KYBrA6Oi5eq
1dM8nnBwmXqXJl/LSPR23VTDJJoG/DldhZ/49aRI2ZTTnMFHkmlXZzeWfB/Vz4Kvv6nEWQb/LJqC
eswCJkORVF+Rmrd+MG8lq/GlFBWeJHs08uFPZe4cuZE9A7U1qZldjPh8iSv9M2Fn9adwYcfoU1PN
TPwpfY0JMku/p1H+mXEocyWDXYaV8ZVArjJQTWL5nGErTuQAbFLyogh8XqwFoHa3onDNMo0P18vU
TCT+GIjC7vavEpMxXTp1Zmk4if/q5SJ0Zr3xgkr+ntUgo7YmT0osQRF2M7iuZHLZz9QXaqJQ2H9F
akdVpTeMF9xrvezR2XyhWbm/bETbNoQ4aFo6Zp7fG4SrQ01jlS5BWLKXxm0239IxFty07YtwFsDf
Z1OuF1pDwKBaR5LO98qifxmUSPCc3tTDAtEQXq/UtPjtmTbStKkDD5Rb1feagWybfPvEQSHjsWRL
xiOQchY+9oqcE3DJuXp4F3TXiioCINzW4CyAM+8kNSSpKiBgRCIFKrfSzjQzE3yN7Yi+UoMLSwkd
86gCLBIS39F0dIz4vU+rIN21ZTfxsmfRHRKpxf59ZWBy0ysDBtYYbqvqqOlkB20oUGpLBPbmNQsX
VVE0/vnfRFGAlw2e/7T5I62fCDDRLn975qx5P7AWwNlwDuaQvJkggJFlpcfUX44M9lw4TcgO/5Ic
zt/E1SIBDABy2It1cYmtUCdge4mqw7ZwpEOVuJc126xPrlXj3I3RBvJST/rfOB9MZKy7hkN0NN9R
5Nt/CtNmLY+Li7rapH3bsaNUu4MVNnvMrBx6gwj0EpgEDyoyJI3e9cwkxuqbpoMysfjMCu5KER6T
VCZGmSioRrmN9VW1HsVGJ/o0BucQQPu40AKu6L11okme6oZHAHA3ezYLEu+ICBVKdGacawACvomX
FuQ1KrWLOX+oslIALSgSwf595QyUcLaquWRVNOvrovwPN3VzZHT9WVg4WkkAZ4ykzDEkJIfhkN7n
znfjvj/MJ0tQ2N/URKOADgf8g4K05Fc5FPBZS10DPrOpvwztVSQCYRT9Pvfxq9hK26QPgAqSm3ZW
N85ULAKvJhLBfe8MdYI00aACHR9k+q0Tzslvdsus1SFxn3uoAtUcZUiQqrA99Hm3M/POBcjuYWoB
W0Rb7T5Oe7eWpp1spYtN5WKXTeqVoeT3wxK7bVjcKXm6L6cRMHLTTSA3tll13pAvR6WOr7sgsBO1
fyTacGya4ROp0fqv50wp6bIlqrD+4UaFaYN39f/DJ+ACixyM02ixr/y/i9jKvyxdJpRqpkIU/qnb
t0CdmXMwoY1EOumkc5M4u0sSUdFu05jOYvjKVmzEVlayTx1afx9W+6mV25UmPI9LPuGvp+zNphZf
yZDbjdUIbsRW7r2WwF26pgmKsqohYYxbWysxBdruG3oX0cqRaXUQhN7NaL86Mu7+6SSqxmCJkHpH
7UFSph+YNXgquzl1AllyFmWEV6n2Q68eaJ7/MAqKPeAWJDOlaAN4W22Vyoqm6xZ9L5aufKZVB4sG
h4NrShQbm4JPZdtD73lnGdF+tD7TrcFj46c4LuUwK8VMsvD/ZPTs3nxIpKjMAKNkFcS93NEOJK3y
2cAqJdGfqeZp4XRQ1MZvOtGCxObtWgniPJyUgPeHKBDU1n8M5WTH1UECVIbAUpjdXVKH80TEoPo8
D5DCwFwsoPGChQgdlMJmlK0k8UXINZuXeaUV55YA3Fgmi8WOL32QzT/E1RGRAC7RLegw5VGLRy6h
oT2hY5ckn3lOWSsdOCsjGMqfybu3CG/k5jaQRY+CbR1Ui8iYIcW2HpcBxGFYNWkKHZThSi6vQW4u
8EYiAZw3UqewTPsIAkZADABOUET0Ivp97pKM1GSDnPj9RnqK5Gvs6f5HBdgfsPIrwIazOkxSwWwj
0N75Rfzn5XuxrQCAsXDDwfHA19gQN2s4QzhQLHrZqAzsgasuyAG2k3Ckef/I4GtsSjbPSlZDhkGD
u0Wdr7DOP/q9OWFiZHkJsuYop7lqA/HcH+PeV9XyOsPH+oSiGKkFmqllWsjCfz3IJaNYMZvx1mDB
laL3IE4GtxVdyeDuvDnokZk0kDHswv34tUZ7AYiBGdq0bIx4EGGbbn47k6CYggc7yMS426Ngz1BB
VoI6BGDoMmraaZe7nzi1lQju/gylpiGe/3NqLH/7ZEqyEsFdIUwnKW1qQQvap+jqlntSiHY6mJ/6
4Puxj0kV7ASrKET++u21Vu8wkIv8zaqJnRf1QzRWvU2m5lGXEpfm3amsQ/qZm2sR1cIkHf7jKypt
08WdPEJolhW2FIw2UT/TgrFWInh7izEYMMoQIdenNL4CBu1/1IE7uKKZliJVWHo1Bm6xBLUtS40o
Y9yM/ystuChjxso0LAO0kJJh1yblHerTTpSrAgewmc9YGmCzAQAkyypnZ0Ud6ADkZ+/mznBVQ7XD
gFzDX7iRJBoR2riYAGMhhow+nEUNftClD2bStt2guYvUOGak++kiYtjYamWuZfDVmSWpykkGAJdr
9ZUXGNU+N8LjaM03aEzcNDV5nPXltoljN2q1N0a/lKWmLVXNtRougtxqS11YuIwCOJo0qCD+er3C
eJz0yZCJO89fA3oAqPdlJ7TlV9W1AK7g1RO9UjIKAaNDdsGx2GFa1M5+sJVq6064LbFhj2tpfLga
Mslo85AQV7muM3u5qh6tB60CkSG2dd+zxeha/iZa5N7aYf1FKufM1aqzuniBVPWWrZFOhR09Kqqt
Pc53izNhLrDC6hl9HrEUBhb3QvAJRTpzfp72tAW+FKTP015P7rPG6YIfgq/InAXnhX/RkLuAXaVL
ZjlBxvBdulIfCVgGm8ehY7t11/mh85TddBO7vXDKd2vu7BfBzH5XORQWCuIxSnDTyS2jUSd7gvle
rLxkR8CG/MeDZAe9klWYed0UGpSUpZtSfZSNb0mrCbzy1kzYLwpxfr+U52hKQijUfR/cxS2wrmSF
tpzYy0PxQ8ZguPYau+UpFvUhRFbChYNlLGk9ZCpYELSHqDkCHtIuoy8CM2FmcMlMOG8yZgqR40gj
7yXbxW2d/q8KtATlYcDiXP8qeqdt68RqVBj0Nj88cwFso+EZssC3RNfJdBVlgBD6RNcV3+ssgzPA
DotCpjLN5H35kTrpPUZAgHrfusyDYWRQBJa9GRzWAjkrbJeCVLIGga0HnKIHOEwfzJOMtSJ5YIwc
WekIN0K2o8BZSc4ok7mh8bjgIJlMDTAHSHkGvLBHt7nRTrhpXi7oV24Vqn85V84eZ61qJjOHSA3Y
6uGxmB/n5K0u/9I1Xx9rTy1iu1SeP2WfZz05+8RCl6aYeBe7mBUACBO7fMoXxAkne2BQ06J5nq1u
4y9KcsEvktuxHXomz509Yxe/73nr76EIxvMoQsdnP/fx+v1Uj7LpzJUDQy97rpcc4pIDI/wD6PSh
PYgJfTaysbVW/NtlDszcMJhWWQjKtnKXFQTjlc/V+IkahoqWJggmMHFMDf7dF6OhbWK7grhTf4yT
O614u2wPm/5j9fuc2SNZwHxxh9+P5S+Ntm/MR6sUxJTNs1qJ4My86S2pk5iIqbwe6amTwZYZ3ISq
gDhl8wKvxHCGHXWBmdYLsiwMr2ZBCTodEbTEti2vRHC2nJIuK6oKF3baRXeyB/bWvzCW1GANnLEa
97It/Xn562ynjmeJ/N45aYwyLnOcXesBQ+YA+h6kjsqj5Gee9UV0VwUnyG+d09hslfFdmHaMiz8K
XRdEfoGxqVyaVpaV1ZYl+0SKpyDFb3xLmIhujF+vLwz/TpqVxSA9MlF3iN1YephmbxwH2yq9ukbt
xDZbR8UYuuAzbQb91WdiJ7vyOpVMiQ4C0r8/k3xdO8OeXrH4CA0P8U5ISiu4UioXINNUMqo+hlmM
DpBwmgNgeU7Tq+TUbvw0u/k7hkZyL7IP0efjfEUetoGWsHdM09e2IbuBNjpD8iI4S3ZPP3jw1Vly
7qJQ8izRTeg2fJ9Qh8J0il+dcn/xlbvK027/HkownmLZ/gRh6y+mw3mQsitIGtcwHZq+puaLnF7p
w71AO5GlcC4E/D2kCBpop/nvRCePktPumr2OJRLlZBxUkQNh764Lp8mzZhRpNOdoUbAcw+nMH1b6
1Wz2Xf7WxlfdYhvqV5K7rdkLLrrIU/LbKzjGhE1RsahPds2XZS/fYffDydnjz4uOwkcv8xyX1OQ8
SxJpWOTNoKZy3bnmsfUDV71RfQDru2LMpC26+7Wh8HxJ4LSSIlWCdmwOuz7mR/OIp6fHCJNLZ/6C
NPXmHRzwWXXMnXYqfF3gcJg/uaQu52/i1DK7mFlR0NOHlEQvqintBZYquO387gwtpKHLmU+LgJz0
OuyKg+L116mfjnb9FuzMWwKuBlU0NCuKeBrnZMoo6HI9hdjOnVyGyz6cDG9yLLAKj/tPjD7+8iE5
X5OWBb5kx4KF/BBlh6UXHaLgumucSxk0jWoTK4tMsBR9ryP/lUA0FDyyth22ZUXPwc309+w8+Vb/
CNyYhNQ4PQYBz3AJ0wOTJKKW2FrHXB8c3+ufytLQMwl6VZb9bhjPw2v0Ojmju9yzF3zlW1icF5ym
wCL57n+NQf4xYZUty9gv8Zdgvkli0fqWSAbnSAi4I7KxY1e786IpAHeEai/B5F++XCIpzGxW+YKW
F0ncszJL3dzpyEqqepdXkXNZiMBJ6LyTWPoArG4Qgt2Jjt6T+Pvl3xcpwf59pURSBWYQxTgqKUKH
KC7drLlKRCcl8rU65w+Mes6icIAW7wytrua14IQNfc2ldn8V7ZrTAKMzdxU64N0uO8jflv9qEpyT
QOcqoX2OclVW7evoJRx3Xffl8lGKPhXvJubcGnMWLs10j303zfiPaYfOpR3mGIY1kC2Im852cqgO
oDoFE7gTANmT+Qegsb5e1khgHPw73MIq96ibeCCH+inKnFLB/KoRCyx8a4dv7Yb4Z3ioROmEmWzk
wdghA2MCcJWvWM0t9CSgOysZGOToLvH6b6I6qcgsKecnyohi62Zkko8DQHRsEIWf4geGWxI+t66y
y/aVP35nkNKNUzhqYouRrbfLZGdnTzkvYuqBMUkz/obaC2/UXeGGnuHlfrevUIwudxIAkQR+a7vM
vxLJ+ZS8NyxzVGBHGcag8/vwa3gdgzfFaG12DVXsYHR+4eff8pP65T8Ga74jOY65US8p1A3Tgx7f
aqmggCAyWc7TtPUSE5mlyhW2QLs7MG1asQjkjPmKC4kb5XzJUtBYbpkObWMbhzRyWPCsfXqHrMp6
1m+Ma7g1AAlb7iRwMaKUnHI+RkoAjlJTfLqktDsXS4pOcRu49EllqPYPzH9e9gCiHIFvIwKJotP1
DE6tA7KoDrTF5nGyMVLgGUcGFabtYxdUnQKhgvcO31cc56iXQ1YvY2Azixs5gFTYszdj5Qtn9dkd
v/Ax+flvKk/V2LBkC8vQL92BnGIfVPC25Ov/A1CrwDr5UXAgyUVlPEGY1n5Lx/s4RwuxfBacnkgj
zqNgkG1uE/auMNDfsnbLXnuanMpmTqy6FhqISBrnTGJr7kYjgkVa+xmsAIVborsLMH7WKxm/icSJ
DpD9+ypd6cq4jnuWPabyvpivMKlDl4f/eH68CwnaiQzsI/3TqjuBxTS0w8PosvW0TrIF8tj3uGSB
nDsJwxj5qcGq3cAMrvC9clQTkhsCajWGYCpqoG13LM7u3+B8iBEXTTMX0E/xm0Pvm4fGQ3/EFtfX
NxMiFLw1A+jcMuF3uUZYojbWAXyxvFuMRz0UJXXb7nAlgTM+LU9NqUgtlleWNwx9Nnf01AacoMP4
DtuTKMVjn/7Dp1rJ48xvqEsjNZm8yvyjae7NeLCL6q4V0SxtrbW/twr+PTnOBHNMvHRKZKKD66MO
AoKbAMs8sa35I7ZHgNToSWD2uSVgu2ngEQNGvwdGX8FLbTsxW2nLG+ZUxOoQ4K+Yds3BvJ49bJwe
IxecF+BUAY6cXXiFr7W2uDizec1XkjkTRQ8PAy2oH7pV8rWQ3Hi+aUUkO9tZ0EoGl03HnRGkEiDI
ENkY5Bc9gkhoZ4BE2PDmHfFUf3ECW7FjF50O0drydvf8p3CMAv3qx/RFGiqphSF1b8Sy6dfwQbIx
D+wXp/xNCV0ZUEj0W+EI7/7lg8Wl/FWu2k/qqBKsaQH+5qgc/0aHza87W75VeuhbotIWitpfl2+N
wpMnyaTRsyaHsniB2SEwXCqspaFiKUSK2fSkq1PlIt+SmGUc/OMOPIbqVuzQcu7s3kX70E13okx6
08Exbm3VkHXzw/DjbDVyGXYhkJGK24h+nYPD5dDwjnP+wd+sBLDguwp3cjxDIx0CWg94ii59qD3D
nlzqVJGdO80pMQDYigb+IXRAqr5XRXa6rSCmcjFBZgGriLsjJZnyBtTJAKdrXtPWTVPBk1bw+3xn
jKL+ahlzDGS47hBY4BUORNF10+C1nxrw7TBFa5sS9SAgJqanzngsAX2RfGLAWzWBTKTrVAe6JT/a
CQ5yKZ4qxLlCOrZYf2qJ6AZtF1RXIjiHONRt2YeNhHuLaZtwn3rRTntq8EIc/MgTJVnbw0oradxn
n6Qqbi3mnRhXDgApnGmvHFhFcN4Li/6bzuGnLIwT/mriIISch6LF4bF5ZZB/Xw+veP0CDwXonejH
hniLWodSNLWx6SlWUjk/uHRNjAU1aKghwDaPoaffBJEt7+Yr9H8BjF0L3zTbpv6vkXxgkCuKIqgM
E3oy6E7GVV+dJoQa6SU/1DvpID2ZrSCxFEnkvGFrTnFLC0jUpJtluZZNweVlVvDROZ01YvJXzqlM
ZZrqAWxSPrIOX+qrPoNSF6Uh2zf4LIb9+0pM1Sk6WVSIqXVrv4Bjpqad11ai4CESw6VcbRZFWhjg
tPLypi6f8/agCxsJzKounRiXUGXjohZWCVWCaxS4QK7M8K9Z1zACk/rl0CFSh3cYpjUGhgx1imxw
erI3x9INVe+yEIGj+EAJl4xa1esBS2NAN85gJMOD5SeggBOnLr+JhT/t4P1Zs7IDOZZVwHdAo/5I
gd8PBM5X44b16lJnwGsz80Bu6VUsJYZ00xFoyiLthU/3fhIr6UqdaVE84NO1RzZxRfaBa4LnYvFy
RnIpONfNj6fL8D9UAUQFXyTL0mpIzQZhsemJ3U2x3Qy5V5NMoNTmBV6J4UyekC4tZwXRfZau6vZr
k+2sRrMHtXSqCmCW1R9hI/C7zMA/nOJKIncBqjCK2tJAPpNLoVO0gCv/UWIkvFUcyRSiFm76v5Uw
7gq0ASDu25wlF4/TDjTUYHSJ3O/LfX7AdAXwqEVfbVseStkGxieUD8P9iTlHmZliMrUx91P6ZiXf
BTa4fXpnAZzDrcN+DJoIAsij8cheDMz6JSf70bxS17iWDwyPed43IkCBbTs5y2XmurJ9zC/REeqy
YMn6kanP+g3icsF2kgOQpX8PkLPHskKfCMTQSDt0wIf3PtwJJkaMexAm46Epar+LtOJsMZ6SZpwK
aDUfUfbb08OIV59Yq+27fFaKs0Iyy/0ys8MrjIMMVML8RFKBuxAeHFN19YGCgfRWwVRheCMMUSlx
kR+6f8NziyqmAivkh1G0oNWriejw+fW9Oky2qg92H+zk8aoTzYEKzo4fQAEuJTBmA+hlAJ5Yym05
sodJtDUtEsK9sTIaRYtVMasbnzXpT0O5n5U/BDd3M3qcLZufNcEom4SZcigCtJ4fBkp8ktN4BUil
PkvJrALP8d97pHF+YlCCMgOGKHvkgwX6AcNXoJAPe8dAIyt1jS+pqJEm8Hz8lMm05GVCAYDrLuMN
Vjcxoy9IZUUWzg+UtMrS5mP5foCsxtxeM4zPwaO75jpwhEy3m28SHcSdKoP9w3jMr/cpw3o9AI8p
c3izN1+zsmK1V7GqjSsVIL9IvvZ7QFl8qje2EstZolU0QErXcbM0/U2Nvwy1KCRum/pZL+5FAALm
ADg0qP5ko99lbxO5DarHy6bO3NnHCH8WwdleaBmjpWWoqllD4g0VRhuB8ACMkDE/6fJtK+ac2Hbj
Z4FM55XvS1qrK6Ua3yoGbOlL+WMCO0H7FejsL80PBgFLfHJ8L5QCJ1hUTtu2+7NsLmClaaypVoPz
bBlmKkpNi/l/h6fBVT5L4IKUbtSFusyQQNTIXggGokX45aIPxsUn9L/0vmQ20Sh/gVAGy8KdnZSz
XWE/KVDtqhfdZZERcsEqqQHqoINiwk2rxG5B4qyE9rAI+AC22+rng+NfC6Mxj5LKPk3j5i/Bfbxn
VfMS+yfgugQc8l5MiygwRP6FMGC7SwpQI8RzON6jG3zI32uOouewUDPOS1RdNYXLCC8x+5iU8cAB
7SoH7S52FodNgfQnIuh3C6z8vQmzumFhCDRdkrEb1qu7vhhfJzoLvIZIBOc19LpDzcyEiJIMj6HZ
3mYZdS87pu3348oiOEdhtOlcTwlkjOjXh3sUtkCRpj+A4gf84aAOR71f28l71rRvrkVJ03YvZSWd
cxWt0lUoRL5LX3bqrrXJ3gJzIXUX3e5j+720dpVd9SfRy1V0tJwHWaY2ko0EF4GGk61rraOFonFP
kQjOhRRjM/Yxc1I62GPnb5NomlzgMd47OSsDpIWuxHRETBnTxza5M9JHcxL42d8kGD8d7bv1rGQs
nVQTs8X3AeD1jlEmBe58V14tHsqPrgh0bDuFPgvj8oux1GZNLiBMkhe37ixnNkdHz9Lj1KCuH7e7
y6a/PcRBZWpZOkBQP+yCx40kp6GK4Tf2Psh6p3wpb6qdBhaH05KjiIzFl9QOXdEA+aZdnMXyYxx1
KRdz2EAsQG/sbLjKP7enuZLAHWSkWHMWsBcx8mrspWU7OtrZK3ueUgymJH+Fr5dPUqQR53traQ47
MDriMpmPs3IKF8HvbxE8qQDq/vdLGVyGFvaLVCgSBDRsJDfeD6XNwBxzsNR5KbPGh7LEGqrqlCg7
idKZbRe5ks7UX12CRunlPGLvSDbsI9kAkdw3t6VvgEkyvNL9ZK/6k8foOZsdfRDCzG1381fiOQ9d
dzLqXineLcmVftuAkT31g8J+JwWFYw4cRbATK/qanE9O51FPlRjqhnVqL4o3taK+jUgC53yrgqKm
HOFz5pXl6FJ2g/qlIDpve67VqXHeNyt7rHwFbBrNa/+gTu1jrTfFqY1Ym6h8s3EuX4F3PKQPGf5K
Hpe/yQ3RrZhNjSO3P4Qvw/sUWno/7GN/vg2ugOPMEp/KpzewkAATM5+qs1FQyem6ogD4nTtUdapS
S2GuWi1vKT1gAe2yhuz//6jg+fe5A+3StmtldguU8i40njD4asonCR4yrfaXJW2bx1kSd5TFQjqt
BUWj2xY/orrDE0IwDbmZk56Piq/VxKTTR8oCTXJQQWkdHAhaNJ1vHC7rsRmgV2I4N5xnixQXMS5u
Ssp7a7xLsmyHZXfBd/mNc/x5XBrnfZVO/sf7hi/9j+SOsSJH7mJg2AywUUd5B4SjytlXz6JeilAw
55XVuFKCBrCFzCt3GEjs/fIvMFyC2rZ3DR+zBeh4qBjXil1RK1Z0spxHJpPW5rPGSgLd1aDeJvJe
F46zsmO7YO989SbUwzQGBAF2hGI7O9Bj70sYQR4tG+EGM5Aiej+B0fOlnJEoTdaip+d22XMdPWi9
AJtWcH019u/rIJYUY84wJl0tDbH1cVsGx2n4M54fG9F2FYsPlw6OcxRFFxUYLcDBacutpB5y5SVO
ryUqcLjbs0Kr28V5CQm79zooEFiH3HhD7QboM+o+fLYqh/xgWN+hqzyMe1GO+pto/PO28dtBS1O3
SRxBbH9kLOvvRFk4UB8U3aDK0u8UwXfbftie9eQ3g7TQjAMdCzUQqN2PnuKkJ/QtXeJb2IzF1qEY
KEUokvMoyPlbSWMiQR+EnYPcW/AaVK8xfrVjdxmMjwIfJrjPPKBlbzZROnc4VNKAF+fQlTeJIuix
CT8c5zPABxYnyYyoQnGKeJSdkh2emfeY7Hem53k/C1T6TQJyNhQubYt1pdMnk+kEaBuGRB+4wVV6
qIFuPe+FY3sCb8WvEqlVNvQZcx/9MTmw+VU9tGu3x7YGZtF3osq26HtxzqSmfdAHrHBfgwes1256
61aKBLUqgUPUOTdidBi8ArkaSqY5+Kva0OmVWnS3tk/N0BmDK9VBZfOrU1xopsRZhyf6eE/9dB/f
a3cMLmS8QkdAmKD9xiLO0rjEOu7ndCQGHuz0moEd1eAmCH32mAb2vRDt6DfR+SyN/0ZaLTcxG+Rk
r9t4r7/1fnhP3fENj4fOA+DYMXULR76JnpfHy3nPdgA4S+a+nJwGpV6zstVigpyttxPqFvVhEHUq
tw3kLIYLAEuWRPVs4uOVPWZSpfp5iVWBJqJPxtdL06m0aqXAISYH641Nckz31A5sMAo/iuvm23Mj
9KdGfK0UzUrDzBZIY5vl2A+2p5N8MPzCY7NXl7+RUDPOxw9VofRpi9Obj4HPeFvRoMKka2LLdgE4
M4G0/0fadS3JjQPJL2IESQA0rzRtx4800uiFIbf03vPrLzG7p6YgbuNudiO0LxPB6gIKhUKZTLIZ
E1w0439fRR/KWDRRV0Ez7X5CHqnY5a7+ujy1nn3imSQpoeW2g7rIE5x9STUQoE2Qt4y7IjlZunyg
RGLlb9mllUqJZtYchRlVWOUxa49EB+J7dwp0yWNIulGC10hzM0sLUHBhEm70gSiGMevczc7qrvDj
Z1lgLTVBwWvMNbiQF97cbtHhuVbCTxpP6xTNsUzDH3lBnNR4AZT+h9GsvGbJd9ftRLZtgueYDXsy
c34A4uho8vxv8cBM27suhH/kz/j0YhuC3wiDsZltXtpBF31af9RDYJsqX+IMNR6ATsu8lEQlMYNq
B01hGJwBJEkKR80t1wKHWSurHsmsRIRrHnM1ifIaLWcc4ot4ABU7qsfW+zvbYch6KP8l+P61hm8j
pCvjbwKTKROwVdHhZj/zhvIO4VTgaY/Wh/S4gBVc/RS4lozSYbtccHGQbwMiK7E96NMmLcViTsgD
Zi49ATPYDzwkV8bvgwtQTxdZW/iT+iBL2sq2UXAobQHs4JZfBJ32c7ZuDOVLqkjs8l9SSJdF5b9h
pZ2pzVVVA7PW6yPXelQxxRjecZyIDG0rxZndTSHwmDSwIXa3dFfjtfGuMNzUQAAFXjcCwNXff4BV
ZiAhatHNN+Q7K34Y6p2Utpav0x+HbyVCWMeIZYQpFUTM6aEyeyeVYtby43tNgrCKS9kA2r1HQ6SZ
Wbcg9D4oceBmyvjZrIKnGN18izl6cWJLwtVNA1kpJrjpUpmjBdhF2Dz1NKdOoh8iWbO0TITgm3PN
WlAPRJugglaVogscZX4kTeFcd4+yHRJ8sJLZ4dLyFtmg8FX6wMqv17+/vT+UUoJ/4LMSsmJRS+zQ
QESOLhLeYNYc+FiRCmb162K2s/ZgSPhfOUKA06WBnRklotDRTb9WR54C1l1O8Rl4FU4RhurRIFtl
jg28sXBnyHzV9jJexAtnqciYkTEeBNvh2ZrvVBkB5/Z7dqWfeJKo1fQYv+CF9fnFPIT+gAdfeaO5
xOfjWVLwsc230kqecK6UmpDRjiCvQRWE51vQ+RO7k2ueYOo/pQCS3Az+PMaX9RPO0xjZKA1zcWDV
2ROv3lef9GduKtEJPOvXbWX79lzpJpyspW8iqtp4a3aeicoSZvcQY6F5b0fQYfmuTN9KmHDAuoE0
kcI7PZR+/BEqzX0Tau51hbY9xWXxhBAHnLAhgJyQDQiKH0w5E+2V6JJQbfu2uqghJsJardUH2kGN
+K8qdthnGwglpHQAg3ngp6z5Vh0wUmQ5yeI0L9EhGBz5HL7kkIm5sTDUkiGM4Evy8imbvbSXKMmN
7E8jNIFPTzULQHfCFI5m9FkyvXWGNbWnwFOwEzDXXaWQOCtuX9fkCD5RKycGxE3c/HrWeG33JRue
rXBnTsVhyCU5D5lKglsMQgrSDR2BIjGPYXSIu9fM2GnK9+sGuL0xl4UTvJ82FGE9KVDIJNMzgCdO
WblI1mzbxi8iBP9XEoCwVTX2vgpOYXoeNJzcTkYRLRPC/74KyYbUDIaBP0gK0BI1CnXS+VNFJbVK
2Zbwv6+EkLyr+4k3cuR2j36zzAlj40Caj6EyvcsvXNZM8HNZlIFrbMHmK+THaIFGNDhZ7+EGRux4
ESL4t8heSFRRqDMu95UV+lr8GEmZiWQGJni4imPjTD034+JLVdQnZZIl3iVnUny4VSSylpAnSIbh
HKGImz/Ztj+Xr+Uom9eX6CK+3WjQULzysWA0sTw1im+aMZKcx+0H22VTxAdbH7SdSRvI0HpHeebd
oP2t4tN43+80N3S7n7wHOtu/KxW4Eiv4gZb2ZR7zZ2mJPlQ7uyXLa9V+z6tJcoNvvulXcgRnwJJB
m8kMOdp0zvJHK3rQrchTh7umo07ZS9+/MnmCX9AX459Urnpqjqmf7JL73DU+lEjpBgho3ybkd/Rb
5iZSStPNwAg0bszWLRMQ6ILlNwry2Ikx629jJ+3eUfzOv0HL/F4WQW/6PtuiNm87Va23x/jKLcVm
aUdWt0BQnThpljrEGJzAkL1qNt8DKzGCu2j6OGN1r+rAYnwNP9k0corioTUOKoBYR9VrBlkhSCZQ
WMCqH/pwSCGQw+iMj60/eSrHL0zcEGHL29MAGcM7juET+DJ4W8miil7FBOX2MNUQvqRfNJI7fbRP
iqfrl++WggBUw2SBTqitWYJxDmZJ0U3ccwvhL6x4z8CokO5kLbdbqqzFCNdWr/Vtr8YDnqMVcUfr
XDDVbZqv13XZ8o1rIcKNlSD3mc8ZdDE7ehN1M3hS0sN/EyEYoGIHjJY99DCCT0r/o7Yf/9v3BXtL
mLIYeorvT8a3oNzZw39bIpEUxQ7LPpkXfD/NTll7prUksyExJ5s7pJUfSNMpZ4P+jznxERPtZACT
UPaglZiTLQSmSpqyuOkhJtfuaVs4WvnTKGpJALT5al7Zkwi+E0wzHfQCUuIX8Nr5qT+d2VOFkQh+
/83faomzkSkl3Et1N85lb/G1K55H6552D8p74mBQAhMA6KuWyf6onc/13Ol01D3VejbpvV4/hrr/
Hgu+iBC0UMELr0cBRCBdnjc+NXfXv7+Z113rwJdxZWK2USKcrCYd72+O40A87VDtMi+9tdHDRD8r
p8QBoQIeE5KwYSvyXssVXJiZJmQseyhGi+yDjQF6LYk8lpkf8iU6SnTcChnWsgRPNo7UNuMOOgJY
3OvvUh/dq5hRIOD+6D1ldnKvukUl7AEUIG747brwbTO8bKDg4tqFBa1NoKeeHKnyFOgvHfl0XcRm
N/VaP8HNgXyjp6EBGdP3/kX1WzShqSNIRuqb5ND5dJeiU0U6krbtm34pZggP9BY4DnU6IBhqvmdH
c1e7BJwfClI3wYf8c5e/cZwgsjhlgz+eZYNpm2kjW9N1TKQzA9QigsohquutVjY4eogC+/1wwPsQ
k/6YXgRAWeVJFpg7QDFJsJIm+vlFo+oY9ZCm73nFttwXhx7NK7zLDr2Y73KUF91Er5+0ASghSfU3
xo76kfcUVufoZfayQ7cP/D58z1FcyePar1xANXR1FQ7Qjk2wFcv09PApND6yQjLSsHkUsF0m59TU
kWj+XU5HaBBErICc4AMrfaXc6+aH6zvF3eGfG3URIZw2S1nMMJ4hoq7v9OpRk5EWyb4vmB1ZgE49
Fvh+n57q8EcWPl///ZtFYG7S/6yReKoKI9UzJeRrpLvdTX1KPMWlOtAkpv3/oS2GvwGvLJcIdJuQ
qO/7IMfFz5zRNU7qbeShMwZz/MjNWwe5xE2vr+sMRS7TtIkYAxAtB2OyBVOLl9uQnALlL2qlzhS8
XF/GTUtbieHbuLLohoy9naotzuusOAv7MkbUscZ3sNASeyVFuDqnaK6GuIEULdz3MZ69kuhVpoVw
RTaG0VYWj/6yEi9pozzVdeUXae//t8USjqUaEhvXI9ToFM0v6h9d1jms/nJdiGzjhYPZsN4Ml6DD
46uIP4JnxCus5SalhdsgWfDfRAlndF6AD2byzR+s/Vh/7KxPZN53wc/rUrbD2V+7D0i0321M6dTJ
pDXEJDd84mC8nc6AHdixU+BkJzks83Vj+GMCPEfWI9J1LGBkfzXZvd7eJ4Nkjzadm85si6hMM03R
GzQVLZewQRixpMG5CZenoTCOklWTyRDumrAIDFJnkDEAwZF8Xo4cSFfbhw+87a/eKdJ+9W3DuyjF
XeDKFUR0MBI1h8Ai+xJa+8S4VdF4pzxd10umFv/7SkrDLNrYeN54cTgfkXh/tbRM8tbcjtRX28Mt
ZCVjCMGhmJbQpPMwLnouUJgzHqozRTUVUMv7t8brXbOTjVLIVBO80NB1IekmGJ7d0adlHk+lKp1F
3TbuyyYJLijVa8Ct61g+jirYOuPHEOxxFTolo0N2AOTsTt1TyY5tdlrbq+UUPBIdGWlUbok8FzXc
oMkL4FfGMXXnnbEbPsqHDzfbQtcSBcdkZGnSVia0pJiTnjzePq+6b33svvq8uPMN4FEAiaye39Nc
AqhEqoETG/PeImjiHJmgZDd5+Bqfku5nG+yt8F2F3JUQETlxKKZiBF6O7pV+75Ndymd7niZ0BZV4
PlJJKW3bYH5pJIIoNrQfC0uHRiUgpNnihPVhsmRx8dtP/iM8uqybSCw24WlMGHBv8W4cfXUfuMSZ
0dGLCVngSnMyx/vpeTnoD5zOkbgMFCUc0jq4m144ZL2sQVCms+jJkjJhBr9whuZRNyy3HTM/7Sb/
uifjR+2azoInW/TENhMKKenypU9+LMmtkZfOFALrV5dcBpsKEd1i1LZtZNOFU181Rq+0GZaXVg2o
HNBmHvUnFtuSflt+rP7QiBggO7SB+myJ2GWqUVBlMDV+7HhO1vb5NK56kB2yTT+5EiP4yTlPlFLN
dfiTOj5ZdnjoF9nebC/YRRNhwRKrYIbaQxNweip55/ej4cTxh3cYwEoPwS+2tZEnJh7DXk1PyvCS
Y87W9prC78If1wXJtBHcYZYYHfYMC2bWpyy+n8huGiS6bGdGLsqIA99z37ClGiBDfaxnh48QN8+K
X/mgXPGWCPAK+c58eA+hkL0SKmRtVbCjUdDMAsVOvacg62O7MpUoJlk7Eba/MUrVbnToRcvznKe7
eTg1hepd3yC+01cOjtiTGII3PVTxAPKWeXLmJ7Uv94tiPxNCbs0y9NNq1J3rEjeDtdXK0d9DHGW0
kgg80Yg1quZba9KfJmjTx7B8qjQqSa3LRPEVXkVTVhRWqYWI2ito56mq4VjZrscTUUP+47pSsr0S
HINdZAUj3BwCUM8nJVITnhb17nUh2+HMaukE38BUrdSTmvC7Kv9qvbHBG68GEHl5dFicwsKRcRvz
zfjTPGyARtgU7lOkxGzyMqvUChKJ9tC1N1Kkoe0dunxfMAaSTxHiDb5DqfY9b61TqeU/NGN8tHtZ
8/u/+ImLLMEajDjtSoI8I3CzK7eNwdGsTLs4U9BNijQF2HhrZ8jyu3CuvbYPH6yyOHdLdmwa8LQa
04+oHP3r+7nZ44UEya/VFayG2aMS4qTBarTwlJrDzmiMW90enCVmsWMXg5P35L7W26c5AxJTWAy7
Iah8NJ+5gQ4OBWu8y1npxqSPHDsqz5qe/qWx+ZAxUAtf/63/YnuX3yrYHgaNspR0WD1MI3PU1Xxv
fQCWh37svf6mQZJ0VJ3l9bpQ/s1r1idcU02jm2ncQibewwxAq+FwqIe/IrRuNVL9tk/wRT/hplIa
7R9ZvMM/PKd++GU4AyfXb/z+SM9l5xS3svKV5HSJg/KBWoRKUkI/u9cBV3awpX0pMgnCNRWxrh2C
GBZmlRpwr9TuCFjNxzhWv6a2RxblCYNDD3NV+wkN3GEaGydMmNtE1c3Ypd713ZQdQHGSvrbKkA0t
fkzrl1911BIyjBdoT9TRXIY3BHPVg+wFKPEvIgSimjQ2pvfhX4hyb5rqTaQeuyrdlZoMoGK7WHE5
yyL8Ya3oDbjKoRx75kBPLRpq5x6TgCARO2WulJyV51CuHA1xfL4YWuT0KpgOL3dx3rL0sTvE7htc
+icZhLRsFQU/ldEkbTMVumkdSmgR3Q217pRR5umdDBJJcuTFOfoF5C1mVjJcCOrDYJ5mEDCn9KGy
amDCDZJIZDsRv9ozwb+MeTsuQPXAjXCMHihKPoYXvZj7EjC9+SeJ8cs2TPAvdpWUBtIRPLPD+7tr
1+Z8RZPLkTFCT5N4TsmOid3DqToltVJAWkae1PIMjnmv0ye3X1LJGkrcptgiXKp1w2gOQWl57rVz
rpyyRFLkl+nCV3YVxaltPYTUhKkzeqM3lmObD6b2YssgCWUnWKz008LUY6uDKgTJogn8X8vZAthG
fsQkoLS7ZzvTd7E9kWJTC7smN03YHudDavfaTfyov2amw4HZQYGK6TmPlx5DT7ZjMjfMhDhIT/I0
LIFu5oUv3U3hofoUOuxJfag/c6jWxs1+WndSWgBZ/CBO0Bca03OqY3W15/BuOLJD4g0Hc3Gmx97j
CILm6OTfrp85yeUn1iLZ3IyAQYLhzN1uqF4sW2KYm12fq/hNnKFHri+JQXTML7TRNzBIFniDw0mH
/1Yp9BQku2XgANKVFDwJKUud5TwmD26rAQMBYMh+zZCdaoARS058gkP22JUspFiw7EewJyb8kI/I
ZAZnw5S80za/Twlw521dtYFj/vsJH818WMYRbQYMT/XilNQf32EIq+8LHqSOU5OVvNUyzjtnCW9V
Kut0kWkg5O00tNEpioXukwDQdmpUnSbSvqeyvlKC/4SVG4yWaMiGGYtktom/2P3TCAz7poslYja9
7UqM4B2smSXhkGCt0vQ40uchrV02HVW8aa/vyeZFv5IjxBRYozIYFKij1IAd9oop9Yz2xEa/pqbk
jpKpxH/KauVGgGAbqQZRPX0tkeQcyh/W+FcUPF3XSCZGiCaUuDbarOBWpu1jc3KjkThT+WKS96Xh
V2sneIB6auvMtqDQ36Ci1bN1xCjQvbJPTv1Z5m82b/iLMHFIpxjoXMYZWmrDJrlJmuiU1+xGpbrE
B2xfvys5ghNoqiJL6uZNKd4xzGsLBQpf4Jna9Z+k3T78QP4RP6+kCS7BzOcuH3ibt77nPGzg4D1M
TnY20BOBCecHGYDMZpptJU7wD/A/EyMxxEVjcqeqoQsCbAeNfwez63fgzbxT9Ohw3Rxl+yb4C11B
/wn6MRECprNbj5+L5lDJUH+2Td5AUc9CfghcXb+frH6u+2ZMkfbSMZpWsMxFU5Orqk8oMEjO8HYp
nv4SJWZ5lwkTSaYGURPLKieax1t1GG+SqvATYh6asgeMPkijAvNoGnDvdQQGB+3LaESP71nWy+8Q
zJS0dlqChwAPlKZyDG3H+o9m9fW6jO0QbaWsYJ3dGCyqjmopQCn+oaJNQRK9hA74Sv6m2xjQ+xe4
isT5b9vMRTnBTAO0ujQJ5S6MAZGqM+5DlR3aOJdMZG1XSVf6CbZpsFgNlwz6gWnybfo0AKtN6Fef
OsQx1i56zNxmNyF4kg1dbIfdK8nC9YZ8sGo13JtxDBgMV/r5bbgHZAQgHYIbsueTJU3o2p50YFm2
tMJ9p7dkAtQo4v3MeCHtciZ16HWz6l+3nLcBhz/92mUHhbtOXVhqsAorywth02dQ3DiAbgND9FMH
y9F8GyTKmgt6b98+RqnDZDu77Vcv8oVLUGtBFQO1EKU8g1Xd184pukUNZHhCl098yJBvZKsqOKAh
VnSG3n/ecmS5ZWx5JIqO3ThLyosy72MJjUCGBtwgI8SydjAbclODJj7eU29w2Ykekp/SZont++LX
MlqCl6m6PNDs5M1Mg72949dhvs/OOWfgA+4ITxrEqWseKymWED96VwzIElxP0+V9NiRY0ajFxMaT
mn++bqF8R659X3AxDO0YtdHwo18qexqlD3VhO2o1+qVhu4NK3CDofS1Qnq+LlRiKJXic0KiSBZlW
JEJTrzdu7NRvYslzULZn/Ceswsw+0ZcAo154bhbEnxaQdbDqAeRC/qyph5kGz+M0ze51tTZ2i1o2
4NU0gDfz//0us+vbMkNLBkGrXY4ifrqraiYJzCQixIsXx7nWiqYknhoYh7GqPeTJJZf7hk2stRDZ
0IOapnSJIKLTSq9cXrv0FCX32gyUcICymOWHIJBI3Er9/SZSMPO6IeCzLyEytNzmWOyGg/qsfp+9
0iukdPayFRRMPqlaLbZqyMpxmSe34/T9uhFsRGG/6SLY9kjnXMuaAkZQ6899ASMotL1pzjuEEBJ7
+5d1ozbYssDZwkQY5AyVKgZzIN5URzfTlB7BlXQs8sFt2+5rN443StMexqzYd0zf1XO9u67qxjGG
qhfxwvViA/XD0FHG81r7TouBknyIhsN1ERsP099ECEeqxrCPsuTQkODyVBtHGW9QmXai6RgNklhy
61pZyxILQEsNkDOdW0aWubzu1DpqjamVzqHGwd7DkxwyGTXtVvroN5nC1RKVZZwYiKY9lTnazt4t
naPdTS6HWGcn3qGZubL8kWRJxcKP3tEuptyFDOngmm3jsBEI68Sbh59qIQGf3tQPI2imbRu6RsFk
+LtLNLqxSc06gYm8JeVqN2k+AbsFg0BoouT5zaJ2YhnX1tYRXAsVjqCSoBlkqSB0GlGfzYhjatW3
CdSXRTS/wx+vRQnXTIEM2pSMMSLWjj7H7XTbaK3klMu04X9f3WS5pg1oGIc2VtM9gg36vqegiAA0
r5OTJJII2zIOW7UMExMRNsCxhPPWhUj94EEAe8zrQzo27piox9huP6VZ+8FsTNlA9JYLWckT8xkN
AVOZwu0jaD4CAaKyntNBdqFJdHrzoqsFJEuQTakaEa83bZ9Vh1FDK0HjatPipO/x/mt9hJvMNgZ9
QeUC+hj9MSeWp0flTdyApLmTpYK2cjQINXRNNRnVAeLH9V7pNc3L0hpWRryx/9g2CUbW/Wn6uSTH
wMyAA3AK1adx3A+LY86SsHFz11aSBcdfRkmnq30OK7HdvrjRY0BPSg7W1qv7N+0ES8x7vSiHKoVf
wrzZ+MSBijjq3uAus9Pu6iMfPJtkgANbwcFqScWXRQ/Q8HqmWFIzXh4VBKWTavvXb7TNa2YtQ3D5
ZguWmaGBYpxZrn7MvMnRC7eDRwSK/CEFcrLkTMuUEmyyy0hi2T0EhirxuwlDYLFsAkQmQnDzGhzR
oFOI6LQHvbo16PH6osm+z/++MnVDG0HOE8Pg2PLQWjcNfc/djykwxmniDRNQ6r8LyFojNQYTURtN
Ae+Plh6ORBgc7a99xmEW3TxyZJACm9HbWqbg2FlJW5WAeM0LKjSlk8NAju0r25cPKiDNmOxB9C92
Z9nAd7IB7/T299Uaml2iFEEE18Rjm+oV2HBAzVwAaUZQUY1+ypiFt5I7HJDhlzxhz2Y6NUuUwiYM
E7Qt/anAzGpyr7i2G5v+gtbtwi8+huB3l81PbHuni2BhL/UxL7rUgqJZo/tWivxZohwN0klCU5kY
Yfsihm71NICvmAi5V6PufhjaM7OJ9x7Tv2gjePmqXcjMYtyQOVClaMSO9qzur4uQaSK487pUlFRJ
oUnBnkgXOoF1MFXJe1wmQ3Dn6qQMeI3DGpY2eG1j8GnW5T2zC8lqbYrhQIuMGoCEE1M1oZ0RQ1tw
jg19Os7E+FDF86veLC/XV+wtLhESJ3j3XOQIPrUee0KsCEumZsunHrujpapDO+YqKJoxNXDQ0v2Y
kHo/KbJaHT83f4gmuon+T4vZTEQ8WUAfQJuihXkHt3Z56gOJNXC7vfZ9wa4B9RzOVorvN9ZeZ3ch
0RydvIyT/Z5raaWHYNhpsdQBzfC0s3MAZLPliELwOzKF1F7JECy7CJZ+tGzICG6bI0hBkSmszpOb
3HHaXfA/Soz87e10be0EK0c3lhYuM9bOCpfvKposHK1KXFYCAraadkMf33VF/MGqkvu0sx6NoTuU
lo2WcqV3yrRy8zZ96kvtbgxTzSkt5V6lw43Nhl2qEdcec18zq2+o+jlRPfqkz++Hyfw0KPRDycb9
NJZeamjOqJR3LOh3SlPdowZ6k7XhLg0iVIVsN5mo19H4uLSmNzVW5kiOhcQ2xbF9rdBtKzR4QsLC
UyjsVRAm9YcimR+BsHRT2e15qf4KGgxSDM2NzoCHG7QUr/q89knY/bz+azZ9wWXzxal+o+qCrMiw
GXr/VR8Sd+xPZvH1ugxupFc2XARySdNwIGkFGS3IIer6Sw82zujetNB+O8o4FrcDhpVCQpTV6STQ
jAbCOAk7nxxP3XFXHkNXP0hLBzwKvaYY3+lVtBCOQRotCWRlNw36gwIQZKZHfcfRVmVgONsPmZVe
fCNXshqSFlo6vemlxY4JYd+NZ3s/7dHHfJYNB0ilCf6t6W30H/At4/V6YLt60yftqfOR/z6Hniob
adt+x6yUE9xcozZDY3UQh4F/EGG0Ll4xP1L0GuoaQn7NLfzxkMuwPKWmIji+HMiKQRpCKp/vLE+h
zxqXD80ZmMPKZK+m7dASFyuiG4Z4T2zW0zVzGsYMOaTaR+umW3iD6rA7wIv9hQKeG+60QnJ3/Muq
XiQK5jnFZcMKLrEBiA7m2s8l6oYdEFhbcO7+TTKySKppm+6EEpUAS8OkhgiAwsB/EGjdArup0Vdp
1pwS4EnLZa0Xmy4U83no4AXPN9XFw5CEGR3YBHtBIWG0A78GGuN1p7UdvaxkCEcgxCiuXU9QJVPO
ytS5TXKfRE9qCibazOui21j/sZgyyPfNuIJhggJxEw9nBe9ldaGaagvuhqW5zdkDiz4UBA1mMvD6
rT5AwPjhEcd0VbfAp/u7N6FV1FPMU8LtPzbHwePcM905dgdf5ckDF8VmVJRlOMfbS7qSKgSETCFp
HfFjrp66I2+lB4rmrj+qB9mzkYcQfzjmlSBhGYMynuqahxhF9FACE2X80NkPgfnRqu51hjCieb5u
LJv2uJInnLQ6mJAl5PJC9YCYzYmYtINKJkIweSUdVCsaIaL1Uc9F8d/6oTxZx8ZP7og/H5TKkXbA
bhvjxUiEE9BPdhgoDMZo6jfB9NrS763ywe4laYvtu2a1eILz78mcgdodYurG4SNiIVj1lI9AFdtx
LjNZZl8qTvD6I5mTpOXhLrvPv4YHPnq7PHY+cZNzLJ2O3r5jVsqJwW6SNeOIERL4YBSJvdTHBBL1
DDSJNcAZkoSWEhsRC59WlU8dUaCaMVterKoHTaWy6H3rZBmqrmmaaRhMHNrPtS5AXA2vGxhn8Hwp
g6QYsnmBXL4vzuv342jTJcb31Uzz+6h1KtU+zLZsMHHTQRiYnUMOX0VxSbC5JSDZSI2aYI4C4ca+
OXBETLQm7K/7hW1tLmIEWyMkzap+hBg9AqyuUR2JWvpItUvywJtiTMCjYJgczlyceSQmBx6oRlxV
9bRr+uhUJtmJTe9KgazECF6u7c1JUdEj6jVN6wJZwQnS1m3UWOIQNq14JUbwdPPQ9ZROAw5oWu5S
QIXPizT023RtaJzSTcCi8rrw7/efXs2ZnjYdeptuwtilfhY5lpd/jr4RvLYQjlW37Vn7UQHX7LpB
8O/+cTGt5AoGwcJuUMoOcucl2A1kPGnggtdSa9fZ6n1rJ5Kl3DSMlTjR+wRqk2ZcHGNJ6hiq8lqQ
7FyFf13XaquHC0Qwv5ZTrApbWlRSZPd4e+8MIArOOBu85j6wS35qubM8sT3dcQJOJOYSp7nFI1zy
A/iF/ue6grHd4rtJxRJq3xlKH4JDHbMnvP0QdVsPtWk34YNmKIkobr+zMSpCPTxAj9Nt5AOWQ4aQ
t2m3nDX+n98gHA9SpWgS0mrMVuQHYhROLAUr3d7OiwThZDDSanmGGVNvse9nHWjI3cFqJRgm2/fj
Sg3h1q9YC0/CoMboajs+IlK61nHZ2/sS3Y3lp+sbt+mHV8KEcxjXc9JZPYTx13q7T/ccBUNOJ8qP
1TXzEI5dRTKFhjnEaBipr7SHsf4STM+BfmfadzqRXGHb9fyVUsKpK8qxHyNuCPMJRBhcL0BynxSw
950Mhz8utdGRwUhvO5ZfpiEW5TJ9oTpJINNU6L6vc6TKgLev9d6g11/obEh03PafF3HC+yEvrbAc
OliiVQa+XfWqm+vFTmH5p5rMElmbVm+jFkOBrKNZIj+QUluYOM4BUFS0t1N8r9t7tny+boYyEcLD
xAIrUEfLFhMDE8jDstZh/dNgvOdtvNJDeJRUUZeXHQebm8L2q6m1z+Yc7OLYOlzXZfvZv5Ij+CGr
0NqOLlBmPln79in1OzQp4013bD0wVe+tp+hR1qQsWz/BMdWKzVjBwe16FLGWz0p2iidZh4JUL8Ex
5SErcZsDeJDX5tAkDCK0CB4efXDH8tij1p0+2x+ur+Wmma+WUnBPSQOADE2HXmmqO0t9qqfa7c1b
O5Y4Xdn6Cf4p7zRqLSVMQ0G+QQ+YN6WpF8kBJbgd/+EHbcpMFTVVFX03+PsqiUhoSCMlxNAXve0A
q4wT6xfnxuedVPK3z6ZvvwgT21YWxnIwv2Kcg2JelPcrapwCXvrW37x2V2IEV5SSABPRFhDTGhI6
JD+P70tbrCQI3mHMtQmj3HBAulXepuN8TobcsyblaZoqf560k62XP+c67Z2oaF+vW+D2dbwSLniN
AWzfeZlgy3hzGG//L9EM5monPmUU1c472tOR8/plIW9328pCqgZ5k4ZPni1K5iiJ5szmtyKRPVS3
7d0CgI2F/5jYlaPVpQ7mMExtaGbo2DpxqP3RnGf/+tptW8ZFinCqTJJGfUEgZQGJZ1dYO2YU+/+3
CKaqGnjrLIMjzgiOD6CxdVnW8ElArD1aZrtLtHc8h34TIbi92NB6dCPC+rL5eWkQvqSy3diIHSCB
WqZlEYMhdfu7VwiqJixZCxNTl8KZQJ2DBssgtJwseEkGWaceX3TBBUGYReDRNJWAEfR3YeWkpNOU
VXB1c+0OiuGxEjF7uR9scE9nu0jGfbFhar/JEw5vpJuVygrIC8ev6lg6SjGjaijLJ2xKQUqEqaZF
dVXkYKkLo58If3+EbeaY6c2Irlg9+v/POgEw6ZcQESJhoNEwpjWEGGwG7uXZIiBdqGXMORJVRHyE
ua5Tlky484qkve9n7WNUGiimUkXi2TbuVmjDNPRRMkulb60xK0/TKVY2aXHJgZooKIho5ZOqfc5M
EjtdnPvXz6lMmOAKhlwdx2jK4AoGVARnUGgXisfM7ilQzI/XRW2v30Uv4Y6drGEqDQWiuto6lHbj
mBE9RIqsm0yi0duTfLV8NKdDvXBM8ZjMHkCM3bDOd6VpOM0QSpycRCORjkodkmCoWoiyccNOymeV
AYP36/VV23QLsAUd7c8AMxMbNio9VoJqwDHNKflk2frOzvJDYyt3YzWdgwGtjGp2/G8iBcca2nBb
YFrDzRrl3hL3D1ZPArcloCYM8X6K6peoH2RgibpMUSGkbBtDSyb00HtT0Hl60zuVXT8kY7QbDNuJ
ux/60p7a1Dyos3LuQLOtoU9HX8absjSdWiMPbAgBQtHkDtIQByVoHlrdOGejjVdYcRrt4kM8qIVb
R2zXMs03lOHctbIWjq1aJjydCvgDVKpQ7hOUoGUJqAqOjJtnzuxHbuwHihPvNZ480x3wENeObMBs
0whXIoUTjGvWoibP2Gn/Q9p3LcetM90+EauYwy3jJEkjyZJs37AsB+YcQPLp/wXt/XkomHtwjnwr
VU2zgU7osFoY/AJrc9BXtq+LihOJb6vVRQ4ZMn3ZmK1FExKTtQOkvouVV3ZZPURZ9iGluhBizMRi
TZahF5ADKYHX7eP5rFEoNZUHNsmRtz+6TQZZtjQBZnZQO4f0rz12LOviCTOlth6bdh3+uq5Vm/d0
UWS2oaQVLDHJFdBL5P00+Et92/NY2ojr8HiRRc1ElhgJfCZe6fJw6DsRfrBIikMbS748Gx9xtVgI
YKk6SvUaa/K6JhR0dYGAI1RxjESz22mwSd351w+LXvIfwRAKvYqIuEvBSPr7YAjvo7wYqTEgenog
RbhLG3JM0PqZpoVnqOmpNgrHWKTn62Q3hfxClpWJDjMRmkwDCTk/TEKI5tMyqA3NzsaFUy7apKTI
iq7raMaTWUAbyQzDNI1ofBwtbl1FxzHujn0U4ckUc9JEPFKM5sZZ0yjASEAIJt0rqW/1PrHslre1
h1q2P24M1Xm0FRqoG7EFektppBR9hTg642UpEOSJ/ijeIBtm6xVvzmRTzle06P9XLp5Y42QRdO5h
ARZWHZnzXTUbnOa/TRKqrKOZG/E/ulPekzC7UeoyimnSjOLnrmgCuHn/urBtGgQ0G6DX1NKxNJnx
FdWymN0yAbypij8lKdq2E1cyeb0um9eyIsJcPvbx5NUYgUirlnt9KYC9nQLLPxmCMJcxsAuwhw9w
hfKnKWNpiIzx/PcHJy0pMRJYd7cJRwfbUVwMWx+FmYcztGkgsEoIaU9VxauJNXVhVemY78DTbNI+
t5XlDg0KyHE0OmEvHjoAzzSNtm+QnnA+wt+FMCN7qpFgXXQOwnWz7Gs0I1ZC6vflxFHaTe+04o85
RoCJ6hNK/yhQKZ5A/NFKdmJ9youfMSIaVOrd61xt2ogVOfr/lUYp2Jg2N3T43iyPXXMaYdiHWQaa
6u46nU2ZB8aIpuJdA4QoRq0wqisS9HLj9CrBtRYAtSvDecp5rRObZHQFeNQQcAPDaO/ZGUIyqa2I
h3uJJZl1hzd054g8fMPNM7sQYZsKuiZt86qEiai174Pio5JiR4DokzmSwCPDHJlZJWUi0DSeqX5S
Y8MZqnuivM79+BERWLHD5AP0QReQ6gedKAntmBQ7oI26RhlizWPiXZcCHkuM8pq9aPZxi+vJ5Z9G
UtvyvLiJNdizwLNGWwXYdwE5o0ehUPZ93cPPSo/pnnjlGQuGSixdD/eJU53EvY62xsodn6uzvDNc
3ja5TUZXsTn9/0qtWmCUyAmNlpqpumlz04lEtYZWhfasTZwqylZ17R2rjNCbuZY1dYoLFCP9p2gR
r27HoO9iP8t0tPsDHj5RvWypAzLHGE5WUXDOBAe5mZPaWrx06VZL2/pr2CR3LBdRO5ZgXTzItBzx
mARGIJ6EPa9viXPGb41GqzOe4ygvY5q6t1JTxbBB+ZTHxV4Sre+dKd1fF9xNu3K5z7ec9JrWUs2h
GIGpNvtKls9tuhc+sAvr3bkxurFg5qC2RPqcQ2BgnJYqmBLOC2srdf6OBuPD2kIsB0MFGxRxNors
4pDd5Mcw8kRs/yA7LeGYFt6xMUq49KQJy5Eq4SDZ1vSrrhaMcX29fjebkc7qbhhdi5N+yFW6nLZs
xEOl5oh2wkMLbNEa1YBZ44FHbTroFTkmeks0pRhrrESAtjWoBwCWR/2qWI9tfhz6ye0VzvN7+wjR
II0EsYKwlBGLohgjS0og5XKUAaAV2YWkcwBtfv0Mt3XJEBWk7Q30wDG+JuzTStaJiGxgWNxWrbif
ifUspKOnkQ/0TEEGL6QYd9MtRjMBexhJpuUpS3NbTx/S4iMICe+oMMc2ydhXnGD7s9sk/bku4xc1
j8/KpO0zUfw8JKprtPA/ZUx2RrkQgLV3h1oNj7VaH/pc/HX9dP9D7y48M3pnlmZmmjTKIs6E0MRB
N/POcjQRzb4KmuxkXjeXvHmfyCEjEtdFC2+M9/5HUKRaiEwQFDtNsFO1f+xm6yRO/a7MmidSascF
UzQlqQIs+t7V1uS2c3jXtG2w5OYt0S3BlubqJgnlw6jN38VxeBJqw9Zr3SFkcDB+c1um+dOcSCel
hJpdP69NFbt8PetChH4qgJ6Pr8/KFunHT9F0n2HVeac0toJF63rzeJ0ePf4/nrB47AE7CCAGEluz
GjrAcEYhFZa+xcxu+ToN3et1EptGakWCMVJSO2rVoELBhhyAvWp1p+fKj4kYn5TSvNMWXhy81WWr
Ydfxb5YYK1UrbZlKlCUyzYGZTZ4Bb2mnsIqJsNi9VZ4WpQ+MVr9ri5csGX9cZ3dT/iyouSnhPYg9
ou/lzzDjArtYkfJPqyHHro4+tPXBOJQtBkqUiBcBbdrIFTVGvbCsNAtlM0Vuqkh0O5yL7xoxbsfE
cK5ztTUkoIkrQow/6ysxEfoMbA0DOZG4vqnr8lgmw34wsHSqKl9Ho38creVF64fFAwpAkMw/WqW7
H2vNJ53sVWrEnZ4TN6QXJhv6gPM2AOP4/qyrUJe1vkZ+UVrCR3PUzvI4HuOw/SXm2YOZTjtryXZG
LJ7UMSKcE9nUHEsFSAuQP2STrV02pqrX6oBCCBas21oVuhUhnJfjtihdSDD+ItX6VC0rkAAokio8
5hClJXsJubmlbSO94oWRWblJGjG0QEiyotd26B61YXLaekYyIcE+QgyFjzrAKRNfFBdbaWMMYLbe
dQHjHScjyFEH+7QQepz66JM4dLC4hHOcm7Z1xSUjwlqRW2NTYpVsJJbYpfMqD/eh9CzGQWwCiZMT
mm11KEFhLpfHmr0ix4IWDbIpKNWdFBluXaBLszG6E4BWb6qxurPE1NELFHuq0TWqat9m3be067ym
7m4jq+fEOVvwAvggQ0ehVRElmS1Lh11pjImVoBbp6wfpO512CF3pITnJe+KLbuGTY+okdzwwjf8Q
rt902Ur1oqMZZpxBl66oG/cUq7Y+9nZ0Lj3hzNu6t33HF2JMNNeh/VBYIhDTyddxDDopdWPjS1+f
l/nQGDyruGV9JVGinhNZF50tWy/SFEtTCMCEKPuRZpGtk3OOtebXNYNHhLK8eoCFapETo4LYxolo
V83zhEfFEnOmBrac9JoTJmqS20oq1QJEUmFxzBF1jknAPuLPs/gwk5nD0Zaur4ix5WrMJ2hSFYGY
JPj9cK4njqJzTuzPgo08GsSAr8q1GVBWZyXXHVjSv+SCsc6SpJK0GcEFUe51+UWKeU2OPDYYq2zG
nZCTFGx0fXLMaix1V4p7SRnc6/K15WXWt8FY3loY64RgLBPzkzeG5cuV5tR5sES8ziIeO/T/Kznu
+jZtuhqhSq4VN1M3+t3cgVrJqWLwyDB2dxBbVRornFrdigc1n3dLEZ+NKNpfPzWqEGzgvA49GG5i
QFaU6oJqXaJpjqUnTtzGpw4LekKsiLNzrXpKRfWnKiFwv054s96+pswwWJdAqq4tOBbsZv21uMWu
fIzdObVVO7wz/VpzPzC4pK0JMgH1kilLOglg1Yy1Q1GY3+XZcgU94ZigTUexpsPaoHpc+iICHbpj
BsNe/viaYQbbCkovwkiO93fnyBY+86nAwk9aDKezDbSZMvwSfiJ+vJuCxLfc/st1ettG73esytbC
80mwsp5yV4+BND4vvLkb3vGxyAq6KQA+IgQ/vQ8o838mDcwTwL9kzE4irc0xG5svgtV1sdXPxhql
UY7BEJ2YL7zwMN4lh/BH4hgY3bwDRvyxdoAFNXPobpsrFOJNzLjpClvwF2dDGjFei4dId5qkhyZO
HQsdg6rF0bPN+0JjogxkWtTk2XK8olepie4ZuN3RcPtp3uei6H9AJC4kWAkkBVoOCJ2uMSNjZ83F
YbZkzitl0xriIQosZvRSoZX3vdG1UDrDSHyEsrHYeLOOTpnY2A1osr3OybbwAbYAE3Qqhp7YIfwR
1ceSmIi7ypPkF15+F7pWBwAMwMYExhc+SMTmy0/G65pW1EyJFb5ujpFT6EPpbXq8A7JHj9VDklfc
8YzfZolBWlGicrJyW2msz6mqg5J0pweyU/tNEN181+34IXIKN+JivG/e2Ioe41hy2YyViYCekDzU
1n0t36vk1/Xb2hTtFQnGgxA5HMLUAom024XVU2Z9oGSwPjJG6GRdHZJ6we83/de4/5XW34bh53UW
NrM8axpMVDwki4l0hQWcoEO0g6vYhbu3JfMAOeTBrfCOi/FLBIUDs1xAarKeCHkxm+A6L1tvlgsr
skhlfSVhZmeKRKY3nqvfZQ2xva/UzyK5ryO/TJ6v09p8Ba6JMQ+kcUQvoyGDWJnYgN4BdoByWzkA
Q3oRnBEwulifiHTjY3lTcYLyzerYmjITL5ehVJqCjGOkFZjkuOz+GbROD7z72gzNfou3LDJxM15r
FoBEQSiZokNj6W5aGAB7ql1NaHbqojtitbim9I1zstcVF33f76/RmstwNoF44spfKXKNAmCG1Cco
u/riZ8WhOECYd+Xt4JS2mUUDEjhC5wnbtNPVAhpEGxh4/Wbx9WeKJRO7glP/qpxx1/lCMAZ5MAf6
S+TygEO29eJCmrnQZDSiKhNAukkSO63Pc8QFcNo+0wsJ5ipLAUMOegsSxGlPdJY4dc1995RBVKm2
jzdZyYeZpN/9R2iPne//O1LmIrM4irKR+kzxfvkcBmgbcutjNCKO6h2sceV4aJV3jIzBN5O57noS
4xjbgjh1NAZWKR4U0r4KKsCei0rGcL04zk6RJLs8lm7yFp3XJbbIpMZZ1WW/Jd3BmqV9WatupsbP
lpE+RInpo8X9c99alZ3o4UtRLvdLVn8S5uVGj/H4Qmf4FILg2DUHYranqVextU8+j2X52Fv1E+lG
u+wHD+18T0kpvubRzirQd5zJk+kAUQXQaikvn7IpzKqsSEjmiphCYSxhbrR1Ii94u1kABzSKmw6N
qVVe2c0UWJorjU9DNXrX1XZTwhAXAQteV0yV7c4ZRLEIVTrhICeAlY1rV1WfJ8AS/h0VRlWqzhK0
SAIVSX5Wo8dy/io1T39HglEVohlTL5Qg0erYrUzyvVZFvha3H4lZV+fFKEey6P/WgNUSXb2Pdc5L
6m96wxUBRh2GQQXM64Qic9YnrqgC97L/EUvDU50bN0qhBoIefrp+clvBK4ApDc0SIQXI2DIOXqvH
QrDoIuN4DwRHb9mRM5at25oTU5gCl0NtQ8jX1NjsV99YkZnVCrVpZlATe/JFgOc2mT1hYfPk5Lc1
5jA7d3rOvfxGfOBQp2LAGLd31Bn/jzYEszVb8Doc/pn6NM/pa+eaduT0N9jkysk6bxi3d+QYwYcf
lqwyBbmK3OXLnW7y7o7HDyP2QyuKU0ybBukgMBAKfCymlW5RXIbHnV9zR+MQ5N0eZXgVrPVGKBNs
Q6JLd+nMLB1kbeggK6dXesMsvTs3RgtqE1McCt23lJlncbzPOrfXJPu6LPBoMM8ArG6I04nuypHn
xNGKfVjfRAJvGG4rUH/HCfMYmGfS5mmFA6MrnYoDfakpAaaUnPTAwz3Yqrm8o8U+CswiUosM0ibs
qHBjC7qHKUI3fpkc01ac6hEIpi/XD3ErHfeOJmM8ZhnL8cQSNNMTBWxedtjW4BL/n2UNwkdWRmHn
q4TmBg3r4v6YliUF/mb1aG7uMssxK6cuz3HSciSD3skfRkIxZREuUaRtq++FfK7KvAFmBRITOgBJ
i9daCZqsshXNDcWn6+e3KYQrUsyVGRZRFzwNkKAQiI3tX05j7ucp5TC0fUsrMswt5fG8FGICjmZH
s1H+wgbrysmcJCj2mlPe8zDnePRYI19rTWwiaQDdCtJPNHCNDksBwZg8bPz7avGzcZxzZGseRAXk
dRqDwWIGHrvshIchEG7rXfXZugEM9i55jHxew+Omcb8cqswYd3GRc6uPQBMVThFZvwR9Rdel4+2c
rkiizJh3Hbg5mKUFie4Q3sQBOfQnCgkaefo+OgjIDse31XfA0bj1TRvwbnFTDVRJR0SKhRGGyahB
uAhSPWXQtSV+QjGRIMcozaWd514T84zxpl9Z0WL0oCSjIaIITv0KpvX+Bb+Rd9ysN/Xvfxzoig6j
CNIsVjLGk6lgUny9IhgPw4muhsgdblJw0zdfaLH5TaHvo7QLwRNxwgAlOJ+CMty+Pd3Q+oVlxgLH
a3IOkc2xD5KWRRjPp6WRHlvJKYIQ3SrLO8S3bOaVQ2RT7WEljXVEd5AnlXnMYvE2zHVfGENvlooD
mQtnnmZfxVIEM4wC7FPb1716lxJgjy/Rq1Cnx0mdv6cSdhjW1dGYZMfMLIz79cdSHR7jIfUjfThh
RQRHm7ZymTLM+f8Ems2aKnEl5emM82ndMIiO0g4dMgDWlZz+mAE1Rd7VvC6ZrXzTO5JMvCTnKgmH
CSTFw+yVvnaHwgR60QH1MDrELb3sTgkoEs0HdhqArglAWDQ7WH8M7cmznpOO7natqmMtvQ7Zk27c
XzdOWxWQdzQY+xeRWkc/B3SJFqyS3XJ8A0cGdCqFKdZ3QJG02ydukEN/9U/hu3DGmMQYyyoIUXCi
cWXP2P6m7YqAlAA1U/3lRnDVBw6XW/Q0tMea6K9SlD8aKjN1zKxUQJNDvNcPxq5xkF3yqn1oqzuB
m1PaDBdX1NgGSGSlkYygLRU9YNsEW4fjLI/Vni6248XYGy9NGZC3um4B+Vb7oyGmIEIidFAHd0pq
R10estAjU7dLsq91aNp6xhGXLW8JKhLGVGWgTbJBlWgKcz6bIoKq/FA3j6by7fpFbUUA699nPIjV
1Xk9vv1+shtdNX4Umh/XKWxGNWsSjPOwyi7H5DBAVIbD4k/73M9Gr7cHN931N7WjnKOX6wQ5R8ZG
UXGHRLVhgF4sPrSR34a767+/5eBX/LBBkzQsojUakIB0uaWruhr5pyrvZn0v8eYPNi8HKCdINKkK
Mgys0oalhqUFHShpgq90rT3V+UM38DoGNxlakWGs7dCX+pjRJFAl32to7g6jG8DdAY/tZxR/uX52
mxzpQBmFhTU1wL++fyNoZrVMXRrihaphLDmuvVYevJHbFcAjwzxSARrUyp1gIl6pc2eQjHMvY5pI
qL2/44YJ9VIobFwD0xJYnPte3ZXWrTBx+hs2hXl1YIx+EoCpCGgkBYnq29B6csn5/a211DIKAL9v
hNHOojeFpKI8qPfItKBW2Tnl3XI0XcMRv9N0eeG2NmZufW6NdCvQW1FmxwILKQTwUi4g0DuoBwDm
HRNvDJ3k9IakbLc/W97sJkcq2JWrUkiq1owhfHGP0Z3GjlqvIN+vi8RmtLTminHvI1rgqMVGw9K+
/dTeNU+ha/5QH+tdeGdgB9S8U3nLanlsMVYiF6Ilk0cLwI3mU5IeF/2zJuyvc8WRQoOxEFgZg5Uj
AkhYKAJYjfCtr02Oo9v24RdBNCibqxyZWTWKqCagUbSGDWydrC3tRf+SDp6evGqGW2lfy/THwOtw
3QzL1xfG2AqVmNIi0AujHSloLXTJc+xIu9d6X/spdn9EhywArMI30zbxLugdyWuQEbJ+XD9hnh6y
gGZEU+TUrMF+/bl30zN9hw+Cjbxkb0+OEMi2uEtvsKrUjfyJY5Q37f/q5BkbE0UYXI0nKCJmQPdl
aNhEIQ7KoHYUyb6efaBHZm1xDMbikNkkakM5XTA72/b1d4D687ogOQLLgpmKhWXOAgENooh+p2pP
Bp0841yZtBFTrySHbeYf50hXSA8icmB8znY05qQxvPgJxtL5S1qMWclCvPUrKqW0H1qwY4iluDcC
zLzvBU6xRt6WB8CJGCo6vkUWMqBctMgiGKx/o0WLmSVq0tFTcyvhDRbDnKHm4Han0pvtnXGWvNQu
Mzv1wgce19u3ePkQ1uwUGMTRBAhmK5+z6jRgHPf6sfIIMDYnImK6qCMI9N1OT26jkTOMuPnY0ygy
y79HyRgXc1Q6srQ4ynRP91Usr9MxGlzaw7B4hUte80N5I6X2Rwooa7JMYFL1ooTMP/gKE2RRkvok
iB0H3+Ytica+KNc0GKshaX1SThZo0JpG7mZfKdKzqdjyeXiyHpZjvyN+jQJRU9qNCJTJzK1VW0m5
uW1qLq59B2NO6hQ74nv57YhpDkzf05YukZ8D49Bhy8y4RqWeS9AZfcWHhzgmha286OfMMYL51Dtl
kHvmZ2R30N61/Lgup1RMrvDIjpv2UR4RnSrC1H2O9X0xAIgp+mpy+6M4+sAurcZCHDxCQ/AYWoYv
h5afya09W91DMSHR3mj192hsnbwHpHes3mjY9jUZPyNddrClj5OV430KE9VEyyKSSEewVhuhPZjx
XZLpvNh3ox8Qnui3dr41WaxCjjYVxbSUwK78L75s7S1Oa/PzSv8R3FwoMYYmDNUl1BJQmlQnSvat
7Ogtylmzr4cPi7Rvk++YNmmLieM2eHLDmJ9xDoHrEIGsLiG1aNQ7jSi2KOj23EWc+9qOQi8cMiZn
Uq1sHmKQyrOT0B2V/LHKOU3629yYhgGgKx2Oifrj1XWp3TgmbWogF2JWxxyJrGVud0ZuuZC+iHNy
2+J3ocX4W2GK1FpMaBivPcjVfWb51zV6+7guv8+Id1fHdRECTcYdpOgQNxABXXTrLnevk+GxQf+/
OrK5GJSpzHXktq1Akb4J0c/rv89jg/5/9ftTFo4AvwYbafxtKZ/l2EtHTrpl2+5eToqRYawUjORW
BYlQ+VSVT/14mwj7nHyr89fOepF4s2Db6Sr9Qo8RZCwMKwHDAHox1lrJzrKXbNruODnVXj6JRx49
3gkyblTuCfq4SwjaXAaAsSDYlJBw2il4esN4yMmQ1CyRIQSkM25Ta77r8+VGbrHgZag/X5eH/3j+
/j49NhNrplmFhnLQSn7pweIOQfJVcJTbwQJ+PF1cYN5qPzgkOey92d6VDEoG+vAFi8rgyQyKzi4B
FlA42m2JvUzG18WpPtFKVcNrwN2sMiIrCwx0gDGJ2GTwXvZBF69udJq/teR0k1v70jF91LHCkbjY
mnCQHLTFBsa5Ouee8IUXpW8G6RfqbPaEqEqSaCGoixaykIvdCLGdVs9ReU/MzOMcMRXCP+KPFTHG
8kpWKkYSff/P97PTnxQg7jpotENjpeDoJ+IqTvOY71qn/Kl94ZCmhvYaacYQ91qCpGFBQ3R/8Gh3
xnSM0XqEtsogurM4Qe2mMq74ZKyyaepkqFrwGS8+VltjPYo3f/DduKLCGOUoJ00CXHsIzoEmGdCs
5iyBdvh/qYy8JaOvHR9joLFoK2+IClqdN7moNKFIaBufVbSrYTnmYZaglri8O+NmBIJ/HWh7THBy
bnDTB63YZQx4Wy+olIv4BDEYPHSP+9ngareDjx2S/vDSHHtuCZ4nrowJryyxmQBQgXdj3zW22KU2
WvV8IGzvlXDwOhUQsyGvC5UnOowdnwTMSS86RKduPpXVjYRV9oX8ev0oubfJmJx+JFrbD5Qxd8Ly
CiSoHoUH5Zii1XhCBRHIETM6llLPQrD+Yp3TYH7gfAHH7LCJlazIeoOiR0CeJL89jXtp1/wMgQyD
ccIs0DzzjriyLb/0WHw1PzymSF5NXoSeyNDrIp5kUXW8Itx/JGCMMu4xHIAgDdtzu2D+mvqZkz7T
HRHLk8AdsuEIsinjc1aOxoznVBtDuOpRfbAwIqfNPGPHY4ixPx0KQaVAM9QEpTK8qv1CtYcvyR6L
DH1JsAWXO2e/TRGAhojcAQHIrjErwwHL7pNYwUSMfsBgRwY8XxcdF0BIPlePJSZ6gfZ2XYY2/TWw
Bv9HktEUqeh6PWyxzD07JlGK56WvEjdS///RANHUdqHCqEoG2QjVHu+RaHaBguoM2DDUpje51X7o
FXmhxCYGUoDDxaQEP7RXUTvG7mhXJ9zYHa+zaDs0XVFi3LDaJeJcvvH0TNU/O9SvmCkrbTrC9vix
+syKGiPuADAWjVTBCVJVjx1yUznJk+rSF7J5tL7wCuvbGfAVPUb41aFKE2OGKKo1On+wWSbC3rci
0N3qM1Yfwk1hx/FjHFSeceYtaNk23r+FhU0EWH0IRN4JpA3hJkLDliIHAN/gmCsqcX9aqwsRxhXr
VhgOEub0UBka98kBPT6+4mU+D+Z820pdyDDuFspslWGc4Bib2yr1NIPzmthsfF9plsp41wlAGZWV
Qy4a7JMRvcyzbmu0ntN1MpHPayTh3QxjLNJGqQU5AzeFeJebgDmfCruVNM7V8KgwxiKMCdY0V1Bh
cRlsZRzsZQkyXg8O52JYSBO9mUsLIzuKO6DsoSZOMfGQSf/jSfL77tnNG5mIJEy1UBE7yRgPQJru
pvaBa4k+H+1euh0PkxPapVcGIQzikSd524+/iwZrjMUQOhX4WhnIU0uYu83PxUD5anBDO8cuXnkX
ej0Ptplzc+xg95LPbVzTFF4pP8Q9nkB9Ce3lpPF5ROjNrhx/LqdTNtbgS8gewuElkjF2UfrXvSJP
Oug3rGg0GJERsgWCPnYusX7oQ8eRce7tMIahrSVFj0ZQEO+T5+GZPgbGXRQYD8LX7Nzd0eD/Oksc
R8+OkWdKO7WZhGObw3O2HKoJ5QBzZyU8w8q7HsZGIEHUCYICOiVAzo1PgKKXe16s+R+h90W1GBNR
5lokTzKVgdKmrzbstHQbNItqR+EW9Zyv1PyVgfJl3qFUi0jtQ7Wwi27pNJe9ko9eNdVB63B7IdaS
9neLxpFxXnDBzoQC1rrA44IKoB8G/V3iaamjoC0jUJ7heF3lS8YLPrffEr+PVGfMRTYUsrIUoJhg
5RFdJ1EkT53pi7Mf/aXt1ZnYIsznkoQySBH13pRjW+Ftn+EeH2MjNG2SimJ4iwKbb5aP/QROtF8O
k9ej8tW98MSB54XZTiog0+p9QpUrvJF81asCdDiVtCH3VEEO59b5K13WGeNhRlZE5gQHmCqLnwxf
B7O3rTq1x4Ijh1RZr0RJOhNd9MBDruMZhPrlRZCwQc50Uu0sFbt4RjXz03WutusyK61iTIdeCUU0
inAfQhcoEIuE2LqcYAeAUy/fM/M57xQvzY5VzdvMwJN9xpyEkWYVOj1PsVf8sBk8WZ88dBP4STi4
hPDwf7a9iwXQC6zawY4xxrsMkdEPiQbprJSgxwZUwrOP29d2IcDIhxorxGqKDJu9qzt5DkIjsApk
mLLvWrMbMs618bhhZKQ1ulEBWCPedvVRKc+E9xThMcNIBRaRkiSTcFqp/GsUnEl8MtWHIj1W2sM8
qBzN4jHDSEIqWyTqFDBT97qdz24b8roc6C/8qVK/74bNyVuZNhEigAJdkazsskDBGk2Ru0bzPwKM
Cx3meTpXegmElRzXYjrdr3ZPbvTUFveDq3/GPruT5ohH7pOY+ohrvDE+pJ1EY8xjXJV0N6FaMwTF
DR3wwSP1Vt7xnsTbgcaFQcaLJFKSj/KMg9TMnWpmji44efyxaOZChMrLytGbotL1zQgicfNpUZ5M
69ACKeG63eMxwpiDLh7rfibUHGQvVkUd7wNw6ThEOFr01huzYmTGsl0DCzjgoaanQa+dORNdUd9J
6TksRnscCo4i8ZhirQIRidTHODi5+lHVpxlZLIEnATJPlxjT0ORGJ6kLmFKD5EH2Ei8LCss2D52z
7DTAWUmYq2h3rWdgX30bDC/WrvIzN/RaVzi0yInyOkN438NYD6w+Bw7MiO+Z4od29ETTtcTXpsXi
7mOMHcrWwrlUnpKz3fWVacSRab4dAEaZ3fixcMRz7Y2ehHmc0gmdhTfO9x+hzm+NYBvujaaMxTzF
xbaY7qBEo0N9pBBv2DnMTbLJHHvMzicuWRcrKhaQuVUZ+Uk2PfS9HJAmP3eV6c09Ou7G5jT3/RcS
ArpEKPWnVJCOwCn2slTY63Pl97rm9TqqYirAIbrcK+vcLvLYX7BUvZ+1QOtNHv7B9lPrckSMZZKE
2iy6DEcUil8k46s+n7vhkOX3f2U23o5updF5JndqKSBo0azA6H9VeHENX66T2JzGxjDy/yIVFhOM
WFY9NyI4wYKOXbsA+LvOfICUBCTtf5XZ8jQAi6dXy6c4zlxYRkfQ20MNcHbBWpwiLffXv4djVN6A
41csZ1m0VNhnCk6nxxmwFRmixGqeeVpF7+eKG3tryVyR0btMBv48tIrmWoGE5ppn+ZwArkZFzTzy
s55DkCfkjBmbhBJAPC3Y6oVqh53T/iyr3vWT21ZbgLqh/QMjLMBWf+/ISFkpqqGicktbVumQW+yH
J4ww+H2Q3vDK4W9q+ccJrqgxbnOKQk3EDhfFNTPbwiC/6AjoBFC9xolRHUt9wSl/zUgjozfQr9wZ
sUHtXmd4U1RWX0D/v7pDdCfNZkRLrXJ30vTDZN32vK1Q3DNlwuy5jtCwRnPy8z/LYlysKUMe2aaJ
ZF5SfFNGVvww/pRMuTHFGu5PU3J7nFwj+X79wDaN1ooAI4ToTaubvMGVpb2nyyIa056tpXSF4vU6
nW2bsiLEOMmpE8tJEEFIs0dX9Iagl+3Cm3ZJEJ00zZ686Tbz+w+Nm1yosqVSoW8RKCw4P8O6N4af
qY5FnbxgkXNHbAU0tJS+W2jX3agpN03xpDbqRwzgigv5vVQ3Qp30hg4uQuy/GcrBltVdtFjO9Sva
fA6vqDC2Qs6bPOwa8NGGyCugtpoOP/P5rluO6ceaIle0GEsRGW1aEhW0yPg05RJwoh5rNM+UVXCd
J97dMPagz8wFTUM4uVSSHMMIb7Rq5tQeeSQYcwBfLDcRwGVcfbwzQ5ic579jgTEBhtYj9U1FWIu9
qr8LeQ95nmayuxgwe5oADgJ3UTwDL9Vt9xRcQArUs4Vx6A4DvPkTr/y8fWaahYEaDQANbC91puc9
EKFgDObFK7tbmQcuxPt9RmHktK3lHoVTF4t7TtqsnZXO4uE+bD6tzAsPjLpIWFcitiV46ITuYFTd
YI/KZJsSBiQ6sfnSlgiNJh7k97Z/uxCljK/8m2lmWhmXiP7i4UDGT5YcaAmniZh3dozKFOmUSAKt
9rXxUVie2pL3fNl2ORceGIUx5KEYqgYEpqhwkvqYiwZcj2uFP64rzn846gshRnOUCA+WvocUjH65
Fz0KPoLt1vcWhgRyQJJcp8a7GcaRLlHZhR2tLKrSlxgRVnUTmZzeay5DjA9NhbwUOgUn9wZAds4O
RaDa8/+Rdl3LdePK9otYxQSGV8YdlWXZemE5DXPO/Pq7IJ/jTcH0xrmaeXKNqnazgUaj0WEtT/am
c+zxzihHIbZUGjQKuNwbKCRMup8AXmqoxl2QFu71ddtO/17OEVsvLTsBcmiyObyZnMhGrHhb7XQf
rWovvMwBTyXGLTSFOacJrf6b400hN04xfhHUmXONchViHINOwGOlmDC7s4wSbIrRRaCZ0NIrDymD
Zw+E8QaSYaYj0K5pIkTxUtQfJtOZ3sA5ijPZ57xAZ7u+stoqur4r71NqqD5UJraKINGn2uRl2NGG
N+XQ7ys/uOHVpjieiDCOYhaF/5RjU/lzr566ktNpyl0/xkEswzIEY/N2nigMSOoGDianMGGauePO
fLpu6DzjYxxELPeZGYkQlqe7EtPwwl1MOP1WXIUYB2FOBvCyaJBNG3VRo8SEIrlBMEdP0/EDXJYy
uVgDWw2NgkExRZr2LdvOkkwvGoC/+WDgoXJ94ThmwBZF0QtkgrQBCycV51o4x7xKwybSzVoRxi0M
atBM5lth0v6sHmhCMXICJzjFp96hb3+0cIJYgFc95FyDbDlUi3KNGLQVoA2H/SJ2lqoPt7IGrrFy
5PnYzSGr1VYxjkIZ4lafJsiijy9g0T7qrnTQvHkXca4o3l4xHiIWgiLXaAdFMBC7lRevy2PeqaX+
888sgwnYZBl9paAKfO+F6kU3gjjDrAElJqRYCcqL4MY2Rjqt5jBiuuG6+W2f29/i2MqNkE+5nFBS
cqHZVcSX63PCu5e2e4aMiwymapOPYLgagYXkYJBzOBE09dKervpMESBe1FvlpnEB9WS3APv0xJxz
vngKMuY/GXE3TgmEz8WdqNlG9DoNHLPYvjlMYGQAtkcBlxXjaZGXKWdJQ5RHc2to3Ynd8jn0B3c+
yV5ziA7kYwnrlUTG3abAfTcUgCy/wRFRKwkPuqtaOjhJ+OPam2d5JYwxyVxTFJCtoCvZUJ408tKO
laVJD9oYcLZq+612EcTmM0KTlG1IkUKk22Lf3SVO7sNxWIK/AAuMNr2E/PZkujd/nLeVTMY4geKT
itWA81agoS2yM4TSvV+eUx88qLcUFQHA/Y/8ZpvtOGoll7HLpExyRemhK+1xbG+Kx+CE5CGQH/4H
8Cq6Qdd0ZGI21UzkJU8gK3gGRjZwfSN7ii308DnDTn9OkaqKUc+U3NSh5RWFExps39srVRn/3EXg
m0votkb7ao8L9fy99zDqRveTe+/wtpNx0WgwWppKw3b2wVBYQpt9NcXSTfXEjdLSJr3++AH/udKN
ieKisTK0aoRuChIkYlY5uiY/gbLduy6G52JYzMciqQoi6JBDMUT6V5pz7qzFF876ofOFLwtHLd4y
Mv6lK428zDKIm1RgB2g/F8El/WIJ1Z3MA5fhmgfjXnpZVwRt+q9q/rJrBWs4DC7l4SWY9ud5a3qy
/jwNmqxhbFQzFZZbNtPS1pglANV1DvqaAM2McQRcQYLf+KEnP3A2jieNMZAEdQt5EYHDK59/ZZ/A
UrmXb2nXVuVzQfs5qjEXEanMJBEoqHGknPLhXtQ4a7d9E1yWjjGLRRMTueuxdKZUAsEwP1VTa4Gr
6L6TROv6wm3e2+ZFFGMVFRlDgqoYcLyGk2AeNfFGjjgPCo6IP3IAplkvI8bKwADszpiP78HaNHLU
2AwZL2qw7/+hbsFLRAF+80bxI3RiiYDZvL5SfzlAJvACJcqw/eY7Vg9XKcqyRUYy0pHvDX/aL7vi
SDBtRzCmpd/xAvtthS7CGGceFkmw9HByDjrJgn438fgCtj3P5fcZB66VYt5pBX6/iJ+F8BteLk4y
v8r9sZ8X+/rCbe2/JoLEHazjqoZ6ME7Tat26McwLHBkMdzX37bgTpPuI1/Mq06uVdTZrGdQ9rGS0
utzGgQkZFAde9yi2LVqWjNOE4d0GI990hJd2b/Q2xl73R4G2dOyuq7l1+68/gX7i6hOiKJsaUUEK
/1dzVox8DaW/4oX5PDGMYSjAkQNwOzRVhPyujQBjXaQP4AL5uUTlLgCkYNQTp4/lf6kdYy+hOLUT
WlSodopHge+Vt74YnnZbZrleRMaNq6E6DfMC7cp8sevRnaTGWYBYIjePqcxNRVE/es1qGD+ei2lS
VguUUm5nG2qhH6U75IcJI7WZVe+jY2MLTr0rfF5alLeJjIPP8jRvJQ2Ck328a8+xT7CaaOTjuCze
ajLOfSmyvhAp5qBUfdGiY1x+FfvHftlHKed5+/Z+vbKSLNZzNyYxKLkg6a1F4LQcqyPNvib3PAPZ
uhpXBsJiPAuRSdKJTueSGoDx5r0SYXyudpaYo9GW/13LYRxKXQVhRGrIGbrjUL5UOW+amieAcReY
IArljnosGXTUJZDoa861yxPAOAp1nAoz7yHAWG6V5KntXq77O87hMVmPQAYhFiv4u07fAQfOCsCN
hqF+/UlRvEzgZfh5+844BrlapqxE57+DLpU92oYfwxr9gXN5L6PZ9rpinFNjMl4hAhe6KtCtT6t/
guVzNnwd0GGwnNXRuy6IczGajBcYolYPMpXuUPkoRLem8CLIvIG4zahlbciMD+inPml0im1n7uKv
tGs4t01b7dErkQMmgIeNft3oJJbMThPrfpzpO01v94t5lwkP15dsE4ftog6Ii9/fstWSjLEqQh0K
g7A8pW7+bJpO+70HdAW89ReKEDLACYUco+CsIxg43guOqbl3dER9PAQ+uC3RddIdyKGx0dRm86K/
6/cD2MXfC9PN3tB6+pSnscR/kez5DAcK/ei/u23QuTJyQmMUaion2dNaTOYJN0DKfKDwgP1o0yS2
OCLNNqH5W/ysIWgioyU9GgAKlDB/KO/iW+kuvTW4RZvrJwOY2e+/q8qaUphq2g5R/FOH6APLDunw
iWNKPFtlXEqfTYq44NnoDJ+bvfANaTBbvjX9eC/4dPIGOAecJg+uDTGexezLopopwOvk0ebA0F0k
N7gTvtYnyY0Obcy5AXhWxPiXTg5ItDQQNyAgbn2K40d7mT92JYN8EISbhgrW5PebBZa4sW4WtH5I
vT/XvWX2P+fmacKx5GzYtlX8FsQ+JAdhHLuYgjwuJioQ8idqpqkv3pF7mlVLDpS5mXcS/+JwLkIZ
h6NWs9SIE7Sj6IhU4uhLx+rF/Dp79R7JBXv8BioLnVOf2LbNi1TG2wRqruoaBQgAzc8yP6g8+G7e
7zMOZslEdWkN/P6oeEpxDHkIb38x9YsC9APWryG5HyqtwV7JY/lDVowfcYgBy6H1KQ02upyW+1wN
nDgE6rpB7jBR4DZBy4lQ6AH+07tdvoHxIlKgR3JEm5465WGZHrX2NYhfRePhulnylpJxI6WiyYKm
QEpBHiYdGA68rkeeAMZraHXQFkOJvQqnXQCe7f4D2SZNvCwT4yZGdWiygcDZgrn3oCqN3ZDJStUq
taus4PF385RhnIVKjGCRa6xWnx1agIYUFa8StZnDXenDlpTrTIsSsDvQEGEAwpW0M5z4pO3Tveal
j6YzfLm+/zwPwZaWp0ZN8/wN/twWbRSJLOWbsW90DNzKj2gT2o3H2ccYP28luXIZH6HW0TzpAvaN
zvkue/JS/qy+gazUpWRnGSqzuVOoVsjrON8sH63Xl/EdbdEtc9y/eUSA9djSSw4qLeVAi6eUdi/1
Apu7xttX2W8b1Rh3AjyRJkopNqzoq752kGcr3vVnSgeLxoRnzBlDsHKQ3OmZ/1jnXDvsgG40R5o8
UOzNMoRQBRyDxmh1ZOI81rnryjiSoRJE9GhCTnGqv0pO/0xKRzs1lDBP9dRjodlyAhw6Xsi+OQi0
3k/Gv/RJLoYJRQ2fGxAXU7CJCPmdaqdaJfCKRCu656XKOE5AYz1OpaH7nQKPaPJRSHc5b0icfvEV
x88C+uVInYY9xb1uh8Uq1E/CDH74EgjwHehreJD6f8l9/LZNFsAvV4deyWP0yyCIPilvcMkY9cM7
hBdocdRiaQ/MvmqEsYJaISGfTYncNVHvjbnm1lNqy6HJC1c5hq8zDmYsMTlr0v7qCQ6mtfvn4E7G
LMaRYl4nblxYyU/li+Zy3CkNqK5sHjttYoyarI8DpP7Koxp7msMNbTBXOCXvyFFDuyaLcStlV4hm
LsP0k31zin6AhxVIiMEPwCGHe8lePsGb3Y6YdQWV7hNHTZ5oJjgR2jz4hXbdgang7fHlTKLV+sMO
iS3UHG10Nexq0dJusjN32Ja66D/0xutcRCFDxlAPc+QF02zjtKFPH292Rz9zBFd3Myu4pRnrwBY/
kkxbiWPOO0bokjCnuKU1EMxDo3N1oeBs5aatrkQwcYWRqf+BFM6Hr6kwWX31hOFOi7NpHCnszKRh
RgFS7VCktztwqKnoCEmc8KzeGlZjyVZho3PI5sjcdJYXzdihyahd9D6MIZNS9qXu8lLteqRvUNKg
JBLBw/wQv1wXuelnVhKZc6/pZVcnJYr7pS5aBFhNmuEX5dclPA+zf13UZoi+EsXEEqGpp5hNgCGa
8Sme9uaSWYbm59LzvxPDnPMmNIV6AASs0zSYXasEq6urcyxObsllFN9++axUYg62MorRPCfYr4xE
VjZiHoV4meST8iRb8r4Td1XiDu2+5YH08OyECR+moITdi5ALivdhOSnh53+3hqzPqPSunvHYcSZ9
H1b+LEtWT3YKb26Ud8QYXxECZRSxFjX3UniN5cZL48pBpz+vYrwd9qz2ifEYZqAOYR9AkArSj7ep
xtvm+OtYoYtlJ+7qf+eiFAb4h2iFLpsUwlvCi8A89fJJXjhpg78YnwKWR1FF44XBGF8TT3Eb0+dV
6/afUBlxh538o32DdIvuc46f2Ox51aSLNMbktHkuComSgAXP4SfKnR67GiBMd7Sju3dEpzmkzuBH
B969vW3qF7mMKUqZWIVxSyPW9hTHiZXFj9dtnSeAMcKxFspgTuGWpn62o0HfNYXC8Xz0G/+8gi86
MOYXzYHRSLQ8MyGfldVWhjg/3KeJt/ACVPqxVySxtbnBNGO1NrBLyvQyioe6/ppkLyS+TboHAdRM
11du+/j+Voutz7VT2Kshrc/V4j5Vb2rykMWfrovYfuBfzM5k7iepK0HuSdOotLNo9ENXCuzpnpK+
g9LiZ+bXvELx5utzJZC5pRQxzYVaeUukNnsgkyBHLHvZgRffb3cxrOQw19RSR6RK6ekFyMavSetp
J+/BHAUQr2FH+aOKmxxpDBXpdyQzwE+iV1b+ITd12UHGhUSh2fYLLcHncmirigROoO9Zz+Mz+Iv7
vYhhfAfRu7yYKAJyclIPlaccQWb+It4BBfUrZX1pjx3X49NtunYQGLeRLtp/4Lob2E28A/+t1ekW
GlAtmhbXcusjcIMr/8gW+MQRb+uooP6xOyXpZ1G1y/T++mHgeCqTcSPxnE7AWoWIQgAXXhXsG1Do
cM403Yq/r5vMFvWkOIibNoFZ9mmCAQO0eD5W8c4ALNR1XbYzWr/tX2aLe+FS5QCbgumN9oKWwRal
J02wwrP4gwIBhTje4zd9X5YOR+71RZTZ2l656JEiU8Y6c7d4opsf8uf0XCAYwCl3+28VF9ecc0+j
nR1LvkqPZ+XQhgLltaRPa2QOPMV0eg+0sxinAEYEj1rhuleW2TqfJki5BoIPeEwTzcF18Up6w8mN
8fH6Ql6/aWS2bFfq4LgsZRhjPb4O2q3ZHqfqEWPm6vxAZI7h82Qx/kNrJikiBCrV6WNCdmiXtEph
Hwu+QI59rvFMk94p184A4zu0EKxtIa1njIc8s+h4s7HXTubr7GQo3QXu9YXk7RcTfyj5fy+CMH3U
mlcpfYx5NI1v78ZrGjGeQ9XCtMZ7lr4rF6/eBecKStV2h9iNkiWAMDFDk0CHjGN0yEFWKHHghzkb
+JZWWx0BJZ7/U+MFiq6OpsNAjS0jwO0WKHt9FP7dir7NCaykqWGO+Xoaqva9Ymli65jdd43bhsrZ
t7djv5JSo5puDLRLZYrcvA/sEJ1JUcyxxc1Bn8u1IrONqFNfKV36i6+EDmINp9xNbgfkayd7/iL5
1Q5sVPAjpHPUG7Dmcm6DbR0prw6Y1U3CAvXKgOtbwh6wSnryTIg/FJFV8zDftx3yRQb9+2odS0nJ
zWiGjDRsz4XU7oVe4RjEhggkLzUCWnNT1U2D8R/LoGl5SZnpg+gQh66yfP5/H2HFJCJlTtcMjO4w
x6uZK2kZJTSkE/2rFh1G8ZNc8xK0G0doLYMFrDfVudNrmmoYbVB+IxlFvhl30a10LF66g+6jQ8NS
j4CvN7xyd127zdW7aMdiL1R5aQg65rSAcHwDpN6e95DdMLJ3mjEhvg6aDzzB8PsNMiXdrUm8jsfX
tHUHv5PB3MFDEC5t3UMGnfXI3cgrif3r/Y84Y1d8AOD6nTjGpkMYRNPSEUBUkEgfW8EAkMh/Z3Ts
zIVUp4PQNJAxz24PKJSSuEv9en3ruevGnJxoHvRJFSGkdgdH8SgigrEPPDoUF3uEc0vwDIG5d8N+
NMdaxzGSklOr3LShP5acY7QR3r7bGHrKVs6mQPFbzqgI/ONGqqpdQ3qCcQvwvnTTP9cXj3duGK+g
I6sQxAJk5WjrF72K1wjPWS62RWaMxbGWJuzNJCyHIEABOjNBVF19uq7G1hN8vWbsvIVQ9vGUZZAz
LtXXKDV3ZoCKZaU6YoieOLM6L4ukW4KgfdGlGf8zudfF2WqSD0DzvPsOxk9IA4hZdXqGk/KLEpRW
Un29rilnw9jbrtM6uZyocczlTUb8KucYH3clGbegFjGIKxcIGOTen8joT2n0EMdRaFVtuZNJ9liV
xKpG4TWou8cmMC1ZrH6Uis5jc+aZDv376hg0rdhWCp3gDTJQhZIG3im3Zj1wri/o1kTmuy1j3UeI
8RplgRzxMLoRCLo7tNvroHpt+HWujVriO1mM91AXRRnrGbLoxDAlP1YrqwE1qOZFB4OHy09/jAmo
3wlj/IhYa1GjBthJrX9eAEdlLqpVxZ4U/wAqFicG5Jkl40dafUyHkPrgskVRaCnupYA3trXtFoHs
JxoAV9LZx9woJZhnRfnQWUpAameyHyf5Y12itcXkAhtv295FFmMTrZalWkzrM7LphgRLV33q1YZn
eTwpjDV0iV5U0BSv4O+9WzyNfuLoD3kBlGGaO8SA0KP2oD99yNzRG6kZkgbMbibKEEgmiNJIB+yq
bFco6clsxLNYq4+TCQ8pjskdUZc7aRJSa0xap5LQs3P9EzbVxiyupOqKbkgG8wVjGNWp1i24QoPX
UfbBPWRpvHiQ2tsftr+SQe115TxiIsqzsUAGLdr3KGKPYIXjz1jxVKF/X4nRWkFqtRFiagWdTfWz
Un3Xio/EUCtVGFs0hUJQq1qEfxJR3QqtqHSTknOrbLqKlQzGEtsmjZNZgB4ZptSG4mDqD5W6WEDA
tsKZB8m3lWqFY7qYILM5XRaqgzzCMYFhYN+6BtKtiTMcpRv1dnGl/wH1if7gH9awEshskzJUQ0pC
2LzS6E7bxaewJs51o/5LFHpRitkmIvSRNjZQqnFme8HrZ9kpDzjHLh135/VIbdrdSiFmv9RsMsM+
hzCl+hIpO0N/7gAhy9GInsNrq8beH4UcdK2CVUNo6HePsZuf1TtwvKIYWT5qITcp+JfQ47KEzCVS
y1qPxi9oJd4Lj5SoC8e2sClKSGhjIsURONVJjlmwuBPxJBJjAi2vo5l2rNwM0Q/OCtJo78oKspOm
sZgHQD+HgD6f7s0S8SA4S+5aLbTHMvPVqvm06OnRTAGPYw53IQavJLXh9LrwVpUlFxSkoBjiAatK
YXIWp7WqyAoAwZJ8pfWp2Ft4dY1N33sxTta/J0EAql4iwZmgQz090MHTaIdRjT1ndTn2adDtXTlf
05hnYlRQLDjXX+U3PF6EU5plWPO+82cuMtmmk1zpxXgR9IbETa5Cnt5+bsRvWeZn+T4AiobOSSVv
RjoYKlJlwFVLqJ2/V2xMQYirGwimhKqyyvKrrhwb8X5IOJax6UQ0RdcNXVNMg4UcMkB2HqJ1FpGA
tDc60c5NvzJqnl/cVua3FDatmrS4VmJ5xIPloB4oNZTaOemZknepnnYEIZ87fBG5VJAc3dj0qiIH
w9yYkJqXbhkfhclpeQAWb9DZf5zuy/qxyVVl0SUhkiCjQb9cgAnv5Wg+mB7m8NGw2vqBMyBxTXNe
yeE5uWmAexLfLl+SQ/+NNxTCW2Mmopr6UZ3SHDuJBkwrHRNbl+5L3Z+5UD2bHnOlMnPkjIgkMSFU
ZRGVt/q+H3iPFt7GMYesVSXgZhRQRTd2gnIrNuclf7juOHgimJt6ymvJHHSIkOV7c/gnWV6b6AMU
FYq5Wijmgu5bo1OzCjLMTrK6eLaD/FZLvMQ8K+VszQjj/p1OzF3dYJRLIBVaNzJzP+Zfm8KZyufr
IuhPXDN35nbOszQKuwQi1OJY60hMHYToaahuKqQG8vrxujCORbONjaSbSzOhZysiym0fzDdNqYGx
qXSCJObdI5u39GWv2IbGpchJJ4VQTPQp7WTm4R2ku9Q/vfFsfCToWEmjX7O6tSJJFwZ9gWbaVNkK
eQpUTj6UY95vTR0rAWqVR1UbQx1SnUvTndLUlsbWvr4/PCGMIyiB81+pJex7GDH7Fn8pitnqFx4y
GMfdyPQrVqoUg9jVU0ZVaQ9mPVlC9PO6Gttm9vspyiK4mVXdItmFd08XPhTSt3SsrDi4DxLOE26r
MQ3u4CKHOZ4xoCq0OcQbbr4v9jImhdMdTVMLLcIV0Fpj8JmiE1Q+b/Bge5sucpkzO6SFSgQMODlp
RwnPntrxpZ0+XV9Djgw2io7ATYe2SOi2jEejfEC5m2icpDtnm9g4eh6EPK7oMzufbwX1tgTLSdda
TcQbJeKpwpxNME1kkl7Dqmvlvhd+JP2pH3icWVtjNWtbYJHJBSmRh2aGMhN63YcnQOna0Yt+phnH
ys9s8oOPdke3+U/X/dsMDMYMwggndWohUpWJG6JpIBdAiiDHdtUvTlFjtiAh93UYc+JYntmznX5J
XuhjSG9aJStukij1pCVxxaU9zdl0lMvej7vZXUyAfYXw9F16TMX+GAXhIUyF7xXR7XyIPBKau+sW
uzUhs94CtilQmCoC+iisB6V3V3aRY9o0P5R7XDBjjkWxrYFZJddBQHNdFFxYsEBd+9zt6JknPt5E
YL/sd413Xbvte/r3ZptMMChKwFQzVJzHDjlSvYj9fsbsnxA+511q14ZwImCL5oQfHAMzmeugSMpy
ikvIlH8Twb1NbrjXVdtOslz8KIvxISahJAwFllP2J/BtYPQttMQvFMRN3plf9B8ccXSp/jg3OkZR
RV2SNMKWL/F8L6W2HuhYiuS1D9JOAJAoGOxpwh5YFQ/Tlw8JVEVD0wyimm9v+dWFl7UkHrQBB8Z4
XTyKtBA4FDMKVWAX5BgeL2m1uW36RRyzbYYc9b+i1GQSGwu09i9xMbtzPbiGBIyFynRz6Yeg8fIi
m9c6yCJlGe0OCsZ93l/rUxG2ZRMhQdDXN0a/yyJO8LhtJisBjB8PhzzJhQrmiCfu3oiaz/okfE2N
whZydCDo0zFMZLcLk0+07WyaCy9oO46pbiYLVp/AnMI2IJ0Z6PQUSqC6DSVLHjUMVClWKNVODIYI
juVsOpqVPGYr2yBODGJAXn/QkE8NX0FW+BTcDWB6WjBDlflmYqXfOELpRv15Pi4bST9qZa6DUAlJ
WmAjKWix7iFD6KuO7ivgAedhMG8njVcK0hhhJQuFrJxCFNGMPkXGWgBsHv8k7mQDwPGQuNpD+sLR
jlrJNe2YN1w6qnpWxNAu2tOeyPCgfSl29FmAe+ILLxf59sq4Jo0JERulzDFWBWktgGEj9M5IYIEu
AdydoUyoOfL39I5Cxo3HArOOmV3ytOUZEBMjiGbcD8Cl/lWaRFji6mBpPv/qPwH/3rN2w2dj4DgC
Nj7QYzFuTBXufJAf9PEkgTLp+h5ylGIveoL2lqjuoFQyEwz7TfsUAJaiVu2vi+EZJ3vND2ARJI2I
zcv/6U4trnmUUTAIfgZlvJ1YYKg88joyuSIZB7NkhZHPNOymHbvdY+kPx/Acxtbg0l479SZ8jDnH
fTOwuJxA9pJPGiEz+wkSRyJaEjk17V21vIqFl4k2MmGcrdu+m377FvaqT+R5mWe0RuO8d/vMo2Ax
/wt84Xb5H8lPQpviJI1Fi5Glph91Wkr5JSc95zD74Jai0Ba8zPimOV5ksd0wkxLNbZXAhxn1aWo0
gFqcejV2rhvj5jathDC3a6KXIDSkOLeyIgmOIRQ/p1zzlrx01Fq4LYh5Gkfx/z+joZhoWxTRYmcg
tc84j2w0+lQOcgon/7nSznrtcXliNtfuIoKdVjNDs1PLDiJK7cWIvrfCU939c33ltuMGE1TWBurD
aJRk1FAas9XkPEHyUbarfXoM3dyOEvQdm76xS7lVvG15q62iN9DqTkvUGjm7DPWh0VYPzR6e3mmO
il/vMVrgax9J96+EMQ5jlqOgn2raYJo8GhFmM1JLJP9/6Ja3SsJ/DtMf3C1VFHTAJkKeQ35VmsmK
x8MQ1VYX9vb1rdq0hpUy9O+rlcPoZzwC+wkOtyvtWgcenkQcTJZx3lLcHWKiji6rQkFaoBDFcU2P
NZI23/VXPDeOhc0bX9y8DVc6MfFGUS2SItODGwPPY5gwMVmbnHPKE8EEGZ1kjJ0uYtk0wxmSzzVm
qa/vC8/5MCdIRqUp12mXcaMHlqnavfyPvjixllpdtosqnji6JH8ETZclY6F1KkmTe4DA4n6fwJOR
vYqqZKmaaufGQU15DWnblVRDpW3aoi6KLErBJKdqPtUIV4Lz4qHg6Mfn6UECSwF9Deo/eMyj2zZ+
Ecdslt6lkWQGeAzK4eRMY+AKkupIRuJe37Jtm7iIYbZsrlpjUmkZUNRuluW256G+/eWG/S2AzeXH
yTIOhQwBY/oSLRiq0N0WYWyNOVkjt8RgX3U3ZuGmebS/rtnW/Bbc0UUycxXmfRqrKU21Ga/aQTkV
Ega4BHu5B82yg7rtY3ODAvgtD0x3OzRbiWXc+gTM4CweoXD86VfSZ+yd6kU5G4/RbjjPlgAS2Yfr
qnJshU36i4M+yoQ+qQfxpIyFJQIFseORu2+fNt1Q0BchGrgk3zvdOiQTsAQgpAkWO4ndWPghNrUV
tvuBW0D7i9VchDGeV01iJSQUQd04F3vVDQ+q4GOixJVP87GNOH5++wxchDGuN5GUZompZpU4+cNS
PZCs4Rjj9g5dRDCneREqreho7KflrjgdBnGvVv51I/jLbXWRwRzlQtBB10ffyLS9VLOVIwBy9hqQ
o3PPHC0eEshbdeRP7/tbHPt8y0bZnNB/AXGF4RmE/EBK60mYBhutp/uZpMdJ721VJXaTCJ42F7jY
sqOhZ4dpKPZKJXvEnO7rUr0xxf4mUpaTXEY3sDGnySPQ2NEp9/7GSLVd1kW3mS7dFVPi4d6/jdPS
WyYB/NKKaxrLjVBihKETj0Xa23WjnOYcE/9mKIDOuz0UHfk25q1uyXH2amrifmmRcceXJK26r4LW
xhPUqRb9URTTfSH2dtlVt60MCviy3AfImSZN5g8N7q5+ap6LJD9IZeSnUnqPvooQ6aTGDgLpbim0
FP+Qb0uxOoZ66VRK/6g3sT1G3T6pptQjdXkUOuKk5DnLgueP7P0ldmU3Q4q7Ks2As05jV/Ugnktb
sEMBNDo0dsX15HDkbeZ+VvIY3xoPXVtEAeTlM+SZb7FyNtumP/npR2gb8b74HZj/8b42zKqaSYS4
UnxKDN1SksAiOo/kkLqUP+x5JYWJkCulMhqhoyq1y7nMUjcs5JdQNs5k5jUzb3qDlSjqkFbxa91g
+i+XICqTnCrwUjTGZBxvwBNB/74SAe6DZFHgcZxJ6s6CRH62Uur0ZsWpzW1eCitNGD+dN0PQp8in
OgtCsEV8keNTqbkF+BvKUvpI1L+SxbhpE+d+UAKYQTiewsC0kaQmi8IRsnkXrIQwjtoAHWSDxBRa
N7QOzOG9F0Yp5y7grRnjp8epF0MFFMvAwT+31bMSPs/hzzEXgeLH2Z1NZYyLi2ZOqRT0mZRqNC7o
JHsA7E9FDI4y2yH/RQQT7XQN/msL3AJJIH2XhTayRkV9Rp7jKIqmFaTBSRjS3XXvw1OLOamd0iY5
xkFpJHJWMLsmqS8fEGBKsqYRomo6O2YjDWOXGWWGrFB4lsvXpOK46+3Defl95vwDZRQE3hl+X5ju
JsVVyH3f+tdV2PZmFxHM+Q8C0gdKDhF5HlrDklpN/JLpXit8vi6HpwrjAJY6X8YghByj7a1IQoxW
e6rCy2rxpDBHPxWDocvNFK+UOrPm0KtMzRHVDzUArLadOftzbS5SE0MXUb+pF4uQ+/ID48q4yi7b
wpz9ZhDLuNOgiJweO/0RLqwXea3bm8fjIoN9FqdNkC8TtV55wgSkVu9K1eRY13Z8vpLBeJYkSDDr
i6yfQ2Rbw/1P4w3c/6JH739etpuz+xrjY8YgkfKsRfKvwfRwa+nkHqzk/8qMWeZSYUAhItOwZnMa
WSDZSNXvsvEvZTCnfjKjWBp0umZV5JL2RR4UR1k+tjOXZCyzM/LURX0elW+RWXeqD4nztjMU+pcf
B27vzEUYszOAgk4ANUx3xtCOuG7sqRnPpaQ/XN+d7afNJf3LPnCTOhYilWaYEW5SVOPfBvcr4OQN
WGw7z4tazE61TZLqUQFxVVDazXKzxF/UNHHEkZOU5epF13cVpTVK29dGXbwL23+nnPnbtZ3DWq0j
461nsSGJPtJ1JNaIgyueI/AMRGDAxENh8vkSt33RZSUZxz2Vs5onKhSs1Ge5eErxJLxuGjwBjM/W
4iwpcrqCcovhbyLuyogXbmwb+X+fH4AZeL9JoVGlIlEQd7bCp3rqbNWw8nZyr+vBE8IcW+TJB4LB
ZAS35k1X7vV5V0ycUI0ngjmsgwD+PkVH3KkDE09z0v5gZpyDun1wLkvFRGYGOH7QHAoRhlLeV03v
L3L4OhmiO8iyd33BJHpV/v29RlgUobqumsVEPQ3pDuUz8SQ0chUvkQfOSpdCDCYHWqqnHGtk/wHE
v9WDlLDDqNEChJiSqpmZ1X00J74U8yryvJVkTmoVDvM80wd9IBE7qhcPealTs5To0/kA/vU7bZgz
WtdzqIUV7qVwchf5dp547fB/cXMXs2AOaUHGJG+ocaefFicCrPF01ACVDjpYJ3nl4dZte4SLMCbE
Ekky1yrg2ZE4X+xIFo5y8gH+bBUVAKKr4L0ArCWzYo2QEMAYIloIy+A0CJI/zbMvCYRzl29o8k4M
s2xBGEqa1MBbq6E3C/c6CAqun6ENj/BOALNUYyIFZq5iqfIs2WfSizbl96JQOf9KChuPhomeFi1V
oymfZqLYBnDUopBzD2x4g7UqLO3B/5F2XT1y8zz3FxlwkW351nVmtvdNboxU997967+jzftkJooz
+rCLALlZYGhK5BFFkYdGOCcSxitj15PVVWv5EC/rRagXn+JWcYspfLTUEpOPu/kdtfB/COZQdYjq
pVAkrGGCETrtpT57oSl4VxVsEx+cakOLKryOiTBQGIQH9ki1Z1HCiNksB6d/6MGM8SQUSTFhIx56
CKny5y4JyuUBL0N2Y+QORk19zO74GQaDpJidxK5zGeblkSqy1aH25kIUXbGD+ZxKHIaqSiPncQHD
Www3pK6OC+OwRM64Dk4W33R50CZPc71+UDkOHPqqiXOjhXKF6ddl6+AOGde6wNxFJsFBA0bBZ5jV
DNVU438ZRNAifMxtOXAYUds3Jcwg5DZidy69fLGKL+dlbAWkp1bHTytAwYWilBRCYsvu3XovY4oG
8vP/VV0kwrukAFP5qQX5IJczLi2ozNSiTzUtHsbi23mdBFvz15yCSRvMNIFKZLmahhtEWl0oiH1E
SnBh1pLOc2yy80fPOkcKzWvMhhQ0Km3EH39sDAcH5SDl4RRBC3YhVo2Lil7G9UMrqnrYSiT8IYet
5gnsNG09jXkDVXCz6y+tC7b9dHSqPbuNiBIJ24eELoOOGmG8yncUFQmSbha7jbBqr+bK8tgUHlBr
795jAUcxHO5UqxXqcoUreDaAyAvTYeQ0t810ds+L2eolwdod5XBIY7ZRZpVdjTRiiebu2S3d5grj
6SRnucn27I17fLJuhU8/7ED7G1WPUjnomfKxmloQa4Lv+BfNG8pvghFPPyMmqYtamEQ7xoFQXeaT
Vur/27FfQ+PY4D9RzMi++YxOfHnZ0qULKEmhUxrdD5gHr40OHtSRvn41+saWOsEovG2I+L2EGnfZ
o0OJ1pgMGzfBuazhmpSPzfsw4iiDi0uMafjfNlm4pmh7KxW8LWzVOZxan8aBkCZhUIJsvdkBe27O
/dgdbfogBezWJfmC2iXRknF41K+oP6AlpOnVVTddWZZXiiKgbVRF3ZhBMAIOvQl/QtEYNmZfkgbu
hGHL5Ka0PIG/bnvOUQCnw0Sz0ahXbHvvTp5kd078YLjsiTb3kpv3gdBRGAesoaUlY8G06ftdq+11
UDHogl7Tf5zeRxkc0BVJKw161OKS+rQ4jIU2dg3XfJrRdJB7kisCg+0Q9SiOw7tYnlBpysTNKWbT
5Lsh+VwmN7l6pzYv57dqG3aOkjiMm1epafUMkkjXuqZ+0I3vcXjRdZozkWva3IGUTGAcIuPjgC6v
1syQcki0qv1aea1wZtl54zP4LJZRRqFc1rAHEiSJo7mJZ3krskD7aS/vlMme7s4v4bbD/reEBs+e
3Tf6ItMZxt7kt1buWatj0efzIrZjlKMIDuLiqkP36YA1S7Vv06TZVTf7CTrgB4GcrfwFoO4oiEMG
jaxtu7xtzmDLDqM2rRyMomUDTPvPmKzlnNdLKI8DilBJByAU1i5EFzoo/llmq0HzEGbBzleLbIvy
3QJHNviEVijHSdE1MA5WOjR9xlwyJ7osv4R268i7yF3uzyu4aRuYB0JVzTINi7+s40JpNeGMoI/G
5mWSR7dalB1Ip/jnxWwfUSdyOAOZa4oq7wXRQ++P7uIZDnpp8B5SoW8oumX8oEvoCCchblrliVDO
WGKjTZIhhHJlu8/0l7R+kA20uf48r5toCTkTUftotvoO56ESPmWDbGfLRaKLuJ237eJEF/YVJ9H5
SFYjoQoW0Irt2V9dDNn5QfFqbSsH2UVJfGELbZ8tz1+h2IlItrwnIk1toajdgmKsWZ44ij1/7WH5
ZoBCsiBxRWVsot3izpQu1ZVVzSFOHsCEc6jqJzMHvfnjx3aLO0+KOEU5Wc/WsbI7tJZHtiJqx9s8
QE7WjTtARkXt89KEiE5edmEG/pQycs9rsXn+HkXwl3VNJ9UqodjDHck3Sb+Z0ifMwXRG49p4D6MJ
kU9EcRFyjZZ1zcjYtmR7Rb1JOtcw3nNAnYjgwKFRSR6lKVIohlHbaFuR8mASPVwKNoWnW5TjMUbX
ImToq18ofjYKUlwC6zWZ/BNnAU9wlU4GdiQrfjZZhiLHz6S96sMf5zdeADYmBwPm0HSDUkONeG69
WvmOrNo+k1TBsSeSwnm+hPYosrCcVlncJNpjXSz2e975/7Arzt1jTc+NJcSCVbFhD/k3Q/9apz/P
r5Zo0zlnT+p06a0Rtpst7jDsNev5Y7/Pebo8lyMmk+D3p+mpWzB2U0ACLPh+ntKDpnXblix9QaPY
lqanYfl6XoHtjdY1kH8ydl2+X8yS8Him9Qhvqg5Jpb0+f9YigQ4CEfyFfi0WrWmYY1gUs9mjyjHb
1ikjwTVhe6V+K8Lf43srG8hQY6UiK3fVNd/rUe2fXyuRCA6l4jw0iV4gMktw3xnv5ubp/O+LFoqL
VrS+VS0ME0EMbX7V40tFwpQl0XAP5rh/H+nHZWI6/oFS0aqVIXQwpU8guC1/KqVbTd/PK/KPWOUo
hWl6IqUa5TGiK6RgG/zpx/oyYeLEgxmwQT2ofx9NJCXOixStHdP7RGI4t2WajZA4pupeiiJniOh+
tESFySIxHGZVc21aM7sNqHVuZzLGymi3mhIJHplEm8ShliKnUyWxQMiwHuJq32uVPc+YGClwzK2u
HCDwcZs49FKVXJmTAdpMGCq2YCoghtzehJeGrTho4nLQ4mGD6VaUrGLxwhkT5GdTrLhxaHEKqel+
3OtfJcwIZ5xL41PpiCJKkSHyBI7lGLdaLL1pqPiSXR0aBxe43YoZqTPobUWDHBW2M+d04yCiHCod
j4PYuclJrqcvjFgc/X375BA9yQ/gl8IoIh/d+99jrxEAuQCcCAceilJJmVnBASj6gfRQv6Bt9u1D
PkY47Bh7TFTMWGa2s/DUMYJQkUT2snxQCocduhnliUYgBfU9dmM+W8tqY+Ssc14XoWVwgBGBaKRK
4zfLGF02rb6a7SxFY1MMgkjVrme0i3wMowgHHoM2N0YiQ2SXw+GSdj8ZX7KOBOc1E0AU4cCjjvqZ
lOjpwSG4BPkQ7ZBsupLp8p68+RE7+G79NOxaizIxg+lYrZulz1ksePfafpA6yuC79KXYyIbVgAy0
6aHS0HCig4rbJ8sWdIKc9j/yE7+xkJ9b0ZJGBusY/GcpUK6kVNfGNB3qEJWnq0l2SwJSB+S9bTKn
n4k07cuibsBQZ32qmtkblaSwz+/iP+yTmjrRiK4ZFmcsfbUkUR4zNi7rf+WBkTfav19jxT3w23Zz
FMjZjVKHsamEEBjNc2erFvLHbfPJ7N71Jq8c5XCHjqyAhjaOUcL3603WzD3he8t5VdAg/GcwEBVd
ahYpRPR6ZhuR3xkLJlULdkgkhLsWS+C11UML61Usj7XlJlMgJ48CI9g+Kv9bK5A6/KlIspAmU1Qo
ghdZ45C9vciCH/hXpa3o4U2kEHeCRHVkrjMrc0PJvTnaU35fidjJRCK4EwSjYDB0g0KfSrtaksrO
Zn+Ylg9uDPuIk1CQdiVm8rEaUVV/SLT7JPMHTeSeIkW40yMrVlKGmqS4YfLDrLwmvlaF8yE2S2Z+
O4opcwigzKBCjVIY2Oj3l2y27HiwApxMjgj7RMpwnt9G0qiENTa+ja+zFAef7EeSKGElEsK5/dj0
pRbK0AbDkx+LXAq6rAzUVfXOu8x26PzbY3iSa7pI/ZJZ2Pxlia/XNHLmRktstdTtKo92H5PFIUCm
1yjKabBuKUntpvuOcj0v6q+GRESetP0IcTSFt7+fmHRjmTPeKqEV4iDW4sEqM9BS+osOJfZESLAZ
S6qqYsmaYqlg3fvTg6Kli42QuWlXHLS1dRpLVIcoksD5T90rtYa+TiC0Gj0bK0Ya1SIGFJEIzn2K
Gj0khGB3xjCz1+56Vl/Pb/+mRZ+sEuc2RqTKVWoyU1MDI4wdWrtNLEJMkRac2yQDqeWV9UC22o9U
yW1Fej6vxXbgc1SDzySnUrYiqoeEOneWA4uzurtx17jq9+HVPIxX7+ohBuvlb/Pi675kszenMXnT
KbUt1V5UxVZEL/zbC6cbqqFamkz4kghQfrfL1FuKuzaPuLnYUvjz/MJtb/9RAPuAE58sNNJodYvh
Zupi7Bsze+3bZLeQ+O5jYjhf1Ls4b8wcJ42xds4YP7b9E01FQ6NEunDuqKeDJi0EuhTTkyr9rJtv
mfqOjj7s+nG9OH80y7kZoxgyxshTzdvavNNbUUvfNlCeCOF8ErSOpaIs2HUCBnHdz8H/Hz7WHuNd
CFE56X5sbzjnDBMyF0ODvUHEhDiZNSmK/J+tyl8JBRUzokDRaVDKP92bEmbTLg1Ahuq1QyMkToug
zT1Z9ppcxOGzbQVHWVy0qc+rVUYjZE3rnlZfQh3eiWq5d6yZphKLqgRkrga3ZlNCBxnPSb/67bug
+H/02zNr/WvNjiJ4RMtjJaVdi1dfaTJzuzPL2yFd7+KM4lXRejmvzvYd9UQYFwTUvSpF04pi999F
k5Iz40r8xr4gKg7Y3KETYdwOKUXfk571U6z0hqrgEwaxVyq42G9xMgMuQQ1lWgbREXX8CWxNvnQz
YT5ER8nu54spcpKodpJ5tcvJlxfDS+h9GYnwYcvST8VyrqvM4SSpLcT2FMmzytjpuu6vVROs0mQX
hqhZjf0cbySn4jg7JErRKRYmrblSr7l1t++NwQ7Ty6Io7C67TNqHd9jJiTyeFSQnk5YoFeSFVzSo
/SqwnGhfgV8u89/BL3e6gTzXpmkUkyzlFCuZqH5VmE4zzFdZtQrQbxNsT1XirLGsK6rPClTKL+lh
emI1h+aVioF5hZu45P78Am7Rsv6hFXc9HZRlSa0M0igWsLyMb/NbxU5dy5P3vVdf6MHg64HsFn7+
FGKYkiiVLDBPnnOzi0eUhY04vrokflXU1FaMtALFGVio49Wn6/fz6m55+unasr+fRBdTG6ZaEkEc
TZGMyYJOKdx8qN4BxqdSuHMf86+WyaiZUY6rvcSmM0avRFSaKFKFwxMy1aWMsw1mIl8PVYnJl4dJ
FYGWaHs49Mjx9BeSHJrIB7DueL2r+Npb8l1Z7flu8ct72Y49TNhaa8Eabg1d/8MwOSSphlnJ+gii
2azt+jbDyPXaj33jct6F/uitXo25oul95eK1CJy3ooEzm5nC4yaqfLarRzncgnuc4lbDF13bNSA3
G28wabRAO02sX5jhtQpQ6xHeq7XbKa0ok84C3X8jqcqHKHMlgScelCPQv70ExaB9Uzzp18TOr2U7
tacXUenpeeQG8eyfrhEv4YDRmbAnhd6V0mKb0uuIijzV/DYuqTuLCEi2oonT5eVwR2k6UHktEFev
OkYWArxLJUipYueKsI+Wffq5pWRLfeL1xZBk/ZBgK4n8eY3uM+MQ9ZeG6vfLDebFDsoPKqME9nUW
3WUEZ77KFx0OY1ZoeH1GcE73RR/aypLgeTMCDY5PQbVtPFGw4Iv4CLd9loDu19KopvPULoWqlGWR
I95UzAH9X80DNeevlr5e6lXi5IXoxN/GoaM4fnEVUFOWjFSqb1Kv126p3rikkAXuIJLCAXfZULwr
UeS5GD1KhzAduWeJiDBnKzGsgRf3v6XjgDsxdE2iIW4eDYpEQRngrqgIzC46J7kzUq8KksB4wBC5
Q6m7yUMbmKktmuu67fXHL+BRXdWSRkNBlaunT3OyTw33/AEo+n0e0E1tnYwZxmF0i10aymHJieB9
SSSCA+65nwZdSrGIdLg0uk85aQTbJLAFvttWaYiC2zvWyJouZj3o0ktT2p1fJpEI7vohd1WRYi44
MupUepwwAEy2ogs5fU+P44m98bQvfUeGnLCUTbQYwZQho0bX7kZbh4fz6ggggW+vVRrJsjJ0cSNL
nDptbLqZ1jsy/KetUVb+fF6YYP8N9vdTtEVNY7sSCFP19JBq6YMcRgIRou3h0MA0Y7oY7C3i/88u
tzXbB/HHb080OCwwo7qoCLOy0a/3pm99nXeW1+6iveojbehIbujJ9iKs4xCtHgcAvTwZRcWeJ5J1
Z2Z3wp5X0e9zALA2WohGaOxOl13H9HqSRRdOkQDO/Vujnkx1ggCTJFdNEjrhQAQ1oQIRfCaiKlbN
qEusUTdXdhu9TsOP8yYssC8+ldrWfd6oTIBRXaxgFutBvSGqcRT4JN9Emw6o3StW2HCqzj+a2th3
Db1UtORCjcdnUkmCA3Qzo6IRxdR0SjHmgud+n5so6+QVsUiGTkrJxul2U+/YLJP4IGrM2tyfoyj+
Uk6blCYtC52NXNmBvOa2B2PBO3boRAQH0NHS0FzLER2na2sXqOKs0s8LoqvzUpiP/xU4nkhhgeUJ
lKVmM0+lClum+UNc3JUoW8gwGJT2AjzbjL1P5HDBMMXD0BCbWLClrJx1uOjTA2ZOxDRyFBDZ9++o
gzuxhL/u3CRcjUHC2vVDkNVfuuImbr63UvxBi+MnXDRZqM9WhtVj82VqvwjYdJkaVUCZK5yew1bo
3E5xaJ2A5DBOKujE2nuKHWiwvfhFC9DeY2cPw05+DwKdbBiH0kiFWmXfQZxZfsqN0tZF6LBZRHi6
SRxO6yoxO73C4tVudB0GhtOhR6oItGv5VXHwXB2ETnklak0ROS6H3SSxuhKU7IrbjpaddMoTrUU9
CeddSuOv1URu2mqgzKXGp1X92k+FPeYX8bg/77mb72/H9dP463NkxmsXJ5DTee2+vYm8zJEf6l2O
0XSax47t/j1UM6cSObAgcafmOgPYqb4tYtWZuqBSRKfr5qnx2/A0mUMKK5cWpWHBNRi90SD6tYoo
2qvRlTwGiSmqKdpORZ5IY/Zygn84MSq080IlckUw+K7ElBr1cXZUP/ciPw7Ob9l2KvJEGhfVZWNB
SU0hrbzsLyleTet9vmfzCyWPbV+XO4bNBq03l5hH4JSOqMz0vPVrMochkWKZsWlibUG62rf3+ii4
VAiXk0MNE/ciOZehoLQD29W+CdrdgFQW2r4wKDEUwK/I0TgAoe2QofIM2qhIdeqhXUVIOGR2Vgu0
Eq0ahxlZlZZDOkKpnliH2KCHONMExzD7iX+Du8ZXn8Rr1hcgOELoMi1+hAenlIROGsZ3BY0uGr13
6Vp/HULRqG6BZm8R1Yn1h4YM2o4IUSDJyod2yV4IKHbO27zIJN7+fiJDHrMoaplq2gO6OJzSb4iN
uo0qd4o9w6lcZITbZoEIEITGGptn9KdLd+VMFMw4x8ll7jHsAB1C97l21Y6jYM82Q2jcnv6TwzlT
WRoGKMCJwkij1vbAGE0jUY5WJIPzp37SNUIm6BKjBcZAy2E9gFQwMwWeJBLDeZI2SKY05xDz/79t
borQVRRUUBlkzDwxw1qshqmkJhJP6U7WXbPYNYYAXrcvtCcymLmfmJqRtUs7otfVbV+r3Qh+BjmQ
blhzwvpiefVi9wt4Gip32XUChNh03xPBTPkTwXK0lrTuoVy6ZyM/QdbgMRh/T3mVdiKGs7hmWcg6
ZdBvKOlhwERwMhQCTTYR4UQEZ3BSVJtTXEMEGW+SIVDS5/NwIDIDztJMPKxLGoXTpK1sj83gSBMC
FnRznxcjUoOD7LmhRiZNBu5nSeaBVsCNMbPivIjzmoBa4M89L9XOMsIEe17Nbtq8TJ2bZHcfE8Fd
AWcd/1LQB7qT8poDmUkNU45FZw/b0r/Ont9bjlKbPxVBlRhoHhpIAeG0WyeLQ5XeUTrzvi/GA0hT
P7Q1hI/v1HQlg7qyrZEeSP15jkRlvNvvWicKcTBAaJ8bdQsJclDuY6d/SMGPq3tKwJwfZD0i7xfg
DuEfQeKokruxgikUhrGLNdPONcW1iOpVcx/UWoiS6MqnieRMaotYNj2E1WuPqYGxTm8l1H4qRuG0
2nuYJ49oQfhgr0lVOqeYHOAm7VMlXY3qw3nr3L6AnKwzhxV5WS6FqUJA5xmH/hY1U24STLe9t7i9
U362XP1RIJHF/udMlUOPtZHmvqix0OWkYrYaDZIu2qdT7/XEDDI8sUm54qF8yBuM6nOfDHtM0LiK
p+r+/HecRxcic+jS95i6FjO4N4Yvs/xFNgXQwtQ4oyYfDSpdF2WZjoUlOUYxmBelZTqlGnTkOgm/
leWX89oIgIwPAtOZLtPCtFnH6WUKVd8k010uiaLozbDsaC18HJhEk6p2FEpl5a1q2Fbd2pUW2dH6
9WPqMBs6OYubOjIkIkEdqhxq8qWL76fpx3kRIst/+/uJjJqWc7SOb5bPaLP6/VtByfVy01U2UucB
vdZE1QJCmWwbT2RWVVKumgmZxc/VN/3ijrqd29vkBtd9JwVT0/syTic7xoUbulYOJZmwkp03u4gN
UVJilxe9h8E9jrpD0a+oOWKLDpqcQNYb0J7oSMI0RocnJLYI3hYPXHgO3ZsvFethwFwC+ZJ1MbAO
0/xp/STYU3bMnXM6DlvA6a8OWQfZv6ZTN1eh+215jTE01HJXUSurAMjeFuJE0VApjClnAXc/oUyt
shERR8u1YpZ2j/LT1ovWl6G8RYt1L6ECIxEEYZvdpifrzM/zkyyd0DSFLTFOndnFhGofctTaHi/Q
X+PLboqx8f+7s2sCEBfgwFuO5ET1Rq8aFOdB9Sk7RFkwSYbdGZ+TVBA7bYfkOjEtEzTS8Is/3aXo
YyovqBRAEMDYl8Zd5zf7PjD3ArPZ3smjHC56atTWbLUZcnrLBleQN1+UF5KHASf+5FaueiESuL18
R3kcvE2xmuHeCXndeNMMd1J4K3cXZSh6F9g+4o5i2N9PdsmKldyIeoiZdW/QHkgicrftqPMogIOz
vk0nDf3OMAPd1r6Z4ETHPa0IVtlZXqtH3UncEklg2RanjbYzEhgK9J9pcLiW0ySc4paJPoRB4SV3
oSvvpSvQdAXSXjTWUSiNi5IkPa6jNYc0mtkpngmIN160Baa6yX58Ie7GFG0cB2MqqKyTJUT82egv
0XBIhdixjZNIUuqmrmOYLXO8E8vQMqRdYnb2kfI7hmDr1VOSP2jkC1G/L/QrVfyquev6XTQKDt1t
xX7L5dlA8ngIo1jHzVHHQlrjDyMTxEHbDxL6UQIHGXNKOkNjiaNfmeDIbq7aiyqQHBrbb7kquwwS
9P8LXGE72juK5RAEI4+bRZKg2NhcVclzGO8nCWSS4VWYP1qd6LLC/OrvY+4ojcMPtWqNNKuwfaX1
Ncm+yiwES0RT0v9xBTtK4eCjSpd6zNndY3JYgIRr6466oT87mLu8o/ciEg9mc+eU4sAkntK6tGbs
3K/8C93rAfNmUf5FqBaHHLFuthVycr8iIoLqqcpJgthXgjfC1HvRK7PIMjjoWOq5BTcwxFVV5ZTm
QVuuqzhx5NYLpSsr//auo+y4aRx0gOSnGSK2irOv+OYudasfoVt7OrRTd9PX6ut5eSKH5oBkIqEW
RgVspDHcdbnvNFHHyD+g97dCPGGI2UwVunqAheHV4hEnOfQX3/RA8fqrSMj3KNCGJwzp+lXvpxZe
THVf766HXBDPiH6fQwmkM2rTBNO6K7W7dIxwfxLA33ZgcVwsDhhSS08xqhqL1S6GUy35PlOzy3Uw
L9rp/vzGiyRx4EDSCEXxI5ZqCRc3ldOHtGq9vtIuh7wQ1Z+JQJ1w0DC13RixMmcgUfP8NvE7YHwI
BVpD9mhdRECYvIiL/gWARDigaPKszkuWfySB7msoq2I0o/JOBEgCMOeJQQq9q5TchMfWiKL6tLid
1NLJ61pQJL8dqx1NgwMGSQ97ScWripuYdjsvdqTogUZdBROWafbjvHGI7JxDhZIUOY2ZrDDJL7I2
9hDaP54XIVg1nh0kygyVTBJMohwODXlJh9xO+3d1SByDCZ4WpK/aKKEMuyNieo2KRLdMbotOVIoq
8CWdg4UZxr3qFcQYXWoT0rlgLbU1w6fNGnxs1Th8kDB+qO5lbAzp7tPGJa1iG++ijET51n/Bpc5B
AzVA8bYO8JssfGj7a6X8kS+vH9ODAwQUlCcpiaCHOV0M9RNpdFuWc+e8EEXfRABD1XTFRBcm4WlY
iqbTxphViMVF6OjL9KIoIGCYm8tc6T+31LqeVAM3/ewmpS8YenMDThy7WpHnr2twI9HkpljRejqA
OQbp+WuS5uADRTlgj7EnxhSolv65AgkXJoKu+xQJT43MbtNmmLdNbTBlPFhNt7PUJZg7cksttLAO
1vgzz1j30XqXReu11aTuWpADWbsHTW8PYZb5y6IfNHkd7IhSp6pwr4wT32itb0XZ39OJ7NVwdIZc
dUZFvukw4UHKe68tpJtiLnxVr/2l0v0+xdUmqr200xIHnC3enCTPc2wQ20wmFDXMRe7UY+Nb6oQp
4okz1mVvxwudUQ02+eqU+kWb3/VjdbNYXZAupk2kxjF7w11S+U6b2/ampcOzZa1XXW5iepfl9+tq
J9RonDBH28Eq2VMR3uB7cXkdvrdzDYIV7WGt5/tSkh8UkEamReKZ0XRHccQ1WeMlKshEFEXZx1H2
vJj5fmi1XaLn/tBHu6XPPXAg2pMy5U6yxrIjl8Z1vyyYDLPcq124b2aJ1Tg+6kR9Nelor0Xlq33s
zDOY1ItmRzLiS0Z1vWjoNknT23ipnYimg12WWqApRuXUJuLwPFt3mBflmPOALWhTx+iIH4fG51he
vWUpvVUeC1dakFaoZ8w3r/3eWlylQdbIKsC+Nsh+o2sYTh5dTvMUTCN1jUW1DS167OP2VbFET2Cb
54JhqaBxNdGqo3GnXFQWEtVZBDeo+2r2CXUjc49sfDsUAn/ahOwTSVwkTHVFzVf2bBjnTz0N3Vh+
7GkpELId3p9I4c65aM3ydWJ599od3tKP8069TdCSy+gHp52oE2L73ehEHnfWdaGV9BaBvCq3Za/0
pWt1z3jmCO4vjEmPfgUF0QG2JVJ089Q4CuYDY7nOwqVT2StvUNiTp3rKbrQ1sKLbq6M5lV8HmBgl
emfcDsdPpHL36xbT8LSSZR3Dpxqs0AXaTWD1BPVq6mV1866L7ok07mSUmzlsshE6FijAa+K9HKEm
aRjc80C/DfO/XeAv9jxN7fKOnb+N9KI3B32+j/pdgra5tLmU2/ux/XxensDleCq9daBWi4dnhGLg
pRoHEhAr3FmaP93kg6inYvvJ4eQM4/zBSNsm1VkJcnhFrpCPCAbEzmw4xHrQwB0uX7wrnj0RyDmE
HFp5uqD5323UQyVFNm0eY9Fz12aA+VvGX5NAY03OMNIAB/NMLtXwG21EY4hFAjgzJy3KtiOEOK6M
Yymfun1BagHp3DYc/hdc6PyT/bSqGG9vsZcZDH8lN5Z+0WoP5w3tH+B0lKH9mefrk1Sfeh3+o6Oa
vr7N/f6iC0LN1q60g+Gnd5ZbXaReGYiGXLzVZ/2VzDnZIC4GRKmdgbGcEGyGxUuSJTftMF1JpnE5
Lo2L4zCIl/J10JXH2sSd50AK+m1WOyfSpdtcL3ekGFxMVtsXrXFnDsNFO+rONKqOFFcOZhi6qqkc
QFSkvAsIjsvFhZXjskpoOoFjluuMQM4dJXdVLpVKcfryto+vBlGj9/Zj2ck6cafvMtKuKVipTu8P
nuUuQXxb+5FH3Rm0qNUPupd+tM+swq74KtojoWzuPG5lNH3qGmQr3361EWY7NjtIu0ZDDP7vPfr2
RjgTvIB8DCR0mUMlfUjSxZIhW032i7LDK4IdzoIOP5GDcUCko+JzSFj0nko3oOmwF0y1kwQXEdEi
8s/8FLeQdY4ZEvlhwBhfyXPph274OHxiidL+jZQA4xnWW/FMZ4GC/KN/rvazYVEgiNW+htIuSZ9U
UQPLdpDx2yPewoGThwKrMppSYX4slxfLdGXQn2H7qKGPXwBU7CA/gxdvUd2JnNb8r2RNuUmux/16
QR/Vt0fxwqf3woudSBqHTmYdxX3P6Djifb2v/XmHGSu24kRO7EXCwRb/CJmOa8ihij6VXajOkJZf
RjvzYt2BIwZ1s6y4UNoLw0IG6edWkkOUsewLbe5x3qf7FVcHW/cZrzOSjVVio/Y0PoDY58NCeSiJ
5KQsWZzGmI9RH+yyYffhJbGb/RiUgagEXhDUgKbmz3MNM38NKW8gL/pSXLDKBt1nrAvadWfZbDRP
7InId7ZjtuMmcmCyzlLZkAa+phROI3+S2rsxL52sBYWLnH3QG/in/ViSiylnocHod8/EW3fzHaPl
7p30UDrCzROoxj/mF5oipYQVQVqKbcL9+v1wJTmJE9aI6w07+cSKU4ab/8cVRgBgKvPTE6+nyqiN
cszQJVgcDW9MlTO+GPvE0Q9gykavgfhpVeSNKhcShXFSaosCbQmblIauDcdy0ufqcvUYcc17SMLA
3/v7ds1Jm/Sytswc0qbquZp2VPum9ILELrP1vx3+KIIDMxqjF799K8o2ctdcr+flMlI7OzdrOxyD
RTQy6h8LeJTHwdkcSeswsyCJDc/DuEE3e6p3bNB7gSIb9V3F88cF5FP/sk4HI2K3iRYFwLJk+ZUM
9kv6Lkbwk43ik/29mZdyUjCzuJKd1e2c5oru8dBUPbYoYxDNrRctIp/0R0s9Ws47LCJrBGRzzFI/
C6JLCwFDciPiTBHdbzm07LpGMfoEwti01S7IAg0vq6qwgH7bm38bBk8K3hO5GHNW6bzGwaDfGukT
6X++K074LYNP+5eWsug5q9JtMUaMONpu3K0BChEDsssDZX9emmDd+PR/EYVksJhCBOVHmUf37AGo
8EWxMHPQMw7Mp/9LMPxZFm40btvtlvmV5KIYdTuIOy4aB0KG3FBaxMhvhE+Dx3obosZe0B98ueIS
yB60dBe5TF+9P798Ir14YGrrSFVB3gHKlZ2SXvWVqNRQYHA6h0RpHuo6quCQaZhX9PCjCQGdgO7Q
Wp/OKyJAWJ0LqdqyGSqNVb2SyW2WrwpieVDxxoYf5z8pErfnpYmwQeeCqXQN56lggM4AliCYCl1y
O/ggAgoit3oRSGOZjHPWx4GDGvfKKLFSINQ1YUAGm0ZZXGK6g50KG+63A42jHTJ/Oz3ux1BqkgyK
ZWbq/B9r17VjtxFkv4gAY5N8Zbxp7gSNNBq9EAoWc27Gr9/T410P3aJvG/LCgF8E3Jrqrq4qVjin
r096gSGgtDyaceqss8DqBdbHw6/YIxjTF4kV9caLod2jES66J8HJ8dOJXS8lpaTA/AZybY0HEzun
koQp0Az91czN6YO++MPwBxVYo8DqeTSW0mzremT94qnQMEP1fbBOhfZbgHfvYZeHYgEXH037FlYR
1w9l86TbP7P+qTe/rNGP2/Yn0oZzEksHlIxIgTZr+nUqn9ohXKZEcFMiGZyfAEzr/5pCFt1prT/P
9xMRgBWIHi2Pw9JO86xQ1ipmc2eFN4Cs2l8ezMfVlw8WwGdFo+SC2EQ4J6GvSxnbbD9mObEslp61
MDmowuEEQeggnHdIjc40NZanLL19vzZ5mKEpKCv36iKq1ojeK+ccbD2Te4NNW9hp71Z67ar96N62
tX8oh/7lgHhEFrW1SWUzn8DKoYxEM/cjbwjpt9yVPsps7F86YiCeXEWZhMACeaSWHqROQ8aek7R8
yIrHSntU1Y+3lROJUP/uXNPJ/t9EWWnlU5Nnh9y0f2pk+nRbjOCaeCLF2EoBFs2CU1EGjVwAz1GE
HSAwOZ5KsU/NZZkbXFJdvLTSJ8l8RpvVSYdJZA0C/21ybiGp4jpNZlzK27JAsB6w0cw2McC6cqok
gQ8SacX+fRP7hqTOutKAVk37aMjf5eTTqH22NQHgh8gNmZxbmBa9IrUNMcupeGaVA+o0Pvkcuw2g
oESVA5HJcc6hiRkKHGu1SsWXAavZQ/s6AYbotsGxH7mRn5icXwBVNlFy5oHI/CWTXtc0cuSHVL6k
QTOLnKrAuC1uHVQf6sTEXgXqgpoXl0+5/O22LvtooVinM2xiyMYvXNxlZemJydpK3fc1WHxgD18Y
GzIrCVIgjJxMfwlIQP9gvWrJE5XNdm1wI51zETF4iWeJfUurtOs9RS78noLcQaujuyJaj7d1Vd4y
rF9ubiOO++xIbHDkrKxJZ/fTsV4frZg4hKyOOcm+VQGuKkJSm6/AEiDHKFr8lGq+sSaATMgxRnKK
MX/StlcZ/N7Ivp2liz0Ajbjl8kesGm47l26mD66VW6do7ScHUx5HOiZuWg5OZmNJvB7CWVsRiUG3
FV1jLTkQ/Zs8PJT2V5kOvpalD9Lw2cDQCNbNvHSeXaVevLqcL1LyTTMj9OV8tfic5L3bTMWljLCC
QrtAr3s/LoyTKesHc3zQ1NLDlo4fmRdw6GB8Yg4SDN+MGkpZ8f04g39Gih+ttnJkRnwZDacyBsMO
msuFVjkA4Xa1tg6iQsHQzmUypqekj53e+GOJS7dqZ7gL41trIrBHszvqi9dkyZPd1K5t2A5dX2u1
CTNtftYmeoqo7KXj4BLykk26a5DhOEQXjKudQb/id5IW0iQ7VCPqv1T6WNrl1wRMP2U+u015aiXz
rjCMk9XKmAlMTvmCLVdbRmvhW4eJl7qVz1E8HWPMAdnFtwJYq0M6OllBvIhgUg18JBPaZMZCz4b0
o4hXv5BHJ9eLoF9Tpy1XLzbqsx5jUmFdHKszHQll0yaioP027yqMJMmd5YNOK2gy6thAfdTlxFEy
lB/x98lx5jfDV2J+KaX2IOXGsUTxNQEUvibJ92D2tQVOR9l1bRvb5dLSrGmsWB5Ygfmq3DdYQG5d
MjnfZxfDPE8d6pLiOuyu89mI5MKRbsbjWrOmREcOynhN1w+CB7lHKaRtBHAhyKqxB7iUEGDe02Ph
xb4O7GwkjcL1JtHhcUHITCN5xUgXilvWS3u1hmeyBAJddmP3Rhcu9GB2ba1VAyIMjL4A/NSPHuip
v+gHlDEEMfWtCn3Lj3ERaDGqCYzI6Kh0n4fGbY4EdePeXbFZEr0CqvZTe1k8fz0lh8Vja42VKyoi
7343vyvL9xiTaTXTlpWsZePc2AGxJC/OPpb1ndSK4Hj2R603stjBb/KULjWMvtPY3WF4ij6nzrF2
+wkNq+bT1XCb0Ggc2xPtSOwPbW2k8pFJJZECZlA0PD5HIWqv7nhmINKMM1Z1pm+iAxUEQr7bOKll
UUwMX71IlTts0xzlaAg1DPmtQyewHsFbeOtkbc5TMQqlLXrmSDrrLI3lmfStR0C+K3gQAu/x5tA2
cmgk58ToIEc6VLUTH9AOA01U/50imnijD56iQ2+KvCS7lhsv482YNkJtrSGaxVgb2PcUPbLGt+SW
F3Q2Wb4paOeLLo3zKqlsd6uEeqxXmKEUBVL+aEVfF+v59kHun6MNKkgDJCXAHvq7/WPgbJ6yEnzV
GRku8iwfDEA+3BaxbxLvIjjflS3Qoq0goleVey0FRdXwrWh6wXqySArntbTSJjOg0sHnktz1y+e8
uNDy6bYiu6m5+Zci/AQiQIGzQlLBE6/Q4WANaKKbP8w5Rqgfg6lYj1PbC45OcDv8go6hdYOqJ6CH
VeXC66zJKyvRGppIBOeKsNRcWB2jEu+rb5L0oosmRkS/r/3dwExrmpREwqEt6I+3z9QUPJP9T0BL
tYlpmKps8kAmSPD1pemB1jx+HsCCBGhTK0jTN19a+NKxFRHbvoWfX7zARiCXV5gLRqPnBAKtKkzI
l6F+qDGrnnXUMVafSj8I/aTk/m3T2z1FiwB5xtANGyr9/RTlvChB8olTRDLoygnG3gsimM/7h4N8
l8Fe2Ma7LfK8qJYFch9GJ7V6FQYMSrdAR7y7loFoJVykEHeI6arE5oixfC+VWQav+kbZCxBJdh3o
5sw415YSXZFMdmZNZLtGCqAX5SfGyQfh/MKu69kI4hxcZ5UoQWBd2jPq7lQ1o59kq99KqcAG9hOz
jRzOxUVZrGMpAHLG7/qJEX5EnnaYD6arH2M/vcPSu7d4g4eendfdGa9rhims22b4NmL1q+3/ZSN8
xaCMR2nI0GnA4Ivspoc2lHwK2ADNb0LRLLRQFpeaqSj8NzFK2W+yFj9x13NzaC9sOlCUkO0XKt6P
1uK8YL8YVMPHK6NpTy4qWFVQpAjYYE/rSoBhgu24HT6cMTWBL7M/iCBpEqrKOcmlJpIavVkQ0nu0
x535m+71F8b9LKIWErwKi/MkmGZPxkmBpnpunBWUAMdqDemgfoyEbH5CtTiPkuu1lvYzDFa/Gz3d
HULrlU3YlA/iwv3+YOLmBjmHstDFqBPGFoap70cKaPgCQ1nGdX40nlDpcNOj5ZBgOeBRDGfReMPb
yNCtZ8G5GnChIlAr7GUGGGsPgXPsruHEuCowbNcHq0sCFVJnvEwAabld8B+fJe+B6loeVGa+atgc
pyuWirz00h6HezEShch+OCdURLJdo86BSJRl7kyPE8oiMkkdLRX4mv0IgRUyFCBtU+dzH7VP+zwF
ESyrS9ntt3YQtcn+wTzfJXCPPq1AzFrEYEE3P7CB4OzevDJnpvjlB1G42w8R76K4By5nRRbBn4GO
JVd91aYhMjtXNzVByBOJ4R53jw/kaKohBoNYh5WOxxqbX6SuBDmXSAz3rsts1O3chJi6H89S1wfD
KDXY1lMeb9v1vq29nxr3pnudEKJbkEOyCAtqBPzGlqdGDgVMnUASe6G/vuB3UdwLntpMJ00CW7Dm
+lMh6cGQdWGV1n7XVkcjWw/GQCV0f4zSASHIORvK2NFUzTfHJSho7M3WdGdKXWDbJZ4CbbGnCxDh
qcaQoXk09Phjo2lH28oAbJdm2CrMz11shimhPgodIDsyH+hSf6xpqzqG2n8whuIz5qwfe732DBtx
Xorvy8jwaNwdaQV3NmhnNSs8PRlPE2aEnLm1D70d1840YA3Ski5D1HigcfMr/LV6bJwlacCOo2Uf
qkh+Qr/7opI4d6qkP5XRtGBzkn6UY9L7UPEZjIiJE2eJ39pR6eY6Pdw+7T37kTfMjtxrMEbDImoJ
d2WVD0vtS/pnXURYv5vNbmVwTyGrVoAbMJccfRm9FJP+euYr1+TKRj3Ul5V6/00l7kkkzdK0iYzk
OdUzt6gCeZ4djQre3Z5L3OrEvYeo0gpqyDg3Ux2CdZW91awEjX2RCO4dpKbVlCUTYWhzMBrDUdJM
wYeGSAQXrMx+pUZb4Gb6gj40RX8ms+rcvg2RCC5IjaPR91nBPjpLUBYqjVNbIhEiA+NTYasC/jCQ
DFRsQki2Y6KfapsAi7ET9w3srcWoj3dbqz13iA9AW9NVRQeDGHc3gD/TYpqhkKJKFzk+Ro3uKNGn
ORVlo3uFcxlox6asWAi//Bd1L00013XYMkVpTSaovo6lP9WTP2GzO6/kT8So3bqzvKo2nm6r+A+n
+i6bM3G7qBW5Z9xL5QJcOXo3WpKTj77dHYqjijUCt8AWV176en28LXkvAGyV5g4XQ2gmlj2h9GDO
9xXWkS0Vm4NJDdCSOZiFTAj7LvBdT+4RoGlN5XaBnqR8UIifD49DFNzWaN9c3kVwjyBZMiA0jRCx
4saUL82QOoX0os4i2DXRnfH1er1puyW23+4MX4WqK9/V+GoqFiwhW4Ai/J3VhM1NvaV1mzpFS8oO
s5W4KbXDtqWuhJOxuKPUHnWFFI5hUtFy5O63xVYilyhmYHDO6orZxqm6yGG+uNlzflgPKUaYrYfO
V4PptQ+WIH0V4zcJbpGv3efp1FdrCtlxXh4tHYsmZhv2VeMOuohYQmCTfO2+UYCRAuJegIHa9rkC
4ts0nbRVVMoSSeEi5ZDSNU0USLEVsH00fjWZQHEc/dvGL5LC+ZGFav2iEUhRiTdoQY4yehH+NxGc
xzBT2sy2ipsZAcdBmqutNIEm5e5tKbt+SVctmSigRVf5AaSqkmmUSgjI9qy4lQFsXfUqVX+AIVPW
//hvolhU3TysoautZewgSpZk37DrY5pFAQWYokbHqzknH26L27XsjWacIZRNnyixDXFd/7xalVMn
D21ybRRNcIK7pqADH0dVNCKj6vd3tWYa53WdUISzUvZXs7kqo+n2ayXYSxGJ4ZzEmipk6CuI0foD
WD1k67hEgsxp3xbeNeHy5m4qZmC0QISkq045H2h/WXOQIX6lmCi+fTm7GdTm0DhbmKOyTzrSI0nL
jqncOEn6878J4G5/KnvUfwfoki+AIL+Mxbfbv78flTYacB6gBZkWCGyhAStVrpcqGA/Il9C2xnCd
J2rWiW6G8wV6XRtrm0EbFSMm4xT5uRQo0oNUP9Fu8gWaMYPlv1XljWZc7jCRtmwrZgYMOXBCsLU8
I1SDGOtyhiArEhk1l0OkNooHlQRRifISYw22KK5q0/03W+OXXMy+ktFWhRAtDqf+frIEZQT2R944
L36vhU6VHfUjLKG2PpAqNLEL0tHeWdKPE+izqepUg+DYRBI5X1BWYxMDRYHVA4GzDaakP7EdRZmQ
4JHynMJVrndqK0GMWscAE8oxQCTwOIL757GtZKsfGrCEoOUZhQYIvUv5WtiFwKB31UAHWtFlSzM1
fohzWBejj7sOL7X62c1fAJVz+8Gw9/DL/W9+n3svhkbNOrVRSaz0JykKR+lsYciuax7GqHPmXhAH
9h3PRhz3ZmwJQ/5KhFKSGo6e7LNdN/O6gsihOU0H0a7bbjcShBb/d3j8Z+g0RBo2+WADoOeCqSUB
dSaUMPWzsB+zawsbSVwcrZtZS+MC15QdjaD+EvvRc/25kJ3yMvu1N36UPJP4otL6rmPdCOVekjZK
c4PZPNjGiKHHXMlcs4gPWRLdWXJ2h0+28LatCGzR4kKstOSAxh4hbyTHJLqOyu88qI0+TP4mxyJ2
s2pNg+uylcuc+qS+a9LDbRXeVnpv2LvFLnIjA4w75mi3MECtNjxU7x7obPng/DuAY3h0qDwHS5KF
KcYJ0TFx7OIK5skHZequRouyn4qPfDQZgafWfQVSWyhTGpCVAKkt6RzMCE5Oq8WiaorItrhgLeuV
ZqQyjj0Zix9tk9+t8nJeiYijetcvG8QAgg6QoE1+uzbHcGy8Zjj9LE9Pc9YGZdkfQMcWtsX3OV2O
Um3eo2slSED3bepdKqecYZVFl7H4o6RPRsFaJd9v3/j+I3kXwGUf84I+Bq1ZQpBe7PZkK4Wjjx+W
1F8y0aSoSBfOl2pJGkU9ywv14eNsS04pC3TZFUBQ4lJxR6pucV4mtuFizEhG4tkHUUKdeRJxoO32
0WXEGRVrppga4d+HnNtZaxl4H8mFephtDPPWYaDZ8V39UT/2HlbjAylEo85XH7Gd/ApSaYFFaLta
bv4EziSiehxUbUBIaqpCcSyM5JHOAOaedG3G+JrnlV9n5bHOooM+t9cRn/2mSh/i9Wte5CAMHC4l
jiVeqkOSDBhC6YO4tkItHfAtOqPKDyyM5vNs6o+F2bltRIIcM95FUx4zE6oByT3RtcHVsMdQRIvo
A39fN1PB1D+uEONSf3c/FFWnJO3xlv/lxI/o99m/b9xbspZWSUZc37JqQT3K4bzkghKoSATnQenQ
JlIOxoL/LxW466/mIpdi7c/fp9EH/XeWy2Tz/Qo4h1AaKsieC7xSmIhjYwKdDqI9FdERcY4gLRGY
I9Y8/X+6ZS6LKiZ1KRvl3x8RO+JfguT7EfH7slo0kXplWdqCRbhZuitBR1FjbWGqREFHcFL83qxl
VBFtWxZ0qOQmYI2QepFLEynDZUlZXBq0M6HM0H/Tulerkx2io/MhxI3Y1cXCGJpp6ZZKeLryodZj
20j//a3vp7PvAniS8nZuEvBuwzEWR2A3GJivpU6FZQTAO/aNfzts7iYdG1lcqKmnai3kCcrog+nU
dAzXtHaT+MdtKbtjBvJGDHc5sq4OsmJApclFb5ZNKFqeWfj5kSkFNPHb4gQ3xHNW2lGVxY3KpEWX
fPkgnLcU/T779433nfWyX6YCv19Kn8rmlQ7Pt//+3Vxmc1qc6zVMSSoI+32lerbzS2Vbp8byVilx
kl7YJGah6BcnsBHG+eEGCfI61rAATPxjQRbcCAOmyBmMU3TOvRhNUOe2dqLT4xxzk6SaWbOhFjK+
xnKQ/c5kxtbWOK+s4n0qA1No0EZHgePXra/t8uO/KcG55r6uNHQNoUS1zEGxtJ+b1P58W8Qu25Ns
mRiBsVRVQbbOmZmMla6MfRBo99K9iTfTYOc7CozV0R6XIHIYdlnyUb2iIC76pGZn9KtRvIvmztAy
mrboWHltMDJXrQe/aAqflKPk9PPwCVicgDJehazG+5bxLpU71GLWK2qzKvWagpCNxMu9JpXHfBov
cpSc+8HOHVIAmUfNg7nqzkbRuBHW87J8+lTQ6TTFypeORgea0kNT5xctTw8pmBsNg7FLkyKobNI4
lOgxUvaXjM4+0aijLUkoV31AY81w8K5Pg9R5qbSG+fDFHpNQ76uQ9tVlsuM/rKZoPXsk2OIz1rBX
ujOW44Ds3aei1GLfL/91FHxoXjBNm2YmAiZZvyzRj0a6TuOn2/YlEsG5/kSVhlhhMdloDwV1AU3d
iqgs90OZLeM/7AyAOZPzZDMtpiEuRnzJSK2ja696/Wj3qqMpz6QPh/FFnr9RJBy/odhGKOfRABOn
JdQeoJhSHYEb5ctLe82NRpAg757fRgz3PNe8X2xsQaB6r5zm5mT1p2kMbmuy/5m2kcG9w5YUZKpH
dn6dowWln3m2Ty7lcbjm/nhQQv1tzZtBXBvO4Gdn8WeaSEvuTdZJbjZGBC2tMbuMVfnUV7pv1sLx
X5YB/OJx3jXlaaLkKaZLFENT+0DC9ICCsQtXFzJKUjHNh7rraTbSONvXQJ1ESwVaJcfkgfh/TjsX
HyJvesUOQ/Fiv600lUH77ZN6Z3vFAZ+MXuTfvt39rGjzV3BZUQH8/rRlr2MxXSs0g8zLw9R28iOD
6hIVygUXqXGfpPE0ml3EXkVt+9JyZ1nOKlqb3D9VXdMNk9imyeddU9SsCSn+zIz/zScde7i/2sj7
7zP5m7xLLRPLJuyT0WJqmI1rdmetr0O1F0yA7SZg9rsgdpYbQQjIo51piO5L9cNoXtfxZ1tZ2OS+
9rHhCYxg/9BMsB2auoYGN2eKZJk7S2VuZAR703pMAU8yg/Yh6AGjmXq2pxxFk/7/4JXfRXJ2hyF/
GAMzhVF6JF18tOsKbXXqAzokbKTY1Vcsixhx7eqzmgmc8+6aNcLBX/pydjiA+oaqFivUHafH+mf/
KT5XYCDO3apEFcNRXJz6oRXhholOmTOd1l6Vnm2SobiqBkrbfJX0VQDxvv/A3hXjjCbJ6EAjAyII
0iSK9IwkniyiJRQJ4WJbpYLrYBpxesZKkZRZfr7kblaJjkt4S1xwszsja7OMKfM4+e0T44jOAAGA
pWDLYdsnUgoOJpFD3H/f7yfIRbuJmpGUGlAOcFduW4BmBfDf5CzkQhQdIhfT9EEBewqToyza/VB9
yyj4ECVVELzZr/zqrf7ShkceInmm2XqBI8yOWtCDCncIEsSR34ES3LwnHmcontWRYIEMSbO5OFWs
u93wettFCd6OybmLrtHSaJhwXNoQmgNy0T9u//7uKvhWBc4lAAyMznYKFaaT3jnxGe1Cz7wOr0bi
Gm4XxkEuAhx6m+O6dTmcP0h7q46NjIXeBp+9X5qAjet1jctwJTP/ZB9FO6ZCibx7kDWSmyVOsfMY
tWLhzWcZq0CzOxxlsCMDkfGH4Fj3o9i7AXK+ojNiDWVodqzu5M/P04nxT6+H6gXb6I55kjEtEb1I
nqhJKhLLuY4li+cG8IkYCh5fCutbAygBKU5Cml21TASxJDQdzmWMRllFagNh5eRlz4zakYWSsbqy
PcDCxz323u1jFTgpHpyoVUBBtrLXENGvGNom0Xd9OhNdkIEIXBTf0h4VNOyJCim1OQFuxQaU93pU
SPobyzKbl8d3mkgxKfMc4/hIL3+OJ+NujoHSI6uKYJFJpA7nQhYsLesmG28pukdsaHiRfmyBwnP7
ZkRCeDcyzJolrxAiVdU5icm5sbpjqfbH22J2YyNmDcDWQoCDL8tcxlbnCbGVbAamUii7d8UDG6sC
2HrvWSjJtB8eY+93EuutRO747DiRdE2eGEnFS5whBuudwKp3Jza2IrjDK2cguBQSlGLuib0j66gC
K4bRsbIcVHCEe49oK41zv00317XSQKE1D8rCUX/aYMCQXP2D8tT8HFkWmBz+zYffnols5bJ/3yT2
ZV6VS6tByz66dvldvwa6qHS2F/a3IjivO2japHUGROhhdKoA8dz5EqCKRdt07IT4ALYVw3nZxF41
ybJxgs16beSvc/NRcEUiAZxntSejLoHKByivQ6I6DbjYmWedvhPwlLRHhgsjgmgRXQ472c3lRNrS
ZTSBRJIdbfNx0H9M5uttrQSX8/ZltBGhY5uy0qO3y2GgyH/CYnfive299RFFweIIWuuEAGT876pI
k6IMegM5NACEWDijVGOeMoR5UbDdv6W/BPFJZlEPkSoVENREd6p6rbvw9oH9g194F8A5O2I0IGHF
3DU0YTBI6wFYXSoGBNhmdhVmQoRG5sp+tet3eZyrM9Mhbrrpz5O7mEF8AsZgUMLechDLi9AM993Q
uzDO6WUqyK67dgHDg/6TUf5I/ZNmPFNbNMC+uxy9sQceu6KrsjqqmN1RT3abZwLMZZTvDulH8CgC
j6sNTHfIEEHUoPCng/HDqjzBPe5b/ruqnOerhpKWug1VGfo8gBOAMN160lMeMu649RNDvLc9A2vA
4lPeBZjaas+5RL1fQOaoQrYeMgDE9DSeCwA3rNfeq59VjCKbx/h+EtEI7EK/bsVyLtKI9SnLmCfG
EOIFON66qzjxF3Js/PgOGzNe1jsaYN0SBO3D7dPe92Tvh835zmaSZXOIobCZXmY7yOhTL2Lp2V3I
2WrHuZiul1MjZjmBii90xkIYUY8Ct/BM/cU7uZlvT2B+aV/YuxHpJ/A6fHZaDnqZxhZOFpPxOvL6
WXB+ot/nnE6BKgfwBHB+C4BllrCXRPOp7GHf8DI81oVuT+1iMi8zPS4uQZhmn3/yB2QiAUVXTVR7
/YeU8S+D4Ecqe7Mc42SAQq1vhaqfgTJSu5pPePUeWmlOloOf57egTTcWwsNc6Au1coXdUq2Gi/qh
kz/ftnKhVpxPISB5tSL2wOTTegEvw7kHiUwU5BcTZO3ygS2LC2tEItPgfIkylBYeFpOZv9Sd4ohr
XyIJnNvIh0Sq+gp3pVYePiTL7Pn2sQmcg8U5h7xsrX5k1zJKAcnDKQ8iXfB+dj+Lt1fPOQfLwDb9
OK84pUfqxQeG0gbUzsPsso/iKhTN8u1ix2zk8SMrI4nmnKTQiaHCjcfobg2MID1JbnNAqSGMgu5g
hCQoHpO7f8HHKrgxm3MXDXh5h4S52+lkhfEZpRUnd6PDeprQPcq9IhQWcwRZis1lKV3dwO5y6Nv7
jAKOaUpPJfo28iFyZUGjUZCl8G0VmhexUSVQL2se2+VUF5VHurvInt3bhikKmDY750123CRlOpsp
s/xHdfQqAMhkAT20mbO8zk+M7odxvqL6e26EXQH2qG44ZJtzJVRBvKQRDHZylaD3tWPv0wsYjTzr
FZCGwQhk2rDwlxfRN4cgLbI5d1JIdT/3FHIZhn9+sn3G98L4UW4frSgB5GnFMytr+yqBHOsuuTBo
MRBf+t0L6NqwGmF5vRc/YOfwMPqgZ0VCJGyvCgKezTkdMwYS+VzgauUQUPHH3und/GN1mFIHnX8X
DHj+bYWFtsR5oGQq/rIl5Yjd0NMbWRsaCTHQsgqnPs5sDQ0soM5twUyRfzYkXWZfZhsbLtoS1A86
iw994Wj5vUyBRWHIbiU9VQQAwo3g0ex6cxWfekA9lzGqw0WLQc+MmkSD4mk2FvWfy94vfmcSV9mI
4O5OBbYKEFhGiEBBwXo0RUXAXfe5+X3uqqSh18Eqj983ZS8qL7UIAn0/GqmGSjAIrWuYZPr7naga
lTTgPKPacw/GmZDhlI5OFKj3bGlG3Fff9Zcbcdybjgxq5LaCzFhuzsnyFMVhnF5kWUQpuX9s71px
N4/tjDjvFoiJ5+OaPbbZJDDlXZ+40YO79z6dtSTrcC9Kho+UU5f4pV25TfphJgJQlf0vtI0ozgSU
SOqn1oYoFs/yc+rP1CGvOvb6GUVm9G34lnyMA1GpbL+48C6WL8eoXWJZHbsp9lFqA64sCYzrENjg
lZMeyNNtzyAyQx40ASQTZJzW/5UG1HhA2hUv3wdP8btwOAhxAvc9w1/28ab81hNl5bwu6luOMHt3
xD2uznoGkt4dcVhVNfbMHwIFBYb/dgAbiXXbSVki4Ran0wJCuwq+lrXWx4PhA7lv9llnvX7Rnm+L
FbwDHjKhxWp5m7JLJNNzO7q2CItFdI6c96iwKWYXrFZsm1/t/LmLXmQR9JVIBc5jmPO4zrgupOT0
hGk7PXm9fUQiFThXIatxV08687DZJSMnTQkX7XBbhPAtcd5iGaqpNDscE/XqT3hRoX3VnuQ3uHf5
sIgy/v34vnm6nMdotGnWVw3iGFEe2+/ssYQ9YfAB4IarD/ifj8lH2cE+pMDadqdilXfBb58iGyOn
pBsK7LAxwVrAUm8MbGXfqoMZ0muDKtbgLG9zM5IQ4pCp9EtqsZHMfWa0SmKknYFbZA191vQZsCIl
hnEUuP23mcCNghaWYvQBiMFeA9Q069HqDFfJTgiiDlylIMQIDJNnRl2KeGiLgUXm6VwZdxm9LLWg
xbj/bbg5Nvb4NvrMXVIBVwgyauzgXAwn/tQdzXPikWPhgPbdUVzFzy/kM1oKANIXlXgFT5ufQC11
mlZSjdMctR/EwhhG1fmCl7ebW28U5LxHZA3grQegKGDWqiNGF8/EG0+sw47qItIbkUYCL6/yzmTW
x1WlENfZd+v0YCuYkaCBkv9Wb3370jiPkqrToBQ1Lq71WYWREWcZ1xbtH8Zxbh5LwVrw7jjkVh7n
UqTMru1Cwfsag/iJlf7lY3ZVHSBYC89QlPDw46YLmLn0MoZuWKpYA1C5f9dAJ40V4A6rD8l19lE4
+MC0vG0rAheicS4kkeKSzixCM9iKPhwPjMJNDJgkeNaa+vcnV1mrbUgDTITNro+9kyiHLv92WxVR
wOEHSlWsQUkZYdf1maELAgfZ1b3mk/bGYySKN8zWbvjet2XSjRMBUnYZYfQCTlHvAZUUjCtgrqZH
YAY7C3V/b5ZgY4saO+GNPK1ekr5gyb1tfVT6xKEz9ggFCemua9JVXbexTIb/8TImOdU1swc3Zv5S
ah9GXfSgdg9tI4BzTBmgrPQ8x7dphkTwqPqti2SwdMxrUjnkIQ1BCIXsHgvvRYtKrai0sl8e3ojn
HNU4kkYqNYpI3YA+pQqsh9khnu68XsCFF9RB7IlS/P0TNSwLwICmpvEJMGBZmsGeIbEtjvLgm0Qw
xiL6ffbvG6sATURKxxy/P8UfmuIg54Kpn/03pb8rwJmEXKKKiY0SVqYZQMZS+kkQ340nO6wxfy4C
7BFK4+yjG0aqxz3UkQ4Nin1/9lq1E8NuFLvcXZ+0UY2zBmteKqTAcBdDHDTpswawsOj7bZckuh4u
YLVzrDUYzYLBSQ8y+ThngusXqcAFqL6hypQV+P0ZVDzlVzUOc1FzQHQnfHrb12rUmDJkWKihs3E9
5Yk4mLlFQ09ctxdK4+KRHS+ytsawtw7c2pIzhJgvCpkPl53l8FvE7kDt/L/nyWe2Wa4kS4tD9Kr0
kvV3ajc5pqjSKrABPqPtm0KPNInJULEuqZhOUwnc9n4dYaMG5wUWPa6NoYYI6jFI994FHsiIQc4K
yUoeFKFo+mv3g0C3NWC3GYpCfhnSW6bV7mgLikIswFlR4qCa5mjZOdN/GCS4/YT2E6ONMC510Oeu
SeauY4X4BTiWuosxPQPjyyroqCdPvuRHEHwI86J9QzRUAJJoKpBJeCL5zMgGc80htkeuCaDCQH+t
DgyHnGHF5y+3ldzNwt6F8WBbWbSMhj1CGCv6V2hxdJjBEGdhIqV40K2pz4dBnhDgMQV0UcHMyd7y
+udMsyeib96/OVBvwlBsC5ifvINVjFYaawUOFtUfBZ/G4G24vjEAPI3uikDff4ixuOjdPsvd97aR
yvncOCfSOMqQ2kn3VA+qWZAx72cRGwGc081zue5gGIqX/mSLYdoLNuDudS+6sBVYNoZWhKLEbP+T
9V0m74SlmBAJSTRKWnck/BPYmKXr5R0bgNOe0iO2VICgzUZXtMwR9fv2P4Q24jmv3BEdyMKsGdb7
szfexydyARmmx3KAVvAUdkPaRhT33NW5MCKkoGjcpl/+h7Tr6pHcZra/SIBESZT0qtBxctj0Imzw
KuesX38Px/fb1nLoprE2bMDAAH1EsqpYrHCKknOifaB/NCcbo7UocQjmvVk814zVRfqUrAQYz/UR
HcRegbKnNqiOmI4mpZURGssNGO/TkHTqMDoWd7SueNH8GPa3mP5Jh1MkG4ss3rrLsjh9C4dIxWxp
LKtYbhNtZyoPhXQSrrBrYLt3nHrp0WB3LZJDPmZzFi6bN5Oc/nK84ZN2Uv0erREyMyLW58uqOHXT
naLDYCIARuFDrfoj+XzdXrD9f/eQu5wPXymw9nFfo6QaNjG5CfOPGX3IjO9GKhvrK+xx22wcXxOQ
6nlCIffwpE8JaIpDn421oLv4FO+vL+gf7O6vHeNrASbNAB+5DaTRCIo7Viabg7LJmzCGiMX6MRYV
JX3/YjaQ8KSorlJQRFFT4zmGaDqtaKhACIORexIPyfKd89SeS8udT3NQArQwZGsVhrqoA0JtzTHA
jM5JRzHFA+aMm6ykrj4WQbVH1aIeueGhOiKTd9RKT2aLhfJyQeTlJcRcvqXLGKKhemnzubNNcLrB
B0LN1PWDlCFxVrdu8LNOaMAr6J563bc7x43qQ6kcr8OIj+3XFvLi0mo2MuM6YOz6Q2G9lrK2M7F7
utkxdoabR2pEJ5BYKwCoP3UBe3ej0OBsvc7eDElM7qXyz66Idxq9wWML3uAZaECaVcyu+f+5rJ2H
cVwB5mzghZ9IU4ZCo4unvaXDEVYJz4kR52mnpRPEgQ6WV1RPeZN7TfF4/YhkIJzRrTGNJ1FCCwFd
LfTMKPPHDnPElvhwHUYoCZu1cMrUtqozY6AJFDg7DePjHEsi75Jl8BwSdZ3TsIQN9LVKOSgKir8g
z1YvmxrAduPd+V+WwTcwR2ur1h0MBvhx6VlvOh90anfmoN9NS3jQFutQVdI5fcL6+g0m57ZkcxuG
SQ7Mv2ewJadoD/pfPz5J61iEFm+DxGmTYaC6v+5wSM4z8UiAgkO/PRcJnuQsTJL4q+R+FKvvBpBT
pzDuFrB1Y2mN6bLavQT1bMV+ecCUdISB/GQXS4JOMjFhf9/oL+g5qLoqWOFs3ixJ5VaDm8eJd13W
ZSCcW9aofV5HPVYVDTrIrKjb5DfJ9OM6iNCCb7aO88h6s5ptm90VlvJq6892NO7UBENiqt1/w+Hs
Q1okYZfaTCb0YEUt7+x4VrRrpZsmMRB8F8mUqOAfi7BpjnWMlxvTCa6vQ/L7fPNIo40VrWKsI8qf
I6K5SiSr65MhcHfqYHb1qtQwQV14M0eI+DxfX4HYzbscOd+bvOR2nxoRAIx9f2zQN9wjasAe8zIW
cLGbt0HiDAG6JEtTT3EY4JhmJXT1rtg3k1t+o587H3NF3uY/Fq6J4XoSx0QcR9hAs13eaKg5pFFa
loA2Xf37iBt9/Jh5mumCoDNQdFeWa5EdGmcQ7BxUR/WKPY37wBnRtSRlN5JcGRZnDWhmjvrSAyFT
Z08laMW7r4rCXcIQ1udO02T0g9Id5CwDcujdmjNNmtGPxVL3TYlW78mPEOjMbzNZila2g5yBaAtH
zbQSitVkD1H92DvScSxCp8uCC+Ro8MMpn9aOlz5PCcUzLbzVkLicD99B47E30buQe7InIfND3l/w
FyzutGAZImdi7/flxOi1+wOrkZXXPYhLSjZr4g6pXTVadkSHhmHQ87FEj1K2z3fKU2u5Bh5vix99
Z93q6kGWNhLHmDbI3HlZatcOiKihwvJ5/k5PjGcpegUV0Ldwpz06j/ZO/Zhof2R8L7vKeX9D3de6
s2BX5/A2tz5bsjC1WAZ//T6f4a66yWxLnJ2/aKcyv7UV/7rplUgFn8o2ipHos4rTGnfzzYBWSm3f
HPtbWYOjOBh2ORs+lz2QstTAYwwv9n7BXFg0jx0oZj2gmeAkxRJ7KZc942y8s3RToY3AYm0MDoLs
GDAMWohgfXK+rChTUQ/Kj1l2RwpB8ZYxENw32Tvqd+uu6zV1IvzRN21U+YBxL7BlVG9Cx2gDwWRl
c4FgLp8SWQOz6PPZmnZd47dqIJ03KEPh7o2oSkcna9kD2kjO2VicQC97BD2D6YZdLYtEMGPwziht
lsQZpVJ1eqOjED/l3P1sYq8+sqbG8Rv9Ybj2gCi7mqAbnzFrNJK0ulCxNsicmSratc/CjiHPsT/M
mZfJ+L/FltDWkerBNEoTrFC/n1c5tfqQsuoD7Xn+pIC++J6FTVO/8BrdHb4rH+qguWHUqbWs6Ecs
jBdk7mG15k1jmSWQ8+al6wvPyo75UMkcGibS7w/vgsKJfD06Q0xmoKzfR9/cZacMA6bVe9YKW+wc
X1pZJMPj5D8FK3ijOcBDndSOkctlt9qdehwDptIORiMerttG8SNuc4CcKqhxvTpDCkAwT7IgPuTz
udjXB1AbsA5DPOJk+sBEgt9Soqo2VR3Ttsg7UopVa+2a6YNJoAvqLYakeZTgyZgj9ihL+giN8haN
E5Oln6a+wrApGP/ijnnC/ak6ss7JSFqqJZLILRQnKyn4BxMlgVWxrPtx+FeDUkVXGQEHsUOROwMb
KHcVN01EEPtjDVYo7CyC8Kjt/y5xuy4VEhj+uRVSM4rT/K3X6G8/it1i9V6WARc6u5vl8IxQFDmY
zmYtMIz3h+WnKy/bhwdWcqP4fzKcZAvGSUK+jNFcRCocUefBKo4LKkjTh7l60Ouv13dPmAoBTwwS
xI5K2WjO340iSbK01jMg5WigIgGIil9DFFomGDLOuHDb26Tz/iMk5xfmymQ2zYoTW04rdFg7hIqr
3+U/x8BEPYY1ucU3IonGiG6X7So5WZzztGiUFKtsNVRMVc1t1UX/cScNrkcqSWd9zCdgWIgwJYfu
lvVLfh78FL71D1/WJ/MP8vjr4AzuNsvBY09S4y2dOQWAg684Pw4+e0M4vqztQmwuLmCcPDpDVkSM
s8evGKVA5sbxc5x8kMiF6D7ZHJLB2aSmzGtQOgAkvRneVgQ280AHpUDkFaj4lXJEyhbF3V/Z0sdK
rWIH6e2Uu8x4GA/hLlaRZqo/YNSRx7g4nHInWaYMlv194zaWdtiMAwUs2U9BeNIxxAsznJ4cL0E9
AethoXiZSZpdhVfndm85x25Z6ykZmXCyxoIi6F7j5xJNxKz9czqrH2XRT6l0cmZFVVNlzXvgRR+G
AMEHcGxrX9j4KNRup67sLS0MWG2Xx5kUI6/n3IkBxzJoqGM9sKlY4NfxZKXG4oURWzdAIY5kHV9e
OueGPaV2DaTH8JHV56L400tAvgwZleeNhZcbJRaY121kfPiAhKYtkUIXzBhlgTjt3B/iOy0A/4TE
sxKK5AaGkw7HwjDQtAGMXaRuPGGoy76uJWV+QmoNBE9+rYUTia7MlNRSANLV3nRilbNszu14XA/q
Q/EJD0FUf8SBs1f9f1E0xFbwzpGjVDOQWgDBGP8czBynNbq4h3GOXftx9eeX7PRGCbvegaHVS930
cb2V102I9W6Dy9kYdA5RBxMIUThXueVx9YtAOxTe97V167sINCmyzIrwotvgccaFLOVMKlZLu2Cm
VkK/WZnMJRYliTAsVtWooTooPuGu0rhqS5sULXvNq9547G6TPaso+xcxCqa0787sgsTHWnrDsIyx
BJJ2z2YoJF/blw6JItuvA+1p8OcPLHxAd8vBXv/kKUUsFHzZaEB2KOW2UUFscTBZY3f/SdtBYsE1
hSKlnX7CZe4mO1lkU6h/Gzhe/7paQ6McfEszvembfZ0daCM5N2Gv/HZJnPpNYTMrNqMVMfYkB635
uiMeRbu8fVRe+7Pha6fFT13jECMFR9zpgBC15OJjTsL787xsKmekMWJvnirG8Jd8GJGCY9Mr+5P5
qPoFitZlJk1sqDd7yslpVPd96LDXqf7M7rxyRyfXOGJO53fGtGvLxixIjpB/htRRnaFSGosbY38x
NLcYvQE9Iv9tC/lHSGfFYdasQJnxxGe3T38g94NPd0iaSqXyrXL4yoHxaaBpate0AusaXnDqXeuz
mzX1TctF4c+xTL2ecVwF5DC5CWNXwJRYPFRl58jE8to3cE7haix2FDNel9peXL39WCx3w3Jj2/dh
J4lACe/ai8DwbGITGbWJxkBid20OikEWkJdfRUILvYHhTIueZGFVsiO07QjlWumNWjn/cSWcOalD
w646xuaTYtQRq8TV9/8qtSC8VDdL4UxKq5mtnTGaPBaMIQFrHGWdFdGNeWJBQtbtoJ5lAiG+Ujeo
nBlpwSDf2OHIKnLjBwVkJsXt6BrP6FRFY2B4JxusI0xjbAwnT007lVbolIyFR2Xxa/KB3UGK9332
yPPyCTYT/CmyW1xoTEB+QQxdV21V54R+tiq7SEpAlumTMe+nvnGbRNalKg43bVA438SwFCsz2Y0w
78I3+ixHRZsei8ijc7/yJaZL+LrboHFyH0VaOK8UV2r5ibUGdq/ZPt4ZR9aqR7/le2l6V7aHnBLM
qI01cgt49usQfGEjmDDs67P9I7vJHrrnfN/vpJIptFWbJXL6YGlGQVKKDY0+MKam/jk6RTfKk+Ev
iWvu2QthOvSfc3ngUHiz2tSiqo7x3QYfpjRpVNPFgtfXob0p9vQzYvaueWueqt3w8Y9omsgGjX3N
5gGbWtkEjgkoIGMVyg4okAwWXELMWObSrgKhudyAcaqg1qulRzMDQy1Ieei6Z4lciuXksnecFphO
4ZB0Hf4uelp9zW08xKO6Cfs3BsxVSDQP0513ElixrFxgOXVY8CygGqOfYeHE1WdtwJmXgzGPgrYI
0ey9c0y9+CTzNGXbyWkFKRCttQvAqtVdtjzo0jCpUM0dVUPlLib5YWLJ78LR1nahViwJ8XeYFPFE
hEnZ5DMWakh2ssCGcD0XON7tqiY1LWxGFBTpu0Y9m+FPyTlJ1sN7XKWdJFlRYcMYMQLrHNQLd33q
A+gWeD+Um1JqlmVL4tQrHmPSkRg7yMi6iqDZg9OzQK6eIsYAUsMv9KmVCaNQBza7yCsZKnCqMP9/
YbRuwgwXXXQwgvlAfoyLV38Fx8lZlj+SgXKKN+oTakcYEU/bHUbU+NPydpElNGUYnJYltNOKwYF4
JCirtoNefUyyx+sSIoPgNCqr13JeGUNIZofeNGbeqp8aGd2D8DWjs9HCCGFYFOmo39WqWMhgj3HH
YubFV2vH2sKRHLpR/fIEolf/+pKESYEN2lu4bWPh7dpa55y1q/VvUxVSVMKgBP6Mdz7a0JPn4iMN
/iMiF81ezU7LQ8oQd/OO9apljy3KsVB+umMMFsm9rCpBpGXbJXJalqSjXioNrkxlfYjr2VXy3JWs
SWQ6thCcVplNpxN7AMS4WwLGSBe+mEH+5mAxLjxZTb9YRpDbRh8JAZG+xbkf2ji2RkGBx9jo2OMw
9A1fuWV+h1xGRGIP0rFfYJwXPqWRadY2NMvUPsTWPjVDr8PUbskWim7JLQon9vY6mDZmyqDkK8B7
9wkV0OC/RO82+kDoLjmiHsHPEDyQlSVKFscz8S5K1Nvp204mR52gpuN+kCWzhfJ32T++/dSYoskZ
I1g/iuCx0z0oxfP1vZMBcAI+0dpxVAzl8R1UcRcPzvhy/feZXeMf5puj4cl30ymeibXiaIww0LKX
CPTeDRhJNd37bzhsnRtbpM+2FmJcO7RIeSwV0PXYJeaPfu6Xz9dxZGfO/r7BAZO41c8x9kst9033
pdYfB/s/bhl3VeDV34ATDkvR0M2UnKMFlUnfo1Zy8MKa2u3JcHagykYzbVn7eROEj+0DcyqtILqx
AuX2bx/dxG0uY52TbR9nD7TWCiujAmhU/3AGVJR1+1TmjDFtvyZynDWYulWL3qgvyFtAr3grjpOX
TEqWwjdHwaWMw5xJQtV8sHPQLdOPZni4Lm1i7QGNB2pNTR2z/X6XNorqiDpVcN85DsJo7b4y4oDQ
faHJwhfixVyAOJmDlR5IThs88hOyK0z9oYoQL7TDP0iw69oFhpM5vWn0eemwnhajgavljhSaxA7I
FsIJWNimnTkNQIjtk949QL5U9fX6oQhDS9tVcALWdNFkOw0w5u/gDWdUvcns1h/XuxWDQG+qXae6
0iw0s8PvhRqlmIaKATfW2zdt7M60KoNjpcBkc8lRC/E5/Th71ZEVvpPClTndwqCPrl3gOHMadmoU
Y2jQ/0qcK5SwdDc9onXyGiOxjF+gOBlvdSvUYpg88Mac1upko6lbs4NplrUY/sOxXYA4GdcxVVLN
WUqKEV6+OVpHK6iD4m0Oeu6NkpuCbdG1E+NkvVeVaSEJ4HozSJy/OmntqjBXsz0kTtYTUCnM0wyE
9IhZfW5Zok4x+YI5BO0hOqoY3KGcWGDaOcZ767P2kNzLEurCoyOahhIxjECCl/e7eXJGI8/s0oF3
XKML+zzWz/q4uqoT+dc1TriVGxzOSam7JmJpKZjaab2d5t6LDEcCIbQbGwj996Wo7ZyWvQ6I1T6M
OCqwuhnrt+vLEEvgBoStc6PERrPY2cjaWGLHxXv5rVJwdGOQJCPuYR/iQBpnEZoNVDeDHxk9m2C7
+h0R0wmbNkkU9rhgb/UCk0/sl+Zt1InyWRbZFIvDLzCe2iNJSEOSCWB1fl9Fvevk4O6K/upB/Xx9
I8XycAHi5G7Oh6wa0Z2BKuCPcXcX65LMiFgYLr/Pyds8j4OppFjIHO7z6lTnJ5p9ur4E8TPscjJ8
B3ndTlYWm1gDe7MwvliWslaPzKQrR9kzQnYynOBh1Ganz03IKjd+DMbHNqFerXpr+yeE3DqyII6G
VwMqqDmbZ5ZqMxisnZFYd+boTvlTpbmSjRMeDrt+LYeiMp9ntMh6W51tYP+dTkKFJab2PihQIbTB
7zCUHoWwstmoMkju5iBpWre2gbMKzcl3TOPQlo6n/MEbBsE11SKO4zAKGZ4PX29rh+ixSXzLsVo8
ZEINzaBL5FZmsk8mtERc38n3WvQ7HHdYqhPSJpsoxjfS/inKMQOoVy3JK+O94P2OwV1RQ7akQ9Qa
oNcvVi9Zh7OzOgfV/Gp1uYRG+/0Z/Y7EWTqK+eVhNWM12ryzahCdPY3K4b9sGAoZfzemPY1JaGeA
IFF+IFmyN6UtAGzPf3catquw+RRNHrVLtq6AMOez4wQJZguV57rfjcXT9bUQtvPXkDgbp2ilU9MS
whY75CGH05DqMV6cbTDG6UPfDC5iG/hv9toR9b1OsoPbe4yWKKBZ46YgnTCiI62GYzWMbtWlL4tN
94TaQZqsh8Y4o2nyYVGTNJi0yiub+VQV6sfrS5DtFXdlF4k+RkuMvWqn9X6eJrdeyJeOgE8KsgZK
aUlH/3V1sVXOhuYmUXS0oWJA8kD39rrucn2U3GvCFcEC6Cb6CHBhc/dajlaJzs5t4pf6TVcPrtmN
fhvdFurqWfoiAROq5gaMEwBTq+KqG5k0p6ccsXwbg6yN2vamupcgCVVzg8QdlFGnYa/VFvFhbVBa
bR27qbsPbVkYkGn4O4lGRyboUXRcC3zJ2UBSEtuKjmHMbbyLNeehLPN9Y3weZnIDmuDzStJHrZLG
b99XukFliQYP2LYcMM6z1W+cukQ39XWZJuIPmt24s2m6xTS8xNWMAV05WCzWL20S3Ria4sVNv7uu
AoInwO/g3M3Udk47mtaMMcPrfMyr9jXt9FOVTfs6tTAeF22bff+SzfRJs5Bjjtv9EqIEPFvuuqXb
TTo6cqvW78bwvsnn/VykGPjXqN+M3JbcNUIR2GwSk/zNJhmjouBD8Z2R8ViQxo2bBxqZEhCh+mxA
uMtGz0ijmDVAsgjtMM00AGb1mqXy6hB00NEomWQmWxR35WimOkW9gpOPGT/EBMrDfHEX68v1Mxaj
oIrRAbOqTvkqD9PpFjPsF6xqiL/kUblz4mGf28On6zBC8wY+3P/BcOZtCvXOqYkKMY5mt3EiV2n+
5IbeIHCKYiyKStUKCNZQ7zVLD2ikHNc8ljWcizfMAve2Dc4ztBv8LmuWGa9dOgyYgb1ipE9n3KNe
a58apSyWxQzkO3sDL/R/OLwBxRB7J11G+DZUPQ6k9aYShaZW+opkzjEep29hTE924zxqWbN30vlY
RNMdZhGc52nY02EJolx1rVndd3l7qkkNJojxMCuhl9oNpuO2t0Ws/qybAdK7gEx6fY1ay9f1An5a
0x0XePOKVtw4yhKUWnfsjPE1jvAj4XhIFdPHLvgF5jAnZXpUIk3yQhJ6D5SAM9Kk+Jef4Td2ytpR
q8Ts6t7y0IcUqJn61W6HIC2muwUNrvCOn68LqPBYN5DcLRIvKDYpugauUWH8pMrikwQ3lmkbEisi
iH0xm3o5Vw5oqUiL7kuodW1gyHQdBk5GnoYqC/oR8/Wa8DyX2rnSxtsVViXSZWwtYit2gecUMaeF
iaYdwEer5Vm2g0FK5hF0O4HmRF+SSUYrJtzWzWo5rdSTqTPbBFKsL5rXW+AxGLs7Q7El3pMMhruo
1CZLraLHqlL7WzdMfkJir1s0yX3IfuWdSoJ6Gs9CvKTejf5t0OU99SZQVgUlMnPh5sYxzqJdQr5d
F0YJEF9QQmIdLo0Ko7xotktCNuJqfnSa/G6dWklTjnDnLmt6V1rSmLHWsp0DXzDKaqlbq+MhTirv
+oqEYqcbFhpILHSRvOvwK8ckixVY53jcd/QmVRRX7YJSad1cSSQqJrxrdJsQnUG9m0mVGkU+g50c
VxrVD9nY+GYzHK8vR7xrFwhe3tZ+ggsPiKTJD1OunZdc3Vt1JmtXEeIYuJk1aqmE8BUXTULXeEoz
bFtNnsPVCjIDd2dVWl5G8x2yOr6ROF+yOd/lpDwMBThJ+vCuAy1SVed/rbT+E2/h8j3vajKivmyW
Bd8zdkeyfNKrvXQmkND2myjdsqhhqCZfQFBUettbZgEl0/8y7S+NuXh6+WM0ba+oP2cofLp+kkK3
fgPHeXW22dGZsTz6cKl3hhYdc8U8ka6+6fCqjJ3pNdaXFzWWVrcwN+GdLdngct5dZk7RnINjFHGm
Gl1IjIxC/VEcWdd6KKvYF0rRBYuvJIjHBEUZBsMKlSDrMcZyMd10ziVKIdS7DQznGfXU6OnSAwbM
yDdTDVbbuj5cPy2hYdxAkN+dr9WkSqZ0EA5lrvy4Q2mi7RuL4amRxCyK12JiegPVcAvyqdFlSle7
bhPi2yEGdxtWQJdI4rAKarrhCZgXDM6IOLkxqkaUMhHQdrE33JY/zEO2Hz0DIfynFCMUU9Bq/Ykh
3oByT6VydOx0aWLclD15TgfiFSGB6xh6dWS7xmxL9lF8YJc1cuqVNBVdE0S2fKvDs6xqXKJh5KcT
IBopWZhYyC9InEI1GslNM8WJxcO8UyL7rtF6b7ZMyalJFsRnITDFwWhpiUMrdPvZ0ZoTLY3UbZRv
SVlKoMSmCd1fDgL1YMXkPMViaOcmt3KEhGIT2eayRbqj95tk9jAF8zkPW7DFj7dF3//RmV1wORex
q2swNVVQMvBk742xPq/V+kPrQOBlJ8F1fRYe2sbr5kyG0mFOhZrXcPSj6GZdEYSOOlCuRcYfvdqo
aYGHR8dMFj5TBVL/pAb1Nl5ToXqkufFoDXoAJhjJ/Sg8sgsMLx2N0lf22uAVodTDwcnTQz2iDj41
bqa5OSRd5615mLtdNUocRsHoNNgSpO4Ny9TQscGnRkgV97Oj4MxGsGK3a3lrLc7ZpHR1FUW902oM
YyWlcgid8ZilKJfSTH8aTb8FZVCa0S9qPhyKqHoGyQ8uiUpyymJLZxHzrWNZfUcTXjpF5mQJjrmu
mh3NJwQYmp1lkMxN2sGz51p3HbU8xFO7J93oafpwLOhwmIxXbbDOfTNLbIVQiTff887yYlRFxS5f
mo+xa2JgiTonjyTsT+uYydxRoYyjKwK0yiiZfUfmTFa02Og6TGCWkrPdT0Gz2k9lNEqeQMIbawPD
aW0UT3ZpmREkPJpOcCgfkrx9ua6twm2ziQ0xU23M+uBMLG2zbqg6RAaG2HzolfoxTI3bjvTB2iz+
dSjhpl2g+PKnpKNZNSAR6E8LKu3IqzJ8bWUkvUJltR0LQS8TzCl8X3vaRIoat9CZKss+WNEDpZMX
D8uRpvlPlZavtVWUgdqTWbI2oYe7weWkb15iJQPdCQTC7O6ykiLy0h8TZwlg7w96Hz0pzh9djhtI
7tZv5roPtRqQdWyDQwvcEr1+szqxZGXiU7vsKHfbh1VH7CrE5diiYF+Nq8dsLQ5NWBz/RDguMJwc
NnHcG6sDmLkkQdEp+zXOb9dikry+DJGLftk0vvV7ZDn0lmLT8vYYKU9JLVmGUJ2QTAAvHMpb3rHD
VeWISjt2z05W4c0EVaXz6g7DebAer++XoBgTt8MGia10Ex+3lKEycxVI6qPpuPGP2Mt9BcVJ9st8
il6ck36yd8ox+XgdVigNG1T29y1qqtZLbAO11R4q5alZzkb7fB1CUPPy+8o4XdJRSlYUMXykPK92
xdzstWwJTIJByilBpDDaIxV+1zbhnTlhPjXqAbXKPpBG1uwq6FL+/Ts4BZumtcQBY63xjXXPmv1W
v70HuWrRuP2BzWhhBfDdjRYsO9ZAk/iI40pesgJuC/YNlCIlpIJEic/vLUYzt6oFtbCeR9SWYGgA
cqmu+TH20Sc6+fNeD5IfpgeSTcuVtXSJZfmCzT3M0M5VI/UG77tPRjTRnBP9vJqlq8ryCGKZuuBw
PvGoULPKmPs9JdZPdbX9tFjR+k0MiYcg1P3NXnIaM3Q6jWwD64nsZZ8O47lpZdeAoMHFUZFAUC2E
g/EPn1Hs0gJl2JBTv/Vnv3/B8GD0qYU+EkuMDXw5k2/Sgi1RNnEDyZu0VcviGiWQcO1viBd768E4
stEZ8hEWort1C8Q59mVLWqLYLFC0Y3OYRhDLKnt5H7tIHLYwnNiFq1IkKRP5rqV7THb0WlM5z5pM
uoXlDETVTZTPmBq8OE69Hcy2Gq24R1CKlC9lM9RePaGtpehvLQpah26X1kh4VusxygZvIGaEecmY
7G7pflE3ljsZ6oe5H37SsHnVovV77qDNbAaBoFrQx5bQbzPtAgePcLIsR7UfTlaCUaVmJMkpsa/k
Y07bVXDX8xpNQxJXSF3Rtf7Y2PlJa1tv1mt31XSkdB0JnPhwLpvGXdNdYWclEkzQIWsIMLDgtgRB
vDJYEsdXeAcQ1C0j3kpMUOtw98xqU92eVOQYYlB2sfHNsW+UrDeejXDuMEL6D2zDFo+7c5w1N1M8
T7CNGEQ5dPDjrEbyBBeMqWK24bImTuCWwWjtnB3VNKMKKGvx2Ad9kNshehLr9FNmm1+KrnPVbHLc
VVfOfdQcCkX/Ymqtn1umV9Ymak2HY583QRE1+zGlL7lt/7h+/Yo82e1XcgIVRopZqRqSB3VeHDo0
Dev7JDopM4YLdbq7rP51OLFAXTaFEyh1WFD0PEMLnVq5zzAESgXBeEimw3UYyar47IuT99VKbMiT
qQdDFdDq1Vl+xN03o3ukU/Yna0IyCRk5xwGlF3ehKaax2KhhI35IQ29GnBkUtCwlKIExRKq/gWF/
3/hi9jSOyPsBJk9td46ym36RDQsRmnwNRcwmC1a9oynFjGcjdBqcTgNvnFrktUaqvzf7QzLFfmET
r52XlzUvJaclFIoNLHcFDKbVWG0LTSnSUwXmtcnxikxaFsp+5Z3p3KBwx1SFGeq3eyxO63SkTsdd
UuJGW2s3Q2xMdSq/QXQDjQbB0liaG0bxzrYnWUmlUDA3H8EdojlhZnfE5H8ilRuDzAteFkvQt8Uz
XW7SRGKEhNfFBo63q22lhLHC7HeZn4eh35vrcMgKGrkJaKyTRKfudcV7i1Jd22XOss5LuIbUgEXt
aXq7NOrPwi5KdNVnwegUx0yvb2wN42wr6xNNs1sUmN45WnfQzBSMQHhreKORPS1Vl3hRHknETLYZ
nEGmA+zxMEOB6uq4lD+HPHPNIXSdsnPRfS0BE2vrRZWYIGy0dZmiYq4UgFll4cHqBSpdJbemTG04
W1pVadabBIdr6T+7CRw55oeGfL1+nmKLwFwmzaDOO/LdEJPYUydDxZSTDa7aV8GyFF7o5DsbZWwz
pYe6qNES1gXXYUVvEaL9guXtt2JORe4YuJWsjhx7tAFmkeqWiC+OUba7DiXexQsU5+Zmeo5imB4r
JNmxXr9F8Xmif/J43y6HM3AFUkjh2gAjPaLozx1u6RHtRWD/ifbku7FLT/QuutcksQ9hmcoWlTN4
Rp6bSaFiE3OMs19eYxCDrKflBuwqt7KhJLJN5MwaLYbcyBJAYfbykiTuihokh8pMuEwq2FdsdKqL
DXt0SqAY3dewDEg+e5bxkslaUMXeKJwiVB6ADPQdlzF6KqduRK0wuEdUz/7JeEDrFv32eI8HyufI
r/3rIkiExgIhf6KriDDrKrcwNWu6VGEnVX8vj4Y37MP9+MIoTxwPA4XVHR4taLoFVQP+Xw8YPVrq
pTdSgWEC8c52bz6Ds91Iyy6mxvZ38qoP4HDy2Dwt+wejGhhe1IOMKE3Q4QIPeYPHGWQQQNZ2MsGA
Gfvqjs0rJKZnwMxgjSDM/VHJvH7hBbDB42xygRK5obTYKyP82i43nYGpjLObaPs6Ol4/UWEgZ7s0
zjZbet5EsYN7fsAwIt0vn8N9jD6UwlM+BET3UJuGANLkgt3elw2klm3ruwoPYhB9qnCM4w4EdL72
kZS/+LhmQ0oB/w/q8kt63+zQVi3b1mj6AXjpzQr+/hUzaHqwzJAdSBX80pOdonR9nDWtiTkM0QKx
Yeo5ozGK8b8aroXgGFruJXWMQst2kZm3xW8WV9cpzZsVi8sL1bWVR0d5qGWOiTC5tpGWtzDTBqSa
orFrKEA6PH6LwNzleAD3blW5xo6RWiLTd5BuI7vYrmj720dtQHFgqxYa2EbFjlCeNqYBkl8HfVZy
FBWqSOfWz2Mb3naozQBJQxAasexalJi9t5j35gtiBJ4nu2OvNEaI53Vus6efHZC1GH5xLEGZVUgX
LYyebY6TMznjOvd1xBwL3Z3eAg3hMTkqe+Mg44URFt5vz5QzNho1QxU9J0wL9Z11WD82bgsWnOGp
29sYYTD/ZNPTJx+cwUH+CsdcdvsLPbfNSjkLFLVgrstZlehq7dF4E9wmICoePRu0YOpzf/ieftW8
4F9RW0uuEX4+N61I3tVvZhbBnPAEflaP9aIzkhXjEAZSCjTJSt9OYiNGQ1oPg95hpZOHoDluExBC
63cxuiXnR8YsOt2DVHQHQuogupcVgcmwOVuU2HYV6awUuOhzd0qeKebSNvrZID9T/bnEuIVJFtaW
GCTCeXXdQtoQ/AKsje25yQtXm31leLl+fYkxULrNejQNanEYzqQk1ZpjK9fQOWkwABXpdu0q05F/
sOQXHGYgNifX/R9pV7YcN65kv4gRXEHylVtt2iVLsl8Yktvmvm8gv34ONd1dFIxbmNHtR3eETiWY
mUjkcjIqZjRBfnw5rOgOMAxzCPc6NuflfiSkeBMJtf7/DZgU5tmkrAZpaN9KMDVN8a7F0/TyyXFD
VERxtoGNJSBRZF4TU6pEpKnQPTLqf8VZQGNQhuU/9J76l3G4oYym6+BnwRQYGLQ/CyP35RKlC3Am
q3bnTnc0bD2dtauS3CSJKO7mnpxmWgScfjb4oBinOS96KGP3KLIIS32M5b+i0tqpA3Evi8RF0RVN
xqYXvJvZfr2kGuvQSoFioa9niclpps2hMGyBY+TD6KZmIbDHZm5Gt5W+0oYiwbXXD68jOY7Du0wF
XV9cJcCgzD8QjFqDukSPsgwQhTZ7WXLsFSPQm6MhivTWv/PHDb7BWUXdaHRoVVqvWggy6/K16/2q
fbz8RfjJnA0A8yDQtHrW6Uek1dm3Yfi9xhs5UhE2J90URBb2W0pgBDP0O9LjLVvKx16rnRGDD0b2
yzKtPS1GD6y0gqIEP1za/CxGH0GvpLUDRY6p0EuH9JMbtdVfFV2QArFT7DfLH9E2fiTILJdRD/og
3RujxAM34Is+0xMWlgsSMcJzYu56orZpA0Km9QZCb5AvuytrWt650nWLhafj27roLN1hZYCoGsh1
A5uTYNyATXVFkdaTIGQ4NIb6IinDrywznBq2k5Tt/rJCCGyHvdmTCh3f5ZoflsxviurPBInh3WUI
7oV6loi9zDHbDIIeExAjdoEOu7XFoTnkR9HBCUznoxlgYzpmim267bRKYiPZbFWOMQvfgCIMxtMg
OUeKvAaGDpop3XCMoNsVbuZioMvcfazfeBdRyvA9D2gVwDWg6BbLt0JIK6kz+p08SwOSablN/jDY
sxNT0fYlvnBnJCbwwWaDdMZ8MzRPwajavSmKX7majUItqO0wO6Gy3Z6RZQ6NOeOC0+wGPV3yEjlE
ne91Wj5RSfLbfvYvKx736M6AbN9nQUkF8gYAJkXlpoQ4enaKUZJW5qfLQPyoZ4PExAixUhS1st7d
g2ZhPi20Xjub7EvU2p0BDtbu8rtCHV1s1TxhmXXiKrmPPMHlH8H9fJvfwHw+uY7IiDcnKj1N7sZK
5XSa4Dz5CAiDiIXeZ7Tgf76cBluRs2j1FTYqVQiD+qQRIHC9kXFGYLyuDoICENrgmrVlKbDN30pv
H5q+FZzURw/HH7fsBobxsbnaG3WN1beePi22mxflj2SsX7DN/NWO9fsmM06DrDyTvrtppf4eXFXH
OUu/tUX0ElfGu20g/V/O9y3td/I4BrahHKgxvGWF8rhI+vM45ruc0mAe54MZTli2Ysf3pTLslFYX
pDK4Hcbo4NXRlIk1bZgW/vxJlrKpTMkGHZRuutZu5W527ZuGwCVByY75PgviX+Ob5jaP4qwN357P
2EwoMerxaCgpiGeztnKx5AIcSqMfZhibybETefjKTDRmT8m6J0hV/lh4FCOHa9nFDFrRZtgbbeoi
Af846CJWPK5UGxhWKhC/hEWDHVyl+rvTHzUp9ezSr9Rv1Pp12WB5yo54Em3v1kojwPJhTwmoexO7
AONQYxyKpr412vhuDOPvl2F4XnADwxZeZt2YM30BjKweZyo7Wv289N87WRAhf0TZrFFpNmgLDTC/
onuX8Q5TnOPBnFQrM/Dk19+7X8mu92VkRfsdWhz3X8nibeEYV5HGfZVKUwmxUN8FKZln56DAtpsv
PGE0NAli5G2l0GffzWmG95+C9xeKn4kzaC9j+jL2ovFjniaA409VbRPFCfA+frbiPh+LTM0lrLfq
0PYzTG5oPVDjK9MWeFZiZRGYknDNMx8oXeoumUJs2VJmdYd5HD+pqyCNRbPMXGGUj1fsOijOPvqG
uYO+tznoayPdLdDgMs07eAfBd+GZqY6MGx58qo3QiInEWnsaptjE0ETcte/lYqA9z5CvZCW8m7BZ
1GmooXmX7YiLiIMDlxtGA2y2olPo6tQvWYS0cfWUma+5/pYnB7N/aLtvl4F4BqtvgBgPNJElKqMV
SLdldB7fhyjpt1XhSKKpKe6X2gAxCtFQWheTBMozW/lt5adRQc6h+3FZGF7MoNugncaB4dBY1dYn
0wzTGhhJ2Ad9FR/VqAn+Kwi2OLIYibrYZYy3YysfbDJ78twInoPcb2+v6iyjK1RjTScy1Ewh4Jrx
JjKfkrgA88fkFjZGHO3enSKRqq2+i3WlOtjUMM+OWUSTNSEtz5q4i6ABEYm8sS06p+6KyW0W+a9W
ytDpodBDEyYCBeepA+TTMUKPBz60/LMX6mbr71kVQ02dum2OYzW4Sj3uLn8unnpvYVaN2b7T4iir
CgKNyOrf8/LaSb3bScdFFU2l8p6d61DqBwciyJVWcTc4nRSqGG4nYCa0321qo678QMHXUg7vavVU
opKt4h8vi8ZTdrAB4ZVm2iqIrxg/PtQDtDsD12PSzcdUl73BNr6giRsIdgRHkgZZH01A5DS+am3N
k3TjZtanCYw+ybGMwRVwWSauVpxlspmnTTsZCIdwXB7+9G1m0v2oLo42pb8vwwiOzmZeL3lbGU0x
Qi4jutOrJ1kWUcGK5GC0+8OvmxEAFoU64TQ6C5qEcmE3GFe7N8fFaDfKpmDarwCD56CLlKFDMT45
zy+51nmXT0wkEKPfqZznaFMH76IMgsIoTpw6xzKV+itRw1bhVoE3ZjQp8UgTbM70lmwMzARN1ZiL
QZHKvyyN6Pszd5G5LOjP6ADT9LmLiYrY0dXmC3sGcQ3hnaSumzLAQcGgVE1EpjYBj6TSTj/VWA6W
Gp00REscM46/RXq6p3btx5N9mKvZX/p+h1LKw2VJuX5JA6sTgknb1tkBtyLJu1aK0EuaULzTc/Kk
jaNbmvKNXecumUass7PuOkkV+CauusC3E+T8kYln5xrCJlF0aSWJsDtjX3fDLlqIX4+m4DtynwHG
GYcdZoj0rm8TGThr4hQExd7yXqDPZXTTh/IoobFN4J94V/MWj/FPI7pNzHqdbpPV+6V9VKvruXcT
6ZWqgntLcIAa46HSzEL3X4ahpmr6ESHJ070VomEhrvPYnB3jo2jXSHTKAQHNOZoa9WNZPkgjmKRy
0VXFlwY8LGhOMjA8ylhCuvSjZFCUZgrb3s+jtk8nMBzK//8lTDA4/QzDvNK6FhMX3QgYTLo5nfWG
OtBlaxLJwVy5llSSjFoAqMvbKezcWQ5KKRe42o8Qkg3IzmIgMPvsBGVKYrKsYpCyir2pmXb4F2+s
R7ct8ue2oM5stI7Vm8ey7URPHa6IBo4RnGI2ntbr/9944KVfqFwmSOxVVeiUU7GL+595JaIV5Lql
DQrj5+e+1QwJCxS9xCL7wjSfqDYdkUE9Yd+gO9rSTRebHXir9fvLH5CbwkIu7l/xGE2ckhyvhh7i
/U3R7tH3tnMbd913lhzivfINVf7SwcCOyNxEB8so59Rb85x/tIhrxs1I5iPRGrdWZF8gIfduw+sH
tUlrrYQyZl3HaSvH8WoEaIqpEtC2g3nVC//SnclDt3K7s+9EXTH8r3mGXH/SRmfk3kjKZp3yjJrn
Sno248lpiqAY93oezC3aDidBXMpNgRsbIRktBVdyqKGGjSG2Cn04FWJEsKbImr8O/LQ7ywpERPSi
U2UUtjYaGkcGAOXmRh/8Ov9CVXkrEKOXVO6XmQ74+0V10vobTT7QcX9ZM/gKeP5KjAIuSo/KxIiv
NHTvhXFT1qlT5CL74p+TiWa+lbTvD2pEO9SbKcqhfb2nY7jQK9b1yqDOpmv/q+wt10kgaqERQTJX
ZS0t6hC38CUgpKraHzP9dfncuKPTBh7G/8jEWJTUTmTSDQBIpbNUTn8w9jCoQ49deIqL9E/vtzco
sXwX9RFzL+gNLmNWdlIbGjgQ0BepR05GrzX604ypY1WilSYiIMaaslHJlnIAUERkcIKA9/CupImX
jIJpEn64tpGItaJQ78d5wUl2frgzUeOWXMMHyzPaFNtdhOZvQbj2H/zE+dMxZmXXQ9FUCgDJvRJg
aucoH5Sj5awbem10RQoUZVWEPy7ujXiMhRVRa6FLCGiTO/jjFXGTe3JoPOoq7nI972NBH8P64y/B
MdGIrUXmjHQXuqxweNWNovSOOp5K+2qxREUsgY2xWS9Dl4ayjQBly3fa/N5HkeBL8Z3Tvx+K7QFG
CiqR7VXXG/QjZdZVPyZuUQgOTKDnH9qyuadorZMQFfW19e20JLuluO+nAleVAEZ0WIy/0NVUT5Ua
MUZvgln7bhYu2BMdFuMYyqlujGY1I303HlrPdGYftEIvKHGvq9BrR36ae0e0C5o7DrJxg2y/b5Vb
0lzJQF3bJPVn5b3fG7v8QXVQbnm/bEmiD8X4CdWKI61qoA15OYBIpHNoHDsVfSmV18tA/MjlrHaM
f0C5ZUyp/nGS69Tw/3VGndvMaxBdtXSUm9HYxeBEQ61GqYJ36hqUIYL4WCnRfRvvcmwqX4unFK20
8t54QzNe74Q3ogiNq5IbfMYzdd2CluwFXAbxeCysb2EmUHmuK9r8fcYVJTSZO3nlfpjDyYlQ92vn
zifSMdMPdii6rrjqT8CWIINMFKUf5rpq7KHMywo53bFN911hOnE2PFBpOlzWDf6ZnWEYJZQQjoHd
G1RHNp2cGE37bTQKjo3L//DBSIZFI9iVyRb8IiWS0zrGuclHqjrrcvDUUyLHuC+eZK96TLzcVb4i
1kqC9jck4zxUvLT6rkW6P11uCvuhkURdAmu89ce1tAFgPk9aT+Y6pIrOG8XpfteHGltbARX5va/4
6n4UsfJzv9MGj/lOZtEMRrwWlqb5YEQ7u/55WQ+4PmLz9xnbxXPYjFMTf79ukJNU9H1PGy8m/V6z
29xpyXCXG/LOlkVPDm6b4lY5GKNVxtDuzWItzDyPnuQMO6ywPlrefDt5oVN46ou4y4IfMG2EZQzZ
KrKZzB0wDbyryrthl+1aXztq677dwBSoouBkWVLSsAolzcwBtq6JxT7V3UpEMu+FN5dAI9mutipd
9NIyUbNb1wh3TnVc8FrEeMxhfpr3oqZafpB7PkKWuRxhjIVKGtBa4JmtJ71UbnJd+9qM54KJ7nRP
ND25KsIFi2NXoGoKtgWNq6LYGrK886S+NI2E8XC1/FYQDG2Os7OkqsB3CczOYvxIYdMiMtda66Kt
NcLIiciXEHQDCXTVWBcWQexNuBZWSVjWMx6sia59j+zxoe0TQaDBF+IMsWrOBkJdWlnDxh34qp46
Xf9aNdS57D0+elr//DhnCCYarCDelKwUXzqmMpfATpziR3uKjqgR7mx38JBzcrFaete9ZMF8EvWp
ciMp1HT/OUPmK6ntKMVER8K6157t/Km3H5vlpIvWgouOkXH5Grr7JwXNWF6CDfGd/tMQFfY/6hSX
TpFx8gmph9gakazWu+Iwp9qhqMKr2FyOxoLRsqZwYyMLyr4ISJs+1HHttGZ9HMfqSqeLr9idE9Wz
C41y0fCyN636bZEnP7bboxSOjq2AqCdEf0VqCfIhouNn7g5LJmlvrjx/GIt1ougulP4amie1ENGi
cHBUzDyAlZEQHRtqGFPBlorUqud+pW8/LtY3MloODsuZC9FiPE7s9QmIMZg5MShStACqs2+kfpOa
Z1v0rTnKBAgDpEEElCh/TIvkoaqRBjGkJ6fpYe5QxbFEPlrjeMxPGMzVKk3E7ktzkDFck/4Vx+pu
HIt3rBF8bu10D1KH+8SYvTZvbprM9ok8BrqVhE6YRfdFa/40BmyGz7pTWViPWLa4s81pP7Xddd0r
b4M5X0WSuQuHsHbAQvuDmIvfGciEdUBTJVcpQn+x6z1RwCdI9EMfDddpFAbWEAdKZH4nwp0FvBvp
k7TMpU6USrXpKq26UwLdrW/pXr7TQTGW+/U3kA2KXB7nNYCeJRX/GRa6WD5+z8arYgNQaoZoN/G0
DrnS3C4Kpw7rA63aZ7Mt0MJanLoBLHlpdFtO9NdU1/dFClVFGupUVYPpa1XyKkXd9aD1P6xukJ2w
tG5JYd4DL3O6aN3zXt/KhrLXpOjUz/XvYc6/XXbcPDVEA5uOHhVDtzS2o8PAol/0IKOtooBPG9v3
QtRiKgJgXFqZpugQwHvR040gNq6LTLA8iOcTtgIwvgdBgZKZGMmFU46w+nbfl6WrzcSrDUFaj2dM
WyDGmOS+yGS9hyBheWNYDy35oczX1L7Jk70tfaFF8pNurae60a2pwbTk0qvwdHPrDMU+lGPse3+6
/O15Em0VmLnPqngy+rVdCjnsAiG+nfiqejfGXWA2MOQ59pJe+kLryyfBGHVoJ70xFwLMbHyvkudw
PpnL62WxeNWvTxiMSqiq1QzUBEbnzz4Gygp3rZuA8hjUFIqf34CXcm899G7tirgaRC6B0ZGxqxQl
Rr3Am4dCdvFy8lBPCbBk5Y7Iy6FRhu8CUXnav/2EjM+z7HHCcjvoCbkur5KboXX041oKCw+N5CRX
WeXkN/pVAurnw2Vk7g15dn7sjJPS6ZEc5nB+Sbwcu2I4YFu821NRLp3nPcAKjyIfpmz/nNShddSG
VY9bMteetexeF7Vr8tJ90JUzAHPT94k89koLAO12vTRWKo/wKTvoAYapBIE+jzr1ExYTI89dU0M9
FtkDv/lvTHH+qtWlcwyV3lhhS8B53/q5mt7QGKTwcms+NvriKUPyvafGKVWG37TN3o1O2WkUywzi
Ya+T5gUEwX5XDXeTis7gy5+Y7x7OR8P4IHXEjqYiwdEMcp85Uq5hG+3gahjYizLkxzFC18ttL7hV
+Xp1BmV8Um92WkhtgOq26U8TIt2p9GtVFXTWi2AYN1Ta/SJXFWCWAblKvPkxatK/XD6//+CHbNyu
WDj353AWyQarHECLilSy7IbHMlj24a7ABhTbxZd+m73hrnUlr3oRMeXwQyE0u/6NzE5poUsTbYwF
NK3zqZfs19K/5NL79AYrSN1pLz8IJOW7oTMeE5jrEoYqNf1vjwuy+/nXSqO0VoQqrztE7rhLj6aw
IM9L48CgzrCM8Vba3EgzWFM/cvVY34a0YuHmJ7Sr+NizKsr4rQ0pzOPsExpjvlMeDtj1AjT5OB6K
IzkYGE/EhlZPFFnyUmKfkBjLS4fJTMf1OMPrlZpm3Csvxk0xOZ3XgPBDOgyRM51m0YIgXpr2Eyxj
e7mFrVjtGg+AX+VVuVp9YXtaHuSf9m5lzjVrx94LFIfvY85fkLFDk84FTScs5OqO8WH0xquV/ie+
tQ7T3XpbY/2k/8EiLex04Gksgl4QSIPq9s+5uzG1EhtJddkryUNRLE5SaS6YRKfsK2/WbdjI3NAl
GqlsO0F8amEKu8c2sF69teZfTVL6l8+SL9G/kTxh+qmWTG0pWRCfFv3sYPRuNL1wPNapyENz1WQj
Ecu+nSZNNxY1gMZAduc3OBfMH4My5RZNKeDclg6ixJ9IMsbMrVBLG2kEYN1UToYZHnNeZ0B1d8pt
wfXD60pb2WAwPYYyFrg7GU82oSMrbzAt52EvhO2kcRPEazO9GR1JW2CjpHRarPoaz9/7vK3fL39B
XrCzxWblrJRCDw1gK/Y3s3rO591/9/cZB4b5+7izQ/z9uTn1eYcW6i80hH86PcZxxW3b5Omq7DZB
gkFrYic3i6vJXp4uS8LViM1XYj1VgUpIhsEvsPb0fp5Enh1Wr91AsSPIer0MxY0Qt19l/S2bp1gz
D3+fWn5I9k/JMdkVh9aJkMsU3TB8qTCLiXVwqiGzow4oKpJcVjGylqbljRLH/rBkB4kmgZqKivfc
qxOzXv9gsTMP2HvUguIjlLHntG4dIsUPICTFjEXnTgY5mhg1Q6nR6yW6m7XJNZXxVFNL8HTnBWHb
38DYGvYYx7UeRdi/2kn+VA0+1eZ92nSCWI/HaY7cuoasIbJtf0654gEh9e1oQ9Y3y9d3RjB/Q4c/
QTdk5kb+yqJt+8ZuLf4oR8WdHhE7HIy1d+ZgetGtiM6Ha+WbX8PoU7xYZr9SxWCr7KtqPIIBReDD
RADM87dLFTjMAgDV8DBL+6wXvGN4nWKfznO91DcWAfZDFU8PAJDrcEdcAy8ngggT+xqVG90hg9u7
xS3I9B4uW6JILuYmTXCBTiXowrxi6B0NMdAgf2F/4FYyttG+qkbkMztoyqjD6eOmiaS30DIFH4hr
52cN0Bi9LzJk/4wRgqRI+2K9gzNmHfrdbpGoFyAJjoztr7dHO+7VEkg0fbPLGyl7vvxJeASOnw6M
uVJKWSolExkP1AB7dILlAVLGKO9XrnrX+2owHTJwiqlO665cnJexRae4yr7RQpo2UzpEgNbQj4Id
1bpPxu65p/NJ6mvRvh/+LbD5ZsyNQ5tIUdMMJ6nuwCSGDMuyt/3kQAL1JHIQXLeIlnRLxZtx3Wbz
WbC5DntrWV1znMeBMTdOXo6+UYme91zdwDoeOEQbi8rYMK6J+i5ZEB97CzI3UdZiY5tojTBXkg2E
+lmSSM3QTVUhuVyhC5eioVNLqGNTEUuHCIY5sMzqrGzA89OzqtyJ1AhER9/NUPIu69uHWbLvP30j
DaNwSlL2CQkBI9uFa0ydBE5s+zRGBHvuyvakp/UN0br9nNWYAEewSEjm122po7Ar/yhoVO41DKxJ
oGm2OumAIfhrMOX7tLd8Sst9iQFRLEB+CsfyaCf2Y46EM1aYZg4ZQ58O2X2aRU8ggfn/d2RjcOuD
fQTj+JrO+PIJs+2N1RcG3kHkNGnXYWN4vUoEZ8d75m1RGNeNR2WbLzNQMvJaocW3fFKjoK0jX6ad
o9vB5S/F1eyzTGz2Y0gxulk3QDMlfbdo6kmJQ4Fj5arcBoJx4RqtlXSJAFElv43Kt5SbbBT4Vq5/
20CwxjOjUJfS0vAa+btCfDWSfbRVkFJUuue7tg0QYz5tM0zgvYcshur2V/ZpZdzWVRd1s728F7Wx
C9EYKypQRc9jCWittVeemuRXNjz1iyNX/iRdh8l9H19LiSB1w0vLb9SPLXJNpWYWJskNT5HucxDK
LK1L4p0dPRPRgLQIaf2om0tJUkhdTik+mpSooH6zTrokRY4+oavJrk5NIWK54Gb6tk5pVdQNoJKr
hRabcEr5VbQf7rGm2tUd6rfonEJAuxM1WvBjP01DsVBF2sRmRx5NJSbYB4u3eJih1CCjvNLssJnY
iZ7UQHcsB0GNX7qinnOuRZ9R2bjMnvUCrReQUsqjG0kpjigrCh7HXIveQDAWrQ7GOouIpyud05tc
V4+R3BykXsgutFrTn7fIvwfIhmSYf7H6eb1Fek921dIHi/mB1uiQCR1rj/yJAgq8y+5wda6XEBn7
luSxmaYGn0waJ8eKfkcSqMq1lzJ8TOWT3B5GESD/cbk5S8bGUbMw1NFCaGE+lgczWE7h1RRYznBY
2+uEDYRcm9ugMSagRXGjYhB3TVtaR/WoBRn2cKW35UvnzV6DGJRer2MXovhTpDCMqWNAYqFm/aEw
ppfRp6k3sCNFRCoq0vxV+I19h5Y8LIa0frwsP1DURAxslrisH9yLZnN+TAjQFNNYtTEgtKpztSZz
YyRWWuV1/kL7NJgwzqrPRAFxoodjhaVj3jJjnkgp5GNck+siNdbttAl6mVpByZ7/icAZsXY3YDyb
OTxKzELJexQpsxYJw+pN157b+AtDeiu/x78gzPEVGjoD5QYl2BYcTUZQevQUXY8u6Bj98pdI2fm6
fgZjjhCFMb0pEkhkttrvUB/9IVQQRip7TNrexbVoCSGvrW8jHILfz+q3LE2IsiSEK69Gr3go/MaN
A/X7uvVAw8Sb6TZXs0d/rET9894QtWHxPdc/0moy45M1bSg1owP6ZJ4s/YQdgo7UnJTlIVpe5PFR
lWdBWMc3hTMgE3M1ka5ldQfHZVjvWkc91B076yij7HnZ5PhWfcZhXLKqF4izcwg2y9dddjf395f/
vkgOxgGnoO+1xlVNOow3x9mTRp5S7XvRFd5lnMsG9sdGjoVYM1VbVIyKtrkdzX5fTtNVH1WCjJNQ
DRlfKyEtL1kz5Ima+lmXaEA1FIpAbmmFIIWRoqAbQ1ydTpf6I4Yl+vk2DvNdRdJTWd7UQ4AFy0+1
VD0UGphDzDjyLx8D97g3ETTjZ/RsyJQ2RUybZj8U7BzN6Q8Zw4yR2gr0hnveGyDG18hqJDVThvBS
RoNTGIB3rAqDy7KIIBgPU2V1GWYmYuU2vkHdxa06iq7Sl8sg/BqSCVK7dVkvuv8ZA2iI2VaLGaPg
5pYH+XnNxcbefDe6coDdrY9ZIIpJ+GKdARmLCGWEdH0YGeA0KPYYdEW+Lfb1yvgvHQijCVFuJ0uF
cXdPpv0e3H1+VQXygKZrIX2WyDcyqhAuxNQjFS7EMkHonJ1ACOYauHAqjFQ/UcsbhdPo6zf5I47U
ZQ0LxPHVQHn3+S6Iwg4rKSmcY3ywB6e/QuSKIj/WGEnXs7f2dosmGriX3QaQsXo56sxJw4PRy/qH
fkAb1T7N7xvr55QL/Mt6VpckY76arQ1SCO4unGWsPqBtIrAz1HhodavmlV8XxltmJwJIbo0fdZ5/
T5P5fsoAYmCdIGp9nl1svrCcfHDigHgEs42a32pBEtw/C6yOqzMbTMa2iYwRg/h/I2XZ/eh2mn3i
Rsfoet1EU7/pgexk3n5yJtHgK//deIZmGTOHVJ5MbLxbg3TldUhcTCCAyCn2TJAZKC5N1pa8YPxm
34mKx9yrdgPMxBAdLWH5q8yL/Fj3V2b1IDhUXlvI5kOaTMwwmSDKq1YtjZZrsJc4HblRzMAyJ0cG
PwvV71FsRmftj8uwfLFWpkbYIlbdMg7UanRz0dfsd6NZpYN2x79aS0RTxU8u6GcQxmmayzxW3frE
ya/CnbXDS26fucY1Vgi59FoSvqi41+gGjnEwLQr98kQAB3EPxpIcrbY/ZDY5qnokqAn+B/M7i8b4
lsxaUFRVgSXtO1/2bTwY8wAFwV15qg4o+v9QT8P+8ifjTXeo2EXx7zdj3Az402ulk/C4ig/yUT+W
d+syLw1Hi8KJF3ohEijpw9oXpmIJS3wd3UVuESSeqEmV3+Ow+R2M64n6NJ/zElWu+agikM9g/2sr
U3stunT/g9WfJWYcDgbSJrPOcMqGswThcV1fRNzFkR56Z/StAHt9/H4nmrfjXvVn8XTmzTIRo6MJ
GGG9jg6Otlw14eJGWE9/+WvykxwbGMax2Mra7bAax+SunaPdLvGpU+7XAKa+FpEgcE1jHRXB2Its
mSyv8WBnbblWi7wsfDXq2B061AN+FtPPy0Jp3BvCMIG0EsqDQejzHS8rKHyqlqR78JogrEw71MSn
noIDD0x1dRG9qWb4EmrLXjZGV63th1Qjvg5S7r4b8ILvl8RBX2XrNFinJGfld32iL3rSv/Z9cSBy
eEdABWdODbjhIuqZEzkMUuQ3lpy7QxxNToadvUmG5X7U3NtFuE+jCVw+VAODXXEyY+QcC6p8K6ka
hD1GLC4LzxtfB9UytkyaK8GWzA5QlpSqJkmQjihDG3tPh6CPyH42h8Oihg7Sgy7Wh/5KKbnXu/xb
OUhBlqhvYYNpN6Kcyjq5TszuhQy9n6qK38Tyg9IYx8XOBNlsvuZtfidz41QhXfJEzwzcpTPKregn
LZzyJTvAhHchCDkFms61pw0cc9UQdSFdm+JYlDB3I/o9b02nz3eXD58b621AmKumxUBbIo0AMcxb
pXD72vSa9Lpe6KGeBaEX9+rcQDE63kuynKpjgtqN9Kya7yV2R16WhXtgGyNi7hZt0Umn2HhrpBOU
vH1Qktxd7F+XQfiFlA0Kc5voJM6XVMbWlvyqPTT3434IzF3krgQLIj/OtwwwpelY94kZK3aAX6qj
UcprHFlcFfsp05wssb9jNsxtW/M6kiMvqbDRxfg9tmtDS3cyRjD0N9Z7ZUazA+5sXwHHmYol8uBR
BLG47BZ16RKLCoqZ/DPZ/E5Gi/RFDjXa4Hd+lLKa46aUhf5V7/IX4H7mDRijR1GRjFkqA4wUdwQp
iPxB0QQuiauqGwhGk+wE42GLCQjVfizo7EuRJRCC70w2EIwapXjSpUUECBpU4K7y8wBLmDVvClay
IjP1RfE49621wWOCD0MqGsgEQ88MMLYV1yR6NvrX0LhD5tmxJvUrtriBYyKQPK9ROYoB16PcqGAj
PHXMbhSACD4TO+GPZbvhoBCAmKNjmN+pJPIoIgAm1mji3tJQlzI8HWshiDJcG2b0Fa9IEM9YsgbW
fHYMHXsSorrGDA6WQBWBtXQBqReBNvMN5gyhfg4uoGpDGrbwWElegMS3bV207gR1pX8pvbqRhbmx
ImLb0bzKoivgS00yDyzIh8vGv1reHymDDcT6xTZ1GVJ1y0ImyDKbyqnRpd99MwVmXN2MKNJfhuK/
VTZYjKORC7A5Vs3q6Q+qG7syRQ6eeIOnB/MhdLCccmd+/5pzQ4YOHUgyokHWbmhphXGFBJ0cYk7F
7B7GkexIl/11WTb+Mf4LwzJulbk5gQwb8Wa63EVjhbrkNTaDWIOosY+fcCRnIMaC8iZvDXOAPOsm
DR2NaiT1iNf7+jor4s0vzf4LDDRogzwjMtpeFGOhzDKigEpJXUvrdikxRfed6PgYRR/HGhPkNaTC
CPkuu7GDOBh2sUeeKHYnVyBdUJ3y+kuqgZ3fYNNHm7xtMqqxWCNN2xAZ4kir3cq6mlrsBbP9y4rB
9RXnTDdL1z/kaR9LITLdIORGfzD1m6m96vVFkEYRwawHvDFjjN21VRKtCfU+KNsHjTpD9vrfScJc
sK0MVkUq47iGLD1oWnlQK/MtAw/SZRiuKmyiWkaSXsP0R5/jUaBMGDFfUK0zUh9kEo4FKojLUNxD
20AxEmUxHXtrhbLrxh3JUyhfdULefxEIEyekDQ4ObzyEcobmoMVqaTElWQkOjZ8K2YjC6LJFBnig
BB/HDp8M7WWY30hk+IN5q41/tcohbgw3TkV8jQLR2N77uqpzs1zDhXC6bRYH9FTQu//qE7EbBlC3
VXsdGw69Sa6cxAzIorllLzAeblRiwQ2sq5aQ2WIODzxf1SSDpNYr+yaAK/q9KOW3r8jxLwTbyocG
VZqSFDd5EStuTiQnR6IV9Plf0ugzDHM7NHjoj2iT1b1QNv20znZNQt8qybi/LM1qGH8EDRYmi7BU
TEN+gTGcsP0f0r6kOVJk6fYXYQYEBLBlzEylhpRKpareYDUyzzO//p2o+74WCtEZt3VXvShrebrj
4eHhwzlL1UUNxAAqH8WSp1hLnIlmdhv/xv6CwAX2M/uNNO4EdVmCNYMSaUPntcd0shlErdX7FFNa
ilcHsQiXfN+tX7Xj3AEI/HJYDUxeG7q9UgR0bhw1yr3rRtwPdH+L+dMr3oTsrLR0K8lhxHG+Q6Wg
SwZHtb7NcuRclyNQ58+beCMnaiqwf6hITeT8roo/m1gOL0WrGiJd1LfXT2c15pD30IUov+b1Z24Y
Tl7/qpvFva7LfiX/1Rd4OuxcmWazjvFtytkvj7qPMQ5gMJ8ZMtPidgPwskU1A5H5uAR5AAN3hCKz
5jbK1zBz5/qHqgo8QagV+w2bT1Q1jVLMrAQyFAFD4Isu9Q2hbv45OzPUlzJAleG6IUUfjLtlwRhU
ad0Mp5hJccn6Z+C/KCiGYQKypR/ZjrIUky0CUPyXUy7TpWbUF4qYZEqfZXCRGGjp5tl4/IBGGzGc
RmO39oUp6ThO8bPWRDZwwhwNHLyR+nxdEPu974KfhbgHuAsZZOZcrjoPizSbMW4LgOvK0ucweY5S
0SbA7o20kcE5nUpRptRTyEj7k6Y9qJXAWPsFpo0A7qPERAUBaQkB72elPzizsBHGfRpjVqzYYsst
efzcAAC0jpHOT7XApfdP0UYMdytlMcmVOsNJxUsZBfYkdJdKcoFv+S2dQTgyRU+RQU+hnF7KOryt
k/YUzZYt1+GHHP7VQbj7Kp3NUTcyqEus2TPr/rBm1sUqRMWBfT9EDROYWwwxjrvriTkniTngCCfJ
pUL7uU5sVfryEV9/lcHFdaOfmlxa8S6LQvDhFOe262yaiSg0dtMJ61UKd6JiS27C0MALs81MuwPm
raU0Hs0sO+5Mp5xkgaOIDMcdLgPvWQVRCX5ifJ+x9FfF6PV8JBHbqMSdr3pu0W+JYLgw/lJIqGUD
0k9J3etf5x9O8avhuIMll4AzCzUYTjr8p6td3hRHDHACjEM0Jcz+1Puo9yqKO1wAVA2bhsBojfEk
qb8G/a5XdUfRX/5HlbjDA45fUwUeJxuoGt3VBSnBITwv6EXGnvmRqdrNN+LyvESPlXVmRYe5uujx
OR2+DV1wXR2BZ/Pz/jnJgV3H3ECXwXfaFHZe/0jxiomeO9G8236a/KoOv42Zz5jFLFmeZ+j9UxSH
ftPNgaTXXl0XbjaUDyYKlcX6a6ajm7fAKhbuBOzfWn/7CL8SMA9kpRL7dtoUuulSHgpLNKH4D0H+
VQYXK/JUb9eMyXjbGZF9Jz+IWyO7RgUhoYIoqzEkBc5H1DnSjJD12NjbQ17x9jDdrvRzsLOobubX
/Qfujo08/kndSOi31ayLQfqL0hA7AVV0Kdqm3QuAWyH8zRH2yySzGcJIvmTFzST91YraoLuhaSuD
uzn0OdeiKYEiH0kw9oLTVhjnFKU0gl5UwzErtC/R9D0LwbeUpE6eiLpMe+d5K4i7Oua0nqusheVQ
yLar+MXCFltZ/pbpRbiBpe2dpq0s7goBU+Cihxks2GNjTgJWlp3giQg0a7+ziq9mhkxaHpoJe6j0
B9E1fza7T3pfxPbcKz+stQumpv/Sps3RlCVnUVJbX/pDmBg3UViWQASpvg6zfCr14bkatVvNmsDO
Yzxqcw9ol251hmINNKO+HVP6acL/nSzWoWl6rzJlG6znTk+n56QHjs+inQwMsRM630z1HEzUEMw4
idyVu+X6WckqdNXRlZJxU2d3a/88ihqUQn9lX37zBBuoSpdVZpGaLQ/+p+Pay//l8qBII+6SI3gv
Wx27FnD9eFP5PcMEuBp/5OG/dSAuds1xFzZxDLuhPKePrDxXid797IfyWcGriHdrFUlJ1oIUEFGk
Twy2NwRKDyO1BFZDXj6DtFBQC7puuHeLFF1VlcnMEp7/reK4VYkLXJOarPLMHOF/G03fiuDCFchM
q8YIIWLBAFGalE6WYT9e9Pmvxyoic7GKoNkgTyy90YvajqMfRV5iKGW0p/TLPAvS3d1rGVNW6K8Z
wJGl78gzy3jtjQXJBzBWbOA2M/KePzPV1bFykWD/F+BizErvfe9VJHeITBrLDA58vxRkYCz3Q7P3
WyW5A6XGFire4Mxyy4LVu+tZXO/eXc7fyODRrxbZbJM6hYwll5+6oantojVnO8nXL6S8WEMfDIMZ
jBr2wPQa0ODFMYxirJNqvhpZ9rR8m5fQrlXdr9v+BhhMX7JEu+hWcTLU4Sbu6G2WoaBUACkh/D73
cYNBAsOv+t6WZUCdl4mgs7fvhH9/JB6cAWNqrTS1eJNP1Z0hua2OyQXRQD8z+1tHAE8LikuyquIt
rBncRbmQKtUzOSPI0eK6sqPl1MeGl89gkB4f26g5TOn4/Xpe/z4OvRXJX0lNFSVTmRJ3xRxRmORf
OowPdlIteKG8z2veiuEupVBdAbS/ALASjBkeMF28qqV3U1schmr8eV2jnUwXskCITRiJvf4Ovl9R
o3mMaQhKJ2/CIHHuZrf1oXNVv/Cnw7/nSnsrjAuycaKQQgNrkDuZT8WIe6lz5ORbOwj7Yu8vqLeC
uFA7qEqy9EtMgPFG/D9jypWbeNlt6I+eBWoxBs2XuMYxT13r03WL7n68jUG5+JtQdvcSCXwgSfRS
N9rXmISPa473GZi5r4t6f8reasmdgHioabla+HY1eZD0wtbM21K9JOu5r0QVePar3x22jVac54eh
gspWCoMqqw5yGJQdBtGciMhwnNevlhEvWQrnsNL2ITSUzzUZv2CU3u3JLDjHOyMpby3HXSIZmFux
ZIiPVJtB+qAfYv8/69b6rXacQUtcue3zv8fFeSuTu0ZkJBeSWkHmHFd2kYJtcX7Ow38/3fBGCt9x
JGOctXkGK8bN/ZpedPVC+9/X3W43Cr76gs69I/V4nqm1QIRZSacwj7w2HP8yQbVzXcxOcsFUAb6l
hu4BRjc5g81T0ebJDJ9bLr1rnsihcrCRYn5qvfgAkJkHVbTls6/Y3wL5aR5r0FNjzCGwlP4akDIZ
KglqgGsK9No/S69iOPtZw2p1xID9wDN+kAHS5Y035rm8Gb35c++UTiNjjkgkdP90vQrlQm+kKmaS
awkiYp8+klYDtn9W2ID78IEv+knCTGyrZgfVWo9Dj8ugNJ1Zb51sQY5fts+jnt1KQAASWEJkcC5M
R/Uo66vEnPWMnViX4VeHX6Og83vPChh4quVKglelyA5ceB5pI3W9BZE9jW2M8dqJ+hkIPiAlca4r
tx+cTV2RFVTpAU6EiLp5WaZEBXOCpIP3cUFWLP3VzRcrvc2Sb9YkKtLum/FVFBfN6qUq0iahqEw1
v/SicXpS2gYRQTns5lv0VQp3HOVkHZUohhQkWscuMI8k0Hzx+gv7se9vmr/F8MOouD8bQgqIoeGd
Vp315lKAWoLUD7mh2JYoiRR8JZM7ixNNQxXoYuA6Xe7pdFvFmZ2HD/LqV8sqcAjBV+IZp4y2tgpw
cYDFCJ1ro1r9OtVPakwFgA47MO0Im4ZiaVQhhEFov3U8JdYyLOjDgGy9InaqS5LZoNG0VQ+TaAC6
ZcgO2MxyJTcOcAHeDi8ilIedqgr7CaaJVqkpG5S3asc49JQRqvZ+fcT2SyCndnmzYCZbPkSdwK47
IH5vpXGhzchzrVVSSFN+tEeAaPuhS53UVx7jO+WRBKbN0J/BWgvZbvJy/ZTvxvKNplwEK3WsCVQd
ZBvNiLfU6E/dJNiX2fWbjQguYpUhsvZFhgjLOIxgjx078NyUovuBGendsdtI4bymr2uNzCW8pgrv
pPm+lwDZH7TVhY61LcF4beEp820JiEdJK4MPGNGE72vYW6IyP4iF9qw5LirLjOYnC2VvXAkC9f4U
0N+pB5RAS5bRcdb40SUyKOqIeWcwU7WYRCDxkZLQX7UuWCV6Stv2mJTYQoqn/NzJ8WmZl0Oez/ZS
JwC5rJwmX30sHj+q+fgytfI50xNYSHVWIJhUpfkgm9SPZ/kFc4uHZakem7j5NISzHffxuZWsT1RR
ziNQONSh0ux1tZxIG0CDAJiFvPfBcfSFpuQpGS2360wPs1zumFrfQsCF6NT4C3vybtWHd5WV63a/
ZMch6Y5pU7hWOxyatPw+aalfkeicDcYTyHm9MVLukyp57mLVGUzlZR2Lc7hMN1bdupk1OI0ChlGq
21U+OpJc/LVK1VmaQ1/Jppuk6H4NTftSKdpL1XdBW4a+VJY3SRUdFKm4NZTGb4HsrAMkye6m6l5a
a98yo0/FCviKxHy2wjGYplQ0ELjDBWXCNSyWC2qAwuFRJRsrUbMBrUhAFXW93YMJZW3P6K7bw0hd
PS+9siN2Xci21VXgNY39ZZCdfhpcnQCSakL/GhQ0S6baWlm6/RQ5YOE7NnnuzBEFcOF60MoBrJSm
b6XmaYnoUS4rPy+Tc4FvWJuxt6zm7YqK3dxivb0FfEeHcIomdTlJ3vXjsAP4Cx03zsrf582SrZYM
Z+28tHBUb43t1DcQunFvOIVTupGHIRcwQ1VYr02xMhWfIl8/okr+X/WAd2Pc5udwFz+RqrlNJfai
LaYgbsHEMCkClXdj3KsIfiiuTIoiy2ZoTCl8qyxQIChc2ogQGfafFMjGqGIZOHT8EE8JQH2lCi1c
TG73eT4qB+oqtQPwZC+5D534KJop3C+vbARywXsA+mUtsbjD5vbpt8QrnOhcgZ+lddKLSBrZ/VKY
H8RQO4ZBdX42JAMsb5JarHA0jJXXtOvPcSy9PM+Dcs4eu5gCft44kdBy1iw+ZfPkTmsVDFLuLZPi
ZlJ4lGLE+lVS7KSoByfE1KDVqigUlp4mZT7qUoFRdK4+rxeqDrm9qAAUN4fASJbWaazxWCmGlwC3
yinVTnLCLBOk7zuLEDgbGxW5y14ptbhUQ6gItLSAjHYNOuj8ZvDDe7Z3nrilZoue1LtPho1I7o5X
gV1bhlWJPKZcbBOtjko60vaFRJfr514kh/OVxBqbSRkLVBcxuwR4c5dM0nOqpFBTNHrzDwfh1VO4
635N5qLXFchiSWJxYH5peeUB765TH5h38kcqmhsTMtU3j6HZXMOwH/HVNK2yxwjdL/o7q76GQoQh
kQ25V1cfR0abKhCkTCg7J7U9L/dG/VtX/v2o3ls/5GK0vEYkWigErQaeyemj3P97qrG3Eriwq1aq
WlGTfSKgv9V6sJpPxiTYmttBOHgjhJ9UmZdWNVsVarC5GxByxg65MY+1t4IMt3Hn3AaQvA8EfZFD
7JALvRXMPbzSssE2+gDBOYm+R5QktqXlvqYQO6fzXTFOrhYtn6Wue06KHAD+8k99KHXb1BdnzubB
WcbZnjvrXh/ki1z2ojcFE/8uX7QswP1Z6C6Y/AAI0DqX1GprlILOil/7BYiIGXtNH/wXbM77Pvu3
LH74oy7UkoYz4gv7BrpvfFFQq0YEfZGc3l4APDleElMY1fbuCopkmFrYgaIoULw9khONl67M0D5p
MDU7zwmYgUUv3j9ZNW/FrQzukHSNuYAy8k+LhgBjP/XNYw+UIB0w+4s/HBk8L4hIhBtefwp11+Ry
R0derckcBvRpUnBelPcUNV3Ak+LxGQteLnufbqMg37YDvirW11IIymjoEA1MFJl8JEZ9NkpLdFQZ
7scVpfie2rI0NGxlyNKC+Vyya89mO5TiCgz78tcEcVdsDKdJJAWCSNg+tkV4tEJEAaUa7b5fvodG
+nT93tu90ynAQWTdBDM7fPGtKy60asZSQqQjE3Voqd5UulHYw9R+icgKJkz5JkTpLOrIvRopx7oY
PYAFJU6C2pudgFpYcPj3P+rrz2H/vrmsWhm7sMoCry2GxAvV5EwUMIP3SjCb0u/rqu/lvVvNuUNY
5fNQduwWGarJTyXUoMbyRp4LQQnhHw7E6+uJSy3KUpm1asDrST4xIrfxkBwZPT3A/wWS9hV6FcR9
yjFppp52ENSsh1oFQtb8jYiG5fYj16sM7vuM3dAqJIMMK0lOSpsFA6kE83i7DaLtc5P7MIbVzepg
VcTFzjej0cA4JcF0mdIfeorlE6s/LyE9l610lpJwtU11dtf8s5yPXmLNT3JMJve6p+xmbNtfxMXS
lAyt2U4ty9jCQCvd9UDAeIsFmOoT8WYM9bnFi0DkfsR5NTQXRgcpLap6gMj0aJ6GIAuUoDmqqKLl
ghP3pyb5LuQoRDGwb2wphI9tnZGEGNDvCPDox2NiFn4Y1acm1k90QJbYLAG4hsEwnWDzTPaWHHtZ
Uog1D8vTsulbodcOZrgOSUheumTyUUWwI71wjEr+rTXqTV82z2ECPrYqv5C2vu0q8/uIeQuHACpv
HvQnoFeV2o0stR5gaO0I65PdtD7UUnnJ9RyVPfmMCwVzHySoWu2I8X6A/mvFwey14LrFd0+PAhAR
UGoD7pdHJ6dxlRizjECYwsmU8EXKU9sSocmzr/bO1ljJwXSrooEzmbwNbwm1ZjKwTpAWAJ7spB0X
nxVIRe3O/ai+kcPFnCQCGlLD5GAJAyvrGYgjs1//YVUkTvMU+can69bbjQsbgVzsGYpUq8cRAmPy
LBnuHD5e//v76cxGABd4wg5ktVaFizFp7cUZz5afu7FrPP7o3PKOBKuXAn5wskXtnf2jv5HLBaOp
mfI8ZZbEArbf3q8H8xP9hEKiQ5HSAMWmEgRxoUAu1ixagoJsBkUBmnWMnfIpdZPn2pN9oN8E0lHY
eBV9OS7Q9HKKfTSZuWSCmVWrC/psFKRP7Cdf8fp3qGpRveiFBBFW7c7l1yZVwVz/1BNi91ZjN3oi
CGm7lR9Mj/7fMeMBSdpCLqWYCWxdRjSQebELIoxARcIW3Yu6mgIDalzKFulRQxMKYdHwCDR028RT
TuD8u7Fpow8XNjSppuEwQ8R0mX8kd+xARyfTVZ+qI0NuQidJiFC0+zrd2pCpvcnEVKskGohlcAtn
dvUZROU3iSd5KMAcW085EeA4Nr7kiuo9Ik25OAIc6ErqCDRVlF+A3BnLz1XjCqwpCMIaF0ryOZkk
k3lH9dsM9IfeT4/ZXXYIj9PXyR/ORmTjbrO7s+qq34WRmf3xa2eBiyd5YgzhZEK4fAGcg5d4PQ74
+ELd6Cj76ACV9gh4TGFXkDnhNbFcVDHiIsS+BdPZG13WmkTR/QETiD7x5BvRy2w/g9v4KxdTBgCn
RrMKaWy2oMSMT/Gs9cBMmXzVHwPMyxPcrUfRZPSu7+ga+EUxzYl0hjOtTBOljBRNddPEAyuhzco3
4y+B8+zmZRshnCFroF9G9QQhcVzYSljaU3PIlaOU3HfmvYkWVqy4JhXkJvv3+UYqZ9CqMhWgUbE+
5IEGYZB5NA2SoHPZSkx8yD3J7UWbbgJr8rMAylLEJIugaDtrfpzU6I2FtlXLotO4V+2hr6rx/Wps
J2NTvoYcLVAdyW5Aqwj46yP8Ulgx2L9bN7L4UF0tcafKaMGxPB536/34PTwwUIPIwfR8ANz1694i
siEXt0Gvk4T6DHkDCXJ6KtWjEH5iN5htVOLCdDNo6oC2rupK2g8yPqCiZuNZZjfLaaCHPrtZJc27
rpTQikzrzc0AQPy+65lnzD8Wh6WxkjM65K46Iwnz8mdhCrZ75CgoWxV0HzGcwllR07M0RGKuYmYr
PDH/SAI9MP3M/9AD2sAkroXVMzyEuADShZmWz/gh4Jf6NjR3BXq04foosN5uJDbQUFUIINYJ3wZr
qFYtizKqwLVdHIbJVd4XTuKwh4B8I4Ia23XAjTDOO6oK1V2pnyGs7I+MD7Cf1m+JJhwX3D3EGzmc
S0htm42DCqUW8JsP4HSOP09uazPOHlE9hf3kdzfZRhR3ewPKLl/VESphyRNseIpNFsEUz76DY4CG
vQJRFuNbeXVZdaViLSxMKH7YOAAbdIfJ6YA0i6JfG8RLIHo/7abIG5FcZEpDYA2W2YoxslxyKFgx
sgETimPjTqnujVl0nAtFpOauJTcyuXOVGkMb1x1k4j3lGn7imV8jz/LIBVRc5/Q02I3oKO+640Yi
5450bNPMjGDY2lzsZUydTH6ZRIPuIlNyvpjOYVFlE9RSlN9lHFBjDiw829RnJQQSgZDSfPc8b3Ti
/LHVB7PH/ImKpzYSOmBUNxgTYPvT1M/uRcgou9njRhgXocy50GMUT3GeMVERA/FSmnQvqg+9EIhW
5BxcnmOFWTlVKZM0W886mb6Q0foiCIWiL8VnNc2STAPTJj+yypJd3LF4mPqgyKxAD9H5CzJi9UBr
vG/+PXklQvCrJfnmW77oo1wu8JJiymxDA/z+Q5n9e7yIt0K4RpsxFabeZPB3XMJDnDhZc1jT79et
KDhT/Aa4LqUoFvSQIQ/PSX0u0nMqgk0S+AJftRokWcoytCbcpr6xyF8ZLezrOuw/NjdfgwsMlQVm
O1yLCEXV7Ell/lyFoV1lfZCY3a8oyc4UA9NFjdrjZIDMw7L7tfdCo7LzXDnVenEbrcPz9d8kcE7C
hRGL6hEhFZSWlJ/AR0CX4JmE3kR6R0lPk3G5Lk1kYi6KkKidwbcMAxRAkjC+TqpojXM/cuiEgDUE
7PZ8U7WodCVNEDFcKbxM40WvfuTYIulFoGsCMXw/VWrWFC8zJAJVikEpVbHl8JTl9zTOjtcNtu/2
f+vDo9QlqBSERjeo7tgcE9Q4Q7aaLcrfRdpwt7JVqVjrSyAklA6yeav2TlUdEvnbdVX+Id941YW7
iDNppU3Z4tvM/vAZlUY/TIIB21LEUw+J22Je6iCQuO9urxK580ZKBcMHERQbTsVnAuDPLFgNJ/0+
OrOHcT4w39rr03WZIlty50kxJ+yULxBZK5/18CvgiTCM4pelJIolIt3YD9k8T2g56mvXw5r0VjtZ
fhvbkpdNzuCvHpjmXtpny52/XteNXbvvclLg8v3/w8WTBWY5sLUGCboVHcB1y8Ufi/rbVFpYy40f
o9IUqCjSkIWujYYmqavFKKFhLg3+kre3aiIiLd8dZ6Mmo4sAiZ+OifK3MjJaWxWmQFBMKYwLaGQu
9YpmdDqcGkP/KU9fxzB+nktgIcxag8lUeiiH+RtoetwKbOpaikk0Yr7k+XoA/5rfdqS2QfngDkrs
hvlwSs3Ea7DoYg9t67VxG2DSjeFAak4YZp5VV844y5/yzDzKRm9LeSNwxv3o8aodZ0FqJYYWgrPB
refG7ZX4kqHqpxejYPRq/0O9iuESnETK4lgZ8KGiqggQbwFF2fjXXU8ggp+CUHp5WlqLxY5F8wpt
vITxIribdlcKNr7AdwjDxZJH5LjwBfRAqJNcMsfIbDa5uRxq0fllNnl/lv62GeVirmFMVZO1EFbk
d+vykOuHkKaeIR/kbnJI5Ge64B0k8AXKRd8lTNN5meDp6B4f1Vy676y/zEJEdyj6TuzfN2d2Towo
M01mw9SX+68qFa22iQRw8dXUunJc0Tl3k/LnVEj2LEKMFtmJi6toEkll0cJOZLlTpC9z4Q6zaMKU
fdxrH5+LOnJrGSmIO9hNKJsOI40qHKUCzxc2PNi9NMWC47OrlIVCDAZ2Dexhc1aTElCKryGrCOa/
i/UUTS9EiHOy+2U2MjjDgfrEmCM2+E+frXvDn54jj7rGJb9hzEmxB14Y53pMYH/wnRU3Ajkrgvsu
Bt4aKzsu91mU2AxnOQ4m9Kauy9kPDJYlGwjwDEGBe9+scdWGS4ccWe3ToG5Hp64nT4lkIGxkN3TC
rndaHNSudIZGu69SM7guf9+wr+K5UJGDR3mkYONiewnemq9eEouePvutxI2KXHTQ6aKbAys3obJ1
ZgPPo00CK1CBdTHZIoIL9mHef7hXhbggUZGymOsBCnV6Pdq4E3+mVe+tKvZmMkITWytGwbDNnv8b
soqiqkIwaclPPaw9ICnXjPlmrzp53wKbkTiL9nz9Q+29pTZS+Mf2nHaYb5fgJ329OJJaOm03HFJS
+ksPwvQswcRSIzgDe75hgDCaYO2IaO84KVa1KuSc6Mw3Kq9Y83OfVAL32ztmjO5KoYYBuje+c2F2
K2n1CeusSQeQKKv2jbDzk04NSN4JrmCRKM7Tx6GTsVGANZBCrQIjwookiZ5aJFIxGvbXv9WuR2y0
4hx+7sbSzHpsTUhD+lcP9qoSs8DY2BLEjl2XYEtnKpD6tXcA4NFkxr1amHhagRKKlLc99gk0wLxg
Rj3Pgqp+uq7VvgEBKIdyLmYo+dK+WmZqSw1oFRJs9QCQC4t0S+Ebwn3gXb/DrBj4GywNrDDchQKg
iX5UuhEDjHVno8TqVNlHeuTGRgTTdZNKmFqU9dICERFWv7raIdLT0E6C87PbctxKYbFqI2UG5N88
9T0bfEkOmNL6qv5UJQy9pXfxjQxwITQcNRHVxu5X2mjGpeVDOpZRTyHTLF50ORiinxO97yMRiL5Q
Nz4vL43GaGVYkI1HEb8Dp0fstjdsrCe06U0ZiDj4BF7Bl0VSo53wDIBASm+i8jyrgqmhfcMh2MmU
GtY7gGTaN7Okavj7ahLiFfCE2cg4mRypEmXnezeUAT6Z/xPE3VDhmkpD3kxY4ZckX7E+NZgOWbMj
asN1ISpZ7UYixFaLUiyNvkPbVUjXVsoAb5CLk9TedHHQDA8fCAsbEVxc7VVVWtMJInrtpyQ/Zqpu
RyPw/fqP3OzIklRU3xSdvgO1zIfUCOUIH0iii11nj6aZ25FyV0l+HgneM3sPKDbLKQPAA0vofEqr
talcgDUEwxe95eoA72/ociqpYrfNVzUdcPkm8amNqCB333XBjVguKklJb2LKGWKrfrAtaw3ycPxW
aGowhsqn619t1zHAvIHbg4D/m99H7bLOassZxsw0TOK38x98poYsx/9NDOfr6ZQPajPC1zEe9ySv
8dOMwVbUAwWRdjc2gArDoJiZZ6uRbwOt0oQdmLEXNqySBqCD9Kyx9q9rsvttNiI4Ny/CJDXrDiIq
snxCn9YZVfU2HZWgtCyBqP1v86oNlz4MWYPAM6yYqtezg5VbJyXubq1OEwS8/RC+UYn7OJKa1TWt
ZlxPsvxYy+kN1WI/HWYkYKtHcpA0ldV5kqijVilqUvNf3ZJjdSF7sBqFetfNu6szcPABV6ubFLq/
/YIJFtyTUcGsNqnznyXy9E7Kfw3W9+tSdjOmjRTuciziuk+MCnPaBol+ZcXqzQAaBK7MScoMG0Sr
34zmI7BQuE7Y1j4YYkEn8FaxIRqWodExiT9Hpt1mkz2Cby0zb3XhlbxvwldJXPSYpAiVBQN7WEX1
1Cg3UvFSCYsLe3MkBtCaVVnDwovKt7ESRIoR9UYE+376Lq+LNyz00dIjvzGyp8paXTkxfmmF9luT
W0FSvXcATWAaIyKbskJl7oxHxlwtWjMg/MufU+l21oM6j20lF5yKPStuxXDnfMJbFR4CMUouP65D
c5oGoPFXIuygfTE6oHUwvmJZPKPwOnUVrQoExkz5hMh17CPALZjS4bq/C6TwtO/gbwLnwwQpQxE/
arTyFZL8aNROEOX3wq8pW3gUABUIE/nc4S1KAGrlLM9lr7dsan5EVinqI+3uAG2FcGeXABV2UXuc
3Zwq3yU9mW0TdJxZJt8URe3QevlUyKs3hqGjm6Mgx9m346uCXLJbKFmudAoUBNn82VrCoFmMIGmq
D9z/uJMZyAcYOmSe53UJLaVNYxUBWY1tLT/RPnVq46ZPP3/ALTZyuMAfkolko6RgOzSNbjtV/YGC
obda7UesthHDrLp5/ii5NfZyDjFd3ruaFfvxODidlHjXtdnda9iajQt8vU77VUewctUijQFaUh2W
qTimDB4aCXW0oNQujy6W+QEaJjnGUb4UsnmQlTpYKnpYwsWOU+vn9R+16zEb3bkjkabyXKcoGIGy
Vw/a1LLzqD4W0yqIVnuJKpBnUDwBiijgijjHTPXQLMGoDMek+oHkzT3yrLOSNJ/WZrnt08qPFGz8
ykSQb+1qp1IVBRs0wtGNfvtlCyxztCmBWFopXjiCBiqtDyOmM64bcXemwSRI6gB2ARQrvjwkA1oz
b7HkgB1yuz1LducoNyC2ctV7EJU/ECf1poNwfn73osHmtGniJYhRVk65ztSBZKsi02uaO5jUUeMA
yHo2ltnd6+rths2NIC6i9eVIcKNB0NjP/mopAW0HgYjdPXVzI4NzEEvOp64wIEPuDGeKkttSA3Du
jGoozTEmsWqHes08oKgex3A4N2vhp/GlKuOfGN77YZH1tDSSuw7tsZ2XD3kRJohUDdmETPg6T1IX
ddvhHwD1LHvKgtqzUrkg3RHEhz/sWnxJ2ASkGFGQ+usaP7dhWqnR6Bniw4S9J8ztY+vpfrX7T+QQ
fs2C2qO24lQPk7t62BN282f6qB4GwU38BwLmyo94V77QAOuQTnBlLYgO2HlyqsheD/SogZNh6Dw2
M7AcrHN6puB8LgNd5Ai7R/bVCPywR0bMWs1ryM9+00Bxx/vkhM6z9oeNLnsiDuZMP3aSNjK5XGpe
AdOvZ5DZTjexcT/339LmZk4EHWKRZtxzSQmjZDBZqJ2b20Z/WGYQJglqx7vjJRsXsthR3lxlZWMU
WccCUf2lPOYPbJoVPE01Kh12fMj8UIg4IpTItN5I7Cu9XOcZEqVDfQTxIhZmEWK9GiBJsi25ouLK
bpMGDy8cNwuVV4CZvZVXFuo6Rx0OY417EQuetgaYrnCtPmGD3jZ0YFho7RHvN7uR5WMfdm7eiFr9
u4F38xO4e3ytwoX2M969ZVRe0jDxtWk46JnpDc348oHQuxHFxfipyCwjLJnP4I5Ea+WkVJrgxLE/
8e7Ab0Rw0X1URiWWckSdwqiCkuYBGeYTWJBtuBIYdfJZhJG6ew42ArlQH1NrmJoVXxCZo5nltkL9
ZPnxEbthsh+ERsA74MtGwHOJ17SFV2pDFbQ0vG3QgfqACEzXGQxCzETEfuuITRPPnTxh8ciwirui
NO8BiSPIK9hpffdpNiK4uETL/0fadS03rgPZL2IVmMlXRkm2nCd4XlgTmSOYv34PPHvHNMwr7M59
VpUOG2g0Gh1OtwuZRryU42S6weP9a/x3r9UNBGeUwKnRzuUCCF39jly/Hhr0uWseLi/V7o5jM+Ac
qXgt8JlHBVxBFmqMsBvWjVK74Laz/8pHeYXg046YVNCnYwwI1X6yzEM5frwswv5W/BGBH/+kUKoM
a4b/t62z1gdznTqXAXaPocVWCAFdBC04u1aO6AQuGEOQMmC6p9o7MQifLVxHjTOBK+wy2K4FY30p
tqkrKPridp0iSTrOVot0pl0fY2UJSIS6G6lDjd4gOCb7cr1CcTeS3hsIPpqAyopucOLadJWovu4J
9Y01/t4gP3dZtN1CBYww/SMbt5B5JSHUvwCw81j7o+HOV8a1GbZBFbYCZ2n/rb/BYuu8ufyamUqy
aUArDLBGut2SBY2muWoGhmWpuIur9Rinqp/nIyrO1ELwCt+7em32uNHR80VYre9bdNsYmnFJZxmp
LTnQXBqydjrW+a8EhR/Ff9UgvwXkwzRGaQ6mGQOQseytXumj7vdsuvXRCBRnOoh49vYc4jd4nImN
p2JZ7XmRX/KSM7rkp/sVguZ+eW4+pT9tn36ermO8rmzma4RlEHvys0CdmI3lbPCbb2C/b7Y4NaVq
UCXQ9vXe70WWXPlmAsVuFw4HUcMT27FLYNy5JIPWRSQCmBZ24H7uD7+BRK0le07UG6G4Q2kafdQo
vzUHG3lN3Rj8FKzfu/bINxEacyDeC4X3jKEiTY481dsVtHI1KtdKlr0BtgzNQEWOxr7GdEoFrR4T
eoThxAk2jf3lJUhOPlLn0aR2gGRJXzZtA/MnbigovlS39qqziMhh53LAcr5KyJkcsCUZtLEBl5Lb
crzPJMHls68WKNlRVANTcfmQcmabsGoYv/ryJquC/6ta7JhqiPEKw6l6tzaL1hmASS3ZUejDNDzP
Eng2Fs+WiS/YIrYm77foFYzTCqO3JkznzvHCC+QA2apQjh3yGD03VyPGgrXB8qlCG56o+0SEyilG
KtvW0PaZ7ElgblhRbdgGZvFfQXh1MDH8VmeiWWDRWr9FauxorYi2UKQT3NWjdYpR9w02a63tIEdu
b1qkcC0Nf16V09L1roRuO5CZfbq8b+xvL20b06GNOYzsMa1HFbLR4pux3Eral7Y/16PIGxJJxz1K
zGo2s0ICjALynN8arwTKQWSaROrAPmMjDQhsszF+2anpy6r2IKFWQDQ8hv9pzV68iA3KWkaznZsQ
ZpDDpGydbM6dufomSaKamr1M6fYEv/hGG6SoTNdMQQ4AFybx1QM7VlPmzLGTXzP6hyrEpMG69i6L
J1jEl8tmAxorkq0WKUBRxeHkIGMgCnVIJpqLIBSOsxhTF03xyjRezwMrbALwQiOe67SfSVBeI7rh
pR55+G+iceYCw+lL3Zqwc4lhBDo4A4yuvdJzgXnfvz7+mMIXio3NAmrWkI+GDaNUZV/oMDqRSAyB
YX8JX28AFE3RqZZDjCImrhF3rmGM9yV4QIkS+RkdHi+vmnCnOCNh9kmbWylbNnTveQSt7/0tmE+Q
vnAL0GlbiET9x5P8El/eiGgm6ZAWM5RDMla/x6RNQxuPU/wXBEBvDhhvMLpGQxYDkoHS3Oktr5S/
Xl47gS7wDN1pb6+xjGSUF9Evc9Q6KXiULiPsHleM1NEtFSTvqJl9a/M0yWiozExrnR6SgTrdfMwl
4WQw5iu8uydeUd49FYidEDpCjuled6IQiZ+r/sr+Cg8zKIRF8PsvoQ0a91DQaTqDM7BkzoQaJG55
P/ZOcwB5kYsJHI9J7YrK7ne3aQPIuUp1us65tgKwQSrLPCimoLBL9P+crTMLanRxhP9P1XCMz5aI
AW//BbARgH3A5rzMpE2JyYxp7zXH1UOqIWiu0iOjzZI8WZBgFUnDOURW0aLiw4DKVf36vK70kMpx
cFmr9xJItrIRiPOHaK1QzMbFilGfLE4HZor6Z+SBBvcrWnwwiA5E8Cf7yHj8RY+2XZdog8xZu9pG
RcuUV7K3oHNuvKERhkpLlYNMvCeQUbSOnFekFXZhzR2QIKOLB7/b/jSOo1vcjOBLHkAYKWJ3EojG
EwPh1lDVlT086urnWH1eUwy/BEV9JbuXJRPhcOd31fKu7hfgKBkYP1sS2DPGXDSWO2ijYBEF5o8f
D5TNa1lk7KKQrZMht+hK9CVZdy7LIwLhjm9lrloPMn9cE9mxyp+s6DYqj5chRDbPYsqyOcG5rqlN
W0GQJRz8+FChrBmzK66qw4CpksrBFIXtRXvEHeImxSy1kr0OiRS7M30c5+NUPmP5BHKJ1o59x0Yu
DFtUZw29/i+MLJpbniLPRAzv++zK7gBm8DhQfwggd6rFtrbD4k6w1rfGZLKltOcgMcPZ+Kbm6Lsw
wgzFYqozLN+H6bsAU3BBWtxZXuoubxDxxdH6NflmQM+SX2QulDHE3j2Lyjz2ak/eiMjd+nM1SnMV
A664xjyH68Kr3fysPOXhFFC0n8cv001S4uiitWVH94IjwOeTy9Foct16uZqj0DwUQfNpvR88MKYE
o7CRYR9Mx1gOFfV3YLl7qzuYylGCtT6VPVA3NMf8ij0RigXxhDnEm0GgqeyAvZfsFYzbwa7RE3Rm
A6xX4o8ovULBl3W4rCUiCG7XNKVdpzwHhMnyTDm9Mu3lr6LI5h8xeMbOSqIVlYZYRpLJ1R3jRM61
K7kxUrn/66r/RU8LVPEVkDP2qd7GNqb74pEaS4dYlRxptYJFFVUSCNaO5+pcsiXO0wYUfate/NBB
IOGqZTIKDP2+UXyVhTP0pZHV1qhi8TJTc1vlFrxO4dT5KRWRpe9bxVcgJu3GKqqSqoMVHtLQqfXb
qcT0yt7NzP9/icKbrWFfsUGhCY3nNgNKb5VObc0+mHMcJB0F171IGM7EW3krgxsNar3kibPkN735
2EbB5aMjwuBNQTXoZaEAozSe5GHFODCnAwvVfwPhTEChGFGr9FivScFgF8wNU2rbs5Te+28wnBmQ
tILq+gQYcHghglR7dKGBmolKiv/lUfBHyfihtqSdulojWDPlfsSUUI3NTDV96uHi/SEOvgkOKD/f
dtUSSco7nB0lDuz1vpxEQUS2xRcMtM490tZ+ShFug6HJu/SAMM6NEZnnvs/A49me5DUOL++SwBbw
bH9Dg0m6FHEvT7EmjNAdVoLJbXj6Fnnv5Kb69DdoKMtGNbONbhLuqKrKCkqcAm8qTXkex7vOHlDp
AloNXaDie/lU2IRXIO6wliPayyOd3UGKq53a0587tTiIqYh3T62lGChoRKJI4yuLGxLJembX7C11
6hG6bKtgoAIjx07LO7XYYHCmFNwM1EpHYGQdOcnZ9LFLlht9GAKle7Kodtul6pOlpl8u75dIMm6/
WuQ7zKkBKsYfQxHnQ1lnd0QTlbjvwxgyQa7IRJkTd7lmRT4k0dxACXW05udPsloj3nx/WZb9FXwF
4Q5Wr9OyUm2ATCyjl8g+NVH3Sh5M9YtKBkfOHiURr/juWbZeIbmLNh6X2Ug7QDbkcS0/t91nZN3T
6ZeW/P+75NEaj6kAbAIiSum4e0NOIklvEgDZ6kM7Hcf/gyy7hm8Dwd0aemd0fc5UwVLLk2nFoQG4
yzu0D4FeSkxFxuih98NpTarbCFV6XY3JFbV2UuZIsFAiCM4uaBjUYZkNzHejKo7a/+hEdDe7qmy/
ysDtRJ80dVrF7H5oC6eqAlkHYXYhMNoiEG4vpCSf5qTE1dqAp7peHdLVGF0p8BJ33+qYukFAHYA6
7ffzEMdlIVqDq4GNniJf1YPkt956kl3pxAYEKwILtxuA3+Kxvdv4cWktyUqeYOmyDsOch9hdLemo
5vpH285vG7J+XBh5MCL0ftopfoyWurKM79At+EHVo6fLqrjrVWw/hrN8SpLHSa2yezE0PyMQjBIV
6hmfY5fVh/6NR7YF47QSDqzRWSNuq0kH41R8zC2ErBJBdFYoEqeasdwOaaNDJHBNHJPvv+eErq59
6u7TQPReEmoPp6P9OGNEbIbd1J31c3c0QIss+eRO8zCZ1MtyR5RL2TvZ2zXk3M1SbZJ4rJm7SeSb
dTKcAS1mAqXYe6lvMHguK8u0lrRnj8CXMvP73ysou90DOYgY8PaO+BaKvxLLJaXlwg7f1LmYCo8x
tJmjkVxwyPcuxS0MdynqmClZ1DJ26UUi1O70vhaUgUiaPcJ9e4vD3YTZVBVW10DDh9PiqkHlyd/g
lAV5qDziFga7eRhXji6cSyFQCoMzKaSbxqwwoBRzjEEbGkq/RgfZ18IpPi5e7DaueGKfaOM4wyFX
il1bMSSlxhUC69l62+gCS/nC78w7g9vV5OwFtXs0dCDl9pI5skKcaM/KfESNMPzXRikdqyqTPNXJ
/OoDGwNcf7t8EETLylkShB21lhSQ0S6oS1TD0UT9qHtFim8UhjMfSW/JlLaAyNr4R4n68XgdvdkG
K7Myhs0ohbnZPWRqfbSbD5eFY4v3bnEVFeTamJPLOIfeXkMd6VoZPTlIyi54Pq6Fn0e2188kwdC5
1b+MtassCmiA2CRJtAVwC4lkY6Xb0wCjVT+nySHLT+t8vAzB/uK9OK8Q3EJ2djQ1atLjJRRTNyk+
WNHPRbrP+tStNVG0fd/ob+Th185sukJm8lBfuo0PQYV6B/K8fDYCt/+giczxXgQcPbH/rB5vjqW6
SYauAVpPT0V5bddPkQwi9PZYRx9KcADn9a1ZCEAFO8YX0C+mthbLgOUc+3BogiY/Nfl/UwqeYDCe
qJ1XOiC0DISCduzrbQ/VzwVvZIFi8LSCddo0Wrpi9eSk8OwpiKvSmSSQWU7fIkXgdu8f581WcYa4
UA2wNJkUYIX8ycqTsDTAi4zx9Dm5Meoqd8eYIg7VfzZoEVw+APt+zwabbenGr1TXZE2mCoJa58Wn
jv5phDMnn7obcrCPolYfkX5wphk8uQUiUgCbZnqF0IqPZuorhYjStyIYznBEWqw2HVvPyv66NNdg
VnSy+Kdg4XY1BL0PL1NgybvRm9S0B8y2bmGDr/XbKKyC+ao9W0frKcJ4UbSbIT1tmA49iILgu8Jt
cLk1rPROiTQZuJXxsPTPTRVKkUi2fQyUoINxAGTTfK9Nb1MFjZhYwM7LnnqULRt3dpAF5o1puqMf
OaVXWk4malvajUshRPQHljsHPWos+5RdLnGJEeUaxt6hMnv06mOLKXtCH3zXX92gsUXYaH6hZF2H
F+8/5arr1fKcfVX9Jixc44NAWUQLym0aUuFklUdYrcllE4DwkIlPyzOCiCPcu8xZDu1hIU7kX4bd
9UQ2EnLnwJxIo6cpUCXtYYh+RIUgaLT/KN0AcNentKAIhJYAsL4Mvh7QUHI1j9wNAZweVNMXrrB2
ny3Uuwt7g8jdoRrV+1IvsGlsuId2XtwOtaTzgTx/N9AuUF/LGDxk/M2t9g8mGBLYTbtRFLmLLF1S
ceKIHKbZR6M/FKZgpy6KBQjuQdMXY4dKexw41S7PbTXerKTxppR4Y5MLxvmxFfrXFWR8D2+lAbN7
nVQaVlDVftnFeeif29VwSxlc0PFxXKi3JsLifREm98AhUolCdBl60tP6pMWGtxTNXSzTIzEoGG97
FwNjz4pcBnM0+XORf2/0PqTomV5VFbyW/U3c1ddxgqapBHyycVEK1uTiQcGacIZHbzRQvFVY/kL7
SZv7ZQouH8T9W3ajQsw+bFQoymfJ6joA4LVVHU3Y0mr1pjvprAXqz1jYUnvR3EAeztzEzTirbcfM
TfNRzj8n8rESRRR2yw/+GGtgcMaFdmNE9QUiYai2l7hauPiSk/vzwbpmM8OLw+wjYy8cjioSjTM5
Wg1SDaTNYdOoX2Y3Ez3EIqoh9heXTghnYypNM8BLCwg6Nl4f3RkL8S35pqd4glwRUYJWoHt8KblS
xaXZgOLFGyb9Ft3RiN2JXIY9BgB7s1cvL5ON+q2SNWgxhT5kRzC6IQ9YgS8HlInqmd3mS4DIJSai
LgeQ55VeHAhDQ8ymXFjRl3tkgx/DerZpxPTRHWtHD+QDKJTP9Pql9z/4q4Dh62Hji6+7QWpsw4K9
Hs2jpXszMtKZ9PPyiRbtGnfCCM3jTouZ8xBfWzQkY+JcBti/EUDWiJwFkmb8U2pMEmO2xgl6XrDp
8YozaBi5UN50RexdRvoX4/QKxd0IGOhcjU02szt1+cVYu7UnNkkiZsQMtyKfZI9YBbr4isbdBWU2
ZyvJgdZ55dfx2MJnAN95/nMNB4941tXyKTmrT7aoJmZfBV9hORNfoqNhbAY8PZQXc0XD7qr3fdnP
g0dRFdG+iXqFYr9vtH2R0xqEUSNuWOmbWny2mucuE/LTiOThFHDQoirDyAO2jFa4Hls3OlYoj559
hLQeRd1w/+KZv4rEG/uEpJKlQRuts8HmmZ/70xKorMLMF7WIilaPM/DqapMEtW24V2TVn6zpqiox
brQrjpe1XnS+OCNPhshI0xwSLVGZOyNoqB0p/Tn36k3W0Y+Xsfbdnz+rx1fO5zGR7GqB7rE48hBa
RzXMDuI4smDlTM6JREmMWlctVi4tHqXlugTBrzJ/vyzKv7j8r7JwxsKqaju3FRzfOTBOmCbhly6a
nnpw7zJ16EL5WXh0d+9j5D0ZLSrStzzXgJz00jB3y2+fH5PD8SqMwPqbecYxRTuFC4aDoL1NPSt2
WlEn1H5s5hWcZyGwtXSM6gzg2XVz1A/WMcKQYVZR/xfzb220b/wjpcrtXknLrtVmLCwh6OkKxupq
FfkB+7Z3g8FtXj7kqjRPwDDu5WC4kQ9sJaXFaw6/T7OCANeP6RB/EyjNrmZucDmbXxVqEw0rcJmv
qIGvWcLbHmmbFIP2GPFRdp6uhI2h+6q6QeVMftWtWZKNQKW+jixldmv7U7A+6CFrHUjuC1dYdSyS
k/2+sfy5UmIIKQFidkREyFO/SQSJUTPUMG0+OcdBfSWeub1/fW/E5G4Czc5XaZEBuoTJE/OtzAfm
zy3XitOEIt9KeB64myBVKZH631vJOjLGQ3pEfbOTCqdcidaSuwdikA+bxYqDZymnRi0c0t+nhiDr
K8LgL4F51dq8wdLlaph0n2RSOUkhGu0iMF98NW4ZaXDjema+stSRkqd8vQW9jTM3d1H0VNZ/F9F9
1Qe+XsjKm2wiNfCUELx//nqV1d7sWo4VJPfV5IjiaPuPiw0eZ1S0YlrU1MAi6s7orZ7sZEF3Fd8v
d/aNfjZvhs92GLvgCDgnvWfeRaIO2V1PfAPP2ZZobevFelH/8rFPbi31g8B47QNoGLKBkjmMJ+c0
Pp+MIpMl3N5J3N2B1NRJhuK5L2pPj5IjNRFXW+WPVZ61zrySR0lr3EnXnbkrnpZl/ouSM1V7/Rbu
UGCSF/gYNTykbPC3T7ED6lujaJ3LEu+filcQ7lREZhqZSL7h5EmfOoBg0Kajg9XpMsq+T/lHFpkP
q1W9WrZJAg9sci1cC9RJT/oNG7zanYXBCqYE7x6gGyzuciVTtSBzhD0E3Z2HEEzQEfgsBQjwdJZd
92xRcv3yGqJ27+1NkNFmXuICa7iQw7pkzjg8qOIlFInF6f46xY1FmK9MES9nie7E054xF9JHwyyT
6odgy9hXX1pG/kZdJxWRpRdHtr5JPv8u8bDvEXh9jG5EDpG86zZvNo2t8eY2pUpbGhp7sllnRHk9
ivnXV63XopWhROuxO6HjpAkTzWv9ZsZIC1H1h2gLuXvVUnM66wrg8wrTKdFwan8iWfAfV5QzLnFq
4pJjxgXxs4/0Prpb7uLEm1B+ge7Gn03lCvAuGzOZcAYEk5sLDeMO2bNROzEalXh2bfQNDYEU0jtG
uyOLyo1FkJw5ISONMEkPkDHmKrcHHeVNl4ViG3FBK/kIWj/EPW3YKRjWY1petRIo3OWbWRJov0Af
XuzZRh2tdKANtbFVqnVIrCdtucpSQVftfonAq8q/+HobjEI15yEmwKD+CDslO+h6RvoXt3fn0Ns4
ELXx/gsgK+YwUaCt8RxliU0iizIupNZntDrgYcKLCvNE5dD8pR0iXzggcF8bXgG5U0UtDBSr2SN1
7cPc9vVIUP6zH5cGcQ8mwmG4BEh031qNWOnK1mJ5WYMMfsLGKtL+NOXJ52JqT12yBi0FEdPcnzPT
CgnqZTCT22/oh6nIPpaj5A65eW/no4iMf3+lN9/F3QhlgYdB3+C70EvsJ99t08HIJKe9jhzFKe4l
j4iyLrv6ugHkLocWJJNSPACwiW+06EfXf9NbkVQiDLbbG33NZGK0CxNKsk+IKC/0OdE+XT7dIDDY
O98bQdhHbEAwLLWc9Aax1tJunaKtb9fFzh11NpxiMg+5nWhOkozh2tWHzh592wJHc4+gRJLRb6iU
uhoaemjk/EpuzQdpWRen0tBrHRmJW41m647Zcqq1MUNtffJBSVY3K4hfJ92BRnjdFDaGTq03qpGA
RLF7nhrDckpqPsXN8iPHaMsM+Tr9+2w812R17KREo3qlHGfUYxE0PqeLeepT/aNRkmstJrGXRotv
ttSLRmt29KG9NlbjYzoVNehjZtAqkPi8lvHPQaMP2rTeKskSqnUT2O2KYafrSVWzUEkwDWay1acq
NUJbNZ+oYT5k5uT3xXJsEqVylMFwR7v6qTdVYGvTx6TuH+PYCqfVvCZTpjtDq/400TLtLE1xq41K
4c7z/FmLuvtRig4LnZ8wWO7YkqFycjizXpmOX1AuGKSpdLXigtCLwhut6bPdyb2jgNCgW9Lbvu0P
Rg1O/H59kHWlRa4OY3KkqDvTPrtTdKn0uq56UPT4V2llN2umf+nVznYHvUB7oqZfjXSpnLLLH5QB
nMhVdjeiWspVVdCVylh+laRXhir765B4qbxiylj9SORPBi2pO+adY7TZT11tnDbWj/qSfyg7I3bs
VYlRmjY9r7b6Ff/i9ygqczCBy43UBiQ6i/W02rkn98oHHBiQGbalUymoqMMUuA+qPLQOwsYnqZ8C
kDleZyRytdj+MGe6b+bEJ9KH1Z6uurgLQMsxOiTvqRNF5XkypBvVlAYnaqVQj4uTPdr+UtJzM7Vh
QtVTXOhuPDVfJR356gbFRXauuKUu32SYXbrY5R2JSoxJj9wmjzOXdM2z4FTtHirQmyu2gQHBKp8i
rNEWpvS/E+lRaLTO+Ik8tx6rjcS9du7PuuBq27UUGzzO0ZHkKJcGdojtvHZiNYhRTAVK/MtSiUA4
72ZRrEGSewYinYviXLdPY/r9MsS+Hd8Iwrkzi9KM6NSBySP3Rpgf2nPufjduZaQ8UVDqiiqmdq/L
VzTet0mKcaomA2jm/IlYX0s9FIjD1v2d87QB4K7LNk7aUkqxZATRggalFN3VjOzcFEQHM0QLkBvf
Wm501kRDNXYFwzAX1s2iYtoV08+NUa8yDCXNKgjWRiS07CHEJCCRbLvqsMHgbqcqsXKZssINFnfv
HjOQeDhG4kzBb/86DYar+JNwhqAIlf2+kUyzp05pUqBW1sGSWrelDVCF3Fm7b7GNcJwjlcaqJo0Z
YBgpKmpv3DacHQOkYJWf/l1KawPGnd6KJPpQMLA26VzFThzcgnVBBa+hXV3coHDHtwevQPIi0oLu
3sR66JCUMbTvqRnGscD+iTaJO8XrnJhFiqZlLyrDSvugoUBq+nn5aO0Hxl7F4Xtv7VLvUpNhzMHv
+kDDw2yQ2+pQuyV8ekbRkPnoyravqY/Y8OEyvEBCnTvYHaGLmTH3r0NBy+yu2lUy+5chdh9eGwE5
l1ZvaGuX7Hwpi693jzbGSyn50yAXArMusBV8G24Ob6Je2YlaMKhCwyi8WdT0L9A8nbMUktpYEaYH
IcaHBsGum710sR2d9i5d4JmPovGpe3ujqaZi6cRC/xjPn1ooSU3kXEUvXxFky3WlnMTDuPcWbYvB
iTTbSa4jpkkw+njyb8H9EFTEKa6WQPa78B6ukUjhdm9G1CqAmh3VQCxc+tbwqctigkkNiNkR3i9i
C+Mn/YYxdnVO+1iEoirf3QDiFo8zF9Yy9pHM8KLGxWALvFrne/3ePBUYzSIJTJNQOM5g4MVhZWCg
RUXeC7npeJQPGAFlOyWYkrsP6l366fLZYv/37l7ePHo4816r5f+6GcURI06RZ2G8weKO/f3s0QaH
2zR0E6rSSqH5WqgGqGIxMX7Bo+Ab6sPsw9IL0wX7Ub0NILdrtb6qiHqhPZY1TjLGq/g+QS43abzc
LSuUnitedtJVpJIjn4Kq4tvldd1vD9rgcxs5gn2ajAsEHoOzGvTX003rJihaBZ+NecNq12SXzaoH
VW30wZ6cgyUwZoKN5T26rgWXectMDXNK/iGEJkIe1F2L9iomH62aMeG1zQhgmuaedq5sPWfZY7F4
XSxint8zNKAeRH+OYZmmzrMPgqZ/BYEFeIgSHcvXmk+2pIuqd9hl9e40GLJhqwbm6OBR+9a0mEuS
qJoN9q34RnETN/3SHCoHhuXEKqcvK8iebWZzn/55GLHfN+5bMcVKoo1wiCV6kOaHgXqjMMy357tt
LNe7lKBsdLM8wJgw343RG2Ye3JADCRQv8c2/eHkhmcNIJSxZ1Xlaicq0JRpVBvGa8nagTj3c16JQ
/Z6ybSE4Y4XMhpSVGiCQsvUoCEkHS3dU0pwIVb5IqEW5vEX7xngjEqcO0azVZGJ48u38O+XodZ+K
j6iqf+lAFlGE7hrJrXyczeqaLG2lWSee/sjq3OVDGupnpNg99BUKi3f3ztMWjDNQOUbODJg5h5tG
1dw07U6gdb2/vIACCN4GgQ8BwyIMJo99HOwfKcYMXwbYO0QbGXjro5dZWuoTNshu0E2kzffLaoZy
sSoCnH0f4FUT+IB5PIFcJE8BpCuucbJf6MEMxSUBY6QVpbpFUnFv1qnoRquOAQaa7MSOkDsJisES
iSRC4Rw3Uq/lOmBChLe4ykkODLc99wdya96zKpLI7dC8Kqzq2LOv2/3ijB66OLqlmDUCDnCvvzYP
mWehVdAbfcUTZ2NFAnLWQrGKZJ7YMibNUR0+VoW/Rj8u6x/7C/6+2MrDGYgStdT92gJCA3nJOF+3
GDhWTmGsieowRbJwlkFr58isNWwWqNudWDlUeuQamqBBUCQNZxFmGXUJMeZpY0AWgoOtS/sJ8aAv
kiHInQjM+MuDdnP1RWVC6s4GThQnn1MJ7ReY/qyo9RlVf19adfqL6pvNJr14ahs4zMaLEmPB2uFi
alFioN+rs+AwCbZHUd5e5k1rxdloQiKjvMPg6Hy4H/6GlWwrBWcUzEE36phpgLacp+E2j/1ZDS5r
s8BcK5xFWJcag+BnaPPcHUn2LcqeLv//nku6FYE7/TNRtHpqTDzc2uJ7nMHzJm3mmJV5l5tj4SSK
ZLl1SULMj/6LxpstMmcK7FhN42rB/gyrr5XXoyjqLJKMswMI/q06UgsYXHcCr0JQhmtonpQDFUwo
EqkZZwUUWY1tW4MYUuzX9VeM7RSSw+5DmGi0Ac0QNoQL51RFrNoVpkx5jZkiV4RbdawcWxP4iuxD
39vNVxTuvBC91VXdhGO6toWfFA9KVPqgk0RrmPRlijTPsP7m9aCBn+4fubjjs6C1oaFIyHn6eiWt
t/ocXtZt0bpxZ4fMOSnViK1b2Z4jkoLquHpKi8y/DLN/RF/FYJ+xsWWg4sc4PzC7eXal/ZL79DxM
/fEyxL94oa8Y3GGRyyg2jFTBJe2vwUu1T6A+sMKNPrSPoqprkUDcyYGL2KNlBwItVY52/vY6HnrB
dSPaGu7UYNxiU6AegHitJDua3buKiWxirwke3CJJuNszlaMoiZAB86biVLRIG4r2hanohUPDx3nR
HIryzhhGhqdb1V7oVsWty/v+wB9F4EO7g5Gl1cQCX80ctEpYUs2pkxtLyEdNBIJx1qBrqgmTYdjK
ucQdbjAG9MoMMfzsVtQxs/+gMzQUL1qoQ7F5ijY1IZI2VAtDQh77iU14I3e9o5+6U+JnH4T+Lvvy
d1tmIvpKTJQDYJb02+NKEmUdaQ68YnCjkJUxqwRMzWzK2vIJbyLnb47uBo9byd5OohpK8ls+Nu7M
Ln+XfxyrUyxkoNlfzg0cZ1SzpcsnjKqDw4BgZYWRMd2n6FoOJ0/xyKH+JIpV7urjBo6zsVMny0aR
A642rtTiPGanTAmn/PNfLaKFkdzQEwK34e2mDYYhRc1KiFfVIDVGvagvPUQvhYDpM/hGDgK4XW/Y
fIXj9kzOm97uZsChHyMYMBwvcVfHeq57rz+xY9CcI3d9XA7mj8vAu/Zqg8ttnrz2vVoXOHWJdczm
7532ePn/d83u5v+53RpyWmZxg/9HyG5aQ8Q9ayq4dHdaL+ClWIaBGAxICWWTM+2GXdTtXC/gMzsY
9yhuYcN96rD4VvzqCmf10fnhJf9vV/ItJGfmQc1PDS1eNXZZOSg4xLPPvbxw7zfmDQI/OiEZLTPR
SghFyXmq79dY8B7aGXgBAHhCsEiqqug8xeOY1ekQGxCBTdihNwMK8pQPIK3y2aBwEgzHMkiukJEP
dMEV9v4AM2BVlzGKziT2iz3ZeC/o1xykatQ0L8/Nj2n+yxy1H3GJvnRL1An/XvneInHKlxj5YFqt
oqGWqz5GMT2txnBs7dS/vFU7VYAsC4XJ7rata+hW47QBEzuylOrAGVNy1fdnZZQe6JT6MrjvKqrc
avoaqKhtZz2N2jDfN+maYyor4v6N8WBXKAfM6XldIsEW7yw0PktFsNxWkPl7+ezNQq8yCox6CZ+V
gs5tmjCBHeSUQ3QLB1lw5ewo6xsk7gSq0VSaUwokmWZnpaduJ/XB5UXe2cs3ENwa9xlB6A0jiTzL
JsfCjq6tpfSqNBfAsC99e1ezrfyzZnxUotXUrM16wEhL78vqL2ty07pxVB09R8pNLYn6dQR7xIcl
aFqqyToDTx8Nd+kDa8m8tfrZiN6m+8tnKhhri/ecarHfN7qQm+WkZUOlYXg8DWW7Odvl+qnUe9E9
9t6Lw/rJ6JYFBJFlXh5p6rWiK8DWozd2MJZzMMvK7RCtQZxGuVOo2alfsl8KmEOLVBEY5d21lFlS
yFJAYMLTxS0lS0s0JR6OigaCRu3KGhukGFFCGRHBa2JX4V+h+KkUUUUXNZMKzdNs9LHr88FOUkEc
bnfHVNaECjZrG27q2x2r1bFObR0QZY9qxRid0KXkI/chWDR2bjiFxxAeVOWZFkGzD18dYP8Pad+1
JDeSZPtFMANCQLxCpqosyRJ8gRUVtNb4+nvAuduVjMImtjk21jbdxu50eISHh4eLc6Q0H4ZBoRhN
vgvI6wiU7rlyE/59ip80/jChgfNfH+Q/BApOmTWBnzQR6Ntn/Yvc3vrklG2xX608XsHgAWqyhQwb
Ub7Ylt2lfUoDGZz0kpRaMTtV0s9affVzd9A7p5J+RBlxjbIz1eAox/d/oR9fiGoRkOB/QuCYhvEE
8p6Z2ml+q44Wj2/SaOOUre7ZhQghWGwIDWslgIhY+VWRo19GZjCdQ+0+m5c0amga2UYRbMUYGWzk
H6WEMDEHfwhAjieK8ZTHaQTQ3svQ/7y+bmthHGSgo8MAJzWcsODhm07K8iSBYUjaPqozs54sBrD9
snsAVLglyyhc+vtyChBHnjPtJqPySepSe+Mrlu35dB4+vkKsVhHGERelWNsmO9LxpY7f/VoyuXJP
S28oY5sW74AHiOaHDbnLCopyVa5ygrlsDBgSwUHLoInmStlROwSLzlRM5lDWHpMnp65Dq24CE4Ph
Nmkfi8Gw09JjieaV0+v1j/idof78EdgADkxTg4pQbHMZy7Ve99TuWg0Ns6UV0ucu3M0MQy7RfR6i
eDK/RXzCyMtsaxjJzx7lDIgh9MZgx549zgH6cIrU7PofjdaYc/L9+geu2oiqUiajYq5omghUAqLk
aDSiltp6BZ5QDTNhwWmK9nN/HuXWbFrJLJXCbPNHuT9GzQt8q9l1W7wQa6EzUHk+vkI4f1InDWrv
19TulWTvN40Zy2h5r91hAPcwuzVIZ4WRs0AFY4wrJvfo1j+0yXMvMUcqp31cnMss2fAJK2Tnxh8f
JRzRVC+k1JAX3vpKt3inW6mBFZkR+B0KEMpX4/us39Mg8+IM8b7/i/mz1RaB2WbPfXQO0qdcOfSD
Iw2yHbUOVYnDo3+PM7N8owq3DLprFXv4553GE31UgH1N7aDO9skUW4p8kOXcSqRo6xwveyCYsqGi
05cquD3lzwj2vqwH1FeITRrq6l1njlrgzvloNuOjAiQHfXqc08iqhh+ETGaCkbsNU12JRgwVERBA
d5FDUMWsj9ZXpC7pTOwuCl76WDIxbUFJbTIER7H+OBbOAmzB6aEgj/6wN8bYk3B0Gn0fJVt37m+v
Ja4GnsYy1/AXpl+FhSe+5EuzVJLffVDJDqMBSK4t5dYteOmVjicD1Yd/JIn+U5cDjbMKksJ9ewpP
mk1vlVfQsAHw2bAWZqi4NrUbDQzdg02t9kbbb6z750zKnx8g3L/ymIJnDov/u91FP6B/x/Ht5JBZ
LbCnlpQUph29hcfxutxPNySGvyimG7gMfFP+CULJ0CrEV7GMHl/tFdMfbfaiFBt3hC6a9MJrQlWN
cYKOoU8QxURK4nTU1BlkUTF8XOhMrMI1JTnSLHtxtWf9RpT7GcKDqBrBlDcmvbmicLEXttK7LJ1U
AxL30YMKQi93mfoN4VcwNRruwiMBbis7bhnRp+haECuEiEY7+kYMVDQQXNz7xYlPb9f36tPRFH5f
uGtVra8HQJHOtlp/y4rGLLPJ4n1ngfHpX1vFnwu4fMnFs4sxSSPhCElceleDAPwTL3W+Ndy+Yhca
oUh76hjHNwzxzTVxzQ+QVZntRHlCcdVMpXtlPGnFzx5uJtiCQPic711W70KccPs1fu2DSJQjAHj8
zSJqgtHnvIwX4j45197WgV5c0x+uSxAn3GuTUlI2LuLgUAC/ueAZNfva25za/xT4CXIEo9M4uvTn
hs1oYV4gBpVd4i3YxDrGvv91BkwQJdgf1buRUxkqzQ3AKsgxiI59WJsjjTduwVVDv9gqwfzUEvds
4EMn3hnm3O4kfmBqYkbTr+sHavXAXsgR3qoI+fwyX/aoNW7iYt9tPVI/d14JK7YcgYtzFIYdUWcD
iqDbe5/fhiDmhTN3F9CZrdTu/2LfSCYzPCB1NDL+KQskedOA9C4gMwEVYRQmtced9LzATBJT+Rm5
Wz2664v3jzwxl1BzZAPnUoM11AYyTNlZ3wbe3pIhXIpVEmWT1v7WCT2MmdW9L9NXaLj+mkfguO5C
c5m8um4Un2/ExU986CX4CaYUUZMw6FV1pa3Rboc09A26hDfS/58nX37bhi4zGfJUVUTuD/QRBNG+
D+MDE48Z9QOxtG62g1R+BEGvF6j+Ey8nZ9RaN0wUi07gDc3nzhkxsmJSYpxYivxNOd4apXpO2+it
afo9T7YAp9fP4sdnCiY8tD7Aixt8Zhl6jfEcgGltTo9BszUns77sH3IE81W0vmwhbF5ahGR236aR
WcQbF+inGOvPJVeXLODFcaSJChrJRprtDGOpypOM7pDQOLelb0pbHBCfczmCLMF01dKPq3CAPtFz
b7eAcIxbc7SK/TJZEth0f91o10Me+s/yiZD/vC2nsO+gGkARQnsZ1CbmaMdvnZd54bfObfxbikmq
/0Nb5HKRfb7oPiQLF90QDbxS8CoDMYvyXf+19Gm3x/mBVBjk0jH2kf3rcU9hZRencbGLYdIjiWsg
ulPRdQFqDbet1d315dwwRhHxgQZ+pEZ0CSAxA8SrR7U9cLBkXReyfjswBaUXJNwQgAv3KWsAaR1E
AdpHEuUrnes3pVRfDKN0OsoOfaveNmMXWWQu8OTrXoZpszF4Vc2LDxDuWSWN/VitQ7ycU8BSEes/
BMljbEmj2dk1gN5zj9+xf82DumwgY4ZClowZNQS9MdKtyVOG1U1VJxy/54bTR88ba7tqlRcyBNVQ
2ZGDQYYM0CDfthhE6o8L/5YBmLnEnjbJllYvqgtxQiQRqYGckQHiQgNpE1eVnQ19VsO8CwGCGy6l
kQaDDgG1PdpoBE0O7G4BLMtB23CQnjakLXfcpzN9IU1wxqExlm2WIf4Pnlt7mcAJbf2JepM9ettE
X6trx1H/ZlxFzlvMrmRoNlOmEUGSPKUWXqMWiNA3Sorr7vFDhohQ2VR1WjY+sn9L7ww9yRaABJx+
B/JLd0F1LOzSkvZbb+t1xTghMlLQOtBj/nRUQDkM6zCFYqiSOMXYu6UkbTiq1duZf4gQzEKtfQDT
/A4wU/qq9NNekXpPkiM3NMjWFbPqLUCriGwvWMbx/3+qg8klKQBdAo7t7xdN5jEL2DtH4NcBLJKY
7U3uzVudj1syhWOc1VqVU/BC2OH86EueTE8T36gkrQYFF2oJu6T7pPOjHiJK9lPhmTmNuZWmR7V9
kP79GNji+S5kCdvlx8pI0ME12z4pzFp7kwrv+sndWi/h4DZGo+mGPyMMKHQ357sBfwuWEvu6lM9J
20UPOG/01IOFl1DBFIxBi9Myw9MdZeYzNf/DaxF5PsjfSifYqdZ81G1+X+2z/UIWgklFw96qZa6q
evENgmnUasP9KMfpSrTXTHqYy7tGv7+u5/oNfSFDsA2jKfspB7SN3WL6HKjE7W4+j5ZWm0gBbmYM
PlPcCasqWEeSj6GcLdJ8cIw6maqlFjcaFMnw+FDbyDOAgwKQ5zOp2FuqT/Y0+U6tITEJ3ojnhNOz
pEdbaZPVVcZtDb4HRcFlLaxANU7lXIGyym5C30nUaJ/F5a6dt5Cmt8QIqs/5TMjQQQxJn43M88E9
p27UAtfvgAtVhLMBGsSUGPy30ZanBWI3OgQ3zFnA1QHpC1JBYDNP33D6rxvRhmqf5hiBn6RI0mJD
/nuY3dOpMyvj7bqM9cf/h25i9XYoFaMtNQiR7w2M+6EM6GUW27e/JnvJBG0Nef0v8oBKolLQBWvi
vGRTTvGEsHuRN7vdO9onkSL/roGpE4QWobPV+7q+hh/ihLOe1jlL2hzimOLF3U+jsvKtiHH1sgZ4
Kd7+C6GTtnzCxasi54U8zTRBxx+KHX3pldrjX+3RhwRBCSNNpLGJYgxkfgcG7KnCQymxmEmBhmUm
9nZqf917XagknF0tjLOwLiAwkYb7yYCJyzx9oEHlzlNtt8Gcmn6WHtjcnvtM2ZNB2boo1vftQ2Xh
WE+xXMRJj0WN1QdWgp+TeHP+fn1dt2QIxzoGIm09NNAy047ScKqTHe+frovYsA2xqVFpYxZ1IUSQ
8kfiHyrV+Yvfx0Wqo9FHBiafsFFd2nRZIYPJKObvgf9F1Ta+f1nmT+H8xe8L26B0CXDvfXx/3I67
oWy+kSm9kaM6teagBuJZGltDkjQbjm89BWIgGYleTQX9LEIKJClIjKn3FFNfXrvX0X+PzHTrZE+q
O4LPZ4t/YdUOLqSJebuO9rRKIS1RSjv3O3Oiz/I02te36nMRfbmkL8QsD88LP9Ezmka8ghgAVQ8O
s3zdKbz2tDDDRjfFCRScTneUvCmyweuzMUK1aocXspc/v5BdxaQBKzJkR8HrnB0TfeOZtPb7dGmr
RTcy558aQunkp3OiLEtYepJ0qrqNyamN3xeHQFgYVN3U4/dr7Wclvw6oX23szpoRXGggtr/PRg3/
TrMFNACbI9/mdlt7hZVY6Ki2gt5D3Jaeo81x9FVTv5QrGN/Em0KhGeQCOzkyo50PnHlX+8260M4g
Qti6gLf0FKyQk6TyWQR5XXBbKG6QnfKtTustEYKx9V2ProsGIsbRQBNAbTfgztWH3tnYsk+tlzhQ
dGl8BMyZzsFd8adRl2qpVLqCOyLqH/T4Fl0gpA5Bavbud6+ajESmnJk83SKaXXOJC8OOTtHJDUhw
4dagQ81LouF11BKgoCaeMd+r9NTo7/PshYAavK7k6lp+SBPTD2REIk9TIA3XLR+fWf3q6/9+fgYL
iWICW1Jq8tI98udC0q6vOU+RzYv3CkbfKs+/K4/MJG7hyi9bcA9rRxntsiiwo2UWPFKLxheuqJNY
Ekox8s1pdEr5Dryr11dsNcK8FCBESyMyykhBQYDUHKT8NYCL1cjJl2/0sLSr4JjQfZ/uIuBRFhzE
PlXpbXzAWg4MnYOaolD0AwOM908Nm4FWid8QFCFvB4eAIsB3uaeg6pTYwWYbxurb71KasJ41sFdJ
qEBad8je2bNi/sYNb61sLx2WgoFyty2U0bVdRN8e58hJKKospnRo27B2Gia8oZvkOZrYXiWTXfjq
aTASwAoZEiirq9LtkPumBfqA5P5hrOtjmox2HtQWU7ijoswBiNASGYfZnKvakozux9TPllJnyIY2
j00TfwGlsxtO6HkL2ueO53Y2TkdidO8gWrkhcuKEQ/RVbhOnUqcHBv4RpXHVqXwpZ99LSI30dOVk
CgbC8vBQUHk3ZuA8DUe3V8ojRghMSc0ckrYvAQlephCQqQCnVSRgBwFIFIg8Ju9Hh3EM2vDgpKX0
4CuVbFYtdfwGc9zS9I31mllXX5Uh+VIM9f2sdI8F0QYrCIAHxtDiXupgRBnQFMXZOYtSWyb+LaAT
MH3HE8sgAz6nsAfqW1r+5vfRa9TH38KSmL0SnmmRHUqVurSLbClpvbKcnVDrd2E3n5OBnVndWax+
y5viqYvqHfCz9mNfnyUpeZBQ9TbGL5RNlr8AByWovCkYkJMRvrH+htXxqUekw1Tf9EPdbhXJ84vk
XMiVE/Q/ZnkyFcQnQK8EglSi7QKpAthqaGlxbsbZWzEzT2bDS46WX+YPxzmtTnOu7tTUuE1y1ZKm
L22YfNfKu4qHDhqkzIj+yAxy1CaUkyX5pMXxlzoqXFjNEyjr7bICm3qVe0qQmGMs7Ro52RlT2ZpK
598nTLX9przTteLeaB8pr1G9lHdRHbxouYRBguEwyNODNha7sABDe1mf8SLZlcadrwMHNVKbsyKf
EAB51TCbwZCYIGEwdZ/bRQ0ASYZ/oHrxhdX53p+AfhvQQ5On+2Q0XqtC2+ljfVx+NwaMZiI/ofHd
LoraDoKnUS1dvZgOuhKinWbhuXqidW21Q2Izf7SLSLVZMLhxN+2lJLAMBY21cx9jktUwA+UrD2BY
ETNHuCAwZGH8u7IZMcwoIoesbt1iivdq3TmJon7VlN5tm/7QFcGRstgsDGMnUd9U1coNxqcBzXRa
myH30Vq8lizEaPYywiEpo9M12qH0gbIfFtUu8wF13iICVZqfAdAmlUYzq6S4Kyp855DfaX65r3GQ
goEdkpkdEGnt8fS4jfTRoZqOZA4zkxQmSMKTruc3Rt15Mn4Dna8x6zyFs71cTifGQ0z/8N4NQFTO
VO2xxPthaudTpnBvKkv0H5Ym0JAtJSluWIORsv4UN8Wdoc4/SEL2LPG9lAFvaOJ2Esd207Y9/p3K
05HpMSb0YvXdtxy8EsCGMEn+RoN85yeyV1floZ4l4CKzQxRNluJPp0EvrBrISUSCYZKbPgFkccFd
jXe7OcQn9+NDWYR3s6HboYRTrT13QIo3Of4TacAjx/dbqzCUDJbzWKux10jflcm3c60KrCBOzRxk
stkQHMMAr2FjfhxbdkZP3h6HA1ACGGtEu6UWaj9L5PKNLHXRp/ltHLlVSUBnlmMnQJOdk7DuHBbS
MerKt0rNXezVbdNSS45jT5VaK2nUu5IPdtl/y1l3nAASOvuFm9LGNPTC63TqIA13RBz+LWPfBny/
xqf7UC1cNHhXZi4hFFPY4GlzYOvtU1d3Zitrjo61SbufmJ8FiqpUn1DUM+VYQwcDcrOJYma6jAJf
/zOJiCMt5io11izj35lmp5Sr266tnb4AuDJVbgJVB8RcclN2/U6pm5tJrx6ikdsYNTW7KXYbQryq
el+I0+Qwe+dd7gwMbS1V/6LqPbDq+X0yoCmoVs9s+llS9YgJjl0Wq0e/M15ag54kgwAvo8jfiiE6
D6Fu9RNzeabaCdddluUunV+NWL9hPZ5Ujfoqd8CtRm9yCQPvy/I0yE/zgLhg7h4530IqWX3fUaYZ
BjDW+efBEm1sSY3hUmQiQQLaP1W7dM/d5BB5S++gYZHb5ElxyG7hqdoIOJaIRnylY7wQlE06Euuf
pj+CSe/0CjN3eEMA/B7DWztA7r2Fvxa0PRTzf/qWDq5JbSMtuhoCLKPCwHMD9oLYYqsUJAARC9Yz
gQMfAs3NQTl/XbNVEZhtQtlIw2TQ71DvIlYMCiXL6DiiiMOAy/KlohsZoNVWGsy+/SNACNUmDL6p
6ggdllFu5qAs4UWo7o0voNo2/Vvj0AKhme4zWz4G/56Tbnm/XAgXIrfSCKVowpVkywmA9ubQGg0O
qmi6UabaWkQhHq4LkpYDhZguC02QX5doAL2+Tav2d6GI8BALA9bowQAJc3Mfo0zOzTa8mbZS1Vt6
CLko1voh4Ct6FDlY4nTTaMa5sbuuyJYI4W0XSKCSbmQoUiV3g74ro62Tuvpk/VgpcdqyldWxbxcB
vVuc+a7fMZN7YHgDf91/pQkRMmgV50DhbHFy6AD0eQ4+pngjJbNY5yenc6GKkLggbRwTdYCEXtsx
aafWOzXfX1diS4SQq0hjIy2lxa56BD3DSZcOsf9wXcS66XJNR5M+BpnFTKM/4mUSJHjHkFzxyIyO
uQBv7RJt5qFh/3eihAVr6qTEqCoWDDUQM8+4WUf7QQerJ3+5Lmh92T50EpatDjEIogfQqaufh67Z
taBiKHq28cxdy4NcJA3ErlHkTItqIuhB8klsjXJth1l7pDEGf2b0Hoa9G9PyL44nQ0YY7/VlvFtd
ju/FddBC5qj2iAD16sTm2kzbt+srt3b+cYvKgHzDNCWm2/8UgMBg6nINb+lWA8FJCWKxYeNcLq5Q
PDUfEoBG8KcEjtYiPpSQEJNnw9jXwa5UHS2qLB5OG155+dhrogQXgBB8YJ0BUfmp3icHdY+X9G4b
43hLI8GsZT9V63xaNOKhSZJvdf4jlB5LwFqpylaSdkslwbJZyyKVDb8LsYrLXQTve7zlbcz3oM9I
sqrX8EzcwAKdym4rb/oZ8wC39eXOCcbXsDqoAICxBFk1McG90gDY2EBn2HDq7FP9vjCt5tZW/fIz
oLMgVggS6Nx01VxA5crxAfMxHqOz5kYHyQq8ESD3IYA4g0cQbf9fyoDXjwNSg38aa7SEupO/HAfk
xNO36JB4PVpRdbN/J6ZsArt9a/5msclrNrsY28UJD/F+pSSEthMQ5TJn6dhugRsUo8y5NXOzGvtd
bqgQTzQSUGcxXLK0ovR2g3ZJpzz1+xEhYHGjWfTQHnpnoW2r7wFaf7O1savukwJnhxOUjDEd+Kem
Q4oZj3pplIuqwsvS0Ryq/EeAEdOizqyYoKtMn7ZWd3U/L2QK+0m1Lk/1pUG9LJ/y+AydhzYzu3QX
BIeqvterr4b+WGEmD/xKCi4NI/xx3b+uHyLkfQ1FAVqy+mn4Pun9jBRoRmztBXsVGEOgSK5ullm1
DgcJ01W2st/Gl1/1URdihbM7jVWokhxiSxKak27PkW9q/S/WHYai3XBSqz7qQpawsV2UFFIXQtbC
Utx54456mFTbRCBfLRxh2vOfpRQ2U8pbRSsDyFFT23htzNTW9+QJTzHmZq5UmltVgrWoAowHSNxj
Lm5hlvnTYImGqQOfwv8l7XtUWjJ56bYw+NaX7kOEcJUMRM7wkF2aNcDjlSNjUdWllQNb1HdQnGgo
8nSBu2GRaxH5pVrClYIiEoZ0KWRiTPeQxq2LGmBnzb16ZxTjq07HgzLpqdUU9fchHLYaqddP5IfG
gmHOcU/TsMfLPcw7G3URr6LVRml23dF8iBDsMTVG3ydLH1bbP8ro7ffDu7LBQGPxpeFOWny5vp6r
CjFZA1UYgDSBSPGnlZSwfGDCYTmp9MaUc6Q4/9Xva0L8hDS3Auh3/D6wcY56GHhll3rXRaw6iw8V
NMHQdRRvQJ0EL1mXRWJJAfmZ5emhQ3f9KE1Ol0tbNb7lpH669C4ECmZfsrgNUYFDv2URelGJLN6A
bFk2OGE0/0XOBkip/7M9mmDtKrILBYBRllmZ/mtfAPm6rp6vL9/n0eslYrmQIdi0Ec7GhLEF3KuY
K5TQbx7cDKBF2Y48122NKQhD0P6iiR2GbRanTYb3ui2xat91SFaP5H5DmVWvB3yK/5EhBAm1nE8T
CkkLZGtyjPTkBTCk1jyg6oAK0kzmczw0N1Whfw9GFVn30coLZLZTWlkjoJqAQ/U37wcYOJgGNFQY
xfY5RqICRdUW5Xs9s6T0NpJ2YX6I24dK2eqgXr9hLmQJN0wVdZNfk+4/PArtHr25O3a3pMUWdD72
sLHSq474QpoQ+o1pVOtGAM0q+gRsTFOV99l4LstdaliThAWnubkNzrN62AEQsCwlmu3FA1GySW6V
qESDlgTe0mx0Bs1/5ijAhAH/Kg1bzQOrR/1CnHA2tCYsfUWr0MnHQDyLHiNeAG/k6yhn7vXlXD0b
wLgD4NyCfiW2dXI5oWMYwm516bEnu+FvBuJQ+Pzn9wWfFWdaEpIJivg+WBR1JLXz21LSTYIpFvb1
v9NFcFqzoqECouKcK4TviFJ6CRoRr4tY3xeU6pcGLYxdCNeWH7Q6y+UerSRlZGfNlzJ+qprK1uva
vC7oM6DL4h0BOPf/JYlwEa1WNAnXIGnhStdcVLBt9YfijU5tLsO9vtO/XZe46sEuBArXGUk6XZYk
CEz4E5NiM0zPZbWxQ6sNo0wFKZVuoCLAxT5E4vc8bqZxadhr3pf54flhcEdQsNUe3fJLqwpdyBJd
sqpok9ZAli7fNOFBm/equuFlP+MCLbt0IUOwh7Q2WpkZvxFlwycFFDI90gzcTd1UQWFA+ho4vRmB
zWg6tV4NREn0WWzNAK33sXx8g9g7mqb+GLERek55/E1h3ZeYpq4SNLtAk286MKhhvmWnJ+AvBXNP
B4wZH2w6GeXfrtvPeoPJxXcIBiTroewPA75jsdjGkS0kFhfGrBKpgMFGo8mtYW/eBov/+BQTLflY
BiQb/ROaTS5JTdIb8F8oaf3S3HmXWMEJMNkgbi9vtnI7q5fAhbDFO1xkHWYJgy/K4mBSlBa7xCyS
yCrnG4q/JdkWteRqPH4hTLjnhlkph4ZDM55+rdGCUdEXnnmUvM7Vl2B62Ni8ZXOuraNwWIxAMiLu
Q1rvUrcKwFMX/MxrPLZBFbwrtzAl1o8m8DeBcmpoVKzXKbTK8XSDr6miGyYV6G64QeJ544G9Wmhl
IDDVkaGlmCcTDFJH/cTowJhgxwHK4FIy36HcX5t6NDzOMugHfODEV9GD5EeP1ayefWN04fIPtSL/
anJlL6vJ3jBCd/BH4BDRXxsrvhrHXHzdYtkXxmSUbVLNNMcayMMpAxhVFs2x1RoKmKmTb+AFPnVq
8RU+7FD3xd114avrD+Qagvw4OvpEXFaA8U9yEWG3q3gfRBEojm/VrZrp6lUJgGOuI6pY+n3/1C/X
pCFW0WuBVgSAf3X+LskH25dzm8tb2HSr6uiIveEHEGmIGJ6aLAHtqsJSGnJ3ptns1rniZK16f33V
VmMlfaFp1nSkU0TQnwktOYy0WLWYY9ydFHbVbPaqLjHKp3OIfnYVyFhofRTrcTiGA9wzotvGKfe/
2QVswMgdWmehHVySXn+j0oc4wQizAl0Uagtxeo42tb2yVcZY35mP3xdCMhYUbUAneExZpfsi0syI
d94sjbvraqw6ZtRiFogpFQYnXMPVSEpZLxCdZ5kTaeAjr0yZPCf1Yei2SENXjeBDlNgDK0fF2E4c
ovK2cAOueZla29e1Wb/RL2QIjkvJeg2dcpARhna9pzu9NOMQgw3M7W8wkGc3L38Dx8QuJAp2UBtz
AxIgSGzG2zi7b/M7pduAbV1fuKU/A28otPMK/qAiCcZTSrwExua+1d00ery+alu/L9xgta6mcjHh
dObqXuHH0Xi+/vvrNvbx/YKNtUOdMW15ySiaZNVoRR2N+mcbGC7z88msRrpxJa8eHaQTEF/qDKOw
y59f3A+81prZgJ+2wxpVq15F+15+lIppw9hW3fSFmOXPL8QUJS1zKZchhuRWbJR2XBzr/lZWow1B
6/HhhSTBACiKCiWAPPAUvMnODDWbDr1kP/zQ1E3FWio32p100o2tKGDVo16IFeyCqHHI+x4KsnvF
nX0TLym3soOnojcnRKXTTnm7bihbKyoYit/xdpAXxoKluywH0PkgmYUeWd2363LWDf4fAxFb/n2F
pUXTzfDd81M3vdB8wwDX8zofK0cFNyRPCmV+BkVAHbAgzCw0qdrX2RrBR7cN0rBh71R0Qb6a+GUH
8+CxqzRnQ3WTrQt8/Qh/rJhwGxkGGlwUGSsWAe0YGSuX6uVRnxOvUfonufL3/90GLRt4cbTAvljw
UMMJxkxGh7bMbCOKW8+gXmyQ4CLGZu6o3mCDuDlZ0U7ZqXvuYd3+PTPB8sy9ECQ6iZinowoKbTuY
d7ncmO3CYDqfw0pzri/ZlpMQc7VaSerYWJwEWoJ3uV3dqD+iL77bHntUWlE6d9H6JssbPmLjxFLB
RZRlORE/gl2AEtiLiXaqVO0Q+nSPBui/S+xcrKXgHoYgooPBYRXkK8AVv6NC4SQ3BUeDAJKK+9rK
b8hGPXdNPYD/qArGL9D4KYIXV2E05HqL3QNMEOar0Kkfy5Zcj2babNzxZM3ZcnlBiENhBzTBgsuo
VSqHLPmd3wGoi1UjPXsYPCC33qNHP7Li52W8RUX4MnOLfu0AlVnc+g75G/yfy88QfEk7jM1AUmxo
wp5yf8bb7zBn3YbVrPnfSyGCNylYGCryhI2k6RfGY7PjG9my9X37WEzBfxh6mBR9hcXMJd+c0B09
6TcFoNniv5oeu1RFcCSAfqB6kkGSPDqZdMZcEgCS7etHe82/X8oQfIg/JkZdGos2Rv0UBIYZNupD
VG7NBK/vCl6CBKQ3wLgXjpevR5S3yNaDmhN9k7PiytW05aRWrRx1S0wTasBSFmF3GkMp0gWo0ta/
Vqq5gNRID4Y1HuoFMrC0tgftVy2BonVaZ8BC+ES8nYXhpBQLUZZffacEFKfjUfXvw37jGbW6dhdi
BD+oqJJRTBHEDNkh0vf5sPH7a/cvEIANTaYGKntiESUki5PiKBQFY/ulKdp7mQYY8YjmO4yJ3Epq
8xdVTA7Iel39TXshJoCaqAJk1oQUhMFiN0HXOYn5hkqrS3YhQvA0sqoMPF8Gpon6WtDKNOKtNPbv
OE5MCVxqIfgZDIhJk8EgAjE54JBGJcEkTohZQTrFZs5AXh7qkj2HWmURnidmHCSY98BsGkcbljGX
VlLJGIqRmz0m15BHBJ2QZQw9N9MyOusAwASvZH2bFjJm9Kfq1DRvlDe/KAtvG626Cf0QUsBgM2nB
+194BA2MKACIZpiFEB4Eo9rEY6KWOEbVXYl7Yj7rw4/rIlYt7kKEYNG9UZI+TSFCBmEYoj1b7iM3
i5dJnu6h14KNesAqAgzXUJ3EZYvUmpi+kRtlYaeCxQWY99lLJnrEfmpOY0/2csEr1tL8F9jcvq7l
pljBCoNpbEM5glj6SA7EwXSzZIWK0+JphS4ftPyB7MNCTSf7dl3wb30+2eaFvoJtKuHEeN3HuGif
Zxf1HGDeNFbh+XZ6JHfyreL1SFqg7nzfHFH+e91qjls9fRfilz+/iLDLoa96f4Z4zr6r6qnXNvrw
V++si9Mt/H6n5iFvZBw9jHAee45IZlItQru368u4qgYshhBw1AIbQbizSKH7WhCFSJXK39P4hkbe
9d9ffcmBVuB/BIiwCJqcZVUP/gwbI5FYTjNNTphLtnL0glWP2nBSQ0xyBWbGgWiwVcpejtgnE7mQ
LYSEo0+zSAentZ2o0oGE/UEbFGthqQiqwalZeoM452+27UKkcBzquQPn5KJuTQgm/6YfpNR3w9D8
2ljWVe+iYroZZETI5Ispbry+upjMkDNl80HtOjdKE2dE4bmoQMGC9ySXwpPBwvsajQINTw6akTmd
Vj4y/p772reWjF+4PL9e/6xVo734KsHnwfWD07XGoQjr+iBFJS6BAZRyZHddzGKU/4+071qSW1eW
/SJG0JtX2rbjjUYvDI0Mvff8+pOYfZeag+Yi7p4doSdNBLMBFAqFQlXm9bpeBk8ZbamBaSMRAJPu
g12Ckt9kr7q1xyq/Zcwx3QmDXvwqngTMsVj7yFILdwghHU2P7EhCy2EkhYwyuNVLNZhJ/llU2oWn
DR4zBggW2NptvUccdCbEHt0+PbAewdZ3/QWIstKIy/1IKjGybIA0Y3pSuvvtFfqXbX9BoLxzA0kY
pMYxFFK5PDmooz20xwgXadEun1kLtZq1Xk4c7SyVOPOLCmikZhc98yAI8wj3fYmSaXM6cnvWc+y6
Z0EpAWgNcK2ln31SaIyMflBAVr5+4fSHMkab7EkJb4PwR8331vZkru+qCxh1fVGLVq15HW9Mcvdj
bBtTDx1RYlyf121vEa5QC9YWXRtzMXLMWvRcRIE5SI+9/I3rnzitRG/uSyXcDyrD4FfNcIFJLZuY
ZP8vL58GwVnHA0qelC/bc8eCIHO7OKZ1MGCqzYAobOaCYzxrTuL/3Eb4lwjoEktSyzNDkBucyrCF
xhFcozf9gwD5BelhhLWHOx1XJlQEcExanquR4QooiLgGor4aDMsqBVtUQjlWYyDikX48QlTye9Wr
DKO4MjwCIaGQGuWwoHils7Aa4vV80hPRzpI9p7lxusuZWTdyBn/y5RQG5YpUoQEjTpP9RwVHtlSr
OPuu5hU2uoFtxkqtY6HxWcGzBmhxiMNfGMPkw6ULYY4UsgKq+TD1jNz38hHMyVNxY0wpmHOnCqUV
4UH1IUMkTIz5vPZTH4O9/ADqfNSylm9BuyFCpkP3+ici3IJSTFKj0t+gy/62YhyUV26KwqMOSjWK
J2hZAq8WfyXqjeoXVhe/lMOpnc6aljqM+V01SQlPyOicAOUK3TCS8PFU521E1nJwyAty9ZxZORpI
Bas2C9TgsN47rpN+HwO8IFKbIDTSKIe2tmgHQiLdhFKGRvzU4pPwTqwL8LtM3G+er+4LvXRCcAtY
ZeDb7WTcoxT3l69r1pjwpSXEwWvla2eoZbgFavtNsI0ExW0G1bCQ5SzWV+Tyg2kT7OJ0DskUgZvi
XnGr+9g1rOhefIss1fRNiCXUSOJo9nRkteBfRTPUVFG215Rxj9A3Fu0RynFd9dvQQWmT/Z7qt0Bg
9fWtYmGLge0P/YPgbPq80YJUjtAWn4qofzuk2XdQe5jG8B1pgKoNrW2jW/VRCyhik4s9nYHfD5Sx
GJYftaCTH8yWdA7ogve/wVDnyCSpXanMcFO19tyqTtn9GoSHbYjV3bMYCWXLYmlURT9g0iLQSfgP
/cw4bT/uBFeudgFA2V4siWU+zQAYrNHmHWlXniS3+w6pIEv73r5AYM7qkZn3WLuUtUSU5clt16Ot
C8dIUh5T/9iWYOT8H+eOcnRD0YhCm2JoAdRsZ5DAGE3COD3I9F/PHm7koDpDtTLdaZh0eeE3fCui
zH7X67sA9d/g6CpGRuLw+hmK7FOU3/6DQ62SKAZd3BkNzvUP2QIQGr0XHwS0YPAhVORIs8kZeuXN
r1jfBZZaJGR+E4HvAduVmakJu4ClnXtdVkwGhjZC1F9AtwyFuJ93Kvj2Cr/vatHuf9YnAW9P1TOh
LuS/RXf/4R0LGXuWfPBqxRaA1JB83uCCegJgxPnfOVnZzXl9y6fZrmr5By6MGJ5o1UAUEI2h7E9B
8wPlIip5SgJlgoEEY/LUltUhGFqrmSVPauX/NsvwMZUXKMpVJHOtoH8eiwXmYFtVk+Pgv7e+xLD4
1X27GBC1YEkb8FFFTCLCAal30LBtwHUEvR7G5l13TAsgaqGGdtCiYcbMkbhBdFI3fBKt0AoO/Bt/
O1uZDxLh2OTANPU/LhnlNkpSp9lnAC7G5366C2avKRpbL1ielzGTdEU938+Kr3XAaRzJFR1hR55e
Qzfw6j86xtafJc5kFWezMKnkV44HqLYbOtEGO42pgPFMmr7zydMXvIZiQP5BVfAmRT+rTFzVxHEw
YQLFg6ydjHG//f3ry9WHpV8AyKG5ON77qfDRCTviCvLHuFVcUUVHO+nwQTPCIdhDdM6Kvwc2K26+
vg0TWBW6v6QBGO0p1OT5ddmPAYdxpVy4B5+Dh2jS5RX9NhI5ty/n0zT6z3JUnIawut8eMhnRldda
QIvUiIV2bAQypdMY2H7iu53IugixIOjwrJh8TY55bGydR6lL4Q5F726PYtX3LkZBrRuI4FMuU6C0
qg/QIAHLm5SZSaWYY3nnh2/bWKuWTlQ48SCKimu6M2ZQwODW+MR9cLpXQhIzHMtD3nbONsyqf4f8
HI+6Yh4viZQ71PiWy1DPhfMr6d3EH62kljy/h8yPzEporS4Q+mHBMYkGJkkmI15YfRrwoBGZC+zd
OrZrcN0pwbTbHg3xqVdmtoCgjhAZZehxF0ATNpn3ZfAuxzdG/90Q3iTxVR9+b2OxhkPNXF0OGV7e
If+KXMaDInBHUAV62xDrZ8hiPNQZotcRGqI7YHRIOA4/8j34cmQzO6NurMT9OrCKR/9GfR3wGLSN
vGoWC2DqDGnzqJBgcFir/FbgQFU3m2pu1izeFwYM/Y5SyGkXjzJgOuEtMmzQBVhG/VJyASMOXN1M
eETUUAEOTWi6P2KIuzkKfOAoxq2gPcXpY1W+bs8YC4LyDbiD6G0uY6mgVFcqh7FxQxap/XX+mTjw
xTCoHVTxah0oEjD4g+9pR6KGJB3AVWiC6xMmsj2gawYUCo3aTHERiRCMIQb+WL1IPTRjRKvzuJvs
AG6Fc5BZotvf55UpOLGDUlcG/LppXJaM2l6iPtfBoGPJcqQPeqMDofWDlP9UuJ/bw2StG7XFUKqb
VuCYEW2hPOf+HplBW5hZye5VXwF+QAERNFpe6MKJeYaWQ16SfKCGvJiaurmRs3wFOUKvfN8Cgzpi
s7SX+hYsH/ac9u4IVrt54k0JIjRcFD+pbW2AfVND3eR8qwfNgyz7d7nQPm1P5uqiLX6D9NnFT2MW
gTAYqbk4Ry1y/jvM75rhCeRbX9nPOo4tZB2hVvDhNxdHSZmNOf4fQTwKVfa1r/wIh4dY7Vn1oOtT
eoGhbCNIhTSZKnJ9PEQ3PSTpAk+5R9ONGTvsmqRVQ1yMiXK5pSZkUUDCab/TkON7Sqr7PAkZE7e+
QH9HRL/+BWhXNCIO8XMNHj8lfYoEEAqBYnf4SrxnoC0B5Jjwt/RTEjhCg0nSEVYoeuYNsmoFvm9v
29rqnlpAUO7J7ydRwss04j3xfuqeBJ2Rs1hdDwPClJpkQFuB7k7S6lAS+h6OoeN3EydYgujifxjr
wQIhg1wYMrjC2pk3AFKC4LkRXS1MoDpUMXzp+sGBDmGE/jj8jI+22wVMPtSThoodclWbcBeNHJRv
WeoT6YCpPYWln7QKB35SQVVQtIoiWcp3J5I89L7CieDOaj/eSQurAJzmVW7ErKVes4MlGLVJI8ie
zbUOMD6YwLcnqe9CWjjbtrb6xiESOS0i/AuDoBwbnzWqGoMD1o7adjcoYA0v85tWqk45Gh/V0nBa
TkNTwrCPjMYt48kTizIyEeD+2v4ha/sXewp8CRD4AhE6dYWT/EnQC1SX2qMCUh7lrOu3QXoyxMdt
mNV83RKHeMaFwei8L2u9GkggUwKH3Y3oBAcBOmrgfcazH0nYRe5XQs4lJDXFvagYYzxgaEozmDVI
wfLYrEKvSBk1ZWtbbolDbblOm0dBIzhzfOKD1zlUcX9jkTYRC6cP4yUI+RGL+VMio+AM0EHasyxY
agjWcxVVf+PbOJ9H1P9trxYLjPKEZdJDCCDDiBINJYdpYmrlDZrp5Hk0VdYVmDV71NbO0kDidT6U
ELHnpt8gXTzN5sSka2DZObWp8zSAVLCBIRWZl0X3fnTDG+99zzCFfzFzPOcYZLFQgfx5mcYyioI5
jKUPoj3VakAgDZ5B1FlI93xh8nbhcmBY/tJy/QWl+4xUPeL0qgQoV0YHcQp3St5ZgpI4IEkHeygr
TXfVF43Tl9TByYoAWacrTVOub1K9G7BiMZhyKvCPF422U+PeHvnWQaPaIUDdjDWgki1NMhY4Waer
fbAAp9Yx5cQGLANwzhH6LW3jFiTgJsQEAhPHjznY8U58jO5qPA9yTJbn1V2xgKbWVtKz0cBUI0ZM
Z9TnukZ0nzXQFk5sqXva3oCrR9BfKIUmF8UTsVYZKqAa/pYz7pqY8cTO+j7l9ZPJn7tc8RFNBV4i
vzbyj+3fv7rbFr+f8vaJpqdhHsBb6SkPuvzajuX4NPTdTogbRmC4fpIusGg3H4FlsheBFYKmjz/P
O/2XkduEqr26C3GPHFh1daseawFI+XtODro8EjF5TfHHL04GKn/UnhVXs0Aofx8LUZj5A0ZVqd+S
0vXrb3HCeB5hGQHl5ZWoqufSwDhaX9lNePZXe57hD1l2QDn3hBM0PprJKBJIS3QRKawYf+eF4KFm
0Nq2OaYhUK4hbNUZzQsAkz3J7e+g+wJ5mrt8N7ntTXELOVFW1e62LwJVxmdnr6NOJuUG7FId+lR5
/NQq3zTjreWgFR+aQzewBsiYTfp9JExbhIxo18cDUG9/sKoem4fU7Y/T3VijV7Z/QDGH72Qa43xh
2OIHZ9Ai9tCEJu3HEbiJFLmzWLpzJluakjOMZT3Kv2ysj78vcHjcjqER9rGAzQ/ZIoxKicV3Judl
bgjZGsZ8soZFOQ4OzKZNRuxFyjgnTgpQ6eWOEVfOtl0yttnHg+9iVIMQFX1PrhPNfCiEk5GkjOX5
F8MH25+Axxh0NVC+AoxaUxUKGEgomoI7PFS4HM0P6CTsLFTQOKnFKpJZfW8SxQsi7TqkDkL3OSKO
Grex6QZaPyqkTDknsmYE8/kBaiCZC30Sxoqtb4ALLOVO0rlplF4FrOZ/r7P7vEXZqv8DRLiMGV3f
2BccypMELSjFEwMRTjobZjvEu9rw36Y4xO2o+sV101s7N7+2rWQ9uLhAUr6kjNVcylpAtlDibNIb
vblNg8FSkp81iyl/3e7/QtHMm7h5Rk3WYhbDUDw1feYKhQSKJBbny7rdX2CoGMPwiyAVyYh84zGJ
cKV0t2eMNQwqxmjwhJDKOb6fy+IuU4vd2EsmV3/NS1yGQXkJQS/9GglPwPgxaopfMg2NEfrb9lhW
qz4WG0ojk7lwElABGpuC3BsUk7eyG9CAFXjCJVzKkz1+T+zhyCpuZ+wlWux49nnE0sTZJmHu9nJ7
CAwISzWq3UMlizG69RvDZQ4pdxG3dcvr5IY8TsGjNMqvRTyZ6qQ6QwGuz7k4JgJYrNToPAnaVyrf
IAvD6waPDjaD5rGdILlczMh+2L3YWhWfnkbQRmuG722PcdUaLzD0pkqzFI2tICS00zK+6Sv5KQRj
rpyxnr1XYUBiit4Z8PJqdPWMlDY5Vyk68uG8YI9B7qhS4yoci0Vxde8uYKgFS3M5nFLIvNkZChai
G4HVw7Hq7Rbfpxx5nSS9VCf4fg2FvSHGI3HqxUIKda37jJMYjuKaZoxcWBdolDuvMm1sKlxlETfF
T8NN6tavQ2lqoOCvd63jIwWFarFmF9lgjGK9OrEWjPLrQxbKQQpxEDurTlH7JqimGiiM42o9ALgM
kA4Me3DbpsGM6RwOhAYkd7MKxC36vnM5r/ZC3WGVRjARKefelniZnGLcHdD/YItoKays7Lk3wxft
wJulpTD8I2MW6ciwAV1LxrUYYCDsYuNJh4IUuuG2dzDD5j+GvHDB8iiIecJjpWqciPprm7xvf59h
83QcGNRa3PKQ8bBnzcszPKg9JOV3ZGhy8XUbiDVZ5O+LgZRVVGlGBSAfCc8oeTHq96lluXRy7F3l
YRYmR3kI8PXA3qC+8tFLJP5oLH8vl2ZjB0i+JJDbM41f/9uoKJcRxm2QNgEsDr3Ivc+ZWvUr7EpG
gLl+Di+GRbkKbigkBdkL8q6R96aA1B0Oi8KRTeQmo4+ic98yWI+5rAWjfEQUgPbayDA0vnEFaa+J
nsaqyrnmdf3sA+l3OsNvu2QkPlD2+hPR4wj2Crbq/89D+/pGUvDIxfOEIZmKmKSY0+ehRmShaBwk
X7Mjx7OY3UUWBvn7wsaNgo8GlcOlCmqY9T63Yzt9h03Y8Uk+kKuI9kBip/DIWfyv1plseVerlm/x
D18xystQqa3G6z3eyHwMVeXP4niPyic8fn4pFYT6pn/mk9pq8iwWTVPCPIbyjyDt8vIlhxDk9kDW
ndMFg9pdfCrpak8Sjnzz4DdERlUzM/kmUkVv0nMGGPnB177jAkZtsqFPDBlMrRhQ9EcMdrL6rBuJ
OQesm/e/7OYLELWxuHKWMoFkbEdXPchWDGHAwsqs4W62JEt4nnbil+xB10nXFPrN6ILIRkH0p+TE
faS/deF+0kYUAzNc7/pSXTDEz6bPhUNWNoIm2mL7HpYQ1z2jWlAs9qm/27aJfznkL0jURg59QRhH
ErtAmRWahnZopahgdSOvhVqRXzmhw7rgs8ZGbevCSDSOE4BItKdlPKIV6NUmGst1eZ8YT//j+Kjd
249F0nLgqcEZVkJZK7fzx8CpUYGJdiwn9+Lz/GsbkTU8aif3FdePENVA1KQY7qCpb7U8uU3cOuSR
Vx+752249XPlsn7UphaSWK71CnClFJ/R5ObF6nRMC4FhkKtlwKJ8waH2c6z7aOFPgaOYqkdYzuqj
4qEQ4My6s5Llv3YcFyBqP1dlEYVCDdMveem20Ye3YGaJ2q/7pr8QdAFhKWY6io7IWAYV5YluoZ2a
Gnf/0N5eGxYOFUBLGeiJehQHgLiiqMxZD61K7BE1RYmX9qwLOJmXjXlTKJehpAmfg34ZYPGBa+6j
YdfGj1KxE8unOngyoFO1PTiG4dGVLpkAss28AV6QPxoyOgWrUzW/fwED75CgjlY+5HI/u0ER0ula
jr5lOwU/TtAeoFzpI+24DbK6YS8g9MWqmPKpzHNEuXoRmHzTQVL+W+U/x/WznqjONtbqpC2wKIuI
tTFv6wKTJlaFJVW6M1aplYNGaBtmtQRYXOBQxjA0eluoxMJ5T/dSr3brk4wCnsQqnWzfHyt7gsZL
4n5p7y5gqcMkjtJwykkUQ7TDpZPfMDj0Vn3D4vvk74uIsKi7ZpCR0sKT4yGV9rLylSfTxffJ8i2+
L0mTZIwzpi0K1OdAS3dJMTJ8AmsI1PGQ9nKSieRSjZPP7XzdQQaIsfosI6OOBE4f6n4mR7o852Zc
gwMi9GT9advEVt3NYqqo88A3mhhSzBiHwLl88C1EV7GBc9VrQC8tJaausHrK1l+OFojUwRCAvdyv
QzJz5/gp2VVnzjJ+CAfjgFcI90tB3gWMvkrF6DmI8wlOoWtLd+C0cxr/1jrWSq2XkixgKH8A3Sqp
n4jTzk8CFBRjtzwWHmdJ4DWGcCMaX3bCYI4sMqD1tVM0UM6jMA2dyZ/NPAhqBM1jgkdUKTtIg++M
IAoZR+M16fmjP4CpLRVNTiq/b5vMul1eYCmTkYI5DsYoxVtceeYn34p70ep9VtqKfOXqHART2z+D
o8wkldugF/octUZjZ2p1++gb4s9S0e9aXzDntIOQ768vjIv0cqo6NEeNq6RSEw3TnGBcagWn2jUn
MRrsvJgYZTGr59QChniWhXOa4kTmkhCrJtSDySfzb/Ra3GnFaPkjhKyYbO6rwcsCjvKFspbpXEWK
qfQGXbfvXZdbQn/bD6zk6ep6LXAoh5jl0NeF0g0qjbR9XHyv4peE81TtWVBv4k7/ylkPjlywhUCl
QLwqqY+5WYxaLBUis1txqLxgUry47Hf6hOLWJmEs2arFo+0fNIsqSsvpktbeT5NQy3FeGcpgTWF8
aNTGm6b5bdsAV5dqAUNtrDhH/apQwTNK0JzhC80ajOZ2lrijkUoMW7/W2iE5pgUWtb0EOexGjSfv
0H5t+zPuUwUoDYrW3xm9ehBjSFlIxXMmjO9xnzkp30GsFZpvc+D1fOVMdWVylehUsXrTJamlzu1R
Dmsnb3I3qTqJEaMyJkYlb1aLLWNUmpihhwc/9qntqveu4PZxglb/LLC3V2BtoSUw+6IjDoWMKF7+
DBQnei5FOXkZyut3PpXtWhlvkTdyt2HIFqd92xKG2iuQIxBnKQFM15Wu0io/fQMvldsYa25GEmSU
GWCH6NAs/TwUDfLFYpPgLU1sHrrsp5R89/nACufZlKqvTRvq5EUo62LyqONP4ESOk4UR6XKwHkkj
d5La+VfBsxhP16ftAkNFw+rgSx0/8aLNZb7VDbwDvtAv7HTQA6GtBCcA+mWpbTFj12hDJiAcmpHZ
jVMnqrn7uCn2X1gcUZbxD1Qi4EX4vDi9LKVBBl4BVP7zD2L7ayqcQhQdve4ORSh622CrRr0Ao9xK
AvG7QE9xfe3DH3pw8IPcjPiEYW4sEGripobzC73BiAwB3d/4fIOa51D/UuEY1HDREytpGvoLqB0q
gFFO00IymG8CUoTBfWhPitWaJInB72IU07xtz97qPloAUnvVj2twQUKe3i6rPc+BVeeliEFBKp+y
MmN4n9Uwcjk4yiwKLptqTgRWjDBSdGa0npjcbFbfin2BGNJHjdx3Nu3W+tJdppSyD6njCqMhj2kV
Gu6EYTITpFNKvWKNbnX7LmaSMhEtk4MMFcokw4tCpLPi5q6PE8XsoFnXWm1hBfZXHqIWE0rnBEYu
F8KWTGhv7KXO1fJjUD9u28dq5nWJQTk/OIi0SHpMH17H/0xO6RYez5myXezhe80wsFi3c8Z60Q+s
RS/yfYcjEYZfmNHQW4J6F/usJ9a1eG45LOr8gP/LZq3EsCL/Newekz61o+hBmO7HDEyR4VdOxItt
0A+uGl9V4zBjTFKz9/3d0DMyDqvPC8vhUH6jHrg8yjn4J0Q7nnASdkpsFbEJshZXsWJHxzXGCl63
TYNh8B+VeYuwRRuHUpKJ6xBCO+ueuv5l+/urhkAknyFMCzpa+vFOieK69nMc8XHdWxyqq8petZuO
JWslERd3Fa5IIEDTRUPHQyG1cafeD4sqH0CJwYNVWh/3KTc7YVufqzjzdH8uzbDDM54kviv6+DhJ
zR04HT0xiQIk++YXLVVQ+zfP32ZBOQQJ94K2wOe2G8+xEVpdkeyGsPamEiIicqm4UY9WjB5vTH2Q
feN41eYT7l4x9D2YBWxpSkEgWmZeN7aWzymM7Pj6hP4dKO0u2mxWipDHQPPwwS9AXFbG5twVjKPy
I+lwNZ+EZlOG68HhT7l5XNvbAsX2mE8OTUFJ8N7p6gEXGtAG97wVTeCWkLmHlCt+o+fbnqXW843p
rk7LG6MuzpkY3SZ55zUgkVGm2dJi3oFUwG7btsiabv1G6lBIW05vhGLChlSzcxx351Ebjjo6ITlZ
OqIA/bnn48c0qErG5KzumcXcULYmoDofAwfLBj/He5BD34NKkdHZu7rKENGVwYKiStCF/Rx8QWdO
aJUEq1znvJNl8oFT1d0oCU/bM7gaOCxgqMChneZoVpseSc4ws+W8OEYZbnNx5PnBbBYhKyW9ukkX
cJRRTXqX8+i8xDEkSl4z7vLudz8qTq0wPOnquSCjTldFLzu6IqlzAZRXY1ZwmD1ejh71mr+J02hn
NPJ7lSW7Rladfo4ahlGsj+2CSYxm4UgLZIKaiDQUd2i+BM+9o4TqER1MnoAr//aqrdvfBYoyDp0X
i2GCpLldjRCluwkaRrjAGgplFZkeKXpR4PvwXiArPKlaYndyYEZQI/jCSOBfRB2hMq601E6Kcx0q
Jx2JS+bahTDZzaA3+22I1Z10gaDl+zIp99NY1+Av5+qoBtkhjgav1XzGpWx1zhYwVIRFAkdJ4QDD
5RC740x1nu2e55y6ZuWV1gdkSAYIkGUkAanVL3pVntG7iwJidIr1iXpQwxoVHPX99rytGhn45/6B
oYwgGhtc/GNyYCeT3aAkupsEdxti1ftAqgN3JEK6Q/cKh0jwiZBkQMpE5Vx/BjFsxJ9B9XRODdmE
lBarsWENTwYxpoCCVg10gpRb4I1RnFOSOSnad2hEONyD6h/iNjehg8sw7NVrkgy2PQWXBQl92dQq
NVGuDFEDeyD0xNGRaCPNpmbY2TfyHMbjwdSLXFZ+c80IobsqGApImQz0YH/2QeHQpUmXYDvFGe9N
Tep4WX+E/La9vW5rzyPgfUJriA62EP5K1kVVyGNCEaD9NDUnJ7RqDlUw6qmsPjqved7sMsZ8rozs
EyLlXXteDKJq4MAuxJ+15FupO53uNf5/H1vp0JTlZRkS3zzuzJ/nTwpl0J6NkWBHwqHnrKZAtpFZ
frVGW/MJRfyMYrRxKGQVUMT7+ZvxKzzle2QprcyLHN2eb5pv3ZtsGl7uhN9ZDFdrF8FP2JSFZLOI
CpUO2OF+dnmn80LbeMh3I6hyUmd6VRkH8ZqlIIGrQT4Xeswkj/R5rFpXyzL4VsA7+SK4pRvc41lY
MbN9YPFmdAvSX4ZlrjjHT3iUnURqrOkTD7zGAce0G7rinfwGnUsOHUWmYBVu7mnDYWS85a5VhH+C
pXZ7Gaf5UPaAHX+CStHKoYqSuvreOAfP/knywl3toY/uyL92jFBgzc98QqbctKiGRuRLQO7d5gce
Nlx+MMudeFvvhAOZ5Pys3FWsHpY1M/qESgVyow/yAK4DKrdTPYiwH/W9cgNhT82TUMWVQwbO2l5Y
1rpSoT6EmDVd7gsBIc+tn+z7pjH5+nUbY+XE+zQoKhgxKtRTSxoGJXOOUNSmOLEImlnbQaYeCdpE
zTqxwzAUk9gJzoSdiq4ckjrLPYUR+bBWia4eBANRrwpk8xFSFQE1reMx501SyEpYVeTYYiGurhJE
GESk8nFxoXPsVYSYQYlqcJBHhSsks4tu/l04lwyjXznHDVBV/YWhHKhk6IXG+ZWAOjQzejYM1Vbm
tyZCf5NkMBzKqk0soCj/lVbtXGfiB9QpFX/k7fdtm1vL+XwaC+WwQrwQQoUNAMmf2cXB4/h3UmCS
EuPiFO6IdlTwzoBkrRLlrOIibONAB2TjJDdopfYSS3FwgX4l2h3DvvTC55lVBrCOiadJXsKdVqPf
LOpcGSV+ygQ763Wzins88CAxwDvbQ1tfrb8odNMUNwjzWMlAiaudEe/mmHErX4lCsFhQ1ETMquHx
nXJ7aRoGdZ6Xgq1POZ7dHoZAtJRINNOQtXWJCVOpjU9IlL9LtTlAcwK2rnhfngKUQPq2v9PuZyez
2cn1dbe0GBfl+QafQ0RSY1zhaXb7PUg/7sAOeEPKtnxms+/qJIqCIokiuAKvCJv7ogyzRuMg3JEH
KBl6zXNIoI5oHch+bFsD+dVXc7gAoo5GoUXRLy8AKD+RIlJx/5/Im8V3vda8bPBE5FwU8Cp3RRs6
j0Xdo84TTv3WP6gH2PhB30O28YbovwUWUtMH3xF+bQ9u3bkvUKnRtUZXlpqfwtYjs7X/81AxSCYu
Tk/kfpFa/RsDcW3hUMfA49IJHvar2pMWnRmCNgXw7vtop4DT0Rb32lm6Hx3CudS8gwHxvtuxckYi
CbrpZVzCUh4yUeS8q0LAjt98T8WJmdvBDQSonMwTHwk2D9G76htpFC/c4HEcGEfA6kyDncbALRVh
LIorqBi2qMLWEBRICnqq1z4pO0LdL/76Wf5o76cdq+qBBUdXDHOCwkkBgetdwVWt5BA9KzctwlcI
+7nKYFaMS89aK4+BR3ji0CT4Z5oKLzX8vuhxoJNWnv28M6zf4A52Sk+zWUhrp8ASibJZNZ8jAxUL
RL66t9M7oqM67sA7bv9MwbUz/2ifWReQtRNhiUh5bF8LwyCbMJldf8uF50L2tjcF8cNXxrmYO8pP
S1msp1GC7ytiY0rDXaX/kUO7HL5Lk6eDtWMbbd02FnCUKXKoM0qjBnCD1TmznSNe4Bx+T2xf3uUe
i5B7LdBazB6dO4uqsYqVCnA8qTTZt/PZKEAzuB9Z1DFrzw1LGzSom7cs6BJXQksaMUl7ElGcqN6h
Pb6LoSkWuvpJ8QiHa2Bnr4UORhLl6Wt2gupITUJhBVQgPu9xFJUPo1aq0CzknUT/M3c8Y+nWTf8C
QHmxiZtjUFwAIPcPRWLH4k5ilZ6s3kKhYfF3EOQ3LFLQs97U3JgCQ3gkVLihJe3GI5lMztFB5OLW
zmxNNm4AldkUNsM013faBZza2+DojhphArj4XfT0w3Ae0SwnPxY/B1d140MAiWHGlK4j6qAg/6BM
/jg4FsNV1Qr8z7IPPULlpzL9rGrGgbd+8sgXAPHzfBo85IkqFQDDId+D4M1JnMGDtrilnfU9/2h4
hH1NQYg+nnM0A25P6OroFAQUBqo9FZlOjUt5jdeSGPM5q14YutJ/LRop6Di0/n6f3tullmaQ6SSe
sXpvxqeJf5GCx+0hrJ8sCwxqV4din2lzCwxyAdXc1O53/K3oFq52xyrFXY3CluOhFmsUq7gryA7O
T+ldaCnH8V3fj5CD47xpX1qBK+3D7ywHue6QFyOk/EYrCiEv9x8OmbfAzGdFuEn1uGMX+96bjiGD
0mjdJBd4xGoWNp9PfFoic0lOUMimYYt3hxlVON3ZeJju2iP/mP5QUWM0vyl3NYTJmbECmcWr845w
zSrIahPq2c/4bYz4V2s17LnOqvcSriXCQ3sYLdlVj5HLXFQWHHW8ilBuK7FByfFqkfHyZ6LJM2qW
4Y3In/uM++O/LOdleNT5yscpGJyIEyPpQ3I1FgcQH/QfLEQV5jURGIirx8JlPumq0bbguFANdSLA
Ppmz9JIPhpWGr4x9SKxwY9XovLYv/jON/miClg2C0YihHcOS4bqcApROrIVjDYvajFoSpjN6guC8
inthuMmNO35gpJZZENTOS1EJ30USIKRRsA1Ug4HO7CYodAbMagi0WCBqw8E7F3NZw+BFcKSO4a2s
P4/GS9KzKFLX3f1fy6OrevUARN78ZBBl4cCcp9aMWOnN9QnTDdxTeRzT9LthkkZaEMdIzklQs+pC
Mw/cQWKls1YvayDM/AeEigJUmcu1ugFI43QvKH3ftQfEbrgFh476wLBq1oAoX1T3aZOIPbDCfXbD
vc679LX+I9xoHlQnXIhJOuk3gZEA+qiuud5Jl/FRDklJg64ZySRC4OBQef2uNYWD6qKpmGF3xNNs
AVGeSAQ/RaakAIp5xBboqKxyt5V2bYbLxXmo3W542Z5OxmzSpK9ziABuJInIEHFAqUnmGDTomRYV
1hQyRkbLm1aQPdcHklIlL6Pgz/UMJ3DaY+D5e9WWPHL3nHZBC8kIw2bmMNa32d/1kyjHFPtjno0t
phUCXh45P9McTK+Rxd1LSHbpVu6x4ri1/kgEWhdIylFhXkPwH3dYyVPnKC5YCG/LY/ioOY09w/ny
JjrKjobNMwxo1XGpSMJruNnzCk0IXo4Dn3FKj5QyikSkH31zo6leqSBKUbj9tumsTuoCivKRfiuE
jeYDShhjUIpbKv+8DbBqmwsA8vdF1DOVYdQkKabw/0i7st3KbWX7RQI0i3zVtCdvz227+0Votzua
51lffxd97ollWtnE6QR5CGBEtYssFos1rFXFHkCPmsLtRANj27HqSgbvueKc5LLSsexWiJyEdL1Y
GIxb/iq8cR+LXkuiFeNcVzeXhGQ5FFKC3RwSkIGnzr9bMs5RAQMmHhqKPQFrVouaoJrdKa2oS3D7
xblaNM5LkWTSkiaDFBbgl0fZyxBXaPeBW3mqX+PBySiAGqffV6KC4GbOGvCU/2/fJg9pDIBDALQy
m5iQJsu9chcnro4sUgHvUT6LkBYuWyCGuj5bIFAd9JQGkNb1O0W9SVHfjQXZMZEIzjXVbW+g2gQD
bKKfknVnWZXd/wkoFV2vGueM6qGO+0qHHirAJ7XbyHi+bHbbF+RqWzhfYKCbvaoLCEiQJFb2DHOQ
pd2TI/EEkjZDjZUkzikgKRwvQQVJ4/vToLXjY7VnBeh5b7gCWWxZvtzGK1lfnIMR56kGOw+feg+9
PLir4l2xL690+O5sJyopXPbdpsy5h7EzorZPIa7HsAhQxM4q0I6B53BfKtq3VssF/nvrRiYg3UDn
C+DXgWz42bjTtpOjuAn+s2fpsdkbWMXUFzWfCMTwGYcyi8akSiFm8sO9tk936eGd3UOgzaYnX6nD
5xKDclDUmcnpXGDIH5YTBd6WjLAivhEa4dahxRgWiEvQjYc2XW6n5kwFsoIpoXw709c2a1TfyKNv
NFR2Sd94c6H6TRAXaCWwblJDuk8DI7e1sAQ5VbXPlfEW3MACx7+ZSl3/JM7zk9Qauhpd0DgXA8Ds
AQSyA13ZvbKXnBqvdW3HEgRlZ1tvse+IFoQdBP6grIVzpjSbYUXbGMLnoXL78EHOAeJmhHZFBeGq
QBD/cDarmtGlhej9zlEAw1hGbudLkdutPJ3KJhKt6vY+g2OW9fOhfZBzNkOvSUtuGYobhGBI1Y1d
oU1OHFbeZUezLYbifqG6Cdg4zj13Ux9oQWlh70hzsJa3YGn9eBQ1J77Xqb/u0ocYzklbcTJaZWMq
gA7MAEoj76bQcusYM/I0Uc4JAsRZA+tng5JQo34LEoC5qrS1+0zzTSt3UlAjpiM5IsI4j3PxV1WY
biEPh3GObQQdv4xcs0MspS2PuC214TyCvyEtIr8Lv6V67fYzilmJVNnlqDgFiRp7An1kOA4Hner7
yyu6bScfqnIbVytBmrdoPXUrtXZVo78iVuQW6egUiyhfvBXUEf1DFPspqyi1l8EpZYYQZS2/KZDT
M11wuYp04ZzNotd1bzUwwgbAfu1wVSa7mgw3qizq1tgUZGjodqLon//SB7nUGJppMLbrtmpvD8nd
aLa2qX7LRA8H5oq+2OFKDhfyjAkYvzH7Bm8x1R5m850JbMpyPVxrnWT3Ye/EiS44YSLVuBPWkqCN
QhMiadY8zYP5TQ8U3Zn00JlH6eUPbG+lHnfMss6aB03S0BhQnWnwrRgLP45e81o0k7npNVZyOBsn
zYwx8Y5tV/GXrj7r9KcU/bqsCjOtSzvF2fYYGGSYK4iYwvFeqrPD1IQ3mN72JjUGD00x/rwsT6QS
Z+pNnqVlYQGTWCPNVVRkvqE2D+YQCijU3pMNX/Uy0SoNeD2Q7HD3lTbK4OKqsEVTXd6MVfNipiGS
LL1rhcppJtUxtKS9pJY/Jl17kjRrL2W6g1jgbjSm0A9mtLkZqZ9a9Ie51D34hswjKUpMIg5n2s6J
rZXZLjTJY1pJx8ksv1VGe5006eOg9uduzl5ImfmXV27TC6HX9v814vM4mtKbZDTgJJAKVaP9qD39
yfcpGImICfdAuZ0Z21iNKPohXKLNj6XR33XTKDijm4Gi8SGCi2DQjqBnIapXyFQC2jb7lmSRnWve
0l730jEGNcWoizzedtC4kskZAq61jIIlB1di9l7YYGX1/qVFYyYI4dzLS7h5mDB+oBsEtXyTz/W2
wPpS5RyxS6O3tkJ/kf57brT2mPwspN+XRW2eo5Uo7tyGWR2mYY9YODROGOAvyLWcCAxOJIIziIRM
pZzAi4LcS9uBOucNJerfUYLe+cuqbBr2ShXOKsxwME3QW8Oww/MYPozp/eXvs6X44gpW3+csoO/1
JG4ovt+FP2W86uJnoByYQmR+dqd9FWOCXIMoBtpt+AtIqofWAosuWqdZ5U7Zy7etS0Dl1aBGKbK0
7TX7EMb+vgpJQAIhj2mKkKSgh3g69qmg8X3z+wAiQYlakemXXj4zULM0LBPMb0mj29J4Z7Xa7vK2
bJrXSgRnwV2Ldn5zgoimlp/irn6wiHxXxerjn4jRAIRvYqqK8KMzpppWXUMgpiCHJD/L8u8OUCQC
GZt7z3gDwG+PuU5+SHkpmSpFgxnBBkO7gXyyipdOTg+xOd0ZQfYa65WbJKgEYsDPGWRrDzdxlGjt
Y2wpAWZqjBa3MvUVNfymxklrZ0UeOvUw+xJGHGSLAkhLvkswdOEqlhMOAOIr46upH1Q71aSbue73
SWfe6LV0KJURXWxTHdqWXNhViDgowzRG0llHrdVOwHqx27DaA5HjVbXqK4AO3UYRdYC88LiY0o5m
CdxkHJX2tFO1q0J3BSu1cUhA+Y69ABijigT2Z7tt+0RtNXNGMnY8LaZmG8UbwPgE27GZQlxJIVw3
Pvib8dRicZO8667KY3gMr0w7sDsnOWaOiHBRKI1LIfZ5kKZTh5BGuWE5pMzvXnW3Rw2gOIq5Kjev
0A9L46fE5TwtQzMANba+Az3m8T+5FnESbutwsvZ1zLUzVOT3evrKv6AJ30rLKAZ6wJLvVX28n2jl
VJT8QTQIIl2DsaPjePNQWmGQh5oyRUDl0O+l+Hsy93Y8CyLcbVVgcyDdAB4R3+UZGYM1WTou5aAj
pygiDibszlIpmt3dumWwL/8Vw3d35uEyoFSCW8aACLOevydh9Dy11rVaTaJpqE1Z2By8mlkH0Xtl
arU7canVQLzB7uT5Q11LNqCR7EDPbENUPBEJ4q7mdi5CIxmxPwFwtzojPqt60tmVJe/NsPijfly6
UotzDvo4N4D7xk4NwGgBAvdOAR47Mv8MwtA6zDtZBDOyFa+tBL5n3FbrmORdOxIN6qljagchmhKn
56A/VKGfD6KG0s2BELRCYrQS+6YBy+mz64vTpUQpIIcyzuzE+9hDaYg6wD1DHf2pcYC7cBWLapSb
bUVrodwlm2a1UhE9w8D8cbqqDvUpuC89esOyh2jFNJx34o+TbjdP0anZYYZO4O83u7fWP4ALIo1c
smKKbCrKBuFzFtv6Ec0DJ0V2LNDQOfRO8Zpd+WpatmhkdiuCWQvmTHcc8mKQNKZ5ti+LqyR9unyT
sf+fD/fW3+eMdSJFM9AxBezYXDsJXoSWjLvbDZeXyXpuh/gPguSVOD7Hjo7BHAEErKc06D7A+zwz
esFebV0taxHcPZaMc4UJnHdb6Q7tzjyMvu5nR1G1QLAxlMVSq0OHcqwC7CBoYg3HXgVasiK4VDab
vdaKcJE4Dc1obgBxBridwY3vAYnqgnL+WtkB+95rvv3JcBxFHzOIfNE7h/vys0JTVQZzXUOcavrN
/GtQzh3y1ZetbfMSW8lgi7paNECoqWHIZBjpVSIFbhrkdo1en8tSNksMa1U4HwWWraaUDIhpvckl
T9MV+HowPBY4ulsfMGPrkGsCEG3WgPg+2ShqjvkHJ/mxlpy/ymMjRss409Oe/OQNY6HoIqE/lOve
7Q/AiT/Hz5dVFkrkHJSZD22XBbB61rUin1H/dTE67fW/2OB0dLQSoWf6B/v8UJJ3TYGsEhUIzhCp
jy7aZ9HH/SsG2A66LRMUs4QsjOzkfvVVHwI5XzVOYZ6ZzHmwypHutHZ5DnxkYLzYFzXObkcMf4vi
yzfh0io01Zhu0488vCt6085QUbFEXALbXuRDDuesyjZUjbaCnLD0ouh7oIkwJbam+dEEiEE2C49H
9l+fj9ySBiiHyAiyMjyFAUtHZlcx08XOjGlvZD14ulTQ0Bl/lWE82mMd3+pd80rV5Dmdi0OV6jtl
Kn+i8fQc0/q72iWgWNJN/7L1qpsRDGCxdBR3KTJnnO8Je6sHcxiizkTJXdR+zqk5Ao7CGO4DInty
rL1OWbDrRnCym8pJJtL3Ypl+YurqUUm672ju2ZUt+TYAzYmmFXhw0e5R1S6N32b8iRWoWqsLbXCG
F47RZXfmUggSDZuXzmqV+dsgbgGa0CEE03fr2rHo0tl+pK3kcAsF1Dq10BqW0HBGz8QhN9Hj73To
ZlH3KFaVr5c3ZtNfr8Rx/trKgSJlhjAeffg5R2iV6PaD9vDvZHDOelYbTdVY9DobtAGtcIejFlRO
1NP7fyeIc8pa24ByL4cyte4T5WTofmrsLovY9omYG6Ua8IKIyrcqRH2fxOGMcKpQ+p2kaj/MJt0H
bYVOluAhUtRzH8ge5mxe4qh1tKq66vKksvE+EsD9/IOh/P1D+EArjWtZNTvcB53P5rYBK+TSa/lm
8tB/JITR2PSWH1rzHQ2ohPVZYkFrQ0mdeUqcBadtjF6lWJR42fSXK0ncOUuMdIDHhCTF8FSUkobf
lzdQ9H3ufJlGbupjhGWDLQIuoitfuzhwL8sQrRZ3qBI5MYdBxxlGqQLPeJImdt1qx6Ikx4H2f9C1
hQmd/xok5U8XbYuUliwaLm8r/WeD1IQlZGQWacSdrHrI5mRmITcen7U94lk068veCLu7vJsEfaPb
d4UKWCaMciCQ/9LS0ut1kLfIU3VucSivTSc+stEdgmfv72JxTZfNamIAxItd814GlRKIPhYHDzQH
oL0GuOu9y9u5CXFCVz+Ii4NCipCWBgtrMhzcEOO/bP42e2j2OqZs8B5F04ItioW27fRjEbhQKJbC
KoxiLEKqn9TiJhM2Im/eyHgIAHESkFTAx/wcNhikkcwBeTUkYfXSroCvJTehm47DVauhkVFC7lVN
D+hFue3Cdq9G82sZB9dJFVxJvXwbKNZLnxoOBi2M/eXl3tQclSkUQzHgA6zbzz9sjOYwoiMKYU0V
uSi4eGlWCbz4tu4fIrgNLUdLzwvAWLm0PI/xSzBXNiHnrkttGqnOZXU2268pyCd0QyFgTeCLbcqS
AcdSQYVXvkt/BrvJn1wGs9E9x87gZffSDyBt+OIJmPeZmi/B9Eoud2ZbWQeydIhGg64YLTsoAm/M
4z3Jlj2efU6VSXeVjCEqXCJvWVHc6WlsZ0rnKXpSuJEhJXaVoEkFNCAqeWvayAU9kTOo6WscLW9a
RCN7iKUHUo8YF5re0lR91IZs3wXjESnGK6OTSttqTa8fkshWEq2354xeG2VxXJLKnfv4QOlgx+by
w+wNOwCARUtAsEgKt6xDgkSX7pAGQupGei0SNGak0+2gxW+VZV5NRXWaBnqfEPVR1vTzYhZPUTe1
6FDEYFo5posracY97STRfBZzppfWlLNN0PwlJAHamouLA0X39ibIR3uxhrvLNvN++L7IMUAFBWR6
zBTyNTrJAlDc3OFwzsby0ECQm0/ht7lXZL+OhqNJ1dtAnh/qKLoulHFH+vzJmNPv/YS2HDJ5ydRg
V8ZdGzVncAV7WTPfNe10m/YAkbY0H4Mr5yHOT9lQ/jT76ohXHqgKlsbrglAwMLh5mtHAg9MECPcv
fcsjOi7nmGJCCpkOL1SU78VIBKH55qYYFAkNlADBJM15MjClowWiZO45jFI7a7tzFtfAV0eX/uVt
2RSEa+mdeRuFU273aVQaOTF6PGLi+0n5KRl+3ghi5c3lWongPNNUlL0ZKAMab4sdjW7kXnC5ir7P
rdVoqBXQNfD9vLrXlEMrgqjeXiITUzlAr8N7j/19lf9JkYPv1HFE/yClN3oQH8NgcJVaCA+8fSeb
aAEBb7hsAfnjsyBMqqWWXuMkdu7iSyfgIh+qG8kr9voheFg8sg9vRDnizVtjJZKt7Uq3Fi24FZDr
UBOcqU3nX515F4FZ1Eqvu0LQFrS9jB/a8cvYVHpaLRAVjhm6Hhc7zn/QSNRzIpLy5YZIeiMrIIVG
9wOVUC85jYqIcW5TiAWIRsYginFIzuIWLcyMNkEldTZ1O6TUNavELRoRge72e2hVseUOpxU3cJk9
lEmfmsP8bdgvu+VYH1QbhAdnUdJ+c8pgVbm1uHPaEQuNWwkuV3VXXoOefMfwUcarbifCsd+ccGGA
4v/NnHBWN3ZToo8SulvKZoy9UK+9tkZDd4oerrbMDwD7dUew53YoIThGhdwxUFKlGendRfO7Nn0k
VNtVlnEYqPJXr4oQVL8+DIBYB3xFtCygUP4FugXVUnVBxh/PqaB0UnTcakDs7YqHMhY4+Y0CDZOk
A08Z4F3yF4CMdNQTE+ajuKap1v4YdbuiAqJDajV+3w3Xi1k5rdb/yCY9cWXJcmJzPlZD/5B3taNL
s1cAYrUaSkF099Wffv5V3O7UJkYJCSW4Eqx01yilI4f/+63DRFimYb4TbvH5vVovJStl1ca5ui3Q
vd8Ox3L5nzMnn2Vwr+54kQar6ZE5GboXAzM/VXhXy6+Xb092JD7HNJ9lcB67iYY2SmLIIBFIrNVT
HezVZl91PyKMtbeiFvMNf/BZHLczZoMhBCtG1mnAsEflTyf9LdgPHuAhj9YBKl5WbtMOgLJLgSWM
feLTQlWUJFI6oKkKKWx/7KKrmhD3sohtjT5k8BmfluZFMxaQwVKDLP+PHpnU0W0JMCCYlBVRF28e
7ZU4Lq8chhKGRXrEoHLW2om10+NTLjd2PYjmcdmHvhjGShBnfBUmgnJzhKB3QhdAMjG2c23XH7Kj
yJtu6oT6F9qRNcxQ8MkSPPyySZKZTgs90Ea9k6tFtUeMAwD0avwT34AKCZvXwPgr/8ImeicHCtif
3bkFD2kT32Pk8pvAJjbXDm6XcXEBFY1/KNTqBJpIKOLKpPFBIfeE6Zc9aYe9lgZXiTFjKNFy9blP
7SQw7+Zh8gQ/gG3Ol81b/QDumMWBUmPspYN3uouvybHfdXv6bXLag+GI4TE2T9lKGIs1VhFYs1Sh
WvUQ1i7qPdpoDnHf+pcV2rSQlQj295WIcSymSTZ79AEABTMGKqCVneU+cpNOFLF8DSfhoHSV9fow
dj5+ohPZFLlpK0iiOruh3mCANhjzyuVqGVqBKX4Nwj7L4o6YkVoFUipYuEi9QmZckndZtL+8cO+T
618sYaUP5997Q5Wmoh8ZX1t2Pc0ktfsxvFLVFIM9Jl7JC+K+TA9lJBFKlIHi62JRwSox7OtGP/bR
4sV4uRJSnKsxdi1luS5JH9uVYdmN3j0Y9XSVUdNeyug51QLZbjIM+0w035u9tItId98Vz+Di+VnQ
+uGyZpuLZ6K5FGN2CrV0ziSMJAKDSIoz1qEzk9712m+l/35ZxKZhY4aPzT8aePRza2eUQ20QIMO7
mEZxijpwy/h/75KGCaxEcAfVGoIGZIQoRFoDauL5r2yIT1UVupcVERk1J0VNMdk0U5BQZGHlKL3s
LVnnqFnkYzTp2Oil4J20UY75bNi8R5jQbwKWbNZCMQLgSfNbJzxq978YoDFQxkRo15v7tLJxzhQa
rbeGUIK4IUOlMtEOihYLztE/qGTo7zyByP9wDyazjLKhj1uYG1RCEdxZXi1vcGQ/sIdzcF0K5G3v
2N/iLK4HFcOSSViXEFdoXQ5vpx0NIzuZfecNRX1DjFGQEFKZLX/1Ex8CubgCgNCSGUo4Ts3L4KpO
flR8ZNTRWgBAII+eAzc79UAF0m3FYbgm0hUgJ+X7y2a6eaT1j9/A+cOQRlKia/gNpAQcBsaiErXe
a4MsWFuRGO5YI/O1dGmItSUYEa2BfiBLaH4Mav+yNttbSPCPjoLkF6LEvh0CQig7BHmb2KQyvCUI
nHgEXZc+nPE68y7LM5gJft3CD4Hk8yWJhtyuGAiuLmCr2Vaou1KXuP04OdVUoirUOyRQjlkU/1LY
uHGVqh6GkEHwtdxNStDbSijvJXM5yVaY26iXPqG3f4fE0S7TY0ycg7km15/oVNxmk3Xf0HA3gt4o
jMPbSNOuDQlseF1tnOKguG0N69Spja+F3bkYS68qYr+r80PTdH7ULK+BVjpNkD502uA3pvqI5JQ/
ysMuWIZv6kJ3A+im61l6GxkZI4jKX6dq8jHodhiN0gF8+ZNl4T7TpMeFWpN9eRWZr7i0iNw5n0rV
lLQcxhFE7XnMGoQboKkrEryMCv3xsqxtv/X3hvGw7yNJx4pUsJBMSe2x8+Tp178TwB3qJiBWrU0Q
oOR3nXrXld8uf3/7JH0owB3YfkaaStfwfWvuThEbGq5N4FSIwlmBYevcgVU6OVNgbKzLozso+w5A
BOiVE8IrCLZe527JsZPiecwgpqpv8qV30wQgPNlN0YW7y8u2KQj84BjzwZjXF/K71opqaWwW9jzo
3axe7goy+kbTP/edJHBCmztksPw7Am82O875hFKfu37GDs3pc9c89HUF3u6Xy+psEDLjujdVDK+g
aql9IdlLRqkaumxCzFwGJ8VMTmWq/dVL1X2jEF+dAFAcx04PYDFVaV/bNH6qI9xns3SK0ui5n5Pb
zlL9XM18c+j9GB2qPeluZ3U6tG34J77/46fyAxBKrGjyMM5Yj6J0MvWXJD+Gee5cXpCNqUG2ICaY
q1CWAB48uxpWz5WlkagZaKAkJcb8FobB/dKgM8OQQPwRW75VtR5GepykKDzJMtygDQXdB5sHZhUb
M6tYyS8AUSrVDS7S7JDd9kAlTQ/lrbpvBWI2jWsVvHJirIxKnR4jeDUwG7Skljua0hXGc73Ly/lu
pF98MoiZwNsGQ9YJd/4xNzHjoY6pFTUIH4d58Kp2Vjzaq3djZ/3Vs5Sqmu/qZd7RfkBNzsJY4+AX
s0YwpZ6fKZp9bFA7v9RD4gaz0thZGLz1RX5LrQzwkZZ2DGrtR9ka13pg2uagn6IluK9rze1i8wdN
+7e+bV/gSlHOqzRnHBZPI8CbBP9eVTdP0gLgjL7bTVrn6wERtBRtOouV8pxXsiRAiEVM+aV5yekV
VUq7ZD9MkO/ZjFZWYri91JArm/ASQMCpB3ZCfwQN6JqSq6HwdPXn5f3cNBv0XuKBzQoQ/PyJRrpl
alW8RoqeugUyIUOV/E6tUNSDuanSSg4XDwVNGFcFrMRd0uUuk6WTsrQHkhR2Uqb3tQh5n33ti5Gu
pHGBgwFLaFUDWhEaOGpvXtca0Lgx5lKny1Wc91eT1guCdoFIfgClTdNwGiq87Tu58XTqaeDXCsbH
Orvv2t8xEUQr217tQ0M+5a0s5ah3OsQlknnK29YxcFoWrT/0RXtQc/MxUJJ9X3aemVunKqlFWNmb
J2Eln4s2wgbsWAHQSAC25bXZT4reIvNEhtT9E/M0Me+JPhsg9HEnoSZybUwpwgAjIXavU7soHpZB
sJibZwARORJNik7xOvjsoRuCsLvEKXCV0HAW+dVqgOik/clBWwnhXEeqjRMNalz+JM9u89bYR92r
uvz6g+VaCeGWK02yTh1YcEaVxktBtDAboEkSaLL9/KaagdFohJtwGp/XK2rzJskASuIWBairAqBs
jZEzx+aezrOjIylYjdU5G8gJJDI7VKWuLbUH0v4fJY9XP4MzQdNqpyBMFfSNx91eajPfCqggQtn0
WisRnGVkRjFo5qiCMTI2DmUyP48LuIij2S+M8I60+v8+G4JY5b1FnYVwX7g2A9UEUtWsAzGJjhhu
7PaY3TwMSihocdg6vArLrILS00QbAhcS5dNUmYmKmNfMbjUJNef4G4m+01p2Lpvj1vKt5XBOH7O7
VC9zGErddja4hewYHUnhQ4lJDCSM/+CxuBbG+XySBRPsDNFkry3XJjEcadLOZOxBdy8J9NpeP42Y
oM9C9xSPNJWUeV6SBpY3TPQ4Zc1+NA3XIvGD3Jrzv5TFfssqfAQTIWBWOqxh1/ZH8FjfBMPg9Iqx
76Lu+fJ2MRfE35rQ52+1OLMYigDA4SY7UEQ/BfP4OEWiWQ/RynEWUaO5JsHkLZ51+YDutW/KJLs4
w7ZR7i7rsuXTFZbMZQysGE7nTq6qhyNgwnCSwFfqZeV4mpFW72JJIGZ7yT7EcF59HEErbRkG2O0X
IJ9T62DliiDm3HS3a1U4p45RU6p0pYl5wcY3MXMZeubt4EyehTyFW9w3OxFA3EZwgfmTFZQit0sW
Rl2GGZ0iLh5GDEE+ctHSnoF/ErOtQgD5rzvFhAFmBQN3yM3xwOdRij6eNqiYMGSzGISCF4yimct/
UOlDCndZFIVS9kZZoy1RBbg6PTGM+mwGRj3ZA1PYu2x8X63is0qc8TU94BxICGGmcizDt0xE2sDW
//NB/fx93uo0CaM+Kr4v1Qayg1dzltuxNdukeLHMvVocLqvz9dB+FscZYAyK+RnjKGjJxauuWiyX
IH+pqtUuqP4EXG9tDLy3I3kzyDpEFWAWrpuXyPIHIkoriiyO83OmVI2SOWL54iy0G8ltytQeRPzm
m03Na1W4Q4SWTjMmM6To595yVDTox8B40G+la3Jlp1eMznW47nai8ajtzUKTBVXU95ayz/eFNc/j
TIIGhk4OM6gRDDBrDDcD/X3ZJv5Bvb/l8BhWY96VE2k7qGc51YEN5g6nDG3/rN0if1R/za4KePDM
MdzLgrc370MuF3ymnYECKuACgbFu2hUp0JZ+T0kkkLI5PovC0n+XkQch1xrUAFWG7R5dKb7u5Kkt
3VuecsS8rhO4yWt8GN35EB0ZtUz+nCQC+ZvNm2v5nAtpazJqYwH5YHdHzU73FnC5zbfqS2CrduyC
LXcvat7c6B9j5/xDZ86t1PrUxFqBpWVlNbCaeYCRdEDxlDqsW2E4ZzvtILkisaINZX9fBTjBGE5L
WEFTkzqWiYRA50+5CNmF/fSvHvNDNc6vLGQKyVjDWuNBdsr5QUonQZwmUoNzKuhSQM2uxXGvupdx
AHlmEdlRbAmCXOGx47xKk0azHjEKADZkGfRu+Dt6HjBlw0BxkIc/k2vJjXZJauevl8/d1zTmZ+Pg
wus8oIEidzAOEAbdIDpwyPLuNuvfdV7vmtRAW0G4m2P17rJcwbrydZlWKtNKYwdR736WpWSrZLYj
TKNcliI6b3xufqpBl15GEPOfkjJjLjRvY8dE65i6D2H01BV2yAqMUudikhJCU8lkqu3Se/LUfkMP
zXN0rTmYL8ZECNjUtO+X1RQtJudV0EEpzWkDiYN0NqM3S+s9i07+vxPCuRGryOYKxQVYivZ9Jo2d
W+gAp6J2QpG30jm/QaO2SvsEYgZ/9Ni4UHpGodqXbxeQfbD8+oydE0V2m6PkKx/Jd7osBY1znWIF
56Pa2Iz1FXHkibi1Gx8kb8jt6RjeMlQF1Bm+j6IH9cZb4NMp1DkvM2pyOasD/Jj2MB+DXeUHB/0w
aiAjZsyT2Zm+/bu95NwN0dtMlSyoS+nZTF8N9ZiInoQim+QcCw303JRDqDQnz4aa2UGE1m3c65cV
EZw1HtNpbDVgo7LzHddXmrovxSAD7LReuGIMLjAxJzpViwR7ZBwilq/sySNDPDKc3Gf+47I6gkUz
ONeR1EGMuUAI0/vYQ1HCJRVxkkA0q8LM6ZJOnL9IMMOsDDpWreqRRL7r9YeKnpLZKc1R4DQE14vB
OQ1adkU/s3OVHWSv8NGduQNu/14UHW+aAXIYBh7UjCGXcxp6buVhX2PUIlmmY53j8VeJJic3t2Yl
ggs1dCVQZ6XCOBdCDTeyYs/AUAJyz6Ju/81H4EoO5wrMqKqVuIAq+g/GM6p7GpqEggMGjwHG9E57
GJ0NEHsUjsj4RIvIOQUJI9sjQBIxfhqON9VQ7JVWBIsmEsE5hWLqlySWIWLIqn1QjIc0Fj0ktlMC
mMlgkyMEtXLOFrKwA6biCMfTYuk0N/JnyZZ+DAwdYF8ZgvBwW6EPYZxVyNnUSAkT1hlep/1opLc/
cAgrZThrqNvJKgPG8tKDSLST7TL2ikRUxNu+flZSuJ0f437QwwJSJj/YYQbWL17RTvUfDu3UpbeR
KMe/eZiIJqv4V2WQfJ8fB6TJ8c5NYAdJc5cHHVI2R7n7fXnpNp3cSgbvS2kV1lIEGanyaMmvA9kH
yuwAOz81e4EVsF3+4k9Xojh/aoxhMKNfEKKq5IAh8Z2FCiiGDXs7Mqr9ZbVES8cscvWuMqpZSrQa
ak3yg5X+VWEMSxWNx72Xei4pxJ0hCVNX1ZxBiGHPjuFbL4Vf/m7A4x5fyYfOWxDDSq5+DT5bsMuh
wPzrso6bp2q1ntypos1CF6OBeD0eHX0xdpEs7y6L2JgpQci1ksGdLLUA/M6kQkbwQ4aK7Y68MTAF
zF5ANRF5p2jTuAPWSgbNwPGG2HkZHoo6ceii3LR0cS8rxT5zads491rlelACPQg4p0bhLKZ5a3aB
E6Xp0yCZTt30x7GMRGnszfgItQXQrFE0QfFNu3gTSFGplMzdsnbW+FgCM9G8+f/31f/e9cx27W9p
fM9uSUGbIUMepDFa2/QYHNQDA3EG8eBN6JbPlxd0e98+xHF+qtDCKBkr5C3DRNkNAFajVrofstS+
LGbb3j/EcK4qwiANGpUKzDdFB3iQURcEFduu8OP7nH9qOl2OUwyLu7N0RRM/HxMn0WTHNG96GvuX
ddl+cq+2iHNQ+RgsKe0hLAe5iC87oJM4R64Cm0elxk4Psts5s2zPIiRN0V5xPitNNb1LRsjtZH9Q
0YOvXyfChNP2VbnSjnNNUxFO2qBhq/oG71OG1JYgb74nbovObTkGVqZocmsT/25t85ynysiU04TZ
vBG6zcEAsThxw4PsW96EclHpqidROP0PzvHDYDh/ZWZ5aqgdtFx+Da4B+DvQyu3zl95lrFGpqOlk
2219SOPcVmCpSmZmUFCKo31TNl4YaQ9Nj+yXlTpJD0BolpMSmKnAb/EI1CpGW0YAcrxXjmbwR1v7
EIlRHTw84Df+w9rRh93wOMqFJBUghsKKzukxWV7z9kGgj2ARCedDmqCte0nGIjL+ZOMUeuN3ckuu
CowXGCnoFEH3gwHQ0FVzWxGVSwVHj28erE21jUoC2bPu6ynGlw5ReLisn0gE51WKOZLbUYeISAE0
ivSkF4/zKOifEMngPEhmFTEJc8gI09HP+8LWyPB/pH3XcuQ40+wTMYIGNLila6eWl0bSDWPMDr33
fPqT0J5dcSB+jX9nYmOvFNNFAFWFQplMByllgeoxdf58S/+r7hbvQio1GacFYggm6NMjesow8Sn2
GyKF4NwGsN3L0EwgBvk0jJ/NTqebe1ThbvOeeigl7TQy/+EGcm5jqo14ITpEzrU/DM8pPVgAw7ms
CGx3Lu0e5yzkUZKAgptj9/JbC6Wi+Xve38mNaIpacCXzI8f92DRVP8BeByD5lHe5sHS9rWxAVAFt
FcVQP3c801i2UqQg46/It+jdBu/A4OTgAbi8W9vL+JDCncgw6tHQsJI1+KftzPBnUaPp/7gQPyRw
5xG0pClqC360cef3fK0KIlqvd+HJ3xGz8//cEM0iwH/l8YUDPe0a2spYkU7PheQmwa0lgjoUbBpf
NEiGucwbpsal+jLSJ2l++aND4QsEc2DNY8FctTIcWWtEEYrAGQTKxU9z0LAOh5i1RVTDdRgoTpee
5lzULiXaJvb31Uu0TkpzWnII6cy9Xn7JEkG79P94hX4cNeePo6RFgxlT3lnrOoc2vYvBhqveAPxk
NvhmYnjNDEA6QwEEpYRZ88Vus6W2l0JH6xt6AADp4mDQ+KYzS1sCal+sm51NqflKkOu8fKSiDed8
OsgY2iCnsIJ2vgmA+RNWN/S/97P+qvmcxyClPBkjO1RpnuxhvtKNyq5FpH3sRz6714895xwGLZoW
g2oQooJGz4xf+/yrVmVoWsSrofAvb9q2K/+QxbmOzCoCZWQKFKtnGla2qjxM1a0ki4YbBIfDFwlQ
HqBWwC5c0DDlcccIrULAZF1ejMAa+DpBgxLu30/FSb43eiShD5d/f7tE/OH4+NpAqNSGNrPjt96i
XXbQ/e4h9iRH9wDh4ACo3TWPAIb0fy918e8h8V3UNZpBxpoZYdB+U6unpkrsQDRDJzog3pOknQV8
Mcgg7X0yX0nKnT7tLm+fQNd0zpcU4FGsc4WVPKTMUbLHXJ0xXHKshR386mUD0jlPAJ02QRWMtdTI
h0C1vcjNvvTA6c99elAFAZfAWvmO36lO4mkMIGyo7gAAiEf+PqYHqRtdKbu/vIHbhdmV/nGeQdUi
A4NI2MHGNe5QjXhkPMLNPjwQV74BeiKeviRxiGCFmyhQq/v+fSJ3dcuUZmZ1FUgygP0i45nWOu2x
OEh26yQ3M2rC8425053UT4j9W/WQjwV/AkpHN24oSfDpWjwDYelb1ArSMttV55UELr2UB3Uy6wnT
+131CKSefZk50n11mr/TnWpnx3GfvbQeYE3Ogfdb2K6rjTWYIq82FohZRa+zfAkL3IjDHooA1vez
0+RIu9w3QrvYiXojBIZucImoLp6HUWYefzRqm4zHKf6p9HeXFVUkg3MmViJXSTKwqzh8qKovaXUQ
V0xEMjhvUqZLQ2omQ4+e5jC0JfQ7V0HmXV7J/0jD/Ot7Dc6X5LGWVMWA7ZKP8b66YX1b9Kw4IfQ9
/FNHb3DhRWZGw0KYMpr0sFRf6OTWmSDwFThhg3Mh89R20sACa4x1eJW+4Ek6PmSkuo/y4ptg70RH
xAUXNDIDOZ3hrlhHVeFHKAWy6xLk24BqQ/10/mK6+qNAKNPfC9ETn55OsjrTIoAzvjsrlhzMfIDD
oXKbHxiVg5CMQ3DZmJwDUYNSCTJ22Qw+Q5SAU3Sl63DHiCOqJ1GTjCDCMTmHMal1l4Tsljayo0zv
peZNsHubRwZ4eU2mKNtSHkJzySq9S3Q87YF+W4BZ3AuOlR96+r1+B2zvyYnuS388iTrgNpe1ksob
WdUtQR/jpW9J3iyfEkPwjBGtirOr2az1OcB0vYt5YTsDXl/xnOWCW1IkgzMs4MYDpqfCzqmW29AT
qj2BKoo/N413tU+cQYWTPsrhDBnVd902jkAOuelfh1MMyGz0w4TOco6OCl4kouGp7YL+h2B+nnwx
SqmJeghuXFadTnwlcGo3ulaQzxTSHwpW+f4xq1uRtJM2JzGEDcnboGHQeXDSfm8GorEmdiKfPMVq
UZwxBSVtyjKEnGTUDxoYE+o220lN7KnagMKM5c2TkL5NoOnvqZzV2iQtkDAXD5np5C3zIR6fBQbM
3M2lRbEPWAmwMKg1JRiVATND+2z6wMn3pp8NYOqRpxE8uDcj39X+MYtYiTKnFErBSmZGUNl5i8x9
u6MEWCrHwAy9y+sS7RvnIdSm11IwB6Oi1X7LrdBehEGuaOM4H5EgxK2mCKvJrmSHONo+OKTO6NNj
cxYBOQlcxXu8vdo4NZgbDH7AHbWd6TR6szNI65eZKLwU7RnnLRTV1NOxY7qmDDutQBezGu3+6Fj4
0WxaTGFqJBARDFdoqrd7S4hgL/AG/EjsKC3SsoQ4l+Ac7iNUMO0A3frIuxC7sPPb8gYIE08YF/3v
KE1I9Xxo9zsayOqQwlA2U7OH3JBMh0mhDw2RD4lE/+zaeAesWokx1Llm/CZwdnltz4031X6rCf33
ZlC0WgznFdRwaQIpwDkxbqsUtIpoGjYbx7xTHGCE7MFbASyiy6qxnZVeyeTcw2iUAGViuqE9MMbX
dpc7+jXwQcyz7GPs99AVf+aPVM5HAJYJPRALBOrjl7a/Af6JDToXO2PVMMO9vDqBbb3TiKyOTS2K
oc91HBvV7hXkzXQqaLMQCeDCibozFqNmF4WuXAeoHtZNJNgugRfiEUIpsKz+vop0ZA7ixxLtN8KA
RaB3/CiTRLuwMYp3vVMBtTbugkNnj352rdqVE7q/1X/woXIaF4sbizWQMcCpaOMD6BhstIf26d0f
nTw/vqSmQaBoKfzCkj2muhemj3/2+2xLV5rVErmhOdPicJT9NO29pEyeLovY7g9Z7RNTvpWMbMo1
s7QgY4Y7YPQ24Vt8BAxU6+cHwwci8rexs8n9ZamCcItvCh06KRnGHIdTROStXcyHbLJuTQrhVeYv
pN13rflwWaTg7tA4j6BMbQP2CaxTg5Vad1Ud+6XqRbIIrVhgSnwhsZGLsooUyAnAAx/cF5PbaoJE
1bYIA0BaVMFwtcn+vjoy00wUZWQ9Xr30xWgHAHFft+r+8nZtJzvohxBuv5ZpyEKL6UVyVRxMvz5T
T/qr86J9tUvOosSpUBoXcZXZKFdlgQwOg5RG3OU2KA15rLWx243ffqtouVob51AtqarLesYGqtF+
7vdz7lD1y+X929bwj+3jAq55iJJZA1icS+Qz4L7IfE7Jl2RBO+pVl327LEugD3zvTEkwLJay3pla
96fu2py9xhRcQf/jBv93PXzDzEADWjYptkx7AIQkm4lBCudeO48v5WHYhb6IdkqkEXwDjZFEtCpD
LIruJz9GyCA5yrW2k93cZbN3l3dwu6nrQyP4lhmgNumzGUMaa9fB8IVvufLD6FuY9ks81tvfvV6W
KDozzu3iYZZpPYvCsLFO2cu2VKV2FDxflrJds12ti3MVhCZ1mCZQQ/nYHca/2AAx4wkPz53dXsmu
sgPGpdPexBi8m3f9KRVYAbjJ4Is+v0E/9IZzI8C67GiHvBi4IV4HUtvh3HqFgmlXXQaWe7yLQ2MX
B6EzV7lbLPpDiHE9W0IYEsjFc6EDE32snEUBbngVWUdtGDw1n20jym+lInEM7SWI6mcpiJwiGmzU
RI89ONAzbbjq5zONDM+oUxsIZgdDsnZhHdyk1eCgEO0aaWTnegS6CoC809xL5Rr/PLBrfXQjM8cA
ZOjkOnqOmty31OFM0t4H5KOdZTdakjhqtXiyEt/oQ+ckSesZ8fQcZbUO9IhiV8XlKTN7YDRrXpF1
V1mHm1WbXYw620EC8NXgTrHqnYnGnzwldhosRzyZUTahwWQXGb2Rs+Tn3Nb+NJ1NxbLL4q6cxjMA
mhKwjiJlWksuAEmXxTyaGEgawspTpOJklK+tNAN0T0tB+Jcfas14HZbUqboIm/c1jlJ/rFCdxA7k
5vDXoC6YHIfTtYu2cIBYsgPnz1GtMPzZtNeVFO30unJGM3JrSm7mQLfrABoD0FynLZaXhrEJUhXQ
V9nYOZj82g1NN/l9Ow92QDAY0c+Rb2V67tRV4AaV6QCxzi3NvzLZ3CVJWdvpYNygU8iRceITJW+k
zq+UFDwzej1oNtjIr6M0w0fEvY0hzhDQkdXjAlQxyQLO0dxe5VG0QyLgypLGe5mUx8bo3KhcGkep
K7QcJEZpJ21/AGDqYei62A4HwyVWepTVtxRIjBkZd4re35izcd23UuiElf5oWoEbzsmeSk8TUV7Q
d2IT5Lj07wvOLu3QSdCUN4sRPIZx7+qkvFczzSVTZc9hrdnG1D8seviI146tUQA89ujuVeVvwYBv
ISTEi9X01FA5DUNod8HkRnm/U+PQnWXFIWPrGKD3Bg3Zaco6b4yBflzlfmJkbzGw97RU2VlSB4C1
+SqwlidNmU8kuLMmlJup6UlR9KbX4cukjJY9jdox0SNnaMybIp2Os945cdb9nEh3ZS5fjdzaYULi
aJDMpm2Gxs7sAQS8tiRnd4zStoz7g6Ib+zp5Vcz0lNSJ3dB4lxal3zWy09c1DED6mWnZXpKyc5oR
b1isByUrvcykHslU35zKxdbV5aHOw3NdLz7VcmfuUTyTyKE1VbufwFajBXYVpC+y8RWUAl48o8dB
BdN9gwdBFztllt/KS2GPlXnQ9MIPKcq3WXTSWtU2ly+NinPK6FU1weLxmUsZ23E3uUuIjpS52C95
4fYRmsQt0VDTZeetvd8mqwAsX9ohk3R41aE+K2CunzuvEpHVbj/6/nGcQG35Ncgb076NWpZ9n7Kn
If0SjYfLV8PlAEV7ry+v1pAB+z3OWAdsrR6n3vIM62ABu9h8ma3e7mVRC5TwJuIivNAExBPpcBG0
HmvUVux4n/kdaA2uQZVlp+fwUF8BHvaUOeCnBg5EZYuYJjdAW1ka558tVS0u7JPBKzyO0fslbx3H
p8SvTgHyRihVXwd7Vreudta97s5o4K4wS4pRKxftFZe3XRhpcIFhV1hqRizsezuRB7h1lxa6Y5lf
9KF/XUa66wJ9l+vSq7X8pWTWXd7UqCKMRymWBY9XtuEXbma+pbIZpJo0rA1nsm4a+bomOqznNetN
u6wHT7BqVSCMe40rYVIMMgtRlRtGqB45gMP+Rs8VZpZiVxIFq5dtR6Xsa1a6bRagaDIGLK0/mjds
mGg4JZ2N0cPb+fvoah5w80T8U9v9QB/KxUNhdalsFAXzCWzwJkLOGJWya3pvXelv2QmssCgTR17d
gaxSELuKFstFkrjZlkFm3d6JsjhytDNCXaSzl32FyrPVgDkUFwcLVjufgdAsJwnwM6DTRHyBcAPI
1PmD9opYwU6/mD8ua85lV6tSLn6se6CnFxJE9+NToKC89USL+z8TwXkmiZqFhLsCnjB/INNx0k/q
JFiFyNY4z4NinZZOrJU9iFUEAgg18/s8OErRS1mJ+tkFETflHMyIXNHfT2kVmj8+gvPQIUAOD0r3
T7YNGNi/GlmhI95LK6xJlifH6KjXlNRpaSUQ815P/N9+SuOHU6OAxIPFkmzJYXEluz4D/8RXPFk4
tX5Z1TAK++uCehBClITNvVhldh8tsW1Iip8EvcAXkouuUJO5pF4aVz3JWXGJLtdJ/2wuL5fPRbhh
7ANW3g9AzgGhEtbRuYil/OXEOhDwEhGCYAne6BrfIdBpRkt6logqI8d6TwkMpWtigEL10RoAJrA/
3DrOGZQVzQExxG6RcEflr1X0Q7B1zDYu6RrnCsgsda0a4GxGB89J3a93QP7xyYHeK9fdsRzswivO
Y2iT3fSq7kWjZZctV5M5L6GEZVmb7K28LM99+LMntyhh2ANNBNsoiEHQ3/GrhsgDABrqHvuYoG81
9Sbgq+RO9kXbBTaGBGs78P4s3QF+3F8lUrlrhkqFG6/mUzOAsrm6rRURw6fAsvhmgWUem3hgngJM
ZDBc81rvLdFw/mVPrr2bxMq4loCCkZwNHFLlvmuuChnt3+dAtRfxKW0XTP4JVzW+P2BqIkOK2YzV
dNN7MmIm5WTc6ufe1ZwcQaoocS1I8WnvEc5qaa2UYZRjxNJYBCOfM9dIgJTUeElrM5A5SbMLSRRZ
iNbIqXxZAt9OZxbduRPiwswtd+Y1ozDF49kHIP3vTKv8G6Rp7x2gqyXmlhoSs8QS9b47JCOoFyZQ
gJm/BQrwIeZTKRxjDzSUICYYezQjJoAMj4GxUQvsWN/wVqosAwMa7xr1M9NFX/YT0QFPk8U7w9AP
EphF61LkdLe80loKdy3qkxSD2xVSdON7O4dAJLuO+puxEtRntox3LYa7FiUQtxDKYPF68hgmt038
87Jv3zLc9e9zt+JgkCFXVTQgjsoOEDh2gcp6rl5l1VVeTe5lWaKDYX9fqZkVzrpeMJCiRvfK5WWS
91P8/DsiNLBHWgZgdngXPhE0f/U5MEK66L4tn4rwPIkGXDavdxXY1f9fBu+0LdAcUnUBmgpIEdzF
ZXhB5PHvduRxL6L/2j7/D2HcCzEqzBrALRBmaj9C5EFbS9TPyHwJf7mvl8MpsjahJJyYDBxmSvy0
AySIAQS/yoru0in9WhHpntLluyYF1/C8XtEQp5fznUXDfadVd+YClClkVaUBbzj0RQpsedP7rr+O
03+1QOYLaTo04+6j23hfAxjPcLMMjS0EVVjqxt8uK9C2WX/sN2cPYxkamTFDXqsSmypOYD6bORo9
RVmXbVv4kMPZQtpledZnAGOJ6tqVS5CWFPGXfqoFwBfbYsC/Dq4UMEmbXEgjtUFm5sBqcquwh9mV
DiDR91krAhjafOaD+fkfOXytbZa7JKhqFoI+DLiy2ENfk2163e0nZ3GQJwecQjY51F0Efavb5/Uh
mLOPKongvkb4Lym/MfvrwlCdWj9ERBFdyZs7qchwKmADNU0e8a8ISFsYFpwXCwNyFIvM++yL9YNh
Yc+HeT/fG/faj8u6KBLJ1r7yl13R0XnRIHIZdmVV2KV11IunP5PBhfahrAJOjV1joanYaX3Ii5f4
dwanQO4CRl8QXRGQvfy6jnkoqmQKNfh95XbobmX6JKwrb7rJlQjOiSnTO36TAnOaVE/tl8YmDXjo
Lu/Vpq6thHC+qAH/W09qAiFk8NIpcaoGBRlAX0tClOjtS2Yli/NDrRYuo9ljz9CCTu16RNs8yB8W
+aUOIjA+j2ctVu/janbCuvTnCXnhRcoFzkO0XqafK/3rzQATbxm+YV5A0zB+neLRDkGi0Px1eV9F
h8fp+dxaXT6WkNMZoBa81YKff/b7nI5XCXpjqwC/LynIy/XPyAZeFrB5hULDFMsEIQOwD3/dKEst
6ahIcOZt1/+VyuEOAANvMcn2sQxOXW2xlVrocdnT8NO1/SGTHxcFd2UQDhQoSmaz1/rHpqrsSu3s
BiigceHE9Wjn5cGKHi+vdPOoVlI5UwYd2zS2PXD/LNl0Yrrc6UnxelnEZkS6EsGZMhlpvZABIkC9
4wRLZY+ovE3PI7lvpv1lUe/w/pc2kbfoBlUHAEzAymLJAwakBxIZe1DU/RgMQFEqPASsJ7mr90ak
4fE1JbtKwVhO9L1r60M/WPYyA2Cdyi5+5jVoyGyHupyBRjTw4uZrbo2eOqm3Q2g5vWW99jPq1InT
d7qjYY5jtJMRb6CwuaFdS+2egkjMbM9G8jUqgIEw/zU06WsWTl5YBQ6eGFdtZxlO1re7oisQdE2O
GU3orpQe0WV5l8/o/1Cnx1xKXd0EJXzeNc9jm1zX6uACHuQx7BSHhnRHzd8ZQVTh2ylo7hSgDHJ+
whqWKlg0+EU9yHGHNFdEmwW9XZvZO1UjOphpkO3W+B7nUh5QWi7h4LNDd0DXC7JpitPYYpDObc+L
SIlaYGUkn2hw6FJ1gxJjNVlpKwz7/KQi0UUd9cXy0xsRxu2mj/2Qxpebys4AxX0IaVU6gGPyOZHA
oRkfpSB1BLq+5S9WgjjLjVqiSSMey0DvOlvTEdiqttw+TIZownw7Yl8J4u0XaAdyOup4sTYYjpLs
5mb6FrgsTkpO1f+Bc2Bz5FddCeSMeAbsEtGZex8WfUKVLlcdvQkB2jljcLrxq6Dzmznw+il4WLTX
RZZvWoBCT4P0RM3Rn/Vm36vW8+Xd1pjQT54FsY4p6zqIvXiWnl7K+9mI4VlMdH+M81iBQy8/JWTx
4www6dFyDGLzPGPsoEvybxinudZm05fkxk5ieixmyanV6bZMMCpfaA+klt5ydbEtDEwt/fgWjXlr
V3Q5h6Q+NXrsyFZ0MPoEz97U74MZmBPEuJbS5VumBaKIkR3gp6WZqqZbsGkLG4+/r8ICtTNIERno
UrW04SFr62M9hK6eJXddT84ESb++n5xMa4F7kfk1EMiKmYBdWXrBzbGPp+rcRQWamtJjVYDEOunc
Do0SZjp8W+Z0r0rJIafNzQjtKRfZC6zAjnvAkUtAVAJ2gStZyU3VU1AMk0MxLnitxruhw4SX1F3l
anGmgbaTTPK11AGmHqt+3Ev7MoA5LZ3mJlrh9+OAUBqTCk1dHepEuqqbyW+jQYjdtWXaSBfKqiHL
ivkJc9CM4641suTvuVgUW/ftOd/hlfxzdhu72+EywKNWEdyem3NoK6n8cKcxDUo3le9S62v0kuyW
XX1QUbWXXGFqdCsaWMvifMocV2MX9ZDVeugvuSqQpqTX5DA49aH20azyIEI6VLciLU0Ff60CNCJQ
G3ESp0mLmkqCRIaUn7xGbJQUKeDM73flE/VapzsAh9013NnPb4e31M92ipe6/cnoMCguaqbfClXW
X8O5utQcl2WKMXKlaOrXvAzQox16mWY6i5TtTFlUwmL36CfDW/kUpnArw5OtjqEbwKcMKkKFNPO6
hexBUy24a0ViuHB56vJcTzpElglInnqwHUzdVZQKUs7b1+xqMeykV4sxcqmPU23Bo9DXb9ipERAP
IFdQXHeOvBe1Jm2dFGhGNYBuq4R+YuRqlSgvUZrFUzoc0Z7U75pgxmCCArLaCVeBIaL82LJ9VWdt
6IRaYDfl9LQrgiJtQshLcjhlsl/03pmm3jF/6/2+EsSpYD4ZFG4eT4+BqHswot9Sontjsewu32fb
x7WSw12yaT/P2sCAaFtPulmQ4FlO82tml8zQn/TDZWlbfmW9e+zvK90IwtJMG7NHrAIyBfnU1IIr
bMuLrH+fWcDq9/W2rUDSisWUuvmczeOXPupAumkd1Lh5kurxp2ZWgjTrplHplqEQQkBcTDmjUpQc
VNAFgpSxDF5UVbLjUiZ2JC1/KIczq0qrY62zVFzO834KGQmmXcvfLh+PaC1cAGDUcaOTDjIW03qL
jfRkhtXBBDzSZTHbNvTPloGb8tdTMoosXQoDIX8reYl1N+qgIwYCdyHqDNnUNkOVQYuOTLPKw/Kn
dRkMagtPZGmvev29/C2sWTxb/hXA+e04zEFsNELdiheGf2AAFIbBqFTe5I2+5ihP4sHjzSNaieTU
rVDaaMkY1nemtjY13gZU3EgiuChU0c5xyjYMeqSVDIC7xczppBrflDnca1V36JLhKlkiH7Ht10lP
75a5O8pKD0bM7PuUZU5EphvJAO4nynKLZDwlo+zWFVrDDPPUxOj2zaP0Clp1rXftj/+uVes7m3Nk
+aiGs9SzMWmq38d68Dzrmp0t1VFDV7NzWdbW/mjICMkM5h/MuNwt0LQAWZJjJKdl7USTfUgfL//+
e8WUjwjWAjjvP5lTnUYj0vsa+gcr1kAInF83vpOc8Gp0kz0iEQeN8u6M8ZDYnUQA+Z/9KKC0QZ0I
zkyLqvj/VwvtFZAYpITNqwG3vgtijOxHrhqCI7KsnDkcfGjg8+Ulf3YKv4jk38tyrltpXkNkMyq2
Fr0G7atKInsBmNRlQZ/P7ldB3Nl1htbGYwA9CQ3dt8zanQ1Rq9jmWkyiyEQGsqbBt3AVVUuSXGUi
ynFnFPqbpvWM0OoWrKv7y6vZeJVjOStZnKaQVivDzoCs5AAc6JrhQeNNvjiaU6IbHN2mIuiDzx6I
CTR1gkq8qQM99FfdmGazo/oIgWZR2mZ33eo/EtEcz9YZWWDNNoFOpSD5xMmgyjLM6gTPLSdfrN6y
AQhtX943gQRe3SrVajNthoRCTW3Z/BbEosKSSAKnZ0OSBZklQ4LUtq4O5PsoXQQD9CIR3NmroFDq
8h4iqukUk9s0/88XNbBOP46B7/HVlCoaFwu/T2h5lhY8xCxqW3ib9MMoOI8trbIQVBtQLcU0NLbU
VeRWmgDSmBREhoFmXOW0OIOf4041Rd2VG+kbLGklh33HSs4Q9iGIQBG/m7nsKWmCfEXuKI3l5GFg
B31znYfRY6OrP6KgA00tRWu89Vc8VrfBLB+UYTxoau+3S+OrxoA/0x+djAl/0tiLOh2IpdsThqYM
E7mNVLnSzUSze1M+TkH5OOnRyaCdb5WSinEwS/Rm3cikYmk6K2EaVFNNfhI3B/yTFCo4rRLtN3Zm
Gm4SasclC25I2jignUTbfbWrh/5Kl6v2d85vJZyLGJJ2VrFrMkZM5UM2fZ+K3RIIydk29X0lhHML
1RhlZd9BCINyUJ/7XegxYlDZ/5tQj96KXntb9+BqS3m033iSSahiWMltl9DTrPnJGGS/qS3XiDUH
eb8zGArvf8MxIRsOt2eYCurSvyqomcjtogaIwWfAThkoI8TfLwvYXtOHAC5oTYGx2lkLE5D0N7pG
H7MFkC+LhAwWGBDvSd8Lnphk+9g+JHIx65KYIARR8ERKTeth6rUTMcK7iGhPVFfu5CHbkQpjfEoS
vib9fEDyxZbLBmEbuSZxeQv7k6TpgGywnZX6g540tlwju03m1paS+dkcm0MzhNdtAKwSuT91i3mL
UshVN5o3idqf4zTxB322gxlhaLFE9phGmOcyDCdqkueWpnslCd5woe17rYuc2ETpd64eQyUQmIi6
FRZYlqlg8AfzR4THO1nm0DAMqcONsJeP7bN8xCiVZGtu9QDSErwY2Kyv7qgHTCae9F3oqHYNOpjC
Af6taGJEhRb9Gl/CV6w+hXO3XV00ksSaHjoXRSQbCT7HOtSu7DOaqloQo2z69pUwTqWn1IgyJcW6
l/lLpt108n7s/3O3CNYDyDaQbsk6MflKVTRVfWUxerSyvidB4gThcZFQXKOiVoGNNOyvkjjzoZnS
mY2FC4TspO+MKTHY68dsj7keXxRpbQxw/SqLM5yiqpdJ1nEporP9JwjnXQThCRQmwxDVgXF+UGhJ
4s3fzCNgA/b6bQZF+nHZXWwq7WpnOceuaE2WIB0Mxz5OTqiD6CZ4iqPaA2Old1nStpugBmIAAgg+
k3vAzWFGtClEFhTguPtakb1pMgUiNheDmPUfEZzao8qfREmGK7LQNTctdW82wGmrd4e+zPzLq9lo
OsfhrWRxWi9lwUisErI6F7WhvbYvMZa13E0O8btd+CD5ImitbdVcSeRUc4lUUrUtNpBqhhcmqWdi
5qbAAPqQgbxXbZwqicGHDDTyxovT+E6w4E2fshLPaavSAb+DsAWrd6P33tF3MN+7t6Ghe1GJgu3e
JweGJl9sMTpCVb4fVMGdorQUd0pZAsEelGqtehuXgj6ZjeQozvBDCt8R2s1ImA/oOUPA0VyxBE+J
/5Z7c1f7kacLfNi2xqykcS+GymjntJSwJvOmRgM8G+RLdywZq4O1Ept4EgF4bprDSiA70VUwrBIl
WyQTAuv43FZPVfYXmX509KdAMZjhfjorU9PgRTQU+fkOu0ruqkXuEXEwxhFkrtBob9On3q1Am1W8
UVfUgsnCwEvyODtIpTjtJnQauFJ9kIcrNd5V9JuWUHs00L+YfyPx4+UVbirjaoGc5vdgZZok1uek
KFcqdWLjCr0cfyaCc8O5phutycJCqX5RUkcHnENgCNR9Ux1Wy+DC65pKQRlOyMv2+msQ/yibvSJd
y4UIq2zTz3+I4RucaAlKuIRlzEl92wHFW3+6vFVstz8fv2Eh4avICCu5e6SSpjBBeyUCXBAvtIDT
mCm6w2bM6de+pAnKXe/1/kvSuCul0ss8m9jZN+8THS0Ix1qnQlSlocWk3qmH8AjoN7t3Zbf0Db86
q76xn/fy/eVFb5/dx6K526ZV9T5KmT9U2rtyeCVACMH7Ap1jorTGtk9EYtBgZTeKxiDOabSxnFos
ABqa2qcFiFQzkARnxp1EOseciBso4CmuqpMeSadIGvfd2DiXF7upQatP4PxWONEQQBgsCd6VR2BD
7KxIci+L2NxPSzOoRXTTkvnOP7VZJNlQEFBm4NKsqL8U1xMa5SXBsW16jg8xvC0EsmnMQQkxQZMf
lLnwSaP6o9EIVrOdG/gIwflZpzEloSEZLXPBSOSfYAu29d5oL+Ju217Qv28cHt8zG63YACs2BFHL
pnXjBIlP//t0Ha7l1Wo4R5W3xqiQAnExbTRnSdIrDc10qS4EgWJ69Mm2P+Twc01GFKPXLsbDhbWG
S2jjOpr3nT37lq+V/wcIv+0AYCWPM61hKo2+IpA3+NaRNV3kznTP+uwxwr8LPHknmnUSnNb7A2QV
ANC4ienIRkTmTLU78tYZg50Mg33ZljbNdfWE4I6LxpVkAq4IYcb0FMqVTXMR4ObmOigy0ga6loAd
wrn8mpSpNufI0+jWWc32swrgJdG1IpLBVrnaq7ofWjDNQQZuxyW7m7O3kYryTVteh8rIDhDMl1uq
zgUSlkEnkkuQMYVfs9qdCsUp6QG0KwIHuunE14K4cKJuEmXGe5ppmoahh2Wf7sNjsc8Pmldatnm4
rABCcZwGzF3QJSpbF3ApwSreOtM+3gGHZDfg2SpKN2yp22ptPHEGEKRgYmxtRXiq9HOXPV9ezVZ8
QdX/R9qXNdeNI83+IkaAJMDllcvZdLTLtuwXhpdu7vvOX38T7jstCuIcfHMcPd0TM45WqsBCFVDI
ykJZnIIDhk404SOlodrNGp9cgbdMr0gL6DeBqIbNqt6BNHwZa8vpbFBNIANAdQuk1fdOh8FOajFh
gpBnqfuy/D7PN4psDMjmcq0ghG+jFqUdGAkgEuWUKC+l8uOyCfzfF4PoygSRt7ZERkhpgJ/f1bel
H5YHw3ItqKCC9meHu1bzL8NtdCxB9ObNHlMIomyaIR/LhyDU/rCbfcONT8sx89JP1WHwzZPmlPe4
vZ1kGosyM3kuWYWHXEGVhPFxLdmxAY/ZOo676CDvmZd8LbFIUs1pH9MJzjc3D1Abj1PJ0/8G6fb9
8glhrk8ZA9UKANan3kdzioOq0/1wU4GXPe9AcISqS7aXbdkNVdb3qHwfrFZPL4exNns4SVQ6vV8d
0Yt4m4L3l0HbX7llJ5CRbmXJT7aUPBivMFWq9IFV4osZBZSZ+18G/X7ZFTc3r87ALwI7TUdt8j1A
WljEWmwFLfPWJwxMS+vHIny+DLFpwwpCcHZKZhrQIuSbyzposXUIoc/2ZxCCY0dt3mrDBAha3CjT
OZ92f/bzhdwdLhNFXQo/f7B+lsVXw5AQpzZfyO3VGgkenUNShw4LADDL6MScBoo+wxf9Cco3fu5l
j7IT8GYO1y28yRMdTi0+w6W2AVYQi5HDk7MNbTGqxeAyP2CUjuRYtZmHqIY3ItxyyQc1klZJbAph
P67IkLzGreokbDlBQuFBw4OzWaVPl7/Tpjev4ITtUmLUF78OEi+s/7LGR61jzmLJmgxkIEJuDU2b
oAsbNkXjTdz/5OrfZScD2dw0K0uEpNoveCEYCjT3LMYhU58g2nfNSjFGGVpN4AiCR3d6sKCvDw63
gPCUwQVa/dxdQ5FAKe1fEMGraZ10qRHwrz/WuzJnfrNIZ/5tujJ4tSoO1RSED+FoMM40rGqu9N7t
4jsD03DSx8jrDsZ5cQOHnHMv8s2vslePTVADM+fRb2SgLVdIBUXNSujn46qqIBiAxJvhlcwav5ht
IQlsm/tnBSQ4tGVBC5yAQuHF7Tlod1F6m7ffrPqlTmTkho0pcogEKyjBrZW+ThUocmMhX2eIAZpf
0gMfdsaeeEotwWUnO+YaXwpXtpibrr4CFlw9HTFwg1qwERqjuBL9CsnPy76+HV1XCIKP2GoD0YQM
pjEw1bi6TkUc7Zif6xcCnfv25n/vnX63lOKdPGm6tim4e+CRFcqr9bTPRgrl1OB42TDJyokNCWah
ZaQMuRuON2X2o+4kQWL7nPq2cOLdOzB7rcgNfJoRWlINuh7MXXyyvM5X/M5Z0GmB/gbMWZPpTmwW
GVa+KL5CQ044C/oOhvGiRvA52lVfTLc8hhhKxsli6bNM5mn7cLeyVAhV+ZyHGqbpckvRN+njAUp1
aje+HU42FJi6R+2gXDEO4b2bCFGkapde7TOsbhbepf1tRO7t/uWyh2zmqpVZQvzIM3NOC97Fr4Zo
iXMn+Pokuf5tPunZhoE+A0tDv4FYbG1MVVm0GgWa7Dz7LdatxCCREXVkTArbX2POG5RwzhtzQwkt
HUU1dYEaiX22oJQcd18ug2xXAlYGCbmRqgOECTgXYNglL4tX7ZJd5PH2EPNv0MoOl9G2v9CbSYLj
tVXUD2ECsHZAl0YWPCc02U9mL3kD+C8x8A1HcDY1mJKo5VoL3MHLJ1w5MepvfCgxdS85hfeyoP5f
8GwGfiTRTdx1318sMhB4epNH9exsnerHf1hQ807B3L3UQ8ued8Uymjhi6iZ4n4ZYPDazfO4sHnL7
5bapPLv7JC21bubiFYSQp5oZCjPTgC+VWOWzFWuuAknsqUpPejeBo9PJnlo3DxloBQZjRMMFTSwY
JkzRrTDBW7XuDHh/1B160r3wsTsEqIGZLk/H6U7WTs2N+FAJWYEK7hgEU1TlnNU6duSBTRBRjs27
Kpw/xcuyM7sC1I5apr4oM1RwTbTbV1UXgBMQ1YlnD3czyi4EDdAKdOAve8n21l6ZJ8TDoiGYKZDD
PJ7M4Jtgq9CH6aSB7mAfZeWWza29AhNOVEGijh1VYBecxYlwxg47G8LkiysxahMHfAmKlAm2v9ju
aw1xMUS8MDG6kFQnfuFBD6lNMA5S2fM5AgnSpuLJrNuK+yglowRs85YiPNG/3+FKYUZBwodd/m7A
fOFEAHS/7rtv13SU2O+ghM9mjF2m2A2gUsiH46U0R3qRiZ3xgCR4/jsM4WsVSjHRkqsVqfNzlNzU
TebExO2UydUTww1BylPRjnj5022EFAgXoY1Is22w+cRaumpP4ViXGkHUAoySP01LeMbMnZuMDHc1
Y5LHc755P5ho2gzfC2BEdJS8nbJoqNDuMgUgoVGf5sbuskFbJzfIZ4A4SGwVdzKx9xBDxLUJrHXy
O82AvezEj/neBgG2PWO8q9dipKwEkef8D0atEIUzQdSi3yfJgRikTnFWd7y7CSr9PSi3fNi7LNFs
nRTfWSicDiApTcMkAV6EQYSz/7udIXdjN/tsOf1Rc8hBnk03P9zKRv7nqzLgYiSqVnHMcoHIZIpU
kISSY9xGEIZZ0N03cIQjcMj3EHaxZIqZY0K6WhR7iM3sQxDc+zL8ZRCpltGmOeB/25hNAqa7+DoR
VR3LWgiSepVZPy7DclOrMin9rasLfPANQ8jWsHABqRNba4A+NsY85Mzb2S559r8GTp7g2pd8M39V
t7IT6mYUWcEKy5iXGEzaFoDlrS76TXdg++jQSGV+f0eGD17/Lw4T+xNTRqMsG3jkUImrd8yrtKjF
VTN+DfToZ50rf1lVftcrw6GsNGdmM0Z9VGfLVPwpSs5dUR7m389BuNJVVnI0q2RHy+YZPaGTo0/j
DY3Jp3QkN2PT+7MdPKtTflMa+q96GvelWvoMkzqs2jiqpPZR9nvQx+FGs/XbNjOeR5b9bHLjW6fM
thNG0QFqGM7YR57VlF6sF09KbXzu0DHWsSD1uyH9PDByX3ad7oNJ+jKX+WtS13j9XzBBN45PdRb5
l4PGRsaEJhjDQVED5UsXB9FRUw2tmIbESw3i1NY5KXDiGCSdLzIQITCFWVrC/yLo83RP6vBQdU9M
1ku8dcp+Z4gQjOaQKROY6gQETvU1+YUZuW74iV/NWeZAoEN6Zd2KEuuFEwKRpgeYTW/CppZAvqJx
Q/tzoKUY9EO9y19oK0RokK2wTNyRbbSLvA9H2aBGWogxrJ4SfZ+Wp6r7dPnnb70hadD04W1iUGr9
oBuEvjhWpEGLRGUbd6oRndNl3i96jukp6iFWok9FW3rof9jRuPCMscfgFZynAmV0W5acJ6V1o+J/
H/+ARkbejIe/cSIQT/xFXRR9ZphY3UH5qwgx7afMP1WmdhsF6Z0x2FfcCTVUTvEGYOqG9UHXSFHz
kJQE5XJ+gkONEcKC6T7Ysf141iBvKaPEbK75W0xmYs8hKudhRHkaswpK8Sxt4Vk632Eg/OSgp+Tb
0hWtl9Lo7yWyXkiWH9Qs+RUO4YF19ezP/fJ5NjrXCjEG6rIzbHn1+vcSdiqZydBQHrSNAuT0pMAI
qF0PTpWR285lpO30YJgYdAI2JGRi37u1RUIjh+4XTw/dUT3wjgq6a/ayLLRVzEX2e8MRto9qRhjU
0wCHS5XUBSQT8skhiaNAJ90jr/bfGJH1rftmH8MfKFtL9u72zWCFLhylzaI3+6nFWYLdQyNsV+6z
GxNdAPkulsvA8G/zMRG+WSrkec3s6IzhIsSjjxSP6JiD8RnkJwd3Yy98llm25Sj8KQsiCsTGnVwI
t3nf9Jpe4AAdQ09piarRsaZ8pzRV5FZ2GUvccut2sEYTgi0myU8h0XviNcHgU+1HTRnuI+N+LCCs
ZlZXHAARCqAXZFo6/kt4plX6Gcx4HbbhogXZhsIhZeHM1ow0fI1/YJaRTdCZzlWqBO8E2SpalmLB
kf1WQ9t4DcJ6dcDUsh3qGcfLG27TF9dYgi9qloJuwhhYxdl2uJp57jaonxBPPqxio3aCl843swRX
XFRjbkkHKMN2w4HPJTu20yM0450h+jQFkSSWbJ4vVnDCUTMqmyGowVr3QqU5RpHuhpF9R1grWUEJ
jNhfEHQhWfAshAXTv+rdHavuKkNS6tpK9ir0RqFOYsIdxMfIpmzzhCJPeVnzsiSnbJKY8PshRAwS
awBhJ5XKUE7WiHDIi5/tU3QOHqGd7WX37LBAH67yyU/7kesURI8L+FKurO9VZqAQ9vPBtqIeTHCv
C38o2d/2/z5tFGQvVBI4iUNjWKr3aQWdctposxmnpYw4pPf6TPMNjM27Zi+tYIQ8OXR2nwwtYIrf
lX6+b+lxBoeo2l+3b1dYQqjt0dRPlQ5YwS3IeHhViLwKlymIiUljxGZUX0EJ3jEsKgTiFEQ+EkKx
gqkvltLv1DD2OkuNJZt2EwvHfhXJA21BYsUnUwe7qTBd0gN7+1QoMap0ZnaMQDFDk7+EVcIDwAev
N+AOFmZiUE0s92BGgBbQDFh0z2Ur0z0/bMjpXpthbwUjRPMkguTxkgOms7XvfZxk7lROnlW1X+iS
7zFS7YWVjSRZbQUlDWpGuMPxJmRRGmHB4NG0Qtc6OBjNpzQkR0hRHbNckZyQt2FwBVENcOxRiH+/
r1ItJUHbAqawf5bok49USB/LZtVvCKng2E/fUIS8gXQ8WBWIWHB1rl6e+uFjtksPwQm9XPt4v5yU
feNg9MbgoD3uk6wrQ2ajkEaGsUD75AwbuVZGvLym9W2dyzoyJCAi33UB98meEwOpsbqzi0Otn8NZ
0i+8FWNXqyhWHu3FtkeNu8QUHBe9dK5QK3/3mQwh+pV93BuTBgC7DlCEU09jqe3qOZaUDbZ2LXgl
GsgYBKcw0Y6qKtI4CW2c+tD3aZH73L63FAzGbUeHdkdLfaGdBHFz5VAPxjUYzW8f5MGKOckaNuJa
NlH6ohn6aay6a/arwWUKfv9HvPf0sdroUYTvz4p614AIEXWLk7Hi8XKG+p3oxJCnrXCEWERiRetm
7GQvjmy0OGXh12FQf0KU7HXJGl9vU3+M+mPbKuA8YdLvUDmJZjrpVN0rfXaYluQwtpPbZtnTVBYP
0zh+HursJR6j2tG1pXSDMUd7gHZvmH+FhPkA+QJ5Vb9XR8zvTXw7LHbQwGw8aGO/2hVmZkaL6UB+
3h+mMTwkwbQLq+aZUzagZ/z1svGbjrOyXQhW2QJZbC6C7ylseGqM7MSavHbirH7KEhY7dTSrftMa
CUpyyeEy9LYHvX1eIYLRpoRUtI1l7+kJU497WRzeerfT1t9VCFJ0DEKr5N+14a3KmEpUuygnnued
DgKKTAFwK0drJr+hU2rjRiSAhaHWNRb9HUlOHTmn0FHHiDMntWTsyM2o+AYkkm/VtLKsZkDg7+gT
BGIX6KSFmWRLbLVVQR/7X2tErvmidaatQCMN48aHY3uruLw7CCPUT60kWW46wQpIiI9DFWS13sCa
vL7T+x0tJDFks9ipWTAGksYa+uAFB1fNwEbRFpaoPRiyBabdIybytkULTbrajeLpx8tuvVmwWiMK
fm0Q3H6WBogQBNahvY5TVOTNX1HV9+1bqwfDEDI5XobJc5eBuYd9CGMoS1LQGbhWhHD4NdpgjkPU
ILyufLTJ3+Fouu3g50vtMmh5BsGpli3u5sdbIfI/X70wsRDq5/EIxEpPHLwU2FTWYbW5mJjgiM4W
dL1aH1qsZzXvoXwM0nHrB/scmnCH9KRgxB3ze2/ByHKXk8nqH1SS3bY22RpWSAkxCaLByEAQTRJM
Nk7PYObxhr/LH2yzzLBGEXxzhrAgXql/Gzf63UOJ8DTf2/sSN0pZeJIZJDglM2naqg3EzeZ43Jut
eUSfqZsXjX/ZpK0ouLZIiIJxGIVq1WHdJhsdDqU/Dy8F3Zntp8sw/8UtoKqPv1CH/r3rV57X9aTK
LD6wku71HeZZ3XQvkVsUjuKbbvii7XoF6oGZKytGbzk8EBnBOyN/ABC2WFQybYTiGWChjBsVdxjB
ftmw39Fb3MRQ9LR5QYifewQEiHQ1ccHj4VTQp54Yt0pbPMZED53eyO+juN5Ruz4Eyd+WUe+SLKlv
osn4jAubAykgy2W09e1uPvZtdSg09mpEeeFEtP7bbpP7hZjOgqmQiqbdx8l8HFTj1ZjVnxQCpXOn
HEZUz5tCPbE+xnCd6DsevG7ojOJ5Np/U1nS0fDiEdYxpDQWCNYswF3ScT+acHBorBp89mV8b1h30
0BidZpkDp4jRzY/4DtaTMUCZo99nhv5jmM1TYA6+ZpNfbdW5ttIcjMRSMIRifMgD29NZ+90mM/Ci
U0aabz0FQ6WMSOME4XTKymEf5NY1Gx5MMBMXNgQaUZivzTCKpJlBbZ/D7pD0nZuOpadidNjl77vp
QG8w4hU0i1HB1ErAVCT5VnSNozXNr2sgdAvtEzr0YcXrZx3kpBpbBBVCIUAVV+4UhpIUtxlMKOQL
NU7Us0X5vDJL1czgQTnrxyP6CfdTqt1wWcjLlshg+GKuNvnUTmFaBthtJI8dBjnDSv1amV/+DIT/
EisQtQOFV00A0ujq3UDqUzTOB63qJOeczRMVAgeYeZaNS5pIXygWdEFCTgHlSqp/m8L6dp6TfTzT
g2rGeD3H/+gKZT/E5G7EbAWJ220ybNCoBUEZnEE1lOoFK5VyDPto5rVM+z76ynsHrYfMSY/Udtoj
nmR3jWwk6NZxZA0pfD0TGuUEVWAcvCooESbQd2owSSFVm6dYDRIMz/5eLf2tzWR0vc26rW6AjGLh
PowCp1DXVAdmTXjgwUqnyYPV9S91heEyrCAYiqf0PlQ6Huw0/MGSuXGiHrtda0/5jOZN08qeUFV+
Gschc9smuytpfxygiu6MU+1PCX3shkhyCdo+Axg4raGWQ20m3htsVjXLUOIClpkNc5jN7gYIUbp6
ox0V2iCnGd/UFrvYKsEwy3tIM8pqOZs5++03EC8UU9LqeT/hNxjs01yGTp36vXZmtSQu8cPMh8y2
ghE+S9Yz0yQNv2lOdBfZj23NnKS9CQIEeuklaUsOU0NZAo3MpgE6gHjsHyB9V82QYPWibH5IE+yq
ACyHuQrdqNJf8yy/SytQHMFncYyiPlOiuEGae4o5L06ZNd+W/CVvcBwzq9Ogxe406C5J+jtoh9yy
vjjQrtrRpPWqwe4gJgMVPmWySocq2eemCZ/QNLmjg3lUrf5MMvX5csjaPv1gPgdBLx5KK6KUYtQE
TZy38PB/XiYgRAFaKqdmd0551l2cxW/iwpG9D29u6BWqcCamQWa0hKPyO6F6CPcMkyqikwxm0x1X
MMKhGOq4ZoW3VLgj0x4anDQUtIgvU4KiN41+Xl5JmUnCqXjqtLSuIb/wj3rIoTvw3mZyxTxwGwyN
t+/Ff41VjlmaPiNjDJhcpb8yNfLCQt9jMs5r3YSSNufNnPkGJT68zZahDAN4sZ6Vdw8Y/XejgR69
EKnOIm/x/bCbVzjCbp5J1dTpjHRW24ML1Uvb+FoEX6r8tSkeqvls2cc0kGncymwTagUBwtRCWmBq
FuaD3Sbtzqwlrx88KV0yS8iTeJNXl6RBySgnRy26G8or6s26iRwMxQt+PBOWzaLEjDL+QFXT4Dyo
xSFmslLwZpxdQQirtHRGbxkTIEz7u1o8ZuTFao4aOyTVp8ubZ3ut3mwR1irrwa9OoOMI9r0CfRJ6
6BQiyY4yCP7nq42D8l3daRQQNHhu0x9dJHsOlwEIpz8jiyejK7BY0cRAYbw3wyv0g7H331ZJiJpD
r2kY6ASEucpu5yjwWMROZWVLWNo8Un1wXMyyU7kCpPqhozVPmgSqkh3IvnOMCVLjqbXKPWZF3ZRK
dJ7VZTeWzLn8/XXuSRcwxViTN51hLhYwwcYMHcjk+mk9fs9i5gZ09HFJCJ1qoDdlaXEO0XwIUzzL
svy2WII95GCOajE/W/qko1CgHzBV8DVLNGjjW8c2g3ILJsLEg3kfDPWJEHbIxvRHmTIMV9SZZwbo
TCtsp2wpNCBDmR7zVqDhSp1EQ3MwKrqCZ9sd06eBU5Hm7kevVU5W/YonTbJ8m3SrNYrg3CkmhSz4
B8KZQme3XZYzHa2/qix2o5I8d2HpmUr0GAfZPcFggha9Q5M6YLZkcWKTiZllc/vczLM7BbozGzIC
x+a5lN+FcVPRUEUXH6400ph5rtvUQxmxO9s3fGzVYLr2Pjuku2tyPu5GoE8atqF+6DFQtGKegymg
np3s2uw7lC87qMlNMm38re+6hhH2YpZ2bWGNCvWMsvMiUB3QoOG1Vuhf3hhbEXgNI5xglrBsmxrj
l72lg17v82C8JON56AbHu4yzFbzWOMLpBQdMK2q0kHmWdTO2XxnmCVwGkK2XcG6JLRaHQQYAU3mc
lAKyZzu6fL6MITFCF7RELGi7j8UAjLEpHC32weW+DCAxQqRtF61R9J0JgHL6FianMf8azZJHBhkE
D5SrNFVlSYB2He5XIw5eGEg/lLFXWhKUzfes1fcWL/G10bM6iiJ8jsIZXeNUn3iD5IIKj8+7+mQy
MjKr+JdbWWXP3WLnJRbOnh6McJdNT6q+u/xttrLW2iL+K6wgzKXJFRpi4WwVgrBRdJfUNkQR2KdJ
QYowR1cviXcZUmaVEAOsARKdSwqr9MZHm0I9vAzNpz+DEPa/MVUZMRpAaKh+tDM6fELFj+Zr+GHr
xRO2vz5pY2GYWLy0g7i95ahTKdn/m4EMLCCMgzNQ5RPrfBgzVWNkc8m8aXiOAnQr9Z+XHmMJp9dJ
Nth487OsoARnmwPDZIFVIAykqZfn2u0S5se6ZrLULjNJ8LjBJgGNLfT1KJj8S9KjadZurb4GbDnM
gcS7ZTYJrlYUaj9WNmzqs1No/a1Ojmp+vsLVVssmuFqq0zSfCSAaLiizOISAhisT75PZITha2zQ9
bUu4Qac2hwBUprLLfAvc0T+zRcg2Bt4NjEHHpxnmyFHiFpNGdnmVS/Y/X3Tx0Mr+XTEoK74PObO2
5DZmgDEvtuxD1s8HO/prZOO90SjfL9uz+fS8hhIue11bLVqT4+PQ1Fl2xE/9osaoT5zhII5iTo6c
wn/Zu3F+fW+cUi0DyLIwbokSt80rL7U6x45/JdYzhv5KosNlt4Ao1HuwJtSzvkxgHjG8Ud8t8Is/
20GUCFGh15nSTD3sKecXSEjudNuv2J+FHoxZEOzI9XaG3i6OUfns1Ki/Fp9jae7m3/qS2wmxYOwr
O89qgPB37AXaySlzJ1d1kxvlmMmmuMm+jBAVtKJQdHUG2P89c0udWwgKeAm1dEwvZl4x7Yoj23Fu
TV6ebbfH7LYWXAtpfwr/2JeWUIgPYUMn08RsA2+AlkebYpBIeA0labVjP9xoQ2uwMoicwSj08wQ1
Xl3DXBIWtj8Os9HnTKE7IVL1MHYnakyIQXlN8hUUbGdCyT0wUv+q4PMGI4SCtgzGJm0q5s2FcsN0
+nmy0xtlHp2A9E+xnZ1TvKy7DdHcXNf80h58okCUR4kkNP1tc0HVxJMMjBVbhOOE0XLKMxxa49aN
7fgUjplf693hsr3bzvEvjHiNCG3WjfnvRJj1jrl0T1EaPv0ZhBDOS4xNDGpQAHB0yJz/y2lYslS/
6y2r03BsB0RPYyTAIP4r6F5q8Boi85qgzaldEFnBZFfxGTI08Jau8nMWQ5saKzHSC3JnmKh1eak2
3xvZCkaIDmZu0bwysVZZumsx8kFxoD2WeQEUcUAVhvivF+9k5+HNzL7CFOJDGUZDj7dvJItSOcVF
72poeapMqAhEV6W+f6E+NFKrA6VxVgHqnwCb2k+jLPXxFfoQ7VYQgrcZhg4pq4JbQ752hQW6qeFW
+t7ATNkFklaBes3pa4UnxIshmgczUfDFguLz1LykZuqGk6zcuunhOt6/bYrHK/DU3qdasJfBKwxT
uAUYEOgZHa48MqwgBM+btAgVtDJBCA8mj3Zkz9rFCWvZINFNZ6M6H8qEDiTw7d5bEpOlDMMWe5Xq
L830FOfPetR5BdV2l3fSZlxb4Qjnhnyxq6JvsF9nSEQUyW2Ry55yNr/JCkH4JkMfEdQYgTAoj615
wyawqKgk6myfFlYgwldpFD3GGzOWC6cFY48ZOv/zaWG7gLmCFMIBVFKaKah4pNNciloJL2BSDQpI
FjoGZQVMySKKB4eio3mdqMhyFSYUllXuzNpnkj9e9oVtEDSVoL6PwfAiwbOLoZpGoxj3SZViZJwN
StiPXNpsJEPhHrnKQtGo9xq0SnDpVxd0Xny3EHEMWdXvv3ydN1v4b7FCWWqTNdOEWha+Tnf+9+vw
8jL6wiTpaDOWQmP8PwsnbCLd4GppAQoyQ6z4i3ZoM3DdfrAp2SezO4+JxNtlKyjsKNp1ZDQb2NZo
7c4IiJMS+yVeOolV2/VAKPKYpg6my4cGvoK2ZCIL/KH1myNZHPWA0WnFjktL8463qrvibZkrl1oM
DDb0bgnfLFdQPx+W3xf0/38+KXXZ+WQzrq4whE9Fyj7pkxQbKchRaKqebWM3FTs2SonFPH9+yK+g
EaAFEoNFbZFBWuoglybqP+HhP+8bCA/cAclB5oCbHrECE/YU+NozxpUBLLCel+65yjs3kraEbR+6
QAnh0m+qromaijiQoHsvhkiCSRcvqazzog4uWZrUVTR6aCnkKGd6joMGOpXGvJs4ryKo912NI0Uf
SB4kuZN/XN+3X0Y4Tyws7jDmW0dptzW9phu8ghiuakKusDNuU6r9IZxYjChNqsccTskJGtAhIWN/
T8kXbLxCv4IqirHu/y6z8DG12qgxZRnLHAbPgQ3Fzyny1eL7FbF+BSLsNZtCM8dEa5VXNBX2Qeeq
6lctlzEsN3ebCUaijkZPkGqEHFkvFTHG0KK8QqU3p2S+GeiryXZX2PKGIs4CmpZqHipqolCt1E6/
OFP0wqKrHkfwkTUu/QK1BSHookFN7wjyozeO88sQ2Tsu2JcFGprq21uaTt+b0XIMI8OY4uUwkdit
WtkFZHOXr34F4ZCDBjC9IBmBnW3sLaZ5sMrgptby/TXL+Wap8NEG3OyyMdCop5LkwNBQkkTBbZgZ
11wI3qwR9YgbBeGkbbGjSALCQmR40Fv20bMrcQ6+Wz7EiRWMcM/BlOouwpwB6s0tdFumPnOqIny9
YsUsTgXl9AhTfM+HSMtUaQHeslGpxLUDROXrKpUrCCEo5JmdMxUztzw9+Tr0qF0XrhJdQ4BiKxAh
KLC5DhVzgB1F6MOOqyuuKwgh//ZVHsYxyDweSX/Z7Bue4jBY9Jrz0QpD2KpRaxvRMgMjDHK3nc2b
tC690ZIVITYz0ApG2I4TCFjQCAWMPavuyGY/UavbLNd3fd8/QBHheNnJNh15BSduSzpC9XTkH0c7
z9X3ZXy6/PM3o8vbzxe7oXuDlgGCLPUy65TrTxp1g0H2ZSQ2fKhNltaYYgNRlFBuhvGnZn+9bMP2
kXVlhHAqyPHSGFtInugvMX0U7B7IVHoVTng26LlxrO2skbjlzPatjTl7qubrii1jgWwmvdXvIBwV
FlTGI8wGol7NXs3qkIYGDg2tk8yzf9la2RcTYgL6vkejHrCaVnik9UFr9oZ+TS5Y2SJEhDQIDWvi
YSdPbmP7qYT23TWUyFXQMYSIoLA6CToLEKY93uRxf9SvGXuI5nWKGWeI0fiqQg7QQe7NjYTzJ9TY
b8wB36S46lu8QQiO11NokMScYcTQ3mwvn4rsOOPqefmDb0ecNxDBs0IlL02IElOviT6V2uyDd+50
3W5kixMUkpwmwxKcyzRHNFArwOrjxpttcjs2CXy481jYeGmvf7ps2vameTNNcDSorC0x5aknMY92
+9z1eKJlu2gkktywqZSK0jQnNoC+/0HrJEJXR4G2SIqW7QEt26mfPCt3XAtWdRluZ+VuPMDQy8bx
X/7DGWSFKWQKY7A6k1Fg6vYhHI4g0+XJyzUQGK3G0JNFPsiqjF1UQYZ8QTKKSzxjZod4LJ7wf17B
L2boI/kPjLBZy6ic1WkBTEp88EzD5sufmcG9clW2yWkUVcmC0xpGPPhRghFTEDxMCJHs1s08tDJD
+CANiSEvMQIGMyqa7JYt+8tmyH6+kKsxog1ypAV+/lh0eC6qytvFDmQdXzykfPSqf7+F+CSFNlmm
KSFA0Ohi/qSu6kyH4DxnKEGiw9eXlSA3d+jbmok8Nx3zprQkAFxF6JOWsXNQ0ZsR2bMk7Mfl5dve
L2+WcctXXhA2SqhgfgPiHAYRpmg2P4zm42WIbWsstDESrrMpUo/MijUKRitiv2Bac2gtx4ppu7TU
XfSzP12G4s708Tu9QQmRtB/UDko7gBoxNqlmJtQOG+MU4ARvDN3OTO3D0mpX7dM3TCGclizA4GsN
H6sI7qd5drKscy5bteXiUILBgcqGcDdYte+/EUR7c8gDTUjbVfNUdNGTUiXf/wxCcAMMghrI0AFi
ZpVnYGANvF1yqOYbUfw2ayuEjJowiKtjcBbSzm/pyw6Cf5gYfwok8WbzfWKNI/jAnPe2qZTA4aKm
4U3ql65xLG6g6nKkN6GHcVeXl05ml/D9abKEdahi6UpGMDaWOka1OJi2jn7gU2MNztB+s2WzZDdT
69pIITl0WRqNAQMon41Kv2feb/ro3nC0XXw2oZI2H4ZrqChrTCFh0AGazDoKWV4zfw4j3VHGr/U0
S1ZTapmQL6rBKJNSA0qW4a1H95Kd+ZT8CH4tGC0AcXUv8cPdmEtQt3cYLoqabYDe8JHZYNWJXsBn
ZkiIGSTzl5FckacMKOOjH12H2q74Wo9xMknfQHDG0zGcsrsryqfLbshX/+P2evv5wrqZ5qLpZc8Q
JEJtN4dQ5tPL3BlH4z7jTXFS8t1W4ljbI+RdvACWFalgT6L+LOMbMn9WYwnf5LJJmGP7Pu7pxqh1
BHwXj8ZHtTzZ7FCni2MFLxqRhdhNa3BbwZwa3mcs6lN1Q5Dhq2H14uygTudUOZWyY+NWGgRp5l8I
YcuWDKyGagHEHD2GKGBm5kuQVo4+XDN6R1sjCRu1SE296DGVDxMKjH1wUp3QR/8OhSo4OjFv450l
uSvJFk9wPQhemWhJgiuU2q1aG44ZPiqTTKN5s96wtkpwuHDUF+hiwCqMyMwcc6feYOrC6Mbn0VN9
cqgG/4oN9fa9PvZST+liprjyB3TY91Pi1UTddUrilQVmQ8ex5BixmUZWcEKSb80yzCb+0ZIjl2mi
x/xo7aq9rLQl8UJTe7+nMlrESjoCJmWvre2mMfhP5g0aTC8vnsQlxPdtVYf2iZbDJYzms9HfQrbJ
UYJff4YhJHqWllnNAh6BhtOIKZ9DDr2Sa+6TK68zuaGr8zFLuzEe8WDraQGoOhUUGWfclMpO4myb
HWRrHCE6DP+PtCtbjhtXll/ECJLg+sq1W63W5kWyXxgjL9z3Ffz6m/CZsWg0T+MeTcQ8TIQcnQRQ
KBQKVZlJu9r/YUW/HUBtpcgOXHjybH3RT9OJPrS3q9+FgO/TIB8cRSREs28WkE2WLQvXWr4fxWir
tVdaBLFT3QZ9gpbznoJuNSXnIZ+L95y24Br8B4xbuFGuogpUU3j1SMD/oktnzWiC67axe3RsILhl
A9d9J0OGBvm65LwMd7V1bKJT3ML3zoLBiJC4hQORtZQ27G1l1GKv6KvbccICasuXSH0tM1NExbG/
UIx3BOyxTKjlT3ssNLsEWyg7E+Vwqo9psTp5d07LXODT9+Mw5Q2IcxRKolCrn2H4rMqZSeDpT9FD
8dwHk0/8JqxfpWMkarD9Lz7+DZS/IyBZFM0jRic/yi4YmoMachZQsnDlW3ER8m7hCvRnfs8lZ4dJ
ZEP+ugSacs8klyvPmh3yFWUDvp0576kb2IJxFqms6t/zSfrnUtGdqHwpOlFxlsg6OGNUqNQYY4sR
ZapXxz9GtXfi8nFdRUYvXCguxLC6JTajjl20XSVgrOoQSDz3UPfD3HnSx+ubmU3NRWiLezvqIAjI
/3helQGN3Zo5oOaniD6Zc+7keRDVz/8K4+K0j0aarSMw/v/viruL8zYMnogxNeNJ0nqkxpceTF5l
XD0o4P8apMjNQad1fTj7WDZoCcDqBAIyztoWLV9r6Lrj2DIyt1rWcJmHmxocCFLVCwKX3VoVyJX8
xuKMztaKVB4kYCWp03yrjprP6vN6sCX/tfgqlJbQ4C1wunt5ni0kZ345CtkkUE7jraT/JuEVYATT
atTeSOVp1j4p9H2x52aIXIRbqBO0YW3g9bqT3yXI/9U/jI+sbM/LUGNEKoH33V0+2Do4JHRwXV6E
T2qXp4YOU6FF7NTpZ0J/rFLsKqkpANrlnkZ51G8kzgdGUiFJE3tMyY4gGWa5zcSN/dKtvDaMQxqo
nnqqXxhhKNMQFDlFtk4XO3uDzpnpnKfQNEQbH3jr+1A1Top0iqzFMdo01HVBSCqaU85MM13tIQUB
rLZAf+C3rGhdlFC1SR9c33q73mozJs421V7XoP0MT2KtpbMYpVPNt5Uh+ddR9keDXCAIpxUUyXC3
ITnuYm1pUOOtT25FP6/N50G7S8d31EcZ5DcKXwtbjpI9piaK3Uq1dOUhSHoTLZaCzbx789mAcCHN
KmUanRXUIi7S4zjeqo2J1NKpa2/Upg309ptkvctj4REI75Tg6UL5159BlGGnnZ0YqEzMFd2Vxuig
pkqophU6eDrDySz9Lqb2kzRCFCqq7jRJLqBFqn/tLeOkZ53wMGUDvNgFGhQgZciRaVAQ+fNzLKmU
+jyz2DvZ7EtO5cU3UWCCO7QJRRy9u8a5geK2u9lHtT4NgBot2VV0JbRn+7jKyYfr1rkLoxNIHEH/
lzUd/zmi1MhHc0iZV5kDm74q1m1RPl2HUHbNBsV7NngRQeHJF7wlSaQqfY8AdRqd8md3S37RZo1f
2pfEG5z525fVVSHy4n2PnwXI+6P7jcwXwQ1mZbUU29xDH6b0oTs2wXSwbVf6BETmMJ3Ktb1WlKPc
T2y/DVjnJhWiSpJugOUEHZRuxzSBVZfeZYEFKvEblvJFe85BMNJdL7OB5C4BIOpcIyR2EEY8Vsf0
hFL/QPsud/7go+8Hz7dp50DQRKgyJxwqtyPA6ikXBSuZtA/JQ3xQDpJr3Wr3LIFVBiAKFhwNzOov
NuBmmNyuIBLpphGyqd5S3JLmQ1WKbry78coGgHM4ZZQ1FdLLLJOp+AbJbtKlCNvKcrMs9fuk90Eq
5gnWjq3NtUFx552eLt2Mhz12gSsm5Mva0PLIGa2W7oocoKhgUjSF3KkXdXnfmSPQaH5XqOHciZ5g
d0OFzRRyIVhPellb0YHopT+pm338peQUktVByf8YzF7/8T/xyRIIcyOioXFHrUmyNqYsN5ykT9nQ
O3Yl2toCBL4ebG46NbVbTF5WfckNz7RE6Z39q+7b7PFPiKM2Fg26JpgxMKW/1jW+KGF7LIM4eA/f
trGB4nwGGvA1OWIZs8F6jSRQDU9uPoge3XatwUDxhQX3A+0jztyWpplKpcI5lmlSYBs/h7oISl0K
UGjt1YZIN3nX4W/QONujlrra84pUsJGBV3I1blvz+zyIBNj2UQhIv3TFMi8UKc25BP8TQdCf5k0w
qhJYlmsnS57f4xeMNxjOL5RFV5iahviUMU4yCXR5OpjuRKGXzFw6GY/XAXeN28ARLWOhQHrK+XKq
zp1OUrTQSFJ+LEh6v8Y0uA6xbw1vEOwTNklarVIqcLMAwjAbxxqCpj9RNCQS+qjWknsda3eV0CQI
uXWs1IVmZjZWc51ZCG3WeX6VIsVXjcVvx/U9R9IGhttFTaKmK7gecfJq/aHKyxC0HYLTffdw30Bw
CzPm4KtPWYmbWUYP8qT5CjGDKBpc6Ny8o90IuqW/J41boCwdUKgLMSqPZpHTN6MLsUQIqoq0uXdN
bQPDHbNGb1eo3WYwef0IgjKfGIlgJLumtoHgdg9V68zsR0DgtfVOryG4C8kTSi1fndgjZe3/79YG
STyoI+kgv70ge5ar1qK6jgtYmltMWeaozF2QofX+OszeqLYw/PoM7aApjNICTdDJHKIm3Y6+DOWP
sXm5DrS3e7ZA3Appuj3NEuvk7Obc7bOHlvQO/u/fgXBrZKqERmUFEKv9i8g+MU9DLorodgdiaypR
dDALXnA9M8EC0rCm4bmtXWqZJ7lPQyWfBAuzB4OGQFOxGRBawf70bCOorjMEB0h9ttB4WIvjMpCg
UxuBKxDBcOtP+qhsKwKYTn8dio+xVDiDqAllN0+4HQu39onaoomG9TjOrulEYeLOOXiO+yBPncln
T7j6l0HEIL6bqGYNQwp6bG0DFIh/TmA5R6muGiPcNYpw9LI7gYf+nNfTnZQZx0VCMkMePwyR7mh2
6qMj0jfH6j1vNptv4LMotEWeC4q4uF60N6N8jiTVSVOvRAPddbvfJZPeAnE3xLStQRWyzPDovT04
ZTofJnVy9FVXwShm3qu4bBSGfY5pHOZTjBdTBX8uRzUs5MiDRpRryKAKaGpP8F17fhmMkIoFCSeT
ED7fkmkrpdqECdCd2Yeao9vOR8vTPuohXjXdCgSjrrBaSYTJOQFttvrY1HtEvJl9GM36oMeiorm9
XbMdFvOqm7Ajqai+Wmxd59XyoqwPm/77OFXB9dnb881bFC74VIlljU2CgcjydKqNOljLFvwBy0nX
iqCIREJAokFxGwaCIimEnDAotNU+WavsG81w7Gryen1U+zBgkbEM8CmavGObcnvNyh4wabs8qqXR
OV2GyEOJ/iUO59nKVid9qgOnINPnYlK9KlleoJ/w6R3DgUwHSsuhDCHzCa9EBf0PWAPw3jxmn3uE
AksWH4u1+nwd5ldSi7/Uo0LpNw4XFoIkvwATHQrVbGqixL15RIw44oo1H8uyTR2qoS5PaVqHjsk3
vW3PaMwPDLr4Zjl8qMzalWr5FMUN6iWor6rtCwqsECylt0iOP5Yt0v5aDLpe43YqINrSWYVr6svj
QEx/aSa8sIA4tJPGr7E1uAuhrr6knlnTs2ZHxzHNb+O1x2sTWBKntTsU+hAqDSUuFKz9ia7QNpNp
oEyD2yhjCBYJv0r6f7kM3HFJmg53QlbNnKhwefPkxXP0oeuWb9eX4df18toy8FYVj6OsacCRq/G+
kRUfAgUnKx5d+L47ShTEHEWgtbMfz8OHPF8eswkiBGvlr5nqkmK4xVSepVZenOsftrurFKREkSGD
r+WvxajmbiElQ1nx5BMIWh7W8ltm0Hc8CoDy6jcI55AqfSy0IcMpE6eRn4LM2FErKTDsd+VZcbcn
hooAC3diNtqNf+0SpZNnnBye9UmDFuqYO20I0ocnvJ5rQQnyD1Z5vwpzJbuTuIHlTg7LTtIZxsDe
tpG9wHtY6hvQG4w8203u+iOKUA/Kl3es2waSO0lIHSkJcspYN/V1xhZOum+JtAgOkt1YaDuf3MIV
czwbVgaU//Tj9Hjos7z4aIdlUIWSAG332NoMiTtH7LWqtYFii4BwGBQBRfJFH4xjOf3s9MS/Pnu7
6eLNwHgpJohoEDlm7RlZ7QzecMxvouM3AhLDIyuEtnz5qwBQYCI2F2jBszQRYYD6rzQ8HoRfjYfx
S3bX+Ytf+fMBFcqVwOkws7vwOUzg9hdnB5Ra/9wNei6hQ7BpgTknvdOYY9DZbZgOeu3klUiv9VdM
eg2N83CxYuhTHSPqIDhoULv6YGe54hhkuaua1adrehz6H0pvfFbK+B2pD3szUG7bt/E4dP3coURx
ND5LY+1DJlfUOLq/gG+Tye1xdSULGLcxvGEd77QmP0i5eqOoheClkRn55SxaeNVDUZ0CE/1zzYwx
HSQcAcgWtOkpi8u7CoU5EPoO5C46pnGJzOgCuZn3aC3Y0K38B5aLEro1i2clRtCDYO4+jaZva2sL
9txueL2B4KxxbUxpnGqMTOqGD3aufpWaXgCxa/BEQd6IFbGovI5brKa12tcN3D8FtWuVeNq0vJat
7KNd8qdgQ+8O5w2L9yBahN6GUgVWrZgfIe3ysLaV38fLoRtb6BXIr/Ws3Oqp8tTJ9TlTDG8c8htS
ogusUAV38f2tt/kWzmhGcNyVMr7Hi0fV0/UsdsDd7hVl6UaNWXi2bbXOAtWZrGzPmZAheH8mdKiq
szS0wWvOjeU8zlWF3Vfr9KAZS0gWUcXQ7uYjyNyjFUs3LyQCJgmdzno94WiYloBalqvJyi3N8+P1
Rd3dfNh10E+3kXbm+86MRckLywTMqssfxwaFzsl8J6nGS5UtflHLwdr/gIcToLJD9GLLb1A5x9la
QwSOTByyGb1T1xtbWlxUC8/0aZ0+Famob2F3j2zQ2FRvQqQGcWQ9S4jFFs1waJKHWhbf2ur6wYr7
8Pp07hrGBopzmTk4kcDohIF1nfrXMCfnVheliHYNYwPBhUHoSEebXczCoOEmmj+q3ZEK5ZB34xLw
WVqoelLwJMFhVNVALJrgeeqfoxtpn8GJfxTP2gc5qHwNOsLrA2qsheGsCJkLv+xmGjQLB59H7tFk
FLLIskqcyFPuNOKQR8NZ/cJPFseGcKXgXrAf+m1GzfbKxk6ivpoNuwW2fs8yMLk/HZJnzWH1mpIn
qqXczfTZv9EuODUjdF9OXY05ZpKuVjh9LLwFeItLveqG+PKzqGF21zY3gJzL1GVTyuSVYKujcp1o
qLvq/rpu/bsbbYPAHaljbPXysGACtY5MTlb1gdVUvcMU5OMmFhwBu/tgA8YdruiVjceUsX9ZXdDp
Z1KfzFEAsVs+s10jzk8x/bysZPXd6tm+B0noTek2h+yD5cnfzfPqaoF8iNz5tGZOE4oahnY982Z8
nNeal7wlaY/JZL0u6U1zYDruTZiE19dMNI2cx2pKiRqlDqvQpxe1AWntDIXAXnAb3j+uN4PhHEpD
tQLkW5jIBsWhPQlBSpho33VtDmRQElbycY2eDGFljmhsnDMZOlOz9AZTaH0qjprbO+tz+qmEMq/b
3hroGypf08TRv1+fUOFYOTdS9pksQR8Pvc7SmY4/Rtsn2ley3sfGg569pPT7IqLYFuzsX1+0cVx2
F8/5nGN2dc2X54/lLLhsCDyj/qtyYgOQZdPfjTfSQb7Rgz4cDmvIBMlVJ/FF9a5CNM6NpHal4XEK
E1jcRp0j+30YoW/cNc9obj30q7DAdrfwY7PN+TxrsuC2sTLHnyZop0VpdpCGoIuGZDPqxUQyM7sn
HLI1eBdDZIde4T9PmW7S/iYK7NL1uJhjaBpduER1aOr0JIMr+Lo57u4BvOmAfkFhVaqcNU5rvdjG
aMPrj2gNVeRDXkh+a6b/DoZvDUA6D6k+iuqPQo8PmfFXoY7HWNTjsGvnjEvZQDWvekGnbFS9vhJW
nQypendcZL8acoGn2j3CNhCcyyg7IpcWq9PvQJo1QE916eXX2mp8Y7CFPajsxy7C4A0YtzY9bhFR
x8ajO4unBwVKJJXnhBwGmB5xOzeJ3chd7+XSac6t4GzbnUsTmuMwC1TQ880PdoxqJ4OVU5lr49f5
epsqoihfBMEdLbFS5I0x6XD6w3Jj0fU+rUUJtF3r3oyCO1cQK5K5R6WOt0oD1PjiJ1XJ/BEP9Nc3
0X4u27TBnKrgIeaCelZdlBmVdchlZUfZNYP0qQmSABwW6sMEUQv4wZfYHcL4gyy715F3o4ANMOcL
ZySRcQtEtG/H6IYuMj9RpuOA5/SuHcOkGgNNs7w6zwU5mf2lexsvF1wNeUTRcIHxTtF9h8puUohq
A0QI7O+bIyWi0QQiFAws7v+SNR9VNoJwfncnb2aOmc4GQENnT2erANDNb3Vf4bXHb4tPaiR6uN43
wbep4qwcT8TDLOEShcfzQ5s+KO2dLRRAZqt84Sg2Y+HMPE2qyGgW5IljVT7miJrqugyzpXlVJfVV
HVt3GD5TXTooRnw3a42vpZB2uW6Iu+uF1jKUqFk6Sot5XyXrWbWkGOa4IFH3lcSi9doHQLkY2JBt
TTG5Mc5yTiC4jDGWNQXlv/xMtfnD9TFc5sBVsGGamokDBCwToA3+0ybsQrWnqSj+IyTdPo1hHk5u
djcHeCrxJI8+Xce7GBIHx5nGoKoKvHsGuPquyT62lqDw5bKWgQPg5gx6lQZUTDAecq8EildlYDFA
BqxyovvKb3B41EEazCfRwXXhlDhY7pCMlspO+jIHUUJg3EC148TKZBGaicqZRfPH2RyNpay0LODo
H4qX/E7zl5N9Z3jRoa7B4cJu5aIIQzAynsMKugBKEZWY0AwSPyzM/Y9AtigGFAyM564yJ0rNSIZh
GP1nPHT29uN1wxMZOi+tonRNPlQGZk4No3C+S2EVI5qSO0dBLYm4F0E0Hu64iGVDiq0I4xnr73Ly
AFnL6+NR2Q/84QD/tDjCPmDjzPtyzuMlx3j6Qn2ireSAuJM6Y/Utly23q0ZvsuIwXrXMKRU0RQ/I
9S3ETav0S1mYr0VDT3XbPGlSeZxoFzRF45eN4shx7VsrSnxI9+X6B+/bkQXmO9lSdRBO//m95ioj
7oog5ljlAcXjE1kMJ4c6i/LYgH5oaN3cEPiCi+OOzRDYr8AdrBt40+BcQVP03ZyM9uoRarjZ3EH/
WnLzSsIAbcG+3IdCvggaaGDc4r1oapcDBfs4tiX5McovAziMC0hyzuH1Odw1KjAt4MSRkdzmU9Nm
o0Dsz8SIOvmBWB9tKtgkot/nbGpoSJ2lCn6flneRFCzLx+vffxEY/FqRt+/nDpuBKqiqUvH7kvlj
TsO6P/aTUFSZ3RYvNgYS95Zig9AcP/enoclJWUzUxFpkR5YrRY95YHjlkWWKhOmU3U34hsU7RzMd
QGBjY5dHnwb0VbEO3+k1d0nY3y7nCqfN9fnbNbMNHHdRphWY9NFTjNNTOZMFMqkkdsz5OGcCO9jd
qxscFnxtfIsRSTmdJwxLC+MDOaTh/8/nX2YZmD1scDgn2Xf6lID6FT6sW2UnXYljZLPtmEoXjGvp
tqp904/VqbQ6V57nW6WcRdQRuxa5+QLO4jXSFl2JRnRvyT9pk+VIzY+KiDo1RSCc2YOtnsyNAZCS
IHli41bUdp9tiwqsQwTDxVb5kjQSobAOTT6T7N40TouoBZa5zMu9ZaFCCD0ZYD3jXGpZdkZCRwQD
8lC4ufQU66d5vO/nD+CeFIzmssUcxsGaZ7CTMUEGz61FUXy5EBPDMYwI2uiaE8W20+CuR7MEtFSF
6tnjdEphPV2kB3ViembHmDbNIFbBIt0sNzqUahs588yiCaR6OhAtbgRfecl3wn0lN+mDXpJFH7C2
7M2ivqlD7XsXO/FRDlDw45gPaCujj6J84J4fQAu3jjJInKYmn8HCvTtaUSYjezlNG6esh3BJaeLZ
kE+WO1F/0d6ab8D4PNa06NOkpCNC2/Tr2h8hUq/k5279Kou6PfZOny0Q593mOZXVvgTQQge3oOtB
Xcd3hARbCM6xLf1QWHnOJg6EpU1Y2Snisy8ofBCYxf6c2SBEQvuFrvOppNxac0nvgGOomjPJQRuD
fmQGe9+dLCKZ3dv1rC0L9W7QkkSY86evTu1+auYVcVVcP5jJ7TSVzvqec3uLwRl5a2dZZiXAGMqg
oU+dcuhnQXpld8ZM09JAo7ijiZkWNAIt17R6TYG9DBXWuHJG+5grH0dV9Pq9a2gbLM4KUgrmzXkF
lgGqBauojyh3FwxHBEH+XJVojEEybwFCjZujZoBAhRbe9WBgd+FB/I7/7B1ZzZrEUdZqy+pN5DbN
T3N/0yqv1yH2FgWCAnAw4Pe6lBsDj/RQp6RbPRnbHdria5M6CXlOqpMyC9Rb9iZsC8X+vgk55maR
QY8NqKK9H+JzER+vD+XycRmO2lTQ6Y5KVt2+yNbUppIYadrgEbtrD2uZh23Rv0jNCHqbFzlGbVr1
LV1BMIw8+lrGQV7qgYTOEyTJBoETushxsy9hajuqbe2IaA11pY1qpq4QiAnTDnXO34fynNIXMt7X
ZSvwRJdvbxwat3etqZ3mrAeaFho3Y4h8OhhRtYOYXMfcXcLNuJg1bZaQNNak1LGM1yh9DO269OK2
8RIUADqW/LVco0O+FHfynN3bZuSXve7F8eJ3pf26dv19IqvBOBD0kXbf6aiClcGaQdhaKi7JizKo
5aFxpKE94BlRclA8fttmmlNrCBLH6Bhr5udW712tH87ZWtyX5uqlFMWUJMrRqZI3EM2Mw1HPvxrq
6DdVgief4Zkk42uWRk626KGBu4495OEw5q9oxwqLAf1GluRHQ+nXSp7hhop/2VbDUcmGc26pjjk0
z+tMwUrfDi7abt2cdjdKhSRgaRupk87WVzuNn1sSu3UH7lYpuV/n6Wthp9TpK+tY4XG3GtVPNriI
rpv67jqw6md0zTAdJC4X1WjAyhMduzZ/mGlgTx//3e9zFyx9Kqu4XyAwFuuVpyZZaHY0vA6xv1vf
xvArONzY0tLRPlopMKZv7V/TsT2rR0ZEqoSzJ3v1feKLagv2Qirw6/4zaXzJZWFlVYFWbVyt+48T
SlZT5UFLv8S54Ga1vx03ONzZYy1ttCz1L3U28oCexoAS+SXr06PUF0+x0bpFnHw14tibyzUQTCr7
bT56346RO5QMu2zXlo1RC9lzTXQcblYX9g+l7vclwLZgnENvsmxFtAKwskE8bIOLqnYE45F3x4MH
XLTzg+ONL/RvlbgpS6ZRmaF/ZDbRhrj4a9c6MzS3pmez8hU8llea6OVrd39t/By3vyQ8fclTtK4o
9Ee3SxSiL801MmdyuwI52MzJvflZFPH/yiRcrB2oxEBYQ3aU/VSQrI/FSDFWWTmP0wTarewhN4vn
VDaO/ZisftKU922SoxVxRVhr6cNnezKfaFNN7qhBcVtXS79MpwNqtN05tYNBtsOIJl/Q634fy2h0
o91BUvIDbfpQiY0TqngPxiCfaQfRQkJF8ov7Gw4/ApmPHeE5u81zMFGRFbeWykGHow0B9GY5lK2o
8343iHnbcXxzi4zCK1TEwh2CrNspu79kKYjKR709Fdn/zPrKzlpWUfC3QXJnrV5OCxg/YBmTfJdD
NEvOv469ITD7vbhvC8Ids3WVWjQjOGbRzePWSeSpReHp8f8s1MyNhbNyakT9XGTYXDn9pGvnsvkS
Td+vb+DdjbSZLu4gKSupbtUaEL0lh3k2g4O89K9D/PLbF/tGIwiT0dmEbBPn85RM1XFRhpnRm+4I
v9eD0ia9yV39jPysOwfq9/TIGJ+aMHLlO3poBZnh3QcpiNv9/gDODyZ1rE5KjPhLkpowlVAoR+Sj
pCqBUfRek+uOHo0Pcz2dFYuE9aiUTjvXqGTNb+YyfR5iO/MjROcCI9rdFJuv4m6NpayuStxjWgaT
/FhMxV+K7JQrlZ/05Fvar1+uL8PuSm/guI1RjXNP6xZwnf1toiW6AQ/XAZg1XiwzK+mxDHtHLKRL
4oygYmn1lFhCaGX4VO69AceClZKwJRDzUPL3WO8GkltYGi81hMMAOaI/sdat41B2ghN7d9o2ENwq
ZVY6mdYKp983002pdT7JqOAysmsIyBxoKCHaEQnRB2oXfcPOUOlTHKFZM+tAGPGpbfNjKgsC013P
tcFi8ckmqJszggyVyTzXUDgWZmvRLEc17fC6LYhguC2fwXNBPQxDiqvVlczVIcpHKL4JdpAIhVv+
RJFySR2AopexayuvPQGBWyEYyn64uJkyzgLmrsnitMeUzXHrTOgVj+MUzR2aU00/C90+pQkNUpWc
qhIqRten8bLokJ0AG2xu05pRnixKCc81u5NXTC4T1bD9RQPHIGPIK2qBtYtmlJnqxjzaZuyVxcaM
zijVIEXrqCRxaCMw+P8yLFOx0KqyI9qhpQ1dkhR5k5YFbxVmFqQCyldWxL/GR8kT5QL3N/FvPP6N
aNFSVTLMGYGO9jObfkqrKJISjYh/OzeUCbmGFG7inwbNzBtOqI8KrcN8ENH/7D7amCBm+nv++If0
ugSzydBh/ioJjWl19zTU3X2S5d40LU5faC9t16hu3XaeXugBqmcEC7hrJqZsKMh54oLBv0HoFVJq
sQH8uHoe6twtW+wM8nzd+HcXjZVVWhrRLpl0m6azhkEp2EsoylBHGuSt9ek6BNs+F0fWBoJzIDrF
o30KInZPAs+GbDZ4HYLOM03vKQQjrkPtFj+YGyzOjZgymGTNDlj2wXrsjuSAR/Db6MDqlUuPnkSV
lGyn8kODcp+Jx368VV9wbNoKxXnf57hoLotLwGWrL69mfyvbx3oWFUntmcMGi2fVXKI+HqU+g/Gj
0Cu+0ZrYBVupwBeKQLinCTzFq/ksAYQuB0StTpN/K8n/ShEFd2uh/kk3QPaNnk/e/S1T0StDDHto
H1UrdiBgjVsv3nfPllR51w1idzwbLC64l3B7RcKDYZm5U7QH6J+57fTzOsiegW8HxIX3UB9TIz0H
yGycmvFOiV7K6iUWMjyyn7kwNrxGYsrsHf67ZlqkqqQJgiRfCejN4uHNP7AeGK9r6dpuD6l7F6Wo
57xyYk+UNtqfyDdwNgebM6u0cpLmRYq0df41XZAJyG/nQsR0vD+RbyCcZTQ1SlkWHSCdMd61UfRR
V6dzs4Djm3REEEjvuncUsPyeTs40OnRNk9XEdC4DRMmUoUicDsW1uTSAxINMX2UrDcmof9WjXnbT
mJw0En9+j+G8fQJnOHjfpXrSYbfFuA2NYGqw+wcZLCQJFZI2sFjw0nhQ8o0n7R2WQaMhSFR3LZ6d
vuHhybppH5eDjcdHJ1Yd6rXfu1BU6LZ3U7FYkfnfiJzbt5ZO7ZcWiNr0qY4/ZhBnSUynST8isGtj
IXkD80zXBsgMeGugZtrRbALc4GG5DhkU3+KwvUUtZEiO15dt78xEOSzIsaGxfklxqNTrWjdzD8vp
j+Zyu5iCxJvK7gcXY8HjDXLaOFkMvoSsm+LBJkuNkBv0CbI/fmaSAcOpCKAz4iGLZPrlEdUAi6Pd
gmDmofArV9QxuLvf0RNMQAmGlyS+piyz8iyCwcBeWMZv/j6nT4XoKUyEwe3AabKSXEmBEUUfVOnz
ZJxQN/KeA20zDm6LzVFmqokNs6jrh2o4yeaxbQVx2m4Q8AbBs9OSioy2RAGBCmoXCT7aQ8PuXm3P
luheuVsqgm7tf1blgqYWSQFTjQDV+7OvQYQAnQjPx+oBhbivjd8eUyT+vDhIziATEret7m6xDToz
280WS9rYiAlbL/lmuGUkueBHuQVlkV88Ctsv97fA20i5u62ZxXiulTBS+SYFFZq/HlJ3cdXOi93p
LL67CEzR4JwVKUsy58x70CpcRrQa41EUVVLX/YbIUDgXNXQoae4sBpK8JNqhHHH5+4lsvjX8vA4k
Gg13WBeNqtbJAqB2/lTRyNHVm3WRBaMRGiN3WrekJvMywBySUfemHGS5o/x9rdfj3LzUUh1SSD5T
cDE6lWQFZgyGIGV51SXzRCXtszwuh7GKPQk0e2lTPiqd/qSr0ofrE7F7H7A0Fc/QMvjo0XTHmexk
KrNpozyh80hQyq5FbyIvdYmOQ29wM9vPqPDg2z0eNpjc7JOkIujwBmZax34mgYtGTgXJ1t2zdQPB
TX2zaL3d1IAAqyNYNdvALDSUmJo3cZMc+l75MVJRmpx99cWZtIHknHUlp8qQs0IPHU0FCzg3OjAo
zoGZfBYs2W6Yqxmo9wIljGnytb8o+DKMZEYaAf1Wd2PnFC+Myd8+rQf5QQmt+/ioP0YoaFc9ccwi
wubcQEZNGmctrtxaiAfwQx7qIWv0Fh2uu6++ENf4PUbOLOs+i4puAg5e1lzIl7v1pz6U3MHJ7pJD
54I4+R1lOltAziZt9Z+B6frPMXlKRSVtux4HWjQaqrVRrccfTF2q60qlwhd00+RObeLSuPfKSWSE
uzA6CnRA4gLhd77kmc4okVxi2MZUjl6j/dVWGToMqScwwV1bf4PhM1nEbhMzJ7B1dtOa7lM/8dTj
ABbw0aNecSjv+0NxawnaT3crLCH/jWJuKOAqeNTifJUtrXprVSiXuR+87KEJlsExjrqfn1tPBff4
BLE3TxTL7s6oQQgqKBQZ4r7cOWsVoNxoZGQw5v6W4owYpr9aYfHx7sG3AeG2VRrnkZHi1cIr5zhY
rNGZ4tJrCHSp4EtyEc3r/sGEjBaj/tQsBNF/TiQ10H0qTZjI+ufsp4fcH46D5UAN1c2Q12VryHo2
5/s8SH6UgahWftc3b9C5KAke2LZ7ytDVe9nKfQuvJnqz3K1aea8pUxAJycj21/BtvNwaJnY8GZJW
4iBW7hoD7kO6R3ule31TiEC4NazUIR+jGcNSq4dlfkjJj3YQnGoiCPb3TXzZFDStxh4Qhnpj189x
5capIPfEvvLiFEN5HGFZXZAecxAVioiq1cLNakwhHCbdK5no+NoNkjcInKct6aD3M0PoS7+B9A1r
yoAkKvV0twlF1RK7M7YB4+KAiUySlGoMTDlW+tmWD1UmuIzu7l1Lk/+Psy9ZjlxHsv2VttqzmiNI
tnXVgkOMmqdU5oamVCpJkCA4AOC07P6SZ/YWve9Pqh95h1n16iqoMLHuXdwhTanwwORwuB8/R7dQ
U/Y9e3GYcq9mXtu4OLvoZcq0o66+W2MBZFoR0Jz/kZf1O2OLswNlcac2OIwN2mVRToEi7krUes61
gy0YLAJQXpolF073WC5GoySTBwvdIfOcI/Wv/ebC19MVmOeKnWW2dnIGR1doRAZg4a50voBSOvST
ey1P1+6qc9gg9CiYEFjBIoEv7HRAg2N0AyUEGU5lX4KP/WKo1TYf2bEkYOiY+i3xhkirynsnd+PP
XcLZFNp724uYsCUuQkKK5XICBs7u3YTOs3gI0xsQvm4nuTbUc0frvbnF2lkksQaew1z109jMKmDk
RxfO5axxFYZ07mD5FuqLeGobkGVY7PoRlfWCzLt+mlwAac2LRhQhE912ZQZn17z0R2BftyBB6aI2
vWytNrW8HiTV5kCwj5MDj5CAfAMxw1ZeyZBvi++f2zs7rN/MLdliirROkjpPkHAEI7ewEFOkfVhW
a9HmmpnF7Blu2uukwKiSggR+ZgSieKSoYH0+mLOIk3eT96tc+O6+aLK8MvDowVlWwRh2F+Z21lot
D9nG3DtuaL9OcbVJI//Hit2zRw6VQReklegpX7arM89EH4LA8GZ6JufLHFiUYFI1V2m7zjqRd4YW
56upmJkW8+7QFA89c9uqm0KXoZOtZLDO3YqA1v9zQIuD5XaKd1Y7D8jfTomCqM5a+9nZkfgWNMJ8
EFainnnqpfQsIW0tgSEp+Y20h6DJn4g/Br3z8kfW5p2hxZTpBdOVkeBllUB7DfAYTew9/46PX3T0
vuj0Rkwd+FLbta14dse/M7uYwZZoiDcmmB2eycEe9t7b5G/sPHrtDgopK1psePYTWdoVu+fNAiSH
NmNQJyyBoazq9HwygJoou++cgYj8Vhavn8/omfsfIbRtkhl4arpLvLDUzaKjKVaOVxpUSfKrxsuu
a8f9ChbMeCjI7nNz5+6UE3uLEMBh2gBgIeyN8IjtjwL9RGGDtlZxk6PqvmZt/rSF/z2xZi325Whx
CcgCHpQb6BRaMYMD5sdxg6baYVbc2H8+ujMH7cTc/PN3Hqua2JDmA8xp3uPoPY1rbF1rnz/vl3ef
T3PZIPWEzy+H78T+aawFg2eOMSTVocAJxlkwdSyDDeDfjd6TCDaYkYGmvosTwbaFNO8H/Q80Fp2Y
Whxk6BdPM+cI6jm5GZttsiVACv6B1YD6puuBCt780EBtVoUJLlIc2pQf/GlP3ZXPP3M6cerh89CU
f0bDIaWc+Q7z5/oG8CMHQu+8tW6yc5mkExuLHaVp0iucHnFmHxYNZC/Ddq/Amab6AO/qlgRoyrhe
rwafcwroVcUL29Ih5bt8RpWebE0jdZFDHb4UDcTEmsiSdmBrl6JamcSzDuG9rXlPvtvTKqlkDR4z
2EJhTwsgvwxCROvAY75dg3P8uoaW7uC9rcU1NXWNl3Y1xjW8+tcWWEBKiDy7l863FoKeRpwdkjDb
W3/MDfko3aAYjdccQsHTMXrQMGpxh2CMm7ngJ8Kqhm4pNHc3FdII8Vp15ZybeG9usWlybFljRM0q
stneFxfFmizyfDY/TuNvw1m4ITBElJVpJvh8m6iAlAOyHoKD3H4Wo0ybW1AYPbgGXXGu53YKSqbz
iQPvhv+BqUtTuioSA8Oas6rTRRNWoOycpbnx8F6xdeZon5ha3FJaP1CQpqVIFNdXeXL0/K29lpk7
s0gnJhZ7ovJ5a5V9BqQvu3D8K2ONRHXt8xeboChoQlmH2SIk33Y9eyLAQAS/28OejGGxEXglp8Ea
YAO+8OANaP5hzbfPTaytxMI9GIo1vDaxEtZ0HOSV4UbeH+mjPRnGwi2g4FoRd8BSDPxyUllgQaXk
81GYa6uxuO5GcA1CjxvDcHN+O9raT5J2e1F4B5u2wPO4/pcR0p02GLhckJ3LATpUefecpe4m597j
0BvPOXffirrZDo13zATbeXy4AuIvVk0VFUMV2abqVr712pdeRr3WWPt5hXnRkjFwcv/QlfVK4eLc
Bfd+7peJlIwYFV6SsDGLf7c3kMMDLXPoxCQwQu+IV3m6CmQ997A8sbl4v05MpQ6bj14f0qu5POOK
sEMBWkVWyGLzAjTUBzdao+s8h4E+MbtwKmaiN27N5m0GgI6F6hPd25s2pNFa2Ht+3WxkQYHAg3bA
Yt1Io4OAuvfHqM7roG+uqXv7+XY+Ex9gJP80sMwzSIt6rG5wAejGEPpjKQJLY19apt+bKTECyZv7
zw2egwbDogtdXYDj8L5cHFGd95o++hhSt2lejMg6MlyiMyIuD/g3lE2sFc925oo7sbc4r5ZtTc5I
MUKz2loMLzuAcwWtI6Y/itG9HLy1VO/5NfttgIs1g2+YKWRgkFdOG5jMOnTkd2ubmWiAnzvv5kqQ
gcrPaRhip4afNCPwd50VcUNGBt7Mzlpb4dmB/GZkKSXhjF2Xjm4OZFFT7lySX0M/evf5blgzsTi/
VebXYqxhQhNN1ObqxpHGSq1izcTirKqknOrUx1lV/tVEDka5EvaeeWm9X4plFdzSW+bxDEshqjKw
i51r7r3kVtYrt+faMOafvw+uHROKWw6GUUDNQpVyIztjZSRrJhYxALIWrTXlGInlb132nNO3zxf7
bAAAUQTsXYDkveWbNK9VS7oRi21V7cHpkex2yUVZ1vHnZs4O452ZxYFXjfSnKkENU9px6x6KP0B5
hroEUs0mCrFAEy+mSS/bng0CK5E0N6QH8nUNAnp+AL8ZWARK6E/oNSYQYXh9t2v84sgqwMU+n6Tz
a4FasofKK3GWuxYyjJ1fSawFntzBYNk7jZtoRU1WzveamcWu7eg0EN+AGbN/9H0FcUywtazR756d
LweLQfDABr/a4kbxjIGXyoKRwrq1wceQ7j+fq/NRxjsDix3VD1BBoR0M9Af9kO7E1i8D9y6/Jj/6
jRGawN4H/o/0eo3n8hwmak4W/nNgCy+vpFeLooRdbadd052xI/tkYwceCCJNiHuscbnNH7d4DL4z
h5rbqYthuqEjYw5zM8fajKnp8SJbh+58vlzusugvaOPl5bwn3OK641tL/v7K8ckwFg6/MCpNFfMw
aHPliAuz23y+Hc7uadAyAGKFFKG+RH+o1E2zfCqRumP7QtsBb4u02ucmzk4RTiUEpsE1htLW6Upk
3VD6mY4QQvOtgIPiBiXDFQdwNvADrblhuyYYoT6sQpkZrJlfYySpQ5qPgantJzwrDd8IRm2Nf/ns
1gI3smkS1BWwPKcDaqlep7aBqyXfz3Ctv1O2tuvsh+cuYwKZFvBcoSsACaJTO0mXjVZv24iXMy9o
iq1eXg8QPbTNOGnNIBW3Y63iabocyTXTDikKKO3OZ987+Q/M5b+/Dv+RvlU3fz824q//iT+/VvXY
0jSTiz/+9RrMfPeyfXuTly/1f86/+s+/+tfTP+I3//HJ0Yt8OfkD6PGpHG/VWzvevQnF5C+b+A7z
3/xXf/hvb78+5WGs3/7yp9dKcTl/Wkor/qd//Gj/4y9/Mufi6b+///x//PDqpcTv/e2//u/f/ut/
/vbf/+dv//2/H37t7UXIv/zJsf8MFRLIUHvoF4IChYuz17/NP7GNP3vQ/fYBBwNS0PwlcYBOPJn9
5U+zoIuo1K//Nf+MK3UGjRk6Thca+f7/tzmZ8d9W4N+4Km8qyqXA5yxOkY6rAErNOr6RqQNGsszV
kbxuhswnQyji5Ba8G92NTwMGnEey69Fm5phbuV0DDC6cw2zTAcMaKAJ1UCkBHna6Ac1GmQYVHaSy
UASBgm5jP9X8+7tp/8dA3w/MXOxy3YDTBAE3Qa/hrG22rPSkoN4QE3Rsw9TS2ZDFbcb6/OjpSH5E
Amzq8p56oJXbmA2meDNkTOQZesIFb4LEKL3nxtTbLEzMTNBA1VZHdm5eeOOFrUnb2bWl21qxSUX/
TRmE2mAvQVNuvi8A9py+uu6A1v++EawOK6IStRlK4TcsdNyMmhtfgQhwZbzL+xfjNUwLTCMzRAxV
ySUUpJLlIEfudmEfetv2WcTtg7XLgA62/aCJEL+gZXAdsvNxlpHhtc355Y1kLxLop0s58RRxxUBk
WELvMwA7lp0GYtIpC1TBjL2b5NW04pSXiQWM1J2PCWi4MFT3AwqapTrq8Qx66va2u5h7IoeDuQE7
52atlXoOWd7d9b8MEcCEkH5FVgHAidPBjXabN7S3VKirR9ldVb4bJ859M17l0tgO7Hc2d/wy57o6
pBlg7CNzpu0XqUN5LcMOZ4MHaCEv+qDtWlA19fOX3H9+Qs7sGBcCZBgfYnQbjJ2LY0jR/tANSsrQ
uu4uhr3/JY2BCglUxI9DOKH5rr6tH9e0b5epjXmU6KJy9BmJgkbIZSDquyO4YvoScPV9stXjMk72
fDfzGU2PdD33tbhTYc2zcfA8MEnPVP9k3r/vXoTSMoQCMrsN84suGmENdGNZNIv7gmFrixAxqMP0
Oj/4MB397vk9tb2YX55Iq0Bo0YbT69zd6Ozot+Yw7fxYxiaUa+8aHrDQCtaqsmfWFXY9Fz4AJAxo
+1vGEZ4/QV3dbUPkb/beloRyM21An3JLoukAxu5ZkIWuBsZnHO6p2cVUWxnTpT7CrICW+D59oVdj
3F5ouy4qr2ZF5e7IjrMb6qGR4QR0bwLqVIc8tL4Wq6jV1TlYzD3Jq7rKO3yZYVNdaUEZp7GEp4C2
BVTpqs2c8FwXRProL1BG9kBZY0FZBbttYdQvKuZpYmhDNVbaGNe2oR77rq+rwB7GUttCYrfDQ3jo
28ncW2KU4uvnW+7DZY6HqG36aMEEnxHeq4svkKkiS1tVQ2+HvNr2F8dZ+fxz03piYPHIcyFGn3km
DKA++2JtSEhvC5COQNbQht8A0eht/W38Yq2ANpdY8vkUn5idT/m7U1wz5bFihFl7Wz8UZQD8M9EC
DrGhsHpowdwFaZ4SPddf1157H6+3E8P24rWH8puPWAWGh/bSBWHglD/b9qPDfi/u8e8jxPXtz6Ie
iMsXZ1bLEg2yXTCkH9DZcyhQphX7PKCRvYbLP+MR0eWJrDLoQdHlv0TA1qZIWlHOc3nrBs6mgNhQ
MLhBmwX5PYkGiACl4Qhqr0c3D8TBvlrTwpj34OmlCtdkI4CFR8Y9/us9/24tG8sUvnCAWbKp2FeV
DPSuCZ2E7PqBQF0gDT8/Euf2DvhDgfKYvaFl/oLXv7eHO4jUHJ5glHWUTOizQbtUx7/yVA+AQEss
oAqGJGy0fNOBWcwBiU72tdZBP6PdrXyVD8cTfHc+6B3xHyz4h3hiyjPHFcqdQnILHqmwfxx2NTII
Ak4pDdNXDayza7HSR5PIwIEDFlaxs+AWTk+OLGlb80aMuG1xXLeQDoQntm/8y/zOCnVo3hlrZ3Vp
ESpcDubawc1DYHXpBAsjd31a+mVYsp+DY28s+i1xq8vOzQKlQ8Fcz3bKzjZOrh4GSwVTb20hpbhJ
8nLtmyzd8a9v4umWj5ADkY69uJDyzB6bpNEhI9P6t03fguoT3KPMwj/jRcrcYEgeczT5TAi2JlvE
KIHHZtbsCZp9irLdjkQP00ptdW8N+3tujgBxtvA4AUbCW0bNmVOlJbjoyrCavIAb8J0T33y+2ZbH
fB78exPzV3i37UlVD6VmwUSdg6wpk2Elbnw5REMC2hWShlOGGxm12M+tfrgglmYXfsy0lJrg5CDS
AulqKySh/lYOiLjmdtfCDnUr1LZOWGxALrIWrZ+1DYyzP4OfIIvkLC4niLPWbm1DgADad4GGbsiq
Mm7NBLBg9ezW0F/U69Bt+0M9VLGv9xtw1kYmeKZAz7ijqQcg6ho8/xdn63tnN0/H+6+0uLiSQtdE
YmIL+vflT/tgRdb3h/Fq2NmRuDCe2qvqYaab/xdqvssnNnhI0Lbm2+gTRSQCVO/p8uNYpl5md0DX
Bo0X+ngNAkilxQCYN5B7HaNZJOr2x+9efLxdIM2IGMi2bQDFTo06wgMzzuSjNfZSezaf8j5wtLAc
LtGnFDoIth32NPih/7Tegvhxt8/NXkg1onUA6ZMls/6kqipNdFIhQJB7sZ2VL/6lTkcTIzhdzxM7
S1J9LrnFUwU7M7fWjN5qttkGmKpts6HXa5QTy9Q2hHVgDWzAQKvO7YHeovDHmiYhnZeAQWNPrxzw
H3aBDDSsX4oIfr1r/MPDerYHfzRrwQP8izvqdP1klVTF4JIaQUi7RxP+Tm16wH3LzRreaIlM+zWy
95bmeX7nnajFNZ75To1rCTXBwDpm+DfDu4yiA8KKx50Z5Id1gPG5bYID4czvIoIeoMWD3mwAe6kc
YzYLCjEw6apNs5ercKoPSbV5It/bWThfj/k9LnqzDseD/5zeZWG/TQ8z4MIFn0FYY+1Wnd+HA48n
9Rw4IhMDeQlIfZzO6Aid80kMRYaHLtkCWhPmzziHmE8FXjZsGLDbBmvR8UePOxt1LAtbBZfYB8C2
RwYXTYswOhdDylhvAtywbYsz0UT6Rk+C/np+ahrd5Rp+4ENYh2HinYMeXX+2DcTr6XjLEWRVptCg
K3rpPhsX/BdtUHJhX88NkfnRPvZHY/+5f/sVKp6c/oXNxa51hly0rIVNETvP9Iq+2N/MS3NrPduQ
K9KuWqT57toYLTyzk6ObtTF/XGLXgUMHRQt6re0PvMnEmGxSCuIFqaY9FkQdjdF+tQu1hlGap+50
mLBjIj+DdJ4BVqvFHd7lyjd5bnnBjFHqrwS0Bcm12MvLfreG+P/1WR9sQX5zZjWYM96LZWxaqqgC
T1ggYhJP18i1DZG8AVVXeYWtDGbZgO+qC+eQXeV34sGBnLwJDFF+WE8VnZ1dGxAyEPzMPDgL34Ag
mdm1dLwgmfmG+1vb/jm5K1O7ZmPhF0qdep7WwYbfXBZGHUDGsxT3n+/S+TM+zOi7cSxWTyY8Z/Vs
g9o86BUQI/7vflUgV4gcA2C1qEBY2IwLG14va5YgB4VVY6UeJ9u/xxaZkAEEXDOBhoMi0vZru2UJ
iZ1zlCd2FwEGneyuFwgDAtBvzNVXLdT3igYJaGLoZtXa4rI3ARnCSw33L1I6qJEsoRjuiGo2sJEk
YBd9bMZsI3fJJn9C0nA3kw7/rmX7YGwRvFKqElZXMOYNJOK7Lu+izw1Apnrewu+2xi8baBT10BoP
cRBzSTiZtLWWUwdNbBKy5K8VapC4Fcbaotc5v6uzO89vj9nobUc76QBvZjuXakdFnftqsu7cvMIz
ya9IyO2SBm7HruzO+C7L4uD1Yxl6Hc+CPjdvG7yt3VQGlLa4cmx59J1+DAvl4uGR5NdGn2xG5YBW
ASKLqjyKvLktBf0G2b8szkrfiDLPv7JE8nW0qj4ym3RHpjSgPpSSBjLeuPqYxkmtl3vPTOHqNf6W
iC6N7cR9bLwaWm7crEKH8zuPgrLYNsUtJ0lyWVfkvqGawwI0tIt8Q1KXXWmDnclrUSs6bmpVmX5Q
Qdr5IZWEmDHXNCePbJkVwTj6HcQW3SkuJs/cmCPtO0zGkOK6Mz3gwDPPSy5Iy7Lvvset+zJNZNwP
gx+DXbM+MIKGCdOe8pjoHNXwkbiRgYR1CGHFZGeNeveac2FcaXYjrqnq+mtNZ+aWJEDFBgyaJm9W
ZlcqMMfRIQEuRi8mSk+AZkON1i2eQFWj7gro9EWdJ+u7wtGHiIw6DWt+URMLBdycxJWUMiK5ldxn
rcOulJYCzci6nlz4SXmdI6gtnal6atT8i0bV8C9jW+qvjWa44HVtM1s9J5nwh0OT2YUUSL+hkQou
Rlaa58Kj5a1joHpMUhPVA6002h+00HqqAoM3jZOFEys76F3Kqsz0CrvDoTnZKGaCQ7scSqe+8LOm
sO65yhL2DRhlG3MrKj+78Thvu8CvhgpRfQXwFeQurS4SohDkUBZgIbrQJo0iDGFuNhZhopym+pb6
RGRxIw1af02npsX7DlV+IzJcrWDBZODm2SeuZUB8wEOw5tRB6uhCPk29M2RR64CXP8jIOKkH6JTp
JRjYZGLbLBjzQuTDsU+aUmsij/R6f6E6yJgENeFOFeoZdbo3qWhiANeYZVpgGBXvkQGv2WRsM6cl
6ZeB1yMEkxpX8as+5xLLXDkTMgEhcjmJWR+8xiH1TxP9rTpIEIeyru1t6dFGRAnUE9JNa5mNCdaQ
KTfGkWB2RiO3xylIXLeadOieTFNSg7XWUHVDgto1JLkxoGbnAoDP6yx71PqkJM0WOSnpdxHvCsXK
J9ZUhYuvwpukeB16NOPXYSmlXe5y4rX0pyU7T2MBFcxHqhBwInQkdl77lvlmfhxGIAD2lYQy32WT
670F5lwCokOlcfBFkxGnrIDjLll+YxbIT6DYmnTdU2W15SuIMz3kpSxlQw9XV+0zJKWG/skxpFU/
YCsgnaSpqWkigCHpsNEgkG5C3aB0kqhguahi5mjmfc7Huo4mBh3EuGOYmLBIPfeg8BYOKleMEXU4
YuHG86JRGi+i0807aWjttsUWu6gnjx9qq62jFPsuTLLeCNtUfXFzWwuNfgIxed4kQeZSe0dYIcK6
RjZR04i4FdB3DHD7XQFZkWLXaixsazQtMQPCQIg36qhRVvY2+iVCZYQgga/8NMwKMR0GxNeBS1ok
AXGuQxMLf2lPIMOrux5gM2n7Gy49ZkBVMbE2OIYPYP6GkFNumzeqk/mFO1ZO0DPotVdDz3YgYBSh
yG0/ws4HCKoQQ5i4xTEHeccU0JQmaGwqhgK+lxI/dM2igcgNM7+XBkG85xig4MuyogocBxzOsrWd
MEMWDXycEmqsbWqFHOWPoKQ5aO/RyBaSyQEVeKXhJ67P7WNqFDxqCjz77aaDOiSaq4IBXE6JQTZp
mRwNqxUhL7tDlXValBb2E/h0Ly1hHTTfidQEJgsB1h3bcnGqSZiOr66j4tEmYVF3P6zc2rhFgqo9
jcq0QmO0uS1VHjdgWncrJ2K4SRr6YuQ1LjT6bUCbZ2AW5n2ZqO1g1WHbTltZp1ELwdxpSPRg7Mxj
qRfkgmZ1E05VHlQ9ZOxAB6Wl04Mr9TxUZftFJDWKv+mAsqXdbMEh34S5ke/LsYuRhbkXwvDh+1wa
GDVAFGPPtD14FZFS7L5PXAWJNwZU49Asch+Qcgo1W991I917Hcj14Thp6A7mg6xeEhdYudoCGYV1
lDhCwil5aPP0sWq9Q+e9uUXXh6nqICLqNrczUjTIfdIHWmJ2KCxZEEYDS0KIDE23UVbifiug2VpZ
BLrCk5lcSF768CAFHqGUXlm9VgRzqTCQpEcIhdskyjvOo0K4bSCVtW9GhnmgFbSQmApJT6odcZV2
zCBgATfAXxpSPlhMbeH9+63DWxYjrr0flRfLEX2nsqc3RdrnW2qDb0NP2T2UvrMAve4PWsmLZ01U
TgxnASv9NPdSW9pxJJl/OVmZH/ZiKLctg9Pt6qQ8Jo53l1vkGQ/8EVCDMrQHskX75q3b8K071TdW
Z7zlgIIHtNJxk/MaCW57TMKasEdWqQc07Y+HrJXfXfA1Y+V5D1q85oY30JWuulcldD0mRMjQLUs/
hKTuV6fJ4tytHrQULtcV3t6Bml5fArViDV8Nhz9U0tMDk2OptbK5IxJKDJV/JxzzNs/a0Jgqupm7
E3D5aWY0iUwFlWk/tCrzAzMvi5CiTBlOZl7dAE1Lg9RmRmQmUgtGbrq3jj6OgT7xK9H6CfTNKhGB
bJ3dFRVS1rlkxcaHnkygWVmHBU1/NoXIosouWOwZpRZUTVqChLWytkVqfUtGgggsre9wQu+9mgec
tkUoNBK6Cvcy0crLzu7NEKIMD0aefTd5iyBF3yKaBCGGVh7s3Nt5qt4BbnnplulBQ5AT9iC5DP20
smKaklfQZj0aoinCjqdGCNYQ5MmAj7kuhG9ueog77EiqXbTZ8IgQogqaEvNLzLI9WoNobqw8P5Se
8zDyZGsqvAh1nUJRML2xUv0bld0rBJrj0Zvg/YY9gHlHlddb6YsQnxBXtniZEKA5foVYwQoFqPZl
Q/d9ZqPkkw2Bxzuc0da/mUR6VB1I3zQ3fUWDHQ9rvOknkz7mhf6qJHyAljXxQMg1Z9Ztbddf+Whc
yro4Dnp73TIcDkaQG3P1JixHa9uZ/f0k1EPiaddWzW4ABHpK8vFL28LD5dLLoi4l3wbSRjap8Xgh
frLBpfjVYvqWVQhuB6JrgYY0SZnzKmyrpgyKht0r8MYMtb5v5UwxkO0SH/3jGkdhf6QQ3p6KnaqY
uKhSGz5Cpfq+8ajYgj/6q7LcZ8JdGTnDdJWx7o2p4iYZxiaQdf+cAiYUePbkBC2uuk0xljd2YlxU
U3MDnOWR8+qlAf1gqFe9c5FP/rPMUKZX5ZXNGxlIrU6ijLqPoKi9kTrcnXBHoApKGvspHNCgZ0M4
2GTaDakLcWWzB4sKCJc2taGDaYdaX/N85Ajc0xtd0y57iU3aoD1wg69VbpEKhRBc1pOgE6IM9dxE
+5Bf6EBTcRX3qk3jkrAH268f4Em8Tc97ULCTHpTDCCz7JPTN2ktwJMd8VyWcbLUODOMss1DLwaaP
ZAudV7vSYNOgeFE49RcG5ZZg1DXITQ/gIC0JhN6+lxnYhMdxfulQ++CP7ePIvMjJuwthaE+Fxq1Q
ZZYW95XBApk635MeTwvkyn5kXHahP1jjToqKRalJNn2PeofpFIcMvRxfVY9qJCA5kMVFeLptexpq
ngZeWlWNj7XvsSi3ETeY1VBH3BlFkMnmqFcahebMWO20yuC7hBmvHkR1dWk+Diq/97p6vBgE0Fem
lnxxSvfrMEyx2Wlf0K96Jxt+SVLlgrMSZa8C2ipoOrowHflG3TxE1DcEo0hf2OQxnKU+jeu5LmaN
qE5R3bgoRvHNltyOWKWBxK1luCT9lka6xZG7TRkeAVW6twX7qTwtC0Rd/3RNb5eQDGQHDkcsk1l3
SWc/M0lAQZg3sckgdFyDMsNp3TJ0KqR6XU0eer/eVKAs3CZUJCEdja+1IOIodKOJJu5/yydKtwC0
XntFY25SrW1DYvNLUB7cgqHSj71GXuS5+6Mh/MKVxqPPuuvcTfamMR7bUr5ZbO4+lJUeFKK+Trpk
hy7F2LLojWytgyXd735PrvWm7ILaYncjeurDVCT5PqtV4kAhsJEUxEc2Hrdt1wddl9fPKR2/KQ1S
PGWZHAoMapOYSouEkju4VCCTNTZuUqNVoM0Ydmkrj/2UHrB375mZ3Fki2zqMZ1FqF/cOLjLsePvK
18SV5g9o0ybedKtlQDp0jvZVDUipatAe2IrBsO6k35YHSTgqERQArg6OxObVZTOMwGeUkExKzXLL
WLrLE38/RwSB5RVuiIfRj6xhm7bEm4h7Po0r4ExfGgqmX73rrXhSxoQ8DlXx0JdwOJ6DvTkOj1oH
ylGnJHcMhZ5rwVGzl5OLi6iu936lvTSN/dInTjQ67qPqiktTmPWx6AaA2JqJRubohEY97RFO7kfH
PrKmfcyNFgLMunhg1HOioQGCkoLHJzPFEDgZZNoMwgmoEeVGlHRPqec/8UKHh+99u9sAg9nGbg0E
m3IdLaryvnsk9gD6VipVggK+3t9TKpyrQdez69QbzKOwuTgOykDEZTWuQB3QrVEftscvasqLXZFT
/7VOuHbfsgZ4hLEuxQZ3hbYxyzF0cvHq2AMIPLnph9xJHqkDsGeZIkupQKSY4cWRaGO/KbWOBDbR
XorWRzMVtSLXyMOW95eJpWTQCIlTl5hXpRI/G9nGbO4n7iB/MEhkmHQR+jzXg0Frb/WS71WfBUPa
Tke/lA/61BzywQ6oxFZmWRuBE/YJubg7q8KrvXlzzXGDyxoSdyKYY0XDOnasQzeRAxU5J9J0AgZb
njUAfIAozEcADItjuUlH9KO216nV3teeDwjsoZdm0Ot2aI8aQm03EP4eDDSDm0Wu+SQtxKY6Xrvo
jwn12q9CRYoB9V33zeCyiCofILdUP1ZZ+dUwsMWgCZNXj5AgnhS9SIom6gyFcFvVwQRobaVIbA5j
CD3h8P9xdl67rSNJGH4iAszhlhQlWc4+PvGGOJE5Zz79fvQAOxZFiDOzNzuLWbjUzQ7VVX8IKiR+
jfE+9/OXbKpOZY5IsgkiBTCB1D4UffU0FGjFyr86rcTlE0CfaOzktnhW9S9admpLOK5K4tbZn6A4
Fbp10yjeXRCVx9Tq77UEeJYoILkZ3taa/72qBCSS46dU+9QM0ovUWI4v56KTBbJxR61RqexitGYe
hizdZro/OG0X8RIKRc+VGwlfsCTB4xwoxKfRKoRjU4X5TS2AbFAMJIiMaPxkIqlOG/qxgAJna+l0
y80cvqaxX9uaGnXOIKrlTupZkoOsv8BoeG4HxbKrtHsyjf5U+6rIJHmfEOCY7Mzq7XSuNsB1P2GM
Xb+KpPEHURJ+WIF6Wwbc8YKqfZFS78WTR9foKmir4KzJnZ7b0eTAjvzWUfLIuM2SsbkvW2N0JOy0
27K9DTrjqAoSK8FsjqDXKUfK8mibefbqV0bm6H6J8J8uN2hz5MewxtgoVp/KUnGQTomcTCxG1xMK
fy8kzZfRF0dgbmi9U06PWo0nlaeoJJo12USmTntPpCZYR5zigyS/DpI5PA1CMjxQOqka1/PESLJR
Ua4tcgGzxaGRmhnGa9U4kDdL381yKHjgNi+SYmGh00DL56d6PLsB2SkaGlq14WrlDSzQ3STdY9FS
W0cjMJwy5SHY6w+DQn8jke4CESCA8iCF5Q3vEbbHEQEB3AaNXQcG146j4R6/pSNuFYmtmv1hrOUn
PeOAbXtpN1imPYUdGmTZqS9KOzMDrDlGx1CDaNfDu7aTabrF3+Qlr/hbcXYnyuWpzytbSFSsIDMb
xdKbVIxcVc6BUFeS6UaewQHUP+caPoEYnsdtvY/C/PeYK7um+6SNv+PwW6pIH328K+Lypaif6jS+
qTXxRyCDrYyjY9+PoKuCj51UPXAd2ha4F93YC8Krnrt16+MDZThj8qevD4b1u9S/09fiSRK52TA+
ptkxiUx3gAM/hYFNdkU5GFnf/q5MNdtAy9+ZOC/YhoGddvDXPeVJLbzC5ir7lfeU5dMbtnqJICpS
oUPyjYW9kyLNbbyepqD8exysBzWxvjXiIW0yAOrDPumLvdQAtmfzAJEVD3UYioCgj/Go8csPIA8T
J8rTk1cgkKaZ9+yinVy9TIHmCnIKBFDgJbfHXdRupXpnNdGBnzipP2V5D3H2NATiA3U8ENyDS7WB
P6nbWvm9FKofJZmdmnyGrX6HgYGTsLzFMndDVAA9fpA5kPkMoa3HnzXvp94AVSvS3KklNpOfG8iM
WViIBY5ANhRhV+1kUXySha8dcC4zeTW5awOvfZal1uW2ue3q8jBO4VMoxEcJBcWsaimQiHaivZb8
X+L+V5mGryFFvHAEm8etBUDtkEnl5OAwwKF1F/puO46uYkokCNy9MQen1D76ieZSS9yVJnbyL1LJ
y/NglLeDjhWIL/wWjD/ZhLGKcJ8VN505Oenku1b66hcC+bd3aGphT/mew6rkym5MHiEpsrM3fUi1
wWtVp+g7ux7yD8rY7Ckz2UnLazbTHepMuz4uH4yYbLtAi7wSnMEz3XFI7sOUjIz7pGgzO5bFT1H7
s2q5e4NTPQjUmKiHefRTjdCV+PVJ3bsQpPimxr6qrH0QFDspRf+kfzJj7h6gTHl9m1WDEwl/1CQ9
hOgccReQVXFjyS8BmUqGhpPKu1HvSzu2KIEPP8ZEdJsYDIxFY3xI7FoX7Rz94XQMbzHMcihRHSce
xDF/RvE7TIQFe8BNnFLiVNqGxzOKcpFnNQ+JEt/waLU9+KaFHj6kgpU+aaFRHSCim2TMXbKbml6/
KZNBdXTR7IVd3OriL9WjbQ8/fByeqJgm/kHxfsl+9IOLDwWBtq78Hx2ZywG5nvLfUf3o+qCnJtIj
Bxklzb6t553yRmkDSnI0BH3sWJpkV+XaBtZs2Yz/KwTmMyo9P0m8kCH1mykeoqGf+4HVcEuJGQMa
hM6o4oEEOlUHz+1QLtyCH8zdvvN2FgP7O+pSS6NA7qXoI6LK5S/P/13ks30uxdR6yxtg0VL9a3g0
qOm7a6ANlkIClJjyaNRE0xaR6mQ7KqHkXG/OrUYAwaQyd6AplqDJSZbL0g9ak33yWaCdNBerr0dY
9k7/GoQB8gZsFsajy/52khjoIOY1lfj7DnhIf68+/Zwc8W6b3rWkeFyEmkf7Dt3TGYWSeikg7Sy0
lX22Hz734MUdOGY3w8eQTO7r9bG9cbmWKwHGAwBX6M2QghYoAqAMVplZTB8i+w5WyI4K20J2p312
5x8FgEXBbuwd/desnqQot9vQjPUdILLVwDDA6TAWQ/ZHmaoSVzeYCdHxTrWTcFQp0OiqI9VLLGt5
FSB99S+lT/6aadYMPBoFmvpbx/fdTCO9ZVmUIshA5D999jGvD9dndnWLvVs0i0Z/15HTakIFTVQ2
KFIkblVrnyMruRWy/Pl6qCUm7G0snFAgB1GLt+CTna+aZOyKoI+wKalRmtZB1PjjqT6Yu/wg5Lvw
o4R3gXxMPuZkVP+SkDiHnhXqFRVKrCxdALNHTjXdgt1nS1rjKnJ+RCgO5QJ145xcwD/ewqDSDfYb
ghdligUoM8FIrpBoSVFXuimDL73V2NPwH6ZReh9kASToJymDiEKQ4E5DWokS1+ystquEW33X2NIf
cpofyp+AZG/bCGKmQyz24VnsxSe0eOdHo0rsGMEPmk215mQDXKcyjO8jKbsbov5QhCOFeOGUDlvI
l/mvX4m+JGtQWUwkcR659jh7JZo3/s149w/AixufccmgAOPKvtCJA/9QtqlwAlSKTZd+hN0grKd8
NL2d/68RfjgMwl+DGohyOayJC6PBKjPERBwTzfZNAZsiGt7Hsk+eqkI1f4dN3fxoladKztVfiWxF
D2ItQx2vvcQRvNT2CmE8VkUs4uJC1fP6zr2YdyweWNMo/cGysC50djKJqJLRapy+/lF5463PW3Vr
k16cRXMYdqdK2gRzZAnH8ZtO9ClcaPYMOOy1eI8j9SGrKSlb3obIi3yBlNFkCW4K5h8gf2Rg+udn
ke/LfdPXVIK9b+H3jGL5s2WrgH0Fl5Kmtxu/ljvLNZ7DJ2o2FEP3YJ2eg9+bAOALBNIbyxV8Ff4g
UMaXzh3U1oPGKArdnuHGqqPsKMelDrv4pO+TYfMYvMwRFvGW96hR9lZSvcUTnXlh+6fs1jj8E3HK
BTmD1Syj0YwiuS4bDM1aHBWBIfHpsogCQ2F81HJToMQoHDxf/FTTksjF7hSP1sZCnc/XswOCmCTA
wNZMDcThEjMaWGqbVQH0n2JC/cAPg/4Q8og5Kk3Kg2DIrZ+BXGkbqd3lsp2DUu9W3tDpb9feuys6
iYTYGxRBs6c42lVAZKfuQaBIIRvSxvDmHONieLjJSNB8dNBDi8saDgltu8KkTl1996fPWrd1taws
x5lL9P8A81DfDSXQ6z5UGgIIR/MQH/1T7LR7Y+Zz/IPz7uKUnT/Wu2DLy9KzjCHjJKDh9apNfwTL
zVDfuX5yLRH2b6vwfZDFZVmGnSrXNUFmADNwiGTPDjd2M+qdbZ1RK9umJM+b6NpnWqx8ujzdBNhf
o2u0U0/ive92dmc41iE5FryUro9wbZtxhFHAR/IHYeBFMC+ve/oSAdVoo38KEvVRmfZtoPW0/yAt
0BpJxeT39ZCry1CTFAXnpDkrXSxDoYQ8B0dCs73eeqZpdkyob10PsbqR34VYLMQErScxMAnhdwmk
zMrnqT8NH8Ddj47QWAfNCg/XIy4h/X+tlHchF8uRSn1aZxnlxxkUneO28pDt00PnNC4tocyNd9kh
+G8x4a9L8DGgEi1uoUko6lHuWSkdXCVndHHCMG3BFT+0ihMcyYNj3tRNtnFgXT7f5p3HS5dP9yZ8
syC9xrnShB5ERhtckQswgFsAuvLJs+FQHrdA9esT+y7a4s4h4w9NdSSad18+DB+iHZQ11/sAemAW
jXLaz1tlgzdbrYsN+C7ifMy9O8aEPCknmkgaD43e1R6nverG37jUn4YbAHS74mg8eEfqz7a4S07+
LraHn+0tFpSOfKxO4X7r91wedLA2SOxEC4enS5aP3LUkb6Dwbd/Ta38/lWLU36eWHhk3A+DkTUn6
ecufD19BfAGuMdgoVLOW4G1Bb7S+F7jkBwwvD/hyHc3+BCII44fOVe0JfYDhIB4DaEfRASq5CzRy
YzPNC/faT1js34ruqUX/Sbern5DjvUOKIWzsiNm+xhqsOZjRprXAyjJj1LMkjKEzaRcWKGZVDCNH
LzVfW8XPbXqsZtJG8kFA8WKYbhh1+dBsai2tfdv3URdLLQ2ayo9RnLEDjQcXBWyzvJHDwL0+n5cn
LgwKHgTirFKF/MAiijAqbdEW6K/MD2hHlSkoi7W+EeTyJpmDcCIokH4oIi1uEmv26+70loSNrlul
y07WJXZefY79L0X6kplb2luXedNZvGV1L6mLOG9j+qjtBKbTs+v2kHuPxfj9+tytLox349IW50/S
12HaYTnGe1k9qU73mD7PPEkYw68Kx7r3sMkr2BrZ4nNVtaUGqk5EzZYrYCH7SbbjW8ocroc47i55
qGFv+XYx2P4mqWEr9uJKEYy+s7qCr9jKZmsLcp3aSeEDui3KYq/EYbex1Vfj4ayA+7Ol8HRbzK5g
Sf4UyzykRF3cq1l3o5tj4ZhJ+qsQg3wj2NpuUxHNBJFGlUVU5n3y7mAvTbGVpxB+w5RqN0X2pS7r
QzO9Xl8wSztrMgEWJm4BPFwghyCgdh4l9VGjQ/Z9/nytG0JYdPtD/ptO5d76orqzu2J4KFzh3oDx
WspO2zjb9cbVaf37NywViVUphwijc4YDDRHvplzoKhtBEf8AAiz/EKWpuiEQuza13Bf4skicAZD+
zgddKENJCYE1G2NEM6nfC1okQrfhMrYVZB71u++XlGqatMABbKnO78T4d9x4dKR/Xv9+K+kNsnfU
EiQDgjwN48VQWtXw2yAgCliT46TdzBnH8Dxfe3lJFofa30bAeY0vbzto4PD9EWC41PXz2qDqK4Xj
2chCsXcMZfIit/dEHzzWAIhw54O4xuV9UPvO0cJRSZ2MbQPvKM66HwoOb8frv2ht9UDC5ywH3sI2
WcxAqvG0lqJaB3IYPamh8tNs2nul1ACP+1uVlJVvisgInhposKm8SRd5M0CWSTaTkQfIobrRgkMK
9E11fJEmOlgI+CegeHcz13gWkBHqvcQF0x389ih6BywT6Wr+TD9slZJWLsyzH7V49nWhJXuVAcZQ
ACVIGWKngcq5PseX40axBpLxDJIgSVvWGio1mCLgdJRh25NZZ7AKv+pb9o9LeQGOIoKYuk4dBR3B
i8bUJMaxWY45HbBkNyIlFd0ltZvdqC70pl1Yu+aH5FbFn9SV3Hi/9bRcHeHfwZfK1904HxQJwRUW
Tt5CKBJ+QEvZX59H5AyXuwcyJvq3Mjw8fF2XOn6SEmFGL1GbD/PEqXv0ybwJQQOZMiBMFXrXstW+
xkXzVKSaY8WSXVTUPCl6B+BR+Kxhld908o/QSO8M9aMk3qhFa5eadbQ0UHd5AL6z3te6vten6B7U
xEMi+r6jF/13q09ujKbeeF7NC/78NNBh5iFLZsoopIjLhQH6pQ6ASNNMNI1by6/vxOpGBXqTkuBs
aqQujRjeVghqM4rE65GuylJtZxICbeD+pRWnT/i3po+d1KcAhPJbuliPMLam52SQy4ME68ZVW20f
iMot8j0xcISB+Y4sQIF19jWuvV9lpj4Fg3HjD/4HCfYC4Lw+Bys/KkcWYfgU6Nbv6x9/VrlcTBaz
hD2TrqG0yzNpkT4M0HTomiSeXSTOtBfhYOaqXX+0fuSOuaNVAwgAoYfItXbii/kwbCjIrMzeefh5
bb67kHJr0ns1TD2uCjE7SDvsb51m5zV32n4mn3JkwUUDcf86l8Bi/jdw9vIGjvJxsxR8mX6f/5RF
4sYrEZO+npkIP0G/uKkTu/wufupeYTodyRnrvQ5o78OEyCMEnq0bbP7j52uWCiayAhaVcIj3yydj
Jk4jiEoAy3MdGsEGGh7dsbNVW9wnR+FG2Njzl/fTzLjlPazCL6CvvsiwukisxrKCUdOYbZrahRAO
30od2XjYaQIsilL5l0rfbzmdrnHCWCptDHnZvs3CNlJSkD22JH4O87vU/ClKHzfW8uV5STWTtHRu
MBrY+izWsjmI5Sw7CrrcnTnu1VP7MUQe9GCgBzi5kb4z8n8g6nF53BCVUresIrvIqbOIOrTyAPeP
WzUCsNy0n5QuPYzynZT9HsQtnba1EVJN1VCf4Bl60TVpGj8KBni2QGZyAGIsF++73mytxq0o8+X+
blNyqQ6Qfomit9ot5IIHMYk+YonwfP17XS5C1GkRQWFNIIOAzsR5mDTFynsqSZLq6q5TGsdqo51l
pidD+3I90FJ25W3xvYu0FJURQrw31IpIYPeOgRbswzb/CIgjsOVBPeKi8qiX5ve4TH+0YbChSHCZ
CSH2IuPVasxyXRcSM6aeeI1ucokHeeMKQ7Vv6nbj6bCScBODO4+DnGzooj8oDxPGsEn2FzZC2oHG
2Fe37V44pHugWhs8+svPRjCeKdx4CFzTWzr/bGYpg3xVemAu/rMqq7eSfDO2BzNrN5aHdLkMzwMt
lqFRhbVfU51963pmj8ZttANka+uP/g1Lc4+6ZGpPXzeWylbQ+d+/W/uDqME8nEdXu9IeIcQ5qvAA
hYcqlnHId36031bNWemSnA91nvN3UcdITerJI2oMwhGGgGNId7pW2qL8XA3hU6S/WNlJCiq75XRL
BYghY/9vQWxkuggGqboBkg199MUx5tVBkQ3TYNqdLEEEBcK4JWrxpn5wfsmdh1hc9iGPZq0DIW0P
e8CQuluUu/oB5CKXPawX8Xvf7SA6hC5gR3IOZFjU9rY61a/ds3EKUNNDKB2S2DOUD/V2C+ezvofe
jX+xrFs9mrRU5MfRCtjnhWMZs6qWO/JLpPErfSPn+kq7hFQtJnyxvJPJqBMsYOdNixOjhH4sjqI7
/WDsy4OKmuqcfiUvfWhbBrqfcwNw6yesnIvnH2Sx2EujbwqhYczqoXwA5b+PD7OKmHq7KUe1uq3e
ze5igftjqCMpwGB5MgW47Rl77RahXrSTkgcR+O0/anCuHL14vFD0500zg7cWw+uEvCwGA4qV3H2n
OA1yfUuNbylYNGf/ZyEW41JTyUzQ5P7r5BXd0slkYCqxM/V/hlvMWRoEVNV9uq8lJ+3/JPfZeNh6
aq+dkzrujBCpaEGKpHTnh0cwwtIrS7YL2NCbPnFVmDM75ThLU00n4SSKd+aPfyCAt/JsPAu72M3o
T6A7MIF6nft1AbKXIT1Chxf/oTsYX7eK4yu3zoySI72jxEH6s6hyqH3dplIug5NTPceDi5TR8C9L
VMwG+/rGXGpuzd+UUBRSZMiEVK8WJ0GVIw3T+OY8n/CXQgorfwIH6qVbuWlHQcNVTpM7q25t5V0r
6/Us8OJEyK24RhOAD6nUw3ejjsHZ88LdbQxvZSueRVnsiiwRgsYEkMemD8xj4SEZkSNhPR92HDj+
c2pGtp6zJavNpbo6QNC3gApm4OSy0oAiXahXKTMLB+VW7FQXeYWNr7c6OoVkSJ1Tcsqp55shT6rO
xzcJbKie7nUDqHmFZV0x7Ddm8QKIxyJhIIpBkFnAfrFIQhO9ENMX5uSEx+pxQMkvfZ3bqZsX07x9
F7fmWaTFqkCFoFJEwZsvpuy1RfmtcGMi/TdECGW0+RmKgrwmgsU+n7yqqYdM6k3qovWXqYRVmn7w
/I0Ma+UDncVYnJieYIExG6GGiOXPbLqvhco2IV1e/zzzV17M2VmQxWlhJc2Yjg0DsRrpPjY4mMrf
U3YjNtqxSB/akH/U1I0LfSvmouQJX7j3OTaYPPUXRM3dSMpaB4j05jABh52mV7Zcd+71ga4AynA5
0QATUH9iLS5x7YEVjlONgpidRN/wS3R0uXPKWSOwnI4wKl0LVYmCOpOkfgiSLT+dlbyVcjuvG5mG
DUzZZXQJ8VUxVaK5bMHwjP101N90ysMnzRHtfyCgOW+r8w9Li8TkmkPLDhDF0lknBx4Z5HJv2eJh
2puJDcud5gJkPesADcIZf+gbr52VCrAxa4PyQJ1lXi+6sn4zGqMkTBYbHS6bqO/KLNsru/iUOtKL
+TNWMrc3XnLjpWnv/tqV5sbCWmmgnv2EZaO2MOln9DU/oXYBDVaf/MKzVXc6zoD/Ca8kIYJDfb+t
snm5VVFnUkT6cIjcsrgWicXIu1acqQ62LsYfS8t8rBOQClEAY29jFcuXnxUhRLCRGOVQsV3SC8zW
6qcG6T47S0td/qgZHuLdXZdKticr/mclhMyjD1P1dWwGv3F97u3oVjf8Otz1llxNtozY2FZhfG34
iji3GGiu4qSxGH7IWZg0XWXZkv+iC5ZtSK9FtuULenklGkDd/w4yz8y7l59YA5RRSoJMsCRR+UKl
e2NyV6C2cwjaqNSLFEhSiytxjEwpyQc4nua9fOruwlvrtoOk7wrOtMt283/Pz60ZTizuhntzT18s
3W9lqavj5KAAHCLKpFaLH5GIfY9iSTxXrABQpF+L6fn6Glr9WjqiGTSFZFphiwsZq5VZIwCmY5eI
r34tfkry7kQ+tVFrucxDmcR3YRa3sdUoSa6YhGktzYfDHH0LQ31CnC39wrW2xYu6rEmfR5sH/W51
QIpLPK/LgUbXygPygPfYVSW7rvQR90dCy6Yc6LaF+ek/TOVc0tSBL10CUbyG43dKGGNtst2tU5P+
ttoNI9GVi4uhmdhGUYKmdbJMoDIquabsEQTBoKcUqGu9563boN27/VZZaTMQDDcjHObo0XBhns+j
XE917QtIAs3q1dUH3CXg5Ze/89hW1Z25A2Zzk+/Rs1Xt+ENE0f3ofUmO+m0cO9FhC51yWS9GPgkm
FQME50D78vy3aOokx2kQWraSCm6MiDCiQZMQ7aR4oANnbbSHV+oa5tyEN9HB54l4cWMao6wXw8x2
F0/h0fgcYMwD2n2nuOk+O7TH6yvncpcTzKD2zjbHmnCJ3Ghp5eRZQhtj8pLU7mDq20nixe71KG+f
6zwLOGvVLMP0RqB1iUfXyPjgDXZ/iqDNoldKFvBF6mx9TgtQ70GifJqcwm4+RQ/QyLMJc7A3cejM
2aqkrI37fRdtAeiU26gv0N3zkD4Jnb752ZvTxoPjMrucbW80bDjpMtClXRxvKpBfXRXgQSdmiDIB
wlGTeezMAuky1MQtLMeROgn/XJ/otWGZaF1SXQDRf+FtEYmeplqeR9AAEX/pTmy3HtuXxynDYlEC
ZebBfQGUGBt4fcOb1BmqGn5tHXTrwbCeC73behhuRZr//bujFKHHFE2hEOULhAVnaxLOA1saICnU
u+uzdnkTmbjEccuRNnLcLAEZUT524mhFLAaUALvsT5KhZqVph+tRLo8RGkHc58Ck4NVd2M0KaeXD
O2dfZyhguOGEgo2uDOiT9jn9pzCicNFulIhXBkaeTxUGf1v+YUlwDfNCF8OaNWgqOSx0E2WS+8yU
mntVa4utpHfle+GWSIqJtQzawMusRUoyrRcFBTEDp3cTfB2CHapIMdmKgYJ9ax6DY3KkHhTut/Lt
FfwZpyWRZw1fDullriJUlp5ZKkqUMzwb7ShEKBuywN4udnNztjzNOvqom43Dng55fFQ7gNvCThHs
rbtipRbFT9E0WkezqQ385fNVK/hDpCLQNM+CtJ/xtMFO15xBuRlwkv+Q3/D4OOJkLGT7Mf8PN8dZ
7Pl0eLdjpCwp+hAzI1v3XA2LPrAB3s5w6nEP4RABsONWlXhtfXHCAYLl9gCuvUi4rbSK0KAloNT/
MVMFtLRgx8r36/tm7UJkWH9HWWTcUq4Y3tQTJcEEVvwdACsAz+iUv2AYOPlGuvhWl1xcVUChKVrO
cvo8lRdj0poAUqExgK6FcwsYVdmXJ1g2VBXDY3l4o5pRO62P6DuLmxO6UhpGleBd9OVYkeVTKm+O
nroBEkv4o8yeBWlvi8N+QjbU/cssYXPdzn/42rAX6zYfurKVwhGEP1kHnkT3hfJYuPlNwnoNumP6
Hy5gup94too8dPSLylXi9b5oRJ1nlwYYJb12/Gyribx24L4PsbhA0mIIPS0lRPpnhLrX/Wp/pwfD
6Xd05Z7KO4Syqf5tC/iv3MEIS0BNxWeQmubyBCizAr5ggqiLMjUfxij/ntfyxtPp8pXBKqF6A9wV
RBlWTucb3awnI0I6CYNIITedmfBOZR0FkAJd+y42cLjQoyep3HLIXtvuujHXrgyKOhcvtsTM47KD
CGNrefSQVZFsl0LyewzMX9d3/FocwsDHgPo+szzPh1cV5qTXSLXaWW599ORZ4jhELHcLj7h6sDAS
KtvzJXnRohDUSLZq3eBguTPxAYtd/1S4zad5h22bKawUhQDrUfXjBbFGainVaUqsGiHGQf8hIWl6
mkVBKOTvsviUSc/iXt6hrLqRdKxNJcxO8g1Iu7PeyflUipnvFR7/QeDFfw59/0uga24YRPvrX2yl
6DYPbnbqnlHgUJ/P46ihP+K/qHN8PNemo9MUL4vfJh6TuN4LToOsjZ2V5h7tSJolzmy1tHWCrY7U
mD2e+JIrkApfG1QEEz07n5C/kVILebYiuK2rLRO1tc2Hv/pst0ur6QK+q1Rjluki+zsw45vMehnL
fQzSTChRUUO51hA+XZ/btfMEAP/sngNihPT0fGrbYtbRkZM5iVMemta/Sy1/A/Ky0lcGXIaXBHuO
l4q6fKxUklegoEyxJ526cAdlxp9NmrO9EWXJrujU70NSJc8yZh2/+lCrn4IOPcTrw1w5rdmEPFmA
0mM/u1xBaCEMk+iTtvFemskeZXWMi8baAYAHXxgGX41e/PePX9RlMEzmJF2pFybR2DV6QJ1tbKMf
Yxy/cIBuhFhZLDyq8R2DFcHI1EU2MQVS0GDzYtoJzxYaDbnIRoBX/RSlHVLjuRDcSmkDjFcPClXa
mNKVlcOu51nPE3+lYhOWtMEEkUZUaKnoik7NozKEW0tnHsEicaAgxHXAx4POsnw86TjM5V5PXy1B
6qD6ENBBTyhXJMfqfuswWztCz2LNs/0uwW3wBkRHkljqQdsjnZ9/G9tH66Vw+90MdHaRk0kApLrX
V+bKyQKVzERKByM3IGGLs81XsM+IxFnNvOpuzaG+1waEukQv2prKtcUiY/4Odh1OPtfs+fACSYuy
UKZtUOIfkxR292R8zphRtMPIWtKvceeY++qQ3KsP2u4/jPFd6EWuZOXIC7eg/2AaYMRRG/hBFALP
pKJGdPw/hAKjjzQQWT2lrvNRWqmciJNKR6gTggR/FDnM4tsgrlBN7oNc3zJ5WdsEPE+QuYKcxMmy
uAHjcozHMKEkounDbpbCm4wv1wc0z81yB3BsQrMCxsqwFusjx/0i5PnN3GV6Y4+aZ+2SJpUdM/Ya
WzabjWfe2oBQQEOIFNAX1d7FgIo0VKdYp4VnqNKAymTsBT+9SvTH/3B68ISdtzaVsouyp6yFmpBS
akKuF8+LqEhe1Ex6vT51a1sLBZf5eQfg9iKjHOVKH7pEo/yoAp7r4t4tY6m2DRxQrwda+Ua0At9e
ViQIF6T/RrOqKcHNz1ZRkneyOsh3WVObwJqbB7mI//0ngtkkv/XiqPQsm57VMKClLrHEVSE6aVq2
M7GdvD6glU4uxUVqcQrss9kEarGNOsnwCyXiDZCplDQiUFrPTXOwQt+xIjRAo3sj+DGJ1q2nu56K
0TvcvY0FsnJcoWcw07dYi5f2YNIQ8rybC3QcEqLTNCXaMCoyn8HYn0JF+Va09Un1wv3GwFfWDEVV
viGSYryxlmyRvE/03EBFkEvAP/bhsQtsoXamH/4BceJd9w207ij8A4LhSgMEL/N3geXzg8vsYyHH
WIKiESy58ttcmJ8Jjfrn/6RsNMfCb46sYYbGLDZ5NZRRXAYTQm13SG/ZxQ31NOmH4P5lBumLu0DZ
C5v4wtWplenSz/WcWRLmfISimhtFkI24eJbGj3EsH8Moe5bq9Nv1T7iyGXnz81DgkbcCSBYjj+tU
YXCG5qsPbSWUT5bwBW+r5qWykuDn9WhrjBmSrxm/pJEHISpwPipfxqA9iwmHOcnwMX7Qn5PkjbQh
2aWDDJ7mKPfG84B852wiut3MWjmw6a1A39ApClw2Ovtca0Q/qAS7iP37MYuf5KzcAD3MQ1hcQWch
5p/wLjFS/SbyRyaSPeEdlGN3rFzcCTe5+2sfTpkliliXPHyW1GW1wjq6NQSPq9t/jAoBdVLIvUoF
sFvcOt/m3bQcEhjQ+UGAd+7FNTeYgRe1SAUhb3rX6dIuj59j/XuOh+34VcLOLEwjWxmVfScehCjf
ir72zd5FX8pMjdUY0SEm+hfEW12cqg6503RQCIX72ezO6I5bWMKVvYdi8v/Hu3SiG7rcE8w+xA3M
9G8zLXqwvPqrmcobF+HawFRYtxi+zrWxZbJSYmWmZxJuKlX4Eb8Q7twfG9tt7cO9j7BI0mM50yaz
IIJ5r/z86/3/k+RoNlgOIItdj7YyHJ7ivKuAKOBVtqxAj7ksaIWgefaoxG7cfu1Uf2PC1o6PsxCL
Y9+D/lfJCaWNmqy8Vu69+JfSP2hI8e70m/Qmf/La2yx3q/CoJZiFHLt7RFc3hrmyOM5+g3K+v80C
CE7i8Rs6UdvpMdK+/vceL5Prk7kCjp4LG9T26KXMD5FFJjtUkxdEFrM5I4RnvclhGu1UEtzo53Rs
8lPndK68Sx+l6cvYfxp4JCTtzu8/bRLE1z/r3z9ksYbAMiDR1/FDkKfOHkvUnx18ccqX6+Nde0+e
jXdxM4DBrlOxZVpxXNjHbnmfhXv5KxKUjrgDm4b0Mf2MLYjI6tg05G3omoicoYtJHmW/7PzBoixt
NY9ebrmpn2x8yLXkEFvQv2Ms5q/UPa1sLGLMazZDL7SU9qH2NFsQA9g4qM2D1t5cn8z5Zy/O67OQ
i7kMvWr2WqbSGAt3U5w95GF1SiqcKhJxp4W/rgdb35QaREgRt1W0ABeZSi2V2tiElG7bU3OXutJn
4yUKkIF0UfPeBUf9CB9EsQFEf1Ru8setvtfKPWgAieL7SQCKL9ApvYXsiydxD0695GRQYepIfg2R
1A5GdeMpsZZ1EguasizOcgEXd26Cgg/SRLicyI5OOyhH/7Ub6ag2Trzpp7zWfyIpk2nu0w6Xke49
P2h4T5TRYFJ6j9JhQGw812K7a5NkT5UnP/RxbN1EsWLcCgoulgGOm7tuyPw9/lbSvq+Tn32Wyr+n
QuidNNa7jblYOwUpLtM3MqDnXaAbWi02Jl1H+KbXvpQNiLhIcLVNNvrax8UJdr6KERW96D74ZiYF
akoLTpReO/NlkDgIxWqfaV+vr+HVOCiXwgKcm8XLc2DyefnqPc4eZRIbRy/NsfRjRJ/A7QovU4EM
/fV4a+0O1uoMD0WE7lL4DgOvWE0SGhBhgDeb4O3qNvsw9NmLEiSS63vjY9aKP5HNlxwEBmYfR/mj
51v29Z+x9hHBqsMMoTI5U2PPV5inpurU+ZTPWyH2P7Pia4ymRNpxYiFuXN2roUABIyxAtnpBmu4x
2vAVrZup8p2NuZqDqlenjvvrA1o7z62/oyxFH6AeRmJWEiWW/Eq0ayMPUdEa9KbamLmVBUPCBrRX
ZdGYF3uz8sYYsUyg91YdZHfqWD23cWW4YSm7edlsCM+sBZMA9JFTkQpcVOkE36yVLAZSMSjttOuS
SjxZdPxeJtWqW9yS/8fclyzHbmRZ/kqa9lBhHspKuQAQgRjIYJB8JB+5gfFxwOAOuDtmx7LzK3pT
H1DbMutFW/9NWv9HH1AqiYEIY5S0apMs057ikR4+X7/3DBU9M1knhhHysjjiDBCLvSNyMXeIAjXv
diqb7hStCktHhF9P1KnwBhQT1wWpfVK2nifjuckL0+TAYveBhcg0sUP5NtwKHKhkkkXWwN70K/A0
lNCFgEL7cK5EdepaPvgCs1DSrNS2d2t8Ae3Kjcq9ANUdEgm3xXp6eMrtOTmSEwkaF/cG/nEND0Dt
2WFupYqbwvAK4U3uJhe5xeOghackDMoN+0LmvF6ZWKVrQvVh8fVQnzpr3EmWGDB0nKBHJOo6xZ3d
l+ipshqXEBEEc9CInGiiDZ5n455cq0hSOhY8hVANmx0paaHYmmLi0mocd5Hab7IjAUFKqkLV8et+
nQhyXOS7HKBfgVtGLeDw8HLgxGwwRSIOZ8yJ1ETdeRq/TBhvoN/DHLjRndNdnuboIKxCzRbQNA8o
bAt4u48l9ellrxijVxRkcHzXVdQwN3yDjvYir1XnOwFDZdklhXEFo8cKFrZSnCuRH52gH61DdBYO
AidywEk+Uj31Wsfv27xc9gr8akTFy6XmMG/99dAel5CntoBTg1IveOrWXF0gywdCIMPk+OYTjOVk
EU7iIiSCC1Jgbap3746v2tBE/aP/oZ6D3J/s5x9tz/UG4ERCO4+hbWEoKM2jZgZrRACaOl2e87U4
WqxTN1GOQ/bWmMjbs6dc5g54diu9AxiAvqqzfK3r9FVwHUpT554BR6t1agrr9UMoG+HS9PmntZOM
fa6KGr0iBCOq6uOTAtNe37WGXd0U13lfv56Zw+kAO1qtqOkgfTfdUfPcbJPWNPVAFgMQTw2MJVAA
wbB1wMk2Fvn1OaLdya3xqbHZaaqbGVZhi61BjfsMIlpIVS9kWgSGy3zYr0CeQvXzbDzzFD86VKdB
/dTqbP4cpBuUQUGrvQ2pElNdc6tZ9y3k0K3mlXDzDu5di6+H9dTq9CY6tA6tOVSYZue4zKEX6IjR
8Q272eZx9r2R6pvozTM38MlmJgQALkik+ObLpR3dxFRxsAB7RsKBZ98gkb8gevZnIwsMIE6U35uZ
vU2TwuOJItEbyJYsIfv4Cs/QV9iM7hsGr/ivR+7UDsDyR3XJQURxdA3ZuPBtAttgv9EqQPczGPDE
ZN83bAnDrotKO8tmPU4pQEUXJ/UHVAMS7vPwlkMmvyQeloeJC9656i4mp4nmATJ69+PCTIF+PZc4
PH4Lz5qcTpxP2zz3RssYbTSZUN+NKnuBEngH2G2S+cANVgvougfVW+csQPPesFBtzqvkH48zBFAR
0SPKwKP8CIBrOzVydMh2+Mq2huqaAWVmqi6n/LqyqOEBBfDBSqYhch4hj869xo8bx8ntAXGHLeKY
Ry+KrElKC77Xjl9wo7tKVA5rQxk7SyBnkueuteiyhv3jmWDyeLPYgFNNKUcgHxBMTp9/GnSPQZ2G
9RNxAhfiBeQT4euqpnQLy8Dq16b+5WX41+SN7X89P+u//xv+/MK4rLIkbWZ//Ptl9lKxmr03/zb9
2O9/7fCH/n7F38rbpnp7ay6f+fxvHvwgfv9v7YfPzfPBHxZlkzUwVHyr5M1b3dLmoxF80+lv/nc/
/Nvbx2/5JvnbLz+9sLZspt8GW/Typ98+Wr/+8hPCfR2r9V8+t/Dbx7vnAj/5z3/8+z//8Z//9z//
14mfenuum19+Usyfpxct4hMoqiJvYZg4T/q33z7C+xK2Mg7EbF0T6CZMUsmqJv3lJ8v8GRh1xBm/
ugShjvrT32rW/vbRBJWffLTAH7UBnPvpv77fwVz9MXd/K9tizzIUjH/56fC6tyDziILTxAlD4G9B
r2122lUgublGk6CQl5Rhbz24CnjgUJc9D8CfRu7T5fvRFHYZeI8GhgJx8LRPPi3JVlca4oA15fcK
3Rq9hlCx0XzpmftEskjPim3GIF/dNxtvSO5zYd7ShvrFoCxGam01R6z6pHr1hPpGNOmnRD6MprIS
xriuCNk6PN9zsJ5oza5sRbn5NK2/DdvnYTLV6d78I3T49dsjL6E76ALQ1/M818iLfkAKLfZdYEwX
rqJdtQNOMHMsAEiDE0ApgraQF+YVz/IXUwjYtrgBJdneGLObXt8KTh9UblwofbXLSbp0n0yYhftx
lqyNdjIJb8C6VV2+Sp1xbTkSbnhyRZWNafAbGIG1gaZ2ixyyTDhGGr+yK+arspRwrJPbJEmf+lJo
vqIWZoga6bbXcJBLb5vTfC9QMAX040nGwHyI9EYW3jbpXGBawGMfLB1+vHiDacLOkBvtLnkvEZ/Q
aiMNjwZUgVe2xig0G0XQUOMtLVPi12q6dVLl1qu0t9p0tpL1l5VMJUx12ZUu6iokDB47qIOFlec8
OxJKQ7HZBlho1zbN6sDRBjxLJPxE6w1RlUgxkkd7lGGV4qs0tthy4uzjMVk3ZbrMa833kn6hdnkJ
BUMSFmm96br4uofNVBnDQXsYYXfpQt4O4WPr6BeKke+hJnmtlcrKA0SQ6OmOQslkWhyl5CuNQfw6
sWSIeWa+maWRVxGQWPuFrONnovJVA8nvok2/wQgk81mMFEb91KlwInWx/lym+3CRTJv8pqI00rxh
mSXDAr71UZGk66HQbwtv3OWUhq2lfNN1SO0UzX7UxU5TB6ScSTRSkFBqeyvg6Nhz+9kd0muoOt8I
aKwq2ro0SJTr2Z4T9KiBDoAfs+Qm9sQysfurLM0MrBxlVQr9KR68C+LKoDe1i2TQTV9nZRL0o7wU
/WNvWJcFvIp9ODDCzhN+azZe3H4KvAcrSOnztlKDztQeJNx1fWSNDZ+14w8rTW8T274hJmzgWFF5
gejgRtq42Z0rq11sWINflFiwOF6SpZ6UPnRrhwiitNRP4WcVJIUOmkvdRFbcastWQk41z3kcZcQp
gjiH5yLVGVvCWjdQCoLfjLNzbedsWU34l1E0j3A3f2HWK5547xX3girpb2slMyNzfBAyTrGUemDm
hXy0G3eleXXvZ7katXDsXto2hRDQSGGMih3qZcYI+LkGCTMoBvrKYFzotHxoSmsLMYenohNq4CV8
VzSwzR0COIbv3DKL1BwLAg7dvtoo14CW7xxpPyHduBhtKJCSdoCatO7CIx4mui0jW97H31mKkVB7
/t02xQqP5m8MM90UAMSpGhCrOrZ56bq3tZ3eV3Eeujp/SWWkjPUjc+N97hRXrcy3Zga7CqdbSJDJ
hoLvLKgocmudqGVgEet54OS+Sr1rN83uE42EXStWFvQgkBH77hnCLxiM8wqK9pp4VajKdWzG71RX
3jsxIvCim5Zn9/CJv7Ecsndy6xl+7LBRay6Q6VVhUeQS97kxoZPtOdvRMJ8VPXuRJd3APPWt6sVq
4NazYy770Q7iVL/ICwKPSv4qYZfOHf06LqqVlqhrlThb6rYLbtEHwa+pZa9oR+4VF/b1bkOuTOWp
pfzW9bR1JRtoOJtLWbaX+jiETqyta+y/sRMB4MCAGgLNa8HAk3XJ2qvpFSFiZcf1vpVXDYJlX2mx
7hQ9XYomWbMkgSRedmeyAg6/KSxl863XK3toU33Hwf7cwusaxqza4ITgvK1crd6UhOzrUS5hMrE3
6/TGtqu1YisXRaYMvmjqHaQFt+XIo7LId9wYnzRTWci4Wg2xEgonuetYsnFl4vcCJxZPrxUvf6h/
UFgm+83Qgq0XN5dUazdORSKkfBGcQG9orFJ/hOm2AcUcIeGZKjwb9qgs8Ea4ubqZfV21LkzVM76r
BN/Fsb3lXbJsbZjpDtx5lrr6K8LzT0Vy31iBf+fB2UFQ998L9qI3NgVJ9fxX/X8Y50307q+CvP/5
z3/8xz//8X/++T/+9+c4b/qp34I81/kZBxyKFh7Q/QCbTQTj34I81/sZhYRJSMtElgwv199jPM3F
D+HH8O6bnpyoFP4e42nWz3jkQuwbISBqa/DA+DMx3hTrfwpdQKnFgxbNIM+KZzrg5PPAK0sAv1ah
rK+k67hH6Zy3m0T8OUYx3pRTMxpkIRDMAvo3TwXKUQC4Nco6gqz0tqUEhkXpstSKjYBDeVwF+ois
mXkmLfdR8Tvq3IRbQpN4Zc2xjARd02JYeUbQ3EAU2+WLtG6/e/WwtSSshbxsY9tN4iep2LRuCExi
hETGLunSPWZAhTG7BCCxvdM75Uov9OcMV5PmZU9tq1zFUr3p+IumkQevSb4xQ6wViE04Tr2B8/L9
pzV1IsL8sDo46shkcYa8G6CZc0FbrTdiffCGOkLB5k132hDPd6BtdHBC06grwBwxKBS8bBf/w6QV
xq1xrRGe+5DsuYBNWsDrZjm29rfEqW6EvBW6iarokuXmdmRGYCq932XbFnbv1WBd6/mNQZfTMOgV
DLObEU5nNtg+BLnLxjsH3/4ATc87h5cOBPwBiZyY2YdLMDUtBlAwzB1s6uwa1gNYsNXaamnY+TdO
jWuX5a/EdXYGxphRuihgqNM1TtQBsdyZHMGdvawcb5EpfKXTdglv6RBL68LElTFC47F3N2Co7Dqb
JqBGi0co80cuGba9tHbZ0F+lXv6o9uUZWNuMTfvrkke2DZsKux8qBTP6hIKMuAMyZh3poGDKPE58
qwY5m9gjQdTc7gD+WaCODVeyNvEdalzqhbFvjE0epzvks7WgMSAJ0evnVJxwEh3teA9K9qhvIIUL
oujhcKuty21EjnVEqywq7Xjtpsrj1+t1OjQ+zyjSSJBdnnYdEg0aEFuzJgBAY8TI6ygrF4XqbhHj
rXT+DTLpAaVySdRzbBFjfox9tIic9CRXjIS/O3X60/vRbrRC5mVaR1aPJvVv46g+Oha5rYr8pk9H
qGqqj4l23TawQbSrYMyvDeptjdFYwz/qzs6y27hqVgw+zSwpbtyOXTUZ3VtUA8+lCOM4v/FgQuKx
CyLB3xDtpneTpZd4W02R96SBUblpIdyy2u9xJl6+Hk3wbU6MJ0gcwLFj1kz8c9g7qygdSolSRZ2r
JEhxQimlREZcGuZDqUkHKdz4AiCWJAQkHKRX01tTt3eXqe0qYVOxi764VYYtXNaMfWp2CRDW3kKP
0zRIR7GW6piGHUHlYsyyCzwKG5/lyOdLVPRXJdzmU7U0YGGB8mZTcceHQehrk6TQM8B+LN0EAn5l
e+MO7qPdQce8rOAVX1XlboSsbIqnYh5731LP6kPNQOWgSZPd4DRbZsNSNmdZNGruUyfdNxqzVTzg
/VFZYpka7h23vMDrshtWIt8aT/W4on7OR8NaIFk3BnYuUXyHDz0yLPdWKkJ48YamXVz09hL5nfe2
CqrUoUEb53nQFfYTUew67MpagZ7tEI159wxllCYwmpveKaC57nSI5wwXCoWDYi3LqnjC25MU5LK0
9dCarLaVdti7PWTW6sx5sTo3VOMRalCgEPmKa+bhuNCwcqDgBLJGjk/Suq5D18le8zb/3mQXate3
Ps3SwPTwaBbaPZSvn1juXSIdt4EIAITUpjONDvyuTxe63b8Og2/z+NauUI/Au0UY9K61WmsxPQfI
3k4ZX2QcLeVOVUNHl6u+SiwOlmLd5EWkKbemsMfQVAcsBtJfigG8V61LjEDPYFHQNnDP6jo/lTnw
qHV6HdPy3lbcMGYFiJBDDYWRK70vhhBcgDIYekH9UYXDeM63Tex5Qe+w9cAF5E+QQ1p2/K5UHry8
0pc6FphdtZeKXqJk6pUr2Q2jX6jkR5IMdShiBQvNF621ktJZFow9D533QgrvkqnN2ovbhaaT5aBr
V6k9Jgj0F0b2YNjDzchAtdEyJBCm5SUraEv1urjRFO1Mpv9Dv31+hk2iMsjuQO0OAczhnmNF69Ku
qEFZEnG6YH35RnpgmDILT36KLUKRmuI3fMBrRliq78jspqQpsthxThAG8IVIkxUr9TpsiRlUkn3X
HMUMxnQsfeh7lXmJxzcO+JL5xlBaYeuqt+PQ7mMF79LWdB/rGhnaps0vEsRncK/E89ygj0Pe4mWc
aOGodhCIRtYjULN4Wzb6Xd9CoKM202c97Wu/rnGtqB1SBAOkLHqDrZwsfwTga2kr4kVXtAxkvv7S
ScgbBGWg/slhhqDojxWks3xJx1stG1cZyd6Ror+S/QBGo1+ZN60NfFoZZCS+0oYVvusKOjE74KUu
qz5+tAov9WW6tFsnCYaKSdh3wM3Ro/RlzPIbkmHjZclNa+lDIHl7l/uOohW+SfWoxzU91qMbcJQM
4Hna3p05RQ9T7biMcCkhuQieH5J0CKhnsjkyUQdrrGkVCZM/FL28IbkSCHer1XAEzomi+lY/rpTW
3dQYa9277AnzCzeDFHdvbZIcHEjhWivRnnPY/Gj5aKl5MIWcaIjI384CoB5qOBXyu1XUus23yq3h
w6bawdpqiRFCOxPl8TpeWogFOpUGSGfpgeOtsyrF0ixx5lfI9BljvilNejmUzaoziiuP2N9jA6Jd
JSOhVkK6Z0yoEqjd9xYiO4ua2NDEdMlGzSsDApxaegZsMAPj/TraQKIhUQ2FbwdX8uH2UQ1Wabzh
VaSPuRWmXF2x3B2CticVEogUiQ25bIC9jREk+dRhZWAz8qR430UcJ0HrYg2m3RlJmRMrwJxkVIHF
QVRy9J3isbYaZGl5NJbO3mpFCnCVeZvg8WOO5j6L+euZJXeo2/oxCBPmz4KcIbg+EJE8HATNE0rR
eGMVAWDxwkxkC2vD2ai1cg2t3Q01yF3MtUuTaAB8ltHXjZ/oLNpGjm3iIEwL67BthdU5HbIeiwpe
4Y3d3SmYA9hQXpg9crG6OZyTpz415bYOugMCFdRGEPYdtmiBSOsJIjDlDn+r08FX63Rf5f2CjNBf
96Dqkg/ODgED+JnDuBspEOljiAv9rdHwAwU5EzedHAFApfDwA3sSqMjD72MLt3MqD0uwqzdquVMK
RIalE5i1t8vTc0i6GWrot7mGZgbEGMALQrOHrXkttZs4LquIW+oj8dpF3rMLAyfJ6CqvUHu/cTT6
0PfFg1ukP5ohW/EESI2v5/zoKYWDDVw4wHsh0wQ9obkZmqaJahzASYpI1QNjOujI27bdK0lXJuPw
srebNgBkai1s8zZ36Kqt83vw5J9LpSNIOQrH7/Icac0BL1kJeIDGvVB02i1x6YOp1T5kqPKN2fUB
ykCqX8lLe6w6H+zEvZFJJxoSumwyAwclRXLMUHCtuJj2rzt5ep0BQggIE+jnR696u1WgHwJSUpRw
89ZJcZFBPPNWGHZYdxd9C2Q/6zPpmzx9MdV2j9jgmy2x5ONk0aTjjmninMfuFAvMDnAbCRzQJlFK
BkBvhuZwYiO3qt4TeH3kN43Xw7G43otYB96YPfYNKikKvqSdnSNSTmtq3i4w3Cj1IdWJBNNsj0tb
SXDnWSKio7fRBXsQeXdmtE885cAcBw8fgn7Q0J6/FhMbRCYoGIlIJcrOZRpMrpuuDEQKBkdtl+s2
w3YGKG/99SSbp47OT+3OUU2Jl5YDLjYB1zjynJi2AYA8e3C7uAms8aLpJAlrFZ4qma2B6de+VLa1
A5XZAi8vw8tZN5Yocbcou2RXnVF7QLt0uFcFrRaWS5aotjd+0SrXFXJSfh7DG6JArh436Fopkqfa
yV8gOII1ZDZ1aMdXrVXc6w1CP5hdMnlNNDdBkri+FAXutRi1KjOlj1+PwIkXLcq3k1AtmJTIzs3S
B7LWSrVE/j4iCvYoHS57WNpaeXr9dTOnlu7nZmZLl7RtatttJyKkZm6KMhc+y26H8b7t6AKitAtb
ovTXt/q5AOHUuvrc7mzpQjrdyxDuYst03b5E4mmIF52MlyjVruMS8H23OjOgJ8+Nj/sfXA8PfPdZ
SNJDqD6F9QnocJDi1K16w5r0Wy/xwnUjbVvCpLC0y6u66i4Tm30fwOMmhEP2ECUokD3PFI0/tLjm
exc8YLxVJ4kb/Ht4X6BgnPUqxwIvHNhid0mDBzeiYdRKkefzW1dGbRFvFQC1qAiE8CtnrBGyIZqW
xgCfB5xsDcHztxnLN55XS9jCbaftz+v6TOR86pT5/E1nNxtrskFPE1VE0u0CpIsB9adn5COOEhzA
OoC0BUY4hGIc5AAPB6PK6Ch1MDYiNhrLZowjgVPcAszDMs+s96POTC3BSAjIiknXZH5DDrQcAdZH
S0OG26sohK837rev99S5NmbpmkQfkDbxYHSQw8OQSswRKRZfN3F0Onx0A6RcYE11sLFm2xY+kj3v
O6WMGk+9d1n22nFzlaryHOHr5MSAcQk+N2jVeGwcTkw3uMWg2mindMb7rsh/ALmwm5KwiPb+Upf+
aGo2ao6ZdMLiXhlx6ir+SLqwd91vokjOqOSdnp0/2pmFhUqP/eMIdAl1g2vApa+VAlq9X0/PyTZg
ufOR/gRfdTZsrbQr24uxAhQnXrSxvhKVfqaJkzMDJDrUf+CgACjQ4cxwVwIWwNAN0Y8+M2UYl7Ax
lC9dZ66+7szRFTGtNUg4Oag+WOjS7NxUO6Ak8KYqsTnpeyqhSmnjyQ55qvZ74di3oi4uRk/cft3o
ye5BdQtsXMhE4P8Pu6dVMbWxHko8FPmtGCEUbpXQZ6SLvDvnU3yqqUnxAiEcxtOZSnefc8eS6ngp
ERsLb/R2Hnx8/ERz1hxP8JydU/g/uvYwlnh4Agk7OXpAwO2wLbtvoBjC4D7Z0/ui1ba+m9w4Y7In
52SxTh0QkzwU5J/B3EeJ77AhplXMTqwOkyaLi3JQXlhMLgonOyOHcKoZd1qEKmyPMFezZqhDCzeJ
MxYZDlLgbAhEBbdVowq+Xg0znCheVxi3SVMCT0vE/UC/HXZHlAMOuxLt1HUVuFW+sdGWHd8y2u90
/Cfh0m2iZsAMoXkw+lBmQZ1s3ZlGpLfFyhVJ0GjOtre6EMHqma04Ae4O4/Dp2wEu501qMKjMzo4U
YFlGN6ZYrHD0ux6REE/gGI7yh8NhNpbDaBCuWk1lra3aXmgJcl31I0FYNVESsIEMjQakgTCUgMWc
7kWE8RC4mk0LcfDBSDYlA+XNISvg8fxaN1A65cszwztN00EwMuvA1MFP5ZM6rS23nnIQSVcBH5L6
942pR6b+OhgdkuI68gXVwtSr6Ot2p3E5anaCoKqAVHtHolGKXrQ2E9h5Rur67ggHe8RA4Pr5A3t3
+uLMIjq1VsHe+7216Rz41MlC4gXOc7Rmtjq2toCXs+Nj/P9Kn0AEw0Gpg7I4W6lAwEGbZ8BQDpaE
KLMbDGoaJeYFQdaUAej7dWunzi5Ig/ze2uw86aDVk3OG1izrXVIIcxsyspT7VD/Tq9NjB9EayPUg
ElBnYxd3jqAFN8vIhSWVUl6rHgtJJf5Sb/5oZbaPaDeqtWPrZaRrj9JqfVN2qIZYC/jJfD1s57oz
W+/QGs06aaChzmChW7xQ/dES+pn1dnJ1Q+RnEjpF6W7+dMal7XY446eABkKS/bth4+mhAFmkDYEi
vL8QQqOs+1+tzR/MaZJkbd2jtcSEI23ihWOJApmrY5W7Z6bpdMcQD0A4Dtzf+WKwBbCqqi1x3BmP
gEGm+UN6P+2lwnXODOHJeZoij99ami0IlDBctVOGMpKOHmb9xmUt1IP+0rJDlQdZYVzK8PI9PBjq
0sjissVqaNj1dL+ouVgY4j6tz1G1Tu5W3Mgu7koAYeYZycSUTgkR8DKiSR9y5k7I1QC0H988R5g+
niIU4EFoQFADgU1wC2ddyuFPQTLEbLHiLCfgRA0ASHPf9XFYOeXq6910HCCiMaSIADsHXQXH3mFj
nc5TDQntXxtzhbzvKI+gHrlTSBoVgFTW2xJV5a8bPV4aaBS5XRvoeWjjObMTiYwetYtyRIBDxoXq
PKCkuivq/swCPE7rGhOSAbcTnGTwAjpK62ptOjoFpgykN6tZFKxYxEAJZE/qRcb92FsPCDEIWJUO
rf+UZMAU80xNQ4YdaxIMlI+v9um+Ekj8WInANmuAu9dKHlGlXwBpvvgLAwk7edRFADD64CB8vhZ7
kylJ4rY4OOIOcJPWH4syUFAC/7qZkyMJMhPytSaUJ+DldLhKCNFjL+4oLnu9CeJM90HjBzj7hlWX
pRGpXRqOPPWdd/WBiT/fRbALgJuaCA0qOPWHTec6sLZpLgsEw8B/MOUCM43qc3nmCJ6RtD9mbCox
YodPcl1H9R5IQyp1RtwiEglEpQaUe2nHYek7sCtFzY2F0YpLSCnzlVLB3JFYyAybWZ36jJtDoOf6
bQ9GPjLo40tmNIVP3CvDax4otIBR1x3PvIOPDyNQ1hF5TuRKpNLn8kNJ2dGs8cwiakGNN69Ni4da
b+31ODuDhJpG9zDKQwEdEZ4xJXdMpKkPR18bCTWoYxTADRAE7xY6nCnWmRv9xBlkabAvgIsDJLcQ
Th420rh5x4dmLCLdk9ilD1JYi654KlTvopNioZt8UZrlj6/X9PRLZz07aHTWM6RbetQvVcx3D1QT
yuyG1a8gzu9PzxBPZCF4UY9fN3niYLfA4oaYK7BO8MaYPbjKlKl6Z8P1XfAqAKYziq0xSuEURjPY
Q471ufNvClfnXYTDFSTbQZJDImgWzkroNfSVWhRRPxZ+rTnLASG6CkyGNYqFAiyLAxCdlKtWOkAD
nHv3nert59ZnN0trczJKVgLKYvQBz0aAVwZIgLd+4kmfFOd8X48Ao1P9zEUvkQ6AFQ0oVoerqLRb
fRi5w6POtFYlh9NPowK4RMSONuW1rdg3TRWvnDwGRwl0FwvoCtlXQU0AdHAvRZ4suBgg+Y4ESWz3
gTeYoWGKW6sab8FZkPBmNHejMB8KAa9QCRAR8vlCzbeVuf96mRyhDz96Ankd7GsDnqEfn3+6PPJB
Akw1FEgvc+0JdY8HS+FLrpfLNNEuilGsWiV9KWuYbYxVQCz5JD2E84kBfJlw1AsDDotprZ85IH8F
qh4sJ6QkEGBBN2YSFMSiOhxgliEjjpcQZJw4Bqsv7Ks0AWx26GsnUGrnqgJNynWYHibeuFcMjlJE
DdqBBkyM6/bveZWpi2r0llbXT29SHkC9pAvT1BghsrUknQokTge7jRQsq0BjAKwODr9Pahv8qVyU
cInqAitmT0pb35Z5xcK+wn8Fd3id6WqodoBvDc2g+p6BhAExnx2ePbua+ZLr5cLQ41WvA13VbESl
PVkWVPygh6363MFpXuJBn5uWzxJQiVq2dkhBoTXIfVCslqyyQapR+yBNQGXpIANU5HwHF3AYglTL
go6XFN5Ey0Jxt3mjLjpUo8JaYWRpxUUIo7ltmRV62MceizxI+Slt8Ri3TcTbEtH3aOEq6S1QozCS
guX9qhDqfhz4pWoDJNjR9dD1K70Tt9z0UGWocMOYMLgZcMVwurSsxs9i/cJQQMB1MKRMFIAoGXpA
ef2eWNbCYsxPK/FaI61S5ju9Jbu8tH84Gl+qaYe5akFGS2/KPgWQAbUiP0NmcLQ7X0vRwQxhmt9K
Iw/GjsLWxmnXKIcESY8O0xzIs653WzBj4hxGXhq8RL21neEzo+2A473pKXuPR+MKtakQWdQfjqUk
oRTdMqbcunPb3i/re230dL9wxGOSlZhOu7gHV3qnqM626WseOGbqLfpB90fIPxl1YiLX4u4KgJzr
WPmRdPaPoacqWGiw2UmwKJjbPhJ0nlTle1InOx15/KwmO6MjeOQ0Qa5/p8JhAGSZ6qIg3aOwoIie
2SysHYQw6atm5qCnpPlOU8A8O7O1j+5TWBqrxpTVwyGF62V2KEJ+TcS1MHiUwXmYQzdc5gqqzoXv
IZrS6nyvFt2l0d4DnnrrWvn+GeUHAMaxhc58kamh2Wae1O7xBIRLE6rQs7AqzkvDg4s9j5iWQeTO
cbbY/VtWXfPK2sZtutG6R8bqQLZswwcOetX3M9/gKG+FoQCeC9E5Su8TrOfwOMGzYFDyVPBI763r
1M2fmJvseGN+0zqxSMt4iTcQnMr4a9+UZ+JZ8+huQttTggd6KkAhgGx72LZZpVQSIDeRFofgFARA
NBDRBPxZOnUP77LHxODvjEPITa/fs0wPNOFtqY0goX6WKil8KQLzUa8bEtlwL1hQ2MwBzt5XSOYn
N7Kz33OVQsvAqm6YVeg+EFXLuNbuqC4uNKl7oUXbd1fht+pIDSglGzex2lUbs7ahP5TbIUxKLyoB
hKemWGsspCgDPzXW40XTcRmJ3Lw0FFksrRxcjAmceWZmTo0O3hQoYE8WAkePF+kWRHqgzkU1Ly4k
z18rVQk6wwJWtWZPtqi+F5a4xfPnWyLH72Nib5SEIyVXLDy+zUCsDDKa/qAYtDMRzakvBgkvwIGQ
S56I/7Np64XhNK3DokKHly9FCM7bXd6n/qBe9Qno/l8PxNEzFasEZUZcwB5GA3HwYXNGzXnbwzQh
girVetToohL20vGMMzH2TJ7pA34EPqqFF6oLkTW4kh6206SeaPOqY5FqFEHSZlumkTuS57eEKJui
Tu7GsbtsjamIMpqXRbV2Kn1rkrM3/KkdOQlUQfEPBiNIKx9+j/9H3Zkk161lWXZEcENddFG8+j3W
pKgOTKRE1DUuqmbEEHIG2c0h5HB8IrEgd/P/RTE+zSNbaeYm/yIpvgq4955z9l67zNLc0Sa52tat
kuNDBfo/tdeJfjC64nqOy+u5moOh7Vm2088GOe+iQP75JsD/o9+xtinfU0Ayu7XRJysMXjsZs2k0
HVWzujRGEQyKspKGXGzLb6VU3Onh+JlgmBf2fjHEQkWNsxq9fuvtiBkB+2Q7VOmGeS2lAjiWKFZh
9BH84FHSrTutMe/SWP5kAvPhi2b8QjI37SvEBO+uMGNEBi7pCmyKKPUUXX4kMSBIReyaibbVq4og
hEYJjFnNXbzwT399ef90Hr172ZgSYGHTZkIt/Z4ZknFU6YwyrrfOaDyixSNqrJ6v6GhcDy2yZb0z
XnCXPZjdnRN9iVSx6+phYywaWQMYCiZpYAwibuZ6srzeeu0If/aavFP9Qcsfx7DJg6lZriGXA7re
1bGjbjrNQa6rGHu4Q+rGHrpnS+dApjM1KA3rJUb4u7JmCtdIQ28xVS+plScQLZxMvtft8jiFzq7u
o42WDd+Urr2zMuPFyfrnWjZSr7fntzvVklicrrRMGG4ydgbJ9Gnl+4vDSaKaWcDVgRhMKbMPg3iI
LH0vy349bfvF5LA3VLWHScXAZMATKifH14R4GvrwO4SFIJkJchiSz4al2npX/fYp8MrQnq0YAv3d
3W/kulk7U8iiZkUKCr/+sWt0aRN3eOsHO0ILl9e+lBabJQu31diq+MyNfVoXg6dI3XOPbtBlznyU
634dr0l7A6eqS9bbS0uHbZH66qzSmYh69hNZYFqNR+cqMdqdaWVX1EsYj9ejbK32G+Iad4n+ArYB
P/UAkaDw5ny2vaHkklB6yxNW+1mb+KNqh/ERrU6YlyRUvSea9JGRkMJRM4ZMiheRqIdMTxlctQ8I
4DMfj99lapKLrM9faxso7mSat7UMagXzOksxSQ6z1xWF9MlW84Gwe63Q6UgwnyE0832LJWd2QV64
sQpBSIqLiFUWExd6yPF87tBjRor+0oxR6SlGEbvMMe/KsSIoBZ16UMzh25JpZ6OoaNtirJnvY358
mTpCg5WNaZuFXwneSjmzt2o3Pi+ynh+GoX+GgqC502Mzk5Op58Lx//qW/0BHtZ721mBqLGzEnL1b
cLASRo0lmAVlbb8tDEFgQVUxNlwsL2uTdJON6ZOZM18beM8ZuWEwGbia8Lw9AYl4THSM/WibPnmz
P1gHaVBwCmUaTZoJrrtfd55KmE2/gvu2ArlfroZbJeFAQb/O62OFi1/eR0RYAkPgsP6Zmu2D5uZ6
KGdytdpM2X3ftZ+wlMaGMTCftg85Hnq3m+dAkQ+jjNkqpu7ozX3XGKfC0B76tTFgj59o239vRf36
BN69+gbtY1zIebVtM3FIFID9dEm6icUfaIYZG/tMD//do432y0O+14XYg5rHVpNxAHaGc4qpMivZ
cKvuk4P2R7P/9ZSvrokLLG/vpSCRXJhCS3lv+7DZ2zpL1pTytsriYEhTACXLt8PpyR6N+7SfH4sk
/dajgdFty0+brUPPfMmrByNPoB3fDqTBf3I7fPjOr5FAtFLh9PxE2/yp06IutgCgk3LygshiS+ap
a4GMtpx84bnloRTIiRQMjnO9tG6ipDuWAr/VVo9NBGal2ujdqSi7jdO9fPLEfjt6rp8PZzCV+Rkl
yk/P5J+eGODYHtMXIqSmlg6l0G7q3tosienHU7MHHePWcFxKw1O65L7pG+gJ6XPV3Uxm9tAizPzk
2fxWtb57Nu/KpVSiWciQstoyp9wYDgdhczqj4w3i8FDNpq+Z2gOdgmvc0wdAU5s4qXZNUm+bT9re
v22V6/OAEIc0i6HRb8OqqLSmZcyQmQ32Szyrrui0Xa8EVXTJFfiCkKrBN39yp6yv7Zft+d1jar8u
Tb1SFtY4WGi1HDD0zGTNQQBUUt1OEv+PD/W+JpfDht4Vg79OLtHBUwsQ5KQMt+qnOvwVQfDBq6Ib
ze7G7NR8t+ZpuqgbEy/edpnYvSa799N2OrQ9Lvvmm5YoV3q1nEP2oCJz0/gkFc1r0szHjChsEZp0
vYpneYi+T5ax0ZZnQpk9K43upWE+dn3zWUGq/lb3rZ/BWiKsjHDHst81souWgx7e53KLn203qfV2
Wqy9lHWbupOP6yIyNoY3mPIxlrbWgP4rDoM5p3wuVK/uy5+3bR5DYimHp0h4GvfUbGBoXbjr8zFO
QfOkGykM1yHPXS3EJ7vuh6vMn56++uslZI3ZINSCS8g0sDDQbu48M1OOw1DuSpn0z/6z8dAHD7ha
5nCd0twBKfbu/YrTRC67ik936MQBV2nQqZvMytyEinmeug1poZ9cur8fLNaDMXMN1tK1iLXe7WF6
ZY5pb/GQYyQ2DpyTkPy/QcBwiZpt3JlevZibQS2u7Rjb5zDeIkY9WdkUtMPLos2fDA0/XCjYclZN
Fwv4eztTOmOHyNNwVdBJh5ULUdv6pQ27Q61pJ0gNfoFOu8o+jSP9feLChYp9B20vQ1LwcL9+0h2e
Wby1fNLJTMFqmoQpkwkaidMSyl6FXiVf6w3jCx1+LxHx/pN1er2Q3q1Vf/4QfhMOFm1YJj3bGaf2
Y91QdTV04QlF6MN6LxBWu87aZZAtf3Bk16bwg8X818/h40vvX9fB+1u1g1HaFuTp4QltrrTwKk6f
7YXadmo3jUr/efoslu6D9ZnXzJpAB8XGIPiuJzQtRjbV5SrXLYE/9mFA6mwQtQi27M9i7T98KAWe
HgY5rvL39XKkVoq5pLy2pjPxjxt0CbRd3EELlqzPpi0fHADAUOAfWS15KsLTX68kkN2S3IcsebNI
vBiAJwf23GNc5GMI3WsNJ6qmCIS0eCVaIUkvTuSUJKA456Dsrbt8aD/pUn32hN5tTkKv9VGe2Hub
xKS/Z3JI6zagCm7/+vr56DTOUkkrDNsMKqufc/o/nXxyTO9mMnELDVmXAvkqXLkyUj+Rs0tiGXus
PZVrM0Ox1erLUlzUpgw6RmGfPIsPbmTKcdxTiIrZed4j27F7m0U4U5RGQ3hqE9gX9uxW9jMwPG9q
+kMG8mQGAhLp46500s8ent7f77cys0ybEpSqmGH/uyMXA3ELDhtdgakreMEqxIWyupokZny9IShS
8HFCk1C2WqG7i8IfgwXXmcNY3Ri7SG/uJe0uHNpkM87Dk1Ibtg85FBOUoh3VpdNXYs6CnM3MIQTu
R1O96hv7Sl1CX85CzIIL4LUmx19TzNjGhLYfrPhByiNyN4yz7jTVLpONTeU4nbf6svv5rsysQNby
clNp6kEx2ivMsw9xPHG2tv1cA7Al1K3V68dEC2+AVdFnZ+OtlUNHzE4Qifxsh5ntlpl+oP3IuKrl
nNEm93oBGiGu40uhy98KVX1EOh+jMtTpPkXa3pzklzo9Tky0tnPV4tIV9l6uu0sl1MdwhhIiZvtu
hkkQ1HJ5GseZUFPAmdtoOudpOZ+zLj4vY18fYzi2AMfiA+/493ZMYYTEd4VWLUhbtWSXC1M+58v0
w9wqavpVk4z4ZmgAoCGMmJsfltk7G9b0ypuTdhtL+attJGsNG7s40Tgyl2OHYxpk0aAHZVh8s0id
7CUaadZUpZu21a7rWLd9LW9fmklR/QaxnCca+2C0PepjRboqpOopCSdueZXGf4efz5wUWH+tP1Wh
sZmzp2bUX1BDIUuOcgia6fM0jR7+UMXrqK5dZ+7eFqr5DpGQ4qcKg/ghR74S8k0PxobjUvL0qd4E
k3B+9MJ4a8StJdmByNYW3dQPrimmyl8mPRgqE+ZGlRh+H047sUy7QTdfeuUxbHjefZZvw4laXdjO
JQmxpiUL6TH12Lhdjpeaa+ClHD0csW+hNE3nTpNfnMJ8SKm/SsJshFT9gJF46Yf0Wx42L9JOmYfr
FrxaUplfrSR5jsf7mHGga5Q8XJSwn1nWzHtgHVbMnLAyrhUeVu/4I526+9Q07uGQNlA2CG4s+7tE
Ci9GAlezrodnpWYeJ5J29megnd6cGQcWYOgWuLK0mvFXzWfkhLivNa1lhdUzLF6A4eYMjUGxhIyL
iSMgl4cJZKTD4oRymoWn3kRMYkfK6Pfw8KZR7sD49fpBpgsHJ4BA+/46a7NXKuR0UyhcL02BA1Ue
FJbY5Dk0lJPcJbAC2s53shwERMdQvOduidFTxMAPZDt+rVeUCXGmKFP1K7PAChd5STm2Pn/XXIOp
s0tb6U6EwIKHNtAcHK14+LBBSuWTKaUtCYHjY1+K61mZA3nO7stENgNrKb0ZXrU7Oh1J6kU+7psk
PFW9jdZpui015W7WzWfnIlAyuy0XlOEAB60AJY2WcTXW5Wtp0UHCR/PiQH/u7ey1LKuD2UAanWmv
IHPtHipT2/bGq8iLQGPKpTQFc38xnn8aoLWQIXxU0gsS3QqSyV7jthR0gQAPKP34BQoBXIKmUDyz
vRmiLzWsDzdqpp0R2Qf67g9Jd6v3GSwby/ZImAQQk3MJTEV2JznD1uwxWdNwuVDToBvIc+G1WXxV
KfYB4dWuHuTyrCXlkYCV0ldnefLKUFyL9tKaReShyAARack+q/iuLmYuS5yt4PsxvOQjb3Vqu7xK
eJ0STT1HBtOKpx8WrLXpAA26Y3utpnrvDffazhQN8fSiO0J7DKzsJIr8Wz6NkY+Jq2Hss13aCKq8
VSgbbBs3keFOo2L7NNUUt1L3RMKfqpGbWHGGazlVTXespMtocAk1P6ZBOXP3le60omDBuQ3/WDzU
KPtWsYCG0ezLS/3E/z9JLJ8QF9sBA7r2wohwpySsxVr7PPilqbwwe78yZykw9drZq6HyqPVTdh6d
wGrk+8ruCGyiQQEU/bV17NuCxhbVjsYKM/PBgI+yEnA9xNZTvuv4J8Tgq50NnBtfutt1w3WddM6G
4GRolOoS9Jbq1km/rlaOC+r6ObNiumJGO2yGbvFrYVLI2ajEMiSJP1eZadIb16xK8IoORaDBkD1O
tuRzPHTNPPrAktnbBhwdvRF50JSkJo29qOLnmro6LpaYd/U4XRKl8FRtHrnbs9coigw/7doAKcu4
HQvIsoajC18SuuqOWtEGatWkXKHUy1WvKDRlHPkA03R0ewffMTs0GsC5z85zkUG2zy1SCbPIvhIO
OTfjwg0eopJwwyxWV6hXszEZ+Hh5mkxBo0FD7a30rLCrHOxQ89JmfluUdtx2BbqRYoZwbqvoNnrN
+t5KOduPxZ1Fr50BzvCYhvrXSsqfqgxmhGbgZyxGxstqF/RcfhHvH2jT1yISD7XJT+SsRWrBzafV
PyzHt2Fceq08XVWj6WnOdK5LxXS7qH2oQxnMQEnikD0nzqbT19vNB556ztLuulPmc1qlJzWDR6CU
RBTMSG9JL3NbmPhyNZ/XoIrAlAhmhHDnqmR/RyBpgLXAjhcd5KfuW+XocUAGtMXo61bK9MeawcAu
1eIgG+ofssOONCgsyAosUkXAIFbVfc7mNITqTSK4yCP2So7OyZslIbOJtZoVpgrZ6Arm9H32zc7Z
nxhnKRtFS88mtFzXsbN8B53FHUFO70ZH+Tppk31M+o5r+hVYSAz0yIEt3+X4fJ1u3qKheRmsCfVt
3g5+vYTafkyWY9fp88mcbTZHme6+LW+YagN0aNubNO43Wgo3MS94MnZmnRAi7inPH+a5p6PX2j/i
ItlrWsyxZ3SB7607bEB2gV8aj5UtXZtj59lotd1+5oEz1eSOYmTSavJzUYYLSB4J2KqZXZkNix00
1hu5SzN/1uTFW8buqe3bx14vdklUnoaweJQSVpGuKo7K2N1HHYerbGqCeQ79fDR2RZFwNy1DAsNX
SjzHSu8tUb2N3CyebMztaWBiui3kumKPT4JyYWFFyHQKpfxkGYV8WMRRKeP50Nr6Hg2k5Bml88PE
8GLzQcBUqvywR5jTzsN9HBUOrvItOD02ar0wNyu5VuEovHr3dU8va9gUmjR5Vly9OcV0ly+h4C4g
qHFiPydpaUeprSEUJj4NmO+mW2plm0DjC1qrPi3Kuo2YcxSES/ujoED3Rq23/enNqvv+AksM+VmY
ZTtYvTQTm/wANmqJ+axFspdmNjFLgY8rdcIzl/y5rV/zLpNQRFeaq6rTUcnJ41qHKdWQX+s2YErW
3C/qmPecMjIaTlF3NOymC5yYo3WsDpwyzBszKTQ/W3IY6AOc6zB+I7t72Aj52LO3+XU0XxsppGUc
e6qfAeFEepF4OrzYQ2ikb1Onj14ovxm1CQ27LM69bHkFojUZ2uJ+EWjdaRG7Kbhdd+xNgRrP8Yf0
59RT99F4AKAceo5d4sJwUZh57y041t2lzBV/ch4s7jmkU8OhSqf6khQovpau5SHz+lpUYb+zOfAS
fOKweJXHBP2b62Tl2YxDxmLWm+aEd/UQgyNIv8tjZ7oA6GhtxhNUcZNwr+wwFsNBNYgtjyLpAXFL
Cv0KOSftI8j+1+1O1q/r4U2ybsL0SETIsvhG5Gos5PByq+umvi/Dp5k1VfuucVuGDvmZ1ePsXBUj
sOuXJSPYvZjdtH5Vp9a1VAOuXMbUN/IV6G9Rysx5/Bomp0Z5NLVp5ffS07Qw+xVnpPX7uez3iRXv
I9Pa5vI+7bozjDpfYzxbdvaRXf4yjYDFqGQq0MqdCqZ8Kq8m9SFb6qtc7Q9mKO3jJNvmptjD6LyK
cpa6HrUMKpbpZspGhrPQ0HUy2yX1rGjxWcmVXZdWJ0mRthoXG2IQZoXqXpGuxRAH9AS2FlUXnUUK
Y+uQq/O+VNwllQ+14hy7aj5UugQY8I3tlLJV2ugt3iV2VLsfORVOgZ5km7qsfMlYgrYCMxdGx0JL
dxzo0DCZd8kAY7Ls/YJzDi2lXWhPFC/6RgzrsrdRFWOXzfEpjLr73rmzRPMmDSF8Ku0qMqK7fljO
SuVQ+YWeZg1He8kPehPfZVZ6QXK9lj1glrHPMGDOCuPszPMtw5BTr7J6SRCTFyIANW04ilb97vT9
c+kMdxxtzsAK66E7a3G4L+IcER1pO4m41c3miI5hE+vqJSHMpYbWzE1mZNHNYHQ7pOeErtm3mdac
U9X4UvbF3rLrQ6SHz0tbfMm5WZUieiAx4UmGvKg+FN050xj5AECq5ukQxtIuZ88MVfkRFNRBlsd7
ZEi4pjjFOOk+X6w3J5T3raFBP1huwkra9Z1g1TRcc65YjWwvs2k8MxfBPfFay7Zf4ykQqn2ZncWf
EwK6RXxcsKDSt2YrC5HkXU0V5fYoe6YkbbRiQiJub7NY80IE8UMBrWgFoLMWTiZsh9w6NgXDqr53
8ZwjJSq9FlKbCnBchvffGqyZTe7J+g9DPVRG4yHC2SNnYPab7vJF2iotP8XpU+/1jaNLD7LwdLsO
wNMgP1uxXizWthaMChJ5tTlmNXuvk5d3sa1fD7V1WYqgQZ4kYmk/jjXCRmuT58sBMbyP7vxedxhY
TdvQqeHvy65qobaDeReSiGCbL1GDp3+aDg1PvRBq0EnZPgYl2KOeyyodMRKcNAu4No0hRtu+IfEk
x8jTB5NlVHglm0YOrLu1rE1ok0HOhtAyiNBjiYOj7yRkh7XWRVFwH4PUVbVyn1bqsc32sNsOTqxs
OqndMfHbhhbBlJp1v1BZt4azHztpZ888IqexPorY7UB+6GkwQm3UynxXJvOVCb/bZbNFZ2K4uSLT
b4d5wyoWskc2tUlLoN+bmdiZberVSrkzOm0zQ3esZzofSuyL4SCcnRC9Z0OdChn/2tI3efkhCloA
FBXQVbx2NDYIh4N0qVwH2r4zqT5aUn+kJWW36s5Mm42cpYF8suO1jJV8bdR9pohbko+2nhEvh7al
sNHrA0Mh+IuSD8DPHYbXmMNBxuPyRkOHR/6C/KSXqGvr526kV2xHwdJHgZEsAYO5a37LRtXEdgpV
38QhLY3FKdWfO272kA89kVWO2NGOhD7PplGRhUtQ8YzI05Dic5yPHhW7q0bPs634hbWzOnPb1uOm
5vgcEqZnExRQYKuu1NucBFjO1dLeTgjzUovHcAi3Isy9oUdNMcyHIsfQwLsmdNYNBgt6ZniqLXkS
fPU8Bd/IAXVpyFhuMFhEJkKRiF4BOdm1G6f3RhVtFk9Ll8MAT04y5aARQQiyqC+3aeb4uF8Q/JAc
WGN4sho3LNRACukczeo30D9BCQa/LZqVqL9FvvdcFO21vElnRjryhYWGnk/vt8WCjMgIRKnu+cXQ
kTMfthzHHcDPVUehxhEtpkMeFVv4OVrCM7FR2IWoyGXFB4TmC6c8AvgPHB6rZtOTGpMxTua1Vc/R
sKPkVnZJXW1sKd8ILoql8QFKue2iejra08IX4eus9ev1wHZHXw/UZTjfKiXpFAoEbX+I4BSGEmzZ
46A5PFXHl3/yeG8BW+aUqsOY+Nl3cjM2yWzs2pIDUUXXRct8OSk28VT7Gal1skUByktDW+uW8Yjc
Xfcb2Kt5VgdcBVu5LlfeWGAhaV/03o80Yq9JabAn/VB3UlDJwg2n9jbvSo7Kg443Q/ZjHG0T8tus
SU5ZtNwQO7pVgXkLfdgaWXKvFMtOU5V9b1I11NPzYptXI7LZhPyAekzXy2AjIdrvdI62CVpfmVBq
eSPLNZNsrDeCDY+xZ9gn21YhXW220USUvjJzRuL1meR15Uu+MzVSpeDlWk0glsJTEPnnOnx/HkVx
Qm9dQDllnpRB8nQyIYSTwZ0NcScg1kdGDsBhaaKgnOfNZIHJiTfDPB7k8Mdki1uuTk4W9mYOFV+f
6oCjol+QozOIxB8sI4hY14PaTgJpMG8M6Rkm1kEp0l0NJaFrl1OXJceC0VskWO/1FVM7e2IAiSUl
frkxUzoZS7NR4wbxe3YY2upunKi6skzG8pJ7y2y/5RYN43S60EQ+NpUMKp1KUZp2mp4g2P9ax/Yl
E6Mf02mPwnBP8uwuL+1NmKBPHvUgV2/iBdSruoMHHjhjfiaU6lgv6pEa55qcl71tF7uhfyuQHtVD
cSVlxg0H3X1CO3oYkqDOuCtEuQs7v8/rTcgZgxSbY57N+zqVL+Zr2owXmbctYi8ca3QhDJRCK76i
yJadicPSvImv4EK7IWk60Zne/kvXjPdLP3k9LLGyG7dCzwOtawLdXrZtrqOjHryQnUpJI5Rvt9Is
3JGKXogOa3kSqKS19X29SaHVadV4SWfq9nQUt11bt5tubOvDH3+0ZMscbDm7G5Sq2cA+6w6JQ5oN
kChiKP711zguJhr5//r7u2///Ma7r/38NXO5/PMXzqo8oif7199/fvuPf/fJt3/+oAXfFeiMuadB
NhydKBuPP//rjz/efa0mzIhybP3ptqfpoKTt4v/xM/oy0qX74+//7e959yO6uuzxP3e7d1//08O9
+1X/eKSfX/z5b5K8kfczAsU/vvTzv/7xc/TB+yrqkdDk7HZmfGp04xGbpNgaudSfVNHedBrIy6bO
JrcO+x+zNNyrIx36vx4mfTQ5W+nfa3C7yr6wfv9PEy1djhsY50xlR8Pc28rgRRlwe8n4RGXw0eRs
zZtecyrQ0jE/+/VxZMC9ap331TZsiwAFvmvKA/T8/Ck1xo1VLo+JYGa5tOj5YgtzQ2dzk5vWZyzR
D2bvPDrGCkzyDk9nnWz96eWWnIPKEiz0VlYTh4KTiq9pnG9ym59SUd6Ri+dq9vIlB+T1yRv9O5eN
nDMcCwiDVLwtcF1+fei57oZkapmN5lMeCKPfqpKzRkQomYcAP2LBIL8Km5mWG7suWxXeo+wqmc0M
Za2Qh7m+W5aeUxXlfKGn14KclzovUdEWWeqGffyJnmmdmb6b1//p+SryezWmVKLfWAPurc7er5Lz
0P4sXPODmfUqg+CqWLPC5fcXRbSYTQ6+udoac38sTWqhiybpPtb1T0RiH2h0sF1iC1RAqOqwi359
7wvTaeNwZBeys5Y+PCj7TL+pmB01XXTkjPeJ1uHDhyOTxEQ7DMDqvc5g4YTXEivPW1dRROdnnKa+
Mz9wio5QM/68gf+t+Jz/LvXmfxCgQwwP//v/IT7HYiz+F/k5//F///6f/+fv//m//v4f//uX/Jz1
n/0jQEfV/oaaZMU/GegzcLOyJv0jP4eQHBv32fodJI4YX7he/pmRqJt/o6kJH8LWLR0Y8aoG/mdG
oq7+TQWLgU4YMSnfxrj1b2QkMs3/9fbA+0YQD04wRB0OeqnfxuyiF8Q/hfhNLedMO79H0qHiWbWV
Y2tXDWeR+Cgsjq1qkdV+3R+0Nh12ZDpsh4V4epVMbg6XE+0xtfTNYmq9sm6/R3OTQHbX1loQ/+Tg
ZO5SdRikEvPJnkHML2lU7tAtXWVjN3htcmtmkho4JzS020Ydpn1S78o1vBE0NKFWZNG5UmveOfhz
KBCpOQuaJ0u/SF7Xt36hs4DF2ddlovuvLFHtmdC6pSj8YfTpA8NEgU6zQATXrgMQOuRlaJ+L1F52
xiLTo5ku4ZQBqVTm7yMCfwpW0tEmuSU2gzJT9OHiqZR60jgRozBk93kpL4EZ6QZfqmv6ZRzQU4C5
dopa2XTA6DPVd8vEOq5AOq+CmNDoGxIyBJ1c9AZZGVprHUUu61RQHEQikOJpx/UDbZpmQyc5gVEo
qNLLH1XdXLUSs7hZJV1wMdsksMuYoO6ULU7QBV1Q5fuiJuyjBMDgZXp06sywwEc6CqQPUkKnt/nR
ZjMNDkfskn7It3J5MLvx4NTpkzPR/VYuXUSW2Dx+ZxY7I3vIvoVSS+pXZn4F017QEePUxkj7sMAe
dBNdfSuGkNly0QfTaqsY9fBit5zYIz6gwsSHmy/a11G6Gw2apUIniAeise4qZrjD7EGPF1snWqxm
g7zgpZmNzG1PcTSmnt4g+44dghF1HMpYenUPNHXkJ0MVqEX4jTF/05PFKmgCaN0qD8fb6k3hWYzK
1iZAh/DDM83SUJF3jDcexaBT6xnUlRZOko5alhQNTxnRDnXS8k3mN8w4czj+ZPskHO5mdbzUBSPY
9d8xK90uxvKcprSHR4WO61AqlzF56xLzJEv6V6mXvo9avOvxTXMpUxFWIwOoViWsR9Ie95mRYPUn
d9arCxzq7AQ6Q6hzKNmoh3V89r4Z0TEZhWgorMxvUrU8zshivKmzU87apJY4kIuT8WSW0U1p2BfA
oF+MEeoOaYdXDO+9btTv4hbVAMgF7LvhsG/K4a1USGvExmWDBXR/vmS9ELetnLqVMlDn9RdTs+6o
9/a9+tZHxYuZzVdlbjxEU3iiw3ilSd9Mc0bMONJ3MuInMx5vaAQa9HQio7tFbPLaRiGA434nUnIA
62QzxQ/62AS8ece5bG77JtmL4VSEus5EADwcfHGVkt48t4lyH9F8y0LRYCo3I84Y6hfge7d81J76
bJn1i4q/x83thD53L71qdvIl6kpU34C7u6OImFfijvlq6xnxJT2pJspRKpPB75mKVoKEDa0Zv1Wd
tu9ncZ2kyl5boSXy6jNvv0mD8mroA3BrrtgQS0vNkuQY5jV+5L0jLbs6jDTG6wcz4mLUZHGKC2jL
47B4FuF/qpw9pgrdRVPCWp5TNalxMdOumZ6LxvQnsvncXBU6ZX32sjOX0uRK7b/Amn5y7DDxgMm4
Jh2DatDv0JFRmVOruniA6IXctAouTk0FKDM5Kv1UxrUFl6EXT9NTq88XJvIY0uXo0ZybmkJXe5nA
wecdTXwE8/cNwwvGv+l3HE1qn76Kot5Lun52iuxiDdD9cMNdJ03ry+3CD8bxrVhGfk9n7JyM+BjB
wq/21n1ZlU/JiCEO/cyVzkDX75WOt980QBBY9ldtGQALdyk5HPYu6pRt2tJmsKrojEPm0KnJcSTU
lMQqpldhr53DJrtxTNIPhfiutZwuowF9aIasyCWspKFhHSLemGtkXdIxclI10JThUbHzl8SMW9gu
URLIzJj71rqZ7Jdo/WLuqF86p/kSqtoTol4UGjy8rDFXmnrjZEn1VqzPwaZvSZ/vMvbYcedeuRns
5mhEiRGwompuMuW3QCM8E8O+bERflTQDEsedVCmhZ+Y56CQEDf6oo9/sXpFTFcAaxomOkLpyRJ6G
2qi9WMKbqiEO91DbPJGxLriDJ17pOoRVH7CzfW2XJ0c646r6HkYmsQlaINF5kch3tRrRu05pfksK
h+kNjGezX75UNklp+VKdC5LfejSQSUVGaTZ/G/WZLkms/xdH57HcKhKF4Seiihy2QtmyLMmW04Zy
uuTU0NDw9PMxy5mbbBm6z/njNeVgNhHE0Znrc+jUeb9SVvCW5GWzVZ1VrK1o7TB7Np7/4kwwRnVW
kaZPXmxUS4CcRiIG8zmZe3eftygNYlUlq8gyAKYrLlzKQmnMGU1i9YO1nIP3obf+lUm86cbaRQii
T6QtFfWqvrYSpUDjWq+DQ3Fl1NFA5ORobrwKxkp7pReI1t9Aepsx9i9TM1Jympq7eTbQxKBk2aRx
+tH2VE92LkL8Ov71tYPRzDHIdtqv5VRdeXvpCHYr4FzuNksW+8LpaA2SwDgGB4RZqrs3Rwczi8Bo
SDoYbM1dlUNtIFwkY9aWQDZi3hJfhwieHwtQigOinK+9gf48+phCP2vf065RYRF4n6bRPhtDcVdR
up8DDJj1YJLyKI6qKoC/s7gLdYujfsSZ40/Froy4Be20dTeyzYhEi7EjGvRXKIv4S3IdQvpr+KJ0
gH9jMMG7i53fEBgRcXOGdox5IwDGMj0c951Wre1N7ihjOw2Aoc3Yb/rED0uTGrhSQwyjzH9ep/a6
17wpHLJmHNQrEmdPmundKs2x1xSbFr5IwrbTtyqbDei10toEWvStaw0vsDJw4DMZeFXt78mPI8ME
EnnKM/I5BX7bstfXVi5uXdwyc0xyIvFjeNDrRU4QGF+1CjZtPO2TZmYqiHMDLHm5MSP8D4TK2KJ/
01QhVlOdaiGcabCi+2mn6ZXHiWNaoVXS9JfRwTDQqhzOdYloSuq3LNa3mm69Mw/lkAmJsSHl6WgY
pFP4AuehPzthgto18TlyufGgk2roS7QntI1yjwfLrKks+1EjDsNL7YWcQegQ9z9VXM0h6rTIQBeA
1/mHTpo/rv2D8o2NNDTirGa0OXB+53YujzzFq8SN97YilFWUyBBEi1LQjOjpM4TQHmgY24DbWntd
NGv4vBwCn0OM9TAUQ3BukgEHy/SdwC1qpIYs/1qvxgMA/46BYDj4kXGbQPlIFEdKE+tmGM8onUjm
EXNBw9S8FPEW4rmfZbQeCvFBR6JXJP/yOH2aRfSq4vInTpwnL2tWdaBenOXh0oqCtAon+fSMixrA
WDWFl8+rxZWp+tBUOl5W5fxmabCp++bSlQmSFqPaZE2gAREysGb8WAw9K/al5R4Q9qH20hDMOIj7
Kh+dYGUVYLKV+wNd9JqkBep5586TnyPyFGboNs219YuXpqRRbkzTetUa4rEvyi+9EpROIWJAuByF
Q20yrE6cWUk6vLRxfmGB4vFrYfty/7VVaKecJGCAFxuEdfMxs41NV2bzY5KOXw16mo0Y+3PQoe8v
VV+vzVx7wWl9mycKgpN5MlZpO9g4qst/WdQ89vTPbU0HuUhmrMh8EfuMwdCQeJy1vP/0Io5LLt+1
XREpESycYdHTXaYtpQpl7IzQymYGXWHAwukjZy7VAJsq9rZDlURh3kUmPDgkBz1BZLNktFeNmYMK
CU+Qkehhks9wMS6pgp2qf7I5Yn4xDq74nVD74rRmACAjD5oUykeQxrMd26radwPCwZ4GyXVM+HFY
9VYU6qOd7eoY2fIUNNcg033ukBxhXiYoKYs/sgbzvG/FtOzhV+PLmON9Z07rnkEbQ2n0EjHHo7Ls
6FKq0gcn78rH1vGdVUamkaAL/RAocYTgyEKsUcsxy8ic2OtJpTxNcTPyv6s/BUnQjNaj6i3MLYn+
4ygq4o2Ssokk927soNomKk96PWtbWVq/VVPvg5GubFfba1lQEpFksyvm5hTOFu4QzF3/jNRhtNFM
7OlLNHKb228YTccOpFe4pkAoYKo1oxKMo2flB23jNAOpAPy3Vi/fIF3CBpRhaverzOKDoxwM4p2e
vMANh7L56ylMyKcBLUExfUBAk21nabthmpESN7O+sdC1TcJz9kZVSZKQ6mjTkBIfIPB1xJ7e7yhs
Mup34LjDQGM7NMDka8/50N3R3zhV9Uxa5GcjRg69gnZBNWZkZhkvs06xu9sB0FJktLK8d30EWM9M
MW38BWU3jeRodpSbiXxjwmueY9rPQrrGxqx+rnvr6tp5dyR0k9KasgnHMbAOFIsEK1OMeLbqi95A
GHqq/+0CezNVibdue5GtgQefFHcsCsFqSfyhM8LNTIM2tYi9J2koyfNxH3mwfjzS7tEu1IfezUPo
TjaVdjG2pWjZPgw4saTibGf49rdGIfcUw4n9nFjkRNfGQ1ZqXVjXKDBG334Ssn6OlPeQgOgdYnN6
nvS62PUZisrJQDLpyvrB9LAv2G3qkY3bfslYurt+IAFIVtmj17K/zi0UoZPh5ghY9aJ/AQ5RPJbj
a+LDdToNWITu8WCOkEMwT/he7FFQz2fz9yYl2GrhcyYTx3WQMdF5ilGitdHc8nSFTSVq7m0CqrkF
Sb5HvZgi7q84mFwzRXGYWwaSLocKt+6eBJ9+shQ3DnUF/cuiVO6lM21afdRWJa8aJOy8btWMUj3S
eDFtv+B1wR0/5DcCtbfM+NB/xla0KR0dJZ5VpVFj5vuU1SUIfLXMNzeZzx5PN95RRDgYRtoXI5s2
t0ZZj34l917O6ZI73UtVGkGoCxo1fKP+N0k7DQczyEJNoG1JkXtKh968Ra9acy2HaEVcSvy019jc
NmQdrBKduWVK/ZYCM45n2T6MvpuEtBnjOPCRQreeQErI8sNOCwsZcyQhTfilv5J3AdW11U/auhjS
buXrJA+0qh7R1JOHAdT9XnpslmhLp03tGQAJwx2CgSLJsmDyLOONl2Q2FY/sTwY7k2NaDzkrdegQ
vRNil7DJnhphWR3PfReglxV/ltYOrvREwKFHBuE7fDIk9w1hAaVpL+j9qA3ePgUyyIIJljeoj1rP
0Ek3GIoi429cGMhmUkTkpNuccshwcl0kZLFlcguJhy6yLma8H4T3Xqrmn97yepQV+S7kQKxRB+E/
L+rt7GZGWAbuByB4iNb0WLavbjC8u8gGHwQiZ7Ce+pw1qtjXpH6sisZEfaMF0apIvhjL6ipSq9wE
YMib6CdzTPKUx3tko62RCGpIH0suECcv/4MSPWB80VI727osMb3Q9pXEviYJBcmp/8q8u19mCYIU
F91roezFxlEg3/a7kPNw6zbmce6zqynqP28+eXq956i1QzqWROgMQ0yZQ/4wSIEGTIQBatJVMfrA
A16/N/vulRYsM7QK6Hl3PCZB/pck4xKPoLHq6h79sghOvWQ2yKGJv3Qf5WSmwuatD7KEWym4G3n/
MxnG0m5J5lobD1uRdJ+d9OM1ShVkKutWA4TR6WHi2E55yBwNHL5w+fcqXEVX7l5eeSN6wyzKgmr8
6FPx7RcaaaS6/psHyca2NB4KhnjOtBEam3daYFcgqnLvJhxfc8fiYqA3sTX+lEeqAVMNZ5Wsqw8Z
OLRNU3RbVsIPozn6xMSzxvhz8+vi02rtDyu/9rP9xpDuhWMsfsdM3I1iwihppnfqCIXlcFCU6i8t
+3ePmZBOB6KB+/Y5ke5TqWf/elP/HvN8hcGLjMSk+jGnZF9VxdayLIVAMiYkH7bRQu9vxyaTkv4y
T9ZNpvGGGAqiYapoXyMIaGrk+BkaH1AhexfU3bNvZW+6IA3l/983ldW3sI13nfN9hYlsW+kWJ5pE
N4F2cK/GRfikoV0ufHvvExAVooEGjUUcubGyxgsL+wDcueqzPlhZGPnDdMhQoGY8DmqaN9ijiGAw
Tz5gSmSt55RjPoq5WL1xSxpyzbwYoDlq1kPdvrZpT4xY325mXINrNMfgvIWxFCR+pJPPtjDQFEC9
V0R2amwPHJ7jNTfzKPR0uW3n9jkr4m+9dz8bx3oaqT9oOtmxzGMX0jnvNLa9lSIofufU5gKwTg9l
96NXJm/XECNMcfKflNViiv3neTSegzr2wmFg39X8dB3poHJKOmK9aCZ0ffYf/GzjR+bP0HWfbc49
KmacwUnEBl/I9GgskdbVhOS1c+Kj6SYE9snvzgU6VGbTb+wW+tCzTgKEhVAUKn+5+hfzyaodxaEp
43MH8wc6OY84XwNj2yy/7mj6dxSJrTnJl6ZvaLshjb6FT5cKzYchnV09ZB0gPJY0E1TFiWwExpvO
4a4PRorvKjMjRLS8J519L3vhhAFwKami3bsGsE+SHk4gMdYfws8+vOlrxhvyv+ZG8iaVDsrklJYC
DQR6TNyXWs90VE3GUWkuiKDZg5fFXJ22vk3zKmCvErzlSfCvqMuvthuOMXBFNCNDGxJ+GJMl1ybu
iDZBMWcaHMGDuR+N2cLlhhrPyD3IcbmPRjToZm82K0dU16JS7zYxfoXOUUBf7BNCzf7gWb25rqvp
6OTBcbY61jSymJBMlR+9jSohYse2MiqBLWbladEgxXrz1Iv+0SiltZbeKe8dNNdc76FXYiXJbYf4
x7wP8/Tkc2dtXZn8TkH6Kju+2KH3PYLutHxZ4ZODU2O4sfE7bIzuQZODtYsKHxhZcuKQCrPTNF64
XtkXhKXxFhAGrBHgohlgC9q+/9IK91p4SX80InSBMx0QfoFqbqrkb6YAjRrXbMJe5GlYN/onFvG7
V2OuL0W34RXhiDdz9mxVMnP46VMheia8/FFHZ7pJB19sRK7OVoT0rYuMl9JfRr06upKUB4sdyTMS
KCesZ/iT7g2f1U3l4Cwm4p6Qz5w3AGdMW9VhPea0oA109frMUGwLO90RyZbOZ3vS0PZ1Glae6qx7
cYuQGxEdD9Razf4cFsb05mIFWaWVrNZRrrXrVJZbjabAVefZT43ErkDId70ZsuStaMp1EdlfRSAA
lTiwSEbNPnoDPZk1GRs1a/fegQ+hvo4MbUoB+drRDRtJtpGq+qhL/ao6wbzsOuZGIptirs6xAViv
wBUtPgmE9A5mlcxuwhytW+PpyD6NPttJolm3hpM+V439PRV2EDoIybf1gGLHG3D6pRitVq5wCgL4
AwpFnT8rRkWXd4jwzZJd0U+80DSnap8pbV41A6Nz1ypQkKReTx6bTGUgtKwdVW6HuH3VhS7Wecdn
H0Xt/OBqv2kb7yqzYi7F8kIcdrW2/NFdB35x6YP+O4VZIxBknxTghyTJeeAKtQgx8BDvpk9vU+6K
bdF3q8QZx41dIGaOcRkVAZukYzRHsyRCNW8/0lQ+5uNoY5gpfaZyg7qWno/dKXTyH+rfSPsS+SXd
tgPaz9rOi5ORWfeCAgIZY78qK8yOpYtZiLC5dGs94opEdzRHv/PsnVttHg5J/ta3bcEIRB6OjpTc
sQRigDE5VaD0rJd6ujK1mPIRkqmRIhgrR7aK88P4LKEFJwkqWaW4QGWTv2RaQCf0eB9Hl6J5feHY
EMeDzWDPc3sW90xtnXKXp1Z55FxRUx9SVbNRJjJPi5SKldNmPxEOUj1CXmm+6yK5k+IPGCasfyrq
v42IVuHIr9e4VHEuxJz4us89k5AZHuptcLLdiqS2aXizGXUZHezr2PJNacvj7QhIqC7qmUtYrpDr
yzCAp2/IcTg0hIqZDhghqXAUAxXp1ujk1bdgsiKKEFB01JCiDVFXyZGgtCzs8ImBITooE6NjleJN
jUWzmoWqjiaSrUQGAdGBP0EzffhqyVVvPAq1M9DYzNR35Dqn69oZD7hKe7TB5Zmj+Z/Z5BS+R59T
xYDemWCts6RXjhLxpscHPxFZG8fd19zgmlClfMnb5C+fxz2JBx8oZB3sFojlGxt0RaFcHsoyOuXy
Osnxo2lLrDxi8o5qHjDCoOyjCME4usGXR8SVn9jDQzZ6pyxOP/NKYuL0cz4ot9cQDzFk+UF6xBQA
+uqhUDa0ktZDhguaKum29I+G1WPh856T4qHi0BY6n1Y19uaiC6TtnmFqQjC5Qv4LZDd9CM+m76PK
O8jNgPvWJN4xGl/yOfkLgtRgcekYqxteOkFeJVZM/zuz4T26UX/jRqSl1+Ufn0lpKxux1+bZ3s9a
9hVxqyEZLv/NFsi2ORsAOp3vAtmRNiitVttVkzh7U/IjO1bheuBfGZzg6lHQhJQ25sY0SQdvY23H
lowhZHxqouDUVClMBJswaIWJg5gI+iCHzlCt41KYjmup+3G14EXI4FIMLiBPnZ+INMWEGu+G+FHT
pwoRpSs2STE8qtl9jVvNCCO29wDn3GaOPbkiLFEiB+bJwnoEkovwUOZaH5puDwY4u2vD9D8jE8uz
HNJz04hX4hn3i1ok9FMfN85EDLBj/NFrdbaYvbiJud88IOxixAI3cf2ykbVHZ06epFe6R+7GXZWw
hcmS4C8wq8HUQdh1hORFtcCd9qa3BP6nPHvwi05giaAbPreaeBP7S+ZbW/yWvv8p18hcgQ5NBNPl
bJ3wcWFSzmW5yYqBNO9NN4DS9Xb9Z5TeqlUxwHK7Kqyr57m4vbRBnNhTV72cqCGO1E3GyXdtpRDx
RGcHnv1DYDx+z8WEv6UlHAOlZjCdpgvDiGC2e88Ems3aK+5WBZLVtUP2GYuCkV932q1CBLnVs/jJ
pZ/cRPN7VnlKf6feYaID8zIVTj3XqJFI280hTYPp1hrBLumbGUtJs3UNvUItaK/LntfXn81ta9pA
gvkVZ513zVDj5cW21p2TM083zzVoDsCPNi9rmPntcOCjpwTjiqeGD29ik+6o2Q5HN0O63Pe/aVDx
9jijf5wK9xEDvbdKi8EPp06d7BQ386C57TEZkPUNUX1W0XyOdRmwDw79Oogc8EnlRTNRuvG3Xyk0
7J72MfotMeNasnYc9PKYUD7J2dVb1wpThQWxVBk8De0WxLqPWGFZgxHZQ3/23SmuKv/EybganLHf
sTpgejXrNe5gF3OcuXgrVnGDR8Z070bWrAPRpbdGc91w7FdF/VwGuA9GggtXQmHzCWLYSxo7AMwf
h1gp0ITEIEWi0IBTHLsKM2E16zEjlDtGRG1GjrWvlO6zhoLGSulpD7Uyr3mKXZbWagWHV+V8tN24
CfogJh2MgX40iHSqzMe0GYltHKXD2ZnPfMbyzppP2Hp3shyZAVxxms+Ns9ODlp8hbxgcVtjNvrk1
YbbW0qq+Cs3utmVPj66dbmbpJpvYei1891DYQj5QeZrTDIH3duQ680tQYNedD3mdvVYmmT+xZC2y
PZGvxsLDdxr4n43rjycu+FXRLwIROS2V8q33mPfpp2s6BHbqZH4PAk9j0H5WZUbCvc6g4zj4p0rn
IJIZEbk/Zsc4cx4aB3uVVbhvqS62sWcRDJV4h6HoIT5Kd8Rdiox7lgYYhDPtLJzkoVdYGGa6nCyp
jjkAQCyOQ7Nvh10yz6xTNtHhMGazrLsdaZQ5zG95N4JuAKHvWeX7it9eEseRBPwQDIX4x2wVWn4h
35uqWleJPj97fp2FKH1eg5YebVNvzkNUXTj33pFJcUP6EIIu0uNWb4+t4Tw3HT8Ka27/oSEl2bjy
9qM+fvXVtK/mNgmnADFIXE9/Dn/nOmLVXhvaQvR6erMnc+O1lPCUnWv8mC2QOyVPT7ZoX3PmX/Ik
KHeQsw6g459MAipwkWKClDPfUQf8ti19sRfCwwFdymyjOaR1tD3X2eC9Vj4nrhZp91rHaDoYGgZC
jEt5d1K5KIhaD4pD1B+7XllMIFH2XHoEFrjaU1sEf/5UTochmFMEFOI9LcafyMX7mUbFkTb7gcwP
ONRdkQC2dmo8Rm5/Teru2JisTcowqkM/umSiTvWKhEFU6AISuG1bfDty3lDKzeavFWY4NdV1UCm+
js4YeU8CH0UnwbI+GT1JbWbriXMETfkjY9cv+t9o7I+R7R38RryRuk9VLXf9Ks2D87T4kQPbYZry
6sesj75M1+egGLW9JBp/Xan0u+mDX0pi/qUOyTsYjJ5rzdoWjnqTxNTCGHBdFTWUNMfNetTz3xj+
S0vnv6hL54Pk2F4PhCDiCL/UqHgfEKBeRgX9KXsHqLWYvxP2VL8GaMEqemnHjHsoN0hy6KGsJ18s
L23ES0uSg+nzv7B1x6TwZES72nN6GqzyJ2pJyRDGQDqI8B8EEERUGV+l6LG6yLpZ6W8ouQgh20Vx
2xyU4CNa2EoZ53ve54XMTI4oiJvtnqy9Le4ZuOG0AHIacww51j7tipxl0z2XOhePWfXRLtC3Q4sS
30tQrfiG8cVoBPk+T8AS5LVNkK+UkRDQkXwITsCWXRTaFstyVHjVOk9CXY90WhaDd4P+xL42w2rI
ADQp8aJceO3lw77T2UnymOQKCWt5mi1lgTaLlxbvfqjDkYemonOxaUZ770Q3iaguFmqtpF6jBZPz
o1nXhCnQ+FDL8xDbSHjcZ6/W96MY30mN4MIzg1/873uuaTzEMwI9B7tIND3LyvinMyX6UfY0WJC/
cZteC1HfScNIeO/Z6lMU3SMJuXsOpkc9O3FLDgC7yglJ3gfwb9JXJ2kYXJfAs3KA4z9nsfydMvRz
U8DvaIJIrcvMqsNCI3kHeAYVNb99UKtUTlj/LLM9aq+6M9JOUffHzMlriNpy2vYsiJkw/rwuyfFI
tVe3wSdnmJHLHqc2GYFbJT0MW4KASZig8mYdZRg/WHgoClmiLIOKz4/tmDCCFlURcZZFrOF9RPO8
8WzWikWVlBBI+9gmnMqWerYhKrP4xzWzz0afYkDTKlrHUXeISGjEtRJVxzRnS1Sy25hYDG9OVu31
qvizgqr8tsv55lVS/3VqefCK6qPjjr4WzJJMzmN1CrSVipW+6bv4Ao9AIjFbB4+uxwLaNc1rn1oH
W/dfzZLHd9JctdXH6ijiKftqteKqKhZ2t6HSrna6etsqx9qA2MHpz5e+uFSBHj/Itv1GqrY2C985
QkNwv03JX6pwDRmeOC/yssj6jPJ5WNUz65SSw5ffqLfKM/IDrzRWOU7TXefiTyLO5R67E8tGA7LT
zby/aePrB07kN2dotG2QyRcjJ0Zl4PA+RLyBKurypxSGPuuB18QkAF7maAqBRDxvMDZxkJtgh8Ua
LE9+GRH7LFyvHxClJNvHqky6B8/Wet65siA0RGrHqMPX4o4JCTvwtIewFtZw9ofqUrgUWwA3TXhL
Qew0M//qvIHLy45+08j6J832dTnJsppgA31JQkhNZCrFNxIAMhSA2Bm+ALRx0FUJTOC0isvO2iBF
GKXPdxqQ2jQCYU96++XVMECp7k97n2VhIj15184ulrNBfnR5TVgOrRNnc7B3wnF2QBI/lalv6tyF
kvPJEoAvAEaNVz6gQphY0UPgttvJGL4QKy2cLiyeRLVD6hUWUjIBoO8FH0QBZTxzXOEmO3cDGTxa
JE5tTdEbRawbWH3OiWyfzq5PnI+PRKkqz0WD5Uq4pLs4493WsXfFmLiS2GKeY6LDUgmOLu42l8BK
lJOFTie+1XFLs+VTNeJM02vUdsybJ9lUp5YZbG6svdkAAAeNmnFvAXo2qPNO0mlPLVa/ORHe1ncF
sS8Do1yqtSe/Rxwm6MvWuNrWbgIMm0+tDDMAXAd7bKKp9KiCYNtWrXn003nfi4UoSBdGYNEHxlS2
GDrseuuwQYgBQ70mbm2O4GUxSRLVaHIke1cZ9/tC8x7tUT+g3dronUfgUnTgdpkeOsUU1CJZihAL
pbm9Nd3GZ7n2GN8m5CZZnfwOci/ktcjyxxLIUdPRAqncv+b8mNsYZCQD7mjhNqLIZo+OX1S+mxgB
UKBI/hZt8lc0N30hBMWmRx9P0wvkojnU1RSjOIHIGeXdzMpLYKrf5YuM3HJLOvmFxII3y46eJz9+
mVCRcuGS7Tlf65jmyj64D7ZPyEZ8oFcLA2vyUtj/gknu7Tm52el0V0byahURbm7nWWkrz1ZvMd0x
RaruReWeov4ZuOGg5vwSGf45C8R5yq2HuTMeAH8PNOttUo99Qrj7ROYXfblSTL7QsTPWVvklopto
uhNGnI0mmictDvZER7xrrrkxQPAmF9qXJHt3fGL7Pw4FuFpzj7z82ywTEgoEfIdmWTAtvH9py8qa
JEwztrzV1t7JYDODgTszqQue/UR7ZMx+sVS86wXIczGFQ7KPvILvlXnXRP4IAHRg838XWnZVtnye
uZaWAwFCsjXolh22TfGdFdEnd8o/N+fSHW356qbxEwIRSAevQjhUP9gg2HnMy2rxhrT6fFTN9NhN
2q3J64eqHTftdHCChCLjLpQo5FTwyBTniu/ReSCO7V2jkcPG6Uhq+EazZ3Rq806pPkx8RH5pdzI5
jpMaRHawqkc/1k5sbLltXApbfmYBeRsieaub+TXI5tOgJKAf2Rye+S1c45HwcpQO1jOjtZgfGkvt
Y50/GdcPgYhCp8bavig1Neek/AxkWr2NvnbTSEPge7PXZIzDTVaPXd4/xA1RnO9Dql/aLm9WROR+
EL/zljT9V96fLXu8IZj5Ktn3cvIdvCa/zR/zXP1VdfOEC1bFoAJi3Fh8KLyCGz/Otk7PvhFXmzqI
X6cYOUI23NImOJZNevV8fTfbxa5dlDPx1iOPE9ltd6N8Z5dGh7bHENZ4J5d+KCeY9rE5HiJlhQi3
QlQKtFZePYaoXnmMmAKdyXxMQDIrMgDShZb+0uvgzE240Yd1W2BgaMzkawIMWCWGu9EdCfRmvEHx
X4jrAEmfn+n/IIjI2LfT8JwZ5qVrtTuRh2cF88Gvv/nO9OazhGn8GJUa7sF0CaaW8FrrzeCFXF5A
tGpPklAE18y3RURKsTe9VXl1UUu1N78eIJaKjrIvT8psP5wnacfXoKou1ZTdhmx8xbV6HvL6YAby
mW0kHE0EOL53Ekb3jB7vllTznTzP6wRd0dlnDRu8Qvhb6fKu5fqbnm1sVz7qsX7RKwTyxULTuKdC
pbcp4YufBkqi3HMKk2XJbjsI7VlayY3agDOBhB/LMeIPLmSGsVq+eiWpzErv6ZjclpMkIO/CsELb
W/vu+9hcYpG/jk55jLut9MNO9XeS9AJEJlMY82owB1NmPtUkHw2PaOv97uJUd5aYRxxRawHqlLtq
RrID5CC2Kp1OegNzmmcXJbNbq03H/0V9Wfpax8aFRtZzKwmbBDPzm+5g2LxTUJDJRXsq5q1nWGtf
TrflmFt+K9zWCwzQ3RqGe4s0hNAeEkriW0trC8TNzdXTG+X153iIXxvxPqbj2XA5Gfv0DQaZQBHv
XBTpaxbYj3b7W0h5Tuh6GbzpUlna/99Y1yU3XGN3kq/cUjsvX0+wfJ4DOCVTWTU+d0V1tAZoprG4
jPVzESUnK/tKJnHsp+CcdOmrlcV0vHJG8085fAeZ627q5jzP2WPkWm+Okuc+0Z6XH8Dy95dW96iR
0GbFN5RED+jQ7oTOvbVpelJcdFGfvVtT/KpctMbcep+p6344zvi8PFHG4D8q72dqigtL860v7Sd7
im8+CvugLJkChxvLP8sHqiMevlRvSAisyA1UVws7tu7zb0n3vPxaYUf7VnwJWaFdTl+ndH4r6vm6
fFOznV5Y3zqz3VnTfIVyfMmkfEah+/H/paN7H6Y5MsJCDCevSEOfU8/7aNPk5oiNY8kL1VrfFanb
nhk9i9HcJf6wMUCuQf+mYNzoWvuZzBJt8q+VDdsyKJjck5flSyhJqfL702BEH8sbxWd1NqTxNgzj
SyF32UDOrrEEAF87a3gehf3tpZT3GMMz3MDNIe9DRvp2Qj/1/2OjD/fl6Y0ddahM5AsguL6tPQRN
/4ym553yoVum6W9Iaj5qh+nVKy9tYX8g19ipzNnyZHJBEBM+RXezLi8lL+hyT47Uky7+hJw3ssnG
a9QPL7JPb078N3Ak21b8amsOpmnsRfwxiM//r9cqj1+k3p9HUZIhY4dlGu9Um3/bVv4p3vxZXKNt
lEV38R95561kOZZu51e5cX10QAvj0jhaq5RVDqIzq2pDbWBDC3P4KrRIkxYtPsy8CD9kz2X0TDDI
Ozad6i6RlafOATZ+sda35K8x7K4Uuk/2oN2jsL7EPd/daV9YHl5mcR+LrVqNyLPzs+d3T7qZvLfc
cprtnqoR+lr3olXDg3a3YNEWgQWlDJlf1tfHGKAGrbEkERqxRlnL9+c3gvD163W65gGvsJj0H1Ep
HgwQqPO+z/8Kt8nfOYHvNmQj4sxY4j8NQjwndvpuRvqb5KKoBhe1d/vStCGGkenYI5kJVlldv9ie
eYWCRegRC0YiuJ4GH7x5tEHgvvMrvgLn9sJyUY3kG53f9ooXW0Qv88PLNOcua21V+Uej6k9oNquO
/smlo2J5JF4t6WxmkIiwtEc95Bu88cuZX+MgJZb1VkJ7B9q3sTT9XNrtmsS5XZLH24Sa1KNjT5z2
lHraM8KKvSQSifXHyTGmTaBlyziSVJXpfX6yV4HcBUn9GRFfUsTetnfFq6EhmtIM+xo61VIoeba8
2cnSFLc+f+8T40ebadRJJseieh7s/MOphldpeT/rvrvKDOZt8HDDaKu7IPLs7jkxOW1T/6Qsn4gk
mG0sLQzxcEZ94ebWKnRBipTZezsWu6kc9qPfH2KUlZLgUQTnM+82UDtfX3kDI68Weh7iInQs27Cx
T53kC5A6efm4Kh1zuRqRV8bhyNlgL/MAjneW3ywxj77ck5cYZ1E0pzHZV167RZ99BbZxGLJNdOMh
EV8YoIKUaU+YfU4DHJ6GQXWjH2MwYmHkIFD9oZLZKNg9MueNuz6+lvHGph6GnwcUR5xsUR4b0SGE
7teVXm51OE8RYhmdseQI70KOr0THn3ossEzqLrP8L/RJR27CZwP8umNK1FJ4F7NVVf5kh0p56ax6
QQmD1lPXi0MZ64cBvYVC4QkicDO/z3NFiSxRD8QJXfuhwDVjdgHHwXhwuvQiqDl85yMJ6ofbxo82
Ge+YDZC8QhN3ONNYhHdgr/L05iNCxB/GMmdC1RnxSgSrBHQSoMsQEnWfgqvITDiR2u6laLonS0MW
CbVFBfUsaDaZeiR3kXHc8O3Sdzlqkg8DH5cWb9UwnoGKwRFBIXb1vsUCb7evjiWjrcENftp1fnCY
TbiOsR0ZoBUYkoLgh3eaC1cB8aGS/tbkOOv0n0ntn2Z1ZeNtk+BsOkhz3GgP2HKZsaREp8EoIVwG
3IlmXay1+VXy62UrYarJxczYMxXRUN29lSmwxgFkHiCUhsuLFyPwiaTmyxxe0zA4kGh0NXp9iGS7
QfQb/talS/ipubFCdx+PMSNs/2Bp+S4ypnPH8DbEG45JaiDmaDTXpmdvmhFLUMpkJozqVWUCirmq
pFv78biqwnFls6IJw/nG1ZZq8A/CATYI2ILUrH0h9SsGscPUSyDi0bYey5XhjLs+yvaEr63tcdOi
3kNhuk5Lk70iskOQUBOAYhNfjoVTKV/2+g+fHtzhBiL/k2cxT+4fFhJXlAJcp0hdA2vtjw/fPs/v
AP8318vzpyCFzfC/WjXjtGKl9yAD8pUch60X6OcgCNfFetCDQzw5G6YKoCCz+NH10U6zyMSARpRH
c6sW3WVqf0vCR4KUqSvsg9eab8M19IYbyn6IpwQbpx+q09HZbDz96HDrTzAnq3p4Rkt28oW8dagL
VKWzAnzLymyfJDW5c/4p07Uz5w1e/+KzdxnVOCa6HHu8I5BnSU3LM29G3dk6Mq7m6zug5EyL4DA/
8Bo0mGIEkDJ4+wpegOhBlYTVtuIqjKqHnyo2Ook8C4MnX29eIftePD+F6Dl8hjrcw2wkdZNOrl5i
6GfFLOnQyZvB2mLQrgZdusPhgef2Wob9EwuTm5FqHIH62QGIokgsR4O7yDmdLBw7c2laCgYc0wa3
8bl3oHXz2zzRV07i7wmBWhvYX6THaSrFZsSBMcKLamoaBX4egxYPKz7GvN9AWwLet1O2dqYjWSQA
K9czFhxVxGVwpy066nWlhk04BjueQGur09b4pGaXEO7hdVZnK02Oq/mXJ95seMDQCMSFXXrHYTBL
zt3xY9ZUjAgZ8QVv5wfhEKf3sSN3sLZPQ+FshiA6asz7ojsTgcNoXyGz74oCCX/tgwb3domhrnFi
XU2/2uphsE2iJ8UG1xIbR2xw0K0bBlZa/ejD6zTSDTrwwrVp607lN2WJu+KxF1f7NHJOCDyZoI30
wf4+18S24rdqdTZ5V10PnrbL0Up6ttFV8K/GVYcw1EqqFQSxmXm9tqR7clmM99JmutWvTVhmvo6C
dYhOCW9B0OOZHnfk4q2w7b2qhA+OAi9GIj93c3QsqyTwnljpv8VTemghJZkf80Xll8GhRBBtOnt/
kOcRsq2NHCUZ3Z9Jtu91lnODudZztTMGa/PVHdrNk6CVIcX9vVTwJONoqxnfQsg7dp+vlcMczzyN
XCo5TSLwU47436WjnWvQmcjbzpmb78q9nlo3x8SBbDs7kkdXdttt+EK56xtMaxw7XihnNdPeA98p
S38/v03Nr+SSaWvN480zFwFew6+3nO9V29MqZCnHbHHVJlQKxBDzIkcNAXESbJk4LLhWvrf8mpVG
2wFLJQPqTViZWKIoAvhvEodrsx82fvEts8KNW/j7QRN307autW5v/Ki7x1p7KvEcMiFbcrayQbA3
sW3zjHvRIGO1IMkgye9QySza2ZLX6owS1GY+mLu220Ux2DcO1bQ8fp3VOh96oG8l0718cDaM5tdt
hIZWfb0bYwLtr8g3PZgZR3EFd/FW89x9IwiVB3CcEZxkd/oxa7xLmmeH1OxeFGu4dMr3ntnuU1pl
TPo8rs1jFNoohkmHNxDbGDV2gWFD1hNoT/+AVvFUxx3pgNOPpqr4c1D3xvhtvpJTQMJ4bK6Tys69
0u5uQK0FBjhBuVJX0Qlg2s7NzTW76x2KsYUh1NGs382eVRW4x9xQKxl9ePR1kAcyPVwl/jFX+Qb9
9JZJ0mr+oEsP6UYsd6OTH7L7RE2SZs9CGSwV7auuWaApaaQqf6uK7pJ72QHWwK4a9W0Y41UL/RVs
gGNZVlek3dcwO1dFcYtjYHyxPEgxPKmUpkeBH4iDfWVne/SyJwnGKrH4TohsJnydGdIKnY9hQJNK
gtduzFmZUnL706kZi/04YfyuM1Rbdmn/yMzE2qIwKhIF4IU5We7cKnKA0PKHL5apodtXVr05hoMf
ra1JsSCWdAIhmvp/HiLyfyZ//McQIjOt5LMgPQu7fFP/py98iPhZrH5vfv+7nwCfj5vxjg5qfPys
26z5d0DG/Cf/o7/5Lz+//pbnUf38t3/9LNq8mf82ERf5n0EfDsyO/xse5L//9S//469/+Z9//c//
9a9/+W//+IV/AEI03/zNQbOkwwbzddOzZg7IH4QQzfd+IyabAs1ysfV7YJP+BggxjN9M+NCEtqGv
A94Z8DV/A4Q4v4ENschyRZtnuJ7t/zN8EPPv6SBEB3k0LY5jWQ4QE8dwZgjNn1BGmpxaPRuDdKPV
RXDS0o3bSeOo0z9aAPldk9wihb8WfagfneB9IAut3OdIq8FEjv05HIS9N73yhgJuxGjavo3lxHoe
Bwy8vPvg+CCdxxIVVq8fc92/QuvR3r0ff3rXb3/ghP4lb+WtiPOm/rd/Ndhc8jr/zBlyiTGB6GM5
vMu8Pf8Yr+gWxLJGZWOuUYSsnVCkS50WY1W2WTiL5W+5ScivEAY6H9AgjeLBVRoDjMs6e0/0zsGj
VOHtgK/pyOAABptE7NlEW5M3h240+5WaGrA2Vo4uIDQ6wtpZeTY9QxC/a0lsrPC+rqdRdGcZTaek
qNOd5TpHXTyhOfLp4Eg1SQiQu8Yt2t6yAwk4i0aSFtkSvjkTrHqbbtlnLQDBfsRp9at0ms+IlAvW
7eIHQbXvrdtSdPQCPfeQqnkEeEWMfPcsoV2Bg5JZ6xcfdmEjGPe7F+c9cDV4E5O2i+cgkURAphAm
vncTNR2zN7YzyGwr98NKXYs8O0jINMZwAx0xQjCGsnLqydqLS+u1iIC6Rwngx5YyWbDVH8OgAnJK
bxrBokQbh5VII8glGNep3aP+6r1tEMfbApv4riyn5wG8BT4suA1+1+1SSKpuHRBsIKA4BqzbV66n
w92TE9KAMd50CX2GRafVoGJdqXmdYAzu7xW1gFXgrlZD+mnP9iAfuqnNujGozl6P17fsG/SCYDGC
MX1YJ7OR0DRxlMWmcyRxA3+SJq7wmm/hgBzBgES3HAKaDfqlbNVPwb5QkF18jZwKsw2wFkXq6kzY
970RdVQLlCCo2lMdpi+1J0/ptA49szu5vYaSuH+bepxVJqnGC13OUIzRSjDoMYXoGJEjHGYhmvkF
zSj7unVglCP6tggwOcbTwW4wzWRdgOAYnyhO/Dt6/G8pbJqFo/zs7Cb2TmP4zDwU/b5GcpAP0Bv1
Ku0NG9J9LCHYiB4pbdTp8oCaqJyZA8s0jA91Yk8nIyiNWZ7bXWNYcUgsyTthIHyrkTwDo63WMbsB
XApW+c1t9I1nugljGIBiVtShpJOEHqYyp3unXU7c4ifV0UuqYQ9pfjlRBP3Wulks2MaQKOdWsi6A
T8nVhkWQXiJDH+bHocTtLfPDFJXdtNaLLj+0iBF3BR3e2AfsMwt0Rk4zBCxss75m2uP8io0wOpa6
sXWQ3vh8yqvROIyglc41z7VLVQlvn9drUiSu0LnYy43WqZjib4YdnEvDfY1r4yW0GrRXF40Q3aST
bNKsZ5fab3RZG437HurfFMXL1mGjhZHtTDIDNroB7fswBhuvrV7D3P5d2fpLrfIfuo58slX3GlBS
3BjvponZuq1fRIMtHTxdvszCPXYyY5notbuzMr6xx7tdRUxdy37XtxO3AdoqcmZ9tmgzHn82gXMN
BHcdB3ZFCmbZou630+acSvdOp1CyPTa2nhnvm2I8NQZyutgujnrAgtwYzDczQFmmWfWjntpxicv1
0xP0+0yOyvy1gm7SD9/LyiR10bE2AZ5TfHwYpcJlayHTzSxz9mAl3tIwikcBeNqbjJ0tuAuHnLCZ
AkKkPqKz0yPQ76F8F+RzAW/wP4Wkmum3Vajw+LPTD3FvirFfGyaGQYdkwinwbq50Ua9UJJe15W7I
jKMsE/B09veOVk+yhIlqjDdhlWznHJEpRFFWp0mz81zGJJoHkXtJMvG2QOqydDl/6Kb6U04Brzgx
NkWmWJ5FpwhfHB+Y99EPzAZ4PC0JaKlQEdkfetV/pyj8LGRy9CqWgfVsUU+R665zp8ItrZvQ3J2b
humCOBScBaWniPCpv5U6C1IGITS90URyOacQiXvWUaRduatqyPouCCGblbBZ5w9N+sF6woq1/Hoy
siW10BEigmSalm4ShZFqYPoFGnY4ZHEhV5hWycB2m2EXWR5TGL/0gSdqYlOo7FgUzcR37DvmoDxE
vLEOTmSD1gsxRDxTWRcrrFxGh8o2LoBvKKXkXkSMCbU4i76bvf3eaEb1VKTtgJuXg6TSph9pMnKa
kgLzFA8hU7Ac9dfk2cXdTPG9FmVobdxaCGh9xkEmWYqVK9uLWg20eCgRPP41mVTRNZ94YI8Dt6OK
xc4IrBc+smflGzduJusEDnc/sQ66SRHtELIYd4Urk26IvE2NJucgKofeKbSsN49BYFlN8cECXjoH
aKFH1RpSkXx9MVcnz1GQz3hqlOddhYyefWZ/tVXTLlK/SNH+JtlSm+R4bjtlrWIbg1Mn4m6NGHK8
OsqiUwyNjvVGl0GlJ7vCaHEJwT9OFgaJXA+RCk4nZUQfDQz3BfOG7qEyNsNSr0ki8ly5mtJCO8Sh
eWl9WT1yA78TgbrPpK7vpz6E6RROYGZB3F4GW/NXcDWgAWQ3jWSrW9xb9qKyHXdnQLA+uzK+Nl0h
bgmha7SVBkItTtmhZ7QUwvXxC/0eT6X5ADaQB1WCEhCpmZ2p+irLcWIqF03rvoyiQ+XHD1PEVPV6
jA+mMirWsFReKg+jtSfvsyr5mE9sfzGDF1c5SaZklr7tKrt61ZVYaaO3t1UJvtz2m33VR+R8hYk7
p/DgZ63vGVDkyK+OVfmSqz7ey5Lbu87xWyZx7bOt7TdF6oc8XVP0H6ipTK971tAFO5W6cKGCL8gk
yZCYrKYCEobeodJNGjJ0Gp/0CdWdWIgR+NKQ0q2DfM9bPwLgxrIIo040BbsEdSwzMo3n78Ut65Mr
9LXmpqgVLP4y2G2jHcuV758NP5654ZQdY/ENpiJtqr8OQIxsnHbc8m9qF8oK9k40LPjMPKAmzs0Z
kn3p1YsqKGb7XTcQ2ZRVPH+9j9psT4mazsI0PnxFNRmoH3k+j906qNVpWRyYP1QsDRqMmYzxko4Z
aG6SzRC1Pxp2HvjoFPQ3n2F8pMXgR4gXQ7WK/pw6hyRYAAyNeW7sDH5Zx4mXPBkpRv7KpBRpG1zy
iS2AEUz2HAu1FkzEW6O6GMo+VSWO564jEq60ftlpmSFs8JCw0UpyjT6XUUfp6PerauiemzhBPsFC
qxoWBYrNBeztrY8NEYgMAVUaMrA0wG6ha/5ONMGjseMnqVA7J7PcVGmEWPTWwYx8EFO0oBYm3bCr
f6SWmeNsSZH9YeofDe935WLl0cwG83pK7mtZf6eNBatxHfKfMmzvVYtlF3L9CzS4k5+ku0JU/koI
ZrGO4hnjJp9eicGxM8DSm9S6xWgw36vWrSpe2VDKBYrgt0Fz7kbd022Xb2ONPAhPJ3ZO8buHhB//
yRi7wPVQtebd8DTozb6sXk2VfMYZLyYFo0K7cyU64spd27B0S1L77NTtLel5BKYCf2w8ednSjTkg
BLgsFtLBgMwJeQCMJPXGODNG2mFhcQ6Tu0IrqZevkxds24yXm5fQjuLYxFiZTDtDa/hZJROQfiMi
O8G5kjVbukRKLxZN2zTR76rG4plHkgmZS33QjfAKmvHh2s6dgNd636GMqpyNo+EIoiI/WHZ9oMKL
VybhnVw1vBLDda2DwnrkeOmvMKxtSIbpyfYDvGB7r2dGgNL990KLmQvgeIrzUe05AA3T3aDKtfmT
/AJi1k/kTJiihBlxJj5b4zDd4pSnvtRmC3aXTJit0jOVI4+21tA2Q33SWULd+w6oj1HhuanD0Do2
HY/oUFb+W2PhR6/DJF7ZyH2Yxq8NT7EHzIPyhN69vYMjOeOSRTOn7HckLhBpGOWu2rqFEMSwhxXD
W5xN6tznXXPDOvxWEKdbhG9ZaogznFb4ZPNPwz401iaNiSejfcTGZNnkTaeWEm3N6NnDRaL/rJwy
vIdkmx0C2cT4dLTgjiuO8W2aj1td2ewbXb1cVfQAdwKq+YFyeIl/wNn25vjTdUNg7KM4CWZZZ623
LyNntj/25VPV/cxaAhkCo5dgH269J+onHXntc/CA4PpDN7wU2VWgvXh++Wyibd2q1Een5RaHyhz4
QSY/cwSmu76PEzbEFOcTIJcdU/3k8fVrXYQegu3SkEHaYMKXbKwYglMQ2uwiLXUhJJgDBY67lU27
bgze3MJpdiKcyHcp/Ks31Wywgs9aVqzOJN6wXOcROblbMbE4ITxK/+amPvQQkbQXk5K3Gvti5Ufs
KxyQAVAo85NyAXl6g5Hty6nrV0yUpFahKy7dc18Rd8OQ7a0E17VOOkWzgQtzjkZ29RMRAcPG6Dzo
ohqsha/qyHCR8PDAQB9uJjydneEy2hm+SWJf8rB+aFxGC21WAKaNZz1R8WImYBZseBbXKLIgu9vX
kWGvE5QsiVoXMo3xo8uLB9nnxtY8xepdhKtyTHoMG3xpzpxvlbS/sA8InmOPopbxVvc0a6+b+VlF
QYu/lGotZvK750P3MJBz3832kczd1G3UbQSRPz7ztTFFkTCaGkvZdLhzdubLkgiezZjZsxxxksMq
ST35bMWvqRi2Xc5GBIE6xSPpxUvALPWPUiEj1mqCOisbrWuKRCfn6slxyPJm+CutZpRhRUO6Sd0R
W0xnyi2+IDJKe99ZYMW0LpWtX5E/XoN5BNMMBR3UWBEI5ImzQdRgCJIrNbf1TElTscoRRJDL7WuW
t3YzUve6xHgnm5Y/kZvVHOQXYFePgG6M8mMmvBalQ9Y4t+Lcr0q8Bssap8Ol4V2EOhUyohXXGVr8
bEjJd0k2rWVPh7EFChGOjJmDW2d23TG0Q0aaJZ9sU22/PvqeYeaicxTbpbKCPhKrjYxIVgLpwe4T
ufDOCCs0Y5wArKVcPFNzwga+nf0fn6NFMSAHLz0mTh+Br22XsVlT81AJi1YDo+OT4yUq7/b1y77L
SiudtLsRgNMILK4vP0i7ldHhDIUdNSCrcvqtGlGTGtVCG6S5dBIv2SAc/zV2Q7bMJ5d16qChZJXD
xZyy4CTz8rMm/G6la8+V8+xQgS9FGdCWZIRKWqKM/rjmatt39g3VucNCZ1no0GQoDrO1Yu6/dtXU
7PqMhFhKBWZP5RAhZAEkN43MpWTUvWqWokRg0W+TCfvQM2cVJ3a4ytO4OSbIKFEHYyvqyvEQaVO5
bXFd77EShjdvbg0GmX8yjsStkqp8C2S308P6iuAYPwjjgPnz2ntdkZBXQUtdBtarKiIwP0bGciDh
HxSaB5Qq/vuYVbu6cYznMYAIYyDbLXqHFBnpdHANdOuCq49b00O8LCPs9rJK7P3XkSAjMzlWSJ1F
02RPrvxVhoF/+rrJDcc5VWDiWBeheKyK+lbawZvCnGChr3yCtAWNw8EDUg3oOsY+mm2UWBtiy4sW
gd2QV5oY7l7T8p9fr99hjXDXQD5K+V4M9DyxB38EmdWTFwXaqZ3vHTlxlkUQ6RigBTZEvIjXiWJD
KwxaZ23QjvDboEJU8O7iYHrWul47VIWzLkxLPycW7AStSU6D+yTKld9Z1r5q/WkRVRPshHkuIfXg
I6uHQ4poaGU6VXDlCIeylbT2sdCeUuEAytGhLZTk/nSeXe96P6PbVneLQJyjHo4/msbWTxguaTz8
pYLdc8FdobaNMWJfr8WjKfV460zuk6sTbzfMB6+PGFvLIG+G6vPrvec6e2ORbt2zqZy7M7bokxvf
zLKn+QxWfkhoXzYMMbCU8SIC4xehvAUxdPwLILRbO13LdV4eu9+SSAsfiMo502AKU0TfrWla57k5
r5+itWlMOTvdqZnxys9mgS2hiMeWwDWVrLFrbo12zuEVjdhO2Mj4nPHmdRlhpVBJbjTQdCLFziPC
hqwvzm07QnfjR7RrDj60IRS4yIOWPNFkpvoLL3yYNQAdnARHy6ybVSLDfepTizbQfj+VvZ/R71GY
nALYMotRJTXjGE54C/U4dzVDshLcDDCgazFmJMgLZKRDPx5L1QB0VQBW8gKOyNcpQYGlvqWdfQSs
maMWiQNCUn6xc9FPqSNQQDX9jt4rOaqOHR8eLmx2RUOQedblgJpncmSThnTL1u9WmNVXgUygqUxx
skZ91zCvvIMQ9pU23L7OdbZm60rPpi0PGYDTftwRttI3y68P9OuO0airZ4OSXrH5Hbsk21p68mIB
y3DIbj0KHUWjwXNohYHZPzltcBKBnZKoQ0HK3NXeT/FwhQjHddC193wOBygT0kwCRFB66DorI4ID
1FKbbvsQ/Q77yWQvczG7u6wK62OEaCpzKwiPiJzxXK6jRo/guRoWnS+miHXpJwTezpeRxLFMVN4w
rjR8McwIMYQlOSsBQ374QC3WgMYIFUp79WZ6BzijhPM0dfLUf1g26Zdt7kXPofW70UABHhKj3veu
/c3rVX1oeJAuAOLuQuZdM0vMX8UDII6y9Sqc1+oDR4txhssOyQQHFkPJfTafR+bkgQam9//jHdXa
nr3AHJvyVVIQ79iTeTSzcfzI56KAJvf1D/GzLNpyc14Nt6u/Rc3APDUAV8eTSazwHBmHpCK4SbE0
OJYag7eYLIynkuufy69QB/Jt873GOwnSrCrQA2TlJgl5UmiWtgfc6R+ll4Hbyyr8tElPexg65i8n
l8O5zP3+XAR9tplk18J+sBFKitZaMiLbZpWXXjXOioemqnPKqLGrrP5UibnDp73HZaubOy4jPh/Y
ISFmnudgH85nlkCKDhapi/zwEnkcJgxkrrEJg20U04MYyc1X8TIguaNRb4/M/C0M31G3Lvqxgv8o
MUGZ7S3q2Ypa+isjM+LCW+4gJwMoB6h4/Ez7n1PFzjtmI48C01hgHdBeU5VMi+Uo9OIRjaBODKcN
d5muvos55E/rBsKCgVp0LgNmcIvT4euBT9rMNjHi6Bx/WOTnXKYafceIMXKh2aU85DrTmaBVCZlx
Wr7JGMUfAovKALMb3Ihw/K4GfRk6isTykPm/a4zZxsDVQ2pWn1/wz6RGaZyIo/wBFtYgQAPbeByh
LYM0vfi6Ny1PEUYYZZuMhLqsqi0+9MqFJ0yup11FrxXU61Q7F7Gh7o2mnqWXgOpJcXnoowKliLsR
M4iDOE1BVGTWznA5LqJjbsfVrqnb61fhOaI3O7JAoRIg0b1zte91k18KZsoEZ3KZ55EITsFcPGp2
UuHdmIFsmnqFcs/SRYREOKbJThvG8jPJeKzjsz0x4w9fCiUvHHASmwDNGwo0YlLT8J3hOxN94jYt
rMgXLHn3nJmUZLx/nKbhM+oDbR/r5OrhlQ+unKrUG8JkVIub98hzt1pAUo12tWMzwMQOReXcYI9X
KcPEwr101lsXVA1BgVhEe9YzNSFEYK8oMYxAWC9OyTdjAHD7mqE2Wr4P4qDban0e0B8b3raVUP4Q
DyxNyFdrL8wfMuhPmuPg522H60xrccJSvH0dzU0JuzK1hDyhFpzzk+s5CmVdml591kw109QATWKi
vbIxH27DQAY5oPtxZq4tTCuDn+3bHXNxsEnJaBQkBCSHr1emHGG/BohcRS9ugqHmMU5I5/PTtd2S
zvdVKqUB6VZ2IM7NBnAdtdB3dm+noZ6CY0ayukGO4DENWIZMnlI32aWHzLXkrU/ZezURhO0S4wR5
RcOtiRWFtsPmRZals5WmHvMgVVvGymc5NT/wI8FlmestCM1rTyvjSy4JBShiWtc6P9LpYdbVuC67
OtxKC85uHx7btJIbx2a67/Q6GkVz1BY2hm8GlhFC0f7V1RVeay8w10WLo7DPAmdXewVDE6K5RsLZ
jer0Vbx7LLo3g79OvF5sHQeNmzlj8urIoiusf8FoMXet7T1izNlg6pFT2LHTbYc4BiddhUcPO1wf
I1ozGAouG6t+qTXGGRwfM0CTGk0zCrjmDDwZN7hi+1XDs8TTmaCodjqNbkPAaBLhlteytdsZzqtF
v7waIGbtECgzzXFeink3UaXM1cjBLvHKy3CbGSLb+xR7wOqGPbD09mzrJcyG+Sao0+6Jbt/aG2V/
t4vxrmWB+tY7tPEdNrm+9MxdTID9mmd9tGsTsC90T18lboTnuOzGi6W6clmYDrfL/OkUPahfZIT1
k4Un5/8VAjSH5vx52e2RNeLZiAJsyzR1moi/X9pPIoAa2vne2pic3TBAvK5YGzhufI+waa6+alFh
BddU9zwkbKQ+5/MDuZuLmK/XqM9tmkkAxHZgf8U00jq403FUjXz0rKX+v5eFkGT9J4XCLDv5m5zk
8rtETvIlCvkv/PhnRcjX1/whCTF0NBxo1gl4sUwLoglqhj8UIc5vgTN/sohCuJNMc/6df8+M8X7z
dYQagW/wRaZtmv9bEmI7v5EiBvnFd1BzBLpr/lOaEJb6f3eBeTpUJ1fXeRmk08xhW/+Q2mTF7C+M
2MRp2sHeEDE0IHa52N35v9k9M2kfDcXsooHceSD8b86SilyQZWgCO/0SE0QoiumCkg9zd16RFz8A
5w7c/uyZjwRgNOQvuaq4ytclq/BFqvs//GRglsq0lRn02BEjMhSf0VTqsyCuXVgNUQA8cPeVarew
cxNadarGWnlEYelTsqJ9ATziC/bvFVNgbhoCHmS7c2yc8a2YmO74BBZmtrdlebPVKjRQmDQciFma
s44Hc+CGMEvqLKB7uXZjxuHsJubAC78cd6VLz13T0bRZfC6FkW46DXITgOJ2WZQNEaUax7vBRjzv
5v4O7ASIwWxaKvYLWtkN0FlEtTiaJuC6mH3HZiKSw3SDay/CYStIpgfIZj8IHP2pSgw1UUuBPdrP
4MNAds6ofQWzzRxgR7lZ8hPEwqdM4TzE9jeNTEa3McBBe4TONv6hc934qTd89L8deldboHpoetyX
qF4PwAo/WrZxO7/r3wdXgwsdjntfgHQI6urayITXllE7OVW2Kdv6dUjKb9iGwXnwptflKA49arsR
GeCyUfFBj4jwBNsIZSep1jqaS7QL036g0wCwwagKO63j/R6bnXUcp5jW2QyJqAzOOmTAlR/HqIXq
ZMXYgRxHbWjWUaXcdeD3Ly3rraVNdNECPkW9gIewcPu0fnBjLU0ag75wpisqw13rFkchyb8eA5Y+
Y/RhY2imrLMfpQPVoYzCo0xMdOjWOgZTLQ2dxEqRI3pR7AVoOF5Co4x3mSSz0yAqp2maZyA3SDGX
NmoYMa7p9xzW663FSB45z8avCBiAvIfbaPjuSyJJAmAia/t/MXdmy41bXZZ+lX6AQsXBeICbvuAA
UiQ1S6mUbhBSSsI8A+cAePr64Or4y3Y77Kqbjg5HOCIznaZI4gx777W+RfYkDlNwDDNxwkBM+jtD
1dBfUFSR07YyUSGUTs50wEoMzYSioZkqvS8iDhCRHFsnQhui7SQkAQCZT+dTfOjK2Sv9gt3fZOzg
JvvBXA9yf25PQW89mjZkP67ZN33ihWbm0K3wyKmPNcgPh6lcWtDoEjmDPKsyIsYJ6iWdqdhSGUg8
8sAs3Z80yR8Xx7XPQx0854Bn791Y/ioXYzOMyXiYHdomdklS62C53JaYqcdLlYc2mbRnsj5pgSZv
rXFvMe7dD734YSkwZKnQj8asQhQT+pzgHdtS5Nzoah6O7qCAaPQTSLafoiCtR+kAArqkk+GC0UYi
NPhHjW1ZU08jR0tL8Ai9mpJwgPN6jUHgaJZ5KNHa7VHV1fsoiQ8Rw977suoD3hUuGNeC1949GDw5
Zk8ibDkFJlaJiAxXsmUrw/cOdbq8RsJGdNC0r3TDz6C41ZHe0r3M+i+uFBUcjMm+NO7ShOaQx7vB
Sfx9Z/BVdvPFZCZ2x5NGeAMZHIBpaZP4WBAAJTQLiU3wwNAcr3ad0ULperBtH09GFTjYLj+bhq6m
iGh49D1QrMVIyRAs2EMGnLEbeEhsigzIt602cryW4xXMpw/bA5ignAETqUeKfI0dBtUdg6EbF9/c
1hnqq17QEUrKvWu4mxT1dSum9wbdmOW38VZayNpdtqx4GdLjMDP6dEDtd0O7aonkZkntJnTM8aXM
mg/EHS0B1UgX4tvEUC3Lnmuu55a3i0iDXWIOb3UMeoGtxwZeVWyhBbHB+pG7A2ODL/IBFBW7f27D
RYQcY6jsKEbrR5ufyqnQJ8OPvF0W+9E+INsFljYe+tESWFsyFzsaSTH2ujdovjZzsDLaRPanNOGy
eUW7w8BLSaCTE08YrRvoZXXt7hghrKan+sUZo/s4R6G93v/Ndjql6P1zyZvpgmB195hIctEyJWDH
N32Byj0gx7yY5F3XmckhCb4avPKHyYQ6YMnlPRB4m6BenuiCKOI+iMXtFLCM6JjMwBnbJloTzv1T
JWV6S+l2R7EPsayh6FiG8cSNMOXDT9MQH3pEyyFlKDwwT+J4jIrm7PIbAQ/DHicAMsEuYtztkUTN
bwOkXED7toBX04BtPItOhXEeKoHOCfgXmRAZmg2hyESWDri5CIVilRa0RyW0MAxUttvhxSwALhhl
Bwirn8dtiWA9iVGk5RJoQNZ6wavX/prx6P4mYAwq4yGq9BupZC4sT6CoaWcPj/lKoK3W3tIC94A/
2zFJPoFPqQ7RfPBpNSMqjgfGAwSbZf3AvXJiHieB/Eacv31hPChTf67rnd4oXeaBcFp6K4c8Jzeb
AHaYSA7WbdQBc5xeSyPXOwd0TJiplSts1FSY1HZ4ZSXmFVSJUcUSYg4cxhBq98QwYROyfehJmG/s
a1ViyijagaeqhD2IamoV2rGa6xl8KrBZK6PWwumiftpwPABmj7l8AemxoidIvOgacuI6m/h6kw71
tL6xnqmZg/wbCgHj86Jy35cOXLJTLYdEi6+8KLHleARWM36v8wL6E9wjlynLQUChjxYTCpMF5772
rdNsTWhOrO7LbSWSMOhXJA1/Z1TMrkSez6+DlbW1/gGzPEDDjly2UKgIZqY83AYcUtA8RgDNZfaR
oQ3siGM4Wp0d3dQ+xL3C5j5it0AqV1w6ebYgn9yAKB2mj0Y1Ps3OsGzEYrShnAtc4Dyv43QamjK6
triR+aZT0rSIvcOI4dEyNLZ9gw3DM92rssa2rNPlcY6nV5SsE4CBvT3TB+AkvvDKGQx3iy8vask5
0yj3rIQ7ERxfhCXvmr0H00MfIjaShXEqfU0/zUdapzA6Dzo9Jagv9kZGwKbSnr31oFsfysK8W9xr
YWTrwQ5whKEL2WfWtV/6+PbxGprB2e59/6DXHkoGRpctygGJOcsjejv4HOsBWQ4BFhh8pKU+t0H6
bhpLveX9JjtKPLcUH4VPBE63cA6DP+KGIN/dipgi3eTANkf7Jp3EdLJ85pHWNGGfAE6WzO2VrUtW
M8R+UlmQA/ZnEy0NXrCJeeeqOaym6ZowsUuL1EpB/o4aGqkMNNaUA/Z7VN7oMspBsQ1gjI1jQNzT
hVe+Yy2yxTakXHG1cm6XYTr0wOrytAf2bwUeUqwahBQx2R7KpoeuEE9KGR9j5Ogr0hOX7VySY+BW
BVl+qr9rFjtgw0MeY7Tf2Sj9B9kYxHIvsYVOO+C/SYp77njpprPnHrw7SynJrwNa9qafXIEm5ypu
688kXe4KaX5CziWSZvJfoLFUSMnGEGnWY08X48oiGzyKixenWZjjG+qRXGyMT+a6SovEOAk1Hzx4
aXyfwy/T7TetLBEyuK+tD2RHZfautK2bLAV+1fsGB7hHGwjh5iYOFvPiwYyYWQ2bzKrwKMEcOkjv
VNd6Xznxs6urFfzO37I9VAhpZR+bIkVYyVHpRG+eIziErR7nnyf2s0C6lU8toGPmVTs4ZCBLHH5P
odRj/JqffaL1uLe5V4D0sFs1fKNzRtPXcQ9cRktUzpBOsH6898xyUFDiTgxMbCi1iRmncaH+oJBL
oDvSf4xL7REZB8meOIYdpNtkj7asf2gb96Fv6LeWRHPtPOWL/dS5uNvwTw/gHO6Nm8Etoda6+Zl8
MK5M9XiYXH2fIHOPCynPE7wFQ5ViH9l4r4h6+rXqOZWsfvqe8RXI4uCWXcNWVL+bqm1pb1U4iYoZ
EOtMGEf1IVsPa70I7rq4L48L6R3+6KnQdFxUi+P8NLhGjssUcTeBKsM4LphrSTAo/dNCJ++ubbFT
cith1CrelpXrhdeDc0kDnW6yGwIsH1VBZ0rC3I1ik8pLuzNIcIrLtcUfTB7jGNCRR060VDqfa7k4
dvUZeZo/VzRmZLlSq0cqGlJLjsKcr41m6FmV9mdbGcWNRzKBE1l35rDIc1akcqfTYdiletVlWOZr
yWMOLagGZqIMuS1XH7FJcqk/8maLYwKw9xKLfidje3UK8rMjJw59ErixT+V3HSi1GvolwJqu2kYm
/pymWJ7xXO5iJTwKX/EjMQsYBkCiU83hNK4CaNsvkYQyvQukOin0PhCQ2mMLpqZjHrbv1bBBvf+B
K8YLaeZT41SK8i9ZAJHB2EEbvxlVxGMP9DodtX0w1Qqmd/fEoykANdn3ytrxs7Ot8gv9rpp7DCSa
QVX0v3x3n3mk+CQIO8JUAgmd5/7QdZpENFgf8884g6Q5paumU4L4E/okl3urYNvrnJ0AzYSf3Gio
m3epiX0RgXcc9iVaQk8yB7CHsytBV4586u44RuFInBshG153SWb5o+ZJTnWvWUkGCYC5blHM8VxY
S/Ta4vy+DKNHw4CNYmy7kfYBu/jQ3NqTSK4mckBty3vwRfKSlpoiityahoHrrob3JnxQhBSTRYIs
3J+MbVFkJ8/XKO0N/9dkiDXwCsHMUvEkNMWnEdMN9GFNA2sfrpC/j4euADngmGdO7ud4pRMrTlTV
kYE4QY7aaAhZ25wPpyF0aOsPbrvLWLL7umabbI2Yw7PLf2E6y8IaJqz7ZRrQnqzhFnhmToQqrZCJ
DimDCNtYk1biZeK4y85j59yirQBInoqfHUhn2O45MVIkBQSj9234bCVB4bX7wkt+Gsw9u6oWoedO
J13Ed0AAyRPwrr0qIGIOKrejmF2TURYUM/ZVLWwe6TNyt/4c1PItLx/64It4yqTr9ZXXj+x4KZVG
MyzZvqqXz6wv6qvCt4nL7pjgjI7rU/Srq1E8B8r+7H3yANnYraVLNp3I0RvO9iGzOZ4Tsrx7rkbs
BmSEdPriNyIEHAYxAf2SMFavrBcwBA2e+LiXDanaBsqytt8pSZqoRWYjOM0BKTO8PhOlIEbpY93E
D3rCou4O11brnCplfM6O+Wob/tMIbBHZsknhT79n0wPhxkgWNiWZJKJ8DwDxk0FGdgVxLn7zVrgA
KM0MuUe8a13rrm4MEi8M/O3deV7H9p4BVywNvqmkUyaD8Rp4mAabBTqwQygL6/KbYHfA5KlSO8NH
6AlCYrOKgUERl1+98H7ptMq2Vf5SkBCB3hwlBGVGFVttaHTr3ZTDGkXbALwt+jajGf1V9taC2fRr
7wlEaUQFal3lGPG5Jzah0t286TJuS8QbgP1G1bbc9A3vNfc4DcaxuE1mYhGRem9TxFirfrM4Wjq5
QGlWxUTRW6XPgb9iQ1PkKnZZ/FAJmSoIyD+9eGHi5YD59fo3u7c1HsP2MpVkwcwgtLueSQF9QmOf
GZd29LwL/bCaliN/aj4rOC2d49/FQ3UdoMraZrbMttYgrV2GhK6vWDQFaNswd35h4UTQY48XR3h3
qhb19VyxJ8RMTUNnk6vCuW2tz2IGhAGqL8yTeu8Ns3OZEQQtdU+jJQ72HlsCeUgVPqvxqd+Lcjl1
BVURVqe9jh0sHvRfnCLhOO2yK61BxOOJBprbPi1FSexorqqQBCfggPKNY/er6CYs6j1aIO3Gt81g
wc5PTLn1uhG/CZKYEuqE5iZL3kJrGBeuXWKX1i4GJbsIpeqvphi4psAZTVZRJpDtOkwBoM6+u5HG
3mObMCrcg9HnG7tBEVq7yjoVgTrNImpO+TqtaEhglm47nAYNgxv1/L6Ww1vidPNBpou9qWy+f8LP
KIGt6GNJortxBlWBGgaeJoXc5CAQc3HnE9NMnmcKWQ0VAAQqoLBLipwM4xElQfw9cfynZXGSefqQ
9KOPvXj1HVEeON1ylXDmw9fCiuQrWkqWgKc34Ycyx2gv4axtWrf+tjmtDxkUNgsoNhXIwAg4J6ow
N4kLtFqsgjHbVGUEiMrVBQgekSROjj5GsudK8+BVT1k7LCfy1SxZVdcQxeHG5HvQQXrrEgG5TAwQ
9VQU2NCJXZu1/h4M+bZU3kMifBp842NFv3VHX8dccUAReYkNTDVGviGxmAU/kv8QRO3BsQMIRfSG
wE/bqG786WAyLmImzuGj4QDuDGCGybRK2y1olzPLrXF91MUYC/A5t3s2ug46qQFUoIifgJMiqTHt
+FRp8Zj4Pl1LbugR5qVdlNbY38wOtRBZa8eBrIFUvyTwrKEyFCEtcLV9peqvMffV+rfnyuyh4Q85
1nBhAwosYK3LObkxCy+7VK2kS0zqi09ba1ujGt7Ufn0eg2S6jXOKbWdwiI5OsK+VCy4qkxQ/ajqp
dm7UCMgdQGUWa6yOg7CsvVobhKu3ryNKNyzzARdWg6k/KsJGuFEYTAjnapluXfSV4HWfzCA9W+2A
N64CrGDGuFEwqOwQoNyZNm5pf03rDrLu0Oucq07c/PCj9hehki+LqcNpJsUFIKvezXWJiiS4li3N
e4sp8Br9e12XYdr5P2n/MDJoHyCmbsxKEivW4n0H0oTHDPyQpZaH1ETdPK6XHf+Wuwr4W9sJE22+
eSatqqUi6oSbw04yleb2TERzmSAQbu+pcK+rxc6fJEI0XXPd0crmuJTf0xQ0Wwvp2oiVYO4lsTWA
Jom6RZ8U+WHXrVYZsj+MEa3HKEIcAafKvI57z7pdJmbINVZuV5UxOUTuTURTtIEcchwy+Z0TzSvI
QwL3CDhTOMYLFOMwcs1oQ5maHsvuZ7n4b7BZ3htk30q14JUN9dqOQWjBuA4nUtlg1rUD1SHRDJX3
VQ8gippOudwgEx2m6bMERY/b84aynZi+OjnR8UQ84BKWaJD/tVsW5Clm2yNDyeeN4yZlaAs621o3
RNzVJB067DzK9Kct96SmgLoeJwjCCRB9IPRMnWPlP+S17HZ65KpCQi17zcTP5iyCr7N5NGPrxNT6
pzmA0GVgjn/1ZFfntlY8sNo/G7M9/xTesAf0+dl2vnxESUsMPLqnTUf3KGdCueO7XS0A6CnTQX/Q
QAPMjzOfiqDI2otyCA0gg55eAADTg9TyR6pa/heYLWKfLa1a3rIJIWg061vcNNY2N4E5CixBirhK
Dg6WvB178KIzOkrCILaIYnG5Vc2PtsCRpq3kR5+BE0llnz+4efzcV93H9C0SGXZNER9F+twEdnmp
5KryNZEVzyU6uJkN0TSz/r4LvCR0BckbcTCcg3F86QY7PRkUg7/JzaGvGy8zISrxNLh70gmdsDIS
gpZ6R183SC1q21W7Fdh/lNPi7iHg0H8xaKE78Tj9LAkScdL0va6Mo3aKL1jtdMC039+qyCCQq30r
axPEVVJemt4MU9UcG4KeDsSnDdfFjUn1iRGlV/dRqet9EUdkT8cDyU58JFnOdB3ytrfpaGNhYl3a
oyrsH53S4ey21z0kzaSsv/BERBRmPFc6gFxQdiYKSw39dghUeiWzm0gCpDRaAiQJeKXTk+b7ImkB
X4/ki/VVSbrmuxSTc4s7iBbQ+1RHOsTX/sFIma1LgWnOAiJYWnvc5mBbt10H9zjzetggfZhTYTl0
axpznSGZ8ze9G+ixbn2CcGORsUNfWIgWlFBBj5kAUC/0LONI86TF6jU8FgltPsnFwZ5hm9Ev/+HU
3S/krs5urGsbnSsNlhas7KbNuafkU3PTROy5eLp/RMX8aKvKvXKhAoaeZg9KI3LTovK+cdStbKqn
juW4CaKaErOumpONPf0W8tAcNpbJFWywnvPi2CkV7eZyMbduI/m6OIOrxE6A5EavCoPNHizeGi5d
tqSIbh3ieSi3noMU6kUvnM90XcHkX2l2vYowoQwDRAnNFC9GMkbloc3sJ6vEpwqV4wUhUrttv3O7
eUjcFuVHWbM1uvEayPWhm89sbfwZQO+TlNhrUT1IMiLdqLoRJDW11sWqi4dmKr+U14fVgC2Zl3iF
QAcVVzL6tCFmCE+jnLSbpzGA657ifEY07QPypXsSxOpH77l7CBnX3isFiCWOXeR/jSZdBQrluXpQ
rfsLXwOX9SgUAUILb76S+LWGJJo2Vef8sgnDxBi/If2H1O1N75Tv6ej85JGe55oPtqO95N4MwgRV
o+r3yA8Gsv98nE97JzB2rPebcVg+yHDbNSK7qStSYctSfxfL5HK2301Lddd7CxsqGZUbG+qdb8Tm
jZaUy0xnUHokIfSu9JjjhbyL1jc5+OPBNlyODuKd2Y2a5YeMTpNqMNeUyqWFzdR7AgMOfXN4VU27
WzKVoUSkuUar8nrkBz2IMrtigHg1lzK5dvweD1pXnBJKjF7jpyDKINgNzIao7FMENonaxY5G9VjH
/VEFEdd4gAIOfMaNoF927jq/Ovc5AlhAqjUJeY0HfBJyvOzXRChD9icPD/bWQX1FjhU5N9J7TOL6
HeXjErZ2+5TJZC+8xbmBGteHjpNSftKWA9QF50k4Hg9+NJ5rHFBcV3H8ZcTlLvsg5UKUuAKSnJ+f
unm6ncltAcGjgbgl6GcD/C2eel0IOB1IlnOTHjpmM3EDslkYvXtUCyOVAu/yMNSkommsabXvgDFB
ZU8y3I0DJHSujWUP24BJnwu1txOUnqRl3VTCMS91BiA7juV4mo2+4qrAbYv+wbEhTmCLyJXH24Mq
W62xFQMk8Zihd5DBi7eHZ5FEJy5TIkTCDCFl8o1d1E3HUkliGeICDDQ50Fs1k+vh8OpsjjgTOBrO
XAaxDo+VtSsEfkTNE06YqQF+LEJvlVnP41QzOcg7guswTwQWBWQ7YR7wrfwSW+A6h5z8YsHQtdVI
gmr0YSV1NVUMKehCLyTogRy+CbCYc703wtovH1OB57vzqPGbzoz38ECiXeqKj8klnsWumJEytpdH
Hgo85AZHnhFdR4YVn9DpOtyyj85cmuEqLpBL0sC6aoGoje2PYpaPSTo8LYCJdq6bfKQvLeHNW2X7
imbtRCipoOYuIE5aDIdQrJXksFqvbt9dLexTkUCEYW375oQswvs0je+8Fj7W23RmkX9abvDym9o/
MJY3UtzQtNseJOjmkCArIuRoCROz3rm5cu+daTjY40Q245CRFA+ZO03j9s3LuA6OxcoSV/pzLr/r
Nv/yiunZ5FBfSJjaYOJruF8sOaNGr/UocMcs5LrZHQrVPwgoiQxzsuyKGdCP0mve3aUsT3ZfYtRS
p3ok390aARviLgXRIHg3wq6fI0vRvs7owqbtC20ZqlyQl52ofuSufDJyJMJzbnqbaJquZGeTHBdn
CQQ8R26QqsRXIjM40DEuDkVc3lbWwHfG8RWZ9geG4lOee18BcMN9Pjg7I+n9o4UCe8PU0R8dY+es
7f4Zl0Q1FRCLGxTKE+dEDlNFT444Lq5g2Lqgv60NSkuanYOf06JUFo/g4j25+Wr5WGS2hzdJGGac
HmlB7Z1kYi7SYtitjJ6ijZzimXF560rcmTGz/3bI6VpFV1yb/SMf+puyWaLYJ5jOBoxFHYbwus+2
LTnIG9v61Iz0T1nZAECYv42g/ajp2G66kZsvXj/zWmsgjOn4VdbWWxtxt6zWnmvgrOgSTEfwHum/
fIxVdE+j6NqI8vIwN+gnCwb/TURTzRqh1QGBN4v0SFAXA7ogCmOKJMIP+Y8jL/vUJc6cUqa/YlnA
YDUrWGuA17ELFpff/sW9q7j0qsM76pJbVUclrd2x688EDnxZCfObpSODjZTNaT+k45vlxlcmoKRL
Glg7KzW/AsskJiqqyBpDPIxekpEf2SA5cZNMZYWmj86cbCD0kXHNkltX0VvKZfnSlhUj8+id2wzA
FRWd49p9F9iRZRs9JjVBFwBvuZnENw1RttfptNNu/iMbLPaPeXxtPRkuiv6Smn+MsgTJ7OvHynKy
+54vnOrnbsjM5UE39U1UptA2itYIC9t/cLDqnAartTbFzG5sS9KfPHekcga+N3JfWvXM+a7ViyIS
hCEmIvobV6n4HGj+Uk4LgBwCXCAx3WnlEhAYOPWyT30kD12bn0G4vaAqyk5T24/7xiN/jCEac+mF
tNvMkfSJOrJLRWen+A65TrrF/bAsNDs9+1OPZNxrUsXDQWcI3E802Kfreh43zPbZ6FqC71MwDl3J
p6ZGyiFvfjE5inCm5PHRm7dWak8kA6Og7wL3Bfcch4kjHgtbMIHnjnXV9jQ+XBVmLlzCgnnStrS8
EupqZ9E+iY/vRZVlt135Ykz3Nf1iFZEll5TzZyToIxWED9Umd5cRo0g2GyQhttdkDWLDMZOCaN7l
ThHpt40l5rSFmSupTdTaAC+SJL1lkRdvHWSK3q8jIPPivrWrAUO52JedAXISXT3IDQA7SmjnGI3x
e5ZClXCshxZC98Z10p7GtCJlvMEIFmGowmuqXtx1lJ8DmghEbHILnvLz3JKVNbd3lKffbQ3+Lkid
aEOfmxZVaVjsD8mL3w9WqKvljMMVCGsWDXsLsZbMDkPFnsb39wNTmNiNiOwwpE4fpU3RqGXxhgbO
PoKVeR5wxZqo+fMWQ9zoCMEtqHofh1lQWBIu6w/FJYtgeTcCDAbOTcwNK2O2ZwhOw3j1IECZnduj
VPqNkUqOTY8YxioghYYzVVjTspENI1OCxRLwmeUxaxwrxLT6Y5z9r6kbHBIE0RuDLYCJvykNNFkl
vsWtUzpXLgrf675eXp0SBMuInvWktNEc6yo1dko9OWsHGUuqgXBkG3Uz46mBHYQAD0aluM16qI9g
lhhQ0GaQ9KeL4FybSfq2Rsgvs/tG5iG8gsEbQ4iErSjQ8yTZbR9Qew7K/XYtk6SAAZVRV1wWWVGj
ueJMCJ+TkbEuaArtAgI08Xvf9zCjMT7M2CuxFaNG7Lf/VrtluwwB46WhRZZjOMFnxbDTHvUj4110
Tt5LkqMYr3Go8L7IvxVhK+2nLKguC4AsyAY87NM6QM27V6NFbvFvo8yWbMEYTtQPKo4J0oyinuUx
B1vD9S/T9NINEb+OtHBczVDJM9KPXhBYRUCp5ct5E/h8l8TsnWQRI9ShQhyZqm8yX1L1kNJSWNO9
JYrhRLakyHE+/r+VAf8eDve/D1/1KrXtf2PE/YsZ95+UuH/98v8PhJzvsHw88GoM+LhVQm3z/047
fPP1+dUV79Vn//W/tu9d+vH1ByDdX/7f/g9ozrP+neyuVTrs0WwHHfcvWbEhxb8LD7Wxy8SZ207g
Bf/SFZv+b3/EKSks5MjCNv+lK4ZCF8j190zLlB6UOvk/0RV7K0vuv2TrPsvZZRoYIML0XH4850+y
dTkOTWBp00Qgk5wwxYWoqe7yhMFt5b/qtuJ63lkfJEk95sgBAUlw0UGM0aBj/O3isydz5phkC5dQ
+EKet4vQxfmaCFiJwnPkoojYz09h4U6ezQ2K66WGnFzSlXXJa9YH9K84jLnAlrthsG+MoN5Xyycq
lp0a38c+urGRGPYGEYxtx7U7PqxNkXiFyqHp2Fi6/eh1f+v57BlDus7Pj94osFrmj0YpXw2AsESM
OZuVXVuN3nGs6HmO0Rfz8FtXgxOPIEuyP00qPuDuSv9zgfHcA0H8KwoeTMD/+/MFd4klANSgvbIL
f8/yG2WVYxxwwDp96z3ShX3GdnYk1uzGC7utPsPuufrdo/nffEnf8y3he8JyfB7zP75kN3gTMY4G
c6Ar5rWYt4owv0aedwUrBqns1v1KH+Xu71/0N/X5n54jXpRiHInq+qo8sL9/n7PVL2BNucdJCmf6
GtBNR31p86cA0ohF9liX32uI9OX8CJcpTKfT6syj37lJiusVQxNFL+s5Hzk/20wznEFjXiK4yU2g
KXcxcuHAhLtENELG3VNM1OyQXOGDwYTawgFIy7Vedughlzvd+scytkJhJ7eTeV9jEqG5vUcvdeV6
3s8kuRUdF585l/fW+JSML2muQlYKrHmo2MKEKZt8ScskQtRuQAvY+kQu1FMRY0fHTvoPH52JTeHP
j0gg4Plb0hZsByzoP3x0EtFZgwLARjGyIdfjiARyJ/dQhi/zDmF6+E/flYkp4W9fkL3v999VJHEX
KsELEh97gyJ3227Lg38J7hGDvtTnv38y1qftTw8GSkyMbTYOBt7fn55Gy2jyZYiZVS0oQeaMZBQH
lPXp71/EXB+vP7+KaboCYKflW469fsa/Q2baU02A5Eg2PfFU2Oy9fINMZYv/rSBZN39O5tPnP7yi
81efInvwasVApAfk4o8vyaWSTIwZCt80GKuOe2sQWEnTZWxoSkRngbWWZskFYSmjiPVO2+4mTNoi
QJrRfKXgOmpaAiYJqSnpHQa9t8fFU89kuW8Xm3AKrz9N1Iuato4HuT0XWLJSh4sd4B90/h4xjP6k
zhL9ACyWs4+cZU7ExaLhB31XDd12SG6j5j3ryhul0deei2V5EhVNTtsm7ysuxEOK1veYxqy7qqtu
6XshJcclwdjw0SmMo2sMkPrsrVvm74YKftV2hw6Cu2Mv9qmRXgdDuc2Ld0W4TCDPbntfD2cjf0Q8
mDF71iF9jkMgjyUZ3Y6JXHL5JE6E/k1z4hJEfmRCMZCG+BRvB/ZyhhmGftCYuRn/I9HLTtpjHdT1
R4N6t7EhWXlmODUJRvdyZzGlAKIz19ZRr6Lq+BGH566LXe523inIwDuh6u5T7zxgsMLNECiBYPPF
dmj2GB5CNZfxLbZTZAKGt4RWuexRxV8xJQqZGd6xidxUPlf9z4po+WGwqIhvo4XOJx+8517S6boC
lKOsxwkPQ5B/dcZNN+L7zSt0gd5rG73+0xP3x2ecoakvBce+dPCg8M+fttim1Z1nD7TDGLPQfGge
hwLkAjO2n2mt7wD5hIUF2GdFikZ8/ohedYlExFnsb5eu9z8Y3v5qXbPa8LyZEqTIenn5/YprRstz
KH5sTMvjxtGvscs+Mv3DKvuL20nwuxeRf/I8xYpAJFvyIozZ9gksPgRwe6N57xnwEETw9x+wXH/k
P28ijs9VDVOlLwkM/eNbin130Sw/exfM89Z22I0JwKuq+8ADPFZnb8Hay+2rn4kH7Ctmg4GxP++7
LNtj5300HXolSh5SsnX6scKq/CUcUteL5Zqf4jnuDUCKgECL8U5iqdFNd0VWykVTpc80UINl2RXz
tUdaGApgjqOvsSXVLmgRqeUHsqa2Q14TzYiUS9/O3k/qTGQX6dZYR7eDH3owHlpJYV54N3Orr6yU
C0B38vrvqY/XJHOwdtENbfUWYhrzw/vIAIK/pFeU/Nu28O4tE7IDod2U/J26heC640qzQZWzz/uz
QE2C1fzgxTPqYWAdnrOfspu//wJM5y+/AM/kNBSs5eBPW2oQ9JEv0cZxMBF/I8C0bdO9sU0+3Pvg
OzgMN8Phn25Lf/UYO/5/veT6I/3u4ODxio2mZBo9wO0q0tcuaDbzePf3b4wl+sd3tq5dupG2bXsm
hkDzz6dg4zhGZ7jYdRD1BqjUmpZ4MGsNXaSx7urzzCrY0LyuyQY3z70/MZQf6eUT8/fYyiTeDCna
ZGxX0Nf3ZFPWwP8hXaAhTC5jQkeenUACefCcX+CVd2a3MLNOf+bZtHEA/adE2jKUAm21hL/1UPvp
HinuszSzh6GGh7sKseLstDTkU5ZMg6czuh3II0QEF9b90r47bcphqsIpIRoiMA5xdwiSDGm9e2W5
Scz8v3muu5IVWgiw/t3yLU3ugHbx3dXw9qJ5UqfeiXqOx+xUTIoB/KNNmHs6pqGHVx8F7CFDbDo1
zQH1dVjRlLLiZ2KvSbnNz9q0yP/owpn3ZNoHIWG+MRlz4uriKR5ob3buyS1E9nedjuOTQsyYztHF
r8y7iINznsvtZLzjykViPIbs8zBlbdaXdBvIZFiUkgtM5cYmQnjalL35C1M2vigcvI1pfS9u88My
0oHICj73wB9vG5+vCob3XWWa6CKWB2Yj59q2DaaajAxBkQ22eVicAVu2zvcjDvEUnqUsQPJW92lM
5OJiXUBrz7txTq88S4b2lP6UVrnp+v+g7jySJMey9bwVGud4D1oMyIE74Cq0zogJLDIjE1prDPkG
3Am5AE65m94IP2QVuzwQTod194hmbW1dlZ1x4t57cMU5v6C2PAyvMBJfXD2gJEE3pYBKqOCbGhyq
SafQhAOQDd9cXaU8iV6BIB+g7/Gxx7aJPlfTDRQRkW8saVeUaB3VhenAfBPXvo5+Go8xpU8cOjGY
j+Nn0sHWGPtNAzI95UYhFIiZgm/p0NTwwu7G4i1G3ROyQLzFOX1dFwOtTkqRSHMgPQNaMLEnPc9B
Ny9DljLvg0uMBW6r6Mn0RVg12YWexxjeovUVRb9QubZsj3XHkCZfV3QnJLg5RuY0cfEj90XoW2x6
SHDaIdA3GnLbTgguqa8pa78QD035UOXiN8BmuKbHzbWeA6uLzPg6KL2d2kl7rfcvBm+4c718q/Xy
pZX0j5mUU/bsKeNkoroVMQxQkWda5/Hkdh8MvxQEFDBBmAiMcXrfsckF7nWDCgAiD2ukbaDuUeHv
63fJar6hbsO1DCtidFDjG70dLg3EqnL3QqjezBj9JQVIrfAthKgzci1s5PRRscKfburfROO0j4K1
M8GZRL2/b4bqbShpvHR99c0P1HgXeiAfus74pgZsDVamf9Nj/dbwWTTPtF7cEHEqr6f0KNDAJy/Q
UaDn/KAl8qMBR/X8xjXbHf/YtixDMU2Yx4oxv3J4naRkBuaMdiC/uujkxkGxNuNv54Oc2ht5HlMd
sTRFVK3Z+yeT0EZBbUviMkhyZu1a7Z7PR5iY4Mcn++9xAJOFvM0jhAfq7LIyxp5Z6S21B82Q70Id
tx0OL63QLlF72WWa5cRF9FDhvloOJc+T0rov++zZqi1WII3eDfgLKDFICMn1CuxNbTcI1oeW0yUS
jOyAYvcvBWef87/0fFpUEfqQIULqoT+MuP70/jg6meKOYqkqgl/ILY/a8fhKI8ZYn48xf3tSePoc
ZHbiJnEzel1OEGGHG9A23+CovU0soACSQ1tvLd6fDyh/ZrFPlTLGI3IUmpS1KRRMGXc0qiHXW9Hs
a1qdXI32quM5JqV2R7+sEZF6kdibv+NNtpHtYUfNB9ylFNpVvjC13Ca+JoQxXRw19BpU0RBnvwb6
WWFAVVe220C50zPuegoVJC/LfliJ9RSa9AuF+lLy6m8I30DHCy6Qe18lEJiSsjjg7fKggpRrPXdt
cjGU+n5tZHSeASyMSu4gm7otXDCeYntZpcKmjq8tpChEfM+FBDts9aKiGZS5wTYD0LTpMCuwsYYS
nDjkdSU02YOs3qLxV660amA7j2jhBLdth1yXAv3BMesRbbCgfVOU4A3axD0yoJusSHZi3+0FjLlz
xbo0gVll6pVQPiGieiFwZ7WawQnDX14DulH8EVEV6/I7ZAPDwLcj0Pl9/2uSFRCTN7e/xykAuEDk
1CjHl+qvXH3ntGIiDopxLYHpAwi6okTYiorTW7d+dgW1j6O0WHn0ZHSoFzpu7r11AenZcSOMg0tl
k3AN0dAiVbWXKt7HGMzLUbnJRcMxtX3jx3YzKcIgtJ16zwWaoukjMkvgr2jgQ68rh0OCF6wAvkYU
VohIrrThBSF9twAAp6GFKkQXlRI4rfs+yjxa6WQBgF6Vm8RUNv0EFcUmt0eAHQ1ZypIgdDLvW6K7
a0kHaKD3SKpyU0FDET388gbbmV1KwxCwTIZiJNcoFJSzD8H86EJu8ihbrzosf7HGhqN/V4ZIGBTP
8nhn9dOkJUC8PYtrTlt68H7DvU+aK8Gw1pF+9JEkHvFchUqbKZynk6UaTjI06NdwewE/PGrqFmVl
A7J0hSFzmd/navxSmkj9WcIkyz8q7yje0mHWJ9+C6jZX+7u4il4RaDTXlob4ZknrjEtjdGl1huck
Y479nfqSFXAqqhEOc1iRTFHXc+Ihd7prGmRjlDB6qEsT8VGAslkJYShP8JHy3M1Yxo9ciPh3a+Yy
lbt1EHMJQhk2tRiLMB5U17ypc4zPtV9F81qDqFCzR1zSgTMVNkDS63C8d5FbjuLvYdVBqEcxQqIZ
VCG7Zb7Tf+LM+64MP3ztvuPcM0wKOUDgxHrY9G5ug8QBKlqjxNtftFq5AgGzdVF9hgMEomxcYQoZ
N+46R+TdMt/r6qoYq9teq21YFZtsenldJlL1DCqJYuQP1VX3TeSuE245yvis9PIW8z5M/iqU9dEv
oGO06Ro2KeiJl5klXVXlrlV1iTvnvgveIxUPiuZBob1dCt+7mDk1qu9eeS+n0qGi0Wr6N4aMELP6
GCrWtuR/So0PThZ6/mA+JgMfxaNrPfSSsYv0H2mFiuOVUd8ZMMFlb0qCW1U5GFgbjtNf1X8FZHkB
jF58MSrropH9D+yzBHerqtlGIgFd6S0QlNuwkd/E9LIDhwzd6qoZZMeqAjsbzCslVXdRflVDa6i7
lVpJgOaR1tT5/WOvZNSImSnuujbMhxbiSYhbVdAK3+FIrnOT9rkCBpXrnWveK2oItO9J9JQL3XMP
tapseGE8tRmUAPpebv6gN9VjKbdvtQ9khC9nDJVNnfSvVt5e+WHhyLSgk/HahJM/mMCAy+cIojfK
pKwuokBRxlJL7bUpFDnUi/o7HBPHxZpCA93WZt/rFu1ZRaphqPlPSWL9KK19RP0Bm8ExBjQgtbCx
FPAO7xo0dM34aNIPHX/N4Nk1Xt0SHDiwczaHdeYp+FdCsBGvIwR2xGHcUfMZgPX3+q6g36yBx9fq
qb1RIVJxqwHXMgE5NuFa5BqsDcE6DxlD8U3G00WfdDUG5BRvB/XDxS6tDJSrVLm2APDQ+rsKeFhP
r+cEe4k06/eVlQVOnJh3iLHaEoSmFRjxJ9MLrxoJkbxWuqG3f5EHwUVaD/D9y3dBBe2SWnZPk3Ll
9/k6AEQ5VuLlqN92EJd5+OuyvsZI9Lmpmm3cGAe5BHyIkbChwq/rpuejkF5Brtp5Rv6dLg0Wa/62
CVJ0qfH/Hsb2iqfnfa/6F2EQfDfTCRcp3sWldTkO9U99CK6laNhmiNfn1WVKqiU8ElMRgCuUPpgW
5Qd6J5e5yH4fiOre6xLdVntkdSNutnVc3SnFFGrX9jepmtt6waeME841WPuVASotkas9LFlbnzQR
vPzewqzW5DvIE9qkET+xp8cT47cpU+63xg+zA6zRYN2Ip0slHvLyUVUwvEeeIU4eXR556AOwow+c
qQhAeAOUyR+xCt1pWjv3PmvwLRjUbUUvvADTQuVwb9T3vAEvtRDx6QKCXO1tTCiyY3EfFN/FRuCK
iiLZWsPtxYm1gmomToe5uU4rJNqluruHi75CEMJuJw11zr/kKUawZigQgUSU3s0gi4NH7aNug2zq
2qwA4bqhE3P9SOSc9/VW5nXIfXitwgMXyuau7x+a7D0PG57paA4goUorAdBHjNTUkypLjjUZZEJh
GtGo1YyYR+0lSn+OOJhO3F5l0UvZafterTYF3kDFUOA3YOG9BqkIff6WKkMAG1bt79GwLANU97Ni
D1x2ayr8KyTnawGEpIDsw/ARwOzxkSDr6+9qg5sRxsB+eRfL0k8AYMg9QIs37FoctyY7awtKO8Sg
aMAJQqNGofHN9nRs2v5Vp7aTN81BjnhF+w9+tTfld1RleaTLT0PwGozujQTTp2ipdtSvCThwBA4c
mAi2FfIaQ+ooi7fWgPVLspHEm6BPtiF1WdHc6+pwnXqcBmRlmdoaxPeq/lWY9xaUTA1HkRycVfWS
mP5GYq6CxFpnAMFk6S22aNADrBkQhtBLCU8CfudkWyfPUfimoOwnIWkcQ9kq8I7utCetfVFgv1Qw
bAeN4pGpXrvBZW2RgNgEFu0NlEtut67jQxfj74EY1Ta0Yx+zvnzK2LziTl+3XBkn2gO3v30EmkoV
fKcSy0tqHwiy3uhajoBvco205De47YJ82Uj3mXCb8AocPWRZtPxJKG6z9ikwN56LfOXT4L3Kmfii
enHKRPVrIRTRkv8YM8AnMpQXS99pwe2gix8Dq1DpfJweOhuj8CtUP2QvX/l5AIBIuK/DjHNoegKN
6qZBrEZCgUjXKM03B0+qd2J0g5ggFKfNyLGbK+V1iaRE37EwxkvLZtn03HFGrqze1gssNH6qPfXk
bYNzk9i1OxeX2bwVNnDzUOnxd0GMGyBHMJXrjc7lB4RRvCqomgQynh1UorABhpHLnZE8Ak1XyvGa
asvGAP0kGFdpx/YWyFcWxoLTIlTjUzHcmIKALAhJ6V/0QnxTQlUYfAMxScwD4BhayKFISE70QoO8
x3eLIm3LPaFGN0ON+xsLAFQKG8ekKtgCXs/k4qBGaB7hOaDxJuwHMOsHMyrWKdUNQCHIqsiXlfom
sjFF8SsqVZZwI2TROmm+V8WD69H/Afkkxpt0HPcJf1HEHSWXUJvxk1WNAXMLpD/l2lq0wcqM5V0f
KBu3Ea/UBMVMyVvp0DtHVGyQxzPS77ryI1LwSuxydNTrTRMw5gqFvmddDpBdrg4ASe1QQQVa+1DG
8KIPDxEFot9mSRlDj/t9O4JOhK2LCsvO4m9ZQgkELNYh//tUnlKQu3IMM3ys0z3CXXipiQd5oPyI
ewTwrunV5Dlq5e6sdlhbQ2Drpfk0VINjycl9ISQfrvCm1cIvvFweIq2+dXkur5NKwRk4KB6Ajy3V
8Wdl/Omxz/NyKuMDWtfMue1cJKKi0tby1P+emqntTtkKW3kXbs8/Zacn4lG34HcYVVFlkYKCgvzb
rKbQJrXbIUSg2ErOC1Z9tyZ5d+3mXwqizBogcqVHgiERROcAVPMrqpM1yXI+iDRrs8yHMqFNjh/l
MIpUrDpi2iyr7pf5q7gL3tBp3YnQnzk2V7LtHwy7OdAUvzwfeV7jmJbqaA6VWY2jlwRPz3kdoE9z
5w6PFjvD+QDSqWRQgd9Qcgd+ARXp89DgZoqpzKPJLm13O7UTXIXOzBpx4jVd9nVjI2VzQO7G5vtE
e3Oh8D9vtf8xs0fhZ0mSId3adLU3zWxr0wFdhba7NxxjmzrDhbZfGOypqsbRYH9LCB4VVxqztqox
IFrl9La6hugPu3fNEbBNNt2LsjS4k1/AX4Ob98tEmO1VFBMO5QIHpMk2G/OVbjc2zuLs4Bdwp4pq
Ddx/qWq1FHiWNkGjC2pvsKjCzrgBdmRndxnUWTvatwdpTQ0GVqdtOguzeypZNVFmwCpun7o5W8u8
prOi5CRruEft6wWiP9cR97Jfy5vYiXBtp8TtaPb5qPKpsR5FtWY7QOf1sdsmRK2c8BEZrD3ScJvu
WV0njvLde1L3SO6silvFaUD3IEJ9nzrwRTdLMI6TmXz8e8z2CBym+1ZoUIARLhpH2TRb15aum80E
URl2SxAVQHFf9tbjYLMF9q0+kChjsC90FyZXz3isVm74XdPbhU1cWoo0K4DKNaouVkUkbvPVjkbH
wV9DqMy26E+i1YGb5yZ6LbfNy/hxfmG/lF6nve94jFO6HX2sRiCOkDGJTJtB2aA0bpfQ4dbNBiyv
U/9sLpqlvfDU9nAccUq1o4gtakWQRX+nEk9OO3LYHpDp/b09aPBqlj7ThQ/Gmub+KJ6OVHlfTYeX
iQDPTb4H4cQrdAUDB+b4yHdqqasAfcSlcZ7a8zVqu6rMxwokbZaqKqSMuhES9qV154iOvs6ujIvk
zrsznGwfXuAVbnMp2iYP3c5fyqcpX45vBROuVIHwKknIXeqGOctc5LrxZO9KxS6/TVuwcuE/WI51
hRrVWty594trOo3lXLxZ/rpRQ+VHIl67GZ4Th+fKCtblrbrz7MVY863o99go30/oU10BnPp5PeWa
pqhVgHiqnMHJ7iecWv6Svvzo1+6qpDdv2WVoL3wl0/b2ZXw4KxMOgV2gVp9jmkkc1JE4sOle6odu
G11Vm/Ae9Q272i1EmmfrNDqQABBhTeR8zXm2gqnqUckW2XOwfF+Vj1SmrE393d2NDA+yk/KEO4C2
8I0oxtcFpAODrrDIgYLS9hy55o4GzUs/oc3jXuGkbg4wWzCqRyIK+0QqmmNzJ3SoEFrZE6b12xKd
es97iNC467CygITiBqpdd9AQ6h5jEnoGZoFWYzPaZvmGGxyOvhMra50OkJiL4a6P8P5BpxwSDi1N
pAcS+CJ8Lrum4wRpdwJWqYqxKdDWi6rxWoHUn+vNkyrUoEUaeOkTnwjKoO/dSfRuR5rvaQCSpJf2
CWhhqGRIg8DXQObQr+5juGOD8EZOQfO80MVfovymiv1jrWBbyuXSwmMPmoSLJtskPRsisZmjBjDI
WxMHJ6l58QQNa8mPOuSfPGElYmWVXemBss3rlwJKpA/TLggiCAMHqUBeBDXEyAeShxsJDZw6LR2l
MeC/g10eAXwVyJV5qEUZU60YXD485+xb6KFdVpmrOrRsoQRpHHlrTDWoLD0XAYR4Jdy1UG3V6L1J
N3161bUFdgvPVfycF7dB9lgFD2jW5FTCsw5/++EFYjPl0myVBD9SpGnk/MkYbnLvjZ5i1z9NHRUh
u42SCyWyYLK96OqjSvk0yu9aehYibRHcNvvht8+XPRl14rcoURSBaxvr1MG8idRR/uohqVRYDrsM
X4AVrcC2V7M3wUM7d2yvDSSiBHop0TA4JoZ10ggMQGDtr5EqWPnD93H4GWWvLWrtabpOFGXt8hgW
q48stHaaeBsY2QYw1HrIr2LltpfeEWlqAxn9I8C6KSVKpFVhxcBVAGEs8JzrUJ5UtOQiKzqIPaDF
mwbbgK6O0Xms0e8BkyDmYDaa4BJU6I5HlSOolO6VciugvJEnFXIN5TovqN6438zgSW0w1mjhoXpB
cDekykEcjSvF0py+1daxh47joRCQDxO9attS60GN7l6jKoitNkUw5TFNR5pB2Z2h0QMis3vgxWm7
teQ7JXZtI3WRfykAagUQFwOsd3oJo9OcroNRdHdaJN3j4IZWwM+0Z9ITCkLKQTOFnWdZL4qOkBla
3KW3j7RqXWsvKqpZQxO8YbKFkQyKmPgVSMk24pWctaGjwi/C3WOVJRK6ve7TKEXXkWxtIirIsnkd
dk8JzqP5EN94XXeFESLZuBsjnA8gNdWUdXv4yGUTIV6Ny6s1Eb8FBFmQ5M/5/xjNt6FqXhUpesPU
bjPxDAPjRpXDG1ncjy4Qo7SxY2AGVXVvetG+ENZjwvG7ph2hJjmUzonGaCrvavJkipGtTt0hCrcb
FXSkr8D2jS88tDVcEwWAqHyMrdjR6jdx7DCQ7J7G0Xgp3PY9d1McJ6MBAMyNYT2PanyQ9avIZIPC
EbuyumsL9KU2xJcYWmk+BGVU+VzMB9dyQT9NavkyzFLYDG2C5452EUS0NiN+bQl2rW/Q8HMtWhub
GtMhprueqAXVXsZiHENtZ8TBuVNzpKLRj+34wDEH6WkdyjtB26dxdlv337Iio7k0ORf0lFIpw/vN
6/lz5OshOe3nE5ybpj3c6Nnlw9c9tNUVrHHRUjCoeAb4WAdLL6/5g33WttdmT5G40ZLMMjKCcMOR
ELpYA+FxqMaal1gj2tlt7JRX0k/qBQvnsXzyuDpCJcyeI4GRhr4XELlypI36lNyF5kr57oI93MKt
e6SlbCPQxIo9JTcYVac/Tbh1C4fm15P6M2hhNsUCftaZWgBakLyt2Q4YWirO+UX8Ahj5A6Yw4QKB
pFiyPCsbNEmoY5/UYHC8ogO6Rk/raXgKKJi9TFWD+GGicPQOXQvJEXfFS4IWz8/uArnc87/Hl1fX
/PeYLTSmOWXSB1P90kYK2qYmt+53U/1AcfAyXoDqL0WbV5tyVzL6ICUavoo7HiN3qrZu1zqDLLGW
gzy4MLyT2WRCVPlzmueFJ9Ece6kumeba7hxhhcYmtscvzZO/AQ+uXwJQ3E5IEDF3lH2zQy/Vv6oX
nwvTlfzzFVNSrYmfpSkAN6XfD7WjZwpVDDkRPVoqA7bG78Mznum2rqwmBOZW3+RbV1zI31PzjIgo
d0EFEMy0SXy+1LqVqSpI602fb2vntymlkymh0L+6li+W6pQnvhaCGYxRQxtOVWavPrAtjRCWomFb
/QtGXOhchJuFLP16SZcAb0FygoFBG3xOIktaaiMWLoC2uq330spzLEdj6sTdYg3mxFp9ijR7UibB
YGqJR6SpnkabbD1e0JNZDQCGlr+HeW2Aj+9TsNnbQxqUqsNZ2LANwU4qCxeD/DL0/KtEXHo2nlyj
owmcbTcoJ2ShhueY7aNfgWD3SjWq/flFmn7ELMs/DWa2k2il1gnDQAjZcjxThHGhARuRL8jT21Dv
7qVAWNpOFuZPm50VGprpkZ+o7NMQqfeJE26Cp3rnb5LtuFXuUMhd1z89m87O+ZGe/rz+ms35+78b
rLHER9KwCwegpkPV99BeoPHGXlJeLX1ec9D6hGjTQecpJuWGqc48e4FHYSzQ2aLvWaTpR6Bb9+g8
ceeK3xPulkMcAuCprgcNi8ZRu4pDfF3bFoqGKCR23LQLYz+RSJ9+menPj/ayJM7iytAYOkoxQVE9
x1b3tDC7J+4ehIA3qksG1dD5dtkmBgYwIBYpgyYXfxSauXGijbmWLlw0+1fqzVQQlfODu3AqfymZ
/THVf4Weja7PrFyocOvG2WNFE4rPP3oDI04tyfvAkW3TLNQEloY62zqHdEi6UCNeJ+GpsvPoCBrJ
RWIdxtH8Bxs9v4dmQOyBZqFKHAqfF65UwESWIT5wYbOr0G/3sqsc1Y6FtTuZHkdRZgdPVqtNRopS
bPihbzHlWKebcSffBnv0Pi4pHG+W7otf6qvzcU0b+lFCilHh0aNjXLjUbsR33NuliM4Lmt7pBfLM
TmZPbxF0TpFWXmr+TFvabMsjR/+a09mX6XdD3mFzB1biEOzgBu/A6E3Xpj+y5N8/kXzhrR+T3Wf/
+F9v8p8p2LifP+ur9/z/AwK8PF3F/v33mCAynzbL+h9/+2//82//8b//9h///W//8b8+u2bxl//g
t8vqv6HQYYB9hoiug9/mT/5wzcJPy6L5igGWKCmKCLH27+x23fo3kbNIN7j5cMTCi/87u13T/g2O
jMV/poLYBM/9R9jt0/f5VwJMGGNV5xFGOQ9iOyW22UeF/mRRttCWnMCvIQuCvOn0fVm8H03N7R8/
7z+lTYKUXFpX/+U/f/6ovkZhCo5TPAI2WIZmPzhGWQPWDQvN9iwqO/9alNmHVKsV2HNteu1gdKVj
y124238mAruPYUBSQg/g8zgSEHgyZqz4L4Jw6E1p10CePB/i8xf551Qp3KoMHDa+wq4R9fAacayZ
qmKS2AcV5/OsSnA+9KxrBLIPcV3aqlza58N+voh8DTv9+fEmBAikrnLmTkWDT6Uw53k/k9DfxdEC
g20p0OzGGPXY8qohgVL0ijLhlyS+tu6u5jFzfkCz9+nXEc0ujMbYm4lbU1LrN8rGeuhockg7+Rmd
e1u5LmxpjefOYTqI5ZXvmNf5mvrJ1fnf4WTaH63l7EKZ14M7elgQOHAmVlnGBbJcGOXn4/fLIOdn
ItDDKouRH3IsCevXDB1PFIY1LozqLg8k2Gn+0780pHntRglpjhUByxe3VJJuK3nh55/cjzDxFDWN
4vYXZEool2GQSPx8HmuvqkkhNcVhG0WDeuGgPx1IU1S6NfzXvAtVGBm28I1Kl0bS3utEaHepFVM6
8FBYOj9lJ9dIRY6GHdaQ0Tf9/GkVZZ17oL3ZNERHdX8VtAcyiqDtpPGpbM7HOplxR7Fmn3EZ5dga
JsSCiFPQY1DzpYw7OW+whCQsrTk35ndbvQc4piF6CmB+oByRV+K9N2jKJEXh788P5uRWwYtc5aEC
ZsOcbRViH9K7w9DF0ZGXVsw3dBIgIVjGN7/CTftfizXbLTDU6ZFCIlbpB3eeRKvBFe8bI7gO/XEB
0bM0rNmuoBcdmtkCoWSJV08UPrMtfCszz8aFduEwOZl6miWiR2mYBhP5OfXCqhrNXjKxt4MHiHKV
lztWU0l2jiM3cjRx/hIOiKKdn8rZ4/LPTemvqPNHrSBorodoH2fJVsNDZpNtEXuylV/yCveGdbjw
IZ9MeV1DVgVfDYpCs8/L74DuDhXRtNwe65+0ehdS4/R4jiLMPio3bTTgFgazuBk3XMJhZGGsfYVa
/ibeCpvzs7c0nHnSByhLBCrBEEsU8ofxHyu+/7k4R4OZJboGM7OrJX5+W96VWF6k+ksZLKTd7BX6
Ncgs72o9AvA8EESr1+YWY3InusJdTXwN1liZU/XyRvv8tJ3clrgVW1ykRZn3++dMz2FQ18EUkZ3B
Cit0GS8C9M7OBzm9Nn8FmaWa1EiabLikWhjFP/MadUBd/nE+xMnN4Wgcs1wbmiqyxNAi1+L6Wxhr
tpgXD2ICNFcRt+dDLY1mlmkSthWR5xHKnLx6/MrJR3dBdGZpVebJNmJC4husShCGl1MzW2+MFl6N
tXSaL41llnBpXWsZpiFc9pC5RGZ4jZ/twrZ2MoQBPUSTVcNS59i2rk2GLjM4+GpA+0YNtINa5/kV
OTldqEOhYIJymanNVsSjJx1gUjc4XXodV+jy3lmRfT7Eyfw6CjFbkVGl7zaU3eA05aZuN4CPV37n
dOG382FOThaFewr4Fq/X35C9o+eEUZqoQ9c8lNqyVUDs02AvCkNe2PpP78w8w2iEU7fX5moYbl5q
fpdzlGIChyJ2htekl9XoU+vBa6yjx8ut+FdgSd0OdkC67cNA2gXU6NdxOCoLM3ty8Y5+l2lKjoac
CgDtRxR8qYGL772Hi6c6QecHNGAWhj2lwZc3uyWK3L5UQNX67DVNETWvW4NLHtY1cdPtaphNrWvh
a/mAB9jC6bcUTP48LI93sDqIBCt06sSTrKmS3dMOfG2j8XqMlYfziXNyFo/GpnwOh5NoK2Pfxo4h
H0TjWQaoEiy8QKe94Nz0zRZKarrU0nM2Jcz9IPZVnr+qhL017lr/hyU/eoVzfkgnv4WjIU1DPkoM
WetxlTY4NSSK3uFdGN2e//lLUzY7Mnq9gKoGCdcBOIAgvfWz1hf2pVmJ8s/z/GgIs40p9JUsl1qm
zISvaPd2dY0eqw2ax3oS3oApUjKEfAxDeiH5Tl8kjgLPtiut7MS8QbnQqZzpAQ9zeafcxyuosxt5
Z+yXwOhLUzk7Rrw6+/PLUqHhtneVBK1l4W50OoSiqpok0d2ccyJCX0ekYOAYGWqMxsG1ygcDL7Tz
KXH6o0VskBcabCVrtl6lWcOph3TrCECrsAFSJMy/J9+XZIW/9fZ8sNMj+ivYbI0olrdFWLAJIzvz
gSUUZvPqRonFX+fDnPiMgBaK3LAUid7J70b50WeEaRsmUygjQ9q7ybIna/jH7yqffv5so6Pwr8Z6
wM9X2uJC0p/Lvn1wrSU5iROT9SnKbH/TAOWMPcx4J0zciz7192WXbWVtqZV5Ooxi6QpeiWBRZomM
7R9mW0U5TRZQMDa45lBIT+cX5MRVgqH8PcYcdt+7VSYJcc4Z3yg3eYzEVxy8DEoNna7Znw91Ip8J
ZSgWjS2LCsosn5XR7wIcoXlPyOG3zO0PWe5uWwuxnkHeteFCweb05P0VbZbQGrJPphETbZyYuLgc
5pdBtlRHOZ3OfwWZrVBHOwAL24pTAZ/NOFX3dbCkGjPru/7eto+nTZ8V9zE+GUovJMYEVskOxRuW
HGt5X9kAktbcjprv0sJCndqw6VmI9CVkpLzM+cUvEmMJL4iUr+gm3cuOtMPwIF1Hlx2tbHHl3XAb
PJ8ap86mTxFnx18Y1HFXi6Rhd+htYQXO8WV4HT4mrMjEIGpfIROuu7vzUU8m5NEwZwlZuK5guElB
irTaKw5ot2GRvkW+4FSx+tZl0fZ8uCkZZleWT2OcZSSKP5Zntcyq0L7IaAZE3pXeXuk9MEBuSdvB
SBdm9WR2qpCkEX5mq51frBXa+ErZT5+Ajim7UqCRiT3c+UGd/MyOYky/w9GGXpjSWJo+cxij+GH3
SBvZ+CT0AHWBO58PJU0T9GUCOXGpWWo83eanroqunD/2+Nig4fWsgMQrd1ih4358gH0PIM/f+QeU
2bqL5qAsfBInh/lX6DlirBPcAhxTyPVMUrlo6tKFKLrhXanifXh+lCc3ZGrmqCWLYA/m3akuC6RW
j31Ks1iFKLW39zFSAzsSBQvTeTI7jgLNPjl11JS+KBgSHf84usrApJ4fyck5g2qAmiekBhrkn1OD
900p6ZgpOF4EZzvHxBRzrwyfiPNhZlJLf26QR3Hkz3FqTDClceS70h5au95HB4gNW/Md9xTX7u+G
jWhPkrATu9Opdsut/5MLRg9XVqZB0hz+HD41Bdd0S+YxlvqfQlWvNS27CALtuUvGYGFKT64Z3HHN
tCx60cpsx8ITwhtFN2ZjFlVsFnE9d5fuNqdDaHimWFOguWIU/uJ6EvktmwYYONyNFCRF4sz6Z5LP
MKEQ8eIHWTK7QQ29YEl9QQUD4YMO2JmbjAsRTi4LQt1outGAR/7+87LgtGMBkKJkUU7yPW2DTJFx
awyW4egCLPfzOXgy1S1ZMVRTFS1l3h3yU9+nSi9Pr0O0ZvJ1l+1ihL7OBzk5oqMg058fbbVygL19
R0XW0VuMB0sD4n306DaCLRT6wuv6ZBIchZpNnljreSqlhMpQHdc14cWIq6fzozk9ZZYMcoEVQv7t
82gMqxDlcmpBaXLqb3oPKD/5OF4VIloq/3goNlO04qn8oYM2+0JjTXHVKuQcjJrc9mQPhdjmQ0cS
ZmGBTl7VJAnOLAcrULn5hb3PWyX1TbI6hjlbbC2871BsgqjWO+GqXDcX2oe4BLI9tVRHMecX+LAe
JkMdYvb5ThG+jZAYzs/eyQAKNxcZYImJ9sXnhUo0uE2yb/Rs43BZbmR1d/7n/+42z491ieagYaqG
SntrlmyRXLddg9AordVy04zlvuqD/ZghM5XkGxydn6UO+cqmK3HFbddtbi28FE4v29EvMLuYGUOb
uxSsemc4VM/RLgDYi12Qo990NpwTR7CXYLDTiM6NeDalmlSkUtExpVH4MuIMiFrUyurQ4XnsBvmf
Wb6/D+4LNihE9cOUM6t3dPdXhyJQ83h++U6mx9HPn33HiES6WuAxltq7FbLrcqn7eao8DKj7/6YH
N4nP+Veovh/BWOud8psEfRgEpoM8iPeI+h9oD2mhDnfyJXIcbnYyAQkNclRcmK+r7jfZP9q6l8VW
34/b6nJiQSBUiHbVwiothp2m+WhzNwc3HFtB753qIG87hwblwXKwi9yYdmW7N5z2dnCzJKTwW3fi
/52IXw57BTv3MUwYLLbmVObGnfnRQgKRdsZ1/1KFTnQwkINaGY64gdK1CR6sD+k2eXDXGPU5+A6B
anSQXLgwFpJqcTpmZ90YpHHa4BDruFfcuZ1sq1/G3OxhK1yRaZhFDCH26Kvw8p9oEH3KttlmlGv4
bCLn2Tut8QtaG/JLSys9JdCXOdewtAGxcsIGQ8gQC1YjVlqUrF3Y9StPyfco5TiTAKdfBIfRki7G
eHzz2ZdWuGKhWIfRHTruC/veyV0ISgpcCRx2vmiDKgZuu1rKl6szmTjW2YYOZx3fFOVHqr78E7vE
UazZetJG1jxNYdCpz8y+asrCzz91mwCe/vexzJbN743GzXt+fiBcot6EJeEa9calpTu51+lYkk4N
RKq/s71u9DxEkiytdwx3E5m2EVhod6/LcCfDLY61CzPBwfmRd6GJs7txkxULo1yKP9sK3UHSc8kl
vhw/WOl+9O/Or9KpGyZPsr+Pb7b3ZX3UNEbHz289JH8HsRF3VqGviky+RRcj3p6PdnLNEImHScON
Gfbi5y1PyFXLC3Leh7Fw4EFdw2hsl+4W07p/+diOYsxmDC5DqbrpFAONJOxf6HzwlP4/pH3Xct04
0+0TsYo53DLtoCxLlu0bltMw5wCST/8vaD5LFIRDHGvmclS1lxtoNJqN7rWCyJc1iDS6lNWjeVx/
Y+LK+Kre79vHXc0NNrOakwxJjzrFx5pZ0y4DUNWFRWv8GiiFIqQABXsnWk3mAlnINIJ4EJZG3beO
YPdsKnInOAFcB9yYRP8Rm1tqXMZhLkaAlNa1OpwrU3D7in6fCRMmBLwUu6bbZR319LZuBP7AXyRQ
MqsKqpvvWqnmaJjBkY1SwaCBLSCuL5z0n7FYBY7NT1mgf/A/GLZ3itTtMEY5YHpzjs9WvzbgCpi0
U2Sa6amCbALotLOf2QSevBzM1IHdIlZFOJao9NeCZz+uyQ74wDF/SGnB6QnZbFmel7rkjChPNDGq
qRh17qnwRz2E+84ugmFy6LQoM2MF/zHkSSHoHj/JVean5PdHQPB0oKOw/l5jKSrwsWPS0zw24E1O
QGoYOqKZY64L0ueJ/2EwLrjqkBBx6AsS1Cr65tuoCwZg+L+PwgQ6nCgzDhMVot6YrDpGpTsn2jGe
at+Kh4f9ZeIGHucVgv4TtluO/DUdpBqtBdmpIb8csoIJs/Ps8dc+Ds8UFWJXmH1w0OvL1pez0ZEh
goE9dyAFW12qxgcSFMyaOWjsRZXg3SvrMI9Oq9dw3QiCF9Ft3tx3Ywnl+stEEoRqriUaeNohXMiR
1bIWW4kkCUgQPQJDMblsyNcPrNUGgdmTLGtNWafHcDIP7fIl1kVPKLwDiNeaFxPo3zebbtXmAmlN
bIZUfZX0b9lwPxrf9m3gfihvMZizoUrEjggtGS9n2hC4HtPMBzUXxpsgjIL5ZXwadaKkS2QXE79K
K58X2UkxSmGVUE74subQcMeT+75pIhQmfJV9BaVtA5bN+eUEns08/VpOguPCLXSAMEPF6zeKHah+
vt0iZbSdYZggfGzdqJ7pgb/yqrwEZ52PGpvAoXn2oGaD93w8/KD1gFm1RLdB7AzZ1qBG7V3Nn8YY
DySy4u+vGi/QbFGYVVPXolZiO1nBrwMJH70J1cy+kJriwaxEEzUiKKZkAp5aS0cHDkSjy/Imjsqv
aDV/mnL5tkyqL/tWCdaOfXC17KKriJyCUwU6HeP0UDWJ24EBeR+FF3I0y8I9ZqJTFMH6rTPk7eyk
AwTggir/qreGV9ajIA3hL9kLAlsZHMykySPaGlqsYR5Bg86+tYtDXQgST+pKbIq9McRh0vg+Ssa4
oq3bDrFPaU8Fm6ruR7I490sGSqlU/7y/cNSp3uFhpgTpEBrnVNa1HTuPOkOVaMETGjMWKKTPtfW5
izs367/F+UecYYPGuLhtjVqayTGcoR5OiUKuoB14tKDAsG8U1xs2MIw3pMkEaiwLRk0rpGdy8M56
vS0p3j4KNzHVXmFY1x5z0C8bK2BAA++BZsOLTmDaCWgTPKgUj/to3HMEJRR09GOC+nn6cXsjOWhL
bQ0HLW2WfT8oGlh+b8BoIDhGXCffgNC/b649B2rd8eqgYTOWgoT8SlbnMIMMZwBf9r41fCAEbZsO
RThsslPoTh5FCk7T1BPXyok74xJylAdpIsF/Q6K+sjGp0Atc5A4O1KpLHki5fHOpfi92d1in8dM+
FPfs0pvof0bRLdxCxUpNMPRKv4cu07SEKsPorc1FZfR+B16yfTDRCjJblZVxCyURgPWFCRK338rw
z7TSzFHk5lyr8Doq6xg7AjkyE5GKXhpbrcCZzSxI2dZdM97nGrrVO7Tf37Uq+NYHNekE0ZZ7gjeg
6tulhIiWZNgEd6EjgZ6sXbwIjxYfWEAHjyQg60FDGPsSk9iyOtoEF1ORBqNquHKdBNHTGsmCYMQ9
uHSYGLLbeNJmH2RItuhN3sIUicymW3bQZNQrpQxkSXL8j5j0CsWEV1mGDLxBInTSOc1hWZvkoiTV
eG6k5gk6HaIHOpFhTJRt5iiqshGO0eKCUu0w0T/14Ib/e5NQQwN9LnI9TLEwH3hKY0Wy1NNO3v4y
ij4ndeZmi6eTn/swPH/bwjBRwtGTSDZnNGxq0H96apcM5EXJbAi8mluI38IwEUJaZGs1JljTheYB
5HpHq3TBzZeEw9G+LE/0fSzT3QGCPR+oW2yBmWiRD1o3gc4PaUUCURrD9qkmbZ+JxhNFy0hjySYC
riUqDWOHJlunvOvw1NHNo8DFeU6H9hAN1CnoNTPZonGpK8lczFhBkMZdKIniR+AvI2UtCOXcu32L
wwSgvC/BpoevQDxczSF9fo4faY91exo8hIlg3/voSWGTsC0Y4+SkUHpZo2DyOTorF/HBAOWELOR0
eh593sNhvLxP7SpuU4qTQRgTHP/VjPbnBhq8taHexl1xaizIKIGYxi2b5uu+kQxt17+dRVsrGed3
1lGp4gTo+qG9BnNxiFeFYxZi4NIvvfXeOEBfCsOQ9Y8ylEDUGvWCUML94N7+A5hDUFukzOwah0C+
o8zjxnE+4lXwCR1h7hoMh+heEpw6PiJ05ED4jwIm8vq352HGNHPetkCsLktwCunBejw43nAGOZpn
eLlf/9hfY15SYG7wmAtAL3ILgks4f02bHqSsh0hwrZ4wERQ0mvTPR7CeozIOIwa539q2ojiqVPVz
tgMZiNaEdpJ+SUkLqro+7UNxDz3oPXABPEMxG6cbY2ZOkYUqH4ge1omcsxlkqJkmCM/c6LWBYXZL
i5a+0ldYVE7Q1ZVkKIf1+jB7+8bw9+jVGGaPKklpmrHAV0PVQECuhqSLa1bdZW8j/yDt8IEWfnwR
vywdc0kPjd5W4LVF+qsRr9C91vjRWh/yuhcMtkCfDoNmT1CbDxYiuYpBvKymZLTaQR5i0RmmofBd
CHu1h2XpGuK2hnQhXEG6WLzuBIbTixnEZ27lRu50SEPRERbslqG+9XJ1KpymXGFb16kHOT82eOpq
oP63iLIpRk7jf+ERXYL4tsPt9o5QsOxWOzdrILXBGEBaaT1pR/179gkEmbh4ZPTReNb3+OcLE9Eb
IqItEw3/rtsgM9eCNEE2d53h9//S4/XoCol841luojqIunV4hwyC9JRmXZFlqJS+XdAcrPkgkUZI
tEc9giDucmVZkMn9+zO2BWF2rRqtuQI4qhrLLXRXHaow9A163QIYbg1yi8Nc3HUz4gGZ3ihQyIMM
ahJWR+Mcew2EJEQz/bwYuIViNynt+qTXYBKUFxOvUOvq0I/J7wXBRHTGRFD075ssztSSwcjprVXa
nnmGQpFn3rZX4Ig5pA/kEt2S4Fb2C0FYFIEyMb7VVnAugbYgMKqrpYZS0XqVWoLiGtfTt4vIRPjC
NrNFopZRBlwdvTnrBSLVmVZspFMr+PATojGRfrBLMMYrz2h/aFjXY3yoL7PjctQFTab89dMcdK7Y
KICybZlSDVUDh9Y5lFwK1FY/2ykmRqv1uH+yBDBsrI/1AsykMeIvWQ9K87TGoeT83ofgZk0Y0vlj
ChvjMQQExSfKKQDZzbvmBLYMzOiActq17qgmjVijgB+TXgGZcDFPTbxaETLTNrrU8nO03u9bJPp9
JkxkTgSVMjqyqSslhNBzaLWVAmejnsvei7g7bAO8aQp6wOm+bc6sEY94kZ7RAKzONxO48ubcNwfw
99cSymuiFIbrBBsw5qzqE4qRcoQ5OjNyQCQdXaFVFy2XVri/bHwYy8JDu4X2aXa8UZ8WCIxXK/qm
q0NMZSM9JRWkfLzrHW86CiY3QNn8Tp1nNrRylWpE1ZJ8LzNosl3MS+WWluCZmu/Srzjs68GogHRd
JTQx/zL45fV4gCipO5/X69lDASqIQxHjjMAw9h1B6YYl7UsA9pBRqfIvS/0gkccuET2Ucl17Yxhz
dFJdraK1AQ60Z5XsU5kIvhr5v29jyhX/WbrKuBqRc+IkPWYBJPJkDb9X4yNhEwwpIFWW0cLCNnR0
vWqOxkCQH1M9PxRP9WgMq0h52Hdl7nZsYJirAEKto66sgNHsm6R9kjNoYPyeOhHHOf/K2eAw6X4/
96VRRsAxr+gnbg96dfWUo7BExWtENJ30x97FnFew51GiTcxJULNv4npGtUdL3bL/LOk3rfpPJPlm
crM0D5NoNonrCxs8JnWcVWuUBgvG6VBeRjnwI2NpiCgQfcMkOqIoE6bhxSQZ8gm/30puDmE3KDy3
mqhDnxfVtijUys2qKepkqfEy4iFR+Wyp3zPEmxy6nPv+xrsOtiDMdeCY6gTRaIBIJlFDOU5zL8X/
DHMpq/DhOQ6BEmkfIOGwtqDMWbVGqDCXGtavzJ/a8obEp276Xs/30yKI2jxH2AJR67dLmA/G4FDr
Vuk8aKdmFXw0c/N6xBx8hmFOAwxGjKcVsz5WtYKbJ4KgxVlH67hxv9y0l7LfHYRU0DREssdoC8aE
0NJ28Eop4RjFn6Nv3akC03VxQSD8ilzH8f9Sku3f78wtHOPl1DSI5MI24s3P4oJxMBwtrz7VoXMS
fe3xnf11IRlnJ6k1FQkFk/vLTA1k56oXPYxyY97WIMbX7dWeSFkuyHwxX+2EEDq5kK4gZ4EJxcIz
g/2DxZ3m3qIxTq4TtO0YBBZB7uaGKoUmfnwlff5XDw2EdU/7eHxXf11AxtVTR81mUwVcouO++DGI
jhJ3g5CyI6xaKmbTmd/P2q6I6gbOB3GkcZm8tr/SoHS5b4QIhLn9olFbu65D4G4xBFKDvhlEj0kv
Cj/8rdnYwlx+Dri7mq6DLfLdQEdXAz1zCdTgg9VTfTRf/1IFyQPvVgefyJ/FYxsASC9NSyQj4I0K
FO97KKWncuLqyjfLAP/Qf1pD9hmWloaGhGYQFVEDI47uZKfzTFUWlKwFW2UywWgFXxSiEdawbS+s
7Askzq1G0PjGdenNqjEBKEJfndlZgMhWKAWdIpGCgMgEJuZUZVXY3YzfN6Y2VFIzUAnkEsePzLbY
KhXtQ08lHqSYOyJvBiNtIzBJjBB0kUzPsT7v7zjXuzYAzFaYECNOMvBVBLE1ngZDvpZRdEyG8jKu
K8GFJ4JitmTES3iV9LhQx2l0oSKllIM31ReGiAWRlzFu14zZmmWy20im7L8T3tT6Q37Q8NBVhqKt
EZlDPWSTHxTDNGhSCZhsHs9QPXqK4ovKJic1LYL9PeLHHLDvQO4HH5E6SzBgTU5WJAWOJdWiUfzC
n93mBxThwcaEUa6j87CPx7VsA0f/vrFsaPtUKwv4xCLFnmY0YSajMq27smjgm8b9t0kJCDFhEvgh
wJrgsPUE0jdqbJoZhldqSbtaJbPAy1xjpIdZneRL6LbMkrtUM0kEV8V7A4EGphQD80uYmmfvIz1f
iZmX6hw06eJNViir/2jLwZJEzZZc+zAsT9mAMC/Dnl5IXpAoLTWMa2lf4PBQXveV6EuZ+r0m4hHn
+AhsAkUiJYCBwifbAaJaXZ1DBmdGxpVfUx+JfP1UQbrHOVP5y/Tpb30EcCa6xBwF7K/vKBS6NiEG
eggx7VdCY3dRL+LK8AlB3j81X/ahOLkXxQLfHvg1ZMpt+NYf26nD45w9zoF0HHwlrPz4bP/SXSpG
Wz2KvjffB/a3YEwaMStQTYHcJuYrE/1ox8vZ6QovT/+etRAwaDGgtBCgDGGV4FcbEsKZumDKvPfr
4euQn7RacAVyLXmFYDnK215b1hUMF8FqTX2AeO542dQjaZEnUU8QF4o+7mCAHnvEvresSUqmRsYI
JgEDSjuiJAhtyRTlwX1P4JxbExUatFKhKQMdhEzutS6DkWRRQvsyfoGbyq2nKlCgnyHVgjxI4Ri0
RWIr0LPaKkvSo7jdQ1CathFMP6LKo3TK0Jx356sUouwQl9w3jw+KCjGY0dHfx5aJ0gwl1zEG6NL/
aNTvUpm61fR3Mjz0ywzehiIXKqvQAUYZ4u1hkpZ2mYYpmkHioB5zhPS8FPX/0wuWCeumjN+nPBEQ
42VLHHlnr1NTYZsy4oQxUaD1vgoiOCeymuALBamQJQOEjeBSujRO0SDarcl9m99mKNpVv+zizmj0
j2yKij493FAwhW0izVOzkPsFrt2R+QraBreq9FgotsAe7pJtUOjfN1du3jmY4SR0eLp9bPoQ2pcf
cK3N7zO73jdDvKx0OLtL1zuQ35xiyQ5GKw72YbgHlE5I404F/QR7CZE2r9eUMheQxei8SoM+6GLf
gkXil6p2giUTYTGBGq8cGt7zsDFWNLha8WUCay/mUUVjypx2OhyYjU1M0HFKdVFVyi5gmUoE7dYY
Smj5ZSs5uZspw11cNZ5ajvi0RfetXX2Z8ZbgSUvvZeZpsOyjak73pSrSD+L6C5VDoXoNiIbMfsJw
VQcyrsSoO3brfJt1uuDa5R4xDPnKz8TLmCF665JVLHfSmA1IzpQxLKTpprfSz9PcfRogYBpps+DZ
lP6L3wWNDRxzAuap0sGLj3vXInhaGjPUXm1jVt24a+XwA166gWIWL++VNB0d5C6L84RONIiie5BX
LkSM75z3GHjOBod68OZQW9KUpX0Bk+LP6TWtk+Ndzl3P0LT1FtTKpQ/Uyt8CMomSHett3JswrK9u
ISarokcqL8OkvrSkMHUqN5NO+ysp8hHmDEp1NqqILXNQY+BGWdLnAV30Tvl9e0NKkcQi1+mRMIHF
SsUVxvJcjYYlOXM7z4Ej33aQ/J2jXBBTeFk0BM9fIZgt6xMrM+VlwgoGVEdeOSb+zzSFipsedhA1
FVKXUCbId16/wWN2bC1SLYsJwQKOperKCXFcGx/kqdvl5RA6kpF6k5o8kE5LT4qkQ063lpXD/iY+
5xXv/hFoCMJlDY59+V37M8Jfl9pwG+2GSp3ik/mqwueD4yXQPAajTo05wfyp89X7fWDufm5wmSOf
9lpS9QtwM+hs66vtLb0lgOBGlQ0Ec9QThDdjygFh22NQ1Pm5cIxwjURqfNy7aAPDuA0VWYS2EmBS
45OBvrRJP0GWeoA83/6KKe9rGzjhGyDGX3JZSpwuAhBlf5nRMYzn6mvbrw/42vOHQKMznYObQR2j
OBgCcO5hBweKitYxaOqwXdFRPFdo/UQ4m7NHTMr7Y/RtNG6c4dAKCQJ564nvCIVO45v4mmXKXoY0
dQ7ULXH3dJIv9+5YjIEyFe4a/dpfUJ5/KDSU0AGN98z/OnTPZdBt0mw4+jQ3We2pXX6pp43gjHFx
aDkSI+RgNGPpWTMzmqYy03HEZnxNqMNxzDNPEVKec9dtA8P4YWSpEKJ0AJMXfhF/rVKQq0ux26Es
tb9uPF9APerFHsYPDYQS9KUZ0Jkufy2zn3aVm0LSQEmuoLUryMD5RmmYzoBHvBcbaCAvtxIHRDHL
fFPHYdzf5NJZi4/7FtFgwwZB9EO+oNC/by7rTspaZ8lBrQOSkyukr8e6af+aKgMFkw0EE4wiYpar
VsIQaAV/HRbpYkhEc1RcK2gnC5QyMNnEzhulmMCpyQwHIA7xm1U/6r0Z7i8UdzteIVheVQ1yXaMx
anPQrlcL2kUVtJ2tntOIqHBFOEwMMBvwbOgycOasctWhdg2dDgleavHfv3pgX3AsKSmCCV1IZl/6
gtayFuQV0iJd9WUX6st0v0BLdX/huMkF5c2h5Ai6jpr+WxfT5Gps4wSXvVVEUenPQ4qzOVdEDy21
ym4cKzZWN1uH0XJzS0ovraVQj9pYFzdjbhdXbd6qqosmj3IRpD3c6KTBaZ77+tBSz/zDJrS+yzOi
4LRc6/OXYg3mSHC8uJ9RKN29YKhvMdIC9SHoy82g9UHFJpDuHU+7km+TZ7Y0Gaq8yR2tG4lqEdwk
HFJzlI5dc0AnyZxro+zkniDIA7c33d79MR/10+zFt+ntdMh9vH0LLOVd0ZqBDcbnGcqVbPVjzEjU
5ip9hOxr28sdtXdbCK0FxVgM+M5o2mM1jKpbZ2biamQSvBbyAgAuMiiqg9OSQ7jcKAMU7iIS5Abe
jo3em4ZFEI953qKDoBq0CDZ6q9njUpRxE0tmhzS8a0+dPIaJ0p+X9u+VpTAtvoGh8WETkA2M0RI8
RSBaKnWgLfptKlVuY82Cm5m3YFgtDdKHjvWeIEy1u2mJC5sEZTtdQQXlfsA4jWDFeBVs1KigGwMZ
BTD0shXsKW2L0sgMEnRSed2iNDJ3X/OyeIhmqfPUnPSunYyeMtYX8ZDetlL2OZ9FNVr6LcZecM+P
R9QxkVxRv92sJ8QqYgQniSANNkw3i80IgXtEsprqivG5GnvonkkKOOP7/O+5dlE8o+9W/0Kzlei8
H6OqLwCtZZkXzZk3YYYjGY0PhLEtDBPGkqzsk2ZwSIB6TDhE6tm2tbOqiRp3eBeT4aBhB9OiOhWX
ZBZyXfpUppRGeQnBaHPMVeSl8eohlS19M2tEbK6cRiH6OvYKyJyEBbK9pUoBZTDtQ1j8LglTbwnN
cHgUPWryzjaUjdGlBREBmqy8tW0AE4ipxzXeaA3ZS7WHOpnCSlTG50XILQgTktVimlWzB8ifB1oS
0s/rD/Q8mfhaQqc6BuNA7cs+FyT1EI26iXUbfhanDpMuw7EpQe2rhtMBnfiCuM895Bs49s0gSod5
mDJKan4z+XTuFpyn890U6NDdUzEB6e+nE7zzvIVjvF2LlziqZ1gHPeOwktF2Z8bnsemu8qY5qogz
S/73NCtvFpSdUxpBpa5AjRq9i9knbbiQ6p+ZSKaYe19vzWI8MEnzQTIqkCIlqjv9NM8l+uIIcWUI
BrchZff9/3AUntdvMRmHRH0fxWQNdkFERT9bEGQfLuzL+jT60bE+qW4eRl4d7G+fCJP+fROOEyNT
VKkA5kSpFD9pVTCL5KNEEEzcyJfOGaoWEItybpTHygD1miDd4Mam7dIxH4K5Dt7XIYXTT+G/XYXr
AUkBhpMKoeCoEIueiM2SSTPYSCsH9mSXVHFEcTPfuqaxYzhYgu9bPhYKD5ggk0GnwWZxNsmjrGhg
F+RAxzQPreJKtr6n+UWt+FYTSkPpkexYoHngA26hqtCExxs+VJeY9ayanFj6kqG9dfFJbKEa6BdO
K7goeTkPihAvIMxCZqtsVBWm4gKjRatk2IhmXPmrpyLwgN9Vo+2tb3cqyytL7yw8MsqJN5yUY3cR
n8pTf6IN4qK5dr4xr1iMl0MjRSb9JIGnNr40pKAREZKKfp/ZkUTv057k+H19uCTN3SS8pmhEYxMz
UO28LBa7GwXmbSoJi9V37hqmR/Tb+Lbf+lmJaFeGYG0WpLz8GAv3or6NvI9904yWdUGgh0nKTQHa
dDRJJX5zhLB4uAbaWfO6g6hAyg1FGvRhMQKD7zy2E0ZXSWKh2ouG1vVagaYTGQ+ZkOxXBMJ8Ykrq
UCwNVS8xyVWRHaUZueb9/vHkOsPGDuZ2kvpFldRnzsz+NDeHKRbEHZEJFH8T4rQotlr6gR9EjXRG
k9sNxhEunUwRlCJ4ZkDtFNkriO2Md63nSzPlZhWh2NUNB12BHpq/v0w8M7a/z+zEEDUWiMrxNjtH
50QNYvDO5sE+BLeassVgtkKp7KGyM2AMP/ugwwAffbGQb+azSonXQ9Hjk8gkZmfsea5AYYYl05LH
tfEV/cKWBavG7TrZmkT/DZvdNwroE05UVmH9ZN00JwxwhfqJElfgM8NVPOmf7iAy6/+xjLRYSKf6
3pHaTUaXThYNn8oNvmGeY0E4uMm1YoBqmQpMilodOAQhJpgCXhDZMTV0jZFFW2NMu5vtrWSA+Lip
7zWr+7Kg+jNN3TV6iYK6n055IZqQo37HhtotNJMz2629EHOBsarlDV/0s4ZWsuKJarOchnvx4tKr
5z0cvj/AAIV2GvYyX8yorYoePrNEwayfmvShci6nj8RWSA2+oDD3RytVFgj2UFae08sJJZL+OiYf
yEq2EEztYI06vUblHE6SPhYtWBZ/9yLmWP75erGCbXO3LStfZwMQnXOTqfd5/m2wBPV3wXawlxCJ
tQlXEyDq9KTqD+3ce7bzYyDC7jHeq+5mudj+9hTN7Qix2Hc8uP5o4xSU0eTkJL8tsG/okXmRxs4R
HUxoY6v+vucPZ+t1FZmgOLRtrZMMyK1yMKdTlp3s+a+b9+nxfYVgAuG6qnamUA0CI/quQYQs+r5G
gltW5AtMHEzKKp3amkLAF+yHSr3rl49AQAkWY3h4xHrHdKhK+ZLEJkKtbH/Sa88aH23RQApdiHen
fwPBJKbN5PSENGgc6i1MBlzbluASp4nn3u8ziamxEHwnaPSSHdq7sa3v5z77mgztqcXYvLSQx/0L
93nS8j0e4hj9KHpPpziX6QqlJLT1LWclhObO2cTQWhai/witzWFy7DzKqLS40kE9ipNW7uFFDewP
OuN26A9ujSQFupKHq3RhJt8qiAf2ghuC63lIi+mkEj6+2PezFUybyazSZH/9Ukmq3673qy3q5xeA
sC9oRVWW+ZgAZCUoFEHTak0yjCqJ5nS5KwZ2afoliQkPtoFrBm/2ulABj3r8jowlmT439YU9CoIq
18s3KMy+6LmRDzFo7QJNubXmm0TUF8ZPFzYATDDQSCN1KOPhTdulWoEKqnjGQQ8xRx/sOzj3PG2A
mPNq9lrUTAuAMNjhFfMUNtXDOtmjpyVNWKryr304rhds4Jjj66xV0YIPAk+1th/Xl8t80dSP+xC8
QquFFnNM3aGADCUBRJBNPlk5Wu7oKd6+lsV6sBr7mtTlYe1LP2oN39L68yxZuG8ryd3H5Zv2ikvT
sA0uVTYl4InALVQl4Hatj1DFPsaSKgiA/NwVT/YgmkfXtMHqOOprq1t9hiXsg2edqcMKdfQonD1y
ORzGC9FcDHc5oc1Kx3A0DJAwOybLRWUrLQL6OmTBmNeeU8aegTbwaonCZrYuVT3x5HEV8VFxl3OD
yyR4dVbhlZHKadnquZd+WesxN0rBlnGDxQaDyfDgP12W6cAgEXELya/Izzq9l5Rw3zO4pQcwLPxZ
Q52mThvXaEiGmWeKo30C3+phPBiY0qz9MZRD0PH42e/2ovq5j8lfPsewFdQd8GrJ5ETqAn1xvKlj
2ieKj5k85q5Za34/kOMHcEDwgdc1DZMqbH8UEpakcmLcx6RL7vN5/tm3oEUdrKf/BsMcrshRJ2l9
blQhK/IKck7k0ktAaLQPQ53q3W2/sYZZNYjQJVk9YKNScqMWPyr1qGaPUj/RiqTdftoH427RBoy5
RHJ1jap6xNK1GcS10F2vk9ZNrMT/bzD0n7FxvgrEjIlkASYvjnqceor+aVAFpvCCEniFFLB9QBD4
PUdS3ilSFTkrkleQMc6nLMSAcN/66ck5FAE5Rg50zQWHly4Ps1dbSPblSR4qtZ1kQHaKEhpaf5fo
juDDghMf3kAwV8mKSbYGzLJzkFiTX2VtaAyTb5pr2KeDgGWI43lvoBgHN9Hk2EwJoMbsCBX4uVdc
Pb+uGuKpw52a3/21TwANpTTVobMq7DyMPECtxExm3JH5J62BaU+NiB2cvz2vEExikUuVbsYjIOJK
B7sQXixUEQUCFwL1fAtlFeU9i1FnEhns3+jHq7IsQMvQ1TrMP/cXirstOpSkMG9gcFiM9GQt7RSH
Z0S9JGk/Sf3Toj4VKwnS8awkn/fReK+pqNS8wLFVIhTdo1mjmnvriAp1GTj39oPzOHvJMQc5l/Vr
H47r3lRBGbTq0PlhKzVRnqB5vqATofno5xhwaEjrNa116hVH4N6cWIdPi1cous6bIGTNRQ0hW0CZ
dRpYfYIT1AeDI3yD4eNgVg6zp2h7Yt9gHCeurbyASzQ/s2fiwPJ3GczH1NMLzzkMXvEt9pXT/jKK
MBlPzxp17AeKaSSlG9mF21uH7APVASzgq2FMGlbHdm9IMkDK4gyehyo/Eu24bwevJf4NBrNJdZ7l
cZ0CIzmBP8ArfBu1wiS07quL1i+uMebqOX7XotN6H1i0gEwaVi8OepBr4Ord5VpCTP6xELVx813d
BoMfbXV8//ij5lFZtAMuC3n1LVKES9kelAg6iHosOMR0J97dS7gD/0DRqLVx9RzjYGVRIPDlcvaD
pLYvm1IoKeC5rqPDoNbh/uLxr94NHl3dDV6TdqlOFpgWf578+NgfrGtwEF2PPp2TLw4iOjzuZtFm
bkgDId1j64kRmeDqJszDHRIsY3c9y6PXFaZgFbmxfQPD3IedKfdTrwFGjeprW1tupSgJ9leO6xMm
PqBkC5ypBlv2aNW16VIVLX0FGrSgDRNqOvHx4eiW5d9XDyEs8oL0rvaRGn1TRi2Q+uE0ybq3zNpF
l43evkH8NaOz6bRJ0WYHEdfKMMaFjl6BjxtdHc5FaUz+PgT3PjRfIZgQYUFaQZ37CSOb803reHHU
uRboTKbVVTKMecUfuX43cExkWPFij64+wFVZKEe910he2upumj0SBRzf+kcC0QscxhbeHiWTDHBm
NGqh1edoQtBWpgm5UFGJe4KgrmXig1DBAwJzYO2sVEFGjMR1nKHN2k9BQ5LrQq8e97eK6w2WAWZS
04KML1sJK6UxJ7GNekStnYfoIlXu93+fbwYIWqgWOp1SeLtYkhlFtpwvMEM+RpiMSZ0zGrgFST73
jKKt/w8IEwbktTWraqDBtLQyrzPBBTKDSqkd0V/cNsF/s0h7a5ExDEZUm9h+uf2hDUGkJO6cfuSM
bgyiu7aJ1oq1ylVv0FXrfqbNVZUKLnHerii6AsIplPmh/0v/vvn9qDIdME8h1GhadmwWsO8vkqtj
unp/qXjOhQZzjKIj2nAoeqTeJllRoQxP7KMTLWdDEo0liiCYrVcwm9c5GiDGrHMV+eB0giIud6nA
QedgbB/1Czb+60OVaoOEpcLLwaSRcFQLtxIWpAUobOw3lAztg/SWkcn3tToqdYrnXsHnHO+UgCfk
jyUacxTXeYqiJAaGRZ760R/G3FfsIEtEQ0m81AYUuKAFwDcXmqnp3zfONU2Fmuk0+pc99Mz64zr0
rtwp7qSeTenLBzxsg8XcNJCZX5o6pYdxemxxEhtLcCnzauxQHHy1hrlcWtlKZG3AdYnKVVyvbpuf
8vRptkMjujTGPGin2zQW9TVzt8pUbAfkCgqVzHi7hGvV6XGnocHfrj937U2rO26s/6hEJUeu121g
mDCjDalaTnQoGprVinE2Skj8igrR9ACyiS7yvxdTmFAjO7npVCswMAjh/UsYYt3Pd7TiI/kiSXGR
QXRdN67nkLbK8baIzYqD2Qnn6iKfBDFNBMF497BOGnjukEir9a90Pax4o0qhIrTv1rxasLVdNcav
M1nO5ZTO/9ZBU7uU2346LjcVBDFCxdO8+lNxpd/vY4oMYxzdJOOKAU3qDOrnFb3E5UXanvYhuJWL
jVlsiRuk4nY7U4cbHHcMaI07CZXrFLQxweBVB9FMMF2l975no5EPb6Dau0cQfDCOTbaW+M4vv85z
i5T9q0ZKNzbwxRUqpYi4n3sXmS9wFpMYDkq+LNkAOKcITeumF9Xj6A7smMPOoq12mydWWqAet5bn
WpkOUx1dgDGudvvO8RPduMPwyLdWan7sbxvXMygLOCYTMAzEPu7Y5SAP3Yo71uphmgPBorsoE1xO
zyHtnXEbEMbjB0efDIkAhHhrCHIhtzSf4gAVYXAM6Ybf4gnkWvMhH0ibvqhIr+Fpv0vJj5tjhX5q
G/Ic0xV00J3fqY9ZZdEDl2gNmNMxgVosG7Qap8PKXb1Y3Xo4y+rj/kJzw/7rGrDHYx0MFIdkrIFG
VChA/QN6HTeSk8ACZ8o+EtdVQTeKtjYM6rx7kDGUem3LpAGSHmjO12J5+G+/T2+FTSBeU7KsmoXl
QntPWEv2l1UeBcVCkQnMHVmZWpmVlOdFrb3SwST3KAuiMHfPbcjZ4n0MCkusepTaozSdqDBClh8G
68pEfgEepf2F4mI4/0vE0cBB/75ZqEQy8YYrAaPMTkS+KJMgEd3yvLABdibbMBRds/D88haikzB+
k88o3RtKfLNk/0fad2zZjcPafpHWUqACp0onVXYouydabrdbmcrx6++W722XisV3+FweeVBe2gck
AIIgsPFP5iQn3f4LmYUgKbK/mcIOhbPKuh9EgiHljhIi5IBsdL+8Rh26Lq5UhUwgZpz9LU1oWOc4
91WMq3TB9Regb6AKyzHUZLNnRHqBhmVrm7QOZjz+xtmYGTGSEQ2FarVCNfAfh8eZjJjoc33nhDho
Y7Wwtugq51/YY8esImdGS91C0KTYV0V7LEcQbl1HES7jCwp/pqBlNjdbgh7MtmQPE23R5cxGt0pn
mThCIMzXBinPlg3geyAxAbLBeBbsl9JkvgruzjqxXMUxJSGA6HJgo6pssygDPG5c+FQ0g0PaBrsz
GjfN+BWF/PUMXrz+SEaZ3ouhCMrMtlp+cMq/1sAcM8v62NbQ1Ume6sZfM82l1b9N7cdE8iAsXDuo
239IXNiJAk080po6VCF66Mrj1E2uMksCabE0qEg3MLNmqxB+LU1m9TnOYOxPbF6S5ND3lzL+p9a/
wr1LFFskzZYU2CpjwGjCFwWQASN7DR2DgLX4Ysypu+TfjOEdK+agvwIjJA3QaPEFAUNcj71SqROG
2j6NiXKD0MZLy0ISq4vWbI/CnULgHZuNSgNKUuMQbR4r3NtT43tBP5AplayayB0g9Nu6ONDJ/2bU
IKnVTMtMrFrVDS7FVTeRPWUL9wVMktRCkSHaRTh9juI4MeJoQA9vf0OipyJ+xJyH695GuGA7CE6R
o64t1EEDBLG8NdX8Rvs3Su9ped8wRRKBiGKdLaeuImuHsSL8xHh7TjMbaTRA1an3hcyOmzLDm+RX
qc0w+MByB/TmtdRCz7ipQybjPv+2Fck5vvaXhQCSgFlhOsqem0W7tIfjzj0jH+oUg4DhsMfnMrnt
+sgrF1nZk0DZnC0pjKSUDTvl8wPOYFpFMqZTwBwrd9e59RPH+XJdF0R30J8P89thQICxKcsuNFH6
xAbXHCSZvMVzzv0NBkEdhq9tsPjLKffje1mVoUiqrdjgP0DuCpBRpi1sAaCy3NXGaZY9SwhUDgJR
B8cpAacB79hKZ0JjVwL6iaVJHqbeOKLB4zZpKhCUTxJvLRRFs8AlCuIU+ATuukBLNg1JmcMbVOkP
OO4wUmUlfgJb3bwzukVQ1wD+BO5AAFOp4cTACYrxMBhVqBkgRKvutOW8ZKrEXQvFMVBOCFJUODm+
XVyhY5kyAn2zGEZKzmwePBST9f51jRPuDyJU08azPAI3TuHSoVYxz6ZEaZBuH4hN3SipHZclz+Wg
yAhlBUGxg4FTaGA1flY0c1gYoG5EbU4xC8EcUak4NEGfZGFhKJ/gfx+rtNwueWEVSRlgRUICEjcv
FB9obygSDAxTAp1jMgVOfWeiDy9GGmKwDqstG60llvAFaPshO/Mta9pMwxgDqI392Db/ndGlmZP2
q76UT/hdN+3UHExS/Xt9E0WqspePW1iHDXWytJCvKmw3IWWBzCVmdv4ZCOcpcmbmKtMBoiWYrmWN
3zRLVtMv8ONQkJfl4yzYHKa4jHplDKKu8FIbM8JU5mlJF1yXRJQS2+O8KVBLzNrJF+B0QX3a7knR
iV1ATX7oD7GvfJSgbQvDHYbQOgtXWt0AC7HDnU5pSge716H2WwXeCir0yktv7bDBnKrG38YwskO2
TUYOrafryMLl3AFzoViVGVpWRQBO8k+D/jxEB+Su/gyCc4hdWdT9aAKiXj4XQ2iyoFtldDVCo9qJ
sWn/zqjAGrA2kxNh/Zbe+E5AVp97bWaUj8SMnfrA1kq/IRhf9qOcimRx9bQyW4nGCA0Mx4qu6Spq
snhfvJS2VvUDdJ+M1SFV62NS6ZLYTAiBLg88eYEV+01sBt6QfugYVrLH651bzOUNGOjfwbaNh41f
IHxcZhZ4JlpbgIAsbe4uhnq8rg5CIQjc+0YjD3YtTh0qjLxhLMH3o3hoUy9Ll8T0nCiX8WgKHfpW
Xoj3bRyQfKIjKwc1s0pMatCH1Z1U8LzfgPrVm2ST+IQWBNIAEw1GaBN4UxBQZWPZFMDRdH8ywAiq
PliOjDlFVCfkYPLDLxTu1AA9l7o0TrL1DRhfbAR8ubceSlASFe7mHqZjOoTX90kmF3dgdG1OrEoH
Yo0pdt1wv0YPJJXYjAyDOy9aMAu2To61i2nkYXXdgnw0ye+nal4tHXdi6OWqYyIRBOlZdtvS5DSb
1b3ZqoV/fcGEiv2yRXxKSDHprNIeONp6p9Jz1x6uf1+o0BZY+LZRAhjQwRlO1tbGqGxP6vpyT+bb
MkHd03Cphu49h/gOZ5Nz50vJmBTRWuC5JJnDej212bv240WOTSl232/NSaMJYlUwpH1Ae7Mbq36f
yNjGxZqF8ajbYAK8dvMHaqeVS7bliMcM3Kh3IzvUMho2GQR3dEb25FhTA4iefSyiwC4/VPHX61su
DAvQm2Ftkw/AYcupbjbY5trmOSqonE91afrUeVZ1v1qfjPrfWNpQI455bAfF2FvlEZzN652pnWWl
YwomPtNVPd3r3O52m7K+hGiqv5XdKoX3WPD+/ULjXNo0MiXrGqCBVdTfuvgxxi1268If/MUvAnqq
bHfU3qPcO1DOq1Xz0DqQHWSDlXFwmia0teTD9U0T2ukOgnNqvZ6nCXiUcSlrQ2p/NNvpmDuDq5ay
FRQq4A6I0w4HBRyOsm0XUx/G+T4n6AkOrssigfhZhbGz1dwhaZqYDgrmI+08qOpRqaObxnYkrnNb
9Tfh74skP8l5djALev6QYcCu2BTzmePbqv5rxSiRvnrIyem6RDIl//n3HdZEo1ytNrrJ5BQ/Gf56
dG6m0HFNbxs3LGOO2LbgmmC8zy7sLJ+IhaDwsBX35oeN+0k/yjRBePTs1o9z2dGoIdeETudgXj9n
LDqNdPr9DCQc6dYjhuklYCzk/Kk2GThEayh1XOSGG2kYJUHq4Wi1nW/0i29mliRMFFrRDpDzrgth
BZmb/7Mi+pFlzOt7ggzu83V9EOOgp357+wBJP2dEzKZJgQwLsresHA9prxGvwiwdN+3swkvSsgyv
44kjOfSj/B8gb1JaHacWgmOsZBToZz1Ig/ywtt6EdIOvHFrcLnOJiGKV30Fymzc3/Uq6zYrL5WfN
SuLnnv5hCvG6iWGgsuoOKRy3dU2EFuExAlyHUhKUej7GQXzLjnoI3i6U5EpyYEIXtROOM7G1oLpZ
bscImKRv4inz0sW4zJGMi1RoYjsYzsTGtWMx4rspoE72JYvZh5a8g0gNNvaiGZukO89EldHQZwMq
vxKvhpNw3OVPITZr2EEo5lgt8YKtMct7vLstNHEV9nRdw2UrxR2xQ2M0q6FgpSaqep2qnOyGSNK4
UiPiztiBLkyPbMhBHmdfDRLkZ+JzvxFl4tQ4ME9GTCAGpBrFCzbIpzAq6PXCAY+sXR9v968R04Hz
AMUN3ta3TTGNOA5/f+Q2qgt3cJx8DPW/kzIDzjYnTwWx3mg8Jo2Mr/znUII3x9MOhnN+KipbjLra
7njfcS0K46NxkwaJn3ozitmMg56532cPLE7nIkj9wpMVcQo15QXe4QqzhoJEkZrh+rdsJPlD5Om1
dPit0D1QNLU6mL5F31RZpLWFaoNNGxvF9EmmeDYuAug9DBSmHjLlCzoQT1WRg+Yag+Gnyo/o4zCy
j/Fghfg17zGN3Y/hnYg+rm2nwVdN9V1nHef8cN30ZMJyHqRb56JHcLPVCv5AH2pqz26S/vNnGJwL
qWrmzPXmCLvsHJfu4sRu30uiDZkcnLXF2hq3S70RP6ef7Pps0W/GGFwXY/vEW9V/0QvOwtRcS81x
BMRkVRfilF7c0qd4mNylSE7MUr3rcCKJCOagICGHUr23tXqGmS2ojMHD+mB48zod1Kx0qSrrJ5PB
cFIpSmdkTWEiEGSPMf2RWH4JCvnroohKr8GM/SIL5zUIWpWmKjJwcWtr+Ajtr7mkF4yOOlQlO+at
/kz7HORvBTn2y/LjOrgoXNth86V4FUr9+2wG9lSpH+auCB0zCfSE/jWt68frUOK1JHgQwk0YbwHb
33dnpWFg6FbcI3bX59515vGJtoNbL4okHSJygmjC+QXD2dPC1gLjcbbIemC5C95s9WSu9nuy03sU
zqJKtbImcN7g1mMGa3c3j++Iwvbf5xSvKvG43k/4fm6FaYTZef5KJVsvWyhO7UoFjTkRw0JN67Hp
7plsQIxYtX5tBB+YV4Nq9yAWhIkm7FFr2mOdmjmKku1DVKlUYkQyMC4kHxvMOo1UgI3jc1cckzH3
ne7LCPrc60oscnMYamliSAhq4d4wieRNNKpxhI53LB4mOLSd4ypxYxzBxJ3eFAiXA6NLMwmo2HJe
QLed3FmOllNWo6AAgaxp3OZsPjfqCq37/THzeGbZycYZaNJXTkRM+AKLhGnys5+lH+7V9D1+YBs/
sA1cQl0MB6MrVdKRBq4b5UV+bq1P0/BckOnz9Y0Se9UdDOcHqtHMlCWHBYGHbwrjEjMHlKmovKxC
2TQu94trNt3XJc1Xd3uAcu06Z8H13yDcNzyYIF+K8jLC34WTdu7qrMDRvka3TXYo429VL/F2Egje
yHSqDbRuEQHZeo+hCmRmoRINz2SQDvqTIXEWluqOM9oDrghL+WHK6HEkmBPH3jHywyEvS8Znk5R4
KsEmhiXLl/sivzfVj1n97fquiObQvMLgbrjVnHZ0KIER3bYfKV69j9sQNduz/9qG/HU3qj/fJoEs
dSVbP86I+zW2qKJs7tD4nI2pa6onon26LprQpe9Wb/sNO0dRRsagKSP2aKw7nxjskEd1eB1C6Gh3
EJxZFbhKNYONxUty5wRS58/OgvRHtCCAeAdH+at94s5YFL7Dck2sGGOo3u/TEARYkrd0YW4Fddso
9sGbBsp0OQwbXVRNkkGcxnTrEw2rW/JAv01hc2JnXEPfY60OIlZcfMG1y7u+vMCgmSGHREN2yvOH
iNxoX69vj1DLdgjc9oDUe4iiAgiFfSLqsdE+VzKOYhkEt2RqgSHJI0FMXCl3nRp7yfqVytq1xRhw
BDhGkcH5mT7YKTIZUjZhWiWq6tF8nlgDLKa74NCQdD0K7QXDREH6AwYgjLJ/bS/IANMIHZwI75dw
GD7mMmZEoRgUtQvbuC/UMmx/34uhsHZIckQLiZZ4WXmDmiFQCj69Y8t3INyWl+qQ0Dhf4Fjib3nt
lXriduT4+xhQWPRogMnj7USruCnzrMMhHbQMjecYeRCb0ZlqynvyUCibN7fxMyqK47gFaxs9G2dz
3Lop/pfOb3Stj8SdfN3fJnCkz9fF+rnB/K11j8etnR5H2WyXEw61x+rf+js72WEWlp76wXKtG/OJ
uPZhvJOzQov0Yg/L6Z2S14W9GhDT0i8O+2TObosU+XXZtp9+TTTuBpFq+lLXAzAqdbzVcvUQkeiB
VethdtLTdSiZONxNAulwpqkNVpGBO9NVVzdJtMmdKZFxegjd9W7h+JoAqmJgXp9vSDdauHEZsePg
167uojwOFV3Xxdp24e0K/uwo2nps+AIBs9eHpCvgHVha3SDL5DXMuY8Tdtc0fRBnffBncFyAkKaY
dtiZkM2ZVtewv9rVKWkvyfS3Irv5iVXjRTDOymKjGlfFgWBJ4twazPLURn9KLIW4uUYkDVJi3XjB
4iwsK6aEGRHUMCk8Yt04kRv3EggRab6Dwqet9evnRnHmxNSWteUMedTH4d/Vn38yxJY3JQoZD2Og
+/Uh77x3UP+APknFUMFtmuObWoIlm1Ff2EGwXD310UeGSjxN1goh2ijwCiHPCj4DXDY5wZxIGdea
4fxoqs9THOap6tvJuZYO2hRtErgxNXQPQc1RTMadU22eWmWFIwRTjN26BGOSaYaR9g4OeTBBvcBw
Gp4vZUrArIzAG/uSfwFRwlhKgnuZJJxqLyqpaVpAEhD6ufOYuLGhu5igIXENwo3RkDjbWg1xuHOX
ITueBzr3gHFWMKzfD9NhSgNH1iwsFuYFRX+9LXVrgCcpBkq8LOHYKV7VzYd8lU1zlAnD7T7OIqVA
o+wWA18G5hPykOs39vrlunvbzhvem+JF+NeScZtvxVoXl+qGMmUIHVbVm4zJb63PZB1zr2kj6iqt
7HVYFODtQTl1mLvBQEsPVnA2+0CvnQMaDILrcglXDx2tNvr8QFbI3yCQr1/RDtkjjTaWboKJnjYu
Q416o9ofrwMJtWEHxB3oWlna/Wq10LnqUuSPVnVfjp//DII7yAvWlWRwuimou/SgVFaY2aXXWE54
HUayZG/eqdYJ4xEYGmBsekYNjGYxN5ouffTvdRjJgvFF4GUz62yesTNpdWDdXRW5kfV4HUJYdLXR
KyIvZujoWeRspy/b3k5GbAo5DN80VzuOl+IyfLHuNQ8MgYfOdmWjm8SL94LI2VFOlWixW7Q5Y5C0
n6PdvJlNv0dXofKuXXoB4myHUGNAryxE06vs1BaK5TZUCftBu5SVbNiacKvQJoKbq4qZmvxWOY1i
pZYCjQAHkR9h2BqZqKs2pX99u4TuYAfDOVRLmwaKgbu4xthHu3oeZe9ssu9z2tBgoG/hjBBD16PQ
wnS4JJNVLstWitt+eyBNTHQodcc+MBNFLmWYZrJsugyE23qrHCOtQPIliExUcmEb2rh1k0j5w+3Y
VH13PV7zSE+VrfNOw0SUvgctzzJJbkGyHeEiKMtJGqdUsFwYePcZvLmlq6C+/A9BOM9MmlEv+hWR
O22PTnS09OC62gpNfqe2nFtWUiWKja0jlpmZq0R+lc1eYboYdfYuQTDPGb6MoHmQW63CQEm0vsD/
N6w+Mac5DON73onBJWiqKrrf3lKkpyRNNKsqsCG1cjP1+vOcrbfVaieuXv2ock0SD26/mI86qGpQ
Y3vXwIxtbunKsUR+Sa0A12rPZtL4oxLdsDV/3OjF8YQjK/aW4PH5+J6oKRrrtm7FDO0Rl8RAcxj7
Uaxno5dxm8iguBh0jMe+Mg2IViQM0+LDFIkf1f5M6LGzv15XQJEV7VaRz8rPxmKA9x0diyztMZJQ
XTF6I9cSiTsQ3u63flX0+hroWORDqUhJVytusq3QrflMgvhsBh1ql0HShLkyshIkUTy6B+OMtncS
S60StK7GywgqHbWfw6FeHTdxVuJ3+Xg7k7Wo3cJU+r+ur6bInFENDlJSdLVab7LAGNu7qhnDaupl
EqN5q0hcM2mfE8ypPhZaJmPyEm7eDo7zsk4z0BaNfRC0/TE6eOxIZHTtMgTObdQw88HUgVA0tZuW
5Ixb2On6mgmf8/aLxm0XmsDGxI6xaIWS+4X1lHSWr9BHYn9OqAdOHM/Uz7Mtcbyic3APynkPQotR
1weAGmbQ1J/M8RsyrRKfK8YgOsHTq0PepLpHWioYJwEzdrSL0t5VuWfSf96zePp287Z0DMDge+mI
WmLtNlfRRA0YnQq4iwuZzw5jbmdlrmoFKQbpyqg8hMExWsX+g+V7PjWUtdTG5gwnb0RHQuJhqvIx
95YvmvczY+etEj8l9iA7RM4nKnjMGaqt9R3UqAHx8iDy4wMK7zAfmEqpzkUzbp29fPrr+AWkRkrE
KOQz7q1z52VhfmvfKuholVO8CU1sJxgXWeJxAbxvKaJ+Z14OvZEc1vU9zWN7abafsIvGhikp1JpB
SfDu5k2UPWR1DuYiFl5XRqG+6zaq9kx4+rdvIobTIDsMJz+XozfnjTf2f6fOx+sgwuXaxg4TsDJh
qAO3XO1ipmm38RJQpoOdmX3CTB7J06FQjh0Et1x2OtC06eD0JuacZ1O9iVbjErH4eF0SYaUs6ix/
ibL9jt22KCZOxLrAejm3Wqh7GGH/3GVufBN/nPytjzmREUvJBOPOC9UcacxaANrsfrYGN1/DonnP
EbgTij8x5mIpog77s9hgnXeQvSf9Q1aMvh313vUFFJ62Oyju4KidYlFYAagkxiZNffpjSWflrm6i
9WTOcfb9Opxs9bgjQ2FVoTvpdhYahr89t4y5FnZ2KTkPt1/9Jq41tiJcjO4lmKb1WiuKyVjtIUc7
/bysftbdTs1fs3ae7M92dWfUkmdSsUx4DAUjBkb08C3MGCFR2k4ZIy4rnhfwOFD1PupkXC/CfcL5
hxokJLwdnVOJMU5XimJYuJ8K/DjkQ6roLsvPijZKFELoG7aVw5MsMg18w3RB7aLONeh3NRiuQ/Bu
lEYSHyc4GRDDIieEp3CwPr0hts3ymi7xNHUImD8tyl0xfOgz03Xywl0Yigwoc5UOd7gImRtZFddb
8RA8G2BkAfEGDns+I9XofczAiIjWfRucdzd66l9X8Lf7hO8TkCqgD2TrauU0jxUlY02C79O1q12i
tf8qyoqhB8PUBHUxFZLwaLOX14r+Go47Y+ncmXUTW2NgYJB81OShZtaPtMxC9Lj6Rt5dxrhx+8GQ
iflW51/jcifIOpTKWg/A1ZcGpwjzRlP17JFIxBO499c43DHC8mpqaws405md5tOK2YbsGJ/o4zZ4
ufCib9d3TybW9vfdabKucYIEInYPSeQmejIU3Ao+/BnEpkA7CFyuyYxiizHI1g8zLVHu+6PTZMwo
/491s+H5UJ2ngd/9NUpEJy1aSgIWjO9oq8Z0oCRkf68H535ri4pDWTJUEMtu+/SCxx0j2WrXtoY3
+59NWAwErWRyrZN1s4RWuBx1XPMPUszNlN7q/gsmd5ZUUesQw9hMGXMv0yP7MLsYK3FGWv5sSiqT
hF7jRbyfk193m2bFbV6pNaBQ1me51J70g9JMiwRFrH2/BOJPLTtNi3pdgUKcuxTtc9FZG97lnl4g
OH+hluZKLAX7hMECZqA1S3oB8ynYS7R49Fpde7yu7LJ149wEqeLKUQqo4bRMoTFlh2moJBGg2OG+
SMR5iN6g86SBvilQrTLUm+hbqXVPpoIyfb34fl0a4f5sPOxITNgIOTnvsMxlQZNGH4Oip/5a9UHm
WEdiyN5/ZDCchyApWWyWAiaqvs9luE7UW0E5/2eycA4iS8BfPkUamHj0HzVoEO3278GUhLGicx4P
Fi8LxnkFdUpWkzTQNideQCDJPqT5ck7H7KzFyo3dP+ej/U+69GdlaP0+lfX0CpVvh875B6Ux56TK
gY65SlZ7T39/zBZ83sv3+WkNU5uhA8XEPpn2UZ9r18hP7e8/2L/G4MOJ3rRrPDThtEieVPQ+wVR7
GUWYUN9sVHcaKhqS31DkrI1OWFMvoOAZS1yg47vIyVwTVWzXNU4YqoAFb+PIQHKbZ5dgpF6nxGIQ
pbmt7K966k11cRhjzc3ZF6RQvVrm7AT5DhAdYwIFRe4IvMd8T00/JjEeUUr4BoxkPG3Nz5GvoXro
dgl1X163ttkMfyDt4TjDrXJFV0ZSjIFtf6q0+yw7ot7YTYcE1xAZb5Kgque1bJwBx0nUo64YsuFt
YDqn30CWvqVYvC5M44Dcq2HlKyciS+CLvO1eRM6iM9rUCW0hoobn1Yz2RwPzQ7K4DqdUVqH387i7
tpyc/a56NBMrg4RdUDYgXfNxvfe7z7OvB83BOuU3+am7iWu3Gl27cHVXdWNfRuYvkZd/sEjWOS27
Br8hqe6t7JHRx7Q701hyTIosEEXPKLPeSowoX/gcJUXR4igeg9Z4mFMSKsqdOkhTJUL13KFw6lna
dM6plvxvvLT6mrte7Celc9vSNYPZw5QJEDtVl2jFnBbvuu1vavFmK3fQnLI6KuxwpRCwX//J6x/L
cL8lVnX1x3awxTN5Dxy4SjFvSHfelh2oWeeACz4fgzy5jcaTBU74ZPl7WEMzBZsEkZ2lQukwSO1n
0+/b5/llRmEwtSOMssiQfLpTutt8fs7mUzt8YzgXri+l6FRDGQCqqkwbVcB8snotKYYT2jF0RXPi
kJWZ49Va8vvtGPAuiHNMCxSBDrzn6/vD2uTqvKbdGAza9NBMwyVrjECVcgAJFX8Hw6nknDrmQFk/
YvDrpdEvvaHinbN914q9yMIp3zwNOXHyAZ5yGg6D0t+WbSTpIBaa1k4Ozi2mXVU1zgQ52HCYyf2M
ygPU8dnx90YW7or9Pl6fwTVFbcwk4kLqPi2cqtXrzYpR0RksgeUNmGnyyfYsd/F1zHUvclfWmSGU
bwfKBdljYzWWOuPszuuk9cvayINBNZpvGmbuecmSGhewH6bOezYOlWPIoyBZ5PDk0FgBI53MEQGc
5S9q464OkzgKoTG9IPCpO13N8zXKgcCs+0S7tTuJXgiPj933ufAtU0oHuUGoHiZhuo1zk9i126+H
XBZpC+1oh6O/Ntd8ZpjfsEIOdRprd4zSQFnHYzUlv53Vh1vY4XDKl6dGOq8lcKouNIbPU+/NMs5k
2ZJxqtYvGLFSEyxZRB+62UchuVvlN0r0+R1uFB4UtNkWqC35NCeYIAYTLhsJkvZk0aeulvRqCHcE
+UUVFWJ4s+f5IM2sMFbWIVDCmA1TPzHjbPdfr4sgCqg1cPMRjOPBYcDPpGOZmoHTHAN+s1N8zM/5
wTyQsD3IJu4KN+QFhr/mxCSJqVZvc4R7+z5x+seelofeUUaMuzRlr2xCg9yBcQbT5ZGW4zqCmE8f
vLm17pF2+X592YS5sd26GZyxFKpSYcQvMEjudoFzIEEWprdG55L7bQwu9fWn64hiofCYp6ILFEU2
3AGU11avLRainzlGkjTJD8gI+9chxOr2AsEdQAQv5CAHzGA16nGml2W+qOqnP4PgwvGF0iZVui2G
w8fjs6Z9bdP3GKX1nxTogX7txpR+6PNmBMRghKx6GBbJRgiPsd33Oe1CtfqaoL8H31/s1Bsy9WPe
lao7m6lzsM068WY1k5HNXd8Z3J1ey2SCoQM+GTtjrD+0Pr0bDM3r806yOUIVQ05KQwWDrhO+Myxi
tWYzHToNtssAIaqvF6tk8USCYOSEjiEAiAkN3t2UUWWbowPemkzTbqKa3qSkPlht/g7HidQabuxo
cMPoHs5Y9LapGdURTNfzxU6oi4g962VjbkQR+x6EMxfUFEWDsgCkm9cvK6nDLIu8fEZFWtwGY0fv
1zZhh9+3nz0mZz+JllvNWgNTn78q0RdVe1Kcf/8EAqTKr3UN7KBOpazKECxz7BsduYNoHqva32bf
QLv+ry3CYOLXMASPd9WqQpK4uaRR4hL7WEeyka5idftPD2zebpR+dNSxwj1nwSRU1Ep+ttf+0wLq
l+tLJswR7YXhQhqLREYMcowBVTiotAUXeuLXzwZO0jJMPpnvcNN7sM2Md+8I5pij8tPaVg6ptlnX
ghn/Uvv3axReb9C2tjuYSI8wwCHGTT/qqodZM25HtfZ0c/p95g3goBgWc1HBEI7Hltc4W4uPZs/O
EFg98au8CZpFf8iW6uP1PRJa6w6GW7UmzevVXsA22ulN6sVp7BxRsmV6sQ3e9ZLSPNDqDG2wZUol
blWohEggWIjkLPAgc5puqHOnapM5BEoVe05x51SdH7HTdfFkINwJMWCEizP31hDM0bmNv059oETH
6xCiUBG9Rarh4L0dNOicU3X6dXFGBXKAh55imIbFvBoJ63708+aLOpxtJiv6Fh216JZDjzpA8d7O
qaDaKtWAKiPE1z3Vw24lfTihWurQW2n5MYnLv+1m0STWtekBn2XaY26R7E7tLZIwTUG/CfIwp2R5
mpzH66so3KidTNwq9k25mLOK72NKXzXc0skffp8GHRa1g+AOpqRmBOVfgACrd5ODQqTHRsmI+GTr
xJ1EPaZxYTANQpJ47g96hQk4i6x8WLJUfG2jo9hzgf1AwkA9Veh27nSfvisVtlssk7NOUyejhTpr
vMfN7LSCiFbJfn+e17YfFqpcVVBivykXmR2jnGoDS7XEHm0wZlUS8YoN8+X7nGvLUSOTNTO+b+nE
nbXK65Qo6HPQn8TuoAdUeaSTRIvFJ95OJs40o7otFZ0AkxyMMN/qyKk/ehuJwHIEJaE0Y7Vtw1uz
fJGRM0sQixBGt+uPelhDEqzHyXC3zuOtA2yUVj4ID4uddJyROsMyRVQBWosaV91jfpIiUYYhZl51
WHp/COkBzFT3zUNytiSd1kK7AlMGMelWP8XX/pilHjvRFhdVYJIePtqyDL7QqHbf5w6KNcusFjkd
iDZ+GJuzDr4wm0oUUobBHekqQUVRQxBCRs6dM57i6KxkkpBLtkyczk89ZjAuW4Sft62PuVZhgjr/
655arONbUQCeM9Ewwde/GBRzP8wa6Zcu2N6LCr9/3ubpJMcsiO9l93vhmlEVZIsoAsSLMOdPcYdk
ZllAIKVuV7dMxstqYUTQStfCk8glXLsXKD5hGdclskEroMYva7j66i3i1XAtXQP2VNUu5rH589fr
mMKTfAfJeVm6Ds2Up4C0siPJD0t6x+hzVNza85frQMLEDNkhcfpd6mtTRSNumBgGUlXuqGTJd2rP
ug96FQvM0XmJjvVOWWfFA4dQ6THHUXo3n9Ulc3uriC6sbJvJLwqaycovxVtMDGojiQMGFs6rKJHV
xF0Ns6iSL1OSemTFaOrfHyCKwwbDtf8D4Q7/EUahTyZWWl89TAMObMytxfjF66ssk4RTVj2urDRm
uFf1XetqCf3azNNRV1VJUaxYa37JYnFX0TQqysppIYutfo6qi65/WJ3YU+uTPv/9HoGQLkBYizc4
viqHTD1b7Brhc64MPiIBN4qflkiyamJxXkC4M8waFbswIoAw+m2dF1c1UCJRebOFxs9J4rxEOwQ2
IZQtgAXLfFOP0TtN28YTli4xj0p3R+ldlcgaP4UO0sScD2SMUE1s8tmceO2rHnazHZNIsl86bz7W
FxDeHyo/TlxZOCg6lHdofA55adso60ygsQglernmKqXidc63Wr9YxeLGiuJeVwqRn0TstI1/xrsR
XixeXwVi5N7RCq7CXqd4dkuwNnm4QuaSnRJ6LPRpQOl0hDGoNX8NU7bKrKn5dnX7vpUgNhi5UAeF
W50Mr///aMoTPv7t8TgPmZsLeLxT4C1n/ZA+dYXbnvKz4ys/8sRXHq0wOV8mme8T68pOSm4xtSaN
TFYBNTsZoRkOh/EYHTWvddtHxZfRCgl3bge2/X13iavXrV2uBNiYfDOq76aMOlZkyXj3cXCjx2Dy
N4+KRqY4mC+6bdn4QcVx1qlgl8JhQ3CEyJ4XhZa8HRjIzDqwMu7UiCsQxWyTx4PJGY8aOL7j0bwr
p16SMhUu2Q6GOzf0GPNZF9UYAnX20uFWY9+uG5NMDO7IGDUMTWN4kAlQad6d466qQwy+0w5UHWj4
R1D8sVGUZTNgcjtCqZ6GqzN4ilKhikl2J5GsGP86V8+p5rQbzNg1/lKjhVa3/OuSyCA4Uy2WJYV7
B0Rtav9D2pc1x40jW/8iRnBfXrkUq0q7ZVntfmF0u21w38D9138HmpkWBSEKn+vOjZn74IhKAUhk
gpknzwlStzr0+u+PrkIl9f3cbe5ebvZWNPDmMYKg44Onz1BRIkMnORGW2fivN9wVHdBADWhqHrY3
95hIax0WSUf9haZo90/1cVnb0Kh/f56UNUrRvLBdFwLXPJ9TmpUTbTJs2eppNzTDA6g1IjOVrUjk
zniqq56OIKB+Ytp2k64i/YJyYm9EpYVpXEyafLl8+MJN05EQXLR/3U88yFa+jeNi4WRSxwB6V7Ge
rboovm7mVPutZ3RfL5sTrmhnjvniLmaWs6fXZMAZZe7zooS29lOV+ZoobKIGgRmn/wxmc5muqYaG
1hPOBoy6PpghA1dTHmkBGa3UOGkjlWyg2ByTUsNvgWyBCzlbqdRLlTjApFL3kE9OkLl65GBD9Xr2
Vb19umYD/zXHw/zIpC/zpMNcapa+M9d+1p3nZZN9vYnP6d0Mt4n2tm5Zb8BM8rIG/ak+VHGJvhPK
YyGagkEb5Heb4ctwAsJXCoBw/9vMt/y+c48N4ybONjOzhZ+VIHI1wuWmg8LRefq1RfqR3minK/YT
bcI3qgI2gffRIRenBC6hhkW7v3eNNRicx3poJdsp9JGdES7tGQsoua3OZvjrv2fvlz4f67oJWjBn
6UQSBIUHtzPFuaNFqJZ2lK0H7Ci4JX6TxqmsMCcMGu9G+Jop6D7tBmrrqMspS+xm5DTNQ5jN45HO
hYzCRpSdMPj7vwPiS6dulfXdRLF3nXan28dJxoMsORuLy36KUUyKzX6/doaonkyAZ+mTQ/Rzr6qP
4OT+9n/yNx4URz0MGGzM3FjHjf5sOSGVYQeELmDCl0FE4EAUk7u7upU3WlPgYy+p4q05z/ltIutF
Ch0AZLtvs9/osnP5vMB7ccPgIopW/Uu7bFFFan8iP0dXO17eLpkhLl9YNngH2gJjOZn6oKB44pJv
SvHaY97ysh3hnu0WxP59F3ho7jZ5n8OO7rxqw8+CPo3QOr/ChqeyqQL06NBs+mjDqDPTNSnmVali
nNa8ucm16tbcFElCEi5lZ4aLAJCOzZZVgZnRLcPSXB9mV/dJvh0ur0Z0L1G2dFi7ETANHsfhZaSz
PPTlIDJiRBNqALPeSw5FZoI5x+5QMijPUZ2Z2Fby7E4FgPNF93J5GYLdAusn2sKQFzOBeeEOfi1G
s6k0/PkGhsycQ19H1e9rVmGId2eCW8YAxGOhdTCh9wj608EmIHfuZdhh4UIAzHeANfWg7cwlMvCq
LjOxUHLPu/kESuZgqNrc15L691sHjAH7XzucFzvDqCQpA8iPbnoHgMBh0mSCwaKl6AB0o0CM1zUQ
PB/PPW8MEAsmaNZn3v2yhVt2sn5fGBL1t50J5no71yqHNfFKfLVFSWoHipHedd4VoeuDCc6zljnP
8z6DibEp/E0BP28a2O5pmX7/BYNgr2PgnjG+QtP741JUs6wSxUOZoKh/qm60jX8VueSui+oqexs8
XXNhgUwyyfAhkpdBfWIwRK3ym9zHhGlcRnjHS2KY4OZ/sMelMG2gJlQWGAoAI3fmHSBcl2+96Pch
XQQOUwsfixAS/rhnWulqaIB5mIvclnAk7W0zTH9fNiFyYgRANAlMNnvH93VARr/1JuaOosyyhge9
cns1UmlTQ30st41rbr8FnRVgbCHEgmjzcUFJS7V1sHUsaCqjdkt8nSmRti26DpeXJdo5W3XALAfQ
G6Im522NlqEu7yVDtE6lcaIepd+HGegTiRnRmDYotQBK9nQPPUq+IGWVPbqjkztE0A1wY8DeIM3Z
gIv87PqJ391u0RD/Pnel88EkF9kUW12TrYPJpamOXqneeVZ2BE3j6+UdFM2awo4JtURgkQAX486K
DFlmVhvsGG0dFJoCyQ28oQJTJXd5jrYRFEaCboRgbUX/SVEOdnJPpvYsck48qlFTR/oGsJzz/4qA
gBjiR0PkGjSC0nykpqbvZm10zVJ3drgwu4xWabn5ilOMh9N4t/gFFBTx7XpUb67Jsvslcbta6BAX
KShMjaROgsZbi8BM1y5UtFJGRswcgSs0AczxvntcQm+oisFCFaYU3YntfPWVoo5HdQQRMjCG3Vo1
fj/JjGpCq8gojFkVKf5znLeLxrJxZsO82n5mGatvZ73r966zRk2SwKi+uD6qSNahIMoY0A2TiPaC
jsxoeZE1ZjTIvCIPVgeHjV9aQod4X1Y9pZJ0IYwRDN7rgpcP5JPcU2RwLAwbqwOCUWsE2rDdlK0R
X/YsoQPvTHB3lfRp2iPnDZHjnvpWCewqSNXfJ5hBQECaYeTwLE9wt4T0Q6s0DjQCVnWNl5bcNK0p
uyHsNz75EsOR40VlIx9xe9VpGrRmDfjS8kBKH3De8D/DsXkVqRj9hXyRxKJw53YGuZ0DK4SWWEgW
kQ2F7+yGjjF0yC4fDvP/T2vy0GbC5oEmnu81FVWRErXA5/SU3A3N2W5vSPZXXUgeosKF7KzoH1Pe
XK4YxqoQRnOd+L3mY64roNPPy0t5q6ddWgvnA1pep8ugYy2jNfnZOt7QBiyP0DCyq/rglShIUc/X
ahNkf7IZA1E1DDO27/vIRU9j0FDJLrBC/c57QA8t6IIkrI/tL++s+9lBqk8t9MWdPbbju0cx3SqF
5jrb0VP1FxNQyeLstAX6gQSMuPOK/hlE06GKgGwImRg+D069647VOCGgtSSYB83HgL3k9ESeuDfB
Req2aKjhgV810kjklAcN+sRKpPzVR2s4flWNwPVJUISKdBhbFAH3drlbTYe1znoVdtWS+ob215JK
ysDC99HeAneNO7L1TaMgG6TOyY7BKfNQxKh3dz/G72+98YMSykYrhV8Be5vc249MU9sVGoLu6gTd
N8WHFFLo4vkcamdWnL1inGvvH3wrPjUXOzNZjPc2OwCVYdc+lWYDLrHwspdIDsvgPjZGd+1SpcBh
oS7tu33jK6kkIIotGIzkzWOYOy6I5GTEBWg2fAssXvYwGYP1xZ0a8/vldYgeCI6K6TqUX9n/cuuo
V4jcpOx4KJmf8WU+xIqqIDS6lvIDPM42iEknvBnMdpRxe71lKT5K7k1zsXicQQFOZ5gub7fDEtJ7
7QeGFeGWNM7iIvPt8kBPQ5Cek+jymt/QH5csc1trVrYKdAjzydh5mE5dkIbJneebgfPqfk/ORcQ0
auGgJCijEb2L+UH1lRCY1fzcfrtyCBFe+34KzBd2QRQowa6oGvxB1VocFCvzGzBXEvdb30rAibLj
5qK1TrsGmvVsz/s/3PJkNPflQPyJ+rn+vMp4CoS5aL8sLpJCaDHtBw9vugH8JIyQNQWDh/5g+2wP
vVAmyiO+Me+7yAXQ3LCYFhXMTSolf7W2uQaTbbevl71HmB6g9QGCPXzPfho2wDhsNVl1ix4+6f+u
l+yPrXB+TfMcztcUsjFh8G6Ki9eemdsY5YIptekellHDNIgZT/mGSUsiiTbs4D9diZ0pLkxXS0Lq
Bi6IEfjE8rcNGpWmtbYRlG3/uLx/QksWYhem7UDLw49O1BQyMI7ZjZE7OL6jFOgHrbez2/112Yzw
mHZmON9bZhu0xw3MqOOLrd1ltgbUee2v6IBeNiT0up0hzuu6WussYsHQqFVR55rwORpeNiHcMiDM
oSXr4RuSL9QYg2s0VloDbNE1D6NB7rNKP5jSih37Sz/5gKMDc6Fi6g1knx+j0NyUpK5V+ICLqnln
PifOt6F51Lp7y1qDyysSxqGdKS7gdZ2Rm4kDzx6T18UIJ+cpz59nqDXl81ezlhW6xI8QqEkyHJvj
foIwV3birMuADVSO1TeCBFMF0BYcURVqwiyUvomF5/Vujocxj/B8TZ1hzngo7ovjGOfhdFMELgmh
eQQqn/alDEYZjk3ohzujXCY3jCLtLQqjuZv5eWOevE42GSkO6DsbXMp21cTGcDc8RCnK57WhZahV
mhantv7UDfUU2m35jzPOTz1QKFHf5q1va7ntF1X3j1u39OmyEwm32QWMFPwGgNPwL6Sko2jPeBSg
jWz5igqjhupF/Uim9PdFT6FFujPEeevYbUMPJQAWh6cQIn13mAoLR2+WREYR/pEV421DA0II3L5c
EF7SchsB10IPgxb5OW0NJ86m6rm1vRJsBGkOFUcPyCRNbyNPq6cHJCjQRmW5EhazURzGvq2i0Zm+
jm6i/T7VB6AxmN7E9VEBK+SinDkQDDUwrF8CPaUC3RXgxY/jZsRO9vflUxX58d4Sl/Ry8BcsaCRh
iLT96YE62VzX02ULIr9hOqZsdA/syXwXMh01qGIOCwYu175Nw3KtpyZq9DZtgmrpSv1whTnNQFED
KiTg4+BONR/yce3UcYToyZ1tPWpqXFqSsoZwz95NfGq1GE6ngZt5jAYyh1lLjyvd4surEMZQaN2h
ss5IvD6JXXXOnPVDQQB518jP2foDUJ5mDZoxu+9rFZgpqwu3RAEavgnH6qWH3NrlP0CUnfb2uUtI
8JXS5RaaCK1ml/7STQEp67AbdbzVs9rvu1JiULipqOGZBjipoX3L3Gj3KKdVMqqTUmDBS+pXxuu8
TOHlJQktoI4BmiNwtHzCV6vGZoM4I0OemGa/WtQjNTfJu445F5/TGTYXQQGcBngbf1zEPOdqZ0AD
CQTosYqJeV1DZj9rauPPwKpndaAksqFC4fV6N8l/ggNFMBVOC0cBzdfdPBReaNjb31rVdZLtE3oE
YI4GNhBc1HxDYly3pVrqCve4B9dJWrRxarhhR0CcB9yZPWeSWyZcmAe0M1pMgCPyF7kcVw0D7nAI
g7FsESVWtOyhNqYr+oyoG6MrB1twPy6RLyiXpFbPXv197pfUjLuikERA4WX23kSW8Sj6rHzu1SWh
up2+TUy/9WbDCr1/3xx9zOaCe1r2JBK54d4eF9Rnq9i03IW9blzvzNb09eIWUhDBANic5d71rU88
2ZCEJvoE2BvlfH/Ah4aaURhlQyDzPWZBnya/Bri//DaHRrQeieofl99nOQZ5GZOvfttZXt6wsL2R
OjOMan2IESG/okdXOt8i2U4eraVoVV/1CwJHNmt6OKhuE07r8tMkbvZ98Eh/0MZKPxaaC/UGrZbN
WInunacb4OfzNFR++S84fCFYWmnAerIFVnLEF1W2/oGGkCnT9hXFx70h7hsOIOM+aVJccKewYqrn
4VIu0eUQLLrT4C8EOAVN489a866jr4vKfCTPD+WI7HVsli+XTYgvGxpwDCsNNi7+tJI6h6hhDxtm
XD4yVGx2i5ZbkEO3ej5eUyD3dsa4J3qDrxzU9HA4XfutShZfy/+5vBzhjjHWL6gA4I3KMzR2nTsB
i10Cxk7HgHSKn2jG42DKWDEkZni4aJcXVLFKmNmQN0ya+bU6ndNZ1iEVupiBMAu0hQl4PvP1XZJv
VWcqtwpfTTpxbts+i/RM1hEUrgRf7ibeEFCc4N8RQ2FWRpVjJYayPkIv5gt1qK8m10CHgOEC+TAj
zvwEr2xt4qQaKxKMGBKkyqut/AACyO/pn1ecP3Q60BPGeoC0+LhjeU9bs6QFGtn2l6RHJNceXar7
l40IQze0lcEYy1C8/OdGhwHneVZrlNf1M1HSsNa+K8U33cgkdQjh2ezscHlp6wsbZULYmQ1nCZrS
dGNvyMDZrBUyeg2hp+1Mcfu2dVlaJUxeG+pvd0kJ1b70urSOBrqJ4hqelfyISV3ZKEQtGQrbpH2i
bWYHTWfVoZ0rU0w9bfV1d35NhqmFRjHGFTtTfc3GJvOL1c4lH4zCnQWHpasbHlTSeXLq3u3Klhhw
k37tb4Fh/bOt2tOQ5t8uO4rMDJci+rxWurEsseJm/UdRINPhFevrShOpPqEw53qW9yb3brn8zGXu
YeLJnlN0SiLlQcXMPdBFcX1IDyUm773YCqxz/zahTo+aJOQKXWdnmv37Lkj1YGgG3xFMdwDmWmGS
v1yzie9LY5u8+301rQZvngmaZqPmT61zl9E6QMEsvMYMtMrwRYWhUv5hSz27rJwSy1DVU7XEc/ql
rSS5VnxI7ya47KcXi1LOFUww7BDFvOp2Zr0G63R5JeIDeTfDVUobezOyhN2zSp1iDMjGSl1IWMg0
wVIAIgG1sgrxV8Dm2L/vDqWpl4KWHboZ5a0bK34ZkiPzOeWL+ZU1a8HwHtSxcarPJJTyMLC/n/tq
xIg2Pj9AxMzoaTnbroLWw6ahUWw+GX9YBxq7ofl1sHyGLmlj7Xvxenk/BbcYaGo8KkCJB3wgn4WN
3KVbV6KbSokDnFK+ULPz3dycf1WG9/s6zQhHEAOA3rTqeBZf5tZWB7wKC/QtiH7Uk9K3ZEwPAu/4
YIC7rnSA87cTDLTuENir8j0j9AoCKtgwMHmLKXcHyn0fvaN1LHdxMVATFevXqjDiYT1VZkD1JtB6
2RtJeDp466Hyh4HzT7DK3NWLAi2vIbJKrThqSZp0h0JZOuKThGpEkpJZyv3ke2h7gRoABNAo7H5c
WbKuLnpiPZqG+peS6M91khA/tYfHSreDpZkfB2eVfNiL6tr40H63yZ0Y2K2Ttu7QFu0iDYAPNuhu
RX1k+1rEGpWKpAsrdJCdOS7eQrTDqbYa5nqXJGFLylcEAdknt+iz48OiuNRIa7pabvu2KIhlHWhA
zuTOxPR+d1BOdnTFDQYHAirxQL05PI4gn+e5HOwWp2Z030kC6YumQTHGZo3Sy5aEm7ezxIX41KJu
P1awtBVj6Lr1feY4kgqM4PWJB8v7YjgXBNm91XoDMHyzuvnmgCrnEECrcl4kdoRLwZg+47p/I9/4
6OpjgjfSyrKVNXQgeslfSWtIEqKop2ABUPmvDe6F26HtRWYbuR00yl/UqA6ru/bGfmzBCf5fHFN3
I9MZk62LSx9jRcshZzZX61BlerBNqiRISCyYHP+KB3zuMGmwUHZ39fjoLMfLTiYoceD8NYRWcNBj
/zgPqGmmTanu0Wian+lCA5oxNdQbwBYxHdNJFiOMrztjbLG7TK/YBCLADYx1zT+9bvgGAEuLjDxV
GFZ3RriYY6x0BZY0oVGrE/JAzMHs/XKjBHO5rqGcyzJP78w+q745M0mkmDrheQHIYGHqC2gm/unX
u2s5WtZGIzObet+k9SFpQahZV6bzU+vn27o1GnycOAP4XFuQbdov6vbqdaFDh68T0StJkU4Y8FHE
ZQJqaKfjxfFxy+tsHrrNdWiU3w6Z/58XzghBQ38Ltqg4kGcqCfmiM94b5KLWZhebQgnO2FFQZ7pX
6wenebnss0ITaM/oqB17YDLmTrgd57lQ2LdsXzwkGAfo9adFkWKP2R/Kp2fWBPqfFS6rbKSy5iRn
gb60kzuEF5IxNHn2QzXTavEXrxj+TqE76eWKA42gtPxudu74uDmJA7hHWXtq9H9bNlfB2VZ7aloN
f1CyxcZkQnbptAH5c9mIyH/3q+aiKJMsK3uK55atnkBaNNPnK34fc+oemjS4IXz6bM2BToOLz9ii
nc6alx0ImX5cNiFCJUNg/N0G54KJoXXU1mDDyC0IL6vDMetaVO+U71OnndE/e8jKPMiq7JhjuO2a
DdwZNz5eODBJmfpEUP3I+iADnMQZZQOAInQrxiugd4CipInuDOcIQ1+vGxmQExwSVvdz7J68FxVF
1oiJQuqHMpqPsqlp4Rtrb5PzC1ffiOv0sGn/OUHAiaGth8Gfgi0wvg0xvSIr7a1xeTWdIS27KgqN
mmUMkhpNjbTzW3190CcQTy6upITDfu7TVcdDCF8ZiCef+I/nAnNIpcuS4IEc68N0ZLzR+vGK4QJL
s8Cki4KV54Gw66NrbG02T3SAX/YjFHHV0Br0QJOVxnTmYJ8X868VvkVOrGTCfAvqURPkQd279gQl
3hf75By2o3mqbpXAROvrP5h1+5gd3CA/S1/kwijyvlKHyzq9ZTZru+BvGM/bgd6DszMAECkw4jkE
R8//D6OWKOvv9tbh7jxtKlDHMYtm7J5bfNqUByWobzAUb8TVo35M7hmnYnfswzS+HG6E2Wi3Vu7C
g0lYzdAvxRvQg9L7/HPWdX+VzZjKNpT9++7lpOH9MqcKXMf17i33ULvXZO3dIriUahrtbGcqO7C2
DztnDdoiuc0UV9KkFz9Hdna4pIryD6HFxo7pT/apBj3bZy/oQvdN5w4yBJKUKdw2lIhRAHGBnuJr
s6YyQXe4hznUuyNgym9rz5DEe6HjoVNuQY7a0j9Ri6frYi1FoeErrbXPxZi8YKDvWCx6nNQAWhvk
2zBfwZSIVva7Sc7XiUGNDm96FJHobTbkfu2oh7WTRSvRl8HeCufXhp2q2rJhaDYBrVo+EV8dn1Cp
85X6i+bKJlqFB7VbEuffib7ZQ7EyY+oIwmQdmGOZWrnYhGmha4AAjP9+vEKL4VVNwaY6MdpXFn8k
UlyiMIs44PECHZ0OmB6XljcXcvVag2Oxq5vaurWWfyrLA87zpdP/ttvnrH+9HHhEo7Lwg3eDXE7W
O5T+ZlWFH9hosLrOi1P+uXTqXVc6rwSKlVbjRrXWho6WHLwt/yUxzz49PyWanXluQ0dttcD4y9wQ
3LzrPYout+qhjtZXaToRPsXfLfFQgzKhVU8nWLKm/nYB/96oo3ZaVY9au57WTY3npTtl3RKqmRWA
e73zIVQoKWGIX0C7P4LLaVmeGMrGlguhziEcTvPLcOw8fwxB8AKxIUVmT5hXdvb4W76hYafmsKc9
AL1yGO+SUOmD8aAFSN53wNYGZbxIHkJCm+gPowiPKZlPkPW+sOp8oBaCmXu0pn+UOaS6DEYujCvg
U8MHgIqKO/9FClWwpuxHE6kM0OHQRXy+HY21+ZYWaXnawAQSJDZUVy87q6jQBaA3dBbxEfxZRz0v
y2zz3qbpIB6Ztn430ADfNkSpJBlHWIZC7xtnA2QYZHLZFu8ydQd9jaIoMEGa/BxCr/GpDxG3aHka
el/VfBRaMWqzHt06vLxA0cmBssPSdOj/2gZfJk+1xHTrHjVQ4mzGc1/UYFMh6qhjYr6mjgz5JuzZ
7M1xztl7g9KrbHS9+zXpvobrUIanr6ciWB9u7R/p0QSvqO4XB1lSEi4TekKM8o99/3AxJyuIN1o0
QULXFhvT3I0aaM1g+5WlyHSOhRcew//AAoNsBTAn7iTNMaUeJCYRdZ7NMzlqRyX4sfXAs1SA0l8h
1ImiEbpQQGFieJ5/qUxJTia3wa3ADPv4Yiyz8UubqKb5ZeG1f1z2FVEm1DGuhLFSRlXx9kjbuWjq
gFjfyBwsTHfCeiDnNFOfLpsQO8jOBpfQC1LUgJHCBpPjUfw6zBtETTaRgElMcOOhDucrcR9D3+ix
fpFlDKGb7KxzR6elaGKT3kWsRp/XtBj1i3dT9auMGFb0+NPBlWOgCAX2PT6W6blmDCu09KKuyL+n
W3osUQGyjOXPYVxjmnqHZMLYqWRrxcf3bpS7e03qjn3BuFOWHyCmPKlpkIACZDmqp1U5WGcrqB5k
3+PCqLZfKPcYxMBFmzUWjjP5Of2oQTzIRgl7x69/WREyFJpHJLS+Xl6o+BDf18m5kK1UhK4T1mmq
5/XPPH2wZWzgwp0EXB3QU3AMgIvhY6zGmVrpWlGkO1y8um2OCzS3Ly9C+MWD749/bXCPNKAHraFi
3e3imwqQ5L0ZMPXyDpuHhwNKRAcZR7co1e0NciGSKKplKjkMVtt6mLJwSUqMut7p6RUpFYVq1gJD
W+eTgO2SmlNTG2hfUv1s1CdQ9vtLetRtmcqN6L0ACBZgyEBgflb4BCdcVVYmqr1mZ8elGbTLEvTr
AOTXuZHJuIgcYm+LczlXXdHNVmCr1m+36eAaskedzAAXmIZM74yUla4HgtdcpJ+ZmP3ir4+NcnBe
1oMWqcdrguF+Udw3t9qChtdmXW2zmp4rzZiOGAYhvt01rWR5umx53IWa9QqkvBNMJXfbg/e8hEaY
3S+hjWqh8uWndf/D9m/vlV/6H/TEIER1IAOFipx/v1butpkOJlychBVjLAhIqD+aht6WjhX0ZJKU
MsRLdYElAqKW8R1/jB1LmqM/RlCNV8it5ZEIvGyxJHSwn+A/sAywq/zPBBfoTQpw1rSwg4uXcAtZ
YVKLu9N0R8JCklRkq+Hiu7NqVaMzlEVXZ35n3WeF7BoLq9YG5hdsIB3wOuar1kXpJQChojBu/+mR
sD21BxJNoGTIMn9rA+Nco2ytyyTdhevaGeX8gaTjaqgMi2ivsb3ce+mPy2ck+30u2LpODea3Hr+f
WH9k2rf8CuZNPNCAPkW9GIUF/g0KyCbcb+7gZcNzaTq+vd1vUqCB6BUDWT50gF1gUTA5+tGVqW4R
l3Yw0kO0SqMKOJC8e5zgLRDDYd6CxG6eZOAX4UXd2eR826ItyuErro+HBxIt66O5JufBJefNnL9c
PiPRO2K/PM63rQ6y7gu7qWbyqJkZVJ2OQy5zNNl6mKPs3tTrQvF+UHCB8i2JzEH1S8tvCz3AjEtw
xXJM3UPpB3D+T1MzaWPW7piBLqMEU6ZHj5adBMsVcGELgmlgmHRQKcNZf1yOVwL4bMw2/K5uMbAV
KuShk4kyCt3u3QZP1m0Ss7epARuOU/V+OwPJajgzGHUaO8xpuqI/sibo+kin0YSvWbSOgdiF0IyD
/3xc3aRZNUqbsGzfNfNbKGL9CcANn4EcBjsgaivy1CT8ntxb5WIRHXOQsLX//STabse7FKx9xUm9
ZfZcCdJL6PS7JXIHuBmWQ0mHJRoqcdCPcIrYM1PFx7CoJnvisrv6KU+92+LLc4miLxs+wvEdUAYq
VGDQQmNLq8bAY5/L8vYg++MvGeQCFsEn9ObM2EmmmA7M5mk+mAe5GeGdthA6GFs+e+V+dBPFUfql
rwxWX51+VbmihIqSNQFAjgAPz+ogudjCTwWMM/xrj/09uxhSQRDM6sB/A5rlIHmCaCTEfMyvSxn+
512Iay5Bhwiz184gdw/QN/FSdNLR9aEFRuK+1vbz5VglXRLn8wDuF3rlwAIU4s7loxk18eAvwVa+
QbLkl0zo9rsVcW6vUFDBrhW+5gb3r26LkqX3oQJw1aJscN+BlwtThVxCsYldpK2JRTnP+pmx+CiB
FdnPIKlE750crhA5AZoIzIYaHBFKFJy3l6k+b2494Y2RlTcEn1kElJSXlyTcNhuhnkHWAcrgHCFt
S4z/WvhmzOd7l6Cvrz1oIE+8bIT9yKdbi8FmzKJjLfhm/OjexpxnZgFCosirAIpCeLdG37JCxXAD
zL1KjImj7c4a53lQz04qZ4W17tcavX2ABOp3iEIAT66+ysi4pNY4v3NLO1VW1ooZQihUgaUwOTkQ
kGIyXAy7fnkjhXEJw0+QVnHfVL8+biQaH3WvzNDw6PVbs6pDDwOt8z/WKtMKEYaHnR0uHjVFbrVj
amJkLGU8wMvNlNQSxxMuhRFyQ5OGCcZwvr1iAnjFPBnYeIqzUt41neln2t+1bFpCuJKdGZbBdpEV
vVu1sUYNOkGF6yvLfM4z2aEIu3Fv3OL/XQofFVStx7sPnBZ9mDypEY2TMH91nxmQJJPxDAvvq4e3
uoPvQ2DgOHczc02vLQoPcNc5w0SsCXADWBnQ/0pl40AiU6yXgeY2K4Xzs+ftalVmM4Lc2gGRpJJ/
3epfRAYTl9ngHs9Fn9U6SWDDVCy/nM5ednTdRBIRZEbYv+98oK3UGf1ZGCmaRwiGDf3f1Sh5dAmR
Z/vN4m7MgLeq59VsIV12dNwSBUVkb6qEfd7Gw0SiNrVAUJDGRb69XA4KwuUxvmINM5EYWOVuEnR2
8nqkCVyiurHoja1902WTOqLLampoToDNCjhuHr805ZPXVmCnQNxJD06BkevNvnWM/r4oM8nLRPhw
2NniUUxWSZSl7DYQ8Gj+GhlhiWGwsD9ODljq0FgClsddw8s7KAzie5vcFhp25WoZxQ0eDuAkiIqo
itVHNvLGsrqsvysKSXtjXEhaNsemswtjStmFGpmDZVQPlxckdol/z4vHdudqaSx4O2BCf74xm0O9
Hdtr+nFMvsHE4wT/92kOc5gwD5EjEOVbF7gU9OOs45jIGA6Em4VBT8fD+w2fKNzd7VxrwKQCVpKn
N6b1xTTjK3Zq9/vcvVVUN/VqiH1FywqwuB2DVcCnkyw6MP/hH0BsXPV/q+AeQKMyppnewMp67k9j
PBw3VPN6yEURKXus8Oh3prjXj5a1hZWzDWsq4m961KUvLpFUe2WHwiUh3aJL3pAVg+vuk2lFc38F
Jm23XXx9oDAVOjbKgueHG2ESPOjte7TUJFlBGNPeN+otq++ygtvZpZqxkzdr4s/IO5BqobM/KDKE
E9vxz4dv4cqrqOV9mqp1MYvXFAXu+6T9zMqzXjw6aeJbOJ5mvN+UH9c49Ls1dna7ZfVe5iqY6Rkj
6Fn7De3iya2g2ruEl82Idw86R8gJGDTkpx3mup+MtcYLUem7MFfS2NXp69hWd6thHi+bEu/fuyku
XtI2IQjNiDQ2Id9QLA0nffoTfLRHR8Gb26V+7daSqMDu4+cjezfJvehQjDI3u4fJQW3vGL5qaymY
KVvH1zrrYCvqX5eXKKxL4aP73+3kTq1Kt7qaJ2xn9m1Cr1w7Tje64uuPZlhAibYPQEKQvsh0wYXX
GA1sELGZUCriS33FlJSg28WbJU30x34rQlXpJJFPGI3eTfA3eUlyFBoNCJbQ5l6foiK/dRpJrmPB
5tNZ7UxwuXsyDECAC9ze3tACtfqJJ1DdvGrjrQWO6TQ7qoPkhSJ0fVTR8CrWVWDwuWDuOeWaDYwn
zurq+4Ks5ZOqUD1oR2d5bMxedtPEW4jvYLQCTJRmuQw4LEMx5A62UMEgb9met77EIJ0U18Nu0edt
fDfDVr2LG50JDg8rh1zOfFYekDZQ2tjuqxMJGlBmy5DTwpYQvv2YjADGoT9NX0OJWyWEaT/RKIkr
PLdM8Cieti/JsTk1B/KgPSbX4KQYb7arMzzwpxHfSS2zhQAKFmnafFKK9q+tUG6M9QpqK2tvhsu/
m5InbWvjUoEU+HlQl0dDvabVuTfBpV9v0sbRqLCSrHnskl+Krgale1uofXA5Kgk9733HeCnfYfOW
ZLKwlFU7oaSMoZOg7WVa6cIghC8KtmmQWeVnocGjthS1jutra3EDXUZrkFWfZBa42DpseVVAcGaM
yjz/UwGCJqgrlUbX7NX7MrhbCmm7oSyYvPzce7GaqaFnK3FGPEnvWXwk72a4W0rsIXMLG7sFfu8w
0emXLZtjtc1kTKsyO1yMa80mGdYOe0a105Y/mcuNvf79f9sx7qJ4U24Us44dc7rxPDV2oG/5UVlk
k/1vFcxPgQ0sc2AbhfobqqkfA5vTucbskgXvvLshpPRg6Sivg602D5QC8zCJj3c4QevJx3xKLC0P
ipwPjRWwiqKKgioud1erFhW0zp7xkghdy2clYzd01MhEOdIIllg9JkE5S+6t8BN6Z5T/hF5mt9YX
Be9z5YggcWQDMe0RtffAgKoDEIwS3xclxL05bodzSHol1gZzkOUIdBA1JBP+321RPv2+x+ztcA9B
CIsrJThDsKQ6nqfTXB56Inlr/j/SrqM5bp1b/iJUMYct4yRlyZa8YcmJOWf++teQv+ehIN7Bte/G
G1epB8DB4cEJ3dytYyK/ABN8hQQ1dlfufNpcF7pQdJOvolcYCFgD8WCTOCHSZvoQLAZg4IR9ooDF
3DVijnUO5hsYqC97tNUjJSiUiHbhFj7Xp29FS2sw5tZFQlR1UDxCloNkPkRk7aXPvSky9pqh7pO0
9uoWnX06b2Rg+xqc18hcA9AZhOKgAlYf5KMclL5A/sKdYIodrykFiTBc9vfXXJ4wXR5mA7jB6m9p
I+ByO0mYWJctcHsZZxDG/ZI4E2OBsiSHi27niro3pYzztt7yvOt1MNawSGUnQsoa0aXxREecTfFl
+RvhZTry/3uzGCsQ5VkZYhVkuu2QHMKkvNVHNEnI2aGKo8dlIrwszuaiRFr7wdgqfTG+Pxwxq+AZ
IUfhysFdpCzWEt6MGg+E7gzr6NUVCPOdz5GU0FuwELsRBgHsQe3L20ApRDtI289tT9KDZnQVxyVt
PtzWoIzZCYW0ZEIB0NEe0KnV2qVffZa+9+h3m53SGXcgOFXavzHD1UoZM5wMsNgPC974svyjUU3Q
xQicFs/tA1PeuFkNlE8Yl94Esh71IxK+WmM4sjDujHLcG+1fCMBgcOEMw3j0WmpIVKuAoU3NAUm8
dODVUDdXIomo12JsGvVN5j4pAkQlQgmmJ/SvLfkOOZBA5xgBD4K5TXKTxUnTAWJUK7vt21MrZG5h
Ju5l57P5maWdySijQsySfQgaJKWRcoOXRSnbfdRZihha4rSfVU6Qufk6ozMJ/4/E2NeCOkNLKFJ/
UHwzsih9bukH34fDaKKyicVxK5vbe3iGZI6pCmojbnpAioPxIzJ+KPGy1yaDwzi2jYK6GbLWaKRi
6/eTOQRxOMO5NqHu1SR/WTR046oRJ3+5fVJnGMYTZY02ZrGOxQwKmCPUxeqKYwLpAPJ82SJ4y6H/
v3qzYwaJgJcQblwZF6tJHoPhGJPHyxibnzzpvBbWFpSomtsOX+7aSDtotOqYcY5zHnsKb8eY48+L
IQ3VECvJFJTLVMnWhUci3UVVz3GdvC1j7mqLEbAJnGWws9QzK7dbrgJpd3nHtr8Jqy1jgp1Uz8eu
TLFl6c8U7S4tVJdAbXcgNvkx2ZFmFfeQqXMijm1ztlCiQ5srY4jDjEA7B1soztflfFByqKViAtT4
cXl1mwHkeXHsuJk419DqKrGByT4AN+Swq1zid37P2cRNs5PR5wCuPANDX8wHqEgVHRqvFfYwjB4x
y/Ncgib18ko2TWEFwXx8xHrOMjUDRB7N90ox2W3RPTdC/zfOYAXDxD5ZsETlPAPGLPUbk5i+uJDj
2En7XCg5D7/NCGgFxfgdiCj36H6HdglIqZYc7ULVvp+fSeHnss65R9uvlhUW43u0Qg3LhWKpN4FP
SUHiq2+LbR74zXi8c2I8UDCawjTqYP0N5JesSKy23Ss9L//JszfGAbVKMlaJDh5urbkf9MeW53c2
b+dquxi/Uw/DYoRUeGgsjtHoVaJsSYtX9ALnXHibxfgeA8PKetICp592mNFxpNETU55YzGZOBdVY
RFSYyESPJINChkBbtAEeTnzQRWvxhlOLpEromnb3E00cYBVMrmk6hSdrt72Lv3FZxmwoEk7g/wVu
LxmWlDvaUFm68VAa3t+4hjMO432GsCoDtQEOUdCSCW5fP+05VYRtgztDMN5nECswJRHECCVJbKVF
i2dWupdXse0OzhCM51kCYarASoTa9nJbqPvemI6x4Ck9SGBE3mw3bzmM69ExthrqJT2Z7iQOn0Lx
/vJatmPSs8mpjL8RJ0WeshyLCZ6ak4AyeusPO/VLF9mjQ2enoN/MgeQZG/3/1Qd1mKbYDCUsqS6O
6XwYMLtC+peZO+a2fWUNsDkgQ2h8kDpO5Twde/rin9p9KhzryB15JavttJZ8xmDcT5/oiLBjYET7
Yq+eYtfYG4/yHXXYVKAUjZ+Xj4u3JsZB1IueauWIYKTQn8LMrZIHM+JECNvH83tJbLxTopEvl3Is
achfUmmvQ+Y4rh3uY4izEjbeSU09EqYIMIlwK1MivclKeD1PmxgQ4JENiarfscwBUQeFl2RBknju
X+fgfqyuTJXjbjYh8KaDprAs0mnK98acZTX0GUQF97O/L2vwd6u1JRPehMrmmZxRWFU4IkxtX88q
vqLmNVJjVk38QXpsIokT6Gx6mxUO45/jromzLtIQutFlBKrb5sXf5OFUFaMimLSBogFzY+plSOdF
w1JAQ3ydmWhPJHl1ZShBxVnLZuugukJijiZVkqQuOixG8cNdeaADFKNH/JI7y719Oia6tpD6MzC4
/t4GujntyKhLuDHEW0ZvVsFdotmVwNNypFvzIRGnnnEYxykaUapkI3CCok+Q/urDYp+M6WwlkYzK
gNTeZCna+VpB/XrZ62x/JNApr1LZDu2DoLCaBcbSB7DywZM9ObLQ/bKrdiDgKNFF0dnCzqws+TsH
lH5GPyx3Bcp8+kq1TYwqgaW0YFbW8NSjErDCHnpUu8bPbB6R+CbBAuYPfi+SOUZxaAKhCIFHdiFG
bEVnnq1mL+9SHxXUU+Umr7PT2bOTWAKXyG6zU5KqZ8oy6DGhkMEsdiFdrCLjiWbTp2ivHXI3dGO/
wqyFIzmYaHcv7+2mJa3QmKUm+QSfaQJN1F+NxQYJlWdC10vWwG2S2r3Ai2Lo3/twlEivobceIx74
Fr+/IbPRCvJQwnKjrLgN+ua6nhJvzCZeyWcbBylvEI5jnO9DVTDNxCgTkcCNFHd0sSDnvrxSEivY
dTMY6DFMb0UHcX95M//h7H6jsmVB0Sih7iAiTzmJVoWUXnBbj5Z4p/o0fgqdv4qfwOoNf4OqFigW
329mWokQRiM4PCmGInrwOPf70swdvlTU5teA0m6B7h48jmzpp81FBOwN/bbl0sEM22Ns8nrQtiA0
FHFpBRkTYWw+vE8nIS1EJKp7NAtW2c+442QJtixiDSC936xh1qIGAr4IMwzhUZATR5D6O0x7csKA
zUAQHTCoNaJXXPgwPwA+YFOsqBhQe4j2zb7wSnuwxtvWmVxk9zweA8HWvq3gWKE8sO3rYWbgWZ0Y
T9N0I//gmPSW7zUwCYGtE8HgyY6W61JOtD6qYdK9Fe0r0JOUvnq/+MoNtep/Uc+nHoD1EGtAJiyY
SyIOYgLADoJrUCOwyXV3wLCPF3oKx0tsfa7XUExcEJpR3wsNjiorZFtDW2qACTAxP+i82HAbiA4W
I84BQza1zdVDJ0WnI8SbcEg1PIJ86PLFqYLELqa/kIlCSQE0VSDkMrUPEyWiScp5MaEuaBTHovGX
4Fbl8dpvGtwKgv7/ai11UHZ5G0CJqgnulOBmjv+iMLZeArNXYW8IeaDj7xfKfVo/SdIpUDh+mrcE
Jnwy0iEx5RzHgZHT+0Ixv3ZE5OSKt7yNAbFbGQwWkHpkXXMZtEkmyDAtgjlv6CZAaaX/GwhaQKJE
dtqHBuHBbDUzNRJsVIbih9rsUqm25kl/vewBNjdrBcP4zaJLJLXSYVLjfKOC25HnlzfznAaad9C8
D/2WD92eICuI4Ptj2hCiFpbYNKWfC0rm4v2B+FJSJ99cAriCTO6PoWouXpkYSLCEpP6LJzV0vaEW
pmM3P/SBiqj6SY0MyzNjwZ7RtyhPudWA5eTyhm6ahk4lyTBQZIBM9P0FEglppEDEeo18vo/14bbK
531aD+5/g2HOTULmLq00nBtYadxwvsq06Vatht1llE3PBtlZ6HkbVGiN8dYGCRIBRWFUEQLTysMI
ogO9aU8qOamQiL2MtWWJ6CtFfwMIuhEes1iR2mVmi5iuS8pDMreHJPx5GWHraMDIQG8syAs+dFHk
CCbnaaBXdr5Wk0fDvKmK+8sQm4tQdA39ijQdwbaEL7XaJMEIWrNeeumMa6NyLv99ugns59M8/322
H7wOhKDuJhT71S7xkl61zFa1FW10c71M7Kg070AkdHcZc3vbfq+JHfRQtLTJihlravSvge4S9Tnj
dcBthlXrdTHmPMh1WscTMNQHZMP3lDGQkl4LHm3ejz1eNWGzxLjGo3HR6jOHVOsitwHwhLv8U/+J
FhiHXXhVojqCSK64Lx2yj79e3sfNRMUalBrPCnSshzIpY9if1hFL1AXZiqXBN2r1Sp0NZ46TyZKT
xOn13J+DjuOXOJb5tiMr8EarpgIPKdAKlmBhDUZLGL9fXh/PTpjvrpzObSTJYH1EFo7Ufq18K2fO
Irb8Ed57CFWR55M+NKMEgWGkQhch0VdcD4vXBLkbgMcFYgGXl7L51FsDMc5IGkoCeWcARXvRk9wF
yQGjQFchRFnBQTrI1mU83rqYUFXp1ThcQLnkBhhIn/pDQZ7V4lqodpdhNk/ovH0s3chYjQapqMRy
2JdfF9mZg/Ihk3mEPpuWhk8GRokUZBfYJhGxaKKxp+LeEMK+EVsU7kH98TcLOUMwNymMi7rODWpq
lXbVKqOFF9vJRKnhMsxmPgxiGxLSGRpyYiy7Q1J3VbSYoEspvpU/u5PihgeQrsuW+YQMyr67Cj2B
82jZPKIVImN4UTjGUycBMRJ/xpPTpM/K/HB5VZvns4JgjC1O+j6RUsoBM31uwR/PmxfY9nNnALay
0FWdHENHBEIeaKvJ0cJhBjeBXtjS9CDHX+PKSeLJErof/2lZbKEB7/5iKmO49CREw1A+nZIs5b3+
OacjMZ+pICzDWC2wdbp4ghPCdHXiGU4vOkpniwfaCh+5yRVvXoVnhm/CFSvfXSvzkjY6NjTZKwdo
Ze0TL3C+9W8D3To6BnTOC0rcDDNWJ8jcLympEyWuqYnse0v6MphWfG16NaiepMd0H+zGZ9X9pQLP
y1hS4/sQ4KyQ6QmsllrltShXIpDBIXl4o7xFKl/a8WhZNw9SBxEYVRQRdFbgMS06tDGVoOvWik96
7zfTTT9xMlKb12wFwe6hkeZD2wBC6nUrk18LpCYvW/zmV2OFwOxVW2m1FqdAEBovr16DfEZB/2ep
86pFm5uFdDmKHng2IcXx/kyyMIoJsr0gYg2uO+WL2d3LCSc22obAxwKPagOVPGYpfdmKShojOkG9
0k4U6DNFjZUYMeeNwcAgRQPVH0hDmroBqfUPx14MdTOR2iSQ6iOHon7AA/+Q13/mXz+AMAffEROd
vxJA4MbB/pdJ4OkjxFgU3keQOf9fQEjZItuOkOhDTdIgRqCpsw5dGt1obQwDKdqhSoemwMN6ie8i
pCnVb0YflPleVaIMyeo4HSGV3mFkzNiFIbikZrAJdrYUS5JmjYIGbdC2jPUDMkDHmmSylUIG7UuJ
/txbRUilQzWZGdKdTTtdN6LUX5mQLv2kDBDGdkibD/spko3AbioiP+iZLt+GERFLKyaLaNo9xMfx
5zNTQA2LqGnroPCjYmwRrLEQtAsybXk2TJCh2cbcJaGrVc0SWGYfhYHfLLWo3wpGCt4eoZNUNC2E
ajp5uag29amcjFB61s0qbZwBarWpB7Kkqt/FbVpgJsSY1btCEqpTkWOE8RrkiZCuaqum5FxHNtXB
ngdbvR2KCq1CKHXaNGhU3GmngUMYhSTKzznyhguZ5hSAURFNGSG7CiJL1L3fX0qyQD1bryJig5vF
E0LhedbEq2TKT3MUP05F+OWPfA0Lxz48IZqUBakawtYmlHKR53/q9O4QD4lrhCKPWoDtj/qAxiRR
ykFqBDIDLTrF14IL8t3QFhdnUnbEHezBlZy5cnLBmSU3dHh5441zfLe1b4+D1TcoCjHjiNEeYnfO
6IqP+Ow9qW65n3yps7gDbpxzZKPlUE/KqsoANnjFSbobXckuHNzgYK/eD+jNkZzoIGcW7TL5ixOl
5SVwYUHYhe1Bi6J8qLoxCOywO1VBYY35a4yqeco9TPn9J/3XYZ6B2KYzfWhDTZsBRCav2ue0E/6U
nhq0+jtUeNvILd549Ec3T6kiZN1A7xZabdmwnaTphFZOEtjlDDHFY0v2ucj5YH30ve8hmDg9FGqp
ngtYaKkNVqPsivyHXh3HP0yX/2/vzithbvkEVRycIFaiaqNdxr0tZhEYFEfnsi0wsQoLw0bswQS9
RgEctrZUR1aPwr9ZcvLMbAz7AYK50qFSiUWQA0K7ir631ugvR+EFE6R1DN5Q5HgelNDiVVC3b/LZ
ENh4nSRLLisxQIOr0YX+3S47JtchhjhBguT+ty2kt2DlNAS5T1uhAlQ2HaPpREbO2513RExUIdda
MA0d/r7ZHTT9plc4hRnuATEhWFcudStDAM/WHyLwqoJmh+SWsof+ymxRjtDkad7VnEWxeb8PVkGv
2WrXuhJfrIQ6+oQWUx31q4ny8E65oVRVU23VX7nTotKmN/p9oyQmmIUITJCGC/aRymtQfkO84EAT
ovuFm99onNc8d1MZN6EIBclbk37IBPU0RMOt1n6fBQlCXcUuMLS7ttbcrqsg0diqh05IvIzUTjAE
jpiKnPcIxymyzHdQ4TAio8VPkcipQq1aO40q793I2Vy2XB0PndoUCTZXvEF2Dj013S76ZGCSL3eI
w5Nr4BmPzLgUUGuB3rMF2nIzvclPRo627w7LgepKQbKQs4FcPLr6lbGWLTiIlwA7WLqTJ3qyUxTW
sAPj7INoq3byRX657FI4J8YSCKLRsaga6jKJNlta/F0NPo88Mn4eBuNW0NNqziJ1K8LwGhq1FZup
NUmVdXkl9DO1etWz11xmfEuvLn0yy9g52qJXeBCy+Vev+rfv1CUcxp1gbEju2g446c8B/QWtBZkI
+5duSLNDPO4g1e53mON3Y6ffLd8vr5K3l4xrMdSqC1oBe6mpR1G/KsQ7EnLelqxG6YedZBxKt8Sh
FgwUI8VYIYbwoCazOLU7QBMydcM7w1HQSybbkFyWfckbT5lrQsmTd9E54Y9MD3x1FUJTqfVkws8I
P6Fiew9eBvwO9Xq87b8Jz7IrHNvP5DT/VcT623Wziu7N2M6JJCKQTBAMTeUXZONsA71YhHCW9xYX
XLAjtl2p6+J6iBXYEbSXNPAYyA7eo/vMG47pYTp2x+KYoc1MBQFdcSW7zZf4htelyPncK4yvkdRE
AvEKNlhVYyssXnJeLWD7jXWOjRQmYCFC0fXZDIRkPzjmM3RfneVzfBX6VGltuSJ+iGRm4YucHCrn
kiiMwxmbfJnMgD472nt98XL5e8kbhuRBMN5mKtskbTM8jeP2JGm2Jl0vvMFrHgTjaOZxGA2UkvHp
SZ6W4brVEisTni+7E5FzyRTGnyhqTdA8AJDOobPxo1+dZpeOiqVPlTt7amb1kUW4gmps8et/PkaX
oN+OCSW8ot5f7qHJmrzPkMgZG0pJ7wxf1XvpIbwNbcGav3LLottBwxmO2csG6kRT1+q/IjJqhomT
28HOREQWetyP+PbJndGYTSUKqFfNEcoP0t3kIA/kx370kNqN+7L8RFphp7nh58vnyENkXHZWhmmU
G1hfbzyIwZOUtLbA0+PaeulAnBFCaqjTGyAiZxyyWo11UQlxYOeZNTiqJ+6W0Ipek13iEofn/ukf
Y9wj2hugmYhhC034wBUSq7PYiFVEXQfleBmOvfdvyhB0Yy7BMIaRJGA8ERti2iAIaK2+Th7rSHoa
oxYF7HK+y5vkbkCHtfvHx/VucYyBRFHQqnmLxVWxuhe7aJ90MvSsuNnbrcXpyNuZkE0HuwJzyfQF
6iNt1wFG0h4kaTrqQ+XgscBxt1tuHnQuZxxmE9tFyMGtBBwSWbHulJmloOs8cUKImVvqlQmh0ufe
Qas9vD2ve3UrYn4HzuylnoQkSuhwXvPW7Zm609fA0yztmQp3ZL72dPnoWBUt6rmAp2K0Es0BCszz
veeSIHcb4ZmMq3aAsK6rHNQb4Vq5UhEq4bI/09EQ+W6Ehlz1uX6G5AyIISG/x+0u2fh4v/sZzLLH
3EgaocbPoPq+1KMR3TJtpGYdDP8fqeYtT4/iH475vHLGyTS9GWp5Bcj4p47khq+4iRdeLYMTPAZ7
xULnnT3ui4O5D3iJ6A339m6xjOfJy1lp+gAGFgx4x5ZxeaXFxrPYtn9cu1mfLRqW359tVoBnFvo9
SICIydUIljtzSvwh5qVFN5djoL1bh7SbCKnd9zBpWwjlEst4EKW7CclQaJL3E48HaSsvgKH83yjs
Q7kMK9RLRgXHlaG0St8orZ/7y339HNy8jb1c8Rp72ZanX3djBcm8lme1lGuVQrb/K1x3O7zz4iea
ZNaQh8U92EWJc/lGcnZTZsLYVm6GOY0AKirfR0xJaq0/8SbN/mEzVUxJiEhlg1H0/ZENZagNSyJh
ZT8DX7Obwoq8Rbc6S/XRr2M3KQ7Ryj9fXhl1JR8+Thhr+39Q5sIpxgBVa6QD0OZ9PfYnEKM4ZtPb
gsZLZm86kxUQY5B9BRmuIReoA6/9QI/9sO45H4ntU4ImginCKvE5eL+BRJzFGj0h+J7rkY1y02ex
LKHqyWuN3f4cGGccxj1nY2v2uSYGkElDIdD6Rfek3A66PT5LSDGqicXtndg+pzMmYxykCeoRLFN4
SD0MDpTddwSv1cJrPs+VRTUmGl9CmlOwSo59bEXR2MwzMGMghRzM4YB+OFtNvojEDpqb3BgsM3qJ
1W9tdx0vn8vsLst2Ou8+8E6TMRgwPSwaSQHcF8deedCa/SLxUmFbuyrTZl0DtWfzw8gQOoH7cBBg
/YovevU9psnBXpBDXdTpnfbUWJJFbkVi8V7FmxYEhj8M+uoQPcFH/r2lykIjyqNYUVzZy3UkHVI7
8Nrn5F46Iat/Ewj25Wu+eYxrROYYcwjcyskMxDayqQZtbQ87+WppkNTMXHSmcvC2brsMKkMMGmMA
1FTp/68SK0Wv5WKHSomtKY+R/JRqvMny7QWtEJjLHpXEmLK5/PXcEl7rq+CUfaLix7QqMv8hEerb
V2e9HubKS40IykkN6zHqwJHlpzlD1S/l1S7ot4t1xmsUxizKaChzMcSaouJpoUN5qpunP+Xwmoyp
lYyv0fQlkx/VjidoRa/SJVzWOPpGb0QBuDNkzpHtPlI5NWnHI/PhnhlzpZtxFkslwC6SXbWnFenA
EfYaCmfpc+zxBNW38g6Yj0BbCXr7MePCdtI1qZiQtETUPuSlpSifp37XhLckdufytU8P2eB12nMQ
HKfqmOuQP9Pv5Oo64foYmoD6uLnnn8HEDmYdVWZqNoGtR5ZqhffEyjCdpt8rInJvpRM/8HrPtu/e
GZDJiM1JMk+zBMDG/FrVmtUlvNu9fZAQxEMfFWYcwFCCNa+ud04wbhMMKU3pdBlqFrTDTfwC7cTZ
aQ78+d+tTwFyAvDU6PoVoIf6Hk6B6l6ml8gKiOnTLH7HgRXT82UHyYNgTqmdC70xJzyX066z4vZn
qUR2ln3/byDMtkVzJDUQtsT9Xq7bNrehblliaPoyCHUSjL1hZAO63AK6WVSDfZEPsaxDVUsxbSUH
7X0ejd1hArWso0Wd/Knqh58jqUznMuaWQbwDZfzj0Kd1oecq2qMq04YMkT2kg08w9jUpkPZcav1H
tch+BSoQqxDq55pgQiFr//wM3/0Ixn2Sfm5IT7Bykl9heLvV3FjmueiNy/UOg3GV0tIkShNhoZSx
XrOXnfDSfFUsyqmM1ENqibd/Oq9Nvz3vIBmvaY6kKPsAkJTNIOot4pJX0DZgsF/6rN6aj5ePcuMi
SBjqR6ecDppWMK+9v2sZkfBy7APTXsAOUxV4c+zDkfdw3PjgvAOhu7zyH2aczIOAgAyZt7N+J783
aPOwVmthYgSiz8QsQ8CERX8TJuZuJBNnvnHr1fZuKYzlI/SptKgFRu0KPyU387QX41R+o4qdjR8L
VnDNfQtQX/Thhq+Wxdg5KAuyXqoAKd/QvIy4M25TW0FqJDk2Pq8YzttDxuBDUY4lM4I9tNknMd0b
Hae3gGcKjHXnehCBlh1/X0GBSt0hKvXbPd8UNr3i7z2T2LRL0YYYd68NE5+QUj6WKjpawUmAKvuc
PiYhskkoMfFI2LYikJVtfNDVHgatgnwIQLO9ZCNJ/7Ts0YXnK05yTXNoFcQhozveBd7KoQNVpaRs
oHf5IKk46WWBznPkmztPO4x+eOi92QssBdwOvBThtnGcoZivZl9BBrUZcHjZWIX+kOm9PWkhb1pw
67n0bkWMT5rkYhi1hMKc2k+6t+xMN/CowYf2dBV7vAu2bSvnVTHeaVaKtke+HvdLGdwsuIvz16nT
rWA6tlzp5I2Q/93SGBelVrESyRMOC9HoCQltD9Xnb4NLx7Na3iNm+yu9sgzGV01CkStIK7/5KoiU
go7DCfbFrxLVDTdrTj3DRzd13kbGTbUg8g0Waofxz85p9uou96GcVHnTrrPSPfFpAjnCUASeu/bl
bxjLjfPrk7laKOO0xFCVg0TEQgdPsok1lFYDeW9btKIbzYlAjCOdklfaP5Hjsc0zH96lYDxahjxy
FyhY9xjcmskjyf88g7w2GZa/pS81qIjRL/QIFsywRN/p8iWNvctbSE3hwuHpTMg9J1kpVBlAdP1e
J7mbZqeme4FKJ++otj9mv61EZ1zIMLVlhw55AGmSpcZfUunZiK9n4XNgTJY4vhaDI4iHsX5I5t3l
JfKuA0tHD0LjXh7oPW/QIC24YGxy4qvpIHklLJPbjs1bKONVhrmFni79kOIyxJbgoiC90xcM6qa3
nU8cIbcuL287kMOEKSbeUTdjKwCDOfY6mXXMuetfJ+Lo4JTT/MsQW+UamOJvDDb/3w5yWugBMBon
LFyaPluswAEP29OwU0ARXmUW+opp19ww/rflsW/CdpxlhOKIigXFm6pd2h5CXj5m24GdV8eYphSE
goTxMYSPJHNEDUzkY+jPEG8tRulTrld+2g8OZ0c5p8Y2yxkzONEG6IDbxal+xfPtDopz0df4zV2G
3vQi1lZhc131VhCmCFDWVDSo03zgzxHRYNxD75sGYVVL2XO+LI5o0aas2DbwZNOQCa3sflfFoE+r
fOX+8qq3PrhreMZdt2YRGT29iGPV2BpUEXvi1uXrVEMkJ+a9jzejiTUa45/zOhFCPKDpE058Rs3K
pY0TvSOBox26snxJ+s2A7AwIEeX3r52onzGwlb3tbnmdY6Cm1l1MBn6iAzWJ7l7eyy0DWoMxjpvM
iz7qDdxMK9RuuRyg3WVjKJtz+7hrYu6GUeeSFKU4MnM3eVRbyLw2HmiDLD8c23xirZfEhH9Joun1
aAKrc0TPeKUvRj1H2b/u7eET1QIeRbviPVHf0oPsF3CNyvjrRTLbGv/AwRzIM+3mkV7E2IpsPItB
XmaBY0H1BSdx8xgddMh5oRObfL98lhTi0k+gZ716Js/gG01ByQ9nIP/oxeNEHi7//cv3Dum1939/
IJgxBvE6DlGMbCPXX/povFda0SNysRNansgu12iYiFAIA1qFwHqCKxp9Luir7qzZk930hjfHwDUa
xqcYZdhEAz2+wcPUn526wT61MQG/W2ya2w6d9OvlzeSujvEruty2dR1iNwUYCbQ7oZzoTz+Dt88f
L8Ld+jStjJOdY0sKJGdFgk+TJHdfB7M5aWF0xMsLc0KdJ8XtJy1POaQVW5V3VPr//yMB+tj31jKp
1ayIPXaUtkuBMPTBgFIjVaiiYxWZb+7+RecNdSMXbsBbCLe6AV1TjCi8wJuBI4YqRIau9EKffpJn
AI6XOed8GlCHf7/EPhbF0IipgWZOhxmvxCFuMSO3QqfEc1wLi/eC3v7ygs4HrERoQmO/92rWtJ0B
YUx4GWozoY9Zbi/1eIPi257kDMM4Mx2pMFwGwHTLqdCPcr/nGP/2QZ0BGFelq+DIFXsASD5GlHDd
ct84DTaBSsx45In5/MPlPqMxjqvM9HCqFqDV7uKhmHkIXd2NvNYr0CiBpt89N3rf/qyeERnXZSyV
PCkDEAdvtqvb3l92xt60Zw+nddPgjvMlvLfv+BmS8WBB3ENlrANkAuKCMI6tSrure3/o7yL5sc44
mW2eITLeK05zfAyoITaBlyi3feGqIyQS+5cgqay0HOwy4oXwHKNkG+EHaU6l8S1fr32b8me5+HbZ
KLfesMhgI48NQaGP9HbQFFEjjFa/PRF6aGNW+aGMn2qVM1O8aRorGOacMhQgSd8CZllqe1Zv56Ww
A16v6rZrWqEw55MWUalJFVB69VmqPjdRYaWpm0GPEAeWZSVEvgtLzw4jdVLpVWMO1uXd3DSQ8w9g
T0sUmmacBPyAZE/1K1Nf9WnbCa9xbdMoVjDMVyaJR3Npe7rO/iTmx1TjJew3PdUKgP7/6pOCEpRW
BhB0tidPfUY26vgNfEhvnZz8/CjLQPKWiFqZIDudIGTKOLcSVmN8CXzRqTGCEbuB07+MBI1dGiYS
sYPH1MvsvHIvnxdvIxmXnyW1kVS0bNTDfxw0MezQQBMV+/+Gwvj9OhNLowOFuE3IlV59k3n8kVu9
sOA5/H2JFcbVm5VGopTag5zZomhNz8oB/EUuZrCgnZramI64I7Z6VbwK0NmbURajL9XC5n2nOZec
HWJYJFnuxgw/YxjmUyRqJ6UcIMOd7i5vJ++SMb4kHJdEGAvANOQqy1/q5SBKN3OkWM18GLtTyp1c
3bQSSRYhBqqD7JolTU6zzNSmBYHk4OnPdBIrBjVUN9u6q0KZtvaiQ6Paf7HGFSRzol1XmoLSADLZ
d5Dv6Ha/uk14jmQ7Hl/hMJ9sOa8hFELdPyVkR0PgcTmqLvR2XekrD2vTOlZQzLENYiEoPYFPiTPE
PtEnJFqsQH+8vG/bAfgKhfkEZFIB14i+D7sAgeXskeNsawf9SPV2MnCgJKd/R97MWRz71mjEIq7w
KTVttbwqYkcIdunMacTjQTBOf0i1QI0gEm9DHuBFINCdj+NPas7jp+MYO/uaWIocAsUlXmhZrwon
Kc8Mr5oxx3L5nHiLYR4RyPyrxEBfnJ2jhTA/lXVlSbxBGR4G49z7Wa8rgsEWW5B8LbpuEHe3nMIs
D4L+/+o7GTRlkbQxrqks/EDOzEowpaWYASeq2EzCK2ejfquhrmC0aaqjEbNMSO6MLiXnehO+eFa8
HDICJse9bn+PIQkB7nZQ2xpsyl9IGhmcszJsmcpVfTPujEN9F+y1yhJuhQfZF+3Gqm+M0Eq+cNnI
NsPRFTZzZorZCWPYA7sGa3hyqyGThCbeQ4xJxeQazwhn/AzaNf+yMW6b/HnBzCkqRqnpcoCwXko+
x+JJnzjG/g/ndwZgvHlENMms87cdHZwEbKeQOIxt9a7cS5HFzwhsWiVSqJKkSKhrsCOtZIqaJS5h
+F2mfooUCHk0Or1j3AcfdTkfMg8rICZMXBDRzzK9YWGdgt1FqNHsIyyfs8lEIT9uQrfW08gjjah7
xlyUbplo1U9Bn3jx6mZEsPodjDepg2YOQjBK23LS3CqBjjHhxYbY5ymrJ2ds0G+ODjJ5nDhx3fbX
E2SRVCNAVkDP9f76j4kejubU0ZIArd2WiLTyE+Wwy3xebLX9nF9h/R9pV7YjN45sv0iANmp51ZLK
zNqrXJtfBHfZ1r7v+vp7WN3tlFmcpG81MMAMYEydDCoYDAYjzmGOT4ixTglEN2hGQHaTD22d95bC
K4hrRwFYEP7gkZbvtxtM5jCVYXahWgictUcpEEtvfm4vaE5Z+vWVkECDe+k4obHMNHhNHQhExPAV
b6Bbv8cEhKd71g1Vo8HTnHd+z3NdZgPGnKYFRCSMWX5fzmSvXWRBdjB26fFToWUDw+yQAhVCLUkA
k5QdmiNaR6pEJUfq3B824QaCcX4zsbK0o46RPNk3f1MuyA/J1YD25OEhDz7DqqJCUvlfp3+/jGwO
o8XOwgxCPkgZf1qB6iv7zMV0MoRZ0Nz3B8wf3OC8gWOD86qpVlVROD/9Eu0VJ/LrZ5oNp34LMqHI
E5WNudFzA8gEa0PW5UqbAShFtm81k69Z80GqNMExyz3pNjBM7JDLtV1kg362SbvW9MzR5vhqVAoI
Pghf87hxeoPFxA6z1NdBHyjW0+KjZxdD1/lf1QGZXdB9IkvFDQnSaRbU69H3/HtIVExoyycZLZHV
V2njld3PwhDUkngrt4VgrKkTtTXjXEOcmNLJ7Y1IdjVlHZ2yk/srkualfz5UcMtKW0AmDHbr3Bkr
BRzRxp356UPZO6BkrZ3I1f+KvFH0rEbXiN3RGzy2ijTqmRZVJfBMzJ4U2iHRIWYy3KtS0BR3Att4
QXeLxcRBog5al3Uqra1ruwEVq9afvBDlAdkR1de5r4VbLCYYyiQllU3LpwRz6xiOQpGn+koZAN70
AYTbgyd7xW5Fwxo4wrCtu0UQ83mcMVSq/V/nZCtNqVIkBqEfckAmvfiYMoAoM9kVfuzZroEHDBwB
PsiLnWInfuLmBbItOP33TdzUIZOqpfSrdupdaj9Pop3HPa23AEykXNIqKgmthdsYf6O0AMno9+i6
NnBNKEH2KVhNkZcycbJSUdBNU9izJqmb6Tq6oHfKlDjZEPuF9Nd5P+UF5a1tTFjRFgtc4yrcdEmP
SuNL7b0kEsCgYePcrmPCijyUqVxUgEhQGxv9xX7oy7sG3DsaeTUnQX+aIIaxjIxjlc/9suBbxcrt
ouzqi7T8MYwipWbuVW6zbCwfY4mrTTTi8oG95HTHxW0P8iPe69zubcIMsvJ1dUMn32NUa4/JyPNf
TBQ1CRNZTOgOmxA7Q71CXXa6VDoGWa8lkvvdIh/ssr+S4yJ2I6N1cjPzqhidUSkG7Zb57fwP4S61
ouogM7atj1Ig0DhMkxEySy5UabqvQ91pmGPqFBX5QxvG2CBtBB3Z85jcvb7BZPZ6MY5T3UnAzGrd
y4s4aHphFxQ3cm8wmO0ehoPSJZjgfY+msq84tFGVkpeWmFXUBGPDIoPYzZ5mfVW2AGvStyoOZvv+
/IJxu1Ex9P/rKzEbvCZaW0OQFb3nIFH4EqMNdQbdGkb+i+CNdjGDODJQvdq1D7nhChshuHt/g87s
/XlJNVKWQJ/uVgyQ4CEdLCT0R6DQEkSpZ6CW6FgOQTvpH9zX+ZF7A88kGHZoD5aC4Vtw4OLBZdcF
4XfkFyjW78TFAW7D/WalPyhDaIkekgxgyc/pZ3yFkQxX9utDvbMmp3BTSES7Vej8AdO8wIcsJiDo
arrohC5y+Lii5bjAU341uaCAdLIvqifvEzz2COpz3Bv61li6iTaH7jxlvdZWwMwv8QgOTYdyrx1p
giG+NwixmIuYvo4xiB6ANe5oC1sR2DJymjl3aA+bLRKI4/aVbk1jYsxo92WY0rhWUM4Tc4dEKtB6
NDp74Q4qe2gyI6+UWGl6Ft2duSf/yV1Z0qgemvY4j4EMUq9ZD3ISO5ME6djcnRMRIb1wVZnIE6tr
P5MRYEp5Y4Z3prXrLRS0uodeepDsH/LqLJhEJ/v/Fo8sJh5l6ZxaOCXox7SO9Q6EHZEzvWWNg8Pz
xfQx84XdmQfQ8BnxX6UkOj25Cc9mjZmIFBtdGKX05J6lHSWlq4IW1zVffQsdlJn9/JEOcX+q/Lr1
KSYQdYMc9xWGztCnp+zIjRW8B+K/DC9UoAsMpVVIXpSBaBhAYCtLpj6kypSV6Lh1m/ra7G8T+6DP
gioJr9xDNE2RFQiSmiobe0ho90oODS88PM1Ood5M8oUNztnitcTcXov4p8qCFIBr1AaRiTxKgebr
UQLiAHk7CQEvW51qeD7vptyduAFhQk5nF/HS0FiuGImz6m/dAt5+AnHKXbm8nIfiX542WEy8MZBE
mWYMrM4vvpkeJarTXfMZZGfg4LycPFRjgvRH9CVEHzRiz+E8PHc5UWSVMbGiYR6M/vsmkFsqJDA6
LaKD6iRY9dDv5/gFDETeeRiun2xgmGjTQ0i0KiJMUYdXPaTJkivlqO/kvWijiaxhogtZ11HSYsCY
/cvcPlvkh/IJDmAwS5wWjAkg9pzpxmxgwsZQ7sbmqCl3Ziao9dA/8eHGtIFgokWGw9UCeT82VXqQ
rF1uf1v7C11CXFp9pRZUfbjZg25YOoivkMWzMi6G2UZKuWAufJTvjW4/6Z/peQEVxy8Axr+zrgP/
XQUAGcX8oXNoecJ0V9dSEXFpY/95T+O6AGQyLQV1Mhs0dL87dIWHd4ymo2sTYpVu3/raUnp6ImLj
5R+fGxgmQqxxXOZxg31j3NEcLzzUfvYlAptp5OXueYu4F60NFLOAJG5Q6KazbJb2ui6pk6SWUyff
J/nxv+EwoUDOMkWeoVKJcVRpZ+NiOUrD96atAymcd+ehhMvHxIN4bme0YgBLDqhicnQMd9qRjkCI
l4+fmG/WjwkKkE1oIJcKrCh33vtD8exJ6/mhpx5I0IyOjPtP4hVCmhjqAx/28QaYCRVNCU0VKwQw
eiZkuAnVbUhLeMqMGUurd6Kd/V2wrtS7z0EyoaOZTBAmUe+X7yAetytRh3uzv65g6asDEckJ95A8
mccOYGVLPhuxBKx+wdUxPxj6bVGMcM/rShaVbvlVjw0Yc8mZinnJpRL7rfOJ7tNZ92SfHCtoMGru
8KXwcjS9CPadIJJoTCSZZTxfLy0gpaVxZ3tHytu8fzv/wURrSF1oc/yGLcTQTMjzuGki+Yr51c5/
StpRb19WEfOzyBomisRLVdkj3QVpe8jUCys8FqLWaPonPjqfZoI30tKpRNTvxmi1NSqdjUA1hqg+
FYbcOEWhq875JeO+2NLD6h8YNq2tKrOUYzq2jOKbcaRkvi1oU3Al1FBh1nflUdwOzV+8EyTjfVqm
zpAroa4AYY/RuCLrVaTen7eLe+pvzGLcTZlH264xEupKzdWofqusYKrv+/4ptW5yUYbBr4xswBi/
S/J+ztoBBkHuCbzIqBce9UOPqUl6v41FKQD9a2ccw2Z8L9IGvcwMoE2u7PaFW++qYHil4xsJiESc
aS/qWOZ+LwMMNLauoVmD5aHJlVyLozwHt3R1lS8XfXyTN4ISiAiCOcFKDSRqZl6AT6ffa+o3u7k1
jLvzHiGCYA4uqSnCaLbAdFSUC+LcMc9e0lF4StEJwA8fZ7NWzCk1p1qn5SnWivZW02fgJFCOUGMP
hP2e1IPPITHxISLgnSQm7CFOkzuzB+r9KxDegdiVOIqPbk8RdSb/6D/Zxh5RcxGuVV+D9EvHZrp9
J0t8tLykwvhc5I5BWfrIEYPwWnR0UEs+WkoHljBcg/ZEZnuZc6UlOU2qqVjDgDZTLaCUpKKXP/6p
aJxwmI1FCVjXPE5DHE/mt1XS9/I4eJJmHJZUPgyk9cd8ckLD2HVK91AP8WWnz75u/D8VV987zako
IH0AlCErzIRHZTYjcF3jZ6zq5YjEEY1SjkpELx/87XBCYQIkNO6VYejgPobe7nKSeKU5+GYs6tPj
ptsbY5hvBxrPOFFVwKxy7qtpmTmhql7ikvRzCUWKRPw4vAFjPmCX1fVkWFg58MTLmNzTLmhzeaGi
66PAOLCowihaQvrvm3QjqqHUuyiwbQonr+5nj6ShT+zSPR+4uImAKUMjUiOa/YEAGH1qifU+ylZZ
L6X6OogSDa4Z9JFL0yA29IGtlkTQcpQtHJUmZAin5lEHyd40feZpZgPCxMXKnuQ4pFQXFgql36c5
jtAv1U3p4J1fLO65v8FhoiJYBCuIVwNnbtpHsshBshiHUTV0BEnZbZTmTRkwH34elJ9EmXTxNNTu
PvDVDnUxaRIdGO1CyOVJjv1cuJlrPLxLdEffaWmdfBFg0jDwISpuMJkjcxjaf/r9cXL6NqqDeWNe
V1p3Oa3xE2TafItMzqqBmy7tD1bcivg+uG5jKWDdB8G5Dvf53fuXfCXQgkRXcRmGjpHeDmG0N7rZ
F5jJ9f4NDP337SYL40kDFd3fD4jGT6qdE81OEszumDvxHhexVLix+SfdBpTZ2WrXo6K/ABR19cnL
UJ6a3f5Apbna58ab0EYm36B+6MWZJ5xc5X7XDTbzXRulItFCR7npcC7k5A/drjmk75f5T7Vrkg0W
kxNppaqWaCKj1VLF3ONtG92M6i2Y+NEv4a6+bSFxETUbsmrcf59vG1AmFOhWaUkSnR1vQc+uG9ni
4C51l4zhRQpv1RpoX2j5s1HIXwxzjAVblXsebcCZ+IC3KK0Me6yuXLQPpJWeawUJzGzJB7XKBIGb
HxZOYGyL1FqAwqGhrGGVH13LLl6/btr9ALb/2aeve8teVETgpjAGnhBQBFQNhCImd0i7xe4hR0uf
RrISjMS0V6opMS0fDlAEkynjyPfzG5QXcLeITB4BTd4J1KxAlKbnFtJ19vdixcuXfatOt307CcIB
L+hs0ZigQxbSyxGdIQO/UKG9quUXpf5x3iBetrmFYAIOWTpZwxgLlrBLD7GSeGYJHiHUi/sSCqEZ
Yq0pBXMllHKnP52N51tcJuZIDQhdIGv9Tp+3YDpu8ucv6zMY5gpv8qzQoUow5y0VLSYTacYkL7um
ByLq2CnYWvA0GneW6YzFYgq2HTc121rHRBrZ7Bc9irCqcetl9x2YcyV/+T69oJh2J24f4BWCtmhM
iOm71JqqFJa10bck98v2flAcS7+wJUFawy29bpGYeGKFaZHoC+yiyhrlqwZCO8oh2t5XN6JaPN8o
w7QxPmVDSZbZ26Oy/DMF186zU+eX2hCBZgudiOsOtKOC2MU7dg3cQv4FY7Y1nrfMfBlhV7ZIx6RN
r9vI8M673//wiRMGs5nbNSepUb6fdMl+vIn8DLT7lAoQh86j6KzjBf6tQcy2zmPdNKMc6YqxzJ3T
NfNdm8fHvkxLp++FMxf8zXwyjdnMdWUsEPyFaW0h3w/Q5MonJGAhZMmbRr6yq/bSVFdHKcrjatR7
WZtcUNTs5VnEWc0PZqffwW7xRVNDpYDVKjg5p2DcR4cGnJyil0LuQKNhyCpmrkzwO9vMNiBKsUq1
jja6+GAcq2MR9LfR0bzWMRgdooaNVMmeHNH9i5umnVChGf17btiXi1FVFJUqiFAKX+NI9ulN7A01
OnXpBFj7VRl94SlLnf9DqP5lrS0zO3EYVI1MK3CHoxHQHlaoKezplO2fzBZwd+IGjNmJUpRrTZ+j
CdOA8r0dWddpJUqy+RCQVsMwnUnwCX9fx5C+O5SUU8SG2GZNXsgn1Okw42Uqsm5QTTD2roBzRooI
5c0qlcyNFnKlabWHDvzd+YjCPdCg/oUnSTAty+x3kWMS9ShsoGksUY+VqUJpMg6yZhUELpUbSzY4
zCdZm3zp+g435vwyvS32ueKsl8N9vou97rX3pYAOr1t7+PxBdr7Vjo6mPMXvr6YLRfRyKrKYCaGx
NNTVRBXJBvW1xSySfZO0wflFFRnLBM4mzltoXGBR83FxV8rPdyNnspNPQmULbtA0NdtEnIY8OysZ
l2s5ZAtlOqcKPSw8A88Xc4F93CVoY6K3LXG3O9+2X4gsAadqxlnapvDLRZ3dcNDxEhy7YbMPW8k9
v4r8w+5kHEvDKWU9kZIaB6oezJB9AXMxKgQkUHxItbuf6VVCIP53JVkqzgn8AJIEtn936dHYB74F
Y3hJRPTE3HxkA8L43iqpM15ZANLEV1XypIRBoz/buJVrZSnYcXw3N3UFJWA0ZLPzOkUpSXP4fpEy
VVR1rMes0+6WVX4WfCQRDpM3RmauJyUU8nBho0KrxxtQNu7aPS6HN7P/+JgehUeYCJE5OEE5jkc+
PP651YJijQuBOJDralcqJNJQWx6c9L7yoHn6KjCU/+1+LeiHm6ldrVpW49vR9jl7ZzvdNUhT0bpH
3/2aXfFP84UoCfsfu+CEy5yc9doU0prAXPV9F0yPdBdI0HaFKuRBVGng7+4TGBumKyVt0ZOJyGWj
TmND9rvUj+NgBEqtCyYluCeoeYJi9gJps8nIckBFBoI/iS+g8yK4anA9xTKhnKgbumbpzNJJeiUZ
Tb8ggKidn5mdZ1rSRaVUnwpUGxxm1bJ6SqM+QkugHPyd3Gj36PSAW1DyV6H/07/2IZWywe6KAXCU
Ek3G/9M4KbFySD0mV8UzBwY1dbi+9aahcTTxRHGR+5lOaGxXebmM9bLQ8kgqefXwWMdv5/cV9xtt
/j7zjYxi1pOF3qhlJSDWl8jaL+bdf4NgPk8F/dEuofocTbE4SVNg8AcjfpDePQ/D3TsbSxiHbqW+
1mdaaOnRrmF2z/WEmoR8Y84ian1uJNoAMelFVMdjHiIXcHE9L9CDYIevk31fEZzDpeglhV8e24DR
77cpJk+RmsQVre1IiiMbSDJGEB3P+0VzKmlHNXyguyaKQnyfsNBDh35QPKEzmOEa55NCGVFK9dLO
vmTrdZt94vXcsE8Q9GNuzAorvRg0alZWPeXTj9x4aUdB1wHfH04Q9DNuIMYZfJERpeCBCsxD3IcX
USE/VStI++VecNjzN+kJijmEzWUgZhrDmnC5G9unotyfd23uhOd2uZiYA43xJk4pIUR6WC9t3P89
8qJBFNV4RR7txfe9v7q9AyIejPM47RUaywS/QGAhO/AmmUao1CNO38Gq1v0QK/1tbCqt4JNRM9jQ
asoKPS0I3g7fN8Pmk2lDLo/tjFuqHvSH7AiGVp8+mwvv/rwQbso6rt94QSTGh651gzQ9KGZxpkPA
Wsfc9vqcBfTIUJ7kvaj7hbebtmBM+CuWBArMDcDC5nudvdjlxViugtjHzVK2IEzwy4w4KzGHB4t6
/Vszp50XNjqeJpbwrS9L21HyvHczqTWcbmni/aBKK7S5jMjVaq0WfEVuzMLrL2r62rsOFPNjDGms
zWxEuw9Bv6UEksCbyi3gn/Kb9BOqhp4i6g5U6V/84DgKLtDQHCHyB7n1MJYTqzZx42t8+2alnxST
JW3hTE8ddCbaCxOHwvvEbh2YXrQgR+2D4UK+P79NuTUlc/MzmKhWr+kwVzJ+xuSOUGs23OKoPia+
4cG3Kjz9ZZ4sOyL/4m3NLSgT56I0iUA3hkSO5DJY78fe8qVJEilB8VBsC0J2Ov4DThYmAk3FSOZK
Ry6XVq+Z9KMbHs6vHf/vGwaRFQszeYQJoUqnSINlrli6InEUHHYh+UTCS/UI/kVgLOjiwlQHmiWC
FdFPieX1ol3ItQFBxTIUqB586DojEVRxkmymxZw7LbqyBsGhyTvRIHjw6+8z7lWU7ZIbMf5+X91E
85W1jC7JDmMjmufn+vEWiHGpqQ0zXaVAOkjXnOFJAwP5eGFdrkF8nd6rXuzbB9FFixcmbRuq4yi3
EYuwPYJ5J/XFPAGzWdHds+p4pJd3dVr5n/CzDQyT20jtpBqNDpg6HR2rgICJLCCz5XvByRDmK+mR
ag46XbxZtzvJiccIgZjkXSjYMdwhdBtazXgOR8+VbTBhttAmsI/Q6dYJl3BM9+6SoLjU9pSSb/AK
CHvkGOjVA/RzBp9ZwxMwXYHNMR2qWVJRCTW3si4i8Hqlb+f/PnUvNppvDWO+0bSsk4rsAu7XgPJP
fVnMoOq+xFLkqosoZNNFOofFfK1BAy9fFgLLfLAC5RLymC4eMHPIYxI3BmeFiNuL4+Yg1JI1UCtb
aI5ilVH6RmmzuUY2ICWWk8ydK4PLc/iEGvUWhe17XPDknJMOidQq38rjodL9zBbc6ngpx28YzM0R
XL9rbfSYLswTR9uVHlVfUb+ja+lQH6Pdf1w3thk/RyOeak1AiwbpqJb9jTZXQTLagtErzub9zShm
T9VJs4ZNic8DQmpnLqILSW8FUZz3AAsMDZKiqB7gnshEVylvBkie4KjDtB2dQxn3C6byXRBo3teB
sDmH4+AAQm8FCN5Rr2CFyecFo3d5hoVbjotPo8R4Qe6V6+ldIzD+IWqu4C/gCY7ZT4Ve9kNXULj8
eUouc1swcEr//8x+/c0cZvHmwo6iZMDf7+PH2Lw3crhdPzlSKFIZ4W/UkyFMQtKSPOkSGhjWZgQV
3BJkU+MVci64WHFi3W/2MFlJtNZRm9BdhOYYJwaXcPRo2PfQ1nPqVNTqLfg27NuBVOVlSiAr4s7Z
Y6U+WSI+Zl7esDWGfTGwZ2WJlJgaE7SX7Xv3WXKlXUVf6DsjZle9CFIl58+K/7Gbfn0n9uGgNuXa
IDa+k7THtP5+3SvXHagW6Bh3/PgfsZjoUFhG0qrvdBb16odLtQPBxa7NF3dsMfOSuomh+kTRfDSU
PZ+H5n46yGrgBcS0LIt9JxxDED6W5oSVxWtFDTqX6uE8AO/Shk7QEwJzTZ0KsD+H1khzPlpEBR2X
Z3nyDX0jTtEMKvxu3Li0wWPWMo46eTapRa23uOl3HdJEqGA44JSnqjp/MAbIKS78ZiBd4k3W0kht
bDUrAHFeSfvBV7sdfbCzvGknv+a4Hcoe+QHRMKrQIp7F5+7zjblMTjPqctlrNpa3bA64RQ15u1u7
y2G+7ZDqnv+U3Mi1gWJCcBkmCkY5YWgdXaz2xZJdQlPhv0EwUViX5b5JDFgzt2gWyaOXzm6uOzP/
dh6Gx17z2zdjgvBQqqnc6sCZ3PBOycGzRC6qYAYRqU8yfDL7CBVT37qOvObmDxj0uT6qKhhpsMGd
i1b2311mjQyorxUD9gSl7EVdwYfyhgdRlr/Vl/6gj5f77U6I7CsXSTowsJdAVDpMpoAcp7AKT8uF
NBjceAISYly1QbKK//G7Zbjd9aSRkINA6LB/Q6UcpKcu7QoxtWB4Qb69A5+DqK7M3QMbUGY5w2mt
RnsGaLkab4tEQHKyvElkqj20/Pj5UCqCshi14kOycAJkH0/IVISpVeHKvyr6riMXaevnSeMk+eho
deSsk0ingn8abRCZpBj97ZJEBlpkoJNuB8lJjtEVFWqpbj4z/AMZkV/f0GIidmmRWhugIOim4OBJ
QKDYuBaU1h3piso/h+7yqZRoA8iEbDlVzSRPEb3sDvth+p61E4qIiSB88S8WGxgmUM9tkpVqS93k
pUS3yhDEN+WzOjj6G2UzWkXE7Lzu7t/WkQnNxUq5E3usIy1X9l/WvX5LFbTHR1HdmbvpUNVWTEu3
ZBCm/L7pCJxRn2J65FmQoK+/WlCS+0zAxMgI0SxVQZsXA9GESTuFM4oPVK6OTh6Er+ElVS02Xftq
8SI3g7xo5WWe7TWijlluar7BZvzRipdC00OYN9mpu4zQyDP2Ub9XLFtkJe2S+7CvN0iMI4KLRjfj
BFZm2YOeP+kzeJQHLyStk6rHeX6FJoJj2k+CteWeBhtUxi9DqwXLVgdUaY+mJfAog2BTu6N5A+XV
FLXs8Z3l9CUZr7TyJp1k3N7cMBqh/xfJtVOrlWj4iHvebGxicoUx6cPQbKhNg+53/eDn0HAbySd6
czV5A8PkCwN4V7WILl04FRAKurIb4UAT9a5zPsGcaH22xFMaAmKGmAgVutSuDEcBxzWew4Sv8tyT
bGMPc5KRpa2gbwuwuEhvlVRBFQeP/4nqLSOkdojkn3c9wVdiGbx1MieyUQOubEFdIRV7fVWuF735
ch5GYNX7K+QmQ7bXyiBZhMBro6dtV8la75JIa4OYZNhg6OZ2VRtS6+dBRbYxUQMckZ080LpvGmZO
pz9HaOiEKKsgZPBRkO2guwtFFzbfyUtrsGf0dLgzSfEY9oX03wpLwKQjwmCcIglRFVWpEIsWfsvS
24R8D/vP5N3aLzPYhGbR25xIVHtuxAuA+tyNgSXqC+JH8RMEc4Ksoa5G8DY8YvR/5TJaKKZ2Z2a+
SeLd+Q8vAmI+/JwNtlH0ADIw3T4afg9NgbX+GfYiwgjBd7GY06LXrLELaR9jrtyW9TGcLlLyfN4W
/s45LRpzNKhmhOa0CN/FWGpPK1+UuXQK6JVYWMBJFTww8K/qGy+gBm/26Ro3w7DQbgAqLrSgDY4+
r4JAJ6CKh0MvJELhZ0g6HrUI5kWJyb7+93JmzwO05pDVLshqlYsaL/MG+Ls+QxiqyRskxvuU3p5n
QiWhlNbvW4/yPdI6RFY5633nra55HF7G91E06NwJEk/uiQu5PgPEIpoOAYHfl1XBLHRrJaheaesc
rKkSmGN1OO8nXFfcQDB+0ixTHw2Uq7qqIieqHo3uDqNZ5zFEZjDekQ7hSJYIZljjTb1eycI5fBrH
Ppy0GyOYnCHUwzwNacUtPbxLZQTaH4nxidaK7rmNlyvos8p7ulartdwl1vSoNjj8yPiZT0LHbEwq
zAPe5N9hbL1GLkmtsTPdiaKfFmiqI2UV+BZ/z55g2It9pKV4ajJxyWjXCprR6jXS9Mc+1B6TYvxB
EuJZ6/yjlvXcwVVkN6kpGA7yHfi4/v+v4NBa/mUuewdZDUUJZ/q21khQSJ0h/DBZgsDOLwNvMJjI
XoZtuVS4noCEu4xonvIVNBQqkvU1dxJ7MK7zepCdleSNmylLAn4lhGU5HJbdCgGCHQnNyDG7Nr5Y
NSERIf+GvvlxzC5fF9KuDSVEpj1GGNaNd4nbgpFrvE7vlM8c14aNUEIwDoNR+999K5ziuepowR3d
qW472cfeyi+iSt1/YsdvYJioUg15SjKNnj5acbSs1FdVyTsPwWOphN+cTGGiSqdqkVpF2I3lS5pA
ZkB1O5f8VaIx4L3mIL/8rS6Qu/JOBYWQqOuWGww28EzMsXWwuk80GIRt5kjZTYI0boA47HkruSnJ
BoUJOataGJ2dACUqf4z2nnaQRnrkSIOwTiSyh7mt4BlBXloFnrEc7TdoedxTmnHL077mTyCivbCP
4pdAkXFMoFPSStHbBF6yGOtlXuG1KWt9pVUwRy+aizlvnclOuS1zYhq48aECrX+P8ys9flyrb+c/
lQiCSRQqNbajmr4zkrLzQD5XTZqXkc+AmJjgsCGaqMgGrUNsjiC0UWWSodMq6XBZFasjQcQXBBnn
LeHN3KNP7oTCmKK1aVMZBlD0r5SLy/gxQzapP1aX+fVymfuS97lC3gaRCdA1McdypBWvqUgvdas9
ak20y4pOcBBws+INDBP+wEtkDHEBGGssHMW8n5YWSpGSE05PdV+JlpFbFNqgMVEwb9ZljqlR2o2y
6xzlonzG45XfXonK2NwEawNEXXPjFfqsWWtE3++zRgnKyNplluKf9wmud28gmHCntq2GQARbjA4d
MM1jBIagUUQCJ/o8TLRr8eSnRQQgyVL5+qLt0bCys8BWb5vVnVx8gjDtNzdnQh6mhtVVUVDQqglY
sPMW3NB3SStisBB9HCbK9XOUR4OKj2NmoDCf9Tjdma32CSaZrS0fXtLnKM5XWuaXy4tmPoIfygwF
hzq/DG7atN8SCngmmzxE9jKNFXrIcERID/+M7O7qp8UrcL6Kqo1ch8PkvIxUBc1kGuPToBzqEiXu
cO9KCdTK87bPIqeJC/ItjQdT1K/LQ8OrmqyZYOcDYxgT8dClOSuFXSMv6uZAMcK9tFgPQyjdn99F
PF8AEZQGuU3dAEc5Y5SkoUi30jfXyCo9meDZtxUcENzYvYVgNioOn6y0SlSvwC27/LSOXTBfLKlT
vU1vxUHx5X0jO+T7fzOL2bdWVfaLucCs0vraN9d1KmpQouGfveBtjWJ2ah8ma0fwVIcHEZroxS4I
KaEYXkDJb9l/goBc24IxGzZN0n/AwuZWHe8Ge99Pd+cXjHv52mCwKsJJEk9qtMKg9Sb5Rgn5iity
He7zpwnnK2acBWk/b8p/axP7CtPXxgCNA+B1vn6UXobrJkh+gPUcsvWKa96ho8Ix8Josep8T+Pt7
RNkcTBq4ZO2ixgPMLLW+YWSHQRW1fnJ37mlLsTUSVYvBGtfCskyvHFArgrPnyyBi7+SGvu33ooZu
DCkHFUI/LXZVfmkcddw0Yo+gY03fzX9Qy+deV7doTJgo9dKoYhU2KQ/mjeyqvnaheU0A9cBgbN4b
icJr0Vgf9eozW+zdgzYWhmQslYV220R95lvSg0m+FpNNuaWgVxiE63WUiKqGIu9gwoZtqXkeJfAO
+bheKg55jr3y2byi7CXZjVU4JZ6M/+O+YwJJlWFYY2lgpQ5iJ9wVH4xDfoGHOrT4pHe2lzz/Rzwm
lixDa+qDDBOjb/EXyg8NUZGdebW6A9XYOIqqlYIVZZ9lhjKbRzUDnCIPe7tYA0k3BeUagZ+wTzKx
NNdlPwIiVn/kxE/TxS3ra3W8TZbrCd0aIrG2d3r8M475/u8bx+zsVJpq+tS03KlgRb9ePfSmXvRH
yhGcerMjgzI9C1CzuSPH6YD9fyOSxBJF6/dhn81PKKB9sJp0WSeXDvNA8ecqfx5B7xa51YPkSYKO
UkFIY3VXk1XN5bqGk1bStaRdjd0uFT0diyCYCNMmti31MiDm9blrv07511B4jRQ5I5OJqFElpSuN
zGX7CnrqXHkRbC5BVqAy8QNk0Ys6UoD4MPmy3wRg3V5xoum7Nhj2xV/n4ejPPeeHTOhQFNIudgE0
tTi2622n4VqyflXwCn4eR/RpmJCR612hDzSZqkv04fc3vXLXxiIKPwEI245v6Us8TLTXMbcf1/Au
biq3ikWWcF9pNucYy7aVdlWRqDTLUQPjiNvcQQks8Miq/zVlY3vxxzKs4wHHlWspqzN0utNDuDWO
RKvGdwFTVVCO1uwP9AFjOkpLQdNQubqup927kEfzbIUCxxbBUL/fhJsEQzQRCiLwa/O+te4yM1DL
m2l8+oyfnYxhaiHh2te5SlNCNHW4CyTZ7PGbsXw/D8JPZWiTv6YYpqXKjDc3VkZKIy1xAD5JD+sN
ldaoAnIv39Q/NXB6Z7toJ5rb4rvdCZNNrtXVJMZECprsVtflLguGnRT0gZgihvuhNkDMrXHM1ClV
agBl3f0iHQzlqgn3c3N/fg25cXSDwrgD6SKpNHIsYVq/KsNtpDyc//uib8Sm0NpMqsm0YMb4slCF
wN28fwNX63PtNwf9UgYb/iy4j3DDz8YkavLGw9FOnui5BERFhe4Y+Dek9nukHwR2UQ/+ELE3KMwh
1/RFWFf08+Q2qKw1qP9SCWKygkyqORj7TPgmIPpS1F82ZrVR3LXhUCEMJaqzjuRBbwvBygk/FnPo
TaOxhHoEb8D0DMYgVyhXvXW2s+wiN/fpMLH2INRW5C8k5sNsNHEbxGQw5ajQlqSFXS1miEGS7FGx
zNo3HLqtQl9Eps1fxhMcc9JWZZPma41iTBndrsWhzN/OO4bo7zMxqaQTDaYOc6D548zwC1FoFQCw
TTGKJXVlUwIgkr8S5XUhwXkD+Amp+muFWLqAUI8njJgAoPcmjFBlkPFBv8V+dnUoQOdXwuuvwAHY
xt7IzNpormh5bLfuwmPm5w+4q11EB/OYH8sfnxggx2TYyTz6czb7aIq1XkOtDOFhhpdJ8Q0qp/vz
S8iPQCcI+gk3EKo8aO1EIfRs31WXhOwW4/9Iu47lyHFl+0WMoDdb2rIqeal7w2ipu+m959e/A92Z
KQrFV5hRr7SoCB0mkEgk0pxkvJRYEJT5GXQ5zqcYiybMWKwodsUO5JwG87ojt8ylmQPnoAIfVL4g
R6l8LZumEGYuatPeG/yKN9VA8Z20UURb6WQO08Yw+5DneLCq6qAg5UGNDc4Bg0VDQ87NtQ+hzJ/o
i3yjkA/hd7xDWJPJvfsviDLJhXcNhzJHMupVxDEmOB8jpRoPg4p4h6TMC5vbapJ9XVXWgz8gaP97
gSl7hJVSxK4Gg/l8am1C8A1qjv0AfsKMtHpY19HIx18TjjJOIPlFz2QJMC26r/i9oHg5Alsl+sIL
VsiHAUUXUdVqIVVpgnWcyt9tGpqxumuzF6l+TWeGR8tCohwlo2rGrktTWPQytkPerebXvoscJb1t
YlZolaEdCuUuRVqPQeDFhxb6HvFlgm2PoSpksl/ArIkmW39lt+hZhTMG5PZFDMGGPPb8YnA6bRPz
j2UByghQeMtlxTAqqy6nRCaa4DbGjE5KF+VYKpSowPUfys9Vd8rCu7qMzVRm5ZPW+DnRGHAGovRQ
1pqJ6zUso3pEN+G2eg721Y/uvj6lJ86qMcpZFWwNzU7DXt53bo5nXWtNZuolJ5b7sS6yBvYWpGd4
kORgDxamumvbTGzbGnY0SPZdGByGpHHSIHgx9HJz/fAxoOgTgaB8HNQ5kk76LGJobCweG74y0zY7
yf7cmNfBVu8HFP7+JZdCHQqpl/XU0AEWtJEjFtO2n7ofYjs//xkMdR7Q1ShyXN+iUCUeXC0yXNGX
t1UoMRRz1edBlwP2R5fx1KNuuzxAkqYJsEtz62PQrtokptKzaixWi36EBQrZwIUuGFEhpmFQITTm
gILwQUYsvvM4U9tjHt4ecxMfNLwnPEKVkLicYrHu2tUtW8BTNw+4+P02ALWN1ZeoVetQGOPfTJPP
UIz1pdQFMgJXVwTaqIBvset7TCEARZB+RA3UVuB777pSrCo6srh/Q1DuTzqmfyVmGlV9DnvZ66fB
UcJ+K0ziy3UoljSUYsjd2AgRKacXuc5pimKLUZssfqf1fTmLQ6kFitokLiVcQAMCxOpufsQtY0eW
5A0RCMgCNMMEp68UgJFE+N9LSOmCWFaNMpF2GGN48Ps3uQvtQmJRCK77HgsUyt6jrWNSdMJYGR7a
VzLLZNz7bhSB2JQUtbHyB+sPiwUcZWsbfRxKkPqQPFe97TGVzG28yAOHavqDtwm/KLNncNV7PSPS
FU19IyRakqM8Am/nndgob0IWW5LhH+tWsnw9u1Oi6Vbo0DtvyA+GljMOAmuB6Wkfc1MWRt6RBd6W
28HDe9oCLaiHfJDD5s5kHDuVtsWwiNlE0kFzrm8SBXE3vngEmeumb1v3C8cOxoPMUwKVOp2nGbMc
cTcfciXdWy9uk4GRkyfqfeH5IFuGkkDUp+s0/ZbWjgMXotsTe6VUJgjknpUZTW5own5QiR1BnJRh
FlcX74xIT9kMebGZYh+IPrwrMf6pIHY5i69+yeKZXrUmCyDqYsZ0rTkEtQseVFnnajL/c1ZkFMmy
0jwseShlqKNmTNMUQrTyex/cCqFihug8HkGmcF0VWPJQz2mjaFOtaCGPpLzH8o9heDFA/vZnGNSF
otXawKcjMEpta8gblPl3rMwjSwzy+/LuR1ZE0AuyLf39HH7jajfk6j8Ug+zZAqMLi1ZCqh+x1vmG
EzHEFaM6WYkklhzUxZEHRiZzOTAyPjOz4bEtfvMys4eYaM/F+USgG1TfsoG4O4VSSaoW8ClOy2Ah
OfYDFSZecuAxdQthQhRw3l/f/lVrsECjrqkmDNVJ5uDLGtUEBlW8Jbt9iniDgMbbcmBd95d3hoa+
OXJpiHgM4y30eZcKHds0dDEswRE9xeisHO86uzRb8GMxc7+Xu/UZi6zzQiMyKcHTrsB7vEWQ1ULe
56TeNugyB9cD56mYSqC7uQcu/+vruXIRf4alzmzbNlnRxCTm8F5iPO23yiqsej/ed3Zz8DEYj53k
vtzCz4jUCZaNPgL3DxDL9+pZc5vjuI12JEZqZq9kEAjhrykrM7A1Rrr70kH8DEyd63yK/NiYASzz
cqOZShLFjRWMQs2sa17XGzBygtIRI1DpERpCzbdiIOC1Tu564koFWwNjV0lggPVSuDTuyBFieBiY
F0Ece0Gpldclp0hdiEPe1laK6eMTakwj/y0Rv3DSCZQiEJ5CDC2j+bSUROWQzsVpaJzBQfWdWxz9
R9kstvqGb02Wi7i2W0s0ykJyRSZEuIdxmaQIBMecI0aVy1D+S9v1WSLKdqlTUuRzAIzabiP4oNEO
DsyBRHHgBrLnB7DgKOOFwZO1kbSA84/G+wc1gZMdBns6YGAGM0dEPOjPdvmzbJSHLVcqijMxitSa
kjAwk0xEKX/u+H5td1njGOlo1jHSVVLLeJ+vHe/FvtEFwlohhfKM579Vjw+C9pgJj3mZWKIYYI4T
c7gLsU5XhKRpt3pEMBuRGGjS0sRbrvLQo3OSd3I0hqqY6h3+KB7BL3c3uahVd/V7Ju8tY5VpDi5h
DgJUuEBa9G1Hz76X25M12yWmy2hO+6I582SlN5gsDtaJ7NQwKPtWanA/7bFGGW+jDguhJSdS9vLt
bOducIdH1KlCu6jqivtm/9/zqQRQVwjxpnY5RxQR8bzgSaazKpR9o9c3VVU/c9nE0KH1s3+Goa6I
HJTGwUAC/FXZbsIycFAiwTr76zt3xqBug8jXCt/PEOBs3RJ8bcmuuYmcEJ1ImqWeSJ0e9OWGt8nR
ZIXe16765SpSpm1UFaH3JYg3iIhnypoZ8TdDJVgM68aCoawb32dG7xuAUQRDtst4nO+amWvBQdTU
plSL0VZq5t6K88G3hCkurLATOLvh5Qode/1sVkZYHQcE7514COPH619HbN3lyT0vP2UL+SCUDQ1f
aLVi9DhIomf4Bd7/gl0Wmdunsql84aUK5RUwQwTZOEG8YJLjq5o3+BZ5Mrgftlp3Tsj9d7oKAqHI
4AJUkCWjpyIV8QR65RZSRUl7Jyfq1q+73ZyzKlpXd/YMc2FjpzyqeIn4F2W6m3lQaYblNonq++t7
xIKh3N8gjJJgIPkvH1N856o2Fe62br9fB1k96wtZyKW58HtHKfH5UoQsqKwyjeyXxvLiVy+kBQBl
JKtRSLiUg9vHRU+9/7MN3mJuH/I16t6YLhILizJcyYCAqqoBixAqae5okyokvzTDF+Eu20qomyje
hNvwSbGvLyJrp8jvi0WUxPkvL96o9aNeDSkYXLN925aMUur1zdLBJY4RGWgNpJwKNGVHCkeKQjgh
dnpxsvuw9a6LslJ4Qs7QPxh0v3g9FprED8DIDxiF4GReftK3+iF/JuWWviX9FDesvraV4NxnTErT
+So0uEaGppcFGj/gb+7QkerVGI+FSTpfYTgCnCiCe4sHjRm8pc/bFffiUGkipyM8dyz8kyoxtmml
DeMzAH3DCLXeqDIAGkdy0cViCWhXRjGNpYAaqNmOXmKn3vzA2LlV7QdTBqHqVFWRdkfSngvROIq3
SOVgfPsPjFAG5W7kkXGL/gnlmCa31a3UK1hu0Kr2L3CpU5dHGWYHRnDC+PRjFl10p3/LN+BNGy0y
QJOzVbQjfYFemKzxWVpqExM1maWqhLRg7/GPJAUc2pw13yNoOIBoLHRYIWyWmPSmYophNmYAlOTZ
7jTRVdC92EcT6wASg3hxNS8EI9u8MCZZWHLYxgBXs83DmW2QaTNVGzEWazgUbnD6klO5wKNcgSiL
hnb0IdcMmouaL4/+yNl1NDE8PrI818SibFeVZEXCy4DpJG4XF9yxEPhnXy5NPhYYkYZV3xJPZBkz
hHQw11IrKESiOMw5/HLCE0JorglBzVfN1gKHWrl4nAp+KsmDUrPCWxnnPPOEm3kCWQwGKXssBupV
BVzAUSvoB5zUK0SssMgTa4IVdyPQExynFAVA123J6kVzhqIr29RID4KqB1SLDIbVgnvYSYYvzCDF
EV6gUGZfbzp96AegSKDsM37NgaXGr38mCOXeBLIU+wIRJGpdrrmNVIb7tKrV4NQHAxNk0eiJVerE
FblKyieiAnN8m/LYgtxXZejz+m6cQSjL0+uiX2UZfDRB+dUWt3H1h/+fOi8yDv2kB/j/cod+1TDP
NFMe8oRh2NbV9ywFdVq6SBknjN5C0UX3pLbvcwyWKrDOXN/v1f0AyzVhusQr+SPeujCeSCrWfOXD
ePJFtEHjyKas9Rcj5DAHQ91chyKrcmHQFlDUtZe0VTui5A8RHv3BB61gqESWqr6N9W/B+HUdanXp
FlDk94VU4IfiSj3DDetr4hE8r/tET7ag0mXs0MpgDyjxAodWtJIvVGkADic53e9I/RivMG70Qwg+
EpQ6W+VNi/I7UMRb7Cr7VS1fgFNaGPr1JCHsgFD09JB2v2PM67u+iizdoBRQK5UCBETQDVEYLdU4
zOlrPs5mXAX2dSDWdlGGeog7zhfJMvbatuHRRbQV/e11iJXmh09bRbcAqmObpX4ADAU179FG2NRk
qjZeOCy3Z/1BgDZ2MLsKhgpLRylfHzWxbmBfouceLlZo1oiph65yH8aWbPKv0U/RTr9zj9cFXN+s
MypluJsEWWeD3K0hOJudMeebTdz8TnlVtbWMC9zraOtn+YxGPVIH8FHxVY/VjJPO5JW3vrvJeU/K
bnVD/ZJynKHIMVicZdA3BEL1YWx95M+SoLUTX36sB1bv+boSosQdxJMYm0WX09Ul2LZEDeGWrkWE
K86cFgWEUc6smr1kPyGK+A8OXUvXRq0cSipqpUiypfP8LVgpXPipzFTLuiIqqkpo8lACTZeeaWJp
TPxMark98Xf7M7Z9m3si464lDyNMUPwz7FkV6sQkXNj4BSRlEBs5RINChkU0gvugCsyxedDFl6Gr
TF0pEIVlBF6ZIlI2EGXVYyz1ELG2sx+kczm56zeNmx3iGww83kyb1PqSV4lRuYSGThYu2D66LswF
lcQUZG4u9pnIc86Q6mDiaHiVYYBXVXIBRam+ELYDpynwMwYVNbNVbgb+aRxYlpH8l4s9W6BQl2Ws
pgaOGFyy3hVcwY4QwkjfIivHGLzMLi1jy0qKr1+bC0RKS8TA53ufIJK+4eFZdBovPWVHzuK3HSaC
ZGh/K28Kt3xi7R1LVEpd0joT08wnotaPdfY7Zk0yZW0YdWOOcdzrCYmUp5WyjTKMV2pBW8GlT9et
76qth/IRtitkbOkuVZCDTZXaQy8S2Ps5ulfDxtHibR+weCpW5VkAUVdZo/dcDC5AONKF1psY0noQ
iBHu5poVAVrZGQSX0AgpwPZqFwwwfTBJ8aD4iADtRpeQVYY2RrKhmhrP+NiMd4E9f/vPiwg0HSQ6
ooYRgHQHZtL2XBc3QOzj6KmVNdsI5YeWFzYjc8T8ilVcQtGNlzXadATOB1Rev4ZDYGZKZYPUyUyU
Y9A95RGL331l2z7hUduWdtE0lwXwKg0uh/BqSLqpjr+vrx8LhHI4DE1oojkDiOAfRQx1GvxjN7L4
h1Y0/ZMklJ/hl7U4cgZc0GzeTMWbIZ7q4NTKL9dFWYunfoKhDC2nBSAwnRF/FD3/SGo7tfvg0DqY
zmD590yyDZZQZGUXHg03o2qwJ2hCZwaarXvyRwOmNJvDa/WeP5PQ42TmVsIQc/WMgTrb0ECQR9I+
n3GHJJA4Idd0S453k36o5P/+LMYA+fP/p+TKfYzbbnhdt2r1vo9OWsgK2K5E+j4BkIVdLFzHJUKM
79ct5aF5Tn+iGsbRnOG9fu62GaqNWCUdqxq+kIe6LYQRFkEuABfF27ByWv825jZf0TwDlIW8auDN
wFMitZiUN3QofLDSzjJeBRNzIGy0nE8YMqdYoJa0GHhrSwgLKyHcDYdQkSiZMk7pwzhRdCubHP43
YexBttqWjd3kIomMqR0VE5L8S8q/EJeQ1KWYl2km95ysW6NhqscsNRH6cwInsWKNjJFyi4N44jx0
6G2Y73Nig65BUw/L0ZAK1J9D2nA7WZOjfhCjyI8oY7ZLj+X7rtWmLQWlM0Ei4ewEay3O153giphA
BFIbpGXmjxIxjtljtWq1JAUuqA52NukiLVM2Uxikk6p/lDKS4diF1W6SA+fVHkaHfEVTl2iUpk6a
IeRpD+kGa/wglcV7Yqs5BbIzuVcxciRrpmoJRqlpERRRoMYQrVBqN+4KB6UH7vWjQPb+QjcWq0ep
pRoGYx5ngCC1OCnYEAZ3dv5F0Hv1xC1wKB0slGlKVA04nNaAzCkdbH6M9uI0O5kSnQypUexqkE9x
JppGisojRXZLI9hEOSvKv3oOzx9CeyEaP1T8QNZ0Km/GSjWz76mG8gWn0VhDq9YM52L3aFa1SNKG
3idLqxblth/bt3bgrSRjxXTIDl3uoK7iOgM14cWUnhK1PToSvLqFNhND9e2+8Obqu5Bu+OK9kBn6
T9T7Ghjl7uSpXkvpCCsWo8WpidBbKDxxqGHUpZpho9d1/ywWUajFLcdhLrGaakCKJA+sr23MOFtr
oTB0PpwBKD+gMrhyToidirf1lqR7Skfbtd6/iECs2t8FEuURFEWpx0IKUdCY2JtkKBte6g6ajwgH
dWCzrhrWylEmKu0zVPJxEi63KNvrUrIdZ1aD2Lpqn9eOMkylOkp1FUIipUCMt9a0g4S8j1mk2d11
87R+myzWjrJPUxCqTRwDKdyqu2oX7DSrc0dn/ojcBDZr3Pa6OTwLRpmpZGqrAikH3SrLxyJ+8xOw
d9eHPjzO/beyeGTylzHOEx0GEyS1bgVynShNvheKzmtS9VfcjpE5dT7rQbRWebhU+YueUkPvg7wA
2nzqfv9P6VPNrDA/T3BIkKhwhG/X929VF4mPxYN7ANyp1BtskpROU3oBp7jAXG/wKHQjq+d53QFY
YFA2KZiHsW5jYDSO8irZwW5GHTzp6wMf3Bf6+jQRlRKiriqoBLmIj6YciE6UTISCwFvMI3WHBoS9
YlT29XVbPWBnGFovAt+vKrEFTBz+mGZval4HhWHKVy/CBQS1NVkeooYQw2assDJuBKE8ls2MaFec
bYtKas26b56uy/T/bNQ/a0f33usGWGKaBGe5tP074hnqdudm2w8ryOZ5WrW6C/noC6QJ55qrIF+D
upb/+YX6NthWeCQFLrOaZV3Rz7KR3xfXlSzPsqRy2DCwWB0Ul/jYnKUeOjQL/jVvzbm+miwNIb8v
AMtZyjgDVB0WVw2J2aWZLerJaBb6f5/4DI3XRU0UZUM1wG72GUgqM96v5Qke77ztxl04VaYRCqZf
NFY+sYgFVqVagFHmXuZnfpL6GfZQCDH36q6WMF/3v7OVf5aIMvJ8UythmgKETx5y7Sf8NLsMfl3f
ng/WxwtP6SwJnWlrCgTcxJxHMOV7N+GxN3iYoIOKHOW7OQdmdBC8OEVczzcJK8l4Gt+NW5YjQBbr
8hPQYqKj8Z4YyM87p2Zpk8wZPkFOH8TgPZiOdfwwgy5bzzy1/UKUFHpyRqPcDk4w/CYnZnieo5dc
Tuw27E5FEDLCK+sewQKH0kelwvSZUcXuDZNVbtHPYiVeI5lksiGZI5paydv1rVzXybNglE62xtzq
OQg3LF308uF96D2xZWjLqhuwkInSSBnzj7M5BITf6vuYFx10577rRr7tM+X+j6Sh+2TFMTVGvSPS
lOh+Fx4E/sSzKp3XLf1ZHoO6W3q1SRWw2sPSv2fPZJOyo/qziE3ljpSDKgrjrcBYPoPyAHJfQOVR
BZlG/altVbOdtnFwhxuMgcPQBJrivu5TrkgITtKiypQPtZcu5rZlzKqjYuFQl8lUdogg9sAp/FvO
N+vsp8HK864/f1ANjGGxMqJ7CnVcy6jjVJGEQcP4YDR7EdnDWHzKkWJrR0wvy12u/1FMrMNLNv7S
JJ1RqcM7hN1c9g1QkaoxRUu1gl2+IfOGp03F8G/WleIMRR1bVZASsCvj+V1y8yYH90KUfcsi2cRM
YIZarPvVi7Wkjq+S91w+9pCqd3lQJIJwDRw4vl060S3xQlOP1cG06ruhqkJVJVQkq3R7vY7hAahZ
hyOfChh7PVcYa1ybVXLTcwfJZ46vXfWkzmi0yUi4LgtT1E3hfRB2sLmZk54Qn50wO6m9qZkB53Xr
scCjrEfMhVVfJCRWtAHRw1batJvokGwnzK0NHRZRx/rmLdAo46FhEKLCkzgAGYGd3Euouc6s4VZ9
J6xQkZ1ayuMXLPACkHJMp8pItfpjOcXHsXLy5k0LGLrPXELKgkhlFWBwGoQS73obQ9M29T47qCZx
RTlmwGHdliwkIvZs4YvqOTcUPIl0tZxsIVVg9/50K2eVZgZ86PCZ5BnF6FQ+74Kr9E9FpQxZhwok
tL5CVDCCtKBfEwczjhFf8c32pvXiXw3L0Vk1LAtpKRsW9Gpv8AMAg6wxC/UBc5bNPtuJLYNDg6mZ
lAXTAk6ZWnIO9O/iTrRk52PgvdW9ztZ0yOzcU53rmkm04sI6LySj7NgUIqKXNwCshDsDwbDu7fr/
XytUQYj+b7t1MWgrjoQUJeVYurpDdMriTJJ4MZwSSeCn4nXAvO9CtAJ3HEwG8Oq9swCmTAry9yqo
SwE87QSX0L6VDqmxICWJrKnpqw4qSmKQxifMKrpBrWJvhH7XkZAVGvYmSwe1NdiGvOK9sTGVCwk6
+f66cGu7dsYzLqaXJXwToZsdMZZQ9iCmM0asYOyaQ7KEoJavan1VjElIMZG+BbqTVaUpSCx1J3aP
1r4lCGWIJWGIeYXIIZx0z3Djhya2lRrFgmjtdsJd3zs1Uy9YmJQtBqGBkUwqMI3Q1L+XWxlcqSBX
tKTS6sGhRBhzr2/W6qGGcQd7Ht7SoOijEHNkvaWUG8nlJu8Ee/DIdYOW491sIfGC/lX1K+qxAKSu
ggkTYjtDB2DTF5ZU6Xt1DBhu3aoGkvo6A04QWA0o9cj1ftSLEu4+4fYo9ZvOd6+vGguAUo268YVy
7hGDAAEVRn+1rhRmrHwAC4PaGF1XfL7msU7R82QFm9QNEPu1ckzdESywXGCSA+thuXpLy4t1o7Ym
U6ZoxBQ4ROp/E6sUn5TAnO8ICX7xELms2tiPSM3FAVvAUdd0UJc9X2N0lZX8Lg8T2u3J+D4yyDHx
ROHjAc3bmNCdMQcyr5qPBTB1RbfzUGeYnAp3FUOt/KYwY3kXC4wNZIFQ13KlxGVgDFDC3j9WMPHx
Jp1ZhZZr14gM1g5R0GWR1D1+dnS6waiyuhkQOdr1cDXglxKv1OQ3hs2iX13rBsQYsDMWdftPoc5r
mENLnkqSa7jz3rgRt9rT5AowhihDH0xWPyr5j5f6cUakLi4pkFrQTvVAjApEEqfy+zxjONiY6KlZ
cqqy9Q34d8qYytb1403+8QWwbiCwrurI9XywjS78xzjtwxQJRZKKAxmDm3nNByV/x3AVVzVkAUPt
XiKAmQSDyBAP03yrUl6UKTdljVHDt2pGFiDUttWS33JB2uFGGW6CbpdlLHojFgC1S22edHVLFks4
xb2pTyYpVq331at8qp/zG9Ac7RQGrfyaxyufZaIrLdsYvDQJ2q6QpdpF+U7VZEuvHC5iteEwNkii
7pF0mkPdIGuXcbfFAHLLHFX1rDPMWD96GkjUpxh9XGP9itqEBN1zaAlm4fG3amhyikku4dL60iW8
WEHqcgHtf9FWEUCrKjbD/ilgJYzW/YoFAnWXNJhciH3B2snIBjitaI6Pqdu++aE5DsiGxRvwM9ra
z+sHl6UYZEMXB7cctUrXDIiVSImbyLeRgHmwvScxh1CsGt6FdNQNkgyJKk0ipOvdweHMzus34w7d
mXigf6VzBZnKf6wRXRymVqWY6BGwBitHaYBqpafo2O6Uu2Jbg2GEu00t/8f1dWQpPmU0mgxcv+GM
dQyDe170BP2lHJ3rEEwFoezG4Jd66WfAIPmwo+ggCWG2e1LgKbv8JrC/0CC8XEa6DkzhQNOJMXUw
6lFuKvKJy1HwoDCsLUMBZcpizF2iFoUKEL4sMLb3nlNKMy1/9sO366u3ejWedUKmHNBYkCKe76AT
Qv6tiitrHm7H/qWtdkkY7QSd4cqwpKKsRVTyYizkQOPLd8743lVbsK6YKWugLkslZMpmqA1G3E4h
Vq9TzOCH/Js8jPnt4FYH+SG+IdkUFmcDSzLKYGQjx/nDAMlAFnSYp+CIcoubtFX2eC595d2z2DLK
ZIiR4ncKgdKFb7O45WbWgWIcWplyJ8SxyQOUveBWBH8VKjZINKOwDIyOvueeUN1D6qY73mRNDWTB
UrZC4dRmbmfIpYp3svFcKfczxwpxrWsGoZHHbF0E0GgOxSCYQT/UAmRSzAjUXIkzv6RvndscBCdz
Cbkwi5lhVawFInXCtHRM0rEAYiEcB+6XIj4m1X/n79RIEvsfqahzFafxmJZlA31H5trkszrapKr/
1GtFbV+3F+TkXHi0CyTqZIH8OY61CtJE1b6ojhzrscPcILKci5u357Um8EcC8HsAi4AKHwYvBMSt
ue/arvdSjzXlZfXkLiSijlM8CE2rcq0OZr/ejJB2jfac3Js5OjuvLx0LiDpWSK1xE18TycQRVCsJ
Wjk9jfMkzGy7DrT+/F6IRJ2kMQ/nOGihDtKDfvc/ygfkKAWwPsj7gZmPYik4df9i2FPNZ2D6QQ/x
gzpsg/ipLRlxGAYEzTAlR3PEZz3R7znYxYbkVHPsBnHIUG7GDtH8fUmah11OXM2GG8xOu5ELyZrT
jZ5tGRtEtvrKKaJ5+rpOm+cUzWRWYqpPnTPa8yG3K8u3ZVs7mrnZoknki3fUWS1oQpwyrIuZi6Dp
fH6rtqiEmuGyI2cdpkzmKWLUrglImQlJwIC4kcdKVk5vS26ChgD/sXENT4ZDVrwwlnPViVkIRtuM
ukgiLsByBj/qLamI6jfzJsTfEM0WjW144iG+U/eBy6LOY1krjTYeWSWBewCK2btkKEPmJDsQDlul
E96QTtzyF4uYd2UUxCdTT5O5KGHdgIIcp60rZ2tQwEwrfFODbQaO+uboNzbfvxUcyt2z1qrA4u0O
/L2/D/xdF53G9pQMr4y1J1fLtZ2mbE3bKmIjC9jpwhnRYIphc+iI35cOFt2un1KPFT5imQLK2ij+
UBVjir1WJ4er7+QZIczevS4Uww7QdC+V0KDzglxyVWlx3E7P7+Pu3igYRm1VeRD3R2eHJCsgVKdE
UdPAT9QQMK3ro0mMsBbwt5ixu1eOIKhCMCypvOuCreapFpB0k4Bc/g2pH3mwcKWoDg9P9QYz5XtT
QqlsZ1YOKxq85jIsMamnTCdKaA8yYHa0qTpWFTLeasiKfazsmKSqmqapmgCyNrq7v5jkuMb7Fi6r
WaWm8dqY5PDLt8hgjsjm/xX70ExWcH1FG5e4dDmrjuDsXDfAjYYfhXIry/czq+COBUEtH4q0Ag3s
Q7iUyGyZyFXEwkxZ5OxE1ahTDGZ0AbziCFSS4aj4feF1xXHI93IDEH4H1/GkOYQ8I9yxXklrnskn
HMpaqEExt5wOnPZ1dqNNhfl98Yv4ztuZa9isdvA1bf+ERh2wgku6TFZgK59btz6IMM79/h09OA8k
NBDv4qN4zzhfK9ZwiUgXRxbZ0EszOHYs+Rj8wKDKTbsv95jM81ptcydyZVZqceWe/YRHKUfQVFGk
1FjPvwt0kmO+lzGgMnUC13hkSLfitnxCI1+z0BI+R+A+84kqOsF9edtYmJ7Wv3C47jAT/Ge6Ed0W
VRjdfmSNVGYBU++bqut4KeiwrHkxb0OFt/pRdMakdnijNbmuYISFPzqYrhwHehR5oqEPNUJcCcdB
tEKUPKOu1K4OxEKynh+rx/t88kTy+2JNcdFwateRk8d/M5oXP9LNpn64vnGr1nGBQX5fYCRZ+tc5
0PvviX/DFTvjx9Sycs4rdv6TdlA2RB8K4CBuCq3ozDD/pTHDOixtp6wH10hjWoRQA78EuaJJXGZ1
K58KWHpUXxp27V5fN9beUPYjEf04nMhpjlEXICu3aBFO0+frGCyTSOcgUk7p9EiDrlXO7MoWKdMq
LP9ADHD2wDLA6xLJoC3CoFSUhVDapstzEAaEw64Sjqqwn6q71mAJtG4DzxiUtgX5UIXaXJBue7g0
ZpaYoV1+NK6ii/tJ+cZ8bLAAKcUb1D7KNBWAvUvozsndP5o+CusIt0S4YzWvstaQ0sJiyPkglrGG
XfmeC4nt94M5hN+uqwULhFI9QwmkeOIBkjWHRLMG4aAMzh9B0NWPgeDPXUv2yahjJwkmVBdXjiZX
5p/BUFeUwc8QJAFMbYgbvtTB78CZihaw0ofrxuEftaNrpRO5CdMxxDkiDOpgP3XLDQja0C2V2P+i
9XHd2OlolEIcEbOeqIMkT9OM1zSRylURYql2ILs8SjeVHd6EmxhVFaxH7voVeAakTlXU4gEhEw+3
ru5E6aGrbvJKtZv0MeNk+/qO/T/X3xmLOlC1qvC5opPrD9VCh84bN/5BRnPzrnD/hQ/Dkow6TxI/
N3qEVlJ4FYIL8+cGx+lbdJfIZuBpHqE8Bv1I/WuILVYmhykodcpKWQPHfIddRDT4f22D8/1o5SCX
SlyW6V2re8D9+M+q0iPf5Ljqkmwk521TTCZer2ZxF56ke/4hO6BbHLP6UCXFzvqtLi9G9aqywqMG
ka7t78YuMDCWGxmeB0JcMB9CELNGv8Bl6iS3qK4WdsQzzd5Y823WnreSugAmR2jhdXToNmy0NENU
JjXlnWRHd2RmkQrqbBIa0d9AmcCwaOQMXLhtC0TqUI6yiKF6BUQFebs9tkiNTGac+qaks4za/yOc
TgazamhNp/MIWRjGcy4CCrH8yUItN67trnDTzNE8OCNgX9NutY4h36rRAR3E36CU/90hx1TzATSo
GJ5qpPS/1OuEPTsjUI622IBcRlIg1my0r0h633IKyLrKnjXUjuzE5U6dcSjdSJMuiJEJhFKKB7Vw
+emGz7fXrdi63p8hKGWQ60aefOIVxFVsG9mrlO1LWBXpV+n/vo7EEoYyzVIVp1H9QQwsHtp8q2rb
mUUks67ZZ2EoiwwqpiCVCwgTYfaBMfwKJOScI68Rn66LsqrXGqZFIMj4MYmeAporv82HMiXG2PdC
K9vVL+XGGjH0K71LrW7PqsxeW7slHmX89TJpK7WEIgTRYIHo7C5Wp73OdYx0+honHaYon+WiLD3f
D100a8BpbcFtkNDkndByZzN80BxCQtZaVvIt3GUv19fzungXJczVDFregJgJrVUl22jy30E/9m6d
jD7D/1nTkLOAmMH12dqqEx9FQgBrK9X1rpElq5xCL2+052Qqki+4dEssyg6VbV+qA8Gq5QixqNde
fa1Uhjxrtm6JQVkiLuPbpJWJIqLmsdHn7Tjy7p9tDmWEZDUETQbR9Si5ycqjvgmYvaOsXSH6sbgD
db0WZ6EkK1WFrsaHXoDxA/V7wOn2dVlWn5HL9SJfskBSAyS81QSappwEV3OD3XSrnggPaInO0YYR
b2WpNWUlpGpKasxzxO2H29WI/o+0L2uOG1ea/UWMIMH9lUuzN+2yJPuFYWvG3Pedv/5LaO5YFITT
uKF5OOfFMZ0qsFAoFKoyFW/Gdct6FJgkcgEmNihhAWZRmrmMu7dG0T0BO/5Bv9agaJCelr1+iCrB
MoogmTDRdWmYDzSDWLXOCaXOKYTEH3QjskefqRr0uR6qIp+ICRcjXRd1QZnEfgiPHRjB2hPk6pzi
Nj+KOr7oZ7gAxVb7a6O0KjIjs54N+dtYdp5RNQ9NJ33X0+lcG6ZoXpC7eu+mvaXbGx8kkx7ZLT1y
Qe4U1Kt9GEgbXHYKrudtIJjQk+cwqcthktQ+NpCLipfvyCUE8Y1+5UvrxsQePW7k0Wxp6nDQdyUe
01Sa0wl7hvh7dmMMXc/Neq2p3NRoXqcjE9NvXAieY8+4HTGgUa6Othd5gxCOCUYm1UZuJ5j1r5JG
eLD9Gc8jpS/uChD5AhOPGg2UcDV9GdEwQYYXJpEom8gRmBBU6FqPwQz8vlXdtvL9qn4fhTc2EQYT
gDI8VC2VAYzem/wOWUMQpg4EJ1/knY5BvNWlBOO96f83F2diUFv0MSozCBBa9bcdErcxiBMZiXsZ
RfB92JcKO5RNqCgApTdeFfNaKKLAmxZTN3GOVeJOymTuY/D0uyO0U1+pcAslBSwqp/uuHjGvKd5O
3G2rQQwUIicGsT+JTzTTqvU9gnf7Ih/V3QCSWdo+PvpUSc/EfddAP2izzw/ZjdBVaNz5FDI22Iy7
mwtUvWwaMujeitB80LixV56oylZ2ox8ufzt+lr5BY5x/AZ3+HNHrU/K7B1mf5pY3hUtu5ZvBW33o
1X4TTnfRkHfJPmYrNEOXrqaBE5/S6ZkKWlXSX9OOXuQxfBX6/U5It8g9vDY2MtsgnExbUjQgSopD
jrQ6kxhgW3LGX9D/QcaOfj2MLmnXLcjHBTuQGnPBWPZVd2q0FLR+gMZR49RdYCRPOjqCiuHGnu6t
UtS9x00S3y1l2avsPI1Xm166M5AvdJgSRe9GXoFNQvCsxQ1nGxzm7AyXLI2kAThxGAyoqTX9gzR9
5XyG0AhGCynJPltt6tpVAalIin0Q3sR543TGfS7spOMasgFhzk1wSNRaEWaI/XEV7eQ60ve6VJcg
1NEVQSrA9cINFP1TNke0pYYoXaeACtv7bt5P88uEYc2o3g+Q6L28q7kReQPFhBA5NqxsQIe+q4Hr
Vr1e57vLv891s83vM0HDKnpZzTL8fjT0TobvbzSHSblGM7vAENGaMbGiTZQh6Qr4QBvr+6ECK1BM
6SlyvfXGRnrsc/VLTkepfOlo8qem3r4sdDW1InwkBIrlVV6vLSFVNd/n3jGYzbNak41hYWDIyjGX
70lzZYgEdLnnFwoC/5rBpJ055qvAGQqI5S3cjSe0JR/6QDQtJoJhdo++qF2NkPMvTHbVvvFDisbF
RQvG7JxiAYnXqAKmt/dhhc0ZBwMmky77NLeoTrWN/l0zZtPg0A0VTcWaja/m4BhHiA777fPozG56
r9/JO1pSFz//iJaQ2Uphuw6qHL99qTBQ9/RL2aDYFGXsIhhmI0EVlGhViyW0a0jRrcl1gfKBOeNo
kGovx7koV9Y+LWNRdVv06ejftQ1667CEfQTcobpOAaUq+zURdSnzo8SfL8f29IbJBEUNummTOLyq
0TmAF/byJJuGN0MhKMxL/7KrCBaTbe5dOyWrZVMyoV0iPSvQIne1KD82Xb0vdeizrPq+U1DltJXH
y7j8xbRQNjdx5TcJs5jFZNiDasNORUsdLUJ3pP5SCrnTBShsF4FZZvqspIi5nV81LvGrH+B6kZyo
esuVukc6+zfJjrEKNiD/K/6xjp1sLAull6oIuHOPhOVgQsQ9Gx8qqCCMvSXA4qZl1jsWE4KzTIsU
ncAtjelHPhzDeB9KPyrtpJsFuJBERQDRijLRuIwlUk9mgjYG6bYed31/r8+CMhr/Rr6xiAnFUqzX
49wAQw4mfz3/Q65IHis0iy2/RDk81yBIE8mmqSE7M+i/b3a12oVlY0mW6ZZpOZzjuA69HDQsR1KP
6f1ln+elGpasI98yDF3VWeHpPjeWRaHxcSDTedShlRWqsatN5C42yr8vY/HSpg0WG0cqkk+L3WJf
Z51+7Jvw0Jml4PWAt3JbCKa2jvYFMzVLqFom0rWmXofVjaI+X7ZCBMH4dlOWurZCuwqNOY9m41vy
k9wLhu9EC8U4dB1FkZXUWKgZfLLR9zx6uGwCLxRsV4lx5i6rLalpsUpR6FOylnp2FvXezjyMpruX
oUSmMK5sN5ml9BlMSSbL08PCl+fZuwwh+iBMYmHhoa2LC0AYa7O3tSx1BvA8dLHx12UckSl0VTe7
slOU0ZIT4ES9tcvMfDdHicAU3sm3/TBMGmHYcltUBB9GJvljXhuIn6BdiAvVWYs0iCPjXA2KM+qi
k09kGnPyNUO99OMEXDicqqlO2w6CE4H/kdDLhvumDe1UZvHm1M7aUMOJMOk7TKEfk/DVtjX/K1/o
HYRZvtSMVVJ19ACXr5vpWcsE9zLuKYC2kD9WMOskm1Gc5SMAjB+9N5+Lo+SSw/hbcXMfbQQCZ+DW
5TZo7Phys+ryVIRwOFrUxAiAN5706x4Jc7zPds0voUgH3wv+WKcxwVMfoUky0bNgcqffstvd5+AF
WmpQZk7ecu4x0Se8q4kgmWBaTOgUbSS4RQOBgja1T0ZdCDqvBZ6nMcHULFdrCVdYVZHlUVMWH4KJ
r2mV/Lrse/yD9H3xqKXb6DAWUG+mrpGXsp9ItZuOhheaIBwdSsFeEkFRizdQ6AgwQyQ9iBJSdSUt
ysGw1ruik67iWhWcFCKP15jgqlfVJFUKzEoP/ejEbnsTHccCemCR7od42YPs7uV1FHkEEyiGKCnn
kiYJcf4t7jsnjb7y9rXdVkyUqNVxGYsFCDMh+xq8gU6dla+XrRB9IiZQVGoYtfmEZetnbUfM21KT
MeEeO2sm8G5RkGAroLNsxaZGkZLW6T2QwV+BjdjNJij62MEcQLlIEGS5F/nN+rFFUCjXF1pHPR2q
Wanuglp6gqBPcmz3uDa1oI9CMwpmlCAskexEM2WCddWZeJG2yWzL9Io22g0aAc0RJCNdc9/rVTCu
oSjpp6GBrS5vLWVCR2/KjQaqMlwsrpqnFmxLsWe7xgPkLPycUpkIXF8QqVhZMGmCMEw5wDG14ZuS
PsrhlWbtLvul0F2Y2JFKo5nMJkyqX3oPxeWgCMJz9zr8v758YWsh/SCfllAhsmWC7VZWZQYPnCIW
Abu/Sd+WJr9Fu+/6XLhd5LU/KbddI4jCvIuntYFjwlXWjJEpQXcNN+ijnstOlf0VGb/QfxW2L5Zo
yoYbqjZgTKgq4Bu2pQJsLiSfLINnzetXXGIDwcQqNY/qQU4AUcvyMep011wjL89Ej2LcbbWBYcJV
WOTVHIf0K+mZ09W3a0i83jxphiCB4uPo0K0AxxYkTpgNpSrDVBoj8kyp2ZuT4nRp5tQVpmNbUbmR
u5eUdyT67bZnpNYNIyS7kaxX4Eq/ieWbqRc80oiMYVwb8s6hpNNkXQ3Hp9ZMH6zecC193U3j+pUL
4cYaxq1zuRh0i17Y1MX0Co0cDCIiUOR2WFsbDMab01SV+nBF9JHqYd/FUHieUQ0w85tMQV95afxM
dONWttvzUjS/o0K9F0Qmml1+jhSUwlo3ZFNms0+7t5d10N/eLbXfhR8dG49m1rQsLKIh5H+5dyjm
FKlJHWJWFFARJjSnKLqTlGmX140fJb2gOY472Wgp71iMy5NGNpa8ANb0ptYWv42o4f93hTu62WO+
rzEA7lxeS67zE0q4qcuWilnbj86fxTGEH0YUq+z5ZOqDG5V38iKItPzMcAPChCZ9XGsjj9/qmO0Z
79q70LPO5h364zEgSkRpDv0kn7xjg8ZEKHVtejXGyJ2Lt4PRGw/JMQnKxRk82Uv9yDMEeIIVZOfK
u6HDGIcMuFRTQAdjnoq1cYdoEIQQLgwGYTQTKm2qzQ55JSaxrNLA9WfMwAccas/SOLhhIXRC7km1
wWHiR2INZVTmMMe6mnxcwAPJbyan8SgtG1pWHnJ3/H7ZBfl+v4FkfLAeh1yJqQ9GTz3ov9GQ4+XP
ZuEk7uBVj7TtHrJjXyAJBrcz1aHTUMvEZeyj49ugTTNkrUecTM6j9FhXt3D9y4bxPtkWglnKpmsK
vKhTiPheqv1ove6/0NSgySpaDt/aDnX2ZT7roqKsihr3/uJ7m4TlvqzGpyhKUq8ZSR/EVdJcG5og
UNENxGwwjCURHImWIYNzibn847jMEzRq4VJ5pLq7VIUx3otbfzihV1MURVZM2v0DWvSPXyjUCzXP
FpzLRYFn7SUAY5+NGZvwC3ImH3CYEG90C9FQzkZuJveg+p4dOVSdCE3Q0mj7lz2CejK7cluTmAi/
6nNhSBWg5FyDjOrUg1y2zLxYh3J2PvkW6Q6XATku+ME2JrfBS+pSDTkAM+W7BL5eda78MhWEJtGH
YrZSPettO5t4g2hG00mi8YhZ0XMZVa5ilAIoTnSCPZALhnYVRp90JlRoZl4neQeoUQfVq/kgLEJz
bgUfAJijqo/UmCgFACRcCSKwOJHMqTCPPtmLIyu5o4P9/fIn4p2OHyCZ86qpQJ8Hhiw4BdQPqCYA
pLgeaRtW4cknUcDgBdstmiF/3FVWPaSxmcLAzs+uKav38gNqwof6NB8nxHe3uUm/ia7ivKvkB1Bm
K0MbQFPLDKDhlf0q+8WdlTqWZzh542o7Y5/sWpGcKeFkAR8gmV1tt2Yhd9ROzA/76jm6UxInXnbr
LttnP8Bg7i7emnsLmnN3xUNCW96uxFoTAnc1mP2eWjKZMb6HP0I7m8uNIlTOoF/rc0D5sx8MZn+X
JtS1G0J950hnpNd9/dadKNan4QYSlSojKlChJuxxScIlasxGN109wfho9qhq4FWTXwVbga7HJ3M2
KMyJaWWtPbadYSL5sALc/0+ZmzsFRr5bmtoLWatFRjHRxATvUDGPMKqMZbw6dftY7/x2jILLZvHO
S2VjFRNTLG3KFrUCTLbelKDnMjD1KhfopPPq4aqJfsQ4Bv4bIhNSYiNSczwYm6gB9G403k+4oynq
VWYfVgzMdYujk4fLiFxPf7eRfbBNrSRPMSYAG+vXLn8Cq4jAJF4tUVM0BbrrSAlUDGh/DFyTpvTz
LCn0iUO6sUFiaaKLP/WMv9628jFyl0exnDzXrA0os7+mcooXWyLIDeyjnd4YkiCV4gd/DZruVPOO
yOyEV5cPXRMtAEib+e+q7u7kARWcsr0ZI93V1OYuXrrzIo03U5P5ZTke9UL0mMO38f1PYCKl3JST
NPQqdoHhN9LBEo0fin6f+XCWsShN3FBnLHTXVjp/nEQ7jH/AbJaR+U5LmBd2XGIZpcFRoWdJm8Pn
Au9fUCz8XkO2WMTwonA39QaRSXqgdRNnbQqrot/9S/OT0qnGO/k2uusmJ34ir5SmWLvPgwGcf6Lq
r2hFmTDZamVbqAOwifaYLc+SaFiBV+DBXnt3CSYwDk1SdumE5YwPVqB60D49FwcdpAulK0xIuDF/
g8VER92yrNiiCzkdZXfxOxeH2HPiYg4DXHfJTsS19z/iyLttTGxMo4oMSkbx3DBYD6AVOan3RUD7
z9enHoQzKBzcijiduF9Mxz0T3dOg5GJr271V14CkWZd2DMsbtRc0s3DjCBi+oB6l04SCbUhLagUM
SpUMgOOMwTr01Wd+D+FOKSh2ueGKPJDrIRs8tjXNtqNFzlPg9TsLNHdVUO7NIHrzEGH2SAMQmxVs
sdjscS1qdYmAZSsgdOiCBlxYqFdhd4ObKuhC4euK0DomJEZLPFu6vZpvTbv6vgiWmxWhpEcpQlRg
5H85TAz+4xuyzew1dTXkskB/F2Y8/8l5QLx1XCAuFfuT87XvRjTc31FI0j71i62rWrbZCMvyBGtJ
S4zJt+RsBwPGLoQfjuf1hKCTl6IRiz2ypTWvrIJ+uHFXPsbu9K0IrLN9RXb0Saw5kb3oceJ/LOY7
InMOyGosofUF5k2uaTv6jmqQKffKcaC9kkLtP17+CNZ4TcdgEh6s2H6BNVqVbM1mHN5h7mSyq4No
L/x2ObHi6eBgav8dhDFp0FMzN9YJKf4PC0xIt5R1o7zB++nyV5c48o0eTB5C8254/tr320AzZ9wY
Z3EfpbBvfbVvZi/9Hj69MTB6xSFPIDALKRnhF+T6zAaTOdskO+zndoa5k0u1E+pd7kW+dtCctwPh
Jtp9gfnpw/oy+y/SOyTKEgDT9VqarrNRcSAFfPkj8iok22/InHGkQ9uA1GEhJVx8s/RkWTe2clCj
vy7D8N1/s3jM2QblqXCNKc7krrvVKz3r+6sakF21m4Qcd9xKwsYotp0gilF4rHKAtc3BaJ30tvCV
U3aVuRhGgiJZ+pMOktWuaNKBm3kRHSedRbXtPz1ZQN6tIhL1yvk1uZ9vtav+/I8QWuN1qaMue1o7
qSA42KOj5iAiB+X65wad+ZStjnfx1YC79OpTK73M2dPlb8h1lc3vM5+wyMmqE7rdC3V2dfLLlr+b
0sOEzvbLONzY9Y7DPlvUY9Zm8QicBiWD0TekYy7iNxFBMOc2REnUKbcBUcsIVJHqpNK1PS3+fzOE
Oav7okoTKwaKtfyoMTUeScdlFPWN0yDwKQXZrBZzh6kN8F5nOq5mhvGixhCz6gK9OEXxqbGI4MPw
9Em1jX9bTMCXFjNu145+GQNPjsatEe6WJHKy6HbCxNWamU4sZ64+3V9eR5GJTLDXxlqFDABgBw2U
DLU+36hm6ilV+dBnmqemo+DdTGgnE+kL3HSh4QlASk9LJ2ujgMqF0Wney5bxw+Lm6zEh3mr6dB0q
IHX+5Gs+7Y7sjzNKj8Uu8kStHiKvZwJEY2pEwTghap3D4JImAVnVb0WbRV7CSYpN8PqCHpmgFo4n
wY/lEHlsx1GJdA2ku2mPh7ougJCtm9kBFR5OhKTonOvuBzjGKZe0GJSlAhwdFf7nzQfdauLjn2cW
8lJYZmKsxvhEn93jqSuXJ81tvXVHftYQVADdO9XcNivQ0IZfWcYNHsumEYLV0jBm4GkBxMlULzrW
fv40++meFhxFpRYe0TtNu/817+3ise01QczRIcerISOO9jVUG99eO0e3Nr3B62V3dhXX2k/71B18
9ABGO1FzNe/UtsBXR99OLAUpK7PrSGFlK2kLmiLMnpcDelcFiYvncRV8v9D//tJg3QdIZvtF+jja
YwfI/NBDH9uCZo+2006i2UTeNgeOigqhqWsYwGHOm2XRqsJa3kz7pwk63oXnAVjY5ruvtBlALUwG
LYEJCj5dZQ5q1aiSNq6BRnKve5LATwoHdXvd0V4Xrw9E1nHygi0c2+Gtp4uKFi/ADWXqmBjfszWP
yN4UiWiZ+cv4bpjGLKOcQD59pcsYfqPP8eXOOsgH+4qyGYrZ/XiVuw92Mcc3JJZJMpQ5vSMaAZXu
iXzTlw8G6K6LneQpggdELh5cA6zoBrjQ8Pj/MW5GrWR1kN5E+9XVsNJyYYItaHkxiA8aaw+Jtp2Q
sZz+JJM8WBjRRg+ZroGsjKWwKAZVgXgPTOw9EPSbuNHcS378JAW02iTKT3m1CwstlCZ6KHETMNnx
iUWaMXySmQY2uIFYnR2jK7rfxiswvTmXD1bOUYfqHBr0aFVLAWfix7UspnKO4lI33LKZHWXZL7VX
xKJhfREIEz3qqa3CttYMVx2fy3ofKb8lkWgDD8LGswK64dFr+EkodU6zGKLDCmZotNqNjStFQf0x
E7Vacb+MjRuTYhgWNFktJmLEM7QHixCWkMA6FndZMLuUV1J2Sld0qeUc13gi/wPF0gDr89q3sgqo
3tqP4Y8hve5nw1GbHVEyV9WO3SDiB+Cu4QaRiRq2VpSg1QFilh0rEqFt83pZ7y/7G692S1/+UeM0
0PlHdGYFq6K0FHuEw8lBfmj2vbeAhRSSMEWQnxrbwRY+gCP/QXRsc4OGjdctA6cmaqxsx8vYhEvV
5CWuushK6HhNvOtPmkcZFMl+OAkfFziXTAhrv+MxQTHFHLoiVQjBrTd7mpv5RbCmLjhKkgMtnk1g
SatsT7C4IlAmMlbzMEvqAiOl0mk9kG6UEBiP7tQCtx0nepR+a/vQFfHLC5eWSSyLYcriJoapJnHD
HyU4VxM/C0rTWfI3EqtEWPDh7g3kB28FV/lTCRQteuD0MXp674j2mPPfZ4d4L05lucu5gWGC4zjM
8TJJgMHQ4blOu0NUf4Fn07I3EExo7HOlnhoM2btkubHyawWiQbJoy/EOry0Gc52x0NKbzS0wJhfp
KQif6E0NeQ6e5ZvdshduNdGyMVvcnFoSjwuWbXKtOzNxNL/BLEV5yp8IeB/a2YEWheAY4/WKoOuW
qvWgIm4SNnEclSwE7S8wwSP6Mo8O1HvsXXU1GOgfJW4J9mr1Ps8do9u3zvgj/6n44E29EpVb31Qh
2Dxh+2cwu34xurYwSIuLv7++1BhX8SCW3DlW4UOW48q+Ds/qXXw/3ufXeiD9QDh3QQp61t38TpRs
cj/CZkGYUDAV0azocYeaqBY5dfhsZv7lYCMCoP++uQcNtZEskwGAXtF2MymCeNZ3lyF4fFofvio9
sTYYdZgUQxZRIw56hatdFYD6cb0mN6OvuqkfFo5xHT1fBuWegpuFYzY9ZGStsE7hSboBvni0r87P
TSowTLR2zK6PLMmswxYYYXYyy4CUgnIJ/e8/u6GtgAKbgFyXnfNvij5B+kgjMsa8+3CXSX9X1WPS
Xtntt8urRWPHJyQIqCsEtxX106Tv0khdLWU4cULprK/nAhIzcnYiQ6Ciy67Qf1xG4x81GzgmlEGw
qowIhYsPyo4+2GeRW7jgTF8cY5ftul9EVDbkHjUbRDaYyVNphjUQFX31aiv2FdRxQSriSov0U0ul
Q9pXh0wuvMuWUi+7sK7sXXEcY3B00gt3ob+Y9i9jBB1K666ySFKN64nv5rE3RcioYJqBZgxjGCTV
t8IQ9kZyTx8D54+mwhkN9oaRoxZpmBACoRc18LHvDUg4Tm76O7yhbXuW6QwOEbGfcPcwrarJGIqw
P02X9JbeY1ICVtVq7Kjt97EHX9wqcH0+iIHWcwICiE8ycfJsk7mwEOtr65gt13O8jw3BPuZe5G3z
DwZb25IKuzFN/A9H6brrDwresaHLTHl299DJCr7gcxswJv+vG6jwViUMSsNjVkPbwezcBTKNw+Ey
DtfnNjjMIaka5TqEBXD08drsz/og6MgS/T5z9Kkxcg+wQ+B1SQKDL3lQ45fLBvDPpY0F9C/YnEsT
BudTewKC7kAl9IxR0YcsSH9hhsmP94UX+5owteeG9A0k9cYtJMZ80okumnqT3pLjelac1OtPGMK5
ssGn1WKyY/llH0RSS9w4tIFlTsPZmuJhCGFpUufuTWyX4A/6ZWmuYEH51tmmTQic/dODoKzP0ERq
aLj7rb7S+1L1RHUQE9yayANmto3BMY/GvgxEt2z+iYI3yH+RmRMF9TglLsu3EwXVamSqljd8b/3J
U6CzF7rrw2VLueuJSYi3l0/aoPXxM2ZGXi6SUqPJUnsJexPBKXZJL3nJ/NdlIH7o2CAxXy4qMDYQ
mkBqfJr10z6RKqj3y87a1V8qbWL69Y9Z9PtuvLOZSFrHFdwkUq4qCYQLftidh0oQOHi1d2sLw3ys
MelUvbNgU/sSPadn+8bcJcfiKvHRyey2J/U6Aw+pHzopLoPLs7AKyI34GyuZXCCCPrCZp7ASnTfJ
tXGM3zTo+pN8WKSdvGvwRI/8R9R4JvqS7Ct9t87zXM6w2m5QYQVF/dKkZ4h3Qvo090y7uo270ElK
SM7GuHHZ42Em1e6/eRNLAzCaI0rXQ4V7akBbnCqI6XZedQAFAF4bRNcobjR4X2d27h8ky7Y2SDDY
AvtcpyWuEv0ayc+1gDxPJBozoD7zKdPagDGnRVKVmVEvsGxU/7bm3LHAWDYOFTrVvqu6l2Sis0MQ
Adi5f2Kl5gB2O1oYKg9F7pgvQxBhMPom3o1omSxBPX8rx7gjix7KRKvKhJ6FhPEqhwCex2DscSF8
mJU9Ap/9lf7M7TbVmdAzWHM9mHS6LD23Z2Rg5W4Gxd3ta3+0g3zfHbobybNRMd1fdlLRyjJBqFCT
FikLhbV/9dpPvTuX6ksh0uoVoTAxqE4kIsc0CFjm6NRl6ST661JV0HteBEUNGk4ueSYTbqx4Vpqq
BdI4Qbh6+nsxa7fMXtTqCdS3jmX8yiPRbYebOr1vBna0KEQctxYdm6HqsLHxmpmuIrZA/om7wWDS
zNDOInuhfmhmu+K63oW35jW0le/Sa8Uf4BmiaCKI2gaTbupaOHVlQ5cRLX726kXtyzgLXE+EwQSR
KOyaRq6pTUOg9Te5csijL/CT2DJRZHrTxlsNOyjaGZJCmgV2gOv4ibZLRUGHmV405AcYm9+Juro5
4eIDHJPjLlaqr/oIuKV9RbeKQ4ZvPajjbLRkLaPo6YH3pv0BjQlOba1HeqFQ43LXHpwQZ0wBAyVk
gdcZmlvl83iVPIgksHm++AGWiVTLtHYx6QEbfot+zmeMtd8q9wR18yc6Ki3dhqKbKe8w/4DIBCkF
ftIpdFnloD5Q4oPwTQ6RttmJn+2F9jHBSh5jtW41oLWvVEmv8OPdUrpV7lYgwJ/2ym0peg3g7IQP
9jFBa1CrHqcoEHs1ckwlc+zuV4YJzMuhntANxcRG6LPrqoW5YhPCaMyHK6KlreIVF4Z+13vDk+Ip
p+6HNTn1bYlmU9vNzsM5+6u/pjWhxLMwyTE52v3lP4K/ups/gvmW+JIklWiRhmr72JhkKlzjTLvM
UeUOvhTIYDPeoTGRrliEffeO7TgzZQkntqn/RRbVtUlg95172SjOofMBhNn2aa3rRaMDhASU2986
DDv6yv0FCuUPMMx+z81c1mIKQwfQlb3t0wfu/49eZJ45iJkyXhoV2irABGZlSmc5S/AuPL5k1wQs
d9KrTvuRj2XnGl4LvfElcxP0nLotWqFFvfq8zbBFZxazxCs0mjSBXq+nKoZMPOzEBPLlL8YHwTbQ
NEoCwhZ7FW2yi2xYDXfW7sP63NV3ySRoueBdvGy0W/yLwc4GzgqZwowshhufIVb50oKuEsXXFK9I
jZcRpzrod51HPX/Ga+p0Ug6XTeSdRVt4JmUgmS0h6AC+yJvzOqkemZqHzApvJ1vxijERbGzBiprk
4222HFHxU2MZr/z5cW0e1P5cDt8vWySCYPwyJaStbAUfLUufG2V0w7iAYPrdZRDe4MGHz8b4X7tW
EajpgBKfZzyDYTDrVIGaw3rsvsdPJtIG2RnwuuEuggWkv8tG5+33otZvygGrlWR1U2IBp/xBWn+F
2rfLhol+n43+XUQkecbv113rtMrBFCYGIgQmtI9S28PnsXLGlRxjyoyK1mTQ7qPqrI903XDVF2wy
ehZfWjTmrNZJ2xCCxnRXzfVDbTdHFWQ+vd4mjppF2GWpv0oipmuRmTR8bj5Up/WNqod0YxW/l/jW
6P3/9KHYFnVrwBRz2+H3W+3cRX8tqrAjh+7FT6tG6/xohASvtcbs1WVJo6FO0LQi7aN7c7fuTd++
Gn3oQKHX1BIcjtxduwFjdu1sQzBDpWCk/K3MT5kKKmURaR/3k2ww6L9vPgkZu5FkCjHcfGghBXNX
DaKubZEV9N83CH0V0a5kFS04uacd7R2qD/a16Wfn5LG4pRWdxLM93bvsCbyaOWqs7x+K2bOR1pal
QtcOms7ZT+tYQni4V1y0QN406N09ZyCSErU+iNaS2cWdnSvzKsHStrsDUXy6BJeN4q+kiWQMYywW
YRnuKtteem2gcU7G04yU+82QBGkiCQjh/sfaveMwPjHLchKCQB44x/owXade7IW71h99KpBKU1td
cODyOvvxtd4RGR+h0sr1SiPscqQNiDT46Wh0IyfRoxPfNlVGRquiLQs//NEbQQ6HysmCHCk/yGDd
CuaTcYYiokNHj+STcRIXwrhfTTWxYCpoCDC3/xFRT1ujN5bZcCP1OIansUI3Luhuv+AaGxAmmjez
nUpNDpCJHMkMdTX0putSIwhIdNN8in4aWsAJgTnK2w1ls5VJYo9xHAPFSkPHjP00Mr2Q/B4TEY0u
996KodM/SIwLpnPSW29IkzvifaZz530SaMj8qEhhtb+8eHyn2KAx7gdRn7JL0slwFRsvbIpn7jHA
7i0DWpa6A8F4RARldAEm/eyX1pIJUAbJ8bylj3ST5Y/TXXhF1cNpYyJ5LCm9rnpcfYz+CZXguUFq
YyvjjosRp3WJ3k63X0+REjtFZgt8ke8leCiGDBNIlyxmi1lVuuaDilM4tMaHUp/9Uh7+jqVxl+ey
J1hFet5+XsV3LPrvG4+MV22IdANYDQZ19F3iG991Xw9Wvw9C9wsyzmiRfQdjzuMxblZDbQE2DGcr
CfrsUInkyvlf5x2C8fthncohj5GVpdm5t29VRRTb6d94acEYV9fjUVaqDJG287U3BqCKtrTQcKuC
nd8BAawgZnAt0tElB1o2qgXC5HzZiPLrGsHfutlrrUdZ/SlwAQHA22Vy4wJKrU6kpwDKTXSd7DMf
FC+lG57NH2ZAh8O650FU4+WWYsi7USzTXCbNdR6pwJR1sIeUu+LvOUUxZgZHVORqz+gU0x8vm8m1
Ek3gb/JBuOwwm2psw9iq5NJwV6PdR1p8kuVYUPLl3ggsHZyAtoppH5YRAiRfTSIbgOi132jOkRHV
Qdrn4jKM4T7bIeJmHfpHs86IsxhcBiYmjD5NHlRSXHR5A7YJKkKAtuxd8i060PoPaoWCFIMXbrdQ
zAEpS9oCCt0CG6sdvLpP/AWnpFG3Z1SFnLgiz5c/F/cA2+Ixbj90BiarJZjWQveUdkbj7dhHR2Z1
pb95ZS+qhAoMZFu4NCU1FYMCooHCMzEyXlrrox11pxgdoShmlIJ9zUtrNgayiVQa9lVc2fAWeVWC
EGyY6F0+jLEsuKaKFvLTjUu17Zi0sGu9GXz0JJ3I925HBU4LL7oRVdB4u2xrFBvhQyJl9gQvQY/K
qZZwJKeFf9kzeKfjFoL+CZtwVc/pMPQK7Mk60JVmpzRrHIM8gWFGcAzzP5BtaLqpK/YnBpkpyWUj
7jPExewmtO8JOOVRE7xsDBcDc0MWRi/RDc3eSFpT7m05AsYgg3E9THyCO+owkv8Iw6xZmxUYkSmx
Zku2r8qzZHoaEeSA3C+/sYRauvks1aqhg8WCJdP005gOhfUFXU9b3QAw+d6UGV022rCBNLetFbnJ
ugp2JLdsuoVgUju8hXRTGcIG84EytUT+jOfiu8K1Hmf6FA4KFet6/o3znjLjBaHgIBatIBNhkxyd
VqEKAyc080Vp7kiL8NyVeQfGZhGZqErsOluNCBhKUzuz9X2QD5MU6H0BTfsrvQxkJfTDVDRQxg2t
76hsWWkpFTUuhxRV/SJ1pTl0VrwTyhBnnxK0k/6nHcUmz0XVDm0/4hvmFlowm/JmtlKvzEVKKHSh
Pp28im3jDvx/nF3Hjty6tv0iAUpUmCpVDl3VyT0h2kkkJYpUosLXv1X3DZ6Pr3EMvIEBA3YVSyK5
w9p7r4XxYjjgfx73sSu7qayRfajlMxB7hdK+O34y0CAoSMyg8psE9Onfn+yP5wO6rBFM0sNa/HY6
mx5RwOC1yIODdx0+seYv4cufpuVi75cFfjuADa6ftbhYgNyjvbeVIBYBDWs2nP/ONPxHu/fLUr+9
vh7zeiKQWMrCzDXiz8RyniKtsn9/Y3/MS395ot8PnqoDuk42lvE39fUhDkj3DhDHADJdmEgwG37/
mwP8Y2T765K/xZlBbCpSOVgyvqvP8hDtH4LtYR7dUUhannnxtwX//CYx3oi+Zsf+L7X2xlMLiH97
HMRAJwLTOiXaJvy/Vvz/fPj+b5nfrG8ztcLhssO16jNrEkkt/goN/3EJ8GTZBNjIYy70n1fK4cyR
CxjXgWH9b2snzeiz3jr7h86Afvk7scyfD/wvK/52oyqvGrTXaVjc1CnMdd1WG4MB0WXHPv7WnvHH
bfplqd/uFpYhdjAqbFO10942rvf6rxyC7p9s0i9r/HapBncNaPx4geulOqu9dQtzB0zhTkrAbBZ/
///crf9b7feBV4UwzHQlDvpjTM3ONRzmg6rKOT9U5eez3vxN1/mPXuSXBX+7WV3I7Jkr7BZbDmQc
kOFviYC9jbet3P37wz1247+s+y9LPd70L8GM9ge77gXe5Cj6xKHAu+Mmd8yatN45IJcl/Jtq2F+O
x+/NQoEVgkgK44poptk0CGi7sujHH//+UH+5X/Hj3395qM4q59ERWGOJrr441vT137//z6YPohbg
uQW+Dqjinwu0XWQHfEXwr/Ly80EbCBqxjB9xobIB1Z3/l+X7ZbnfNikY6lhwgljGrE7WD3bSqy/8
r8orj4zl96Pw4PoHl14cAo/7zSpZI3NsKWMfDRbBPj7w3AJBcpAMnyAuANbztwjt8XX/XC4CwX8M
FUaEFcCjf1uO02UJQ4PlxLBHyaqsqkKNebPam3/frP8+cP9c5zfTx0MtIgi++mkYbZR5LtkGsq//
vsQfzkNk+zGQEEx4YpD7dwbruZpAe2JKBCyf08/1yPdRZt/1zxG9+mIfX//WT/qHWfX/sKx4mHn3
Q+e/OivsoHPjqCRQPcPAmQJk4IJ4iGYDmJxQZcxNGqFvRF3KJvlbofEPDGn/WPr3hot+MrS0BZaO
TBaBMST3Ci97XpNuSLwgswv0SnoY+3iwvfx9mvYPYQ5Wd1zXC0jsgyHlsdm/3Gw1V87qORT0xSRZ
/iNGKe6uACmut3czs1m+0r827/7p/Py65G/ndG7iUq7df5Z8DzFpJ97Wv7lMEDTYv7s0aJIR1EnQ
R+m5PvRWfjMpkKqea8TDTmpHFUN8o220XUtWFoHuo6NiXp8HTQsItoeMZLYuQ/xOJ90lfdvfxfwZ
W3OzXWMGFRotIdWBgamkjpanmfi7zrVfpdeVNxeShrkrbUzloCF5460gBydL+BkQ+yMw9XDolnYp
qnJmeb+M0bU3vZMZWYLrLmzRcjUuz06L2seCwbK+lwdTfWHBvInFypJ27bc04ixR07Sb2fTVC+6R
sZ+7uDyZKD710/jNar0dlWTMLGvJiFBDPstpSOIaI9hk8Ladz8yur6u46FwyXrnXkssgu/ZUNuP4
1rmia5Mlpl2dulPkbha8iXu1OD6kBiVnu7Fexc531v5ge8Fa9Mzy67SMMMTnlX2TTWGJY+qv7dGJ
O54N0dDka22pZHCCu796b4uoMPdablfHfuUNdMFkT7dLy9CVux7sTh9adw6ezOyFeRusQ1K1COlt
BaXfylOyoHPQn5mxjoOxEjcsjw0ioKqadmGnCsv1uyQo19Tn/TdVDlbeV8NeQOgp6IMdFZBe75rR
7CxkdSlrRxAjo6ybOJCC30wymt7rVqDpoi/R2o04blt385KWfTV1SU26ZltLJVMZPPph43JgWwWq
licVsuFOmbLHZGzd+gUv4OfKRz/pS0veqRn5YdFQ9baRpZyGxR0SFfUHTZufC237XHZR4cVqzWe/
4cnaPMiBYrBieONaNK38ruqQ3arSUdtBgYWv6vGrRYSUfrb6S7OAJ2kyL8QOd5FlYKT6MJsmb2MF
xk7Wbjx0vnsmnAfJKDmOBBnPIJ45dRY/T0t/klQdfLmem9K+cdqfKmweH9gt4MOFe95RVtW3sCTH
0EBpAUGE5ZFjrcim1u6PQdR7L4SGvWh3c43u0oolvVO/mZhNmWLjVzeGrYjNwarQGjmxN6if5+jG
dhJIH39grvZtiWJozoYxT1RHL11j0trvo6ys1L2M3WysxZqsQmRuE2+ndSlc4KkpsdaU+SZ1R/rO
oAdRL9NGQgne5TrXg6UTFEVnQAHVU9mru8PDa+zMB7UEG12LLDZfPZADoHf0qZvhcn25myn5QoZ2
BPrcuMkgrO3oDtcoKqHv0ja57TQ30wZHsLh+bTAA3Fsw+NQC3iFGdjJyvPSNzluXPVWe/xO7VSXC
kC/caY9S6z1gvye/VN9DMxwnf9iu3I43AAhzHVVpQO2kYvPFeeCP9tAVuLdPzugWtJU0ZY21CQBN
ppVVbYY+egvCVSajY25tEG7tILjT0fugVOjEUVOP0bwRwmZzzsQ6FFa35rzF9y9Rd4SSxnVs/S33
rPcxHD8nV72Q2vIz47A4Ye1gMGSg3qw1UkUbrm/KDrKgM3em3RoDDu5HLPSmmeVOzeLSBVXeze1G
mmA39vEm9spL3XqHkC7ndhnTviZ3b4RubKeivY7qfHSbPYdGO2lAtxLj5o5kF7VSntpY8szn/rdJ
8nffQeETvCl3FCY2bbSuSdmLXe08xPyqDbp9i2Dq+0vU1EewGfFkhjx3MfeSJmzwbfyyftlTMn+1
a1klINm+Bt0XCHrllS8/l4p/nftmzSfsaOE2DuY13GpOiBqubG3fpmnZc9Ffa8cTiRrD13lh+9iS
b6ztLp3dq8SxvLykYj8I85349SFo5lsfyQzXGxcjqBK/rrY1I59DX+3DWeTW5B5cER6nMMyGDk0b
fbSDIkBWMnsbqe7YWks6B+WljOc95jle6nbaDaPzLMnw1WcD6sBCFbYFMcuoe+4W60YgyNAp8bWR
0YmNUd4zfdDjsDGLvJGo2Q3UvQjBtsCvX/QieDK0/iODx8i65+RD0DcJQQNpBh9waubhNNfubpqA
SDZDQxNqIhiH8lpqJ187dOWE4iiFx1GpmEVGfDAhOsxJg3JAkjSmo+M9MyvOqoHrxEKSsao45w3Y
PqSlrm3PXkks3kOru+pWn4mG6/KGtU3m1oF9HwrCYN09P6OxLrii46Ea3Os8kpuslhOCvH04dO9q
DmUuXX8Tj0shYrLhZb0A2WFbNI187WryZDp+4QtYYDrsim5OjvXoyAqOS9zsWjo+R0OXj74AsWh9
6qr+E5wOueF8R0y1n0SJd+RYmXHpi1Roi5y8d+M358jvM8dBQ+bq8i+15dxhcbrEHRABgdlVgiYL
dhaEjhk8WDpz6Joy80267qnEPN68YNbJ1EFC7PZ9Ut01tsjJnyBcF2N+lc+v3tKjUO1PSRCAmcGP
3KM9uVkQNU90hqhzRTT4l+jNXtmm7u0XEniniD9i9+g4cX3TS9gmEbqXjTN8DM787FresV8cbKCB
C4T3bL2bQ+TJLf1dY6kbWZsMlb7CLbu32qL5GLPcxYqQtakTxqtzKUku13HEpB25k7VvUtdz+qwd
qm/22EHzed464DkoLWcjVndvYrCpsLGHtladNRooCvxUFfDvjhkPgsE2DrUVJvX8UFl0wosMrS2J
pgMtzd0axZxHU5mh0PgN2EIOtr848aTcNbb7NoQmbyaCUeNgg8sNW2BuwypTEZAfTdVsyYqBz6bN
+zGut5Z2N049ZZW15KGg26nXLNUCfGmxdXc0BR0JP43Syanl5uEMK1X2n8aLiophehO6wm7Sd26Q
Ddw5iREcle34hdb66kt/IzHKkwbMe3ZN9LrSYNtO/BYogf1fWtgrgt+2tsDUFQJ0H7/WC9tjpNzc
FjYp3M79QqJewikNe8uDxKrTvkEnPDFxBWorR7AkttR+odOPwRk+Z6d71lhLhc478avCWoY2h6eq
k7YjQxrz+YT68N1qoq09Ra8O9fZQZL51dXWrRXWXDR5Nhc995d3dZboH5fi8WOS7aUIIIk0NSz0d
Dbj5wwJxMrsY6souetvU6SCqn0LH2TBbNAU9ebpINNjUPT9GpnoNgjKHxkKZ+C1aXSMUqkKz7qXy
8wGkH1llhx9sGW/gYRLJOIORrH9QO3D4Qnqb2viyVjpOIk13IRS4k7Asc9d4O+7Kp3lcygRyH0vS
TbfKbaCfNj87lslbHHndrSRp1u617lC4os6wR61p11agTedLDhnPnW9H4NXp+mNQ4k36NSYvEGsn
dI2/DTNNjQ1T4Zcnt2En9KxvlTZ7RbynXpOcz37KYfWXINoxE1zBI9WlbjzDu9Gzr8OixxcM0k1k
4Gz4avYdWT7svt85YDNPqmnKwynISWjnAXcKqfh+YWSrjANSGl7uy3J+C1hzq8YhSEQAUTg271xq
9nJeTNIbcdSdi6MzNDf41cwz7plZ7lMTzJnNncM6NruOr0/Qk0G0uc5Thliuxe/pcRTs6VaGsN0x
2q6Y9YM2mEyKbfWsA7ImYw95pYp+krk/MosUhhmRCgcuYvR2old7h4F/DHZZNU7GvHHjrmXSdLhA
Kyx4H2FLzG6y0aFh3CN7VHOikJ/qWhUUHyD04RNX6uDak00Qmp1u+iMdIAmupmcOreJkiiY4DYU0
KdYnS8TXqKpfq2gswE59cEp4SWYfl6V/0hQi7PEIkz9eWDRvzNQW4dBuylhtJC2fRAUB+KnsZYIw
+UkjkJjb6vu8Mj8Ryj6SXjVJGdqHVgSf1QC37FX8PltA40vr4MmogFHdmmBCbGd+js38yuUKFtiY
f5vK8YPNiNFq68qFD62QPtwoezpRC+HCKNk9mOofRi2neA4TVTsyc9sO3eWmPfRefIln/9l0cdFb
Ve723Tt3qjfmkGJiLUTJZnCehVCraUj9TftuboT+7rrNjxkNw1kVg/ZtQJTv9MuQ+IQ9CZ+ABWsy
FwLB+LrqilouZ39afXgOfQ+pj6CFXuxFvgxCZiNzN4ZGJzVFB8hcQ8UogpG0ug+rgxkO2gGSkWo3
h+CGEOygZFd4fcySYVwvZq3rrJrXvFvER11ijhTtJnlHmyND4htbZebbzU341RdHiWyE6F/f8NTM
oiABstbSW7K5X60UKOkminTBqgHdY5aAF3H2tidvoLj7wXn7vRvlnM5TmQY+iK4nxEFxY6tEDdbO
Qz+s5cCe+QvSKMrcd2JR1PH1Z1uOX7VFt0LAJDPNM/QwvGJYbE5X8IdlgVMF20lSd6OpMple9T0S
HkZOJnfOjB0ZRHNDeVSDWhDHBnCiVuzmcWm5uzoM4NyMv+I/N2UaDQhd1jmAEHod2Rs0cQ+ZcLEZ
Zqxi6DQFKyax6yHBH1BQ2NJJZh8GyQfBei7NGG4pLty2l3K8DXKdEyXgtsaIwuOENt5V2fTb2evc
46jncQvmpXozLMiGImSe+RLEzlG6MQahYYiiRIfRkKtOYyDNCHprV3vOaBn6x3iOEVh1kQLCNEMo
WMbLLtAWEn5DrBRU3o/3uLoZuC7x8yuGlA7POqe6LKcc1Dteis2Lz6LhF1DTEMTh0adj3PpNUoK2
xbFfkb4trPAgfJzYtpAJhJFh9u1pxJyDHS0ZODj6ImYoqvYV6w9IByw4SMVTChp40PbMLF17+sZK
MGvaXTBvIXLrZRWxTbaUc5u4tfslaOx3pE6f1gxfD49kI9knXmLHEYSmh1anIW+6DGpV6PaB+9+K
yGDUYeHJNEaHKkYzuqfNRQq5m6Iy66kdowI6n7m3JMar0rkyoHiW0R6WH8IgHOOhK8blzYoUI7Lf
bakOkoBI0iFlUcWI8w0HCB5iCB1cmglhSwoqhXsAAwk+3jN4uF7GWKQ1RLzFQrKZO0k4eodBBcVA
o4+xkxfPn9HXHWzCGkmHV8vzCDBlEN2mUeCp9+leUP/YcD9MWivayXK4oJBxGIIQYyluATOLyJd+
CQHkDJX3UQ7qu0P0VjfiDHbMQ1j3bYJwdC1qZb/WLpCHZZRHrf0DdxB+B1C2ZX6XeZW9VcKGirpZ
csU6JwWh67eZ2E+qqx9Z9iky4d63qqeZed+FrvecYLa/bLLGlNdgpj12bF7xKiIE3lDdcaIm7ZW7
nwU4N1tS0AcM4eBk+uDQWnGiuhoge+BemzL4GpT6K0Ka4gH4UEztKfBfVw4vVrUUpg6/rg1KoR3b
tREkVEif+cFQGBNtOaTLE20jfJbj+D6OXbGWyAd1ffaJtXM5iqgqzE3ZnJs4esK48amq2nyw1q3d
0pR4zleP8A0j8jlUqggjCMXZNkI6kkcBv8Ar76Y5yCrVvkhSvTSNvQsjCtIimrcD2RigN0jh637n
G9Q/yJI467xtHtE8ZSaXoOkHetc+kbk8daH1jkbcdEA+vPj+fbZ1inQzAQfsNzJRKJ+xZws9W91C
o4Sq9wYAHchIdrXdpKEeLtpuz/VQLxlE9F4oMuUx1tkyhyJppT5OTcvTIRi/U7qkVmifbMfN/GrA
S7a26Ag49tycfbF+BX/gAVbjR8C9Nekn+4mMyxH0H0+kstHdbWU6XK7VGn6IHv09Cn7YMndXV3sC
7faI2ZmuAE014zae4hyl3HvYzueRwmp27rifPYmQXW+oo/eijFIK+2ZN9o0wdwvXfeyswc6CuqWJ
LdB7Gjy6EBipNj7BQAhvs05N3+rYRvC5bq1aQ2xRP1dVcF69RSdjo3aMrUnYmS9e7LyPbnSdO5R2
LYXuBSdcwJnmlEfJhwd41mbEaooRarrJAhGO8pFToWG/oKPeIzEChEj7w9pbuI8aVyvGX+LwBz53
geFh6ejGkFZypk1FeTFM1SMIqk81mTZjMO8WD9g8WfZi9NJVWBerpEW9QhMY4ghFJQxPasscV7IU
HHZdquCjsqckxiRc2JgJNOrepaMACEV9hnBfAvwhXxe25Rogpam3kRx3Aj40ZgTMc+2+B4rqj+FL
2dgZh61OWNC/zSukTKwGZQoR/lx86ywqjHt3YucG7BnNZei9dQ7K+8psNSEmRNTatjsv1Fu+lkNC
KdgqV9qmlAbXyfUh1YOwt6LgoVvDzNSySQCZeGQ+l2zYdHH9BfEbutS182014GElU3MV1MWVc25B
M2z9IdpQVu1chxbSQtdA7T35YzskFpU7rQkmwkcIZ4IRPcHI+JOIq6dgNdgn69iNBuNh47MJSYYd
EilHqjv5j0a5aueNIvcb+uEociY2TRCB3IQShf2Y+eYrOFT8LgfcNyZxhNpqxVUaelELWyRIwtCP
CR+kTiGSzpAFby5OdzKG9lH3mDoh/pYN84/abfJeuEUMqqTawpfUC1K9ISSwaBh+KKiG+xftpYO8
AKZW0ojD8kb1R4P4dW6DJ9+er0J159pztxy6nYzWGaLYopXiLGIvAXWRRn3Uhjuuslg3qXFxw/Wa
TghUg2aC2Qk2MeInzjCjFEAFXJKiE/aBt1YBsaoXX7C8ngKSzJg1TsbOphuvZJdw0e/VqrOGgOUC
2NIEkEqG5NA4TQ7IfhctXwDYvjeR/WEjYXGMeO7bBqFHdHMYS82iv0Nv8n2s2i7vewt0Gf5Pxr27
kgGCD0/lnlyDjAT1RTTie9xg1H1pMEHTjUdeNh9zYNJZi2yZpnsT3CfW7W3m5jMFLhy4UeH35IAE
5VPN9W10Edr16wZUjmXCxy51anXnq9jUPhpzNQUwp0NIVPT1ji4Cgyyr+RK5NOsNiE0XeUJ3dJM3
8foW2+uhLSk+YjalC2y31PbedvzzKKprg/kr5ixv7niXEuXcyDtAUukg4jivW3dfWh4yQnIaB51F
KybDbLbx6ZJMLZCrgbKN2+JLI/Z9DFXmqwFQU9PkVLcyJapbkp5BANMGMKwXDjuLzHztftBafGdt
qTIJX1OHZOcCIMYpQh6Djiqrf15tvu9DvW/rDr+ie+UTxu7iri4IIi0zqLvxyzY1rL5UND5M3ZqA
S2SLSskuaMQpGIeCD+Nn5E57l+CGxl13mOcwK3mXz/AAXWvnbLV3TD8sEm5rNJ7sONgRLq4UtLBl
VB7QvQJE09tQOW7gqCEVI7YjCzYiCDfMBbUMTvgXm1ZZi8NvO90WMN7Rsuh55kFewz8gYNrMXZRC
iSW3udmXEjN1rb8Zp/AZ8hiHiskdBHV2IWpPYWQdmbYTvdQAmjlA/+kYc71zRg2nhAB96aajjnnW
u03WUb71F4Cba4xEeZqObajfDbO2nbT2ZkXzr4NYMQjZodQY4JfNwRseIQ/4CiO9Xavpubci1JLW
pwpMTqFFUPmIQBhrPZkAYYjo0phQ+OtBgeqp2TVDh30wYLqUu8pvcPqAGFYe+J/m5XXh1Su0qnIr
Ko+jC8VH1BEcjtnzWeao6l3qCEqXAPwbMER5PNjqARW0iWOL+q3dQyS6t7MBVQho91q3fvKKqZGg
ntTQlSB6SaBGha5s7udBXX0X/asPfK8ZcK3sFhuHM+FplumuOdrx+tNb6BZS8wCJ2q5o/RZFL+vg
AKxwqzbVNMgjhQEb4W7VshyYX6bK07cINhvTiCfXFT9E5VxkzJEW0F0Z9E+Ois7TaCVy6cBdPEF7
ops+nWnePBAAe0Y8+CgajPVde+Gx8q0NzllukK5NQp7RNfhp+UMukHjWpAk21Uqz0Z/eJYdo00Th
o4PqFJB5Ezrzh1LjmxHzhvrqZhDmOtUXCVgQcje7RVq3EsF5PcmNP3tHLzYDKgsBOE/RyoR6JuPm
qnz/0qr+MHv9TsxwwsDaAhWfJGMlou5xa0vEOpbXHWUcF5WqkqUBm1Y1Za3dvq3gyHHDOpdltTUY
unMYKnK2fZEBZF4rfJvvXSPgS8HKkNWCuTkGKqGjYlr0FoooQE8cXOwO8EbpoISmP0pl7ycLFks6
aWWq7w8YjvZdTt147y/V96Uddl3dv4SoO7AS7HfllRJzHeR8wf4/y2b90vv1Jmzi97aq4ZTxSN5K
Cjv8Ho4ORKt7vicEnsSLcihfZZYYnuvSuYLBsrCw+2KxTuiOyyDWnLHY3c7hhwqsAuXZggj4EvZw
6Bi8L+t9M1cZ6I5zoapvhPFd1SB0ddUJ46WpW4JaR3Kk5VVWW+O1hh8dSz/M6mCEW9avE5+TmkdP
fAwy6dWXpSTXZlhfjT3f4UafAI8kft/dnE7nTt2wZAE4LUNd6NJ6EtpcY7aobFaIXgMVYmClRr3I
91Np4h+j8u7EQQM8wldb1jfLiJMXViCTW5zrQCnLbHeK0xX5Q2IBOgpbeXAV2asB6KaZJ7NlLbL+
XjobuZZpyWbUX9rED1vADSqbwGmSoIJxUszcjI1MpyV71KmKsQWGTpslWZW1oTHPu2rdIeDfVaO5
z56XeoM4aSs8CETJS622wkKjr2cv18l82AS9YT4iDY6eCNrMG9ZbF2Q2zwqR89ziza0xIKH2Qj19
5vHyZAdx5gR+7vrqHC0VGLXYvuVaoXwUf3AkLFPrZJNeXq3Se7JYn7tiTBr8TO4PaYvm8Fbi2SKa
BZOXEjbu+qD9UTH7pgF9rDFMZ9+qA6+rQ4c8BDb6OqkoaSK17QLUP3FGoPh7q+omh+xTBkh14y4Y
rUHQQX0LpVp9H8x0XmPnRDyqUOKMN60Yfrpyfuo9K5dBdFVLjXJQfy1RtgXkGP0IbAs4IA337bTm
FlhoR+Fn0VADuYa+Qgs4hrAY2W2FULrSj2RyA615NJXUL0CjN5zPt2Zwti0rUUKnX3g03gX64hKK
FJfHSLnnWN4RH2eT7RZCoVTIpo3FHHDH9+1uAIbRzCrrGwuNbCjPcie3iM7joXkuKUfoYYF/lRZ2
PFx6mO6hjwdcYOtnWzKA7e7TRNzXNawyJ57P8VzBxyg7kz7bSfRVVDY72zJ4WenylXi8UFX/Arm7
Z7f1PyMd30a/AQYzvQjFt53gmaxcP2GU3/raR2wbPyH13mrW7ITmycIs1BS8V+3W38BHfO0axNed
HUzbEKWzms1noyi4G61o3/G2YKrbN0GcCkYPy2j2Qzd+WQeKir5J2ijGzcfwZNXlYQOmKh5uIIO2
K6l1oJhf6lh/o/7yg3rRIdKICqHGkwyr/a2pxaGGcyC6Q0Xbw4dIMaBUghf9Y/DI1xZnzZtpjvjg
Y6y6HbfirYN9VdrZLK2Ls+kjdOnymEf7uvd/ghv94hOUtOn4NI42mGz0xVCK/gd2bTuJVvgIdE9V
BPkyZHWxl1mI7CI6403qs2hdtDT46YzQL67RYW5YlPQi3gxNdJa6+SZ7GwVDF0Jh2i6I1+ynqd81
PmToqRNizrIuZiN3TDSo/wXd8zIhaPbdExoAUJMpN4FBJZZNL4MNmiuhxqTCU6+NiwQeUVorXmJT
JwR8ENMCKxGWqLDC7bkEJFgIr0F8XDResF81oEsyZ7VPXqT4sUYoQwKOXlKDBDLovLxG+XF27LNt
V0+K9nv0Ot5ru76UqBpoOiGdx6yw/skDdZsY5DS5ustqOHpBm42eeySMpj4Dqe0oIaPLyUE3660b
WBEMpCj/h6Pz2HEcWaLoFxGgSbotJYryUvmu3hBlpulNJj2//h29xQCDGXShVSIzI+49NyIW2350
P/1GnJTvhticx8YtkPIz90q8fIbhGRFKzQAD4lT1dQSlcazppa1s6RnWbXMGttZvNhineZzGAF/i
s8vmt9bOjgbneUrnkldaaOvzOR+S56rFjxplNKbNbknKaif89j42E7IYpcaygmSPG9DOAyxAkMk6
6tL1T5dk+zzB5rTnTT75+zUeD8lQnRSls7R6wgTYnyo7d2m+Fb1PHyYPOd+eKvwnt5KkCZuDFNUP
q0xAveU2zW2kPrP7HqU6c7TQWfuEDVtXfTZ87mXiFAAcOwupb1emOIo2DobWwz0Vf9a62dkMHyXU
H40QL4ZcN8bgnPTGO6V+8p9uFs9ZnUayJfHSpP+xlPfeKLUzXQ6LROyVxavEnPBhMAOjyiJDm7aa
YFBlV39YXP4pPvCIdTugJdpSdAGLwClQPD68j1zSkQLpgeOTPHQL9eaVOaPvlRUhSfMmomoJK/SM
v62SR9+ofi1ORGWvuDouD0o1vgqn203x8LdoiOOo4WhMLivB9O6YpBWiALvN+2VftfTJhYG8xtQv
JlcshnFKTWs7xvl97uKDgWBrquJ95k0vBVVAqYV+Fb9Zs/anqe2jSGBZyiSUVMOj35+Tzt90mtwZ
rveWiCka7f402VaosQKZAT67Lh55jBZxW3BqNn3mnhpn4be6bDoYlsQv0ZFd51t3030fq8Nsa9fF
at4eZkKtyVtSiqByh4sc3a1dDvus6H/oGY+xoe+NRewXWs1+6fddvtxcP4lWuUax00armvY0I8+r
RembFFG7qn3Kv49kiKQjnqwlD+FbN7Fu/FNjdo+T7pZaLLlpy73s+5vRuMfEQdNp1j+l0HbxNH+T
NtnQETOrP8M/cYOpjf/6o/uhzdhQJWvzkGliO3nydJbnrSuNYxN5evlED/NsjM5Rj63PSbRRqVMO
FPlOcmJ0tvkPFu/QuKgWibtzzToiFkdvN0amz4xg7uE169GNpR4ka/3cJclDkT76qQyBH2nHq2PT
tOgSU4qqTjGi9KM2TPtew3rplUV/Qx3XaVvQHjL6LcIEoisSKmtONj1Wp7eqnbu4Z91uDusjOWH7
XPwIiKc4n++Dlm2qwn5RaQl6oR1K5V0FzfTSV5vYx9cU5S5N5UGI6slwkkvLgdmby2GokbWHItsk
2D5O0W2Hwd5YE71VL1WzqczmCUD/rnwMiFllJ7PMd4aH3N4sNHA4RL07h10Zh/myoIIrnso0/+5o
VMx53Mae7ALctmOH0D6y1ibFw7WV8f4ga/ggkaaVh8RML75E/rPw30yXMDWlTjB62rsX1++LL59G
jY1vDYuNPI4xZ7F/0ha2Ms+oN+rq7gvzW2OvWF9oLPN16QY5tzCZKd5TNnmIQ5+4RLW1aVN5WhXQ
Zu263ApK2WzqtrikzCDtHWtX8MbhRN9cyehqOsKMSQ2YhOivS/9j9X64aMBbbp+e2nI4ahNChdb9
WYzh5Fc60jhdqfY9pyrM8+aCoXYx/IxCSQf0mSLpsKTdncKGErToym0GE2B3Wb9nkwFPIcseRD5F
vqffrGKeaeRQ7tbO+1su5Q9L2iILfDDOhpuz/EvS9WhoMGVaH2adbUV5Q0K7zEW4yDJcuEonxbRO
3d9zi2OWmTfhfBkLln9hsamgjfK+v466fuhWuXOqad9K44BvfZjr8WiifZMGj1Srwr6e/jbxEpnT
ePX9OcQzCvtiPCNY3W0u32CadPx23qQpFd8KGEmJIRjNfJe2a1BJ7JImv2SFoHzwI7uogxJd7KEg
qG7cTioOMa+erbxkH1cr8GL9ijciuU4jj2rMPsGF7rYrcCAmjrB2Y65rWBZT1PrNjlkT27JTWxnz
BQr6MvqmprICu/I2WoU6VxBns1YDTUqeBtxR4ns7N1uu5vhAazIOXMHs3mG6uS0UoGXUgZuVlNT5
ay3tPbMlt8bAiVi7xa2xs63q5B0/AWaDNqejOdG4j4oxptCJdzbNUlqtn16nzqvU3/RW37pNglWR
vwl3OMImfNSr/2EI59ZwDqi6e8tQpNeKDV39ANG2HrVaHAAw0Ln6oyXVS+YXt95Yj8wOvbN65UvT
2jc1oS/X3mEl8SjRUds42epCe/P4da/Kf5XZZIdtTWsPyWG04IdYFhvNNHil+vRqdtDlllNhWK1H
BWk8IRtIw774jn1G4/wz2aoIVDsc6zivNtKrPtwZt50pdXt7YEhOmh7gAP6OtvpP69TFHsfd6ixh
Z9unzhBMKBhD39FeBrEctVVeWqtIqV3WX0dLUbeFtvfG6UDnvDd6OOba2FseZnbjOQtXeRpzbgo/
SFokXR0uLnbF31VDB3YyMNOKzLRxF3hh0oUiHDlwdGaWlbN1MWLj6Gjyq1tVmDbpIZ38gwfr5aWd
xJh15iArGsCwQZ6tNTnOgzhaPjhda96TkYRsgqrHzt8fa6ERsfyDVKsfZEkRto2219Y1klg6Uh9+
wXDhQ7NQSI/fSqb/szNBYSZrPpy+N2ew9QxUfp0PSS3yYJTm3zKVtwZsKp3az0xH8c2S5hK76iuX
xspxP73WtY8EhTeFD9z5iI3G3vDKz2xoPswcPm9RGMgsCjJ3Wbl8VRklChY8oUp6vTjbtI/2v7Qf
KOzY3F1dSqYcmNcmq19aeFH9sfmzSb4Gv39jz9lN44ZXVvLi6AQMphHup3nNUX0nlYe4k4e6Tal/
fONEovLWLroI3NmirEw2fFecCrkZTXNSXTh7973rOmFeK4hplM9l6TlTG+vHT4jHegvkxNjakUoN
lK3JuQHW3tIVxaBKp+vMYZFYzXnuDF4+7dQnfPF1sjfSRW2TlQHUi3XSUvFR5X1L72+eZaLvhZR3
oVGLxWb63WWMqrMGpvhmzUjjv/JA0nGtpfdTNjE2KmCSXmgk/2bJvey1KPM+rZeR3ueiVMjwLj6C
q93n0vlobaFvjZjRWottAk4l4743Cp5Tvs/MEocYUsecl/Oo+CqzJprT9tpZNMHdnP96xnpF3HlK
YpdXXpuDeF7UpmBTQTAa9t6CuNlkBuVmzqWdghG2NWq+M9y9vt/NgzzpsXdHbbc2i1U+r4W88+3+
Z9hMSBv9Q9XwQRBE/w5dHTZ2+ps47SuPfDgwOms3JPpBAaTo1PG0LBp7NZ36KQVO3RRKHFmX96+p
knfAHxgvq/RwHeqn3nIArmoWXSX2kcznFQojQQmQ91TOXMEGOdNS7XQLWNCnTWu0Hc7bDrocxg8H
cuM1YxEkzsQGEs281lYMBtLY3gYfsr2gQ9fnQm9O0MefRlv9K/s8lLO172lsEkthOC20ytnqsjWt
6f4i0XScs1QeHluk5njbeBDD/Tx0O8/VPrTBuawpnJDovn0dHNorGiKpphcVg/ZmOeXbUBR709U+
oXsvg01RDaaKchCruztnrE5paHAr0Wo/SU9E3HKcux5nGFsFNQOmobPlVz0GEFSRNfphUbmHOdHC
WPcic6z3RubNYWWu8L+q+Y5bYzOW2X6SI4McvOmYCPhtXl/isiNvicJbdOflMkxlBbitnyx9fk2V
vU1j9cRa7FNSmGFdi2O1lu9j4n077AHbJHI5EA08uJ39XBSrFtSGG+VxjjrS9fiDn76EUx8hclm4
FuppszX1dD/Ey9Fo5YuyVeTq41khlgT5MlwKc003AqWta7tdK8tfC7jSjUFuUq4CM2kZ/s+oGl0j
bjsa7h87piHkSwL22ymHHCbFPaDKPZ20XQVYbbn2xlzEMVndaZt68qPVaCv7uoyY/PzXNcXNavKo
KYdIR55Bm3tP0hKNYSw2ieKNSVjmQk/96a/Ftw2iq1yJqFbZWymWcWPLEXmHKIuXmHQgDBVZxD0t
8Jm19Zb53lfLHgp98YugkTou6vS0aPU18dcXvTYvDAH9yoX1NuesbYh79cwlGGqms1tm7d9gJ9+1
os9vnEu+5PnJEDTncfY6I0WqzEo2xWBPu75yd1XucPsPV1M4vNTdd+osR+Fkx6nRn2JUntY2omI2
2XNXO4G0KVANv/gcu0dKy1q+RL6cyxJpZ3bab4sue2sbTfecE2c5LXL+WUTabpu6eQIL1bddViJi
P9SdvAZRDFQWnzNGAPA7dY4AKmUwcw2QFXiTS37ysb/qpPsby+XDLoygcMZbOzQ3rfEY9hCj4M5C
7GpjeiIrcqpm3GhuqovpxVdtal7Hwfg71+sVjzxikvTT0Lo3/pl50oe3rLZfm8GmZ6nGbTIyU3pa
372sONgMLJ6Furn6bAd0R685cCpe8lNWZTQVBpOOmGLGoV2eFns++WjhU78OQWPV+HXeQ73l9ZrT
Ek9hAjP2Dw8yJ8YF9A2JlimSLZQXy0QWF0lkKsQ271JWYqtCcYQ12xUrh7Vr1b/K6L9lumZIwlzn
Qi+bY2m6eLVGsvUt7QXWOtvy/F3qRAKKWE+TAL9zmnv3cGEs89HH5a9Vm/LIPbARPEnb1yJwvNe1
tU+un+5FUf+p4vHTTNNiv9bMaY717Bdq6jpkxkYm6palIj9oBYeoHedb4K6eFnllT7KR7xpveJeN
tVtn62tVaWSBZAeyNT9IbFkbml0ZNLyLrgX+LTRuIh0Pm2PbyLQ964SPa0kEI4uvq1j3vfPwKpr7
ZIlbP1s3f6yvXayIlHjkntz66pfef2qFgB7qh7L8IU2M097e9uX4ttT60UFx3xVr81H7y3MSk2jw
jAoczTHZ7uuzarAzE2eP+nMvio40A2bBie/xi5zJE+L6T17HYSaNl7avcCGtl6noDioWKJbi5sn2
F6r9OJic3JorX0suzKBeOJO7vh42S9of47a4D4s6t4WfbZiuR5ph0j5ZYlZtRg+EU808NCR9IqtZ
d4upYc+1+buys6elfqQAxPgfHeB7I4tjt/iH3AShFAt2vdn02/LhVtUW8/oNwW063UveLtep/Z2z
DHUAhtoGi041Fw/6DxmdaVPo+UmByWlrn23NJE02/hxHRqGOY7kcwRh2+YOsROajM5sPmu6/WrNZ
wzV4kTLVk5TFtvbym+sioI40iPWQH8YsQf0fnhSRoAC5/yWf5KlVNIhyWMKc9oFhtD+2oX1mbfth
OH3KxW6etNEOmA71KnkeSQTO5c6ftZ0mWevV0/q3qxNaiGp1Pdz1df6gDQWDm9NtYum/auY57Jxr
rNxPr7AjfFBODZlFbOwxGOGqX5K+AhnW7H06Tyek6PvowWJ1aAnx0HF5mgcrHTla+99J0xOgU1JA
esOc7V4cPb0Ns6XZmbH3m7HfdOMk+saZ2mLrDsWP9/9BYMnsH0Ctrsz4+yb81zIIA1ZW+9KXbr9Q
U9iUWXdLDPu5FM+l1nrBVI/iUXuG+bRCbzlPxpx7hBjiw5Bm7jar9JdhMYmeMjNmq3sUK7MfAnju
gfKOfkb0NQUO6lb7Osjqn1/gTvYLM7xsPrq7unfyHV+NY/6rxs6BnQEfgRA5JF2ZB32F/xWvTJ0r
5X4axldvNE/2gzBsH1/k0CDn5m21bCwQyMBPxZ4ow6ea9XNZeD+IL9am8jsUqKx5wOVlZGRxgVOw
bFtjnEOlqfpYTwQvqa5dYXQbT8ve+plIlNdd1gSo11hc7CJFI0SJuxWGzPceCTNnMoNJK78dgpyC
Xp6g195h3PLc/9CdsS43dd5js+goOnkfu3EHQ3mi2NyYMQe/b5sfslrfNZ542dgHuy+oowDYNaoB
fjd71xbXHBww8GIrqsviDvHyumqsKrfsY72AIxTGOZfeD9P5QiY11miV5rnqeaYrb6tWDCdJD1Cn
8LrFm60mTld2Hif5V1cVJ43aR8uNyF5Mcq1GCKmz8xr7ZSmHj7azI1Tvs7RKTFnMWGN+TjMGd7n+
e+EPp8ohZwONMft9qJdIvyRINyOJTrdNvspEv6ItPyemG+Z+RpGYM7Cc6XAVhNrqba1pyIIRNRlR
aNk3TffdpdWLu1pR5S7/6W52IlJ0mtp6p6oKQpY1NkWNc6UPe+mxBhvzbGqxoGfzzdadawNTRRDx
bzXJ384XHzCCkZqzJ9a3hdMcY/cwfodJOQhXxR4BB/GVLIlZPeB9g7h+9cCbQYM9m1FHOjPQkn/l
FMPJaf2B0GZQ59k5AXtLMkwVnlhRxoEw62PbeLu447UnFNJOaClmhy6X1ncz1w/OAs2wUgJ4FcsW
Uj25zDiNgTtZ1yHpMW4YC44CncBVrzntdK+nAI3xycIRjnDfEZCL57qtvnOx4l2psGqnV0C8Nxnb
W2PO/k9ND2kVLbX3vjjJoW2KyE6qg+N1EersTU0yfKg+RCSmoNTNY+aT7IyhMmi4nwW0NPTYn3Jt
L3nXXjxwTnIboTOYHxo6aAuQTRhS8MDO76vdnIj/vXgiZbdtrV4cr8Jz9+S7qMVrTZo2cIwydDiR
trPdh1VT0pxOtP6MKYjdaKi9CJiecLR1LziFmJd6rRnQFmSqLTaFw5blJrNIaGUvms7dsFjVrz1U
5N/S3RzLr6kvf7M45uYoIFkb4Txr2KM2yskwLpHXIYes/RtxW1w5ZHFnBIL38wNZg8Pssau6YPIh
iHPkMKUGrYjMbJzU+aHi6pqlncBlTjDBxbxnirYfyEfShp9POXMpJkU6B0FAIkJsHaxD+/HgJdOm
rGyqsjbMx2bvx0ZBdJi5yku2BgWt62FxKyrWHHE6roEvsY8fw7Tc9LcYCmIb09Ebyu0w5gSNs4sO
v0saicqmqv5oNntp5/jTWPNbnI/brnDORmmtW7k423hQcpMP7Q9WztbWq00HoqJV4p0pz+cGEXSN
FZ6LiWdmFc9xqe0KY9rES4lBI+yPTA0fZSKe8nLY1XF5Iaiyg5UEu+HiEkYWddKjhcIp4SkMlYkB
P8j4Wg1ki+LM2w9VsQPJ3ycGUdNV/Jks9VL4y5X7kQAVFQphyLOvsW25abCa42SI8jT7zdb6NbNr
ElcLylbXDVGMo4RlYgSqbFQEUPvGN0hdKiBHmr7+ZZfbZXayMOa+U5pXbZD/0ZzjG5b271xZL5WR
NJt+4L5ziPV205Y+Mazi7pOw9xzIcvkdKvM0Ilm3lvqnF4ItGmuyawt7S7p+Y1ntQWaCOMHCAas2
YLmsXhrwTOPz1GS70oZoHAYgn9S4xUv1ZUhrK1p/Y63pl+7ZoRMvH+mS31ONMQukzN452L+70b+Z
kpfaJTLYUTM3wvggfG5zncmdWQyn2iqbu6k1yV4M1hWt582n/s041Zi2ByaRPpJXWpb8lqQnLFnt
UxOL0+R1p2a6ilK9SCBSZy2eJp2a1RnkJ/rsEWcGOdqSV5Enm9KC/RIjZaLNvbLM6kI9zFtvan/8
wdgSF4Sz5SXTEXBjY0FGltBpgyB4ZP7IAgg6i9PdUJjHNEbfBe7EyQH9r+a0Pvlt0gVT4vLfUrfl
hyY7IhW8qf45zuyob/W73Ytb6WgX96F2CWXfNCbKsKVixC/tuPoYOBnZgiOmJ5iU6kgDaqQNo8GU
7l/YLcioNmD62AWajwWN+q+N10zKhjnsFfGqZV+uVSSN7lIX7nNpLwc21e9b3dykyrtlnb8nQvro
jP1X1nwQeiSgoFAi4tYbua/VdSYM3cfTS55U1zxlejz1pDvH5DmYh1RAKA/2ac78g92ZGzVTfRh2
fNdzhSjIEaDPGx6krZubSdTDxWyVYfLXhyYbYrO9LJq2nhMjkwHbXttt79HfuzHFPeTQ3uwZzMtG
9dbBHCEaFcxNHUo1JTja3EFkdcqmRC5nJJ1b4okLeUil9kcoOAjqp8GRwUrGhsD0i9L5RhL0egiZ
EjZFC0U1r1s/sw+TT1q4b8/muiQHbxWHJBm/u7q8FF5/d8r6k/E7gWmntMHTmabhu03G66PKBumn
K/O1fYXfVQyAQymxjhoIsOa+NvX1NrHidy3MC1LLv1Vbr2664D7Uz00+76YxgYt7uAK1r58EWq5j
2PeMAbRD1b2kRfqWOxjkc0PhWzNRIB+IOy1309T285rv8HjARMT0WXUOoagxwk29FR1YZFZfYzFs
NOYmIACzc6fA4fbINiCtXjXFYAqZX7M8P1ZGec0b699aZX/deQzdAe1umIzhYCn/Bv10nGlha0Og
MLPfVModQRJcD0yybtY26Ck07UuU9OUdm4BAhTE9e4vkpcV0ZEqTfGRXj11l/o2FOOY9LEDBJB5/
eG+t9Z5Y1gsrswIvs8Np1D5VxYQt0QD2uh/Kk1G2GO+pl9BkVUE2ts+TFtebFEJe4AYTTNsnHtR5
7PxXDzwyfrKr3TKiuzKRH9eNPn4r1zh2jfOaLsVRt8snq873zZDgHa2MEyi2VkIkwZnxWj1U/1h/
0eP5o6Gwge/NCUci/LlYUYh1p9Hhxyq/pf2xbkY9nPNmhmE33n0nvqej8T0UNSlznMSVZlxIpBin
a3+F27GFG/q7ZP7EYjMkQA7Dj6P/xExj64sSOy+Lag/1fy0OPoN8ZpIRcZvCxFRPnsswv4aQZD0d
/NXSAtQeZmJg1NiipzRfqmPfuRVf77BLbGDNYcIFkyNznIq0uXStZ14UiOohzx/xMq97uHrtseoJ
tJrk1vxaI40o0u+W+IzHgZd62XveoKkWPqXGopn/THsKMxFTFPYH2k17Oyb6G5IOE8Zr7611xieZ
CyBm8TRTPk5TcluoYM3MC8fW8o52byRciiwwyrufnMhpoJlLqBneV5oj8bXZd9W6z8LCgTPkU92z
37tf/prp+F1462luebusXL2liXzhqv5vTee3RhKpSwekG/vUxzLMW+YxSBKQcoj3BegaPmPgj82z
ppjzrRMQ7Qx3N1jxfVnHjSaav7OVXYyluS12dpn88p90ik9fZBHjGF7FYDIOTXih25WbterCSe9/
rVJ8TunURdnQH+dE3ZfMz2HQzR9RqVDW5q4zrKglxMDUGJ+It/Gmx/22INMZNOS+m8q4V0l8Tpo2
8lQVOinKQjOFfU/qHBEB9G0/jN2eGYBHIer/rI68sKVfVd4ezEngJDHePaZSXhY8qWXeTKlJhj0/
dLnxrMfjTfbvaSnOymRoF/jYoODzmGTIpszkWnIJIfT2LG9rYtJbkrXL6Uyz63278cNGEc53o6eE
KfNnptIw7KI7MGHlU65ozKOLWswOzg1v3LdaUNKQ6F2RbUcX312UCH7ylhvctZb1Zk0gLF5m/WGD
9kFbHWI38r/Sp47KKhCsERfZOjqNs2eKw3O3gnzmlvmd9V0PnzOfhmU6Lp1z0RrB6Ibi3VPOwTMa
hgPMw9XTq7dxzK7aI0li0uoNNuAKqrxBtkMavDRat6ALW6QAcuu5l/Yfkm7GbhiqFQwz/mqb/Frz
DhL1oqocpu1QqWOqtXeY1wvp8kDG5hOHz7aJ3Z9V5xRkqXLOGCx0Ap0UwbDVgRXnkdAb0xRh65xz
NhdfQ5Y2GwdUcUiTI2nnqHfB3huLOnsyv6w0ubZ8Saily7GYdRQw52X11wjnjC8lF/uh5lhw/Mus
kg1XxiUr2+2sGz+iI2gTz+kuJ3e5dM1hNLJTRQeihqbeeKv9PHnLieQ04FwVWeAXMyEM28tf2tQ7
THq2NZT75VsPKNhy32Op9UQ21E+JdTFYRhZIf9qOsBdQHhQtkGMeZXGhknxT2Sl/YXx+f3H/9Jp2
9TxdbWzG6vGH5v1qd08E+bAwKEzmwtwnjnUXpLUNs49qWf9anRENHYvtjeHaWuRNu+XBUDnPZic2
/gK+anbaFFSNubUTNNiK4aFVQvQ7oS7MVkTuQXPelrI9I/9jL9HhyZk8wpj8Zzjkz5mnNEGFes62
TknTxMhuq52EvWDfouHHWJXji5URJLG0QwpKwZ6GDxqMnGFDNdU+2nVVC3ZAjtpBN9hxQZ05Nvzy
Mtv5L7NRbfzBfcG8uRb6eIgTIvRGrnZN673nj3B0xo4MmqyacoyB8Vjz0jo+uvlyynDl1iYiNPXE
/KMNhuitKIuw6Ic+6Gz5SmgRhD8VcCK4RXCuV7d9cJ7ZfzLlxNZ4vBLj3UCs2QzkBBLyjOXcbtes
hRSAPqXdeiM3cB24l6F2dAvctL4+TjU7Kbf88J+kau5eOTiBR2gDMw/lqxqZGV1GyDh7p/XSrTUv
4YpYJ8BsmZg8bUkzn+OWoRQYtiR5J/LSDHAQQTGrT6cAAkTL4SrQ96luMlCE/62GMmrb9LW21uNq
yl0y1O/pUt8MR//SC8Unn9ObY8w78NWwQQUwDYhk2F5K7Pm1esw9EuyaGcWnViFt1Mlwa5TzNjig
cX56mGE0FDB6rNf0e8xGxbtpnMBdCLhN5nK3VM2cl8ry9r4Pt461takVG1KE+mPadhbmBtHs2mkP
GNqXjhWLh9pONDhGB0SNWmvKAXaVzmap+mV0cXTxQHxTvWLmjUGc23SDXiNJNhAF7eEDfcArgNpq
b5Taeaz8sHO7p95bQ8KB/9K2/yNEAjiyfEwVJCxK3iavp19z7VGrCnkrGBojsMC9Vu2pjX9Gu3t1
NPN1sdcPrVxC6rLQoVspzH5vwTk1LkRhn0S++9cBPy1mVDTVVBzmnv8y8wSWsR912tKRBiY4WJDN
dSHPunl6KezyymT6p2TlkyS994RPHQ4kt0IJXqccN+gz7b/aIoCXweOkPnNUtFNilk/aMn3zW4pD
y/D2KZ/DUhSzjcnyQUd4POnL9N5XIFLwgfwB4zOj+NgoOW/0aj52yKrGKD/y7sulTGNV0zkmyr0I
J8Q6/0uY8gTRcBmLnPC7eXL5yxQ54VOhXirNAYKafzAid8U4/amBFzwGGK2KSUcgMu6IYB3HDIVI
chAu3y9+KpX7hPyLn0XX8E6YAJeojGOuW4vAA3Q7FFV3yB5oS8u4CEYXkcohqmlRy3O8JM7WM4bH
OQOVPxQfneh8ChKf9TNrrG/a1lPsPiz3kPfQbhnItSxefa1+GXznbgv/ZdHHZ90vz3MjzrlR3Rkf
cRwcm46RHCs3Wx0YJQ+pF7+srUGaEUxYz+SL6RnkLzxOXdG7amvPqqOV7J7TWZw5QT+YXT4FspB7
z5x/Y6kEZcTCKaFbbE9gmFRgq8fQ/FW/LaLD556a9bnvVsIxLvNkdDNChtw02cwPA87WRpqTmhk9
UdcjESqGFjAvpe31f21S0WOZ5jZpfDgh3ySqmcYvDDDvUNpG78kn7tHxFCw+qECVAzPWcj3PxhA1
DnrwWj/AL+ygcV1CvC0G661BO5hn26BJzGeNEXGU/LTxJ4I+ElmoTKFX9YCBbqclzegT0EZl3I3Y
BNah9AWOyFhYxzFhB4aWrRvV4NG4wwhpgDEt8bg0J/sS1Dh1iS1Yp8gWvmJ4UtWb47b+H0fnsRwp
EkXRLyICD7kt70sq2daGkAUSEm/z6+fUbGbRESNTwuS75rwMg0eDbl4EiphLiyJDc/8N3NQT4air
kPe3lNmfZjcFW9CrZw4+7tKUEqRg86Ag8gzWzCYn9whK6sKhCchKSjmnb5+CctynDUpd5eHsDCH9
Ier0pAA6y9vO/N3Kuj2mI/caz/JFjWPvx/NL1OizDxjABI/CSh3sZTzcglmU62+b2SM1inFZxLyc
2cpBodo4dL5/CEpezKKCXNBP8uhMOlyarU1gQTh8Itp4cJlMiUDepO1cCy9kkhfXOP3FCGXprtNs
7mcE5gDaDMG4JTqycuGHpUQKrNneGpKpijmvWzmWIjQgEqy6vOQwDtNNhoytKoxeAq8crrZjms9J
kKhdXVCbXhqzwxCXt8tS+H+Z7E6srH3VRf0b2/auEFSC02Qb1frocp7TQ3dLQgBayKVO4tgL2RbU
+/vqrexh+mRd8tNFzwYFNMIaSxb+LEcDPElP5WW4855ct92HTv7hUOgdySp5WYlOWhkro+sXlQ5f
aWySej4Ir9tZpvuZOWAHWokX19uMho0x04MOn62qXQ0ta7uh+vge1kRFV8zi0ek6ghr2XOyrzr3Y
Aes0ho+YuW0mIbBILeNIIWhnFQyT9H/cycVzto5katFiUuZAy7nzfduI+4PvNofUaSF+8JisL+RC
rrPgnBNF23ZINulIrUKoh5ziutG40E16h7GNqYYlCD/dmO9UiBw2osQZ/TIkuqfinKttPsyG+9iU
YH6GesPn/VuG+imfi4PdqdeOp5v0OwyX8hIJ55P7+IEoIzL6eHPl5C8LBHy+2uwurHtpr08BrGi1
DoWaVwWv5Y1hhPoKA2/d2lF7qwv5S+bg0SyCcyK8txkVfiRO1gLNCsP2zRidwz2TFMzpjTf+bdRF
u+lm+I5WtVOmOJi95tpBsq3N01gjwhhTT9PQojURfGCmvHVhuqK2+VSZ8d7P6hRrt1tNcbYc0uRF
YxU1UIJyM7mzeV5s/zWzqkvF2E66xcTjohAFoHNndtmhGlHSDYupqWHy7ryIgx1noiidF3k2XMaS
S6UBVcLuN5cykCbOW87xalT1uQ+mr6Yg4AKL8Bao6t9Q9Vu/jXib5+tSD2J1/8XnidfawGtBjYTK
1J28Ax2tqMWyNgCjTO2TMKtH0n2aeJDz0Hs8Rz2NhSMsitfRsBL2rWzKW9GIo1mE1XuRotY1IAF9
vRpGWy1iE+jJHIx65fv1A7f9uDQKgizcfMwPx7lMfmzu+V42z6UnPijREppK36uINFInzZVp1WtP
z7/uPN31pJUjacAThzvbc/zUF+R5Gma2Qrgrwcg+jNiGENw41H+XUfrqD/Oy7qeeL4WRltSKvhZJ
7chyPo2i+leYGTnxsDlEonRAJiWXdLTm7UyLVRfV1gxqBP+6waHpDjzv6Ri6W6MEG2jOn3NSXCgU
HUbTn0D4gtrLfU7uVHZYHbyudfY7qY7JaiSkQ6Zr9sQLNcDznNiA04xoYVnlS4QmOBLbi9v6nN6l
VT+iXoaHvkq95lsiXopWXFO8S18V90llaYASye4XvKfUwUzFP2nCbYE8VQbNurKBwLWUar343BbW
Y9+ZG0Fdsh04ChIjF9ZI1I6TuVcbu9xK+xUtGHrX8B0QMKKARFIlzkbHfg2caxa5k+FrzO4oyYzV
0BWrAmmcjyD2bBRHtU1Gqn5x9yYjwA8IC7jDDzks1YURhxt9zynL8F9NR8YBBLgJtcrWVhttfPoa
oxG/zNa8HygLQa24QcldynvGz86Kz9xD0bVb5xL1OSWzbnrD4Nty1tgFFW2nKCfH1jN+hK530n75
kk/hwc/ykKNQ9s9L+SHvYQF+4SpqPqwpPtQTw0diDu9tkz0PlbuiNLysKUkRz9m1xlRDwpE3QJVg
T+OM5lmzi1L7QLHV5tLSvx4KBaeAEQ2/F9gs4tg20Xas1cqb23XohgTyxlXEDyiLLKeRZCDJj39c
P2Ibj/klMDJU3CF1jq3ud53JM8GJWubL/jWX5rPOig/NOZgjaoa/MGy6Qq9iL31yWGga48Eu5nTc
DfBLhlqdhRHe9JD/wDbaejrbzRVulEVSmbdntIZPcG2D9BRZeHAUhRcyHF9ROGOS2VmwzclBKN6H
SYBPFloUd507sCDpt70ZHhJ0Pnoue1eP//pMHbKgv7/giA8W8jakM0Jc+ed3HJuwTsq1UTHmlyK7
zfQPcSa0fU397AuZmWdxIC9tCYy3hLGzyvP822za5GyomIqXbSQLKQ7cD+y3CGbzIW4C7psGym/l
+/+6okCWabdlld8Km2tBdAxWgZBHm5byMk+FQchu/rTt6Wbpxl/kbjWdnNYV+4QE8AtnRPh7IAfO
lQoRMbT3HXik6uaIlBdkpqeinQ76HowoadEvcKQQQWmyRdW0dB1zmbn9Tc2I89KHUMS50TC8FcN5
efeXPqPRJ8U4X4EkkIbkRHWshN4lTRrCrUu/2wyve3SSc9NFzipIARu7yIVR4a1Lo97a97+JSx4P
3ulStiFWUQZFxw33ZVPf4plSf0dalrRAtWK9NsdN9Djsl6YkhBfXE9l0RZ4pp6TcSRgkpaCAHUZY
y75NaNpxH42eS6FKGmePmfhcO14DKTP7xoyNdnocnVvsZM05gNhC/UXWz9Mctpcp9tFlZdUfY2Pq
KGWF8ZbwNzKD08jDPGXxckzN4tHJjGjlddiio5waQAl1tsTP5ombxSmp38zZijY3SfbhCSG+Zec+
IiVMDjn5mZPqo51gQKVeXN9UHckTYoJ1LkVp/CsdKoNhjzkgmuwj5a5dWBOukN2lJIpo0W1LQE9o
YcN4kiLvXmh3WpeS9+HWiDtxmCxGZYbCB946dx3Hm/5IW0WHqGDtdJUO3abXIfQbJayN3c3GanIM
AJ3sfv9Bz9t6FO5XCSfsa8lP/aOC7EZslOfMaBcRAh7z8ELYxriJS8XHA451SQ2ugG/Du6JMqAyF
VU4wcG69hYyLjhN94W4Sbq4tAbc/d0aLCnCSJ8aFtqJjrrKbG9bl/XlKcsubXhPkkmXky2+io9Uq
U369H5zuifBNtBoL9wXeI2dL2vnrMGMQICxLxUZN1YcKB2sva2k8haXjvsPtK54jDbfFbDybPjP1
pKGW5clkGl/k9sijiNDrgM6CwJdHqFpo5j9Bq9md6HrP2qbHbtUdTCA9H8JmmM9OTZbJss3uYnEA
3BRGiozkyI+shT2kADemPcpUoGkCme5E7n6WdEt7POiC1bI0fqppWChTFjQBBMfCLEp+DZJDq9aC
mwx7ivLoABskt31rVzqchEIHNSImuLWbbJmR41GIfdWkjnRn1HbM5VNawJ0UQUWwRsb2uzKAkySJ
Ql8dpjdzpHrl2lZ10GwuuJh37p85QGntrNpm1s//sFvnRUb1noOypr/gxPDRvWkiL8rDxaX/wNs/
rEi4EkSnqhnyq0zIJCY+HA1UR96bUAMxeQO6xKwz/nfDUf7DROyK9RsYFByowEJ4KnkYcC42edvD
i4tJoy7KyekeuRCf/Fy8anB7RGtchE0JtjE2QHs6yiDkWtLDy9wWdM2A82woZwuf0d2449ScDJNg
Yk+14SBCleytwEsvfuPDso3Ljybopp3shViFaUvuPwjEBpq9WFmZ/NApwCoUC29pBirDxUjTdQtn
71i2RLRdwH+gymZouYPGxbG9sOYaL+wVgl58lqP73N6DRkooytDDcjbyHmMG9xOncFiYwXCGl4Y6
05mHTt8rGHY5rUITQcNvupVhMThHVDQ7Bp567n65o/SKfeQvXeztbMhksalJX9Z0FLvHPndOli/Z
jjAUAGGr8CtpuA19OJTGZBzyujgEdn+JhnJrAw1MY//aGu1WpwEKqUW+L5jzT50qLof5aBXGru6y
cyWSD6vON0aO+5jzV27zdyLpB6sZ+42c4H1VkcPV7lJQm6zNPGALtzWN6nI98sfg1bR3c/NkB0i5
veYDrKqdL6OQxyPLL5qJW99LwAOKXpw9dHiiDEtvIlWruT7Wqe/vylARlsIbXJqmWVJb6n9cQuR7
QHvlsmrkUxEadHGs3CRWMIotR2N+Fb/61NVQLaApXVEnN25nwDYdUZZ1YW1zl2BcESGR5MfOdK9J
0Rz8PjiLJHHxZkdKOdzdc/NlSTdaeHN0GfV0psHAgcfyDKJtZX4WIjhznBwYnaCCdwmFGzD8sSdO
c4h+QYftApMBjonBgb32zWsik39Tm+6dqIbglaEkGcEjJ4N/I7OxoZIrJRZ6gWpVZhluZoTgSlD/
RbiUcD0SUnIOzMUUWNfCij5MxhdCMSmwI+9s5HQ/ezhsodp3pTwFzKksCqCvM770jjwnpUfjxuKr
z5yYUjJAUr1POXZTLF8G0kJ+K1YTVioFjXZB3onUEaxKLaEL65ywR3euYgb9Xm1oVD+1SEt0T+8/
CEd1ksvFUrVjyiGbcaV1pmzXpCyTIn5WkV5LFU+/qF5UWfFkBkG1dvg30kE5+DxMeJJBOfkJMW0t
m3dFbvKFOLZjnGfuE4LdU6fcYB1081MKCWc5wbzYZpLbrsiJv5jfCc/Rk+tURydzHuRU3nw3Gx+q
qFUsMU1OZaseUs/Zx9589Yss3jad+i2BADddj7LXEBQbOEAgCgXLwamxZMdyS6tylzM3kMmwnvSE
nd1RlSUCJD7szP9yi4C0ZQPJpnvoPOdlbvKLonnGHA69MGiPXmc/qpzpL8UWFiL8SIz63E4mIZao
eW4HLYm2eW92rf+VuX31HWrclqceKAR03EcNT3VwODAlKp4RBeQa0QXbVstuR6bKQRqDzhp4Tfpq
5/krXtBbn7pwo0nB5WUFw6DQO+EMnIjsvltbjGHPUSBwHtucGcZz+qU/GW9NUtDlj3lA45k8aM87
S6LR1BoPJjmt+J4jD3P7h426/xqvXtukxpfoF8YKWOVDMbXM0oXzBETtBNVR0MuKPouxTRdBq9AJ
Y6C9COFlwlsgyMAf8YEtDXMkIBfywg6t8Kj64C0JxW84zbsZ1Di0LNIKvCBN9LWW6SppTmFknQeZ
PJag/WCndo+l6G92CAMuzSHFVxQelXKw7ZJnb+7CRaaHY98gu5bDhnGUWqkVVOS56PjK3P2KMauX
vQ/vL80auiq093hmjYfOqn5NgP2tBRqHky5ncau4nxh5MxTTNxLhR2aM5zbID3XJKKkHNIi0Ltdw
zvhbwvoxVfXV9vPOsAXZfftFkqxYEL8atg2xhjnNx3eFGT/P4tj0IMqG5nmwrIe6Np+seHAWIc0T
EME8Ij0fWHdc1Lekk7epU5eWcYbgNZJ2kOI6xjJ9CP3WWXKuezNN7twe9YooHnmtInGhxtThhdV4
LImRj03r4bClIxq9fiL2Xp16PdFdq8VB5txuDXACm09nGU4cHGEIexBJIQtrBzpIWTB4MAAjUMYe
3X6fwDyJX4ZnTi1Ajz5C3z31PlkYnT+LINyTR/6WjrfHRUqOsg3iJSDAEgaKAzqZ1D+Vbl7oUVad
SzkPmwIeAFpXMMIP4PHMsSenF0UMdgheIdTdZn6xFQdMpsrUPnVz9FZ3oFgDXo9NDB0ADtNKtKo8
mCxd0dRwhtx87QER0T5zHHAp7a/v1TtvEqwY1iElfXpzHtc/0M1xvhMt811KgJ653v0LGzR/DQNq
kUrYR0n1hLO2lUZ/akz0ACDhreweymB+KdiWvIraYB+52KCJx7KIeN5ahfonWrQHp42RAY2NzCJv
T2z5WhbKxkhjDQa3HzuVzn4z2/u4gqjHjZYO5U9Z44N4vnMwoEweghYNMVJcQ1OBXyDrPxeY5iai
6C+FwgileqFtubNJpgM0QcS492z64DBQRRuJ0VJDX+Qie6hJMBiFcyuirlvOLgsfPe8l8OvvLrNx
oJUHwQrZxhlwunNUAAhbHRAC36o2dWFuvTzaK5doQGe536bd7vXY+7y0DA6RA9X8iYBYw7uefDJi
TLfN4/i1t9N9AMmAi5Q052ht4tBaWk23TWZA4cF0mzguG+Hw7trzF/f0nvFtV41BtotrcexpOC8J
VvH7ldW1B2ZEjmj88FmdW5QIQsBMGxLdbU8qpiDCC1y0YT52imKDDMup4w98ULwYlLrFTXR2S2s3
4ixX7bQ1SaskUfjkVqb1O4mQTTcFK9+MYLyyy+G1yNrTTCATA2BwxSNpoBDmLI9+mnBQ5cJmNdX2
BBFrOgeRfYuLe4jARGkkml5rVvuoJP5xohmaZm1T2qR8i8+3aDrx0hrNA3Aq01rlqUs4x0qsbdUm
X9Ysx1VQecatYvpfB25WQdjlIF/79/RFEhXxNmVZzF7Yclqq0QINMgvk8aZrVqLu/2CbBQ9dDNbD
C7v5n28F8yaWnl7R08d0QGHK6HBwiDd/HB8fTvZpcdJ5OzlAU6rsMSLkvAy8DsanP742wTTuCrrQ
2GQwRwewGuS0yxYah9c4CzcAJlV301c5GNa7aNC1xOiX66pi70qeUWEJXNkvzSq2FnHu8j2KKZ8O
eSOco+egCWfVqI6VFOE+7Vv7nM/9tCFiYz0Hk3FtzYz5t9fMs30ztmsxU3VSqfDr9TTyIxnd+NS0
2Tf8O4R2FBaP5OYiJEUb9c6G4f3Ak/trwlzAaCGxkmjPfcbX6c6KrhhmawcQKoCxX1DhXTKF2IC/
VPFc4njsnFrAjxJ35GLeh4dahG+RbpgrDJoyecYwYyeZWI/JPJNSFyz3GM13A+aULQvsIdahFCER
jZATgpcYH4MDCseIyr0n4heQaRtYRbuUTJRnGu+TM7Oaoxdf1ILRGAAsqeotHagACLUZpP3A5tQA
2yNoFvXQQ2otzee+826lTq5BVh7sxF2VcoQa3yabgE3J9KflFzYXym/FMRoM0DoKg0esDJO6MuZs
Y0cYLTLd+0kMO4hyfznLiraAcQ01ssEo5rdy9oJFUApyfD2MRwr7FtSgiGsA9zikdJYI3O4gPlSY
4mZPpFibJwGeg0bB2vSILHHtQZcy240eWvr/Vb6fSTwcm5YXYM9p0YCbtzAR9x5rLvZF5xnvbPkg
sZoAjZWvnRM9z7kAR9181oC5XANPcojFuNQofuzeISZYMOBeisH+7M3skkWcYuouP7Zh21OgG/tF
I226/IpDWy1x4KXzJKN6qxA+Y0H21VeUWEZCmWHzGwcNRSWCpTiOXwGRKVTt6NVSLvuSp106p2jo
SEfEALgbrAwR2/ihbDZt7fteGUgo98A6fJtSbGoxr2wZ8IrC3KqTWm4Lob68IbyJgnYF5vYhtcKN
jXzl8Mz25vSj7ivAIpCfvAhHuVqaieJP1Ryj7htl8TkP0i2dK45/5aEcqmMnxYuO9Slxv6TKXzso
7srnM84BvE9Gd7ULEtaj+E7vdaI2oHJajzyhbQ6Zeduda7j9oh38Te5rOBrZmz1DoyoDUjexC3cj
HdJj5M07gTyL8GyBZcqA+cFHjDQUdnegh5Wl7lsXTYei6yUEQferojYq/HyPG5ksJ0v8kpWGEtl9
BLo4J0O4LVxvZGARv4btrP0y31iuy2YFSIR7u8XnkI25qWOaAr79mjbNFemaBU+Ed7WLLZ1zP/VZ
Sd/AusxNd44pDnPmu9QlKYZRkjOh2jg7JD4I9IH1XRKH2zm9uwtrzvKaz7MmrMykt47N/uwhCi56
y2BbX9Gt89lbs/ZjRcL3SOuDqnl1GMT0WPW03R31O/f3bH9JZmP26AQW5AvzzvqTvX6NWSIAL5BT
TPtYJf01td0L8LertosXvyw/AqLUuduvAsv+Vr5NBooGbz91l84rLDqODrG8uApOBjZKPHi7qBje
yCb+1M100nHjLdI8vbFF650cBW3HsqMkP4qda1jHQYzw0yLRbtjH4R1s8FfrXk3xu3Rr7zkjs8BK
6kAuS9Nxl4XJTz60kjk2xvKJjWrADHbUxhphTfQ8MIaATS3A5E9WliJk+v1ijhusSaF/4klxkJqT
rd/NK44j6lwEAxYxq9fq9L28pzGUA4RPEDRgLsdksSyOIMTRIc4/Gxy28DNiEq0o4tsoj3Hn6JHx
/Np1Od3FunNPU1acvPo+UxZn3U2rFOpwk08/Zt9vIsdhW/l0aYWwj+7cv6qGo2E0lTx47Oq1ZG1U
546vRkr3jtDmRLSnkQqQAJdxzYGJbzAir0QoyxVNNn9sm0c/7S4TQH8G7fRr5DJlkgvTbZAwfQK8
HTaROz04wDD1Xb1LEsJUwFsHnoUEEKJH1x9WjOUIfzJ/t2W0rBT+ikBG5SUtj5Fpv5q8l5PCOiQu
9DdkikWE37XIacHcNfG0mjCxbCaj+ezH01+UJbxhQGhNFpcrKGpU2PSI6EpDq/rwc4ickXuk87OE
YR6zZ4TPNmPFTTDynzH0XxIQhHZSfsvUeDV78z23K6D+Klprh1OXwL2ZEfNUQq+VFpoTM9qyBHDp
tvK7UoLEMiiqtHj3SRd24JFYVWCvdBvet/A1QJHG7CIqaromKAVNNVn2EccflaAMtNeeJRj0jy9d
mZAkH3cEQQhr1e9ok0+BcC+cKkhKquSQNo6x1GH9WHP70gXTnw1KzKK8s3JnLbZzaX52o75EefMd
JByM3PBeOULzTds7qLJx/oWpf7YlY0oosh5JdNzVhv7VOsGTjPMH38cKiAxGEA/NOeGziexnziik
JBQ9f/kc5NRYadc09OvKAApPE2yA+F4904qXyjDzpR9OEEnTN5g8lOfa7OoFLJZn8o9U9mJzlF8P
PBNKZxhZD+ceMR3umyigYE3xzeruuSbytO78llO+Y1+e+zcq/UOvchnoZssehKM7slqMjMwBsOqp
dRVHJMvnWGQ9uWXw5GeKwGOaPpj5eJp4QtC7GjlAVfccleJCJXuxSwtjkw7qyn7ko2GjjEPLei58
eiHj9DUF4VtR5/C/aBnhFdvLkOVsIGJendakOOeDz/TCz4Bo25wA+6MqK5S/wX0Cih9evCG5mU71
UxTzCeAk4ldPbz33NyY1Xrb9cCXhwnKm3U7Kew2s4r248/61PNdMRbXPwOGNhBHKk3aN/VhUL+NQ
HeoO2YRDdzcVvLcb85c8B29gx/4rumyF9bEHBrWXZfwNimUzslhsiCUbAqgou9UbauVPp2khkhqQ
Jd/V5tyVNhgC/ibW8zlPEvTa7sLLXB9slpHYmUCIxl637XLPusZmPcfOkmYnecb6i81i4BqF/Z7F
bFJzhrOM71Xf/CWVZMYq17uOFSJ1n12oQpm4gPUqylg9KsvSZPQpjnJIPiMjAvcxsRo461b1mIOu
Fmjn5TWJy0/lO5fEIlxdCzZrGs6Hh/pFj2kpdcFuT9LU/UD5tkQNs3NnDVxkNwb0vggIwoF9bmdW
fPJIdDPoQLrfjKp/S6L+5uTNgYVdaxFGO7suIZHyYmsy49zz86a2udRUm0t6KVV3T8lACwn85I8d
Fi+GyxzKK2LpTOO/pi8eq7gHmNOSCExU7N0qmewiVlDbbJCyaq586dCfc4oXlMt4XaYW3Kyxf5P1
DN0A36AGmF3C7EXeBhVYttuBWVl6hDnmuFj2AxjdxgxWqnW/p248sAlmU/v+sXIZok32NLDqjCAR
K9vuvHLZDBcdOu+tCe3XHx8x9HZl564Cn2SGgBpnOCWZtfAH3tdTYMml63b5suEObNW0rYAjyXq4
KFx7VtsQrmhiLlunJi/Iph5KtnESriPqm8ry30zprzl4wI+ZOAgNtInGR6csAKAMD0bQP7bUA7vq
HiKvT4OONoYdHSx/eOqy+NnN635ZcFZfMH9dIt2uPYbNwq7/+Yoe44zhhGQS1prKkF89+vK+hFL5
q9JqH0G37JwKUgEvCFaDQurKjD/NDkF6EWvXr3b5ncYU9oiCHlglL7oCPH0YqviSVAQ3Kt7kXo37
WbGhQH+2VLBEn6B0cZIOpAlPptsxBMPyai+kBrddN2EkMJPLqj4kMQtQkek4iTAKANBqO1Z+0sx4
qqeKd5emWeeR2aUiBue8HqKTZYKnmNqfKB/3buseBT05TogE5hJbiV1TdGxq0k+BMX4EyP6NTq9F
QuZOsS4wbw9eb22IkvNGsGjfQv/z4b5Dm3zMm/gvRUipPJIKjecMz1mrXhNyr4skUNvSLNcqGB7M
Mf6XhDUNEMThbq4uvBWOpW0Px3HmE0+M8tuGDKBB0ZuJ2IDj4adVt6zFg6X1vXLZEM7erz2u51Hb
45VGNagmPT/GJiszAni4aVU9VNr6IqF3CVpCKeyKalP3mlYB2JbkGRWBL+ns2Ad+JiUxgsKiOZvr
scHCLp5CkW615f0ARCI7mX+5znRs7fRbsNUrIYHqpMlH3YUfgeUSxCSC6ae7KvhTAHno+/QnI5Kb
jJVAPBs4Wqv4h9oB223afZXEtIbwGdGK1hbnB5vPb6vMYjP7yO+T9UYqb1fmyaa5fytiGUuuww2f
CqOmrV/6eXgd5ulXNcGaT5Et9ij/BK+pPlnYTnbWfsFyOeZZtp21vgoInnYAq1U7h7nzlpoVMKoK
3x2/HFdVnYCJUMVTakOkMdxhayI70G4nSnDX62ueqLJloZ4gjFNF07rKiw08+NfKsl8pLqQUcFNC
MAmEzwQ6ao91OWrDWHS2FSy0Q+jEreybDCkuOckRdi28gHZL8g2vJ9zlA0RfIiHq0gwsbZxEzSnc
hCwwZfB6NHopSf2sXE5EShZMG2tgI+tsVP4+kM67TLoNDsUZa2lXRJP3NDrqnc3RbxjRJakyWH69
a1cHS7tUslrorL5wfxxXHZNQvnvSPtmMN5SO3kIQhAHrXqm90fVjiJ5K0PVJ/jc60SpmVx34tyO8
HkL1EYuGGB1rK1qO6LJ8KI9uTKEARjS1YxZ25dTRkQYfZD5fC7/f31GYjhGuqrBmH0c5nPsi2xVY
eiy8laS+IMlzQQq2WAgc9VUwuh+h6354EPqWkF0PvlPt6iE5zeSgyIEc6BvxeslBS6nXSqrPogKz
GU/vQZ/Sy0niG4bNLoL5iaSyQrm8lF6+HTPvwx1rsinJE+WoWykACHfqrUdQuOP02yTftUDTllEb
ZZuKAMSoK+577xWl91EWNJgHNlSx0Tfvo5NEuuCxfOhh68zaeW0lCfFirrZeQ3KlnvqXIbQvNc5E
bc77tpvB+BHlDIETB0RX2jR8B+5zIMd8DuP+6N4p3hH1r/vOtLkEIoeH0Gsah23Pbh/cyRNV9qv2
qRbh8S0TGrG2ZNwtLFaYFLO18xN749mSyoA+QA8BoTq+lbSHgy6lkFFAfbSW5PmMJUjXZ1bS/CA0
v7BVZQtQYtslzSqI8mSRMVpRPxVfrW2sgrb4CmXx6U74f6DXNi3bCDvE7dIYfq35BSj4Vmb1AUNg
HVocm2AMoN3/ZV6zrxMJgdCf2W6rkrWw9TVKo2+GLVS18TFL9HeYU+kBS9KF3GG1x5zPaZkowxHr
EmwxkUDtPkxVTzoMaj8itvSjS0owe9DYCaxZMWwME6WaX9GzvQEaKQuEVlGaXdmCcqgGeZNJ8dqI
bqZdLx5GvlXoOUAZeFV59bjylfUPG+TJmSzY+sYTDFLkgag/szbwhr+5av1kFY0cy+eYahvbvNzp
3vQoDoNtb6VDLCEEF2gOL+q+37JhY2dm8Iqhe9H35M3kqQcHoVPj1OJZkE/aWmPCAiAeIzopn2OV
7kJBaIdylCLekKYZjSz/hfLhn5vNV4+CA1tbD2nRHpuk+xVcBl3Bfkpj+HC0tzdwYiZN3ihABG/v
WlAIUxTlelDfbRptknsgE2RBmKan0Y+egoIcbYh9bInuXk59Q9qix4k5xd25rDqftm9z8rwZTw0z
a3AJWvT4h3bAvwzZucxwG8FnQiYu+GPZLIqZu+hjdLxTmFQPLmR137Mvoe63CU33xAdBV3g8Kdib
HvEh+X29dSYJCJQwC0mFOmENZt5jpjn3XkAZQVft2WaWbEdEYSdN3yc8M7POOQoFSIrEnktWc9vx
2zhaJ0M757Eqm2UTxZyNJfjhwb9M9Q/dt3Uo9VEE9VuaUARt/pL/t/j5FGeqXeHVpyibHkTvbjOC
zpPKV7UnTx2htdzCixBMQP5/JJ3HcuPIFkS/CBHwKGzpPSlRjtogJLUE7wsF8/XvYN5qIiZ6eiQS
KJM386QOJ5AYtazbZzssbh1lAHgmX8s+XluEZ5xyWPcBol003KXsIRLrKxLmt4rBJ1mTMwhabjJ2
vi5NpHAXQ+KioCixHP03myO55BBKxOw1BvXlMaCI+avSboZo8vi07fcwIMFVMBS8CTaCxrbBxK7l
HYuGCmRuuVE5N81sYlrQ+v3ON6qzO/HacOwbgmrTQayP4v59xhmQjISTViEL0MdRFzt4HTEWMTEP
jiiNTJ2FVffrDCiXxRAtnPeIPNgKTz5lRQs53z7Z6FoY8Z9GRitVHCCBBFQU1EjBcltyl5hi/0i1
DdfkcBd25pazO5QlJ+IIA/0RWkrvwT6wTRKAZNDE0JLfKrax7R7UQMtQ4JPqKdI1O+QnvJorSMaL
AgAsKK8rDBDTinMj9rAD94fFBGrPps10bEOkE3OtFd6vp8hxVGLrZrjaOGX0Oo2YY/4yVO6PKbM9
+iJZSxrZxpm+nMISd294Gq5O2h9d7gZVibW7Tv6iTqwiGX84c5xf5S9OTuaXRhHm6Az+JGOiCZO8
44gX6am3kQkX6PhiUeIrkBSfCqEAE3E6qfIO07J112v0moFexEGJv8ACrYFvirTwySnim5WNy2jw
TpLwNq2sGxP/J068l8ROTho5f8/ytxE31sXQl5uojpYtI5j5DZOU8tD4cyrppJzykGoG+6lCPoHN
+111Y7fAg0NA2eS2U+8I913h2Z4Np90EBkzSXmmHEBdv5akHBVHLymfsrBTNgyA5+O3rQyKGVVo3
x4j5Wx41e5GVdDZYVDXYgMYQGsIQsxZXuJoGuaSQ97EKvjJKFnLJrxgZdA5NOUUvBJd6yt9jbwM8
cDsa1mdv2L9E4U8hlOLE8O86vkWz9V+jQl6RSfeWCxotHO9KjK/SKd9EbZ5m0U4byyUoHf6n2QE0
BOVjLlMph+lh/FGP46aX7lNEFjzpTx3HtJVBmDca+u1El2MKpL5op4cDrjppKfCtkoMe+mczFfug
dy8jKS/06VdrXglNKY81YhqIO5pm6TJ7zpsG7C9VZYFyjz4nZ72rb7qjnYWkqlkgFS58S19roXdK
8srcKAW8MIhwHjd+/GtRN7AyK+Nfgmd51ficpiKZ7vLWOTGEPDtkS5uAOr0WKJ+Y26pqciUu8FCm
xLt86Itt04TUEMPF2IPM3bqVx0tGtL1IskcHLt9joNNZxttU1zm1DykCRZVtbNes1gF1G8QR42WN
VW7RUvmW1PJA5wGPZP5ttsMbhdNbPy8+VKc9MfK4xYXCMMxtRRAY4Sc+eHX0GgTELE0ru0Pz/8qB
slDPuq2cZlXozUa04Ueqmz+h8q7zImhxeB3b4jl2vxjUHSx7XGOsPDMhF4wHnKPhIVfL/Ccg58vs
G26PmdoHHKe7uKEPxECOaUCyiTGcljh0r5VU7zISO81gwQ2Yko1Bi9+d9AXWjYOehze9RYEmwNfP
tpLJQ+3qx00DvLimO8QF4KZnw5fl9exFtD0ymwLLAtAtOXgd68job2SbHKwEXw5TEjEku4ECSh0g
uka2PPKjJ0n6Go8/Pr7+nJH8hwx1MHPuKP10HSBcod3DIm6j4kSEb10kxjEstHWfdGI9mN3PkFbh
qhnsG4Lfj40NEMbRLdHQ2CigO8lefHcq/Bdq2VuYpBMOWswZlbPLNV4Awlx+kV0MDeRTbLe4qwH1
J7G+jzNSaQE2eZOXozSdBTPTdTg1V8H8kXEXZF61xyBtA0jW9CWDZWyxlnVk8E/HxPAatiUONQd1
JAZQJvUzYfjDXNVE4/eaatBVyxMTDi29SEz0a/UdgqNdTuT1aUZiq838h12Hf9FEftTSnmPqPdGB
V73qPkjIIVfRQUyxWcTr75X8ZHry6nDDogBVY2QUHQvBQ1aP5ntvwsQy8QEHOZl5l9rGvCYIzu3c
kilQm+hQU1ChdUxgXZSPSO70gt8HgOEyAc3uyHCnQC9Gbv6c++omS95Jsq4fenyPaKoM5oheg+2t
wC8vbBaYEu0iEZ+Uhx5ylwiKW3jI1v6tbkeACTTyYQcjg4h9ZmKvibLHAHYhREYmbPFI42CZcn53
uOnqvXlEeLhk8NQFvkfmJZhyNK71YpmH3HLiYTtUIXZcGqRD9imRKtgV1j+O6TC3vzyCtS2CcFYz
GILPZ07EHQsC0r6/l7bNA9C8mlgOA9QWrgI7hsO4zizvkMC/TlnXgslddqO37ZVBiBlAbMcNeJwj
kEWIBYuMSCa3uGefmmI6GgnzGI8jRlPOk2bjdWCHZ9a/7+g0BqoucMeGxy6YL5e47G3rjC4217Sq
nZt5e1RlUgX5LY11f0E/4VppmJM0h1FmPbfT+veAEG4iredUWE92y9fu6JtSduzU3j9he/eEAL6W
TNsWOP8AnEFPyzfpvwdMbWcBNKCEa2E5GKBJcdFB3LHr+D3cAv8DMXNvKAvjAaxjdFSCA8sBA6gL
8LnhyjPo8/R5OPbmfwVcdW1RON899Ya+SkRxzowbV/RPFaK90wGk7Jac12uI4bwwutWAvQsX7bcE
WooFgOrWaCcIEybKv2gwzRdTyvcyudlrwDKgZvi2X+nrwjGvKhMnGEv7wHTBUw9rn0kXg7O9jdq2
kHaFF1IcmLL/o7UPQ9hQLZAXKGaPrzSbHhWwlC6kL69x9lYTv9Csjp4cvjK/qckQa69uDDPbMM21
4+DBKeUxQP8FLSMXhc5Lrrf2pRvrQ0yqmaMqLZX1Hh7gMSJuN0z2zmHbT7RiPUgOiB3tZnktPkZu
39GEocaYueKe+JfHo7cMSQlPVrtNavvJRVdbICOspqnaK924cGjJFi6P0abRydgSevmyQFWBRDtG
KZ03WqBRyFT9o2HxmPvlOlYUTBlZr6/xqtubbiwxuRBUnC2WxCeXhiNW5fTi1cHVaSNgbfy2CCSZ
mX4LsC0TYn8baJitqflQnwX7HmHjHpKv2ugAPBIKW12tPeexdsWfQm6TgmFrdjBa5Spgdy2l+emR
DKHO5Z669alW8szsge6+MHorSXxa0XSp48+2ti+aHifP1BI8Bt9eJrzu0q2jTa2Lq46TFPbO1vaD
gxdYb3o7YiO6e9H0gMQOuTyjARGxkbPxoi3ehqr9x2eLR/EeYUqxxn82DUOOh4maMCdANx/TQCzl
V2V0X3ZAm2/u5gBtxVNa6n+21ZAPs1eDGo9RNlwwGaOTgFbCDJzN7tQ0vY11oM208E2ud4iZRC2t
ZHBA4KcJOUR0UQ6Oh9bRsbQZ5vdAxMrOa4ja2fQPaXFT9jxueHflSodNf+674DlWybUI0aFBm8ko
3wTC2ph9dcMivp/Es3S6m0GFeTRzidF+cr1eU3u4poyMWKHOZp+t9dblIC+rTQuDCtQI7iT7zbHG
09RjIwM0MkDMcKKTL+ydz1DFYrYjCSo6aLeCwOTU4c73MnpSTJZ5jtx5QYzK7D6cmChiAg/D7JdN
FdHDps4NDmGh0cY3EF0KA94wh4/MH9emT0p4DMtDw1hWNgPFsPoN+gl/w8TQV9UPqo/1vVWx9TME
ox8IioB5oDkeM5d8jMWLix1Kz1ji+qzZy3T46jqKzplcL0bVffoTkj5g08E0L8HcRUA0dm22Zbwa
ZrQ+tKyuRMrXjVuRqZM9Tl8aDI4u/dVs+gVp/phLJer6mIUlSA/OESkIZxvtGA6C7hJy4iu0RU1i
i05whmND06Bu9gwXrIeVJRdFGN426/V/myMdKuCGscWPOqc4pq9pVHGlNc9hoS4B8+TMpl51YvyX
0QLkHEO6owCovtWki7rmT5DgxGR7Ll39PNVynY7VpxV7r8yJv4VtwVTqD0MmyLZmNa6QIXI/S73Y
KarK2Au4y9DS6Tb/uHhcApDF0EGXWY28GQjyeXBHsUPA+7cXssupIkkJNsQRE5wB4hufgs9ol0L7
V5P+OcnQuuhxoibtuONo9ZYGlNOJ5IT9+mjVzj1XFhENd1210Lir4gCpEEiMtosZR1upsZ0C8FC9
uHuVt7cF8AZyiHIaNjgpXuqZf8NmTgb2u9C6fTpE9w6yde5qa6//wba9sbhcCSJ6jgekn66VHmdQ
Sg0PC+AijJ0nG4wOB6ld1lEmwbFwkVXPaWBvRf084PrBkzshgeO2X/XaBF8CWQlGkZm5f5MZPVVt
z3hEnoPWf6PX9zAhjhre8GdRo0pWH1PAhfKR1WAXYFPkbw9cywXVsTBNH0odNdzEETUreCrD+K6V
au2SvTOxCyQTowsAjB3YuaYznsEgnIC8Ljjz/uaNOHstXxRBxFNDegPtGLDx3FpYbqFZ2IoaFwLg
S67iK6od+HrJ+jRUIJr4DHVo/C9hW0Bc8S41kFT9RfDm0tLBI7ZCcmcuBk6E71z70cIS1ME/Z8BK
Ar0yneALEBjRS/DeYHyjhq5MhwMLjY6leGLC9jZVFLsC0Ww0roeMAEucq2CBuKGQG8+WZCM3PtPN
/KtMPy1mXjFPTGk9Nyq4+G7Il8KBghIowkZE4iaiZ4D5CBHNuE9D3Uu2qNr1KEzeYW1atO67VPeU
zqb8uc8+tfZWziMBpcEiJPzsiL/QwVCTNFTrveQuCehEvVDpMWnpWnFpxXRIYVFxm6+8E5wiRWvZ
QKfXWLyVzaloMsqrqE8h8htbzYpYFl4RizFluhoDyusib8tp7JB3P638E+FH3Lb001MbTBib9kFM
ah3mijdlPeKkIMzTH1L/vUzc1SjeTazQoMVRxbkJKoN++3uZsZm59asrSyoE3qVjnEhsrnVaN4RK
N5bvLmNgswZbvJA7RauR6fZrUH8ry3tubG/hIC5Vfb9PEyCLydnLHkKG7COoIcRxdLlpRiohx3Pd
tPSC+/tsNC9OEmOx65djxt0aCiLG3pTDyE8couJkf44VbvzeIDeBQ8qDPi1KpnjUrlOuw3aoN+GO
9R2j9NvAsDTRqRod1/yKx0lRvxriNMrP2lhBKSMkhHBJYPfUh8E98mS095zpMmTFFSb6xqfVEcbR
TiWKUTUpXN6nqPS3yrxm0dFQP0NHnLu9OLSTDPK17q86Y+9mevNI1tjylUlsmnDh1KZDYv56BNuD
6ooPhIzbyACyWTfFmzY2V7zo6zbCSfFCOclWJ1sHNXCRw7lz2YmqjtAdcFEveG1N/OjdVjZsJMMO
vwoV5cVGIxULpHHH84B36l8Qf1vYxqos3IwJpGDvLUQ9orMZvQr9DEo0EbBr1Xz4afyiLPqvmWwH
4dFPqK8Dv+JkuOL4PnWTWFFGwrQvPv3sEOrGm4MJow93KcpM4ddLg7RIwysshQbPvFnRdIZ4irnD
PLoBd/7sNhDOybCeT+Nfl/3F8qegObSEW4x5YVm1FuEsyqezgkJQWlNdzg+k98Lug6b4dUp0106/
WZk2mK2YG5BKFJQ3sXwTadyU8MLxbBIDMxH9MQzbVNF3v12Bx85dD266ybgUmM43gX70/6MxHnKY
XZWEW7Itw/DMaH4TErcPmaLbZH4MFqXRYlA0zZ15d1j3JDQIWliCLvPGxbJXQboEH6gtelxR/uic
g1TD3B76O+J+m9EflirhyTfiCi2xJ8T5IHcGJB9YWfsumFbFLXHu9g5radlD/jf6ajE5WAFrXvuc
+zWWT3hzm55ntKMI0CrFbz/1CFuURXrVyhDxuqYme6jeE63fOtavbVfMreCM0hkXGSB73ZH2sQEc
iUlnpajOpDqups61jRBojBnCNF6dibBnLjc+S1JWfIg24rA8LWNsa5mRLfLukNNN0iT2YmBco2O1
LG3rYk3JUenWaz5+xfW4qrEXJ3wbSffpueWZ9kEAHdjWewFrzv5pFZVXoLrzaDsDAOJmX7ntSgMP
XyJ7hfp7XO3SGV3IFquBi8AArob2rcwIayFeO21zdH0Bff5sDNehg5TEtz45+kkCz8lJRjVExjuK
qVnaI3IAOi43ml325eweResd6OMTMcdD95P0Mbhrn3nrJZxL/6b9jDhLiJI6Xb3Qo0PUejTKX1np
D8pAzJcepgcIa1Iss4FhzqSt5/bGOL7U6b+pYDQYnHL7JRfXAvaaCRcugFJadzurmROz4izKdjc6
SFhduS7d38qXT2O094vfUqeitMW8zpUnxfeE22ir1eB0y2UHPMNUd5SjhUG8mnCQq8NL/2irW8Ic
nbPMIcKWmrR/g/3ldV++zk5DiNrE9AHHtbNADYRfg4nN0msBgeKFVGrFM0cG7NeEj6NToNElRGQY
W2ppy5WHPWE4mQQ+8KClkXWqJ30+WF5TDfqHQ/Csr1HaL6JMVhXvn6nylRkQ+w0vNqUYnQHgigNY
CAyh4CBVVrQb4KLsNBz4lGw6zluUGKukeW3Ml6F1F+lcZVK9QdjZeim6l2GBhzTWoz7e7dZ/1hAd
jCo6AQdeRcU3F7y+yJkZoAtzDsrzRxo9BLB9Fb7NnWblwKbbeKtE/XYZLnn/3XK30v3IeVdjRgNW
TviS66sVPyvGSmVvfKb2sDMgMlsDqHWyPa++2W3mHdczUGiwjBQv/GIcdmGAzq0lDDo6BC/Ejl2N
3wcdngxwenaokoxhUjUgc03AXklISVHzUdGB2zUB6yIR9O48FSEFFeXOk0j5/Cmy27QCvYf1O3TC
ZTrsHHJ7vJcj2TxuWDjpyPZ7X52NG629dTjmi6DbxManT2idOPwytC9uDQHhhbA2Mb940bft0ehs
VtJp1VjlxmWpDjEAZGTQCui8hugRZ+a3kQy4HClNOwf6F8XM5J5ps6lYfhJOUMYviXjEKVRtu9yA
i1hJg/YaENySMCKbjH1IxdGjmLvq3kpcNhmrtO6PVGy/V7zaARciq3rvDGedAv5fRbTQL9t0NDca
UOqMpsbAbRchURUsPzSSQP7xZvmKosg5ZmYy69SYGhvQaoVX/oV4vzJvPuDQGRbNB7acbCCwmUVb
wS5uw31pfFixfgoa9qCAK52nRTsDhGJW+XgKCHW5yFqO1J9TfBnU0N4GgFo6XmNVajzEwVdjFCvl
8Et40Cl7BtMtas8w/klkNGjn10xZGxVZK6dQG87jTNglJhYr3OtluO2ZhC8SB+6KhUiHZyoJnFvP
XIdw0JarM/jvNn+2fDJ8ZrYxK6rVwvGYOKTzWxp3IJP/4/J0BZ7PxlMYL3pnsRmhvpcaW7aBlaCk
jMkXgIQpfp7FJxLCm2kaDgaudguuTZD8OlDv3Dj+1BybclUWHTu4hLytxpQ/bDorNGAUC0cZPxOf
cO/4e6O39yOWzIAa9aSjLIBn2svbe044X/MB/tDaSlhqvqMfCB58cPjDL9sf3JpwWhlDRmdNCGmZ
WGiYtyWGRIq1Pgx/enaLbA0K+AE7lh2ai1YDCrdkJx3s4SEg7SpZkWWrzEPLKNBxEvKg7RGX4Hby
jJXeecd2yAnMuT+NwKehk/4G8QSBfBOJftV7JgXYXP+r5KH75vvkYU31QVWPPSU4zRGfA6VvzZPF
WAzF8w0TIzKZrjDlQXMaOgeLdYLZnGqOBPm2obOJnDgtAl2EeJSSp5oR+ibB+lJtEWuXXjeiEfpr
HMqbSbhr5IxH3aSrCovs7MFs3fTDoJ40dufJu35p3drALDbtiBVetFrsDIRHM/SXoGFWuHw3IOaI
QZdLPa0Os5XZqkNyBYRqKHo+N2N8l3QcZCInMhFfR/gwfP8r5Onr0LibNtWuvQPB0xD8mfHdGDF9
c2oxKwkx0MEOFdFUb/+12L5xIuMXqrZWIt+qiuGtMKMv9tRFhhkZvsNBqz0uUeWNz2jbghuqbTxt
iMEOXqCuNLdeXCy1sLrkVvoRmunek8G1g/i9kJ5DkqLZYOncQ4tZJ2Z1nIz2ACGbXAYrUKjj1RyD
AidVRJ4PjsRsECSX5rdX4r3b1KPvsU6ag5fzElXVPSwbsDH5Fa/zbpokAj37bmuFDN5q9pw6OpEk
2bqRjm+YYIDuqTVotWMAmWPhVckv5U/3eCjWBBN5ozBw+mCUHJyRPkVaoaedYgOpOdX2CXhRvwqe
o/BdABgO4ga/q3vsdBuzNZ/NVLL11za9Ky7hIGOLOHGSBj1p3LumLn2rcm9PWu00D3CysH+OBBXh
nb3KjGjNxBXjsc+2UW3pCDs2hk6kHQxalx49egY9IB3kt48RjZmNh0aGW/MJdfmVWBoDDbHQBx0F
KcUurGbV773Q6Lq21QdXrYPLh1nxxdF/uNalua1rj4lf8jLgyrUhHSme0yDRHx2H0UIjslUHv36i
llkUro2MTBqlckOcoUVmhzSQz5TDrHyvoRfpJ1FyK0JvThc8LNn+xDoRm8laV4PJaF7uhtY6R0N0
C2rcJ2V6GajwmnM4DC+8z1GW13oMl6Zstl2myIUANyT1kvchjQBuBpu/3tZFcTBaWkpFsmb1PiU2
xz+DU51HoVYSnDEHHFmU1xEPEjBydJJqIPKmXV0GclV/0ai06zUOb4KjUqmWGAhxTlbXiPNeN4sm
mf2G8fJu1dGO2chOo7w3bz2QEebR7N0HXMonUoi7mPVoQLT0dNT31M7QNcDIAyhIERnUSNML/3Ea
+ce2Ss5yxIyBZ6j0GEqWcLRZOsvkjyLXudsDsKd3VKF2jgz1GyfDlU4lxnTUgA7hwHyiuZPLhv8/
2HdlJauwqxkgVAyUgeeYPYawqLZPrUYCcC45r63PwDJflYUXqyi2UgS3mmXcwIQAsGBgKdPvjUDa
0MY9/p6HXyZv/ABrW4KzpQSpEswkAuMjJPdFydxGVfFJ0pDTWLPJ2V9kjcsdlVLnPDk0zkyTISk8
WO9a2H9wNjvCKXkJzeGouK95drtpxfimopFWEeMfR12GfLiCR7hbUhE5YqZyVMhXvBiSk2B/LCJr
ttDuBvq9dXD5MTZbI2fOxCN0LPNpwwpwc/34So5ppzSMvC082UgL733YLUtUAFt6756Xo9ai3nbu
c1XPx1uXDgr4ZlQ1vaSUpfn6tGun8m+iszBKCMgwg9rMRYreID/ESBIEqrzh27sqZrsrsOf5trVq
+HJg0hYIBRm9Z87vfJ+wWK7ZW2b1Z2t79V30zW6UBYpJBa+K2pLclUsrVS8y4GwyjUfTSFY93I6R
QWk2Av4HYrLuauBxNFvRAIpziMs2iPofU8/XE5ScATu7ms9/SkBtZTnj5GA247qiyE0KAc4hO9H8
y5AOdCKnTT3wSOmpDYnUY8Ec2InQ3JS1IqWxj0fO8SJyd6Om7p6EsqvrTO8riqVcXu0RlrR/kMm0
n0OfQ2acNZcEB8PNuLNQuoJNXrZHYXK6rwFIR+ODLMHKsvnpnC75yG2sVSC3DpGvH1SvwfMX0VUH
ken01nHs5SEq4rnJ9dQl3U3U7mdPdRocgeeagFosaUGogDqBZxYoQQluQKc3L0OCtdUZiHLiqRBY
/sJ4TS0omdR8n8zKJQ7cEuifZqrXTPcvbQZwpGLCKE0S4Xq2n9Ke4RUbHaaYvpktRM62g+pLn+gD
kOjSdqH7oi+xnB176QOuGRBocCPnxkEq58MPtA+QxG81Z4JMYW7ooGOoP4z1REMIWDMNlJhSUGdA
H0imCCO2/enL1vAYDeGT0ah142ibQqnZFjPjBzEtJP9Mi4hL5l/6un6ZMvdszK3euFQiTorY9D/k
JJ8Dp/pwPCIHFUV/S0NW/9zeR2vGjTDNbUtQiu8SHp2vJacGdpuuUyqOChrJL0UYCeDkFBafLVdL
MhA3l6qSBO+rW+NP1qq/RrrbkPRIMpH59If6VGX5HqzQXzYR0DV8yufx+UbRS8y6agpurJaOtcSu
1mY8YLIPFpQEPekkcJeMqla21H4zvFvSIbZnwqC9aVr5HkPZHiGqBZb9qTT5MuaYhxNby4kegIma
6CfAXvNv0vK3ofdfTELEBVODWsNc6fZoDl55AqCwtIP+2UP4ZRD4oPWGDjz23c6sf8nR7HrOym2H
UoDvd2CT1fYT9Ng2a3/wGJ2EG4Yrijs4C+H4yazhLXRpcp7wX2fIM8K3X2ro1qlQFBHwqQqcsDIQ
a8gs5wHSlpi4v8AkCwOkMCehDG1WhxNra811cam9KG2w91r2F3RyL3SZAFOb6efNdCrdccuwb9sF
/AvXgnZHF3kG9a1iQFkKGPch7K6Yc51t91cNTic75AX+420Yo0sl6Am0igtFZFiku9DiiEngB1If
3knUf3EY6Q8euvoZI2a5TEt/ndFDbVXpPvS1d5zlL+EYbMw4YvXXvlXVPWiFwO3XUPGGmlarQ2UG
M9fuu8+0d4emeNWGG8fJIQQUINugrfhMRitL0eLrNQ+JPLujcmczKIUi7MDeJSgb4agBZH53ApB3
rQx/LIU1yW1vItJvDHMfTGM3fjyQOyiukiWIu6z7jb2E1G0ZevuO22BWkUb35nxPkL/nUPqprF85
qnoJcOVbg/ZFizVmeIFL33A3DnWCNqHsvm+RUlI6Dx5iVGTsQ+6WohzID9lb1/F2fh9+jxmeCIOh
o+HRO0bZ/Vgg7tXZK6HtlzRGwhaNeq8SmwIWsWkM9xaV/Vfdijve7Uc+ks5rcFkyDOlihrXljiUO
rCCzi3ULzchphnMHP2rQu60TEQmAaj752RIwzCVB58oL3YOubqywSYPhbjZdP/3L8vhUNw6eb+qL
eT0th/C7Yz01rrOTrLOup2+6Ur8Lvd9nrNMySQhUXFs3JvyTvwacYmkWPOb6uBvC4o5W8pNTMSQC
dfPUWIBtbzE5ddCAOk4Z5bJhMB5I+piZrXCmaAaToBgFV44X/QaGvy/N+N7PpFbALYGDh2a+Qffa
b12mszPlOCTxAdDA/3UsVS8zJrIO2MxAJ++Ya+RtdYjNpneMrQ4d3+Xmzs5UkHfJNdwN8Wtbtmt9
6nEpuoee0oYWd1rhuDczE7cY6ofOsWwomJk2xR4zBp8UAUQZ0myX4G+jwXgl24xxHwwU5qM9xsS4
TjdaJ59bqbHuh5ugNJ+NDA971WxbwKyOh1zRpussAlUhkbisKDhZMLtbJ/zstfSJFWpfYRjsWBJJ
FK2SkiMCzcVoXUQQuHj3I3N58xcy51ofi3Xeqn2p5Eei55seCpbb1ldblgyzfPy/Dv7PwtjMQl+S
YbSbe4U9xSGaIawX+nRtjbde9FcrdAMcR91jMga6PoanvOzO9OLcoJW8JyHxBqYdXnKPiPKijN3t
SfsdVHQAqnKZCQ5aSIjvK/S/uXDmrg4eqPsyGijxlobbvElR2gTe1pQxfLiP0YLsubFq7uBIAs6R
Bk2XNIA6TF+mnNGiVnY7x70kJjiiRPvy3HajtdbRoJyU5+bTNyS4Xw3rhYI9hGIcZij/dLhtnKQ7
9PVXHZRHl8BHAVcoBw4bxApK6vRBKn5BmGbpYpsaq+Zk5cVnNVuAScfbQbd3tIpPGvzvzFWxvILx
3zcUBGStadczg8dR2S7GMbvy5C9HC4QrJxF2mKcuqZ9y3T1SLLZ0VL1udYLuvnmhwemutczRje5F
pe5RE+1vESimdt7Bi6z9lITUWsE2CMFB9gx0DZfRHjdz089uo5XtRDatcb7as6Z7mWD1WaZYmyz7
rMzrgiYgMBCCgwBUECo/Pg164q1sLgnpFi4tBBkN0FQxrVP+S6xzP1ncfniywJBv8eTQ4uaItXC/
TGZ6gsLGCnmGBCRTaVQvM2vXntPtRU+LEd8IxiUGMECMzKrZ+zQX1Hn9N/87xcUFf8s2ahPmXvwA
GMea3Dvb3IM93TvWjLxSr0Hm6EC2ymdLmEchfPANuEWYr+qdehSlvg5r+wNF8Brn3b7GsjZhwMbM
BUw8NZ6jju+76X412l+cITmk2hHjXzN4O5wyyy7ncsk/jdGhgLX/5sj/Qd/8XnDq1ZtgrYH8Lh6R
8TWHaBLjdwqYsFinST/AT6cc0uxfJ8mqBfDbjyWGPCyP7Z9hqH3eKQ4U3zW24ioQK8MxlqFQS2lD
k0FTNKtlZ3wYwHrCr4g7TK5JIuX7BM7TGNJCcI68N6ff6/FLU4EkzL612QVqOySCKcmCR8DUXh/8
ldn0s2Ufr9q9cde1Ab/PfOhcGzJKbYHpmCuPipbK2UftqbcLTD9g64jJtV/DP8eJ+Im3hdp7BYp7
8MrHA/azbJ50Arwyh9uhQBX9mhaeXrm3RELTiL4VdEpF8smC4MH9m0jmh0neJGDgm+/6cINlDt44
RR4VwUxO7HlK60rNRe01lmyE/CGZa9S+p+lz4hePtHaQpUGDJNoVU/5yQMPsnL1ZPqWk0ccu3Gbz
PiaoAeohPbUOYlWwyDz6qfVzlBKBNxlTTAcyZZ2cu8LOilcEVQgeGYAhNo/u1SQHNJUryV9Y+QOD
J2K8Zyq7QccsFH0T0XsK+YgU6LrVLjJ6uMAfKkr2Knh2zKSBnbSMirQlFNgad9rQ1/uqf2PXj7BZ
OuORkt1fh7uUUT9q/62VOhnLagMQNWh+ct4KhOQ+Y0aqkkNLCEuW69Hg2evdc8Am1T0NRvXcCiq+
BAFQfCU8slEHfj/+J0LgPthhQ+Ykbv2ud+Kk6xiNh9dE31IYvgSudtD7Q+5cC/PF4jAa+TNLRhKq
fuaKc+yRufM8eZQ09aHJYQUyyoPhsLFLazdx4SrQGSkVxY+QrWHGvETmV0mFu1cptNWMEfWIW5ac
/FtePQv9hRI6Ze5qcDrFsXK2eklewoLMpdaET9gmjhOTq87lMF2/de3BJspaPJiEbRI92dSEErIE
0y57Ln0oFZCQhKAqbmvUcd80IK6B1DAXuqWYJ7Dj8gCn3YoSicbclOT6vI0dY8/8ROVHBKD7AT5s
8DVF4Kn/x9FZLEmObEH0i2QmCsE2mTmzYCMrajErRF8/R7N9Y6+rKlOKuOB+fLwBVphbUAByZ1rI
hPNpqp+jZxgdKob6pE0b1+6YhQ816OZlTHY0ISTW1WFNgpBg5ljazMzBOAg8Odzi5Iagbc32LRtF
WU3D/FvXfgj/t2LbWFym6rBDZ8TyQjNOhvlDQsY6GN8IG8GXDGjGQEbHAoitlgB+i1CnQX5PXIjq
EWNLE2t/RSbTJ+8LBr1ONBP5cvUFkzoevc+GfjqMmkVr7Sqilyq2zQAgKEJMfpGQ1GTGo3I4T7TP
ggMAolPt7gjiqSmqi0jso3Jjj9+BJEZzfFeNW96ci/wPB3puzKblrCGYrOJbFJyL2BVCr/gcOXTH
6FORJVteSPwErrM1EFj8lGrj0DqJCJLfPeHu7ZINEtDRzXfCh6NWX8Hpwg26SBeRx3cdb7PyPWbx
6BU/kgqWi5k3GtfrvVDACNGuLG1Y3SF3xyi+ZfXWIEsRgLVSsACUAeZHYIZ4l866fap1lHlgXCuC
BEjKVKtbza1X8+vA7RXusUew6UbPhIrCuiGTngFc9O19bHHNJsvC/rJqzGdjC1fgSHFDvglJopnc
F1ShJeYNbBiZcR7JNtPQe8TPhp/MsB03IQDqw5CjHOFdCoY3O96Txs2+b6n090q5YUFgNgqCzbqg
dHCrZSCZGbvEBgbkEDXq1fAREQhxYd0M5CV+WEznMBdHCs+qE5DMPs5AJCzLJlxq3kg0AVazPjmb
+qQhSmZSDbda8S9wcBKM9RXZ2VpBex1r9QmyxN4OwHqJ5Bv44aIKGFg49oeFdCUqUSWEkXLCuyZR
PWj7JqZFcutNwSGUeL++fxEE1HrWoQLH04cPP3+P8TEm8BD9EmlncGQ0drHpiqoo5LdXgFUguE6P
dRpAni9XwK+RX890LkjudMESlPvM0nd9T24NcYXVIzMvdk6OKaVAgd08eTfYejAKZXLnw6c+wbHE
tKbHDNRKEpPFlg+3aG4ch0p6csPjQLPMQsHUOXGH76oFsrBVJYz2PxMSUv4G0rBpyQDp2Sz26KF8
ECiGc6mb7GEj+8R3eFK6f+3Y0xi1L8/jwSaRrrGPtp/y7SIZ0w9plkC6lfi0MmTSLtwYWHz92g2m
Emju0Rv4nOcUVSZLYNKjIQJszNLbFtlT9GwE2LZ1RHbD0bTLfumQKm3bGzlWc6u/ahyKjRHgdVO3
fvcMOrKCrU8apVnKUw29e15P6Vucl67Cpw12bxVhDI3OgGxmpXTQWmdzRJGqn0Np2+Vi10LMlciY
0qCflZD18vDoEQqEHnfuVt8ZdndjoXGlK3eMvx7CAqei8kNT7FRPrzmnzr+c/L0Ko6tZErG0r0jR
4kXXgmqZ92fZfk2JIBbUnCzelRYAIJN7WFtm8WfsHLD3wsew1iNzRBIF0+Al4ocmzIvRdFubdYJl
H9IJyQoZKbKuXMupvkqpHrSU37Q46O5fb1GM9rOx/CD71oz+XFbJvnujNFkH2ScL0ZmKobMOkE37
l5I7RmWO2QGRQCjGC9ty25vjeaQKUjnt9A9YcNgYiD3+Kd13UvPoc0MQhrzCrFG4FHTmEQVb9h7X
6wjKSxDnyxcO9atizUbUTGPE6BE5+cZNmFCusKi0FJRbYtHpZ+I7dZa85hCv2+zdJEpDK0l+PjGB
muUKAB1raZTI7Fa68xYE2TLhsLRBM9c1QOt4bXMcp/+LS1v0DUilWJzZ7R5v0BR1Te2qKCs3pdaT
RDCY/3rcXsQ5OwGbAcYqKNfWyItgv392bbpWGhs1MAWXjZnLX9fChlqBua3c5lB3Y2DW1xx7kuud
bfvaoUkO4RO1ms198rSCpxmcybqrYoShxsqYImLHs+kS+qKH6KG4DPyPkKYz+g1Vn7nkQqTxxiXu
0fGmLuG74FTgLbRclnHsrvDweB4NEH4ypFxBPPLPKsTa+ZjYqrdsOKejukpFttYtFYA1qMp454mz
zUdr+JQXNmu3E91OAelrRHEA7Ks2zpbxEuFv7yY7M7r3wDJEeLG4OdXsyMqZtLkFSoVZSvuFe2jG
7hoG15GkVuhVVI5zP8PPBKqArb/5FtpXRZ00PrcewJHSvhKWP/Z7OxzcDlcMqilv8kj7ZHcsFNDC
5l4t7mW7HqNxRurnloYyd8+ZcxiJ4sKcHvr3ko298mcWv3Y6xfBcDPXVIbpzuo2KsyuS+8AGO5WD
GGNSC3J+3tb8JDpSr74HGl6qZxECIuEZURHh8GUr6ndAKM5oXNiUrHNSgcd+H/o7HXgH7qEk/yCD
bwa1kiPh5aevNKwpwWYKrYdSvRUD0TveSydMujmRYhkoWPaJXEO/KFP++H3cu8QpYDXYpogpsgIJ
MVKBD6ct5qPoVoir05J16plcAxcEViwExltCFJ2Zbd5U49SaX3q5TXHoevvI4YziTkZokABscsPP
JmV25p4SIjPNI+mIGOESB26zeYvo2vlnI65xw97qqBsxQwZFMrf5QqRkeDLiyeEnTlU3o232njcR
nfWR1SllYfbMh08rJyE0t++6I6+KbS48z1v2zirmiSOD2ChSGMz5NuC78ZjXIpOSbOaBpa2FFsyJ
Azf0BI3OqyF1Osnfu6A55wqEI37UYxy+R4/DA5kAW3zujlmtJMsgPPfZKY0PdU4MOqyZH4aYOeHZ
MrsV6jNrd7wRc4MdsKMCALjlUImQE2YB0wL4Q+Vv0K4UlYv/WqCopPsjHwrZAEl8kw34FIwIC8EL
qdF3Myyt9sMeNlmJqbBatK5cYDhauTltivgN26vMGQ3e1PFdlNcegnJAzKHJzEWqZ8MqFz1BfCr7
Tt9fRcOhmG7X8KljVWZPX2Fv9Z0MFDVdJhhWHMte+BBorqWNueJfgWYXan2Q05FXwbygv9Gddc8x
b4W4FsDMsgjNJS3u+CrGi1DwFxeMjHBFhuOKhdts1IJZVS0NdHFpuiBAe1aUbxlKQCWir/K2QyP3
VnxSPR9Q15euXgHU+40zC/tna23M9jyGayfYTh60sCP+5pfIHek8et5c1nfITYHIUkcEaM364eAT
O9txTJnej9Yj5jUY6A+zmPoYA5IVU0AS68OAw9hKyctWM/Bdjsk7yxacWiNWl0cTrT31GDJgix9I
wUENdjMDZFCPy3uEpBH/8IJoab4wwH2oyPnCAQRrsnJK4rWatdkd62anDKjKn7ZNHZwa6yK99DWK
k2KrpIsgfhC+HGn3vJiqeqhG4UIZ3+iexKh+5zS1VgNaEYTpRUpmgHJRt9HctTALXBNKO8i8bnsK
lWlHPc/ME2/sIPKV53aI8pCLNmsKw7p9xtredOC4XeqKSU38jW00SohyVv9kdU/cXxOhfvgXjogE
aPMllcIj9fYBrxxY1gXBc/4U8Ck4gxKU5rMkPHX1PeE9Vm+eR6+h7cN6Iw1S6CCdEzre/uX9uw/I
LAjg5D6JPVIcQnv5z9ybyY0EmLEEy7Tqygo11KPOb3GBn22lpwqDtGPLLRaaV02yC+dYNPW3LEFK
llBdTDOZbI1nja0bxF0fNsthmss0S9ZZD7/8cfgawrbaj+6NgriQPcqQZq46tPc5bpLGWKm0aA7p
v84AfcNZO7zAA+tkB1Uk16MkVCfLn61cR+Er18lCJhWj36qUQqry5/efEfnsuIcZ5G1LijEFe14E
n7FHOc3jEvabsf4nyOglCIXcBAPDplSvScR9M609brpn0qa8amAIav8axreYPOzaPkE/sTs6VUq0
HNwOjPdooQp6HlhHmvM7kjrrOShYzaduVTMPVeX0XU5/lxIb87jUaLQLfBjaTcTNcmhJyxqevSTX
UbuWxcXx/1mIs1MqFfnHNDR2scDoUPg8JrKEZqc7V10x758J/CWMGyFq6cq3hl5EsA3TTQ4xlm1p
eJuoOrEKBJ5PjDtaGbdudPSSHem+q9Gn1sG/6uvbnDmyf0nChw3NPBze+YdkcmPMRh40bWgMKZu1
ZvHhY47Bdp77LK/sQy9j9IjH0X5KtreWw7i71ikJNyHlakU7Nk4qR++N0USISZFyOQKSNHAmDJvS
1Fe1ACet/wiE0C1qQgPHdX9upTvLUaAm0YoGXsGT2JNDygajNb4LmNKhASgLk6LLKCLdCDyoga5s
DbhipbWoiAbhaBwINkL/Env+YghSWlP7bksNV/6bVPyZcDZYYk+2t8WpHzVioVPTlPJSA9CqUpq/
itiZU4uQrJL3IHrErrrsMRaZ6j0hBEHoyGyDQ9r/eCZcCbqdlAz7mAvRZWHYKinBVr/ScmcFZWXd
XVsMSgyh1JEpov9P9UKeCgjdKimnPy6hR6wVIufoOSSoiODLyuU8VX28wMmiZw+b+lBmpzqZMJvy
qw0vCskN/QjMo0PKx+cUItENGDQSEjgRFtHmnlAR9PY1HaM1WystgsBYXt0+p9VHrI31Df2l5Zya
4qkN947aWASMxpMNYAHsqit4J356MWm5tcEgz72CqKnOHAWIl7goXAk+HDpjpCQlnAl42FSmDIRM
ahYRU/xVPdPkoZu7LLMq/W5gYUIF6L1ZMYYz5JbKwYjXKXZI67Nx1mr5pqTn0mKSLu9O/S8af63i
kk8yK38hdSS6xdY2CejLLyUVP444Cx2RFItUM7C7PqBHwZ05wbUaQAL2/I92sDS8zxCrVp38BdEl
UwEpyG5Zk+7H5rlDYstVCy3Ga/2l8J4dEmIveitoMqrkOwqd/+Xddrb1ratdZmukpoBJFwOE1oo/
1WuR+JL2mF+0WF0EFAkVVjqHFrTrPhrmMtJlSI6klMOgbLw50kedQ6UrXgq6g0A5uyOAxWFRsIDt
IBEa5ntbOY9WvKzYv8HFXvfqm42GVSWRTPKuezpW8HWMLsEs6Q73U1FJZsQa1NoiBcXmOwcrZNbY
HuHlQP2Urrcx2ldJnoZzFcYvroUMzkpWbJxoo6IGKciz8ZONy82AKEiWMP/VU863FjAiAQQ9TNOF
a2Q/hvJiMHE2qEHNyN3U7dvAS+s5c1N9JNHVDHa2iZIbdVOBjjalAaa0NiVd5sFOD5MjPW5fqX5x
mtOo/EzOHNJRNPawKqdj2OyHxEdAAvEhQO3h771oBy8Qo1Uxz3OOE7LnIPnn8tflIEzYzRN7LFad
8UnWFHB7hmUowcH1w3pldV0y7cVvo0uGPfHMzG6pzScOa5dtKXj7rUMOYtP9Fml2iKtybYGO0LAW
GBDchUcfm52MEqWVzeqHfboF2Dg92e2/UFOxkywCbDWFhz10aHaZt/fxWacAAvE95teoZPO69fDD
ZfuQ9hK01dAx8EdKGt9r++L0ny0oRR/RDD/mzBeRYs5RLB6wXYUIPXcfQLn4l7HTXlOYhyHzy7jh
zdbXhCugHzuo2qfI371oGyScRtQt8dJKv2JZ4AgArbd07CfOX2bwGtpR84hKr8o2ol1YuMCRn+Nq
9PcN1jjUV+nd67eNfHnFzcQuJTemfALBKJVT/eQ6N8TG0u/IR10MWcAbFrCcWR72IQ/stgS8DlLA
X0mbke0iKNCKbgjSScM5BUdOFkSy9qgAiN8zdKBgMzVHT/+G6puABKCTWGONVZOfxHAb8yOJ3fjj
YzY2/YxxQc12Klo2zcGPYNittWIxhOuIN27QVjYEtm49dOe+WHY4cIpL26+ceBfB5URGW/EjSHoR
F8nHT6nrmmu6C6L+IDbrYFGB3GK0ZZ/Bn5B+edEarzg2DiBaQMLrM3pnPXxFDoaul6HyJPsuJb26
KI1wm2jOM20pFd1gWeGn9KDn5gDnoTaBe2gRws5qM9k1BdSNSNq3WluZ1UZz2y8iEtYuE6tEEF+K
VAFh/0cRjOGyYLlt0FYOuGXoTLmTs5VlXSOPtsu4YSwq+TBtY69yLQK0aMaVxOxrHQSyz7zcOd2I
PHftkquZggDLmlU6HGxrW+LPLrSX7UQLZ/xuFQYYEW6HFCDoQM9lLzMwrHmxz2KVg/1vdHeh/dd5
kLAw2yvArfTB2ZvpRfBUFUpDIX/thb037RVLYUKZdKSBrCmCrUmKiVWyAw3O9LCSaQ6TKxOsDMqF
fG7A/0nrHwfur0c8k48VmuTwg+EG99TGgNAJ5v80R54CfO0n07dK+OzZfnmDvRmJSGDLHfRrVftA
ftrx7dPvtWLyPaF31FDmcFob0Ruaa5a/9LgsYBp6JDJ1a3zdbb22NTR/xlvKp+6JcWZiF6qIcu0/
gJYj7pr3EYzHvgKFsnDYqjkyQrc+rMYaOwZwDrI0h6TfJoayQaCtuX9+7S2QXlbZU4Mi6akb+CQK
1digXjMUBinfcit+ZDJQEKF6cxMej27WNWxSPGrG+FiHm5QjNfFht6jFDIM3Vi1nWcR4fnCVJEbz
CttLjKU9IbuhjyeMDk9NH930on5KG1EC5Wbp80fioQn50Y270WnMdeUq/HezODpuzKzpX+MWaxsC
k4YFEQOCjBHgS+LbtxjNmNGlGAwezVT+tn+pfmYtzrpC2eiBWArO5ahaI6zB/EtLFItdFpxRga5D
ilbQGbMSdTZqBm8ythFcyoBa7b25wRTHHd270vD/51oWmVy3EjMSAtj8UkfgKsj1BS9hmSeANmxB
7n4Nomv40VvUfx0BuTV/6Y+deeca2JZEWwM2jGBheAQQYzhLB3c2sgulr0Gu+hPku4xlj8fGI0B1
KT0kDvVX5BJw5XyIHAUB44co9HEzvquOtwVYSy2IXh7Pnz/6O9HAFlqjid031M8uCpsCPs3AYZSQ
dWikx8HSIUhU2zBLN5o/ANLj+KsIpaYac5VvU3tMXjePVU9JAecZd8VFfAHmYVj45WF6hS1/SwIo
FT6AmIpUSJtHuruP0bc2cAzj5jKmHW5JOkI/D/lX4fcSAN1upf8V4cMpg23lIauFcmPo3iJwlY2P
V8RlgGUiP0ZTWCuzWjgroe98QuNtcWrsl47ZIF2MwWer/yEdWxeUJP3wbsFZ0jX+oUOPeCfAJhaP
36Nfg6PjjSrvNU58VbVnbn7WxJHsPAqhNdIsAh6XRWpsSwFPLODb534LuUUcz1iFhr2wyn1hLScH
aMUrWZKShTgeqRV71wraAhwprGK9x6zsMujktjA8yQc2OLwkKMHPDdeSE14L3kQn2jlQdApUrA3m
CfDBSWKsJwPOwKksFLmKuexrO6Qid/gKvaXLIKmAs5IEPB1oBHQM6XWdf4cW80LdJcjQHHe8XKyy
QgeB57sHVyaDQjOzocPmLSG/Vj6iiujfQtU+xS3IQDKBJFLTPGrvjt2hDwz/SoZqoYi3LoSluubS
5dULbkl3KTp3G/vfXfSJrQMwN6fMNde3EZ0gIqCLAp8etCdee3eZYdFBU7CU6OwSprSF7TNRntxx
JF+uKy78UfymiEgcN1oW1W4UEH58cr+GF6KFmUSrrpEaEVbiloN/UatDQ269i9s4KM6dzXPgveXc
UYEAWH+McBfavJ8qjqmiFpugF0dHDnsTHbGufpOJyHeyZMsAkOKYkI7qwvchYwNeyVvCb5i5Z5U5
SatWm87qt5ag8AZwqrUXAdnaorAgKsCtgH4xW2DmgnN3U0FrUN1+WbFOLvTl6CLapvM2efyIJMI3
59Atp+xKTGbKub5vYadG8dmiRzJ7MpM+vB4ezmt0ryZdjBrhib1Mkq3urehfY//tMy3gg9WGfdos
TDLpEVLVqHcKsi8Vh0Ff2e/QVFf0FSMRPIaFVML5ivmExtF51EgdTNffwPl/t6kVsw6o7Kth/Oid
KpxpBuE+OhRMy2VWibstLt/NemOXyEnNTaV8Fe1foVWLnBc3Zmdo9Jcq/lTpydSq3oTqDV47qfCL
zoGO9MXQn8Xpw0GjiDYxdtujpoC51vixeEpoLiAj4DsCnfKTx8vUWXgsn/CykEh69IROYTEczPKh
giMC97cqQhbzb/i1ZjCRgEvN1exCr8tFl8/0GpEJY+f/t9K9xyqjvzOt9vwHhuUEm2g9PKj/QC/M
sO4TQDg3w5ybeOeDjJK04oryNJBTD+iJJOtTqjadSRHB7Wtuy4QCXYMJFlTv03COznXkvk7BU2WO
tUGKBvMWLQvHfT9+9gAL8uYTL8mF+T5RJiipdlqzhgA4GykkvPSXeSwr5FZ8Ffa30306hk0PyiWD
LMlpVzUSj7ql6WBXeS5dPopNkX50+q0LH6w+HHObUdanTIlkwJvIHMUkc8Bs91BntPZNT5l7M2Zu
vTOUu5kG4A8jOzSB21Bz/annQb/3Fr4mv1ym7lfMgxdS5WBRFDGjbXdVWIjomPrDdWbK0SgAU9kx
1c23lnxV7kbiHXb7E7RJKrIUXhUV7wsND5TRpYaTkmwQ1sC+VS+VSTVHvGXLLCFudp4cmDJycfF9
WQxfvOJos13xu3koAZNngITxmo2QVYqJAFeRLotBvzpnHMkCRotLdawmuyy6KsMBb7jwVmAxMryi
UQqf5MegIWk9yTYQeQuropjdJA5Snw9Ks4+S5UzTOvsc6kY9IhGiQkuR1QoSCnPESzs9OxAjPcvM
fyk4/VDeWvZvMBJJi/zS8gPwRQARrGGQMmCziu99/aaNxXJ60SpW4cbJ49R1TxZ2UfegBAxEnKVZ
6etaaojQT0V7ca3fCDg7CQ2zknnU9JfmmI4dapjM4eoMv7XmEXQvTrW4+S4I5LLVXc8xrTruMjWr
RckYPUVT6ud/FR/GYNfrgmA8SbGKM0uF78IwXcBIRm3UtDONeJFRy+f6hOgxqP95K2sUgpwYIqnO
jUqORDTndxbZNuYrsEm6Hu1b2NSbCA0xKXJ5vCXHeVljb1Ob2xS72jRMk+6W0bHEfLDtJNoCVzmA
E34tljkO7wXIb8c/B95vF7113k8cHS3FXmQYZdjUzzXmfeRPcvstixGFAF7W5lxHbxGMGNKb7PLu
sNXCvD6Ue1l/4uadhyT6qhacLCQM5UGnlAgIFHKonrtPnxFSE551F33GcAMr1CDYUYEGoSMhvns+
sMtiCqORlwEh1KLadD30j5cWI5FnqSjnv83orbf+alImMvVemMBTVMRfercxzXWiv8hykbg9ABCk
xfug1tuAsVHplGuigGdNcR3DXz+loWbG1vCtWwFDYDw9tvov5Zpl1Duy8Uedgt0uRA18Rtyq8qKl
gzvvrAV+8Lr/yaLPVB13Qmz94jKg5dL+WS0oBZvoWm0L9LlLTgIASqmND1lAefUtaLEAN+l62LRQ
IYBj0/80z1iPRTdX8veUgqLMbuSpRzEh6GCIE/uWMbqIOLD8SxtcmvJYFfTJ6ZSRc/XTXW9MCSvI
3DElWCPBwT4pPAKt2VBsneCipP9MbOOjvIaDtW0xF1TacVBf8JZYlxtbY1DXBqtzUaxK28UD4IlF
WV9LDsyRLbIOomv0iBIDN11cG/MQJEx8IqRTTH0y839hxDxCFaZOkguirDmVnG2KRKy+yeoWwjfw
8dJa1VeATUQZIPFaK93zWOt0Gxw0YIGfpdFslABHfcikEWqH53oHq3IWRhfcA8DXrdns836Tu3d8
b3bwXpsj26WRhvknZQ1T3qUfL8bwabqHQHuyv15p2Ub6V8jPpQVxG5+HCp02qPBAjTjZuHFIv3GY
+LD1SgVJv2wo3E0O3rAjTKc2dlr25Ame4fFFG4h+4h2087Zn6VGnfxSJcyneevnharCXjyU4W37R
cTilA2fhSEU2JpS57UzX+q0eKFBSgemyv3VMn9/52unNrQg5aKblYiltPPMhik5055z5banOQwYj
hZvyoXWLERNJfNWCt169hGS+58nBLYJ5i9Yvypf2+KHqr6zftCN9YLHWzHujHKJh68tjBpeN5XOR
G4upkkkZi+Hzq9EZ8oerQ4twlLwPbRs7AKF/zfFUoBImTJhVIaNJa3o3Z7a+1fpr7DwdkwbqGwgP
u/53xbskLPf8aunChMhQAbCPayluB5XWAkG1vzNdtAYN6UtMzpDl5PE+gwrKFspv1p16Et5fTcnW
JGtVQbIe/BPWFp1awIq1ZF1cm4eE7Q6iepbYOhQHuS4HPNcMG1WERPWfQtIGkuy2eDOdDlyutemR
bZGUAxWhqW8RXHQxflo9xjr1AicJIc4bCN+tz/adzJdl0XhbSjFL4iGWu0Sc62FF+4x6ymnWBJMs
SjSJwyPwUhAjN08FFk/8R0Fj2iHzMGgP/wIUqtpmNMR6KNEWmBS2BBPWJSoA9LVfVc1jevJBGxO2
y1PBpkSiT6GA5aSqnU3avTSHLLVR4jpG0QbdVSrvBXNkR7v4lBJteSrLO4+KMn1+ECrU4RswA9IM
+OKHIULAuu08rkoyS+tYQ57OMJV0IjTIXJlddE5GhnQ+8slQLHhWQFGwwENV1Zc7o37HfOlyJ7JA
dqzvjBq9tz5Gu53l7UnYz4TFHqyLraJeHYiQWX0bZA1Ki4ht5zGofxlF5EDoQ9lGK1PceihjIkgB
Qd5LTHKVmV9H5d3lc3E6UMTD0TZ/tRjWEyJh/72O9rmJs+ou22NYI/cvD5nz7fl/DtIR7JvuJQ7+
ZShaZfgkiHPelUdF3/ZIC0UHSvwxsDYojI062LOO7xNF+MyPe4LH9px8zLCvjcFQzN9XiIIKJKUt
0VtZeWwZLZfqMSFsgVLPpy1NjQPuDxBNDr2pYT409d0pt3XxNCEBtRzKNn1CYFA54kOyuMw1ytbB
uqj+NQTmYZqXGOGnTQwqBCsTUATqzgDZfGPsELXP4n5fpuY+yjdqBLsDIdbQmNA+6eeUtxrHqokg
J819VE4smhkNtxzt4ltQqzHuib12MejL0ospyBCUZbABzH+Kt4loCBscgdIG3kFwH0iFkWVCF7OQ
vgubWRjBDZ5/RJKY0W0muj3zKYJr/ib4HqmPrYCG761D2WRtWQoS8Ue+GHsh7yr1twbwbUAZhzCx
L/25YEEwUj4PO52ZNmCTyvuKqDmA0mVURpQkRffjYgDK5LhR47sC+j13g6mgwCCA+97bjGSfG5Q1
Y7EfKDxFfBA4MhokVcDQi45pYTiTzIplFa4CKJapeZx+70bisGDI1nMe5ifytuaeWKXK+6Ct/eEa
yp0SvzvVyRjkKmF4otCgokVTOnz1zNpshFRsbVvS9Ub2zb7U5tko1kY2LAA07HTon2lyxF4F6HbW
E5EBeamKvgIGL5mOwSz70OIGs/giZmQx9n8Ve15bjqxmmfS4OLY8mlwsHgnuGxrT/KtUVSxqJkPg
as9cQWGKG4YbnbW9WdJieb/om3ukuiLbK5Bg3YDKAA61YPihoSg1bTF3FDDi6srKm5Uamgszcq5t
1hOIGlbLlDbTv1VxviA0el6qwa9RXX3lBjQUkiy45PRac1uQqULbmLNGPwdjzfRjl5UP1/WWdqO9
cgwaJfoe7yfl/MxYf0n7OsWoS5ddvfYhadESgHY6CsKyPzSoDUmVWTrlj4oMFlvs2mVPVhkU36hM
SsrJaGWwaHMHtIjIDbOqOXRhvWqjV0lcjRxiXFYBQ8Rj6j6aNr8ZBaUn00XJvx/ep305m9rBeUkG
ID6HUUpHFjc/Xopo+VN4WBVRvESMr6U7nOHnzfwhPhaCHThUjMS+eqw4kIb1mNHyuD9J8S7UH29q
K3nVtfZF/VGXl7T211w8dhesFYhMsftrIxOMNLFq8+MwCZqolypULlWaI6lXFlHRbVBz43Is/3mF
fLk2ysDUoIVBMKKwDsDXzGCw+IjTVl2PpNN3GV0Vtu0Z195qoJHL8J+QGrbD8YrEZnwoDJZCrNuK
KB+Vk19cgLxA6WJ8S6Ousg8GOu2UEFNi135mhPrZhv6jwzJWKb9kkTO77l+WVMiZAOnJtFtDExLI
4c8NlE0RE9Vk91uTPV3AxHYcKHp92zwXtiWZfk1YxdDw1m3ajyyS2TJFzTkxyETphmdQsCIIQ3lW
TemAxHasKR/qWZXNPTWKayUntb51LpilJCURdkipXwYETtfACKsZ0TmuMthH1bYVxUiFY3GnYBR3
FXSkjVgGVCBNXGwH3WIiUSHCsZqDPri3cSBdMTNbfcqdPRamds4djm2LGUKZhITjuPUHwQcrxqVE
VfJ5x8kpiDVrHqXMFXHrUTgH6x4tsesV24JQgqrl4u/dm18iD0JQWeNlhkPiMyFp+WTMtltOxr+s
+hC2gA41ru2cT1j009KZ2pnq8+nUvz5SlpJ4niUo66PRACBC0v9bF9nC0sfFAFqbbCZ32aMcFkFG
PGjCMey4QDgoztoUbLXCVreZliuDcVZ7cyLxdB99lV1si5XD4NNOOz+ZQ4DToBnbhm7QVMWfcHuC
7HDyS9g5Xf9bNoihmG3AHnCnLjzLN9gl54N0v1PlrxmsDw8naWB1707GREAZ/ykyvHnYp40AGzep
fGnLDECEGQMQ3MysMHChMc/Rwi30dYAr5JIxE29bpustUVlFbFzo2fkiq++RdPvUbL4FdqZAc1hp
x7VcQC7dcfvES48cm6EqkaFUuGnJh0k0DnF2IqskR4mVuTEZyAyoAyB8JjtXN0832LRo5fSDqEYs
NEIBKo+cUQsRGCWs9ya8rOZyzCl5c1Sp313szItehf4camw1S8A3TZfb+8gCvOHRLZIUdukiEpQ1
kys1COpXAiiTlIQP4xHy4ZZa8637jFpsXGZcveEtKNxbhNtDtu6HY9b7Ic7X0dCRlgWvum2yw1BJ
dnE/rQxPbZ7dXPjAUnd+Rc2KzSrMZYvxvlGHN9l4HDXqwZcVKVyj9aGw5iOdmqKzXIa5s7Id9o9K
TivaLhXrH5KviBUJ5PQ8PJgZc1JfgmKKNAa9duWjEEOUZAUfttsuRlNovD7hPDJKDVkN0mEicHtc
BMS5l5yo0bupBOk865uGiXP6Jkpicjq3Spei56fXzJmomVENbH32x3BF+ob9WfOUhv0IbPM1pCz9
wlD5LAN9Y7rJfxydx3bcSBZEvwjnIBNImC1ZllW0ohM3OJTUTHggYRLm6+diFtOza7XIKuC9eBE3
Huj5xKW4vspQcZ5EbAD2/dJBDA8ieY0hmWF25wHOvzjUWPQbxSbjBtesWt6lnN9I7mP7pcuRK+90
5y6G87LzXrmUZK9ieBcT80PYkfrJTPaiJ2c34GWqWvXQhR+tsFdK/D6p63vPV7ICc3WhQe3b8vEt
ywq1ireqiQjnwaYnOtf52fcgeMKrHCCeF8Dubm4NJz4z4l51KnK7fvJnwT+c2eFg4+opjKMT/pJz
mSIs+P7e67r7mgxA3ajXys3MjTO6J5vK5zgEQZdxsa/CrdVXOQ8drO1Zmu8otxFXNQ9/MH9a6zLd
FeZH5j/sqO8x1ZcVt9zSFzHFhQu/+vFudIpjyvDgTxOHXaAz24Niik3EubJguljTn95BFk31X87x
FW9nBwvTBmUWdyOXT8crDrOcwIGhsIzQZHA6AHLrOrpunShjMg7HiEGlxug9v3CT20KKy59wZGVb
yCEs27Mc2k37IdsYIOAM5ijF6WjkshcrSyhGnUCLvYAbAwMJXvYKqicLglufis0Y5lXZjw8d5Xpd
sT63NKqPY/EqSd5H5XyZ4G7jZ5mIOz0y5/Hds94pi4oTzteGO/ui/RP9Yn8aEGjBWkEUav/atr+d
5vLsEsnr0ugYjOMlL0m7Uy/AMwOnIQ/Wvp44MUX158wUQJfcea3Dr7XwWNk1tozFmXkvBNETkEvv
BsJxsBsUVZdFwyDhMYg3HP1IhfcONKEaU2LbMW469jjU0GdwnSfrFHADawOgAuVO0EhCWzxvhogx
u3XpUCLYnKUC0Uwy4FSee62JxBCBWve+BFlORlmdIMzMe807y8CDUiW+ryoiEDNVUPQ1B24nRvXR
H6KkU6Wr2SgXv7wEZqRUWDD6SPwEK/+J/ODd8ClvaWJqcYfUOI9h4Kx2/sAXTtRzrPjiL5PBLL0l
kbCsQ6w1uji7s6VkDit9lMJAD8wxXbAPQWNuPHi3LcdVCjDVIQ31grjFHtG5z0GA0J7HDkaiGcnJ
mzZKa0CfPDCKCxP0xYQkKZTYN22ERSpbuFJy4+ziP5JTvCdqADRN/b1G+tXAKhspYlrpVXc6Pl3h
dmNuxTGK8icZrI8E/AEZlvLgLdGd5q/AmsXvwRkxzGGrjyr3H92aP0FsXmS9Hpd8Sm4ZXYFIy8cG
F+fYiPdKl8fB6rsya26nbETLhxQneNW42xndV4cgtw8z1puuoqe5CI/K5Tdb++NlmIO/iH0nyxeu
QPccse7VNRCNdnhdMtQw0x5z7T8nfA3zmrh8YD38Z3ifepU9dijf84rrY14gyiZPlYkfBsAldB9d
m7Z4zfi5+6uLpJHvfeqjYpXtnSX5DH2k2TkDTtcBb6wQ44YNSuqs13wrwK3QLSSfgliauwk+R+JX
pFHW6rJs6ALNS3Wk+hbiGZcB2rkIAkKY1Tgzit7go2Um6Ck+T7YbZ9o1lyh3P5ohOE+Om2LnWf42
dboPeHqfA6YEQuS/QrHcim27o1VxF3tOss9LLrhRjlUoDYigwkziGrAC6ve3DOBId9BWZqiHmJg+
O8eulflxlTNuXv6KKXckb6Iuu+7UKerie+EHf0MveS9lcLvKBizElsTlEwMZo83BJTWTMscmac4L
XBjbeOktyZe/C93X2CWya9O0PF3N7zSrn4GT1Q+ix7u/ZhiZ5uq9BtcOhTt4Jwpx7noEMpV7d3YB
bapJ7cwjPJKJCDlgrtU/Vcry2Yn+4FW/9SCm2Rn78dzce6u99KKGWa7/lvlM3nD8EbH5UAuLrINr
K9Qwp6rsbTIRj6jg39Smdw4+k35hTPYH57dsOOok0YmX+cUvM/Q43CtNACO38X/sZO29VwGhwzbJ
GROb2Fw6dpfPyUPqNhgIOf6odYtkV1h+Rg1hjPk4GM9eXrwsun2gFI92gva7qihrzmhUiOYMN19H
FoIyOL+5i7zhuyxcsqQk5+iKOEhQozdNzEckyI+ysyh5iLTuv7b06MStcFt3+jAlDWw7nGxzjTWf
0o1nqp92SxeLXSnkj2SfZjbbpaAzPMHryTL+Uo48kfsbVPs+268VvlRQirsqbS+hn7DsF4QifCme
HCQklMvfyYZipuwPcjPF5sSEsLr4tfoMe/zYRDyNCF81nn8R+ud0LTmJ8qwKMXXkpTk5YXvU5NY9
4/6uCvNkDQrcHFDgjqLsVXRQ2niXl9Oz42XPVlZ0kpmL8aLjwAN3LMwvGzsvvoyw4c4oacVn1k9X
IwTMAF4fTd1eA5q+c9F+thsXImweJt9Hxe+cPRnMpw0aT8vve1MUdz3qkvTj84KMbqH0JWWBXENC
tKWwRrK5KKKDjXgAAPrfYqA/WwmUeDm0TSSxbRRPmfCeqBG99CxRcz/vSXqBuVsPhQ+yoiN4pir4
6kgI45rvQELzcMhaDjyEy+LhKYa3yc06fmnY/iccNE6viMs5h4AQVT8xzDbcAQJO9P34a3GHo+r7
05ZaGyS7FteKI9C2/WwyJD9s1Fxn66E5jpD9VF4/0OD3muIkKkeQSCpkJ4iipyqT+Da8a12t55Ii
nCUIrlPsHpkxTsjUB5rcNlzjneXgleb1nyns9xp4J2iSvUO1jGeuDmjbdSROQrwvLOvjPLmw3tS/
qYTaoXvM4s5Ha/svRX18LqtjsWLBtNxSDKGywZleBBcslRb/GgohyjiEHQZCL4bMqu15wpbpjuZ3
myfcgfAmYUXapQb5aA7JE6fOR95VL6Me76lvvzEIaRPaXedJ4pP03+FZSyN6tYD9AY46tzY9hVl2
76zrgY6xo98AkIjVl4draWPpDjJ7JiL6i9Lfq0r4lYrglS7pQ81lbCj725iOSqwiPCjwbhwt9Rkw
rt71WBxpIHFZlBFwOVr7o3foA//W77iCVc6R4o7TMkMwk39p+qT0zhY86v/VE8EM/pQ1dg5JyrGy
xqPDBbl8x83M04WZFvZIBOZ2jRea8Jbovu9RDocYkYUwNCp2pxJEtxZsskc6AzM6R+CMl5eoMIMA
hmp3aqoNTnE9v5oE13Rp3QhN2Kc6KJ8mdhXTnFaKyY9TICVI9Z6ldbH6BIviXqx812meJgfLIMu2
xdhY1VFHAmt8kovnH5uOpwYojJeCHeFQLOEPHHUOg0kBP9atE5QpzR4gojo+A/0njL41vayReQ07
hevRzXGcLfLb1ykFVqXLo2nlti3bmvePxu+FnkltZUXKv58QCLsBVa/FL0xfwEyxHHQgNQSYxhdI
PMoUHipeO13jnkxegBlIgTQqAvfLjaPHqlnf/CYCXTxRjyjH5j1rnHcN6Y8LcxrB3eKaF0DA84eU
RGutv+Ml/ALt6t16KDGXRUevqAgQcKMtcxNSg+OV7rfbAhxL2gAp0O2wZdYR4S8L9DhawtduAgSe
GiIQpAjo7YkraovGd08hRS5+zfW/IhqpIoHfXod3SReB1HLZz0wofvKMMIdn8Z37Mw51BgbqgUsE
cRsHj01pOD64+k1NJR5T5dmdlgRBmx73ph9hWKUIBCuumxfwdBlPOHRRtBUkf0mnf+rSAL0NkYkS
VgVZVXdAeOsjfYN/gjCUh4yfHmIE72yWVx4U7WR3wET9LWi/nG2/vtlx+U41HYe1f3C2e3u/fXcK
meErLX1LKn8GGbrgaMW39tf30r9Ni5dt9DgiWN22O2agf6JUdEH55vckCuoq8inbdV3KtFS3Toz2
yyV8FSsMPChN3AjlV1Y1n+O69g9DTgfcbVcmsDizfN9lM3UWtEL7Ds4oEej5bV7jT9ClKGCpP+4q
enX3rlNuCabwA+7su81GczdkDOWBL5NnszYwoKSv0YiV1n+oHMU+atMJQO6aPzoLhUwxDVtAXgQu
wIUS97rwAVtmobuTHruUtMNLU/fN1aYJHlZndq4TPklUcwGl2Apn73rme24xEqHq/hNOjDQ2g6/9
bxGGr146AHLgJLS2iq1SkU7hB+97wUMW6BZv4DQfhNe7e5WxSEYAJM+y6qASBMI+wLj+qZjjLjSl
V3iIlg5AqOBB9divubov06G8Nrp9y0Z6CfqWbp6xZxAvREfNiavGu6gIf3X+iNepykEji4jLTxwP
6VtueD3GdsYmW3t/2bqexygO2PA0XJqZ6EhpCoevVIBZJecHj5xfryzH9Nqw/fwXhWFx2zlxifTc
cDyeiXv4jf82ymHaV3lJZzBkWL4GC961TiDi9wVpKpfYmV9jCCsSFFZqou5g4gRIQQGzjG5eRm5X
u8RFpHNaV+07zwwnJYKcPj7iLUom0f8/1Em5cKtqErDrUwR/bGgu/WZ5kiG9V2s+Ox++zwd9nYy7
90BEkGjIzTuwmOqrqdk2Vs9eqkTH11Ku9Cx5fHy0T/y+acNfi5eRRi3m9i7zc3gD8SAuJkabLjmX
WZo3z3acT0MZf4IiwC9fksv2KgDGFEvNe1UKfKbtDLysImkTt36zj9rQfa16dHyIeCliYlTczknQ
kvhqzLFwHe6GA3XZu4JuZZwnQ3ZE6gHXNsMxRJwk9zon0698nfU+ot30HEmXPdcXzs5z+/+GmT13
knmNVzVP73LFEuePPmSPzlCOEqbcRre/SbymnPW6DlCOyAmLYvSG7dNyiClyANLE1WF1h1HQvDoL
kuCtSjI+U4Fm5XCXvxWOaozNujgNq7mPZx5hfLfFzohqeE37+ql3eV6KYOr47PMfKlr1DoGZxHGr
Z76+WF89S/U5kvx2KXDNIddOfQILxIaq+ZrF0p9e5gVvbJFWggIUukTiXMLo8TF6CfiS4IXSst9V
tcHUwLpwqwrzpyu9QxWCtA2L7Bksntq7ej1Lk4d3wqK6wZeav4CvVVz0Qc47NWUKMwIqP53OP+SO
N3NC73B7ekub3Y8jqqEdabhIeyK9Q9JB8dqsxipokdCW4BFU03+rluLCalicV6+yu04Bfln5wx6T
iY0qqiW5fdditOkrQZNHMiU7ZRJ5yAXbndnKKAvRArSLu6NMMKvlc97ccpCXKX7xeUOGZOLBqWqi
x6pi10/daeeKYD5MYeT/1xs8Acadwao4c3U0W99QE6ZEMXhH3Iq4tfBFkxXXF6jL2frRoeVTuE36
VJ7Y3n55edm+omzxgkoH8D99gsITMnUkHokA16GNZKhX5H1XhVRJQ1ucefKRPuA9EengxW/97BhI
xQe9Gopn7E2ovyW1e1aBlqxHtLau915tY4Jj1C80sutt6eGu9KhnEk0mYVzvSvEfHasfpa5/cxTs
bzPeKdg8xX8gHZO91BWed7ROtN4ecsNaTYd4beO9txbUcvgGM87CdM1vkbbFMhM3HEoeUD+hZI4A
lBkpJ6pWQmgpOXWZB4vPm7PT5peLp2dAZOlDHnQsU3RJA/K3zxUet5slVT/AUM2NL9L+prMTkMkI
A+8QjqzS1raXbCLJT/2ec5FJde0hyf2iyQpNBfwKvt+AjjetH4q8o4OTHuUuIg3Vh9wqB5SbW183
DamsCltGL4LPPq0sjKE5ZOd3WiCMDVBgUgDurpgWQNx9Jt+SoPxpW4DgTYaKDsnVu0+7Nr+lOY1l
dXGYg0dBpU3GXy2fYkJfPVcRLLvcV1MPsIiMc7AYmttkoLgMeKIpbuy0hqeexZa1K50/pezV0c7Y
oCZE4IPOcZQ00by+ex1eW5EWOGdFCZJkbpt9m1R2D708eTBR7V8Lf1X7JNg2NObAW0Z+w7szotSG
N+vJNGNC0FIhcHacxYkr4PTksc8C5EYAYxqBs0UOf33KBL47u/SczXmVbVTYrMAEa+Uv6UiB0Iwm
PIzJzEaSB1B13WY9+gNgiklLiJVybOkLdOHOOXN44OSS78cKKTmtt8B4kEuqwpIxPXNwGncrgvOh
VtFCe5vyTj55qlPedeC8mLqPoR3cM+DGmaq0ChXKaGR6x3PF7zhW43lRvby1dSAuyRA9N7bFEA4j
l+8sBlE7cmGP0sLetmU+vnejz5M+74vPcfAkv7e+OQrD679KSi7mSxb9xoRVPKCHsGPwRbt2Gbgs
+G6QDLL2JR3q9LkaZpR6w5c8n73XsQGDEBdR8Dg5YUp5Y0erVL5tt1ncHOmItA+yBxOzlponekoQ
MPesPlJPJ/DNwrhbTepeEQs4aRuIEQ5+FHQrdxz/FJ4mkhUJm+0j2zHOt2m2POPV/a8TFcF2Cbg/
iFAp6DrY1CW2/CxbAUFwvlBw3hoIqBwvQsnKR7Svwe8TGnVfQbe+c3M3/Slp7aDLPikvrSaHuKw0
/KixLq6CnhhwC4tD1iA1uPeAwfOWcMTgvVirnItaAcgsSSH3RQ4x+oYnWPlUdHH9y10CezUxwyrP
F/fDEWqr7B14XMlgaW9V44GqWWc/O/DMbo482vd9E+jXqFqCq5VUAhRN0Z/QtEYmyPklMIoaUGUO
PeUXp2ClHtaGVEnrOCBYP2lcBjGEZZ0108EMmCnbJo2+GinrQxizWlca8yhoz3oXafttjE3plfLK
Y+hYti2lqqvGtrZPLGqMr/UKZ27pnoY163kNORuaLV3Wa1BL52Rh98CjnMc/lrH/X8efCVGyF29O
CRYH37g4pVb+60IPx3sBCLTrQGegKVKPEYUcEI3kaScHwUdwAu9f+OqKyYJwi8E9zS+Ip5bOomON
EIsk1QFMcSugmNMov7oW1ruWpr9tm1oegoW5ylNT8Og4q3PuLCDAAVT4czy5zElZVu/q1XXvioam
bBeXO6f2wKOps2dkXPq33Fvzu6ASsDWTNv29DnlMoJLdkSQOlgmu7Vw+STuIGEnPS7yfqgRMKiNc
PlwA9KGvmE+qSsEzE959OHcsy1U8dBd3TIeTqZP5oWrrur9o7pQhjNq++E4zmPb/36ijMPlqwnYG
NKgJeDrUMO/kYrq9yEd6BRyM5l2wNu+pgk7B1kGV9JDhl7Sr87zyjCb4l0JeVKG3D/0Wc0Sb5eCT
Cti0/E725DiDnevK6BZIBPT0qMURo3PYD8XS0NlXegUNtEa/EBcqnnvDOZVeDpqTk1IRG5F8TeyM
XSEpulPgKVD3RIW4wP7jHDvBTKGbmSQaipJMvpuVMtLGwt7TkquxrWSz95kQUQMwqMA84bAjKJR0
9UQDaw7yYOrij3Z0eGdOhETTSWcnn9qgbMXTgZD0muA/P8arn2I/joPvwDU/3BtqwnO+3htNONhN
YkKXCXQXDg4pIkPJj5ifdn4tWrx9cY5abQTYcNIBNeY3Xp/8aj1CZyUXSlja79Xa67/L0LKTLNN/
a8lsmvObhNchS6onCiJyE/t3VDSgojRhBWHppZinQT1jg8CKnNl+nxaq/CcHo2hhQIVWxUwZsiGw
6bTQutqcQ6wsyYzU4RPmuvZA3xRqEwvqDXKUoM1Vv85y/hcY3OcN0f2riIg05VHMyCMQpMcIC12S
pvKpiMhWzTVuDx9kcamLFeYkvYFOjdCRgw97cWK6zIIC+/ZixIwNlDcW5cx0XxkxHUU8Lk9pPjgn
k21RrYHjThUR1kgqOT/QpacAv8N/cypybGbxATVy3eeMrNx9NKbxy5AOdPhQAYvPu6GarKxwKccy
dXc+Cw47ncedromrS5NAcZnbNPptKdalLcv76MtO3vUbX2VmEGK0xli9+FadWR8qDpjjMzhBhqIa
T6Jpdf4rKFuCmLKsHkVJW5FyopL2Ah+zENjGG6rBabBKMBGG5EbAiFE714519xxJvvQyIJJSAo/U
IxUGQ0pBhV3Ik23xhowbJIk7eAEGo6eRaAB0FoqTTjmKtNuboozIkwnB4JMowuFuUMSkoTxArhOq
iw3JP3QVRjLPI+JFyMnyKKZ6URdtfeDNKg6GWeHW4xNzRwEfIh//3Gdic0aR9gOqlGOKXfGTGSaf
Y+1irutHS7+eWdddyb5PMUsL9GHKMU3mJBU//Mx8LLFX/Q0oHdy3bTeT2adieDaoo/6mALlmm1JV
nxNmjl4bO3Vfi+uqAyTz9Tirik4jBwpAU+IeX9b6RSAonAkywubg6Pm8Cj//jGIFxluRXO6DoH7L
NwG6n03wsMyecxha3ZJCmxi9Yzu+AKohOYB8B2aaSZaiAp09aAv8TEyR/Yy8taK6mLclF51mX/dD
w2UTG/naCr61LShfaYwLkYQq86JibbZLKJld2N9IW7UQ15cIJ1OAMmj46642NLdauZjDgkbvameL
LeoC3mpPAzb3xJNsuu9oiA5ibM4uTFFLGmkkPqNQgOtMXLq0/NW66b6XQALX9ouLZMFvuVKkYGgV
H/yjJ5BbQte7DQJoVgyt7m3tkDamCo9sY/FDk0l/G3Ln6w12NH6pr4UmXwFnvuWKWgFUqcv+d4qJ
a13cL7VQmBWB1Ri7goZ2MtvsONjol5WPvCTWXl00IDzp8MEq8VUj+fLVl5ep4JnSZzhmQfUAHqT6
ShF4t2PBQTEYVriWEfhgolxh3kJUUKfOz/FTuHzSdBi/oAXi2oq7Lw8zZR+WTAcDV3Jvu/16hmQu
IlLmePSDsRcvpfgVAaLSujo75SZgu8lLPNHGsmKwtZ05dKg9iSMe2pAKpbw6c+R95N8D+SwA3+cl
hF/aOryRTXJP/esTwxLDjKIgZn6tYfpsq+opaeyjSZYjisdjP+PPjSZuamaCXk6f6VQvdxjTz3zy
MQNh20CiGJ+aIL8jLP7uztRnRM6b5kEcttmpsITDfXG/Sd4ZDGPeTg3+yPTUZvZecpZqFv08FMCu
LeyLdD1E/fqQTGRZsTNBBpiWVy9AOIvmq9+veE0nDzbBuKuD8nfMtxPZ4MFtAW6n02Uox18jOCRp
+COkhEfMglhsHNQMhNKyLgd2T/SicXwBXAEis9mtErknasp74/ECdczwKYrkqL2Er8lca0ihCk+u
y6tzQtR1J/uLUpp3IuxPndO8ZBFMMIq9GNjdC7WxeC3zY465YXJ4gQfrJWNA2abIXS5RAKphownW
h8znEQJ/nZxYiGzhIsYjQLXxzk0JaXkau59a3iV9ZGiWb50lgkDkF6oDxo8pu3LIVzflGl2YBR+G
Su7dVF+LKT7JscefyEaQeQ/4U/H9tbvJ08816I2EeGi3RZITyZHZj3eOwo+O9keJtLkza7gXQfio
UwKUOjzqZnlb6oj/yhXazQBjxu0eU089cJH9zsLxYzOfCGgKtZtfpIW0srU0+d3jlOGSrKkGLJfo
P4b/R0WhT+YO/C/kMzg37+zNj7bFrqQwZvIUAV0WIxPWXvTY1eo6UHVxkznTlwxiWDRAXJxsQsAL
Llx+nrjXnukvOngsWF7Eoo7o2RTJs5zShtA5c9dCo6rZjiZUftVMguEhk8jBW/ao8N6J6DyYnpQP
HW4OYaVWN2cJHN1bEGJDslE8T8R9ZatHWEfsU9OZgRJu/3Kamvoau5R4ruU5wMrvy/5xRb/og+w6
5Ti58ik8LCsnODBUXlcfe1yNFGcRL9nezgbnMixRQdrbC3padiaUBu1dwww/6pKzS5Pz+0YLuup4
wDLS807OXiMqo3HEx09p7b75RfErnNazy10RcDTozp6uePuctujEeuaUaZrs1q3Y2KdifB6X6trK
5epPG6wWhneSM8oZDVE47c9KsWQzGZzZPP9zPHisDIptSRTMulzYnILVMZREIuOqv1YBNsiMBzaE
AwhhA/hFNR77nFmjyp8l1hg/TuFz0I03D0e2e0KXxDl0TuOdwI+GOQY8SVPctal5MaL4WBUxhyCi
5qRofyVNeZjGGbeNu/UW+29tntKlI09BP704dYpyYCeX+o1vlIZqvwQuGFuKfRTfj4YaqdEAd6m7
qabPgdNzjIE/9LPfuDuBigynKEmPTcsPeMycFxtSt40GSvP8hesQ92eYN2kP5CNAge7AukX9XVx5
/xKPkGc3DKeZ2xzJhfaEGYnEfdjDiJw+C93tisVeOz13MFigbw5NSjBGn2QYfFMiTA3ckD6GCoOy
Wsqfwe/v5kJ9sSfdx5m+qiYt90r2V7cfD61HsVDMUKDT9R3OGCF7692XqH8sObjyvcdoyp1TTYXH
TTKvFzrk3put8b4qeQZSqNUO5ltZ+O+zTT/Z+dwb1yG3kZL3b7r5Qub8R1a0gNHLPZDPa3+rvvxe
YVIKkCDBNI6nPp7f3AmGIz2ZCZ4KTnrzWr21KWZWeMBS6dtBeU+lTI6dQ7e8P6evaUEc39bdH6cw
WxHgRxeoY1/jMEAKWDDyry/Ga0+jSF+8KPsi7vFvdOnC1gUHA55SdCm+IwTBdw4zWM/yvY1Vt29z
TpwFURu74BvO1LFci5cs9e8mt4MqHex8bz4EAF2weh8G1fH004bUtp0O/Mb1zjj9E64UXFMeYmGm
kk9Ll6kDGyKcQN21OSmGhfeGEc4lUZm/jxfk/75CluqaKbzzcScvnKpu8mG+CHClo4Q2khQ8UWCi
XBLO872o7ukXC2GgosI5cJe8HI3VnxV1zrjf0so9YGJdGMIV0DcXcoizzddSJnsvCI6ygRJmMda7
XvFNQucoGVjbEEJn5Eb3uV3gmUSfZgFQvHpn5Ap48s10bkfQhxhM7QRgOKrsja88OFmmuWsqmEnW
rnSFE8uP/wzBeu54z0L0D3ZYeenPnZ/yjvjS6l3Gzr8HCYAbvGoJSHl7HHaI69nBhOmd24b7lVRN
4w9fSwMiRC/3PEwfxcwsKYfHPE9QvCgabTjqRJ57b7HB2754M2P9NU+M8q7xDvW4yUISK0KMUyMS
D2mDZQLLl++Lb5uslBhiIPJ82tTxyWalIB0WP8XRclfr/jjnMTFzxRiypL/01D61EXh8gFVJ6Oz5
7DNqAE8SIvjwenjMefW7xvoULj6vZo6ZVeR8hSyxbpmeYr1F7wqXxIYKHuexO/Qa72mrg5MZ4Mjn
w3PnpWTul8+IDNToi1PusicvPkLVUhEyRP3iEHJZCIw53Xqmd2y9bRZYizq9lkx8RIsN2DzsXJlM
XzIlL21PrmqGL1SmCaz8+uTUvLId6l5ScjBshszTeCs501Wb386w9eXupam5a1Nlcs7i/HeWhFwy
5d3cVbA1AWenkrufBY8SDMHVL+Pbqiv+dFZ8iLF/X+IJvI+g9STWB3aksxd7oKJIqYKzXPkriTQj
XkeyX48cuNM7zQjVj9E+bdsDbmsQawM/H7wmjSK016wXjIbsWFQ8aiv2q5Kf1LmjXXuHMnJeSo/g
NDnYIJtwkPAWm8CNOTY7glTmqUHLa1klR+UBbOrGh0gnyDc54jJm+hDbDagbBnmcMSCaCss5iZWE
SgMam0txlFHPKwS0DfQIVYwfaVn+IYhyqmR9T7rkS0b40/HiTjK4xuFHuvAnapSISEZXdPKDULB9
I9rk8aah35cPSAR/VFd/FPO097zhX5Gnz5shOsZFSvchKSqZrjcB4Iq4Jn+tVHy3JX7CxPzNttKG
WA4/RTgiOuR/9Dge4V6v24jxREb9tSe64obBY5a2/7V0LCzRCJNrYpWMCLDS3reVPsBjbdL4TWke
AIu4BnMGK4YEQUCf91DQ201DKB+x7ZJX39ZGnX3+Hs6YXtbKv/pVdhEZySpfBuj9+iVwg+aWs/+j
u/GmbY8tMxDtWXaQ0sNHpNVHOkTBKwznegZG7TvR/bgCwh7a3wabnwZ1soTs4LLfrbyyc+We+hTi
SD4t3DHgGPf1BfIlk3A43OfGxVuImVb6VJ5rrwHYNj/Kzj/xyr0zOT8nDikxITPrTlQAejRIW6JH
wlvOIVdwzCMbf85D/Kbrdz8yZ0mXvOmwHsdogaK83JXdet9p9yKb+NMXgBPo2+CqHXpvdRz9F639
OwMA/z/skDeYJdURS+8VE+1JFM6BheqXG270/pqNq5bzMQiLD9aSpyDrOAlyLmt5Z2YT/FyyJZem
BE5d5M+2H2PeMeMr5/Mb5ULhWtRXRhMinA66iKP50ALAxrRwndL1j5Myj/dw3VA4kMtaCMLTZXKd
O2TARwox+ANq+yfr/KdyxLW2brfZWE0vOPb/aZ5xkakOwRQMNE5Mb3ZJnjJ/JsaLfdlyK2ga5rXc
ZD9R4//CcPXelfFykw79sV/pVmo80FIsxXH2oTvNGYlvTB4GMFHxRDWNc1g4xBs0PyCv7i3H0i/d
rTwr6uCKBkisZsm+9EKDCqy7m3SNrh6UH7cuP/2AhGTdXf2ouo1GLsdRvhKpc8WbP4v3XDX3IRjv
bnTvaqTS0qQ0XXhJeAq3fD/aZL3laggBY+gs++45VuUvHfI46MIITpLLuzfpKDnuplOQYsK26r7L
fE7exUtbcamnvu20JARXRPAYe+avrIM3EfdIFF37Bz3rhq5ABKNSPRQu49JUn6eZ4gmOQv3s8Ofr
n9mlZTlIsnPS2+OEpj3lzYU5C2sEhjg3WN5GxH23GV6zOH3NPVIenuZs1T5Mk3CRHVg6NpCvrcyh
RNL2onVfWPhiM4ceXX9WE1nzPudS24qXJo5/PImU7BD+FpB6EvMVkDiC0pA9ri759a3hExMeMb7/
8Fjv/sfReS03jmxL9IsQAVOoAl5FUnQi5V2/IGS6YQqm4M3Xz8Lcpxsx55zplkhg752ZK4OMk08x
7+spYEmfSQmGk78HivhIMuFFeNXP0jvQnaUFhdDaqMC+lJpG73S8s0gNdWC5EMmvJd9H7UQ/84ip
WHDMxNqIE5gOgmm9LDQACX1VoPa2dzFfgTBSvK8q+guqkqLjqpr3cHBPqsV7zTb9r5fVE4vjV82f
ukYQhQuEnKLUkwWmDJ/owaGxJmL8u3HL0Accm/8BzPzaG++Wx8WtFX/LKDhpRAEKouD1iccOeCEw
2OcsAzjUrMdM9yWa5cX3KzCOTfHCfZfXnd6pqLgIy3tp6Vu0y2Jbx4AtqE8mLQgDM46/WsnbMTfL
kSMq9IHW/TBV9Co9/T33FZWry5b/xOvscyMjnu10wYl2YtysY7k8FFK+okHgqpyXnRNriq7S4aMN
5N++d+iHiJqPws+cg++SKJkmUqlVOlfb1rG6m87nrhIrTl1Bp9AfagGlwyAMJCk0pcaf0KgUGIpY
pfe6xUA9SCaE1O9/cIHjWNVoNLaevzVi003XtBjCFRE0JoDvwEq+RzdPT3ZLEKcLq/mmKBMmHwfD
Lmxyun89+qjcDrd6ilVvR/13ABilujJFf7Tc+PY+SePbfMQhjx7GOu4D3pWx+FaLhz/Go2Y3nliB
RjA+xoow+q7u2jLHxa0ttBZBNfTWX50rk5MQ3+wzJNFMcFJhaVO18xZodzqVLY9NkiwvDVfKLc14
IP67JbiNy/Hqj2DAMocbLPLOP+6r1Gb26TuPkAjqVfzuqvm3H+xHWzopQjvJiok/yE1Xe99DXJCs
DAOa1KbxtRrUtc9ib9cJEtX0Wbg7OZMDppvsjnTWtC99C1nPiv/W2vmy5yDfBoN7H0SQGcISghvJ
nS0PyGjLIrpscojGt7CtWFnI0VPRwkkFMni/Zfb7zBqWmzlz4kNukylvYhICshju8wwjidH2wfPG
t1kP/zBr4F6wOOG2vBepsmL5iNvyUxCPIlnKcRPs8INbTTQck71O0kwBJBqAEyYNVDRThVCBUEeK
pV4vdDGOUx1HcCFhdRic3bTe5OC4vZepl85pkBHNnC7pOEFFPak3TiJtybfJV5DVrATQG/qswE6V
vFQz2N8IaE0Tt6BkQn42M8A9SpRKfb/qy5S9s+2o7K9FBJMcFCTNaKHiNcnDbaAHCqftGiex4QoS
ZfNXYKiHwmUbcnaggT1KPgMFBzlSbnKt+M/fzNNKciA8QUafI2sgCkRFj4M3CJkXt61hhdSIF/Bf
0i094peuq7NDrQaBkZxXz6BDIOPzd2A4SruD9HYi5MqkJBnNxB9Y4tlUyAt4LAPNcIkS8Vz10DHx
rxNWqvVVz/4pSol16JhsOjH/rSfBYBdGkn3Ix+EUrT8fFlW+qCrAWd4VtCaocdsU6s6EC6O4N1NX
XYgvuvLQZkKMN2YerftUJsRx6ZQ9zX35ksj6tIxIEmZqt1O6wDOyRuad6W/f8gTCOfIue7oUct1z
wrCnx9msnW6FE8CMtXBpJ1jeCPgrjL4zqR+QKDvbiS8LLxK6Elt0bR+p0xnNEz7HtWMqeveIOxKX
VF9LN7X/MDkskFJXjKML/qSr23f8xd2znqOVwUk0a9YUBHWcgGtiGIzJTnINW05Ws8H7mGtuyS2V
lnB21XTJxum7FyCvm5AIaSdL6tytorufCVCfizQpt0skia9KSItt6yYX07vqZAzAw0mJi+eH4R5i
Jp4NpyA9gHOnm5un3vBntH1xtgxeEl2IA2ufu4O1z3fNbn+dwv5MlrmmMM96xcy7IufS9zJxflC9
wcfNAF0yQqqAKgGIst3j9hstTvcWg5UHOqZYEyrSqy9zWia/kzdhc1+G8oE9yLtUFt9a01k8ul2S
BI3vOdexE/7X6A/WSynRstIZJ3usKjZnkD3YecrxNevgJ7s4eV6cDsaKZaa/uk9dqtIwxTX8SWFf
1OXGZSi8JWhUPfdAjinBVO3PkK6l5A1vsMbCZoX/69KQOt4sLJ3PdpXh2pxNdwpnDrTaV/R92apz
b7q5f2UOqTfB4tUYJUJG58mfCOdpvyPpC6Eujlvwf1mwcn97ELaJz9meZQZ7lquLQ6ipqExi70I1
LVeHRvOYxmcSv+MSIshMD+Wfqqiw9wqkw1OpOE2WY1k9jI0jmfyaqj8QZ2Dh86s35N/wbC8JIJmI
Ygh/dMO9XS9Ad3XePLlpHSBVl9O9mZEqCkVjeD7gwgUH9Smzhh9n6/OmjTRHYsEGkwje08YU8mTV
xWsyEaMPYrZXXgYsTgIDeRGYEyEL5z5x6OaeqvX00lLh6nXvs54Jp5fW64j39Wl06vw0Z9yBWdfW
kEzpfI0erUpDvxh0ihRYDB9c3ip/tZ+EoLNSj39W/8weuaMKNQkLachYIDIH8wJ0wL506q2fDteY
N6iw9KVWoMBiyyL4DEMsLow5ZjPMmYxjgRzS28Br9167HCfMLRRFKWqIlI2WgMwNnKF98mcA80kR
P/kwWLOQszTYxy+4/WQKhvbZtuZ3uw/v+nl8lg7X23KBrWtX+YdDspqRkttc2UCphQ/gDeV8q5kI
e3d1oCKB3BAcfwh6Ud7W9MubtnrpQmJ6U21hItevbUrJvYxQkEkOySb86n0sY5xouazK5SchUoJn
0cQ7P/ZIyafe2cc0CgvYJ8fNwhTq6XmJSSbqENkl6awf47oVGpS1xT98zHG92Nqqt7Hkg6+khGkM
gwSc5acXjMmtilPyArO4BH4LwFemF1Vxk1tIXnOTgGZVYeckjYlBxOTqp84wCWOfwVw0ly+j28xb
0gWHBWJSJ8YTNu78RhRvImuLfQrBdNvSfTG1AzzxeBAbbIxPPEMRVglD3fQz1jpZuPvESeK9dNpf
RmpsEevdmYfMTsn1AzXyK+2ZXt8aqyEB1zl7qwCruGCHAG04vMySvZxcp9pNFhCrgrR1TcSpXbqX
MaYnxQkE5qeQmVi1nbhxbBLNsds+FKG67TtakJj6/vhj/zEUJUIDpsWqBsqB6xizvmHU7kH3lCvn
vhLLkwddgglqvKmn/KtIYGyCUgVql23pS2Ot6sNnLu4YESbhke4mbc08obZNGNTbvs4HArPdeZH1
Hdl+FGQngUEB2a9gSTYz4LzcjUd2c3XPGPgWJcW7CKs34RgAAvSxxYJKUdeBQqoacybcewT1+s/u
U8I9/l1d5lc3ds69qF59I+QhpLTG6yB1LFmGt3qBPOsG/hdgzjurlBj+8EnwcmihiwbNuY7wK2SB
m0NEIygg18NJ2fAeVgGdvb1ztOB7R0P4XttGHBjnnsXo7RM6zelCJJq1ZKB9XUBSCt8hi8Sebhjq
8rD0jLSMtrhdNpmRIF/m7FXE0blQBHMSm463ilLFDg+J6ZyUI3Xxq1RPmjBufnhYPiM0QH7GkBZL
ZtJJf2QD7YZR+enqwT3qodsP7QgvtymvlT3gh43Z+W0YFJaeix2+FwiFjbzWNrbynvj1jerUb2Si
J3R+RoGqLXeZ7t6bOIAlHkxf2uH6wz3sK875yzcVXY5hfvFSoW+1HX40geKvB53tJuqWS7So9NwE
YQVRBnbdQLFPLVfRrkmIzDVoH5775pq83ltAraNU/vMs9wOE4VtJ6bq3mG87wX3sQdoIGGGCOoWz
v3pgMCvfmHb6iiZG8tRq7/wMjbHRawKP4UouaXb0FucNJPJzgpNhi2fQuXQpBpAoFO/W7JEOt0GJ
Sosc9PgwkRk7+Kv33tRonxmVaovuXCrXy4QMVGNfqja5OiVGsyoqPVy3ztkuWk40KWN/l9G/ND+P
9Qh3N4btaA/nEBPUDYkeHDAxt2PIIo9Fa57SXkIpc+hz0LZ/8bvO3jW6q2+WKvTpoUIhmgBBRC3W
hyJ4sDPxHOYTkasWUmtSqrcap+wuWNYgp7qy9WPYIgStvPaaci9P1drcpXFTB/zI6C1OIA3aZz9e
u3vmwCeAnXSUHthvJP+jfep2rBmz5h6GZWnj5glElrnZslVRUJHy8/Li44QAw796gYE801JSWoLr
bx6fPDruOF+NsC80ptOS8mKIIN6fGCzXbWoxZ3vBmgHGvgNfqmFxkjb0oHHZd0ajgjNSlt3/hYI6
5x8Wrw5myptadmjnBixdzYSxGQeEt9Ynj5ME5jXDUsBxH+ZRYBX73K6+h5Ycv5qiO3AxwDikuSYW
Mfgm/JPyiWOCDP/VmWh++5GaVePbVLMxunHyUjd5h70gTMudsWNIdRM0eL9qeb4Fg7XJ9QjrKfHf
fQmQuOxcOIAMtfzDmb+TqV8Dubyn/BoKB/c2H95juqTPsyOL0ywhabauu6k4d3B78REnurvBOM5D
5bC+1B5uPX1vkSMBfGie/ImJYsDNh8g9XdwuaB4WC2RbY4NqbaaMMZVKcAq1oudR5hj5zOh+cuAj
SN6tUaf2b9XypEo7j+CKwZtIkIXw/eh5G7qbL8rmyaII2zFnhv+6gmAG/9afgZZMkQr3pjfLpxvC
pikQKhy4667p+m3e0rjp8x+r1GuIJsFFZXRXYAJN4szM6UwzSCOwZyksmpu8Cl+JyBL4hVR8k/Uk
GvKhq3c2A9hNkWdk1aGvB2oCr9gTmTEM4E3K+6qETtDlePOHxiFMJigpQgGgwCrgIBVEcjMzu3wF
Ivn0SX7h7OfMFcWTvW+KtZ1F0Gs4lR0Eg9A9KC957AZM9l4K2YeMH/Q1nAlzkrCeLsGRBpdnUZvg
TFkQfAU42nW3KlQJr36jMkrSqO+MRULhaDSzOyWkuvxk3MmJ+WBU4aGI8CnHnn4cG5Cc6C9mk8TJ
qS5438d1PRJZGeODlWBlTED0eZIeD2YIP0J3tTQfiGyg3yrxi09SRvY+XJHwxTT/iNJhYY6eMte9
EjI8OWF4te3qfo6d53Rmrcg8LHRWRvue5/6LR4pDVGw9R6kbn7oez1ifRLtoFEfHJeha99Yf7daP
5aBRWGtuFH6Tn1K/+dChRgUxfJlz/JiezweOlD2FW5TGsZVkF7Rt5KOqBl7mnElI0Uit32phPtkK
3U8XaaEYU3fXON497CHA0mNaXzzbjy8Y/a98jf6FQAPgEjWP+Ujihw6Epwh3+Z7O8Oix8KdXLtH8
GWIOIpXXYk3Lir0/cyxUuXjC+TlsSqn6J36++Sv5gurYa/OSgULYyAjWT1h7D3XAfOSV8B7LuYSV
3C0cuX1WebycGvoPvBYTKVCjiazoh+HG5SwkpHl64AftRyaSLP1FJYdALZlP0FDhriZPyfr5i5QP
FMtt7uxmIiY0OSVviyy/xG6pd5VIvvsSn42yOPgVY3OAY9VsYBpYj7brF28mMIcpA/Ijmuvk5Wv9
rhd/qjWKl4K44s3N3OUWVKF4uTTHIanFrUc/5sJwsos8++iGXcvfcfjEZ40wUFbTscmCOzCpVPT2
NmWo9kAvarXcZgZTvKpiLNVhSNTbHWkZYPZzOfWnB6m5KLKn4fu1wm2dVnu789KtJQggBl7+NNqM
q1O8wH1S+SVZhbu4DjwsN961mMYTIQD8s3NFmYkxgNyhEZClIFOUDrBJkxaBw75z6bppR1pGtFPe
B43Nry6OqaVz6vdWBId6GQjuWkiKypE0zonm0gmX4rYQ2AkHlUMmpn3Tz/777KN6yxQ3Kog1UJ3w
2hFtt0M8nNxU8i+0wtcJTM96uW/BSeHE94fgwmvixcXeNeuFJstxN1brw6UrfvSY9TvmRM4s7kgg
DoHgUoiKaN7C4JVL96G2wjOBtneGYtIa6Kkw6Neb3qS/eLm+oYFckcn9Z8/HAGtAksBcjco1upij
whvesDkTCzUq9h53GpgqzeWSYbfZVBiTA5Bh27Ktn4H7sMPyOOFMjjMu61IAXUm6XLnjZI+jrp/L
yjqwU2ZbTzEXIa9tdFndyXymj2CaN0voyw1oQgniaL6vZP1gueLOA+4hVkhXNNTNUQrrI9OSnqFs
enVsixYPzSUmjcvnnnqcqEHvHe0wWYCXFsGTX0PVAIPBi9ikautq6wOBCZqu8rsPWpPwxFY8UPTU
nn2vYt3z4+Eu19mfuufxOzrTowzzJ3uguy8LSty/PA7h9LFfBnP+lIbzwbatf/nUX8vZ/TOEwjvo
KUcxabW5tKp9LJrq2OSQER1RvpTki1j9h1PAOsjS46FAWv90NL30mU4uIANQH/nhUphHXK21vmIZ
7Yaw625YkBVIIEyf4RT++AP/D35bhp08IoNPGTPeSpp3oWIHxOu28ejf12v0ukg7qpTWYp2Ft/+q
vL9pizSfKob6YHxitrz4J1QnjndZB5LdrdpqxwK85cbMIWiaLgkqwrZuSA82tOhgNwivbWuCm9aq
bkMZ3pJPWPUHj8HK8+edmBeUCF45KGgjyEHAXFwEuz91vWp6CXM7sV3MiR331SA1yWNfJmiLBWx3
LwluppEshJmKnySzPkXk49YM4AJBGrsTNvdszUYcpY+hkJLlKEsuTZjjjnE7yo88CtqHwT7PEpZF
5kjOExa7MxeEbZSw1oxYd2nJlj8A5N6imqMeYBB9mr3pflGUOXjNQzq136GSz9hNODiq+ITHhU1y
TvmuWcAzKweqdhjPxc3c8kNaGi6ZdR08NhIlS/CYiLr5y2H4IyULdCwhTV2WPJ3TfNkt4fKwEgR8
e/0L2fikZQBkSVJ810EXxpu+8R3vPAQ2sR9Hfnv5RCV0N+4X2d85yn/IluzSFNqiTai7NUGPWdUL
DoVZcS9F0BzENPgIoPJkCB/c1AUMBL8cf1JoR8e64waRuBe7lPrZrS3rqaBUjvkwfqz6tYWSf2gg
+APybjEiRmL+SfEQHcIxDM61xVE6W5hAOmPb9z1hnpe45vkD6QzWw5JCfslJkCWJwUDUpsPdkDIh
C7u6jAsliGRwv0j0UDs83IZBeqftdVnMHlUfvU1IcDdsRJwQAhp7B+8OGz4aUf1QVTadlkF98SvI
yWF/cTIk3DKU+jYpijPQEsJ2bO3LnJx93fyy2hB9z5aQdpD80xLmEDZeeoiCJmJjsh9l4T1XznBo
MgfHVWVONu/SfVOHl6QKMKfUr6QDD7WcAR57zV/dYaleyLx7qP6ZM2GQcC5eMFy0Lr+dMmWITNh/
WVOE4cAleX1vs8S7EozDXUvgebPYHCc6aEJNpV2u6oKuXZgPJO37kE8wbrzC6f+khnrmEh86va1B
dEVXcijTcTWLcpFxZSqIr++KWfBbaZc6fo591BRyE6H4Uiag/womAxJxZ2iGUxyymlczDYgeVgB7
g+QMmMEuA28pSsSMpOevPmdi04sImkNaEOhclJV84MDXn/YwZ8cut4kKeP3QfxvXQTjWesD7Uqaj
/WAFNkmLdvCsgXBB1VwZgg0vhKKl/jvvi/KJVzYbsi5NE26ZrCBYjFjnPxKKbygF94K/PTnbCm6v
kx+yfmi+2zAO793Jbc6hH0XPLfyxh1Io+y0NbPNZMcN/VHkEp5w3dqO23oJDGOZB1D9O8RTy5R2Y
eWEJE8bksqP/x56mIG8xF8IzQ9ltxxyLLj8j4kdeMUIt4ORET6Cj7rsqoN81l5AbdktRGKyFykaE
j2DF2fvaBn/FWagSHBNsj0Y1vzgXc0szZ67z/ovwWYTrOB2wxdG8zbm/m7PgyhcjxvdmSgKQc6s/
LekW36HMhxdr/O0TUMzJAAO990sczwue9XEJ37G4eTcFi+S9G0dY7ghCe1vozYu3c3J7ii/T6E7D
IfQVKPhFh3gjMTOZZm830qB+FVYhz2mhtXpxuYLJE2KX/yeo9WhtRv5v2aWdhcyKKjfDhnfDAmCW
mkHOcVtRVER0RIiLKVEdPdVTF+AC97hvh1XU3FsdMsEmbX0WrDLWnTiSkCxs3M0Ri3TidCo4RR4b
lU99DSCjbdtMcgZ4M4c2eT1mjReC4gQu5GxVHnCaATaz6hqmoNAB5IDnxSZNhLHAG/dp0YxgjQSw
4qlNeETniWiDG4t9Pbxt22CdOSfBEzJpliTE/qfpSApSLxEbI4pGPiysCxRae5X+U7hZjou8F918
YyTL67tHBZmHOlZEIS9SGz3WWVDEN7jqKd+m86PHOqoDRCKut7o+tB2CC3qjKtFTy8l7tIfEUBbh
UCJU4jEETEeIRe+axUogR6zBP55NY/uuAXkJsiox7sYm0OFfOoj5s9TZ2Py61pj8gaPKcT61+fBQ
AD1aq0msh6AVQU35GnE2miesOtRyJxohZhfrcPgDx8/GxRpYsfqWvZi6g0xdsJMEqRSU0xZ6KFT2
qhM1PXysu+24tNOtQtNkWhg8AbCwGJbpsNhtseziuS/wq6foEw7a++wZ63aIxQRvZPC6woILayQl
oEbnHa6mBNzGNTWyRb3oRNBwnMyIQtbnGWwm24WX1V69XPg9z1xi+De0LOz2UprYosceqsB9QhqO
w71T85Hjh42zwj8CIBCjiwLh9OSakKHL7KkR8xT8lllQyKdlbGMXcBwEjOeglAk0sLLUdfoZW41r
48yvq+QD2ZMwfgLKmZXHob7H7HgTFf1zw/lTP+H+CTQzpWnb1WDFWVWhATkxDx76IAw07m6VOMmA
4rOASkUpktv/IZ5rEsh7qh7Gpy5OI1mi0NaW805CKm8ObWlV+idLZhMfpkov0xsH38Z+yec2Yosw
teUm2a4evYw/VZ4PFZhOZxiwCLbeEiy/1lQBMRZBnUDrx0gcUZ+gvGaGaT5kOqYbhLpcvtqOil2E
U91GnYOdmY2uZoTyPQY+miQaqm0Gf+mtZ+BceOajPE2hGrTR0MwBqEG7RknyqWQKvmXtSfXdSyaT
bt8oMqcg4UQgx7+2DILiwwQqq35DNO21eHzC4YodYnyOM1Tq02I37oh9IwcvtEd3dmeKKgvt71Nv
GIo7W5ta7NffzIeJBPNgvqDMP045TSzkiHRSXWzkhZh0/RyIX6uNuInGlgiSs0R0Bacwc2PCMhjP
4aHpAHtsKswH4V74jMtHpxuicJPYbkxEAmgbgjCpebg4Vj9EZ4lnYTi0xTgN267M03Gv3L7NrlYd
JPUtX5TyVIq8+pNjr+H0vthLtsPPD0Vg5u2NbbSd383/9ldeI8A+rCg6l3FUfVdVwZwdy4mFfsic
f3ntVsfYzfnjjuTxFrmWgA+42vEYLMSOynkhEo3cFK+7nYMDIAz6X+wvM4U+YRRT4apt+ruChRaG
oovd+0ib/I0Rq7a3pXZCvu0phn1YAWHxb8xq/eVjjPhOeYB96kSZV7/Bwu7PhQ+/ym7lbQLubl/Z
8x9gtc+pKDPcTuVwXrhnnAo//tuq5dS3HCzbcG886N8Mcreir5+45l/DZERqxE9S6PAV7etbD0Aw
fefiWumj1wzuDs8jpBCJ+zCVPScFF8h3RG8HOgYPbyoYcCPCvxy6Yyej5S51an4bYUbbSzuQGuAr
Yg5pjP+UJlc2z7hHf7MY3Mmk11vuLZtE4a4ZeB23otrmsroifOyLrAGMWYs/4A4+uPv97VbWcGJG
PjxRegltHzZdkp8xGv/l4xsTumZ3ihD88+S5rkx5t3hLDMpYVedcWRV3a0jYTuDQNt56BgGHzlcT
01lGuNGu5JvXZQeAEeAhM/+2UzT8dT33/KIOSLaG5QMp7gVFgmuoKv3XOs72Nh3AZSuuKe9RmDPu
jUMnq58hlkfJK/PaexfonXGi45QHd7M1okXx7TEzmcyg5X6K+h7DpUuafa95ZnuxDO5Rp5x6I3WL
rUFwOsBbYfisP6iwb/Ud12O110OQUgliVj+pledQGSy+pz+8OedrG+voqy2C8StXg/oGbVah6xUZ
rfRumIozt2Ccw85khz9i9qp3XxRMIqNHvVgcThwrkuSptKw0ObqezVs9uJclV7M63ymDcwgc1HWQ
xBBd5z6ntMZfcJ02tr9xaucwxcOL2wG6/rVm9lpV2a90keAKFTHvyBu3UeLNg9mAVp8380dSLeYH
oxaC6JhySpTxE9vYxhgIgGP/mNDyKf6XCAgwCiI6sVrrhUaCaIBYrQn3jRVPb5ZZvtQc/EbWwBnW
e8SUcBlCWqTzElcKvgDFJTmS9YfUzb1piA4FXEy3VkK9YlFRsoITJJguGOUepSpOEbcTqPpn+CWE
EPFVRKjKDkAKrLPlnzq3aLLnnDOKbZ/3oP1hsZWS2rumJQ8z3/Pc3TM6vnH4uhuiGd7H8uvjMeZ5
tTwSWtnIMn0a5T+1YEflvwUZpRSboCISMHGDN3NHBTYwSNFyNOrj5tWbiiOS970Yon3tEBcIhucC
l6uW/rfrZrvBgmmpkTokLEdr6DYyMI+k1S5B4r4FvTrEaX6ZVr9cQCSFBufFUx9oyd8liFNhyf3I
XIICR7vlWj1ARvTG75a/An0HCrt/xuD90gw2+At2zbG7Jfx3GwlKweT8DwfK2jzy22RYpmxvz0/5
inn2K+XYhPF0N/XiGnX2eXDsaz+pX4YB1MViTxiEg6ekKtzrb7lX0gRguIOZ7LWbp9dQtk8iam/0
gLZHXKeL0KxFcnVdEOZ4EroOebHlZ2QmrL3C/5gigVu+uqvo9oYBvnWT6qmasvvBLXb2Ih4AE+Ld
R+zKS/1IITQf4mGXMMVmbLdTxa6MO9oEQL0jdnVoOrllH4ex3rfe2NxKe7kuazKvI0vpJAzPIGMA
sPbLI/FroM2SmBmfAELEgUARVei2fBb3jKdnxMOj7LKdpYPd2PJhGmexi/3yZNsu/zM4TcYQdSbE
apodZD199HL8qIJvJ0bN4jyTdcOfljr1mrdtDKcmn4KLNQwA0EErd3LT9PIIbpmIJsyIAu9h0CQb
NSUt1e8l7arssz4liGwF27y2zzyutsOkX4u5fIMmefGd5qxQuvyYFZ5gbRaApKsVcicDUkXkoGtK
unbVHgltk9AkV5LeEUI81MxZYSEPsR9tZJ99WtZ4QIi8cte6ret0pyPEIkkqqOEcujFN/IQuH2JM
pOzXCnhup3wqctLW3MzLQw7seRzmO/gct3GCA8B1SQgaj7CIDZ8Hndbvz6JLPxbbIhi+dvzQ+Nj5
+yCLrmxoOzq83xVcdY6w6+/2V3btt1IzUc6IJCefXSaIlDse9VFHzJHfKtT4HagRHoqnGTHMSRTM
EPI0mjlrxBjiFv88Qccc8pI1D58Umu5nXiV+gFHer87ZtPwGVb/HfPWHLqsTnARA1oDeUw78WHGO
GRhDwRV8S+hq3UfHk9Pot6rk027Wnst5y8cOqE6OdXP8Nov5yOzsMlf2Q8dXTlAT4y+IA1N7ikDz
1Drd86rHmELxaNbe9VbwNx2nv3Ck7vHi/O3zwtsOaWwhItkQAPINLFjuj2p15+C9NsJ/d6CiafKv
RvHurmCZD+HdRMSraF00eArOUsK9aOYj9+4C3xc95KHHmbc/ErfbB8q99CIHy+DeeXm5HvcgBhXD
bRTzBUmpUyEUKolxp1N4jpX1klC/QIryOTCk+EbMQQANd70LndongG3a2xmHNJ7to7HgbyisenLw
WDmbnaeG00iAg+aKjWkBnbq8HEfzWGEEkMBN6ZWmqSYmzp4M+cXhf25OeJTm3mkcrL09j/fTUr4G
obOLM+9p6X7Za28x8JAcaamwc/DJ9YSy5LMGLtFUQC4iffDxvoYIpUj7YjNyl7fUsi+IXfiVdbJs
6rjs6deV8spsx2oaXOs0+1zm5qrz8hl3wm7S/TEv8ocFk5uaCqro6BEeBevQWO1n2muMUcd0zB4Y
xNEpsvM02K952Zz4a2GgRLvDFRraHNDyxAYR6iIxJwF+z5FkThS2WzoMz8O4FlixKdxIt9yuRN/1
BzeZ/FgUNKh6YNUph6IHnVPefMjw3Ma6unbUe6QADylB2YmU30LonGzR34x+Hu9HmjVB0J2E3f2o
lphd1T0oe3zzJFXoLZ1CCd1YcTZhIOwPpEqPmUfkYQiaJ3+UD1a1HDse3ccoCi+iUzzs49euyl5S
KPdn2b8XyNnpGO/E+OFN4CENO4b59cNqnxARY4XFd+TACW3nkmKpPtiqGM6gcA9aUh5TJy/FDPNB
yBPbNYSF4E0LDancX3M0sb933BULC3VPdw+CMMDimrvIz39gMn7O2BGSXv0z/NYCtJJY2WeDQ46C
K5xNankGpgBl3ds2AeuI3/b3veQ6YtJ9knBbdoenMRW37IykGrhYi47GKeobJmB1G9OL7zSXz1XV
H1sMxj2xaMLT52kMaEWgiyUi+ZHSyjTI/IXj78HK4kNEHrmt3d2YNoydtX8KIgd6qt53fvnKD+Dd
bwiOgPu7wd4LsI/ML5mqQHRHj8OSj0bL6eeAw/3WhsoLBefWsQTUImZe6mMwG/KDwr0Q+wdfkZRr
uyutMe/MkjsSJi8ch6klQrXFaf6U+93Rpwx6Wv4CdtlC/XmLufUpFYP5zdx91IkLd4lTOtj3aT0c
ssJs5mY8Mb1v/iPtvHZbZ9J0fSuNPm5iMxTTYGYfSBQVLDnK8YTwSsw58+rn4T/AtC0L1u7eaDQ6
rPW7XMUKX3hD3tWoQMcGxTmEsjPjWNFg4Brv182UvDeegk+Gz+/TC7TKjPveUve5WYFqZlI2SCPd
pizY+Ni6Y73VEx2jGGwO6DhVFJFmmXF17HcSRe0h7Sn2ES1VSfjUJ3gX5D40HJN+pdWkQEz0FmA/
YADRvSZmhI5wYgBezlwxlXu5NNiyxrpFDZBMdm8L70VAOVYg3it870lr7hlgH0QKRLjkEbR2RTTe
o889ekvkANAs5PkaZPjYSiRoc0fvWPJVS7mtfNRgout00pemGpLuRf01SmM0WQOELnKnj3mQtB4H
wmqD1gdUTmkL0gTWa4M2GX6SooAD0cnvakgUp6fHNh52EuC+HH9qy7ZWLTKxba85gFzWxPgIXluu
FZa3JQa+kkejbUg3pDpXtSzRwwYBRkNTAYa0KL38YcSHyeeuR2PtmIfBvV9k/aJP0z0iGisLQ0tk
YjcqCYY1GS/wUqEu1ku9VtddWN9itXocKgAgEQh8EKa/En+YNlkX8ddQR1B7gcit+mAp6BXRtF6M
SPOBO6LtZuNnRTP4aHbam+d18iZroofcwJQlB4Qg+W9dqT2VYG+InNV11UxLW/Z2fem9kkZNAMW4
GWcGN4IXUmvewO3YGIIY1S5/FnprLazAuK2r9o9Ofj0MMExlG1qKGj2Y3nhjFc3aE7a2RFcGFbJ+
m47de2o0P9qkgyOrXxso+JQp0tKG+qJ71f04mFdtF8Fux8w2rK6pL14NANyEWlyhYgdlD8RET9Zg
Zq8ecmSLqJAsFqXZMceV5EVIvNrShHyuT0ysAabTt5beHgagkAlSJ0mnbyhPP2AbtklD411DRGQR
ELEijrb1xvDGT4o76o7rtEluzZaQmz4g3ewcYCoZl1sl72Ofr0rCkcZKr9Hn29Vt+SCq6HmgVZl6
I91nHeQuysTWbB2FG0wJ+TIrjV3YyhvbVGgCk1d1Y3vXheaPLE/f+woWLEJCXTUQ4Po/dNjEvTqu
FZlHxR4ekBxlv+KUm9RunBZPCtaOEE64GxVQztR5rVqqnNoG4VUhot7CeWqlKdtodX30a80d0Aif
AmUXZJlrySZ8P+/Jjv03Kytgdw+0wdSxXduo/CTRyNVISKvoya6GEjEVlHYVv9vIiBmAU9IXY5n+
tDr9p+fLvydPXXlK8rMY0FSoAcwaMu6PWX6wKjg0pWxdF4F/NOpBvY7DxuHNy5ZlSddS+MkhRiIr
Q0+yl9rVqARrE4XVVlYR7YmndAnDGjaFsqAG8SdEPLbsgMQ03mOcF7+9Qb42ovKJnPIWqONdMLb3
fmo/dhNE+nb0f3jkgmqa39gCYxYLYKzfjAAtzbtKUVyRwEr2xr2ehitFTO+9pMPZyNgDfqY8RwMM
S7VLr1VQt7McPnWI5mqAztui44Lw0PA+BNYdr8JOaRq66eMOutcmGroXKSIgtgJEN0fz4Ek+uu3m
7z7zCP158KtAekQDx22E9KiG8mNBzo9xYYQCU7bTamBD3STD1a7XQolWYRK4nckjjwwph/om6poN
8Dfkj6ry1rcaMmOQ2umk3mI+smuE/eK30bWBrEXg4zFmFKMT454yACIAuftOEWIbZ+gjgjpY1KV1
Eyb6UpjDCkrxdirMPxX0txiPzgaGzKKq6N8J+SbQQeyWNg0KdCfhRbUO9e5lDbqzNdSfaVTfZKoB
V7f2X1oT7xRYWkqDKeqUru1GXRepfdB9agFZhkxghshqgHxQwa7S6mY/SMmqtWIkAnIHCn26z/S5
+FHfVxHsZny5r3hoAbX+dfVb2U1te9e2Ams3Ueho6mghjYqMO1QIZUFLtnwpJNvCuzQNf0ylhWUd
lFoigT2sIQmTKZUsMYkPUjFex4N+n2TJUyNaDJTHd6ymXMtXblANeWnzCk/inp5aUmebIreow0Zc
4iRCW3Vo3/MSVC3Ph5mXr8LsNm3KgwSAknA2wGuSdaPbs0hkZZ/06eDEUerU4NVzS7vTtPYOZS68
C4xdH/9uoslYYAm18pHiSlsQYVpTysvKGt+kkTu7ar01jjQU8GTzmBbeb63vn0u/eIrl5t3y6lfD
L4+U1ZG9kTOX+jaWgsZb0QCsrfJqP2g9tGGEnAPJ3CpgcAOp2plG89uczWRgjJYmfz7NQtZ1dQgD
JMTNCanYKN5LJttLbcC3zNeZj4MLsgjPYdq+mAGd4LppHkBh/uUJai01ejFLTwYXpBMzkVm7FVTr
hRybb7KvKE4ByniBABe6Tuktj8ZTiTbTpBe5U435MYEhTL2tvAePrh+Q9rmvi+lXrwdHPg508y5H
MQZnGGyByJ+vE9v/ZZB6ZXn+LFe1yVVVoZXgvVKEoA9eUFvwKHek6GUMO9w7JexZlUeuTc1VCvQO
sa41EYe3JOkYFwjJ6mSHstn98bEtWajI+FIY2+lINkWpvyyy/C4fYO7IaEgWISUCFfFlxMgiLAvS
hYeIcEl9lj4zfIj+hjbZ1ojyXVUEaw/DTdHr8A3HXdk22zZEkV5H1iQM+5sJt+9mFBtFBAdkRlFX
Bwvr5HaFCQ08gaJqnyuZatFUEh/4CDJMZX09zN6ZXa7/FH7zx9QxApGMnSqTsRhwgkWZXc9yDRFU
RX4kPT0YvomFsA+8WLDA1kNtVdiczzhfiPVq2a2GDHKRiSAbDZtf6MZvo1S82KVyLwNYkNPoNko9
0OsTNHL9LYXqxa+P+4LyS8VRYEERc5egfwNEHDX/CV5FYN0q6nTLfxJleiO3SxJvAyWDvRauMjt7
19TWUdAZUw1zZdvKA7f8bUJfcQUXZ5cniDpV6ZUMLG0RDaiqmFG/mejLUmgptkIeqHrogxtXCKhU
lIvGEjnZYtjnvHV2RdmvIbULNFRhG2VLv2oluuIQIXc3dBkUYWQCIim+S5p262vEn02CTWzpIpuy
N4gdTNG9RKK/joPyuq7Ube5Dy8sU7MR+g3lHtqCztsAIr02qDHMMWPX0ovRcgbgPrgJZWG6q62bs
V7EVD4uqnZ67ONxEACzSOvsRwMNYlJrYCmInxJu2JV1J09YPo+o92Cb1I7Qgkrba+8jymnT65OZu
yrIHRh6RdItJ3dWNlQ/achD92mgB2k1SuclUJHwkOIr5X5pL4S8jPSoRPGhkI/yVbzQvqpKDUaM8
iO1Svo/raGMJvEA9Mr85UB0JGo06fZXSCRAEx0FNb2ECrYbKf8eH7w62u7Gh0OpSz0UWhSg0pB6C
42qz17riZoYBK+hzLrR4jsO0/L6MZrNcmUYCpc8jNyJWQbX808rwyNFGLt0qDyh/ocIDBuSxEBpS
7EYLgyrZIzSZL02zeygbLv2216ky4L8AB9gBRDUTuNrHwO8pbUwDhRyC7mXLbzU72i1aDyABznSH
ZpKuklJ6k+103cT481WyWEaNdwgkHd+Z7NEHzUF7UbNRzJ62GRCJQQxbdJn+NJr+OzcbJJv9EeMi
QEkViLCoBwLpRW9pksMFKZ5F6YEvt4cnzQweElFQwsOe2NTVrV1Z9yHIfgJZmqlqt059cjF2N/3z
V7nHZ6i2EhiRefijSfvrFC26op9+I6QeoZQNTksJjGPRpy4PNNlkvUXH/aoyXoPA6zdE7QDjRCs7
NGGSdaVWs7gooB08jajRXrXa+EY5FtKPFC1nhQ9dlHd+32zrECRfPJWHxAx+WHXSrBMq2SibHeqx
3k0c4MDSbuWpBSzV6a+jEH+MwrqGoKxiNtNN9IfAgddiXWTSbyDSUE7RJi5xX6zN9yxBDiUD4UNq
tajz8RgWrUe7v1lPQULhO3wfw8p3xFggPNa4vDuHwMZBQk8P0wSiGRWfXQVwDe8q4EDYC8m+E6GN
X6TBLZErWQam3wNkRSPvjxTwEWX2NBrb1W0/pPaiVmlO+DUGZ+/6NN42xMs0Kg8W2LtyTlXyN7kx
3sFg7nGho0qUHhuTPnUN08oYHnq7RwlCWvUxYqI0r0xUowsXDXh4HLx+whicnm2FJ0u5soL21ZOL
h7wWRwrXu0nQgAdOcmU0uGIU5tGOxl1nQW4txa4cpnfEKJamxulqY3vVe/1WKGnlDKJ+BoxPZKLs
kYc5Nnq90yqEU4m5bpNUv885OKoVrqLBEnj9eodKUW9DD8VCI73mfACKA1rRoD9XKsraiOF0qhsz
CWjJRLtW9589XFQRUUoBZmvecsB6MKcEBFbGv8JhAukD6tZwV8vlUFt3mD6sAguh+cm7z5X2zqAB
YZU2Lz8ZR2gItw6mV0wCd02FVk4G1ndCgKOfqWyZBHmkHn5GeTDflYgLlBh8BJajUdwaNcVamm1C
EwbSbM7FHag1vASx7+sM7hauX8FUwWEM31XYz0kzvCHG+1qH83Mf3xhJdciLsXQqTRSLWm43iCK+
ATqjYm0EklOOyGKM4lmuszUFkwUycEsK0Gssfu25qLPPoT+qcnVv1/Jb0pXP8jTsRpSwCa+bX90Y
vKhpu6XkzQ5Fv0ZCALHX3pQU6oSV3teJfRVM71JYOz5FW30sr2fNVLoJf2DC3SKUdodAteNpuKCh
fvKrT71DFk03udfSY/JWVWSu9IL+DM121NvhHYmm381EXKBVAJ38+GFCinaajvpEZTs1tOt8xGSp
HI5VHYOJQHYfsNOy9hLqTPzTck2CxTfpFVfyxCOYr20yDmszNw6hbINpn3bk8FfE4w6l8l++neOq
Ka0bGZMNqPODF10hM7GMkvDZqsedN+kuVnfEBcVBalEoNIuVD8Rs0bfWQRMYp+nR8FqqESU+inc4
DXaht4HXihwLSGx9fO80kpOwuZH0YJmIYGtn0Z3Xyks1o3YHvB9YCuazCW2rDlTpTEoAzOz7CSF9
gQOp2kuunvn5+4iKCl50r6UNigohxgkXP3j4o47Zd5ZgQaS+lTqio3JNTQJlwso6JCHCGBJHX6ag
YKiFiyvnI/6IEOXoWy89H8v6uAyCpeiVY1oO47bLk/dhoCtcFr20TgaIibnfoTwawMoD0o9QBMa5
AGyQAbTaXMdCIs3XuinR/zIUNMPSuNuXAtX6dpSDNYUKIImj1uykAvVYCaEoiIS578I0pv03Qh4r
0Vjb+NgJLfK0BSEiIA+iIoTwQaJlhxz7oo0wQIlQ/PHo0bTgkDUDZD2QXzS+AvlYWYq/tNEs5Ufh
51KkperGZU39VeNG0IbZSicILUQJ0tHRc93eAgbFW8krtIMh6HPTQD+GIVZZWt+M25iG6taX05+I
dr9VpIK81m3hDpFkoAKLQv409j1yRDguR8IL+YmY7NCRYE41KVZS13T1YHhD8uWlHnrMZvpZ0yqz
1cqNGvmt6U1/U6p1t4r9tltIGXQYcn3E5cZW25X0Dm5ofXiLIOf3Haw5zUXLn2AEPNWcy9axPDho
21A/QPQCEda22PtFl9xrlV5chZ5SsQXFb89IhztCVfHg+7yQYczpDBqVJNAr5COi15ZFQJaVh6yW
BzSuw8ztrbJz4cFS2w35HpioFMuyUQf4EVHhWg0UNhu1z9sBkyswq+ijIk1KEaA23osaDX85wREE
JoC/mXglnAZoPiDCDIKrMeiA2guGWnhJMVxpsKaxAzWx9vD5iEtoF8Lxs6Bet0MP77ht5ds2K7K7
xpRRR01GdH1x3cPynHgEH510gPZbyc2Rpri/SU2OhK6x+gEtuk3nzSh+K0mubf6bI4et9kgYV74M
VdQDXPfNbct9tSrzzsNKHYso+A20OGT8CUzZ6PjT6Ffat4DkEJpY4Q8cbHsj8slkKFCpSGSvKSQ/
pZTraEFJ+L2UVPWnzHvxLUIJyik+8lNjQIvAJKElJcZYhxCwM3sFvmPSvthGLi89iQsA1X/M8LQA
VfdIoJCF4ddS530HiTK2TlGi0B1j+7hK9R6DEjx74BejY0gTjwRNgyTrxSWNMNpIy87Wpm2gUhRm
w4ZkOAKxOwnefwWodK3pEph/yo8HuhbSTa/rHTG4OW1qGXhD6ekUfg1F29kyLqG6bf0ovChGp196
Jl+CoDVhSjmhw4RswEuJzgUxr7yZkpJ7LtU5KBoM5SIHL60PgL9h84LRwmFhcEFCpSuJl4gq9OzO
OkO5UphKjzRGM0zD8CmoEpG94c863Vhg4ndqZqcPYZ6ZJJIZQRo6GgP8BKu9llorcI0yFnQ20dxA
WNRfpzEIX3QtPIgMvcBmXvQSCFof9VNiBepqYnzwUqHdTpgpORUALaxAs/FHJdXTPQiK9Dbw5Qo9
Sn3a03kLVybAuCWJRva7tDxvnyTjnWSMumtLMNBLpZkonKKcPHHh3rBTQHVJlCgRqWpXlVDEVSOH
v0lSvUWPbvKxRdxxCfIDEoyeYLUw0flZTmFhPmgUmxEPadHAQd480d8LsyTRhUPuvTUDlSVsU9qr
pq9KhMQSrTqoaMlENCABJOmVkvJjlRYl5ALdkIRq1DMKGdY7YiXaMQceTC2KVlvMq3FrJPw0GDXd
bWT2aIhm7eQ7vT3KC8pVcwtA9M/plD6MYYeE15R1t23f4zw0X8VIMrhykmzrgoRXLY5Kl9JB1/jf
Q02Vw3xTaa4sqsK/IbG40zhHE3xy1Sz2OiYzE6ZXSccN2MT3NY3wvEjcgvcDRQjqAQHwbyCT+5gO
pVPRncxg3Km1/Fia1Jh9FemUsravEc1Zd7OWTJcfa0MiHXuLOuq8Gf1Cu9v6TXOYaSzhABvct0aw
J8ljaFS9G1JjLVGpL9SeALrapaQrGHT1c7nFmoa6QVJZxt3QrqB4pHW0z0G4uyjSRUheoykFdJEu
r2RV4QYOBlTXar6xVwhl1isdIyVQj1DuO0CvS+4maV0Jc920JWIw6PgK/BQncwSMOxzZhDuZgylm
uqQ3qM9Embzu/pWAGOiP2n1nJVeAp/cAqXY2PQSRzd2wZENxDbUuCDCo0S9G0wCKA0gXnyPFD7cR
hTw5V39ZNQVqeTiYPqwXJQp/WmU0twdvy7F1CZhWsZDevAGv2xJVUGOAcejJVCGydHjVsWOpLe8g
ZDhcmMfWNs2KIlHXNPCwMMMabKmY1oRSO5i6Tgf2KWH/DLbT3uK5geosISvyA/Fb72GDmtliocr2
FfoaMCdh/wylsU8aaafavudMTXv08sJVpXRL4/ZmFjsakd5VGoULIn9X/AZ+CPJw2J6tIoWShgjR
Ao/K30EOgaaPR8qShXmfV/pTiBmNYTSF481uLZ00N0gHYIMmT7kKWhspbtEMG9Gbx7EJD6Xe3eSI
WMcBkZ+J6P/UIx/QQEv0ngIbdYO+h28fTo8pKgekaQ95B8lT8dlAkTygXAVABTot8BrOLBgLBduq
KZTfEe2hlZfJ91UlkGquDJdGK5t6UsaNlFZX8OibBXQCyPKdnOwKOcAoAgjVwqQXuqjj9En3ZdrZ
LdaGtnVbpfk2g7e0pK2KKURUP6EYscPKfVMBcwgqeZlo6C+a8kFrjdRRwlLB3wUtIR1G21XOLwIe
grK/0eY7M0JsizVwRYFwjj1LqSWoXDQqtlqVlt+URQ5KOyx+GepA2x88qGcGf0ARrQXJvNu0+ksQ
9yT/dkskSqADmPklRZst0E0yLj17i0q7cukCTAtTpC9qY7Ir8YwvwKpO5Z2MhyuaIxxoEBIpoCpP
6GvgixuE/1ZaZ+Qrjww1FZig6TlVF6H2RL7Re9ZMTzICzLdtof3pKkteoRlQFV2x8kYbviTXDkPd
0Ol4KCZe5957HFMCQqTGDm0CkI+ek1maa0DbQAlHo+UXjo+GMbwHUa9eB34BLhW3BjSY9pUHKV8Q
u2qh5yQ+RScNtea6yDCrMLSbJqP40SZI2dIyvQpi7SWeksekM3G86ZzQHtDfwqe0rDPA3vqVnQZH
WRObkZIbiVvH9PE5GoMW76Nw1jPppRA8fTijLO8CM7seUum2NfQrvdCeYCm4sGmuycjdXKOQFgLp
0+RVLmP24gXlXW9KKneNouwhUxzKaNioGpwTpTiC7cbApnjMa5L9XJuuEpWexViIV4qy25o8XlUD
twotN236jSZ7bhPMC2b6t1UUq3QG+t3kVa8RegZgOJ+8xnzRTKT2IGVv0Td7TTwkyilcohcq7maV
SbSbHgu9uhvbHmt0ch30pdiXseW26ow1gRkUFMZBqPRjsNrkIklDbAdL/zbqNZJ0umQKnBsRUR0c
shE+mS2QBy7QLjEG8SgjnrcfyQHQZZfZHrHVOQlELZyRMyeCEAtASE+vTbSbHAm/bKchFXc77Eo2
QQPzASWTlxHMP9kUPtPQjOGHa+tERNTlmf7atGYeSjRnPNMSx0xSMKjCEn8iAsWRbZyesOGY5YFa
veEhQl4nlAqoPzP1qaTUrUNP8K5kpUO+Wl01ODI5JsdAkcPxhro3+UDr6fd13fT7KK93Q1HtJNAq
tDKHVz/JSpSdYv1INKktu14C5QZtxS0A+VP9BE5YFxbVZqB7ZG1//9v/+b//+XP4D/93fksc7OfZ
37I2vc3DrKn/6++K+ve/Ff/zf29//dffTQET1jZloRuKbsG2N2z+/Oc71Qh//tv/QJFLAgJsIES5
Lram6++Eo69ptS3oLC7bxYXRtC+jGbIGtFYzLJOYUZU/jxbF+CAJaFFL/QGHww080nV/G+4pa6/k
De2Q4/fjia/DKYZmy4rAIkqY+vzrfJhcYqFyNUYxUnLGtUqZQXv4/ufr536+YeiyCkxHMWzz889H
+yiQeXjQXG4eB38tsSWN2vk3xrBNOtqwOkxZPvlAdlGIuO9RheKkU2yxkbeT/Suglpvvxzm3VmwE
9Ak13dJMMc/1w1o1yFDV5OQK0oJY8VAStQBbfD+EcWa5Pg4x//mHIYYozXtudIUGNvVrnoYEiFXZ
lofeNPffDzWv/OdtTXHhw2xOvswQwqKCyI7Vk4fZUPNqt4+jOFKiJzerLuzqSytnfZ7W5JcFgu+M
xeUClAkBaEr7309Hmb/yl/loRFaGImzZsE52gSK6wYa3Ki8tBI0ddTW58lO6Qili07vCxZZvJdsL
5Y+2jB3Jif71S4LV/Ofo9smx7eXRtxUy9iVsD6e6zVw0GRajO62yO99JLox2dqqmJjNZTVfY85+X
M6k8H1iLoB4m6QaIcJrJWfhkdwMqw2jo4L9eqdIu6LzC/X6Rz51mCgOGBkXIUjTl5LawdRGTF6Gg
XhALTwG8frallXcXvqV67hjYHGVVthTBQTuZoLA5ZVI8IBXd2Y+2X9Mgyg5yCpaoLEEcYZqCmyvF
OLXc5z0sWUINkAlXKia3cgkZz87thW7rD6WU3oi6VRFOoyREgwMQoTcQWGpHGkg6MskEy4jaQfny
198v1ZkpqKghmobJVjRV62Sp9DbwJcxvERxA3w/+wtR1wiFFhBQMsMUQzugF0fP3Y547Aypbnz3B
U0W0eDJoHnRKaxtob/bLfmXDCV8NGwyxl+aOoibBrENIuQCu5QJSlG7NC/ewcm7OFrOlNKqpMk3E
z/tSQaZfCgTCs53bbGEyPoxP9dJfgbNNMdVbmGu0z1w+AviYCxM/szGRf/7nyCcTr2ortkaJkeuV
4rZrYB0raUVQ0brGIvzFjDmDFH4vjPo1MjA+jTpfex9v66kuWAZGjbb+pl43V9r9eCNuMBZeIXKd
XRpO+XrDUQVGBUdVdU0I+WSS+AoAGZVm10Uw5evCpYh8Lf221zkXmn77r8/t02Anc0txCK2goipL
aSN2NlFPs/C30N64Pu3L1+f8q59c3tR5NEuzTUuFKnIytczHU6WSgdbaD4TH/iZzAydc+vsaEdx1
syzWF/fqmW/HiKZq6qZuaEKeF/vDtwOGqEt6VPDt9pMbbsp1tQm30xLn+OXl5+HM9vw02MnBqDsd
6bE5qJuw2xV6cy98/UnTX/+Nb/ZxTierGEm6mrXAK5ZirbntgQTmKruqX8z1vB8p91wY7sxxFzwE
vELsSgvt3s9L2JnIaiiepiyTfeeAQzIO7UpztQ3KcpRjFsaCDjMSp45x/f3A89Y73SwCEVognaYu
LOtka9aIlsRyzLHzyl8JKP42vPD+zOHI6QD002WuMF0haj3ZGwpQ9loMgmcuR7xbgGJxEDJJ6VvI
7xlh7jKXAyAlNXDN72emnDviSNWZwGeEYRunS0rNhIZOwQghCGdrLVZ4gtKo+UMN3Yndf+sQfBhO
P4lazNbQGrjc87XprTMn3AFZ3lar3tFW48aqL8zu3HezON6mUOZ/n8bPeH963SSNjEYP5OcA847m
tWoCmr+wimeOG8mMregaG5NX8CR8mGpeW4ELI9PSXCxq3G7xE9jfslgh5bEq1tG6v/t+yDNT07EC
4dvLZG+GOBlRooND95ot2Tc9yHUTvNlYlf/6+umGYQtFVQxDFspJFO3Z9qCUDVDzRs2OXRa8zPIK
38/jrwju89a3hM7nwZ/YkOcX9fOZjml94k7G0kVb3Y1X0xG0/lJb50c0H+IFj+ilAect9mlAFakc
0l0UugFPq8qnAdV/BEaMNK6ZllhXFPKmGHJz71dW5UAf7nciKtLlP9QQKRjgCfydzpEx7r3wO8xD
nPwK+NfYsqaruiVMed5OH56CUUNaPkys1BET6D/RPtkjYnkWeqc19mbxpVhlvuy/G26+Vj8MZ5SN
nMs9w80vj+4qm3iZbfT1/PKgvn5hbl+OAitqsVVUjpusfnnmGraTzO7EuDmVfo9tJ6/bMjsMftY6
F3bOl6vrr5FYQhJx0KKnZZK4NNRxDFFgDGAVTPo+Tuptk29sMn66Em5lUP/t6MPZGG8FqnQhN1fO
7CMmaqHYSwxhK6dnXpXLok3CqHAGF4Ltetgo6+EJ0RqnvjDSl8dhnicbFb9Ynj79dLfkjRbFo8WK
prl5jTDrUqLCr1m/aCBvPHty8/zw/cp+uVsYkAkhN2XL3GfqyTOLQn0KsH82FkOarjc7R6rfvh/h
66n/PIT25R1IrKRVGUJedw5uXW78qN3zDuxzBxjHerjwvp7blLbCE6BSzOeR+3TmlX/UtKqRIUO4
IqGQCLQHO7/bAGmp72d1Zt0s3m+qd9S+db7Y53NW0NHzesUqnBawlHyrF+//fz9/PucfznGCs/UY
SvPPh5vUqk/RcOHDn1kmS/vrQtIUQ0B7+DyAPKo6Ukgo7kkVPkxQK7oUs75WvVAI+lrgVBWuCGom
bGZhkVx8HifXDWuo+4F+J1kjFB9StmZTrCiqu6ErXRrtS/HiZLTT6y/UQyzrGW2ulABfpCWzcNMV
yh2u/FOQpi7qrbpAa7y/WFw9tyMoJ8hCNjRDVU7LF80AcS+uROFUg+ak3UNAhf37PXHuk30cYf4N
PuwJA+QHFC9GsIgNYe1PxVOUrP6NMSyhzRVb0+Tkfh4D7eLQLlKNWRT53us2/WQs0Xe78HAoZ6fy
YZiTaANScTnUNmJwLfp/K2U/PgVsDNzq1/JLdF9dkwm61oWpfa0gsDkQc+XAgiKiOnlyZn01MMMy
h+Kd2IsRRsTPcVUvy6W0FEe/2tiHaYm8xzpZ/svx28m4J2cZrp4chhBaHDXa9ekmFX++/2ZfA/uT
AbSTj5ZofldWDBBtibRdb+tvpTWSrcv/h5Bq/mVPAgwWUccCg41OGfDkwWgiCaO7nIsp17HCWEo3
YhW5FpSWnezqfLVofWFy5we0bMPULJk218mOxAtQKMjlFI7+QI+PXDpcg/NwZCelVnAxuj93io05
xtA0XcxxzeelrHvJQx3OB7ONpNFL8ytx03X9qv4cHelOp7YF/+BSonTuLHwc8uTOsnW5sQyVIVPp
uTMOZn6dXLrsL83qZA1xl8hDONIlvbR9Im+84dK9eyY+swxLpnwkG3wP+2QHpsA+W3y5sMjgOLfX
5TIn7Bxd1UkfLh3js8v1YaiTWxDfKzTZcrR9Apyz9Px3BM7Xfv1+0517Rj5O52QXdFWVtcJmjGTr
7eq1tNLW475aX4r25mX/cpY+TOXkyyMzi8BnyjAFTBsvuPMABhTirs32SrD9fkZn3+GPUzrZAo2t
Y2ZdMpa6jq/Rs9wIJ90rS0jhFPguHqNL++HkfrcGy0vzltH6nbHLd962WHGtEzD3i0tJyJlFRI2J
YpvMcTXop34+sRKJemvRh3W8tKAuBCPALnNou9jbjYYUImwK5OD7xTxznNjnCr1kBfO1Lw+JljaZ
GilW5tTTWzX9sNQf3//8c1NSZHRtddM2OFQnpwmXHa3PfCRRBkJYXbrqY7eLrqL8p9FcfT/SmcNk
fxzp5DB5AaVtCwSnM4JQ/EtKSiwbzf1+kHPLRTzEv8gyLFrdn78Qdiz+pEqw1xuR4hGc40Nz+/0I
53a3rSiGbpi01A37NI0BB60oVthAkN/h2+CW6+gZEcAlKjwrXAguJGmXRvuS0XgiL3yUjJ1kb4Ca
WMJSOEz36MYGm2hVHPQLZ/f8+v3v5LST9csL3a+8jOEGADcy0MD24cLynclvPy6fdhKhFGbfm4MJ
sYTCzAvY6it/n2+bu8u16vlGO7nx5tyMJJpGN1zXk8OqtaKiwYZnrBGoVwZaKIC5nBoFoSm78CSd
XbQPI53crZiEQ3YpGWlAXHM0ukWmSuvvl+38EGQ3ujqX+k8bYlZo5347pLNE4suU/xqN3fc//1xc
Zyukl7auzG/q6T0wtYqv5Ki+sM9w2CUSgSe5mJZgpqkyXhjrTJhl01OkUEX+Ir6mzTFa/toUzVsA
2M0y3Vnb8ae1mE9QtrYvfJwz7+unwU6eh1GWsJErGWzcNVtqVOtphwzO5uJBPXe9fZzU/Ht8yJiG
RB/Quwyhvu06Z1ylqwgRGBwuFsT8i25VXLPHKRAUi+8X89zG+OewunxS8cC4EGR4x/TQVASTCnak
ff1+hHMvxMcRTq6EqQttYCiM0OJ2XEFrKGB7xWhwYSoNffX7wS5N5+R20BGqTux0/lryW+sjcChf
rO+d3X2KalLyUhRFPW3RKfWUVginwmx76Rzdrdc+lo18IWVVrb3ldOm5OHffUWT73+HmGX/YF5ke
SPiVEjNo2uw6Ge07P98GbesWyENa3vAMYu26nYDv4yxxIXhQzi7nh8FP7kC59ZtCHZkr1ovpH1yQ
yaAcbEgA/qGAvJ0bvODwpQsf8dyR03RTtnSoj+oXBEtB0IL1EjELznsosXeYc0m9vWv/m7Qr25Eb
16FfZMCW91evVdXV+5bkxUhn8b7v/vp71JlJu9Ue607mJQjQQNGUSIqiyHNAlgXen/rSiOOfI2io
FYBK7pvPZhhbiWbbV8IyVbXKUAuUgAZncUANdqhQkwZHkB9xwhgNHOz5Imsi6nGAd0J1jvrNamPh
dNUophDV0qEqAqDKJexvJmDPA7vTUrLpojOMf19JQ9fKm0wmmDVhqqCpSwajkIYRoOKM2XFQEuac
/dsKZWspbCjTm3JsS6VwesXTh6vc/KolD5yNonnlx9WTkXbCSkyFrdUlXVdlYQcZjSN5oBFzA0e+
AqyarXggbr8w/ySPQr/Pb3nMGU3wxARcBewWJo6MS/oiSR1BxjuMhyZ5L+AY4lbQXItjjEMmwKsT
JogDeE3fH4PoU0yeh+IbqHU4m8WTxJgEcFYmyoJaOBgRsYrgYZa+z8ZLHZ6r6Btnz7aiiQxwbVRG
wN5KNCaaJLGGVCqRClQ8DR+9+4DftrJrwZ5sIAkAUNYKrnhOtpXErUUy21Y0OvB/S6DEFRoIyBRw
tRY6GLwNG6jcnBRoUzsTz/C4aCmKzj68YA66WTTATTqZAsQSzCy1lcl58N90LDgonlvov+z9sRxG
KQSJEB6o2zsBD+El2pCd/U3iiWAWDBTyJij5IAJsqons6u1NWPN8aetIUwyUrPDopuBSythBDBj6
MR8KxPfj5ER2fAL+nqd5FbdosaWMKioGSqhAZgRZyPsQGwKmYskGHCTycqWpV5jVwvAqJ735uO04
ojTcrw28gqEFkZGhh7lhYtiqdVpjuh5z8Zjm0sP+nmyJ0KEF8lBcRFBBeK8GoJlFjE+XgG3Ea2WD
ySYpjznbvnHSE6LjLUCGZSnoFGACDuilA4D6QI3OAeK6CygoQBcg8zR95DXoXQFp1XFfq42rKRWJ
tzx0UpKPrxDSpA1L3rVYOXd26UUYz6VXmPdyqCk0IyfObbztvRdHV3l13gYSwMErNPs6gFpv0LF5
L7qYAfd0oHcfJpc2A/KC+Oa+rRRk9q2RwMcjjZBoqgtYWQLPnPz9Nfxo4NDJfG3M3+r1FbOpBt0h
IJcJ2mS6+rNWHzPA1v17IWhXwdmHlkratvJ+4VAnqUilSw0gxzGJCIRqCgliuEaJgbR9SR+jNSGG
ifcOguIsemuZq0I6Y/g0MTsc6cbjov0E4LEVg9rKKEuOuW/tzFoQea8SIAgF4PO0jVOhw0OovwmA
LvsTVTD1itcARcJ5915CM+RmV9U9aPtA5FUZn83qKTBw3EmcqtimF0HG34LYAo+WyiB1poLoo6V0
pg3X31QfzYI+oEw4Sm0tG711owyHGpXCHuDgWpUGsyKNo2VXmIiTx4FjAJsCUEk08BiO4Q+2TJHp
pKn0FsTuBbhep09Agv6PAugHrIJANspZANigxgkrgD1a4ZLovQUoY7BI7+//lmfSmujfmjC+3wch
KbsQmqjhnQHQ4PI2Lh72RWxu/VoGc1ablWQmJl2t5Dg/AR7oGQhpnzuXeJ2P8nL+vC9uyznX0pgw
AOiAHC1ZWDojkbxX4tgiH2+TmlyEuCD+gSxMMIi4XmvkQxm20DCXuuTwz4iUwU0xppHXtfp8MxRj
7oJnSP/3usGqCW0JRyMGYZ9bU6AMGSmwfJyhviynFwGwdC3a4uOG460b9i1DJ6KZJnVZ9sluGUMB
Ay0alRPcdlJiK6BU2F+6jadjpFTQBmU4NBKjUea9iZfYpRYIeAgIUZGD942oYWkj9ghARytJC5zo
XlQrjHd2yxcdIMuLJ+c6+otbUG8DTV8HDkaZysH1IjUGRtjbrv8GPmYgpsuBOGacDpitUxnHF1r0
dWy3gej//muBKl4FGjCWkASgYf1WqH0wWZLrX/2JICbpF4eXeGy45loke8fvzWwZ0eva4G0dPURa
bpUdHgPLu/192JKC8hAu2xhcR9rG5IV4cumGqUYDX4lpcrDvgktOdDXU9/bFbLQnEHkth5rcKqJF
QjATPYUc4dC7qpd5WeDQoV23czE95eXX8TWqbOr3fbF0W95fvyFVRt6rS0iuAcT+Xiq64iMRJGAw
ZM84yYdfs0XkwC310qCyI4fdq6U1xdosIEe1BofYhVNGPwMn9uXLX3HOdMidEX8G0CnPjaibfJCM
/k8c3TDODwN7uLxME0lhmIPXPwHvGvMjk53c0b5/bu2X2sKeLOYOPg6ZSCoqq3XbJ9p41P7oXoLz
YBO0HoFOiydw0zZXujG7R2pdw/QtQkSmYlobcGtL0h1ihTdZR8iWXrgQoyECXQofBhI1FTy+oFdq
cKkY3ep7ZI8/gs/mS0s8TDi3dnoJMED0e8qTNdyhtrcQdEfa48u/71ogMk3CFBXdvDomgvCZKxcB
Dp5Yp3nfOXPeg/RmWipgAuHZUhUeFgP4MMd939g4KHV4BtJYZDHah1vnqJMFl0UBbCmV7gWlDrRz
3QkS4MZnDUfUVgrwThbj/b2WgloXh4rTfKJTsvThpeq9AQUV2rmeDO4fqIZWK9TbTF0mbFt+YtTj
DHie2jHJD0W9xygyoNku8XL9n8Sw7fgK8GhNuQKNRwEohSZ4kID6lqLYnvMqlZtbZRC0BKuown7I
N6VwFMJlgD5Z05yCuj21eXg3ZeQ6w0z7vk4bkQxRRMOhjI5/9CEzRiiAs6FP4rhxlhRPy2arAFhu
7hog4CWgWcwAZZPNSubtC93SDwaPZ3/kAqhKMY4+yEBTaHEMOZqoHQHLcaWZgL+fxPA56oFB8gfC
MKiNfmB0AqCJ/b2bJfPQhXkPYfVY4ZE0PVZadlliFgBNtff7ouhPMQET+cKbKKr3yqODKNCiBSCU
jtT3AzCXJwEQ33PpA7yw5DzAvA6a78miG7uWBTq1WJCgluJ3xxqgknbgAEw6d3NMcVtoSvUz17wB
+1rogS7sR3jP61DZshwdIwg4bEX0lLG3YgCEphhfBsT3kM9nBTTymjiCEEOWriIF2B+6xNF4e3Hf
5NGovlIYdB1GWrSQF5JbwLhWwo3U8dK+jyVAlOREhEg0jcgfH9HMpY/MTF2wqBiejcabvLsbonNC
Hou8tRblGU1gYLPjuOCWYmuhTLBUgJMxqDJ2MgY1jAQ0F9J6NW9majMkr6UwblBFQ113MlTLzhL6
O0ofUFp+eQQZKPo7NHffEbby53cLyXhCaBQm2Aqg0+v130E3my/YYGi2BT/3BIdnG1sBxcBc7WtW
hBFbRjkjAVCQEQ8onAwzWN4aAGJk4Jo30e3RkfZpXzm6H4zn4f6iYMQNk890UOq9IcbiVKUC8Kod
EbQlwlMucwx9a/HeCWC0GeJIblUBAmjr13IE1LTTYWCv+YpJS7uweY7M04fZqzQC7kmV4bLRaT9r
4PiBquK/LRgTqtpFGpdKgT4FWgca896MeDH+tan6w57gNkN7atWPs2tTHofKHEOHyZM9DZO34AsG
GL2ff5pRwp8AYmgCp8wyXrIfww9e3rp12TFQe/otnVnBxag7QF5DenYWbcUmj0BXvac9vaoPgqZb
tBTE/OHAjZsAhNIJdhm9QBiEfG+GlVBn4CMdEaukya6E/GnS7YTEXj0h2xKN61T9ApbGSVC9/d3c
usmbdCTXkDVMmn2oyWdqJsUYw4Lg2+ZcX033oJR0I8e0hR/BffXVOCS3vWjVnBoFNXpmh1GcwJ1c
gpcD4YAxIrMok9icMddjVAAGl49B2Fsptwv346EmY2Qc7yUGHVT6MKYUaKVUgWy9x/VqdAnGEyO7
/xFfBmjmosPx4ND2shPw5jgVzI/KUbGY7EO5nLZUMB5vkA7XhE7vHFx+hI4A5fY2jAqXs3EfT7f3
UhiLMcmi92YMKaMN1PwjHSfNj8QRD7znzY8R5b0gZq+6FtOEOhgEwOIKMKqrNnvgaEK/9L0xvBfA
3EwHoDqYjaRhRMULD/qz4mI+/EW8adzZIRbAL2U3cTNf+r4vlrdLTNqaGkudyRXUqtFfon4JIpdI
j/siNo5pqhmA3zHdiQIN+26n6VnQE8nsXisLswsGmRMoqIDNQJzqkXcD3d6nN2H076uUqpAV0IPp
EEZPsuoMLqt9bcjHCsJ7bRi7LkCVCTRSCADr8EPuLhfKCWhUP4rr5BqsiWhjdUtPOIqOaMXXqq94
wH65Af7Y/lfwtGTMPgOzz6+PqJevifqJGAtHwHbQeFtGxtxzNTcquYSWNSB0Cg04v/Pz2D8TAJsQ
7XZfmW0bfJPFWD7Y5QR9niCrKJDbNOe2xgUx4oSjjeNUJgCdwkM4EnvzQ0EY7ThJCLTjzuk+jU/F
eXaJvRyli+ZQgzkZUFf5sbGIJb7EHWcpN+1/LZnZLDCvCCARheS4Bg0byNRKYGkfhebcjX4rfM+q
GGQ06PMyrieRV1vbio94xpZk1H0RhtnaqAkighkv0UBdPcYHMEq7AG5H9iBy64dbFrkWxPgdILea
vpsRvvLoB97P9fhp30i2wuP691m30wSgbab4/bH9pqToYwFPTftDkzkLxhPD7BWGFXsZ/FmIVRSS
EVB8Lokv0p7TXcJbLMa7IjQAdCXowpwgPU7K5Rj/6+sXtfW3XWc8CjDzSgKQdvy+cDOCorY0wb3F
62fdChFrIczRYWqjOhsgnHQWVQAd2xkAzHaun6TyR4+Xvv3d32iaeKfRa+lgFdbreM6BQ40VGzza
sVv7JLG+9agIgF7uhXfW0+Vhj+KVZuwYbzMPZbEAM8UZzNSaIiCiowezm6/H5d4EynoGElmOeoQj
kf59pZ6qy0tpUO8htwuO//RkONMt2CZdAP75vFmpfwiFv83j9YhbScuHaZFHA9KMy+o4fM+c/FG6
iy8H2/TRRW4LN4C8d/Uj9xLI05KJEWAJiAD18JqsLZ5iRzYOz+M3gKm6wrHl5NYbN873FsMEjAAF
apArQMmyutFAQqkHIKz7blQ/TbwMSeX3ioCCynzUZtC3THZOFnd/TzmR5BVwbLXIqEFGorzAiLoo
AvNNDjzXzp6Fywo10H1Jr/a4Z69MOGljPQoW6hytOzgKnm6CY2snTnipnpt7q3ke7Ml1h6vuRwc0
WGviBBtOHCBMsMmruemiAtKFFr1M8UM6XAcg+wE/bAdy2X1VaUzZ05SJOX1bSGBRgKxZPJpmaAnK
naQuNrDTXUO5UWTbMB/2JW4lJyb6ozVNJwrwSZg33nkW8ngSqRmBpg3FwM4A/DwA3falvAKpfFTs
TQwTACIUAtuZ3pZocSl+nr5pJzqXAEqk6B7Y39GVZBOrvkZp66RwDqONTmzqKW+yaca7stQ2kNpk
qiG7dcMDmgRvI0e6k5G6Nv7Em/H+B1t9E8bEAEHMJA3vGnALT/M1pM7zU+W1l4HTenT8AuPC/ux0
dno9O5kb3PFupZvGKgFnCY0BqHexZfopwrQ8pjg7p9Ke5Bmkpeq57kF1VJ2LtOVEgE3TeZPFvq2I
SWGIWQBZRgeg/74E3uyjFvCOxu0VXYlhLJTE0RAB4RrgtkBFV/0k/N7Gk1UA2HzKRCttfighGnEp
+4b4TMBaiMEqcDoABYPy/o6LbdSfOwBidOHgDIpq6cDV3zduuqUfbHv1gYxtZxEm/foZ61CWvthf
gpZ8//e3Q/1KAGPAspnEfUAzEeLPruxQ8CXQlqJD/dfk/nzHkbe9scALwBsn2uhez9eVw1SBEcsR
wYrnjTXbgS8DUgLFIpd8p6g6BCUV4Vi+7AvlyWSiLGjyjJyU8JtBPFf6rV7+UBpi7cvYdo43vZjo
Cjj2CSBn0CsM7pPqsU4oYwPBgMSjqHPufNuXIum3LDahi0dtrguBHo9OcVwcYHti/Gq5otCCmKfn
hTiOZq8+tNoxjGIo3aC9Slu8HgMZbnNMD3QgXQCBo9M6dKYNj0uAfOcczhsoQagrAhpBA0gsbmHs
k3hWiTXeqQd6AwNx2WV3yM8UyVk88JTcsJB3gpirC6lKKTMVCBLri0G5bsitHMscC9lw5Xcy6Dqv
1hFIJjlemiCjqx4M4+eYcF6reDowVl50WRwbEn4/M69V0enGL63I8d4NUwAcC4HziihMqmzy2wSm
1ktiC0cKn5qhBYuX35hPoX6YUaTc96dXI2Yi3ztZzGEHlJ6eTCpkQSFwV1OYydaXwCJj67ezl4BP
DNEiA1Ii0EfOoK858LDONtdzpSz9+2q/BDzViuBRgk1oF3IiOcLohoSHDbxpFHTGHrOoKJ2zDbg5
yfUFyPnIXcobUz40Ncd7N65jCsZP//59tu8WLETaFCX4/Qw8MhEgPzQ/mQSrw5HWjI2VEY+zbfTE
/LBtK4HMiRp13QR8OAgkt3Q0Tb2Qn0tfPqAbyu7c6RaE0wdyAVI0RKr+AEfmWOjmpq3Ek/eb1sgY
l+8xdgXa2a9G/rnU3Onft30gKK1EMCfmiKZpQZUbiDDnE4nDB7QyPgxoYplBnsjxAo55yIwT1PEy
y0WN1SwBTS19JcOP/e3auGi904Wxcb0ojLYwoEuAlsYS8xqToX8WhxyDSJGzL2rjnej9ujExNu2q
oAGLOV4B0GYF1DIn/tJdSBbIKG1Q0NwisNvoB5Z4S7iV4bzTkYm7paAKgMyHjsotCNCc7NrE+5sv
PC42BVdOvnR/kqe/k8hEYj3GrFdSQdPWxQge7pTxIbwCxLKX/kgvU7t3ojv5cXZKFBMpKQGPJGDr
QvROPpOLmDlItvIS8sVTdCPRBOtavwjwaCydqMTx8EjRCzFJwklWt25Da8EKraiuQqZYx0GIWZm/
bmIH6QBUZ2s5JYfK553YW0nQO1lMoBnoxPsQYFvBoolAgyEZR7npPdpWbh55zbjbp9Gb0ytMXFGL
YhaEX0saH+ITXcz4gIX1qEzDCm1wwb+oDkUwzHzeNWU7qGnoX8Wpq4ksAF86mIVRhFXnpGBtRiOF
32bpIVsajoduBxvgVat4a1I+zE0UQl4tUVV3jtamIOH6NOTf9kMATwATAeQxSdChBAFzuVyOuZ5b
XVc+78v4B7t404Jxd8DHV1VB3f03PN6t5tDLceGG17yn/o2aCozwTRjj6WpQi7WmQ6MO1U4BlMPD
fJcEN3J+H5SHKpStIOCcCDyJjG+XVWMGdUrXsLiR1KORvPS96EXw7ygCQGNshTzb37a+3zrqjFNH
ADdPzQXW16mJVWZPpvhQzZ85u8YxDZ3xZnCClGmfgvlXqezkRj6AA+y5OGjW6IwP0emWl3Ztn3tv
OjHuvNSgey9VrKJSL6B++q7h7hRX1jh839eLt3ZMrrCUQhQvAdZOAyFbnaogbMWJ1+bevpiNFmZ6
tr7pQ5d3FXjrOoyFmUaIwUtuyGlyMLUK5F0kXeCgPdZnismX2hrQ2XNvfsGEV851Bd4OMqmEBJ77
fOqxpHJHjnoqgYqzOOyryVtNJn7MJA9kHaBbaPnD3FgT+mkwuMmQHffF/EPG8LaaTAjpl1bHMDbk
gAht8SR6tgD/8tC5gq8/iYfxgnfV2L7orvaPiSMgipS6qcXioVPipgKThkaIU+oAb0yqmy5JvCIk
aD+X58OUzxzj4fkCE1E0IWubLIDrmUli6yi0yyh0i2ZrhZjh5awsZwcNJpaEZkQMIfkrOOvoqZGd
2tc+x3b1RBxQklnzxcRNAOl2fbyS/N5OtgydB0WbG1So6FME58yLL1U39XX4BliUrQZsBTXaQ7ib
yvEIgwkyPZ7l67yCGY02zVAyJ3Rfa132iCyl9HruBAHPjFgWE/Tg9iaZqMRTcwSv6qViTZjOUA46
x0V4+8jEmzAIwGveQdACtKmynZ1QUc/aSDhIx7wVZGJKGVRSCYxxJD4Zem1v5trdt8dN09fpCC/A
WUH6woTnVGtnnGwzDlMtsYPUl6KHpIjwZHmzL2c7KVkJYtari0DFSkYIan+ObmRLVnwyHjQgTzV3
yYk32bG5aith7KrpIuhmSwjT5e9R8NCCcn1fnc3dXwlg4rBqFGmXTRCQax7IE60sP1TCz/8mg4nB
mZQ3ZJRHRCXwd6Ikh1dH0fT+RIamUxYTIH2wpCLhqOidoi804fVijKWIhzLgPKVuxh70ZP4tgokB
Ffh10xHw2SjKXYL5VFIu0/lmBlEeD51t++61ksTYciWNkqCbkCSeipvehzH79ZFeqiP3zwzsTSnG
moM+HWsQK2Nv5sYCjpXVpf7+zmw9zFBU+t/rxtjwDLRLo9NhYqpVHEWA2fjgUbe71u4sZDQg66Lc
LyWQp9NX3NrQI3f7X7DtRG8fwNh4hnbQeCpEVNjnGIzeht0KvOE9+hMfziX04MsopxLzA1Nh0SRz
Q3KYOIrcdpTqvoEbkTrkJyXXOYhKm9q8iWJz+MXMslLuUBsWlPQopPolpZLdX7DNoLASwWTwrVKC
8HyENjrgAc3xW9x+aox/jXKHNHclg/GmJVYFoRogQ/H/4lr0aBcL71bHU4VxJTCd1oWUYbXiwu+k
x7h1QEi9v1rbJ8JKFcaHtHgSKtCzI/ag7eBEH96UxOkSe/5GKxiC4nA7V3g2wLhUKElzE5uQONrG
LRo4RGB1Ty8oy/7Mrgha4QWHWw/aXkgM4JroGwQCCBPEQ/Qtgk1yghffq0dy235VXMovpmmuYhnW
eB78wpe/768sTyaTShtBCgq5AjIzEXClcW3JwLTgNobTX/nou2+aMUlziqtI0sywxH62Aj91h+ch
sWNMNoKJ2RkdUC3fyz8Da7g0j2Nj72u4vZG/ZbNVtljPwtToIVsTD1J3Fc9P+7+/1TD22s7/17Yp
jCurpqwmAG3BbeRL8EXzA7/3S1wfxe/LKX4QneGS53DbiSsGCP6WyDg2qVOzblNIjICVSWnwFt98
xVvvOVdI3toxri2Wg1wuIl07szwOgW5FpsJJ9jgGqNBPWN3FhaZKMK4PXSYzs9r4Er1p9lxxYLx4
QujfV0Kapu0klW5RqgOUvsSgmAGQAE645S0Wcwbq4IkfCd2VIvw6dY9gtd43tO1THt2CmHrG2Ccm
V95rMQ+jKkWyjETinsZziq6kncar+BT7vTe5dYUogYcqULyFr6NOvMF9sqnh6gOYvUoijfRph7dt
4dCc0ydiS6jZT47kUKQ+itMn26232BW+YvE1i3bX8Ed3aKz4EEtWH8Hs5VAKWWoC1uL1VAPL86H3
wKnBPdU2042VGGY3FbRemkmETo+ZMtTLvjyeUaqx1fT7/q5uprwrOUzQNyexadORbmprOg3mMTLB
7cv8kEiZVea8TtrtYs1KHBPv5wTEFxkmFwDCYkl4VQpPqls9g5MerZHxNZ8+gWcyTOQ3lDBM5g7y
OuMxBU+fcL+/fDyF2BoJRiXHVgiwfqNdvCLPpV9SP0bxbnSUMx5SOIkuzwnZ8shEpCyQe8gLHum7
XOfFV/K1dlIPybXhyJe6L32Rb6kfkkPhpvc8+LGPLKgESd3bBrJlErkCYRg4H/HG+bM6y954tVxo
D+1lhHdByaePdDKg3ajnRV8UHhDvZhgFFzVAQiheAMu9UUxxF5a5hJa2+oi2rjw+SxrntN7qGMYP
/5bxevatQrVhFIYwE8gIvtAOU/kAZnq9tcRvGCiwaZgrvcgVnF6085d9UyLbrvgmmjnIY0PDm46O
S0z3SbQXp/cTStTpi27hlY+5jebI1qEjUkAGtUunAqGZeBVZr/9zVGf/Y7b95u1bmCNe1kAyX1YE
x+LyTUgPas2pFb0O7n8Mo28CmMMEFagAqwwBtUsu68wavAb877TiFl6OnnyVf/oFYC/7BgI5vReH
Huhy3OhP7lqr/aYLsdrvGr392hxj0WP9Yql9Q+WkMNtx/E1P5riYRKBATQP0bARMJzSVg5EFOw6i
x/z7/o5t31FWmjAnhpAldVsu8MzabX9SWHHDIQ/atWznnnnDK5dun4JvajHHRiNG5jQFcJMC0OzS
oQEPuOQmJ264oXa2ZybMedFPxSIQPCD81fAN5uErFdcRwS890+H1B3Piy2vsW9mCujTBrFGjNzGL
mPp1fidqHLvn+DjbDCiXNUhkTZhbL5cv5gL+UXW8jYTaS+LGr5v8v7nx62my1ojUwN+UoNGEQV9g
Mlfxn1gdeDkNoNJgpv4DPVGHQdGyydHCM3j5Fb0YF89DaNFiKW1JBenFvpVvbdFaHGMPoGnI8CyB
a3GQX0zViQSnMeCI2GzIWMtgcoZ5UoJYiKEShYFW3Ng1jumX3A8extfegdQJnZr2LTg1r+l/M5tY
iWazCdTYMJtdQrTxBdMxFzQcAhD6khJYVifB4bVsbgWntTjmxBlJ1ElFD3FSdSuGXp+H9rx4c/Jp
f9N4K8omDVkYDrg5QA5F3KID52Fqhb5+RcuDBCziGLzEYMzsZ/7Cyzi3HG6tInPOyMGIVs6wR7re
9nYigqOkvaik2VHI2TD/ZLpJWUtT3p8mZU2UFEgG1BtGUHO6mafdqG6UwR3okEEo8dIVukNsfFwL
ZI6XtG7kBaigtEHbo8YKuJqHOaSPc07KpZ7arFqvpbFHDAQtrQhp0ZGilU+H4vCLtTx0eF00G7AM
8rulZE6YQUZnIsomsJnrwO9uEidwgkPzEwmYE6P2VeFf3qHGsxUmuBj5DHI3vcU7GaBoOwETzuLn
aXISch/2HJfgxDEW6y5dinwYaminRGgqA66WnDtxyItkW6enhBZgDKFIJrqEGOvQi8EESyeiJS3U
9H6Oi4li1cfEorAxvHemzZbBtTTGOnIToGhV9lrvnV28AwAKWUD0jP3Mqs/tUbSaR8QYixNbtmMY
mnHBRwVMi9eQujrizAwxM8RgFtKexhOuAY7zpbQNR7xRrwAo4ob2VFuCw72LUFv46HhvYhlPlzVD
CGMq1ki7s7TgrjDOnj5GfipMzpzCBcvA46i67exvMpntVHH3mVMRMkdbtMOL9jH2VV/zyvvQ4bW/
b7vCmyhmLzU1LCpVQYtD23+NMtsQ7iL4Q0iuooYXNLdd4U0U4+gdcDXafoFWRBmsUDpglNEKNH9/
7eh27G0X49qm3mNKmPaZReJNOd+EDef3X4cc9wQwSUNchLkMdFNaFhpdwUJHj7cc68v0h+IMOAZo
Q0/nBp8yV7xAnYV2U9/9qpXxgtjmPQAkMuAZBx0YpQ54fwbVZahrZQqnD596dzqnp+Klxtw/DZzk
glcL3lzXlTDmnhgnnZENMz1ezbNRXRYNJ1/erDWvtWHO77ZNhJok0EY8LcD1r8GMo/uyG5141cVN
M1xpwjh0RIYeJHAQhObtvvjaZCdt/LZvhFuXprUujP+2RIhJKWOxtCroDougDmdAOCS2FINtU85K
0QM+ceSWXSM7YmmOnFC5rSGydFB7AmGVnQiMCyVAUMIrbSIsYLlziJFZOe9g205hcdT8JYWdBYwG
U0nQ+vQrR9C98DRYKJugMNRYoNLi4l9xlFIZa0/qqdHlEa/b+SKACWqxBsE1h9v9jdsWgvc/MJEB
q4kdgyvbOpwmICs6edZak+YCdcvOlcN/E8KEKE2tI2B8QojRZJaZXAdpaeW8Joptf33ThAlTU5bE
aUywXJrannB/v6iSPxiCVIDk/vdisVfcMh/NylygRyeVGojuQLckL7xLGkcP9mKrpJWoVAvu0WPj
jeF9knNefHm/z8S1YgJ2HJpBkX1qL0Nyb9YcX9x8tVuvEhPXgiJuCowdYpUc2gFKGUv0K7iKo54o
OUbIRdn7h3PhbV+YAJdEWSTjuR6lB+mojQ+TeBIzd5AXqwk9s/3cKJ8N7bNY+LXKieFbQELvLIKJ
e5k5I3Gjiyndzzax84Pq5SeAtGDOqHKLqwBAVii4eIAt8OZnHY1/fOJFjgezGAVlngEfpsInBG1n
gbPUHL42w+d9B96sja/3lMlkBDIrgk4DbH/Kn4pP4YiBT7yhn5rAVpz0rN8G15IdPgSvnLO8c38z
D165HRM+5MCYSEwgPDM0T+ola1QWHwz3VjL+Qcl0rSYTQ6QiUAK5hCHlqmgJ1UuQcBJduk4fcqk3
VdgxuGCsctJL2Cwxlvy0cFXQWBpiaivBl1HgODpn2VhyUbBS1EbVQBYwPI9tkLtaWV7UvXE2R5Gj
FiemsCyjaaOVYVhAlCAql51iXiYBcTkmSMPG3tIxYSUHxl5pzpAx2pInWCmYWen0i3C5uJ3fHyTO
6/l2RWC1VUxQycFrF08prC68mpzWypzJCi8pLl1zyXt/5oVMmQkjQDmpQKr6qhvYLL/S4lhx0YKY
nCJGYJKHP5q1eeFaaUeNZ3W3LGdRrCIJlh5IJyERXDGe7eJbkV+LVWLNRfeQpwC5atDGLz/vbyTP
VphQUtbVglcwrCt8zUNq6mTE5NgKTwQTMAqxEoxYwXIOZXqMSWH3Q8+xeE7UlZlI0QRpNGkCPXLG
a1TTE0wqhWJp7y8Vx4PZBpt+FsBYQnv/0va7UA9OnD7qxV2vEI4cjjIf+mxAV/SrZXNS8lugUPpS
H3hZP3DSQN45zQ6vxS3IOAvz9RRJnyj8emkrN/ExvMEYoM97YOGEWoWJF7WcFIHQwQiUWX4W5dAe
W/m0LIOt1Ykrpbzufo7Nsd02RlOjuZH2oubEN+XLPOMk6ts1qDePZSteqjGSoAshoHSDL+FVA9pg
jFPeBV6KClSCQtB4/D8mKWk2+CHq4kVaA2oaxv5Y5AO1VYpYpmABtL6Nwgz6eTOLQiLiKdzizVJS
p9kTxgSluh5HIZIhLDnKngyY3AaTLnyajM0hSmmlFBuCtDEu85A2X91OgyU70gENr/MNrdYbNx19
4nGTi8qeL/Rj+hydeNBkm+62Es+EJ3MezXSiIA+REVhz50VGYi8ZJwZuxo6VECZAxQOiYFmiZ2oU
j1JynainPnaF4McfRKg3KSzhCOCgk1QNcO9fpvt09CLpJjFvyozT/7XZGrLaMJO5CotSPZbdiBUT
TwSQY6BmLz4D29ernRnsDRS9m6AONJ7RFeUYV39ail3pyVyaZBWE3UsMi0mOw1E8YWrcy+6BmGfX
Z4A/nESP9mNx4c84zseyhItp0kcKwer+otdtLfmlOSxAeNO86JY3Xrld3ljpyCQ8IIIO9JC6enY2
/MhGwnPoMLbTn4Goaf0fzyCbKchKHnWTVQqiBaVY5BRUhdZ8lzMdFZDBxKZdFDbvBvGaV+9EFpOJ
LAt63GOjgaz5NLsKdIscVGQB/BPe5XcacNYCR7zuDrS2CW4EWz7J6PYToT8dzersZvbTl33P4QQB
dpY6kVUQ0ZWwqBGpgySmVh++5OofQLGs/YaJNO2SSHJL3y1odUcef1baJ73mOCcnaJtMoGk61PPM
V7iXvLRE2VvMkyIg5cq/NJJboWSV8Sr4exLBh8mSsE9FPI6ESpwxXQazuZR985R7vNmy7RvAXwZK
5TBRB1XTRJQryKGgCdIBpGoW7QVR/g8D3WzO+nunqCwmwAitHIEGAa4Og3CnY+bQl54E/4Y+uH+O
1a3g1AeQh3Myv+2bBwqmIEDTMHjGUgiOdVUKog4LoaCVFcVzTLx8xESiENmNRazqUU4s3svW9tn0
JpSNNJ0BcokRZ5M2XYPe5XrGwGfaFr45c5KmbSd7E8SEmCXoljmuIUhuHhTgbyftD1Pw9x15M89c
rSATWpAdReGYI6ltQU8zRj+MYLFj5Uy0yzni1bmpv34MY2/6MIkLGbWx7k3sVpdWdtSq1jKchqmw
xKqyUvNFyDNrXzneTjEBhIhJaag0SjV9ex3rppOKA95YI6RNWc7jAuHtFhNJkJHlM55cUCYWzrl+
FQk3mnHa14cjQmPmfjMhmwlg5jAcpDaHJNSdsiBelPPmObfbQt6MgiWhmZMoEaYehkd5H+Kr2RWu
q4fWDl3NKX7mOFCd1IkOjV34Jafq84rUtGMjGhNJYnGES1Ob77zZ1hpL/7ScxdqmpO+CHXj5UbLV
L5QwkDZbVuj4UazZM1166DVAp4yvea04vBijMTexpsjKuBbxRbUroiDc3NQ2MFIc/TY9ix6FiuOh
mfJ2mYkvNakzre8gcF6ul/YiD65HlVMp5Imgf18lL4UsYLwshK1O1YOEUfGivyt1TvT6h4zst7tr
TGipgqoHIRqsVSB2ADJuzOtOh1qw2szWTwXeW9tn3oHAiWYaE2HUQqqJrmLpetSB2sWtzfPYX0bB
J7n0911x88K8chEmtHR5U4TlBEmFqrmNOdlTwqPp5m0SE1CSdFHHSqLKmPdz86UJrhSeHXC0YAca
m0WthSXHrVwzLsL0seFRVm/XTN6WiQUkKea+yCu6Ifq13hxkr/eD/5F2XUty48j2ixgBErSvdOXb
qrslvTBkZui959ffg57dKQriFPb2hEJPHcGsBBKJRJpzcHa0fFdiAop8aDhDXonjvEc6YRJGYldz
ELQIe89x9CqD0VQ4iL4Zw6kaqJGACceaeH49P32gmb1aY6J+8vuj6QWX+In1SE97jEwcpyMbM5g8
+UIA0SaaBty801aiORU10mdLEBRQUSNOLb1m8t4a/hgn0WW9aX0rOZzbm3Jg7VngNXVl43vYfW2j
3lbo/vYh2nYRKyGcq4taRQfcAVPm0iEWZn31nZ3Z9DifQV4hLLVtmvtKHOf21NFq5yyGOK1+jIfH
fhE8JrZ741YCeJdn1OmMWgV7FJo7xaGu9T1xQVjk1UDcROSR2qrQ5rcD/ZVQzuklaT0h0QqhBeY+
ci9AzW7w8O7biV+iIqPgvB6KCmCNj2D3BepXJeigFpU4xUwEcb1onzjP10mzkRoFxOjZKy1Pc/N8
2+4EavBuj8YtIZoFO6iS8xR8MoHIVEU/b8vYjhuu28K7PqmoTQrkftYhn96B59Uu7kMPzUbH0ZWd
7nEW1nwEnsHgPEPWBbmU5dCqJo0fTbEttw9SHtq1JeokEEnifAOV27BumMU1WWkXSmen0Y7k91ki
JC5hEe1v4eBqETkHQdBPUC4hFnF0Fp+RKwVnTFJ50aMozNs0CUCxmsBtoxpogH/16F1YDRnia8Sd
1mz3wZ/z8pCrovfI9jt5JYU7PzFJTKmIsXCdP30O0EoOWEFffS0fAR7vqs9t5Gqv8ksFKJ3bxrid
glwJ5k4UscYJNzEET36wa53qvr0rALsX73QGHInoxRsPrGMYTHh/gEUaB0PwCzZN5u8fAHrgX9d3
DBOjA3Y+XK8aw1yeh/FbbBwG9e22ore3EcTonJhAkzOjgJ6tejTo/VCf5P4jsTPufZCmgaXzN1Yx
Uqp61yywFKNYDu1oeeA+OJR5eritCTOF3yx/JYa/SsBgHxsjxEjl7CzlfVxdZLpfMMlnZLYhGq9j
5+iWNM78w3yo5CyFNJRpXoIFJeOqFFz2mxZgWKZhEBXEpXyZDrMbYx1pMZLQ4ZNED5BnJ4aTL0+3
123b767kcG4waHtpTOfkrykR3fkEVG9PvqO7xv7WAD+z8W/L2165q1qcL5wyy1AIUyvOYNtfdVOU
btqMNVf6sB+wequ1UzaWuQUBZSo/hp3qLNN0tlLTr1NgM0r90VDoudDLT7f1Em0XO2krsYtk1qh4
QmxTVEDKzPbFLD9Ei7mbylpwHYuWkDN1VTWkKdYhKuhkTwvTXbuIkCY2/cJqETn7rmbcMYCiwd1Y
OWXoa/Fj+xHgcHklgvPtTaBWKtUiHNhMc6oCVBIF8agqCfyCSBPOk6vdpBtGDfOOF1trHTKeatFi
bff2XlXhW0XbTgeXew5VZmd2DJ9RGjKqPDGl4aZtAzAM5GCoDQOT9Vcjk1HILIhZseZsoOGDkw9F
uH2zE7UQb1efr3L44WE5VfBgj9E1X1FoNBzKIwvL0ft1GLxiP3iYxXTJm6gxZnOrVlK5y6gEuBva
5xG8GNa3CVmrZa/Ql9undLsYvJLBebu86YpeYmCOQHeqDpGTeosLekOMxmGO62sH6sZpxyaSO4c9
qEQQVtsPnpV4zvuRaYmkwID4orTTO8Wpj7K9oK3JQY9sAUKDObKL/6EGvp1XWMnlnKIKkF86tVha
LK5tHll6cNhXp9mnXh7ZQvthq/jb9bgSx3Z65QwVBaXicoL9aM/4j+J+c5JeGGVf4llimmeRNM4f
whNatGZwp/OxO6veste85Th4jFS6cETl/O3n40o33jWGWh0r7AzOx2BnoS+8wzh7fdD34jkuobVy
PrKOUYTGNBK7m4vDOyKoqzx0b+/wlW7noYFhz3AWQ7/2UmKLZue3QwMwpjAIaNnEUCy3jWQsq45i
jqzz9SNSUQc5tJXKnsGSKTu1P+5J4wStffuI/sMCX6VySmt9moSDDONhleLsZwEiYVaZTX92O1HN
ffPSXinI+dO0sJYoLqBgjUGr6R6dE/MEwNpYlBzarhBcBfHzsDh6plYwFHqG84JcAHM6LENvXBiq
nG6zBG/lBE/5vQjubdup/r2a/BSNHoBFc5YhWS3cGaRBWXwhGKC+vWciIeyErs57U7bTAvoDnHWr
s3P1SGR0S3yAIlGVV2vI+c6lUIemy6CJPt/n0V5DdFcebuuxnWBbyeD85DimdVHRd9sbPQ35IQaM
Ex+6VwocErTnO7flbUZyK3Gcn2wKpW1kBk1e58+ZdJ47QXlI9H3OM4K+z1w6BjhtJaY9SaM9jN5t
DUQ7z7kII6560gEWCrH8EyjkTONlGgUPIeHh4RxCqwwqLZgbar1gN7htaI8O80fhI72rEGlV6Gf9
D2CT6CbbDLhQLmewAKB05NvwUkJAlTnhGT6lX7vhlXRnpVPtpO+dMrPsKT7PrSC4F0nktqwLgjip
WAZH2ZnHdtedRl/FkL5o3m1z31aKcfumDlPXajUe/jNGtrr8sYhAQDYKjtOm+a2E8Bs3N+A1Y2n/
tor3g4J4I5Hc2/a3HdmsZLD1XLkeeZxrBWk1NqnOekyDQ4UQzsF4gpO6yUUTFZkEKvGhfhr2oVqw
VGugn6T8oIoixM0b6aoOPwamz2FmRgYMTgE2sJQ7ZvhD1WJ7lj9ybldyOI/dZ7WRERZZLGANBWtg
8TCKKHO3g92VDM5ha2QIg1mGDPLYe8Ngt+zK8xCczbZyz0LPeZ85+sttgxBtEPv7yh50ve0SmZ0f
Crxr85IOkeCu274jVmqxo7WS0EUj+BdZNlwFbByDsyyd5sTaZNtDs5MOpuCO2H6MreRxHqGJ9H4w
UuaDkItkHW3oYPPTfeLmTv3ZApsSC+ELR1Q4Ey0k5yFoSuaFaBArT3/S7NgJp4xEAjjvkHWyTI0c
O1V9xnvoEzBXXPNAL/0P3VZByIfJsS+3TWP7IlmtJOcr1GxS5lSDRNZhyVpLl70BcHTWfKV9NXYM
tlg6NAl7+Lm3RQvcLd+JYnbZYDU1FlPTvtfZj6mIbCsS3ZPsPP326rqqx1dZu5RiroSxWSRo6VwO
y17/GR6yU35gJ41+6QTLKdg/vvVkGae5LFXoNObHojzWxefbayb6Puc+8sIsA6Lj+3l4URQ/bEUN
FyyfcGu92A9YHeQi6ROT/lUsMXfo+bNLpzpRtNuKx8uZZd0SxfmMYCwXaRiwNUQKd2p0NMfQiem5
lEGg8hIubxnRPuamqK4Qi1qa8e6dV9qVuh7mc8+QAg6yr+BVTJ+60AbVFQCN5n10WX7e3q5tE7/K
49xUGhMypIxMIpy/akCMkR8bEdjz9ipeRXAuKTOsDlPSEDE3r+oye1Wt2wO5r7s/xuDTMoHmNxUQ
2YmU4nwULanRm4zaYEnOQXiMZ5+IYvR/uE+uWnFeqTDmCmCE0Kr4EWh2d6gfATm+13s7sIAYl7vz
XnilsIX63Rz/Fvmed1jZRhTXYHbKYButVe/Q0/tiJqU7VpVfKWnkBlH5BfmUp5pm+7EIvLkHZHM8
nAdDTY4Ams3dcUHUnUefsjEX3Xbbp94gACaXGew2lwRsaE4rI3wP9pHMcdpd9Bz41l3vM8TAIrUt
V9Q/9g8bcBXJxUJkLsYED1eY1c4K3eaQAy46dRLDVp+tnbofMcp7+6j8Q9B6lci5NqmYMJfdQknj
XvYrH30wXg7UfMbjJW5C2B5btq7SOD9nyU09ydl7t3H+rfvJuqiDA3osdqYL5qZ3hkSvc/ICaysf
nlmzYnAneuluZ3VWP4LzgFVZd6R/p5x8x3yB40PryuyDyuFR9GjbPrRXfTlPpAwZoBAN7GeL901S
gn0lmrzEEJG4b6fHVipx7sjMMwtku5BDdtEnRi047ZEgi89gdfLZ5Hd0FMVk25WGlUjOH8ldSDAm
yERiNEaya0ZOe9B9VMAPAhMVLSLnlcok0QsU5xCx2DEa4otn/TAgxiXvUERsrl/5kKv9e9f44SKa
oOQNzl+Eg9FLWft1/XkUPa6274+rCM63TNUEzN4Ux44B+bPhNoreCGUvqmNsp22vu2TxDsXspDyP
sHbqpSltAKgxNsRpbwE5h6ABl9ET1mf5sXd1n+AJJGJiFLhQfpConaUssNjWxckhS++T5l/uFOdP
mm40ac78SVlFttycNOlBS15v2x8z5N9vqOtWce6iHtJYDhhRwRI9BcFbkt8v8uMCzINZ9zTZvy1s
u89ktWGcx9CDZRxMhutnPA+oV/SAHa13w6n9gpqF08A3EzfxyHeRPYruAb6LRrNaqZUZQUZVPUbj
sQ4Gf14AzJvrx9rSMAicUKcsi91i1rmdLhggTFVD+KDdjoOva805lcCkS1yn2M/RUY446veR2+wZ
aaf6JnLNIp/Jzw8VSd6aRMNK90fWoASOs3sdd1GOqdbugrEzxxQYq+B2B+rfr1G+FhOwR7Mcf+Na
99WBuunjBKxz9twzXsWw6rf9psx31BRRq7fAPsblo53S4V5X3gpZhAV5+4DL/PiQaiaaHrJ0u9Hu
+/Js5o+3z4Po+1x4omhVW0YMnFQnl8F87A3BoJrgGgPW3q97UkRZEhkDc5CoY+coRf5gU52d+Ba7
7fFlwrkRo01IXjFOlf74dfRyD4kTj+DJH6d27hiO+jy60rH0gb36KDzcbJX+2YXJhHMqKCP8JzVu
PSOD14JyWP+SodYzvBcTMG7s3t41gTeRCRePTCHqIyErkKDL8K+R8WE//5QxSuDn4IeVBSGCyEo4
t2GUdaRO7MKui12c/Ig6AdwOWx9+/RRCVEsxTUbUwEUgeliopaVgHkI2XuYqthMAMNXmbEeDJnp0
sAv5hig+q9st0dTGGCKBB1TfZ45rJ3dY6+R4qHYiw9jyECu9+BTvXErzmIWwyS47BwRUD8XnLhdV
5LZeeGshXAgyglFRGxncXNl975OfS3Sxhv1YP5r1TmB1Wzf1WhLnLPpp0eOSDfYmMUizjPsQs6cI
d3IABar3SOdh8qk+S0dUqYU4p5v39lo250csZa7RXw0T6UDquIB+lPoYaQRpJuB20KUpO+QMxPWj
9em2zopoCzm3Eo+52ZcmdM7ODPKqOjOMUIZxj7yHa46YFI8PljeCJgqY5aCFzryitocXzMnat3/J
1hlcLwDnYxJd6iyVTXFH2aei8zVR95TgDGqcSyETOrh6htFQ909N/zNQ/LzeS+HP21psLydlB12X
8eTnpIyzGhBJRzoiNaJLUQ9ePAJXkhT+bTGboYBCrnI4j9VpVJrGlqU9PNlnBfjuND8wUje8oC6B
QwVmsplvXsvjPFjXGnLQUciTTigYgUsuMm3jDm0UJzZ2jtFA4AuRPcntVnZE7aObD+6VcD7HQyez
V2oGRzo6hh0cazQ5NXsNkJPkJHrw/MM5/Hth39upV/mkRhlMS8PtA2A0XbOzAf0NcWhre/NgvCgt
mqqop2HIXj2JfcC2hV5Fc44uJ0PWFu8V+7byl2RxMFPiZDFC2S4QXHgi+3lPtKzULBPzPynV0Qke
GRBxdJ87+nN5YEWY2BdxpGyGSestZKd/JW9I+7aMWdcIG32nWM3pCOwL1HpEfTCbocNaEufQwnKW
dI0h8uZ/UpyMzB9O9Al1db/208gW2sv2nXHdNM5ttdWQK1kNcTT1WUgeoi5ovTD2oyAGczQePe74
XUEdxnJFh3LbY15Fc76GVpkRpDXWtOi8cPwUtm8CJyMySM7JLFVrNU3MNm0X3y1u+5QAfiJDugus
2CVa/FiSL9sZojfBJmjfegs5Z1O0jW5hbpuFumywCXhBvnIIHsId61BjHNwlEnvZrt5bDx8BX1qJ
5nHuqARQiBKtla5VaLtQebbS+6V5qLTcoaGoAC8yVR7orm8U3QpNCGsscOBV6A6TWlt6+atoOO4N
kRMXGAyPdjcMEi2WCfJGs8FEt5UXoFG1yM4sRsvu4ia7Cyykb9PYBsiah4ae6NBm+uwWSoosVlYr
h6wpRNCFAiPjKYS7pB+znBV3QuNzVl4yFQCGxsNCRY/n7cD479NCOQ801sY09wHkMEAo6rdO/dLt
VZugeJ/eC8dERUvNeSGt6ZVWYZ1/jZsgoZp68j53htwe8Dg0/dQFcYTw2GyvpEF11aQquhw5mVWv
GsVY4BWjPMa5W32CU/dVl/UnWBfWRcKanf+HDuvthb2K5TygKdVLnbC2PA1g0xpikfA+MR8n61vf
Y+ixrOyAogoUOJmJnVUH0YNHpDXvBSWM2wUZtMZIhFecAXOP6jvAvt4wivuDesz1Zk4ocI3b23vV
mfOMhVWSSmfv00Z+Ash82gi+vx1GXr/PecBBJXo0Mtc+6SBl0y5lgKlO+nzbv7OP/P5U/FsIn6bW
gCfXDiOeitkh3reXEMj1DMVb1J+1uVaIhcFIQ0wDwxa/Xv1lsqAPNseAUT5/SdGqnRmCl8Nmd46y
ksAd7WHM+3w02QjTUUIO2m93cm4HZ1SEAKr97S8gyvx7+wFIjrVU7ril8QA+WCa1mJ7z4TGeToEq
GDjbDtNWmnFna6riqEi0d80Gl7GOhZ5xl51Yiin39dwW1bY27W4ljztMUm00xsjGO8F27ETwjOa3
QPt52+xE9sCdHSoXWWaRFC9dS94FMmDBAoEEkRbc6cm7CJG0zrRoD0UJFrzsoADq4rYa21HKda34
RpiE0rgx2MR3e9SeqwNCdmKTg1k4hvdX1x4jYAUAma97yR+id7tgEfkGmWSOklZZsIhxGtiBGdl6
593WT7CIfE9MUykmkELQs5JG4y5Iqd0O2t4CFtFtMcyifnNCq1XkvEOlTFqKAj7r60VLd6cupy7P
XuR48SqUOsshFsUBopVjf1+9RKqhriWph0DyOP4JSBJH/t58l74Fvb28skEZ82kS4X6JlpL9fSVy
aGXNzBtsVjj3tmEWgDxSnb4dBVfhpj9fLSXnLOp8TMr0HYJAbwanS8mFjqXf9cFgz/10psu3UMFw
UCGaVxXJ5ZxGIA+Ax2+hXnLoMKcd72b0+RJhLXI7DSCrCqgmTUWz+Kd50oPISZLQeQQE24c6JOdM
Hpx5qN7SFG/KMj/MVfo0U/BJVaiKSqJrZttSr+JZHLTaxcgKM9AooIGmVD7F9QkYN3bfUIfkF5O8
3D4U2zYKxm9A1ujgCuIcWKSqeSyzFR3oWUUNWf/Q1fX39/mbX2ojozZDfF+e3upWteP0PCeiSRGB
Ejz25dTLZdFnEEKnZzXcS/XD7UXaNrurEtx+hI0RJ6qKwc7kwK58NkGo+uIS+Pa2X8VwDsqc8kQh
TI2kqf1CKVPQWRiFDcyvp4hiNqSWvt3WS7RunIPKhmnsaxNjnoTsy+SUZYJ12wyY5atCnDeStUJC
+x6+nwJGJlNgZMtY2pnZupUsZMAUrR7nk8jS9nLFXN+Ajt/CrS/GU/GMIMYpz4DCuFPQM2A6UmUL
c4YiLTmn1I1hSrMRgtNX1iUEevncVka7M2yUaA8aWur7t9oAtqQTf7+9f/8QGFwXmAtwOsMKdZrg
hmnc9JuM/maMh/tf0ZTJEifao/YnGvp90499UfQm0plzG0lmlGFeYme75mA1k51S2Z7rL4Upqs/d
3tXfIB3iURuoxUwI6LlW8blU7xB+21p2ZzWighZbrN/jg/8u5m+wDkBgK4dJxj6qveHQWPECEl66
qDoFpexYSeUkbfiRA6LIuEkBwqBgWOZXR7/kMlCWWIQg5WXhN9X8aRjHpzSXMZPRNbIgANpssVFW
4jhzibKwHyJ2bcNgzvqj7JNj9sBqP5IzfqF4lIHH3V0c1Ct85U2EXL3Zkg9IBg2j9gTkfu/1odWt
BpxEvQ1H3GosrW9h4DtHyUc9VN7iRPtux3j9orOobrj9YltJ5dzComtlDLpVXED30r35Z/uu7Q/l
x+CYKPGCqVpIW7t5NlYSuU1V5sSKYibRik1bD/9s8pO8fM1lweHfDPVWYrjNBG4/BvsUiMmbUbaV
pAV3SpL4RBbCqm9eEytJ3GGXAETWyASSQPd7lkFNLX8vUahMD/Wn0CmfR3FRfvPUKwAHIMAZQCc2
dxNa2jInDWYjUXOKPk1nxZlfFlb+Oep29BR+eafh7vcfemavpHLXYZs2w6RYyNt1gI+pUZMpo9wm
lqBPZLObR1mJ4W7FAi+cJMPEDZz2DBzbCQ27i2mjg/hT541nZLEyDGHtbt8Um75tJZM7BUmrmj1h
vbOAdXuLZPMpoOEXo5a8CZWKsGg/LcUsELlpn1RWZR28jIbBvxutJtE7fYSzKaVzkr0sVHMM+nZb
rU3LpKqpKboCgLx3oM+VS7EIkjFNitynmuc7LVzu8zl6uS1i24FcZfB5+iGqAPCvwm1NIGavF7vf
lRfgbtjlYXDARP+K8ZcvoltvO1+/Esq6z1aKEWUKJyPAkRudojvmd4y+cwaAbYTxdfqa+iL72N6s
vxeSz9enymRISQcl00jRXurBiF29SCffVGdFcOdtZ5pWunGHu1SViCgLNq39c3JVpyts6cl0h9lO
fyZsmMhdPvQqXknkDnaKZ2PVN5CYdfty2oXWbk4Fp1q0gOzvqw2jtTW3tQURxZgd5/lbYVaOoYlm
ObYfpitNuHO8jEXYtCPEmBf9iCH/C2uc7oCo9T8A+jMb+y0eWsliTnqlkmLqitrksAk2QczG55bc
pjtG7U32QqZmwUmm3G0mh5i61iQoVo8KnginBFzpgvBn0weu9OGusTgNjWTu2dqFj4l0mKSLDsRY
HWy/s/y0TJ8FfkOwfDwzTWxUY5UxOI8hA2hK5acvrWSDDPqvBuZe1OUuMEAe+aoP2yHJFYhTitDO
qv1If5aiMi3b8RsWwZPTVHWndwvDgZFLJQXFWPoyRfMlqEFzlo+jbfb5l9uLKFKKcxUhgCCtAHAa
bh8Dz6Lvd31E7sNFdf6dGM4/RCqth4lATDBEn/t8copcftQHUdZMpA3nI4ZJy0HMCaeuhNlbW+ov
pRY8dBoRlufIxj6phkYNYlhAf+CTOm26DJGkBGDHkpUdIZYTxapNy/4hDBW/JIaLR4enpvqDGsnu
/38pV6L5fE8dJl0JcLTW1cLyXC/ZWTPQxZ+W3m0xW5a4FsPdj6oUNiodoWFf7khV2HGt2VX6QJWf
9SzKG2+5prUs5Vc/OLeLVEUzgKoKeXnsh2o89ZUqfyBPthbCWXo1zwEZkxDeYnouAKsZRY0dDyKY
GObi+AO8lsIZuqk3rQEbx0V4HsANHF+mI4iRjqLOGNGKcYYe1oCflCl2J108eXoiyafbu78ZHq31
4K5BPa30mOZYLXrPQgg2jayAJQtjB3ZyFD1cRdpw9yBRaDCkKoQZ0VMZ7/LQFWiz9WBca8PdfeGg
ZkNOsFwI9zzZDfcpenq0p3D3wKpvxXF8ywVvx80YbC2SuwtNmnXFEkAnBq2jAtCr3ElO6/due0jZ
ELko5ttcQxOvf8VgcDT823+QjVJTlncVi8PiMmZC/QtDYc7u6DuGz0eqVupKIGchQT7qkxVB4GgO
tpmi50UXtXmKdOLsokmBIFjFEBFrb6TdJ8On23Yh+j5nFqUSyZaU4/t5fqTlUc/+5fc5G7DyhQSU
ndI8PZrhH4Up2nTmGH/zNtc94F9OfW5aYVBBwF9GhqwkGqv+KihLriqotm1drqsN5zuc4npOjD6y
cPEMlhuGfxiJbtPm5faWiIRwVwFt6nzJJmhUx89Kf6jUY5wJ4kbBrvNNSsYSkhxEcxBRuE1zitN/
t+t8c9LQLU3YplinnBxI9GAlgn3YdGarTed8f2uBH2vpsUSxitacCud76sCSabqKISqTiXaDO+Mm
1YtpadhuTK6RLq7Wo0YtAq3dTNesDYs/5snQFGUBKQl6V/Kj9USrXf/Z2qE9fTc/6cSRTiL4sc2c
w1omd/S7UDepJGGTRqc5Dz5oLfes/bny5s/EJxhvB7qoe9u0t+/U1cZx7kBvakr7FHoybjPq1jsC
tj/T1hyGKvKR18pKQf5xNBttNBMZChpx66g1XIN1r0aCiSnBUeKfREUwJktRsp2T8gelNZ7rVmgd
W6+8tSKcRzAMM5y6BYoA8dMd75Z3fEjFzR7FTdsidbgQscUUbhpGCK2TzmuqZyq6bwTHiafnrKpZ
URIKzwM2o8OUST+6wji3zSQyNJEczkPk4aJhdhJLFqFryl9c2WY8gdlp/FGfdb/YZY61F+W3RKdY
5XzFVPSlprN4gN4XKOLWu9zJSheYgk5gUy85AlNpsQUnSuAKVc5zjGGIBkodMuX7GPxGhdtepCfW
Vox6JM4yyixu5An730VSOd/RR3WuTMwrDv74ioylR5x4z2ALtIvhpYf2U+egC/VwW1fRnnLOQ5O7
oKEyhFrlIyVutFwS0ZNPYP78uNlSKyNZmMsgZflS9kCeReFDtGUiIdy7siv+e5wH3zwC6BbuPjt1
nmknYKJCe+dO1N4pWDiN8x9SqJnyFODQ6QVakB4H6nci9jWRCM5v1GMSq+jfx/NiOZkdkmvqqez/
vL3/ottDYwu7ShaiyQ77E2B3lF30YOwZOIf1CGwo9O0jNSnI12yOzqy8rsa5kEmelKkeoFLzo/fi
p8hhdFkYXjvFGGCb3fJM3PJeDAoisg7OiWhJoJKMxTZ6eZfq5+5DYFRrvTiPYSqm1jYzVjGgRuKY
VgbWLL2+U5Zsr8zFHvlKxV7K4KKpvTOjD2/QtAPuUl+igWjAfdtqLBmkhxhDonz5ZjKyRl9CijhR
05yCLt7SBu4iG/5tw9kUY1nA6tdRBgeH8q92E0Yky9tIb92wmO2ycQzzLZIEIemm89cIFg//wNHM
x9St2QaYlMUhS849Jh6BH30CpN5X0wZ6zD7xwO/2dFurzff1WiJ3HNp6JMjIYiMnXwbGSb3LvgPC
CrdNYyu29CDG/2UOln9rrQVy6xhFRqWWTKC0b849YhEKGqxhLz9JDn1adgyjO7GVE8Y6XWEXyla6
cS2bPxaqZU36guWdwvE1C0JPHumbWWV+Pg8vipUcVLTnk0p2K0MUtb534t3SmzsxErpvptKAbLJT
mcP2GAF31WFuHDg9Dt3VMTYZzbEgyVLuikv2IuqE2TLgtfLcdWt2DUHtAgs/0jhxet3UfW1cfipd
FLkCo9qKNdeiuEs2mUIGAgFdZYwZAIrFuAvPzZ+LlwNU+iNz6itZfIA+pHM1KSVkpSn9EqN/wepK
QX5ge+UsdL5oVNEAXfXr0TelIA+UwUB6YAD+cfHNLL42iUDGZsEMHCr/FcKzMCnVMKrjCCGD/xcR
DkncygMKuFc+d6IEPzP0343xKoyLHopMtSa5hrBKOSfWY4Pa+hh/aQoBA5hg4XgOJrnCvFSuQcwc
PATJax3cS+EH0tGaTFntnujov+COVTPqEig5WDo6Og31s5S9LvFOYM4stPlttVYyuJMjgSsj1wMk
oxmwJGEAna7kFSdrV3jSg2h6cuvqXivEGZsUKvMyMaYRBZTV6kUXpVU29+SqDH9eIvAeTcqI74+a
T7LvpebR5bNgwdiC3Fgw/j0byNoCznpsirpjU2Xp1+Sh35kHeQEF+eyilcnLUAsGONIF09G3ZQuW
j6/85cUwpksJ9UIj65ykmC23LlMR5ddmi9hql1QuVM3kEUTZKkyCYU019/VF8mLH2DUewzxD2mWf
4D0jqlaIto6/q4eqmWpW3+mWzDPb/nlA2DVHuSAKEYlhf19FyLQsZKo02L2o24fp94w4dBZYyPYu
6TpRVBNlCR64ZaElyL9atBPK8100P02i+HTTv8En/Pf73EVvjFLZNxI6JINmuZA03sUd4NQAtdTE
kyB3s9mrqK1kcR4oA2coWgIgy7wEO3punmMvv6gP2lflMDnDK7P2wNNfsp3pZY+iQbLtvboqyrkm
xFIy0E1g7kvUfK/B3pAP9CtA6wTvGNF6ck6plfshMJmOKCcq2jOJd7R6GMn322d3Oxi9LuX7xPzK
8paJGFLIfF94N4PCPN4Xz5LXABAe8JDTrnkRJVsEar3fySt5yowLvxvQs1vlc2JLM7mrgYZhV6H1
MpeiptZ/8Bl/79X7y3Qlbamtok4nGD06tNzsi3GK3MFW70cXtUBPAv4lw90T5S8337sr83xf85XU
ME9KbUbLFC6vCajI4K1+HOzGo6CkmPe5gJFgO4pZ7SDnosoh0Ie2hI7RgeVmw2Pgt2cwzzticBSh
tXB+CkQ/eh2ZsJZ0tnMTrSvgDPDUh+kxVuwWmDS5sPls+322Uo/zK5iY04BsgMVsvfAJ0/9OUrnq
w+Akd6whTGnB8SEK2wWukkdP6ZQxj3TWtF+bo6s1gYcOP8HpFongnEjXKdMQoosVXWe1XQwPii4q
54skcP4jrBFC5+xWbseXcnzT/uVBfvfRKyMHb8iA1z80yDHSsESDHfaTP6Q/wmJ/20UJFHl/5a0E
0cQCOJuB3Via/I+EzG7amKIB181wE7A/1EQLOvqKudjCyA06AuUR6W2bAIE+ArTLZJNn4hdAIZEE
ITpb+d9CtZUwpvBKoSZJpraiEFaExEnk0VY1PwKq/qxJbpPug/5iYhzm9iJuXlormdzBrZVgaOcR
MiflD4uA4Jhc1E7wnhLpxZ3UXLbiCFWI/05CdcDGkb0Gd/C/U4W7/FVST6FmQZWsvMcsaEkVW+u/
fEQGVQ0QRRoWJhJ+3aJuyoKU5DDutH8pS/TMYUYpT/zbQrZvJ+UqhVnlyhCKOunTIsYRjSRfPUr2
d/bIMYhjOb1fvPYHr0HzpgiHli3P79Z3FcqZOsYX86VPoNoUHIN5RxXF7vDMpv1OjUWQ6dtWd5XF
WXrQjYz3jnm5OkDYLKPWII+DE9SLwEds3xLAKUGakMiGyvP40UoaaTNgTLj1vhLwEGin4FAAV6M+
AItwHwjxfTad0lUeHzbVLc2UHHgPrr4Mz1FgfQsGUePhpghKqKpTwBUYPFdYW1pAK2JsyuNkeHEp
7a20FRwlkQjuFhr0sqwlRqLQW1NmK1Z3UakieMpv2sBKDe4eKpWyb2kIGWF6lLNPffpV0QTuWyCC
5wJL2qnVEspGlxQdyaLvZZY4saiKtVlX0K6K8DjqQ5Dmc55BEf3R3OVefRm+Vyfgj5HBswBqAuo4
X/1ujY6lOeOHIpKVbM5TxEmXB+UCDcHyq+vnSfvI+5NSDDQDskWVeVYmMzZyvQ9wx05R+0YKzc/D
5rEtDIEtbB/TlRz+ilAnA4USeDxAG+rH6Ee5szzdTV6TO4bLH7tGYoug+bdt/Koad10oUYn8PsP9
INJbkUV23TwL3Dg7Jb951JVS3CmiEx5R+oDFY/R65ROa+6MH1SmPOTg+LW96NO3q2wygaru6iIKw
bcu/KscdrlFJu+h9RjCL3Q6Z36r6JmVPAv0EQvjiajDMGDZhfNPyfT/bzYEBYVUntfB/9C7Lnydf
zTuQJd6WKhLK38Czpiu5wsLL8pXQY9d9iyqBNYpEcIcKd4k5yeyZVoPXOKkkvxhQmtboR0L9q3nw
wDNyS3KdovXZbZuH1voWqW+3V2r7uUkNRTapgmT5/5H2XUt248i2X8QIGtC90m5b3kj1wlBJanrv
+fV3YXe3ioLYG3PrnDnTEzGKUW4QiUQic+Va7HNz6DPIXRDsD4gCgZ+kU4zgCTuXlCQT7GTXrW1/
tA9j9LitchZTFsROmGFMKCqryN7M2LRJxTGyydNHE3GVyCARN9hY209Z3OkyOgxKARWFzBx/Fnnj
lybxdbX2lSW/FfXCzqUfEKfm2N6MFyvTjFdoRWvEEu0HVvlgqxg3KiaOhU0E13p1TAoGjCD4GyiC
q3VBsgoRgJ1wA37Vfe9QGeACqF4qdnB937ZD72pdzMYRLZHLjH5SWiDO3dyX98ZeOwlntMSdcZeN
lrK/bnK7TLcySX1p5StkHPK4VrBO6RYIqNOwr540u7ldjvmXzl1caAWAljD2ihvURY48kC93wcxd
ozZKXwc1rAdv41/VU2svmHwnjnAOn9K70K58Hmnf9kEkSD5FWRdNmeVXboo8IAtFHkABML2hwBrB
rdyxtyU3gkyvwHk/bHvqL3NsXA6XUgJnBx5CS/VVaN6VhFdZ2jzrH+theZWVKc9mkc5rZKfoKdes
8kFC75RiwZeDetAip/PHT3E/YQz834/Igl5KvTPNPsBHHPuTVL3OmWcsvKkN3sKYA6gW4dhWFAaV
1ML9lMj32WzuQ8F8vH4AeGaYI9fr3aT0Hb5fEwpuL8pISocHIi6co00d+Y/8Y/XFmGOmVUoWZTHM
BAE0sKrQoqStItU4HGPOrbxdAFzZYg7VPKZ9v4R4449QhqZazSneqou9uH9PZ/KiFs/FmeRtatNZ
yyOYS5X8tlrioxHwkHjbm6TTKWGQD2hssS83laCJB8TFoEQp+qZLdyHvfUKzsD836MOE8XscBDAo
V1qKgRg8iEF4qd9fKGI+lQxicOPflTDJoNRmS4MRR2AnU9Eex3sM7lqh+P26T9PfemUtbNlPMNHv
DwxgcgrhrZ2eZ5CZtMJbPdlBZlh1FXF8m7M7bPEvl8dsHimsQY+eq+Gogq6y1jh54Pb5+fXdZObG
V+QxzcsMLfNYKSxSGU435EehatCp/1ST7GOLWL7jomnEaAxgSpzq+pQGRWCZgxBZix6nfl3yujvy
9vn5WBoTgWowORuBgM832vVL4HfOC4WL416yH2RAaz3BhXzdAaSOdnKInfrY2LP1qX7Zas1MeFKy
sFpqiHM54jxDjAU3hgrlUsJJNraf50BzaCAxMVSTpR1NDbOac4q/S5dEGD1lNqGzEeXSq1Znoeq2
lVY8Y8Ite4yVZFH2dbT0b4syL7dm1GWFLQRGaBvz1O4jLcszKwBD22OntYBFqaXOG+vaTo1Wv5aJ
o5GsgAuNDg4oluaXu+hEp4Ajr3iv/QjoJPlW9GQnfqSau3yo4nZqtLLOhNVgiY3a7JAa6Y+jq3uA
Ht+AsqPE+DFUua3qObNj3iNl0xNXJpkYiOcx0QhdMPFBk2WXfusbdx3ajLJHVUqaM6/Kvl1dXVlk
wuFQxHOkUYQ/LisXund2+XPYNbvJnqDNVtkZqCv5Eh6boR6qWqqI0VkZ//o91MeGri+SPKGRAHQd
eSijxAqlztaqQ1q9qP2pCELOlbwZIT8ssoNUWj2oc7TAYhb54EaxxsDPAOS9HvU3jRiAYkkmsFgA
/vy+LC1bBMybAfApkMSqFx/eY4XDZ4pQKyPMmVAiwEcGSaWoUvHeRCWt6/UT6QpOuN/2/pUdxvsx
YSAHckZwT6JhGu/6MyWs0U6KH99BU+O283gdi+0W7coi4/zLXAVlMGNlg0dV7epzcwT2kKJWApsH
jthO0VbGGBcMlmVpiHgxJnnEzg/LzjhRyVqAIi7AiOuusZkQQE9GBRcPqHVZ/GyimATcuiI6SzPx
2sX0c0H9OUbaLpWTL+CpO5pF4Vw3uf2AXtlkrjVRzQyhzWGzVy1KrJaD2yzyusQevRGv2eRGsYvP
4T5WRpkzUMSiVLUyjBbmbRjua8EbeXWPSzrzR3a1ssEcAVVKDJCQw0brUj1lqu89WcEOXS6/s0TJ
AjbRLlDVAYZrfgD9i80jl9kM06sfwJyNcRarMJVmfNn8MevxjM1rTijZjJArC8xZ0M1KnwH7oBdB
t08P3S7dR7vk8Kk61coMcwqUuctyQ8ZCtKg91kvoB1p3jvp0d90VOd+LhfZpc1f3bbXAKaKHSHDG
+VP35sc62E5kqv1rgM7JUtXD0A1+DAD1USr15jzu5IfrK+LsD4vmK/JlktoR+5PtqeaBsaeiOw1X
SGwz6V6tS/n9RqmaKouWgDqaeowHp8wXS8p25cC7HjclY9SVISZWYIgmaKIA66FC74CZg91O9aSd
4YwemOgBIaQDIZRZ6FONh5VhJl70dVOKZSbhQ476/dAqJ3PmUv7wNouJF01h9GNa/XOYupNm1762
R1aF4bWxsPEPR3boiCaGoQqfpy/K20ImVuQ9ujm6ggUO9RehvhfG1tJqwzZqzhngnTEmYgSRoKdS
h0UG8fwgj8ptE31KA2PtJUy4yIaE5AM9x5TPiDxDwxmTXdDvPYR29yxxgBL/cUX/ujPZyl05N3Em
iFhRiq6rXT+0mFCKz8Gpd9RDeyfuPvUFwVQMtjyM0RCROWxitMxxWsvIrNIOU93LGaT+3vWwcXkl
/3F1rWww5yyqs8Yw6PWYoAcR2YDrOFQjPfYJWjjW9LdQemhnKPXG78k+tcJb3sDHdl6w+g3MkVOr
IQ60GOtMX/raFl+AvHNNV3nr3FK2QtTWx2Nyz83u5K2SyMoqcwjDSkJTRMU5SDGy+ndtvTsUl9GS
1Ik4ve7td+7KGnPqilgQgor6Dp1ClKGth8L2LjyHB+hPnwpXPs5HjNU5PF207VLCyi5zClV9nEsy
YpXEr54Sm/j1C6UtV14jR0cNcPZoKzB2RusgfKteKK8s/xW5Ge5Wv4E5pUZcVD1a9CglHIKDtNP2
6IaD4psHkdkMOB9mWHCHoKSdlA5YapC+dtKTzGUF5ngMC4JtalmOMVVH7yTglyFkLO/p4C9aqQCl
8mqo222J1XLor1m1YdTA1LtSxVebD+JfurfsUnvxte8qVFj41jhbxDYjtZBMdWHAWLY3DpQOu0f6
IB97Tt61/bpfLYoJN6QQgS2f8Qm184BQs+zpUBfNi2QQ1VxmqG1IXVnXg9zmjbcyysQXUZerpKJG
I6A26+VbYR6NpLVNs+EY4u4ZG1Nqc0zbknoIMAUgeNih2YLhcEqwl3rcmELj/5XYzdbAOyEjeUfP
NsS1Ie8BxqTUT14J0gfRGfzQ4/XmeAeMiSVhFCBxoR6pi401z3dGtb++UZvk15Sb/58b7/LnK58v
gliGjiVWVJyMg4ZrgGrUTrvsGPuU3DfaGV52oLyI6P6/X7e9vTgTzWtQjyoSOx6l4WmeK+KAqdXS
1+v3eHi5/vdvVxPMDwPM10vjUFfKABUfKrpI3NovBaDLaao377SGU4DnrYYJuTrYGLSBYDWmeWuU
fLVTemT+dL1fi2EfUIqgDPWI1BGp0M9sOFZa6HY9j72b3onXjDBgkiHLhqAJ8cXM5lCKrjiBE7P4
OkZ+zeXx+4+T+7EgJtpOsxjPNerI2J0KmVDhoPzypPoglD7Nu+UzmaQmqhjC003TBFP477FdyNDx
0UQAOGmRMwU5mHFHUFal6nRQ5knsT802rA0ycdcgUqsJSf+38/2r+EmBvuIO08OczH/zY66tMQHX
7PtQaAt4X+tmT8SddrRi3J9os5HPocK1xgRdTa7KMZTxMYkPlj1Cta3B5TtkSB0Tt+B/y62wu14d
k8o10dwFObWXETdd7PLC5Fu5mPTByI/X2fkjr0W4GRfXJpnYITQxGuwNPijxyV/gWXe1O+OEaeiD
ejPezR7dxvwV4lvvwt2nXj1r20wo6QoMVoTVZTNpQR4lu8gS7zo32pWQojOd4SsnUG5d1yuDLC4U
pSypU+fLfnZ77R4yE3eUDdBwIFSkngdXhH5janAbXpsp+touE26KWTPHQsAZURq32NMueXEEjdp+
utf92ms9A6KVDYp3CicabMVSTUQsQDRQDJmdkEzl2dQiglhaKqVFctFBMxvivJwbYbNIuTbDhIBB
gchNayLC1ShSLo7pDScM19/nvo6hnMqd/opeZA8AG9u86+3Jq3nUXjJvnUxU0KNFk0qCx7r0CMTq
qfdNKKuWhwBoS4hGe9mxyKz2icq6ms7y4366yAd0XJ2Lratx/R2YcBHUyjQ0NNJL82NafI1nzpzI
5kW/NsDEB0UoAgAuUCMrTlQbN/dbD7x1tvY/CH/Tc8/ekGtTTFwYikRUtBKmFjOzpOjUj0952Nqq
fszjrxmXQGSzB7O2x8QCo4R4UkeXpkC+yJ1fcjd2G2glhhjJeyFeA6KnlJOX/Ufs+3U82KpL3gDb
N8RwG4rTHfbF43SsfSqG0hxVl6qqN367Qwp1k/zkXZub1ZHVelkoVRDljVo38BWQtsWWVFpxa6U7
85ZqJkCWUoQczOz1+/EE9bHkJnooHqAX6PGq+5u4yvXPYJKTMhDFuk7xCZL95AiWtMPSL3c376LZ
LBesLTGJSSeFpT7nWPDgUTS0ZC2ni7yGSycUtadwj6cMgmCMjnNji8dxJx77I69o8R83+seWM6EK
cuEminr4FbSfQqvnkdMc6Ys0B5cY91kvXj9ELPNQJkR5PQ6wJh7CnbIbMH+y2P2eutX1m42ejiun
VWUjjxzVZUmXVSUE7SAyW9LYnKY+8OSkP7ci5J47rbHGvvSuG+Y6EBOSDH1olqXCuaXVp7+f98Tr
/BC1r+uWOMFVZQJSnQHWVtJGeiu6DYpNyvP1v59zh6hMAEqVcVBr2jYXoOcRJL4RfhtN3teiX+PK
PrHajGk1ZeKQwggk6U4EMn/zz9GP77sdlnVSXoxXgfLzP3MrktuJ5S+3Z/mZpDIro8ZAIlD/NWOY
MT5U75ChpYxGRwBR99xjxnF8VqSx6tOsqyqsM9pTAelgH+7BJe4J3Cok70BrTFiRc02PjBqWJJA7
i7juk8cU3EkY6H7IPR75A9caEz5QNNPFNke4FP0B4lmUelnepycaPlAU4Rzqzer1KmSyIIuRxGWh
9/QODgHMIQcFablgzz/SU/St3v9vUCBOJNHYSJJLdW/Sl7HsQ7xwZ+wVn96DvOtgs+OxXhsTN6o8
FOKC3r3KbbWnoITwENvCmWqT0ujBu+g40UNjoodJVMh50wPQtftMOC482m/uepjwkYlSrwo59qpx
DJ9g4JDKeOs2HRiWX0OPFw159liqornqtGzQsE9UXhpZPSpa5E7yKZFBdw49HmEy1x7zhCF5oCeV
jP1qXcWLbOlo3iw3/whq3vBpVngnjaUtmsJgKSaaH1FZdDrD0v5MUamj3zNKLa47cqI/WzZpzBAd
uBjbJ/rli4o2N8iSfky78kvv0OQTSoAZNwfcLFmvzoDORBNxGMB8L8IpwW0qeejV2oETnHJfc4CL
BCIY4MvdD/Hh+j3HOQk681aakq6pmxYbmY39Tqjam6Gt/esmNsGM64UxQWSaw6DQZ3zNWHeqk/RD
QR+sA54x8cheP5tQk8CTN7CEM10jDvvTdfu8zWRiC0S3MXS+0CjdfUskqxHvc15/mGeCjSetGA54
66GB2sk2rjvbJNVJDXhhi/dE0ZmwMi1dNOsC7Iw2xW5lTnoe7Mqbdia4K1tkkiBx8lT6tP4UXGG1
iWyxRJrKsBJoThmkO3k4qwOHtIeXOrIzXUK6SJLe0jNHm5b07QGCAIqB42XHvOBlMK8cJYkVFHxx
0DCMSzUgIChAnOhGstHy+h+AHhznMJicJGuXYBp0LGzogKlOPKUGOFLlZAecVNJggkeQJXma0gsg
BtXKEHxVimNPbnXzWA4cejfe25xFUnflrMeGfPl8on2pYEOALra/0+JVAcTiy/Xju13mwKgSmPgw
gAEfRBa96tUMS046MN1ekAMo5tB8jtY/MQln80DBNBL9kZB/mLr46MpUkcim2F2AF9WMNenyqRv6
n0Oq25LQ/eCsazMLXxlj7lCzUtQwDLEu9ZairNEHcAZk4aZPUzl+55W3NsbrSToFw1KjqRZWqRVM
vaXIbq4ablvzHGQzaZQwL6NiDpSYOhNwFXDypDWtM5L7/EEDBCC++Ts5ju35u2SP+x6o7gTsvlnJ
BShu4rm0lXEmFIfyhPG7GMYX09KRnoRg+JWs0E1t3Z49PK280TP95hC53KyBfsE/vedj3YyjTkmR
dWMB038jyjPHSCzdpaIVna/yJ9e3k6KPpbIhOS6NJQzoUqmSTWQXj8HetGnMHJ75AI/tY7+yxrir
YFS6IDawRu+e6GvuBvv2K205z6fSK2zjhstctZmbrCwyHhsZRbAQHRYB56hs7dCjGjdYxV+Nm6GC
nLmhV/NGGjfD6MokE6s7WcCjLqeLbFB3LO5ajMIQB+J12TFFSQoiQbb8ajrzA895eGtl4neW1LWi
jTAcaaS0yoUcJxUzt58KOb88lA3dQd2FnZzBSus2UEbtfToKHtvSwfTJbgRDIsce50QYTOanRX0b
X3yGtqLBiYGvqdwoPvFSLzvz8Ibb9/pq85i4I5hy2AsGGkjKreTRgDpY3WHE+CF0tAFy5M3Xcs8f
E2oMIVMmWaPOYhu+bAO4b09WcdR9yBL5nys2rFbHRBex0odZni/WptKiy6t26YnqH9OHAa9GxPFH
VovNzDAM2dLSVDbetPNrmXJwapw7wmSiSTMreTz1WE22D3cZ4nLn0pcV71jxopbJxBBd6TSlp4+q
1oXgzq5wotsBOht/izeM0B+WvnJ8fvta/3XGWP1hBcJIIUlhERBHeCE6isSib1Wq+pIcBNTvfY5F
6mdX7h2TiR1SqRm1SC0OHr4lQJyWYEev1OYCEHiHTmJmy0f6z5rH7bqdtX94pcm8H8EY8w/+I4MY
cQt08XIggNzx0xeewzChJJtGlbQCDvegtVZkTBa0N0HMa0+pE2u6k5Ndk4oO58tSL7z2ZZmIMma6
Ko0YBkcZZ3KGfWtPu/HuUnQ48JqzvPUxwWQGLe7Y0OOtLZNdh7o1GVY/3SgYuwRGSd2PSeVyVsc7
4/QnrbLdKZv1TpHwSTsPangoXyYeFSc2nMalzjoeeYwP1yM0nYH73aLcBnVq1JfvGSIzTA+RoznS
Qwc9E3AFvMoP11e4nfL+cxRhjgkyZlENEgi44DNJYSnZ2TRuZnIKCe/pevWagx0myJhVYUQZvQiI
T5U/8vvIUx9atJHAsFLa3PO++aD898zBHJOkiETQc0HHsmR/BHANPW1HvQnwJSmVM7Aob4HLo3S/
ftfBJhNjTMpnKtDEiBbgqjv12O2iF1pelHfJM7fOwds4JqpMZbFoEa3P6r2l3dOh+AiknvozHWuR
rclV7Ri0bbx0hfddmRCzDLmAwTR812iQrBQqMaW++OUs/1/dhYkqTQS0mUpPQefIhwblbtp3nO9K
KBglbzxv4S2KiSvp0CnjTEPYXPwIFX9IAitWOSvi2WACyTKDBmSksTlO93KSWUVlS8bL9bPMscE+
zeHxTRHR1HUBc1+fW6N+INrTdRu8+MQCr1tDjEdo99KMDtpsFngC32mFjaIq+tvYK1+v27sa81Xx
cuhWATgDv6M5/5sEteA6A+UNGDH/jy5wWfXKTGVGRq/Rd1TWu0F8VMFiH3OgRdvNqY+YdMnDVjZU
TYymnn651u1Og2lRQAqev5APfhHu8XRycyd95HHu8XyC/vnKKICUlTy0MIrxojoMrXQ8GoNsXd+k
/6g//bpFLnX7lRVVK5bCBP+rE2cYxpegOTa9jnf5XnwCIR0n4+AEvj+Q1gookbQKtlThm17s5eJJ
mXaRwJ1649xYlyrKak1iZtRCTsN5AHi8BE1VDSTNk01T8P5Y8l7Vm/3flXMw8aFo9KpOsVO4Hzt0
EWN/vLQzwFzAS4U5li6tiNW6JkhCFDJ9AtJrSvfSA9nPXrKLDhHPEmenLii4lSXAnsMo6fAFjXO1
7/Y00Y8c8ZF20RvAT2kpme8eVzM2SKwwiUYghsYgSjCaqCezfGlMTpDlBUCWgCSS/y1DADjn0Nkh
sLbQfHBEXlG8CY7Ai7gcR7zghFafMesMMcwuOagj2jIqdbSnTRt7FK3OrfxzAsYFObiyBloNQ15C
uEfw1r7ItullXvOOuWn1AWUCV97pnTMfeeAunlHqSSujsaj0wOPTTStuBeFJEzprmHk116svFXgG
k1OocTpD24UeaP1Cu17a1bvYW4BZOM0zl8ns6osT1pikQi2KOhtpBhOcK6d86fbtObfJj8jTXf0N
0y4YPbbb997CUPJXTjSmC/nPJxlMM7EEJaWhIia2kJaUQJ+RHnI79OPn9qvqU5JQ4L7PlBd5LDmh
mXc2WCYNUQYIcqKxhRZA6XlfdrmtQg+IYlmy589MqP8qZKuiwjxedD0zdIleO2lwUxa5lRTgCOMC
BzgBU2EiigS2pjCi6WGyl5HxxAcNAZMmIbyztw0L/rgEWCIIEWSkoLOGJfBZP4EBb3KaPQU31mfT
Fm/1Fuwys1M7mM7CCBMJ0IjjHUTeI4bVLw7lWle0S76wow9etPW/ak90JKz0jNDimuMcfIVJT5I5
yFCWuax4AYO7BWIb31DQEohPxQsYgQGmb0VL58GCrxag4DhMvEmDJM4C6jjV99HObyovdAvRSgAC
RDUovw0dXhr7H0UgUzMkDXJ/CksPPC4y5Jgo2kVrhsQq28SwpnG4beTxNCexXXeTL5LZrrLmreu6
++sRYfsi/jDOLFeMhbBI6LiT2s92OO716dYw36Vwd93M9tX7YYYJsCYxoxKEsFSfC2xY5cucPFw3
8B955ocFJqjGwZJMRMNXlH3tYHoTgKj5UwKhDuFz6EnpwxQTRGthkpLBhCnQp0Jtz/QwQu9xlrN5
s2PATULP1pQQqn6/9lq9Huc+0bAvj4MTYkSxOQ4XMgWIGHLz5u3gvLJGt291ybZNGctKDmt0rIpA
yw81kQcCQhTiUYIDXpV30xtW5pijbfaFKFYtzBnSfNRIcq9m5p7zATdvupUNxrFbvczGkspb5i+h
Z9jSF9MidgX5neyVSjKq93Rpwp73BNkuma/sMp4+Vv0QVXTjhB3xSzd4o1OEkaft4fj1PjhWPs/k
9koxn2biwjMgp/n75g1jJM/9AvooiEjX1lA3b1Fr3AQCqtliYEtTwRX+2XbOXxZZrH8RaEUEcQea
wGgHuMuB3I2QxaF5y2zxZJU37wH5wxhzk+ORmiVRDmOZ0Vpt/rB07wnh8ebwjDAXeaQnY5MvMFLK
yX4kjRv3ohWpMccrOVvFslXrIBOpjAYUCoGcei05VFPjNVNqSeqrWhUW5whsZrWrL8ec6jHrE92o
4RgQE3TiY3gw3c4q95M/73jp1vaJ/tgk5kQPePoERQpTWf4mgq484MHQeAaY46yWsdonAzaoT+VD
EFW7JeLsDc8Cc3DNBHIQS4sljOJtl7waAe8dzzPA3FBa1/bwMyyBAqcWr30A8ZRtgOrKqh3akCcx
X99p86QqkD6VVI2ooG78PTYYRT7GhIpDj7OtfKEzGrnfhZYIpXfAKtDVfbruc5vnaGWP2aZBr0r0
dClrcvItNCMrFr+rI+e1tmmD4O2iq4qhqOwh6tqwbKQINkyxdKR88UBXaYvF4lxfyjaidGWH7ufq
UpzTWo0jqiQ0eZioBN1JCUipfJu8Z9bgUmYM7SZ44LXheYtjNiwt5ykVRvAqFukp0E9R/xANnObx
ZhBarYvZI2XpGzAMQnVRQx7W4PnwMkbPy1K6eWZyQtCl4vHHe3NlizlUZDLqMluwnPGArsBoUwoX
jGy6qR/ZiafeZIhHhYvKILovw8v/hsLnfVLm3GEiqytbSrQtim+xflLlQx58ve4rPBPMFaxj3q4x
Iypk2VZWN38vo8KSKh4zH92YKx+THXjRlCUlQYOFpNUPbfwKCgvLCO+EfuDs2vZL72PX2AmX0Mz1
MVFh6IIXP6XudMztzpo9xe2eP8MHoxGM1SqqBEoJthQ45nJrapOBoZPlptAOSvypcKHjcUUM6Gca
zN6UBkhFpgkhcEieY8MVi1uNN0tKPejPjfllgoV75E1aJnqJ79XV4z6tIKeumicpCs6TpLgQJ5mL
2r7ucNtAPfJhksmK2joNAygjXVALD2Ajby3lKJ1iV8A+Da5+rvfGroU8U3IfPXNMb95jK9P0zlnF
xawPu/DCIZ/sKYyaqgfn/mBB8RtjNI3P7yxuB6yPtTJvIUnFmKGuIYgIUWvnM4a7RT8pWqvTByvK
ODypvNUxUX/qizYTqUJFn7+a2X0e8EAf27HiYzX0z1efLzDjLi4W7Jxe3Cbt11DILEF4ub5H20MD
qz1iYvyizmYoJjCiWsZ9I1s5JtRAd1m9GifVD6zpRnApnc9EH3hOMnFRNZuLhAoH1I4gziKypeJC
HQMlMJBMBUNvz/kuwn8YGqdxuukXKyPMIieRdMssIqFSatMawtnWxpumfouk84K6yfUvuukWK1vM
RRbrUTSRGbZi/bVvd03A2bHttQCiDXk15DUs7kkKNDLoGfDFIJiz5MXPGt3SwDGg7zueBss2g4L6
YYtx8SUW+lEJYat2QUkUPihO+Ra68514SxECuIS95oYqpXA7WZvZ6Mow4/rETOZCimEYLIN78ZnC
JwkKl9O3zufzcG/uGPDukqIY4AliLzFDbfsamD/6pLs360eic9KoTRdf/f1MGJzFqEibEX+/OT4W
JLdM7QtJvlz3uu3aIG5HYiLRlSW2Xl+3UT1XtY5znCnhg6iWldNhTNiSlGiyQ7V/Ncq2POsJpJgn
aXENI+p4ycD2On/9BLZwX4uqEUc5fsLgLRhLxpjm3bKjXSbd18+jo3nRQRM/c9o+ls1W78W0a0fF
RBGlCkVfqpOjbvCe4tuFmpUNZv9UqYhUfQGTM8WbF3c5ijTBKTxUrlxasiVa/evMaxxvf0pdp/zR
4Io0mSCST3lo6Cnulkppe1cSMcKr4w1jlDPnEtsCFIAgS0GRUkE3C6MEv18y/bSkYGpUc0Dvhtgq
oAwU32edFT3qENMTnQWz8+eKe8AvuFMmEVIx/mlqOv6t/BHFpnTs6qmYQQWpTBMqlqOmqIdYL1BX
JlHeWnWA/8Y25ERCk0nup+YuGyPUtiUpE2/zXkR70RrxkWwx7Q9JWJF9FdXjj2HWs+kQ6uq8y0rF
qKwmDZPGapt6uVHTSgUDAk77+xiHOQQQtEFanClLwu6mL9vxSyQXkGoZQbIeW3mdZqkdFKLWucFc
Z98gRKq8NaAxiCyhJZgdzOtK0qxw6QbBn6aib61AXcTcbqUw1t1Cl8Yn8EK1j9AD6SqLGKkEgd7E
mB6NJCCDBRYMFOHmtqx+gk9Rfku6AP+DSVF1uzXkabHmWMIgk1KOCXHallAem0Eg3/Ip0GpXVnrS
22IoBP09Kdu5sXI9hG7GIIZmak9Koeh+XratbindmOQ3kqylUCOL0rI6jaHWASBeQEE9sSJNzcfn
ouoSp2nDLr5vs7BBRFeitvGKMpUtrRXTwBU0eVS9pqi1v6B3lC1OKSbLzzofIiSSotaiaKqjdo96
DskreyIkVK1QyEnmy42R5G7fS63uhKGh3ZijOo53DTA5ntQEQc4JCVsZL1h3iKZAvUiR4N2/u3TX
SWKhpEaOMfj6W3zMoKYeY2QcNEcUhE9Mi/IS5hEmds2vvInkjYML2wYG0kWU49Gl+d32ZEZtVhtm
7gzCIQXpOiB8k///H+oNWZNwV0FlQyFsypSkXa5qUlpgXkP1ysOFNv+WeMnB4ASHjdeKIeuGaaJ6
IkHPhvmQUDWMEfiSAnfKiAo8sMBTZcnzTTEFtlI+VZV3fWWbH880cVVqiESEHQcuW11bKiMDeBzv
lFC766ATCSIl3j1F94CJPQZEPEWCSpcBqWnmRVRCoyQZuhxm9qgyOLVvOMtDvDcs6IMdMK/1dH1V
Ww0n2IMtdGXxf5c/X+Xx8SBkaGMoSJ+Bwd9T/BlFQeABxIXlbGQyv1libqpaVIB5BOQf+VrvLg5Y
74K9ckMw69bZB36aRtPmPz4k1oVThmyUsP4RRXOFvquAu0PW3tUOzaccnGXm4AYJr3Wx5RrKyhST
wZtF3y2YLy6caiTeFBKbCN+lMOK4Bn3h/7kg6DeaEkoMBts7z9MmT+YYp1f2/2Z6knyKmOaxpm5u
k/Zhhv75yiEKlCIlsYSZlNxLkG0fQ06VaTMEEqKYsqjqUAph0yIF4hr9EKOuZLz17nDCkb1Fow73
z80Evp8OTD/BFwjbgO2NxxW4tTbIruimDNZN5Q+JkrLX43LSysIR5NOSp7aU6JxN2srHqLLLLxOM
L/RFLOe9DDkLubLzVyhDAhUG2qr3SbfHLyAFwcAqjzRvizgKNKIaAqGJl9cfb4QiljSSBQhNwZnC
Kcp71av2qMdPVvadUt5OkZ3d4BXmp6k9nOdTcYgfebNCW3Xm334Ec7zbLiJRrSJwkTPFVeRuszjx
G50loDiu4hsFxPVgnfyENpuhElxnJkTYdVNjCmOjJAfq0GBP03SvzynKKbYoPV+Pklt+s7LBMmto
UT7WM9Uo6QTZzrV9NvDEc7ai1doCE/aDWlwasaRuE6a2KOd2MoAvW9EsYxjc64vZqqqsvxjLoxHH
zRJUAr4YYLrIKL8VDkoqnUV+qOcadRU6ugPkzW60SsDvjAfeyNzWxb1eKpOFtBlKyj3Q/c44gjVT
O4XpW6Ge5eYADS5rGO+vr5a3dUw4S5WiaEoNH7YQ74LpPhnfr//9W1VmA9Lriqjrkox/MstBqtMU
y0jzgn1/GcQYdtF751I9DKSXnKRnczUrY+xqQFeMdwk9ZOX3RH4fcKCuL2fLDzWI6SK/gYAtOGOZ
6D/ITa2nDdI3SJTPqnSWg9mKh8bPl4BjajP1WNtiFiOXohB3+HqUf9mnlG+L354ajITzaVS3Ojjo
Hsq4NmVTgToVc74IkcQlyi62wl3hDcfe1/4C6xWIVDviqT4V1Q1BTB/dj7vArb5k0E3hISa30oT1
b2AiJJxwKSujLpywPRnSrpSRdOUC56tubCB4hYG1Ug1NU9Au+H0DS6TfuSIg7RlB/3msR5J4ZdFO
tyRuexucnL1z3WG23ugmfaCbcBrVRHXnd4OZUoSl2iuFY4ZO951K1CWOtic/usAtn2grDOKPu/nh
utWNT4n0QYGELhSlNJktDDSZIuNVaNAYUr5Ax8fJe3BqqAbnY25darCj6fh/ZP0w9PviBs0QonLE
4lo6Cr4MVvKE7rNHn2pB7Sy2MFuYK4bD8iYBt8IKmkh4UAPgCblu1mH1SU/7Mp1x0gGXj75Q7gIV
KvEUnCK+8ppX29YIviX2UFFFVtBH7rJUrwadWgt8OgOYiZbSorQeWIqLVojkXd+/reItxI8/DDJx
JtKVekS1GBsIriqCsekAPXDLOEXvxexQZFMO0We1spbelXkZw0YQ/c02E3eGJYXetADbUlhYSVZb
Zcpxz+3vCRZ3qk2uqX+oPC9tZ5SJBBOlO3ngjkJrSQotOg2Ye2CB4A2tbRVYTZDV/2uPhTKNi14u
qQx7ifLX8v9Iu67lyHVk+UWMoAHdK213y0sjaWZeGGPpvefX34Rmd0RB2Ma5Os+K6FKBhQJQlZVp
3FRN6mjlxVIPbqF5JahZe1kJalQ9zn9GzpPEVsGP+SJmjRhl6nPLnFirpSFswF14VDDTQaF2/+Dp
SHMI8/TBNqfKuzoSDbx8uw2zDYUgLdVrFG8pYjcJtuQGgAYfnBPhnAj6MTxaUlizFIrMAGU6m9Gk
SLWgPQBrVEGk84zr4hJ6zG3lt0/1cKkBwDscyI2Sn8bEw3O2hxjnA32f5150LfyydCOwrkNLWdNV
JFgNbr51fdKstFx0qYLrzZESxevXOgiyjjIonnLoEsRCxDJve+wtsostqeBvN2GRXPW/X16aj6ru
0skgythMnmNPr9zzccRL5zoOZ8XQDJmgFvHWyURLl62Z6ckIccxgLjLlQOJqDKaqrwUFKp536N2g
DwHkK4aPGVP6ZNkj9KHwBITM7CEy4t4pxnUUOMRJAARHIUoqGJO10DhkdoZqFPaQTnH2MkS4gasu
ebDxFKIj1Wkgqutxsulba/TKvXuzD6UcGwtJMw+NUhmwLNXPwXTtmJuTun/Y6rJHlFO981+Nc/S/
NcvcNZYlrzK7g1kqiDWDrgsUO/b1UNBUTvk2KQXGoFyUz+ftvn9AvDHLAkiUZmnGfsTatqoU6sbo
JkruET126vhb12ORcU6ft/g+PnEfNkwFZSRsw3fXANnSwXU4d2Bkag+l7Mdm7siLCLKvvtvpMGKi
DyUbwOujrvn2I0q40PVD2uaeCUCbDY2VFPjl1F0UkClQ+LIIi8h1Cn1axdBNZDr2hgFN2GVVLNiz
7ccie1hmfxPV/N5vNtTVZZwAuInqaBUxm61ckqQ0hglfZ5Edu049Is+C/cw5+t7aoMu6i/1O3Sp9
NMf85QzSDnmohZQET0x+JHKG+T4m5vxSosGQvH4ttqtVxJnPKR299YT+AztPTA3kenmO1fovsd/w
vXq2v/Wf6Ug/qBgOvXo4H9fvHwvQ3FYUogN+qCBRMd/HnEoTU8FS5sWW10w+SQ6rBirlohNd9+ja
vD3F3hpiPpJe1FlRSDBEZ6rt2ikh0/EDrd+fmk/Z9kSnJu9TIf0i7JApOHhRzRj1LFcyT7OPhVI4
9kA+kBH2FujK7r6VBJlBOZthQa5uleYkN1fWJFg07sfZOcEcIVpeKqs1wUTa/FDkS318Ku3V0UD+
fj4IeHmArpJtE9QQ3wFRF4PYYx9pmbcagVIdCu0uMwS57f09EZ9/Z4KJ7AT0fZBaJZk3jeEsLUEn
38vL5FaggsbXqevSW6Dted4t/vJZ8IjglH9/i6tUHT5bmWcm4ZjF3pYrnroB6JWKZA250aapMsZb
kO3eQfPyGajxeoUlShMOHKATFZ8/4AsqvBa49Mz3Hfco07Jl6tEFraK2wV0eQMZsvG3t/kaxMlN0
d+H6s7PG3CZ0pdUG8OxkgBTQcVxAXLOASiCMXn/Ucuj3jc/k/ryDnFoQIgSNQYyc2Cg/sd2afFxr
Oe5nXCVOxSWt0Fi3aergKQg1alG7hnc5e2OM2byLRawtj2GMYiYgS+Lb9ybEHdRAhWqGSMeMw9f6
1jVmH8vodsxEhTUVBOFUOa1fQ8mv7/twAnfX5Nde+RD5yebQ10wnqvZydzfqMrqNJoCJrsfbRJVX
q7w18YKazFY5ppRjMg+MiHohCpr3M6Tw0gAQRVHwEd+V4aGcnBugZsq8Jl1OaBQ8kyjxSy05mlN9
YdXWQcrL0SGxHVrGIDjGuD6+2mbL86WSQdQeU4fY36etMFyS36eFIvBQZIQ5K+N5SmIrhhHUgd2o
HI+Gol30sfIg2Akq76jcOUP/vjtZcmJOy9bDTgF+viPF89SZl5geFSJeDxD1Fs2Kcrf7ziATIc0g
L0tWj0jO1RQgTx+NIRYMjYjWjsn/a9Tg9UfXDgUvT52OBoHUaiGSdhVZoX/frRzumXUn5TQMrFst
mlwFwtfTKjhW+Mljt1xM8linFB8nwXYGLhpMtJCjKx3tK72i1Z50TDL/fDyInGKyR9YTe0AvCE5V
11U9O0X5e7KEo3D0V97dz3ZOMSnf7pdtHCBw7CkK6pwAoaAllN+XKFldTRcQOBud7bT4eDU3ofDx
Koo/5hUpJVI7tRUyFIXpU76dXPdW6DHhvKG6L92vTbkQdSv5q4qnnCnjOadpzKrqGZ5FdYqNlRbH
0vRV8AhUgiON79arCWZJi6WMpj6BiWW5tZVvib0KEhL/m70aYNatXpIiV/EC94A8CKTJOqZT+mtI
Nq8t1IcC/DGCyOc6hPkGgFMMGRgiZnthdq3SC7nFqbkmz93U/DD1JvfORzv3DYT+1l8jzO6qu8gc
trGhR/PkRaVnPBUoDacU7rcFtDckftfxdzTq+xC+BtjvXQdvWbNpHe0SwfC7ODbHMaxdye0SwMoH
gIhFtw/+Mr5ao3/fZaltjI2txLS6ZxdfM+XOtAR3bW5YWLglYgxfJ8C+vP39hNhSYtAs2DYbAHSf
7fmyxjT0UDq5/v/GDuPM35liQrw1jFFF7wcvB9Vyms6f9M2xsm/nQ4K7XjsjTJhXZq2Mk4q7r15c
ruPdaIgmGfgxZ5t4KFimYaMK+XbFjNmQ0qzCQ+vPuxtSW5/A0XA0HuIvzQkqoJ5IOYPr0s4gc8TH
WdRVQycDmmE9JAnobtQPrBnaDthGRAc6jm0CdkkKkb8iz71JLZ62dL4APkk0FMdLoTsb7KVLVutI
yfUk97QKSNHsGPVQAtam4/mvz5npJ6almKigqjKwi+z9FSN+nbQOWY6EkILEN1AA2sb4LyB4txoU
N/8BiwBdffYstNEgshWLklmwFeJCTqDX1+tw7I/MCPhQ0hDE9ioOPxF5GS8S9raYSBisWE2JRSAx
uXzTtitZRMPOwXqgybZzhrncJZDqG2oNzvylIw9NaG40zxGUuaDp6WqnzCk9Sldsyc4mgjNy/EOR
XcW/AKQmDlvmzJBtWa868Ep4mwL5m0Z3je2HIEDo7mQ+1xsTzImxxhJ6pRpMAAHlSKBKtaffIAoM
ckBDi/57OX/e2iXQUN/Qilzw8OAdHW+MM8kWRY2sNTcLHeAINPZF0K7VU12vV3XxCQgbr7bvCvT9
JNlyh+RoNKHAd/r13vmuoHSHN4cCzC2TuYpIz2tgVXNPvYsA+upDOt9IbtrLP7J5oqOLV/C35J09
NlyhWjFnE6KJcpyiuRlanywNggWLTxv94/NUuVNgCw40XgpAC0UjtPmngkaEieGx1sxtBkTci7tA
v6mOkLN2S9funQ4Qg2NNG8W3goXlBtXOJI3r3SEdAWC/yDQH1J1DIQ3S9RI75tUfwTLRtDlvk+Di
gQIZ2kWGyeKx8mrJt0gec8+abhTwSQkrEO+9waQGshk6UbjkAAHz1puyXFSweJegNbiUXUwZQHUw
d6mmrnohqvhzEs4bW+ycTbrIapQbsKWG0k15aG7WkJwgRgW+RN03HmavvtVd8v0fVna4nqJVauDM
ABiLlQmpZbyeqznBNIxyOzaPbXIla8+J/rkYL+fsZqxOxRBsw5fz0fLSEH67DeHzq9WXFsUuWuJ+
JK0lw+oUdEeaaPNDe2VBcP1iu7PD+nLzkZ1+0UIWoM+OdBS1bOn3O2efSQNmlaYgooF9EsaH/JS/
UCtmJ9G35bRa3vrJbP+yjtFxW2GnQolufjSO+ZEE0yPQL875FeVcyd5aYrb8XKmmWVKPpAsjTA/9
FT30AS6A0oTs/RN9HnpVPbeEzIZvenPRhiUGz05/Hy1Xkf6VjJVjDWrYNN+MMRU4yMEYvHWQORil
lpC5b2Av/f2iZXbC9eY6vac0wLU7XPyABAxEQ9rL9gfF/seu9T0NRI9gTjoHUZcK1Iit0u4mezqr
iWR1ZS91XvqkBNun1gUM208/5WEBBXXFrXHhiWWB5++T3VubzHHd4bhelQw267EJ5jy73WzRDArX
BAa4MG0AOl08gd6mOxByTgBN2J1XFZdzdVNKgmoW59SHD+gEKxYgIjLm4N4aMPIhiYZe7/BgQNMU
zf3UnyDs93JFFPNg83b33hqzYlIy9G2vah3gSr78G4TpvuTLR1oc2a4NZ7w0wT74B7M7uiKsLufs
fesqs5ZKVE5xt5HOix5Xt6Mc3EEa2o8GSCULXL5F2kvcjb93lnlSqkpuWX2HpTWutgC05qckqLDz
T5SWdgCg1rwV1p9o1mK3/t4kczrGZrMaqwQXe/8PFC32B4g9I3EjaYtS9UvwnbHGkiwU3TTNFY0d
GUoUw6V5sVxgWtC+Um/tb9C0clHkvZgGD5O4QuJ97r54DVtWbmMFDb4853BUPimgY1t9xekfLc9+
TDAcMIWpsNQh2iis8EZmZHU9gYfKy5+M03rVX0G7x7Xv1KC7+4hayZtQZfETw1SPRV5hZTNzO3Xr
5iiVIiDhEK0g/fvuoF/1jTRtj63YWzF4MhbSJKtL2rm5+8D5t4tJVlFDNzYNFWwsHGX3HyL0y5MA
D4nkeXohqkwWR71on88bff+gf7t+TJ7B6PYgNStsgnPNnYjmGOrvnIgA5iIrTEJZ7Kjc5BFfySRu
t2TOVPvz9PO8J/zPRDu/OAQwLcXcHjZ5oswAFj5TX99KenXIy04AEuS78WqCjYRZttOEbuNtvV7j
FUIkYSuLOvPczG9qKhq/QJFaLOdLPCSGVk/dH8psCq+cAyPoQiGN9ftnJL483rEUwg0MAItyzjC9
nOtxi1szZuNlfwzju/TRhHAMGO8f1gtR+Yvr1s4cE2jb2oByADKjCG4tQAflMIIJfBAPHHIT+84O
E2pW2mK4IIWdJSg+qQA1d42PrtCJ6kmakjN9+UDU7cwxR9eYxsSUwNHk5TVQb4/yIohq/lm8M8Ac
VNVgAa4jwQDBuvWu/h0V66s+0E+VL83OeCGU7BYsIPuWy7U2y4sYC0iJwCnrWuKZ1w1GWwp/fDb8
88vHPyxe3WPHAiMp6ehcEHVPf+F4M2Nn/IIoQVs+A8WcyN77jvWbqGdZj5feHDoTxBOeuoKGJ2iX
zewd3Si0cK3iNQswxl8GUW00edAWnYFUlQKI7HbzKMQXcjAC9H8xbDrPoAB8TNPN7mBp2mJZ0m2m
RPKmY39Wfa12tEvlsEA8wXDI5+apv0QzwpuuZaHKFwd7AeO2iWFqIFjeT8rqxmosDX2yg6nbIxCE
i09RQC+z+YOIAJr/kXe2mL2vxYDirHFFVeDrJ0oIG1/1P0ZP9jI/9kScm0JrTAYYZLzpDAy94DZZ
YA6zv0pDUCCvyKINNEpFs9Tc2gfARsCJUqTOu1r1kpCYKDQDqKHuUKQ4WEaOE7jzqSj8UjogBwMv
DebC/NRLWkcEohHaZw4l0B8kU0d3kPG1vlhfWM+89g4NQncMmgMBSV16XH/S14IKWn2RPBDvSKRU
STrIBYABYevmay9L+WLniOGsUG9ra4luV6PIMUES67LgrsJ9uhJFgfoBqloYI2G+rK5V0WrnOLJm
d0LMYsD1poYyJHGyaw0Ia2hMCwlqufl3b5NJ8HO8TamsIx3OJwXzYS/YDAzUnmKqRvRPWoXcggu4
p9DE0UGqoLEP9NJsirZW4WVxSXdmeoqv9DA7gHT1IEi+vCsTXsoWaE9APIDu5NsEVKjIABiMBrtg
CB4TqLmjDvErDXVo0YCIHVJuHzpc9haZYF0XfSnnAquJR7oP+eWwOfyRrqLjVCJAKGeQS0cB+dU/
JsFitiCqyxLWwGZ8/TL3d9GGg+wA2+Ao0Cr4SeUC1NrTRYc275TZG2YSHhqO0hTRhSUvsieUD4OO
2Iorr9ztt/OQ2RGbZm2k1bD540p1Rujtdp+0XDTeTn+Efb0S1aKtOEzGYNb8bZjI9tCb+rwikSlO
pdtPa9sFdmVVzjpZ11l5fz4qRdaYDWd1ur5mVDS7bb+3s69MgdmaTly5S/J03hJ38TD4BqIIlOAx
b/fWr3Iiely2sJTo39bxmEOaVBLxN3BtYLzOQl8BvHlsWWpBF1MrE0g9V9r9kvpG/DgU/nk3uAtG
LEvBmKsMGmP6L+yuEX3fp9Eoga+usuaLTcKoWXQatLp2Mg1T8WYqMMf36NUcE9tdN8TWOFBz9acu
/7IkYOibY+e8T/y0u3OKibnNzOsJk5Ig4XuMvw2AZ6BBf4gv8+MAplVcDcPz9kRryAadAq82SrhW
DOWvfuwvpgRUTeU8uy3JDnK7CezxU9POP+ZaP0QkUTQV/hWpYzpX7TWl6DVuKZdsewkhodNhPYg6
edwvh0yPwT2wKgNV/DZQxmgEZcmLWmgvNc6CV75uSk9StQkihHusAHqKRyU2lsy+YJW00aul60Gk
vMpPAAFerJ0seInzXpMYPP6vCbagllV45akNTNBXESa78Zqk8x+iE5K7YngaY6QLU2rvqMgMqR+H
DoRuyHwLZitTp4NoZSOIda4vOyNM7FULiXsAWWkjCXI6GDN80cgS+kJ/5l0W35lhIi5Lh6GNUvgy
l3jZQY1WmwynqCInWTRnLS+17uv5PUUTwRmD7MSWZbTQnjNBEmYaqzO3mRMrqmO2P4pcsJkEX4md
aTLMeq4AFsINWPky1xgtyCH/MAtgT9wMYejIr8CqKxZbLqn6YTPMZUHvpvpF0Eytny1yX1onIUU4
9/0CHBdYCwHexhADcyxpaZOt8oJjCZeHy80jmJrRrtbUUZ3Eh5Dv4fxX4i/eqzXmRmbaQP0j9YGl
cTNccw6SrTqQzhDEOD/f4XlkAkmA3gn7jXRJs/FKQZA3n0f64PS1g+X1n8Hq72/hH5QzuNiez/vG
/WY7o+rbhFfVIHdbqOiXOnbBttmOtBiXWZe7swnRTRJ9P2+Om/d25pgPN9uk76MJ5jb5Ok5vc1Ow
obgFA8D5/y4i863aQqoyQmCguIxCGhcQ3bqXj+qtgRZpdaiPGeh2ouvli105oiYNN04wWyXjmQds
GQsnWFZNWqC6jPgfVVdTUy8rDg0RfDD+Cv41wtaezFzLsoFusq5Tv0bFjWn1n85/I26yfXWDrTd1
8wRqfIPWXPLierSXi0zVnNZQnXYzHyY7OykJSAbt5QM9BGCyTKJibBSgARqpuzvamPVrqQ4pimrx
JVnwTBf8PrecszfAHCKqlMjLoMJAVHhA6WB0Z3BAVkG5p+JAlDP4n+nVG+YoqfpqIpBuAT3tdG9M
XzRTJGly3gA6um+Xq87t2tgUeAOYows8tQ8NSe98IPBvmH8/icZWLqZGl5Iyh40WHUDaz80C6/hj
DNQAlVVPRO0h8ohJRbKeZrq1UGwDuVzbq6g6nndH9Pts7lEgldFQNEqa6kWwoqnjNxnQreetcEEv
aLHjxSmDJug9l1o3FmOhYdGoBp/xzQAeLLux74vn9Dh7kVPfgLvKkT2qXGU2DoZXBacVt5O6/weY
14esJxMkrPAP0EIXcQEHO5La3b53F4NjPZhhc63iv7BNX5T/hJaZLZx3S6rbRUbrbA2QMObNH+1D
NOjkBgTymz9BhbBzc8hm+udXnV/32q06s7mXIjEkeYDp3lfBPUPLUNpB8m0XRYy8BmyDiuyKBaT5
W2Rnl9nnZqvYRaeguJc+zT4oS0+Sn6KQYYd4gv0DKS/uEfNqjgUXZ7muFEYHN7N+OMo9kJ3RZpwK
yxYBcUSGmIdQt7UzlhN+deT3ZFROs41O2oruPNwtuXOH2fJSZY9EsuDOtjyk5H6NBJuRe7/e/T6z
5YexiQu8TlD76X9Y6W1WXZAojK1P/y74TOrm7uhqZC1u4xE7zn6oLbf4BEivW16ZICYyQ2l1N7/w
i1AIQRF9Ivr3ndWpjctR2mDVurIAXlYOOeTBnDFY7kbQdpc3lm9+Ec3E8W/euxVlkgtEYv/jau+b
P2h10kbr0PoRA3IO/hPB5xPtLraspiYQEl5XfL/mc3P5MnH7kIKWfPSSwwCVeyEIhcbDu/cY+MEU
gokX8Ggx8WIp4AXrV4CwgJECc0/hZQ/DQQ8l7ObsTjyO/z/8e7XHBA4AoZ1MCtgjoVw46QWlzFc/
JdcvXMcP0bWouEx/75x/TMj025brK6hdPD0twqKxggKkwILNwL0+7taQiZDIsPuqtGAD95H0Gy3P
91d0dAj9ngTEWZajevMPGYw5NGJE9Wz+nnhdUPYEWjctMTEw7enx9Rz9XO1DOv4WOEiT0rtFtGUZ
DDaY9sLz8+2+I5tVKFKJewTlbIgv+jAPF2DcADXDCLgInMR1aGeMyZClkW1DFMEhraydFGzYff6V
ZKL6CjcubI2A2NBC24idizGnrVDIin7g2pDvjfZ9GIwPVXlfTbAn1zySRJ+MAsIrU7R4Rtnp3tZi
RApgVhEHBT9J7WwxXyiJ1BlTgOgt9L5xkhzibxfNRXlUvfYh/ohwLqWG09BsQ9VQs9gWUasAr2rm
sDYF6m/N6x8h+RbXkOlJDiVG9ZxOF2wxXkzsDTJZA6jHVS9pX1ruMZiSQvylSKKfFWCQH4h01P5V
cPuYqO+xNDVKVdnDUiI90ZskBM8dqi+HB3VYgcBIdG/le/VqjIn0wdqKSOpgTNpqb7OVW0ywOND2
ErwCRGaYFE9ACCdPMU3xKuCE+iyNbqwV8mXRmKojWD9eKtyvH/OhEgnc1LURUTwslVLqwzQPhwgk
wH0oufq1cWOfyqDdgDFMfGKcLEGccI+XvX26FrsbAuk3U+6hKYb324bC6RyWrYPepb+BvrC/wXia
6Bvy7lt7g0zuBy5m0BYFBlElS0cQXZUZKgemAzUF71+uLZPpUZ8w1K6Dqd7XAsWziJPfax64Rq7l
L/Gl/JlO+hR3EuBMtVsI+6a8hLl3lHlu2EuOUvgA68WEb1lUrjT3gt0nClTmZbG2agxmP5jo0uaA
zmMIVN0hbT5SGd55ojN1BDvuQHakwUw5Ad0+Xk0AnqRfzn8swWrpTD6eLD1fOhs24i6K9YOa123u
zJksp4KoEBlicohGcrVb+pc1gxLc5do9/ztHmORRZfFUW3RD9cCR2E969/jvfp/6t9uwKuSu1sUA
Qt8YrQBDrI6ljcEHTCiAogA7AbkLdhLIXO25mm3kv775XuXPrVYIsh43bhXwBqMDoGEQgNmYJE0a
uZnggza2gd1K7ia3YNASTflzD3l9Z4fZgrTEUsoFXaur5giA2gFTd5fWDb06Y0RVEMEip5jNCFjz
Nm4dkLORfa31D0rzU8iLwAW17ByymJ0IURiTVJL5Z3pivsZpcWXdDNfyhahOw90lryvHznXblQGo
vQ1D+nAse38tBX0g0e8zu5CsA4QfFCxWsT3E9bd16AQhJjLAbMPZmDTgD+FAlB+S6KI3BA4IvrbF
bMM8UUhi0i9B+b9cfUx+S8bcuQOJfn1kM/7dKywuYa7NzlIHGLJ1YHHL/qgnImU7lXsm7742cybn
0VqV3YB9UhzTQye5/SGDTiuquXfgZwUwrHuK6VwToIbppeVoQA6M3zN3uemuREPd3GWFxo+MsjjI
x9i4G2YbI+saqj12hllrtb+bque8nUX1Txpe7PsM1MJ/zTDh1/XbGFXUTO/L7uZR3u3ypfWDidgH
EWCAG4o7Y0woFtHQlUOJZ80EzuS2vi8Ukc63aNWYYLQnhTTjAneG+F7BRxo/JYsg3vlOmOC4Bmcx
nGGyGxk3AngMHpkg0jtJWROom+j5x41CDfIsaIxp+PTMqaDlS24uGYpVLbFRtMxyf6qMUGq2K3MV
aUbwj4adMeZo6AZFkaQRL3Ragp+vKT57cuxHKTQO88VH2hZgifzrGbt4Cujzkwaeyf2lvVzahuDA
FqzcC7h1dyewE30lFcj5vG5okZAuNvNr1LdON+aCrMptQO88YcEv2tLIpakgDIYfRjh+M1HNLp47
3QHh3IRB9hb6F1RoCcMp57MgN8JfV/BFxmXnoaoszYr3OvZQdCOt3zUjGAeBPgTfBOBlpgGFr3dC
6ajWzH2tAwQ46NMjGe3cMZveMXWRzid3J1EY23/sMMl2k5IojSYKp2yWOUzyUXOULFOPH1mwVyvM
ZhrzekuqFlZG+dhnt+MYbtL9eRP/Yw+92mD2UNbLTZNTG2povTTS43By9VMM3kHba7zz1kSfh9lD
6yil2rwCz1vNxIcaxecqbt06NQQDqvyt9NcnFhJVQG4TbPEw0+kKulDpMR/VoGkX1xA1m/kOWRix
Aj4FnIrMsTCQokhKm1pSndwgp23RT5P08/yqcTvawE3+tUKjcbdxQLYaqVoEK/KJFsepJtoPSHb8
g+LM/wiHV1PU4Z0pYowNaWyMXLX+y1y2A+49Tz5SzfAm/EjzfO8Xs4vAmCivRIexap5zB9PYd/Ym
GlkUfSFmD3VVTOy0gY28fJjry7K9M0Xorv+RUF8XjdlDJbSgMbAPG7O7BFHYBPHdPDsxJpPL4/xJ
Rn8wc4FDEc07cIeF9+vHbKcx763EIrAbP62uddIOGkZ20X82T+TQuPOhfLZE6YKb+DDjgIE80Ca/
Z5UFpLIcaBF0Ps0ALyWudoiOP5InykuAVo2nfBHEPt1B7255O4Pq24Ac7WJT5wEGwbAUqouT+vGv
ODRGJ0KDoQzs2dFEbPwiH5lNvWpbFuXUR9JBTmu7mkRHPbeLDW6yv6vIbOhtimTMlNNVdPPr9FAE
ZulA8le5V3/MXnbRuJWrQ7fiWbCWdK3OrSWzuSXwfJWphILy9GNcnSjU8e2We6iImqfaS3xRs567
9XZeMtsbjZVkGHR4OVHRwzZQoMATjSK4j8gpZoOTLraUqIGV5FhNjhm0qLk2vraCNAIaKsLOEz8Z
77xiNvvaV+umgpzDy0aAD8bQyhzrZ+e3x+2rOENycW77SGG2uGl1bSUT2gO4M0LVVw7mDzr7mAXZ
d/VT4Rg/pFPprbjsioHggs/HItB6ZVPaesJdqlNmy18zCYdCKq8Xc1uKKtiCHcdC0dpp+E+nQ7PA
8C2fcuX234U+O+xoGVCJHukYSu+n901Qg15zDuwQp3YgnrYRucMkkElHSXei+yyzvhvlzToH/9Ib
Jn+0WgdwYIdPkx2hwO7Xp+hIKUusz6rTuMnjeWv8ONAh4oERbOj5MN4AKj2sSovbR57eRVUgd1dV
9nTeBH/BXk0w/mwRJuFbOqmM2cKbxlLu8BQSwOT/x761CNXQwdQcq0gyDlJs1RKg0flkbD54I++i
BRRpdV5LXieviYcZi59FvGHuX1fAtNfOmkfWrXPPu8rFjYF5nVKnQHMCq/r2QGt0vVKSFshV2myL
L1q3vcr92o0dtPYO6YTKTOeCYBnwVQknQJq5grXmyI+ij7n7B5i0bE5g3IvamW6F5tgFA4gwiA8O
l6/GrenrYf3JBAwCKlsXRDjKws3VO9NMrpaXjiT9y9hFEN9rEPMhnnKiM6H0xBMiFETWmEw9121T
pwpWmtLUAKb2nGASlE709Q/ieT6aiN+drTvXmETdzhuEzWus6mJFzlqAfQOJc/sOyj1bwq2FXBaj
4GpEF+u9RYwuoysNtRSWI8MYizi3aUBb/X2Vf9KKX7F+W8UPqDM652OW/yrA6+a/ppiQsfstMiCK
hIumSdbQ6ps7pZi60Fh7YPCycrqM7Ohn1+WVA0qK+8xQuk8duq8H6LaLmq3U1DmvmRCCqh86Dxm8
JvIXAviTKXlrUTlAywmc5uYksLti/AACLu9EZZU4T4t6wcyGStYfwzqHupoK3qn8e+DOBo3g3WvL
XrWl1krYGE/6TXqovNaV/MbvLnCyO8mhuEs9USGTm813JplsTqYk6s0Rm6KHUGw3nuZR89RYQFnI
/UgmKKhAmgIyOhY6U5SFVU2UOKEdvqdK5o5QRls7txWhZrjfaGeHXT/TXEd9xTk4pd/q7qsMdYbz
kc83AFlAsJUZ78V1+14e2kXBC0taxuRe7U1yE0XpR8qyFqZKFcC7jXdk3H2z9EUl4W6ik+0iqW3X
HDtBpHGz084EkwolCerEL5P5TT6elvHB7BtvVZogGsxA71LPWMv7bRBxxXNjDfzi4K7FYOk79tMW
fO1gH8DNQe1Tb+ufs414k4jvme/aqxEmNymLAmWdDJ/oD5sKhAaB4xuEsBVuJOx8YfJOXg9jaljw
ZU0GH6yj95pkC4qXIk+Yj1T2lRGpC0yQkDKNWcf5ZZJPNODJfVNgsISy4moYrWKHEutxnq266DrP
ejTCxWt7hzLfVd/te8MrnqTQBGkjba4Wbn0QPq55MbEzztbmQCGVSIPddh4kDQ+runjjVvgRIYfz
G5d3OO7NMFAERW1zUq3wUc9qx0gf1rhxu+nJHL5m6sN5UyKPmCSkpsmCSwY1Re4z8yoi91IjyKe8
4Nt7wyRtOVfmJDGxaJKEoebZPiaW6n/ECwy1GxYdb2evpcNm2VJk1DBhK5cdMd2+nIIliYLzZri3
T4PKSv7HDrNd2wFl22FpKPQWgrKYNakspwOi8hHljwQXXyryQa5B5lM664Wo4Mj/VK/GmU2sFGYF
YjQYN4jlJFAHnYuvo4h8nHuq711k9vFMaimTVlgxH/qnP4zdup+HlLzTPg1ueRODWvv8snIdI6B8
pWyW72WrdVJvtb7QXZX1LsDGt6VBHufWejxvhltxxE3vrx0aqLsLiyGVZIpTxDpleaUiGQlayaVD
ryt4tzjy8zg4orKVyDf6953NdE31XpHgGyq4mfJoybck/XTeL2620C04BqJ1mbB48LW1VjXKVCyf
edS2IM51f7AfpuZ7lIqkRl66XOwFFqCcv7aYJVxWfJ62UYA8v5SCCeXiEq8/61hfDYc+jKHHHR+z
6zaQAGBFFfeX/bFY2f0DzHomIMY3mgLOjtbtpB2tNYiy/z/vOR63OxvMLh+3uC/SFDaK6qoFY8Eo
queIvhizk8exV/O8BBPhy/wnOEHLEGyZPpWJRiXw/kV5O0iFdCbcRLzzi9nadtQXRjTB7BKdpuYU
2cfzgciFcu4Xjt4RdsFu52ZElg4LR8LikwTew/gr7s/ywx8V0xLsN4J6hMgiYeBIXU1KW09gscM4
MuaLKs+sD1CPIg8oaV6lg2tZgUgJnp8iX9eRRRxr4zTb6UqNelGYuCjaYlC9OeDqA6nP+XBoB0c0
E/HSQH+38QwF4mYGiP7A4/52abMmXY0EpbOXcgBFOYNO6LG/zjHKFV/SbYeN4Axu86u9AN3aJohY
buTsrDO3hLyaSrzVYR3iYZea3gVqGwvuPNxEuTPB3BKSyVxKpYOJvPA28rUprnPRO0JkgklesdbM
22rDhJRKD1W6fN20xS1b+4tgG4hWi8lRZWITg2wv32qEtu52SSmLwM78lZ4zM8o3IswSt4eHeZK/
0cFkrGYq2wjTQhQDL7vlteLJ8zG5Kd2+AAEdRikPlunIVKpOZFnkKpPJBpUsRW9T2tFicDT1BsKQ
3vnVFH00JmnVS4eWVgULhoTJVCsNtRFvcasRXe24OXm3hEzuWsw8X6Xo5aMtGCNAbdWNCRS0aneu
XMhQuLo7hIBPDbg8iEqLAh9fQJe7vLl2S5yPEXxsWsVBRz4A8YITL6KnusgMk0PUxIqkWYKL0YJn
RX8Tp6Ekxx9Kya8L+VKO2zkjN4u1tBqcoXz2+qH/ZR2V+wYKjYrfhTpqpoJTR/DhXo6Inb0C85+4
FsOepZ42cEJIw7Uun7StdEfMGp4PRv55s3OOSSF1UzbRNMLY7KqnCRsbCBC3eC6Pij89fkjdClcR
CPWg8o8yBGBpb9P+WkrAcpc4agbM+mE4A9byK/kIeutgPYgYF/nxAfJDGSRyKJgym3ncMnlaGxhb
pMKxyPVW/VrIg2AF+Z/r1QiznwmAaG08IAjz4kWco35EQ9CT3Oy3cr2cwFoLqAZq9+thFUpF0VPq
/Rn6appZzHaZxnWQcXmliufdTeoXUzB+oZSy8sVYHWtB2UqwnOzdZKyWQUIbGQT9/0falTTHjTPL
X8QIbgDJK8lmr9qs1b4wLI/Ffd/5619CfuOmYE5jPs3FF0d0qoBCoVioyiRfVXWw1eTbPHWfCo+/
beJzEaiFaaQ3sGcIG1tifUviBNlHgCnGy/u2HujPOFwGUERkHPwKOFK3jY27Mnm6/Pv/cIWdAbj7
v1ayJK9ZioE92TCh1f4YfbOc7L3dN79jc7sQURAEK7bjFzxC545zU1A90RhojLZjZVdjjFZ1xSSt
7Pq9BMM8ZRGiiFn7ycg+WmJj36R79E544/xAApGOq8jjuDSgyZRAbjTgWGQf9/4u0h/NvNte3imR
J3BRIigKXy3ZV0RKN91w0NXH//b7XIBI0DOAfiQYMUx303hs/3dpR4RUVBkwG6tArNDg/n5fUxJJ
DaYaLy+FI1fKj1g2v182YXUfTAsyE6hPEvSRc/uNcviktjj5s7lPhqsZQgiBKI6uBrMFBrfXBTh/
wdQKDMxGbDQXXTiGTe8Z67dqR/edITj/qyZZEG5RdRCoKfwt609aRYZqQIaJKOpGgd/Yk1bDxbq6
F0Ct12kWWNyprFHj0rocWKPXnqiTetYm2pc7SNyjudcAz7mwqLy6mAtEbsPm0YxoJwPR/IYCCkoZ
75RMd8aBoJNUhLZ6Ay7AuJ1r4w4TYGaPOz2/GfqrMXmT1Qrc1ahnCOeP1iIPHhVlMPuCTh/PWR89
cTLkUJ1qs3K1mx4jnclmfu6P9ATmqevWkUHsAiaIK1FUXd1AvJmgWxqz5xYehT6iylkaUN+M4ZuH
5Ik15oaSow6O4YDZ6ihtaye6V0WlgLVQvsTknMavp8zwfWAyqlbGvveLKVm0eWvRbwnDeUrQZKSf
SArftF7LIbKh6yZw/7WTZhAIwmFo36Qan/JFWhOQfIYhaTNuE6n7Fln1rtBjQUuJAIYfdU/BKjT5
PWAMCoqAfnCrEIxTzej+76FwYY3BfXNMfhFX2gSYiZZ2khhObPSYthUxqrGf4W9Yg5oa1UzTwBMA
5+dRr/axpeFMVaHTHPAV0DdfCZrp8sOgDY6V3NYKsUfp7bJxayfZMEDBqZgyoj0fFBsZhvlKh62S
rjLqFaCr0PZJ+DpPgj7B1c1aAHHOHacUXZ1qC90l6GG0bbTJlNumFICsuvYChHPtEnKwGaGwRjW7
0FYrf9Ng2F3g3aIl44Kfiq9aas7YKF3ZUu2h0+7L4TtNrxTRd6gIiP3/IufKM4zukhnWzDHtHYME
HhiWM3vMnspZPujF8HTZF0RbxKUtZKRTlVjAKwplM4xgOtbqXWqKvkBFZvGOHqZFUlN4gp7I3/Xx
ARmATevCs7K3mH79TybxQz0kqGsSddgrpSV2MVxZ5CWeHy5jrH5RG1BHAYMbRq5Atv1xnyplkMze
SJiu0VQ5YMHYtSBgSb/X36FK6Vmfo+tZAnIbBToPoy11AJL72SMohKA4F20by57fIJrgpY765bKJ
q3fwwkJuyyTND/tpBmCtU7sJ/yIzSuOqo4sGblbP7xmH365OCzMt7oCTBo+6f9OYd5ftWG2kMvDw
jrQZAtV/KKcZRaYk/pCxxx/5rd+Dywn866ZlEzTcBUKeo9VlW6BxkWJqBnA345sQjNu3MW22Siud
rK7a+XHlXjZs9egukDgX7HICmrwWdgXSfT+Be1Pe9UR0cEUgnNuVRgcCex8g4ehBy8PphxspEM3R
rrrAwhLO1bKx7ZRhxpoVg3+tJOCoDEVKL+wn/rhpzxB8C0QrFQSJP+yQD0yzluLhgaXlojxrPYdc
4HCJgzbUiRaNSLTIzehKNggsIMV7DTUORlrDBEin16QQOILA5XjFM0ye+rPewzZJJW5JQCiaTZux
foyjp8set9rPuzhKfFtyrYHd3y+BxLLV8ob1dhYn1KGgLypcydXcyMLDusLO7B+CWkmZj1PBnqD1
Lcbwttm28SoI78p2gCaZy3at+98Ziv3/4tLVaojDDKSG/6XPM+CsT5TUjIUpXIoiDZSgexKm9PVV
211r42Oi7S6bsH4hLTC4uENAq40uOWCgxbnDXD00dxPITUhO73SpN0aQgBFt0XpsOC8bF4ASvYyL
kO1QFF2F3W2tXhm5oAln3bXPEFz4iQw8r8Vxg6pKZXo03FHlNE+mm32GVmG5Q1wEivS8B2MKPMBK
wtaRTKK6ekVaQar6D1eRBQplpmJP+ClgKTRjDM/DHFQLUfNAM7b64N+oIGzTd/nVZ9pOmRD732is
fLBwa9JVVUnB0ehm0nURb+Xo0RKRLKzvzxmC+2T2NaidZQogfFQhEj+wy/pJAR9voQu++1YZPJbG
cGe0MPFpTkMsXTkX9FTWCfQC5wpP53GUuxYkZTcgjDXA2Dvntqa3GAvtW0nwR6zHibO13DluAz9P
LGZtLSUnP9RsI/AF53j9TJ0huGM8oQae+xny8Ya6Wb5NSq+zHgWhgnUX/HkXnjG4c1vWcakQhsHK
x9kB+pj2fOj28lH0zLracrDcNO746jkYwcwOx6qq7dkb3eJAXkEmAyV1iA1Hvp3EdrkVoYqWkDvL
81QVQVNjlyT5NqUH2h4UXdA1usrGuzCMn9MKzSrBPBCWsHUlMPEmmxh8H+Nzfhyd8Eu+QWKJViKa
CRsq/iHM/947fmorGYhSpTlWtH1hs8LkVFGs5nTDpHknSOKAdntz2V0ETs9Pcc2jPxMTVBxuEVUn
PSl3cyQqCq8lZ6aM6rhGVbxS8s2xWVHqM8nQB9l7kyNv5n1wLTuGh+h429c2E4UEvfFGhb6WHjsi
IlTm7fxpWIDzmaGcUihrDACPisiuwofM3EHFPc+PCS0EecaaZ6LkQiyCCj7ra/4YkHuLxsZoUJQq
+ryzaV6Ci6pL7V6VBUCridoSiQsjOi3axKwN5p+yEx3nXQ8ptl9a0aIsYO0KWEJx0aRPaSfpaLBz
h/DFJ7dFr7iWfINL4RORcYnDxZIhUjIKckbkg7MCoULoZrVlmduqKaK/W3eI8y5x8cMHHZEygT3W
HaJhmyRPeoznqBO+U+24EnxjCxyCDyP6EJua/950YF33+n6YrrtU8Pm7frZ+W8MHjKqRxybKmM+h
wb0Dnypr1f/c4Opid/gooVmBResIu5Olh1nbTdLB17eXA5FosbhcAz0MNA6Zo7XJt9p8iMIvdfzj
MsRarFtawSUZU9NKQ9DDCgwuHiva3wbDLLBi9QtxicEFAb/ulBnE4nAvZ3TlTepGh35HNowmijhM
39z467JR64gQc6EGMk42APkx7FQzCMmiRmeI5jZCc0t+z77cwBf8g3pQvmONC5chV7dKxegaWsYs
lLW5mGCoLU27ArxYUQHpSyRKWfE1DD7Dow4evN8oXERoJqsr9F5CbUIpvqH/+0h7y5ODfPMZY6AV
RPA2hAoSt2GdkrdDVwWg1oIeK51fTOu7WGeX5eJ/3EIYd/obhAvYMdonQ6sECAryRuzOt0b7Qui+
p3+RPraN4VGiX9GBYvvT62Xr2CJdAua2iqRyhJFCEASFRb5VKGsuL5JXjRwHBDxJKK2xelss7OT2
DBT7fpUmsJOEnTukOzJMXjB7sfZ82ax1DzyvJxfE44KUylDBLBW3em4d9fG+KD7zOQeNzL83jX+M
KlpiBeCtBJfKKb4tIQP2I7Xr78hpMVkreigULBz/IlVb01QGIbAC9Rs6WfL+caL7hoo6dtl2X3AH
g/np4psxjplmMKMrG63uTjeiA6kiVx5Bna5o7tjVgjE8wTbx/M5J3GRxxOBi399QE2VtOcE1KGoD
Ws+HFjvFBXYrBRuN1gFnUB/K7JQpx7744Q9fErohxn2o3ii17PShyEFEq8mFjryxLBlN+Wy6jL7l
bvOzPPZv45G61E4e2MB3+pgOdi5uMF/7xFt6JhdOwiILwZcBezNDdtT+irTfZ/qjy77r4XdpOMjt
nTYIjF29OxdLzAUSijeyiTaIxp26r9VDI32iiGZqsqqAbxFzTPzrPEmisUsS3CmZ0l8lbWZn6byX
M1HqvOqRCxjOU2KIkUVd885Geh/QZx+T5W0kSDNWixlLWzi/KKoY8j8dQKpaTt1JyhxthO5ZL+Od
edqZleWO6mxTHxMBYeh9IjIuDORcI2/rMtBGYKvNlzZ50Ku7TvQkK1pDzhX8VvGl9zVspdae6siO
J92NRcyKq9W05Sryd0k81HHCqETjEz0wBXEs453qMT6OfCvsDhEZxd0oAehFdJkALd37ynZ2p8ZO
0B4/QQzaASXMlpau2aOcIarirZ6r837x/ZjaiEpNyehxteA68a+GTlDLWI1Ri9/nskODGimejXCu
BlqCulyO99QMbnRwg9hqGxxzWgsckDnYH1cMazIzQOqPrl0OsGnzKAdVC564x2ctvK2nwB6LxE4q
0dvV+sqdgbi7zMyHMMl9WBYUP1OltSECb18+S6vtnwhFv23hvkkGv+yyoANp9bSlW2ocu7vxGY9k
G/I0qVBKsqs9noNdaS9yivVNO+NyUcrw895oGft9TCI7SbeyWnhEuvUVy/GTF4GRbEMubRgXrcbe
GkstAhj7Ypld6sw7/zR5piemfF0/ZGe7uOAU4j2BTiBgcmX5JtZ2g3QTCF9K2LZfMoeLThMK88Pc
Mf970Q/qptrqe+vbL9EU41aUtq36IOICdDQ1U/tDM36YlMHKC3x7SSqi7TOZBZuz6gjsJIEklcp/
aKgH6HnvZNQiWbG4aK+L7lRW94n/3dJdgResLtsCiXO5gUqhpBYq4hCmcw7yTx2KqqfUBunX5NJd
uW0H0eESIXJ+14dNH9YM0bofNipaLIavTN+NvdunVyLmmlXPW5jHeZ4fgDkubwEW6ckblOmdRlLu
W3X4r8vIed+cVP0Apsz3dzr2QAzdj9CD8NKWeuU2FKTX69539g7uhgTTSaCpOrptUdmw8yK2p2pz
2S3YL/xxmBbLxt2KU09SM/WBMI5eYmWO3vw1BF+QQqG8f5VIXy+jrT4omGc4nse9R2OPlLOWdKb6
oblaZBOPMYthXhO8s4PbPKAHTEJRXvAOycy4YCZPr41e+9jKFOBKfXWNgOgNZu/4oXmFZ8OnEu8L
tPN9G9M7grtSaDA7I4vvMWr1quUPON/kJnhrMbipO8Zz8NNCC0sH6mB0G5VbUcVfcBRM7lKLKJSt
W9YqH2tvkv9VgTzdJCpLrmJAnJsNf+MjiB8AqUk2g9QSVbC6So5tRPBw2J6mSBRDRDDc8qFDWaNS
wlLENHYadZ9DfLoN9pe9UgTCr5eho3AzwpbAP9H6EFtO04kyDREGF33nIa7BIMayTy05orHyaiKY
q6pF/FbrOfViX9jfsfC3qpKkcOpgi75VM+gkF1eRo3d2AU5VJuVqPfy3peOiroGW8s4sAVcV2qby
Se0YObXslgaCr9NVDgyT6CqFrL1mgMD+o2EZZIkmRUZm0eTJQJ14zqPYzpXOepl9hd7OIJu5Kcqi
e8hbJt5ThoqX0qbYxjGkQvBFWN0WTTlkttQQJdr0ukTnY4vvxK9WrcmFnYGOWvDazGz/I+ac/2J+
vNIKs6it2JdoUvyE6JaNRjJfujHRvX15D1ZTiAUOl4/T3kfbFdQS3NLsIbamYKbM7IPaHsoKD1SV
BraJQr67jPkPfvZ7O97/f+FnlqJHWTCx7TgoL2yICRWmW3ozb8Zt5Imy5dVrcGEhd0DlLOuGZACY
NIP+LwDLSaS5lw1avSAWENz51KM5q+oUEDG0DZls3b/kEVrNiRY43PmU6gLq0j5wcmhwGzsmv9B5
0S3BV8bnFP8WZ+b962exSUHj04AO8Iwk3cUx9K00e5hEdF/rke3sCVxCpBfy/z9VxvUL1b9OEaZF
M4G7iVycz4MsOg5ajlXTUM6J5oM5jnYp75V0X4nq6ULP5gLNaLZaZ8hYNEVVoGczbgLNR3aebOOw
cVQ58tQx/2lkqFmAkr+wUq/EFMNlZxT4O99SOxRhOpQzzLX8m1Dfp5MgrVx/USKg6cPjjkEMfhht
nCOQHrCspHpj+kA5uCRCd7glW0bm0D/+CzXP1W/QBSK3g12eS7+GwJsNWhFadPEGj9YVtYfsXzS2
rWddCzRuD62g0PS8g31y6PSRzSaYwXG2CzaGU6Z219vKhp03U1CKWT8Kv5eVz26rvE7LSGXPjxik
10LoOreprbehc9k9/sFFzzhcxO9nLU5bE9ls62o/GHuz6UqPGqbG4k3qiNpx1s/eGYxLwWinazUG
hjCxk8tOiPfAcHaNdKeOb2b48B8N4wI9mjgjKTRYj8C2AIOENx/xzUNtpltVJqCEF7Ftr78rnB2F
VzMq5qg0khSAxFZeGBlOpNv5m7TND+8K5ALz1s/1eSm54J/3Q6LNzD9AqHytOtVBgQx3b0d4NrGb
vbzTJFtUvxDtHpeggaEgiajMPny60S5GyG7s6/pUUkfJHwXWsc35M985W8ddBC1mrkpM5eEL/G30
mmty9F16Um+17XAqmNan6ItfeAy4mCKXYd+N9H05jZfSGzHCoW0L9Biz9i2hq4gONxdT5r4zFMKo
cDSQnRRfGgfNKwF15BhMXu+iy1dYVRo7n+FfM88uyvc3VfpIlMyElXNZ2mgQT+Nn6m8v753AMS0u
oGjtqFaxjirX7D+W1n0tGiQTbRXf4i7lxlQaBRav2STwfMYjRG9bu0LzeXZDBLRBq012yyXjwkiB
iq7csVaj4Gn2jMK2vNiDuJenMCWvxLVuRa4o8A2Lre8i0YoJinhRCfOs8Vntvo3qrvdFA5qiS43n
Ls5JOfYR2tyxhjOUUe0mAg1IjNcne/pR/OU/l1f0NRJK+IpM4wKIEvRmbAZwjUjeFcUXo7zNiCgd
WU+Kf0cOvt2ktJK5RgEWlr0Nm/IWSrpOsMXVGe5qDEKLviaEzsjHjY5WoRVgIUPIY0SBnXo+tN7m
g+qRx8gTReB1OIrZdTBd4+2TH8sPa7kzI3apoUhyYuyNwWhbm9a2oEYjt7aon2/1LC/guA1rpCoI
cgWf5LLpf8ms7CodW+9yuFj1CcoU0RRCVMx2fHR3a+76Smc9J7RJ7aTYyPSVmrv/hsGZoXWm1WQl
MBTpECRHWT1VouLF6koZumngGYuCrJq7sJS5QrNYh9d9yFM8odn+SqtU9xNWLCA4V0MXlVkPNSAg
Vlu+QZixO5QgenYySxGJ1Yqs4e6nISTjNODryx207JDqwaYIe1HiyRb9jyv+bA7/YeLXaWvpOTAo
RF7c0SUe2THVa4rhqMptN+OGOOLP//XazwKWu55ooJMyTgArH/IHy0tv/K/6fr4jWwSI7WAXR3Jb
49FYLFwispfLfdVo6JWQieXJWlTZhWF4GDrfQeX+C5VE/bGrmdrCSO7Sammcz6XMWj4aDFpPbknv
ZuqjnrMrEkHAXT2/hqkpBERAkLXnzq80Y9BITqC1EZTHSqtsC7Nm/WfO7wKDO79zYw4taYCRKVfG
PGGi5GlIRS/EIkO4EyypWUnAwAA6//GxMk5oEkPjp335CK9nEwtLuDM8Rq2ZajJApF251zfBIYIm
KGtpr+1/U7RZFbswoQJJIHSBjkVeH80q43RuTeClp3zPNDrH58bp9yHu+vYIvkevOvm2fwTrIxrq
g9AWvoqvRhKM7IHz0WIFfs7r/UCaTX9KsHXRlRyfStW7vKKi3+c8fRzrQBpz6ILmynU/3Rii6Y5V
r1j8/Qx/kY35nWoVlo+/v8/DyS5D/UedW1sq6SLPWDcEgwCqZaiKzKfNUYVbMNFhyOgpnvkdx/aq
3hmPvyhArNyJbkSJ5mqQMM+I3NYoFt4eqw6ISfwsTw+RfoXuO9vqv4fZ0+VNWl/EMxK3SU2YD3Ol
MSeYRgcNH46sSOj2bAQPc+vZ0cIibrPaUs2tgcLb2aQD+zKIPZRpNoweLTyIngFX4/kCjAt8c9xC
xpMdZWre1/O9NYHpy3zFVKbgolxdPAu6HbqlWCAG4XHKOk071iLTGG173WVEtnOIQV0HtPxMV90C
iQuzE+RkdXXArTFG9WGefTSvavQEzom3T7jDAoeLtL2V1yMpcBOOWWGnw23tP2fa6/+OYckYIqLg
NtEJ3+ee1ZUKPn/0+8RJ51rWa5PETpCJTi0L13wOY8kEI0OMT9riuYloNSb+CEkdPD4/+hqbrj1Y
1m1Jroz2ZCUi7vY1T1ig8RMimW4qU/GeY4J8+UhIlKBwnRZ7LclEEnyrF9USi0uTSF5YWhFADRkt
beASBUvkT0aVwFoTVDAbZgLXWztMcG+CuQRsGWiDPobZ0MLJzdMRrws5HrWbo6pHdhq9hKJMYi3K
WgixuIoUWcdX4kecKjH0MJ8VFOTnpsYjJi1G1Z0whfZ42f1WQxE0TnVcfCZYpDTOx2c5jsrUGFj1
UescyyuuLDZk0UFr6ddAoACPLdAfnrjA4xILfCn6Q9UAL96jSIH27F3x4v9omYrsXjQlt7pZCyx+
EVUDMue0R8mYghRLf+4t32n9L73mXTZq1d/POHy3YznNdIoS2JTSH2n7bIxog81e/hsG53hqnvj5
NAJjjpqHZJpAwdp4bTZ8IkteuIPO3bVJPBPSFcwd1Ael2E/WlZo+XLaErfoFD9C5Sxa0XuCmUrAr
+tbfartkW2/+jQ7L6nvP0hTuki31oaAx437D60uwZcVL0Oe7COZvcojBUzCjCcse66f292Hiqx5a
ToMKFDsol3bRYyTVz4OQ1EkEwXx+keeFxVxD8w4BSJdGNBKF4bchD93LO7Ta6r1cOi4o6JiF0n2I
C7EtQpNystW2uodpf+GAiMgaLhpM8hxrhsX2qFY2bW45cbm9bIsIgYsBdaeGUc0IDmPyUyuf5mFz
+fcFZ5+woYbFfmDLU4igYKn8zMdc/wOtUbAWtX+y9b5wZAh3+NHEqEf6iGWKyh9B8aZKbyaBmqfm
Emn/GXPwdYyRMegUy8zchTnpOCa62U14OskLu+oKW4muxuDtMsj6npxBOB8uzCmQUgofzqrrqt7N
4e7y769+TSLJ+W0F579lmNWmQQAw1Rg+wy0THRR72qCDBlXW9tBvlI28m3q8QE3ur857UQF0Pcid
/wLOseMmIeaUYR2hvmeb2jPYC+yKfMnQtitfaRPWNhJ03qxnQqCLUClFpqfycbWTeyOSIxStmYph
tEOfvxc547GBemnhRSEqRpdXedXzF3hslxeuAjF47GGGEm+sUyeYwIhc2kZ4fxlk9QGAkWD8bRXn
kHkB0Ti02qF3JLKb2enxrP0ld+P79rlyo4coOIKOgVFizbHgQ3fVSZHgMcEwC0vKBQ5fDQKtn9Ak
Gsp4TrmNR0FgYk7+x5k+/z7fKaWr7djJFX4/6R9H1UGW7I7VT4xvC+xY3aYFDhc7VCXOIUg2I5Os
92n9HCr7iQr61EQQXNIQR1MehAVMaeVrXXuuqofCzAVmrIbAhRlc1qAWRaJ0FBiShX77XZ9oX6o0
1YLDNPnpce717iZoa1lg2XoSgXoUTjLRdItvGpmj2lJ7DXl4sym+s8+LqbL7V8vBoAmTKVAew0Mi
C0xd97wzJhc7tDKVMfWH52uaH5v4WOWe4Eytu54ha2CpNTT8+/HkjgUEVeIed1YJgi93Gl3FTu7i
m/IVSqRPfWrLrpqjtDw8F88CZLZLfzr9GZmL/GrfVkjJgIzOCru4Hrb+3t91LovC8vFfcPqLLOUu
ArUuEn9ieIMTXeN7w/wJzpN9i71TnMqTX8anFDJixoPAzNXoDx3DvxeY28FRrku5lQAL4v0ptdPb
2ZWvYshc6Bii9O3xC6ul4ssxPCZueCcq+LBfv7TIXOTq+yqKQxXord4ewc3ppI18VNBFmNf6ayxL
jiZkAFq/fM4W82mQWqvErCZgNhvFe6d5/NljEHDfbpg6KZNEEd2wgq3lc6K4l/VAN1rGmDk5SXOr
6z8kNH1rneheFSwn4aJb12JeSqUwjekwa15wLE+a123nV2mju8MLzot0iDcR5BEdUUlNuKxc1KsG
MqhDybBvki/Q/9r2tgricdYbFG78a9Eg9Xog/+23hLvSM8WvEtoCLqmfpOaoaz8LkWLPenA7Q3Cx
pwnLqDEZV2wWVHaJjl1w7Qrip8gzuCCTtBYBGxUgNIxa6PRWU+9i69ksBcFMcMh5nXBfKRNqNoCp
iWpL5sMQn5Tqpoz2BUgjktKypyJxLgcW0eJxcSVUSGkOIXxenu6M6t7XRaSC6+WgxTnmYgeNMzL1
jGYr7xx/m3uh55+G20y1Vbfe+s5wd9mg1VsdQnqQfJUVxXj3/0UOWVepkufQHXK1sP6rq4pHIxqu
faWC+mvkBdT4dhlu3TyCEU4MPxIZdeKPN59eFkFaFFjAIYMuSbcl8XtI7lS726MgIBzBeX8c/iMW
LwC54CHJWuV3Q8PaLjAOBqkjDdLNoWu9ovvChU6P0937Nhu3tNzw8JmuCGsBzkWPrqdKOlcA92s8
XStfdZE/rm/feTm5eDEPE+aymXVGY9w0CaaLQ4IGRqlzEmLVDkqzpeBsr54AKoMJXFdVigfDjxtI
MJRNCgPfVaH1aKU31WwJAFZD4AKAO2IQicYJY+ly375k1aNOfkSos1x2w3UjdFXRNYviyZGLgZnV
ZpE+I5eNJfkEuWe7CoztZYjVSwvvCaqqgTBd5dnJ0q5UOtPQ0Q2mmc9zO9/qvXZMdeoOimZbZfFV
8yMB5KpVZ0i+Zw+kmmM6sH51yLvHjhbf+YVufGblFhjc+QXriwziAYLdCa4t/7keRfm+upY7LQDY
/y8C0lznpYXQ8esjur5VXqPt6Ph2fKyvAu9T1+0CjDufUznim32gTGAzdozSTaLHOny57AirR3SB
wR1R9MPooRICo8qvuy5y0m6ndLNdU3DSjk+XsUQewPm1IsvWOAYGatSZtJGn3Kl1wX2xcjqZzAu0
BzSZqhZ/X5hV2/lFh6XqtMOsPjbNSzVN/7uPfcDgVozkU1f0JcNId9Fwl7aCS2glPcHvowELhIgy
JqA5H/ZJocpJbGFMqTlJ3UOSP819BZWBWZAsrCWPH4A4X9aa1vTHFEDVm78tvebKd6XEBt+iW3nx
JnBFLQhrH8s63jIZSSxuHapzyYMFgVB0a2Ll0s5hvG09mGLr106yaYdeKdUNYaUTxu5lr1vziQUq
/+khdVaZzQx1bA6+6o3UVazNZYgVx14axn9rjHWbanBsuETtTPRU918v/77IBG6nZqOJ2rgHGUeT
3FbNjTbsrFYAsXIhfDCBizXDVKpFitvZhVSCnHTOWN1F+vWEh22lzcG+LIATrRh3iOLG6CsV5Bxu
P/xszJ1vCH5/jcwU9hBqKKoKyng+ETDisvAHCgB9O2zqW2SqbuS8N+YlKOsGtzqefxM3vtIngbut
0Wd8QOYyhAyzzWWUwhmIzVK6BqJJbePMht28yB4eaXfQrETTl/Qges5c95KzydbHu0lWu2gOegAn
IE0d51Ob/exTwSW+cl3oePkB/TLkhMw/1N0b1QpLcC+CODWktoqW9WCvSnt5Vtx+FsmGrNqzwOK+
06Y+gS5OEjC50VsiQbGoHVxoXgteNFcdf4HCLF7c6PpkYGxThUVG9IgOw0T1lNC22u9SvtVmUXq6
bhIao8C5hxcUnmu+suSWGC00oLrqKPmFnadbv2sEF5QIhDtbmo/inT8CpJE2VX8V9duy318OSGt3
FB5QftvB/oTFog3NZOqT7FeurByM8Wc9b1AySuX/ulycB+TqoEntDEuQpNiJDMmTmz5/vWzK2jef
zhSDIEMHoSeL77Ap2ijKYgu2TIfZU6DeVr/KoB7WvXobuIkIbTXwLdC4UG6USjZKBtDehe8fSLHz
3S6GzIp28G3VzhPbiret6LFi1SUWqFx0zyEaXWqBVLmxdZBKc+NPkT2V0mcyiuVScp5HaGPKRQSY
wQFBFtOkCKRdBKpjxUG0vR/7jajKJ9w9zhPlqsgHaEjD2Q90m99qx2DjP4SouW31XeDiyek/egvn
kuAcHbFw2D9WyFTcaGMFtvZl8CYXXWaP0Km4jCfaOC465cPUlRFhB23epdMpz7eS6JtG5JHcfdUl
hazlbAUJJIZsxv9tROXbZTNW48XC/7irKSXxbAw5MNLcdDp89VvUuo8yeZubkeATTbBiPH9l2Uu+
nrMVw1eCbRTWMRgVGz4vuAhXYSDmp0FUj0IMmNsYMx2kLpu1ys3DUx98jcIjCT8xRY5uyTMGtzMF
ibIwQIXInTsjP5bx1F9PUjU5pC7w2nl5h9YqUR/AuC2ywkgJ41Rnjk0P4QubN4LWI4j0b8mG3uhe
u023E9j08ysRoc977zRXBAM0RZKOLzZ0mXHRyYzyxpSGd+jmCfRBd6wRB2KTOF3Z1nLIN9OeN4Un
ueG2yW0L1GOiFmJm3KW/gAtcQ9+QtkODKLrOfonPthuK+B8KnGb1qBEZrFmQxqPISj9emxaoHv26
MSABWUbbbqivaaruLu/jql8uILj7Ja9B4BNMgDCnr71UYDjyZEKI7zKIyA5uw3xSllQvAWKQDYQr
ok8MIenWwghuO3pTkqBuhd8f0kMDWtNUMJO++um7BGCruMhfCKFhZUDTA7dw77JJeCZ7baCxkfVC
BF7xqU2Bvq1uUgXaP9zZGgvDV3xoNrvqvJfaY2Nuk1yQxq5fhBAK/38MPu41ulnNkfZu0uypG1xM
1/ludCDxiTQme77sAP+wgGc0zpMnIxpneHOFz6t2X22Tq8RpfrAx42nX2cNhFkyvqqsXyMI6zq31
XDHDhiITpHcyVIDqm+xntkvRHdpg1OkuhkJ1uWFc48VNfMivWcG8eY1eixs0TXwql1r8KZzz67Wf
DUTGQhdaZ2dK+dLQfAOJFoHJ6wf5vMLcGWBssehcBkxM6Yaq3RVpUCiZMkFIEvoNdxSUGaQ/IBdi
cf/Xg46iQlZh3LDPYzOw9WJz2XXWY8fZLi6BoqUqDUMIz2nVxIn8cdtlyf6/QXB3MyjFI5oOcJak
6uwqPfXhj8sAor3hLmYtSGZ1qgAQ1YGXBe02nuO9Hor4d9YLZoSN0ZgYeYLPfQxTStcOOhpPkP0d
0LB16J8hpnrQrqktewXmnKojrT8V2c+IvGVpZqBxlGLpBtWZy2SfzCLR8vXFO0NwwTCfW9KnJTNq
3CdSaDcYc4lEDwH/EKB+o/A91zO6Oq1Cxo0+OBNGaHTGTBC6LXgJFGfax99E/HLrbn3G4wJiHXXg
MMqwcCT4npaHKH287HL/cE7PAFwE1AI5r+cEy8ba93QkR/6tgUEG1WMXlqhFZK3DFzfwGY0Lcg2E
L3zMo8DD6XOhaejfu4v872px8CUvDN+60XLy1r1somgJ2f8vLuU4nDurN2ChPxRO7/tOgnfXyxBr
3CYf7GLOucAIpXKGgBPs6uQ90W613hv8Z1nunTbbqONTLG9H7Wsn7L1ku/9HfrlYTi7ojaAH9oMW
sOyrf0Y/VXAwT8U+3+Q4xAIT2db8gQXaVB0JJkZR+BZdvKtUzZTCE6e8/j/Svqs5jl3n9hd1Vefw
2mmCRlmW7P3SZcl258yOv/5blM/xtCme4b3au7z94qpZTRAAQRBY2K1a8SVuu4NUzSdz1T0zGn3J
SncYcuavduyvI+6wAwjjIz0QfAdVyEvfwayZWNJImgwHC0pwUPLT7tIv9mkKlaDb2Q+i05J/fdms
mnGVTrNUk2Ji1fou3mOYJ+2aq26lG+MGU4Lwkk7HVCZH40g8/TV6EN0f+Na5gWf8ZmFow+jEgG8K
zCMBe+e1FrvEnZDyrQLpTkjXwLWVDR7jRONy7lZtBB6lL0736F24tlA1tnN2RZDfetq3y5vJ9dln
OLYYdekSJ5foxWXUToaFQ7U72kQQ8PBd9gaEcaHpYtdGkQIErUZQmOkn+sIgxSFUPNkvQ3n1PzPT
BRm/P7byvq0bd5DOtprOMsQooSDVqAPVvp+ax38nO8aVNqrTS0SCWytnlHrjGGqGh8lRvcsoQukx
3nOsjRYMh+/SS/eoQo0wDUcnuNIgrYioXKs8YVaR70034mO86azpEQb70aP8+N5a50V+DNZfLUhD
QxDTiTSQ8SaYl4OmfQ07NUe3UfzWjt6ifBGIUOCx2Dej1ll0O08gwuE4o1ew361XuRcf+gPZ/T+M
sxChMS7DMTpirlT39J0C2l8FxOCujndQSvCS+oqwE1KEx7gMS6HlOArwBqXexQXxNLXDRamffVIX
XjbZbgEjIKt6MmvbsxzFS1VdoKUCt8VyZczg/FfNBN/Qa9eyfeg+0Z62tef3xo+NPet1g5r8EjtY
zCHJ7xUIdXkQaIloDVTOG4yKJEvarMCwZgdVnWiXtvBKFblJn4J2yGk08OVbtpK5xpjKN0oba47b
NIqZgSBEHb+ay2J9d4g8BfiZ+OlffhzjbKZsbeqS3uYM1GzfoNvVs0o3BnGnQqvR0bTZCCfmis4+
lfE8fV2tYLCmmxoMiEwrPw6cINrTVIokrJgT+AG2izzDK7s02gAj3VOaachXvyrC24MIhHE2uq03
a0dN04mcp2kgL1nUPJBuFqiSCIaJWXpplJ2BHnhVf+iMawwiSj6V3EcfMvqE6VQRdhbRIkt5utZ4
3cQI1n1Stp4ercGndO6Mwey/PkemOsYZynrepsAKweUUaDf5aT3i1ceX94UnCvZ4TT8w8zMiFezG
BI1+zRO9BOLkSbeKnweSd5gfqPOkWdvImwWhCX+jzniMPihDWiSJAylOehkoTReMke6S2fl6WZLU
43+MmM8wjD7oRT1gCjtgDMy8SL1yLWpQna7yNzOpwOZc2fZJytXsa7cmhSB9KIJmDiM60TaOFUB3
Zu8uueMN4xfQtLtOu+7lcr3Lm09MpPxrD5njSMr7VE5SICrLSzReF/3L5OxTZ5+Vr5elyvfXf6TK
EpAufaZkegdl0aO7qT3ZkeiZhp+mOasjW7HV2HOD9m4gDInXnKJfaOXzYtAMqJqX3ql+HuKVX3CQ
UlW4oCo2cwgVSoMhKRrdr+a+LI3AUW6ncT/hHpunAii6EZegmCOlSWY5wssg7cjvDlUIzlgM2yS7
YX95mxQRDuNGZNAm5K0JHPqyKrkDEsvKVXcbgxWOBGtAftEn1twfrvJH5ZsAm3s/3+wg41C6crUq
tMGhseF5BIGXsjef6pPmoYd2/8mrG5iM0GIKUg92SgAql9u6q6Et2aG9GW7So3OjNq5x3T1rQbNT
LVd96EWyperwcQ/PmB/UJW+acijRGLBbw+6pQKtR9gpmcjhozB8WskPJAjhWZeoMFNv9u3/GBDrw
Gnf7BRf/TFjB/j9M77wwRmmaql5LlZ4E8M2IPejM6rT28CiAHgtabZUcI9SZi6yP61IsDD3G1A7U
QbG9n2ubKA16qNAgl5builJZQkRdRVREH3bsDMHeuJH6SnpDAsR7Wh63g/xn9EO+m0LNq0N5X7Y7
gQlwVWQDyNy+11merdUGYOfbGMgBMtyr9Fo5KsH4Rdx4Rw/MS6tj9LGRLMyEXwGm2KUrO7dGEyj2
lV7P7uVViXAYRSwVZeyJDBy1fByb67S8mcpvpvqpJ6GN7BgtNOa6c+YBMGTcJerqScrtkn2iURcN
pn+UjiWYlCx5LCe6QX11Z5j/5BYKCQXEU3y9RtcBlFqnT1zYtk1cNehtSfKSusHmWY6S0Gpl//KG
8BPL1hmCCTTKoU3rgWAVmv1lrp5kWXJL45FUR7l9IsZjl5R+Juoi4oZvG0wm1ChA0CiZOTC7edhL
KvHttNmPSR4I1sY3oT9rYyMNp06baW3e3R4lqeu96Jt50DFnZNwtL5+gQKb9xrgvmwjtUcH/915p
Y6wQ2aIu3ehvHGXa6/l6p66toJyGeypvYJjQt0V7rIHpdoA50q7GfDeEuKwIT3/+Fp1Xw2henoNR
JB0AozW3ZXZDmqtmFIS4/FvDZimM6lXaUMQNgcSyw3paYlxTaIth4OyU69RPdLRZUUajz1WobWAZ
7TOcmpQVaPDhWGX0zNE7eeLbJ2uX7Ze9KE3Gt+A/cmSL3bssHc1RAVgjqXvHMPdW5giCCREEe1CU
Q+HMKSAs5BXs50n7ftmMBKrA9tMu02DY3VKgA3S+LfqDhVHRmnBguQiEORiUnCiTkkEXcLze03Cz
BRP8LvfMx/xJ9rOjcSDXonY7ESYV7Ma7Jm1fgtEZC0sc55kUerCWTuvaaMC4LEB+KviscQb9kA3Q
aJa1NenYIdqRPI+uHlAaePPWuaeNwaDUF4XP1HI+HudnrWOcxBCXA0krSHME56P57IRt4Ua73ksD
5O9HOjryu5agFEV101DY6C0SK+M6knVazZ66jnG9mUCHkJ1q+/6yRPlhxHl9jOdAXrh3+qYGRDmG
Uf6WmUZoD1ft9OMyDj+c3ewc4yvyvJENfXrfOdq1YB97MCCMKKCld5HpRK6tw2VEwcpMGslvVEWR
lhL8FdBJ23kskm+depuvV50kqi7ksRVvTyu2yDomcpU7DRYGvkxXugVH8ov5LQudYAmt4+95b/SN
Rxxp8rOTZ5GaTKjpIAI0lgTI/y31iu9zr4PXH3dxKHx8pc7vgiWYjF+xUzBbJyksQd/NJ3pcpieM
mvJkN/WFjP5cLFtB74KJPk5wqf+9d10bzdOQQSsnj96ycKyEFuSpBeJOYf5LzwaL8V2YzqSRqAeW
eT2D4kDZFy/5YUWREC5YwWWV5DfQbLAY91X3ppbI1vu67Pvkx3pASTcqN2gtW3lQvM6lg0hEVzqu
FwHDMCg5QPCLPoC/hZn0Eo5OCRuXWrpbLG9RXrmgYBXcR/iu+QzDns9R15nRUsPeNMUfvlP6YsQg
0jNYwgu3O+bh8CLMN3CjUkcx0ENvaajoYPxjqSeDuuSovU4OzWG8az3Jq7/SbgMChjtH5MGo0n0w
gA0a4ypnLZLNxkJ5Vx/MqKxMAzDcofFq1yC8Ml8c33gSaIsIkNm4uR4zyTRRWxn/Sg76Ee3l+/Q6
eUUm7JkmN0RWR3/uwvrYFyzZIWtiEcDROoN+Z74zmIgrhfkO8yxH9iUrUVWySiNwqrfiYITafjxp
+8SPMJ0WLTee/YOyIhbH2Hbr18sS5VrCBplxmOZoJbNkA9mwDop5jKKjIuK2EkEwnivGLdc2CTq7
KgmzcLrkZe1bDE9KBZ201Cld2ivGadVyWUW5Bs3PO8xFTLJ2D24MQbmNCINxVlKajCvamVGIoewm
5aqZBdG2SN+Y0ApNffBC6J0H/+9p1g42RhWNV0W/czLFW7WnjogIC/kuarP/jL8An80UzRX2fw7l
XwhS9/S4XL4uqK5N0BUsqo3mZwRQjC2bSKcZhs3gRUNX41EKt/O5QdX6rFzN+WAHaZuE4wgCqDm9
mzTrnyKRA6sywsu6zt+9MzbjrYp+VdPBhnSN6S6SrksRMSP/3NwsjvFOHclJk6Bpwy8OtEIi/wf8
giAftsPmi+h68T827s9iHCaWS8hqqVUDrD5YAsXXruzMtR4sz0QzVLeTskB0Zgqkx1K9jxY6DfoI
O1dEoTod0+nn5d3hu4nzghhPFKfVIDsTFiSP31OlcW3QkvcCHyHCYFwR2pBLuV2wBtlu3K47LsPi
RZ8gwNOdsxawo5AcXU3bjIKUsxbKo/mk2Yvf9/aXy/J6P8o/OryzwOhiN9E82jUb0DhDYKTwBvQe
J571ak9eleAGsfiljw6ahxgD8bLrSHBp56uCreuqoSoaGBj+Rk5h2hhGi2NfaW4LVCqLKDv5Ybxz
BqAfsFlan4HvJcsAMIbG4Fk45R0Pgwz0N9Uvb2N//iYQJT+sOOMxogQnbGkq83sco4SJVx7joLtK
YUtqiLevV5Hxcu9hm+Uxbj7HNKneTgFntQe18gfnZ7SG5udK7DYwjK+N52xSB1p8j7rXZxWj/aSg
njAgTg/bkDr3SNSLLNILxsE6IH1zlBqAVbQeDacPqrwPBFtFt4LReqi8oSloqQZzE8tl00nV0mgz
0q5jaC6uoiLfQQ+txnDLBAxKHfg/qy+K5Ir67XkXlS0w63DlGrSQQwVg4ncnFU8m6QOd297sh6+T
r/rDiXh5KIte1zgi/QuVXgs3liDV7bzE9Ly0l6Bb3lr9/9+U//p9xuuaDmbUIPmPuW39vUxqzPMT
NRnw/BQg8P6JLngVhXusGmajg7frHCnRtyGoe9f0Ft3VJw9Dxr8iWYQ8rHQAGVXqF9fC6xDn1vwX
NqORhWLUGP8LbHQphXrQ7pQbaxcjvQLt9wSaKcJiTv/ciMukToA1htkdGMUOb/lBBVF2HIpqELhK
geG79D0ZdflsWVQ/z2RoMeDaVwkm4WWVp4+WIH8ugmBcVFsqRqHLgCiSXVSd1P5RIC0RAKMVeWSM
oyIBYLlH//ihDOLZU1FRh2HQc1AF9iva8RXBFnF9x0ZujDbkw9JLJTUmApbIHnSclobrv/5yeWki
FEYP6g6MGeqClU0VONAKMx282ljxKCmn/mUkXhAIqrw/isDO1mhiYgw6fTeeUIc+Ps25F92Zfn5o
D2Zo9550J5wBylXyDSL9940/qoijzY2CxSGC91cUY6375ko7tmEaijqFBRqiMa5JL9omiiq8TyLU
9dNY9dRc1LbAhzAwvohWFFssQ0exSnok1TDZfooPClgajdESdZ/yJXbGoN+wkdjsaIsDEkgqseW9
aEHNfMtbQh0P+6mozooTWUAhzmBUNzdghqPP/URLWyJ9CaMI3DPjl1KtvCEXDeOk9vnhHN4gMQ4i
IeqUrg19PZ5jw0WrzZXeYzhcU9xJRD1iyu/TZV3nW9V5ZYy/KOrGHswReImzr7TbcTjpotp9Xhrm
L+kx/mGsF0NNWmDMYZp6tDtdcVM8p+SesiuuMtvrMcc3DfFGlT9qh8vro17hkjwZrxEpI+Za0fXR
KQs9csnlKdnLwifDy2K0ZebaGDlJh2ZrwMTGV6O817uvuqiu4LJmfOh7t1VliRuqGXqmulFfhl3x
oqmP6OteKsF79WV1B7Xh3+reY7BzqtM3eLJgDJxBpJNSlIe50Z4KeRYo4OUNsmV6h9iYVoaJ9MSm
lXFO2e/KXPUlLdZcSXeO8kROsYbQb9Fl9OtFIiIBkUAZDzI0cqWptKx3LUa3lgNVvYrxaKOav9JP
DJbZWIDNtpMl0gwho5sSTJFHBdRVZnRMndW9rOr0e/+3qtsy4zpmfZbrZQFIZT9o622VCLSCq+Oq
CpYJcC/gisqYkr5gWjQBnb4fLUFmDt6UhbMqGrzIP3vPKOzZO7XWiv0ACjVYJ4yPkjc16OmwXTpP
IrvWROwwvPdCA6wZGDWl2gZ4uRjnnoM+MJq15Xdfoe4Nu/6nifdCEJx503vXyvrt8kZRf/dhozaA
zEZlRV8ZmUQBlVMeh85C3Aivkxh3K12nvbBdk2vNGzjGxS/LosdpBLj1DUT0z5SnIcdoVWMXH9qT
gUzGsJ/2oooNLqgG8kXQmzno2mXMuuprs8tUNGtmK/gFnPXQxM+lMYddLN9dliZX7TdIjBnLxari
DANSOX/TQSTktCI2OhECoyBjlY3t0gOhI4fZOGry18sr4BqWZqqwKk0zZZbRZJDVvozo75Pll0Tu
TD1wNBGBI1/LNyCMT29BBaIWKdrMMKnpBFYpL25CCZ1tk5//oLf7xPREXJVcPd9AMjqArLOW2xM6
QIrlqsquimJyLSkg/VVEggwHy2UpClfIKEKkOkZSKRBjHxRPqw/mm/vIX9HQ2Z+Q3/LTx/z1MiJf
L877xujFArYfVMRBpC0oEop6hzhKsCYRAuMpNFkusq4Agio9Z/pR13eXV8DLCIIi5rwExjekIHmq
iwkAv6PoIsxbl4BtjMbRmDUv0kKRpjOR4FrWkZZQkqIYrFXJNwvvcfWXy0sSiYw5paQhQrqAshAZ
6quN14j14V/9PltTnHR9O40tJCaNCSYueqP6eBmA7zn/bMn7a8gmINKmqC7BvQF/VjyT1c2nY9J4
/SLQXRGK+nfYFUtVZgyUCSHKj0vzoIw/ehX81aLUpQiGcQHZWBm41gKm7mx/Vq3DGJfXmPm5j0vz
/rLcBLr17h42cstGJU/e2Ray4tTjipZMp0QT3Dq5IePZXNjyYdWuVj2jtAB6FTSG5XbLF9w18/K4
iJ5tBGr8njbdrKZyUlvv6almaN+NCWxyb/9OWozhV10umSVlRWnlQ14/tN21kgmExc9QbqTFWLvq
mItUaMD43YueHscTLdZQv41u8j19AuO3S34WXicJvCY/htwAMz7AzHttktEi4heaVx2sUJFddHBK
3+kDjgqrxdQdUcEN/ckPMd0Zki1p0Lp1cSraGFxkpwIlL12RuNkYVu1Du+zX0YsG4XlHTfQSJJMz
GpH8mFsTq5y85Il2FSWh+aTe0reV5loRRFkimbKzu0ersDGuHAs03AHsG7277gkKIstDhOCh2YkG
n4lOc5XxHCk6/skwv+MtXv0wfYFAyZX1ZXlbveQq+4eAtEEQlwvXSI1yY3TL2ii5PUJh03k+2H0c
9JIaVLburYZ52xvTg11977I6qHQjTLPx1k7IP1NmBpdNk6tKJm4keI9BBwHbQNARGVV+JeL139Ux
ORqPMZI9/Ew/kyFvcBjzVKSinIcCOJOnHtEn5mJ00h0dmiQd5b2oRpL/zmOidgqIeK9gS+1NUjtS
0WHqyO8MJ8g2dg+m5FqB+Ug5x44LjTaEdRHcQ2GDygRQpTRMDnp66Vtd8kM7FW9D65oHK+gxFtfT
T2BCLG039kVbyNekDS7jXute1jIMY6F7WD2pQRaW1/EXBwNCguGQHXvZFb0dcw/aDSCzmSSVUjlb
sFBTu4/zNzt+0Gw/TQ2Ra6WJrA9Ox7QUU0GFn4JZxn+byNiAeKw3Zxo3HGbz1MfXqhx7+nBsqisy
YAzQsV6FJPtcT4fSO8dyLMXBRJK/Qbu1kKRaB+hv5p/CTx7XXfEf2iZN4Om45rcBox+zcQJNbKEy
P4ck6/GVNIrXjy0YVPb406Ev/62uRCkPblCxAWREmrWY5V7GALT/cVByAM9jHYZmL8r7c03B0kGc
CeOzZbY4c6ydsa8zOFSnO8zzqVB3arW/7Ll4lTpg7fuDwVZmDtUwzqsNB0oZdSQ38eYXtNXuaj9+
FL5BUrF80ESwM2EOp6PpFjvgpa/ifsJDw+/oosKTcXodo62WzkDAcfQqGkrON+kNHuNK2gLcBUUF
+dGiTDr6Mw6a1yaglcnk2vkmyk7yHeYGj3EhmBur9KifoLJsUpeKE5mbUIpdyUP5YocJE7WPR/md
Knob518KQSFL55Vb4PRmFDKOSFdHHSgVqLmh3iroXq2AVg6r+/ZVVADADXQ3YMyZ66R5lrUDwEBi
XGsnkglqC/+HHM+roXaxsWeznqyioQCU800Opp1ylTxKYH2rXMXDZML3kh5JxHEtWhajLZpcDzkM
G2WT620eda6BEaoCY+N6xY3kGAUZK9QYKuP7NtHqmiLEKJC7N9MF983OEGVJud5jA8acL8hWFosx
A2wwrypyFaMtfyJjcHlJ3EPMtvCfrSuKwcZ8eOBNhzRH1eSA8lwzAe1kH+TWm1kIz2cukoMHV81W
dAcO5G+lkDJwMfSUOOFrV7vmEcxqXpyjoZtWFs6edaxidMk3P0WtDVwpbmAZZR+KYnGsEg/L2nxX
auijPcX20ydkCCJodIqAIBnJ179XZi1IxmLJSLz2tifHqOUxDa8o77Re0F3NX8sfILbrpbAiTGIf
ATRibGv+bHcH9VO5lvNa2IaXsjCKYdAA0axXrR7o5WeqMTa/zxz1+tjoXUHr0+Z5OszKsuvaz91F
NxiMpjVpDTlJwKDRfHervaSm11x1Ae0iaxF72u4nuDoM1H7LtmGhq8VUGb+QJYmuLB0tl7UPanNq
OkGAxN/48+8zrkBN9TQe6UiRaPyuq2Fe3xIR/zz/sN2sgdHiyOnMdc2wBtqWQ7uAq0fIzfYXsAUf
VBDiTJHgnOA67DMi++4Enhba+gHENX4AO40rzYL8FA9AQREBmkc0WCfrclY1btecEtFHC14pKn29
6TRR9zQVPRsTbTEY/zLNmtFHE64dxijdzuo6eMvan8a1fNQH/aYtQXg6EcGzIHevtqBUXzYH7OzU
etJ0Km0eMdzf1Xtkr6MQOJgDc0/ENdo03P+4SkrdbOKcsNiHyGZ2GkfJsErtdg2tsN3pdzWYwnZm
2OxWIeUb7z5AuYP/g8YqRk0cBfMDgEa0tnazxrhOW1QkOsM/9oqAqK53JC5+tpN6r3YO5pn1YYlx
xHrWujHJvWIZQ2teXQw4vDZqzZ1zIkoE8c6y7Qeyt6NuXO00WhGYpofW8oiDpqv+6yTkTuAr8FkQ
jLfE/IQSRTcQxNKmr6vatm6PXsvg8vHFcy7bxTDuUhtrqew7XIb6KLsfc/3bDEavupd+XIYRbSpj
KJWaWdLQQmZqlbm28dgjru4a5CPLK73Ezr1KssC/8E3zLD3GSnL00fRdDCtR5scsN1xDJn6LcgOp
eGzj0yKLWPy4UfxWkkwEmvXSYC4ttqv9Fe9N5F1Lb4zRNoHB4+6yNx8uC1S0b8yhE6VR2w0W0Ebr
oVK/zNq9Pv68DMHVc0WxkTfG/VVmp4UkydAbGNmOyEZ7Hs1r0p2KZW/PAvoO7j5tUJjTbZUto14i
oGjzjdneYOJKgHk/c7PrnOGgG98vr4krtg0ac87Fg1aVSgG0tMaYqXs98bVW0JzBo2wwaDRtGoj8
bEzM+ts/gxOq7EkConXtFueBN59KTASZ0VO+Rx7Mr59GUAlbAvvir+uMyShfaTvz1GXAXFsNLVbT
tZHNQa5Nu8vi46sE5qgpJsbU2WyVwWqWcjPauJV08QNqh9yRlO6UfdEWwRnHX84Zh3EXGQaiDvKA
5UjRcc6eUnLI6vDyUuhPfDjUaM7XMVQkuXRGYnWdx3i2aGh5V5m6qzU/NJqI31aEwRipmegZjKjF
W69yK+WPwnidux2agdZcnU7QYIkSxzXNMmNC03FtXEnd0zI9qdZrLX27LCn6lR8ktUFhNkPKQT1u
mUBp4yHMjP1Uncq8dsvlZZJFXKvcFaF6xaR1QYb5/sS1iW3QajQvOeXRiJMu8brKybxUH2ZMB4wT
v4smx728Nh6BG/Zf01RZV6HPbJRYKzFiKTp3LjuUDzRjofjtfRaavukaR3tywa7hTn7s9QkOeU/U
QcOFxysW1ooNxFQmJpZQI6OblWqirzwjpcT+koDHTfKIBQYKmumirLr9Ff17uCIicibukYUyLDCu
o8Xa0djADhO0ramkhVGUrwul66j9Uh60HWU7L3bGD4GoeansDRob2DlygZF1GWKA0Xiog/01cg3J
cYyCKPExYPsyGM/ytliMXIc1TVEkgpXV1U7Rb3vh5BoRABOcVUmHODXBYsjb4tlHVKJoqIDBE4A3
FJirRtvUbe/ymnh2uF0TE6ph6K08mzPWVBbdjqjO0TQWzzIqVzPSW7EpcsuIYYgwD/yF/xnv5ShS
ZbfyQLUjv5Gvh2tzZ4TOFbrj0dHdI63tFqtrXiUBHv9FbKlc8ToaatkNyhXBerbY0sZcKQlay2SM
PpV9rfxE/ARr/wNAP2DjaLqiwBirEQATAoHlK8p7s1iUMeRu2AaDCQQwEnmp1QEYmtYbgdSDROG+
VNpBP1bWULok1a/XuasEga9IdMzBZi8RmCGdHqLr1lBu2l1pmF8vayLXcWDGm24ouolpciyXoDyv
nd22wNB3S0DZC2ZMig1JQGk8+hfthwCOajZ7Am3g2BqgqQTzm2l3yLAcKGXIjDHfSkhL6Wgh3bLv
xqAR+UZeBLKFZBxI1uSdPJdYYatct2nqNl3uppIoWyVCYbwI6Qcnw3RGJMRoB+qT1r5NsSgzLsJg
3Ea0ZGkb05V0q+PLyXjU5cRvI0MQsvGUfSswxqCqFINP0XUHldCepvhnuoaS/pKsh77+l0CMVbV2
YRvjhPWs85WqgWeoqrypCu3lpUslgS2JFJ0tC5IInhQSC6v6HRrgJdSPrymXbBk6vrDmQ7RVjMeN
SLqOKMunZjWfQhCeXpdH8Hg/T6cyXK4etckVlQ1zyz6228Zcv7LOMceEADI7EbRCzQc8a7x2exIo
v8wwR3+hqIhTKFLmClb3YBuaGyBOnhJSspXM7/a/RYohdqIN5HnDzfrYOqFSc3K77oFGMNAlL0Fy
XDig8/JxcSEB+a76nR2MdWgI01gCn8VyoaCvyDANqqZ9oOG1qL/Oaw/z5nykoL3oZXoRFdPwIuft
QhlXYmjtjEgdmmrbN9nyC1SsrjzdOdLhsi8WyZPxJiiQTTCstMUFerLfDMfw7LwXnC58T4Jxk2C/
1JWPhJ6SkZlNgdBKrp/HbtdLuWetmK4ZX2Hc2O7ycvgWd8Zi1L/LSwnd5cAypjCVfuijVwodMF9k
ZwxG4eOUpHY/AkOv7kble9nsL6+Bm3BADcB/BfaBwjM1OjmRAYCL4PfoWg4qv9wtlWcfwFDrRV9B
Gobbi+jZmr8sS1M1XUadCFtghDFJZjbWyBwW0eyjV+9orp1gd0QQTChjSoU0lgmSXMiy/FNa5GpN
bIGD4CvAeRWMy11Sq5lzWsczgg4EhDHWARPbvc9skKIroJjApVZn62lStbCq3qKRu+FWp9lPPEIH
u61wR28zJlxMB3tf7eoXASw1+Q9h0waWcQkQXu30v693aHI9gTjhYX3oMSS8DG1LfJTw7nf6Bo5x
DVa8/AduMJIiBA+KsjNiPXXjZc4CE+OU91nTKvd1pw1e1naWh8ZOUW6eqzEKfXLFbRYjLxhbqyOk
Ejv4Qh+jhXa5UdyafXsvEKsAgy26kaTURr27iveXMQ7mjoRLrwXrnD44hfI6gs/GS/vxB7HIz9Eu
wzYuXrPqBXPp/b7rBddc/mF6Xq/BhqnpMKvxgG8pDuSQBjGoetYHkNx5lJa9rf3LS+eeMRs0RqEM
MJy2yKXgTGtUVy0av8Q4TBODlssuuIzEvXzirem/G8nWxEjrpJOSvt4ZbqG6lCZdnV0591HC2FwN
Plj89nHlZaAoXA6oKhTxiVE9+WA6GGGJnBoKuD7wz82mNuQpHqB8ddcdpt14NYTTqRBSwXO9zwaG
OX6MKjP7hna09G04jbhKYSkzBsFdFib9lUuLYYxC6fqeLDMWky54DHP69MYZ1l1j3ZhW5TnoYnQb
hYiuHVwrUXV0u6iWpRhsuZiN/Miw9nCsMSmupTYOhqgQrIu/SWh3d1Q8wH/g78mMmoxNjoo0FMvc
SFif5bwVcmF7czrcT12FyWWTfXBKEc89FxcexgKDpW5DOyDvTe5gzFat07KRhumUTi/fUS4aBCqi
c12Ew5hbqkw2yQhw6IBvOjszDfQ74iJBGKgH+vyaHOsXDeX1SMCI3pe4pYX6ZpGMN1/Bxwz6KoDT
+nP7qOwJiij0sDrC6gT7yDf2DRbVpY1AMcbckaX0Has5kUN1wBhEH5SIXn6iYxDpTd8AK01LhIcW
1zQ0nMiKAva+DzQ8uQV/Nk8zLiPO45w/6HiWHOavc3aQ1x8pMd3Lhsg19zMay73TF1XW67SYV47j
F1VWw7JeQtuuBZVCfL2xVR3TwGEZLFNNoae2PeHdAfpJDv2O7GlBu3iOhQiGcV45zoIqoVkZdA7v
frOs0xkrQjPgxhXo1fzvcuh3bLTDGXT0+kvAqU5aSGe5RPv2QKeqiCp2+ZfhMxJbYjXovWqrNhJ2
dJpLGcyn/Ej2Kzj9QEWGmyIe8fbCobXUiD845w0m40yaFJegFFSSOGmmgI5Aj3z1xxQm+zy0H0Q0
6FwFBNmOjZI0U/vAuAMRZ5JNPUqqlx4GWnjgZDnkIxF0InGtagPDxO2TltjxmuNVI3WsIEvBBErm
6yWb/XqqH+JZctx8ILPAi9BI/YMgN6BMJN+lNe5ZBUCToQhMp3Fz8650CnfBu0krP1+2ZB4BpKEb
hq4i9Qh5sslxvViSsgALn98Xc4AyA9ltc2VH+vmfRFYhWnKb5f0RtftHfUhELebcs3UDzlheuw55
NrT06tWWnl121+kg6pkXQTBGp+VxLbULriwO+Pnc2BoPWb98ohzwLEM8xf5t2JIpxWSid6/BOcXj
E7FEr3vcRZgoI8PQLrzwsY3eRrZ08pIl2CTyYBsnQ/1U+L0BYE7oXO3XpWkAkP9awP5UhZFvNm5W
vJNXxr6o0pB/KFsmfau04Q5ZXouZDEO5Gsi+gOOnoWRTgXWD2rk5qDE0SFTxz5UeNBsPyyj/+NAX
heoByZrxjuYT/Vc53/TKg8CGaAjxwWI3AIwak1HWUuTUG+Qt1pBOxJv31oMRoCEK1J8xmKYExy//
trQBZJRa1bqitiwARo0X76tQntzlWzL52rH2p/2cubUotHnPL15YI5ub6c0o1uY8xo59RVdBtKuP
mT/uyW35JTq1jktHH+OF97X6Mgf0zVC0h1yHf14xm3mgc7XbFJWQ/lJflfazhXuTLrBifvppg8EY
wdQ1Zt3SbdRHX15c+1ghce0EdISCTbzpK12j5LeC7AY3+tigMvGp3ebWqDgU9T9BeH54n9IdXFZS
7pUXT+Oqahma/aGNDoVrehspUeNb9hwsCLSJM7lTCmrGH5eBuMfXBog5MyWjyNolxXoSK3NLsFjj
hXX8p62/taAOvQzFtwPHRFmXhcsZAu+/HW9cLmUnlcAy73GzDmrQCZpuhMQ0HWYgJBTk+pENGv33
TfxmpvJU9T3QpiO9x4OdEc2PoAVXf0SK2zzT0DTuBUsUYVK72GDqk54Y00KlWZ6c7EVK7/6lCJnt
QnNq6pAKAM7gIir1530RSoGRw6Jrv0zcz4wrMXCM/dkzJrzRbFC89RSQTuBDRdl1tKt8yiyjH4jb
Pcee7KJK+7UMRTdBvgWcgRkvPSmN2dRUMZvlRteOuhK7qurNogdXvhvZLJBxzm2FaqlRA07pXtGH
oTxIwpW41b730WLtdT9jXJs+dSKcQdnnIQcXXMuaAarer2G6p7U31d65p5NLMFVpJ1AaalfsYQAe
T9nRUUGH+jkm1i/1WjZBBYhEvePWN0047/+PtCtbkttWll/ECJIgCfKVS2+zbxpJLwyNbXHfd379
TYx91BQGbsQdh+WniWB2AYUCUKjKTN+c27R1nYfIQ5brtZEtPlH8RwrGJMhkmcaHJkRDLcCrGGY4
YtHkSiP1VaQ5u2WQEZiJYSwMJCrtdeTtuOWGK2edDzAs0771eu5Gzn4yJbdaGQbnh4vTKLq+4qzl
VHeFXeLd1zc1qReKp+hsCeeFljJC6TIHSnzNFAU1t7qZ5v18qr80u3LfvPa9f9kpJGbxHjgaijkZ
7EwSVfqNo6T7RS0e51rGqSRaxeg+/98M8TmrqIV6Z6TgINAaOo45VwqxXcvwlPLlsjnC7oQtEHca
SFHsVtorgCBYBtaCxmsMV1v85D0nvRw61KN84glni8jtZquVkDK1MWWGvifDX3O3q4dKEihkw8ft
YdqYNxCSAYZdVY3rLFBOADnzMKA6idqy4jKZS7C/bzavEPIJU8F80LCDqau9cYFdspOpDITbwKZ2
1VZw/aKMYkgeO6ctPLOpIr+zP6H5Z26nh4sNxazXZVHCGqqD/pS6DVgloj/+o9dxwQEs20mYTQBh
MgIEYu7L5I0nnOxRQbm8DW73qZ1jaxYXKBIax7ALiIxfQUPtX/+a7PtAB43TdNAkxw3JZPGlk6Mz
1pbZAKwpvtTzHc2vqvr18hDKILi9SdcqHAhZeK1ayGgmbhvtkuHnZQzJKuKpcBNVbUJbZWM23s6p
5kYRMrrm7UoTyU7LpvvjRvsr2vF16sNazdbUwLnDCjX3kF66pRF5nNQ/qzB+jvNIEsNFp82NLxAu
OgxmCS6FAXYZbeSvhu4t6SBpkxCe2bcYXFCIpiyP2wgmjTtWT1I+EYqzEeMNq/fgt5CmGoT+oKmG
ivJL6AXz7zfWZKV6rcGmv7V80139Vl4ZLngh2dOiV71RiYVC59gAcgGp1lNN600AJgVIBZ2fvWG5
WVj5pAwlwVyYRjE3UFxIspc1qnPmh6zhfj5mgXNLbpjiSLFbZSV+wqTyFowLTWQYEicHH+97aFqv
QbqKOiD63XI1HPnUq9CT1c7KZo6LTGumqT2OezjC5Oifi4lfFrdS2jexP57HkH/LIFMVDZoDFOXA
mgLXQ+F1O3Nv4h4iFzoTrmf0jhMQhlqQ+eG2eMIYz5MBeS8D6lFFtqPK1yq9TghIbFV/GmQOwub/
Q/jYwHHrOYkpetVivDhMBXGXFLHqULR3ev1k5m+XI+K/DOPZMm5ZK/1o1tRilu3rZ+JDiGG+TvDe
BT3PgI5BJnvC/xd3PANyyyxVkshWQrw3RF/yY/ncoRP/Hz0NdulRfLmEqHhhnxH51ZYMPbocYOKq
finISckbV41ttx1tybqWTRu30qqSrqnKsqPTekcWkP2DbBVzNtWe0hfe5YkTL7KzUdwi6+ckr5MZ
LmLV1yVkpqJdKutglEDwr1E1ZKWnhpXaReP1FB7oegjtb//JCr79JOmmxMgjWGEvd1F2bzfPeOK6
DMEG4uNaQp4JzFro5eMvHnnbaWnZ4E3N0rvejXP7EJtr0DXdQS8Hy4N+6a01p3e1KTFN7HVnXB2/
a3OI1kyjLqeYPXVZ6d6w9c4tDOuH1RC3qjTJ/i+eqTMWF57meohGzcCaqqAaOCRuWriaIjniCs8Y
eM/93zhyMSkKtZJShpHXh1xv0XYcB5dnSjZizMrNiJnoj4oTCoSSvo3p6GkxblLhvbJ+/QSOrrLn
CwPMSLz0zVrp42T2NXYO7a90xvenfWqBHaz/eRlHOGJnHH6HykwnBokK1k+sKn7lpIGhfSrvsYHg
Ds1abUStWcCUotoP4V/htFuWx8tWCFvEzA0G58hkWeOBxDCDFRJrMZj8MwP6IqCT3s8/VVASOffx
A4rLgng/HWRsQUKf2IBznj3pRRJ1DgxM0cBCH/LiZwnaFiJrmRU98W9t5Jx7UGgdORGL3OjAm4/R
qcbJFs0kgS15mRbvtxuDOCePFidpjeZ9NP8mumAp1HDHsrbLlezqK0Vjw7tZUjahaxkCDtmkAbOH
WozedV4GlGDiHCMtrZc5PLfRRjkZW7MGGogqj/pkefGQPV/2Rpk/cFssmSBHn3eAmK1DWfsLLnAx
2dHh4TKMMBlsIpGI7mm0UOt8CUs7KfMKBcK/6xp7CHQnByaelhzNm2Vn7fq9c5TWmTBf/rBTbTA5
29a8WGjSYjMMb1iJbr2LgsIzUH1ku8a1epA6h3i6zjZyR4gkUsMU9NlsYVun93y3Hz5bwGPyX9Vd
tKOSyROf/c4W8icKp+rNbiVAHHcV3hDmQ3TV/KV4iUf3ZTBnOP3JskzidOAGkouQ2VLbkVlhULW7
HsIxReCEnnFEANtPR8amhjqNy64j3Is3gFy4tIlhxDhs4tQEjhLHeVb1xO1WyWYsvkFuULi42Gi1
gv9gFrtBEj8JzMIN0QDHKFHIp3pJNqvBYp60CSOgeshGyjyT1SWx7Naaeu0BZWQsRj5Yt62sc1Fq
Hxcmx7WcO/TNAGJv7VGVdCqviiNLpsnfB2UTxsfIMl8igzU9lfa+CL84xi6Oni77xL+YQ00UkTk6
6yf9fQCLck0chx0GR4SS8T45Mf003TegzjVI/E8cIc9QXBTJmmRWyxFds72Kmcrf2vSgJK0bIlN8
2SjxuJ2BuPBhrhE4lAiAzAGPf8p0jOvOnaVFOsJLFR6//xk6PvW4LJqmmwVgVhuad8Nzo93C8V0y
H81I9jAtGTvCBYuwQEmaNQCrMK96dRcSDbQtd47sqV0YeAkolNA2guZ3vucfFNlgATHgDUv4muoQ
A7El5xnh1GwAuPUKTr201h0ArAP4TMObJr4N6SqZf+HEIJrhEE1gA393WxVw28WsWJE6N86INqnZ
LYuffbNriIyMUHyO2WBxQdXIabHmLBywnj0N4c4mruGvHit7Tm9kLYIyy7jgmrakhG4MLJsQdYp7
Gt7T/s6i+0wPPrGENmZx80TNFrUrCoDKubnSzMwbk+VLJuVyFF6BNzDMXTbhO04HQ59Yr7m23i5D
oJAXc/5DMa5a5XawLZ/KDu1i9zt7BhdRSZblqjVjGVnVfVj+yMIfpWyKZBBcQK2SlA5QbQQEiR6M
KPeqHnUdpJaSbcl8gQunaTuFica2vtI5KCRB6c33PLlb4ttM1lcsDD6bWeLi6VyqjQn+Q5zV13sl
eTQS4q5l7HYoafpPXke5sketV8e4ceAOa/OQkGo3Nrf1PPiXQcQHr7M5lIulNDbWBdq1QHFc3HSu
yQEseHnoOd9XL3R1F3HPcmSgkjGkXJxQk7GrLSh2IE6MfnYgYH7Fe683TG4PnvP4UH53/jRBHXeU
GCv2Emo7KMZFwyhPZJKkeuSsDeaOPf8NtyjFoS4KCd/yV7DY1+hmZqyzVe2T8eg8X8YWm/wLmt8f
+2qcwuw91tugsP/e0DeSXRmO5I2bRaIPdxNyRuFmczXicnJC7CgqaiRDdNNJiviE3zcMEFhiI4Ek
MReimhHtw0uDe75mWW6ZxK+mkUk2ReEcbSC4qFSX6EFy2JWuWg/59KVHnweesIZxH+ay7jGZNVx0
yrU8zIyywtFIWfcj0YI+crzL0y6kOcbW+2vEuMC09muP8wUwen/0DQ/8+l4Lkacb8jAG6YEdlPtv
5Y36eBlWuJVsULkglRJw9iQmUFP0+2kH670NSD3I9FGF4R1dMeDqJyzvx+3AU1ShBCFB2dA4nIwY
LIoWyn9fLpsixDA1tCEQEBDpH4qzY3QYUVogQMUvynKt0r2W7/8bBBeOIgWpRlUpsUs11wPoXZz5
KC8NkdnBjRV0AMxIybB0HCgM6iHoSZofUSVTRBW69Ga02N83ZwhnjGJ9SDDxVnRTVYPbT7ISl3e5
5Q8xZgPBDN1AxHpuKZUDCJaEe/fozDetE55pzCt6a5cgTCBe5FV+OqFW+b3rzLmOK68+Qd7F67/9
t7njwsXoVOZotpi7tT6aVRCmu05Gny8bUy5MdENhZQ4eJ/xS1Xyr6K6jrD1ctuJdpuXSoHJhYnQw
qiM0DHCRHn3WvhShh68O3tuYLJC8T34ZlLj3etqT6UJ63S89mSTre/Xdpd/ABY0OjZhFVuA36PgN
JnhF4l17gNICbnK3mTft0kcTlProBU3T4LL54ovD2ad45p5xWNTIUQHNqrTJITxWqQ8H81FDcIP6
fikpgTgsbwC5jTIblBQKSIgqLCz3aJGInxhpi3o/ew6a04a3DJX+MjEi2Qi/D8Nm6VTGake2A1Ry
hzr/Yw35Edun3zvi7gd/eZ9i4hIXpE+Xx1cSe/hC7mGai95egJv3h3ECnep6ag1J7ZHwgLMZUS7y
qK2d2KENDLt8VPTD0vmWeeplFTtST+GiTwSulEKrEX26QPXUAGH00B5GT99Vu/xGdkMSZ0I3RnHR
pbCouvYq0OIj80v9ZT3Y1/lP1mea3pJgwl3DvzxVkmDz7kIbFxl0ratMDSthWIK2eW1GyTRJPZ+L
NN2YFIrK9tPGdOfdijPJesWaP5c/1XuyZ0f+8ru8JUl4IEF9H1XRGumYFhdb5nit+pw97jPKIu3g
BIw+UD9IS6fFnv4L58OladJtWrPHvPbrAAcxULawvhVeMUHabPJ1fzloqTtLxlQGygWTGTQHNGFp
jzXLMrdE5hyvHd19pNqqZCGLr2vnceRvTmlVJXn8XuGyV/5g5YT2ff7WnyyXsXUkmadLHsLEq/o8
nvypJcu7FIrTeISt1eeiyWIXBLL5Vax294MDpeHLzv8vznmG44JItbR6NKa487IEbBK55DBftfhf
/TOBoBkOFXeKb9R4wpTgshPex63vjMtFlS7PwSLI3qu6gLq6x3QncGDB46IF2XrpCxK7uV9C46JK
O9lz5zQY1L9rn7WrZG9iOWR3srYucTCxUQ+omxYIED6cXNImLzQMp5KFcQCae8fTMmuV3HHE7n9G
4SKK1rcDqEmBUnbzLmpyOL/6YNrxZwr7oW9l6Cg0tAjf1NhXNgGlCg7QSmSaQRvn31Ynt14HO88f
PuMOGyhugoZQaaqCHXH/KaK8Ux6NI1PayQOquLLmC2GTMEhsf1nGTVPUDsk8NYCbx70WKu6oXJPh
Z1veDuBzpd/S9ZSjdkhiI1u5H5xwA8rN2lSZS62wq/zfhZvrVXIT96CTZVESr5hvmuzFTRy7Nojc
HkDMdY1Thjjjje9dGNGnt9O3zmcFlRYYFSTBUrjnnPH4Q+VkKlTJK+D9r/WP8RsgES0JHkL338Bw
0d9p0mUZWJ1KP+rQE/qamIdklhEeMxe4MFv8ybFs1lAHkw62GOV7Vhi+jgqP3AnocueEsqghM4iL
+dSIhlphyYM6v86b11K/CaVPzBLvez94bY85oTqnNAQGExIpHjuXvGX73mUBF9w2ivS5TeZ875UE
G8CuRpXPCprTd2fI/fXVfOxfmSwZpEgReVPjP66v961uAxiu7UrWARYu8XsTMeTB3tYW9Th/szVH
u1qm4iw+G288kYsjSpKX88ImzjngZIdGsX2xJ4uv7VG2slNXaaOacHvZ4HEhxOoNp1pW4K3aG3Tr
nOXrf4tR7zVPmzHs1xCiIhMAwht2SwMzWQqRnvAwe2sABpHQl3EnSyziu6zMhDp2V+AcEK+38fo2
S1+YxWvLRIoWTOLGByr2SE1WGsY4KjIi7+zQZC7pvJC43YTyitVjdVpt5CmTW49HyWAKj3LWGZrZ
vhlMQ0kLG+Q5uAReo/caFARJEPsI+amKqF9/oafeiwOSulopO9UJzzsbZDYoG+TEgXhrrcNoq39T
ta8g60+VhxyKseYV0aIArOm9jPpCZiy3g+N5PdMWRnOpwfdTAhn4fDeDEDjNTYl1MiRu0VWrhm+C
RdyvlNfUan3LWdwKGuSt/iSZQLFznieQW24Dmirn1oRN8RGvq6OroWsu9OuDysSX2M42oGrs+TKo
zDp+z8ZDu0YZeY+i7PrxPk1wkcp7yOZ8pqvj7CI8/wE42Jc+7DGKevraq6lLjSSYVhz5ExnZx79E
yV/DyHfX5k2vR60Gk1iVjAViWftPsLH7jBUAtXavl8dPPGdMeQHDRPDs9LvrZ2U/1JlqsfvTXL1l
rfZtmUdVMkls4j8cDigahS3UWDiQ6fsdBLr0cxcbJlIvdATdXXkoK3JoJ9Othjh2KwLGiL6SdbYJ
LduAct6YW1MeEaZUnxLjONHyZWk0aUGB8JhAkfbXUX+BQeQiB6WxXfQOhq9aQC4fs2vZi+3rvaf/
wQ6NyCrLDuNCh98gsr9vYpUTqTgpMHnPpc+9WO/BS2e6HfIH7SI7EMuguGmDRHi8rAqgVLN2UXTs
z8qLov5oxllChS32j/MoclNV0HFMWqYRrmoP7RK5xly7Jhbz9KMyc7ccau+y0wsNQwuOg05y6FXw
K6wvx6TRTQX1OcrkO+nOHg7FtHiLI7mnCV3Q0W0LUEjS8bkyMpJIL5k2nDXe5flpGCR5HTYBH9bV
5vvcuMWjUaZmhu8rg2K5dTZepxryxVpyNTRL49qFKQnxMoO4aOsYXeFMNERoyodub6AfIjCVVkYv
J7wXgelIZZrNWFbcoqqmoR5mW4eLn6IDoy4z33kJZfcicTXdBodbSuh6GfVwBk46kKxz25bmNxax
pjhYQAmMfrp+VDJ37BQ0FTvLbKxQRpym2LXiiX7rzC5ygst+KR5ehxKKq7aN8q3f1/ZUznWk6ATJ
wWLwQwO9Ht0cfY4awDmjsF+xiSBpWeVTiGpu33wyTlASSyDrlHjLH+rO9Lonxf/UdW2Dx01nb4S9
WjLB5bnYjfZzNwRlKskCygaOm8lY6xzFwnuJv4Y7M3v6lMoG1vCvieEioW7mTYusDr5v9Oq+L+zQ
zWszD7AMZFKMbDQ+rukzFLembS0yzInNjr2G/qxPexXnbaP7TCEGJC+gKemgFAKyOb87AXqK9Qps
Gzhs03U/TbiMJWvzGRbjLQjLam48Lcsg0TDXGhJv0T6fID4R/3V5wYgixRaAWzBN0Y1gh4YVqn7K
iswFSYg7oOk7Iz4dU2+xT5X+4zKkMBm2xeSWz4Dl0xs6MIfZ/I6sInVJmXt59dZO+vfQcjzCTFX7
8S039T8ug4ucY4vNLaXC1CtnbjCgSqO+llq0G8kSxLWss0m0nLYw3HJCapHYkQ6YvLzRw0cQx0ky
X6INfwvAradKyx1nyTGGZhxE2Y0VW74xHGL9AYJz3ihTHBZ2YVgqq5FFZZWp8p1anW6pwzIhrq53
8+5dISrQJ1frQcE8e9F9hCKAVN/JXlPFo/gLle/b0vMEqpQTRjFDylml+rEMS8kBQ3hX2FjmcMtY
a0hSOhosy77AETyQoVQvEd5q89sEr6gvhuxQ/S/efzaKW9IjHj+WlFFns5xl/xQFmVddK6f+RkZi
KjqjWRrT5rEtUIfynTOJZc3GYuFM2JAIuloHPfxLs8BKMEoqxoRLaoPDxdsCRa1Nk1LgqNWNGiHR
V1k3y1j4l1eu0Bk2MNzJSW9Qqd0tgEnKV5t8KafD5e9LhotviTHbinZGiO/jBPENNHa+pTU3OLq4
Q2p5l6GEqUpLY/y/aGSHriYXhWajtZye2Kw2gboRNELXQwtKBRQ+BYUP/n9JzaB4hs5wXDRC0bEy
9paDYFGj4COGEmXj3DVlJRlBYfED6gZRnEhZdz5ffIndaqxTI21952n6En5R3tJdf8jv7GMJovZ+
9axd9dQPvuOP3y4PqNBAqE84FFRaOnjaf98m46xBze4Cdfc6PNnpfqhKt2lmScgVklOjSO0XCvPQ
zWZckjWEsDDMS75MQV673/NdhEye17vTrjv2jxGYqemRFUQNkpEV+j5YxiGHiJdhg6+Q67VWL828
aH2lvLGVU2EcL4+f6BpkGYYBKU8VGpj8KyK4De3ImmAZUhluY1/jUOAlMcrk6j/1sJV5vyhZuEXj
AkaXaGnTFEBTT+OxeykwgOxVoLjrJH4vHLaNWVzImEqny2MGFFv9VWSM13rZ7C6PnNDzDAo1bAjj
YW64lRzjJowbPmQq26QIXZpCxqOht2Noy566ZEDcGiaFbbV9WsIF1mRP2uaUqpav0+Hxsj3iITvb
w50rFoiYN2YFTzPz5drOyl2tgYTlv2Fw8x+XukLbGWNm0drFPdHVZFQD4gALwUBKMSfE5lUDzSUK
6y7Bvb4L6mOKjDcKzjKPQHTltnX7G8WXJrKES8gEFS/KZPF+zacBQX/eT/qMENRMEKaYzENuHdu+
9u259EpV1vIj9AbEAx3tPlQ3eHWToVf7Olnh2aO1gmuAuBa4QrM4kixVMYwNz4b+kmrz6ZeGZGne
W9AT6qGb7VStG1l3FShQL/uDsAYL1MK/YDiH6K2m+1u2qAsgn6kGjPBxpC4NGDUOmy87/VQWcIvJ
xQaqqt1gM+32cd2FQ3arlE9pHYHEU0ZAKqx42SDxL06QMK7IOC7IleV4ETIh66rOe4oWujvNI6jz
BAuKfpvtcs/+nJf8Glf+imrbodrOjLp7ml7oELmhghpuydYrDBjnuXsve91sirWjT21nYBzNePSs
Lj821vp82T9kENzunuBVK6w0mFFmdAcligBZwf1lCGEmaztJ7DdszMjmqDYbhhGVV/ae+M0eaurL
oTqWAfpjqGS/ZQ7Npyi2aNyuYbfTmDUKBq2sarfHabkcglp9GOafa/dtJE+XjZOsYp3bOsZ5gRIS
UwXrhyACIeKCPpjw52UMccS1kcXXoCjgaHzKcSmKfEwzlg45xpDoCfKd7at3q4qq4sXX3fR7GEu2
XvFNagPJ2VWnmZVDhxwvgMsuUr6ionKO0DMMDu9xChR18NMEBEqWZO7ErrKB5bbIaUCHjFqzq/e7
UnPjRQGr7tL99CStI2Ou/cFRNlhcZAwznWYzm7ouYJX4ObZjnJZmb/HTq2KX79c/JdPIrruXALmw
qLdqmzgrAJPhmqSgJcc516w038A9kmYnE1I6cd4EXbyv407yiCHzIf6+HxtDXUwsqdEFM6pWsyCb
jk7QB/Gh8mtP1bxRxskmDC3n8eVv/46TZ2aFu4Nvkv7WTlFOasjY7MS72waDu/Bbfbi0UwKMybMh
w5L7muq26ERymXhVsStB7Yl+SckZS4rKBc12LXBFY17K3kDb3bpDuf/OSF3DtVz6U3fbvaxV6F8W
hmkRClECHLw4yBIvpEqxTogzevp1Ms0rLW9eUqW/7spuP0E6ty/ix0mPd+Dn3Le5Jjntv59GPvru
GZ+L4QUFmZnFxEZYxZHS+t2DioxOuhsP5WEMoOGDvKYKkaTlVbZO30PoJWguoNPVSWfVHhn07Ju6
i24DRshtuKnvULfYO4HhjuCEaE9xMPUuWEtQr1PinoiOp6OsxEW8jtAJDjEjXExUPr3QFtq6jBWe
ZcZde2RN2vNhdI2nv7u0c0+mEMLi7AfjN3BcHDYycAxOLKfq4DXaN9PyaEDppS7T60ydZE9bMjAu
+o7dgBfJGLblfRzM3f0yftNJ5CrZH5cjoXDT3BjFRd4Vqn3QFQDOrN5r3VNZ36vk5f8PQVnhLnj3
NQqFO4zr5syRl2U/RyOcJiKnbribspdWFnxEo0VV9ggIji3UDnDhfKha1S5RLe9b7bURH3VTD8J8
cvVRsm+IRmuDw/e+RmvYzamDpVda5sG2yeKOKFXP9dyUxTU2KLyzUc3BUxLLVOh8qodUlVOnJTvM
QMa3v8+C/qA+oXvqmuWgoyfyfHmORNe6LRwXUwy70JuW3YDyBbJM0DXtW/VVUdBQTJo9ipMlcMJx
JFDrwozh+Za/t5YqLnx0QmKw7DUITOwi+0e8HC6bxH7yhxFErgfP9uCLsHnJdpopaFK2sZ+bsZ8q
lTuiifA/Ibwf3DaOHecJjaIRqVQyo3XUzQlpM3fV815SUiQMdPRsyvuOtAFCU+BSJyDN9K3MjZ+T
Q3Iy0sDxotEloFRNIaiiyh5ehCuK1TwgeUvxj4s/86qk9mo7KNFqn6fsftUenGinJp+ohKcQ2nF0
PC8Sna+vcJxByUwDZQJ6/UirIC4O9ShxNYEhNkVRBSMMQXDguU9oG1vgi0lKpBDeiuWoGvdR+zyM
kndl0SHdtlVkYcDVihYFXh4LvSVWYdopFCqUxDeXG1M9ainY4Nt9ri+eZj5kxl+rLeuxEqwjoNpY
LOiMMFS+iz1WrBJRMUfBTZQ/9ch2R0bjzpm0BFiwln7DYYO8ccBwJVPf2sBplNCriuowD+jGtq39
Ghp7NU33BJTtKoVeqINy+Kz7RiFbqpjPYzsFl9ecaC389lM4x4RWgWoWY1GiLwq1g366o6lHA+WB
kedRv775RFHCb3jcBmnSpGirGXhG3LTuaBEwchiPpiFjR5NNJbeFrUVpKdqKIa7b9HHAE3UHCbmm
niQxS7QcNh7zoa0M3I16wjxGj5LOU0HUpKtR7ylL6Ybm///FDHsgZCaRoFTho9xUUWLG+mrWpR87
Rye7GemVlMNEOGoG8oMsOwg6UPb3jWOuq6lWhdVCGYO+hNlV7NyOsp56scdtMDjnr7o6nU0dGNGX
+prpn85u5oXoH0PtduFPVzKPE+zFbMv6ZRM3bKs960PPbFLUn2p2HOqgmyiqcLsgVyUUFaIH79+w
OO+uwbebKiqwyJN+0j3i4/I0udZTuFvBAth76UP6oskyC8JosjGQc/XODotoQKu7b92sOzUwr1Jf
8Zb7NmC3hfA22X2iFBJWokadQN4R2wB3ArWqWCWqWsJLOr9dDk6GErggkrWdC5fWBoWZvfFFMhah
0TsV5k3rAwVkpRDOgkqfO8ioEUSP+b/Zw3l9PDsqeF6xsNY7ZHVP5FC//bF6zbPuQkMzuBxwxSvs
PHac9yfKkK6Ggvhn9Y+K8d2O9pn9ieKE3+zhPD5WjSwboS7hGw9IHYCtbkS20LfcyUdCZN9SiUli
/zubxDl9M4RaVNtwhzZtX9aMfq/bVuLjslHjXJxG8wCtFECU01ViXznNG50k0VXEk7sdNT7hPqpD
OM4VRm1q3QWdOaiU7hGZDLc6sjq98SdB2oXx/eVf5ax/kjHkc+66FqYtyyn5FPw/yat0nxcHwV9z
xOfbu6Em8ZphACl5DLM9zR9s5y+qla5ty5Jj4iAIjUnIdmvE+aDcXVlZk9VhV/pLiySgi1yKP19Z
x/DAqAxAEb+3X6GN5V1eV0IDLRTVEdXGAZjPIiECopuEgaoh5Frzq5QcY8dvrYdCpq4j3sA2UFxg
yopmcuK+R5CHrrzuMRU1FP32B8NvjuO+rzxZwazQ+zeA7O+bSFjo5hKi9670NWP2i6nYOcsNhCgl
IyhCgRQ6CgXwAoomJG6Ngcu9x8nfKnww9bldfuuss5crj5enSZTywvn6F4rJXvk3tqxFZC1ZSQtc
xEvdZco3zl3+rAYl2rg05L3ag7ZncqTLDl2uu+i6OEI7wY/u2hvZqArncftTuBquGJSK7dDgpxQ/
mQJF+QRZDa8DuUh5q7v1XnYOEeVWIQCps+J3G8uDfxYdkjIvLc0skFu1H2a/v2+82Mdr5V1yTwJG
+CR7LxJubFtELjJXjVXkS4EpHXfKIbyxT8UprN3u6xyMt/KjvdRAzoNaiGBCQsEowNU7+rrHujKy
FxC3nZw9ylxRoSRb9KIjwsY+PmSXU6TVZcRGFGXkPUG1nw0tw/nG7mT3UVF83iJxvrKSOe6gtFb4
yeLW1xAm80DooHjkhvXnz0jRZjupf7LZ4TIuW3/hYzYeGOLVytjsfcXMHaIThW5PFCjegNMJulNP
8UPotp5ylHqqLkRGRt4yTMf+oN0T1iledDQgt2AnVtzS714UqLPkt2WQ7GTKlMK4AzXx/4FxJ6LC
xtMvtAkKv+keGzUg4XWsHy5HHfHsnSG4A5Fq510cgoPUz5yn2dyvxdPl74v98Px9bp3prWH1Mxab
H3VNYA7E70zDdxTjfl773WUo4e7qbIaLW2TULBFCI9hiuvbDEugvFWrJwp0N/VXIAfnjPpE2EkjM
4x/YjL7rVZUFStv8as0v0/QcVjerKuUwkbgd/6w2JHFYtBTDaL8TqHff7XvcDJ/g5C5K80xJE8+/
RMdfs+awn7PZiiY9S2qtBdx0Ynzt2mE+ZJ520sBRFp8+QzGJ1XxG4y5N0ZT+gzbu8ud0r++r22GP
5x6vDVDb6NGbNViOECwIJP4imzzutBIWaZNMPSYvPobg4laDbh/vDN/2q68ziDwjL39wPqMk8Jux
3IlFrSIo9qQY2k7HpWPQAw28dpcNk9nF/r6ZvZU4XTSusKs3vtTWTVkczeSml+orCaoOWU7dxPug
7rBXl99hloGEVQIZCzzRMWWJ9SrcMWWJRErJIgyDGyDOnqbQuiY1CGhG89cw+hMKqC0IDy6PmTh4
bEC4QLg4kEDNYoD0f4QLaABSpF3ArwGZQ7Jn3FXjjY18gWw/EYbfDSoXHpPCbk30WmM7Cd/S7k0x
Xi+bJdwoN9/nQqIWU3Zxw7mD0APVOjdt7tTysdcq147xlrpKX8nZWv2wM58B+XerNR/srOlg0HRa
dxFYspIb7XH6qnmp2940r8v+sn2yaeN5zYt4imhpwAnjY3I7LPDE6GAe4iftscu91PZYi3LcuIrk
oUTikrzc4pobfYoqNMRj7QF0zW5a3dM0kaxj5nKXxpKLi6a1koi2sG0pfjrqoz4HjVN6I66mqRRL
ZhAXC+M+UofM0HDU6BMvRrGyvbi5bIcWBqaNc3ARozLGIdImjBpBFwhVe1cFJUvVHCZLlwydzBwu
ZJBMG5B4gTlkzIOJ5PusnTK3igvZ6VdmEhc2ICxfVbUDIOOhPtInvIscyl3s11fqU+fHaN1A4AD7
o8Q8GSoXNkoocIZ6Dc9I64csPwzOnYnmF1OCIr4GbuaLix790hZmVgFGf1BP8Z9M0C7ZW73XB1qQ
BtObLK8piYYGdwPus8rI7BB4URm5ifk6WbJKaXE8tBwHfFg6Gnm5JUXacMxtE5cVIz0S55uinJbh
OFh7BezqDvi+LkcnsRee0bhFpeh2pbUp0HK03xPzZp5X16qOl0Her3Ifw8QZhVtVWgGS+GjEqjLd
dWfswz29YjKm6CE/jp5yo+1Xr3VLKIuCAfXlcxvYGZxbaGZik1QrcZzRhzvVvnPQJn/ZPLGrnwG4
BRaaeaImJaxroAptTKj0imY3bm9jdZS4uwyJW1SVlaNoNcdsxc5eU46o7iiLBVQvXy8bJHbys0Hc
opr6JIlLAhg1fyXkRxTKmEsvAjiqyq0iJctCU4kwJWt4bOh1ocvkUWQA3I1/LCoz1hjASK619kqp
JZurOO5QFQ3nOkVi9oP+RlaviaGuLFvClOJLSKBafu5aX1tc6hNpglSKx113KmKUidMiiM9hH7pp
F96lvXpiIpdzOpziJnkua+UU0+qGsP5dqB5P4XCtD5/oyEOn19luLjq1oxb3dcQ2YeW1N74b4fNl
1xNGv8332cRuLgajrSyDXv4fadfVHDfObH8Rq5jDK+NwZqRRluwXlu1dM+cE8tffA3k/i4a5g1te
vaqKPQ00Go0O58C/arp+1+rRsZKav3oTke66euCDuMuT5Pm6yF0XuBHJOKcUHGSjZoolwLWX52IE
kUqyPDcyz0vsO8GNHMYPRURoSVxCjmo4y7E702dr4YKG61AAtsnwjKD7Tp906dN8Blbx4bqW+/m9
jXjGS82SnrR6hZ0T76tQxrxFhmek5YiXxZdd+WCFPJjdXWe1Ecg4q7XqdBx0COxkV0hPZfcix5g0
+wOY1l8sknFWbWOkTZ3DYtr5QR3DPv2ilV84a8exSrZRoGrUwuzp2kkXPTAdeoM1fuJbDnGI1712
6FeWfURxJ14CgGObLI8HOoLM1hLgZmCPnq6i5zwybRJxh1PpIv12QRsKhoZlzLP9RqEh5ECDkkc8
wrq37jyEuhMdC1RGjFv9kTwQZ3gByZSdPoqH2OVSXO7r+FM2+x7r9TJRuwWyi1Cp7dU1XqMQSbGD
bo9nA7h6qNsBPeTh+pbuG+eHUOaC0FLwdswarKZTc8eKPlX5Y6Mch4LbLbSbgvhYWfYZpomFFXc6
BImDHqRid2OJ2WPUKh5KcH47mE6ZRp9nsfqMHAZvlOtfbo0PLRlvrY99mssChE/++D2FnzFuDUd/
rF4kTzxEDq9xcvfW3ejKOO+yEOS0pQmKaEHHE+b3dW5rGU8E46z7RFm1gVYpluPsSa5yQNHpFWUD
j6K4ds/jgcdKxrNOxmuPhph1kwaBsnxvGq0jWV7T89gXuBvFOOeGRH1W0RByPjZhd5cBtB53nm7T
MZrEG195rzOuQMY5GyvJ0oy+Y+R7ROTeetJdtG4GYHtwMi/yuO3pHAejMF66FEcR2L70vKEXHa1q
uQc4bTMsn4EDjeYa80CH/uQDHaSOfS4Q9L7//nkO2Fdba4pVLNKUT+cS4DPSacPsop2mg3bTnXp3
+tJejHA5IAvD6+/hSWb8DMmGeZoLmI+KkVo0foOlDdo2n5e4tAfgJqTF23XH9s5meMWVq0ykOFpl
mc3UldOJiPFWeSJoK0K3D5gfaLFhwohNcpHvtIDaFvGyU4cMlGjnl4JfNOV4WZXxP5EqpLVBrSwJ
fzRlTAASAbXqPXjPgpXWwTIv9nlHluMjVMYN6VKpYRAGUgXzqBuHceEE/7w9ZXwQEfPYSqhLIPXN
Qkp71Wa/LHM3TWpPzEYPnX6cd9/emAuCnA8DZryQtqhLssjUs8r9MU7iY9FkD5GOEE7NnFTS3SHt
UNRRnUgXzuYwBYuBPlQ5PsbNcAIenRcJxSczqZ6uGxvHOaqM2yqGeJwUmmMcrEBIL2N+NhRO+mpH
hIU+YtFCt7IOdipmseVYXkgEAhN30AvbMj41S2jMXHe4455+kcKsb4yxwjxSMxzTQL0dfPWoepmf
Bn1Qgx56AjtEecYFcxwPGOT5gxjvF9nMImbo5lQmC7Kn5NY0XuYoXMa/r+/T3jzyLzKoSW+eVZVS
NZFoQgYgus+Ub7h3sst0yp3ki4Su+Rw9GiVwLK5L3TknvwhlfD70mqSJQKgyWraWBNZ6P+W9X+dn
OZ9tteAVlfZqgluBbHuKNhmRWP7QkgYHdAZKpQmmQD8UgcXxAjte5hdhjGcH5Vza1S200+SXtCrt
Xvh0ffn2sEd+kcB48mSppHpWYPp4bxxzj2Jk9m52qb5iwtWlBePh78IZHTO2Nc655q4k47grVLNS
TYRySdiE1ql2Sudb52UPaK1xeJhFey/TX/Rk/LVCUJKZZQiLbtQjvZsFbwR1SWGbl+oh8youStJe
9GNhRE4FTIQG8Bi2Wwp92A0GfLCyaCN+UoHkZ7qz/yPawoXExZ/euQa34n6zS1Ee1pQUCD+QK1oC
ZUjtyjpPPFaPXYv80EpjLLLRzSlPaoiZMLdEx1Wkpgz+xCY3MhibzNCgJ2kzZFDqawwng1VqOI9B
+YweS092h5sGL2FqJTxnwltDxiInisgnLtgyoQ3F/EUhFYYCTqb4zFGQJ4cxxqgatAJPZxo+zV6F
ZiHMk6CzgDj5DQDzAPYo2kJm8+Lj3ftns6zMLTdMkRplA7QTj104BnkQh20IIh1Omyy9SpjY8BdD
ZK450tX9pIM8xE3VpyHx9fVeWcO4elZ47Rk8U2TutEmvjNwAehGAu76L4ovBA+7ifZ+5z6y0EpWZ
mmGd4yVtdIcuaT2OJfBkMNdXKUiaPEbYE+NxdAa3/0LTdcA0deKODnHjyuSGIRyRLB7ZVMeRJU1Q
i/bgCZgobm8it/cX9PwB7RlwISVvfpqe1ysWweaxMXL5j8/ov9MWzv7GeLBuCOgT5ENy5GEzUSu+
JoxxHhHJ0eJH1Su6G7N4iJHZye+v79pelnVr4r8N2MpTvlgVZMxO9qT4+am6CF7q6aHu0k4J2a4f
6cNHtC035T8095fzfdBHAQ4v2yWqCcqiohr5w3tQ95i4w6n3aXKwuuFhr+1by4cw5hA006SL0Qhh
HcjZG6nHkB2vzrG/Yx8imDOAUpM4zBpEKOBpAMdzUoRdwYOs4ejBNoJqyjgVsQohVR8q5MHiYaHs
gRRYIi4INLUD1Og32NYYrfJJb/SoRYcrku6ZWwaGR5newBsWXre/vdnHX2QxNt7KeK/oYJvAxRgF
Y0AOvd+GKvKmvIHb/RhtoxVzI6aYwCRCP9AgZvYURLuCJ92uR9pOYvGztLtXx0Ya3cTNC6JpVblR
OkiDJyxsVbOFb7RF2ATE1vC9OIEA5TsaCZ75jQS7JqjqgLU2RAnvP+YqwZB7Myr6guhQe+uqt5oA
2Fcw3evbtmuCqqWiU8xQrd/AGQtMrA6KhAT/INzo2ak3ORfvvllsBDA3ryAqiTxrKP6QAWiTRmpP
lhvHX5tKcKxOAYHFN2IVdqNyXs8yNYLfXO5GLrN6I4gBzRk0aDCSBsbfPJITKGvs5IL2/GP8XIEM
TXRzV3D7Q3qhdwxA6/8gLQxq7o/FZfzUlKGOV7TQfa5PZnqbFRwld0O2zfcZJzWkkVx1Kb6/tJ2b
A+zIMl2lBwc4j7mGYyVspQL9pkkaSRCUTIEonUqdMwG++2D+UITtFKvSFakaulnlZL4ChNrOQDWY
RsQ3miTMOu3YiQVHJE8lxl3pWtQmKhUZzTejFTRcgBbO5rDYDQtgEbOIGn7nooMVLR/p390JcwzN
oQxjp0Ozbvxo3hbcOSaeXKr4xl/p8ZSkrQC5xRn55nMfCJTxdrULUNGTF9w1QJcTThNvpJja2pXz
plBvthHbGERQS2oiIlD4pUMezH5y4LOT8baNcSdRLWhyQ7ctUb5266USvl/3h7zVY9yGVKJWrSR0
9XoSkEhBHwXgAnTTQxDgXxe1/xjfWD3jHgYMLQ8JrROP6MecQgUOSvgCbpAzLVJJn3hR0/598tMb
sZWIWTHadqGdFJVx6GrAZx8Xk6cSRwZbb1CyJpmGFDKyMD1or0Vi58+AiFTdgeIB3ZgP2dH4hJFz
zkruRp8fK6kyCYC0TJfYMLBrxiUKKNl06ciXNiw80HU7vCcrxwTZOkOsyouRELqOc3euoiacRV6i
nbeMTITT1mppVLT6bSSeYDytlWfyKOs4hs7WCiYl6geNVvbn9UtfrbaWhUCLt5Po4fre8FSh/9/4
hShJKqs0oMqgfSvn+2G5VITz9OGpQv+/ESEmsQyMQZQ9ivnRKM5zAuqx8TynvEaW/cBzY2aMc8hH
tSEJ1cW8acLezpFmXS51KLuApXd52fH91PVGGuMeFKWIxL6GUcdfKMGZfteDxDUPNK8O0xAlJHQN
pkjKc2IK3n4xMUUURStZRkjtzcdM/66WvVvqPMABzo6xecGOPljQHEdfi8RdUROFgq70NblgNk0D
9696GA8dRphfr9siLxhlE4UTEZMpit/liuj0kMC1/YMshvfg3xvL3oZ+GhNe9MO8xia9R3pvRPkm
tWm3ffOIVzHws43vyZfFrX3aqRv7gz9k9nVF34fsrtzG7FxxZSZ6Uervikp+j3zK9Da+VO54k6Hj
ynpW7flMHIRVt5QkzwgRifBcMsdLakwYMg3FmBUWfgHxJ4zLVn7tTK80Al8xvtMc0wuvsYUnkHE0
wLyJBkGBwFFHxXkt5QchyXlacS4ajXE1mPiLVyP7Z12LDJO/xNafQOARO+1FCHktQvtJnQ8fwL4B
ZVEzx2mEl5YkTPcvXvqiHxsf1R1XOiQ+uSeY+/oBrdt9rv6wQLERz7igaBaspFsg/n9Jb0yp05Sw
aVvH2p8PpscLUnheT2P8T43dq433psTP+YuOVAIJgXBhR67uAlQx+xJ9A8bPkZcO5DgkNv/Yj6Qt
J9TQXDBh2YpgOKn1nGGQadGer59Mjntl045xKneknrCisRJMy9dlcIr023UR76gLVw6/zvieSNH0
uOwhQ/68+uSb5QIxO/hs+KuNim7mC04TecN34mnAY+YnTOgleE06E7sMhpZaE41dxPqujS9o/3C6
9SEHGm/H68nlXcg642Skpq5JU0NTik7b39Iz8a0AYEhxyI7cweZdB6NhMkHSKQkcO5/QRn2Efhrk
Y9SAIEttBu8pNV8xkBy0pxcSLIeSc2HtWgud4TN0WdaBafhrZLNo0WD0FURqZXQSsgKIxtULXvy8
+2J3zzZyGIspzKGcQbGD2yrSFtuKLb/Smye1teyBiOhV55JW0h/+m5FsBDJG0tdthUoGjGQ5UgDq
FaCl/TuoIX2dXj8O+1XWjSzGSEpLazurhqzaK0IzkFwKYNB8RQ8ruo4zOznyIEL3fdhGInMVRdUs
CDF5164+VOEUImF4Q8dX27NxQwcWc3d85aVFebbCXE2RMkvyWkBouTxX2ZPc3scYfuOs5U5TJyiR
PgySGtIm1JZjQvIecLtudX5HSriRw//fXOl+ALWRxFw9Rt/nuSlDEoX0JZfPkq+C2xTYpyWg8gHx
catQwA0fYAIOr3+bt5LMFaTNVYkeB4hehekl6vTaVmM0FhXg8ru+nLs5kw8d2e7qxWz+OQWUwlg5
pDd5CGYQn9sBv3u7beQwboSI85QBFvHHWpYoCskZuKwEj8L0NhjbyB+zQLzV/+QlsZHKOBW91xRt
pheBaazxLYDsBvDUSErQRJqSclaS48BYKNEsLkvQycKBLcJdpV90zG3LJmCXb/Va4vgTanhXXJfB
uBO5GXXQ+0EUMH1iux5QbjNqZLDhMIshuqzaGNaZyslW8naQ8ShSVSdTMkNopN7rETLo+XlcXsol
d69b5P4d9/N8G4wT0VetVa130y/OpfB3q/MocDlni0UDjAWL6Mv7C8xYvkkdmiZ6cQKcE6+0tv/U
21gf4z8WI5qNcYL1ZX12ly9iaAyza3agR1mzxo6m6Kkyi9S2SHlWEh4rI28ZGQ9S6uuUo1ub9k5P
t6RVD3qWh9d3imOGLMN0EhdGN8mwCCGtbF081lkKnLkUg8GfFbnEMDnvftnXCaRTCrDU1d/4rlQw
g+H1gxiuJoYnLgQFk4Vjff/i9H/KYOsMU4PXORFb+t4wg2QCW5hySNz4pqIdCImbOrrdh/ohd83S
Tp55fn8/cAbj9D8qsmWIjACkujEgnrbAqF4btC+rC0rto/opOkjH5WIEjTe79AGiVA645f8A/hPX
68cPYFxmRxSt0jKssUD8XHsc5bOYP123m/2a8EYGE3pNS4mC2wIlJ5/yhYNlAbPeuMVVH0MuPGf5
L6HQh0bUqjYBQ49QWs/xuHIXdL/LjorKKYKvg3AD4BcKYv39wGsG279UPyQyrlKMtbFVKqwhTUH3
N5QOWPLkEw8Ff//tsVlHxlUmktGBQApymtRWaI95oKK445l2c0ufxvHX6/sm754/Hc0VlmaIFBf0
15UUlFWpjAX19eTchMkbORmefDd4CzJKUmkjo4O4khbAR8d6x6wyb3SPX5TeV3vzMxi/GqUFzkiG
8crk3J3pZI0A4N3si4KKVurz+oJ2r72NMMaP9l02qw0eJ25bmH5kJTb8jm2tl9HgpJA5agEH9NfV
1Ycc54JgdWkthqoV34xAP1UcoOJykYn2utqByvK/vQRz9a/SZuzvIs6QpgaLBweD/KdykAwEZapb
hvRVAnibxgZZEu81tHtt6DoFDlBVUPkypyOzBFOoQEjnLr2/duhWJCeruNe1xK9BqiWlvAb+fav9
kMecErXSi3qk8iJyL62HuX29fix432dOxRRpWa33+H7W3sRJbscdR8C+CX4owNh7ZbQGkikNFKgB
kwIS2M56zMhBmTl8MLuB0WZjWFMHiGEvNJBjkFdLBiVd6pQKl41w1zl+SPntxZGBByylF8zgig7F
g0sQPHxClIe0iREUDzVcx/Apek8M9bzh9/3rfSOdMfulQ0OEXGOzNEBQqoFw0IP5qAPeD9j8ALDI
7PKcPy1ujMlHwU3/7C5CXcGQMNks/k6cWU1AK+qhvHYBAmZAMeLQPXRvuvJFveBad3qkcHXvDwx0
I5S5ANN+LTQ1wVFf6r919VvS+Ne/v98svxHAnOgpUvpuSCFgcPNbye0DqcaVQBzJ0bCOdK6M3gLV
mQ+QtO/GNqKZw611KRktKloDdilQMent3t5oILTLHS3oQ4LG6NydD380gbCRyxz6Io27uSuxkZP8
EuVfY17T0n4guBHAHPpayfRG7iAAD/Og9RCJKkg/lMfMV++mI22nnI7rO34Rrl967wXXN3XXGWzk
M85gkEA8Fg2QDy/d6PcDQYcg50W56zg/RLCV+qHOq1SrsHft8NXs3ibeZPX+93VLVVQkLg2dUSET
ujYzhRntLylWb0zswhA4R2vXmeHL/4hgnZmeEoC16RBhJeLB1DoH/O5hB5xgaU0CU8ofDL1+XjX1
7frm7Me0G7mMG6u1WoxHE3JnQC578y3aKnUUZlMnD6k55H7tggLEcrm1ERr+/5Z62AhmngfKMphD
nxAIPspHyq0of6L1NMUhAf9079vgx+oy74Q4Mjo020DLepEdKUo9KQfcRypwTH0/8tooxTjIPNXb
tKugVOstTgOAhvhIB5tLlNXlV94wBfUM11aQcZbCOK9iS1ewVpM7NFceySo7Ee17kO86s+Lothts
bVRj/OO6gvPIpNIqE5MT6HaMy9s4ezHlzparc63xwF92tTNFxcCRANkJy2wcR8ViZgPOdDk+Z8VZ
z1CXEIOmCFVet/nu0dtIYhxkIeTzIESQlIXRES1mXhomB4xtcBZwP3e/kcN4EUC6KoLYvMtBLgBz
y5Y3HdMQXKLvLcyTz3vWcZaQdYuFsAxSJsHzxnUAFAHHntunabhEQCi77kV4ghgnUnVL1pc9NNOz
sGsbR7FCWRpvdHKX9Q0nZcmTxfgNc23rtI8hKx0x7RWhm2gEP1xMDsV8icQmvK7Zfl/bx6b9Nvy8
RP26JHi1xbeKrx2yyzjbwjOdkhIP8oN2pz5wBNLf/9uppuTymiopym+81GKSZV0cTbR6W0m3RpUn
4E+MH9pJfrT6B2FeHZyZ+BCl6Prty9d4iXRbrMSCs6X7h+LjZzDHXSN1XCwTnsZVURynaralzLq1
lvRtKZez3OSPnTzdgATtcF19+tlr2tPd36RYdGPSYi2D9grSfwlJ7VQ6x9FzEf91Xc6uN9usMnPm
QYOqi7mMC0Eilp9ApaUAEKzWPxtDgYshOo9CxQlSdu+gjUjm+DdaL6ZDC9WM5RRNT1V7u46frmvF
2bT3PPJm9RohE3Kxg1bEvBmiU528raAdFSrkGuY7Ccgkos7LpHK0es/QbUSCUBbg5lSraKm9VVt7
W5xEr2ykx+uq7af6kGgAJbgOZkS2LVLCdVcppoCrdcn+noBPabTgOTfBghZLLuaFj9OoXSwtDvMC
0Fl5U3D8zm4MuJHP+J0pqsexKcG6pU7rX2paJrZUie51JXkymDAFb726yZW4cq2mPtbWfEIlyPsT
ESrl31MoBj5jheKQKXNGsYjF4ZxXX6aZY4L7Kvz8PmuCci7XVWri+2rc2m2nPRgpj+Jn10dYHyKY
2yYbgBfZlBYSy73hTiSyx1a1u/Y7Rpw4TnBfGRCiWqC0AAMa441G8KJpjRIhKG/FExiLfSPnmdXu
+bE+RDCOqBbURskVmPWkp3ZkXCrz1JDg+p7vL9iHDGbP+zIVZrBW4wW46I5CXkXkysDs5oi8TsFd
//OhDFvHSYFrvI4iBBHN9ID9ZnfDF6IeIu28TjdSBnANXgsSRzWTsQUxGvTB7CGxMkKynCswVoiu
JvrXF3A/Ctgoxhx+uVdma8hxMKu3wW3CErBrwwnQv28C+J1iX364Lo9jdybjB0ZZlPUxgbhxkB9m
Pb0X2sq9LoK3cPQnbPz2iO9nYo2Fg49wKiToaul7Jd90qsQ5Q3uCJFFEph8oixjcowdgIwioAMTQ
Z/jNpT/r8k0tnebs2YperquzG1xLoqoqErgKwcPJLBmaJYvSUMEC13s0C535gP7TM3vCQHuGIdjy
a3/iYdbt7dJWJLOEQrtmGJgCQeKUPsSg1uHh1e+5hu33mZVL1zVf4iYHqdNEfAy0H+Q5Coq54FgC
Tw26gZsN0pFZL3UZYnI59UGd4hCMRnN2h64+G9ZtVWEcqVipc4agEQwz4H4lf7XOdKpOoxv/Jdvq
QQh59SWeSoxTNTtLzpYU4hbVN+uHeeUNXPP0YTxqFjWRqSbY+vQL0O4MPz3GwYQ0YXKyAs1pgsj7
bwvITtfWS7pOiQSB0TPNdTd+fi/couqBfMnyyCfK4Szge05xYxMCEWRrFnGa0kw9rFV7lIWYo9K+
X/h5YFlqlWxohCShe9QpxlsKbFejN58nIp+A3PDXf1w91jmkUjQK6C0AePbsaUB5LSmCFuYO3oEg
uDiv+6tnmLpB0Z9F9lKymrWL1g7itMRSDnkn10Gy/AE+FqZmP4QwV5KU11kuAuHXVTCBL/fJuZ15
VkdP5e+n9kMEs2yaPinJNEFEI1lPpYiU5GUYctCgg8O59Tl7tLtoYCtDuVAEPRM7zgCMBkHrBAhL
v8+e6LVw4cNX3VWBH6P68iF64NVjeQKZBdQIIdGo0otJE+0xrmyJ14C068A3KjHrl5vaWhfoinMr
VbeHKrOt+jSOnIXbPUcbIVTNzVE1JkVYDAOeIdMFv5fvAU3TdijzYuj0+g7tWsNGEHMdtUpP4pZu
kDGky1HTJDfOcKWnpU2IXjuaMLUcifvrp4JIGWzN6FJmbo1xlIp6MjSkQrTGQWzpx2J7SoQ0uK7Y
fuyAMZ3/yWGui67II3EY8WaZ/AWIU82l/bt0MHeF4Q7ztJz+H/0We4EyxuB/SmTuD6lNiqakDEIA
3nGFt/I4HTogXAChrAZa5BKmKDTR/gfrAGC9/7aq7FVSkixDb62OxHt7MkF3KEdAfeMhpu4frp8K
/naBKFOX6SuEgOLNaceTBNiJ67vGMQ72/pCTqOnGdxKmiCR21zXuKA6fpS6+uy6HpwlziDMpGgrQ
c6F8VRzS+LtUDBxFdiuPG2N4b5bZnOAsKaNCwqgIJvFENBVhEu8keoUbe7mThtY9JUNSB9vglmB4
mjEHWhZUM4XrQELKDNLmHGmH6yu3C1uwVYy6ro1isdGuSk35geTP8tF0lMuU2qoj2XVgOcq9+qbd
WqDn8MzQAtNDgxYq9RUg9bzhUN7xlhk3UlZNAb4uur6fi5DSZpTBZE/HAgEoEIBQnedNb+32a24V
ZxzKYhBgrmhQ3NSeUrN3liKcMmf51qB2PRmOuv5d1Rwgu33v/HHgGI8izkB7nwiUJNLfBGP5ahXU
5qFOPvWCyjHYd7Tj3+KCD+/FdjZGaJYcxASyxuPolbcUQYTCaMfoUUOAimHSNqAIS7TLMQ7Etx+g
2jn6yFI38nKXguFaLg/tjuMP2H7HduiR/Wyw5iS6mfTj2vntwAn7379xTXH5V4MG/l2cFClk/Bj1
pFispQM49DQg5yrUAMGLsjqYn+OjHtJ+dPFc3aKSe6EcgdmxCCov90nmXT9m+wHAz51nsRnaoQUk
GeUojFfEMMknQj6n6l0VVc51ORx3odD/b04zEYRh6GvIGTCMPImHNeZN7uxvIe55DU0thmQyDqkS
rEkTUyT2FAPvwvq5lFpHbAjHfHcbIiTpQwzjlpahjfNCh5jeU3wSlvfI/Afk1L0irYNmjx8o1IIb
oeOkmGGpgn99IXdr7tsfwDgkIY1jcV5NXI5hAV7oMD9aHvxhWLwo8PVdUDg6ZrB59/5uBn0rlvFK
Y0ykNTOgNx0wm8I2iNxvtJ9UPHFLnfQg/H5QPpaY8UZxMSRGE0HUUJUTAMQB9ypZri5LwI1ecl8c
IgxtDJpHKtMWhBq8Wd18mwhyyFlpejlf+R0sbaI0zP2YzFjpop1D2Wy9qc/9NBp8vcAiW9GpqFZH
zZSgSo3nDjOZRk18Cww6138Hx7BZVsVEXkAtXeFnDOJdOh+y4pHwMIL2T+fPFWeZFAVpHoBICRG1
eJPO9yTltPT9y532IYCJgySNdJNAOUJJis0ztfpIctkzxcYtEjPMluGYNnFnF0WDdwHheF5qmtf2
kfE9Uj5XGB2k+yh13mwE2XCSLcvR28+qkdjNkrnXN2y3kWNzVizGFWXGQtJYhcAEjv29M9hTMNEE
HgN3PvFeojzzYBxSXEYZyj4QNvWtbyB/Xee2FPGARXhSGK9TdySKZLAAucTA5Fl+j0kfe8S0N2fl
9qbqJFnSJQmZWPwxdpJOBdi0BsTLILYB/3B6bIBORfEdeN0Nu0n5rSTWKNqekDKHpNmR/O6uDYZT
CvJQ2nFMGah4GBa79+xGMcYk+lRpNdTU4D6TxpGMmwgzE5n5Fo1/8uDYyGGswZilDJxyCp19LMN2
1tzVnHg3EC2L/HaeNjIYW7DEXNFFALPgyUGRSiPgv6mUqOCcHbnbtHsXbGQx145pmsjFStBn/Qbm
Or9Fg011Wr9TvAjB5Q2d7N+tG2nMzaMJXSaMlMOTjlr+wNNrXf0TBVvuEIsBVyAA0xLHv+8/MT6k
siP3hCiIU6gpTv4PDJAMj4zmnRRBcYpj7CscI9kN9zcCmbqX1WaS0VrUSECjKBRv5RgWsx8Vok0q
HgrXruPYyKIbvAn8Ekx2di01/CTHU8b0ygoAEdXbdb/BU4hxG0KHclfRQoi15s6SHCVtsjvxWci9
RfpyXRTnILOD9isaHpWO0Bd9XH8Si+6kEhRdo+Gpj3nTqvux5mbtGKeBFpN1ag2oNTvCRQ5oW7F1
SQ/5vXWr3I7fBq8PK68KtFBGoyVw+3j3GDX3KwddZ5xJrq6pYlHOvqa201vgfob0+St/Igc51O5R
cq7D2m2cwlli+6/ry8wzG8bHyFGZFIsM1YvmKSmelOXz3PCCkt34brO8jG9R166dRRBFvFf9DL/w
86A5kaNpJwcURULx4bpKvCuHbQTWlxZwxVReFvZf2iN9/g128ZLeYYGRruNtH2cJ2abgTkkixaAs
ILXxVlmVbXQvTfZyXaddeJ3NNcqyU1VzGZsdvQsm/wcCqXk0H8SA+OtZOhgPtHs1QcEkDZRg9dpP
wNvleE/O0TcY/zKuAyq3BDYa17GtJoldtTfT/GJMqduT3r6uLm9JGT8zZBKonChVZmN96ZVHsb3R
teC/iWDikjJT56jWoI+4emT+S6g8oeK4sP2c4YfhG4xfybpeUs0Om5aE8cPgS2/jbXOJPcq4ZdxP
TvwkusNnPkM2x3WyI9V5NCeFqUC1QrorM8VGQGmLcmFrPMKQ3UmQrVUy3qPvRXmdUygoIkOuH/v7
KMT47CNFfFkfcMJru4Wh3GgA8E5f/9v+MU5FV5RmLeiBUMyvSQkW2sKbLF4Wgmf0TJyCXkBS1g3N
16Hinq+BGH2rzedC960/Aa3brCTblBPHtG5TweLH9ZA2pS3U35fs/vqSceyCrXjqmmElowC7WGVi
d+jD0rrBVsi9OnEuFV6kZTLOYiimJh57aAOOl+Pqzs95QD2U6L8Pbbqx/2dhvwYiN/SwKBZbyajV
KpmBgg+BwwOZPwsv8uqKhn99/fYzi2Dt+58URq1J0ZVEQSOGq1z043w0OzsHRhadac5cleJUjcF0
GkATbyJNLh7029L9REmvTLvE3fNjspM3XrnvKj9+E+MqC0vNBKWjJtpnntK9Ch0a1XmvnX8J2D+k
MN6yJS2RZ1r9gNaIgzq3vC292BsORMSE/IqEWH3hx8/0q7/HRR9SGf/ZTvMgtRF2taxOuuzHEic+
532fHphNzGypdTNEE7QyUNGzxufJ8q5bzB4hvYUX9k+LYRykJBnz3KiQIOsu4BIw1hUBfCi7pIHq
Nt+rDOM76JBEFpMjdz/k+pDLeMeaaG3TC5DbuYtH5yWQO30AUbeDicdLf1oCjjxq+dd2inGUatlZ
0kxz7mowv4CjJDDQuWEFlJ3kDzMxH4vKVjaKLp2Tkpq8kU+2mAdlA3iNxr2uEudcsZUKywCTXGFC
yBLdme1ZGJ9nHgb1vwSqP3fpvYSzsT/djBYpz7FqxqN+FF4x1eWg7oSkug3ABySXuTltzjaxVYhl
Eo0SHXjwRY8AkFH8hmIzOnPhgEgGsTGPDpy3hozX0CVliN79pQmq8778pObngodpzJNB/79Zw9kq
BCsysE8CsHFy7UkSn1rt+3Vb2PcTpmoqoqHIwGP7VUY5peh4T9CGGcVJAPJWz9Q5B2j/av4pgU2B
i8uA+rWEtF8N2IG5W+15HN2mK0PViP7IsD9EMUkJLc9bNIhAVGIZb0uxntUli22MG326vmjSOyzx
707hQxJzXWayIBW9gWUrWstHl9Ql6cFVisLf3HhCJ70KDTl07WBPpoyG58aLo8yx4hdBFrxIVO20
exlFJKJSsO/pYDaefAB8OpUkuWZrunqPip4Y6ABsLMHxlFhelZ5q65jMT0tU22i6ChK9cuYGDT2V
6bRW72DA1pZlEE8Kk73iRWVr9WtXPWnW5Laam5DXJImdLL+fh8GO2sXtxq/GsNoZGFazxTHi9dgo
k92nmBdHHwO5aAKxJx13/Sg4pQqGxwSsLvGxFGt7aIJRemumxh3WBMyTZSCaolsWsT32A+bOO1sx
bkgLQE3zs2GifiWHETglJPmQa6o9jrgnZEBz5Q89qUG88xBJEiCLUru0vsTjDbCYCuUUd6ZXEHfO
M9dawI689F4GmktpHp0ox3xhHUwA3SbtUc+Axa6BoTIenXJ5LaXY7tD3n6rPlVjZqyJ4hNT23Ms+
zpCzTMSxMreVZHsuv8xrY/f67TzcYBShGW8T6Jtj4ofIt3lyLmbNK9DDm0p3c/2lWr0C807ro5re
Lqozjc/5+Jhrhn3dsHhnhYl4DLDarPOKshXAluxE6uwGoN8CMmz9/5F2Xc1x68zyF7GKJBhfGTZJ
q1VOLyxbsplz5q+/DfkcLw9ME9+VHlWq4uwAM4000807I/IsMfjViKgQqAVc+feNDM6tyBLIDhQJ
O5X7FLeMYudUYVAsM32oNkxIylEFp0qYOGrpTuP1VHR2oQUgkLon1aaPtmaDOtkfPpo7u/p2jML9
14aWDsgMTKNsbFrU9wEbRHLoxossvmlBxzz0OWeDsugv2EgkUBbroqYy+xOQOskjJNrRQyP/FNpr
SlPA63FZPoTMbDCoTdp+UAsVzkAJtUks0aacwL4bofl8FwtHH5QTIbeqlOMYe8ccj2Bki2jFvqzV
N93kWVISXA9ByAHxxRXp7BtL0xmidFruSowfiavHOFTv5arhTNHy3nVmg4FviDokfoaSS8dP0Lxj
57eS9cEG/qqqlnQQDnTjqju8eyaeZ0x2S+DA7UYFA1gF34L8Gq846yHO+z79/yzE5WDsjFiGV038
kMWHjLfl5wUAm8kk7SMtRgFm5mkoI9lUoWLjML/uxCIwzaaGydPYNPpuoNPfha+1tlFrPK8mBy3n
3Nzyxoo5veha1Gho48VY9dqdJnaPmpFxwJxnggECL42aEmSNmRMUL0Z2aYiciive9xkQaDUcwHy6
B9FU8tRDXaOMO44Jzoyz97+Z5kErEanimMJBbTdSfNBCTlcq/ZV/7KQI2CtVVKpTzbX/Bm086UmQ
0dKEKfEuQrz1WIo5IveDJz9A7if5RSf5Th9C6Xo90JZ9OxtmAi1TujYuOxg2yEWeP0hk0/CafJdf
8WfOMVEmFUUUZx5saEdV3/k72tzv7QwDqtnDFlzxzrpLXHtMyInCGIhZhP3DaHcQhrIkVMI1u3if
Xk8PPpd5i35tbeqYAIzLQM/rBt6JxRXUf9wh+GbWF2kGPe4BRBAxJ1I4E8aejeU0auO+pZGida7f
SW7ie9+GUf5UzP+OC/Z0nCgdRN5G7FdSMWuPXaV+L5O+tHSzqTl3NJzQZ8/I6hgFUkzLzfx411et
JUrHpsOk1d+N5kqJLsNy4gUIPQGtTBl7SlZ1r/Lx3IL1zXdoJWrgyC/1c3wNaqETb+fHmy+KX7Pl
KBmmWPdUuNcb06UfVU4Qqcg03hsVzaE1lxgAaeU4GWMPB39NRi1XexGYONMknuWpp8l4XE8wnkss
ZpRtRVKaX834g4QlGO1PvRJ+ahk/ByADGuEoGWEc0QCs5IvMFC5Kpdqu+7G8dJxNMDhhFpqfVfSc
ATk+UADuRsItKucNFQMOulR3lS/Q+5jW6uhVnb7BVd0DuKw8V9lUjxLkhEKHx/H+l50d+N1wWU5L
Upk9ljB6ZSfJWBTFQ7hrXhKo1dW21FimG0N3skQVBiXOmHi1qcvens0yse7Lmg/iBpjtDFHZDGaJ
nREJgk1YoqZvfe6Wr9bI2RYT8HHipcZIu6nrn6Mb2NIu/AH6dZB4axs0/t3yFhUa03/m19kcE/Mk
DOppMhGOplRse9OVct81cfUwJs/rji0n8tkQE/eCYXiG1sOvMUcneoTXrytlcALoktWv65b+sk6e
TTHxHyWaPNTUVO1SeU1oGO+nG9wzuAS1EMqnnnxnE8akgh+UIMmlGzVDF61SA/V6sfdCXp/zeggq
LOlmPhaa0NPIH3PzptOLfRWpN42ccJbH5TrM394oLN0mCSpSERp+lG4TT4cHiHfuqytx96n245kh
5pDWlk0SRjUCT2kraE3iqJZ17Tdv/FT9+swOAxmx8G8+lZO2DxoQe9SJ3ebjMdKqT7C4SzNTDEzE
1QDdcwlj1/uTm/XTHh1EF6IELo8vBbgiMhiBKlUjQUMCLbXGwwwtejNd9bVBK3plo+iNUx3LySdF
ZDCii0KpFFqsJ2Biuswl1E0UqWZFsfBaacWtOg77EjW7Y1PYsp5aZTPuavKpB+3Z2DLwIYsi2Chp
xayfRNI9OP+qDQiTe+wF/G8e+FIsTSp4hKyLOzhFhpyIqRmqzt5VBF6exx1tU5arcqeFxCLiLure
IZ5kkWRrpLuSVwG0uHLPLDJJQdqWSL6foc1lxLqavfuVux46izAyM8BkAyo/J1OhBhJ/m8ZXk3k3
8AoCeD6wWaDlHW6aU3Ret6UVtA8tcdZ9WK5OmTnBhH8wtLLUd7CQXQb3gxNeSBCXUlHc8yGY1dit
IzpQajjxGPEW10oFxCKgKQBDkMwgvY7LkWmY0NMIDqCNNLzH5jHD6TWLeQlHZ+GPRflsiD0LtbFk
GrGEWertbD84KcTzxL1hfTyCbnzu1d9y68bMHvOyMoi6GHXyhz3a/i9ZPsqqdfQTjTseQdAymCjY
wFFxIFn5g5tb9PPCJ+habpwhAX10vTUcFbROYFm6z9zwrvrU5m1mkNkN+NEkGBFBB3Obv/fdSfa/
SYQzYctZdfaJCYwqSxTV6EE2QIRDLtymyuU48BZm+jP/iAmVUpwYpgi6ICbo29GLsr4DGA3PneP9
1A5UoxwtNvJb8x2vQjfmkQrXp4bV5px8W0zomWUG/sFFNcVKi+go8s6G+heejHbrGf3RFLzmHIPu
iueHISqWwKAApajXSEBrX/H0NtCqaovWcZuHdGPuk8vR6i94O+DFyZu5x8RHAPnrZMAllRNmW0N8
TiCH2XI2BrwRZOJDUzz0ttH8CosfRXalTZzgWASmswvsRV6ejz0pFAyfpL1F6U0uB3bfXYsmJ8yX
zyYzOwxOjKEJaRwPdojVutk9FaPSXYiIhdYvfTQeCcXyeW9mkFkPW0Eda02AwQp7Nle2xW/9lhYb
eJdj6aDvw07cSrN5PQWLR5WZVWaRrPXRK+oWqWb46bauDStH10xsCsfQ8G1t4G3tlyFxZo+Gz+wq
pVACUZ0KhId4EJ4LFFA3VuMqJ3NL+ZL19/Vc44Q7W9qpEkHxC2os6C867yEC94HHu/VdXqFnHjGQ
kQeCmRsTJXgBhZpjHKCdge4jW3H8a88a7xsog8hoWuUvZTzvGCARk64tNMrTlCl4WYhv4vBbwyOR
5GSzzgBG3ApK13UYQcFMNl2rOZnGwQtuojGAUZtxrcklTDROjfLXj66WPLHRgmHJVnhK7PD7elRw
fGKrOI0siUKNZnbYFXhgHyS7b8fnr9lg0KPLA7x3G7DRJaLr09KG5mndAmf22erN3MjSSaBcU5Ia
byGpaslFuku4PIq86WEJ1OIe9SCNBk9oFxDKJPC6+IB6AuiKELuIrfY77xaUBxEGAxF+EgcdGgNA
w7Ivr7qPUmzFCq6EbWVXDzz8owG8shqzjdK17+dtEcAYaC+H/ipJ920hUPknqwoPtc47ZvFijwEL
dSjTyGsQ7EXxIocPZemuRwVNljV3GEyo0mJMhgrutGOBMttXPbmLlH1fPRvmm+m7Xvdj3d6i/Ix0
Rj+DAYih7bygpxum3lYO3k/xEF8J0Db0d9JO2zeWf9++aZbrWY09uZVd3lfc5kXeDDL4MQqkFFu6
nwo6xS1QVwspwKC8wt6jSA9pxdsXLL47nB1mi8BqPLR56cex9ShtIJ6661/a5w7XbeNu4CmLc2aT
bXYWCqU3vAKuKVv64tbsesgxybtguz6JnKBkG55R8GImZoKFRK5QKp1fpsbb1wwwmwxR68IO7xqZ
k6aHVthU/n79+8tYCNElnBVQV86+BSmy7iuaXIBPSX1LItVCR6alaFztuMWjKhhM/zXDAJMxerro
R+CPVGBiQ3ZeYRm9Nb70G0osMwy25w48Ybzl7e7ZJnV9tl/SpKDUogw2cyyOjfHWqIU1dImVJpzW
oeUxNHHjZRBd19jL0Kz1ipIkDdJIvK7TxArre7ACr8/TcjyfbTBbXBMPqnoKVn8nIY4ZbWXpXslu
SXvow9gygoeu5LEA8wwygRfnuFkR6xp76uFJSPdRcUrbU6DIdoaObdErrRYPKus+8saRCZJKNVRD
LGEyysJD6/9E5d5WFyqOleW7a/U8lExcTLoQkknEdP1SXJ0ulL10oL3hn7sRnVlilqzOA0uwNyEC
k/a5ma7z5FiDgijfCsNoTcmORM+eBLXz5kJTOI8bvKFkFjPFxOUQKuSR1kSz5GayowAEOUppf23G
mCWsFRrR11QMJTG3pEUXVugGvNZAnis0UGdp3BRFMGKji2WyS9Aci0pZNTgqKe+6kI7In8v/76j4
iJqZGXmsq7bJkWAeEBDEBGZ3Mcnfhtp3A6iDfmnYPi7aZrZqUhm5KFCXsGpo4KIFzbyecPbqnAT+
2CvOjAz1gI7fCXNTRrk9xHdBc1EYd2r3mjfXHrnpapUTDItrId7XFdmQJChaMhMlCmFkhHTzKdaR
RfB8F2qfAdqzBfYCQ1YbXQhG3Kym4VMhXRHlIk45ibO4aMxMMKePgYSkjgOYyEws6KieEXy7hrJI
y3upWAzrmSEG0DW9SBWJ+hLED6Z6MOM7P3j5RJjNTDAQbtQT1uMSJhI1tMbyNY8yKxxv141wZp0V
7x1bOcp1E0b8MdypVWvXY+d+zQQdylkkZ5HY62kEE132nE+bvLpb/z5vKhiYHqami3oVG/G0uB7D
O6HV7bHhCX3zjLCInOJImxkwMgiJpfXHUKwsv+PcCCxu6GczzuCxHnRFBsIjlOq1qhWBkVATT6Fy
G0JRqU0ss+MVm/KcYlLeTDJihiN2j1O7bRvDgqxWJPecBXs5JTVZN8BwqBDCjFyUSYMSUGQehI3Z
3PXtsRWvGv/HehAsx/HZCjN04jAmEpKSbj7Ki7BJDm03uOsmliu28S70ryfMcAVBYZaFBBuqRSUx
PRUSp2gxtH3ZGXHT1bwKjshVAKZA8sfCdjbK6u/kJMvzMsbw9bZoRy/hITyqN+hT/Z/oaZYD4reH
CgOfrQAaSUGj+/xpN/Q/9OY2Cd7XR5EzUR9dOTM0UINcrLQQJnThnkhbiUfizgk3VmunVYknFQq+
32fXOHQNZKcbdlvdr3vBs0K9nHkh4OkzHztYGcGuKYxWl9yQEOWa2qfWs/OE0Amb2dHaqtSHFHaa
RgLzryUZm1R9m7TNuju8eafuzsxETYqy0wpBVsiyJUfY1cgUfDhrDc8KgwQpDsOJaCJ/Bum6Vu4y
FCBJROXADS++GCCAEuKUCQZcSQnYiIbjGPG47pdPILOUZHDAxE4pHGNMyi9B5XirbrUNdp0gpvzS
tKjif6cFW/I8lXsYUvP7oN2HkauoP9ZNLEqQQvb2X1BjKbOlWhKkqcF46a3VXJaTDWKZg+H4e80a
XNWl9KaRm+7r/Te+mhkdqBVsUyn2zcLOrHKiRiUCIq2bRzECCdEwboqh3PSifClE/oNvhLvUCzg7
Xd4EsvRiKoSjq16gdg2bdh+Da0ADRYMb7Jpjz3tYXb5Hno0wgxXYSudJQa3Vbvk4PkLPz/X20HZV
A5suG2Fmtby6eA48qTQTZwPrC+OkCAUmleQvpHSNbEOSQ+1zLjWWrZg6WFxVU9bZAiUSRLlPqCBD
K5SWUvkW2vByWXMH8NRyonQ5q8+mGIDqpAqCZQ3qCWq3h8Ij6kF9t3oit+2mhzpuftdDmoNjcnkz
djbJoJUEQUvQm32YlDaBXW9R/RQe0i0qJ13aqk7F2gWn2Sa5/SkeRkgF/TuwDIbFoCev0wZNOmbg
isp1WT2t+0Z/+p95d/4+A2D+REQ/bOGaogU7I0cJb1Rc4u3aiSfBnbyWs4gtv2uc/WEP57nekKgc
PobyV+VJgqL15iBuMtc/8V76P8g0Vrz743gONntZKzB6vyhKo2gT3IXqk+FIKJ6jhAYaODDEj8ds
3yF7DW+w17y6+b/A6u8hZo/vktQGQk8DVrXM07ht3fYbBJ1tVM69tU5yC2jdosUCmzjP5XG0ctLy
A4/myT+JHlF1mI5APFDi6YjsSfcgF7v1IFpezc8eMrAWCbla6FQ7om9Dt9RAkJdFdoH7zHUzy6/M
s+BhsExVmrpRaB5SjWxs5Vx/1yIJtZf0mZLrpxsJzyv9jifM85fd/tk/BnJGYiREpiVMgmRJYGUO
DyDXPfnHGoXNFkiYoatk8Rb8v6wVZ6MM6PQF0b0adSpO/nPa0Bqt4E53vTsD0Rq5YL7m4SpdYddy
hUGatBkHKSvgZLcp9oqdgHBBuydb+tZiOvLt+lTyIoaBHUiQe7JHJU0MrbojgbIri9Ftg8BZN8Ob
OVacICglw/cIBlF57SHFUKOYpHnyj60j2dKxsMcdj96H49gHIs0yzihkvw6orF+f+eja36FfuCUP
615xMPuDgW1mozbUSBWpcgYkfI5pdmiab22Y2nVU2GbsrtviIMgHJ//M1tB4WZ8IKKYLWigQmy9p
+iKq7xnhaXMsruo6kVTwVhAwLJD/blO0zpNyOYMdPcsPpphcTBHv2XnRlZkJBqXkWi7jgRbt6V5v
e8JOrYk1inem974+ZIshMLND/z8bsr6XjZiMsFOU6n1TExdSk7ve5D1YLu6YZ2YYUNIKM23lGg+W
avyqjM+K8mK0R2PYqP6pTHJrqHpOMvH8YgDJrEkjCZBGd2ohvOyj4mYi5XNT8pqZeGYYHCoELxBT
AWYE0PbhQWc61unz+gzxIoFBn0ZqPC9RMXRJc0BRtK9Hbmzue4Ns1u1wpogtsukTqF5FGVxJa1W2
06G2xWiw5QYvRVF0nSXiXQzCiyzn1XMsAsQ5NFj6NF3rjBEa79jzJyrq9lvlcvJzJ6i8TYXTlW7K
7rqfnCljy3DImA5NGmM8Y7nbjWJ9VZfVVUl47KfLS+LMLwYkaiKiNTCFX43Tu/UVAHCn3CuWZIOd
cBs9kP3X3GIAA+H+T8Ab2DrJg633giWXh3UjnFhka2/CrNEbc8DYjVpqB7is9qbAbhs7a7mXFXR4
/ljhZ8PHIAbIvYhf4yHdaZ69B29bgGIC6jOpCRo4tPBtUWn7NSQ0GMQgcZloSgXfsNRDgTmxRkGx
fZ1zpuCNIAMYnZkYQx/CyiRLdlafNLW0ej3ZKBX3wXmx7mU2ggxwZB3WLjXGrTwE2Wy/Te3WQ50+
nklSdI+KsnkKcskhPQQtwAlqh+LIicjl/YwOFhINXCSmwt7KguJF96UcS397GDaim0MeROvBGquA
yxV70Qr1owOPvJ6G+Z9hc7bJXM2Mk+bLEqp9HF88jd2dnnH2glynmLRO61JKKsqsALK+b+Nj6uZb
EBQSa7ANC1SER9+AWtF61i0j1tknJrX9uBBqs8Y4ZvWzF75lxfXQ36yb4A0b/QmzbcCUt7E+TTBh
RP3PBiLTvcejpFg+Tc/CgcnoeOrMTtAxcuMNZTVtt/EPcgRQHSj586f4TmbGmGzupiFAMRaMDdFl
GV15PGYx3pwweQwJlTKf6F49lF7a+DqQ77Wckz+LJgxRRIeXAa1DVq1a7yo59unOmfjk2RtEKwBF
WlkbHDOL6+/ZDHvJ0cqpUKd00xzq4h4cgJZR3hTDPjLv0H5rrYcZxyX2iiPrlNFvCtgyEtMuejDL
VScJT4TrVngeMRgQeu2oBjKskC7d1d6liRbOPjsSMHgJ/s91WzyPGDgItMCrRg2T5FfflelQat+b
ZPs1E0z6424Lcls+TmmD+NOv3wQNNFYtB2IWl6VZEFA3Z/lPxqEPOhPpEgQPhfddLyqr9TwrNDg4
w7PDYABWnNAoVPiSlCrlrPOzwRanwdJ7nkQezxIDACIYqrJuQhCUyZ3on0T/R48+zEh4/NrkMDig
hW0qQo0UR2jtGf05MflZpN/XTSwvObPJYRZyo1WEYagxaHHvGFsx3ge2/j3favc9Hh0eRCdwM5tX
5M8ZPvYuou+KyEipQGgGlSYhvk1awzEHpxM46LOcP1DGRs+YokHq8r+BpxhToXs69kMa6AA1VbI6
PH/VCa+LhWeGmSZQCIy5lKMMwqtvM+l76X/ru5/r07S4hBpnT5hZ8kg4NOh8xsaguhmhb8CjNV1G
td/fZ89npMxLqSixnesGxW0SbBvJrdmBYHd8RU//ui/0t/6xizr7wp7JpqpXY4huY6lOi8AiUbM3
um5b9cVGSL0rKYzu8OQOBaLG/ZpdFrlDI2wGET4q6YVIbiTjppfA3bkXvZOQX5rC3bo5zpSxnRK6
FJli8NGZpt5G0alsOIVjNKrWhpFBblENwinSMIxq47biRaXdDhLYKO+7Yc/XBOU5w0C4mRdy7CkI
cVLeaN1NGnBezXjfp4gxWyLGpM8SiK4AEVJImhbpXuqazfp8LJ+ZZ3HHoIHWjyb4BTFg+h3VQZZ2
Ve5EAQhGJHSPxg5Eh5LGWbfJSysGGXwx1hVwVSNtdfTGpI/SkFnBeB/ru2bgnJ45IMTy3Wp5ahSh
TL2rbiCz1so/CbjO1935y2LxGybYbgdDTORRpzBE6UW6O6pDGdrKnWbRIRSf/M/djp/njG150Euh
kAsBBjsP7CLdi4Aeo6b8xnGLZv5KKrEdD2E/JIpPU7UAv5iGTtur8KA5xh16cGuLT7HMCXaWyicL
wdNKaB9HQC7J8D6ML+v+8L5P/z9LptQXtLynXT+BdgqNXc/rceSEGivhpgraFHYRJkU1R8sLrpXs
xSecOeFkjskAwhB1JAhpN2Nf61YjbszqIukeiP88SBxc4HnDwEIVoENZiii0VcfKuBHD20J5+tqE
MDBQlZM5kAgTgovqiy5E41wVf9ELZoMwdKmZ1BSg82nXqSdBPKr+bt0LOuR/zxLQjvw3rKCkTBpQ
uuAON9r1xkWEux3D/yZqPK7g5bP876SX2d6TME17E3J6uJ1T37XcDZMrvbypYnD+fJfR5R2MuD17
7/W3NOTVSfFcZLYImV4WajNiFM0CFFfTQZxA+kxeu/J2fSiXM1QzTPQhGYqqMMsprqWVxqNtcmLc
2lpzkMTOXrfwl9XubIK6OgMBiN2pcUX7aHswJtLakPAVFT2dpdx5b+XGv0t4pfLLeXQ2yOTR0Eog
W6M9rnXvXfoxtBJa9Ib4PFIj3tAxuSSpxT8d4+F4I+QXJY9tgucGk0hVNcphQsuNA+/k4eCYy5dK
yjsxLKPb77Fia9g8b0AlDS3M9cz6MEbNjlSQpRc1x0ezafEpyXjjbE36bygUXd6VKS3Tnrpr2d+W
DadCe3lDf/4+kzVC10aJQbOmHpwhfcm0fqtHB1U8ydlO7LZi71nrwc2JAbZUrQS7u1wTDJ8qOgbU
TUzOAspLHpVZQcFBQ0SpQ3W+ctOC3y+BNlJy8esSFjRMDo9dhxNzbGVaDaH6PKA11LhP1Pw7FX0m
Qsjh5PzL3u08SwwgVDHOeLUHnwx0qmqDVdpGB1krMNejdXuIrRoSV7e8shveTDGgoAe4k1VSGFXr
vYp3qvhxPRJ4icSgQYurBDwP4PsTkLpp9lC2sqImsECpakmT/0VQVRlwGFFAYcg+JkrZNvsEpwcr
cLT3BuRLqLfZ9qifel/3jxMZLDU5Hs+r0aStskN97w3PZnM5pbxGVp4NBh70ymvE3scYBvlLgZv5
oHrzePcXPBsMRGRenvoftE4TruX6fYVKeplTm8gzwVyWTuqoyV0ON6DsZ6vmS5FMdjaanzqo/s4i
VuISSu1jpgzAulGWndxTIafAa3hZ3oScTVBHZyt3RoQi7Gj7MqRsQOSxkZJj1H9Lop/rocVJHVbA
Ejq4RVrQTiq9edZMaHPfmsVLCKUxveSMGQ96NAYFCkFuQjGBR42jW1pi/eJLrQroDf0q4irRoF1x
kpUXDww0VGYMdTEKDUUKEROnK+7I4KwPIc8EAwdyjHLsVoeJLuvQIQ3ZPFXYDp7PWe44M8W2CA4g
RGubms6UMVqmeOuB8XVqTkQ6aISzx+fgNStZqYN6vc00zFSQXIbmSdQ4txS87zM4oHiGbwYZXMk6
wxZRiqmMn3sG+p0+bP2U4qlFrNLRqqpjRPZhvQsizlrKyVC2P7Dv23/6HA2UtvWmaumT6kIM0Kq6
m/UI440XgwXxZGaBQYO4DZ77+jmJOVs3XmhRT2dYI2hxr5Yi5jtGzQU4ZEB1su+CTR5fpvkXQ4sB
AUEdYg8URZiX4brWv4c87hHeUDH5XgbJZCYRDd3uWSM/el7o8oaKSXYyemPQgqsKoftsSrrVTo9+
Di2KrcKTsPnLAfh3CLO38YXURRO2gxQvpU17FbrQ41GPmqVswAWHyhtOECxz0J0PCOyNfNfXvV6K
sNfb4VV4UVuZ7Gr7zhY3yU6C5i8tp4hPmR3ZyiuYmDlAzRlYtmaqj0iF4yJi3FcOKqxLxymEOmNw
Mxi8BmVOjLB38kXS0bo9mAqy1hlAPBIYAyfMOWsCS1ek5rKXC5TwThiv/fak9BcKL5N4xxO2UkpU
k8EDwTl2CKEFHayr+OBv88vQnuxgh96ZzadqRGbxwaBEpvdBoFFIVerGkqVd1KiuZxSbdazjjRwD
EBCd0iLVgBVThlZVciNCs03gSC0s0+rNXGFQwpumETtqDF2PovlqX77Kbm1FGxPnoBRvkdtqmygW
r1Nn0TNTJETUUHBhfsznHGXrcUoR46iCqN7D4tL3ThXEmNdHb9mzmREa+zMjkWb6oZzjxjQNacfy
uI9UCZWVjd2HGpgRnvsw2mn6ba0/ELnf1oGOy+3OKvVbHU3O67+F5y/9/+ynhFEEvbIO/rYCCksC
KD2irasWeHKPi9k885gJyzE08nSgz+ORd1LGQzM+rLuxjMMzA0xEJn4VC70CP7wYbRaTE7txbCkv
Hcg508KSdzxylUUknNljgnM0jIBEE+yN6Q9BsAnZUrrzUrr0ppCD+fRTf1zmzkwxq1k6KF6lDhi7
ejwm3mM23lWx5uLWbhTfDEH4WkCwD/5SVKr1QCuZi1py0Et1ykTPFhSBsy9b1rY+e8X2HMiiTK/Z
4RX6cB6luHTMWLe6JnDB0v3ktcnjCEHAIQdxsaa4qHvbm0G1a4LBzXUwoCrdXirDTeENT14Zch40
ODnBtiqEfUiGgWAIKvW9IadevW3Mx/V45YQP26Hgq2WkEejyOF4pXGlJ+6Qlo9MUom0a8mM59Bws
5XnEAI6s66JXGTAneIekehpS1+CVp/NAjRVRUlJxqAr6Zqu8Zvv4YvwBca4n8V15hlazhdYfNw+s
8ml9GHl+MbCiTSoIXxr41TZQD1Ryuxwlqw1HzrZnWZ/ZJLoGEW9NAsHMf1HSJHGvBDrs1C7ZxLvw
INhYVt9/UXmDz/jOdMxd/innzkaZA1gbNXGeUqOql2y0sHmqKsUpJ52zC1qGl7MZ5jImNtH74dNa
7lrcZdNbhlcprd+UAWius+sm4eT9cuCfrTGRWKJELitpZUcb7keUy3rR4xDdieqtnH2qO2c2aTR4
ZkubbAA0NXCEOEZ+7aW3n+PTnn2fCT6ji3V69wOkLG6G4tCpF360WY/vvyxr5+GiwznzYdJrFG1n
8EHeGlC2lnbob70l28ml/W28ArPlRfpsjFnTJs/365pGQgb+4vJOVb46I8xKRvDU3fd08qOy27St
4sbBp7itzpPClj3g0Dq2gwcfiqi2m+y5yCQc998407KMO79Hiq11yKJk8BvKHNxt8ivJSTaFZAuP
tCW2sYUXz44toeBuTWk8/bkPOBtl8EDq+l6KAhgNKmzTasVq8vdCt4uWtyfkxAFb9KAnYBOUE5qj
PqqZsQHm3CzxotpkQGCSOjyg0Ye7snhPi+9qfCwEtyZXhSI6Id432vBQek+R+ewpnIVw+fw8iw8G
FIJK/kcto6Ln9Zv0SrHzm+5JAHtCe1m5g2s4tSNuRAg0qaAR4728LvdVz+wzoJFVSQNhCIB6BFUo
wUocScKjr2wHdugO9QU6W0KLZreoW1PrIE14R/jlfuTZL2AgJSLNP31PJmI1gZACzqZ3qS3fN08F
ZbzGVbnl25WdcWkBeFnD4IuQYs8ntZh2zbTL9qYLdln/1dBiICbIQy/C+ykd33Anx271XTzhyQd5
KTaWhioy3taALv1/z0rClloYUycNGj3LRftmn2OvI21CaHvQRyaz2/OOHeupiZfN/64HXQciRYlu
siDlSPo3vXpdR7Z1jCEigzFo+VeamD5i9WaKwvxXNYNqzmhlE6/o4S+JqGOfryqmqSnMREHDtS68
CG8Y8k1zKaPErzyUkGbeCG5jqYdhWz0ITnqn7yHrvaHXWet+fuga/jltv82zz/qTV6rgdYN5SkuF
mgurPg678iE9CFehhQdD2kjumA/anbyhFYemkzuF7UOfMHb6XbnLtmSPvzi/6i/7zPOvYqZ30kI1
Dzw5dYaNt63t/DVy4i1u2z4ef3tnvGxPZmQpvFeL5ag6m2VmvfKjsZggzeCIIKfVJnCeh7w+3OWL
MPNsg/w3cisszDV0Q6DFl/jvZCwui2bYTrm3ow8ySqccixEtJ2N9a1SjawT+SZakbWcKkbU+8zxf
mbXHG8VAlAM68W1zOWTTzp9SzoF9GefOrjJrTKJFYikK1ISe4nlzU+iJQ7JPvQXPBpRZSTriqSi/
Qqzo5F31NFxznCqBx7C6fDg4u8IsFtk0tlOG90eH1OIhxfupX4gbrc0PWMeObR7vQzJylui/HCTP
NpllQg2yMsxa2FRP2f7obWV32hmOfsy+iU4EbTyDk3W86WKQKNCHoBVi2BPNqzB6NL3rWuXA6l9u
O377xBYHGOI0NbKKycou60fQrZLLZANWh4sSe43GzW4bW9lR1YTgwLsQXn7RPccJqw/WVF09JTTg
q2dc2oMJKLwJnOSCUgD1e2X3PygAi4tL4tlZBk5AlVnrOh3QCLJQsHeodumeSl7yeCsWN5KobtSI
ocrEED/2OrPjkZdPRlckKqZua55UiHtmT4llWPW+sf8Hv5aSYW6NCcwiFMEPDX0DJ3wU7lCYA91B
OYRmSLCpNz3kRUGGVT16VuIWD9LL/x+15qaZGPXjoO2zkToa1vs497YCqhHXTSylwcwEe/EnGnKr
+tS7WD4Q46YlP7ziad3E0u5iboJZ3uKi1dJ+gInB6JxGezVqyUrLI7c5dwnj53aYAKwUVO1lAexM
injf+TiYtzyCfwp87P5hboJZzrDrK5uig4lAeYuUwJalzKrrV2Fotq3Ho0PjBN6HlMMszH00J6h1
qiGFpWg3vHvmbRyCr6+5DfSnWHLXJ+kvSaWIugLdM5pazEqt531UaxIEhkFYMNyHbnrUXXKor4tt
e8E9jtC5+HMgz9aYZUzpVKKD9wG+4UDWXZd2cNLB10dfx9KTcL/u23JgnI0xy9moSt4USzAmK8Uh
ksNTmvCE3JZjXFclUfngP2MCI5pCIpoU/MpsiC76IFKOcRr/HAKztvtC5vUfL3v0f6Rd2W7curL9
IgGiRGp41djdbo+x4yQvQuIkmudZX3+Xcs5JazPazQvnLUCAXi6yWFUiq9a6wK3/v3GNOsTAZghB
aKcAwTtzpOzD9RXbzVyKfAHgvGExW5C2UACsfXSzPZ8Gh5zJoTvoL9o9u50h9tPY1YuJDnNBQNo/
YhdkzjOaoV6ixsRmVTKIj8p6lZoM2BENVvQ9DQNbIzm/CBY6YbAe6bkbC3spPy/dTUhHuyp/EOnp
+oLu+geR0U5OKVMJ/+5RjROaiSucZSIjgYTf5XSwpf5+nkXEY7vxfAPEBcEI36VS1CNCJYlhjakT
Lqktx951a3arC2WDwrl7mytTkZhAKUq8u9GvUGV0S8kawEWp+yvpV1QLL8JElnE+X2VqrWgRljDT
DVwhdn7MWi9XFve6bSKY9f83RytY9ATXFVAPbw1Q3ryp3Vmr/esQImfgXFwpQ3Mq8IbhMOPeCO4G
qltq01mjsMNu9yxttolz8DpSprRdIEzbkR9sMK1U/aCkXpzKYId7zwz51iW4MmlKlrBTTWyPbkSB
rYZKdChLtbJpZnYANkVDKPu2UdWA2qlJIHnzz31SypEMPYFthWF8UYvM0WLJReO5BUpgbw5lQfPq
bsQlv+H4G+asrKVMXnXrm/y50m9IJ/j+2feJy+9zRVKcZHEXKuvvs3OefAv1+wqPounjdc/bd+4L
ChcdQoyxjFoIFAhaWurwcyCnqBdRfezWLZul4oJDP8t5V2M8yCmhrmPmIWRwQruXnbk4SOFTiCGX
60bt4+kGMaAlZEIM+Z+eQI2WGmQ9ThW4xApM2qrpGeROcbI8ZqumpSCU717XKOSCx3l6WvdznnfA
+8/nAHst/eqbjt4erbQapEUwqD2KZxJ/sWP8UTJtYDmHr3BDpCgNYFdxqeY+clJbf4wOqVP49eH6
iu5+jG9M5D9ca1UpptbA1ZBeWGVmVUc8DXkNSOODe+XzBArU0oGEsXMddf+I/V5X/pO1RDtwTNbi
WgLpQGtmICYS5K19978gcO7fSu1MZgNVTbzcq/qzMnt5L3jpFEFwzt+ig0BZCFaOSJ2lF580zBWr
2fuy/MUQLhcWkVzrdQoURqgbZNqdXqpWbQrZhNeoc8XneGHfJjaHLEqxJZERWCxRnbHS/CWInYFl
X3SV5japKRTrk5u2Ul7SFJIf131CtJxcqqza3KANxR+gSVDOVouXRFmsECSF12F27ym3Ds/FkDqN
loiunhG8zHZzbP3IaQ4K5qYXN3NDT3TARGZxIcSMlgDiQkiWg5ZYZXEaxw9J9/G6TaLjxMWLIsTA
lxECY56ONDhVTODpu7+vEFzkq5pmKHznR81UJVNlJGB56R7MwXBqkwquVPfrzA0Gt/3KHGeQDIIN
Y3HTmYhDtAGNNvpnjtNj0X5TPNz4CO/ORIZxvgBNX0ywFqgAZUP1p07zWk0kyiGC4PY/Z02UGQHs
kqRbs71LyKfre78fwDcLx22+VC2ylNQAaBypx7qtb45gAs9uIJnlB1Z009iSI3qm2k9RCtXQ4AVd
OsY/IcuZSSs6z2uKqu/A8OVrH4i9psTYK99Tj22g1hXelOly1dVrEzYue2T9e5hVH0ootl9fxP1N
ulizHuINhFTNaaR1gND177GRQnn2XdFtYwTn3ugkMeslxXqFyimoznOBmbhUxCW7G2s2IJw79wbJ
TEWeYEZy7vPUGubFIsnb9bUSgXAOTccs0PCalKN54LYc7qfmTRFNvoggOJeepISQMAVEhz7gQvND
9kZEvEfrb/yR736vlcY/6yZGLS2NAQwZd+bZfernR2hkHESkp9dN+UO7scQQzywPMm6LyuV7Ghi2
OUkvmvmuT9mNNVy5EwzFEvYy3KuLle96NJ3GpsutoikEm/8v0eZ/J0WTuaJnjghTmwnLFh3ju/lj
hNvx8KVylU+jA3EKRJrMFrXYi5aQO/8xU8dRYoCcg7s++N4Urtz//Buf1nihiAFcu42UASJUnjMZ
XbGvVepchxCuHBcBmGHQOkTzudMmijUt0Y8lJA7iKKhwA91OZoScpMYTQ51N1lgnXtB9D2ov012p
cfOqcQV/zn7IM4iiqQT3wHwJbvTxEo0NHLN7Wx7ij+yT7kWFJYEBwab38bPqJif183VMESTnpI3K
Ur0CDaHTTarTatEHWYsFREzrIv55qi9Wce6ZaWGCUwAIs7jvzLc0fqtxd8/i2L5uigiH80k9bTJM
SABnWepbqYRsQ4rFmxYbuu+C9Lfv/heT1v/f5KY0HolBunWj8KxIo8OqfCRUY10zw7V145xz0JZ2
LjQ4Zz+X3zCMai1NYydTedChnQtRJEEXj8gmLlF1OVMWdT0LevgtT95SvbVksSiwaJO4TFX0JNK7
BvfLXQGRklZJKmsc68XSE9afpXZ5nkv1c9ZFxDZUNKWlavHaNSbYXadhsSpomh0gbiRbfZuEFtTa
RM2Su4sAZl5NUQxDBUfvPzeWmkrW1mu2lifq9PU5WiZbYy/XHVUEwp25XIvQj6mPuDuLl0cjzOwM
DBcDeY9QH3q7ftvCnbtRnTpzxk3TSsKYxo+0r60uE30irPv1h5NuQLhDN6NEk4xggC1n2S8/ql7u
Rh7iowsBFUc5KvfslLnSZ+VVlMR3HWkDvC7y5gjSaZTlkcK6njxWVWlJkKIiQ2a3ItZM0W5xx5BJ
pByNCUBMfkjLpzn5Itci4jARBnf2YsVA03EBDFM/qo0/hLea6NFgN5ps1os7ePgfyJVngMiSxJ6j
xhrqU1KXdtHoVhR//zsP54pFvQqqljUAawfdNmjid2R+DqpOEPH37w0uRvE6h2ihSooxB05wO7sa
lEiSD5Lde+opOjT2fGM+XzdL4HM8p/akhHHeloBT1eS2YqGndskR6rp5I6qv9o8VevQMRVMIhGz+
6d0SKPlpiyiBOORQCGVF7Nxr3+TFY+3XwXyf+13QON+Y8iKKoxZobfVxwPx89VgHgqXb9/ALBOcR
vdEFTA1RDM9j6mZg0ZhY6zLp5/UNuo6i8x8QTB4SRZGwQV0qPdJwuSOsvM0GWeB3+2fpf8bofzSE
anVPJwYYibaWUjy1w4di/FGG36pG1LsssojLFY0+VGlfIivPyyFO79TiZnzXnal6sYbLEx262vt0
/eoKJu2IpkCrGudDS0Q9gCJLuEwRkDaPRgIPyNrH3PyYh3fUEDjZ/vm8WLL+CZucUBgR1aXVyWT5
sTNuaXDftQ9R+fR3TsYlBENaijRZ7z60MrH0/iErf1SiJqvr51+XufMf11AESWNgkDAHhRy6gvWD
YjZuptc+eG57S44W77pZ6/r/mckvi8cHgWRa0jFEEDDS12R6akVCnqLN4SJATpoer0MwqVMVa2av
Ufe1Cp9nEdmWAIZnVE+CICkWCT6Qaq07JIcgeSvI5wSa6NeXax/HoCpVVNxU8HfzrYaLShbia2Mk
j2SMrHaaLBmyKaHos2b/3FyA1j9k49Rxn7BgbgCkqTc0kaxEduvRfFdEu4Bw/haqBkZDJlzAkyJF
pSMFhV1QFh3kni1uX3TjS5RWmgB03+MuoJzHlZRC+W2EZVHs9OaP3hA9he7H6QsA53J4+87HZn1W
yKfg0xA23jBIqBSb0quoJLvJGHp/5RQ8E00TDR1k5/AwNDWmV5TxqcK7SRBDRkw0271/N6/+to1n
oqFtMOjm2qhDfdXT34hTP8qDSy0DZbDdHzt/hIaQ6NVfsGM6l40qLaqnfMGCGp3Xjydh3bjfBkeJ
ocuKbMI4LheVQdcPBIxomPlUfir4iFBNZzitkx3yQSrs9PX6fu1fAG3wVoM3h6spxzZPgvUlzyob
b3KCnxEEF6N7DdJfbpFZipe52cu7nlo3qFyemkC636cZngcMTKwRdHGFuuBjfv+VfAPBRY1pClOl
b2EYPol6tzsTp4ksw0HGWhXt2COey73mxXREb0a70WqDywWSfqhIUK1Po0PnGym04F6EvRq7Tog2
LllDywHUObhvdDIpeWNG8PwpBDlFVNl9lh6v+8VucN9AcH5OJDT1hwUggjbGVR/NujF0JAUS1PXC
Ams0htq5jrib8DeInOMzg5qgRkH2rTBYoBA7ySkkGs5TB1G4ZraILuAcEy0i5/iKpGCMfwEeVU9x
fFMwwcna94PLJnEu3kdtVmUafl8pPpo0srJishQmMGKN33+ULJtF45w8a4e6nRSUFMNC7DmGVl9T
WMX4RWs/QRbEaoNTMny+vk8iuzj/Lgul7TGqjkSZnTGHbDHpIetyQWJcf+SaXVxirHJD0uUEIG1G
D4x9ncvKagsZXNK5VRcCX/+XGHjZqnWVNzFwiuYat+8rGkjLtY+ZU9rV4mA+yJIe15lEKLsbiS26
v9nV01Yum8cXaqHM+oqWq4fkqWplk+TqEj1ME1RSZzAYk8UKcvxFeT94it4drm+jwP15LZwwixS5
kwA+ddKxDnM3VqnAOQWe8ivVbZYVcq2gmzEBUYFifEH58dgMz9etEEFwQUMu4rQvVj8ZMo+Yn4v0
mDcfrkOIFoqLE3My5Kkk4YhJ2tvSf01CgfeJfp+LEzSamqhc3+LyrrNaGlvsXVXmxs+4INFi+pd1
FRCMecQNM3OnqbPesUiIyugIUomK3vl/niDoAZhQ7UTLXZ2RRxqV52QRXebuzjBjWOk3BhcT0HA+
h0Uo4SLg1ByDyh7xzpdAX0B5aL51EECjXnb6NUS88n6IGmZ255e36FyMaBamzF0E9N6m/oQZavXQ
3AzH+GQ4CLTxYKnufBg6JxbO+u76+MVu/oovG6eGDDGQzUbxBiM+BANKQj0UPFKJYLiiImNsCKt6
hdHequRxSo6hJphH243qG0v4oqIM8kUzTdwe1syatO+m7LL0iU4lHsZEhfq+OUwjlCB0m/zjaSoz
FdInkJRKqAINghHTA43uJk0iCHK7hRK74HCHSw6oVDY6lm3EjXLcSuimUjw1vdMlUbPG/updkLgz
1hhoMjUKaH1lteJW4wNrFSuM/UB9i+kiyL+i1ePOWiVNeLgfgNWAod6hBjhuChJEvhQqoing9af+
SPWbBeQOlpEMRlEm2ChafawYdAPOYLXK8fYmGbd5Kuhy3r8vv6DxObc1WUS1ZlUaO4M87pS7wTE4
rEyGpo/vnB+iOSOBd/BZ1gw6CTdl0LEaGrdvv5nLm27k9ti8Xg+/+6XExizuZMkhTYZewX61QfeE
ZrnPUgBWyG7+VI2jrc6KP4LCrcZjmx5E7+oF3WBzOTjWUypVA5YUWUw5JmShthFIud+GQnlNwRH4
dSWwqSgKI2EmlQHVyrdF+aWYC0tZzmpyKnqRgNtuWt5YtZ6QDdRQ5HU7tIAyZrcKP5eiLRN5Bhc3
lDYY46HH71eR7Kp6AxJicgv+rzuqiAQR9lcNIVCWdVNWeL7bMY70QaEGbpnCorUDEKt1efcit9Ep
wlPz0IsuBveX7oLHVUySHKvBIgFvktldV5CDWpTudYcXQfC7s4xMqykyiRafxglSkYLe0v10r2FV
UPgrhsY/dHWQr010E2G9OAc+qIk+GKpV3GP5slfmR4fk1Ld22ln0RnJmUUTcNW6DzR1mCf2swTSh
mApi8qXAvywZD/HvWMANBndoQ0M26mkGRkUma0gXWw1+XEfY9boNAucFph6bQTliBVV17QDN0w8V
YhKk1hW7HpivtyKhyv3uzw0i7xSjXFeSBETqS291iI5TNbAnNIM90UORusvn6wbu55INHneEMd9h
qFWMI5wdp3Nr6yhCA7v/tNiBlVjJ41j7IqaO1YI/cuUGcV3zTVBCUp51TYGFZQ9Szh9Vf2adyKrV
u/7EYKYCjhQoJ/O6r8OkSbIxImVRv3ieb5cbA6qcNvM1TznETiaSHvmXVfyNx2dkMFaUqaQDT/Fn
DGtZyktwROteaYVH01cgroVjdn3j9s/XBZGrdJcWzzA1AWIU9m6mEreYY8Hx2t+oCwR3hFMmjUMp
Ix8P0ddI+1LWz9m7OgzQ4/zfffq1rhtfUGeamP0MK+b+XMufDMxD9AJfEFnBHeEEvN96qwJi+p6a
TjY8Re+h/VQ2RnBHdkminmLyDAyR4ZMs3YX0SVIE3zX7ceiyTtwpLUD5nYHhBusEbqYeE0TS9wma
v0H+jBDvXPcsERZ3PlmcGpCmArvoYp4GDNiqX5P5KSK3tNMEPvwvCepiFlehG1MyLylIS34xCa1E
XnJ1Ri3rUdzYz8+RO3fQA0/QeASZ478zkivYG7XpWdGCS+wGTiGnj1qeWalSW7MiEkcUHFSeG8LI
ym4iq1wvM0PDMaLsVC1z9J5PnYsL8pPRoT70bQrqF0z4PDAov3bV9043BWsmsoSLB0qogIdotcQw
Ak/WwaxcSoKOTBEEl9GDqsrzeeXrJeaX0mygeUQERZEgHPB8EHpgyq2ywAglw/t182WWILXYi77Q
dr8HN/vBhQSt0eexDoAy2slgaafERqv9IT0FzsqqLDvKd+gO32kH+aC51x173z5TZRA7xvUALwY8
L1I0RzpWkIVfY3YXqz/o8nQdYp/XQLtgcMe2H01ZMzJg/E90bWUWB2d05EgfBzdEl7PpJ5Zsjd9a
TRCc9h3kAs2dW6ifg4LCBHQQ/YBSxBCJ8uq/pPLfCLwqgdaa7aAwIPSNharZyyQ7fFllsRSvxGOw
rRwiQXAXbBnPkGskVNKKlUecFfh4mq0kv5vIKDi8+0+Jl03j9QeWmEyTtLJuR5KnncgZ/3CGQ9NY
dLQWf3TMnwnI2mLhQKrIOu5Iy0PRY8QN62nmj/3kjd2h1J8FDrn+xp/l3mXPVq/ZlBGUKDEb6eqQ
J+IVibUcutdfTIJ2FVqpFzy9r4a9AK5GbwDTKGvqqv+1mJlFpUM9vlImCiKileOSfleO8qyhNRJk
XquSb3zKIc/W3EynwV3vaXtr9lVBdFx/8tpCcrlf6RuW5d3q/BKztOCVapIT1s/N+K6i7LJ+XASp
wXKAqQ3gGNWNpN73pq+9RyhF2fg7FynCLkNz1Ur/Oy3NOWPTE+lEj1+CYMTTGaSZjm4oZd2g9Flu
D1ryKPDrNaNe2Q6eKxeVURiaMgAGb3BkF/ceR3Y32OWxcMN70TCgwN3+kAdeii7D8MUqwuar7YMe
2+nyTWDQfl78ve/8bKPemn1TtzBIxnfS5ED/BKSVxucaR3YGeSxaGkA+puVWKFvZp/xVgC6ykAsT
JEyGZayA3nhIxzcZetvnz8uBPnRop6Be47cgyxGcqNXNrm0hFymiscyVsgAraDQwq3eZ8W0qH3T2
yRy/9ONDlQtys8hELmZMRqyZRobAFMv1IYZw21QE7hiJJmdE2YTvbKaTSuNmjerJsf+o2CPYNiV7
8XswueGK7imwOoyrinoPReeNixpDpC5auuorGIZTJI+xSL5v/w39EjNMLma0Y2sSkuIIJGTl7zpT
d2WlkBY8osufqKNZ47nxhRfC182ifLszKePUTHOsZVY+LulrMT5f9/tfnxj/7oOUb7XR8xY8BxHW
bcSZW5wMF/l+eDLd3F1uhkPrKN4qlcucMbcHf35NhNcj1+MY5alx2WL2cr/Gsf6E3ndwDUr2XFmq
TzEWmtnp30UZyk9Son9vvWQC3HwyTu2X8LE7dLol35uPySF5bG/MA9i+jqVrOsy5vtTX8yeV163e
1AWLlOsGyCpQnio+6yC+M3lKDkrYyn0Hjq7oJih/qKrzysrjWLVjn+PWrmQ3TeMWy7e+vI9Effi7
jrlB4YKJVpthW03rg4xyGqAZngkqHNHvc9UGnoH7AoqZqz70A5098z2ycsrm7+fiRcTSUlMy/P1G
gEEZGW/6kWC/9yPGBoKLGGVAolHLf33oLV5prXcYRmlHH0xX/qS6JLTNY+iJqk8RKs/ALJtQMgON
F1K1N7uIVs507v2QWmGJFgKIodjaAtrl5ft1p9vNLRdbGXflGERzW0craiCHoU2q+ty3ymjnc9D5
15EEjsHWeLI5RnEwsmpcHSOMP4Fm8AavxIK7TREC91VS0iBjJYEtrG99XSJ+s8yC5k0RxPr/GyOq
0ejrqIMRgfRA1GPf/OXvc5XFgK7KRUL7uqOlh0hF2w1eKP5uG7jzrzaZEtMIzi2THrLD2OpE9Ky3
GzA3PsWFgDGmZlmuT1RqltvzUFgpKIvkBrNtou+B3dJzg8QFg6Go5IJ2QJr6/lCY7W3HJDspatRg
45cqIy9lohyur9/6x/+RdzeQfHAoMZCVzYCkQWjrfWQP5c8pPHb006i8XIfaP5uYdzVNaoDem/Pn
vDYrvYiQ8pb8PBSNLTev6SK6G/ml3vSnQRcUzqXBtRORYo12nbd4xUPfWrm70qKY3/KX2gEtspt7
8yfqhW+V31jGTeWLEuz+kl7+As7pNRalEUlg5ySf0RiazTfTnFhV8jMgmcD7913zAsV5f1STNKE1
oAJzdNLKK4MBCrhoThDceYq2jjsCc53JbZICZ1DOTdWgi9wvC4En7seiiy2c8yfGABbB9SRryBf4
slIF7vcvGekCwLl6Z4ACeW4BYLwY4B2vvLS2aGWBX+E4uVAEseYDexDdde7f1eGx8L9ez9+tk8QI
DLp6/eCpXvewHKrEzo+1Mzohng30z6X+dz7B37N3aEGk2qq8lrHUnwvJT5b5uJSxU86dyP8EfsFL
qSVGExudihQVa14Y/JgDr48EBZjAxXkpNY1qY1iv0oJmmthkiKyG9VD3fSKmiNpX4ID8tfuUNWVo
lPCPRn2Qg9vybx2QJ9IySnRXxxUAVlGKGI1X1vhEoMoI3o0JV+60c3/JsrzrHWnjgVyQiLNAhQ4k
VrAbbxgGyoewc6TqpTBv9exd74y6CSG19b0UdIz/LCgkLSdSTUDjluuDVQY/W7mxiCK6KF5DwZ8x
/oLC1V5TGRFzQU3rpFJo4zOmHY5m/cjau4U8z9CDvJ639v3igsblrcbswnCOgVau44pwwO77dYD9
U3QBWP+ATRWGQUnGOgk8ZHl2Mkt0vBxmUeu9yIb1T9hABKE6dyTAvsTBudcPTER7vP/9vtl4zsnA
J16qzbpIq4Re87m2h1cyePFt4xqQG4L2qJvdNVZ5Lw1uYneeiPl7dwkNlcjEMFcuHS62x6Y6T02K
Nps5b28NGoJsIPbMQHau79T+1NgFh/+qYbGSYWAWOP1JOekeOeA9SQYPgOQrB4aHNPs63m4psYHj
jlO/dLmpY7bQ0Vh1TqcSmXcu3JGGN01FofYYiMqn3ZO1AeROVjkbQz8aAMwG6mlRe6cp2rGa9FsS
zF4hzzeqqn28buNugDc0vANi8lNH2/k/XXOUydhlNVxTbkFASmu7ajN7lB4n7V2UKxskrsJoozyV
21WfoI2pzXQoNsvViYXvGj83TFNfZyYZ4wn2FYIYr4xoy4ulh3yCQAHKzF4kMrx7oDcg3HnrMxN8
eBCgcSZ2rkGH2w/f37MtFyu4bTGKGYP6Laxocgyypp967aANfiS6+BPZwe1JbspmYSZrD2NYWKYc
ekUgErn5VfH8kS42a8UFByxPWIUR1ootei6hMXPMjkUr16VlJn1/xBfquYTKFwYMmph6elUbr6oS
rAc60hqrB/3gpyUK1GM0JOwkTfPLFAQYh5jMxHSUWS4VnxRqTqxW90eJHK7vw35k+70P/AMOkQra
szU5sOJzlYFs4FVrJkGG28UwQeVoGkRXTcZluLjS86QZENW0wge9qx7dqlTwxrB/G7/BWB1hk4Fk
NumtluFDcy1+MM/hgm/MjLzQn6HGN7kNHnbT+y5x6HuElJQNMJf6SMIkENrBOLW6N4ePJG+tmv0t
CHccB/RlzzKDdcbwIuvnUf2hi3SiRZvEHUjTyOsyKgEhMwhb5HjQqJOnRasE/rZ7IDfLxR1IPZTV
aiJYLmn+XgdfMWL+l87GnUYalHkZMaQYnTyArs1S1WdFE1EZ7H/sXczQ5H+6W6XrMT5OYEZ0nP2i
x6MC8/ITvviqm751zS//eZ/WGkHC3t8kzaBMN4mi/vHxFeSqFEJc1yEJZOzj1NLYzzETNGPsVgXm
BYRL0ko2pkQvcWunKeVbW7VnlYE+cDGlo5m3eOiVj9dD0P437AaQiw+LqhhTRwE44Y2X2ujIBl+a
P9+vs2C5J0EHQrCMqw/8EbE3gFywmFLtv2MxKwV6C37Z0VuRRI/jot3iQsM8LvFoJNitorqf+p+h
dEoq0QXlrw/Ua7ZwoWGRTS2KYnz1kXv5tJzLx9KqzqqX4Uo8+J7jman3Fjv9rByS29PwsXRiL/Gv
759oNbnIEUhgvJPXEQiVvsVTZtX0Tp8PsXEC/btVsiPpBQ4jAuRiyJjmYZ6pAMzOwzk/dTeqX93B
QIFd+43oGzdZ/45NTulHFZQbKXBM9JDN0uQVKma/lcrHmLGTFi2UQxIvNw0/b/uT1JcCM/d7Qy/4
KhdkpLCvmzaE/7Tu6EJl0o6RxCY7cjCwcK+e6ucEE5IEo2qLEwls362aN9DclwGZe5ZVzepV0L6K
GbOYPNnLhI4iXfg0Kjgmv8Q2N8tM2mhswxhmZsfwgI6E+xgyuvL9SpmbuJUf2MqtyLzdkAO1VQy4
6xpDqx63tVOYV9XM1vLTGfAe3IKU2Rqs2E7uVDdy21fRANle2tvg8WVWO2a9orTISstyV8xvav31
+hncW8Pt73P7haSAOY0cvy+rJ716VTuPiZ4Sd0usLQaXF0gtFTIkMv7zDd4/gpsXTcrJQ6TdSpCv
Vt7Aw3GrpMRawsN7eEa20FyGUJU2V+cI5pVqcIpGtH3ruei0rb/BB9ItBpcUaF0Xkj4DQ/lSHFel
w+U19oufkAtwUqe6FUUX0Y5xyUFmo16H1WqSPh2bkR5DRT2FqS44yLvj1luzuPxQ1i1q8vVzce18
0D2KawXwwjjx7drMQWx3leACofsjqJW/XffJXWYfVVZ1ouNbFXNkXGIYOgJS4gYlpRo6mq9742St
PTKg9pGQk4ibuGx8l7zTFpRLDrKW5wldp3li+VY3Pa16zk1PYNh6mv50lYthXPSYVTTSxesA9MwK
sAzmAUhzm/xTvZRQ/c3ixApYotuFyZKzVg3fgjYIUTfBba//HftB5fefwReh/VSNRRmgCA3j6QHP
G+e5Is51iHWLrljKEzkHXalXTF/rXEWztTC02vRLOvlMfcxK0UfOvwTliz1cgCn6uAAVMfxFChGV
FXuCfgaGEfQvCwrB5gtIkEWHcDfFb7xF4wJL2WlSWfWAbN3kQbNr38S9+S2xFafyoTp0fTFF+8VF
mHIY64KuA4HU+JSUD0r74frv7yXtrTFcSFELyDKxFr/faLHVSz9i9ZyM97Hosnf3lnKLw4WUjjYY
hV5vQ0t3bWEkznKDAVFL9xVUl4aAmFe0aFwQ6aewNooEO6SQ8NQqYEYVUlKInJwLGXUdRUapwZ5M
z/DCdKjDt2HBO3x3nN4jz7VdOi5yFGjLIvWEyKExD3fxMbPD/FHUpSLyap69zSznKe1VoFAKJfDK
Gw6sBKMaGvjQ4Zm29nW3E51bnSs+QlNS9ajAFsm6PTjhgbqhm9ols/MzFJ486bOoHBA4Os/eVspK
Byl72Afupy9ztuDGBX2zi+4lyiDoktldS1yyUk2HDgl0grkIgRacUc00UmGOkniqU/rliF5IYqso
TSvRy9PuO8cWjQsRPUioTRoATfHBPYGvODzfBc5b4ph3ul2fJb/xA3d+7F4yVyxrv3uwt+hcAIFI
QaLlhVIhGk6OillYjHAeGtf0Sy8E6Zp73W/WX+NzC97xVNwIYmTF1LizIBPMbtadXDlmf6JQci/9
ZhAVdWvKuILBnwRM1s1jWQKjc2S7vkNzyE3qy/eKh/bx/0c62TeJ6TpjhMkqz59jgA0vKXO1Qnu1
+WG9E4qfKEQsjM8YDjo3X8F6JRZ0E2Fy0cs05klbRmCG0p0y3FL6VA0iFgURBrdVrVEPEZT6Kkem
tSUV32Xmm0xE3rwXhpn5e/F4ghw6a5qaZABRsofakJyivms6X2LEItOn6663+2m9xeJCVpenrUrW
jVo+NOfa7d21bZEcWjARGUfdrQzMOiGPvogKjr3ItcXlSpwkLXCpqOOEDYM/go+MgTOxyrx6Er0S
7aXNLRAXtqq8NtTEhIFGeRNPp0rEl78fqTa7xUWqTI3DSjdgSVRa9HGtAsI7w1+c1MX9xM34MH6q
Y2v21lbM5IsTuNc3cHXqP8/1xVdWh93cGdAOHNwdxvadLDj1xo2UPKbmwTSfSwjJ1prokk3g/pQr
eBjmVon2C613B2zVXNwa2uN1i/aD72ZBuUInXuJwzlb3Z5DCbe/Kx9w2Xe1+dpBHP4getHcvsLf+
wUUNFmBeLIqA1roEH4WrGFr9UkBh1R5Oq9ZWfW8mjihv7/LbbFG5OJLXUmXMBKirHHR23x00S/aI
G51UQeAXuD//kE76fJarCUDJrDrdPBynvPH+bsMYF0MKSvMxquhqjHZar61Lmz3NHvRq7wtbJGct
cEG+H1gv8hSaMDBo6E7qMlt9CiIsEc2wyAf5lzqZxJmkr/uzircTJ3Z13eoszWqP5f14s4ge7faz
8+9TzLgYUrfLYJLV5Ud7/ZBYI3B3eCMnxWl8kaicyCO4iAE+oyCtQ2ARaqfmhJJR+Ci0xlQ+KGlg
26A61RRQnXMxNw0yI+1HFBvLveYrdn4gB93V8RYkO4k73oheMXbvV7Z43PLNkqS29VosDp5sl5aK
4iaS10EdHCn5MFq9xb5f9/k9L9wicotoogF0qgiC/pzfGPNJNu6TSNDTLbSKC7bGJNdj+p/I1H7s
njE25tGHarZGp7EgR/6lvxGe5D3f2JrFhd4wK+e5Wg8XrviPizPfrtdU4xtevsAaCrIUPxc0vO62
EW8RufCrKUOdKy0Wklm/7p9tZpFjizpE9dRD+NJ+Zr7qhn73f6RdV28cR7P9RQNMDq8TN3AZRZHU
y8CU5Mk5z6+/p1efzVFrtXUhPxiwYYC11VNdXeHUKY/1pTA+cfoj4Oj2F3CuOE9nvawa6Jzu4xuW
tSm70FUek33+KGNgmAp8LgV3G3H8THlqmMMgYzWQK8ytbSzflghUqeOzJT6nAKRdt9JLQdZWFueY
Qz1ei1SDrKLsbDwFbhgeEvG7oL5cl3MxN9wK4qI5rLXSwaqPC89qqzJegPgJtBDILUqyY0GYqMn5
lnW22rCfIUoR75PpwZQer+tC3GyT8yWouuXN2MAgczAZpKdKdFWZgNpSIjjnkU0YOFGYBzbTNlij
RLOtQdkLM0lcdvEZ234XzoWUopFaiwVletcMdAfzrW/rI/pXLGk/jX8C7N1K47yHNWOde6vj01Ti
zuzvNIN4Jqlz43yFPNRDFzI3X+VYAtHbsXmMsKfh+ven3C7fEUvnCax1LCNCdQHeoPTnd+3W/GSd
xr9SwCtDj1yhRpg03xOL8rSJhHPAK7Y7acl3YkkFNMTR8dPjq2nFhqni6Gblsxin9rwU9mh+vn50
hLvhp8ZNdQUPvgghsuqP4Sdsk7QlwRv0xL0uh3Ch/OQ4Okb/k5PF2FgQys7Szn6LfSBjpCORLAgv
ejFY10Ud24mxmVlTee68sTLHuOhgEWoQHroAxC22hnlV+Uj568uKfQji3KhWWsnasEA6FAOpPqzC
XstPcXUbUhvQzhD4XyO0D0mcF83EvtfUGirNX8MM64xZPQ83Sr4zHBEdv9wP9/JTj3itxRD+sOsO
+R5osgdUtZ3r3/KyYX78EM7dttMC6gzmbpf01KlOZP6lYWnvdRmX7fJDBudv17Ssi1yEjLY7zOGb
ohR2bB17kjj0N+72QxDnbrOp6kOdGQrLJXUn8dr3zmd0AoU/7Eimk8tu40Ma526LpF9TmSXj2t2I
ClvuZ5VjYvvELQuW5F1bOaHTUoVZUkfOCY+WaZojK41iX4jH5rfBSdjb5h2rqBv3K1W+oeyDi84q
C8mEVkBcUnmifCu2wVQH183jInJIB4hMVxT0ZgGF+LmGMihiCag73q3OK24ZBgKIITe8wcb6u9QX
39LPiQMYGyJgELJ78YP2bXqgosLLr87mN3BX32jbpKgi+E4GcUGp1I88FSQ8DmtNa057ilzr23W1
LwdtG5GcDxiFshG6eEW99HYGpqYJ+uOP3lVMqnfxK25EcbfcmOtmajQWGSwYS04xjFN+laWc8CUX
L8RGCnfP5UaIqpSlneZ8GpSn2qJYzyg1uPttIksf5IQZSvpSxQc1q+x4ospflBbcta77fDWSGkJU
pM4xnMj4jsnq9VE6AP/ngZYEd4zaHXKxCra9AtytbqUOxmechUY73RlOqY9pokFzpIBl7YWfq3aC
LUTUzBR1otz1xghTm9cmbBDLz9aycQTrJo8JQ7/o/j/Mgg+vBnmuxW6FbqVyv3SRLRbv6RIH8phR
GTu7pL+8qhtJnCOZl2ER53b5cYmHh+JLAdfIpvCV5/akEZW9izCkzTfjwy2pElaG6WJJ1+gmR7TI
7qRj2znsAcCGa7sw7Rn1JLrcwhzDNTU5xwG6vzpXSwjuXfbM5b4+nT3VBKHqe+RbVOuREsi7j0Sd
5rWHlfzzroa9W+8mH4SQdvE07KY/qyhtviTnSrLMGLW+w5dUg/x+eOieC6c+5n/r9uLiCZhtwFio
8Tf5YvS3kcl5F0VtJ7CrQ8vWXTzzwbrv0bPG7JNtqq7l5f74EjV2CMAQU7t25tEzHeAg9+NffWCR
WxqoV5Gn9enC1BJy9pXDk+ywF0l/Kxxsm5rw5keH0WbshboPzu2TeOiD8NHEViqSTJ9yTBbnmIys
MWbp7HKxyqY6zHvgImOwC4oDqrFCkB9y3eleqNHyy1HO5ltwfmkqVrlpWLuU9SAY4jR1C6fcVfvK
LcmK7EVo2sdNBkjt5wDEjLDMxGIuPzzVe9nDS/yeH5OD4CQ3VWA5nbs6xX0blM44BzORVF/3jgpP
CCTLahrOAiwdJTA7XfwIa8krCxTduuQRAcf1l03hqX+UHtPSsgQ1zecSTAHYy/ZdfesPMOmD5LVB
/J0Mca47DuBNfj7YdRintk0hccZVkuz6iUGGjdPgYg/iLnKz9+saXn/NFJ7yJ8M8eNhVCOLU4l0R
Xufi3RRer4ugzpBzTFYsD0WjMCdRPCzY+CBTWDpm2b937ljJ9vORycqwNFEOAawz9WMkIN5lyF+u
63ERK7O1eS7MSaY5azvm7SaHBbx4tt4N8NmNn1u7dSKfdK+/udI69rGAK0nT+dHVohSsqcKSNBe5
pnP2aO58TIJiD9sjQa0XeVExs/mPNL7vZmpVIyo/4nlY3qfcF26bE7in4LX0T72HdY7P+m3mCq5C
7RemFOXbcaBSXJWsh6I/mkkqW3/oareskB4fqJLFZZP/0JPLW7Kmjaae5e9TfitghmmRHtPwb8JW
mP/71SY/hHDXOFkFw6pzCAlDr5XtcAmqcFdku7Tx9MgzmscyIsyTPSvXJHIRhzmEdSEKuMmhdT9h
mWkl7JXZHXSMmArgj6fWfpHfjLvWXRbNo8zqc5PT3lhwjbk771AMPMg3mU+RzP7m7n2cJ3fH10aq
1fVcDYRbFJ8TL3veFA6K0a9ern9Bykq4y66a04q7DvWaGdQLq/S9b1avn+Ov18Vcdo4ferGvugFD
ZB3AfjGL9CPpTlvfQ4tC5lJ6cGFBDEDRODBDLNbnvjhZ9dMaJ951JX5TCvhXCx7NXGVg8JlZyYNt
76sOqSuPnv4tt9keBhm4Y6d77ylELmUSPL45mzEcAmotJpT14TIvOhSnr1LQ7AvfeqNyF+JD6ZzX
iFuMqCfsegkmEG/fQ42aD7yIa9r431/wzLK0dEYPCZ1XIqSqDpimeWZ7kboRPAkZWpnyKXTqgKpn
Xg6nPj4e5ziirugbTcU5VuXfRe5Js+U0YmLnyef/aCWcx8C2BBiidFaQLXSRjvp9+G1krR0HZOYv
cMWCf13kGeF5xSnqnNuQEjUCLBK6Zfm5Wavt4iflfXwav5WZ0wIJinRQdZbv/YuBuhVIXJ9kX98l
vnZv+mAAR+XiADCZ7BifF5HsyJPXhvMxSafOQlLh1613vRsGQ1B8lx7HnY4MiRVgDaBVH68fyG/i
9o+PzfkbPYmbsmMBLRufXG6Rou2b59gFcCP2E0d/kg7nVO15jMDQfF024Yl4zGg9THrdsl5YIr0J
0+dCyO1lJvJuQgaPGY07aY06dku7/CU3H3RjNxhfrqtxJvu5YlM8ZFoZQlUff/T/J/T8VU8PRC87
yG+FNzzj3wCisxzxm3Gygj7IM2+4kyWHJuukrIdHUi+Yyo/bDNaDNYE7eL8H01XtGpsXkeViocqX
6n2kStvUo8/DZMRoiEVlgEw2qs/qzus7KxiJPmA/z1SgRkWkBueZsAwA+59YkikGPQoMips8jC/N
yXQTtHxYaTG8VZzeKQOBMCPqbTE4VzUZXdHOBuxIepIPyW4IUkxdVa8zyKsBefOA/LxuVL8pGvx7
Lw3OUaWCXMpmcj7Y0c12ide/rDvBsf6SDiADs8vnCBg1ImKkLgvnfuYhFQSZwePr/KYUnwvdy6vn
63pdBst8JBUG52+wOVeNzs9me+69lH55wxrU0RfhdgS/GtwcuGw1UI3arHWnv0R3EhUoUGpyEVCh
5f2sRjjadv3cy3fTcCxIZnBCBg+RiYVJqEoFltp+jT/1oLCoGtucbN0d3BXUXfkDyPECY3/9cCmh
XO02M4v/NZqisfCwei4oLMFXksy7LoaZwRV/x69e6HqMV1oZdDPX/YBxOXnaN+LfmXbXjapzXRQR
ZPFImUZWknZgba1w3hv4VDJFYnTZHlEywjiIBlaTcxC2ibdFrZ0kvUTtSA6wZ9qRjqKwC0tHvoue
EycHUI01zYR7/IPyZOdh4CaunJbiQrvsXzY/g7sWsSpNuargZ4ygwGWza3oJNzrAb6NbeBwc5e0P
DnYjj7sDqzTnyphCHpI2u1K8pnm5LuCikXwI4LkM+yWcIrVGbcQqgYpXnq3wZmq8sruNWkISO5pf
zHEjibP6MC5LMPLMQDvJn+PGxditPWkW9r4+xC1Qk4pEuWb2B68JlH9O0dYEo2VNA9VAKmBjftSL
JWM3CrO3LqPbh5hN0XPPaE1bz1NHXNTg+slS+nKVhELSkz5l1c4sREV3zdyq+2pJcKEKcoRicI1l
/nRdIjOGawpzz67Q6oWRs2/JYsQMTOsTSMzagMqoLgcwmy/J/NvmLlaCFJZyiC/ZeYuHATBfS50Y
Ife5f5e5ocH6d+IfzCTqG6HcQ6t0aqf0K4SOSmsD0BjUZkwgRC+jbzYy2GXZKGZ2mO21mMWwKAlb
j3fqfgGutz9RERL1pTg3Uo9tKncmlDGlT83y14zNAuCT7cz3COw5enffTERCddFBK4pmSDKoyRWe
wEyKMHpgStDMsE5D/l6JROB18Unb/H3u64SFNuXxgL/frIOtoOveWq9jRQi5HMVupHDfB+ah9KkG
KZ3X7pn3NR6jmx87NEJPpBrGl9tSG3HcV8Jk1FhqQCm7yefJs/zqlB21Vx3zNmAF8cp3FWWS8S+A
lX0pEAJ1tzyhX7O7fqWp78b5f7BprKHVQmNJm92kSG5APEv4qd9c539tg29aR23eY34fMhiiVv3M
MhK9tuMXZvrYOzHZZWNTF4D6lDxKMJSiWi2Yr2JgbAY+aJwZyP3FVzyRBLuR0rinoIiNZpG6s4oj
pqYkO0M93BmdZl8f6sbWH69/tct4lw/L4WGDANgsgH5Bngjqh+m7cI4RjEPlikeJaKr9JiT5+Hy8
16/jaS1Z/3DBskSMjFrdvZU4XfSt7n05vsX25VQ4gRYRRIyfcXeIV5YwUIt7C7pwMRRjxR0Boljv
7rTqL+IoCc9i8Z5lSPSpkJHsqIHiYxg4f1LfVOAFz7WnIwYFnImiMyPNhfMz5tRi3oJ5SzYRDAru
ID/qdmi3dh9EdPebafDrs/3xATk3IwuqYGoMcrAc2j3igwO7DNkpcQQ23gRATuczYIdsy+8W/uMd
EYVv7XtUFkuHqvWQqnMOR14yOcxk/Jh8n+zQGXhvRcD8Fl/38wejdIr365/3uvmofDtaMPq8HgsY
76hiDq7wG2xh+m8SuLATOyuGyWAvk1Sm3pKPvpqRcx3y1S/4y6KZOEQYbbB3yXrCiJ2PeWcQrlQ3
6Pzaia8TgdB1c/llzUymztakqhCmorTZpWCKO43Gvd5Qyz2pT8P5lSUZsI2NgTLyZhcJfle8/rcP
w3mOki2SSEN4Dr1vPEsW3WHU/esiLodZ/9wslW8wq5rQNOLCjurcYE7AOcemtKjBWMIFqyLnL8Sp
1ABugBw9s1df9iTMDGBzxbmMEL6Gx2UnU2ZNvNqqyHmNzJI1LKyAzPDLeANgSpCdlFskoijJt6BS
EXdUKML+4O/dFIhFfw6OddlUsRoQAher98VOcyoMik2zp4vfcrAijqN7/eNdnHYGTvZ/Mat6jtY3
0TiytEKezg9bYJ70g7aLPrOZccXNvoTf5sPg1rfWA0NY6H59MqjqE/VRz2/8RnyXp4WpM9QA640V
WOiI+nCGJGd6FVAfRnWB4iv7TfrxoTBzMxuJJiL3VmWftGtuxNW2xn3W3qr9naAGUzvaQ35SqMLw
9ddVPR/CRuRYaVk31Xhdp7K7T1WwTlSdI+rTf5XDOROlWnSxw05sVxwf19gvlqOsERSahL86V2o3
qjSz1iYCS96S9qbtb+SBCLSoo+ICkRgMp2XLzDETXoT0bqlPTfp23eQpFTg/EuaiILYTVOhH3c6r
IMacxHUJlBKc15C0pa4jAxLK+Yj1kVO7l8LP10VQSnB+ou3TqBpY8JT2jZOkA8pWVEx4ubLz70X5
pWjVp50YtfgUWEuOIAU1W8ERn7QAjiBoSa5EVqi54vh4AtiwM4VJYtJGv7hFL8Nb3zNHO1U3bA7B
wg5JwtAuo20/HN+5Frqx5Dod4hGwQBSlMREetQ443MCsHAU/lmwBzfM6PgIm9UJ1Xc9F1GuaciUr
pVIFzOpAMEDgvnK3OOl9dahO+jdsymw9QCA908DrUjvUTAJhlvyejnEuYrlgSLACc7/CXu7cWqVO
lbDL85zS5lRnHYzbI8sBGdHOmSEmvRUcw5kPDFxaPGnjjsyOqFda5pxGKINcTWNFQAacVpHm5mw1
iApoluynduohPHy8fv2ICF49Y383emJbelNEFkQy62EDsmCPQzLB8KRFSSby1KlyDkXv6mq2WPKi
ac8FApAmI1oL5BFy/mSJpgz7R6DPcmB1Au3cuGTnN2LxU4aFc+SEAhHp8BywUrhassAinRbN/fW1
ua3vxpcsGHzrUO+KG0bVAWrHnW7YFKSDUlbhspXQELq1ZBFr5/U3yY6xMxQnAMI9TNJ6/cPyQhVi
mAFeufI8Eawy1ZUFyBQEWo6MOtd8W0d7K8qId4dUjHMtuSkLU8nSMNAzHhQURHrgyxUsANec/kv/
HIGtRiYSJeomKMx2NzehqXJBa3+4MxEwTIZ0C/dRYAT6bjlSzFqkhszHbaSVdVkPYQQN85vVl0Bo
IKpsEZDuGoF4o3w3X9JncnaAeAgVzr30uWVYA6uisYJ1slNeWFOfJes0i9LZVV2zFC44yc2l6kQm
S/yyOAu2uFa3KvDjMx5gjKkChbNiPzgWuj8yHENox7eSA8K0QL/FHAzh4pioaz+FczqFPpRlx4oU
/3AApE8GBgMBoxArrACOPdZ6T8AtHr0QkmVCMueMslUui5U9zedaqZN52HZX7mYUEit/2q3UCCT7
c1cU5em5EkEO63qC74tGAwvf/46xP7Z1QCERjJhBLoTJ0aaH6yoSDl3lPJA+mSYKJoh2yu6p0zyx
p95hIpxS2RFv70mW9aXEXNzsS37ntE+IbfR9AsQWw06Vqk2CNCiVON8jqX241iyTK80VrbfkIAp6
cP3UCDeqcq4mGjssDighQi0+h+urLn3tJCBQv16XQoRJ/P7dQhInMWcpjqDczOujlu2i8O26CEoR
zqOUs1CXESMIlNVPsfkgAKzbtIE6P14XQ3lLlfMmITK1QmPRWOvKBwYRko7RQ/vCUIWhXT+koC0m
PhF1eJzTCPvIyHWWXQNV4iWN9gWEgo6WL++EZpR9cy5CTvW1jRhaUroTnhhmJsYQf/UqnBY39wSX
6sayg7riInj0P/ZFlmso4oMJpXSDy7vXK8HtVhDkq+ANbJPmidBPJARyDmKSpL7PLHaOieh12CGE
RTmOkfw9NCjhpVjpncuOJqDdII/+ddGEN+T5uKYqWQeRxZqMtD47ZMF60LHKmwqJCHfBE3IJU18J
IhsUlVevrA5yTnhYSg3OV4zqkq0zc4DZIL1a73ofqPFxkeTASHaJYOykuPGuH9xllNpHRqlxsYlY
WlWWmnhHer/e63/1T2AZu83/Xp3pBj0+R0htPfojVvBN/U7jXImSx5resbfSKka7Xm70+Wls/qQl
bLBRel03DPOXDbQ1eHeFHIvJXeWOsacpu9hnBCpCgKckoGYLLn25rTDuy82iGlVRPrK6g+aXfhaw
pLgNqIGlS55qK4b7Wk3asRUm0GlY96vS24lw6CQqIr/kN7ZCuK9jlWZkNQt0qdU0ss1SENxent40
Xav2hjg19pSZ7Z6wQ0oo+/+bt3+p16XLRmhmYVn4oQBnsfYoHbNn6XY8nBlv7+E/fOWeituoE+V8
/yRgGZZQA2+xNphrFRonLVq7HskK7iXfvz1UZkAb/cRON8W0wKGy8HBFn3l9t7zRsTAPhWGUgKoU
EWrxdbAKlFutrkPc0n1vstVOi3uN3LV2sRC+UYqvfylxmupSAikMVpS7qGCsg68CcofJTTu700pn
MuzrhnLJBW9FcjHiYiX9KI8QWckH7AAdDGJ8njo49h0332m0QrPXGvz9qPPD5D6T3Vz9k+xzqwPn
LEyp1jA2ARls3YnoYXWH1x+RW6N5AM9EQZeoE+N8RiyZeWwIkDb6oEVDXiZjP7bXesqhxSTPchS+
UdO8pF1wHsS0siyTmDdkWEjFTf3o+5gCVFHsFW/ZScAzkfku++58sLM9U85/aA0WViM9YfeLefvc
FVJH33dut2/utNSm4ORMg2viOLchCNIUtwrcht58DZUXmH2mebJCzcFeLFRs1eLcRl1JjZ7VZ7Vm
4OWxlOvFAHe8FYxB9ETifQjj58tboa6rwiDiuzF+btkBCW0wd870ZloYV+oDrMzeY1f3y/UbTVkL
X9kasq7Sa2X48elAB+qtWLQK6KzPLsRypC4EpSTnQfplyts6x5Fm+a0iYgtpsUsljXBTpFKcH8F7
phZphKNkbBGsNRA1dvM6YA+4bEdPuSN9I06RsEi+pIVK8hqO6Njh2yW3Embn1tVNvjOm88UFX8AX
TbC7Y+RTsBDCuyicd+mxiKuOeoitxNe5dCtq/IcIrPg6lhiryAZbnGO+/zEJnuy7Pcb0iRbh+am6
cqF5rvg0W9N8jHChfzSOwn2DAquqIvlsX8S3HoA+yRtPacSmwlMbL5u1J8Eil8/SkjAyqEn6L/u0
+6iY1DJBLD5gwjco38C6s7NQ/Rgqm/EvpZ61/5Mc0RA/RHKXobA67Phlpbu8M50SqFPjOey+VAD4
GYpDWOjli/chi7sSwjzrHVCT7FX4QUxmAQ/DptHXH2g7p6TnjVjK+etn/ZDJjnzznJcR0KdnVL52
FwbacTy2XrVnE6xYK7Yj9LuU/m7PkrsKaQPSBXAZM2gfmit295ygoIwk6kRNiVy+Ex9Kcc+r0A9K
UzcQxMKuLhDwmLOV1FRZhDJH7kkNpX4UBgbm1rqXKbvp0k/EgVEGwT2iYlLopV7DIBiAL3bKpx5T
dSgXj15oF5gGqzGyQTITUFpxL2oW9rJQdkyr6s4cdy3FbH2xVboxAx40i5LLvDYGtDoP1N2cB4c0
Az2Nwc2+ydgRCBa1XXkKvYx4SC9Owmwlc/UXQ5itrM+hGouBTK8Db/xn7H9xhmA9YncINoeYOyko
Plke42bCFilw91z/pIRl8mxQWmOtYzWzcEWY3EWNd1KneElq2N1S3VV5fyuirmHI3nWpv4mS/r0Q
PKi2ic0lN1hbTq8dBpSsGXO+bk83bN1wG3RESE1pyTmVGGiMchLP96/fKyBJn0AzL5PVpt/EEB9q
cQ4FpY2p0play6HeD7esmzI/zIx5aZeiXkix9F+sBW3th/MrajKOWOsHvUQMSKJHpaRAXgt/LT4a
jF8Ym+OI8eUv1AAzcSF5iiezlJtEm6HlPMZYanYbjlRXiJLA+Zms76U8m6HXkN8nQ2BYnwn7owRw
PgUb7edcYrNYrHGhuOFBOc52u4tkvNupDV5tN3u/LvK669R4dKw+9grK8VApZnjC7kVS3pZJpoJY
5uF//3pqPC2TtYS5Poj/c9BpgyW2+tsa2Y1rHPrT8G5hApLxawv7lAjHrh+oxpM0zeWaa6iGIkOO
jml+GgXqizFTvqYZF4u0a461w2yA4zwQ5RWnzBuPyenr7EgOFEKNMHycKUQ84ac0nppJMMJyjRpI
ZaMNGmgK1l0WfO09BqEmwxFm1ddU5LxHmRlNGGYQpty1WEGM4Q3PcrAVu0JezGjTRLe7y7+33yOf
KnZRxsn5EUvVwzWOITmXbrMyclX9r9Gk9hNRJsJFJ4mSt0LKTEQ6dyOTPwH1fThDjUfRSoscxUPM
blj8rkrHpntV8z+h8tzK4P1Gt6DTZOG5BI38JEeOVR0VbPe97iqIZ0Tj0bLjHKvaCP7JM1NiUdjZ
A8AHRTA6GKlxKskWsaWCKnERX4eHyFrIcBSdnR4bBEQ5xo/7o+l2ACFHztrYkWkrk03ZHSWUS2aW
MumElvElNu23RHjEjBZxlIRhn096k00UWRibLXZuuPUw2wJm2TTMp9a9Soi5CPfd2MW5RbqRYwqa
KZosEQQnBTa9ld1O6KTjkst+rVjHeFQDIZSfM61zUH6lMnoigMXqNDiWjfQ5XZuuYuxuDN4sYS9b
CWAay9JU3whMP7ljJIC509ILiagPyDkO0RJbIQ5xH4q/y73hD9/x4OyXb0rAzKaL7elIxczUF+W8
iFlMRRey9pcoA3C3okQZ9X5ZzERcTInhIpDFGGOtZVOdQr9r8vdaeYgTCsB7PSrVzjwxm882rXoR
NTNUYfM52aHd/eBao7LCi/35jXHyrQVjFQVEijCPKLcLW/EB9wk+hW+Gp30ZbnIv/kJNul9EvW4l
cnlNMltzP7JRx8lh3D4l6uX6/YqNVeOxcRkp9vwlA80shUwnoh8ebKu2RrqkKj5a279WyrGc7wyr
tJOhtsOyJwyEeKxlLh6J5iRaDfaaqWIgZij/RKBrkoJuPozjTY+++X97E3hYbdRnWSijdHfmKQIx
UDDukkC1i/3qIUX1qVVjhG3yCFvB6mOQ2UEcC7dYxqSxwkhA2SbhP3hM7ayHkdS3EDMpgWCsdtXo
xMH9pk74T06m8Rhas1oAL2N1wg5EQVJs526KVPMeYy5CYbcoL7Exm/JBmZzoXgZBbvciGGSaTenJ
uZN0bsShZVwT6qjakXSbCv8tZdJkLjIZs0GtxQVqxt2Dluy1aE8YIOER+VaDNmkdFmdAhckx7HE/
VE52KEAzOy/g7Cpc3OfcEY5U5k7FQnyvITIlTa1YBK6eyr3q1P66G+3e7nM0OERbcKmQhHpMeRSt
sLSl2TDf1bopaGTA4euP5yFAtkCrBaYpOi+1onJ5wkL4PblNpRl5wmK+eTliFzoSBypGYcHUlfSC
7zeorZKFLavm/qBOrX3Mhu9RMzigTw9u5ICwF0ohLigJRWxF6SqI68+oMPCJBtZj5syOaS97efef
kxi+8ZBoVrZ0E06wqer9JMkv4ZTeA9/0eF0xSi8uAImHZZpHRl5RL5+nKJgmKtOlLhrnK3RQuBRG
j4PD2hFf9MTT/K7fq3slsDC0ER/S0/+jcEXZBuc9SrVaMImKOK6+CYMJTFsZKPwBdcAVS9z/eqd5
KKyqgHEvZ7l869bYF1f6Em4ygPE9fHF7YMb4fP2bEcUDHghbCaEx5+ybpdOrYsnOWn+TwFmjjwl1
yShJ7KA3MV0c9XUkMatv3SPoCQCKXV/WdzYmon5lp1k7wzsFZSIsUuVDkdSIptbEx0vDFbObn62q
866fH1UH4TGxupwVVcMg/6OPDXtud8pO4j63O9B8mpFNtUsuKiTpoqJqlgWwLXfFolhWjIq1ELN5
p003IslWfTkk3kjg7piyikavGjgyljFhX6FfON1kM7LUYS8f42esZySO8OKt3kjkblhRWmsRs7ar
CQIC7WZJbElpCOsjzo0P9NV8WtqWoQHqHp0scQowf0K59Yue4kOPc7i1MfChGRO1Yp4ivTGD6Lge
LUd5MAINFAaRSz0ilELcbRrjth40Blcqshdr/my05H292G7cqMPdnTHRRiFiKBTWRTaOkQeeXJe9
UDRV3OVQZiOLabs5uimPOmuMIEuzF0x45H7xvUOP31/QOWsdI7UrKphhRvXLk7+RyIxyI3HFqIGe
yJCYh4vuldjd5cdiOTsqSGJezDVXD71WoksRioajAURI2OPFORNjI58rDxi6MCllhe/Xecbrev+D
FGPe1dgYhP0wKVpsZ+xZjK0QRsDK0mhp36i3GI0m5yEpu+V8ihqaoB5h9S3pqcht1nOKfcwPYSGG
x6ZMqPyJuO4y52D6MZPTwQREJlGFY17WXhzLh3QtiOyG+sCcV4kLTTFabDj8t7GssA1zO8p5Xfb/
iq6jAq7K2MnJGdJSi6FqRpBzBlv4ArIoNkEvnHRffaHig4tntxHGWc2iFZIMHjkIUxonHD9FemyH
f7QizNhI4QxCR6pZoxoIg9B29eCPpjsYD9efTUoRzggm8PzKEYM+Gu2raN7M0oNBrfu9GG9stOAM
oI8UVWqYCODCHXmMgkaXfPe6GtTX51O/1lyyMWLXePZd1j/dZ8F83nKeHihGlMtO8kMhPt+TtLDE
3h7I6r8yzImEVA8AOuuBQUDSh+mFuqjnwvYvPnIjkHtjLLGbGhCkoDp22+/B9gGz1h66PWPkkah5
qYvv2UYW99pk7TAm4MJAEHCaXcGW7E+fjEfjFNosmd2R48MXH7eNOO7BUQ0J++KZatodG5mUdsmJ
jRQqXnZHFXIumroKRk9ZsURR4ongc71sal1pgQbvXgWQuUlvev4nLcaNCO5DTcDSj7PeA7imPiSg
PJj2hJlf+joWNvapoqaZmsWHNohxo7DUY/ZaSX76NcFUCiuwVawsFBgIbyjbu3RolgUwF/hdGISM
c0FYSoxpiFaoUGQ+6t1bN9ipRI0dnl8a3r63Qjgn1I9poi5RxFx3dCxvQm86sJZ36mNPEBYUmu50
KgLzmwaY1bRvsTNQuddtxsiVYB6bDB8vmeT213D+ailmRVwHqNy6DFUfO/MxP55XPpPclsTp8gsR
skyPoiaB4lXzKNRPQ7MrQ6rqxn7ulcPlzb5HJWBRSqgT79nShXE3+MONSgJLLnn5zanxiw/0UsJU
4gJVQPlYTpGtZ4gbNc+yUo+4A7+GSTqur6RhA6hqyabODnUTMZqpjJ21rVWhasNIDhhrmYANVueB
Dp+iIbpALv6zNO6lryZpiaUorNDxHuEP0et+nlIsnWFR4RpohxLgc2WfB3pnk0ueLmuqWrqqyIok
8wW3OdIVo1T1Co8ao26vTuYn9Q676Nw6ED7NxO7uC0gdpumHNM4Vj9LamaEIaSyBjr9igmDar7fV
zfoXis/OnLpTDz4H6oCZA/nZPH+Wyn3NZsLmrCIzKneZ9NtRWe7y3sQKKAkUbdopGzFofd18fvWg
P8vjvufUCGYbydAyE3ft8Lkia2OUAM5jLphpnfIECsV7tm+k9BtUIsKb0WGEJuGjcE9lUL8xUbwK
omzpls4jaoq60TBYCokMAcLGgLD2JpiPYPMJB69xJyz2W3YmBrkxP/NC0lewgODXD/ghnXvzkiSW
y86C9B9x9/gSflJOiw/+Qmd5XyKb9M+UQC5Cqeey0NvMZPd/8opHliWpNZD9khPvejAman/AzcVs
5kNF7mbI7dRmaQSJhWarB9Vbj9Kjft+gimuzdWu5o326bqQXupM/S+RuRZjqMhJxHCqDNSsYmZiw
iPK75ZXHYt/asK0DYHMgwf9GyKXOlrsdUSRIncbOVtjl6GGAXTB0p7f6bxN0C2itfSdHbC4KRDyG
cEyxLJOneWvGvKkKA0EZgK2LrQFRJHhGZ4tfGf9l9RR6CnG07OR+MdcPgb8AV0whh6eFwMa8ldcg
lt4Sajr/sifdyGARxuaFykpJNXOhYX0F7VV2poDty7YwYnOuINw3T6VDHeSvzy8MZiOSu4XmWiaz
MUNkkqNII7/ozWk2WntUnwgLueivN4K42xdJUdo1Gs4v3f/gOJl3wyn2c6xY/xb/Xe11X9hjEksC
AxHVO7+QB0FJVcMebtHEAliekGCoirATxYqdK5vHSjwdC4PRrlH9PqAZ+S5qupHG3QVpbbRRMjC/
0Hka4AAIBNFNVAECXkF8uLjTU3Fuxk478fH6GTN38ouJbgRzLwgWIRqpxgQ3ui9pB90kcn7q7/Ph
tplVljDi72eRbqdoMNQKIeFCivzzl+Ji6LDuhXE18KVY0IlFunds2U1yw3iUmIumt6ky+75yZjwv
gYA1DlmCrhr8yA/mq8gz98a5ZEdzol5WT7N0RbJMBU8D94WWxarnQUYapoOcJvw/0r5jSW6c6faJ
GEEStFvasl3tZTYMWXrv+fT3oPVfFYXmFL7RrLRQRGVnMvMASHPSJ7vc1/bTQ7p/m88+/vvCK6xJ
M1vExNpKnaUIwGXYkDtk6Jy8utOk2loaXhPa+0fCnxKoy6wQSypD9BJpkECpS/EI9zs32lXcXopN
lFopwhxrc5jpoblkaJpuY5to30n0nJtfqu7ldgDxtGEiNzUkJR+MnBIqU0aMAIVJSqLJ7YbdPLxW
6rBuMJohypJUzoNo0zo8GAhfiF+90m6D2JE5uMCzHhO3SSC0ndhScdHHYsLAn9g5mijfR3Hs3Tbg
JvStFGPCVxIaXao7uEMbf6iio6me6+ljmqJnryut26I2wegqin0Ct/EiFeJMwSjbB/nJHD7d/v3t
q9RKAHMYS6FQ6ySH1dTL4unozYj9xENKwVMf6AIsVKv93v4LMrA/Aop9DldpV6GoAakUj97WLF8M
J3u7AGBC5t93xv4pjTmUCzPQhJw64nXlbO7Tim7zSltBBEfUOZ+N4yEaCxh5bhplA4l9ukuFj11/
bPPQ7jELFHOUo179DtlX34/BjHHpg6UQgBkDNsG1SFEXl1IerTI/l8kAsgrdvu0wm1GmE6Krho4M
g8H4fgAKt34sU/h+rVs59s8Lu7isLL3ixNj2IXIV9G6mK1da9A1BsfTnbJd34BJxkq/6S7rHm+LI
X+G8kSKHk6zkMYGQl7HZBx0Uq1IvQyds4um51SV2NjrRHZ2hL3j7izbv2iuJ9NBenSqaMRaF0ULD
qP0oKZ9DY98If4OJKxGM56emUEpll+BonC5J5Mt6aoeR3+o8FKHGeeeFKzmsv9ejnHU1jJfsi/vC
Q3S9/FpIGXvm820H3ETElSjG4UNTK8eJAlZi7oPlWCecRM9m6K5+nwbA6qvElWFoGvWDrP2oqw9C
t+/K1CLRD4m3tZbrcswBWerJMmGyjV4riNf6ud8ikYQxkcIFe92n5em24bbfByvNmAMympe51iVo
NiBfBrqXw5Rb1duSj8qvRg5OcKUxQCGk2aRipxNVjj4OFtRlMCKIB1B04F0ANwMJmXZV1RVc/9jO
SZxhiYHB1hLk9b1dpCUI+urj3OWcGcTt73WVw1bRjFSOeiSlS2c8/DorQ3AOjeAXSHGd4T1ZN/3c
xKtf0mWJaOyMXqf3udRGENaIiN6PishL9W2/w1cSGH8Q9XLI8oKa7bNy0F5ruzybOBSHV3QKo0cS
o8D7f18vAciuRDJO0cQidgCUECm3J3n2s+xHz20N2vaG/284nZ3TC0nRK3MNGQk5qco5ry7Sv+eE
Wquhv0spjt2Sgc4UObbxw7KgDxkPD97Gsi0ckiRFE3XsrEdGgcE5eVomJZ/HklYMyPxD0V9H0lpk
OZgCr8N6y2IS6gWqhHYtbIhhcKgnRWAEgwi/jqv7yJheg6OeF85t+NnUB/cFTSeijNsDo4+pEqFr
CR6FcnPSVCfEHF4t2nN60jPeOgaeKAbCG7HusLEdp17SIgmZYbXcvZj0B7G/UwPeFMFWmCJf9Vst
xnZZPhWVmsfILIWeDKbeAZev24bbhJ21CDZOF9k09RAiTIKd1vSOntvlaBmyTbdtibv5b26va4FM
lIqx2OsRfb9L+uAgYVY0uDgbe5nc52PL0Y5jP/aaF2NZkpYRfKvAsFXlczD8uG093u8z17pgUadc
UqCLkHjpeKjnb7d/n/d12Pn7akylNCjxdZan2a7oyiA39qOfkwsGGJ/XTseVxlzoirQOxzCFNMp0
QDOMiTMcFbAalzhXecWnt3ZD9lq3cgSTGnd1FxLTkWC8Ax+ndRdMAaFlyFMIrSVgGx9aOj5j0SdI
05dPg5dhURh6V2/blvftWMjAONCMezmKpnVyh6uSL6ci55pCXfmWhgxUZEIcLJMIEYppPLRjZsdF
chzacCfHhWTNqmbFhmaBzZPDebZ5PVqblsENQSrA1iXDtGL5XZ4+hWSfp3spT7GkAezirQgu4Z1a
BFbPo0TlGZVBkzBNm3ReEBCjdpTmr33z4b99NAY8olTL0MeP319ihyTnpOFsDqdf5J+/GM7hP31S
arqxmGIYTlFz20C6r0a6dOzcoeII2jwVfyP7u7rhmLZqV0dwjUH7qusPevWt5G1J4YQzslF/KqNq
QVO0BDJaVznQlH3gJB9Gj3Ivmw6P9YtnOQY7tMA0B3Av4oVLLFG1xfJBTV2je739/bk6MaCRSG0m
9Qp00s4Lph9oT4UAah6n3hcP4GH5/h/FMSARFUkj5T3EYYRPOaAtBoQJc29NKCjnoK80ORynm4CB
7iIMGaCVEq3tf34xQwubRo8hjsit1S8XrNHBGGRhx0HgVIPklaZfcJs6NmN2JZRxkyZVyq4I6YEc
Z8hvJ8207yaxfbhtShr57yJrJYXxjzaRUf0fIaUvjgOKtyAfPdTBMzJnjkIiSyG8yvGmQ64EMp6C
7HCoRDUE5uWPuRmcRHmZK90xmk+3FeN9M8ZFMlUbhG5B801fV3ftnF30lFhmnL4mpe4OXQS25sWO
+/z5ttiNGQWgxko/qv/q+IxyoRyjCfqFXySv8pJLE9h44rdOf6LPqzC1I8H6m/LYWihzsJAgKYWh
p74Sfsmi0epiTsTxvhpzgIy6ORWSDgFiBeANdVuY90sUW7XJS5BtQ8nKgMxZsihLXJgVRI12sSen
5djsvtHuRwokPecmwIkx9nGvp4NpVNQZ++iHXqJe203ubX/gSWCgoxunIBrpCyhvXifjLl040LR5
YF2tRRiUkJSwD4YGvy+nu3I6lKGf8Jb+bqtg4v2GFXqyxmZ/tX4W9D4lpbM0YIUvrKbgvd0223VA
x6dLEqqHEton/wyaStfQ2BEotF0H1ZTiWUGiKsecquJoqA8Ivvkg2RqKbyiTPt7+PpuOvZLMOLbR
prEalegqqczzbDgk+NjIviLvbkvZduqVGMapi04ndRLR5IGDvU4e2dGRFbq+eMRQ5b/v6gUEXYW9
qx81RqKWyPQ4cvKhqw5R/CHi4cE2zK1kMH5Nqi5rgxEJF8VP7kU3duuX3CafJzu9b6zUSX78ewaJ
P5ViHN0owHgvqFBKy46xEFtRc8Lsi3X7O21G00or5jTEtHSYzSjSO/oSW3mG/j68IQ3VuS1lM6A0
TUInty6Z78YymsxQkmySS8cIXrvCb7OPt3//H7ztKoA5gxo5FYyOQABtiZaeEye3w9Pyk7iRm/i8
ut62za7CmNgt8iquGoMKWz7HRW9J0rnlT2hSf3p3T1nZjInTRRHSpUkAQtjtg8xybefnX7uqG+5q
+G1IuCrExOoQa3HXqFBoru4n+aUeQa+t7Itu4Djb5g1FM3GtRApO11k2vcrQ0LxDAHqK32A8I/WJ
H+34ZA0bdIU0cq5yqDuubiRiUtctHcfHqETYWl7vpy/Fbvbis3RXIWVBM9mhY9iph/PVMiOLcOYn
tt39Kp860Ep+HylxCJcHuOf9ISjLfVXxGNTebuDv3eMqg/H4SezopBjcAzQHJnrmJJizxt70r/No
/dqGZKCCmNjyGYeI9xNjSRUnqLfD4PoXMGGQN3ozLzFNrKftOU96e8rqi1h27l/F9lUOEwik7OuZ
ZLBmtp9OYMV4ohNd8ze6CXE86t850ijg3bIrEwtLHCo6aWju3i8t8GJ7+8hb/Hr/dpXllj82bahr
iqqiXqC8Y8NYurmV+hyN5fpyP0SSVQT3xlJy7nwcIeydLyxrvcOlCUK6+tibk08Wcyck4t/4w1UX
diKqBKlk0xcQo4YvnXg3pKbVtLxB2M3QWglhDkVUcmQ1oQZbmucRFfk5/HTbAXjGYg7Eep7jWEBb
g7Mkp1j2lm7B0oa/qXpJKy2oliuAqMo+XToJ0wtTc0EhwSJdxfnmPDtRNVcSgr5UknGEnSbBIx0Y
vji38O3r0EoFBn+qSGyweQcqNIN0aszc7eNuB9t5iSj6Q2Lsi7bdKYW5n8TxfoqznZFg6oRkpdU3
ksg5WHjaMlBUZnIzxCP+GKGfDq2gflCmxr/tF5t1xPU3Y2DICDJQztaw6OBVJVi0s1N5hzFlD1h0
KSR/sTVv3jW8dtdtdzQNU0LPn2yw9VFlIc1AcLl1CvlnAV44vXpte94lcPv6pF+lMLpJbZ5MTQUp
dE+p6oFUzzGesXADCTp+Lov+2DuENQiRdVGRJIyT/emaujIpZahR5w8OTXruun2dt7uO1FYaB1bI
LV1sXqRW8hhPjXVx7owJ8uog9doyfVSLfKdl0kGP2nOtfml10TNldCScwGXIW3mz6Zkr4YxnLvqS
lHkErxF7cmfMyYOk86iReSKYjyeqddFhbBzOn11ULH3X5cS57fub97aVEsyZmMp5aQ4x/WI9uVTD
5KqyZA8VBmcwlN9W6XkBk1NiiJxOhE3fv4rVmRx4qWITu0qhOGi8rHkyy/vMeL2tGU8E86gT0GqL
0INmOoo9A8rb36Tx4baIzRYvydB0jbwNVrEDXHlbKGMXaDT7HfgoZXnGnpwVy7AoYGQ2b7ZhG5lX
8qi/rKA/V2M9LFXIEw90Dgij6QL61UeaLDYwv5u4rYiMBue82TbkVUk2qCVB0KdBp3O157h8UZST
wSvpbKPUSjEmkNXCiOvGUGlmyerAyEP5AZV9+y3fYymvx8spcO3IhG7et5liilCpdcWf0XcBloxw
ull6atV7w0M3jGGVX287C8+MTCyH4aAWs4lvVwSHQT8I06XvOa2UXDMy0TxPsRyKCvUPf/GG/QLS
MAn7BGiPaOj91U0Hkz04W+jEBttDEqZaM46CieHWbB79EHva9yRceKzOm2ZbSWFuhUpQ5nUnBBiW
ED9X0mOXalaTcKCCete7Y2slg7kYmkKt9akETTL9pYvQ1IPOeKx+7fvoby4zK0FM/FaYKwj0DsrE
hlN3ly58uu1j2w6wEsDEKmYfU0Wgmgze6C6g0A2c7MOvTQ/jjjsauHk8raQxUauUamsatUDDiHiF
48WHwFEfiY9ZMhsshy+8zsnt70Q0zAVjVh0tZX/C37ykZjY2QIk0farqg5g/BuQxRUH/thW3uwbM
33LY0wlprjpKKRqNNgYsrbNmW4mn7ZOLuotdTOoVP9E3YNfoXAkDUHZwxP/DR9RF0JcSDU9SBp1q
TVDNtgU6/WqRwAD0ZwMbbU1fOUUP3NUT2wF2lcbgUh7XNOsFaYPXu8aBoDMidMVP4Gv3MYfogkEX
CRX3toW3Hecqk/mQ/TSog9HBTaPolHU/ophXC9k+mc3fElh+tzrsMAM1Q6tkj6whCi+Dpb+IF3pO
Ihe2U3htGByNWHo3LNFAyaqmJ0ou+KQZD1qscu/yFIfe49RVKQYLVRm7DhfqGOlsJc8RRuMpVYj5
oj9MLgZSuJzsG+RJyLatrMgAY97QNQgjzpPOMfw+svvMEj4iYeljgOgEUkWbOMtOsDMLDJwqVsOl
jnwZfs6n5Vw88BjZeGHBEsAJWIE39Ak1MRLBBdgjtAK0AHRbzrxDuYu7kI5a85a1GSydyyxWQnrZ
mt9GzsDC6XToVKr3w/+ycY8njcFSIY1lsWjetJtdDVdJ804CCQG9SkaHv2tMWn1YBmKipq6arqFn
d1IdjJbYyyzubsf425DcLfsxwBLoozwnPewnHEfb/KaigJw53VfMCdplDHYFYvdPdLENb1fb9ilx
jRIGXAapl+uJXrQysDrqk1OQL6NguNw+IQ5wsiOJkRnmYhnii3Vtty/j0MpbFUnpyObYkQMtKvOQ
Eec4EcgEfajfawi+cfIn0JX1jugg211YzsDj4KCf5sanY1cjgwAJa5kruIeUnMbsKCOhqCuX0LhI
4c9GCHyOhhzfZ+cfyw7tDFMODRsHC7eQo6i+FsfJpjvbshfellOeOen/r95QWZjLZKSBFsyXhexM
wmmM4/0+AxtTm0qFkOP3y/JeywCNGueSx/s4DFLEaS6ggQwCGsOf68eyeQ6CV1G5l8O7OK953kch
/pYrMEhRCwWYHOnrrwOVKDmlbuSJe/1Mn5v5JXTyr//RFxjUqOZaVfAWpfuL8KT+BsZeOwCJf2nR
Cab5kSeP97UYsBAN0uiTBnEDedW7uzniPck4aMTWr8XASDMywn6tqx00O3bBZXMku2En3xOQ2zZ2
NlmxaPH2Am7pJYsiSJ2QXiToQvjTy/HV5CiTw9oJk9SSkrOY8XruqWVYx1hLYNzQjPN2BnFl7ajm
ZcovCqUjUW2SYAciUqYRsh/6K8c3thB3LZLxxSXHjthAxHujQeOBjDr98CGTcJx02P0Ggqwf4xGK
PnKEboHTWijjkEEdkxx0UfQ2/mvxbuI0WCFA6YgEh7cidiu218IYd1SbItF7HQ/EtpdtsB3akuIZ
gyca6Oj5ove8/BVHN5YsI027tBU0iKNUWJTZPDzobmeV+8INL7wLHMcl3xqKV8ALxtalng0Ii2pn
kb4UZLRufyqeAKrtSsCCne59F0HAoI9nswysSgo44L4Vzavv8/bsWInotB4L6UI4g45NqVr009S7
UwCqlkgrOIcixxPeUlgrSYYaRuNUQxmh+jQ0H9AiY8fjscWjrFzQuMY5U3imY+DC7PqpiCYEc0AS
px4OQ85theOJYPAC9aK6FUzcKTqn2A9YlRo9mS5dN9LY8vHvCFNkECoosmEo6E6h59rKfmNqYpdV
if1jmqraGc7FmVgT0U7RqHNy2ds+cZVEFV9JwtqxpDMaOHVvSFY6VLY6vJRlbSXt6Nx28G38u0pi
vlKGDWT1pEJS0vtK4i/SoUo4ymy+stZ2Yz5TgNa1UtMgQ/SR+7grnOhJq6zGrffKLgPDDUelzYf6
Wh6D6ao8BrkmQh5lJVMNK9fsHM1klI9P/CqB+u2vCvNriQyg60MjtaIJiVXkKtWLVGJW7PH2h9r2
9euHYmC8DbRBTAUqop780JC9ocw5+LBZtFypYTAlFLWutamW4xodN8Sbz9KRrnU17kfJwqLOU3ao
v46SXe5uK8aVyjxGamkSpk6EVLGxij29qzdfp685CqXdT8rYWKRW8oPL8bB1CV3ryiB7Cr4KIkaQ
Kl16UIJJVuIItnGifPZYagnK5ttacuLMYLBjkfqk0UKIm8zMq9W7Ssttcfz434QwsBGGZhm3DYQM
UW6Z8ymaXbni0bHzwosdWhTMucbAOTyxcTo0m7X29CF8qUEvjqvn54LbP7fJxrH+Ugx85CQzezGB
ViY+0nNSWumdYktWaRtO/nGJbPkyucop9XgZRQ4IGwyMkFzW2qqht9GwsufMxaI1NyeYa+XM1GyW
jtYKMughDdUolNSgWmq1rvBR31FSmCZHCW75CQrAQ+iIvMQfB07YpuUmUoaqnCFTlPYxFopn3267
Isd47AijUgrLUhn4fVk9EvlRmz2lf4jnv5mUXJnOZLADC44TeYmpGkLv6hjJLGeeG2xbCilzw1DR
9MCmYXtsECnFGJeMALR9wTEOnm9bivf7DBDlYSuSYMTv9+lTPvtizDk4th9V17+fQR4iab1Uy/j9
Eh8BzernIG5PZbNoVpY2odUBJ1IwsIR5yAH2bci7CqaKry8xCZm7voZgU3UL/VO0+HrHIU/eFCGJ
IGdCk6ghs1SASi4MY6/j7iws31PlQ9PmlpxwXjQcGeyDZjRiLIjKICOaQKhIe06GwVemxbntBjwx
jCe3aZgrnQYxRthYmjJaeqc5RvFfxTDeVgdzNUYq3gB9BabBcbEN43sZ8jbM8pRhfG6SuyWZAkgp
DPN5UIxnLP50ZgMJzf9mNMbFTLMgGshT8bYtI8sUjsmyr5ovt2VQ9H2XlLj62Nv1ZeXGsl6OMyrR
tYOlGpaKW39p7ATFzwRXER+z+PW2tE00WEljDjuCPbV5HkOaEAxOpcnHzuRm0an1b2nEHGxCZizm
HAE027T52HSTr8Sqm8eDkwvN/aJobiTJn4u2e9Qw6q710ctitAeDtPvbqm42JcsrXZlzL1b1ZEwr
Gln70U1sMBphTTzqFNgvjs0ZjTXt6rP6WPfg8y5czAEcG9W+/Sds32UkjBiIhqiCqpw1RYDVMlFJ
AO5YpHrBWM3n3I5NzJ3g4olKZX/kPU62vekqkNE5QJAnzYI6cEwaz8ToRJT1FunREBkY52XEgGir
PnGU3DyLV0qyTwdlqEU1hczohBaOwaIpw/BFumtA/outlbhh/4jcjE++uY0Cv3VlnxPDXFYkFRS0
joiF1clut0x2Qz5wtKOPkvfefJXCAGetyXGU95BCS9u0QUV1dV9G6ZLL3Ued4ZYkBjuHvAqLapap
pNEVvzSRlTzNgtXNoPRN/m/fSnKqzgG66jinw/Yl+PoN2fdDPweKlDXQsvpWnURbclpL7Sza297M
2N5X74NjdQ6d8Ott63Lc1WAAtghmwYxHiBWyFH4qgT1fyh81GXtu+nw39Cga1zGnWZjnNvT/V4CL
rZa5GeiQmTfEImgJHj+HJkcvXuAbDM6KpYpp7B7fcj6MLkFXi4KC4kuPCiKaL78Gds+b4eNpxSBN
oi6ppiYIwlBVPWN+niEQvD+cA5ET6gYDLx2eEWadUSmjbHfFeZZfUyGzc6njOCRPHQZT5q5KQj2H
/eT0kKhfVAVt6Rpv0xJHG/YRUZSNUscy0HlcEt+oVEtNP5VaempL3l2VF1/sQ6Ie815YRIgiT6Pb
7cGcj1VjVugOFqYQfyLEJxc3mF2lu7cDjOeILFWKMA9pWqcwpOKrpUU7Aow90uUn7G+ljKAeL2W+
nY27Igk7VpWoAViHFgj8Rf3+S6Li0OzY/0B7SzHxBmaybCktmuv6WIBdlXOyp2NcuR+f52+zk7nF
mUdrz3FKk/7/CjmGsGqEaYBq6C51BTO5kKTx25k3s8w1IQMedZwvTU1jmS6Cru4LZzqKT6JXOvEF
PeO72x6yfSP8fb6xPf1TPS5NmkNYbt5N6OFYOOkH3u8zkNHqaWcoAowWhX4vH5ec8/dvvj9X/sYg
Rd1qcRF38ABsagGzbur33v/ErLvtabqGll/dVEyFBdh0JmScYScMlDiza3oJlnkpz5SnMvZq3vmx
rdVVGmM12VzwYO4hLTgbvuLGB009po+0Xztwip1hWpjCHaxWtsRT4s5HnlO8bVF/H1dX+YxVs3Dp
pp4C/S9e88wZdugiVGgx+DHvnS63lofZy3AvqdG3Cc5aXpf/ttv8/gPetaqklWrOEv6Aqncb7WGI
eLMs23lhzND83wdlm1TaaS6iXIcE1YqeZTvdtWeTGtqZPw6v2a6yzT2WxtwOtm0EucqkTrZCEJDO
TcpMZQZkfMCN60Iacppr3pTi9sF2FcO8jxeSyGVDASRLPpsSEuxPSJY446Bw3jc8dehHXKnTaZWi
iilaEarosUz9pP9CVM70Kk8VBnPRPlu0uQhVQM/UYeSonu4U0CbrfzMygJ2pv72BwdxOGQapol0V
idLZpaxGjlQlX8A//um/eQADIzLIB8d8hhxZ2s/9rird/m+oOdeqMNiB/lyZ5BSpatq01n9T08DS
uobjytuvlavBGIQoEzEqUurKUrOTwpOKKtjSPDbak27yBvY5bsY2pEiqqE7yCFGCUt/VJVhbldrC
jkCON/MQ4d1eqrwSsriDHFqfUn4sO/HTglE6/aCj5jsezVPm81o2Oe7NknIv2SD2mHaHFY29IvwU
pe+ydq7MifOxuKoxiJAohYTBqbeensCX0Ik6YbnmRXN6NId2NjYsvwR49XFil/fdGHjQoxiLcQSq
nHzqsf9H+lQNf5Wh/e2F7PieFgyRPhCImMpPGrnLdez34UTsJm3cKp40BhpaAgoBmUKQ6Bu+7pV+
oaNgudh0h1HNe8dxwkpj8GE2stkQEuADtp6G+sPQ7DPt0ghgF+dR12yyvqz1YnDCRI1SU6m7d14+
W+Jn9duvTU3CXXyWn6KvYH45DK/KjvIS3AZBnpIMdghBMxE1gjeO/aWP7lUQbJHqyYg/lQbxbovi
3CPYwQghLFtQsUDJePxUt0AQjo//w2X9twfqTH5Ia5tZVmN8sHbGdqLW1++kz72nIWeTXjKbR8PC
c0aduUFMlTGh7+UtkAlaa0MXa25ab8DrsfJ73rwUB53YjpSuzPR5plMlg/SjNe0m/y53B/4blfeN
GJwISnFqWgkmbDzaslmAM8zSH1XQPIOL8QlD3GeeYhxk0plbxRQ0YJihFxet1k5z230xKvlEZmFw
b3vf24rfG/doncGORMcWpJCGM83pZR/bzJIxAxFjgST+xT7gEq0jgZe9Rl/SE1W3scedfDS5XXrb
ReDr/YbNRFeTIkoLPa4bE+PieFFg8EGwyLl3+r1woHsr+6/cNZq8D8sgTFlP09TS063u9J+dCC6k
TvJvW5j3JRkoUdM81zqaBDajz+BPjpTQJa3BwSuOEDbTvKA62IkRvmKZ7if1c1lf6pRzkP1Dhug3
jhgMjiyaiaUjtKPcqOzFWxz1FB8EewA1vWobT/ledDqf31nE+UIGAyddX9Z1EeALqfrXIbro0+4/
fR42rxzXrRLNb1eA6S7O7nRwYY08y/F0YOBDS+ShR0cWfavSfZieR5tt6NwLbXjFEc3pN+M5A/3/
1aNHqEXsfKdDPanmLb3XqF7BG1PkacSgRi8gK04COPWQJM9qujhBO+5vfxgaFzeAie0+AXu22us0
wbCE8imu0zuJ1BgU1GurHRKvG2M3z+QHtRd4Swo4Zz+bQq7aaqgH6hGi0dqS5qvkDIphS1r8jnA6
2XlfisGGniRCL0zUucnPptyRKrFi3gAz54hkc8ihmBoTqeB8k4HznzS2Ir6aqEeJseTc/mIcbdgU
ctKqhTaZcIo0d0IT5UtQhIIH/7YQjuex6eJ2UfJJFqGOkhlep4inuRO82yJ4FmOfIvGYzDHN7MTq
R23OLakmVte8DgMHeujh8s7DZXB6gDmREPKWGV/FaS/0KISGSAzOzSmvfo5ZagXxo9Lftf3DXDzc
VmoznFbCGAyqGjNK5pzmobGtrPVTf0QWMsEip9tiNn1gJYbBHmJ2Fc5TCbbTj3maWsZ07GJuZoyC
/i3LMfCzEEwSmzWk0JKn9jN3ax/tkt/rfX8/73jjLNs3k5VOFDBW36lUZ+zDqpAg/jWuE2TY8F7/
yL52VvyMbYOjG3oKBxg2vXwlkrmXmGNtmkEm0mKZuF8yycoCkYOv2y/ulQwGfJawa8aqgBH1xq32
BDzTKP0L1qBb4z1lm6YTC5kf8ebgOKq9DYqvrKkLohqbIaxZBSioyoch5u0w4fjgW9vFWkKaCehj
g2JG/1nr8GQ7/2WDz9V4b5x6KxmyEugqKI6ghYhW1vMcvEwCBx62U9wrGQwOlXWYyKgrIGQrO8YI
kFedJIfS7VdH5SLZjSX5s9d+kz0DzKe8gjvvMzF4gc5IVa0iKNgmP0TzizTwKrW8r8QgRdJ18G2q
HVF3wniqQm/kJUZ4IhiYyMCyl+UKoshoJD8JzYNajR7o9Dkv7LePfQOOZAYgskYSCjR4/XpDkVPt
g0HsHCKcCm/YTQfs5nZnp7Ojh/6oeKmHndLlh9uwy8MomQGM3uwGsaNRhQlytGN86p6QHEws8aJZ
kh0ch9COL7zG0O3S7cpBGQSpmyCoFeojFIaL7+Q47OhzAFOMDn0M8Go+m+fyVRxLzIcOAk3EpCku
Zl3pEl34OFeSMzbgOEwrzkwSx/tZcr44nOq0C+A5yaRhBvm5H37+tw/G8jJ3AW7pSQlllgslqK8i
S7DLxPk22WiwtBWsyA5mhyOTAsYNP2WplcSwiDON+mn9c/g/3jLxvkKikOCLpZfAvS2Pc+UgDISI
Um4oQwJxmiQvViZX3yIiOg1JTvoIemNBARtMeUBT69NtubyPxyBLPPZG2o807NXRmvXHhddyxRPA
4IoJhp4M2QoUyQy8RswEw6AcSOFhP8tXMtYdemEN2I7SwGhuss/vFixLLc/dESTKB9krvRYLlQEq
7sAbK9ukqJBXgcaAiTCDlXzSoJ/iG1hqRtmbMZpnOJ3bHZfIqn20fj4T7ANDwd8xnQUNRJ+EPbFm
O0VLGOdGyTM2AzJpM+OVVOKPmbR9GeyU8W8IhFbasrQmwpIGRE1xM9aSXTgaFjyW82bhXbXYFnp1
mcHuR6CDhBkHn27oiR+Ki2D3xGoMrOLO3MrGlhneRYh3Kihs8sSMA3Fq4UVYtxc503ONdKy2xzhd
76T36cfENZ2ONzFKD7sbIKMwt5ZAFjM0JMKclaqa3mz29a4yC5Swy/JOjpYZ7eMjr6mbczKwNCaJ
HGtJ0MG+pN4npmcCWoi4k1Le7qFN/o21rzDQUod9Q4Ic0DJiq9PgUYK6zAOxmh05w6GWcdZ2NkLi
nrviiQPdCgM5+oympWCBhrSJqLXTz3FtIa/uCL6yE+7Bc57Zt0F0O913BQG2nURQx3GeNfhO8NK/
qpfRnV9Nr3oK9oqT5A75mX4CIZWrPd4Wy/uSDPSolaTqPT0zevE5mY8JGkiy9IOocnp+ODdDhQGV
sZ+aqSogJh7zSyah9Uyd9lkeOLe14WAX2yPSdpnaoj8XOe36WYqfu4GzlpRa40assR0i82DMlUmx
UUgGKy1Dyxg+GSqmCLWPyWRYvEl6njoMnMyRUQ9pD3FRNvimUoC/VeFYbLtadXU7lrdETTJpqBOa
FAE1wPBMMxUDyAjAW2JXZ14vIOeGolKFV684XZnJMtJLmHho9umh26m+4v3dvoUVaqgMakyAwzps
YbfQfIqaD7Ic4ebD69zhWo6BiGUsFCGWoUztDijeYOY3tVI/tqWD5uWRxV2gzQF6dicHpsFJ2UqQ
N9rNKfnUvirusgv9wa1+ps+qXaO4GPwPo8a8V4fKQETT90vWSrDm4HX7zJG+Zl/Nc2GZh8bGGp2v
vGUJvBhjoELQhKVU0HrjDNOrkJ+0VrBGY7KaXHFGwRMl7qG9DYHgODd0LDzR2DqLXExpNYyIAMou
rKAYV/8A6dJOuwfFAzawIilziEKbR8L/D2a9imWCG8zD6TQub2KJF9n5oROt4NQ6kq3a3Q+h4tKp
bGPwVSBzUdBTQ2sjGumB9pFMJ7O8K3oOPv7DIXaVwQR41re6PNHxFuqj4a57mnZvDc14ZDWgraNc
MYXPu7HyFGPCvQ4SrAMuIDStE8vMHlRsWZE+/s3JclWMCfY6wdMjoE2rYngGpPS8dDHXHWj0r6DR
SPBGk0wooVqj+6skHHmDVTvlPkM/Ka+L7h+uyFeFmKgeyzkNF5qfpv2cEcabRRdUfHvxPgOtWfZI
t18PvDzyNoJdZTKhndS9Vg4GChaBqbs4d3VLalF6njS3NT5jXTD3HUBj6P15/VsgW4vppP9H2nUs
ya0ryy9iBL3Z0ndP93irDUOW3nt+/UuMzlVTGIp4IW3ORiemusBColCoygwK8I/gqxFuYyjFnRcT
U/AH0npefWeWZ7aR62KNerBNdGWaJLKkhOSMHKXBm3CdQk0Q9MYuuTumtnHI7sYvrOo1YwPQbzRL
gdefGI9ONmc8NcP1tNyorKFhVnzSXfxllcrFXMMGRMYEl8iQhsf0u25P1uRU9+WDyqjIMw1SUMJP
aMdtJBgc8fod+hlYGlMP1bUj1HbRnMDEY8YxQPfyR4teKzFxMHvtwDMAHiEnPGeubrdfg1PnRKgQ
aW8Ta0uwYobClU7RQr4kgFnKj5n4wKedGXbOGPpc83VmXr1ZgUKBjDSG8SKRu2IaTaeoMjxRGZw5
X/x9sGSZobAlzMDxwk/YdkngoZ1mwRw7q8uKASUGBSXtnE5hzwNKIu4cZtcy6p+RWxveHLOOtH0M
+aBkzqlZ17QEQ2Qv9MvU7L3B5w9EV6t0jTeQdu6v3R/Syv+hyAdZ80bpw6lL4FnrzA7SEZgL3J9C
muMViwuFbKI/A6RGS5/iCtOFtQhjWedI830yPe57sx8JqLn8fqoZnaRqS4OAS5pDEp3K+DliVnvE
7bv6ZcUopJC0uAm0GEai02yJP0SHlF1yv8b3ghD09+wq+kxqvHjUuSnuahyn4Jtk9Y8x4EqjyeqE
LkmGPMOPIOc3WKuRJ8uHFiQlITLz0GV10u6jlcZTuJF2UZNXxFxcnwbtUYuPRXLqWEqDTK8owJg0
Q6iqHmYGVwBbneQTEuL6lWRywxO01hmgzwpHCjhSkMu3IRndEapDkx0FVgfAHwp0l1ChYGPpgjzR
AxiQbiaXcNRmuLUjI9A8UDW5GOK90f5tB9BsDjmfLsNCShJqHpoc/yU1ZKtUmVzR2xtNMzCGxAs8
TxdYIMQ2YTBWxxTBObzWvdxZXgaQGT4OVnDD2yKENE3ljdW1yzBKl1vqKBGEqEfjkxF5hezxkEkJ
7vcBZPt8/OUXXXGRW1mUR0KlqfVXmQEVaEtoW3OsPy2pk3a9u2/tD/FxMUcOg1UW3qBxvAJREyoH
z/KR9G0Et53f+DKKqOjfbc4QDH1hmNw+yS4mKYhs2qobBUJOOoKQIL8vP0XulJuRi6/3MB15l8jB
zX57lbEaA/5w0lwsU7jZBMsozAIsi3e9AzY7D3KbZ+HI24kT2qyKKitWyL+vVlarShlC8jA28C7X
3kJoWBAf9peSZYLCxGTqY9WoYEINXtrRT/WnomKMijPXjAJEAWU+cZhgo3PlowhV1NTqXYz/m7z5
l72YECOUIK4kgwiIMpaFczkVBfgqqkK7InLXctAxEHdzzVYmKMRdhEZKuwTEKVrzWI+Po3bfy6wM
ahPVVzZo0J3TVNII4WSQmhjcs8OrFgxr7vwWCObwYzykbhCazPsDwzO676WQxVEKCSVMdCoOsjVD
FgUCKSNknM6G1WVm/U3lzYTNBri5ny/e0t0wUh537VyChQhUBiGmeLrgs9DpGhrLNdEdKwmDG+LE
ou7fTAdWRincWjIo6qiEmDLTwxt9Kl96I70Sy+CY19LfIPLKFIVX/ChypUj4VjGpeJc2OerEmAhw
YrTsm7nRJ4elw8NeKjHrn4wwEim4ElT0P0yEV2rCdVAAn/J30DgnZngYbcEpXZxwiWqx2nK26yQr
dyncqsWuVhfClqWY5bPi4jo/oX2g9lQ7eZ6c9rZPLZgdmKULUiz4kJmv7FJgNhaD0dVk0/De6FS3
qaO/ZeBmk33sFRZX4DaqSbKuqir+o9EMe3FXag0vklP2ZjrlzuQH0CMNzMzhzdFnZQ3bSeXKGuWa
2HNQGyNDAPIn1YuvWggVGw73XcJbQO7GD6x+wu24uThHoWgXFXPa6HAuFM4dunJSBr4R+Pr4pS5/
n4LQml8adSBTU4HxMBeFPYquUp7bELrsXGoXUWPxUmPvH3Xb+/1ik4LUfJxbNSHN2qrsdto57StL
VzNTmV737TB8owtoORdX/Ez0AcoBvI5RM/q4eV/rVXKdLf0NHyqmoYj+wsuMlnrGN6Nbm7sB774h
CZGJs0X1FIzf9v3aTvQuMUiXzOaiz3WBCCyo5xrXRV/yOac7gmXGTj7zhAcDArwMk9sH0q9vRlfQ
eK2Op5h0Uo+WfJweM3QgOYNF+sVEM3HIf3lfZoA100+y0Ku0q1eX/8YtWucTb7V34ChY7M5UTc5r
PEmGdAXrJsxykwLM0VCydl7w6TguuA168QXUbKeqGh3GcpIjbWfbGRSKJEs4/5x74/z+B+GN7fzk
BwgsoSITHVnHAMspCkOg7NbGAZna4jPP6G6N5UaKWJ32LFw0KCAppEWvBhUrR2iECxvTPvdEk763
0bByLCxoJO8v4bZTugRkF0VFUKgVbJu0qjHzgdfypbP6+S43QPAUM/rgWUaolcMU/ayNGYxU+o0s
HmUpMfPR/TdHqIUL5azRB6JPoGcP6XCW0gde/PxvJijATccx1OcMaUAZJJaWT+BreDJAGfdPVui5
9iDhdKgwwxEx/9bMsdlIslmwJqT/gAm/vjs91d4aYiP2BawMIJ4rzcWWnfpJvl3ux9eO6MSSMdXu
7d88I7t5hUMxylV5Sy7WSvKpSFwu/16Xh30Tm2cGLkkSZhFUCRqftImgUNoFtL2RkfldBuH2UWME
2vaw7coG5cYgKkuRJmBkJ088GRoR/fgcfW4f85v+CwtImcaoTDsu626eFhhrIPWNZ7nr8K5NTHQ9
5be5O7+wNIc2d+rKN+qomIuyHdMO67dAuDrQbhOhQPbCOngJqHyA7ZUV8itWgTBjaklJOjgVPxPe
K5y7mmlcp5Z6o0bmjGpHYnK3eP2eWNSLLMPk31eG+0RPUWuBe1L3Gs93VYl2wOCuzkp7Pwy3YXzl
IYV4kEqJAr5O6/e+kBmvqvkxscMnKEYdINuOW4q3b/D9Jru3pBT8VZiRn7oBS0rYoZZH5VV/zsAQ
lXQmdyZjC6nb+wLWtcH1+yq2/+psXPlLQWNcCt1kzDCfiM+K8ahhdnpgNdts721F0GQF9U39A3t0
nqCxucSaQu3DzDEd2FRP+6u4fQeSf5mgU90APCxpMuZka1eoF5C5D/62QSNU7ho2My/b3mwXaxRY
4QbdjPMEaz9VS0iHoZzYSu8OKPlJ0ItVBFCBTixZyD8E58UuBWDhEBkK3/1nlzxTdDCNJEM3m2u8
Z9kh6z2LRPvH4NRVyPfIMi/SXUvqjNpVIoNfFrw9jl7LZs1p1qA+NvVJLifG3tve4xdj1E5Iaj7j
ugl7PDRu42l2lOAFauu5FLr7wbL99S52qJBPJbnoxoWQ5mrntgusOHkbupxxYdiO+V9G6GSgDvUM
w5cEsMYfxWxPnfw32QbuI/99GjoPKHVxrpoaBuZJcnojO6ZRZhdpy+qtZ4QATWkTJ3jzqHusluwF
R0WwIPzBmSpancirXPeUWfL14KU3+j2L94gRDip1gE5D2Q3aDMOS7PDDOW0rqxpuQlFjLOR229Nq
JcmnXJ0tRR/OmTJgJXVA7Jl0A0ZWVZjDlXhID8td8ll2G0+/Z6IIcWBnc9FkN21ci5lC0hFU3Wyw
R7haaE6aKd4QDCk81bBzxsWcEfk09Y0WpAXulPB0EiHtGPG3UVpdGxDc2d9gzBWlDtFgRII3EGWJ
4Nwd+k+9DOrbyF7ujXN7kK84yRw7U4RWZ+/vG2aFDIUgaOEREzA0o+1qLkwRxVott8d6xJ0lYAQN
a1dQGFIEupi3ZPe1w5MmHYLsOBShP3QIm1hkLOcmlCgiZLOB/Lr6Tkqyis9oECN5xgOhzfUYDOhG
f0onRvb9/pD5IRZXNsjKrmy0XNktGQ8bg1sdKnfyW7c/dR5bFWmbpmhliYqNStSlueyRDPBHxdWu
wA0TdHZ4Np5IzRK3/xTN+RVnlm5st19Y1cvNDbAyTgWIGjXSaBQwHtbj9TSEx5iPD7IsPe3H4Xbd
eWWHCg8j0/kYUxbYaHh5z6FYOPjyQX8THyeL5HSNFdxHJeNY284OFEXWRdkQ8F5A4RhqbpOydAXJ
JHmLIArWlrM6kzyPo3HNZ/Gnbu4BRTcEHZGpSPQJtOABedCGGqIdAsK+C8x0vls0t0/uq5l1d9vc
2StbVOajh0jKOWha2W2dmto4OX3yiZMeK6FlbLbtTHJliTp2FpGbArWscOwIZnXovfwJD7pZg9sN
6YLlbhcWVeH2mMzKIvXdyojLl0CCb/ydDjK3FBcrPF3b/K18k131hEXIFK/EwGJdUUkQftzzl+9H
Nst6zxuNlC2oItmzUsiWNuiYxRmGxS+R5PlgrVXNRYfGjKqFxUmWuoGxSTbNq6KEzFIyJE2k9kij
aHEeEMiJuMwflqk2ZTU/ZH1iC9zQWZrQXFVxiORW47/tb0+yoB8cv1imR2P1Ukjyktzxyl69nhTJ
KUMlZhwQ23GkGiJk4vELsUN+X105jBMlSvAENFoaqjStie6zAMVbzYuuyhtmA+S2TxdzFIALM35G
beBhjzSeRa8ZhlysfoTa0WJFGHiXBp9d42DZpKB8zCDw2RM9xUk+cfGdwv3Y/06bm361hBRax6B1
7zTy9xPVlydrznl7ir/L8/2+me1AvCwdFYjtgOEccSaPddwJzUXdqN4IxWRKuII3C2IDxICDwbge
bIP1xTeayK6qjSESQmS3CTTMUif+lEAZCwrOByIohlfCJXH+indzZZK6tUZSwifpCJN89GNQe5PL
jw3Pyv1IWH/cW78WU6OAGqKR3AIGECxj74jFacmcOmBksYzvRdPYFfoycXIAE4ScJQNFNOHfQMHQ
2w8L1g7WSPiv8bFMMFVMthRhMoksyQ/eVFs2CQ2VgdTS3jfH8orCiyTlhlgiApiErbTHIFfjcF7O
JnRnbFqawo5TiqxJRaye4fc4aQQ/x3PgFxlzAwp6lbTEXEaLWb5jGaWQoirbWGuJXJEQQUhkjG2l
EBgkBNuF8VV4U2gRtkU2qjFs8Eco13pgCYCMCGjDyAnKRyb4FK9Y6STLLQo5hqyOQ6mDyVqtTI1v
rDZ93I8KhgWaqi6RkqXh3rtvMJ2fduhjG0NWnDNglh6hahQpLhqiXIeyeIlJksxVEydHXo5L/ojB
h+RTLljD99BlJSAswxRWoLmSxyMglq8YwQH80mrPnHSHB0d7fw3f3w4+YJImqjjyVV7XaSYHmSvG
sk1wLSSJsWhxZuxEhamUdhSZ6m3h965ukr65vrW4Nw3/l0J2wV8lBKtfQT71Ck5GzF1rIpHk/MnB
Hjvpd8OaQEdcuqHLapvYhOGVMQpNjLruu74gN+E8u+308bXveKdeFmd/aVlmyBde+ST3Uz4U5MI9
g3Q2/JZlHluxh2WDwo5aHYraIDZwmkC4l1Rnamu4Is/g7WB26AzP2I1D/NYxtlo/CkxaPFDpjfKO
xqGv+BhYN1NwNso+a6iW5R0FIUUzc0Ldw7sBDxvh97r3RIH1Ns2wQXM2iEUapaMGG/xcQugCVWJN
Vm1FLp72o2HzCLssGk3ckI5zJMukYkeGLSQ/xsEMDUymxAXLHQo2Okyf/5SKTgPINeBAaQdAftH8
1Qu7pvIGEAMk6zyVLzVCF2dpjlfjZTFM0vmt9Tel/ra/ZpsYuDJCOTPKfKmnOlq/OeHUppKZaW8z
/yIxyRi25yxWhqh7rRIqBfILGMLx/s5Wu2ALGdZyKD0ZY4pjAiIzUp0gWUBUm4NiCQ+BxYDi7U93
WVIKAwUhyaJcwI9IYsWKDF03qzlD1VM33P1lJX/oI+RfDJEfsgKmnA+brGmJocWd0nPDnJXdLN6u
lpNCvlCL07KWYIBQzoCh5BjZ1Qv4iDhP9LF8qrPvz/Zz8soehYKtYehhRLKb5MA7N3i59hRPwEsT
izaK9YUo4CuSqFUbtLLYafCa1JkTKJCFSut//DwU6onSPA1pAisylNcFKE7hkrW/YAw/PkxuFLOu
aTUs8OWzPjq1CFXqmpX/bQOeoUho8tYVRaXcyFP05aQLPorsNSgVEbGa9sCm8vrDx/9lh74s1rEs
N7UEYA3OvPXzdVM9KN584n3l8DfrdjFFgR7fdVDXJpfhfMnNZLlfIJU5/aVaC6Qj/ls5+ppYlWqu
5jU8Imi0nLJvKLR5w7E8iF8XaOOhG/87cwttY8LFJo2AWt4OAbGZHAKvwAARYe7mrPQU3RNZwwi8
TPtryTJIoV0gCDq0W7CWGjd6Wqpaimzc75vYDvOLT+TfVzjX4cLDV0TSdAwaDEPV8X2JMb10Ej7v
29m+DK8+GIV3xczjBYKHIfUTyIVt6YW7l+61u+o+u0ueWBeD7eeIlTUK7eJF1eoofQ+P0UHrzLG4
gvakk96w0q/tW+PKEoV3Nab261GDX60zOu114eq3cmKmSMwFi8d7qqnnJqsQw4oLCjb0lgPFSQ2b
C+IvfAN9PeOuwTBA3xrFWk/qqIUBnH5Bfg9V3f1oYP19CiTypp0AiPj7oGjP25tMftn/+9vVsctX
oXnMqziSJ7nA9y9Kk3SHTn71gjwP9BqqO5xDd/i3nUrzmuOhmRcgPIdt1NZOVIeuWrBEnBg7ldbG
HAQ+McoUJsJoAkHtIWpiq4DaA2PlSLx+SHx00cA0sC6SujoFCKKszUKAqjopI5HnhNpLz9mX+BCf
FS/Aq2v2CXKVlvImMA6O7W+2skztJJB9aQlHesNId11kKVeKZkIjDqRbuV3hwUtkaasQyPnoKjTW
RVHiyZDV765OM1p+uvdTUbsKIMQYFyZa3AXhgbGkm6mefrFDYyx6Y3IhQzASiMh9tNw8KQ5puoH6
J4aDWaX8zUBZmaOQNhQyKEgTkfpUfdXGb0313LEK63/4VheXqChBkJRJyMGl8kd6bbjxHZGGnaxK
fZ+0Zs/CsT4VFRv9EMapkcOnZW5MXnsV5dsCE7WSzupWYS0eBa1cN6tFscCQ6JWZ+Z6Zp2akm90X
Dbq3gSmfUh48HqzcYhMQL9+MBtx0yXEfIKlFv8gPkLd6qHTF2w9D8kl2op2u0knpIMtTBc/qrrSE
MnO7HENifHwMqvRKCtqXfXPbT9grl6iLqSSUJQbX4dLgDif5cwGRqcDWUkgl1XijIOxRkWoxxyzI
X/3gpaFqAloSNU3mqe/Xg7a2qkRQBqY/5h/ZbXvmHD0yZSiA1i7Gu+19Jzej5WKNviT0JTB0LmDN
0HKz4l7T4i6cZgYkb9+8V1ao07JU65EvuAXd05iYtAV7vo56VIvN0opR5FccvGzZmZ8f8E4HOsSc
N+cTeBGZN7vNGF39DOqDordElWSytAPo7zLewPPg6/5yboboygKdYCvhLIk9LEQcCNtmkZutCAQp
Fh+I4Chq+8UaFI5R9md9QuoQGEaxysFsjFQHT7hz8mxwIP0KWaUg1tqRX7FKs41aC/hUg2f92J75
RH3JMtXfX7ztS95q9Sjc16dI0EvCv52dDBPnNlgyg9MMWgNc8hkvaKxFIx9y5U4E0T0USGBK6o7x
eBjKK4NJ1sDYye99QCsbU9aGuOLBxpBZ6rFwpyvtupZAwmkcRb9/Ee8Zy7d5Sq+Wj0IOLgPZ9dQS
e6+CK51icA5F6KHokTMGgxm7LL7m7ZvDxSA9ohwV4zDoCSIvfY7vJbtwywkzYd1RNXkXWWpqs4/R
7XN7ZZOCEhVz+PpIAItkd5ALO+K2AhKn8JbohcnXrH5BRtjTvP2KwadzSjY0Nz8s8YswPjI+GiNI
3qFzFSRpW4Rpq8IAyRnBDHEmAlryg0g4fs8soi2WN+TfV8ZkNdKlboaxYjKuuka2JC1yGA4xdhbd
qzdEU2pwBCjIU1Psl3dcbhqzXVzhKS02S3BBCInZgT+NhR4s5yj0CFMxWEQdhpcQD0wGtH0LTAYl
EPrF+YkIAS3o31HMr6KRhhFdHvuYwMiYHNTpsZE/Lc1XSI1Y/7ioVPaolP04zCRKMO/Z2Ziug2hj
cPtVPoQH8kRePXGsuNzMV1eeUWCSxROUhiLsbekhzsDUrR7Tq5/S54YV6VZbvk9ghjZzqo9hmG5N
iqKhnPCcgYdyIzOLFqM8RmRqNchBI9aQOvFhJ9WSKCxp5jZQ+AWmiNI2KV4KXnsQfVZBmRGYNHW/
0OuCGBCPZmU4c1A5GuTueT9AGJuOft/VOkwoVNCjs/Xui5HeTcGLlmXmvo3tR+RLSND8/EZblMlc
wwi5Bfatqfb25Ee8mTuJS2YwwF4GXjHBql1Q3LfoN7D6zoQe0v7P2FpNXHahkSugtowU+XcM45pQ
akaiXGEIfXSfxtlYWXOlQoZm387Wkq7tUFuuigU56ggJr7ZAULG1tNkLVY21sbdeWSUegqvQNFBk
QSa/YoXIOqe0UyCPOLNxxyDUbF87NL2IzEfWzbN6bYhCRzEqwWsxw1D3tTgYboHPo7tlgqZOIuZQ
fA/QkRuarAbZrR22tkp9rLrLarXgYZW0Ogt+hxz///NkQ74FvZHXZqhvxfFxwYfhhNJsGIEaBXQC
xVsw5UFlcmmwfC2jLjpWaPv39Tg0vv5NnFy+IAWUidGhnNXibqOJoRlXJ1X+VorOvo3tZURBC+IW
BkadSea3ipKIz9R6bmcCVLEvoJE6P4g277Pu8NshfzFDtt7KzDTFIzrDYSZPj7HkCsKxTNx9TzZ3
r8DLis5rKJDSd/iW13NOzkDYV43dYUn5c1JljNSeZYJkXCsvQDA2TgFhE537WPGzicOjVCsr/r4j
m2slSLoho7MV34Sygjk+XFSIFJ+kfy6rU1Z8q8r7fzNBfXU50bKwJ8QceXfflIc0OIYFQ2py67CV
MHIMoBN5TaUZmtqYy1q+BZiO3b3O1VbS3feY2zZyBu/U9mpd7FAbNKy7PpjeKQ4XdzSeo/zItQwa
E5Yr1D6MjCiLtQGuCHlliqrZJ7didF3pjOjanN6AOramKpgvUAyaa2bMJNRnRkSw/Ck7DIfiJrDl
2/BIVG97d3YrU7EGLzoaNlueg3zwDzC3Mk1heJssZdATesHutX+G0KRLSCOaBgwL80lEhzyz/5Mk
QB8NoiQCKhFdlmhyfS6RFq1TBpLLQ7MF15P4WF3NaGlJ7liXyc1dK15MUdizaNVchR1OirwpLRCw
+nyZevv7iWWCBOkKGKQhitsxhom4+c7rwqOkpwyZiM03QmnlBf2F6nkU+AILpqDO9d6nddbtr5qn
Q7aVlVZuBvzKFnW2Ij6jDAILSIS4Y9EfDAG6TNpgiiyuGdayUXt3lpuhMkgQZGjL6kqvkl72vwtz
1aitOydKJ8sGLJC+QIzLeZGtHvib9+bf5O9yksu60XOpY1IvhTQiDH4epoZDRBwqZvM0Y9no2SDk
ylEb8XAqBZHlOPUPhZiwFm4TVleuUIeQDlb3oS2R9zS2eoz9FMIyyrV+q72z8ihoW+2/sMRONwsw
qxCnh1KNBJSL5UDC4QTlOIAC0QiSTNkcnPJtOrMJeTafwiURtVnNwEOX9n4vWe3baO4CNUTl3+ak
2JzSm2p+qIuTDqqFZTGL4l5Bz27Jivrtpb0YpZdWzBu1XWA0Q58RXsU7tx6e9+OeZYI639tGn4NG
Il9PyW11Cb0lGT2c1AzYY5mhkFVSEm6JImR1FXdspE8qaTk67Hvyh6C4rBb5DatPZBhTp/EJXDEe
FjuyEjvVneqLdK7ATYX21PBB4hgmt7fXxSKFtPIQt7PKwaIw8sdA6E96OzgMr1grRyFsri2IPQ5I
QUpZs4N3C9VKZVNMTOla8SRoN4mYBl9sJqv6NrRfnKMgN0xaaZkDOJeWIE7R1RoPJ/xBqqdbZeoZ
CQ0B149n/MUWBb55M/SZIcJJ0rJK5HMIj13zV5Wy1Samyzp60w9SkCEKoRLqBFV3iwEWW+7666xO
3f3vxvCILuu0co+qKvGIByZe+gSZjTOb6Zgk4CKDYVOBp0k9slRLY03qST2EUDEnrnHNvxEcFJzo
qNxOb/tubW+yiz2a4SPETOaYch0uNvF4PTbdo4oGCq4QTTnEPSqv7zBh6JetfAyT2JOz3pwFw1UH
gbG8m7ti9TOoqhnGZ6K+L+A2qCV9PpJtbUq8mbn7Njf4ygwFwHyjJpiUhpkhOmXC54H7q6lTyGj/
7/vRhHazGIucKMACeUrQHqJHMnXa+eopB6kUXiRzW3QxPe+z3hQ2x13XhilEruVmFNUaH1I9L67m
kv6UubAUh9AHieDhDfC4DAI/hyVNxFpSCqXVXtHKKcbRPSF++nNoLCYjRMlH+QAmqyWlULmH5oWR
KFjS8PNkp/7ic+ipWH6EcOj/kRhswuTKGoXPxhRkUqxhHWWvvOahb+wKdv/UWosfW/3XNDCV5+IY
MsW2WRuAQucmSyJUN2B20D098ermINaMM3s7JV65RqHyMAkTP86wMbnRberH4GmGDCMp+8y+Upl/
1bp0CUkwsP9+gAvhIMW9AnuEg0lGV+jkK/f/41lUQ2YD4HY98peDAj1aAF6Y/8AMmZxFGHHJwHfh
y7dgpHmnLDK+MWJzH64FWiuiCsdo0siSdnbgEbiOz8I1mjscsqbSLX+/b29/swm0dEQxDKURqNgK
Rco5cVidZCHw/80EhSPNKM1gN8V+VoI7RXqMmPIJ+9sZPDu/R0Uk1AXumPBBvKswpAtKp/viKnle
LMFpPIEJyCxzFHpkUfOfueRQX5dH4SX2UgLFqiteyaEpM77QPnzgHPjduylLo6TgERB6Ntloo3N7
UTp2Y27lusrYz5spySraKcjAwCkZxcCXCs4k0vWD5EF/jnnn3Ecmge4d0lSIl6GNEyyP2cOsPzeY
q87u9mOOLMqfEV6gG4bKpDLmfsGizfybpH6TwUmkGl+74rYwfvybJSrPEDm9iFsDzixT4UhJccDc
jNeUoBIwZghv9c6+OcbavSPy6goDQbHMaAOCgCKakISbGiQ9Zfe6b2T7LnsJBLqSv+hTo6IJHw1C
Um1JffaEcXFXzNXnGUoeOV/fjxJUU0tIovPKl33bDEB6R+SVgxF48puKrKccnkftZLAYdFh/nwKL
MBFivcDTi13EeIdJzbiezH0PWIfGO+vSygVBqvgkJvFN5tGbt/RTbmmWckf6UHUfOfdbzUDYzR7A
1blIF8jDYKjanKRMPyfgC9fE3darHNUMTGs6jz6rjWF7FWUFM3c6KTBToNRWYjzx5MWMy18L3UZ5
Y38NWX+fQqIpCGOuSOBQHx/j4TDErEaxP6QuFw+o1KUUejHPh/cLZXeApmgCJfABCnJ9bBJSr451
bGy+S2M+8X9LRhf0BBXdXCIIvpEGKi6vWphp1k8Sobo/BNBBK8F1z53RgeKoX0LdTFMLw9ysnH77
LLn8BgqsQjkHbUsCp9v6myR9XvA8noLMrAtSa//7bcPUxZD4+6E1FF2c9CkBkOpGyF8F7kFk9cb9
4aJ5sUEVpqagA4uzhm1GksH+nvThiYfFSq51F6PGnsF4HNokS1t/QBKzq20d13FbzwEWrya92CY0
su3uC4RJCG0BRORn6P9ETsR4+vrDLeziJYVXitjy2kx2Aum8Gr3FX9wYZ3PntzbYCr3CKzHuzDPL
9qwPSCU5Q5dFut6itjNUvKmLLxP3kMjMUXvGNldpGCkhUt+Q0tXg5teSnd2kZxRpOyRT6S36iO3s
qWU1TLBMUsiiZynHlyFM5pLhp9HsB9LEaHVlRiaFLcoyDnzTwAYpVqVOeCe/FV8WaAhLTuUJicNi
YGR8LHrscEBTjQaZW+w2aL9U6Y9sPiwjwymyLh8zql9xqFHQUSPBNmqcM3asqY9RH5iJmPt51RyX
tLDSvPbKfhYYJynLLwpF5EJrA43DDjfEk9CBa2fCmz8jU2TZoFCknPGm10QIdHW5WfrrSnzL/mZo
aQUc9PxLMg9NXdT4POUimZyCko3UMPCW9XWIlyts0gsDg14DTPT1rVzhvv+86DYmpcwwuNGLjmFt
e83wzoGGIEnT6ebJNNPEJSD9hFrotdG3vj/mLCn7zW0qo3NB0CW8+NNVr2IxjHxJ8U7OLe4g+pX8
8BcHFBj4FPx+RTRoUrOozeugI03BWfU4SJ/58PPyV1zHkgKta0NTDAGjXr9/lFofCpD46OSAGlGW
F0xDM2M8ev03es4act7OAlf2KGiTQEBZjIGGx4YHKDSCWRCd1RHQdHZbFwO7OJ2Ca6bRzQ+1Mkph
XTxChxQEYCT1HJ2gtio397Ir/WGx+lNu5zeYsc8Y4bd9PfllE29Nvy+s0XSlkOmwWYzpCY+XN7LC
WYY4WxwPkZulMLUCMirlSyP1r38RNivLFArOuR6oMw/L/Pw0pOrVEqqejCxq38r+mkI54nf/lGFW
pLYkgdOdOvlGZvXTiJt54MoN6XcD+TToWRTBAEgRXtNnPbLaa/mY+9k3yBJdpVZmVs8GWM15MtNw
4B8lKNB46If2QlR9933drDmsfgpZixVy5dr/NsnPh53O7xzZFX2WbDTLDAWQY6HrfEeWNEE3DHSl
DjN6/9msDNvXipU7VN4UtUVcKMN/ex5sgnhkHHzNIdSe8Q2r82UTh1fGKIABcUZuoMqLzxg4XH2s
dY9n0QywQpHClFgSS1UyYKKOz4t8M87f9z8/c8Eo/Ojk7j8ffgpQS3Zw6I410KpBsDHRiuycD1nM
ZcXoulAv8L2iNnBncJuDYMeQDQehys+3RD00Wdfk7TaslT0KL8olEOTWAF7In/Rzeh0cCT3d5Hdg
9oEWQ3konOGMcAc0s2JjOwldmaZApFerAB/v3VUF9fnYl64MJ38lnbTQ5rU5xvWIscHokpEqTM1S
kpVttSt9nJ1q8bTuVo9P+fQtwqR+O0T/hpJ0pWjOjVCFXgx6G7Uv9VKZqvCVEZssnyjQGAKp54cC
FpIDRKKd2uPQuDJYhRu5EDcETjVe79cOGLJv8heGbQZE00WkIAThkEi8Ex4ml3eK93hN78iB/hJ6
Y2nGEoi5i/PCMZaVgMbeFqFApZFmIVVTGI54TKeUxSmKUBvRyx+dqvpG1RcMe9v36lWg0hBTdDnH
Sdgj0g1hfStshTcL0amC91Fn0e08vMEnkGfFprEZq0w2wZ6zFPrEEIpUNJKikewFq2wPV9XVAHKg
zOlf/vEMogfRsmjp8vnnGYSpN7fzCe0Wu7zOglS6E6mu+rwKfp7uE8ZYwbz5JB56PBPjWL2vGY0Z
m7ookqJgMECTREOl+XORBamcNIB9UzHFIwlUogTKmWBJfcHoKoojiS994l30eTnGgTWD/wdfL9ap
8zYf8BxTirAu3nWnglBJcha3mMaZJNlc4jAZT0hq9DFidAVdyLyq8/QMSyMKA5ptVLh7M1vv7tqG
xSPdJYFq2Cyt7u1isnKxR+VHS7/UOcYTgEEYm0X/RuwMEMF1yKPnbBvPuVtYzErX9q642KRwb9R6
EPA0sNnZ+WfZKT086x6za7SyOQZTsW8bZC/GqC8opWIciLKCmxjGm0hnT4rhi//HriBH7d6Ho3BN
aMKFMxY4lUI6XrQEc8GEAjSFMZDJqse/i6Tu2aIgLVHDgVcLsoC9SRTQc6f8PB0S7AV0voK3M7gF
515miV+JHuH80j1PGuTnRMwisaiNNqeVMfbxK14phNMSUY3lHD/lf7Wo1DL+j7Qr27Eb17VfZMCD
PL163FPVrjGV5MVI0onnefbX36Xqc3o7imOdmwY6jQABzE2KoiiKXOsL0ItRiSpGTi7Pc1YWwHAk
S7MUE4QVF9lurfye4IU+BMk87rx0VD6zuRnWdoL6j34slmHVAP4xmampEcExnuS8Q+XanUUyXF/A
se3x5k+2T+abRLp7VjcWEumZKFU4rwLRV+qTUgKRY/wymrypq+3s/iaHRqKVHDPVY2MKoZkU+kH8
gQCjxXjZP/94xmOCS57Lao4pGFw0zWelPEjT6/73t5NQTSWKgv8RnQVe67q26zuKoNR5iwdUUIx6
B47qNq6JEzb2/oRcTdEMQzM10FNILKhOqBpyJFMapH5EX5mC3kfMjsmdxklZtlaGiKDxBSyaqEos
rWmH8SytaECooFag1omXDyB4vyKJGThyNs23FsS4QBGpS9rNQP6X/cFRvcwJw2fBbSlUj2egKdHm
neabNSSU3VAWkzH2ZLLTk1kzBykpKH+DOzkVypXolG3t0hciD4RSrmrL6jH2uHO8WyfOWixz4gzS
OKs6Fds5g0Nsem3uzhW8RDsAuOe475Wby7fSkTlx9GjQjSSGVfv5qg+eUH7LhKd9EVsba60Pc9hg
VkBEEQD6AOHNleLGjyUepO9WGNJkTdV0OCK6AxkRpol+z1xvceGKH+EWanARokcMj/BiOj2r2LNs
LYc5yxZBBR4W7T8h/uwKFjB28WYZOYKr3GvPQOC3ZTDBJv8Lx+3m2bUWzZxdSWIabZJAxew4XZQD
UoOLAeCjxh8P3LyOmmtHTfbokgNRmmqjoa1sEmhhE68mYPgIXRA9BYVdnPMjAFe9fPB0FX0X7r67
bG70labsKTZqxJxlHdJxSrd4WgSG/VEADwUQFho7co176dO+xC0HXQukG3J1uJCumBcyYFXl4GGo
GovEHAFbm2wtgAldpUlaqW8gQBTv2uFuFE5LyHmS4uwAwpxeSq1IdRXBPaT82mCarhmdGNiDxh/d
UNe6MNFJWGI1Tzvo8o6Y9i08mfeUYCB6AuujE3pogfUrn3s3pRba80gmTBU1MHqQ3VCplCYoRSpl
HJHXIJfSzqHHy/p5C8bEE7JUqVBEUDLo88sgGh/AdXPMFB77Ec/xmHCSS10udwG0SnRfna9Rxxmw
3MxB14vFBA0Z3UNxTT17PGHgBjD56tkaDhQzWfZKL7vT7vd3Ei9KqcxrRNElqSFncEMQ06OCUN9V
b7EdPaHg66EdkCOME6ZUpqDY1glezHMIo+l85gH9n9KARWhekZ9Hp3QmF+SjV5Jbf5JarczKThJL
MQp8WgizkkV0CkGwhKE6VSZvRofjhewspzzKaA6kTedqfSwn2wAhhMzFSOXsLJUJHGIRjEXTU138
5AEFEuSk2ZuOYoXgk7P5wLvD83RiwgcCh5FqAlw+aDBH8jzmL1LPaxPhbCuWZTwIiiEPaCzMjt0x
dvNXpXQMoFLVOLYit7gDU0LGqxTythrbBSb1SlLWMuwYHaOH8kN8wIyAT671pb/QuQSBWyvgnZMq
Ez1EOR2zkZoyufQu3QDAg5OeKN6oCtyc0BF5OB6bBaa13zPhJB0XnYj0ZC5iixIAAafnhULBEa/z
+zdearpZDF2JY7vE0qAIlpl2uLduNoCOSkL2HWISyZq/RfeTq9jFKfaiO5EXxDhxhZ0DjWRQY42g
7sRb9eQIyEASJ9ZsolgSCt6jQ3EcStEaMOf69C8jC0tc2jRTsSwTVB6Tt3C4oqBnBRPndYKzPdhx
UJR+lj4mWEXJQA2/qk9Ll3JMyBPBBBW1HkctEekx0LlTcZKUZ07o37ojrV2DCSNjnlVqRqPW3/kA
vZWld61n4mkxvHIvgjx1mOxDGlACBOwCnZGRAWWePppP34JnyiVb2eYxdnjvVZwgybaCNeMwllUB
7QTAgp7TIB+dZqmjcyIPoc2xJCf+a0wUaUUlJRW9V/wN/hWfjE+SiMaM0QlBqtB/TXls5ZvNn+u1
Y6JIlS9Qi1qzdbWT4NHnuBRZZHAYzqZN7/ODLSNDMSxwmB0AwGv80czT6hewPWKyKIcgiH7XeXJE
l5Y/DYey3AG38Br5HAtzfJXtFmvrcihaGk6iS+fQfkXDCf3yQvFI+dToErXeTqbMgtTPoxnmowlp
TW+bHzVMVkUPBHe3qrOkR+ANADqoedK+JU8JcrKJh8/F2SkszZmpBFI3GpCuK/XZUIIHw1TcfXtu
3nTQ5yIqeGw3f5lwKQpTU8QRmwN4NJ8VNT1I2WuWxQ9S2738O0nMth91kqhEgDJFelVworbXOPa7
4XFfyuZmX+nD3DUU4FrmkwQpCgriff1d6QWrqr7uC9lOFlZSmG2uVSQsKox+vMNcpIfEmURL+yQe
Ozc6iAczcXkn2eZzP1bin3Vitjk4BPqurbBOnTOhjJW6S+UaL+ZdeBS9DnmYWVmh13ian3/lVaW3
E5WbbLa1IQiqoo1iyFav2kl2l0Nqh3jfgPN7MZcRbNPnV8KYa0gZB8ISzDBtMBrfiImkQRM+7S8f
x0fe9V1VKMayE+qU3kcTjM4nSX4P3CdbVNvjvpjt69tKFXpYrORIi5DKKvX4bHpIprdSfdGN3hrL
FzTFh/GIftrUqfOXcfz2LwVTG68EJ+KYEIkOSqvXwMcd7ir5yRN9A+KTOW8GyJWO1NYrUSD/bcyR
FjAohGB6atBkRbufeGf49oVgJYeJHonaEK2igThtrPJHcSQuJe4AX63+eUHGTFt6eI0SPDdhQokQ
mGYVVOgRDsK7RDir2bNZcJJHrlpMICGCbsrlCBn09JbtnGrl6nbt0NwLkeTIrUZunp8rQzKBJMyn
UJhbLNhybYE1k5+qt8GO7hc3cQWHV2nimJDtSwBtNCaWOqjXR3dqJqG8+TUZOOcKxwPZngRwltdj
S3dzcQl8IAieG7e473we2gFPFWrXlaN3lSDEIT2L6/Q0VSciX3Ievjsv0LJYuJh4Fhq5hLnoWwUl
DEao9TswwhZ4U+VOufA0YqLEEJDKWCiOQeueq6MMgEKKbvWk+PVFdBp75sJp8QTSf1+ZED3TQajR
Abk0PwCneyme+/qZE/p4Mtg4Mc4iWag3EODEUo4f3Db9TkSvcu9FLe4YogXsf15b7eYszep4lplY
0QtVEyu0uNR8w4sCDmgJw/jErh/DRzTIeHXkkkvijmdeaZXrMkwAMQRBSicVbkk7wYk9gielQZsR
Zagdv/K28+Yb3lpNJni0QtsuQ4wVxLFcvvcbCHZxWDCSCpYPigdTvSqVZXDuv7x0i8VOwQPKDHA+
iB08inkdn8JTd6Co1/S1Msgt3hWVk4OwACpTMdVTQmNkvZyU4JJmtcVxU04UZiFxw1FTqoQem+OJ
nOhOz8A61HvqSbqj8BccaZwkn+0sEsM0F1Mau4y72aaDgaFbvEXeAFRoirONK7cdX7lSaXrzy93p
dtKwD75CONVyTqsKY2QPF8nKHGAEXoYI12HKRw7o5Id9PTl7X2Hiizmgh0wLoGYn/8jAnSwRi/Qc
GZsTAqstoDABRhjCfpIX+GKCcmgLyrJvqq8h/+Ch2/GUYSJKrMljkmlQZm4vo3mpm49d8GHfXr+5
VICAzdTQ0UDY+6URGaMUlTXVZUBpdzj/jV0VedVbZxU/whcJ6FWppyBVTdx92dtb7CaaPXzKVhcw
uoThKAO1VSE/qHn4si9i+/KO8aj/qsf4w5DriTLMKM2N9oxnLqA3vnMaP5AHOjFHcXgTPwa9dn1G
4dPnCN/eczfhjJ/MJAnMeYTw1g18SjOX42k7vqOve7SkHJ0I+g947wG/OQ5uUhmvEYOCTLJcUamT
0z8ljvAEpPmj8iGxhCMP4WPbRW/CmLOnqAupNQiEmSBhB1wFMoeS8xDLcxPmwAFfaSEOCdzE6C9J
dx9IX/eXifN9lrVHMOWlVSJ8vx0VtGsMX8c++/7vRDAX2jmUSDphkNJJVW8G1zThtMlyVoElSgvy
jID4D6tQGNdI/B4CdjXrJs4RQpfy11j+z1Kz7GjFJCS6qMCbs/aj0L1l4/e0f1nKc5CpljFzFmX7
qeK2cX8hSiOT1mnp+94BzAHtTsUBiZFopMLoTn9QsH/A5nHP6/jjOQMTL3pzXJSqxUoF0VGv0bkg
Eo4Z6fbbMyMTFBqtnuQsQlDvxTtSvxqJ4svlnTKKlt4N/zICGWwsyBuiZDT8TZ6J5+rcPYauCOZz
X0bxhiJSAe9c50Mp8fyRiQpCVcSCIsIfp/Q1FX7M8znk7drfXJtv7siEhUoLBQDev4e5pQQGpxJZ
5XcBb2eLHRW4u8hf/4cJH45iLPycmGPgpqngHqNt+BTbNjzhpcQeDgMymsAanuYDD6HnN4pqhq6q
+GOw3TuyXJtpP73vhOZYOOGJqDapLIraRFmawS+AFWx4EBbbmt6k0ux1dVELOzKNWgOpcQhe41H0
xgFtWRrvvssTQxPIlZg8GNMwLbEbtPYSoMm9+qbxZrB/c3W4qUL3/ErGFKuxKWhQhSihbUbzfR4q
jpzlzhyafq22ThikziL2tpJITtnVXi9oJ1OYDn9yCNx+BjXF+mfUqbDMtIQKVBOx9dXC2/8+z5RM
YOlBLztmKBA7ed4ibkVWHvmqwIsoPClMRAnCSGlUWlwPv5CT7tF7Ln1DJk6kOyJoqgAi/MpLabaD
8s1yTDgBmPQc496JN5DlLR4Oefh533JcD2FiSaoPlZEtEED8+ElHJyy9GC1P+YXOeZgP5du+PI4N
2Z4eEpqjIi9wyA6njLaIPqkLP0gUZ1/Mb87Qf+zGtvPIKuKwRB+Np2vvJg/tE4aXe8C3+i06eeKP
koGqae4JzsyrMPIUZIJHPURjktNTtJcOJXnI8kOs8DqxqKP9eo7elGMix1zXhZ62UM54TY7qR93L
T9NhBBInsKwxf2ALiZU/0DYRXgWEpxwTTnJ50IyCvvaL0lEuvkj1eeQpR7fqnm70J6xChTpmVRLR
B926xlW9ekrEwooLw85NXvchTxkmaExmEE3mAEnjkPilkjgE+L5NYFr7rsgTw0QNUEZjsF2GGHO+
r6NDPL7N8uu+CK63M1Giz4VJDOm6tKrVAfMIDY0vSWdN6PSebMpWKWKS0nQ6bqMS9bRfVouIiiRh
Dgbo/Uz0CPVQG7J8hEM8Ll7xV/McXcM7ubeMb7UnWuNbLHKsuekeN4HsYxz4CMD0og0QKCiIH4pj
JtI9RpC8LC8+caxKt+qvytHKgKqomMJjVi6IAdElUIBuGeT23V90pnmwcyC0+jLo9LjMV5uOQm7i
mEVUynlulBTijEXwdVH81g7lx1joU44Jt7OqlSBm0dKyCeOJIoK3eElC6xX6JebKar3Fbo/THWib
DiCv3Lcl/eSOKX+5aA7FoA0NRNJ3MgVEQDGIy5ITb6h++zS7qcbyy9RGqoa6ADnLVflIW0FApveX
9AgORDzwJLXFi/abx/NKHnWhVbRqhdwQJQprrSyXrDzrMa/exjMcE+rzUCjRJAcBxJ8u1QDkVwpT
VTybrthb2rU70cIzxs7RiZEQLkwrxyXZm2g55zrafiG9rs6j5MXmceFhOvEsSH/CyoIlheNIJHh9
WV8a4SHQOB0Rm2elimkildCJDtYjcm0wY83I0aAW3MX9NZjv0/Q+EwCeovJomjZVWYlinAGDU8ZS
JwWy3Ag97EFvyXpk7+8jnjaMO6hDLBIzhwi0a9pB+lyGsdWLpSOXtVXqHNNtv3esFGKO+9YMlkRS
IS34TKekiismZPX76iCCjRgzq4/kyTzWX/c13K7hrYQyDpHEI46aEJdb2jA5fykAe9NZ9cX0p1c+
n+jmcbISxuQAvUyiOpbhHYpxCPKz0ryN7UdTfePoxFs2+u8rJ6/npumrFIYEcw+6aynW8RR52ot0
UvD8QAc49b86Tz2anHvXdjxc6cecKZkGNMY2hmA0ZL/ghRNHWJ9Y04lWtpNH0zFfOJpuJgQrgczZ
AnaVWADROV09+gKoojmoO+suASVs6ZkjF2hgc0oeI5D/3d9sWSINJswIRNCwuAze6OrecmgTJ7oC
BODb4GIw2EoeKVd3fciOxpP+176+mwFyJZ2pbmKSvY+jAOoGjWf2D41yKni9HxwXZWciZbNTsnCA
glN76JKronxOxW/qH90zV4owgaXN57QWCkhppjdF/KoZT/uG4sRGkwklatZh1keFobT2iVJzZbxW
EmrpXzKMlQJM2FCypJvGEgpER8PP3fCUnWlZinbVqpxDmacLEzS6WW6CnOoipZ/TPLfy6fu+sba9
SiemRBRRwyDsz+EimLICLc8IgfGk20pePmcmtNB5GA/betzEMOdVjTGDpjJwVZ0AMBhO+ikoB85V
lSeCcatCS3NjiKFJ1XS2RD4KGu/Q3Q6tNyUYxxIkI14wyYvMsj6R6X6awWkpRHYqdU6baPb+wmzv
xZswxsmWzBiNvsc9a5EucvBBbWRLzY5zxUM65jkA42FKn1RzXkMpI/3QyFdZdATpzx7h1ZsyzKE0
pJEwSrRSQXzzo3muv+uzY0jgL1FQWgWFa8NlROd5A3MaCYrW6FEJ81HAf4zdnWmHSuQFl+xDexzu
jMTmjn1sh4Wbksx5VKkG8KJpOZ72FNGJpOFt8Wl7SOHzthPHEzXx510bzxNZVLpovezX88co/143
fl5+MBVOQwjHO9iRkm4RizIQSugUfRL0e5VYTc4D9OLJYGJDLw1LkNFqPxjerTT4MOjeEJec7bRd
t7i5IDs9ok5aP+QSTEazhfk+cUxAhflZazdudpY/0hp/GFk1YIs651/tZI0JG6ocTNMyQvIS+JP8
Zaw/D9lszbLMeZ7cVlETTRnTTISQ99apVeqXSP1/Dr7xFN7Twar3DEwDjg/u2wCidtLISvzMF3lX
7u32hpVkZrdRCkvQUmRwk2+zHR4KZEbi+F4Tyi/0DZ4iV8K+Tn3mXvc3N/pKNLPr0mUuKpMmZVUo
WnKZ+TlJ/uRkuYlgeyvlWArjnkC7MUWKlx9rHDD7LrJ9E1mJYI5hY9Cyvsxxzk/XzsH7k2c+BV56
XFzYzVM5DskxmcxsOHQjtjqpaFKRvMbjURg4CRhXG+YoFs1kmNMKBusju0HrTmkbTvmRgh0laEfi
VYq3i0wr4zEbLJvMJGxaiCOhYM8SnlslES9NAeBDcyss5msqzDZmDh09CB1VKO8STbaneLKWgvtw
s3lsr34Le2wnRj7H9NZM20Kyowws1eQZMATig/lFOgFmwQW7FF4CuGTl27eTlWTmIB8ysWoker9s
Ps4/wrN0bi1aAVPPuP054UWzJrdwAS0hA8ZLPGC6eN+FN6P4SjxzxAfDVEQGQMucoMLdJPK7ztOH
3NsXsn3JXElhAg0aIhtC6D6h5qVnbPQcv5pgfkofABWmWH82kbESyISXaWmLWqe+9bfA2CWjLR9V
n8JbQZ7Eyfd5W+eXBsxcDZpFg4LkUTsVTvrZcLLEpnBaCV5b6srdNygnFLD9l4LSNcUcUqcRUSa4
KsGP/e9vN/Hd7Me2XzapKc4xeJKdQKvsVPhrAbg/nUidP6uJWwR3ZXjOBF5Oy9mEbBfmEujpYAhY
NGU859GPRfiotl5a8OggeMZj4o4qAIOmoEW4VEZnyTfMNXP21GaatzIeE0yKuG50bYIemvyRNBjM
nh+0yM/Sr5P+R8/mK1FM9FjQvjd2KdZJSwK3MGU7HiRn3xd45mIiRF/Jcy+YKa7Ny1+peG+En/a/
z1t1JjYkY55gwAMqKNijHZ5PQhm1ksdB4IGWckKdwsSEbOxktesgSBb9gbwGQWa19du+MhwZLJRN
oIphD6YPNABoZ2nwglCxWoWXFL+DvP9SybitOtv0EiiFIrcLpNACKNDe7Di10tfyVH7HHg08eoGh
6I+yJZ7zxcE0L/4KusB7EHJ1vFYYzvIRJisR80QIKwKrjrHdBYdGSnDh/Z6hmeTfWZZJTrRQC8pm
gZykm+3AFBxJCG09lTnevl3RXtmWiQ6tLKRGpEOOkbnFUXYTr5Ds4i04aMe/pwZyzKbxO9Dpz99b
UiZmCIXUJYH6vqQGuOdQhj0GLxTEkyJy11+545I8eUzgkJZsMBoZ8lRAMoaHCIO7IKGzlZMGpms+
xhMniBAmiISqaqZdDKuapAZN12wNSK72HYR3BhMmkMiplqQ6mgNAmklBe2jrmfZArM59B/3noH7w
NjobTFq1UccWCin6q4BRxbT31fILRyOOELYVBv4+gbsbGok+Xu0HQEPUtvGpcvWT/n43Aw3ZMzct
36yH3DYAW1rURWkgkgmhxEfXsifcq4sFtFy7ADVTyp2B4JyVLLZNDp7wKusgTcreCZTRZH+QH4aD
6i52YOUYW0foumruH4Fzais1mXiSLEmpTDTvTpDtw7B3wftIvniZuYxdvGyKBb3JAzMecpqNqlfc
q8B31Z0Vvz0CxeTA8RgabXfCiMqEEXMi8SLTPWAeOmd2FWf6qqGZH+UsJ0otHqryduwnmIynVCRg
8/i5nmUW6VRI9NGKELw7S7kfJce++jgnvA6Z39RIbpKYcDWH2tQnGS1oOUMMbJbWro2L4cToZ11c
81HFpHUDzJSEi8q4HbhugpnApY1DULQdBFfDfZbeRQUPHYIngIlaIHpqQ32BAFE/KyizhKTjpKPb
UeSmAhOqxm42pryAhDD5y5BEt0mPaZty5hC2B/y0f6Swr2y5EBsCmlXpClHGldhtwCUVAIladQd3
9MDAB3iNYnD1xIo5Sddvrpc32UwZJslqaYgUyKbsK8H7204k2a2n+4FVPRb+zKuc/ebWfpPIZD2V
rpuDTP2RDtwVznIYMR8EVjIgYKMTH2gmzUk8SEflOXaE0ULhYOHcODmLypL0iPMyJsuMHzBWX8ru
U96+pdwp+e1gclOSuu6qMEnyRpbD7r0oAgx+G4XJwtYcmpI0fgmcUPuPgtdNHhNORlkKtCmmOr2P
ara2EFopWsfpw/B80J72xXGCl8mElFHGA11Da+R1Z5wlQ/6ByRar6JU3YYwMzhb8Ta3rphoTRqZI
HXpw5f6dsVNgqZhYgWApptN7I/pzGltEpTfglJa3nEQH/K9kGICUVd/3zWoBqzIZVNNIEJ8HsOQ2
Fw1wyXwosq1Uci2FcZMqnEe9yXBBFCRMGtDnmuRtepxQupat/Nl0dM5D7tbCreUxbqKbbRNOC+R1
i3ZCuuLpQQAqIsUOOx7rNQ2+7HG6FsX4SGhGpTpIOE6Dsfve6SWGbRT9CfAYwiHUa7BW5sN3I0+j
D/uuuXUmrMUy3hIosdK3NcTm2alR73oeCdFmwFwLYA6daJ76aQzgGMkRdAhO/irYyVv2TqRc+eqn
6Q+u+GtxzAmkhkQW+horVrWmBbI3JcZrsog7B7eExLEcW/OPNVUQjRGKxZp5KOTsHIomJ0xx3I+F
U4iGTu2EBSKibLCT5KVsW7vL3IXnBBzf+6Xcr8lTM0nUaBIeQQXBdJtc/lBmvS+ZGF1U8pfSjA/7
jscJGCy+wiCX85TG0K1UPg3a3SA9FmA92ZfBsx8TLkbEXGOk1TGzvKad4avxsZZBDNAPzr4gnjJM
nAjrEoDaBQzY9q9x+mCWH0Zy3BexGddXnv3O9rWKsFKvAT9PgcFGEDHiBaj1I7wZkMLWP48xmktK
TzyI5h8pZpoqMUQZkOvM1SVtZy0baXF2lk4kObfjWefF2O19dBPBLFI163qG5B41UowORK9KyCsb
bS/OTQCzOMLSiMFMC5ey4KL2YeXzB3X091eHJ4OJ3uastLpEq+RZ7k1ianXSQcw+7svY3qU3PZhQ
PScNqVOaI+lKbOk5CmyNZkmDYJnzaQhKx+xLzv7hLQ39RSuXS7OknU26f5Loc17fxST7EwGgDTBF
HQ/AMmGidabrSV4M8GlFvtRBZJGIcxxsrstNAFvWyBO9X+Qqhv+ak4aR6DFx6zzsz9UsZZyAtnlx
1FeymKuBRgQTiCdU1uMAYLDKy+8A3WtLoSVeMQt5aJ9BT3+/PO97xeaNfy1W/nmRmrqNMyODDU3y
hMhmhTGxZyRhpvapHB/E+kUZ74KRkxht1i7XUpnAMIB6YRJkKGsAv/xzc9QPtF4UvqZgk7LaIzmD
x6nweXk7bzmZWIEBiKWQaAzUC4xaaldtbqxkcvctSvfRL5nYah3pj1h5/TiqQSg3UK0NgnudGMdh
Uuy2bA/TYH5NiMgRt62TZsiargL5j+3JqKW5xlUfZ4ekH4TlqctOJPuDCqJObiKYfTyJUqPNVASp
viRKbinAFa/UP0lWdNFAbUbTZYltqkwqQZS0CXEoU+YfsGBmpUViCwrYEUres9f2XlsJY9Yo6Oq2
b1QT6MefAx9sgqNFPul2gf4B2g4x0y5mJ7Mnzk14Mx6upDJRXhjqSelNSE1IbElLiUFV3jwMTwQT
5Mc0W/KUKhbUT+byZcY72753b54iKx0YX4iMIozGBQImoffTvPs+mBWgeJPpvspLDzOldqfwcKt5
SjFhvjSiTlpiAZMBy12RPao5ryK0VUjW/1FKFplut34goImpoBTFS2/99ntuI/xkFn2DDyWOBTfi
gwS+YglJkaxrCgtermX5QtpQBHtEeC60xYrCxz6+6sDrJZy2oq13BkkWdZngP0J+5S8OiiZt0WHn
NMDPwju4V9qmHccWYKnv+Jg9G8u0lsZ2FuRTGSbpsoCaL5rdrM68hP9yspGS/ySDOSTFCe+U8ggZ
fxdeKg84CCMdoy8a3Anp9pUP8yG6lAXneN5UTsLsPjgINUB3MgfW3BC5zXSYUhJOrXhu8/9/jJVk
rJKsS5KC2R7Gx6MuDdHXA8UCGWCn+n0kAFE75TjExuaVZBRYFEMD37T4/lq7OppQQpIkeTQLR5Zk
pzbOc4ax14d29qolt8zsaT9UbK7VShoT7iYwqUV6aECl4vugIKcZdTvTPoXc4ddtQaYuiZqkqSAC
//nE7aokzEp9QExSI0tqJksw7rXsgm3ByTc3zlrY7yaIyZUKYZIVDXkyyLZEGwgPFuZ7rQSBYt9w
m75mauChUjWCrJYJ4jmMNkVNWzp6/MkU74aaMye/qcbq+0wMN/VGHTKC75uzF6LnnyD561/2ddiK
ciB6/EcHxp8XSev0UKYyaslqiF0AED/9gaCw8C6A21HuH1EqG71bpRoWU4co9BigF5u+WmkPtEQ0
HvkMgfu2U0XG19RF7Yakg7BU+VRpn+e0sDTCiQVb2TGY4P9rPJWl9tYEPVWmsCvfn7wpC2H23Lxh
yCo4pJfyWDrCMZwu+f+/BPuTUCbChcMioz8HmqmmfqzCV6JO90lPOL69lXr9JIY6/yoGxehfn1sT
YoaPGkBX5u/LoTqEoGC5DoCbRU3vKByBbc4DBOLKZVK+VIzqPsOE5jvOs+7Rt5fsmn1NGjDf08kq
AuSwJnFKd38fbBUwf9KXiYJdNqKzV6L6YqKLoj13b82ZEnNSzIbwmdvfx3NQJniIyphX8wJ52p12
6v38FaDqRwUg8hTVIzpF/vTAg7bZjL8rd2XiidFXgtG2EKkvk1UT00m0xelT+RgJPSdV2w+NKjuj
H8tSDmhV7Iy+PJPgqaie9pdr6/uKqBAM2Eqg7GOPecwntQqSM2yxhPbsVMdE5zVHb1lLkXTJNEAJ
AsYMxhFjMMvVolZBheJBi+0RiKZa8lqZ3/9AEwLCXRFpBU4tJlA1ozk2oSTBD5STID7WC8dSW5DY
krISIP+8kY0wI4bWwFQZKvPVcwCGW92ncAKVz2P+21yVlSgmNKmVVuUkhi5VdFZGsPcOLScp3wwP
a22YsKS2XdHIA0RIV8Onj8LvxEl3g1Wcowz3QsOjQFSgNtlfpa1jci2WcYa+mWctMGBEDKa7bXnp
u9OiXqX2q8az4daz90/rxQSiumq0bM6oa/cAtBWs2i5fNVDMFqr13m18l9m9LXyafd6IIU9HJiJ1
alD0DYjKHVNHN9VyHtAcjxW1Ak23yuGvfYNyF5IJRkE4JG3ZYCGTY33fu+CYRyGtONN3fckNH+h8
cn3m7emtoLteRibbUcusJKoOFWv5xVDezOo+4F1AfrPfUIbRJFNHtGU2dCFVyOoDpUSLleETQPcX
h/pCqUgK2+DtBnrhZWpY8JWbLGZvAwliEpdApkakLUfxST7OHmUD5pEgbyZva0nM1gbDaNbHBpZr
yf4zyYGmxUt81E8d4Ep5LWObsXelF7PLpSjOzTQlqCQooh0Lb6U0WkIkA7LP47gh/d17FmQ2dteh
nhAmsCB60y6KQ6fkOys9EnT2a3hpwSjRvsD3B689gcz2bkHTS6IQ7oHZezRK6h7KM6/qfY5eUPJJ
OgtuCqK7Y+lVr9OD+aAeDRsNSrxwth2ob37DbPWkSTvsavojxOSAWW+7DxaOZXkimP2txgQ4n4BW
dyLlUkrPPa9osr2VbyowWzmIimGh0O3OaIxOH6aunhke0UeOGptiVAlYgBKwPBS2IS2tRDXqZESM
aHwzxmMsR5ah8u4RNCT84hMrIYxPFG0mzbGKzdW6zXG+C09GdG6d2QHDoZ/wqnRbLwngy72pxCx+
2S1ES8hSOmGR2Wn1QRq9ojwXtS+F90BUt/KstLAtOI5PddjTkfGHcRCFNjYgtRV9Xf1QN5nfBn6N
Zov9DUa/syeH8YtEKMperbFghf46FKI1Y6izy21l+NLEQORVP+2L23TzmzHZJrUUAAOpSY05NeAr
fWvHD/vf5/ifyZwmQPsVpr6HayjZRdI+JealijmjvZvn/koF5hBpxUECLDW12CRUlh4GF3R8OuEo
2tFsPLcjF1+IfnBnidhOM1KBFsmkOg1g543s8a72BVu89pfCbTuL1xDMsyBzlghTB+7aBSuUBqZb
SgBnkHs3EAxnf6G2rUhMk+BCQtG7oPTqvryA0ClBaEc8al+bRreEHn+7D8znhMdRypPEKJSKMrh+
CYJ3X/4l5/e6fMqz2VE0rxDbf6kUte1KqbxXp3xq1NLBO5mdA6Wr651Q/RYIdtdmHFnbKYZ6syAT
BYMmnGOxhgVVS/MJ5iXDk3iks6LFCb167v5ybXvFTRgTBNUqz5WqgmaosMrDozady/hlXwRdh1/d
/CaCiXhVNquJ0UEfTXiYpb/M4sv+97dT6JXB2FBHEnSuCXCE/3Y3DiB7zMEsrKOJWf0hWtkpBM/A
vlSOViziwBw0MeaGoVUmen1wCngdhrzvMwFvMUSMWpb4fiEKd+gyvozByFGB52ksSaVqxAQdzJAh
++ZV92j4CS+AsbQTdBT/US57WyUWbwAhIQ6ngLrBoB2z/ojJN1cK0oNY84bHt4++fxyOxRcwgxIw
SDMkJXqK+DNacVtajeyHjWR14Y+Yy/yymTyvVGPCAxnVsu9HCCSPoxufW187yu/Id7RAOACz+d8u
HBMiFr1QUp1AID05JEc6hC7aecGrTulieeUyun129q/GhIgWj42VSrWbzdzLiT80/0falfXGjTPb
XyRAola+aml1t5fYThw7eRHsZEb7vuvX30PnG7eGUcQLz1OAGNDpIotFslh1zk1KPmevDY5Nig6W
RMFRYvvmvxpOLmBELcrxxpYNpz+AYpWCPCF76n/0ruz+U+4+fetRXLK/otmg7dnJhZE8brKiYnE3
nb+r/VGlB7kGxXwlSAluVbbh3Pnunrxo5dxkoTyqwCE3vRc/MFXa0mmO6k3nsZd8WSh+JDCM1620
VFWJLOYtpZKDI0u3p6W8r0z8C2aR/TH8w6H6Yhx3iIpSA5TJObBUvG3F8aM1ftGX02Te1M0pDh76
8HEQggr2MJMtz9XurExdUiNjgzt58SmpG9sgod2YjeDgLoqWJovYKxjoDfzvEBBBphnFvRAoNz3j
k4xH3ML/AAcMnAQiZbJMMT98LexIjYIopVm6MWIzGnPS2Cv1D7yrrTG4uSpnS14s08BcRe5gSvYA
OnIh1dH25FwM4SYnCicjKzMYopLXTnmh07cp+Clwuu2D9AWDm5lpKuQqDmBI7Q0u8VIv9a1rJkCb
H6grYmsTGcQF+yTOVSslAJPGK6P/ZtBPrSWIgJsQhoL8mGyYimZxkShO5nmMZVwMNHrXpr5iHszS
3x+zzZhwgeDva4UqlXmXAaKcDT+Qa5sUnd8Y1meSKp//GxR3kqlDiL+C5QzbMarY9ORaBmFSRr7I
gbuPw2b5t/i9Molz50wzglFmqbl2gjbjMB/DWXSpFkwMf2MjrRQXGpuYiJ6i7rYpfSM/7VshguB8
GfQQQTNTQBR9fYLS62lOcqcATcl/g+G8WAcfRFKZDGa5yvubuvpUK4JzuWg+mAuu4iWpJ73Gkw4g
9Otq/h4VD/smiL7PnUsmSk0Uf+L7w3TVyS/JIFiF2wHf0FWZyJpMLZ0DMBeNGkGAu1HnQmbOZRt1
6hsu5GfRsCvSRNye9wsYd+iRtSZQ2wVgmW7h+k+v1XRxhiATnT7Yavt9lVxwuNgiJYuaRgnC1zTF
ZzO9KQNbUWPHJKVtRLkzBfmxNdpDNAUC5G0DLVMFKzP0FvlinjYNpFHPZxyvyHzos+6lIosd00pQ
tCiC4bwuHbs4qvqJ3TZHu6mOy0AdyZwFy2fb9y7GcK7RW32LHkWgjON8SM3ykKeyIEKzifh9oi4Q
nEOUAS2bTAPEpIDwcI7s1qr9pAILsEyumlF+brXwpq1jUQfm9s5wweUcJBzBvUU1zJMeQ7IdHDEg
iXbqUDljJL39FbxFk4bqsXcsvgSvz1SzaGXYqHxmkpl4/ncsFU+Y7EQMCn2H/s2kg/U781oSVHQL
3ETlNiVD0pACI0CGLJKr0sUOI8nr9UbgJ5swKA82VWpZhs5vGFGYGFEWYDCnusqcNtT74yDLsztl
Zirwl02XXEGxv6/CLSi2+jCokN8b43OEB71UkJ0XmcL+vvq+3Fr9Am4klOr2L0um2HWBcDiKZKq2
g+7KDG79BhVdykyGGay2VXtEvekhm51pBlvXAPqMSSRfs+nuKzxuJU/VRAooE8Os5JiDa7H/2nZe
2Rq2wNXVreW8wuGXs96HKKwHDuviRssvmKyGtwQViu0/z1ci/xaOI7eM27yVhsICXvOm2t46w1Ps
M9nSzMseRVlEARoKTv/tHF2XyrPRYNbkM7sZgTJn8BrIZZ9wTD4t4FeTBQtrf9oMvq6tV8d6bNj6
nXAPS0a7MEwnGSw7TUWkVvt+b/DFbTrtqKIqzO9JYZcJ6pCnl3oWcWKKUJj7rFZXlBvEoGg7d5WO
2pNSgnjIsofu274XMmf+bU95d0JD5mJEbVESjyGmaa4Cu+5Ku8/vQym2I9mZosrdBxNN0W8Bo88H
MwKYEsuepH9KwYDZppUzKYJKQKH3cTFDm/EMAR0Ddiy3tbPqIgC6g37WUFOJIoCbwfT2LdsPtYbM
xQwjkYgMlmC8HI5QQwkkIz1QRUkE47dZVomCgv9tHobMhYw+pUFQshMAeyBnZFTQ1ARN70P9Qzs1
3uRhGo+6IdgYhYPJBY6uKjWlHjBtkDeym5N6DMC9QG8kv4FiqSiLLnD7t3TSyu3jNkJtmw4TS7N1
9Gnxaoioiy4KIhBur5fTIsqDDiBd8gAeTjC6FfYSi/it2LjsrK23cV2ZkpqyXNQswDN13trvjp3H
6BxElPTbZ6aLV/DUA2QYq2xh8Wh0Blf2FJQP08Txi8Dpf3H9g07opq595N+sByG5z2aqZYXORZBS
6pbEoLByOOSoCfVKvBk0uj3/GL7iFx3pIIjzgqX2tkZWozqEGg41FNYiieROZDxUQvp9kce/vS+t
MEw1zK1UBUbrKdD4Tg5GAhU2VmQmH9lLsGCFCYLwW/p7BTfOYTPmbAJV+W5cnol+CrVbGp/aRBEd
OkSjx0UQND+lacgCI2SI3w4d4P1oD9Ob/toxuxFJwgsi/psq8sqyCIQ+ZpkhdAzBzVQ9hcopDQu7
iUVNXQKzeC6CQUVTa9gCpyxHp7W6m8zSBZMkiBl8/pUEIMPrekxSjyeqOKjxltSfLEm0RwqCBk9F
MPXKYkg9s2TMHqIOh4wyuoutGgnstneqHrvZYOHYIY2f97ewzTpv1dTB00UN9GzwTShqF+l5QvqL
03dX9LY4/vJ60Bn+FOBtB44LHvv7yjfyaallWo8scBhnVrAqeeTLeGAhkrrp0z7atoNcwPjT1JzL
UE8a8CJQ94ufZJH6WRnMQnAM2H7JWY0h+xkrm0i+yHQoYZNsuPoPCSxy2KFDW0fD0jN68Zzx+P+I
/9vh42Ib89wVaJJCdVluATo9L4fmZ4arsqzaaJL633HHTxIobjV+4JCH/VHdXhNU1nCPBTEZ4U4G
kaXUXWIC2VrGawX8D7ZamUclFp3nWFT6fSd9x+GzAsXYWlU3MFepvujN5y64XfTcjsfBkcsjHnr8
fbP+sBQueNz5gMqjlaU1oiQ7Z0m24aidjcoOnB4lv/88H0UvCNth8oLHLYUpiep5ZlmPNstPvZK7
Q3inzcmxToT3su2FcIHiFkKKdwTTMBmUpx5Gv/TjR0nzgyO9Nw6x+3enXOlf9kdThMiviQmYHdgV
3dxyx/xh0QRLeztiXizi3L/t1XqKW3yfEey0PgUD2v/rmLWZJzUvONydYqrjaZEJNoB/WNcIiEjA
Gir5nY//3R80oQuyRb9a1DNeZZcpgVXyvf6sH5SjdtfZvWs8q1ApkFxR/bdokrhzgSZ1sRSAusrN
NDStK8NMj9Fkdh/J+K6GkIsXqtpkgcGmqp+/z7QBEY1iK72oklhgC08MnIxaC3o8oNTkWzd+D0SJ
+T9E+XdP4DmB9SgJ60HGYLHjYQ7a2nl0foSnwWOqw+0TKGtf9r1B4OI88S/67stkYvc+C9W80W1b
PxotOrzJvZk+d6m/GMV/jIAaFybmPOxw5WPu588znjpUt/bjG0i/EVsFPWnkiYqBRCZyUQISIEVa
sGtEBkZ+5Zj6jNC98dvj/khuNyFcXFDjogWKHhNqgB4EFU5IL9/Xvhra0l/zwTikB6s/7KOJPJEL
GcQE711cwqhSPwzkUc7v/9v3uSDRF1XTGyxVKSkEp2pkU0zBDr/Fvqioq/HiAoNqsuhNsfWyrbC+
ZY0biTtcLUfr54BiOqgTfdGd5Dy+5lfhQVjWJNj4eX4cQ0JDQDfCwNYLfH1AE+7bPgxiA0imQCjC
774yWRp6QgXS6/7Yvt26dg4dPHXOXM3JEhTADl8GNz7WvnaXzDbafurRVu/JgdiRZzzI92DhDkTE
Z2zi9rC5A4iB0jgjaYBtNs9J9mUCu4wOMag0cobled9O0Qzr3OGjmkmIRjtgsWJJs7A7V3Y0J7/H
uRVCIZMjHzLoFiuOcQCdKBRqRLRO29WaFxfjC4QV0wDra4QfENyoCKfxd0ZegeuAMz38yphouKOK
y58FvsUzBatm1XeBDM8uqk9lBLoM9VFZvtXDmUJ/N0f1y/44/yGp8L5r8HzBk7HUWZ/BzA75d5a8
K/G4xfiCCy9ER9c+miDy6HzkURezBikbnFdN3Lj6FHWi6nFBwObfwpckTOsgwPAx7ur4nPq6r6Ev
SBiwNzu5Vt7BBaBqjDKNsr3PHD6Twm3Tm3A6tvEtbWMniO7m5JAZwsoutr3trT/uoFKqYZH0Ooyj
n6uTflU/KpDJuS6+sgRQN6ID72Npz3fn4IuH9SVJrIblZRr9NYMckJTbTSp4CBc4PH/Bj0tUkMmQ
ZXRJdpbzE1H8MIPOiC7bvX6tBoKdQxDC+FJibUlDErCNoxzrT3Wr30BRwB4tw01i6tex6GKzCWcR
zVKoAp4lnnIixktGnrCaohxNDGER21VvtxBQQWbNJrG7v7q2T+crNM4pp6oe24hVsuifLT9yynN4
Tp3xQP0eMl7iw9H2qWWFx/ljqumyRQp0ooTS7BmTZefNcGXNLUh75+RGjdG3jNKjLhpODYSUF4ue
9g3evOi/4yNx/e/bSAFuBT1mnTAoEYO34EQ4gaBJELO2N4IVCrfrpaWVS1OLUc3Ydo+DtVu0jmqC
lnjyGKFVAK2vygkPIuKI7dC8Aua2QEihdm1YMuDr5UC82id30iMuWyjWBq22YBmy0PtbbFmBcUfr
kc41JIyQ4bO0Ctv5Z7Crq7Pk63ko8lL2s/eQ2CaxukNGWtioFes6byC3CMk0Nzw3V5WXfqkP41HE
kr2546zM4g7WaSIp8cJ6l7L6VEV+bb7uu+Af1pxOFdMC8YBscAC51DRxyLpGwAUFwj31OIGxWr9R
IJ+cQbdZdCER4nFbqFqVDQ1i4AV9b2uN9NwksxdU8WHQfo7TjDbEWfmaW/N1CDZ+dCmelAXvp3qt
/tw3fDuyXexmf1/NomVWREdtCs4p0XxNlNYJAvM+7u9R8o/olgkYlrbfGK0LHBfa8BRRRAprP28b
Gy9G+qfAn28XN/Vyf/G19syWYvco3Oa3I8wFlotwEo68QRsgwlCQFLjRz+KbcrROSLnNHtt0mTDc
/+NwsbnPX4zlK++r1CRVUsPYBaKCTJUxcsldezDsxWM+pQvC6HYx/AqPi3BjM5qRUbBFgluuetUd
VT86QlrkIHoUFAynyUW0pU5bQ2fboRR5XXOlW66l+vt+ub3g32eML7JP6ziQ9QQQCj2CvbgSPdL+
ISpTEMyh0hK13Fyg7LH2LAnFP+wRv/0KjU6cmCUngDAheHZwW/c+Ys8FjouWtTQkacD22MCYn5Y5
/Zs0xN6H2A79FwguhFG1m0ibshQifRkjAonDxLXK40BF0sjbMeMCxMWuSo0yUi6wJdKG0DWt4K9q
Akla/LfejMdOkQRD9we/vuBxMaoxs7yPWVaZNKGnL7Otq34SnsrpSVMO7Vg46HKP+1gwnNuJOOsC
y8WqBH2llp5hPHUbZf7gecBrCw7qk99CiavwpJOcOJFI/Gh7aV1AuUhVW206VqxCoY5vUnD21tZx
oiJ9PvaR37ZuyNRaFESLBrin/x30NSUf55LxcRDfOKvH4RifWC+XKQhIm1eCFQy3xNRQV6WQneuM
+VMxHrLyjmKWsu46Ge8XS1RIur2lruC4JTaqZlj27EDyj1Qk7Q+46scoCyuYZMnoGK3ARzaj1AqS
W3ILSLNayNPiGlL8lTSvUBTbX9Kb3rD6PrfSQLU00G7CCMZx7PTWX9HwretE5D4iEG55BVSLh34G
SBcEtlk/9WrnQKlVMFRb0Ukjqok2I7wAg8Xx3z5XKPO8mGGEzUmDtop5JijjmPLPfSFwus1liz4m
3dJ1TcVhjltBFvRC4zkK8WJzbYG8VrlSipN8F5+iY3MDsZPmr8QXqUtsjSAYsYisgDqSyny2QjX6
FIq+eE6vrMDOgtzTwtyuwv4D3gDqLUMFUb1sanxJe5fNUG9U8Yae9edsee3Mq0B63ne4LYdeQ3AO
N1ntYsQ1EtiG+dyCEiWjX/cBNi+bawTO23J4lyW1QECNCMTdoB1xVR1N/+1x4yjAYnGMj3NrLC6C
kxplm6QBVvLWQlezeu/r9MQajqWTKMmyebZdo3GOF2U6Cv9DTI/xyKrLKxz3LBzvverYNTb1B9+8
G8+m6u4bue17707Bv16DeL1X5Aa+Fw4vURK55XRllLXA8wRuwZevQ9JbVa2cuUV73fdfolnwdLd5
GluNHS9TS+YmTXP2cKJ/Qu2hlx2KzjYfOw9TZUf33YfSpWs8LhqFddrIKsGoda5yUN3Qm/G8cRg8
1YvOxq3oUr45fAZyXVSVwXvKXy7jttCCic1RJ1mePjU+hBP9fTfYHsEVBrdy84bm+ZQDYzgkdwYK
vufEYzUF7LXaCBzpIMBj3/ttba3wuHWsSoGVdT3wRkd2+gIKde1jcJK+MqX7XyKlcu40/kfO0doK
llvSnaTiksrMjGIf/YTo7NMFG9XmgjJAAgxyQBTB8rk+M4vxNCnhYkBVgjZF1U+n6Skui1GAsz2A
FxzOkrbOB5KyBgqjudbUe8uY/BrkvK0s4svdNMjUia4SWQWlNvPO1RVflsANGLAc91ISLy8/ozTV
K5cngT9s+vgKhf2KFUpLIrOOB6Bo/nStuAm0GYJD9sqIZtkVW79bRGxam29LoHx5N4xz+WDs2zSe
Aal+GtwFnbhMr65gnNd3IDl2qsyOjolHT7KbeKGrCg4a2wZbYIpWIK8h8y0BkpQP8dTUuARbL2U+
uzkVRSkRAtveVkPaEE1KlaREXlS5CaTEhu6YwAe3d2MLfNYgIlI0VH//G6Inqp4EeMvBS7zhm2A+
qCU7u8pxYK58ImqiEKJxUVcO9YWYI9CsG5bYVuzgNH8qkdROXRGr4nY8XFnGe31Q5VHWA2s4sOTk
dKyeUNmo+OSAkHWMEk/g/2ykfouHKzzO/2sFKiyt8Yan/qrqRTDUbMWxDuPVJKL12rzsoK3xfeI4
3y8itY/HCnCsbyn1INV2kJz+G6PPq3zzm7A5lU3Nnnl8uEfaNGhK4LEH3F/vi3rIygBbV3GWG+nU
xYIdjcW/PUQuPs7asihtCsR6TB9T3LWXqvqRhfo5nDRnbBOvlPDA9B9nkTvD1UTOipDNYnENHi7s
onj3OBq2ieLs5Cxqmtpc35c5tLh3j1KXm7mTAGaMpl0p1Yk0VPDqIYLgUoJKDo6xiFZIa5exry/V
fRTS438bM4uLIcHQDDRgY/ZPmpOCTrkHj16HIgpR4nxz11yNGRdCOo12w6Iyrwhv0uolqmK36j+F
2iLwhO2B03UDlP86MVXO35VhCJLeKhArUJnQ/VVC2Wp/2Lbd20LXOEqiFYXvtmEy4fkYwxCiVV80
a3pNq/bYD4vbIVXS9fSBRrMA8g9B44LJe3eP4syogDe02CrJV5aQrp7ia9amV90buR0JlvD2Xdx6
B+T7baapj7KpxSiavR08VqccauitauPqf927LOd+1YuuYZunnRUk5/Eg58hiSYONtHk2soe5OxuV
wCwRBOfwrTm1WtUCYgivwzi1M/MunH7su4cIg/PzcaqLvhqAkUR4rI/bw6g+kkpy9lG2V9NlfrhN
EtqUuUxMoIQGJKVuqvGuVP+WIeq4DyPwdb6rJgubpBuY32G1zqFpU+JmSeFUw6d4/B7OovqmP5wz
LmZxm+NImoz2BvBQ0hTfMjJgyckporjs5sLHkO1IcQHjIkVNaZDOM8AM0p+WCWrgoeDVjC3L33fC
CwK3E1blQlOzxyoaDt2pOKS+imIYcam/yOW46AC5jdbQRhw3k+Vgat9Dw1vyh31HEFjCd9LMjVLT
2QBEPYGgNrdn+WjQr1N27OWvafwtLCd3H1AwOXxfTTo1kg69J7bFQgLMiL7gmiV4cWfzuzM7fE+N
VOjYW9mwaYUXSxEovIdjFHzNy8axhLUhgpXE63qGCyj0qhLOZhahQ4ZvuXRodLcMvmudJ5tf9gfv
D2fod8cjbHRXF5BqrFV9DrFHRScN4sYEj2To/vMqKFrNB9lFG6roXCuaL+ajK0RFLSqKfDpcXfdQ
NQEhxlwQiwReTrjYUNA0YhoQqBJPr5bptYiOZSdSRt2sNdEumxDhYkICUtJ+lAHSuZZPzlAj8Yar
zrSns2WHTvLAKk0yVDEIbBONHhcoyrQvIZ+M0SuWW6n7WQiTt0Tg61yIGEYtAp3im13KgQmJN6/s
qIdXZt96+FBW/TKIfGazpnoVSRXCXjOhFEMx7aR/CebXfR8XRCQ+sxkbdaVA6wdBD220ytEAAfmH
K8NXHsEnOIMO1BwmOzPIPnSuD7iOgp4e7Hu2mCpU4OH8y3YrkaCy0FftDhQhqGXUsamNIqTD/siJ
TpN8Xqmq0yVsCXCiEythhqq8G1wXb+6QnAPnv0YjlYsNjUFJYbBTxHz/q5zCQvagdckhdwtfWBzO
Ll+/hXWKhC0UQmSD8FtVGmhpO7DLmW6DC/8Yn41TeWIc/6JD8lZI1yHNBVEzaEjS33oGskgeFbkr
XJW9t6if+h6qJ+2nkvydxy9UffrArK3huPgXmnHRl1VfuIxWUPb0Y3ieUXqNanvZLe4l13gQAG65
4xqQi4XyiKxIYDL7oKc8yjYa0Ca0ZKazE2cvUwiVrS/W7EXjKZNBwv8yqOe5jATn3K3AuP4NXGCk
lZRNeOQs3Dr/YanXZvJ130jRHHJx0dSVJQtifD9PjnHm03ywUeBvD/lsV9UV1UXeuXXmWNnDdw9A
hCepixlj2sx3Ezgucnq9lE9t3LtWI7ojbJ6m12D8jSrvm2buYVwLuRD9OnFRWH4/eYU3XlkCTlTB
PPHdArqW5EPeACogEspAo9pJtUhY2LG1i60N4u5WgWqpUqNg9KLgxdSPLfncDw9G1dtGd1N3z72e
2QN5KrrDEoly1tuLAe3PWOgEPC4ctBFAAwLM8pg4CL2EyQEawiP9CDMh3preQdgorw5RYH0iUkaY
N0JzSH4M5x/73r7tEYoqgypSwWs+L54kd3g+mQoMIKuklZ6Ck3zSbMkvD+NTJKCB2vSIFRSby5Ut
tZF39ZK0hVtIN6T/ppnf923ZnJDV97kJCSAQrPdzXbjLcquxbob+mVQihmgRCDchEdUyMx9hBOle
qOSi977TBC+oIgj299U4KTO4A0FqUrideYK0mGY89sGX/aHafODWV2PFbR1yPA/FnAHD+M4eaa2c
Nbn5w7Gt3cmJDPTu5T9ioSiNyAO4/WO2gr6TQrZa4+iqHPG0OWbOvmXsh/N7/dowbntQEuxPBmmg
Xqr9bDQoOLcPfeeoKL/ax9ncJlYDyG0TFDzGmZ4Ax2oyR9cLu59ekvbVnM+G6k3JR64DK7N40lUT
ZY9ILGK+zCm0Vem2SQThenMbutjDq2TkiVaMjcrGTdceoOlziAbdyXvZSTKk6KNUQJKxKeKzNogL
BuW80K7L4AryufaKE3vlDh+pHd6+qTB56U13ro7qufD6a+SanP5IXj+Ss1//BC5eUKUhHYUamhuX
1hkifq415sd9LxE4PC/1HS6RMposWmjlVW9cK70gnSQIFZQLFZo8RKAlYgtKuZYGnwbPcSGI2iII
LlI0YKzKTND3uWjyjqvrIgNFoMAZRKPEhYVBonQ0ZUDM4Y2efCGmwATR97mYoBX6PKQEs0DK2644
JaJZFsQCysUCI4vysSrw+0cVdf2ZS8ujXn4FhXAw+Ib8uO9Sm5mci9v+1mKzGFqDgMjQUK2xuC06
IAPQiTNu2fggamHfn32TfxkvwrgndcfAumsTnRTJcSgf9g3aj9igIP33dtfFtFQJ24pM5WuA0kiU
R2JbsBuh2Af70J+3BlPm1rsJwhxZD2BLUUIW0HCW42LitoSXZKd7KPzyad8u0dAxr1xt47Eq160R
YW121qmMf6rkbIoYLUQQ7O8riHbpF6tMMXRxcFuGn1kL2zh96Jz7vjOYMhcACLSGEoUd25TmGS5g
5rE9x4I4tr9CTZ4Wr5wacPyyqQkH4qAzxjZk97/NBhcDIDRY0oTNxjyET0VYQw46uCJKJJj0zQL3
9erkYkGa0w7yhbCk0jFOEnY080qHPFxFnqf2eqiudf1KmUaBdW/J7x3f5l/nMilY9JZFaQ3SP2d0
pjnxPfUip3a6qwwSvMmrefNLiJcVn3yTX0V9JPvnB0i7/9sVCZ3j+O3QWi7HNsUbTX8TTLeLsthG
KSql3uy4Xw3yW4hc+T1ZiIXyJLikHDmoenenJyRljyiRO0s+vUkdza5PyJzeNCLdG8GC4+98odpP
QZ1jmPvyLpi/UIiij8MHHiF0xdAslmO0ZL7ouTebIctieCpBs5/ZIM0IDdgqnO2+7I+hPpw+sjDe
4fj8A3qXkwwNaRjL+KwYi21WD+mS2vsg2zH+AsJ5R7Cg6KPqAJL3pWNOkhdb7YPVVJ+rpBSUSWxP
0QWK205oEoN1xcKNWTE8HReAijqzKiou2fb2Cwi3lfQTDUCSC3v07HtuXJPCN6SHYXhZcO3cH7k/
bPcXKBY6V76uZ20FwnDYM4O0MW/t4jA9TRSPKngDZTLXivqhm8AFkNtUVK0iRE0BKFX3jXwoAm+g
pmPiYc8UtUeL5orbWrIoUMB7wmwr4d6B7gbNDY1FdycRCpvM1QhmtanVlYpoUYRXoXFXBi8GZFH2
p0mEwW0vYTlOA+lgyWC+Sj2xNVBR6I0gwcH2jt+D/GVmuL2lz6s4tyR4XaNcN8ptYy22rl1F6tdw
OiuTaReTqAJDsG55tgFpllOroBi6espcPUAzyWJA3XI61ik57o8g8+Md43jSATmsdVlOMIKNSewp
jBxV1CcoQuAiw1JKUU9ZYMUWRXV/qASRR/R9Ligg9wRxchYUrPRzR7wqE50tRLPBhQJ0sAVLtGA2
tO/a2XCg6wM6Ae00nBndHN5SrjLUxopcYDvUUUpky1AN7W0vXq2eHuz2taJPyBT1hZ1anT1TD0rG
tjL7Ud0KboLby+gCxi2jpm6UKjVm3AVGE30rhR93qhPHlbfva3/Iel5wuJWkVkbfqxQ4wQ0o1VFU
0p3LU+g0Dii5nH2szUkjqqojkWpq5m/yt2VW6IkJKDQtO5EMWcG4sSFSdlQn5XEfio3Ob0toBcWF
064pE2LRpXAp9IVMCwnj0mm167a7Lev7UShps+nvxDApsdADpvB0PDEOdnqVwjOCDErjsewokBva
t2gz4q0gOI/X5FEbknCEx+fxYdJCr1mCoyRlpy5v79JcfmqzyVbCUOQfLBT8PpIX05ifrpy+syaz
GDLgLjjAg2UMJJIQWbvS7OxFYW0ls7tvp2gouZkDI1faBgWzs7paAkyeYOdgv3fPHm4LJMOCDV3H
94kigZaqA8ViWNkzSb/t27Ht7Jdx49avEVZylTI7pGn4WbYUhVTziyWNTqAT0ZhtBiYo7BALi0rR
+XogUCQlWVzD/WaK9sPWPMXdTZfcdcZxmkSsA5t2rbC4rQNWKEtbwy4jPc/zvSLFXt18ksMPlZ4z
hZ1/jOL2kGxeZhoyIMax1T4oNvhioL1g2fG35P4jbQ9rMG51FWNM1EFFaKpVsHkFyWdDiZ/3HWLT
sVf2cAtJjWlUKR0mSelwfrxOyev+97cfMlYA3MqJh5TqbQsA9ZN1xj0JOg7dJ0aAuYB+gjAyMHqE
HkIjOpdve4RqGOhawTWNF1qruraXerNC5jUJnJiqTmZY9pwHeGr4S2DiZjBS36H43H87Lyg2yPCu
VVzXLyDtOQ62Zk9/o7YFVDeiouzNOl99hcZd1boIFXBDAbTkpMSoEjOfSkdytNhN0XyDksvUEzPd
bF9yVqDc+tInrS9yE6CMgOZXJ2nqo20QBTzRvShVsRkMV2DcGmvAgU+WHmAm+bvVXVl/TbMv+3O2
7faXKeNWlrHkqDkZABGSm6W7jS1BPBd9n1tWBvbedhjgfVVQHPK68LV5PO6bIJwTbmV17TBnegUb
ohOTndGPyzFypUcKGZgw+pDG+NrtuB1qHuu6CJnbkeZrNF1b6Xcy/Ny3SDRo3OaUDpISJQoGTc80
O1VAySvKlv8hGl3mnTtX9knaZ0EIK0aH4lnwkHoWxDHZm4DihGDDYa1rKLUQHDG382HvHk151q0Q
jG3gzgCsdAx8xTVfA+lo4SHXsrU39knJVe/GyM7+EkWLzfPZCpgLFnrXzGrRsCgY3snlV0VGV/Gn
cb5NxhtFuQ8DwfFCML6UfysYjExWNQ14aWbXXxkJpJXY6EKoPMuWXeonNo7wB/UjQj4X56T8y8E8
WJVhpoANIaBiPJkpsY3hsO+d28eZf1wHBH//PnKmSmMYBpayO0f3VSqjgOUQtVd5B1qesBQ4zHYE
NBVZNlWCYnBusXVTYGbIxxVQDIzBWFWguim0l0SUJRPBcAvOVKbBmtjjkZ5+D4dvS/bUiRQxtrfh
iyXcgpP6tGkjZgkIxWxiHPoyt8uR2pGIE1FgC58JoXXQlikBEHTz3MVEHyzafetWVKG1HaPe7eGz
IH0SyBENccVH7UfUfja6076XCcaLJ1usy1LTioYldOKnKV5s2vzI5G8xESV8RcPF7bGqqkYkZImj
TupujACBaLSuzSUWOLLIHG7RDFNSGTHLK0vk59JOdjP96HJiK0IJ5+3VeZkXZu/qQhipcTkGNYBm
5cbAC1hZ4EYYVXYj3SZzLrBK5ATM6hUY1LXUSGKv+kN7LIzveiE4NIsmh1v+RSoPwdv3u64/Im3h
ztlgW2ip3fc1EQy3/HVtCotBwvJPuucyverlu7YWlEqJpoVb/vJivr/sx3beWagrf7biO8sI7VgS
9XAL7OE54GRIy8cBe3UayLWRdXbSJLYketIVeDSvuF4jYEsay/El3bnXn3L6oGZHk9SCuRG4GN8s
3iW4ruB9GnEg+Znk52B++E9zz3O+dXGpRCqLM2n7M57OCV585lZgw2bVuq7JumrgVdoweBKdsNWN
ZRoLZE18KEoRp/eVJ0iOpbZlK44SOpIrZB7dHLcVJLc0y4iYcRUBUkepEiu+QIot91OwX2vPjV0f
ku/l6wdGcoXILVarjnutbkt4XX2vFLUdNalNNNFWLRxLbrFqRsqo2WDYL8at1Kv/krzBmUuUAjI5
mk7EmSFE5NYuNZJJMiogNqyxxmP92cbpl8SUccx8Ee3o5uq9jCPfgtJTic6I4kjptac6qaDo9ncu
6vTcvjyvQLjz8FzMVO70HPvR1XQIWxvkGRB+Xu5xIlnAi56iY1EWPNdtn4lXmOTfu0UbzXr8No7J
KTgrdv+XJtnFU+PNLtqTvjP+FpI4oldWwTrgG1Pmaex0ZcaJmOoPAZJu+v2+14u+z/6+2gKHaJTj
UMJsKc3ZQDZ7EcSn7dvtatSYu6wApD4OMs3ETC0/An8BL3nuZFfac3SVuuFB1Bci8j0+aiBGgccM
ri6Tcyd9o8t3KgkM2tw3NJWaBIEbxacchBSiCb1gZ+2C3PVh7hH5zvo/0r6sOU6d6/oXUQUIBNxC
Qw9uT7Edx7mhMpwwT2Lm139LOe9J96MQ9JVzlYtU9faWtpbEHtbK7mOptOS6Kxc7Ahxlk2biewQb
nyfkse+Sr8TuvzltPUneQOuNNFcOCYDkNN0c9xW+h9QTprncyM/2YwASmFN/eE+oXTwScEjpuibT
Wqwc1d6M6bl3ZA1Uf0C6/7OAKqZIDgHZvoWZWLPxcQqSQwGsc3zt84i5ywJVO1m0rZ+dizkBhPIu
G3JLxcqZfXeciLPXnTTYXrM/AN3FhgA6kaMpnYGJPgxwaZ/o5/oIhagXCpL4u+KcFYA69TC96/31
X0RgGYVvCsViTU9C+NWQbp9Q3MBhth8WWcFzO/JgR8CeyBnmpjOBPbSiu4mBA0s54qMvzx4x/JM5
0dkuT6EtAbz1Dq4r7wRA6peFWUuJFdVDqrp6Hp8MI93H7RTUTPGJU/nhUJyHNPdVR/+HDaPXJI6f
KpNvJsuJJMZuIf2+UwvXiEZw1UX70LQ+jXX8JNl6vsy/1ZKu/lABacYiyePaxh/K7xtk3FE6aD37
mfnxob8HRTFa4WU1VFlEC6Bjpsts1Dw3wiBAMGflHeY6/G23Vr8krrwS4CauuiTJOdwYVRnodnJK
EvYQFiSY59lTbFnLsBQTBNSpqNHPUQLUCT9PO+pBNAZ3kOXNAfHpqyOt4ktWUOwPtLq0LkiITTOj
fVud1UzSwCk7NGL/XwfWvzbk8wNs7DxDvZnraDem56h9deJbpz+wRXUNKERt79rmbWSqP2/5q1tc
K+14CH9mmJbXFLQQkf5g6pHsKtq8W2FFAB5dmca2APMfRsBHv67dgM/OW5FLzyq2awY9Tu4jxSoT
9pbtmYBDBnNGRZt4iMS3SaXCQC8JehmM/3xbXq2frpdMVXlic/jWnjowI3M9n3iXecvsgdfVraUi
xOs7ZhnoJgGnKxETXM2kk9ymyG1EluEa1dkZiNtkz9th8YfX3cWKcD0pEYiXnQpW+FRbmwESMQ7O
n8TFrlK8KpSeL5lbQogklj43GI8FfKjHwXqu2l1hSW6IP2zWxSkhHsbJqfrMhFP4tDiwt/YlM5D4
Lm+45pLpTRjbU1w1kpwwjnu/o/3FKHf8KkIyWGWUwWivPIz5V6LsE+blQ+vac+O22pftjZMto3i3
ZK2qlbwZdbRVr8gsr7DA3NW9p3pmXHwSrhO65C26YbBZsxE02YMupdFaP7kXA8JlMhhlktgDDKSJ
OyWu6iMQY0jVTaDIRR2Ihm6xy3BPyjZLtnzipTI1Oq15ltKYX/Ti69R+s1EC/6stErNgVc/CdA7h
W6hFO7utHgqqeBb+/TszwiO2yobYivgo/Ty8VM65od8WXfKIleySmANTnMbpnRwdhxgNQNHgRHMZ
oa/MgoAKFDnwZeBgV6m1S+tjZUgmm9Zvpl+BZomQUDeLVvYwUDf1k8PyYCjZDg1nrpabkhte5osA
BDMbrDrhvbrEPiTj4/yuFqXLobSEo5+kSPHNIVxRYzwsB/qMp74/xsO37biSuSGc/RGtROlsw0yR
Pxjo/Buft39fcgQt4ehP1GH1ZA9IXEDzc/lg6HdmIkvWrfoAISfDoGi9s0Q15bHoSEPRpIHJgNId
6+dB+uSRWBCTZepkaEZhow2JkV1n3GqVBOc5EP12q1w8EKla0pl1HZvgQaqcNFBcs+nBAPtamI+u
rZ2t+mxJRY5WN+bKpPAk6IAoTY8F28X0JTORsXqrZRNmslUTjnuVLhWdLJhABw1zFQd0HFokWTmZ
G/xvuLqPKxpHbOJ7rzj3em+7XX4guYxmWOaIeNbDaCpoDCO0bumjRY3cHZM0lBRvZFaEE18RdHpX
PYJsmGJ3yo+pbKZ5/cV0tefCYe/0vu5qBX4MQRziGs78rnPBRuWrRxCBnrp9Tr13ZV+ubAoAYOrK
YhoGbDZt8Sks7UewpL1sY4xs4cRrvsztGiQEuFaGxMP47zO6E562TUjCzBBSVqQzLarxMKudz2l3
R5fvYyhpl1//BL6slKiOrPeWUTrLz92BxhFUPFveaOaqgfZFBa5h2NSV9XFqEuARBZKbykEXLF86
9bScMz+/b+4IJg5OXLSdfZx3Q+aimerDdKe6Xb97V+fZlccCQBQzBGFCHvGdxvyiy5JdaXaviWY/
/93u8QC6AomOmMswjLir7ehTrTle3X2MqYwJUhYiIkjQVrMVfrgq4zkvG08bv9St6f2dJwJG9FVH
ao2v2JSead8Fmf6AD9bdtpH1z8WrfRFwYlJBZ90pWC9EBWp6SR0Yptfs+h3XUE/NXSMbQJCcYEMA
ibLQw0TVsHZRvZySCLiUyd5rsu0RQAIA0ZsRb51P7X0TH5T5kMeH7XWTmBBHB+lkpLZOYIKOZD9D
T7JWdS8J68dtMzKgMIVvAdO0l6rTsVodukMNCOJOHRT9DDd6YOj3UnbWe6gLzUs8iNxFFRjAaRjD
Mav1k75yEyK7YderdlcmBChoSUEwZfcT/EiQfst3YXW2d9WnxZt3IDttfCSB8X3F/u48iVrGC4ho
i1yBZ5pWHAiJAt3p/Hx0JHM8kvgWJYz1emiiduaRQZUfuVkdl5pIgm/dhKHbKgWrmypqO2TWmMcV
/9bVtMnt44dQlfiw+m1lXgwIZxT1LdqYaI5D0x+mLvFEGTHiUjiP3bv0lKBw9MsV4ahGZEwWpFTw
NDWQF4CoiNc1zk1uGw92acik5dZvwP+MoQXwf++GxmaxSXhWkbPN9/v/GGhlVbV1bLiYEc6snqtd
M/I0gVOo7mJ8YeUPvZJ1saxnnX+tnCb2g064G/AVD2dqrfFMcCQS/Ysa7ft0D2Zatx0f8vnTkv7Y
xiN+G/z+8XJxTTi6DUsacMTCNYX0hyqev9tFfuoa08sZC/QpksThdqBrYjmqR6WgYHzD0sk4lw1E
7B0ZP78sJoSrfBmHIcl5t04HdaU6cNrGbTDm1yq3WfasoN2NFbLOPZlXwsXeES0aZ5PvXB5oNsYJ
6/eww15OlSZySnTd0M3WAAuxlbhR/aINH3L6nizVVfwJGKGH6jDbOWyA7d1NMvCHl5GryrrcZGsl
4EOVE9VJLVgxm2c9zd0E32PbIb2NdaCw/19QKMbY+ZcFbrZqz3ICI/wOwnxXHf/ZtiMJNLFKFPVs
7AeOqQNS2GUwHMZA2cvpr//w4ffriIp1IcWxm8GsYaf12eDygRLoZ6YuQVugN/iRZ2TefFjetp2T
bJNYJrLtlvT5CKNJdRM3J6ZJMnAS3Pnp9NWrfqhIMYZ8vhg9ICj+zjfOlATx9GZkjqco0qECvucb
MCfWhmoty5ndoSJaZvGNqjb7Gh0f5Vwd6r449irkecD23oTGQZ9ln4brnloW5LUwXWWIIluky3Fm
Y7zHO1CImL4FBpE+/mgu/mTNkgfRekReTAk4RIZKjW1OUxkZxi41tD0xqB/VZkBIeuzneG8wC7W+
VpL7WL8eL2aFLw6DNm1dgoNv16a5V0XEncwWrHjftiNSZkWAJ3UqCatrWAkbhEg77arki0rZftvK
OnhcfBHgycnyhYY/05H1j8yIvEX1acWrvYZkrySGxNIDht/ntOOplcU+QbPJD6v7AkmCjLzvlfzL
I7EJV4XYczzxXPSSn63h+5i+gDtTArnrH53UMG3bhDQTBCf/F3PjgmpGkhIkin6KXUE3u3H1I9lz
QAw/EAk4rYaCpRlUNUDO4xAh4BIIlOVdrPJQKHwLtKh4OvtG+a5PNeSk0TUOrVNVzOkUStnQUodT
aFt37ROXJYleiOqND/+ylSSNJPjWl/HKopDXTZ2imiIDFo3HcF/4JYZZbGjFtvh2Z3h4ur0dbIc7
X6nfcPHKoPj8C5NuDkcYrHGdmFbpVvnJBnU6/SeWEX6s3ihXpvj/XyF+YaEjKG8MvDSH8qFOpseJ
yVoAVs/UlQkeN1cmsiHVpqyHNzGY2W272cV26kXRWW8lfaoyX/gfcmUorTXE+wRDrXZg2ltIZaHH
z8vWvggRrqtlPZuxiaTX2Hsl+dCRr/O4z6LeJflt1L0xdtfp3yMqK4iuPzZwiFUD01voRxfwL+oT
p80pDJOn6It9IjfZi32ufeWz7equfjPeyLrQ1yPwl0HxtebQuIVOKMXN7Ly007EKf/SQkMhR0JqW
90DuxTfxwWaGo7PkESKQLA/N6I9t6xXm0aFMgobr0XFxSTjF1mjP01JgDdsoYLR37VJGGrYKgFee
CMdWhSJyrUxYtEj/xJqnMjk1uuwZLfNCOK/j2My062FD6XzTvotl027rG29TA1OO0H+0hBC3Ez2s
9BnD7g7N3GIpXLPVXRtiY2HmVbm52wa6VekLXE+/zAnPhyVrQADLqV+GIITGX/1UeCny4qCTm3ep
WzzlnnEnJwmWmhXOE8hz1aKB+BMuRt6SZAbz3fQ13LVBDZKonynZ8sV8sL5ve7u+d7+cFRXcrBTU
/TZnM0F7I+CD7dqxOmybWA/BiwnhxjeHMFsannxLydm0n41+b6aSD1KZF8I5stENkDUdT7xF91mE
V5LsoP4B7S5OCOcI7M1O2PHSMG+GM0BCZKc7s/WGmz7QcONizNhM97LXC9/y37AdFESQPNVAti4K
KxT4+FWWSMPmOJ/C+taxnntyVpy3QX0Zk9p1lHcl6K8MCrfVQoo0amZQ6SzFY67eT6qk+LW6T1e/
L5xkK6kWdUzxHBuy1ou1ZyrTaliFiisDwtkdM1J1I4EBowjdLAZp72sxPmWll9B3pXKuTAnnte/q
PhorrFU3IQNCTPWha2fJo2u9BnAxItYaqqliVC9hpG79JWjuqJdmnuUzED/ie555A3gFj9vHdfVp
dGVSOK5dXatsyGBy7ombWUc2/GN0j3P6vG1GEgpisaFmQwTyYJgJ1XuWP+myRPkq6ly5IRzYOg1L
0vOVm6wvRb0PW9Vt07f3+GCaGohrbBXUnP/7uINasL2ovLkCnIG2+aAlkj6ndR8uv8/X8OrxmPWZ
7fQaQGdh1WmxoVXVzrHXLsr3v/OD/x1Xdpit1WzihR9inCd2Y9Vftn9f5ocAK3UZo+c7xyVDjbc+
QmcghhUtKWHMekRdVksAF3AiLeD3515Eu/5UH61DunPpW2zt1CA/8CG0v/NKwBoyx/VAGexp8102
P1bGP43s6ly/AC4uCRgzTpDXZLxXoJ6CsErcmvidhl4O6JRi8H/IPmaZtLgg2SxRNoi0FXNqzsVk
uvop3KMp9R/oUSsoPVKUHudd2LlR0MkoZv+AdL9cFXmtotKwc4t3kCU/uh07Vqdwp1p+7Y+Y5wMF
X7nX/u7wiqp3VmX1bW7CYDqPblRkt0UzPG9HyDpDiXNxSgCIdDALMiVYS8OCjKPuo2MtDRzf3BMv
vCEL+Mu5Ch2UGubX0N+2vQ7jF9MCdjRRBPiYYDpKdNdK3uYQnSWvXSob85KcOnEaWZvUkGgFlnGM
giZKXaszJB9J67mOq1UU4ENXUhKNFkyop/GLtsuDhUCtBf3fPtsX9UnG7iK1JwBJT1gTdg6So1NA
AutQ7YsqiD8OvumlfqN587vyblf+CUACRMyShMPvQL6NE3GRH/Mq4+t2PEgPmIAlSxmBbQginHjB
lsdll+/Aaq54yuTyaEz9ePJCmcysJDbEfko9xtxDxHnxTGvxRpX6PYskHxeSMP+tpVI187ThsOGk
Z3V6jof4ZJLHhL7rG/SyR6L63RAXIHIOsXp0qdyGjK5BHgz1O51CNzUkXzN/CEDbgTw61WxbVCdS
ZqWIWv4pqJ7MoM92U4NZ+84Pv3GdeUU5vEsr2nQuBoXvp6JqCLTiYDC3coaLpcqN+Sa10Jp83I7C
9cvlYkgARJaPRrgsMGTp5yUJwubIMsk3hsyEAHx2wXJUqEHvF2mn0oEYxVMjI7ySmeD/f/VecmLI
nS8DTBTqLclqN82fUkt6EfO1+P3r77JWAuwZ6az0iwYrbEcCw8+DqAEDHoYePd1VX0PvXVQBV0Eg
wF6k9iSedb5w5nMLJJ/zlxjdydsBsH5eL04JWGcMWtQqKLruOkxeEaTiC5eyRxb9s21mHXkuZgSw
y0ZmOkYBM6b+IaKOO86Tv21B43+puD3owSG2gTqGpYuE9ZkdDmTQ8HHOdmAfu2fHn9XWN3sH8cN/
0zVu6Jan0pNN6q5F35Xh374JNX0kI1IeO4xtgyzYm8dg7oadxL21jbq2InwGjilpkGuFleJHdKfu
uV6leUba46j3bn5T/1j83C8N15Ys69rGXZsVkEgLY0otBWYHEraBpibMj/Dkfd72TmZFgCEkc2pV
w8zVLosel+S+DR+3f1+2eNz+FUDYbAxNZuhYvHIM+lp3o67dk2R0wRIrOVAyV3i0XJkyHUWjsw5X
6vDodJGb27KSHT/3G4FuCjg0a7ltxbxil5Qg9xuDpvwQm7072odFpkK5evNdb7+AQXZW2U5K4E0K
RdZlhwXc28+DpwdVMN/I2DzWD5Jp6+ikc0zol/7v0kWlqpgpBJt3ZXhbql8zZx/LVH7+4NDFhoB3
eBtHmI+EjfDlX8nXeMcO/afJL3axL325yjwSYK+EFonTEFibmVvc9fvopKXecgeWICyg9caZU/Nb
GR6tZq6hIfTfOopfjF2e1CHhtUj6UvnkHtrrAe4NxctRjkTymuuy/n9xtq5dkNd2BYjqNeY0Zgu7
2hMkNutjAf0XxctG9MhOfv88H2RDDpLlFT8ZQ61b7K6AQTP2C6f0GAnGXsrvtA4el+UUwMlmnZoW
Naw0/rCDyjym5MPahfZ2/5bDMZ72a786z5mMboAHx+/n/GJXAK3CMJWk5d79KyTdHcy9AUILWdpk
HbAuZgTAsgtHK1MeLSw79+XLPH7cxl7ZkRP10e0wUTSWw4Cxt3/qBWiFa90uHnfGOprft82tu+Po
wA+bEEckuq+T0ZzpwjO0kO7TXxiVFJDXY+7y+wL6KhaNF6VGRrvujdS1e+NGjclDX6eSDymZHQEM
c60jatHDD4ssAW/EHXriZ1YdbC/XenBf3BHwMKFQ/gVNC7406ke98iLoJbGj0UusyDZFwME+joZu
oXAmR4+qqjgBwnG37chqboeCdOT/Nt4RmgcpnZxam2CDQpaC7BI/Opk3VupBcxNMHRBvjE/kmPpy
9tk/BPjFsoB7atlOQ8ewhqPHBd1gufK0uzkAO+ehR3buddtTyZY5wpNMyahSmgmPwAlqxhM+D/sX
S+3dgkq6w2SGBOBLGmLkvQJDGCR3M3TGjvRQdMcu/LjtkCQ6fpOnZLrWgwsbMB6dl/SYy6qRP9sD
fkfSywYJELcw2xkyHuTGbet3xzzQLR+8hrv4wG619/BlXMchX9WrB2BRpKnZhTwayq/2HJj5179b
LQEY6n6mdk/57+d3ffPIiCS8JMDjCIhQG45ZdPwcdfVzkn3LsjOl76ijXC+RAAc0G1u95RiqFG+9
+cTKm76QtKtvemH8RnaFrlsHwl7wAsUAi71O+ZNtSBphV4dnfrkBG8K5T/u8SKwEj2Neg0YedMeF
7284LX4ygAc6C+xm37uZ7H0nc004/3o3xmQusHqLZh7mPAumcbktmeNvx9nm6Yd3wumPliXrmAEz
oZr4SZIFqp7dK+ayz8ol2Da16pGmU0fX8OVORAkXFVoTCwELDEinHorwo00hdJ/IkngyIxyFrs5l
l/XdrPPPpiGgMygR86C7WT6QzwMYo9QD2l8PSSArf8ts8v+/stmHdaWkvNssWRpfnU1Pi2ns9k39
9ncLKGAOqQoM4/bYKzV8mEK0Sj8pg+Q9sn6/Xm2SgDtq2QyEMvhCXB1Ma3WQ3offFV8Hcc6Ihpj+
THzlaJ1nKAV+2PaO//Jv8H1lWUAkEllRMmU4Z0b4MDTMdWjlkeII8kfIP83+trH1PNKVNQGcGt2q
w4jBmoUcEur7GPXLd0j43uZf+Ydv6Ze38Qt7VKTkPRI3qfCAWeqqViMKw1Nee/r8KSvf9PxRD0+m
LWufkcSlSH/UzpqWZTkOXDnYXtvBvwoMoaAG2V5LmRkBqaZIMUu1hUd5d7LHx4jdJrXkjbL++Lps
FxVhCmMHDgSDgYb37NxCKST6zEKP3qd3djAfVJnczzroX9kTYMSqyrHvKixdfoay4z3/yk13ihd/
5Dy17Vnz5WRVUh8FGGFxHWtxA5vG47AzA+1g3SHxDLW1zsMlIzkAq6+xKwcFLLFYwYw2xjk37T34
9aAs+uPvokIAkrFumqziO1aG95ZxdObPUgUM2VESEEMNq6mdbeDhUNyz5r7RTVeFWFzORfcWyXrJ
glzAC6ZPujrxs5Ramevkt0ZVu6YmKaJINkWcOdD1EKTB/Bs60h8d+zUyJCd1dYSRXnZdnDUYIeVt
dIyHtXUfhq/ZOLhtf6iXe61+sfvHsHrLc0uycjySNnBdZD4aVEWfU+5UljhenlU73T4M6ac4ltXE
JVsk0oCj/wwNq/xDZnSy1zpuAXVKkGqjJDWwWtK9XkQBG0ZQKCD9i8hOPvJzmgfEcpcPkAM+8exi
etu9bZ8kqUHu+NX7IhvRB94r2LXWn31eDuBPmh4qL8ztXsabSfaG4oC9tWMCNkQtAedWDXvqvj4a
/nTIPAbJd9S/XPl9KIt5ASd0LVPLZMGuOeYxsg+2THdMFn4CSNApZXrMU8FTjEqA1nQeWSxfA9vq
skSya0oWggJKaGY9zOib4HnnkbnZneFpbhzQ43KaLG8MeC4s/CCrIMpOtdhNbEfGEkVoWERmovfN
oAW1Odlz9mLZpSFZS7FCPtSssEt+wkj62alBkGqArXSnMGnvCf+m2ohAW3hS6IORzwr/5sIrnktu
H0x0XoZuFcglM/mWbJkSXhZkgt6xkWHx+Ig6OdjH7Kj56UmWf5VEhi2AxtRFWtX23EzxwzCfnP4L
7Z62cWL9OgQy2RDIxNiY8KHaLaSBciBYxqfwS5Z+2uvoGWuUr70pifJ1Vy52hM2BcJZZoD2S65LP
LmGZN3a2Zxeftr2RWRH2xeqskYIGFbEWR/tqsvdG1t/2w/SeDAKmgf5bNGFf5kWhBWuxaIX6ZqD1
1ul0Ly/+csW4r1cAXnam3SYWfFmcZTeEJKCU7JCR3W0v2frxvPgi4LaWdoMOxiEua2a5M7mxpm+N
/rGaf/ydGQGxMVyV5vYMM1lrISvp5+bRCD9T+/u2GVkACMBdMVULrRmPuZr8cMaPYXru5sdtE6sM
TfRq9wW8TuIpHgouoVD84IVP9TbyB3zZ+q2HUhq7aaHyRQ9GABJSE82Ebu9u2+fB9Tv2/NowsVMr
RNmwow1Wcnae1PGo9n93hsQ2rSIjA8T74J7e9p7THtKIunYoSZBJ9kns0cL3uTLpDEYSba/T19n8
MEQSZJOtk4AFxlQMDThkgAVtf4rN3BsHWf/SHx5Zl73gf8PVGY2ipMmMBDZAwPxsWZObL1B67c23
LIncqWhvSc78oV68gSXHDq/KeKkb117elVi+hCQRsGKu0D+D7wwsZ39OlINGJN8Ysu0SQIKo42io
fLt0loC5s3ELg2IG0/zL0BZAAjPanebw0DPzF9XJXaj1SizIHBHwIekHR0/4dWeaX3XzNSEQykok
T+91G+hSMECF4qii8OpcGBkKtNgMu/yqJ3dZcR8Zn9+DAb9MiAWtapqLzKghAGCFX1P7jSS593cG
hGdBNRkqTbkWTYFCrPZiTB+3f58HzO8gdnFAeA40cTsnGqZKMI5x34+V22n7xnioR1mmer2+o10M
CSgwtzR2+hSG2tD0yhZlOPaCBGE0BQU5kGjf9A9kuS9kWol/yMtc7ArIMCVppGb8JcKI95NI5LXw
WORaj1D93UPAwzz+3YIKCNArlp0rITYsDjM3piija2+MvkJZfduOJLhFFZeo1NqhjWFHtSu/nvog
S+L7sTEl4C0zIyBBHufNiEo9ngv198hUfdX8OMSyIJcFoQAGuoHpUSWDLyxGabiih1CvoG+eeFX/
vjLGJRyEN0OkF4MGxXZkghTFaxt61xGoZzvaYXt3JGH3G3cWRM2JPvEwmILZL/xq39W+4Q4+rzfP
UJqWPIT5Cv35GKMN73/vP5ZCImIqONTNxI8xjupop7CpXKuJ8Hw4sWKR4Pd6A9Ov8/wbnxZXyBri
FA5aT+wM2vIAE7+tB9JUxx+D0I08/XW4TV8S2Qw936AtTwUcqebQKiCn+G+fd7vnHTd8pkH2xafz
39myI+CGlVkVGwj84/Lq0+BSr3+hD/pLHmS3oFIN5iOa/13Ti33zZAdQ134oX5zv21G0ffg0VcAS
FusEHzf4G+bunBrHMTwVMjEZ7saWm8KDYtSjlNAIgTOo7Ws3tLexk0uemNun+zd2rSGtzaab4AVY
QDx7yh6KTt3bznw0SC15HkmPnYAkiZ2E/0q3cTWH4T4P8ha9fNnxp6Ba5UmjUeabACdLbFfjmMM3
Mtyw3g3tOFimt6WRCWSuZwf+g63fWLd0q1TshSDqm653E+2uqjxq7zVrH8q+3P/wlL6YEqCkxGi7
BeIAQEntDRiq7/eNp47IIZIZBXM0JQbkfbnfi0nhEWIoeYcXAUyy5EtjmJhzvCtN2ZtWcph++n31
iUBGbTQzB1sFtbDdnEzHMo5BD2pIsgWyEBS5tww11h2TPwm7nRZAkmLXJYHxwNOHRaBFB1n/qswt
ASNolJaWmmHtYgfDjnkWea0KnFChJ7ENRqtIoRO0aaiWbRmiErRqRilNlBSAWKXnZcp2y6Ttt02s
+nJlQji9DW0Tww4zXopnQam8aY3lhpg03Lay/hS9MiMc2n4OoyXV4ckQ1Ef2lO6a0cvOi0dwN1fv
oQegF2NixdiIkKLIGHwKc6Tg7dllVJLxl6yaWCieWm10hgEWSPmm1Lu2Hd1Okb1nZEaEI6qUCQOq
8d33qBHkhTcdtUMcQPYz0HeNvQcf9p28zinbKrFyrDeLqiwTzObHcE//afbqA9ipm7MdqF/Zexik
r7dKuPLzPIrbOMVCKnXkqfqNNn8ezfc81K7CQTiufZJQMmew0WWqr7F7rcUolHGsyzsw9RxmWXVf
uoDC/Q6JHEhhmbCXH7tj9RjuvoVPoQsy5Fvjg+RYrb6YrlwTPhXaNjJLTBbyQhemN6yg2Q9ov15O
zZEPgbavsh4rCSBRAS1yNcodxmPDmQPLes6bl22HVu/2K38EmEhbxsc4sHSlFnvq8NU2XlUSu0Oo
ygCJH57fHmEXS2LluGliJSlCeMKrGJm/vOavA1po9qiYBMVr+W3bL8lRFsvIIUkNVnG/4tLrp08s
PtnSS3D1vXLlkQAXVTTNFRl/xkI6uNMufzNv4kB/MNy0wahX5GU7cCMzr/ZkD3fJrol1ZCud4qVb
4J0e+mjL9nr7R6OCzxMDbdvLKAk/UVAnbTWrMzmwW+VtXT+UneTZvPqhc7WEAlJgXtIetQa/n5b1
E/jQ9tYynoY83qtR/0BN6tJcOzVRKLmDZYghqutohuFUkYqtMzU33IPfXnG/TV7xrO70GxlviiwU
BchQOlWjLIGPiXqMa9BsnVVLViWQBYQAE7RotTxveMp0P/o22Azd2CM3lWfU7viJhyIkpNEQBOXj
7fhY/0K+2kABP/BcN5Miw0J2AdjAp92MD8nuYTnQXf0DIgjpB+Knj86DjI1VcvTEejIxUkNvCCov
0Rj5dnuy6MmwIzeab5pWkfm4jvkUdHaqqWMgQAhSpUv7LuR59/B2/Ng8hscw4BpzChcE9NBquNte
0/V4uZgTbrNxypijEMQLGqx3huJgyjsKMLzib5tZX8KLGSEsk8gerLaAVy2NHscUKpVTdVuNhmsq
7Ma0bNnX3XqIXuwJIRqNXVyqMezl1Vs542RrP8LsrIy1bLvWMetiSAjJLqkNuyMwNJ6UexV8aRro
DKKztXdOzPXqvWy/JPbEEhkLZ32wI14FtD7Ey9EyJUlQ2e8L36opGhdjPErx4RgeR/2s55ImeEkg
iNWxzDBDlvLsCA1fY3KsQBIa94kH7ma3aJ+2g04S26JOOm1m0655RcSY7ydzbydnqsjSI3w9fn9o
/Np/wtfz6hvYaAlZYgX7oX2bdoqruemufnVu2Z1+kLVVy7ZGQAaQPPRMY1i6Xn8stdydR5mE4R9u
qos3AhqAoray+wErVoBx8OgEeGCkbscw71f6yb0sltebjvWLOQEVNGolmNqEuR4ZCrxpqKc2buUN
h87lGc+R9554ncf20fvajq9MCwBhq0M7qRxmzUbZtcnJzMHiuNzM402+yPIXvIV5K0YEjEi6dqFW
ixihaYe2K0Th9zy+NZedrX60lxtz+lSrkqeOJPRFCSl0CmgUC/tztNwCw/+Sn5xUljiWGRGwAoLg
/9eRoGvqkanfoVHoFbrhb5/i9Xauy1aJslGLY6VmaPDlM8nRSfO3aZ5yt7J0t7VBxalqzNU12zMh
Rl5BqXvbusxHfl1fnW+d2l02xTCOd8e5pNNtF5FntbaCbTM/c1gbMWIIOKIQi+DphnhkmKpZdpkP
ieNvzF/8u+7W2WnHbXMSKBEpHXVUIaY0hzWi3VHjQ+Y8b/++bNUEHJmsfjILHasWOqPL2sfOjrw4
lZwryR1vCOgxp01KR15IG6fxDmn3xIuyIXfzKfSGVjo8IFsyATD0dG5zjUPjBDUaWt9T6y/XTEQJ
8PuNDkekNlv82X6oaOdrzYftjVn3wrEtsA2giO8I4ew4TarXrEGiLjPuB9Dr1IUqia31vb+Y4H/C
1YnB8H9TQP8Bt251l+U3Y/gFXEHbXvwcnv79tFxs8L/hyoaTRTWm/eGG+qh9GzDl6uyoXx7J7r7x
4h1vjkyDbG88x/fGztqj8nl4QquC9BLhW7L1ZwhhXrGQ0q7Bn5Eek0P22B2K43is97IC+B++ey7u
CpFOwgnBXsLO4rjKfVRg3iPela9hMJwGH988p8nvvOpJKtjHo2HLPyHmwWZfz8i8I+ZBAermlnI0
aXlMYyPQ29LHkOxe6THhVSI5NZjK3gK7Zff/SLuuHrl1ZvmLBCiHV0kjTdjZHP1CeB2Uc9avv8X1
+c7o0LJ4sX5cLDClJptFstldHc62aZbP2xPO8ylmbZBKqMK0xofUwwOa64bDE5F22xB/OPv8b5DR
1eq/PjWgs4bcihhkXPdaJ7JCNJMh0ldSQ+wyqSzRHYZucsxqULwEF2C7KQYIM6M0m3NCpoP650H/
rTUBiYyqCKlT5f1rHpY7rXpK09mei29R4w4iTzZ7/XVKvtjNBJbCOYjNSQYe3Xlkh77jQ7+i/4gp
jT/CXfG+PdDbFCSzFZZaPk+JmgFvUpprpTBP3WBxTuXrO8PFJIaCUiWagzYFBHLW3LlVQ3sm8uCW
gQUVrp5z1OLZw3ARQdBIzmi+T6HoiDp3V20nc+xZfwFbzBFDNDgmB6KiAyO+Sq5pHNhyoqviQDsk
Bi73WL662hRFEU28TFFlgf+uhFhKm6CMaxp2pl0d8CaR2da9eEv2xSFHuaN4rb3hvrbtFus2LlBZ
PwxQNpqM6PsxOKIT7aOdENBGg51NQfMz1Ai3AXlWMluhLKtl3oYNgrbhvdU/l5JPNM5SXj/VLWxi
HNESQ2J99MlrjsnPyZl2/WPjhy6aPSSe7KU74ZY3eTyrGG9U4kQtBNoUK00fjaK1W/iLxOs+unqJ
X5jFuKMyt0M2tpgqRKVtMz6owV4QAidQdttTtI6jG6pioc26xfba7qu4QJ0ATnjCfBuQo5XclO31
JNyY48TxPg4SG1Zpy7GQi4Lel2Q/HI/J5Gbkh9W8T93PbZNW2UL51yQ2BVki6digXQ9MSt7SBgLE
wfdtgD/43AWBWUdDkAQ1jva05gbVSo7wjlej2DHOuMZPqOMt/QlZ6gJn/HhmMYupD0HmCc2dQ2xC
RP0LZD45CKucvhg4ZimFEhlji+aGy1F3o5HcyaLCyY3hTm9ftkeQh8QsobkTR6ujhw3FuNelUz91
tjEcQpkDs75SL/PELKJ47AWCqrkPhUi8Gw11hcfst21T1ut2F6NG/X5xUM7MXhIyGjOqvxk3+evk
KF5xHPfyd2SyqQ8i/GE68Sho/USxAGWOjV3VyMhrACieLQ8yJCOnwZn9zqXlXvo9bfG8bSXP+ZjT
YZtq/+ShiOUpMv2Zt/1yZooNphj1rJUSvWjm1t0keuO4z0LOIWIVQhUlw7JUA0THzFOFqKs1EPic
JT1roT+Q1DY6d3uYeBjMtMi9+A9GMN+Q6Lkm18HnNjy8XaAll4xGVGzzuKFFv7opQc5psxtd8lw4
7X6ENggtHIn3mVs+Je+fMeoCyKyi3DIKwYgi0IK4R3iosA5TwYkzrLrXwiZmbpK+igqlBUQf+lNz
nHg6rrzfZ+YlqgzZ0AjGLBmsm1ZQj12ocM46PAhmhaArGCkNmgrcTTFq28XhhWg5B2OVNi/DxD65
660uJXGJxzmimHaq1LbaParkPBvcakgeEnM+DTu5CtsME2I8zFSS9maCFE0JKW4T2aPQukJnnMTN
HVXkWEgn+reb2cJC+b9kirLZQms64FYWXjk7j4iHUjsFArRNNJ2DtX4cXoAp/wWbRzLKwwSwXxkM
xVlHq5Xz4Mousguupe/by2j91LCAox602ChQPWKEbUmdHM1Bp3PsodlQ/rPf0SbfSWhDv/GGl2G9
vjktMClhLTBxXyKtWgMTdZM1FCUgce7EL8FVags+ZF2d5hR5vFP/uqDLApQhjLQRGnMcAEqLxwen
OOl+jzSe2O3RXKmlOpHttWyHO16tMGcJGgyLNBAh7xVKVOg9/zMzx2tUrbrbk8jzT4ZIRqTgiXhS
wRzOqIUPr9QW3Z+tlxz5XWHr/R0WwyjpqCZFmtC5K3RfI4LXyOmhaVRPqiAGUo2HbTjOkmef4FW9
ruOQukrQmq7V+1HwnSjfQ/nLNgxnktiC7rDoijQUAVP3r3EZ4RjL2UvW9+B/tyu2kLvIyjI2aSpI
aB66+Rjmod1qnOxFOs0bNGUyzFFD04JKTCBqpyV2Wd2gPBVtEl/0Qdgl4q1mcuB4Y0b/v1jFE0Fo
Rc6xt7TNOZaP/bDfnhOOV7PSll0ilkRuMCclgXyA8Dr0fi4+CVinHe+6zoNiuCFMLKKlOkxBY8nW
bb4m1zTbGIrGDlIwfgZX7U72EBr0eJqn6yfmCymZDDl0op6JSYEpgyh97/Rd5yt1aBdN8TgWjRub
tW/NTWBb0CdB6dWpQZUlDmBvUmFwth3eOmMoZMLdMUcYBgeFGW3Bp28q0mvT2ec2jOStA4Y+IrMl
Y1VipIl2SoMrq7guQ47fcCDYQsJaiuS0GAChW8m+hHjWPGk3KAjn3Es5PmMxhxGURJqtiHoPt24N
d4jOAVQGWuVGKX90mr+9EngWMeePtombEmnDgDKe5gZtjGI7H3bbGOur2UAbKRPVAyKbM4GcGbHs
cjiA2qquKY8vc8TLmVjnpwsEQxillqh9QpPFxTm3hek+i55y/YuV+gaqJeXu+7ZB6/NzQaODuqAn
U5AaqHFRtEk5RKr01KTZj8ZS93kAXeNIediGW5+jCxxDIVUNRZVOwBwpaez0EAVpm8jNDOJuw/zh
eHjBYRgjLpOk0TvME71oURVG/U3bUXXhzEudzzQp0tULGMMKo9gQRWsAZhTx7dAqx2iSOcuI53cM
IUi0j3BtYpqsTHyK4u7Yh7wmpBxP+O0aH2UdyUU8SkfF86yPsq0MVo1OQSgisFBK2I2cpcTDY5jB
aDQBtWD0ETyRdk2PBH/NcvoyfCnKMLPbTlU+M4aaqJqGqVsqogn/dfUEraejTAQVacFJnW6J+bjt
dKtztPh9hn9C3IGNQcHvV9PXOkDZQszrNvIh0v7b2WUBwZxdhLQzRpPeheOD5iGhSnEMb94Hfgp5
UfMxQfmlrzninmY7S4L9/7ge8Gyk/1/QRTSkspmI+ID61fTL28qhak/TjU6F56BnlfMfd3mIDEEl
KpK6wgSjSm9eOOAeURp2azjFlexSpXAkM/CCtauOuRhkhqOELFKNPIaNELbaFUL1ZdIatPEQDSdD
sQ6Knb5t+80qJy7wGK5SWtKrSgULFSOyh+y+Hb8q+ddtjNWDywKDoahAGY1Cpo4jxFdCdjba0DbG
fcftMixTJ9/yUIaotKQnUUCPuwNq+VSnsVPPdEtPk5zMIY850vJcxLlUO3Wil25PNcL4Gk3r7H+x
9iNlauGlBikbvPJgRGcrIwchznSXCOG4r6AhWyLPazauM/KUzLTJYSRDmKoR/VpuEnd70NcTExbf
wTAOQfOZUSAk+whSNE73wybu9Cb5Mwp5W0eIbf1e4lw3OM70MTQL00uNTJXUYPzlNnLa0p0MlEYP
3rZhq0eUhV0MDXVzW6Vii/Ft9dCRJqQiNkdB9q3uZjafW+kzwV9NsWgXH0U2dMal1HSeC8RNsTFp
xV0STXbT9m9SV/nbRq0v+39h2AAdya3CQFkM6Dt6qUW3R8FhqiMaqEOur+0/tRddwBjPaFNLThAZ
wyv//EVtKjstn/7OGmYzqscszMsR1ki94ZrxKe9mO+t/zs1VGB62odYZ+mIL4w3WIPQIxAGqtZ5K
8TEc77Z/f92lL7/P7jlTkE11RU1pDxPS2LRoj65HnAlZJ8gLCP2IxbqxIOuk6BN1MjG5q5M3XUD1
mqwfk0TisAIPif5/gdQ3TRpOlCHV5AgBpBCXoWmXcyUueLPC7CrdlKpqSUetSk+KiF2TV567Hiq8
rEuD2VOIJYmBQW+Q5TfVp4U7SIc+JD8yR/mi3HWufBUeiRNeTRlnqnj+wPABsuOzhlQ4C6vWQ0we
rQCVa7xmuxwMNqCmqT0aWtH4ndG4wXhUTNfQOYWZ61GNy/ix0bRIReWMROP01UceSew1sUu7x7lI
WkP7GOFtUjkUt54rvIBkWEEm4jTOtEIIRxyIBzSiCyn7OyMyj101uelknvQ2uo0z/K3ywq/rGWQL
cIYnAmOUat2Cva0VPUY6euNCCMIOixrZcdUOyp6jXcmmM3XBbiTtSybrr39FJKyoYpoM4yjjmQLB
Ib9GDKsjnto9/x0GwyMaulWJhUQdZ66ujRxJLcL4KmX9ZwKli7FkSESexKJPCXbgpKvdRCjcoavc
ONG8bWs+RCB/P879S4ts5E1v4wndDGBOhioHNFrNPfI876V76zr8ObiiG+8sV7Yjh7aPku3hZPIa
LfEWIkMy4zSkpA8wZ41+iud31TwU0tO2kX84pl2MZAilV4kiSymMFFCAeEc1m9q96oaNk71q1407
O7oXHy2oK/BupOvPSpqhoK2nhDwjhSHpnKhKX9G8GvFIjuEtFc/9hqYtnTthNCH0Ag39T5HnBZEZ
z6obBSugQmtF8y7IT1XwNeApfHGtYsZzLAhRJZrEQ84m5FhnlHyVMfp9mTj8105e2QSH/+05XN/t
/jXrt+BFGXWTRGBWOpC3UJeORTJw9m0eBHNkE8kU9TItl6qKh8l8Unht9ehc/77ULiYw3BzX5khi
Wu2Dd9Mslt0UDWTr4FyN3xuEmLeHi4fFUnFX/aPhQcNwmXkVi2ezP4j13kh4Ps6DosO6OO4UiRaP
tYTgmNJZdl65BM8tdV26ZvOiGOFfzhHDvuhKaaFgGZ6nKMRuhNGPIplzweJ5t8pQr9S1Ul/lmCea
iCk7tKFoVtmjgRDMjG7X4t7SHF7BCM/36CAvBtEMpCGcO2AWKH5QLN1XZ143Lq5dDDPEWaT0pQ6M
4Dm4h1SEXZ2tAA0CG9e0o7cqhJg3r8/sOrlfXJ4hCvSsGaClCMi5Ppj6rSLfCTyNfA4E24c1VmNh
MimEgrqAttOhX/l9LAKO3/FQGG4Y0koUKxo7DWcvyGdbbQ5mwov+8UAYgghGOTVjWiRc1/kLpJlQ
OiS1L9Ar2W2Tw3r4RBcNSzMs9NxkVcBKK5STCuJu8PBhhxiOQwaHvvEJfuZZgs1LiKML5jfiW8Ax
CwrtTcyuy5HcZSA8I6Q3PTqYGrpmN/meY9jqCC6QmGWkVFauJiYM60JHDZ36gJ3+3XLkB/UbyZH+
CbUpP/AGXlLF6updwDIrKx8iOTJowp9cnZrptS55EUueXcw66oe+yRIDAFZJ/FZVd2XbPhd1y3EM
DgwbVhOMbhiLFjBxeRP0b1Z6VHjvQzzf+7hELJhuRrv1BL0nQQkPE2psOz/0zMfxiNaobuTxPG+9
wvYyM2y0rG3aUOkEOET1Uz82duX07w0c/GxeaTSQbpc/Ysd8Eq5yh/emzfGJj8vhws64aQ1IgsHp
O3KtCweubi/v9+n/l78vDLFV0NokGSJdU7VPPnUDWQwddZYFQJegw4lMZcAS9C9Q42eiju6MVxzO
kl23A927kS6pQgaMOamgsApbUovjQ+uWtYt3cC+q7NKwi8Km94/MC9HEtuQek9cv5/oFlxm/ibRx
U1CxFeTmeuNV6ZHDt85N7wMoyAQu71S+fjdewDGjWXRtn8xUIkf1EQxyYw9VmjQBOT4Jh5SnGU35
5nfCvdjGEG5ABq2L6W5lmfuB3JsBmmGGll01D5IMZ9Td7Tlc5/cLHMO6oyRANGagm2NzaJXCKZvb
BKLcuco7mdFddssuhme7MBG7MQIQFcKbD6kb/WheBV/edy+8nGqufzCUW0WaJdZULIdM5xxZ3NGO
uEqxEwxchekTB/Q5OcO4zr7/DiMbkgqyZpiRPAznkJ+75D1v7xX5YXumOIuNjUgFZlxlIXX6OJ+u
epLcCmHHWdAc32MzvJS5KUskXuHGS6CXrrQ7ApHa9hbNePxMvLZGf9ui9bv9ZWGx2V6dWISyOn/4
BD2tN44SeankKI2t+ZCMtXX0BnOTl0K060+JTC6gGQoxqjmapw7QRvYWpvdhg8cvXjEGb8YY3pBm
fbBC2vWgQzkkYqJ3YyHdbw8hXZ6/ryokqxuGYuqyypxtk7D/R+m+tnQ7USvbqls7j7+Z04M0Bxz3
WOeKCxhzxm1GPdaoBK0rjrJDIKGldF/l+TlFsdu2VTwgZl+pYrORCFXpJsV3PUnsQEU3pvQWL00c
oPUZuljEeAFaxZR9PWKGROuqCXwj5ijSrN/b9AsA4wJdNZRtWACgoaIknd/vtfOYH8QDbWVbeOGu
FPa8E+0fjmkXUGYLwebRKRldVsVu9GgDjNiNztqZKsgJbsGp76RcuuWBzAZSGaapJS3A+ijc5YhS
tFG8N9LB06PCTiLUsDZfA4OnDcqbOGY3MWMzmdCHDM8bk3ic+vpe7SpOFJcHwWwicjArJKOqFppw
7rKvgfSpC/bFN9jbbxrOdSBSbZBwfiDmsxAfpJiHwXNAjSEIC+0CJI1KPzQ79Sjukl2I1o6ICevQ
xQlP8j7109e/WrwawxJIlpCsNAFiinhzp16rwVMs57aiThw64kwQ24N2iCFk1lGd4Ch7CMyvY37/
CUMQ+BUVQ5JVvLXA8xeH6JH6VzL29Op7Dwk8hyTYI6TGNiLevrt+YLlAsZe3rk8EidCi1GyyOxSy
o2r/rgr2kZM/C37t6ya3lmD1wLJAZPwi1XUJSlwd3m3NQzh801XHCHlHPh4G4wlVL2lKUGEAVR8t
vN3oS2bulPvBs3B9a5/CHcm53MeDZHaOOFemNiEwS5zwpB7lb6oVIm+t5/H66g61GD5m45issTKH
FKbRTJrZpRSLjbfrD8IPtOWxxSvo3bkC2WeF+1dO+VGXsnBKxTKtbGhQ+W0Wp24maF5xNqLXUPlc
SfvCQmYTieIZ3FTCQkH+lqW7WrlJygc0DiBJ4E76Iekfp95OupPIe6Rb374WyMyOoiu9WaoT5lAv
nRZRoJogfd6RfN0O9/1TnOzGt+0x5TkNs5m0hRSTQsPqK4tHdHUzJc1WIZSzDbJ6UltYxbBJH8tF
HKHG0J0E3LAq5P2UO6V8GhvJ1nmq7Rzv/MhUXDjJOFVym8XAEnE9neM3IU7cwbjXIs7ev46j4qlT
x+ETmhX/ZUir7MzIiAeEGernUH6aEzcy3s2Wdxxcn58LDDM/ViuIQSLQxTZU+xiXVJJpPgHa9gz9
wfEuOMwUSVOmd9DLpnul5Cm457f/ezcIj9A8e+TA0Z/77eQE6fR/Ro9N8ifKPBVBCLjoebzND/oz
CHIfHLVdcih343HyaFPQzJtO6jtXHYczpGzmP3LtVDPPgd26vVvZX+SdstcPg6cdaXrqg3XgBlF4
iMxmYMjZELQqVjVKDq0r7Ybey4PjINg5VN1vhqvWmfYFcka3B5mHyuwH+kzM1DDhOvp01gNPFu7q
cb8NwVkEFrMVNJk5DAX1TmRqnMMy3otm5Vh1ek26frcNxbOG/n+xrgMtGKNRA5Q1hM48XJH5eYBA
3jbIeurQwi8Z5scrnRE1NXxDsYV9eVUfqOyH7mb+fW8TNFhJ7zMoUScvHFiRsxwYMlGDyKhrC8Zp
jfWE5CVHnWVk9sYvXQBFXg1BvrDyBGnaQ0eIM4Xr1ZwLkxmGMcYqKmdqsmbTJhcIRLwEiVsj9d1D
IwAo1aSJG0Te5zaeCwMwhAOhN1Oq6Xwq8X2dJY4YXtcGr3P8epTFMCxD03VRUljBvGme+qhNsBvk
KnKZFDf0tOvkCYq5dnel3owfZbKRq/JYm/r97/R2gWXcKEkHBUmbEDKy5MrJe0gBq7yioj+cmy8Y
jM80VZi3lQbFmPCqdYN94xeOdo0GdbaKWrdwx4vy/WGHuOAxfoJ2udaYTzh9yeG5QgKIVt8XqFfI
oWoW3k7WLrHOinKqESmrWl6VCXceWW9BD/uC9DBW/aL78kfLBTVHq4pQcvoTfd9WvcSNdacsvO2l
yZlJ9qKqhUEh9yOAkeaT6nfdxEm2W6e1f0eVvaPKOA6RSsOo9pmnZ5ldF/6Ml4NtI9ZvwpdlwN5L
tSowWxV6Iu74Wu3xYHEoPeG6LNzeQWDkFkv8zFvevHFjNp9pRHvGngBRIsK5lCENK36qTezCKGbz
CdRGnBF8xqkyl280pd03WnJVFO1JknrOLPEWm8bsPgIgcOeBOTS3YnaRg+BkZ9VtrtAdG8UlvGbf
PK9g+KNoJlEbZ5jWtr45+VXwreBWRHBtYghkEi1VLzoK4go3swsXbG31kNrQ4gyQ5pn7Aa+9A88s
hkJUUgyJUAMxtRJbNW7nAQ7P87z1J6uFXzBcEc1E0tEa9NdcQXTtKXNaO75WdpgnzjWf4+VsS5u6
m6pQ1wGVS/dhcqh5YRieLayk26z1PfbIf2zpD1DJ9CJ/8qh2JO9czJkcnTmkjkGBiiaViu81vtB6
s+mKDSd0wINgSCEZVMuIVFhTTI+qEO+04l0qJ5dDdtSLNjZfneGFKknjuKN7xYdSxP28N65lBP9U
zUlfBm/ege5Uu/TJTpV2vNdz3i75m5AO9JOKfAC4SgbXSoNTOeVXPZ6GayL4RQXp77rUrzsjBdtX
jpF014I2PHNGgI7j1ggw9FFGVTUjuI+76c/eowodqKgSbPGBZsrIezSA5pnNWwcMlShiVRHVBOAQ
3BnqlwRtRjgm8RAY6tCGWSAmVflUbvqP0070hFhu5Y7OvEPzlB+BO79xIHmjyPKIngYNoZxP74mU
8/EaQ6nEvFHwPhd5eN3nINJ52Zg3ttLHrGKhCxogVrvZm2VbdbDN+N1ghy+NKzkysm9bP/0h8VIh
18s3TdVUDSROmCL7vtoqphErEe4AA3RjXquftKBR85JdfypP7W66Km0J7e4OkD7c1471pnJ4Yf0O
ssBnuKewSDDpzUyXLLTvdpVf/NDfKLTqqSeUo5m7ac/bY1c9aoHJkBHSt6FGpExIK+xSO1Mqu8++
bc/nepL6AoJholqpI9MyADE4hh3tlRPuks5Q2dUPwTEf9Rvyqu9LR4vt4KU7Ub38T3H64gMoIS8u
zZpANFMsMa6T6Dd4ARle0onzVPTR2OQ3p11gMGSjCdAEyBoYqdyUoJrgGNTXRuKQGCqgEEJ3NCfz
jHP9tfetg9o4I15fftJW9LlTSA7vAr8+qaZsKpqJXV5l12xUh0jqEKkOxpOpxHdaXbxsT+rqHmb+
i8BeCFDWkMlJhCGVisckjOxZfxV4T6erPLDAYB4ourBR9EgDRiVLN/qY3emdeqr0eZ8GMk8TlGcP
s/Ss1CzGkS6DRn+t0BV0TB8QHuMw2+qWvDCIWWuBRPRBSzEttR7ZWfoutg7pT2FwjJUjyTkeybOI
WXVqZwaj2GP0sv6qHK8ic59MnJVN3eh3n784Abuuaq2zSA4Ivcl20Pi2zfznHA12FTQONOa78Kns
3W2/Wz9ZLMaQWWdZJ88mKk5pvXl2Tbf0ZrDTCfd9ySm8Ya9wy6LozG8ZyWzqcR1I+kjH8Ve2rWSn
oZ34kVMd4tPwwqPj9aPuwj5mh6/nVgrVQqL21YfBT47moXkbPNrSeOK9JEm8CWR4wpIi/Rcxqr7i
tTexJ6L/i2hDeElHLYjiJJ6CRq94x2pOxlXpZn9HIuy9QW5RsmHG1EUTyy+r8Njp9a4JYm/bZ+gM
bcwge3vQBE0OMzqk2jTaUesRHWVfTeiq9Qto0tkG41Ave3+AkLBeGhqIREyfJeks8tq8c0iRbYCZ
VlDr7gvKIZr+3hs/1aZHSvF4o8ey/3eWMASiC5iRaQJSW1fIVJmH7qC2Cq+wl0NT7E0hRrvkWKTj
FWuhUwyPaTTaefa+bcr6Jf+yqnSGNaBWG4yxSul9V0NVOPXGU+LI0MXAFoz2PMb3bTyeUQxnaFnY
RKlJnSCPbYR+7BoqvFLAuw5w9hO24SUeb2IzgsK0q+ffR+05TFGdWr0K1Xei7mvr59/ZxHCFOkOg
b87hDmZ7ZdUnWTgGOmfLWg/QXaaJPflLVmUVQw1CaNGI1/Kkk3BNStv40u+gyufHP8xr7psDh97Z
5peFYgStTv1PaR2Uk+NsmjmRYKfotokdk5vSzmFcg37O4ig6FUnUtRksNNBZvUVD7dZ0EvUh0N/z
PtlZppt/LmV/MajMqQMpqYYk0KNa9NzjOiPtE/9b/PWjhNnl3YA57GQwnNGHM7IPWziJnDZ2iToo
7VszXg88KZ91GZOFTczJg5hyoqKrJ80rUbz0MLvdWUcpY3BnIphbHIwvsxM4im+hIib3w6Phzrxb
KmeJs10xU7nWSCDDb5J0n3Rvpe5KPEE/HgTDIpJZCqVc0IkjD0F6rciFXYU8O3gHDlYmQCShEQkV
pkz05aOG5gySYQ+3kxfuxf3M66jM2R0NhkTGCi1nFIJRm6onXbk1LJ6M7+peb6FY19I0TTU/7qKL
9SWMkPaMM7yn9dpORHa0BN3ZtszcikAioJl225z4kZX129FiAccs517orFChL5a/uj6kD8FHWFI8
8a6wPLuYRdwG2E+MAkBJP3iDMTwjfoFoROaNoeX3CS+7aXWeFnYx63gkimDkMuBIfDDrm5kX6lh1
7cXv0/8vpkkMJUyTSF9bdX/WjqpwVATO5WSVihYQzJZvoRZqDGkwZ7Za2wh9IziPkAJOTc6jyLop
mgR/ky1F+k3gMzWzUKY3x6S47quXVL7Tms8o7FgXCMaURpDbYoS2pjsarZMYkS+iOg5q7H9pCcM3
TQntsrKHJXr0KkzKGWLDdlJPh+01s+5aF2OYC85Yp6MptpQCksMMlQc8TtvbCOszf0FgSKbXRDMY
UmrHJNgjKb1ZzPflKHlTYPzYhuJMPpvAE4RaGUj09DAb71C9x+vvoal4TXU5I8Zm6kilVI+Vin1A
xKto+xRxpWI4A2YxLBaPQR1XND7WGCek68bYAQoZLUsCd3u0eDgMiXWVOEUpve9N4nlSTCcsILEl
umUscoDWI7mXFcNm5MzWqCmDiBVDsznEZ5rJVe9DT/8eQii789RXBefJ6pS8xH5ww8u+Xz2WL8AZ
ctMLeVbCEU5RqWhnbpwz+SUjfl98GyMnSV63x5TngQw3qJBi0YkASwMNiqd1sldI48hCercNw/NB
hhumWugyUQaMZRwtxW+5BR/rV7TFqDG8UPZmW8o6Ru1X6t28N13lukPyje7h6O/zFCl4vsiQRFaT
oVBLGISS3Cw+BTL6mjrhxJmdbZTfurLJk0JkAV0e3TSMOr8yrB+o4w+dsUXnT1KOM4f5/nAe+R/1
/dZ9TZbGroxodEw8yo7qzHv1MHl0AHnnkW23QynpfzfwqNXTqgwAFGkvHcJUnZ2hqdy2z61jmJol
aaKC/ZWhixYV+3XTlVjE6v3QvVXdUecpLq0fqy4Q1O0X55BajCczigChhipEOuXhSYshlilpRyV8
jayEFwFef+KxLoAMNxR4lk9RsUXDezTBtPDLFyTLUg0HmmxArokz3VWcHN31tXvBZChibMxIN0x0
NyL1U9EcDO4NczVvb2EUQw4Q957R3AhGyX79UeHUecYRUo4Oz+vWAwQLJIYkFCIJgSHAFKWzw0fi
dz5xyZV+Y/iSL3so6/RCf9sJ12OkC0iGKFp5iOKCNhiMD9k1clXd+ZS6sZu+oN64u1Kus0O6D27K
/P8jrL5OH//OHBsgFcI6NvoZ7okO0y2KnMOHnuApVL4xdgVeI2W7PEeQf4DXbBvN8Rg2YirNY1BV
BXD18kdUJPdS0D5uI9BR+/3idLGM4Q8UM1qQvsRETkfF63zzoPj0UT7mzB7PEIZCtAK3JmHC5Jni
W1Sp9sjTcfzDtnUxhH7BgkHQbTCrGnT2ctNDe0DXv3vdqbCop29UbKb2R27FLB2ZrZFjGERu00zP
DIwcmsd6kls5wU7/Tp8/zH3p87yfQ8Fs3FQdlFkxGziCWNVIN/Yi3KXMgfPuzZskhj6q0JKIrGMI
lfoQIi0jL7j7Ig+C4Q3ZmPsaT3xYxFfBV2TA7kO33Pd71S6uVC8/8qUreAPHsEaox/Gs0R6eVfNe
JLs5+6HzGi9xyIENlhJLr9GnCBCRZqJDxnUsIhNEC+xh4sWZOcawMdK2VRJViIAUpvJDXydOG6bX
WVXvtzmBB8NwQlp1htFacDYk7uzmVLc13XTn0OL0yeDBMJxgduhkI9AteJhvxv57Ye3lhAPBmxqG
FKRuDuZGhCUD2hCUjS83pSOXgaPWD9tDxvFrg9q6YJ+inEOpGWGLpp9b2TcIZ0rWn1svux8b5pwC
XQgTmovTe9NOdyCjUNqN96sZXupr37fN4Y0bwwRjJSWz0MCcLGlsop/UQHat6pq0nIRFngswdKBI
Td+h+gqeFpzjxjfUDM0Ofm7bwtsZ2FhnI6K3jBDQVXMwfXSyfAk9HFUeBD/fQVXbk/5ylbICFFEg
QKJZAZ4lHJP421SfG+3Ltk2c+WETpAKi6sJMO3mb2kkwoRpeO0X6qA7ftmF4XseqUIhiHCpGiflR
/eKaPtcRV3XRzuXXY90jB40u+I0dldWgwItMILUC0Fro9b8qbrSj+W2zBp3H5lD+PzaHP1zT/j00
sEqnHQ52v5pkp1fmUbJROXoaPLQl33ec9ctxdDY4aTbmrAkSTAvTL4Z60+Y/zeple/h4ENRnFhRk
odRblidAJMbtqJyD1JkhIfh3GAwvoJixtALKp5l8lON3PHlrLYeyVxO4DBE3WQPpf5b18eS0sGMu
B3EKP5I3nRHK+Mhs8mr4ua3cmL4En4iS3Udw3+n9GlJUruj1/riT/x9XjrVVtvwSZoOqanXoepof
bKGR0vA9jR+a7Dy2xScGdQnDbFJIvkVqGCVbMT3G3W01nUzePri6kJcYzP40dYII2UKYUvykb4/J
kTwKT/TMFR6RqsphdS4a44pD1eH1WKFoyN9E2TDtimc8jY7sabidfaoUaGkc45Vl2KvhqANOsUU0
x0Y1xBPtwlfgQigc9N32Elh3Ck3VUb0lIuWKOVCmahbUhEDqwNLfifKWzL2DWgxHbXhFRvSrWTZE
r5z/AbEhbbEriq6kKnJhVoIFCYLBEHQ41HV6zohV2oP6iU0F8gqKgjJYUxNlZtbMQIUb0rJQOc0e
iGCi80Iw3kP47c4Uel4N9moEYYnGTFrdNF0TqiiFU/1oj+5ot9a10GDWBqQ7IRvzR/HCbU65OqIL
A5nTRlIFoSy2MPBXzCc4lu/aLnaJGzk0sUHco4bfnfYzr4B/7XC4NJVxmUiJO1JlwE3QeG2w9rH8
su2Tq0ecBQLbd1xH383c0D8saw/JLnuykJp9hD76rj3nTlW4vOZbq6vgMpQKkxJaGgquozpmb4Z8
fYL4GUnssHrKO86ZgDN0CnMVEaWw/D/Wrmy5bh1JfhEjSIIL8MrlrNotWZZfGLZ8L/d959dPQre7
RcHsgxl5nhWhPAVUFYpAVWbWcOqD1kaLxl+zJfsilQEIOZ5Og1a2LQC6/mwVTwE+eyV7s71Upm2D
thrBxQSENm//NUzbz274gI4Wr3Sbny26MzUvP3Jh1PEcgD0RIX0Zeetqx9begbnpq4N0nhiGlFWY
RqvYt4d9ytBMgymPQr8f6u9a8lzJZCk3exjWkMIx06WJSsYKb70BrU6GOezM0rru7e4Xhgo5zwL1
K232irTZVUt61VTN8bLJm7up65ZBCO74NV2ItJ40AasjxEHAbpZpdvLpMzzr9juCGGlJ10xqCkIs
Lyz3LYPsJpZ3+nnZis08tcIQgqtmnV0HNv5zysCJZrl6DwaanyzLHSP6TL/12h4xwJo+N5CWwAVQ
HUuw6gz5ifSqxBO3StM1iBAC6NBpasJZPVDmOIz84CL1UJ77QxTB3zEOnDNzwOaHy6Eoj1FxNkvJ
y/zm4O/aEsHBi8k0h5HnvWE3+uWh97tjf82/UuJH0//X8M+eupf9gZ9Lv1UCK38QDuYwrgaj5P5g
qfesPI7t6HXgoVSVa6t+NuJ2dxlu+zRZ4QlHcwqFn6pesJDTa3pDvPZ6OfSFi++wwTdxNid/ZYl3
GVLmIMLJrIHaqWwnIFr13UAaN5uetEz26i0DEZLDYmtxr05YRhpcpQx0b1etLtmpzWellX+I/PoW
KfU8KBBO2TE+5BPEvPSjfb240aHZQ88L9LjtSTphunnCvO+XyDyop0FFxharxx/Zh2OeeobtY3QC
dAmmqx9mdBF4kY+TTTbesp3vV8hC9mDFkMwTilS8HjRHy9XOfbnTvpt7/qoPgdnLTiIzU8gi02xF
4cKZuVii3upKfwrz5K7Rk+c5+lTFpnPWXrQSUYyBfjw6zSCZRlUN8AGTWEeSF+jH/wxJtL2CEFy+
gpbaogUMhUd931c7Qr90so6ozdPQJKZlq9QwDdEvmG5nTCkMfhr7g/oYf+ph2F4BCNs/gkcGTwYE
YQsBwOKBKX5gylqR+a7+lvxWGMKuF1rHbAhVogKsQNsYuRb4vRQ3L0AVYLoY6trJFNY308QKUDhG
5iLVoTQCQGiTH5U2PGt1dIfaWmKYbHOEk0RrtYp2vYmgrY529LyAz+sT4bKyQzg1tGHJa51g9+O+
cm21ODISe5U9Hftaeju9WbGssIR4yfupzJoIxoQZSPNUvz5p6HgoDtGt5b2dGwHeSItrPXGlfeOy
7RLiKJyVJhs7vo7O6POx2GRnPiw3kdcczPviptxle1X1Ly+tbO+EkyRTIlZD4RtZXt017Z2cdXX7
BsW0VZWoJiVUJDyMFEghKdzrV93wGafAYnu0Oe9kz7Pbi/gfuLd70tWnQtK081yMNvaP1k4Ua05b
MieREn9sr9s7jFDYalDzC/saMGXRu9mIAeJR1tUos0RISUqjo5soBATrzuCZRupOVMk5JLNCyEgN
tbqhZNib0Ep3aZfsFEPmYJtHnaUahKlE1zVbiKcuLs0ZfoFXS3ZVL0ei/rDYodaePuHGKxQhdLLA
aqpK1XHxyL6GkBfVJV9j29XyCkCIkwV1SR0yANghSF56UAIZL8O5OaOa5G9XkJFwlZHT0rNfly2T
rJ/4BGNbha3YFLkvAaff0B7jAl+dxktoS7rxNvPeu4HiO4zem01ONBiYFzf4IIxxN2yGlsPQJtfK
SJxkNgmeXVWRXcYjsOb6gcSmo9QPYTM50sHHzQN3ZZPg3kbfzCExOQ5UTRQnB2U7kum59dAefsie
6sPlrdoM2BUcj7ZV6tHLbrEqCjgl+U4gtqdVUJx+uYwhWzr+G1YYc7ZMuNpEOOV5503K01B9CUgM
ST3pZY9s8fgvWSH1XQAW4QnWGHtwYLnp90LFneYCVgj+pjQ/Ww+XLdt8wQJLwr8zBRUyxVDXA0TT
4Ol88GE4agewPvtch012RGxmvRWQkCyUxOgJqQDUxpaTEdsJF9mdsAxCSBcEwcQWA4sXFMlVPDU+
Kz9F77taL/FWvcu7GTp5cIUIH7G5WThMs17TZnLLoPI78GlNBvp4wvHWrsN9belOl5S/aLFIUq8k
cYit5GUYUvRZcq8fdaeP73D1nbboLcMnYzbJLgJlYELm6JRGzesSNk+p6thm71b2WclvqvFg4wbr
skPyPfqtXLdA0GGqqoXXCyHUgswso3FCORaYX+L+sSTXdV2hXN/FM3Npd57oX5cB+T+8BChE3EKK
3qIB/LJRfgwTZi+/xPOnLv1WRglBlueJvcw5igprMZyu+5JMD5by48/sEOIrL6a+UzpUFXS+jUjm
pPrX1pZ9E2zXlZZNNJXZ4Cd+u/pZ5ScFmZB1ET5s+bzecgyOSXsDRhWvOcVe5mLW5BNG2aptWMzE
7bd4PmpL0OdKq2Bz1J0NZWVUlhj4lrjc9n3VCkXw70gZhr7tYdQA5c38UO9TF7Xy5GrufFTBa93I
CGq2r3lsQ6M6PqIhvSZkKqVIkqrrKSJKc4iDD7gdp51O3T2Bppmj7+ZjtZc9c246+jumyPRhT0yF
6gMwq/o+Tk6z8t1qny9v12aiWEEI9XmuLYM+ZIDQFzchD73qm0R1VcsnjWSSSraCIgWgjYvUadAR
UlzIp1TdzAv9wakJto06jRODTdFjx/RzB/TKRKG6CRfVarMYJv4/+4ptaZSpmoFpsI8lQZO1QVFm
iAF8ynVXBjQgSlfBOApGm/3J/998zW2WO/Y7opBKjBpSsJRHXRR70bdgeMYryNjKHvk3S50VihAD
TW2Z1ZzjAuufVILTFFpxb8mEHngyMSNJe+pmAFANhwpOF4jc87+vclc1p6DTCUDjXpS3DM/tXWQ5
avGZIS97hSKeJ/lS5XaSld6idaUbDjEuLqLPSBSuQQSfCAoIdWQEIHESOEl3BDO/S8LdJ6J5ZYng
BsTS1DqtsV4sUp2p9ZQBX3mKX/bO0g6SHLzpchQER7hpZCruBD/ujdX1JDPjskSjTjTcGnFZOehR
TW6MMs5A9cRq77Jtm2XGCk/4asghhdhCj670CMPrqVmejHRxW1wRLsrsmFrwmtARDySBVMydp8Df
yo0VsOCEaszyHMKp4CrdcXriyA1P+p2NC+94l0gOT9maCp5ol1lXZRqgwvA6yB/akKL2uO3C18tL
uR1W71sn+GI1Lxn4gwAza5UTElCygOHGqiTOKEMRnLFPZjO0CVDqxnbnoXIbTb+2kuVw2ZjtWmC1
P0JWCquqSZMGOFmMxxCIcu7j6+Au7Dz1FXRx4Nw0Za19MkhxOGRUmzIfFQRz8GTtFQcucW/fDKFT
vpIT8cdDrPmXjeRrdcEHxamQcghGks6wccz+ipkbKqkbZ/mh6BN3UQ9t1rmX8barxvdFFbl0Mt2c
WvSblkj1wR6XKrd6cBjcyYfPHKbO62TPL9vVAcXri0V1nWkie0CN2UmbtAlPXU4yOMVjBOrByIv3
y4yqLnRtaJI1GEa8bOe2j76jCnUkK1MCQou49JLIfBzoaxc3X4LqUy/uK9uEVFnPcc/ICNviwLhX
y8zR7OmlV5lk0zazBwp8S7eZZRtin5qdgDvVmpH9S/OsM7fQfuTZLiaSr5bNPPyOIn5OFygZDSQq
LNmRjw+l+373vxkf2tyZFYxQmBpxWKZRARg1/3uETxBzZxiSdLvtdCsQYfv1CF+qxMSK6fepM7wY
4DGJfYrJaG8ARemBa3ZVpStzuu3gWsEK/hCg49kaJsC2Pu935e1B3SEEuWW5Y0flM2l4BSacm61d
9tTiNUHcXaVF7DaF4dL+78txtHmPswLhu7kq1Kw+gI4TAUiXPpqTR8bPPJ0xAx+wNhokqUi9hRYi
1swRio263o31fVdIujz4ifdbfl39f2GRoFsUhw1Dumuqb02v79O42Md5ugvb/NAFso+uzWy+QhNW
S0+V1ITSCXr0MBGPJmfIvgepD2LMKLzvFFkBszmRT1UNb8I2Pl9NsR0t0tSiTnkuR0f167yf3WCP
ecYdWF3t0jcgmMQ1FkIvuebanOXzJPnw2/KNNbywtnoWqu1kwDfy+leED/N5er3sfFsZaQ0gLOdU
0TJvdL6czbeheTar1NfILSszVwlCp69Sh0L76jKmzCiei1cO381gSEL/Bc7Hrndz23BNKfP2lk+u
zRKqNJA5JaTT37JE8hgeEtw7YPhVcTnLUujSc/jIiYfjnS57duDrJQbDGlgo3LoWgtmTDdsmO3Uy
EwJQ/e1UPF1ewE3rNMgTIpxtA917Hxdw6e1GCXKciUtXPIYtew56PKVYVPlSFeijMdnzZbxNo3Rd
p5ZpaTrM+4hn9fUQxGqK+sXMzmVQnCOtd4JQxlkpgxFOlGCca+hU4Ngq8eGPbtz2yiiOly3ZPD4o
sfBQbEBURBeFn7NigF7erHG6hn8Gw7qfxuPIJdrd+Esjq8w2PX2FJoSvRucsqjlaE4MF5dqQPUlu
rtjq//O/ryIpLNhssBj/31LuVO08Na+9tKOEr/pvHr3CEKJ1zsIwGCZgKAe6n47gcglc/W68y494
kD5Ug2SHZCYJkWtEUZ3ONuByAu7o65jfjEhyntQJhCCdtZLUELDBe/HbeEe7D34pT1yFBO9ATzJa
FSkaT8GrTcKTMXqdA5W/OfEXQry1hyBXzpz6OF2z47y/7OGS9RPfcvs0GAiIh3nb1/cYilWJeoRY
22WMzW+4VRSJF9WmPdtmwdk8h1e8bEG9hg+6NX5+1HAa4tPe/UM8ITOYUa+qRQujuB5j6gd36FnZ
/zOE0B7wLvOJimZtnpBflbSlnWYALh0wQVKBYCWB1hjSa6FPxzGbPnO/tcYT00RZdVVEsZyUlE45
HkZmuJGUdlOSjMQLQVZgQMtEPeOZ+lXG7iZZOztPBBcSBRUSRZjGMSRJsGq98WKNuKEun8L8Nm2y
3WVv2CxZ3hOS+IarmSGxGM8Q3BmgduHHRz5hKRNg2xy5We+KkCXwltEaNAWOcmC3KPwjjBF3Z8Pe
cwXk3JsdLfHY42XbNntA1qBCssDDYxF03NNVEExg+mEHEv8vMYQDr1rP2EFT70ATt6od2XeVxDnE
L9O0MaDPRoBbaMwxtOVuroyXy7ZJMpP4iMsgIqnqvK1AT3HX02uuqnaBYy0ylk1ZdhJ5wWho9akx
wJbWJ9+mY3tt3Km3wRXXI8AtSOnqkpv2zXLs3SHFb4QKuqbTPCGwWlK587w4qX21gPXSoLMTBN7l
VZSB8Y1cnSap2aWNWnPjKuITDf3L+QBZScy4K5GrBbJnNJlf8E1dwVlxQaaIBzVrvShAj5jkRkTm
FELSCNSoG+YUTtHV1AWxtlOPpmdK1aRlMEJVoQ0A0gs0EMz5CdfEO/R10rTxL2+NJDExIWFgrIyQ
LgYI72YpdsNhOXGPk7IJSSoyJuQI1Yx7hfGCovYHb8YLGc9LwU7d8Wt1U/ZwddnhiKp+9IAis7Io
+qdiBvXTFTiooTMV/pW6k8tOHVio2VXuQTJYcgZLMiERPzomK19oyg/FonQmjw89hidyUB6Ya+77
I0oNP/Pxyd05lzdRUq4RkSIsbeqZtNxePh7As772k0Jx0Ab/QfRdupeXD02iCqWGhsgtLc6FPbrs
FpRufv0Xaqmj9r3zVQ9vaU/qObrOJS2ZUhuFJGJaNbEi9Q1V23GdmsSzjtob77DiyUhTL4cFOnQ/
OhBTa6LZ+LB7CwtyoEdzr6G/S3aCbYc4VM8wzqYalti+n+VmHLe8qVoL9ss4O1nxs5MJg2/v1juG
UIeWVWBPQQgMFd24VXqrp7kTG8e4kfUg/ZcdekcS/ELX5mVEdxxP8+jj5w0T/Bm8qdDHP+3l/N5v
z+q/F2/veIJHWMnIwpb3q+Wm841nlSCGmOjiKK6D5pAMPXmQVSjwiiC7DJItqeAd1aCCqMVG0gyL
U7JgMixKnDJ9IYFMNULmH8JJg+GRPIl0AKnhdUlgjXqHAVTJl8omiKEzVTfQZKiKjeglGgBK2sLX
h1Tx6WLvSiX1+lE2QbB5Kr/DiA3oOdJ/HhLAxPUVKfZW+YkrY7r6/8KFzxJb+pyooEk02THT7jNZ
SpAs05v3r6qKsQdDTtzg9zflSxsTJx++9Z8hy1nbIERQxMZqtjlrK/b80HXjYdBVT2uz/eXzYtN/
V0slBE7R5hphXG7CmJvYUS3oQUFG+RgPSKppLHGv7bSwQhOixbLzIhkWsI0mV1zJMj0NEIQYQXqe
nQpX9tkt2yUhYqqgUaqOa0O19Bt6jd2KJW7BEv/yAm4+JK03SqjNmkknacfLZ7Nz6R5if6fIQx9w
7PKWd7wJu9w2GVWgbNuEWq3Em2nTRDgBMcnhJOyeZN9M6PGkiqxel4WqUKwVSaNrKT/gGeTfs3If
EVNSsUi26e0JYxVM1aTUfZhg/aK4cinxzTB09SGUuJ4MRUgJgR4PVspvD9qidYh1reuLV0Z/aotw
wM5JltVKDpTGeIht5uTzl3L8JXE4yd7rQmbIajNvJoLMMLqcZRln3n0VeCgXHPPe2mFc6IwDVnEM
VbKEm4XQe/DqQqowmqAqLC4MVqrNF72DkcrkttHoabXyQydowkhB/xIXr5ft3fZACxQTBE1URJyO
GRkZSMY/7ZcM5UMERc3GkJwX287xDiFEU2KBRiDpeT1Z3oU5FGjDH0kh68aVgQiRVAVKpRYaQPTm
adCIg0ZBR05/Jlkt8f5Ua5YlWiqggP7MHfHcB65KEGOWe0wmY5is/GJJbg80vji/lV7grfnX/oiX
qXM012nJi3GuG6lDPrECq9b4FPwKdtCKdVVn/mn+MvZyzdj/cppgINQgpsZssfu8X2IWz3waYjU2
938QkdmMO7y6GJbOmGWIhiZLAPlYE9/6QXaYE+Jo6ktOnJDJUu72zZ0Fm6hu2AQDYR+/OJQ8KuOQ
KwIMrx26zmyIx9Aj+1H9TR31Sj3Y3qdCbAUo+H9np5NG0wnHsoGGC8sNF1l/yqbzrxAE5y+nJMDH
BkxSgus+Rdu0fSo+o9eA9oB/L5t4kOgk6IeJjLjAVXwwIztZdgSZ3WdOqxWIcI60jbZ0vYalUmsw
CdnUTYzqyopldzGbtxYrGOEgIbhDzaoQMEttOplyTdLrHDJqZnVHPtP/sF424TjpINHVNJy0f2lP
tL0d2msQGjqDGnpNG0qqTYkbiEfI3JBcD2dg6VF2KEzbUZi6m1SZQIxs9fjPWJUUZWgNS98Cph/T
H0sz+3FQHoK2gVCE8TUKTNldD9+N31LgareESpPOapAYXPqCt7djZH1Xljt6hT5RtLXH4BiXVX+y
ZRQSRAO6mLDh0VTqL0HeOyUYkMuny8fudnZdGSUkBbNh4J8NsIiQuyHRk614cUu9er6mJPci47EN
X7NsP1ePGTot/hBbSBesV4tKq1FqVHVyXTALTTLhec6ob+iGV8z6bayAGJliVjEbvMZOckfPtC+S
H8FD+cKuiuQ/lEWsnbn4QgdSQgus/lroKE/8Iq3YNzIFJcmWihRbRVtbRs2FEZplctJBdYj2yJS/
L5skAxGyyrwYkwHVQlSM/ZNm3tLyvk8lHT+bxO2rdCI2d9hVVOpaxH3TdJIY0zL9TesOz9VZvaXO
4sfXtce5HCLfOsg/+TaP6HefJWKJqlJICxQwMG7j3VQdKuO6MgZnaL5eXkgZDl/oVYIJ0NUyxDyP
Jfaxmc+MQodsvgejqSQQNqu5lT38d6xwtKHkMs7AqebGUZPJrWVisrJigwi5xCoYgfofIMgtv0tt
waOeYW4whTrC6BV+4oeeOnuXl09mlpBalKXBFLACH1E7LFyW+Rq1jp+BwCCagYl6zRRfi8d4iQeN
S+LN3a7RbwPp1mzXvdY7grA3xM6KMoiAwJ9LwKFwjat2ZzqQm8kdPfNtoMl0K1c5lofLpv2XzPyO
LGxZauhtONvIjp1Hvhk+WlpmT7vn7yfKcVCcRZIIN53dVsFOoDGDYbTvoxOOrDCSHpxN4G/4no27
qYudjoIDUHKrv+kUKxj+95Wv6/VQTV0AmDT/Yinfl0915qz+vxizSQJlugiObljn2bgZ55sieb28
M5v5dQUhuAQrLdwxLDAhmTu3MBqnnez90n4qfFYwwv7zCfrBAgekF45PNCCOHUiHLDfPvhWEEKGV
GmSKPXNLjhomR+t9jVGHr5xicj7oMnv47/3toF2BCad91ZVx3/OdtwvMpESNk45g52xPpD5PoWya
c3uPCNUtzaIUX1cf3SwNinxKuEzUXN7Z447ld4Py9bIbbF8J2u8YwjlL9Az3qiUw+NghGVx8jYMT
921KlTqBo8RoM+oP0nHH7UAFzZSuGbpliUMAU7FQq+SNA43yYizHguTunLy0i4wXejsB2f8BErst
Fq1Oook3abU+3vwOy2FSXej3uMm5cgtXGdzL67m9Ze9wwpaVWatj/BBwVXRm8X3Lp4sfL0NsJ593
CGHHLE3JpikAhN2dmxQiqgaTHOWbRlBDI4YKmhfjjQh7ld5aUx1r5U3QfMHga+JMk1NRWb2wvTMr
FCEDoY99SnsuWvfviW8rumk9fUfPfEhzktF3b3rcCk7IRPjk6aaUvx4wU3ciAm1MkjvNdF/rzWd8
YIUkJCQ9Hf6llzpqJzLcpBgLCedAskfbgbtCETIRxUyQ2XJJvuYbJgwbtGdhIgT8Y99aqB1RB4+m
39mxlBx8Es8QvzNSPbXoMgN0rruvywxdozrYh+NnJL/pu23iF8YytqkZ8UcxZdiP5G4m/iDrJNrk
J1ljCGFkFFEeBlyYER/ajoIJtS7tvZLgfDLb4ZtpFqCFtelhqazHJSu8T8TwykChTgElPlHzHgZq
6VUcP+UynWzZPgkFipaH0dTz+29N/VJbs0MDDFDaEhfcTESYeAZtFnoAbLEZKwgpZQ3PdQlesrM8
AD91+XB5nbgT/3bcriAEO4oJ2RtHCH/SSTOPJOUXo1BjB9PsxInavyDmexUP+jEj0ctl4K0FZAYI
ajQLlaQq8ijwG/A0nClmn8qvrJ6cXL0JZ8ldjARD5E0IaY5W/5zxAYZTVE3ox9ovDZVs0maL3soS
UziRumxSLEWxMDxWqcdhCR5NM98HZu9rwXBTav0ZlL4PDVEcM8hBDGp5EEM+mUkn+djmSU/cyfXP
EMItt/M6y0ws6FAfbeW2pFd99b00H8b2eYwf/2jzxK+AuarrOauwsNB43UVFFDutpZ8TLZc4icwm
wTtVcymTRYNNIGa8mW/AduSWXeDarVNq8X2T/PqEWaZO/6EztMXvxMmmRTSg6wFkUYvfUlxOjLGf
Vov3ZzDCuQxW8yUqAgNsBuxHoxhgT98t/fEyxtZhjHP2P6YIh7ECicsmS2EKGc5ldG+ntWPkqjNI
r+c2Y2wFJJzFQ4Fv30YzMa9bxKdumPygZbsllH3Cy+zheWxVMWUzxrvnCfYMQfOoEOVhDJJD2WQe
niEPn1g6m4C4xtDQ9SJmXSXolslusT0jDVOnHCA6qBS+NWo/52DZXcbaXL0VluDgTUPnaRixek3k
N+Mvpp9CGQPa5jnMVhj8N6yWjihhSxMFT7KGlZ/oXN632oLJ8Xrf9SnubovbfAkKd4y6c2G1X//M
Pr6ta+xQjeyG6aVnRc2uCJcXWi17u0qeL8NsesfKRMHbh2EcSQambC8g33o86UPTGlrj3WemAtYr
Kfg6Y6Nl41Wp9PriDhrwpl7tBuYn0vYuvuu/pfKVOYKzR+NoFJ0Jc6b51aKHcZIc+he9Dj4utMEu
tK9zXJ4jOYSFs9j4LLWcsB0lVfqmFRSfNxqBEoEtMvKzgjZhMmpI3uxmAnu9Kr1227BDV00Msuo2
1flI60fvysZxtI0OCAbeXsucvraBfr9E1iKxRIYjeLEddWGlZMDBq5hdHmv9qy27kNrw4A+mCB48
QsNybDUV84KE3i3B4oTDpDoQNDjHU/j35WjZ+jDUVQvDjwZ2hWIO8uO6sVFlU29N8OPTsjPxomw+
8HvKN1JOT/Y+9V/QLHQR4lrHAq32R7Q0GVjZWFi98Kvq6vxSGVyg00nZD9ejI0Xjhb0QO7pqW2AK
snRTV8UnB2rQLJkTZBx+E9uCkKN6rg6Go0EKVD2YL6kk87xdEV3CEzK4Qo3R6mPgtX53xUWq7JvG
54wVi9e608F2kx98kGz+ad3o+/xW1im8dWWvg9FNswyDM2YYguOYXdDluYnV5RwCHN9EM3nhhPtx
t/ihm6VOWIIITeJBm6u8QhUyYZSrdtbyPQW7ytueltSnXvQ3b2WfD4PhSaX1tgjnwfwEUTAYiR4P
UQ8mi/qy7fIBVVOG1jp7N53J7A1ueMcnBYzPXJ7ohFkqigDGFcn4CqxOLjoVcZwVHXgnTvFhtFxY
91x7nM6/2gcPpPMur+hGigFbu0Hgs8wCYZ6wjZTORdYO+YSr9Jskv68p3lxGGQPARpL5ACLsmm4P
hdFr2eQ1ab5TLXqkgwt1lp0ayKhdt4L+A5QQ9FOS8kCEPVxKfoIqb7Fgs+itsUPPCrjbpaMOWwv4
xnavGtQ0fqvdaZqaKhvtETkNL43Nkc/IQy+u6KCVOXrgjPle+HHhKI+X923jkCPgWNFtC9+yUEgX
3GTO4z7pQjZ6bXQ91fugOl7+/5sLiUoUjo/xDQLmro9+OC/5qIaQGcP1cXjAZNQJzGTX9r2Cxvlw
l/+UoG2as0ITPiKzsNR0K7JGr8Ez93Lk1Hz6EUK9fn/VQExc8fANIYHkni0kUJwK7wYKK5hpA/ST
Cmxcs5tdssNb8XXuh776wt+GswN4oj00Oe0/ocj+AZavxCq+g7YaEmXEulrZl4LeUHN/2a6tWLNB
+WfhdhcVlqgjEdp9TWmFlYwzjEhr38Ev5NlBjhczIvle2XplJ2soIaz7Gc2SoAgYvVq95g9NavQ8
Rl9U/blEmNFpp4VHRQU35XQ92q+F2YDqfZ+ON019LMHXZ8RuFn1CJOzDTxLCv82LYcbBOHpj/gXq
3E5hn/PxVyXjudsa9VjhoJT9uItK0pRtEHMczKN3HnV7UCHg+/Ogj858x8VDIcnthpEjmyXcuvX5
gCzEZVzmFljygWxd8xGTagdC1Z8DqqjGKW8VT8bNzfdQjJL3PdbESS4oRUZlUmOPlYLidg75pjlN
/YuOieHKj0YJIdJWMl2jCTGpFLMxsxbGNcptN3yd+/2AUZbLAbJ1oH9YQSECI9Yb/bzApPkU7O1z
shsTR7/tPYJCrfnEx8gHMG7xKtyzNrRKhQDMqO8YO6v29z+0hueDFQBlBM06MwCW/JYN+yK+7arH
xDyo0M9d9kWzYNr679qSng9bGXu9VULh0DRVMpUJcJMSKhiax0cLIRrZgYw2uUHOPqkH6WA33/5L
zigkHKKX2hwqwGx9LrzBCXDZjYHiqALefJD5/tZLzIfNE7JJlE8DiGOAN7rajte4+VP4Vwk9MX/c
Za2T+ZU74mMml3koP+0u2CmOJhX1wmydZ5fWT+7iM8gaXvRfGBXdZ75ieLLpsbee1EtwQkopGatK
lZcwjcfpwMZ9dKf6A4TlMS3Xgg8PpB78NCz89phD20TW2rFZaqxc6e3vKxfOEtNUswHLbEGu8GCe
qxZPxn6/G69CtywcvNdAT+py2Ei89y3LriBjtaVKE8FkLbjurFOoSE5h2f8XckxpDnozmthB/rjB
7qz02+XfL10zIa9EegM5gYVnygaUMgynQFT5KHSd8nG4wYShpMF+63NzHQpvk8arBcOjVoepTeAZ
3+1btBod4q/sG4Qa7hU33Jt71QOtwrFOHHM/v40yy0aoeahd8lEh3WhpE+hzwfH39NTuuwOo+k/y
uXDZvv2WYQqilCpcsTOuzORxiWWfQpKiSXv7+2ohJ71lmKR/yylQDv5R7MJ7tXLal/LJOjY+/cYJ
gcLn8VCec8yrSl55t/rF1tsotqcP2lCnOd9GPpgdH5qjeUjv9cTBEVh79Bbj0ge7crLraj+eTckn
xeXK9DeGTaurIxLyynQsS7cs/YK+lDpe0M0fktiQAfH0ulpipU+TFrqMo0efcE3wd4Srn7j3lB/x
sfkRnRs33EEQ90mqTCfJ2uJIlFIuQU015BTlED/o/nLInqHLwmlD0X8nrQNlaEKGSYZKs9P4zY/I
6+JFaPhunlXM1xBff5bxAm8RCXzwGyHdTEuhKaHF4wKqOtYP0MDd4I7Jt/c6+jo6N/bsl2IvtZEH
9YWgF+WhOyUdm9iAxyy3XBlGu0pPxjE99dfdAUqrN+Ev3tsYe63sMm8rC1BciBi2ysCj91sPU8as
cS77yVP7xhutzDcH2cjrVqW7ghC7lyw0AmoNaSePLZEXNeEh73RfoZ8YQgZr+X8sEfliJr1HOiPd
5HVB4lTQ+12UB0m08epA3KQ1hBBteha16hBisezbCW64nCkuXOadtZvPskvHzUXD7TEx0IAAPnbh
84D2JWQ3QvB7DtFDnkK2/macvl42RwYhhFUYh0aMBDl5M/0Wpl9j+lMbpVcPWwkKbX8UIokYWbNE
Wo5wspOuSYLpbXiyBQEJ52DKXesXe+K8SMNT4Ne+rJrdtswmuF8jtsYsoZjNgrioqK1MXm3lbsN6
PJ1bTl1Kkvxm6ND/oNjCh3HbavZslSF6gUv1Wi9aN5iW//ugJKErCKFcHbN+zNMGELSznUZxxyDD
HOPush9sZrw1iuDWRgTJaKPHcoHVW+OPFc7y3DnhVeZYjuaiPdRLvt9/KvGAzN6AbomGNwShyukV
cLThzQKgzS3pHpisV2Pz3oLiatmm0CKD/3EnWR2NJr4slGyG50F13of+4xsTK1RENBvc2pqfeiFu
79Fuvxukn91bH29raB4UK+h6USc9J2zCxQVtHN0nh9A37ng/b+h29/Gt7PTY9MSVqcJaoq0oHmsb
phr2eUkOvczTt+IJ3eiqqWI88nep07jNFrw9EdhT3rTRl9R+bcbDZSeUQQg+qGL4qCsVffL6JkX2
3hX6YbEllb0MQ8ipSZjWWTkbwOge8sFwSPk31KqcPzNEyKoGPtuNIQKIGqiOQo5F9fdUyT6btzZ8
vSGCb3fQpYgKfjowZTkFdPEMKpMU2Lx9W2MITjwTa4GaFQwx+J0x8cq9Ojq49mh3DD7t1F/GAxoO
/2zxBEeOh0ybG8yAeUb6HAd/BcOJxfvLELKlEz579CZuEpbCLDT6oaGmuzZD2dLJ/Ew4fkLbqOqA
IFzqGqS+wYthvM7k6bIZW+fqanfEvrusoHFKGmDkFbtdsv5Kb6cDbanTJvOfbYrYfFf+D2nfteS2
znT7RKxiDrfMkkbSRM/YNyxH5pz59GdB/reHhrmJ73jfzM1UsdVAo9HosFapFo0qYcXUSTPRZWjq
3XFJSmdfIca+0JRF8tzJeEdBoUrz6+xLLDzuf38zF2oIaJQALLH8J3eakRnp1LS4cKrlqW1PoXSM
1UsdHNXJrzvBLKfI1Lkjz+rju0XudNCICE4hXegoUtDVpWwySk0N8tkWPcXuHQSPLqkig0r3uoBR
0Lgo6BhfrOwxRIRfeS8LgMqCi3hiXRKbF6KhqLyoSsCYkegmgaVoxiruwdUpg8gFyAHNG+Aj3Mk3
nP7jYDWcI1gEIi2z/mpr3wXTDdcZFzThpJSzPU4+Wr3KjJFK33ZVaLYwblMmAM35/b7lF75L2wpL
3BlmfCH9D31tdn4UOCTGxAP/NW4Zh4Ipk3KP3TiFrTRks11jDg2rWT2FTo16qMW77aEDz6AZMY48
UyTlHYOmGkMpg5qkTinZ2isSKfc1xgZDqy3M5jsLU28zW2qs1pXylUPfaMOcQcfWaQ7yg37MbDz1
nyJbt8UnVBFgL6TY3J5QbbZZWHdk0/44NyvhlBdt6zExmgLaRqnb9W7bOwordbm1ouiLVlDyJY8T
na4gInLktRSTpVjRwZ7ukKFyqtNgpQcNCbfMY+FYkfWiVPpNHLWeQdAJumREs62V1z5pzSX9mE5v
A/LrSfSQsbAyRWIPe+KoFWzKUDGWCeLI2BAZNI1vJN6klpBbmGFsQD7LOZ05/NxFv3XiJ+0ew+YO
5mVUhn/fysehPUkEgxX63iTMDfx+SINIyKIlRZDaB86EOa3RU1yk++3ipJzVa3lQrxhGs+pr7DI9
38bdIgsyasR4B8hwgdRCcJjfm1SuJJ0S2YEULwmPeXBnnGug+xMEapl12ZBwlV76lUT6bajokzIk
RU2evfwNFCa7VicCZFg+hfbfpOPW+mnU0s4zn6EQDmmkWJSeWrRGDRidrw/A23xikZwwFlMjqq8e
NyHfdXWeQ1gj30XyIVGf9i9q1vel379fN8XQLQO+P8ehr0fGWRhEVmqaJYP8f6WDUsugRcor6KD8
AKAwN5fmvhLEovb2n7qRAk1ZZLVv8Lo9dLjkY7SKqf8DtitLDHUJJWXEA18Aetw68UAQpHgEQpZV
Nttwxb/ZF3XxyJzeFMsEbZoOZN+Pcfoidj/2F4wlgnKNGbhzlkSHJlVS+SEaG8x8SY9alTLegFut
2r/pQvkCban6OWpgXmTJUqd8SV6Tz5JTnVUWANWWtxdkEHuBtQ+MVHSGI2lrIePjbrKL4SmTkbVW
vaHKLFl6jrUvXPptfwG34lso9i6OWkF1rpIyTlrkP+3BFnCXDejJXKzy/n/AOt+6WdayqEXUJzyk
4wiyksNiq9aEiLZySw/lsU/lwXgITMJdVvvqy76ODLEylXEbdC4pEh522AdxYOpx9jSXyr24JJnJ
gdza0o0kc/ZFblUD18tKX1uK3iwpr0OmUZi9Ez5m97qXX8AkhfUtXjUrutRAHZRd1VdIKxUTvnnb
Vf3aVplyt8JYKXw7QH5bYgQu/tpqDMPZPnnvAih/2/JppssRzDSJP2ddCAphnwuZKbGN1Plvy0h5
3DowmliobxYz3Gn+5OPSBxnScC48VhKBuWVE45V31+sWYNAScVdvYWvmj5WrAycIXW9eg1pqYGAk
vEGMVx8IXhBnE4SvfaNhnUWZ8st5kmRVqhIn8wCQD2c5hQSdyAFKpc2URYz+z6vmff8o58xFYxNW
EmQlB8KY2Z4rWKLqRkdWUXOrD/q3PaQ8zCSAS0vhsK61Q06C4kq+8Rh6am9yXm6jWRJYuYx7lOFD
6RHGTi2Tch5gNpri1NKFr79KmWAVKgB/j4YxMaQxzhqdVOGXMdWrBArKkqvPlyRhXD5k23e2is6k
tE2Q4UGDrVrCzwrBw3Sa9CwO9/vWtx0U/DIIOpOiJjHwrhNyoPPlEDaZh5yXndWdozWBrUya2/F4
zxmiuy+WtXiUHwE7s9ANObZK0nsz7J18+LYvgOGoFPIDVsdaWtKqjognlgoQjebpQeoll08Ue1/M
5kNldbkplPuYw2ZIU2Lmy9f+2NnRNwwHu+k5e+1woQJ2AfkZjHE8pC4rzGKtIOU1OHWQOg44ajbf
uGH4tNSMWd3N5+5aM8pVaKHRyK0C+1PPxhXT9taCLInxMln9QTTBw+MxVpLcTXv2TjkMXeK6RR+h
EHkFkbRM+vCzYlq7xQvLEd7yV3vSqKCkjGS1G0KyfMfZAaWpUwH1gWRKfDj/O8REdornrmznsdm7
5NpWTXR54QXYYHCFdH2xSlxb+ZO1w6S5a42gEMA/iV80P0jXNjQ7G4tuxk6LYlThllZq1ZnVlmZ/
NxCTYnPSbAZMAGjUyNyK+geWPqAxunyW8PAl0LUAmzLjh/wBj0Ogh2hgz4VbcAhWMhMxiZz1P7Zi
JZey5FgW6ngsEc2T3hvhLj+W3oR+yclCDvCp8pijECx5lGHzoVbA80AeaNosUppPU7Pxhx8BChXo
TbaXj/uWvenIV/pRhl2B5idTIqxrMz/p9SdlPnDSsUXwtC9m+8ZdyaFMOueSVk0z6MUfOZ8//mTq
FTmTP7R2+UyWMmLkUm+QkDtbRzdkgrxcK3Ug49mTO3u9I1qi03rlS+plduRWSBbLdgfAWcHqrPIa
HXG7PEYPrB68TVf/rvctvlq5+mD4R2+x/mDE16L5ULEGTbeq3rKwkkGc10pGpwAQraugKDkbzXNr
CV+0S2f2dmB2lnTMfJIKFxh32KaLXwmlLsliFMSwiArkBbizUr1KyivDYlgrR37ASitDGJtg7G5a
qR4hfInJI9cibncsEXCDt5AZgrKUoi7MKQDIKFhvce6Eeyl9MLIP+0oxThvdkDmnWo8JWnyf105q
8Kjwvpp5PWfvS2FpQfmQsA/1JRWwcotxqNLzFDC02L59V3tPOQ0hL/SyI0mnzh6d8jJ66CJ3hKNy
bG6wdaz7cDMMXImjfIfaSJEOCG9w4YBXWZ5eGjV09OZBBZVK6iv6B21iLCDD9OiGS67vxW65mYF0
N0n+1Lgya+aFsUe3l9/KuoE2o6V9A51y41J0P2r9Yd8GtrNDCpjLCK+3rNIjiR1WbBAlCBhcUg7I
PcGrD/Ips/4uZ7uSRFRdqVKXAdi9RUgiYzWgZkAmXD30rugOKDwwL+TtQOBdL+qILn1lgBzpJo23
Yh98U/byylldbkafCTMSiQIUO7z+VXLBMAx0simoESvUoWpkqUtR+8RF2SpmX78o1YcxYnX6boWZ
GEOWMaAL3qc/ZtQXqZjTNl0gBAeLLGVki/eNg25NL3SZfcUsacRbrTauCctqiUNIk73xA9AJ/NrO
D7OdmA3IrVhmsmXwa9Wo9dPjMJbESEBgM6KyKH4o/wZLWV5LoLxSNpTok+Z5kqog2HLRtTMbp3wm
xWiDGRFvnq+1NMopNUOgJYWMxSOBYXD8mRmHAR5Zb4/thVPRrYmKG4A0qYs2i/t6Ad4CvF/3rRxG
MxEYVscSQJ1fCTUlqasgQBovouaLLFe0dWJFDKGheVLDqC3dNoC3dJt0CU5OPL6EmmCWwTmJvrXV
uWBdTGSH6YhvLYkKhNS2FMuZhySOu04cGnyqz21+DcPenDJwXLDwz7euibU4ame6mQv0VptI7CyY
apwCluoVfbvmvidnSaG2JwRTeaZFUKrA5ovjYObcbMZN8x/FUH517uWkM3qIScaToMagp5xMgZWD
ZulCeZxAL7M8brFikf4SgFFWSU1+ahmabI3ZyOt9oVxNF9fd0PeQQqrF42P8UJ1IukOylBdgkD7u
bw/LuimvI3DLPKTEieqp4cmRX3T3KTc4QX/iuMO+qM24a60Y5XOisG3KPoVi3Zt8nBDo43o4wLBn
U7EScAWxAi/GdtG13zEes2FRIY+rKlOTPrfSD2V6/m9K0SXfIUqFTCfuoXXC2KpcwoIUW8a5UVF7
ie0Qo977Ejf93bs/osu+qhoHywIuAbud+Mic5NCJqoqRuWTJoFxDHEmzMAaQkQJGTgZ4ipFX9r4a
rM0hP2F1e/NyM47gJ4fhcZnXjui4KkdXVFiotyxNKL9Qy2UvRSJuB1Gen5Eu8Ka5YWjCOEIa5RUW
cZJicYImoqhYTXEO5HuxAcxZ5KtTynAOLFmUbxiKluurEhsDKEZcDFYp3evdJasfZFYvF2vhKMfA
z0HHVyW0ypferEXUiobmb27ulSVT/iBX5UUziJUJ3Cc1/aLljKZ9svA79ylNCdS10TDGBr7f95mp
VbYhXufqY8ecRiGnYU8O1fVRJGratwWWSjFFZDwNNzy2ruYJFgFDD5mxG0st8feTMxVoditjiDPm
1744zs2nIP6UAfxm/4CK5Dt7alFOIJOAdcenWL74x2wVB/mDauWfpldSwIvQt8R9J41npGlHOEtH
kKyGVuDs/wSGj9ApH1GLlRCI5CbUZmM2m0615kksLaFQGD6VtaSUl+jLEFjLxIlnSQ9U8bu4fdYU
u2LegJtLikBYEgGyg/CbWlKDG8VRakTEqlftjVBGaU7/laScYSfMYYRNpVbCqNXTADnQSiURZrj8
fK2KgxhcI1Yfx6afkADtDL4BHvlt6hAHbdkBFgp7tDRnLfOElOEkNj3e+/fpSxzNW3og4qJAt7Bu
zVXqqGJ2EILQBlTmJczH7/smxxJHnWVJj5OoXXBf5FLqtK18EpbAagkHjIAKdh0wgEw3LXylHXWW
ExBQJEEC7aTxtcjuSjzOp9TZV4klgzK6UZXzks+gUsRf9Oh7r37jl8d9EVuoBTJAe/6xAo2ytVkT
wXQ1Q0ZwFtzuHvw0bo/B7IfZvgVBbuRkHosNmWF5GtF7FUGks7EEObGMvskuUqac2unHvlosCeSE
rSQAIlXrW3IHhn1nG1P0UIosfDrW5lAX+sI3aZmT57FanIT4WUp9QWVUG1laUDc5uAUnwi+B/VcW
d1zST6WRMdJ1LBGUE2iakEuzGQuVjyEmhtC/msju/l5sPo7fLYy+zMeYVwalhha68HEJ7ybjJINh
SuD8Gjy3FWPJGLtCM96RST8Un7ErgA1HR9MbN/dmof5NkL3SiDr7ZZ2HaWBASDd96wO3Y902LCWo
c98tmVS3JE5oqtoces3s+aMkPe1vC2Pn6St6aARRyUZsSykfFf6c/wW0FBwLpm8JB4sGFszfj2DS
aIYuzajcLrxg1eFTXb/VWmzKrEnV7cfpShB1SsSqV9WqRbNB+LkbMCoo+KnXSub4tb4TUREGY0H4
NzO5vylHHRstbccGPZBIcnNudajQ9G5Y6ALwDUCgCJb6ZHilC5X9/S3btotfS0o37wENU+byEG0p
iqY7fQY+x0xwlnqy9sWwVpRu2Ot5bZk7IgdoPeoDgX2IMPUpPiUfJkd3Y5cVLW6b4rte1HlKwCpR
zQFMRYJ7UE8Ra5B1M55CDlAjBCqAhyHruroNhj5Il6jG0HmMOQE1Oqh4fqftc8Ex9mdbj3c51K0z
tt0USR3Zn6h5WIYWd5vI2BuWCOpUcYhwxojMz5eFdFfPul2X4bf97d+0MjIpJoKTBWPnlPcBSFtX
9+RRNImiqRqWGgJahDU5vzXThSGGdylE0dWeTJLKpT0HHxodYGB3qQM0eje3xB/6AxIkZmYPvtib
8tfxjtRb8y/pQbBCcLAV31mJNHJW/3gtAZcU9KiCCthOKnAcQlBoAGCBdP/FfuvF6ABHMwuzA3yz
oxGgoL/k0FYedfJckkIEibQMTI1VTnorErBrHttb+C6K2kKlWRQFhPLomgnPjf4wT6f+L1gLsH/v
Iqj9a5JYzWUd6cdJasxOqdxOXMxeU+19Y9xCwPlNDnV2YaGBAT4qUisCuXv52J4De/yoHkDQMVmC
JZr8KSSPdXfOTXYb6qbnWGlJnehEqSS1GmEbcxaYLTeZIIKzktzvDFbtfDt5vBJFnWy9XqqyC2Ee
2hO5UUo0oQa3eR6iHKuvarMtZr191KUZt2ElxDOkkUp6hzssd4RTZBvWcpR+dKhcsSCZiD3snTLq
xkzUpdNqCfbSiudcfBUSVrli+9Z6X0C69XReoqQIU6ikPszoDwOPbmR3ZnqoLgB+8QBYy3DFjENG
t6LOfRppAMPGEpa6mYMbZkG+bWpZQ3wME6R7UWXEGW1bQszEHRPtWIeaxfOvGS8x1GGuH+U0OL5K
+oXoU70BoxKFxdIyHP2utesDWIQ8Vi/0Zo/5ygTpZlQ1AqiaTvyhfta98ZI+ZPeyFTsT8DJ8kqAq
QjSeFVbjAAPqGjnhk/S871u2Hb+O2RI8f3mVp0xyNhA3TiRJ9c/oz+iS0R9WHZUcpT8sXxEA882r
gIamQZNHLtO4NoLlx92jkF71hrcSI7RCw627zzqbi5vcV3vyqKNdZNxs1BLUqgxwmaJzPzE1R/CS
ywhAPpZ1bh7rlXLUGk5S2waqRtwzHlqRlJnSwEpnbh6AdxF/vB8XMQ7yBSICPbN7w5m40ZTrZ5n1
YNk0h5UcKg4QuVzkFlKILMDpF9cXbp7NRT1hxD2UPlT5Pd8xetkZa6dTAYE+tX0nZzAMozsJipsk
jATc9oleaUSdaHHhgkUCIQliLNXjncJdUA+ySAup6qKxw5ZYNZutAXkgCf+ydfpRyYfCAo4LSMTL
Ib/gOUZ6SbjQhLcnUDgYL89QMhxeIid6YJ0zlp1QkUIqcp2UFpBdFv2HNB0finr+WPXxxzHJGTu3
nTVT0SiDRyygEOg0Q5DJHAYgOcyNZ6ZxBdGkFX9KrdhSjundYpGs8Ogz72yyXX8c7JVQyl40ow3j
XodQ0gue3AMAwQ8OxYkgDPXXitkNvnm/afCM6J0AbDjdKVZyWsvz4I2yJe1QcM/L8DllzVls28tK
BqWSUoNOVyQA7J07I/bnHeUL2GyAo+CJb4S48yctbXhljZFvR1srwdTRSPlckgMJguefbd0WXvBO
605O4YxMaNjNldRx14FfUwdaE+UkO0PIjDgAirdSn6fkIercWvb277LNXlzxXQYNEQciZ6VOF0C8
j9byNjr9RUD4w1k9ylnydbRFDBf1PmsifdNlroRSLlOqOmQhUggd3BsomRcf2oOIscV95UTGAhqU
mYxzLMqFDDnSE0EPTj/gvrGA63kqvfguctNbkBBaidMdQd53DypWh38wmK1k21az0peymtmQaz5K
8Dsmd3ZUq/SMBa8Q3cTwK9rIx4d9tTfvh5U08v/VE1kFY3xhEPB3JfhYVF42sWxm06GsBFAek++k
/1OnuKsvY2reQA0ee5LB8oPODByWvWz7zZVE6j015tVgaFwAe/QCj5D0Nn58UDQgIs0u2B2/F9Yc
MtmgmdtGPa1aKZCWssG21UBfxz0IvgD1IHi8C7IFl5mPZB0KKv4SyzYzpvqmY3SvAlQ0ecasK0Yn
p9zsQ3sEuInq86ZxmD0MDFn7NsM6KZSrKfOyiroIqvLafZM8ybydMKmW92VINJy9nor8VFa4hxrh
q6Eck+itrFhdYQx/hqbU340/AatZLk9QhPRSZQfEMEDfCGszRYZVdpOL6uYuZ4df/svygcvid6mj
OuWLVkKqKnjy8rZIR35iVCi277xfZ0DiKSeiNnHOLxjquuGUGiZBCh/AYYEOc3uyskt7A9TgbJZl
ME6BxFPuREKGVejJDSE+jE58Ag3InYRWh9AavP9BGjlTfwQrKy0p37I0k6EUFaT95N6J0IFQvwT3
gxn4mB4bgPGDtI2rBlbCAtFnKko5mUSK+U6Ib6IJFqPka4/dcQInDiBjfI21ncQQ9xSlnEufdjDe
CdsZ3Y0OZ8qAhtHvBS+979jDaPsOW+Ip16KMlTgKOlyLDjqHxc4dwOo+EuIodNj78ZWFwbLvyVDw
+v00gOs1LALiN/95IEvAxkiOrKHN7UzAu63QA1NTWRTcpP6fnPizDlib2ovcn9NuSm4OuGSbD4KT
Iw9WnpKjdtg/9SyLoYel4qjW+D6CRyPGGhwxSXDgD6rJu6WbfGcdRIb7vP2Y1bVeAplFKAsIK6Xz
MGBUKvPGvP5P9wDQyn7fujgtuR7sBxAS3C/zV6V/bAZnf9X2wxPplmJc6bGIQ1DUxBjL8hQmpyJi
7QproSgXIoplmJTEYTXYFRmD+dxVg2Foj8Xp1sDUm+ys1HaWfmWLlPMQdbUy4hZCCVPZ8pyhX0q6
EOSB7jvT7Bg+8nZTrFawiEZe0jPICj8ITwSzWrIx3suZwiOBHQlM/g0PZjTYMnsrt9O/Ky0pRxIn
RgbiPUherqpHnq/1uQKJ2D2Ryx2jIyh5EIjt28vm+3wlk/ImQYOadtLDUY7lYqX63SxbU36YRAbH
CfnMjj+mZ6iKwojiHHEzUOVAMrSU1hJ5sfhUL46QPI/oPGiWz/uK/YvNKECo0XkMCdMjOnJZylks
4rDJ3oRJ3c7PMAMpu6JvYP6RIYtEIH+q9y6L2jmt6qWy6nDqRkzpol5lhccC8pTj5I0+q1Fn+wS+
C6O2TNXyTl1IpFcHGDAYTUF4TnUWyA9DCD3iPTUCItbl5g9lc25kMxPOafBxf91YQqhwspmkGlVg
CGmnqyZbTfk1ivx9Ef8S2P1aLZUKHiNZiEWVyOCP2f3wFUGWX6NaRa6xxcrfpON8hzGxF1Yi/V/k
El43UuHmb6/nlRsJtTwwJoDQ32o5hL+A4ATEjo5njmb1dgdsphj5qPSVoe92NPIul3KVU6GHUd7i
QBMmmPZRu9WP1GtxIXgAkSMwtnC7ZAyKon/0pCOtgS+BmQTKhECej+CBsSpOMA00F7ZFbIV6YJd9
bAtNZBqRcFyU4aC2QBTPxosw8UBoN0wlqgEB3j+2QWlpCRg0ytQcRd3lq9wn/F9iOD7KQXMU4pbR
0ExO5Z+n9v2nU6cWUBvqYHD46YXwYUrcaT4YusmBVbuLzpmQ2Ps7s32vvEujjm0Roq950mAQdVv4
4fhDGzInSXszUaeXRO/f9qVt+/Vf0iSCrrMyvwbsB7FK2HHU6cCJh8Sw4sZtWGRf/5I6eBdDneCU
D+IuE6BU6/CWYKvH0UvsySxOtV0gsdxf8ytzUHHba7zLpE50OCVtk9SwcPIIzf3Fz62aQyZ7sdpD
ckys9HVm5tS2B/zezZxuNda4uosFwm6oaC9F+5zVxzy+n+XEzGN7Vs9Je+DljHE3byK2IDH5z9mS
qMfhLGlJHxGqF/2T7skWeCmfJH9AiwLpcc5dw2tMNIzbBsjr9q2HtcTk/yvrSWKgWgUSrEfgL0p+
aIRzzaqz/Mv74l05ylFVIzfNEWGnlJ7yy/CMsSJz/J572Sm/0yNsZv7cWLyZedldC6jb7NgyCjGb
KCbr1aU8Vz6EhdppUJI8pMCY9cQnZvigPEoPGNgCkhb/JbNGKwawpWTKnvFtf4lZF4REeZ8wmfIY
A4OwqOVSZaPJhRc1/yyl923sZWilaK5oaSCIOaIlh49FZUWBZOvZXcesSBHPs+MHJcozRa2QBVwA
Mwsqa0YmtzgYbvxpyE3xaQKngAjg1PS5wYqMvuGrj4x1YHgqun9OGHV5Wcg65B+0A3eKnslFCQqS
e/V5OMpvBEuNYyeNWVIpxwUqDSTlQkgFsgqSxrVnOKFq8ff6laSN1cvsL/f/w5D19vPsl9HTqHdp
o/JpSziwCB3d9FxFHkkXEKS9QTqWdnQ0bNZk2L+8o99lUq9OJU9KLiKPJ+lKDlnzpB9Sq3MivwXZ
JGuwmymN8lmVLCMg77CwpB5WPhK4Ru2M+N6sHkKmn2LtIuWnckmolarDcqrTVQYbgVF+6wa7VxiB
wo33aeeEyJSvMqa4z8seSiV3QBi3NDc/JmC5BWUiuuM0qzygLd8Vr8tRBwZfB8gl4yCyzgkjWqHZ
uuvIyNRQwW+QveFr8gyGcrO29PvqieRkeru6jC7nafX/AMV348feU59yVZmQJUOnYpkNf3FRPD5N
fgv4v8xWE4TVoY9VuOE+xV55TlHKbu8Uq/PGLymuR5tAMIiveLuKPqvPgeVDaRi9vsrFefl5igW3
PtZWacXeglZjUlAnOAnjqfbzK0suyx7oriZZ7xs5H3B3dfbixo/ZXYW6Qe+Mn4GGanPO4s1f4zvu
k4w6H2p8du+T4hfDb5IIbmdT6E4nac50pRlhD332g6uOwuh1oze1kVlHnjCcxuo5YiZ/iFfck0mF
XpnAB3h63mxQcQs3AWR6amkPiLscnpWRY9xKND02HwyGqGaQlSmJOaBJXR0flOzQ6G4H0qChdsO/
YNoideB/wi2696kVs1iayAkLiguXPkyCv79l/1IxfRdAuSs5kNHLQiLXyW0OKRy/+MBbi13YuUf+
1h7ntPbkTA2aBwh4RHYWCJPPVTjs/xBW2K5Q/ixvYylaCHH24BJeAVIJQ+RzUW7WSiw2Zrpq1lml
8zGlmieCSGyHJA7rx/ZznKOhOLDROedGoZk/5/eiGTnsYJZx5yqU92pTKS57kjCfeX82HqXljbGa
rFNBxU+K2I3DTCJZAv5BamKE447Qp+E14u3LIr915wDSaZms1ypdbiCqkR9lzp+L71N/qbkUw2je
Ir7uC/uXFNove6WxOnpFw9AloUMkQZJs9efgIAFbHqS5L8xXHUszyrXIgVii+R2yOlys8xGNZcf4
yFnTUX6WD4pX2wO6QGI3Ok8F47HDVJMKkIxBbfm5xPVGmOtVJGmk3JS8BUeQ90cWxRHDralUfDT0
aagk5GmV/EJQJ1wTLENhPa9o7pA5yFOQk0Gp8DKhH9tpHekNzY1oYBaA6tx5qBo9pwfDS06JE1iV
zWotZgWCKuVjNC4dwqXGsYtnR/cqN3HDc2yAppsUcPrOZN0XrNeySr3n2ihO42mExq0juNFBcJsK
EVLoFKcZMiWv+dwhAZadVXS+sUyIfHvvXFI+pmqUWeBzyO7weiKAnKU1mOGBA5x2CCYKRMDonMLz
SbIZR5Qciz3BlO9BmjZCUu0mGNOIl9gxLqpNsP76p9itGU/m7b7/9xuSnh6eQzFfhoQYL3BHCc3F
xJtCbgaAHflJqTe9kMRE66fABGWCJrN2mAYHqac06wryVCQ7LOC+DGzgmHkEBBCnFWMH8ylwRK/w
mF1+jP2lUUK4Ph6VmeyvIKB9F4mYa+FGtraYlVPCH87g2yX9+SGzQYBxedFzP/MQ6rE8QOUxBKIy
b4Kx3fxvJkQPG0tGOYnpDN0U0KgEnnBXA0mGvyfBwMQsr4kMP0+PGbeFrGQpCeuSg/4DhRIHvIy+
4iqn0AlfynP4EmMvyaOfNAGhO8AFkM3HCsE8svRnFqQNa3UpH9UbcxtUyJXaMXhqpGs/fd9fW9b3
KZfUV6PAyeS8SMtX3fBq/Xn/+//SkPPrhtYov6MDkGWaaigAwoLYrO4BZoqIHF3fqHcABxgznm54
7c35kSGXEfJolNsBAnKpqgYUIyEPgWcPjyKIiwt0h7La01h5OrrVXAyzZdRzyMJT81FyxeONKvlp
TOz5vjwUDndAMzjee8BPxyAaE2KQYbB0V7HYyq2Qk0JO66iNOdz1F9KqFnv8k3KRwTHUXMAShaY1
kCczO7cZ3p1uRgcAsl6pJDMXfyDQzwiIQowNSMfpgnnPCyt3Q54fO3eJTsVBhVFIakeyHDx3WVB5
6drPcsC4Qhgngu5FV4SUAOFAoyLyhvFuGVkngqUE9cZqU17sjAVK5JkZPhKae8wvHhSkzElmBmx1
6E9guRHWe0qn/EiX6HwEZl7UdmYzfQxPpGdTlEwF7NqS07zcZuFsplTGIdQp71Lwi9pUM8lCuPKR
8JTwhxKA5xXyTyzTYG0b5WckYxaSmTwYucEbm7dWeGE4FEZYTHdjj10daQIJV3+yvOQX5GSt4VSf
OSvwCZFX5osnBUOn4d+RWq3e/XSXdjpWBd5vkC1cwWMIhnKEbSfJ4+2SjFUzQkWGojSdtwDMPq0i
LzhD+TK1ngi7LD62kqdqV2W4avEHxsIydo7u0k6loE1FknNACeNNtoD5jwTV+JH0lITW8lKcWf1p
rCiNhqhU+CDgNXLDd67yRqCak28q7vnOL/zR5Q+Dkz1mTvaJnQ1mqUr+v6paLbmgaZWMfQyXjzIy
tSGrWYb1UjQo55IG0bLIJVQjyW1y7S1+dSJN0jMzt8nwYwblUspo6ZQ0gzJq5HfdjwGxn8jUh3G/
GJQHwShGAmoL6NNDn/wxdUjudHybwOecHFmtAqxgxaCcSC2BnxYj0ChnvhA828zOrhJADFRb8sBL
aCbHwSss5tOMdeCoUKWopZ7jSfK6dbo7IceEgm43hZnjgUaqW5JVIkvbI4MpfxlB+cg4fvvSBbot
OwIyQK7wkM4jpSFbgE1LXMPKEJ9JXmUmPh7f6KDs/QRuu/f3hbNkk/tjdR4EuUsSMcXukr7+3hv8
HhWCjjlKufk2MkRNEUBCaICB9Xcxc6prIITAQ18XFCuSGiufL3L+uVSv0fCwr9G2Ca1kUUd8ytWg
A8wLcnlHkrYkLxXkTa0clBPBVXVT1MIxVezsSyVH7Y+4aCWUOvV8kk3dNEOortvF/EVVnFl7mhd7
XwpTN+rE61FXCR0RM4BFUrUSV7rkuP5aWwGlBe/rVnJXWKw+pe3oeqUc5QIyrgfMNA+pEYoYgo1G
HbRHHaTH4UsMNo3yoFi8rxySC4krCgDfVIznJ2txKadgNMuYKCHkL9phDg8isgZIZ/LV0/7qbrrT
lZqUF8h4DpCCHa5BYTrpPfoKFmcJWDxL+0LAivz7SdAlNS9b0nUel605RwkmVUtzbBiqbF5zv1QB
ks/vUhoURYRSh5ReC9FRlZ1klYXBuT2kupJBLo6V6xj1eVHrBLtCUNw5U7LDWwOlip528uBiFiQ2
L6KVPMqHGGI2t8kEeQ0KaosNeU76Ql46khOlJqu3fd9jAUj7d+2KMCzqlLT4lsu5ml+F1ouaJ65/
yQom/gFLMcp3DHy+NPwIxbIDyZflL8EzwVUnqWU5N1mtodstxKt1pHwI8vVzmw0Qxx81t/8ufOGs
4iReFXQKiWZTm2Vnsgb2WUZPORCFa1tjUbCYSvhZLO844WGZGfX37ffVSi3KSahR3E9LD7XAZ3wn
4ArVPya8WfmkiyE55q/g1r1nsURvOybQREtIZKgCTSveyr3eV0uCiX0N10qCzLV2GCQ3i5iMLZuV
XOOXJLpXTxjUMFrKFJ3D8Wg1w4XLME+VuWN3X+peqlxDRJglqw6xpZ7Eq4Q2WFbQQE8Z5pKPU1Gk
UC8SpNOct0e5SSxFzmwBPZj//753LYoyykES2imYY2BK8JqjSV+GSDl1PW/9NymUHUp13PMJuqps
ZQY2wKmPHvuOEc1ted61IpQZtvkyzikRUbXnSHyY/gaqav196pLS1LIe2h7fr4v2oY/R4dfIjKPE
UIHO4EdKqOp5iL2Q1OLYpMMBvN3O/kYwLIvO0nNyMYWGTLTo7voHfvLAvDmwWPk2b6jVWtEZeT2Q
KiWXoQi5oWTr/5H2ZUty47q2X6QIjZT0KimVQw1Zs91+UZSr25rnWV9/F8tnd8m0dmLfckS7Xyoi
IZAgAILAWukuZe5PoDfDLQvH9syny2pt+ta1RCFG9XWpZNoScokYQnkffZyucpffpBV32ld7iZK4
FafWEvlmrqKw1WSymcxYyckvvhbIz3Jg3KY38hH4y3vphpNz8HlL6spEbaDgGrqiVvLBwNKqLcAT
InCpZKHPliuj8C8vKWWMgmOYKxsUnyMELfr1oJw+hTu5Xj/BJeiq2aR6j99vzGJXgzEyicZ9pZGz
t6QxCo5Bm/uwaxgE6XuU4cd9uQcO/w1/huOlv+qGet2ldkhwFINWgq28i4CKkjyH4y5XvVC5mrXn
y9uz2fS8Wj+x8l5b5qQNCeyPV/mHY3yqDrytgR7wIvT5rcae9XliB1g/Kz7Ecu9kNtAbl8Jl40Q4
J+oUiyX1CCPMxazjFDfevFN3PUYagyfOTwRsSM/E7THaX15FwsjFqroxtKFlZljEMvSt9ty13y7/
/mZjzXqXBC/BsmhuKiCYvxelTMVRzuxkoEUPtJ5/6+EOOCRH4Mr40hVVgKZ2TfATRh0mwcAF6+lj
rxxasCsvzUttPxEKUisouIkMQLtKW2EFg2/jzvT5VDYg0fYWLiNgCPjko+t6RQW/YQdlHS48thjx
QwCyZQrUiFJIcBdBHehZy809VAtH73I3sz7TwY/ZYLwMMsVWVHFeIQwbJSmnmmPkPU7GfhpeaaZB
/pliXWQtQzC8IgjiTOeU88lRix1OAIrTe0rd7EcDeNcjbgQvqBnsba/THLIddjs2figoGJ/WL6E8
SxWsvnGKo/nYHAs//FYdqi86KMUd3W/PMSJjeqaqQf/Fg3xIFswRVBvhkOuQHB1n1/7KUFGMPC6W
N3sCoYMOyJu9NOuVFgwy7cHUrpkQCTA7ngUkeORdHnofrTSAkKHO9WaZey1OsM8iB/CmFGBjjTNo
vjlMhquiH0DZ6VfkuO32WfhYTSGUjV3Rpbn0bkTsZgQvZ4sWWnUEla29B7rjI72a3DIumK04cDDj
wio1GddOCg9TgWbhvDuoRkzcR4jTISKY1mE72QOnpluCGznyNZ25RnyfLI0/ZLfW8HbZSW4uo6Jp
zAQolM3EolCqVUNi1FBKU7K/q1E9B6VMBLLNdVuJEGpCcxaDmqAHvHKOUe/8S9SjQGj5l9XYDCkr
GWKOXfVGmttQw1T/qezD3NpOV7/FDXMuy6F0EVxXP9idbM3QpQ3vFYzq9g82xQdG7YjgoCS7KtOM
I2AXSAmX7CDZL5d12D6mq8USHFFel7EW9Fis8BVNGIDYDvfRq4wXbgmJDCFrq44FwIJ/7UvwQNYk
s2WQIavzF7Re4TXharnloC+lbz1QLR/bLnYlTXBA5ZSrOoIwLj5v1r515JvwxF9rZj96QAsGkFGo
V1nKHgQvJGcma8IMYNdWrGIic59aqRMkhHFTGyZCapiZXuo9P6T9id9ZFQezwLfaPjmoB6rESS3h
+7es7o6SYiat3EEW+iBGTDiFp3gf3/BJkeGl2FVu5k53hI1shuSPXXuPYiuRhRkmP/OB0bX2deuU
rzkeFGNXyzz1rX6fkcnc4BVErX/mmd6vZ2vBCvogkgRHDXd0t1FSB6hrTtEXhNMg11TwGmM9o807
hhwz9QM8/vLO/ZvmMN2r5xTpzsQc+nVtO70HRLqsGYyBvVUwzWlK5ahHTQXvl8Fe+6rPO84vCcL3
Jx2viODmq3Icw9S3PbIne9sb/ytaLBYVjWRWKsfjUzHcwqvy2vf0PfdoGodP10gQWdxTKcHmmATy
1v9oLBaQlGKxtGYALzKwUkswup+nwbHu0cK815EfAIkDLT3WtfXI+wRr3/ghx442Y4CA37U/w9i9
/hYh6I2W3eSjhG9JynOm7kr1uqIgCrYDxYe6QsyL5CGwWQER43KOo9MYEueS2kXBajspKWPGd1GS
fFm/bYbZmWo/aizieGz70A89hIAHxtK0GQzoMSeRk9svi3yO45nIqjafAtYbIgQ9a6miHmgb/DL4
E2ojO4PHHe+/Ax7z068If6R72S7vrAxSDH6ylIZWCJkSgF+Oi9c6Juo7t/nXblc9BFepT3lvaimF
+NdVbbJYMjeJ4bkPf5RG5AwU0Su5koJjCcJRb200/6JusODFWX/NfAnVTOOe0/6qmCPM/qHC7HZF
6WMlxYpSkidzDKJhfrMIMBMggZi+cJIHGpWLWEGxotSVshzmfAUXFbCzV0l7LU1UM8J2TvSvwYul
pGxe+hCYe5ARej9vZc2XwM9e2mvZo1HvKY0EN6FpVVF3CaS10nWKeeHme6/82QkWmzMVGxwFKUOo
KZLpEADZP5QKv0zJZHIzUVBlVbMB08swhvJrXdtQWIGeZagS3AR784qPTGXoSjO+YUzD5d0wPxsm
P9PECJq4f8UKpyoNg6k3aoitg+k5DA2/j3Iixdv05SsRwpkapDxWKgtmV883gXqdlA+Xc6xNI9BM
Hew9sm2hn+3XlYuLOFkG4Ih4vXqSh0OmnlpGvBBRIoRVsotWr8cMRmD0tTOnt8vwrDACqnlzmVZq
CMsUhPrQLiZCUjADnE/9W/1U0fVDgOhnYlDOBVEFmOQZz9917jDzn8sbsTkKA8v9z06IDibRs2zR
C6jAUic7hgfTdmQ3PWTn4RA+83GYAQOO7nj905SpJxpiAUXXU5oFYkQN6QUw0bsy2kcsJuxgu+i0
0lBwOK1ZWN0gwdZ4+1jhKVeSa+zkN966ELjkRAFhdqLvyauAN8pBo+y6OMo7kN2f+QSV7umOeeow
01N50c3lPaRE8r+vrg1qZGSybcJIBk33p0oCoc54NIOOSlk248RqIYWUJWw7o1Y0LKR04ND/w1X2
Dg/+v027UkoJHqJRJbz3811DL/9VVknPuv0mBVRrIWkcgpcYlXyJpBbb1QOqO49dFTc96ZU3VNZ/
yZ97aVitoOAvWBNZQz5C2hTBHKxDo5+lrgcZBdURS5wrsRWcFS3L6gWCjHa+1gfrIQfy32Wr2+zz
W3kOsQPc6AJZbgPsEIAc3ptZ9Lv0xjad5bbbMV8/RDujckrZoVr9CMsQO8ELVvXNEEG3NBrdOjqE
Fi4CGdEisV3j+NgqsRt0QodEmfEIFb8As2iXPFrXnNugB9YIlU1Sm8X/vjq/9bAY8VDj/Bphv8vA
djSYDRGoNll715sl+AhOpDfPCtSRT8O15NTfIuAe5CBD6QBEyvz5LnjkxMTqof9ieMX1i0b1R1JK
Cs5jxMCMlNQ8HC9vsezPFA4TdZLFHvBUrSrQjUIAb6TgONzTobkaXHvPu7HrL5eNn3/tb7X3lXUI
bqNsy5T1C7bM1CInq44qu1bT5y4lrryUqQv+IgmkMstC6DTIdwCscJbuYdFG4iBf1gVEMr+a38gS
OR4rnKdKt3YqXFEyNr6ueklBJH3EFqlicX8s6kKfOelDEprAObPtx0BPwMlT7bs2daPkK2aP3Hbo
vtZT9SZ1M9iWQyJWEl4LKe6v2jJbGVSM//KDMD/MbvrKZ0nCk+XVnuybyIFuOQYOFaK3S27/Ggzg
Bn4V27GiUZYeqrPK5U3s9U3uFocldHTH3jO/cYvn+vtlGyVVFfzKVE4ZQB1x5q0b3mSuK/vuqBzA
cQNgsOa2xCMf2jqAkEH4GnKbBV+T4pGMNdx18gbwyNWugsTJrniRvdvXCjkZsdn6/eHbVFlwLVIf
sbLpsKW8ssiJE4on+QaKPthu9Kq4HaDA+8P4fdrxnaUugZePqCoLeUocROqS8pAu5/8o3dEsSjch
WyMoIYK7yUcWYWgb1sMhpLVrwG8ewWRSfQ/88S28xm0Tvcxd/EfORxUBuqVkbBcrgFA9eJTZXVO9
qKBgumyjfHX+ux9VxZeEvs/NJlewep3auQvw4sP9HCdOgHKwmRPngfBz4ktCJ+dN2XE/J6uoOFe+
aQRuWnuG/fBnOqm/HvWii9U0ifhmjbPbY4ArGiNP1cqHcWKhU2rm4bK8zciq66qtaAYmV8RXA33q
c00y0VZiGrFTKoObhwOV+m/u00qG6EoUCzTONmTo+zlzONYbytgYhmN/vbHH+tgfc88ewZZIITVs
IlRpK8GCLwFbqGboIRazP2WAwOdSMfgHNgMwP+Eal+9Nt75ufUxWnjmgy3joTVchDsJ2Lrj6CMHB
lN2YdZMFh9YuN0p7U4LEJ/lqDwt6XnZ2fKUFWBJ0/vVUrOITEL+djpVcwbfMGmtZwlu3OU6EDoqt
8KTc8lHxuHA+5cdWsgQXU4ah/tNpL+HrYtww+8boCVZ7ylCFbEaeljFiFjciBFl7byZE4Nn0kh8q
vMeJVR6t6fasyR2Pd2PgBx0ouiVUNKzQv3zeKDHC3AqeIWor5rtid6cmOefKXUK10hMr9Z7NrzSR
kmJs2gJWP2KgVr1eJqomQpzn92O3EpCgk8+cFOiwnCdf3uXoINTAd1SPKPhoaALmsRJvqzc2QWhB
rZ3gR9DJlXVJALldmbtl+GPS/lrU3vuzDRJ8xlAk6bhwhzj2sW9n+l9muLj6lO//TIzgFdKWYZSj
gZgy+hoZN1bzpJtEaZ5aLsEBmIENkjjeMZgptR+0lhOqza5O0+NlTShzE85+ZaUBGB34rlhIYI5B
QKzUdka4OpnCyY/7ADU4fvscup0UHKziQQXVhha7TXhdDoegR9YPjoB/NDX8M58gzqRUUpTM8gzJ
cXxIxtmxhsiRNCJAEOunCR4hHCZWNTLWT14wM1edM6kmTHo7l/9YwXdoy9WBHZWFLaEOPcwzn9eO
d4DYA0pk7v5ELGL+tJeOKrF4lF7CpcXO50VBRzN3QzeTdJdnf2beIi40hoHQssYd9iiDT1c/VGbr
dhbF9kQcIk1wB30tybM+QQuluWcjAOyz6zmlnpw2k8vV/ojOIBlA5hzwTnbWOkv811TeVuajbBL5
Mj8oFzIC8cXJLqUyQrsqHMIxu0tPzUHbS6dmT417UxsvOAQ8zpT6aPAlM3GdSZ6ShXpg2n6LXi2Y
4BJkDJhK48/cpn0HhcEMtM+e3vvygalAvZkRRiA2S8o2gAcCfiedmvs+fQtxwZCHfy670W0Zpqma
GlrMVPEpZUQe29UtZERS5lho3p2Vu8AmCpObhsYpMzFGCPrM9zablSMA+r7KWIjeHd0AZpmxD/vI
m+ZTXxApwqYyKzmCCQBsYxwG3vantLUjjT4ebR2dEYGBEiIYAQbdTEk30NwVGbnXV/7CEleajpe3
ZXvFeBeOigFBzeIfsVqxWu9bW2F4y5TlJ6VtHN16rcpdJBHXvm1dPsQIHiBojAp0QhDD6thN2eho
SeeVaOK6rA0lRkgJZFaPltHxhoDgbMRPmvrE5u+XRWyHa+NDFWHvkyxPMrBhIB/whgb4eMoh3k+Z
1+04jKshOVQBnP/eb15tJU8wA5YGldFWkIfRWCeT70LzLpK+ZsGXprrSRiLobApjim4qYNNBm7EQ
1KSolqSEt4tI9qkuTnr9TbXOaeqXi8eo18Dt0hQAf0xb0S3FEsFi5cjMMAyrwvbQeYYXVuu+vOUk
KoFX+OlNgN7w7NB+BSzokVepqDvdphtfSRf2EbXcYKiYAZNUnoLwMM+Plw1l0xZXvy/sWxQpkqVM
0K6ajINhxLdtGv+YqpoQs3mAP8SIYLFaoCrGImtwRcvkoL4RTsxVBzcbni6rsynHRlsF4D8UlBEF
R7E0ShsYGtTprO96HHqs3efdaxQS/mhzV1ZiBEfBasaGKIGYKX2e46syIAx8u1yxEiC4iLa2snEZ
FHQlMGdiYGbJruPurq5ubeU1mgsnzq8rdNOWE+WbKM0Eexu0sQl7U0aS2vV34BLyKqklvOx23rBS
TrC5KS9HgIVj9UaX7TW/QZ/CgIbq/K4BbmXm9u5lmyBUEltHp7k1l3SG7QGUXALMTUqk2JtH6EMd
sUc0j5fSyt6PUH+lzcdoOlbSZ4LsSoT6a/wzETI6JceKKcMpDw56D8ay18urRGkh+NQszQFC0kFE
btxHMujdprupotqWudn+FiVWevCtWsXxPDFik6kQYmv9PlPulva2ZdYuVu5Y5P+ZPoInKIvctLsJ
J8hQbb/M1Z1dg/gp04id2QQ31lYqCa5gSFRZD0uoNAEPQnrsjumJHdNDvIuAJlV/5fQ4KWjDkyuw
uHzJXJUoMFLGLTgKTO211hTCuM3qfjDvw5jQb9ssAG/PbM2yLPG9zyg1Yxwm+ANNX/ZxULVOqtvP
sfypCjgS4v/IESw8S/t5aTrIye3HSrpSauJ+T+khmHdqyGg5aBfk3AvaUE52huFeIueiRAjGrSYG
yKtbqKB0ozO0rROO+0H7lLP5WCfBrPvISNOSQY+hzQ+SASS7KNjpE0UXv31QP8QIVp33qpSo2owG
jeat7p81dXaG6KkeLFdJiJ35L+HgQ5ZgwjUeROphhErhvOOUJpHbpC6AAUNQYaOtATxoZLsGtVVC
lAuqwq6GASJL4OPnqRO3Z3vOibhDCRHCnGzUkQF6RKT52uJVIbsbWutU9lTXBLFV4vub2lW8y4Vv
lfQltO6sAONdj9l4HovDZY+6mZToICu2ZVPWdEV8pZq6DOQ9SjzjUZgB5BOcEXiw4a1jdMzeWjvc
fi1kcDrTtXevuwoUDdjwNCZJSEut5y68UywQvAwvhD7yRjTSDZOZlm7riixm9nVnj/3Q2yj4XM+7
CsQxIUDoVSf1KJKW7ZVbSRLsDR2SKRwCJIGQEGw5ey3EUOmCXiR2Fe2oKwMpTTC8IMlNXQLl4/+1
0YBG4Fu8z4/ZIX+kBmS29+nfJRTz+iWR84rJEKWXb1nzlKilk89EuWTzLrvaJ5H7YbD6ti4LCGl3
CSi5+n1+0/vxUwAcqcqlyAL4VogpylqYGIjqCLy3RYALF8bvWjxNxtdteZuMfqDlXquTfK3UCgqB
ababSkkVKJf+KI6JBh6S0uVdu+Hd+NVy2jvMEeUkScBW1rBWUghVzAwkQ+8gFDcKq3rOlifiaFFa
8b+vzi+mM42p1iFAO1snBkqZ90r3c7wfwFCFcifKg1QFglv1pY0TQpaqWhl/4OYQAMOx3ncHA005
wCrcEapxA7gkRwhXc10UQ85NPn4ZQLALphyAOisn3gAUk8Oum0oxRVF0HQN3+vt82mody9IOJKlK
AK/DMdtO9m70lV3zKdxMfSVGWLuwQmiSM3j2JHzoZpCAoE+ykU9R6Msx8YK82a2+liWsX2Jklt5W
kBW+cMYhjo194AwGxXdMWC+38hunMJsPc+6MJ3riftuZrFQVXDHwKVo2qRCvnGVX3sW78qa5Wk72
KfXHK6o3fvMYrIQJnrhKUl03GIT1IPctr+X2aHfEem4eZdiGxXTFYIDY+PWkdWaby8aMSLks8omF
gVexgXDA21p8iBBcYorON7usIYLVL6r0o12+GNXz5VO1becfIgQvmGRFMLMCIuz5rh1MxzLuTPtY
aEcJLRppJTvL/JluVgMTOLBFQ7MtXVi4trMtoEv0uLhFhRMEx8wklm3T1AwFfN+6bBpIMfi6rg6v
UdtRVAUdkpivANM7At/HC2/sbxhXBRQJFfW3NmktTDjCCejFLRPYhF7DnrVwD4ZYp6WWjJIhHN2w
l7q0tSADmbqe7svxyqbaJjYhuw0VuBGKbZuyLPLoyUydWTBAhrpvjvpJfV38GW0z/DbNnPhJapzl
BBhhtAGmFELmVuhfiRap9CLDquwKYIQewIrdQrkLZ2lXm0dD+6stJ6eiioibDaVreYIFMkWrpRi3
a+Rp9ll6GzG+0N/yiWL5b6mBn0/9uP3EnQQFD0tDhRQRRXxI0ftwVMKUIV+rM3fOv4fTl6h5uHyW
tzzSWoZgifWCoY9ehYzS6neFIl+nCgUuummImqYyVHktA+f315MVDjYuCLWJNqG8Pk+W5dtBcGsu
8+6yJpQYIU2qTCmcVXTZeFW8U5PMSeNdb1I1sS3XZ6x04R+x8hIqBptsPeBbAu7fdg/Qc1/36RBP
6SLsyjCwwqxKCw80Mzwqu7bDm9H4RCxaqyL4h0YqkkCusF6F9NqrL61K7MemZa2WSojdEcuWxBjw
+0r0sMTnbD5c3m++BmJqt/7+38L1EEuAHUHW2szfDDPfa8lQOnWSO6ls7y/LInQRb05lWEtq20FW
np0K/Wue3l/+fWK/xbxAi5XOmCPs9xTrTm+96NVTS6HyEevFhMTAAAxUKZvQIbM6x6r+loDpGxtv
Uulf1oWSIxz3xpQLVS0gp4ito1bE3mhIu3yuXansj38mSjjyQV3ZQ19g2QIFt6/gixHsOy32yrwi
PLFKKSWce0OTl2rIIEndD8D/QyvuSb9rPSBqgZ0uf2bH1gPmtQ8KCQDLxV5wm38xFFx5Uz96/jOd
+ZeuPFCRzpkcNviSynhQmhPTbsvuq4Ie7j8TI3gHW0kqPR0hJk4eQ/NqMb4BNNXJc6IiTq2r4CSW
wDBANghjSVXZASqcK8VPnf1FVhixg9QJE72F0aimHEAfuYvdikNod4Yj69/+aNXE1yvDBm1Dq0Od
xPieyoe0wdDJgrBKJKvEqomPWPWgq1nC7X6OdHcwNEcZ33T9zUip1zhi1USw3MLOp7kJcX2e7eU2
k5e9kubHRaYAYyh9BJex5GVqdznE5Mmpa57m0HKY7sYa4S42n38MxATZsPAIZIiFymKeqzgyDUTv
m8lH4PC0g/pcusfBSRrHaT2AeXrpU7Gzj+xZ8qjZ8s3a+Vq84IHtvDEyXDzQfXPdfWWnHK9Oktud
7G8AlPeiHVX82FxVzBnqisWYYonUSCAM1dI8Qq7Sy/UhnrO9VINmVgmBTsl+XLb7zfj4IUocf8UN
AS9PKjSzmm9TdtBb4tmBe5vfYv3q94XkOzeGMWlzqLKMV3lyw4rcGcZXw7yrPoO+hivgfxZNHHa1
wNpm91yTIpXdQLc9Vf4MevFahGDtAPez4oLvS25+NevvJdXlSW2GEBVRE60yeYAKGfumqPtPdd+u
v1+IhSmWZwAb4/vvh8G+TIhkiLBbkcFIlerctGL8vqlep03vFOXJTFVHL6gB+03vttprIcZ1o47Z
cH73yVs8M/6dZJ4xUEUlajOEAKe2Wa3nDWTIUakDYywz9rKqfOqmuNJEiG45CsRBwa8l+fCcGedk
eK4YcQQvK4JOyF/zjrxN9VweIAJWhSNuUz3dlzfDFt+ul1IBGwTD7zM8/efswNhDRTFuUzIEB9xW
Ct4vAx2VdOlumVrHRv9z0lO1bUqKcL5DFlqt1EGTyig9LR59Q1kwhjb6f+JzbZGMZFiWJZ8tiBn7
hzy+S+any79/+RjaMldzlWgOEtKlkd+ndTNw5c7PgsoD6Q86nKhebmrB+JesJMWqHRZ9jQOfl/Y5
ypJdP2ZvakUd9+1q1b+nBA+jv8qRK2nQwgxyJj+60zz09LvycQTRMgNYCFIOfz5E++w4fvlTixCc
QGvOWa5xjxbo2lGNp+OwjNc5+bhMHVHBC4xml3RLDIuYKvs0FIBel4rdZaPYBP/6cP62+ICdy5lh
SQqOULtDHlM54JuqsY4cjivNgasHPrJ9Ofh/5kbt91fUlYm0wE8EqQFWMEpbV9dBVKk3n7khfFjH
e4F4JSIKqyJlvNqmtIOblJJrA2Mo7wKibLFdSNQxOoqXbFlWxYdspZV00474a7nHwREBA31TusET
p6LW3OIUnylCmk0kSGMlUTA/cBbZVachvf5J1Fx4ANhATywfbuTAKx0urOOxIckGts3xQ1HBHCc9
UNuJF7HG9vtUvAQUGvq2g/r398WiDJODKilkPP42zaG3d0n/oyr3LdUoxL/y99TzQ4qQetaaFvWI
TfylsjmCA/Co7ZedTtI2br60rTZJLM+0VpHURgKzkO+R5oLkMLxfOB/8zf+x/u0WkCsO+9gDuAZx
ndx++/gwECZELKPt1VwdoaN8L515+7nkvgU9BhNz73941OO/dmlFud2sDlod5PE8adCUEysunuJw
1tvpQQYXMrgMSQwgcmWFQIZJd20MGLQrf2THecdvfpz3BRzwszcqDueCkg/ZXs7B81vsqUsnZaVi
cCtZiIZ0fvjq+zSfnFiadmaKzvTqy2XXvB1FPwxViG4xn7oz+aucPD23w3HuTolBiCBONBMcSTLo
YZopEGF0x2ICyEREdVhQqyX4jK4Z+xHICLibqy+2eSOHupOiD2sixmI3u25Wp+23Qk0VlQmKDvBN
JxlQHdwGGU529D8gKvNFuWDuvxVr+JvIwFsdZCa7lnmtGYUzJOfGOkQWmLPUwb9sB/8lzfnXEMSi
zQh4ScviAsOX4infgcnj/84YSsue5qrv/w+u6JO9OX2xXlXBj9h1VeeqCvvg4AHSuT1Fe3VfHJFq
nYwH9lQZTnqMbtsjWsfB7kBVkchNFRxLP0RxmplQvJbtYwPms7DL7qREOUTSX00HYG659/q2OzZa
fciYeiTWnd8eLm204GfSOE0sZUQ8ancj1jzz9MSJ94B6vW1AoxJ/J8RtNcStF1twLLqShHqWQJxm
7cf4luVXinETlsBuQ0CfH8PgXosoboJNiOW1UMHJlGOfs5SnEtGxKx3kSlAzAKp75H/n0THy1b+n
k32PN19gNTjtwb57zy/ISRvCT5iCJ7KLwppjXjFMUuNY9Irfxplb2dMxL8MDsdDUvgo+qbQTKQMN
OLfq8IHD5Zs7TlKy8MSJTHSJdEMEoMSNaxxLHi4SYEPyB8Zmh/NC9hARnlwcnUQNJxkwhY7bfNQ7
gTI66EdwLq8bEY9EqElZloKWjXAGuemZ7FtS31ZUHZwSIfibOlIxRG9CC7XcG+1tAUpTeXdZC2qh
BJ9SLc2SmOja92bmj2g8Ll8v/z6VnIuP/GZYdANaXuGtM4chLwc41kG5srwO9HCaG8ZOcsubC/qD
9IdZnyU4ELltVWtosXo/mfBaVwqdwcmc/jrbSR6F4MY9wwXvaAmeoys7OSi4c1aGbFcVhQvujLA8
FMr93BFpyubw/spLWYJ36DMgBQ8LZKn78sBJBfTd8h3cmN7wzraDPPMmOVHdtVQWLdbblUWzGjPG
eiZHzn6jXfG81n7mgHjhI5WzE6YvVtybxFbn2oIws75XtG9p7NkxMb1AKSQCToIwO2uzGcsY4erT
76fDcFrcwAGBqhv61MA4cdDEwntlaoUJ5hvUSIq/O3CdRxQsASVAcBZNNg19aWDFisS41sP8sTRI
OmLCyG3BW8wTJ3rkd/s280Au5Wd+6RbfE94lvDdwb8yPYB44Fy5VYKJ049ayvlJlujUXDLr1QI2w
zhFFNUDdocSa/NgGYzlXUCxFHyiCvp/u37G3H5LOyX5op8BBrnMu/Wg3jM7y92UfuZ1Bm7KiWfiP
iX21RSYB4a4OZy+K8XaVOTb7J1p2id2D7vsQUr0Y/6XE9SFO8IsMuC8xYj6O1iO757eDEeiBllc0
QO40741TsZvxwkVEy+2E5kOo4B7tSsLQQ8oXeDLOZYKRg6V+a22U06SRSFS3jeVDlOAd58zMAp3f
4iYNCPptumvaxr+8Y9tPnfqHDCFnylVTkRsZMtqTfNJ87VC6zIuvmTN7nUtPUWx7w3/FiagzSWoH
XcQvHpL+t9x/y8fHfFaJHdo+2x8yhEJQCVATOHhY4aD+UIBqw7rdrHuNAsAoIicgNkjEnsntMpKq
ENqUcXYnz+xWtrtHYoM280xD1nXbtEx05gneMJM6q+15p0IKYFAgUqW3PPVYrlK3Qjm8R3a7PNjf
Fje6ik7q7BHSN1PqlXS+Ait/VURmbxU9aq11BHROPs3DcFMCFlZ0aPZySTLTbtvjSqDgIIdCUQO1
gbrdmw5UcgQzx75lsMdpF4GHgyIW2tzBlTjBhXSyoc6GCnFy+aPI0NyrESZCbZ/gLswu0+PKhgAO
Ia8cfvYhqmRVkhIjuIpM17VaBpsrhsiskwYxvETyydvIarkEb2EokZ2qvDVtCFU/NuVdk7THyya3
3fvxHxnoVRbeL3V7sMbO4Ct23RzZzYA0u90Phz70IoQzy2sx4qX7HI9ZOyY3n8MtNVbyBffRSuYo
N1y+3vly8ZqCmiUJqaboTT+4EsLP3epcGfJYAvUP5yoLryztS2b44EMi/ODls4SVFFyHabRmXI/Q
BKSS6W3rtG4EJG2HP6INL4C0vqJOEylRcBeDLo1hokHiGLnv23ZVXM29w7GLZEhrfLJV5+IBho6C
v5DqxSpGPgPYeOYbZxVgf0mvwH7a5z76aPzoRE0EbEaX1c4JHmOuhjHueQeojQGHtgZRN9ozrfop
jvfJRL2mUWYieI+5qJsUcQFmYr4ZBmA163MVv10+cJsJzUoh0XWUtmG0IfYs7R6a/HkOXpPonLVU
Q/b2JWUlR/AdC5jGxoCHksZTfNvnqFbGLedl7vYWoLXdy1ptXy0/xInvn/EwhIE8Y+mm3rGv6x2G
bN6ZRwMP01B30j/m3nCHG+puSWyY+PwZNtUiTwEWUzKPsnQASvdg7i5rRokQXEcIAKxUqrCOUXCK
x10934VUxYGw8fdjvvJOkta07RTjUJWhfG0BsY2l820Uxt4AenVdpsbiKdN4f4ldyTOaHORbCeSx
e8XPD9PB2JlA2uxc+X/g2t1E/F85+PdrxUqa0ncWq7h2deOEr3wcRndrQPbabn7d3wwH9li88Gmi
2As9bZfiHY8yTsJpvdvu6gsA9GnatgHbTKNj3R66gYihpPELfiNuAcLWcQHobVZ8zUtQ+wXE+RW7
K9/UN+mU7WJfovWiYvf7i8dKMXTUMIxJw/zlE8Rea1d8RJXDEkc/up3sh27pg3UM0+CcYaZ3KU7s
7e7v1aEXfIwpDdJk89itgi9138WO5ESQn7vzWTtEeC9Nbwa39zip+HxInPbNchQ3wx7Tbyzbrzsf
3/L+BrNaiwqEPVr7niuBUFVy0isOCm34fLK1gnkXO+YETrZTv6Mt+LKHII6v2D1bsjYsjQwewrK/
dIpjmb6EBhrMgert42VJfD1/qxWudBR8kWZkbZnx2PH/N2Xz7qwvyREyGXRnpIs8Qw5Pb3sU2xVE
ePVAoyFSGYwqZDBAJF/iBbOsnn2Y/PyBD1gjYuwB9O5hXoB8HqG2ijv7lZFkVVZErQxxk6JErml2
u64zweFa6rt4sR8wxP6ZPv7VjgnpS19aI6BysZLtEh/myrgputyPC3kXGdPhsnFsN9CsZAleiDWg
WYh6eCH5xLsHpPO800A+IAHcC+WFxo1OCzUNQXk+VchmOpslUs3vW7PhlC+cMz694S9fZQJ64Wmn
gtYU/75TcX+7FrXSVfA8qZlFdtIgqLQ7aIk7S+YHXvRdf7+hq4fxIFVkjkOEEbGYInWTMdi8NFDG
pjuyM8494UmI8y3i91Zhabcpn2Hhj1w/B+X/lyk66tSJhRRbL6K4X6DJ6P4/0q6rR26c2f4iAcoS
XxU7TejJ4xfBUTln/fp7OIvPLdNyc693n7wYoEtFFg+LFU4VqDRBasWNn6sdRefCHb/wfHhqBFfg
RGHgxCRpV+fUS5Mn6YdcYo5wmIJcKje8JI7us6p1Y8xb/49rySCL3seKaspYS6V9k4vnLDgY3T4J
3+chQj3lPjQMjgvMMw8GW9TREJNwgsCpRr2ashyGTucdcfoYvraSDJyYddzN2T8bh9WEgz0dix3x
S6fwa46sbb8XdFlgfEFvKtt6lxVFIMQ0E2pOdyo5kS6zWl5JBk8Gc58ttPeuoxVIndDsMC3zXuym
g1ZlvHO1KUdH/7phiARlMgwyojWswNQiVElWqIhTPL06l+Weg748GQwSLggxTGMADjMEDmfMBy8e
Ma3w/bv8Znqx1+4K+8dfJTdWWjEYCEaGMdZo9SxKZtTipPIaYTdfqj9/X2IjQ+2imi0YL9HqVjd2
mu3b4llovswjp4D++sJJbIG7WnV9LJQQI5rOgsbkPvDnPuagAU8XxtJqhSjC0kLIRIhttl9n8n0u
WmfueMnjTQhfLRqDdWo8R0oYf9QBR09w1D7Tp878XiF9XMARfQf24ZmFakW/SFzepKVNCFoJZzDP
UNpYbAVoWWSipUsx5tdw/JntzQK9IdE13UQH/q8OlEmMMlZjEAWO1ddueZjNz/34cv0kbd4W+kUE
o8SStZ2EjgSAwgKSfvHbIglumM7PKiqTqnF+UpbGuS5x2zguEqnSK68wr0nZqSY47wIl8OYQ5G0t
EpNlYUch547g6Ua/ZCUJmXBRnCmfYwHXUxJ6S05FK486a0wqO5HjfcP10Khl/3ZlrJaTwb4+QAep
nkHkaNPsOzVH9b5yx1OH4iuRkxrfNsDLSjIgOKS5EEwSQDAL9hXBIFVOfSLP/BjIC4gYNOgVAFak
AbpUDDvFBJpQ4b3otl3py6KxLO2KomQ4Pli0wav2Eh7ViOSif97WrdGZTyVincq36za4qRmSfzhW
imj8NpIuB/uhFNNOvjG2YzhlC3qKeVfUpimsZDAgOJNYBGU7ZHSe5Mlu7Vev8lO+Bz2un9kBL3O7
aQsraQxU9AEKW2YN0uYp3fUF7SjikffzFo1+wuo4ydOs9SIN64vgoG/mxBKk86C/Xt8Znh4MOuhZ
28hDQletTBzQLbp53LvXRWw/Z1ZrxeBCkJNenOm7NDnpB9WtbcyT2kWO8aCcQbB3qh/DO+7bjacX
AwyFVFRgs4ZX3kiG07a1E5s8YOXtDwMHiaE3vUmb/BAaPvaL/Jr35s2/mKzMU4WBhWXopkQMcO/J
vuSNvoy8RLcjn1uHvkCb78TJOTaxXe952TA23J1JpjFWNTUKp5AtCQ0Joovij8/5A638jJ9D3/AD
a/BlL9s1s0WLIyjlAb8ucvsFvvoSJn+mzEY497TFcfICf9m3z6ajuY2BeY6SLRxyUAyZLkKAIucm
o9bx27WyEstgSRrklRZEsJ5O/VZGT1r+rVk+zdWuiznuAMeG2OC4ohdaJZjY22g86rOfCp9UXmUL
x3zYeHidl4Zu0rAaimS9aFkwxMLwOSd8syp5tV4Misix0JQpbW5euoMgf01lrynelzJ2JvFeNW/C
+TUdeM+e7Xf+SigDK2KS1WGoYe36xjLuaHQmf05HO44tjDf08DB5zAYOlPG2i0GVoc/FUdPg/xbN
rgjoUysLOfcYb7sYVClA8zG1BCIIGdxEBj3TyGO9/cPKgbxV0kVV03QWUdosMFTKJCE9IrRt67a0
C96Vm8FV7OU5dHiUBNsq/RTHtl1UDYowzATiFuLPwY+AO99ye1suAhiUMDCYHYMtYH5meCbxXd8f
xvSJY+L0Qv8dEi4yGEgwBjNrZxqBpxPnEVXywska31uHznMuUqSWCEciTynGwxDlmKgNFSgqSB1p
Nxihjtf3+bpa9Ixc04pu3crHWIp+MMUUW5MEnWW0jSVUjT2hJAhcC9clbefljMsCUn1Xogq5mkaB
kr60boUFRDD8JkYChY5Vrb5ziwfodvyumEEUhEVMvH+Zk1qLAkZ4JtRXjy3FK5xgtKsjip5QXT18
Kvzy9bp2200wGEDyP3nMsY0ruaqFDPLGc/oieeFOBzeebmcociKLpbk9DKUDsWr9DUOIbV6zJ/31
a9oyB3qaoiXrKMV8NjdWVb6ltWjX5E42D1Xqxh3P+d02zZ/Ksg+IXDGVrC+AUSLqdZu0tkj4Vmic
yMl2Y89lSVn2R3nUijFZICU7VShEHo6aW+81zJ+IuZVi2wh1UYg93HmTd7KJh7+idkcjbNy5/Cuy
hpU2zHGWSG+mVUSvjvgU6xj09GWaOdcwb1uYw6yASTPMdFhB1I37LqoducU404Lsrts6b7GYgzwE
oPHt8KRzDCM/C1N2rEyF43/9ASwuG8Lc7XNehIURYEPocOsJXMGm0x1i9N9IrriTeNH07XaM1eaw
aJF3bdxnUEmzKNFXZEuv3VF3gsfy9JE02CW26pMdN9Gz7Tdd1GRQI5UbdOC02DElVt1sUF3SjbZS
dI6cNN5UHQIQxho1HpglTzTPVhjEUMclNZUezlMs3AvEA3eIYnLCGX9w3n9qp1HtV4jf1C2GQAnY
xKy0ApCC0obER5qwbjFzQ8bMDQqJ/DTodnzjspsa4w6omIeTyjVWVfWrvQoMxhRHj7h0NHruEYAH
b5DfHxyqi6YMfoCeLZJnAk2l3urdeKe9DjvxXjnTyv/MDSPuHOHtJPZKRwZOMsHMF5kivopx8x8F
J67mY3AYmi+vn3Zq+leuFo0BlRHcX7rS4GikwUkOW5doTtjdmmlkqbxeZg6waAyw5JrUG21H8QvT
P6RzpTxeV4X3+wyohBgoOJb02pqam7J/KnnluTzU0hgYqYSwHRZMwXRKXIt7yvSV29kxPX0UAHHT
/du+28XoWPCI4kntP6QV5mtIenfs4tyK5fpIosC7vnTcs8zgRaKMYZVTYUuGiVC0BbT1g2/5m2qp
XyV0F8vH0Gu4KvIOFsv2kA4a6YUSJkEe688t+vfLZzqMVQFlAK6CxpcS97qiHFxkE4Oohwt7lWJW
DVZrMAiAWrSwat5AEM7WsbQPpTGqzSRgNcf0cVlSVFadpWwvRiPP6eZcMCzHg1KSaYmo10EfyHQe
CIjn/OWGX6HEOVs6AxNFRcxBpU5BIsZnKboVJe4sEJ4IBh6WRM+XJIEI2phm7BYrcFSwb9LmNPQW
2qEjcIyeA3063cXV/RWXYSH39HYetOZJ0zEHGC1W8yC5hVqd4C3+R9Nj0MOMx1HA0FNcl9W5GL00
Si0j/nbdvHlONUvmUKfqgOp+LOIyEoyWANWaS+ZPhnJqjV2eJlanYt6pXFuzsPBskXe0GAiZxglZ
akoiJKIa0xnhZXWRFd2Bcud5fBtePlgKdj3HWd3uYbtclGzwoZdnSSgbrGrrSp5u17e0oSG5o5W7
mB0ro4ywsoW9cT+9h95f5bBXshlHRFKyqMtHyEaVRlu/jbzSWt6Fw5I+SFNvlClVLjnRMuhllx1p
s5Vmpyg3/atC05U2jMuhN9GCijYIS+e7npxynWOb2wWfKwEMhrSpHhe5AAHUCw9SdCjlL92pArF8
bkeRLdiTjeE16FSy2j0U9GYubQsHYgwGYsolnNqccoUZ5r6RPxvp1+vHj4P7BoMoEiqgtJK+0IwI
N1i+q/v30jRdU+IxqnAtgwETQUvCckipZezpwK7eD/bxiY5Oyj2+ZfC8UZaYYU6JXvVUWnhLCSHS
m+Ug+KjJc3ljmjYhGf2ghqKBll9hOzQIvKEWXOzwB5SHJRetziysLH2kg6Y74fv1zdrCK3TJmbqB
lzPqcxh7N5JZkMJCQ040uSm1W1n9rsS81p3NfVoLYWze6HLU4JvqCAdndGnWckys0evBKS25KGnk
vnS3LHwtj7HwCvw3UjxCnugvSJjPN6Fr5OjiwaDSfeFiqGR/5PV4bxn9WiRj9IlgJClqeUaMB/sU
xKo9qd1BqsS/eW2uxTAWXw9RpqCqZ3TQKwxuFExqUDGnLvxEyXYx+vdJssHSzaXU2DISENPJ4JFW
RWS3GSOp4l5ql2LB/pWDpYmYlENiy+g5YdrNA7YWw5iJDhKmQKNigvKEVNH0Zmh7lTy0gqOKxyze
TSavcZ6nGGMoI5iGgqWaIbE9KeO9VIRWIXPqiXgyGMtIzVkwghYy4v5zN76UzT5Qeff/lvWtV44x
i1wOFAlVhbC+s4yu7ugbWCF2qqPeLQ+6JdmlI+4K1eLGn3li2ceZoQ39AsJH4O9wWjxaZUFJAVCU
5fQeqMdQJGW8827oTe9urSzjYlVzsERSBakqhvYWTn2DwVdPdMhW5XcCx5/jaMgGgdO4LUjYUZP8
XiZ7FehVfTKqz/9/DF4pxMaA60UBoUwDCzEDsDiB7ccUkXuZePlejiGqTPxGLjpD6nOIqZQXTCK2
JPHONHhnmCeEgQqlHOK66CBEPvdufYsZebb+TX9CGZjf+NmN4Yxc6OWJZGBjyRKlRZ0K9mjZDeNL
IBy4w8K2LpT1DtFPWD2SInGqh4KawRD4oSphAMts/4UNaERRRN1Q5d8G4kSKXKDNKh6dgqRWNX0X
m9me4sr5b1IYLJrAxRAGuBoRNPeW7nvaOmb/7bqIzaXSdVmUdepPsK002jwIIVGFwanTb1J5O4JI
9bqAzXAJWUlg7Jg0el3XVAL1oNMd2iIdw75HXtet/MTmXeybzstaHGPReSoD48oQe+8l90h2gfFE
dzCEh3ZUh87CSQhtGvNKObq8K0tLlUKb5QjSkn4/ls+peJJijgjeDjHGbGDErRgZECEYn0h5b4Tc
gkW6JGw4db1kjJkti9ZW/QAzi3/0LvgUMVg9pSULuiU6uTMfebn3TZReLRpz/ZmSiibjEBrVy17N
H7sxtxRw4rkcw9vcG/jJyO/qBFwtrBi1UnXdqKklNKd4lzkE7sLxRNPjgVU+Cs6Rlx7fbImjU7JM
WQX+/FbCH0ojSZagHfGwpwRtiVeWnj7aqD1R7ymxs4K+vMl0h8GVNDv5zrtr6QX+20auxDNHrSXZ
0stItDmt6GcoptX8gNyU427Id2bLMcvtc70Sxhw0XSv0GbGEf+717nHZmQ7GQ92gpQUR/+C245kp
3a5ryjFHTQJZUltSeTUaniVVsbrQl7v3oZ6tOuA5Epv1geudZE5dMARtoCsf2g17+UwzcDR2LgrW
iHZrP3Nr4V9E9/6wqLopmZhfTAyZcZYmxYiitB4xwcdOP2OAnVP6emUhU4R2yuxG5B7Fbe/M/CmQ
bbHqZ9AoRloPAKudbCQWyY+Lcurmk5LjkMCA551R3k4Jx8umevy+mRexTBSK9JjmWRgDNZ5w9w+d
R7sXuawhmxCw0o45EAk6KqNkxnKq4s0yP4yZ1y8PHJjZCmdjjOb/tox9bZF0wqTLBjKS/XRSdjp4
3FVPRfsJ73TzlGEOQF2Zeh4jIIsxY+cg+DGXd6nMe/tvQvNKGcbsMTLTzBsQPzpt2VqC3uPpCFqN
4igqnDfQ5q22EsTcOdUYENPMISjtvpbKN4PLZsjThEH/qTE6bRxgYUVvo0bUqm31fvTEO3nfI+eq
HglYz4nDi3Hx9oh5Yk1dkGSjCKlNe1CSuyy4D3nlUX+ApovBMRihjxlZIhlLN2X2J1Qa+uGh+qI7
k62/YUwJuvm5ZHKbDsJls9hnVTfOmOyeQKJmhbfIdYClOHS1B5rcnW5CblB3G+l/Ksg+sNSM6LVG
sIj5+GyWD5JwbsSHbERypZsszumlQHMFiNhXVlYjfyJVUC18Gd3qPj0YblyCXk1EKYDKLQ/dvqAv
mjF3ZkbmuGolaDbaiLd6xX1rFwj7V8f2nTbvUrbL9tikFnEMXiiKc+BUFj0EVQ/kCIpiblzqUSrk
xEOUrU+spLYBkOga5pc98HaSgRNh0YVyKSFUUb7PyrEvDma005rYDgJeKoenHwMoLfzAIDaxtIOe
WKrwfRq/cEyFdwoYRGkDKR+CmUrAaNn2o3M+t1Un3FO+ePkLr35us2RkdbGoDJbIpRYrCvUFaGIK
DI7oGTbc3G89MAOA+jKqLR69BFckAy1NueihGkIkpZP5h/c394GYnvhVcnMvePiPdxpbjhOHZqjM
Mta0FgsLE6iN5jXQMt4hl68fcrb4JpZVPSsMODn0CYpmMxw6wR7sGWWeyZn3uuFcARr9mNWTsEeJ
fieYEDahKSHcB9PtzJtVuP3IvQAymwYYNWnWNCrDeDQsEW5isFefVKveZ27/ytsjnlPKltuodSMR
DOWF4X+tTbDkIUrkR68LCtr7gT5puAFs3hXHVt20Kcg3Kf/0B04OT0sKLiVip/v+RBuvtReaSuR1
0nHVZBCkyYskE+jdney7fYZEBJrQPJCKvlDPdPzLZSWYuwLuOtP8rUc6XJZCFrqG+sDFE0rCHHDA
oXibMnsJ94nPO9ybALkSx8CJaqqxpCUQF3RfwXiUzy9/g48rAQx4aHpkLoMBAekLbORMWWmSH3jp
oqCusscvPH02z9lPcb81S4dmXcu5hrf20pj2LP5opmdN8jg6bboHKyHMO0WbZlMVcuhEmamlE6VB
p6Fy6vVwI1ebzsFKFgMcXUxINGQfssideZAszOjIz7GfnxZffKN8IihwQ6WTS951l6PndeOQWCa9
ICgFUa8gW7mr9q2VH9AQh7jZZA+fE+vfJO63IWylLeOPqP0UZd3yESqhlVuZU4nW18mmcef+lcdR
vfncXAlj/BC1qPM5LKEefW4WXrdDiY7b+bxMsLzpIqzkMBAyGKOpidPHFgp38k2KCJqbHugcG+op
jF+pp2Ba00O+pywjma3tK5/H/bFZFkdWH8H4KRoxEkM18RHJPn8gJ9VvP1OG5PA5PKGeBQCO6TKx
w1viD+KZ3zzplVgGXwaSqG1O4YyS4RROn6HHIXWjxwhlyv9MNgGfoOk0bvKA2NdBsqWzidb83Km+
V+fxyF0GnkkzcESUgGQzjcWNNrkT3tJD95ra/ZuEbovExVhkUERwDhHd3SsrwLYodok+t8o/EbH+
hXaTRJ6pWMRWwe0quSWKHKKb4uZvCnpW2/0R4Vn5G6RdliigsNHOz73pTxmnw5yDsx8HefX7sl5P
Zi9iHZPAF4S3oQQj38P1leOdm4+reSUDE3dTMaRXB20nBY3mV4z0oEYUn/X7waaF2QYmedDEwT9R
VDoNimcwvN1jAGlMNW1uZYSLlfhhQu85gRsgvMi8MQ7bEbfLOfnwfVa6LolGhCpBZFG7W/CUpvmQ
7Gj4tCdc219f122XZiWLwSMNI6bVIIYs5W5Ev6xxnI7JFxVlFZlbokiFy0+3feYUHTMgJVlXdQZn
J4lkdSpA3qS7Znsnj5F1XaNtY7wIYBRCOUU+dzMEoOBAC09NHlrhzHkq85Rg8DNNU0MhEgw+qB5y
YyclX6/r8Ier76IEg5R6PYDFT4QSo03roKgNBPtm90Ei+8oz6+0yDXKRxuAgnFqtCWuo0zjorDiG
B3lf7ksnvuNJ4uwNW9XYJqZiBB0EKXCWtb0ufxMEDlBsn9GfuhiMO6YYRE06HSKmuPQIqIuWXPfq
GWFrOXSu79Jm6OKybGwZYzm2Zjdo2KQKcx7FerJL47npP0XTZ6G9uy7qD5BwUYsJC5X6OIAtGbLQ
ZHMo7otH9b5zVS98ExzebcHbJAbliiHVh6DCCg7zLZq7B/KIbjyOOtve1kUd+g0rhCvGPpAX6tqh
v7Fxxhdq4M0rnXMHYnUJl6Fm53vJ1neRq6POiyeet3MMRixzLmQkg3jzZj7rmCM4o+Wm8ko/9Ksf
KljqftCysmSyeC9/mSeZQQ7QAS7C0GMfi5Pi5W6wBzunP3m0/FA9JHvlgwIEREHh6Z/Qw3AYXDRC
ytbwrL3z3hO8nWZQRpSjoM9l+jEG2k01A9Orj7Gcco4J70Qy6JItWi9MMxZbkBxTexKN55LsSl6S
hQPJv82iIlJfExVSytJVzTtpOF832Y210kQkihUVYUKMIGA2LiKKqFZzBlxpX7XEnsOTXPDuYrre
jHf4iwxmP5YuiZs0h4zlrndle8Ywit4373sBg45GL6aFxF7n66EVP/IiOBubhL560OOLMtJUv1Wo
Cl3WlQp1zaXyfYlOqRzZTXxoYk5Sbyv9/Ysc9uT1OlHDAi6U6MuH/jPmONxhklPlUR8ntSW0eWBw
6GSbx3/ByrEBOr/IZrZQ0GddbKj7NtrCR9nqsqMTB+f34Rjs+hONmAqOcl98Grk0lVtF4r/IZrdW
n1EMNGJ9OwfxxReMjn5XdtOrNaEwvEY+cHEHPz0J/kdnYWFft92tRtFfpDNHUNW7vFVCaG6EbvsC
4gTLfKczkog9Im/clxatKDQxF9nmVRRu4N1aMvvgSRe560W634nw2agfA/kgd3dFiRcPv3h8AwJ+
kcVc/UFdyvK0YI0x729/1z1GIF2e7PrU3NK6RZXjaGxLAxqgbgSz3g3mRg6XuFMCHZpp5EYod0HM
+f3tE3n5fSp/dUWOIqpEhAHa9LLxBDqywSrT0G5J/daGrXPdQDbBDQUR/9OF/n0lqwtbM5FiyCrF
d4nslGC0FF7V7BbXALbnIoQ5+loQ6GJYAqFVH0PO7MIbdrS+FMdfP6lW87lBFKmw9QfZmXeZzWs6
4anIHP6hDltZqaFiLCp7DLdw81S6yaqec9R4YphznjajHPQfD3wS2rhW7XFO7bHhlTlvPRB+WUzm
RM+mvkg1ddk7J8Ds5QIv39yuv8peiXdv/XrdPDimyN6ts7KIQkxfI436YOZONj3MskNUjhH+AaV+
Ggg751HSDCLOIXRCE82AsdKgLffqW+JlBXrmzMiqXoCSZ/U1CPmNyfS0/nb1XoyTHQAZzkWugnEC
d8Nh8Qy0JKV2sMM9ZP3TlMTzQDlmYjLgEbeBQroO4KGr6LVdHpV+sUT92/Vt23rbr43EZCAE+dx6
DOmxbpzoSfLgZPvqO2XBklz9NfP/wp38RRyDIk0txiPG1eI91EZebkRuIzXegv+/rhbPGhkcSXND
nOMIW6XJ1hS9RM2hIK+B7l+Xsn1xXYyRwYsQbCGaRl9BTS57SeSHYnJOezQuoK9WFzgBNJ4wBjX6
UI511cRKBZFuxXh3DGS0pC5w4tFrk/r/HyHBPhmoSpZlAr5u5p7USKjPZpBDtfpJSd8M4xhwaQ3p
b/x+ni4y5F9vlCJpxzgVIIP6O/2ttOt2tBZEP/LnCW67dRdRzFlqdCHIh6agT6punx4aRO6jXXL4
O0/mIoY5TIqkFm2UQowsqhaZvmFsNRqP7MT8zH0I0J+6tnjMQUqjqaoxa5UWJoEyPr81hf8/Y+wv
FsAcoXqGP6GoECDVT2LiF0gm8q77bYS7LBdzfrKmKMI0LmmZ2G2v3QrSU2tynmR/uAQvMphjQwJc
t3MGGSZGZC1O7g678V21BNRexg6PK2mr8uGXRWOu3GTOx3TUYdIVeEF83Y4PqYvOdNRAtwMmSqr/
Zkg5PSZXLIEtflDa/8lEkARjumPX9CU8nSSvv6UvptimLXfjPj3RwSLBq7DnvQs5psjWRSRx3Rpt
D0sRh+HYK/2ZqLJ3HWm3UvnrhWXLIdC/HZC+gIxxtkHcKKNYgT4Ge2JFXyY7eqBjJwrfePqPYhnc
iIOo0RcFYuFupGC+OGH0O2rMkUHoGquOEYSSMTyWX6S51dv9i74MkiyFaMYTBawWkwylO/2g7VB3
3vqCWzvR7XxH2b7UXWXXeLZwZ3bTM3HNohhsIWM9jbEI4YuECYaRP4/noU4tuXX66Tbkdg/xxDFI
U0jpgKAGxFVO/BINSNlo1Ov3u11wH9uLPbxIz/Eexe/cwl76y9cUZQCoVrtmMg1IHub7sk0scZbs
AQmOnoOlf3ja/0QhjUEhfewWc0qAQsgGecYT/iH+oB554pnIjotvEhyu6ovhRi/hveKKR15adRNp
ZUkyTFlUFFVkcAkEUHFamBXkE9Xum8Ii2Q9j/huslTVT1kWFmKLJMsJXvZyHqRygPwdVkDKaEed3
SrysoVv6XySot8xmLY1xH6YwGnNhgrTRFu1u39rtsz5anSXczJnduXioeuOx660ktiLuTb+1oGvh
DDDIUSLJigDhqlJadfMp1L8KxcN19NlyWtYyGAzoGt0kkQIZtJJI2sX+iJJwccdzWniqMKfdIBHm
lwQQE4+fi/4+0bxo5uHo1h21VoU54qTNtdGUIINmj0Q3dsPaqh3dSu/lXeYvj9cXbvO2WItjznXU
ZiIqsNAsVn3VLDTR7HL07aQ+hMpPtDhEev4XxFV0O1gwWQtlzriUJ/Uo0+2S4mdFVgCcvLTl5ut3
LYI5xnmg9XDWIaJ0ZxtTe1HvUj8rD5MNBENOm/aBi7te5IYmt4pBtJVgNkQn4yLI6wgLmvU26J8O
JZiK0tIybs0nhJ0dTMumVGCBHb5e38ktgF7LZZ4hmSnWtUkRZVY99NUH4O7UyC2ZeBSGm47bWhAD
JnqYtYoJXlrct4qXKLaO8VnTTn7KMqt5AdPZ4V/c8RwAY8sVlLBDtUAN5dTQOJnV4JsausqW3MZY
q7e8Ht5DtbCbKj9FyVtWiIc5u0sNw8WEh5PSmm41lY6O2SthEeyurzoHET4WaxXqK4mExDVFhEa6
r6XjIN1MCec1y7UoBnVGlG+jtgYyhJ160O3qrrbJQ/BUv2EIOny58BEcx3bMMaetFOkvdszgUDlH
86wK2GYUX9sKoh3TF+mWDpmrbngknxw4+DjLq0UUMBViWDCl11GbL4n4XIrOf9skBm5ajUjmmOFI
Ku1BnfZJOVuGyuvO41kCAziTVpbiQAFHPASIx9IczICR2ulecQfkXylVTclJ/2yumy6h11IxYGcs
gzNqJoZRo1uEigMrnI5lwUt1bNUJafJFBFti0CUoe55oL3G2jz9433OUKbbwOmM3tefKouT9CkrK
CttAiUuM7Hn29ldPxfVHMNCWN3FKpBIfoZ+V/eSh0Mtqn5tdhlpXKnvml7JtXsIrtRmMS0C1X0x9
SN8Uga/tlp1gL7fRLaVQyOzxb7pUflllxkWqc6kJ2gi2E52EOx28WLTkO8GjbSldf8DYOaTPx528
WMf4y/WjsfnoX68ttbHV2asq0FNMCTRNwK+LnP1N5c6g5MRMAXRb8kKa21C2WlcGykyxb9OQdm/T
DgvJKc8TSJLJa2mj/Rkk0MKCdt3ozKX/2rwbV2IZLBMjpcVQFRiQZsW3eKShF0i/odyM5Y34nszg
Xsi9+ZWX0tq+KVdiGd8qQBtX3ygQ28GVMzC7QHGmXfVlsLUGgzobu7oZeG2025CgSfCaVM3Q2Lz6
UphmjRF78KxQ+9lJ8DtCzo3Hk8CAaSMmc6HWkGDElS3K35b8wDHJTSTVTQxfUkCQQFh6p8UIpbSh
EvrGkgjeuCDwOaQHHMEHkLVVn0Hg6vRf/iY0I6+kMjaiCskMTiJInYJDv7z1Be9hSxfmN6d3JYCx
hl4YSSYWENB5+mH0KcFwBkJaBZhJw1E0hSe4oF5yKKYRt0cBemcTjNjI3Og88EgheYvMbGMOCxL6
Hl8jVNpJ1sbjIOS2IGs+ZzOpVte0Zq5FRHhp2gRySkSj9io69LsjBg2AeE//loMTFa0XjnAq77i1
wfRSuCKY9cO1UJaEvIXgGOPio+FczccY5VfoKlfejMwfA19Cg+MQf7+u8Pbx+Gm8bHGwkbd9tEwQ
G0nKsc7E4yzyKoA2l9SEz6JKOqCbdYbDOpYxDsXEta+2VpW+Ncq3KXgiygzWksi+rs62G0jAVSKC
XUFV2SxiphggYqsVHEbNogTsoSsga45oXodQBa+ea/MZvxLGXLvRWIB9RVfxhjk0yD3Qzu5233C7
BjZP4koMc92K5WxkXQKdhOpsqrd1vJ+aR6P73DZnzCewrq/gpkGshNG/ry7YKcjwPkigk9Hc9PJt
EL1f//3Ng7z6ffr31e9HmVoK8YLfb5SvPcAlOY8Sx7fdvD5XIhhonKZQKpUWIiLpJUm9cE4ckh2C
Wucs1dYcdU1eCWIgcoonUW4rbMx8Fu3ZBf+jK4JmmOYiQnewVAsThzACd7Bp9TYmRv2lg7L6AgYW
S22ITJRuDRjWTJlZWj/D691ObzQ48TSiFNjlLns2nOt7uGUjoBcksikiK6+ZzB6O7ZwkUotKtQCJ
62b5WmgqZ2m3tnAtgdnCVpISvUgSpNvSwSmU/iYP40eimI9hVrn/TRlmEzH5LZ4WCaK6dp9Lx3H4
m/fwWhdmj9KoUFt5SGnhmX4wMAK6tcPUMkeLUr7QtxbOcHMufJknmLdNzF1WY0hKHpXYpk6xw13r
k9vBouQ2tM1ndmgvufB0fS23DvdKVUKpMFaHuzPAtt0UWMu+9co8A4H+TdN8ui5jq15dWwthnldx
qwdd10EtzaItd9JO3uMJ4ObcO5mnDQPvA9KwWttg44wUvRDTd21UUIXFWTKOpRMG3OWqLRchx5Jl
vW+kN/K0D7tdJb5dXzSeKtRUVhtT9SUOExgtnTi6CernVryvtNfrIjZDs+t9od+wkqGOQtyC2Zfu
C4Jtt5RBgGYphxADbMTSSpDTCkHMyEEKrlgGKhShHsImhFgagG6+yaUdnyNH/aZa4IC0h+cwtXOT
W8q9WV2z1paBDdLXchWU2LfZjp7QxAfun3lE7FQHPXPn95LNA93NxOFaIoMjmOued+UAu1f9GXRl
HyEbgfZgPlAQqR3KHiUiZ5lh6Acv5MWzUgZKQtko22qAtlVdYCiGlk52Muqf+rj1pwDs+tdN6bq1
6uyY4wKlskGVY0tr6VMb7ozqe6xyWiro9rDu9mUxdTahZWbocwhrajVg4S3K2q4RDEIvsoGZx7yZ
ixxb0UUGSAJF67OIngzaJKy+5CGOBX05FbcKYCs66A//bf0YTCmbTKl0DbuVhKGvoF2tELP7Viq8
62K23N/1GjKgMgpTLxomxPzTNJsii0W7c3lZLO7yMcDSC1IUTRS8KBs6zfeoo9Xs6E3WgKYNBVI8
Dv3NV8RaMwZTmlBo52aGRDqoRH4OXWLTZMj41Pgm75bmGTsDJBjtYSZZD3I9yug1IqPVfnT6p5BI
GmvcJygD4LXGb4bR1goyWNLnREh0HVtHeWbojJsFb9zAUw61N+7U/6oigx56LfRCn2I5aaQQtwIa
bRq3OdICS0rymNmzT/7/PXorJ0Fnn9NFnkcpGOFQRBV9MoO7gMvkt238SIbjP1Aos7yYptIoRFax
bR8l/ch7YrZ3CV6DykswZj61ldkOn6iXFQSINnPDBfRs/Y5fF/EMpIRdHmcYNU9vvcAH1wx4Wed3
8W5wZzAyhpjA7PB6cP9wDC8iGVRpZI0ELfjFkLQu7rUU5bkfDQQouMfNLjggaeSd/O1b5yKRARjd
yEiRDxHy/XWKx9yD1t6K4eyQnjdccvsMXgQxCCMKqpiUHVQTggPJzlH9rSw5YULehjGQ0oGxKhwi
iAiHL3V5V0y762C8GatWxIsODI6MS5GibRgC0FR3ykCtAb6mXXlI0AaBTntEQwRXdBLE5riOCU81
BkwqQ45UQ8M2dY74f6Rd2W7dyK79IgEaStOrpj17ju34RYjtRPM86+vvKqe7t1JWdl34HKDPSwCv
TYpksVjkov0x1n7f/aT8OfpGsYfcGrbJE0dYHiQTUVKzzNMqh7DYlKgXVvhcgam6xOSyYYW4kt6m
e1BVO5dBOUbCMiFic7ZghhPE7IMrvcObDnnMa97Fd7URYPEZFeZ2M0t6J7Y0cNHel9+zv31r9db0
Tk8gxZ3QKqXv4GyXhaPf6EI8UZh4YtRjONEObqcfBmvoMZ+FSfDkNBY/pOyoZ7p7GY4TPVlOxHSI
JDkqoUsSngTlOlOfU3Kcla1PIksq3gTf5Hy89XzvP+9QqEEtLielLIl6lEE+P8o2qrqL5a0+j3Ze
/grT18uycWxTYYOJOU6aRqNWFY5uEMUWHvs56vvL+X0Wh4kmsS9NmG6GONpL69Dx0X5bB8goafOr
4PAebldfhpZGycQWPwjbpqWnDb3aCc+anQxuhicw/xprcTEq7gytNfGeGXk2woQVmSiyHMkAxcQQ
ejbQ5LNrdvKWtweP59ZMKGmrtCok7DFySLQvG3S1hRuSS5wbDc+tWYbEXpKzhtDwT9167q1gtk3F
psQvM+ZZwDQ2hK6MJdB28ow6NQedc46yLf+yUpt6Svmbq1ZzSHpVt8SJw1MZ8ih4eYbCsiVGQqFF
CrX9xh1rh/wSCgutkA6lODHe4tmecT3mb6SkmceF4EWYzKRqCyE2DKDiorXpi/YkybXVYpw5qAq3
Hnu0KZrCNzAY3Rel5AoiOYyRak8+r+v9L/eG/9yS5VD05xEVEImKnw5eIcffp4x48SDYoqYd1bq7
labJm1rZU6LZ1tOh4ERxjssQJvQEETi2MnqXoPcWykWlYOqCT2PEiXCEiT4CbkfEp9Gn7PdRfBWM
vy5HUI5LEibc9Jkv+0kONarpi5y+zsK9PjxchuCJwASXiPbTytQlwvQbTruvkOKoCn3WBpuSSdDO
+ed5EwdqnBAF4wJzdMyi/aTv/MG7LMJ6xnfGYKutEiH/YBgn/9aY3Bn0Y1gcY01vyqbdw9CcvrHE
bbW9jLt6lC5gmQxFN3vksjpEy9ofCs7rsttOLbihM1erOOfcauDCUx5m7mVdIjJjz+GAFwhiIhnK
0HlglLFldu+tmtki+UqEXAAxFt3keqALtL7lt68+OgNz8yoSNs3wfll1PHkYw67bNEBvEGCCgK5t
3uZia1W9YSvZF9hOVWUhEGPfmD2NSEhfNfp2E6lXtbK5LMmq/yz+PmPfZlHpkdDh71fKSfNTtGK/
XQZYDWUqiObQJyZhvppRVR8mcjClcNAYixPptPC4l7GhgbdSeB0Go6WKhoXrhJ3jzoUBAyj9jF4+
upIWgwnTRyc276V4NaLRCdZ/YKg6F+kn6VJ08YH32ZFGBZX+eTsKsqMlGuflkwfD+IuYYGRILSU0
zudgXg4mu5xzpxZCTuShxvPpvF1Iw3hLgF3FBSie0J8kg3Cw24fFtoy3LViK0zt55qTTPJkYQ4iM
SOrlAV9IrOPdZEinOG2dac44zYmrMJqkKCb+j/YqMF9IHZVMBs+Oo+iJpYCXSi3fxZYDsh6yNaLr
YF8F2QY7rdHnfqyBKwhdO1gRjrX3WHjkjU/RN1y69Bf6cBA4fWE33G6h1cBzxmXLYbNixkFTADdt
dlJ7Nc5bqXbnkHMyrF9LFjCMEsd4JGFZTjCMa5S/UKn1d9JV51Ha2cBTOMa+2uyJJo9/lfnxaxZO
pUfYgKeVEAoPEHQCMHGDl+Il3dF6Zvcz2RD68HRsH5ObzIuwtfNQo0zF40taL4stfgWTfCp5FipC
gl/Re/oz7dsPPenuSbsGCfNWu+PdVtafuxZwTCSJupjULbbyoPcy38mutEWPEob/xfcOvfqURDDy
CK84wP2uTFxpBJ2QOQAofcBQjt3PzAYVZ7WLt+Irl5OOOvSn6LKQkIkuWJ5cVGlKP+ub/EJ3Mw4n
IUNXQ/HW13hcy3Dd7LYtOpR55cb1EHC2JybS9F1jKkEKKbPubsLOZuVXj8m8y8fa+iveQjrmYDaN
KgpSgjjzD82Bsi2+/d77l4O/W/7eg+Zd+NVf1bZ44An4F3AD42KqJhqqzkiYqaC96BQE7uiXtqFu
Upy029GhKxz999ZSJ9u8/SgSVla859XPVo9a7QzOSJ76VajmAQ4ncdoViWwp4psuGdbkn0zNM6IH
Jbi/rOv173kGZHIUv+4lUqaQdqgMJ/TbgyHKN74QcXLHv7jkfzgsQUZnxn0m4DaB6oh+3Xo4QkDc
lJzQh4MBssiSsa0PXdi3l4Vb90ldFQ0F/9G7xp8H1tAaVVtLkG58o+zv0sG0I0obZldoUeR9u/WL
/QKNCTsNaY2hVHAKI9YOrr8vr9HvjcDzrJ8+diBbyX1hcNKM9aLJApQJO6jJx52af4QdWljOHek5
2KoHGu+UqxGnJ2TtwBl7x2v8XrWcBTATgtpQGkV/hLQm2Efk7vsU/Rg6mRMKeCCMM9a1kTR5COlE
EEx0MqRqKkdKCpdjKKup+kIYxu/KTpqHiDq99pKCRhxckt+rwZJzW3mhfWnTVngvxw0HlJ70n4L4
ApTxvaEWp6KKqe/ttQ2NL8FJv6VkvmgB4fgfR74P5qFFGtARoZhMlSaIeMqsD0b9lTACDzMpQQz4
MpjvhFQ3LnUDEbuqfUcem+OUmqCjkf3Hyzqj3+GTyhY4zHcapGpCjAROMG+D4RTN2GIVX49gMK2a
W5O3/2bV+hZozAcyRz0aWqHHUWBeqeKrNJ/U4OdlgahiLgjEfpjaGMI60qniitjSZXcansbyKR5P
bcQxt1UTOAvDPsaWYT9gaSSQGnmj1/ei8P2yJKvKMmUZq3J1XZfYdQqZFDZlRtCuSvThmOeKR3rT
w+JtzqP1OgyW0ZmKKmFXNJM+91Jf450QmY8wjugB35NSxWpKjq7W7yDmGUX+8+AQ01weM1RFHf+b
KaGjHM+EqTNvNcc8RTfDzWgr+3jLb+NY/UYLWOa8gjG0aRXSb9RFeHcxD92QcN5Y18/EBQb9DYtQ
EKQtGB0IRKMdKeoBzWeWdo1qC5LF3Oa1GHDR6OdcoIlzG06NADR5g6F4uwInPhrPHopd5YmvvAoC
9cdPzrQQjTmS0kaaR0Jto/dK1EPGrbSpdvzSLlcoJtpFiloomYTPNNiUp40unfA9yqqCHexesf2K
X51NkQl5eiaL5axAqDjoHBVcAnXmirxlKDzDYyJdPUggfK1wzsrFVa2+GCYnE+N4LfsuLJA8iHId
QugYaSw8Mt4PKseweRBMYAiNMDDHDhAKaFEG/7lAxQ2czZyEhKMo9g04I1kuSBFQ5OpqEA8qby/y
6nlwNmH20Tekd58OO9ccfbgvA2yGad+D/LsYXDWG4Vw2LJ4o9N8XrjlFZtFINLfyu8FLJ0xmFLwm
sdXuf4LtLLokmzgb2PWho0QyMwpxgjbu5Gq0HeaNEhkHbnloM7BV0M0mspXexujJDLzONgLuPqY1
u1j+BMZ/sCQ5zbQeP2FW3+fpmJmv9bC7rEn6J9i4s4RgvAf7YGJS5IBIxOsweB9QUpGflTa0NCWy
mpr3UMqRSGM6yLW+BZcJAVyZ5xux1fe9imVkPnEvS7VmHwupNMahSFhkwxQBJq4fguJh4HV188Rg
zthKL3o5oocdyQxPTKTDFKNHKs6/ED+XYjBnaikXsVl/5D3JPpC9PsVnmV4vq2rNa5cYjCspioRG
OnogKOiUnevI8zELGh99Nbe4Yx88tdF/X7htIEZtGsXAKowrxbDS8FoveZdK+mkvGLTGHKRSMNbx
0CCXqwtL2zd27NRPBK0T0mO74b0urN5gl8pjTtPcSNoQ02i4m9xm2JhzRw/U4mQ4+ovohYfe7hzZ
IVs+z9OqInFbwTgquC3wTvOnInUDjwAV0XGBbf1DI8pXQhF8a6WQ00W9WvwkBK8auijR6xHzwYRa
nLUe0y1IuFSvvqbEXS6lM6ZsJTGXYnK1CkGILoOwAyQIn7gLzUAgc90BrvU6F/tvH+naTt8h2HVn
63vKnsxdEk0DzidzWUAynhz79TzUtGolDLUVxt+a8NoPTnW+65XM9oX3dn4py7vLLrf69RaYjFun
2tjkcQUxxfGFqE7R7aqZ8xLBg2C8WkhjxZxb3M/zmt5kFCs1xVudFBxvW42zC0kY+2jCxpyGDNrr
FdkyexyFIic1Wh0HWtoE68+YwJNbev33T3RGOdgbR0r7EX1pfQ9WsZ2tj3HmKZyrOKBzmNKbedQ2
9cNwl3qCrbogzbgt049l6BHYat3L1rD6zrHEZU75QklyTcmhRHJS7ykZgGD1HpLz1KL5BuUBlEH9
qx2kje+Fj3QM+0uLOv+QnUkDwihUf3teTvSNOXWeaoQ7YwZXbmJ4ZS1y3nY4dvOJ+TCQJzHv4QFp
JaCDZ9rGVcdRK8cDWG5DUxClQjWoY4/S1RQGe9J2267lUZKsHp+qqOnEVGTzEz/bNMt+FugYRi0j
PbVabdjWM4ZBK7KfBtNJtPzlsrWsinXGY1/6tEydCzNXUUUilSvNmIaKda/wA+cyzOoHWsAwB0wB
+sSujwBT+6e6OyTG2+W/v/pUQRYATNztfJ+YlUT19mzgMp+5HfYTZWhn1pzKUUHjgh1hbnHsduGe
2+5IjflTzF9gM/E3m2RAlxAuB8kIOtnwQKIc2u14W7sl5k58tOmlt4FT4ODmXfNXHxOWclPFL1Og
fNCNPgB2vBseq6v2WOKuP4DA8AZj39hzZbwKg8Ub71qtCS1RqVUtUNUpmuNZhrZlrEIpsDXng90h
svEiJEHTNaIKVmrtSG1zPvPq8bpQNRO9hTDR0hI5BBKI6oo2eY77ageqEe4QPc9gmeCdZkmOhj/o
dRqKb/IEkpw+eOYIQ+3ikt0wgbryM8kcGmAkuVv3t8WUWxOKXUa0b6JjN1RWJvzSiytNd+cisPKQ
cxRSXV2CZ2K0mjd62phURLUGA7e2jWRwx+XZVlESzsVjdZPHwmDY2m4aD7LWpsAStvmRDhcnJ2lT
b+ttsUEh8eU3A9D8HS1bvOOQE+DYIqkQpyHmwYDci9ktCWcwSfQ4dDveHjaONj+u/wuXCEyNzLMK
nLBFH03UW1WIa0IBRhft6bLdrEtEJEk0cU7gf3863yzkmGFV4QOpvxeH3SQ9Vh3nPF0X5gzBWKba
hj1aX3EfSDWM4+q3YfrUlncR2VyWZD0ZU884jAmiKyjUqwk4rXSUdSyg9n/FwrMkv8TTc9Ye42wr
9O5lzHXH/g+SfX3NjanO+xHa69NjUWCUgCMT1f5nrzr/feakC3OJGGMOkbCs3B6Smx4V83Te5Bpq
y/HDZVn+EofPYMypp7cFkRVs4HKa2hIUW36UtoJrfhO9CiRX5UQbWpzMS+3s6TIwT4nMiVfXCYnm
4sMEN0p+4O/J5Rggu4wg94cq7+iF9PfAIV19SfsdNLBbJg/0xbraCg6v7321mE3O5sgSVaQRxj5y
DGPgMI1vKJvVfDXjQKPMztOBh8YTkf77ImD0ZlkHjWgg8zKy3E00sfFqCdNIlSk0TitmvKG1v6QK
Z2OhlrsAxLtk20YipKtAwUZLkMprhmYgY9fuERCt7qauLI1zNeUZChNIFLCvNUj7UaFpH5v5pg24
DTI8BCaExLiUztgdSXvIfNXyT/0RW7DQ+WtL2Sa+o2tiulfuNOdqUQgEZOjUNkRNYhvn40EPtGJC
/jOhk0wCIhpB38Dlg4Yxnqut10wWWIydyEmAp/8J18jaQYb5nrnZprXMjzaKzEmuuTUonmyMmZgz
2MbTEXhiZ3ToZjCsJBVdCTxPk5FdK0H4VA7DlSYLdzlBO4D8pfFfyu72r3IZmzGT0dfbBj8ALHq/
gu1oWJ1m5d+jvXLXOGBm6o/1Jj/xWlbWk/gzKmtH3VQUGb1AxDsfHOu0gVjYFFz1rpvrfzDsTRWJ
SFVVCdKEun2uql3TbC5H5r9chM4AzPmDXnsyKPQqHO6Sq4wSWW4aXPlBwACG8RR8E+G2xoW/eWqx
GPcy9npicoZmTqM4K9BhlODD9f1eme5yzUv6X5chqPF9Pl3PEMzBU6opGBYVSKfHw3U1RrtK1jZq
OW9TQXwmovD+v8HRr7kImYMAblADaTGeF2K78O+68VBuQ/84/6+qo6pdAIWNTuZEpNZn/lDk12q8
zzNOTsezPCaOoBgrCXKKr9ORQz5fD1+hyFi4Lfu+JYB1bJSoZXddu2l7wRb0DCtB43utLWNH93m1
Qp61MWGiM0asRi+gskgYMZNDrvqp3cR6urtsAjwYJi5g7jQNGhqNpqqVLRKQ+yxTMTZsJLxHSPoB
Ltg2+5YFGtyWJDOQjPQ+HH42dLfitiEcokbeecK+ZY1ZRIpygE0PtuRhMYmLzUHyrgX/F+7RdgYG
sv8tLGhMWBiQDOtCDbnM8dCNojWHpx6UHJc/E1csNjKUSStoCcyB9hxHW2Nfev6O3BvIbPwn/tIB
al2XPhYTGaQgMNuyh1Cz+SbnnaWVz1CdGFynxQ/ie/+jcEx40CUtlYcAwmkvGFWk4639a4pnqOCB
eMN9vOeVlXjSMbGi8SddaUvYiNiAGsDs/B/SOFtJ8lzq98Ig3jZCwTGS9aev86mv0ci/iICFnqWS
TsNTugu2uaN66lPoibt+W7p4bLMxoHlCJSv+xhOV498aE0aMUKx0UtGwJe37zjWT+1l1Ln8+mZNb
sEzWpT8KdU/LZemuulK3xg1mh271pxnd/zF6jvD8P2K7CfF07DPF4/91CCnDvXiM8SwBds89r2ee
cxSwtNcpioaxQY1XETJnkEZLVlOOP/IgmDSk88siaAggtAk7QKLimKYmJzKvu7wGDgvZwGMDWIEZ
kymLbvJVqJXcUnLn8WC6lCMGkxS4sEUOj0J3NT4v4BiXz5Jez6KPy3b3o5TdNr9pmp3wpXeGBQrj
6mMTNQ2oepHhhD/U6EEUTn3LeYZdNfkFBOPdYj4rRKIlkAQ9o920SdS3NuWQ+PAwGHfOyghbmgyI
0QhPAXYwKvmm4XGD8j4I47qSD/5YYYIc5Vxb2JgwtKci/tZ3HHWtmvJCXUwGkA7gINUpBanUYhWu
flTa9ivOckZgq6NZWWVg0wbCMJ+0ZGMoj5cD0PrVfwHAeCO416UOvVRw+NQOb4JtfZOAgsi0g106
28Yz5e8XdrzIunqILECZcz9RhDDKBXrV8U+G0rgiNqCViVWnz76ChZkpL7HhmNzHu+jiBJl8symM
llYCQPSIHeXDpjmhTb7xqgLrZcC87ioS6Kp4/eRc5TJxofX/rUAMtvI2YR8ZHTiYbgSQGBS78CBb
w4G3n5YX+thJ58knejAM0C1N4lQPK7JeKU2nj+mRzDMd5f2yAfFUy0QMNRszYvRQrQAmyPmuTraJ
9HoZYv2JYGEuTMTwY700JXpIlnTd/bMOoaKTZhebKbaMaw27CQoMH7Qb/to6+pc/5XILZCaOGNMA
3gVKACwE4OVNUqvUS6vWIOyh/MmRkqdJJphIoxrXPa2cRo/NY/tQoZ+IGkoGHpvbHu912bXpjJyb
H8cR2Y7TpKlFpaHej6dlK673lQzmydZuxqt+ftDnr+yHJmd1KkywmeaiJw3q3c5QtpZf2UP42PEi
2npMJkQycPjLBsvbPYkZ7d3WMIAfgCDjWk8STkheTdnACP4vABO8MOKdCmkEgHgXbeme0GwnO6HL
rbatn2FnHCaHUcpsKvG8CCqxg3Ey4c6URT68T07pU+XMGO7TPHLg0sHRX//Z4s+oTMjqB4zWteit
BR6yJ7ux59cEe0/Sq9wFsfAdx+Z5uqQ+sQjMYmxmEtaig33rOGN84BF3aVSfG5Bdly7Z9XaOlC15
qO9o5ytXwVSBl0RlQhccrq7aBB8yPWZXpRfse0vE0kRESqDlJ15Vf92/z5plopgcx4bS+ZDV0PAs
8g2kMkr3/bI+ebbPhKu5rttICqlphm6sZpYZRBzjl3kQTJTqy7EUwhQQwmGyqx+YpfP8m9EbwdOL
rSKb/KnzyHPrjo+ZA9r3bbxNMGXLyx9W6XHI2QdZwhJRUCZMiEOX4l7yZJsOSUobYWMc+ENhXCwm
aGVjGYalACzl2t+09+O287Bd0wEpnqNzwvFHOnfBJE0mtuRT29aY+Kdy1d6EbV5g561s6VBUeLZI
0LbR3JTb2S6tygtd/46XsKx3oms6Lk2YYMWRynzdAfvpMpSv/qHnsnQPx1C0Sbb5dWFrN9HR3GAs
/Lp5NWwNNaGvvrPpaI2jbU66yb6zBbqU+FINBQhbbRMcor3uZkdwU2JpDH/iftUjF2BMAJiFhnRz
DrARHeiCtq/MfTjtLrvkukoXIIzba6KaJwH9pIMdXSVXs9NtxMJrrkJbaa3cix3/Xb2Fwm1yKLAG
OrGI9P/ZhEmt9JNlLX4GExqacRJrtcfPoNutsRJwE23Ujeho8BjebZgaySUoxohyMO2XIDyHTNfB
VtnWB2XTYZkFrzC+mpudJWJjQOfHuVJLgMF7sysrB3/M7al/II0roFvl8ldcjXoLLCYGFHLaDAg4
EEk+NuFWrTiOv35TWAAwjt8XmGmDOdKzqNyBTS1y0Yzs0IHoylP39EDif6f1R+0FKJNhaKHq+yYK
ro503WGlobLVryimBEz0P3NUyHE2k0ks4jKuqnKgViHe+PGjML3U4fvlr7ReKVwIxKQTJCraoJqB
QTbgQ3GCfYVDSTqgivV93ohea2tgSbqPPOk7B5gnHBNJ1FrqDFUEMIzvWn+W3e4UOqBiabG4Q3bk
p+F+2PLcbN0mDazCQSOxprCjpGQ0x3xGm5iToXe2esJ6Bs5Z/xd1nhGYTyZnY40nbv93LhiWVnE7
VVhs7b+Pd8SqduIDagOY5rFkbBPdXNboegw5QzNfsmlzI+5aCCfuVS/1EtA843WSG0PWr5bY5POv
EpkPJ6LIW84icOKd6pX3/q7etk+/i4X+tnfHzbQ135tf/49VsOvPsQto5mDAPWKuNCpivJM846cE
Eo3otsd8j1W6hmXuUZbY03Nv2tbfEl5dab1MsEBnzgNdGJQmnoEuYN+L6OZegN0hh+j4sfQ+t5C5
fcn/z5pmToVG6KW06QA4+fcNGrooQ2bmDxy74dks+1Q2NhnxMxkwrZPvRBcrfW/7J3JTOXR4Vz5U
Hh2hK7a8uvl6lnjWJ/t21phFV4/UGxt39noQgNEdmNlOPIrbkFfOonH58wH7nyrZZ7NG64UUFDOg
ZHse8RyCzi4bSwA8EZQdlLSVF7nXe8kMSTUNzaTRlTn9gqgdlNBEHPjgmjpFYFxPwYhpmW6PrcKi
k+7Tn5NucTexrka4BS5zKNbYbJ0rlOBO3Ggb3Yv25IbuQMJSGPRq+7bJ55dfzSkWiMyJWCp5jORF
oF8x+yGBJ0T73p1a0dLRID4iGqALPvDMo8nNmdbP4gUyE2vrclDaQoeOKfW1gHkMbPZJaPnnofDy
jf5wObzyNMuGV0HJ1bEBWiTnFinwuKX23mWI9dC6kIgJrUYQm4X2WyIUXZ+xF/Zn/1Ri2lzddF6H
lB6rNn82B/X7zEumqF188o8FMhNZzTCKY5MiU5Lh6kpB52O/x4ZNIIZ7XhlhfahmgcZEUqHOFd33
YTOJ7ii7yi13OnqXYTH7yO23PbZ7Kpjf9bfFEe8QGKlBx+ATr0WJZ7dMcC0FeZwkA7/BJ9hTm21r
csLpaXXmdqruL39XjumwJcMyHaoQ+5HBR2ru5GhTcbdcrUa3sz4/FQlzqcj1GgBlYc2eifAWeuU2
xlSUB/pdVKF4u6bWJVJFhWi6pGDMEea0KEIZ2ZgXoI1EmpN0Xpmi8SGVecfS6vULKeA/GOxlBW1r
UiaXuFhXIDfdZ66/U2crftSeFVfY8RgIPwLyZwc4ozEBW521ukTn4+/E3tjHD4qDoP3UWvOerjFU
Npo1u/QuD4bvJ5QuncsmspoNL4Rl4nZBTLk1Zyi0L66j8VYVTy3v5W09f1lgMJG66NpIDnMolPY+
Nj80O79vwTxC2wCTNxHU9pdF+ks0O6uUGtHCSII4L9oO1FVISCNc4nMnump3IWr0OtjSPfNWsXM3
dLPv/H4SjnmaTKwOp1GdJg3aNMaT5F8RZXdZNN7fZ+J021RiUar4+2byrW4OUvB0+e+vx6az5ui/
LzQnN4lB5JCavvyQVMRWzcHKjFdJLi2RF5z+YhYG0UUNz/5oOvsTTCmCKW8EgDWu+oZuGLDfOBoK
yYZFZKu6Dq55ydG6rZ8BmegvT6ko5SYAsyq0xjq0/a4EJ/vrZR2up7XGGYaJUbMhm9idAJj0aNQW
8nUsGbTz1+REE9uQFlm94aPJOPoSj8IZmU2oiwr8fyUBcj+aVhS+J3jqlmvBviwgR41s+qz0mSZi
uTJiMNm3+n3kb3CVty5jrN+4FqIwccmcwzyY6Ldqn0VbcprTgCxddtUtXUADPnkFtX/NC96QJDgN
F50nIhOxqrpRfGy5olm0+hyh/da4oeVNuubNp4+Ydr7BXZojMjW/TyeBqSpgvMaSTYldCti04jw3
gkL9wdgMdu2BXxvUbeBTdTQniXCmRscZK20j72s3ogU0EzH7YWzjnqC6FO+MW92rNli7s8FmTLwH
8KoFqyFsAcWEyE6Y4qQ0IGXVX2synpIeOWpczUkWAEyMBGWOQDQfADUeqKj6QoxrN16LokSCR3Xe
Ab4+/bTAY8KYnhm9MFDd0SUP7S7CKyPdTJl4vOx1XXOGjpK/pmkq63cRhlqMMJ6wmTLuDiLO60qc
XY7yeBiM2xEtB738NOMB5d64pRN+tMKSH9qPDVPa0/+jsMlDZFytQOdPWqaQiu55C+1sH3o/E7S0
yB69TAkPnORgzbNR3dPwH6grEIn/PHQ6HytvBPpCFCexnU4HIf0Zgq7zshp5IMxBI6YhVgGYMImJ
PAThe6thq7fPwVhNHJeSMMcMaJWiQMiQOGovmo4dmJMrOdG+f80PtA3BxoL2nYiNr4Hdn4ZDvefT
jazG6PMvAPHIn7rEnJM4JQZ02XvCm39nfBvBFeM0tr9rBGvw9P1bDbYTdd/eCjseJfJlFSss14mQ
Fk2ijcCW+29h7KXNMU85bBlrlrkUj/GFWmuJWdNH4LQKbL+/1ytOd91qsWaJwNj+HERaVU0fuX/8
kEdWfxxO2o30ghUet4j0G4x+W+IrLwKv1i+WsFTwRZaXaZEUYCCKRnt/E9rSls4ijXipDA+ogG3+
F1/4RBZTJakExlOA5VJrq92hl0VwanJAaExnj86lREzMB08NEaMMn0pRQM2hRU47lE6aut04cdyO
Z3dM/GjBtk8ZhlGvUDS3DeNtlpZbVai8y1rjCcRGkOLfMFVliRP4v1T0/MjJbUw4Ns4ThwkiWTwq
TRtCcZHYWUQ/asEPs+GQU6wS+Cy+DstOofeNODUyQHovuSI2pWtRrnDBpSncNnRBwMH5SBzP/SgA
Lwy8HcMIo624JpX5yzi9mMLd5a9DP/IFc/twsMXfn0otlyYa+NSwsRvtPkDFo8erRN5YmvTjMhYv
yn5coxZgfpjNcfvxRHsvPZchFn/lXujJ7+imOxZH4mgI9oE9/8S+yQOv550XoT4+7QJ8GMJiqGjf
DS3PyW52FW3H3AqRg2MmXvQCWzolToqd985lqXlfkNrtApdgCVhj0KaRsPo+G/czb2fGX2IgiLI0
gr4zpFN/AgxtbPgqLfLQp35io93Ta7fizgSJ0PTE64FZl+YMxoQnMEmhxJlRMKM8ki6z5dr4QmVA
BZXAv/IwcclvYt3IaM1jwLSgcpR6zt//iyWcAZiIRIJMlfIIAK1THju7dZI7ZQsaoo1xjDD2IGIR
Kho7JU59eD0+nVGZ+BTlSaPlAVCF8iGu0e2oPIZyYF82Np5s7CSF2Uq9OqZAETdIRFUP01S7ZG84
4366HlCadfK7dlO9Zq+XcVfL0YuPpjO1P9Qvh6nsgUvXOhAXDNBQpZO5oac9NE53NF0CQkkVY5+U
jyVxqtfwlmeb6yfNfxrW5T8dIdGnwlfA2oz7WGQ3INWIwXVNUCgzdE5Upt/qU9REi6AsE00WRZYJ
tAk0WW5rGQkr6dy5PcmBlwpHUT+mRWH7SoDlbZw4vWo9C0Tql4sokpSi3+QTEMX6Llccs06tNHEv
f8TVMhaIm03VIAr+YzPReWhnpaOHDR1Zkx/Vp9/ZlGTTAuNw4J1tq+0nKqoDJij4TE1nx5BGMdWy
qopGuktisuXJoutHjMHqYqt6Fk4T2pPS0Qo88iVl/ofLOkkr+oMcd3jhq7tnSbkOpVOgcM66VVs8
i8b6Q12kSZLrISDCO6HdytldEN+V4+3lL7YajRcorMVPaZdFARRYRt+6KLJMofyKpcuyoYgKFjVI
7BqrBIM/Yxclo5OnsU2mb3r+qCgPSv6ejnat70SN88pMY+8nz1rgMbE5ULDau6MmoRcPRrpPmps0
qywxvY7H0mlRhLyswFW3WsAxQTlotaomSjw6nTjaqvRat7qlx7y1khwUdnlm0OVq1PVQopgOG18K
D1IfuEbJ409atYazMISJwa3Qtl0fA2ZqfkZpca0kPFrYVateIDD2pkZGRSYfX6cr39v8FlcVy6yu
fOH58lfhwTCXSXMQZb8TABOXw65q1cOEye24ACG6yVs7zdMZE1cro43looDOqirbDJ3ptVHGCasc
k2a5OdJRBsmoTE26GZ/0ND6K0fjN7JB6RK07Tzij25EDuZrVL74TVfDitNBNs+mDEFIZ43Wn7ANi
2Bn5qatX4cT5VKs1Q5yD/wYIdtdlMqeJ74+AasuTjmJvvJl3jVGi0eYms+tWsUTl22Xr4HkTEyL8
fmoKXFNGB1zv7pzMm7mR3DkXvS/AgB0YcU9URZn1pmbKx0muAVOJxGrVnU9iVzQFTgBaNXVFU3Ui
64aBIZU/vxTIMWRjGnOgyKo9T7md6KYnFO9p8Osr4vwHxN5cE/R3K11ajE4v/WrnxkKnmx1M75dB
ONKwt9VO8o2oVSGNWlWObghWoD5VyTGNv1SWPKuNvbbmVTogBYI0xhjs0H3l9H5vp2Ti+NGqqS1g
mEDUV2aHLTfl6GjVG7o7sL7zR+fz0iAeCBOCCK1byCaUNoMmSCn34wQSMN74Mw+E/vsiIii9P0lq
AZBYF+ysPNUlanQGZ//HajBdqIuaxwJErBUUcuE3jjy/yNG3enAvm9d6AYHS8Mg060bbxJ8AXYYZ
w4D2TfbP0r3kKU5lGzexVx8IMkZMJ/nWhD7beCNiSoLH27dq2wts5jOZuhrEgor2HiEobbE8NsF7
BbZc7AXhhIT1NHyBxHwrSq/U1XivdshLirsoBvQpLzVxquf8h2K3m257Wa2rtrHAYz5bEgRzktDm
RRLtBMGu1cPI+3KrBxIe4yVDQqTDzq8/P1wTj11IIigvNcQHIQTJQFRu/o+0K+uNG+m1v0iA9uVV
a3e722sSO3kREmeifd/16+8pz/1iTUXTHCQvQQADplnFOkWxyHNAFve6mg3Y6GSqHM1+3y9p5MYe
t1m1XmRaWaCbh82TsUJ+6o83o63aVpDeTAfpeH0FdwN/Y47bsbiOkilKYK4otZthbG7HpCJif3eT
Nia4TarVcSqaBB8UQnWnolV/CD8OzfN1N/bLmxsjXOklUWuzHCr40b6sGHBSIc+YOYZjXIQLk9UT
XIFAjP1PwI1F7jLXYqFY0gEWpchTf7D6Ve4z2RvUcHUMBUTfo880rT21Xdyl20YjCA1qdpSHxrWS
zO1/ryj37hffeTVNoTmbKj4x9UuJHm/WLKt5rF/nv0wUEf5YXOIflRAmKmvERp5/7LUXiSoS70Lf
xhku7R87RUpkGc5YkLkZlNqe5/yhalCmFclOarbhV04u3zqQy6nRVib2Rn4wA8sPoeHTQZMkCjQE
Ieumrh3ryNoZyV4rykseM8KxFoUVXrLqx3zfuyO4i6MHwVvurYvoQ+/4uXSo/nQCGPk2qxHXWTh0
7MSBMkJonxYzEISDYd2bOsGuSwCIxQGIua56byqwlMnlAcrk/lrF94KYB9cxhIpFDkLiWZFUY4GZ
fgVRTqTa6fh43cL+c/EmHDnMCNV6xcc0Niq85KNtMhr53BXQdB+7loNRhrv6E5vO1x+XG+UkefIN
1b5AbRqHH4UslE3K4D5uj1p/7KXeFor7RJftVW3c695e3zaJf5nW1WyWmwLOyuvRQk9xeign4vYi
YF/6pe7Xd0bbsv7ztLLBxAlSPgxDZ8F4ym/KH8IlPogH6Ndf92v/2eLnLkoiBypVAZ3lkjUPy0F2
y7hNM6f1qiObPaHHaa9HJVTZ/5l/xFGj5yqaW/CdoH6SLPMkL5ZPOETZYD/fZL+KMuOrO2fIBTk1
0cu8/sDuMvFOf1MfUyab6gIk15AFz8akqa/rJEcA/vAi+ao3H1RXe3tqR1uXQ02Sk9Y4BFHXVFdn
hlUdxvYgGOVmF82TgtVRMDoqUZVHKvA5IMnmQdHXFoGfrbPTVWmQlealrRYCFq+jviRyYAImbiur
YpixgBztvWqqTmTZbf/5D6ODwwy5zXq9AI2wG31tj9ZzFQhOdmZU8QmmLdm/1LsjsX78B78ej1Fk
sJBX5MxZlPtCf+2mjjjF129r6ZcP/qGOhHKFV3oS2omCQsngFeNxlUu3mk5DTyDV/hFTQLcJ0mpR
5QfFs0QHTUSKFx55VZ7H1HRKoaVKC4QNnhC1tkwjljrYWEzRn4fnOJGJkNudt0e55X9u8NIdYTaO
kdK9da0o/oQZoy6oguiC1tP5pN2qNj6TDstN9Wx29nBDa6Hsf0Zv7HPQq8/pkmQD7Dce5Jdd46xC
TFtxpWfT7VwoWp+Xe1QmPSgmgtb6+jnYj8p31zkgHteonBTWKT1lur1osr8kmiOIFPn9buP8dok5
MFbDyEiiGS627uoDjE8jUskhiO+gEo520NELbRO8swJJLkluLofJ0Axu67KG5fE1uS1uNFsF82Pk
gVXvtPjqh/5geAZemYWgDaCoR31Q7cPZ+/pyGC3py7LqbAgibWs0n4OyQQdJhvbVSL9d38j9Y2JI
lijJ4KR5ax3fXj1Fl3WhgqJBlJ50XD8G8WXI8PDX74D338/hcqmuSdGw6b9BOFc5RtFRd6vEOyVH
91B912exk1Hs9fux+W6Sg2hJrLSss+BSJinHpUdtJx/sSPkd7T4Nqov/v3JvAbRZuVhr1NHEDKo7
jNV6QQ3p89T1HbF8hC9vOfTGiJqHSRiyUbsCX9Jm9GT0uaNTnxT7efC7JxyOmDk6e+cJCzaPgrvK
H1Xx05w9y3GQydTkMBFub/0HG3/qMpEgnAZ/MCj6cVy73q50ipZqv3liszMcaIglaJsiHf40UMQs
DmyOV3qOXfnD7Mh+jnEH61hfqCl+aqc4vDAhW6Mh0oEX4nNcPxX9cYyoB0hq9ThU6NValBRWURRn
4SaSRFvV5qfreLALPLoIhkPRwhLyFCqZpsvgq0AqKiayrWmHRjit4UveEO/qu6u1McN5MguaWgwW
0jU17A5iqdiDIviN9lvvwroKd0Td0nCR/DOxTrR66Vd8ermtEd01i2kj6bgf88G5vmj73oBzBsmM
olj8KS2UMNaVHDla1bXOmvrxiKtBJXZmd/MZsc3/G+FOaWJ0UQihV5SixPRbLovHWk38P/ODWy5w
AfeRyj76R7ChmMNds/aOqVBvGG/Z5C93wsYT7nxqktyOICzB2IBx1E+sdzAZPVTwgrx1MpI9fj+i
39eNO5hhFmWtGMFaL1jOEEFd8DJCESluflxfvP3Pb0NVoJsOUUg80f0z2NRJXKvGnFj7++r3x84G
3bYIeSUnQeM7a5bSDXtU7OtW96soG6vcBdsubSKVzcJmu9qz+pFRv4R+gRbq7MIaWuvD4Kp+fYo9
/VHwy78aol13d3U35rnLtlKnzCqjGU4PH0Px0JogXYtnNE4RgEGtLj9JFqHMJQs5DI2+5IPuAo8p
UmSPSMHKR/FguQPJZrx7qt9d46dbQmWUkqWGxV7wJdkLzbtZINLo3TO9McGdabGBUBHepjGdWd3M
6pdqomJyN/3aGOBOtCpA+DVJYCBBNegke6KjBvJJdvCVAKqS9Nvi6374lHd277SX5tv12KQWkDvn
rdGvmikjNLX+pSyP5vIEotQ/M8EdbqGRUrUv4J8Qya/1tHyIo+iQFWtw3Qw7RL8g1mYZ2SnYpC1C
uoDH04AZrXkxhsmW5Rjjp4exDZL2oCq/lSVhqgq6ubpqQdv7n+asdEozfcDMkxB+ENtLSHL1s5eE
X/15N8D7Y8ol1JSxM7PPquPjDYaQwREO5iiXmuTbD4J3Uxwq9vMiFJEJX2rlrKlBsfg59V69f6Fs
1ovDwHQYe2gQwcZy6o/Q4oVszuSrILikC/3/grfv/nCAl+eDnGnQHwLnOlNAHYIks4fHzGOvXdYl
9FmOCU3IzGbkhdZ9daC6Hve/TN+95TkUyikOq64QARof0QGPo9x8tPzOMSo3Omdn1nqvP6eX1Baw
l/2FmtXZh6yf/vMEC2hGK8Q8hP9J19wJQuPlSK+un7b9CuXGQw4Wx6Lv6zzEcfv72ZeNZyQYCDIC
018O1AQ7EaB8E3A96kXbswAty+7OilVfk8dTIVNKx9S6cWA4qLk1JAKOnNqjySH6qolUpXW/4WCz
bBxshFqXTYMOT1hht7/PfQhH1LgiZyc+VE/ooCb1qvavl/dg4HFk1tE3wZzqfswunm+eVgxoprAL
RiHUQ3PoDEhOD5VSmsCM2jYeV7pQakyIYrtyfpri77rxuOrExzeFKwqHK3Iaq5DRxElLz2jrccES
eMycya9v8xM1PchW6goiKxysqPqYSZhzRZlXO6vd3QJu7yzIJCr3JqKQb2GFRPUgjexKFpcQFWXV
zgbqm2u/lfA9DPmOO/gxqYOBVRNP+Fhx1oN61AIF48fUmlEBr3I40ciqmLc5YqBWnOFrZ4MgPUC7
wSu45+31a00SvhExp3LZVDO2zSBBSRx8+uUBWoXeinY105II/KM2iYOKaWjyUWUAXyrnSl+cwfqt
D9bNFnFI0QytFM0JHCkE5SD3mK4PLa+oGocAcnYIr0S1yuGD0Q6R1apviCT57bn/voIBUDwmF9VO
PoCSz0kxPRLd/d4T18Y/DhwMSQwLpcYKCgf1lB3yJxG8eDedawTQDvOj9Q83jMMJpdWaumCnSpEl
p4J6/dLq3h8uJQcQsgiG0jXCUvYulhL0dNlhPVhO772CucY2babqErk60YG1n/j+BHj+FSVfkinM
NXi2lpU95YbdtreV9VVqPTkMFuPhupNUasO/qNRivCwJ2zfGXHDBtD+oTCP0BTAyex27J7uYPcXF
wqgjqRYOKuvQODQxczOVBGZ89EFn6lZB/RydR6ZfdRlsXNqEr0QOztemjKaOUXB5OxuTF6IMAtLi
E17sP44H04XEL6ZmCvfj5K+e1Nil83uPzu9nRONQpo6q0Qo1uPs2SMnmDYGeqssIxxKfZB1ki3cF
CTQecUIpqeoK1pZTe5Q/Vg4aFNEmsLjN03/YSgbE16xxuLP0mpKoJdZ2OK3+fITMK/hwsyMbD81c
+qOASIP4yk+VQ9oyY2czPc7nLjCPb18fB6rBk8gRNA5mMlFf5oURU5ig9W28OX1QSq8LiYoOdatq
HNJ0YlSFlgxvJgcPNqgYOBFUH135M/NKF9w6oGJx98IzwRiOGSjTUPhmMU3MTatuRpw8wV+KQy5S
89678bAxwMV6NZn6MMYozWmSPS328Cm5YX0d8l0Wu+Era8Yl29Aok1zA1wtqz1UBnzJDfMikysNN
aIcLio+G9SEDyx5GEt2+j56TtfNTcE4vier0hkJcwczMLydh4zl3EuYkN6LRwp9Rq7FdN09Wfx4W
Ik+mbHC3bS/G09paA2qAyxehPC4tSu2/9Zy/8YOLfdSwdMVgIaJpj7IRiCJxhVM+cEEvzothVBF8
iIR7CyVvIW7tMXm9jvnX41zlm8CiqEpWWYITkX4jyzehQChK7afeP1fpl8nPSk6UMu5ggBEfs2Ho
Ec/kqi8fqNa568ul8l1fSAkMczFhSI8xVho+ZqZsSzhc19drH4o2/rBDtqm7deA5KSURuyIGxh3j
GBec+gaTQs7iFi6t1UvtDwcTerJmSinCK3Ms7Li9qQ0KWxkBzb8fR1Vk67pxSBpyscYHBK5BpbZB
oY6v1+k0NXj/Srv7NAu9Ipxv2tQ4FplMJFeUcxwSDK0qlROLjTb+KmAASsiptwgqKDgcwNtYBTkg
OKdMXdBG7WGs8eixUKIIu9fgJig4KIhMU8HTJYKiBi+mDZGbz3Ns3uSr5KN3+vMfRiCHC0K1lPWy
YNWYgg7IWf0q0G4ZwUV8yEHZSHV77ZcX353j2736OWtjfYI99cF6GZ8go+5mEFNPLrXXnPNPzVny
xIOBgkR6EW/ygEqCiSB5q4hs4lPohDjOGmzhKt2Ly62sHon13M16N/5xSXY4WlpVJPDPSgqIgH+a
ygiSWF/66ENTgtNUPhXtOTRaLxmpHrf9dqmNaQ5MxnIIGaPw37xe83E9iGiPSh5M17iMnuKVJySi
gWIbr9Mzta0UML+9bm3WFQ905lxPiNn82B4hOBMwFXCws9tUTYTaQA5gQGEZ1WsFJycII8eF6kCP
xb++h8Qxf2u/2PiSzpUFCiX4YoJ8xXR78UNeUMBPhQkHJU2TN2ozwEaJylsMFZsKwM+kssCQSoQk
tWIcnCT1POiiAlOtsbpSedtoM+EN+2OvgP5bYG4WTFUKAYOB2JOluZ/EyYaEKaTgvMh0dYVcOeKG
4duSQGsbgVMaB4w97XTBeGg9A2oA/2HQglg4vutBHGRjaN5ygIuRO8sn5cDqvsWxexm99FFzaDLb
/YLs+xF+k8vZrOSIIeUKUuB/f0V20JgeDzkeua2TfKDeOYgo5zuVTMXQw5J9MkTFszl8UKIHM3v5
o4P0ppa18aZqe9z6I7yZqtiWjXvU/Oy1erxuhIIe/jERzeVR26Rv0NMfi4cYe6QFkpc/UAeJytZk
LsOoFMiHrRUsdehHlcGqlTwUl8SpzkwUTfxG9UgSx0rmMCJfRFDG6Vg+WQMpjfgtB42BBlVO9N8a
VPMN6RuHEj1rmBIEGBt9cApqfuZZjwNUbsEYHTnYvtBbiI2jjheXeYBlILJCGRbTNL6pRwxTjL9H
M/R+nvinxFVNjW5I2G2BWSlM4PR3rNKW4I1DCKST4jCZMiu1qeuQOFv8G2LUlc2arCxQCinIVXSp
oJ5upBRjA2VG/meybaIRxYgWmDGyL1Z9stInk2qwIDaJfzxE1ScU3ho48vxxXL7M+bfrp5f6/ezn
G4gIh1wtWxEbFCrpX3qLx2WxpK4MapnYzzc2JrR/6jomst1hEWwVI1cqmpUy4tOUcoTDhlHR9Sx/
q8Co57m6XyuiBrHfH2SqumFAzVUz+G6dqRrMMDNwXFpXPlkQUeoc83PtdWfM4EO5wQsdzb2+N/vr
9m6RC69+yTOx1vBKvVTfReEv1cxsg9Jk/BfceTfCJa1FJA7j2sNIB2kI0Kl6/bMJJq7uyFS9DMX+
vQ+Ad3tcwMmNCa9UBIOJJEVUAXXRb41NbHaKi7d0tAyQmjATlxoiqBBmwWhoGMjo7q+fyx/YQbs8
hbeS12eAH+ptiNo1LhD7Ssvz2sKCzoJ0a5atHwvrrWG2xMPJ/uX0vo7c5ZSOSqpCJQUtocM3ZX61
pEMn3gyFb0CZ5c/CkLuZzDicZsVAVTgLn6fiuVHReCgSe7Y/373ZM+4ykkDLKQksDHuXUYot3hAU
Qfq8BsXRtNE4dEqeLKqfgdgpnt5rVgZrTmTEiSSXN2mSHkQV4//iQlBV7SPTz53iKb4mo5YFdYBr
Qn6O0M4TEchEucHBRKos5VStrGovdM4yHfRwsfuZcOJfMuN3LzicWOaVUUZhsVjLDGMZlw7aLcvz
ijsqM96VEwCv3P+g1uAwIl6zfNR1eKR+WU7NpwnWrBuM7jq9HX9dA5BXo6Lu/AfD7Gz++iH1bphD
jhrkFqpaYauYk+apdCXRHg+M7DG0xyDEyGnt5BgYvn7AqOA3OMgQR12ChtWbWWi4+pOXHaoL6FfO
Pbte8KIUkeNHVNBw8KEUmj6PCpZ4taxT3y73lVW9rHHkEa7tfy2+rygHHrWUrUPP3nfZiiZo3tHR
q4FZa/Jz6l8+Q94tcQjSmPocosSDws/yNLdPkwj6Za+JnnIUusygMO50hTgTBASbzPdNXrOIVoTe
Q/jWRavTTE/FcDCi74Z4DMs/hEdeNjyXmz7PJ5y+EdGBmosn40pj76lg64QiJvp5DhTJBwFbJgcr
Yw9Srl5GUMqCaU+N6JSNfiCig+3+lfPG0700qV5V4wwb7EVcd7KHFilIg8fU9o5R2cRfy0eU/aGe
c/mtrtF3iDE5iAFtEMCfXWrdeqdI3ljdCjO1aWyFrnnHocnSD0ZsAjMR+6sPrdnn/pBAJDm1C3e6
oUCT2i4OQ4TOMFfRhENhEQjDbU2G4H7F7Of5MjnEqIoGfEsWQrDX9Sc5i26kVrD7DN3yQ+iMdVfY
3dw+Z8lw6FXxiOlNIlgoBzkkkaxUNkXWLZ9LqY8igNdIVF8og4hrG8ZBSG4pij6vMKEGTBo4C9iD
9H+AKiIweNIXPRK6HGycLOcOg/TV/Cw9tF8jR4T+W+RSAkfUbcqzvoDTP65XgaU5r5M3OIPHmH6Z
b/p5xjvX4LIJ3vCWSvT3213ejxivFr7KSd/kAztiXn8Gt5LNbnD9/NZk80SF//4g78Yal5+0epyJ
I2vUz4+Qy16BJwxJzPv8ZnATaHQnn9lHWnMT3lLNBUTU8NLB0Zz1LUocKOQZJRr3TLwSaY5kxcE6
lTY+fV0I5B4jdfAJ8CSucJ4SpirEapQ6eJweIVba37Matnq0bjMnbZzsXoM0qzQ5VFGMssrhjCpA
a8AUsati+GxUB9Tk7Kh4ue4aZYODGs2alSYdYUMRUnvVTlob2VVCFAyohMHiAGVdwm5GwQ0p0GA8
1HNtl0WFJ6Mw9OS58ftqPqYZGjiEzFXHiAAztkpXkMbikKZstBqie2wVxQ9D9ZciLmBFEJxq1O3r
S7k/q/rzXJh8S4Awa20xxW+ncPEMlBVj17iF8CPUL9hERuYCc/zsG2H1OsKZPFNMjBcJdTIRmwWE
EUHwnZ3U1O5eTHsAJ5PgUrTiRBXD5NsF5jaRQ5GlmdFXjHw6y0fh0XKy4/wV83EB01u47t9+5mdK
IP0E+7wkc9s3FUaj1hKazVR0OIvzcbae1e5mHD521fG6pf0otTCUqZmKCq57LoloR92cOyZPJAfs
Ya+AOin7GpHJ5q/93siNJe5ki1JSW1P21pbF+NUyj/U6z86Kh8z2W2+DhgHyoG1jp5cRky/Uku4D
+MY8d+hbEax1KmtXbN3wAf32jmTHd+yTr4Wgr3r3Jo70EbNKHiXXsn9RbSxzQDAOihrG3Zvjo9sf
GWNN4Zjn6P6Nr+ae2NDdPGZjjYudEsqAac8StRE5Ye3nT6mfOSHEulihf/xoHbUP1y2+PYv8Ajbv
Fvk6B6r8YBIR4R/jtsiPxuuKkazkoIMubTXs4rw+gprHqSDSN6aMRR3kHuljepAx4EMd1F3cs6Co
KJmiYcl8OXsZihRkEKxLU/zcmwdd+J5qL1r813WP2Yb96vC7FbYFmw+zMmrKOURlx81ye5LRV6wF
cX8ZosJRu6Py+bqxvctKFzHIjlZXycD//mksa8tJi4wOGcZ6rKf7cH5SKbFiygRD240/hS6NHb4m
kHoLp2Q89po/kx8rLD/i12zrBpc/VV0YlwbKEG58HF2m4Ii3NWe5Z7cEmER7sg5M+cTtUZXo6wy9
KXwc1SlYHO8m5S+Dmtvbi7atT+xv2KxbFI+JbKqwoQjqpyHRPG0ZDgLoNOwky73rYbB7BW2NcfBp
YaAsR0rxd1KvegmUbHtwuQyu5LWB5ZIy0nvfY1t7HF5WsiK1zYygeKMhPGIeOxAurFYqHjQKsxgm
XQsODiFnbZXbxHyzNbbHOXfqY+FF3qMK7dIB872qZBeyPZxTO4MiClVR33162brKQWZv6lVYLixW
HMmfTqMbHZogdJEV9j/Y6uZO9nx9N3cvw43Jt2t5EzrmWE29OsBk+GXxFDe+pMdKt9W3joDa63Pb
OtU3M77np7N5wMwgteJE6PJ9UpmYaHrdwr4aYNKfzTghojRIK3xg/MUKZjDTL5H2W+1ZW7c5pAnj
MJGyCI9csfV9DJ8ECv+JU/92iDbLClKuJTdZ0Nat5S+4fYQmdKuodK9vH2WGAxeozK2jwRoFlv48
ZxfVOJjUiDP7FVeOxFtNd+NJWsaq2LENCtfWF2sovC1J8GdecIiygMZCqkJ4IaxdAPktP7ESJ6Pq
fFSkcThSd3He6wmsiMtgz2Xo9J1iLyHaESmy27fumWtrxsFIXupW2E5Ys/goOsZLe19/iB3lBoMw
nv4KxVIX+bvTnBc3h476+NFwf4d/eRveHJBMXTEaogCMnrKTUp0wa/BHO8b3RkVRUa5lBAfX9GwN
99kQtBrx7keENt8UtQrioIkiTGidZvfVcx09dDV1l+19vm3WiW+Dks1oEha2Tr2vtzZ7Qi2gJ1uN
eHcB66ZPMdsTZ4lvhVrEel0HmZmTW/A1fQvX1+v7svsVtXWIA4QortulVFmQzz0KI+N4ULPuo2z1
XxLTcJRVdiUDQrmd6imo5RPGiduTb5AasnWN6hlbJp6K2+hQfAL5EboHwnvDi79iIy/CQ3HfB9bR
OlBlbmplOQiZjNEqMtZKKYqXsr8vVuLtcffbabuwHHpgai9XRAEGpofeDQNQPRzyZ0yEeybmICnh
LmohOfywhHgYc5Zqv9EwHP5+SmrJKVzSKQ4mIAncT6MFO+wTrXTXG+sRLByYKNVBD1BPRHwQJ5rv
kWqtUdTNDktY9iddvZXKG4tM4Cgb3EdKVLdSGjPUEE9IY7SX+DvjQrYKO3G0hzD3k5caZRmKSYLK
iRUunejbSKgnlhOzEUDWhQFCf3DPsgSmBMRT8E7EB/91qaOTSbXYSqbH6MAS4umtfk+FIXFjKhyY
6JDSmtIaSdIa4SEcUlrqJAe1dOmppkDi9CpsVzc5Rqkq8WKyvLfQR1tK78qM6hym4oLDhwVM5nGr
Y8Va/a+lBWlV/4rQt68DIGWEwwh5EdWmymCksEZ7KT6HyaOEL/PrRqhDy3MpmIWatQbLY9j3kGCX
bng0PFQffRZpFKfHbrVqg3s8ncKaWmK2yLC2FJ5m2RGqKZVTBKCzdUxQOedgQ3pdzvgmitFiRD2t
EAvKkywkZi1YHds1PXtOouNUX1LphVhOhqVXcjWeZKFYykFT2Mxd50Ev4HX4qhx6DLhnH0I8XzJW
LPFcoC9B94QP1y1TznGYUTWFXoEnDuSKZfkkxM1N2k4/ylh3/8wMV++YoqIxzJqZaSa/EiOnHQcH
nRhEWFLecFihrEIUh6ysUiuyrUfP0AlyooGa+iIQiZcOQ8dKakXss613zQfFv3QYaFDvo2OHzmg8
K9bOQIoyskN7LT445CizuopLNreURRAkSHwtPYXa7Vz+FZKcntQ1wmuHxSW0vJIQixh+mfCGkYMm
9xXsx3h5YumoS6WjuwXTzeFWuTyjHYxx7Fnsp+fVV53CM4P1/DerGSvWYlIqAVV7fpKc/LnzjYfm
WPll0Oa4QqmjTlwBPJM1PiyXVmMfzHMz2vk8OLNCfFDsdnZtvOUpGMZFbtA9wLJvlz3VQEXjhGZp
qAInPkXmR4E0z7+gFEbZ1+w4tOCTnm7XA1oinPBO92V7uqGogam44QkXhi5qjIRZKyFTo+JLEwlP
hoSHTUbVF/o7hlxKDlRGrZXEWIFB62lBht84qDh/qI6stE4RZ+w+7G23jUMWbViMBOTtbNtWX/OZ
gxhYOan34mtyHzls2ix3yCUl4pGnWRjGedIqdjTEwLqDnqgvfRM89UP4tODTvbhDnZPisSB3kUMa
bemSRckRn+aFVf6QrF6WFKxTKMf5qP19lB//6GbgyRYUEXAzlHBRMrIj9B/OpoV3tyUj2oOIm4En
W0iVdSk0C7EyQ4C+8BvouoyUnBa1W9yHDAaZ1KqJYaOZvsrCQdY+/dFS6VwH3GrWuTWxAwaBJLuK
T0NR2WZ1uG5ktz1yE+l85302RutcLwgA6W5BAbjwpBvjVjrUNyoeJRWneBXoNzNi5XQuC9Gj1urk
FkHQedmtHAivxt3qrscG82769/mhOAsPjH5MdJkkQwjB6swH/PvXPSdCROfgRIjmOilY/t+3h3Y9
a+tRpN6X32bArtzjOgcjZqfEUsochY4RPtGQNn8RDmy6qrOzk3Db3lSpPfmhPR3nHxKu2+Ug31ou
dTFQnrKfb750pkZIurICmAnyd8mIQaMcOsnyh9HKAUm0WHlVSoijWMqcJIzsRJptGaI813eNyIx0
7nNnmcX/n4eTjdQpI4xXeWbT2XE0Ocm6EMUD6hrQuVwFdW6tUFi6vN5hbsx4YbdAdIKKAIbw8KJ8
RAR/p6UhqOPBAYuuC3UP+lV0JczpMRSLh1LQiNISsYz8q7W6KtUaNcwxOfWNCUNiS6C2J1H5JEUL
sWXExw7fot81baIOLDLmBGUe5clAC70w3yXp1wKEMSr5rUrZ49ClSxdIlCTwbfT1h+xW9OLvqmMc
opPgrMH0or8aJ/mM1LYkpYCIg2ZwkLKOYQrKfxz3MTur0atuBWr6cj3+dxsON3jNt+83YWEpBZtF
Zwll/2EEUaR1K38XPq7O6lV+etNixjo+husf7iIHIoaoFrLOZrrnVPBME6nIgxEFS31ZFJCWlkT3
N5XL8l372YAigMny5vALE1WKHjInt6UfTHlOIL9JiANncKCyhnWozyYiphJuY/0FHYXXN436/RyM
hKsemdKItUvES1Gfm4botqPijgOMNtIha5SzbLVr3EqJPF3RT1XYun/kBt+Sn1vl2Jkq9mTRX1ot
sOaP138/lYvwjfh1no5qxE7u5CivGGjNvAhk5CgON2eQ+ijsY/si3FNqOOxmunJJ8734kw5mlZTh
kyCg9UuNvCGJbbVtLrFO8Tn9y8u3JlsQh9HAD83tVJkkKpjQEQnyQ31cDrmTnoU7jPvYqW85yoMV
oLPBW4PuLLqMKIRYX4Y/v3r60zqP+ukATRXI2rL1VWNHS2w2hJ8E6SdTcSSPTcJQa7sfme8WudJ4
nOMp2lpgUa0+JexJ7ZNeU17tn653GxzepxrI6TQNNjoIhqiOdsO+DKOAycy2pwS8pVTZgHKKg3k1
ynPMA8BgqXxalOe0vo/V5+tbteuTpAHoMaclifxNkqaaubYqa7hen9Tu1DXE99H+77cg36xroqXy
BUgpylO5ZWTDQq+i1z91NFMkQG//0xICO/+zwe1LVFVNohew0b6CefLIlCLa0LG+jJ6M4NaOEzUK
vV833ljkNia3+gYGYVEMyqP6hfXRZF+Sj+Ln8iAFGYICKXbp5BfrA/U4soshG8tsvTcpdlkPRWdV
EkJCXb4Y4eCgjTvHR9s3QaD4ZXejb2OK/XxjqunrdVkYhXnYZLZUHRQF+SgVf5QRLps3e71Dey6M
FNJJCIMoPWu9fz3Ed1PQjR/cpTum62IpMwsPK7Die9AkJOFsa/23iXqgpoKdu36VCpejwnhsTVDX
Ts9x+um6J7uLJcuqoej4xxQ5UJfDtS6lGdfvrH4ftUuTVbYyVET+RRjhe6Z0WcgEyJrh5gDnkmU8
WA0+QtAadt2V/UP77gvfGlUXWqy3Cvr2W4wKS27uQjTtpvN1W/YLP3Ep3aX9dFbWLOgVWaYu8alX
CQpoy2AD3WpQWwFj5Gec00wkXH6tZPTPVhBfiT1N+L1kfWOZi4oEwoZjKMBy1/ywprMmYp7Eop4A
94uWGytcbAj5yGg6YGV+qb7KXhNoj1Ai+QQkokkr90Pk51ry+VknJakUQwvsrZNveRgwxyi5YN3z
pC/WpTvqv6tiqL/7x6dseVEskFGEzdZtPkmvki9juJwRh4O/0Dc87aTelYmznDGY8JmaDfqXYH13
mLthxriaYv1vegXWRxh52q11OzrVkbUSaPczkWZTm8lPVFZJUxo9C9a/SXc7WwI7OhNhqcnN3MWs
zbpyF0qkDYoWs/FGsctscfxsmt+vn3QqWNjPN9dIMYNWCPGODKOdbCk+a5nlFAaRZlBGuGsEXU7d
rMcwIg2nxvxUZR+T5dt1P/a/FDcrxd0jUbNY/cBSpdodkADWPhtxFe8NDEKnDyQxLCu6/pJCb6xx
qFFi4E9e2RQj47gekdT0h+w4HP/Dad5tQd5Y4pADyoHlbDJtpvTYfijR+qM+mawg+1+eO3bv4ndb
/MxkW5uG8Pcw7YmpJud47lj+Cu8tR79bPyHcnfgknFkqTewdsZr89GTeFp0k/O9AgTD8J/kytW/E
ceLHJesSzCginlfcDkqMoEacRiLSWSRfiQueBHnRe0zY6CwKQSSzTj/aZXZEjIIUX4klYwF2zRAH
DE2TiXLFJnU7r/pq3GmQre0rCI1ikse0Wb92GgiH5lA+QEDGJWwTx5kfipRXQWksZjs9m4GEMvZb
PdQbIzwVrI7s6t9oBWUqQ7A4DBGrVksLtnXGXfsCLUB0taauZdjRRQvwbMtmiLuDbC82xYhGxQwP
LKBDxQQ9W+nWVP1SNCd7lSM5uL6o1NHjAMXqIzl8E3NospMpHdrlNWtesuWHFn6/boi6vfixyBVD
TIXIBj9RVD6xxM7yJn84QlGB7DklbGHg/5+3S2N0aZ5NsCUczABKGwfzXBwVByIHPvU1znDw3w+E
zI8IRUkkV5qJjLUZwa8UfTbVR3RMlOtBDj9nL1l9uL6M1w+6zA9Dglgpn8wJUZEbsTOUd5bwWYP8
dWVRBdfr4SeL3MesJkp1sjD6BqE/RdGpMAnEIrInWWR/wCYDMMsq+z/WvmtJbhxY9osYQRI04Ctt
m/FG7oUhrSR67/n1JzG7R82FuI17Rjf0ponoZAGFAlCoysTIAWBymtxmT+qJR48DXn9/vomhP4sa
V6+HD5WnTybz0MiU6ZYt2XMkgXX6mIqE5IVGcdGiaLuo0Jgm3+REd5GB2jEFB+DGzWI8JxauJWSk
equfvuZ/XJiQ21oqE+YQk7M4rLcr+1p/L5GUl5/Hk/a9A4MIWg9/WCj3RvMzyoWWj8LEHjvoXvsG
LoiEyvoPC5KR2Wy9vSluvJBAhpiZmMjzeshS+ftuayld0xtYcTl4KsjTaL1O0+06GW49H68vNoHH
8JdeAgF6A/rJjIdrcPI1RP16Z8v0y5+hcEnKcJiLumbqTZ3yOEovrfVsmQ/XIfa7M36dsNS3U+xm
sbW5MWUVI9DBO+VXExoGIEzzjBP8xY/vNRfY0HxfH2eve6Dn9DFzRScg0VBy4aSciwKFfzCSyreW
NdiWfN/Kn65buZ/A31jJhRQT7N5/py3lQLqvH9Bk7NKXqLJZrSjqkr06GCXbErxlCiLy20dthjZM
uqFtWlgW5ifUAc6Dr+t+Y4hepEQDyEUWvatIqrCb7mjZSGYfpldotd5Ex8HNHqRbDemR3BHVeAv2
gLez0cY02vVKuzJ2sykCS+/tqAn2AJFNXNyYorntKya92NV/SaimbddjHD1fdwoRBnePieWMRFmN
6THyj2H5tZCf81EwN4Jh4juD0tBE9qbBMHXhc1R+Fgq97ppAVLQg69D1sN42nc00mHgcWrKCooHK
0Oyw/CYNxB86VZB72/XjDQq3eKZ2zWt1MNkVAoEu/ImUnzOgLn0WrNLd8L3BYdZurGmlWur6AdaU
zaeyeRn1YzG8GPXLJHrEFQ0bt2JQNiuvOgNS53s8LzTph1CPBIMmwuB23zjPQ10PMWja7CmJtxiH
sPGuO7BovLhFEhMpzvoFZlhx7VTNuUnPUlU5kfZTL0XVsSJzuMUim7WeJjGw8vm5Sk5j+zSn36+b
s7tYLtPPLxapnLJ2kjBiQ3RbgIiheE843vw+t5s2RQ2lM4rfT8BEm/dnsJU4Sv80FSJ9uv2xMlTF
1HHqV/nUI9FN0pQ1iAhURffysnGQhQ8k612NohqRqQV6LpCtcB5WJSmrkMaUTGror2kdWHrnIQ0o
8LJdazYwnJcZUTZOkGvDNXconaSYvbomvplVzvXZ33XmDQznYCu47jBcgJla06lynHQGWxpnx2w+
DPTzdSyBSbynxSlJrG4Eljx+bZKDus523gnObrverBk6WMI1xSCUfcMmmM0gFSsHDRhQXLZXA10G
piDru2/FBYGLYmETSSTrotmF9NXJUCQvSmRviUR9+LswukEJvpida7mJKVe9XGOCF8S8HQ618tFQ
hk8o5hYYw7zot4vCBYVP9NWGltMhBUpqpYc0sg7VECF0Inuk9KckSz6QPhIcfXe3tQ0kFw8qKVat
dQGkGpIg1BOk4Fq/nsZbGi/udYfbdYYNFLsmbZwBA5soo4yIkOfgJYmLZy0bBQO4u34gViXrRJGp
yrebgq9IL4o3Ih05tvOqdwaa2IPyrVbuUtMSbG679mzAONdLDakb4gSELsVSeWu+BiC3EwzZrttt
ILjoBs5BvepTnACtNL1rqsELrc7PykmQthTBcNGtHZeFtuz6E+flo97ER8jInMo1e3mHA2ys4RZR
YpZ6EmoYsHkGM5XWuj1pBTlrwZzwDaUKaYpZYg7Q5Ic8u406wXF5d7lcTODZ9XUznU0JOiOuNGdg
C3iuyletuifv6n7cwHBLpU9MEpmsiiDpyU0iD5+kRNT7IphzvmG0WopyGjQc/LXqbHbQ/oIKZy18
FxeNF5uvzZpfIArURSnGK7W+JPNoJ+FhXb00EnEg7lpjQpSNqPhHeFaysdKbHrRLLB3njY1ppxmE
CYQVLLsoVKZUB4eTLPOEZOAHyczY1PHk8py+hKwCjrU8VpatBKNn+H1QB5Grig7R+1mzDSwXaOYh
VIcuBiy5N4IEXSCSYzrziSm1pZ7kivJVIiu5oDMPM/TTUwPLVH+a4kMy3CbLj+uRQATBBZzIWPN+
MACRrq1dQHWhIz+p8vpnIFy4kRerNCAfjGELbxfpyZjOjYitUTQ1fM1e0htyqijAyNF2DeIor3CY
LCAmxm7hC6I3dcG48cXaIw2bJGWeoIwWtFLAu/dY938KwgUfKY9SPZo0jJv600TaQad3sixi1t8N
1Bef/q2ETlMNmnewpLaObXFcM0Fr327goaapm4pqGr+xMC6tDD6StZ3dqAcl6nxDytyZ4wSJtdS9
7mb7T2AbKG68KjVf5z7u8PgFFog4mH16GgLG4UwgpshYsFi3jCQs3nyjO/nttLjB5XKG69RZ7ZQA
t/PiB8hr2euh/Nh5CthfcxeckyD3OI0OptExDuXghk/CF8fdB+LNF3DRXWtnNSoifEF6bO7QJH0g
gRT0t6Xzrou3pUDCVpEhdckX5g6W1ZdzWc5uRY1Xo2E+OX/op2/XZ3J3dV1Q+MXcymWCYplqdoes
h3r74qt6dOijd+28GxjuyN0m8bAoGozJwjHolb+QHz1Gvai2ad8YlhCTTZ3ohIviFk0LHaKRs7sm
ehBFz+0iuyQVSceKULhAPkcL8hVmjTZ5a3TBCe8Y6IbLRUqRIhQukq9mRhSpa6BWt2g/1Sk/Ttr4
2gmZaQUwPLeA1jQIrzliBg70YE1EmftAz6OqB9fdbH/TsCCgpYOTAzWW7Ds2hyKoDDWpYmHZLCfi
T3fsOQjHIrxDEa91poPoCXa/BmeDx50f+jKimawDb72vqAORYkQnwzVmP79jzduqIPQK8TjXk6VG
CbWln/8pxGJ0K7GLbhSUYsUn0cvJ7kayMY7zwChKkgRNYAgNoPdUTkZ5FMwWW46/hdkNAOd8rTXN
3QTFMNRAjjfFCZoYN4xqUD2IZ2r/HeqCxb+oQexc6SLmGSykJzhQdLfjWTnEYFP0iKPfmkELwaX6
NXVi1iPlNt/e03dpylDgUy1TNmX+9bCYyzzRkwFrgNS2TL534TEHP/T1Md2bsw0IbyYkratQkgAy
h+ExS2N7XERBdpc4cYvBRdlMW/KhaUcUO97W0LmsfdLb9Hv8MTrWHwjTedUdUZhifs17iqngaoBk
pIaIy/l9FKf6EukZ1pn+16B+Ua3InsxvavShGX68YwA3SJzTZ1K3dmZVwE/K9rm09FNudYLHp905
2kBwbl/ofTXBekR20/iGXhs/040/g+ArYvt2rsPSAsRAzqXkybng4Wkvnm/mg09BjymVtCLH74cK
WOgj7Of56PdDLUja7h01tzDc+U8vjF5Nwb/vjroc2Z2iubplfZeV5hwbqnd94ndblExFV1H/rGCV
/kZ3soxta+UAUwMamL7ir29V4JYnvUJTe7GZ2u5ykG4IZAYSX3Q12HeKCzq3k1iNlpGqxtHFzOZD
Y6p+r1Xv2R23FnKrKO6bwVBTWGg9Uyg2tMfi1J81t/hb+Wg5i667+9N3sYlbS5GkKsZkwCZFntEW
/SVJejuKkRY3RTVDuw/wW9O4NWVWM+0W623yrE+FVwXlWVbsfMHrO94U/eFQLM7kiF7g95fBLwN5
kpOhmMeBghbaNY3VT7r1JinLj0XcCDLJbJx+j34XGC7gRmMygXcaB840/JqNh7J9LKZja+YumV+G
/uf1dSBwRJ7epCcTGtgjgHVLfarl4naUwDt1HUO01nTugkXWXo8VBSD6c3i7DrZ2KrzuR3+YUcM+
OuOh1nHVJwG1WUG79V1EXs684dqAsjHYHBPrJlVNVmb8RulW+hno7zuUMotSZ6KhZO6zgVGkRZWM
DFaWuDNCq49MpiBACgeSCxth0SdtocLvlcFWTyhLOlhnRhKdOdo9q7/KXFyPP8l+BQlqy2396/Mo
8n8uoJhpQiKLYhwh91jbXdk/h10XKMvgXsfZDyQUyQZqqSoEEv49kOaQm6W1pNgxCx+qYvV4N6ix
HfXPfwbDucVYKUaV1gwmkc9jVB2bevqmVL2bWcLmzf2hu5jE+YYWUuzRM7CWxxL8S26MwvMsoKWd
fiVIcuVefgv1T++6gbv3B1O5oHLuggtt1S4oeH8j1mStifOhcJLkTYRBvKeJpo1zj8iIiyLNgCYV
qkdXaptW+r1OQpfooeB1Yj9EXgzjtppeTaxoanAg0XEQoSRP7KnTHK21PBDCo8izj/01Kw/Xh3N/
fV9AuU3HyOSliEGf6Oq9GiC365RtLygq+I+N7RfGWwDYxJAp64elb+AnzQJZJ3a/lKCwYBzVZ5hV
3uUoLbNc0b4mGE2eDrgs5mGULDZx5Ls61XZj+NMMJqb0Cw3duR0FBxOBn/DEwGacaN3Qs3VXUkcL
P0qgmwsHt5QE61swXzwj8BqNYx4nCcIVKUc/m9c8UKz3UUttFhkvkG5WOuozZIyecq+dhifWlgN+
sC/VEeWwt5GrH697oSCS8C+z8pTFTU0wegRF2dHNWn0vivcc91ngNahhyNpvx/2axHJTIc5byZdB
Ocjxl2ESpDZ2rdhAcEf9bInqfjXYRtbXdkJfw+iuqgS3ov2b6waE20cKSICmOsHMTBaINbrRq9bU
qaTGq2f9c2RU33qTBk1rfJybOgjzBSrMuK4rxSPRZYHPi+zl9pqp6tKwTNjW2RA/JnCRiDyiSEUU
8Xd9fmMy+45N/Ijw2pmWzIy0PaA33ENKQHsZ3MU1FLu6YSJtFug2r3ukcJy5bSab40iZFUzm8iif
lg+xs9qhS29KnO9Uf70VczjvEhaZGzO5rUZZV6Vg9e//0A0yXgl67ILws+SVZwgrEC8+9ZprvVy3
VDSL3LaDEi9TbiXAJoXltJLpWKvuQf7XuQ6zGyA31nEbTb0k4ITRMZ5ohXbC/FurlgcpPVdZJgDa
ZRLYjCNfJ6MVpmXoFAaBnezeetb9Ek+i5Gl+0mwFry7mm1ztctaPy9N1EwUj+VtHXB3Ha6zBxC47
NuVNV/iKJAiUgqXA98JFOilKwiAWo7Gp/EDepUm/HT0uvpi0qQvFwOhh87Q7KbEV+Rasn4Lbk8Ab
eGnAIWyltsMe7c5mZ7e5YkfRalvRkciCQ9X+4ePid3zfm5GCV6ceYE/rxg+aI31kGlbW6wCt8x6H
VPQ2H4UKNKJZ4mKHFleQXDRhHdpGguTMeuIrcFfYqKNyMxcPYIUtUh/c7drazhsfPRTLyjOWLmN6
wpIdg/EyCpQTy/eIdMFEfs5FjKps6lI2AdVB2KY8ZtaxEXWXivyDixZgkKZjMWEEpaVxSIy6TRAk
xc9UFoT566ZAH+LfW0vdTpoi98BJUs2hWExD19jmJCKAuO4QaP/6N4w5RVETxYCxev1QD9GBSq3g
IL9/L1LBTKRSYlHKE+JK4JTHAQQ39fyY4sE3OxkPrLNT+QBqQjsWnKb2DfoFxmeNmsaUSdcBLCLG
USlbB6dSQRxnDvtbguNiD8+IW+RKL9UrnvXaDqkHa1kdixhe14PitKxjJ44iQWz9jy3/YhR3fiNl
38qpjudKxuwd3WEpBfFzb3dufiffQIPWe1dycWMiF2vVssgqguYHkJv0p74wvsajEtS9+jFPf1zf
mkTzxf6+OUItVRenJZsvqb1dqwdFJNu5v44uQ8f+vvn9zKioNOcYuqj8qyafk9brQ4GDi0zggmpW
dGO+6DAh6V7n+mGhL382RFwALRppjiz2WJ2E4ymJsoc0W991QbiMEhc4J2hB15nB5ltSzks12Gsz
nkOEt+uWiCaDC55Lm/V1prOV086B0YGxSZH8qBY90IgiDk9ymzdJmyoLZmRy1NN60wVVIDnJUQqG
ZzHf939scL8Gjye7LXMlTKsSaL3yQFrUs0y6a+BNo4q/F33jpqAeT5QbtZ/sVNQBuD+gFFGVKnj7
5NsI0HWjxeqMp/+yvR3mU9k/WfTD9Tnb9+4LBOcaaaRKuslcQy5Wp1J0W1kfryPsFhaY6gWCc4sa
lfCxqsCKDs8mPSiCQM14ypzur/xrD5ZeXfSO+x/+8QuQz/uEpR5WCQPMbxgfURdYd+ROsweXNdzJ
puBIyUbo9/3igsbtsZ1B8ilE0ZGrdk+1dkNLfyEo817xsEtfuv7Hn40mn/CpDVSSWw3gJicMRn/6
AC42yMIqj/qC9//Uq75dB9x1EKJCN9fEPUnnmyUms+mlJof7N+1fBv1RZ39d//1dH9/8PhdekSwr
p1LFZT6NRjuiX+MstRPz85+BcDEWdC8hjWWA1GvlrvFwGIv+0FmR/2cw3GKihaIvSE3A8SrdLvXa
oe1LK3fun6Fw66lc1qhQoIbtLpXmYJe3o6q2JSoiLRBMPH+dzWJoHE8tYPL5rFavmi7oimAT+9u6
uUz8b7fWtOkbaFYg92Z+b8bH2LqzjI96+Xp9sPYPV0SnhmwaCrH457IGxOELOmIx9TSIxt7+tsyF
3yVfqxRvnOjHNVGf4812aff5WRs7QXAQwrNR3hxQ9Iy0ZboAfr1vb1ZXQwc3JJciG7zs8R27JHWH
SVSavT9zF5PZkttgFtY0ZgoLEX32NE6vlkiadn/JWqplmERHZTsX8cow7ZSwmhDQyxH979N9Jfcn
OaoEfr5vxgWGOxZDoU2by2pFrYzyOLcByT9edw226H9zQE010XcoW1D04tZRpOUNRa0RzqZZEzR6
cVA6ekpo5OHYEjTr7F2H23eFCx6/oJY5KyJtBt70GL9EB3IoggyS6P2JZfYKv3REl1mBgfwK66RV
UmIdgNl6H5Zgv0kTpzG/GTJIXFMimK3d5byxjp+tOcMrBJ6/3XhenMqkbm/MdmH1t8souqHt+t8G
iru+EEPTIC4Pu7r1VodmNa7OnXa8PlsiDOacmzVkDGXW1iihdkmxPFqxfjKi0aFW+XwdZv90ubGF
fccGp6F6q3bMKXq3PqqQlB0hKWsbdnyQD1HnXEfbf/LeoHGbrUIzUy875oJI1jAiJvOZBjGU5elP
Ru4DHhcJybcb9tiSfFK/aYJ7yO6K3sBz27A0KHqX6AtWdP1glK/1JNjmRT7I7b+KURbyTGCevNzL
2kNXurn6OEwfro+iyAoublh0oko1MNeoQkdWxidZiQQQ+0dYzWCPRhS10rzkSWOhJ41ECLH50foE
sZOgt7V7xoak2om/CoZtt1fA3KBx41ZaA+lVFZWPoz/eGKD0MT5Ld/Jkjx8tZ3CtU3NEeWdglIdR
gLwfoS5mckOptlKFJl2UQ4Zt7ZtoXqbS4Flq4swKupiq3L8+c/tJ2Yuh/M1xWDqzqXQYyojwTSRJ
/5YEUu6Ko4p3HdWWjoqgAGn/+rPB5HZLs5SNcKDAZOyomlP76M76rIN4bXGxynyRWtu+d/4aUl4n
BQRa2UpqDClVbvXwQSWH62P4pnH4+7Z5AeCib1d2dCYgV8N1rjwq7hAMjTNDERvsBuBhZQSiMXSW
pDujthe/fGLqwZWfBwO091CVweTQ7dJpQGNeubEnki3ZjwCXj+PCdgZ6T+Rw8XFj/roWa1DQeytT
cX+WBaFUNMxc3K6s3igbE7MaFc8G5G4S0Xvr/gZ0sYRZutkYUEm7qosBgPSYHBQbe5wsQUNkdfI7
VBO4yXPpLEjni1YIW+rXZpcL0UZRZeXQYQCHkxEQnxxKRB5sDe25f9uVxkA+oBjKjQORwrogFvC6
KWUp9WXLyq/TFe7TSb4yL4cZvd+KIXukFlXo7xtq4Une0A1T45/+Y6nUjKXAXjRKxV1Dw9OCgpc+
Q8NDPnktrK6psDOJhbPfB/eCyc2p3Df5ukozWzphkB8Xb/VlXAjGc3tocshnSYF6jnxWQk/vRFwB
+yvjgs1N7BTrlhmja8BVx8QxVTwKddBuwkt2oQtcV4TE7SZFOpYjrWBlbwVy/H2uMntAeWci6nQX
4XCbxxQttZZVmMEl+xgmd0NBHTW70TVRu/t/HNx/DR3fvm1Gcwe6Lwwd429lLW3jDav+yn8y2Vz1
EH95j56tqV0AuS1jgHhXJ1NY1tbgP2yx2iHttr7ERHD63A1iOpE12SA4Y/AEpBKRJEmVcGaXm9Vb
o/5QZNnx+nax/yq+weAiMo3qqNcVYKDCPR1tRnYHXVZHX+1ussntjBpj2VUPaVA7ZWC+CNBFFnJh
ug4lS8Wxk12/UbSdI1+sedUtdZXZg8p3gEajW9GGL4LkFvk8TV0VryoSZqZxzHT0RWeFd92s3b1h
M6bcWqbaqqtJCAgpvI2yO029oa3ANXabftCi98s3uFU8WotBJAMY46f1IQf7p4btoDnlz6i0fEaJ
fdB78kPtsR4giEWe9c+igLV/cNp8Abe+S2VIR6hF4gvC5sNS5YE8d3fKONsZSQ07D6WXuA3tPklf
ikoPwMTlttE3VUoFZYS7+9Kvz0CH/b834nDU86xb8Rl9nrpRqLvzQk5KEbtyjsbFSZmC65MrwuMW
vzKWSS8zlzU0akvra6+eKv1hSf0iEzymipC4K/sUNoOFcm7EtVWys+wu7lAWObpy5i8opr1u1fVV
QXlm0mzO0jmsYNWUZR66GH15tARHsuurgvLcpCY068IZbHt4qAPzf9jbJPLVrBSgiAzhIorUaHW+
5DAkqX6mw89JREKwe0bYuBsXPlQTDb/VhN9Pj/SUnZJ/JNNF9fWiuWd/3xwvjaXOqnDA3IdW9TKq
KCuTSKDR7j7vZseg67tyNhuzuHDST/U0awRmte2LbDZO0p7wfwIn2/cAQzNZpSWonbilk0JjJ8d9
GntNvjq1qZ6MHNp7rWh73neBCwy3birZatYqhaONIwr2n9bk+3vWyuX3yb/nRgVT6qjO+H1NO2nD
wYpiwTjtG2BZiqqbVIUK0r8BwjzSO6lHnsQyUAVV/Ijf9XCJfrJ/APgT0zqhKESiAOimL/Hyc1J/
ZOXj9UHan+sLBDfXUrrUqtYAopa+tORr2kLyoBfkq0QY3ESXltI3Yc9OmOVzVZVuW6F3shTVmQpm
g+e8Ac+RacQpLBkhidca8nOZGoI9bD/xsZkQ9g2b5Z5PeTFZM3JWow8GeB8Vnu4w2LMzY/NmZL/x
jVi1+z828MsUcaEyS9S2R/rj7+vO+L0LVMnOTYiXDjeQ1r2FCLqoSlk0YVzw1PuVQjgSExaHHRSO
lPxgTdnjqmrudefbD9IXy7jomaFgQ8klWDZ0N9r8tex/yOVnGRqm6WM0P0fkPU9lm9njgmfcLhae
0DF7Fh55h/wZgkGK/qjoonIx0fBxcSFVwhotjjCrMXs/qSeHhrkT1aZ/ffQEDq9xJ6pV6rQyZs5o
ajcqeabp+/aBX9PDK5WlWvVPmttU3blX7VB/0i1hvS9b/b/d5i+zonHRQVtLI5ZZMt2M3JHRF/jo
iDfsZMQ9vvAlV3SxEMyOxm0L8TTX48S8AFQdfl+XNytu8i088M9mhwsVhhX1pO+wU+uEnLOmvcmm
96gkmJuR4wIDBNn1WUOqHjUFDyF9Has/NIELA9oqqevITDDj+gAdY1efhUz4bM1dm30uBGi5ZaI/
ETZYh96lweDhaBskj/F9548efZ69HI+78qF0hMQZbJ6vIXPRwKylIjMs+AGrpVFcJMpfLeev8isI
GXGFFhHwixYrFxMshAA1SYHWRMSr0tQZqSjXKYDgizontJVM08IWkmbYCzR2o0FQjc0m/MqQ8TWd
pqxYJVGBoJLINUokv+a7YrbsOUq866tHsEh/awEuE6Jr7GilWyhhNwcnlhTbEmqECTYgvqqhyvMe
CnKAYdlhqLlAUIjpuIiSpCJruFhQxZraZxSTL6XQIIh1L6TUq0h/+LNB4+JB0xMlkltYQw2fat8y
4nXVx+sQ+10ul5ijczEh7XOiTmzVdMi6xkHrZncos0VHIL2R79eTFKBtNBBVx++On0GIRlEejQZc
LkigDZzGtMSFxJAedBlXxs/Le+SyzA0EFw2iIllpYSHWjbNiG+m3HnLEYBR7z+htULgoQNpQzxOG
QnKmVwFlKRwfzTNToFWC7oj83ZN2CD25Fdy2dxfuL1yLT77opdprdQhcWn0I41sapbZav/S9KD2x
f1bdAHHXCarJoVUwIPN58VgTg/bQQ9SkZcQ2DkjaBK+Cu7uHAW5oDSzElspzNpKZLoVB8NihD3Vk
S/Hsp6Q6z13uFIl6kLLIJ5nuXZ9E5my/BcENJrcCWinLE6oAE8yDoXzupzOEk20Ccath+Hkdat/v
L+Zxft9oRl0nMeiPihQaT1PiTDSyVUN0cxLBcL7f60bblAssKo3GMVewXM7JUa9MQewQwXDOXyfZ
oKgN3sRIGTlx97KS23we3uXpv4aMp3kj3aqW2ghb5uaISNgVT4X8oGqClN8bidEVJ+C5GjWaNEqb
dqgJskd3PCan9rD40HEW6rQJBs3kTsdGvqjR27N3h+BKgmny51JwzBM4NM/WiPdCyMFKsKXTPqFm
wGheVetJVz+reN267s+72+1l6ZjcPkjRPyhnb2+TSMqx6DezmoiDqGDrrXLut9kxZRXCShbOj3wq
APWQEThR8NKU/Ry86o6plsVufUh7Oz93Lns8n/zFLb3pMJzURzHV1+6kbfA5O0vDGkeVvWqTqvIN
Jb8pSlRIZL3gOCaCYX/fZCPi1EK3/4wFZcz0s1p2B5rI93Mtet4SwXABT8rKsAtZdUlX/aVJP4n+
KflTS7hAFw2dZGgD3jrT/tM0HqQiss1OcPvfP7psZoULcygFGLU2g1coz4OHwsEzeGzOWm2vd4vf
3+HdzKFendoib9yvTdvgcnFPowtY2CeMXwYeLyPFFYdG/kTDH2M/PkS6gnuVRW6qYTp0snUcB0mw
6nbX9wWfzxOEQ9+vFq69rpk8tVPmLvW9PN/kzSMRSVeLkLjdP82bzBgG+H0ihT5asc6gcPVVeTo1
9Y+uSP3r0WS/3mpjGBcb+wmKcBmrUglvmQApgR5jpPqLgtSY4qkHcixv5bvH/CRK+guBuRRCXsZK
Qxn9XHosQ3t9ydGTWh+yxGbVSOlXVOq4jMZPOryLFWNjMRdYCnXsc5MVXtVk9Ts1WKyfqVLZI0WR
EPH64SgYYcHS5wnJ5qKkEpjp2Wm/vyEjJKKLQPdg6A0eBuzK7X88W98FmLubxMZGLtyUpK/rPAZm
5WmP9MSYZyHndiAfi9c1GNzVa095Bknq+TNqnwQRdb9gcAPOBSLNrFXwZrzVKCi+7tc+qszt+am7
aSDVKDKVzdaVbUrjAlJUlmiAYguTSg919DlJP18fStHscYFHh1ZcA/0k5Fas137O7KS7jUWiqAIM
PulQZuZq1MwGDaLo4XwgdeIO8Z8ZwucdOoXkQ6n/3wzZvUpcZp7POEzSQoa1hNup5V0yH/tssqvp
WYVSnJ7bOLsKgvL+3BMUTTHteplvKbag2zkNa4v7ZhYf6PiRmKV7ffb372L48f+F4MLjnHe5RVAV
7VY/R7c/QuPURempszrSiZW/irph98/EGzwuKoKoOzOrECZBT/6oQoV8PJOgeFAPw+G6ZaKxY3/f
nHvWFUIq04BrEYR7jgqYgSpFdCZmQeb3pYmGBnAxmhrhOanTTkpzmbIzcYR8YPq5RHeJHPW20pLg
ujH/cSz5BcXfWOqKlr3GDsUakzYfb1gtbf1Ns+uzAlbd2k4PhT8dRP1o++v2gspt1YQiQa3JGMM6
+9/YIOVfr5u2P08XDM4Bu6nv24zRzZqrcrdkxh1t3iNEZZoXCM7nhlDO84LADCvSnUiWvJiV5YEN
9Lol/7EvXHA4l9OLARx3FDjQkLxbXTyHn9SHxrUCeihvK4F/vxVNXvE+k03exsHhe7VVNUBbHlkh
cA6y3tfsR3s/nqFL4o0fsHxdJGC99E5Fsjp50B35YHjip0eRk3BbsdkMKdXfFtr8Kie5naq3C/ly
fWhFGNyOu/ajBRbXvx3xHwyhIwpWs8lttGsmGaRTgVGCwzWqVBvcB7bRTrbaKIL8g8gcbs/V5sWy
jAg+nxuSk3aGLSOfOK6frg/af9wpfvkjz64bN2RWyhEn0Ml5682FP0Y3FivECxqBN/7HPnLB4kLF
2lmaHkOp1a0/LQ6EMPzQNT3lbnZA3eQm96KHGUHUoFzUoP1IrJZtxJ28BINGnC4XvZzu31MuFvFR
oyZjUrHVPNdo+VReZ+Wu6yxk2T7n1g/BTLHPvbKWKRc5qt4a0VEJLBbdWeSYDxYkWc2g9P4/zBVz
z03k0MNOXQcW1vHorNvhCQrMjnxUHpE+9HMvuX/Xy8Yl/lIuQliGZFkpS0GYkXJrzOjMUJPHiJgi
HxTNGBclxrklxsQyKnKgPS4eOrxOcWlnQX8y7NCuT6zpZEHmXOT8guVMuchhdiTLShPjaaZfsgbU
mOa5Lp+uu4gIgwsZsjZrRsswov/3KLtfuXKZKL5rcqgStckkgCyPU+y0x+Uud8dDG9nrqTsaz9ap
D1DmJyj8ESxlvnNSKUOzNXJ4R1tIXguSO6sQKYQKBo9n1IqjDgfABBD/h8ETmcGFi1bXY7PL4Hxl
O7jTNPtRaQi2DVGQ5Rm1lDhtppjNjxzo9zise0UQvgy+cmJkC8NB5NeCHZGn1RqNNQ0HAyahoNQJ
4djFcJyqz0M62dede/9WQGVdpRqkt01eqkSJTZq2rFljObWgwxvPGppvpCB9Z1Zmg8StVStfRzVm
SOnNAL5VbwJh+rF7TW6Xwca7LqiIwcKneNq5+yikG9x1ww02t4Z1ifa1xJoZ+0/rJ7ZHmpFNb/Qv
hq046aEHQergiN5iBZh8Xq8v86lD2p6lDyZ7yb+F7Sd9frw+fSIMbu/PI2SYZQMYVvvY0hdD8s3x
XeVSl7HjC4CWuMsaYgEjnj6ajae3T6ooVSgyg1vBdFW6wlCQQOi00Tbqr3RG7krIircbJzaGcFv9
UCZL0UQom5PR/omREsleiX6fWbnZ3BuUZY91jIEaYhDmY2I+hcroXp/w3Y12YwO3oZsl0SX06GAy
Ymrr85O+3sjyOV2/5NLP60j7d6oNFLen63KlTHmM4Wq8xZE/dHiliW4Z/1D3HLmiU6XIA7jgMFhd
Zswpmxv0cyaP1ur1iWC3242pG3u4GCDTwcyg/oSUDlHtQWrtzFzgbPfqKKLD+B/SvqNJblzp9hcx
gp7Elraq2vuWNgypJdF7z1//HfRcqThoDvFea3HvRjF9KhOJRDLNSY4hsEm3rMsqfRBhzlEpP8RL
+KAbDccOOMKwKbcqGKQpz+HQMnHx9C6xtEz+Cr5aO9IyzqDb9tt3VhybeouyRu4jCTZHx+lpiFza
gdNZ9PO6RNqVN5zJ0x7jDNpB6uUspHBB4Oljf4iW2d23bY61afQnrG4qttcKuaIBItcuyszV48uM
y7tPf+aHDwtwBeoq6FgkiV00pRQtJt5p57Z4kjFOV5v4v8JJPCmE5iZXcINj6KsoSUzP5kXhl271
VPg8OvdtXZ5/BOMuJLFPhJgOF4GfHnse76eaU5ze1uQZgHESSzULqpICYO4VKxciS6jf5PFzF+qM
wngHMYzzeAigy5K8KGAoVLgEFbQZd++0GOdQNuECfjLaN1XPljo8LmFviYlsz3JhG+OjGWOJodNw
V7RyzoddxoQ8R2YutHe8C4597MfF62cM/Y/i3vMUK0Mn2Iys5h3EqsfcCvLFGspfKY8p4j9eijMK
kxJoywUruumwkH5VHA0PRF3HzkofkfayBIe3jpCnMsY9hHEfqwudtMT04Tc1TB5lSfX3tUbNaccY
3idlV1orGzLUAm3Uy7TpujJjbDwc7LBsnFnqHckM7VjlrVLn6pBetBVmUoz6jO1WtGY5P2sHbP7C
3EJ1rdmNzWf729YhVvaKCgiBUOH4N5iWSMug0g+/UJhulsi40nMeYaq8HamcMehvWAkEKv3WEGkK
DPOouh/YnVddhgfw6f8oMGYJwu9DdagwW4xeI9Tw1JvFNrHZyBKu8PRz96xsP5fnH8No12xyopS0
R6IxDpL4pjevbXiRhD/27WZ7Ctg8wzDutp6yoMZJ0pBpcGbQYOAq3GoHBE5PIq7E4EaH1Otfitri
kZts++EzMuOHxS7tWrJAQKU+GuWB1F6uc24FT4eMEw4LEk9zD+G0brSxINsRIslXwtYaRcnlKHL7
8TyLw7jjaiDoJiQQZ3mjj2fmpF+7CzQFxegNQkbd+VS55XxwbL52DjJ9HOnBtdNNGR3zVrKE+VO+
+I9M7IoEpVWXUNIhU96j1ounUgULUcFrZOfZIJufjUclygTa/NA5kjf676P8h1i1gsfwMj+SE9KM
TnBtXoPNg2P+nBtvMl4lrEZTlignS4V5RKLdLOkhmS+N5lINFXvfQLY99FmXjHMpNTlvW+pcUKW1
8sk1w94mamx1+VXcJ+5AeLvf6B/8+CScARkHko7g3xUpU1EA96/3hisuE+d+/ccTcMZgvIeqFSnJ
DQj1T9EAVFWqRcCX0R6LO+KkL/sqpFdoTyJ6miv/3DcmKClpd07TYoYjNqyyU7xKnm7oQno9lV1N
TOx6IRzYTS9CsORSV0CRZbJDS+AYi4VsxleYpLbYFO/p/SMpf+Y82kX66z9It4JhQxKS94IqIsKP
ZwyRfSXfMuO1E36aLafDedPvEkgiK5Kuy+zKTg17aYali4GTqIc6lF4a8zYbeSSVHBQ2TMSW5ygz
wwhpngjbR1GbSF8rg7c0YLtodZaFDRaLEF2ZWglZssvAz93kQT3KvVUeFTRiZryut80LtQJjDiic
cjEyFIgkLl/j8mmRON52287+HMz7R+3KvKNgIX1ZQJhBw+KsxBrzmyqxtVnkJFB5cjCeyJwaaShn
KkeTW5j8t1Df+UsIxvcMUSJg0TNESZoqPDWZkFtzk4uf+ZJbHQjjfbpJL6uSoqQqxi+H8SfcK0rK
aMDc9zs8W2b8jlGRYJ7pwSvll7i417IXEvv7ELwzYSIVVRzqVCKAwGiuJyaJ082f2ju60hYToEhj
XbUaNS+ivJm6VTWVU3d23vNGUra1hcIQ5cdTNYPRVhonUo/iAwKTIXSWTrKHEsMTWKW3r7HtHA85
4zAqkzGd1mH5EU3OkxsNnZpYtWyPb7RpvkHwLh338bbEAnWFZoqyAtJv9nZ2ei0MNFfqmLmDGUlr
WVyCZSj7IJtCrVGYuxkYeSikHVDIg2hrXuwWorXct45id9cyqpEqr2ts69VZAzI3NSz1QtdNanhx
YwktyOdvwwihl+YivckJgXgqZO6rIqTgZoiBhW9UUXgwZnD7Endfg1sXyZQkTO9IJs6KXXoxCDEG
y9+ZnpdbSXdl7KzZB9hU2BmAzZROmpIYUgMqaTUuvH50W+NbjTCu71903nT5tiwmqJglTKoZLMN3
pwiVApZixMX55aj8CIef+6JsNoqZ2Av8G4A5kMSU5qJt6N4WtDrrdunPro6c+WSJR3JXP1IS+NCR
fuyj8qRi/IM8hNMyygBFS67VaIOVjIe/Q2A8g9CN6Ugy6G3G1K16u4ycEtZm2LHWG+NKI2Wahpbu
NcZ02G2FqRPMuFiSrdmdz5vIlraC3hUWW2YXelGvSA8szSqfNS91u5cOeRbdmS5yN/IMl3bNiI/y
AbEvjwWUc1RstV0ZQiVNcmBjw0bfvTbD4/5B8WST/x3Qi42iZdhgiQ5Zv0Mll34vq97/Qx1369t8
rUPmM2/skk5S6UWiPHHJreIk2N5phf7opLfLVXTireLd/C5aA1LFrkK5uelkrGzA2zQNwcXYhX6k
5E/9aFwUk+aSrLKjInfErrhtwCRT5eZBG+VPBEf4eDV0URINRWIHkaO5QANNSUZnLK/12c+w7Wzk
+I9N81hBMFLWWAg2FCEgdC33lFk/9nXDGbHZfDJWEPTf14oU2wSUQoBoW8Uqs2d9npBK502RbbYU
rJXFOEJjamQ1zswRqUysHYN9ePloh7mtYBPp0Dn7Vr/tPlZCMR6wiyu0KOpAGySrwvrC6bDkFupg
1zSPyOun2g4pVmiMN0SQVoDNH2gxRtdwlS/oVLraoe1T9RofPfa8wuhmZ9Bam4x7rJNmBJU5EDWr
a450I29pE3vKnP5NfxhcCUqVQ0u931crxxo/UAjjOkXYJzFiE95FGv7IeBzWHFNkOayUpZS6ecHf
F9SfhvQUYlFAh409+0LwQBiPKE1CU0kpQJr0ckZ4WYXYo/nydxiMN1SUQKqLPoBBiIWldzfYTWcZ
SO7to/yH3WkS2DIRkCEe+/fV1ZpUxT5yAWvawIbR3tNifG4bT4vdWP1N4fO2VtIryqZPQJn1B47R
XK2F6hjFIXKVWL0+B5OlkdtK9qWAxzO3fURnIEZ9qhpEWplBLnP4Xo+iNeeJ3U287eDb1nxGYXyr
mAiKvjQQB18jVqtrVp0F9v4J8TTG+FbZrDR5mAGhIggbm8IZ4GMrQ7PilBMw8VTGuFc9k5cSuRp8
qItfxvwNBKqWEPKWa/BAGK86CtIQaNQA0OduzYurVqM1TZzQkv6Rj1Zm6uAk0VSUV1nX1ixL3YsG
Hgqhwzb1xM602a+E17YWXaPWOCe0LdIfNDb2q6dJmeUaaAq5EqVjSL8ziLdvBTwM5poiVTMYNQGG
0b8u+t0cYCVmyRNk29TOgjCXczC1CUV9+r7O14XxphoT0jRf0s/Z2RmGuZrlFBTBPOoj0vm2GF0N
5S2v+ZqnLeZa5n2btXEKbaXjk24+k/I659Wmt2/+WQj6E1Yhj442mTpVqK7G+DHQZF/uebkM3nEw
93Eh3RxoJqQQp5tCO/YJZncfKuHn31kWcyGHkESpJuE0iKD6yYwe4Sa/nCWVc0l4wjDxjTrEU2cM
0FevixaIAS01ekqGr4HCYWjgHT1z9cVpTnO9hdJC/bUUQ3vpwZinLpxncx/lA6+KnHWxVHeQhj7O
eXKrBpk1VE9/czKEHRWctQwzJCpEadUSvE7HlnTYilVzRNk3ZCIyl76MJpIZFGXMqtrS5fxLLQb+
viTbX1ry79tCWPraTiuraUyoKK6EFEbsZp1l2INLTskJScAf+3C802Guv4ydYSSccTqaifkHMXQD
XXCKefT2YfZNGltG/u0ClmIKZCUCzKiX18FQ2pXcHUY1gmee3H2ozUPCa6Yjr2kifmIu6ZKBP0ie
aDCYyqg4oOVL59HB8yCYC4onLBKTDgFTPc+PxZAdKkl39qXYPJeVFMzdzJuuLtQCCgPrkpXPjtre
pNrPfYzNQzljsN8XIpYBxyaI+p1gvkkXX6tBdV1fDD23qLXV2IWc3O8jYT80SFEqiMZwJGk1es38
XEa3ueYMzVuc3ET5Meh9EnFk4xwRu5ukWsQwqWToLzGvjDKxopT3ib19QpomooNHRtmR/vvqVZvJ
MrcNQXQmjBf57M/JZavxfAENVT4EZ8oZg57gCkOMtHBRaMzcT/JkDXhpaqE/LkpvV+PiDUOuW6mQ
nqRoOHRL6Yqhyrm3295IMYlCSWLAFMMEICSWwr5vUfvo3no3OKV3gj3dmTeKnbnCkTcevX1oZzD6
7ytxsaZgRkESYLOKMfx0vqnjhBPucgVijm2qjG5OVWCofniYrxIntafT4IbYrtBf8D5IeAIx56cn
WhHEDc2aRd9F8bZNOckkrjSMs8tyDXRXMqTJYgsiYSw6dFFoXU7iZeplV7xECE8exvHFhVANmQa4
oX0cg6s4/EyKb2VtjNczgyLMGno4Uvw06W7fE+TSOZ9uuzJgHTp1Visjm7J6EssRGIopWyKqKYHy
tO9XNxcamL/FAATzBULGpsU6Sxz74Ino2gchmeB1TncZnJAcszMvcnQnQtHNNa4bV/DHh5TLNEBP
4qPn+N9Vwk9gQhV0AxttbOAn9HlgKQGaTqUvfXAk81UQfDF4bf3UzPbQGC+hTbVSCAN0aqDSFopo
WzmV2DCfp4FNZF4UxgNjvIQwR1FpSADTDF8hXtdFVip6IKeNG57/pVrak4txFnRu0wiovYfXEohO
cj9GkpH4lKgv/NT4xdpqGGfRjnqgYScSEprBLRFuzPirIHG8H/0Te/Iw7qJtq9TsqTxBGVk1wQTY
YOfLcRnd/RtA9bKHw/iJQNQUraeOXOjzQ4IB8poMLmovHJhNkqG1yhh/MahBqJQ9cKrSaob3NDel
Msuw90V1xDftDmxtDtYzhA6XsYpjhWw7kIl1QEpTAbooLdPXPONQP2Pp6lN4Uh3Dl9/EyJm+0UeS
x+e42Vy4EpptEeq7RBIEEcidMzjjNTq+sR1NdjPkpEPf8NtX5SScuitMTnOYfzin+v4YrTxnGimK
mRSoc3bSAnYlgtRaaYvh8Il2rrV8jDPpQCRTEQoTh6Ot1tcyRoRE423fQjdfAVVWwA2tiYrChqRd
OncqGRHCD3Vyu+gYypYiZx9iU10rCMYFq2ZR5DJN30V6F9qgY3mRZdglETif8du3YAXEKCwqSmJU
KYCC1NJ9PDCKlbq9bqdXqoXMEbHV19kBYbOtCdzSyKZHQQ+JJIEGRjLY/Q61PCxoi0IHxCI/m/p1
1l70emIVKm9Gdvu8/uCwax6EOZNnOC3EOEt9kGS8MtgF+JnzOkMwr7YRGWPUSYCI0DqbJrWb5YnF
HdTgCcJYRRcmhpmHaFrKOrerGmuqeBUXHgJjDikACpGqSsfXlhD3vp4VHMe7GV2cT12hP2HtCQxJ
6o0KFqdjrDYfvyjSqSpeq+Gbhi1vPW87M8fGFHrRVmhKnGSDQFvJjLxVvHToOmsMytKvyqLy0jYR
OdJtX1zYs2ESLGFiqZSTMlCktgRJk5nFdtANVhpeF5nm7Zvbdq+KeoZhHsk+E2pp6GvU8E+znV/n
qJrS0HC+lfzFjg6lJ3zBqjJnH3Xz2VqBMi+mqaRFmQoAVbrRkmRiN/P9JH9R28WZ8+M+1va5/RZQ
YiPtJDEDTK8Cq85/TdqTUP6SG5dEnJhm/7QkNtjGKFocdqRC15yaWEH6kkcyEpq8r/3t4t8fxUls
QN0ss6RrHYyCDmASywNh6g19brHM1Yr4hJjbl/isO+YSF8MYDGjkR5B7g3lPbMpNvO6g3L8N2Gva
fS18nTOYu/2IaLKOl9eQTGyq/Pcli0opHnv9nZlM8cQIbSXiN1rhFGzVEhV7fF1s3WuuBEfjWMnm
+a2AqRWtbnePfWd9vMBK1Ln7MoXpMUizy3YMODDUsD+EpCsYJvSN9UpNpPFdvvDQo2Fg9Nojn8Z+
89xWMMylbqcYQ3gZYJTkMk6xjlL5vn+peOqicq7UVQdLPYdUXUuigSH6Rc4HqzB4sx2b67vNsxws
41q4aIJeFeDaAME7ZU/qn1K/vtJt6RBh7HiyTUt2GqyHjdzsqrzhsody1MhyR6OJqDY06oKjo/xr
webf0u5eYIgeCCp8yofMRdz81FsJzLzLCXhl44za//s3u0t3lMtfKnzsdb7g8Fgtt30/HkOJgJYd
d4653vkSqmaulpSWVfKWY+wGzljYbwtWVMpWeoO22GvB4WWjtk3nDEqVvjIdTSQ5GUf4lKz+Imua
FdWdo4S8dlIeCv33FcowY8u8XgNlrJ6xrbxpMqtRQ06stm0fZ1EYp7GMhdCjUoJMIWZq8wR7nnmL
XTYfr9UJMf4iasyWFAsQTCJaSVKClXi8bMzkZ0JKb/9Ky/S0P/qmszSM05jnoTCWAiprnOpSvaID
/nSxdeq3Xnmi7Koo/3tI01uFG7kKJnojl5d65Z0a41ZICAozMYC4cviYD4c2uY+S530xORAsF4ui
iXob0DNLhN4Wh8LOs9FqBN76v+1mNHzWaQjlCXZhMHF8WQRil5vQZoAsDTaWaKFVHToXrWh32D3o
7gu1HRes0Bi/oeBCFboKNPWONu1Lh9x+SzLw94hO4gr4Nufgbfups3SM5xgypZpFDXiDh/2ZWOkc
OeoxvVxcSgPBK6tzpWNcBlgL2tpogEbXSGNXhatdhCfiqphIkq7E77wlJtv57JU2qQ2tnEeB1TxS
1gKPjt+pdosJ5eZA0Si3MA9t24mcVck4kcAMjLGlBqkZskXQMlRNj395WowXCecYuVHUOFFtSG57
n1YbGlc5KRigRdjISQRsX7CzPIwb6cDP0OgdlLcQf0ofSXhlyt/2Bdr2imcIxk1Mgp6rcgQIMEDb
k3Qv1Y2tBoeg4nFE/kcA8geJza+lihaLSg4k1ZdNLIIZHvC1aed3uV87y2yBV9HrHUppV6Ug2f7s
Y3nGZ7xI12IEC7NekDTvnR6ETvk4233MG/rhnBmbU2sbLQwTqlDa5Jf1oH8FR0jFYY/hgTA+o47L
dmx1WGEt3SnFq5h+HXOO7fG8LsvXMGXyaBoD4tLisjnmJ/DmuYaPqhpoWLkNwBwf+N6uu/ISoHZq
0WwMrOCreQKhPYqSHUhclmf1gk/wyvNJ77HcCg39ZItQN0Cj7JTztwx7MuSjcdcfm6fM5n2fb+7l
MM8e8P07bYU2Fks05PQ9GU+Do15hLSsKRsgNoMlZsN9AzoYQsX6jpLr5Q+bzyN23S1creMaHZJjb
U8UK8I2DquVl6oZ3IFk+5G59ZTq9R6kiEoyiCqfcIeCAOfLLINyfwPiYKJS0qoih7/5Ex+dzxOKR
h6Km6i7g9p1v8+N0WtDILl8kqhX5ygNxeNGQzHka3r3T6hQaHR1LtYrfUBFLuJFtFU9fbhO3tPvr
GsxLGow7esEKOTig5DReyE7nF77m7Htb3q9gfFATNkI7zvgmGcfSr8vYBnsC595uOnRdxgJLgyiK
xpJ4o8X0f+soarmya4xVqI10vyjC1z7nDcvRc/sQ5Z6h2E9KQkx8CPXgC6eV995PfcpjJh8+lU9Y
wTBKy8YkM0u6EEpKTWsw7wSltFqDw8jMURu7cmiQu0Y1KOtz1rti9yuVCktsiJVHnFoID4fx3P2o
x6SiXLWD0F0F7XzsluJSldQnyeDt7Np+cVeKo9a4svkh7IRkoNQRo41i5yWKd1ZrSxf5FVo+bHRu
ve/Srb3UI3AOvDh684lagdN/X4Enaic3hQyyzSAyDq1aO5KMkHOaj/s3ajugXeFQha9wxnZQmniG
QjtHtDFHhM+s3I79Cve5cMUXblqB+ss9o2cCwAZ7ZYa+gNEnsZV+I2+0ONkdkl+YHrHxKZe5mo8P
hZPhfKZWp+uYvTd0Q0L7zr/lVHKiZ9L7kg7pS6P7Rf6z+QzvpXmGYL/nwjkMo5nyf9SgvivbwZKC
67rOP+MDVyjMdU6Wsa0GCSim4KrTK7end/uA/iiKZdY082wWiDzC8MzR7VpfMY6a/BTGF7EkOeH8
i2N/9Od+tIczHHOhjbodhcyEOEFa2qMEevVMu5/L2AdNeFb5WdI6ZppYvWGP6fK0D77tTM7YzAUn
lWGGxgBR+yV0zbxD/VZ15CFy50y/24faDppWx8bc57mcolCkxyb7/8yymw75Fh/pgFboGY/7aNsv
y1kw5lIrSSkKImWW6k39INZPZvm1ER6k5qKN7kf9qHccr0wVtXeIzKWeozhukwqK1LNDlhxb3nID
3t9ngrA2jaU0HSY8YbPsT2N7rMLS/zuVMf6hGMUqkxIqwmIPmHPsEzsBpayci85YgxsxFW8rSbP2
QTlysZPmmh6XZdDjnGqxKiyhLL/nGs/Dbz8kf2yBJeUkVaH2pggMI/2qkl9qehlInHu0DYFwRTFU
SVTYZmZ9EeVATuHTFy31Bx1N8wIKdnJr72tr26rPMIxVx5FmNiGFofFSi3hJ8en14X1N/ce7f8Zh
rFlTpXyMRMS6Q2/JJzz6VnITWyoYMxUkwYXFKl8HPFXzg+iU3nzgXd5tr3SGZ4y9buc+TSOIKRYt
piv9LH4EL1zDnaaiYny8tGccxuLnAcxsXQ0c9Baa2ouR/xJQu+uPKjhD9g/u/Vt3B4rNXYRpXORL
Bqi8vVRP+WE6YCv8lfqo3U330bXpYXiAF2hsX60/0rFNQVqHZWsjNZZSuBbay5LXCsexeTZPEQ7w
5kjsI+AdX5buIteRjI7f9vXGk4F5G+MgarFgGBhRIh7MBnNCVevtQ3DuFJulCFOwaRQSIFSfZg5S
v3HbY+7xOA542qL/vooy+yUd4MIB06j3mfgySHdV9LovyXbBVj+fOOMepqXBbG2Aa0vbwLLb5YgN
e/74JUPFtrMU3zjNx9Qhxaco1bH56Lf3YxMUmiIXSj1Ctnk51uPV0F6G4v2+bDz1MS4BPdOT3Cb4
7hXR6jGTn7F6uagv+xibbsdQ8OVrSKqps/SboxwUUW5AjEF76tprOTgZ6UWS55958lYw1OZXlpDK
yhwpHb43BCOylF62hyDluRt6Lz64mxUGY21NbQySsUCU9FkjVuArB8FtvfQ4RTbdjEAcXiPgdnS3
QmRsTy6zUpA1IAZXYNhE40pnteh67FCaih2TI9+mNazAmPdpNjM0/NLtMFg7fqm2oZen4kWWSxzX
sE2ZsMJhrA5JsbpIQuCYJcFuVRSn0iA6lXl23UcofGStYYmVaYH/y280XsF9mxVlhc48T2NUtG1I
VRodJ1R26utBtiSn9rX74mL2skPrDXBVpSN/x54EjpFyNMwyb8ZZYzRhC+xK/VVD9jq9lBdeXXjT
u58FZKk3pyrU+kzEF75BFi9oRKT11cP+nd4uq68w5H/fNlU08wrdQDAVb7g0v0mBFbvDocbn6SVC
Jzu9EULUXUKH57C20worYObp0gVMYlQzNDi8DY5s0+qtkYNQl/g1cEOPdyc2g5kVHuNWSB7rhkFX
oSgDsRrzq5hcdtl1qn8XVF5jEMe7sJxNchXORtUAilIqGWAlC47afe3oluDnnp7YvNwrz7mw+5IG
UZqHkaZoEtpZjQyN33wvXnqUv8XHGRtr922GZ/uMd5EkZS6zAGhh/tAoh4I8ZOPjPgTP8hnHEmW9
GGgGIATzplEPvc55LrfjzZU1ML7D7MCa3tUA6Bwc03ULq+8OoWu48aNi5050x+1foUMyO08OO8ef
jUOHZgEgmleIpdAVpN5q+DpBSt7f1x3vZrGMTUZW5AMaqFF9ecjAa17ehe5gYaAvs943H5gWz/42
AwNTlAzKJaqpLJtoG8ajnsygVlLEJLRQ+3HKMfQlffk2Do27Lx0Hi/1QaKKOSLpMC3PZSxYbzqRd
mOQwJaqzj7OtxbNQ7OdBApgkiyFU8DX60d0I9+SbgcSj7MnoJcF8Eq/ViJr0B/tY4TGOONZjQUJ7
LoJEw3DT8UpvXWPJQMf3XR5vzZQ3ErR5w1ZwjPtNEk0UwAYJ9xvl4LA5hORzPIYrCPoTVoEcGkLB
WkBp+JQbs7Hib90x81I/JWh3tlTP/B56vFaPzW+VFSL1XCvEoISJKjGEMpCbXp47/U4oXJLgDfM0
DUwg0TPHSHhapNa6Auz6oC2EFiKqd3SihebGE2TtJlQc1Uv6ivE2bHHNknG+Mdp3wkADYn/Cru5r
yaK0SsFB8zVkxmOPN7646etXGmUcsdYLv5kOi9DS+tuEPBjxj30t8pTI+OJRJP9jgBu0yyo/Luif
3AfYDnLOUnyoTVZZGKYEToPWaWb8r7+jRESdFT1LNpa6YzgtfuAFHNvR8QqVycN3AtEmg95o2pnT
3ManCsckO9kdb3Px9iFh37Ohg58ai2v/bYXVIqikSDAGFxiVZSxvJTYFiTnPY/BQGFNQepLhI5ZO
js2NNZeCVYCdQuARhtDf+tENnmVhjGGpssVQFwx7FMl90oVWtnwVAzsndoZ1cvtmwRGIjeGrtmnz
iI7CZeJtTp5jchQ1Tq14O84Aa/j/joYN4cUADHyRAXGkhwL1QelSsuiGSVt4QhLAbr5+9saeEZl3
xAiGsa1zICZGc1BqcpHp7Ukddd4c9fZDfMZhH5AyGctlBk5UWiGYg95ajFDh28FSGlystnEy9DrD
BX6uJ3elUuZZUQqQCJU1js1MDmTwkvLaGI77lrEdUK8wqOms/Dp4MIaln6gSezvwaReaYDcy2upA
w4R9p5XhcgC3zd4QsRQc7yKoa/8NKPUhyZPk3VegAPROY1Jf03WNFTYbmlbWWo2F5sgvvFT2pu8F
RbNBNFMVtffnZiVoHepqndOBE00pjmONbvGm4si2KdoKgjkvXS1/N/TV5ZeoGC80zCCZ8a84yn9I
QfKZQtMKjVHkEi9JVtBm/2l+6LLXJP2xf1L0v//gn1Z/n3nxRZ0kYtji7wfpQ2WcZPUtSB7/DoJx
542kNUJpUhHSy7z4FjRX8Xy/D8E7E8aXt0SoYyIjUCqFwRZjzR2rK7nAriXtUCafWZOIlu8/Nsa6
dK3Iy0yGPEpf3pBR+x4biNBa42VfJo4ps498IsCSqwgw6jJ7SqnbCkm9fYjtlr2zKCyfYVvFChKH
0Jt5pZ+aB9R6MOuz2P0jPyHOE4fx43M1ylpDrWCOlpNqpA9TN/j74my68JU0jAvXcqHKG2oFvXwn
jLeK0VvDvFgY1Hb2gTjm9t47tvIyk7lgVWaF7PQiYyaGEKsYFuyRedKHi2rkPLk8LMYB6EmErZwC
hFLkX233pqsvWaRbTf/WLt/3pdo+IYVI6Js3TJN920tDE8OcpvXr8mKabmJeTXs71kcjym8AxgSK
ecl6gQ7YlLPVPtPionRBF2+biq3QNlEuBca27s6AjEEIaNysZzrCpAe3qfFQqL44vKTkMMa8uvZ2
8nYlG1XuyiRyOccQdArZBq86drElgnU8RMNg4SU3GD/QvoIy7tTczQe6ZXBKrP2j237gV/CMlQx6
GAk5Lc6NdvRIZwKal+SldQS/obNLvJbl7U+BFRzzakxxhVEpFXBFBB5o7HkWlhhfBcrsp6182Sbt
t2Wq3bhb7tDExTFTrqz01FeqzkBXuCDWRa7L693uWDjTQfwCt+8Vbhh9Lhm0EpV5WsogyaNcpXdd
1XHH0ZYGxebYcZ50nEPcforP1sq8K2bfhCUEw54EchIQMyWvavPyd3bCZu2MYg4jmV5B4bB4dFZF
uc5o37RL99vxUkAcgdjEnVoHehNWOKhUv5jDUyX5MS/fz4NgXMqcxtNiToBoGvMQBsiEx6MvlDLH
4fNgGEeiaFg8NdIGiTk9GFMALrFjonJ9CP2xH2OxPwbAbjcvM6JGCi16tm4ECv7pULk0500/O/jL
B6k17YFRkVe3yFCKBdklejhGYmPV5gS68+I4ybklNc9pfQrmT5V/zjeJME6jaCtBLxMg6ik5ojru
xZrMGXPgPTHs4D6oOUvMpUCFxWV+HdzJ7nIwneEk3Emuib5VXqZ4m4llJRPjHZYpGAzkEfDNfYzv
Ma2EfgIJe/IiyilmF9/oosHMlzGTwGsM51kk4yzCalCLpYeggTY7VSRdNq12Z0RcioLNbsU/An7g
7gxqTUOOBjjZUcMEzEm4Hmzl1D5i/d/neiZWWEyCqRHTYCLUOenSYOG2eWn0XRoHTtC7HSX+vmUf
KDwTs5dTkT6VszEUFsJFOyOlO3XkRpINnj3uX+kPVJ5VlCudUAJsPKXPdOP9cIFGzxhTAwWym7yv
X445IhT+96VexGjIMmr+lKIgOA2X8cU/TEjDRWdpPiYmvi9u4RY+NznI0yrjTsg0yFNfvyOPrhKD
iIneAvWLYc+gntGwLJLcRnc8gfdDViIyLsXQBVMkEVDn/KHtbpL8+a/eSyKysUYqVKlIz89o0gu9
rbEOVlBB+a16anYbaIvfN7Vd6roXRsSpsK5P1peAExf8x1fa2WIZJ2PGhomsA37E5MX3lRd5wYEg
P043cPIcGv1T//0qELb0NaYx6TEGAKibcDnIOkjUo9umQaNw/cTpT98Pzglb+UomoepmOmCTh8sp
QE9MLtZWMyMzFCMcKUTOE84xULb+JctVlGBhCiIf9DOaA7aHyKktT2JmZZLMqZjvv63kPYJdva1B
kGArvETDhdP7DpjDP32bn8qTn/0lm+wal3iIjBQwoyIexxJ8Z6PsG0HL0dz2JTMUDQtXwO/Erp/S
WwEsLgqqDbP2OJHrsX3Yv2TbT9mfv8/2BOuSLCg5rXKZmmjp9VexvouMT6XRzhjM0zJJoZAFoFV2
jPCCFNeGxvn77z1vHy/OGYAJRINl7EGYASWhzImBsTe6Oxqjc25sw9vjwQTVY2cPP4XbT43NkDMw
E5pKWRYp0oRMa1eLot0WKBWGy1JYaJOa/f//g0IEYJjIBGggRmCcYYiJp38oK4bxopa9ujkEsfd3
EIyrMwJTzGUaaKtpLlt61c6WaWTJQZlUHoXzpltdi8OEUF0k9L06wCZaVz3112ie/Fm+lsfBTyNL
eNyXa8uvrrDYZN4y1kuu68AqlM4NsBe3NaZjOekFFgBhfUCHCZCc14K6ubNmDcoYvbYMaYJPdSjz
a3hdHUGh4odPNDQFy/M3SibOp7vdcuprSOYagIR/rPQZkOADtTPxh5Bf022c2XzIpx/7Kt1yS2so
xvDTZo6E4v9Iu7LmtnFm+4tYRRIkQb5yESVZ8m5neWHZSYb7vvPX3wPnmxGDcIRbmZrMk6vYaqDR
aPRyDkvCSfqyy0rTq1RRtVgkgv195cdHM5/JkMMaw9x66PXwRqpEqFIiEVzcZLbESCy2YEBkMcZP
ci+4ioRGwIVIQE6T1ZhNE+v2RBztiI5Cx7xfbrTn4S/FkU/ajeTWn65vzZZHX28N5yjAJSG1hMk0
yx9lcptWd50pwAnefOkhHjN0S0PDMeG5wKSpneNlbECR4MxOdl/iZRI7i1M/A7HPDTxRg+T2Pl3E
cabQDYFhTQ3EWUPrpmpxMDsRbP3mHWKhVkYUAIqDNZlzSFMaqGPR1gz3X7prbwtQdnU3ExJb2Q36
TA7GrvMRRn8XFU+2HeFFLp8UIvMwz7EMuf30tZ19pJ+W9GUYI3tagIL4WmRPQftct40grt20kpVY
zj2FUYdscw2xWXfUi0OVHMzicN0QRUtqcf5IQ6naBDwlWEF8+SjdaD7ZEbDYa1/GLwwPptyVB9Wt
fFE4sK0atdBUDjYIjWcgMDMzsEKjHd1S/TIXoISU7+RKcMg2cQLY0PbfQri7shw1VUowHv7Rj5E/
It/8dbABi/mBE6C55rcJ5hI48Wt1C0Spp8ATrK1ISc5c5UlLwjyA/GEXgznCI2g4bAuH1Y9OxEnd
6gc6wUVC2YbxcdZKaZ6xIDQBj1CEHbgdXnGvfeD8yl90H2PktizsDN18T6+lcSaqA7zdkAHl7ZKn
+Hb2ysfxJfyqfolPvbsgoTRhKKpx1M7OHGt/fXU/yAN+UxSVc0DTamB95ckFgk7NiLYMjHAuvtUy
O93nx/xHjDEw+dw6w944dZ7s5rvgFu6utEH5eNMBiy3ciUjI1M3YZfVLuBtkSHJQ3sj4JfOD4cuO
4pJ9/ZZ8J255RtR0mD3G2QmIWQU7P7uYALjpC7vKkbns0Iwk7+v360uzGWOsfg93uxh1JIckwe9J
dBVz/fc02ZfpfYS3qhFQ57osZsPXdoE7Ywtmt9WMjpB1YHTMwONyGWagqMd1E//LWunEn6UGlYWk
hJzaW3aaU2DyHlzvCpvlqHbo470F1MRT/BxhzGI50p8t5WJE681L7vIreIhdWgA4lkpsZQ/dAXPq
d2FtT6GdHqK9vGdbGTiViHpus5yzUp1wZ2xW0ClitVC99dLbAZSpVeUB4Aemk+4iwxF2s296kJWS
3JUgTWHZjegvd7NT4C+H4FC7+UFxWD+KuLln+25dSeOi1Iq2VksyaKd2b+XizbeHND4ZynPfOL6l
505rilKOok3kIpVGnepM6yGx/Cu8JbvRt3K76uzuaN6ZqCUUD8WLsCC4lVxZ7yG7KlaB8pxFajIs
kFk0ppNL2REpVrtqLc8yS/v6idystK5lce6oB3otlZk7mmq3pe5wUgEOzlDQdgYIv+1AsZUj8VEN
zPDuZpe7EPhdZEG8A5pCqZ81/AKGkMMgylINLXD4/16Ds4v86wpvXrMrC+JcUFeCW5UqkFaG56rf
L8Obpe6uixCZDOd9uhGM9KoJEWAr2Q2j5XSBJEqQMEO/4kl5rIg5UqOiUSEjfc2e4d1c6ZaNNeFg
2MOZxSn/SSWN8yopWqfV1II4A1hr5u2sifoFBbcijxoxEz1qKqbP8m3ZAZMauZ5mrz5lu8CtvPw5
dCrHcsl9eCdKtW9ff5pJLKICcJ3n4wlwvFR0UYAXSv6SKYpTVje6nKLnPT/Mg2DXtm3vIovzJS1A
t1NLQ4hulPdKvFOrcysqkWy7josIznUYwbxMUg91SJI7ev5sGCdlIN6I5p3rFrH9YlQvkjjHoasg
ODc1BHP6E4YkG9w0w7sS2rFTnvpT+i06itAFt9/eK4mco6DAmSGtAt1A5PaZQUjVTuSiYQIpGN03
dtXXzMkEdv8v1+lFS85dDKDB1S0DW/YTP1Gxa1/ydCAOmrvCV/6jfXCOQxkleZQXKGgWHYaA6U4P
LK81LYEL3PZPf+uk8jDiJMALdZGxc0WY23rxTc/fBbax7dIvEjh30avjnKsRFBmd3mPTe0Vks4b6
eWfssq+ixL1IH/ZrVtelWlmNagGRz7Wag979RZJv19URfZ/54tX3A2I2BNOkOLZJ5Mth7JmJqNdu
OzC+LBjnGRrQ6rVqCBHJAU9qjBv3OwblJQqMBUcIDLW/qpKgkqKhjQSBcQO4ATu/7f38h/Ed+CSo
Y86YOCaAgxZmTkXmwLkKIzHCMWWHiNxVh2o3fEKo4dYHlloa96Iso2gpOS9B5tmiWoWl/BvlY9yh
AOaLjO76vaHKnGMwrKZTQxkrmXS1HWtfIsAckdeJjp46irg6BF5I5euISxb26qxjAVtv9sA974IO
ZPnIYVV+cp5FPMkiM+GLieNYFCBkhHLqedrN3nDX/qCP0i111G8KAAuDd+kQyvb1UyZS8iP2Xx0z
GgE5iajYuA7j2ouLfJ2bnllt1twXvqh7cvsqNlWqqxamEnm6GjqnvWF0PaxEeZjD73LyUqhPAoWY
X/gtRkONT0GnAzKQPJVLFMlmrGo5C2z1bwhtvehO95I31oKU76Q/Guu3UFbUUFQkkMYZvqLlgM/J
C0Ty1lstTUA9/TKOr9d12gzTVjI4q2901SRSBxlxe2p0fw7P5fQw0F0m3Qfpn5n9Shp3HyIXmJZt
VeJtGQMplCVrWPdR8AQQBgDUinqAtnVDcoioCkDeeMKGarR6kuopdFu+ksGwa/lEtBtLOXRIvvWH
6wu5eaeQizDOJermPOpTmkFYhKywlNpEyPCzfaBWMjiDUGctHmQDCs1HIMjuS0dy2h2w/kFdJH6a
bx6olTDOMsppbuckg7AFQXROHaPRbdn4k1XTgEBu4T8Dubxfr6+mr6LQZOYXDmCCWO6V4v36tmxq
oemajtY2XdN4qPOoTJWwLeBoo+ZcxhhVop+LSBhUiqRwAUtTzHPascpE7Y2ezKgR9nhm7wFI9WDa
gT18FT9zNu1tpRi3ckFqljqa+WELUWOnxn0KgrfrS8cs9jdvt5LAhzDl3MoyUwrg3/uBHuMwdxJT
scvoP+4RW93VPUEMo1yiHoL67EkLHmXN68rH67qINog7nSApzJY6hYgwGjw63UnIhkYZFazY9gHV
VaLiiiD4xx3QJVNlKsfwb91OetJZ3OdQJ3qbXebeRL1I2w+2lTTuhGpoO6GmjsPDutm6Z7If9t86
72fSXd6Lgr5Ng1tJ43z3EGR5Ls/QLbKaT0WoPxCgMF7fJfaJ3yzuIoLPgcSkSBfLhA/V/OaATMue
Bc3i8FWgCZ/7KDQya5UFMVmG1u7iO7VExVdVoAj7+8qis8gCR1/E7AA2bbMuW8NNT+TIWpWBD+de
X7ZN414tG+cKisQi+aLADsigu1l6B0BkOxQd0o8WjGubw7kDObKmcDEhJTmg4OIowOW0gyNIntzw
x3RsXhmOBoJ/u7gFBwfgWq/ruDlZa+m4JtDFyFpsOCWbUgtlQ5sg/tS/5p7ybo5A4csd7XvwFO0b
XylPQpmbT4KVTE7lvujypLYgEwBipa066X54qpGeUB7hBlnXZuPTxNZRyxMVSDd970oy5xKrdBiV
PoBkXXkN0VgcJN8XXd/p2p9MeYO3moDI7QPoi1tWKabKVOkqfIhU2711WlLM9YqGh9k6/WY6KyHc
Oga90pc5ivduGITPoaZ66AXbX7cPkQhuweRukauaQsRkpjYrKcvq+3UJm6jr66Xi7hA9orWiqRrz
TqMH9FvwigQnIN0zLCMYBSO+1T3TRv3rrEuAXU/vRNXdzYO+WkfueimA8lXnhY5qfbkY+whogHY3
Nrlv0rRxrmsrEsXdLSjqFSr6SvDUke+D/C3JDkosaHAVbRl3oVSZAeBuC+vZTIqGCXIwF/bmIAkU
2QSqX20b31qWqZYEfGQsWo6K3UF2yK4A+e3j4/RYnlvsm3ofHhgXDdynJ903TnUOHBFLzOZxvmwc
P0eajlWrDDNBsAao9V49FOVRQdNwp//H4/xhw6uLJ59aKZhbrKk53wWJP1fPZBIV0OSt04w3lS6b
eFVpv/W7FlUU6ew0AxbqVjLk3I7RhtjG+i4HjvZSGZ4SaV/KsTmVZP78B2ZpGZalUTCposz168Xa
gx4pi0u88uuycVPpNSu/0UWESLhh+wZYzzUiU80wVb7PiNRao0ro1HMz+m5oT8OgOkr+dl2RDeOH
DEpk1UCDlsy3L4QTMY0kRUUwjSMnrD8XyY/rAtgB5XyuISuQAABysKf9XgZBibNklXmF9n6UPnTJ
roFvN0bLpvn7JAkecluYK7/I4328NOlLhymwj7cpuAtqoBfbFao95nf6MjntYXhI3VjF0KMgaNwK
g3+RzLZzZfNloIL0gUnGQMzt4rbI6DMachCuoq8nFl7NQnncPdCnNE+IBPPQ0mM/PWr9FzXchYsD
LJt4PEvTvo3cJb2h+BGG4Oxt+JFfVOUugCgLE0VuoGpRPbSWoyvUTlGepw/XbWfzAKxsh3P+XddV
ZlVAjKp/BrpXoTxXkcheNkLkX1ThvH+qKUmogRvMjU69F+/ZDRoAkRPpakxOiVLIWwO5BnA2ZLB2
grFW41Nphpo1XTRJw0fnBtl3+/zUHhgUpwgsb/NcawwYTSOwOz4fL3dFHeqjObhpcUP0s5Xtr2/N
VseeIa8EcNZnRYmGrj0LCdW7+DVwwP99BAj1MXYyu0J7rM1YGgrHOoiC4a3w5xfBnO0hJB+boYNm
o4P4HxiR++bOPFAH5+1r6LF5Pjym3tAksiv3o2MCEOYoqnYwm/jNp6105+wyLJIhYiOFrtYzw//a
N4ld9bdJNdsouDi0uDFEJ0643pydtm0yA9IHlhOdpLvqO/iNvAKg38XN+I1iyGg6B3aDvjLRcm+1
1q2Xm8/YN2FtFB3FPrPllr5ZuwS0V060o04Z2xneWPO+c+qD7lS+SLZgmfm8fW2mSz3rEI2XHlK0
sT+iypfuRLu5lS35RUXulZzTdJCV6kNFRqCaueZBPXQeQ+SlB9FwxrbbvhjPx99X1wRuwxj0ipDG
UDpjMDYZIGxRnxk/ceWT+/iT4KBuOriVPO5C7NkMZazjvCQIOmfkBKebChPLH5iMOyIoNIu2jLsD
54lGZZNBuWFnHtNj7LNlFPfhCbzbRxCwXkPJWJbcooNLTX8CLXYq6MYXqcH5mCGJ+xb9AqBtPMb7
7K7Z5weGvyQy8M37bbU1nB+RkP1RU4LViuFExweluAlFXaGbN/VKBOc29MgkVdmwe6Al9qg9aapq
l91+igUrJjpE/PNmGhpJ7thhnUFHABKuY+BaGGCRd6obHYVwhGwDrnhgPv4up6Ejcw9p8jHcA2n0
iEkdsK6hq/oZXYkn9Gyco/N4k75fP0xsQ66J5TxFFlU5WC8htpgaW1Ie5fprWlQ2mb+mY2Jb1ut1
cVvJprVn+mhHXdm5PJgpq4wAqNjPDhXI+kpQPNWu9cBwWCLMB4ssUuTuecgcK09jGjOTTP+Kb2VP
+8EAC9vEBq05Ixh35R3xStQSPsVCpGTBoeafIm1WBUZSQ9lgfmnrh6l+ub6aIpvhIpYYaaxaZUdh
0iK7bwvAxj7LJfr+a9CmE/u6MOF54FxI0CZEydml0gD0H2h1TvZEbj+QXO3KF3UwCU75R2v4yk4y
KeuVUEZAYoQoLw6mreSRXRqHRPjoFtwmfOm577q0lD6ir4dpF30h+8Cd70MVwKqgC3JFfUuiVeQ7
nTWwc7SViT0rG5tNxkWucWDhOZvSjDzhqITARPge51AlVpZLuFfyV0bsrL/TBVQNLbofZRevxrse
zCpgsPaFKM2Cm4BwjkUxBl3rB2wgMrwMlIgRKaIy9Gq6jYd0pQO6zJ0wMthIoMC7gEwcEHwGxRMd
3m5lNU2Q00JhVpMDfau2Xpfp0whknrFV7CQ/ZqC8Cos7EpaCTNi/REAXuVxEYgZq3Kvmh7JS5jTP
CCddww2espvmVfESrxQ9zbc9y0UgF5VQDJTnjYXYOW5e5/ETTQQZxA8z/P1eMHWiEVNGeZdLBzUR
yOr0ibkW7NLspLfVrvSbfexJXpfb446B5eoPscfmEjDM52L+A10a6Dw99HbtFYdWFuIhbVvU5Sdx
FlWkBsaAZwM6K+fOOOsMGyAVTUVu+52LEM6C9LkNVcrOS1c/ZN0TXTBUfT+JCED+xWAuYjiDsWQw
rg8KlrdzfwboA1DMv00fnBn9jfYocN0irThzAdOw1hhIAbtA7EcumOXU/b6yGTbH4kh+cgRPB6JB
kRP/lyfeRU3ugiqjqKWKBLkwGac7SU8BiG/YpRvcodXba247p/BFbetbkw/wAhep3EU1SLSa0XDL
YozAL4/BYTiCOsPW9qEw/bEdVl9EcfFuVo36nA0QpfnBsfa1w7xTUKP7g/LELxpxMW9WZ8oSFjD9
pUX2T/+u5zPGYz4LrGQ7FvxHmd/gEKwon6cCyjSZA/qDxjYzO3LKh6mz0as8QrPON+ddtM/dPyq1
rlXkudMwiKPXWcNON5otjTK3G1BylZkA03Dbb15U5HyIDAb71mKXfZseFvklNr7+xzXk/AeYobWm
iZhBfKVPyXPwEjywOQ1wHro5io0DAnq5tNmjv3BUwTEXGKPOORXVGopsMSC7MmK70vZJezvI+6K9
ya0MMNYIeEWw7Zt+RVcsKhOdXRScXSqLUUwV8yuB+TQQLyTfMuJHVFT03/T88FGygcwf6zj79Vov
YmJUsRKhWgyAi945Fy6VbetRWewJc3/Km2rPNtCU/qAvw5B109RUFBNwCXJeM9WDHggt6NNSluK5
0Yx93w6CyGFbs4sIzkE2lWRZw5BAhNZ4HYalJAnUP7MmELN936xU4VawxjxA0rD+tvg1wrDDjrWA
xM4AMoHnBad6vBFNwWw/u1YSOc+YhDXNkYlmjVsI4o8WEBNV52P65nFwqG8iTDh0Drt5RC31m2d8
JZkzSkua5CQ3IRmce14bDF4fi4B4N0/aRQTvKWWcNKVcIELzGcyOeUg/2EVF816bDnklhgvCekWa
gNHNdm2SgE9zX0t7Sj5HumlH03npBbWJzafCShrnG/sChJhoTEThzJIdqbkZiq+9+Trpoas2ogn8
7TzAShjnJy06krFjwmZ0WLWYbkaS2TMACDmfOiReg1uRQW6eNENVKWtkNi0+STk1w5IWOnsa1K95
8FcRPJnD9+vOf9MbrkRw/leSFE2yCERkiuFUxHJAObobLE+Kvl0XtB1XrSRxnmkIaAlvDEmqv+zC
GwZvrnt2jNocc4g4Vg+ZP/sC9bZa3Q15JZV3Vkk2amQJWVdcc1pcui/PUWQPNgsiA1s9GfviRfRe
3jzMK5mc41pUqcwlCzJDtX+WdbRLkj+AcoNaOqj4gDBFVR59OBoDgKsMuF2C+hQBE1g0sLetwuX7
3LkCXvz/vr8AbaI6prngehR9nztKQxn1wPTB7y+V6FFJLDtT2z8Jm1ZLxH7C6l0tBzSzTDVGp8cw
49rITE8PJtHTS6QHZ9S1FlQAN4ceRnrUa78g/vVTI/o+Z75RTawgKPF9NUTHPwZ2a+F1vv30WC0U
Z67WrKhN10JGi1uvv42P4Znx16un6Ciqh273BaxkcTdsmMqhauqQVeMxgCmQ5i4BDhvIENVd+Fwe
QjTPMaBHWZAX37yUVmK56xXdbrGmRxAbzpWrhYm9NMdU2SVjapvzva6EothlM6lzEciDxEwtiZQ5
xFWBWcbd8ATM5QP1Szd9SgRW/i8O7p+TysMGo9MzS2bmbIKvy+dllz5GDhIeTuwktVOf0DCLArpo
qFbdvHZX6nHugcpjUisqE3pWwHsE7EPHOFeH7BD4mpN7tW95jLs887J3A44WmbM9my7vXsSwycIF
4FwJ0B7jiFbYW9D7fE5O0+fsGWlel41xKoFXoTaKBfCuH8vtjOhqATjnIlHJwNGHUJI53YG1K1CP
nhmiR71DJCAyJ4EbsDg3YxVzv7Tjh46jNzzXqR25HTJa7WnxdEfeJz9EPRIflaLfkmkrDTnPQ4K4
kcGQw+Z/IfK07CqwFzpoG7pJD8qDYU+e6sbP4MAAkKct3lbBieVbNOR5lvo8hfhoVOzGOlrzp3w+
Wl28I9VNK79f38+PStXv2gJrH7RkRDf4LjYGqYHCGVq0Sy/DiGbuWdCaIRQTd9lbno6tTR4LTzqk
z4r3hzV24x/xfGweYhimM0KMb/yMzVPU2KN94okeh5tPgJUYLjYvSJQnMbglICbcE+jFxIhL+cwa
ryymznmHEtS9VF2wmLpqeFVaeUFmHkDdJziEIjHcwZ+SsDDxdbQ/AUx6eDbDt1kUHW93Cq1WjDvn
pKMIhEpMisRDsKN1bUeqFTnVYO0yoh8lxXyam7awjVa3g0lYCGEaXFtI7tiPXZN0PfJ1bhLbGDx9
Q0UAw/Dz3VDDpSae5Uq76+dAtKTcoc/kkkT1wJZ0uVXDfdU9TsLa1bYvu9g6H24kTS+FEWSMToG+
jt5jQM94Sd1KX9N7DC+JO0u2b6uLRC7oMIOkGcoCEmW//Ev/HDkKOuiBQcKqAJ1jfbUAh5W6mSNK
6m5qSlXdNJBtwrAZp6nRLdQM2VhvkN5Y1n0qJLLY3K6VAE6xRg8SalGM1IYNsc3RK+SHbHq5bhLb
9ytFvxySWIqKQvevcfQwzRkwJzDpwfBbjMwGRoKTnulL+DKyaUN0zSmDJxrW3O4vW0nlLLE3yp7S
Bj6kB30eA80KjxQNDa1TG07g0gWM7RUy8Y3hmF5bfTwgxfjO28d/9Su4HUzQNduRESO+rcdm6Ye9
4v9UWeSZt3fyssjcTgLbOQmNDOomDZKfvlK91ot7fSO3rfEigouBuygKqDlBF0NK9zHyn2EmMhXm
2H/zV5fl4qPegDSmFWowFfoE3rSvNSZSB3QitoOdoE8iEonbDLJX4rjrLNL0RFVSaFTE9D2c36RI
cQu98ZQGfL5q76SZ/jzk+V7KRfMQ2/HfSjR3xS2lGVsKu+LQcdnY+i4+yl8AXYxXk6veWG4r6PQV
mAffvl3GfWiYzDxC/Ys6Huv6SzcIMmnsQF3bO2Y+q+cy+GnqsgKjkas0rjUeK/XWbEe7iPb/yQr5
SNZIEjWOZWiS191J6Tu/DWJRtLxthmikN4GXKVMe7NTEaKouGfD3qo/WJK91goN5ajzGv412VEHV
eTtpTC/SuIVTQlqalQaNtLN2ZKA11q2WuznSW6S1x8/lMyMYtUa7vkO12bu+mts58pVwZjirXRv7
OR2UvGEOKvBbpz2THMgRjAclumn8wNNEtCRCdTnHrJaLXC8xLrXW+wkpmaOCyB5And3jPgWw5A1G
8VAiFRVmtw30ss6cL85GiSjygl3tJfmhs4jdk/CpjBI71xfBsm67yosozhvL9VAGlI2JA9V/mE+o
D13ftu3jfPk+54pNvK3KNIDJTENtB9Zfi3RvSSKUj81g/2IaPPZnEtdqrbM4i70pWLBPfFYMFWUi
RWI4J1yWc2JoJtZKKUKnmyxX13JnGs96ewu886b4Xix/5Az/WT2D872BkoX1zA7cUIbO0jldcpww
FHl9i7azYmzcR1MUpN5/622ktRrUDHVI0R7b+WyQ2FfGF2t8yNRPmuka8ac0vBnUp+tiN1dzJZXT
DcwVcUGVDvkxpY9fupgm7gwAJC9YIsmZ1NlI2cxOf2iV+r7QDVWQTdo0/JV47kmVIpaUMHyPtMb0
KYxfVFEMsn1vrgRwzjKcSTEbLfTT7Zq6HXrJJG/IbatiXSS4d2xRK+XmUVsJ5BxkU8aZOejQiAa7
LPK16VYXJftEi8Z5xLwMUylEqOjG2U2nHs30P24K5/gUk2AubcSapdVt1N/PVPD9bZe+WiPO3fWJ
PNQWg3objwYImZo7+VE9Lu7ox8fUKUfbUGxE+E7wKUHsLbisN736SjbnCo0pahNkXhDD5Ymjwglm
CZgMlpNGBBCEAkPgexgzaY4DqYAgY3iLdD9WX43l8frh3c5uX5ThGxfrPjC1DmGTGx3mj8lSZQ+N
8NDEQ0kBaVzsJkjWiZLqW3C4hrwSyzmNeGmVdMw/DtUAkmn0l5X72VGdard8wsiGU5+txwrhz2za
mBYJvql2dw7xUwTaC84Bj94SpvWwKBJikcaV7hjGqHkY7ydHcW7LnXUvSlVsSzMIYdBLVOPHMjEu
3Mz6NMGT1Oqb1mSVHQ6LKLYTCOEfNBBMywqc2m74Nj7odvr2d19Ml/uWnyGzLNrMf/GQ/+jF5/PN
YDRjTIyxvCueaHtlnzvKI2HAbU4kHKES6cdZTqJYUloybNagjV15KsEOIRhFEUngbpS474O8yke0
wRTP0/hCq5frVif6Pvv7KgDWm1wjcQozACbceZiMg9r9Wd3fvGwJd4dUQx1XNQMvbT0osUNX/j4+
GodvTWbXz6zy/0eh7kogd6NgbFtXmgYCwTdsU0zJAq+etrYUCBzWtk+8KMbdLGkVFEvaYXOoxEBf
pUPd1TvNkuzre8Tuj9+elit1uPtlSNswogTqKOQE+CVbSQuHhmdVuzeMu2yS99fFbWesVvK4O0Wr
zbgwGQawkex7E1j7P6mFlsgxTtlrPgCsg73JTEGR8V9CRqALoDSPyVKex2CRw9EERwNLCvQeGz1W
Pqko+2FmSUgnsG32F1HckhZRL4cLu7IB1FZVB7IIegK3LePyfX4J9RZj9wwTs5Q+kfm9qW87EeAD
M67freIfEfz7xEjMPGgYwiIguZyhuovlCBGul+rfykyQ29ju3DEvsrhHSpMsZlkx5NXRATX0idzU
L6xEigfYK8qDrvloiGyBec5r2nGeNZ5zhG2M7kHzk3vFZc31yIL9ZQHASFys+5dL46If52VRAk5/
JoKLU/lGd8u+uOld1pfE5pOEZQmRbpzP7QMtrIcJutGn3qO7GjOh4QEjSR/Mq6IAUXSqeNw+pQnG
cS6wd/SpAsw+y6/EGGlj8OGit+x2OmVlJ5zjBX8hUIUaRFLzQ3OqdsUdAx+W78ixdJOHwhGFTIJT
ZnD+N4nCVCvZQtbJJ6N0Yj2x6SDwhiIZnKdo0SU6li1kqMt5HO7UBSM8icDaRTI4b4Fu+byrGc1I
U35Jx8McPvbkReDU2RG9cqAoSwavLnqqL/+L36NDg2djeiaYi0MVevKlAzW869IEvoly/mKx1P/B
Qod0PvaLHfTo3QjROVLYYSXYIJHRUc5VLNkYVmbzcW1YiJszUFaCSBKRc3vQbgIvFwW1opXknEVd
AjwsyZm82TFBmDHta8mugRWn7ZLjLLJxkW+inLfQmwCs0+wq6XaMQSI8EtnJGnRBK07hjfu0EK0n
s7ZrlsKsdWUpJNKqVIsgUAeqaPc8H1E6Beaacms8SWf1LgNJVGAzWlf63In4OQT3MuUcSIwBJCIz
4ivaPBSyL6WizWOb85tywLLHsdVkjAlzyjUyrctMw1ELXtgQTu8HX3JHelEc6cjel+Wn6wdh2/uu
5HEKSSh0qIPyv8VkcW/os45XYzfvRePEm4duJYrzhqOSRgmpoVoc7ohOba0n7tg8mfR2aWVHoNfm
HbYSxrnFDqXOumNvZpbG/kAbSGzt0KMPrfOj2hYm6tk6Xds3zkXqrdlLQf8hL0BVItxnO1OCRPlJ
ecBVjUlpJbH7T+T5v+nJpz2sPJ+ROcf+AeD+Lwas0uyj1wFMTGgfEKKCMOO7oiSf/zBrubRmCiX7
QHbSJXRi8zvJRD2X2x7lsneEc5jSEkxgk4AYNogGVqudOTrVnu2duu9lWzSJtnmmLcNAdzLabXW+
+DZN1qyq8NIuIa9xdTbKw/U9En2f/X3lr/RKQf5mwPf76Kzlj1b6ev37W7uiAMGKEsvEuAuPhb10
iTZWBFXZ3ADNjHa3NO/AfLouY8vnrmVwW7J0GrxEARnJgbVzpH6/+/8wP4lU4a6uLI+Sn2XXMA9t
RTpHdewOgygfurUha2W4DcG8eNI3rBsLE2tsAsRw0hT8BtRyvzV/NbeNHw/CoTyRTM6vS3XfGoWE
8qsVF3aUPDXTf9WK8+Qy+getjCF2Bi+9p/dgJstchg6RZDbV7QUTv9a9KHgX7Rfn0pdElkLJgsw0
WbxJozaJVVufRdjyWzfHesM4Z97W1VJpzPpatfYifT811Lamo7HUThF+v27pIpU4R640UW+gMAQ4
uOJOI1+UugMFtyCEEejDx7pllJqKzIDRSf15Md/p9L0cnzQrBbTe03VtNl/Gq6XjI119HnSqsWKa
BKq8j5wxyxhP+0i2a+LgFwCwVshTIVhDPuLtEhndPcwUtTl0x/Es519M/cd1zURryLmKqjLypWog
Q5qGF5TQfBoBPqbJ7WkYT7UsmlbbFsfQ+4DRTw2+X7Vf5mGqMGwC2Iw7c/wyRHdmNjhV/F2uDPu6
Zpv5LUW+yOLMXUumss4oRqy6bwhtHcYnwrBvG896aF3JRxy40wVWv3nnrmVyZi9bgVkNHfSjdyPe
/KVf7ZcjQmxGoiiE6t92hn8rCHKFX2/EtkkmVS/YjdscjOi+lURR9PXdojwOfKlnxdibWEHaHBkZ
RfIZrC8uONCk13q0M5S7GAIo66wW5ve3AsHLQoIp7FfdoqzSQvTsM2RE4wjsUV+/Gd6bG8VH74Rb
OdLBuCn8/JPAZDZXVJGJqViIADA59KtUwyz0gWR4l3TgjUe/UuvTW+ttOFoO4+yp/P49FkQEm89a
ZSWSu2+CQApnkzUGGBiXOxXgZZQ7l4E/Sn52xEO6fRfdNkKRbNtXkVQmz4qus74K44xCGB5H5dl0
1Ts2gKDui7Ootry5lSsNuXOYLVTNEtYEZi6yCyQbS62cpANxhiC9ItSLO3yAPg0Y5eXfDU2pFwNi
yWcQe6HT3mV+KjAX9sP5OH61dfz9Q8siM1sFAZASvVHzQUdTfLaXrR8KEKEVXeTOmMVfk8YlW8w8
q+qJGUrjYvAcL/XUiZFOxOnDXIEoHbF58i97xl89pKDh3DMTUcrJX1KQWOSnQobLPkqDCPBEtG88
tEvWBaqhVR/7Vr8Rtz4HLkCc6IPimHiqRC/jw/VjvnmvrpRjXmBl/3rQdkDhhTzLSIif6Z1sE7Xv
PHVIv1yXtJkXWJsI51CUuJPmio0SJJj50ffDTQOqAQZ+WDmirOzmcMZaFudJiBqHYT5BVucqn6Vv
jGyV3ISe4WK+CdgE7QnImgBf7F4CrwFIgejtLlpVzqv0gwFe+wirOqbf5e7cDaewEtUYRWbJuZJG
J1maJZCR1iAIKz432mCH4fc8fE80Uci3lf9bLyfnTZRwqaKJ5RsLDMQyxP7gEPoMKDS+E4I6bq8d
rh1qot6h8T0BtK6o1TJqMNY8HhxHjIdVT92+8Ranexs/MFdVEWDz9lpeZHKnIKooOhEYU3o0z6ei
zl6CJDtGQ28HbXQ7dLUvOArbd+tFHn8UOpqrSYcUS+eyCLpFQqJ0Ul/D4NsH7dpeSMorksgdiKkM
0MNtQcMObJoIAN30yOj3zKfCpkcGySW66UTbyB0Bk9R5jzcxUnPqUervE+OGSI/Xl5FZ3e+3wGUV
uROQBpnaGCxzeuF1+/9gVm629IOL5R+L5Kyf/h9pX9YbN850/YsEaJd4q6XV3W7vjuPkRnASR/u+
69d/h55v0jLDab7wAwwyFwZUXWRVsVisOscYbEWdIWfcDc81au3yoTq0R/EEGz9lPkti+UuyQe5b
ZYBdtECJ7e8at3AjsH5Q7LJFaBOC5dOZQ3ScmsTSaqiVH2YkW0UwH6eTuhehO/BTnj+rx/K4tpnc
2H2C0luxoJ+uu7JVgPump8wQdGuJtklnrm96tHapQWt8tIgf7Yv7LMifQax9JXQmfjjEFA1GWzBJ
z94FpEJF0d6ixQO/ekVRBCDlQ+kCEgbCFlGKyl0/VTYBOw1GIMVkrG+0wxoNp/DcKjkA7i2a/GYI
ItErBNddz1LY/A29AbXR1zgwLWkXqVeL5v+67KzcTjdlI4ExN0NuinWiElpgf6aAdj/ooPTt9+uN
7hC8BtPp0M9BSm2l0kxyk99kuUVsmfI26eUvAIoMuEVkrSCcc0+PjWaM4U15FbXpBM20KXOH9SmZ
M5eg2gheLUMRHcW8CZatQsxRRSRzaVG5omD146nwx310aA70HUc0X8TXSlcwjCbrxNCYAK7ZsREX
sYnyRLsr5xdr2oHtwE9lv9TJp/J59SyLieRr2mSR0ho4LH5T5iaMbvmYEHhBmkYZcjyBJXJvDxtp
jEehCRB17waaDaDOxL029grdG3Z0EiFSnGQnEsj3rT/asVFd6qt60gdoZ+bTTbmEgYk6dBuJCCy5
R/xZLTaeG6ssZTgQkV+TX/MIcnZR4xz3jrcRwPiSBji/Vi8hQEtkZ15npx+DWb9NyztZbf0icy/v
k8AA2XgehZVeJ5IOcV3qa72fVK+6MXuWcohEIO3cHdJkQiywf5oqe+tKwtxUh0pDQLdv6npP5ts1
Cy5rwz/bNzIYx21GTW87SpSEkdJna6fsKaIMmmsp7RX6iQSLJxRHVd4EvtokRixNEJceBrx4ZVfJ
Mf9K32GV12UvPV1WjntGgQIKRUxZpu21H4Wt5gpGtJagrKF+M+xvRQisHOLm/SgKFDSU/pXynQW9
5wAbreSBVFa7QpAeUEr49Ha1MLy07Nbn1gX/5yETMfJxnWojkDm19CwfJS0NcctSrHg3rxlaiOKq
8i6vH1eKrmiyYVr4H4v81oJ3sooKCV091m5ST6Oo24Zf/90IYAJsXbbAKxihxjsQJ+qxgMf1Uep6
Kn9XoABI/fRNlLdwo8VGJGMT4WxGQ9VCJ8t4G4e7yn5dUcRrgg7g/CQWGAbXgc/CbKb8uyghsbQM
wgrbk4bfk+YNtsDG+aWZjQzGFCpD76x2hgw9GA9dBLBDGdDhbqU6KipP2U6RnFGIRs1NNTdCmZhr
Ross9WM0e/1yGrrMyaYTAGGz+WoYbuoydZRuV02/c/MTYEvKRiz1w42fLYDItCQCXQfjq2bs9PH5
ssHzw9NGAPWIjYAmy6plyKheno0bfu5lOsA3jWD1q502OSJjFDgYO5EeLV1P7Bniuvot6YNaFgyY
CfWhEXKjj5lkaoYr9nvTBMItYIRxd5Nvace/5InIGviltM3qMblZNqt9X0xQRw/so/KEeoynPtI7
af1F1I0vlMWEjoyMZtPVCB35obgp0fplXJs4tNT9tBftksiLmZARyQnRrASLGGffNLVyhxDtUI1/
2fQEpsAOaJiJYkRTh7Wz1tMMiplIYAp8JXTEcVNHBy0LpzmHapth4A6viLjkNH17PZmRExmKQA2R
GNbgDJJovWbTFg2A730rMRSXCid3ucct6ID+1YWxs1Ia07imx+0EaGxKwA6OJeApOzp6aatd+tYI
XtlESjG21mW6PYH7FJTR1nXa/JgkrwN+/Gf2/6wTY2T2pPSxBjle151Itc9lQR2Cb19/vs8C8/T2
lMRRDx06oAYmqDxPT5cVECwSCyEcJj1pMYCKzK7QLF/Prcot5bZ6kJSyEmSR3LwOxNeKZhBAHLGY
gak61n3cIYmMzdBJDB3QZ6ZfKXdmvLusEz9+GjbgrIGwS+nWP8bP0tSMPI1XJPu3+tHaRRgjDPfh
LaVGHfaDwAT46dBGGmNndZQvo24tsOujQpwWBg0EtMo1Uf910HymYrB0uRLzBvNbJwDtoipgVlMw
7/FRy2gKwyIzlH8rltX1kDrtVbmnEx/SAZxU6XUrWFmuOW5EMnFiiFNpUFBz87rmQQuvGlOUonDN
0VJVlQAaGVSBjD8lKqDk0xHXtIJke9MY7yxzdGSzFujBT7/Octi4rayqZXYl5OjBAqoy9BOMlmMA
dNdR8Fhbu9ZdPIvubNxiy0Ymk/LlhoQnf8qGGYOCCZeoY3s1veODix6suLtkEUVG8dfU0DL40TCI
OSe63sWzZ1eWBbaDZdorhSa6ZvC36iyFsYWiDpU4KpIZhKmPLRDq7a/h+vOyI4tEMH4czyUABEwo
MmlGCHJZPXdtUtV3y1oSwRu3SBTjxD2grKcqxEGuFPlxzKvHpZP8urD8yxqJtoax71LDLVrSoRFK
VL0HrmPDUZRIdJzTH/vXxfZsAGzTbW40RTIukJKQ2lHax07+XZl+WH8v50OTmYK4zl06G/VrSwOH
osX2pyajleiLms6eCVwM4y0mXxP56+VlE4mgy7pJiNNE1bskymZv7hbwTN5UqLwOfS2I5NzN2ShC
f8VGSj+OyQI4idmL6sBYD4V+uKwF//sGLo+aBjguthGWtGYRxdTGmiW+WfvoGNqfGJtT7LME5oJn
N2HZJoBq9TT7kJJvXXu9jk+XlaBu/ZdtbUTQLG+zSLESFqlJLz9qGX9PgCzWjeXD3OiuWSUPl0Xx
d/2sDbPrE16+AXSJDL7IgyG2QKLtNsqnspKNPsymV2mPb9Z0yeYdyu2SPqDqDvKdQVRVEO0+Ey8z
rY5IbkLQUr5JHUAGZhHiCj8TAWKITEAWbBssLZNNwnheNfi9ARYIR12cBL3QFVCwakwz4DkYlDMt
BvJEj3J8zf6I/SvcxLIlTTPELsXjGH7NDMHJyTe58/eZg1OTu2HMVRrO6qAf39T4NUtv2+H+M9Z2
lsL4DknVopYtSCHdixGdGuNn3H7530QwvmNIardkDY5Ms03x9pa6+bo6dtkLArJoPxi/6dZ/zaBD
+A/bYyFCz+YidgCV5l9D0xin0WI8hSkJFNED0npqAqBSzEBQmqoZQB3zm5E7/WvrmFcSYA1FIDH8
sHAWzjjSmtaSsijYKD2N74AW4/eD8Ybgur+8WaJVZJKPwuhWyyqoGIxfzo+pJPg+vxayWUQm5SjN
JU1W8AD/w2qGVgDP9tBj/X8jNaO/9q+wTVRbNwDWjrya0SbLSZXgOowSGWpji6GAZhIPzGF6N5Pq
Pq5l7/LiicQxulVNCrp2FeKSvneQvivWfa/KjiLfNsQWyOKGh41qTE61Nqas5aBk9IzuoGadM8sP
hrp4YFQX5Af8e+UfSYTtC86SOTKTHpJonVFyrP38Nb+qDtOh8Og03+Ul5Jr5RhgT9UxritV1hDCl
VK7zaT0SDDWZUSoyQ7o8/20ZhG0ILqp6KHCoIyhdm0cdWJcmZpzTx8y1QDlSLuhFNncpSJy1u2G/
3v1vOjIBcShWCXk2zMTsXifwWs6SryWWIBzyL3ublaSevklZynotypauJG2E0d1yRygoju6kD8Bd
BSSfLMhb+AZpwtFUw8ATIBMdV6kuyTTVMBNwWtivdXrbKZFTWpPAHvmNieQsiImERq+Bz9Uu4WW/
tRfAgLsV5tBGoOFZN/Hup3qb3oROsRsOKci10jdR4YP68N+Gc5bOhJTO6DRZ7yC9GwG5Hja7PmoO
idL6ejqACyW8mapYUA7lQg0pG42ZuBKOamPN70vrrbv5YB/LXXyLAOaVX/ur6RtaTdHYGoFHnRxS
v/5SPUY7EbQC3y/PajPhJloi0sd9hQS4lxyjGv1iRkrVirB/+BH0jxi2h2aKVjsqJ4gZyW0IHsbw
SZcSJ9Kf10oUrAUasTM4cS+PeqJjIyv9au5vSHI9im4NIm2Y5GqZp0KuErhEUjSnulXcaUh9xWq9
apD24E8T5HL8TPhsJ+wbPBiiZkum8jq/P2GM1+9AV55i3AJuP/8GFlZg4j4h8HvROjJxpkevqR1p
WMciejHAyTN+WUGkeTliihaSiS1kivQ8MWAWpJD2aAveD0ruaf14VVbrVTESQQ2dy5qzcTh2oLyW
R1LZDRbSeoTDnSjhfPdO8NB4zUEL+meNUmZ4oi4X/qF0tn4mttRLvMxzATU7tX5Kh3rflcmpDNe3
oa1O8wpAQkk/xsLyjGgHmfASReG4qAp2cCp+ysnPmrwUsWjeQCSDiR+11DYm6HNnr05LZ0p+taoO
RIxBcOhRW7sQnP96w5YmxbboAkZdL7lL1eVOktiWIHkQSWFyFLnRK3WxsF5l59XjmzSKYDD5dkAs
BXVTogEp6uPRrecN4BtMXDTmXQvSsHE/7TBgFnyqPQ0NO/+KYTx3iEFcvpqoL42N7NcKQKPL1DWn
4SWZ0pvVzl4+48RncYwTV3GiDUWEQlOOFiLXbob9aFvu0EyHOLTvKq07XJbHT0jO8pg8wQJ4Z9QQ
yCMDcarmu9KhaXva95/rnNisI+O2JqA7jQnzgV5EQnfKfoZW6Ejpr8va8B3orA3jpLqemjHed1BD
RfNCMn1ri98dERwgfMM+y2CcFMRnqt1Qg8isx9F8GUSEH/9xQP0RwLbxDXElEZMq0SHD9oxdewvK
VUe9jb/270DR3Q/pTtTGxTMDVdYUA/Ad+E9mrHzMRktfZeqt5LokP8oCzCZYwjQVwpPztmgriTFw
U5r1vlixfOXg1qcGL/1r7YOo8dp2VKfFtEzvFreiZw+ReoyVx3Jq5f0AoQVaW5ruSyL1Th49hbHg
TVakHGvkpTwWA71vWtozkUBMGt6uTSk450XKMEY+1iQujRk3o7ADOX2huclYOyTH5JaeeZf9iX6K
PSq2m8XYujX2S9yq0GfKdTfFs160pgerCA9SaT4sqgVOAENwOvGXEBh1BMSkssa2oWtaXUmIDWhf
7H6OeeOA9M9RhUNNAilsCj3XCYky2ggnNddT/b2Kg6gXXGC524T5ddUAdY9tsX3NnS0Bfd2AIvNi
tg5ZgHmezm9RNe+JlLxe3ideTFI3shiTmEotbYoFBeSpetPj7/X8dPn7Il0YO+jxqpZ0BLqUQAXv
k292gkHkEVhndi2wOO7GnDVhg580oO4l0wbCasgdgIL1IHCVNdH4I3+9AE6sKKpuKTL9FZtr/1BH
9VIBEdFTyKsEyMc5E0ngr9hZAv37RoK6yGWjyZCQhJMTqYcGNpDpb6kIEYTroe9VO5nYhs7eZhrb
jqElukBq+zZvPDJe5doP2T7UGWr62mdeRNSNNLquG61mK9RLy4Y0Cw3SXfhrTBXfLq5DSdSAy98g
Woz8Ry1mg9QyaRVtxPIN2V4ywSqxv2zQ3A6JrSbM/iRalcjrCE0WOsWzAK+KYhWQzjEdcj+dch90
DF8vy+Sb9lkn5nDQK2tUwwUiY+n7Yu5044ckYgfgFo63ajGBQFOGmei0jZiSLpRedl9/XV4okZZe
OCJX5dY8t8KYqEDMHtfoHMKkvR1Q4AX5Dhw8LmYp3Eh47eM71J/VY28tA6FpMbWIwppvSXEYosFb
+sWtPtO3t9GK7UXS8MqL8IBtUuzbIXwudUH+KNojmyl45AsCUl9AgP598MNjFxgR5iMJpiMXYaej
aI9s5pbUd7HU2LRjvv5ZPNcHOlUYPo2GEz9UYJ0ngnZegYnbTHxYw2gdYhnSclu+zmvQ8WUK3uXW
z+QIyEuAsG2B9omdQJnbJakM+lhWILjqAE4xpsGxo0+8mKsbKcw+1athNFIEKbF2quxTqgTzLLAF
7nptRDC7QzJjUtsVImrpelFv5myffwZIeasFsyWUKtHABCby7QrlNMyd9EkRNNH8eDm4cd1zowkT
sIu2SslqQIwcmvvZyveEdHeZNnq2HO0ui6Jx8q+kdCOKCd2jOg2JXuB+VMj3hnQEKbozgtA7wZNE
LTAB/jGxkcXEbANDKGXcQ9YwWSRo6qz3DHiTO1lW7JJYzoN0yNIrRa0bxyhj9It1Jfgj9NX2a3nF
vLVtAcVEjVSBB3DPx83vYuI80aShskost7maXhShn73tBcvMfRvZWg4T3pXQUuqmgozpaAfTzboP
T7QHTruWd6on7+fP9NiA4hIIRbIOimp2uEeTp8xKZHp5l49dD0JNweWMb6J/vs/O9GhgXY7LGt+3
5xXzDJKbrtcZAeFuJ7rD/MfSWaoM0k5ZNtg5m8qoM7X7Z+qgjz3d765joPV2P9XKoZ2mKP2KqqL8
SHKWyBhErCdNMja40PQ9cEpCYy+ROXHsUQQmxTe8sxzGKKZ+qMla4czvgV01G/WhiUfBIfKOxfi3
g/+RwR71ZTkORC3obcY1QRCUe/GOIs/2TnlQ0R2Z7mZAzBjAvQvwVHdrOiBLB2Z65IHEMD7N31a/
vZfuROgsoj1l84JWJa1d0l9FE0YNM8R4NCAPhj94UeKDa/BTb4Wqel4G5vzp1UIL9RQC9SW7T5f0
SR0xiNM1+SNICwT5MDemakCQxmyihsYDJs4VzTyVaYOGA4o7Y2fkvmnin9Mw7NUhPoKAJbgcwrnW
ikY3+LppWdr7Wm/uEVZUAg5pBrp/a3+JVb8pb1FzvCyCH7o3MpiDz170VUdfAzIfzQXlXxDiIbC0
wOc9nMCw6WGq5Eb0Zs0t3akbmcwpiNQxV9JsQfp9HPBcTpEVgJ39ZnozaCCznzWlWfkfl5I5DXs1
S2rdngEaUdfO1NpOWXqa6I2Ou1+wDXCZKAbAfRmvt6fGXgoyAuUpuZ7J1zq7iUQzOVxYBRU4LOjN
B+m5znbmE0MpFyT0FPuFkoLZhxx3MekopgXjK2PZqowWaNoM9/ESa7SGUTQdmuOT6bU0rpv5KsoE
Rw33MRqVhT8y2F1R+to2Y3TDA1ymclYgfi1ufFrcaN8BH9w8FaAgV+lEKd6lMYoGCPfP9Rqohm6i
vUEB1eB7i8DGyaahL+uaGmO1zuk9wMfsLwtZSTCkiuSH3SDyOG4M2chj4lVWlHG2LhitaLqHudrL
6aMav8194sa9IC3j7iAoFFXbQtcSzOXjDkrm1MoFwQ5GZedEAHdaWvRQCOp3AiHsHEA39VkR2hBi
L9FRybJAKjRMUTeyqJ7LFWQqmHuxMCqistwck9nLc5gAjKVY/Hi6a5VvpBTUB/nB0DTeoXZVTJ4z
9jio+TTZGRxYuR38+BfY0r3kmrzOLqTe5QAcF+G08ZU6C2QOlCRPcoxwQ2AZP6BxAIOkhog+gH+3
3SjF5DxyKCXyoCHCx4f6YGFicHRqn44Z/1/Q2fjn/0YaY3RpZdZDb0Ba8lsO4rspiHf64ac5OIiK
nph3XaQd2zprABVjUUqs4OTKbn2Xe4ULypZ7wGM78fFzJ9dZu/ecbBMs5jqs5mGBNP2ekoKAYM0v
XONGugZ4+zUde5E8UZOQwERYrGzDDFtFmiAywQu0oZ3wsAoUWQG2MDcobfRibtgh2qmNxh7wnFCR
dje2k72bFgOAiMvcv5SllAZLqyuC25lw75jcY0iNqp3pakr7+kAR/ut979uOTFE0/+d1pOu82bpJ
BfR0SzmMSnKboze9MnypExxo3LR/s4xM/JimKhlnGcvYNt8SJBpD/iJI1+hG/JX0byQwAcMgeajX
JrQYLHfcIdP3aa+aDEwJoPbkfv4mujGJYqLGhA8ylaqid5BY/zSD1TNOlC2m960voz+8t22Kpk65
i2ihuUI1LaTZJmMVDfgrI13qkR2ix1uR8LbVfr28ilyX2khgTCEhsdlaE7ZJrW5U+9R1L3MqOBb5
5cuNDMYUxrGMmnCEDDOUlEDVR3ceNb+ZiT+OuidHvy2pu4vTfIdu7EPTtk+XVRTKZwzFqpQqIzrk
zztKvg6439SljB0q6pm66Lmav2UgxrBNDDFZ7NiE0bTqXK0I+guwF9TbBWV0gTrUyv6yexBB/38J
bJiXp7YaQfZAK/blU3jdHlrcJUGGYHujq/8EQvN8XF3KiQAuGU8gm27VJdnKx8hhFGWlpFR2PbjG
C51NXUsnxfC15UZPi9e7BI9WLxTv5LJgwaqykX9cphSlJciVlXZnp12QSpJAt/dJxku6MYE/qqrW
likJY79bd6unecVDeQiP0dUUUHD5NdAC/aU79K66iwCqUXkoG4AaWkTXw08bNvtL12ITnedFDdtR
x++Qj1UGKLJ0Z3vy4Cy7FjMRKFskniLyUO6ZtxHJRIG2tiNloVfCzgBJwPDaP6ZIHnoneqp+gmMB
FDOVJ4MK3ni6vK0KTYEurTkTGvRcyTWlxb4CtH9HnPEQ3cjueqKXYMkF9ech/Vocml8mIB0sQdFI
ZFJMVFC12pyJBp3nRvJtE/jKXSEwKdGyMufFqvehEqnQLpVWt0r2UvV1sDJn1QKgzVxeSX4cPwcF
JtcspNJWE0ruWdPWxgzwTZ3biwh7+N5vA0MfSFSmzM59YDRLnlaNjsJ3R6vfN33nKuZNH/76jC5n
McyyZXqXAkpJRoFC6dV9hflTH0h2ww87NRf/fxPFLJsGHPiYGBAVLzeYLIniL9UocC6undmqYssY
aMXKMXYWS1pWE3qvkRb7NJVzkFhCEhkadv9yo40MZsVSM4qUkVKfRjAAPNlFvu31KMvdyp64GsIP
UBtpzKI1GJ6t6grSDGfyJaf0gAYaWH5zCh1wsgQiyhqu1dmGqZgGahI227aZa10ehy0clSBHcroy
v4oT+xjnS+SElQjajb9bZ2H075vgW2sFitULSiCJmV+ZprmL7UZwgHNddaMPE2xjYoWFjBPNK9b0
aAK1pGvnAI0fgiuFSBMmtJphPmltBGe1NGm3ao3bEFVg2iJNGNOeUtNMuw6atFrsjmRX1zkotkWT
qHwpRDZQmgJ3vcycyyGQv9NZNwB0lj829mkJX9tofzkM8E3sLILZ9aFFXm9QRMllrLEtwSJZh4yU
TiF/uSxIpAv9+8a85CpPGoB1UVDz/or0yq1pxm68VLvLYv7DRc8KMZtvdXpYaCXWrH7Rj5KDUsBb
eVU/UyDJzLNvRBdz0foxhtDkFU2FsX6kif0SkWedpKDHfHCqfb2sGXcBUey1MZGsAvmFiT3GFIXx
gBuLRwzV6RLVK0vijqHuXxbDX8CzHLbdLyX1IjeRTVkKkJB4JjDV+h+6tyL5K5FYizp9hPKYxDo0
pzkybOgVftExOFc+hp7uZSrYfSsv9lNXOQgUpLXVv44MYkBFHS8qQK/6aInDsORmjpdxoDDSB7NO
p+BJ3vKzArn7ss9177I8+rlL4pgTqs9SvVgbGKRBSTvjTgrdMR2CuW5+4xGyc0qjCi5L5FvKWUHG
UpJBykOlBXLmAmxiK39Li6Mkov0VyGB7D/EEJrfGABSWJX+Uut9KftSGp8tq8IsO541iW1f6NZvm
tcDK9R6GtwL7lV63ElxgI/3dmy0h0dV/GOOfpWOBsZs+SlG+pmrV7oyrUOxms5MEReUMnuYq16Al
EBxW/PoXLXHIuiXjkYWu9CYwzv081N2MCIJOCYxVdvA34ivgpe+DaCcJwiNv2zSkEzoagoiN0P5R
WKwvcxnaOBprPEp1nR2UaY5JNe3x8taJxDBBuNMltbQbvAeQ5KRYRzl+kISBnpf5bVVh3DhcVQXM
AJCh3wMy2Fv35gloe6CuWPai92yROowL13E6tcOAiNF36cNi9KUzT5ljEFtQgOXawlYnxnOV1Rqj
JadJ+ckM6PtX6I0Ysj3hAWyfuyI6Id7ZtZHGoqJJiaImOP9h7E3lrtbglMNrNzwuk+C++R9qYaDF
xPO1abx73cbEo9lCD3GDgDS+KDvwWl/peFUG+XOLFkjMECoi4HRu3UtTzgLZrCbTSFLL2LB5R+cW
Ez98klCqVHx5H66CpJa/imdZjEuRth/jhGIIS8vsFPpRThtfj8HarYkwzflmeJbEeFWpxHnTzJAU
D0G7PijGzg5Fg4rUwtjTartyjFdVedEYJTX14bggHpmocxXX9F96KluB4sf+hL4cxCZP9KotWkjG
y8ZUN4u6hugSCY5CnvIEVbbua/qpBz4NrQeKikdR5FNMxmGDpjlsBth9/zIgYKDQ1LgjMO/nh/a3
vit2YeGIIgi322ErkyYlGxfoldKSEnq7WhVcHbtXSjDSxg6lv7FMb0FdrfDGyhVN5HHXdKMqc4Ow
zUKZsxkBRS/f6vTYaVdq+CUTITJxDXMjhXE3SzZI1Eu0OpKdUrN01OpQmfeXjxT6jb8MUzXR8aAC
+lBl2ypaqcZtOMOmmeNr0n8jn+LT0c4C2Ggoo7Bclz0VcN2faFVZe8gOHV5Ik52oD0WVLytjMBYY
a3myNmB093K8ku/yQ3MzBE3Q7+Nd4hJ/2MHRnlM/DyhkRLQTNaPzlhLZryVjaAjtI6z9o5eoLKZF
whR5fhVWt+skgBcQfZ+x9bXuAYA54PtW49vj1aR8uWwKNBCwprD9/YxRd4vV2OqK76/1dVq9yMPe
KO5n+Ri1ozP2IlbS9/d+RpwNoiXAd5qwPXTbfHTdOSnnrhtV2mIHtPtg8u1nSjZIE7V2PxtOYOEo
o3iHqImDNSu9wTXJI4dfwhjCubh8+CHMuuJAq3HaaHQan0bmLiiu26sOA+Tj9XQlak/n2egHacwq
x0ZvVQNVm+IZYyLHSJwMHBAzhiP8qQLxO2Dr/R41+cijb97EE6UnPHaSD7+ACStR1UWYPMEvoPpS
nlv6b3I078Do4Snu+r12l6tP0IR9EMoc5w2p0jzOsch2kXnj9NwWsbPKor3kuMgHKcxRHrZ4NMQD
AFBp1pu22iciaClORP7wfeYYNxNzBRIFli6VXuXpYM+7bn2+7IWco+WDCOa4zuZy1LSMqhCHLpme
pe4NtT23iEST/u/dbJcckMmKY+CxhZUKZRawfCZ7/ah4TQBkWA3o5CuaBdv3Ro9lX/24rCGvzW6r
InskaJFapKX27gLVDeV1GXbJHZ4cPdHMLS9D/iCJiTH5rGhxSVXsfGVHTd0oADU3UBrYILz5DHvp
B3FMJNGsedFDGknyE/kp+7Q9l/YMt77lUzoK9QTmhjvhEyrn1INUDWjCJhq48IryMZCuih4nemxi
7uHY3aC3L5C+v9PceuqDYOPocv1lMehX1IDTBVFsspDluln2PZaz0HVHzp7n7BSN31L9W13uo+VK
r/2keKsi0WsE1+vOYll7iaYETi3JaHtu7u3wocpOnSG4InLOPhucFP9qxmYOijX3Ja6igFgwfo4Y
97VNxdGKm0j3TO1E0rfLC/ne93hhIQ3GUORGWfKRiptcOPop3Y1760e6k1zDp136yegUdzIcQr9p
vwAv6G4VFBL4Z8BGX+YUAm77nMuS8o9jAI2xelDw6k58+1EG6K8RyB7lWRIVZTi3oA+rzJw8eVir
oBWG2nN9H9aneL7SzGdTPcnqlQpsuagV3ViFC80cO+NadP0YQk89iIPJxZjlsw4yEPAC+hnuXhll
MuvwEm4cKw9wTEJCVV7lCyqjlRgdy+hdZluK52yJEgkdHNhpVIXu+thBa4NfHKZT5PZvYgZX3h39
g0Dm/FDCUluyGgL1oLipYVjRgdbY6HhCLHAaoXJM5JGaFkiL1bssjKi55W2/X3aOiaoKRiFEZ7tI
2ntmtb3raWAlqRpIyxz1iJoe+m7kuxX5EuAaduKV/A/b+bN173/fyLPLsrTrfw6PaPVpskRbJ/Cs
72Zuf5SAE5H76XN1QJp2bIM8IPvLUYJXqMVW4l0cbbmaBuTcj4EdLlGWtYG41y7KDxITH2lBYCTV
MUont02Iq87hq54Zz7XSgX9hiVInbXoXAPm3zdB9vfxruKnV5scwqdVsJJm0pvCksL2ptadBFIH/
Y3vP2jK5FSaGx6xYoG18sNEL1znrleVWJ8WlxUfx9vIPlbM4xk/kVMqB4A5xSXpYwYNV/RxbQY+4
UCXGP6q0tolGZeCK86zspkB6CHfxjeKi5edK7CH88PpHJbZdvOwsM5RbiNuShBY7UVYlWDnCJFXK
AEsYCcTU8Zdu+aJ1QFGpBKnGfzjfWRfmhBwSlUhl8+8B5YO72DOPlCyP+BjG8igvR3daKYsnIIMB
vO5etnaRjsz5aGfNnFnSisO5+qZP1/K8S+qXyyIEDkWYwxAgoKq+lhAxx6/6Eki1CIyNn/2eXZYw
8UOPyhDsDwvypltlR1kEMrd9b06vcaMWlRlFK8bEh8Ya9Eqm7tvkxUtYLjuSG8c014PLqyaycSZK
tEZjIqPHqukYyytxvK1HKUAFThB7RZvDRIfJkgyweEKMPEUHM618PVQFIkQLxgSHUe3TaVSxOxO5
0aq9kn7tK8ELwWURGAP9eIAMVbOYBQ0Ii/miFfdN/BqZgq5s/mXuj5GpLEGsnSdTma+QEV5rOBzB
ln0YcM8B0bmohk7X/O+k+d+QoLJQsBIehggJsSeTK0X+8hwDCTb0pm815h8XD3HghjJqyQ4GogXR
QBDI/+4Ywbh/3M2IRgsSD9knu+7NfKLVqeHQ7MAx+OuykQs8V2WxsJCyml1Mo1/jIzm3j5R2N3H7
Ba/3lEFReIW8bO6YGf5oKK0SlUMiYxPt75SxfgiKIJYd+6QEi6f5xc5+WL8JVBTZJhMvBiNbiW1j
N1tv9ORn6Zbmc8M3vF3Z7wPK5BAfRXqKZDLBQwoTlO1NqGlNN1nyPS72aBJ3BIpx11JXZB2NECC+
MZijA6Mdm5OLPpLZIFzN0OtL3+RCf9yJHiN4jyB4cz5LpL9ok6iGVZxGU4SyAxmc8UShutXU0Z90
pzlQSjYbFdTYtwWUJHwb3UhlbKYplD4HvQuuzLvmmeB00Q+0wk4RN8tr0elCd+Yv398IY6ylyRod
gGNwiLKQHtfUdMcI9dNRP7aDdYNqqsgBucfMRh5jKWWTaVm6Qrn+pT7APn2K7tgh4Eg3I2q0eNvF
G0Z61PelKwo2/ML4RjZz9oxTpidaTGXDMzC36WhXtCgw7YCwCx7po+WPvuY2J0qVDrS6g+326JNv
r8VnunCPmTPKMtHSkxAse3gdBlMA2S55x8eLfeKJ+tQFe2wyp9WU5GSdRwgjKlj3mmOknOrkupp3
kSm6uHILWeclZrlOsiK2hs6CqHbtr6RFvgKhxp6iXcrL6Ex15fRa8qtU6726Dk6ftwdBjKDZ6wVz
Npnstu5SKa1NbHEKzFr6KEbJlgaPwhaJbzqCgGQyAQlNUkYihYh6lXTT1oobjrN3WR9uXN0sJxOA
4kktddQ+UE2qbsgYO1N3v4gSP5Etsrjlc16QXqOFDRtI8PUOicZp9EOHPpJEnui5gptrbDRi4s24
FJHaUP9fZTxBgSTNOsjWFaZwQ3V2FuGsNreEuxHHhJsabRXZbGIB9WBYXeCVX5tBeEyOodd4/4+0
69qNXFe2XyRAkZJepZY6OLTjBL8IExWonKWvv4u+54w1NE9zw3uAeTKg1UUWi8UKq9jMigwNOO5+
CpfdlHiKtERAuracyelj5z8ReftxCqyQtf44iVcgS4sry5c1SkiMK19yWTYpcaoa0q7G72U+zO1p
rH5EzY2FKYLKeoU5r5fVUyYeX3vZlAQtmEw/l5MGXnZUl/vloTrqr0FOmZPBVOPC2eb5yg2zrPPR
BFim3JT2EzyccQ7HWOKSio6crqGkBFx3qITlk83JaOtV1OL1QNL8Nk57X0vsW5KO/xKGM1SqpbSk
JzOEcXJvqYKBLJ7pyFwm0ZJtheEsVKxkCiErUPJrxuLG6vXyXRyM3hAqN5qvwa0HL1lwWStEWrgF
5YyW1Ti0Alc/khnDgIfEUD8Udeors1Xt+rjzrCzbkdm4ImMmsZbsw7yCbIE5x8lGhWeeDQDWl5fW
PLvJ/WXBZKrB2a7KykhTOPj+srg/cv37nGdf3bSSaIbwUG3F4GxWn06Ko7H1S1xv8eujevPaYrX4
zXHeo8J4f1kqkXewheNM1EKIm1G2an1l+G7z5HafUaa4a8ipI7IGAeF7bwvG+T1jUU+DYU14KLTB
iBE+5NmZQsvYRdU+0XXPVkpvLH5RGiZDFcTqj8uiSjaQj+NhzBvFkWBxmzULW/BQNU2GkvQPDGJC
zw0BbbmDdwrhs3kaGRFwReUqyK5eXOWaWofLYoju0M33+bRd4UxETxP4HbpB0HquYvhFsvrUId/n
moa6md736yA51OKz9UcmPo8XN2aakQgyGRaYW8bCU2RDPoQBj61YnEksJ5CvVTXMOrWSO3MtvN5V
Q9q63rDUB7t6TKCVJqTuIlnJuzC3s4Xm7KROh9gCwQmO3PUaamgWV+/sPZYVPVKyB5dsIdnfN29K
PTVat2fBFrWKPxs0vyuiVGJBxGr+tlfs71sIJXI7K8dezWQ904kehtrxtVWTGA4hDGJfxAVRCwYb
cnZq6q2uyQqc5bbLwjVSnhSKjkl3kGi7DIazT4muOLE9AmZQ6xM43sK+J7uGqjJfRuQqgpnujzic
aTLGWWtWJk6pmc+1Fv0gLk6VVeU/ab9+t2zjR6eCXnGyjPu+bZWP7NkbOp+Da2J0Xeg10DPyU5/b
QHXQkbP8SxAuwTAthd0QByDTMngWxj5VT1EhuSTFZ2kjCXeM02UluYMmGVSCI7NgH7Kd4hMdXnYT
0lDma0iU45WraaPqDanrEjwj7GlLvaRGSUhx0CtZd7Bo8J0D+kJLhTPrgpWUO1G9WttWg9EkiBy0
qaeFpq8dxmvmTEW7LqyurcVbA7Sa79JH2fUslvANmnM6Oj3SJpflGrJCD7JB2/UOPcR5Fly+U8Re
x0ZE7jSbCm3c1oKIk8/kQ8PPFeIh8Dlw6PayYj2hEdyAcWd6tfqpyNHBjxlSGFhZnm1DdppFgYjt
jnGnmfYYbueMr+JMwfzEqndyjMKcv7V7WbZeGFfaYPFuRVH9F6sJ7HNyPQWs+AqMRYgYIjW0r8/F
3tyNgborwswrCjA+IG546m8+RBez1VM+g1josztRBVJX1S0pPqXG79V6lCiKRCFd7ny35mLncQ+F
bDGLq0WNY3pYrxR/vjf2IELY0XA6yBi9hS+KN3XhRw1bfbdWJAWkeuqP3U1/sBDz1a9kN43smPOZ
w6Ghqx0z/3BA4Z7rET9HrbMa5OF8lbISztxLDiwskkq7ql45mN69XTYichYmx6SsPmEvtXbXXut+
4iNUFi6/WfPJGSxz41N+raG2Jj2Vn6NDdZ08mKC10A/pXaShtJRxiNSYbCe54YWVjFvN5owPNTEu
PZ5efxV7O5Y7ptPjYUQZo+HnYD1ag36f+7ImVaGDa6oErdcOWNNe+T82Vh1ld9Sqpw4PLdBGDcmN
Yb60DUg4x7uGPhaD7FUi1OgNHCdlusamW0aAM/TEy/orpCe9tny4fG5kIJx9XUzap649AKS5UYzc
z8ETVBBZc4/QsG5E4Qyril5iqy+A0ruLR9KXmEoMK1uLd3q6AeDsqluZelOuABiLxkMwxu/152ZR
dmsvDV5IZOHZc2DBG/AR4W5Hf9JJ9+cjPdkPHaK562vtekY9WXJa7Lu8Sfd6SjeKV89ZFrkqpFNP
VjjcoJUS1CbosAjrvSzrKrRpGyjOjKprg5napIeT3sX+XH6yEzBvuafC/l1OV2pxT6cf/0oBeXKG
ChRVcTFCy7O48DsMxaA03UeR9OZlP/yChhjcA6c3sgHTbZlgP/TTfE1Pit/sCnRIoWNIHmGVHCt+
JHGl0lV1YqDh1R2si+4ZU/SQVqvMEsqk4myE9epQGMCZfNNCDxaaGfbxsUTsDimiNJS9EsVioeML
YQTYP/7Gm+opaisHijjpX3vrbJmjlyeZ9xGNsC0LfY6obuaTNa4x0Fx1mN3LX5L2MR6/JLJpx2Jz
8QbBaTmGlNpr3De41uqzVR0GvACQN5WdJbGleEMx/n7wrm2SLEODzentQ1vcdImsQoJ94L1OvwFw
Ok0KDOGsVIjhxHF9NrsI7eNZaV6VYxZ/ikblXtHoS9yaGNRr2b6iF+e+s7438fKiF7IEv1g13n4L
+/vGRul1XTl9ht9iOYdsTL0q3jXr98uaITROaFtTMTQMTDi8rcjw4i5bZnrN/XhdhsVe24NOay9z
uNid925ZWQ2mjZeV7vAlLl1uR27J3AvS5742xt68HlwtUGjirzKqIpGOWCba1TXDQeEnX8w/RNHY
V0uN3Eh3TNorRcadJ9qWzfdfo1ubbUnyKpmXGttS55Vn1r/nVPec/Pnyvogcoy0I94AfStKbbdbi
3QTq3ZGi8ji/qYZ9irxuP39zdAmc8D7c4nHHN6ZGmrkqFi07Fg/dHkQoGOWGxrH9JO1Zl+zPa+R4
s36VbSMAozOotTy2VR041SKprJBtEXeKlS5zLSUCRNH8HBFpBvU15jZ9u7xFIou3XTL2IzZytFHR
qZkFEEO7rpTMz4sjMRR/zWX1MLIF426kJZuo7uTQhdqGJ2k+mFl4WRIZAOex9ulI7K6FRhf9Qzv9
MHNJpEi2HZyvWtvJbLndq1FFAW+0p1HlZ1HhX5ZC+IbZbgjnsa75HOWtgQ3RHuujcV0f46vhOQnJ
LvvdoAi6PqmfZzzFZdUmwoDKBpeP6Gl52RTtq0IfX1ukUD1Efro3ZqgerK+yF7Jkr/iS+nQwFQMT
G5Doo9etccyS479bRZ2zBGhTtSyXKQM6gNsvxuBrO4qWGuuWaju8xuGR9/sa8x3xNA4+BE1MzNlj
lYj8wI26SfW1c6HoS4IOfzvsnpOd66tfcKjAJG+hA2z+VN9333vZoHXR9YTerz/AnILqsdXlGgWw
Xi5eCs2sshdr/hbH36j7obP2BsUp6ZJmmOi+MjfW/FVr9wqV+K9i/fjzfX7sRm4vvWIUECUxE5ik
2Ktk8XMZAnc1tZYzREYPhFIh341kvVErmVMs7NvYbAg/Xas0Sb92FA7rdMqPeotW9AHxtf6Evvf0
tYIzCWRFB2Ij9bZwnGvZqWseITMFB9Y9xs63ZvBW/UPXkou4Mv6xRrm/bwy7NdOINpjPSosOkxd/
F8tnU1aYJVblNwzuskD3uTVmGeZCR/aQHZA7RB7ZSMeT1SDJnI7qsMuW+MvlgyteujdM7v6oez1J
l45N1e6+O9XqVTaS//XzZRBhRhlsc39WjzukZqFYmg6yRjzMxsF3TmxMuWV7zU6xvPRrj7IvsA9+
BNMyYI7Q6WfZvK8yaVmFcViwtuZ9e2xO64H6yjMLiakeDXNpjSbbHN5NtixQf8FH1kz1XUkKxoBo
Svoa1OlByPU5Mb8k5aMio0EQ31gbHM7Gg6Otran1+saN7hmXVAoLn3xm9Tzqd5lZlwnFHawlo3a5
UoCVZoqxvSDYqb/BR9/FQyLxAIS6vxGLWa6NR9YP6loQA8sXmWEUhw3xTXgaefVQ97K55TIo7ij3
TmYZDWEv6iT+sU56oNQFmER7D+Mo/UbJJOWWQpu7kYw71WNZLn2GihdMAVn2eW4GrS4zHMJDvIHg
DvGcqLh+c2yTjlYa3QidufGRI5OcKHZIL2k4d4gVxTCVygRK16a+lQRN8gwyT6xXGd/rMgJeqZ5z
l23R9GVnMIVod1qoeKzxsPDVs46IerlXJK0iEj3nk0Nd65a51QNscZRPU2X6yqSFsWFiXku7k9gl
dsdeWEY+/VO3E+o0dGCxTj9W0cyK8f7ZyAyJXvBZINtoQA4UA2pMr4c+rNrSm9Sfl+WRYXAmomsm
fVlZNHbp03AuG2QKnYNZyHqZxW4FUXVD0y2LsSz+bSCMeUhiC3EIDFCJb+NDCVJe18cUnx3x9JC5
tB9yKt4A+QKeFmnc1MgBuGjucSxdT0/au0KhweX1E6reBoZzyfK5MlOKZ/UuNdLay1gBcW64R22x
rzAiV2JlhZu1AeMuDxqvqAdhBQzm4HyedIxsSbqr2JJVKwtN3gaG04lymbVUY4XWg0ke5gyzYqP4
Iyd2A8F+wua+yLqxrYsBkhgL2kkxz2+Ia7zfD5oieVTJloz9fQtkKDFRWC6FLNEcTHORIKtSW8GU
mpWE4kj8Ct4IxV0VebambWVAKHLfPlkDRu2pzxpa5lO0P0xo8WI9V1WY37s72dNUmFW1NtDcFaLl
Y4WqJ0Bb5ynQg/JMP7Fi1PVg3a4nzU8OBYjahqfsJEtfitfXIMQGAS3cJg641EsEuFv47lPcerZ1
E2m/I1kQQ6yPbxjczZWn4GUbVmCo9XpT5NmtW9vB5WMsE4MzT2qiVopuMaeifjKccMiu2+nfQfCx
CjhitFp6QMxIG2rkZp1A55I/XZbjf9jZP2vFBylWt8uqpWCC5Bh7tO6WF+3QriDHWE/gGnhY6Y6e
/6UO8HGLSK+qCq8QFAi536o6tKpPay2xF5L94WuQynrUNFsHxGKqR7WpgrUmL0snY74W+pZI1PxH
m3XOLC2k1oye5SA6zfRMhCGs2ynDHBH7AdRiEn9MotV8At5eYi3NV4hUZMuzqaB5wtF2l7VBtmqc
QZqSfK1SgoOTaRpKZMfrNGtAVdQ0Hxg9izqCt3XjrMAUu21JWRRnIeadY64HPZPVK8hk4YyAYmUY
RFUCgiYYPpkt3kydsItkMLJd4QzBGNGoV5guJ2OOthWrmT2TpLJKMKEv/rZefNod0wJqqwaL/86h
j1lyS9TYTyliX+Pt5Nwmk+QJI146TEU30HfsYn7S33dg09ujW+vw/LPKOa5Vn3tjqh3y3pSk8GQ4
3BatlUUHhR3SsrmJ1/2AZJYjuWNlENz2RHPTrU4FiKzpzpFZhV1FPpv5ByiRoc9/Vox/UOAez92q
Zi+yCpw3tPEILT2qfLl8PMW+4xsK5zuirr1OdBvCxCq5GSeUy9e132fmdzI2d5ehxGr9BsV5jnaU
N2bDUvhNad2rZAyjtHy+DCFOZG0WjXMb+yIvatQlIEOMaUghkvd+fWXtyRfQmEppPP7HPfcmEBN4
49dN7rCmWoy1s87VtwgRqcbHlOOr5QsIhW/RxLuXuljs5797+IG21HA1myA1zItHImuw6hyIj6zt
kVU7uihYq46Mnwh8oP7l5RQqxwaOE3DV2qFpOsCtCt0lGiis3SiE2HeWk91fhhIqxwaKHbrNWrYI
iJmRCqg5DVz3bv7A9FvH2nyfu4aIXZh9NRSsfiTxovFGt34W0+/LMggNwwaDs3FzWadr0UKGGLO1
0bxADB1QEusjbFbfSsJZuK7V+rEaKPPwC6SDj9oV9e1n52yjqZqVZbpf5fwGMkXgTJ6h1DUBLR1e
mPpTbf/qi19u/8MZwn+1fnz/cgoa6TRi6tZVPzvVV427OZL4cGIDYRuubWmoRXB537R1086tOwTI
1Tbvr1JiWU+JXsFhSCtlZ66Zc2xVx5/abvEMBTNUBoo3hZH0stiyWN/ffgdnDJvRtM2UlSmQabJ3
TqZ0YUL1VOLfiaPmG3E5g+EYTpkpDWAww3hnheXOmcBwzvrvMW33XtkpT5e3UCYW+/vmGE9oCdAQ
hGAW4+yAbLAOLn9ffMTelo0zE8Y6YJx6j+9n85WuPKjzY7Q8XIYQi2CbmqYhRqS/G0zcZOpE0E28
c9Yl6PosQPvX8TKE+Oaw/2Dwd7uxjkuiR8D4kjqYJ128khZGCTiZCEptG5QhykJR7IS+vzneELl7
Psu72Yn1DN7xiUW+erTLd8d2L3uG/Y/z9YbD6XWM+91wI4azJ3sr1PD4rzCFiuVnpGlCmUyccldR
nfaqAyywpbOy5Q4z6torPaju44D6pmfvG3DLzY03/gNWeHF0ebOHnKpnSmsP1AY6/fRaG4/k0Lpn
TPT6P2gwFzrrGzBO7xk9SU2iFKZxqDVEz5vSy2uQlMDTTk5zPBiesqRV4c2kjR4lyspU453qOKoD
Ym4XRNP8bOtRUVYQ6sIsZ8f5tUhsCHG9eYxvVlYoJrxnNlDc3YZqtGiyM9zSfU0e9SXaFYqbeV1m
erFtS5wbYR+itQHjLrWuI47SzZCriJbPbTmd7XE8Nw04CQ2wItiNvxYoibPsg2LVvy6v6evM0fdr
CuuCxKKuqfzDm07G4pgsi86Y5tJd7q+PXTDq3gvj5ErOJeiz18C+0dFI8giz8Do+bvZn6JbqyXnv
xD4FKvD/+3PYvmzMtpYXk22xh20TkL39ZTzmYXqzHswja8CgoQWeTdnpFZrZDSTnLE3mXCmOAksO
DuVDUeuIvPYfeXBsIDhtohQeYcTqwFAalPrZrEehSqisIFAmCKdGGJ1TGL3O4jWKqWi+mnRdu6tR
SPp0WWckOPx73TTTdYkX4EwkXJcHU0bZ8+r6XNBJvii+pMaodQ2UoP4yh2xc+cKiuCFGbNyRXd/i
ajLAu9je9KAoeiVEkh1I4eXu2LbmqiZS7i6nhYrb51lu4Afo4JodAuVLB/7nws8/N2gFMMPuLNdC
sRXfYHJqSNH1khQqMMmNs3fD4uaVbXr/2uMnrRUTm7c3ATmFtA0ak4aV8i1m90PJtWMZWSd1msNy
aanE9ZMtJqeWpDIqrW3wOB2NT0vVe41BfPqRRnvMQPvPjpk8P545Fz2lGUDy2jlYIwksYzypeXO8
rPqSXUIPMmef4MXWGVu4ySdtGO2Nw3iocvixToV7SN7qd3nxTJ4prwUPudHYwCuHxVfs1UtKDNzV
PrRHrgaOMxU8JDZfmK+g7gyFOahpMY3KK9vHgnwfwE9zefGEsmxAOI+M9HZEQU8HKoYuWMoHSwny
j9AkWhsIzhHLVD0tcgXXdhmdrPrU6bHXGpLqKfFTZgPC7OPmjjIyByVANkBSpJXIJ3pK93OOCTWR
Z2B8Uu6D4uHywgk5vrdisZXdIJK+rdtmYI+NBAUEICXANCpP8UdPealADKd+V+4N3I6yihmhoXdh
AVU2fU3j55XTJAZtcsasxKTt+5hgpqqs5FfoTrpgjCCYNIhEOGf1ekxIQDIDqTq9orY3xcgNdoWf
rkhM5sMdo2weCZGQ+YqMH2bJOSjt1FCqxfcarEbeOIRl36P5bM2xF+uLj/d9135gzCoq/9+AOEUZ
HAMUghNSx4rSPpmletIH2UxaYa5zi8Gpxtr2djei7xhzEaL96Ho4wr77ffWM2CtuqD9ilr2SQzHd
U3Yyvl7WS9lCctfkupp5MQ7AzhCf0JDxj80fPam8CX2rl5FEarKVklOTaGxXjKllK5m9xOAuck+5
mXjERXVae1flkhSBSO+3aNztmNkpKk2YgmS9egWa2r01mRKBhM9TguoPzbTR4m/yM3NSJ4lrg1Xp
NIvH5tgpQXSw7xkp6D/wLZjZ4x2qLRhneZWCIJTAmjSd57Hy1h3mef1i79K+QKCOEdV9xKfeAnJ2
uIvcPrUnABZaEVDN3ru1jB+GbfklmbjDlQ5xucQKC+KDbtlJr9lJHgcbHC6zN8aSe190dW3l4U5Z
VdC1L1idkxshaJHEkGu5w5NXQsErVLyNUnAHqlSyVrEiyGS37nOnLbe6EoeXT5IMgjtJE+bA2ybL
7VspmI+mzLOab5cRhD7SdrG449PMXQnyeizWGMKu+3XICDmsG5VNx91ZH3haEcMCCQHKVTG2k9uZ
VK3NTEuwZFanBKU7HMdkkSyZ8H2+xeC2ZbVM0A+wYkH1BIZHPwtdzNXIDu3ekqiZcHM2wnCbM87x
2k0sB6a0N0p5a3/EPdoKwu1MbNZzXlXYGRDNerlue9H6SKEDlxVAeFg2Urh/eyt1VJUm5vYiGobk
apOcKuecNQ+XMYSBy40ofEUb+HnQH8L0uLDAWTZCnb1pn4T2Q+/lBZgWJ8QUZf4Q2+d3JudNMItz
/ltL7ePahh4oveM3hYLpDc7dMmcPdPkIO89WPM5iV2VrJQ3bKZp/MsunGKz1mWzYvPigWoaKqA+G
PL4jmSmjaLHMIsa1cAMGFhCImDtwG6OzBilDKQ+/0F5vwLhDVIywZaOGKCVGlnmNftYxzRcz/JTb
dPl5WTeE+gcWNAjErAKfm7THWmsTFtMm9RS2euVb8ey5hf0RNd/AsMO8ccrLXK1Te0HUTs8+q6sX
P6vmr38nCGfb1HGdaKcg1lpT5+hU48nN2pdVHyWpKKFabwThdsbOEL62XOxMSuOwS8x9E6ePfVM+
Ll0heTvJtoYzcKWDITNkwtaUbpF5beb6c1e8NHUeXl45sXu1kYmzdAaGBTXdApmUujlq7XScR/eB
0v5+TeqAEnI3NOAWadqdnpKDY8nq5MVyuhieignqeGNwlkKzJsxXURQMMyXzt1VdMKfYzV4SQpfD
ZUGFNwaa1P4LxNkJYk61GQ/I8rrTfKjG+UQVZ3cZQigLqAXBSm6rBl4zf+u5tQ5JQydoYaaCACb5
tJZXayG5xcVX7BsIn4carBhZ0BIg+f/3/R7II7JCGG4hywuyX/vOhm+AuJ3BQzqd7YRJcxzBqdCD
2ua1QfIjN/kGhtuXZe6mWsuZ/i0N8Wo3gSxVXgaXt0YYLme0e//ZG561Yc6TyIE9hfczePWR+M1N
EayH1F/AL5wH/adxL2c1FxpyFAWiTxHPFkSu/9YHhaxlr684w1X/0I93vf65qr9TtQ4w2uiyeELl
3iBxh9ixyi7rFiAp7tlqPxf5wwe+byOy4aCMxXnHeWG2iPtjmD3cof6hzr/o5vPl7wtXavN97obQ
XG3qa1Ygkbexr4waQoampzuRh7lOu0jaViCDYwd5cyE1GZiyDBvKAGK/3o8L53tDI4yXWtTcK6wF
c6VKKWeO8O7YiMjdHYo6JYi2Qs91dKuqykNb3ZnT5HXSCIBQFzZAnNYVtHT70gDQqD1M7n4xJU8v
oZXbfJ/TtbQYiqQ38X2MVj7Eg3M2p2a3qPZH7PUGhjOmqotBawnL6bftjdkcFvNffZ/wcXBbBRNO
wbLrpnI7G0fqSGJnl3WM8PFvqlXtDB5llhf9mveKX9nUM8pHq1w93bq/fHwubznq+f/WZ6uPrDHK
2FqRn73+5E6StRJuuYNpfqphuJbBhzeHMloHR8fdmebTSx3VV0oXfWtTsrsshnDJ3mD4dNmazIPp
Li4KXYpyDWEG+l06IjBtjLQJmry5yupcxlIpXLoNJnfL2YWRtjMOP8u5FM45bSS1X5KlM7itGXQt
QuUFZJothOGil2I4pOW/2x4+TIvyNXvoC8igLs4uNsEJ6aqeadUSV1FowXAB6MTQDIPwEegogYfd
9YBJklT11qn+aqAez+iNfZEpPy6rwmtbwzvvYwPm/K3ShZXm0Qr+UNCjjzvnVO5A14hJaObkRYfV
jzC+UkP9JLmaDiRwHjSJUyLeNVgfXXdsXSWcsaaWNlTlYENURIfH/GlYbuf482URxcv5hsHZ6QFU
7C265qZdl4y7qQ9b9Rmk0b6qBZdxZLJwKzlnlTE6K2RxZhO1ZJk/T+aOdlIiVqE8rmqzghN4WbwW
wotzpzyBpncBvaWHAv/Z0IE183uU9TihA5081HvZ1DrhAd7Asr9v7nKHnd6og1YWw4OphdSSvPnE
nuMGgK3vBoDaSe44IwCyYz9iLpXyPcMovvxqDJjnqJz6e3npl3DPNpic/tXDrCuElaQWShHG6eIN
o3rSxtG7rBqyteNUsLIHvTXYiY6Tm8m+dg1JZf9rC8+7U7yRg9O9RFNokTLL5D5iqA/mQo1Xw22G
MQfDHuEMDKItv7mn5Er9zoL5g+ce3KfLEgpTkGTzCzg3YtL1ogFzIOxvWB/ZL4h/Odd9wIwHxezb
+asEj9nzCxKb6t/aUkyVMisp8NR7+inao0wwrK/G1psx316uJ5IN5HMjcR4ribEAbegeVCX26lai
/WJFNHUMtcKD9h0N2FJZhtmxJ23tHhX3KlODWNrzLcy5uCiOV3UVrPz8pJJxMRLTYRiIc71OwUgp
wuCjj6bvsKIYdFMFkk0SL9sbInfpW127KuUCRAyaa4+a1/j0mWV5ZrS7YbJiUO71h8uQTM3eq8Ub
IucG6LaW1SWrPPz/MaXjYQrRXCnvb5DhcOmkciGuNeLhvrM11Fc2GIZsnfM7Y5eBDdv06NE+xUcw
zhsgfGx/SStJZTvJ1n1jKucCycfaBHoXDKB0vmbzte3Ym0LjZPhTiepDWcJfrJ9v68r+vkFsNLuZ
GhB+7FTtfpjvqXo3UokRkykLZ4vztDHtmilLV10Z9ePgSJx34QVjq5qm4nmNlJbBGUkU45Rd1TFX
J/XISfFYTez4mewwHQsDs81DEsSwjZf1UeRqbzE5s6gj6huPDjBbZ/GyqPO0EmmB5LYsb7Xm+TKW
aI82WLxJ7KIRJVQUwfM8LTy3ulvLE21biUDCED0GjlumjrkeBiz+35qgDzYY9Gds03Ry9jpiO9Sv
g/8fzSdXO/HyvYFxW5Z3eYMXUYLETdz4ZvIzTq8VBTO5nFtTlVUcifRvKxi3VW6NzN0UQzBlnI51
pgVllgaXd0iYI9pg8AyJTpQ2k8rMBnlxf0Q5VJDxLJBHw/KSB/ekHyI//n4ZU2SptpCcDS6WLI/L
FZDMIhpgC6PH5B8kCoUVQVsczvIa9qxVlOkFG2Y+PaBEGHUefjzB+XA8VhJdJN6YBckv2RETq/0f
HeGZiLS5i1qjAbBFr3PzJSmRgJPEGIQQGsZgsjFqmJjOreHQUWfpGQOWUZ3H6lTr9zqVVHjIILjl
c1IQ/0RwspEIvV2UQ5U89L0koCRU8I0U3J2FsqOIUsbMU9l3tb7XZ4kPI/s++/vmjugnVykyxqWb
D4dKu46nX5c1WfTwsTe/ny3h9vvtaFULq4Ft0Ra0jGc1+tlWnVcTGemdeC8cHaVSlgZmVs7ENZhd
FFEXjVC6emii1kvyA+1k/eXiA4Ob6L8onG1DJJk2NSNHtB+rT+6XIshCsEHcmphRy0pgtAClMAeZ
6yC0BhtQzsg1qpWjXQGiYcLpifVIGntmDWQwkhXkufa0JrYLlAii18nKv+tz7qex9bRWHwkq2W/S
8Kxg7aDOfe9AmlK7q+YTmSRJIJkY3KGMGztCPxLEmJubsbiph4fB2l9WarbLvMO6FYE7lHE+oIok
gQhtHpbjwV4quAoHDINk7VXj/HwZTSYQd0QrddDKxALaNH3rmudqaFCNKjs+Qh3TWfbCtQ0dszn/
PqcFKZZKYywN2RFtdWEPH9wMM+nAZeGTE9MJ/+Bwu1Nreobya+Cg7PmFDZaOjuQOxRae8RuET4dE
slPCtdvAcTulaGO5TiPgqG4iVHpbNJanzr8ub5DQhm5AuA3K6TguCgGI1h6V5jHPJeluobptvs+E
3NjQKdWSEr48O5igkTrMyrlwP9kDuEzrbyWRXAhiX3GDxrv0tF2ihi1ZuxuCdUf86qa+Mr3qOO7T
UMYyJnauDMdVNcdlNYyc2Z601nBozGqSUy+9Ha8xWJkRIRbo6rQtD+Td92lIHi7vl1jEDShnxVG8
XgwWs3RdoIWJbxzmQ361+mtQ/oPXrVRE3nwrfYM5Hez8Jn57NA5sqk78bHrRebquQmRW99XhsoDC
S/dNPj4NXruK0fSsa7Uzy51FPqGr3ytT1vdb+ZeRhOdrg8SZDaqRvulKIDnRNez5SGMvTyXSyLaL
52xTE7PLlRwg4Mm8V9HCEwf6V+VZ2ff76EGmkTKJOIsxjonSOhnA4ujO7j6vy7mdJW6jTCP4eT0U
c+GUuQAGqwQcAiPsMJfLvR1BJ4T+TgrmA1klrZBHy95sFGdDaNLoSrQC0gabtB6ws50e8pAcpy/k
OrtlMY/kPpYyLogdpg0uZ00m9AuWE7vtLW9EFWfnk2GXhKm//o59FTR1iDTulLvpI+3oW3E5s7L2
2lrQCbBG7RyJsx461ZSo/mtP4zsvYCMaZ0XG1NF7k7GpKgeyZwPhO8/cL/fOnkVS7YfsnPrVderb
N4yuo/aHg+VXj6Uv64QWFiltZeXsS1Ym+eLokHXBtJlX8lOQhBdHI8DwF8lRFN50f0R+lxfG7F+t
7GuIHKnnin7KDRnpkeRovMsMZ1RvHIWxnqun6ko/ZV9ZADJ+Ri855lgF3eNykK2fTCbOI8lGEjmq
guVrEYHR44dB1lTG9OB/6wlROYtiIQziLGzRNJN4yXDAoAcUlx7MdJ8YYVJILrfLth/9B387C1nl
FkmkAg0NctfgqvcU6p77FmnBQjYvVgiF2LdhOxh5hdz331DT4NK07fCIn6vai4ZrTa38tDon+Udq
JO0NECdTW0xOOrNA5tJdu/kXFSWz5vHyRSb0fzcQnH1EbScpYhadnbvFt5NrjYJYYkl2E+Jj0cHt
UaMUXEYU9txspeJN46xPaV8D0h68/LgExnUamJkX/RzRCKgh4h6dDb/EKXYKz366DC7bOs4+liNR
9KZFyD0uFm+aj0k07AjGa3cS11Xs75uujlZ7jaA9i3MQ9DyPNYNCHadX6jyQuKOOvz38YOTM6aMt
2UWxq7CB4w5zY6xLVcVwXvuw3y0BQZW9c1deNccyWK5k43s0sdK8CccdgATdaGXLSE/aHytmT3b7
8WBc2WF+znbUdx7TO4ulEvZFCQaFjwT37Y2k3JlYwG5cWqwZvFNf6uVByx8VKuuXEl8tGxDuVESd
nqsae0vnx/yuxAS9+aSiQRG8m4HM72K/952V3EBxp6HqlVibU+xcF9/U/a1OJC9B2fc5jZ8nY82J
C1GU6bafnvuPdJDYoAsFXSci7CbPgDCCDnyNelwjafzFjGLPbgrv8pkVln1sIbgl6ks9x7QF1l67
N5Jd9uR+SUu0tGsHtDpighN6RxGD2uveCDocYgXm4UPX/0ZGbg3ruHHjZMYPKIzTmN2rxZfLEoqs
hYu546aBemc0VaqcvjmpmZj6ZC47xTnqZbiS/yPtypbbRpblFyEC+/KKlSApUpu1+AVhaWzs+46v
v9mac0yohWHP9ZmIeXKEitWozq6uzso6S8bNhKavUboL5mjXSz/F4r5b7hTpVmc+JmwlH5/MUwuc
RMIUzsR8Zxf+4Ooe+nS8wA6P6TE68XYCWXTGN91AkE8WqRXtQy01ggUWe8xFSna2plipWTsssNhe
WI3nFR50LszGopEqEpVmUqTZni3jvNhE2i23omfNU3ecnf3JsHA04l7MUeAkFwkegUSYK6vbItnz
DWMzk2WhwOLT36fjJBLEJeDx94sJjhhOVjldtkf1F43tTBAkZwZtzFB06JeqGO35ZarnUKEnLG7j
AdUCEJLIfuMlKBthxrYlF5i0zkpIN85mw1ChoqJDzUX9wicueYyv6tNksPkFB4f6WoWzJSSN2Yux
fX2/kWX64hkkwWSZ/P9lkF5YQPU/47jeNri90h6m4YeaMrb0BuzCmYsJ6kAWA03LtDwc7JRvXM0Y
TnGUMg79bS/Qh01msUlfCJgLNBKVbIIJIxvMol/MgrdSln731kUWjvy2QvMvYwxSTxPMlsNRGOyh
o4ZRTMUhd0qv2rWYZBtakDAyOLN8vv6JNnfu2i6VQKEuq0qTBLvC++iQ92/yeBvjyk6wPrRZzWlM
e9QHC2K91sQA9oCBokkUr4zF1L7XEL0SzepbYHWv1z1kfD6aGrfMGWaMqaD5KW19I/HvkCU+t2XF
QAyWFQqRKqnvFUzgHdB+Iu4MrvLzabCSWWVckLcypk9hQn7HqlYrN0EhNsSbJbPKU+91zykHjkf5
2HnoWpUYx8f27roEJXVg8Xj0yrMRXsUqtJXDH8bCYOgyw54g8cqfpcqLuo4AfuQlundmR0GxNLd6
d3IiVI2IaJZ2y3od3krjP60iuVKvrBrpODaYq0ggt30S7MxtnrNDdOK8xjNuF8aD0TbeXhaRnNEr
Y3U2cF3Fw1gOIYd+vyT+Er7qLHV+RgDSRA8jbTip0WBFiwuMjMutIE6+8ROr9MsyQ8FFlE1G1M/4
XlxXnqtIxjgD7dvcszjAm6nSCpZkCiZKXue0zoA7pIQ5uIKrueF+MMNjfUTybs4H1rPhVm/XOiZk
KoUJe14Zi78jkWjThs7f49RzpvQ6CwJlCisKeca1PCKIdA53pFoaQpsFUoal+e9mkmxlM+u1pDCj
MCphijJ8s7JZTDXUTFl8yrWbIXjX55mBGEznKMhowlosodYIgOrN9qn9IFSB8sGZRI6tcPo3ZumZ
sb9kCkIgntjOS4tQaWzeCnQI6OepWdam4UxW86T9yO5DK3LiB+Xx+sHCjFEKRbipbAOdREzznjxq
bm1BY7PAVSl+JBOv+Ofgnplnk7D/mlH9xhJ6JAuXt3VS61hdEYJf5Kli2gWPg1X6mFHxk5UoMvY6
3byuqHHLSQmMBYG8n5TJFOX0IWhZTeSskKEb1gO95tWKnGmyBzatggkYuaW1JjJt3YScnj2/qaz6
/da9aLUlFApelrk3Wt2ASYg/HIVd7JHn6OYP6tm4pIBUq8soTkFih0JLWdNzqdXm3hb749zuMxY9
ciMEPxug/OAKWZiabOlxkAWejOIXOjUs/ThZ/VHcFVZ0w8L/DZj8bJGCSV4d47iPYJGQRQo3xQhk
8lBmMFmSG6nOZ0sUTE5x3kRzgMXrbBzU9+ldt4PaqzU/8jtmpe3rvvpsi4LIfmyaOQsx7m+08FT8
SkpRg4XJdU/ISS2WfsYG6fSzNQojF0EX6lqFZ+ps6XjaKezleR7Nxql96Y7k+sNN5cWdeR2vviZz
n61SOFllWgLZZHy5cfneZTcNqxFuYx9/NkDhYWuISTmQDza9z0+kXJnfiL6ylz+GbbF1v8if+4yF
n81ReZWUjKWhNPAnxUjpFpNPJ1fNHvTSFRQdsxsZTOSvYPjJGv3mXXSB1so9nCunAddmTi+sMR0C
Z2lYPUOsTU3XtDlBDPiOoIZ80zvqL/Lkxlk8OJqCw7tkyjTzUrbpnIj7LS9AOET/eqw0qRItA6Zd
+i1R5kfDeVqa1W4GUZ7fBXjOLTyVVbpnGP1yvIyo/bby2Nu8h8ZpXATDb1FniiqObSLcmtpqbpYG
u0uEZZcC5cno+QxjzXpbeiAtD+keQjmRy2HgE2+fqjs233tz411Wlz5sRsFI8jnF6qbhYzo/C6wJ
OF8PM4SmiOZQtH4ZkMelNnYst0bdk0MATVIQC2jArRIcNn/va5712Qy1vceFR79egHXL5PsAKNmJ
pij9gqY0A6e2gX/lD7WxDbXtoySesNVyj0zECp3c6nDA2Elrikz243Y4/F49esZTNelqFAWwpveV
XRSQlEkXX5xz7zr6bqPjxStabGOS67kICYCQl6ohtyR72vUYm4unuNLtZJMtgcD4YPSMp15tKyHt
8cECGb1zGO5SHGWuM5P0ieHa5um5co3KCfJcmPhIhSEFD436nnSexDeERFrs2btpg2ryKQ7pgU+T
3IUyD9k2O/5VziZ5GFMOkYvxEbfajeFlT7NNVJ9H0Oavu7l53qy8JIG0usd3Q9eo2Qy7A/dDzI9d
ZdajJYQvvXReEvu6rY3H289OUikCP7ZK1LQwRhK7yAr2oAJjIph4Dm8ydHSSYln2PbDE058lJys3
KTQpepCBRx6WG1ve63cagJmz3nN/2A8O5mXY4+H/f8/47CsFLFyFEjjoV72tVY/VfNSD/RSx6kwk
BL8kCyuvKEzJ66LCbFPYiPzkUXRqj7Nal8xXI0+o/6LMydgSdDlXnAxJAzO9t+dkh+G9u8ot0fmw
qDZfElloj6UEz0AxWow60MHIAx8JN430VyMfId9gxhEjBdoom336UHQ/fYqZz6E4ITS4XfuLZP9k
2yWZiQsAbtisigwJtCufjC7c5oVqYEgZ+WRFeexV+Uc0RG7ISQZm1pEnUMaWY5yiEjnFV9s7S3lO
FkU4R07RzNV90iXIPkVZZigUUXLMXAPV5G8zEm6ekqfi5ski228UVj9/KwpAxkHj2lyHO6NVHbtj
eGpPwm5OTP7M+/0LUeKN9t1olYwY2QRJiUcHA48Xiy+cHUwSKxVe0nHmlH9l6UnnbmtFNvPivZWa
3SSz3jc3mpzhJhpkVZnHmFqJPlXDaKiTohLJcmK+k7W8jZlJuHK6X2FeqCnalTc4+QvvKsibDV88
yR6L67Kdr69+A8GCVeTweap3IJYhv3uCLnVkYZ7G/n2yMIuu9snGiG4URqxunuwri9SBOy0YjFpl
sLgMB7lJzGqITT1LrCb4df0c2oQVNLvw+E/B6yQFm1Fa9ImWK0jFhLs8eeN09ssXwwR9sVKbTshz
zOmy03L5K1pGTFOrsIpBzVgzlh0q7de0NObTGvTQsggxG+5QFudkeby+XP8QCr/Xi6YSd3mHCl0D
Z/jKqkkkYoLQK/9QPalnVLYwBsBgithuo/LlG9HqWryajVU0w6YSgurbe5GNkuB+drsfoMAy02UC
g19QeWWN/Psq2AUxnYamhDVBG5xoecJwOkamzLJAIWSmje3CF/hQKffA69+U0mV8pM1cYOUCBY0Q
bAm6PiQuZGh611zpOfVG8EDfoWsCaXQZKh2vDJObZ9nKJJVUGXXeNAkPk7I3HI3n0Bl24qv8l3DK
/cZsrOS7UZnFS/jAyllZQU+lVkWll1DYgl1ukJ1SPqhcuEtZAmgsIxRI9DzGM40ijPCT8D1P1Wel
xCA3UKGuL+I26P13bwGSPkde06P7eNBgpkiDPUYJOUJR3ZZd4mEqCiPVvx6C6J/+bCrIIb6nk23c
lidO8bj+/ror21fc3/EA8YXPBpZFbxujJkvm/f3qntiqT25MbFmCzRMZ07kkxdDQB0ML4TUYjyoU
GUgYZfrAc7ezfMKoPS37FTVHlSWGtPmJwPbAgAtFBPeU2rpRGQHAddjqux+VZAqJFeU/5T8CiJUV
av/2VdqE0KrD+9l8aruzHLiMr7OZvK8MULuVU5qi6GW4QUQx4l2KcWPBY+9q+9IdD6zn4U1oWBmj
tmhUS1WvqzDGhd/m1Mc8x7z6tkyTxcsNI6y3w07WeQgFkcFU9FGxiJrapLxGYGg69uj07MzB4Twe
RW5mSX0TZVe2qIMiwoyiNFA/bEmx+fHIvhsBuKDZ5zYZ4dSzHnU2cWhlkYq+GlSFOCNgxxedLaHH
a1EhlaWM5vXwYJmhwk9rxKqIUpxPQ3LUyn1fnrPJu27iYzb2l1N25QoVgcgi2ro1sHgNJmlEVurE
+++EIWE8R9A/UhzVzE6hVdrJvvAIcZDNEttOK1Y/gYrLWoSmVEyOYekc4eEd4v+RrVlLZHGeYsUu
qwjAtEedIpIaVkAwuIwy/r55xTSt18HS4F1ndaXFoppucKtxgvx2D1viMwJnRhuinA/3ONBOdAwz
Iq1fLXprpAN03I7CXtuLL4E5nSKH5Srx5J8/7hddn1oPsbAD2RnLZBnVi6od5fLGEB+ltjcD3RuG
3fVw2q49rpyljpsCEgyB0cJZ7Hu7NcefEQjkmkfGpeXnzGM+U1/f+zrdktINwqhCfA07EeyN+G6x
SakAI8V+EOkniLrnbwwHtxH7v8AGDurnr6mHcpglBGzqxtX3xgFDuOzOzDNgdmelzGC9DgG46n42
V6SdJGQx/Ovr1JwMvxR/Lj2jUVbcPhguPlE4k0MRFi8kHx+teeTOraP4REZDthZ3fBK9NrdR7f9g
LwV240SFo/q1XUrHdjDrW5FJzmZsUJ0WeWmXREo7Bb/n75Jk9RD4DV5JiVLUzJusTbLR/vZ5g1L4
wwfKf9wXzrPV5BZkgz3VbjHgTJ2RtC8HcGbOYKE3Nul+AyP+G+FJYsDQA+unMLcPBU0G30d5rMFz
6QxCElAi/I6S6Pwuu2DdVSaTnkbSyysAQSvClJj+zkP/mRQ10vvKzb3FMzBYsLHYk4o3Ixm6+lAO
JPkarS6aZW2OcZECnqKj0BXTYhcViY9ZuywE2sS8ix26HloUzVKppGJRktmjiz16fG0GtuZIu9SL
ngYHNy8zPkeH7I6zWXPAPwqTXxZ0ZZ3K54c+7QdJx/N+mJnVETMUrQyaXN/x3uPrluyRV7PAHqzc
J0oBvGt8DENd9iMOPFRw7dLmD6EdP18Hrc1LxupHUaBcz/IQhgt+VMLd8MIh6BmlONbfJyC9uqlH
UziKYYxPOwbo8BpCw0kMPG/9b05QwJtgmyrtiO8qRU4b3NcNY5E2QXC1SBTS9l0Jbk2ARcq68RGV
KKspMPyz0ExDbPcczzy5Ng+SlT0KdLOxrHK0lJGnLAQKqEEDxoXnR8Fq8N7CTEI2z8mVNeL96hNV
XVKILYfVEx56B1F4E9mxBe16i0xYCpmT0rbLUyt7FKbOCUo3ck5CAp3uyW0BLY7aM5zQH3SLpJGG
X9nX44OBLxIFnaGhjoGqw+Igj1Ya+cP4vVX/um6DfJMru5umvnJ4/q4TAzZiFCkzrw9jS8i8CJKM
1+0wfKEVnxYhTWpBJijSS07PNWbSQRsbKonXzWwftJevRHNfRyMvcjWCP7M1/iL9IMHj+ApcehEh
/lOzSkQMZKZ5r3wjCV0WSSQ3JDio+p1DSB/MBwnGTqZZr9UwzcVYINYjvzri7pea8t7Aq9hwMJwc
4nu2dMe7pR0zdRk/HoSvxQeFIdAGAUb1WE/tAWNzwfYObg3EPWcFbuckz7G/IPhTvPZEe93hHnQQ
vjiftdcZaCxTwKJMaJDiUvwILrxXdafSXq5HDdNLCkvSoBtw4cb6kvRsvOsg3EwmW4HgAnZLbGUQ
2Aw9PIpgltqwVyGNkLuGrzrXfwUzdimEAacnUFsVbrZO+UMDPVVHyqZ/CBSwqQDboatLIHThcqPT
oti1PoKI2MskdANPwYxTyWv93GV2/W7D9MUO5VQjpDUQBnbGBioThKqEIV47uTcB3B+zNP8sNbgY
pFATVdpUC3Xsybk8tcKh5d3rn2k7GP/7940vl992XNoohkMGJLbV8mZWdtcN/MNJc7FAZVzovcQg
VRDmcCEzg5vGz6EfHv4ciB7p5NRu95MdDdvwfDFJ5VMc9P75sYFJVa8eOYk/ShAP7yKDpa5CKgNf
4eRih0TL6tDm46DPoMLwd3Y+oic72NX+csNuwf6HzXSxRD7jylJWLhCD62BJeYBCaLhTdoFvWHFk
iy7Er22WmNU2Ql/MUTg5hGmFU5REXW0NoujExa+wMNyOO8YjIwC3n6eViy0KDuN5qOIEFZiP04C3
cKmtoExNdID5F9nNbdB33tgrun2pXJmlQJJTakUYU5QIBzf8IbiqFUHhvvPT/XBQfdkkxTWcBzUu
0h8IaRenzBl3TPmYbRb16ndQiNKJQ5+UKpZa0DkXwm5IZgtICQhPMXcOYzefTzlzsPF1tMS03M/R
1OcqXwkRlnxyiein4RDO+7846LdT6N+flr69iok6S3oOO7xX+eC9eIrTOQGUhyoMSmIm7CRQruzG
j5L3ao/I8zBP6QhrpTM2rvAC3rEF2e/dhELljYpL3eRAqZGdSrO8pNAGkitNOk74gp29uKTjOXTi
b7Kt7NVD6EqMFjISDtecpCBnHoowEHqc7TX/moPI153D4pxiSGq1vHIqU86XcTx8gPtqTXU+KECK
xJq2DhSOwF76e7A80aEEwc6papOVHbGg7oMyvzI5GVnCiel/TJJGBv2WZGekKSO0mYwNBtJ9oNPK
Gt/2I0ohBFhFq7PH2hrRzJCiZqg5+ll8UO6ExiQDBppvLFITa+fTZF1el9oqq+CoXikvc/st6QIw
RTS7VQAE3OgE1WhypVibSc2Z1w9lxgH5wTlce533w8IP8JrnocXqhqHHlJNlmaAwRsqCuTJIYhFU
7wKkx0E8NcI/4vJdwJNm7OpBUygiMaJ+D+7Iw0TqQVj9QKJFPfzJlGAUIlfmqFQmE5ahk2osmyTa
mfZoFD+ufxbWWUjzdHU8lxs88WdwSXFKtgrcTtrRQluDbqqA6PLA3/E7FuufASofb1CrcKikqdS0
GX4Z8bQLy19a97PT7azWcK/VTL15uO4mIzRo2q5aZZHaNjAnGlbQ7OXcMnJGyZyBW/Tzs9COUViP
MFEuxlvTVHbUBQwTjONGpPKWTJPTEopV2EOdfujSzO0SqCfh0abNWLoDLEz8eCBYfSCj78Y6z2Gr
ddQ9OWKmN+ljPnF4Zh9oDEgUqYxEa/W8gD4+MpJaMQPBSZpXedxnGsali4zTjLWGFEjEqhTGXAFT
iXjUAnvO7lWU7jnverwxgoGuOAdZOra6DCtz/pAbN93Iugcw9s8Xym2oLbFCsvPhRXVAKx7wyF1A
fFB/1G4EiHfwt7LZHkt7PjA52ozkgybiYivJoGDANNRmLcg7mun31CKTfkRbfGadzYyNS/NwazA9
ppRkA9l0GMpd2/jN/D9COk2+LSboeEFVBrlphinJs5MjQQUCTo0pWInZRmZ4Zs0u2kyHVUFToBUt
EDrE53RYWOoQk/rA0F4w4zfO98E0melwnyqzmSdHJdqJMkthaXMlVyYp8AhyIcvmGSYT6BJzu6I8
gL10PepZJsg2X2GGnkQQwCaNjFHjzxlK8hj34Fw3sX1erdygoILQcOVyhg0ib1u5oHbY0VkFq1gH
3zZ3Cy/yRuZptQkaK6MUaCSdLmUyB6NJOR+TkLNBKH4Wu8mcQ5aDjDWkZ+JUcQ7RJAGfCRqqD/Mk
nzV5OSUGi/iz/ax4cUmjEosWVPpq1tG31UaW0ZsyOv0EM/fm17TH0zyRQ2a+ZG5i1sokdWtRUU0Y
kxqrOLjce/kL87Qt4TCVdgoFAhybfvtXfQ6hJaceWEU01qJSV5hCUhrMtYOzUev30z4SvYVFc9gQ
MEOmtvKOqpekZYp+UAMfbnhXweSYnchK0GVlOAp6CjWnhQqWieHAu9jWLdGrGe9tmyfoyjpZgdXW
w3ueNiYSPBSR9WqtP2Q3I7oo8/mBq79f34KMzaBRQMILPWj2A0zl84wX6HNU+EGInCQt/uTKsPKJ
ghPoAoV6n8NQo0HZLqrMMgmgIMxICLYvRSszFKKUbaUoU0wQReEtjMcx83E3z24e7pPCLnI/jwtT
XN6vLyIrIilEUaKO04IKRjO8v4rPIBLow9N1E5s5yMUveuRB3RgSCKpYvknmMU5ez97yebSu29gu
ta6MUDAyBRHU1ieyeGCH9A5kFNDeJPrqmTQLp7bhZwyLjOjTKRBRYmiIaC0MCnJs5pw/5m8Khquy
FA8Z30enEGNQplJVUxLkdWQupSP090vCiDwWZOgUZBgT9BlKAksJmmQ0SNcBis9E2JP0XMcW932x
Wn/GMChSRGIVA1geUogxK3qkZuSgEXrIV89HaRQtMXxlxAdZpy/Fo1V8UGARNNAFBvmcPPpiMFhx
C71jzBeSz+hEU9CdEtqc+z9apFAjT4S2NlL4xQuvY32ak6c6vJe0b6lic8Js12hDSqT7EYubHhKW
QDFrUSksCSG120hEoCJu31Ut34W8m7SDd91FlhEKOyDl12tVT4wEz7r0UGvfuIaB8QwTdF9MVIOF
AEl1bOvgoS2PXYjT5PG6F9vdU5fQoJUGlqrkJDFHaIjeYEd4YjiJluYqhxr9UwPUqskLFw8qwojg
12wJ/Svs8grLTwpNtGWO6ppwEmThtVvepSY1FYOBwx/X8it7gCY+R9DHblKSavHe4PZP6IUwG1f1
8ntwueAtqYVPDkotbmaiN8MUvCkzuxOk4xMmsY3lL4U4XWOgiXjA5kCf3B7tGTaKZC+CsfjXvy3L
DPn3VTaSZEGrLyPMDAta2sPWajRL/B/PN4OClnwJ5rTlsawyd5wUr2BxIBnnJ/3AOxaylA8DYiMq
3HG446eYkd9sN5OvdgCFFlrIx6DbwYN5j4ZWX7JrjDoOQIvFdTp6yh+hq3QjHmJb/iMyycowhSB6
VKRJTChpk/FDG/7K+dumuL8eAoy0SqKfecXA+O/n8eoT0bQhsnoQ1WPq55Dv/M/bS6L7ZeIgUZuC
MGOqdh+L54UrHa15SjnZvu4Ryw6FFXralAsCDuVl5TGteUvRbSNADjL8um7n+uaRaP6yNpYqGnQQ
FVN0PxR3LUYiZcrzdRuM0JNozjIEQ6Y840kEgKYxPISOCpp0uCfTV3sMbont6Cb7zn4xu76nJJq7
rMsaP2rk6Aq6xmpQ6RVzVmWMnO9fwwGFFU0zFMhVU5lbyueTHKjwrLNbzc5uWwhCoLhi9e+LJb8I
RHz+MJo7Fm/2o9n3q11dFSUN0uhQ3vqMecLMV42a4HV3tFSvuA1/aO/lPVGjgBriTphNqPju0M21
z/Y8NCI4X/ojzL3Yp8KzWvJuCFrYz8XXunKr4LnvGJfM7Qv8xQS1tFok9kJFmj3DIvqeyXWIh4Le
sNp8aG0jbJ14ciBrxtgO/3DFuFilziyuzvK8kWG1OEY4QFW0/huEUmqqf0mesQcrrTN5FkJu17/V
i1XqCKtDow6UELTreQ891V3i5pZwV/sJpIHY6h7/UNW6WCPYszow+XiY9GSEjw14dzoAU4LuxQL+
EiZxWqqbOPH5XxAS+M2tcrFKpcpFo096NcLHGlc37n0CA094NpwKSUhnoh/VUj60PkToXY5vrIrF
NhRcjFOHn8hPGj/1cLmTjyUkRljBuo0Dl79PnXF8MBWpkMC5pbrLZz/lbgrQTsV9Pv11HUtZO//j
JFx9vCGtW33gYal1pHcRvQJAVL/3SuSxLUCHyKWkbuFEOP1AM2ePP9o+MH57SrMQhDSqMBEIKzmi
OwOCpcf5JnEDe9qXfmDWbgVSO4u3ydqUH9tn5bOYS4MYLB8Bqx2h8gCuBTSjn4EItrQvIXzACpdt
3brLhvwoaK4sYmJ9y9UdVrmzQVPZQdzzprwb3gxrdsdj/1AW/0J1h2mUwp6hwNAvbYBR2WsxQBYX
9Px74NcQWJjt5QfR5wsLZpLOQgOaj6CrsdSA2o4Lwz6/L5AVjpgkOKMjTTdrTKoj87tHZosNYz9+
/KjV+k6cPKVyBaOJaLhgGvtZ3TvXdwoLVD+ykpWNlBOVriKROu9R/XUmqH2PruERUGXnGozT6gvj
IFxmlRPIKral1fQnQ3sfheM8F06rfY+XN4Zv5Hy/cv5/9PytfON6SRO7AuZkr0S+m3vBTofaToMq
B6uc/Q/F+987niYhxE3SDaH8EZagUhxShzvF6NMRPNIUBAkB1nbfbgm9bD5a6STl50SKSPt762DK
H6RuZYv0uZHW5OxJOBGKVWfxh7+VeLhd9C8IiYz4pIkKVRC03RTjJ3TKfY9yQR8xah4sA1R2M3JL
rlakLT7X0O42GTs+7z1GkGyWwzRk14aGOSCSSh1KSxqX3PTRvgsaXGEbSLn5224/liYRYiu8QrEY
FjfP+ItF+j1J0+tcijOEClF+i3fCTvTJS22FdzKGpW3fFBlZt6CJmFL8OYfJMmPAuHKs3+TG9xLe
5QhPOT4i6wbbuz8weVQse1QCwbe50OgFnoZniwO3HkqV++a5M/Vzskv2hs9irGyestrFPerTVa0S
ijUhFSfRYepO+nRIuJ/Xl3AzZbmYoHtJxLJKkkTEQzSkFvchLzkgFDtc3jhcwB0yyPZdN7cNxyt7
1JWljsM2GQO41M4g+KZO7vF+8dY4IlAkPpcMhGQs4JfOEiHI5oJQlwv5r6LfxQn64xH4DJ82b+kr
n0jUrGAYhbYwbggBNHxS0W8sOkiGwIvoTEzZkzw0ebjRd+OWxQTdxI6VVfLva6t6YHQG6aXiqteu
jM2J1ZTPWjzy7ysDYqGncU4IJYNen+qydzT0hZoSp78w1m/zGFt5Qt1EqjGJhYF05Eyu8lKhh0K6
UTzBIsheP1+3xfKJAoyqzJXayAAY/bIbR58rDj1LMXr74Fq5Q4FEnolcXBHiF6ExZWAAY9wSFGU1
yMOTPswUp6Z6Tu5VJFejS7qJuVfWi8T2/WD1GyjkiCEZEvAEGNEcc6fuxxNSOos7aWiNMazyBRV2
KHXhvd0Xd5qP+QmMZd7O1S/2aa3bSgpSXSCxM1rRIyHsVOfAjy3Dq+34lsx05x6vf1jGbqA11XVp
LEMBU0nsWu/9KIPE+aAy9jnLhPh5P2D+oxIvZE2NQrOLbrAljj9f94IRnvQEyK6PhKUlHQnl8FZ1
t232rdTurpvY9kI3JAHDA4UvI8GA9t1UjvCimU+D6KTMYdAktL4kpVDe+a8Bajd3kRgLLZF+Sgib
WrRkTPcRTCgZ3mjfVOQcqjvtRcjTEXY8K2nczlJXxqn9PS5c0icyoJiM0KheW3SriH56TP1oN3xT
Q5M1t4P8vWvOUnudUyMjlogUVNi+cdqT2pzChrdU+ZdUfbv+3bZD47Ks1I6WpzHCt4OlTh6+hSUE
/mJQLuKYdUAzPKIrC8U4V31Okrd+n/iRH3hEyZP0qaimZg07vBQ5oM+cWanOdu3+8uXoioKcDmIn
kJJbcIOYwfxm7YRDwOluWIwxpiVqH4+dLA48uWAnKedD2+nUKrpbcuIpHgOvwVVGq3mfz0S/Z05N
2n5+X3lJpQpllldyFsB27ZARpcXHZGPNITMgOKxx6aPPCT3J0MWy0e/EqFOTYLwSrB+gvTrQMVkT
FVsJm6NQ34wMo6PxSmaEviLcSamZsvITRsDSFQWpLWo1JUAzlz/n0derCrnXH6H+701BFxCMIMy5
mVSHh+WUVQ8Ciy7B2gwUnGSzOA5lhL8/dS9V81wPtSWlt2N+kMKEcbowYJMuHQTRlAYpSYwz/2+K
/+hy3p+qmqwikMIRvkwxVpiHndaZnRQtdtNOBHHX8Eq7QUOYdx21WIBMlw3mSCzVRIc5MgKScLoL
PPykVnokBmekyM51g4zjja4adOiInJUJ9pr2WUp8idW8wIhquiTQ6JyYaaTCEya+JjrB+CDr7nUX
tmtxl09ENyq0VR0ZEjnEOps/Fb7mVg/oaPYW1OJCL8dRlruhy5oXuy0QtbJKVnaFDlza9GlBdElb
p3slR3eHgnLujbfCLrJlH88tnrybnM6qPNZQvu0L1O9tTPcxDHw76EUG/RctEW6Uer5Lu7YyBc1w
h7xnHXCsL0jlJ0anadNAijqtw6O8KuAaWn2MP8FLmYf5rxjgyYJCVlBSMJLq8dJWBHh7/bYPfgzx
0/WIYblEZSGVASKkSDqB4+gu6F/D9D6SHq6b2HRBFyVVU8lAWY06uNQ4nWYZ407stD60wa+lYjVr
bT8PryxQ8VeOlZ4bISyMYMTLVv8k2Yk97Lo9mcZb+zqmVSR4w2ReVchx/+VUXNkli7uK+xDzd1M1
hV2iI0C6KUNHv1UweaRwkjtWdsxaRir41DrlyqaGsYZLTTWHYK3CyuC2hRF0A+LvqiBiDBOF8HOe
8MU45BjN6JMS1eQ2mCcESTIbmjt2hUoLecGYMO0H416d2I1uII3tMOUQN4/Oy6+g88hqqsNGmAvy
ORe387mzAPAP/C40pTfy5D8504/S7gNbYFAct4+clWWqxJTGapmECvyvf2GQIyYOYxzbUfJIZRzM
rgNrc2/fdVf2qHxSGMRZmkXYC59gEzft8mfPmbVd/MDwYdAa8tZivfxvbviVSWo3jl05lKMGk+IA
wcQAreR8bdVps/uTTf87kuiEMeZjTFgU8A3j+C5MSnMaWwYasxyhNp+kZ1wN9VHMmlXeNOmHEe/4
gHHh3TxcVmtFbTljFFs9KWGC03R3ljQHQz7tuU1spakZ2c727r6sF4XzhlJEodzgszQ5FAvm+qgN
KeOTsBaMgnpDKgq8SMKbpA28YgYBomydbG4YtAuWJxSGLF0pNR0B437SrFjPzCZhUdEYJujMUFfm
OS04eJIHt1PgTm3KyKhZQEDngnkb9Ea5wAKRtUWPNc6TyA69CaeJvAtdVi1gu7Z9iTQ6N1yqos5r
+cMegOCeENDAqnTmI6a6uqwBGExrFAaIwcQvbQdrRCe1tYRnzhIfyZUZ87JOTHIKiasvpyS6xjQF
k7txKaZCG69Let8INdZS4qv9JLaeki6JVeflNzmcBGvkeTzBd0HqXIegzd2Lg0wQFJUXDZkCCG0Y
xLFMUWzr4VT6xKPrMJbwmvp63cx2UWBlh0KJiJ8VYZphJxNOi547I+/L7XdFQkNy5+itarbpryES
GfC3HaIrs9SyVikK0n3dk+Tjhow3zq2fMmgwHN6nY5vZRrlZaF9Zo8AD8w5GJa1grUAL1CyWd1kN
sbdE3yWVdjPy4c+5T84zD73SRXNig/HYuc1sWJmnQKXCY7+R8VhjMnRweIxCGyMJ7OR5+CWh6REK
0MVkhjZr7tomzlys0qVooW/EoI9glefPEeRLe1bDwSYkrwxQ+UZcSkvADy0mis+Rqy2lVUazjTIo
K1ZYjlB5htE1QbuE+HrdS+/k95i7YWEa5Z1q4/3fFSHmxeyeY1mkIEbgQ3VJyaYYXNIiktjk3V/3
FSjqfowPldE2zfKS/M2vQPN7wyvkN63ScW7UghhyETjgjpVPhDHCfYfaY/5I9FTYIkosFyl8EUel
0mKBRAcmt2i3qvbXdWDZxs2LOxSuQHDgP7iy4BBdqsFM9beZu+/Kpzi8Hbs/mjG4ikUKT8Qm0mKx
x+pJgi3/goSsFdnNbn6vX6C8vEdR0WfrKmzHv6HImiLJArqWP3+xdFxUjp9hk6vvtPbwf6Rd2ZLb
uq79IlVJ1PyqwbLdtnvuTvKiyqh5nvX1d7FzTqzNVsRzez+k8tBVXgIJgCAILBRhbqVCyDnMeSCM
WsxqlWmIRBHxit40HfX8pul321u1nncxr4IwupA3WpY1PTC0szHZxVfa6Os78TcjxzMu7cuOXf+V
T4+9fpIvcBkdIaHfSCOAHfMxeSDuvDfxMFhimkkNhec9kfAWktGQHBMTfCEBWJCWuzkU92AMu4+C
79tryUNhThrkZBWxFYEilncjeS7SXTJxLOsvx8l1u5jjJJmyulEnYICljlYHUcJ25ZA+Rs+R3WaO
7OaeXFomB5YqGuufJEQihqxiqgCoPP+p7XjZMnpzrHEnCs5BqVhpyI1beRCMo5eb2cy6CLFW9gvv
4T9Sp7CNH4Vs03l0sVt9IzfcN5G1/VpKxdiwojVZ0BNIRZkFKfsR5QxGV5STmRatyK3t6dUX7f+/
kixB6TosXH3SGIEWxgAds9u89ohxGybONgQ1na3dYkw6xmQTSUB60WnN1pKkh6gSnDk8CiUntuGt
H2PCaaxEciuXuPmBXCkscnsuwI+lBRwXRVV6SxzGeMt8kBvJhzgEMX92xBifXXPgD1PjKSBjvWFC
xKZsAaPH/k2j6c48c6MZqsRbojDWm6naiMEmOHhpkdh86kYr+ml+oTlmvAp0r9y4grNDbHthbZqC
OqlQNhp8Iu0LIofYSc7yJbUGB2xt34c94ZzGdDfei6gpkolJ6ODoZ0SUw14FAzFELEbBIuNXwXzS
J0S50/NkcJIcb8+jG1hslKtEVVX2oER1tHv5Eyjb7Vm0OrSvH+pjONpcf7GuIX9EY8stpjmKy5JG
horXvRCbNryYD/kvmmOjN5fuG2//eICMT8zTYVTLEEFGFZ0Fsjf8p21HsXoBRI2boaqKqkIwxrQU
LSzQqZjCtIxHUb6fp+8FBmaWrwSdoNlrM1xGhZOoXNfIKyJjZcOk9aIiArFWHtL+ZxE9zDmHvWk1
tFhKxaigFs1dNnbAyE9U4zMvQebX9GifPL/6mSMQm9GZK3U2BC3BHVoJrVw/goxFSDmLtq4HfxaN
zekog2xISQkMIyjv80zy1JmXQOdBMKomCG3agkoVnqI5YTCAIPNUbd31XWVgDlsd0xNblAHQS78q
2+ouQg+c5JHOhvGA5vQjxD8LHWCJyPwuH8O0RFaSJorkPW0J+194MHm7T/++OM37opwEVcfOzNUh
bc5xm1rEdzhWun6eX5eOOWeFqGhJVdC9walBXzdooeUYgshUx3yX5gmvk7Y5WLzqFB4s4xzSufcz
rQHsXGWYNpKgQkXN78ox2uXz4HJkXMvSLPeL8QvKpNTEaAGm3g4ucYNjfhPcEYRglKhmG4un6ox7
GMH0XPc1oORsl/VPFZeDdfVxZCEMy0qWGZUp5TK0gpJ1tJGlvhHwG7KrezKcUPfNt0VOLMYRiuUp
K+eijAYKOZBjb94k+nF70VZfypcyMQ4i6tSs00esWoswYrrgvobkSHWm/BnVid7acs885S5mpXBv
b3RD3h/zf/Sf7TSNCkXS/OTNlpMHBICYOl49IffDqRTinRssP5nWTQFRVbqGqN9EHgYMK+E38olu
WXjPsy7ehjGeo+4DX9UI1jMbnuvxFGh7zoZxLEpmvEatTYY2j1SaKr1EZWqlnQSGlS8BapK0Ifcq
JbSVwQtBF2KI3zjg1JtvbRnjO0ZBV8OZaot4n1woFXHjjfvIHrq3oRehy3P33L1j/EcRw6YJPb8k
AY3WoZ3fZijgG1WLFBZ6ZrijuHnbxzgReQ4DeYJfdARE7/kpSZ+2V5BzsLAtCmEuhJ1CwwpxePb9
H8J82xmftyE4/p2ddDEkSZuXKEF0ojwcLZF0Z6FEgUhjhpaCPuptMM56sU0JfYoVqwbsTxOrR7Ta
X/TwI7wBmIBJTEnBm4luMBYVZXpUixnehkafRK6el+qeSLL40MThuENxjfiwLdJbaPdOyReAjIXF
g5xqoYb3QtWKvqo7ZG3LXYfpLvps1e7kGOi4o52LmAb8FXd8/8I7yNbPmcUHMFZWE9zyFfrKSyuX
/CMKK+/N2DZdWmiA4ayipQoWF3TVtBegjKWpBu2ciQGan4J9dSxzqzgndvwLlVqf0IDrfKglQ5I0
tDph/DfGQDCRY4M2zZhUMW5Bs2BJwk0QYzpYxwmxV+1tAUL1dxHIla0uDLAI3EsQTyH3qYEcWm5F
jhWsPn0tZWF0tNUTzceM6t4B/VnnEpu2gvtOFDsoRrxXdvGxj51tLV2/JC8kY7RUyYwZZI6AnM23
AY+oLrKiHszXmDS242kHbxkZjZQKwzCzEWCDdjP17pzfiPlhW6BVCIKZeDJG60oqexmSyq4QTR/q
oFefYv0YTrcKb57RqrNaQJB/KkMlSWMsU4hSRpnBQwkO9m0ZVrPuWHXVNJFRNbEo/0RoOq0V0xLZ
zuRX9oLBGUff0Z6is46BVK8YCruT3WmvPSgzB5f+7DuPdYVl80GGmseFQR+0Y9Tb/uaK+Z9mqdBt
3sJh8sVFDMYztUZmkAbAGooQ6Mgr0Cxg9Npoh/sUHULKhR8orp5oC/GYfQvzwmjSFuLpxWcSX6rg
a1jtCvVDofAChnFIcyWoJgoCaJxI5zoriGZGTAcIUUTX75Ufza53Zfet1Hef8DzIumr+URyT8VON
qYrjkAC7K26C7LPwEWK1hWKajIPqm7CO6oAqpirdVP2XIoyf9K60OfpPd2JLQRinlEsCWCNGwIhH
wWos9ZVSMdFGmRQ9pTxKg3WPcV0zxim1czyppME5rZnRYejF2yieLUHk8VOsH8cLvWBPRj8UsswH
TvRL/KUTiz4pBM/pRHX+QXKbx/KZd4tY9+4LTMaR6PMYx6IEzDRIbmqfgCchfZjR/GwT3XClwL+M
lewaQu3Umm+Xnelu7+S2Pr4bMgQ6VEygJtBHgeR21fi2pvHK6bedCQZ5/dNXFl3mR10GiABc+T5q
zIreHeKTlNz4YsFRTJ44jAeZGz8iogC9rI1DF75E6f32cm2roslyThFSJGVKVUTyz0n+UM/7Nn7Z
huAtF+Mh0jHrSgw4RFQKzfgMxceFvYh7uxjLwySqmIQRTR961AK5lS7hjVDT2JuzKiRjm+uICX1k
+sUnJbHD7mlbrPXQaYHBeKYO1Z7ToOHGpX3BkzF8BR6qM6+JLQMpoge0Gx95A4dXN2uByDipQlAa
3xSAmFTPRnjJhZ/y4G1LxYNgXBOuRJhgSOuwc+FYVbmlmJ4vfd3GWD0VF2IwbgnkCLXR0qLk0PTk
abKm4r5pvKoMObazGlwscBhXNDQjxhynwElmVJXnD2k2WYX/AmLQBMR6RZbbJe/VeNVcr5DsLVnT
pcjME0AK8Ze0EOw45uXF159IFhCM90nrpggbme7Q6Tf3AQFTLBgDPN78Ws42sTfkoCOyODSQRZ8u
JHox8p1vPmHw8LYy8FaMiV1EaaxKXYU4bX6Wm28zed3+fZ6ZKoz70YmRTOMIgPq7atXopgmdARw0
VlNYHfKDw74znW1Iqr/vYonFDjGOIcPMYSkCg5CT1d9EzAMN1U+jfzOVT7NmlzUvdOFtE+MUhH5S
OoNWoAblHQn3iqbYxfBzkjn53PWE1kIqxjMEg4A6YXqwFxgK6iZu3tjqpcGsMmUvDVbOH+e+Lphs
irhoEwUXk38es5UYh0YxAXA4NqjgPVReYUsP8hfZg1vCfJrUltE0/6ELo3xFZdQlbTRTxSbBgsd4
18+mbcbBbph4HXLrvukKw+iIqGu+5NOi/rKRXhvKBKrOXivfZXF0bFC10OemF5m8e+Rb8fN71bzC
Msoy5oYUpz3WlNb1hTbeoR6De3VPJ9HJZ8waQm/GtB8vM6Z+476XoRD0Q+uriOBoJLjQ6uzo7yjU
u16vZwQc4Xwfyf6x1PpzWnaHbRtcdStXGPbFI+1av5EFwLRyYwWjGwa802X9AWIBwTjifow71CYB
Yr41MBCqAj3huFccX7aie8XpUXGeSSg51w/Vnp/XWPUxC3AmLgxHsRASH+DiDOKn4RxIO6M9SNlh
0L/584/txaSm/U5rFmCMJfr6nPV1ImExha9SfAz7O5X0Vt2XtsSbObfurhdYjP2VMenMLIBg9G2x
PtB61+Ts73Q0BYboyubdV3h6wthhmggz+jYgWqEhRjC7fTml/1IVGZsTi3wUxxYS1UJdHEe9ULyc
tLwyYd4eMe5ZL7XEQFMxHEoC5tEJfAFicsjzwZp87YgZpd62SvDWjYnhMJssK6UAcH3yLDcPafAv
F436z0X6k0T+mNQ5fl9JX2PfLWpOzoTz/WygpuZaVSn9hLRFEHqhnHmhprrbS7R+/b6qMvueUTfV
KGohZEBa5pf4QpNObWYpqHQSkesk3/i1H+uH9AKScQum6sfNJEAs0ZtBuWwTFy0imVX/in6ke36J
GldExjOUdebHhQwRWwdiXkq0lbcW+U5J4RKM1OZzXlJ73HBFbDTXGF2c+dTv+f5gVVlkg0jeinVO
zRgPhfEKlU8GURcglil/F7pjEH9REk5REFXg94IoRFJRmCaKLMl4B57ZLqD12v2Osnv4BwmNz63H
Ywxcl+QKw9hp5vdqp3UozyWTeND019ooHTnnZUTWremKwlhroQtpUdAGmlxS9/lIEMxz7z1Udf++
YBJLKw5O8TScCDD8Z/zzGs/4LB6G3YRBATWXnmR72SQ2xTMbQaVPEcDaHNV0U7oPk9qL+oqjBDwY
xlybtJFHkzYKhPltJD+OyaPUcMiMVhuRJUXXVPrMYyjsxDFMV9a6DAwaKDwaT5rbglEgeKC5imgf
HcHh7CA38gvZOdwhk8cW/+OJ0OOVMqzG8ouPYM5ALarUtArhl1K8gEc5ijBLzBt9CP0Hjs+lDue9
llylZY7BSJR9M1Ug7eQpx+iGdl7QOv70QqmO+I0r66fuFY4xrySRItARUn8r3QbDXso9sT9I01Mj
c7Zxtc5+uY2MiY0dGBZHDUj0abVr3m6yguvvtQ7nSfWUOahheOA2HK4b9h/5WBLJbjbmbDKofKPm
9aWBsYmqw9mydcO+YjBxtJr3lZySN8maF9ohH+6kAKzptPd/Erkku5wt0xmbEzNhVuYAGpJMArhE
D2r/NU/OmICtRpz23fVHtavWs3QN4iA2cZzgsCJe59Yn+iKDAcpojJjt5E6jBucEzr9eT7qni9Bp
7GNFy2IImOOOl7kFqk1Bl46Xf9EyHd5UpnUPdt08+vcFWBb7US3J2LxAuReK1zo/xh2nDIoHwfiO
Us1IWSWQR55Tt0WWsGsacBWrFkcPqZ5tuA62uRZ8mOWkoJUF4Rp2DFWN82u5l4+yW3q8W8767e26
aozbGHQSCBPdIjwoh94cmijXDmZzN+WFZptqo7kNimGsuqu5RLQ8a2P8iBL4dWGOI/Uj8R2lXGl2
A+79aI7+H2qROXKyk8jQJm9kek2X1NfdNC5OsVqeG70XLREzFEtT8cL4Qy8mqiQauoQyPIMtzktC
oZejgSDFITSWjGKyGivJUZVVt7jAYEysx+xkEhfAEAJ4RGT+KSOygqG1pxT9hW7sts/5mdtrvnqI
LlAZWyNh5Qu9DneiP1ZfBQsUF+ca24ciThS6ONEutUvnIxwXCFH/rCZjfF1XVYkcQtIuee3SFxn1
xN3wa3s5eavJnNli14m1PCHaVqW7AQ5S4ziQ9ZT5QgjG3KLSR0jQ4pI/HcUXWn9futqn8sinGFp1
VQsg1riqXDdymk1ICUa5V52l962VJt//1Xqxd9fRNJpeSrAn5XgTVscq+Ejp0VUK9t6aaQhKBxP7
keSXKHvEc5DlcymIVwO1BQhzDHc9ytTVFkKMuyFzjBfKbzXdjnaJoswnWrzLY4Tl7I3CXFXrMGi1
KMXeaIN5O0cpJvtp53risY+sMigtLIa9oaKIttbBUE3j7fJAp/qBn9r1HdzCdTs7BL8DbBv9itx2
IN6SMv5BiFDgqjZYUgzAQTsQpbkNHfGzYtHyjzSxeHdLjt0qjG+okrKQqwx4eX8ziXeGz4mfVk+P
hYowfiEbwHZv0t+v4+z7CKbUYR6spnsS1Ro0NcVLFvbfti1rXUcUlchgulCRn/5nNBNPSaLnBIg9
Zky2JSruhq9NyzGvdbGuIIzmR6Y+tDqRaQqjthQ/2XcJrrFCfTRKK6vUSwj+0m2x/qKTV0hG97Vg
krKhAyQ6wnuQVJ8UN/tCCUUrB8TYjnQfPRm72h4+2PCHZq7/rihzUpIpUia0HtACL99TDStxC1u5
a11lJ5zpfBRkkzF39XVbXt42MoZgFvEEhk+Ayn32TGSP9OVeaMrdNsp6ue1CNkb/9STu1ESHtkQv
GFML0TKvOg4/B4+OfhqP/kHBbGPfEp+aW32wC14UwpOSMQ9VlicJRcu0iuhVaN2+/F7y3hbX84kL
EZmTU03qRq8oRvB1djTQsoUOudOsGfzB6T0vwFn3J1ddYU5PYyzaKQixbS1ep7SzFnDMgLNgb2HC
4q5iJkM6BSnVRS0/aJi1nlf6Lynj8Si+MUO+u0igykg1RbApquysByUcTaUkiNPoVV3fgQeQNkiB
zwXcsj2GLBU2RkqhnTuwWy99Lj3tMt3wboF/Uc4/H8He3PW2CPWMJkpbR/0+f88P0k7dZW7kggH6
HGDstuhon8B8Z4kOP+u4nhe+LgE7ZFz2NT0dKPp0jC7FZcBp5+gPSWQNvYWZEHu83nq8lov17b1K
zPjVWS+NXKS5b0GDtXW3ZpXabfKybfQ8EMaTxnKqqkOM2MjAzaISHkLyOeHFw1TPN/RHZ3ymMI5h
iWrA3z6zA3k2TQ2TPc/cqHvagqGiLswhDkldiglE0adGuMmadngSq3zAzCzd/xLERupuL916Cmuh
FIy/zP2kiqYeSmFomOQ0OrJTfPEdxUFlO2oSQe50UG4Ex3ziwPLkZPxkOvZppwTQCzNwypOGM9fO
UaiF6xrmNSi3Eup/6WCU+ChxDnqerjDOswyGsms1yFtqUYH3uDTYjWB7dnppKDih0iqUJsmottVk
yWRHsPh+rww1qD6cosDbi7Kv0XYRcmdHrjroBQojkG6UujapQKl+aUf5pN/gbdYDTwDK3eYXTLE5
f4QmRVoAMidC4+uqFFAVzcbZyvTHSRbsUqgtjoasZn40xZAlUdbFd8Mpxz5rBAyOpJkfOion+kLH
4GEqL96veInw1eBvAcXYgJpIup+kgPLnvR6BpucQJs2u6Y4+eU47XnH2ulpcBWNUX6tQHdBSPgK0
1wXJJRGOPW/cKw+C0Ykh7sMq6xrc4wJPUr4oPWoCOOf2qgEv1ozRggrFVFVHGcvKEowy41B+y8Lg
nEdIuQi8+ke6Iu+c4hWLjRGiIgPXJu7XTozRlqNa7BQlcjGe5ytmct2ZqclLTaz6+gUec+PIZy2m
DVM4pjEYWv0kWLe7xlM+U/YhSokR3xAw7maPvl2420rPUcS3yG/h/ZWgy7RYwKI28SFuH/UBY8v3
Yv+k9BcFhYvbYBwleSv6WIClQVgmQQewXPgqjl6aT5Zgjhwz5m0dc2yWyEIHglEjd0tJ7KSHrPtc
ip5WG3aZ89JiHJV8O+oWAimp1BQjfb01NQzICVVrmiqLNI++dr+9cuuR1EJBGIdRqKYkCtQ3xSd0
/cg7OmCu1i3jNNoCpWnZx8+89oT1qH+BybiNMRnApEN5RdqdcEvQdRw8S19aOqn8Jjzz+Fl4usE4
kFiKgjAeASaIiRfUmVURJH+y0NleSN6OMU5Ej6rIL2eq7+LgzJp4KcvEFfPUzbT+5zYUR6K30Hyh
HGDRDPrewJYZobQTisou/PAwcWmIeDCs6zAxpCasAZOGpNyJvoAYKmnKvdGq3KG46yekAeZREblg
jX3JmloCBwwa0Df2isZOH9u9bicHOuANPZDby7fuma5YrB2HaMw1sYLOnMt2FT4N3T4zEmuojpl5
Lof9Ntp6THNFo6u82KxMCapxQk2ik8ZdskP963AjhRmP1W59r64ojBWjxrkWmhgoQf5jGMGJEFnm
+CEne8VgrDau+gF1c8CoKyyXb+DlW5a9LCs5K8aThTFY0ciKzKclJXp5b+gntTmFvOqv9SpA7SoL
Y60CGhRJM+CBjL7FyTu8m4InKrNVd9oRR3nlXYX+4mX/4LEPVZIBTio0sVH9zi6KTVM5w12LPIfg
YcwD3mgNTkzDWUSWwA4N7uCM7yCghMqPcB+QU1UctjWbB8Hch+VgbuO4ou+mprCb2uI10NCA3igc
GN5eGcyVOI8DUZHeHjOR7JadEaGLfqbTjzHbDO/NvDw+x2ANxj0EeA8u2hlqTgbjRu0rN5Q/drpf
tYGu7MIn+EIxmOaElSOVIL4imZFi4l4WCDvd9Iu7KBhGHgP7etvcVeENxkHUcZMpOiVc1W99Lzu2
N8GBlmPXqFrhTT+gtvM+xL1Kx/gJsdaiYQ6p6mW93RjOqAmWACPGqBs8iogHtNNzPNN6QIHhoJSx
UdGhDv9cUKlo/DHMK4RLdNBHA4Jlw0nRoD+7dMLShxpXFmiM4ht1Vk6VgEAwCM6lgC4M3ybal5bH
Nrj+rLjAYRQ/kQKZ9DruCuotZb6U9sGz6sUos+Q9tKyb2AKJ0XlDUGpMooFEmBLvRhjYqepWhAtC
fqF8vOZn/ekDrmOBxxjAGIDdntTA85tOcBPJPw1KahxG06w4qrEali2QGL0nRG5EQwSSHuhOhEEU
viadK1O2dHPiuFyuFjKKbyDtm2oy9otSNxtHee87lYMcENXCiEv4teqnFpIxx2Qq1jNqyiFZW9wW
xTNRORVhq+598fvMETlFZhonEn6/SY5G7E3lWZY+klW6QrB0hkKsjiMoDRGJqT/SFD0Gd7XBqYDk
rBJLYRjH8xyVGiAk4qjtXVk9/ytNVhlfkCh50s3URjvy5Cff2vIumh+2IajavPOni1Vi3cCgESnJ
sBGKeRegAUPBQXsye9BQSbK1DUV1ZguK8QPlIOVmoQMqTk8N2RezGwxPPhFsHXyCA681bz0qWkjG
uIE6ESY0zmFz+p25n2w8V9I3ZQyLoZn85E61w3teG8NfMFVJNkzVAD8xo9ZiFdKCQNzTBtvwfnPL
ZXbg9SDRlNH/4du8w35dA/8AshkfRZH+w9lpJLVVqQ+68LK9aeuGegVgDr8YKUwpp7XEYvaj63LQ
4ICdhsdXt66EVxBGzwWFZFFDOWnTyaztVMUDlzmjmka/jSaQ7o5xyTHcdcd9BWS0Pm59s24aSKUJ
Fbiazp1YWdH4mgq8tM5quII8738U4k1hFsHYmCtxFb9dcw8tyGl+EyfyR/Lx5GF0vUX076f09hTW
+2I8yD7yOSiJkx63lYEHQ/++kEYTxaiNaRqiJpqltjedGNqieeg1zvbwlI456+ZWwHCdEjhi9lg0
R0JsDEDaFuUv8c91Z5gTrkV7i2G0VLGP2Jmz6cpeuK9tlFV520g8E2V8QpGRrmpLKHeStk4c6Z6f
8PwOZ73YnE1VJiaJ6AVdJ5JTZont57dSqnOWjCMISxWkqUpSKwWumXl2qs2LNNxvLxRHu9jZN3FT
ZW3QYteVmFijeggVRIfyrhZ+bOPwVosxfinTk1AhwMmG+ZsSyj+FtrPC2uAcd+vLZai6YsoE5EqM
giWYCTHKBm4qdXsQzfOgcEKo9QJtELP9F4BRrKZo9DSjaQbQHCEj813fUZp37Qcdjmmecf2y4Ksj
52PK9geWzTZkklmGeYQHXpn8CvvQqmvUwHS/tvdoXReuIMyxk6IQUS1FyNarP/wiswwztTKSWD2v
w2RdGa5AzNEzpEFqFDqA4iizegFt9eazrE0c01lvXb7uFZtmqHqSCKQETOMqR8qtjfqlZ+UQ3iae
Fb4mGI1ZHDBPZ688tLHVWebdhxLViw+g2rpw3WrSTOlA8ylp+XmOJIu0riBXHJVfv+oZKD0TTRGB
I1tUF6T52LT0JVe14FhdtOm4CO9cOi4rPwaIw7a1ZP1StMBjDoqkTZHuxSTmt7dPGm8FRwPcWCLy
bKXHe1lYr0pZoDEWLU4lsicV0MJDFNvBRUBEGd/6eIr3NEymp1mjGo0f/uOMEaegZuAmsqlnehdB
Lz6AsXgQnKrzLOJNvnGlnXzCRAyvt/O9ZtFEX/yTl4rgCcxeocY0m9uJvmBT2ufkxcADLGiSIy/e
YarDaXDMI9kPIPDAkEL0grSft3d31YFepWVvV5LYqF0lQ9o+l6wkjW2xVzh2+TYSeWNF2RtWKWiy
XxZvCjSibaKxK0xP3oW7eEfjdu0WU5jsXrGixwAJfQ74qutZyEd3e2GSotyEajUAOx9vqvgyITuc
cl5oqUZuicdYfYpUGWYkUPGiAxjps7i1DPKDJCdDOQwtx2fz9ovKu5CnVuTaQBETDrxOsxWlcjS5
5MjDWzJ6bCwgQnBliqYElZBJYInDU6b+0Lg10OtWpiqKZoBiBxHiP0HSWpYiPUM01e7mT4Nb7qqf
pt05IagY3sbp8Egl1kNRXBf/C8jskj+2vmbQ8C1WY6uO8Fr/2MN51MWPqL+o5DLWtS37Lx+xriso
s1ti2hZaTt/udQUs6zWG/v7cBljfqysAs1eG0GhVTB8SWzm0IuURrJkWuF22Qf5y4lxRmBOgktSq
NGhJiuL1JxmvLbkT4MwxQQgKfpwI1KOcRBxPLOYQiIS2ihF2oZ4jjypbMcSHOtb0Qx+hTJcjG409
3lvvVTbW3TdwTH6GLQoP9DTNMIc28aa75lTtkkf1I/VeVyVk7xDooflPUYAv3OkiWKzNe7lztyWi
m7EhEHuDKFBAJw4RBJL7CjQP92P/0k21VeuvcafwYhGqX1tgTGQXF4mohPSlQPGUCaTxcOtOudcz
axpQIEXZEQM7e9Rjj9dPztPJtxLbhZdCZYokpgRiNq75XTrRmcXT59nDzc+qbvOfPI1czzotto7x
H1ovSKpOp/pRPfn9/hcd9Yd8Twe9x8f4Ofm2vY/rnv6PYhJqIwsBlXwG7W4NAQUEk2g06CveMzrH
ygjjPAYpbvtSg0hGm7hpNe9UKXdyVeAoJE9HGO8R1xWeGamFtcmpTHVPLS+B8iyYvPoNnjiM01Dr
tBVBZwKngYbM5DyJjh9yroO8PWGcRZ0ZrZybWDEJkZLS60dNbw7/attZWqJuKqeppcmsptlFOigj
/51rZacuIJdZBXhnQ7o7PUqYAlifC43DnMLZCJlxCj2Zp9RQAaHLL2aGpF+MSYMDr3LxL2HlHwNh
2zh1v64rXJERdx3nXdZY2ldltOVv4nMIwgLVqzVLOU2nObCjTwJmAnrb+7RO7nR1CCyBpGBEWaTR
aYCSZPme6EqWhJkt4W56jtz8W3ozY0xMeY/29PYLn8aF4+RlugUL5+DPZq0KdARiS35W9aU0b0l6
R+rR07k+nmO+7FCGwSj9GBXSMCvlQWoPkf+zzgILz3+8s4QnE+MnTEFuCtgW7SRJLtrXFDEG5V42
EBEaVuMMDhJW5w92ZC72kXEbPiaEqDMdT6hJmetL5ELUwtE7k5Nu/cs976qujO9Io2DKTVoE0TrK
sXEnDBRCycqtgJaP2RZ/NE6NSZKh67vtZ76QnE1kG0LbKS6DhtYwqfqhNY4+Gp9z051B38mxCrpa
GwEB+44PJutkkEyspuLRMHHcB3sMGXB7S3zsHMlW7emmBvHPsB85odVf0hSGYRAD454Ntl6mH/Mp
jmKkzAZ73r015+8Tz0RDpezyR6Gsu7grGOPi4nAIJ1XAZib5TYzYPlWe9J5zEqxXfADjvxIxdyS1
EDIh+E3ooVu/JSpvaCNCsuONnKbK937brlBMdKPkYaH3CRYvxRNKddZRRaWBnpbHpbbeZrgQifFb
QYQS3MzEus23qu4h4LarY7wT7PnBz634q3g7QEloxQevT2BdL68CMrHOOFeKkndo8ahAri7FvtUE
viUMioNCcavOE8cgA+cezdVIxqGJZTdKVOC3RB3dv8pGl69bHAiSkJq7bXk8jWTcWFkNKGpOAVbg
jSU9m+F5JI/bEH+Jua+LyLgwkrdjHVCtVy3Nmx0kWL36hvZByC64BbhEm+vR1h84lvo/0TJ0Y9A9
Q2WulSuFlUQ7jkSrq2ai9RRGplMO0X+eo43et00ZRv/NbWpoxNYDK+926LRFdb9bHqf9BJLLghMi
vd3C3hncFZjN+hUm8ruGEFJg/x7XziMltvHRJ4PYhRLbBPaMgtYdpdks7fZ+uOEZBEdyNvFn4ET3
SxEf4JfNTSZPoaVP8mEwAsI5EnhAjKts/SIicoAljvPbwLgpdNMaioEDsm5ri/VkfKWPVy2jRxsI
qoSi41il3tyHR1BK3RezvG+KDo+O7fQkYlak3lafCz+1KxB/b2vT6iFrgpQACQlJ1d6c3yIoCysM
kPL1GKF1/6zXtWUUuVUFN83Em5a7fhk1TQnMtxjmjTFj/1TbUDOyUVaEDhOwW4Jrt7Q3nGSw/Mdh
R41ROMh33GmIq0fEApPxoGSS1dCnmINNjpSECca/z514lyCCyVEihTYHvO0O++bIo8JdfYUjItFQ
Xa5gk9/N08mzREtN7G6/Q9aEzrAgMJn+RvnRTlaCvOF0ar0YKeRv2zu6prtLXOZYzIc01roKuGO7
T6IXwcCYjudtiNW9JKKGpxy09IPJmHmFi4pSGnU6wk08qrvEDR/paahYBmaAgXLnVruQBw7imp4u
ERmLDNHQjGk0GGyVn+SdhiEn+t4/zJcQpYIENM3ZLnRTmxf/ri/lVUzGQDHRgnQyBUWiUkelMR5v
Rp5gawfGUjBmu4RhKEKFTmSc7jvX94pjuAtby99pFkYwuPlZv+OmlXlryVhiVUp1krdvuxfts/vu
i/5t9mEQMppId7U39i7yiE783Oy3N5EnKmONnazPyUQnQvbBTRc8aDqnTmDN2pdLycQuQzs2VWji
96P8V5iblqE/R/l51jqrHp8j4nZpy/Gea9e/JSIbwLTKqOh08zL/rkkuSnwgJjYtu6u5s1x4wjGn
/tAJUlsFgFK89pAcI2/a/S+TVjl7xKZyGpLkkVxjGMM0f9G6p/kjZWOLFWNTOeY8BKMkQYw2emj8
lzq4T0eOGqyFzUsIxlXIVTuoaEtGlECqT23eYqJEZ8ddtIuM8Ns4TmetyJ62NXs1ylxiMp4iioY6
mwSYFH3GFyzNlvAeql40uERySna8PovV0GGJx3iNaSJKr2mQsXYGl76nhzv10u1+93UoPB9Fv54N
/JZojMMAr5s/NdGb7k2YxNR8odmqLIJwdNhzeM/z9rwdZBxF3QvRqBtYTZ18l+a7Uj/N8imOgxtj
ei0z3rQujpdnu8wr0pjpSPWlqC7BHDt5sCsGXvjDsyvGU4iS1Oko1Ebe2jw142tvvHA0kAfA+Ieg
qlshDWC4xMPMexrq2OYF9HSWcE+r6XNP5eg8B5BNz/gVIVUoQyJV/T/Svqy3blzp9hcJ0CzxVeMe
PcaxnRfBmTTPs379XXSfL1thlM0LBwc43UADrk2quKpYrFrLbclDL79xVsTxOrYsM0LlaUGBnPo4
bWpI3WmnPAy2DH6Pxg74rKAcP2CVQYwhEf+TGG+VQ9AndqV4Wj9Y11e1SaOyOkssYZcQlHWpUzHJ
7qW86f0UT8iNazSQTkfi7cdP//FaNdD31ZA5jmDdy86l5F7/FbxvR//7KusfMfadLvSAhe23pnsT
85frf397K4kKlSKiE5EwEKyPRjvOVGSlB5+ImYZOKn0zeeSxPCMM5up6Iy4VgZGWPAefW5RFFN6h
or/zT+C7rIPZJzQdmpNOhSVo+k7lQYZddZxs46CC6eVDTUuyeLFGF7z6Km2g5tHYY0HlkFlaccS7
kzLdtiZuZTX6prBGbbHa4qeJgbfKv/7F/pLSX4wzmDvmHZQYJ2ocZMrVp+E2PNBLinTQX8B6jok3
XhPRX2LYxSKTrtXRaKjQfER5yzWsCe+TtEsxOGm+5IpH3tPHdqZ2Mcbg7wL1NjWkqrVN8oUITiia
thZ8Hgu0HgycOgnPFIPEai/UukGlefohd/EQ2im3Xdvb4fxsEl6bP/0qf3fQP+jDMUWvNWqMZYnl
MtmpWp570nybtSywQGLHwa7tKy20xxQVE9OGqjFfbBZDWVwSwEb3gpT3oT+HLtiGs2ewbd+Vjghd
FRBgV2deY+kmWq3MMt9uTqJeEXKYHcb0VjHac4d5g+vuv7mPKxPMN0tkzMzXVKQ5aTSrBiUBhBMt
RYLuECc53awmyxdLuvj7Ia+lMUrkgkLvZ+FR8RABzspZuQ8PVJqxd+gFWvwa3BicpxzOHurS72aD
LizGkar7xvqxVG8gy3N9A+k3+MMRV8tiEF8NxFEgOv7+iNGzuTpFeMPIdiloukrflDlP2pvIvzLG
IL8RNqQjMvZQzCEFrdahJaudDc/kvM/w7DDwTzphInJJC3TKQ2T4YwJSXJTer+8czwiD+gRKjEqt
YefS6rOiH5r2gaic93Pex2GwPS4J/kfLNYOmKse+qPG4JYzIcPqZ+HOfj3ulLzH8VA6quru+uu2b
0epbMZhh5LGgTSG1jWSG9qBETnNUHcqL1fnE4bUz8/ycwYoli0F3XcJcJetuIHauOUacD7YduFZL
YsBCTOZeNqlu8f+06jBWH/u0b6iGfhc3TNKTeeVksZR30EgODYU6+5BBOSiHMf00f5tQuqy4ZHOb
z3crdGIZ7ubZMLPFhMdDMPYl84avVeR1rgzO+sJvlf113+B4PstZj3cMpTOoirWcmf1OM8zYr+Q2
BIVtzaV85AA8S/URV1Uo1BF2UevsorSKvQrCQmjIowWjs/H/ONm0S9sW9l3n/NsyGRQx66yPcKFE
bFFaK23vwsq085wTVzaTDoh1G6KuqprJdl7pgSo2ckuNzLpLxMkSh3sotNikjW0uu8hfEoGLNQZQ
Ir2bBr3CZVN6VH2qq02Fp4Wbb/QQaOh8QMbocd9haWT88yBcjDJIkpvVCFIdGG3R/fip1JAkl3FG
HkS1Nu3EkGp/ruPc1zSxtJKyKGxtUQPO2d9GUmKKui6ZKijpfg+jWp+SPkfzqqNqohWou3R8ykwv
DO9j4WeqN+51z9l0WlmRVVmDrhxeZ363NotdExUDni9UzO1NKoQ9O7cyvJrXkbvZFyTLOpRUNF3H
dY1BtMqA/matGj1Aeiktyo2kvdQPVGbE/B7sNVfzda/4Mt4CSyvuk+k2nl6s/1FzLOZFCkydvtJI
nuzSNnt5r4AdkpKU8Fh0NwPEyhizp9U0aeoIuT6nGn3T2Msa5wWd9/eZRAhnvZnChi6m/dpEt6PC
8Qnet2JbyEpdSM04hAt2XrVv7igb9jRY0z52h6/J18mGdJBiodvitXyFTB8HyzZb0leewnaQKZE2
mKEK6/VPBcSrJLRC0J+eSo/885diEiN1zvQcVc4e43i3lXhbFpzww/U7FsVicarxfIedRE9HiHdB
SmGrn6hCS+zx+El4fsGgV7gEXVAo1O+CWxmJpMzPSzbj6cq1mdxHMcPBbGesp41sHbqNkEX/sdyo
ewS3ei89hd497zDxLDK4gawyiDV6cpM5chaURUJMz3/oFe6yLLbQSJJAT2MJO6ekT237JYkjWyM/
riPtJq6vbDCoEKE0K8kGdQVIHBDlrRR3U3no5R8j5i0GU+OEke08a2WPQYl0KcowIFgTnU6gOV2w
q/eQqLL5WjbblZ2VLSZm9WB8VzUJa8v26cOCKSaI98a2NNvVsQRzv7orfFl0r+8nxzFYuYC5m8uY
TLC5jM+NDlnA4JCM3E5++sv/yAhWK6O/YlUw6xuzqefgHYza3eBNp/I+8grDUu4FPztkP3j9J9uX
mZVBBjE60hnpQsGdysykx/4JwfE87Xqv3mduhrEBHhv6Zlq3MsigxhClkpbSwBzUsZ0Ih0rddcqX
UY6snpdBbvYmr6BdZeAjMBSoRepYnGYt3nSr+4aHthTU5aSdAFhsX0YHQA8eNn5fMu9DMjgy6yo0
gihyJXvNI7VLmy+jn8TP3P45wDwGl8Zmc+52tVi2lwmTEV1SB9hYOpBKn0ukEgzKox+6zVd0pVCW
UvrMIDj/NfOmaO8bK84h4aEA288EVmNUlw38iNmmPyJ1lx0GUaAJW/kth/SG57rsQGOk4dF10uiC
8WVlW3VDyPmm+9nRIY0ncIfBN8OdgmctFb0+SCgZxy1EPA3IFcHS5EOSfVL7xw8AzOrvM86ai22d
TSaOfmE+JaPX1N9Cmfd5Ng/fygbjleh7LstQR4ObdosNs+uz/qo9/Feko63d789QN+nzxKlubbvF
L7sKqwkp9LXUVzX2rlaXm0VRjm1QOWbZ+LM2PbZBh8rkEh9j0rhCHryiPsCJTpvgvbLPBkN1nIyA
gk4SPYjzJy157qqH659vOyitbDABMDOGtlE67G1/AM2sq6P4b45WhZHlACMQsTMeeffHzcvUyiIb
BivwX0CTDFAaLm40+GPX2sL4pZB5BEO87aNHYxWVCj3vQ6nC0rrlBgU9NXqoBs4lYzt1XS2G/oaV
jSkRGsMIae/lnqbhNAxB0ROtUAJeanj66pvJ0coYE/V02RxDWYMxs+9tdf4EEpHJPLXlpyJ41FXO
0raReWWNQQ49iNNgqnGyB292092y0ytMz4euZ6DDjNxjKtAW7kw7/ezMR90FU7B93TV5n49BlmIp
SKwkWC3R8nPezpZa5Z/njie0znNHBlyWRoJM1AIzUYlZkUa0MxLaEkJApXEWxDtr73e6lbN0YV9P
dATs/SG9fpj2lHR0fMXZOwVHkFmeBc5jA2cL3wFuZTAYa6Ebexic5FOs3ajFa9j8E/4r7wdkZSJT
zE5KVWyfQPZh/VIOdtxzC70U6P7ILxUFFSMMexs6KzIb61DUDJL3hmfaUwHtxGOxG8AYPe94wwzb
W3YxxZyxQscLxkx7q8Xy80Q+DVHpLB2PTmuzg1teLYg5WyQQIYNBy7s064n2zYkib+zqiUXAxWE6
Kl6glPdZBt0TrXnHu8r9xRUvy2QO1ySOhjRqWCYlqtDt9BAMGMpuHdrrCNplR9iPJadksX3QLiaZ
g5ZNydChKoOdlV6j6W6oZWsUH7Uo5UTNv4TtX4b+KNQHRZSk8/vaaNaM6PKQngiKWILzsQN2McVE
6FQUoVwb4wXCEM7R8hUc94PC5WzZTuEuRpgQPbVTZda0274qLTzduO3TsFswZj680wdXT8YrD3q3
q0sX/2Sr9BqIM6eqgn+G2iw56CHvnN4Q5KchVDFqk5u5k5K0t/uwU+/Uth1AZtaKHH/Zzvp05Keq
aegiW19rAlItLX2Pmwut35NlQDG7nwRLEqYvclIVj0qfTxyb21t9sUn/+wrNhi6qAkHHunt0uNVj
tJNj0b8e1v6SMlxsMClDJ4uj2b0/cZ8wNY32exU1Vjrw2XyQC0pWLsYYOFPzIVdrAQtaYleO71rl
JH+EVURWRVWWVV1SVVbVLlIxZ7bQ3v4GQ1nFcRjvP7JhKwOM/1ezlAbBjBAz2sW+2VfetCt2xj19
eYs9rp4P/Wt/xJqVNSY9DZZymoiA5UAl7ES88izeaT7N6XD13PPKuJv+tjLG+Bum9AZ09mNpGN12
pl6/VXXeG/12rFnZYPxt7PVWVAkW1LrGCW98du8HEASmHSPpU3hafkIozBZ3ybnBZGX6zJ8f3b7y
rn4B44RZXtRS2GOV8z39gK1PdSPD/UJL5E78yNvUzRC+MscE16xBShKUMGckT/3SOhmUUmWFkx5v
H+OVFSaC1n08VVGNbRUPgU97pqYjccvTuE+dcccbYqGx8ZpTMrEz18pBi3oYozxPlKVy/HjT+WVN
bIIqp3MtZfQyWMqYhxmeA97kAWcdbEJaTEbRGui+el9H4Zl7KvLQ+DwzPI9js9KUzKUYN1hIsh9d
iZZa3dinz2fUmrHnpVOcY/z+c1ZhQzXLLqzpMe66F3N4nmdOHr/91rT6MAxOhJWkxiOtgGA9B1Rx
kCuicISMTUddbHZKZ/QkG7O9/x/Dr5zTxGrRmGkUdEIF11Pkr2HyNVr8dOS95vL2jwEIaeoDuaOY
O1X3Nfnc5DtOCOEZYCAhiENB798h4bHaD4/0QXXx833v5XvJLiFuDVK/fzTJ4sNA/ndZpzXFwFec
eLICJ7PSPW57aC7DRBGv4LHd06YqpmaqioZnEgYmlLAUpTBGtDegRTdY5hnJtkvV6GSArexJN4OB
udQS1Hu8os62l/yyzObcA4j5x5a2kCBD8ydBsLOhvYmqjLOr29/xYobJt5OyziA2i1Q40U7Jcisl
nOos7+8zqUbUlYEuNsg5pUpzonT0m0z5UP53+Uhsbh2ERajHKbaqMkEVVc5OKICSUEdvdr70lqSA
CCmG+s1kOEXfHwMNrQbq8pGGutVvoPuwAiwl75qgk7GPUSFa8pw4unoSpYxX8NjOpS6fi0k9pK7B
0LdI/fHR9Ec/uo1t7Z74skWHBHkuuHm/XK2JAZG0LfMpb0NMdlSxE5tubHaWALaRsOaUPP4S+i/L
YtBEy9O6w6gwvTzXb7kbHjqrfdGRImKK1V1erwPJ9rIMmSC1JijjM32qAVSjxRr92Y4QPqGQGQkv
IjRdave6le3AfLHCHCw1a5dEUMHFTqLcyhX1WU6rA+r6IJ+bnVkVXXko/EhoP3YYLnaZAxfIeVXG
FXq0O4cyY1FuuPhcucYhAxspr89tu+qhXqwxuT0xk1o3FVhDGVW6rdE69ZBl/X00JxpU3NTWFgNF
sIJOFfbTkpRWbZrCPltmMD7INXrGAHGuOeczB9W2KxaaaCiiYsoQ2WTOSSgogZKNYKBW/fIG+iW+
amm+DMnsyuZxpG4i3MoUc0qWwoySpoCptpS8wRCOat5xfGnTY1cmmOMxQz+nGlXICNQ5eAV1J2uO
0/BU9LznmU10WdlhIuwUijPghe4aaHkPCLCHZic8ieBSOlQ38o7HGkc/wh85+MocE1xTvIyqQgNW
akE5BcWDoh+F7Ov1U7h9V7vYYBPwKlrMNgMPDl66TFwqaru+0UAq2O3kvbX4wv1/nZHyLgS/yj3v
krGdPqysMyAglaMJ4XtsaPEi32Mig8rOkK+RJ35P/dYr942btGgpnHcf0rSWV5YZGGiGTOlTBS5T
nCQJRa5mb9rjodpDw9c33OUwO6A6coRzaeOfj5Q9uHv6kErX+kew6DAtxjKo76eQlmNRE0XHnYrx
b2jP2pCP8XhtDJyD8g5Xqygsi1ETE0iDOUpbA2scNRItYXanhNN2zjnzbAoPQmIBUi5YGDG+duDo
GIq36367GT1Wn48BFTInqlJRYnhjUJykejWUNzSaZOlLNzzk8i6oQ05mwTmL75682rl2ANe9XmDn
2jTyG8gVhXl6bOuBg2Q8MwzCDGVS11GMjZNMNBAeouJ7FHOuJjwfYFBF6OQpNyj043XPSowzFHEs
VX9QJs4wFMcHWPbQMhpHJZpgR5wVdw6Do2SY++tesL1bqqTrUKU3ABW/J5VJWMeyHCK6LiCSjerU
zsqfcvB63ch28qVdrDCpa0yEcslr2n3sdicJFCLojf2Ufda91Gt38sM/WqNrXjlaP6M3pZIx19W6
FA1BWeKAOQRc8JkrvPLwgLrTnxHmsjTmGJUCNF8JBByg2vca1l6kt1be5ZY0LpYhT3bS8qbWeF+M
idRTLhYokGF1S/AU1Y96davwKEp4JpgjpM6JYRgzTITSoYtwJfzcxRzX3j5Cl21jjpAeTmC0MOlI
dzBa0/QYVp46SY5u3l93hu0j9MsOq6sgBuCmK3Nk4kv0Nla5lSrcogFnKSwPXSmDEkSkI4vLIx68
JY+mAFmFIf/lnsw27elv/PprwW/9pnt0xfVMJgCbDbTLQhGGZ3uG4fKdF4hOwsnfutlG/cyOMYRK
Gxtk0UrOE6908ZfM57K5DHjMhRSrcEfc7NF5ZjyDH+iRkhukbumjdRb8+TL4AOzCNu1+l972u388
CqzuozimOt4MYT+aj3GCa/dDy5uT5hxvlnhJDcUAw/rw03EUrEqwu2SnQw9ReZMU0WpGkRMjeeYY
NAELRlE1GoCySE+Fca+R2zl81sfUnvsXKKK4/3Y4GCjBO0ZIggz7lwqf+/C4FJwS6CYFpnzBfZMB
kkGf8yENYUC+j98CVBPKp94fjrQIGu7Ls+pQlYNJtdIXTEgdea03f7miXfyTAZmY1AGgGQekceij
coWWzOo4e4orP/NGpDk4w1LXtSQP1Qq04k4XfGpBRxnzLk7bmIw3VbQggDqKJXRQzbTXygxAhtZj
hFA6Chif8zOGF+zgW2NBKsKTeNpy2yV57WKUQZi0zIlZlLSO0f83ZI6a/HKsjlTVKXiej7xXoPes
9k9IuxhkEEUBtwPY+WCweVG+FXfmAVogjuloZ+Vn95M2VxQ+z+bmxuogFjSh5KxigOf3bKHAtFOn
vKveh5NF5s9d29gLTxptOwO6WGEvibWYzhUUXSkZgun3N5KVOOp+QnRADW/Hq6ptOuPKGHMnRJ0w
nXSa2lfjjzh2a+npOm5QXPjjK63+PuMWIfhLE0HE31/m5zE6tGFsh9J3k9xNJQdBOB+HfaRJBbJ0
OhUiSAb1PAqTH6O1IU15kYxnhslPTUVfGkWBmSGub6RYvm+L5j5autK6vnFcN6A/ZJWaxmH7P7Lv
DH0EdFrLdMoEdSOwNuwye3i9bo7nB0w0mcRJDqYJ3yktf5jCPYl21//+ZrRa+QETP+ZcbHpRxLYJ
Rng7y6EvCelubnJr6WOXZGBVns2v101yd5AJKVJcFXOXgG+4dd9fCZ3gVbtpHcHXj+ORJ3rL20AG
G4JpWUiyYIF5UjmV/tgIMccjOJ7HXvGiJBvzqYSFPnyZwxCMp29TznuB4Rlh8KAapqBUZviBpKdW
Nd7M0vcmfOZ8GArNV0DhvTV15dpqVC3VQigovJfBctqP/6xaBp5v1ePI7TTlfBpWDmIq8klN6JE1
x/ioG8XdMBL3+pJ428aggtEG5RBS5vwlweRZGt7mVfelE1VemOUcI3b8OFRa2Yg7xAZFLjtXE5TP
DYh3LQWNrbtiDs5RsqCOrUaBc319PLsMPLRFVKEogC/WKJjhBjOI/qnRj9l4khMv6Tm9F9vfS1UN
VTZQLzeYo0QStIU1CzazUU9kPCnax/zvlwH2pjc2ywTFuXdgmGKwZ7e4AaXncA8aYTobVpxNTq6+
ee/DwPj/VsTe+8QhzaIyBjmyVAuO0uy72gcfs5UGvOZIztax97y0AQeFQWE2Es6Zcd8YnIdF3t9n
ki5pakcTxRlwgavB0LtTXRimi9rjHHN2bDsh1w0w68iaLCkqPXErjAD9TDkUVBe5rYnkBckk28i9
oMxHNMFP5vDBmPrR6zNMp8962tqVIKKHSyp4j0rbn+7yOxjPr/VBNiX62jF1B2mSra5SLKhaW0Tk
DStuY8jFEhMiNaOeyajTvI88t/nBqGIbSMkJItt5uoEN1THpTvAvv+9rUcpEWCDugos4ZFftyKvP
coErFtrv9uLRwDT/p+vQsbmslUHqUqsPiYphmCwKDGrplz79plR3XfN03cT2w9/KBuMshpGIbUez
zMZJkZRhSjs8oLZ/G34aoR9X3obczuBtaoaVScYvNILisZbC5Ls0nxvf14f8KfQnGw0YnnEo3OyJ
fO85p2IThldGGRdJ2yhcDArDZBDsJJG9IJT2Y1Ee9ZTcZGTeBROPcnP7Ym6oQGKJgJCBxa7SVLtY
TVHWaN3g3vDSg+pPGKKjJGIpxhWJO6JTeXLHPQQjyB2IqT70bS/25d/9pzZaiChQcmDayj54uq+c
pOMSWrqVfmoeGjAu8o78djvWasnMGRnHQIprSiKp4a1K8SpHPkynGtdLKvc4ucmOViMUO3H54q5/
ceXLcpnjAj4w8PxR253TnER/xsA8bajEghWkR9MNnqlczg5vEn7Q72tKhoIoxcTbVh2CmZS0IKHJ
PxpJ8kTw+UhGg3cE3RHqCgI54DirGzSjGQGnuLsZUC622fnQoiGBJtO6nFyLj4opHeqGcEzQn/9H
tmlKeDKSEICxxt8dSBrR+RBS6nU5EYltDqObz7Wt6YPXtpiFSMTGkvPRicyWg3zbWGtq0GKVEMIk
tiI4R9C2VCmTinI7ulQALfwhPWhuute95mw+8O5wm0i7MsdA0qhMgjTSznN91G7TZvqWa5M1hFz+
xM2QuLLDbGhRhGY05HDRxXgSbtPd9Ny/jh65j0an+kwPCO2T4esabb9fr+wy9zlCRswItbAr+qNN
n3Dzw4LWHF9wDdvwa6+WLdPDnJXd8JRCeStmTsjSgxvv3fKIAYVcg4ZvZ6XSXZlyMt/totZliWxt
EDlpNQgLlti6jYcNxixU4sQ/YlsH+UcHxAkd3jAIx2sIc+OTy2ZCUzCcFBPEAUYIkqfsQ49Eq1Ux
EC6GeTbqlPm3qu4hJSskjyNP7Hs7X1zZYDA7GNSwzWj1vQOLLQSefXW0hsNiL668m0ZOHOb4A2FA
WqwNTKxRkvA4bvxYDP3eNO5RHDy22bLjoPMmQq4WxuQ2WqPrQkb5f2cb/BhY21t6D0Ite2osOLyM
miDY3R6uG6Un+E/I/AVchEESqRCnMDKozeDGrCZbrm6E5kiqDkMMmXPd1naZZrVABk6WZVTIQI2N
Ni5IjgQ1525HqwEFxCq4NG/U164tjQERTUcymhZw9zEgZ0Nv9706uM0ieYaCLpREsaYxPoPJHMR2
ylsjybvF0HzOirfdx9RklJA1SWMlK7q8bqqB9vxRVhKhs7rUVr4uVvBKBb8IKnyKq0xWhkJ9y3Hc
7Vh4scw4biJh0mYs3i3TQY1hR+mf5B2vQX8TUyBBooOB2QQtAYMpeVNrqLjgKgO+SlvQvkgNJh8L
Xq1q+8yvzDC40imiICHzR2HnPAEpW788x2j77m5QaOZ0DvNWxMALGSA73sy4Bjb6LtSspLjLZO+6
W2x6xWo1zLdZ6sEcehOrCbvQE8N93L0Sc7DUlqemsH3iCBWHwVgXKvBMOAs7yYwb+mhfJ3Fpa7OK
tL7IDGtEbXufye3jMquFLRtgQqxiLXXkfi93owKZUanlLHp7X3/9FDbgCUKQBCVtwMjBZ4rGD3tu
KxSwvlzfWp4Vxh+jqQADIh4YnUwWK6cRk9DN1ay0m3koOY6ynaUQ01QwKqdjlpmBMxwGnSji+xGj
WnP9Q3mfT1b5BAovvPc5+ot4auwazUAg3BKt6+v8y5e9GGfQbcYkZ5ZQZBltOkndInsYdho0owpM
8PN6Tbd39WKMcSNTw3OfioTFWeQHaEBYTXMnRbxCEMcIy+M7og9bSxIYMRvT64x4h243Z455frid
eV0+G8sBmEZyUJL/27l0B9ZlH+Hco9IL6nF2ILfDJ3nbROOVTQa/8nBpBzK9u8p0wgb2pY3zWIhO
WltDifYIyt46PaHVKgrtHp+zsIrSHnhtKdQp/giJq5/BYFuiJrVc0aVrdemBhgulEzkxbMWs7Cgu
OcFvG+V+OY3OoJyuT201p2iBrVPVDxb0nQJ4ukiyZ3P+yEO4IoJ+iIDdV0Mh8febn2iC2U6pK5S2
Dso3POu76T3UGuzyFHjFu6Bm9uMj2fTaJF3+qtrV9JIoLA1MEuNJTZ2gOSRcCvmtLVzbYBAmqY1M
xi5SngmwqCGOo4tIfSebwD3hVrj/b9SYX4nZSp0UDClQPk5co9kjUtcV0Yq5pIO6A8rmeN7XHf1W
O1BxksL+SD/22hpzOIqpIsJQw5ouHbLuSKCyMXF8cfOCvrbBeH4x6HKZN/+tyCnuCm/YpSfTEp0G
N9jQ4TUhUd9mDxooNDQDRV5o+LH0n03bQCKxqjEHF3hl9BCn99fhn/P3WYJPsRsjzaT+3hWfVPKW
zzyk2FTVWK1AYQJppynJPGmwUOE6Asw6TJ+g9PiEeTCUpwy72w029Qe8oTyZ7iPUVV1e0Nl0/sse
sgLSVZIFRk73cJ56ayGeViSW3u46nm9sxZ31ShnXyLqiyEbq7GKdWEH4ORj20cBj1uMZYcAwqcV6
CU0YgQQvoF/z9CS364o3sbHt56tNY4BQmKMJzOPYNO1W8uLjcqShJbmhYY0eXR4IblLcrTePQcHe
HKKqGLCuxulOsy2cOoKmINku78H7tutf5O/yrewpb/ycRKbgd+WMsSpDaYW2qJ6aHm1C0OZIx220
c26HYL/CuIEd7GM73acnzNNi7YLT+ZT17meJdiEu1wDvtzDZWBglQpaaOC1U1qS4o7w2+f0AVVRo
kdv67l0W8T4582Bms9lyvf1MYtbpSxuLGfaA1q+TPaXdQxXJRwJ6iA/GTbCjdBTqToaUhPhsgOTp
n2CIHWmTSbM0wtSAWSr9gouSknJgmwNzbH8bngXFolawvC54y/O3Nvh0/fdzTiUrUFQMcdKaAY2v
5GtLfkryWeNVxLaXoENywKTTvCxt36Cry6LXHVipQu0cjelT1ZqcXfrLob/YYLyvCQ0Jvd89HSoP
/MLJbgOHYD5TshsrfySOtL++a3+JDRd7jNeNNVmMUcCahN3iiZ91u3jM/XSXOeQhPFQ7IKkDzT5f
dBJ3vKWdbJXPfcqgqPzn6f+/36CxlH5ELJY5jVtKQFABSYldeAFtr55tjDcteN2PU5vXz7mVxSvS
xSYTE0mvBq0sYt1x8zkUn5LJE5NTLHyfja9N6OXh6/V95nxXpLW/p5itnMgSpIlh72fnRN8h0gkN
PGIrCMgupbTkHefNJ6n1AplQWEaUqi0bKFNc/znfJc5kVVCqVh3i00p/5jfe9SVuH8DLjjJhUVSI
0hT0Ky5z5Y7RHo3Otpq+XTey+YK7XhYTFGdjEUVhwvnI8GCMUnv/JfE69KtKtvhCtZUjNwA/Na+H
9PrJ10QmNBKUHLKywdpypbSayhFaHpctb/doVFpdQYbalNOIAH4D8VManLLiRxpwPtDmC+l67xhs
ASMReEQi+Lxc2Yu3OARtBCbE4YdjvMdDhbtATy1CIkg5j7j+uHkPWR04BmiSJM9BKQXj44GS59b+
AELLfE+zdv6D7Ob792qpbDsuiKrBgDfD2uBJnjnbsm14pQ7pycQRMD4Y3BaYWTjFe9OCOJMXerwB
cc7nfC+Crj7nrCUpqSTYR2XJlurFEQdMbEzcMvzWK/B6nQysFGhIyosGx4EKn/bn1KecI1D9PfKK
w9tZ0a/T/Y5vqwUNrbTkWYAFmcsnQUFnqx5hnCy/K2Ryq6Y8bQfOeWOHMIOilfqe4LzN0f0s/zB6
HhzzDDAw0oSYrQlLGKgbKneCu3iaWrlt2OK3ct/ZzdP/R37N+1YMiMhyn8amjC1M9u1N8djtis/R
DuH0hpvJcwLqH4/nNSgXQLQKuMrAVk3pzNCG/JL6mg+I9IPQ4lnkeQeDLHkgtWEeI9jEbexIw8vY
v0aRbjWYz6/H75wQwFsdgyQRyYU0wNwdug+8ZLBQYQNxVuAUeEP4SZ1f3HFnwDjHme3iXcZBxHQB
NpQQ/a4iorcomRWMi3N9aTwzTFKiLN00CiM8RNAiS0y/YVrCMpvJ+jcrDGaEaLjP05F6R0rsNK7w
z3yXGSHvWZyD+GwHbzpMc95Rf6ed3JSMy3wleCqL7wYfTyUP1xdFPexKDinTA7/Cp0pLxXKmgItG
zVS5LdN9Ebg1MpDhWcn2123xPhMDHsHUJELcwFaggQvCJJYgl1aKN/LrZjgYJTN4UUpGKLQD/FwU
d+GwJ+kHJtBXseP9Ur7askmNyxTy3DhHy75PbgreFDUHFGQGFORCUxooAuFG9hpG0P4OrUbziPCw
kB/XN2rzGUCRQMYC0kuimywV7UIKtOwssNRB8Lm5a+0wtZQjCHQc8s78XN6KgcO7QfwlFb1YZb5P
0SchUSfsn+q3b4tTedIxfSIuap8v6Dg96x4KarbI+WjbvncxyuSJzaDKAvpn4RRqnttRHYAZJsAr
XLzkXGrk7Q94scV8wFpJEylUYatxKsTIwgmc6pjdohrv0mQx96J7eh+MeMCxDfAXuwzAJ0E9dWgK
gWN+KU6mX0GrJbeFN9UK75Au+twPuX3QftljebLaVsqnhH7I4mVCWoxe+ccQL6yp1blqDEZtKjyS
8LpROB+SFZOLukChk08oJvToEDQja+7UcxOmLudsbKPwZXH0v69OeRimsT6PWBx5HF3DW3YB0l7R
o+X/4IZbxNrOcS7WmFtnorWtZkSwloF63XgB8YQnJ5Zwk4IhZPZ6b3TocKayFxyCarTII+fnfUkm
CqQxdPLCbILnZPs4fGuUZ85u8gzQr7raTXBCdOKMJnqnwnvNvvcjD9UZv3LVd8o/JI5n3qwfz08Y
lKljHUJP9MKrdLtSedSHg8prYOOcc4PFFJzxplNgQqw+58LDCPW/6k2S9rhsc0La5lP3CqkNBlLG
hpBqELF/MSYAqKwUKj215Ek+UBMskE3p/eMHY7Bknpt0JjLWNmUo58q24tR4+AhP0n1yIzrdOXT+
Fb7YQRVTw3yFRk2qvuLNT6Gb2rTyIh0UgGVm60/Xl8hxSbbVOwPNwpjU8HklPuWzE428kgsHjtnx
lCROq6pR8M30e9mObMjf5db4Ws0WbVAYd8Ip+9fIYzIwUsWVQWbqkZSncfhUfokP+h0Yh17R/XXI
0MEd3OAV4ivkp67v5V/KdL/wi2UcyMdIwjAODKNv3p8ea3t4hqYJYKux9GP1xNM9o4f3z6z1Yo6B
k6ro4jCHGoDTGipYBvdppFqR/hwvX6+vi+cjDIh0IxTC5BB2SvU1CZ5FHgsHB6RMBkHmRKmljmYK
4fhFhVOYn+OA4+a8JI/lGoiMRidJBT8f7fyNDsjn4L8idn46tXv5SJyPiEKvoIrttwLBXKMJFfYs
nc5mdV54/Eycb/JHE1UlqLjb0WM13cvJSZpfrn9zzjdhW4TzpVDNguDv1wUYRiNxGawYGnt+qk8f
GYJabdX/I+06muTWee0vUpVy2Cp1nOmJThuVr4Nyzvr173Bcz92XloWv5q5mMVUNgQQPQYQDi/Mx
dAVzeMoepyZa7vt5F5aXlBqVTNxR/GxRIV2yWimwG1I9OJG52EM02cX8UlR3JlUrT+0M+//NJR+U
xiCkM1bOmk6j8hCnL9s7Q+nCnXrdEBZNHfD7WXdI484OqsMU++mwCzTKIWP36QbA8DXBsZJ1g5FC
1FwGLkZq2Xqs2iCgPw66tBezws4NqoCHsjsOC5pZLlRMwIU33Y62VoOCc7kEVOM25UhYnCMBDqik
HjSY3OBnL7jUd+Ln7sgo+1mn/UK1EpDiODfCkDGFdQpgfqii6eG3SPt4V37C2TrIbnIkXyTbbrTF
Z8T6rm7qHjEanN3FqUXVNqfHOOzszDiJgmL3Y43u4a9RRDTdbG8dGmD+bfjqoOSpZiGwgcCDM2io
H096H12eRPzkrYTr71Zp8ckwSVbUXuyh3vStO6vOY/2xQ5i+/DB7hZ/fpY4p2R4SOgjVF6d8Fx7q
Q3+hpwpQ2nJORlN1w9Sxs5EqLxEGjk7WSZMHZ/usbx9AS+SwZM7yVjeZqt2sXNQJXIKV4mXFtM+D
8aQLg9dOqbstktni1upy8FIkgSUmKo6GujMx6HTYhwfckHuquJp9+ZYYzqdYJrHKogBi6ulOC+/a
99VF/b9vZIkcjohqU6YjQ+Egexail7593l6mbd/LEjkEWXpwgRdgc3Z7IUQgBQR5XyrtE4hvKZ+S
WigOO8SwzzMYPEzAr86yMxzYVGK0Bmq7+kW2RTt0pYdt1QjL5rNfqlboijqwZ7Bm2qP0I5A/FDFV
Ms0u9Y3951Nc4STWWcBi/sqFsfC99Ty9ss6E+kInTyiNOA9DzdFRo7IAvFHWttDey/o3oyOzaezE
b6nEIQJKlutENaFS46LxEAwDyz7dscIfyWE5eqpllTAMPsslt4UwisynKdoX07qYKoGz1O9zQLDI
i6ULM34/HND+Lod2lxHRSOK9ZL3FSG9cpQI0RHIjY8VGZ3Kls/aP4LH1qg/LHQzbp0Y7/aWq4Tco
8JmtYQol1geEHXobu4SkwnKSD52ng/0xOTGSrHL/384SBxNVO4AEb4HEYNovsIH0kAVP2yJWW2IU
WWZVRZjvBAIw2OXNKsZL0cadhuR/cpAd3Sl3ptvhdS270VFzCVmrrsWNLGY0N7JUXc+KipVpzMfu
AJoq3/IaTBfLjhR17+qRvRHEWZ9SSYJsLFCqCp8m41v71r7rbGtDyeDvoF6cDWGGjFoUdrOeuHVY
7SuVusRXD9KNKtxVJOgqlkxmxRmtX/ePWUN0uqxeRTe/z9uY2eatMcHvktE6JMTnucztpo33TRoS
208tGHcXlYUCHjsVu5/lzfcEbDBziabLOXve3hdCIb6YEP5rG2dswbLGcgfhLshkz0gOqk44rOt4
cF05vqqwzc02DsBS5ZpfWANpemTT+hzG58BGYbK3AFXKTIrkrqJKCzDzJcASog8QpIPjDjNEwBuJ
1sfmvnHmU/BEUdBSq8nDgyFHAcY2wF0WQL2FLvHhGQEDhQp4kJpx0FAMKjjvK5ihuvOnt6x6DqJv
3Z4RtAe/OAGsxKHiuWKyTsvwCMY6mvrJVO8zg7qbVh2UG9vgwKGSzaBo2EaZdyyJVN4xw+jPzOUq
HGqPiIOlchABQkeziTMIk+SfcXxUzUttEnkxSgSHEjm4qkA3g3rwpj+K5aNUOxj0t31u14NsN2vG
4YMBwut5LmACrWd9Y+z9LS52DDNCgRhCoDKmXur3bW6/S6qugMwC8xZQZPTvO0nLkOQoWUVCEtvo
pERWIEYitTvGu84Tdt0O9RwhGAIIqexX//D25KtU7iBnamWNKJ2C+3XOXrQ9K/HuvPyBkUm97y68
iuJOcCgNWp1KWFZNksA0K59lsfZzZfQJldaR4iqHO8F5GltWObOFPDBC1BRjtgo/9Cxn/ia9DTOc
T+EzVdrHTHtrHZnd3ngUSg/nJWHKBS26TYNTk+4xiiFtDxjHQljK+hG46scd6bBoZFONoV8p3llq
47Taj179z+bIneUqlnQzYfUd6HXbRS/dOcagZcQi9suxPYfO8Pg/0LkwC9haRO5wp0Y6WTlLB8tT
7cWpYsuS+FCiw65GgBCEmCAa170xjfZ52TnyKN/Ly/CKaTg/CQtaR+XrCnMAYBWLuagmdJ++gfmB
9Qk5uaO/IAIFumfzxMprtyWyH9xQnH+rJkquKgKr3RCPij/uTAy0QC0q5sFti/nL5fZbMf65WsdN
2jSsGml0dHAhdRhZCcoCu3WlDLjGXuFUURwpkgMYA9TSRbpAZOdmL8nnFnwB5mH0USwkuu2lctDE
QSwmcf75Ks0y1iQZQ6Tw4mt/NvkndGjarfZVTXVCznqvkIKYv2JgALTCN+yMcZZUcVhg1x4nv/NH
j3FLobbWCR4EzHET0K2DaSw//oe5lasQcCOZOyhhGReNlEAyqgw9EO1iUqv4rToxilWUNjqKbRwo
bdfbk25kcociMpZRz1r0rhjP4dN4r5wMPz+ySuL4fLD82BOAsDWak1g/kuqjRclPL5mXPIbPlE2t
Hs/rl/CO9bJUqOuUoL0VtW7SJQdLL3bbJ4VYYN6lXqLeSLoGIqb+WJTHcXoWpk/bIlbP/I0W3MEQ
G1T3phhz4KrK5OixZGvRdFKtwR60wsVU0nMSdE+pQjWnUovH3cIjyimDWsoR8B0zO2w/GRrlcq6i
+I1i3P2LT9cGhW2PeIz3+X3uBQfcgYM3g9AOVe70TGi2Un+g541Atpk3d28SJkpXs37bX6MwJDt8
ZDWW1q506Ta99TjFjTTu+rU6CyTAM9RjpC+ih9a4vXZvYApAQlJ3vNHJbmnGX8KaOAB5ICs7s/Bi
ehxO1SXdpcf0LvDVy1snIBqiKqxs5Qifkx1JOkNtJoc06CgbJXRts2jg7FWfy8fg0Nn5uboPnSy1
szvqbK873zfLy8FM0aVyMBtQGR1CD9kD6/9DSfqd5al2ey5RbdefKN9tPbF1lclTuZUTmM6sX1uK
8hgPhdSH8K4DT5+ww1BWigl3PV54I47z9Ke5y1GNAxUnP9wbe+lj5H4z7n6NgLXosDFx4jUOaKpF
LsKQXRaVYVxaEzM/o4CASwLLeFqg0ojLLpOZnR4Y6Z/g9T6cNJ/yX9Y10XUw6yJOaPDT6KJFl0Jz
Av1ILB/K6bl4zzgqkJ+IoD4RZfAVctiomYkRaiqMvUw/yPqhaamu6fVy2RsJHDYyagAMZ4aEAVsv
P5o7ASXudgYTLwtn9qt746u8F1zj+/Zds+6F3cjlIDJP8mIAwR5sACFjVO0fCzxrldzu7MR0gsuM
/sYwshXS1FcDrTdyObBUaqsfqg5yM3C2LvsIId0ZplHtqHTqOm7cSOKgUpBFeR5CrGz90/ypuP2P
yO8iFFsyhx1Vnp7yXcV8mPfY/Y1QDh2bVDQtMcJliqELj0KehA46ke6UsPsaS4HXpJh/UIlePy7e
9n4yZf64F27kciCp6G2ed2xZxfJ+GDyxxUg865gaiS1RlNOrntBVFF/IpyRpESgx1jWqh+nUhYoE
Fve49LsF47q2taJEcbiY93kQBg1EaeZrk+tOjdh8SRWDrGLIjT4cGpq5VcuhjKVDEYhTpaofWdTI
Uuq08ZV7xqhmjSpBhnJJQObrSDZol3V30WyUZsDrAhtiUdtUfyZhFHzZXqf2KGAdYYxRYZX7oi0z
R2mF1MmjcvkstvrHNI+p1aRksi29cb2mMbWKVgEiK7rgYyEl7TjUjRvqeyq2SO0bhyTpHGsm0jaI
6gwPTelp1PuGMj6m6Y0miRiM+agw4wP1aJKpjio44vzPtoWTlsEBhjKpfTYnbI8OkmUrfr9DR/I/
uou3TPNG3jLbOuGPUwvHYYUgLKloLBCpNY9xf5G1122diIXjS/gypdbyucDvt9Nip7lhZ8NX8O3Y
21IILfhCvtiY285kUjrcYKB0Qzv8y7aEdS/wigx8AZ8c9FkU5RAhHjV/vAvcAYERa5fsWaicIlsj
Dg5fygd8qJbSAES0C17rxoxyPtNL49Jr9OlgpIazrRy1fOz/N9Y9W5aqSAF0G5v2Lq+1+y7KvW0R
b0GqjUvJYoZyI2Oo07CrG6gU3M0e2hGPytuzqLqjgG79CYZB8qCpM0COzL/Om9ZE90+BJIB4ZAUK
tcNSNMYOFLo+mela92Cusrj7ohqkEuPfQKmRHJoDKySqPNS72bFLhcf/4hteJXHeZwLiEaV841i6
dG5+3++SixQgp9ajm9k6sm4V0R73NfniWjfFq1zONqIao6EiBRrqr+Zdj/YAlLc7qQqvFP2k+8zG
+CZ/SW3BpSB9/SGkglQQu4jRVPxUqrmYJ1xTyBf9/+gyaV/u4p2OpzsaIX6Qe8nQ9U8L/S2PD7O2
JjIDSsASpYZjPmbn5pB7+esU2ohq77L7Af1c8h44/L/oyuxkSzbn3KRzKuSCzvKXvn5kjaBgMH1q
UTvZ7YQDxd+zftyvinJGmw5yXaQsEdfooR1V3zv1efuwr4P+VQBnq+WURUYtQsBsPXRocIpGW0q/
bctYfVRerePtLr3BEzkTgiJMsGJDcKf1hzQ/DuDuQmfr9JhU30v167a49WNwVYmDrwgElFqhQSVT
O0nmUw8Cj9y0W+tjNhJISS0e58oMcdnCAQV8ddZlTO6lfNfJVGEa24Atc+PcmVhMh8FiNBeWhO73
GNlExqM0HYW76l4DQQj1EvoL+l+Xj/NsEjD7pZ2B3bIQHTZBUP/danXbD+ed0J7V+nOIWfXbG0aK
5DybWEZeWzewY9pz8qDszc8d/Ovws7ynlJOJ1eRb37Vcy8KaAQc8eD9/KsDGpT0J9oQKAR1HWU3s
AgTXR3DyI+bRlq6JaVCxTyE1cSDeyLNuDkQBPq48Z4eOPabZVRSzmtb3sVxczx0/4ypBz5EysvR3
kH6flUMZO5YGzy7ObUOh2rv/cpX/Npu3lb/RKY9S8E7WbA+xssFR2XcnNAE50YlucaWWj7vn5irQ
rELFJnaS7hntwyjeRcFLFD420XHIY3QBECyeqyiMiw3ZfFmVJb6lMNazZJZZINwI+5MSIonaUtO7
1q/QGxncsYurEA54DhkaigaGM5oAkKps9rWrvHXa1R+JM7d6jd3I486chTYaJWTpg9oTLqyTNsUE
HmPH+HIQtnK3pa0C5VUYH3voq0FGHQaU6xFQwRyj7GdIMkqze/cPoLyRwd3Lo1Iakiiyh4Vr2ChL
fs4xUNjYKV78TGV5118YN7K4a9laLNA5Z9BHxEASN3tQvWmPBDfKTJCqiH0yJrZ6pd3I427pQm6E
UgiQGBGPwqfWXiIM5BScumQwiRiEABLBwmPeDoVU1MZxR82IKzlUDWYl82veXsJhVwk/t21jHTlu
lGPfcIMcZYTxlWYE5eRdc8BRRgzVfIZrvhcOZIKAMhLuxu7yqEAeBBuXpnv2CgB90gFvtuora8Wn
WIbWF4+5wxpozjW+JgzppSJEXQ4ckTaxq/pj0LzUOlnfsa7SVQqnkrF0y7S0kMKmQKG5huUgvrAL
rPhRUqBBacQ5I52l1nLKZLFBSKCf8iNX/Jz4bIo3mNI8FBu9Bo2zbR/r4HvVjwNGI07EKmmA9kUf
OWZwJ+ZUPxQlgYNCDD0zLXNk+wTCYtH8kGXft1X4C7j/1oHPS+naOKbiBAn6l19UZemR5aWC3h5d
zUl9iWLJXY+ia1eJHBoOmN3aoXCVJTfjezaZID+a6CtDOvUS2GCJQrshyblKrCOfnyrqoQlV9v7M
9ZPW/4znD9vLSP0+h4KGnqIQ940UU3ZE+b6fvm3//qpfcbNmTP4NEIVZ2iaVhO+XpA+1gOdKiGlC
gWqPggs2U0fUZDsjOQSI46tx6Af2BQGzTiB08hUfr9idYYEAkNEojvtGJwYUr4ctb1TkwKKcNQWU
+ThMg1+j7Thz53BvOQ360zSnTR3roT9RATL2k3/ey1dL5DBjnlq5yzX2SJLPaXYKrO8Gppu8qz/4
RjEOJeZQFqp5YZEkrOJ4TMBPF1PlpOsu01UTDie0YJ4yidlHg/k+bPHSnYip2AxrQ59q2yWgVmfh
rBtjBHNWFoUWhBnd3jBe4s6zZqqZi9gank09l/VoVnUsmtmf9Q+gf81fBnKWOCWE85V6VZvNiCki
XeplH37Vj+Wx3FWnttknuv05QBYFnS4k0fm6y/R7s3QOLOrESsI4gm7THH6v2gn1nObe6DUnGWRw
RPX+NnYQ2MTPFAj7okwRaYCWk59phzYk4gCUOXAwMRhWUOksUiqoXiw6UvlgDN62Cn9xxK5Lxnby
xuTiRSoQ74cOsoaMhoJuMekLpvCBh7S4o0KG1HpxqCAXaRLnbEhBpj2Z1k+SQHk9pnAFBJ0DBBSW
aqUQM0BA8VLtTHsWWE72qCPaby8bpQmHCpmmNxj/wFatvm/K+1Egdp7ShCd0EuQutawEmjTdp3LX
LKCk9WKn059QsmgX4UEQfvwnjXgyJ6HOft+zrt5/lnWiQYi4Zw0OEYTaGI2avWYYzWeLOPHoq75I
BnuII8MXgSh11uvWyBBAuEzDB3nxh/eMO1SuRmZwHoNWLnU0ssu70l6DuHXHAlTIAeGW/OW1aciq
phmSab15lzfnEm3DsdInaIBVLjKKx6R9iuYP6QhKNlAPUgdzfdWuwjiVel00DaWbUTpT6HfT96kZ
9y3YXrctbN0CrkLYR9xoNEflNDciNBr8X7kYCZ22HVlL8kbK96fvcZXDIVqkVxkqziEn/bD4M4bH
ynfVGeVv/q/sSILEiPRkPTIX3NoZT5WHwluQ8ov+fHivPV4/hoM8PZjnWdbwMZ36vay/zOK9WhBY
tH7XXkVwoBeqEkZVp9i8dk6OgV75k6S56Rzt+5Rqilu/X6+iONir4xYvGkZO1pvPVXXUjH+EsbdN
4dgXh21jIZTiY7Z6btZSiVEbGEmEoXTml14/hyynHzxuyyGMko/KJp1qahga8OshjfjlnsHS/0CH
wTyPDaPkw7JaXan6NEKOcGJkveOu3rHhJWMJT4gF36gYzvoF9Xun+MhsqkW1GE2QZ9Qv2nRZxv9m
dDxZKXhX0DrPDvPYZ2jueDCyxdGjz91ItEeu6qFjmp+EUArqBrknba1r5qAFIuTUD12+G8ko2+rG
3Ajg7qUxALeQWUIA5qr/Aoj4kbEoGwhpe2xuALUzq1h7I5B90C0MSnohKDUEWv0xrV6L/ikSInvb
qikZHJ5PwRRlXQwZxXAs5FetPwfm520Rq1BwowaH5mBZweiIDiKyqbbVKLa75aLP35XiVHVEJH49
knIji0P0UhEsqwkW1vAd7JZDifaM8Lw4qO9lxJYHaocom+MwGw3GY4HifgS34qcufRS05+2lo3aH
A+wlMwY8wPD7JapTwsNSPJQz8eanRHBArcXxPKdgm3DHDrHwJvWHujuH4+Bua7LupVx3hi8fGpYq
kaYQctj02wjJNHl8CwuqYEKUBJvyUyhL4AuJMhReZ3PD7jqPDWJW9qzOR7kDfPupH9JsnMQ68lVF
S9EISVRBv95oHXPs/HYC0cBAzkxhKPPH9XCzjhwo5EIiaIMAOcZlwtSc2sG8ohP4JUFPmDxSIerV
u/VGGIcOUdCJoYXXsKtUd7HhC8h2Sg9C4f9H2+AQQta7uqiYDaYfAjQvR5cYE/BKVN+wM0uVMq63
c+mqJBmaZGk6P0x+lqLSjBKQXLAoNbNEVqURFbbqLk5gg1fyJdvPp2hnvr6LA+UqmY/zguc31CJG
GCvKOyO+iMWndy3kb9U07g6MlRTzQkIIYD0rqsPIfXNnQJpLdlGeRThe6xZ/Fcbdh3EWtxaoFnF1
1KYTLw9z+apHBDqtA+xVBmftiH1GSzlCod5KXDEubUukCM7Xg543u8IZudVJRQrnlIUCWCRc2Usn
tPQ5qLVWnNytnNClBmasH6urVpy9a3iwTS2TaM651zUXaT7U/WhHKhXBW4/Z3OjG3YeSFsRxwAwi
QcMGKyWQ8IJhlU+VQ2EFtVXcXTiPTRJHJpSaJbA2jOZZI8cps+vuT+y7rht3Hc55giJk1j5rNv8Y
2Rdxuqhg8AVVHKJfTjUTDuVfrqyrOO5q1IdIRV8eFk+9sy6anx5ZWwOGmv9vY1yI48RHdM0iECV4
ScilGoFTWf+klu732QuBEJQUDiFkDD0zewZ+yUF0wCECphIn3E1OewhOsZvt0NTuUuRp69mmqxXq
HFIIlVZijjm4mVpP8dNT9pYRDBSQl7DruNkJD2B2V4l66L94AGjZVVSLjTrmDDLKEbBcJkgVd+qR
lTBYgEKWy/gVUX5XEYN+FccZpzgoiPYYeOfA7bCDIHW66bUpCTwkleJsEpwlSZlXuJHZ0LwI7Enl
Y+SikAEjVRO7+/GuAsOrUvzjulCtVs1jKNUpoPnXH4OZ8HD/csh+Lxv/rFYRul4EiUn4pD+yie8R
ePeLn7I/7SLvXS3jN+pwhlilyVgPLOAz9t05iJrjMBq2nHzNE4HwadbP2VUt7uIy+zgKhxHGh1HC
Tgeu/fkgCSS8rz+trlK4q6tW01GdWaxA3OlHJHG/DJfQ0w/qy+RELfK4LF4gJg7dvkmpx/5/8zSN
p0kVpBKCwRVqL8bj2Et2n9X2NlqtXylX9bjbK1Ck0NAbGLtahnZufp1EwmFav4ivAjiI0LMSfPOM
4b5RvUj6Vqb/TPKLKXbuth5/cTGucjhsiEtFxYAQLBdGg6DpIPWGk+FhwrszfmNsldlr+nFbIrVy
HEwUXa31hobXD46WX8nTwbJMwv0jbE/hMpCzhQIxi1FUB5isI0tftOhummtvwZtE3m9rQ6Gewt1a
NSYumRXjeFTv9Mb+1Xqqn/Xn6D7ai6DDpk7vX/ym3xumcEBRKlElFwksj1H9CXbkBJ9Vtz3X/nii
qKGIo8Tz4TWqKpYT/E9XMHf9cJcKd6pGeDKUCA4m+m5UUb3Atip4iNC8VX4Y/uvFpHCI0KhFryoW
ZHSucBE9tLruqn2w123V73bRK0Xtt6qSIVqmpeqGDO6XfwNQpMbRLLR4MgpSv59ALqQrCI3KZN3q
6kG6kcNBUBdkRiH2EoDOcAYU1LFBtX4l2q0vwRGM37LTMRmTXcWlG6kcLlnJbAmgN8GDWGx8oxtP
oZk5aRP5Wj1T2MRuoj+c6htZHDbV4yIlg4mV1Gz5yDYON8gDxqaz5gy0KEuft88yQ54tcRwy1Qqm
CEUixDHC3naX7hTGIkJm94h948NN8WBIgazL2DdZ82Ih8qbmXTNArwvHR5hmJTPGmUUtrD5ytXIv
oBFTHygvlkHbxnrxcaWgVAs1nWEK+YKSRA2t1ZYTTP7sCsdmR/lH1KpxXos2FUVd5Fi1NDRPuZns
MzPebe//er76ZtnYN9y4DvMYDnI1Y9mQDbXQ3lddVBTlyNF8tIbo3rDaYxDXr+k0OaOxONvCCdTg
W9e0Ul8aWcFiqripSjm9nzp9l7Y5QV5HLSMHGssSWHkhsyMl5I+YFXsMp9zd1oQSwSFEmYzxFFrQ
JNJ+5srPUaO2iYAgnnNeBBF7G7AD9DbQTrfzfeskz2yO6ewvnvIjOWGW6YXqwKDU4tAhVvNxlDAe
3TWC9FDH5l5uqFKZ9dfobwNEI+i/DVBNzHqOBuyOvDN3EmYqHmKvRCza7G3pqQN9DaY27UfJ296w
bdzDc/TfUoMBEzBCDB7Cw40Vz/xKH+Y+FYVZ91xutOM8l8K0siSqIUfdlfcs4sNqb5mTSddQrb/d
bmRxcGForVaEJYxw+cbGbcXH5GOP8TEay1M+UO/rv0hTVZl1gooGTz5izEiLtgVso3Nl9INGmJwd
udL97KOH8JXq0lxHiqswZqg3KJX1Qj0GOZYx1DW/jRvfWtDhL1EED5QY9v8bMV0ZyKCUgE4DZmwt
JeaA55EdZ9p7HlLGVRsOkPppFuWmgjbCKB/QrvKgGiIRmVi376sIHpDa0gwRbMfJNf4pkq+Wdui7
0jbrxO3l1xKuoEgcqHWAugrk/JZcGBRT6SHQ1PzS+llJu8pykoBiYVx/e9ysHQdJk7zo4hhBTvcp
vg9P6bF0qo/W3eD1L7Jd7Kg2fsIi+DCgJi9KuvSwCHP8aiWXWnyQDaLAili5P+o62wi9KQM0CqsH
Lfaz9DCovkolO9YfvdeF46N+yjDHUdHD6JCBM8BBKO0FZ9mVB+sLG1zS3dGNxtTacXhkZSq4OZlJ
DNEuD36EnSfHI3GUSLU4ZCjELJJ1JgSkH+fFx6jtRzZ8Mz13HwCzoMMjgY999p8u4G9L5yd+6sGQ
p3oJiewqFmzcw356Z3jakfGe9ScyQUbZB4cWGKjc1yYDWrQBvvWnu8iGfGoF26xsFQRvrA5l/kf5
XPznteVABDVDVj5MkMyaVfrH0DPdj7/YeBNv/vidYsWl7IWDkCwa0CuYY2Gj5aET3SJ5FnXCFSRg
UefQI9SmZsh/Xfva27WfHlgxI3ntE6rwVaBKbrWNxQ5bajrCt8iJEQbMfgZn4w4luo6C+aXgJqf2
izAUvhIUZGpJJKUQOvSZJ+f/aF3vFPV9WRHxC0oO59MESde11Yx9Qo3CWTFzL8YEuU4t76N4IipI
qHXkIARzUrJaEiAqiXaJ6YvGXmgJEW8h7Y3zzJeFKnJZTkGEZZMZ5a5TXdhwNwwPB5+o6jbe5DH+
xOCp9lMkZIQ91eVGqcj+f+NzyMMSjQszyViU3dgQHmqldAcxIDZt3ZX/jVoGhyKFrBi1ArIit5tO
w3Tulv/4+xxWFFFZKYoFNUJpPCejsBsHwdn22amV4vChjnsB8WeooGixPav3ivyojQRAvKWhtqyB
Q4i+7Ma4ZA8t/Y7NYWkexjtGJ2Zrj2+0j6516BzxRLdjEcjEN90WfSMEcgXlGJdfeuz2v1hlqSoB
ym3n6/JaRKAVc2Qn6hDs8n3pCA5KzZBbb1BW+05phqlLqqRaEp9OkvO5K8oJj7vWw4wWN/Yit9lP
x/aQ+9muJUxw3T6uwjhcGnrRyqYFUWJteo7qZxnEfuPje0zwKoLDI8FYomxGWtgtctEeisc80pwq
PGwLWecfNa5SOJ/GzOKxC1soMln2jGKi2Zkd86idohdWUQ6eTLc7it/03tG/oat4/vbW0+RSyca/
mMr1MzhkUoYFxSusGLFz0cNylvBKVnb1gRHixC6VH6Y2j8MnLUeMS7OQIgnUT4vxHTVIdhMSUE/J
4DBK6UMxGSesqzxf9NHL5Q8ZtXeUCA6j9LBMIi3FG7yOCt/UxH2eNK9W2b5umwglhkep2ABYMAsp
NG8cPbE5jNQEp/XCrKsV8hmlXIlrPcGsPJbbvvTeAC52h9XgV57gyJfFifayr6Gfjm7F/kvU5Lfl
8QkmOYq0XFFhDPKs77pAhhsT24UZekOA/EU1drZSpU5SY6CkGCZ32aA8b6/vX56Z1y/gsKQJpSrX
ByxwdJ4dCa2ey15/iHc1mMkKr/jxzkfFVR4HLGFeq3lUQx6rj1QisECltT2AKLQ8lO6CN+77hnvf
bC8HMt0sqIvAKhfBURjZbZh8ncHxtzQh0Yi57nhcNWOmfOPfZPEsyAurxMyip1q9j1QC9Ulj4ZBD
zI1yacO3pUM20vAxj/NB/6Y46h601y5hF5Q2HITUvTAKKsuBs2rF2LDTYwOurtHNH7o70c3dgqZd
Yz/5p0dyXUAOUrTBFDKJVR2HH8Rj/4ENu+v2LDMk3MtoaDXt8kU0bZr3hjwDHMhIcVR12YBTOGJ8
efmE+Zg77c60A1u25RPd+bDOxHa1SJ5gXg7UWBjYmWMDsBcfHHNwwiNXfahdY4fBDM6MsW7UvfOX
AMLv5VW5SHAhVOjXYhePZtdgXUMJav24nNBcpNkTOBJSt/pB5XXWH1BXkRy4CLmJZhwGb2Nm5bY1
lXurCA6JuHw3k54IBErrjuVVGIcswxIWQr9A2ICW9Qj9aMsheJw9A65f7mSnyVl+xp+DU+Jlr9Qs
SMqDUDmMURU91TOWzCzO7YdfNV+q3cc2C0mH5OEkzuYfDB5lolYjqzGXjCdz+ihSrU1/yZVdl5JD
GiE0WkRDIKBOn3PtRZRPS9nYUZs5lfCjil6tZK8lVEMpM4aN489Pd+qT3pgSmQmtvwWqKyyHtv1W
a6YztOfG+jQlu2m+H7JD/K7B6jfHkcOdRKuXtGIHI65Oo/EhhPMefyDglPBj+OJvxJcsM6whA0OD
zvJkp1+6S+xZoW04pQykwRw12Z9bh8Jx4lDwpd+50kylXkAui2yxtHfjRXua+4qCUL4CvA4xRDnV
AGlGiyrEWrFLrXQKK34UrOiLEhePmAvjmJbsl7N5lqTZzlMjtNVeoyon3koDN8yIp/tQ4iBHwTY0
Hh00ViJdU12EJ5ZFDJDBjgf71+t2PNX75otA9veTC8GhUCjF6aSOEJ/FdnWovsPFSfGOQRWHJ+Ru
nOD+ovaYsC2NAx8jtpYpY7Zljqg5WDK36k036Cd724ZXxZgSyPEVkOOrJn9LGgWYrVH24ua56Xfz
WW5rdyKdnFWDvUrhCyjSYTLU2GQJ5kN1ZnXxy/fBZ90ZwcH6qoGDVXxgkwfHQ+pTt9U6it/I5m7I
FPQ0VlQiJML8gOrBHPdIY4Zg6U0fut0w7lPxvy3pH0UWaDYuNJZ27gu0As/5E7z9D8WsEbEeak05
m1wWSx3NAmvKOtsx3GO3HFG/tqc6FQkDsTg7TLMGBOEDiyixJ+Gke1PptcOPbStc94JvNol9xY2b
bURG17QilBn86KGCq5aiuFo74nryEmLdGPD/ASU3orhrMKqKKMEAd1wM0eQtcWDXprbTJvO5l5/E
Pj/q83AgtFv1gW9Ecm530EeYZsXqK95M8HPsgcwF1fKRHzvNT1ZCHnnZD+RqKdtfdSlu5HJ3oFln
aZYYkNsVxiP43Q+J8q6mxRsRHH5kaiiA3Q8iKiGzK8BjFj5vr95bT+/fN0zjSyzGORONIYAFNm6w
0+xy37mstHs4WU7lTcfY0e7DIxjqPg0eIOy1cOqT+Rr/s/0V28cAJNL/NtBhlJVIG6Gnat3r87GW
PxjC07aI9Vvm91oCIv4tI88nTZ/YUQNsACMTGMRhcHQ4Esk+R3aOfDywH9xaWQ5CdCOMzHKBQO2i
gGKt/ZE7yr180W0GJHPpEvptnzxN5KBkFgIzywWIi87dGWNRPbSke4xcsPcn/DUP3bFEfLoiyfG2
oVLjR8CYSB3IS4fNYwNUFAwkZGWCtL9E2QiHLG1XYXIvO+Z59hyVB818TnQiHEGJ4JCknpUePXlY
QsTpdktcvA6C/qp0zW57q7YBSxM54BCDfEmXEJrUBcqxm8LW0tbW5eckTWx1JDl5mZ1t2SEHIvA5
lH6JoFXrdefuANP3Y4y68MoD0lbP3R2Z4CQs8e2pdHPdRPrYywW6et3pU3MwTlWEOcRNblcfgz2s
E8Zvvcy7/pAcjYeZOuXEoXu7Cm9ki0o7FgrzhTp/weBldKjiBFivYPNEJ7FOSCPs5c05uhEW121Q
mi0UjYevmO8Ryj9magQCJYIDETZhoehYebGafmyHO0PDWCK8K/+TQb6FQW70yKp8msCJxyq0dbsC
dzg8uKaIbfn/SLuy5bhxHfpFqtIu6lVLr97t2E5eVE4y0b7v+vp76NxJ9zBKY8rzkJkHVwkNEjgE
QeAgvomk2r0s7A8ho25pGkh4DWYIXtaqY1KFWvvzfiXjBQ3zUGLM8WycHOxhHypiZidpgrMp0di1
ytz9lMZvc5wLhEYnUivByzo5nhSMEeNeVr9xFtnKj27eL04b+kFw3Sp+KSVWHqWy3NiJCmE9mvTG
Qz+4Wfnp8jatg9RJhHAkF0WTgXMLIqSKuSjxdGJlIxloRET3a18/Xha2/rJ62iWxAKlqVPTYlpBm
aD4MjzsuJ4SQ/pJA/atiFNvgayCXw1s7ZY1cj9/R8aSn4GAYShwGcwRrRF8qyge34Sd+RC9+dcBt
iRC2HjGeZAlHdIAajCVjkGWED6V6HLT7y8tImQX/+5kfs6hQgtnEKkb2Lqr8sLnueiK+p1QQTuHI
WGR14ZY3ZZ9CM3F69nRZB0qAgA5NaM54LcYaYYKN16fzAyvB5f7fZAiY0Nh5Z08dlEhxNjVl4rCG
MGhqJwQ0QMV3VSnv9AH9J7tDyziGPxH5sT9E7r+sSawjWqS5Y0OJLuTuW/HEh2pLfvuaefENnjnA
kmf78yt7HDGHkj92hF6JAQNo7yHs4Q9h9elXCDhhtOZYoWwKz3H3xV7183vmyXvrCxKtKM2uXz5E
pnkCCpFxLls01dY5LM32zVhtMunOHDaXreMP1+WTSgIklOWQgGgDMnhHWX9TX5t7IO2V6qF/jcrA
r8crJ1kCJJRMDQuDt+JzsnjevYZXjc2/JTgkNRMAosfTZYCHG66Z7JYPKSbZx3uGzqj88UNV2Wcb
JQCFPtRSU6E80eNzrjAdyl+S0dWCiNgsAi5EQv+RQUzJJyMoIfrYIgyvjgnQXm9CONNEQAtVycw2
4qPHkytU7JkHTK4/mF7GueVujXt7ixKwWyo/yVfnwqlkCfihJiCoxYmId72l9nVJRmVWA4n6fGA9
xbdPLKFYXVTjZpw1nGcgxlNhPjW+PVjEOywBh2JhURNIDYu53ZVD5hQdrsBz7kw9I3CdWDXGne3s
/IvQOhm2GcRUMXP01BusR6tKnIBq0uSrf2F3xGGCIfjlypSPM+fJQe2I6b/7BC8E1EWKCMHE6YF1
XqG1qoMLKXIJtlgMhe8URzZCrzaG54oNxO2X0koAB4uVeRfw+TQ/2/14QQ+/rFF9Q5QYARjiRTXq
VHkXw9MFfPH+DWfo+oPcyW2ZEEioXRQ0kw0X0rfDVY/AnzNT6v+it4byHwEf9E5vDYtbXRG+jX3p
pOrD5QOJ8h4BDEozHKJehoC03NbDbsKog4k4h4hNEZ8QlqjLrYmHdVI7wTt7Y581Q+EkoekWxbhJ
LcvJRxVz0TXvsm6EjYudmcGk4Jkvwy6pwU2eZU7ehE6p1o6SaH4TfL8sbL2KgDEFw200U0c/6T8B
og2sIlAkQF3rDx7PAqb3JdJyyo36zUSpd380kAjMXwip64t7kipY/FIExpDVkKrdmp/4ybt4ut9i
Qp7uRXjqwlz0em/fo+7Rix8pb+PG9ztUnWQLXoBBvwsLAqxvFdmoHGLKjTyafr70u1Kz7uIR3R6T
vCEU5m15l4QKHlFpS5NIMhTmdaT8vaE72FtOEcaIltt1zzhpJ3qGXNitVEJQoXfu0t20qAy01PBj
EcAvMWK125K1dRNqWMTlVj/Ym/ZT4C034V+Vv7jpHacrzFt3IdCYUE0sc6sKyyxGAzJjXXcYu5rx
AmBoVAEBYZoieUKnsKgxKyygvu0PPUprfvas5K667zfWtnP4KWCCO7U/xoRbUAoKUXah6IFS2xAd
GZIrgW55bHYYMk/s3To4n7aO//0sJIjrstArLiWonjv5Tabyc3/I+5wECJAiL3XS2hxSxgOKvnbL
sXPUxxyFeSkInect4Vnr14WTNAFKNAUcazZXh5eYqXjlwhW8cxRU3uq77JrKnVGLJ4CHlSTGohiQ
Fi9Set8P03LTaSnhwwRCaQJYqMg7jmYOUo06sHfToHyLxnYTKcUVy4o3tQc5Tmxqny6vI2V7Am70
VRxltQ7nyrrE7yrFNevaS1LduyyG78YFHBSL1papn6QWcbwXY3ixMf3V6aCRCQenp25BfCMuCRIu
4V0xKk1nYaNq47OcVF5h1c4ye1XjGhrVoLpegX46RHUhyk7lDjRGJbRqfdAEg/cdiTrlARVAdxqK
+NNtNTt8Wlzij0dU8n/CSA0vdS4v7B/uZL/8QBfAYzQWpo3tux8E2xFFuLpfXvPhtq33kzQs+0Rm
Cle9wVZM2dDQ126I84E1FoWgY2sQqqAZfRpQo7LsjJv5tnhmTnXTbe27kRoJRYnkfz9DL72z5qo0
cQOw+9e02Y0jcciso9eZTgJ6pWBtsphU8UfD+IanPwNkb8YNRqCi4+NDD+ZnwgTwyuwpsaQYQWYX
3qBZtoypuIPv+m9ucCZAwCs9Nucu5FNQOm/wmqf3ZArazkHTs0H0sZW+E1a4isZn8gTosielnQMF
FpHs+zc+dRKdOamDMMHvOFEu1e1JWYOAWqraqPJiQVxrYrD7caaSloQ1mGItgBXGWp7w9bNV05mr
wpNUsGo2szejo3RUbNcMzF1hg7HMwPipqhsctZCIm8h7DP7nTTTFWgC8VZodM6Fl6aPgQY1c+9U6
9uhyyW8wqWfTHOVb5OKucFcYMNHkyvQ6zAg2d2CgI0KHdzr1S79EADojTCurb7Ec+nW2l478xpBs
s6uKv6tvMLdhO3qaG34yro3t/4lbt1Qe6PKWm7KAc/I0J+nM8BPmbpOoO3V8vmzCqwfhLws2xaIB
IxvbPi+x2I2uuEpwBOeeO1FU3+snxpkUAWXCorDsTIaU+MeE0u0IjLeLJ72EfnfMXpR7y0eEiy6z
4Tq85Syu/QuF3ZSaAvJUMhiGRg0/gOV/xfMhVL9H7ZfLK8k/cclYBOyJjGmyEu6cHRKRbbiRtGut
jpGmLoizjzIJAXRCOVsCJOxwDBnSUeqCnWZ128u6UCIEoEFpwphYEUSklnI7xs0hKirvsojVqO9k
EmKNQFbp0mLMONnG8lvY3GVt7i01hgU3X+bhIDHCzNdfKc7ECQFSFqhBh9wgT3yrBzCDoSwgfE8J
qZtuW7j298vaEfb2DrRn57ZlhEGk8LHAkv6ssmd7fIuCH/9NhIAMkp1luA1AxBJfRY1fsltj3F8W
QZ0HYl1A1ZtzaPEcvrpVNu+Po74NegFpm/lotni4LI1aMwEkWrnSqlwB1MXdg2pPjqI9jdbnyzJI
jQQgCJBOBeZxL0WEANZtd9nFuOWW+8KPNxQ/COFGIqtt2srhUsr8ONW/Ze1NSuXO1ttTzqxagIJA
DovO4qfD++PRq+KgPP4l8Erd6zftnr0k6kYjIkZqlwRoiFJVQ74AItu0eFQrcy9b4aNu6v5/2yiR
zTbMNU2SeCgy3kc9eu9RyLNZQkeVUMxmuOUjlWtfv1Gc1lLsRmZSHxe9BMvga6ncmlvd7e6Uo7rH
LGCU52JCU/vyoRzPmUwhwGiieTTHkRsIWDuyBzV1p4zwKuJYEkfGhJE2jCGfuaqkG33aRexzrdwo
OmEVFL6Kk2MYW8JQ0qHJfG9uhw5THJbjAKJoB9MOMZPJk/AKQ5jI6p33bPEEvDCZ3pnRAHBS2ldt
3Haqr+qBM2JaLnV6UGsogoYeNwrLsYZD+LVALKhc693RILOml28vpipEEI3MVL3i3szHbki4Xk67
3OW0nBiJsg3JFm7iBH6fuHV2RhlWLmMaAD+jErlxlKF1lNnw2axs7WGOPDwLQs2QiO4J+FAF+IDF
V1WxYCmr8GrufWny7IiwRQJ1xWTt0BumNbQQEYOxvy1ug4x6Zlx/RjiZnpibzTUwU5scnPIfvS/7
015xgr30tmBuN5L5UoSa8+BF2qdUjS+xZWK2tk0T05Z1qKaay5tdaJs5DHxmRbd9bntRxg5mbBIZ
YmLDRMrbXOt6DDqDyGS5iZqtrdyr2o7Aevly6KzxHT2zxCqwQk2eIUPfBoefPKPSVkZzAgnyhIuJ
zLd2YCTzzG90YLefUR46Xy9gurI+KctORcLWwkxRl1COWkABPGRZZZjj9q4cGJcxJM/aZF7pmp59
rb9iasXmXzQi82j2wl1EE5EkHAMWS+9qKhuUc25Uyy9ABmluUOauE5cFSkEhCJnn0bBmFcKCeWfp
+2K+1RTCCKmwTRNgg8VzPVkht0JQ6fPOX6XDu5nxJXsr/HmXJB6xaeuIjxp6RWW6bIu0a6o9l2XC
Sz6a0CtKZ/R11OUknoV5jcuDZXr1vjiAkGdDnWl/iEJOgoWIQLebrEh4NdWwGVAT+4yaFpiKcgh2
9n3gIEgFjefH2N/sk1DhKhEukp3LcHRvURw9881tvEtgogXIHN7k23w/veUk+8s6Sp9kCj4fD6aV
mhJkWuY3W/48qITJrFvl6fv872eYwsyRwQHwfcOefHN601v5UGb3l+1kPQQ5CRF8u0lNo5INCJHN
+LaUGy8tLDeT52/TYnq5nBOexq38d7c+iRPcWpHnqFFtiJsAIz8bLaStShKUUVoJDg2KEtS+8VNm
zJUvVh4h1NcfmgjJLzt024bCD0qc4NtlFJqLHEIrsPu7TZQ7qgIOkSB0eushl6mXA8IuxKLJYEw1
DHeAtADJGaV9nEuUdI2hc9kw1qWg+MRSDctGSeI/rW80ujiKeF/9Ejf2Rqpz3Vn6Mt9JDPnhy6LW
oeqXKDHciTvp/yUNmfY89fsgwoNgjX8RcUoTKokxTwDK7CiZ8epT4enb9rTkxaLGT1IiRPCzYhQN
RFi1YhifytH2jSx91nSLgIY/gOxpyQS8w5znUQr5KAnMrL1SfXAm7ZXQCbdIDzqdm33JtvPH6Lrt
k0wB7+rBznWNE5FE2VUa+kG5v2wG63h6+j5f2zO861nVqfqA7Znb1KnDhyomSvjWBIAKGTOLwbpt
mbZg0rKkog09AV2DKd9myV79iAKn71vi28MYZGUU8PmMLH2UkyOTiWfmNT85/76QAWyrzkBQhO8b
mPIiNY9W94kln1j9cnkf1mz4XIxgw3k4WvPMZyeGeTvsElUHVVugYVzTpErefxMlmLGJqCi0ZJhU
lg8uU0EOGzp1RxxxlD6C3SqsS6a8g5BlrG8WzdpXSXtEa49/WZe1Q+B82QTzzWujSVA2hN2fv+hv
Wb21m69ltDWoy+FqBfS5IOHIZuCi66tIwaLtjU0OKr3lwB+MZadwqZesyx5jyVznM5ecw0KX0gam
MGfjDSYnHfuEmipE7Y5wVDNl+NvapMFFBiRLFzczCM+hhAieb+rZMGg29kYpWhdDprZzJDlW0hIm
QIgRXwTGYdTKGgM8PKU/hMM+Bu16+Z8wzBKbA+PKkKrahAgt2JT1dZ5RzRCEGYt5f23QC0lRsFTx
M3iUsycT14buBR1T5qOFYtruevRQRPkyOuQ1k+OKGBue2fV7gu7M2JgqZ2XH2XT4OMlwl98PO/32
p2XTie33ZOglaQIqDHJeDyAnReB7yO7q5yV26pvM4518g7u4i2+hr7rcm5vu2XDVY+h9ZKSMjjoM
3VZlA70Y3JbOtM2GpstLEyf4VLSeLUvfUx2ThUB0cxmV1k3yJEYAi7jW7VlvICYuw02rHU1Ndeb4
I8/6uswsZiiWraOE9p/KyBVqb02GoxvEM1uWYIpMRXUcr0PRSYSwX2UXYqofypG8rHgKtB8p1bS1
2r93roOwIdWQLovUQwdel5a80+JVm9C3fXbXfoZmeNstrumuS45vv9vhSS9hg2YZc0cUHpTWJYpb
jcbttee8uOokf4q/Wzm1U+v2cBInIDpIJtTOaLCMTb2X7I0aX02j/xGTO4kQED1LVCtjM0SMhVJu
mkxPXH1pe1dLBuqNhTIKAdfjpTPLgIeMQ/y2KJljVQtxN1l9FjgzC7EADjNTsyrmA+WTK/PQOv11
sP9mOt0brwUOyVFMhEIiW9vc6KEd8nI7uzG2vH8rlAMCEVYzUecaCfHdnLAktzjNF38mYgcwrh6q
o/wa7VJvdCiOtFVipnNpAjTkfa3LdQeNwmf+XNlvp6NyBLLv42tlG1zNGz72FgnEvXxURkd9+E+2
KDK0RfOigOYVupZgpWn6l7K3vSV8uixkPS7/ZfAiMZthpKxXQ6hYxmPp9HLoFka/l3L0OUQ2cfNb
P55PsgS4mIY6Q5jGYXAEgyx7UpfHSTomhW8UVOXe6tss0oeqqiiGpjKxjKnPs1KOcVh4lgLiQDRG
IsgcHTCyov189OzneWdfUXwEqw5wJlMwTtNkthKDCtsbzIc43M0fGfF8rpNgjqgLseNK5zp1k+ZV
ZSH7hRFTS0dpwf9+drin+cyaroAUw04dK42cLv962ebIzRGOq6hpmtTmIvQt5z3E4JObetscmeKY
Tn9V+NV1Z7iXZVJaCbaXBGNltzlEliZo/4uvxfB0WcDq4XS2+cLhZGpaYeQKBNi6uzTHfthaHRXf
rj0snBuAcDqNC0PzdwMZPMqMj2gzdtS9tdX8avsRZqxzUcLplOlMttIyQr5B/axLf6Xzo518u7xi
xJaIN45WLZoQ5xMuaPKunu+ShHiJJHZEvG6ACzY0KgMqFBaemZBc75T0Xo4yImRYP2VPOy/eOlQ7
KkymQg4nwOLldYkXbWwfs7axM5LHiGNhfdkM07AUFXcocU4GG5KkQgU9f8M9SsGVVBDfXw3qlF/f
F1O0Rj1USjem3FNex3HYpsOhZk+FvC2mvYVBRR8xgpM0IS80BupQSimkad2hrz613ePl768bwen7
6j/RbKlaO7aWhLe5/FCD74E9OyB9JJT4A6CdpAjIHEfprOsBpBhO/Cb7GFX/knXON93hV0BcOF+o
5Aa1SdxIzkBan4Je6XII7JZk08kpbmLpLs4Cr2Hlvsc4wlyickSE3Vl8pc9EymWR61mCnTLnW3XY
h2Rsxxfpt9vEmeEJEK33lmVqYNnlR/ZPR0q/MG+6N7blHc6EbbS9bBqroc+ZPAGxMU3WTkuTI3bW
3paz7bdx6ElycuhiiYh8VnPe+pksAbmnIhhDpkA3dVs+W6Vjb8prE4TttQfunf4qdKfr8Wu9u6wg
aZYCiI+qZaqtDKkmJ0rX3TF1lh2qnFw7x/A+1SlvwUtBqLoeNJ9UFfvZbTvpQ4b/eME1Hnc4mV3g
qXfplXwXfI+RmFA3hS99Tg7ZtkYZI5mJWT8jf7mi2OtuFnWbIU7itZ9oXZqumZY7c44VwA9CfgS7
Wz+M41GhmPz+cAycBAtIo45tK3dg5ec8BTeyz6sBmxc8PLnK878ZKUgAm9gEn8UdKFtruGMWbad+
Y+FNICXiDUqEADJd1Uayyc2nMevv8ax80oP8baxSwg/XL3VnFiMgSzvWkb4Y2LLWlzFEQ8Nc3WFn
udZW9eYX6o2fQE4mokwDurx+hLAM9jFIeHR/Y0npJOp2Sf1M+tBQvDPPF/vg0zEpLK3EPvEbK6on
3DRFmVLnBLecQnn+Sp0M5GoKUDPGKB0L+YnHW51/tvjb16hhw6Sk3qGaNCiIESl2Cytd5iiGeq0f
gX0e0U/mRWB+cCa33it+XTjSnurKoCBGbJfHTKgkeIcYfataXoHRK6gkPqKSKH1vZMBMTQyH4vzF
5R04zTbSE4Gr/GS4cFKJXfNFbLVqXMKGGm92k3Yf77Jb5rWbxR1jR7sOt8h/bMyvyV9UIwUlWMAY
a5lnSVGxtxit58h24nKquCr2KqX1dfaR5t0z0xU77tSqwiyxlpsu22XabTR+vryOREQhsu82kxkY
WEi4onLXFHdFT8yUWU+LnoBFHGIcxXKnLDxk+dn1H7kot7S/JijqCTZokzQdzEPdBqD5t3yqUHu1
SPF88QScGTLVqk0epnNQMzbpobqa/fIwgdjVfOw11zhoqJ1KqeG5lPvbQlRTVHK0yBF0zq7i2LU2
yq7ZLcAeX/aabfWJIjigAECcfmzFTWFJE/Q0ELSFx9gPJxcdvbpj3Ss+O8abvnVr6pTngcslBxQC
m8k2lrTg8fbfHPE8raPuqI5J4kxXxVfxmIUsiS1uoXsObeXk5CDEC58azNmIfBTJkBIv+4Qq5q3k
OdUmi5+56PzxeXKET1FlXufI3+p9AqFUFyUlUICURWmSVGFQsTD9Jj8WyfNlJ7+8VarYQhckeH5F
sQ+3R3ZID+Y+3fP+TGt/Wcz6y/IvX8cs4H9eT6ZcmXSd3x74qMBqM+3C/U/SC5r+8fLFAU9g/xQl
51nLRg4rKjqOG/lro96y5j6KO+pauVaZe8IQVRYwJJqSJeu4L3MmNOVqORZHeaP58SN1ol4+V1Tx
rTwJlLgJO2xSm/+V918C643Pb8pA55V+LL34d5isiuy7UisbsaVx1823VX2YYiJoJX1WwAYjAR3+
JEOX0WUG+uNrNJoVsytdK37mcwbL5iN8hmfbJCaylAC1/OYIlZpsoywPXUZUABBnCVLa/zS4WUmM
Js1hB92GF7ynvqa48+fak0Cri4EQbola2PaFem5bHU9zrpcADXpul12jvbtu75f+tKlQ/mu8cAiU
roNbGROORvAM4gh1qXIhApXeN/ks2aCbYTUwfpmy52O07KqKaIQgLuTq+7F2JkBR46nuuMUHGVrR
jI21Q/OWn+G6ttzkmHTv86E71LG12lx9vqICcqgJ6J2CCRuJwNEf8WYf4c1eu0fcyJ/m8L8r6Rps
4ZhsJO2lXXTH7t/n+VH1kdTqCriijMXULjx+Ldp92N6a/Ycyr798XOy8M6y4Vnoe2LGiQm9Go3wd
FcxWWGafAH1KEeGuExlqGjAJZsIBcvHAvpliQXUnvONjjPqvxZaklb+cpVLfnebMcAzDDFqbW6bm
yO7sK96CkRu2i7dAH2+BGypJ9Yd4zpZtsF7ItqEJ8Zw515Vk11LnaY8dKkvarXlnXnVI3wxbjFQn
FnR9PU/ChPU0lrYLUi4M01QcpBgx5/EHsWUcNH4P3U4iBHi2ZSaNhQwR8bN1O1xpaLJCQWDlzpjQ
9rE557ryS5r4Aj7ZIIEFe07nlUXkmPKXcix8NDn/N53El+88z+sQTFgdYhzkuzDHa9gp97ylnnuv
8fmyNGKPRP4XeZjKtOwgrKk+t9FDLHuXv/9+XF3YIZHcpcv6Mjb5DqEJ4opPlouvapCjFe7H3phO
m8M1PXOlyjZBsDWGKB9hN1rrVcZrR3KHrbvrSYaAuFFT2/qgQAafjlB48T2GZO6k62iHMelOtjWe
Li8e/9yltROQtZr0LhttrJ2aYVBWWbum9hfTMiIwpKQImDDnQWANfIeK/pBpmlOEG1Uho0/+Wy/p
IoCB2rdTollYuta34K2Vpx90H0VFD+xKvZWu233qFeS7I2XdAjykfWoVkwLVaulOng7jQNQgUtYt
jhcLEiUDrQ+04ryUvAK18UcvdNUdeSNZD6p/mZ44YKyri6mLZEg6vg5eHbvVZjh+y5z0anGlbe5F
uAWFJMf5H2LFk1QhaMOg+WUackhtXvlkYvRg1k6xCUARFT1zwhT9mN1n1x+6RYLQUbVlS7ds8UoU
zpi/FTG8garDg1Eecu3rZb/itvabLZ59X/ArprZt08b4/pQNbqwsaLJoHLu4AQWDY2V/DeXDZXmr
HnYmT/CwMWnq1kx4hATu1wFtME2BOJTy41ULOZMieJg+RJJsh5AiGY0/GNdTerCmB2t6K4fRvazQ
ul2cyRIcS4kDOUoy2MVcuROY8vrreFcjmBicsHeLZ9lL/PYlfaTS7aujijnV5/8tQ7wcsSkNpiTC
zuU/pNtmn31nzwUS/Kan3Re1m92gQhXkQfUmpl2B2ETx2pSUaGttNYi2d7MbbDEDqHaYV24NP7lh
m3QT4t+HCNnP9RX8b25QQ6jxqgMTTDq+liM1zW8WFRLjb6Hb3+WPLfHiRqnJj8CzY7RTcvRAJZCo
ZYkr9SBwNb4bE3GwrcehZ/soHNaW2ql5HMB+1Pvej3cKGnfbTXmluR2y7VSee/UUOBPGVT5TyW5l
UBRXUIkFd4N5nc2fLnvDOpwYCDBknaHVX1gyO+zHJtIyOEPUOGX/zJDsGDHCNi2dWL4pLGrCy/qp
A9K6vwUKqzdFpTUMHajYx/JZvc6it0B/VNMNz+BnP5b2OaOmZK8bxUmgsILFpEtGG0NDhgcS/Ysa
ODE1NWR9k04iBExuukFnk4TLbMGa3dzJbhF1/uV9okQIMNxbXTh1CZYtSR9C7Tml3uVXQ5yzbREA
uA67sqoYVqk2R28M97OteZ3yJaSWirI3AXzzXo8V1kOO1dzLweho87ckup3KH2x4WTqKIIHYe/EF
PjPGWS4TSCuWu3AcHGZ+nU2q5mV96Ww0PciqCoYZIScF50wVlAMB59r5OdfsJ7xLOZElO81AvUP/
AXtOsgRMbcrA6pYFsjhtEFjovOCu2Q08itowNKo6l41ufflO0gRwGA19UiIFRqe0HjLisu5GJpV+
olZPwIPQ1BYVw6SQFY/fC5m1nf0gV05+BQqQ//eN2J+NyKGazbmh/R5HnXQTYEEzE11euuLvhxM0
+WxQO72hmB7W/fYkRoCGXslksJtgw8YC8/2Uw0SRelN7JABDOShNPEzQQwtu1fguy3ZaQmVd1532
pIQADgbGELcYD4forHB6sKFjOkjmMU/ZdsfhODjdjNmFxjNP+rCbcnfZBtef1TBL5W/3EhBDUTVZ
yfoK99bMLdD24rdO/oXtpcnpMKHUkT0MP7/+yNAQ/SRUvBuVYRug7QcaG5gb2xovab0PqldCM2JZ
xWuRaiZtrHNn5tMbWrfcFnDopHWLY4vrCdvkG9uLX7ID7rTEjhJWaQgwwvQ+w0h5OJ25oCZoAeuO
/nJZOcIsDQE69NoI9RIs2t6sPqXVBk1hjiQT4R6lhQAd1qAbwaJi/apivppa+8hKmbC+9QKLM0MQ
YMJaYhNNmtCjw9U1RLAXfB5HJ72PvOa4bJE0d0oPcwQ1R99JXvSJsn5qGQX40FiTG2oO8XKcZS5I
kgpXxoufg0Qo1cq2fgX75WfiNDwdPEKLEsHPgtk3Xqf8eopfkA/vJGJJKYc2uFuchbSzvFSzmWHb
UKlx4O5cu+m1cb24Dd6Sk0PoUaU5lJ0ICJKb5tBJKdcsnPdo0DtUxUAoRZwmJn+/PNPJzFMpCEw4
VIgqA/bGGwYwaMYvm6cemDnat41GuDAVCojUMHkLgmizwjLmPyK0Me0xDcjX7zTTw5z2f0NzRhzU
4mQ8Viz9Ugc8GJCSIyh7QY+RPuodgAqj8i6DB7FhpgAemSRppTFCVJ7/JSuPYez9t+8LwCHLZYh8
Hr5vGe3GtNA8IiVEdo1aLQE35KaQuoyHNczAOL/pe6ouXi17Vv52WRXuLL+FMWjr0UCEYGp4F/mn
4U2zoc0RfxCdi5d0PsjZw5KHjmJ4yXwYLYkICFe1OkkTUxiFkmtNymsyku5VZ6qvNJEzJreMGt69
btxngoSYOrarbionCIr2CyjVl51yM7mKa2CENt3Eu4p8Z8KE0zDWA43ZBYSBCfap1jW3TIx9WNfO
pDSubpmv/2nLxBfdocnUJLIgrkjKzVSn23LMr7Ss9Jgk3afS4Mczbt+XZa7i05mKosU3hlLkNWTG
erfJZcsdI9VTSratg9aTg+UhmA20UaSEIxPW+f72fAaL3ZA1RsNLPnXMHaiq2lXnGyW7GRjSM92t
TZWaUeKE0zKbxzC1Fi6uMUHg8DRb27TbheO12aLuiyKiWUUpTI61VNuSFc0SIm8pVzO10yFtKa7l
5U4PP39kz07f59qeLR6soUoYzyro4MFqtzHmUym+vCPfVded+iRHgJCWsalSVFySdZDr5vA1nMmg
ozX3HWrlrEPhJ/f2Z6oAYDWwOS2eeDOfW1UKFsxb8tC3eGsUtccStitSKn5at/tfuok18HlcNI0s
Q0yy5y/GA255nKmKqv0jTEGc95YojYwkAD9Qhm243I3p/X8yBbHE3WqjWUN2E6u15YRb/LKq43pA
qbFeOna2KwJM5GatNRKXo2+zu/cHT5QOj1cyuqSpJ09qZ4QDUjPrSQqG951hBzwI7fpNf6XTb08c
vH8/IE8WIGBC0U1VkfIIOn5eNtYmPuh7CbEmJk3+i0f29ZKrswUUMKGLhnyoKvhs9Yo8WrzTXowb
9ZH1qKYxN8W99JmqVyMlCiiRKDZyjzK2bHidwXZbPSZeeL1s5Q3bhLf6kTQRaj0FtKh6O5rYBHkN
yGE5Z9Ww6w4TMlCcGpa6p64D+q/NE8vbdUzUmmM+t1MatnKXOVNce/VyM9sWkrhPNZWc/EPYcZIn
hB3gLammaYRR4qFXQ8kw6H/8GFOgS0dFzXDmUi1CBAraQuTRdF1k6yXk9Wg113vlUOrmAb+AOIYp
MUI8XanDUOACiet+HjnBfEjYYx4QEEWcImIJ+9xEelrxgNfoI68MXyZ7dAIrdgyy7oiwQLGWvbB6
ZUr5JkV7TioaHnRM3ggwO7bC+wvFard+Wz15tC3gRxqyUEMpEC+s0nPfejXR1GrfdE6oOua3xa9v
I9QEXEZ74jQRC9fnqdXbQoeCsi2/6tJ8n7QUxxEFG2Kxuo2seN1VkIHWs5vRNzBxJ96qigMyWlh6
v7OoPC+B9yJtW1J2Zi7zdQy+tEfNMZzJm3jSy3T1PRz7B+6VSADgKdJLPzTEVv+1h7pYvD72qBOR
Fig7pdJt19uf4kp5YbHl9CQzAWEvyFr+M2obWZCNCYOenTeisJFzZaSYypLcqJvG7T6NDmUtBGjp
sgAifcuiqeHatb6Bbgr0ObTgeXKSm2iHfMoX6gRYT4mdraaIJlMTR9X8riFOgPvRH66GvX6AY2ys
h9jF4NHRM67njXqV+HFBJu4vA40ulreHVsXaIsKBjhQYWGIdPYzdUfvRklRCl3EG6V5hJ21LVRZ+
lnee9d7Phd55v3OsLQN7MRmFX3Z6Xaxwt5g9GJkCaeyaj4yydtEm/MSedPTOlxtOKkTOEaMkCrGK
HUmhliQ8tcm+hNKtnDxdhjHSMIXQJMPc21nRoJLUuQydCKGP+sY36xoagSuGevwnglf0LP9zv/Q0
zzozhD6ja255k0p80G4M7Ja8o4JXwgbFPEiQhlqRYEyD10at/aKWwddgzjovb1W8MVpFQpytl7FT
f9f87CY4dtlkSwxna7Lv9goGhYwbXmxOefYfNgy3WWbrmm2JFDhyl8slGwIUVCK24288doihjsg2
Y84KnhepO+AfsPIkTzhbkV5Jtc60UL13xWY8KrXbEjNQWrBaB68qSr9jkplpNdWja4qu24rFFDH3
YuZJKmW8KtGIrGOE/4OpaV8MpT/37W2qUnRnq4HXmTjugmcbx8JIjgKGUhGEzc4oRc7yP9K+azlu
nen2iVjFBIZbpskaZYcbliXLzDnz6c+C/G0PN8Q9+I/s8p2qptlAY6HRYXV+29dPnHPGU4oBKiU0
+2F4L3t5oE94yQEdytbI0ZxAwLsR0dpETL7g01ytnoKFdsz2BWmUV9oMc0kGxaq7m7E8NCCmU2rV
uq4hbxkZpBrKMA7jDEUwgS+fJkPYlbm6lcvZuy5m3f4XCjGApdLh8I0Kq6D8JR0mSRq3qpP+QDev
FaHLlBPBX8XfhTQGr9opn8whh3HE05ey3IwVTx16EX94+qoaMXCeJU1lgx+1KMfjVOJ4yQN8gkg+
qQNITZvWitPhUNdzawlRcC/K2V6uUk9EnxOqgR5mNEteX9d1RS/fwTgoQVCNtTLgO2ZYR1Teh23B
kbBuIBcJjEsy1f6sJVRCMD7BEA0ltJrh53Ut1q39IoM5y8oYhHMlaChtTxqMhootLRStYAydjneT
8bRhznPQi3I59dBG12B6Poaapg99yxvfto4aF32Y0yskAmgaqHWIKRJILgoiUPV105ZoyJE+94pa
mCJzgtUiUsM2pyo9+MRSvNwzdvPdaBuvik05+HKbV7vCMzr2LMcCAn+FAYlZgcabfVlxss/rT6iF
Tsz5FaJylMOWLuBmsvsjnQmZPJWYbiG55ffc5lUCcqyCjYUkoGqI0wgK9fJRL/eh/DjxaGNXRRBR
lDRDI6qhMhp1QIwsnM3W6aTkS6iDlGEWTsY8OtdPEkcMW1yBYqlxagJoYujTXslR6mO6flxxLo1V
p+miDFtdMWdhGo0BlKFOU44A4+Dpe37od90MFnIYdJO71JcGE3Kkc+fSILOP4S2/etfcU6KJwCl5
SbhVy14IZMCu7fQgTqhiRmHaSfx9CJ6v78/6PbiQwEDdWIPvIAtxsaun3yoJdvqibGaXdloJnGuK
pw6DdoWaTX6SwRrawI2Lu0J742hDX9wfrsGFNgzQjVWppFoGbVpMq8gwzGrekH38fyL+XLc5RSVI
yGLawvvTeeHvZXledUOBNNtvR13dUTDgF5Wt96OCDvgfOUyQIdGifAQVMIKwrxpB7j+j3SjwVvzS
gsNi9c8ymirSDWQjyM1DVrpeH9fzIpwx+DIRJtI2qNXv4DkUYe62+q82rM8qFyjWTeMiibF0vxqC
QKWSinAXSvuJ8NrV6A9cU4UxdLEVc0UM4FhGmQv2aHDSYB1t5XvU2e+PVH4TI2/xGGsXaskfWgkS
wbST72S3Gq3Czuyc0sRkj3jVIYapZla+4T62eLoyx0AAW54YRrBNDSEbycn2mT0RG5NObRXcH8OX
eeAAME9V5s7vJaNWZ9o03SuNpRWzpYh3pPjlJ1+vH3CeHOamT0kjJCElaBTgkI3Gtu1/hmVsmZp9
XQ7PGpnbcW5DVU0GyJFwyYuez7XGVZKDy6lmJ6i0UePLpY7nh4yGLJp9mzfVTt3yaRvWL+A/50ph
4KMIJwwdGaHJnD4RQ7br+lYUZ85yrVf6L9RhcEJC6C7w3/skNsGWbAt0tyob1Uv33LgFx7RZ4vKq
GSM9pjvTuJSdOHPjBMOqfofOwsQatp/yxRaqMbjRDKQZZWraSfmMgc7WhGlqAY8wi2Nv7Iy4Kct7
DOWEVmooNofEiNJtnQa8Dvj1sNlCFxYXDFSoFegD+V2FuhFcaWNYtdVuTG70hWd3DCJkIYixpxTL
JrYIGIiprWf7eObAAecOVhg4aLQqGYqOLtt7rjzZRDua8ueFAHm6MGgQjphnCnIGnCEU01pZrW01
TBDz64zD4sFBN7Zve8izSE0mqCMgqh8ruxQ5p/5bMfLsYPU5eDEDtouhM4XaHCiKmuBR9ktyH1bw
99Iclae1Vfqhex1M12N/C3kMOiD/X9TQDTGd1IIPMzqUlX0unDoEM2L0M7ayc+CJPC25YimULDy0
IS7UNKShpPg4egrKXQJXx9ilcvsbLaYvvDY4jp2w3OWCrAkNRvqiPj8/N91ZNE9F83B9LTlAwYZt
AwUljOhyQlDTv5uLQ6pxSCx4psEgRBP0dWPMWLOq0e1wRpeWR6Z7rZ3sRry/rgrP2hmE0AbyP8rt
bHryUeLfz7s0+CKCTO66HK4dMCiRhYoh9gGO7z98GdOwE1w6NMQokEoWrUm05tbhSF03Bs3AP0mR
iEH/vrQ+DJOOCkpVGe/qx9A2X0LHtIWneS9sMJJlO22bA6+smyeS2Tx56vwkp5Q8pVjZQv88Fze+
wfGjeTKYXUsiZcIIQsiYjadpOOnFT5OX9eeJYPZLS6vYHym5WtpMRz2QNroMTsyIN9hWXjfAyw4x
sD42eFWZlE44eu7c2el/tjvhrHhyYslvGCuz8ZGRU0BY579kR8Miv/J7GfwjeOJJ3IDPOjMP+fMt
bMSn1sRWryijpH8aXExr9fyd/1N7pJQnsoVCwLvwxDt///H0v8hkXMPOb1otoZy1lKSTskmW4K2E
50a51Yvc+lR71EJF5haI5NDXkpZaZ7fvxr3Rc2Ls3DVk8L5MUi1taSGx9FCCkgRe9VOyocS/ki25
lJOan0Zbh+PLEtK/Lw55VfdKL8d0CeW4cANV0DdpO5vPHCyhS/Px7XoRw2CJr0qo56VEyr3X/Cgp
OYk9fC12tAkZI4g8jrR1F/sijYGR3iCFMVC7ME7ZjXiq8GZFEfHX8L61I49fGMVbQwZR4lBAPTal
M4ph+9PXauaVo6zfaRd9GDyZusDPZorEv+0c7IJ3wwYEWIfI7n/NeIaD8e12eOEWa/DWkcGXHpNm
W5PKrX5NGObbnWIHFDn3M1h/xpP6hXe+rquJrox/22KQTYmhJFjHcVZPem9uylixxz6oLRKHs+WP
0o/rhnJ94zS2/IU0qaApFLNGJbDm9K1OOCf6+kWgsdUumpCBzCBHtUuheobyLU9/qTzjeH8i/PfR
0limxlJN80Cm1fLBc/VMwNWA8R8Pw75JLeHwPtrAJXhd9I7o1mfKWxY+y7vBE73CM6zutdj5D8IG
g912jTd9HV16Qnh2xFsFBmPUqcqFKMUya/F+QhC9fJVVzsODt5MMvuiaJkktNZ2iKtTbOu6J28eF
yWP++I/35z8nET1L/zbRQi2bqKBMvnOQ2USw/W6bi9tA2BrBo6n6tmHMVlO8ptn2uqWuLiH2VlZ1
A80zbIcipnzmft/Aq221+0w6dOH9IHMOA/30D3a0EMHs0jy1rW4OcMxDIU3BUoVmS73US1eZ9cyt
VdSPXFfpfZzvNYHMnuVyLyozpTYh59HRUMDhOxhkbxdPitegPEtz6L0XoBgA7DeOZv0m2Mtt+YaS
nsRclr/1JVZ0TcR/Q3mf3re4CXspDyqdcsck8WgNQWxFKL8jvEQPTwrjQ/ijGsUypbks46fIHK0u
civeNNX1YJZ2UYX1I/TE6A3Kw/HOs2sXdrtVMEiRX1rE04axGSPVZMEIcRxKyRDt0J++za2wlzvJ
vm4r67Z5UYgxldDHzGjU56JxLPslq4++oFvFdOhT3vnm6cMcb5GIYTDOkCPOp7S1Y/Eu5VFYrkZ8
NF0yNV1BmyrLvD60RPHNGHPCA5XYfhkhM+9Jw68k+d6XrpmBXb7muA/vlvvxoP0RybrmCjiXQ8HE
ATa+q3vFiT3lEDraLvUEF1TTmwoHrdnJW6RgblEVv+W1p69e6xeNWdr1dpAnEY0NsMZM2rbFzlBi
a5y/GNKzb2QcUOGsLlujHphVVtVT9dvyaR6V2v0nveaFSswBy9M2SUYNKjU9qoNrxRq0z7xSFxKY
k1UPmdELBIqUxr0w3s/Jdmg1XlyB+o3XDIM5VgLm3xRVAzV6T7xHyTglittLN9GJzr/Q3dZFUe7B
RMkAL79Dv/6aYOacxX3VNSpt39aEW6l74nZSrUdMFsvHuORoHM/yZoAAqhUtQ/R3pl275t3vGyXw
lMfrCMWVyPjoLbrEa5mgw5mS1heRrbrFBnno70XojC6tGgnf8vxTsHg52Ix/Xml0DKACmT16F6Zx
H8VHOXIzheMZrB4qXcScVhRbEpFtth+Tqp1EHZBF+9L+aejiFyesgvxCDLOCYYJpvEYDrn+klk5C
ozlFIqOqqHLbxOf45av2p6Nu2cCIL0V9J/xd3PWI5wamngMRJ+VbJR1DjfP766pcfp+x77GbQ9kw
UQM7mNPL2A+PstZvelk4BGPDM4LVO2uhC2PqNTIvWUS7+emDyfC61GvjT1UPLWQwW2P6VaaGIwzN
CMhBiJWv1WScp4zs9KK2K9O0mlE5S1nlDCpYuxtQqPWy59c6BxRXb5LFZzD2ntRSrdY1VJUT1Apo
YND2z+hkHYtntf7COc8cWWx+M++nrJiorP612783gBxDzKUeEWBSNtmADHh3rPd8pmLOdrLpzqRK
57CgchvzYawfav9B6nfXdVuF/csyKowPqsVCWY6U00Iig/HYJgri/WqGV3ZoFK9jJO36wvARQAt4
jd083Zhr01dJ3ce0HS+RvylGbukVnmo8W+Vpx9ycpljMk97TBXRHJ4wtfUtb/2Iv2WQu2hQ2+knf
1PdmZcmipf+8vrLrrtZiaZkbtQzbLpCpcHUT34r77B5TNGzjm2kbD7o9o2w8RYtEvzF39WvzCzT3
J156mYM8CoM8pWlKOYr6YbbEt6bufuzQERgbVi5711Xl7SUDO5kuhhIGtyN2Ev3o4hZMm291HjjX
hazXq+k6+P40omHQN2MxejWXGvgV4JDvw9vhBiMaMVMjt+ofv4tPPpUqX4hjbCfRsbUDJTnKitto
2rQYyKdtOCqt79BFJcZExnKMDK2ASijC88wH4ezvpa1+U4LPVnTkV9FpN5g+6XKkrm/XRSpjF+no
10ZApaI46Vazkcp2kL/EFLverW7FbWpr4BEdObm4VcfBEOFtUbYPiWV9ETtdAqtt9793KBraf3vj
vLjhqm4LMQyeja3it0OGgfO9eDtJh1He6zxU4WnC2CF6Gse+DiCiFYfHOq5dqdU3mZwhsCe6nSbf
TmJ8NgOZx0Ap02//4CkvdGMsMuqaoatCLGH/lY6nI4dso2zDMyjzv/uP/i25oeMk5pNS2HlhdwfB
KzefCt8ZKl7fiA4ZYITFJy6cJYH0mSrQWdN6cqyGRwMtzbxqIqrFRy3/iPhw2dYYDAbyXPgXeZlt
zGTKvVALeg6a8KQw6SKhkqUR6IynN+iHB/+c+7ztWr17LkvF3qyGNOv1IEBC1BxDcjaMm745BXnu
hNOPqeJFRdbtHp1BMsGMTeND660fiqSs4ZdHBWZPDDvVeCPi1+vAsYpWmP39jwyq8WLzhywMtTmF
DN2Y7khj7IbYfNLK8RC3Gec1s851bEqyahAiEVmj+i5kmW1Y6iTGBHpx07nxbbdBUdlNjplAkZ3s
KNt3+9S98HK1q0axEMoAY5YmU19FEErqu3reCTzkXd2kxe8z92Qyi7kWtHjVtLPqKf1NDJKXxri7
vkvrr09T1QxU2RIFU6v/vXTCICK4QhvaMZvdGx3VHSrLR7B/BFWz8TVAbTfhYPt68nUhki7sYrdk
4OFkUpHoJ3DibzTY0tu5ld5XZ4FbjCVTBT4gxEIaYxujT4TJp23mxDLPdH6HaIsbA1wzCBsjVIu3
Pb0+hQQ8ixIG65ToCg/3PMqe1cOw+AjGVpQ5LuWsRiKj1NqD7+cbAMmPvsqsquX56NzlZewG3aHV
NCdY3q5Gcvs3H0xiE2JNTkrHU7vXLWj9GFwMiDnnnRYlZkX5gTLT1acXFeMJ/k4Ac4v04BfDwDII
EEPN1nrVTUHJdV0Eb83Y8rO4HY0qojw9oGf1N5SJywfzZ2+3z+1dxGXqW+8tv5gDW4U2oZCkTym3
A03LwhKR1lYc6TCcCrxObX8req2dnacvxgHwYu54pe1cdRm/Jxil/zEFdJOV3VDCciGzaFVQr2FG
KSJOn0myLfRlQKYi6lwaOvQVWkNxyTDXbh6lnDc+VysGVyKza4JphBT6fgu26MS+qw+9XewKrwSo
8WyGXvpXgIWtRzPlSpqFCOeM5kpVO8dgIHmnb3KQV/GqMNdfM4sFZPCDgM5ZHags84FWtRd3qEzY
mE9kD8KWU859C1KIuKYaAyHCIA2l7GMlE3kSyFaa08SZm0z+lelZ4E1B4L+BZ93gldL/xz3+B0tU
Bkv8Zu5NQnms0JOzF8GamTuFHRXgziBAaQFrK4Bu5Z73eONAGNsQ1vqzUSeUv01T9oN5b+Ltfx1f
1uEfrpComiamSjL+Y0bUPEzp2zqQvrXBbBVa73bhoYoer8uhd9nHfbvIYc51IUdy1SeQM5Svc+Xq
6sFot38ngjnKujzpikF5KUStOERE26iy9NJixsTfiWHOspSC5W/oIUaO96TYCtO25tEFre/6ZbHo
Yi7cEDQairlE6TEF8qonoSUNPN9q7RgRUcKIMFVXRHBX/ltCEcWzj/ks9BXbH+vb1ItzKzm1VrIr
3RGlMGDnAuP3t+6FZ9D0nLB2sBCsM/UwaJIm0kzrzcLiW5ve1dlbbdoVLpjareTPDHhcCmOM28hM
P9VDHFq1Nc9909xUOk/E2vlBJAdnRwU46OxMtCT25a7IsFXNPHlmJlodem3muraN6Mf/v90tJTEI
lNRZJQrUeZqq5zw9RcI+4xUfrh3SpQjGKgbS+bIhQMRQ5A+irHtGJz6HZsgLZ9LD/tEIDFXGf1GX
WGIX0Y+GIvGRCNTPkkcHpConjTKYv5OL8rzA1QpEIl6kMTdUozRDXNFAv/5AXun44xzpYv0+PUib
4HbcGKJlOjzaw7UTvJTJXFM+gmFKLkPDMX7StN0Ue9eNYXWWzVIAYw1mPEr9rENA49IlVH8kbvSW
b2Mvs6UbZUMLVKdDPVrpqeXN7+HpxlhJ04cx/BmE3WRNnq1UEr9KpObpt/Y2Wuj3Xg6ygMAsKAZ9
VukCeoNbHxW4MIktPkh7aiaRJ/P6EtZN/4+RsAwvYtPreVPASHrjJQeThnQ3zK+cPeMs3LuXuNBJ
nJPhNw32+Ap2ix/UuTUc8n22/Vd0LLv/h6LRdZi/aMVcich7SAGhEVJiyfvpGUWqT92PbhN62k+t
s6qdti0Lu3/iFx7x7PP9cb/QVZBi+XfMPiwssUZ3SbClsQ/pBhUa4EWpjuBHtDCYTt7+5L0heFvJ
3p6ZmqOYAeEdGTGXcIetbIodZytXzVMiiAArmqEY7DOp7RHTmWkyVMbj1ZZTC5iCZ1kECJtA4aZ5
ybmWeGdi1X4WQhkfSkL9fW9SMkZ5wjynGRGR7slwFJBpal+zW/D1eFzsXEXqhUjGgJq4JkVFvfvg
x4xJXSDgokNpd6Cos6MzzzegQPzhWlgIo/ovbEaplXZKKR+Wqacebggn9VtPalK7475aeHoxNjJO
daMM9BmRHn/TWycYIZXtftP08ILN6/sG50BDWh496QxgtppRzH0Cg6x06Ww27T4LeLWUHBEsXGp+
PwljioM+d1ls+er4QGpuP+kqmoAOWJcVUNsjPvvv/al8sR3wYKZ3Tr3rf8Lgv0X7aJNaWMZ7PICc
1K6fgjN3s3hymbuOyKFZpD4BNnv6a3dT7bvKMlHJ6cLVd6Q3DWxwFTqoc5vHCbdqkAuFmY0bTd2f
xVpH/0eImpthW3WPRi5agn9/HU5Wd+8ih+VizkbwWEsh5ITp04wA8ciBq1VEXPw+4wfXYBfKSwEb
J42lKwfSOSUEo1xMTlEeZ7lYEubGjyI6EgTnV34eQWGT68gU+9/68ev15VoNp5CFPgwqta2gBqOs
UfYFOktPOURvwKUNyvC8OLF46Wfe7tC/L2ApC0w500dI68hD4G9GieMOUyv6AHsLbRgsUnHLqERA
wUIiJF+kAbPo5/wAvNi2s7YZAjyWJdmuUp3HCcTbLvr3hV7IjKlkkuixklFBr3THVAi8hmR3jcrL
UtETek1FBjnCzhBGpYCB60V69Mti3zSDW5mTZaBtK5lkBx0Rm+tGwts1BjR6NF1EtQSbr8rnIdx3
5sv1318NfC2NkAEHIcglRQmwfGDP2xm/MNh0N5UIVWL6h+dnFr9Ak3OK2ZLXKQqjMVegka/cVcVT
OJ104e8WjS1r1STcvnoIU0/J/Ty+KiUH6Hgnl61lzeaZ5IOBRSO6jyrhvdncRsVB7+DQI7abOrl8
9Mm+S47cQfDrHunlmLFlF5lAwrA0sXzKObinvNnDZjwYx/ahAPFuhkm4xFbeC2iaF55HyrMVlpu5
CTCGgURQO4a70e6iPTi7wRBL8JrB0C6H53CstnQsbJNlaA4bsTANkQKkA5bfx3FbH1qrgLsf3n2m
UGEpikER32zMQKsgatR2QX9qy591yhvwx7N8Bj6MpI7Fji5fqc/O1FSbcNDtOuUBMdc6Gcww8s4P
mgRy5A1lZIaJxCjN0SzVk7dGZgmc+5IDUSwjc9uC/22i92UBWnx9a/LGxl3//Q+9Z/2g6P2IkkKc
qsAaRHfWeOMdV8Pil93/0G3WyVJVRjNE/NPFV+fI0UbI10S32U6xkcYEA5f/xsHe6wbxoQet1aI5
IT3Ehkc6Tre6yUG5qcZgSq1/DY7mpW7o8qkLVh99fxAEhSP/vjDnDPN0qxwIot6lt6VXbDJbfciR
vMyQ6gg+RfO0XFvG7zC6sCHBBCU1cZf738z5hyZjJGjscBaTpxZd7IUfkEyR3DcKzFA5K4WlH/qX
Eq0oGP/YgsVq2k6BNenWp2QSNCWhZhhkt4xMLY+6WsEcUqfba/v4a+xkdk/JUsFFODnq9nMgdRHH
gJTSRUjyGVhKZbpphC2Zd/HnnsryRQYDUlEWm61A4OOoqZP9UNH7NR4Eu5MwDiw+8J/m7/XcH32q
izwGrHoQqtW5Ap1az9iMPysbZYR7ZRu4+UH04FG5wrNmSfa4EXbKY4e8Y4KzSL5V2+tbue5FXj6D
cYOKMjAquYPaXaLaQXXo6OQ11O4Y5f66oPUz/0cQS1qoRg1J1JiazLyp4SMM3phzAJkngnknBYKQ
6YRuoaaKqC618+xt8D/lYl3UkP992upWzDKhgRroy3Jb5JBMUbGvrxRnS9jGykiV0mrIYBlN+SaH
jlp4crNPk+frUniLxcCTXpoikr9QpO82ffBNAVmMzLGt//CbLovFwARJ6nkeU6oJ7Nff07qp3pIf
NBBiY9rJA+8Bu1r9QMfDq6qMVkPl/XsWUBjqZofucJn69PUxe57c0iOYvfNQ2KYLu0YYzJ6fwkON
RIVxk58+lbhfymfWNCrakBgTnoJpOm4LScHYThCphSHwURK8xhwdIYsPqh68+aF813a8qRQUoz5i
ykV/Zr07YTJ65DeReMwaR1D0l6gwTnU/uGIcbsPC966bEFXnmjhqyIvlNlNMQK1pQMmMj0P/aPSc
ei4Kgdd+n4HkxkTDVEe3U0nKwBK05rsUhbcNIv0olRQsuay2JDU5Rrt+Li5rSD9qoVQqR9qIsbIA
EeNBgpWWj5PKEfEfjupFBgO6RhQbbVxCRo0ZF5KTuKGj30sbShMfeMWX67vEUYjl1BR00NLOmFjr
aONZRMVDdq55HDmrtX4Lw2cbleVR71A/CcMvndmjnjelekFi2KEVcKk7bKXddaVW+4mXEhkcDoKi
iecZEsV9tM3P7XaE0zrsys1nKoyWghivMQLDs+73MELSuoV/r06v1zXhbQ+DGd04g+2kgiLNjOHQ
tR3nkzXonMuXu1wMMiRF6Od1ASP4XRcW7est5bZPPF60l6cOgwmZmUapOUKdLg+toDoqzVEJzteX
TOLgnMwAQ4+iX8SHsCe0QGp8TD3zvgdbBgofptvplUZw0k0W2+pd8nJdMk87BhzQjFQpjQbBqXAO
5ZdGaywT81quC+HAKlvcXhjinAsdhIh4OCjn4lNlApdbkq1sV+cp9tUav1+Ogz2JxJK0m6RIOZcD
Z6nYprHRyNDJm8IQwuouy186GfNEgpKzVP/hRf9BUra6vZliKZWGd0sQbTqzpHkKRitx5x2iDCg2
Lt0eI2dqd3bTLUbumpiw1p8iTKnn+dGcTWOrndPcBNkkwYdEvmgp87DRxpkTaOatKIMU6GVEYs3H
GcbIeitKXgo8voa367b3Hy7bZUHpRyyuPzUmdZZE0APjb8GZJW1T1MR8GzwF8/4mDO9x2m8ciRSp
r9zybHuY5jeNiRYP6iQOruxSotPMlh+qXY7B7bxyad42Mcih+GKTpCqsUp9kS5D2Y5RyvPdVbmkC
VhRDlBUd1FzMK8RAbZkm0RhpD37E3CEv+Y5mXusvEYgZJ0d5646gccAYXuW248he1W4hmi71YvOi
tg3GUoPoSv+iYE5F1HN5/+jXf9ithQjmOizyohgNmsz7pzbVABO4S2csDS+8ueOrFfbLpWQsvlNH
sa0FCGudwjrJz9UPZM3f0nN83pngGix/hFs/Ql2x4OAqc/z7/0ModtU6F/oy56Gsy3jy9fdPwFWz
S9HtB2Km0m127SZU+SN9aAHdx/UlmDciS5Thl3EN9SbIyng0aWVfvaMDVyn7qoinPy+msn7SlT+S
2Ae5OIA6TlR8upN6irFn5UPolS8GZuwglK5XYP3VHzlHfRXBFiKZo2HqUSqFNZTLj63XHnMn2hPQ
IBBXs5reUrfgddhyg+mrzsJCKHMoGrU0syGBUAUVzv4GvISTpSHSkm3En1NqixH4CGlBRMmdTrnu
5y9EM4clb6a0LlOIpnkDTPtGDZTqVEc6O5VPSk09qyuWQ5jDEvblqCQt9jNQpgOmEzpjHm7A7OPp
OrerYR1oLrbDnAoyKhMRqncr1fazk9wF30XEijGjyRsc+Sh+0URb46UR1p/3i+VkfMvYkMegUd93
UqWkMTiLiNN5mmBFJ4xArBHoRxbKpezLMiirWy79KOdwsqwTWj5qRk3tl44RztwMw7ZGuwJPDS9n
vb6XpkJk3BSy+u4AL4A8nuMOXOkCsjJFaSXhLolSROTOhsLzpKnD+sFoVFkHnyoxRQzJw98XgqQh
8v0mgEZEtju7ftXP1IlKz8Zt8Upb3MQOGiq24fEp2NYLOy+y2YQoSZJ4QISZZgEa18DEuWRLZ7MZ
D5WDw2oXqAvhRXlX7VbVZCypIpuoVfq3upUyNbXgQ6QypK95Ex3EkFf8vYpxqon0uyRqOjbw3yIC
EsVKFMKd6QVPG3Zzcav0nPgBTwSDaFKtmkJEJDRGdSWGziu2byROE8UuB65X7/qFKsxqmb5fDGkC
OYON2VNHyYqd+iCcKGsX75W9avALUQx4VRPp6p66naO/r6utYbyZIyocR9Pm6ES/+aPBX7aHQa5A
CiQ5F9916p32cXorEKegrG71zVhZ/CwQb68YzBLVqa6VCfJipMcrlEkYZW83vuFc14snhvFrG4L6
9WaEGOLvJ+22rV6F4um6iNV7dLFFzNs3AGvkbMgijutYfI0TFFKVZHzSxvzL1Aj3mCj6l1bOQJMY
aZFKEphE0B11ZacnD3PHe3twdGKfwnHSG8EsY9lg356ACYrUv+s2vvMqvlJaJnErHD/XvU4uK8k+
jYsSrS4F3Swz+FGTTVu+Jsnj9c3inCf2XVxOgiy2OUSoqqdOG6W5TSK3m+6vS1l3cBaaMAgxCk1a
Gj5swn+iI7yUrXlDTnSYOeXs5IXXOTauMBjRGXM9EhoOFsdgDj0lH1MUqUntMGD4mpbxHnK8JaSf
s7gaw07sR72AbpVhuko778xiRi51JjdlrjxcX0ieHTIogQHjiRpo2K4h3YJhJx2bnRT+KvPSmtKZ
AxXcTWOwoqyTtlULCPNPdGqA0NihR9+mSDbeqBhuuLmuG92WK4jLzpPISaIVqY51HBCUiZ/r6jNZ
v4UNMjgxlVmZGhTR1XkfNXtVdkxejIKzPR+aeA2pyYUAIhJdtAyhcAZtM0uPU2s3afKXNxRbm163
qh73dHvSY/Xc3SAbbZu2/l3fCHvMg/Z4rS6cU6UyzgQYVgNZ1iGuzCvZQuOGbpnSDHpjjYPnHDtQ
GawYwmZsQ4p6rb/xxcMU8cCcpwmDD4JmBG35ftXugvvgQLMq5D440rxKhrHo1UHmFibwdGIwQm7y
qg9pqFadzlV2Lwy7T5wdoiEGIhIkNdkHh97NEpGaGXegiLFMbxq3p4Uu+ofDuRDAXOrloEZtH9LD
SSkC7+nQJEwgR80DQSkH6g3+Uh/mrEqkb415mGADZqDbSZCnbpaVwWcs7aKUxjQpztJsBFGPVZvL
09zdNp9KES5+n3Hxp8IM27nG7ydobpDyzIlFV4p4RTbrz92FGOZk9gJK5BS6+fGxLjDzM0N7mOnG
IV67/pH21Ct2dS6fkLh36Ji6zxBiosH0H9vTmPOqJdlokATideF7lx/7hGMLq8d18fvMcU0EY4j0
EL+vgdzYCF/BsNhPDQdNeUKYA4rJiGJfUCFlIrp689BiNtxs5M71Y8qTwlzfoTQTXxZGeN/Voz7f
1+29z0sTrr+WF8vF3Np+2JKoyaAJbflFLsWl9NSUegz8bTGmCJR2/PaZCctLE2DQoa/zWYtTHFdR
AsGZ9KjxmOLX85ILrRhAGPzWHPoIWk37elft/Z20KR7BHIQMzV9tEdu4rEdJHfYUEwyz3/tTf5yI
5qZxxzHqVafxoo/OQIPUklLQ5ndnJ3Ck7tYwf3bzrdjL1nV1Vkm4Flujs+CACTmVMUMfSbIG19hj
AIPbf3nxNwKyX74zfGuQe1fs/iR/lY9oTrxVOJpybF5n4IGIphnNE2wDbdpncQo2xPRvGsLzwtdL
CxYrysCEiPGSQFusaLzrnolX2fEDKJu3GBGwL87yl0/GURcCGcioSCOObY6VJfKvqfX85qtueGbK
SebxLF9nMKOUmyBErp+mvaTCGpGvVERbRQR1F+8T3lieVT9loRMDHkEnlo0SYRFJPJyHMr5Bnu/v
MFBnsCLxdSFpCyxbG4bb3PQ0+ngpeHi+nrUgpqkhvWagQ5kREwb6PNb0xZl/nWw6jyb0fE939ZOM
quHA46V130sJPjhIaPwTVVFE6x/bdmAaRW2iTg4r9zCe5btT74zHAexSKkb70G7tYOejOl+5y3by
LrUGp7Ywgm0zIHvCi12uv9sWn8KchCgYkzIr8Cnhzt+g+2Hb7mn1MiVyDjze7b96vBfCmFOQpuk0
qQFqKc0ylO22k11fl1JLlKXX60i2ipggnVdMUyemwhIyDlIhZ3ICQUEdOXGJcS7NaR59T8AY6L+T
xEBm2WH+lULr6X3xLjYGUOknFsl+pQOvM2sdsxY6MdgYK6qhiLTBjTzk4KeW0HYbqI7q9K7itpsI
jZYFb79Wn6gLkYxxqAMJ5aHEMgqD6lXB41C91sFRKOfTEDxdX8dVMFmIYkyjTQK0ymrQTgdfxhR/
j0bvuoBVk9BBUEFM1UR2inEKatAVDf+PtO9Ykhtnun0iRtAC5JamWKarvZG0YUzL0HvPp78HPd+v
4kCcwo2e0KIXiqhkAolEIs05Q8861pbukXZvZgqHBba8WKo+47Qukvj8nza0ahQCAsTVMAGgK7YF
YKd+ENzV265+JYULCoy50GJ9hD5S5GvD00gHu52flQ7HKe7tTLohutN9Kl27EspZe290UZyz+bZQ
lXxaps5iDb4+6HYcNPtCLQRAXJv+YiWOM3lljqVGZSspL92Pqk2BCNM2jhrQzxzilRzOzoMgCwq5
Zf0Hcn6sgvEQyLEXJnrsJE38ft0Ot2PulTDO0mddQucpRiuRHjb9rLIZvbV+P5208+gawFHrvhX+
8vW60M3TtZLJxQWA7DclY8ZCAiTeLlvLljKBWqKt4oKBoszytOmgldW1tZ339dOcTHspqQVNh+wq
/uPqBKSOoliqRmQeC7Rd8ookrPG0HlTHGm7n+mC23xX6lGnP4MT8lGFcpHGBwTiXzTyxQ1bjHimW
nxp5KINsp2giupzt7sOVXpx70scxK/oaktQH6aNcipgAYA6hF7+gCzHGKOLsNg/IpIo6ebdbi35L
Vng2Mi2mWQ0yKdZa1ByqG9mLHARAruUZCPljx3pg84jJsTpbB1EbxabRmLIBtAzMK5t8f1uk5VEr
dcngmvJd17yZxuM8tgJHuWkwKxnc2e6CTFYaKR3cInxshxe52sntMScOVQfbWES9g5sHbSWNO9yt
qg1GFWcDGntNyRmioT5NIVH968d5e5ZzJYY7z1Kgj1E5YuGUHoiIAFE5689pbKu7zg9d61kgjbnZ
P87cShp3tnNjGg3QTw54VehH5YY5LOu22FN/PCCfdyeJ5IkWkTt1clKzSX7IG48op6JhKdplna27
rRuABRYUxC4V7ZvIErnjZwXxQtsAIvXsaZFOsvWXKWSrYpfjlWXkE/4EBXbLQBr+o8tNcTNXerS8
xmMN+mCHOQg2bTN2u2wan/GnQBBASR/Shl34Tu+IHxzll7+TO/qd9cIA3ZIQORFRZUawknzqv1VV
Esom5PbVjzL1rOVMRAnfzVBupRoXFtB+ogsoYeA2rMo29do2ZL9Qe1sLflxfRIEh8jTRwOecRyIx
XdTjpJ/zUFBlEv0+5y3mtO81KWeKxE/TkNtjJ0rpiJaKcxTdoM1DkkJCAspc+VXXDXvUWnvqRe8g
kSqcj5hqvWlJD0FleC6jY1qLmoq2nRDVDcNUTMvg0QnbMusXvcReaHcdoL+AQu91x+hNx/NYQwWr
FmU3tlfutzw+t9cuumIFIeRZMzpVsvAxmlCplbX6PCnl7rqd/Ys/vwjjgnmwG7eynEBYcpC9s4aG
pQacVHvQ/4lujs1ltGTTAsmECp4Jbp+Mtu6SqCmYLw98xcUr0mv2i784OtByMmf5DJYomsB+y+N8
OUCVFqvVoRmY7F+McvhRVbEzU4xrFvqDYBU3HexKFufEgT8/m5ikZA6W2guq0LE37XWX+qorn0RJ
nE37uAjjvbmm0SAJW9z0pXyH5myblN+s1B8l4gq0EgnibGMKm24ICpws3f+IzZ6Wk+SF/k1mI3XC
8jT0/jSItm37eblSj631qlGhJDSo9AhrGdDgNovLQ52rrqlUPsmbXdk2NzGOxSDNnjyGQr62zZbI
lXDOwStIlhq1CpXlI5gy0TmTOuOO7NSTiLJvMzhcCWJebaUlhpemMKLYRHAH2pF1F+qmQ8MvObmP
u2MZVIJzvnk3rsRx/n6hc96nKsQVtSv35wblN1EGfft5uZLBzGmlUiUjP2pSbJzuTzdt7VQAt4zc
+Yd8tzjml8mX34NHkVCRXpxT6TAeIMs5i3pL9a+0KNtd1IAwK0KWz7t+GkSHgXMnY9frBCRdg9t0
ANXr1AjUR6qFZjtlTJwm+dQFvVpMzqMYVNZCaYIhFtJZAvMXvf9P6vDt8mivDEM64PcDDSHtpKLr
CCQzlh2046tVBo3AQ7J9+CMCvahjcK5kCPXeyJk6uvmmDT6wFuwZTcBBMdiWJGLt2IwIVsI4D6Il
5TQXzEHGZYg+6rep+XV98QRWx/fd5m2fT1OCqyxKKieVAONrzIlfKLLocbCtiQ5aQFDDgOGHO7ZK
WWMKtS9hdNZdAt4HKbCva/LRv/vnxlwkcIe2LuSiqGaoAtr4Y3FA8ztm2xmpbfGBKEJBqzVqwN9g
jMDhU6PbojrA9lpePoA7wXpdFOBNwrnq1XNtFk6WfafJ+3Utt4FhrIsQ7vAGfTGHWox1HGbda6x4
3yqJo0j9sYijvaZk+6FqHa00j2M7PXe1dEum7pTqua9P8ymsi5vaELF7bPuTyydxB7zPyqGPKT5J
0R+H8ZaoP9thH6WdaIO3b7Tfcj6u25VXVuNJbxUCOaMTzA459l4NIoPaSdEZQ2zNWY6zO953ngzc
mOSbKOrbnnm6rPxH/LkSrzR5VaoD7Ev3lbsK87qTu7gaWCNSpwPnQLfvd6hg7Bcn2ifHdl/uQ2Hn
x3aMu/oGzh9E4zL2nQITw+DTgz42DomNB6SwPYRRJym1/KwojmNXnNpG9gaqPAusT2DiPI6DkrWD
OeYV2wKGPEuQxZC8+iw5GVCwCm8+qSdRA/q/XMaXbefii7DrGzXMmM5PBJTf+bfeN+8p5nXGL/Vz
vhvf8IAV1UwF3urjm1Z7nWdZqgFrGlwq2cHQd8Twry+kaB05XzVImZKAIQAPozxxjSmyzR44n4MQ
Rmr7srqsHeeS1Dm0ogrnE3nyEaO3xq4/W8hLSo70DQRDmK5S9+PJfBT1dGxXRFd2ynmpSe7lUWLX
CqvI4hWBUxocgp28Y89Mkf/ZDkAvSnL+Z2inwOw0tllmtO+sUza+lMaLich+mk4tiZ3re7ddeb4o
x+M2BEAIWiwCg2y9GSwg2mk4yT8YQbZ6h84zx/g277LHv5v0ii+gHsI1VJ/mPbmNbkRZHNFC80Mt
KtIfFmFOCTkJT7LRevSUOhQEKPWuePmPF9xH68vqVMzpAAroCAtNSnDYVXYz5ba6iIq0grPx4YdX
UkjWN3VqQiXQCzt5qqPHqfIaYbVAJIZzK5MqZYWJx7RrBc/zj072GvqZzNTKTtgXrBTpqrgFgTsU
CafSS8riWBPFu26Lwv3nHMkSKHVdJ3DI6nn4EvgM8z8+a9/UXXQST2yKlozzJl1X9rLObp+gODXp
19b6qxXyPvyLu0eUqIE/Uwfx/T9XTa6C3BhmJDsal34fnukeZ1iya3fezW7pDuf0Tjrkb9eXcdvd
X2RythDUpZHQHDI1464zjoUmpLnZXrqLBN4W0kjS4wESdGRZXRBmnINnckOeulc2vx/fIW90JiLj
2Pb+F6GccUxlTjWg0DEvnN62XnVIT4iFHfNQu8lflS3f5G56J+7TEunKmQntA6o1JcR2wbmgvV0V
bi8sBIi2jLthYpVUSr9ACMPMbh/Sh8g1f7CpT4y4+NbX5EFY49vO+l1Wk7tmSLVk+vixhQ8fM8Mn
QGXHL8rjuIv26klVPBFs+zayKvos/ncUePhqwD4HZGLlh3J25CNe6Y7V2fnZuO2Q5t4pTrJn7cWo
aTrRUXSzCDaRB0tQ28CwgFKAI4HoJKsnO7eO8iya+hPsIo9sjblXRAoFpISm7Jip+d7QSsARJlKE
8ycz7QdlDCDCqJRz2qfPYRT/msduFjxPRHI4H0L6aALIKTYraO6n8jjkT4oUCWSIlot9w+pGqYMq
LnJW6y0pZvs8Kf5x3Q9u90etLI7zGGrUlorFymvDjo2Pt075InnyAW9lFA31U/SgCJI3Io04X9Gr
kon+FAjMrSeqvJjV4bpG7FD+mRS4HCHOTZRqYpbxhN2fj6wISg7stIohpEVq/OEbahIQCjHjmDT2
2DfFTitlzb2uzL88/n9rww9mI0c4gFcPuaflrrgJ/N5n+J7aOcZAjYpNYvhKzU9hKZk9Kvk1xNC0
gj5ARQdmOpfx6rO8j/UUSajspjk0d8P+e36D2XpkzfvTZ7rl1rK4B27Rygnao1gWNL6xOs+SdDcD
N43lT6YkWs2td8NaFucZUiOyhq6ErPSXdSfdNQfNZQxGk41r5Bj9YlF8BxKX0P3M63ItmFnT6hjL
UTOjUwrbqFV3RvpERXygW65o/fu8mwD4X6qWiNOMoalskkpAW8712M56k+yumyRzCNdsg3MYYVWC
xJip0o/EVTp5X5r03qpAJFuJcqEiUZyrCDWU3SwmqhtPgNGJwHC2+IZo4FMkhXMYRlKWZUcgpRmf
LPlGDvJ9SsDEYcQC8xNtEucyTLVW47qA9SlT4imKZrcARkvo7FzfIGZLVzaIz47TYYzDQYeYuQ3s
YKy8Ioj96yI245SVvfEpcWrFdR2xxKdxFz0HqLAZ++ip2pkH/Wnx59JevMbpfkqH5Cwa+Npy72vJ
nLvQNbxJWlY00f3uoJxSPz0wEARRMLSZd1vL4VxFX2agWWw+5IT71Asf6sT7u2oOOj9L5OcFpsED
xiRqrlVRBhu0NGkXpoYno3FiTCrRvgkcu8H5iTxB0zre2qiY32DCgXWs3aUgRwZYy1E8tSY4WAbn
Kco+kVWdefYxae0ilO02LnwDPRR1//O6PYqWj3MUswp8gnmApL6+KcrJlvOz1Il6h0VCOD8xjDUq
ZTOEmLVm1/3ozjEmsSwRSbxIDOclpD4vacIKQFroV/Nsp8Wukn5cXy+RdfNjmX3bpyEgiljUx7J1
mRs+LA8MOSzza8F0jcAd8UMFQxaVyZJBn6ib7EH1k1JEHLlZB1qdVcL5hDFu0iRjZxU9/jfh44Jn
U/ak7UskRwB+yqBPY7t4LZ/JKXWjn4UvAkcTqcj5CsyfjmHDHLs2/qioI0eCLh6BSRAmfxU9SNqc
m+g3RWE/uJWqyU6ywxCLknCC00rYR6yEdPIwFsoIIcAh+jGNkiObc22biWnrcyzoUN8cHVrvGOca
lEwF9h9zDfpDc6B7KENQqPuiID+defObpNna83WTF4R+hHMRKHoWXV0iNVeZAOObAcHc2AY96u1X
GoE7r/91XZxoyzhn0SszGG06pmDxo+lAyQlfkS/v/00I5yqI0XV5wrJzSpyXdtHSR5XkDygUfbku
Z/ORuNouvqsr74jcg9oIBww55+mAMuubeaBOhamJm+QYOOGbyGtsr59ONKA2mgDf41RTaV0o6Eti
jfHHMUk9I0cqREQWtm3yv4X8UV6Ua2lSiIXZIHoYqi+V8ldr+WZZCAIygS58GbFs456xwbIZmnPc
VU5g7QIRnt+2CzJBAUsI3us8oVxppODnrYE4V2i/Bvk9V94EJsB82J9R5UUAZ9BgmAiykAnIX60v
1nvpSw4Lh8Zn4McDYEbUYrRtcopiyMiFoXeRp7XQpAKKIpUD1lJ03AE4vmudZc/woWpG9f6TolvN
Fei4VW4mK5mcV5rlsKB1hY1iQNb5Q+50duf1h/zuU9WytSTOGylBnZYj024AJ6vixl7QuRbAHlgh
uVQcIWvSZty30ozbvTJsgzZhmjH0fxPo/9Jj9s6aqPNdVDrCNOamxa/Ecac37KhVKc3/xOkYhzbv
WclY+kD3Ch31lOiAr72+e5vVeqLoKL9gwIUA4vyfF1isx/ncG7BQ+iQ74Z6hWcoekEd2/VfzoO0B
rIP2UO0INA1ApuX3nQ/+F+GY0uYxWX0EO6erW1TVq5bGIdACrf20kz0NjaIE04YwKbQoSO5n6nNr
ndlGrMTpLU30oIE4WYnvCk2JgNMWObTJd9cXd9NTrtTiTgaQX7NAlpl7mRWXoIessdqz1if2bCj+
dVHbtnPZRu5oJIWVRFIMlcrcV6sTrSeXzCIWvU13udKHOw9pnZCFBvD8jRKjEj/arfrXdTVEErgj
0A2qZeQFVixBObrUX6L49rqA7Rj+ogNflI7iuAlSJiE6VEhklT6mnm9DgE+IkfMEyvA1Z62hnRyU
WC4tvF2K45R+v66LwLz4MrNqyHmdgzHEVfJyF2rJW29Rv9fBa7dkgn0RmBdfa+7nKDINsG67S3ga
x9aRVJ/iz3V9Nou0q3Opcm5AI9WQVAydtPbY+ypyEle6DX0KnP/5TeT5mCn9cTWvDIFzAk07RS1t
IYy1vrW+5Gm+vss/Bdux1onzAcEEpH+awN5IWmH0DFxuVm+rhfRf145zAOOQx2rF1GEdR7LXOgFA
SBBsTF7hyZ8LNBV8uYV5Oh2x5j89KLUaOstxhJdwKZ8G+UfYGntJrkRKbZvdRQz3RC3MXlHzFuWC
BAjk4LN6s25TxwLfdOiUbuWMwMgNBJa+fWgvIrV/ataAXV6yOmiWmPvYfK1zwatg+9Befp+zcUlt
FIA/QKVlue+I35i3jXLuRERS/xIIXsRw1j2G6qiZc8ge931mMwNPntBEjztocaZXVpMYEl9UlBBt
F2fr/VzRUTcgtCXlQ0NjlyEA2yEuVlvgKUSSOGvPplCfGB4ORh+d2dF21i70whf1RwsM5xuGvQtM
9/Mkgk8W2QZ3/+UzlU0zxd5J9THufVkXZCw2ezoArf/7WHHX3yh3RkZGqBXONpDvWWExPSZPuTNW
do38sNPeJx6e+aKNEyjG18sANWaguoiNW0Clpf6lVIJDJTB6ntYVmPvRMrPyddF131Ii+chFR0iV
ZM4UlIJuIpEszmdkwZQZWgBdyullqd+W5Bz23iAENxNYIA+ropa0MoB/g8TPYqLdnDhdUEa2loug
krdtAijaigHmN+D4czYByM60oBoERTfjr+qgO/QURbZ6IE/KsfpL86JjcCuqNm9nmi5C+WpIZizz
VCZIxHS7Zcf4naTHbh87GpAIVYDcWz+un+ftXORKHnefWEoN5LQYSrbeoNhpZmNs+pVFAMhGvgEF
xFEPw9G80x6yW81J3ULouoQac2YTL+Ew1T2SNQxHkB28+BigaKzbyO+61adaBEGQ8H+7ys8TdEli
Di2bMFSldi+jNb1uyVMixrnfNNOVHO66qepaq0a2sEFqt6Mb+LmX7NSvQWEbt+HN5MVfWVdV/n59
Pzf9yUoq+6rVA6tD8T2r2OFIm1ug4kmDIBMq+n3uosnIUk51Dn9Ci2G2tSR6GRM8Sa4rIVo67o6x
FglD7+zgmRhbJA8Rcev8cF3E9jW9WijuRql7q2pDZgbWHvhxqk138wve1/74pakd61jC0j8Dl7q2
PM6fqOP/iVxUzNUdO/msSPv/phZfKMmqTGrMDGrNPn1SdpqboZlaLlBTsPzmGIPoRBTNi84vXzAJ
g6qLe9aaOOym3f+9HSQPr8jDdFv4IurkzVvmsnF88QTkBpqZ9RAXGqVdSr+q8DlUbkqz+G9GyGNY
ZgpS1RIb2uryryFqQHH7ZU6eBdvFYto/nkIrZTgnAVTbeChYXEPOxUHH4H7uoD3bj3+E8LXidzE7
ONfEcd5hIboUYnAAw1p9YZt170yYUYhi6mZalNpjGzWCd4TAXRDOXRC9Qy+QjM2a4hctru0qeb2+
ggJXwZdJMrVv9NqERqVS7KsqONS0x/Dq4l8XIzRyzl0kuQJFKmxU953RTvd+eh7AK/ky7z7iACcU
+PHtF/nKMjhnUWqpmuusl/PvWxFPsHfDkx4aUBaNexGt2/aZMlQDtBaKQnjOkK5owqKyELnpVuh3
5jEeG6/NvpWFwOtu79ZFDreKmjwNtaQhV5bpuPzU5rY081t1lH8Idkskh1u8Rk7SuoqgTwMYn6jU
b8ZMP8rhcktJ/mQEiZMHldvj5dzU1MnoZOvZ93EEE4wcg4V6EKEZfRRm/jx3v/XmU19yWwI5y4Te
Wpzj/lcLR6mSkzGW3lzILo3BPRdEu7CRfV0ICr595i+yuQAvMfoljALILmr0hNzq4ZdFP0dW5qrW
ZyDRiHoRpf4z+CC1LAEIHKLM8r00LLsp3mr6GRSvtRAuTZBKuj5XHYSoip9XL3M9osHhOEaNd92I
BDbEp8SKKrDquoINBcm4K2nhEoQ8NggQf12X8y8n/bJq7ENWIRvJBoYbCoUYv+biKvYCjFLgdx1K
ULCLZriZ5f9piSYxqQGCMJDj/VOYqSySNSssyYJRq9YHlMGOQUKIRhG3F+8ihvP7dVzGuGYghrZL
4pYdmABJ0JD9WKbSp+7piyguWCzQrFPLPURJ1ZlMR205ZLPA+2/fYhcRnNtKprqOe5YcWLIb2v1c
Ek2gg0gA56/GaNTGpYQAtfw5gXlcRKC+6d81VQHuG+iaNP7NE7ZDplAyAkUwK206HPUJHggMTfpn
XgcrOUzPlSnPRV412TShiJCGkjMamDpPTe3x+oHZXKyVEM6EuzrvJrWfUbKSvkUxukeLT/Tjk5UA
znipNchtl2K1YrmwdeUQ0vc6FHSVb5/6lRDObKMuGOamg5Dhg+oxu2NUDeYTS4SHroh7djuVsZLG
WbCpRFKi6NgYIAZ/PAoYtpd2+/fhD3eRHzwKa7ibPmAlkzNqTLt3TcQ0ZHSP1Q+ETP7gAMbngZGs
kX2EaRRVYH/bYdpFJv/8aWSzsLQIMhsXWE6u5i778Z7Rk6g28EaFveACU+SfPpMWBkoQQBwmv+1a
/xFN3nVbF6wh/9iJZZnkejAwkojQwzRb1Kd2bIiSnyI1uCsVxQsrVihOVHj7N4Vbtctc8wAEH0S3
S+kAXFfwLti8hlb7xDkK0gOLU5UhcSyHyE+kMHF7HU3gSZzmXq0q5amLmwkUKdVzPUuFoBQp0pfz
ILk1mEtaQ3qOJ2RQv5SLInDoIv04F4Lm+TqNDZw33TePyt7y/sM1qyE9aemGSihf5xxBuWLMFRCt
NW25q9GnIw/mDTpCBFa43aqgmZZl6CpAXniqv0hrdElWYYbmGcnx0bCzwwwAyQQTxeY367sJSszA
1YEwcsf8l34n+eOTuD/3X3zm78/gk+XtkHcDsfAZ4SseYhiWqd4Aj3RsDxgv80RK/4vPvEjjAudW
66qkD3G4NTzEPemL+bP2sZHfZdiMbe6oz2bThVI3w/XLUlvqP6/QaQrUoGuhI3lYXLqLAmSmlj1B
UcyZv5TPqsto6qNDCCDo665GuLqcF6gXsETIEiQXN8pOB6bW4hMb7Kb2/08mYrsbYKUn5wFk2o4t
g+X46Isv0bvE8h6LF4I3TYjPwNbsj6BXN0yM6lJdMT+YwFdhSR7TQQWxMnqzvps+3SVPxEUX/iPL
sRTCZqJN57ISxh39IVXUZRohrKGJPUoPNRG4a5EALnKIqzDSGx0C0na2ZzLcg1T5+botbLqvlQ5c
uBDNOQaMTYiIyvSUF6k/91VtS1X9VkX9zmrDw9hi9TTRxMn2/b0SzMUMdIknGdSxCCCtycM4w32r
jS+9WnvLKNtUpX4aSyddBr9jXFG/NXUXlONumPYP1xdg897VLU3WUGMHeD939g1gB6SxDLTcbDp1
6XOc3kiGKALc3seLDO6kK0lrKZ31gcibPFsYOABMHwZ2TZdkCJMQsNCjOAMoEsod8gLFaQUj+bh4
A7KflGFfqsunHMlq8dg3rI9bAgdWzVBs2vWvEoa63MAtv4cBwrDMq3wMEv23zeKucyvTME5mQF6/
RGeTBK8sT1fXwhzgpmte6cWdbFlrkrFm4M3h7ZjboPeAh1bs8BieUc85dvbgsH4ZMdYq+90/3Jeh
Us1CxGQafDu9YsTUbBln1DhKdqV+z6XSyQpkHwGGdn0lN61jJYlbySibu97sIWlqz7r5UraC2QqR
JtwKlgayKlEO62tMwE1Hh7oxbLM9tL3gbIn04FxkpSR5OKrQg8Y3MiYmF8ELUfT7nH+c+pnERMbv
l1n5vVeThzzNDte3Yvs6NpCLNdB5RyyeyQD9izMQUhHbkYfZY+1yFtARywN6i1xxPL45t0su0ng2
Az3UGmXUIQ3BnX4EpFAMxPrakbyOtT8A4eRLdWs46Z0o3tleSQu9xSqxoCm3U+EQhikuGtw0ABFs
MY+spyKQiU1fDjw3naq6phF+GGC0tETPZ8RxQ7OfF18J7ptIAFe/eV+uRHDXRZyOuIJqaKFMt2qR
+4NObKq8d8s5j97nHuTAqrDstrlyK5nc9QHoojSTcqaWZSfPiBVPoN5245u58xmIEUgp3FkW+Idt
o1wJ5a4PGOuc4lmDmBjsJNZueU/RIm1+Z5GUJY5IRSqy/19dJFSOkxQbh6zFUT4q6Iboz0CGWmxi
J7dkV/nJT2HSginwh68lBCQrqkJVmSeK1alC0TdYIxkbN9az1HfasYzoVHmoekuvjVmHvT0MmdZ7
wYgeA5/WaNB0iiExRrtIJzDsBT1d3lqqDCJqwk3nufo0zjkPVSHNY4lPS+P+TguURyN409tbfRTh
RGyyFBBiWQr7B/YizrTqBiCFbdmyC7w6EKe6K+4ZMMHkVK/9TXlfISGgP8auaCxtU0Gq4T2rYAMo
j/0MwjhzmjM8mkM1dPMitwPrqFvvjRC+f9uML5J4l5C3WWbmFRIAGlLuqiPZyj73OyCW9AfxaO5m
2LASxjmHPCNtCmhD9LxHKtBn31vrp9FoNiW3CfWuXxrqdqVpJYzbOj0dEiRMWOJBNwK7mLCKBenO
Vhs0TtUOfrVUxzTrwQhqpuDYMlNE8dOrRrJTCCjXREO/UdK8dkHgR3UeuiVKkHaYmSYQ86cXQ2vc
YMyOcxIe+0CzQ1TSSqu4LwziGNGwL7ryGIXLDrRrBw1ZeNLNr33TO1GWlHY3IKhdVHe0rMieZ+v7
qDYtOJFry8b0WYgKsaXYfZaAy2+yDtVYHHW52S2kPHaV/NIPhVP0b0UwvudR6sWZhBGU3Inkaa9J
it3UlT9bQCDVwWtv153utSN4VtLUHUA7hQfCrB+LZfpVNMlNEne7pqfY9jnaVdWyH8pqN6f1Hj3Q
52Iojyq4rWzg25/1nGBiYCxeQdpxpLHc2lFYWU5NzTtzHnZKpuzmoYiAtV6f5b72Cyu46dFaV/bS
Y5zWfp7PR8Sl3jSPx8pYnrqqv5ui4XZcKsPWovgF8A5HIoMKaVzoNz0tQicME98Mq6clrM9Jix6s
pPQb1dgVZgwCaYUASDAtv4SleZ/O1kGNFtfKwHFeqYZddVntTGOdYDWovpty1HD7ZN9moWb3af0y
z9pZ6mdXssibVsgvLaA4Y2Lsh6naL4v6ZqrK167Vn+qh+lo26LlppEOndae+ArpAEwff5gnIeHrx
gPyQ18XKfgkCfEGe23pL/Cota5vOxHJkublb5ORtMdDar+uhPUbT6PV9vB/N/qQMxU4mkZ/2Y2i3
iXy7TLJnBd0JdKV3COBvZaBPdfnkN21eO5oUto4yaDYw4UFf2v1s6+JbEo++HtMYkYn0s4nim8wa
nswCBt1Po00D/Ygmh195Qw5mkj8NUuKj6avfyemsuqgLP1E525uq2jpgAb8xyXgG+LWjyd1fQTC/
KBPOBCjQDzotPaWXbFVLQfs53g5lcGvp5n22DId2BEW5imwCCWwNRN+eZVS6nXQijksWR/5xG61O
M3fdpglJ8D0sbW8U+7l9LY17glGkit6Oo2VHqSAvKnDAlLtvVVTj60qBOBm+oJPOxfQK3kvcd+/X
3dTmvb5Si7vJsrTsC8tC6GL1fhjua1G9ffv3CbUASgHKGY3LIgQYxJMXxtxqLskhbQxniEW48Ns7
81sEjws/0rHB/Afi5SnFQFw03NVKBNLCMMmc3tR+dVUx4p6eBBskUIzHuUHrkw7OaCiWhuFNp2Ec
zhK8bLaznvSiGHeBpHijDWqEJxowZFlz93FInOiJofeYd9E+d7PaHjpX1BonUowz9KnAfEY2YjmV
9pm0iJeBWf0Jm0MqB3zkiooIg9OrXLokt1hRL1roX2FZwRHlufPfZHBaRAbN5oVVayTzmxI8Tdbr
9d/fPJ8rHdgqruLhaUxTqSOIh2cDoBSsJ61LHKn5ZU6i4fqPlOgfnscEF58mmwSHiFNlDGpg9EoI
Wjo3vdXPCAeeAdeL9gQC+uAUg4nhC9LDd4Fd7zTMhBi+4qVoVxA1+23ahUlBnikT7B1P/D6bpVmV
qYGHtnZa8kOsZQKz2A4FLQ3AUTKw3DCJ/M81TbWulSvUkz/qsMRZTiYuG3dBC6i8tw6DCGZx8zG6
EsdlDixK0IHXMnEAwR6C4ByGE8CxFUEhdHPdVmI4D6iXg14HKXjaSkwjAuQtGUvRwjEL+MNCLiJ4
6L9FSWqD5BDRuRjoRyIMMbTDRlYtDOlaX0Xv3S2NqCybOrIhaMf/yByvbD8vqyiaBxOpo/ahmr4N
1cv1s7UJEbQWwB0u3LBKm7BxXCQ/dvSkO4qdoUnyQG40Pzww5hQ8DQpAzElu+iaQvbWWa9nchajM
CYZ3Fsjund5TAXQDShObHDq8czGAB6BugbwtK1zLY45mtZhqqiugurNYXGEr38NHNuIVeqkjveRf
8tiWwYebPokgikRCuZMmyUbbzxQ7GM9fqwAF3iczEaTtN0/zWjHueCn1mBSpwRRDnwMb5I7c5pTe
MMY0C2/W68u45Y7XwrhDNk9KLycYKsRwIVB1wn5CY0OUBg+FFsa7YjJi77q8zcfdSiDfRjgDsHpU
2bYpwV2inGY8raSqsWdtR+XzYPgtedfHLwKh7HnKn/O1UO75qgUFJU0P22xcloLBK6ezzZt5p3jy
fhHxS20l0tbC+FuaREZVhhBWRHNiy33jxln7Win5kU7qSdM0pxri3dTTJ4GW7Ievacndd11tIupp
IHh0mOFkLl6zewbV+jF0Izh/gpPAtxbKzVj2hE2MVrECsqmmlPHwNdxBK/zrarEjdU0r9iGrc64E
XRe0FFqVC1atbmw6LnY+x3ajPkwiblCBh1Y5pxKqdTZmbOh6mSI3LJLbcGkP1/XZFqGruKhVMKTw
w69lZvxvWq5JwYMbvUqqIJG7faQvAjj70wD/FVDWwWq19W7O7qWxsFVDchpJ4Du2TeAiiLO3uusK
kiwQNEpvsXrqQAtXG6JhTZE23JXWlQCqmRnagjJPtmb5SL3skvAhnHTn+r78i9/9f6RdWXPcOK/9
RaqSREmUXrX1Yrf3JcmLapxJtO+7fv099MykFVrT/K7nIXlxVR+BBEAQBA7O4nCKtnSZHkSsK9l8
nlHcdcy98IixC4o7efMh9g3BPUgkGKdqdTt3Q8M4F6LxtYm9ogo9lo8RNcdte6OzVNyJ1VApVA3G
uqDtgh3Zp7sexbLdTsSuItIF7tDKQ7MaWwlWOg+xN0zhS2K+In0lCAm3fcFZGO600kFc1EUmUOrx
WyEde9WXG1Czlnd6vtgCddg+M35h8YU6UhnrqcLOjNFBGXh70+5MNwxRBKV4za4bvMtwAq/A97ga
epJ1kgRtKMrm2IzyAXK6lyE2CxOofJaIcwxhUibESlENLluy4mr6YtnqUD2C5UDZ07gzH8Ox/kmi
Bp5vMQa/rapyX6FFzkENqWEPtNBFa8wQP/r28xfxHgTkYBb6YFmDyF+0A9MV9SZH9jGmwyWCB9XN
tMBafs6VNGChyDpGPUVuGc838qs1AtThuDx0YOUZb1PfcovPXJaoTMHpa8nov/3QgGsMRE6RNHQ7
LT3MOtICRng7popgc7fN/BcM33KLwcjTUiYUcdxc7mgc34HAzp4o8aclP/a02+eku+ukRKC222Z/
huUCq2ycJJIz2NG4MqX9FOh2LaQvF4FwemvVppRLBCDG4qADxZZSL5dFc4+23fFZEk4VKZpCwbgC
kKHLYe40BV+SfKeamW/pIrbYf7HEMxiniaW55OrSMDB/9gzUIM6DF+z/ikelJ+mriIhPJBxb4VUM
FS1TjAIyA9qBItljQ1CYpNLqrevgB/rFFI1kFG0Yd7TRgOhBq0K8qri1WjepiZ0PIpb2TRCFEV6Z
FMwJfL9Xg4JfHe9DCAzi5iWyVLsjIcaPV0L+VrbzH5zUCog72lSQbqB0jN3aMd1HshmvTP5M/+5j
i33l62U3LZKLO+OCqJVDlcHNBdxyoT9W1Y+OiqJqAQp/DYviXILKY/U0vKG6fTCGX8amBtlL16be
ZYE2le+8fnyBbwSKt7hT4Hbz0LBsS1cmPIlkX4Z89gd1fLkMthkhgLkOjS66bKHS6HdN10YrKRbK
ctryoxyD0rJZ3GL6PkqmT9rOvwy26XRXYJyel0Os06UBmF7L3hJBL8z4oHe9LcUHRA62Ykm7cp4E
67lZ50IVlkM1VY0ikfS7jIOCV0KJFU+ye15rV35rOIHL+hKam/zAuiuLHSG2qDNu+/xc4XKGUJpB
kFSsBHU+yg6e8vSr6JYV9AS2ai9HzQfR672IFn9TT1W2xhSNXhbPUtWFBaY9lFhiNcAIL1U9BiOY
HHXt9fJObrbSo/b8Fw7n/tUiM+c5BA5rVWUEUrpPrpq3LrQZU3Oz00dHVKi2feFYYfKnQFK1/TgA
k40NY/d1VPXsW5cRBEoHTXDd2NTVFRhnGNKstHLGyr2C8mbQDoHUOW1IdnFymymmQ5LveiIKoTcN
fwXJmUcdD3Ugd5AvT04mHvHbfldk34f84fLesWX64J9XMJw5ZJESoxAEMHN4KFWMWFeJcxlBtHac
4udZOpFkAYKM8RY1qkjYU0Fy/Ewd2VoHOc/fhPNoNugDdKX2Kc3eRtTQXpbjX7RcMy2NopBM5W8Z
uEkX2swexoITa6EKj+QhRzx1gz43P71jvZqxqFlz24BNQmSqGWi84HZHz5upbSaEHqF6jLSDVVzh
7fmyWNt6dobgtqdIEirjkR7xIWpLx8Ir68BpJncUTUNin/pR0c443P5MDS0DfQROrDzlGAPah/Zi
fFVAsjGlgnB+W6d/QfE9YIuaRkYQ4c2oMpGP6MxdG4rcjwiCC90LUsx5qQKiRUlBtIAgZ1oEJxVb
+AsLxnd+6RJePLQYe0/lYDpqUt9nTjqT1kSs1ulPGKgXJ7a5lPNNWXWtaDa3SEDOpdejGURpBfSm
PjWxYqMsRnB/3UQg6DpF25KsyHxPRmuWaEovEeeq5WPbWbYivCmIEDgXSitMHjRCIOi5v8wHIirg
3zSdlQScddZtLil5hmAz0x7M8CBhaEAYumorOHw2ncAKhrNQqZ0SM2eXq3SMR29oMAt7CsuvyqSJ
ui9ESJyNZlUiaXQC0qQZV0MT/iz1n3qnCljCtkOhs0B8qTExB10PU8AEmddcW76yT9AmbseY0xr4
tMJDW7MzAnHIwHT2g0WtcDmj1RI4nYDdtxntJKi8fDaU6Dueu1jPmnWgonnS28upqzIqm1G6b7G/
ry6OoHVZCty98ajXLE6RJYdgtlALtew/4cHJGYZX8yjp8IKPF+WgHR61PvrTiGxDe1bb18s42+Z0
xuHVPSvatupY98OyC4MHqRRVaDD1+rg/ZwBO0THosguNDusVRssRjyI7o+5v0qD0Cm14xgBJb5rI
a44xmJflen9t+YjLqhzgi9jkqt/3qR6lMa9N+DrGv6A5LSYGg6+xduKrGqThwX7wCMjIFsfw9/N+
0FzrEJ1E94NtX3L+Brb4K11py9AySYrFRWlamL3R5JRNg60VgueN7T08w3AqqSoG2iJGnFuWok/o
7C27A+3n0r+8optnvaayoEUDmQzfuaBEY4BZWDo4qLQvNfWz7kav31TVXYTT5jZN7IzEu5JM1vUp
TTXMUUkOJD+FwW0/C9zV5s6sIDivgeJZrQglQMjtdZL4WlehF+0+VKjgPBSJwiXqBmlaprIBDkaU
p/GL0e9qU7Avm7u/EoVT9LbIp2YxDTBlJNeFdksswVKJfp9T4lkb5DGtsO9QZlsKJN3uTRo5l5VL
2XQTKyk4HdaiupYtFSjkkVp2sGPzQru9eWcc1Cfz8X0K4D64ee/svBHFfaJNYsqyMlNJSbJ6GICd
qdYRU1z8LOuuk1ET6ILAgAjnaqOlCiolA0yvVcdi/jOvIr8MTAw3wXBxbT5cXlHRtnF+l6RWnNQM
Tcm/4dHVbkTTe0SrxsUV0VDni9ICQJVuSIPGxva1M18uC7HZT0zPasEXZGZDavXSDJDW07+w7uVg
nz+paJYST4/dTkGvsDifoA95mI0JsFhWk/iFP70WVwaOCN3J7kNfdA3cLk1a4XG+oYujJYoS+AZ4
OR9tWTuW9kZT7l3nKbvFCZC1Aq0UdY1nUUvG9tahXFI2FB0PMPzWxYlWlQ3uUSiet9vmRUMhv9S/
Xd67yyC6LP9uVdOYxbq6UFAxlrdZ/hQtSHd8Zpw91f4RROcbevFeXOZmBEHS4C7IXzPUQcRU8MK6
nZRagXD7VBdtbwUWBKGPeCJDARnSbhi+a+0COzkKu9pFy8a5834MWsWYIJIxO9Ed9fP7EhMrNLu9
RvEsOhRswpptRVHtdvi+EpLz8nJCF0kmEDL4BuJP5bq+T8HXGjtgt66d/mDuK6RQRemd7VP4vH1s
LVaON6kLginROLoadXFNo7a1CBdhkKFYyWeuWyvxOBcfTUMSFWxV8zgAucRM96OcfEPGX3SOMWX4
EHaugDgnjyITWS4zACW90xxyzP3QDsUVuum+EHAgiBZwO321guO8vFrMhtxSbJtx6q7zB+imz2qP
HovMHl5KH5yC953oLetfnPJ52zj3oVaRjuEFkJEqOKlZBUWDdhBf2iVe6ItGMLEfu7Cg79VzKx3J
TdIpWggw+cgIGnNUaxQ36l5EbbatikgDGjqqkEx+7liOtpQy6glcYoFqtNhbMFEgRFegJhoS+C+W
dkbiVLFRqa5UAZBArOrWN8sh8ZvOlsDlmh+Io/woHDBMCBWFeduPy3hG5fSyjCKEiTNQkwMbSsN8
CiOf1q7o4bLb/5dj7YzEqWSomyNpMxxr6k76Ht7Q74ws33QD37hVD/F1eS27iYfpldlJOPCH/fQl
ITnFJPo/S8u4qUbMQ/YYywoYml3TLShO8m5xiBffJrv+KFKgfwkffsnNdx+mmNMZDQ1b4djuX9J9
eF/d4jRXbPl78QBKGYo+Eluw1ttB3hmTC1nqcTZNOcZaZ9cjmHuUPSo5HbgcqJJ0LL79D0GSYIkp
dxgWOVkoyBSYw0me+hcFQxujR8sjp/Zr6zJ+i/qR9bKHvtDtbIfPZ1m5g1Gh5rDUBpD7KrEV0jhp
e5DLU0RtSROVIwi8Ad8yFcfEMqoYoaC1oDOC3qF41emtw/wZZj3KHh/+8jqUOwClIcKUkQj7l8qB
3xvBLqsLV6AjbF0uGAXl/c2kdtrCrqBZbMc3jF9J8srElk75wUBOrt/LgrN2+3zAmxIoeQwCdkJu
p4JqqMslwbFeXJuNrXrxMXXi6+B2for9TzUQrLC4uIWgG6tFUTZ2SiketHxyOmIIAsBNI1tBcJtE
4lbSywUQcn/dBsckFHhM0e9zGzSF/ZIsKjaoNu/a+ikT9UBsRpSr7+dcP+3zrI0M/H6s3Mupp46P
nSEIezbtZQXB+XxLjypLGrFEPS2f9aFzKq13lo5cgxhUoM+b8cAKivPxeAKMYoNAucC1i1P6axrd
92Zo07CxJ5LblnEVDwKFFiwgfwlV5UBejBaQGABuGbeZ9Fp+qoviLBXfAkiHadAw3xJGKqX2AHK+
dNwlvWj+j0gQznnHYxd3vQ4UXTphZI7dGX5miCYHC9SZb+6iVq2Dbxrq1vXZ9wpcTrEp/TeL1Ngn
rGJCq50mGulQtzQ7juFxiQQWKVBnfuqjOWV9VzN1juihzh+T+aXpMvQlf7nsmre3A2MlTZ0YFiab
/i5GG81GQcAD6Zogb7XwCCz3+1kREUxsnpv6GYXb9DJTkxEDs1BRWsdoKwdl73zM57tBo15RvF2W
SITFef6xRzd6jPZ3l1AyOVYiYWxQmoFDI2vRxl1GhR33ombCzYhkJR+nDBjx0nWmyi4Ieb5r9ere
UshthHoY9MyfFMzGWRbqXxZzW8XPS8o2dq1/6EbqQbKBjSvvgvI0iOrD3gvAPpzZK5m4I0GpZnkk
M/Zs6O3R6Xxo4p1yR2xME/DqUwpSCwR4DkghC4xjaP8UMz2LNpI7M8ZiiJauwAdobQxK92pfFJoN
7ohrOoWemssCvRHtIXd+mHLUz6GEa2yuYnJLnP1sI+lek2q/KIdDVROQBICf8fImblsfcsoa8mDU
4nlJwl4pNCR2GJn1faN0dtg9SYGoJHO7Mg1VWn+j8LeCts57AxPQsJA7sJKON/1peCUPLTooMmQF
3t8oNbd9FaW0hbicb6GJARJRJRyBi3kasWNZto432dTJrpYjKvZNR3W1N/Eo0O1s2Upgzt20E97i
2hEC450ATY8RntwiXP50cKhVO1G//rajPq8u52/Q8VjWhQ6wuGqRX0mH3knTPnTMAKw+LWkFKrN9
x1sJx/ka3Sjqqk+B16B/ekG9fOKih/4OY2QhXpLaokvlpo6iRsiSNRMDovkng1gmvaTKOLDbunT6
6lnpqBN8rixkhcJZX92OJmlKeNCwyXAhGFrL7QJaCxZPJAsXuFlDZfVpCBsP08eC4Mn8LkgEfnn7
5nGWhI/Uykz6O4sZHYJd5U/78GDt/rdhpAJx+IitB5lkZCUQRx7j/Wxp3jAbO8znE4nE7OXDUbAS
ibMnKWtm2WLPe/nPGRnFwjfuotfWXbzcTZHIuOwTtxV8hcYZlFYlKIhD16S7KC4Di3zdG0e7QjdI
t5sPGFgvQBQtI2dRIMoD9VDJPH/zp7HcgPKzEr4nbx7XK6HYN6yO6zoZYgImbNxHq8TJZsluAlHQ
KxKDO7ALg9DRmBARBJbutGnoyl3kkWARBKYiSbhj2QpiqzAiKEMPEtVRLY960X6mmGC1WJwzKKol
iLEruFCHf1AJnu1zNWIrBM4RtFM/hTK7hcjTfTrsdOGszs1T4QzwofMHg5r/ukzV3uix0a0s/6df
gdfaGRxW94ExSehefBDYjkAHdO7ILUwrK7oKOpAcyhsdYzgin9wo6KR6P+XRpy7vA0+AyezxgnfQ
Oe+gRxPRpJapdiTth7a4qc3MC/LKLVJwFaryda5UXkMHP27lYz1MXisNu7DsP2XFKAoxUC6uUZmz
sMmQwdPYQPR4Bn0JShiXarZx77Avi7u9wuDNBGWIivJZzjtFal3pWqAgmGrqPaavozoPFfeN8jmf
e8bhnFLbYMRBwXDKn/Q23GNOvbc8FBj16nU7jNj4elmq7WifqpjbouFBVuOPkradpCUxVRjEfe9l
uaO/17DFqH8ANTnS9ONhcOSv0gk+32+ekYn8VJXK6gM4LeplaAx8JK4b5mwbJjjZklOTCFhimW/6
oKorEG7z+sTEmPD3F4ikqlxJb1s7aZYRBcPKoWhR3lYPoGS/vLSb/pIaIFDCCFgLhA2/e34tMA0M
hZQRrxWlHQWv1SRwyNuvHWcE/nmqS7uppDkQzJNxBCetXzC+59Au9stN/EScEilWiqmfGrVFDcbv
nR4fV/SXdO/R0OpcYxQOU6QvyLS45Av4TR7zG+kx3IMeww/8iTrU67zKxmjnR2ungl52vBJlX7fj
hZX4nObk5QTGGA2foO2aw4I5gaizO8YnFYilH022yOFtb6gF7iCMu0GHG3cAjqOstjSEZRK6H9L7
JPtMqg99Nf/8Pnf6jSqmzi4zfr+Zpfm6w2CjIx1G6rRdKXoq3nRmKyhON6uo1QYw7SCRaTwX8U4F
90ElSiQIMHg2nzKRJjnWIc7YNo4mVZ4JkmmdqiIrEGwLz+AgpyjmDHR4MPPEpkcXuK/YyGE69Zf0
Cdz/dhjZy9fLpi0SjdM8gmmlAaEwPKR/bL390St2VT9fxth2Wb+0weRclp72iqYGEMuQ7szki1y9
dEPgaWpkK4nqXMYSycOWeGXMfddro5YAK5C/aspJKtEYkAvyppsUsJT1UKB0mBrISfwOEhsmeJgs
5GbRuzWAO8LG/6pjOOURddpOZysjNMWL9sU3ZAYEAm5GZStsPkQO86SZciRVq/DBIuD0zN4iU3Z6
SXDObC7kCodzEe3YmGZkAaeZy28xGLKUlD5NoSKY1/Du2T943xUO5yr0lOYhGm6Z6xuu292wz2wU
ofufJJJYAXGOAikxeZgaxMvSDKKq8KAGmjNbT59QvzMIHzOHxSCROoBmRO0Xc9nN5b0qalzcdBIr
CC4+lkcUWZQRFqzFAK4s/xEbu8syiAA4lzDjYmFMJQDU+D4ov1bj/eXf39YsA/WIRGYUEJw7SIdR
KUDpimCbvAT97VL8LAwBI4MIgvMCJKpaXCEAoS3dSxDGh2jK9mkvogoTwbC/r5zNAmpXKRwBM1Sm
Q6vbbmp81RQs13ZwgPEs/6wXZ/GpFE9GVyCZ8New09bBnHU2AVz9EjqsI3cQHAnb+3/G4yw/lKre
rDUYiqLfRvKeaoLN2a62WgnEmfwgyV0sBQBIf2ImcmxLduFmt5anPna1I7vo9j2KIiyRTJzxByTX
0LKFNUwHHHPSaBvDz/+k1Xzfe0XbII+ZVkfqS2peVzkafEXld/9y8Pzamvcr0Erh6BSr9Zwx07k2
TqBWBee7OToWmE0UR7tmg9y6HV6nXN29LNzmjCsK8hZqoq6KqHxkYoCDz8wxchc6OHrBsUXBGoij
j9nbwUS4HvnUUTBuByTos9vfxRjOTCpbVBCxaW2rb/jglxqpq1hlUKCzam/Ux6StY6ET5LKsm9HK
CoZzTzLJurlXAKMVpSNnHjBtJUPOI/uum5MATCQT56jo0pbViN4AlJffk+Q5tH5IuqjJeDNiWAnE
eanQUpVGCSHQhBNPKb6M8csYYHJWK2LHZSvz4ShfAfGOCtM1eyIBqPXUmTUfuARzX/aDE90YkZu7
kjuJiig37XoFyfmqSU87PWwBKZW3in4ciCAK2i4zXAFwvipv2jBGZynS7abDGF77b4mbYVQPquDU
yMVjiV05emKLHp5EesH5q8To42woEMZqeADuG8nt5GOWiSjQtj3xWTqeimo00buTsZRJezR2qhMj
63QsFMdwUfg6uypkw7g8URGlQB/5XnHS9GHSytB5gvlpaA1AacNoR+rjZTMWaAY/Kk4huiXTCRs3
B7ObKs3eqkUsHdubRJBrUhHGGDwDU1wvQygZOMeMMj+YuerorXWbdqLKg+23QOsXDh9UaiSNSE0Q
kEl7/TvjCYhcPCeU2CFmU59TvTMaF1+OKZiXoo7Fl13ljnLrVBFojsdJcKRs788ZhvPmSpfozUgB
U8634bgPyGf6rVaLxrlxOkcWbVmYPGePQ/9siPrFtrX4/P1MvtVRbBkxrTBWB7lanPRgpgqV0Sbj
czn+eVmPtx/jVoJw7ju2wAOTs9I8bTeDJSg9NnuwRDiNLR7GIdQ0zoMv6PyoElawifbmn+YOD7M+
vakwgP16ATed8Jlss5p6JRrnvZWoi2a9AZyKtFeLUWjDXtm1h24nrKYWmKrOufFmzMhcLtitqrSn
2M4fKj9PbXRm7DQMaPAUByRtboQpBY5g95gafzwTz2rCOfLRAs+dJkNE1g2l+6kXuJZDT/UBk4x9
5SBA2z6Bf6Hx7A5ITEgYvwOPhCJV2XlPI3rN24KhwsTJ3epZtK4CI+ZH/GL6A4iyNCxrOj7HypVh
7S8LJNg2nuehULQun1nNpaJeR9o+Uo/qp3qfzjrINzjDrUpByPIPKeYVFadEfeomwQ1OtEqcq6hG
uVgCli6q6SRjwEw+2XKUye7ltWKadEHT+NaLuOoSFDq8GxN7tB/2rV//D6bELOUSDOciws5KScj8
qlbFTqPcpcbdEr8a6muZPGSimRvbF57V7nAeIuuDJMyYhzC+pZmtf2dXxQjPkORhyVzlODimbYB6
3HiYBJdUkeZxDmPAfa4D4zmeiNPHuPK16r4TxUHbzboWnvlAuEVkXK5+P0JoGapqXEUjhFt8+IYj
Gxuc+Zj24mKMgENuZoL7lO4Yb+OrLpoL+S++/ozOSWjMJA9AkTkiWm9ZA4KfO+aTcm+A8aHZzUJH
uO2aznCcI9RrjJaITcA1Lo6XB81DqvRmvkv+UJzOmfd4wbpsDu8X7o+K+guQv5CnQTxq+YDSrcHH
k6DHPG/2JnlMf8BVW2FOGkJ4JBuqU5DbkWSXgqvDttWf8bk4KkDbZhdFEHjJStuq30DBelnCzcSQ
iSdh01AswyQ8JZ0hSyWYV+MRzwVoEMAYMpSIGW5eIoGa7FHA7Ys6g7aMYg3I2X5ZE3MuDABGNa73
6dWQYxRE+OdlsUQgnFXETSaHcwgQSUkPYZVcS1p5Y3bt7jLMZlxlygTMbwqVDWQ1frc+WaqopEzv
JYXmsUfiOTywY7LB/DbRZM9NW1tjMV1ZBYu9YdJZ7d8L3oKd9qN0Bju7yuzwDlUELiZcCUTbXsKz
aOzvKzhjnKyum1CTSR5x63f7G/pWvWn2/GV2kxv886qTsK9os1RyLSOnHMFclWXFvFnp9R4IM9kE
dBjdgaIS1S4PbLwtUlN3ojkDIlk5dQmztKEVK7E1zcc2uSLmjSHavi1LXkvGeUrMZihng2L3lvop
p89tJagVEonAucY5y8a5bSFClYzu3MpI0lhOZkX+ZbUQwPDB4RyTvh1TOMQpSZxFdapqwhDMQKR8
WxHvarX4mHC21EJSGuiBWv65SNQOMeZtrp2FfKvSb3m6AwOuveR3iSy7tdCot6KTNTj7uJXmT7KZ
pISVzaq76M54qUFXw/omc2f+yuZiEi/DBBbdiY6y8IATQXP+ZMSouaU3AF191xobtLGMz9V08y+y
j7n0Xn1do7EPXJY+LP7t8s6KoDn3kpl1HaAjAMdcSV+CWnfyoHIwKs5HX+NNGi12UocC97mpTKzg
W1MUE2PAOZ1FuyQZND0b0Q11KKfjgEKt5vGyVJtmd4bgk1N5VivdpKaYVDi+xnFn9/PLZQDmkfgI
wVwBcCd0I9dygGL80a0NTCeLftZx4lSyFw8/LuNsu39kiRDkIdlq8lSFtBisWJcw9Mw4ZYfukKEQ
qjuCxsntHMkVPXVsKsMKjP19ZQIymjvDQClxSBtvmZI6qv6Y1l865duUYdSRLKQ82ArszBUepwlT
1dCIhMArf2q599fVo/LU0JO/qBiV8z8wfggQeUdWxrnWBAUQKY43ViFounOFznmQHjjyVbajglTS
ZmXZSkTepWkGasdbFfuXXS++tuuv5G/ly3tR/i7eFRjpYEcuilu+WyfVV/ehS58uK9C2JfzSnw/X
YBmdgYYO/Kr9Ap59kNDs/xsA57uiKq+WPKoQcyGXPRgnbRSVrW/b2lkEzkUFclum2QJbG7UBrVM7
qXqck281cjGXJdlM2K/3ijmulfpLGgalmQTKEWc2KsmdcccYOOQ7nDqsUcQEmXBwI3yHYFHGR1dy
Fo+Jv0Jt59iY4h47FKnqnpRvHUqRCil4rZPxgL4qkdFte1/QQ0Lz2Og3TsiiUtulbxEthDme4ox4
x7rD5upVsJabRzljofwbhpOqbOtwCpgHLq5Rm2Fn/nDFuN4C3LlZx/NlNJFMXCBXpv2gElza3KK9
j9ibW/0SE1GJJnNGH/fpLBHnHMfIICNKGWHJ4G9od5b3Fwnzf5WF84mjac0gFQBMExwlelSjZyt5
ubxc2z7hlyQ8u1ts1suo6tgbOTu2ytUwCApzNjVaVUA+ijsSCLI5l6DL3bhMOQw2quKdUh8r+nVM
nhf1lqgibd4UZQXF+YbazDNweQCqk/6QypdlPFxeqk3NWv0+Zy3hkIPaT0GsohpXJKzsJT1Y8ff/
hsGZSgeesDmHFWJeRWW36dWo/hnFn7knrOTgLKRJUSZaJtjyVMUdP72K8h+zqIOafecHA1lhcAay
FGmBWZCQowABTq2eMPbZrulsW5HIFEW7wtlIGteygk4pHGplhRkwx8+vmIYaV1lhvcFchCepulX2
YLzATFDNVlqMDYx1pxS1XW5LckbhLh2mnMFMY9a1on7Nup8Keeq6r59RrzMEZ40qmRc1q3BFHJWn
cN7L+ddFVLO7bfBnCM4K5dxomqSAFLPZY0A4BliD61a6C6PruvtxWZptJTtDcQaZYbi8KrHmGLlo
RxujVL1ZD0+LZO7mMBD4ye3gm2CYl4X9hxJwViNXY5ZQ1tth3FcH1VvQvDkc84PuNDvx4+lm1tFc
oXH2M4djIcUVXmBqrzjoTxPGsBC0gPW76pV6mQ3/8AU9q16AevIKFe2fWNcVOGdSiYVJYxFb17yP
3Uh6HRZXat7qUbB9TIYPPuIXDCYS/h7sdJi6UcYlZCyCY9WDhOi2Ym9qSHPq9U1e7C8LtVkhel5S
yvf399pEKpMZMSuOL/x8p+zqg7r/H1h5NuOdlWCcIcuLqRopKJjf+1L/IrtlxdeqX/r9leFdlmvz
1FuBcSadNRKR4wmblYDdSbqOUkH+mRnRpV3i7VlLFQRv+P2ComjLuMsM6hGRXxIJwVnyXGRll+pY
MbrcDGpmk66wLy/Tdp52tU7cyZoqOlkwCQovMbrdHCoflUTOoNuTB3qU3acy3CswzlmgmLNrZNZd
21o30XLd1N+nThBYbeuzplAU04FQASfT7+ZjpZqkBhnLa9g4MkDRyp7qwCG2F73ObrrZFRCnztmk
1+aiAWi2ptsgi31dMq7HvLdzQ0TIv71LKyxOm1GUqIXVxCJet33RvHI3PZAjEm24/wvfzTbNdIXF
aTaj3AymBXKV3l9tEolr3XRH9MrgMUdU47vp7FZgnIY3hKoF1SGY0VVo41TiowIynihNvoZ97rR9
8k1qdP+yzm9a1QqTU/kiH7W4pbgKdbX8QtXwqalC9zLE5mm/guAUXSpLzDxk+6VOhZ2C1S0GeSm4
gGy0xve1iJdYJBB3KgYFY46kQOvLq0h+07Q/Lkuz6etW0nAH3zL0hamy+9b/I5YUrBjfolYUVph3
CjZlnAtbQ0uhfpi0xQYrz1gcPiOODs9m6gZVeE4NKYxk9Bshn/t3oC8rP6RIcJnY3hITNI0mARM4
z4mAyorAKk28BuTKvbK80FEU32/29JnaGYHbdLwRdorKHmDb4+QP18SNbsOTeZeidP36a/aAdl53
3Pd2+Hp58TZrBta4nDLkYZ9IYwBcHUSzkt1dZxVKi0IvRtVm90LvFae+U9G5LOKc3VbCX/LyrAlt
HXe4TAM3MzE2oT9lfWZPvSk4D7fV8IzCnR5FPZdZ10ANU4LaU3rbN4cyPI5SbqfCGoHNA0TXNTSq
o/Bb5RuFyWSERa+gOWy27pLY05P7ofquDi+CDdtUxRUM+/sqeSYlpESrMmDIbXMd7pFm2usP7ZcB
bAmZVzmBJ5paKALkfHoBtgTZWgA4LPlLDtOyitG5LNSmMmAoES6dlkUJ32EpD6Wa0xoQOQiiWjD/
GLXpNKrkXYbZvm+scDgjo1mJCIP11ulgNWJMMYZTHVj9iOneRW+tP/vEwQ3+9p0OVXTfEAnJWVqW
SUSqI4AXoKQKa7Bsp8eiF8RLmwp/lpBvvszkVMEDCpov63R+IZgEHpWxm5qG3Snj/diKLvObOr+C
4+1r1IymVLFxevWVjkh8SHdVdUrQenl557bvpSsgLjozkkbrUAHEWiqyyGtvlL3kgFjDmpGlTn09
ERb2iiTjQrQ06WOVsE5ZLTyVxt1g3JfyYy0/X5ZLoBMmZ8xEq4cqzyDWNEmF3ZWdF+jDLS2FxaOb
UeBq/diHrLxGGJd0MWfohT75rFS1fc53GsHzbvWg2tLhM5194DP+x6BNtrorOPCx5WCIBpw2T86Q
YBpcONmTaOScaPWYMaxQ6jEPgpYV5FsIx9L2RyUNjhT/uLxF28H6ShbOacjDkoGXFSjGvQyHoeD5
Krhmo+fUK1F3vVDNOR/RN3USJxLWrXMLtCcd4qPkKDvte7RvcDsQeaRNz36WjH8zNttFrgYT1huA
TS404yMtRPkIwRbx7QsaJYBYmD/K4r0y/Ui0+VhpovcykSCcd5BJQistYyhj6lULNmb8zLwb07BU
kMRQcDrzXcxNVZhRMKAsdaglz1g0vyal4BTcluIMwRnNPA1SW6Op3dUoKp4i1VYtUX7g/a3rQ55j
JQZnMuEgYyAhI2+29uEf1WE6WHvzFD80qIBGsZ95MNzpmL2g4PowHSU8K+1kP3RArSzszBYJy1lV
meu1mrP1nGXwm8Sm31efIYhdbxlnTHTIJllirVx9+yanO1WOHEO6qvPDZQexfeT+2ja+4cQc6rCe
31vglt62xpc8+LMG3/+i7IdmdC9jbZ9KZyzuvI3jWlFG1sE1S2hnNb7peNsYoysl3v03HM6g9CBN
pmzE7tSL1aDdaLaJlO6DssVIKRGxJdvpCyrJlxZSbcxTzKaGZdEeE/Ay9BUU9ER1MImEll9VOQrh
qkwgoGjTmHqujo5mVsB0WwA0Irm7NEdV+t5MmIhcI7sofGXf6txYKaLOHb5y1cy4hQCM5bCoX5+q
PTkSb96L0i8i9eA8SKuHjSyZACKoIaOB2/cHfUHGYhDUe4u2jK3uavXmpZxyTcaRCHIhO17woP4z
TFO7VYoDCncX6+G/aSPnK1TV0qqGrZ9R3MnxqcMUySS4aUZhKajAKemcx8jQyW/JrHE3u67c2Slv
yJ5NEmz9/yPty5bkxnlmn0gRErXfaq+q3je7faNw22Pt+66n/5M987lkWi6e056bmZiOqBRAEARB
IDGj07pBoMnjp9gvwDj7Y7Y6p+/If/N/piO9fmdu0yC+GARLoXUywXqNAgx77DluZL8YegPL+JGy
S5ZRo5MnpuOYgKQzOdIe+eoQPtLWl4Tr7XdpgzZbgC3KEUxpyAVUwaF+PvSb+wT8Vv0hcxU3AgfI
/JAc6NWLNuj1N0psJU5uKzwiTbp4F/wM27tCOk3KY7RwOlJ1LaiIq5SD2j6EVzNqbMrKH6uvl612
15h0sJNJmqKj8I+5QbRVu861uVC+A9GdeuJX3ej+HQTjxQRkIcJ+BYRW3WTRY9NybpO70dtGBMZx
NVJN5r4E01KtpYhIVOQ8T8vK2d27fbXGBoXxWrommFFaAUW61e6NoxrganInPSy3mtUdMMfp+SM0
PltAxn1N7bpkcgFAVX7pUeKQS0Ehc1Z/94DZCMX4LEFOMkwvxNK00qdwqKxxSmwhdQbxlcvfsb+b
N1iM2zIGbZYNiqX4WWLrHuZdOrIf39AJdlqAzgaO2e26/zMe2yzSCrE60X5eZzWeE/BrLM03Obsv
5Icqe5anD8U8GzTGVxXFsoBFnOYYNCQYinsSrpSpvhY5T4D7qdANEBP06MUot3MPNWYvNaYoof7a
jiX32+A0T8iAOqGb5/b4//IMTiX4zTNtgBlPMeiFmWEYH3WOdB44fBFoubwIXU35afi8JFhG0ZqC
6FNAY/HS5r3j7T+ybT6A8SPwVGrSdviA/EDszpJObaDjgltf816j9n2iJoKPmUgoLWTWMq2jFB6F
5gWMG1I917J32SHu+nj9/PvMEi6YtDWplKqNRCi8wpuTgyX14khyBLk/zHmTO6LWW3nLm3Kwf5Bv
kJk11PVci4sCIRE94Pq75DgGCVjUrdEV0Xi+BPkziSwe7dRuvLcBZdZNzuY+LwjE1RMy2Log21Fd
3hhGFKxgO76s2j94mbNumcNgTpo2CmmSVvGxEZX32pDZ1v0CbGsFbohcq6Qq+31bnAGZcwGsOmgq
NKHSyUYTXKBRVm9aDA4e+umQPXKTLzxtMscCKdoB/HjAo93Hops7lFuQTt5LrsVbCYWckgI3wGuF
2HemZymZg8LI5iTLFqBWfQhiEzAIHYT2oTW9sUYgxKtG4a4ic1ZEVaQlck2VekzBFuzJmHcqP4x2
+yLZQm7V3L71/Rjip3xskkmvGjMdTJhNW4f+XK6BMuoYV8VjNuRtQDbTtMQyQQ0m9oJ0S6lHigBd
NIHpfluP2R26ua9Lmzdler+J67z9WNaMeCknDJmAaJMdPxFbQM1vH4Dv3peOtM8WJRdoj+PZy74+
TZVycqiiwfJozJneFKM54OY6mDcyEe2uMm8k1Thc3u4cGDaroXakwsELmKn/2uvE0sTBJ3HpXkbZ
3XLg/1PAe4sReO9H8uYiWYMrRBviCdsbA0J6tbWbTnglSDfoQ87pS9gVaAPF7LPaMNRpnkakTrLj
nF/npa9GnFfi/Qhig8FsrljK82aZII7QOJofxnYR5EiqjfbkrTe4GLv5y+wuT5nHYzTfPVfpMG48
DIJzim1ubSYx7pKhRb6m+6Ku7tJzLvz7yjv/PuOKhbCVuyXucBEYxeM8zla/REdDXe3L5sCDYTzw
vOpC09QQI0EjTI/pqp7YcqK8fQjTIJIqadhBzDm9kqQQ87hH6kLWgmbVkMJon1ZMqviIJGcY5mTu
hwHuOwSM0g5Py5r78rh+R6OZdxlmv2wAVQn/E4eKu9lA8lzkaS4Dh4Yd60HD7anyy7fxDRlky/TH
m+oxKq3QXk68x4M/GPsZmrGJsIkiEcEcjQeiAK344KSjl3mM5Vw8yRUDJbIwf8eNHnmBwe7VaiMz
YyWo0kIioYFr0ovU6brncJgwju9aLnwj41yAeVCM0xBjJZYSCtVgZBIaMaPbmoif00JGJYtqdXXJ
I0vdjQY2sjEepNNno9AqeCnF7w+9t9i0IlY6zZ+WFD1byR0t4xOOKIa947kQjqhsJkoQyZDWBMsp
xKMntIMjxv1tVSHSGiXPiBsO6fG+x/ppPWyxeSXqQyy10GxRPOJubA1qztmCPATmLjCBvhSXKmqf
8fUSPci8RjeOJ2HzSW07NOFswidOVYoap6pyhbE+9kb+dHmP7+KYMsGjE0ayyO/9dpstbsYY5RNl
OFRm+SU1BTTLHkWZG93vamuDwmjLwAWwzcMZ2romx/iVzi+oT/NRdxcPqc9bweH1TvDEYhxxN5sz
KUqIpWESbWRcjfiXMnzk3NpIRaXe6C4XKkx4rgGSkcjR0txKMIusFUrOubV/gd7gMG64yOpGVAVo
T5zTY6rN9x0atschszVU+8qF6nRJe4ybxY/K4sdl89hPn22wGT8MdthqCXPI2DvKMUPAsQbaHTko
KJ+P7PF5CszvlxF5psL436FIFl1BAtkZ1u4mnrRDpecchfKMg/G769Tp5dxTmy9Gu8lkK4xFO5Of
LwvCQ2GcLUY3tuMgYtUw98wPl+G6CxO7E1vnMsyuZz0vENt8VqoTOvx7wAzRddJH1qDfaMlNIwv2
ZL5ehto/lDdYTIJFCdsiVqgxKPflIb8rXLOw1AfhBu+6GKuu2kqQ35fX3RvvVkI4RiGz/qOcizWS
AUwv6+ILhhE/DKDey2w6+hX0u99Me7arpzhIcYeOHOmQ4xTjlblwFlRmfMrQGflUD9D03KGIEqwC
ipJdlZjxztEy/Z3fMhMbLVNlbNzKUjcYWUSA0yNTQDDspbGzaxMdK9Wh8jB/kBdr0S18CY/KvcHr
Ej1dC9QHOPmKFnU5+xKp8Vskrad47D/UX7iRjXEnSQuemveFrHQtUML13mzHgKO/fWPRNFNWNIXg
5verPGutyOHUIYGMsdWz0x9acDQ/J37ngH/aamhX+CNPhfum8ROSTUPgQ8q2mQCpk7ukMuyqcQWU
qP+dYGwSYhj61BBioIyDNXuzE9vqm3aYH0xEwrj+kcCsuWPWOcpksxClitqkpKJ5OaW+QkByNYiZ
w5Fr3wDP2mM2VhOpq1rMFOO6ABNPoCA7JrhpaCeHwQkDStoBGupDw3Mr727jd8s/AzM7bVLDmEw0
Mz17sqdiv8V3+WE84L+vJlvz19vZA8GyH4LjEz3rg7M4laNZ9dc0KG+iQ36jeakbcWOX/cyPef4s
ZkMKZTesRYbPGr3Q14PqgRJNYjTm5+oKHu5ev9Pc0lc4IfMur7SxQWW2Zopx71ObUetSXNEmdn5Y
XM1Ga7YFBrRr1TVuRa+3cWn2kgSd56IDZ8RlzNgvot18BXP8r21IsCz4is/adRk7kkfs4RrPx3ej
rd4TDwRbjmINiUVnL6Y2j2+dt4+ZyECXTEDTOLXANF7wkoXZfFWoZXUljdVHBqxt9c24qV7um1pf
sMqFsZziuTipcXdYx+zh8u66vIF/6xBs5qwsNeqa5PiB8v8IHLvh/T4TEzRpLJCKPoqU5kGujqXG
+f39nPJPi9BF9uwnYx+W9Jm4RdFE/SSD65xS+MiIN0RLcHh51z15TDAAIm2IcTwiSxAjtKRd5gR3
ZMEI76QJUwRSlRN/7oVsWwjGykYtXRY85sDfFae+eyTFLTFeEuFJzb9eXvtdT7JFYmzM7FBCo4tA
orVBxEct5jF3KluwV1+6B18B+MfCB55b3d3DG1T2sp9JadUYyIYC1bztrySUwDdHNH34KfoFza8g
IU+weCC0/kc+GDc8ukiOdtm7f9vocl2EkHlex+dlBt9UCnL+SjuMkdmgM4N3fFEdsofIVlrGPuU+
zEqxAN5Uf9P7zzGKXoZ/NPn7olyJWNPSu7yme4flFo45LCW5TXpZhXJrcbbWObTIcFrTY569XMbZ
3XdbIOZwlPt4nmKabqaUmKujY3SbYIM4C71pLpj5PJ7Z7PneLR5z6g0R0c2MPj2I5UssekP+1ag5
oSEPgj3iWlBRo58AuptOanSSl6AlvBwbXe5L5sAcYFrcVpnUA6PD+5f2kt3HzlpY6QtO7mOK1/6/
FInxJaQkUkmou9KqxFrSG0P7tnJZz/duJNulYdxIvehjGWUAkb6F/oChwNjHtITMqKzUIid+zQDH
yNkZ04uo0GnhVKoy8poMj0Ny60lJ92VUTfeyne/bhKxidpQkmQrL3zMUTSTPGY58U0bMJ4EiEbc7
kDxYfwfDmF5iTALR6G4as+dh9rX+WPBmYfEkYSwvzCCh2CKgUBev6sAxKb90Ei+VxwNh7K0v0Eui
VwAhmnQS1clSjMrpotK5rK7dVIMJjuT/LQtjcmgL+y8SS9/ZgcL3SYSCHT7SySrU/dCqFT5pxP7p
/xP2t2xKK3Wg4YF4eXfQu5ta5UUze9W6G7lkJlwaplHVVVrd1Mhh+tDhHzTloChRz1AoCA48jFJB
J7+76opvyHnkjPnyl0vIJlOmMG2GIoaMYZVaIWZ8l71sdVyyfJ4qmYMKzKdjXdPyweQHmNpA/oVG
OPQ0B5j0/EPBxWk58cZx/eHIOq8ec2RpC+JtsaGbzBMxWTq2syMGg2BqZWuBA/LYfLpspJy9INO/
bxInWrJOiaIBLlW1Y7OmdrJoxyWsP/CouDUZxnWs8iTVGM4NqbrATJ6a2B+5A4b3PfxZc4zv0Crk
f3J6Eyb3/9Y3rJ/KT4mtYbDFcJvAPHn7e/+YPAMyfiQPTbkwDbhdKbcHt0EtdOiQAwiTURCAV6jm
L3XIuJOsHDDfYIB8mmZYVTNYC51Ku36+bBC7ZSKbpWL7jnWzlRu1hFQKCG7GA33nGAOaLZ/d4dCj
yWo6fSxswr1Owvu8rrPkYCjtKyRjUfEI0WeWubwZwtHgDdTaP47PGMy+GtVaUkVa3Cwut2uNwWBF
54ijvwiEZxY8JGZL4Y2o1kw6YUN/rJ8wfNYpvfDQH5HeQoVU7pbXlLmYp8I/XFjO8jE7LJzqXs5z
DfKhCDmxnOZF9QbcVkIZc+LD2+KufRGd2IpRKtnisZtXp79/gzjDM5uvEsUyXjPAU0ZSKaBDRTSv
9nklaHSVfotMJTzyocUM/EvsxWiYzUoxKctNW72CnnmM7y9b/+7abX6fuQipRjcWSwcxCoxyL1fp
CtMVSmsIm9d4VThP57uE/eYGjDldIkQhCqE6qz93mImO+Ro+xsnRXHkfgF/MHg4gJsLYpMTR73gp
gv1tvgFn9wMuknGFoBjVYNFXOtxDDyQHZd50GPtiiZ70lU8oRR3i76snG7qMfxSVMB5sBl1sWtYy
jGS6MYYB71anGiyyk9rhfbOwOo2zmruHG3zKf3hsJKQReZ3jHns+79qrJMdEEQzMMJTEvmw0f9Dl
GYcJiPpSmhWFjumkGVflBsVud4ob34qv5NA49YuBUrfq7S8xWUtFgiKOU+hSue7eSakxRmz9NAbt
afLorK1ytuNnHjP0/vY7C8pYbCqWyzqLABWa62S4Xnjh//72O/8+Y5RrocxFTMdkaPKw2I3SExeM
IIWlRTPtkDY/Evxs7IPx1EpYiFNNx/jE6ny9tOjkVOQjmCMOl9eKZ4aMa86TUKxWWqY7F691M9qS
OVn51FuXUTibS2Y8cCuRNq5yrM28ik+ZWgaqsF4LIN+LM90X086fpeXrZch9wdChbMqiTgyWC89o
iiEfdehv1YNo8Yl+EHNeLmI3qpPOGEyQJXUyRjiowBi/gWHgpvRQjftF/2Le/3u88DJvuxZORLQv
YyqlRNixN5VQxpm5mPTF+wnkoUbjX1YZ7/cZW9C1foxqFcyLGLRx2xjNXdIXzt9BMIYA7tNZ6yiJ
WpleTapTRhyvuu/uNjpilqRX5GppBQC0mETyjdaBV3Z5mk+ZLXyhHTVrZUfcnPaurRFFMiSiKqbG
vlwbLRpcshGKU+JPRXUqwZWkTN5lze1uoQ0G4360IV3rqQJRkpqBSC0frBUnv5XGxTHvMeEyT7B1
c/cy5q7L22BSuTcXMGHCW1EcA7Mab6P2IEgoMZeecp07y4AeCL8dvhsgxvLStl5RSAQ+odEbEGvQ
cQIYHHUnHxvEaR9K6W3AGBus87rFYAY6QkC9H8Xnsv3eRzyHtx/ybkAYOxxKVWgllB06oxFLd/2y
DjfRJBNH7QakvzpR9ztFVTzSpqFXDbXpNwolCEUR7RRMSRRjAlQMQiV1zJIHcZQkwRrLpesPJC1W
txOl2pdSde0trahQJHJ52Xf7Pc3NxzOxENpo807JoSGaYx3BYzGNrlba/TE7mg+JPTjUv6XPvUdH
gkqTvejW8Ma7wnI2FXvXK1ptTOUEHyF1jrSGbjVpFkG/32VZ933ez62rMOFRLo4aBi5gncr6KUSV
TRlxAHZZQTbKVKjtbzZRM2GMfUOdQ3xFa21xSBxENEfObuHwSUH2laYjj0oo3yJLuBhV6agTGZFz
qq3B0mce+oRPlRBxnNG+1s4wjEygolFHjc6YLvMHldxzmyJ5YjCxnJEtUxa3EKNUvkmhVeOtmPDa
r3gYjENtMdK87imGGH6K18bq1G9Sx2MP2PegZ0XRj9gsPlJLSaU0uEZV5JX0z6spW1I42qnMu2Pz
pGE8aEGZNsmCFVHRqyyl8SvSWoplJAPngN1deRnvtmhOIRo4hn8VSCj1pdMpzjgIV9mKESLS/OPy
ltwtizfPGOzrRJoKa9f1iHN6Dw0fboj5n658at8o01frtl9bq3Cqu9bPn3la3F2uDTLjDbJY+I97
GtMnWjOYjcEqxdk2CW9QNT1jfjvwNkDMBkLZT4x8CF2u+UYafS09GRgQN0VWKH3o/XQDxewlpc7p
IQOoHEM/hfJezJ4nZH0Gxeqnqz5u0EA9cXwex0h0ZmutorqusYkFRL/LrYD6sNRcOfcWHgSzsQrD
jHtRAYSZCa5q5Ndrr/AagngYzJ6SzHRJVBOa01RQK0oOaJZmO3H7oP6Bk9nOUsw3+kh7xNb2meBE
biW9i3pg9prkRuLiy+0aFGoUgF7xPubOdeaJyIQpyHq3ckUdeZM/TgIGMeoSxxZ4W4pxGL1gtOFK
EYoisVrFTmPdyXVor+Uxr3L2FMuel+lzuBoCHHo11k4ilK6ESsHCUJ9lKfHGLPtAdfpmpdhu6AiV
6Y1BPeEQX0tiZavRj2j+QNsbyiwxcwqjSUC3xShPKBqtSUoU/xja51Q9rPX3lEeOul/DcsZg46x6
NomuFcDIrwa3P9CK3xDE8QbY6lGSBwZRr/DM1Bp4gdHuhWaDy/haeZZbWU2Bm6qJlc4vZpHb0vAg
SFeamFsSbzLGvnX8VCUbhqVZr2oT5SAMmxehlCxxeJUQ7M3Lq9kX9uUTjCca43LlXsyjmvL1db10
j7zRaxqNftLXCw5k8SGVjWNeG5yMLU8+xuc2dRwXPe3UzfqrrCutpfPUHpW50ve+4F0QdoMNWTcJ
eHtFerT8GgTopfgfE2cpXxFwYa7KUecROvAwGOcbTmQWCM3HKtknNazAyHXIq+fL67SfLdgIwnjb
qu/LIYkB8i93Q+7Vd9M1rXvPreaqf5BwOPq87DZPMMblprpSTCHYgp1Zk5xOKK+rKD+Imsh5Cd+/
gW5kY3xHH5ugE82RnKJTaPM7DSdX5odHOUieE3vxNEyHSh6zJxR6IiPyoVTVGfy95WYT99ZRV1Xa
O0MXyWerbWsJB3XCm8z3npT/PYz6aYjv7I8bmEHpjBYdlAg0QDl0FILJbe/CH/JVcSNYhTueItTV
RgS9NJTGAU8Vh+UkuaZuV4flSgvA62Dz+sr2t/75i5jATpDrUJIpH1qaz8dand1YE687VT9WYuwu
hYFi8oSThtzf+WdIxtt0JBvjnMCgzPRVTa/q9SFLC7tUPynD98v7ZT8xsFlWxslEjRqN/QKo1gH5
AOoOBewUDc9B2b3gmvboUhqo4jG3Jzw6z07tf4SCxNx8AON5ikEvp77BB4DO2EGt4WlpldfLQu62
ZG0xGM8jZkoGvnhgUKegXiUY7DpXTm/1Log8ffU11mzevYPjE96rdTZ2XKdmmacaIA3tlC8PaeSp
CeeF/g/n/NlMGL+ztKsY1dTvpAfwaB/zR7129daWfewND011y1vv04QEb24GTzbGD0lqroTxiB0h
hYuVF9dI89mIdThh5n4g+1O6d2+40SAGJa7FTC3T6Nfracpu04lXyfaHe+kZg4lYFgNz4EFUQQ1j
Quk+yAF8DBN3hIfIp/kcAv4NWsJf+/Hz35nk+77cSEdamAcoeXAY+rgZYDIILiKC2+DVXra7x6y0
ShTrX8bkKZTxKkUhtnAjWDY9/xIvX3JePMbVJuNLljDtO4PafHwwfN1LHmI8Lkf3hrP68g3uCoLf
+tUbCjqOvOZVnmiME9FnMckiStUq6p9j89FQ/cuq41g8YRzIrEeqVlEnRTTRUrovYd5hzvHDZRC6
bS4cfYQJXbR6QOrynXjTM9BDk/ktOORJwGvK2/eGCqZJ4cVJkXAH+TXWi+pqDCV6BYHL/5wERWYV
duRj9BetE/TVQ8v18bvq2yAyhqEoY6OZCkr4hCQ7Jdl8aEv1tJqxe1mBuxfTDQxjBbUkFJEg00pB
4YpEB2QTLB2sjeY/l2H27XyDw1iDHBlzm0vAGb3qRf8supKVfNFeo+vI1/3Szb9qXuym14Js8SJN
noSMiZRSGIkxRTbF8lNVYe6cJt8l0nq/pAnvNre7pzZSMqeLtK5N2NNFW8Rg1o4hj8uBZxTMKRK1
ar2IlCQa1fnWYMpfyxT1/8TkuT0ODptEENN8lCPKLjiCBbiYDomZo32ZF2LQKPC3zXvWFps7EBuz
1kXahUVDDJwknvAQgqaUeL0f3fI6z3bjQ0XRTV00ddNgnzgWXQ1B8ATVhfJ0b0bycVoyG51RrqR0
d8hEO5cNft8SznBMBNxnEpFa6jDWvLazbjgNRsiJePcN+wzB+KQ1EpQpHAAhkJfMdItetObSn0Me
M8C+5gwio4RAMojIGF2SKCHIwlHyoZidnfSKFTaBbHqh1llTx3sa33Xoyk8w9soE1r2xaQmeCugr
kRoYh8lTvPL4oSq1DQwbxHSdOhY6YOT2OpWe6un+8vLv3zs3AMz6y+MczwmB0jDsASz4V0nQXRsH
cOkdtdwufPSUe9TvLcF6N3vlM8/a9zfwWY2MbWRa3yRaAfmQm+jG11a8LoUfl0Xct/AzBP37JhrT
SJWIukAlbF5E8yjEweXf54lA/775fTx9LTUqQuGDksESZeKlRTAOvGqP3ZvqZp2Yc0lIhmLNVaDk
6UNWvHbLsZg/16pqhSvG7PA8Hk8m5iwaOrnOpxnLoqJWwYZNoNmpPNXu4Mg2QmbUj4Of2b2sR56E
zJmEZ4hyFGmxq1rHzpSMlhQbzkyiK0E2rHIAtbbOo9ribWLWY0TTYIAxBL52fh6kyBaQGROQkqus
svanULd77lPSflX+eSHZq4+u5bWpYfIIqiWrlyTI7sld7WKImydBs7HL0+p+68gGj/EgeRrOghlj
KbMfwm18V3/PndhRbyjjb/Ikuc0teuYwc4pXD7B/gd3gMo4lzsCUOxnAnT3hdnZKZ0apub0a3gi+
bZAQ0eLhDjWqGU4d+7Ilcaz3vbd7syMTCVNQ+hDQsnmIKBFNeR0rnPcEjld55+jYYJRKlnZKiueL
cAidKl08s6k4G2I/37lRIZVzg1Fn09B0IkxluRduVwfkVIHh9Ef5AU0j6DhPXeGV11+8f1b/dJbs
ZUjJMfVAaXDZkgnqu4sgE2W7xGsaakA/sEaghdPAs4S2JnYMVRQuuKco0N9sqqobDuX3tF4SGwNx
Nesy0m5YsEFi/IpYYepKKcAa1jaYFn+qFqdFXdksYt52zXPT+/UjGzTGpeTjMOsmLSGgr+GyR2do
ald4ycXAsIk7g2DXZZ7B2PC3nApByelM31rKbFFJr9bGCCo84FmtOFqmRI4SGR4vq3N3c20wGX+i
S3E8oI2aZvp/oD1/RIl3WXz7CIaKpwoRTYgmOwBmSRthmGiZqxp9LcvP7XK7kLfLEH9YqDMGc6Au
WlSbmC1HAx9as97ZK4YBkANYZUCvIXiX0faVdgZjztOaYHp5QcvHa3I3Lg8xCSpeDwAPgjHzrqma
tqcFz3hHtRAsWI10s4CU+bIgu/5BPQvCmHcqxi3pqSDFsFpZA+aJ5QrENRg3+ukyEEcclhN1bsP/
apA76altXXH8lBicioFdF36WRWUsWRnWSVQSyGJWr6p4P/MCw/3d+VNXKnMCLgbOoJTW1ZOxu1kV
HH5afDCH7kctxauFt9Y7o9Y5dy2eWbOcmyhfNJVMACgdu5ffgSsS3cnSQ4H2j/ILb47v/iG/USET
W0dRVBQCHeLRO6JdJTaYqk/6Q91ahhVaBp6iIzScgK2GY4W8laPGszkYC6MttVUGrIzRy9KMCbt5
zknAcwxdZdyDIiqDodP+BGnV3KUULGGMr+tltMDd7n7E1A2VDoJHN8t7xLiRJp8Sox6pErWis5TZ
b3KUnKFj+TLK/k0PdLX/g2HWqkjMZlnQV+tEX1fH9LL7Bo14n1TEnoLfgUpGtnMXpP9OBVId4W7l
xEv7+/mMziyZvCxN10c4qkw86yk3S3gceB5w/6A/QzBL1sZzirwolkyoxJOaVcGcY/BjpRzyLDqW
qcgxQp5EjE8fGwPpSHpzXtX4MCzKrbH2dhJK/uV12zVETTLpfD9M3GWTTyYx1rqKMN2qGerGGnPp
a5/rz5m02H08cjziPhYa40H3IokoyPp1X5UKjuN4AVYLCv1qgK3frcRfspZj8fuXEtrM/i8Q692H
dO4HUQPQ8j6KR0XJP33xNpzqm3m92pTSNqPV0haP7HC/U26DzDh9oe6SqBmATEl858fc0e4yN/YQ
DLbu4uBue5OiSrp6AwHRK+8uxlEveyBIhh4OZg1sZRwsrb4bhNiu1AfuYNL9VwBM7SIinmTotOZf
17EvDa2MqwFTpwe7+No81Ae0Vnjzm+Lo8Jf2bOANkff0sOuTN5iMe6lkDT38dT85+nA0k08x7wVl
d7ttfp9xILOqJ2tsdJgLPmiOln9KdVxkmx+XN9uuC9mA0BXcuGJBM5CobKG4ODWsZXiBZ7ZSUIg3
TaBkz5exeAIx/qMUKjDN9lBYkRKrKe7CFHSpIOm7jEKoQf+WvNZNCaTvsiar73/fiJRIhV5H1Ba6
IyaGWSXaNXKvxCgxH1Ru4Ct5lI603EI4dG/ZbX2d2/L3y19AncalD2DCIFySQ1kbZ8yMB6+cDkpK
3RJXC7TmwlVaITWrBJfx9vV6Fpgx/lpKF4SoEHgSms/DGvkqapKIUB8uw+zau6GJxNBBGwXG4F9N
Za3kDP8X9jgvj1141Ih7+fd3xTBMkDbCHuk2/vX3DT0ayTQXOJ31ZxL+k603SfuRq5xJwGWjy5jl
zjbddYrQFUkKiHR+lMDVIHg6r15x1+VtIJhbiWx0iiEIObzCaDp1WLgy0ogL2j15yf/9vNoGiTm7
wq7piFpBGOMLakpvaFMSxhYH5Ut3oNnKD4WgtHlM0+mQera7b6yquM7KFFatfC2aW2Jy4s/9QH4D
wLiiepUjUVIBoEdoykUJuGxpIJbtwTfgtHZpS6+X7e0PCjxLxBi0jtfHsY0wv10IVo+4coAeohWl
EnGgBZiM5/IqTfbTWxsJGdsQ9aoqFDOenPJbfUXs2JbfBBtdVVJhFVeahZI3L8UUGF6z1/7puMFl
LAXUmnpfZRnKzI5RsNzPHlVv7IypLdQYcZ1igJzFY3zf8RYIqDRNUTSii4rGyFqlnaZ1MY5+sV7t
dBKspuMxKPIgGLGGcZVJFMMhZQu4AYfcxeg1jk/a2c1bKdhWD7wK1EToIYUkrMFQX8lx5shVZBkz
58zYcX6/ADFRWlvKerskkKXRC1voTmL6pSEPHIPfIR/6BYQ5mHJQlxCVQBrig8fLL3ALAksCHTvk
X0birAxblFHP4iBOdGXirvP7Ib5Z9ZIDsaswSGOg9BTlvDL9hM0pXzdLKw9DidBSRZp9cpUVo2Q1
57IcPBD69w0IqFXUQcOYAkevDZJZySJJb004JHYoJysnbtk1tY1AjPtL1HotBhkCiU1mVYpkqcVp
zoM4yThA+0LJyGiC9B8RM6M5tE6NjVTCCnK5uB+zNbLSWrZ0VeAoj7pPJgySwErzE4dRXpv2YBUC
HROY1V6Ewg7JTSXe3Rhj/JfyMIoril4zlhA4pDDteH1Ius9G8fQRQzjLwhwVYlzPubEAA3QV1lK8
xYhgY1Ah/h0K4zMNZYxKE0TSzlSeNP1KXoOOV/u1d+j9siqM04ynzpAKE2ZG7meHUnO2b801LSg3
TJDqLsHIi1P2zU0zVfSeY4IQ25HXVCAFUAQMbpTqp4l4Zf/QTu5lve2FDhDqJwbrpvuiVZJhRcTd
gbqYprar5zYYbdOvvPyfD9D1/ALGuOoyNvJekhY0g+P9Xo0z5B1L1Q7j9lnUslu1VW+jfnrqCXd8
C0eTOvnVG3Vt1xK9BDChdK6Lq9jyqbDBUPSUYyqO4oWf+K+a+5v4rFnmbjGVYlwoOTS7hrlNyLEm
X9f0OitfjZ4T/1G387u7OCMxbslA12ahmyPmSozFlax118k6eJfthKdA+veNO5/LTomyGgrMw/jQ
6qtd5NE3KZU4kuwliX+xEMYjKR0ZwfYCpQlBDRa6EsFl7hV2r1vvVFZu72cx8o7crn6eChkvFZEJ
t04C3KKib1SHUea4Qe5GYzyUKXV6odONhjyL6qFI4ma0hhzDH8xj75vOB/i4f1Ek46zyJlwqMq5Q
ZI4ht+0jRplaKq8lgmMV7JtihPeMqU5gFUNzJwmfx/zYRynHs++uDBFlzIEjRDbZRjktj0Mj04BR
E8x6lH6UXN7Z3djujMC2yQl6t4TrClX9O2U1u2+D+CZFD8kHCphAgSkbRAGVCJHZ5qqoMRscgtin
jS7aKdLqaHJdxn8+sFM3IMwOCpViSTHlbHLwau7l5mDJY+pLqHC7DLPr3TYwzIbJx0nGiDPATEP1
FqapPy7mXS6ZgV7pVt10///tkr+ojtk9/VBm+dzgKCynU9sHjfBljg6XJaI/8ZsXJZi2KyoglNPY
yDtv+qYnHTaoOpqWtnZ2nOaOpB+VLA4y4W2Q3i7j7WvwjMd4bdUwFlGrgDcr38FMpqePWXQiiVvJ
HMH2Xc9GMsZ56ympZwUDEPHyNhh4d0sfRyvEJGElQTkPLs7+ZcGohV1SJGOByhRNc51QRXZG0It9
UKlPoio5crJ4l5H2fcNZhYwRSnmNfs8CgqXTqVNvWh5DP08SxupAkkfABAVJ1v8j7ct23NaZbp9I
gChR060Gy3bbPXdnuBE6vRPN86ynP4v5D2KFUcwPnQ1k3zSg5SKLVRyq1mo+D+R+aEObSE/qJBgw
kRlcrI6rgia5BJgoeCs1t6o+EhIo/oP+GOvs5HYitRXnIYpNYIZa+UtnnKdwwCsUEczGZjZYwXAO
PekljpwUR9d+PpDmXMdfQ9W7PuFb9zFgD7yYwrkyduBUDXtgxJCKyWx1l3sRHq2r3J6cBERJDsqs
P0IC9Rso59B9C4UPk+L2neXSMnWN4nYMBItUNHicKy+T1DZGhTlK1B+d8pJln8JSALHpZqux47w5
NLSxlH9edicHOXpfklfB5Gwm0hUA58c6mpO1uYYN8zHwtX1w6HfF7f9ySSIYLL4uMmhCpcM+FzcY
bew02UMeVs44iBofNlf/xRz+NSTS40wKTUz7PC62Qe8MkH8N+lMieq3ajs8rIO50YlakMWICoNYr
39IbphZgvSWv6L70kmMjquIXDR4XDcLQmPIywyxJw007P8zWXV8L3oYFnsYXPEqaQeIph0GmHHpR
VB3CuNkLnI0Nyh9ZhhqmoaMKAtdYXLQpdSlSjRI7Av3Mmszqc/JpwvpXvRQyZqLS+r9M0QWNiztT
OXYEHPRsiioFUo/gS412sW+di8UD48VORHm5PUkXPC7kYF9gxjk0JNxamW+UUgfFi/KYUtGOdHui
LjBc1NH1rki7AmaZ3amdjqoqOs+JZomLOallkFxL4WytN8Q2psk3POsMzjHWo74TUaxs6T0iUl/s
4SJQUE3V0s2wB7RiT0kIxrmxObV4SlKMT7I6P5Govxuq4K0IPnSpekG2WGxcHZCjxjKMxmCxb6pc
Ob2VKC42iOgCkv3+K07/h44ZUcwY7Du4GCRq4UkqagLk7NTU3fuUU6cOmoeBFHuzX3bXV5vAHXkt
s6UocIOXAncMwW4mTbauvSez6Ezxl+z+a/p4Ru5YHZdE6gDTuVnvD7goREma5BmtjQYT7UdjD18l
IS/Pdpi/gHKBJK7qDudkgE5y6jT0TZb8MOptAqaN64O49by+9k6LCyKtkkh9lmNRK353YlUWY2Mv
n8t9Dy6+3jcPuQZB8jm2x0Plh/ey2wmJrEVxzOLiShTPqQa1MvYTNNUxdmSv/zcdFwekW0cI0wg2
tkI4Lr5Y0EfIppb5jcOUDDI3OIQ+VCd3TAGtFASbzYnE7paAIE8HLx+3+A0UfEh5gl1BpkZ2BQHG
GbtcawaT5qfrE7m5Gi5AfEUStCzLrtTwDDAbpp00N4Z0T6aH6xhbL56oaf5lzR8Vp40xDZQCZPpM
dsSdXOoUbuhBZ/IpP2ivKMq4E71TCzG5jUgyQc6yazGCVufQ2WYt8LmP7q4DyLHurbO8KxG0Raii
0eT2I3K+tEXPru4N0PQtbr7cR9Hh+mAyN/sjbK7GklvifYbKXdpgLHOjrPymCWa8rFi5p2WoCZXR
W+A0pVQJaFq23wtWqNxytxILMiTMsA5ifMNd7UiGDUmNyJV3BQr8JdVV76/buR1AV5Dc8u4KZal6
CRM4Ongmb3A+UvcgNfOGCtSe1S0EPMVXp5s5aYXJrXFT6ZayDmEm9ZuDuk/9cfe/tKuLYLidxEiS
1JjxPOCW2Ak1Q3E3LuoubVUnqquznumepZm4Owl8wZBu7mBW5nFRRZX0qUhN+A5ohzW0yddQVAJ/
lm7T3tFBsV6NgjSxuSe7APIacHCbAs2pLLoEKEXBJZ7eiooLt+OyRg00DKFBGBWjv+9WxjCeSGyw
A5TfLkgDy95y6vf8EDrqSyiMK9sW/ULjj2tdXYZBtmDqUvpFLf5TxtfrcyT6PvespIZpEhEV1rTd
oxwe2vzr9e9vR6jL7+fCYrOMnZmw8q2qvNOt16h5BQPQv0FwQXDKyuT/KhbjuUGVaZeGj1VURg7E
jD8gYoTEcrGGC4ZVEcZtmmA2wkS303Ef4FJDTQW5WDRkXOxD3QyKD9gJMFK/Z5U75JHdix5kNzEM
1FOh/lhF+w2HEed629Qyqp7Swpfyz1H5vYjfPzAtpqbjrR/lHeCb/32dxHmjLJqEQrFIT+x2ORYq
gsAo6sNgoeuP9LRC4fxX0kyrsjI8LDduA9aXI3ISVGTncwjipfCr5JBmN3mdY3774NXWCppzbdAG
Ta3RAJqYb70U2tHydRD59ua+bIXB+XZizemiQfzcLY3W6ckB5NkuXZ50SK5fn63tjLtC4lxbNzU5
DnJYYzx1X/6PfGbZK4md/KhQ2tf5op4WkWWcB6rVqJuNBfcYMvNsDKNTjtASHKDNnevP123bdHaQ
RcqGZaEZj6+/ZH5YqXGFk7ryLOeFO0SHAlX3/wbC5dhlxDQ1KYp2pq62jcHJhgTVxv9oCZd7gtaq
tFIDyJBID2GheVZrvWemtP8XW1SZW7pBU2sRleELQYr29+eqiJCxv/8bBrdwEzVa2k7G/Fvt1L2q
Qdg9zNhSSnZi9IkmmBzmvH9ECVzfU9UyFEvnq0ilTI5K8OZgGS0PVH8swo+koNX3ub2jOTRGkxN8
f+iIXaje1GagZhTMyuaKWYFwm0ULXTC6ESFmSwOhu6XrWlfp8ns9Dks3iNHM9IEJWsFxDm0EaQrZ
F9iU96mnE0ijW91zXMrfrsNs76dWOJxPm2E5zBHDab0CPeseU6VIfuh28qjgxATy5+t4m+eZCxxf
tJNLcVGC6oXdrx5zqdvlllfWs9PXz8kg2PsIvM7gXDyjVqxEzCsaHJWK4J62guwn8Ai+NGcZ5MDK
LHjEoLV2UXbOMLz0+l2Rv10fs+3kYGkgykGhvImnsN9zOZGaAV6AxRpA2QCXEaAkS+3oGzkSh57o
TeHr3nXE7aG7ALK/r64ErVqbegmUoO5MzslyDkWyRZspYWUQ+/vq+7K6zLi7Zc5d+kb0bMROkT9e
N0EEwcWEOquKKuiQupfyy1AelOKuMwRnVhEEFxF0o6VB12CUGrM/EV1+w3WRTUoRWcE2DFrVNEuR
dTSncYM1mZKZZox92zj0dWhLKTY7wg4aEYryO0ofFl3Qa2h4l4P4aYjqnaqV34ZBeM/Nfi2fC1AP
YWoEXR8U7X6/45RZmKZ9HmLbJqd3wWIcw6Td6ZLphy260ww9PMaNchqNH5NuvhFLpDG7ZSYB5RTq
P6gComD295XndVkLSuIWwhdJZe7DoTk0TXtO4ty77n1bYW4Nw3lfFssm6WMUyfTKvNdV2auzcmca
lp3nmSdL8e463GYUJ7hxA/M7+8dXgEhJksyGHiEU7RgbQ7QrvsUSHpaRcneFX4pq6rbiwxqOjw9G
OsdDArgwOxbmc209XLdnc5ZW5nCzhOcIY5A0fB8lVE4XqDuSotslEVWpiszgZskI6rYvdPhikb4E
0nuLC+zrdmxG7vVAcSEiGGpN6wwgpK/NoffDo+T0O+3IyGhwUf6h5/41HLdpIDg7T0GAcUPD/9NA
J2yB40+a9fm6VaLZ4ZawkVXdpBVAUZUf05ygne9TGoieHLZaWMnKFr5Cr67yVIZmCHKQv7znj1g7
7FLXepwgDErvi9f+pPmTR7x0l51F9/ECx+C7kbUgtbqqA7ZZ3uf01hLd6jLH+iMIXvzb5IItVDOj
0spiHM4z00ZBw2SFjj7cp5qov0DkgCa3dcBFgxZPDIn65HO6X/aMlyg9aEdGTCRWitg2TNcsNPNZ
qBbkFm5fV2aJkjpskknk0Ak96SBglj2z8q+74F8C3gWIW7p6WaXhosGuKomi//Imqo9xL70mdNFe
IgNEBnotE8dMc/TiRcmBaAjzPcn7c2xpiXf9x4iM5hZ5OU59pmcwulNOs7qTG6gULHZCBduNTadU
ZHDbo3BA13kuvkVK1ECdWbTKC5/UtdOXseAgtfkKTVYY3F4DRd+tHE/AkOewuZcDs7AbSLg5KPF4
i4x4OCpQbvHaCr0jeRwXpx6SZR84Z61/Arc2mryOOmlEho6VYLAriJQ5fTA8Kk1/Uqfi9frUicaU
Wx6yBqqKVAWYMvXLIa/i2FPGpRac5ba9dTWs7Gesdh3xokhjKEE2LDrMP1gJdexLL70b7aFsLGSY
2wzPKzBuDY7zQIdqhk2ZMYHPv3HbQvaMSCTiKoLhVmDeSaGUZswdceOylHiABglqC4e5PkMsmfwR
KhWV6oahGhSlCL8PXUQzawlLLPThZwMj9Fr/J0rhzTW8guEyZ6h3Em1Z5gwyOu1Io45nax4tO10I
iBPq5CNdP2SFx+VQIi+4th2BZ5g4Xu0HCAJk4/P1odt27l9Dx2fQZiGZAQUObLXTr6qa21b44zrA
TymDK5PD58lysOpcSeAD6l1x0PAkX90Ur4w7EQ/ygjUkMoYLC/2I90GEehjT+2Nx0mdBmfZ2przM
CJ8pY7lB4G4YwBOklXIIp7Inay21x/fJK3cgbxfkMJFF7O+roCBZMmqbBwxeVGoHaCw5td4IjNpe
oyCfg0QSYQrSv0MkjdTGZYgLS22+ldSD0h4jRfBcsr1wLhBcGOhkvYpbBRCSfsjI7dC3dlp8jQMB
jMgSLgxkqdFXPcUlcts+Zo1nJMdW9F4qsoQLAY1FqlrtAQEmmq+D3ngpjvVVPp2gEfIhZ74MGrf6
k1qtk0EClNF9HosvgfqhHPrr+3yZhzx0dMw1PGwH5X+Ltesn9Poh1RjP19e/YFL4Qg8DwlYLqTD3
WY+TbfBKJJCLihqr2LD/GWMutnALH1lTq4IatljB/EB6FdqexR36ZlO7yFKbEOjH0GJ33bDtpXnB
5LYFWZLmTR1hfgbF6JxAqqJ9iTp3gReIho8LAF2FcrSMvVnMxW05eXH1YInI2QQ+rXEBALcPLUlq
QPRtBdFuJ5pLR05O0sdi2WXAuCjQtpNaDiaeLCTyfYHuWFe9XZ+R7S2UytoA8BZGjJ/hexUtzSlN
qZzBDcajjqJZdpBZ/Hmn4hgjLqwTonFTQyUy490WDjAf0/hnlYHuGg+QGmbHJsn9UHJTVcMARyh4
Svg8Gs1hb86sDXzuvkXtIxXVz2+6wer73Bqac7xc9THcwFBO03BLYmL39V4Tsq9tevQKh1s3MUjI
B9TUsHPzbE/Z81B8j/LX654gwuCmxgzCeIlV3LoObX2oA/muUug9aeunf4PhVs7S1Xk+463CNazg
rtHIXV03Xm7Fgki9Gd1WI8YtHA1Vo9pgwhpTU/0+U9xpqm/yeXaDyDwnefQVLMrP1y3boiVju4Ff
3sblUmJOdZlAs+gnJyhjJJm9+hUvP6ikaRrI6wXw8goULLYoSoimjg3Gag2HEIVKmgXAtX5TT7Ld
grM+MUUMISIULrkagzaRrgKKOShO0k1uHQcORfHa9WEUwPBl0xor3ZkZTQSFryvgX66yY90KvHCz
rnE1V3zZtNTiFbBnbwydGzxEBxBesgZcJyvd8nPvguPXiSBlJgkOXSLbuHhRanJTx8xDtFSC0Ke0
1yEQrpfLvzk/XzRd5IaSJ2yNRbnstdOz2mf2mHxrqpfcfBnop+sTxgLDHxuJi9tbXOBoYoieGAxt
mJvTMFiHIW4EGX2zCXw9XWxgVx5uJRkaclkeNHo7bm3FgzJrZ4+j/T6Ad69/kvcFk7a7E1Wibp/E
VsZxcQQvxZ2csCKLzh09CT0eqIipPPU4+MGjiOVn2zsMhRBdRfcYv+2T89As+5lhgT5urF/0qYGy
o2gZbx/I1AsM54T6EC2lxKotzLP1ziqwFyiA9jvzPQSF5/+Q80VmcckrqaRxyQnwRtTU2uiDwCgu
n/RD5SVvEBZyhxdx4t/eaKC90VQ1EzXTJucwht6nXceq2ucjW9vZTv+inicn2is3oSvar2+75wqN
85IAt5TNWAFN8aPBHgZ0KTC5vP5L/bk9zW7mBbedkwqZgTZHdgXLJZzY7Kuk7QAbkGO4HEsUuWvB
4/XVvXlPxCpM8KiHkjd+dafFLMcyI0azjLl2cv0pyMx9VkCFzBoMJ7KmG7mBAu8YCmLYZlRZ4XIT
SGqQ/5sz3pnlijqK2nmdImp729wjrCC4WdPQjKNHEl7LpXSwVekuMxewnvtz/lZITzr0G66PJPvc
H3FSJxBSR7O/IfMiXuNsKX0Q4zqb0MRmZ4Z2dKziu9WZgizDpv0aELcdMOeeSujNQeNomDup+oWC
G6OMfOh+BJpAiHbTA1c2cXuCIGkhYc2gJvJdWfy0fC5EytwCCL7gkuig+k9CDFuQHpLkOYx9nQoK
TjZ97WKFyt3OT1UfNt0CiDk9SuYuyg7XZ377+ybom1CopaK4+vfsNY2DXCYmzljp+Nhad9n0fP37
m0NkggAWBIZo6ufrWMw0MAO5r5le1kkKv9TNWU8FQ7QdUFcYzMZVBi4MrZq6pmKE9w1kfsh+QNbI
D4tXPBRCiczNrgWyQuNWvxxUNM0YWudCN+u2/Fo6lhM8MR062Y4eQnGfoGgMuWDQh7mihh3GsJ1t
qGUhKcbnzC0d5Z5JniY30QPdi4pFN9u/1mZyAVw2aiuJWpjJLuFZzugfEzf1cy8EmXHlzbv20INT
DsXM/0n/S+8XS71/RIrVMHORYp66PBgHZrQ3e6qb7KrODs+VV58aGyyRL1QWxMDN0LQC5OJFkZhV
S0YYTAv93JfhJxBrf2stJXFqUzlK1fR+fWVsP7xdAHkml7qAGBHJYKF8hFrOsdnPO9BD29jmeNeR
Ntf4Cohb4+2cLJrZwbJo8JX4JhRp4om+z+3awmSxlk6GIdAjuaVGeugi+eG6CYLJocxbVkscV37F
WGjMG6bejnovtk5Knzi5OtnxFAiS1PY2dDVgXECxiLUYbcEG7OfpK9uVzjzajKSUiYFChN4SXNpv
5t8VIBdTqqyCNREAzUlzsiZ/7YdZdcIouR106en6UIpmi4smQzfVqWqx2UqPfWRAsU5UgSBC4EJH
SdQM79VAgCyE32uDFw+6ILlvD5iG6icFtcU6XyDXhSVpGgkQYXim1U6qdVRj+hHYFK8P1l9yywWI
8+0FSiBRYbZMdhQKiUDZ5T6adk6hM/4Xu5EglW0JWxOcCH7Zxfl5s+C2hLbMz73ZSe6pA72/h/zI
1E7PSue2u84jjnyqIWFU2CSxtZ8qvyIOnu0JvPwKzv/LPF30gjRI2tPoFRZUymPz5frAbi/oCwTn
8foMus1MwriW+WQTHCwzTfdMs30sDfoS0F4AJ/IXzumTNumXKAJckI87ytrqn4YgdLToIySV6wnk
fL9KDWyCDDaBff99HPvPSSKfgoo414dP6JdcelxAXZah/RV7niN6lb1lb55Y6V+Io1zoijrwRP7A
pUaZQqlhpPAHmZxV41lZ3q9bwyb7z1xvGhqkfWXc9nPfB+OT1tZZgUFjnVcDTgb5V0tEXCIA4cvQ
wSSkzoSBBPPs68sbxF8KVLSoj9dt+Uvy+GUMX4PeoAVTycwcg+VXh/iG7ItvoR+fcEIASVsu20Sw
gxfZxUUoGspBPyiwqyOl5uSVVfhLHX6ymk50ShQhccEpsiLNmMYS4jTQ1sPRMMlvKRGSWItQuOBD
JklVkwgo0y7w6XdcVnhgU9ylTuepDioPz9H3j/CXEPMyZewnrXYXVtnWhlRiCJUWm/kS0nq5008f
Cg2WgrOQQihOQlxoUKcwDtUAhg1l649j96a24W5ZFMFeYjOyrmC4yGBWUU5CtpcIaFd80cJBdZZe
0Q5WTmqnzLXQDUbrA30XZIXJLWBpUQItmxH1pqx165re5abo1URgFr9bNhN9oPUEiMU6a+nLOD5M
8oMcveVZLcj5IiRuuzzPkpJmM+YpbaqdZln3Vh7ta6LZSor26aKuZQHgdjC/DB/llrCSyIs0l7CN
9d5HTutPe8MbsNnEpedB1FuwmQpXYNwqLsalGxS2xciCcz2c82myteE89/9dj4ObOWMFwy3jsK/I
TJlNYTbZkDjft2ot8PTNSLGC4JYtmHOCIUnh6RIEOOQlc4eiBNO9SK1SBMPtHYYhVpIlgCU6pGPt
sCXHQIPUWdEKzjgiHC4+6HQORgwbNubtKdZvaXDMJsH+UgTBxYbaHExtZodqq6NeK+X7po29oh/8
f5v7P8IBCZSSwBLVso7gkLmxelHJ6Hat+GXy+XoXGplFUMnAgDbku/HOCsXjl3ZHDwFu71kvW+HJ
LqNzy3xZwJXBRumP7coKmgsQcmcukTQDeslOZQRFaf3QQOBsojf6+HVORfFo+8ZphceFB71U9KyD
kpoLftT4Ntyre8kZnHlnnDV/8Rpn3ovelrb9RAPtK9KiDB2Q3xNiVDaTpNU9DgAatQvlZQi8pMoE
YU8Ewq2r0YjNsI+whc2UV1WCwFiGQLS/7ol/Ca0XS7hFZVZp3Mbjz30ye2xhfTLmKT1Jfr4z7jVX
gLYd9C5o3PoqyhQ6EgWOGfOxOWg3wWHWnOTTcGRC44VfJw7N7Q81LlgXTG6xlQnJemLCQkqjM5Xo
KYHA2HW7BGbxZehS1IHqmMAsoiNmSJ1cHaVi0gVnGhEKt6w0lKiQph7YkfApl96zULQBU7YX7q+h
+uks631eklshWp7Z9OR2tzN9xtgVpnb4/XmE8+1iL3rq9r1LnMKju8ZvT+g1eSq85GG0R/sD0qmE
XCbu50Fi9WuyWc6WCpERfNSxTYfnOMbjzo9/mzk25iuMIF8SozJwcqN9taN1vrNyS7DEBMv4ZznD
CiJsFWT2DM5hkue8/yJPN5IkOOKIPIOLFJmkFiAZYPMWhRAKPPbzRw6gq6ngooShd1RCudTgGtNT
hFoz7fOcCbI7W4Z/Jo2L73GhwQrNNCxNQCyVpt4sA24RtTKYvCKY3krFQolZUr1aiQohMysSXReI
5oiLEaOFMK+wKNhXs91FXwiqLiRR7bko1vLMOXNhyFLDssaww3IibuubeFaC5FG0l2/Kzq7c6869
fdS2LLRsELACQevrd+82pdFsEZbY5RxjHDP2iYvX0rPlE2TFcZ8LCpKZm/05hRc4bjHVUW6ZVTzi
ZIUCHKUgR/QIHJee2loiYhDf9vgLFJeAJyhi5mMPy9rwM8WBJxSsqJ9zcc0Wbkm1cafPg4S5atzA
Hz6DC8tNIpt8mj5BWyWzWekKCA09+TT4sWs+zrkgpWy/fqzmjltyoaTGKEnDD0Cx06nplNto+DxT
2Rst85ZYaK6f5VuNLKfBKrzrbsO+fM10biWaOe2DycQ05mFyJxvSae7056JbTl1uOmH9sTB/mUpu
7eUlHl01A3BZGTo1enJM7XtMBDZtL/BfIHzfh9YH4SCzlVBNT6nlFcXNImpgFLgkX7C6REUrhQog
RuupHR460ff/Ej4uNvDb3DjoZVDXDm5h2RX8MfRyMAvHh8lT3Mj70J3mxf/43o90jNM4YiGftqcu
BUeJf93LRDPCBYuwMfO2IxiuuL7Nh73W7Nr0+d8g2E9YZd62pIlFKCCmZq+jkz43E7sUFcX+5aB1
mRYuUiSVAq1GimkhxJ4dpiVUO/VLfjbdn8XY5/IAbVkf1Pyu4YpOWqJB5IJENxgKJSYsVEf9qW0s
b4pHXyW9e30gRcHI5EJC1wyaXiXAYVzg6NlGF5DqQ15x/6Fy2JXXccGgUtRK6xYMptZAoy8p9uky
vNSjKFNtv95fcPhK1UGtx4QQeDdKImLsXMsfjWIvOCPjgsTpjsNR85O9aTf78TM6ndzKF50gt1+y
Vr+A281nppmodMKQZifltnOrg7YPvflL6VQ3+hfN690mRFsyOqB2xbneq8/Bo0ie9S/n5l+ey/MA
0wqdHFU4IV8jzR2MHfb63pzY+pPhE9/C5dr4SRRVhJjcloRClWMOZZhde9NuclsUFJZ+6nV7/U7y
zU+ZI0IULBG+CC6QFwtvMwBc5PtWvbVQZqML7tkEkZ9nAoaUTUPHDBBSGft0bPcSUXeCFcjG5UpS
5ql+B2J1ljQDo3F7b3JZIWbpaLd4rNuBb0JcxSMaNi6yzJPUJ5YGPE0mtx2dbgIlBI2yPNuZmfnx
MLsgf7oxImxm5cbPpPQ8y/8VY3Yym/k0tKK6OFEEsrgIpKqjiSsz/J7gvEDIGLLuN4ZvgshDVMnL
PnRtoLkINDZjMC1sMhP1v1F9ILmH7m5D/Zy2qMUWXDcKUjpED3/PUFO7zBMpAUYfAj/fZ7vART2v
a/zofPGcXt+eQ0/qdzCSV01bLACT4q+tustIiX4ULxJdKV33HPDa/A7T0mZuwxxRJdIqP6fTPrYC
9Awv3vUVIYLhAglUXHGPM8AadfyEapea/FB0wasN2fIFFM5SCwSu0Iik3IgtekY7HUxTYIpA5TrG
i9F8Y6/S2pof7altPLL1R/c47liQ9RMcAUTo3EBGgWqqqQJ0nHRQmOwv+riTuxs6fFoWv64mAdzW
gK6N5QY0nHooHmc4A8/jWzbMdhi6aiC6YtoKlQqjECCgAkJ5N7e69KBeFnZwc+NUezDb7qkTallt
2/ELgr+Mi2qQp40K7Ohi6Smc6EsZQwHRqj8SkVem/Gw/WO0up1zODBpgepa7HjrN0FR38Sh11G1W
NB7vRHenIrM4b1CDPJCWBGYp0XxIKopNM3jEDXN/fVltBtq1WZwbxBbuWWiOGQq68IB6m90sqwer
UHapLnsFaY9jo521wjzqwyi4P9js7FljM+9ZDekQaNNoVbCx9UZPx91j5IZ+cOjsxRlPqKV0zNuP
iN6tIdmwryAjw1igJAnIQX8nJHNUWtotujWvj6rA7X82IaxQlCww5zLGoFbjhNexwWtD4SMpmxg+
ca0t4TK2Mo+hvhSwpD8umaMfK1TldTeL336mn3FZsRepqIgckoWvlU0GrdvCTBGA5+TQj2dtfKGF
yBnZb75mExcuzGhBc0P0c5u+7OJH5hIDOLubGyYOo+8qqKFXDx/jjFoNJX9Rl8qhCekHDGVn7BXt
NssCO4pE6h+bnSdrFC67WHOShF0JlORgxHb7qnjh0cKztgnh9e4Hosg+8ixXdPRhQ/bnkFqI5Wiw
oYQnD+lwrVRTmjHUGC9l3X454vpxrx2ue/y2d1xgOO+gYYsH7ggw6ryT6Nk0D10sCBciCM45ylyV
MqUGBJ6bQTube6VyG6efr9uxtWlS5F928BdHioZSpSBEtZI+vOja7Tx8KvIneRY6A5vsK9PC3x6B
lt7qywSUbi3LJXb+leRQ9etdRkrfUfe6UQIf4Lm2mnJBJWgDsDxf8D8jwe2wnp/GoIudkQYPVodK
aD2wIEjTk0UQCwXTxl8sZUkokyUE+Ch/CfUdahudGqfO6xaKQLhMgpaAmUoRpm0ObpvkTmn2IX27
DiHyDPYT1vGvUROkX9iRVecufRmG96w/GYNgHW0eEdYOyH7GCqZraLBE6U/HIDsVOtUsJ2oPdJcc
A0cUHETDxuUQvRj60GqxpIjU+1LY7CWl8wO1E8X17Xx4WVVcdMgqPVKGFDjUHz2mU61+C9zOzvAq
4qDA+2vgTYKCaJFlXLDIZ2PWwYGMe4eI7q0K9Ez9vCdLJXDu7YT1yzD+Ximk3f8fQDpPTml5TQP9
1MxTpp0iKkLevHhceQbfBz2Z+tguLP7VkYNzOauFxhMFpMzcWbXxZEocVu0qodp1PDGpF5H+91+2
ihdjuS0p0RKDljkWmRXmuyAq3c7E9eekvTe95eD+eEc0ySuiypmifwwifJt0Ohgp6OEB3WaHMrkt
FF/RBKc/gcfwF0dd2ur51GB45/xYSJ/r2GuH/66HEMEy4C+OipwOZkcSzOCQ2xH9Gqn+dQCRDVzw
kKRRMxsFNvTGTV881qEvZd+uQ4g8ngsZWqKr6CZlXli9a9Vd3+YO9Hxz6H3nor6J7R0TVNFkqC0b
4E5n5q5iYVrrtQ7qFiTj+NC/LhYUcUBJdQx2PfXi+/593OHm0qt8UYPQ5jCucLlhbKp0NqMQBUZ0
+Rrkj6T6rze/XB9GEQQ3jKNOA3BnsxJv/fPQPtUQ+I57QV2WCIOLujl6nAylBoZJq2NRLOwQ7gfL
R5iClNVocaFWUmopLDXA6Cjpofea6B19c9Vcvs9XtmVlVIaTjO9Hy5jdtEsoe1rXinhqN9P7CoXb
nUsE7OIGK+Zu6OBJmnosW+tVoSo6/EWrdDuQrrC4QKqlKDwMwf6NSpeit2dLdsylPy1oNA6DyMu7
yFOV6nau5pNkzN//yfE0dqxcramxNoZQjoBdNQ8Z9mGacixH0bWPwPM0NqUrkMAoZimSEK6boLPl
6q3KfpBEtOfbnjHU5IHbDbdLfL1Qo5izojQsmi4H1UrsoY6daDjJsUjTaduaCxBnTVFMGW2VGIVY
QXmvN4qrlvpoUyLikRPhsL+vRq3VtaAhYBiF1Eru6GPloGrULZL36w6wvcMkF3O46DZaI54vKGBG
B5dZLrFTqNTU0DWD+urTh86FKzAuzrVlMaEDkk1SmWi3pZwfUov2R6VcRNenm4mJWLqhyTK1FP5E
VTSFLJkEiUltySerGva9rvqTXr8lhnxvNsS9PowiOG4Nl+qQQ3wHLq4UiS2FN3LxhrJo2wg/tSKh
ku0AeLGMW7Lm2ISBZmAMy+xA+u9yJurqEwFwDh6XeZBkGYauzNrzMvePaUx314dr27cvNnC+bUR5
2qdsA7f0oz3N7cFQCjsYG/86jGhWON+Ow5kqPd7m3KmNXJreD31kD8Fo1/NjnQueAUUmsd+yWq7j
GEZhEyKSFslXcwRV4lsZCiD+slYvw8al8KGE/Dtl1yoG7ECBJi75/OrGmuzyUO7CO5HoBUvVf9xK
oMiZ8fZDm5mntUmgJzW3A5Iguywie8vTfIoLCdEb7eYsrWC4tVODmzGPWMG4NLa6hRYSqfP7oYr8
YWy1T3qidotbpuGYCk5rmzOm6BrVLfTJyj9ZwVYzRlJFAxs4yv3z8U0H89uofS8kUe7bHsMLCDdl
XYQmbI01i+rmbck6Kwu7zY9RBc4AJXIG1TdArXPd60V2cTuwYpLDJa4BKaEL1kQbZzajCF/Avb3J
r6RcRo+/JZUsQ1KzFihmcqwO1i7ZWQ6tD4avemIXEaJx+zFDncA6x1ozqD97OOv6+qED7XF2HG2R
IMdm+FsZxrljhGKxUGMd4GOd2P+PtOvYkRzGoV9kQJYth6vtyp3j9FyMic45++v3qbE75VF7S0DP
qQ8NFE2KpCiJfE+rEoxcSrKfVBshhet+OCtlDttNR+uIwLqJQ5eDVXAq0UkGwbXazLhcKSGf+3EH
rDe+Ug24iUM33vrHZpfsmtyN3NmdNxluCXyXnHxX2Sp3tURZ7uAfk8ifABCZ/Tq1zcyQwpzq8BgV
jzQBcWp+F9d3eYeUL4PBly2ekPHrMsClXARdVeWW2C3WTnYyWC/XqQ0wf5saOiin/k70gVLOqpYh
K5Kj7RjuvNcP2UHbTHtZL8J6XjwLElIHunN6DUOKSB3xsK0m3Fo11vyQjcnXxp4OWT/sL+cNbpuP
K3WWJ+SNsDByPyqRhyfdcjLtvrc6L84e40lWm60mKIAvg/CGAE1JPHTkcdlWXQwLBridII5F6HDI
7VIPnKmeIu+yVuubpgaMVN0ydVV9bwZbpHlgLEbDoKEjYfwx4Vmx4Ddkb7pDttRT3mSNXas2XAgT
kkdhBBS98ngWK/ze9aMveqk7RlI4Nup3iV6rrr4QJSQRps3tlNVolgPzESAj24N6StC5lVzreDAd
X/wTlT7rrMbyQqSQSZqkAR4Bb+6I1OnVaMenWteOlZJve9q5EYn3ZkM+kz4WIrkvLVaP1Swti2ZC
HV+WgMd8neMDbjKcEmh+ZN6WviQGVqFA6UKekEA0qrGgBLQOANw5yzl9jrfFMfYsj22U69nV3OK2
SvDwKAO8Xe82WQgW0oqhJUEH1DRebLWH/KC7w67Y0QOALQ7lSwD4pNy1DyCIepARRcpcVkgzgWpH
4D+HYJo82tq3goUb6u8GGkhWcj3qz3EopJdsaKqO9HCeOGpemyzaNU19NFAIXY4LiRgRdUwv+3QA
wh3vLE4cM8/dMAjdspc9uEuiTxMKEpvMHYl5O7ahHkwDzfKyWp+H74dsrAO3j1i6aeuWYC7TmLuW
khkCrtOn4aZyfc92o4P5W3sHsZD536rZzuLEpwu1jyajZhAXj5pnzACZSGOvmEZJNl4XAwxLw6Kq
aTHBy33aUZrxxsImaN0iKL2OVO5YtRJfW10d/SxG8OlcifoURCx4wk/BkFQZu7m1N5f9TCZCWJ+I
loT6BkTUeeGUyaM6Hj4jwMRticlnr8TCibZK1/k8LsMWd/d98Csz1N2/iRCSXR5qaVUmCMkKsOiT
F+r90G8w/kElnY6rlQyo5cDDZtg6mrP+TuK+0ZLJaghKagsAqVbSeKpPHIapOKYEX6lR3n9Cr4U8
vnaLTaPs5qTrKoobVTqdotzYF1kgMd2qIy9E8P8vRMR9E6Ek05BmyHXvn3IgRZWfSgELGcLyDHVM
o3BQcdy/rXtnPCBSHPpzPoJf8aifBhTsl80m00kITuBHhDRuYLaGvmlj7JTh/SgjkF7v8looJYSm
P8Zqhrk0vs/xF+1425pOfYo93nhfHJibbO3czWTpjZvqQzZlgM8BV7oGxl2hLhsLPFK2CparnGsn
m3d6OmPA8MSCSXL4lgkSXD3Wg5wOAQTNLHb05GD4huvrV6ST8cau5p+FRqKP93kwJgSCukTfp010
XcRUUgytizB1k5icX4AKKW7E8GWpTwjben4s24dykGS41XEAitba/woQ9+pENfsmNVHcNRt1G5zy
bep75b7dcH5v3632QeLKCnT+zR8d4SxS2LcnDR0V9oB9Lu8N9gJOg9Gt0IvllcBHd9AngI7HcY6c
rsS+1JTZ78sRJrGoJrjhpEZjrs9QWMlRN/RakDzHtPkM5tHSrIIPGrnBKmZCRwuDicQGQWoROpkU
eWFVGYPYxADNBWCphHQBCEw/LTJE8sTGQ4eTqlOb9Ptlg62mJDBdmZahWThtC6rMcz8Qs8QmOJr7
GbyaHYYNHv5NhBBIqmGUffA+WM+I24PfN82ml9pnkg1j/Ry6UEXYMRS/1WjQQJU2QH8ratJHDo0a
ae646W/kI0brq3O2nLB5aE3Pyo4Ph2FCw8kM35msp08YztQNJHOsjipChuFqxaRpCAkkPuqjl6gv
cSIzGg/HD+G6kCGEK5BxRkb4bLt/zV/7sx27NhxOcYJHUUk24hvPJVFCbOZU8RXrveHevgPVpavt
dTP0CPsRjS/EjDaXjbe6PAvFBMe2B1pGM6+AqLHV8qNFny///vpBdiFAcGvQSau9n2F10sN4hdmu
r4j//LuvORFGTOKHYovB5Zsod2jmjJpzWTiP/EumFFwdqC9pQgzeQVsxR/V3JbqDovytrZ518+2y
KJkdBTcP4jBPGG+j7duDyU5qISnCVvfzhRmFJBfEhaWFDL8f9DOg1FND96jahqBMuDaY9nJZGW6X
j3aziPUO2onNHf9fFJUNAMjzml/pBEXgWMMBBySXdZl7Wcp6JjLPYoSg0vy0JTgl8223+EY2yab/
nnGiEw77EhfSq431JTqLEwKLRErZTwbEJfQYsEc/kSTw/+PqZwFCLLWDOucq12dwC7AK89m46Ho+
8G7xDpdGXvRz3IFjwjPC7WVLrjvHWbAQY9GY1ImqcUMqPV5afFdT862udduUyNrtZK4hhBToMiMc
aHBUs83nMDdcgJUw6aO5TAjXd+F/WjalfcGgTx080PIbyyOP+Z8aZVl4nxBRaZxrgzpBSKQHrtqE
TovZKR0DuJfXRqaLcM4YokgtwG8CMUN84HsIvwz6WcQyKlOZD/CCc2GzuM0oY9wH2GgCNLj0zOw0
sV999hmgNXq2m9j4ZLZ5aBq8fmDRVYfrT0PZGsPLZaNJQlV88TVsUPj0fCY4wVhuc2vakt+XGIsJ
qcBX52H2Z/z+FIxeF5JNm9f7uJ03MSYFL6uy3i4I8nfcnIAjDfgnfy8MKP8U4O6g1ma3gEzIwY6G
Ae/wMdG9/h0KNvhZO80jGmQl6XV181vIFRyP0bJHczPk1gaOsQxcwYCTc+ckeJ3m8bruLYmjy+QJ
DqhWdZToBmw6zFGBOZmcRl/bKT+kZrgtCtNM73I7MW3ZBejqUp7VfH8mW/h9X9AZEyZQM27tbT/c
8Pd5YA46LJH4zGogLwQJu9VEw1y1SghSp8fCh99jZF4G47Dq9xYmPdE2bFpUhMop6s4wGh/FUmVl
RyVN74DWuZH4I9+FPmzuCxnCZpHnnQGuL8iID/NV6FbXvqc0zo8Zs0zUoa/tIPHD9QU668Ttulig
tumsnHFEEj87Neldj8Ykg3ixjGZmfXnOYvhnLMRkWj9POh/NnqavbfIEomAnlt62y4QIsWxTGqsT
gHy9sHoqxqcBlzhUxjggs5cQt36XaIDDQ37N51zDxK05OcRvftdk2rDCkgwk8B/76AyWZuu6hROm
OFvcszD3+wRObc/gibbbjTVtU0wLmH3r6PNd/6muWessT0i8eawNLJ544p3bZyNrv6haKEu460F0
liGUYXiU1pKZQAatyK8mjrZ5OX0jPlpqSpJHaLxq9qQnzzZBq0302BjzbTGbIFMbH5lZSj5G9i1C
sIGgIiFNBvuaeeVZRhQ5fhTJruDW7zIXVhVCjGVNTi0fGjeb+opiOtzyrCt2wx9gfad1yd78WUgU
W/fSs5GFcOvqFtckJsItCXHarv3uZ0bCyekGo3TA1C1D15TZUQg8VuVG2XTQMAq/mKRw8FYl2b7W
m2EWRuShskggea8CcTnCUmH27YGTLqan9IY6KNilXDHraeRsPGGrHMHng3c1hLjVfieJ4vjZvV8+
Xs7z/HM/RDYQ4zSiM4bmU0EGaIY1hhoKW0mMN9vpu+rfWXi/mW7q6Bhbsh621fU5SxN34bpTSZTa
CvBi7AnML22HIQhTlw2Grfe8LMQIe/DQKeCy90P+Km4dtb35kMLFlWO9kyEArYfUQpKQqPoBfRyl
DUnkns/Vq/vQGwMHXO08qJRj+2x7xrNM6qpfLIQKmcskQ4xmL6xZ6F9PyoNiv9rJ98tusX7oXsgQ
MpIS+opBashoNuFdf0i3LMNVjHnND92YLqYPl+VxN7vghu92XkRVGI0Tyj7YMRsU8F3XbeLGdtDe
xrSzDio4qh2za61T1GW1k4+NjC5IZlEhTalZWqusjnCTodzNw09S3GayG65VDCW6sKiQm+gYaIk2
waIclgoFlctHZ/k7eb7vAYqW77ODuZkxUN3vhr2xMXZSjI716OMkKzq1Odfk36mrjs0m1vUYl0/M
f9WM7rYbZaeJdUOeRQjZUe+ssOkiDIAGZew0KBiVyI2K42VnWRdigdoOL2Sq+WGyqjVjxcRV7jt/
pTn6m5DoXmDIGBLWzXUWIzhFZoxEjwa/8+z8OmnuB9l1zP+JsbMAYT18HcyziQkB+s466rjBxQ37
DbmtDukmBV6Ld9lq689XeNP+n9mEtVHyYFCsAsnXeG699ImjWYVbehdcpQ7dTodkK+uUlioobC6+
mSRpYENBFByH3JtPlLmtA9LvTb3De+Mkq3DWHEMjVAXWjGkS9d0CiyziJ2Qcex0hNmu58VVl0XMx
q8GtNZFhc9mYMkn8/wtJWWjkNbHggixD38longKkqAidNZfFrN4KLDUSfLAzZzopCTQCR/GEvugr
Bj48TNuzTVs75v24QSedGx+Hkwxvbc35l4IF34zN1gSgBRSMpnva7XomacheS/gYjMRrqsbQMmRx
+QsDJkzX8zxEotCS/C4J2IbqxQ4UnCecnLa+xo6dlj0PeSYRu75uZ7HCuo0+HnfrHE2qSXIYtAr4
YKcseLu8aOumO8sQ1ozUbV8yG2k2ALc5FOk/MRm5NJ2wNOgZznUaYxolLG9jv3KU2W00yTyxTAch
V2isVUEhitENJODbhFV3eNnc/JuZhORQRi0YX/lYfZ5emeHtXH67/Pur+W5hJ7FHLI2qpgE9Ly9h
pt/+rsGWa7z1btQj3WVeCESCz5x2lhKFujO1x1ppVEiMDILsljixfWMCWrN7uqwaX2GxWlrKEarO
3EDP5zvyQYcX8zlJ3IJekd7t0LXRhpKIkXiC2AwVtJbqxxp08ol9MLTqXms+08izVId/wiIXDGOX
Dg13aF09dslNmj02MkhdmRZC3FM0iqs63heRq98Ce1fL5hLX84pNVKJR3cC12d8qhGitLIcCzehD
gUak4a6pvwyp5BJmXYc/MsQbdV2nOTVM9KEr1XWqHUpZB9/q0VZDg8R/lRCv0yc1jGJFgYBqg/4w
wDYmx/I0gMfyc9CpS1GCBwc9nh5sG8FfFC96ssvbb40h6eLjafZjkJy1EU5JdhkYecWH1EeaeWV9
bduj2xYvtvrlcjCutkIvdRHctyDGnJYV1t5InGYzfikP/FogPyVuGTqc3APXK1+syInBX9JIYIVk
Sgp+nSm6TXyCJRvma9va573tFpFnSiEtZb4n7Gl+FgTEAPijV7P2pDTWY49jmsSOfM0vLZiwr1EA
cjBDgU8EL92GbZud+QBgARA4oFpMXfPpsjhJxDJhhwvqalJKzqyV2AGGATZZbrm1DJldZjYhLWSj
0YDNEmnHt7vD1GinXpGV9RIPMIRH+JqxaKg0uPmstyfNbO8Vn92XVDnZidG4l222et2hgddPN6ht
MbRE/53mCMaGfZWitOEdcPoGJC+qE2zoHb9faXynBm507oLJ8rLY1e1uIVVYqgJ3ObbZ83NrOKCd
nPgvUQji2LE5qLVxbeX2Z4JqIU9YtWgeCQneR+a7yG3oNoWHqOEhMO8v67WecM+CxKHEKLJoHAZQ
TNlbOwrex/JUXfF2IdC6yZaO1x4fomshS6hNiFL4JAohS5/4zQMGb/z96JbfAld+LbbqkwtZQnbX
CK7stZ5HcgkqDIyiqGDOwXhIJ0kZ647BQHfB2cjxGva3OwZzynyVoTYxksYhGnOqeRvW34cSwD6S
LL+aLtSzKK7yokYZzTKMZwvmG2ieOKXeNl7HstHVJzvbSNxiNRGqgB21UEuAVEbYuaamyVjZYJyN
s2WrQNHyf3KMbT7M3JxUSX23vlZnYcLulRgG0C5aPjsXg64aTblp5u8txXeGKnu4rNhqNlzoJSzX
XFqQVOMCAqM0Xokx+knaA7zKIqItZAjrZDQ1wTDx+5UDKH5ddV/s+n20G1171+7SX5bkLCZTSUiI
bdApeqbZnRd2yBVEKf1tMGShxCNkUoQEaMzAPs/4RZGl9dd1HRVORWVDCDI/EJJerAx1STL4QW52
O1ye3w+m1bodbR5BOyQj5ZYoJG5aaGkGpyaBsLJ9Jc0hk/HzyNzAELJdkc+pUlIIaLfEnTaceFk/
RHCCaqt4w17Wr79607VwO7FhH+D8c5vzu8LWIy51cw9I0rvWsUEVpngy0ke+FB9T+Z+QNYT8gJFe
1ZgmHrKYveOz5cPWAMGV7JlB4hEGX8RFyism/rABHg+v75mnB9EGB5CbIcOQvq3KdkL+yZdUElKD
XxvNPHIPH7c8bDHF+Izm2XfE+GyrxdLtkP/eJXlCmsj9WtEpd0BNuQ3ZdUvvq16GpbB+eYetiemU
EhwMBSfs8mhWtBL5rk22wQ2QA51qR2OHv7ABAiPfvDPXYZpdltJXo2shV9h+2dDV4PyGXH0+zuZ2
Gn5dzuOrxqOcpAmJ1jLEWb9hiogyc+O1kwY4Pc1LmOLOraxkkYgR729MK9Jq3Op3XhZeE2Vf2Lej
rMFr3VJ/NBFRCbO56/UugYi+LC3XagrlkCS40f0ne4nUFZ1dZM1swl4dKR/6dP4dl0XmmeBHvyxn
PeudF0a8q5nHpAfxAQQN7rCJ9tkmOmLzA7mktrG+A3lYUlOull8LcUKC6OpYtQff6DyfHjM8DJad
Y7DvzQTiGip7d5c5A///IhlZOJCAcQ0rpVhQLkm2Fdi3wWSzk5hwtfZa6CQkBl1nJBlzmBBoRVuC
uYfYa/f0tjkkHjnJUKlXE/lCmFA9hEwBcpEGpUzS7TLGNvGA8St/chNduQZQ8E4ZtG0RmzIlV7Pt
Qq5QT7QB09KObyDKftzyQYXQa0/+Vbel2wIMLrqkSFo/5yzkCbUFTROWpgnkoZcMWTD1fC/acfTD
8Cgz6bqfYGLOUDG8AuTFv/2kwFtDHFbYSKopOODB9VgF9Q9ay46I/Gc+7B98MO+/YgQL5jGtLZ+/
bPn1FRr9yuRW757sBnhxphRIcj1JnWUJ1pvzIQEsCWrM7pi9KNtmY+0GkErnp0JDZyj15A93EiOK
5dmAiYg2q7FeiXKlJK7SvoA+5XKgSZQSC7Q2iFvViqFUa9jVsC9bRlsAbPSF5CFjPSdqOHKCp13F
TiwkDoO0ip/zp/34qvqd33U7+LqD6YERUDLjTk5Ftmq7hTwhgVRoHqtbELV7vQmCcycvs/x5RnVw
CHLy/bIN1+NqIUtw9qrHbS3jfS4832tXFbBC8r25o158L0N3WS0GNUO3LVVlmiluLSZuGlPq4/xr
BAmGiJ/AT/uoNMYOLQQvl7V6v/X4EFsLUcK2UtCE2ckIUROmzg7WRuvAIAfA9J3KSaZmN3/IXP/K
v5t3JHKoN+3Bw3v5E9bX8Kys4DOZT8KBxviCetKOZk92ShFgjksNPnP2Xmgq+Eo0jGVucxBILXwe
iZez2C0TYFkcLquzus0sxAhuothBGTD+0hbZr3nvEnajTAdrfCsC4up27mQyNGK6usGgi13TiQWu
a/GEYsxtNzIF6ZFDsXFmjMRFF+WmmB0V56Lsqn7xHWObeGBtuavATtm60fZTF6OLbxDcKB0Mv0gS
VMF2lr9GbQXwdvMBtfGm7qbNZQOvjvTwrv3/6Ss4jKnX3dxY0Fe7jb6VB+MeYz07ZRPoXuMFd5XH
0bICYLFoTFKCrXvqWbDgQdY4YhKaG3qmLxTIR1NwGlLJQ4pMhuA+Re0HTRLCkCNasZpTPW0yJnna
Ws8uZzWE7RRXyqQauP1i+qIDIrCpjvNk497w8fJCyVQRttKhY6TtCORM9Gkqr0b71ZAdjvinfshe
mPw1CTHwqClOoZusLbS0x34T1d/tCa8+pbXxtyx6NOOXsZWB560/cp/FiTPpg4Wz15jzLeCIkv+U
bAw0k72RA1T0Mq+gG9C9So4Zq4u1ECkcazUty/wyg0hwQDhW/m3S7rQ5dzpT+UwaXgiif9dySqdQ
wMpgK7WLt4i9KsUPZZTd3MiU4Zlsca7Im8rXKvCtekA2OY0l25XjfIqy4Skx0+fLzreKga8t9BEy
UhsTvBOPcI3WwzW8m20qN9OdLjjOjRv84ltb6QSu9Rp59ltrvxiSdVt/vVnI59Gx0LWJh8SoCRYu
vYJNv5Tb8BalP1rAuh8qoKL6X3khZTRc3XvwIk4MArQoS5y6zzuUQlOHh0NznL6mfXajMd8/VFG+
MVWwx1nFnV11m8gCTdlla68WmAvBQkohNLHHUAOQX+OPh7GIT5ldSYZt119+GfrpKN7MARIkGNQP
2rYKKKaih9AdMI0P4mrwHvPbxo2ygUbK6OgpanRjiwbxncx118u/hXgh+dupnQRKD/TACc8fpnLw
9Zthoq6u4Y6p+KYrWx9PcWF7ldYST+Z6fchxC8HCjjBR7HapBsF69S0rnwp26KKny8snEyEs39DF
OdE4mx31zTdF6U9TzPACV24/Iwb8QqZt6cwQARuGcawqwmFwLXV0m0DZVWCHqDGt+m9ihMi36hpE
Mg2ioGU/CK2cMd/N+uu/yRCcMWv6oB44/mJY3jP/OWcl7kckC78aVOxsLsHjiqJW/JDhPRvomKba
OmEgUYL/wEfPOgsQPGvUzTSNI7zK6/bGtIAhluzn6Geu25Ls8H9i5yxI8C9f7WAvTi8wuKbT3ERH
sOduwS3lTFLAYJlOQtFR+3FppJwCwAberA9eUqVwkvS5qBRJMbiaa8+rI87jm37WzTqH+hxTG3PK
NfkZxt19n2AKIbb3pT7j9v4JPAS2RO76xrYQLFQEuo2TdzpCw9Kbt7NnbyvdUXrwg2oP9o1/1aLC
zzxqgvq14fTEn2k61xbihTrBNwINgNAQ36ShwxQvxexgGO0vh5fE9XWhUIhMK6+td26tYjxYBlq0
LfXtsoj1nGeqqobJTp2InKehngZlw1GDU5AolEPmJXq3Y0O6+zcxgrnqxFIMxuF8rXR2M8DMs8HT
/X/URTBXpaENm5YQ0tiPRbpjWBm9liSL1TkfcJ3+MZiQVmk1gN9xhsPzIOaY38aB7YxteJR1sq8v
/lmQkFvRSQZmPw6yzKwjAfWzlHNiPUecBQiJ1RwLczZwX4QDEHWm/FGLbrMJnd2RDF5ZpomQYGdW
EJShfF+1Hydrk8ySNZEpIuTVKAZKFqugSO4fk2hvqWjMyK4VWVeqTIyQU+ckrxONL4jOMpf6L5lq
OFHykE9fLsfK+vnq7GLixNoQ9ZFVTHAxC61oG+M3H9zp9xPZ6o6FKwwks4dJ9taxukYGYToOxBTo
roJyXRJkuFfBGjErudKs3qU09C7rtZpqziJEMKQ0ZH5rBMCJUUGUPbcoVcubYpCBT6+u0kKKsC+U
ljolM8eqMuptO+ymOHIr/dfUZBJtJAYzhYwGstKyiWrMW+fBTVXd0/xw2Vqy3xeSWW/HXZUovM5n
uMfVkkMdFJI9VCaC/39xNkvqNKnphAUZ5tHF1RlgZ2XQHzy0P9RWi9UQklgcMbSbWRAxTu0hzkCK
bmSnMgQ9XzJsGlvbXDYa5aF+SZ6Q0/TQLuqCcMyonb/Ld9qBE+Ume+3VmBy2zb4mzzawncrIzQC8
hIPvuAkByt+7k8f7CCNPdl6S+byQ+jBjGFl5C/07qtGj1XTVHk2fuNCitewVan01NfRIAm6OmJog
inUNNUFLjIvdsm9PownMw9xof102sEyIkGqroJnDOYAQW/0d57WjxZ96twMl2v/UEBNRlgA0lqMG
M3U0nMTvt2Cz2tB42MR2caBUd4Mg2bZqvS1T0+nSVvYB60tm6lS1TNtWCf//IiomW0lyLYcLNbUz
pe+sgcERD8CJGxzih/SlegKXX+D0so5TmVzBddspLVjpY3ux8mhvTtURLAu3Phu2l1dwPT+e1RPc
RBu0TJtaqAccAidO3qI+BLveMawkj2AyOYKn+EY6B9OEDSXo0nwXABsPpNzx5PgUCChqV9bev+kl
+A0a8GKQ9sJ8afxt1ms38o9t9dB2MlD59Qj4Yz9xc46NwUyUAnol6WsLshyqp5JzosRy78fIhQPa
idpX6E1CXZY+mBg07X/qJqbvasn996oi4DhmwJjWgPYpbDBKU0dpwKDIzBIw/0xeNMpiadWlFyL4
Jyw0qQCqySrw43iqjgkV86imgdPJevhlegjxGkdWHWQcJpDVpgfWJFDCyciHZXrwFVvoETR51eqc
7to0itKL0qrY4hanuAm0WdaAtH5hCvdClxO6uCwR9kRjNJu6Af3F2e9ucjDCugXy6mv8OgxO62RX
fBa+A1Xp5hPRs5AqVDOKaqkdPBkrBeaAtj2AKMJTyNdB9kq3akkL/JSmSaHi+yPewpJmbg1BkMHp
TPXKSl7G7rmMfn5ClYUIwenGPuomv4IIApBKgn6xxOnTYyGD9lytNBZiBLfTukgbFH7J3LPqSKqe
uZal6idgiqa/e7VqvdFH8284xpKXsfUD6EKw4IxTnQQYMsR1VcGK5w4P1W08b9vO2Mw94DpMzTNT
Ba0GZno1avTHZduuxtpCtrB5qO2oAb4cSbbujqFxrHtJTlq/3V4IEHaNtJyMwGIQANTpCU20fctP
2Nz1wxT9i61bfiWhY1/zuY/PcbJrC+nCHpIlQxCxANLNIX3LgxYvaWR0fUXdXzbj+gnvLEh8QatH
gP+nKXw0/zG44Z2+wUoqB+Oud/sN8L09NPVIBxfW+4VtDGeBHQ0V4od5Qc2aaZXgyor3u9Jf83u3
MH//6R/AQ/pdoiJ3hQ+V+FmaODkIxLmgsXRc2w5ueVWh8XSPxkBnuLOvx/vkMG58J/MI3qA8RfJC
srZ96qAqA2gUhhmwuf2drDMr0MaU6LCtluyqNnEC5UeTst1QSXLmWi5bChICMWVZFI0KBPXmoe02
5vh1kNFgyUQI8QYWpXEoGsa5R0vHJt+nBFzRsvsGmRAh5vQeMyaGyoXEXyPDG8ba6ax7iTvIVkUI
rdzqSaB1ENJ6tu3gwQh3GqE3m4hswwl8R3Vjp94pXjlIqqnVWNPxKI47ILSFoJHob3+g5agWpDSR
s37Y+qY9aKf2FVMGderwJEJPLRqyPtPGvpQp7EG+OahtMxq4hLB7J8CQEDh58eh6FWNi+rJh1+16
1o4v7mJDpUng56SxcGoY/XgT9GxwuiZvnDLGiSlSuk9srkvFBJ9vWvBF+iqMqfa2w7L7sI7clhwr
+u2yWqu73FKQ4PmxWY1JO8GCgD81QReafU8GdDIYbQpC5gDGrLOTSe0XDEAPTl9Eko1oPSbOZhVi
Yiotn5IQZk0itIaEmgcESW+Mit1lNdf206WWQlQATTvpNMwZel3whaLVrByeLguQuIfYVUnorDd9
AzPS4avC9moaAen+NI2SnCvRQ+ysxBhtVqQqzFXH3/L4NZcBXMp+XyhPzW4IA4UvR5CDl1RLrua+
21y2lMzjxP6xYCJaSCqsxbiN7/LtuNfRr2kf9b3soma1PXSx6uKQS65kVajpWJTwYO3YVbWzPPoY
ej/MexXEkLOsX2vdBwCYrTGDgcdTuBHN6eSbWY3Ua7VXNlrvzBbADTdFLilq1kPmLEZYIwBpjswu
sB0afbaxzdoFJfexjErv8jrJxAjpXO3QRj6MGo6tQIQkpzHY9tGnovKsCffGRU411CkErzlE0GG4
iilmwScZtv3qWzAu1P8sCldzISPrkzEJwJzuGS19DvtmO+j+g16abhCyqz7DX7RMFmT6ndn1pskN
SX7j6VOszpbixTye4qmvbKBil59Y9tQbihOGrx25V/vDv62XkMiVuLTV2oeiVAUFwsGov/SdRJn1
7HC2pZCsG7XQKsaZayytuJ7t6CrrZLf9shgSErVeMsryCiKKLHTyFj026q/ZPNlRKylXJLqIJwO7
TTJtjiFoLN7U/MZMJOEj+30hGfiYFLXIhN/viXKP+8/NOGiS8JFEqMjgEhQxWMt5+HS15sz1q502
zihDOZAsiNhE09m9xbp3bp8mdUK279CA1PjPBv0339K4PRdxGil9i6FIKKPlb32JM/fPy+Gxuh4q
xv4wcg0KaXGuLTZ7a45SJOcmuDdHNOrI7q5WL5T0swRxpG00ct1QeCVl0qp2WwxDb8xWt12j7sAi
5VeNR6ok2ya6XTt2rFpOG1nddZ1WT3k7g6DJLkAj3PpfaTRb3mXlVz1l8WmCM2pWzRo1w6cFVorS
YXAw3wK6F9k71/oRYCFH2JrSjjcs68hBzLFv9d/2KThOt+aGd0jH+9pFbS7b41fdcyFR2KVa2hVp
CO47XJSgTk6u8vZXVF1Pg+SxYnVuYbm4gnuqJMz8sID7MCd8Mq5R8mNeYZN6sZef/P10ZzjmLsBj
V/E4Xkfbf9VS2MSCfqAdaJpw546+SkP5UeBJoejv2kYShDI/EXYrfWS1byfQMihxLVR9jcdv1Npe
9sXVydmlKYWNigaFphng98OFhXLbbGBSwMEoLhiu05fJuyEOcQKPfgY+EJ1K2D6YqhmgpPo7vwyV
3yrzaKOfMp3epqHZ54N2RVNFEml03SHPcoQ9UomKJo0DVNDAfTQ9umH72Esc5lig1T5G+3mvuOrX
xps33U+yr7zmajx21NE2ySPQZDeXTc11+lB8LHQWNtPZHjI1Iu+HK+sY99HvMmcnvNs+WengpZ3M
S9e954/q4hmoLP0MFoa4PHouu5uqA6Vek0oMvF7Un5USj0DGgOqXcAMPrrodbhoMcVoerrqeQPbu
DKf+7bIN/4+7nrUSctoQNGqDDjRkGGWLQSGCDuDimS8iz2ratV57HCBazsLLM8qFxROPSaraloDu
gMOaUUXckhg/wdnQSDxEtmRCWguTyFYLkER7IVhWDLcdrkBSetmAkoAQ+6ibjBRla/oICGO4IyV1
okH9bo3JNiuUf9RGSF/l1Gn5MEJUbD93eelE1I0VSZktU0fII1qQsmaicAeb3NDuzYq+02Z0cvp6
2WpSNxfyiD/4QzOYkKM+ztvuG9x8C1j16guHimmv41+y97D1XGHZhsq5yUH0+nd+TDqqRvasAM2q
8v9D2pUsx61ryS9iBEESHLYcq0qTJVmW7A1DnjjPM7++E+p+LhriLbzW3XjjCGUd4CABniHPiyzl
V1oH2SIIk9dqccpRGiewb9+9z3icfeMgwe004Gk3KCYNaj+5NzBQwzVujCC0GwxDwZtIgMmeOe+P
1BmT48MEMfm8bOEfMR29uULXmpz9yqTssITLrULiG+RdbKPVSmcq2k+hogWXfwCz6QI+/82B8uci
ifFl4K7jWtit3jjLgjbfOrwichvI+vIpaUWpYcE688Ohq3yq18rEOg/xS5U89eGXyzbtM8ifNeU/
QlKMXi/nCn9fSpMTKqluh2jypiUUHG2RGdw7T52Gfm1TbJ2S/SqHB239cdkMgfvznx9DnDYUX2p4
Hshy4scW3lnUqg0bSoaNPTaZejuqrUgkmvnbJX9ga7v55skwiEdaMBvaJXpnxxCWV/q7uDjJ43Ou
oqsMuujV02UzRbvFMSSxtATVPfHkZqnpkyi3DV32SfKR/hyNnJ2CI5MY8y5quYKja1B+7EjqJLH0
eNmSXYdAAaUFsiIKiin/XrtWL5GGZTwsmUErP7TTR57Cm7/P8Dd7U/U6wZRo3IwtiigVNuMKLtGR
j+zHBoXzgC6O6j6jeMy0YfNJar+mknZfSSKVgf2vlw0Mt+1pa5C5KtllcpfoNiW2FtTHIZAeLLTu
Emc8TS/tF+PetKlTO5KwOG83I4rufFNFhxx7fnOLKdWN1Pfs8T36ZsB6qMh3y1mhElF6mDcg4opd
J9+g8YtaLblBKqAV3YNpNDapoLwvKksQgXBLWptoph8SgKTdsUt/NosfUVGBkgiDO0ZNaK2YkwPS
azV0mEmGQ+T6ZNLIv3yUhNvD3cVRWXVQFIItb/KBJXo7omC+ZyIK6RXIUHALiqzibmF9aObFSmCV
Fd4V07FB8XUnGqAkMomvgZ7qhaQF5hohyeD2R2Kn7tHysiOagA5U8CLcZ6I/zm1wwRUrDVMDwT5E
RZs4uc4n1fzS9Y0oQ70fXjp7NV8HHROtnEmOTSJ39EWy269sgpz+c8bMLulkHkbk333RB+T+K3QD
yrFsyjrbTHaUJkd2IO+CZLIVOjNGoPzobwu0+NMP5QQ2iBxVFHGoTUkLxLwwb/p28LNapHQqcECD
/f+G2unS0GpQABEb6yEOExcdfEeo2Aiem4wB3t3uG0s4hijmjkQkBYzan/T0J52+jc1tkhIBjMga
jiTGtFhHmgGGapXbm/S0lIWzyqHgwS7yco4jpmlQpoF9j+jx5AwUhQQfyj1u1ovjBamwipwwXlgj
M/SQI0ye5rBJBGVdAjtMXlI3mhSIycCOujnM8WcSzv9uP0yODpZ8GNCkCzMyU3ZakjtS8Xue/6UP
m8rfPqz1RYlBtjAjVr4kw11J7nMqiHnufq0olqJbTOgDOf6/IaKi72mnynhh5V1QR1/K6stgfi+1
F2v5VgmjgrvfZmc0/ttoKbRpqVMFd12T/2iUBCPoQkeh2k8r6nxVmu8wKgZpoMU2h/Kh7Ur38h24
f1j/GMt/Jg2lNoYEY6rdOEl+66biU4rRPV0VJHEjum7Zwr0nhjMWt3fmMpTSyPI27MN3dlWUpkFR
4tDdRL8a13DS1/RW8aVT7kWPsmBP96NZm2XmCL2bWwOFJSsLT7bHF8mfEVuAJCNCaP1pNBCWLPzI
bQR6UPsUdTaY43QpL4d2SrC3pG1P5WIdrK5zNNo7l/dw92irCoTBUNJryrwcwRgVQzyqWFfDuqnz
O9MUBRB27dgAcByo6WmiKSw5qQ2QxK6p3RuYN0E+9EDawHAHL0HbB6YQAKboQ+tqGMrIGTD//Shl
hSjdyi6Hd674B4rIHBuqbSkl64CdqSodguzSY9gnx1ipbbLUD5I2CE4ZEeFx5JhYNJsQ/gfH3ymT
O193gXmMfepBMc4prgmGFbmxZ7npSVQoJkTmDp0l5Y1ctEAmj/FoLw8LVLUk23oeD2jBw4xNh0he
+iZxLmpN2n+LbhaZO3NJbfWGGjJuOU6w0GsC45bN/Q1fFFus77ZfX7OB405bGUWrglFg7Ihj3q4/
Hn7odn3bB8bx8nG7fBre9e9ksaXNC0SL3WH+FkaHQfpmpALiuHyiicw9oaJl1WMlB0RTR7aR3uur
qItxvz5ks1rc88kiUkxbCxBM9T521KvwGF03x/oU+USgCCZyfo4+0qyScLYBZaaPU/G8hoWnrI+t
ejuIGrR3b7ONURyDIBCeUCnCsdat57pvHBn5wkJ51uUPfWqfgd58cfOUzpVCWZSR5fIKzaEQx7JM
bxJJ4Qms4ft0tKxUtJZVInXqV6oHpuxnK9QG5A+VhGyM4ShCH1Z1qFMYo1dTYOjkKtNFz5z9M4MY
O0GNmK7xyZBGSa06UXD9JmnboWm+/zqg3bgoddn7yOE8A3EnB6k4laxsqK8Wpk5snBILdeCioOn+
xpxBuLNDtHVJOg3WoPjRJp1bWbNvraca0vmXrdkvLFDPSNzRkfJ4GHsNb9Eqt+mL6ian7Ka3k2N5
u3psRlrk5iJIdvW9vxrPkNwZsopJI0kC42ZN7uxw0SAjMzjdMvoKRQNBjox/qPoQeoAyRepftnef
Kf5g89ELfWpyUhjAXobCLqbMawpM44h1ex7QOvsRnRztvLh8AEPBQLOopkDL2h+N/gjVeyeNREQr
8BU+fEGaIl0LCSANDY1ASyK8rsfVLqpstZcwebi8gP/gMBY1DEhoapj+/vfHS4tCzEyvcecad81r
FNmZF7uWkyU2DGMimu2NjgIOAer+tp1B2enfsKGRWnFHV9BuLROna15D47sppbYyoq31x2UD94nk
DMWdbyONpEINcSCapAiGUv2ujzCoz2bVvgy0+xUIzZL/LCR3xiX0E6CziwHFcTBag0MK8zhm+inT
LUhjjfeFNv++DLl762uqTNjWqZDf+nsZu3LorVZHFcpCjlR9kaNaYNPu4m0AlL8BBmtF85MJoi/V
X2N1mMiXcb6/bIMIgnvzmfGwoEMCNkiYD9/Dgrn6nShP/w6Ec/I8gqAMspR4WKKcpbuS1gOkaC9D
iPaC2blx6VYxWz3XYMe8PA7690akPyn6+5wfl6UpF0mIuz1fbrvhTpUFaZy3out3NL7Za85/k5x0
I8aUswhmPqLJHDONTtkDKlNcycmf13vjbWoE/dQkNrQJHOk4iQRnd1lh8wu4u0tvjLnrWPuSpt5L
4y8l/Dkssx2ui13Txr28Xftup2uahYYsQnl1kZxAm0duERailu5jyOMpN5afVF4HwQna51ftDxB/
Q80SyZR1AhCqcF7yn+gv8/SfHXQp2SfNcBQPrNh/qG8QOVYgZZ2saQZEFrko3ege82Y19DRNGG47
fGSkIAZh/Wcd+dvKwHyUQp1ZeK19QU67NV7+1T7xPeFliPYeaUTOAF/gV5nSPNLGuC3z7kMsdDaD
IwiUa2OUeAOYWf++lA9d8mSKDvB+imCzVBxDmGlYZypj6+SLGczH9M50w0P3A5OIMdJI/Sqa/y7w
cIMjjDY2/q9DJal+V3HioHk6gzrA5e3ZjxZADxtz0ChBcpl7/FEqtSUeFfjkqB0zMHwIU3wOfenb
eNXbOcSBVK8O6FH72Df1GfedylsSj9rKuhXMWQpkKXb1RTnUqygOs8+6f8zje9+lFVZPLMK0YvBL
chsugteJ6O9zF2w6r+GqsOUrWB0pzcTJgv1A5maluAuWhIYpRwQQ1MYuvU5B9m1863EcrnWI0jHn
CyGJJ3CMfe87Lxx3oOKeqMuisQ/r+kqar9vwVipfBb7HiOzdjUVVjJRRWDaE10WBlmW1RCwikaWx
g34vN1FNO2xlX1nToEy0z2YRunM5fFkKw68GNXIv/4BdG6luQBjLsnSd56a5KNoY6jOoUsLMyzG/
LiTFjhUBAbJj+t7IMwi3kONoIZiqAESW76veH+tH5IVtPfkIAW5s4chpWmbE8ifAaGNhj/Nio/C3
E/XcihaMoyRjTOZ2bQBSN/fmeFTXY5sF/25PuFeMaspKt1BARNlz09/l6mdN1Fa2T+SbteLeKZZU
qYploGhHr9Eqrzio0niObqqXLPaIU3ploIjqUvbv9A0kR7NFn0jagiawNxUpTEkJ1qA5snLa3BFG
YXefYWcsPvG3LnJlmsytl3sEEYwXJvYW+9GvObI714REVX+TgzbEAVmBq/MJwVUe4lqZsa5zAxH3
sUyd0FR/qbp+WDqRvMiuK+qob7eQw8RTj1vQuqvJnEyoKAt7zSVrZ3dSeVJ63b/sjvsh7TMOH/eL
spbqaY0kpxxkt2y4JcrlPCNQncIXa3vte+YGjTHm5iNEi9qIlhXQOg+fg29dFxhc8tq5FF2jyZ38
8C+t466vJgr7aZixiro2fRrG5EZVMLoTNXqqmXpag6ZvBcFHVaKDk5HSj0hyV1rjR6hrYzR/wcXj
2EgpfkSVhYiQlF4EobVSdKHtOucGheNhq6pU9O1jaRucen0+UkxtofmxFalUsb/D8z2ViaZo0Buj
Gt9+obeKEUtrhkNgZselp4dK/4iyIpVNDO4xodeNUsa/vSSUB2mOMdzDnaR6tGk9QWlOUj5QBrEF
4S4U9MZnsbYkaJ+wntr0VFuewPf2wo6UEANxaBM5Fb69Ie+gZJ1kE+rKjtGhwIgv7U4KoLIllO/Y
PcNbJM7LQ83oUqsEknmz+oaPAbVQSWZa8f+NPh8jnnf7vzGL82Y0ty1dLANMG0l2pVZl5JrmkLto
drNcs9Yz12inLujjWXe0jGbO5WXdc/OtrZxvNLm2VqsK+Fzy0xRTDZ418zWfTMHzcJeptjicexhV
2RZSMYM5vhGsaeNUiJfhWcpCjs1dLpaJF60rM3xDjaFhwTIThqmPZqA5mpfcLh6bsdijuQhlvvgm
X9967zA43L28pnt3zdZW7k0yDr2i1QWgW2SXuizICyCpj5dBdsvetijcq2SK56ojI1AmZ3YRyJVv
shPmrp/aq7G1iyNTaVUn50PtwVtY7iKVSRgZRMNG9lV13erKTYuqWYFpzOffnwlKdBNTJDFKh8cY
zGxqSuRorMfJ05AWxlB5jwasChfTc3zhC2jvw4KSP3jvSmwQChskGXjLCUOiMa9yPLDZ3sOxD0St
YLvxoS0Wd2UneYGNaxA2Vu7L69nNrqJvylG9ocHsodfNp6ktDEntn3ETgkuGYhqqzPFZUlWNEa0j
U75RTtQv3eqpwyg15ZgcF8yZL09tED3Sz5c3kRHHuz3EBFBNNmTkffiE3jhKsqwxPxmJ5Q9WdMim
8PARCKoZ+BbTNZnvwO4HlihhEgL45qyjm6YWXGm764ZKqv/8fY4bI6NN6tXAVsl5/cnMDHsyi2dj
SYOJEMFX3/5qnaE4eiz7uJ8zgqxMD52ofM7vJWMQ1PeJrOEIsaQ0TSYwhov+BAyw6Vlf9T2GKFWu
vKaiITYiezgKTBRdaUnE4ihV6gy94U+ySNZhV38fUag/28MRYK7QSCOQqnTTwdHvVd+4Gq9ZPbPk
qTfryXyRj2pQY4I41DMCjGK/7Hu7qwn1QA0zOOHifBxUtxJaVz2ydgmkjhTy0mc6akvvkLgRvHt2
V1LDlBUdj0M2if3ve6yqEaNfKQ5v1fwI5yDsP+B5mBKom6qlqehD4HaqQuPLEk06xhCqQU9fzFTw
Wt99TW0BuG2KEeNH/z8A0Pd7mjCIcLTXYILacevUHwoTbsG4m0OSyjhEQXjv5vHrkl3Nxe9cVI27
qxC4weBDkTnmTjWILPfu+mP12UCj9WA588nEpO1stImDYaIY9rCcBkdUq7XnC1tk7u7oy2aUl5LC
OjSI6FflKKAIthU8Z2//PudrRaTpHWWWaaPu5lAKs8zooDfTrdFHB3Uo7uKy/Xfuxw+YwIU1zUoL
75BGzVPb6WrN9OD/f1S3VrFV3bwE14Q0zRBi1TCw7nU2o+/RUh+6tV3tVS4EtLD7zt2CcUReJ8ak
4kOld7MvNUrnbcxEcjq//KL45mG4i/xYsGV7b80tHsfqC5SUTWWEcSZmTSyrXZc/649MT9hicBQB
QXN0KXVwiya8rpQvUvTz8gYJF42jiE4JUTATMr/TJi8v+9+SMt6nmnIoJPRetYMn1ZFrQNRpWKVD
kaZ2rygF+gKND1TVbQ3l2EOV46bO2WIupHaNAoVB5rfLpgq2i9ekzNulmGkFhJmuPkIMdt7GD3kh
u5dhBERBOaJIm7gf0wULWhAoRkzJ0dCp4FSJeJ1yZGFZ9RyishmLddJ/s0Gl5RU5Ead3tCtxo9ze
dbvZGV5C0ar7OO8bGKTk4F3rsyL/Vq3HGaM1Ly+cIlo59v8bssg6YyHSCiDrEU2gb+Pi3Ohphipq
+mzcMKn+zu380TP97LG4wnRxO7yJ7oRfJGzxLjAx5WikD80aapL4GZDLq4/NqWtsNk40jNDkXvhq
KuxEFNnN8YhM0jZEhxGeAas3JZ+kVFDiuRvR3u4gRyLyGi8zkv29S2a/PqpudKoPWutFn0pvuqoO
l7dR5C4cocxhGerrCLCS1RstkROOj1bkf2xQytYqjjEmVG+pfYxDYN4Qn80iLqDST+51KHtGTuz9
F54hYBBeS2QdSGct7I42HpGfvDEew2DA96r807pRfuCWQV/iR+IZGyP5yFscRyRE3RHouf2uW85S
jIJTJ7oAdI5LVon14bIbhmJeLmuDzV0MZbxmQiL6oURC+bJ7CPFYAGJzymcjTGdUafeInWS3xtso
eNMlt7rdHDFaobBFK7ibNt8uIUcrNR3MvkmN3oVLYjiwjOPs91B3pCcU9zsoDXFLJw6so6hPkZ2q
CzzCf4VrU9EgvIeti9aDmrxGlW/NtkIfVlFP1D4QAkMYWGFA3ZkjrLGoNWslMJAsUnustHJxioKa
kAK3vuVZRa+gMNYK3Gb/lJ8xOc6aFny41rKJo2Dd5fXLkOR2YTyMmN1+2V1EtnHURZqwS2MLti1r
hJrWT9r42M83hfk0U/cy0j9cqmeTOOKK50iqwwxQLKiHTKOd3EsOMionJLsfhV65f8uc0Tj2qq2C
GEn5hsaaWNmXTBYkDus+X55FaPvE9QfsXWaMKi0mWmK3iuZ2VV6b+XFRRTWZIgzu3TMr0iDPMTDU
9qiFP6zK6SzBG1EEwVFVbIRJX1cWIMYMk8oeylj3QuXhsh8IPPuNvzb81Lb6rKo5u1aiQXelGUIR
c1tTp5Qz/VCEvagj9x8I8bw5HD8lcRp3IeMJlFMrv1c389bn+hnCfD4+k/og8kWqOiJPfwtvb0xU
jVW1IOPTuy3mx64uI3zrofYYASd3kv/v1pNjCmu1hmRh7IRpUHaku4Wi2zpa+YnAOfZfUedl5JhC
r+c+aSX4H9I40MX4VS/BZUNEABw/aBVmckk6DCn1J9P8ordEwHUi9+YoAXNfCMYrwALLfEWk31aa
+6kXSc6JNv9NlmOz+Y2ZVLrWwd36BvehBt6piZflDkWivHWm74PoQS0wi1cgnlpqdVENwHm+1Usv
bF4yUdZCBMERw9T3q9Fj0hgC3p/G6WfffhlE4g37ECZFHNAiFBO2/n62pGWYhEuv9C4aE06DVkPi
JX+Zo0Xgxf+wPWccjg1MZVXqpcbzCKKY7HlpTnbmzGA7J4QGITKSgvfYvlef8ZjdG3dYx3ZZ2x54
ffNZiW8XQxDIFxrEnf8M445zKQFARe3sltU6V4H8tcWA1iNBwSLms14+pv/wtXO2iCOCamkk09BV
FvRE5sOL7ywn/rL4qrccOlGlgtA6jhSGdG3UJYZ1Ock1u5IVSJRZd1XeeFVlHrp+7u1UWh+j0Lwx
a8mvCERHlVoQ2RD+Co45Ml2yzFWGcyLOG0g2xFI+lYbdepPLrO57wRLv1q/ryp8l5suW+hzzbzEt
m+GFAfQKfOojAer1pwxKephEnmDMXnxog9wxHS2AaLIolceW9f3b+vwDuMeGRgxtTliQBbNFUSug
6KmTV5l2UjQ6v85617p1NRB7ijTR+WTn/BIyRzVNATHZPgUyfRwTjIBFs7BLb8gtDRY39eTvorjz
PzwPzqZyxLMOJRh7wlrTx8FrblmiOX5GhbmLuiY3uRM9FZmrXLKP4x9tXnstXeFKywkSNZhvqwZM
n0a0gfuvrLNVHO0UepTIVo5lrCQQHNoC8KKroqCsny6zgYC2TY59zKnKq5rhqOgGLIubJH4i89fL
GKIl4wgnn9BAqYXYofQYnsihPbCRwLJwqrfIFI5qOstK86KFKXlv2UVx0JJg7ETxZhF78pLUlSbH
s7TCGP1ecZBXO/SoLkehmYexY4KXtgiLF6eu8znqGhbwY+mp0i+CjjrTDwqRiemgiJJ5ux6nsm9k
phWv8eXlei5RxSrwDIGagDeGT0n5AE13f6Sq4Bm3e6OqVEOtlAowvtyRQinBbHJ8pWD84KMUQsgx
ErWe7roCZlXpqknQkmZwHjckE9T/umhwE21yMU3AjkrZx2hH+7Jjsz/zjgs2MJzHSaRGtb8V4uke
KYq7VFFpV4l5k6B2vsDS1Z2oE1kEyN1jcUd6w5qk3kVY78qUUZiHbtYwGU6aJp/QifIRcjjbx19j
09JZq2oADv32T5b0HYWNt1IsCfxBsFl8qW1XVVADL7FZelM5WavZaxXZpikgoV2v0zBWDzryuol8
NfZy847r0Bqi0BFfJ2kf/agUxMnNj7Td6aiSxAB0XdYt/su47okBYUi8siF6eQvRgBt17gWjZHbX
agPB3T5ytZptWwEiUQNMJM8xNhQqh5e9epcINhjcSsV5NURDB4wiip04v6PyaSpkOxaJkO6+UTSE
5FA3qVGF3/dpzMMsGXGTqvXnqYttqXhZwtyWtECrb2rt8bJV+yt3RuPeJcakp1bfAS1UTgMOaGSc
QpFkzluc6B0hbEzi3iJ1Vli6Za14dp3CgB5CVDGxdwiGaAlSq2+jIC8h8Y4QQq48ZuaMvnZKr1Ej
+al05wNFxzRa7E+xr35b8UWUXhV+jNsCPSiBKEwiWlHOT+ppbqJ2wE8wa79ur2b5kPYfOrTnTeNe
J2qvrQaOFS7A2PitNeT7mP+47Ba7NW86VTATGqNYIXLJUWrRzstqdW+Pk8mbj5lnHlso20Baxomc
/D68rbzLiLvLdgbk06w0b7VqZN8GqUl+TgoEAQvtex+KZLXZ737nIBsY7gtgxsRkVWHfrVn4jJbs
WvtB5dvEvFvRamX1dpcLenb3v7EoCvlUdOeg/5u7c9Nkzmspw16x8HB32yHxkxybY2srB3EJ7S5H
bcC4m1clMZ0zTGd3Y+uu724qDZ8auRMJOGP3ztigcL4hp7DTyIHSZKfUOM2F4Nv/LZb0fpP+rBkf
azKLhvRJLvfokdBOLLIZeeHn5Sb1zWPtWUFzHdporAlyL38qrlbB4drnkLN5fOAJwuvKQCOgs6/U
4aQHxB0C+mPxSkh16G76JUSqML+ffO2RlUIrB0lYjrzbEYj6sf94jcLRstTICL1X+A1MTm3E6M3Y
Kf3KiX6xDBRxZHc51jeii/ofDv0ZleNpzL9t8qkEanwcrxWsPFqhT5lj3Ej3svvf1AjsPtw2ZnJ0
rUxGqiz4dHQVaIPUw2NRPmWyXy8HIxURGlux9z5laYbF1lXlJ3waQ6F2RAct4xv/SNzcnw27QT25
7uf3hqt+vsxm+0fkjMYx9FRk4zClWMlKv8pCqCYkwrbe3XcCPUNwxFIvY9KWBAbl0Na+U6gt3f1f
TN7Jf8eLPXvGfXOU0YCGe865bN5+cnQDzhFNHud5v4ZgNaQCUBuwuqyKMzzqKLSgAcENy7o84idR
XfQ+v51t5pgHI6KXtmabaJk3ihk6uXWIaQ5RUpE63j8cwD9I/DcmhtI0lZXgOmK6ht1Dfqd/HVOk
9VZncRsfJ/6oHKzSEQ2q+4fr4ozL3U9D08eG2cDC9BqVit56xUovi2PEGll8U7CN+3fuGYxjmXTS
qwTaUHhqJtdhdGzWT1MbXPYUEQRHKVFLpFaJsY4lLdxiioJKX/0sE/WUChyD75eStDJs5gbnTYmg
+0w79DnEA7TCJnrbUlFIYNcm1pZI8Q/6HTibQnPqDCqhIqxvDy10wrrGnsPfH1i3DQbHjIsemlHM
4oVt+o3mn5c+0LKHyxC77Sj6BoPZufn2SysajlDzwz3e2voJTRQO5He+js+anR0xMt6tHeNT8XwZ
dHejNpjs/zeYeqFmcgy5THcqTX+Znb4ih3jFeCEBAe/eLBscjh0HQ6GhtALHqgdyUMty8I06Le3M
yGOECZBsjhtTVIq2H5naoHK0aBllHbYspEfBxTGkSGM3v2K5+cQXFcTs3jAbKI4Ki2FSW4MVZ0XR
dJKj+GrVqH15r/YhdKjc48I0CP8QGgwJg2YJvnhT2bgz1uWqXUVlRCIInoHwzFrbEtG1PFXva6mG
OGIpkIndP60Ib0AE4K036W+P66BhPtcVFoqkpq2g66qQG8yLe7q8Vvt+/QeFvy/yeC7Q9gCUGqka
PTomxasSvmqTgBZEMNz1sKyTZSDrjzD7ErlpcyfPuje0N80sugD3N+ZsD7cx4zrROLcAFJvFa4jW
UDIXHwna6GcIjkazOjSgUwyIFAPSijyoi8Xu5ZfL+yKyg/3/hm8KY9RUgz1Uev1OyX1tEBVJsoV4
967cWMGRaLlCL3/sYcXsx59qTADubevGClh9mHgImsCXLY49KRkRRH27TRdyTSPMZIaz0c6/vGa7
KOigYnN/qQLhjr/XrFIrpHZRxuLO46NUHZLpVM7eZYhdP95AcIYokmXQcQVEXUjjKy6iKphXomAq
ZzOkbkPCRsBl+/mwDSJ3ITRRWaT6FCPBeIweqF+c5ivJaVtbwmdk4g/C2ikhIHcXVOk4KuEIE98y
8qXPCpHJveGNjhSUp+xjJZ8bA7kLIeqNhZZs10brjtJvi3mkwopgdiTfOfsZg++6nDFKKlG7ZHCR
hKu/WpruU0VFBWtnmgHKnmJPK5rFXRtrdVS9TE+rJetuX2iYibXIzUPYh/eX/UjgqrzUuZWVshHm
MNoAF6JOch0f6l7UCb3LIaYso9ffsmTKj+eR5X7qVZINbtf8qEfJlsefH7BiA8CRlAIdcxqSFAAQ
+enWp1lHSW0kStEyh3u3eRsU7liXUmUgLAkUEhe2TD6H6mRX0l0Ua3ZXf5WLj0iYQ77gz7JxZ7wZ
W1Wux3xws2Fw5IU4JBIEikQbw51pvWjKKQlhkZk+S0VrV8rr5Y3ZfUVuTODOMEQd52SMAaCtJQQz
7tvhi1R+mpfPi/x0GWn/w89UqQqxE4VNm/qbdDGba5gIy2FpQffKejMQd/lWHdG04IeedRCg7R7k
DRp3vcOZ6wn9vrgW3eV39dBA8s68bioEDSS0FmMqiuCa3D2nGzzurp/MydSnBXjZkNvz8jvNThkq
qgVWsTV67+HnNeTO0YSsYzf3b1ZNnv4Fk1i99ItxytzsUVT/tHuBmbqlG5DWg8AFx7ZmZQ50ncGE
8/LcT52dT9elfOzBfgKb9nfqDxBPuXkbLVamAqjzZAf6vND5yTt0LBSVXR0rtwxi4gsg9zfrDMm5
YjOVqrYSQLLgo2Tr0E6SUgdNcV8nP13fQjuWqxkC2N2zZqH5XNUUaIXwEw/yIanifAVdlFpqG/Kn
uV/tSG3wJDxYYeNctnF3+zZg3MFejM5YSQywtDEdPfwp1YcGx5x2msAndynKQpcudPeQbear+csu
rKBWXAyuqs+Pa5M5aJoTUceui2wwmLGbN+5YLItZpcDovMnrHko3+9W91K8R5p/VQeRG3y+v3X7c
YIPH0a6MWe2oNCyxXHds4HET6Ef003ra4+CGUBOUD7kTfmQKH3xCQbQFeRSNFw6oCtoO04Q7eIG2
j5S0h6kUCVXvuv0GgmOPUUJRRhQBog2DcAqG1e9CURmYCIP9/2arWs2UOovdWEz4U3OmGybd+gtK
YVDtUp363voq6qvaf4duzOK8I0YJLUo8YBa5W1Fwh4m/ThJIT3jDofBMckV123sWGrJsEMLOsckL
HjdlEspRAjhL+oyGHZuM14NuCI7v3qnagnDXFwqe80xmyyhPT1KNb61eEZzbPTbaIrAzt9koog95
btYgCAPRvaiT7GE4NOFdIn1vOoFTiFaM87t+NcuuVBgXIdY31AlkLDU0F0VyJbBp7wG4tYlzvnpJ
8nKOwRPWYmRepqjo3B3Lx1AKJ6eJol+pUqROvaoCvhAtJeeAklXVkmYBtm09RFSdtLiXR8OnmWpn
iyLIt4oWk+emPl2TkXm7vN6FymMj3dCPiJltl5G7O3pLqatVA4RRloEsQ2kqzU9aJXph7L4Itzjc
E0OFJGgR9cBhp+iFpVhYZzpK7sO7xRXL3OxdiRs4vtknya2ymxfATS2eaPWRkteVzQjXRNpmgi16
C6JujpaW4GunyOHvRZPaSfiloD/b6uHyHSXCUP4+vuFSLMSKcUWR3qPNFcqLRYEfAQW90e7Gilkq
qDoMsEIdTYcY8mObhKL6bMGBfcvXbjDkdLAwOwEY8omN1Moix0Ck7Jdxy7KyvYcsmw254F6zB9Ra
fh8+UvG09QiOL4w1xWyrFvDQcXMsS3EKA0MVSiRP1/jx8n6JVpPjiDlBCGiy4Hz1orrStBzXVfYv
Q7Djwn8cbK3hmEHS23kmI4OYp2d5Uf2SrFcZysGRnK0fOoV4chEGVag9X8bd30SNaVgSaqEV529X
7GO5nKUB1ZBVsaq2ZBZXWSQ7MsHzrCq8rJZPWb8IPrd287OG/AeUlzSP8pAQUr19TU6QBnUS73/z
EQVSmLldjahgaD5BzeVGVHe+W+O/ReY+HvqmLFt0brD26v6a3mmLjQKOq9SdrwonvyqOzaeZpYcR
HpXuQ/SpiWhzt3xj+wO4o9/HoWV17Ae8aatfs9J3/fg5OaCiCFMzMCfdjZzUK1+zo+ZDI99Nb7KP
7DghMoGWgkoRMfp7x4dIi/qcNbnK1nBs6NLZcjd5ha5fRWvoNFYdQPFUVHa2+yrHq+sPKneErGQq
0WYI1MlJMRygRCzOLSFN9iv2WV+Frl7TGUMu7NgTpZF360a20NzRmpSlS5sF0J1ntMfFi646RyVO
7DJg2UJo97+ZDcY28t2B3hjM3cMTQVhuTlC6yiqrWOnD/Nzbvaf4OZpXqo880jZg3CkuhibqhgWJ
qqJO7Hh5+B/SrqM5cpxZ/iJGEKDFlaadpJYZSWMujHFL7z1//UvM+3aaA3EbEZrTHia2UwVUFUBU
VeZSnbVOcnfZLB+CiQ+kUVSz0AguXDqtjphTMHLHKaM71SxPg1p6kJI8gPf+QEFwQqfooCyR07PA
z2k0+9dT1Waj5voPEK6iQxQNRF3Qg0732o7tEhA/kb0FYlrZHMfm+byyVAiRirTdotuwNFwsR1FC
bx4Ihtz1w3WDZDBCTCxhDM6vBvb08V0T34ege0CN4T0YFsb7KCHUFAcEFitpKyXHt0hR3Vtl46gY
E4i//x2GkNMCIyrMPsSLTGnpUNsYdhNO/FHN3rVcF1ME/5s7Ehq2iRrJFDzyrgamO3k0StZr86gn
FxDBx0ZI1GloVMSjLTg2tak+pSzfX18uGYTgXWOpkGbQALGY93l9F7PPf/f7gltZs52wkG/H1B7C
6LXPPl3/ff7/v81slyUS8mlutHEFIS7cXg0o7tCMnOg4OrWWnUpNVonbDBFKQNFLbAOimUJiQ6MJ
jrEa16Jk3LfFbdr7VJPltc39uGCInxZtC2ErpQEGvQvP8SF/NA131pwR4irRqfxYvARnWYeaDFK4
hrA8+d/HU6v6lrUz0+frW7R95q1sEkIyzc3GbFN+/78ffdVv7oePJPw1Own29ZdyF+7okwSSh98b
t1hBCuEZB7HRjSWW8f8FzAkadoKj7mHKylWd+SBTJ9n0whUcX+LV1wf6C6Ow4u9hifqBmeAUKB+y
5USzwr1uF/fma2YJ0aoWC2S5+ItRyVw1eaTlN5BhuWH3TFCgug61bRLoJ3EVt5lmCYEFEp42V6G/
51GGeMp1LzPn+14rfLXpJG0nPG7eWnWBEm4nillA1NpCZZKmh4x8g2bwebRPAdSztM7vyI6OuiTr
yYwTIrlDqg5mE4hLqjrtqJ+CirzY9QzjlK/X1/E/vP+3deIIVDVmYzcrwBrd8hU0JIfYz139qB55
s1NxRw+95GjafMa06AVRCOiyDDtaBkCseM3K54oHGAh/4B3YnGBYVizdfn1Z4QnxPdGlqLMSeMOO
o413ylNw23psX+4sxXmP1gHKfnzMEJkY8t9/xtqkFnFKuGPq1U2KAvYE5UkILEh2jf/Nb33ygsI9
aBXRQ9FHnT1xFHS2p378iKqfl71yfjKlct6Xgi9oQrClra4aFj8lzTG+HRXFtVjm/6VFQpQ1QZrH
ZY1dmk/4pgYLVQk94uDAd6n/JvOJzUSlEd4Qp5omHriF5RtGyPcGE6bMgoeI5R7KPU7TNPjUOfRT
KtmszQNsBSZk36BqSrMzAIbBWidDf0o0edcXbzNDrRAEn9PLrBiUAWMcRfJFVz7R/IEG0JE0v1Gd
OiS/LWTanNsxtUIU/M+a+0RPEiBqH8Kn+FDfNYcuAk8fJCxRc5bpw2/mwxWa4H8kU6EgAiYF6Pma
kZMHxbli2k1iaTimm0zyfbg5s4IXnt/OIXhiqAWdqRLYFh3BbeAW96TEy0fu5yBZxOymGx2qf9i+
c9Wb+kb5LHNNvldvInuFLuR+u0yVYixga6rP+zaid/qc+Z0ySayULKk4mJNHapt3NeY17BlyDt2d
isJsr0RHW50l7r+d7zUwphAUkXRdHINMwLupNQ2gGq//xS8XnsI7vpCzx/V7yPF6MGwv4AWOp85V
aiSdmhgtQwO5AYV61b6dyztD/3wdYzukLxhC/ogUTC5oFTC0kTgLOkpIJWmplCEISQPDNOmUmXx/
lElxQEuWuanZSPKGbKmEvJGZehelmNDyAoLZyuY+xZOtGv2lJUKqWLTSnKwRlmBCfV4e2kny+zIj
hOTQg62zWPjvD5Wa3+RdWrkFqEvu5gD7cn3bt6Fs7LuK6X5bHKVUg6wludrDk9XxuWoit1GDnZrR
/XWY7b3/DSMOUKaLXSfGPCAFZBCl2XezpNlq+86Hwan/2SEy1Ia6Ho1DDAB9jzYop32MPBtTteSk
IK1Nd5xB+7pFkoUT6Woh1xsYWgvAEk+6XjnQEPPdDXoOo1J2FsqghNAMmnACoxH2qG6+GvNTGO9N
SzYdsImhQ8sHcg42HosEl6v0eQiUCicE+NudeLxLl8nRDSm10GaOXsEIBxHrLFKn/584i2PjNZCJ
BtuM4gc77RH6nMfFz3zwZcren2WwwglEWDFPyYATKMtU6BS8glbfYenDINNE2H6jvNgnnkEhXuFY
iKdffHpA6ekpPgW3OW+Tu5eVMiQWieMPYdmlWsVPdF6TUqPjomDOp00hny7JRZuRu7JIOHv6tgjT
iQOpHYaX7GK0nKGSTZbJQAQPj/plrPWcWxM+pOnL/B6VWWtlBMdfHaBlPxs0VfH7MWsfDdQZqtJ4
vJ4PeIC8ueSsIHiArSCgOwdqkRQQSvikNz+N8nurPmT0mHaS8pkkUqlw+DR0ysIoxOHQpYqfBbsG
DNZTI3kgkIEI6aBLTBtcxABR6xQKX16ttY7eS0B41F1bMiEZBGixr7OUH3Nq47fNxxEvbz39EdUg
Hvta69VeSl+xXcRY7ZKQCNR0VnNLQSJIjsUzH4gAQ+Tt5HMlRFti3Xax8YIlNkcyCp2Akn+RRUdz
P/saqB741BUqjR+ng/nAh1FBr+UMP6MX61Z5+MsMIXafa7VNMloCvkehz55crfvHmst9854hllVs
aUKCYCw1bNWE46fkQJa7QNqWJkkOYnedlqLvQ+XB2/rBI90vO05IhWH7G6hjqJ59E/myD5bt+/1q
64R8ETWVppgGIA0nPFecUPImAEk726MO78RSwSiZhULuCPsgxW0CW5XTZzqdylDiitvRbGgWU1GB
NcTx8r6xxmQkuNvPExRN/bT51LLd9fS3XeHVLxhCWuqTRIH4Oi7eo2s0hyl20ImBurrpjTvLZdCf
22W50+ylWyWzTcxUdjeMjJMR1H76NXtobnWQfUcfUvDqmxo09spdcpKF1vZ+XWwVEleqVtTMddja
jmH7oyFWsMvSWtYs8B+XiQuMkKyomZIyLDFunbLeHzroxVLoLUKdI3G0eDwvpDtAQvhhZvkXQ6ab
vn2/+I0tjgwq/QgJzArY4ER0piJ19eK+Mb2ie4/wEZ4U//VNJjydVu1CCrXHiFrOKkcJHMtytPnO
nGX9QtvvOysgIU+hzS9dZoJNw4vAXvfDU4eCiLrjw+tcduF6OEg8RJzKCao4CybuIVmWuEX3tQ6O
fwcgZKgZMlJxzYl80HnstPNDyiRfVDILhJxEzT7IZx1xZRXTzZi192ZY+H9ng5Ay1L6ZlNQGBMuN
57qDOHUnK0tt38ou3iVkhxrM12oRYZli+5xWrVOmmRPSc2s8EeVw3ZpNHae1JwtZISvYZJCGj4ze
enHjcDX75D4GuRNvNKl8yy1jh+4g8e0TyZVwc68wDGmoTGemJn4M0GqZlTHGQupj9XEpuxfTiiWf
u9v5fYUhhI/RR1oQczaUFg9e+G6jkFHMXfojPqI5HH0t6FraLxK7pKDCd8GIpnpqTjiHWegtO3I7
v/CWdHRqDY55P3pcvpEl0trA9vG/slUIrjFZIr2eYatyME+aR74p7pRjclaDskKWOsyTcWZtJ6cV
ohBtTVh0Ztfzq/BuRDdc6kMx8mZy6Q4FneO7uuDR7UcxygX5RlEiuC3zBApwHcyLv+TLoxp0TmDI
yuqbl/sViBANkDiw8JCNRwtQ60HVrNgppTOAmr0+8Snk8Xv+bN9gEtmL/OiL7HzevBOssIWDs2BF
mLRBC2wbQvT52TRGN5her8e7xEBT/fODLyFZhsZxrCIYUvfVLjjyZiR5y6DEljejd0tEkqAAzFzs
5/LWxGRwLHk4l0EIoR1FZtEVCSAG7QfLn0mrOX3wfH21ZBhCJLNCh+abgi1RrU/W+FopH41EVpXa
biy97LspxG0RJfGgc5DlfigditbS+kVxY9f8TM4gji7RWIrnn4/tjZQze/O6tELm5q++/odoUpuJ
wdvTKfWz/qBAPY2xHI0Ckr36j0zxO3hN4dDs0NvBn55xsziiW4x/VDKX3Rmnzu3u5DpZm9tmUi4U
iR5KyEb+addMww4SfnjPsgiugFHqpEbsBFMguS5tHtMrGOGYjtuwGBiHqZsUEmZ+HhzofKPRQ1K/
XPfDzahdIQlpieVM61G0hK+n5fwYgg4RpBjRx6RZohOZGgykdbRwc3OmjtXO5e46+qabrNCFxKSi
QsfJvZF52dc6e8BIlzNY5z6VME1u75rBmG7rOrPE22cb4n04zhEHNoabl+TrhOdOU5fJ5Wy/uYOI
4V8YIdzsvO+UsQbMdM+lhzkTHTsbZ+1Leavjq4sdZb3Lm8RXkJb7jSiEGRjFaBdbDRJ76Buf+NwJ
vjEPytfhZD3q3uRC8/iVSvtBt2NuBStEAdqMqrBXAGvemfh0qO8sv91Ze379iD1ZtwX3wDevYisw
IRZSarHc7rCqCp7g8/hhTqgzZ0ejuSnwhWTosgoQ36VreEJE4F0ghQ4x8DqVpk5Fk59FLhuJ2/b7
y74Jfp8vaHhbKixgjQJWhQn/nN6MZbtXDek99ToUxuP/zFjDEDZLPAEqOVJXd9vX///UY3eDy8uz
v7jKPgT+9bim2wnsXwPfDBYqA55lYx2LOD/ygnDuF8+6W57QA+cNvyYcrKf4GOxMJ3pCBddJHkGZ
hSsz5J8O7D0P9mjXgYg1WvwN8T1O60mZxZDx9HKlPUVW+pjbocTc7Xv5CkM4zbXRTFNVB0b4GtzN
r7zfKfC+L6f2O2fW53bpT9dXeDNvrxCFXANFTwjj8QoOvkldmsy7oI0PqQ1BMC6vptETaZLj0kwS
2E1RaMvCNdm2MPyN9fzTnVowcgUVRcbGzcUFLxd/XALfJZ/XgIzWvj0akOXDWLETerKN3E47K2wh
7QQ5qMgiHdijO/rNDy4GqD6g4/GJC2DImEX/Y08vlgp5p1CCIRpNoIESRvs0G9CJzP0EVdRJ3ZPG
Kc78kTw4Z7IPS367fJN/VlYK+acfrWowuJUalDVO/b509c8JON/wrYw+qdaVvRhuJogVnpCLulg3
slgBnjUVmqONzEHdOHHsBtpU6rsKW7YG6Q5MLuB0FwLFLuJRjdCO6BXtsR9VZxxls8Dbzw4rCCEy
eijKVyV/57cwbedZ3/m7a3AsYZFnPzC3/NT5s4dpqpcJXaUfr0fl5tmxwhaio8fDw4KgQ7dFYs6f
c2pot2Foy/gQtr/HVzBCIMxGmwXzApjGI7vsR871b/zlKXOMU7mrTFd2BG9HPTIoWulsHCHinHhc
W52q8YGa8TR4xTPx8KzsJ4UzHKpD+WnwDTffFX50sm/mw7uafVbYPF5WnxKzUhmhRg3k1upskh14
LytdUg/Y3raLeYJXgn5QTcMB5imZetAjbW/2quQKunmLWVkheCXVlGBqbVgxDaC8LO4m/VOe3U/Q
nNfdWHbf3QRDbQOy7yYBIbgQ0stk/U8ssqw7Zx5uNRrulum4oEm1bg7puwZ3LnDi/GIFqbFxmbB8
Qf9kJt/z4JsiG+OWWGQJr+KaaU0zFAv4pezWzEE/bN2x9usyP0flM67jkhy86Q8rgwSXa+dxKWeu
EhlmsVc07CZXJ9m4MPepN2meaTp0izQDpDTC8VISCNmB2pIfpPlXvIyC8fIXYTv7B4o/kB8uZeQ0
20ZdAIVzZVjSckoDAIbdN0P9TOPdO3LfyiDR6UoTRZJQxye/Wjij+ZJFx+sA22nvgqALV9m2IYWu
DLCggWqa7me7pnMG13rkAq/zx8CVfV5JVkwcFiNFy/qAr5itZF8qdXoJhkFyc9z269+boguettBp
CCMuzMtM1AnjL+oCKbHRsVjpELrXh38kS7htEnQ9bBNUX0ScdoVmiDqClJm3hY0+vgbcPHV6/Wzi
WxEDtvtQfcrcdz2vQjPiX0zhtEKWglBHhdQ3oP1jCcbEqQdQ/iqp5ClIZpsQURZ6BNFWx3MEJsOz
zLFNy7m+fPz4fhuzF0uEEMrBWtotPXZr6OeHrA6hatV2rdNn2tN1oF/3IBHJVi3KP1iISsVBLzUt
CIZCbBTcG8V8HkqrvTfAz+eYlab6gwXOUnOehp95OQ/Hjs2zmzTM9vJGq/bEMCIfYu5l7bRGPn1K
yxzbzChmYBtO3BmV0GobaxZ4CYmWDr6WD8lNmSamt4RdaTrwG1M/22oLCn07bT6ngRLWjjb1tdcl
gWo4oNRozxh+nfyYpcOPXtNL2ezPZmPKagHEKTRzmYaFKXwB8ErOue3Lu+rA51Xmg4ycd/OZdI0l
HC56UHWsY8BST8onaD7cmBjBj1/IDe76bojSyq78kEBR+hSqEofaclmb6CqzdSj6MHGSRFMnFnU1
z8na/DxY9R474l13pc2vpjWGEH62EtuJpVBche9tvMtPB+0Ll083QDeVuTICI/5jb/x2ZZAQgynR
pqDNAIYWttqtdX3xaRrGXlyyp6HsZDqQWwG5tk0IyIAohYY+f3xOTOUHjFseigjfojl4DCSLuL1R
4LPCvDdu7b+OptUlVAmYhmFb2DV94h+9CSo4xAn9wel38UP66X2a8Da5API/aAVI2oEm0S/ZNFpm
GDEPij3Kmi+jSWLJzVRmmvDNUvWzPWgUPpj0N0t3a5mS95ftPbpYIvjfGMTNiG5t7FFNd6xgjlqW
uyyRfTfLzBA8j9hsNmsDZijE9O1wOvbv4hxb74ngbVVnGNbAr2w6ebbHR5X8jMJY5mmy5RKuURnF
/PgvLmdCQCTExU2X1kVKep7c+Hk46zfJF5BJv+PCu7JMbNMlkTXUy4iDLSz3kEEKB1nhWrI7YkWe
xEoDCmG+dOAqGKC8zgs1EHr6OvlQXt+NjkweRQZI/4yfMrIIawpY1EK4x+pBwkD/cs34BX8Voaoa
lHOpw6Tc/BCTcyUr2sos4P+++n3cDGlUcofW6bOhHQf7Hdel9Z4LcU+Tdimmmf++lriYVT6A8ubp
etrcut3auLyA4QVfOaYtLFESRtDG4RMuQQm+wcJ+tcZ6Z83kU0dN2+mNn0rR7a5Dbj7brTGFZatI
kvZLAczSn5pD8kxdyAPv9MoZQGODs/wTBScmkzY4bR58K1OF1TS10IxmrkPU5ewcheDIUOpvQYLm
hbSRfAdtZogVlJBQFTIV1OYW5ovuVVHk4RbpxEsvWclN/6OcBlNXcQMVJ2HsJjeJArFGD37oJVPg
D3b2nqPhAiFOweAbGLNkPSBs9S4e7tTkNlMkLri9WL+tEOdgltSmXBQUB3c2+3Gr/lO06tGOTEkw
bb6Qgery39USx19mXLW7ZgDOeEJjjoeqMC8CKE8gYvVmT/mp7fkoR/FTvQl8RQLOj7Y3l64VthBm
WTxHI8n4TqETMu++19NpZqe0eeznn9eja9vLL1YKwbX0lkUqLpAeoKw/G2c85rpJ+5BP72EQXS+n
EE6EdXaq8+ZEpW/Qb48BheT170wRoiiopiohDRDA2za7zVQZjppxsZszRlGj/XUwSSyJHUZaGYdh
kWLd8qbEPHoDUkUpx53M04XbScSmYRh4h6oxFe5ia3fhYLtMlTH/ymCE+4nWqbHGbKxbQR70IndC
41Z9zzP6avfFViI29oEVgjLKy+PhQ9CAazWKP1zfEf5nXokZsY1IoWDxzNExjAtJeOj33YHXruQS
2Nsn4O+AMYVrSGcUSjdYgGHK4sSJ5szd4MzsEM+JQ9pTmsh6SDebEGzIEuuclQqkcsI9OGChmZj8
w6GFGF57znZx7QTP8S1aLvEhmzyio0P2Fbu9lhdIwfOSdGbJogKSSzxDK/047qJDjka961u2GUQa
Lxyho9MiopKTYRddmca4sFTTss+KFCq4MtrBTedeQQj5bWB1DYk7xNBA6X3TJfuOBs9T+x4hHXsF
I2S3aYL6DCYP0ZfF6Je0VXy1yiUlDZklQnpbTMW2FgaISI9cPPC4lV46TV+51/dEBiN4Gz61/2fJ
EObOqKRuQ58htOxdR9k8dlbrJThYl84kYvwTNUhP7XgMu9yNlecRHZTXcbZP8RWQkNzQCDUYBeP7
v8ue86/luXXjRxQQd4GnfgZzZw85R86GaAfeeCOrOkjWUsx6RU/UBIQjALftW80Kb1mhnENiSDKf
JIzEzDdhHDNJc0SrGk5+VYc3kGKW9MpL9kvMemPbxyGOCfh3f6pBUxH1uHRjtiyI/OsbtnnzgT66
oVJmgIhPeLnLU73Gxx2elsviY5bVjq49dOkxYIUTxrInyc3t0UFFZFITfOq24BugtNGaUK9AHWf4
qVL5bXWaApkMB93cnQuKOGcysqQtSg0oaoWJWd0dmJOfWwhEQo529iuIquLJYZkd6464C4gxlwht
PBo4MuW9jtsvh6u/RVhdIzNYXqbcYv5H8KdD5JEmd4w9l3SNvszveV+30aNn2EjwKvoC//zktfsh
M+YJRMCplbhTl0FzrrmtU1lBYnuNLzBCbszxbKglGWBm89MSGnj0kL1LyhCEtBiTCGxcHWfR7g46
u7NlM4Cy3xcS4lIFzB5K/P60PAz0PpORv8h+X/D1quyC3OCiAcTMPcNGJ9Ew7K+H7nY4/d4EcRp0
WlqC2WlQssX5cpdq41ME6pw2k8ljSSwRpz4HFpQgwIAlOdEdfKGBlfP73xkiXPGSvlCKrAWCxo42
/V5hwq/8eB1i+1J3CQyxbUZpu0BPIIuIzifwRYA5KT2V0PgIdvNO85VjvnvX49MKkC/r6vGpx7jz
HNgA7MfAiwrrLphlnGv/kV4uHiBEe2EyO+q4UVwJIz0Qp9zHd7HLhVJU9KRLlpAnqzcXfgPPwBhj
VW0m9gB3SaooSlNzNJD9UH85BLf0k+YWp1iqCP3rvfQamLB8iwqpVtIBjKL90fKazC2O1G/vFJ/e
x3uMe3iLX4EAF5JBBy4ZdN3WTZ83oevNOU510ET+uXk1zfUkzoAeLTeLYjiJwSQXpW0EfDzivUOF
5Lz2J4KeDkYbmGABNOtzA9JRux/fc7E0LwjCCibWEJptjPSQ0NuhPERz6ZqDLgHZ7ChA3e23HYIL
QswhV4eSoxyrZ82r9/QhPk5P+VG/jU6B271nDNJGOxH2RNMYBOb/XLdiMBU28Lw6tZ/M6TQMT+/Y
eQtSz9gV6GeKbTIZf58ZSrC4KeG5Kc9sfHzP7+P2Q/CJD2014dzJymRGWyTWS8t2kJoMTUlXzOah
gP78f39fOHcyvYkyy4JfkeBrlxSu3u7r7p/rNmyXli8gYhtJzzD8XdY4POvZ0XbaIfLI07grzh0q
orLOuc2bsA0GGQv3U3DJCA6GUmIZTn2JqwaK7sE07NQGTL3VjhS15Dz91Y3yJudAiwy5TUXPgC7E
ZKYMdVwtMMsMNbXdB2ZU/BzqqD8bPTGIo1BdORe5wr43+bDoB0PXg9diJNA4DFCCvs2TAjrkFlmi
xLOUvsucQs1U5scVuAxcPWkt09XCBpOOvdUpsa9NWRKj8xjVXn/SQGfkQBtlKHdgNU9CZ25IcKKQ
1wW5uRKE/yhLaFtOly265WZ4gk2dJUgI5AZprON6VOeoABkkCBxQpqeLoyZa/5lmQzZ6g1U1d/0y
pRWaReMQNOl6SmT5bHObuNY8aHUROJbgd3M5zXGEDgePKsWPORhOamymrk3UUwIV7Ov+J8ES2ThH
lge53QALNyDHYBaGa26n7OOoaZIkvRlMF6NEUjaLjJauFQtOvGJvNvfWhMXdXbdlG4Ix6MJS3SRi
/0LUDirDPCo4KrMPy/hq2i+1+u06xOY1AcqTSNMW+mFsWzgJIHtuRwXFenFJpO5IDvzeY+wnv3Pl
upxbm8OIyodAYQ8Vix5qSdkSNxR81yBLgCTZRzWt/LjW/MqWtZ1srd0KSix+VHobjipG/aHwSGIM
J5gQLZzC+KBQK/Gvr6HEKrEI0mYh2oxawsWyjHoXREbrBMVcoywHiZKa2f3xOt5mil3bRv8855JB
HavWAKAS2OdhLj17Dty571/qNkftt7MiDH+Xt3bJ/KCfvkJo6C8tFpJhC+q+IMrxBwz0R9H4EN92
Rv2njb52iaVbNyHQwILwBQVlCEFagqXRGKeMwmG4roGdOZjnSX+iz1Z3rD15Db8XL9ZzLgkJ/pti
pl9jCqdwGA5DlMc67nfBdF5idafiIVSLa+bUc/W5i4js7sx/8BqgkB4LBm/BxRpHy5doj4LM4IWH
cV++RF64t9JfIh0G6lvNSfFkTGX8p69Ai50JCyQ79FTVsL72OVKom9WPehSDUiV1Bm108uVDiobC
65sqWV/xVanr0MefJzDXWEBRYBi3Q63scC3xu9Q4jXHrXYeTmSgEi0LDugh0uJCe0glsp5o7tPgs
HnsPW5m5w9S7WmA79STr/NnOQL9995c4y+ojryv1uNG4nVp5H9i+Nd9bMh5CSXj8eu5aQTSdmXZB
BQgWNq9LpN6lcyQ5gzY/jlfhIL4a5ZmmDUyBi4APCW3BaN3TnfmBT3lASepDfdN+k13jZQvH8+3K
KtMoonTpgQh+C78ZoLtJVC9UZMMy22n7sj9CbgnCcYAqB2DyJnOS5Ckk0JJov3e6IXF4mT1CQsmG
sRq0EEAlPo2bzg1b5uiZpM9MZo2QRBBLLQQ5uCvEL5Z2VOcHdJwO8f56MG2nKotYFh5pLSZSO7UY
eLdpiVO1qGuw8wyunqZ3cUg/jNN4GCP90MfvqU4wpP9/IQVvGKuknUYN96xI2ZmmqwffyeSokYRA
YnuPLiiCM6i10pnQSUAZz/S7aXaKxW+l7P6b4UpVk2iYlsRcgnBsBolVGlaG1Wug95tVwYEwTdIK
JoPg/76KHRI29RCFsEOl07GOyJOiym7Ymz1A+Lr+bQZfyxXG3GssGkeYYX5JX4N9j5Ze7Wn4VbvR
9sq+cWdHdpvb9O4VpOAEGBPujKxGEu/a06j6s2q7GT6e6Hsu9WvTBDcwhylDpx6/oFZPpP+RBjsr
k3GfymwR0kGVUsO2FB5DkfFqsS+KmfvTYtx3Retfj1YZkpATKtWqSNrAGZIoubN6ckyS5Hbu9NvO
JM/XoTbnAlcrJ5bXpsEOWU2wcslsB3s7sVUnSNgPcyKtG87hi2ItLeaK4sjBvNnssClSnClPJme2
isaBGmezm/Ic/zCwhz4ODFc3jcopkSslEbKZwi6uJBboaLCYJpr/ECF9ozm5Vuz7QbsdS7VyGoPc
qF1wxMCvJDtvPoUxio4BBlUkqJoLoT9kczA2fY/QByUJhIJRx/fa3TA78+f0SPxm3yWeZEf4T765
260ghVQw29HU0hKQww5NoQ/1HosajlB9W1wKuVu93teyChP/yWuQQmZY4kwJMceItbU9sz9m75Gy
ZNTSbTwlGJrKhLvcXPTtAqVJhOd8nwyvY31X1h+uL9u2CRcIYaOWUJkZmKcAkWaHRTV2M3nPA/La
CmFj8oWGZm7hAmrWP0CO7Bj4oLluxHbgX4wQ9mHI2DLRGQgKOw3VSTEKh+JNvpK8J/Js+Ga7+TZw
BRk8TwjZMreIWi4ttpupP01ybIYf1fBSm36oHa7bs7kpKyAhZYaFUcVTCqB4LPd4ynFpNEpy5WZa
gAoOJg3QSgvayj8PtXgZElRM8dZi6d9Hu3L7+VRpuZMpgYt+mFmqA8Vd9e3aXfCEE23I9LSuC/jZ
tCMQoo79dG/eGpzxE5Lh89P19dveqAuYsFFNBhZfkz/ATTT40CR0XynJERTch3IgtyRjku3aJE5B
JYiibQAzzQjWPxezGIKxU2sspubEZ/1EMUyoPwzoZnvRMWmvetO+2dtnNNJdN3OzMLTGFfLD1Gfz
ODEcraNL97wmVHxIX8Iv6R4UoSfiKqfiS3DmBIyZ61mSbtvNNV7ZLCSOpCwi1a6BHWedk4AxnT5D
bsAoc6cHn+V1QzfjYYUlZBCkwLmLOmCVde/YuhtFP64DcG9/450rACEa1LRF+k35Qrbfk+JH1u0K
2czxZo5aQQgB0CYkMMwA93rTruIbo1PC28qc4l1KjNBTM0v/et0kGZ4QA23c9TYrgccq2zXa6Ni0
9VOr5lAAH1+uQ20/0K1sE/LVoNKShQn8n6uTTR4UvE70OPjmbj7Iel9lOyXc8UJIr5EwwU4tKBrQ
gxn5Syy5MUm8TRxAx+i52ZIFEHn0Ker7nd3K5tpkCGK+sMMKPdZ8veodZU+ZXr/nQNQxsG+g6q4z
Kq4S64Z+wFOP19bfi6J26iBySAdi20l29G6eIxcksfGimKoW0ga4oiRamTlmHH9pm/oQ6O1HCJkO
TsGaGV+v48/rHre9gKiY4BS2NcoE59bQOaUEDQ78qYFzZ+mxsNX9dYjt+LlACD5dqQ1mi2ssYUg+
p8zT7exEUpSl7Nq7DrTt0RcgYa+iNunjOgFQZeX7IQ2OQZL55SjL19eXTBPL+L1aFLZeY8lQrevA
EJB9u24G/zPfptB/zdDEYrSq4CPf5FuSzOfG3NcVxOpZ5NOlcWr70bI/NFIv31w5AxRs2q/GAbFv
IBrCkHQt6rsFic+GlYLWZpz+SUP75bppm0uHYh7ojXFZQtFbON6zitIwTPAxA6lar5zK+Zjqreya
/Osh+M0KrmCE0xzFm6KKmhjV3cfWDw8FpkJzx34pQKyISdtoB/EqM3MpcbgMUvwAaqSTIjnUt8tj
q79BONVRzzT6ZsDfwLlgNC/2ITh/2/n8mhb403sSLb4MMAJPMGQl1uJUJa8qM4xwbaI1eyJNEd5O
ejnLHiA23ISiQwKVWFVjqKsIkUzicphaCzCYfr+3W0T0Qm/bzJRYs/UkgCYZlRpoAbEZ/vunm5Tq
MOYhxa0deiG74jM0OlGc99M7yx09zZ1c20kO1Cn2OZFT6vB9EXznD2zhdpEs1awsI9Jwt1Puf7Uj
/cBjUe2NHt+6GGRasrLGRn4EIthgUESFXLXYAaVpZW3H/HM7MicM1NSLh3r+PmTkNg3fkSL/wOIB
unqBI3WSV0mOFBn095C0OJTWF1QdJQl/I4H9ASJsnw3C75nyOgmEifH83t2jK+JsxJrpmMVyHPPX
RJ8ejNzsDtezCz+r3m7dZSGFrWusLgV3C3Dz6UvXHEEDajrjpLlz1UJ7VUYrKds24eQsSnD5BARo
QfUNXP5F59udH8qYQTYy5h9rKYRcVutNUSZAqeq7NHpVjXe8L/0BIByaWrjUbaIDgELO0nRrSD8u
TyEkSEuv2tc3fSi5UG194q0AMcP4pws2E61YzxDceLML7oK9hj5GR/+sHwc3vF1c1SOgdHi0XVkb
/9ap8H+kXceS5LiS/CKakQSorpSZWVp0VXdfaC2ptebXr6N2Z5KF4kus1RuzmUP3GD0DiAioCPd3
wNziY4VZm3XhyIQ7IebEGFZGSN1fSa2D52FH9+Wr3LGuyyB12HMpTtNfPlG9iYZNGZVmhgZBaH6Z
tYbFKjsJy59lStfqXD0ube1djoFdf8FrBOpLwAaCfpX3oysvUAPstRrtc92zOj0loo7x3djefJ/3
R7VOo5ni+2wQSz8LBp/64L8VpBCRGZxXaqCtGSyTwYw/uiyotL+Xh2l3JTubwRd5RD1ExJQR3x+H
0sulwTEWGaomokJGEQzncrSe6drXDet2n/xo6Q5Tn3v5agkmfR9GUwkKY9BxwbNg4NE9rfpoQF/H
HD0ZZMhtUKffwrl6QfCKgLjlo6/ipK9DABX9eDWr1lOYFs6Uisijd1OrcbaH/YzNKpVrqxaB6RXN
wRANm9oXhY4nlByG4dfLXrC7YGxwuAVjLSfZRNUGpkdaPMX60cZ3VP+ytJqdEfcy1L5Dn03i4pKm
5oh+VpgE1qV7ba5P6frjMoJobrjI1LOq1iHtDJduD4X+rCjPRiOA2A/+sxFcVE5LPrQT2JTdIkz/
qCQExZtR2dLSBflivIxa3NrhKl0V6JG6bJtgot6u7zYOMUUhCJAyjF4YxtROl+UrGVGTIUXz9yUe
r6fI+HMZcO8iRpXB/aObmBAFhaLvXdCwGkvHnCGPyulhGTMvC5/i6b7VaiePkVlbNO0NjpW9CkkP
9+fxjMwdXkZFXkOrBhUnIcvfengqkuh3O4vkbPbeYt8ZyJ1P+uYfA9c75a54mdHTVN9Jt6gX1e0O
xaTXlVsGn3hkfgfK5Y9JqUP2BIy+sC790xe1Mzf6J/rB3mFwyWNui9lUS8ycVnxLh+OSpI4luuXc
TVBohoKmLooZdL4cMRlLw4rMFkTbIQpkx8Ye2txT+69hJzoKsd3Qhz3tGYlfqHotG8uxxQpi0vzK
KjVUdHaohtWCKlJeZb11UAF3pRooR+rxn8tBsOuJG2wuBsJBp2bFWMzDSPneTtK1XJqP2ZA9XYbZ
TY0bGM7hweZnaeoAmDa/NpSHXiR4IzKD83R1RsdUtuL7dfQo5wdDfg4L/7IJAn/QOL82wpSORQkI
VK/aCX1V8r9Nf5jRhn8ZZ+81GMf7fx1P45y7jsww7RcAdV4be5rf4DV4uWugku0MaDeafop2zXv3
GO8QuTWyzNec4ojAEIk/fQ+Py93qhHb3lLjDQfcu2yeaKm6VTEA9HCclwJrup6WfMGvIRYKCHeEY
cgulRXJzXhuMYU/AVy3Zy2z3kNtA3iMmLMs9tAKIeuSFoNzS2Wl5OVnx2zAmuq35yQmigEd28Khv
I0e9Em2gBR7JV1XkZqOBLpg5ytwHWnO3rNmdNqPV4eflGds/zp09kn+x64xVRc8jDANJ1SNjX3tm
HXDy04yyHtUFo1gwiyZQkDD4NmYT4lWkYJD12N3lVhRIuB9vktyeJXLVVPMfWoO6fprcNKqdKMUV
7Tx+KbXlKpRFNDain8LlFsmyQn0YMcy5VNpddl1B6+TyAIsQuNRSVanOWq6w1MxoYHzuqy+Xvy8I
OZ44PoonUw0VLDDNHJ2GJYRQW3E3k0+UZm7TCC8HUy9G0lUzzKB65yjj7JI1OkmG5V625j+kK/T0
gGJDgb4BF2fN1MdJlAEHRaetzQgqw2+xDDpaK4AvZm53uAy4P3zQp9Ih6s3+fb9PVAwpMrqhgC+2
YN/uBwc1m9ghig5eewwIGL8zDpeGrawtDSUBTg4FE+iGg83D8KNTEqy3CXZr7nTN9BqG1xjhpvy+
bOO+C56xuay81ka7ZBGwNe1oJYdZ+nP5+/t7URQ5KSorGwcl4ftBbDqVNuZU/a+AQOPNKHNSrgzP
CDqfiae1TiRUL9lPyBtMLq7AwKqWS4EbgPy6fB6fKocJJWgPyT2TD0iePsHmD2qws4mcn+TSZMg5
+rdRSPG7ll+m/EeHbo+4p59JFxsczk/UZRwnYymxmZpkKCDJxY/EFNU67lV2vzOGdwitmxWLGTOh
f7Y/gsittPuD9p09b7Q4NFj3uoA2ZXc525jFrdm1QptONoEYptpp1dZjCeEHqyO3nZl95qy5geIy
iFTRdo6ZMyrU9BrlQUm8sLLA11LZxeQLPJ959oft/RmMX6YlKUvUidk1Oc0L/QsB38OKx6nBHiHW
UcVQ6zCe/0tIblevm0VKqAUPUZ4g/f4jRgVR4WSOVEN1BhTnQtFgUaTxy3VGLRw2F0Sa9sQaxXJf
8vRrVky4egXumD9R17B1Tp1LJmEaTbPJMjJ48WI7tjq7gf6TnYaa+1+OJJdCCGKtmaBJ5xZN7qxr
Bkp66pVl5ErF8rUoV1s30L2sVn/aSTWdJur/RlObOXIkolsRRAe/hoOYKc/IDC9qqtt+Dsz8YBW/
JVNgL3P8S77KpRZraDq6KhhY+TSi3a89vBWdCXeuuyvqJiS45ILmisakuM90Jfo4kSc6XQ3mg2Dm
2MxcMoVPJypU2/sFGDTofmS3bCWlrhEkR0YjtN6IlbpFRnFJpc9i9AYbGLu56lAg6s10tBP56bJZ
+1ZpYGoh+AdFdO+X0TLBDkIaUmzFM9O22utuFQDsW3EG4EIL72mtbJVZ76opivGgJRlRW8mE8ojs
Mx9n5wzDxRXTa8MpN3875Kr2em38jE5Gi/rj0YucLrbL2fnc+QyS4/+MHbc+t/2qjrRlY+eaQYYU
HB9iP3F6lF7JklMpUFMXbQn+wzJ6xuQCyqSzXmtTgsSIzr1ktaXXt6PTnQka8PlWfxW74X/IxWdI
LrhKBQKGuQIzwV9kfGX6UJI3Wq5xw3QG1EO2fobCGOn4jMiFWgF1SdJ3QCT9KR1uLZH6lMgnucia
raVNDBPft/TQNpfndZ6duheJzwlQ+OIsaS0zCFoyK4hHzENY3Uii5WQfAkUAoCMAlx7PY7WkpAir
FSmiLL9V6lNnHk0RdeyeUjsm418MnsUK9VAJbjMRWW8ed0hOeCo4oolauAj/B98+I3G7DNya6/LK
Yth6iguHtS1YHn0qrgefPfHqh8jVHy9nP8H48SX+UtUovbQAMdaQoVCJP//M5nz+IinmHFyG2j9l
bsaRS4RE0Wt1nYCVvEh3ySH3C6c+9H8XdwwSX3gFJ7KMy4fLQItEloEmRW6G4XMUF49hOK6Ydymo
RB9UH/uoG1F62l9NzjPIftXmzaVLNRx42XhKnWZ3SuxkmmAYWbLh8zxENAy8ypuQWuC7ACBIUKpK
hY2hbCXJUW7lxZ1W416urc6zFssCm62w+mBvbdlicukolixzGmdggm4IZWHkMP8EFQY2o8Rp7hJf
E9zf7w3iFo7LTnDIcepD3K5os3qYzdhWi05wHSaA4I8Qid7PMUQrYVFxKozruhf0aux538YE/oIv
rkBbNDf4vmKhoKw1k8MYhrdjojiCoBK4A39OIKpkZU2JscqvJ4/Jtlue9hC6lqez6YGKmeTPvphj
X2QfF8uZsoSs0ZbpLz1KxY1q3skiUWmRZVwAW72u1kOD7Sao3e2l8lbt+2KBdwbcnFhVROPIXPhC
WPGngRUN6SQrYVB+jbZh2cPx3DXAtT7aaxC/QGPP7r9Yroajnihl7BbuoW9DATEE6qXRxfE+Z1Cy
tpliYgppgNu36qW5ra9VR3dy3/Kgr6bbEpJVa8+zXQdC8L2nMgVbDdA6QFUULEjvwdOm1WddxQLa
ytq3umqCXkOjOdr0orQNKtl6yWPqpmv42Mx/L7suM+vjiJ+RufmNqkRaJgnIaVq+VnHr477M16ok
UGrJl0BdYut4Fu+M5hNL3tZiLkXTyFjUqgSuMcQoqb3SJ+JWg3fZuN2n8C0Kt01N1T4Hqy+OuUze
k4K2X/+WHFW/D6CeKrjm2d02bLFYJG0WHTxZgKVIRqTIJ9b9kPtT5kneNNiTDzLNqzKzQydRBBbu
h+d5+rg1oRsiqWpjgCrxo6JkQdkOpyk3D/lUuzi2ieKTbX0+eItCsOhh4UNbJ7c1KsEPmZQq4hPd
VMchCI+d3xzZrWP0GfUDcM2BeEoGFasCpp73w9loSS3J4Yo9ZXhq1XvTOBL9IZFFFay7S9AGhhtA
8GjV0lwBJivb73K5XEelLBg1EQSXWbRwTspMA8QaBfr4vJAvAi+/DGDwZYlxHMprYgIAJ6P2WEL4
T3KUBzW1W49dCow3EM4VtXyw+PzoCf9Mj8FX+ve0WJe4hDwxLfoMzAGNa4X9czhogitNEQ53MdBO
bUzQ6oP1B1eKc3glT6+qqFB1d0989jVUiL/3tZxqadObAMElB14oCq9yshvqNscxkISb/b2GvY1n
Q8jkPZoSj9oiW5guGhiD051yPIckJwMP4uBxXBzIOmBHB0KBnz30gJeDcLHZD+Lz1LEh3yQqKuU0
WXNYm0bJsYk0e57UB6vELjkaAxpJuE5Cp/jQgvVEtq66JdRtgcOy8bzkPFxanuchbuaZjbdvBstt
7uJM6hhfZgfHAd+YhHrEu3cHeKEhhBFwyTL/hFemndmuMgpr5Ie0dVuoLodH+kRuldqRAlCdNrZI
/oiZ8MHEDSKXvoZZXvSKSS6bxR9LuqlAlWZad2EkisPdBUBFPwoOx6DL5+tyR2hI1vow9+5QdLY2
/ZqtzJbAYp5DDSeORPeou5lmg8a5bje2RYb2GqQymtl99DWtf1x2jV1zsL7IEM9T9A8i7wX6ScEg
pkCDPFuuVrkdbTR2efNSH8Km9uoiEaSXXYM2eFx6aSYw0k6GymjFg3j5PWa/L9uzm7423+cyC9QR
ByUr4Olx8V0rj3n3axLS0Ips4CZFmwcrUpnsyOiHgeHXTxF8LbWTgNoznmJwqWRGtkjLXATKJZGi
GzLcK2HgrDU99A1kTiBM9N+NHZclakjZtQhoVNzpJJiV9M4oLaesRdpHIku4SEUrhLkiOeApRLrt
8p9EF/Vhinya22Kgt2/uKVtdyNQ+VJqyOJ1Og5TcNstyq4CRQ5BeRQZx+w3VjLUo6jA1slkerCH/
kRXQDvqv5obX0kxX6f9Ue7Lu99i85vHXORZtzQTj9ra536xTkQIyh3nEuEnNg7S8mNZxmoMREpDG
Z64JzkH6tj3YAJHcSGuJBdCyfI/mzumyx5a+Xh6w/aPIBoTLBPKAfQzur7HD8Itb0AcdlGByQxtH
EeGz5e6ZbgPFJYRiwFtdyOxhjQ7kkAXT/6vRYX9V3eBwOQCskmU0p8CJj5OXgPYRhQj5TzQT2dMz
KKgfRWuqIJm+1XNt5mlaiiwuYuDV0a0GkVjrIDUCVxDaxGWD3DTTVW/gdEinLrlunMgzcIvDWujw
SBqIat32Y5WApEymGtpeuFg1VW2IYxxT3XmCHm6Z2quI2VGAwDeyx2YsSXEDBAknRNNvOkEX1u5G
hxhYsFGxhNZYbsDCJMniZMZuFoSY4MrLBssmWVtfVSF6EfpFKwTMkSI8LptSQw/LvsYEGU1tD+NN
DDGiSv9l5KUriFi29n/Ywm0s4+YmkQarytg+OQ6DtIUWOL0a6i9ldqhHv+3Qifttrl+S0leIaMXY
d/R/x5Snk8YucVg1CcjDAC7ftfAVCdWyvYiBQATDnebzzrDktMEZzjTIoWi0x3Wt7B6UyJ9ZLKis
gd7bIqDK5/JE1C7yTFXEbVljH4diBiIpp7LXny9PGJv5D/O1geH2C42qlCVBMzhOoj8U+pNGTygh
GswvinlvUdm7DLafKDZonN+nUKJEVwzQsr+rv7orygpUyGHZyl/i4ETx5TNViFBB/ncQOb9XQAyQ
kJzgIFy6SvZVW508+XXZJvaTLw0g5/Cm1k5KzNSChiHyrGLN7SRWnCG0fBwEb7vVEJUG7sby2SZ+
F6Gs40SVEWMYyXg4TqkDOd+5iHw6joLp2s2CGyTO1culVsnEZCHlJLXnygt7wWvJbixtAFgy2axN
jBOqHNhaOKdpb4fD8L2tiyuyfoINTN24wZtbbnCKPiTmRJAawO3iqkkf0FG91sLy5bIr7M8MAZWR
pRt45+J2K3maxsWso12qmQubqv4CndPOPKki6b99lzvjsHnbmKNl1sIoDrF6lKoH9nYnIa9RXDtx
D2r34nDZqH0nOINxeahUIynUU5zJqXpDpWOZ/Ln8/X0fOH+fS0B5aqF6O8f3M/S+2FNWPya1+qMm
5OdlHNGgcalHXftFbVsMmmXd6O2LWv7UzNupq9FUJrBINGJc0klmaTYNNmJLeW9QRys/9X2DmNCm
k010q3HT39dTpHWwpFtwnzwnr5ZZCu7ldydFA70EU9kC8S03WERqpTQpsMiNy+8lGhz08fvKt8sT
sr8Y6IpCFJPouNzjwqUt9Tbp2DH/TQmGevPBcsLD6nTHyMmg6ybaCe+WHSsbQC5uCB2lUVqx62JM
atMNXuNKF8d+RiHpaifzqn1snaE+ibQndv1hA8sGexOuBqXTPBDAdtV9gkyq6U+XR3J3tjYAXAg1
VrHQkdkF8jaXyF/QsDiWi3sZ5I1B/cNCt0HhfAJVnUkyjcwMT70NH2Y3uuqC2IV2hLd66jcSUL88
lTeiMhnR6HHRRDS96hV0VbtQ8rHjOlhUwe2ZCIBbwI1CqbVBB0BYqldFovl4wRc82Ys8j+9nbXOt
jQZmBKPGLt0qyF9L0x+d2dOc2jGxWqCx7yjSV2O//MKM8fzp8ZLMmsH8Ij0mB+WAim2wBqZC/2Yz
cAmGW8XLhCxxWCKOSVanfjvL5DlZ0fM5oov1ME3N97mviZ2HlWh/su/3VNMNkCfJeH9+H1grGTW5
0JAIh/SU4dw0P5r0KPB6lkw/GnfG4JMUqtlkAhkWlz6oqMNJXegfPRsB8ZK7T+UJpqpqQTHIgPLe
e3Nwa5NRkmCHMugxbvWb6TctFcHBc9fZNxhcNMmTqk865L7cvqpsOr3K1sPlAdudkw0AF02KmoZW
ji2WG6GSaCghnJj0hzR+vowiMIOPp743tV5RI1w/psvjQvurLPx1GWHfDmpiKoiiofTp/WQokjTL
+ojCMskyKr8q5RP+rwV9v/PhMtC+KWcgLnnXaCgiIVir3Z6qf4iULiBZMguBG+9bYxIFco4a9lqc
FxtTqrdSjfHKleab0ZWO1rdP0tS6l23Zz3PGGYcZu1nqYg3SCWYmdS550gPZGx4U2ZZuLWfxwwOj
ctJ/yp2QwklkHDdVaqxrmp4yZyDP2nJNqpc4Fp3G92fpbBg3S9nYoiivhWHF8EOjIOMW6Wuo7Asf
Eg30qXAXY4Aqhk/WOd6ISBbDD5KX+Fk/zX54gkiiUyLlFA5olU5RMEOTj7514y7HEtUD+QG3a45w
m8Sc4dIv4dKqLpMozmvkiAqk046EquEUVcM5GBD+ooPDN1Lhu9/uDG5s59xzMCCFs7Kk0eMhTo2O
SkdspfrMOr8B4Xwz7ObVqleYtUroHO0eCxHlx/6G1oS2IYGMD5SSuNynjhDeWgnKc9QHM4giO3eL
gIJIjOC1+E0lSSh7s+80/yJ+qO8169EsTWTaXlr9aSIoKmiwTKnDvZIOzuXgZsvPR7c4Y7GVchPb
U9+qYUmQEcecUbPckv4+r4jX1rf1p65fzwPJl/bGupKsCytbpvQBBCR2lH+9bMt+3dEGgfO4Lleq
cBpQ45TltvmXsQSur7FLvquWPV33TuxVuMOxL4PuejmY75GNoApIeZa7DjV0up5hACP5povQ6xXe
pZ3gKn7XITYYXJ4awbQGamNkkUZfrpbe8Hoz+h6Gkh/1kSCe9t19g8XtV5Sqi7u5gz15ZesPLStt
Qo3y+rB8nT31/1NtyBLPBw/cAHKbl7hpzKI2mHFeeWQl5tUX7XZ0mqN+iB9E5eW7GX8DxgVzu1ZK
ZxZsthrLmQp6qtVWcMreLc8HqyKIHBnbLI6m70PKjMpUaQurczN2I55mN+04vVoNzZwlrJ+XtLuW
hhAapbTCG1GsCgJ6z1feCNKIhgpKjS/eXPUepP8G1rSxmDInjBKv1bv7Zmx/twoRYO2+5MH1DctC
BRxIHjlnKVYtXHM056EIbsptHPavLEcJquNwL9aq2gu0LRbnJ1EYggNEMjqU3y7BsDyg2M/rMoH7
76VDlI+gg5nq6Azgq27zMdJ0WoadK0N9QhpxEO5MOxtw4kEdWSTqkdo36YzGxXVYF5UVSkCr1NKt
ieUMbXklt7p/OUWJjOJmSQvzzIpnwAzLoeoyu11/leh1NIifi87Ee/G1HT9ukkJDA0W/DO9L5fuC
3E4iIZjdEVNQdsOkmdCtz2X4tmmnRJ6xp1DMn3E62RmYy8ZlFPg1ywJ8SlI3KNymguZFQ1Mdm4pW
7b1U/1VWmTMoL3J0q+ejnXVuUx4uT5HILvb3m2W4Ucwx7kE4gHf3u1H1IuVvFn/77yA4Z0uzLO4m
DRC0ftHHQ4lrq0JwDt1dgFWIJ6D4CoIQeDB8b0bZFuXcMoeO0fHnDx02S5GXOVB4kW7KW/U69ax7
RfDcsD9ZZ0wu3RaMKCrMgZnLMVSMv0SaW9TPcYcy49DOvs5EkN93E+zGRm4j3cxUihMDeCFu7I/r
gHOXNajtMU5M0x2IUC9vF4+i9Bd5gkJkg4tes6kWK4177NCGYBpvjPBro9/ow8tl79gt/FQpCj4Z
9zBub7nIwh+ADNsC5cZ6N/vJITuBcKD5Cnps3C3lgSxq4dl1+A0cF2IGFvzcsFq8KHdQpCV9ldma
hGrEMHQvG7ab/CC3BSwoQ2v8CayX0k5erQaVErT31Coo1MkOya9Ij2w6/76MxX70h7wB1RNTtbD+
Q7PxvfurvRIZY4cxjOT+T4dXV4mao2C/ubu9UDcgXKoglY63QvAqoqTFPHVBFrA7WtS4uZ8pyGAl
LfKbWBkoT99bk1dLndfUwJt4unpr1NzhvVpQwbBrzBaDM0YuBj3pO5ORk4XXbY5b7r71Igudn2uX
P7aLet1m1l2ufm9UURnSngduobl82K/rUig5oNX2kU6HGtShECAVzNY+iGkapqGgrJovCclHMpgD
e2xVuuMCIrEKNA2jKJb2MgQBrcw/INyiS8awG/B8iUFU7toaV00VsQd9vsK1k2i+9pLtFor9/Wad
ahMLpSAg9f6/LhLFHrzFK/0ZPC8QsHmqjujvsKu7yO2uRC3Ce8G1geYrQQg0vuWI1cOijidBw3oV
NFIqqIHdnS5URytUB7X7B0FxTQ6bFtGNw8/6qiZXknW7rl8v54i9fIS7R0ODMI5p6vxzctFkjbKG
C1b6KPQqM+nsstavUG9+6K3RnzpsNC8D7tt0BuTCeJGbpkLPH7wD3Qk1uAZrAvlcrfIvw+x6xsYu
9jM2nlHrRqlKzC4agEsGlEaTr/ttIGJqYr7Mp9jt8HFRi7yXR3SANcTqW0fNSgXF18ltY6bzCVUZ
DUsejdNqi8g+0TByy3C5psNYs1YFknxJ4t+xdJ+O3y4P4e7Ze2scF8hrpC2ZzsaQSbYVB+l1PpQ/
GekVeekdabK158uAuyGlWApoSomK7gtu66RqoyIZId546HwYikdlEi1W+4N2BuD2SsYqJ2aUIGZ7
69hakp2bbkREBJe799MopvrXDG7rkrQS9qL07cm5PjLyutQ1jzmuWC2nt7Pn0hs6cR8F++kfHfEM
yoVVRxZN7lhhWocMKNnGVXQqD+Rk+olb3nzmEWlrIRdcGSjJUoVVWEG8scwzJx5FN9W7a4iKYzxq
L1GARjmEVUoL2ofIfL11N6s/DKyJli8NAofbRSE69E/RyGaaJjdTddclYV5DTiNsiF2V1k1PDcNB
r+WPtChEOhe7qWIDxs0QqaXKShvoXJRT7FAZtWJJ6RGi3dPZsmPSOlIVhYL1fjeiNpjcMI6tJBkt
hYHoDrxe6uWmLCtRUO1jWCbaDvGOhd7D95kWL1dGYhDwzzdUZ8rPQVVkwScSAyUqYWpJ0G/jkl26
JGUppxi6LEu8NGnBnaU/fAYCQriUojfog5RwpNeQiZMipss9OVY+fFNp/fsyxG72gejTPxDcWmHM
pFfXClZMBJc4HVhC+8ciUz4z5RsUbqzCRCqVusSUkyWM0aCTEuNnLmdCEUSRNdzioJe0HdUS0y6t
w4JeqjkNJENSXWnWReRpIijOwwzotBozGziUmeMGs3QoPVrzINhM7vox8oDCZGjYjdt7P8Yjb6LR
BnJFCcEbmJKfjLAS7Od2T7UoJrFMdna2ZL6bHF1VnT7XwEiP83XmVV8qDf3rMrrXW6f8komy6L5J
ZzjOJJXGjYmOcWiuaqU/QXNTVczny04tguAyDE6eRrVQuMGiasY9eHat1pE7M1U/49abkeOCZ2gm
kP6kwBnryo4W+a5KqcCU3dVgA8FFjizNUz9FmJxKMTxCURQ9t397ffT7RnR4EEFxwaM2WW/NCiZG
yaXEnmUQPOtmZdmVpWhY72gpeLHZnSUdOyo8LpvGB2nUudRALB7lwOvDYGmMJ9kUkZLsbrg3EJxJ
1aCugxYWcIQT0/Awj4PfgTxaxKklsoTLBUidJvRqMUlr8ZCtt0P07bI/7+/edEOF5oWOskdeedUa
ZjxYrCEORCfZYcQEVWNLXnQT+r2HpiBH7u3hahag7ma4DSjn3Ukqpa1VA3RVXY3ezKUnZ4LL0P2B
O9vFebcxS1GjVxLOXXgrlr5GlsCEtx6fDzvQjQ2cA0RQ353zCTa0/ohmbeKmfv0zvM9lNLvr18UR
omj+VIFCVHCg3I2lDS7nEW0LNUNFhWHjEDst0TovM+bbNl9OmpU3/n/lHriNer9KDCsooMMFVqJ2
IoBzBOpxNez1sXNnr3KnA701H3shNyqbnA9jC9J9XWUl5h8FI1trjdoYqP+U9o0pFFJss7Zxe4PO
BmcOpoP8SL6N31LqCkzePVqcwXmaMoOSyphwvsUx0ISwUnJaJjvBskXREm4dVREd/W4sbOC4U6Bk
ZsaIh3NGL3GTLKdYfc7Hz8TCBoJZvLkcGOoOj5ALLNIhLkLD9ldalD8vj5rICu5oMaVhX+oZrMj0
WwVd7GF9iFsRL68IhMX8xg4arakZSbCjVl6HBoRTvW9YsWD+d+NrM1jsR2xA8lFBCXUPS6b4YYh6
u55vBvkhFskNCVyccCmwj2uqSMzLpuqWIvdKujPR1K7XoLWEUSxyaS4ZTl2hpmkCmwDnKdBRjF3z
mQTxATdEV8rxsivs7/oMQ7NMLL4WSjnfj2BqJDjPaljtB2eB/i503VDg2V79b++naIHcnS6UqhL2
1G/gZPseLBo1PVIzbJQsrVaPEi0NyP9V9eCUhfG9xTnn9bJ1uz6IcxmIRrCzlQmHJ6MSs0oKpF9j
Lb3eMN15JJ4Zt95lmP1B3OBw/qGXyLqZwtwQXHWyl7vzIUIfPWNgj/xKcBYQGcX5RxaH8WSYAEvW
AFoV6H7y2r4TLFz7JkFYi4JUARdefIvpVBaTIsULMp1K3DZBt34/N3ZUKccoBu1anJz00rITQzvi
heyuo61kr+rwqXx7/hX8I2nXqW3URPgVqvRqGqhPygPwwNqXp293QMHCbpgoz1Cwhr33yrAya6Ky
Vn5DRv+N5Muq18e/LmPsZpANBrdwpHOZSaAYQYnmfPdSDnYBBZ0wsTXr5TIO21B8WIw3ONzqQbJm
MhIJV6+sibsLJI/tdMVXyyJzuKyhW/MiT8wcutxQy2tAMWbmdqPdqYZg67a7NcSZFNNCQHUmc96e
0mpeC4JeosS6pvFtHc6C2d/1dLwZ45oNJfR4F+L2aDSFY6fd9L/Bqzqdsx5QKIGKXUYT2hwuz8+e
ORswk/M1iMkRK2VUKFVT4xLeOlSxKoDYfSjcYnC+tuZaH0/pmw/geeEhCbKj7tf/D8aA3fPIFonz
tlWXcmWOgLQ4IxiQWJ0shGXWGMXOsq+hh0kqHezBKtFToWjO+MtRvdXCSW7f5owxtCl29ydDjXB1
rPzlVfSO8h/MNPEgDl0mqsuch+jt2EioOEAbybXxxKiyoBlyCI/m78Tp3OW6D8LIlp4vO8pufQhV
UKtOGJkZ4W+ZiVKoZKFvz4fpaNco91MOSVAutvWj9/rbNlBBz/J0GXQvE24xuXWsttI2kxZ2s118
K9Duul7ljaAkZH/qUG6HJz1EG9r33mdbA9QcCHZM3VvTG6hk3dilvxnttPJHEpIx78/dBo7LH7qJ
K8eQydqx08kQJIcmQBsOfVZOuh+fIO+R2tZv9fHyOO5G+QaUO24qVcnkjWFjk59o/HsVtYwKB5Hz
yNCQZ0Vh/E2o3h0hHoJHxBtltXuPsnfEVyqwZ9cvzvbwVdZzMSa4oIE92po5eS5dz5NhR9MkyFwi
GC5xgb2yxf0n5orWf7TxT218XdEV/YmpIbjvQ0kcaAVMbmqMbEIbQ4yRWyzZT2j5RVOM02cgUOJs
4fjJWmfee3iohHq8oKzFneTluSfWTZOIDgm7Dgb1emjKQ4EHK+N7iBJ3xGGW4EAS0zYo5M4vukKQ
gHYnYwPBTUaptWWWKCYeceujNCR2qQa0yATbTJEd3AISllVeZzpASrOZnFBaK3fQRJojuyCoLFcx
FezYwW1WYkoarU80lBopEbXpYoFWN15FjWW747VBYb9icxSd67jutVpH+Qp1ukkO1OWXoYnUzEWm
sB+xAZHKFHL0FUwZxmtNuxKKHbPky28f0er371BxyRmUG30UWfi+PH5pZMPXO3BDWo2rLZFg5neH
CzHCqHOxvvG119h16UkTw4OHRP9ekMJypDT0SWg8XA5GAQ4fKYO8lKBxwGkpY4QocvhrMNTTnCtf
LsPsTszZHMJFS6Orepa3MEeTTvWc2coiouwTGcKFStePahppQAil8dR0EEaDEq2p94LxEhnCBQuR
JLMwVhb21nNIHotO9FgisoOLE1qT/7sXMo2rccT5v75Xus9cPmGj9o938Qf/Jpd12WCXaJ1S2nlR
HZrwW9lO7uVJ342WDQoXLdIwdcvEfHhtIM970tr+lGu22dPgMo5oyLg9jDznEolZ+Z1MKvA7/y7o
/Vz+uIyxP+/QQcKawpYUzr0yZMXOILgqWcZKukYbbuiBNK94uYyyP2JnFM67ijzRJyvBS/aSHtvu
ikJmaiZPizkLsovIGs7JSgX8srEGayTD9MjcXEO6SDAp+3sw/WwLm7VNLlZAoDhPNTAGh1X2dZCV
yoLQNwIVGk+N4NKH7Rk+JOYNGOdqcqqhWqLDM/PQEt+c5D9DPf+Sp/mGZvGhjNbbGjRal+dq/wSi
Y5dEcOzWQTD+3sBeGiIrZJuM4m9y2x7BdeCr94Vkq0/xrenLVzjZdaILn30HOWNydqa012XUorCd
8wJ1y5t2VU9hGFiNiF5ZBPQ/pH3Xct06sOwXsYoJDK9MK2gpS7a8X1iWA3ME89ffhs/dFgXxEKe0
H1WqYq8BBgNg0NPDrSl7HHs1kbDT2Ybkal141sfe1RM1vg6HXD3tD+X2An6zijsRppA+CAvFROwG
lyfqCzdtO6dSPnW2XU0YdytIpHAYNQoYFDc7XaOcSP6pRlJgcPzrFHxGrsgKM+tNYICAiZ4F7Pam
fgtPnTO5xZ2KLie4GfynwTO5rdXWpV5phj8HUQgsZC5Rr4ZcVJq4HTDezOLCXwNlY0mLYFaHTqqo
fL8pLenxE3agaMCwdQvkev4RgYyo9SlKxAu8vRySXjvmklk69gIJ5X2gTddeAXGuPU6odNNHrKG+
ruMrkkAgwm3NMvdUuYy+ghHj7+Ntjh30GnRFV20oP3Fu1zVpVksROAmLHnuUygd5Mh/+EwTvdRJJ
jDqTAWGNp7gPMvl1//tsSD6E1zcTeB/roE+fDSmiAaGKM5deZn/RQHLXosdU+rEPtRnJUeuoaLiB
Mqr7+6hq5AYdOiaBCyoPnmcXFCvnQb4ki2Ob0pVUNI9LJqJ9bnrECpPzbkJbKx8kcCKLXJI9086v
R9toXNX43XeN4Pa7bZ9JdMg6yqbMk7aHKU/gYpgquW49nOfdute+Ep3cRVT3xw6ZqwTdHvfHdNMD
QVmyiKbqBOyl92Oqj42kFCNWr1IsfVCkifSctI3oXr/JImDMqP8Pw7emx5tVk5cWYNj7uuaZKJgu
O8d2pz9y4EzIBppNz8IWEZvOaYP7h1uSpaFx0HvrqEV0M1KQfpyC2su+/GGwfNPv9CfJD4/qC8tj
Fa+296m6I5wH0aYIHYugxsLFEUOP2UERiyJNfNlsPI1+0TqR2MLW1IHYptqYOUOGH7w3bqhbKYpD
rfe6Ng+g9eWqtBSID4kguDPFZCjjuDQGiG2dpvqz0prHojU+c+VYG8KNVh3N0dCmBCRNKXRB93Do
ghUmL4LgvnWUWMNwR4kJjOAitADT1KnTWb3TKue4FS2orYCxRuFczmrrttIWoGgEjVLtytPUOz2j
XxZFJL8psIdfU2kYK3mZYnKa7jIY52VBRlaQchbMP+EirtlmVVj3eu+1Nbl01XQhUvQfIbgAu/Q5
naIWVmB6nEHR0Y5U9OwrskJ7v1AyPac5FIEZX3K+k2jdO7ZCn/fjqGgy2G9YXWlqzUgKo4QZ5fx1
Gn6NEABPE1El97Zv6WB74T3FwuPue5C+0aDQEJq9Z0nR3agUZ6hdHEAYWqTk574520P2hsSZo0QL
+tLaMMfQya2mxddR03xqOb5BsBFdj1ghzTO6EgFiWJxlpE5fVk5mB/uGbM/LGwoXwVKIs5FysED/
zevTnJEHUupQIRFpF/8p8OSPQQSPoP9ODRfDlLEsiz6FNdQ3f6DcKjzHbn8d3cfe4A5+4jI96+k5
Oy1MzMWrn01v387NdlpEtvAYywoAVYtbqlNIujIpsRsQJ7mpE2f28aYYkNSdvyXu4oZOe06C7pAf
YqGI27ZbvkFzS3ggTT0pqEH0IlN2aHYTRaZj0FOupQIjt73yDYjz/1ZZKlM3AFSHz82EwJeW/v4w
ihDY/1dOaXeqPJo121MzyVcMLZBqWWDE5iPzeqY4x1/iKKrSEuFIPifH8lZCQ23WWDO7FZXWiuaF
8/0ZV76qTQEUh+c6DMa6dOL5ZIpK1beOrWt7ONcHkyySixg7XtHQyInaAWUp1JW15KqQ7UuUqL1r
aaKzMttGP6w3RTFA7DdMqGVw2yyuVNqczghQ6B53+B/JfenQCuXiN1NV5A2H32TjxhxSE0KB3vSC
53K0XM/c2g9vI7fwokBE7N98cl2jcYsYTR6kDqxuoP1ghDKbQuDf9IsLOZAzceVj9ZqIQdmq2RlK
wi3fglZFbrD5Y+1MYOKV9BBdgxFwQTvjK2V0tNP+GtsMyash5VZxVjZWt7RwSxO8c1+O0GKstGpU
nGhqLVhrmytgBcUt59muaTijXQ8ubmdC7/VIdcPkYZFEj3GbS2CFwy3pck6toWfbpQUZAyNyMiv3
Z/kHbZ5K+1YeRIpy28F+hcet7DHXqBxmmDLq1yc0ujySS30b+e1V66sBrL2mFygq+LEPgsn+5Amh
udWujtKk5BpmrwvykxaUXniKLmjgdZDA/DFeUqfw7FN6ES9FNld7bsod32lr0yWD3KrXktrHw6Rn
dMtx3zgRBBdU0llTBjR+xCGO9M/G2AR9EX/dh9h2frw7Q1sGxCy+5s0Ev8EiBc4jxaziAS986NEq
V1lEyUYRDDdYWkYiA9J4vadG1xOBWDFOBKX9+7/Zwg2XWhuhWU8AsUqcdq37lD7YIlEygSG8WqdV
dqMaqcAgc5CkN/0SCFVx/pcY/3dOePEOq2u1vJtteJY3+yMIX8FwRMEo6kedXkKY1+72x22zAhsq
If86gcpF3CyLdCVOYZQOKWS0gfOlB9tH1ygnvZKd8vCZut41HBdw7diayzoCXJE/zvavenoS2COa
JLauVqem2ErICP0YNoDF9z8HT5R0+oWrO6XTfWkd1YkaX3Ti/TP1HwPC2yiyX7VC7UJzQQcK5hog
8lDtrDjZfXjXXHdXPVTkiFvdjq9GYBJnvqAK14tERF+R1XwQtusyRJkKKNlh6Izjt35sPAjv7o8t
C6d7RnLhNq/A9I4qDO2Yt+qVKuUGGmcWyXlMFfLbwOJzm2ES1TRvg4JkBpkepNt5AVu5LjtaqRKO
IaXm5jQ5gAAcLHJ+LLP8mDSFIAWwPZBvcNxASkiNqIuNgRys+W7WyQUD6uKR0Nsfyu2Dt/KGw43l
IJdUniqGg2Z6zZDellnhztV0SrV6cUw9PRRDe9W0JgpITJEWuWhMuYhcDHGJIspo8KLsKCUV4L6E
kukU1oxiiJd9S0VYXGCWSZbVCpJqnlR8k3QXqhJO0vwjm0e5rESDujl5SEfINpT5ZDyBv1+FTZuh
9VnFLtiFx44DCtjm/vytQeEUu+mOX8fSSW7tp30Lt2P2ClZ/D2uWpqJV3Z/7dnuqzv2zjbI+xzzM
XhUkj5ZIwZ654IdluILjYk06q/MQQmTHM1DiaySegl4tMpjokSlSVtzeHFZQ3GqQlwgCaiwvQpz6
smB7SB+NuwRJBMuZDtntZwiKRCVgycoG3qD4vYhoCVHrDIsinTMonUReGz528c/96doePkgHoYAF
hfK8uu00ZGGa5wre4KvWjbp/2uQJHfqcti2dfaBtb/wLxNMttSXr8kkFkGxcadZ9KX2t6+f/BsHd
0ZSmJQMS4yhVzf8pDagsm8GofebllqhvdnAnhL5MsnEwZQyYXj/YU1s4SZS6ytg/7hvDlslHv37D
4VavYeP5ZxxhTJUfqrhzhl7EFtj2Z429gsiKDDF0Luqqy5QYZERKJb9MFyTFfkG054cJf2bM+gJP
xsG+SZvkC4KiJbzVorBIVXnAcTHUSl/Y5aj6Hp6RHHjO3On8pzPzobwXM6U3nW4FyIV2FZKAuqLN
OAiUuAJl9Kwb6DXRiUrAtmPeCocL623bjb1kA0dlFSoYSfvGeBoDVt42QoLmdX8cBVbx9L9QHlSl
DoGmLZekdE16s4Csv4/BRuaD+71ZxHP/JFtLtKaDm5da+ysZu8ukNIWnhjRQcnpBa597qRVVTEO3
XoDKLS7VUGVatHAQnDpa3zL7XxFJU8QmqGJ1KnlROzVEhJciP0JXpruuqQe3Qxcat6haBYWMTeYi
f7f4Ax7HfDD+Jg9awBDk0bPZQ8or9+Rqzhy9mfG5sK6DVo+7c9wNsjP3SA1D+euid1IVhHqEVdDX
ozssw/OYWk/QYH6UtVj1tYRWoAjZujuRuQnaDiBprloODUflEBUq5AWM6HGiPXZcNdQPDfan40Jr
+8mGXFXQEz1HyxNqdGeqkgQStqS+sxtqQmSjrX40dLioiSV7FWi/32R5mVGcaWS3qjEcLF1qnElZ
TslYd4+RXjTXaTSj0iBEq5bOAj2mHFK0HJxvNTmMnSTBy8AYa71D4l76RTsaOnNeRB6ydjfo9Jqf
CFW/WWgR/TXNIsM34yp19DIHzdeWz72Vqy7aqScByc3lWFcKhN3y2fBmGll+mUAVQkoMKyiLpXST
Iom8pLKLw0D01imkXL5WZv1XF+aJ08tIVZGs/QdNck0HApSqU0nJjT7Wi4/Zbg4zyREC2ql0Jk2/
l8bIRsOr2PDU2VIdWarv41FPnCxXM9eeqskZJ2hIxRkE32M1uyt1bflEuTJBkNdUvIobEGqDm67u
L9ApmGkcI2lE1N+z9ED0b/uLa3PTXX2fO0iUIDQRNDjAArYORZk5cpS4YXNdKIoo4rIt78MyXiFx
EdfUirYzFyB10Ahg97/qerkxD6UvQaFv36jNqITyV3Q6wDECNT7vBy2qk7CkQzJ4Cc2eG6LeKFL0
NDfyZ+bmDYYvbMwrZZpnk8Es5zg7F0IR+c3JWQFwp4hSL7smIwCQD2zIWKuG7pihYBkFS759SI/s
yqqL4u12gnkFy4W+RbHjapwA2wX9l9kv/MYNPflnfBPikp4E6SELRNmHTUtNRlQHFQINLjk37zWs
4iLLBg/Ewa9yFCEWdS9qPYCBrRw+4RwrKM7jx1iJ7XbJkQ3AbaAzmgs4NmdKaoG/b1tkWJaOVn36
hyZqGhoz9qRPIYdRfFvo0Uh+Kn3iqrNIVogdvj4sKzCd/sXhJivvlhTsFeDM5/Aw3KGTBgr1BmR4
ias6aNn3GZ9fwfFnQYugaKUEXGUOjl3/kEWy2puHzRUAd2eb+lBPwgkASjK4lQWh3NYQHCg2pwbU
MFsl4NNBEud9eLBlqixgkeBpsEXJen9V9N+UAg0o61wAtBmHVkCcq2Wo8daWESmSJrrPqsLJ2qdY
eJsRWcPF1SiSF+RF2N2skr8kNAparfkntcd7GceS/aWzCWXjCmjh4Gx9aKinhTmBngF7jUc9SQWW
ZZZ6JL9RIlGT8e0szAqJ84IGfUdkCHVgs/BkNzkuV8T/n4LhWBANts/LKyTOGUhsh2iFC6T5vp8d
1qjDOs0/u99M0kXyRMdztvN8WK0rNM4jUD1eJEqCEQQ//1T4xSE6SYfu0B/3J0poFecUGZ1D9CaA
VeUF7z5XiwPV+EANNFd20KpAgLbp5mgVCZqHZhtg375fTzlEBltQvJEJVFWwblsvXoxTM35qj1jB
cJHOjDJdzxvAxBqUaq2zWT+CLO3QWeR9Inu4GDfocpPnMYsPk+QYdTDG1B30x/0pEoFwHi7PWj1H
E5JFoR6M4/WofknLh/8Gwbk2Tql5ODUs65Y+RsnZjm4tQ7B8tqxAy0ZVR6t0aGjyryLl0iqRWuD+
17SXELULZnJsJREJaGtLWINwE5+kTdr07OpcSk8TSdxWl/z9kdpGQEQz2D0TMhXvPViO0dpIbQck
fRfcCDTruzpkn2kfbihvGFwCQMMRBxqgPbIoxte6wdVB+lZWImLh9ny8gXAn33JG+wGyMEOUzh0b
etGV1pmbSLDiN+PLyhiDK5AdSUr7uYMxrRceDLf506ezuKggD9meSDFvMzu0RuMCjBVZk5lToFF/
8tAjMRjTA3t6M4ICMbpQXPPpP/mDwXkcrlxZ3SUjNPPas9Zd7ElA4hZaxIUYw2yLdBgxTyj08BaP
KQRnBxvJaXJmmjYijrPAvw32/9UtspHifEaJFrYd6zjMD4somG1eGXAs0FVdheiAYnDOnfSoZE57
PIqH193FOlfn4bWSIP424nkUmlGv8bV0+gy1GetVtaGMRtAMjVu0dZnn6VyqyBkq5UmlZtC3IsrG
5rihDzICmw1tCoPbrtGngdg0xrhp7antbuJF4AdbBypUmP/9PmdCbtOoGasOmejIKh1D/7bE0jVE
kXunlOjPfZ/eDA0rLG6Kqr5pslihcLkl/4F6CHoYzK47yq053O8jsV/NH3IM0OkNNMPTUEHPOXeo
SN08sVFLh/ar3iTVabKyYESG152J9tuu6I99wM1pWgFy7i3bRQa6NgCT3jh0WekrkUjIa/MheW0U
G971EmobqwF1k3HJoqP92qDLbhK59dUE1qbm0sSJ3NYdj2iEFpg/5aPo3rU5eysTOU9MDeQ4ux4m
FkQ66FEOmf7mMEyiWqPtwL7C4TyyrfUxlQjMVEGZQ9rwKvaiZ/2W6f3RzjH8/Ynb9H8UxEOdFKxY
XP/fDyptZjkqTPhkX/yOF+qgjsbLtStSfN/H2R69NxwunsuNrRkD8qDe1Jxsy6n6p3QUXIy3TvZg
GMqg66jsAYvbeVUjtQ0UcyJU6PVhyTRI+w4qdeLJAMk/vkXx289pea4SkXj1tml/cfnSLTIZsppN
mLCoaP8hea260UQXR53lz8SPNwP5Gq4xNOx5ZFu+Ic8HM9PctlKOii06im26BGSAwOtDIR9kRN67
hGkbWSuhySC0UKLKa5reqeV2dixq32j5IDrHsFD0IVSt0LigWJR0jBYZaNmX8KB4mR/dQ5zvRXGR
Tj/Qr6Lj2ea9Ft1i8YSK9p3onMNmcxVFLJ12aa3hVQENSe+bbp4dqua5YyrVTSzPx5moQRPav6ui
fc4J9fZXwWZcXoFzMaTIaQt1IIDLVQXF+ZdMiVEDHLk0DKpOlEXcjMkrMG4eG6UPKZqGYmTzKr9q
JHm4KRfIHO+btOn9xNZ0S0a/S3BR3o8n2p6XI94mQfZun6rlZRqfU0lkCfOBjz7yhsHtLpYyamMS
w0faZLwdDBuaCmVytOP6FQ0lQEiV3UYyXvbt2mxnaKwM4xwlgURxCdtA6YHkYfekHNurwdXO8RH8
3q/7WKIx5N1i6sJBYVtLr0bnuAI/Q5YcqRcd10QwnENU3ZhLoQmLSPUtHtE2Jz2FEATct2V7/1qN
G7egsymTGruDMe2PKTATRzvifc3JIG3o/snnCJbU5jPhep64sF/PWtPOLaLihD4p401zPRyXY/Tc
nZUz3vk8SXL6o+Xmh8/kXFa4vNBd1NK0xnsaHN+U3MQq/SFJ8Bo1C8ZzexX/9X0+tYNuxhkhzDxL
7vWA5n0bVMMYBf9t1ixuf5773LBKG7M2ukxvjkLobjjqnnlogiQwPsEkWw8dFzOacTZoyNZzLXeP
1JY8bcof8jD2940S+LvFhY06GeRxRCM7b0jpVyO0ruelfJCH7NsnYAzcuphQIGuS8T4Cypak5fEM
mCXC+/6oa8fCRmmNPnyG9wzlor9AzN711tWRWUJXJVzCZV9DTz5R38lNV1t9nwtDg2zkoSHh+2Ho
T+b9LOoIKfo+F39olcRqbuD7cZYGnZW6aWMd9udCBMEFn2ZOjExPATHlF6Ie4/zL/vc3XQpzgMso
4j+Ome+nQGkzrYtzgotV1+Q3Y6ZeN003OcOSixI825a8IXEHcwMyRVFrAqkmqX2QtSxxYovMgvES
2cMtezvBY7o+ImswDA2yrK0LadVDOOvufxs2bsGPRSaFUwiYLC6DIrnJBxySM0EV9PbOs5ocNqSr
9YFuQgs1WBmJdEQvZ/ShQ1fnwD6wR7jS/dRmakKxldXxobsjtxjRU6yK5gm5Dy0eLMey2qAN559y
Pn7G41Y43KKsW73UbFZPkS8T6KFyUBi3afhrf342yVhoP/fXGm5pxkPRpXKmYdPOXfUwXMZrCDw/
x6/LvXEbH9FIYnREgj+bDr6C5JZqkpoVOhViAAe8nxvktaGPAqOY8344NmJ2ZCZ8jN4dnNdBvJU2
qQ3WnHqPJk/sYcl+QBFf640eOK+BiOnOZmIPjnM/mchzXfSMcWgMt1odHxtj6Jxc7h1UWn5m3a5M
47wP2tVprNfASuT6KZypm6nGXb3IgsPHVniwdQU6j0juKR/K91Kza1GU0CBjVc4v1GirQz4p/wxR
mfn7cyUA4uv3yJLP/Vy0eMXQnpoEaY722g5/72NsXv1W1vBl8kSheHTGA4C3VOGjVZYx6iyrL+hs
+q1RWx9lzi6qfVyIDwaKbovOxVvesQbnIi2J2taAThcrp3to28cyOentk1y1ghkTwXA+j/MBbVF/
hRyBei8puWshfZ6f4qh3BYMpmjHO21FLXKAMEvYY9+wdFUys4lm7AWN+DsAYvbYKR32or0WPxSJU
9v9ViJeXOFOHAuZV8z9VdtfYuaMsnxEihBoJk4lDguBD8VcjtSAUIjgh91EHSmGfEegDOog6sbMA
x8cLCJlDTghnRsiecLaoSzuZpV3CHbvyRmsU6qL3za9obnKH9KXuDpFCoBiKc9L+1LFYvofLXGg1
hgVppw7N5nEMS/XJNYrue0/JsTJyh47KpSXScR9v2yXf7OT2ljwK1cY2gLcQyZ1AWuhp/TI2yPXU
0ieyjOsh5faUbjG6diFog2SVP7Mc6m3RIe8FacZtF3wzh7tvZqWh2GMDcyS4oaVVl5DETp9pD/uj
JoDhKfK93I+qscCU3H4e+jsze8yMf/YhNieGoLwRTBI0n+X3R1r2izZqsKTGU2WhRIcmgeT2ULZB
VGQ/9rE2zVlhceEiqqvUmCo2atqvNkf9q/nD7EWF2SIQ9v+VZ8sL8r/VgJik5CoKGMKxCGYapu7Q
zYNgEalbxxf0Uf47eNwqooUxVssCF9AP+V3sal/jIAVxpYCcRPqIlP019RTX75/yM1Y4Qc+eIPRF
QXj7N+jQvTLBpELW+729YYxJKyb2eAXZK5fM9eCBrSo612yP6hsKt3Plk1EX88zCoZaejVa9TCW0
A+zC3/cQkTHae2MWC/0WehUwVf6lIQ+D6Iy7GW6JpZom+rIgXcmt2ylUy4awB187BZkkfO3ya6N6
WoYHMkLAf/i1bw372ocg+4bGL19q4D2sYjQAaFvdKVMVlGpzldHh3NPupZIbT6LdoelFbrk5V5CA
VjQT2QiLZwXUZKARuEC4wneQa7GU4hsJwxtrJI/75olwOM/TQmxoXQacqLsU6pVS3SUiXuWmP6Dz
NphuKHxBQpHzB5329UDQNS/MrrLkC7tl7dsgAmD/X0WLQqf6XHZsdWZP2ChGkWLy5n3UXlnABnEF
oOQjRFB6WIBGAIEB9VT7YXlAGbkvH/ur5Ou+NX/qZT543AqNC0iKOueDbmDDYHW2rMvH5DV+81V/
II7ssr/p9fS1PRp3yqE/6U74pN0zsgiKRaJHUcjY3FlWv4Xf8hObTHGL35IMc2BHxOlqVGmMjinq
Ibx5cV2PMbfjl5ZWE1MCEiOm6G5/6L5W1xloHMldi3t/owgv/pvHp5VtXBxJ5jaZi5K5TX2vJd9o
eIyrOxkFZuhUsD+l24vs3xVg8N3uiDJZQz7Df5ZovqjN4spL/lqg3mUfZpM6gqarMvgChmLYBreY
Y3vALZJ5Tn/u/RibWeNG/pz6PwwHxX/O8hx5iySwbdNDVpjcptLYFBXTGkYxTdFGSlncPjwr461S
iAZxc5WvgLgwUlqJpbYNgLQiHY9tWauO2umxgAS+OVUrFC6WWJkdlZCEYQom8QFEhad6sRwp1X/t
T5XIGPYzVhFlJss05TFg8giiIbp8L+Xp732IzfeUtTdwcQTVAZDGrYAxn9vT8qP5vni6n5wt788j
TvMy+IqfeVEsbAizPYYQSEQDAwKdS25hFbpG0FQkxRh26Y2llPe5HJ3KcDztGyiA4Qvm1CRqM1kG
TJ92l7BNv6rQBSCDfNiH2Z4qywKvAZ2GDZuzZpbJqJIOi8psa79N7MOQfertnHUzVm0C5qfMMx5Q
BmBlqFxjwW9mjzYHUCZROuZMKNosQIOZPsPLXQHyVAdKUCI3ZThgExMCVcexPZEq2B+3jenRZKLI
4DkQ2waZ7b2LT0nXJbkeYesgV9iYtTR0cpSM7YNsxPB3INyuUS2oGkKGDgMn6fdm0vsa4oSbqM19
WmAbiUcRgVZkFecNehlZuGgnuP6E2JwV+ZjpxfdwVEUTtOF1a8N45zbMxR6sCqM3aa1ToqKwjkWv
RBuR+x0Et1tYTYgurMwUI5fOeX9qtKsyiU+jJGotu6VG+w6J2yMqfUjm2WKzBPe+jXGAwoM/auwX
l55U9Hq9/z/QQ9g3uVPUO0xuuzDLorKpiQGE1G4w3C7H7pg7TPdNvcqvRZmYrdML0JD9gTyKZqI7
5XtnN7sytSQ2lh2auy5PrDMl7nG+ejt6rVPdSl71uu/42374BsjtU/pMpSzOEfxK+rK0B72VUa2e
e/sgWwffd2axX7HapuI5TcZshFnsKLp41K2ebV9Hp/UKmUHRO4LIJG6/6hYlMyEyh7cl5ZumHyd7
cOPEFASMbRDcspEPNHFI4kC0oYJuNmtzbCXXY1c5nX4l2b/2h217Yb1hcJHPkNtWowMwQGPDiyLU
xtvcWdpn2k3+PtKWOhgm6A2Ki3/yMJe5ypTaUSjdQaLrYAbLEf2Mpe/k2jxMrnzX/mYuyKobRczu
/8Xp38C5WCiTvk71FODUXwI7gMD+YwYyeYY6HDS3c2wPOij79gpmj9+2FihlKw1rljHPswclhaAi
mQO5VEHR62bwxVVVw+1ANiAd9t7tdRP9RCQZOv4o1ZgRphIyRO4QV+rLvjmbjmKhbk61UPbxgaBX
xTRNaQxzuvZFzm5MuXXN6DFPfuzDbJqD9IRsmVDlVmTO5yFdl5R9DDHwHrw4g1qXPK5EjsgC3Idw
u8LgfD5NB7T5IsBgzeuoUz9KqZu/aofxkp/Rt1k6CY8w28FpBcn5vlFr+TzHmCX1sASKlwcDypeS
aw338vagMSqgIByKxpHz91SukWSVWd8safAaZbpq5OG0P1WbDv5mE09LKLMxb6YSDRGMKD6UmeFH
5Ge2/N4H2Tw0rUA495ZoqGRK+qfrQuI044D7zbkxbuX5poUkyT7Wtov/9b0/k7jaQRTdSEwlwiRN
4AvToQgMCJpDEQBvuTJEoPbBtkcP9bvokIvOjLwMvBJCIUxn0XBcMuQE7SCKlEtCQoEfbMLYeIdW
0YUD1Zvs/yub7CyfqBFi/CJjuJys+qVXxsMnLFlBcEtWowUIpqzHkW4EuXEem2tj+LkPsfWKiocx
6EiB7YlsKv9q0ERjpLfUwBu6FR31JqNOTuzSyYZ7HfJBTi4tP5Thoc6WF5uET/vgW26xxmZLbTWE
vWFNUo3WH+CRqM5sMaE112ruleTLPo7C1iQfl0DlYo2iwPL5kFlH3d7SA238c4Kp7xq3eE7uUWXl
QtQCuyMFhUC/tBk2q7lwhPX/InT1vZmSpIVWowF9dme7cBUFR1Ayuj3uKfEN1fwhFti75Zp47DRN
dJYgtm5zgAoO8PVANdRR0Jcmex3py9z/2h/SLQhsJej1ikG1Uf3/3iY9Vib8T0U5UnFl0vsJZxuN
fP1vGFyEKpPJipUUGJFmPdYNeVUTCJ92IiENkSncaGmhFIE4BRg1/NrWKJdAKIwEy0yEwd0Miq5a
8qkHxlj8ovN56b5bvYCFyRYL7+PrGeEWk2bO4VRHyuhJKBAKsipVA4oizE8E1zUKM3S1ZEs7SQo4
3Oj1Rn1J0MerVOZjlLXH/anf3NbXOFzom0qpmsIEOGnsjb49OLh1uOWr9YhVRL36EPoCwM0ZYsFc
VS3DQHLqvWGWmeRpR2Qck1/QqKL//UcdJDAf9CeQINQXyD2BdfaZyw76F/8F5aysIOGH902ANuWv
1pKcQT0QUaO87aHUCJMbQ2nfB+EMVbbiaRyTCVzgATn12F1eLS930Hvayx5FahNbPHsNo/cXjV9N
ugLS3vIHTXahYXVurwj0AVMHpwvBAZ2NzgePX0Fxi8rU86yhOaDs3DqF9uSWqu3Whvq01IbAH/+8
ve5hcavLTMqoM0xgRV+qq9HtLuYx8i0vOU8hMnTVSb8tHcZPrw8t2uo0V5EgFm7tIeth5dyzU7Az
Dwrw81N0zM7dkRxY6YKIBb/1ePBu+jiPHGCknLTAobPzhzl+n53r1/ZYnMKX5hSBZ2d/E3UK2Vx6
q3lkJ9VVTNGojqYqMrNNDmb5yl58hQrIpML5464JQycbWTEBg+Uwoiv2vKRChie+RWM7xotXvdjP
oZxZBbJX45osYjoJVyGb4LWRIdrT6mxdSOi0g9tRHcQeQUf0A3pUfPmUbvd6HnkGnrXUZalTwCnx
ZTZf6fBlP15u7jbo9Q49bRl9s/geT4mcJuAb4fuLigL/4rspqs/cXNzIF+PbJopeTW7CionOHQpf
EY+lf0wF1f0dGvZFD0h5feKQDcHCv0DcxBR9Y1YF0p1eYtYX1DEcaVsWTj2qgjcl9oM/RJA3HL7A
hPRtFRVFBEW5bDoOsqfb3+1UQYXmY0N+aUSgLLO5plZo3NkJonBD2ErhCImHBfoOl6pQ/U7Ur2Yz
94MzJvZMXB/QFIKLwBKkg6sJnBVPuaW/u1N5G3s/1MajnuUwnUnlm4jgvul2K0AuDHfVLKHsHoCy
bFG3nJvercJMxBgUoXDBlqLbiaxQoEAr7CqNimtdDQUBSTh0XKDV8aJuJB0w0t4NDz30HmzcRrpj
ebSvVWRWo1KYudj0Cda1Q0OuybD47h1JltOosjJEPgOvmUis2tBBbwQstO1A94bCR55ZR+SRY6Cw
KKd5cWBS9Npc3NKfj81xEo3jVsoJBc//GsWzgKswIZWhppNXYhyfWSuNyF8U37goh/Z76esgSgjO
AoJh5Dt3jFk7paEMxDT5vqDurlLuSPRrP7xuXsvXZnEra0mqpk4QKf6okPWH4hAem1N3EMuobh/Y
VgPILSm5qsHVDmGOfsgeinN2yC5ygMZFOMaIJPg3Y/oKiltX6VDFaLUJqME4amXqUq1xYkbXMkQN
JIVeyC0v8M+lckkwfvFlCYZTch6c5UE5o8gaY9gIPGIztON5U8ULJwRw/7zBr/b2rh4hzqkBTEYu
Qx+ul+YJJTKQyrwuU0iQClbYtv+9obFfs0KDDlVYmCPQQPG/mkBQMIgRdLrt77vglkAD9KnfcLiN
sVTaMgP5nN0bRl/2kVm9IOUOncnGza47p/xS31SeGjBH+T+8pW2v67/ofAuKoVgSs0hzFkZYXjfz
K9fwigNFBVDu96+irk1bPAkNcR2ZPMjG4jDK+WbdQlJ91rFhoj74QBz7x3KhTgp2oVu4jvbP7LU3
uZ9HrkjAbEu55h0w56ml1ixFqtrITT1aB0bsSvzkuXMWd/nSHSJPVDG/6T3G/yPtupbryHXtF3VV
5/DacSdl2ZL80mXL484599ffRfke7xZFb56jeZixq1y1V4MEARAEFnRwyqDLSQKX53vtQVNJLHcy
whBDQ6rPemlT2cbjHidNwD5/BmjHkXZD4SL9FIoar0ESWyynivYj1Yt9pXXEGyOIQJhmvSytc1lZ
yRXhQ3C1gaOMmNbLE8Z7kd1bA3X61nautX6XrR9SyYnimKGBgT4Cy5Q04wOxlTBOYgcshAbK4gtL
cezMgnOtZT6UI239B4M64H0qmKuhAkPYzX7/Wu/R/LYrj9ZVcoJpLjFgaLB/fmb9zpDUWTdzBVw/
ejy7eoN9CstgNCMbT8k7ocZDhyrsL8Oxo5+ziHRh6wQWVkWagEdqKddHQsFqeWluE+6+3EmD8nOP
85tVpcviesyYrlSyc8jUe+RqqxzHXfxjuUHNN8prrNuCc2XnCkmlQqKiCpUYRAcQEnxKTraLB5tU
BMiSjTbGUwaCSYfXi/2Xg/dnJ3XqfMfgdZPVHqBk3jkZZDDvjOseMxpKr/7CYxBkBw+bfaTO3bR2
ay2tWNS1N9y8WQNRL11UrARDlD+bhXRtLcZhEkd7TOEPM9W/rEdMY7aBp4w23i5mq6qJsHIFShP0
5rhZKkV2V4cpB4p58E0y8BfNc2CMoqAaaWqaUkfsYobXcXWdqJwYgp2h2ABQfqBSjbVQSXDUCti5
aBc/qg4e031134KauHPj79YV3vTVGzLUctlZ+/4z7+rg/fgjIpWHMccMtS0xXK4p3Cba06o/h7w6
et4qUqat1nu8PNeIKdJE2SWa4Ot5zzGfTJ3YSEGZMslopi6zsI6i9dCPflXfLbw5Xxwp6LIspRbq
Mc0IhOJb8l5dXi+rNbOgY7MTNEO/bOLlw0gA8Ju+IXcL1a53SFe5Y2Erd8QJLDujtk0Hz0ifaLsh
9C//UQOFMlsYCm2EbY/UjtLs1gURJpp8Hi8LyFtAykghLhcwzQ5q0KAP3urvTYVXJ8y2gxspyCds
ouRKic1GIjE5WUKwjiJqhSX0jCA+Ljtu1psczg/xxwaNsg6iANu3EOsQfR089Up5FvBgEXnqZJfH
wY9+lp7oyjte0MpRdYUyGZnSht1Ecoqd9BiVh3y5aWVOexw7IbyRjDIKsRqqndBCMmmwQ6919cO8
7xx9cvKj+TB6xR4sfgf0mV1WEN56UnYiTmpx6GVIZi67LN6vsWSn817lvX4zw8aNcJSt6FeMQhYb
KAme2V0xTmxz2JfTaovSbc2jqGSLpCBuREG08qE4sF1nsxZFEtUZnb+MUVDXIIHXfq2rysmJsNXi
jESp/po2TReWQOow2X0S7sXBcMeE163GDm/wAvwfgSidB32oKM4zgUGih8yijL5E8wHv6WBKj71m
dSV4q46jGDzZKJXHcIVWXEgUp8aCo1pzIGQSHjtDjjf+i9obaMVDQRY6Kaj8aRubClo1gDM/E9q+
4o4EbqMznMSfRmAitylG9szJ2crE7H20ImdQyvJi9EVeKyRpH31/bvfSY/pWQDoFsifZRdBMTgMi
NQ337cg1j/0/mCqNujdeFMBOPZnnr6CM81AtS47ZHvBuh7c5PkFuo7oeJbq8RBr76rtBohS16Kal
6jos8tTiscnwFbyphbrXVCh5L71pNwr2+vOyYWHrz1k4SmnbQm+FnLyjLdKjPl3paID4VNnCRipK
RUV5tCRdQFAq172dZHuwSjmqzrHLxABeUhXKLFdmrLcFOXxad4jQICBrqID8onW3a3RjRYt/edXI
RlxCo8zx0M25MPYEbbru5y/lHFz+fa4mUIbYUJNONfBO/Xbl1fzch+dcr9Fuact4OE6vJM5RYwqE
2XkayjpBGkg3p2hJkvR1O0+u2bxmZKzP9HhZIg4AHSIOCiZxLzUA1Kmy9ey08vpfyYp82JKzBHSI
qMpVJc79gnKINYtNW8rbAmOwukW8WhVhPIL0EFV8YpXOEmhVC33ZK2NWcdh2mYdp8w2UvUo0o8B0
xWly5+yllXdae100D//7OmqSqaBKAswNH/gIBUkSjLXvcecBkWoQybkZDIIRc7wKazG3KGQ3N8Gi
Omu5Wo0DUKKgrNAvl6dugjE65vWATsD1tsk+wbOobBEpO7S0lV5GQgfE5ipfT0Z4q2YcFWSGwFsM
yhC1klbU+QiM9JRcY3YZXpe6V3SXo0wh8rkhMPGItEJu0SiLpI1GUaSIR9FqsfrzSUFrqhKA4u4m
cnk3FKa5wPhEWVLw+ghyXUrxplbqhzUGVnQNfvyHcLItMMN+je8Vr7wy75f75BPUOWDGPiNSTtFS
BtCwEMRRkv9B2vxnoSHAsUrnE+q+gaEUcVWlKplyAjN9jXtf6Tlug3ViNbxegj8JbQ/yB15+tbYw
qRF5UoyUzTEhXRA8LvsUM5OBnj8QDOkotbToVPpQ92MjFIiqCbNzC20g7QgC5mXEbuZ0eDJAQuqg
2tLbkyB2KvpxeRGZ6rH9AErxzSnspI48/vzu1M79LNBdHV3SZPyhuJMUjvlgGXtQBaKlV8P/FDqn
XhazPs4qEieY6GY0oB56uiwQa9e2v09pRSE1uthh4zCOeLcU95gg14WcrMlf1uwsA2WQKox1zHMD
GPkpfyQbpl2PB90eTog3gzTgPZkxjdNWJmqPQIaDIGkC3uhLPjJdxOOPDqlqaq9yZ33531eQzH7H
2w56EWE03ht4ORHMeCF5J00jo+48E8/rusFxh6yYzEALB8gEFbys0IdLnwq5SEj+bO7B0vRsibfN
tJtwBWrMq5RbU89Sii0aFZPVJub3yRZEmtJDjaC5uIm03eVVI3tAm/QtBLVqkbVOU4s6d1fscjuM
HuLxZBW39SdaeHHH+rNu9GMAqErMZkwAI9fXYfWllYOh5YQRzES1QdJapKEHj7SUd0pMQ+/kGRjK
DdTNi29UN3skj1GYseleXjUuFrUzYV9Ik0iwRr+4VtzEQ1/o9Lo6pCSGywLMsj3ocyBmB++8eJF6
r9npYOE5OCtR/6BjFLQS+XHc8gRiqppFZjagJFeH63iPMVh1p0QSalV+NybnrnDdPvWo6lAgk3oM
vd7n1QQy7QOSJH8wqQ3LOylfF4JpPIyu4TdB4YQ78oCfYr4hL6BgC4gJfZpiwvvSrLziAkK8tsIi
WqCxbBQ0a2qpN9T698uawYOhwhb0HGZGIgJmDO0M/BKI2Cs0A1wGYSkEmfiMp3MQJX5o6CjbQegF
ocVmSTOGd2a7XvxEM7yyhSCfsAmX68iclmlpZjcJr4cE/GaoabwsBMvybBEorRaSNMryEUKkk2wb
0yumQVrRr0j7VBJrC0Sp9qRmptSCQg2xSr8vkE7ZkYF/SmeTnpB0V18Jis2NF5ilFVtUSrlNPRrq
ZAZqvJcPoHPBJMr1uLqlG3nIatnE7a5fMzchdWBcZWfmtrbolH3KjbJbLAnoctAilxsdSr+VnMzp
PcmJHPUp/gez3DmBLeuGtcWkXIkc6npUEK0UD8lOOibBb+IcXjUF64RtYGhXAqFE3BE7WI3eS9VA
Xvx6vLusmiyqsK3206nBRg77LMuAEX5pTyRyUSK7RQrB7WzpaKQoU5kdyZHtEb237XXkxAfdAxOv
y6uQZb4SbYWlzEm/Jl0sy1hTFfuIApkr7T46JFc1asNbO99l7mKngXhf/eA2urPueltk6jZU5dNc
JxOQSTW1eUAv/6E+Ro/pbtl9pmbMlBST3L5AhPV22djYmiIs6tCyYDPX7FRL3w3haM0vYcrZVHLg
6EgHeWwZALKmqRYReIPSlKOadmoNL1q9iNOLisSqVX4Vo9sYROCX9Yfp2bZY1LaVehPLpMHzLW9e
uk0gOMvt5Kt+i7GF4v1lNLY3OAtG7VStLmontgBroqvEPGW8Jmlm3dRWGsoXTCleh2YMeHbFu7d+
AdRMGfdoDdo1QX9MWnf8upxS5HJjHp8E46iTCYngOEJyCC3NlItYplkeaw1XWdCw2iYoAhY9tsU5
5HgiVjWOipZBAyWmhqZBE9+rBiaWg3hQhQJKki3crC4ZMpndoW1gdIDtRT91lMAlLm/CGEtN3uFS
FnPGvI/fuKSCUfOlnfmo2xOyN6SLn3eiGf52C0ZPXtYzq54x52l2qzZxtGzCYO9fXXQ9rBx1ZG0a
hgJiMhHaEtE3QLlbNayyMhrxmlgbO6N9ypL7euIcZR4E5Vsx5XZsF+Q90bb/MmarjyZnWzPiT5xi
rJilgwtIViRcH96rxbhaso4sByqmrtbERi9J0O7Mh9WZ9jImgn7mTvEOjpKqrfW4KUk4HNYOnHYQ
ush4Df7qFW7+jfeuzNaGs2yUys+S8P9xKuYg2SY8WD3ba5naoDbhhAWsu9I7uSgtR43d1MYJFA+z
1G6bVNoVWnbXYHiwoieZjUEggV4slZ3UqOhbzJtlVjgbyZGVbsvIzKZT9BQfoJYos5PMXb4KxzBs
QVX0ialqW1npW8YarlYhRoBCFepraBW1LSu8AXh/MVd/9o6e/BHq4trq5I4R5TaYQEhrQXYVusnk
tMfoNHrkAmUh1aJxdpLhQVVwiWmmiVcVDK2lNjIawjqcdJjjYq7spkO9Sh2gVcNWoi9py6mAZu2Z
ooJn2ZAMNJ7QrzdNZLVpJppItMTZURb3Y2PYYTv76Sd4zFXM28N4KRGX6w/j1JY8MZYGmSM3j69z
S7DD/KRwc74sF/oOhQoIpKVP2iJOFrhQsAnsSn8v9LeaN6JmhNwBTBR87pba412xySmmYh7AYgEN
XBbxN2rH2kpoey0FrCaNXikWd7hRHmtlduoFc+nnzMmqlmP+mZAYriCBT1SUlLck5CbMkhM10aJF
Qtw42nF30+Q7C6XHZf1Q1oihi4Lju9+K8mgRVRG8BmjvQjqaLswfO8Eq5RHRj/Ta7gU/3aOVGIU5
6071UmShiQcnUwaXo+gmgfGNrHiL1mLBvxyEsfR1+xmUPR1BcoHOXHxGpc9OZV2N6VWkxnYl8ng2
WFlcsNGcBab2dBXFqhElIImBcKP5mFHsqS5JtUdO5cce71bH2s8NHF2kr0lg2TcSBH8DCBxSECfU
rR9r30R59SvdmzSZY2TI51/YT/oysPS6Vqzktp42bhT9DJUXdE/bffO1G37l/bdk+XF545hB2FZA
6mhGU5kPCVnP3q9Psrfu2t3gS8h7/TdBGKuiZrt7b/Uhm+NhxHWSiwrEkx60G1JTg6lN6BDNfyQg
U1J3ZaDsL8vHuB28A6SCd6MzqiolwTvs+pdFGNpAHtWEUzLPuqe+Q6EidamvMNOaXJjVYHV1RwWT
656sJbjRrtZDDUOnOSiOOyY+74rMOXgy+ffNgi6JZmImOLZPweSyOX6Mkvsmexw0TuKfFXJutYQK
zgpj6LpVJFqCVIBuLE4ZSX7cTN7l3WK5WCRgZTTXk9F89I1HQMm8HEsD1KOb7T6u3DZ6qJYfQ+/0
IMe/jMVeuTMWtXJlVChVrQJrbnYy7h0WyruRrPrMEG8Vb/uSIqJVBEwI1MW7L/MKg/kWJGzwTpII
X/sajz/CzJGGfY43MNQ57oWsqPtSJO10kq+40SH0V2dx/7tZQkyruAGj7tzZKNRpFwHMahu77Ha6
YbiSbpfJyTKvl/R/r/Z7t4LUGW6rFTWaEtDUXDsYguINvXlvmiHn5Zi7hNQpRllwG601cIwHUqvV
BIan3qwoRwM1v8+7jzJP1GYJKfVT2qSsrHpFinI07CiVDoP2z6iaHPPHQ6HOrSFXurJaEEmKXTM9
ttlDDf7syweJpwyU71/0Kck1E5IkZncSFdOzEglF6YazTM1rm0T7SZd5tPFsR7JZPioMUBphKaMW
gk26KyPhmoKUjzBR1r8MJ74W3Z47PpEHSRc8xXEkS0UDObtD8+utodnPj/Ux/0UIhsVd6GiP/2ph
6QKotkSHVDhCxtUMGvkhXK9i866KTDvLHxuR21BKDNGH0OO8pHRVfNRUbW8mEpZUg/saAhCgX80t
ChUrEqJz4hx2HLdBo0yI2rSZPCkQTjfQHY7CJ0+7x4ih/XwglZHLEy+/wAysNniUEUG6JlVmgZy3
wDygUOg4+XiIx7v/5T1jHziMAAANDebk0EMbYqsbh7mYkP6JwQ/ehs6KyrE84RVH/kUZ/+DQ4xrG
xRBynXhKNVD8DtM8JMNW0AUFznVXJ7QpocMraGCf8zMk5ciixBhHrR7hYdQSWbRpl64YH5JXt60R
7dtR32uZ/uVfrSZN89XlfR+rZDVnzavM1o46txo/UXAN93KWi9LETFajugmxlJk4nUKQy+aWflKb
nqPxrCexdziUBoKarhKiEuvXuumj8jij7RHxr6/do1j+GX0b16HfYMYtTIlxa5x4+s8MdzZSEsXd
BIoZJoaZ3YCllDXfsl6k9Lk3b6WQ1xbL0X+Lcmu6KGixpszIdqm+UO/q7FmLeA7nL476vGOUV6tl
sTPiBCtJOI9JD5kq2OSxvrjtgzeCu8taSDbmo2E8w1EOTheSRhJasnQJiMBOdcQJrv9iC88AlDOT
TTHWZ6KByxt/Fbm+m+7rb/7hxOe9N13eIosmtlOGUG9V4y3wvcOrg5tIr2L2/G+WzBIpW4HsYmHM
MXYINy4bc/gOzWDcX4bgrBqo+N5rtJWA0XYh5+l3CxnpsMUUZTwtCwGaXV3phYPHPEHggRFBZkbu
KJTWYZDxpIsNAnmxCIzxWkPFbP7j9bWV76Q6WCwn7RFsgzZL8r8vpCj+Ewx7YPE541NqaIkWkpIr
8JEyNpEUaBS3mV85QjKVA3cv8EiC6QH1k+8XdVGlBWVM2tmvoIMHVa7kIkHoo9oAc6k56s/0KxtI
2mREUxcNEXKdevVLBUMnpIscM9z3602oJhwrzJOP2kSoY5yNtY62q6kPMBrXEfL1ajZLThjA9s8b
oajNmrMci6hgHUdfw6Dv1c12EtIBtddhwDguFInLM/A8ySgjApbgrEpGINbDtF+T2jPF5jh3DUcy
skAfjOFZMDoKRv1UXAg6YEL1qCLXFyv2UF/JSOZihPRlZWRLZKLRRCNcPjTDArrJDBAFY69Ga7+g
kz25shKONDwIyid3rVnPQ2fAXdVfZTgqVZNtK+HwVrINx1kO8hEb19uojRynHeRQjH0kBuME9mjJ
Dq3avbxef1G6MxB1kjKzrbIlx0kSduPgyF/RgIwRl9KdEjuqn/ndD+uWd41l+kb5DEnUZSObOsaz
EGuQrSoOVbvLY45xYKfWNgDUQbKWBa3IZPE6rz81HkrvkWCrghL+/n7B6yDeezxhD6adJ+5yMq8M
G2jqRM1SOpWxSfTPj+4bJO8mW9iB8hEP5F0AhjN0rj9YLSK2+FA9rQ+czWQftP9fWXDEUfyzqT7V
I0awEnQykwAhN/rz0tIm5VPNSXJalN+UQesLj5eBLx4J4FKu26pkXekE4GYrCLqq506MnajkdYcw
z4SCd2V0Yct4DaRQErPJkGmBGSmyyB6qoBgMP9avDW5AylTQDRAVJfQtHtdmDUDN+L1MHvWGp6A8
AOX9CahE9MpHIQCqX1ciuEc79LCDxYCMolK+LhjpxUtps4+5ohko8kWPg0E/Ds7Z3IcTHlrcJajI
6DS8zO8tx0Bp+Ztn4aaqmM93qmJJYO9HuIjhyu9FrC00o2S9QHKLg0NibkLtqNSehYK6Eu6svhuO
hDyWF6myleSMS519VWgquQ1DXP8KvBKYvmFFDoay6T3vRsEDok563kxRIRKgNPdX63FZboXCTQZe
zSfzaP1ZR0zmeL+OaV+hyqbCOgrVS1d8j6Jjln7m9G4gqHMVrVI+9yIgSgWvjk+z5pbq/95ZqJ61
QaLjbtCp1ZgcD4hQ2i3TcZ3uLhsg5oFSZV0ywVaF/yh3OeASHdZdtCBh3ntDuO7NuPEvQzA3YgNB
9GHjtTKxqwVThQidcJKKK2W5qet/CUGdmaWX5Dw0IIWmnNoESitcrXLzmQhpIwd1QPQBmdVFAUiW
71tFsVPLTUvetAHeflCHY207YSoNLFbR/0j0zG4/0UmKhpU/G05PO6n1qEqsAQBtDMbGFMbFiDlP
CBwZ6EknYxNW4kogrO4wa1dNydlt3u9TXmbEJNtFmfD7Srj6oZadMrHi3FyY8cBmlSg/U8q9WaH2
d8G42V9d8lMzSjutMzsTXgZu+TbRmw9BPvoOLRHlPBo6it6fj0WSmzDvLYhTXUX1rRr9ksLrUSn2
iXEl9QZn8dj5nA0ctXoYYSaA2wxwsWWrB8Jv2R/Fn+GOUDrFHo9Air2QZ+GohZQWa9DjHsZe7scH
CaVtQle7rWaE9jQOGEGh8foVmNYGYQYCJ7TmaHQZijLJc9oUMiIq6XESwZG12hOPG18ivuPDlmkW
mXyjoPWa7pKRlnKIrBj5bWE4rqqMmZE3c6fYWnEal5s4u15Rupw/XzajxExewiT/vjGjUSOPeS0g
IyHhLr2eRCF24varPqgc1WenejbCUcY0ruu6qiII13g5eMbeRtMiXRo9otbLjg+8kmK2QuqIGlW8
2mLSOKUi7ShVeoYBEGAsnDxSza9dE1YqERTa05F3hWKu4gaM2JbNKkodlF/EmB03kUsyjcTL+m4n
rEIwK6J3ecOYxYjwqn8Eo3xru3ZT24R4dUlMFFmWfuwnjlE7pMgS874528a0IhswWj0kcR0rGYKt
aEvywiz6mahS7YXylLmGgkmTQmHpdquFCweYeeA2wJS6yHKHxDam0bqWuZfLRx2NVQrvsZiYwA+6
v8GgXK+JsplqTIFB6Opzd33qd9Fet0mNu8HrmWZqiIG+TuTjVMwYojywIBqzsUrIUkjmjSDfRo2G
i2BnLzGvVJS5cGegNyOzUcWmHidjxMwaN54eqvEmrRLb+NQL2QaD8i2IvJQutWDs68gtQKdXflm4
7GLMzTEUXC0x6wJzCikFSAutTMQFFrcDDyJGZrnWvXpDhkdb7mdqDGGZZPR3mrqGWs33p1fAgCRR
zuH50yh35zHcF7oxOmvauoLan0aQdNl6KX/jnGNigGjtw9UP7gQTLzRcoN+jTklaorARPmxIn6r5
DqQUpvCPjk7zRkzdvApS/CGk+6q/HSxnzH9chmf1v6Pz/QxPmaypAZ2rmAF+9MEP95Sgp0s/ha56
mz+A38bvUYObo+SpDarejvza/QyD27sPoFa9r0OhMCJ8gLoeckTXnfA48sYbsrrIYCsx6RKsx6Yh
0l4gRCPNWlrpgjdW67l0uy+FM9rGXb3r0WTfEn6kxOdlcZmuB3WciLyQfyejo97vbFwMajPppGaV
XO2RTWiccE9Y3RAKHXiUFizDsgGjzzveVjHyNwJYvs6Y2PSkFT/r+ksocHIkbH05C/XmljZ2JZJQ
rpDOwOliZ/A0vwsG8C1LNniWgxopBFL7t9S2eLP4ur/sUDz6dFljmWnEraRUiFkqxjwsMeqcR18/
rD+FHeGcbYL5KRXt0JeC1cnvpe81khjGTw4086xuhKfOaqsWZrsKgEZdBZmKMT5hKkb6y7RDWz3G
d8aeV1vBuoxsZaVO5zJlWlUnZLVBT5IEc/b1skQsv779ferwtdDOURDITWTax+Fgq6Nod32ggd9A
KEtXFJ3LeDx5qDiiLZRiHVtSo27dNO033eSpJ9n8D9Z0s0OUu6gsY17kEQCETUNxUThtSw96QFqS
2qPhia9opT9p3gLSeFBJPxgvXGJSnohUNKFIpaVGZMva6qUpXqJqf3kJmRH0ds8os9JFrVHPJdEJ
j5gV3VFEZJIbd/RCu3sAmR3nwLEiiQ0eXTe9TKUsCmTPdOlKBVO8GgXK0HEUgxnOblGoWKIW5lHX
Q6Cke8QsjmTjCfit77bmln+9VdJeUBKZsiBjnjRpNwCLPDdrsCLzHtPu0BKItz1Qt1sWqtBBduT1
QU2qcEBgWl+jucFNA16xPdtHWGAGUtHODwYBajPjvu0wGKVc3AGfQpjjkZhxJp+8ew9HXoDDTDdj
/J0iIbyRdFSxvvdIarhU66g0JJgi3Pi5X4sYP4omuoAcB1Au3ys/OdrK0p4tJHUcEi1LMmlA1XZh
YzZau9fBNBq6+3InPke48Qn7jKOuzCXdIlJLappDaPYxhCS7m+zILDbBkcBDW/kCv/ORZUE3aHTG
S8/KpdL0mryy54+yl3i5aKv7AtULs2McSM2usW92fTAdecOMWYZmi0ydmHUAMX5O2oCz9RGDUEHy
a1/eOx4AdUzEeK5GBbxwrtLv6+Z15GWfeTtFR2WyNgniqgCAxPaqk3nRP6Qf/a3o45ar/CznvV0v
Iu4mclnWRohTq4JeHH6PiJiPoy3u14P6dpvgbQ85S7SR2cJRrjWDBhqhAOFmFbzmSXNrTdau1uvr
pcVjQVXzZiUw/cIWkPKtCmbwpnr2pvfy4W3y+RWamjHMZjg1fhmsnLcDpsXe4lHGREc3y6x0EFB7
G74GPogD5gFhOFl5xR1Ixts7yoqgC14z6hF7RxgZcjc17by3tRXEF8NJ8ZKHzPQTjh3hHWzKjGRS
PY9VD/Hk6lVAdekY2XLhdNY/SXxbCq+Xj9pfLLNiaLJqgLicvgV25txatYXNM9pQf9C73vo1KUkB
MuEse26NMLwyxypfA7nIpNta0+PVXjJh3fVh58xD/r1pF4yGJ3Xvisf5NNYNHF13fz6NOjd4uaun
mDSMVN4Ciwpy6i/S9eIrXnbDo+hnW5wzFHVmtCQVZktG842CeTh23CwHlHTuLsvDuijhBiiRmcsW
6vGIqm3MAMhBjSGpoErgcWxvrLkA2Ru69n1MyjBuBxi8u3+HRy3f0PVVKCjocS37Q5V+NePILacX
feE9KjD1leSV8P6iSGCfeC+XlqyDWUqQq5H2S/q1X1HiVXltfCunN5PwfFkopleXQGmAbkwdc1mo
w1EVC1iWlAE6EaGLXJF9S6odrc6DyzDMezuo0P6DQ7f6G3o1FLLZEw8h+SXCeevesFzjjcyguhHc
6Id2K3JqfJjVvVtQaiXjDpxcVg3hJkc+1Le52+lOcRf7wmqT3rb8ILjmvUrCF5TRrZOt/bwsNfMU
bISm/K6sg7GlmCF0uATJdBjDX5d/n+0pNgDUEZBSXUn1AQL2LhmyCnvqGteZo9skr1ZeVZwTR5Th
gyfcwFEnoBgXoStEwBnS17RCfXlqh6gAX6J7lKwaylOtfCZrjHZrzN5TcNQt+gVFTUGrBvZyJCZN
6XZoULqfxU6/tC+XF5JpSjYwlMfVOkyCrEEv4xZ4vUsiHcUiyalq0C68yhyl/MuenUWivG20ankh
xsD6fU8hhP3WfeYogeSZx4jLscHWwTMcsTYbK4lsWVtpEuBiaWltZTCSANzvBUcqHgplRkQ0dOZR
jn1S04Nenaqeo3nsCPO8Q3RWrB1KE5KMeD7YlSfCKgtyzdPgrl7/X5RtcqShU2NTtCpTVQFMN49Z
/CpJkXNZ39hRwkYcyjJIdVuOso6TRDKKy3fSGC6+6JjlSwroCFuoarkcSLLRHw/vH0V408uNIvSC
uk4N2aL89LteLkcvOOgZQp8QvBDy/GFH2urygDdainO63hZjiyy2RqmQNgfF7MFZEvU3hfx15mgg
O4rdLCkVcoRNjOKRDpvW43oK+mkv+yc/9h55/FF4jz9/cWfnxaQMRl8XRgPKfIh0Q+7fSLYbdvtj
AnN8YASknV+Yg9SRfnL2kNiGS3tI2Q5RSrpKBQeROz4bdg/zBJOffSl/5Hb6XfMGl1z+q9KOUAjG
uUJyDyBlR3K96BSw6yKKDtRD7VeBieMHLhGMbCwDXraUySeysfsSZU8ES5YlzGEnl/F+33xdPLTp
esI9CqhfI0wGqPa5F3/juWt2LPRnU+n8mIFZyek8Q4PkvLVDJXzMtJ94ZeLcENhO9IxCBSXLuKbY
R6KnYox3EjQN1JNwiHP9qk3NV1EVjn3+MxUi3g4ypZNFpKaQpNJl+o4+ZdYYFxZC8rp+SeunrL6p
lSeOfhKz9UE/NxjEsG5PejgvRYo+cdgYkrRdj2LpyA8FZr7XQfXUThyl5IlEHflaLHNwqyElZVjo
FxjsIfluDJyon+kLZBCVmOBbUpHYfC+SZVVWVfaw1PX8MIjHqvUurxnTOG5+n/IE2mIqzdIiRhST
p6nA0IskSLpHY+C8jfPEoCJFYzKX2FwhRgTqxwjcVB3n+ZO9F+d1orbeKswlk1fIUWjPVo0W1fF7
uzxfXiu2jd8sFrXheaygW68GSIYi3rd22PBkfbOCHt6Ld4XlbQxl4sNKreOmwIoJ8tdGFrw8fR4w
1Xwc/MtC8XaGsunIThhtXEAmJbSX/HvCpWZlGpzNolGWu2nnVRsXCCIeftPxa8HqfWoslArGP1NU
UVVFuN7fH5Q5VIV4qsE/LKyxk2ZwDUN+6uWcw+vB1rM/MHQgWJtNOVk5buEWBmiM6U1k3dcjpzKR
vfVnDOrM92UsCP0IUUoFZrpuMPKn/C5HoxNJXIIDpks/L9ub392YzLwJjT7/zXIs+YNT7sd9dBCc
HO8V4Dl2DdSPZ67A7UxiTf3ZbhcdDqpo1lw7ATIikHBFr8Mb8OKVfkiq1r/1P8pj22JeJCYbII4R
dvE/U2Fre25/O096ympo5Wj0AyEvz081Arfqu4pYCkULP7NTDqb+N+plNGaVdm9w7C7zVKBSQ0Xr
IMgcPzCwdeLURAXJ5kx+3t+G05exvM3H2Eb6yMkxlCufQs6bJlN1N5CUWqVpFUviUODmlz205p0S
3lpc/kZixz944A0G5U4iHWyS0QKM1h3wCoZMi5t8UV0LpQqLnV/xSiOYxmsDR7kVGQ8LphUhV2XF
L23n55+LKDYAlIKEK/rnpPVNHvKyULp6alvO76eF8krgGBeeOJR/Uc1qjJSYKIW2n2Y/il8u23qe
BlA+ZZ1KU84bSKMhCV0OP+Nkh34659+BUA4FWS8MRibkhqV8ktSrqj9ovEFlTAO52RXKpYzTGKKa
C3Lk7T6dbqNIseVRRswcXBaFh0P5lBEJ5ix9O6StMdo1uthdvVa/tlOaonEvsvzLcOztUXVDl0Fk
jhbH9y5MQQt2i2It3Dra1o0FHewDirvMmXsZhn37R+7xPziUGixamE0mGT2QV7YZGH53VTkrGh1x
Dye5yPTIt/fMYhuMIviDSWmFKMsYJkMmU5LxKHigu9P3853lCPf5j9EZwSeS32FIxYyZAYeJ18rD
vi5vwCl9MSOlbhTxDbzf5354O6ZO9MV8JMiRgxfyp+qp5Fl48qMfTeFZYkp5pKxQUtkEqIBBkZb8
pTK/d3kOpqzvoh4s0sTRVbKAF+A0qpGoy9ps0HrATVX8PM7FvUpGI2jLdSKHD5XGmz3ONlV/pNMo
Z5JJsZ4ZC+CM5rCu+7685ygp8RQf5TFBQoyBR/iDUtK2H1ezJAECOi2JwhzkOYifij0e6G6i1e0F
+zIg+6yf8SgFDfVKUVoyWURXVQTCP2QDSdH+FC7Sp075GYhSRjEHF1JFprIkY+PJUnSo26y0k8rk
ZaSYK4jhVJqOoeqSRjOndXmEG2WP62mL9jxSwtSKdvqU7clEju5HxKNhZGrEBo7asKKYMz3SyDOu
cUjlO+1TN+HN71Mb1IlWPI5kfADYSrT+5zD8c1kB3kL3Dxq3AaA2Buw9Aiwj3ifVIDyQscMGyrsI
9wrvFZq9UqT7A5wRFl693tt5vdVlM6+Ry6qj1S46M1C7iDfZiJy/j8KcMcg3bOJ6uSxEvSMEJdLN
CHrV7v9Iu67eupFm+YsIMA3DK+NJCpYsy/ILYVs2c8789bdGe9eHO+JyPmgBvxlQnR5294TurvJl
wdKfqOp748+8rv7N2CFXMGbjQlOsVqv0uawI/cT8rOmT1cjHEZVDzifadukrEONjs5zmpkkfIGX/
r+OYqVs/JR+1NBcPWbxnwM0MvjKL8bhu0tVC14AW461aqD8Lk2oTzRuDg2H64/Jz3zgeGuN+YGEm
gtYBbTY7bx5RIEc5K2hewiI9LCS0p07mHDc3zxsr+5gdytSjUUypfUS+dBGBVP1TVRWcvMoBYcUp
TKMJiA7JXKevPYKHmaQ4L4ns7K8d/aXvvF2DYq2KMSdNYym2piqK46nDo2a/HBL10GkHiOVZuoGO
o9uy/mzMC8cTN626ArJcWym4bMokoa7Reu10CqjkxmHfps0ssYJgdtg8IbUx0BpN1j02yimROCmC
ZwKNtX9kiLHXSAgTst4vyDct8yLlcd8Ezmdh2TpGaE4MpMZnSTAQk566w/wm+MAbH9kuDqyWikl2
U9jlAsQKcQ0scKA1PTTqgXsEB1rdLx3xzHua4+LRpV0tXVl1NWj/YBftnKUdUgFY6jK8VxSQaeJd
CrePzivrmKSXyE0KfpU3NMnTvkiH2C9raziD2e0k33fueMGkltM+a4mNed/9L8hzQiYFDkU05yB5
w1aVJPezVtwuccoJpX9ZTco0LooqEVkSJTntmlEKMTI4eEjsGG9InNxHjwuKLLHHm/Tc9vorGJNl
Y2Xq2q5AOhrTRzH1U/mSTe5H1uwKwaZVrQlTXURgtdljgHKYGb3uA9BFf5/t/gC8S6mimAXoOkbe
niZLrW4XfbH68TkXH5KcE8GbO/sbC/zbt2E5OcB/0Ou4OGFn73TMYlfWoBiWOp81/dO+TduOdrWJ
yUZRJhZLqmLRMCoqe1AiHz2jGzgLt30RXJmj/DNwqzlVlSTDymUgrbiMvvEClTrxbYxzvC+P9K1T
fxl4QcTxOY3avkoXYGAKhq6lW2AmP1SZ6o2D8QvHTc6GwYOh/7+GaSXoBlEyMPxL8JLYdV5WfN//
TG+Vzz3fY5JRlxUVWQJ8p/R3c0E55wwZLYiZ3vQVeigry5WtxwppcIAgLY8E4l++ngnRP1NHUx07
VxcFgWKkdL5S+wZWvAue+R0c0u0WTxa/8VDtouztEN4Y//aqXkEZg0E2JOtNIuNWUH+R1Vul7+28
bDhpdvvuoV1RmDw7JXqjhAVQkuRSlIewvQ2D2wp0UInw3BqfpuZHP84cUJ5lTCpUGxWD6RIwa+Uk
hC+D+L1A69G+v2yH9dUuJhfOpBgXlU5Ny3N+yvr5SCqZY8bmIQNMmRhz11EmZZloxKnWEilCASs5
dkfp0EEIjF5yWk50bWZCA9swgQIHkVkKErmoUymQEMS1MlglNGGaKnVztbGn8UOl8hUU43JxAt15
lcaYUXtj6OnjN7HlHP541jD+ls5Gk4ABCdfDsXSi7lCWkdt1P4zu1/733/QxUxENfB6QRrCsEdrQ
ikne4+PIynkUidXJZxCiczxg+wSxQpH/mfkqUYu1uqMon6AriFd6KsNFiW+zB/XAG5DcpD6CSOcf
m5hNJIgFTWrUty6D2YfCDGbmhYdBt7CVtI76U6bNBj+ko84lVtvu3VshMxtJoVQjrnNAbjEA09rZ
Y24bn3s0UEWg9+1/zA//7ePRj7vaUDB5Htc4LuGckVd2lUCfQZFtWeg+cg1dWcW4e0ZITSB3j/Nf
e8hIbg3tQ6x86L1yBcI4fJ+OYrNoAAnGQw5yOIH3yPw27PVuZzQ1TF7rNJGzlB5jFCYqFLHx3ntQ
T8aXGuNCpqtdcju8qRXcRSCggWpmr1vmYT79pi0DPB3I7Q3y+hPYGaJCl9OZ0NNahzbn9DPBOPLU
+mC17GRXzh6a1BWlyC6GX111LvQvhfoYJzz+oc3MsvoNzLW168ola+mjAl7crX6A/Hh2rCPcyxRO
Qt4uY6yQ2KiXwnFWBCCV7uSJbu4CpTmDLgj9GFQwbjxwR1Xon9z5xu+amDSl7Ro0aeH96UrAN32q
cVUJPS6pG00ke2hMuDdkFqimG661j6jNP2Dq25G+0V5JyabuU/7YD/ft9pbVgjLxbphdOCcLFlS5
G11KIafcJrf0TIyJRfs/YjFBn/eZOho1bEuO9a1kUbV6FMIf6BGOi8X7akzsN0Mm0UoC7cMX7fAQ
0fl5RzzS+XnhnleS3j7KQQ0dh1RVxpGEQZO62MhUHcQ0qp8+9H7uL359NFBT49m1vbdegZjzWzF0
USUqFGi5A2EMKBPvEpUXzpsHuJU1zAHOqGrTFHuAjMtd394lGadKwTGCHcwQ26CpghZ/Xx6+C8pB
FiAQzcsUdMXfx9GfhWJ76MrahBQFVaMojcrWhAdZB0No6sbpQeAqX3DWS2WSEqSn437RgJVMZxkf
RRVe9iOHB8CcPnIRdb5hoQs23ynEJyHnIr7d+3r94iqTdXJV6/qGfpH21Dl0znZB+S1xpND6SbXP
B1y0IHLHsepftq7rN2Jyj4z3uzalUUO5JKl8vAAqyeFcuQt4aht/PEhH3hl46+KAsS3FJLqk6WAd
/efxpq/LJNJapDvxpHiFN0Dkqj3+DyIhNA5Z91vjMKlOaBQ8F1KcBjMXmi+6mTfgomLe6rb8Wcec
Y+qYTvPpYwliDcxkIrkyc72lwGCdUaTvXXoc4i/73shbQyYHVcGC+TjaW08vX60f+437UQmNtSX0
Z6xOolBJRg8/fYbMQcNlyWNiWlEQhqd2EqSP7EwrrLf8vsKSqlz7qw6THPG0a8H7/Q4d3wZGX3lT
+1uxvIZizkq62CtaMGH1ssVLojtuEX3rLLb++0wyErMhiUQFy5Zpx65Hy094I6qHJOPRQW4l8TUO
k5NKIY0nkb54Smlp6fpNDQmoReNtRZvXvDUMk5mUeekgnwJzaI7A+KivHaVbFdc8ShAT/FejmPRQ
B8aE6xbQ+jy0ZtW06u7IHV3fXjna3I07A+TNmJUDs08iCDpWbkmeTDwrZepJ48l8bx6UDZDW/Q3C
rFscKLkaKW9BWn+XUK4o7exH9qWyQpzt+kPq8Qoy2359BWSWbpq0JOioPxQg9xnDy8f68tYmMTnV
HIYlSkoc6aLjG3/OoTsVGF+SrdgJQYGxn+R4H4nJo0seVxOoKHF+kI9l+Grmp4BLN8zDYBLpmCzi
OMzA0IMXoX+NhTtJ4tWzNytJ61Vj0mhrDuoc0Ww9g7mAeJkXP9UO+qEc5YE+mqWgCpGOqAM/9of9
Fdw6ga2A2W7Xeio7EUMGOFMUr3J1L3eoinSgGZyeBN6kweZCgoEYnWYaJCtUJqKgM1MXbRGjYoUO
YiPwxPGXnnNeLDYfYowVCBNReazURCIAwcQE5X4PnOBzfNN6/UW28BqOYVRrfwE391kJQ6gQ5oWw
K9vdbkxhqQVx8hdvASiIDvlRwjGM98i57SFXHHbzq0iYKFEEnMmrjuCX9wcovs8eeocOrbPYshOd
pGN2xMiVu2/g9mf7YyA78wg+GRwkZHRFDUP+ZHSeUfW/S6E67qNs+uHKPGZDTHoz6hPQjqE0t9zk
eI80SOh0fXAXSdF903TePtzm/ruCY3wRxJqRQiS4iQBGL/0SDBW4E7/M08M+DG/tGG8021JelBKt
cp0IYbERighJcYiCgkPUwbOG/ozVwagde3E0U3wihbQW5gDtDlp+6GiMtI+Fly6BE0CSURBmEq4k
J3Ef5CG9QqN1yU7ucnt8GewCugqNr4E/g3MJ3d4hQXXwNyCTfQchMpuQAhJrts2vqq0c0hvBTo/J
A6Us5GtkbK/lFZDJxFOFU3MkATBITkbqG+JoTYIbd7ziyLbD/8FhE28pQG1hmoCjJc9FdWxSzU7A
FY1tuTN4eqPbbnjFYk6zYVxVemQIo6NMr6NxN43HdPz5EU+/QjDxa0xdh6dXCjGorrIs58EgnppX
/n+DYeIWHFuhTAqsmiGfw/g+AtGjUHIy+uYEjHH1OYOJWvTn6TqJYUuDQZtT6owHzR284qhCJLg6
9x4eFT0oz9JZnDS22mNjd7/+h4e4TU+kQUbQIWpApvyfUS130SCp6J56c/0YXTrDc6BY2TM6aOz2
8nZC/CHdt5W7v8SbR8QVLP1Zq2SiDCmK4XqEZAKR4iIZz5PEi+pNf1xBMFkkU8y+Nwm+otJ9HZpn
9H1YM7rC9u3ggTCZo5Mr1B4HgOjhA2kem+JVw0VrH4P+jXcPCCtDmGTRLLGYzdSQOU4ii5D2XGmK
L6cqGgogli1UeFyfOTNom4/BxhWU7ScnSgkVWuoXyQUNqi5es47ZbWiDIvBDD5lrKCZx1OFAEjBe
4IFEu1uGn3137seEs4bbl0eMW4G8Hi+zCjtwlnbaII0iNklKeQA2t9LuQex5g1Tizue8RX2Lg7jt
GVdAJr41qYLETYYhFb2swUsxWUkrHYtAsfedYzuQdBVFaQX1eoNZvDZZyiwJAbN0eWDVQy57RtoR
bx9lO0tcUeR/hutUCH0kSBjqCafcakrJ1pObmRwCnXfX2tyw5CsQk3rRLCqktQAgbVGgHoquXqHH
QF5ZXAp59qux5xTCecvHfKVFDM3CnOi0Uuhrws/afNlfuO2rwsog6iarRJebKG22Idrih595jvfU
wot/SbeGBFpwzTPOkcs7w29ni+sKMpkVBYkkFkRYNIsveel2SHmyetESv5+9UORx+3HtY7JsHpd6
Bt5zWpOmjzKJlz4lLVSXKTMqRifvVN7A8mZcgYVfMlUD85Nv5fnVghqBLOkCnY7VgxPp7gvtLHac
k+52slhhMFm9T/RkiSCbg4pRQCxMSPlUYkszIWyU44GB1z/PxWMyfNb3BaiigIcn4jfykAA1d0t1
OshI4/Gbi8dZQ5ZqAjLBdawaSBojnbulLQzOYgVOdzBvBL+xkxMeUT6SDq9LKjN5ylQ7iJvTS0ox
6Q9qc5y1xiENj+hrM0+tUJg8FUMTvh5KmqfKH0R8gvbmNPsCHu/2o5oHw2SpMVKHPMxgTL2ciPqt
77+W4kvLq1tt5qaVMUxuMvQ5KSY6pxdpbhebVqLx+K14CExyKtRKBvUVEJT8xtCOsczTOdlcKAjG
mBJqoRhCYhaqndHVKSf0eISqUWdn/e8pPVa8KsSmO69QmIWaVC0Vkw5HaTX9PWtW373k80f2iRUE
s1Jm2IyZOsOQJThl0neS8FLO5qdYATBpuyRL3E8zbEi/VMcU3JSl3UFIfrEpqU7sjD+4hWq69u+O
lStEJnOrZhmizAfEqcetl5Sg8wFbsqc6ZetOboZW9ugDLCDGCpFNq4syG1MNxLLt0auRg7loDL/v
h+Zme9YahMmlmhCADqwHSO0afvZKu0QFO/Tn197rHcWmixmge4I7QLj9AfHKqaABiLyTea9AdDFI
uQG+5+6gV48mXkY4ltHk9f6D/UFgh04kLaiXJTBH1D/eiGfR/dqc46PsYfrpzJN2347cKxiTr8dw
6hoxpWDhuR9ye4YMYxIdQd7iccziLByr6N6MbUTEEQsnfxu+UgH06YBDZhKAvlqxSyeEAo49cY5l
m8dM9Wodk5ekvCR1IsK6ITfsuK7dJYq/JYWMBkVyDBNurNHV2vt0TIZKlUiu6h544QRWCSl4iduo
tKAXbedC5TWNdDSwHyYxOalEOqqYXNpfZN7XZNJX3aH5rc6BP9ffCxCSy5/iMba0mQOzfRpcrSuT
xSQBNZlswbekdZk4tzKHygkpBAVUqhZNRot3ltnO/dcvyWSxSsjSWNBhWYJCu5coYesFArR0sSPx
tBp5TsOkrwGdwSMxYVw4Yd5rxhPNjE4sQBeod+YYwtj/Zry4YBKZ1I2DlpUBLDM7J6vQUZqHX/ch
tt/7/3yvd8LvdUgStaxgQuMYyMaH2hdc1LZCqLeQ1HomfnlPVTyN2+Qm/0j/krHCZjIM7up1BsWY
0cnAqbFgXK/GR+MWjfc9/50kPETW6rqvqeefRPuNoxQieT+aH37/kh8xjmiJP9AmyeU73HdLPEoi
IaxuKaYymGKXwDgyZW7WB64sl86QiJyA2/QRIlElbALmI3Z2KgOdmyDMeEYT2vEsgIIYRKWcVLnZ
EGSsMBi3F9NCE80JzzM5CWwFengkqz15kG4LcI9HSnZWK/NSJqGHu6CrzJmtyL2FhnBn6l6zUXip
RC6jw+ZHXf0kJjT6WmwhF0xfjGqUA4qiy/0+a4vTZESSh4EyyBTvBwoHkB25Aq0c5jFTFI4IxBzz
jDwE0KSXxtzTKp40+KbnXG1jR66WQdSEQcBJU85li8j1JZZMy5Db475F23dOTGAq6NqGhiQ7TTN3
ybJIA8o5VMOBVjyGQ3GebErdGzrc3tLNs8sKjdkYwrwrcWfHTYNS9Eeg6B+eO6tz6eT2eOZ1zm4m
6hUYsycYDRjtAkrrJLSnvr8zhMiq21M92H0t2Jxl3DxFr7CY6AgWtYuCDlg1SBv9nDKbvDTn7hT8
pN2lxi2PBHmzU85YATK+n5pdGS3pG2Byt5TmBaLEdmrMp7bA84uk+2qQHKPsuxmJP4nRmNYSt2iq
bEO3zqFBXY+cFdhOQX/8SGGIRwRxippEhx8Zhl0kn9vmeX+F314G3p2drgYrzD4xGEpYa9RR6cut
ivnQ+NSdNTv9lN6kUJsWnRyDZ9Mn5VS440HMrYhn4XZEQjQOwmpQ32LHmCdDWqZaQS7Ptco2u/FQ
B3hpNXN339DthbzC0P9fbRmz3OTFTIuQGjpWLb2ZIg+5V+dksu3YuKJQY1co4yyJQrHgejRr95p6
CgbDElNityGxeh7pL2/h3gV928maiIVrmzY462oqeYZRkdtIVz90wCVXs5iQjwrIdsoVzEp6HwJu
Vp0WTowOkERsnf3PxDOKCXhI+sp9MgJJU1vHCDtLTF5EWeI4w/aGc7WHiXJVD3StptXBXHAjBU2w
waHqfw6dwXGHTaeDrrYI7kTJREXin+6g9xJwMGTg5IYj19+I8Ht/tTbtWP19ui+s3K2YSL4E9AFo
nmilc74rs4euCB/ClHeU3XTsFRJz4kpDPJ+EOSzJjihjfgruweBHHrqT+DJhYALToTehEz31Jdi1
OBlw0yNWyEzgahERTFLgEFaPqTsmuYvb5WfCpevgLSX9GaullIayhXw4Dj0BNDgn45soi65Sg1uK
lN7+R9uuTa8soj9lBVXrQy9PtA3oL8VBxTH85u1iTg/QpZ3b3WmA4GHxSbLNGzSOgSESgbD/IzYH
KYzVj2BCWlAlVQLTGiqQHXGgZXA/mbFdzVCoNUxLro+ycqvPsT0pFYdLdvvEi0kuFScjdJ+wYlqV
FiVDsaBmE5h9AhHE9FMstC76gi9iqF0gx/NQT+H9PJVOr1RgNFG8IS3vi3q22iQ8N5J5iFXT5yzH
tpf9+VHsPquVYdZLIeiJxsoOfMrnlPq1HzmdlR5rpzz2dylfepIms3d773Ul2L1XKQMDtDQU1F48
KOageJXaON6j9Ay279Cu6NXQVv38eebZSzPDHjSTOYLCaCbIg1BoNENCsDXy+hfFjw7dTeAKH3ne
XdnJJA+xzXNIucJOuSeGVS9xchKKoPq8/w1p0t4ziUkUsqxreL8DCu1roqPKHbrlU49XAdx+AqUi
1aYsmbicMZETGYXYjgqosmhNTvdit1scCDLqLu3OV5/pi3I0WaaTnwnHwm1/uSIzm6PWSFMqFRiz
rMzFjjpfjl+7qrHi5T6eH+WB82i+nRGvaMwmKQgkGYQRdqJ3y5LmC2lUB3L0WhdwchFdsPcf7m8g
SWTOuCAAiMOKwKx+fCDQlk36L2aNcd9mcnWZk3ypE+xhMTty1CxmhNkuLGHwuZOOi3Dcd8LtPHK1
hYkrRc6WsKCEz1Vw1xmfzcYLxi/7EPvfRWIfP8SuDSSjBoQqvZD8k5TeiAXa97rqQxvv1RQmnlIh
jOVGx4DytDxLsm6VzWcS8joSNikvjD/R9G5OSKrqFHN2sIZOXVOK4vCAjl/QV2bWBOJK1GhRVKB9
Mco9V3FhM550GU0rOJyBN5/Z8yNzkIrMRKGWXpvjM5KgQ24V9OXKR8ya46o+Ig2XHqQBefeE7SSy
gqYfeXUGkAYZ13UqcydSETjoH6TgRbxPw9NgK6cSGhOFndjgKh5uFE4S2YyAFTKTvsy4Fbqe0q4O
stOgDg4mLE48b79TryCYPDUGZhSPFTaX1lW8BZ12hlP+HP8Sc73LMLPAA+TZxKSqQUurNqLUvoNH
2ySWQ1DYDXZOcK5WDxVEZJRX9HLth+HmdnM1kh0Hl8YCUrwTnOetjRaSNdD+/R+YMba7Z1c4bMbq
laIMEiwmPS2COtEPXobyFEPwFL1VB71zyKuccxZ0M8WsMJksFiTY44K3wMjREXyspdEyS79VeTib
mR+9kQQMpJBzZ/X0xHlJyzTEFmMoo2objdjaY9/GDwpEJ0GElMwnfZR5rCnbz/IrVOpNq9gbRxG3
TBmotNKnXJqL6dWQOwGlBVSpx0sBYqxUtPKXxsbYOWdT3dwfVthMyqnavuwa0FM6RnpeYHOR3ecy
78r0Lz5zXVcmu5SGYIrDSI9CN2/9Jx6tZep2hzEDKttZ2MLrfjD8Sz4zwBKDewPayhkvncSpA78n
0jjtsVHR89L7GcHEYutEB/lAJQlUD1TAh5hX5/iXZHNFZnx1HiBO2lDZiOBp8WQ7x9FPsAc7Hd7a
ifj9lNv3F/0KyJxm60YYxQH3YaRuynesODVUvlJ7OUHaCfvUXzMqPHLO7Yi8gjI+m+uoTgdUbQ6H
MgtDD35iKJ5iFIesVTmn9e1d8QrFuGiJhlgCgkfs+8mLMD5qEBQRkyejeRSNwxx/3nec7Xi4gjGe
qshRJ0KPAWe/AFON5NBD+EGRDvsgvMVjtjzQbkaRKgJEbnM3XSD920SveQv5GpEnS8izh9n6sl7A
GIQJKCM7dMZzgIYILpUu9eh3Z9iVAzK7nZaU2jJQjARvMeKvyEnBmd9eyvsKxcT8eX/ttisZVzR2
aEkRkl4nNL5GWwIRSObouVW5f6kQhg7Yt/8jHpNJkkkL84x6Og6EsqW60WMMzcN2eLsP88OZBs7O
Yr6Zv9oM4kUHzRRlN6rI77G6GccPJfw/Dv6WvlZ/3+yDpFcjDLpiPsnppMCFVs/dGPQ/OctGs86e
HUyCSI2+I1oJOyD4YVPWzNiNHAz5v50T0Gz0tI/HCam3OsrKrFKJgkaqkQSH6rOOU6Qs35btbC+1
6e4Dbed3A0U0yKWqJmGZf1TctbWlwgJOXuDrB/NHcF8811BUssKfoUNeeM0rmxF8xWPPdXlrKhCL
BJ5R3DbVQZPRfSDx2OF4VrE6sFJbLkSiZEJU/hzHAOzQuY1Odoh7FmC7+ZCsNkb8/l5FndklsYbI
4wusKjMcI3UPrQh24waX/GieUEL3uYCbcbUCZHbJVM3QYkGVMDtPOxVeeEp+DGdaUSK43tDZyok3
xcn7cEwEyKVeFD3VCDSKc1ceivJW0Tmzc5tn/pVR9CesvB4CfRkI5gExD4q7CLkr1+GprCUf7TCf
lG681erwruraL/sxwFtLZpMkXdDM1QjY0XhEExCopDnzKDwAZoPMIrkQ3sg6QDXgFnl4zoP/unTM
xjiL0zgQGsZ/X5fG/4mtmGcJszdOS6tWqoS8VIHq9DCPpXiMm7zlbVKb2fbqCOzkX2eEaRrLsKZ1
u4t5zrxJt1qP3I5efR+dDNPhkVlsb8MrRGZbLKtFaHGopwmDsvBFuOQKrmrlR3oL5LUnbleFV2hM
ujDTsh+lN4nGT/EtrQqLbuEYx+UsYH5OPIIC2p5O+mm6qQOnQD87r+9s82KIiTliioYBOkDGIacy
r+pIoG+P/ej3i0EsuVnupaC8GJro6XXh7EfY5na2wmO8s+jTuhDpKSCX/Dm5VdsXM/liBsd9lG3n
vFrFOGcZFkETNnhRG3QIRmu6XY0657i2nQT/QLCMT1JPBkGhioNaexGHm7Q5Zilnnpdjhcp4opxn
4mJMsKJoj2MX2HMccb4G5+uzNE9CCWbzfgFC0D1Vup9Jpa0UsaXmN0nEG7HhLRizT41LE4sGoa+c
cmqLgWbH4pcu4pXbeCh0TVcbR9gkURVTfU6xcJX8qKdg0efsTdutK1cfZmdNy8ho9Ioe1AfPmC0I
dB5wegF/S4hWX8ppl3roPHL3PZpnF7MzRXMVlGitAIleXFqT8lQmokVUjsPx3IFJBkmB2T5QLQHE
OBEltiOM0S6usfyIuay9/5JmTdkkoiZrCktbJatLrAZUGLKPj41wLsk5E5+J/glcQtYwoBe1Q/PD
p0F+LXjCUf+Sc6/Q7FqWVRD0BqDh6un3KrAkZ7yRXekQOTHOTYuL/ay06qN2h9K73d2AjpmTn7az
4PUXMAvdjjPGmOkjTpD2d13WHY2wwr1IfY2y9mXfcbaTyBWKSbjDEqaAwzeV88c4PcfS4/7f55nC
pNpxaCVIVuDvd52/CE43P6TmMe45lzsOCns3lpoqgTQLPllYPRJMJgv52Qw9g8SchLj9oGf8WS6W
wAMi71XW4rkZ5w3ytURwh1biaBdwhngY/bEF7ga8HdhXQOYAEIXDMsg6AHWxsWTjkgSPxcg5dW73
IKysYnJvMIqqMrQAiY7DhZI5hhdyStDJzlNr4lnDpF+zDjtCRHhDYNzW481s3jQpxxXepvreXcBX
xtDfsE7xRizUJYEx9J0k/yLPlvmVjseYrvLNuEMdCUV9CQ/Mi5u4+gvvGXTTE00IP6MeqEE4jFlK
KTarPh/Rtyg37XAgUaxcZlnB071WDFacaTwW7e1stQJklnQaIj0SC5Rc6AWWXJLCoqWzBKRH8jGU
LcPSvOgE2rDIDezlUbbADfmwH+LbQbH6CcyKC0rW1DMVFetA7NC2Fppsz2jAVK3iCy0aNilGW9qS
F4p0Jd995xUq/RKr7zwVS9fHKlYa2+wpvhVdyKd9w3F4BpVi5hold4Cfu9RMWu60kdSy/FamDA/F
8a/Df3GmHLImrgC6X3uxF4GXl85fFT5vvIZ+yT2DmVSt96YeKHSZBeMuSe/E4InzHWku2QNgcjVE
QItkTmEfrccImGoBsyd90pS90uufeVxI24F6/YDs3a2vhHlMxTc4OrPQ2oLkqscgskKf9rJRycLi
ybBbVzhgdiF5+o+hynIKGOIiVjGV8FSC5k6Ti8NAMjur58+mkHr7S8u1lUnjQzyScaIjqK2LV5jL
DClgyvmjPONtEBQkvTM7cNgvgl+cwJjNe5HZPk2tlprJSmrYqUSles6jDXO9N/EZO75Q8ZnC511a
N5P8CozJSJKI/R4tvnQzvm/M3sqbl7nkqPxSX99xVVb1Lx1iUL1EiIVAMEDVEPYGZLfyqLfKFA3a
RlwEB6h+kRMpVcHd/5bcxWQSj7qUWpkGsC87Jq8SSFwjR7nNS1AdDDeZjYrlPh5vOZmsY2hVJyw0
KgX9KapO4DnXU38fggb23moymUUMFExgq4Cgb0LKwXT/w5vQyjGY/CIHCm5FVCsUzwai8Wv52O0O
bFqaLmL7Fdkb8SwOVUoU2DHogpdB511pQZE+6pxo3v4iVxgmmKsYr+sSHb83m6+GPFp19JBCNGj/
m2y/TK+MYWK2zPU0ALctreTSiYvEU2YHrdiWCCZdEDr3VvBrH5FnFhO3TZwuUv3WkJLdofHACoeT
YvJ0k7cD97p29Eesdu1FMLUFkqfYYxTBI/2zQAynNtuHvppGK8qW2zafeZjbG+cVkwlYA32+YSlg
Jcl4TtXbvuWED2/hmAjtQz2cY+p2eu/jUWEiXhlwasE8CCZCu7rXQtyHMZhf13bTylY6fk3G2f1v
HsAEqCKoZZ6k+DhNehcpd11j5xJvvvtftkI0bGLMBM3NLMljhAGUoqBDZj2xFi94orxL0R3YuLTX
7Lzg7GT6khthyIWeVUPuKW471/2BZ6+KdDorHwfAq5Ng5aLbV0+NeCP1t7L52ku3mVE7+4u67X1X
QOaZLpUrMqsFtn4MCVhS6msR5/pG3et99r4CMOmI6BgNDqmgti5dwvwQBL/i+pPQvSjScd8SGics
EGY8RcUAmbips4SFeqv+P7mJPBKbhIVrxrUVQlN7bgKOTVtfaQ3F+DtponEIdSyaMYO7SlUPbXzf
JD/Hu0ry9eGIMQjOtXErwNaAjOu3OkRJ2xgBJmvnNOmPQm0bYXPYX8CtL7UCYU+8Mel6QaPy4AVU
qw1TAFV/bU+YHGrM5rS87oNt3urXaIzjTUojQTMIaOIJI892iS4gWqVAzY+TnHhmMQ44qyMkNumB
r4qf8uyLKDyA7s5VTLuXBo4LbvaMrY1idsWgB5teTzmEQhnUCSDqz+7EsPxU6hGGJ4YbM6glq9Wz
71CWcnNZsapB8jOl/6a13XGKiSsM30xN/qnwuH83meRMUVN1zAhKhsS++lZZCDVbHa1eok/nFqZD
4JVHOjpAG0g5X5Z+ufeBeMViNjQY3KppjeY1sSfJJQjNDCPCXXdpVPVT34nSXd+YoIjOyuqktmni
mrNwq09Gx3kP3o6Z689g9r26TsKkH/Ez2kGcHSFTflcdJNh1A1Np+xZv5dD14jLpQMtCQSQGpd8i
5zhJrSbjhD/38zHx3+tTpaORAkn07q97PcYWrOg2OQjHD5XkV9awpINBOo8QWQMWnUmmFwjh1sDT
cnrsj40f2OWBx1S+nbj/fChWxn7Gd8pnFcs3NAc5fDZQLIri30HMkyjbxjFNKLGLRCNsj80sVOgh
FVGFSBbNxp3TEuVXST01A4dhZ7PL0cSM6t9A1F9Wp8gkifOgTChQD6EnazjqP2gplLi9M7lmaIED
0xMdE+Hn15xkR13tfexdoWlQrKAn1CraqAB0P92R+ZEUX9vuRMinIX/W0x8fcfsrFhPnpWZG9VTh
udQkd1SM+yMT5OtlZAI4aM0lUGnbb0QOlXEra6ipeEJ/p4df9g3ZzhRXQ5j4bSXTrOKOfi/zJkjO
y3Jj8qb5eBBMABuECChPA6LJL33/ecpPuvlr3wrOp3872a4+fQxKXqkJ8TkUfYYyx+ep+9WUqT2U
j1XaWUHPWTRONL09R67gFjEAd6wEizrhLu+JPUkY9s1rCzVyzobCWbs30bcVEsbsZ9GYgUTqr4Jx
qIVvdeTvr912Bv/jAW+zmCuIPiSa3AyAyLrKb8bSr6aPCL2vvFlmkkKk6hCGorXdLDU9EL481dNy
rvvF/YAlkqKoGhoiVIN9NhxL9H3OIpJprSzgnFx8RQ95+Y2eYt4lmRUGc6IywrIY+4UmbI8qwFaP
kTMnVu8ZXxuL6uiE7Uc8YAVIf9Dq88RyWMewC9FTa/aAhipDvLQm4bzabR4UVyjMFxrquNPTHvdL
iZIvF+kRV/0h7xzdjNycx2NEA/79Gmq6IRvgjJVVJiGgiyQSA4ivOcsUzShCRKWL1xbdCsYucaNa
/okNv3SzWRDsMpPC3/tesvlKaOIl6v/h323ycdKiCwAO355mFKLoNJN+K92KaCusbngF4+0NcYXG
nPWzHkVJjY4zUNEYwaIPvGFpR05SOpMNzrEL1Wsg0NR7FR/2Dd3MHYqumIYGEkUMEv/TcyLMrf0f
ade1XDeuLb+IVSSYwFeSmzspR9svrLEtM+fMr78N+YxFQRxirqbqnJoHV6k3wIWFhRW68wYJENA2
H7LuaysfKkPEEbVaYULz0R8Q7v6w6i7SKQEIq0xgStaj8WtlAs3WHiu/S65IRUS0LM56dKm1Ch2v
GtdID6OC6WPrlItkplcxNI2YeDaAQZln3KCKpM+mbrFqqCMn34toF/cP219n9cQtILgTh6lmPbMo
RfIh6+00uCinQyo9034v1PhZf24uoNhqFy6k0TpD10OsRveDM810L4vNQ9SmiV1KFk4dcasqvwjC
8VAPgSh8X72aF+DsLl2AhwW1VKICnLXil9f9Wb3rn1PZNi7MfQ2GXniX3AkvwxO5Swd7e49XRyet
BTh3BAg0UbtkAniXgkJAg4xcctlchq5yBb3w0amOOPIYYTJ2gStWIVqNEnScO4qIWyf8FDT+wQ8i
MFy6A73qDE+SU7vyLzNcF9urZJbywZ0ucLgjOMuNopJ6QqxYySeWAMoV9TPvyQUEd+aCYggrSB4h
PWI9gnK2i3K7SW+3l7E6NWT9AVH5IWcqV5QYE0DIPjq03uzpHuPYIUeIenUYNi08lnWchIOm7Mr+
sH8G4gX835Rx3N9bqGEOsaJLOIk1PLR/AtfyzvpL32NW6Swmflx3mAs09msW5yGRg7S0LKBp+/aY
vDYEKJmtzzajrFadeCexuT5XsLerNrJA5aKIYIA4V8HWqO2n3ZRAVQ5su6+DD8Qj9nSgd6Ii8sol
ryMjCV0xi4KyiHehUp93vs70yuOj7qmHCPKqjEta9IBe8dQ6xCMM0GT85mB8v52E5EY9pmjIChJo
u9d2hjaLSheRR699tXcw3BlrK0vLYg0RbPulOLQo+5RejG7f/Dx40cO8+xeqjStW+Q6RO3IqHi6Y
yAZi/cX/VmJYsHASJw9fc/BiX7V2+JZwfFcsiWicoR8MToTumQYISGsDuz7ojW1gylxz8QA9xrsS
b5yDwDTlj8fvHTJ3/AKzIyMyvKzx86mFzAOm243vihnbrXIaytwmxfU0iVoJ12p471C5YyhNsWQW
PnuSvMpLMKGp4MKwWd9giNvA2G2vcuX8vYPjzh86jkowHWN7E+1+RI01O27/feF62A9YuBWF+IGU
sf6t+KJ3WcdN4fg/U3vwGMOd5FoP23iCY8fnVMGZW0kZ6wnWKww/Km187efk2GaSvY2zcoe+2zc+
ehgVHw2XwDHGyJnIr5GcB/27BbPYxllrDX4HxEUKcRrlzcD273fmr9pjGhgjfJBXA3VTidyfSNx+
7WHwDpFzKZKsTBFeB4hNTrMXQOM2dE3oQseYclIxJcHYbeJbSLmJyteiT8c5lnDsfarGwJVy6owE
3KdqepuUlSDwYz+fu1WXy+NfWUaeICHPuDEGcpKlH7QyYSY7yTqrMZ4K8/z/fya/g+O8iB42bSJX
gJNpfxknjRe30UEdgv22nQg2T+fcRtylA2k6nGMNzc7tSyC5dSc4WgKT5ynrzaDpwZmJlWTzca6+
6mHrzsm+x5Ddf1sK5zGGQtVAXYylNOXP0fxqKrezqG9h7an97quw7Vx4JSb31Pusxzh66iD4qCAM
CI4szGn/RUPuWqXgHRrnLAqSSRIJsKICiZlj6YVeDQZ7E0Xrf3FhMo/9wb4NpLlVU4f4Dd8GL2e1
IpsU00aMdML0Uhf5P+1GPjKPYXjlvhSlUVftYgHIrS7AjOwMBU2kaDInzS/mGRx2F5LmfsIqFiic
H5TMaZK0DEOJVdrajfrUdodQu9/GWI+mFiCc61PVwirrFEthMXDqRondg43/1dnWNho0L2Vw6Qiq
A6sn19DYOww0GjLf/ltbOTULloMc6X5AOTI5pYEgibYa8i4guBNV9KVaROzkVo3pBMGtSY7KaE/B
z966SZJvofa8vY+iJXGnK9R0vx4ydrrazhmm27HNbGr8tQ2ybnZv+8aZHYmgoJGw1LpiJZ0bUbVx
GiXrHIjav0SZSQR+nNnXx2P1BsfZ35x1CnQekZxL2ruIlDZoDHFJ7c34CnjbKxN9Ls4KtbKIB98E
VBic1QHUtLNDjcptBq+Ybqj5MH5iFAgzM29r425euch0mQ4AnM1DEvwqlJvJvN1eEzOxje3j+xik
rk2iPAKEIvt2Xt1gJvYz18bbIvgke5MXZhOw2kec02OYg85yyo9zVArO0vrVscDhbloFOassxtsO
ifbgoJ/nwxhjVN/cv8qRXNcirqL1AHCBx/z94qrqjXZOZDZuMzj0Nj4qHmZWc5ti3hx89ArGFA7J
tXJjijrg1lJUS6PgZRhrKHBr1WstyZ295kwvFU9D8A7xT/StO/mEOQEdMtmDnXmWsOAtONx8s27T
UIy9W9hkUsS2WtWIBS+V5offilL+AldFOS/S99UwNy12V20te4zcjBDbb3f/zfg530HSqLJyFSAT
/UKrW11ICbn6VF3YCOcxrMEomwG0kK6JMqMWHPv+MaSn0jh33a1i2Doo/ruf22sSbRznM6zc6LqB
FbWJfzOlO60akCwWOEKBFfC6Lr4i/a8GPHWW02jTS23pRyJ1XltApGN7Pf9w9/9xghYXqDcJtFZ8
dg/P98YeqejTK52rnaDlfXIh2OYJe3IEPpHXdymmtFXqBIi9p3rVKfb6c3nOLhhzHcLQr5Y7Clrk
BN+MT31pQUaSxMc3awdvGPZzfqfdbe+iCIGLNMY5SpuBDX9nU2d3wUsdjXYlkv8SgbB/X3hEGk5J
rGgAofJlWd+bxVmJBXnl9bTF24myOL+QgqDrt5f3v3W7/EaB8kfm5AfyRXUq1I9EQ/OiW4XPyTdp
R2RwZrNmIsULQSoS7KAj8cQulekgUq4QnSvOXaCyrpgao0G1JI+oz/VwM5g/YlqLjhQ7MhuXvsX5
CLTMhobOYibGVMvGBIybHmM61Y043Sr4YB+YSI04KVSDxZz+42/etMIJMM/GRpHACnf/icmqxe2o
8Ln5KieRVLKGLEMNWldrh3inFnW62z5O69nPP2aoyFyw0RRsVYx2gOzHCzaj14O/qbSVK1ajqjz5
2TyqD3iUiPp2hdvJRR1SqSG/xW7/DvzGs5uwCtXe9zSbpe0CTzQnvu0KFZnzG2mNzgk9BVxuPfSW
o8iCR9b63zctpONBOa/xYx51PI6JHDLrML5oyr01fia8BX8eygoov0IL4b1LUoYyUjsNRYWyLk65
pux1sJds28Kq13uD4LvQaRPKKFKhmjZWh7jeWdZOGt3/BsFdgT0IulNZRqGLDpKtB9RBR/5B60VC
pWwzPriFxUo4o+59aSqJCZi/+WQY/aYsbGEUwXAmXBa0KHIKGPC0XkBX5ZBcmCdy0D+TT4QuA8Tt
NAu65Vxw51ckzCNWHZza7zipdk50J8WUHr3XdZeYIj2H9WTSAo9z3jJ6CWU5AR6pULcqvvnaTTA+
Qz1gqL9E5rduvirk21DUp7l+QS1gOQufg0guwHwFh3cL1qsdq0tUbnDDdND/Rbvy6g31hsY/FzG4
EmTRCLTew5m6II7qKs+ZQx9atNEd6n3qUCd9EUVkq15igcrZvy/LI7S9gWpOV4YFKSPBEV5/yy0A
OMtHWqTtBwIAZvkgDrv2H0AD+ZqYS09Q3Ubs+amLagHJnYLGIChhQafFNfUfdf8jDO63fYbIMPh3
Yqlb/ztm2m1xpR+kO8W05aN1ae2bG/kZOXUBHvvBH73Hn/PGPw31qFfzVMOCql3rIp8ADs8QAr2a
a+7Bp3QW1XFXbQLHGs7VQqP+60W5CDbTIlArTFDjWTAEhUvSqnSgSjgIVrWGAu5VSGSqBpEJrzkl
YxJNa2YZ9g6CsIjIkUtoGgqiiXUQQzYsVWU0Q5wpZENELKtXEZxrva1LvS1/Qi2A8QH/QWC/YLFZ
NRssAukfcjDGdDtL1cEP5P32919dBCGWpiBbCoUuzg+1sqprQUEQKagglrpu6Nftv7/medBviOY/
IkM5juc1TqWYVLGKv19FeCFF4VFNd/NY2LWoBrG6kAUQt1dBn2plzr4GjY4Ur039M6mN5Uq4Z9JE
u3RSfKykMVJXQ0MVleB0ZFHZbjVUXOJwT6XaHGtzYDjhcdiZHsjNGhvhcONC/xGz4mrrlqL+qbVY
aAnJ3bkQ+iJt0mHv+smyjfZrVZd2hSzRtimspgSWMNxVW/cBqLQpVsaI2/oLEEztjK/Ks2Jhqja+
U8DelgofnuwK4N3bEpOzb2pNUDmosDQ2dz9D3SPYtefGY4QKkit6rou+Hd9dYVpWkEuEbeQPNFc4
cKX3g2p3P34zlBtX9Sd6whA0qophQPfaNPn6fBn0VZ8i2Yzja+yiqDtSOgg8BPv43A6+g+DssVKh
FBFQE4LR0cnE9yqOveHOeWoXuchCVpzFOyjODkNiJJ0+GlCKpnvF+Ebz3DaCi6oYRZa4YhXvgDhL
lOqw6LMGa2p2/j53c3R3B5fRUdr3EG8ScsivHK93aJwNNoWi17WPj1TlVya1g2S2k/7X9uESbB1f
hg+zWUMpAFvXybdEOVhp7kTzPSJbwdaJcLiYbhrifgA1LUZC6b6HIGDWJIeAdJ5WKM4nVoTuQPX1
KaDxBQgrbooKFBODa1a3qf9g9a+zuzQWPDXZp/5g3gsYZiqLOzaa4lzSaixIKXp76HcRPNHY2AWI
/iMrs4eud7fXtWoNC0AubBjqWZuVDIBwhG36JZ136B8VfKV1DAPTWbh5FfLak7JYFIgkS6KnUHUL
yUUW/Bxz9DUft5exum+ajCEMVFotxD/v960y28osUFdwR2O8amW6G2vDnUh6ocn5JRq5zpVFBDa+
6ok0FQ39mLoBJgcZRJ0htT0kdq1IMh4MQ0bbZkPqnJEVdvdm00Oats+in9sLXQksDFmDBARIQHVD
JZzFUyTmYfMEJyusil0HyaZ9rXbRbhtl7R36DoazwyZN9DowEAmrrUP3JtoOfXeUUQhLD6WQyOh1
nuiD1SPjpmtQbsIcDeeSdA3Vja7UYCAXLOo3vdxDH2B8b92xTsB7JmCPvBReT+WX8Ubdgc3/+ImX
lIGQ8O+fwFcjEkOSyzxXMXpNjcCGdp9xoIpRCsx09SQsULiv50PL2MDEN7tSDqkf7cz8fjJNgata
i2zerYX7eJ0JXZ+ww3YGfmkTs3RzPT/5UCUap/4hsyBRblj7lIL/K2+e0Kd/kai623fdfVHIgsml
1yGrjU/LP0um0phJ42PFaHVDrZva6QS9OLrX58co/KWRrzmUJ4ocDU2/tOaktbLnozff95+SNMJw
QGb70feSnEgMtkcVdISVnbRgyK6CO4HFr14li0/DRexqLanUT+HgWWh2KdmK/RCcukdp13ig1wgc
JjpSijRW10K0d5+KcyKxWvtKAJEVpEL8fWNPL9HJupKR2GZyIIPvisx81U8uVsl2YeGKzUgeR4ie
QjA0x5HWFJtaP2ntWtoprzwzGwWmuL6p4PRg0ywg7eQim8xCK7ZO58GVp9FJa+2htmSMJGRgvivu
tz+gCIrzIWluUX8I4bHGQPNK+aHzvZigntOLgtxVv4+rnjACGQUn9v0WThmhoRUBKDORpupMtzDj
W5JOTuT7h9EyRbfnqsdf4HGfTFIjLcxlGYXDBEmYTLeLdD5s790/mOHbmrhQt45qgqIH1sSKlfOx
2iuy03lwIA6rUNWSLaLNXv9ab4CcYViWH/TI5eMaS+ad2hnXNJmcsRx3TZMJTva6z32D4gyj6+o8
8+mrYezL6Qcc+6Dt/9v+8SqVMhvO1CRgMJEHAuq6tELotjcv+x1xi3tTc6vQ28YUmIXKXSUarUg3
TzCLScPwgeQ3sYPBn9DdRvmHu+TP7qncXaJaUq4bEeINmtATldWnLEJXCqmejQpzTJ1yHGPjZGbl
17KLf0UjJEpHjL8bk9s1saDMI/wtXKyakzTV/Ba7XH6ZIAbaQQYUemLpmWmeFGC17L6Lpv5WNxlS
kgbKShCU5G+vpM06KyJ4mYWqIuHmiWUoUlGR8NWqhRoaphmhpIGogv+UYd+WfsheZOq5pdSVkisS
K4Iv+RoZfriJFyjcl6wCuY3GCCi6PeyYjWadC2KvxkleTBAOMo5K4zm6Dh+NKyjbHo2r6PkztrT4
Bdz3qyi1QLWO3ey/1Ef5JQ7tNHbM2+CCDcGSQ+AGIHoSBCCr3nqByb7w4sKbUjL0vQ9Mkz6q+mWe
G57fvwTxkV0O2+sTfUbuYqgpJJ9CHVA08JQOpGzdjdSKqhirjnOxHu428OE4q9kCiApyQ10LvcKo
byut3HdVImiGWzf+N7PkLoVSa6IwZ1tH8j0k7rvxaXu/REvh7oCiNPuxZuZQK2QfFPFjiX6SSK5s
yGcJOj7WP41JVQ2yBRC85e4AWkZV5scIs0jVtU6aZuGumfTcnorG+owVmNDdlEFUrlG+12OmwRiH
Ax7Us39ZQy4S+ZvAFw2orH6aBQi3dSle2U1CAGLph3GwnDA3d9sfZ3XHFgjcjmXj3HW6BQRFuZrJ
o1I/0e7XNsT6ItDEboAaWSW8ymc8IK+spBFKuFHi+FVzoSbG4zbE6unHwMffEPxpyaISFEyA6OL7
xHJT7ZgnX7T4zvpUkGGC5gkKe2gT4AsLVYNUq5LHWIt/I097Cyrs0FB0t1ezvmFvIOzfF77MKKc+
alWApPlXKX4Ymtvtv79WwTRwQDQNo5MIbnl1D7UMaNO04GNodqhiOpj+0+ziEmLgyK9+3YFcax9d
69JegMqutw8X0wKVM2bGfGS1jPe3G6vOKxM1cEbDAD3ZFIFBPVSU28RXtUu9hNg6CQ0wRdS95jVx
Tb5s/5LV/V38EM7mk2QqRp+plQ7zoVWvDWGFWLBSPiGP5DUyWIwolOx/M0DU1T66wGQKig2RqJFO
sBq+K6boB7y9K2yrCYpIxfIju6aliEl41U28bRmvCDIlo5pFjCPUsG7kGbNWj0Mtso/Ve2KBwYUN
RqYlQamD4q11e1ilApklWwJJcm4rTvEqXgtuMzcTRZssHtowS407bXIjIzWiAFbb+6fYhTphtNcv
Z7CJy4emtc2HbeNbf4Mtlsm2enG6k9L0FYNxMrNZQOMFLVkGZm+lF/LDB2HB9JwYgvtdtK+cc7Ti
lERxyawREqtxu1OlYNdJxzEQTckJl8ZFEpIU9USZgMSmsnHBx27V78rd7LAOSBBCtIWw/1Zk/ZxT
UaW5L2J2lmd6RE9YQgW+UmT4nK+oLDnI/BF/P/ePTfwUZqdRetm2CMES+CJKZzatUTI+clk/S+p1
Ue+2//7qEiyFMjEntPvxs2Rd35hJKIHjh1hXlnaZJgddVPAUQXAmNptDpbQtIAbc7sOTal3NIoj1
S2uxDM64srkZhioC1Q2r4xZ3uZc8YogshXNokMGID/I5fBxFfm/17CxAOfOKjEyarR4L85VuR8Pg
lGm0t5sC71LcYvZ/+1CcrQ0t2kUI6o5uU4Dt8EpLPUWkAidYD99/OCa5bIaMurGozqZ6UJP7OHKG
6BOlfbym/5jca9lh4eOaKVQH2YdJG3Q6ARRlWyplyAePooku9gE+eG8LLSQKkynT+MG7kSAfMWeM
W1y6mKIIec7Rpqivpnc+ca3pExTgWNgbHHdZDGlCYYMIzabgVoXgDOp2E/6zbQerDmEBwk7bYve0
yh+pkmNNWgoB1rY7W1UteC6vH9i3dXAHthkqI8stFscmp8R/CsvQGQrRxIwIhD+xsdzXQ4J1WONT
kGV2BVGAUhN0brI/smUA3AmdgqHzIwOhf9godpQ/l2rntPRCq0o7jQTPy3UsNDGDdAdkr3yo1VlJ
1b4S2YeF+ZOEUmg3TYiuhHonk/Gl7bSXbUP4B5/3BsjlcnS897qZxSaD06OPRLHBHPC9VnbKLRMd
mQ7D7VDuRG3j65/tDZSLw9quNTqLKctAU7PBZ+uMo9GLJnXWHdEbCHeQiNmSPKgAEg0Xg/F9iM6g
YEjk4jOvdIii//3F2FoXRynN/NJo2QbS6rtqfmvru7j7tv2R1hNuCwzuLNEuSq1GBgab1WYkssoZ
NGVovjZat7hMnymo2KjNgrvysTuYN6F2lXzf/g2iT8adNDlXZ1KzEEJHd7+TBC9RJwiT133S20Zy
xyxMo14zGZe+RaZjPEMEzop324sQnS7u+uvjARLrBvYxG751yc1IIUUToRp46gxR6VSwX3zINc9j
E+vMLObZS6Q7aQbt/fP2agQbxnPv+mEYRyOjf+8Na/bQLzUeCqqlf22jiBbCOQhtRiuqxGSnhuA2
MCanlK+bYPrEIcLUCkp7FOkuws9FkCTzQV6OjHJcUgf8Hl5ZKYekmvfba1lrQmZj+yjOo6fMQIPA
+8Oq03ToVLQh/q8/KjiRHGJSMpidIOl6FwjOzOprZQnHHZrYTMpWybEsVgwD45IXQpznyDLkNSQO
oV31iWbRd+vjzlDWhO0s9VjfiPeQdUdEXa/sgPBX4XJB3AFSpS6WlQQL+t2Y3h7qneYR4UjGatPI
Aoc/PXJT12g7wDpYMTvbBSfwi2mYJGZUNpUoES76TPxBQvumoY6sa26+H73owAj2fuiXkwdSSCff
C+HYidnYRJ6DJVOa2IxUwLVehwd6Dkb3ksmdo/IUQe182+TXXN5yJ7mrVjIrVdE6fDFDe8iqcYcW
qptOGhxfmndJPX5CodRQFPSMmyYhqsE3tyWdgvYbjGS8SsskIAWaz8mjhTNm7UuICKeO/F3UiLB+
qBeYnIcyxkGNkgCY/rfeZSQt0i5xyA/ZzVzxBOaaO1wukNtPbaIpkpsAK+tDVNwR7a6gD9ufTLgg
LnIxq6QcFZQwXt+hv/uJ+2dzlx3jc4SOFsGlKFoR+/dFADNXYzFAexeMFdlJoZ0t67804fz8WjC2
3DbO8Yahqkc5DZFwDvGetnDvDn/F45EmIvE+ERDncsu60ivZABB4Cq8C9FMoab9TYsNupVqQ9VqN
nZeL4rytSX0VDXqv3wmzTg44y/b0JnIat3zt8gEPm6cI3iKrDhjXpAlaA0yA8NTDoLgOlaTFbfw2
E/dvWAlXC+TKGw7vgGODzm2q4GHFWE8bDFpiKsA23PzX7ED3ysnB7aDas8BXCVFZ1nthilNsKZrJ
iiy9NzyxDQ121G1+GPD86B85W+4nJpzhrv5sJ++KNZDkKhpIylE48n/2OQRMIqtyolbr7KoIIkH4
wezhg+NfoHG+QynbmoQyNrUz0KWvq9dNr11Hkb4veusi7RC9s6K6wJmsRYnLJXLOJM78GdSP2NPg
L8bMEV+H1V7u7HanOBi7uASjcibbsuAZu36lLpbKOZXCol1MQpZg2OcPTIExuJVjTAKi2uyUSLq7
qsB21r3Y25fkHIwy5jFUhABoJt9m4zYMLxNNQIsg2knOtcyaOaPhjH2+2qHpX6lwEF4EwPmTKJyJ
3Mz4VOjrtIPmusxkd9saRAjMvSwO2Jhqhh41sHcQJdv1hIqvMLpZNXJCMNsMrTwI5XG7pGE0spDj
gNVYkqv2WDnzIXrsA7v4od5CyhiRb+T6u+S5V2xRh8aqDSyguf3rzAoprxzQxbgr2tQt1bMy9YKn
yuoFswDhtrAxkHlUO1wwpPShH9Xalp/elM1sA323/bUEULwqRK1ktYnxPnytqrIlGrpGRT20AHw3
SHW3DSXYOr4ZvELMQRsG1U433bRP5X39mfkA5W3jCBemYRoBdSIVX0e15ussBCU58VGVZYJV22tZ
3za0TOjobqFIpL038j4xFGpEAArKK1PL7Km/N8OD3zb2Ns6rssQHf07egDifU0kxpdGITfMfWzc4
oIvsGjR6+2Yfu+W5/24cezTfot08tKWL+pH14UquSBJ1/bi9/QbuuEV+liWJhN9QBvt8eJJAy69p
oW36d33T24YwwF8rPGMA9c/mcmcsQ29C0k3Ak08I70/SDvXL/bxjzZ2f0JAxllDcSWvHMVdNgu84
1HV/iM22R19i+RW8hcqxmvTRsaK5Fxy5Na75JSjfvW/SDtunYH19pjrK9JI3kVPV38zy52AcRv1G
aU7BLDh867elqioKSCEUUK1zcU+Q5IUM5nCkPxBtpZ50NeY2dDkG6HKgbeYv7aCJ9nb1Ilggcodx
bIaxxmQr2qmLltHvndvOErwFV13KAoKLdqqklru5x6J6/Zc0JnacP0+m4NZnJvDhBKqMoVtXLYxD
c9ZIEyloyxhCfmaHxh998KzBstUpPhsYDdJHjJhYDZqBU1H9RITLmWYRQaFMhci0q8vIvM2PCVrn
hlx6olZ2MCPTkYt8Hw0Yc9n2OOtb+me5BuP3WlzfeRD7YdsAthqVM1hwb5twPBEpv/8EjKaiIR1C
W+g94xxopQ8+1SIYB4HsratIJfFm8EHZ6jCZn3pDLbA4H6r5aUS6EF3B8UX0l+oZTh3a81kCVR6a
c6/aK//8Lxi1mOl9MJsFKOc0TbWZJmUEKHtFgbj4HlNCu+lGZY7sUMxCyY/Xm3oLkLNTEsdEC0oA
so5Z817BOtGvU0FNJQRdcuMx4u7WIQf1VLjTAVMN/+2DcuZaFl1sRWzUy+pxMmxFfrBE/AfrjvNt
T/nGdbVvhjRtgBH6f9XmS4v3YgHKP/pUK1+JeRuSh16U7Vx/Ly4wOb/ZVLrqlzUw6WPxxFgWkxf6
kP7S94oT29l186wKnt+rt+0CkHObPjWVJiQAbKOLJj2mww/V8oz8ulc9gkjjP301vhNQl4vYqmW2
uvheAw9mnpzk+cc2xvrVs1gRuygWLgW5Om0eVHTCD5AS0pzUhSKNdlPvJLBkJGiGmkUNp6s+bAHI
ORerwSy+qgOwMb+QEFWe7kKrQ4GjXL3eFiCcV5njdNYp27poaF/QkOBMSfNle+dE6+B8CFEqokIu
GUljubaHhqL1KLLzthSsRPiBONfRlaiNNDNw5FsWZDZ7UKw/67sR3WOZF3yGGN9QFjvHuQpNJfGQ
svmTjt4M8VOfPjeaKTDs1QBdh0ozajAgMuanFMZpzseB3Z61DLeXdhfSFFxkcnXLOkoF+7f6mRZY
3ImN2j7P9A5RiNXHdWIHFFQXdtEY1s+kyJuf2zbBvvkHN68jOadiB3WTbw7Pi75IJDYg1OX7CWKi
WV3Zc/TcVbtUId421qqJv2Hx/na0uqjwJ2BN6HgppvIw+uNhG2L1O4HRBjwTMljCDc4WTLVUej0a
EW40P/Q+PBhpf5LG8GpqDcFiVr8SuATBpmIiBubbhUN9HKtgxGJG8zGu0F/T7dtY4LtXN2yBwR0k
c+ylusP4uxt2YMWzwofe1ERdSSIMbsdGVcmjjtH+IAOR5RetiOlUsE98269u6YEk9YjMajneDV19
VpIespS+IH23CkPxWMf/MJ3ItzxBdLcKiDYgANRKy6m0cbDlETlRvTI+5Qso0k4mlDpB6Mdd4X2O
ad5MwhipCrkAba5vpyDZtWnvlnp/u23Oa6cTTfVURRM/tPP42hTSoAOdSpAHmGgjRYguo4+5RfeJ
3kSqm4D09KqDGrCI92bNJJaonAMKhzqTRou9YstfA2ak1FB0hbMt4r3OEkF9f4VXfUBrn2BdM/qT
YscyoIvm77X8IiRfY+26UF4sXE0jVrq9n0S0oWzpi9hhCJM6GU22NAw6y7vU7c8R5AH75/KogAoy
OmWOtQMF4Z7JQgWe/EVH9g/COAbGkw8ivaY1m13uAvv3xY8x0dmhFTp+jD6cm/GUtCfho3m1MLfE
YA5zgREPquVbPTB+iwUqB98N9tERElQYOSN329vL/NHWZ+UCDN3UZirJyEQo1j5rvkGmvqX3oyNr
Fx0aOP8bFucb/QiExuOMhVmShUnk3WRYEHi8ydIL38jtMdlvw4m+Fecmpz6kaGgCXN1Axq5FKy8m
Bk2R6NXa9bX4Wh9SOQoaQucUKJJ0LsbTULvFTSKM0lcfPksYzoMNBao2SY/vlCdsWtcd1eNcPpnk
cbTOJvmqmacWNaXtDRSCcl4FVUmkHtGX4zaaZpftuAsNyEhK5gA5UmVXhd/qwLpM69qdR+mrAFvg
b/hR1tJPSNiyU5C12bEdLZRz5ODQFqqnkNaVLP0WbYwXap8e+1B66aRJ1Nm32h6y3HLO8RSKkssZ
s5+xyfc0hVByg2pW2e6sfj75RnuIO9WeauOgSYY3jKrIp4scgcU5mzGtujio8QPIHhOwu2oP1Vly
3blMOEX/OgsiF5Ehc24nGyFIXvtAozpY/bsG/bSQJPqy/VkFZ5KfNqzDKfDlAiDImmfqM0E6WUSB
ukZTjKL1nxvY4tyMPugBaVltKD0Gh9QN3fY+9kBzgK8lXbI6dnUOkx29EnEErN/BEEcEewRGDfma
VFrM+ST/Jth5jM1Tkj5u7936B3r7+9y6Km1QojL0Eb5C9MBKv4AaA0ImP8Ki220D/YPlvyFxnrM0
9CJC3M+e66zlAHt4rV9Wx8xLL0VqH4JN46tPfhRnesG4loY4vJSnxJkbIVUKc1Mf77g/y+ET32Uh
RVHfWgjJ7nvwVivfqUvum8jujvIhdTpRxCL4TnwJKgr6GKUNwOnkR9vcl+E1oT99RdQSvNoYAh72
v+2NlyQfE+J3bYavFB/zG8NpHtuzcqXcZsfaJnZ4Gz5mZ6FOs2greZ84D3kUlsAke6YdVexbm4Ve
sQ2OI1dY5V33Fm8rZP++iIQGKU3GIQKatpd+MDJH7Wac0IUcXgUgvo/c7jC/xnnb5r9qkqD9wlgp
xqEtvrIHYoW6TCs8f2bJRT93pP61/fdXE4p49PwB4DwtJN9mMAsAYPRCfDgVAV7+7B86VwGnQf0Y
oKvI3oZcjaEV+CWwrWK8mD8BCikVq9SRn5hmKOUlOZS0DZoPR6lT9J+xlIc3o9GI0pirX28BykUP
JMSYLOTmkFlsvk3VNzL8MkRDiOuf6m1d3KNEpUY6mAxCmjwpqfAiEZEqrsdABOrLGtUp+DU5G8zM
PivGjPVR6j/yYR8lYEj2b1TjVuv2Sf/kJxfd3Ao+15rcjQFa2T+gnIXIsxZbvYRpdv9l9Npjd4lZ
KqTxi32IKbEv4w70Tpfd87wrkJsTcYisfjYVWuigA0frF59eAhNEYjYdxAQ65VDoN4V8VYqEw1c9
5BsEn1Wy6AD1qhQQkKDBf+za7G2SXg7F87bZr5+0BRAXNSeqUqotAdDgdL+61B4vQO54lZ6lb8VR
drVzeymqUKxa5AKRM/rc76o6rYCotYFHxvjQa+VBsCpWgPtwny0wOKsvOzPWYO3o+pef/PzFol+n
7jbNdzhkrXkuIFxMS1eAyX73FiZb98IV6/3Ul+n4upP0lXM9OoXP5p5torj9lUUyW2DcmcNMvyYX
Iab7yibdyT61awNUnIqkfu3q6tLvJUePZE2wRNGX484cZvJCOWUjhezIO7Ovm45m1oHgTbVKMAcl
97+PF5+EnCYV/QQaNlK9Lo/sUBPnlerW9T3jOkdNcroZT2CJ3QfX1MkLe7AZp73o2b8ePCx+BhdM
1iTSkpxJhrAp1NltHITIV747/R9p17UjOa4sv0iADOVeZcu1nR77IoyVKO/d199gz9ktLUdbvOjF
AfbhDNBRSSWTZJoIaKKsUHyv2FCWqLAsWmHuWjlbFTJ7OjCj5a5IDpAsFjipIHTxicsE8x1IMwLA
fCC/JjR1ImIuKDOx6YEMswqX1pXFdyKBWXxycTbrrpTR5Y5xDy34xgYw8s6FHFrnMY3L5WD/qEW+
uluv2XgRz2MwZ6aS1Ass7fzkkfWwktSJQN6fPsdu7ebhIrpB7L+qrg5DuKCTQl+4WepXK6PQPDNm
A/Rb+rbb1q79BBVeJ0sccGubR8FHFS0v+/dt5DGbcaQlklGNb4WqnwdG6lgvTKWjDc1H/fj/uHfu
5h42tnLxp9ClPLVlhILyAqGbA70jTnEEnlu6hiAJvv/W2mBxYQcSb1Ehs8lsNhqJNQWNaH34zXjd
CWbfhF7DJftUi8aWYbx6jRIUPgR8UrQFjP50zDy0PT+u725/O9Gn44LMLNHGQqc8kougGyzWxpmE
+tAiCC6mLGaTVDKb2M+PbGSR+uM381nrMMeDglJA3826WJNacBbybevoOFa6FRMNrwna8Zj5RVie
Gf/1a6n0x+01FMQ0fmwoH6Imb3X4IqnQjPOBYMRF+2+fie9Plztz7Bc2r5/GoTb8NMfP/80ELnRU
xEi02WIm4Ikvn1P1aSCC4dVdNyBoI8JkJ6rHfF4pUxsoDk74JKN9rKXKqVMRg8Lud9ggcL4sG+Y0
zuxsKam3Yswc3I+K/JbKnroB4bw5qip9iVIE2cY4j6niEMglv+Fb/I0AIu1/RlPoemiFYsOMCYR5
xWfN8kf7120IbXd/bDC4W/eAoQYDLXH43uH0gekUxNj5tcOuOakH7cRQ8pUQgjOe6Q8eCTJIdqph
C63rJWAinuWd/VLJzvzYHW7/sN1nx+Z3sd+9OUnGPO2zvMPq4t3lFhpaovqJyWn4+UjeFGo3WJzP
r3FR1ymTQGdFHII1SANWxtHC7tiHtpcJXjr73gn9OjzuwcjIc5ORXiFFYmILl3NL/Skuo3t1NmKv
sW3Rgby/ilco7sCS7douagkz2st6lOboYJuyK6H7WGlFUyXM2/94BqBo+5dR3HG1tEO/GGy2noQj
OF7JkYmUJyfDv+0W+0/8DQ63tYseSp4SY/n4LbSdBIanh+lhOSThbaT9KHU1iNvejT02yTwBqLQP
VP9e9IIU/v5792qJye3ubIRQrcookrR38b0WDCEG+NGyejDD8tD7rG4Qd+5/ssnkNnvUKGrUxfA8
2nxvYs2pRQzy7Cvf8AKT27XKMMlDwxZtlQ2XpL2TVI/SfFRRhpZiUaOA4AvxPQl9a2QJ2moxHLOM
DjWpY6bfbq/X/iVs843YT9hEoVhFk2tpA0I+yYiOaUAey7PSglihd+Hc9286fTd4LHRs8GhqrJB2
BV7Vfq+h1bean6RMNPIj2kMmFxUqtNxEeg03aIowjh+yrHcmKns6+MjLD0Xj4emA/0NwsRB9LS5A
5MiTjdCrx2FmPqbZsRLNYgmiqskFBmM1yKCaWLplfirmTwOU+/qft91BBMGFhAG8L5R2gBgKSJEP
dHAqvQgl8qa2lKsX8Bp2PY1IvAzAKaunRbLuFlN3yQydEzlRLvOoiviMBJ+Gb4ORMeHwO4UTwR/q
i/QmkgV1YxAXFtal19SMubV8whX8i+R+T+4ZPRsNMHru3P5IIu+2uNM8HkGfVbcAU+VTrv+sx/sc
HaxzcUjnh3j4lZvnWBckMwTHLK9kB3UYHSNugJyXIBkfy/4xT97JuqAzXhBc+VrHZPe0aRkKaNsd
U9Yd2fSM9F4mydGSRWltga/z8uZ2PZF6YL6u1BA4aaQP67qilWAsRWJj+5VzsIISmfF8yHxTszHW
idG3uOXOweLjrv7Q/GQKkXZYeZXliN7V+3Zd0biIrpBVNSX2RNOkFyjOeWr6FQ2p/m0fFIGwf9+E
8VTL0nyOEOti7NVMNs+agil60xZcIfbd7moLF8ebllIlrrFyBuqipF68Zvkwt0EuEsARmcOFbnue
bS0xsGY9MVzZpGHUNeijFjFd7YehqzlcBJcM8D/RjN1OlGOR57gxLKLYIILgIvhorzXUGrFi1t3g
r94UKof2G3VnN/pugOQ9uRP1GbA/+OeF6G+b+CynatMmlVXYVPSlEysf7HV1R+sd3no+rQ9Jd2wr
UQAU2MinOM2sS+oiB2RJa/QchEkviHYCd+DzmRXMkVA3ef1O4xA5CzkoaS76VCIULoxPpB0z04TT
tXiUmUHnjj2UCDxGzorS6KUJStSWK1fUNChaPfbvm63bRIU1KYT5ev2wSNhWitAy9stv+QQXHcrR
rPShxPp1/uQzae76o3rMncFTPRUZb2HaTRAmeIqjDDysUxYDr/eYQnzu2fc0c+h70++RbW/D6F56
jJ6FCoHsUL9lJh81hqXSe9RjPZo79YUNw0agynbS1sE0Djp7lN77T1GXcPGjl8cVXYoA1OonaBtr
6VETMZeLvIOLH/OK1nqbJUmtmfzUc81Pqk4wJLkLoWsQhUZ9xYIu+D8dUFv6ntjxAAjtpWo/KaKm
911v0MHDo0J12jD5Fv4107M5iic8oNdjNj4oKH7UxWktVtEG3nXzKxD/vh37WOrnHECMkDo7UD/y
lPsuYCTHbUjQ4uW+4fNv8LiF61LSrko8MkIZeuyG/DLZEiR6yuA2zP73+Xv9+CfuKNOytTrApJim
LqfphNn/d7chdkPfxhK2spsYZC7tOMQpVs7ogpaEWREYxfG/QTArNxAqVUp7LmCFQn2p/J7150UT
0H3uJzg2ZnBxbqmMqE6ZA7C4U14m/5WJCTVTPC9/Jzg0XeADAufmX7ZT3JeLYmPzGGqFJmXXHnG0
S2fVFqQMRV+Ii22Fok1rmcwI4eZ4KKzuY0KksGmKl9tfab/gtFlCLqRFi9rPUoYlbEFPziq/K3qP
qmPlSY9vOvg2UFxoG2lSLWMBqHm6X/TnuBU49e6ngTgosQwV03x8LV2u7YUqGRLNGvmQql8r81uS
h1IsUu3c/TIbGG7F9KUxYjUGDF3yl8meIdmpnVNL1NexGwU2MNxq6RDqGaQV6WmlP1TtsasFbz2B
Gfy9sS5NqNmM+PsxFOvAM4MR9i8S/X7bvQSfhL8pTkZkF4rFLgbJfDBH8zjKdumsseYbKfl8G0tk
ELstbALONKST0ib4Lml7Jzdf5v7SSz/+GwQXNi2cy4nWIY1Pil/zCMW5xEmW8DbG/o68fnjCBc4m
lzrNYP4V3yvBFBbheBouqlO7sbilcvcGtcFia7pZM92sdb0p4QT5UQsmsPajMdrEnKeFx4p8KGpf
YNs+Hjj6CBTrNZ0nbV+I2s3jjAUs0/jONJtL0miXYVCeU6qfZzJd4r55NBvLwXTenZROT6qpCU7X
fTe5/gTmshuTazONB2nG8k4LRHDLYwdx8zdurisIF73bUs+JjcuJZ7UfkqhySIwCjCgQ7UeIKwgX
iNIya4s0hyXSkjqx4Vv1x9ufS7RUXAiq4qnV2pJ9reUjnmNOrhypaBhcgPGaa9t8DnVdba1tgSGh
lQsqHwNxJ1E5eD8KQQ5IxsQfGNW5bavGa2tYBlh+IWpL6ktkfbVnNHofb6/Wfiofoop/wXAbVyt6
XW1tEF2NAcTsPeUjHnfoojpUF/YYgaYzsuC3IfcX74rI/n2zeJTQNJ0LIC6STyfZUazHfBBcsva9
7IrB7Ze1JV0PYiukpLvSkaVTjpbX21YIF47bLfOEa2Kbsu8Dytrljvp64STf9JAlcIt3iu6+qal1
86W4nTNG9bxCLhXHkkzcWeufyrVyEpN+uG2YaOm4/UMHTc7LiNHRr/4wnWzRbIvg8/NZfFppndUz
wkS1/JV1MhRyvGIQZU/3WxSvi8Xn7gc6dXPNKJ/lVmtOVJ/bl7ZrtS/j1Je1Y0M78qxXHaiF08jM
JkfXpxVv/1WDor0KDYbMWTVJA5ej1RmfiAxiFzxtOxXXJ0sdMUUuz9W7oW9lGQ32hfJtzRRF9VIq
Jy/qmFuq22gymNyU2IwK4UzX/nH0t29b7N83+2fJ7CGuGP33X91W1Z3l9Q67/tLgLUxxmGv+Kzzw
VYNhGpIsYsl1Y6YHmnSZ0/RzUGL8V7CfRG7BxaFkgsJU1bIdOwMHYiIYbFb1/wjChZ4szmyzjmEN
Moxa+tJrp1ik8COKC3yFIDV0Y0og64s0Fq5caGuMju1HFFrc1e/D/L0wn8TOgT/ySZsvxMUhpe1I
k+uveIwtRzkjFQg6rAzNfjKGbfWX/xQeLC4KxW0UjRNjhp/Xs12u3jrKwW2E/QfyxiIuApEpM0nL
HJwlAlH5CCq3PxveK62129+BElNQMNjvJL4i8gOwkdSWQ6b9b0t1X9m4WBU2YRZOQX4PdrOfkifq
o9j1d1SjdMifg3WDf2ToBWNWInDFBR3hhurHXe+S5t3tpdy9Q2xAuFChlOhcRCEJ9xT7IaWftfxU
DkEZC0PSrg9ucLi7irHomZqDqwRfLAonrFx/mD6PTOEUNOTDWRONlYoWjwsWI1FLU2G1zLE/deNx
sY6qSF9YBMGFCtVqIm1g5QKyxn6iqadpguRHUQhcTwTDXVSSfk6Q0QeMod838/1cB+b86bYTvA5t
/hEhNl+HixC9/ddqsT551mGaBsbkGMeldgxndVnfM/Imz/aL8uM2MosFt4C5WFHpuTFVDdzPjL4S
7VyMB3v6UiiPnXmyRE0I+/XSjZVc1JiUes0nNnDxuwOq+im5ya8JtIAYKjkI2bMF343vn20b22g6
1tGzNF9N7cui+40lUsZgv/jG8vFts21LCxu6FbAoukhxaFTvIejpNHPtmOYnSt7HkWhERmQVFy/y
nJoaMeCNlmJGmEZTDVctqjKI4twWHMX75+T1e+lczKjlPi4rCqwxaI+m5TRu5BmX1ldBfjHeQfTy
Td2vG0AuaEy2/leXF7Sp0I/vNA0YI4Tq3YJYqHOBQyqhkjAzu9QvKxOA8VFUIo/1L3aQZB5FFUaw
kux333ITLoSYFVJ6KRMxrIdTUzxMItLNfacAd6SqQ0UMqhnA39w3qV30oAvBg2CuB4x16kG14lvp
i6B8un9WXWG4OkU/VatuMjnXkqwhRJy9ldSPk7UGXRkfbsel/RuGecXi/DxaTYyvNswkqGCxGeD3
kr+GiIcN5l1eNUeeBlFbnmgZOX/P2sXOegWYhRpaw1NB3FHUILV/j9nYxbl4vVT9RJmUWIc5E80D
R13qrt9qjOUuHiOerUpIqbSijm+RZZzHjyqkuOwEbNykBwVlXfzKW/XZbtO3JHY2xnF+XslNBDVX
5iCxh/qSYQem6OopsoQ7KUmrJWuuAsK0I2dOpEuaqU43iDo6/iX2mUS1MJxq2CaH0ytaNZAe980e
vP0hG7dCZeFi/IiPdlie4tIxPYHH7+4uS7YMQtBZjUHAf25iRZNUqWHdRL9n5dgdIAuru/aAx2+H
oW1cAnz7sUsCAe7uFWCDy10BrLVK1pn14qBe92y4+bvkXf0t+TB4kaNjSo8lSzIveS+dQbMugGYm
/REXN9DchUDScsvoRkBXv6TD4NdgDFYcSOyF5EHPHPuLdmK3U/2zqLFg14muuPzVYNDV2K4l4Hb5
D32iTmf8sqZIYJ3ge/J3g2iIEqqzYZGl9C36NOlId5ZOmggipcgWLlBC8LkbKjZQKo/ve/MJ447W
WwiWQYL/l2fy94C2xCyAxCZrysRvh595+l3gByIbuKDYJ6kkDSsAGviAiiGGTjpEeNcZYF/IfRzI
qZMcx1TwgUSo7N83p2ZTSGSo2NOrzoMxe1KH0JYF1db9ostm6biImFANhHAynAAztlZI/OEuCcbC
iV/bsH2oVdxeSZFJXAzp9HotuwEmZfb9kvmq9mwT0Sjh7u1pYxIfL7raqDGjyQT8lEBywHGD/6AR
TQqNA8QknoWS06KNxEWJLKFNYXcAHAOWPqF+dk696HMc9v50Ub6mDhO6jkSM+PsnwNVOnqBaT+k6
LSwesyyR4lF//piFDJQE5Nx9ewvF+GaT8USiUZkkCqZ5WFI31KqPpA119eNt7xB5o8HFClmJNd1g
Zbm/xrGThygwwzmcDqL2QYEnGtxdCgzRUV6xU2XF98pXx56O8iTawQLPMLi4ISNxMsysKTJNv8jF
gaof08Rwkihzby+cyBg+UlTFtGjsldwriduap5J8SkRNJyIMLlIYZFIg3AOMYmkDQ2odQ1ufVqN7
/m+mcBFCmwlKiOy72Lpvmy9SdojXb/8NggsQSVKU60IBUfafNHDUTd1LL6oesb/x580Bk28yIeBz
fd28m9iddf0gqQZqlLImo846age5Vi92rZ6GNAuSIvN0axI14e672xWUc7eZGossvbJT5PnB0Iez
ua73M50O2gK59rcs4hWLd7ncmvOCDVHPfXm2iy4A/65XW2+7PVxhOK/TitqYwSWCdALa44vxc9Wf
kubrbVP+JZJeQTify8AhUGQMhEVStHEGduHIx9G32NXyXXcQccyxv3fLOTgHbFYQX4wJ8FBDcgr1
sg6/FvlDQu8kUz0KbGPf/BYWdzjZFun7hRFtYJQB77n4pMkuplBntPpiKM7L79RnSSTbowq8n6cz
G3M0SqcFDAQ9KgntQ+9hI4CFND/qQe5FnulWx/KB3hVhhsn7FrImSPQWj/UpC0wvC0RsNP9yrvz9
gVUuMWAZWa9ajJtCt+7KtHBJf6e1Yam8VAmEspoXZf1Uze+SYRRskv2MonUFVv95hQMJ8tiClZa9
XdqXwh8P1NXD0Y+cgqVxBIlgIRp3pqk9Rd9CC7TfWVqwmYD2LwpYWa8MRWI4QjQu2gzLoExjzhb1
YQ1s0JJlrhJWR9X7f5GgsU90w495AipJWnpoT8KPSRiF/bEL+zNB5rl+Vg+iAen93M7mq3FBJ0Gr
o12xawh6tuoj6yPHYAaIYQyQrg0XsE0FIjW+/cPVBD87UQjY7DgHVdWiVhqCjN9qhjYoNtWj3Pi3
I8F+0LlCcK5Y59BSqHVAFOgNHYbnaf1E2oc1SVy1EgUd9rf+/FhXLM4Ro5HIi84S6Q3KbwqaK+dv
zDmaY+4nT5XgDfO6e2+hcY5IcwPiFArQWOkIQ+bOEevodSG900J6IdAAjpzk3IKcr3ahhibKyu1v
BBuCQqpmgSuM14lcYqr/fqfJYANkIZYVT+2wfaUsErEB7nrKFYxPDajyKltzz5Z2+rriwtrmhzH/
dttVds+MDQbvjZ0BrR/2oCn151L5us5Pt/++aMV4qg09jae6Zc9A5DHx6KxC48JUWWI38W0hk5uy
exptzOG8UcE4qYnaDvOP9jh+Gl67pQvX9OnRcqbPekgfGbL5qL0I7GR/+Q/P3CBznikZg7kubD7E
uJsDPejC2dGeKStquoUnn0WNxrv3vw0cdycbaQohKJYHQU+ZJf2cRmw9yIfPvehcEzkhFyC7VBuT
gTED5Skyw20eFjborKpeELL2A/HGIO5iVrR612hs/TrzvtWNoFvToz7OX+SUXopmPRgJNNGq9LwY
9X1iTX6fQfMnzp1K0RXn9rcU7QnuzmbpJJ5XyCVAirB5ibTmsz4ISZB2w+bGXO6uhoYj8JCzvR1/
WAMMZt3FofWOqXi2boyL0W2DRJuQzx9USPwUHUvM6c5vyqX4ZPtMPBpSpaHouc1++o2dwGcPZvRJ
YWIGy7c2mdtno1vU67e26gLSjJ/7JiucZh0Co8sEoUyEy5Z88w6zpQFDPywZlB7H43poDwv052Uh
pYVg5/HZhBk1T2liD/AVc0WY+0gbRx0bJ0OJ8PZX2z3Fry7CZxTsdSHg2wHQ1IFCZvo46Md5/pI2
Fz36cRtpf9rbhmqMBdUYKDjwm2/JVyOyXicxms6tJc0x6+qRjOYHoqoIlwYS4bLZOWpLv3RFI7hD
7AftKzq336C+2dGkXfBuWfPKydb0qc8i1+o0T84lv2hyv29aQcvnflhjR7imoWOWHwOPGmtc2mlF
Io9SiFhnc+LEvS57ialI7u3VFUFxEVSxizRWOhndgHPzkEUEMsFlaBciDut9979axH1DGaX/dJQA
s1QdZnW6ULN6R7PTBz1ennPVPOlxfZi0RBC496zTZIVYyG7Yus4n5FO8Y6vZxAyUIeGsK21n1sZD
W4lmBnfPBw3srIqhWhpECbmLil1odtIncJJRbd0UQ/t2BT2OMjurZLyPKLKuluV2tu3GVD2kkfWo
GzRsMv1Or0S+s7cxNWwVHSoupqpa7EtsAk1h62vfGQq7XmNAUurRpyLfK3V3SQrtMlWywFX3PuwG
jm83kwylHJIWcE1HvlVzHwxZdJaUEcQzhTNXESiPVq8g9sfbbrsLC0VXQ1ZM9JPzcgSR3A4KhZzf
q3imdqZhdmQDE8IX2N7FSdvgcBcn6BNRsKgAh71kzQAT3omXuYWKSyJIvf3oXtSTuO9KG0Tm0pvv
1071VJutijzFCV2qfvWTiX+tz1OwePkBI7WgdBQFWGYEfyZujeRiQJ2VRTXNgJwD45SdQdp3UO7l
I4guDukpuq/Ook7c3SN/i8iFA6Vp8qRnn28J14Ae2Hn4WyacdZWIXiq7rQRbNC6ELzGC+NTAPvJU
H8eHFd+wPIB5ByXb3kWZ3y9dEebeqaGpKvSwFR37kL9mtE2l2WaBKUUpLtzGbJ/WNT0oeRokavyF
anruFJIwu7TrrNjxmFyV0YbJs+6tuRRFRcwGl+IyQAdMSAz0evdK0E3fyCz7ql1f2izBuEo9Oj1d
ziRfLmufCULC3h1E2/wMbrnVeWyWiCXdVEU6xyTyImhy46g+2LYo07S7zKCHk8EsQlB35TZL2UMK
cskxvJJYRecaeSW5tWFaLlrgBzeNpspty1h3Sq0UTaLvGrlB5vZMlqrLPCIV5DXpgdbu0n82lTAS
Earv9jtqGxhuo2jd0GV5ARjWWWaAP5cJpWWuhtyd5lbgs2hMp63fp278QehOosXlv6OtzrWSwIfp
4kjv8PZBK3EMwtfCpS7azlaXxcCFZW+FidLdc3tjNneIWVm8LDGbkJ9p6hLaO3Wt3Sv6JOjTEsDw
8+uTTmqqU8AU60OeIEU53q8ivVKBo/CEbLKlF7FG8QWl8VECFaaunkA44bapd/tE3C0ebFyFn1o3
pHhuig7GVL9Y2in3MPMxHiCNbDkaVGat1BW93ETLx+LR5qjCYE0ftSgsevn6MalbR5rey50qeGiI
QLgTOKZVjjMYIJJWHo05wqMtuiiWLHCF3dQ8btugYwC/oa3yHEVZpRnUBA8O7vml5cbyC00sR2m6
gOpraNelC8auwol6O1BGM1AtVfADdg/hDT5nZ5GoFTVsXCHJ9FluXtbiq8A/RABsoTdfay7SDPUe
AHQ+TgSnOqE3gNF/etrJClRnElaX/iV4XZeUi5F1ozSY8QIie9ivHnrOQRo5hIlnedmlPBTH2EUq
9CetPIGpuwfhZi25qEn6jCzmBODhVB+JD7FnL/m4uq9lNC9+iNzbePsuerWTC5QJXetUkQFn6wcp
vevqh9r+eRuC/eI/rmgbi7iAiBcaXdYYL8IW1c1Grp2SBFJzUeNnRUSJv+snxNYtzQZ1L5qM/+kn
U53Wg5xB2kzF48UZckP22jgzBNtahML5hpEO4NmDJgmmgH25f0hXwXT9fjjcmMH5gC21fabRmF1q
WTK8CofSZWM38iU55W756S1DMGgKITpkSWSb8EMw6PSRIPgN5STMQYRtkSAotgHJRDF391DewHB5
JMmqprFnAk2qmbpR2p1sTXlah/gQF9pBr5RnvamE/e2sLfoP79uAcoF+jcfWzAiEf5iEFz1F3vcl
YOylb3tubYCY12xilDHLZj2qAPpN0wseI/O1ZYql5Mk32xP1Eu1uqw0e5+ty1sSZPgJvNY9zfEkh
a1Ha51J/yQpRa8zuPWADxTm8glHuLlkBNeo+qSQnT2wnad/riai+tv/c2SBxno+uZUwl/7WIrB+r
cNsDuDgCE0pN5okgI+BMIpUt0UpyMZBYaqrSHn5ZyLPbj23rFNni5FZ0qfM2UGRDpJG9G3Q3VnIR
Uc/syDBeZeXUiLr2sloQscsrt87mLLgdfAVQfKmrQUa/lCls69rCWRpUEvPH0urC2yj7x+XVIr4P
Nu3XNE3YLkON/ojpW7dEwXdJQ/QfhQvIlpvAfmQpcQzNCJBZ0Lixv/kyGIrBZqJkMHA5MSK2PCCf
9TvDYWLj0b2wL1KExkWTMjKSKmJydq3txM/gDDsuP3KHvpCgdqknag/Y/3iQDkNOhUBCifMTA3n9
KY1xDsTShzq7M8ihj3/cXr9d3weXl6GBcotgBvKfUWskRUVS1h/b2mg+qKjbWOr3wpLuKm1wdav+
dBtuN5Js4LhIUqYgbJAKNjGoYGqgmbveX2X6bZrT/BA1VIC2u37oB0AiGsk2sJn/07gWazrrjOIA
HKRILTo0d/uEvuUGtQHhTrUsG+W1TQAS08SppJ9G8VAPjWCD7VtiyqYCrXYb1Gj/tIRGMs3sFn43
gEZDnZzGOsnz99vfZvdaY/6NwYeKiKyybUrAyLuj3bxL9Xe3//6uFJm2AeA+R5pY2mBqAJBPzX3p
5Q+J7DDeNcOjF9vPIbMBxronOXXzO/1R1GG8e/nYgHOfSaXQSuoKxInEzh3dOtXjz1YdnTk9Euls
JqKGBsEH47P3tF2rBtP5k1evilcbradMup+By+H2mu7CWLIuM8ssJJT/6RdRJeut1mNJe8whqo1D
0iBNRNR1+ynPDQp3QJZzOZmxDWOgkHukpyEs3tPUqy75feUth6YS3X93o+wGj/N2s6xKOlfA+92V
jW63IyMWAudukENy9fYS7r+er2h8ox2SJ9MQsRNEs6VgxAarFOIYdHAttO4nBsoA/er1A5gIY1M9
j3EjqkfubrzND+D2hdRMcp0o+AEJVBYwptjoIm/cDbsbBM7541XuaZ7DTaQG1Y3sqdI+RPNPSzTn
LvBGlTsd15wJkiUwpBjqAJKE50HWTlSbBIFEBMPdtJXaWuScBcNSBv8TZM/Ku1yoWC0CYf++uc4X
6kp02sIWq/1h6qdp/KSKRm72IdhTFVlvHMAcRJ3YawPNdAjWdkGmP47ycRANQe271hWCO2/NxoKG
MUQSvSI/mRgEGASDIiITuPiTpAWJKoK/30n+LH9rQMIk25Z3e4fuhm5Uykzb0HVi8rHU1Oo1rpAR
9wxldWKtvV/KBwh1S8qJaO/XsRUEhH2brnCce9mTWaKtA6K7s3ZBjdDvpY/RKuLp3H/jb4ziPn6V
SaO0MJTeI6iWIT39RMPimD+r6LGLoaB1ew1FRnGOQMymiFd29paN15YHXb6L0rfctjYWcb6gKTmB
GiEglgy1viz/mcjTJanlynmDKTZBEciQNdTHudMB5JYZqoy4cKX1g2KseKxBuX7+byB8bVifLXBo
rgCp8o8TJGkKlITzUVBt2i+YXk2xucivTtWoTgwloU5Lnf4IVVg8eXtHz9EmK3tocPsoqo3seQJK
TratQ5QYHLsc5pioma6XqLRZsfJom8hWDEj4lJPAtr0jZwvDHTkUdJp9zMpbTfmzWyKXjOcBbHmg
FnZvuwNzK/4BuAXiDp1UnqBBTGHPopzG+H2cHKTxe1dcViQqbiOJTOICg7Gi0bewUBzMo69d9z7u
QGhFnSgTtcmJvhAXGmi0zpKqAseO7vSBsksdjQRBbjf+oE/aMkyMIkPMmdutFD1ykcEmV5UYHZ0F
0syZ2/rzMz3qJwUDuSJlg93UzhaQu0RCezuJDDZYE81+f9GD31p3feJGGIHuvOwRE9dB/O0Nn2xj
JRcrssUq1WgB6Nge0vo4jx+k6qcmiW5wuzfkq3Emr4WGPt+sVhjO786H8WNpYrSZ9WpPhzZ1RlHa
Y9dF/rbL5Gm487iyypxNpNjps2K8DIM/igjo2NL8sa82ENwGHiHO1eYVILryR0cfi7lAK56fWOBX
mxy5Hl2tF3Ue7G6wDSS3lW3kHTLSAZLOX9YFQbe1vTT7sCwCr9g3zdJkDXMCssyX3q1Eybt4Rciw
l4+kqJ0l/1Vop3St3DI/JdmPWHkL6QlRrojc8ZuvizYPjA0z1VOnQqMmxLOa8edtZ/+XPX1F4fZ0
B2meuVdgF+v4SaEHn3sZ9CRZtXu9E2uQ7TvhFY7b0VWc5lJZw6iZegal7ti+b/QvApv2feIKwu1g
sLipXcrYUEnYfNW84T0YeBzFlZguJ+uCad32PYrsooGIvYvz5oPx5fVC1eeastJ32/tp/zhOL7ft
UnePratH8LX1IU/yhjKPUJ8YG1Thx0/auf82nwu08qu1w6joIfAHHa/unPuZZzxrzuCbx+qd5Ik0
OXY/pIrUko3/YWaH33dy3LYq61JttdwhngHRDFFyafeqQzYY3OEpW81YdAnaGcfA/qR4TWjbnny0
Hhj1BPzm4/hZpC64+wk3iMzqzQsOKmJjZTdAbLt3y+BbsSgI7++3DQK3q+0ybRaZoL4fvR890GyH
hZu565OBzhLGaCCqnwnXkN/fEVjKaAS830VpaFK7GeqCFHdFxdUxfiHVjqR5tz11Nz+y/XLcNi9b
fdGMCOtIwviAebgHdhJc0MQDQi8iEvbeP0k3a8rtdzuSNWtiOgmtBlbiUgujXEGBEFkRcw1NA+Su
VLovK/BZF4pbLL+yWdTNIPqsPLs56S0zL1twzavo8GNMFZD3nJwe4cYIUhRge9GI+26b+GaJ+QJs
ZUZd22Qwuld/rfVRLiRnbj6U0eyY5b2l3WvUtYxScJ0V7HpeKIekNF0KCtBIOS3jwZjO/VukmbZ2
cYElsc2htFJAFHmHB44nK4YTN4J0ocgOLrKsZVsUfc5ApOp9ay8n24SWR7+I9oEgnvClkjKxK9WW
ESUZHyY7WyPlbLv0OFyaCxuMWz6KM6HsMfbHJey6GwgXYXKNgERIg21MnL0OksCSgwKNWKcimA79
cBBsdZGJXIAZLMXCmBfg5FP0i7XsFa79dSpB/LG6qpf4WoqeQVcAyi6St2zk4kuVS0kisZOBxZfM
n89t5A4gDGS0QHXqiTRaRTZyAQZNicakMZ+ce78xLouIp23/7+sK8lQoqyEn/89jR6IJ/s3E663K
MFnyTTcFCjy7FwckP/76+9y93B6N/73fCf1Y94e87F0t/5na51p4H/+XSHjF4vYvyIaXioJ2HweO
emLBP/bpXetrp+SQgY9F1NKwe9fbmMaWdnNidxL6lFo205+Wqato78flCG5vp45aQej7l4B7NYy7
G2QLiIiilF1du1OXz05KDgUkuBX1ZWhPNcQL6f+R9l3LcSs9t0/EKuZwS3LIScqSZfuG5cicM5/+
rNb+9h66TQ/+I1fpeiA00QtohIXptJjEl6PU4y6zGmZmG0pQr1e9UfEbZfS0Htxm5EgH+yy/36iL
dtw1FqxUU1oJ2iXnAKPJDnPa+v1SYjKNNb+I+0wgkGMbgy8SuTucyV1aRz0MZar2SXdbGI5ifngX
TlxkcBdXE4W4EFlvtnIHeDoqe+M2/9jtBD/bCfdU/P+HqOc/aW8WtLLFQorwvGHXeHQQCOAIw2N3
ZFsf6bm+ze4Jls/835V++19WspJEyhGZM806Z8Kayf4R/YYv8Y3hzF53W+3GTyM+W+NPVEaLwKq3
YGwluLRUoQlzfLZa/hQiK1KMn65/NMIu3gBmJaAwCzSb1CxPEfT3cNQnE83DEVltpYDqLXJeyUlq
AzzB7LkWHcaduKvhuBCyfWMRG5hiXqhiMnVuHHy0ypJZhcjMffGk6lURfl4/Nur3eaRIA8wUplBH
jFATui0s4i6xq3IFIPiycSVEQiewdTdNcGynvSj8yFRP7mt7TD/quS9bz9f1+UNUf7FwDh/0Ikeq
kd0moXP0I2NaHGyltTNMys6HyqeGuCmz46AiVhdlCFiOO5hv5PIs6/us8q6rRIjgq8Zmmi/1pEKE
ylYgLV/j+Smm1ixRx8bP5hkpqDbrBELeNhPvcixFHD+yUAz7dV5LAsOZUV0xCpkLLJq5CYZewDey
1C9iLTpNtluwryNUqH47wrr5MnFWtS06PWHdobQv5fPwl87obSnFCgxSsK2LHdu0NIIiqjfFRzBM
2Rg/OPydBXAgUFhaGMmsHNCNT0XlJpGH6fq/E8E+2UoTtCWW6JFl3z8/CrVsZ+UOVR0iGCICyrdM
1UpIbCRwAjWEdElvW3Cu1bMynDXjeQo09+/04WAgjgqIKiHKFF5b+aR0j3H+8HciuKtfhUqFxnB8
lSETHU2K3bKv7CWdiFcLcVkUjo05CpRBxiZEhAaqN7BJNPBYW9776NRXoYHCvSZiFBaGAW3ZeAAG
fuSkR2EXgJ27PSRHFIk/XT87yo0qHAQIwWwZGqMjYk9cCXM46Hz5Zw8r2gcOxQ+y94ZA0d8yj12T
FgkrdTH1lLO0N93loRCR22WUDaIti3bi6xTtIyWVAdTK4hWzVIU8gBkq4aPU32e5r+bvKX9eQjqF
AwexkGRDVZhiSrubddnJJt3DvqpDOL1nymhtIhxI6HUgp2kAUdN0m/VHVWvsIiXaBwjI5tcjBmMS
DMGME9PHdCf2zUmYJCKNQ0XcCgcOYFmZtUqBjORQ3Pc+BnkxKQjC7L1wIHMO23mV/+IRhUOJorKk
xWLZ9/HIWEJq31RszAWKnoImZb0hwOLNo11xrXxGEUmpSqk7qCbd6b7kprvOVbzoY+2ARu25eFWZ
YDaQaLNFaTvRTV2BHCUmjJ7PMRpqBq9bw0zi4FWcH5L2a60Tc2ASgYp8SlEq5XwCWxtq8cf8sblL
PKSKp5O1az8tvuiVbuVHL/0pK73ruEVYp8qlKebGyLSKLbPTR3TuDcUhKlKi0ekP0AjefUlRwXzD
LyYW9GXSIra7lfXrIPvnDXv1O6TZrIAhnkaqZW9bp//k8QWoOlhCqxih06CqN9j280NQoqfrx7Zt
ERcRnG+Rk0bMpB6XQO7Ps/RU5l7UEx5lO7a4iOAcipp1sdqx6p1RH9phn2lI6b/IMgaMPl7XZdvy
LoI4ExBKtRh7Fo5Py2T3Mrpg75LuXOsErFNHxnmOHPjU56ziE2YA2tukPIkDAbXbjRLyRRXOdejx
pM1diDObvOxZcZd9C/Zj0H+AbdL05pNiD165mwoCo/4AvxexnBupKj2fxwBiWRq28HJ/Ce3piD0M
SMOSSV/qHLkM1RAlUZqx/FurfAqswrGkz+3w/bpJUDI4fxJhDspqG3wrvcP6eqOxlfI2wHq561I2
u9qxQeBfYDA4V6K2wSyoWISMEEYq7cqTP7Ce9m/Yg2qH4Otrwb287EpvfDV31HwIZSr8Er82QNnW
ZAPG5ovKEn0sK2YeqtkJJIwLSuC8ql4yJ/56XWUCmvixirIMTHmSIHXMjmHiJ9Hh+u9v3mVFU03G
xCBZ/BRn2Wcgf6gwJGI0mttHN/LysQYNW5hSBdxNC1kJ4kxexZaOxmIUiw36uOC2bFnI7Eygegm3
83srOZy1C3HdJhZbMjZ4A/z6cseWnSRouGIEuQKMRPRkLA2kOv2oc+QuQDOIUVA1bAVOfsyEkxDe
Zcn3THmXZ1xpx12AyKg6UWa8XeKxei7c4i53vkka41gASVh7eg/Np3oR91tiVi+yWGCrEBdw8QYn
aTn0E5GoJ+yCz8eCVkoUc6YR+oPa8Cimop2i6em6lVNCONcYhHMdmiG+Tpy+WuKLqj3KERGPbRqA
in3mmowWc9Ci/vrOUfPCmjNmd5mR2rPu6aLgmOifEb+8Q5WVHE6VtpL0IZWwR6XpjjPW9wS516YP
fyeDc/BTaxQa1niiFBUc6+kmC2+ijPC8m7i2UoNz7igJ6Y06QsQy3mIwzolCcpKGEsGMYvXyxAfI
+tiEiModXHgmJz+WzrDXdrNX3XbOvJcfrx/bW4rwt6fHSikO47BLzErUt/3FnnUX+JjLdMfH5J5t
xBJ28iH7MLvdY/MBjVSPjW+5y/fr8imFOehTrKlUZnamoxAesyx/ToX0XY0MKxU5nIu0qrEqtgtT
rFu7NYOTia4YRaFuE8OxayfJ4VwgN1IbMwtUffPYYislnPtB3muE99tO+l7U4efw4kAe0VmEW8uo
cNXdtC/2rOONbeihyZ42A/SVMA4ixBqjOkELYW0QOkXgDWJnW8NiM96+iRx62LYGzbAkWRLRJcsd
YRlLWP5rAVhBZ8d0izwJO+MdrNtwdVv2Oj9037WYVVX/k8n7C0XJs3xIIbPzWDdP5kXoO9M/gS/d
x2rWU0A99rdB9yKPO1GsTBvKhL2z9dRvmo+Jdoen9jz+fM+9ukjhIDdSFxXuHYW1OT7q9U0lEf3h
m95pdWoc3GLeD0QajJ12UD5YxsPCKndUFf4P2HRRgpnLCg2Xwqh6WX/7NJM37gS78KY9KJrQjG6g
GT3/aNzUh7e9kbaZ2sEjFT9TSnJoDD6zrESkiarhpEeHthkfyrG29n0cEQ6SIdDv0HFRlAPhZkpk
tBxDUBYXthbejukCOp6PyfggNF+D6evf2QaHuXpRl1XLwpdW0n1RM3dgovL/TgQPuVkhqOMbS/KQ
3Ajy9KKYMSGC+jgcVmCPpxq3Bjuz7qhon8E9lapEfLT9frpYOV/Eq5pkrFSGR52Xmk7g9z74kNFN
mdyCVPdO9tBZ8K6Nwys84mt6dRFGU872YFmZp4DbFmmXhprqJ86OL+UluKtpxXr3MSt5A/S77TQw
qk8m8YkIOOcLeci0FZaZQ0wd6t6omXAZqVHb102NWeuVu8NX87JpFFJMOcPtFoltdM+mvguVXTa8
qIF3XdJ2jm9lDhwe5DNoD3sFITmIjl1xh+3TjuAYznR8c00eVXAl5XGwoMpNK5gCTEG6075hBtAD
3+BZYW7JC53Gpy7tdv/wSj921Cu8jYOhLlJW3hErVOHRaH6jhCi1mHZ8ED7kB5bpoRt6Cex723Oy
EqphV4M8gvrPNZ5mp3yMMDdi69h7WHzVdihVsA7+2JMEe7kB1SyR1KLuAYchRjgpqdpBdi+85il2
IT2p+rsGFC6HylcClTkXZJERjs9H44yDLRDXIAN0UG6r3G4/Gr7mqK904EaoxhcGzQ6Z1YZ1Q4XJ
vtH2cf2ASfXr94GZ35Wbx1cDFXB2BSPTTKz6w6i2u8XElkwt3xXYYH5d1B+C3v88JF8I1DqjbEQ2
HcYY3nSnBnGs6uZnRuNiuVQLJXXxFC7wUMQmUFqT2cVRbWzsubDjB2NnSqg6iqzgRDK5kPpx0CII
RZ7oGSSy7Co4w5D8mY6ji5j7IXOo9hcClxUOV1od0/EhWw1RGeFpCeUHqaKWYlNYwlcETQE5uoHt
GBsfgs8VBghLH3Xb5NW4ATmOrb+GXvl63UYIR8DXB039X/QarM6W0uchP8X5TaC/TFTbOhUX8OXB
SdRnU2ONqJ1bf5h3kbPsg+fua3NS7WxxWEQaYxzgXenIC5LwVUK96Ey5Y0N9KK7eVrKGRpzpMZEo
whrCOviskDLLUZ/0EJMI5udoUg5yPu6ufyoCOfg6oJl3aWlMMEA9bGxM5FYtphh+9Oan62IIDOTr
fqXVqtLEVlsU8GPG8mgJ53b+cF0GdXNVDitmoUz0hUXT0l11/sdJY93WTzacTe9Z2dbIkmUw56O1
n99IDKIOI5ZYJ+hSxn5fZxjX/yAkRJ7rD3f3IoWL3psoRVN3g5JF50qeccrc+Idy888uYMVBp4db
Uy1f25VhbFn+VzHOEy+gUo+zFPU5NXP7GRPH802407GF3dFB8bocw9KedqXb3CTvqdhdBPMlkiLq
+1R8G3cfXvJ2dsVEtSPVJAKNP1jJf/rxNZFiVEMhZ81zoj7eh5mGsF5/XASk2cz8Nk2wWsURwwpc
+l/nyMIYfDq5hJ2yE/zdW1/+Ay4jEEiZKTU6/gMNOwTZwi03vck8wQlTGwXEH6qNFWbeeOoLu/EF
cqpiO8q7SOfyBU2aqG3Eeu7AOe+MuicFJzU5J82pXZ6Wyb+uK3FLTO5KJsuEfmnWfqvEql1Fp2q5
UVKyasMSNdcOlP0Xq8DVarQJQ8hAF9XP7nNEdCpqsMjSIklF9aNQCnEOewITe1SwSrzWoQEk/lRn
gx2JH6+f2jbuXz4RF/23jc7GdWEgtVQ5Y1mDldggskbbLvoiggOWKCyzEZVWiGi+ClbjNuj/MPRn
PX2pE4kweEoWhyjGEppCvkBWVmu2UN7JxYuYg1a0tA3q4bTtzv5TiycDSSfVAC0k7C0ywCwYfY9R
bK20JzF5uP6F/hCXXgRxucMEbbHlzFAyxvIi1WnRPANW+F36jOcg+AVJ1CJMwuIwQ6j6oE4U5gi+
5bZ2151HtF3hWbaTGsCxhocZNcNKWDq//MIEvWCYs06o3nyKDVtpzl3oEacoXr+4FgcPcaebIEfF
xRWPaO1yIpcR67Bp1ffw5mJV3b9OzeIQYgoMtRTZnE3T+ZXuB+HjRPUyU1+IQwYxNoxSYe8GcbHb
7LGgMkVULMDzgAxJO4wja18YnfCV7RiFy3oY9vP3yZl2uSufqMtEacRhBBbexkbJRoUwdrrUvvKu
nmlN1nVFAg+0wY9pGkUs9p2OJM5ooAM4FoMn7L79Wg0ikZd6e0X95h9WgvhPU5WDNTUIDLOz1Dv1
jm0Dweqczu3O8YcBM0OGFzzIDltmnogYdUArjVOjGwSpMm/ahU7naz6WaUgzxsVDh83TvWuuf/Uf
cojfBbLVZW912fm2D72h/JAoxGXbvM8rEdzXFNK8CrCTA1cg9EUhsut23/chcdSUEA7q69YszCWD
kKD8WVulmw/HSNCJEI4QwpfdkrIAUw5bH1rp3yzkZav5paeYDSkZHL7r6DdZahMyJsEV5Vttcmqd
8CGb1+vyQXg+3LqKWiNmpYYBcZF1qxWP19GV+n0u0ANBW152JX5/qe766ibviBBiG5BWCrB/YBV2
zbFVBKmFM6p3ce52hxSc3dJjemb+6K1Ndk8hEimSfbaVSCMVU1NkfUCC6LL0Xfog3FYn7Wb+JnoJ
Jl3pcPmt6ngFPDQOPLBGoxIDC8VkZTg1YKCJZFfqb0Osni9bPysrWwo+iBZFnUZ9PA4Q8gxNImkF
RfvyB57luv79unGQJ8nBQT+NsxC+YeJhiVwZg3imG/1k09zTl4ztKrqhSBQplThsUBo1r9UZBxlg
ImI8hIFPqMT+5Stfil/xKKt6JywB8yfO4Ap2hIXQwwmPqlk4DGjJVHbCIe3s4kY7DGBtIJ7q29rp
omVJWMmE3uNfLVPOsUkG5CywTKnwwGW1KyeKqG076NQuMtj/sLJ+MwxGrWNJckZ3IbnaPq3OgsN0
Kx5n0y5+xBIBtZRW3H2L8s7sZpm9rKrkEFrLQ6OK1GfbhtqLVtwFKwq9HVSWvF6ane4bmDjEQnr5
e+2WB8Wfduim8GiH+4drfZHKXbBZSLsgl2As2h1LG8ZH8Z4ty2xuyHUD1BlyN62a6yGRWS2HcT2x
BSXpQ/MqfJC/IY3iCYflDsyI128CJZG7aXE1St0y4KuZ810yJbYaf7ougLJEvhwrTprcTwYkgC4Z
RYB4pyZ4AYH75I5tbJhGh6Llor4XX4wtxFIyDaZTKi2GXQyaHSzVfrHKW1F6rTCqMM3eHO6Khugw
ZNb3O6j8Zyd8gbaNZ2U0mJPLxtGO1QRrB2Q7yTRwJDYucaqbz6HL/eartJGBVbEJm8FmpYf8aB5Y
+NnYyfF9nUsrScyCVkiilnElSoxMfnQkr3zEfvn99DB6/SHHXRPfFxVezpBDkbHM/nfXWsmP8o+q
eZANIpjaTuutNOJQpMQqin+wcfKweAhlqUy0A+y/BVH5MbmRvhOfatvXXFTi4AMHqCJExKeawALA
LoBx29lNixo0RGIcLjuOJ+0g7JMbqmREasrhSaZXQ6qyqoDqK8gJJ16HvjP5rnd1b95PGuEBtiss
q4PlwETI2qBo2LtBRZObFNmRpx5AfepXO8M3vfJQe4VP7xmTr187vlZb5laA2ApKDp7i5WB2qipw
YtRnlhwQnqt30StclORrtJ3SDInKWCFbVfETWbsPNIvycwQq80VaNejUJJuBJGxks3xU9jr2sxS2
cTsdWUK9rnctWMwJqZRQLiwZq6FUO6ZYJnpzfCoDwhMQ8MjXZ+PKyGorgXVIWLklvwx22oO2/F2N
66vPwwGIBAaxf8Cf7bRnEy/qvfXC5jYKNEKYzvvGTlfyODCJI0PRApbLqeObPP9imgcFUynXIYQI
e/iybK6rzWhhcTD6ObEfPH8d9MpWqpmQQn1/DiymIhjygoFF1+0U/cGg+Cmo3+fQQVoisZNZe1mi
naf23hiohxBhYHypVdR1MOS0OKbQvC3CW0MI3VbfLe8r6V4+OV9rNdBlUC4D5AzloUDVOHMCjfBR
xFnxtVYrLfNQjREIBvVPdU6dqlWJr81O+0qwwpdZtVqVI8SbUGLyks6pm8wWMSQD3LGrfHFm2UCS
n3j4/OEl+Z8r5Muu7dy3Zc5MbPmGl8kuPqbwgqNX7QbkAVKvPVHcBJRJcGgQI9QrLPY2lqtToNzG
N2ngBRpRjaSOkoOA0LTUMmIdZiwWYz3ko6eC2IfKaFBiuDhCKMohr1jpqjZuQ3Cj68LnSvguoPDY
yzv3OuJQ9sdhQa6aZp6LkKXWL23hYQMfYX7Us0Dl0CAT9bAwWVhZfJydCkgd7uRPqotejFs2rk2S
EjDvdcXe+Uxg0SXLMjLTYzSbhoed0l/Rpl5+zA+MY9PMbZHqGSfiPo3LC6rBIiwLa4Sulvu4Oeu6
ZavKd6P/ZCL/RU3SUFeLTxFq0RJinxsQg4UMy5mNhJj3zX4AyV9g90/hk0C8drYH4C4wyG9wwJrj
//VQsMcqWw0uYB2pYnfVDqzBIBJt/NhVb+M78zEbdtfNc7vzYCWb2e/qUaJgR26v5zhbYV8hrlZA
PK55mYuA87vcI/U+HjrMvZBL5YhrofFwkhe50RUwomj0F/mgDZ+u60U4ej6BOPbDjFIKfl9Ef4H1
PdHdJaNe/JQMDkbmVNDEWgNa5eoxrz8mljPP1PwsAbsaBx9mUg5zCCol5Ktv0+xr2h7l6X4yyWo+
9T14EMmrMFEZTEl3PQyg9atXDbOXqp0eGLVa+Sp41z8QIZDPG5r1XGodQxGr3Wv5waDCVwIzdA4z
LD0pFkHB75dFir1j9428C4vz0My2ld4v72Pfu1wjXf71GknSEqIrAeIa1AgXt0YHr3loPdlDtsnV
/zI01/kHRhloYshyFiyTEIF9b9obj5ipZv2g2QuVQybcpc5BxBK3sZawXGFa+KN2VNKXsPxSjpVd
N3s9fdQwrXHdNoiLxRPQD0nSxk0M9cz03oxeomi/9ERYSHlNnQs1Br0Uw4kVaoqP5g36djFwLDiW
hRiKRRyh+6653JWBcGDRt0uilqzumnV7rb2de3+aP14/NvYTVxyzzmHFJCK/mpVwXNjWZS/tfjYb
u0kCW7HOJHMFdX05vOhlJTZBaoknTrMzsaIifb6uyxbugX8GPH66Di4gvps1nhjPSLOg4bg41cm3
XoiceYzsEGvWrwvaJCjQZBXcvbqI+NLg7tIyKRiotya2ve1tz9CECSR7/JS+MIcvuvVd+VQ4xnMP
ZonkYHy/Ln3L0tfCuauVCMooFjqEL1iVaYV2374qMYUWDOp4u1gLYf/EysVnai9NYwAhwp4V4Wsf
bUfazbBjqSvySbeZKdN0WZewYlqSND6rE6PvKGiEge06nc7olsAycsFpvyWPxdG4X4h30Ob5rYRx
sKt1Wqo15Ti65bwryoPQngeq23nL0tf6cPZhSKNZFxZEjLUnCn5CcYBuMousBXA2EHSYf1PQZYJ4
k3GYKafpFJ5rdCOCMXt/3dw2E/prWZwpTFI1ZgWTVbUHM/iu1QdL3g3tV6UfnTJHPB05uJO761Kp
j8RBbSrO+VDIsAhDxqTJd3Hx0uXrdRGbcL5WjIPXIc1LtLxAsQjtsqWN5jCw/5vu/L36mTyyFzG1
PoFSigPbSM9BVWZBKbN7zJR9JB6y8XBdqW0ROtZXyhaWUfGbvJJW0bN+gU6h/FxgP2sSYmvgOy4Q
mA/wZ0gg0TW5b9OKmQlvCzUs9Zul5XbSsn7Y5+uKbF2htRDu42SRrPVjAiHYteeO3ZPSDgSKb0sw
NUnB9lzR4AtV1VwFUtNAgjT4c3tMBartggEJj6G6KWN/mypqqipy55QJvWliQRNUwKO3vVX2qc8y
yG/jWa5GfJStgGstjDuvUlNFFR9/xKBduJcg6v+WBtk8tJVOnAm3cZ826gIxi7LsRmzz7CuqbrLl
xteacGGCju0UuWVBBOakoyG0B1Gx0QHhyNXTdRPbPDKQfZpoBNAtjR+dj7AcUY0zE4K8f9gH2Jwg
nTnaTA7oFzlvALvypQP4M1VDxF7CvrFnZzmnR7PC7oveVb2F0b57gSMR1kDK5J4ycjGgK1SCbqo/
VrfKN2YTsa8+wRire83BTJ3zno5rEBCImgIeRl3mE7NSqBtVkOC7AefcxYjdOWekYar7///V1mI4
911oWPEXMjFve8GOKlahs1I25fa2gHQthnPheZm1dRJCTJaei+xGFI5FQgHEpgwZmXFLkgwdba+/
BlmDmjRCFr+pgqQGevxBXtjZ+WE49hia65zxK5LbFFPn1g02LkL5VBx6RKJmZoqlcXVoJ+NklPXu
+ifausFrEZzx5aM4CUPORIznrOqcTvP68adpUGnMTbaDtSDOFjptstqoUhHKZXb5Rdw1bnhrgrAL
Q7/7aTefQ5TL2aVOUf6UGVWif11R4gPySbi8DfV5tjS0YmHYZlYku00f25Rqy6eksC+6wo8Fx2nq
JaQs1l0zBfYYnobs63VNtrBwfZLsf1jJGAUj6EdmFf9m0RUfPTZkFp15Id4lGrKhqRJWxAF5OTFN
tlThMCiA3Pishx9l7anPH0UzsMt4dq5rtH1qF1Gc9y1Lecb4EERZ5mwPdecY+c/RouiHtk39IoVz
uzqWwI7FJEOhNHf6EFOUWMvToTO6k7zr+mzf24skzvNa4ZJ0Swl9qtbXg2OYEXUU6rw4MCpNpUly
Eb9vqI/hKNoiCK7kjOJE3DwvTdIssOhhCQ+fYqtC8OQLI1Ioi5x5Yio7Sh6eFHCMJjk1lLn5qjRW
sjh06HOcWcs6x9gANGtNMCy3swf0iYP98W7oCMdEqcZ5jFmL0tpgbcJqepS/aN1PE4yz1H7bTStY
6cRhgYD9UogmoFOoe2H/LFHsopupjfWhcTe0ULRynjIIGL4pB+muOFioDTWn8KgfYqyLV/zFB3WD
U92MNhX4ScyEf0OHlXLshNcgVGVRgZWRSBCByos9x7I7LCTx6x8DKBXKg/UgoUdIeG6/DuS6sE38
W4nm7rGKTgILk0JsTCg7j2heEL6l++7wz4uwBm0i+IR1yf0n1mgo4jrSVLnLXRRiYyWsO0P+rD39
M2qIBEjtYjvK/yEXvInCK2W5q77U8TwNHZStZHgT4VBWz3N2zo2jNocECm9mKlb2xJPuYg+iLtfs
EqoPjJxt2Vu3sWP48hlf8j0IeVHL4MKOscd7HuaLdGnZnYzYwkbL5OU6CBN33OAgBSvnc7V66wWR
/H466srjmDoxObS2icWmZqFnX2ZPR06TpU1SJZsiBIXn8SeraueOfK98rtG7ibWEpTvvlU9kFm7z
9q2EcrpNCEWzrgvR9WBKd6HQgOB12PXVYjd650mt5UxVRbAFbaGZiY3jCnKpliHzI77yYpixkMN7
Wpj2QiZByYmwZhPO8L7D61uVJFnhA462wBq0CnuoXPVmup/Rbq46xZl19xZu7pvPjI0Xy98sf/CR
7iEcwtZXXMvm4awrZFNoJDzJMYKqoogvhY3dJd+um+QmdqzFcNA1RaMexT1UTA4owjn1j/BFuu2Q
qW18sSQHHDeVwgwYRvRkU/xt13mAbbuGlSPB1EmI4JxiLh26SrqtkyoiSpBF5JhkDqFawxjiiOW4
/13LOZ10d4D/Kb3Qo2pVW3BoXoTxLYytqakB2OxYzuymnvxMfxzSj/1k2ShgUXC4eXwrWdzNrqyy
badiHgH0ySH9soC4Hr3Qr/IhPIBSuT1gZs2jdsBRMrmLjcUJRR5p0E+e7gK0eJQfxIUwdeqD8WQz
QRTGcq1CBnLCphPuWbIrduAxl10Cxq/3QP36k3FhECbklqRk5YlK+BwMd0pPtrFTRsEOdR2LRHMS
N2DKegsew1uUTW/Z3OsAenr92/iRjU5VfuCQSUNxIwZaa8aBRgRW1nBhxpid0V9hF3fNScMLVj5R
mykpq+Bgw4wmhDshLLFSXAXDvIWvUn5sE95Xxs5FNXOPDFTTQ4RlHuf6YTQerkMf9fscSsRGmFp6
wBL445Ok3rUiUQUjfp9vaVTBo610GMByxfiQ5DdJdvir/59386OBAcmpwe/ny01ZeXVAuFemPx9P
r2yJ72PMDDkJsYoRT7o7rAE9/mtJVGscdfn5bsaxVJd4ZGidg6jo0PvYoewE+xqXpLltyE1kxM3k
2xjzbMFyXxPSVGGnB+eh+IiUsW1l+4XiS9z8/oZpyIolqdJv1DHZYAVCO8GzNmbzqoTBOZIz97oJ
bCqzEsFdkXzRrVhsIUJTfhjaIa+eI8MpBX+gwgRKF/6utCmaZhvcxX455sWZ7svdtoKLKjwtTFlo
0xBpKL83LmOFxYi2hGwm2B08eY8EKjWrsqkQcgio/5iG9dtQelyjXatQcXJpI93nQvRlEUqqye73
C2Rqhigrooqklajyi2cXU1DQ9KGynhkRRHs1ukvRPe+JlV2eByc9TLsC3ZLtXjj1J4nirtpo8ftV
Oue3DUVfxDCT8QqQbWRQITh57U7dqfdMu7GjR0ZfnLxozxIBSxvv8F8Fc5kMeWxrNdAguLHsfifv
pL2Ol3Dt6Ad0KLnCZ7AMfGHMyXlnUy3Dv3sliJZlC88eZN/Rq/yr27WmfgINicQWFYCidJcUtwXV
Gbp9rhcZfD1G6XshTQXIyBubdfFMe+3ResRuDvlpxtYAcS/fTncPMj0Uzc7tVzz+RTmeBB/pyEzK
ZAieHe0b4002XeNl9NgC2QpWRHHy/f5Y/VUcZz+F3DR4YL7p6Qm6P8ffwOw/JGSoxH7nmlqcuWCu
oFDkCHLGo+nLOzzx0YNan98IVjySYGVbmmVYbBUYSqtcYJZ1Qq/W4sKoSDQP5BDTyQSvIRrnhx1L
D4mRdx2hN9oE2DFeBHIRGRi2R62WZ2Qw/O6QYZGyLRfO2KNOw1jrWsNuX8l81Panu8jkgjOjAuNG
20PJIj5HoRtDvUT3+vqJ0O33aPNX3Tj3UwXq0rTN22GyRqbcafbIzaBSQg7XsofN70Zy0Yi72Eqn
ZqE8Q5J5o/usoajbmwU6RdlGi4BqBtzwRb/oxRe5AqHLY0QlgBHJxha8feSabnguzzMo5iqfeuiT
4rhXnRIn45zFIiMsDXzLCw7yE+Ngk+1oF+woiNxIqf2qHHevy6CusUoZyrU7KIjGa/MgPQg+JkI9
amfzNhz/99X4AleBZthRDJh9LAdV+F6r52UkeEp/Tzv9qg3z86uHVjdaqSjlECFEpm1N39X2rlIx
X9fdjrI75OQmbwI/+C7yslKCNhNwnQfwo6tO5k57+dC+ZVoznzo/0jI48MCupFGyZGg3F25qoOzf
3GDk245yyZlRMKr8eTzJVe426bFSqNtNqcqhSDwEUTl0EN6/7cDG8PxuwAgqm7UVT1QtdKNP7NcP
yWFJB9r5vIlwCVBFzIeH1jplzY1cu2N6kk0Me8iTrSQiET9T6KxxuII5rTnQNHzOCqwE6pDe1F2D
uxcJu3LMnaRQdiNe65ngLQ3Gs7vBH3LxpOYTxam9MRTxi/p8c7qmZfWYhVCf3UqMgIB5WnWN0EYW
xJYc8SzaMXh3/xrq+IoacmiKaTF7ZhP+jKOweQUD0ltfieVS6QnCL/Et64uehLKYQElD/cZahQUF
e9yRnhZk4rsSqMB3q8dyEAmFBNMdusiN4scQwiIskBmHXdKDKDanegk2xqd//X4cDolzl8RDAYks
5ahiDg9x4Xy3OJXN4ux/OLWpihd1nFwsE+RmKycZZObVN7XYVxLmMnt7iYjSLnVJ+Mb12cqb2Iwg
p3MZ5vV+19mpg5nDGA+Jxsn8jiqobX0/E+kRU7FUWfqtgpFVpSWE4YS3i3kEHvTqzaCdm8awq/pR
oLqVN/pATG0tjfOIIJ+el9mCNBDuHTADeDPhvcIIZT61LvLiJ+Ycx734+XsHUjB6DyjDGD62WYvn
AmAtM9NRiyB+8lj6A49Ej62xIWOoLW+8lsOZaDn1qS7GTE0bM1+P4gf1R4iBmwG0ckVo18/YTeeQ
QrecyFooZ6NI7BiRpkCo8hT4jGU+csVPKla9IPrFAr7rAekbH8m1o+T9pdx1JTrrUcM7j1/mBxkx
fnxsb+Mj1rraLVY7xCAUDx02N4gX6I93RXJrbTmXqY5aEsc55Dd4pMF6HWkv7CxHY90wN2TijH2w
a9pyLjOWzV4TmeFkMV6imjfcYYoOPQqqbT0Ut+Kz4FIKyr8nnH69Kpy/tEallQXtTUEReXrJZllt
MKc7hRd5qcMWI82utsNsNViYyp16TJzwQ+eIdkhStG66zNVh81H6lBbGECzsZYU3weJ+xusKnVue
WnjKzRu17r5TbJJCYjNQWYvlonWsocuNORhZBMi2Bg771mOt8/8HBQkU5MdCk3ksRa3AYWNhNchH
xA+SDaqrfZ6AIqN3WYNVv5/30n3b2dSehi3XYkqyrGloAjfxUv41rG6HIAvHdABWBF/E+FsONJSX
xI7Sr9dv7CYmreRwJizEUz7EDQ5z0fbl/FGqT0X04bqIbTtZyeBstptSuVImyNDsaLDZrWR7RDDt
qruy9fbOArnELnwio/etR+vqEPmUppCHlTiNEMz2ho3+tF987YjdxLgMZPxBfDC+Fi62fT/BYCDr
od9VB8RV/4+0K2uSE2e2v4gIhEDAK1Br75u3F8LddrPvO7/+HrXnuik1U/rsiZjwS8eQlVIqlcrl
HITrvO6vXHXbX8yPgScbI5bsniVenLrdkVmH0KIPDlpt3TRj5REzlLh1mRjhggzLnBn9DDEmuazS
TWW/VuNPiZGs3lPvRiIiWAehEuR5CxkUOUtuI/O+3ye4KSy0f8pwmWQK8b8vHq0AHaFp0UEY2OEx
yRGD90+Ga7DqqCmmB4iJfz90LsyWMXYDR5Q3fMwMEN/TmsxVa+UuNO76UkYvsNIwjnthIU64eKMh
RqWLA++y6VAXSJrk3nyRuUHrhd+nDjirmSdHS169/xZCBSelDHmkVxYHrp1v8vyHNd2fNwrZ9wXn
VM95GWt8DXM136TRvB2nfndexLpzWuggOKcMpp0mEWQM7oBcefiDeuNF2DotRj1al30ptpEXPslw
rVYN8F2qiJ8dIkRidtHh6vSvrRIA9NpVoct4eFaP1EKIcFGOftxaBVft17MBqZILPqCs7NJNLA29
ZBoJrmjyc73rbdiCWrxoCUrSsYM2LslmcUfzIeBaaCQ4Ijvx46HTIKR8MZwaFCu8t9F67AGDWnjx
nTTAkyklRuyzlSUkwQpGnzg6Fk859Qey9y/nY1u5iGO94UIW4q2+9hZHWcTQpr2PyjInbm820T31
ULVyjdptvNll2/an7/aySpVMS8F3+GXjj37B7aTZ++o21HYK25zfuTdOq3M7J7gK1QA4I+HmUbxG
9/q31ps4zgYeIyg2vIEO5E5w+YshvASue3+MDhwdWt+Hm9SV0oytBgYLOxIcS4LAHey80FjbsSPP
FPRHTBg4pSt/XEp8mC34lzmsO2rmfHHbox0/9jJggPObp6u8RLC4yvKJNkHOTTQPOidMK9f0rxNT
mpE/f/I+lFKBBc3ASw4xox4eaG97QdpujVR3SNheGXPu2XF0MPxoQxJTdfQA5bfIvDMmWcF9NSP7
fjp0VfAzmg307oDhh3QuNyLekorawM7ECw8DIpLMy/nN01XB35hZEwe9AjetsesqTByll8X5ktOO
PsfT/bMttZpjgHx67I5HPYgZC7caXPbA38m1q3wtR8mVt24xjKqmidklUywKYNixMq0EEvvp1rIu
y+4pNf6484ZHI+8iBKUmtO0XHLkUaA57anNSqvPuRKYC//vC6KNE9cHFhu+nyU0Z3xX0Kakld836
1r+rIDjFwew1058ggto7xfxKldfzKvD//6NDfP++6BBnbe6QBsWBAunleFknxPXBqG76L+flrOuB
BgvwnasGWIZPl2oEonai9nC8kXYshjtCJeu0+kam798XzqPhq6FfcKKWftoWQ+8E0VXaXo/oeUjY
k2nKqmfrO/8uTjiRQTROEeHEI+p8NNlj5V+pRNZhIFsy0XojIAX6E2SY/bExn/3o8fyWyHQQrNcY
rbwKQ3yfDd+s6rJKVEA5SrZltcqI7O3vfRfst54Mo0k5tKJp7gt6qMjXvr0jw+WIRiv/y6g9WsB+
0mVzq+vXxLtUwarTiOqdogKPZDDwjLNSBzyMm8Rll7XlYphwE3nV5/OLKdss4SqPBv+fEC3QDmEG
uJBOclBlAoQLvK1nvwp55KKFkUOb7aR9P6+BxBzE/mVDs3PSpDhBOrnSQtMx1JtilOFTrnTSc5f8
e2dEjI660BitOGksIO84FUdzD45s5AxtUI3F933wazRhm15pF74re8j9y639Ll3wEpM/90mSYhF7
UI7rmOVqm4v0wtxRXHHpT03WEi5bUsFLVDWpBl+HsrnagPf+m47xi75xz++bxDBESFZTN0fD4I8R
TGgr1bPVSg7T+g3xvmaCm8g7PVbtCnah2SoAGm4D5SW3idNLCW8kLlwkxwwCRR8DDj4fXoYH/dgc
pyPPLfO4uEbffvFFCzYzgKbU/fDnQ+enVin4i7bHnPbAXS1BXolln8Kk3ZAhd87v1L9kR96XUnAS
CgjvTCOHPcSRw46Nk3pmhhH+ehMVTvRYeMqh2ssZ/mRWKHiOIe2NIuJHjuLEzQjueLoamLqe9jJv
+GvDvpWt57+Ek781FXueY2r7FuV8WRwmTEc4GTAXoz9udMu7WVK3HSSngO/QxzjmXaAQX6gFOOt1
TvOXNHRDFLcKX7TGBmj8Z3AcS/ZRciLEhuiioOA3Y9xajNTN8+kyC8dDlOS3ij3cnzcZyeEWe6Kt
REmMsoSoYBrdQC22dWJKtJE5RbETms4ZnRu+dL3tBPe6S5wocTLdqzx6RGPqsJEWA2ULKLiUuCza
XE0gsdnYN5D7yKtHFnBDLbBOl688i1Lu6I/zSyk5Bjr/UctgnbNplNxPJiUAbZTH3A48FOsldii1
fMGVVE0JmHifn7ay3kx9sbPUZFenxGlpd5kZyRca9PdpfY+cznYohu9my7xBA/fleW2lv0PwNfmc
234WQd0WzDkEA0LZE7BS8ZPwntOeA++vKjjvF7uIQmGC7qWIG34AjYveelaaEiSQL/9NKbHUZ8RG
jq5NCDEcDUR4GL+LbwD8j3n544zy4rQH4ct5kRKrEQFgh9xoiG/i9vOThy54sNFTVs0yqE2ZEO3U
NJsgqG3GITDNuHeJgia2eNh2mSzBJrMJ8cld9XqVzRVsAst35PCNxTfdQHe99kI22n5EU4zkNEi8
ssHd2+LM5aNC/SLg+9UURzLHe5b3R9scn9QerAmjbFJFto787wtxdMJYb8PXUakOob5P/KMySvoM
ZQGsCO8KPO9gbnk2WzVddqyOwca8L15yL9joBx1UcuHevgtQ6I4887aTsvXKNBS8S0HbUmc+dnCq
nfQWgXPoZG6lOMVLu5k31h5dsG52EUgH82QbKXgTmwVRHlNsZPsyb62NdZUxB3QG6Hr09yF4YEDf
U12Szf9AXUKxZ2cudrEzr/FZ4Jc61ntwTfSrPH+LjtEV73XH4Jws0S5ZXbH5rm173IQzVtfq70Pz
UVevq+7nf/InYp9dHQ59FVpYyLk1b9oUGIWZtY0s5p0XI9kvscOusEdgWPLLjqnTYxdN+9an+yaI
MYk97uNukIiTLRzfxMXB6/qKI1fzc25VX2u1uQtzsg1UKacGd4RnjEHEg02yqmgCfrmWhZMf6luC
pKvyU5lcYPdgnB19HueXURYbiXiwdZCkdlFB4PjSbdLbBiysoG9oN28IX5UjezCutg8unsdii10x
atrY8jRZBmzdTbDPtwZgsTNMwvVoJIJzqW4iz99ItORu+NyyCl5lwmivnXNyc0zoY+aKj+f4t5hR
feC1nvjOd9uvEomyjRT8ydDOMzBWoefgNqnDZ4PMDRhfvvBali1tEZKZp/ACUmLtH1pqy36IlYuy
vM6H/XmNJCJEgIqmmoIm4JmFnFqXNEerboMZ8LDYnRcj2SkRnEJJrTaLB4jpE8MxzC8EkCL/TQLf
ucVRDtJswpQcP8pz8W1WALDEZISefLnPmJuIe9vXqmLRGEr8P0rU/wYyKAt3TL6YC1X6bP6HYZ4Z
zi/WJr/1TPAYBV8NFwN3qiOLd7jZftBMp0APZoZOgUZxKtFSuyIoBlxWGPp2ouAuLolblpHT58dM
d/VehsK2anXv8sT6vZ0SDEvy6NQyKmeMc7ezOjfFmM95m1h3gws5wut6NKoWZQjsWLWxdgS1YAqu
hQNHh0jQjU7/LlBdyBOMUAXmJchGIa/1lBs+BAqow+CyQ/80yNjuUjd6Pq/g6rFayBPuL2VsAKlQ
Yh3VeRNpn0f/9fz3101xIUAwxayOsUsTBBgO2jvQlBV79jXHI9K2aCl5kpUnVq//hThuNwvLt6Ii
1usG4miXeQzM67RwDeu10bwhJhLjkK2d8K5WNLuqwxCyguLeVO8aJutpkwkQbidrLtqQ8vabqbho
zceEPkk2R3aKhMsoTCyMNPPakXXF6ab8A+/+9j2gQWSXeYPO9pLPqDbSYH41tF3skuAtAFCqp+rb
yqXo20325BnNiEiBwypehkd1z4BaKotoVlMvv2UaYp2+Idk0+9wQcw7+5iXTl1T5TGyZvXOH8O+O
0FAFhxEbtAtLBWI4snS+LXahCuBv3u2tHGoZZ915AwFm8am1l62ldApG7D17Hp2KokvVO28hskUT
3EOhVnFOOBX71NwbJdB3rNFV4lvFl92M5y3REKvwRsT+ybWbxl6LLnJyZcu2RrZYgmuYp8jouxaL
ZSrHxP4JhmWJP1gdjLYWJiY4hIhmeTHzrhajv+AlHhuchfYGrS2RYzROeVEjiz95BXgE9b+p9y8k
C54CSNz+7PPukApP4m5u7mkTSyxbtkOCr0iHSbUK3udCGYhWtcnt6Kb0Q9kaysQIrqEZtZm2NsQo
+1+kKLrusUcUJdzW5TMEPH+nSVZPIlMcaJ+zieUpb2nxm8s5ucrB89j/TZT8vkHi6Hre1YOSmTC+
Jt008bOlXPiNpFwl00JwBmPeKEbFrz6LDo4RHVjvFL0v2R+JQ3i77hf3a6xECWm4FUxqjrjrcZ4d
f6wdQ5PNA8q04ad5KchUM1SMICiuD1N/ZQdXtQwRVBLcIUV2KmNmps57nnlRlHcXAh8CCqGTqfDC
YxpfJLIgWaaT4B/8jhWU8ZpG638P2ex08VOaSTvF+D5/vIFA4QFsfjBsGIIvqNKymmcFQxM93rTE
S7fJjiGCnDecVEp2dN6oegVpjFBDA6QZh/kQn39zplRarJYokt5xcLhkEyuu70W79LO/7bzJs7b2
7lflq7hQ9tPu1Uap7/wltbKsJz9BuHITWw/bqsJPAKaVo1hOVH0p2v8oQzxcdkLanELGlL0CXsrR
mi9TJ3N+MkWE29ZvAjupAmRxo2CrdptC80JpFnflAJ8slnCuQq3QiJZDkWbTfNJdzh3fAp0UcOpb
FRF58ABsV888/LcdEg6aPk1MHWMolo8XTfCT49/HpimJVVbu9xPNhNMVsraocs4wGNd7Glxm88N/
U0I4V6Yd2qFu4PskuTTMyFWGzmVl6J6Xwq/Rc+eJ/33h95Rh6JldQkrQD5e9Hnn5YG8TVbuOy3Sf
VLqjT7OkVUlmEsKVC0TpIK652U2a5RThKxsql+SbTgY3ttYFsNwhcRwoHxPbb/gOjTeljTQmJzIE
mfpTiV6lwmFbXjuwf5xfz7UH6IlQwTsMo6mPPk9kgj3gV0Q+DW6w463O1K0eKrBnS7ZQcozFoSDD
DkkQcO4uMtEjmdpjM9OL1FQkLkmqmeAu7Br+uFMgR72b0C7S7KzbCKOz03becHbzv2h0PllIwXOU
Q+BPEz/EsfEclwfV+h7I0K1lKyf4iTo01aTkDIWs+66AgXHM3an/JDGIlRfaiR6Cn6j8IKERd+V8
4GTAaKyOTnfA+B3VvQzTQXKyLMFl5KHe+tUAfaLIJY+KuZ3Aadk/nldI4vcswWOMs93kfsr18a8j
82luJSh4su8L7iGo4iTGQxClB/8mVCon9O/PK7CW+1/uiJjMUyoL8EGcY17RXMsEyOzsNXcBkv9A
uIGTzV9/oUXKLgy++mdcrS14Bt3M0tHv4RmU5gtQU3xyRcqdVgfuqESSsFkmSggfhtpEj5cPDTu1
1B0Wa+7cma1jd+weSLGvgyEDU1/DIDtZU8E5hP5kWE3B1zTZqm5/MB96T90kG58PK09u/j1GG8Eb
eSEznVTiAdci6xPpoq9QaJwwziY4uAr6XBqnQZ8Lueflo/5J1lUjOWXivE5DSD6NDYTNbF9V9/58
oTd7Fn6VWKnkHNiC3+jCXuuiGWLGl/zAXCDB4vZyusHpX3l21o+2ck4YmY+3BQ/SZAkNbPPNWamu
hnCtDh2E10AAVxBWa5//YqD1ZOMEZ6I0szkPLZSMWPGc2lXsWnWwmZJkd3411/fMYpzbCc9ikRQ+
z/PaqngwNRaPNPgGqglHI9d28XRezL+EHO9yBH2YrrCx5S1ezYbysmKzC70c9TbgKvoOuhUU0CfL
/Ar/5ke/8i5TdJhdYg7+BJl9gDdyvwNoHcgzNib9PJafskqykv9y1n6LEzsOMY0/J3iF8bP2i8nY
/1oNTnj9qzI8Td75JV2/o9/FCV6znqeQ2CG0w6XjcLEEo5PDj/NC+BKdWUKx0RCjmXbb8y5KXijL
jpyFJtzXu0YS+cp0EZxkpptFEXExrb5Rk2tfuxz+SoRuGLpBDWKDy+w0nq9HqyhTzlSvts9h2zjF
vB2ItEzFv/JhvRZSBH+bl0D4NN+k7JQHY0v2GHw/8LF33t+t7mUWvnp6F+KEOM1M9KTI+eVC/aOf
3pKebPvkoOfz/rwZrA1RgNTyffUEnxsxJalIB0HxoUZpIruaAMHwqbrk2fRIFrevdTidSBOcLTW1
dJz426vddhv/aX7J3vAtg43l0RRd5s6wBY6R8xoeA894PK/qqikuNBUcVcLsira8BxxQkA7ulkRh
TkZlhsLt4IOdANKCc4xRHTZxao1JQgn+gxSfHuPuk57+RdoOiad3AYIaeZEHk2JDQDPtQTPely+p
tj2/UqvGtxAhuNfKVkEry1mmzXaXKPdheKNUbiVlAV+/et/liK/Vzgz7LuJxr3bVehwEMdhEO+OK
oXKZeflOVrlc9+MLeYJjBbCoMndvS7eZt4iA3eDoXwLJhmP238iAgqTShIg0a/AoJjzmjm0Yub5B
u+4PvT62aJPlWE+lIrmmVu17oZ3gB9V81jULPYReYF0b3bVRbdtZIkKqk+gFmU+ViuuUvf56ECdP
HEA5eaRuK22Zk5ihyIzRxoA2Ufj9p5i7qtzaqulkL1YoKzJLzVBwgXE/W7rNWc6nO4491gBRCbgc
u+QAvKpdvvuLHDUjSB4zQkDpqIowKrlOp3iqcgQvPyh7JGCnqCXvyfVtWogQTI/NDS2nETwzU/k2
kRFsgp9M3fIeUo4enMqaG1eDiYU8wfRiGuiNzVXiALQNgFPf0KikBrFq4QsxgvWZdpTqLadACmjW
XeWVnrZOVJhgtm5UU3rlr3ryhTThCmZzOhG9hlJRfLCGx1iVtPvym+DDTWFSlVKiawwASKc3xewr
ZjuE+H5gfmZj72rdbWUfNX2v1NKR8tWVA4Ej53FkxgdWu0YPa8PitxKHfuQ1hPFCuZ8vwAx0IO5w
aHfKrRz3cTVksigozVXw5NriXG7XjwZROFHXuJ021Au3wc8E4FLIBHFY4tlwB2nbAzfsD2u6ECkY
fhFayaSD7g5Az3wIb96XFwyTHxicB+KCNJqRKSiYvdLmdmdMkFZ72hFU3cB6sH6QnYVnT4oARr8/
fy2vO6qFdoL9h1pv+nWMBa09DmMdbYorxZ1ueO9mvQufZC/V1VO9ECccgBgY1imbMx4aRm/krAZ4
TJOtLIW3dg40HUYJZieqIYw/PQeKlmhJO4e4U6r4JgzDXaKZty2qxJ0N2mNTJm5Nq6U4wdunY6kO
Yx8h2TYAWbLOL6OBHrqJ7lUj8zLSXcXJ5Iy59XJ+8z4+WW3VxmnnWoLL921vF1WHuFGSfLL1xovy
SdlrdeSpfucUFUu3E1q4XDAMpheB1cSSyrtMrmAznaV3lm+zxgMjxfXAvIh8ibvGYaV2WdUt5okD
SZH8o9s8VVTYziqyA7XJIFCzLccCh+IcyCKdj4HBqQhhC5VRBxudgbUM1ENNn3QfnXv1bVmp7vk9
W8HhOxUkuOis6SI/nyAoPABE5abf86zGdPk/AO+vrxpIo0GmplImjjjRaUYJ2KeNV2x6b2AYKkeX
xD46wHe5E2Az852Mc2klccOV+y1SHHgqWd/UAYHIZlMHgHZsdtEufu08DqTVeem9tv9zQp9TiUL8
rVY1A88TljNOezeon9Kqdk1Z3kuykiKiYWTkgWYrUGuYaeQkFRrRrFriiT9epzbhPNImA3wsgM8E
uyiHSh0qhTQebaoLYn2brekHGJ8O581vxcxPpAgvvWlMTKMFGiZGvKln5d/r7smoPqmx4ZyXsxIu
nqrDXebCN5WpT6qw5OrccIAwsq/34adpCwBTdOBOu/PSPrp7LgzwOhrlPBqa4B8yK6QFSY3Gq8mr
mu17etDwHjfBHVBIAqx/0cvUdWwSUXG7nOqVVonlN/3MLZxPpP3q0/gH0N8dJX5vfbfehQmO1qxn
zdYZFhE9XM5sH/ThTlcAADm8nl+/ddt7lyOsXwoyi7LRVKwfbTAveCyzyaGJRJlVIRZiU9tEaoiJ
zebhkJNEL8fG61rT6YzrNhjcKPtyXpPVFXsXIhalkOtvCjYNDbqI0Y3ajT9ZT55B8Lkxgnp7XtSq
0S1ECZ4nSeq2ItYEp0CaDSiD1e4w+OCm0XZGf3delEwrIQRlTG9m38DSWVH+oAWVWwSlN6Xjdxpp
f4wRhKO00Eqw72Iw6ZynXCsLnSVz4yQD0L4CCceQTCHBsH0azwZGvRrPICEIB6+K7iopbuJaImYl
uuXa2JxpHoSbuugYjCxMxiCDOYzjVq0dugWUM/g+APQ1+hvw+gL8SjadtHJXEALPwPm+8SCnwgKO
xOibzO8aTwnuu+bbGDyet4WV4AvfN6lt6zZuCiY4Vky/V6ZaV42nkscsPQS17ijYpeRbigZCVko8
60ouF4tnazZuWWJpujjBU5MuTWheAwvxrU7BkZo5bBjdRFtZRXBt5TQVtJcWHykzRM1KwM5OTVaB
Bjm4nOMvNgY1zy/dmgfSCGUqAwW3hn9OfXfmp8w3/AZDNTr4ZLPuSz/6buXPkiO05hiWYvjfF1df
nwD9eB6xZFFxbcWfCjt3mfndsu8yM9qc12j1OtKojjuPqUjFiV0rUYwGrVwtWzzfhs3sAUr6wLxy
o20LpANl/JOr62cQoMfpyEObmrB+rGl6FSMArZcy5FNt47LKdKeq9b+IUUBz9FuMsH6YxyziwICY
QVWcsQsccFe5enyTJJLLYi1cJUtJQjRkTiGNlAaS9F10jxbsXfbEEdchrjuoe2ujXckyuKs2blga
7lqNEF0c2Q3bwMd9PrZextA3caP2f96NaBPuegwd+DY4S4J7QKJGi6q2xR4pulsx02vTl2iU+FX+
kdOUCBcCiG1VQxaGie2jPonNnMQDXzdenE12wzbcJ1tZCnDV3hZihBvWHkhWKBXEUHKZT58S8xPR
pSTkMiHC3TpnakhCLmR8ayceL/zHcj+6PKvZ7jj4b7/NPv/NqV0oJtwRU6ArRV1DZoWiASjRPGVD
7usNmgP2zYXs1K5egsvd4ja58EehAoYWk0vrjvGBz+j2+2BnXbbwEuAo3FWS8qxUHl/xhTzSKonN
xwrBVcZeOVgW81InvUY2cst7isnX86spM0bBKylmbTVNB3HxwT+SfQRj1LfxUWaMb6nFc0YvuKWI
mpnKuKHwyX6OS1QBe/06BzRRcJUZ19EOMdNltu21i3jDUfW76KslSbysu/uF4YgOa9asMCnxG/jB
SzbhDTsYGETm3EbTRSOrKqxFaUvDEXzJrM9GNNl9CybbyUnHV628a4evHfmLhwEorylo36mFZ5x4
GtI8ovWAazlXbnTl0PdPuXSgcdXv4lHNNLhdsMMKZwBwWZna1B3c4iU9lJ5+1DkI8nPkgmnumrOx
yTBQVwMnXJIgczRBBoyM/OkpmKPUtGgf49Sh/QeYyyEw45LORZenF21lZ5zbnmib1MCjlDAkA01x
7n+k6qToQdR6xjRMuZNbWfcIJFE/chAfo2e8nIJdRGSF/jX7wIPbJiZjGqhiBdcZW1UFjL+i9Uh5
1ZeHxGqd0fIyXZaCX9fuXY6wlFE2xKOWQ05NiNsU+bGdswufBJ6dV69jo0ve+GsR9lItwVYSO1TL
PERMVeq1oSAanW0cr9wg/W42/W5bj6CeuCssK+8xKV1OtXfeoa3Z6lK+4D813baKWYO6QRE7tLk2
mcxD84vzo7m8L6jgMps8YZU1QAJnfeoxQ9ruh+0bcu5fNOsgL81007IZUjSWGNTneR/0upJDVKXt
KgOcRE37rZhkrZqrodxCjhiSFHCMaG3K2re8TP2jQCdqgya/wRs3dKPcKlv7UMigyNZCB+DDvtGN
UDBzChtlGBj8qJDx9prmKaO2M/VuatkSa1j1+dRE8wc1kMhFrH/qSKYyGRsawT2y0qVbTlhjbBg4
WydPA7marEloVSeL2MzWQTZqqoJOs9GBIz2FtDK9KQKUnVRPqUv3vIWvOg68yvGC1S2EqoKQQVFz
M2iwcGa/C0r0LtR7FF7d0JbRJa9pg3fEW2cLuG/faAwWoUhRW2NMYHFemd8paOjLzPu6kPXWrbmn
pRAhMFDDjNGB4d3ammiIjIA/6bRD+dz7QEuMQ312NJPIUDRlMoVAQM/i3I5byPSr1smKTWt0bg1g
RFwvaSGzwDWHtFRQiAPawQqBdsmFfRsAHR5vIwaElzb1eB0Up+sAFGbp5LdEwzfOrMXWVVYIlp0Y
QjP/ViNXMaAOTBR3adU56Z+DwcEWVVtH8piheCFWSooqTX69olmC8wUw6dDQPCDeSSLV9XX8LUas
jvjjnFedCZVSgM7nfXRFpOTd6wb/LkJ4MtE4HCcW4mTVlKGA9bk3v2La3Dl/fGVCBI+UW12aByn0
UJJvrW26GgsdhOESKWtOYrEpIvpbXM5VY8a4hqfqIiO9Wyb7YfwUmrZEjkwbvmsLQ2t1VuSqBTmB
BYZxzGkZk+ammi+JKmRi+N+XYmojLwiwHL2WvVp24obmdeUrEl3WDg3MF9kzHSUkXWzQnlhT57US
IIXmp1stQK1q8m87I9wFk31oIpkhrBn0Upzghbq6y5Uigjjg4G5qqh0Tqzmct7U1K2AGs5BxsphG
RAgtXR2ngqoKL01Ut8pgeGlsAWvKqPcZbR7Oy1oNIphlmiYhhgokYsGw/XgKxsgIcS/d1JfUK29C
z7gebucjAWtJ+9R81u7PS1wLNU2VYIhZRS4IrQqnRoEBc2ViE6IjdbpiKJcalkuVzrNmL4kfqAyy
eM0El9KEODq3DTMpK0izzech/54AQFUbZJDZMiHCcSqG0DR1AHN702xcaPWYbdueRa4adJUkC7Vm
fUt1hBMVpXaMg4uQL2IX5niZJNvzmyP7PjfNxYmtSkJCPcJyVcpny//Rky/nv7++UrptEJXYNuaw
T7+vA4RdVWp8f1S3Fruc55tRiswgkyGsUYCUsV0mkNHHT+08ObH/ADIgiddZXSikG1UwdjFkJwQh
uaKBbpnh2MzAq59i605VmaT9cE0EulxQFLBQxbHEvCmSzcXYtDqeERoGQetkAgVONKv7P98RJDUR
ljI09xHxsRLrc9MklYoHbWFft2ZzYXbBpiAy8u/VkB4RtqHhSWSA8EM4iBTXdNBSpHHGbVe52ma+
CJ85WIZ6WbvZzZ/Pcds8nv8tTbAzjFnlmm8g95GBQ7gn2KYIHMaR7p1fvFXvuZQjmEFo5V0W69DK
eEju9SMv+lugJDKvBvR/1HdgK/yLZwQKU3hfWijHW7oQ7EQkHOoBSnlly2onibvKSYHRoYQoxuay
zP3aRYSLFW9YoKWhTUOI8jutDSYGYDGvS30H+DoPiqZcN2m+0az+5/mVXDF2YLKhSG7ibalaIhoR
o0HYqXgf4Tx9SYAOxDJZfzLfCiEBQDUVa4cym8rTRqeuZ1Bzo/WNrPYS7WtqXSnFDyWV5CrXlFiK
EK42EBypVeCnaCvUx95RElq5Q+jLoNdWpWiqRgwoYeOdd6pIaebaOJZV7WXRq60XTtfKnpBrh5Vi
G36LEK6BLlUKO64hgpfYKEps0ZO/NXaqh+S5m3w+v/UrVgZhFGUaTJWYthj0KpGZsZZBmGLdjGxj
zM990zoplU18rMrB2AwKuiC4UUUTs/Mi0xO/Bnt6QRwdk7OU3jVkdq3sz10qGMM0FZQ9qIoDpeJ0
g8yutdUUSAVeja4sPyoxnGMXyCzYkvB61RAWcgSXOtVZ0VcD5OhT8SNripuokLXurRwanBZLIyZK
1AYVsxZ1b2e6n46Dp6jdZUtvYxq5JchuzluATIpgbnVT+EFUQUqqR46puJEWOLG9OS9kZbUMzAow
PlEEEBixc9RWmZ/5dYNhQ3o3RjeN8vgX30dES7DrKnoVhN2YjRA0Bv6ElKLlKeyusiXfX6sxGWg9
/y2AK7iIzWagqqcGgQB2VR66u3mfXwCPwnjrk67d4XMse1mtbstCIP/7QmCVV/HgK9gWFdjZ8XVj
7XPr0/lFWzmTJzoJOx+24GhuK+ik1Zdxd9HMAF0MDqr255h6iKMWqgg3mZYoTRGEkGP6mTf5ipdH
owPGPVBPlZLXm3Sf+ANosWyF6ZO5BpkweNTx8j3Qi+AnvcYQewam7fKqeEZ1//wiyvZJyFUFtsJC
lkK5KtuVCjKLmetrMqqr80I+sAdSavdzoMEYzOaYGF7Y3I+m5HHDf6dwQy826QNzoN7EXTHp0KOl
L+TQjW6hGw7rMdmdbJHQdEf65zfPiUDBUdcxwtSeL5zNdgQlnLz9TrUtS2XY7OtrZyPoQCiPUpUQ
ehRtP3R1qg5ej4av5oKZe7uXWB03qo9r9y5CUEWZ58KMknnw5i48ZJ259WnimIG+8a3ZHXtrx1L1
+bzZrTpU/V2k4PCQP4r6MoNWlq1dpRiYM4xAopVMhODyDDBiGrUBrXJi/VRqHCJbkZEcymQIXi7K
+1RraqhBkm+MXKqtJGJfeyPAyt7XSfBxmHm3qh5gBZ750KFfiThkDz4RVDSMneHyurkMolxmbqKz
CyylREcWzJqGTlmFbhvcBZpsQnfVdRt4TOM1j3eIJnidLPPHwh/hEPQIJddxdpX2ss9Uj4SSWvn6
Ar5LEmnPsjKO65ChrjUc2XF85GTpoBPhHXkuuHwxISTL8UlUExnQ0F45WpEOCH6WgCxlGI4T8Y9W
Ye0LI5XEiuu3xUI58eAGdqZGDLLIAwdiLbfBhv3QneISZUMv2P45BB0uwoU44dCGNgOgBRC7QCZ5
GY3HON3nw+N5v7D2ejiRIZzaujb/kWE+DBtjGx1tt9nSo+qBpFQKHL96fBcKCce3iMyyj1Ss32zf
WP5rksm04aflg2ddCBCO79CXYYgJ68EzWOIOgb2vLeWhLvJd2KTbWh/cWQFSZp3uC005aIO/L/3A
a9B8q4RavJlbcGr16t62NU3iWGSaC8dcATCjlk04gG1xU9a7qbn7j/soBDLAw7ZaOF8EMje9R0Fy
EG710vnVadk9y1phV73WYp0FfzJURlsxfujy+bMfvwzpt+IvUAVOrF9EIEHroxFOEzQi4a6Yb31d
0ga77jgYzzPgSQvYgtPQrwqCWQEMNr4/R06V3afKtUkeTNkJW9/5dzHCxjQg64SH5xujfyLx51ST
NUtwL/DR5t8FCHtRILH5K1z+hSjQ7fqLeq//H2nX1Ry5zWx/EasYwPTKODPSKGsl+YUlbWDOmb/+
Hsx6LS6G3+B6/eCyy1PFVgONRqPDOc5kT27thX/SBQ2H8UvcOeK1gGEMRcWyFeSZhH6/PFy25O0j
/Pl9Jv5qxlkVM51+f77Lgmeh03AtNrZGIqsRJM6xvGwDZ1DXCIiAP51A2BQ/m+q+ldFFvngdyl9/
oJSOBgmaLSPKWd0rDtvR7HFe9Kh22vJ5Vlx5iK2lusqSP4n0VqJYe0MOImlniCLGnUy+Lbw4fAMD
DOdyJYCxt04rSZ53EBB/EW51T7pSb8THBYyS7et4YhQojrkjYPK44T0Mt3rW1qJZlyCXAQo3NURn
16Ore7VPJwuuabf/vKt4VYPtUOZTUTZ9Ky1BPuQNpKH8ZQ9PYCTfU+CHye2dZFfZwIx+uWwlXIlM
fKFMQdBpIyTSPtjUDQ+lPb6Fz+G14usH2jEvc+cn6CfPvMdKSepdVg/gJOiUoKK7KfuGrzjxQXAn
dLT7lKoGA+s8LMbNA6drKGCAJPq8fWdAC001R/CG5Qgkc7Ow9OYjSr+mEie7u3lBreQwgYAiVyDI
VhAIFIsXqLPdyPdSXjiX94snhLlBMGQTVglVxkxBAiipPn30JFrEqS2dUBHO9sgQgRSkE/RDsmhP
bZgvZjk0IzK8g1N8k6wE7I6mrfiALvcx0I05/97i6LZ5ba1k0t9XdoGEc1mBUWh0UuQS1UM5/MkG
rb7PhIK9hKakVsb3SYam62wnmaGtFrzHwQYIJJzVSgxjB8lYBFWdQww9w9J1a9fPyPh9GT3JVtzS
i0DG2fLaQblCGbsgoTBqZPxbaPR2wkgobOIgp/BO0NFu7sBMywsDtjcMDcoGJkzxgGXuTWC5LKGm
dFRTiuiSOa2GnIyVou0b0zagYPPMO2l/+QBs9ZxjeT+FMg4r1ofUXGielk6bzou17OY3dPA7pa/b
6T7aRQdl//YTMUy2ZCCXiNblv4CnNeO+kJeqAkKgdRQuVgV+7aEOnf8mgjkJmZ6K4pjBQ+bL+4As
ZMjLzdAL8/x46zIBVAnK0yJzoZZNUakJTQcR3zgoQOH5CUvHm0Tffr3COv6WwxISpIUSLB1NEf8k
EcYsVukZiBPxePXm1s6eef3524/LlUTGJhtVrNBVj5wdxcipbnN7sKJ3CnaWOiEXNH7zalkJY2yx
KtIolk/qdZ0VZJk1gdERs+NcaET6V1/Yr9M6r1yjmAqdkcXYrxGgsrJdOIBc2em+DJJd3jvrf7iS
zz1jjG9SKr2LqFI/QWwycCQfU1t/1izaDg3QArS0J07Do3/eDvJWi8m457AKur5asHOtaxzSQ7Dv
8XbuLP2hdrJ3IMi7MnpHd/NOuTMmS+W4lc17dSWccdpxJxg9WHUQJBjg+R3qhzlHsxNgSv7kYH+u
LeOmkecTwjCBmKQDPsi7EvLSRVvOSVfBYYuYHyEWG/U3UZAueoV7O5zdaq+A07T7AHs2cCAGq7qh
uOTtB5cuZiugWwtl4v+0IMWkJxDamZbmU2zyyNPdssdzsAMsKa/tYGuv1uIY55UvopilVEeg8e+1
qbmJ1cXL0plTddx0Xis5bOhfBEsELkfIoTcN7fE1H2J7sJXDCdzLVp4u28aWM1mLYzxXZeb5FEcQ
J+VvKXLAaDEvxmel/5P7ay2HcVqpLmB6JaZqxce0BiEJZ904Jng2u2SGkqDQMGvC7SvkTpfyUsub
rmKtAuOikjBQFzOGCP1RtAVgMrfH7BuKkPeCLd3rKm3BthtfB3gsihzO5W3avGHodI+OLA6e72xo
HARVXBpZjbLnoduXh/pI9tlV6+R7zYsOTcIRt7maK2mMquGCXlwtqvBYCiXPnHoP6BccEduGvpLB
eF5RjBR5LKBR45i3oCWmJzj35X2BWqjT2bHH61LiSmTcLfItco7Ol59HK9/VFLPR0e9phFz4yxuv
crj5yl3vGeN30z7pK2GCvOB7eCO6xndpB1A2G0EciKwwoRh6PD4ZrpkwTjEyVTMGCCueg9fTdeFN
O/qQzx4Siz7juY+OTeex2kLGJwpGJoYpXdDRNu7Tm+oOgBi2YNdoArKQB7RTJ3b408g8JVlo0bY0
SWpQ62y+VteUea/EFESfYaz1ZDYu5+hxDgPboyXPPXjJ0NOCjLNpWvlDS5+l4OymvGQHQClZKZit
OTI3L7fPlWXhBDAHjRnJGjKjPSAyreoxcgYreIx2InZS4dSyeAoybwtFyGJpFrGeYvt1kT60aLA4
6vAk0N9XkSRZSNYEI9Qpf0RPizP60hXIuO/EWwUw+pgLm3clD8CPHi42eF0dPrYhzRizuYlMKIW+
RScQ9rnid/ODqPwQWu452AqU17IYx9KbahUaPWSVmBIsRzAvNJM3xghE4sKNCYJnZXCr9rvZi7te
65zLq8tbXMbN1AXehWTG4grmc7Psk4ljjLzvMz5FqvRKq4MSl4FQepoMAoRS5KjAcSQsJJEhzkki
NPSIda998aXKa1tTv6px8h8NkYUlwhWa9nkHQfN9ArpOikITOc2V8lfvVDf/H49Mb7ELZsiyZMwN
rtKe3nKzfMiDL6KaWDo3uOLYuskEV+ADNcVyghCxf5iVl1p7Fgc7GG/V4e2yqW3HQBq6bw0RA87A
nPj9IC+R0rZSjBuMotCgigpqCiuDN6TXDJ3NMG7pNCQum0feG3vbRD4lMzpGcV1icAySp0BAQvWt
zRNbzJ9ag3eat3fsUxDrDVtREYCpiMOcmH4+5Y+jOB0xP/7wH5eSHruVT9SMVlZDHXIyGCLgy567
nQAIgdBN7dbJbgxvvjJuyE3j5ZwMGk9B+vtKcI+GyipJsZLoBrWC/hiVoTXLzxz1tr3G5zIyPlGp
TCWZNbpfmT1c9yCOaHbTIT7Sgl1/XXqCg5f1ZZmbIjFzjz5a2lHJdoarcpAsy4JjkJAfsfFMZPfy
9zeP2er7jCOcY7RSEfoAmNOXMSVoD3S65XVY/iqnb5cl0cDpzGusJDGB1ViZZBFpNjfZD/vstkHW
RXKje96rgrNgbCClZVNfG9RvaNKt2t4ESsfZkc20jv6pCBs7GXMwZyK1tZ+v2dgl6C3yO1exgytx
V+/E++TI8xSb9r2SyXgK5HMwq9Zj8WLFr/uduthl9wdJ/bVajI8YukxaEnp2iXKPC8VbZkws/gGJ
JwbBVorQ7VsdVHVIJWGaIUUZwNIu5X6u/ohilWPVm1WXtRi6nisxiwIqRszwUZ8OEiC0goHT8GNB
nhSksQfloNB2sNRWVLs48uZ9OXZuME4iSMko5ypEt+6A50ruS77skR1v8IZzcA0mQirTQpNAkYUI
yZiuZaO4r+Qe+bbUCQa83cuSG+9uBoSrnWM8xaLXBoakoFfvvv6CV6bgJn+UNtUNXMU6MOjEs/kR
IyNlt1SIPCewlWrf69SKwFCl+NmN6Ew+uYpvTafcXXZOm15jJZM5X3kvy2mUQ2aXeZNxr/7BwIq6
1ok5XAsQi8KuxPd7kOT25DGdeUMXmxqY+mlOxaSsCr9bvByTcZomRLQTkKV0b9BfL6/Qpr2tvs+Y
dVwPRSCo0EAS073QLJ6RjHujjPbjQLy8J/ZlcVtQxphR+dSHsW+CuY5IVE8R+k0eo9MWCexOtsog
tST9RibXbeL1KW8VN/3sSipj5FkdtHOlQWpj3haNG8lvbeVwNKO2dHYRrmQwFyFgPTTwQUJGcJSA
+V4iP5Re0wRv6gU2D7znhEJxQRr7OgCgcodaLfZNPCzXQYnHQfydOOV+3i8uRcwy3MyXX3iAVpx1
ZJ8IujHrikDtXSv8Yf7IIz8oXy6v42bw/LmM7AOhzuPKTGlaKAmOpXYtJV5tfCQ8ujDOsWKHTaJy
nrJEwGZ1wnI7quq1VvecbnzeWtE/YXVXlXmuKgWhJ6vGtFyTfcmyySV1yAmRt+OW1YIxHqIto0hU
Tj7OC28GZGBaG3j8LnHiPa1HNXZ15JnBBn8SrvuVTMZrZEKfVhPNWPTgN8DgOXgcWju9Qa+KK6Co
nsZW9DDugTXjtJ3FK6vzFpZxIVG9xCpGntA3L5VHTIVZSaZc19yJAJ4Yxmdg0DrLhxA6Lkj3Zt/1
cTdlD5dtfTvNu1pHxmeYUkLkWIYq42G4DjMMCk6WeNc7cWChUO8GpfMHULP00aEpEsColbNhwVro
B0x5Ib7o2+QN1Aofcjk9crTa8oRrGYzli7UwA9UGIYV6S6EKpauwtoArMXunuOKDR6hFN4J1hWtx
zAEwcwGoOSaeBoUk3AMx+hDEk63lz0IKeMSlcHJwEXOusS3bWItk7D8WjSJtO2gYaoM1jZFFgG7a
K7vLC7nZyrEWw1q63ipiS5tWBq8/UKzWHrQpynV8oK3EaAmbbMlOduLuefZkp3zkHvMtL7mWzxwB
eUpiWa8gv3VRLb0rPEpI2X+lzQmmY7igD3cua7wVZK8FMuehioZakGlXVZTMbhKVyE72TxNoHNMF
qVgRcJsibKjJOVXnrTtnJZZFCpiMJYrIAD2z7qBFh2H41vcH0+Ch03AMlR1jwhy8bla08BdKT+Zw
6CLwIuVWDiA89Skg75eXkmOiGhP6zsIvE82br0q504vQ0nkGwtkujQl/Q8xILTp9joU1qihLBS67
YzK8yflDGj9jgFP+k+BgvVGMZxGGEjD6tLKdpqD1rHoLQ3VWH+wNYKn/yfIRwD4bIsZdT0dzfXt3
rSlFQoEHbR15SyJZi+h3Aa/UvG0Rn1KYTWr6JTSCAFKi2fRKdAekHY54r7pSnLmVpuzmznj6b4ox
e9YXYx7GJlWs94nwoFVPPXegcvs86SraIw2QLrE5cj0s63qgJaHO2EsAj5DrpxCt1aLIuT+p/zv3
/P/IYYNgVemzeKJhfQvygSAzd1EdXKdj6vR6bkvVx+WV40ljEsozCcU+p8GvkqVXSHm9hXUDkqzY
CxXFASIwxxfyxDG2IauA25BoXFdF027IRFvr4g+5L1xNRadF1XIqa5slYNj6r01jQ2J1mZcqOoXE
md2C8NUqnGmXfAyiPdnpU2ij28IPeRfpZiS5lsqc6DIZpEnUoKXs69c9eHvNl8QzkGQu7eJDB/tx
gWSicZU/8imXtz3kp8JM3FA0+tBkJqxnIg+i7Jndc1NyDJT+9ZcMlIkTIvCnolcT2pXjh7jc6RXH
yW8GkOvlYyKECsjd8bBAQOPMB+GWImuHR8kvr1tE3/xiL2/JmICgJ7GuZ/RNk852bj5O87Frvcun
jCeCDQGmMuwnumQFQCaiO23wkmB3WcT2tfVr4wHP8vvLTKmSee5nbHyK8USt0mwzqO+VstjPZe3M
omQB3M2rlejlstjLXhEoVL+L7WXj7/oaWCz8ODnIkfFVB45TQ1T/sqTNN+GnWegi4ztio/67YcWo
0A+pevkJLzzTral0OrAvgibTTiY7MDk+i2OPIND4XcdI6wqh7uH5gyMqRU5f2jkaHsAwNiPH1/iZ
zZ1e2MyErHVlPEi9aEmRjTCYZC9507fIa5EMCZ/LZ1R/bThrWyntWbJ5/G2Xj/YZ6KnYy71a0kTW
NL6Yam9JvCG1ywdBF1nfEWMISi6g16Robl+FjqgP7hjWnPPG04PxICnwykSF5lvMSPfCHMmqInEv
m+OGCAD5gldAV8F/dDZpledVHhgdQg5jeV0Mh7ScEseW1f0mgHFLgwQKxIJ6crS9PFL66PAwWK2n
Wc0XESS3vBz9xs78Jo5xUaagJpWkQFxfl25l9u6YKP4YVF8uLxtHDNte2ZYqAeYydVP112i4S9Vv
hsTZGZmeR+aCWqvCFsmlugZaO3WFFBNFAhXx8NK6oyu6AB9HGw+oAI/yY/itQZ28sKPv+e14xUvn
cKyDML4qAzd7LEmwjjK8HxDHk4HXOb3heH9TknFKE7ha5ZZ2haiGH457JFi6Q6xy3pA8IyRUz9WL
ocurwtAzSClna7ZjTFzUtumKj2gspjNBpmNyrrGtathvelEDWknMgPssJqdsbF/fZsnoNkXmxRUo
sgAsjUhu1/UgKQlmqyojYIIUTluPblVLD7IpO2be25WxeIM5cDwK9RiXbIpux+rPKhoNnNMEC9EI
H+DHHdWbVHwp9b8qXrM4Pda/CVJEFWxJGqDVAPQJ5/K7oHpWjSoxMAVCYvPe7AWv0Kq7XFKcLqyd
cazcMtNa6/KhPG8rgVAZ5SvMm1NqIxbvj8TyaC4BhE63yRMlq9fs2g4c3V385WH0lnuUIdEkFrgN
b/jx7KCcJBuAxpKAJXXWum5KfaTHp974xpXL+5z7bDuLiyCAGGAGk0XU6M7AquQ0Vn5Wy+rMX6KX
tLsWin1h3sSJ34E9V+U1KWwptJbHGEoHrrWspH5U0fdZdQhFjiGeHxBGIeZuC0ehG2v6hCpd2Ufn
rls4wCi566weQ7EN+FoUuzrE/x5SgRHLXEe6uCQicJFQm9GI1SzDrjVUTg/5eWMpI4O5gybguiwj
rabS7ibZjhDzDDv6XpKdeccb/jiPsX6XxqJQd6OM1BX1NPKxd83Xyov/6q7IXrvOLCR/3hIMDxX+
qPPOGo2I2QO+MhCViZgjQxi7voFYTGH5iwMWmisavVY3nc+70zm2yNJ1gl9wnIMYgesY3k7tdRm/
XfYbZ06RWUHGV02TnCVziu+ToLsVx+BpNnI7ThVfkwEYTArObUSPztnKmcqJEYviTzIrVwzt35dR
3DVOLXtIqwIY7qXWY+eyXmdBCtWLIngCEFA0CAuDrmnF2CgpzvCkfyvaa1Xao2/hP4lgja+ockAS
Qo6TRO9y8KUu3+L25bKIbU/xqQZraaU2CDVQ8GmmXe9xnujlDZScg/YW40yB86+2EEliQu5fdwBh
/bB2QN4G58s5+7qGVlwEPUihUrBd482s7ojCmVXeuibXIhh3FElppgJBHoWsOrgy0J/TiuoxX4iH
aV+/wqi0OGXvnPWkQRtrf4DDllElBDQlLiv8vooBUsWIDTAY/CyGK04CtpD5bbLNe3o3TlwQAvq5
S+Lo6V6JK2QA77a0Oww0u5Snh7bKZomdfZE96ptChzfSteUu1voxoVdZBrEmT1S/CLwGBcgik5l3
e/GUYq5Ho44nUEQg2T15gV8fssfJSu3lfgHNeu4ZAATgZQB5m8Zcl6kwm52uUB/l5zcSuquC/fxG
R5UzF20avK7384D5ZPqfNsLYpdaoWiZQcbSZC5ji6D660l21sntHxCxG//JnZ+1TIHNnjsKC6KnH
gsZNarVCaC36a1/9yc2sAooXzZ0A1NdYUmbMXYlpROvGk+RoBzpovgCBr7DAuYm6mQAmMI4L3ryd
1xKZhdRD8K0uMxxkPdvRHaChdwL6csPUNV3poHmks2gbAB86ansHV6oyCyrmcxUkEwQT3UbvrOHr
3nQVXlcfeWbPXv9U3P/JNb1Sla3UxeiHr/UQEitAs6lTYrXcU7B1da5FMFdnMuJFmp+UAl9aBUAY
Bw8nP3Dm2+JjsI2voS1aWmeBV4TjM+mHz5wYuNN0Be14+IcRHPd5mEr0mTpS9q/W73biY+/8TOTy
bGbr2lZXsqgrWDnMVgEfbEiT/cpyE7aFNaWHbOJVtzaD1LUU5hYYctC2yhGkANnfFt3WXkC1l1m6
X2JamUd0x1OJuQOW3OyTgcCdFPMNOJUF8VDxBgE3TWO1aozXV7q6jeoERzvUxjtx0N1CDJ26THcI
UPYca9j0/grAcE1g4QIDmTlbyhQqBRjjcWvfTp7qFQ46vHwF3n8+wcDxvDH93JnxfYpjMQIjIowT
7jFUIrtDE79leWGH2vXQXc/oM2iNm7HROPa+uV8riYy5y+DNwVA5FAyG27ElVtTklp6/c5Zx81Ct
pDCGnoyUQTCFXm1kT+jtT32U3FuMbWZuw+2L2owKVsIYe9fDWlsC2rw7Ntf55LbpX5e12YzkVt9n
TFxQpqEIKbQHZj0saWitDvw28nspXoWFHbeczjLeBjHWHg6gXlxSaGOYL+htxViJqPMuS46VK0yM
g/ROUsQjZPQZwGBku7ulU5lpZmdWvTd2scfrf9r2Sas1ZIKcUCbA+SeQOKG+5A97sUYTeehns0vh
lVJv4qFAcyUy13OHt6ViUKtYbsvM+jkEClDD+TQEOu94rp1nJIzjICgHDgBkRdJjIU5ldLtqlq90
zMPpIICXh9RVcx5J9tbjFqn9X76KzVRnC15OLY2G8+xFN97E8osR9faMick55VEvcdRjM9YjetYG
RYB6YTQ5QVu66H885ml7Wxf60RQyPwoz+/Kx4+0gm6JOoywq1BD6DV77jnyfLyYuaFcG1/DKWwHt
PC5H4OZFs1pQxpEUUm0WGe3S+8zuBKMl2MI7Oc3uY+5cREBe8YYOeRvJOJg+kGucSCgaB3cqRjS7
yB7Kr4vgmuGfJA7WNsN4lyiXwiCi+zgXvtjdxqY/FA+Xl5HjwAjjXLpu7jI1hIg8zP0gz65K4EcL
CQ99/7ynnT5kwNsKaGqcgTPUSjmYZaLSCka2n13Jiu+b3SkJfMXLw22bxacgxpNoYt33fQ1Bizy+
yAVxggCT3WVAnFD/cXntznH9GKUYN5IVaM0nA2I3sKG/GSGw/UjigIrO1qYQr8/WraXCGkTVU5J2
H+v/urz6m3ikL34PUIeyIT2YUpD0AZdBOe7p5N9/0lBl6/HJYqqBTLete9UOvb+8YMDGF/zhnt/X
uG2JvzbuDNPSbLW+DmWIIrWXi3bUXBHT46izHXx8ymB8hkFCXYxVyKA+IxBcvbToFIKKp67Tyb5s
Ja45WrzbhieV8RhFj1l5LYGZiFJvVXgU9cozR7HtxTMkSlRMJ3np76u3ih5Js0K60yviZ3v77AJQ
dUes4Yfg03dte8XF39g+aZ8y6e8rmZEoy2Fh4DEhHsTaTncZBQraDXZ0QxPQgTU+ZeCw5FJU8FRl
gpNshpshMsRGjdO+06R+/F2Z3MnGLI5n3ESHwA093hTx9o36qSvjVZpxqKVgwKumr37o89dZ8Bdp
p5B932M8R+OY6ba9fApj3IraZ0AnQh0SiKs3S7mral4vAGcJWVJfrYrrOSohQL3NbyjlenjIXWot
ioqdo4mQ5jjxSnM8ocxbptGr3DBHmOhs3Bnkbmi/5BLvJbMdKv+zcizRoNm0RBroNomHGU/p+D7w
FvtNQRf2o8lNS/+PkOdTGuNNUPmMk2KEtOza8Ee/9LVr9AtZKtoAe3AY/bcjrjNexBDIXBFaMVNv
MTtlZ554TJzc7t/oWZPeG7QeLrxYh7dn9PfVEe8SsVZIgugAs/MdeR+bYxY+XtaLJ4LxInkXFbNB
vYiq4q1WvgpAwdMM3huKc6TYWfJJKxqz1iEFlZ4vCti5gVN76HbkcbF/Qr7wfP52lPhpG4zDqGdT
CXMFu1ULd2PwI+9aS5KJnaATpu55aQKOd9IZh1FWfd1NdNAt1NTXRZFeqza5nnrRm+TFlklvm1nA
8VF0W85zIf/ox86a18JARlgHmmIm1W0Adr3oAGYM3s2acGIQniTGbxiLUs2kpcrNR7O5yqL7UfTV
fw04RmMpImkSgF9oMztzlo1ICjPVRKFnLL+p4F2OU4mjx+YmgZYbjO2ioaCO9vtZKtsuEQQQPTiL
tICB7i2PEivKf9SKOxRerPIoQTbPlQbYXdCAS0RiLX5QO5OMKXowhOlOTZ7zVrIE3tacyKLPrGAl
hLHyspKALtSjbKainSfcRfb8YwbA9bQbFav3RC8EZpQWWtHNz+S65l72HZuneiWeWVJJiRpwgEJ8
oX6d8sRSO05ZkCOAtfKoTQU9L7GIPbq9lIch5tXINouqYN/8tU1sEXqKGjIPE0VUqOzRDvzcVV4l
FFYjQCXLtSM9DEiBgIEktHmDKduvF1R6iATqT/yLce5aKE01XhAQ7YJ4YYcYYHDL13JfojtCy/eX
t2pbUeDt6UjVmqJ5qpOsr5JYbqqMzg8NqNSdZrSc9D72E93qXOI1fugsdxQRmtc6t+k+VnKZa7Mv
BYRT9Lnezsp1qrd+ktXuAvgDEiqcK3rzyK1EMQs6deB3ihTclmAFdbP5K8gmrZFwTUbecr0rMVTj
1Uo2rZZqMp0cIX5xRzGL59GnrAnG1WyFGOvwODu3eQhW8s4C7lzA3QK14i8TYsXMqb93u86dndkj
HppabPPbZYmbd+dKIONVen2KO5kCv6jV04Ri0rgbCiQegfYbvl2WtB3CrUQxHkTJFrB406wV8alu
sTt8GI5yVNHOkN/WvOIqxxZP7nS1c0puYLBowkqaElpNql1g+IEog07h+bJanAVkB7PUTgYlKM0b
BaPsZKNX6U+CZmnjK5c/mKcRtdWVRsHQqGpDk3CzgNxbuUevi51XtyOGwS6rtF1H/dypU5fuSlIn
jrkgZnCUzeuCWs/4LLjSTV5aC9ADKttEAZkncbMsspLIeA4hzBtJpihmXYgidX0IwQnVho7pT37l
8+JFziGTGd8RtODQkujUnpIFB1XKrgAby+kR+h8O/x8XLDOOQ16UXFQCyJi+UsbVZRdRnC/RQ+uO
X79c3i+eCdLfV9sV9cAbJfRgCdpeEo5LdRC0t9TEf/NyVByvKzPewsgCiTQmPcKLGwLEvfBL/f6y
MtQLnIU5K0tgvERLStIatEAWoZe18NJj4+oHece7kbcPk0kktP+jvZiNBaSyqH5iohkgFRjFaIcs
oiJ6KaqLl/XZXrJPQcypzUt1aSQKqWRm6G4Cp5qs50CT5tVLt2xaQ8sbdJEAJ82OOAZFHlQYxEMj
gr6byG0X7f+9GmjuxmpJChLL7DReXTXRrM8Zdr79qk6pVSeFNffBHyzWWgrjBkjUpKESQUqlAvzx
pcoPHa9Je+uwrEUwhz8awJNR1RCxKI2lR6bVpId4/lp0XgrGyMuLdj7DiJeOhgXTFUlCyZwdSM6n
8e8O5uqrfNC9+q/Qlb+JX+VX1RZ3gQ0+lYfLEresbS2QWcCsiIsoVpB0rYTMmmffNB5VhVOH3awv
rIUwS2jQCjZ4Xn9mdoc9hbafT46Nl3TnacM40YksEZkKaCPVx5w8ltOVmD5dXrDzgU9mixjnmZbz
mBCaxqJsfa+qNTmymx7Qrgds45sJ3Q2A0I+s5Hty4FVP5M0zq0qYuDTQkyiypA5dr8hqTCujqjV8
1XwFk2K13XykN6rX+sZ+sK3RtOInxQZwiYcc4f8T25l6INbjgqz7159x2u7V9YH/X8QLjXETDLzG
wHYWbHFPycEbO/R4d+/mlq6EMRmGSDVadaI6y9UXfXE6FUkGjqvaDDTXClGFVwqZuTKOmYHsJ0XO
o2znxj5GtvD08uFCQnKlMdmMZYmmOKQjrx2Yd4JD4US3yrF4byzZGq9mzvk+n6Sk5rpaP+aAkxJQ
H/GIzRIA8nEgtgTUstxW0GFHAEWIEEPD+y7mjUXzdo058X2aKmpAV1QTnxQMUs6FJUW8vCFPCHPa
iwZWWFLwGfGAuWG7PtIeo9SudlKIZkXz3vDEXTPsLp9/nlDm+EuCrvQpza0htWH1YATJEs0ywz8K
cNf7xkROulwpRdud3EzyJNsEZQDtW75X3OwvXmjDtUgmhBoAbaekFPmrdaM74lIk88Y1UXGjoOK8
dxZnAdl3ViTO2VLReU25cPPJn5Dc4EFGbvvoT6Nn31hC1WSSCnC7E0OTcq0d6askdYWbFKgKGGrr
XMk2PHmHC3zc8S6hzdfQautkxp1MRqG2Ey09LK8oldr5/XCVoh8IzwdXg0lGnFEJrraMQ4kryQS3
3knb0S0yu9rTBvLY1+hpyPCGKJ30dCkk93wQgv+hLW4jAkAthHvsgVhaccqpg25eyaHyiltQg9jL
YcpQa4m9zP7XkIgnh/YpjzkYirAYsxLgAJL8MIlHkQdatBnv0ZGGv/VhDkM6YyTRpA8xef5Lkt2o
cJvyoMRHoXcve5Lt2/wfQWz+clQjvaxVqkhmeDVpnXGKvMsits/apwjm8pTTOVZqWo4lYWPFKN0X
iaPLj5eFcBaMxc/XE6XP+wwPFk3ciemHBlSbEj0PvfLezzz89e0A+XN3DMbWpcTAQBXdHaGzZTyW
HfELJSfV7dHY96804Cm4z///4R8/l5G5Q5uqUECgSF+x9xQPrPab3XKgw3e0eM97mG12w2srFemm
rqKRxNQMXaPtdlVvU8ys+SY+TAl4aXQfCP7+fE0nQrIjt7GQZ4/MdaoJYzRrtAnuFy3U9IGUOqUE
pCCQBCC1Pg8emyeS8R065tDHWYSqff1lzm+nlPfy4AlgnEVM5FwfaKZD9svd4MSxLSFGMPbmhKYS
wY9fY27ASv3DeXT8aSyM/1C0WjZG2iCQ7GOgmZgupVRMDry4eDNhtDITFjuoH/MxBUIcApHHzqGZ
j+6lfa33/x8+Jo5KLGpmH2bdkv5cxW5f3NIEM/HIFQ9hl7NZLHLmMqpCkNJ5oaq4H6W7QOaEbpuj
z+slY5wHkGiB1kP1MOGiALjkE8CKAGvSVt3yen6jiaPsQEH141ve240engtWYVLdV4d6GeOxmGix
Xk4OVf4Erl5T3uc8KRx/bzKuA/S/JO1bKBgBzq+Zd7X6bSo5mUqOuzcZNxHWRBBLanfg/vOU9F2Q
VUtU6104YqIFmRLr8u3CWzjGRdAmOiGnV1iB16Zx1WShVWkel7ibZ3uMo8iAQBrW1OkO3X0TPCoJ
xxPxdobxCkXXyEYbYWd67Uqb7qPsUcxfL68U524EQ9zvNtZIWVob9G5Mf8x2ched5vrRaE+s+npx
tZ3Ard9d1oqwHYiCNOflSK8MPXhPuhsjeFdiTj/U5f0nLBJQb+Zt2VOlpPQtAtXLvPROnQg7YTTd
y+vHU4bxDuEUq/JQQJIm7iXtXpL8qebMP3DudiIybqBR8j7NKTVbtA+RuoHXBoaiYHVWZtHeJOEY
7Ro/eOC9uXiLSFVfeR90t5atRkM0YQbM54z2PzE/5CaaHKZG+HJ5GTkXE2Fxf7py0rKOFrgo9agY
2mg8tMC52O6LAwlsnmqc4IyIjIOQkmwO0UEEB/E6YkXRK/cReJNdXxO8tXhX1PZrR5NoBEbQcXv6
fbWSaVE0dVpCmh5ZnVNBXOiSN2QBvqA+j6EwblRGre7s4lgJZCwmb4OFJAL8X+tmT6KbYRA5+dE7
NDeVAZWblwvY9IO6LAHKS9NU+dQpsNJPzYdRrAK8XQVyLQR308B5rG4estX3GT8rFOE851Sdrj6K
iZ+Ud1PC8Rg8FRhXm6LpX28oEkLXHJvgqsg4Y8ab0dCnCmwCoxbzsA0CHCaz2cfVSzgSa6p8pX5K
ipvS/BilmXMFbq+ZqsmA2xCVMwh9VculZqLEHrN5045vWi9ZavCNc2ppUuLMzjD0+0sIdSGrja8z
oW2aEEJUa3TLh9jFvAZxlMjGwXKrY8TDNOIpxRzbRFb6QdSxim31TWwDu51+iCMnVNl2RSjWiaIK
Kkd00vyuVNwqcbLQKdEx96s9OjF2vWAJzwUKq4680x4ur+Gm4a2kMUtYFEU+ljMMb8EIcXNVEF4s
tO19VhKYReuSXm1qmhSkfNzTU3ygbFC9o/xAlRikgzzC0m3fupLHnNalqs1gprk68TDs4/vc/koR
m38K+zPXuhLGnFs1Nk1ToePDQwhm2xzPbNMNOrt9/ZmjDuyJc5C3A6ZPiezMaN5GABOl6tFSjvz8
f6RdyXLcOrL9IkaQ4IgtyWINUmkeLG0Y15LNeZ759e9At5+LhuhCt7zo2wtHVCqBRGYyh3MwI+mi
dAzQ7W0MA4k3zffs+byJsAv69MoWErmCzGzmYScxuLK+ju8aA6vYUewUCnWktNhJY+GcF7fqqhbi
2KNfPGo5jJQkZp2a1iheLXz0BmOFXRff660A+xRT/D7P8kNqlqI8Z/V1LwRzuRQIYORAZSVQIF57
/T3wXjfRpfWgYYK9tisvf0ydXLinuBoqF0LZ+1xoW/nVSLP043WUl9Qe98EhcTS7iwAfkHjgit2e
P12Rkpx3qZVY70M22asArNeYbTm5jkT9m3WfggapoQHvHqhWv+tk+nJPetZuqNU7xXiN5vvzOqz3
h+hJAHdoeOGZOc7ww+B48DAZd6PuWMIWFLbvtRuWjnYXIrZW5jY+v4KTTO7gYl0lHZDSYZYSELBB
ljJO13P5bKmm3Yf3pBKNYK9f1Eke55jRJ7KakpVkrCm1ifIMRumuJYIovf60T0LYvy+sr7AyVWlY
lA7L28i0Y6l0U0DFdLfGJPiW/IPfOoni3TKo4kPKSu60x1uaDXTu45+9Utk9rXbGmFwztM2yja9I
1F1FVbIFSkljA3XCNqro218aEOe2s4AGWcM4/CJSHqokrJ3W0FA2R3nDz67MyXSo3LrpPG0xCv1M
g9GtsuQo4Q/yVdmu8kTwKv8QtNDywNIi0jQehkKqRsmwGPI528VIdtggA4oII0wsUa0V7R6tm9ZJ
GOdhx5nWQW5C2By/DgRjdvNrqwnilEgG5wMCjNbp4A7HB1VuEVvByKzdhJbvNik4cgW3uW7FJ304
d9CSqKgVdnisp8oQNVM39BKHXJN957LQz5gTip0uUHHdzZ3Ech5Bj9pc7SjiYuJf9dmtqr+c10t0
hJwHUEu1B1UBXLWq3KHA7tY98BoaS3B6Ii04FxCpna9Rdni1ib7msc+EvOgiCdzLN2tl7jS2rdi6
1m27V+xg439EVWXjiMFqRKfGPW3sLU4YT4c+BtaZtD3b2RUN+a5uKRj0183z627xWEQgzIBGJbXT
B+mebbwx9Cv2Xziux9np/7GwCfQxXSJkOhVoaHL5WFsaaTIEsItIvdCMjR54Wiz44mWm9TnYnRTk
PETbA8HOZ9ufiXJox5sGQHa65fadyPhEqnBeIsqivulzyDHrBxMOVnoORHOjH53rc7pw3qGkmBBV
GB5O75UP5aW/ZVPZ/l7DV4gCEiWgiH4AOLJvERwmvrKEY5iCB2CyU1hE2amUdL9mOHeSuY3yezyH
v3vDJucpahLrXRRAAMmvku660QTfpCIFOB+hSlqVGGzTMi33HTCm0r80N85D5EkGtBjGyFFkF9V8
rVWXRYOwNO7OO1ShKXC+gQ7jDHgVyBnYvAEG9E3MoLUXwxVDL6eOf98VtoJkH+XMK2MXAcKOCk7y
D2nQr5fFN9CnAXOtAVsYzy+7J0biFbrmHabOmdgCO6UdNj3Pay24PH4IWJLz2YxCuIsx3Abt9aB8
P//7QpU4Z9Fk+tD6H+nEtXE7/YMtWWCg6a+s2zwBCFxMS7tekT75X76hHiSykckN7HF8Yx/d8XUD
7rV8Jx17oM9nNzKAs5vnXjjeJPBWFudJLFVH1YaZT+0ZW+0p2zE/Uj9TYNqGd/1d4jWtLSoVi26P
8x1kzmVzYswxbWRtm7HbRVW7OX+B7HWdcZA8yaoFhKMyZpAMOXlPwD+iH5TGrZsrWj01tejTTRBZ
eKrVsM6p5s8QpnUAtDVMFBPqV3nuLjuz3kuBfwDtD6ghfLAa5Vd1UB6x4nWFZtox1LtLbDweFWI6
5/UXHTHnfSqZTANl+pPwW918J+Tx/O+vpacgZVCA1Ir/6DyomDaowdwxaw108Jal31Ryq0VXsbzp
zIfzktYMdCGJrw1hh5ZYEnvqXRnaUf6PXDzkuhCmYe28llK4/CPulLYvmBT9nkF4sIne4pg55cYH
ubv647+YLmEehLfQpUTOw0Sq3/UhO8EBwyW6l7rJo7Zv3PKq8NKtiNludTRtKY1LSrp6GuqeDeJp
23YPvO/RY5OaZIPX7k7v7QUKX0+dO2+0XZ5sRL0MgbGo7PAXuULck8yfWNI/ZL5t6q8+fZTyb2Hz
pn1pf3ipJ+daYsmyWoMROfWYfErqy67oUNTY5xN6A+beEnF9r2bNS3lcllL1qOMr7DuAKna5N1kB
81ZDv3fcNajazDhd4J3eazbxdOe/aEqJjIhLYqYEkzsdw9ZRrX0R3ANkSbFNba+q//QdgM/01yq6
7KPOEUEkim6Ucy+NNChDwErEgTE6kv9tqrB2iG3mLPZyU/QtvOIBMGllEUVB6Q25DHenViZFscHc
a2oAoyh+q8kD9urt/9nN/CaEu8ikz0hHWUZthp0doSGbpr4tZbJ7XszaCga+siwNPC8gGiA8Bs00
R1IWd6RHrgQmRK/fzdtqX2MDXFTGXzu1pSBOIcy9ApNCg6AMDHe69F2dj4mlCMLMihCAggNLhmDI
l8j83AEIFPWkUqceMDP5lVEDtko3NobkC3JpkRjOVzapPiTARYYYM7Lb+n4KMjsOfpy/mpWU4Tdd
OBfZF3GkR+Xcg5IqcAm9oENgR+pbCCiiQLscfEHxUKQT5xRpXYymb0CncQBCZpc8aB0A4OgkWM5f
eam/acX+jIXvTSmmKRoJYppUAfllaYeKiZHQdx8Yd0X+vz+i34RxNheUgW/GIY4wMC4y67Ix90Ii
tLWq4m8yOJent0Ud1BlkTIfelTcJIHkUrPsAemUbeJLg02bNJogBKDbgXmALjLdvnJti6P6AgcXA
IwY6JsEP4MDZoXo76L6DoucXDnApjzP0SavNvLf63i1j9aYPJddQ+8c69wWd+bX+pUnAzwF8YGKY
n2A21Cop28mo2CHGD/WejdLSjXYdX2le6zDOkfNPayW7gjiKhW2MYxpon/xuhF0YD+Okt707a++K
/DIS7/zvr72l5e9z4age4qSS6q53qTW6FhBAa1V2JUkXOG+RGO5Te86UJJBjqCFXid2XkhPP1+B1
EdjAHy7n12nxIJggqclNH/moK+1yuLu9uvNd/9Lfjc68SUHSK0rPVp/U4vg0LvnN8zGd2gwC0+gD
9EfZWa78PnjJTebB7kXGx4yYy3yX1sCDYOaK1mfAMu1dDRwg2EXGJI28Z1AJLfYUhOO5zG2fk8a5
9agBZmOFJMk1Xo1tQ53GYXX0eLITbF9t4tvmu+jzlpnBOYmcZw/DPASGDR6xUs66DQp6p5WtC1+h
h3ZuryRiXpVqtM3HavtXr4CHKkkK2ScBwbkO4OdQLmb1obIED4058HOqcQ6+14BlMGsN/BOJbFrf
moFu19V3nQSCxELgMTTOY+i9XgV6gFubiouEHoWc7EKb51xGaGI8PGg+Htnw0/SiW5D83fnXqhNv
pBuhEbI/99y5cZ6jlauoLJgDTC/TEEPiDeCjgXR/MK8wlA4KRRluF0QFO5Eprg3eLN8aT3kyJ63u
RxoE60BBxph1eC8B3/nA5sYzLxKlg2v4Nb+J4zxJmytRKKsQx3i+x/dqa+wBeuXkG/PIQN9qQEem
W/IqXNVgv3vmfHnSHczEJ0EqQy6rh2dYnAsu2VoIsWXhcLwgCPCEJAY4arp+gKjWfAulTWt5UX77
Vw9Z5xxI3IehPGcw/jnAnOZUb/N4cKYuEYQzUaDRmaqL3DDQkjrpmCMGX7TBaJFAjGOnz+Qt/Blf
5Zt8mwkvSuBAdM6BpKY0FFhMgo9C1SO81H6S28mxDvm1tAFWt6wixGVuXdnW5u+OlPMngTzSXhuh
ah0+Su2uCHLbnER7sIJQo3M+BWSvQxqlUC4Knfkbw1aMPSLZcc1Gwxz/OfnKlOhv743zK6UW5pFi
QC0M5WfJVlW+8OG1yAx4lowkjXIzC/D7fbip9do1jQsL+p2/G5Ed8oMCMrCFxnHE7+qS1+fHarKl
AJTibv4WI2aakHqrNbcEACn9g0C04DXz5PZZLqemxbIDRlYZPphetU00N0zt+advF96wawDYKhxW
ELwCHl2iNyd/SmRIZfTiVrJJy8SOaGIPZS1KJgWe0eB8iWIWejeUuMF0n4CKR93VH8xnyhMRkruJ
zpJzJ1hxpKRgxhKVNwAjsa3+YEUC17huK5Zq6IZKdWrx0AuGrEUqFlGQgXz7N3lk7KL6K8N7SDeR
JywMr57fSR6PsTDFba6VPuRVjEul2wYb9a4OHYl9brrkTmCOImns3xceOQxbQ50IpLG5UgPwpZKM
fcMPPoHrMRfkWOs50EI3lqgvpKHjZI0gz2DG3z2Vnr8PQFKDMI083PU3yv68cqvmsZDGJeJVmUhK
F0G3OSnsBMgZkm6nxv8+v2KShRDO3NscPCAkgkqq+iTRZzPY/Z0SnI2PVpFFXQslfPnBig5mndpZ
JrLx1Q+khRJckCSjKZm5BiEMcxD8ud4U2z0jG2Ej4Pm2E20nr7ojy5Qpphup9QkFE/XyPAFIBD6f
tciupNEem9Ru++s0+X7+9Nbzw4UkLkICeTVtmxR1h650LN1+/Vc97aYGGAC4fLL9VWmTXSDEOviD
2zipyAVKayr0YOxLuMEGM82lFxyAnG5sBq/bxwA+jn8kz+dVZYb2KSM9acr3xKucaMWk4UyL6EjC
O3Xcnv/9tQ41LP2XRnwLHGvQTdPVOMo06o5zVzlIrLaJke9i3bwDiqvnl2RTWMreyOKHsQx2U1rf
6HP+pJmqe/5vYbd2TlfOjxSGMZMRZCFuPt+Y/h6r9Lsu80jzowzvVfDLnZe21in/TXPOkaiBisHC
AeK6Q/oQl0BTkWwDX/X1rnGT2g18jBnHNvII0deU6E4551ICNdvMFAgezdSj8eRMlf6318o5mE5J
aQ2OFcgAWxO1GaBQcpT36u2/MDj+pvhCHZpQtHAtVUNY5asGuV8DQEWGHTWa7LaJcdF0+TbQW4Hj
ZAn2JxtZiOF8WpRPo9obNRLw8d6vHrMInTJrtpP8pqdPAgNZjTQLWexvWcS1SDICPy2gEnkdvf6y
uGMzbJYbxs7gKU54AcR9txC4NpFMzrNFyUwkqURlhMqujp6jig7ky3m9Vs1voRbnw1rfT+sixhHO
9UPYvetUlCyuxoGTAL5YQJPYKIB4j/pmiLaRvNGiC2sIERXuzyuy1gQDdt8vm+NJUhWlVFI1RaYo
H3RPAW1Su9O3DP/oC02w3wRxnonqphy2GbOEwDMwCDVXTwkSub9Uh3NIIwORmwkuRlUBs6ntdfNe
kS9VLXP6RAVz0bHMN0EiyBIEBscXCXqqYpM0xxkO+jc/2bT1964QZGwCg+PrA1kfW1EjM5sml5l2
ldSCD2bR73M+wZJaBYCeUCEI+j1GIfY07gR3IzolzhUMedFNoN+ACs0+zfdjegh0wTfyeiSmACvH
KIypfQJtVpU2LAB2h3o25kboRbXNAPYTRR8f/bId3saOaBllvay3EMlFItqV5iDFEJleDhvJToGl
ERwHjx7kC1F3YP0ET9qxf184U/gEM54UJKMZ6Y9Ey+1IHu7mTBKEofWPkYVKnDFoedfl5cRUYk0I
uIUd3WD5ZQB8MkYXHUXwoSBSizOMOGt01cogzk92ptqC1KOwYyFyOXPJn6Pe6fC4qCBFVeb7NaRQ
5bLJbrryMU3udRlryuG9Qn9M8pei0EkeHyJiQ4lyAnlV3hznkdi+MXpGqXkCjyc4PX71tpNK9NtK
yKndvrBlgLnk3rwDyFWNBXoFM+KZO7S2sIzO3PWZ4+ThxKK59euefbDmwHuskcaHjMrylaB6/iWw
YcSOX2f5MXi7MPxArRA8ZBh+MR+a8YIagt6yyOI/gTXraSBR9q3KwN4ZtXWClBUgEZjmAdZwrwtc
4bq3PenD+Qy5qCZdqpBZgtB9W1HqJGPmCuxiPYM4yeCcxaCFld41UCm+pKBefP838Rpv243sKrds
wAztlZcvtZcXN8W5jpnISadQaNaQlzGLbEsVBEKRuXPOIggI+L0MqFWk9wRdm/6xMASxUGgNnKsA
Xn06RQWUsACSZ+I1BVt1iwErjAbljrAOz1KScy+JcxRB3NLZZw8YDcrK0Q7RLvV0TMylTrIHn/uz
BaZpgf0JbIMf5AyHqRlGA+8pDu+G9Kns3sE1oAi3TwVmrnIltMJQ4yRgBUIlsmw5L+2OCBRZr2Kc
7E3lssqyztJE63F4NLcTy0HgdwbQDKHUr19pdvtU3xrX//LFC8l8Rdqxe104pbaX5txn0dhPQCYi
/wwdDMBc9DZIJA27f2qd+PC1BMAEjA1BbvMJcDvTy0oFwCeMX3pOY2pL0iauvzI5ROhJCHekcTaT
kpaw/qCN3CHa9eNsj+E3gXtid//Z6k9SuNMrrAB0mB1UYfiywyuj1hid9ArM5s/qy1/K4tztpNEJ
DTYUC4Bg4zHEA4JWqOLMR/EsMXM/59TivG5QJ3o7Rjg8zbgw6UunglDjR2C9zO/ndVp/wafj4/ys
5WcAkw2gEskOJX0OTcfKLogIslYkhXO2eQjK13mENoP5LZDerfLCNL9piWjgc20kGvH9pA3ncH1p
DGgxwhikewVV1uqoXDPAznGHIMxuCt9s18U+3BFbTK37B29/Es7530au0zHocJQSVgeBTtfvYvAB
Xv2b7VJdjM4jsBEepa63kiiSWI2XNV5zzVHdaGO9lN8ZbEVyU7iRV14xTTMRd7vgOnnMOnTXeqOl
7B3IKvJeK7nU/NArSDy6SdgLph1F50o5PwJGhSKUe/YUPmaLlF0BGGLjmnWVJXFVeT0v+HWLPChA
A1wiMqiQNiEIpDcAdd4ZN4C2PUhb8Nvhq0U8zyQSybkVdYqiVmVZHNXuautlQotgEFQWRKbCuZNG
juYuZ+kUSe7bBjXVocCWn2w3U2LLkiiYMp97xnnxMHamOZOWKpDGRkaqOzYZ07wwXGCgHl/njpix
ZD2Eni6N8y9DFbQYQYBBhpep6rChmOAw6A7bmaRbgMxi50kUQv/wvX6SyfmaPgnlmjKzNG6pDVpC
t3D8Sx14lEQ4n7KmniqDPM3AcLliaJxnGfugVKVkhIHUR83faVRgHWvvefH7fJFQQpl4MjRMt5Hw
eSp/WPSg69vaErmNNTtfiuHSOKM1hk7uoUY3/CMn6LLJV7OQFWW1dKPKpiljuwAFcH61gACFMg0M
NOKtx+IJjFvbwtFybP0U+HIGDDz2Z73o+/kguq7YSSQXRNvAokCWQtHLH6+L8lKjwGcuHv9OBmfi
WU1rvzGh1pTcY0GjlF+M6Stfr8uj40y67PVRK3zowSYnGMBq9Ghctht6YMAEk4iQY80nLaVxVp0Y
oOC2dHZRSeKO2TvFHmYJ3PfS1UAaef70BLL4UFn0UdzOH+MoaoRGNUB6pMpWQVI91brt6yLVVmPW
Qjc+QkrxnKQSO8nplq1l5SC2w4w+Y90kgEYnpkC9tY1hcymPi5HUqtEFSnCWxitkbkIn7LeS3Tj+
iwmCYGnb3JSbFDCB1WV6NewzzL+oXyi+Lf8CLg9PhzI05wZ/gVQfRvXSjwu77Nzztyg8Vi5S5nOX
zMUMIfo9HttBAfa7egyvdIdp9AUIot/OlIuZfjvGEWVzbTS+HIYDMCulbn9eoXXH/stx8IFykGgb
GOxRN3rmjPV9iL2e8xLWMIhMfOGphO07WJ+4gqayCzHZiIL/4Ej3QOVFoKJ38r7zDNs8YC7v6DvT
ViBzLf4vZXLXFDaNpJYtrH9wFC9v3AbV7GSLXl39k82oSqMQRnw1gi205O6qHMJqbNgYv0Teu/p1
zBRHqxV7NKyv3NhCEOfqzb7uqJ9AUFCCdCmYg5e6jAT502o4WcjgXH1eYeClltB7kob7iXhZ8E+h
/aUanKefNFTmR2YVmfHNUD2NjAK7E+nAOXdZL2JLYSbQKj/98rLCfzNBk+a8CPBt/V43wRxZmBI2
uB76qV0MGwKmVyHkw+oLRQ8IP49lIcrPMeaTKRlRgm0h0lie3hhHa8i9889lVY+FCM53t3RMKei0
IYJekcLr03tDNA0k0oJzziS2AsygIcEzYx3cu1dDK/D+qwI04FuaVFfwf0zHRQ1LV2kzJgVSu8oM
bnMVk6uSsjl/TKshXCeqqVsmMbGD87sI0N3FoDaBiDjr7TbaRCrQzL757UERbqeuanMSxePmyEOd
VnKDG/GVhxQALLLgk3b1xhe/zyXC8hjlVlxjgc9vTSfvJ3vyj00ueOIiIZxZaVpotjnBeRnJ1jf/
yVQ7FfGVrsfjhSKcXVVyHklFC0VqamdXkl0BkDg4Av5wBGBv5IlK3Kv3YlBd101NoZ84ugjguXza
pwiX0n02XEiWKAFmbo//cMW83P8L4CdDlazNKPWZABQTMVGGQfbwRveiA+vEsnBZHucDwz6W3s8b
93qYXkjmTKIMcj1VWZel97Irzfn+EGzoFdt4CJxDfwS1o6A3KzjKj5tdPNgOO8t9MUHTMQp3pTJu
fCo6zVUDXKjEGYcVBnTMFYgo64fWesnVl64XHJtIC/bvCy2GGBmabEBEWj9M2p0sHN1adToLHZiO
CwFaRs1EgsNhJbafqjfusWoGigvMdLOhWoykjY/xo2gmTXRwXI7R6q3WkQFCu1TelxQ7guWPPlPv
z5ucSAqXZbT9MChWBylVK9l13+9JLAFtsxVEN9EVcZlGyWB1UwlXlOvJNWlab8wr0bMVyeBCgxFG
QZIEUKXF9L3Laq/ZtrUxfnSpHsyDtZt2ot2T9SrDyTD4brk8DVlcWlArw67Llmzmnax40tPo6AfD
YyQyw7OoVC/Qku+Up3PznznlKH0jyWOc3Z03iHVvvtCJixgwBiszmHuNnv6d1giO2j2QCTeJh+/F
r4QnFOupYiq6+YnaCiWTvpBaOLwsPFbY91a2RNh/XTXxhQzO9lQ5whI+69cEP4GSCaY3fcfg797G
0tFvAUR8CNzs+/lDZG/zUwRZiORMEZAGchhaMEWfjuN93Kj+NiBpDvxaZC29P/XOeXmrZUjGmvuf
c+SHkvuoTKp4+Agc/05eA3ogfiLgJaP7ThZJYyZwRj1+QtmgzVwX2GdHgJSd9CU69Lu3GRZvfP8v
SvEsQJwTxtmjMfk91QMIA73iiHkKzIawsXmrdfRtaasYmyciBQUWwyN2DfIYpy2A+t3W0py+S5xE
SS7TztoKbm31LS9ujf37Iq5EFUl9ma2g5FLiStjMG6/66X4ob6d0H1j7BpyHkf6mWw86NlelfZUK
MlCBmfJF0qSqDErYUFGSvyv1g9EfxxSUC6K2A7P2czfIRTJLj8ysZx0qNhQKCLuPkdD/ohYvshQ+
lplJGWg1jjOpbWtLPTD7DrZyx4gq2dy4tCeiCt96xW1xg5xvkY0gqTBWjc8RDLRNdn+J7Pe2cOhd
axfAd7bTnbTdorDYYxHY8MLD/DI4jSCJEz5+zttEkRwbMVtdsY4YjnCVXf3M2o1IGIXdRsHL4Cuo
UdqQMZ8hipg3WqjaWbRRw9IVvAvBRfJ1U5O2ktSnOFXQbkW2vBmOUWXrONP6J4PLTnGj7+dFrqb8
p3vku4tKH1i+wfp9ktE6RQUkLekhLW/l4qeeXWaiGC46Rab/4t2PQZECkwynqPamW/mjrQ+zXZaz
fV6pj1zgzMPjKbG0SKdzYkCrPnVgHQd1L98yBsnCkZwOrbjJjRzzlr0Q2cs30b1wrE/g4Cg7iIWi
EtH8qgzxB/z7JcUQCOfMRj/8YxctCW00Up/PK72evyyukvM2fdGY6Tx/GE8FLPKNsjM3QHXBhBrr
FItUFF0l53OMZJDnnPUcIwpCUGrcjpq0KQNFMEQmEsP5mTGpOgzDQSlzBkW6vp2syTZFvGOru1Sq
aWjENNCrAv3O79eVDkj7ygypX//Ws34FPOhbsJXfRhyduOH9B79FLUM1DFX7zPSjNxYpMzyDeD+g
Dwgc8Xo3HoCr+vJfCFvPWU7CuFiLFUX0tdhHvbZllI9Y/t2gn3+LEgVQ+ardeSNcv66TMO4gdQxi
FkYAYZUxuYYZeuWg2rJaO38nhjN1vUksopMEA1xmCas4yqFlW+PbeSGrQ3HgRfh1TZyJz3VI24St
d3aT3Rz8I2OA8vfynjoo8TDwGlbND1xdCHT2B3s8Seas3tSqngLkBcUrw602rKHPtn1uFCi8t3aJ
J/yeExkJF0lVDEMg6YJAbcJOMIPnSRxsb0tHpuKwE339rLvHX/rxn4+xJOvZPOP+SrneaG3nWvGL
4PLWQ+lJBFdRSiVzVHIDItRr/A/ZV+hq+/Fj54y1c0XsK3/wvid5XLYuh0rrR8yFdAdry5buyb7G
yIfqyLZ4PG7tmWF6ETTCOoibVP5buCjaEKD9UK4ujzHZjDHW0r3zB7gqQpFNy4RXpEDD+90l0pqY
feQjgqnhJlDvMdiqyY9fEaERooLez/xEQJIGwYgREnQwWt/wKlBKD0nhTZVoKXzN2DSAyf+/GM4B
9rqUBJHBmj1ls5ep/BBqZHNeE+Zv+HxDQ5cE/UXwXH3ihWinsgzSGIdVy+UmV7A/oO07/a352qWc
5HBGlkljWGvs+ywN7or0uzxfCXslq75nqQuXo5FZygt9gAx5OzkMMj91+x14WW1zqyJVEk26Myd6
7ui427GSduhHNiTeFw9JZlfFP2n1PVFdNDvs85e0btGnw+Msmn0pAD8YqYRfe0pzYVW3FhV8kYjs
gItL8gBQyYSlfWEZONW0J9ammgDNVQrkCC+JC01xD+o+lU1fhXAwDG3G84Gnc8M2LbKb8UreCce0
1/zp0iy4kDTQoC989snOSNz0yFbdYkudvAYfom+zHf44FjyqVZe6FMkFJWWgaV2xby55y9hWggPm
Hm3F0cGNHbmiWX6BHfJNr8lMLD0dYR2hCiGqAeSe90raWWHmmLpwUldgizw5RKwN6WCxXJ0Vduhl
gEkEJBdIl3am6XQdMot6iyAlMBuRVM59zIMlRxarzpnNVi62CjgzzUA0jLPubn89M5PzH4C79a2a
LRmhd2AXitdXT+ffMbv2Mx7D5DzGHMv/6Q9o22Cn7oARtGUfx19ZtF1YH08HAa6DuqtmPDFDOcS9
Nw0Xfi7IlkVHxbmLqiAFJtDxDUXC0huLwZu0WfD9tFqpX6rBeYqa0qnIKa5jvq6e+jd/CyB+V4sB
MKPWwHDOD9Je1KcUeEGTcxWzkuh1yFyFSSc7qB+VaE/T5059PG8HImvm3AMQuIfConhDlLhtccjz
jaYK6oQCEXx1OZSjAfEJmsjFD7V+luEMkkyUn6w2PzWigEZS1aj2CXl+iOImjhiSB5sXnq4i4L+G
z+3GAugDWK1AY/BfoIesmt5JJr+6ZEaJQVuGONG6yMJfug1xYIK7fDd5egX4PsAJPH/husCbpWLj
BtNRlDPEeaIJohZGYuZC3xchpvO1Dthssmi6YNWRL+Rw1jfMXdQVYAB1G7nHMlNRb7O0uTYZZLo5
pnYfKAKvun6UJ8U4O5wmQLTKDNtuwIxoqhW2MO07LwGd/99z8TEbR3/QMREVD5jwbvo9rm9z/nZW
AQxYpg9uM2oqn1G8FS02LQMzMsOBgUL1F9FltQddvRsK5pbWc5eFJM7rxf5YNyqbxrFeZYc46g5D
0Ilj1ZjUVJ3CHXZ6J1Bu9RkvJHKmF0u1VpMUEqfpGrV+ix7TTuAp1pOVhQzO7IzBipNwggxyy7qH
qee/9Lb62rkhvtdlUY+c/dqnGLiQxtlcLUVtYwK8xU2A22sNpl2O18l0UUyj3WlOIJzoXbfAX9bB
Z0d1HkaaVUKe3N4F/ZGG+/PmJ7ghPh8iqT7PEpsETQCVh5lQt69uCjVyz0tZLbwtjNzkEqDQosM8
fMxBYyGffdsEtyjnAKZJcnXBSNgfvPrpyLg8CJvJYTNGmKLStsDdL/ezy8ATrdLOJ/RlGOdYch0X
wp1UkSHy6ZFaVkmmzbgq9boDCwcWsZ4zh/F6KyDY00XBa93bnrRkF7sodId65Psme1rUBycDNdyp
iW1Sdt90UnvJrHz7yxvknEcYJb5kgmfEjbRm087lvkgAiYoChRXO94qkOqWhH/tAdqbYeI8V0fyr
svrwVLA2UKJpIH/my0oDNZARMEP9OXuzy5BeMkcDBDMr0AErgG7j3eQyLyYkNlo96oVozng7bAtY
PcMWKVR02MqD3H6vZMuRx4vIuhUc8+p7X8jijLdCwPH/Rb3VbcUjT6gIMgXVI8OglR9qgDt+Ddda
Wwhlf9TClqZRIlXHIG/bb2xSOzsEh/FWcYZLtrYi7UU+dDVNXYjjTLfxEzOIGdxMZnpq9xQYm2na
FaKtklXPtpDCGSyq/1mSS6g+BeGxNTrg7V9M7Q/Bda1+nC+EcAFutopaKtj+g3KN8sY298Lr3lYA
ITlvGKijCBlq3ccs5HHBLpxLqUwpji4AuSJAK4ojNhFu1aN/rWy+iOa+NAwu2o2Ukrpj6yRq4Epv
IchoQk97T9Hk8pqbRGiIAuPnxyDVKJhiqWKG0VkXqlRse1VEBSiwio9AtTD12Vf8WmIXJvmHhlyE
xUWYCNJSkQjOXeSTrrYFS0uNeT+pV8l4MUYC3HuRCM5LkAjEx4EF266IZZcod0+tnc0CPda/YE/G
9vHvi7OKqmmU0xrXAXDNveKpLoNlCfYWSkGMeBeVJ+f8cxKpxf59IdACfi5q6xAoRYU9oVMcKLb0
FYKHhU1/QAIuhMhK0A4TAwwL0dic4Rhm+UhSUbgUmTLnGMLEGuughxEMKBOSjzAVaci29Vcdi6Ef
u9Ei2m/R6XG+IVeqwpgpjKKcrvr+qQRvyiiYeBSJ4PxBXseqRJhPlcjPSr3vq7deNB66Csm4uB++
RZX7nZ5QpoZROrOHPeiPSJ+je6pcqToa+dKWuJgMFG2JCqIS39oJDD0j8QS7sFL1RYsjz0jVe6Wb
38C9JKgNCY6RhwOSaBAEM4u3YbsPzVvZ97qvNPqWp8h5CF9O52xki0nz4BXVMfpLSyBcylBU5uzP
zL795vvUwhlImy4V0ZeIzon9++KpmrE2SwmLB35xkepHM96Xw8N5lyN4p4TLEoCcHReVBRHGvJO0
12Z8Ov/7IhU4P9DETdYAqxhWVYH8cgrsTBltwxIYFHt3n75KT56acE8/lvpcrxhpTbyPdsou2rJ9
cFk8fSxId3iqxmn2g3msIIelO6qXf+Qf2bcR26Us3RHNSInSHb5YNlk6AGBDyGs28UODhX7JsR7S
nzPK9ORiKty/uise7icbgrktJdiCGmNmFpRdtHuMqOCq1g3CIiBsU9iAA+dCg1mJtIl1Eocw3Fpz
48yStfVzkS7rX9zqLzl84SDRLD2cZbTFrQTfwKWXbaeX5PJjP8YVzQMKdOKLCPNQTFNdQie9iQHt
U7hdBH7xot+cv5/VuRBtoROXWSVRXSozqwprW+uQ7kfUEfSLER3SIXUMW0X1NEY/wnf8f84LXncS
p7PknGmu1AGN2J1pmZt2jd1UorXF9Qd8ksD+goWnQ68tKHQ2n6dfsykQCi4XYKjsRK2V9RIguhKK
ouA7GuPvv8uRhrSK/o+072qOG2e6/kWsIkgw3TJM0oxysm5YtrVmzpm//juQn9eiIO7gs9ZVe7NT
xVYDjUajwzkd0gYIS6bpDRE43EhO80256lxW+ppEJYlV01gI5DxTpgZhkjRQbMawZIAJWf1CFQXc
q9uzkMEdqbkMMRg7sZqsdCinYzrtzm//uht6F8CzaJWd2QL5E0rIN4wooNkimaSNnm4zooBhZ0UC
Q2e78MmdL+RxuQ400MgxWBBRxyGvQQA4bjAkGf5THt0E5Vfc0UIUd6QsM84qmVWpLOqZ0XUdbEJD
oM26K1rI4I5P01TW0DCgMQCmM0bct256hHLVPj988RG5kMYdJb0d0w5whLAG+VKSb4R0TwKL5lsW
24z4YchA4YoZaJ97CQg90va8wa16g4UKXFCCtsFC6ZgK8V7baOgBGQ/NPj5UggfeuiZIXqkEfUDw
Bh+dwQBs68hkg3L5fGl23yJzbypf8ZxAiNc0mdGu8hQbOf5fX/UooEzKN9nY+tnm/EqtHv337/MZ
gyCZk7Jp8P0kPnXjUylKJq8tkYaWRlOHw8Qfy35f+OUwx0u0CZFlnfqHFk8C9TbSRAUMdpr5064T
WTZUi6CzjI8IamAIZEoL8DAZIGjoYIs39HpmAEKMhET/68wBUYBEqso6409UP1FOMawGPzA7tyiu
K+066rZSIHApn/fkowjuAEZ5oZYWagou6FX2cms61lyKPDIrvH1cs48yuH2xcrCNZBHUULbFJauf
km0OzLHS6QSS2P10ThB/FK3UHOTUgiBMZzulqdiDllyMauNlWTe7Gk0CW+1F9Hsr9/RH/bh7eiy1
uRw16Kc/hFALLSos3R2DNTTCjDOYtYVzFiJF2e8LSy9rKTaTCRJpGtoK8OD1LLNzuXaIbpsoCGXz
ZJ8/u5+93EcduWtbLlIpBP06elCjaQ/wJA/QVgfNiF21LNyKRltFzQ9o7gwFcleuc6KosqoT5mLh
mzjBXVJX08w4JjTMcu3RMvpP5lSp0/5irxjxyn6+zT+I07kichX4eRxFON9jYNqxdCj8xOnlbRcf
6d93ZnwUxQUOSVlGscVaZ8h8jTDc1PeaiJls7XQvFo9nucrjzhpDGYsXTdZNMw73kj455w3js9P9
qAV3L8mlXioJw4Zsq/ugjZ22sXMi6gRbFQJ/++bZFfJpUgUXLBAbEWORKrGcjMYtZrcqf1f5oIw7
r8+6wS1kcd6qxjPQSBnmr3ZlAp252pa7/8PjFbcoC6VxLovIeil3DMJTfxjQU84oDM3OYx2KBFjQ
pmh0cdUgFspxrmoOiNworPUSxIn2MB6U6tv55VvzTOpCAOeZOq0v0oIN2c1NZcvjzYTrUTnI40GT
v2Vh6J6XtqqOIqPzGkzNrCXjox9UpsnQkPNGW6wqueNo3IP4fH9exKpCmHhB17JpUlnl7DuamlHL
DOQZkiK9TBpS2mOOzPA4bikI+JzS13dBTwWp29UrRQV7hEwsXQEqExfpd9VUq2aOaK91pavs1kBb
J3XJVsfM4IyBgy/MKeEUL+RxWvYzMkWUQp6SX6bNvVX9SH2BTqtneCGC7eXizuowCq+kLIAtwpue
PHTVbmwF0dmqOSxEcEeXSlnRJRpETO0xIRd5JAiW1lSgwC9D9xmiMcSAH1WojSEo5BC+rsqzY9Gq
x6gijObRFPigdTmGzm48Qj5x3aHulTQde4dPcf4ziI3XFjNd6kRFWfS1y44aGgUEIsi5TY0/Pmmn
dpEBb4BhbXuebwNpn1QYmtavS//1/DFaVWkhivMLE6DUI8poF5paBYX2Tku9gIh4bERCuFghkZNo
9hk7Rp0eSfmkjBdxLprpZd/gY0wKRnhGwaXTTyBGKEdOYFODjQElqbCNpmzsMZhSR6GD5sl+8tMI
iszR8hAofs0w//UTilGpY7N0HX1Nn/CNpl43eyOF9K7+0TRAz1MEz0x23/DqLQTwmcgASbtpGCCg
kspjbpUucJ8x1GAAHbmORD1uaw8DQJXqlGpo6VT48zRm1aS3zChi/ybJj5HmtsZGGV4VO3watH3e
3Zw3wlXlFvI4F9SXJE+MNxeEfrCic/PoCdhK9Pa8lJVSLFEM1HOIaSpoEeThwAYAN1VVpHdvHfns
iZgFB/nO2MqohA1PxUXxo/1KgASEQODY6ESFa+KOl2GkY6hLMvroFPOlMLqTrLR3fkS+4JgMphoe
2QYx+Q2rNeCAG76ClVOOenOVVafAFxjgmg9fiuD2yOx7uakDFW9erfJUmVwFs7UVbBC7PXkjN9g/
E5sjKzzvfdinA/7N7EHKYDejGwUYhLdwsZiZCF9qYSqc3Qvn5LG/Z3n1SRpGZ1PsDn1hg4OYstv4
R6V1Knf0cuQkSxHlx7oJLjTkbiqzQoUpliFR2o0/m+8UjVeQuYm/axhpZdO6otnINde7XFJu2wDl
HFuZD4F4P9lR6iWjjjKj6DW4KsUkCkEfMR4DfIaqi4haDx3sL6TeHB7z4lrXBU5p1f7eRfBJKj3s
wQo0QISm1bs6K72pTwVhxErTIxzEQgb38uuS0EqnGTLott2nqPYwFgnJ0Y8JsLz0TX4TepmoxrR2
1y9lcjYot0ETY0ayc9tAeyTDpo2fh+lOUmR0mQvO11rIvBTFGR+pjJAkLUT1cexEuD4GVFGLF1Wu
7VLOd8Hfj1N/XE7O9iyQv2qJTzq3LG96xenrH9PsClzG6hFebBmzzMURLrKZJlYMGW8w+tc5WBN/
Y4egdpu48WiLeCQEps53vpRREAyUCUz12G7HH4p0GAeBIYpsnYv/GjDjASwXGyWRX0r0w+8F0crq
63ZpCdy1FHayDrYDCIjRcoq65vijA0Fn6Ewb+Ri5waYRNSUJjxYXAoZxYEk5kwiKlrjxQryX0FHs
7+On1vdKACwDXh4NEI6oVU2wlHwjjNn6sxWY2K5RcWlzZc63/80A+Y4XiYxSZjVQ7A0r4zo5SE6+
a557j/UOGNciprl1d0F1TUYwoVsGZxp5IyuR3GudG3S6/qREKG7UhXKMR7AER1GfbOowFKVe1k3e
hDyK5L3KF2tSOSj6RELclKMzuclnAHhSx5Iq5/xSrqv2LoZFiYujHFuGVPUpS3nPVxoKq3L2j5l9
l0bNm5t+e17WSoMU803vwrh1VOK+pvlb7vvFf2FHIPB6u3KzI33170uve6P8av6+kAupFtGQOgBf
OjjXP6rY+yNK/CxO06aLEqxzpr+NRS+6tYfQUgbndXUpsOI2puwSY1XWZPubw0RIobDqeRe6cJ4X
vVGz0WaQY7VOcskwHtpdN9jGA8Om7rfBhsT2+U1bNZCFRM5AojFSu9lECJr6SrybkxlWKJv5pkzk
mxBjA3DHNBHIXM34LJeTM5R+ngK9SphQRoM4H8mF5JCX+Ne0IV54kO61+/NKrvvmhZacb+70uk4s
AwInwMuC/6ZyQFua2caLvGEte3+PhPPRJDnHrIR+n1YqxGW9uulp7SpltJVJuhOoJTAX3hFTrQE0
WwpzmRG+IZ8aePWF1dh+i7anYmN9k5/+q4XyrlnDm7kKRqiW/GLwSSomSTDN/gsU8bht3GmXi157
K/MVHxaT70nM1Dhv0hoS88KWLpLC1bfRrgITAwPw6G35Lp28bC+7sRdsvhRtWRRkFUiFKbLJBa8G
jboM/NfwLeOFRLc+EPZjQd3zX2zzXQYXrAY0wJQdO4H9hrUyYwhbdlhOnMH5jYBqE7w51730QifO
X1Iq1y0ei7jtUjsEBGToNCfJka+zY/Uzf2SUUPnW9HoR1sJq0LAQy7lQ0FDpTRjiwtO72ym/yoP9
lw7D+zpyvtNXFT0yWCaCBQ3US9E+ZKApXLd/T87Pgmmu1Qt8oQ/nOEcyj2GEqBJU7EDhuSzKEjiM
AtsQrRnnJ8dJ6ZpBxlYRJbptSuMm67rH88smUoPzjFOiWFKYQcQY3NZ4KWX/VKJOHrYSnzICi5Xi
vOE41pJh9lipsr0BWoqt+N/V4rYPWsG1IlCFB+RLUFADixNU0YvXQrkwo5d8+HZ+tQQbwqPxhSUm
KFoVIrom3IJ5w9V0yTsvQuQPePy9yteLiGiQ0XgjJhITLwMWGMBgUQIOXGH+jnmXM5vDs3uNii7p
lgVp03bcsNlA8zVFKzsbRgRIsHNeN4El8KXNKAvCerJwXxWG7/TzqxqfAto67VcSu6iT/Z/b5rH2
VLVSJjQeo4BvkovGv4uGXa0PrqE3gs0SmRznBLoWQUxZQ5CVxfdhHO4DmRxzU5hEEdkd5wj6wajH
KIIcg7zBeRbbHDkuwyGaLd0obniTOn+PDIJKiUxMlNSROzTfWl4XL4cCEHtKq0QIz8yHHIhjoHDK
89vz9rC2fEsZnPPJkHsf+zZG+Tl6qP37BuAQ8d83Sn3Ug/M+apDrkpoAGMufR2cK7puuchtfdPms
bdBCEz4SqyQaBg2FJoUFZFV1zG8SWh4xoGEHSez20XDlT0OC8FNxqiG/KEv/NqtMT2pmZyhG9/yy
rh2z5R/DRS2K1s6SHKGu0VpXSncKyFEKnKAVXICrgQQee4YM8AYQBPAdW5UfjyAICWAhdxaxp1/B
LgFejX9vnKytxuZhZLcELM9XguulWLYVC8Oc8ozqDYHYIp2dcgxsremcOvrn/BquJldYDgxd3RZo
cPlAd+oivJIZ/l39cwodBbEShgzH3fRN6fAWS4GKAR8phJhhFs+746VULhicM5QL0gBbl6S/KDm1
9Wj3zSUxj3Xzc/h7QgwcjYWKXCTo95NSm6y8V4ff5fKBVqehuRMsI/vGOYW43SqULFDDBDKmg78d
LitQEFausU0AJdGCeG4UXNArnfgfdWIuZ2EdSkbHcJ6wba1rXcle6oZXJLMzTKMGe3oVX1YbaQ86
Zmsvf8WXgYOD1VhQLeXry82cBPUgMT8D5ioTFGOE2oGxFSznqsdcSOE85qwE/ZCw5aQvPrAKdupF
eGfc0nvzanJrW/lRH0JPVO5Yfa6zVlPwB1poxuVjhFKa9YZW/ltEgi6/feyOGBhUQBwLSLMr6QvA
W9jDhTzOZhLJIkMUSggTdFBWphcB+ZW1cCjmo1Fuzi8o+9Qn80TbKTGJjp4Avnxp9bLZ0AGizODK
Vx5H6/H899ntcu773HkeFNTGyxbf/z3/xPC+iSd2G6tBIxzVHz24oyxLJdXCDnKSXzIOWrf1Xe1y
1jAOjd6Djag/e7XkthTH79BoxTPaQVCbiuz5Ob2n8I39rvlGOzSBthjAzTYiuLlVy19oyB1sCdnS
rDUgMkvumu4HwSkrJPf8bgmXkYvn4sGccsmEpbfuAM5AbcfYe6hb7VPPR7pIIE6kEhfV4WEnZ7kE
lebgNm5vZu05Fu2UyL45f6G2al/7CUT0sez0pu+MsSAMEEng4istmFHtjXAdRzEqr+k/sQi9aTWa
ed94vkujRg9AMUxQIZ9qu1dqO1Z28aC7qqij6l/83J9DxE+LabrWZY3PFgvsHs8tEmrFFmAwD1b5
lk/7WnppcYwMzjugNiAbUQCBVpDb1P9F8tAOY0HCZ9XKVIz1McRTtD9xG2RKdV6VHUoATX5hpKds
vKCirvBVG0DbMm4/wtr3uYCzm+Y8jTAf7ZpT4RlGsKnVwPvK0VzI4NYqA415PRvodx9ulO1v6oty
Zz2MHiOhFp3M9TBiIY3zp2qR036cIS1Bgjp+la5QgweXQL6TXsbbacOaJ1AHtV6FkO1rbUKgNf6z
lGypF/FLpdPMnHssJXPj+abfdRtGeSX2pyvDT7hlF5I4hzqq/ViG6puvQzgBIIDxwt8x8PtciAG+
7lcXsji/OmVWXks+llNuWjsfHlX6K+v3wDdI1ENhHAn5NshPGXnwdVEL27r1v68n52MHc0yyeYSW
Q7pNkSZGxTJ5Pm+aq3f8QjnOx5Y12qJmdsd36d3YPvV0X5Uv5nBRTydLuh3jH+fFiTTizrMaqlJX
tNCoD271+DKYLhsRQo3gPPN9IVZDZIuwazCv7svkrtSd8yqIvs/5C0sZx5gwc+iGW2r+aPv9+e+L
7O3t98UpaiKFtubInIUzeAQI90llU5dNgwOe/UqEYygUx3mLTFUys2RGRm/Apmxsiq3mYR6G9bcw
ogVRVYLZ7Keg8t3gePgTvQ3CImqgnSofW+t72F1qWWPP/TGjggYhgWm/PZIX62j4Q15qEyTFezZU
z7yRtG2Fr16RQpx7kMo8TYwCJ6isKyCfYv7XfKrVi17S7Gn0bYFxsN04t3ycS7BiufNxzyPliQY1
4Ga94Z9anvGQqE5422+nnSVoB1+Plxc7xrmIqlD/Z4/pEYTG9DFBqc50eyfbd6GrObHXPIm6Q0Rn
jHMTypCnbRpDS9U/5OquU93zyyj4Pp/xStWkM6sM3y+j73381A+7898XHSo+AWOSjNQ+O1SV90bU
Amzp0WFPThDWu6LVWneqmD9An52MpgzuMgxKIymKCVEsgYMAyFhyaKOf5xUSieCMvMjzsDdrJFTr
Zl92l123xe1wXsRqqKy+a8FZdi03oVUwEVMV/6gTetJbbH5u3bTDEImOkUgfzqZ7lBCHVAvRnh06
JTJwx2FbN45+L70MSEW0J3rV7JWdCCtUpCJn1pmh94bhQ0VGEG5ZO0N70YfYK0WPgXXz/rOU/Ksj
Is2ctw3kJPVPKz5g/Pz8Vq1+H0VlHdzAyC7yoza6ikmbUMf3qzm60KPuUgr9/yiC/QkL5x2lgSlp
bKnG1hmk/aA8nFdh/YQudOAOTRylsmSUSHnFAOFijyVtcufLbM9CyBEUmqJelXU3uhDIjGOhEZZL
0ZIeGoETbpcC0k4ebKTXJ2SiUgZd5TsYURF1h4l2ijtUc2DAeYfQkurTQR/KXZq+nl/I1ZO0UIs7
SeFc6YqfQ62SHKfwkLXbrPbOi1hPZy9kcOemmjC6H3eQIR/afQI8afkhOqiXuGt1WzsALvsh/WeY
XIHU1av2XSqPT0GMQi5NIFm7ZYF3VHEJUBlb8npHt4BQAcz+zZf8+EIgF1kmOUGvHfOAJW3szv/l
W1e+qINCYBBU+WiFgRTpITEhQzMmuwwUW5MEd99qPLTQgosnmz5vk3aChD4Ev5t576e7vO/sFhPl
oS7aI/bnfgqHFsKYuotD5Y8h4gQZwshdC6rYfNM+ydfg4NnoO2Dg7v+jRXA+w+jiPOqYahFQfSs0
ylKEQr2to0506o7dVbIRQcsIThflnAYpili2BkgskoMJTBR0TEeCWTzRfnEuYmj0WoFeyP0/5Nl9
2r36odfFxB6+9Jpd7BXnKahWJCRkvsivbw1ACJt3jahPZ72sR3Vqmazyq/PJHEqySi/Z40+967wW
/M5swL+11Zujbstu5gbuYD9+ySreZXJHinZBmdUUMmtAptvmgexwuTv6nXqY3NwTj4CuJz8WSnIn
bLTqxE9ZApvRthIXZanr8QDYZxCgSYJreN3+3nXjzldT1m04svSAPu0bQDxHL5oheF+IRHCHKh6H
JoxYbtzMLuTE9UMwTJW5IOBj5+Szn3jXgztHU6dZUcLyRT65qes7w3+wQt0eOl0gZ929ouYK6Bei
oYL80R9VoaGkY4DDZPXjSSmMQwJGG4G9rR/YPzL46I7OBQ0sFkjUqhPfj27u5le6ZOvH1vPtws3u
8sfRQ/P8VrkVSBZox+eY57gbgeaCqHkAhmSNm7hDZiK2q8FWt9JB2XVPVu5Y9wKp6wbyri93vma9
t+JphL7p8flZ9lQ3dve+O30zAPkZ3wQbUU/2v4SG7wK585VKo24Y7HFQPv+mj9Ovq2fWisfyIV+Z
wTHpuzDuhKVRnXRgmUYjQohMffTaVKdsOkzVTR+dtOlZsJZsrT6fg3dp3GFTp1DKjQrSanfyKLiw
UGq7VbeMFi89WYJIgBn7OWHcoStlWtCZPUNaKbWj7h/fvxvAr6vOx5w+B6CUqlsRbAK7Q86J5C4z
BS8fQ06g39hta/Mxz0xb1qNtrGynCsUXU1A/Epkmd6WV2LO8ZF0k8vgSa6FNAIavyIJGyn95Obxv
GudUYrmKm2CCUhiVQc5n8iy0LktOfdHWtn+X37bbSFglFRx1nioGJNmymTBDUYsrxd+Z+lZgiYKd
4ruTg3jMpozAONAV1nZoDDM28668MK+j7QiSZeuk3LGOegY8KOp2+JcL9M+CmpxHMZVmAuw9lBsc
dHSiiZhcBAD31DflVhgzCkyE5yCPQ6Q8JCbLfACN7ehi2vKKXst3yt3wPLjxDlDwbiF6SazHQRqm
zy3L1KjKIxL2et0qcTX9DhEUJ7noHlUXpL2XozO4rdMpNit0C0O89ZXVdFPWLM1SDJnzL12YqGXf
YGA3ecQTA7QhIdLkNr1ibcyGiKxhdWkXwjj/goyX3A34z53Kn3p1nXeZLfs35+10NXBYyOAcil6F
UkRkLCStW9sswCKf2VG4LUTtTOuXzkIQ50oUH8PgjQpB8b66nE7jTlG95MiiumBjPsiWe16v9Xrx
Qh7nVBDANHKkQF676bz0mriRJ92aR5QHvfGfwE0FUYtgr/iqzBiSuZETjN3J5mXaeSW5MalAxKrL
etfozTYXb8HBVNosSSEi6TBwfIgMQT1BtEVvvy8EAB3BjEcfS5Y/jwh/cswD5xfx44QkuJg+QrRg
XBAi0yChVgDjDvJsq875YWrkQ1bqr//NDvh6TDhJJNMaKFUW837QIpdMtRfR4WiW1dYKEqeIRyeo
Q7vuJ1Q/i+0w+SBMJJvzf4dIXfb7Ym2JRC1gwUFdwKxXgOkbXkoRxtabjX0KDhYGwvmLTg39wejg
nNRWf+qTERCNspxuOqBN3Ot1/Nz3vuVIGeh6dFnSXfTiZYJbT6Ql500kJDSVacZiK9E+Hh+l9jiL
hpwEDuttImmxkHqja0NbQwSQ/Oyofh2rbWCObiMaGV5VhUFsGcCysCifSGqinNAsgJw0OfbZSVZD
e+6+nTeKdSe1EMIdApJEfjllEJIfBzznGd5ya0f76DpwEkwlizonRDoxD7NYO03F3G7OdPK771m4
p1EDsgTBgWNb/MkIFypxhg4iuZnM6oi+KUBIJ5oJkLTQnopD226a6k6wfqvGoAOXWMVkq/EJnwjT
s4mWjxgvDR5zgJ4228xRSjsYnPRXbhOHZQxMr/6Zx+55wauR/7tc3tsHmCgopAaueDqQDQOSDEBL
RXciGMl1j7yQw2VMqWxaSi6zWwVk8CzcMN3wSX3rUkyFYaNgMXn3n2u5lgw9hKXSi59FTtqhHx69
1Vm5P796/2L2f7bt7feFHUbyVM+lgm3LUweDg/keb15MhLWZHRQ2LOex3orchlAmZ/uhrlGGKfS7
Wj5sgdvvGN54+D2B1l0oX8olLLaOOwdaU2dGwW7r+rnz+qNkq+hXnC0XKenBDRzZDu6E0BpMh89n
731duQvAajK/h98CjEKZe5io9dqu+Uo2a6EW5+EJBlrbmUAEnU7d7BnZayYJ4pz1IHshgwsVaVur
EnpQMFl3Rw/dDUb4LtUbawvisJ0qKluJjJ4LEzMzskzaQVaLw1UErja/VHNsN8ruvM2vu94/W8NX
5KkV10DugJzS2FvguEx6O1SfzssQ6MIX5a2aFlZFcKym+tZsNlMi2eHsJSJ05vWjhLcPstAaBTYc
ZwNDruolIZgUC/e/vVJKnHmL7XKAqfESnwbBG2U9sFkI5AwisUjZSyGmcEdag0Wu9bqm2alZuMuD
eJc20otGB7ux6EGKRZ0Oq/u2EM3ZRzcOlVxH0FWt9iWGIxB0JH9PhIBmP8yOgNpBBswyH6Jiyisg
lLmKASC6QbrTu32XFfZ541jfNYuiZoCjBbA9ziGNZj6CKmmAlMmJvr/RgDmSU/2USofxO4SeKNpY
9UZvhQqdsa3yKNjaMAD4qUc4moe5PRQ38+wJVFrL9qGtFWMP6CEklJ99qAwaxBZt4YxO1pW6YY31
DcvVWod2K7mqIBm2aoYWIcCR0RjeHj+52FMQZqmU4XUAaCI7tDuKLrJwB4h1gbNY3aulJM6Rd9kc
x/BMCHKB0xXsALft5TvlTkMikyWMRCWKtZ1aiuMOdFFZZWXmwFSWsk1fX0j9t69s1GLluAM8xFFn
JRUEtOwyBNKU5LWHYWMdwFgrjHJXo6alOtyZVUgrKyVTR2MAFiB9jA6mS+3eU4FQI9yrVSP8o5vO
s/026VSlKKTDKm70A2M7o65+xWjvEcELW6HO79Sn+t+omEldpxDWzIdIOhiqIBe75u7elw7gkh9f
CF0XmgHq5wg4K8OOdLfqc0cVzSyt3VNoUdUZdJqpqnzTOxnGRiMdZs4zch8rTjSrTtVsifnPeatb
FaMAGAJOTwFCJWfVVUTHKW+hS12qji89jdlJGUqvNr8CRmgtBHHW3apmNswFim+Iiy5jTT+G+Wj7
tBPERat7sxDDmbUa4JymrPt8rkDqmV52FCxxgyK6J1ZN7I8Yg7dngtB8ijosW1LbeWSbtc36z8ON
5aTzXtuGb1w5Xxlofl9Cg69rh1GbmRNzEH5+ESibcPICUab6/PJhMPajadeqImUGg6pX5tw25qNS
P+upoNdAJIN7zyvG0A+5xdRoO2dKE4zD3MegmT1v2KIdYr8vnk9+ZViKxKRU4X2WHEkgeFaLvs+0
XHyfalMh9zVun5hcW9Z1agreEKLvc7dbpZHGHNjBHPLXavBMpFbOLxA7cPw7aGlN3MkPrCmsigAn
RY73Ez3580uYgxX0Ki1fQ5EzEynDHX6jo1WM6ARXm3YbVnepqD1Z9H3u1MeTjiyUisUqfAy3FAAJ
1ROB1a5WUxbrxacz1LkNY/AVI8jtbLR49KEne5Hnu8FWIW79XUYhJ/fQtiC8zgTnhU9pVxgAwWgu
W7zoBVBrWv4YfKUVeqkbd+zN0v9fbGMCU8oML0xJgF34Fp6fsba3YG5xXIaszvIhgRL0BMLb+XlG
x0KB0Nr6PhG39xS33PreeQM/f7UhnP94Qn1aTqZBsWE6uSfhj2IIXUVxDFH+SbQ9nCNQJFQcUsa1
MfWRl5TJLpf924CMosCaucVzK8g5hKLsozBi4W7jNandXM7oMKrcaB/chzu0fG9EXT+i5eP8QwlS
rrxh9k5Ifex9atOAbktVey4CKtgpwfHl09VNE0eTwm6dUvlnqJ6HrzT+LM2bcw/o4yipX+D7Vf/Q
DDt5+K6EjSPp/y3GMfj8RVE0JhkKbNFc731/V+bbVlQiEewKn76Ye7XpSAsRSiKnaKhspeqyTjR1
H5dD8C3IlVwwfLmaaLIAj6GghIzAXefsjg5aqlM2HtvpAC4zNtW2vkDyeD50aI4XZiDXpgeX0jir
mxujbtD3DWoDkCilXhbGzoToqlH2Qds4WgeSD+NRa0XY+uuH+F1J7oKKp6yjDRvYD5AQjJATMsYr
vXTPO6R/uULepXB2aKktDTOZxcCVWx8BjrjxX+W74IG6FtqYwFcCsOfSEa4pS4B/9hx/xPK9Yibw
pee6wJr2z4zXEXGqmz6xMf70RtSquv6sfLcWvjuMaM0Y1CZrSwyBnd1tR/Bax79aj2VP8tNXsicL
a+HHj2llJklEIS2crHu9jfaAnvzSg+J98bhoNSoSaejY/HmlwAVOiJB62xfBWIsOmcHdVeZc631c
YYvyI9uiyMuAF2uAjXnaiXrNVhvpLcW0QNIkI2/LD25koST5lcbGqT2cpp8BWG0lz8T4tm2C6DNz
MfcprCysu613mZx+UgtmcJ0RlyVyDgosr8O4eBDf9r0gC7p+jt/lcJdxkQG06I0gLW6Ayq1vkP1y
4uJLof+7EM4jqgMJRqLhad6le6N/0P+ewxoz7osN4nwgSUtND018v+6fhuqSIg2uRgKz/peA7F0J
3uMFpTJJCnZk3ExedQAyEKotx990w74nX6QnEZKDyAY47xfEvVygNxa3fHlqdS/Md1r/0JMv3Veq
ogINFcPhQJH6GPbJSEWTmAGJDId5w3A25evqiDZDtFiJmkRXrW0higub56HX4z6FKAlJuhxdLVdU
8QR3hkgG53/aRI6zMoOM5LHep+6mYVGz9jI9s6F62ZafWhEdwWo0ttCKO6uaLsekMhEtGUBk7W6o
CBNy3QFpYINQQbiB3AlnCA3mZAcaQcAApuHT7wYx9ZLejQ7xso3lGvfn13B1Cd/l8S83I2r7qpUg
L06dQNtISOiH38+LWLXthQjO6EbwyRQ1SwlWLeaDwKztBKmROCngQvdhV/xHhTi7o72szp2Mk5Rr
4JjSfbu3HG3Ynldp3UMsdOIsT9fnOJlVSGkmrzyCCMO5DzzD0/H8/Zncs6tJxKC5ntJfiORMT42L
fIgIPF/jMXn5Xej+7BFq4njtAlcItcXW6VNgtBDHDGfxKG2JGoExHOLyI8PjGHfREc97FOhYVlpz
BespksZdG1HUJIFeYj2VF//EAF4Dr73AvWttx22yEUV97JI4pxt/iYANPZNzSDP7Bz9uwH0EL3UR
t4Y9kr1AM2YJ52Rxd4maAJuy7mH9xeSkewbhr83Ii6A8R26UZ0aNN4hcr9BUeCcyTeMUjJApb81t
AuA+lolRTw24tjGz+yB6DQt8CP+0o1pkhB0jdy2R+Cm0yWmraDf74+b8UrK/+sxK8s+7SjdiU7Kw
a+m+3UeH6H8NycIwXeCveEhqEvtgrPOZnMJW0J5T/dIPOQ5A5vi9Y5yU5/a23HZPol0TrSLnUsCs
06Qpcyn1AOw8Kzw01o8BdFLnF1EkhfMippxJJGGBRlf/bMrQq1AOlHr7vJD1kP3defCV2zBFDbQc
4DwYMFpzSrbSCV1VrGfFFUVO60XVhSzOdcwyOgbfgjX9xFi+/etuE98q9mSLkllsac7ZH+c15txS
JVS1YBeZdpxn6QJtz975hVt3TKBn1Ai4qQx+mlHzzVmZMrY7Wm+nNd722mtvXrbDXkpvz4ta1+Zd
FK+N1mvRaGCLoi6126q1J1FXwvqTnpFN/k8bzvUB509VCLq2XcZvZCf1JrhEQwkmDiWvK+3o2Jjb
Cb32kXBAad3I3wVz/g/8gMocMfoNuVHt2L+f1Ftd/XF+/UTaaSxbs7ggx5jSTmohxApchjISbvKn
eNPbhocsnauAEKvY+LdTIDpbyqoZ/lFO48Ips1OGLK0ht382b9gwZbjR3agHGOD/D1YW2yPO6FVm
iSYQYA0dzZcftSSdoddqiCmUUWnsVL6Wh28teUiCzG7Cx0CSBNqt7BzYUig4StEgAVY2TlwRWDVB
9Qjjyr5xBGEpunKG50KqLef87q0cNFUjIMDUAQIhY9Dlo1pgawDARY2hE11TTlna3LTZY9VhwsaU
tkUrAmlbOWsfpHFO15hz3/INSGvIaYiOcSiqIKwt21Id9vvCFjEfamox26XGY6YYeLIKahaG1BHb
sce4pRuRHYp04txuHPrhTNnMlTxFXmCirptFgufqykX8Ydk4YwiHuEtDNmJVVf+kw2MDQqzyZ1OH
AltYy8t9kMP5qaSfhqhNIef/kXZlzXXqSvcXUcWMeAU2e/IU27GTvFCOk4CY5+nXf0vJvdlY5qD7
+eQ1VXu5pVaraXWvNbiorWLaCZMebuBbeybSIGz3EO0VF5x6aICPpg006WA8VL/+KOkY98EhZppO
rG9brAW+ianI/JN8TfNhsmNgziE4POUTqa6F0wObRwoYXFwKYwJ+wBFlujQ1wKYZJ5CDk7VfVhNo
bp4qGXyStt72Md70EGCyWLnwe3uOrFCegSlZn5X0MSqexvRkibh91r72Lg4CGD5ajENaSKzwbndo
CAJjsxPuGlxlT9WV+cBI9aSjIXp2FG0ZFzNQJs5Vi9GH6tFzC3VKE+9Z5Nv28gkN4+KGRSajbFhg
Mpxhp6L6HXth4U5f7U9oEHGiT4i/otlCkZtwcUOT6n7WOnCpa9lwHKXHJm+Pcoqe5qI4KqH0uG3h
ZpTCznEhhEypNFcsSlHbtnZzZtTOmMQiVYe1S/Jv+AUKF0DsMOoxyAuUKVSdWrsqZ2hxQREOGxZJ
dwb5tW3UGn/lG3/kQgjpIwUSasDr3OB69JIb++G3FqfHWBV64k5e7PwPE1eC08bXika1CnP6m+8l
m3ZjnZ+ksjq0rO10FDUUrmVXMNE0UO3VDBvtmW9PdqrWhRFacBNMv9IXNksWeda9/aJdmw4jqWNF
y3wvkn1Z+5h4A8sFlLQ2SrWWcJHKJzYNEnmt04IsBbOZR8Eerp/vi4FcTIHyrZqPjLJnOEksgSxh
IPHsxAnvBv9/vQfWj8MFlAsqRRAERjMDVFNo6EAE/KnFhLa3bZrIMi6oSE1WlQqBd+rZQ0B+zu2V
ibrYNsY/3NkXS7gwotpgvsVrKLtFu90f9kL1UYdrsOf+4kOJyAWMiyIVSTV8KwOsVX5Z+acCnSYz
8UguSuOYd/HJtqHYtk5sGUKFfF8jWEvKUR0Q8+Mjely9KHKK3G088ufT+SHSBTu1Hrf+4mncJ8xc
xHpdM+r3Mv/aWI9ZcFfVbqDflbHtNs1esGXsyG5Yp3FHGhVTLZUbZl0HZqBuX0BbrErRO56jCCbq
qlqrgeEkX2zjTjLY18wmBpmqN76yQWtI33iStm/wWcZKmFbspB94G3iDyJ3oOkFLSMzsk00vS/e6
JBqvXT9YF5O40ztLutapFAeLFcCs1on8cD+9FoODxwG0C+N1/Kd27IQ0X+xnt/aNO89J3qdNJ8FL
GN0qa+WcWwgE9C57EVUPKXLkjxRN3ywld7qHwMg1CEuxWvfoqegF6KCViMEuVn9WnzunFunQiZaW
O+F10ZE5ZYA9gQYCjZ5zDPROrUiPa/3mBh8gYY3LJg7522vNNAMtSBn9Bpv7U7zkFJ4rt9i36ARA
kxT4l6hf/JjOmui2Wd3DBS6XoSh2n5edAlwmnxa5oB2YrlQ048aH/ieY2rza2hUHwXln/v7ObxaY
XJaCqRd57Blxi/KQJIfyt4Jh78SRW3Sg6o3P4rr+6i7+RUQi9nZ18zEbCgm61x4NFT+IDT8kgRPV
3W7bMhEMF8jsqVVTBdKxnqE8heMuMCZHH35sY2xvGGRH3ppCu7YIInbl2CRDSvlJiQQAIiO4aJUS
LajKBACpvR/6Y9UcMiFlw7YHKDIzcvF5VupmUbYlMCoIJbvTrr5j6qq5Da7m+glq034tutHW84KF
CzCzF5BkyA28EuBTbXA1zTXQkYUX4V0NCjCHkROJeETWt8kkGBIwLB0iw2/h5CnF8+kIyrZxurPj
R90WHdzVlEC9AHCRsJjmCgNkAJg+6Z/YGRoP8jH/9WfgSqTgtu4TFzAuOoGXS1fSCvI6le6jOWTo
vpLgcduvRRBcIJpLbQCxKCRuRntP6FlS93G8+3cQfNwZYq1LZkAk48EMX2V1J3ciflyBGe/axkY7
x6gmVoqmDxnrDqkfy/DXth2rvgVhUhAyYPgNcy5vfUvTJhBRMbGjcfYt7bY1nj/y+2DAgRIcvrP4
go0Omuw/vIaR2YL+oPAK2gka9VeXiZHs/AeCi2L2XFvR7w/VJovQGL6nGOSzQkHavLpOumyYmEmE
VjRfM8b0z1CqMZ4fW2lyqAJVb+tfInBOG03oXVU0NJZm9DWRPUkWLNN6srowgXfZ1GjQdwYTlM5h
0hCMxyF6Vkq33zHOJbRmCPZ+PU5eEHnuVsmwq1JmghvB59Zjk4/2vXENCT306YsH6gQ7pHMXpmoF
WlNVAKPlaxqeazNzt1151c8W1nB+phAjy00TALr8tVScAIPrmiBwCVeMO45dG5gtPB0Y++KGsQFR
PKknRzbOlLqJYH9EK8b+f3GNoT0/HkImcWDH3zLLjRVR27doxdj/LwAqNVLGqANAhZNp2V9Zfl+n
H3nOMdAbDc51nbCWyrcoEUkxlqUjIdPo57At0fqwqyXRsM7qWl1A+LKUXqotnViNLw/PaXA3i2pR
7Ip9l8cufp/z3r5OJDNkTNv5NDpz/Qj2QSrNrlZ/3nbidQ9bAHFeLIWpMqpoBWS8layexzgcMS6u
nP5oHIto80Trxjl0igmQubBhV1RAU0wqTpqpetsmrXrZwiLOjWvZmNJcBYRpQCwyPTYyxoHCjxz+
BQjnyppW6xVllbSkvIvas6y/dv3PD9hhKhivx9A2HJmDUOpYDvIGLqbKxg4ESJ/sKdullkgMa3W5
TDAiQFPGRrmJ25HajNQuYt8vkf1ZDi3HSB8MVTSIsdacoeGy/IvCbUoUkr4nA1Jk+TReaehvzn8p
bo30GLNHd9vrJsTiFq6zq4HY7DMmRRcZHiZP7emPyMNwEJYE2eq8O6cLu7hUOcpypZI7rB79JaFE
gFy5f25tCFIyjrjgpngQ1XBF28WlywjKoF1lhU45OYzJtZSfI1HPNguQWzZxmQd4wYmtsW9oVo9W
DqznScEMuqhathoKFkvHxWkzzGg/svfBITmlxcEw/W0/WA2hl9/nO8RIq6hhw2hAjVDeGWa97+Tk
ylJmp6GzAErkcnyb2FzHqqawUkeP5m3Tba6JN9wx4gP5EIpGY4RgXMhuaDTYOls41uhUE6c/GLvG
U32QEibuBwaQlwdX5cKD2cvg/mBRqAxe+npPIUrfx0/bOyXwaZULDiTQ6sBgPj3q93bsj1R1ElOQ
ToswuKBQkbkiZQmMziyv0iB3jCm6icJacC+sZ9ULr2NeuchxBhJlhclqAeCEnT16LvZa7OpecSxQ
ZjMhVYa+iO3VW7/CF5BcSOhnXW4z1leiVbcZ2aX28xDvrerasB/lbtoV8hUUxR0yv1Zlv9vGXjtj
JuRpFRWyv8TgX8yMoIziYET2ABWc284GEVaZWveDGXyvB2USGLq2hUswzu8HzOToVgKw1G4dO9zr
owlNXMFRXotKlmoqsqVpoGl9lz2mTY8XEQlvgJKnG3gZUzVne83WzFgg8KmjEiBSxBEQZPkwYN6M
HNro9d9BcNmjXEZKMCNMeFF40xTdrjOoM6SiFlzmV/w9sTSE3480mggGOxDAIyn4RCel8RLQE+8N
u58fR30aXZ1GumDsWwSqvT1fplqXs50DdO7LXTc+6n3pYLtcYzqNysP2Mq5G2qWFXGBKMJU1GVLA
KudMOjF+CLz8HDxEB+yc6BiL3IL9/yJwBHmfKFYArMKMXXP+ppPWMWuRFoPAvX8/gS9QFBCLxnOB
5VOV/WB+NnRR8sXWf8spuGCU2fUwTRkAQqgu7BmzTPCY6GhQHIrfWg/53hAxDrN8ZAuSy1faRm3a
nB0ocKXYXYMZXBD0kNuh/xIS05MaUaexaKe4xCVoCiXvWIiIjO84w7UC+r/e3XY9wT7xyYuZ44lc
k4FBtAct3zfxp+3fX5v50fDYi08YDTyU7+jQYioN1NQRIgY3+CSDsInVeZkuhya79c7ey4/yQTQd
ur5wF0xuo3LU+6pipOC6TnsnnE5ZEbqBiF5z7UpaGsbtTllKsVmRcMBT+Y0ESm06PJjk0JWjIIyv
79BfY3gu9kzRYjs0gaNrPh3Pqah/cz3QXX6fi+F5MuRqVMeDp4GSNCM2KoCF2w7XpnHshPf46s5o
YMZTVM3QcJe/DT4kj7MZlVhkR8mDVn8q1NApi73A5dh98O6cLkC4+6Io86SWQ4BIuQPGBN3NvfEw
3VU2FL4Lnz6I3G01F4O4/F+ruLtC6TNbRqsQ6zQDWyfUJudnvOlKT9nR9Gs3xGNrJ8geVpvblpDc
jaGoZV+pc8+eyxl9Jt48I6eN3fE0eLIHUTndgWC2KKiLdo/9/yKoV7rUDFo4YGFVcBoSEIZ1tj/K
xr/dQHb0Fjixok+hUsE4+osNaLGe3/qM1ljVZw31oi+P1bx2uZbcVRKRaYjQRMo+qphoEP0mx5hf
AiEa2rDCh3IQhFwhHheeqqDFiCTD+2/PQeTX585ngvfptSh5Wt0zA21mrIfPtAzONwOzMrM2mtHe
k1VOSZVdTK6gMCbYstVguEDh3NHsZHwbNDKuRqt+lDAerScgx9KNY28VT4LjvRoQF1icF6pKntpa
DIv0PTmZbgVaY3JFr1C0dFW0dQauiGGT7f+7eLIA5NxxLgYU4XIAlsUtpScbIZ5q9020j0bRjIxo
tzhXzKw2nBMT60ir11EHJU/+Ve9ENeX1eLUwiHPAPLdGjCdMSCxQsbyyfDAA/ghUV8o9qCLhkWQ4
mJYv2DXmZ1uLyF2XdhtjPJtiEYfTH602+z68Rq/NUdrX+9Czf2zjCZzE5LslBqMgoQ44MIaGIdh/
NNF78noIvqwi/01KUjXS8CrHyiPQnvPiW11yOmiKuLMrM4VAtBBJiMkfSQcWqNzllrSkTwsFhrX2
p0I+E+Sg2yu32iZqGZaMz0NZx0XN3dHNMAdJUSmI8pp90mUdmgAymIdA+zuRHq3MsYvPPm80dCek
pmDb1o/aBZuzrpBNhVgB/L+3PpvJ3ZTeZ3LrTr1f4kbbtnM9ZF2guMAY11FrBCqg2vogh790cj3S
QxZ+3UZZP9AXFOani6uMGuY0UYzxeSP5nquZo1WuKT7QbEveH64LChcSKSg2qJxjy2LwvOe+dBMX
oPSU/QKz2kMkOMoik7hwqA1pY+QhwPKR7lV5vuuqfG8q3eu/WzkuFFakqIKoY6GwfKr0ZzI+aKOg
VrfaiL10dS4QSlk5ZEPLfMAzQUmg3ut71dXd5JOdORiYHnwVglU7vXWy79vGsR/e2jAuGs5NB+VK
AuCpijAHad2NcuJmdn4VTv2xRszqpFiwnqvteQtj3zXE2lGLQQFgDift1fwcHcleR8eNdq8/Wtfm
a3qDbxiM54jG3wXnjO+M1QALNSIGO3ROHvsqqmlp5tiZoM9AhMOFjpZSKRkSuCUJr8n4ychrp9Cv
ZGl0t7dOhMPFjUDGTFgxAcdSrH0HFdom7740NDhPDWZat7HWU8VLLNa48DFPdZGPOhbPvJ599kiS
INdRTizFD72PPJQsHYSLIpoZy5Keqih5zbmbZcVRDUVE7/9waf6NVBoXPNRMq2ItgUGQgut28Q82
MRt46lHtnOyo++kpdz8yJrM0iwskRZUQzdIAGXWTa5XUmw1BMUoQETUujEALJZkGZlSffa2tUyRd
gbF32xNWIUxZB22KRcAMzAWMpkyGJrMa9kj7NZ8f9Nr2kvTLNsbvYs+7qHQBsbmkqaySoArlFjd/
4dC0e5SKyQPZ3WnGVGycjOeRgPMYbIqyER3asLxLmuYzmfPd1NGjOozXSmK55RzvCDV3bT1fFXH1
oQOx+BO55CRCubeedawDa55mX/YYLDmGx+qIqRlfEoSU1WxkAcaFFJIVYAEbsB5GuFeSyim0BzvY
SQbkceXP22u/mq8uoLioImljZ6choGp7P+fHmgquOoH/2FwgCadMLdMOJYoySJ3c9mXlKU3/nY/y
DPBBmE9pmsEGc76epytJOZXRYXuZRGZw4YNSZYqDBmYo9GqgP5u4cVW5FTkZW+ytc8BHjLFJAloC
pfXYUECyg44d69Gn1MH7mj8cdOHnkcjVuBDS6P0QZwR+DV7pDm3s+nV0V/rhDh3FB1wrw10KupjW
bT+LKCZEK8oFll6pxkligaUpysovFUzYFVkXeB3omgU35zaUwXewV3EoVbYBKCu81/BxW6YHNRBM
M63fmH8PksE3fuYZhnfHACDKw+BmN4yIUP0aQaat8qU7YeWPRYD3nsKe8GS8PKo8F4iV5HE5FUDD
14Mn7xQn9vS7+STt05MtZB1bjxEXMM75h2CYUgzhIDyH902tO9Pwc/t0MSfbsobze6OsMZjSACCx
n+PcHaJiJwV3tnardVe9VPnbaKvm4DqzoH+L2ilPU1BEjYFpOpyyhJpOX1M3mT4SvxcIXNDTUbCc
55DtDmhAcinZDVDRC6zEqbqnVC8EaKvuvUBj/7/41APDE22lGeGv1a6qDoTQdecqvShSiFA4JwiV
cKjiCTalktH/qvOJ/KhTakZOZurK5+0dWi8ULUziHEId7D7oB2xRrSDiOpJTueCuOtgjprKSu+JO
PQgJitbtg9oL5ofQccpXVTRDgjABq00lkwPKKhyq3LcsR4ISoTPWkBT5zaryUIqm7UW43F1fhl02
jhZwbXJMtOd23in94/ZyiiC4O16P6rLDMzYgUtnRyufaOAeDiLpCBML5fJ+NXVfUKC4T82zSm9Tw
s/ph2471JJ4p8vxnj9jfsPD0PmqyEM+v8EHDekm1onHNJLacYIDaVUEq4iRVPu1oV1deWCdXuYRX
mK6tVMcIG7TcpGjF7cNeRNi6/opOFJmARFOB73DeqhuxLqGgg0Qfn7aaF54CxqTqoIjvifrxVq/r
BRR3XRsl+EUxiYFbs/1RmXdKdugMUP/1d7OU77ZXe3VDUSpXCLENFco6bxe7HfWgqRVsKBbbUdEp
0lquTDIBymowXqBwYcWcmzZT0hH5oXTqra+W/bRtxfqCXazg9qbs0gQKQbBC7jsnip0s+Q7xhGDy
bWm/jSRaL25rZKnLUpsASVV0R5se2sHYjb1gXHV9uSy8mhLTlt9R6ZoDTVI5M353kmXRU1Z/yIjL
73OnmGa9lZAGv5/nt63qxjg7U98I8txVI2zMdshEVyERyX1LgYiWBmNpoggVYl6+vVK7nx/YigUA
F1Mb00pAuwSAOrw3jJ2V7sdAIMkjsoGLqVUjz1mrAiJNvsWy7rQixc71YLcwgtuKbKDgTqTW78y8
Td2Ztds1GGuV76ZXGZRvV0ymXPQmyY7bu0xsAcod+jg2clNrYFZcgeqowKtCNNzEJPFq6SPjJRam
8jGHx7TPTO4DgBjaMBS5hoS5Oinjd9vwtEYkr7Z6Ji8Y/ETZaDZ2JlU6dinzZ3pbSaaj1MNu29vW
XeGvITwDeR6RrhtGGAL2iUM9qmdrSL1tCJEdnEOnU9ComgmIKfthtV+UgnrpIAgt61t/MYPz6NTo
404OsVZ0PmZD6XbBqxRTtxV1UIlwOL8erFCZ1BnVvmmCbEpyNKUfpmw66FbdXjPRtnCuPIAzM5g7
ti15+wVcod+1mQiipcgU9v+LfKQIm7EdDZiS1TeW8iKbhyn4LKtC6uzVZ5aFG3OXWKhV6ajGMMWe
wBcXhIcxbb40ZnZtaeXs1F3pBZhtdvSC/KIKZs1y0WO+yFDubkOnzlwFFQzVo8pNIT2WjPJ+njFT
T3KBG4q2jQsLslG0Cvpg4R7BXUxth4wfesm8rCbf2BSHkz1BDBl3XBd/SSclcsZAJHQvOLB8v5Ei
D0NVS8DIyIMtndKydmsR8bgIgwsKYzGXLfQ3MVgcfumVzw0Em7JYNNjCXOv9hfA3KhAuKuhZFEVN
CJB+8iP0p4z5r7Rwg/m66D5UQbFxH2DeVGbMiG9PUzZXodZOyD3sydrX9Vdi186U0n3aQ5x1zmNn
Nub70ioCN0/U+1RPb0tqHraDxvqaXv4GztHTZowNmwXBMTyb8jk0dkX09d9BcA4O/eZONfENjcmq
0h8i8O9B3j4wVff/D4PUyrSJZepItbjwF9ZTUekE7bYNPWq6axifahFD4tpiLSG48NenJAK3KiCG
5MEwbgn9PImGhFcrAUsMzimkzqwy22IY4EmZvRQaTvhOdkfX3qe78NbcfWDVICSqq1ASBVMmBzdq
bSjNFO5u0M9Vf6tgUrCkogC0um4LEM7JSBPk85DhJW8qEoe2ukPt29H8wNsQk0T9ryW8m6VJN6kD
QJLx22zeRhp4nEQRaC04LDD4SFolRoEcH+9PaSw7plZ54/BTMz/13QtYXwQPCatv5ksw7qvBNJIw
UGMYhO7K6cQYHoMjmGiDR/pzvklf8Orq5659bEQtj2t33xKXC7N2jX7bUAFuVupuYIz7UKsdJW08
dMMIzuza3beE4oJtGCSDmoS4ZklzZfdP+iyoFIpM4VKvvNYqq2FNIWVsHIckfiKZfUVIdEysOnC2
T9JqO8/SGC4AqaWWMlFyePmJvZjRU33+PTB2FhHPi1aNC0NjU6WxObCEsvHt9sfQf4SXYmkJFxRC
M2hIXQJAGUeQUtw1UupWtcC/RVZwQWHOOhv3MpYrtVoPwiW7ceg8wZaIMPiYEMmz2drAqF9DCD9l
rOUEb0zhvvlSoen0pb75HwS2BNGOf9ztNT2oS+bUtHbk4qalv5VL8TpyjCdIA+ylBI9bqpf4kSCT
XH2SWeybzUWMeCYdikvMXI+pH4D7zS8P9jUb/B7OtiBzEKJxcaIOw7ROmZeopaufwDzo60f11r4e
d60b7UROL1pVLlSgRppbaQy0UlWdljgBXNOY9gKHYX8zn/0tV5A51OIDJ+rVobYnoFS/ZLc/Kgfj
ft73u+aoH6gvJPFlf/MWGhcxINcj9SjM48qK3OyFkaKlt0HpoEN0omDrq93h0H+Eo2xpIRc8VC0u
404HpgX2ugkCd2lwY4UfGYlbovARRKcakSysY9to3+Z0Riqt3wW1aGRj3SkIsYipaaBO4hZQB2NL
lrEvgjr+NtiuFT8ksr/tEqsQKoZ9IVlv6SBoeesRYRtaEr6rcRuyzpn4W6ufaCo4uCIMzuta2na0
k4ChkOMU/ujobqCCKbvVm3BhBrdSYz1SaL/gJUHRv8/96Ebws6zL/Y9805AFDudeLVTwpjHEjavc
DjsmPESOys102+/YwHkwC+7c1Xxsgca5WVkVipZWQAvGbxba7qX0UGdHQ9pZ1bdtN/jdjMudVZDJ
myje4RmVqDxhfl8WXRjbNSNuCQ+Nm3yz/Jg6KBC4UK0bz73T+ezBrDhOX0B7VUEIQSgzuHKbvfkT
uIDbTai9VCb+BGl8CJQnXdlt27jiI29+n3P1rEnKnMr4fUMe/VAC7btdulKSOmom6gle+8zRMZEL
Nhc8H+mgKX17rJSxCeQsqthytr1T+sV+uDMhj9eCuZz4YvKgtTerN4BculGmRJ40vQRVTe0wJZbI
Dx7Hk+JKpw8xCIKlRrMMJkAA+lDOOLztk8zCSCGYXn9Cxtq126tc9M6z6gwLDM6eua8Ku8wLkD2V
tjON8eRmRMiMzvKjd06/AOHyp7xhE4UZFk3fg9wFrHudz7hxRRQY27aofL9KRFQNozqwRZIjF9ML
qI0KAsWqv6HLXjZBr6eC4YCLS0PSlU1UwhK8dqvohTyWRw3DaulZyfbF0XDrD3HH6ktIzguiWplC
YsMqJgggOY3TjU62rzxQu2LA2pGOorbSlWsEFxQcz4T3WTD27ZnKAq0tW+Z2U3sFtW5HMgNvkDNB
iF/bLAxxWQo0LxTQj3I+YQeJoXdTiIGP+TbrjlYiiEK/tYh5p1sA8G8YTV0UshSDRZWt2+wpTvfC
Ou3NH9LPqnCMkwai/Orcvw7oFhfYtpbT6ktsLoPuxjqgcw7s8ZU1bdNP6t1wl6fO5DHU7AMj4m/g
uIhek0IboxZrWWHIo9PTk9F+h7LD//9L6w0KF9eNsJ8mifGmjIr0khfR3hryp+2rY/V8LReOec0i
cbanPK+rEhhDqmMGiL7YgebXfbyXM8jKjfmuNWS3o8q5VkaXxtm1MuWHAZON//LvYGdk8XcESkis
tMUGJtmumxzG3cJmoO2XOYBCruF+LNhbELhWDE3DkM7vaYAFYqLX1ArZ6lq08FOo2smJn4m6ktce
R/UlChfuEyWYwiEDSpBg9BXfdrdMaCE86Z6ZutrJcNUzhl4Ei7kW/peg/FGfFOhVMFDD6X5FP6aX
6UY7ow/4sd5J++o2eBh3xFef0120Ew19rcWyBTQ/Lt+3ZZPmjLIoNXaTdK8rP1XyAV655Zry81eB
TqRe79jOQRTduMmMxslEnXGr0fLiHbwM3FDnrTIWsEMqD3l7E4E0YXuT1pK25UJxhzsqx/+Il+Bt
3lWsdNe1sq/F7YFGseCLXwTFnXEqtwHGWrBeQ5U4KKINk7nrZK8Dk/e2TexmfHcDLBaNO8RUkuoo
JgAa57OiRk5PdxDD2I+JZyNZ3MZaD/kLMC4zMOqmbTLGVRRQJAWsFdh2bcutwY7LwoWok3V1EcFC
81vpAx+unG2GVqHJCILDKCF/a5K9QUEqTD+nyocO0AKHM6ssTBm0vzF6xKdbNTzo8VX+kXzDgrw1
scAvYCH+vY21taondst0gHWtcpoacgbhsa8yf3uDWGR75wwLFM7r8pTaSaAAJexnpzd/GFUIb3BQ
OXEb/ThZIuGJ9Q26WMVtUDnUOLNMPiHpLaecv/dwdrP/IZeC07Q2BKIvl4/bITuY+n42AGR+a73s
xjrQm2kXoe9TCp3wWn9geWLzQG7Bdglu9UJ0yNYIQ97gc/lpE0WSSi0wdup7tJzOj9aZ7ojXn1Bb
c2Tkp+iCL/cibfTVK2Wxm9w9VkmlnUDxjslvBifG4z34THpW1N26GnYXMNzNVRKrI80IGL18ksMf
lvGw7ZTr+Q6Or6qpBv7xdwd4hGmiMZpAaBJmTxhL9gOmm6OgX7cCM1gpVPxat+gCqL49bMNol9BZ
BKABker4QeoENaj1OLiwiDvNUxpWdcV0IeS9dYsSx17aNb55y+QEPqTrDd+7WMMd6qwZRkVFYuo1
8L+MlO5kJ95ARIMQ62nTAoc7zGNuyYPBlBJCOt2XHXrto+mnWeRnqS9OpSE99op8mIv0vi8aP447
f5xjb7LmXTaJuvBX45gNq2wVakToMX27gQbtY0XOQCiuGniH6F7jWQZh2FVZlE7b7/JyElxszLR3
cfOCxz9DJF3eNzN4ebxSUUDC/qgnshP0T4JzsBotFyjcB1M61WGvxcyqT8Eeryun+fDa+MikRvcm
vQHDwVmokLLuqbZusi5dCJwbXOCygqgwdSOH82B+x4TOHgI1+p7xiSafA7f/KjCRnaz3C3mB40JW
gYZOMJ0CLmeEukyiM/2OMQDTaa70g+SJ0+7Vo76wj/OUaqrQiDwCsH+1wECqHernSHayL+NJhjpn
vIvALyKi3FoPaBdQnsdBM/u+tZmVvc+IYCI/2Vsy9AuLY83Eum9zEcG+aBv5AYRiBnVZrha/349Y
dQlkSOckhoQ8qDE0iPmooh6lf0AkCggXLEs2+SEi6CInGCCleJXwZ1/dpb7kKvfZFSPftjwR4fP6
Ll7AuOvdCDSMSTOJujG5Cqa7SRPkD6Lf506BGunBaFL8fqk92frZLv0P+f3FAM7vJUOWMloDYHD/
HDMVHUl7pCu+fG7OquD+WQ9XFzTO6WkaGeU0AG2i10QCx/OdJuowXo9VfyHezeVDEhbyy4CYg5d8
ip16vk6zwxyK2l0EO8MP4sdGhuEEFTj5cG411PpeBDvDruL3EeliCJcL1FGOIQimumLcguHbafb9
ITgQsPEx+Sbwke4FeIK94TUkBt1OuoHtzXCSFRA3YEbprIVOe0J3MTQKveY2PqAEsNuGFaGyZV4U
VmhZ1Ow7EMWx5nvSPFll6lL98zaGyCXY37DASAeZ5qGJrzGaKzuaPWu15sxj6c0iFtL1TMS+7BkX
DqR6Ci0M77DrH69G9KCcM7d1qivjenaRbnjDQcQHIXJDLkAkRhQmESOC180vnfJUCx/LRW7IBQjS
SnWetQCA9KBWOGCb8JJ9C0avijrVY4EOB5FLrH+zLFaRixJRafSNwdjmW8+yHXy2RG6zDytHxWi6
+gWzpz8gVPzZeNz2kn+4HP9uHl9ZT9TSpqgMwxUjF7hthGc/NJL41B2Lm/AuhIKZyFSBZ/JqF2Ea
5kOtAXLKJ8dMjlr6ZW46N1ZFxPcCN9G5YGLFk0yCmO1iADE4+7n6gAatbl32TOc+LDCHF1QTcxO5
IecxeUFj/x2hH8vSLlvERYswLdRBBwG5N/qKT5AhlSj7UrzHxmdNRaOcqHQvWjYuclBlzoqOESWD
owTy4olb5/fbXsd8eSPK61zEkGdNqWIDsamZi12gDNCgf55idOM9qWnrpsUPs37eRlyLuOg9NTCd
YsjknZ55liSNFejsk2HGAGhxtNvUaSRvG2T1MC1RuJ1KqqI1GwxeQYwKCiu/FSrKA4hxHIRBP/RE
FYe1g7SE4zaqt3OtkSosY4wWxqi8rbWXDmyluSWsJLL3NX7Dlkjchlk5aYMogWHstTT3xwPIOvx2
L/a91UR2icSFdhnfkk0XA0k6MN2dHEVL9at1/Zsx3isEXiHcMC7Oj6pEiRIATbZcHT1tOzaVVR+m
0NNfWXEK8UkwyrL6Wr80kIvzySBllcE+lq0HTJheYcL0iuC1wXDlQyUyb+377i+W/U7WnAR1KxGm
V6bc9oUTHlhg1738V3cFdrm9KJnadEegcR/MRjST0JaA1nTaVTOmSDXorYx6W2qnO8FJE1nGhXaS
Fmj1kbCKwbX0ypibE7f4MqPpgRW2M2FBcS0fWC4kF+ibarDaSQWcdMBn5BW+zE8sS8SX+QgBqvpa
E8T8tRC8xOMCiRIURZDpWEo1vJ7ll0H9vL1+ot/nIgetbZokIX5/oNexfWMaH/jkWf797+KFjfc1
doqn6WCTV0W6UiWBCduRAu7GR4oY8gWSBYzil3nq9vMz8V5nV6UO4tJedCeutUDrULeBtr2i4smZ
/6QPZRCa5ExwipaxY6df1bZzLPmlKYirSAcJzO5ZfeplkQzVP4SLCy7n6Jhf0YM5QSlRUxz2hiPd
l+fqC6s/5XsRV9G6V1ywOC+naqtRjWmexfknMj5nIi6I9d9H7RrqzZCD5OWbR9OWwiRHybI2giMN
g1Mm98dtx/6HffqLwX8JT5JslG2M8qtZ4yUvS1xq31ByDmjjWehtK2/l8KSkrwJUdl7e348XVD70
TVWH8Vegap0z+/QwXLMHh8bvd7JXfGEtguV+Ej1ii0A51+g6fAT17NEyorGrNQ9986uknwSWrUe+
i2WcT1gjo8IJ4H/hU7eLvjKuNXuHiUWKj2P1ELii8URlLTckmCb/j5PwdHVqNWlhZuN9o/Ymd/Yi
t3Izt4Cw2PP/kXZdvXEjzfYXEWAOr0wTpFGWZfuFsGUvc8789fe09rseqk1PLWTsywIG5qia1dXV
1VXn5I581x2ZBl/niC/yVVI6yg/C3O1E54zOBcauMssCWT0eqI7Vk7KPT6Ov+uaVQLI//CF8nZG4
EAkZq7KVmaJy52Ie3ECbIMSqP4t+iDIonSoSW48fyKviORYi9gQS1P8IbWi3suUQS0dBcLmUMHWS
0QgwaLyXXgfoCsNVBE85hYMtf8Y28IMHKipTO4DLpcIqWcYsZZu9iPCw19mJ8gUKYfZlywiP5K/I
EirytRADBQ2dhwLV495vD/TDHhW6+Hux0hi6LobAMXpb8XNPByf7P0ybC+1g1Fv9H86VX+7H340H
SJyJS4CvFRgvWp64fQ260kGx1dQtup9IUO0l36nLp/Ej9I04Sc/IXESJk7D+33Of3aHpDcrzkavk
9nLPquMYDUhtcDwQPeLUblOZ866qYUZTpoLAjp7/6Xu75hdpp9uqn+AdpyR67bYT4bOFXBARzEZs
QxkfUqzAE2VVdpOfQkm3c/HnZc/cLBqt15ILIoMRj6UUwqzRQQzBNE7kLFfxDhomO1AqYiERoS9D
sl184aRTuawraCUTF3bYhuzbTvLKVpSDDlKlPsC8hYgpvozYfZvlxbWNXFyp5qkT5wiItddjbLRw
WRtLdKt50QN7vxFcgzgEiECmclHFkrVArUScAVZgF/2nhqyiU59N49pZRXXsTYOlC1VpRzv5vv5W
H9NTZTB2wNFt7O5UsMYz7/Kn+8Nt95df8o3+uj7Uk85aQDsXZGbxPvOtBxDqTg6TN9RftDuZuOwS
K6lxGUqeWKWZ4xnVTdBZnd9pwQNhEcurLngj36fTakmKtz1YVFzL8P3aidwChE0KkmOq2PKWOf6G
BYlLQxMNGe3PnDGtrIeF1CA7bjEz6t/WkEdDaXTyY8MVMVDwhGKFGxy6o9HY6q16aN18sKN94pp4
oQfx4rGxK7zFXV6AzQVGexKjWddlVef2v1gUothWcNVeKutdPcTfTUMc9pdBtoPnCoXb8304qVWd
AWWSbDYOl7ipkyQOo5PMsNLK4S/xuB1fpKHVTQgoria54V7Z5450E4IY32U8/8pIFjxJA7kd38uh
0KUyAKFayoRl812V2/MrmoXc4ljsJMJA4qvxbeCTZhhFFQIOlAF2OO1ihTgXKADuOmJUpSInI1tA
Ud5Ftfk8RZQAM1uS33fDL88zuN0A7bSlGNm9lCVF/anbL8f+UO3Mj0SQs+sZXLKQyxmmnBvADNah
L+9L68uHfA2TT4aI6YzfReTNOS+aBSeoEkqoARpgLW4Sb276F1ls/TnX7UbWr+c2frZi0Z2V4E5Q
QiqMbX+v8x/B/n2VnQh6H+sdO8YxLoz3l9yrnWHf2a+zb/rjC3mGs/zj9293hmP/voJTQkUaRfbI
WmFeJEB0qpB0NfPTXy4tF5yMsa4MkUV/E8Tjhr/sm/3oM4mV3I9d6irwhz18NooLUjLGdQ1twhpa
eyaglB4Fb1bs8JqdBvNeFYk8iFpDLkY1hTRJkQC4XCr2plojx0NCaVEkgZsjI5Cr/OWfXGhCF/f/
XIO9raqfgnsVb5HBIbiuIabhmpilre4ZlXuxM6kRxLf+/gt+wl98OlmYimSAjfKu9+ZPuVcJzgQN
187WblRMes8HVMhFu0z8/oXKMynD+dtQOeVF1A14hYquZ6e5VtC7o0cOSiu72LO89BpzxNWnPMBg
nbqnKtnEx+UvR1q/FEXBVGvN7DFN7qriJ62gQ+x5/u0wriRMx4zAGNBSlqJVLleJc3szRMuYZJLx
3mXJfD2+w+RZaLAVZCE687s942yoyLL/9r11hcMdBUkqKqo1A2c+stn8aR8etGOC1PxDn2UFxB0G
agJK0DFiDeb54FhoL4A+Q658/0jYWqFwwTgV4m4OApgzvKINBddTJHAnvPuzu2Lol95luE03WKFx
sRg9W0JVsY+UpV9087kdP8B4AcqnsxdwUTgt1KVfVADofYGJ+Csp3ocpNXpPuRoXfOe86xK5Bkgx
Zp4YtjYmhZr4R5Bfi9mzFT0lkJa7vG7bl5mVXVwAFg3LSJsChxhabNOHf+uS8If51UTWjYFsZyZO
6c2udoxHQz7I0jFVweciZm/0icwKXNPtgC47w80gIXzNxvjeir2v8VP4nF2ZtyClQKsSVZzfjEkr
dM4tu0YJdWPGadr02r7BJN3YmE5ikW/YzB9+C/orHM4hZ1WA5qIJK9lunr9OqMCCbeNNIhxVbIgM
g7yB7pr+w+c8Ly7npnFUzVVbI9GbXoVb85NkgxzKxdBFZoPJBDcn6jr3h6h1BuRcNkoWbAhWVsir
0G9S3QuC9lS1Go4zzdOlxAc1wiE2AxRwFOJ1jDSW8928EvtOYJ5Uohnh9W1e92q+A3tK9Y/qy3vL
paY/t6PM2Vgui5jLWNRa0NrinVs9arG1S+uJyNS3D+yz4/AMUijEdlKbAkPF0EeDQmnkR9+tq/oU
udLD+ArxUSjML6M9d7ZyRwQDwml5jr5wCAIjZ5M0jVscooN1PXxmGrHLPvuunEQm2im7ybElDlj2
mS5sFZM7+CBWGKYZq6dIwu2kPEzh7MjK4nbzsTZbZ86oIiZlJXf+lUmYKDOr2eafis8yqJgip/8Z
uYbTHUWsb/WAaZoPSVviAPnlOyYXeHoM8wQLq2aOzuIzuZTAbfbSDlISkEv50NV4BcZFHx20YNB4
QhiIjId5vmlJErqtipGlyuBSgwiOLPKe0kZlnah1hZLUoTkIrdNJXnY1+4zDY2yvqPrMFtOZuobj
XGRQ8SyS1jVbPH2H9q1+Fxwsy9U7p7Alhz3iBo2jHSrqQN6smq6BOV8p5lmHbuabncNBPWLgG1lz
9E94GF3odx4xc0W93G0dUJaqYSRFxPSCypdNA0nG1FwLU/sZFyK7yX7mFNXLH6z6hcEXTistq8tq
AUYHGijWIBkVduqob0XT6SS4JvnEtBU5V1bxNVP0SJSiJABRXPZRUNrIqYlMZmtXrxE4F5nRzG+1
IxCkoT6YoXCVgUxXGQ27LELiYWLzRrfG4rwiyLO0rSq2fr7wyLTA0KmLPhbDBvX+cq8dS7/fj/e4
SYJjIXomgjQzhA+XlmoxZhRZMzFXyZUdujFUK9awMfnNYT6VTuoouwkSufI+Ixs2tr/bGYw7Ykct
jtB2j6GPeFRtSQfdaT/St3MKhTtXQeMcZFOFQY8pc4IdujO8ai/ldvIifMXgE+oO2l1tEP6yvc9+
WcbPj+O2N5sgkmDz8u1roY6uMX0bDFSdL3+ubbc8w3A1REXCAIYyAsYYroTFrZVXJbUT4XAZZdMY
TX7TbwHxBj8zLA9mBwFFOGSZ72b5akbvDkVtuh00VhjM0lW5S8tNGTMzsGR5nJ3oDq+qYI+LXqyb
GgXlYSd8IaP+pqevEDlPH6zITLIeViWH4RB7uPxEaLwD1YaGcVfti0UxeW0+KGFm7Ncyct6+tIlS
xDlMHB3RSX6ojq5Bu0J340MPckgwAdW3sU+WaCgzOe8vTXmQqhJm9mlrD3nlBG29K9vaVcDbGFjP
TZXuM8hrKfGrLLf+SL7Mb26/s9n8IGCfgfn1LXQKwinSrzrZ/yvv5FkH8yIvK40daUJhOjWi4lA7
8USAbGWRq29nsVVeuWcIMrl8nvHtJKVwuuwUJ9dm4k7xZ0v31IWa4Nmsk67huCMgM+V8EHTY1LjV
4e059ajddBB6VbzoK5Uhk2jsC66MQ3iRMtGAccHzjAiJ9MfNXvTHxQPjr0v11m6GrJU7sGCzAptB
x1VpHcDE+kaJbs3UM6aDOn667BSbt7f1CrI/YwUjKU2dFCJWEDZFb3OTw3fhk2oXuq043S5zyCLw
ZtK6MoyLJx0kQsG7iWROzndsTtO8kxYwnXtoDnGLXUpubGpfceEkyix1bAQsZOuNmZ0NTosSh56g
HQVt87M73KPAUdtU2wSz4rf8YGUlF06UVA16WYOVUzvaIB02IfFaiA+z1NiBkjmXv+JlE38j5tJm
MY5TZmKTPc/1E+ShL//+HzwfxSJGPo05em6fiYGhNZbawBnRCM2IUvE4/diDzaa3y6fSbyXng8cO
I6+yGCsSP7lfVpWS58oImz53Liv5mgfhmald/Zc59z9sgzMaF7fiRTECzNWiTvoZ90IvvU8k9iqs
7TBL7BSgqK7s5cflRd3OFs6Q3JqqcSNrGLphtPI3QXKjpr6sUZfsbcc4Y7B/X+1uBYyASYORYVc9
zeApD68ku30uviuonde3EAAkJfn+4ClnRC5shQ1erlQRiIwVjFGlJm58qtjm9q0Dxcy6vcnOYFzw
mvvJLAQmIBarU2zHbftJwsNDFU6Hqc2vs0J2L38yCo8LXUVUKJLBfFLtc2jm3eZa5MXCSUt2RVMR
e3qzqc3SzsZxcSuUlilOVYBFc+HI030a/CzDyF66n2P2HFYTlFa+qONjLnuXjSQ/IR+6Oj1CPx2A
R5AVfhPs1Au9xbBzy86fCq86oQfsMuKml+qKqBnY5jJklt57aRs1ZlJMiC6JcKsUdxYlRLi9u88A
fGo162JvyREAltvJj360To13ELOwld3b2R2RHYmbe3sFyN03ktBQo1DDqdrVT6oBDfHRm0n6b2LZ
+FwrqMUFjY4tXlswADPdGvm3y59l+66xsoKLUMLUFFNdAYD1GbK9HLm65pSaI2E2BZwRe+R4MXVe
U1axf1+FLByOoTbKWLoZzw8WyqvmB9iIVWtlFheipFEuik6DN+TiXh72QnknqlRRnLKCi0yYuQ1q
JWcYuafOdvqNJafBQTyIijNKLibAkOvUREWEAuXC0xD3QZOwXK7LlYeyQIfW8hG6qvXacUGpHGYt
jSVAxPWn3vyUVDet+US4HXOr31InXUdxBQJ/0PfjzMDIP+haU0R1TGzi+GfFd/RoWc/RN9nH5KFP
1fq2l+2Mx9m0zNocChbcfJKf5c4LKWdg3/qSPVx4mwwxCCOhw50oBfdWj371+nMlneaqIyI3AcRz
gzTtiG5kJgadJshxZ0fHA0Xe7hvq6foP8fTXivHzQ2CxHQTDhEXq1/yb4ef3CZTebRXtC9FeeaY7
A7ePpLNL6Fx6tgiNoEMwkUWiCUP5mTtdqYfJEX1QOf6kIhCJxsU9I8ib1GRy1xaotUDiCNVpbFp7
9P/dth/QdkE8Oq8m889VxBsF1UitAqtpLShfpvLBMLO7fiwIkY3tM+kMw4W9zMhw9grsEDR3U/04
iV9qnbzcsQ9xwdf5Hs6xGSVTxNAJqCj/XxbHumHpH3orT1RvJeXvXKDQJVnqlwELJ4ifivBGnBe3
Lw+68YUISESA0LkAgW7UsQelOHP32SmekD5giid1jK/5NaOEKHYUJQTpgVzIGEFlJEKeHn0Ob5WG
ys93U2jLt4zVGW0bxLlBwfE9nHIpD7nBHL71wgfdkfaDXY924y2O5EVHPOoQC7pZAjh7/G/KhEmW
gvIQH66Z/K69l62fvXCcVc0Oar9P3Sr7Jx1Qf8imvwXm40il6sPUAjj4KqL9StqDDW6xtXv2UD1Q
rGbsI13YC3yLhVG00DpKARamL2KrOa3htkrsiLlrQQ6tQxefLlH8JYSrGlwsSce2lkoDmNl01fYn
uTwQn444nA0uijR6moG/Ghs8OWB43s1uJdySIf4HIWrGeSVoTkHxv26/O67chUum9C7WRkvAAc0K
wqw1PvaCw3Aldq4KWB1tYFHp9FQTJhEvf6O+7/spXkpsinSB2Npr1NiZ/Hh5NamvxQWWocajpjLj
a0naQxCDwH/45+8AuDhiSGWrlDJWDkIfXismvqRou7+C4Dsl9DTOJyPCMlnaw6ze1TpRwyDWiH/j
lk25CeQSJmBAzlaiF5O67xLfmW98aMdsXjQNAKBysc3CM5XXKv3LbcPLFZaxYHRTjm0j7CH9i7fK
wTavG085iqDfAS0PgUfZxIUBOcjysmYJWhZ3n7vxRh6z61Sh7hubbUerzIV/8LKGxGhAJIAtgl6q
vnC7/iaUPwXGp3n6ilq53eqvU0BVBpnPXgirJhcNylxtRy2EbYUU2qZ4qoQrAU82vdxCHLqxJ/N6
yhtiPYlMw+QyjSXVUjnX4eSxUTmD4nVt4S/RTwkCR5d3E5Vam1xIwNxpHU0s02XaUKxbLfgSPndg
MWTjIuNL/p3A207YLEu2TN208Jb9Pvk00742ihzv2LWGkXyIxHuYTP4RH0RfdvHK5v0lHPfxBLHS
QMkKOCabqDqSjfGbk+rWB30/7qmL3XYJTT8bx322JoJ8zsCYG9Sd/k+OZt7Kk46Ks5xil7oY/yGH
OmNxHy5X42wKGmC1HjsYk1t4J9OkYsdTchqpRos/OMoZj22T1a1BqeNGqzKweLCVlCBACb2058H5
11GCG6qXaXsH/ILjqQgEUa/TjpHm1Nhr04L6P+jEm/p1Gh4uu8hm6DIURdcgwo7CP0tAVnZZWVwJ
44K3DGm6KsvrWnuIk6fLEJtHygqCi44axBr70UQ7RSWnhzBLbXA8E1oO27WzFQa3r7oa9cxBhRlp
40+gIrtmk2a5gywew4rdkY39xz7phJvZ2QqV216V0FtZrbw9BDnh4ohege6AAH3LTvfGk/4fdjS1
mNwem4ym07IWD11McCnFHmP6M5r3OjlQY7vSNOfyt9ve09AzgQiqjtY3XrQHVOp4YhaAx5JBRqkQ
HtmU5H/hct70+RUUt6XFaBZCkzUYhcU/ge7LeuI1WuKESkVdwDa/2wqJ28yBbongr8V3m9CLLdjN
Y+KiycdK7RlhWNyLiWMQe2Bzm/1CBE3K+21WxaOZSCmqAWr3TUtuZRMD6yJxuFAYXBW8tORkCdl7
uTweiuWkFnYnPRLuQGGw820VLuqsDjMjhzsELMZqdo2biMtu6IKTC2wEWTvqe7oiRcGyD7qC7Uwh
EyLWTFEIX/sRZeTHUicSawqCi1JLpJdj1+ALKeatmN5F3XfD8IjV2zz9V17A/oaVGUNd932j4Qvh
bRwSLBkGm23wkmA6VUd/s9S5l/E2Y8UKjgtPSRag16DAqpXpUVZuNIoLl/p9LhbNra4ubQNniPtr
HYz8wv7y3799yK8M4CKCEcVTGTcwYAKp2hHSciDQyEdbfRR9vIe8UKnu5QCkiVxYyIou7RfW3wuR
iJ1V4sqrPal5eegxEWtfNo395b9l1WfL3lL9lSfocRBkPQvj9bzYdWTa+rQvcpSRq0NTfjGXlMAj
PtVbmF/h1UNnBBVzBSs4Rso+0wlXoz7V27+vAOSqQ814AcDc4BUhRK1H8DBlhXF30BcGDpUfMde6
tH5cQKgCSFKqzPW6ufEwKGoHEgaHZBTtlodU/3H5YxGh4S35WNmmSLOmVUht3TA8xalXpI/qh26Q
K3/gIkMxN0rbG1i+PhicCnLz0+doIcvFhIO/VX5WhuhV18lxB0MSxcFg5GCnSCEQg/oK86Dpk+iq
L/+x4WM78hmQYTMUEHLonH0g7dKUVsKtX4EAJpvnTZ3sCpqU/4mwaNvMMxgX97Q8l+O+YqV3YzdI
hVPkcMLQFSiKiu2s0zwDcQEwUHM1LFmxRJBs8Px79c8Mghev0MnR0eqU2N3zWBIbjcWg3x3/DMmF
xEHLMG+0wLZpcIYydAbrS41G9nY6TsL10rNOMuIh4w9b+wzJhUW0Mf7vwcQ8ZXeY0bzqE1uW7ByC
HmhSPmRUIXd7u/3C48vjQZ0nQaxjVY3ZXxbLyaOdFdTO5T29GRAtUVM1Q5IsmSfvLtURm1rApaQR
lMSuA9GOIIlORN3tW+MKhf0Vqw1XD6EZtDNQ5nuNdXnneNyynP4V2nn/6kFTR9h2Ny+aFSUD/ato
Z+E+lhHp4yLOE7sfaH6Year3dg96yL6BpmVfOMFDWZFksptf7AzKf7FumXJ0AAF0Eb4aoJBP884v
xPhw+ZNtb7cVDJfgQm4G2skRg8FUltvesHpN8z1r8OnsDjp2jFCkpFrmN0+aFSiLbKtPKAdp3grd
jJxNdMwA86+HqHrM5lMtEv0f1CJyR1otW0ufRwCyZP2YSPJxXBRXEyjBlW3H/+Ug/JOFXqh1tyxY
RKW4Lcd9JBCzfJQZ7N9X66XPUxomEtqZFuWHPHxZijslfSUcgfomXIBvAkU18NqOCCFBCYQ1LJhu
cGehFVl9HHHVr3DZlyFC8qFb3MoXuHivyaY+RiNwW8GTu8qZskMoUNJ11AJyEV7oFL1sC3ygBrJ7
kWw6Wpz4eiXcX17EzUNyZQsfKPJZ6hoTtoiTl/Re1cj2UN+k/Y/LMFubFtddFW1mUAqXoS/y3h8a
WZpqHZpeuPMo/vBUfw09Fa2lpp09VMfipIb2Bx743yFyXwnKVG0fG0DM6ntz8Lpkr6W7y1ZtfKN3
ENw3guR12nYJFk/Pw5cxqtzJkG57hPjLMBt79R0M943Uwcy70UQdXBHv+uUupETdtl4U1gD8NaSW
pXAyJiyVvGMzr9M+8LUjRqYdSst4K4l4h8TF7tAyWlTLgNQfGaFLvZu/TM6/j5iWS7KVEd+Hv42o
c1Tm9cJcwLK13q4/sUn7aS8s0Asyb2XwWSNGCCSRDPG93tKBVewra6FsJdb/2yVfI+XQmvvL/kCZ
xfBXv5+0xtAaEn5fjx0luW8MJ06JVrptCMPALjHBDMa/omuTKcxZiugTBzdKvrhJ81pYVMMFBcLZ
EUOIbhl1bJ+kuwIjoNMY11BYJzYP2xxcpqyJaH9RFDBV6ZA2er9Y6FOOxMWCJYPxrFfPun4tiF+0
/PNY3MaF7kzJ98sfh+353/BkCYpYOHxUJJbv8fQYfPpKJaFG1R0zSM+E/wgDnsvFh7CL7Im60LO/
/hIaF1blOJTKxgRaqQfO0kYvQlvb4RIl9iRIXzpJJN6FtwrBWMezedxyhvWSieYMwBEbGGT3O/Bu
ireMBjP3Zyrp2kqc36FxAbYRuzyXeqAlB8aIHH4VRI+JmUGS3KlKBxf9gkoqqO/HBVurTaANM71B
shee2CtvVHC1o/TTIbsU3cwT7toDU3/8wOV/bSw/mRwPIHECxxhaz8fJD7XsWsk7t6glquy9QVD8
DoeLwb3SppnEcLJrk6lMnqyTsBMR7SMiiGzkFu+AuJy5a6XYMjssZZ9KO6i6HiXN+iZb/Y8mIR/m
NmPu2S/5WZkI4uRyEMCoeLbzm8of9gaI3CEoL/q13+xAh3ySKXarzfglm4oq4UlEgszr+60+NXEi
ahrO5aCM7GqGEmpzUFOJuj2yZfp9j59huGVU5EabpgrhXrllwmz1rm9vW6gGlJBFUr7o1UeSmpVV
ynurqlEOlIp14Azz1TD8kJcbqLATNm17xtkkLvJL0tQFCZ7q3KFXfam9qs3bNqycRSVwqC/EBWMV
1YVUYqMjGqtHmrYRB3aYf74c8TdBFFw7FQXjxyI/lD6ooRaZElojrPbQyLdp7EYDkaVTEFwcDFNj
wX+AyNG7Et/09ZM0EVZsp2bgtDDByIizi99B6WCFRtgt56ftCgEPzK6sSw/lgv3lRSPhOBeABkIi
6A02rHiM9zWiEF7u5bvl/o12eK8IhFdvxoeVdZwnJAk4GJUC1sXhbag/GBPx+5tpxur3+YM4NVUr
gRgBTirNV/bpbjkyDimSc4jtvt+CwQqHO38ncY7bHo2q6FSJ7jQfPXnuCGICn30ncW8+WE9/+Z04
10sUuQPjD+oRIJl/G0cJDtV+ciZwEyD8HC6jUV+JO3yHXqrqMMSJoYcHJd0HOfH7m/vovHp8r34a
VCFYsOAFTXuIpatI95PwAz0IGi66/7+P+Db9dDFUXAyxYP1R38VXrBSM/gPweqGdKNpnYGVuEvfy
slFmcSeEGo1ZprMcVwox75rVTlVdqU1EZNKbQXtlGHcwKGVZpkUMw1TQTWd3lu437XU0fSTUrVCY
i6wuN5YYoDVKxydSy7Jx2gzSw2YDktGllKl7L7VsXExoqiqUElZqk+evbFKkBanVpBKrxvbHhQ3L
9+bXXZ1isgobViq/WMu9FPhhfBfXp0Y9Sl1LgG017b5zPi48aHKcQNQGG+j/m3bD1A7uECHYdPnk
QZ/KLp4nsNM+XPZA9ruXrOSixLiMRVWp+GrhBNrjdBd1d3HhjPU+GFviTCdt5IJE0xh5PbdYUQNz
mb4MOik8gESu4AyOcFIcDNjucDtwKIYwIjbx1W0jyZZQMuEtVXsIy6feIByfsovvz0+iup/KCGuo
30NFocAIDAp+d9l3+Ul/Yi1mCFbHqLYXgvls2y6m0g7lbUgTcVnsEDZZqrOrPsQ3vgpJZKcCtae3
73HqGYMLUHMWNUvDXgaiQ++JHmtYmkcb3UqsvzJ8/IgoG7YBBtkMGXJ9+J/3QUTINFWtBHbpB2GW
jsFTAcIvIBU5sr4eMK4TS/iHZOYXHj/qCqFUKKeFbA3dyV3e2gI7tD3Wh+zDh+QZjPtgTTNJhjoC
TGwad1FD3ywpVcrtcu15Afkp10lN0qmZgMH6Ki2/eQy9wcZNwGF0wdNz4ZACadtueLaKO12aRTLq
BEVI19TvhsLLM+Iy+oftdQbgDhZJDsQ6ZCah5RaUm0wEQgttxUXuuQMX7G4+QEa8sA1qznr7ADjj
cqdMOC6qOTTAjQcNbCxfU+1m1K+r/K5KQ9uAisLlSEz6IpeJNpM+ykaAO0/n/lvAyHf6U3qQvGan
PlDNvttH6Nk47rxJaqnoFeb4vfE5brB6CW7AI2US5Rvc6RL1ld7MzKTWm73ujmkQNhB1ZqOPodM+
Js8W8di9AaiLqODhZo9Oe4NvsU+iqej6OIXUeuYrwZUgEzWYjWXTJRXlDlYllDW+Qjwn9Qw6xGV0
zWhIbH0u5JPRd9DsEUqFSAk2TmZAmapummBOQ+vm+1A4RgL4EsRpdHs0FWVL645te62Pll2Y7d5U
FiL93Vo5Sdd01UT1U4JO6ns40dAnc+4zUHVmpdeanW21KgGxdZroEpozUQ2Dlhye7t9jdEHfWWpV
jFCHfOu3gO5VbeP9FyyaDrhlT6FPvfhtpL7vEHkHTOOuruR8hERq+KOZAjQ4gjmkgn551me7yxt4
0zdW1nErmPaSHJYDrAu7V115mSAePXdUc8VWlFhbxN+EMiFQ8qABSnToejAQtaBVku/QuTm741Pq
U8PLhFH8pUiXcilNNSzg0DljsM/HlzmiCmUUBpdk1M0cj6IJDDEJbLTWuWktXlW0cOhG/fTd0nEn
lRkmpjVPWLrBuI212Bsn1jtVBHantQdlTD0hEb9a4ejES03EJcr1de4QQ9gQ4rYDtgkmvfLfJPEW
LMfwkVc2PBJ51PDIZvw4uyPfspUbs5RkUTm68nDdtFehkdpadqNFD1b6/bLjbxuHcAheVUkCtSr7
wKurX5LUeiU2iLq67iqv7IhGnL9KeyfAc76MkS2qTWbTY1aA3FFpzKpaq3WCMC/EaPjVfliT9mBI
FEPhVjaFlyc04ui6CRZcfrqik7VIqkR4pl450usb/dZB+Jm8DG+yScH3D3VKv0Pk/ARTzEZSqEAU
0ucoquxSfFGKb8T32oz1K7O47yUZwVxWEmK98YhGNJBFpT8lqDqETxX4tgun3y9ULrUZh1eI3Adb
wtgs8hlmaZKM2bNTZz6NUuRo0c+/NI07YkzoNAViD6Amc8JvJpr6kkfBGSvb+ro4gd0/0p9s6xX+
3TfjDhl91nPwuGI5e2v6ks65PwoxngzBkYUhgcCWBVTeOvV+1qKDoAoeYTGLjtwN/h06d+yU3Vgl
UgyLB//ftDHdZVedByb6HVji9gTaZdf5jTtNTZtJaRTYGjx3bwJNgVuULohkmZIYe5W37qqEMJHC
5O5N7dxZRpQx5xGehuWrIT8SRrEf+PMSyry8V6/0ZR8FAIjzN+60dCfeTv8wEXCaOfPyTpBF7hAa
6yUfQ/a5xPkU5CAj+m7IT9ZEpFpsB1+yiAsjrSm3WZgCJYHSfTrv2yrejdRTAPVd2B+xCvu5qTZm
LMAX8GBoT+jTSKi2dGqxuLBhGJGWzmw3i8upnTxzTJy6ECHLpBE3FcoULmwUSTvm6P/BJqorW6sN
u8qIQ5IyhQsSTZuX4M0GggAi0VD0kjp29ORaolSQN788uDUxEahBa5NvjB1HS9IiaENilvm5bkcv
grhnMBLpzOZyrUA49xrQpqpoeQQQDF1V2mftAx0m7Lj9ZQXnWpDh7qIW5XFXtQInkeXjUM82NJ6o
cLaZEq5wOAdr46I3lAY4afJzFKGjhBbYzE6L27r0ylDBfJQIXlaKWIN969925wqV8zYJ7LljpYWj
WximpwblUa8LpIVKGNqxETuDqe8Hs7i/HOU2HXAFyjkgNFp0NRkBmhqpHxjBEfriXi+LV5IcE9GH
cg/uSEqjJNRUdFq6phDaaP825JfLthBOzqtTzY0xLVUGJ49TZO+SYs/CqZW8yyBbvdhrJ+RlqPJS
qbs0gxlt5cwa5A8VdJV0V8tDENnmo3X/rxwKRaRBOAcvQCVUXTiKMmzDRE7kpYn1XZw6JNExpJsl
SLCiWUFqb1Pd/MAz0TtzuZNJbZKiDXSYO7VHq0bFS3A03VEUi4i11MfjgodqZGVphezjVTdV9VjG
7kwJDRO+zvdyDYOQh0EECNV8VOWd1v7TBqeYogvZvotboFzD1cfUVV5lK1WURZMTXEOiazT+7Nud
8RAe/iVdhbiDc9kdWVD4PWicwVgeuDptszAbjMqCTaVqFTs1XGyxkXd6iuZpIU7sENIBBOKmfUjx
oI2IdiB0xXH7OKomsM3HCBnQYwf9QOamz8UeIi9ILbMTlVpuucUKjH+mKdq5qspcwEtU/TojYW90
37Q+UL5bY3CZZICBjiLXAkY5H9gCKC3jYbTjhOq1YzuF/1RrGO5TLWnfzEMBU9grhoRCdfUiPbCi
J5Mawb2EmlPZco01HrdzjSadu0kHno6SUIAyPCrHyY3SfReqb5edkHIJfvwgq6zUSHK4RHatWTab
Exyuin1gofzEOBqpi/6WaoW+No15zcrrW11vM60AXiwMuxKnpLQUT2No+gVEJmyxNH7EmoBxaahK
YlekbezJAVrjrNRLh/lJyAwPYgbXGAzeXV6IrSNu/XdxiUPUWJCKk7DkHfLRKprsZCSOH2o/sI++
slyd6q4ZFlgu6XszdCT1aoio9IdyVC4nqE2rAXstrFBPTA4UKhYlJsHLV/jq6+LJe7KNnALkIkqZ
YOxzULEBaw01sMoPveCJBZXkm+Sgb/1k/Lj8mYhF5OmWahm8G0OFRVTjlzg6Tv2zrB7+DoKLKUMZ
CToYMeEJzcFSd9Wy7xXiO20dZytn4zmXMqOZ5dkChCa3ttIdce7YWnElkGrP1HJxgWQWAjR2Yae5
WeYYnZOi754pawueoOwGCF3faE7qhnS/P+EWvM5U3kWDXpbA1U+Dr/gggVXd4LoDEWLuV7gmk4zD
m7ndeknZSqx2V6xkqaQnQJx8KAg+sYZowVHjHaNIA5e53Uy29UWnWiCIqMGTMdWDoFidCNQoOJjx
dUmdPNT342JGWFV6njKrxmApdpWwDEeUGv6PtC/rrRtXuv1FAiRRIsVXSXvyGDuJh7wIaSfRPM/6
9d9icm4s0+pNXHfj4LwY2CtFVhVLNawCe14RKb4mVEiS5+A2YtIWZOI+y28j7UuRha4+/jxvWVs9
62vnL9ekhtKAwo/wFvNd+2DtWqyTix7H0hVjx1b+gbB0pRFyK4A9l4tWRAh/tYru4p5cJNGXaolU
sYFCBeS9In3qYJImgEyjF9yhKd5PfHoyP01edG+iyYeflufzp7gNSCz8xyi+qCWdyIY0bpYScaOD
tqwUu4Jqen8eYVsXXhEkXUiSxCaFiZMrittk/km70R1sVaeGSgzp5XD6IKnoKEL61I1OgnsrQS0Z
u9rNH80OhQDMjlZKKkURqL0P5P5KJn9nlotDekIgWfM0e+GxQEtg9ohMMjgRQt9SHOO2l38Fkx6S
YHZKJxsgoTmE/pCW4PKO9ySP3b7//5/xxKIInRigBCLckYeEQHvtxCSusTaQ88vQWU4Zthy3/nmt
EHr17uxWIOJCVx42nzMThAENir25p5HG7wKQ3CbftHjywkzF5SxU7D0YYTbkQQFK/lTXWicuZ4by
mkZbxKJL5pySpZ9unEnj7pgl1bfQjKsrMCGpPpI2b820dIrjRBuW/KlZtVNPmDYiIW49EdNbnH9G
68XBetjzp7kNgyVPFM1eBvtdgludZjayJepbnGbnzK4WYIVD4i7hdWkqAvxNWxbLpP6HI91aVTRN
gw5/mFn5UBDrGAb7LFYthlCBiL+vhCn0tDDNCSCEddf4HrskaeczTcW1sAlDdE5MNJPhI1YyKCOn
SZ3iAfHnlLis6Lys+dpH1e4DN0MsQqF26GyQ+zRirOrrOwuJ3RGmmvPGdYbHDlR2vaIPaluavzjy
lBFo3kPSc+TCp+bariY3AkN+rSL73zTaV2HklYc8DhssmRMpfbLs2wad/W3xpRnYMUI1twlaxWu4
abYrOOF/V4qAJaoNBQsg0u7mT1M/kWjfBd+xdt4dDcMjuLXzV7X5hhAsqbTEwNG7LYRFkGt6qMNL
lMFw4Uz1jRE1+/MQ27f0CiG9hXkyFZTUos7PP8VRiNVov3qisNHtj3AMLiHj5Dj2u815CbIyY1aj
3i6a/CiG3JLFj73eT47VdYZ2YcXbu3lsKzjhm1a3VASONkwMcLHzGFq/IuvxA2e2+n0pQpmGrgr0
Gb9ft/cRFlA2wY1WfT2PoZJBvpfFCC2LAKMfnx17x2LFGW32QIhhsv93J1J8EqZtgq4pcUi/6CG4
6G6xyedQYKbtRBCtVl9VmRGFQHK4GpdOzawYuce0xsxojW5xlWMT/+J3b+qrRHKk6nRtThYdCAmr
P2GaxA91ejFl4WXSlQe0kbk9lhmGTXA8f1ObPmEFK/kEfL2M1kIRBhXLJxMLozUE/WbmGuM3k/0T
VopSxabDW6FJX7x1zcK6EWFlaQdeOdxa6LtvgwuHPFTK+c3Nr1zLogxdSCb2gklYII4NLa0WJcDj
shesxsGP6nLy8hMGMq57N/zn/EH+i5t4xRMqtLLbnlZFkQhnbh3a79iYm7pp6eVPGED8MRbuePxg
vLySUHjHFaITplSLehiB/VlsITOO9ESveqzazPfxXsUTsdmdg23Of89T8kuBXpCcDpCveUKq1XTF
0K/mgY5PNFXNGPjNrlXFmW2re4WUXFVut84YTYAcmqeIHnL7x/k723w+ViJJbqpuIjqnojPHxnOL
FUhduy/RXHEeRKkYkq8ym/Z/ijHskUPdRV6JMQxyDVpQXJNqNGwzcrVARoA5S9SX5DEFbazCqO0Q
7GWt7XfdrsSGImsG6Y9qBZgKSHIcRUqrZMkqPCPzbcjQUKfd1dXRoqrpo385vleJJDue8tbMrAif
T2K9iuWR4x9WZn4oduj7UZJhbLuNVzjJjFNqpmGYA654Ch8qkTS9mJ+1r91OTFyG+1ZRI9n2v69w
kg0zww6HqMYxLungmmIYqPrEE+o59r2Jj4459c5r47ZJveJJVhxOPCdtiz7Feg72JUF5qU0VIm2/
ZK8QstUasd2ZFCLZxgOPDbevrR0xv1vOodC9toq8PFPemtC296/nK6ZkyWXVJomVAPMPdXfrTccY
4wpisiTcq6jlVaovGXRSjC16VqEixhD5C71rw+88ObXF6T9dlcxqbcxh1JAaV6VlXzCLG8Rfzv/+
vwRRfw+NSF9sWmqEYWQAoJxBcBjHnig6Rnv9OXE850VsC++P5yEV2kckp6GZdWxRC4i6fhz1n1qu
Sisqrkbuxyl6reKVUO+haH1af4rsCyuy3DRSBKAqQcTfV09vEy9GahdQgaBZrpe53WlLrLDU7cfp
9XZkzxCFeoi1CPgCLU8o5LhYl4IGJMXjpJJDcgdRrY1JPMNuuqrFZrbupmtVQyIqBy6nRMlkRAu1
cSfgHxOLieHWBu6XT+VvSsRJczHG99/UTPIGeZAbzdBAqrY80PmmUU2xq65GcgCRE2EBEsPVkOYJ
VLRa/1VT9UopLkbOhRLHXGrSQ4S0QscG044TKNPPn5JCCjmL1zGrDGbwOPt5eTPFX6x576gGyVVS
SPaeoSUuxKpyvG6xdpv01qnPVF3jCou3xHu+ssTAKYo5zCGF01l+jrbIxvkalOOuHYvd+fNSCSP+
vkKq7LHQkhShVTRPruHcxXz+b3orZzcnE02k5SBeMUQ2gXahlYpchkoEydx1TdeyeRKGMVYYko0u
okFFJKXSKun1z0bLxFwp7sNYPjnhcewxBKmpWvpUckgGvjCMXWY99GocjF9lkCD5o2oI2K5ZvkbS
cqZxTLsO+SWcVTi70z4HdxOWjKbfMD+do/26Nd1lF75EO1WmYfP8bAPdpCAU09/tmzUSrbLaElqm
2wO+rSqUoJfvZln/PK/M24+/bXEHaVQCimHpnohjjKMRIHWWY3dU+Xu9SnnQnzk+F25/E4b/4yj8
jRJSujWWpWU1iRmZYe+gu0+MbQ+/JwXEGpLoq/mRFO5KQslLo/iAtOSIC6TpoY8v48wrVfP8m3r4
CiGPh9Wl04QxxyH26WM93RihIgRUHZk8EDYVSxPmHY6s3XHuMjABEqxhZCCgRmlRdETyT9bsn1eN
bQ38qxnv9lm2/dg34l2Y51usYnAJuO1ULaWqg5O8Nk/tJW5NYDDEnnTEmGpJ7s+LsQVBoNygTzJR
pZIVvAvyNtLLYvL1vjF22HTfH50p/ciozRpF0mm7a7VUx4Jov58xbnLVlZ+W4aUMVTDiZ+TvG3zP
W9hxw0wHe2ffvj2l0QSjPmWT2Nls7yMDuowwypi8pPkWK+nyhGXIaKixGZSimkNByfMWreoyM6I9
SjlNRy7QbLPvqXYaSHlj1ukRc7KeMbBLmxUP529sswNhhSsXXVjmhAsz4fuGF3pge+MSw5Y/UOcR
FEGxqo1vSz/WYNLXT8xY2Vi2AGvAcvhVSZui+n0p9knbJrHB0iKKO0HgBslYXudVRj+fP7Ot8Gct
hWRIVu6AOSXGVSXRJZtTlzB/0A7pqMpibTmFNY6QdhX8lC2PWRACx050Nx57f+r2g6psoAKRtDyg
IFQILFwJ7a46k7mBc1eRD1Tj14JIIZCdZXUcCYwimXdOxJ8mZ9jrxXI4fy+bXz1rHOl97esCS99i
4OgD9WMe+JFOLifSfyuCbodNI9ch02qXl5h/aECEBX66JAgUmRiBccaObck5MdBEFaGIWEexSrzF
/rnSwSPoDK4N14EOMEV4qcKT/EZHW6OvMyhJVs+7Kdd+DAE5hYOxTy16sodZ8cBv6z6Ykk0Ojwg+
87c62bWkn20C8azoGFn7Ifbi6Sp8PH+RWyAgd0WhyeZYOSGDRI7Wd5jmnX3GtN7NxYx5M6Wda9OE
uKikq2ajtmzA5iCW5LaBZhE5gdsv9hy1wTT5YR66M6ndmJjulH2AlBGU946QjDLB6//27JKJZmzO
hskv+0Cw+u/rbDqWuornYOslYSYXzArY/IWa31sY255BX1sXmJbXMrqP7LA4aJhlOk18Nncjooyr
JkmY27AmdmkR6YrJqa3DXMNLXiuq7TaqSD77Rpv7aFBp5i96rSIJ2NKQNYjktQY66Z1ZAkQLA8+u
lkuzylxW4nOBmIr62aZXWWNJ3qstg3F0Upxncso+6XzHOzfwLb/H9m8NHfy6O38ko7ZGlBQFuWmj
YBOkywfLH8frnoweM66dUiHa5ikSE4v10DkHfkjJd2Q8tKo4AE47fSuIm4Pn0Ga+Fh/Om/PWq8wI
XIboSgAJpSQO46DtDByYcxx+sYufZqzosVD9vuRyg2BJF0Lw+9R4NuxDpH87/+/f/CxdCyCdE7Wo
EQYBAIqX7JTfLFdi4zCW2mEy8Fcdu2RXYRDZ+KFAFcGK/JI4BsiimIOiEihL3tqx02e8yfBi+kX8
e4dA4rjco6bHDqKaGvupahxsSx3WgFL0lExDG9IBgIE2ugUPUnx2dzcarXf5mKia51RgkpeKmVUz
2gMsX05m4Ve09xhoHELVHiuhXO9O0TS4wZkIrWXl49rYxGD7nf1qvlziyLeLiwSfpbp5O1HvIze2
wpIUMSdd3fEYMlnXPXYJFPvh0jolvwS3V3SB4bbzcJsnuEKTtDIrnSrrQqDZzQUf4M+Zt/RXrFU1
5m2qv/MKJI8YTIOlhYsQKzqFNzoqFgUGfkrP3hlYnoUt36nP/fp4XritV2SNKSk/iZmemw6urbS+
kP4nq18IpnE+gGFxS2e2jcZh+dmf87aciziYfEwhkh6laOyZiB7+G4ZkUzSbqN47fEI4GN/GWXUB
wunWjdj8gRDb4cw2sCsIEyZyw2vXZTyJxCNllNkuMKLIzZcIFPnJB3iLsRf4FUh63meSJb1h4c1A
WDE5PTpR9/NHWjS5roOACnxNYBaXLj8C2YOeZfC3qfklm34QBO1RrCpYbL7raxTpapwssTH6B5To
JBY+LMflnmKC7c8CblUrx9YbtQaT3J1d0zYoCGwo0WEsJlbZav39eVXb8nRct4iDFngsbpZf86EK
ElLr2eyTcTzFU/4SaJaXdM0l4uc9WoAUHzpbYSbXxduExgekeqRX3cxbbldzNftz+aJjFbsxXxF+
uSzH3LqJ0cKLVJPCv24L+Iooudc5Wzp8ewBRd27C7HLAYptSD91qvDZzQ4G15VzX0knO1Ri7LMYm
MzhX1JtN/WmJuNfV98usyjJtOTrE6pQbaLAGv7WkGHHUYA+ICXsyop1lfOa1W1qKb7ZNCNOwKUGL
MIIwSZZlQn2DLtXkF9ax4J9s7TioFs1tHtcrhJxFMnkdmMFYT74TzhxvrRXp9MQsLbhpEyN4AS10
pPjMUCFKPqLDvlrWtkBMhxLDVOWexNnDbPR7ljUKTd/2FCvpJE9B+GgN8wCsykcJ6pjtwdl5StH2
iHYY5c7mTU9BHIaFRAyrCOWRIG4vBRZhjpMf9HGI+QVtuQrCpv5y3lls6sQritxcia3rnVGZ+BZl
HSiYpqryrGa6iRb+8zzO5jVZWDCnMw5ZZH4pypfKzPCd67dB7TbtwenZnmefSaTquN/kKAKN4F8k
6WEqF5vZNERWGCnuPWYzPC0rrrBC2U0Ty68MxMuYyaA6881FU3jeTSFt03Io1tLgQ0HSxbgImJMM
Ajr9lWc7NgS7vDvphaqRaPPSVjiSHnLOxqZkwOHFXYx1uXTPUxVJpwpD8keBheMzbZFcBzekx8e2
9xvHbrwO3T6H87qxmXvmK3mkK9PNMuRFCiz7dt5RD5sH79muPJGd9qwq8W2+HbbNTUx+CIYByQfy
sI2x/wZ6aKWR25ILalwmremFNXZJPJ0XyxTXIH9yYLMhsZFK0i0sFH374RaBt9sczRzXdHSunYPh
Y4Tc8OqbYq/dpN64j47DxeQRD+OnfvFz+sn9XOGxxEt47l8gvZRVvwwtVAN1mDZuL4lOopPD0ucF
7YNeZfXfs5kvmOZNh/150Q0VsHTMiBQSbGyD6OEv5OxOXYzmy9rD+rvwq/5Crq8OYFW+U7Plbdbs
wFhK8Z+Fj2WZp6LMnDTlPXCDr/0uPha3eLSf9c9/WJwpstqK8GBTnbDAEsx7YJjFZ+XbK+6RZzaa
HhlD1oFRq5wGjPQiAAclWry4y5zHd7FJyI/zpyvM4d2trkClW43LaArJCNAxizweT7/iuWnc8xgq
waQLrNFxTDsqMCLT5fzUBJeFeWentQeuFv881qbbZPBaFkITi+jCFa3qGybnFSKEecLqkOfQvol6
05v4Lo1rhUzbfkasdEGAJWi3ZZ82jlpt835CjBUeira7GLB3N+jY59xGmX/aj3OIz+fpYLQPiWMr
ApXNW1uBi7+vpKyDqQgzGy+tNn6e0idN1fq56bAdVAzxqYT2BfljqbOdEfTlOMUhS7y8+Fot35Sb
I1QY0sPTL73BxaofFFWu4uKrzXeVo0pnqDCkS1o4i80Gi2H9jsZginLcvsGS6fvzKrcVymFQTrfx
oaRjB5ocbnfYY911zIB+e8a+dau9WD5rX/MDmlZvVStRNq4eYHhwMAshJjAkY5oGo5+DGKGco1+P
w65VEcoofl+OumetMSfOoVrVvLe6W9M+nT+tDQNlumGhiECQtkXl4q3qUjsEZeCC37eiIHQXFsS7
urc+Y7zb3iXMGRV5XBWc+PvKUpJyyjhLYKad2JqQjD/Tea4PdYIdwXOXKnLfm2e3kk3y4DQvkmwc
IFus7XTngatiwg11fnN2krPOrRiOrBQ+Z7jg3YPd7Vv2fP56tiEYY7qJ0JbI0zadk2Cr8W/L59d1
4c/RV73enYfYeA4gxSuE5LxaO2n0JRTOpct29djvpmDxNGO5LGrtgofL9w/AYduDTmEsoB+XAukR
TSV6ViwIH9JHbh3L4KddZ26IJTWtrarGbSrACkvyafk8xeYcA6uM82QX5GHqaVqgKwKFrcgE9/Mq
kuTW8ipPl6ICjO2aF5jHPE6XqZeesvtQRH9eqYj8Ni9sBSddGMdGNqrXuDC9wN5a8jjke0Yrd9Fu
QF+geFe3TxDN46aJYOYdoXoVlXqaBjAhWi4e4/G+jCyF/m2quPkX4t1nqkZHhn4oeFDkAGvjqbex
7HD+cl7rNv3OCkTSuqTPbKetYKoz/ZR2jmvz0jWyHXocFf5UJY2kctGA8kpmAsiurH2aObdO2Ppa
OSnk2donAZ1zfifnsGNELjSbZtFh1yeea/o1u+quBAkR9knMz+VLv1/w4WG64Wd6H//zkWN8RZU8
3lJzUPZRqF7IHMw0Us0rOqyYtZaruQ8UT8Wm6hGLY3+qha5NOa0QJNgAS/oUX9xF55aV5htNqbis
TUtaQYh/wuo14nkTgfdDfDH28T50uFuG7cukxQ/BQHyjDw8fOL0VnNCdFVwTThXI+yGREdwiTbgb
26MxJd7U353H2dTBFY70yGpg9CL5lCBmCP8hfeum+g9LlTBT3Y442pUswdxOdi1kiYZDGz+YqvHw
zd+3DMdEkhsPhfwxD8rKZhxASeabWH3wHGTUdNxkmlUf8lvjl0y3bBTIdYr6kPwhP1hO1SToe/bb
izQ/mL+3AVqflvuSu1hHoO9F6esDVDMMqzlt0SnC0CgsOaO6RBi2dEIPkuyisKIDBjlOTsoU6rbt
I/DMYk0FBnXfkeZwUoJrwwpFIIzHYkeOmEUS+7W17xZ3uwfT7Q7x58z7SFMbVqxzkFagS9R4x8zC
5iFw+MjR4j0sLp1OUfEjahSTQpumu8KQTJclxjhZoyM4bx8Hfd8H9+l8M/RXTfxy3phUQJLR9kMW
B50OoM7JUKJCLvq5nJ6K6LrkH4n1ViJJZhsuCcJAG8dWJMVj0PCrvJkuzKw5nhdo0zusYCTLZS0v
66AIwJtjX0099icn+4AqRNmqJzMdiVLLRtkItJuSivN+LhKjhvnaLhbcocM/2aOxFkRHwVFQk5W+
dooOrarFevOVX6FKj29Q13wOHKCS4jYtHivW7fX+Jsbq6w8c4QpHCvj4FDNswIoRsmC7V665RfrA
K0VHinhKpUwQTpAaWLuMuIvKpb64qljcVcDQ859FsU/KzrPKb7p2wazP4OFWxLDbJ/cX7XfmfeXO
9dlKa2fGk1GXB4zbu2KYcHbu0Jun0L5Nc2IcDX8gMKFcLil2i4bVq6gj+eZk+kHwY+ovg0aUDR46
rA3/yDW9YknRirEYg5ObGvomq7umd+P5UzT4/w2Cv30Gh2QaGUZ+0b+LLSxO9E1HfqtVfWAozkxu
ztC4FYWFDjnm0fLT8ZgUYlrmEKf7Nlb1SW5nT6BySKOhu/8dFRSKOVqSBbChdif6QFrvz8ZVc1/u
s8MHyPcZ5mT+gkkuL2azmUyJMKTscx53bkaViUFhi+/saAUhubsSraQJYZBn2FenfFeKlfEVc43D
tDPhhbA1XkmQuOlhV5CS3nVUw6g5AeS01BcczX1DiswQWx7P696mza5gJN2LUz3LwQ2KrGP8dS6v
SoL2lnGnt4q2E/Ez7w8QExJinSEWy0quHHSPYY4NVMi7W08J3WVJu28KrPTEckhwy7f6c+d8xKg4
ZWjnEtVRuTd40RyaDwmK2U7KPQtheNoVD5lFiw/4BzEMRgi1GJojpae9BR2/VgWQbM4+DyU4r+L7
cP7n/CVt2e4aQ9JwvUYKIuDASKpn3kcuKR6Gbu+QJ7Q0nEfaipjXSJKi65MdhjYBEs06UJ/mrTva
WANwHmQz17FGkXSbEbvvCorvW+04zi7Z99jclQRed/GHUTv8rKs6ZTdD9DWkpOfJ3GUhDQHZ7oar
HNv3nKsxvhRLE0039aOfqP1mqryHEENW+hWmnJTQzI7Y2gTM0Hie6C1nd0jwJdUNBm9dS7Xfbctf
rMEkC8vzaE61CkmWtr2vbX/Ob+3xeP7eFMohb9RcQLZV01CkQqntpgjF7NDenYdQSSEFRYHedQmb
xZHpRz38Oem3bXp3HmLL460PSki5ilJ6tkwZOjChfGx2dbuhbj+gB8pI0RKHwuB5sM2XcI0muQc+
cDaYDAIJAnTil4d6AvfFgGdjPqJpW0VQpjo/2VN0QdwYOeCMLPeiXNtnM/P01jqcF0ulCZKbyLrM
GsGPjGuKi+NIIywkifbnIbYlYSjFYekYeUeWk012nOmsEUVMe5d1/UOgB7uMxw8fgAEINllSFP3l
Lpqsq6oYLyvcd8O8pBpcjSUvQ1V/Pg+zeWBot2OY5yAYiJEObGko1UqRIZjH3guH7FbrKkWqS/zE
O2+DtbkGscVmSVPStIEj01VWaJLICNqOtNrLsV0vbe+oc5fl9+fF2bycFZakZq1N/teQUc/1LrAn
byLTbdCFCoejgpFOrc7Qw9LaJUyV3vP8tGQX+Qd4osWmvr+nJj1Fdm/36WIBIp++hsFPfTgkw/P5
wxKH8e5iEPOgUoFOQfIuBznEGc96fBa1mPjxnYD8zM1gl5LqH6IlqoGXTUUz0RNmIxmObmXpGRg1
gtWRDbKRdYXqaFb6eVIrfNrmrawgzLcONI351Bs6XKWlo3vhcjQeFqaohW8f2asU0jNg0kxb0B0B
/0IOuhZiHM7w2vrLMqiYsjaNZiWLOM71YzCOSc1r2GUz1yC+0451G3hOA4aidj7Z9n89OslGWTeQ
sc5xO9kCzgKSPy8G1onkscI8t6VCjxnqluiKlvOeYQEGlNyBUifBNQZdAg5mTHz5Dy9Tp3A627rw
F0nmQSrnysp4jyi7bOtjGAX7hWW+2XxgRzPqEzAfg6AJHw08b6+JOv2MbnIuRqyngzNgZ3JWHHQQ
MZ631O3A9BVH3rwC76lHs8kQ/qau8606sSNoAg+97elgjt+JUedwUWBunuAKUjLYuLccfMFCNJLu
rfhiyn8tqksSSvzOAa0gJIMNlxYLXzUHPiFOd31rH5s4VWRSVRCSwWIWMo9oCiloemGaj1Gp0Ojt
m7FtkcjHyCLc6FsNcGhZtHGJGQznWjBG1geRX18u/iySiQ72l/OasHkrKzgh78ovNKHelmUOeUYj
9POq22u89fKh35+H2fRzKxjJH+isyMwGuzJ9w/wRgzA5DlJUqlxGP8DNDbo6bGbCCZpiKfhbeSya
jLNThRjZqlKXV8csNJFpOjCqcNybnmeFI6lanZVpaAUROrv7bjc59ffUKb6nNSjc+6ncYZ3XP+cP
cCuvAApRJBQMfOfj/9/KtXBMT/c6VFtH0SW9aI5o3d0nF8oOVPHvfmdC2CMIvnEb5AtyxjGKa103
IqgfudVeBNVH6lluRF2Cyo7mq7g1NzPfGGn5CydFJSi9tcmcAi464Zn1ir3xSH+0iSt2chBvOFTX
+EJG2v38YW4a8QpV8rIzSsVjaUIb0/C6me4t1fIWxe/LKUi9cCqkZCCVZkburP/SVW2lmwDMxtpl
lA0wbCJpQx8MAwjTdLzmNhZXtPVBX1TJxk3H4FADVT5OKNo63yqcro9kdFqcEXVuCIbapttKRZi4
CcGphY5gw8Z0tnQNbRaMczHChpI8vTQoOMC14jEMKoXLVsDI2QkypA1OEi6hTk9zijU6jt/rylTP
puG8CiNTJzclWDw6HSg080X9sD2Eu+SfAZvurzpvflS1b29/b6/wxL9n5biHoiqoo+HwppfqRL2o
8/iuy3yxBXi5jnZZqfDgWz2jzFgBSg8TncoReo2BLQPFXox8xAfjDq1Ph86LdirN2PSuKyzpVUrT
yHIKDYfZYtTXGH41WnJY4iMfqKerCombT9MKS1L0OAWrtmljsNLGIux8OWgL8gmLCwY0hdfZfto5
qtjUweTHOzKg2h7Mtgtwgn9SJOGueiQ3k/fnaW+PqvaTf1GRVzzJucZ1CgrvCPN8w15ME6BySVzn
at4LpiteuYbCzkyhAe/ejpV8kj03yUyaTozF0mt6gR6bb3yn/QxOKGf6DvgBwlP86aZxG+9YXDM/
/Ifekw/MjmHCgBC4RLQ4mHJqgHFLm6IOekP0T0P6VJl3tPt1/u3YvMU1htCnleHRFhnjegLG8DJ7
3ak9RH51WT71voEVMRiy+fIf8YStrPCq2SIm1jLA7m7/EGxrnnETHNPTn82CqsTa73qBfIvoN2QW
2hEomi4kOy/DJLUMJFn9zjf2+gEyXpkYWQi/BT+KIwac0S11BablG2XqestPr4Eloy+x7CJsAxhi
ktyX5HPV3XOiLHBtvZxrEMna0YgTJI6YfrddeiB7I3KFcjY7TDvnn8Tyb7Qq7M7f4JaDWUNKCqO3
hd0yigPNredAe1nKT2Tc5cplVlujJlD+14uTFAWNO1E6FcARw/b6Lt+JVY2BX15r3uR1zMfHJLja
wr39SUU7r5JQcjRdi7yvUwLZnmsvo8yrzItmfnL4/vxJbl6emNfETBn2dskEZKZZNSEWasP0guvS
2XHjA0UhtFD9/X3ppgpuh9iIit+v284dgw4lydA7L8LmUa0gpEvCk81DkmG6lU03Wokl7RzZeI/V
H2lRWIsiXUmY56TPQuAk5CdFlQScS7N9SHRFd+2mza7EkVw+Smi0ZjZOLLByL6j2Vcy9WNkitRUO
YE4NhUeUOSlaId66wLLG12OcQr9q867h+zq4b7rvIHmfQUF3/no2y2drKMk/BK1m8rwCVGjti5PY
2NBcotuaf00esPnC0131R9C2Vr9KJ2ldhjVPxTDDwffWl5qlrt0/nxdq+5JeASSdY7nOIi0TLxa/
7eqdllwEKsvcfjVWVyTpW9eVNGrw+vpD/5vGczk6xA0PmSs+Hf98zaGjyQvx7p8XTnljkgr2dDLr
UAdy+F27NbFdL9ylHrlOY1f0LMR7eq9K0m2HAK/Cyv0/drXkqcZwoKNnv1i7BOPPuDeRpBHMN70b
fFfIuO01/t6g/PVf6B3NLRHXJKfhyrrjt/ZexB0T+tFuu53jmu5cuNVBFYYrFOd3gLkKPfSE9xox
hGZOtzy8zKu7KjudF00FIUUbQYlR7tbB7cXaTQA60TY8TIWmirwVJvZbh1aCxFWn1aP4OMOO8wvz
0JwiRMMYq9O+il092S69tRU2txl8m2D9RAwFTUF/0FuflUxlZA4GcgCLMAjRSlOOXvJrQNomuqgv
VWaweY4rOMn+TFZnNAXHMUrwh768qpJTSRUDQioIydCiNM3sqhIQ5t3CviTdFTE/n9eGzSbc1anJ
jOMZJctQjsDQkDjxrAvNHQ+15/hD6E732rXo1E8/jy5ILs4Db8uGzJpJdRDGyJOXUcWynsQICwse
g29i/mxV6aHL0uN/g5FcfVS0BskzwDjlgxmlbmFif/VHnmTyKoqkeLTRzb4RGHkSedaSXTV26I9g
hj0vyr9c1SuOpHE9klOTJjKgYnDQAv/XGF5oHv/e+tjjBjfIfpStBya4DxDHMHMln6yGc9dPsSVs
efqqxY+talPmZqJjBSB7d1I4emWaEAyjIqf8wnk2EFIjHxld6sdCxeK/6ZlepZE9e9Bgd5w94raG
ynAH7PXinYqgaDPJuhbIfOuKihQTaxF4SPzgGoblFn5+bbhixXO1K2PXQhqZok9H0Qj3Lw7wr378
fkRXPjenWRqFqZBsP1wZINrujuzbsBNfrYGnotlWHaP4+wqssuaQ9QR3NnXe0FxN5PG8tm/6BwvT
xMja2GK6UPp9cKgMWB6NxEJwTVvddayT9gHKGIbe778YknMQMaDm6MJwy5cOQ3Fa7ibljaZatibs
/933vWXZ4n8OCiVS7lgfy9G2AmgDiCjcKYEejNa+xscBIb1bRKqBye2Te4WTlM+Y40CvHNyMiVlM
MP57MxYhZ2RQBe7id86JJQUSuR3yORRWa9xaF/Y+w97edh9+WXaNpw7ZVUJJ6hbEUdLPEc5Q7+7N
6psTHphqT6YKQtI4I9WHMRsAsQTlMS7yXaKPFjbBIwNzXrU3Y8uVPkhqR/R2ZLHIwqfWU8ZPZu24
Y3QIC8XTtx2nr3Ckd0nrl7JG0Qzvhe0WV/QCvYm+tjPu7ev+SfRLJz+V1SWhyu91AnPauo1vOvCn
vbXaQnf0lnawqNJGDGaJduYbbXKB5o/HDxD0wXz/gsnPBmddOIYiIa8tvh0arhYeF12Zv9pW81cU
yXojO2rBUAqU+EFwtBnH8GDf4bsDmZ14rzrAbVfxCibZLogi58nucX52qrtJ3bhB+JK1DN7vOPS9
/xE9fAWTDDjtWRJy4cIz/VdKvhid5TXs0rEVUey2ur/CSKZbOQiHYpEli+NHrfGroHSt/HlKPlQQ
WuuDZMDZklRJLBwfuY1vxPda7nXugjN0cz/2lfUgcTzvdF2wzoFbQZA+SeZFrIbmid4K6qDBF3vL
w13u9c+Zy7Hi7/9I+7LluHGm2SdiBEmQIHnLrRftsjb7hmHLNvd959OfhGY+NwVxGueXb+ZGE50u
sFAoFKoy54v6+fzX2nSNFRyX/RnSYJayBQawqauPdXxLskNIbkb1u16LqGXYF+EtQ7kP7X4Wyn4G
f5OacB8M0gV3AoKyc3dlivpkNyPTGoCzhRWcSBkAQLmhd0wcqvkh/6QK5hlLNK9Gu85Pf5xfva3g
vkbkApM01F1rslsvqoBqD5nE+0gXbCfBqvE3KTKRZLTYqtH814yYrtSCkSt1G4HoeBUELyXSlvfR
tUyMpDDYCWV8MV7A6nRJ9rlDXWUXXRtevsNF3pl9dmOL3dBtdu2zfhBJL29WYgjIRP73b+AWMhwz
pSAEVnY+3cleihBfXeje5Kh+twvdUuD1m6n0Co8P8jQ066WVgJegNihfzaUTuMu1cocmN7/Zmffg
Ce6fRWFYZCV/SVCiKqmQTKMOcxxcHTS66Hu9HY7UNo7qPvBEyfTmDWhtJRf3adhlcs02ROOWT6wJ
JNwl39kRI86ktrGoBtU4inc7EOi/9yJQiadWQYwBirVQj7Uz13wjEvyeHI3D+U23eSNBDfkPFGeW
AcJCEqWAyn/nNZ7uepQWun39CrVa0+l2rSjjYb/3IXBBI55AHYAysr/3phVBGVGo5w1u88pa4mOv
UZxiXx6Uq8rphR0Bm9vxhMa3OUQWLbUyBlqf7UfpLmsE+130+9yH0sph7uQWv19iYqbNk0cymYIm
y+1IvLKB+0JxVjYhSFsHN7mEUOfXGiq12Q/pl3GH6WgnseOb5lOdkGQFyaUdk6HN0PAG5OjITnVb
fpO8DkVrEDZktmyH7mc6fglofEGxbIJ8lD+njbYjI0a2oF7cHi2S2R0K5uOARxPNEbj7VkawRuLi
81Kr7dJFcPfBJz6TjJ9sFMaRLLJQFTiy4MK/eaatDOO8PacgmYpKwEUKdJnl1O0i6KCiqee8WQIY
Xu2qhORlmi467pDW96C6TOkPs/1yHmI7yp9M4XvL4wWGBGhIcufKCXYQCcNrkD28NaXJ7nJkd8rK
IYL2ie3wtELlnJ9GE6jhJKCqlZM9aE4NhWbLgTD05CFj9EXF/bez6kN4WuFxnl/E9dDoKvCUPD5Q
GthVpj1MlfmkFaWfZwkex8ujaUZ3SyKqg27GkhU0+/uqXEOlLDLyGL6SYAyh/qKLJhGYa58zjcu9
qdUvVgLtOtAQ3KihA8oM29ASp5mPufIgYRDzvMNs3SnIGwO4jmkEyred6JocDIFuYafJzxZegsr0
R6D+XjIRzrbvM1a7f3C4q3qiDyAlW4BD5QesnCZHNhWxvGwnGytjuIuEXun1DNqDwa2TvfRlcVtn
2Y+JnRl23zuT1zmxS76eXz8hJheqmiwH95hhDkxeuwRDZuolruTorT047WG6klz1My2g60/GRash
VHDUlLCyqMmFXP2W1FgQRbZ98M/H4icGYjIlI61gU68GvlZ1ByOzLmS9fJq12i5H6Dpogyoa4het
JOFOaXUxR9IUKLFJF70nvTJdDuOaXOGOcU3AzRwJOia2roGrZeS1lJWhKqOBAK5M9qlR2Xkw2SDF
G6uv0Sy4uAucn1dVDoYuj0Hpji9mRYdZq9w+7N2i0/bnfXE7NJ0+GxeaoKkdlnIhDa6pGrmnxVO8
W6Q49s6jbGc6p11GuAglJRLVpx7+l8546DKPjKB1SBz2Xl5dd450SH1hb/d2QnAyjQsffR5guD+G
afId44Std92F9pBess41eR9dSYKHqO2oiPksQ1cxE8Y3ko0daJ+lKIQyVvMq6UeFVBCU32mS8H2D
+fTHaH8C4j6ZFUY1+9+ZPuWY2aqnXNSJq4BLxWPvUJXin/922454guM+nQoq9yQmWMYy/ZKBQD64
LSKBE4oguC9FumYsjDIChwUeaKKscFpzLyeihlQRChfph3YJwPoIFHn6Jo93GX0ptcP5tdoOgqe1
Yn9fHfRLKU8YlcCnwdNTdL80F2r3MzJVR8sHvyaivSsyiAvqUPztonrElxlDaycVoF4w5mNRUMHX
OevYOshT3xsVSmlOC4v5G2Sx2+VYRZY9GS9JL7gOnTUHOFwszyeDLJIKHCW4avqfy+LRVpB0ikzh
cs6wbtS2zgFBMlBTW1H2FKqpTWf06aidaAbxPzLcf70BBnEZZ9UUXT9ncLjWU/wCT4LFj8xOrln4
SZzx7i9cD2BcVMi7CWd6AdNSFGUkjCGiqVsPv2bJ4k7WF0X6dR5uu5AB5j2T4IEQJBnc1+oWPbUw
ZD9Aj92ju3SPDMarQ1e6Un11L6otbO6rFRj33XSz6CItxvHRGIOnR+hWzG7b4aGsdXuqXxdLMO3E
Ns6HCLuC4z6cAVGlsqtg2+DTo76f9r2f3oorJpsOv4LhPhnprBkXVqTtcrEbRsi1OIPoWW3T4VcQ
7J+wCkhqUmm0YhDK5BtqY2vq6KjFXZ2+nHcH9k89t2JcBO8LGqRQNx7cIK/8ztKPMbWcv4Pgwrcy
0qE2NFyiCJRyHUJCRgorauzbTPBW68UF8LjOoixheXKmXvadHySvJrmtgi8DIX9pDhe8x0DGIG8L
H9ODXaccl0QQ6gTOxY+80tCqx3bBcjXGfkaKEN235DMB+7RYBhcCxl6CTHYLCLVC36gy7hVN2hHQ
4H3mw4PJAXV3jOjxU89dmcsW2P0H1yL9ToZ4a1OIXsm27xGI1P9i8LeXTlkgVjO83cgU37iIPckZ
vyJ7Q1m9+P/p4mRn5sf9csLjli4ajVxTmE19fz/KO818MFrFNovdYtzh0PCX4TI1BSfEtkeYJi7T
7BS3OI9LQDqZYtQSZR4DxJy/G3Js1C/nP9X2kYdxn38wQJDyPt5Yo1lAbx4YjRvdqg67j+XOdC/7
xBMPhW0HnRMYt4hNtoDSrwRYjHdh9ZIogox++9aysoY7dqyy1TNzZNZoHnsoi3xpsdGFWrvsTb16
zL8Ujuj1YzNivw1Do5mSkfq/X0GjCQJzQenDbcZnyTw2Deqy0k3+qb27guECdpokRRYuKt5OU/Uq
nMuHecxnWwsE58Kmz61guKCd0GLU1Bzl5lS+Q0KSWLeNiMd7M2RbloL3FAzxfpD+gKDQXNWzjPuJ
PiDpgdbtNzVsnWHZUbMShKJtc05YnEMYpDWLRQKWbC2XXa7bWqfulqj+zNmwMolwPiBNAXwDMJWV
QZzpBWw55/epyA62s1ZpQWuBmFAaATCFu3HYR+gRFnX6bTZMkpURnCMrY54mowKMBDLDID//zZ6E
4kfLMa6sq2m2FQf8Hzeh/5mG0DUu59kTCPbkMoFnD7OfxTe9iqrr4e+Wj/NqS53DmrK40Jc/Fyh8
QjU6SgXvC5vBbbV8XCai0NHqQA/MMqpjXz5W02CfN0K0b7jjYGzLXl7YvlE6ArpX1DvHZE8707Uy
8zls9NfzcAJ7+KdkDUKs2thhzSrjB8ZZKtU///vbcfPP1ny7r6xdeglrravx+1CscqTFj9qLuR3t
udufxxEs29sJuMKRx4LWcg6cIH7u+wOhV8WU2uP804weziNtbVINfE8oJWk6AY3V+01qmLOMp2Kc
BKl2Fy0/muUmISJGTwEGnyU2Y9TSctbwHC1dwx9sCqZSWZRdMVflk52VIXyeOFVhIEM1HnniYDjt
5M3d11ndUVW1o+i5S57OL9vWB1qjcTE675ZoqiWY1KoPUXm3LKUz9rWdTQc9K9zzWJu3YA1HD4ZS
ISMLfev338iKaJSnCq74wVV3SL300Zps7WbySr/YGaJEePNjrcC4Y0FemqJUWD2hIZepptu9/vgZ
pR+QZp0MYtt45d5DSYp4UOLRTaaLAmPNyk4WBei3HocP/rDC4E4GTI9MzTgyO1zc5lAZCY4J48Pw
lr3hUNQQvsl+57DJIopSSeiKOo/ZxjmHz50QRVhJfdgAX6oKp6kHTwZzSgndZJJquxjkelqdesMo
YurdioDrpeVOjbHSEjWbAVsRL5D8UFR8FP0+d2KYRtegUxK/PyoQaMZrgTQIYt9mQrw2gQtJC+k0
U8JDN4alRw/M3Xa9i3+R1s4vQUzuSYf8h9YKjqmtuL6C5DWO2ryg0GwCZFNVYGnu3b55SburXjX+
Eoi7TfQKOD2jAEABHnamJnIqHW1k+rWuPAuCBtunZ/xP54IGWusjXDiBxHqA6p15K32XrjCL4437
1A6fRC/tAr/gZYKKPklNjGehDDnNfkqz49RMznmTtiHAggg+R/S+853H1YgxH52mINPOHmJzpy2p
4ONsXtBxO/8fAp8+kJBEaHUCQvOKrNVVQTjS7RkNAWYgdpKwv3Tb605wnDNYy0KMEORKbtMd9OIy
BiM07W1pFlzJN8+qlVWcJyxNiT6xCVb11Wsre0o0Oyq5TaYfFS5L5z/R9uFxsog7PMI4UtOpA5Q1
XszTsa+v0uJwHmLz9r/+SMxNVodHHhFFahqsmvatcxs0nEV+cZH9XrzMk9zPiJOtwT6cIqUa6gbA
AjB8auVFamWeUj3Jyo/zVokWjjstIO+m60sAnClJnKWwZflJFYl+/Ececfo63NkgGWlXmyW+Dt5H
WaUh9LLnyktvZReTZe4nDFIhdw9pdRNE7lwQDxq1UtsAL8tj8lzJ39XIk1XBQbHp1ycInhFKSSvw
d1mAULBmffTLHF+y4tcY+OBl/Ixfr6C4nWrmRVtlmEVwQ7x7GP2xKkunsrzzS7YdflYo3EaF9mVr
aGzNjM7BmwM6zpubfDcYdgp2oAdGIBiI9Co2/W4FyW1YLQSFHMkAuZiPEePriL1BROu2vWNXINyO
bamRTAr4tdzwqfdY177pzj9HfwG3S+iKGHNEXsHtWLVKZ90M8F65NF8T0J1LIKuj1j4bU8dYXs5/
sc0TaWUYt2vjtquCsAbWDFVWIwp9cxoFHRoiCG7PDrSG7Cvr0GjMn1B/9puoFSCIFozL6KCOis6/
Ggi0+Ckts10tnV303/X+phxTQVT4DxcHBY4C4j12jL8P3lnXdPrAshLWP5mjo33E7fmWQAqBCbJI
l/mnEi71BMh9ogqF/WSCKp076P1u0UwnX6y9qTZ3ltULTqbtvXSC4j6VEilU7grE8A56DmOvXuZV
6eqJKA3azBpWFnHfK4IiNElzXJ6y6mFoPAuFgU66HYhwLIr90IcMcgXEhXBzLsM6pm/fCs4B6SGH
8SOYh2CffA/sxI48y1XtBP/9jKSpdkLm03EIL2hTQYA8dvez/GSI+oU3NxWRZdNQCJVBk/feC60p
qjWpybGEnWLLEH+JJYGjbyMQXSUK06AyubgKHfC0KbtidI32CvoiNsGQ5vnYs+kG5ITA2UCjOG3H
BTa0QRPaqEW6eaTvLKU95LKIF3rTs1dY3K5VCZiG2xrWSAq1l6iyO/0lLARpqmjJuJ1qpXltDRkM
SkbMGxehH3WfO2FXhnBbVG4yawkTGDI6C+brGa8JBYsaxfhitwNrkCAibF9lV3jcXjUt7V83aBt0
pM1ea7dXxnVna71dXzLKuMCZ7z/hF5pMoFqIsWo8Zb737S5eqorK6HCulbsgOmZ6b2fqbopEfbOb
x8YKhzOtX6hVDRpwiIqTY3JqM3Uy9aqEMpBWieZpNx1wBcaFoiynSQoRDoDpXjk81M1LS2LBhto+
m04gKvesiB7PLAt1gKB74ch6dFm/LHV7vz6Ufuh/ZrYVNJ3/+1D8kE4VpmYnRYAzWCeAkl+Mg+Uu
nbn7K39QuaQSUkp4uWLbKkMfy4KmhoRU/pR/qT7TWbW2hwt5SVsYFlRu0V+nfI3121J9kmJBu8F2
JrlaMy7o9T2eRIiFNUNPs6u4NaQK7M6enGjPHnni5/NLJ/A6vgW9ihPIfeSwqG9+avJot/QQ6qKm
aREIF/ZyZa7UKWRhT/1d0cbpgme6BIL7y2ZsBZ07TiMCIQmeeHaOwzAxWWdsvNyM7Y0VCXJI0e9z
RhDGk9c26GwA7YGpXtBZ8Egu+n0uqE1xEUc1BgLcamm8NDDuSjMXxOrteHZaIi6eFSTUtYxtRa0N
3EbNnCD72ktXenQw+6fP+NUJiotmSVOlIRkBVQ27nl5q4U5LBIfptlf9geAH18JptNS2AAQyRdvS
DiN5zUW1kf/YjScQ7lasFwZN6gEgC9jnZ6cAG0B4VO6pcglhJLd4FNUUmBd9SEgh2E1BO4DMiq8x
dnEeLjrrEcXTq91ld2atoFHiC5I5wXbZPrdXSFycyYaib8ccCSgeQMI9S3sJ2Fx+Mhqe0Kmu6EW2
E3GEbn+xk3Hs76uyFhn7aR7Zu0th+Vr4qg4OhUL0ecfbPuLAbw0adwNyIvyZk8dBrE1vHUizbe7i
fXyHru6ksfVdY6u22tkKBgI/E0WRihiggASRJj+cF8SZZIJKBskjfdTTS621bKkU9FJuu+IKhNu9
Vpqo0tyy1Xvp3GCXe8GhHDFcZu0yb74gglix6YhUkZHbwxMxcPj+W2lNpOo6q6jGFBdLy9qFbfG7
zCpvGgeBZZthaQXFR1a1GqkkAypo88u6/CGp2r4ZqauH0QFdlz8+4yArOC7Q1lSiIIbEASsVdvdS
HIiPB7MLyYs1z9oFF9VOdNXb3mrgK9eoaUBawOIMbMpxkSCRiW4XnE7Xhp+5uWMG+9gpbFDBPIAH
+17U/bS51VaQnJGdJUl0ygBphrjYVqDR0XNX70b3/GKKYDifpEH770xDj3bVTGtQXCv9KBPlxv+x
goZpYiIEvsg3SQ99kStGjLqD1NtJYE+H9K5E3jq/aqpdHphCnXUQ8Uds23bCVN/vAFIZBalKYC40
d4exO+qZ5gSQWTq/hJvej35bzLtYYE3mu/XntKvGUV/QB2EWV9iNO0Mv7DS5GaXSG6r28TzaplEr
NM6oQZLyLGyBNqm/GlChFjoGYkWseJuhClpNKgWrt2ZCT/n90rWJhE4y1K7dxkIVvvIjOHws2enh
nzto/vx/N2oNx+2vommTzCwAly+HPDyoypMlSsu3wuEagttPg5yZclICYioqOyh/KkPojtNF9ZmO
KN3UmAS1joXjZVxiVdKmUqtxQatua3QrLTep+fX8am2ekGsM7uRvDSidkA4YUWl3l7ivY2CYHtrX
zlP9zBPfAoWAnDvoKtSD6xGAcWOjzQc5VOIiAc3t6IkRu4lfZljY4bMoHeIQeJORoUHBP6OOJB5j
6HoB0JRB+ihfad0PdJeYdpag+3kZ/KwV8ZVtbeMVJP+uWk5BaWoDIJGVHPPC2oOn0W8lFGGK5mCl
IknkrdsChO0hWoRma6jzcUtKM2MYKKi+0NWG14aufKj0rBekUluxYo3Bbau6qqYmWICRk8KVQt2W
FIyz66aoKMFiDv+1UKLEQ5opoy2dVyVJc2NoUrlnN16W1qBedYie/6GDLHa1qFq+ZdUajYuAdAoG
ddaBpil383DVYX6JWiLmWBEIVyjQW0sthgAguXVtzZdteUP13fltvOXjazu4Xaz1DRhLMnydTMPD
zHKhhYZtQVij+mYkKhRwv5+H2zyC13icx80UjlgwPDaEle8ZUfywB/Fk60q73G9/REdRf9OWj68R
Of9rmrZttBCISuSGYJ+X78+btLVlKQrkCBNg1aAad0c1MdIzVRggR1d6fq/hWq8pr2WmHGWjs81l
/NTNZIXHl/xHSY7aqGCJJ3uyc6sDtC7Q1Y81XBqfLSLeGgTNr2+3nY9764+NOnd/zWPFVCXWUMKq
SctlCyHh4iJyMz93XjsbI7xOY8t73UGs2iefUglbW8ztNQsdQK1pAd1on5X5qor3ivR6/iNuO8nJ
QG6npVSeYnnGoqbNddHfpyLJJOYE5xaQ22ZgHkzHktWaAwvjF2k02Pr0exwttKqaUIFA2+dOMSGo
Xso//84wbr9pTdoHJnvACYbc1slLoHrnAbYDyGnluO0VzKOVDxQA2pwc1KWyk/yJ5KZHa+obWu7I
kiGI9NtR8YTIJVHT1HRqrQNxhgIZSgDT9fyp1pm1y3E3EuhChVE7AYNejW/D6vTQf9WvZJ8JCgsZ
wjctUlTFIrj6azi93ie6sTIGlVbgsSUtL8jwcxofu+rb+c8kguAMMrVEijP2MNVnx2S+r2NPE/UV
byW3FPq+qJjgpf+DZpfVh0UaLNimkUY9grFxlTaHtKkvmsEQON3mdlpBcU7Xj3plTRJeducjkzXv
MBEKKSgxhxbb9h+27QqH+zBNrcpzS2AS00yS7PouOBQXrctIDbNHkOIIPHszCq3guI8kS2pjtKyH
KpOvFe2bgpnK814g+kTcWUVjJelGC+tWaa8LiDJkyBNKrpwKeDm2ne2PJ/A1VaUa5EjuYIdu3eTg
K1Yje0h+nDdFhMEdSWlc1tGg49MoarpTh/QKb2nHVMl352EEn4QXY0fUNs2CecCYBzZBh0wr4nva
FK5a7RueqcKwsqGTFUD0xwxlpMJdLszbxMcx68SpXf2oXdnP9pHXXzT37GqVfmn309fzZr5dLM54
usUdUHGBCcgJOslukqmekcYHVDSOZggSPqu7VVTjd2iVF7Oiu2GUCpZY9CXZ39f13EZru7qH/eF0
Y4L7rPw2iKZRtiFwi8PYBq7DfD3cUvpwnAxAqG1ma6YXj8+K8MmcedzHJTyBcEuYNUqIfB1nPCiG
WbmCxYrmN+h/GX2WIFJsGgSFMRlUbtAv5MvTaNfCmEuBe2KeP/dSjETzSxe9nveJTddfYXBpV9+M
QdyCr9s14seePgaiQ1ZkAwu+q+/elFZKrArFkA78vgPI4fTWobrg3Ns8KVZGcB+lyMO4HToYER0w
EQLl0tGnjCvTO79Wm7Uq9Gn9+SDM2JUxmV4bS64AJ4ttxpLZ7sAgtdiQobJVV94L5fxEH4c7ATu5
RJ24BZ6SXkrJl0nU+CM0iDv6aNRns1oBoJ3BB1f5yRfwPAwNlAgWjNPE/mcofdcLyJ19UZ3LbcSK
LRNEoXs0WGbkUpOos+iyU4ikmkWux52DEBIBdRMr9QW6Pwev48+qEwRUAQI/wa4uTSt1MhBicpcP
h6q/DDRB3NwsiK2WjGfbGvqpMS22QePfkz9ALCJxux/qT1DAzX6CHlgq0lHePiUwAgfJCE2DRh+3
bqjx5nOpNXg8iirHsvak9FRyGSUPcuvN2k0wX8emf35nbaYsJ0g+l4i0Gg/aZYuGFuluiO+bInU6
6BKkopEG5s8fovcKh8snssYYpwD1RddYOqefHggGrjQT/Z33XSp4o/+PD/dnGfmkos6bqtGg2OqO
DZqXFbfd6YkDqePazQ+1n9yFbiAajduOFydILtiqpEiGocHLzdSkx6ptwP0cCczadnn4BthnTP2D
wCixlrkd3q4YybGDJlXtR6IXHBEEFyQMpYu7iUW9uEpdbZqem7G5UBLR9eI/PtDJFM7PJw1ZDjWB
E1zNHh4efMNr0fsW2Ix/cLRFp4fALJ5VNC+y3rR6BAujvqsgzTh3BxILajibDkCoivEIxhHJZ5kE
bWh5QEckeORXn+hei5nZ8zt1c2qCriDYP2F1Bhax1Ru6BIjlpof8YwERjFqyCWg7ct8QddVtf6MV
GlvUFVpOFZpKzCDt2wyeVEY5b3l4yu79xdF8ea+IEDe/kkYgga6jMwjK1O8BzaHDrs0A2JkxdEQ6
yBtdKokuiHfbB+8Jhj85jEIu6qVGvVLbBbvUq6+g43xkZHLRMX/OBXt20ytWYFzUy/UKgu8TwOqh
tOsa1B2P551CBMAlkWEZh7lsooStTssLSIm8ec725yG2PWFlBBfbTHARldabJ1yxOacCD4VoQlEP
LXhBuh3NbZFO46ZROvTOdI1AyYYng5RjeYpUVcV+lVKbaNW1Uir3nzGKsvYT1jak8OPm/ZxoNUkU
nBEQuFLA1TBcyLdMCIrxlVmu6ALIIueH4+8Ex0+eY7Zd7tNZRp4c3vcaXvTKl6r60meDrSqvmSjA
bm6lFRrndm3axCUNYFxaXYet5enUls3APb+EIhDO9Tp5rrsggEnz+I2GB6uKHVnp7PMg2ynRyhTO
+fQpwQBpTnBUZKkta8qTkiHlD+LHVJ/sto+vLK31iKS7WiBiJBB9M+amqwgYZkWtjy1bxSyyazRg
RYlip9Nkh+NtGxdOXLwIjN1MxihOeHRqU+uDrGBLe1w6U+xmBb3So628/sMpZB5qYhcX0iOYkrzG
Vi9EDXSbG26Fy1ZiZWk2T3GjtMAd6cU4VbYeiebWtsPuCoKL7pasDVXGng+DK8WHyutOCe04RibN
iGsDrxkFjrP9pnIC5CUyUIyVkGGwxNaWncWNnPSJ/bfcBRUGfbDPHcdJPOMJbKyqILgIPqPGbb+S
hJ0Wl0gGacO4Mo5TByb4crf0e4G/bG/BP/7C8zHkGmgc+wY20kcoecc2Ul2nvFoS9lo1OFD2cahs
F4718zyuwF00fk+mLUiB2J2h6GtnCDJ3GERtPSII9veVR7ZjN1CqYQkHa0eLy3z4TLq28g62sqvf
l4MqNUmDg3mO5FtdlmyVzp/gi6MUPOgWITJaHDgIiySTxXS+QCJ6k9aPbVHalSjr3N5WhsweYGWN
aZG+tyMwwiYrTXyK9th7kNiASMtM8Nr7zzkWisLx5mdZwXGfRZZVOZRawKndZajdJqmor14EwC0a
YsRiGhEAdOyYtzIfhPKkp8khTgeNxtQtdqIcbfvNfGUU284rX8hB+h4VJq6L2SVoORzFNhRHcuRb
5a53F0+1m19L4p3fQZsRYgXJV3+UTiZZCPduUE3IzKPU9NizfjXcncfZPMJWOFxg1+askLOc7VTU
AI3upYEQYPzckd2QfqlGUTgSfTwuxqeWVqRSgIVMDTf6qWFsJfKH0MZIPFPscSrQPbii9pdN4i0U
af+3A/jha3kupUkyADq8mjsIYXyfj2ykXPLGr8XvfIBOdO0Xj4HgA26WM1aoXIhXtMGiA8T13Hqc
nLhU7V5abnM5vSEkPnal6p7/jts5+AqPS7YMNJxNaAlkdz90ZsFHw7vBBvvbnQ6xCskV1b+FeFxc
ictBjyMdeNpuQp+Kq/yI8B7MCpSsBSKuvcwp/3JJudiiDUHeGewws5rJ760Gk6sPpgb30S8s6+n8
ego8lR9DGYpJ08MCWNJ83Ue38We4qtdOyYUUo5gns6rw+3P1pOvfxurBHH6dN2G7HLByCS6GJCRL
U8IcPznE+66wEzd1lh3mpt940T8zeYmmeWTYqgGeRj6nmYjRSsMCi4LgWh4eVPOQhCKLmFN9uCSt
MDgnhxZ5nlgMA9IyHhuK7Lq3oSrTDp3uKvRFfTe6AI9z8qHoisJgeEl1Y3S3s7lXRHX+bUc7LRvn
1ElfyMHbgZnLB7n61mnPAi8QATAbV4eXZPSqFNbIqxm7ToaGzfQu+DniJlseQofpr4A/1hFgbge/
k1Gcd3fZNEqGgXWLwU77asSefqM61Kl32m3020TimTlgmXJlWyxauX2gnaA5p0cVIhlCltX38eJJ
en7fR+1jIceXxgJJ77LF82bmC8wVuQl3iBpao4GhEpiTZWcWnp+g3nMXeoYDIbreniIcbiXyEpEU
9qZQ0XrLcccpXdSQqiU+LaMokG6oU92EpdOglH1J7fmyvqmcBXcpwZyHwFq+/21KSFrXbymD9T3W
3Tj5lje78yvK/OPDPke/r0JUlSrgZHnvs4YWSouMrhy3inag6LbbQHFodYyMVgC0XT1YIXGfDuO6
rdw1qFHUi3xQjNRVgwt12X8LzCCy5amt7UkroPkswN1cwxUs9+XC0ZjTOF6wKafOj6zwsVWzx8Wq
BZ4pgOFTHyJBO3McYF0zJfdjGNLdnGv5dauTUDQcuv3JDMPUFRTMlLd8YRVmpiLTSs2aEf7jQxwe
2qK3q86fexH/2bZJJxwuXupZUlgGmt5co3ooo9hpiRvKP8673yYGHvVVRQHFtsZ3MpcqydsFzeeu
Hl8OEZSxX1JLkHdv508rDO4oW1SkwY0MjB73MvZcHYB/yNbc3mX6bCHYlezzRm3fYlaI3GFWhQV0
iSUMnqGJtH8il4yKGvwp9iV6S5AjivQWtxcRhM0GuiM0KMC838MDiUieLjCw6Y5x+QjKmUakZb7p
c9YfCD4SFWMqtbWOnpkwPQyF4pDlyqigYm7dn186gSl8920xaGWWM7oUs+pshD57SVobPiL4QiJz
OJeICbqYQ5AEu6rUu7EOFb3ZTawvU2cKgLaLAquF41wBgrr/LlxfOSWqXq3zJhccuuSIUxmaon+3
ftyeTZCJln0Pw7JctvtA+zbM35cqffg7FPYVVxEoScsQo2tAaXPiLzh1R0O+MkNNYMxmPrVaO/YV
VzBzDI9rQ8BoUP4h38ZM0Lsn/Djc4RfpQ9oWCgD6CM9qPQIDuW5fGPk+ay0vBXdykW9zByBt5zHK
2HhcpeCOuiAZbHDcfua4W60ZFwu6mSlhsoDK+Ib0+sKwvrSaoJq2Gd8MGZTn6ADD0JDJrVsRBUM0
NACZQi+8l97moXJnaJwis6U71gQEvrov/3efW2Nyq9emtTGVrA9Wk6b7ES8AQdXvp0yoF8YIPfiE
CMwEFtVlTbVQ+H/vdJJGjD6e0NqmmvlRVuPjuMy7qc8f4qQ/Lnpto8j6EvW60yUQ7/mMjSdsbvcO
c4Y2sR6dy6SMH5Y0fcpA1kKX+hNBdm0it30jSwrMlqDjW9b9YbyUA1uuBG64tXUNGSzhmIemJgaV
3q+iVnVh2KfoKhhKEK5910v//EqJfp8L4LQxGxqwXv+Yuk38XPa/zv/+f7j4yQDODWg7mFHdMoDZ
7kD7OYBTElLbl+ZN9jSBVTL0P6Mjvl4y7uNPaGdI0KkFx2uJHdE7In9u255s4r67AhIgEjDqku51
dqRXBUMt2ldrgfgHZv0Vr9nRUvjYuhX01lZxMbxrZlPrma+Zjd/2N4Z6Z4qa8dnO/7BjFcUkGJ6V
KeU7tciAcaXl7cwzMscIVT8i1UW0LHYlZ04GEj46ioZOBZB8pxbKTeGosBbiRfpG58o2ldkZLKfu
biPzcUheBc7InO2MhRa3m8IGk841Owhb3TYsm/gpZv6CB+UuHGxyZK/kolfIzYoWtOb/t6h831Yy
VHq6zMxC643sIt0Nx+KJOEwgVzR6z46Lc+Zxey0uBiNaEmD15Wtc7to2dzDpQqLDML385Upym2zI
zQ4CvMjMyc3iQ8BwP+ABsnVBt+yl4J0U0TkpIkfhtpyWMtJqNoUQPoFwvATf1+SiMO4F7nSvQnbn
Zqc8dSD8sg7k4bypImRu46m4azdLB2QaUbu0nq3uJawSj/SP2bJLwt/n0divnfuEXEZQp6qVRBU+
Ie68lFp2R/FqTiqopXX/j7Tr2o0ch7JfJECiEvUqlSo5dNud7H4ROo1yjtTX72EPtq2iucVtD+Zh
MBigjkleXl7dcE54HUkatG0tky98ExV66KwpGJ+4gHqz4fnNCQOw5/n9bIV8ZEk9Gi1NXGwBhZCK
JZHBU/A8ucuDRJCvnkFlAwaF9g0dSi9A4LO5XFnnZBDCSLCymow3HhkeenTFKD5IpA8nJAOgFArp
POoJBxUvbrmkPD7MvTCyb5dIYQjy49kACMfTmEhYtxYAoBEaQtEbBQpff5+fOLFd8mt9VliDaj3C
4UClOXYiF3C8EW/CbD4KXTvynrxb0BnHqWSdN1SrXcsBJwn0wMCRLQCmxLJIR1vEvu4pzW+a8g2s
WZvfF7uT7MgxxlrD75vxY1p/i1WamtINQ4hpEhD+UNcUDEBP04ZmvK+5r/AyrmAuVgk0ShG4JpKD
WXhCRC6BxSrNKC1RbO/0Luyi4XZtlJ2D0ij9BeP3nd04gdVtWeKsvEsmgPb4qT84py5MjuSo6uuQ
xi8bIOHpHeeUVAbvGqTzJzreRe3HIlNYlApCiGU7r1mTqEezZQ6GweG+L/a66ktXAkEhE+K5Dogj
7FeSmWwhepEZFlah6cHcWmeLLrvBmxQtA3IYEPYQD0Rcr/Ty4jGti66kcGBQ0x3p5xTxigd1i+t3
XhIuYDF/UMSuUSOla1+vDoqTbRE60LArwbqd9wcTkyeWrWSA5CcsPG0XcIIFVHGdR4S5vA0COjIB
JtUeor174JU9TZHvlznPCyzBFLTRjrVSA5a+4q1BGSeog0L3Z2Pn/WOjyc1XSlVLLtIFohB7NdDY
XcwWiG7/EZ1nd+iRDXuK2Tf3p5U+1ZiQc5whbGoV+4fCVEzuRDYXeFmckkQEh+g6d1k5BGb8KxlU
QlNyENRIqad7cESCr3M1D3JJtYmPOJt+mam77GqQUO+8qOwVqSQVkvDqGZCzSgsDSPF4mw2x71Wh
94Y5GxzVy2qEl6eoJmYtDjCMYd0XyXhbU23vDuhlun6/5FYIdiWiU9sBTbFgE5BcNqK8inDBjgNU
cjhv2vw8BRpo07SdpfB+ktcCKakXMNEQDNNwVhtgdnw7kIdFpUPLd+XV9d38Pj+5jaEVFoWKC/EQ
B0NcLHX9SIubncMijHX107hbUktDy0+aHIui0dfg+lZKgvCLxQlB+JTUllPUWFzThZPxjVX/sOmk
VZm/jGnQ0bco313gCQY/JS3UHFws1jRp6LW4ViDz9x0D9kK7Xex4mZ9rLiYpy6Bhfdit0dmIo5uJ
NU9aXJ+r6KkilmIsUfJpcPE3CVcDWo+DFVd4FKw1uZ8pOWk5vVvSLA80DGr8V9sVLsnsrWCu57Zr
vKOH+Ka9Mx6XgDctNOd09wbuye3SxL7WqWNuPbtY2mL8Q7QfK2oWNQnH5ft1K5I6lxcTFvs99DLX
DLvEmkCle2jX5B36u33Nqg7XYeQ3kWIon6JJ8pWc5bKUkVVaGmDYPx45u6ViGbJCHLbrBYAIVzEj
XJ0DAJBgOxugVpmO5v10nvf9iRzdzFf1lMiSGBRVbdsjVOfDQIIxOIvnLgvB+WSnBrMSyzE62mfi
p7sqUHVpSW/6C5QYtlfE6EsXkq07p/+Zsvu5QPop+tKbt9N0B8H58PpRSZ3aBk2ISWqjhB7Vgld7
TkfbN7Mo3ruY2j8n6A06RhHRTy1r3xXgADxaM5s/Xkf/TdLxyqdu4IWDHJvKIGODxdo+bw5CJ/7X
9K56jwO9scAY0aY7pIl2RaAUbpCb0AZZeJoIBLgzo8DCkxO42sNsP93U2W4K/u2x1apAlUZRIgrv
U9LFQ9zytS5PXhfSg7vP9u5jqYGKzUUexe8OqphMet03axReLDu3WaRhfg28zEuPPuX12czy3k8a
KCQqDlJ65TdQwvs0ELBFTRXei/nBOvBxouWIvqHvGVjmeHxr3dsK01GtTXig9M6cyToCMNHu9OXJ
NA7J+Hx9UXIIm3/cuhTDawJEPVjZVKSAiI1zZPmz+Zgxhaf8Py7AC4bwpnluTUicAcP44DxUJ81A
GqrZlwfjETW9svYhnWwGXAwjCl3FDsqPjLf9uTYhptjK3jfoYalTNJosZeWbibGzreb4hh10DdDY
gnlYd8RGdoOOS+qU+FqsrHCyTm10LlTcvNJD2kDwVW6iMuL2XdnxWHYtvcGf4cF3HTGqozFZ1Zs+
qjZYwn1ChFtPfQ8s/Zweix19zqqj9cE7YMB1v8yBqWwW4+7vlXvcAAq3qmzJEq0J9q842XtQXsUh
xURteUqOY4W2a1XhSBpggejDRGIVFRAxPKinaKpsbUWtrXwekAON0eNiv4uNN4wCUrLBEbw+K6e+
agyGNP1UPq2xux5bsK6f3mJ7uLqghQZFlJg8AqFJGccLQZeY9ZyaELzqc9RvLEVcLr1E7h8UMX2U
zPUyNyVQ7PmDN4z7zlNpvcgP5QVBeKERg8ajycf+yuzInD2FUkDE9hNYbq7vF/dmr2yNZ9kodwjg
5bu8SC0kL+LJteHB1/TnYrfBwJlswMJ7q+V2SGLVXJw0ztngCZ4v7UCxmVDgsfw0GrNfGjQAQ6Vv
JD+TLtl1LFYclfwB3iAKQdwAOerI7PEccuXP6X1t+XkwBe2pOKJ9K5iP8ffrOyq1DXz4glQE3VSv
1KioVnpziWlraJiUD6M5PbBxUKxJBSE4iD6LNHPlL3yBUZBeb/25fss12ixCMAvm2UlezYiTCran
6fsaSnv13yeqQS7t6ZQz7xLMiV9aHhSOhpEluEMp+m2ND40qMSB9Ija/LzwRVWzZo6HhBmXdk4V2
7eqQWbs3HLWHv52TJelU7D7s6jyFF+BH7R16NOXkaNG+jiBdxAZB8JnWOCxdy08aOhXBRJtd3d7V
7Md1EKk5bUCEk+izZh4KyLbvxsFoAyfy9LMJKqDP11HkFxGM2zhsdMYQsc1QW7y5oFEK7/LkQCaA
S0WOMwZxA+NMdsmZZYFqUlu+e38Qxa7DttDdzoao9o4VZ5t+rECyYbwtnfyyLLHl0Fz7lZVGtiDn
iiZy7Uiqj2AgDtI58SvMvV3fRKm7hqw6RfOu474SYoK3aYYlyRfMMecYSPlkr9Wujh48ejereDjl
abwNluCq57FjGHwE1r8jHAafSjn0e65+oClrl7LZL4p+qT8rE9x0Pjo0S2xYh3a0DnyMH3NRIX3v
hZaf3I8n/kGo1oSTf+G/oIryTCyeqqYfsEaQ8oT5cT1mTdjv/+WujFX8PPJ79meJYlNT17hmMnlY
YpmsYTRhqE2rFBUUWd/RdhuJ4DBcCvlfQoAx/XCfxvv2kxdg1vwJXzNovcjO6EpUFJ1lgYqJjyVU
VDAX+0oFCCzcdj51iBnm5ldhv+uKFZRAP/P86brh8+MX45QtjPDkeeATG+HO4c1jciLsmTUeaGYG
c++sGD0vDAysuMX9MoFy/Dqw7MZtgYWX0GzTqTFK+JCOxsc4b3YThi3d9BtIQm/xWfDzOppqN4U7
R505NpmHZU5NEsa08zPyULnPqat4fKXXbbss4brZYxxV8CSwE3eEf6zR7usYM/TQbcc9zxpIlspx
0cLBNOJ7qzD0YGTM8B23KQMjij7y0d7biCbVbpgN5MOJriLLVey72CJlur0eLw12Ivd2bnKzJmHS
38RsCNaxUDzjsmfC1B18q+KrmNOUCJFI0S7WWGAvyjLxmQVqiszPmv1bTvYFhP8Rmy/WdSSl4zHc
EwNC8w1GISY8tc2JOA/XcVSLES5KNrKhHBgWow+QTAcJv++kCgiZH9vul3AlrKia0qIDRE1uhuq9
ZarySioA4RZk6eIlXgKAtLI+aJ6zMyZT8VWv2ibB/ld7NikYDxe0IEP8w9mvpu4XKponuQ3/OXOR
rMqlvVWWFT+Ltgt69GR4qKZU9H5kH5L4LWk/6LBhEAv1cy4idGlgxqJXeTnWAOviUNfA/dZk/uiq
mkD5h+crR0xMC4J5yBiAh/kShoILI05aFBNGArWMvvGdQa/8sm9vNMt4P9P2c0bnz8kaP6+dcRNT
R3FZpR5ygy9c1sIhrFsT+AWDvhvS0EuM0G19mjnB9XskDX/AzfxnocKFBRNDl5Q6X+hvOob2EH9a
fs9CIrZTtjBKLZ5ArchB6cRCBeVyV5mGBjiNYlVWffDyX72zKp4xqb1vAAR7T+yyzAsT9s5KD0SR
h7I2AwshqmLT5NbxZx1iGSNm7tA2/Ob2aN85mcfh2NmQKPKpz/u3lMwwilW5/M/ZONV2zicP3KvI
khiajy+0fYWMujWo0j3STxfzZfdcIaoaLfSKRx52b0AR1E8RJ/azr4++9xAHYGW5I7G/KC6awiLE
JOrQshQkaljarIXd9KNXdahLt86EciOB/gc+xwSDILFuksnlX/hdf9AHe4dcvv8WyUDU//+giL02
oH4xcxoj0Z0NZ1o+su5kmYqNkl/UDYZgBJSRnq06KizecdnHR+OY7LIv5tfyVHMCehUZkdT/oDmN
q2LZ2DjhpjYpRUMX9z/u0vkmu9Vqzl1VhKmr8nTSjxM42T9QwhEVdt2VUw2oBM080Fc9zulh3KFv
Y18coNp+/epK7cFGmwusAQRxYtnD0Qq4dragxWs9aesaxP1D3hOFf5Bu3gZE2DxtJPaiTTMqAy7m
Tnck/55mt+BvU8DwjXn1Rm1ghI2DMo8XLXwtvOPWPOaHLuRUF2/o7aPmC4xYvu+rrI5ABY5cc+zT
5iu1HhvdVixF+kGHkNR0kMtG6ftVvQZq4m23ImseM5+XoUsULe37pDwtoL2Kg3yHcMJTvLFyW3jB
5Me4catZZyX2yCd3k+aumN4nrheSbgmvG5zUwW0WJkSREIZicVagEFUy0+8mD8RoRPGVI42/bJfq
qEQZHppVL9fhYty/MSqYGwofoUFAXZNWz6yybozWDdqZvaVfzNzg8SVv9q3zzGlojQllgYoGSbUe
c3M82NOo+OSWm/fLsvjxbWDmuY49FCl5fYi7u/QwhJzFUxVQyg/oBUawAjJnVk+5/pCeHxfzK42f
32IAL78vGEBVpBnrevy+6+3L4TkeVN5G/jJszkNwN2aJGUNQdyEUwcDScMsHNNNDxsAjVO8hdHW8
vh7prXEMYuI7EvqdYh1tGFtXGwdeRzM/t9qPqA/p+v2/QZDLk1+jOJ7r3wuiJxIdURHKVa0h8k3b
LEO4NCuIAArbxLFEd9x5TkfL/4L/8IfDeHyLn3EsdMLr6Id3xGJdno/FOnUoAUxjspuGU2JAXHX5
dn3PpG/OC4hYqyNjDf5l1M92Qw36I69yvg3ptOvz/I7lmcIEpFdmgyWEIprVYnZsQc2htfdZ/Fx7
H6+vRfX7wvlTI0LXvYa1UJfh6cw+4UFVnImMqgRTW9QAz51nWp5YERxXjzU4CGB8ch6aE5gI/ekL
eza/1rdcDsA7qbL00kW5Bp4CzESYpqisN0xVVmj8IbBiTKWhjRBibo/X901qAxsIwZV5EXPL1MaD
FuWRr5lHYx79OL7pUoVnlrqADY7g0tIoJmtCgGNaP/L8PYsf51wR7qp2S/BpKDb0EWOA8LLbMj4z
Fd+JPOrcrEEIntp+XLwKTV+71N1xZurykHyxodOAjnWE05nC3OQnQy002SG40cUSWq+xwphSeJvO
/V4kz7ke+3l0yBKVCKE0FKCYWnIp8jH0d0fO5s3MiWNqTjPwDxHPZ8ldC9aTPPvqxneaqoFIekKU
QtkJ98gGv/ulkzbqhnpM51D6+8V7Xyi7h6QAHsGW4Zaati0A1E479VPMTaDyJ8/X76sTgaCy02Bs
DrwQ0AM+5ntVNCC3C/SHmCD1piBbFvJLtIwGY41xUuYH712M8h1aEiDys4ZgLH9WjXRKL9IGTHCk
40QG6tUAI+O3ltxkmDXSVaIqyhUJ3jQtoPfWDr+HgPQAkxl+em6OLlTm1YrUqvUIj6qTJ2jBsACl
LfeDdZqHg5uH132cDALJKhgyZlsQ7wrng77lmWEOFsFn9zEtS3+tDmv/FhF79I5BwxEfilxOR1iI
Dd7rTl9aXhSEtPaxPTjvbdApvLch5V2F8zHJDqVKGV1m7wgSwCWPdBxYfgSPRMmsxV2GzGZT9vBK
yXdSmIoHQtqRZ2FWAaPXaIKhYqqWzuWwJkaBDM+eHprGT8NB93/lEAw3AnaCKlGInK3/j6oDXBpt
2RhwB+UrlGXBhnHpLOI8ZVkDwojfRVZM1GP6MPrIJdq6Q3FnnP7eRLZggsFnbeJWXgGwxnJ84t46
fevXhqqlSObSeSeRTkwPItui1oqTLPMwVkiWRSOY8md7fmevaTCn9W3dOfvrK5K5dYdahPsk0D+J
Y0A2qwbC+Zl2ev+t1O8wIzHSd12XBvD2/nUo2bIcD4Ovtv07NBLe9kl3FpsZcOsR2gjS+YHXyJgZ
LnCDfwtkWXgNcctMuHhbZBDp82wy2iItQ2P8YMUfLAqN3rXaD2z867fXQvYCjPnoxUDAL769XTUM
XY6+7zDptN1spSd91Y+6Fx0ZSrqKRb32TpYNqjG0cpkm1iaSLEBBiOYJm8rQald/dZ6H7M5mU3B9
515bwwWI+ES5rE1XzxvK0MtQl4gcNO+Gdv11jPaz8/E6lGI94r1dMFAxtQPWQwo7XPI8aL3Sz/rp
8AYYAvl4tOrCQTiCe+izRIuyyirDojuX5hemv5+n6C1Hs8Egly5oLHGJW9ssQ3tEl8WAAU/8u8G/
ry/l9f3B4WxghJdjTQkdtBUwWQ96R+PbnGShbRyN+Od1nNevBXBcAt0R6oFsR/ycYAVIJQuPleFc
Tztwqp4ta33L4VPcHAzEIv4SIzwye6NdWXkZjjU76rP2j1NZPqi6VAkMqZF5HrjAofWsv2ImGQmo
A2yjLCGK8GBn7+zi0EcKByqDINglgmvpgnNc8Gr16nU6YyPuJao0xRAHVgIRSugx//2h8Ml28CHB
jC0xE7dqXeKM6NkODQ1BK3W0R81rwusY0qVsMLhhbEJ81tgxqw2O0U0+yqQ3brKEEWsfr8NIwkY8
Ahsc/ndscGayDKXRAcehy6lr+v1ArQdkyt45Rf8jw9tTIGm/cybtXDOU+/E4Xf8DpOuEM+UEAgSd
FUI4lGTukDnzWoaDe3CcmxEy9NR9uI4hu6zoa/xfDDGYtAfQ/GQOMOYm2kPeMLTIEMATnZxy+W/L
+b3dm+20VoizpR2gspIGelP40Ma9iwymiH1UKxK83Aqqr2ocAVMnT1rpBBPsfY3fxUSVQOMf4JfF
Bx4jUN1EiyM+k0T/M8X9pHXVAiCnD4y4/KZp7TvNeyK2tqtT+4uXmB+uHxY/8FeICIsN8O24Hj5u
Lw3Ss2c9HaOW3+GfVL/rOsdHU1tAjC/RdCjG56pREY1JNxNRMkIhvOdgBLhEZJ4BTbQeXsNj6841
oe9k68eCTXekbhUdbVJr30AJtzpvq5YZI4IUGkdhvlZ1UC7Tx35WyS/w33m1iRsc4VbngzkUzMOD
DlrHAL7k0Z1axTn9vjUiBmwCNSPeGA5ys8ttAxEACoqMlOGa7xfM+pTGbqz21Lhf5kNXHJb+2VHN
4khK15Zt6chwOgYI90DgcImpmRpKYR2eQ/1s713dT3bOTruz7/6d0MoOThdct0bZgaFWBVEnncIk
xRfFyIpSM1OjDPsqRV8Nc92zM0VDCIVzqmjikRm+ZeBNwQQk+rfEjLsBXgWQzGI/9bLZV1a7Z816
azbRTquRprSywE4/5KaKEF4WZVqEgOEPswqI0oUdbeaKNIXnlCFkcuOwd+eTrT8QMKEM7VL6Tgvl
rjfsKEEBEEtFc6eYkUUnfl8RHabZxfk7FO1vLMYCBwzrikdaenImiF1M3snpit/2ppHGxGtxq/va
DDXan2rQS7KqVjh82U2DENgfGOFGW3ZUaUPFncdwdKI8qMmgQJCe0AZBuMtWDJdklkAg5sMACqTR
/VSD3Sf+CVrE60cjv14bKO4pN6/XCE0rszYAtf6YQxdaSHkQHZczPkh3WegpCcFkjne7d0K4hgRz
VIA3DrbHPmekBIP/eB4mjOa7jWIPVcYg5Jlp7kQNdDfhd0E1SrTPbdIHTfM2k0PSBdVZj+pUeJWd
FRnUnD+WlH0t5zZIcViqTzWpNYCNE4wySCG9+p6GEqtVux0cEkVspplf0e9CPLAa5HeOc7huDjIo
VJs9YsIf4W0UXMPkmKMxtlYRNu47N3tq43/ASO1q5BSr9GX5JRGfkg2S+Klb1Vo+xIldhHZUPHS8
Hc75ezYelDFfFiN+4g51Xg3pakJFvZmhE6EPAWZ5flq9SmtGZmkUWTcPzQ2WgbaayyvUWxGLOg04
zbT4q22ElEDrtRhP189GCkNQacCxoOAopoqW0irSeDCKsCVnitRDA8kVyIFfB5EFf5hq+gMirGWF
TBX/OijCzvxMol9DdgJvuY8Obns+ZrZ2vI6mWpLgfFxM0llFuWLnnE9Vhea3p3jZX4eQ2tlmQYLD
qVmcNKkDCLM7Qck2KHOmiBdkLg2yjcgqUyStXwVFU11Geu3MRbiaPyp6tEeCgc0n1uUKHOlKNjiC
q9F6qwLHA+/U8kaM5qRrFDhercpySBK6uDX88dSh5ebhn0trdnU2JZneFeGw4+oSfbAcO5TQvcN0
iPeqzLh07zZgfM2b1yfJkiWtTICR6jClN07rV5oFTUNVX6fU0DY4glmP7jS79gocVjm+jan4Vm+D
2DMVxia7PR76X01EORALFfmWWLlOebxMRaiTMyY6fHN5tNe7NferWKVQKxmAQJJ1gyW8b3VneuVk
whyGH+NnPcxBqWkF4EXFuDBaq1Dlcvy1xbS1qrIlaej6nd3FC8H77JB3uTyzGBPSa1ZhL3kFpbAC
EnKWrsXFgLdHg381oJRibzJDQdr1D6hgKOtAijmxwXemJbc0O1mJ6RMKKYtvf+8ttjCCnTR1UyD+
5fY4POre2fv7Gtfl3vFlbuy91g2EJTV+P00/rPNPyj5PnYJuSGbq2yUIDo9oFTxSg51qzOHU6Mvt
UvcnqykVhF8Sb+SA+RxRvUkRkoiJXX1J8wXisXm4YtAndaLzFKvEbiQrcSDK4lETJW+CjOjlZs1Z
s5qRmxShkU6+ldRBVkUPa6x9vH7msq9aB0QS+BBD+Yy/rpc4XmuB4E6P8rCe0jAp8hMl7iFe5zXI
FszTEG+f68b7Su++gE3ny3VwScAFbL6FkGhBrkU4LcqKuG3NuAhd91NPa4yTf6jMg+4eiubvO+gx
0L2BEhxGnExtvYA9Fimx5bOVNkGsVw8Dq5e/f6cgOm5ZUJsEQb7jCHdI6zFUvFrAKRkEMrKn+Q0p
XweTllyYG0UfuNnL8xrXxtOsac7D0X6aRvCNNPDnpSobK/HlmGVwdFSXoOf3qguimzI6Ol2bh1b9
uXb3YBbjCSkjfSrpc6pqipGZ+hZM8AvNMKLrCjqgYTvaYdM1ISM0zBdN8T7xnRGCbqzJw9mgGoPE
v+C6xzFGDOt2eehNH1h259R7bSx9PUn9ZNyXxhd9VE0QyRf2gij47T529ZzOfR66rO9Pi2l9gNzE
EDBQCj1ev0lSJNgDyPbRhYPukkursNOIZkWGLezswqfzU5QcoBz1BtvmRve/IEIMVs1DNdEWXo/Q
3N21FS3A1A0iubcsxUF5Bl8TGE0VDNzOujVmDKY3Juu57MwPGY32CGIV3cVSCzf+wIifYGk0G1k6
wRryPkVSsu7PfrN6DzTLjnrex4HmFh+uL0yWbXBMXkNxeAuOK3b+5EM5jpOF78s+NPY5ui/SX+Pz
vHf21hFcQQF9i8/b4gn3aoZwZNJMwLOH4lx7GebKtH06V4qdlNreZlmCF89W9CEWGT5m6fQdyX9K
fkX133NmQPsV2WpkQH9TyAlG4aXpnGo5qjZT+dUe7rX0n+tnI7OGze+Lk09rvkDwwemRZUim89CS
sCqSU0G+DhPZZfngT6vxfB1RtmtbROHGpjSjyxgj9dToKEFBw8JPVUNCsq+Z7a6Jg09a5GkuxrvR
InAqPpq7+m7yC3/9B0K6gTo0Vi1IcK/OkPZulqF8n8z+ArLNUZ0L4gYrevDtngn+tO2zsrUITmmI
DlVe+1N/QNC6n8a/J2q4MDeXr3UTqWpaScu0wcYtVlCVz2WMzMbZLn95f09zcgkkXFEUypD897Ai
G/2Z5j6Jwkn1WaY6F+F60sgcJ3fFWqgNfs8usNdw0VSfmLKAeHsyQnhV1abRejUOv0QTYwPxTjaq
AmIpBIog6D7RbXRcCWcyzWi4MSzUybr1RwXJyVbx6SALRhFpG3hAbdR4xHLEUpGprmeUWkg2QHj6
HqOevhfvhyjDS6RoA5aeyQZLeEm10crXrgVWHltH5JggD+dOvAynKLHI1sS7A3gzOFJ0RLiTWmHl
rLYqcPgmX8pi8AsUNYcFtFrqUpXMg26hhLtpUh1ZbBNQiT7tNFtDhzYmnMpy9cd2SH0Cciok3h6u
O1GZQ3B5OMxnAPgg5OU9nVJ0OXaYBA/7KdrnJbspSLzP03JPS/dwHYr/lOh7AIJWNdRq0dUhQCH9
l8yzDvOrzUOrDcHQH9hUgWfBHzuQik73maFSa1BAio/SsJKqjmiNJwLRz0SLn7Y5H+Iy261ddtad
9nvV50ewhbzhLXTBJIfpODSS62K3R1wwp69tGCcPGwwbktpltiw7d9Ybvxy8LMiK/jSttSKElZ4l
Um4okyHZD4L3y7OsMcE4LzHqZHZk3Odre6BJd57WZpdN1ffrZyl9GF3P5d3XPMwUi4C1WfdOMqNw
wclxjB0+fHf2I+/bnO6iUFOMFajQXrVjIMa1I1QXQ+0Y3/OZLy2YYt+E6FIGLh5TUXJXwgkb6eXU
60B5jf6mc3Uydt2HCO35/r9dqeYcRIqvAunFf9nL33/O5q3sk7roLb6XbWcmd2BiePb0wdzZroNE
nPZ1mUtkAMvUOP63MxTrnUk3TmltA7fbGXuueVzWe04Fi/j9iIhtVhW7ZJ1DzsZofqcGNws1F7Ku
c4597bR8p3nz0euT3ZJMAaH1GTWLXZpXgdXox46Mpzi2Pl9fsOz9A5ExckEIGSjuyOX9gK6j2Ves
wbEi0u70fVNMii2VvUoo5Ti8B51L+wmvRT8thdOsaFgjef6pr5z7uR1OXmsrDEa6EAMcFx7n13vV
uKpVZVH1LdxalCdBNQ4MOoiuqi1SZpVQx/0DIrywWTGvdroCZE76E4ZF70a3PNpo/bUxQBgnftZ1
ipygzH9tEYXdi8p50VONt/t5SEU3N2w5aPMSJKkq1pIDwRINE/EKXqRLQ0g12nYNb8YtixUpE+9W
d3DTPdvX6uHbdZuT2jzGbf5g8W3e2Hzesqql6CwNufL19K49uGHDfN59wjBV6ivQ+JCD+MZu0cQ3
tlkLq+Hl+OoWIyp3FKn8NdDO2TlRPOZyE/yzLJE4rDYcTMvzXgkSfam0XVfHqqVw+7qyFDEhw4px
0BfuLJLbMYyP/UELo+O8X8P/D/+INLOw2TiRNwzht24VaPwN+ch8em+FK96Ydleeqkdw/u9VOrPS
J2aLJ9g6jVOjcTqY4PDEQicwdN86TcHv4ZtPWahihZVFsRRsnAhFMJ2LdPGlEdrlOLVoOMUXzLD3
IN7cOQ/MCpDP88mgOjipD8Q3Bto0eFeDzS/fxuAdTLN5HTd4zfgHnUnut1mlfSK9vhsE4fpG3aKZ
7ggEo0vCItNOEZnfJbXpR50iOpasBTVZNPhxNmKQXAqBwJhh+CBqCvhAsDU4sf7PtHihTZPv16+t
ZEEXMPwqbLaMtVoCGY0U/qhqPya6e+zc5r299nc1TFJxr1RYguFlqd5Qzc3QfaR3ZzOmSbB0bNfg
o3mutUbxUMnB0CgGERIk2sWvCyTyZ9PlDdy0e3QxY5GSgMZosAel1fUdlLgjKL/xvCDy7carokHP
7LTrM3Sk2/lXHbqvvaqxQXZhLxD4UjdnRKqWzNGAfeOpRyfI9jPUkvx/efONZyUHNrcswftdwAk2
vpgkZU33G44euAxc+29sxsUqF2P/33ZPeKOafDLb2MPuZZT4lLZ7HbTl1yEkHgjrAUssCmSODu6s
y+0bs76e5xIeaHKmcGrL3ZDpQU6Sd2hpDWar/XIdTnpxUfMDDRgor+H4LuG0Khk9q+aftR7EY9AC
R8xlR+xYsXGy2h9vdeDGTQ3TFj9MOhTQh9qLMZ9ymk78yUDiA18lyVlFriA1cJDzUQzWgqfcFR52
sKHjIy6BJ9Lr+xTF+lyR51D8PhU2LHJJEaUmTMDMp/1sxzclUYUM0jOB/hI8NzqdMMl4eSapXdjR
xIPjqLlnM7Qtp0OSqIbvVCCCKccOaPERtCJq0PZ1cWjyJ0+pwyKJTFyklP4sRDiLPl/N2Vn5Xo0+
6OZCbUDHDli1Zwwe26Ck2avEUeTO5wVRJPKl6JlnrY5VzUG3fOBCE+XBDlv7EUweEJRV4fEFvHI+
GFZCPhI9Gq8aYZvYYSUd4XwsjPrpXjiv2S6zjun6ocn3XfNopG+Yj0Gm5AWRm+fGuy7zZFOwSWNL
Jxq6TrQrKuPxukuQfM/wqX4o+KHTktf4LiG8Ka2yzsWpeQMLwHp7ZKQ5dhQ9KJPjL2Z1xEjV7jqk
7FKhMwD1PnSDg6xYMEYHajJDghGIsC7rOwysP1f1WCmeWJnBIz1poNKMidNXn5xsqag+5gliB1s7
VJPzZDa/7Dj7fH0lr903yNw5VbkFZUKM4Ql3F3NTQzRXNmjQlz5Elc93rexYOd2JFI2PQQ+FX329
cYBDN4Xl8HD1lQF6eeeaTkOS0M07qzj2Q6GTIKv5zMr1dTmvLP0SSLA7d7QH0+JAfTLs8GoEhn3b
ZE+jwRRAr4/pEoj//42BgzLUTvTKTDAvmfux1n3OEnxGr8bH6+uRfG5e4vAFb3AWHcrB5QictgHj
j3tMwzww3EDfo7HqoJreVh2TYBVWi8FNswQYEhK7Zq2OC3PfZAkYEEfrifX61paaxTKvXBDnazkI
7JsgoSoKDvnRvEBwd7/ZsnxGVDnnDAVkY/KzClSoqz+1inX8HwfzgiIEQEnqsKVssJA50vfokNx7
y3AcjMxf2Qoznx9pTw5uawUdWW81Oiu8nxJfsPTWGqcpBzFuiOLCcOvdcMOIeqhNsZOaLOP1AwIr
RJEJdxhO41WLzdrred3F4Cwebf200nGHTm0Mi2cHyvrj2jpPLv4aVDcTxfea9Dq/4IrvpJNaCZRZ
jQQuqjpldesXS31n5r8sDChfv2hSo9kgCa+JlbfN1JrYTuq1fsn6wMQkrP3pv4EIlpnNej5FFUBM
53s/vkNbV0wVOTepY9+sQzDLPioKUkKHImTjtz6/b5Z9ZfhD9dlZP/+3tQj2l44Q5Z4NmAQzbNSx
7hfQB9Sqeo9sNQT5VwTjUMB51fmSpHpHnGZKwqmx/bTdr8kXthyb8qCrlvM6muCZwz9I/0PadzXX
rSvN/iJWkQSYXhlWUpYlW/YLy5E5Z/z62/T5jhcF4Sxcy37YL9ql1oCDwWAw0803v8R2uz62DHGQ
mao7Jl8m8IAQ7N8nPNybkywhE3nbFu2Nt9F06RKgaeZzhy5nNBhWw6fLH0i0d7YYnLMZg2U7eoQA
VfUfy3iXFgfNuAIJnnsZRnRm6JjUJKA8WodEuDNjsTMof5lwuJq1rq7/MG0JgNCODQCXdBU1S3od
1O5BWOZPxTT6atH7rdJDa6ecgn8zhr8J9Is6FymMMYd0r9ftldHIRk2Fn/5sDk/MQjOVRiCfxHqN
n5LFxnFx0FJZQVwGwvmXhgHTbJpghz4HE9npUFuVNVEIN8zGDs69hrYdM8hJImCa+udJ092IvJBk
8pK09LWlc/tBkTiCMBjgfcRSV4IPtIu9Ptdz0I8rCgbv0evyoFbPhhMsamBPu2bxL3uBKfbpMxLn
cuBr7+tw7IFkqDfplH9Aa17oqqjeuYnauaD08ZSkAyXR4By1stzTOT+Yk3ZaVOXQ1dFxsYyHslyC
uIn2eCO/zTA3M0TFzaDrfqFAEZWabknV2zFbwHE151/bynRcUrYfHBLeRBj8ZH1XugbpbtCpHQHZ
OLLJOrBa2SvLaLh5bbp9Vd5MmGS3+wLtejT8ZvfkVrHxv49GmEBtU7+rxqr1MnV+spPlc7lWNTrw
d6pDMEUFHppQfRiUArNJTXjAteczBm+PGQRbS8q+pHb2UMzKj1ZzHLdcVMm3FHsPprEwbgoeU36q
JIb17VBN2GiheVBt6reEeZmBu0dogYBfP8x6e7z8VUXug7YPkI6Alugt+YRT5Q3pQJsXJOrsFSP0
AhM3ax9qfa/JRrMEZSS0Vp+x+NMEM1N6pcVVEoRD9UOLbU+BaEGqKX7nmDurivy2rD5PYRiUzShJ
AESp2haa2/pDN6pjVq1mWqrXOt9nE0rSu1Z9tqcD2kZ7u5PsFtFm2QJygSDOJgsKnSXyz7G7Ic5y
0iPZcSl4zXm9nlxWY0eaPg4J1tNwGZ7d5mMSFN6wU18WH50mO03SMCAKn1uTVpM3N4iiMzqknljD
tL9R2LNS7bPxx2VvlEGsP99AsAQNF4YDCExnHFr1J8Rrg1Ep3pHVbg1Zz9YNCun1wk7aGs7gXOEj
uRpeO7L3xOUtCBeXQRTkpE2Fj1PTldUuc53qx2jfM/OpsGQNvMJrzxaMC83TEJNRrQE2eSgAYxwt
OpXguGvAfyvrjhd+IkxuEQwVgB6Qz2yKJhyidMTiNX3uJtDPRp1pltGTykA4e2ZmpANZWuweBO6l
/tqqeyrLbWUYXFaz9FQhpG/gzpnt9jko4KofiL7v8bXzcvGJTVM5U9fWWK7a0d0pLtFT9zxlkugm
MYV/wDO1kkY4svD56UvLdrH6VZU91QjPiY0dXDybaz0vcBdEhFGf2vhWbXYgH8wxaj0Wt++IARsk
Lqqxxi5JngLJKj5HTbL2COuWrCImjp0bFC6YWd2UVWw9i3q/sb36CbSQge1HRwjAEmhoKb6s/Um4
gBj0scB+i+ln/pGQhYmqosyzRs+9ZXVul6i+idCgqT8L8vXyEgoPnzMWr8fQJVWhDR2w+mrxQiPf
UWYdLkOIXA7iMAa10WMEgqL155sYOg1pWqJtDjsUvZCnrlQWb+i76VmBYpYkRRF+K8xaozBmrg/7
PKFKzMC2onYaQk6xjx7XpgXQJxKfutXoqn75JfJlz8eiBdwict4eRSpyhYQiUwEdTdWh9uHIbogC
BuaVy+RsFefnulpBjNVREzy1Drmre6ZHruaDcbOSSsQfV/29ZMdqSYYpM4xzexv8my3os5LArK6S
8m6OJDMest/PuUWvmwNRSj0JtHTcFVV3nYT9ezxPQ3cHRhYwRMw32C5Z3zpxMiBHsED6V4+HuGXf
SiOUWCJ08DMM31TbmBbewUvAKAvxc9bepc3ysVI6SdOnDIZLTC0IvJb9BJhcz4PCNnxL070xU/3L
21UUfSj48qD/ifbnNwRw4O/EtYUAxk5DN+l/tXXv5cWugsBNb79cxhKbdMbiDu+yL7VURYNMUBmY
iI80l6BtykID9L/BcOc36PSmxnZgkhp/IlXlWnjbaKXUJWKH/mMM/8SOEYAynPoJp5Hmk/HnOH3+
Jyv4bmanitDNxOYkKEMQVkA4bOknzxgeLqOIqkWbz0+5eKYbZGjyGJ/EsnG3Bs2QWyfGPVFbz4ps
iavJsLi4lsdh6BgRLELR9dc8OvsqxeTpzI7VJFOzkUGtH29zCCmhNVNC4QIxeSTsPmkVF5li/64L
A04f0JqujeAaP1LCNIc1ydwhao7d7VxqPmbA9m0j6/gSbhyQd6mqgToOphxem1NQ0LtBjhUrp3xa
jPsx/JDZEkdY997rN28cOhsIzhEw5kXnMmcInvS7qh6GPHfTYo/8vYmf21TWqCncPBs0zhXmaCoo
Km5IfvtufQIKA6je/7js2rJF430gKisdEiPIqwjzNYhcNS/o2ff+DWT9IzaO1ow1PGBNqAzlVEAO
sfo5Fo+XIYQRerNW3KW0IGPZgcENWndmAQXB57J7ITPEk+ZPWf90GUq2ZOufsrEm6hI65SOgqOVb
9EuZ+6HznmNtYw13Bhhq8X9fZWI3Gl76il/WKEsL33YBv/Zl7gAIY5rXRgwziry+H039V6c638LE
RDEx94wi/9VMiouE0rehQ3V5BSWOzb/AWUtZgLEX0Kl+vYQNWv1kp5uAQATWgckD7QFohXrD/wlS
h7pvdaSHtLVuO9p6SNv2I6q6zO6wlfKvcQbZjvZr1Bo+TdD+teiHZUxvi/7vmZte/SV899dCJ6JW
CoytKnuXjj8Z032CGZ/LSyp0yrO9v0scG6fUZzRnxcOaDg/WbRI1maulqYtr53vyug0OFwGjMMmh
hQecUcVbFoibdqYsyIovLBsMLu4VNajs9QQY6n5+qW7JIfT14/DCPMgo+PmN7GopWzouBCYWXrXi
FEEd7SRoWbkzy89aI+mcEx4cG5O4CMhMUG7TERhZUX5ocrSHZvoxK5qAzOBEbFDMlYtzyuziQqJR
R3k9pljGqH9M4/tw+pAVkgFLYeVss834lp9+HociynEhsm9WpQN2qK+aa+Kh+15aARD0t60baeWV
wIQm3lG4uJuHoOdJwWmKybH/9PrHfnk17ebAgNaorGvlfwSQMxoXgvvG0LuaIuejezJfQXRgZ+Oh
xpu+Z/flYzO6zS7b4dNd3sX/Yz3PqFxQZrbRQSsa2R9C0ipnOB5UZd/5Q+KuoyAx9S/jiV3kDxzf
0Kk7q3pZC7jeuRnRq7zEqpez/WUQ2Yfjm+qGxI5TPcVS9r7qqcEq3xDd1L/VBsNbWaVNW5foTY6G
ai4eeJCrvaEWVphuhDGogwJ7dnsfMg671FeC+Ht0Srw+CN0CXBDabwqp9wznry56xua2XKROGsh+
Eevzejgpdn0szeKE2R5JPvU/VvSMw22FcmUY0tcDtN9BdGgHdo0b9b6FwF2xi3wZhcL/iMdnNG4r
LGBeiQaCFe2CCWMo+a7wzKfRW+Vqs13uJZ8k/iL2yjMetwlyp6saBdWdgDX+vGtuzZ/Y88HodZVL
fik3i///U2CUWcknJTSFZLu+fjvzYWAeXjJ37JB4M/iZfN3P/NKThRhhFnR2FoO7r/RJO+FRDWYC
rkU7IZVM2guvd5vfzx3V1KrNJlnw2cpl19jXUad6c4kMr3lf0PrzvXjGHyfOdfAxYeVax4UMRxAe
tcfOb64plNCkCkvrX31hexvcaW2GLZ30HGBdsAQg29hH0fqZsLFbT/nsyO7Iso/EHdwUTAhjbGMR
neV2SG5NZydxdqE9FvoPKOYMMfLOJTtmRMYOFJXwghPbGTvtQLB2zFPh5JFvB/+Ixq8eeFfAuQG0
9aVLDVbiRStoA31X+dNBRrwo2sdgDLDAfm6g9Zgf5whDk+hOQpBYKYUb57XHrM6LW1kpeA12vEds
YTibirzNnQn3pcBWoSa5QG/9Pkoe7eZlGD5cXj6hQaicGnh/cHA94wLTyECJC/FKOPo0n0yLgT47
vhn1VFJlEBp0huFrp7RzlNwKkbjZZv7FSZdbM8/uyUxy19KzT9BBmiU7WGSXib53NL5DFuQN6UK1
0IrOWYxCkP4TZC9qGwzW98tLJwyvpgUHV000fUKw+fWteQ4dtGcr2fraPuJKuadBtS9TxFdo2yY+
2LoOULW7jCnau1tI7tya1honhkeSAGf2p9GCBJsuC0cyCM4jMpapHZh/kGN3zV2jp76eWpJagASC
L6GGjVFAsAdWOBW6wWNMXrlxmksyCtFZsVkqvnY2L8bcZlqOKDRBn6AxTrrB7lDtDKQdhGJf++MH
fC01Skx8kRpINhqp9X5XO5HXyFo8ZSBcUO0IWTTcfeHQU3qL52M/L0D+rFmSt1ZhHrZdNi70MBUN
VEYLnMkrvhKfHajPQGu+Mj8pclLU9a/mA90WbbV6c8fvFrVQxgpoXRDujWvtqvC+mwPGC82depV7
vSywypxi/fkGzw7rJJuW1fMgnq2FzwtoUfQUsz2SM1Dm4VxoCCMzmjUM9mDkz76pLe1qHGWSfEII
W0PbIN69rDdkK4TUGWRBEOFAcOax5FNYviNmQ1TkDwDnCRFrlA5nEGJN0n9O7eIpK8Ir3VJ9vIUu
0DuQqdTJDOJ8wWr6yckarBk6ZX29uMNVThI9hXtoYxH39ZUCNI56Cosg0zumCDqG29SfLkdo8Qba
gPCfPm9AEFACpAu6xrOQcq8T7rnpEoi2K0dZyr3+ujc7aAPHnQhxGJeWaqaIC/XDrKa7YrzD1dRV
+mdwnv3j+nFHQ+wMIIXrgFV196H5Ef1eRSZLvSVewN/f0VSc6C3B8mXKfWp/oDKZHtnv564oVtnG
KnNgAya6bq2WHfIufEfzjYl5VUgag3r5DUfQDBk/Wqc2Zndy4qHJpygWv5+Dy34mjGRnEL4GWyxO
PU8MIMxodia4BhhjQc+qH6FZHC9DibfNH3v4QiyyMzLXI6C07hNe7JxqH8so1MRf5Qyhv47LS2yz
ctDCOFCsyO0pCdhoScq8Qgjwm+JagrlEzEm8hsCIVpjYdZQEpHQrCADotSznFJa6zA0EtxcTqldF
mQAirnBrND0M4mDeV3mAfrY3HbJ3RZoNHLcdLb0b6ZQBrkIZChSAXuqP31p0+ZEg/SJLC2XG8Rsz
M4qyi1ugrYQumDPedcRdU93KXw7te94JNyvJ19eSScPzdKJgaktBT0Jug0Ihl9SvxYH6vHy8Bklv
x33UTfA5hjKTekiG57q/sfM9M65jGqTG3YS5o2mCGs7+HfvJMUyMz+MZ5w0fE5uqpTUVDJUyI3S1
cDeqxM0qyekt3LS4mqBiSCBM8Pvyssl0FsPB8z5xMBDZ4/k4XLwxDW9sS9bUKoNZd90GBuTgKRi+
AZMVP6oKRULwZ8kKCjKM9ecbjHHRpzYiiD89CM3z8nd+LR2hkoFwuUE8WUnajDBkTirXzDFUAIZn
IvE5GQgXgyIzyVAI/E8kTcGrVu1t6/N7nOv83bkYlKGtsJsHQKTjB0iuOv1H5V1H9Ma1uLhjT6Y9
DA6WioXVIcp+OU0uuYWIYjWmujH5D0UxNFlwhzRalgbohyHWtFF5o9MOI8p/T3CJu/IGgjtx0FCV
4ckbESbDDNDgprVl3ZOpyVI/VuZy3uXJ0qe7DBt4ktwN1o/MZ2wWhLbW3ICsnJCv3TlSpn5OVOS5
qnKvK1ClT5eAofN8x7QPl31BvIx/kPj6b2RR1k0MSNpyn5JnW9b/L8pBNpbw5V42W4ver7makUNp
INc9xXhQoIXWJbL2bzESZvDRYGpBK4bbOD1hrJsLfK1cS3dj/UKKn12X+pEtSRJEGxScR6DZRruN
A0qd199m6tGoFE/o62msD1DWiayPEBG+/FFkEJzj9csUZlEICILoj7HrEtUCKde/cL02dnDVgphF
UNZsV5DyqbSPo3GnlOi3kb2DyWzhon+lo2e+NgADEuI23JlEPj8nhFjJOKBIBeZHXhumsBS1m3SU
o3ISuZETdCZ4BJYfl7+JcBAJraN/ULioOeOsRN8lUHS9qrRdpVXOYwzZ72ORhGvvSJhNmju11FFw
KIT2VRXO48cI2Z5kx8qs5WJD0uLxA6NsSLLYbUkOE7vPDcnQjjAoQBoS5KVo/8R/Xrs4CNgwitej
5NJYxYl0zaGZ/l6/GLF1A8G5eKiOLMvWgljegHLWGXatk14rRi/Jo4QP2lsczsudAplUHGO1kqbW
XJBGXunEPHZV7c+qttNnPMhWzC9Gp3eNuT5khnNAr53fWaY/RZWkcUC45cD15Fg2JOlNvt64suKq
LQUpRDF8TbVnWpyi5mGYf1721NUR3xweGxRuaeM8ycaooSDuKK8MjB6OkZ9Yu0rVd33zM5eycwuT
ZGuDxy1xbiWKqbfAWzBQ7OmecR0FIwYdfxMoyJk1hGejBfoTaNeokPfk/b/G0hYJUuPEmHzKnjHI
rk8Q0yvkM/PCC411xuJv0BlIWVE+M+Ogbf6PGULx2OhXR/sgN0z83f4Yxt+h00htrNmBYaY1PxbR
9JJMtZc6FQZJh5ua5n5rqJLtIVnL3592kzbHy6AWIUyEVOmHWVncmiQunV2zTz01X4LLfildTc5R
svU1EPEbnA26R0/sGAWKtzT+SsACYqh/ReMPnh608R0BGt1njyDbx3up9eDse9SoZUT7wni5cZM1
ZG+WEXdshmft1bDZPmit6TPFkHwpceg4O8f68w0EroGo7Zv4UtYUflbs72MEQp7Q3C9NfLj8mcTG
2ODotUFEAGb310haYrSLFiFIhS1iYv9Rmnisq/EmPtkg/4ZQCVhSea5hTLUXndLDz/8xI9hAcKul
O6DOSxeEJK18GlRoxv2gMi4F4W7dQHDLlLMFLxMMEBiFfqii0MWAqJ+rxu1QGaZrM8WbQX9y+dMI
Vw6U4vgqaPGx+WtBYjRx1DZwgsweXQL1kLrZde+6r1tnFP5KkLR4l2BQB1vFQzr1Y6O5c/z9nwzh
bwUkbQvG0CC1ugBIFZAUUtkVSrRhMKqHoXiwvZuQXXztxrHSt1O+FnHD6nufXffd5340fZp+vmyJ
8IXXBjUzaBTA4ol5idc4Ttwk+mzMuId+7/3idthXnhM0qTu9KPt27/jW02VAkQ+A6RDDa6tOwBt9
9VCvZlqmE5qgmvIqyskxnci1seT+ZRjh8m1g1iixiTfO7LQQdUT3WuzctdbPKcaVbbll1e7vYaDu
AwZhvI3aYKR4DVMmdjg7cwI9ZKZ5yWS7yRSlnpYpHrEVGVPC+in4wAOH0EAqQS1UeLm0dsh66OFN
IR5hoa1YlXfNGB/Q5OK2xjdrlrUmi8LoFozLwpR6qdQmBFi7akVa+tFmpiSdFLmCAxo4cHiAgA9E
Hq8XL4aYeospHUBomNh0iA+FWQ+9NhJXEJ7bzloTx+Ccjc/EfaQx6uD+JTozUn2poEgBOrhsOtZp
7GsKvWqmu65MH3Nz2YX9csir5umyjwjNBLGFDmFeHeUQLm0w8iSf6hxm6nQKWttyF5gIiiFJcBV5
PHSmIWSyTqiDHfX1ajaNbRI7RJNQhfFxuz1NzeDazQ1meyRAQns2QJwbpnNpDXXtIDLpJ8t5qlTT
o5Vs+ETo6xsQzv1KE2V/pQeI0Y7greoeWRTvijK7X+h8Y82ZJGkQ2wT9gN+ylWhTfr142qxaqdkb
KCOVT0UVqOS79MAV3jMctLf+F2M9kTchKQ1NTSlBvB8U6Qn0Af58hIyHvzinZacFcqI2mUnc7jKT
wUBtDOO8dnfdgZLNQNMd/fsdTFSQPRmrFh3YazmMAUOv6M/ALNqorjIv2r5UMa1Mp+PlHSTawVsc
vreqZbSyC9B+BIrq0xOIeHzFC1Vc0HLoWciemwULh3iOOVuISxH6hk20CIcw0SKGq31vgP0enGmx
dTOo9d8/ob6C4Ty8Bic5bdZuYEUv8YQKS2zzNBrV35f7AONggg9D+Pobvj61oWEd/m7Lpcp1FKen
tAn9Yibe5U8k2K9bGD7pap1ksjowWwdTil+ffKzMxO3qfUUw0hLJKGWFYOjmo7jbomeaz1nKWlHi
bm0WNyCoTLXRM+rExff0u+h5idvgsmlCfzAQPFE7o8gr159v9m2fo/67GPCHyqxuhskJqrm5aZVy
/28wa3zfwKg1U1s1A0znqG6ofGfFp2mRtYcITnWIg51t4eJcmGRxw8rVllq9VmL9pCe5ZLnEH+cM
wYW5CfNMSx2vfZAF80A9faTh6NZLu1OT6koJZYRAoq9DbDD/Erx3q2+SospJ9KawV7WA/z4Gkfc8
elOsGggsNFXDJCl3gheTThUnx41iQgZ+cq424eddcRtgoKbC6WdARJk7XkcwAIA8DXcLlZl+1rzk
5ktYyaiFBckCFCNAf4VaK/7xqSTpSV2B4nUtnGBcHXyNzXzNhutGe77s1KJDDyEUdS5oV9lgz+FO
iNRJYktnKC1kxtXYTY96HH2B+XfmlF7FVnKba9odnqRKr3daFwQl3xQ9lwRagUNu/wQ+NBUky2et
w9ej2intPhvxjoX3dnNnp3+f6L0C4r5cRMO26zLY6uC1TU/2IF33VCnLosDhX6Fw54Zejgo0OIFS
lrFy19sYYAbV5xIs5iy53AiCBZAIUlfQQ+KhiA8WPSi1kVSiZhOnXqSrXumokpNdbIwF4TgbUhIG
H1sTYg+GHgNiCGs3RhUtPPTKKElYxXacQbjI2uTFMrdrQTnP2K8sza9qLf1x2c9FPqbhRQBHLNqk
TZuLEGOjhu0Ug502W56N8FDkp2jqvGo2XItIHo5FS7aFWq3dnBOREtO0s9S1flx41Oz8to8gyxj7
ly0Sw+DtlyAG6cggXsPUc7GQfmWPrYgNifWfpNnFiuySKShCobjxB+TN1rTAe9NQgOBvcBm90yk8
4ONo7RSn9Lvx42WTREFvi8btT8OG1ILtzKtJ0anGy1ff0r2RNSe7CiX3CRkUt0mzycxjulJ7olUB
nOD3Le1dPf5Sl7J3KJFvb23iHE9BbJuXBSuozuhRys2TVhFJ/JR4Aj+7U2MaxOwU2KLm+X1RTIe6
ju/Rmi1ZMpkl65+x8WtHC51Ra8EirCLPXymE6STZOTIELg6QoWVauro0eiY+ZHV5rzWzJA2WrRUf
MgdQ9Vcrp7migeVq+UjIC11+XnZjsRkonECyFAzcfFguzdzAj7BQMYTh154nKE8q3XsyBIi6/EHh
0rilz3EnSRHRum5BEHtWzNQjILTAs7BkzWT2cJGmaYg5jRQBLQrRTNgZQWWRv5/GQJz5Y4zO1UYM
mlu5QWEMuIbU8i6XxWRxHDv/fi6yhJEz2GMIz7Kr+qrPhpeWqF60ZJmLUb6rpCDXY/TpsheI3vNf
2cSFGCNss3Fe94s2dXdmeGjL3ZQehvorK3841oLu796zsxcJ6hpPuBrkK1Qu3tiDk0dph4+VYapF
88ujtUt3iocEoQch50nZ9/tOEhjW738JcvWfTWBoqBJpUImAv0/tR2azw2BEL2Oo/SK9vRs6uuuq
9q4noX/ZVOGRbq2qU7jyYcyKs7SZ0f4fLz1g7T04/an6oCNFVYsUsoySMoomPC42WJyJY84ya9Q7
fMscmqvMV2+Sk30Md8NuJUbTD91x1Z6R9bsKN94GlYu42pzGRlPCQhvqYENV7mtVJsAg/HYQWKZY
QAcDeNzGgOhnlFh2s0aRb7MDfVVUQLMbwm7y6Ng1na/bT5e/mtimMyC3K8auIzECPVoU+iH1G9Pp
vYxq03tCFkgAoY8LgiSdLxfG640ltEeEeawaSoe+06V/30dJMZjyB4KLv7Ha6UsR4iQxqf25tULP
UuLHMXpHF/IrGC74QpfHRucPLLGt/lsYJ7uo0GQTfULvPpvC04HmKRS7agsY2FKLl2nO1Ujyn7Pt
fK1ARPGOZH+zbjwtKMu0VQJ0wo0CgntpzE5FQYPLPiY85ME6bhioPakoC7wOSCNdI2+KT5ONz8Q8
dfOnKNldhhBVPNFYfMbgcpWlXCgZfucq9uhV5lPX31nlUz3ea+Cqrsqd2t9a45c0lsR34fbZwHL5
CwMTsdoaMG1KjB94qdtFTFaQlEFwjp0sbZeHMSCg4O013anRZDyn6294c2BsjOB8miU5KIQYTuOq
tzxwsCttYJQPk0Lcerof38N2u/1UPPFopvVRzmYYFKKmVkbsy6y0R5o7Py+7hPA8OltFuFCqkqyK
KobzHhqcQW+mLyFB+wRqq4muf6VzJMn6JYtIuECqhWqlgh4d18zyV50/J8m1pZ9a+4sNJqbF+XzZ
NolP8DPnWehkC+ZWEezU3M+S0HOiSrJpZRDrzzdZRFvH4UAr2BOpUUCa3q0SWSlSDAFyTpDlUTw0
chmDM0XaNNk4T2uW3qQkOti0/3V5ocSh5wzBWUGcqiL9iFAaK1+gW2qxz/PoX4YQRmtoGq+t45hW
4gNo2zU56I4QQDWzcykesSfzoEUPimNIIrUMiPMw9MFZWU5gC1NyN2Sgi+owN99cj38v3Y0q6sYi
7rs0ClnsAkPlmBH5BAmmY0/Gq7T4fnnZxB//vGzcl5lYqHdVCpB6QDNyDvXQWKazIYLQwZNoomsQ
OQfPptx1uPj1HcZhx+opn6EFIWWIFsWYDQIfyjRIoUJeHUMJhKaQpfgVaoWblXeOVXhtJ4lnIldG
dQnv8Q4aGjAD8XpDFro5a9ZKLWD24a7N5ts6Vrx0kIQx4UG6heGOG7MLx3IuATO2it/MATWPUxVo
xVEJP6TtLsr2IPqxQxmVncw67gzqdLTQmevcgAq6cD377oxfOpmsjyhEg6AT7FrrUC+kzF6v4NQi
GBgpJgbWoaEaEtPzfcquB01zh/ppfkcj/EoH+geNy0h6hSldZDjoJc0HfwAr9UgOtJGJmf2+EfCH
N+SsIbwKv0DPBHfMlUtYxRpBY7W+t0E3MR/iyp89zQOtzz7+NfihW+3y/Ti4Q6B7iOY+6tKXd7Io
LulEA8k3yrngqub+grSz0R8QwtAyPDXjo5M/jCUeM1NZ8VPsmhsgLgBamZksowYgByrkoA0Lfcez
5x3IY2FhdbhslTB4wFN0HcMl6BPnrDJmUDfSwsZNrP1Z5KqrRLK3xdWl33y5dd7HXiVU8e+1O6LN
hSoNsdbCNJjy+k8LHmX7yYTSRI3ap+I6YMUs33N/QRnsDyi3va0eFDb6OrhrobO5fTTe0emHZiuD
Ys0wnIEa0mujxrhmbEhK3F2y+SuUOkAZMgXEmmTXFmE5ZwPEtziQJKMKOuOQeXuq1x/ZlRMYe9XH
e/3+siOIIhOF5qIGYt9V+5yLGkkXQXeKZGh3X5RTS9vvDs0f6zh/ugwj9O4tDhcvMpTAEjrmOHVv
lmDdyMm1s9fdlZMrlexY0bEF5eG1Jw5sjW/eZ7POsVOQ/KCXNf0Qa46vYFarMO9VJ3dpr0g2kig8
ILvTbIriK3r1uY2klE2nVRQVhsVMndumGlW3UWfqNXYPZlkSzy+XF1Js3BmPixJLSllbJqgNZc3H
Jf9Ik9TtMQ4BMkPTSCQLKQoSW9sI5+3WoCRRDdvmgfhz0vnVMkiK8KLlM6BpgPkRBKI3L88OSJha
K8W3qrTPjXZg+nMcfrDiD3+/aFsUbtFSSoeUrR5hh5M7RyOErY51X3p6X+5naWOm8JXbQAsjwVsW
Jo74knzqUKaq6K0IxqnxlL7yzUpB8ZVBe5a20FeuvbCdr9qc7Uq9dNMofATlteletln08RCh8AS5
ltrwoPr64+WZrrBKK/CY1sZg7wchlYvLgkwRTYbCRflMibVFtYAyxegStqfhYNjR389vUUOHzgZk
xrCofNUwzLrWygd8vbTv9g3k3RO7lXi6KApuITgHibKUjWTEF4sHuqtm7Sqqwj0K9X/ffQUbUDFX
Me3zVgAlY1CQhxJxBKoP85A41XXHShBAJBIY4aY6w/B5O6tiM0tNwMRK/q0i8yEt2n1sWOBoNv13
eNkGigt/06BUztiaETh5rul8VS//aAr3YZg+dwUqGxF27icrui7x+jxg4mX88W9mcJGurXK03lWA
MdEOt5Tow9RSSaQT7hQIYcKDCR7k+PR8aGZDjxIaBaF1laj3o6z3XPb7uf2+JPYQmSN+fwdht9zM
/aKUDWzIILjNng5W1USMRIFTJnsWEW9qjOPlDyHciJtV4hK4REntJoU6aRDOX3qrcBV1QMCWnNli
OyhFY4ZqWRi9ex0aLTR8mKWKr53j/cYF/XHszoasGVYGsv58U2FaNdyMvsf3oNF8n5f9TRmaktus
cJ8jnvzXDi53Y/k4UMJgR8Nuxjn2++5DaeHD44C7/FWE2RuYBf8gcc5Fq8zsyhDGxEl8FWs/il5z
C0Lw0Ieiw2wsO7WZwNj/kqjhVdVPkvdasVOc0Tm/G8pJ6VQb8awZBi/Ub/ow8pRKkiOsnsXfVwz0
+II/xEaA5m+ahJE0y8oZzTPmVeZ8Qqbvt9FLOF0b+kP/nqzbMCGNu5b0BQI+pLHy2GJRUCxj5Sdq
DZrQaFR9JVVlKozCxTtD8TeJqBm63DIB1RG8HZaPJrvvQtllT+jsGxDuGKB5RVLGUEotWeMxhQTW
UPqXfVBsB26SkGMGbyfPPVnj6c3W1XFtbjpF7JRmJ9ru/w2CCz6QQMZsSjxFwayDGVyrD84yXrVj
LnnfFd2M0c39xxLuElll8bzoCixBXpY2x0I9xJnXVreR8anqT+Ms273ij/MHjyefzGtnLjQDeHT8
2mtPkUxYSfxlwDAFnWzyVhoGZH1Z3ZtYttIISnKMwfAveyWSQfDxRxtLLS7hxLjSFeFLN6JDNFok
UU4GwoWZ3Man1ijs0Fmgl9dZuTPU3WUPEymeUcM8rxXnYnaHURYzRpTpgrI79Md8pwTmNdmvgntJ
4YXuuH8Xo/krUM7hesgv2pUKw2pcSN20mq/NmT1ohWyLii8+Z+v4AXO9TZK2bWAdfaiPGZQEHA8N
iR//Q6X5nprqZin5EtYIlv10URbs1nR6rPXpBko+H1qHSG4fEq/4bfPmHK9q0C0M3Ro/0RaRsJ3d
7Q1dVvwTnuSWhsd7zGWgPYLLSPoq7PPCQtpjsqTzGigJYkCtcqsiPE2jKXFC4Uln4bUa8+kImnzJ
wtYG3Sgp0ri0SO+duZshIpg9sCl+KYvppjS7h4WOTxLHXy14c7xuQLlEHqLZZZxMyCD6F/OUgn7I
L7zRY175mN1jWMiPJbmRMOht8LgVpWQhahOv6TCaLGfjqmPxe8LFBmH9CzaOUXZTnaoTlrHQTlTf
d3rk5qb3j8u2eucGJEKZXx10mJFeD8F8nfuVV3h1oL5E0OeQ09OK/dDGABdOOjTicpEizGZo+uQ4
x8cJc56lQfelHt9Mc/J1qDSJbWs4feMRmP0FIwtF6sDztREFktcEbCa4c+10+qRXaG8KH5leoC3P
kWAJ7dpgcd/q/5H2Zctx48CWX8QI7iBfuRSrSrtky7JfGF7aJMEF3Levn0PPvS0KwhTGake0+8ER
dZjIRALI5WSpr7U+2gr2VxIfl9X18mXLYSEgaE+SF6vQ8HZQnMZU23a7boRYQ1cfKuZeIfnzkfvw
DmKTdmcUejplvR4DgoLgAjOQvCk/JA2T2LdQECQIkI3DKHeUHr1FSeYyt2YXr4u2qb3F/tHoEqUI
PesOgHMJGpgC7comiIagRZXlAaLDXtlL1kro7HYgxlspMnTYLkXq4EiyHU9JR28h31kbtlmk0RmV
sp8ub1ixTJbt4g/KcXkqAHQWj1qmAm6y1tyjpDhWqntCddjP/4bDrV1eTMrMZhj0rLehHevXSC/e
1k0uOSr+hCr5TYryOR3pZWvjXuXuRKRQyk5tRwq+zSk0/SKglWfFfj4eTW8ME9xawCrczlF9U/iz
7FUh8BCWinYhEB5YaJTlvRE6wru8zCsaZk5OPPA4oOCyqD4rDvFZMniqOjxfXlWByVsqdGShKRfK
43NWq6lM7Wx2NOz0KLXPtiW5+QusA7+PvAS6uTTn3Vgb3Sy6OmMDDePlq1rmhypLkamdwstSyFA4
95AU01CaNlCapg9objwys/EbU0arJbrLvpGGs43cYKqi18AZD1O4DVdyH63qZAd9uE13KRW/eHCD
UZbiE3FgvYHlrtAdy+Mc9yW6Ddt4mQMjQML+q6p4oz+G7u8qrCJDirl5CW4bvMHkzkU0fBZq1ULU
PhgDE8Pl6VMeNUH6uMF1R9n8o01DF+D4RhinsCZUdwFuNm2vb1uPLqvvVtGYyAIRIsKPvWS8w1Ir
s9OVDBvc+TaF2TF7ME8Ekk3BtreTQFa9LbFNi/Nb42xUmqlCMitbgnbtA12zjtR1jpe3gMDrQyoH
LBIEfdvv7haLgv7xVqmxBbSHwj2q5lNpfGHxmYzXSifjpRfL9Aq2eZXdcYyDuMvTGGDK6nzLyfxL
U/pDO8lICcSq0tFip4MU8D03i7rE1jIXBkVOWD+vAYzwQB7NoPI037lajkxycgrF2sFx+0xnppMR
xHXCDsUW1WNaRVMm8YdCOzcw0xzFFVv8ZvuE3crl61StXbnS0GSgmJkdj7a65yiDT2XRd/Hi7aA4
p8gw8rVsY0DVyCWgkiTJPf1k9oEJ2gBE4HpfPqhHuIBoRjYxLcVB8y5/gZoSo11RkhOO+eNSrl7V
X2PKUnDZ0mUg3Iaqu2UsQR8OkPamHm7BPbR+ZAA0aEhfBeHuULXT1npWQRDq2ojGp75byx7zwpPX
1A30H2zzuR3OwRbU6Qt9IFCPy3yVjrdqa3//wEqZFmZ/IyJlvqvSH1Z9UlwDK5X2k2dnYAObBo8M
snohsSSvMNy2QTcMSCIWk6J/CS9cFJQ5k2xuhHDb7CThFmugpZsXGFQT6q5TeZiBcKe08c1a50cd
5Q6XV00iDl+tP2eOuoBwg4baUN63g3ZUUiaJsIghwDaFW56qvyugz/NececEEMOo+3RMjmqmh5el
2Fbk3YG6EVr9DwS3+2la9uoywoJVqnzT8sozYv1uoSi0AsGqY5U3pF/O8pHzojmGIIbTbdSI4Vh7
VwOMRvOqzOi83Rs2LskOYY+YYsZmHsaB+asNHS/x6QM5FbNnKZ5sKKr4qrSD31Z+519BPzN3ejXR
0MZkzyUsQ+bHAf2yjf0zfPvqQ2Vlb+TlHHo1DNOqMsgLCqUqDuv0dFmPQsvfCcTpsVPQ3162+P2a
fq6c0mvKRxI/gZ3bv4wjfHlsdROIxoJIgq+tdeYiV1iKW5E9EfTuL94wv6jqPSnsgGqSc1Zo/g4I
qeCTEHThY3/57PRGURZ5SO05cLrkfsg+UHewUUChRAnPeRCzcCdRZRFlBTlKHjbqSSlP7nqiRNKg
JNxhOwjuHEJRnhZrGSDw+PUzmv3EqRTNM6itku5sobRH1dmZGQPxLmtKuHo7XO5sqpoyX7UVuG5W
eq5TB/1URJchhEfsDoLbRS2Ik/reLvMwSZivs29jcyiIzM+KYucWKrlRUgsNGSi7ertXSTqTlLl0
u91hWCWeGMVdFpkeO7HA/SrzDKJV24Hx7GAT02YGDhv4JRcFtes61gd3ykbJwolRMDdQtWFzqMh7
K5KGsprYYHi/u/bPjIDFuni4rBnRNsVi/QvAnbV9QpiVgOc7bJbl6Kpo4c/JoSnXl6Rj162BeMFl
PJGR4zGB4UMWLhEu3wyRgKR/HcctIFGFtXZIksPaXbdxG/QD6jQHJI0NyRLKELltVVRZnzcF3hZm
5Jy7KI+MyDzoR+kzUKAq3MFRC4F2FQ2d5Nw2StYZLIVlg8DvoT1pHu7HYenP5+T++/c8yAKZtxAo
Dtw8yD5sRB8GKBPfWgaqxsxsLogSJOyfXD906MAgnkWjcpW4JQEQam1AKALPit54vglnyapZ7Sfk
Puu1Pa7Z8rQo7ICmpWjojcmrwZdx2UJkeNs6707cOmHmWigD4nL1zdpd9QoaspRHl1h++4Fz441o
3FlbrMbqdFtWjyzZl6nvrqtp/vv99QaCO26rksZWuWL1NHqdzSRMGPPm4c4eF39A0czlpROY4Buw
bWl3S5dj2NaabEunzMpdu+aHtkwk10CZdjh/USemU7cE8nT99RA/DzOiivr1Qh9JKTuXBDcVSGNp
Dmgmtwgmd+RmiA7Hro0NtdTMJ87jRK5dp/Mraepw+2buavsGiPMQKgZelD3qsvCG/s3a0otj06/6
O9Dcx911ZkhWUHAWovgCL3a8B5F85dt0lLFxs6VEhhfFZvB/YLWoXX8xV8n9S/RcB47j/qmWM2yD
20cK+gn61oWmeoxQx701Mg3PSjzrdn5gpz8xvuzv6/PeIHLbSevR5dYN2E6zZlwZhhbGZnO4bOFC
m9gJxW0nktfrYmyFH10z+HV37ErHN7s7R1Z6JlQSavr/1IWhgYvzrhhezpQkQ2bcXL/p+T1bnooP
VFS7CJL/C8HpJ06XeNINQEzuvTGcWf6Pmd5mmL/nyCoChW5hh8TpRVHsRkk3YVh7O9DPq8yNyhaL
U0rTqAXq9PD7WvMwOZU/2JEmG/Ymuty9WS7Ot+F1aalTC5AW5pz6TdQpXvFn6Gd6/v8Y+ilbM87P
gQ6RFrWOXbroNyM9JTKd/D/kAeP5ViwHhivustoVSp3MFE7HvhnCbXb9eEy/TIeN7wMtWJKdKdw2
zr9gfAUbphUlVCsA1kzfbDRVmK1v6s/x9AFiAijpFYdz2WWRLmiXQnywqhN/BZPyMr+gpCRRiMS7
iU0O0QhU/5nvk2qGSxhJig6BSF2J8hKpiyE7lIspgRFbwSsMZwVTM2uTswBmKc5sxLjE6LI7EyWA
sGCvAJwVZB2GJi81ALYx7rYPdu3x0HtDgMi+n92hoCkofHuVXBOEi4cTb6sDRGsZ37A0u92QmAWu
BpnbhI25Bk56jVnB/xGF8wqMpU1pzGxz1atP1/68OFrQxB8on3dRzfivMJxf0IbCRkwawhTOsRxP
sWwEpPDCs/t9zgR0q4/ZOOH33dX2q/XJdALWVF5Zjd6kyNK14kMbr6KtEBCWTThXHWvWCreADdSF
43UV0DsnQKb9qJ21sEW63WsPlw1QaOA7PE5Jk23RXBuhJMra5VCPiOXqOXu8DCKVitPRqtlxq3Zw
P+MLYV7qd1F5k1x3cA+Bc0D/2o1xuowotvDXZeSUZo0TGosMAFqNczLYdLVNxSgW2QAT2epxu7c1
FJdpaoVyR7P0l6nFELPg7wUxVASht0IzQf4eeR8rW3GlMp24ComDuKtVobXCkpVJiVZsB8TXHWaZ
S3Cv2p4OSPDMeuHH9j9tKatXES0YGpHR9oziqG3cx9sHSpW6qBtQoZesjkNr1QM5W64QAr//p+YG
/XCcTrI4sRaweuBahTlppj484Tj6dFkpEgg+t2ypSYFaD1xFaKnfuiS9nQdLcvAI1QFCWeKiy+l9
piXrdGcdS0ihNswHeeWZ1c41Mi6FxEkLRdnhcBsly2fXSUeIEo+q40OqxlPW6QO1YyD+xkwCyzFs
pCc4L8NiY62MAihGMl8l/RSBTyYGm7X1nBrIhV3WjnjpXsE4Z+PkZjc7271aGxNvTe8sJzA/MhLl
jUTcui36qHTOtJW0YqYLuBy9LL+G0UUfEWUjFMMV8X3uo+gdYhIMwAhJroat+T21SZiNkruh6IAz
zFeQzUR2QQNFp2jb215tNms733DR5Ziw3AkR4nE90xyph4ELvy4LJjQ7VDnj1LbQN813ikyrshqx
VSBCNiN+GiyOJOoiStu4eFn9C6C/FaoDIQJZFACoajQGitfeIW1keOq9EdltYPi6V/n2RxZyh2m8
xUxrhAVphpuCoqzeXIY0+dqi9yqLmadOMkomUXv7Gwk5tWVK1ljMgYRtNrBvXTw7PyfasS8lwxC9
gBRZ9mR2fTOdy4H1XzEvNPuiGWMvY47fDJ2PnRgErboYbYJRGXx1m8t0EJ6hxzk0Fq04EHcpvKUo
PtvmankTVUBA4oCt3Jl7GQ+JcJvvgLkdaKUWqitTCidMvxfmt0m5IYusplxopqipIOhq2nIK2zfs
tgZ4EPIRDKcIaBRuOPZ2UI2ykhShGBhSubWGISrOz7vZOou1wUkAYZKoX+br3h7AKKFIgrhCSXYw
nAeGq0VxdZbivWToAesxqCWRXVVkEJzfZTqdVLWHJDS+y5PHRjbwTLZSnMKNmDk66lvhDM3HYvlR
VEFTHS+7JeFzDAQ6YCFEpBtul9/Ca5rGSBjg8uDPzMNQOn+6Kb9Z4OzxncIn5/bcf6787gN0C+4e
ltvL9tp1lr1CtB4MAciaeppzSLWbeXwYXfcjJ/5ORM6m56mubWoCK02+dxnxTP3H5UUU28HrGnKm
xvrGNYcZAKb14jiYICErdPlDLvvO5+xE4CytTqrBouomwglMol/xaA6Ib6MSJVqP9Mfoz6iqzQPr
Xr3Vz8vR+nVZPuFrZq8tzhArtbMw4h1GksHXoaJ3rDzG/PYIYhZ/zPzW6/9RZYEV4SG9E5m71YJG
EIlhF5iK03tFtrGLTmGyHB2788auktiIMDi1E5Gn921Zqlu1hhVuWq89GUf7fpoiLdIPRTgdwZA3
ykYgbUZxQaV8oZel0BFFFvC061pmvttb0Vg5V3hfoQFf2nYivh28rqbO3Q5SVmpdNgFNH4Px5f8G
XpxgjZBBU+9IVIXZoZOUKAiX9E9tDtj/t/plLjRG0Rai9q2iBP3PIWQYC1dG9AdzvfLkHKqbWpGo
UGQwezhOxH5IO4wKiZVAMcrAzR9zdu2MT1b7s9MfL+8HGRLnM0cHWWPUeigBkiUa1TxLvdbVw4SX
KpI3wWUs0Rmwl4pzlAQRc0yngVT14h6UsjhMfXqgaiYJH4hc2B6G85EOiWe1mSHSoJ90ckxryWks
FsMGaYuB+++7OW2xBbLlIcZRmek31nBQtAdr+PqRlXIxRA9UCcidcT6yL62FuiRPwqTUz1Rlfk4x
266dJQoRrpSmY8g6rvHvJ8EVbquA2wu30Jp+T8YbdZE5PhkAd5r0Wp7B0yNAZRTfbHZNqi+X10l4
5Js7CbiFistiXAjBrX3xx6D/ND9tDWKub33LT0pUna3JW6QDsUTeztRBLAM6NsxU5as64sGKHSfH
kyt1cy9+Rovneq/H0WXJREaGkigYgLpNpefZMpSpccZitpVgpdSfpzEoQUE0JrI707Y+vOfew3AK
QokMPFuDOgRCUbDmpJFJ6ihOHNww+6O+xOFHpMLQNxc8wehu47ZmPINREU1PStDV9233pPeRufy6
DCGiasB0w1cMTiQT8velBgzytISdB4OIrNv1bB+Ks6wDRGTeeyjO+kabLStpNyVZfYhj41DlMtp1
IQSWC5PKMAXpXQnRpDInSxZTCSq79RGwytYfkvXaPPw7E9ghcBciZ2RV1fVAKFyvPmlbWX1g98gq
eG40Ri71YBASM5AJxd2HbKtFHh0Eb4Ea36/Wty6VeGjRDt0mz/zPovE1u0uHisKhhF4Sx/INs/CG
9b7RDuqwBpcXb/vQd2uHI8BRHcT63jVoFbU5LAM1lCC3X6by3o7/mdhdnt1aVaiBmMyefl7GE3qF
Vzw+zhuDWatbGfBGkvqOm6Oc4gEdd4fLKCL1QCJQuaNUEv9xu1QhBnpv0NsUuLF127eGN/erJNoi
g+A2KVJbqaLnKyygjEFK50R1FUukEK3VXgpucxajak6rCSlqhN9iY/6UWf23fKGSFg6RCaC6GXzu
W9T63ThT2x57EifgZCrLzsss13NjxZuNm6G/Kefcq5ZPQ/73rd1IKbxCbou7C2xkCgLjWT6CBspM
f7Z6E7W1IXlLC/Wzg+BMIM06V+9mSGU5nzNKvbGVXQ3e71EQKqMZGL2GNlKAfGFaYuRlQRFHDFgR
aCUqsocutHQE2xCsuWzOIiTUnhso70PRIuHN2e4sJVcSOw6QQXmpxuYLqrr8RdHv4qGR1XBtzvKt
Q8Bpiog+AmrEQNCceyekLc2R0qQ4fJL6CRPew6zrrpXWODipe7Sa1ie9KutTfn+Gb5gA3DhVNIfv
EtWNoWOKo6CwHd3QVf5Y09hTGi/uD80ieQcJxQNXpgYRMfuP7w+tJsue2zaHYyWZ4nUlfc7X4gcI
nvx8YBEmtD84PXR5WX/vNzLkww0I+VR361/gbFFL6twgWbldhdInhH5OFTjKVJCcSh5dQhwoTXPR
bItMFqe7Js4x/G2BcGMyRz176mi1+VmJvxCjIPGHScOoNuUrP1NQYKDiHdKgGedatZSbliZnrVqC
Dywa2kngkAD1rpp6cNwRiWMY4lq9mHZIycHq//qRAr28QvA11Jhk2NVmmSmBvr6kWtQ04fz33COA
INvpioQ62sg41U85WWuVTHHg0Cczv80s0HBPkmyDUCGoxYVZo6TC5Ct/jaYoFlz140BTQKa8nJes
CCb0rn9AHzsUzmdbeqvTcgBK5rjHsRu+1p3rp7orec6/99tYsB0Mt2B5vNpKrsKrYu7Lp1Utjkk6
ypIG4gVzULWswc+94wCmZlP2ZF7gT/vaG+hz5mZeIztWhSBgeQWBrYsWVj4zgYaJacJgARwPLI20
NA3MtPYxA+Z0WS1C3+mi+QQ3Hex6vvfELsGRolYwsFH/uZIoVQ/lhOGO6pPNmGRHClWzg+IsAJHp
aUJGJw4Uu/SqOiLdRzzLDoDT/bwmBCzrI84BtTnN5bCAtKI79PYs44kSngI7IO7y5tS06tsEkqwb
DdUvM0HMr0F3Q3om2klxZX5ZBIfyCSSpwMMBNg7OL5tt7PZ526FhrGKmj8FrxHe0zvBs8AwftM4G
lXbfLmBKxF3vsnWIjHCPrL+9aKmKClrMsd2MkHpa2Xi9/ZLWH9iy6BlDjgqXoC1R/BZkaJamSnSI
l7bTdOO2GQqG1k42eUp0Cdqh8C8HzWgRU4whCl0OMf1dZJOv5VGtSPaTeMWgKNUFz4vBXxCats+L
zJ3jwOoTX4Ob6xcSgoVIcgMW0HLgHoeOrv/F2WxmdwV2jGRyRwYcM3JfUjCGBflN9rBlEoaXKbD8
9Z8Rw+YC1/Jl+QuRx9gjc+qqzVadhh7jOdLpPDU/1/U3RoZ5Q/uAPp/DZfMTeYwdFF9voyeLWxUd
hEQy/AvywIduQRPRZQyJwvhLj8oUG8ypcOaK/SPrK6+zf7L402UMmRzcNmq0JiOkBgYo7K50ah3s
qvv93yC4MDaj1jBUBiDIonnOcJPFRLJQwg2EuicT9GSo7OFvoXFrD9VsQ++Y1uSrSeZZ2YwpCJ8W
i0nuu2Ik9IDrSDWgCo6TpdGtbpqNPg4GZaw9xUkOlWMctGJ6ARHo98vrJihEwEbS4Hg2Tpb3k6/X
2Z4c24Uvt9Dm4ll5eyRT7ueJFg5tccCsmO91Te9Us78qYxTKXEb/MzWJfy7t0TnL6O161dUGatsK
aOPnNUATaNAa+Ku8wWPGxshgr7/qPeXb+rzVGuI9emJPFtgCE3+8aU6Wv1Sg0FdI+PdJ3bfrwimh
mzu3jUt82aiPNBrsBfVVLfk1ld3XdSpuRxM8s5cXQxC4fAu5baOdT6NKkdeWC0i0m2cgEiVHpmur
Z9P5uSHlD6LonlksjVcUeZA6M4jG41zyDUJvsLOG7d93n7AOLUj0N30YY4sW8Sva/5qWn5flFHqD
HcZm/jsME/VK7azDq8XuECgN3lk6kZxCMggu9OPaObiSxu1WNyqHamyDeh4+slIIYaO1HaVd7yZ1
tzEFN5iOi7ZbfiU1ToKT+/fzjWAPeI8QFf9HFI6Tglo6sabOxULF/WeaKzfqqMjmbAhXCsxfCMQQ
eBudO0enDG94kAnhhmNl1109BZju8eOyvoXuDLeo7QmvY4YNt5P0RG8VO8PLh7W9F6enREd+f3J8
Mh4vAwmN10KYB0WXYGvjO86axKCLW5txkC/W3eSqx0QtP5NSlv4TLtkOhvNZC/rvabnNV52qog4w
M3nwl57+fUUvlL5D4Vatm6tO0avNvvTrtPyEgfZd/vW/rdcm6G4jxq0Vj6sLCNA03/SN+SlrnJtK
qT5fhhHr/1UtnE9BC9XaLi1gKAq5MUALEy8CR3smcyvZ9YIk/bZmBPxlqGbbjO2tQIpKjZQq8F7g
WCk9lFt7aTuEtWkEGA12WhPrJnOyM0jcn3IQLjFziKhSlhLHICgwefMV/PABlsZdqzNcFBokJY1D
52NCjhLW4Uaz01uglPrQUWVDcrgInOB8S2I9V2YTWwDMS+3YgdSP9uvomZn2XJbtuUwGyT4TboAd
HuczFDzYFTPXcEgoxXGItWD6+6m1WMIdAq9IbR2zUgcCRm+iJ6QP7U42/0noLP6FcFWulr1mMxka
E14pbn8k/bdWjfL65bLhX14nvFXemuPogh513AJLeYHYaI7Z5I6M1mVb6nf3p50UnC8aQD9PMwaI
rqWgA3zElEXPar5itLfvkLt8/ecDEiHhaTnmVjDK91U2SHWgNBVbWe+u46z1507W3CQo7oHqdxCc
U1K6TDESBxDxTXLspwPz02C9/VPVg2YqhE3lnK9CPe0gOQc1LblaorMB4Yyl85rx3E3Pl5dN7BJ2
CPyVx0pAiLRZgn2zHoqvXaRgAIqXn8xDecA0MMSCgsuIIutGtBzx6m0xUVXz1vScqh+rUXHdYFX6
sFjAeQ37aCoZjMj8CG4OeIiDwhZxurcw1OxHTBACFUhG9St9tT/TtTv1PSqzyuHJKJRojg2JZMK1
JOgZRNIV3HYgoniLmbhpRpCZgGhPSFKfjeOM8k7E67w17H2UTsvwti3Eb7E9Hqc7RUHZUpw6IHI8
JEdUEwWjN2AmHSrrgNYcP6C3nXDcgrobpXLTQ7hp/DxP1EuNsyYLE4rMfS/QptTdsa/ZU4UcMjCY
hXkIRXuqNVnXnejI30Nw/tuK0YKARIcb1FtVtxkXIfz5Ee3/V5muyaKRQlt3VWKrYJVHVoW7KWUq
qB+6TgeYm590Z7pLKuWkWvXDZdUIZdrBbMu6W7ZRzVq0mxtu0OToeevcq8paHkkSe4bNfl+GEl5k
CIYSIqcHahCXr6dkGtOHZIVIqMIPh9uN9qTwqufutFFeq4//EY07RKbE6gsb/ilofo+BGhrH9pgz
9GZj2l5YRMrhMpzQ/HayceoyCKv7elOXYX1Piy8fKJ3De2n3+7yeFAs1qCv0pG1CoPi7Sb+TURJ/
FAnhIDID54cENnn31HDbhBHMUg1Ky/iR2+pnhZHw8jqJzHoPwWnFLJJ4ZguiQKxbfYxx9yaGsWnj
P5dRNJFZ72E4dTCWgxbcgCT587LA2mzfusJ0lNzfhowmpZ/f60F2iMO/J9fEebhbQU5NU1dXHXMh
3kx+5/TeJMe8lRGsC/fRHmRb492eTY0Wcwt6gPSBdkj9rUs/iWb/TyH0laxrVWYT20rvwDK76fHM
ANiYoZQuSSP0jEi0JYPgjgfTwDyEZgKE2Tybbu/1sikFogMdbSygiLQNNK3yL6i2r1DF3SOFlCtf
bP2YLzd18giCFd9ZZtDAyQqCxfL8C8c/lZZxGHC5HeIAp15EtOVgdUN42cA3FfPH904ig7sJ2Uaq
LqyARAk96c33vPk058+XISSLxo+Gb+iSFhjcjSQ1QxXYMIVlPUagjkff0YA83BxiSrXkniBbOG7X
dktFnJYhwBVrThBjxuxcKZJSD+FFa79y2zfs7Nkkgxv3LsSqMdvTOGHovb58cqefS3fSx09KcV7T
X2WJGpPjxCQvebF4Dq54NlrpTf5Fiy6XmIxai/cfu0tV6q25rAFPaBY6eNW3GicVHFxvhYP3TsZy
huWty21nflHnK92WzEEQu9YdBucQOnso3THddmuEm+OPFPF8rz6MR9J5RuR4WqgetR5FLcHft4vB
t+6AOTehVyRv7U040h6r8cBk7NxC9ex+n7tB1itx0GyO3wfl7kCj2JGsnEw53PWRaS1SatvpuvYv
WfXdKM61+eXynhUG2x0dFQyIm7jv+d6QJ28tmqFcV01u5uE3dungnm238WlTetS4LfqD0kdZLhsh
KJbtFZfbVePYJF26Uhzr8f1IbjA2DnlsGU2f8FDfCcdZd+9iVJ3CNpBE892iOxRz88ls14NJ1O+X
F3KzpXf+dQfFGfkYs8ouZkA1+ZmRa6V5yJVfxgCyql42xku2dJxZLw1VWodCZXF9tTiNrztHq5MR
Q8qWjrNtnIC5pm12Yaa2lxkRLX+Z7cuA3P/ldRPvoVc74Gy8MP8MQcO6mdpDph2W9XD598UGbmBw
ib6xDLo8Q9FoZlbSxQmySR35wfT+n1affaPU/Mr4OhtjVBhrYBrfC3c8Dn36+TK6ULpXcJ6xyNTX
lupNBnA99xv7R74+/zcA7lhPY0ePQbKKcip2ZfW3SStxQUIz2AnA3b6TYnESVIfCrMGYh3SF9rU3
SXNkFK3gRtxPkgNPBsed5xWJVaPpYQ1U/x0vnzor9pr1ahr+ubxqMhjO+dT6mgzzjFWbE+qv9eKZ
63homiDWjY88kHbrx3mgureLpnRhfRM9tSz3mCbxO0JR8PTC4GwQrLwrtN1qKMdiqlC3MFsea75N
y5di+dTI3kdCn2O6GGKNtx4KEbltCqZ2MAvSGgHW9ZgnT+ASy8a/Zv/Gaf0KwVfmxGXu1vrEtpfQ
yenvUKn5AaXvfp/bKo6CAcJmgpUqyKNdzX6xfpvRc0qd58s4Yo+Dam40RWHW+LviYMz9IW6zIrFr
NEF+Wx9o4CJnHjYndkCp+uNlNKH+d2Ccn55VtR6TrQYt1wZ/NQu/6e7MqgpXaZGC0AR2SJwJzC5l
SbqVGsXqcli69Rop2yvqyBrkhS7zFYYv9mE9xUguGwKlINrC9OUgMRuJU5NIwtf6tP3UI2AFiLi6
N83bvD/PS3RZLduyv7sO7KTg/CbZojt6tuJYW5RPuRW/lIZ6VFz10I/WFTozK8+sZDRsMrE459mQ
MZ4s9KoFRnzD8ihzPi+DZI+KIwk7uTjPOSfLONMCRgB3dmrRKxWUUXy0PfvFQBvyQUZHLBNp+/fd
26ta0qocZ2iKOmtIW3YcWwTTc1mMSbyJwE2NsfLbcHkOxnBWC5Xn0FbDfo85CTT2G5y6HlWOl61C
E5vFK9D2ITt5TPCgm1oCoD7IbG9EFed0H0e2n5z1X33rbcN2Wj+xN3YXd/Z725c9mP8fCnz9Au7y
2A6j6SgTvqB8ngOMIYgPLEKfaJR9rQqMMLKCyxLLVpZzT8ZgO6TIYZN2nXpE++F0dwhFea2Mikf8
Skeu9H9VyHknJcurCjQniG/cztcK2re9LR9SeJo/fKrQfuTLss0yRJ4/y0XvUTo3QNTuRpT++1uL
JYhpRn8Kui5ghySQlVyKdwN6PzYqNRTFcbqr0rkjNcVu0JOXJW69il2Bfsj/iMZeQTiN5WnRqq6O
17qltl7MfHBPNewrLf+eswvHvYMyXxutKmi75o7jyW0R8trChI4LH985vnwkjugoQaYCdF2gD94q
Id7uNned8kF3EtSOqPf68JDI6jlF+tj/Prebq4Fi1EGJy7FipV7b9r5Vdx46KyRPJBkMp3ZSFsUU
57it1kN5LOpfeo4Ok1HmA2UonN5p1qfmgGMxKMdHRnO8xr9qsnZ+mUK4TVrlTpan22ti7E4ZvVJl
JGAib7NTCP/coiqmYaoZfn+pb2N2XYCRejjlk6wQf/tM/nDfw3CmqyNibKiKAsavyr0rHQSxKvW+
VKsTpsP5qaqgvEePKqU8Xt6ZwoslWPm3KZxgHXzXoWMbBZSkQbx5QIdyGcYY4AF/sxXUpOHf93Qj
nb0D4056FKmRllkAK6qbnv0a3X8uSyO0BTSXuVtbi/qu42TC6O48I7DqrEIAP3kppWraLPadmnAF
J3i16ORdQ0GtjSXLkSMLDDPxcqPxEvdLpd06bRMMxV2MNM9liYQ76BWPf8DQqaStGwPPjjFRQPMU
ZfTS+e8flBr6RV0Q3mJYmv7HRnY3CKsd3GogvYIH/y0hnzpbcnEVCIHfN1HajV5DvCs5ZzPaa732
XaUELXHPxoDO6sG+idtGcsqIbPkNDuduJqsx+tWulWAjrDCQlFqPiGYdtJA+yC6RopP6DRbndoys
s1jnbFgPaJTZyqlpgHTBsdRB3VqESuDIpNuu95zpAREjtTFeEAQP/IVySld1npwGNDnBQoLk2EVZ
lD4XNqYtbWzIsuIMgd9DKR/yVOBiAesX39mrqdMcM3TYhmTt8ftGU4F8q7BZQMsFD93YViQtVgIP
aG8V+SqaT9B6wss3GNXSTFbRhappVB2moRfZjRprbX+2zKyc/AxTy391idWFbCHNgwkmmi+XN5vI
gGzsAJCCILJnvRtllOdlpaLsqw2LaycygvWYXJNoY8yqfFksVHRpfoPFveZUUsYr3gVtWHfkZ5pW
L01F/zFrEml5/thSKw/MWjP9Mo5V35nojVs4iUfrppc8XE2B03zzIdwTD1SIOa1SfAhtHzDdJl7D
ou/8OPZ0chi1G9s6lx3xluTBiZOtk8UaVC/ranTC3drK7zTufZtG+oRaFK0MtLX39LnwMbLMKzvU
bd81MQofyFXPzj3YnZQbM3lGbaOnjidDrbyGHdPqvrBGryAzmHWpV5Y3nZl5mKRSJB+49bwRlTt/
4qQxyRpD1B7NrnVzHsmToz1eNiKhGe9saHOGO2dqx4q2gmITy3na9uh43Jjr20hWKCqY/oYCiR0O
d1HUepoNCc7TP5Nqk2N1+D+cXddy3biy/SJWkWB+ZdpByZJly+MXlkdjMxPM6evvgqfOiMLG3ZiR
X1VWq4Fmo8Pq1RMN9KftMH8DJbZfg43M8ZXPTWCf3E+yJpXAob+TzTn0xs7wCZsWVsxNt717dtxD
XUtqkKIO3zsZnDM3umyZsdCsA9/3EqRYDp0G8XN1BsmhP4TNfXlO79ab5Y/rlyf8KoFxwQNvY4z8
gn8K/HXFgjVnXageEsujT8VZ8ekrG4pxvxaRE0rEiQ5yJ47P97DOrm7sAeKUI/2lnonjaxjTUcI+
yu0g/2GeEYWdW0n3WfTB74VyoWZO28ZYmech9c82z/wh7SVRC7t/7qmyNZB22hYqHyBv4b6B1uiT
dmvXLqxpeuvGTe0jSj9YkxmUU3E/NcMHjMUGQwhwngSjVhiAef/RTQOZu0QfO2yYUh4Mv3sAt/nh
Fd1fXzs0eCDrx/qLFNsluLx3QjlvYpgF7akJofGX7H6jHrZUBwht/9QeKeKBbwzFWB70v66bjODy
wBSNiV1Nc1Cd5wdXFsUxG73JutA1HibX35TDR34/0misIsP4OX+SjRqvCvjX8AFs2Hk36l/THHMF
12UIgmjo8CaDO7ihcrJ0miEj0wcQkQ9HTSuCZJ4O2lo8AncbzGBLlcgUhDP4n5irx6eN2VkefWMl
SqkqdtVh1ajiF7HzLVYbMGH2mHzHNmcZ07boltDvZWQlbACI5z2Y46FW69ZqwyG1Q1CUYI2yVstm
GYVCsCUFIGSgIwGY44xeGdtqWSHE0LTWI31fHIatqP4zmxBCTlQ7QCrGmMP5OLDWrQ6EwnYbboOh
fVUmLUV0vaWzjJZR8DVh6RPbEYfiDXbEcdosRLFzbLXFkaFGRIzim6FvR2sDbeJ14xP4JshxHWAT
UCoChvv9qdldOwLdk7UhKHIcVKIc586tJ+OhtyAqn7QEqywSqa8QmR9qRqaBIhjKsXwKlOZu2UxU
b8K26aLCTcMW60yS6tnO61s3MyIsjIuGBoTpUwzsDwpXM/WNcrwdK031uhhse6by+fpBiL5CEzxe
IPxmRBC/M5xdoGIMag8i97gJN2egIWZwi0eXllpUFurzvJm3yhj3ARrBlgxrIJqLdfaSue/fHOfG
LlalQYjE6sXa0TqZBy0sItmsovDUdypyd21kU1xlEwSZzcPsIL+1vmtKmEmzdFE2CJwThvyA1red
i8JDpydqDQbOBuzI+jfQvB0q3wjM71PIlpOUfvZy/epEegEdi1URjOrmogphl62qb5XWhGkzOF7q
/NVZALISa/tD6wwlvC5M9MEAKw0GJIRFcAVcuFCSoS/t1WzCUnfbwGmMyfWsukyR76q0nA9KNnlr
s/WStpDIu1mYfcCSXDSIL4ZApyLXNcXYmnClN0b1YC6SvEdAbwkYPTbNYeQG7FUXI6Bzag7GqOCT
nP0tmm6NMI9m3VOeCr8P8nsSqMd4DWTQXFGAyQh3XLa6z8Iqcs7NNTopXUwct6HzffXN6Df8/EY/
qIFxlE/fiJKEd9K4IFrXYvBNbZDGdjSbkXmsLB+cHtmdESw+hjoOta/nXvag3G53cvEil77XlauR
mBTYB2eFdKP+pYyfKEk9WswSfy6iq9jpeDFtttZ0zDompQ/z5w2pwmwgW0XO7Nn+GukhfUDPqzxu
Xz5UI4FozMTCjAwTnLXv35Ksdet6pn0bds5DqocaNl6AQKUaPvAp2FhEwfYVEsx0cueYmRtF06HD
k9Ur3+3cHU6kL7Pj9c9c5FPAtY/lwGyh6UWRjpR23lKdtqFZ3ykbWHHJrdLcxC6VuBOhHHzYIHi1
2epeTplNXyq9r7c2dO1D290O5l0P2uwc93ddH6HxgZQOW3MM/LtobBVAgWkK5Cgk9fW4trxEyfzR
1WSVe5GjQrnZZWt14Pr5ZMd0QaOVIxYLXbWNmix7Htb6z+u6iFwwnhXEDy5eGZPvaylK69qkVdtw
Jo+NidnAsvZX+jDT8TBWp+uyhOcGMWy/DiMu5myauIPSmtWAdpA7+mP5w4A8LXm9LkSo0E4IFwEw
qkcdREcwNu3WcsDHkHtLs3il9Ufq1v51WaI4Bz1BFCRwfprOz5Ng2Rp497OpDUezmu5ztzd9DbwT
Hkk3xDdtb50ydQELuDl8uS5YZBiI/VHqwhuDC+IsvUX/QMHqqzYsE+e2Tor0oG9GL3vGCHwMl2sj
jsVTYjMLQRH/vQ+qmrjH7hIcpXKsT2XjFSEwKBHiKb9OvDSUlYVF5rEXx70oZguUjtMxcf0MAk41
0H8qzs/rByeTwR2cnVe5s4yQUbmfN7CUuMmJNIfrMkQWiEgcC1qAc7ss9RK1iWfHQWiIHLs7tSNi
qrvBMOpH3QEWJcRi0Oy2aCsqMXyR92PDH+BbRAqPRbPvb4vM1ZqhS4XHajZDBHcemZXZr/vSH7tF
lVi+0ADhzzUXSahzsbPD6dD/qlZ0dmn8NTH9VBZCCe/JZHOB2GAFCVxkmE+gG1B0G2HoFqMrdZzb
x1aXFQuESiBvQnCtgXeAfy/KGjuWFNSQwqZsvxRk8YxEhqgV6sE4DcAIjw/W1N9fSte6G8F6Fjzj
eBzSyU/0V4ME1+1NLAPjp6CD1xA0cGeFPZeLOs9pG05u7fjxijx9zGrQ7tElebouStTGgDsAcAXP
H/g2+RqR2a1FPrvQpw/bH020HOm3MdD8AY0M96/rsoT2bCPF+r1LGaB/7uiMWDdI0rRhsd3N3ejF
E0YWHobmy3Ux/49Kb3LY37FLVntWTtJXyFGn6nvb9nDm4x0G2qOkcwFRVaPeJjcFWc/OUt9YS/Xf
S6aI1cGcjEwZPLc86gPLG1xrcPCGJEl1SEr7xXVl3KVCO9+J4DSs9dkltQoRKIx5lf3FklmgMPXY
K8H5nsYyq1JJIcE9uhqa/U2EFVnHXgvcQxUlkWxmT2jxO4W4l0Kvk/bvuGhM4sxzZy0Pq5merUqT
zaEJ0++9ZtyDoY9GmyU2NGNvYPfc+9in6RleMXmmr3ryxEZ2lBegkMy0sZx2xgs1Y+fyeAAcyAfi
86w8qkF3kDWbJaZhc74j3jqiLjmk1XMdjmQIWxkruVQhFmXsvq98nkwTE1X4vkzPeWTtpBQqdXOw
hBWAILIoQkRFsf+geG7QzDKdIQZHNPaeZk9mhqiF+vHtHC2hejveArF4kPVaZIfIfr7TUFO7VskM
SKz0P+r21WjC6y5KGFC8mbvNecIGleTEZpdEmsTrl0Mzr8fE8aiZ+27147os4XW54FV1UY9l5L2c
RSQ6sbWthjI59jwxDz94PT5j4jW+HJUoCqD3wjjbsApiZhML+Zxp8wrFQurxK6PWPdFTv2O4MT2T
BbUi37EXyb3ImY3iT88iwC6Cfy/ujTB5xB7ZT8kX5QebMQYSUvGlRslOjQ+l91I5E6njqi4rdqra
EpFzccROuGAwIjUyfdQmg+t3KLLHvTDOXuqlqXGWUFFHEpecqWzQT+gUkWYzrlAwg120B6w8azuj
R16dEm9s/PTUnEiYQSXw8Tiva0COsp60+NbeJHIef9NpnFYzgtuiyzwYzLl2gU3pJ8nJycRw3p4U
VlGmrFOwKAhosvzY9XpokPL4kQv6RxtDfe8wxnS1OkBfEEVhanGqTm22fiA+x8WwIRvgyS5aK6O2
YVVljFYEuEnsBfe0Wa9Woiuydqyw4I56CwENLnIBwlPWqFk+O1WN2g45sNeq+r2wDEQEgeylkkri
fMVElLaaWH5TtXWDdaJpTNOwn8rRazUr/wQGMdvx+tTB2iK1XubIBVFaEuAvB67p+vWJIlPMngLT
5gCpa/HTRTq+ZlCFIftW6Sdd/WmngdLZvqpKxAiN8U0MD9DrsEgsIx0CU6dOIrspzuZEQL9Xnq5r
I3pddtr8jo93r5djDBj6M6FNvRSvo6lsT70V6zeoFYE4WU/aYEtSS7b8QOii8JIge2Q8RHyy6rbI
IHNsFQqT8gUruQzZHibxMwb2RRQu2BIJHvJVD9bcJDoELNEcEl97xhY/H3D3sP+r+lAzCMNssAUM
tgEkyoe/lYakfh37MFl0rJdzvlVb/TCby91YKn9dvy3hwVlolqJHYxqopb13HXVhZGplADunxp/z
4oxVH9d/v9C2ET+5BnZhaOgDvf/98bAMg1lbfaiterCYy5Fkj32j5EGfFYZ3XZbQ8nayuC+6BV1/
nIA2N8wL1R/6ZfNqtYgSvP+6stzM5iRb8C0MN3YCube/XLbGnTMI1OflbNfLvU3dmw1FGtT4wiXO
fZUWZXhdSeGF7WSyn+8+L2XWtF4bDUCN1qhRqJenueQYhX5iJ4H9fCchBd2pQh1cmTKcm/pkD0/x
LNnMJEySMZMMgCh6BHi4uIdx2Rw6r+ClD9Vz+YlBuQdvBZ3WhNbOB8ZGYH5YoPZ7s8NFF73T9Cou
FRxYqcyRNU1Rod23m/v5P1+LCwlom+OVvNwaUudWhwdl60PX3Q6l23ztStmyJMG9IArTLQtkBayN
w92LGscaRhRwZtgLCES3MpyWZgQvIuDdH9BlJ4jL75XYxXKHEoISrKp36SuI464LkGnCOZ1+M7q6
yO0+dFasTjyk1c9ORmgusrB3p8VFeCm1u2wboAQBXxISj+lo3a6v2FTuNwcZ4FmsD96d36NJWFPx
/osp47lTtVwHADkuNS825vW2180XeJ/2cP3kBB4HlSXwABugXbQvxoZiYtUzAWgt3OL5xnaxqNZy
qVe6/Z2qg/cuRYu0HxoJ6F4Un2PkAh11BjYmhC+doTEAJsGkgOWBQEkPsGZxOWT+FMYeMu7HdvA2
2dJu8fWhtacBmkdQMOHeDSMu2iRrBuYgsqNjePRgBWw3bwzQ+lH2CArvD8ED5GH1+8VkSbV0Os23
rA8bdHg0U49azJcMEnSSSAiw6axniccW6PH3RkL7uE8cIBTCRNcPo5bcD5bqZ+0msRBRpAIMPC4K
/VH0E/lSdwYWr5a4CB76RYMdLupt2irjn0beDUdjQFdH2WxgFJD3lAvwRehkVXqIKWpor0zSeF6Q
qGKMBu05rFUBnxS/hLhqcI0F9lqEqe6zOh71FR/c/O0tSAePssKJ0FDRQzCBy8KYkOlwjqWkPRBK
8dwDRDDWN+ar4tVBGrm+ajxNIUF1SJZFCF5jrOVE/xGBO8PPce9Y0WdbS+gE3vr489CEwyR5KIVG
8/b7+eVKJshpOtXGZeZJdqKdcZMtRjTnraRtL/zc2JlhNxqgqRfs3GPi0L5rVsg5ZUflJY0GFCU3
fz0ZL7IjE6FZ0CHBgA2bXbjkZ3a6tOqbEmc2+6o/nepoONpRHllB/cu5BX45bA5pIsmQRX5zJ5On
GAN159QobLeca59s48Ecfi6Y7dnuMuLr8yiJecVmiE4dGlkgBnRc7u0B452ZuBqkbZ8tgI683qf+
cFweGTh7/ZxJCzTiI7UMwhaqYlkSH07lijvNFskGHOkcMnBvGtR/On+02Nnor0GNyeYJLKmyj1t4
qBaw/SY6UUhVuK9tc8ehn9UKvMzW4kbOYbDMwCq09j6thzVMRqp72jDIloH9dhlc7Qvrpt7Ecqfr
tOqkzQPE/q2s5iVn65RH8R/u04rFYBijUgPAhe7KO4xzGvcyXBTT6kI82MUx+YOi5sW00UoHWnY9
HcIh+5JYQaPcWMmXcYPSMpypIHfClPObJC4OW0eUWuIOkszie1GUnmU+6VY4jpKHSejDdmK4a9T7
Eku16nYIqVt8z6csSNrp5XrYIiq2YIsXuHqxvxafBZ+fo6OoDH2aQsZC9VBfl8VTlWK8sYxEf0B1
sfOapfreK0PmK0WR/kE7t/qIKwXAH6h7FSOEfHdWVTrVbKd8CBdQySmuEcR5GszzB8YgWf0KpW5s
h8FcFneaSgMM20qhaVNhIirxFMQu09frxyl6FfYyuC8gBxdz1WE1c2ggvi1AYrBicqm2bEkrkT1e
vKUj1wCNvo3texdwIaKvGgbu4VXaGahbzSm91CA3w2YcjaL8THP7QLDWwcOz4V/XT9RzwSG+SeYs
nw5gJMTKcCgIzjxAVO+Ku+aGTbh13uCnZ/N5/UDv/p1E7toMA3vT2o7pOjz18dOySfoEom8Ze8IR
yaKhbiOGfB/9gakKe2ftDvuhx89OYgQryBqnGbGgpPomk8OVByaj1IqZQI6bJH6aAk9cnLZmxIK+
Lrx+SUJJGlhvHZTtdWj2XqMNeIq0jpshnJaqA6yWLOcmdT53adue02TTv14XJ7R5BAxgGEdh7GKa
xC6sqq9LKLbQ6g4wts+zooXUKX9dFyPUSmdLnME6SVAQe69VarZWZs/wuVRbXyrNjgD9arw6qYJy
WZ6vyxKqtJPF/pZdoaVYQEia6DjBvPxCqf5X069ebjg/rkuRacRbNtb05YsKKSuy+bQqI0U7NslZ
j1+vyxFqg6vB+lksBQAH9nttNiu2RqeGfy1U666kM7lp0lqNtNTZJK+JKO7A1WBfMFI1WASXGy4O
rGvA3HyIRMvbUiNUnVjx1bYEBRgQ3v3SvOYEpZgP6Gci0MG0mGZiMOe9frE6qqvR9rCMbAvcNT0s
UwPaflfyTAmvC2z9yO8BVrrYuk0KIBqrmX1WlIRr8dLUeC/zT07zx3V1hE8yPqN/BHHW5+QNfoho
JkxbezsMK/hdp3YrvSGlSQQeJdXPi8H2MD5N/LlfvlVrYssiSKHNIHIET6nNFqpxPiTtlSIdYwc5
sWmHdWY9ksX14mqWPGQSMXznA0MlTpmxyplrp2o41KBANI2G+km9VR+xEtsAjhKMtUhD2Z+y+6ad
xciwZQqlLbc/0gqoefXFshOJEKGN7IRwV6ekydBNqYn8Aqh5bxwKDcP8auxj3wINFXtbouu2IpPH
mX41J1uus3pdP8bfu3k8u9RBb2LGZh3wi0oef+FlsR10eONRN+DjtLp24gEpDopN24Ko0D6C29jK
ZAskhCq9SeHHWbHWvhxyVuPEIid/rRbwYQJ2SG7m4ef1sxOq4xo2NqUgZ7lA7NW1PoAmF7XBXAVL
TpvScLXBrL70cFnXJQnTTrAt/COKe/tVsuA97iCqPA2nvsCAyHTOq4DxnNcHq/fSk4xPS5Q67CUy
5XfWTjvMlSojJE6VEZI5D9tCNsAtE8HZerr2kOFARJqRwzBMp8aoJVckek/ggrBiAaAYPP2cFuPc
zSbm7xBK15iGxXxivHhO1/iDCliR4yW9Jal/C28K4EpMKmEf/eUQsF2YKPIbUGrc7rrf8zyuX+fH
FZO5PkPGyMmzhGXBvUjOOIwUbBEADcLVfh1DNs2jhLXpVScN/NOjN0leF9GtIRSwNSyfAUU0H0ZV
OUbi517pwyxbwjWh56bUD9fNXSaCM4y87FH/jCFizV+m/heVrZ6W/X7O6Q0brTqaIckajNRLGuxE
XWR9ELEd7I6JS+T6Ppv7mMlYABsCks05VaXvDH4NLjwarMf0Tupehe/+/mq4N7fEGKm9JZDJKuvF
Gbsd/N9WcCMr9IlcrA6eNkyvYnrmYrI4M0kCuj2W8+fH1DljXMSb1NMyy7JF4eeL6jKwQ6oGgDz3
+ZpWqrbbiHoQ2M4QJ4Ezd8xOWTp/clb721JXZ8UdZLzN7HfyqTHqvej3YdQQIGku2F0GrevU0cUz
X06vm9PfVSqw5QqCputGLrYQVGTZ+D4ajBd4GNvsu7XEbc3oYhkhCCdxX0bAmDqwNCogTxJ5RKjY
mzz2851HRzsJsyYVk3dG6xdl2fmP0nM8Vq1PAjO4Lk14ijANrLdBX/YCVNHQ1ihVExaS1w9xTjyt
cwLXkJS3xEeIlxeGCEwFOkrvVSKpMhfTWKJMeadjd9i9AqbCNDLxZoWsHbjeyPByYrXeBDLPsjtD
BYzUGqUQqLUnhx6a4rPeRB85uTcRnM0vFNR78wARZH1IAEhpv9X51+sipOfGOVgLRXqME0JGfpvd
J0ftqPjlDesKKAd4qEMq8efiFwpZHS4K02kokr8/Nquz02LOWOWsiJjtbUf1U/8HVixjIgCzybJm
kfiW3sRxlk7apNscC5aezi/mFmWEsaR5189QJoMzvWyiKep0UMlu8yBjk/y6FoAyL7wuRuhpdyfH
GVxMdR0oITyFwL/4q/E8oquSvWCLs0Qd9uRdeL2dHM7qJpCIpEMFdYZ88iyMKdYP1fRcuKdKBlEW
GwObeQYQEKEQnwU0StaNy4R6nP5AzmbUHtIg89VXYNb/xXY3YUsBlBsO6+GhQMwXbct+1tRYd7vQ
+G56HbgFMTpxaF4m33neDvFp8hnYm4VlQ+7RP2U7VoSRxk46FwVYg90MGZOet+cs+4SJGMm9yQRw
T/7Y232e1RCARY1Z+tWN/7puf2JXgd4hWNh0AER5aIqx0raYWQs5WTGtAaDXccLGLd1DeQb8TuvR
uE9erosUflk7iZxzajNjVVtXAfmLvt2vyfwJjfeHpJBNZP6++QuTR/yC4STEFhdr5RQam+gTgIGI
NSuJn/paZITtIX5WP1e3YzSFwxMDspuy/FR4ZTu57Oe7NwSY4bqoHNAt5e6PNj1PsuVy7Mqv6cV9
ytZctWxnI6Mh6k768W/uL3L8UAy4U4O7pmZwt8xhajhFHfsjHVLsTeh7f3OLR9NsF8kbItYKN8Vg
I5cb88ASO7ttEYOkytSwMq/PRjuYUlVLgn7RN81fatWZfaJNMfHNwsRfg/R1lJim0BsDgoGIF9Ho
BaSy2rK6oxPQMktnenVbgRm5a151c9g8tYwfr38HwuDXRXcGmDOQefAz0Ea1ugO2tyELWubbruzu
8swI57nIwyRV/sS0rZe0i6REKZPJ2WbluMrmEMBlNBSFTG/FDF8f1aREyaFpl0L50Rv1hHyptN2v
dOlyV1LOEx/wm8687VJXL7oY8iu0CycgiusWFd/0cdaLWuI5RW4GsAgkzqhrX27403XVSOIe9ttk
3435BCIt8EI8X79C4Vu3F0Lef+vOmhYKoGrMx5AzKjd303Hy5kgL+wc5HFIqjYtJWtMo281mnyS2
0BL4su6oHzZf9/NQzh0pPD/i2KDsNUA/wedmjY7lLPNasYdh8JYxuR3G4riORSA5QvZH8+4Mo/gM
++2CuIhPk3JaZG5q5kDgfaalx3qGoIXwLQ34hy2sz1kkq1KKbHAvkLuzOI+Tad3w3ZVOBU7d0UMP
4pgsadDXhX9dOfY5XeoGhwK+KXRh+SL5MKFc5Go4w03NPFIbZ0rap+sihNdkMIwWZi4ud3ZgxZtT
m2mPdHZ9mXvDy9ubhsparDIhXJijr/mSWRYGYklH/G4pv45OcRpNVeKdxAa+U4aLdhKtzMqEQI76
OIbDSTuCMf5ZB29Nha3RqQwbybKSi9t5k8Yv7CB5lbVA6/e/W9X0vBz7FoQ1f9Na5nl4/Z6EjXFM
sP/vovgcCYZQL5bNdDtskRlpR4IF0iQijVci1GLRcZr4lSlTUmiChol3Bsibyw0R9oBh40UFdhEp
RWz7TYZPLAWNcOWTZ9U+MWzdv6CcZGNLF0fLBtBRPkIfgMeATkmHQRFHB/tjYUy34HOYUx8V7vWZ
GpqaY7u0MT+rE61/blOaPo2Ltd47UzLIsGOirAcZKXDdbHT7gjFr0ruum6YBDjPxSV8HhbtELv1V
O/OT5DEXXi9ajDqjlWPs1pxv3nqtVpsO23LIYfTrk+ED3PRoBMbr33umb2TbDoSq2bg8eE2ge/kT
dosydzWKE9Y3sCWX1d3YliEWO3j96AZYD/QhWC9YLP4RyLnNpV5rLCSDQG2qkedb4YYtzR3RDoNS
YCEIBuOz5ujY1SNxmsc2Hv+8/v2IXBBecRANgH4TUGbONbSmjaUFFG9frd73Tu0TOIRKurxe5BKw
TxINBTBnoefD3WIdY2rMnRFbO3csW1hutkPPBoWRP8qeIeEFoi4IjKGG1dd8K1ybDTVJHQS8ppuF
IDjwbIt+qgxWsS7sn2pS/HX9AEXPHvjw/pHH3V/dYctoliLtqu3V02pv0zcvNjG4JoHLiBzOXg53
hIOrrZ0NWFgIgkMfHYZwK0fJsypThf0JuwzLHRplG3UcXasd0uZM9frRWT4Za/nj+pEJbW53ZOzn
OzmZm8XbtkKVskWpRAcp+bmZJ4kyQgQo/DM+YZg3fBQzlJ0UDCtWa4fSbZielAf2MGQHB5BPzKmv
eBSan+Rof0okX5P4kt5kcg86ddQSJJ4qWM6rX3X+eZTxX4pODvBZVtXHDMAF5KfuRtKUFG1uo9Gj
IdYjzLiGpZtG1y9IpMZeDKfGsGjYM4o6O5t3Wu3b2Za8njI1OKdj2HWf1zpmNmJCnlItye6wSdzy
7LksJLz0wmrFThWLGwQ2NoqGkgpVrO9TFzjn+Mygx2kweOmPKdR9dQQc+N9Q8Et05B+SWOvNCjeI
lLA0A83qb/K8Aj2bIXELQjGowthglwOCk892YxssVQnFUeoUtAX1nVom/mjKKHHFUkDP5yIcxhwU
8++7b6lpJ6pUMVqlrXa2DSwQeMGOnus2JxPB+VHTzRWrwtwlSn4gVlpUzxy3c72VslhY9D6g+4qS
JihxoRDnFrZlJmajozLsfqb3WoB53wwjEdWhCfvbLXSO2q+/iRhkOwOE+u3k8t9UvazUmFFcH1MQ
oiuz16aHRD9eP0RhpL/XjvuyMOJVbANrn26v+SfygzFzIOnzgHPLwC72kXVsgG8CYI8gWDcvcGdQ
yCQZ2B7CfvrTdMZAbY4d9g9cV4oI3dFOCmcaGIzbkFNgYgbfcKB48wEpjJc9grflITsCvYcmDMvW
aRQ/Ga9YC4cKpCJdqSH0JAgpwGkKnlgMPXNHm2OMu0JkCBhaNNyy/RKa7bWKp9yzuS+EGNjlaOve
/BiHxcv1AxCZzk7yxchLPSDG31SYzuouWI0T2x5Yo/GdO6Uss5aJ4j50VRto0tXGENaJHZlNfasW
y9G26sfrGjFj5/MYtBYA9WBTm2Bleu9P7LhHVo8KTzgZMfCK06OruI036fpXDFb8haGpwEpkXNii
D38vk0U/Ox/mLsaoj4mGVo1F/dm6SUbVowAw1O1XkqYf8GZ7YZyXyYtOL0AjDmGz6S3FfLPYU1Qr
Mr8s+jL2YjinUjfOQnoKMXb/Lc9e0kJSVxSaA4ud8GljlJd/XcpOWTe7ZeYQv8aoJQ1wJBsWaV23
BqHXYrXa/4lhau6uhmIGz94qiCG50Xn6NL4qigbQUR17q1kZh16Ny9AFKainkp744EXJw1UdP4Fz
vJNYpigG3v8pvGVuYFPPGmsI42n5pBkd5mV04ECVpMJkqVJvEt8mNEogrdDwB2MnfNx7zeeCKgsY
DwBOr7JfveU+6G7xS1e6uzKzDk73AU5twI/exHGeNEFEvMRYWoHmQ/ytGc0jNdJo0/RDZViSwER4
kGw38G9iPuA13mtmm07XZcx0tmoChrsLNmq+boPpr635et1+hF8BeCiAmQD2/qKkaiH/aswUnnlU
Q5oA5bclkmsSWyguSGezqti/ob/Xhk4x1lB3CyBCh+21w4ReGhS+g2JqSFFCk8ElhArtpHHfw7xa
Y4PR+QGcwa+GihJPK6viSxXi7HyYsXnPITPrw4MErYnSyA7LX/SW4T/klGFCP2Jh9g/9SRTL+GI0
6eZE0RemUHEmZqDOnxVZo0smgjNtJ8/pOE8QoRrZTev0dmBRQMgqKgMgyQRxppAvnZK5DXyuFaNw
a+ch6tPRksvWLwptwDbBNcqmBy5W0GZo51R0hGfQ3buhORrrywc+GhccM7YBiOfF3Dx2RuR5Bg6r
UG3+KmPqxaqMcECkAbJ81/pdJsTQ5/tvRh2ttiIDPssY0L3+ocklI7qS38+HRUY7Eisp8PtLEM0D
onWTqurh+iGJ3DMGSAGDRf0UNPacEzP02V6VAU4snW+s6vMwJl472IExRWvqetdliezKRUNIA4E3
4iIeIOr0wN+QrkdMtN6sbnzADhIPrlziyYSHtpPCRUGLUcYbySGl60DzdGd1H4gY9lpwJ6anWds0
dATEcTNu3ALTE7Qjj5vSvV4/LZkeXOTT0hQJSQ89mjqyhsmLExnBFzNPPkbda8KbL0liNbehSUsd
MGD1o35YTPU85ab1syyp7U+IwcMm3n70ur1JEjmh4aGVaiLWtYHR45xMrBWjSlqMohTL4mNTjDcT
4jm1/VImha+687frpykWh5G13xGYwxdNVQCHTQTlQ5hZN6a1eXkSuIjA0vJTO8gY4IQ3Z2BNF0be
Hdfk63LVjNL7BCIS0AE96P2TIusIyX4/ZxlAD8frkuP3Z1Q7JE1/GGSsSsIvdacBZxk0zk2quivi
DUYiitWKVpVG1vJy/U6ECScmgP53UDyHXUMMuqoZYo6hP2MODmDhNaxBNeKGZem1rjd0nrn6LPP9
Nwgw8TGiVo/OBAh2+Iin00qitQ4CBNNtsyDr0uSQjIspcXpCKRgZRxsJ9AcWHxhsKyWdnsHOt9YC
v5t5GKf+8/VzFAWibCr9fyK4wAC5w7h2GcDQpvoppjUrzitxtOUSxyfUBJVGdlxAVv1uZO1ymJ4o
DfZYYGYcOfpNN1cHB+R4ktMSRm1oeWOOygV52AWTyZIaNQEHDNKF2rPOVZg+zLNnhvkPNrOQ3n1k
8g4dTqCEkZyAgp99CDudzM0sU4vFoaMNBq+kRQY03CalchqdRnJ8wlvC3AdKKzrKmPw0ME3A46M2
yM6V+aauvtXT6o3dy4Ahg+vWILwmB91ibPZy2CTGe5U2tETNOIZZ66nqKzW4L0gq8d1iVd5EcAbX
YdCSZszBpZr6PK0kxHN7iMv8mcba4bo2Qk+E8X18nw7BxkXOE9VWnqdjiVgU3bBDbvSnbsgiZaqi
62LEdvcmhw+1htbM4MqhEjE9wHEO3Z90xuvgqVHiD4f16GbBdYmXirGtD9gwAjoUgCf5tmS+WXo/
g00Do2F153f5TDw9aZRoWxwzvC5K0GJmsjAlhmM0cYbcg5FmlauVNfwslrbDn0YAwt2AImfzXtN7
5HdR+UXWoxRr9yaRuzYTHOdO1UCiYd432bNCf0in3sVagYgHA5csyufDySmeZtN18KQPQXPKT2yD
kHZ0Av2uzzC7AO7VTzKtBJQ5qGNgSNdgZFzY+8QFLU2qleq89uidV+mfGHOqT4miosVCl9Wfs/kX
6Sb3C2mVJmgS7AIAr1Z57Jfqvw+c4s/QGNEE9knCTXKna1BrBOx1Q7NZMzy398tqRWtJ8pGLrhDr
J8AABpwAuSA4a1ZSluOwMhicAUaLsfC6LvGAJPp23TovIzMoY2EQj4BRCa6Y/Xzngm0Sl10xAahs
Ey/Dg5JsNKrcCJRW/tKr/9k5QpjNJqDBOYzEjXOOGDKtF7WfcYFKhd4laTSa+r2Vbj+vK3XpId/L
4TwkWSZK63lCA9hJiZd2mIxvte7nWlqmn2j9Jmk3ig1zpxdnmOaqGbPmQi+2LYzhn5Sw8EF9GA13
Mniv8LtjS6VUB2R0wPlyF0arhbSmA1kAoIZYLB4ZeWg/geOV4Qm96Wftu1IKfXZe71MVnOdOJufB
gPqeGldbunA91LcM6lcc9Lsx+HeNTcG4HJ5OFRPiYI5hDzb7NHYmSZPF7FsC9gxiatSrBquAb0aa
EJPGDAe7/LKZiw4a9bX5P9KuazluXdl+EauYCb4yTFCWbMm2XlgO28wEc/r6u6Bzj8XB4A62dcvb
+2Vc09NAo9HosFYWFBrtdkPsDpIbSWRBCLVwQ+BuAKIUZ6mAGFu0fEnAQtqBs1q/K1Iwdd6Nmqw9
R3TMt3I4S0UAvlCM+aObRH1B2lSNDlSWiGHuiN+8rQjOOJdOMcZ5hSpOlH+ywEXkOY3zlJH2LlX6
B1qSva4t3kT+npgM24gWLoSr8Nm4AE+3sbQJUqZjCg9m/24LcqfogyTyFvkuAh5agyH/gBSUOwpt
b+KjsmpDe/kMKC5v6Wq/Wf6xwWM3Oi+XXYp4o95lcUcg7lOEQhlFe4y6Yq47W4OZoIq0uH8Pnopl
0wHSCtI4kADxcAZLWhO0lTRYth5jDwrywAm8iSMLgIRWsRHDDsDmkEX1qPWGUuNId/WORNXd2lW7
1lwCKxmvAFWIEVJypdNCcq4EkR5TD1laFTAs54SRbjNOLVmxjm0A6vcw8aOjeUQS51iE6U5GZi2W
BkpVFJcwZgQYoFMtq6arNKfH8YpfxoA5Lsaebd+v4b950QpNZCOMMxEjM3K7dyEstaOrxp33FMur
p7I6o/C2YTyx/1WKO1h2v7hLp+JAVze6D77GEGhsAeNILe//Hm0AuwWCPEBf4T1z9ppR7SYe8jzH
hd0Q36HOMVGq/eWDdf5gggg4evhY9O2d4yDWlbsoK4K6OiXAWxtvFtoe/n8i2E/Y2HppV7lbKUhI
pvGtMbzkjqQUJdx4BrX91jZ11tNZTz0mYCpwfev63hj+QZ/lWP19KzeWaSODuygm2JJSLGiJVTFm
49rDk6UoYUTmxw8s1UYMd1nMVYeZb+DJh7nuPmnG177pJMVY8WLhSsCLHzlv/uU1o+MX0Lbwb20B
coYxvetXO0AQnHof0YRgBgIWDKws7uijn8Fk7T4gYM8BpdbUvjNLm7TZapxdrWCItYB8ihcJn2qs
czw4ihyn3OijhykySTDafbxbGrAYYfDK8ONVKZ6LOJ78eo3awJ2dyENa2fEQwLWBNbaGZHWFp4lB
BqO+gsuDz6qphdqAbw0HNk0+T5kaWKusZCHcv40E7jANWoPmIqfAGBtcQjos32H+u2asJBeFSBFw
GpgmUCeRfXC5AKzC09LSCvSKRjZAg7679AP3LLq9bbzKMet6DpNvTJFK+9QFAeOgAK8aTN9zoWMI
yIx+XDZEwYIBjpdZOs4vw3vlvE+2gqDJ1MFmBAI5ql/RNPMnKa4FWw/OFEEdh8w6HnNAu+PzTpER
gTzYRrSVv8QH0/RivEBMlI/hiOScU+wnnwljL3+0zCN5x6drOiBUra4JK4tSMHbkHclCpPjxDuna
kXpK01ulV662DDZTtJKYSgCZNsCegPXIPt/4cc0yY9dukRN39aCbMp8O12Msw+IXGJ6G+hVLtIK5
4yxRaHVR5o4qaHvj+LY37ptMYtgsCuDXbvv93Pnp8Py0zAXfn2nrLkH12CSrb8VKQGizd9Rsn1Xd
z8sWKFOJWzdnnnADdqAuIuNziQ42TaKSKCI5WTP7dGOsvlJIk0EntIy3xwFRFvgrBw8M2WhekDU6
Ckaf0VuJgB8n6o1+hIt/6ryrLC0B3Yn9+p+BjeQTsOjuGdRvFta3smYJQZ3kRB5v7QAxTScoB/I9
4Gn3wXSl3xr3gCsHX5LrT03gvqq7KkweZU998bb90ZN3gUPeloOTQc/I7vwek7N9KXlAyZbS5aKK
aGpAmNRCtXTBGzswr9Asv3NDFeM2t5hxAi6SrENIpJShAvgajhfpcT5tWGRDNKoTAeGu9k1RqRcX
kmSMyEmgbA10O/Q1Ie/Kq1QMUeu0ENDipUvj5apzS891ZD1lAjEIh+GHAFmJygV/0Uadq5g06mio
ruPyy430YW816bi3i7h4vnx8haJY3cJAowD+z10gWbxUEakrGuZFB3qkQ2Y/aq0MskVwfwA5COlw
ZOXY0BX7ERvf2iWtW+VVTZFW0nZlSPf5BKr7/2AJqLIWF8H9AWEOpGDl0O/ER5kL8G9LJaOh7uag
79Vt/bOuZfEzWKwV8BuMxfi6agORXMSixJKBtBL2jaE8Ahz/VMceRFo5yCAB2BeBkbG5r+KbrPpl
97U/JjMon28G8tgNvy7vnkhXgD9poI9FDQX386nQqFrsPKVRBbA26qkl2ot1zSPRtzX6hQJScFmY
4HJBn/67MO4JWjpLByRwCGvbryR/6bXyup7yYChfFU09pJEMBkVwmhkrroaqBshkz1J1HevaXuMM
RMl0T1E1VnLHu6wRuzq46xIScJKRywFbLG8qdDRKu9OLOqRGYd0D3iqqPTBALw8p6KcONtU1/7JA
TSiRDU8z0mKGOH66YVWioZ+2nOtQf8xfGPlGFoB8/Iv9zfGdvRFO180nOY2icCHfhb6Z7ub49TDL
uWsgtI6fovlqrGXnm7m9s3XcCOBsXx1dBcAvEKDu65v00OxR2NWP6TH/zLDqc1mtRuSz8AT57yK+
JWY2+ph2Y5uNysQpL3Gz+EWLPL/M2mWLxrkRIFrQNE8gZFRerenGHPaXTUGkBFhfHLwfkf84nw3t
NbsaRny/WecPihv76N/08c8l6QORh8Dr0WbAZpjz44F3miHv17If0WNWN964TLdtTgzPyuF8dSNM
nVlWwJII5JE4cwBGRI4NgVWBl5vq1etOsb+5xfVi/f3IHzJVDCcDQDWAbuDLS8DQT0jVgacjyj45
I0q67lU1gFywmyWeT3Rqt4I4z5dYc93bOnRqtbrfxTF1l0Cr2rnxknq1sr2l5tnvy+YhFIkuIzQg
Ws45BUTZK4ptN3B+2fDY/APUildtJd5UFy+X5QjNEGVGoDKhcnaGb79gHqcqIwA+ZU3yosTOvl+z
fYqEmsTViuQgT49VBBDmOfh8AXoAXV8gp5nqQCXZIzjDAjROHC6rIwo6UQ8wCAZd8Bo+A2Z3ojbW
1SzHQFQY7dHpvJv6IALgEwbl6M59QK+TbMBFdC1uJTJHsvFGROu1NbJSeCOcZJyoBJkLFWOuXdKv
4eis0VW8RlkwdPr487KyIheFAAfs8eCot5CBPpU8t02fJC6ur2G4L0EEVMrygkIBePSziqqBYJRt
6kY18Fi6hdpBwARq4SCf6tpfB3WWdM8IpQAVAHaBKeuzKcDRTa26xn+hmWi+aebXVSvDZBGdJqzP
HxHcHhXWWtCyhIik17yWHmmneV0XFOPx8o6IagJ4Or4L4lZMz8E8leoNVgzMLQqYYrKAHDtQ4aET
4/bv8RYJhGFvLPhBC3Zwuj1IVyzGUsLyJpypqOm/g9CMtfg+XVZK5NE3YniynRV9pjbYG7B4za0O
sPn0vsHgEy01YMZ9uyxKuE9Ae2I5GEbMyX7KxuDGGS+IuXRpWKolmgbaESAC5peyLpCPqW3JeK3Q
7jbCOK9ejKvlrgaE9VZ7GAi9WdxOYg9Cr2cwtg2E52h848zBoFSrkjmGac+DVzhXSZ15rr67vGhi
Ifh+A+327CV3umiLThbaTTiltjbuGQiWoz9m0yJ5+gq3BsE/JiattyfOqZS2XZKJalqNsWrNU3Gx
2/WhzJ5rReLBhXLYhKKGpy/ei5wJLHmNDkUK+NVx3kXFlYq8pln6ar2/vGgyMdzmR3M71KUDdezm
V22kgVt8SYeXUv/+ETEuQ42w8YfvDLTrJkNYstRhXn4iVu0tU9gatb8ony/LEdoyegkY2AhcNd9L
t84DEPsGqw4NM72dq+oK6R0ZSC5zJ3yUj5FHduOgkn+Gqz07tB+n2oAxsxnWQ77Pj8kBnZuSnRGl
xPAke5fDtm7jBHQ2dpF2kJMd22JnANs6CUZvuVeenZDd48k1AmXQBmp/PZKBOAvdUHhqYsAL8cOp
XGKu6mTTBLl06nqNDcypTEbMJjqqmCgBQwHyv9YZM7rVlPGMYB1WBzKtWbMeqrk7LOUqWUJRSIKS
JzhSkcQ8hzPOE8xpRKkJq6uyozbYXur2u7wA27GLW6joDzQZHi8boOg8wTGgCEHAAof0y+niJXWZ
UQWtBWFP9kb0uUXqIwmpKYtIxGLAxcZoas4hhrNFGaymjuowJeorDvAezs/2GuNHNnQ/LmskDCXB
7AiiK/TanQPY1oZeITZG1K8ufn+T+A2wF1xfe7W95Mny5YUPoXFAKYxNodZi8k+1eEAuuJzwIly7
7NVC74c76i95rQWX9RIu4bsY/oEWZwCM0/QBKYhV2Te1Giia0XiLGd8os/6RzACmKEGlauNicvkQ
VR2avrLQ2RSu99EtY4AfD+732dd3dPcvePPYTXfmoQjGDsB+zeC1ueu2jewU/A9tHZJn8vpGT3mr
+FHi1b8ZacJ0oJK7SuR1QVtDgOCFK/5swthpVuSgsw6PmuJTaT4pk395qzThQd4IYD9g4wpnxOaL
okAhljjVghQzxp6deWgsT4L6GqjeN0VY2D6oYgPlVyS5uwQgNOzhydqz8bgAzhJL+2ykO243tDry
toCvSvbj1/R38hnzy358pR5jMyyP5k5+CITWuZHJBTP90Azgx4RMs9w31Q9spl85u2XpJadAeNg2
criVBcxEhKQVe/fO0cGK2usE7XdzbL9c3kGZGM4iKaaxEwCIIvVGnit3NyIMTB2J6xV1bZ7sE1vT
zT5Fet40GtsnQOY+dU8dEGJcP3kB5KRv+RSgk7I5PJlWnLMfezATE4ti8awnpGA82j3W6YdcBxpC
UAnWcZnxrxtVB4VpFcP2ixuWKG32TR+YIFLQg3rv/pK94oX5e6RB/iuOf+X0BebLCGGGty8euj1B
3xig0a/kFi5yGgDiAKKYCUZB1JtPdwtQYsgc0Qln2kTOnujHrLYlfkm0P2hNQU4MdoH5O25/MIDd
0C5DNFhEIIkpDlqv+3FnyLyTyN1uxTDvtbE7Z+zizFqYGPDWA5/obRLb9RXHL9Gmv6PBB138Vib3
5jXr0S61CjJTULg9dB4DLYz3ycvqry+xrx5kBVqRP9rI4+fYRjTUuAVFxEayUfPqIqp2BaFxkNTd
d7weZZ2TQuN43zm+NZiiajNGPdSz9N+z+2WWYQGILQPIBmyuGZ0CnPE1VAHPXovXlW0MX7Wo+kQb
kM/3o4zomFkYfxNjiOKPHM4lrXamZm6J0ebEfIry/UhQ38i+Eu3JIDK0EmHOBe1RmJLTkfc764HJ
3MpOkB9mt370dusngeIbjo+kCyxQ9jwRruBGGmf0HUFTsNEjtgZv0y77abjlbtFlJ0toBhshnJXr
TW9nSQSVAHCgfHJ+YpDBx1DezfzbWABez0jvpZ0P7DY/27J3mTzyqRE3VbkkUEy7X3+yUA2oCv7k
evru3yCMSTTky6Ut3typMkFD2ha+Pdt+Wz9fvnpldkG48GXpS9KjUxgKaZ72dQWNMutb0uNgBr7p
v3BNovfxxg4JF7rEqpPQfIa85Ia8DqGxc3fmfkEXchEoIevkSD+vYXSPHOfhA40PxlY0W+2NJ16y
MRuUEns3JC267b8XbihZTKGvx8OV6BomzZAOPpWQZvPYOhEOdHakd80Vc7vg9/bYWEgaRE+yEp/Q
PDbiOIXa3AXFX4K8yZTmfleT+8LJXy+rJBbhEEDB2gAI4i2wNMgKKdBo1Kr7PDEf05bIYBGEbhDP
uf/K4EwQgWxrzwvc7aTRO7vsPYckj6SkRxVYySiU/bisktA3YeqekRuwEVvObURjRtImRmihKg2A
ZHKvy1VvAO7DZTHikwU6X7SBoiIJduRTY9C0PnLWGrsTvc4BQ7VdD+2XaWfu+kdFiokqPFbo4daR
20TJn5/j7ewIz8sKx8pU6d1gRTu1Hn73bXVjKRPyqvZO6dq7tf95WUfhzsHYkbh1UTXlp8lcp7IW
uqw0jFv6a42RdwKE7mRPT0oc3bZm9YF3AlLEf8RxhkLGdY7R1wQ2QTc5jE3xUjnUK5CQlmyd0OhR
YmFgQ+hB4HNcXUmm1W1AK1npP0e3v7Go8enywolsECaBXnswWiIhxNngbEVKFikjsupUCePUvU2B
L0HQDSvRRCzH1lmKi2EsczHuOqmtVUQ9DZusB7TWal9F5nRvNH8PZUPQhPIuh7vvadQYEzgDaEgS
eojjfGeU8ecPLBlICdDqYiNnx7ehAPFBQ2/WQkOncuKfUTI3L5nb6U/j0I2SWpsonMUpwnIhHY0X
CJfj1LS0rdRYw6qt9VOuJNdd0T2jxH4YCfl1WSvRCWIjduiUg5c4a3VRltjs1GqmobVkYMuc9rFT
+/CI4UyUcLVlsK9Ce3gXxze5GMPaz6MJcY1u1fthWQu/B3fqHS1y2ZyReBH/aPbWsbq5bS0dE6BR
DRJ1oCpiqNveVZH1WCagF+q14+VFlGnF+QVQuijLaOE0pRX1bQcltzYJLCKDi5FpxN3uCqniOJuw
eMTO/EGL7xRMtRZx58XZ+u2yRiJ3DtQ/FPeQY4cdcuc2AQJDZs9wrCp4oPKrfG/tzV12JetvFS6c
aSIHiL4udAKyzzd7NIGm09Ix7xZ29eLRVd850+d2kIUpQhvHMx7MwBjPOevnngx1AMwSoaHdfzeQ
mMhdrwJHC8qxhSwfItwijGzjPIEc5mxayqkdc1lrVGHHzg0W8JjWffMPMvJBpRqyxJ9QrY0szuqc
XncTu8LioSE5NILkl7NjHHta7JEbbc+ivv5VechMT5ZYEiqJa4khrbHBCU6wkk9tRROUZBX3WSk1
P1obf1ZfmkF2DwrNYyOIM/i+GaYkZRuXlS5LhIfd1O31tpJ0XwlrCMgbIWqB00VhhDNDbVFm4LdA
ThPi4RYk/mLhFZL61l4PXNuXN7CLLnjUKxBKwB5Z2fHU7pOirgcT4EshIXnnTaulhwnGV3eXD7Ew
AsQINbLCbM7lDKjeUQZ7sFPEESQ9MoawDIiC+YTxIyToWNJMxu4nVgsoAqhtOiBu4KKKUkFjaqOW
NASMYex3cTEcY9JF4WW1JFIcLq5Fvck0zB7N0BlNggww9XNFP1BkZFgk/6uIw13AZRbnE0JKGq5I
J2VVckQ1Q5L9E01MoJXmXQZ3imo91RN9hQzzkeGdxFckaMPkMN/K6YeE52gjijM3WhkKbTR0drvm
z5o+RmXsoyXOu7wt4lO0kcL2bePM+0FdTXvEviQ3eoS+LiOIjtqTCkypr3MY+/JBAqFaroXhO9Sh
2SThqcA1TRenU3HDj8lTlR7LYV/LChAsbuTTLWhs/iOCucKNTnOWR25GcIIs+nmN7peh9I38UFsP
qfmrkc0tCA17I4y7dFNQROljCn2s9SHrYrQtPn9gi1BxY0cTDZkgHzlVp8prhaAfDQcUsHJvDkHx
QUgdfdJ3qFeBUk929QqNAi8/1uzAsOb4QGKpiDYNFEaREp8hazMCm+gh/sf0RkDze/1eNq8sMoqt
QO4l4GD9mmrBwGdaDk/xCoTDuU4+06aV9UqKdguY5KwHCqkDdCidrqWzmo2xGgXOb1P4VmohmT7J
mD+EymAWA/08uCqAVnMqo6zwzMg1hGHGOgO0eAzS9U6JZYQ0omCPAfi8jcwg1uPsziSzayC9wrJG
jKM837MkwcdKKi5KzIxKScUABndcqRtVmpUiXhk6+5bWE+7XyZG1vwhWDEEe7nA8ZQx0b3C7Yq3t
0CfjWxucfQW0y9Rbm+4q0ifZkKDockXgilEZkCIwuHbuskvmdKmVKsITOqgxhQ/KAmTbyOcFmC/l
J1mgLDA2U7VUTK4Anwf5em7tSntyy8lAzmjKxiuz+aYAvfOybxBLeJvHARTsWV+NYw8t6AMGlstz
Ki8v44fVNKvgA0IwwoTZvbcWKM7SSJP2dNCRaUuIcwPao2OpGzL4NaEFAOsPLz/WuM+/0x1rnjCS
jQYNrZ/3Rp6+NlrnqWojGbMWi0F+Bl3WBE8LzpU2TaXXGKmswzjHWJ6b3ajuz4ZEkn4+UcET5UcA
Ghusze6MrTsbjKYjHeqrWfxEga01Bkk3hijsx+5zaTz3+t1YSR4WbBO4Ow8iHReTr2+lVu4IUdea
iqWAJQzZeluAXW/Ni38MYzy0ZXfMVBldhuCKPRHHDHNzxZa5qtfTioXMrWtHDxIr3unOS2Vea2qM
RubPH7DAt65FLClcN7dtbdIv6cTahWjpvAyrM3sAgpMUxYULCMwuxqntwN1xnqFa0TfnuGgvTtXD
rP7oAX1sOcGi/kikWIMC1w3n80cU3yY0qQWZI4rFMzGF4JWkGMJxSp5tnLMAcwTGVUMbEM2WyDLr
WSGb0Bc8BCEdbaDgiwbSKt8FWjsoaQC8uAYaxfPU/yicNOyrL3r2+JE9exfDXelzleMHmBCTF9Fu
0FpP06nkqSTShBUY0M+oM/fHmQUm1elSJbgC4/qlmUKqXpfqnat8wMdupXDXuUNW18ls9AAj7Qag
E3KciCt5uYgMgo3cvXFyYmqOt72e9Pr0No53FR/yq/7AKE37vayUJbz9NnL4ivtqjBVQq3GZj+j9
LN8oUn421DN36qHw1afLBiA6UAB2BxYXQybVHM4AnKUfkcrDupVjbn3C3+KHS4v1uY/d+Ck1p/ah
zZP+92WhQpMACsAbPec5OjptjQqY3TWK/MY/0Xi95o2HDERqysYbRRcJOF/+yGG/Y+P/0Cm8GJkC
OXCvwVquuyLJbpYx/sB9tRXD1ngjhgCvEOkAOKVmmlpP73Ln2ObZse+dSXLJyxaO2y0A5JdNsaLv
qNSUfa0ontGtCPzz+lql0d+zyeAVAxp3RpKJfuezKLxzplzp4QAxnHIsyvXFrAFb6BaSFJHQAjdi
uEuqSWhcdQVc0JTcJoPuxelPNXrVlww41jS8bHjCI4zsGlJ7OMhn9UGKyLYEaweuj/W+yV8ixw2s
6rpF2J/NQVPdjfT5skChBb4L5C8RbUZqDGzZUE5NkDi04vSqW9bFdxZpACgUhcjCwMQ3UMf5oNnA
+HXSVBiYQ0iwR37qh1H1nt0DT+2ySqKgApPWhg2vAUfKDx0medxmTYE1BMDkLrHWCHA785c4r/1e
r/pAV4AzmyfHy0KZEfCB01YoZ/hD3+cKcXGJ9LQGKuh3Mkq0Ep0svDbYKCpaj8GleXqG69btdXuE
043oT3UOaNqE2vJMEK//vSIGG0MFxAaAjPkQOitHbSEWhk4nh/jWAhYxKfnxW/WZXywgAyIxiaox
MHH5GzcHOV9KpxKdfNnDf2aw2usWOYnoiLdaF6DtjuWM4p3zi9GF0C8fUHEjXj9dSkXr6pGMYxna
cesV6lNRy0xQ1BaMROS7hlwcDUC1AdE7RGQ30XrsvrM0vYb+FnJsviKE95XXpNq7V6AdOsoKUsLr
eSub81dzidZFZM/L0LgnewbLW/wwPc0fjkC9kzZbiZI8J5pydmlo+UjnFvbCxjkBGb5T/KnGHmo+
28LpupgkBipyI1v1uDtznTpaAQ+UEVMWXkR8mjyMtSSSErl8DO4B2wjchwAr4SIppP7cpoqWMmwH
c/a6YvSboveKEvZpd56TlDIkBdHpNjDXwvq4XUCKcDd0VqhqAoTMMhzdPMgR4hal81q2PcgWZYlA
kafaiuI8lT4NpZZazPqXIgCYxO04zT8vHzCx+W/U4dZvaUvSmRPIQ9XX5ndihRaqU9Qvfet1CCLw
Z3v2zfzWJddKEXLFW/dnJfnOl6nVo8kpsZKFXWCiJv2RqQtaQ5FkJz+BKiuZUBQftndN+fEJjTUG
uDlWsw1Yo00ejod4b6Mlj+7inWyaQRQdbLaOTwlSR3NcpDaZ34wP1Y4F+P8mWSc+0xulOO/VrCiZ
2i62zwQjYvrEBmsYIdWcYM/+DSGVqB6CJMf7pnEuK5mKSqEpFJt8/UoL8jD+x3jUd/0+DsqPOP+N
KM5fxSBEU2mHDZui2WtW8BvUxV5i/uz+OrvfNjI4F2WMkWl3EdSpbgh84nror+hR93LAYX0Ax+5k
5TjHsUQrNfUYorLMW8jszcvVlH29rI/Q427U4TwGsIGaGTMf4JcFIDl1b+zR9nP7+2UhErfEDxN0
jVWYfYZ9saj2a9Ij98DmwSXHVawJcI40lI2QIOQ2P5voPK0EV2PbAiXvjsR60BTd7gOa2DoCT+Cf
4GXCnZ4WYIJzR7QSrRrj7aLqh6r4dVkCW/Az+9pI4I6LqyWTmiZMwnIgJhpormzlV20VAS4PQDjI
zJn94HNxLsbXTdCrAUzzNF7KHKtpQc/wnyve9tNw6u9dsJIuQRYOP7LZQ6x9WUHRPmHx0GKAvCdu
RM6qdZuVC6K1Cs1qxfX7HfCPALAPLgsRWdxWCGfWa7oMa5dDSAcV0O4ZezOgQiTRilAIwUMe+C4a
Gxs4Xbu6qMqucoEJ2xpaQFrzPiWaJFgRLhaSI5ioQ63S4kuhGF83ALxkVKFdIvLKpgmlCEUFqHIc
NxLTFoUpaLX8I4pzbEutKa1aWlWYWgRlyvIzKHp9PRm9PrckokRaAY4E8OtA68Ibn1u4alqUcjZI
BYdTBNPgPpXF4pvdLLE00f5YKIqCZQFYsSb//gWQRWNXhVahyhZ9o47+dWpWiSbMWPnjsxXBvXbq
sVsopjirkFhNqGjNU5ogVLCSsB2NXdvNhsTkhNc38phYOdSm0NHCnZ40Xuyic2sgO32dfMbjE4ej
12Au0XP3mBTYycquQgU38riDRFqVUBTEqnAAZuZ6YztJUMyv7uxbXby/fGaFVgHUOEZoyg4U54ri
aQRJUYQWxQVQY12Se+6S+Yr767IUkZkzbLr/lcJPms3NUgAUYKjCKB5/UxtFvlRxfWKgaN314OK4
LE2oEw7uG5Up3Bj7fJOdi10ydsYCncAHu3dSHX06cRICLaD3LwsS2vpGEHd6bWs1apO2VbhG32n6
HKvB5e8X2sHm+zm7K0G5TCarqcKJUt9M1UfbdoF6nOmfVXu9Qz+6zNJlK8cZXjxPDfgGodCo5vu4
/a3kBVrfdNT9LysmlMO8A4PYdVEq4HaIaMs40hwon3p871RGoJjGbtXz8LIY4fptxOinYnIQyxaA
NKvCYtmV8+hpg+JV1pcx/tmbHyhTAY/mj0acdwVwnhmZbYZWXwDajaXf6bGX0l0NBHPyARAcNH8g
bkC8ZaKdgTuzVRrZWj/G8H9A/rxztU7vvcZR8yuz0Eb9Q1vFyv+oGTFE+dM1VBCPuWOBNYwRroyB
mbzM6tfL2yS0BoyxvfEBs2QmJyLPNG2y4e5QrfcGQIvG3XrAP/7IadqIYad54xbIaLpDXkPMSJ4M
57HHwEikB337GnW//38KMYU3kuLUICCyoAggOiRkGeJ2vssxNHxZitCpbvThvE+ptk5poz8n7DTk
UpK5AFuHvTqeanSAnF31SnKahI9KlAVAMYh0unZW16PULhunho0DiZ01PNG9c5e6b2Ov2aus/VGs
3bsw7uyWumK2tgthmpb4cUyu1266AcfGzq5X2XSP0E9sFOMM0G3KqShKyBoxeaVpIDH3qR4AK4LE
svEooa0jY8+YlTHhwKNh2qVuVetSwk9kr43ySUfKbTYl9RXh0r3RxDAKKsTInPkpqgUwJNy2dImD
Lk39Kil/ExdV64XIwnFhvgaMZYzfEN0blsW58t7MFw1vQNxRV+huYNlRBUC3uR4wmkt5s69o/VDx
R0O4jT6OM3SN1ogGUia42+3GazBYi07wZpAN2ogWcCuEs71ZXSO080NIHO9UVcFt+F1Za5DZa5Ij
JRPE7RTtqTG5fQ9BTulHU6UB7L18orX52cryXuIvRNGKjTV7IywGLhwnbNAbTBiWSAh0I9BDteTT
2DlfLrsk4e5sRHAu1gTVtlr0yHM59bBfGexmny77LP5YSA6kGrQk6WhMAkL/qY1PVUXdZunKcKj9
5AjOpbDZg8Qqd0Jjz/Jcie3LxoWFym1EclbRVV0eLwNEAig3rYI0vS4KyRUlykcCXcV5IyXVz/hC
HXQKAaADItQrYzegeXDYdUf98JEGOAfooQCNYbD/fNCfLWUyubXNEirq3i2jQ9zLmi1Flr0RwUf8
STLG1upYWCxneqDm6ANgLVyz7EZxlONlo2NBKf8cBFkc+gcAkaSdFdjqIo0sZUXyJjaSuwWDQmXq
fu3W+RoucE8b91uXOZJOMtFRwiwhJtcMXBsWUU+tT22absztBEep6b8Vbbb6XZfKsF5Ft9JWCGfi
TmI1ltanZZiv8dXgdAFtZxUTkpav6fN1nRiSdZQpxdk3KqWu0WUZ0qtp6WcNPbhxuru8VTIRnAvq
MmPJbAUq0bXfj3HzvKTp42URolNK0I3mGrAFXLOciAV9luWgVyztmR+daXia1yV0IyKJWUWabMWw
zzchHm7xIlMdiFHq27rVPVdKnCFThH2+kdBVQ5NVDUUietll7b6an8jw+/JaiQ7pVgn2+UbEOhur
2U0QoRW71bo1+xFwH6HlyvpKxIuFJgWEI0DG4hvCaOGoBV1rMDxki2em+YPV998vqyIUAZw+JGfg
opGnOVWlZ0jQhgpu0lT7VqlP9Sz5fpFnBkMkjApZQSbi9PvBX0/ySnNLEJAN0S5RV+uJmI29g+fJ
PPQpaH6rz/39mKGlCSz0JPiAeojlMPbLMl98CtwclXHG6wgHZ0qDWbcepnJ9vixCmOXCk/KPDM6k
CVK3KahLWVZa29k+RpgrHw9mIGIERljvKZ4yy0fUwpJiKgSkBA5ff7NStBTnSQQDBI1vtSOLpE9L
aBVoHQWrDga2ztrKC9zYdRqliBZtw8dU9aHU18+SZWO+nr9+MHqE5BmuHhcP81PLKLoyRVxQVKFC
H0Go6Rrfy3xHrN2Q7RP1tqW5N5jT/rJQkTUiE4krHMMnumtwVwN1HCXrFFzgY32fOI92cijyqzZz
PeomXjYSr1hlLNki87DQBQ7HilHM8ylWkhYzqLmqBnN99nprt54asgnJ1K/HZ3XX+/lO9mAXvS1O
RHLpqD5xnZhUENlDMwIqHCh8GL7pZggylX+BZyJwuZCHkQAGxsvGCU+3EjS3gB/oyiZ0nBwDQ4du
TXwllSXZ/o+VfBfDHbQ4LQa7niGmDdhBa3wr81PfRr9nGaBJJ1BlEJIyvbirpATi0dqUEDhqv1vd
B5+i12qSMXupVtxl0vaTluoThOh7xg1Z7ajfH5Tn5InR3sS7WVJ5/D+M430VuXOn2tRigLbYrE9D
yBgYSt/xixfDL/8FSZLAkZxYBmeJalEmAxrCMdKKiTK8067GdQovn2nZJnE3WDxHszH0EGGN1VO6
4AyXU+nhMpZELhI5fD8H+BcSIEcxY1AfEno01H3UffprVYBcgkkLkw2InxVs00JTe7NU0DA4dlqY
FCUgKVsElV2ny+hFBCEMRAH2HuheYITjS6mjgRGlDnQ+cBE0CavFAg3gZOr+qpZf674w/cuaiazc
VtGGhnl0XFuYWDp1EV1cxVFuQrW+QA6sBtp+lwVQFA5wudY91ZM2hwt8/YlELiwvJmeydHDq4U2Y
4lR1aD1DP0cU6Ee8dxkXk7/6mq97Re5ZigdqBtkvEBgMJnIw0cYgdvDo4dxVmtkdMpomQw0ir4ru
PJbmMAW1rfx92fVEDvsdm2i0trTFoQPkaMavzlz82AbK/+/L+ycyl60uvJMC/4ipOAY2TMn8wjYP
idX5Towi3qw8XRbF/A8XFwBsBF32jJgLY02cpfSGRtVmgSiSl4GVZo+G2zRfK1LPgb2W6m5oDfr3
ib8TkZyp9LUDUntTx06tPdq1juibObR1ulvjUfIAFtnEVjnupsytZnF1Bvw16NRL1Lt5el3qb5cX
8C2mPl9BZPrA0oXJQD7mdnIl7ssKSLodAo3Ue0MW0z1tV2H2vvSVf7ouHBe0TegBAq5QIlxkKWgb
/COc8/gdKKm7aMZaxr9jcPV6847N2zIgWP2THQdT8B20K1KxMqncJVDEk2v8D2nftWO3zjT7RAKU
Jd4qrDTZnmD7hnD6lLNEUXr6U/IB9mhxCYuY+fcGfGN4appqNpvN7qq5h8m2ecPVIKV14Aw/NCLx
zeWXv1hZ3GWQtYJaACOk51ttdIc8qtwJHMXtndbfcetvbqY+Lb9jXszQP/Hah8EtUFss033oqBOc
JSqHaYwdFdR+tR2qbo4pMQxNo+/p+ie78Ekw24EsC03qztKsLtY3J5vWSmLnRbhQFRYmP/TD5PUq
212HufhEAowQDlGWniZa4KapjeZOmSBAq5pvblUFdTx9dD8LUMJnqjMMC5oMUFX/k6LFISsDOt/H
uYxtQLZyi8mryMupk4HxCcUMXdtbRuGpFOTYP64v2yYG+sSWmiPOEvHJdyBoeMsrYPCse2NV7Tz2
Zhp7Ta7KaGM2kcA8gof/hU5PrDbgIRF8MnaGulnTsjtC6wh6oFPvly2TkYJs+sIKSgi4IJ1v0S0E
l6snLSiq+okp6K9qVO2ItobP+N0KS9hFeZOCXbdCec51cuj7fGeoOs31a57J6o4Xue7idSsgwcHT
EepINVuMAkGMlTl3dSTTbrg4GxcIlO/BhwQVJhQuzh0uGTXmgA4TzmC9sul2mnY9Gb3JuSs1Gb/O
pTV4uMbrFOo/0Ay84DwE0VhRjJD7CZjqPGAG/WBHqnfdtS+9ALOBGCEB5xcmbfCef24N4yVmpCJA
TJifOeHk0B80u6JeNw1/LSPWw+twlzcfeDWe3JYxN4zKX7TApbWmz3E8Ae9UPqsvedAfytgfAtDo
vTRv1rME7qLAIcAJ/oB2E8udB8BZpR6C23ufE1541Bk9kJ1Bwy3fWyQNEX6PzlD+vQ6+tbRrU4Wl
JXbpdBUHNp4yOxA2aD8crZ9CVa0YpiJkvLrLTzs7FmEp3v1QNzZt/C/GKKOhVCuzwQnMofBm4xUd
coGa1BJ3ubxDCDBC1CjVRivUnDmBlvug7d+Pe36j+PkNaLvGoL2Xk0VsreLaLiF0gDB7nmwFdtH0
OGo7k1AoCwfzqEg8c2uv2RgRc9BiCKV4sTGFTNAxb00YBmKbgzmwW8Jk/WqXzO//Fu8/DJGwKHJJ
bOTa6AQD2KUw1fFvXpbcK689rmQn3aseokBWiNpev3dMIZXX3CGem5Q7ASmqW6XG1KxqYdrD8or4
w2NvgnmCb0AGaI6rFOapCQscJ36qePLRe5YAIXgDClyFSStApFbm1e7zYKE/SvaSKVsyIWg4RlS2
lguXa+0YLTB/2vxt1m/6TlIFujxIFv5rkFQh7OI4EVt17cHMx1mr8WWiF0V5mI0vCvMqgwftKEHa
jLo27vx4MEFEuuifdZ0sc8c+R3C4M36X4MtXQPzj0dLrQ3sH+sUquB76tk17xxNWMAb1ncpK4NXo
uSorsCo31kNq1M9mAanRSVZSvtRpXdxiZZ8Qaq0hq1hKM7jFMTksXM6a1/jkPkeXq7kbgilYpt1S
yT1yOxauUBc/WqWeem0zxWhhZb9jwRSW/6aayhvTg2LdDs+3h+uLuh0+VnhC5jF0GEVvllVtg/qo
Q3IcLWfloQ+XsZ/qrYaqiC0JilIThZsk7ayKWouJ4xOEGaHQmEKrgn/JMdMEFRPpFVKKJ9whdbtS
O1YDL3pFEeXQ7WlghTV0pOaw2CWfC47vKyq+hddVS+q8hd/gJfFXxcYw75O7fDZ2aSob5r64tp67
qFhSMRnt0KK6fLz5kfHIW148HO1Zje/nTPFaWQ1gEw7tU8uUAZJI8SJh8L4dsqZ0AiV2IZRyM5Td
gTSeje66/GEY/lx3zc3kY4UmRH69jIcs0YHW0dHLoYGk2jwYYxnv6RI2LnKcFYwQ/aNG6QaDAKYZ
2UFl8a7uZbeibUuWFi00c0KXSHBAXrQT40mPoKwWwWSYmAVxjlPy4fLQ4g2LRieeLC2IWQsBy4FO
jwsRUgTIb/SHfQJ7f1C/5TsaTI/aqUOFBvOymVfuZQpPm+atcIWQ5bDKMpsYuLENXrQviRFEzdfr
vnBZ+hJsE8JUX0RdY6TA4Dv7VAYWCFZ/AieMGi8KnbA69vetPzmnRMo9/q/+f+EgIAaxHbDeI1ET
llUjXU7qlNiBuu8RkW3f3VfhEEaHH8uR1xkeOxXHOfSjb0rQ/Lpu9+bSukRFZyQYCC/6wh2T437V
OXagq3e6+zqSfZxKsp/NTb2CELYZaIy5Ec2AyHgTErIvqenp7DklQYdHP3uSDSNsJkIrPGG/acPI
8rTDrFWVvrX9IYIMK0RyDVNi1ua2xqAzGqGQoFz0hBdTrhdo9UTemKpsD0pdGjAn/Xn981wSaC1u
CWF6DYVRMBqLzeD9VFAwnxS4Ck7ZQ1bOX2eT7qJqDvAvwsx9TFLloIPBvS5bSaKw6RkrZOEQVVOT
zulyqFV97Oynds4CMs+zD6Mt77qV20tJoGGKjhXUEsUNUIx0nqsYNwzUQFI++EM5B/83CCGEZFEF
CiYSOUFZ6DtOkgMrTQnEVvrogFndNWAB5B0Fv5sTE80PTeoExvgWV5AArlsfzT169k0bJKnx1rdZ
Qy0LusrhKjPmfdYCilXxzozS02Rn+6Rsw+uLthwbYmBCAUVfBFkJOKqEW9iU91C9gQBiwIj9lLjk
wO2fRpG/KhXu0Sl4eJH1BMxWJOfMpnUQlgQ9JUhWLrR2CmrrHdotnKDIOsdjxtyhyxQHi4rBNonn
bUMRNL1jvAOAwjezlc6ZIqLYgWOEZbc3eFh0++uLuAkBxpOljwgixiIRQ0xSO8kLhCNWuMc5ce8z
MvrclVH8bN6WnHcccQxQsxqW6/OCs2O37UO60+6H3yxMD9PBOmp/rhulbzr7Ck1wDa6U2hwtaNoD
C+bAOkQhvUVcP+m+DSrJ9i2/SRdxs4VNkmLYHz3JONwGjJDLRXEWb79w09XvIhwwo5nZbjQsAb97
bXCk5IpsXEGGILgJWKBnk4MJO1Dbx07JvZZ+ub6el06C7nBkVe7SWo0kQEjgsqgYmzixbYTY8ktG
p696Ed2Be/p4HWbjODnDIUvlcRU43EgD6XBqYalK/YvVDC85IzfmVO2w+f/oIwkU2u2JHXUepebb
dfDLcxkPX9Dq+DeEgS0n2FjPndtgFMMODP3PkPzt+L1jPLPx+TrK1kquUMRqVa9aBeQLgAKyVi9P
H7Tyr0skAerSHZYnPLAg4uhHIVo8lOe6b12N42uhz/mQmuoRg2j+J8xYQQinL+IVc9vF40Aa6GXx
X2p0sEY2SyIzRPgktmpNBsfTDYbM+kPKhh1UEySGaMvPON+dWCzIEy0hFp3v4hWyiYgZQ98EGHfO
V4rSa3JyH0tk1vRPeSg9TOB7abgI+WGmTqYDselyK2whMuhdZavpoNk4SfrbSWGHlI67oR/uFdLu
rn8wqZ1ijEjTkUa9CTv3dG+Gxtt8k+31I/rw/RZE0RGGc6KdHS7tZooEe9PnF6Kr5YgBhdcSrFe7
2rCh/l43MNOcjyV5msl9XUkC1OUo2kJLv8IQHZL1XaZnwKD2qHlWl1tenoMizCR1cxsXU+FN1CjD
2hoMP2N08GmaqGFSMVlzzKbP4hn933vZ0uF8biwok0CqgVmKQKfVFLgDf0mUqpIc2hvXQZiLS8TS
Jot7kUjfEIEPhxTDYAcWHky97kv7bN2iJwIPP+pxCMDLTFqPetUuxvipZMdcHq3n0MJKx0mf5lTp
7aCZuN8OeO02QOKfeGm+TxJJtNzcICszhcXEm6MylCOw+rTz0wRvMFblOeVr00gy1utA4MI8/2pQ
MwQF9AAg1mAnGC9x/zPXn1pTphe66R0E3bIa5sUwjbBsldVWIAN4rSvodwb1bAUKFCGJNQTXd/rm
bltBLKauIeIR6QAZ4Rr8xkAlc34wW0lrpwxC2NBl3PS5bgFiHm9K627WTpUlud4tXnQRlldWCF6W
u60Rgd0FH4SCpzEenrv8j2lM91Pzpy9mAzPorWRgW2aU4GvTmI5aZ8OoZnC8wtS8rIKvJa/Xv47E
LvH8bzpVNZPl67TpgDFgV/k+5C4aZDO+V61herTmtg/UMpWJnm4UgbFtcV8G1z2Y6C+G/dCG0zZp
2+GbPagnMLEsdGEgnHqiX+nD0i9lyV41t9fzHXDZCis/pL2iFnwGYBuNQay3fjGAtaKV1RY3w9HK
ruXXWMEMSeFMhtrawQBC2eMcmcpLEtXRSUuNPIyzMtvpnEhaVzajBcbL8DKMadoLBbk+sosyIYgW
XVftOelPpdE8R+kU8Mp8uu4vG/em5bu9Ywk5Ah6lUZ8qEenbyhtfF4EH+zvzTS1ojnkY7cyPXznP
8YQ8QdGjhkQN8JL+lpHnyjk0xovEpm3XeLdJcI26V3tuRcCAtOv/pzTM0Sfr58i2pm94eFnGhENZ
FrLlKBhwhBIWSE1AkC8ELZfWfIiMClmIXoFCBURYEOfgSli6fXpQeK7uC6v/MFMV0pI1qBDG5pyT
unIAOsVfTfUGukTe9bXcWkpUBiBBpEGmhYi1qdhKmnjGDF3AJ9cfKNn1pe5BDfITEd+CDIeJXjoH
amKCV/QKL0pVy3EBnB6H4oC3T68ju+umbJ2NawzBK5yooipUC2CKa4dMn/YG9GCuQ2yu1sqM5e9X
wcKeXUhKgCQhwAHmucN3p3qkg+Qc2TQDZzsmY0wwWIjNP5pb0SmCzCECEmseFKh0/k9Hd8f/rluy
dY4g3YVvgd8VWgLCYhWgg7L7wrKDXBv2bWLedUacIhd7NAt+KnQexnUvq4Nurh6cDd9/4UYQmRjB
YUxnW8HdVUGR0qLWzaTMey2SDY5sw5gGRgPRww+B1fOPhNeGIi4hshO4zc/OQDKfvfb2h2kXlo0J
1UwLFz8QOIkDU5i2YQTbH+sXmz8IYb0PBRCMSmXNh8lZ/iGhBq+ifLJgnZvDW5LydMKJ35VoYI/p
ND4bUJk4QnmcH687xcZjNtYFarQgFgYBH+RHz7GorscJZ7oVpLfkAcwYOC3Ym1t7ia/EvuHnoXJs
ZCJEW59rjSmEuNyimTLWwDTxOl/d2u6h5PvrdskghNRsduKs12JAQHe0uGEWRm6cDoMk0VD2X69D
aRIskXofnWzlNJXAsr5icBytDpD25QfI/k21x33zW4tbFUk9XTaStXnQr9ZRrGaPymRDJugfcH87
7ul34je/bbQ9YGDmhIz3up0yM4W0gtVZpeidagUzeulie/DLkviLssEnYNDTiSlIzCVeDF/zHvqn
FGTsQdYRv6xQaB0Uv6dG8H+DEaJhPvDeraHrE4xO5Oea45l54Q/5Z1IIe2XNsqir44O2YLFIJ8Co
xo1d3dEI9S/lCCJj1CVl3T7b/oBJEWTmJnRxRX8gU1QYHK8Ygfo0+UuWpNyD1Yf5FfI+/c348HMh
IscKTfCHIlU66rRAs0iehzwmuodpDhm9yZbXOei6VTF+i+AuTi0rRZTnytxbgV4bOwesQQ5199xO
P+EOjoEOXKSYmAETpxkwljRMBcutoC67565WAxYZ3+vkw5rFiOz4NjhHDPBoYuz23B20TCubMS6s
oGT72To13bE0JMnE5rUN2qqYkYAhy7z8OYZF4iIb0gqKmfdTqHnJD+uGBr1XY6xR9dhfGS/f8uPE
azeSCihKY/gaUsyChzvFPFpDw7GR+iiMU81Tp8emOpL5R/Nhdoll9VZQyyVrtZk00kBtVwOUZU4/
iM2/9JlsSH5zD6EKDlVpPBK6F/27Gu5ladeNVrBMsPPYiwPnXj9yX98VqCX7srbQ7dV7hxM2UTJ0
SWyUgGswqKknmdfqmafED1lRejWVNSdv1jzX1glJeZUraAhfrGO7ZfKQHvsT5GI99IF4saQcswTQ
C7+AtJiDIUdcoMTEoqkqeGGB42IwTunw1xw7yXl0SWi+uAP+g4oKHpgueoSsyMhztFfB8070Dkrp
BMNVxi/6J0HAW3jusyN5YaERTgcpd9BmVHqH/vcqtfJEMOrVlVt3VlCgi97Hgy6Y+igDUxZrYomZ
mx6CjYydjHQQof3c6aH7oVd9DisNM7vNpu/KXAZjibwiHoNS2h63ZRiqE+CMWQTHMNx1jhYpYHAZ
WmYFWnZr8duKPsQflrrHZ1tDCLs47WlLRwUQasY9y/wxZqVnNlyybJsbeQ0jrFs7uTHjLmCM3rf3
zi7dsRtnhrTmHP57spUl0ssdQ/T3NZ6Q1I7unOasAF7jdL6hzTe2eYrUn72p7ZIKHb4FvZvM6Ket
fuKCusYVjhRQnyp4tQCuo/3txmNrqJiN+3Y9WdpMcTGMjdIRZEohFyg8jlfaaCmTjppB/S0/0r11
iEuvGv02XJ6CzBtUA4PxwL5LULeX9B1VCI50MFq0aiZ4X42r7huytfrYxnbs57Pq/srQXLTTpmwK
Zw6G6Cly9MBpZ1viR5sbQgdHE5iIF9OFiJmk0Lvu2hK18ZHGfoUwHQyWNQVdhCh63d6tiIk5I93C
eBuSNzE5oBVj/WRlMDfNvnYdAwGoIQnKm9bgRonEGvpW0JM5395DapjDnFIrmFiMRlQQjoYYRDQC
deappDaz+N3FfjBAB4yO8MV1hEgCggMrJVSBXyqzrxfTcRomXPjSlz6LdrWJ4YeMfgUl8pfri7hp
IQZvMH4G4oCLN/nUzNBbZiHNpj13fMjdtuC+YtAHyTrZqIoESizMz0o3z70Z28GY9AeMTB9GtQ1L
Td1ft2jTLUxMC0D3w0DuKHwzLXLNyuFwC4Zm3hLkBJOqfcbJUQMgqHXiD7Gjx9bGKR1nVKfL6kHX
d0n0RW/frluxuViuCd4XmIF4JYTHmIExLp9Q24+d/xXkC9N/WPlnPv0KQoiENEnGvNUBQazXvnpz
sy+5TK1ys90ER6MN3gbs04s5PTok1IRK0b838VO5y/b8pOzbfbST1UiWU1DcPqC5chfKNPCg/2tX
WmUYVtpoNOUwRq9jj6XfsvjeVd6aUvJYsOVcBMc80QhBhVEMCJD/crS2d1CKqfogUbrnXtder3/5
TUsg24NcEAW6i2ckjpuQVSQmbnCNY92mgxM/JOZAfJLxyu+Ya8vaZbdcjeDhClVO1DuhznYe5PLI
ypM+m6yAcxXkh6A/OmW2kfqTbtgfnhc3kc2g/8fFwywoqIS9WVclGkXobOLpvt9pLQ+o44aTJbsE
b3ylMxhh85S5OttZpZqg7/NZdhfJNufmz8fZDpHmhZ9DHHuvk6KNzbIzA6vTiUfRd7934z76+ImA
1QLFCjRlFspNIYmo8b3MyGiAkuRfeaV8JX10qDhmdLr0V97Ot7xRd3klY/De8D+gohEXTZ948RC7
tDRwJRWT0WLxTJ576KV6mljxmqPsgyFYiYkbrmfifo/YgOcVWCj4Q5oxi1ccJmaRdaPOnhErdz2z
Pv60ApRl+BmlJZR7lt9iFRvqabY1tDaYwUyqA77pvmvHI0RhP55ZnsEsC7uCwSMUI4qbm0Hk4P7G
nP6+ZhNKCIkqe/Pa+kRQbl5UqPFQgCr0ORIKCGY9uKkZNJR/z7U47Oo68sBu4ket8hmrVljLXlhZ
BW7wcTQ7YLX9Uw4Z3i4tPZbLmsSWDy2EbwyvvlskfKKM6KxSncREV3sUe2br7ueuf+2SMYzBwulo
yYdpHjC/CJYkV9Mww4i2tHOrGKFaulAZBJ1enFjzvavjXYbuRz2SJOVLqBENA+kH7qEQgTEv+M1m
1SzdEiEkMLlxX9TG1zl2O1/P8ehiktNoaDunpC/XT5Ct8ATlXOwrEOHgTyFwUDzOG2ZvGCiSpNmx
jmzjQc16WX17I2HFZnpH0c+XMKJgNraQgKHdLToMe4gBgzg3PcmIc5cvcbGAOAxRagT1E4gLzmGI
21qtPi3G0CnxWazM4aTV5a5pLJk85ea6gSQcKThR7YvI17RK1+WYQg0cvYdYHvMH4+f1L7NpzDuC
mAKzNLKtKnVhDOQh2/S5mh/H+fd1DIkVIk2zE9dThz6r5ZISnXINlapUlwTUTafG2ysEjdH9io9y
/k1shq9VjZYRQKbly6zStyyrn9VWfbWH/DTP1m5mH6atxJmE/A690di3BriJziFBX1OMShshSand
o93XfkunTxxGIHcA7ZYJTvULRU8dQahL1NTC/DTOK29Ko/JL15dF5PeqSSXtcFtfCYmkCY4AZMcX
Kl5o9U7GuAWY2jWHktk7btj7646wFVPXEMJ5pPAOypAxIEy9C2toWFI8v+a6EpRaclNxergOt3Uo
odKxvFtjKByx9fwL9UUfq1lXWhBLQanvJjJ79pwPTZQEClMy0Nu0bvb1OuTWdlpDLou8Opvy0gJ/
qgvIiN1m/UNlf2HZr+sQW1VTqBChmxBPy+DaF9MhKLPooEzFm/US5uoHG9J+w8sy+JhrPvP4Sd/Z
B1Xzu4e8ktKfb37Bd2wxXLSjXXQKmCQDS2mnu7ScyV7tq9ZjTcuPlulmvlKP1st1izcXFe8SCxkH
pgLF+7PFMQ0QxXgPqXv3yDFkFqvGra6Zn3EXGyoGGOzHNVeMIWOXanql49upZX9bKfGOxrOnYwSH
DzIW+U3PXEEJG2FEP2BMdVjUjO3OzendPPWneXD+x2m8+8TiOTj1LPSlXFJh50YG2doZ1eeMH9T4
NyYPdfXDogJLKFxhCF5vMMK7WMcTX5a9EjZ4TSJ9Gd2MTihqLy+J2iV79KAYHYScUCQdfdWfA81L
d07klVUQHdUdNLn2YxWwT7Qzwq53UCGhaEccW4Rg7ah6ynW/b37VvSTqbnoCNjJKN8gkLiiriU3j
wSyxoTT9dtRvEod7bvzdkZU9JDDic0dXuCSNGWAK7TSVv+yeeUQ/qTPxP+FtmDbEAwEalPC+ch7/
0BLSQgS3Rc2eQN+0NQ5mMnhVoX68Cop62jvMkg6swiyeH0q3KuBwzfAzjfdmAtkyVfZusxl2ViBC
FYJAgGiYQdyAN6EyqKP0NnXuUZmUZC7bKIvGrIvcVBPz/orXfeq0mRVUMQSKXfRO+EYKQjndUWrJ
x9ncQ3ge/1e+U3EDOF81mJpyrcTxWzlK4Zt0Qqe4kqkfD6Pg2UYVEicTqrjiqQv+TjuB+BVQ1Jqh
LRGzJ0MZxGb2VCTuxxOKRYQI6crCLXhB7T1gcrZB37MZ2MVNM+/Z8NiOtyrHjLWsi3Bj7dZIYoMa
Gn/RKY4PiHYkv1JvJufpwxvn7OcL3wb0VtNQz/j5zvRaQ2KGRbshaj/zadC/jB5CUGleNC+4jUsY
qpImZo+ywjOabpf06t7m2lvWsfC6QRsRB2qwS7xGRkkuugrcpM31oXXNQFHSyEHDR2a91T3tjx1q
/pU3IErk3nXIja2E3sjF6VC+QeAWgs+YuiDUSpCRV01/qyTZi1X8rrJIsmG3Ksj/NAY0S0NJCrfo
822UOEpp5ZSYAddue+arTelFbpAPf4s+bNPX2HiqU0nOt+V9mg7Z1qVMeUnHEOmp1Tcl+iZ4knWh
ZedO2HI+BtfXb+uTrVGWv19FVaMhNGcRUEp6HFjqF+2hMjExCzr560AbF3U0ZL+bI3yovBx1bmUA
aqPBo+b0wm1Mp7npK8roB7tDrdyqn8x4lrj/ln8sjcAYhLcg6iqWLzlUljBOghyCNOpN67a+zrTf
7Uw/XsnB9nqHEbKGAcq00LfB4YQOtV9jgfb9zpm8qFKg21B+PH2wNMyjEzCegr9QzFk1JSk7vUMD
4diBsbXTVL+L2p2qKZCSbiVOuLl8GJdEfy6GEy7IBLLOmqyxnPH0OL/wYXhxMWYW50zS/bSJYi0U
oeBaR8YqnLq4dOpsqHDqjllyjz7eYad3Q+SpfGgl7r61qfAsrIIZYWnYF5FIk8V2rSMnGnkbZCN7
Rc7y/bqjbxkDXho8z7gapsFFXTQFuvKcE0A09K2JX91pJ+2TXfaKUI3CsbMkW1iypfZ6vmnLlg42
q0fUeLWntj4k4zHv7vXpxkh+f9yWNZAQHbKpaZy85ii7oiLexx6HMu3w9zrGVgRaYwiBgYy0h+YZ
MMr01lzGGVMV2oy/4rqTPPtsBvE1kpBBZjlTcsdmOJ4gKe+bVfenbUlQayPmpKDiU2Mo3Runv7o9
NV5MKgn8ll/g7g6CYvi4ieLN+Uez7TzK4xQfbWIvjvmDzo+69vLxpcSwIRo8F4rVy1ZS3GSHbNSQ
UFTNrzkq/lfVxhMDjzRxOslX29pIaHXH+DnmmtEwIHy1UbGdieeAqpLuyUW3juLMklbVLS9H3yDe
A0HpC1YWYcGKyupNK8VLRuy6odEP30fd8ohFd6qt7Vskzh9fPKTjkP7GqC34j8RszO5qSpHWBHr7
pU+CNnnAYRS5koNiq5kPsyJL/RBBFQeiEOuGlFt1CUGh4D8dAQdCTx4Pe7/dy4jMliUSA8XCGKvh
5Q4tAuJXwkunUhZ8gk00/4GnvMeujXdNL4PZ2sLIUsDFBWm5yz5c3nadi1kyElASKtltrkEZKSo9
HleS28yWS6yBhHiktnrJzJmRoAAdVVec1Hr08BrUl7thfrvuDkswuFi6lU2Cg3emnVsVhkeCqMr9
qHib42fN+c36l2IA/+385zra1odaZrwhJ6RiWEW8QPX6QJ1ErQkKy85DlyVhabo7W5fNLG3D4Ja2
MAjjhUFwvrktzJpOFQlche0hNO6TlgVuJqNe3nRyPBejEwJapwR8UeexTiF2rShjQtDkOe/m2w6C
hlDBHXda2O4nR5JZbhq1AltC1SqFTbS5csoMPF7p/DXip6n6bss4zLecYW3P8iusILTajOKWwh58
QK9qnufxNp0fEuOIYko+ykLERgfd8tj+3+oJXo6iQeuWHGgOeTGn52w8Rc1O7+8i5aelpsFcP7JB
UlzZCueLlCtYG1zEW7G+bFVEY7UGx1CHF8ZiT7WP1x1cAiAWkUc7TQ0F1P8BG/VjrpqHNkm+XofY
6qFHrPvPCPHNCdOT4P0oSrIwBPcBD5ovwz4KEz+ByF1Y7ZKdrKS76XkrQCHrd0sojmQpjDLV08S+
QNxAKj8ngxB2kmpljVvWsAk71aP2bV19NZrhMztoZYe4g2oL1B09QOqSHywwT3ausptHWT1FZouw
i7jK0WSiYLlSioQVzddtqPd/rzvBtp+BggRtFlAWFd8NuE6SiGcZCawmy8Kh09NASet5fx1l48BD
hwaOVB3v6frFFcxiXZ47vMAObUaY8Tgayk53vV6RCRJv+fQZkhALYqPVsormJJidvb1nx6UhOkuD
5BYtP8p+UbySpV0bX+kMUTj48ijm3JgWZ1AeYuUmoXcOJk6vr99Wn/cZiJCKK3RKp4TALMsbQ93v
oK/ihOAL3S3bVDaBIrNIOPUcq0bat+yhis1exr5y+xTJ4tvW5WJtkVhtt0olq9URIGn9TPkLTlkv
KX6XBpKHLqQlJNrb0s/mSbKSGyfTGayQtdpdg8KDg4UEo1VzSDHbyrw8sbqbpp+db3kx2B4uN31g
j8koyc83lxV9TJCORMcRJu3PD8W8S6rRdTkOxeSYgm9tejQbyT7bgtD+1TogjQwCbuHLNToduwqU
LQFUanZj0x144+4sUyYkvAmD8gMKVJjkvhjlRj2gKjB4gDTZvR/ZXWnfNB8WwIVGMbJ9899j1iKO
dr5Yvd3beFIARGz04dR2UF7+sCKaACFEcZ5p5jzHyMLV7tdonnrrpJbM60xJ+Wkjwp5ZsizmKhdS
+qaI6AQYwqdb4mJKrS0kGdD293hfLCHoVWjan8G/SYKW5L5OIB07JZ4hy7O2tg58a+nbX1opxP61
ZE7GxixRARis7DDyxB+dZsfm4jSz/6X60czz3fWot3VqrAGFD9TlTo3mMgAq2uusTx7V/xRdMEPb
+TrO1ng4Dj8LD+foFoCFF0FhnOM6wvolryxQQ9D3QrbO677ZnuanXhd7UaCVvgR0eznfQfVzvxgm
sFag1o9kaM9uCweMJa6XhHGg1iDKN/y6CuNw+FUNb4kRJsEIIpDg+m+w6TUrq4UtNkR27SpFh+Ut
O1xsfhEF8xiSh4BN519hCJ+wKO2kJDlWdooLcEjxICHxZ2LeCkLYX3EcVZMywgzXihVvJDTx2nwY
7iyO6tv1FZNZI+wzxnNmNBmsySzLc9SDXrcSV5R9EyGZWPrEFxIxVDvQvdHf1f2tVNJs+RHCRR3O
jsoNWuFRLRIHcLhF2mnIcPAmk+rHKfnBF3VmQkKaTNjaw8v1Ndu26D84Ud9e4YaRxxZu6oWrnYpa
2+W5+cstHIkXbCZ+eG0C3+0y0HrRpG7rSos2ewQL9cn+QfdGwA/G/R7TMdppGY5sZLfozWVc4YkZ
WTtSRZmbJaU9gmBJq9+S/ttUB2Ui2UJSy4RDXSGGMoC6EkehPt3m6Qg6oDbe24l2sgcLWnTWvZZN
u8RUDqDG87p23nVWHyZ98eUTX/I/i4nIBadGI7dbAovH+ZDwO17EHp1/XcfY3GErDCESKx3PoFcP
bwGLihqDE5a+Xge4/tkgdnUeddXa5k4yLW5S1akX4ZHQijDZomt3ifM3gvLKdbhte9BCDEZC3H7E
+bBIyVUw6yBidNQ+Rk4cQlZcUifftugdQghKNM5AnhYh59MsHFRp5hH7Vxb/5t3vgsgUzzY3s41C
2DKmizxa+DwR6RgGqxFrLcjEJUZ3UAxr51BLspllMMJH6nN0QLIIMGnyRS+/VPWD/pmDadFDABWR
i8EWsXqtznXaOiA5DdycHXtiPpqGbBJk69uvIQQr6rwbsmkp6rXOA0kPc/fjum9tzatiJJxAbRb9
frjAL56xyiwL3awdyhUX/V5jaC6Xwif+lvkmiuPUs3E1zPfjxymV8RSD9wW8bqItHqW1c8wUs5ua
vhQP5yzao6P4Pi/IT4ldixeJJ5QO2Ta0pS6E7GInvG7PlZEyfBvtgQca+tjiQP9u7bWwv+sO17G2
Ns8aSvhGGPnldjRhCevuzrB+mM7vVtup88MspSDaMgpN1+DdAA8RNAGEhZuM3FSbhrhI9/LHclfs
rbvsEZsoyH2Z+stmtWCNJYQEu2wMJUqpG8xRvHOGzh9IfTs5zWGOMGyi1j9AHuoxiqbApguLhiP3
tCW3HunvIDgnxeB9NhawV91DE+MmCyvfPjo/IOWzB5Pu8/XPuLXV1gYLh7He9HZDI4ANlX6CYEDY
t/Un7lhrCOEU5kaj1lbnurjzssPI2ruuSR/nWXZb3Ap9/3R0HAgFqBftR5SQEgrqsCSjYf2P2Z59
phi3ghAzMoM7GXYYvKM1O8+kmZ/Tx97xe/ByfOKrgAwb/BWLLSKXWMpsqB0h/oIOsvS6/lhXL9cB
Fj8WA8XaEmH3DtTtnHKEJarZhWTSgyiiO7eBxuI8fr0OtZmFrbGE25KJ0Qn0deD7Gw0EsYpwvmnf
5nvtSblDWXGHC6Ks5rdtHNYOzGV40RWnLmMd9PUYbnGD3vpLi8GfnZts4h5OAslpuxUD8RIJPV4b
s6EXKpl9Qmj5/0j7riW5YWTZL2IECfpXmjbjNF7mhSFpJNB7//Unob2rYaMRjatZvSqiawosFMpm
orHvMPi672Du/GnWSZglylPcFzeEmhKXK7TwjTh2lzevVptOcZYt+GiLAQp2agIkOb/tMSl/+YPJ
xLD/34gplmxYHBdiKHGP+WA/qm0XkK6URF/Ms/AmiBECAvIQLDGfwRloeW9WUAazbSqG4QHgpSWT
vyp1kLRDkNnFrgHpy2XNmKe5IJK/v0ViVtlq2w4CPvOuKqIbPSKekwJynhxJCxCOdnmpShnSgeg8
EWmwAVL0Q8+QDprOSumEhmywRFoX0AlAYj2Gzf0kdfPwsoIib74VxT1fqbUoDXhf4AMtO4xW5V6n
5APWsRXBvU55aYxJVEObNY587JmqfpmjdKYA2emyLqLLtRXEvUwNkBzLcYAg26Vfx6K/w3idr2mO
Z3dvWv8BmBRMduo2YQuzgCTlnFSxGsrQYZYC0Rl6ENREmXlUrUddMT/ArcvwJ95FcdeYVkNU0IGw
eAaAir/yQAmX+/KV4QToaSDruImc4VYad5v7JbPShUIxq6XHufmaqIpfWt1xnHSJN5RJ4oyvoFWj
OEzS0vee0X1N+iujuM1KiRcU2vjm+DgDzKieVBSbrtjXOVLn1XJLieGJZgpOPhBneQWeRjdHJBo4
t1OYHDCbc5s8MzoDObOh0DdslOFiI8esFKuaYQtRDVJ0I9bBt429IEBBP1y+TcJTw3A+0LqBT3o2
+Jg6btuQVUPoQm/S+l6JJS0a4ccHRq0Oxh+VnFEYKVmbGQ7rukeT8aOJuyvVwd6MOd52sxTySqzL
uyzu+6zxbKRth56o4w6lt3bTHn2Cz5fPS6YP92FoE6XYvkStDx7usC7qW0k1Vh0K+sx6vSxKqA6m
mTDfpgIG90/8tHlvqbvEbdGgsaZoetCD669WZBNnAuZV+JyNDPY3bGTMZEABv0ezmiW8a5AH2o/5
h+KjJ+APjAXVT/fpL9nQgvgibaRyvgcEISBo+o9UUEKDJSlpvDq0r8ghf5FxoAo/2EYW+/+NhtQZ
065EDSwYh2vTSACcXnh1tW+GDzXKt2fJOaC6UVKLTpDUhSzJbvwUcIZhH7LJj07x41/a8X8zEM7e
NSUzS3uAQKLlQWPGwAaVTeUI/ZCJXRaG/myfc9akttrpcHvB0DiDNyzRlRH1t66aSII+mRwu73D1
qAQbItyEqVPP7TSArrzOZR1cPjBhCg2Dx3uNqBxT2JzhqUlTTmsHMfGN6TGkU9Rdf+XXjPC3fnEk
M+ViM99I40yvnWMnw54qG0q87/PSczHWNPe/BgJwnt63DY+Oh0G/yQ2ZYBaUnMWzDob5sCGJxiLf
V5xUgxYJWAqCPtC+RACHPJa7Gmf6ieFR5oWX7T6AToBDfZfI+RFjiPukc+F69YK8JaWTe70FdphC
kySNQp+4kcN9QMtWjEwn0Mwu4ZuWW6J8kZiITAL30VIntyhi/v/cYnqNPQrFL/zRjz5ZO+KVPmo/
ssMTdksNwEOBkQP4NpiSPfVRne0MypjDULSnFDB52KremY/Fvvcsr/yuA5SZPEq0FN63jUTuvhU1
zYC98cdCjKs16Lwy9vRr+g2D2/sqAIjoEHuKlOBVfLbvenLBdKxWptJTSDUtZQeE7et8tMPLmgkV
w54IyFrRdsbm8elRYvrdsMoaUw7z0ARtpN6Mjul36vIB14vtfkwCo1yMlXjui+WJobdqiy6ETuYr
JLFhNbeSeh/z3vwlZhcK5gBXdbYoUiaVlSkRGjdGAz6w4vuapH683Dhx6rtDsR8Ky798dKKvsxHI
zw/1gKJbTZ31Fa07xz3Gst080afBXDE2aDH4i5SX+/qmvRIrQ+cgGJVdMR2m9qjKAK9kIpiKm8d+
GYpCK3IUXoq58NS497Tq2hhlFXuhFAcMFWwN7xy9C3wIXZJjiyiYHfjWCif10tmSdFpYHcP+zl8h
3OM+G31UAR0Dae4T5tNeS5BL15E/Ajau2HXXSSaFFBY2P7YSudC21JYxMkpIbJETesR3Xht4PqX1
e48+6xjbqEFo+RFcG+td6lkPdKi0umgAIhAY6VPdhon1g067y4Yt/l5sAQ9L9bBw9v8bq8iRUxcK
gE4CBTXm6H4d3+ZYkhYI7w5AzYEfiet6hoTm9lUXL8DOwGLPZ73/ocWvH1Hh/fc5w7YmQ5mwYesA
aaa+TlJjr2TDZ6BiHi6LEb5E8Gp/9eCOitqAE+pY3omS2254NcL5kPn1b9vXr0y/3jt3rkSi7OC4
53Z2se+SsZx6ib806bWbyLY+2Q+cuVGsn2D5BIOyZw3WobZqU23w8ak6+/Vq7CuzfaiX3FNc8vPy
6QnsDHVlhszDMt2zvfBFi5fRGhNc2fqBWE+d2XnLKMmnBee1lcFvhM9EW5fVhowmGq/yYtpFGOP6
dzXQkcZqH0oCBOgnp9fFTfSm0YsVPYAW9AYgL3KixUtlkHfsIea+C3D5AeqC0qeGCU7uNZizeFR0
rYQTBYegtZZeHDFYXm/omsCJZZgaosjftrBuCTwS8EOcrXJlqHUNAPmEYV/Vx/mp8RU/2q3AMB8f
MEIQfOAEAUQA5bBvDCil0xOMKjdeAB4Do+4ek+WhVm+nWhKAMGd8dnysYIN1QkwP8J1qvUIiY0au
HTi28kpzA6C82MRNouNEUEamuQesb8urm06W5oqM3NoI5t4l1A2nSSkheM1TfyTtvsBurt1O4eUj
FJqHA3gFdog6pqpOj1At4tZdTcsOEGmhXd0tDwWxrkttaj0dmJy5YUoOVOAn8Dy8C+QckTZ3yGEq
G6TlFfVpdp+3P4rhyyibPRIeH+aVQVDKSjp8amZOuHg5vEdQ1uo1mEFD6s5PtNQkFihyE5aL5gkW
gNHo4jOKrM+auOwNO0jZKg1Ap2R5kkwAl0AkdamXdgcBVb+z1OteNlUkPKeNApx7aKqJArhUtwF3
0F61Tnc7OPnbOvTVR5zdRg7TcxMbzJVTFlUNPdb4MQfxbj38sOp/Dw7gc3BPbXQDsXXJBVYU4BGj
G8O0ouqakCdt+nr5rohMl0ELO2gWgY+Jhwac9N7tECE4QWz+jpJ71wRg/VWeSqoKMincxa9NUI0Z
E+rrqgk81CojrZeMo+NZZMJg2QcIcIDjw2gPEVCBy5e7/4napDTRFgdU5je6eTtaWTCXb71Zevbc
+ZfPT2TLW1nc1R96sk5OgwcPcd1TrdOrJW9eLosQvj+MjQFRqO6ec+zYa6msNZqMQfN7CRFHu4jn
m4CBSE1NiFKGRCVR+gB4hnd53P3E+Iml2DHkxYPPKDuq20kBGgSIpcgOQH4vqIfK2uuiK7sVyV1Z
e9azHkdpB3X8OJu3tPrkfoCw7UQr7rb20bp2OdPKJK+RDbSVo2tKzFxkDAzXgq3BEsAWcZc17urZ
tBJiB0Cf7r2qtrPdWCrTB9zORgqfa1sV3rc2g3uj5eIV8YEAIa2cJE+a8INgIBOTIlDoDBaLdKhk
deNsB8Sww2Z2w8HKjhpRQ4ltsyPhYxGUXP7K4TxDiZUCDKVPdpAf6cH8nAadb37G4pbrz/6KrfKV
7FBOsz0tzAL3XtZNEGgJNA0dADxwgOfr7L1aFWVF8cGADRYWALIarc535p+XlTz3fljnA++lAXok
RFv8uz2vVaeXiqMFupJ5VvMNoa3nuM+1KysuCDzFqSTOxkEHY7l15mqB820M+qN2UPyWevhwYRrm
vmzO6/zbsTVF1B010JWisMqZuzuDM7eitgaKBTdaHxbwRzw7kd69dPM0hMbYTMtBiRcDTZNxin8q
adNEkrsgOFpCDFS6VIbNQ3j6sVV3Vicl7Rq4iPp8Ox51b6TYYyz6sdkvdS+LjQS+EdMlhothDmQE
yAq48BxwElNu25UauOsuH0OlO9Luxlm+L84vZayDog2jPGztezUKS1lce26tbCQIKFFA6gGsPf9W
Z4bSNklJ1aBGI9QvgYqwV3IQqWagyZOc63kIzYZoMGEFzG+bJXSnoQ0QT02aOLEaWHNs5+g8qPuy
G5tfqGs2pkdRUkCNt1dtyVifoKeIrJHh6IDvAOtsfOw5afayto6yosmCpeQQewOfzcf1swLW3dTy
TIBMLAdCvUpSSRBY8olY7sVz0CBXsyxag6bdmcrq5YDTj4eXZTA9TTm4igZ0VBnLi6BmBl0B/Wui
ea4aZ9WFaFbHZRjtFfUS1U8Oeo/JWuM5uzHu1zts2QVVoBwjVzICL/qwW6GcplHZrQumVVZsGN9q
FJvmw2dVA4fAuhzzVkb7S86xAE5V5J51wwQDSttDRcZs1uVe9hh9U33ix372EAXRbvq5+uCjXjzd
n7/V+0airOjCbJXl3GFqDShHtBA/z9eJg+Wdp1LGLHX+5J9qyF2UBNV8NVkhgvSPqkPRHv5++fGQ
6cAFmDMeT0MtrTVYSaCmP8CdHKsfOibcOtQbACPLwye0c4N8vIdNpMtTkl4P5LXJv1zWQuSn0Tj9
rwgeQGHQCxUDCe4aZOmhKIMOr0F2yHpJ/KUJ7/FGDOed8xpFSKC5rKjhr15Kj0OG7hT4CqrXyLmJ
qjcgUWTazZo+Y8C8ceOgnINherPm1lMbExzpV2UuG7sVlEWZhbyrzt24ksZDH1f4mxiaiLlr9u5d
ezBvWf2IeMjjffXx8lkLLQbFcMDZ/CHZZS5gk5b2rVaUdW7ic07Xa/awImdwdpdFCJ9BpCN/ZXBh
mw3KKK2NIaMFNXoZJGGynw+Fv9wXRz2s97WMK1PQD8cpbgRysUYzJwCsXyFw3LWY9y32697dE6/2
qbTTKDk/gzm1zfnplZ1gMR2iFNCDuNcdhkykw9iChfsTffjApY9zDcgzEEKz6istrnRA2djlL9N+
MrPj2kcgDfmVWKt3+bsJ78f7KRqcLXYLIGh7w8CwzpL5Sf/WL5g5B1McUX/nLYi5yx9N3ob/LhN7
VEBvRQQMhBbOHJcst6LZXhEl7vtjAyyd/wDpyBrhIkdsA62HsSTpgkLGEjUr6pYaOHyX+DDFqKB2
kSLpq4qEYD3pTzAPvESeIalK65mWXaWBtObQDEdaSDp3ItNzsWeAyiUozM5aQcRqADoKYJYgSsuf
+dTcOA5wERfwxlz+JjI53MOYWRGCO6XQAuCbHtwx2s3GdZtlH3BEW23YX7G5SEuHIsyUQ5vMUUK6
UvB2JN6oyiA/RG8LOicqSqL48GfPV5WOVZalUGY1J3+ulZ2TWYNnpMMDde2XywfH/NppuopYDaZs
oTQKyGgevXJ0otykpqEGWT0ph9Usl6/xkmvJrsnMaNy5wOr3OsVdvSmDj5TcXsFXOxHOhQLUsKI0
7yw1mFJwd8T6W5LVXtEVz5d1FIoBoQsaHTYW4nnXtGoatlWprgZxpPiuPu0qPfMxriiJuYVi0MRh
SH8obPLoGI6dlmlUEhXc3jujfMzWu2V8vayJwDIQWQNbF0ENFj75kS2KdU8r7lYViL4g3FH0nYtK
QqI9WWb6zzNoLIYHZjDKZqxZyAW6xeQmqZUD+3FWfxVkn3WVZ5P9ZW1EydGJEO7WTkYZt6aZ4Puj
LOcmXjf7ioc9w9D1zQfHo36k+eavJJACorFn4czqN9qxT7m5yNWo153TQrtxp+30oNrrj+uj4YEM
NkxQ4ZI4J4GTPVGTM3ONREuMhVA1MJ09QY3EMiWrmoJXEDcXHwkDOLZ+1mutlALD3jXOUb1KDskV
3S87a1fv/x0KAR1KxrqDDA+TuHwOvVjRahZmqwYE8KDW5IZrbD4U0SB5k0T3CAUBG6tGoJ476woR
2lix1YI+fDLi/FM39cm3LqHql7GtV1lZQCjLBIQ02uGoP/DpeUzBFTIoUMmhD6b+bVnvDUeReDlR
Xsz6dn+FMGvcWFutzSmlLYTMu+KOLdLGn9br6Gb0p4B+xQD47fxJtngq1svCGwLIznMa1B4No06b
4Fk7s/ay5bnNE2/pny7fX6EQC501G0nWOaxgvJgElLaOGtA68jSryD3gaPhqXsrarCL7BjDMX0Gc
nzAWx1kS4MYEpbOU3jL9KGJsrAEV66C4HXCDm+9TAaZXRzZBJeB5gcUD7wHLwmi9ni28KGrU1kYP
l854Xjo/fyqA9fUtCtwXe9+C8bv8hZ7CjRIotafKap+ilxk0GwD/w9gB8h4uQdBZLaVpNdw25T4b
P2vdU9rdYcahq5+tSLbTK6iiME6P/wrjS/AEJD2pPUHYol3V9m06vZbAFx7z12ySVThF3nAriktp
7X4gdYRnOigxJxaXGcyzlTwsQsNkNGfYdHIMAI2fXjgndUAA5MJe4vZTV437bN71efaB557B7WJp
7Q9DL6cH6HHTcWVXzIimYB7tmwYdJTfOdv9+ybZiOOex9rOipS3EVK6KlZfsCxCF/SyeJZUG0ZFt
xXDvPR0Mo61NE0531UND0Y7l+nV1nQ+dGQb50PVz0aTgbBqV/JyMKNoEtd371CA7SDz2Qy55QUTJ
KMZE2XK/YwNalXfrbtRNltlEMGen3YG/+Losvi2KdqsUbTACoT0pk72pD0HZ/vuKHADRDZSFGN/s
ORfsrNb6MOAvw9rNl7Q3/Da91bMyuGwTotsKHm0Egqgpg9qbMz2wjzqDPc0I2pfbgiYe7VSv6q4x
4OsuskKFKOTEupID6HT0zc4mbzMTGG/9qCJUAiYHnQ9O/zUhvyJT8slE3m4jhndAZp/GporWVmCV
95r70M/QyrppTRWtlhzQ+hJzFzWW2BbWf9X6U57ZvMklBrv0zEUkbT1oOxJi3Lvxhq/KbXxQDxgx
dt8ufzFRuQe9MtDlIE7DpAbvkqzWIFWb436lx/HYYKbGc56XL5pPguUwmpKAU3SZWZ4AcmXsd58N
F7s5yj00H9Ug0W8n+L8k26EpKbnLokcZtWgVeJuw87Ogs+mioqcVeM8LbHuBgha83VZhqV5eZNYd
CogPLaDUnhIMQP/WVeXfGUiRlID9A+srLkDVeE8yUauk+eqSwCIV8J+/2NpXdZHkQCLTB+wJMDXg
q0D8ybnefmnIBKQQHQCpHShO7x3rWJlvWSzD/RIa41YQ53ynJneMvICg8csU2rs8qPw+8hf0ErRQ
PViuxH2IzGMrjr3QG9tf+zJB9gNxXXLIgTGWWrsR5IkSi2e/wudY6LkBBgzO8HzZsXcb0lhKCynY
ADP8H0lY+OnnaRcfDu1eXiQWigNtooGMFRvkJlfkTO0s1tVl0IMYsJTVVSqDtRAe2ub3OZ/bxXiy
KPv9EjGgHStBT+wQwE4feO7h0DEmCUZLjJsy17/5NmZTR/YM3NAg7Ryf5q86nJGyOJKURORtYdGA
icFkrm3wwONxY2jRNIOmNbLcN6fraKAnZgYwTNcO65WRZYxx48c1+MwvW4XwFAFPg1oghJ91fCs3
a9cBk05BNi7PPVY5wabz0pc0vCxGaAyQgWE/YPufdXvLNc9cO4Z+pvY7oYCcjr5eFiDUg7FHoN6D
RJifgIjGHt1kuF8Mew7B4pJjBc6FiQyv/5sYpufGGtQyrowI3VaAwh9Stw7GPCSZrDwh1AWMBKoJ
tjhX1zk3lznqaqwFO6x5AmYyCewIVTig9l3WRRS0gMz5rxjOyYHDuY3dFmKI/jyttQcoWYyvfYqN
647IsLHEKmGlCxsOABLjlxwazR6VWF9gXiN964viDp/pM5iVJEGLTAx7QDafB0QYRC21FZd1vSNd
4avjvsLU9uVzkwnhPEKaRSk11RmPw4qU03jBUooX/TsTAUIFTEaxMS/Q1/O8XVrbYcneLqFJSQCL
Z1bAoFTwPmgygjCR50HKhFkMYsGb8HFQg6l0XdFTPVjX6lPW9p8is6S+OsRY/ux2FAQS41wu+38/
Qpv1UJDDg/KTL2YSAE1jwB9L44iZ9kmT3avOuk8XR2IOIq+zFcPd1tZRC6BEQkyv3hXRN7rIhgpl
ApipbOytzUcMrOkQsNrHdLgrSskVFZnaVgHOnguijhgBxu9jMvy6Hfq7ZFCvItC7/G+fg7No9BFr
S0liPXCt+ddsOpEfK8BzAFC8jLxbphCzxs2BmTEQ0zITksrxadRfwaqAlQqJNrKPwuW0+bAqxEDw
EcTKHKpz8ZO03dPlA2PnzodSyBxsgmkkVK3559qlo1JkOYXrXEKtm72urf2EBnmnSgxALAg7NUj0
MBXGV3hpUqVtnCCmH6OrJX11XSRFy0+jk+ztsA/M64PMQUXbEek5gpDTz6J0Uxn19oyXZpzJE8kj
DTxTiVbd0iFSaGB3wEDThlk3JJ9KWM/7MwcMXBwEIbx+DdYZLIxDIemq/fLG2de7NHAf6W12U15n
x+bLGGJM6iry53tdorLIEgE2DmxDaI0RNO71izql0ZaakKCwe8trcgV0PPSzqSfhZVMR5hIMPRO5
EdZHzxo3o161Q1GNJGjVOS8OWGtKvoEeqgMlsJW2V8ylN546T/GXqSgz1ytHxwATrYl9V9T7kBrs
lhWEIJJHTPTFGcONjjIuHhk+XgLqXEQaZFpB0texFy/RIVHpJ9AOADfLeljdVnLcIkPeyuNccRdb
zbq2GiaMkiMdAQ78mpfXUdZI1BJ9VTxiOj4smhVnUJJTXFlJmyUk6PR2R6vqXjXq0B1lVGlCMayl
iM4fqkt8sjuUQw6ku55g+7nE6h6mz7p9IiXfFjkymAxIUpDzgiOe/RUbZwlC87V3hgaWU33q7O90
fbxsmmIt3n+ffbPN7/cwj2K28fsEXXOn29smSDpkzRahkP+Qh6NujrWiUyFtWSfKOsHQ5rciUe9H
YM2NcyZrSEik8IuHyYCAuRvhR2orB46TCTbL71EHkCK/7VCVCC8fnPDDvOvkcqkn8JmJVrTQaQKm
8AgjzjJJOsNOhXfI/49ynZ2aS05PTRvGMlcAWRSgTx57KRh8TXeNgL+sHPKp+txFzcHFlugQZxKP
LFCNDYoyIFYLIwj8S1DbDCI+nfC5on71qT4scJDFBw6Q1d2wbQ/Hi4F17r3JUQ9z3RxBZz47je9O
membjnSNQeBzTqRwwQbAOud1aCAFSxM3oNy6B4zFUa3SACyAkvKl8NgsjE0ju2E7tpyVZy1IdOrB
wVVNCxoMRF92VdfLdl9FQ3HAuvkrhq+pAOTNnMAoQgJTyX0XNbzWzD9HylOEimUPUhMVrXKjb72m
Sh5rUJiNw0+4ftmfIbhsQFxnMyoMnglD1KfGqdM1tmuC6EfT6pBMS0inGJtQ9HD5lgk/30YMdwcK
rV6LnCL9HZfraGB0MaPvGEdUpSWVMeHH2wjiQoHWyZZ6qhAwzn3ttWTam4aM/1YsAtkvWmAM5pgz
eJAVK2UNZsCgBtpNc1U0kkxH8Jzjk7z/PmfqAH7LcwQOJMhN59FOml/oQOySLv1WJP01nWAtl7+N
2ATe5XH2HtdLhhF9yKuAKpxk4AVN3bsVjYHLYkSjrVu9LK6IuPbTDHovGDx9Na4M37xOP8VBsl9+
aj71rc/piwx4UKIY36hqqhFLvxMEjvNnFWg62vCo9x/IgsBqz8phALZDT5QzOKDa9WqBNX04iqsE
iR1gQFrJxLXo8rDxPrAjYDLpLMPus3WM1ckmQN3SvWb1Gqf1xhZg8TKQNtGBIYbEsoiDSS6ddwaJ
Yld5meoIhRK6czoXrVADFqgeL1uCWJ93MZwzSBkzjBtDDBt6I2sIbhePRFepIomJRBeVdRhQH3ew
9cOHK9ggwiZVZiBOJddYI58qyf6J8Ljef58PVMYmyWuzw+/PM+7LflWfDUVyaSQq8NFJb5WuOxUQ
kWUHat7bi0QF2e9zn0Jp6tpcC5MEmrV37acyk5WkZAK461EYqlI3KxRoNWNXuVXQGa7EfzF/yMVX
YAj/+5ld9idsQl+nXXtzKCFC035NVTgP9zr5ZA/EX7prhxTeZeMVbamciGNWsRFnKsNYxCnTKKhe
s0fngW3OjeCT8ezb6DAEK7bnANN5VK+JlwSywWVBMIkBSNQrNAu9TgylnUoHGV9ttxW7omxoZt8f
/v/mo0VvEFpL6IODRh6b/ewKb5RMkqEf3RIxuJLcTPm1nmf+0h6t5OsHSAzRkdlI4l5TzZ4AC1tB
Um8+JloaWNoqsQ/BNUUvAROqzKWxcaNTXZR8aRQ9x0Jlnb0Mxep1oKRoZolZCL4LqE/AUI/z0s+H
RysD5PGVlhG0oPvjcMu+S3zIr2yJ6xRcJxMzy2iV4fPrZ+FaoZMRJJwzwRhs8WLb/Q10Di4buODT
n4jgXIJa5XHclQseNP3aoW8q+R3ruzz5lmQPlwWJIuATSZxvmNwJCwAKlJke5t0SZgf9kOyTyhsC
3S+C8vbfwVJwaAxako1jg0aJfcONUdOk6wdNhWZKq33vh+QWX/J5aDPZSrzoBOEiGDgPEOgw+X0q
Z6SxVgA7Bya9tI/pnF6DOuleyayrgtr30xT/vnyOIvvGqgRSFZB5nw+sgLg+I3WFcgzK4xNoF+vU
x1QVxn8mVDIuixJqZrKhPfTl0AnmNHOTHHDqMURR1x09RRu0W6tfh899CRraYZ0rPzIimccV6mcR
AJRh5QzVN/ZHbT5b4fbYZR1Zht7onjP7Rqx6Six5CAUxCSOq/yuEC7obrMoOeQUhs/09t3M/RWvY
nj1MsUgchUwbzginFlNshGnTY6+7m7AVkPoamH8ufyhRpRIDvohLMUEHkhw+NkliQoaygK2jGOvs
jTANCj/G6xvM4biPqCezeYFaKGGgH8yawiD+494l7DhnaE4iiYgaEBDU2U4f9LtsLiShsMD/YSoL
y+MYicEjyOMdGc6kTkmFSq+rOHdtXA9e7k6Pl89OpAreC9BSY07gvFSH6ejJKpAqB1MPtvCopMMR
ZGygGtWHfvcBUSDVBfwVhJ3RN7RN6dR5CQ/YpiZAbw2Aw+KfZxqxJP8WnhvrzgEOCB6Qf8+dOol0
UACgQl4ayIPmsOpXiS5CEWhwuYhKEDLwPOhJvAwzYjGkxeuIFYpqn9bZ8+XjErgflGPQTLVUBhnG
L1SZ1gpSphWoturqE/1LNN7YxhR0xc1iSSSJbAA0SXgqVFBrnJXUB62O6LL2SFE0mNmuiu9iGX6o
6PnDS475SQxfo3fPxyUj0KViPXaXgOy1L+ZOO2T76MbwHKBXNJ/kQO9/plu4OPlEHufioj4tumy2
FwSu/0Hgplfq1+Jbcav49Jg8m36xc1OPpP4iuVCiz7ZVlHN5pMq11S2cJZiyp2p8JMPopakBvMfS
q9SXfzeRd1log50+FuYwFUWZQtasMqqzsp09BFLVs4Ju0G6oV+JXZkElKyLiT8nAnvH8Mgh6LpKx
ZzUZG2otIEzqWo9RzMzX9CU69GH/iguxl0GIsRM7+5TIaR02hngO+5ZZej6kKkyH0vRmINTP6+pI
et1z1ckEFCDZl879sg6SDyl4JC0XlSn0wRFMn7VKupgMMRzAEmjxUOwwE4A1osL6ZppZuVeTSLY/
IqoYsbyOjaYy/8hDhmhqX2rRTBYE1QtI0hp/PTCYc2M33tLgQfK0CJTbCuMzq9I149zp9AVznXq0
752yCxp9AfztApiQJlZyiUsWuJgTeVzlNUuN3GoaE5aavdQlFmyzx7ySlcDESmGWk+3qw3dysVPf
AlDImtYFYDK5n1lPpjJ6s3btKN8vXzvRCC60cdDKRGbKFthP790SDyRGK2UBELjtjcfsG7ABPXuf
H9RrGf2fwJ2ciGI6n8SDcVcMI0RRsFiq0V1J0xBoI95MP0eO5B0Qnp+jYqQegxPqGYy74eSNCSQC
yBq+j9anvk6CcrpVYknLQWgLDK2YTQcAOZbzH5WijkM5RkvQpIcOi4fFvZF/INtC51HF1jN2NjCe
yHnhNFHieaCw7zbQduN9Hnugp/IYTXL3FodgQT1eNgnh0b3L4yPQkQxKkYyQZ+uA07tLiq9rf0NX
WaQrPDrUD9jAMvag+ewgIRh7SyxtCczRCTEGF65kwPhbIvlCIhdva6iF/MG4Abgn94kyrPDGhYnX
c7mK9vMxCWePnZ71JcWqkhxWQCqPhVsbKzdXcEdmBO4By2VjYO66PdjHvbb12NxyGrpBJfF/7Ae5
NwVBFbYeAOUIvFS++DtTtzfwcgDrJVXDCOxDqS5bhBJlJbaGEQUMiCAVP0vlzHUeItNZVngJ1V8D
zQM6amiG9p6thsrwXIQKbYRx8U5P1SpC1LEGC7lalIMySxy4yMC3ynAXymxK2jnTCjQp+lg3rRcX
nyqz21luEV6+SRJF+MYJOJ4NvRogSDGmOqwsALktqi6rZgtiiu234bslc8fI4yMcF6tgdXvryCqL
/V62PCk5NYuc2vVY6fa4NBBDc+rNCUKJOkxQHlEy//KpiTZDTxTibmzSKi51DBwbQrJ1ZyOBC2ho
h11QPGshvf8PndIH8mAIRbURtAAuayGfqmePE9afTQ34LVlxnCyAWq8VeOVsiXKiN3Arhp3yxju0
tOudqIKY1vyh669mddSV2QeLuqdnMg8rwsk50YkLIoC4R3OHwjOsP+tj7CchYsvSz/aZ34Ostv3z
hmDM1Mtvl8Jb3y5/RrG9YGTuD57pGRxetU75SkB6GUzTd9C0LJGXTECLl862COW4iGoJS8bPsMSS
AghbDhv/wdDzE8DofJB/HMqiDrIq+XJZJdGThVrxX1HcFShIZNhZzUQBvit5LbpbKbaRTARn+8BW
mVJLgYjEBM04sXdkwTi9rkg8E3OhZ28GXl0GwIZBcD5A19cEU6ajvgZW8au0bp0u8t3+0S2CPH4z
IsmxCW3+XRgfoCuFsmLSGMJoN/jzcDUYd6Nho6r1VDlfL38hYeYBPnps5GMTELESZ/INggiHpANc
7sHaG34RNvvCj27cFzbEqB6i0JSYudBbYX7fBk4gXMcZdYBCxj6n6rgGVbiAISv2851ie4DEL7zi
ZgqaXRLQgMqWsEV2spXK+RGazvpUrJBK2PTTlHj58k1HXn75OGVSuNM0ZqJnwzrBgTjTdV+g1tAX
nwyt+ff0FKkpAyBEDVJFufHUKY6DNvVjDDHg8/SVyDPyr3n9Gv07DCiqNQgEsbJJWEeee/cr19Ty
2mIvGHkesa6ePSmyvVDhgb2L4AHQKorUcKwhYmp/JsTxhwiLvKrkq4ge/I0eNpeADthNSeMCQkCh
fhMBYICY6VNqAT4oGaIrdxmCXqufTQrU/A+Yw0Y7cvqd6tk253qBYGt4UZowRVk/VmQb/uILpaFI
gZVn0PDqnNEtdl/axYonsvxS/S7uipCGRuoBrtH8NvvxI4Awg/QlkR2q6BlBF+GvVOYxNw9zFo3t
nNeQapO3yb4xm2vd9Jx/Z5pmJvguhTPBMovbStEgxYzDEUiIhr8m+8sfSRR0bkSc4ZqRnFQZizDs
OCziV3X9cfn3hbnAVgBnftpU63HRIqqIj2OghlnoPlo3DDSaHIZr/XhZmvhC/T0wftt0TYC62M3Q
Rh/9Wf+Gzk6fShQSHxgCFKQ1QELiOyAp4CT0sp+hDxqKFVX2FvYYL2shFEGAiGAh2QUdA/eqN/Xo
NJ0JEVN26BvUUu8v/z67EvxzjmmZv7/P5G+Mt7dGdDV1RMwmyinVkPqO/nOKw1V/mhoZoKnwomBi
HTsKaEjgyE5lGSi79+mkLAFwtkNq7aKF7Bob6xC//4+06+qNI2e2v6iBzuG14yRJVrAl+6Vhy3bn
nPvX30N9dz0tDncIaxe7wAIC+kyRxWKxwqnrMrFxTCT3kCNFZoJas8SYRrNfc1jr6iig8b2CHY2T
1i6N2L+OxNwdRCD+QaJWDyNBk7gqCdLS+6MogCUy50Aw1VjDTCvQ1WOSCR1TUQc83LUOcaIa403F
XToN9thzyg+ZYmww6HNZanLXW8BQ2sZVB/mkNzzKfZYYZGga8oWkjZ4Od1ki2KEWtVxcIQ5CaUHD
vp9PI+eJxJJjC0JtR9IIUQkybQSGYhdtEGX9+fp284Qgf98clqbJDTGqiBBjMMdPRuQX88N1CJZ7
vRWB6PYGIqmSUewLQFi16WjCfZfdGqFmK+DGrZVA1TkhQtbx38JRR7JuOpSxZFixTPhkrV8scJwK
L2Gp2fHIYS7k7Q11S6IqE2aJ7E2rWkEmy2Bp5g21420PdUW2ZadMYQeIWHquRcOzVMz9mT9wHjcr
RkdmBjUp8AzHBi3SS4ZLZSpOdccbGkF2mbbKWxDqQBpLKqfGCEmK5rsSHnotdzXLk1pegS5nxejI
zIrX21DNwLHioF1A06HadaTY11WaB0Kb47quwin5c2oW3cstzqnhrRd18KMhbTSpBQTYg5NZwTNg
dITmFBscBgvmI1EhkxlBpKOaF0niRDU6Tah75DWd7LvooXvIM5GC8wAXoJe8t/PgA+XtYFM7Q1Ky
IS8ylOYMSNny8urW7DkeAPNgbr5PGbU6Nes0H/D9ZjilmY6HB28yLlMB8ERD0TQCLcitv7dp4HTK
1EHA7hgm4vWC7MBN2lvF34+Ch8uPzxvoggZbJB2ZqNopxxsDypy2GZgOq5u+auzCaMG7pZsc55Kp
cGcsOjDRW4slxRWwQOV5J5bZbSMuTggKEJAncMqUmHk21BeC8wP+H+qwKAUYkPCNVqGDAoy5bWEO
hSEsiD6PflKKv1FN58dh7ahV8k0TJ7coCoNzfonZvDBGG3xKQQRd67S1hYIQNkRpB27qgLAh8qLE
TD1E2AXdUqhZQGfuey0Bu9SQ5emM7QuDttyt2Uf0HKxziFlhqhdS2u+/D+8D9Xi1CCenD0p1N/S7
62aO+fs336cuOBUTIVR0esI0LIItjavNZRlhnSMDoQb0HIAI4ULBm9aMutbEEIJ4spdadGZ0LqM4
7roYLBBUMZJxGWS2F53VraR5yPsRzya99Uv1roi9Lv+AK7CFIIdr4+PIVd/0U4KoXlndRVZsy9HX
D8gAgloQWct4ltFxgNgslQpla0gDqetpWUNQo4XPJSqNr8OwjABYyTBDClqLeCh1scW1lS1qC4ru
OaycLkntZVa+60tjm0rP8dOYu7KBom2AlaGv38SShSYIMSpL+FaXaFpvCuR0/5tQ1DEEm4SwZEQo
M9Xvhg5dfcLc3baz6IDB+APEWqjpAqsmqfNEup26GUBKmiRWjUh/odYOkO1cqjA/c+Rc2ywvFwFW
sDGaMKOYj/Je4UY5AitzCMLYcDbvZ3QliFH3SZiyzo7jZrFLhXc9MLdrA0jZglCb5jlfCrDWqZ1X
yJJdZKtdaqN/fa9YJmcrF+XwaoK8tJ2aia6x+LNxv84crWN/H7NzEPck9EmULnR6v0x6Dx7cbtXd
Uaycapk5Z4i9UmjGRYUxjhH9ViesY6neYGvWdpf3R1V+ViZevxZ7+88Y1OGpQynPYxkYQ5o+LkIS
WJHg4P8x/nH2NK3hiMRetTMctWpg40jzXsGqZQsGny9Ncdu1s3d953nLRplQlK2Ya5tApKh4HoYb
eX60UOH7AQwMKkMJEaF3oKmzkmbo4VVAibt4Lwr7qN9bvMnDzKXaQFDnZM2NqdBSKDAsGoYiKUFW
xB/w1Mi4tX+koM5IkiIevpiAkMUbbL0uPMzy1ybk7DmrRehtqtv/w7z9fXOnRXo9FSaBEYPlMHkY
sHWv+UOA6ni3P/THNRg9dNLYwp6MpOC1iDArRzZC0oUcK3I65WoAfTiAEtsrH+fQkW4nsFbrO9B9
37Y8WgDOxsnye4sqxQLcNQ2AzXS3dp8QH/1vyidTd+ssT0UtSDlMm1oeW0sK4Frd6jOvxocnB/n7
ZtvWahByoQVMJu165a6Rflw/Q28hYNp5Bk8SoWbDuKwLEgiUz6WYaluKqMJO032rK74p9O5UVqUT
g0HYQTbmR69IrdfJ8n2KyQ6cdWQLeManDIWVlSCiIjdR1mYeuK1TuyvVJ46QTGtkkGlnJCWMmsD3
q6imEppDCLk9gqAuGd5kBorb3BTIqN8IN8mnxl+OKa+YminZBpQ62GKtx8M4A7QOc19CukxSKo7t
4MhFv/JafZmWzoIl71sd/bfV+rmK4l/S/CE3CO3jhFLBkOCmvF+/VuzXedFJtYWGcSvprTYVaAj4
SDkb+kL+QaEzjPU89gr6CFeYqH/mDKEd38v28Id23dHgaAVz8TZwlG+XL+KIggeMksEkX28Yo09a
ZAVG33IeE+wTtsGhTNGadIsoLVi8NqqdOWy9Pg4fJyv3pqq6a5PWr/Lq1KzJbany5gizHAvQu6HN
GIw1KJCm/MphippGj8i0nPxbW5TOrN707Q8DI6KkhkeEzHpsbLHoM9bMktGSoUNxV31TOlWzy0UI
TDG/r1PNu36gWVu3xaL00YxCEaObIFdt+WN6GDOQK3Fe48wra4NBJxsxJSBakxQYvSvfYszcqfbD
/fIzt0W/cuMDrxGQZS22cJQ2au2sS00PuHB6Gpe9iZFy19eMvT/oEUKProoeQGp/9CHO5ZTkZ0s5
Ru34L52EIJfArJ6v4zBDkGiJ+wNEbU6YJa3Vp9D3yrMeo11i/xBuy+f1XvZb53PafKTNCw/pP3h0
knOUkeZMEghmGfu+2mXtPv37WbI6IMDvSTrXYNKpcySaVauh5B5H2OxtNXEWQba70L++cGylPoNQ
GwR+eRDVvBUurZ1XLRO4LypHUwf3OgzbJpxhqO2Rl6ZaNGRU3S77skhHZXWalzmzO7HnKBwzm75Z
NVN8f2sIWpsVoCJAatjB+dkX32JUC5NJJfl96Xykq2ALRp2fNgehpVFDrCz+FRsPgvQ5FkRk8RpO
+Il9jP4sn0lZc8zpyWT0667u0CVOah6UvvJAaSrl369vE9MewFlH7h4zBy5K42d97oyBhIgi+aYd
f+oWb8HYBu6MQCduc1GJmkUBwoTaLsnN3dhF6BZTi2W/D4Ydb0IpWx3QV4bUOhnyQoe/y2wCMRTR
70Wz2/0QkCavMgZeDH7o7pmX0OXh0c5R2CrrqC3k0KK5IDtmXuimP+YDKeawPmEE6/X94sJRCmg0
c6wLM+Cmw+IofumGe+W2ca2gQtt4s+Ogka/RbjtIG9FuaqpkVDyFVpu9lswzbtusF6XPmhVZKoo8
dCm1h3VcRA99/0Ziz0JSHsfUbMJjkpeatVuGdsDc27SteGE5pr5ufhB1LpJBHpNewf1VVbdZdcp4
TJVsdd0AUA8uVBgUzVBAYv3b4K2n7BC67Q7PLif71Dv82UdseaCr6E5B0zLdPhd3Sz4ME26VVDgs
425ROC4M046AKB0PEtBcgdTivXFEHmiu65EMIhJLV6vqQLcw7KjP6xOIEr9c1xamLGjisXRdMVEK
QinLoKagGTWABcLqYyrOe4D/vg7BvLw2ENT2mxqo4modEGoZDCVK6NCazHkf8KSgVkyOa7lsywEr
NlaO3hoHrTbvr0vBGlCGZqTzSpHfsHluF2G6DrXcYTj2Ywiy0BFTm8S7vLeLF90ObYxuCrrUEYOI
V6LHk40s7wYXdAmlOc3A7a19bXydYx6TMFvdzoKRv28ADFOZBzXC4kXSTSOgWF3SgqIzvQw0a9fX
kOFfoDcSPfdkfsgls3SciPNq9A0CI0Vr7mDvv1jxkhzRVS4jnzLodoG+Co6zzlg+8KshB4kGeRUq
TqlGnpUxqAuxfFXW2+AxMEoe4QPLq30HQWmGghDtEIWA0ND6tHzXD+DS34uP8Xfclk7sDb3Ny6uz
8qrvICmlaKK2TSXYd1e9lx3McAVdgvKwoAMmu/sAhc87KEo9hBk8xqYJ6UijjbIjVDGqnx94MKx9
wogmZBoNGX2FdBgwn1EUK0gINmFiU22Xa7weljX6QAUMGnMlDQ2SGONh0l2Fi9RYvbZgwn3TnfTB
TYtficZ71BN7Rt2/wIAxJbNILomFp6g2cOMjbJWeyASPddceh9qeD6JfetNO4BWOsQzTOzxqg8Y0
D62ZhMnql3I/+2EwBJi1/qn2yp18JwSFP+yWI+9NSp4C14Sknj2YR2tkjQjQEdObGlm9a+TZAWX7
fhYbjCYIb7pB8IU+fr1uQViszRgZhSZrdJ2Ci0CkLhMBPWzzOFlwblp7cTBMxOt+iV9IszXI+YiD
GrvSbw2nDmMs9texGfcYUU8ksVVw24Fs872d7LsWk8onBO3UarpNFBl1GqvfySsHhhUU2uLQsa4S
ocGw7hC5I+OBuhvSmawFiiceeUeOIxBdUZ8PphGD7wd2q9KdNV/stv5eNxPH6DMPNnJwKDK2LFAO
UB7GuFbTYk7QFFX72ow3WsGr0eIB0CoBuja9JmFqMex9TBwKhkHiyPBG1XGh7hshqFtEQh9MvFbA
QPzb02FvxyZIH7Uf0SG6KY/JafGxQbucMKmBH0O/jR6Fk3yqndyRPjW8C4cnMPn75sKuJK3KOg0r
KpkjRpih6sT0rqs680qTNvJS94uMlgoBMxWRP/P0g/hdr5x5Z6F/LvlkfemeMrd0RJ5UXEzKjvVx
il7LCJjxaUn25V721qP5pOguKJtFv7ULdBTxmmNYTwdSCmdgdh/+1d/szWYtzTkxrNFEEkV67F3F
J20XlmOeslOzTz2Ba0OIDLQeyfBCQOeFximwu1FbVyoCuCjQ8xOhkMi2Wh3zh0cvVUm9iv7l+iay
1ISUI5EucxSUvHWcbETLmnqJJ1CfuygtLey8RS1JWEe8oAfz+pENDPADXwPmzSqUNuptntbjiPYY
QvGHAevdjfnV/JkfVVv2c2+xEdbDpErBtZ6ui8dcSkiH4nI8dGWaRxH0RsmihYi2mIXqjBXm1ITl
/F1XSyecR9m+DsY0ymSclEQGllySmq7FktQWWvrcbsgfRMFQ7HFQJQfshpjhK7erjSTSrVHq97E1
viiz8Xgd/2Iv8c5EgSDGmykY46rRJejZYs0DxvHE7pAfazWQp79+o1MA1C4aupWuk6EAQLq3lG9V
z2nXv4yBAABBbAwoQlsDXDwq4icrw5xPxRwhpET6Z0hfLjqc9kYANqnPIcd+XegGBUbdOZNg9W1b
L5GbTNKuq0KvyPy2CW9CldttfPGmIVDQCJxoA6limmjBGqeuzicjcsX75ov5uwDfgYteSE/4tcaO
4sj2irSAiylnDzzbdXF9gxgDY2hRwoWiUcSfKRcMRDuaFGVpjLkGGKMAKnhJ81NF5CwlC4XMGUDT
LJofUErx3mKlkxQhhYSmBL29BcuM3Yv4D/byr/UbCURQ5mEqOywVPW9grkwQbg9C7E7jSUrvo5I3
nYFxgN4BEI3ZGEO1FbTZCgEAUgxvbTJPnn5fF4Ghc+8QqO1owWovWSYQJDTwyw2MbfeYqS91b3Js
EXNHNmtFJwPaMlQaFJ+5cY3d8FPxDoMmrsvChEDNpwQiHsydo5Ua+zuLZl4lrpZ8FuTPafZc8eIp
5KZ7dxNCe2EHyMF5M2uUR5U2arcYGqQg10ZxQHv+XvczvFX+XhLQ+6Hnm7wtUQn2ft9bc2niPJES
V69/qpgyNjQ7WeW9+IjtomUBgyYRBhXA+L/3IFa99uAb0LFctmGDX/eYBAWk4UceWfuCAmBRxKA5
3Eb081VNYtDNNZAmNjGRQdbsuXlV1I+clQ0KHf2XZYykUbQ1gUMdOfH0Ggt/G67D3m8BqE2JRnEI
p1FM3Br5Ri02kKvVOIeEYZbfQVCPAhEEukUTLYmL0XwOho/u2yncRXXjtuBIGKf5x3U1I2fuQgPO
G0MfmGrUJq2fAZfJiy9roZtZKRwTHYG03u/F/iGSh7+urX9bRdTuIlGD8lqZMmnjUFWzFYGTxBhs
8yDt1K9tYSeoiCCXjfHzuoAs64bZNn/AKBWfG0vKJnlK0GlhOP3kD6h17Y8hpgRex7l8BVBS0dYt
1IxKSiFVvEfdCgag+pYXF6BBmdzSW3aDjTodXgSUrSxn4SivHGm7IU/R5+OCPdNOCwy6su4EjAmS
bsaIs2vsE/wHis489YNaTHUB8Zq1tMUEXexRUEsfcLag/WcU6oCZaRvq+QwUkt8i4UHUuBH6JxIN
sr7+NRUT2TI0FYGlCw8bVae2rKjkAnSaVuIKqV8iq1qn8gfcgy0CtUG1XtRg7gCCLoFfQu49S2h8
juKxLqQNBh12GYdkDMsYGMaj6MhvHFnmt/FUeNWN5SC+9QTS9EdS4JH4vPYR5uE6LyAdiJnnutda
EdCTWtlhNXht9bw26P5XBM51ePnexU6BBAKvCTx6QclNXbutni2JPKgxgktmMAWpj0TrTrmfXMWr
g8GOnq+vKsvtIgUYZNYEGR9Dwa2LZU6L1mHj+m9W/an5a8I7iLP9PsHfuHXgHGqGvO0Td0QLeJ89
ScZtu3zWMo55v2RnIDi42yVLxgMMHVrvcZoSTLFdATq96bBiRDiY7EU7RXnYG71j5aPR5Ef5K+KW
SbCsxQaWHrqjaLk0qzlgydzkqbOL+xiYsyM5pZc+RE7mCm7Fk5XsCX2XwY3QSEaIgFOyCmmYtCa6
w92BvNQc3WmC8fiq38U7TBp0LU5/A8vgI+34NjUNUYqL3ql+MfRhGPrIHV+TMiifYsRyQzcK1Nds
CEDQ6CQ+L3jN0EpwkKkKXk8mghZ0bwBaOts6HPA8jKzGk1Z9P6zGBw4aMNDPp6CA1bhoDugqKVxL
Ee/d+VXL/WiXHUzQWWuTO/8mdPGobHauHzXWC/sdInUWMHdjbWQdiKNfjnbtR/eZM6Dkzo6cGuaM
WyQiX+rJOzyivJuzVyP6Yo7zG97kySAdCvevsMyBbMceL1TNslswWhJ5i4Bt6IJJO0JnmZGX2DI5
qE9khjia+X5kTnUKbdlWn7lV6eSGpA7BOzwi/Ea4eMr7rE+Bp95HOwQrDkWQ7GXfPMJJ4Gwc4+J5
B0XZyBLGPxtzQKV7MiNj3CkBKXvhLSHDlryDodQjSmtZDDPArPA45pMi7s2S49ywVVAHXzeOMzh3
aTq5AaZ+7iOLBHlEJ/yNLPnudXbG7/oRUTnOsjEP8QaLcn+nReq0bgBWo7900qnkcdbxvk95vOJY
iKme4PtqbmI44S9d5IVOmTsCYhy85lA6rdLkz6VWKkkmiRFpV7SqAyaWhLxZTEwIE09ScIGC7Jkm
BtPVtitAGx6B0+9zD8az1itDjgFnrpNpySZ61MDDSVfDpBhC3iQmAmAyGrwxs9kQXq8bNh4A+fvm
KCpjhfKkFBsxCJ9y62kwOAwibK3dSEAZMlkpEj0hAMKxdzEkzQ9d5UG9Wz1M9Qh077o0XDRKb+UK
voQYYb0WR5DAlKrsTFe7Kb/033Gfc11LpuHE/QPfXMRM74tOqGqQlsQw4ghPgdntf8qY3BhkN709
ekNoZy8CElbXBWSp3BaQeg0MwqCDWyiKEJ76Ks+FI6+WbeYv10GYq7hFoZyUtkZczVCAYjyah9JN
H7NACaon5c0l4mV+WRq4AaNj16lQY2ilAbB8mfaJLvhdylu1y4oOEPGAKAEMbfgXwSpKCcOlW0xt
SSNXu/tf1UD6XOw1p3Umbu6e6XJtsSgVbJR6XsHSARW8Vw+C3TnVZ3nfuPrdBHcr80NH5gR82Nu1
kY4ypmOUFH2jQAvDz4vTgq91hta3i40z5lsu74wxVXCDRqngUqRWU8UJDrSi3+UG6NcNfdcLPFp7
xrPt3ZZROqh0CJL1bQahyNRkv9ZLe/0myLzHPCO6uIWhw3FNidd8jxF3rioXnjHHdl6ZtiXv0C/s
1AvGRkq1XaDqIst4hpGp9+d1pMe5SaikqxKyjj1sx/S9c5J7/ROp01Y881nc8dOxnI2jZ8+OiZQJ
9QjAeD4Wsp8ttyKPi4530OhQXdOhDM3SoYrER0E+z65uCKUzRs/s4oBjpYjrRnuR2Ia3DnvE/zVK
QzDbeo0xfROG41Tvsx1q6xzVlQ6So8ElT1wemy/Lk9zA0fw+iyi34iQCjsTUFQwfIKVaUBTvulis
XUIqT8PAERlPenoFC3kcwNE/w1RNz2tffioXdKN3g+Rfh2E9ujFA6YxDXfxtoRjiDBJ4N/s9kTEV
ikukQhhmHykOphHtlcZOfJ50TFu1hSXib/yNUG2rtpgmFBA9Si8tSt5CV0UO3VH91Iv8liMla8+2
aJQtTrOyTkHCCFtlLHYxfzdby+3kCQc8iBqwpj0VC8dh464rZYwtIa3KegVkWtnrY3SLQ+Ckbr9D
lVqFwnCPvBdLh6ecl7zMuOG2klJW2ZTGNFQ7rCvRTjNI9+DE9fr9eIqBHruj06H/94WEr6cjr1iA
iEQfxC02dRATCW06ljpilZPPeoZIpRQ7YpLZa13vdW61AMtuntEuHPu2RUF9LEHSpYhsZYxsY/l+
/WxcP4IYr/heRxNJzyxQBkWu2Z9m5U7L9vG4/28Q1AtYXxYwn0aAUKAmeeei5BH9TRzt/5fDpokI
koAB16D5leS6FCUUh0eIcBG3J/fhx92Qs90GuSM/XBeJ6QwjXPgHjZLJsCotCUmsSb8hYbzch3sK
x4fMKEB1ka+51/HYu3SGo172Q1OuWT4BTml3U/k9LHy95lwxxDxcKjYaPRD/QHyEDtaNad830wzF
jvUfwpJghnTiSMtoVz3PhWPdZeii+geJzlzUCZYuKYG03IPU73920XCSvWI40kFBasbkzZ77l+06
Q1JaXi9dpWky1m/Q7OgBd4wzHofBtr6RDQOttTNzisXZG3YGpPQDHE6jpAi4cXpzp8i7qdtJCc+d
42FQShF1mNtTDMCYDmIw+/qh9GMfw+fQbz4fSILG+Mrtd2JFs7Z7R92kfa83Zk32rogw4kYGsZCj
d+EJwTbPaFI3lzSnzC1w8gjf55Fn+Ildv6KiClmQzX0aqz3662uAD9VR1xbM9VlsWTjoqJ6q7+uV
x2x0WZD2ds+cN5G6UfvUUtq2A574DXM78MZwM68IDMd86r7Gi425A7aMLt2CVzTBtvpnXOpa7Sph
7CIR2tqUrpE+Vry5ZDzFoe7PGPk+scBt4q5CbzfC70QxPUy92l23WW/0FxfbJZHhsGgtRKaDEkOY
jLTCgGLoJx6HmMT4OAQgCnxqn6NvGMbkDCfNWXbNjxZJiNYmHtFa29d/wmWxHdnBzU+gJB2iKLKG
DD+hRKPaqudeaeoYpSA6Jqg9K3N2jUw6hmPuSdbiXMdmKusGmnIUQiGTctS1w8opmGzXeE3zUoTB
qn6TLb8oOFcs+/b7g6bREcBRxSCotKlwQdxJPmkVAPnfrtiTxA4/68E2pxs0ypyuWSa0SQ20+KQH
0ik5JMHkhzsyIwCMtg4vLcyVjrKm7arPRjViG0lfDJ4JiAaPjklaEpD++FCI4aw0uHTfm5lWmScE
abBz06FO7Ahsf7H7OsYOCeMJ3MHWzMO4WUvKohbV3HbxCtl69UGpkfl+FC2Ob8SGQNwJaTgkH+nA
qjooYT1mOfzlGHm+6qVeUamfv17Xd/ZjgFAK/j8KJUijWJksmQhioGw9iPdNbo8n3EhuEnSvbW6D
kPZYB9xoF0828vfNnaBafRyXKVDbVz2QUTLZYlJL6maB8NkgW0bsCrcxlujbpWU7i0pdDNOQxZZq
YUG1uxAkL+sucVSbTNbBgF7uW/yt6OsaGmVHCy2rrVUEmjTYmFOvH6bfope78y7c6Y/IW91hONaC
mpZpxxWUeRNt9pSyn2UZrZFKAlPpPtmhNyxonMoRP8l3uj25JNBRVC5HjVhBKgyf/aNGlN3srKZY
8hjSpnv9UN+NO+LLVHf8ZyRHc2juDfCjmoqZ4JiPceGMbeEOuCMMHqv4v1xBf+Sh+2JTdVbynOxe
jq430lxkeBpiRCI3RsTZK5rqv6wsvTA0ACltbSe42aual5VjvhHOe0O3QE5rmUlJDYjJQTVQIPno
rfj/GTHlTljgS5O2d15+7l/M/3kJKcuCYvhmEclx+zMSDsU7NaoX4l1199G4zUZMyqY0SmmYoQm8
9CQgNBlgqunOPGG8XnNaTqAR4DjybE/hLB5lTWQRdAYxUUTLWmypfUz6B33c95PsdPmdJHBcBXJ+
LqyJiXHlKPVTLXTPvjeYcm1NYEorUex9kPzaL4LONw6Ei+H6OWaqCnh6dfB3meAHpdbQnMZM77sG
1d46SUSI+ybM7YTX0sw8wxsUaumSvpOM0ABK3M+2af0eo+eMOyGL7e5sUCgDHJu5guFmQCEkFuA5
csvEn2fon/BWoqCktilzdom5fJaIenhUNWP0M7VLaOAAHWVco4siHNBJUf6qhSZI+ua5XL5e3yi2
gdpAUc6VmlQhCNABpQYknzLuon23T20UFnL0nCcT5VeF6WQgSlbFblWgl6I59sOyM6zHPOKoHlMp
NgJR5iIMOxQOmBBIEfwqOrQIKvBoAlixf4xmUwljDyHtpF0qwewjI1snsJnsBg81OZ45Yb6O7Fe+
WXDJh1gGEGimJIHCEaXndJAO1ENil5hL7K65E+2IU9XvUKJLpnK9kVDzLC5jBd/hUSpRFUYt980K
3634PWdPefUz5nXTM5QBpO3ITmLSPJpv6Xo+HSTOfRq1sZsL1U7tcifEtK8Y3GURjyWUh0Spg2r0
nRKCAN1dY9Oezc9R7gn56rS8IdHEClCGlYznNdC6hjot5MjfG9bVjNpBJWrXoPGpc2XhtZqepRyn
9tf1E8vcnTPQ24HeuLxpFDd6EsEcVU3l9Op3C92qY/jzOghZlQtp3lriEAwAOyhl8yS5matenXFN
yEESfzaab//t+5RnmfXalEUSvt+mp1L9Vg4fSDka4kYAajuiJkuntABA54VBclyPmYPS78nGECRM
XS0D6WvxoWNzhqSz+6qch8aUAbJpEi/sTT9ptdsUftH1pWPu/waGuhu0VNCK0oDtMfrDMtznq9d3
nNXjQVAGoDTLeFl7SGKKKBjVPatGFEHjtYewLtbtHtH8ppqYLYo4AAaTJ5GS6zBrUHetmxLPGbzs
fV78kG1HUX+LYcagKjc1auXQGJbMsjASvMUxD7mvf5KfMFDGJ7UDvEzRJcMA+G7EDRq1iGOtSZkm
A026W/38K3JSztuoDFe6XxE2tbVD5FTo7dH2mEH4ARXZQFNXbaGHWaMOUBHwezsI2tqd8cPKOPc5
0+BtQCjD2rdoukobgMzNTZTVLuhwnbCB+/rD5PV4Ma3RBoro68bkGdUaGlWFpczqT/F8lxiclw3D
BX+3VeQO2XxfFMWhMApypJTEttKnUEcFe1fY8frQ9LEfp7xuT55AlHmNxAx9PRIE6ofqJZ7i+9H6
SBkvhEJVMuYXo6eMNuGxYMVtL8RIiL7MbuyUfuWkP8jDPT7GB4GTC2YKpOm40eGuKhbdV6w3zZzE
Y4gyqk78msfxw6y8XNdpVrERGmPPEJS+KXpc5FWOF5ka9HujR2FyhVG82rdscAgjynJcBp8364bp
PKC9wYKxQPc7XaGgCV3TTlqGNWxNMDIut4uhOlkk2nXDq19nruAGihJPWLsqiWp04WZo6Mnrx/gD
DbiglTzLQh0iy1D7oesgCzJ9fitZz3rROZoxcJoYeXJQZ6mqwRNXx4AZEM8vhqc14TXxMG8nPIDQ
SIxXs04735HVhfWsQhHE9LkdPqn1TfbXEwGJ7d5AUJuBct2mSRFadEO4itrwGFkIZ6ayHel78SPF
zu/AqI1ZRjzBVDGCIb0jbzCwFgZx6jRoVCNxIn5WhLd+1A7VmtIoqoz1iytb+B8H2U4/jTWK/O14
B/YRhzvll1w4F+6khfICVdFJKzAlIlIvg4buHZwjX/IVN0W+HBlCZ/aIhKmjf+bYCkYUEUt6xqNE
DKVY6iQT+7dkhlM3qVfo9cuqyehrjIZTZcleb2THWTsZdfIRS7iBpkx7I4iTaRGzO3cvdf1oLJy7
iu01bQAo1zkdF73SZxgKlFOQ4BTYD3oUFk2u9bvCtOSfvEnkzAO9waM9aV1L6ogIpA2tsJvFLgd/
cNF5nC0j7tAVFaGfNShvwNzuCjBFa5s39b72Uz8Dm9DbMeBnDtiH4I+GvL3wN1d+1qWCKsVYRVDg
2AP4YsPKTlOOLWSlkLd6+OaRblDKptdGxYLeL4d6/wOFBzfyV+V2dOLb1m5t9EHtzMW9vpBswcDk
AC5u0rtJqX45qV0ZhriJVXPwkML2FGXxhZBHwfcvanjGofRcXqaqzxtYLahh9YWQhRVBeCospHaJ
Q22kNu99xfbfcU/9Ixql+WU3Zeuiw3AN4gJ+TkV60VsVZHVTH4NzUB9tw0wrr8+EV1k0S8eKpJco
XCQM9x54IwVYWRns7Pm3UKcijUAZY2X4LZNTyjiHgt3co1N7bziyZeeFR7gc0XLmKl+FhHdUOFtM
kx4r+EfTW2LAT+riFN9Vp3OKmyggddcYuzx7hC2QR4XCk5hmQDCN3tR7CRs+kX6D1f3WBdh8TPuL
neV1ciNn2deOsE+dsuS8eLnQ1FMqWZpRLksI3L4OXngYbtA1OaV2uqCEuHtCdwX4sYRdAtKH8vXv
TxNoEkxCN2PJBp0lMtCPP8CjQRy7QrFJfWr0H5b+fB2DeZS2INS7tA1BntaYAJG7VHejTrtRcmRS
6swbc/mAeRnHHsO0xFz09GHZ56hf6ATFb/X083/8IdQ6Fy1oW5YWP4S0idZPaGDZqz87dzgVfvgQ
3fEe5KybZSs39Uwd1BUEDjNMfjVrdxFmIWbizLktWUdlC0E5cuts6OoiAmJCRWph/Zbl3+iS5jy3
iamjr64tCPkRWys/GrliyVi2NS1vJ1PYSyFmSOuGW6yxJxTqf5SJsvBCXZc9KoTIa/U1b+/MtXfy
+em6KvC2hrLuEXiP5jB8u40/V7GnWF+uf59VLoBxEeeDRdty0JVJFgEIf91kX0gB/XAjoCf/15Ki
Lk87lF5r8rs/eWJRVnuZZxHdZ1i68Ebyh4fk0B4TFKV+kZxhn7m4M281HiEWT1K69zrMZx11qUTS
G8KB3t5FnnEb7jMn22PyllNGTuRL++vLy1F7OtKV1tnQSRNRe+1YG4dJfUgETviHZ7U0ylhUiSms
Y4+1BFninpAZkuy2/lO3JSc+Ljtekwzz9ieUqwhHkzHddLN1VAmgLpkHkqiqbsEzeex36uPgksYE
7Suvmp65gBsw6oyVcVqkpgAwBKqdbrwx1Yde5ERZ2Su4AaEOWVLJAow8QML0UE2uCr7f1K+fR2TS
y+PqyWhK4BXMkN99Yao2kNSxS8ZEtYoFkEtv2GN9kOGJLt6Y/ryuf8xzhvyyAkJZMtCCsuxww+am
IenfZb2TxHu95Og30+LK6G8D86FlXbAxRWM4hXqPpI6gZcGcxXuhLnaSlXl9Vewx64mzU2xxznCU
qkt9GIpy2RGGtJ9Kjtg+jxaQrW5nAGq9mlWpE3Rv4I21DJbdabqPbo7YRmGlc31j2Pt/BiKSbq4q
ZLBUKBzJhmFwqoVus1AFC9uhTL3rOLwVIwJvcAaUoTWqhRWrq7ssfGhWziubt2DU+VRmUCO3FkmC
GdJh0b6W1XwSEy4lMtnYy+Pyf6RdV4/cSK/9RQKUw6tid09O9oxfBEflnPXr76nxXbe2LDc/eIHd
fRmgz7KKZFEMh+fj4ixUlyupMhOIMZ3aa9lrAtNNrrXgfZwSeYv/dmacbUYR8ptWBzBJum6kYwuC
vMsAu5+jbL0MHl4wVoi8yx4STU7bBrm59tWwF6/0u++Vkzlsw0FoazfCA6uMkbuTd3Vug8opty7H
aZ92ORy3YV7N+pI6qPo45lBct4r1/bKIu3q3weL0OxRTo4osfNZP5nhqhvRgpAWh2ruqt4Fgf9+o
9rSio6sScIgrSMfE/EqXfqgD8bhSR8apd1ulPT6tgVFGySmbK1uPtcBMXxKqp4sC4hRcyuIYa89x
XtHyKZ6/VcXo9Fmgd1QURN0Lp9uyOuWRVQAHNPr2mnxUs78xns2tcJFdW68xGO0AsPaB1V9FEjG2
QgjAj0T2+by0uobfl8agr+4Fqi9rX6uwlltnew1+o/7LB7nPhrTARSggvF2CdRJsUf902TooEO4W
JqEEjZwGkC49Sep1In9Yrb+6h7Mc3D0IilxMowKIJL+y0uMSEpaxmwuQlF8AfJVd16KsKiM0sL2P
3WKS4NgE9cF4EO9jn8U0DnIgoKCalMNE7t9hH+K/PQcbbP5DfWhGYzQh3OwXt8tL4vUhOn+tB90v
nsrRu3xZe3OOoPs5S8pFHYNegg85BNp7u6WTee3H2sPs6okRaLPxxuEw+u8U9T5FVEAoCl+Zn5Qp
rGQLLnvKLGc0P8UaEvYUp9d+/KuAHVxGTA8iMU4dlbBqc7g6RHHoomLPETizPeV2dqxgDKYDNUew
7+vOcJxq6ka/toOAZGw0vSjq0WxF24iPZkL1Ney6CpU1zVgohEp8LbSbFa1Te9ybqDx03Umq/yb2
AcMcW1xg4VuI00I5LAxzfG8AiuujFiuPXV1egYXqA6F/u8HPBofTv6xP/t/S4uvyiAGeuwxTekYQ
gUuCbnPfP7SzUFyQIGW6OQkFugOV8s6UPy5UiX9f2TbSsP+BzbNdm/rU9mBzQNKUtex1geBEAWhs
fjabkOwlTHd/cxUbOGZhGzgNHyRZmgFulD+o0RKo4Qt2VK/N1TxLTpQSHyj7H8cbOC5gyHKlj6IE
cFbvlKx24ppujQaGD0KQYwSCyi/sdY2Caeh8XVzcsKSlpgo6ut3SIxIpYOGQgubYB3SbPikZ5yTq
qmiNAoSKcBL5UfOlg36MjqsDKmxoIVli2CscbuXifEQ9INur9pArXosPRq0fwsU6WLn+uZDbg7KE
Xjf0ryDSOJV16V62t12fez5Sfi5WmZuxFzUI2iinZT6F85MkP12G2O1b3YincK5D1KNUKERgrBJq
FqqHU/WWARUDDXQtVK7hD1eHdbvY1yHjvxyaIIDKIm9wmMt7r/l8iK4HF1zToAWwXGpGet+BnME4
byUr6LwzR4CF1VWbHkwtuHx21O9zDiqt1bjWNfy+mB41/VQZ//H3Of+ULVK0Djm+aJPmWxc9piuR
Nd59/bDj8Z/L4BxSGtZLKs/4/RWvrHJo5y9a5UzDt8un9Ac3e4bhHJGeCoYaF4CBv/PGa3BEvZjX
qi3cvDP0vFHfzJRUnB9arUhsM5YH0ErsbRBfVeSQhzhIBmKgez+Luzk+zg11ha6UVgyg5WHFaiTw
BtpNoN9H1zO6j0S3PKEaR1WP9x/g81nyzqi0lkLQgMk4DbAsxtceNQ9MjCD1Cx3x8T/dnMXPkJpq
nkxhCwUfX0fQiUkHwTEc5WGEb0g9mlvpsj2B5eLfD6Te9KMcS4BrkOfQGj9vqCu7fHwWv+JpCGdZ
LxvkumJwrpzAvxuIk83INHxWmhUPM1mnpBA5HzGbXRi9R2big+SzdafpnXwfPoWo9WPg6/vlC6MO
kHMYidAoka7iAIW4vK3q5gZlcOcyxP6T9I8Coh/q33dUVVGt6CLzefgozaKP3ax6UvVyGYRwGXgT
/o2SD+ugJsxz/5yvAYfMneUxlmnGTiteUa2KxLOE+fR/44lS3C5xCTwWu7CkXv1lftQCxgQxYJOp
fVk89mu/B4LnM+QcR1uIY1SXMOJMuB7xWaM+jMrnTENDZvP5MhIpGOcvVtkcTEECVPKBWXAXJDfT
m4av0zbArCrl6Qn94xt25CEbI4P5C3mGe1Kg77ETedgyFtlV57FZGMulPuF2m0DxyaOyFQn4btS4
0+w7oR8zNr42+j2mlcyjZYFs3bFe0lsFw+eo4MX+QrXU7IdNG1TuYGXQ6cnFii+67AM+U/EFLt6r
dnfd+GVAtYHumtwZis8zjU0oTSEL5DvrVsge0vq2T6kUyu7NbTA412tkJng0ImC0cIyLLXoJAkFw
/L7WLayuvtXRSkFa3a4dYMeMDppQNCPzBDOqps9hrohIoD1ZTxgfRd+a4Mkey2aIX8VXRmWWuPl3
KkDY9y5nXD6sDtd0SDHch2q5dXrnoWCvKGb4vmBC9jjeZj7Fj8uU4TeD3wByp9uIUdt1DJDRU0mH
LNAwYdAGFCfc7iUiw4D1p9hhKPPv55yvg9SPOgKtPLJXEPkpFeG5KAT22m0+YYVYi6Mq1zAFYk1u
XoZ3WWcQIc6utm+E4B7MtF671pwAIUoHs6+duP+qrxXxiu1eiImtQKxQiM4oznpLcMebwwgQIU1e
lmSxMZE9OrXeeGK6+pX+IRZB0WMVwWV3vBuanmH5PQAp+D0rqTERcCef9OwwYUcDunvGx8sozOH9
pm0bFE7bBE2vDGQlYctL/k1O02Cp1ZPWme6od64Sd0fTqP3LkJRgnF6sRdQIhgDNU7EOTrHeZvHz
El9P07fLMMS18SOCCAmWVKwhWVF5+fTBMIOwqq60JjuVVeOl4+QWw0q4xl2VR6QoS7qMfXB8wJNp
UVstOmy3rjGc00s25mcuS7X/SG8guGgnlKMFPGUSG0IaGqc/sh1f0TEqHIxho22PYiHctbANHBfs
wHlguhgdUC4GFibrR1IfE5XauEhhcI+y3HRGI48QSYxvjO5eH06LRVwMBcHZcKxWWZ50gIgXtAfr
6DFsnbSiBNnV7PNh8SGNkWRqaHUyMsRRfV9r8YPSZx8jcb5Ouon4HCcE4vuPwyYP65WpQW4ezEix
Q8vPqW0T+9qs6KDDw2Tqb0szRGx6V0plRizRGXYcNjZc3mVt3j+wMwL7P9g8EetQWbXEBgXTHMO1
+qdV9SPxBybiL8Psxg7YWfiPIOwwNzAjYplGmgDT9oYbxj+K4UESDwWGMtbMILB23c4Gi7PPOk0z
rSmBFcWji43zTjveY5WQXSui3eWlHU83NEEddY6clUr62qmpsrJeKrC8pOgatD+V7nilx3ZRsX+w
kPh/a6qmdISz3Sg2qqFcGHLzHMqJPVB8f/uKDjeDRSCYROMJUJBuLPKyhwMKl5sCxDVFAvsljGk/
QLfOINyTVEVhFVUzpFhqh40OxE/qN7RRKeATxCoQgVARSiQuahHjbNabivnUGUsJxNhOejkYJKqU
uq8UZ6E446rnMFG7FDBYmGSP03fT/BEPX9qkIoyYEof9fWNd+SSWijbi8IbUQmnCkRgdKPXu7evZ
WRjOrHI23BExDTenO7F5VjQq28MO/bdAaKMCnAmNCbYgNBJIErBQW3qVHXyMntbCjiq7/CEE7AtY
frzslahz40zHEKJomluI1IhvYvMS6l/a6XgZYr/avZGKe/fMKcNa4QQ60L6uvpjbWAV6JTjDZDcW
PtVkX7blL5Yr+OEt+eFE3Bjft2rOcb3KK8Rje6xA7RvET4JjfWJsfa2DdbwvFOJuKHuWlW9a1cu1
GEZGO6Gvb2hDt0WxtuO59cfINyuP5KWl5ON8RimK/VolgMN6M7U9LdRKqT9Eer9Unq8DZ1XRLOMA
jfyHiZ91WimY+m6xRYcqthDKqHHOQjNTTI++vyDNZOdIS0+rM1nUrh7qzDhXoc5TI2c6zixdKrcP
RyetifiYQuD8RINVLPm4QuGz+GFIriX16bJF7Z2TjAFEGduP4Td5mg7MKOd1HyPEK62jPr8O5kEW
Xi9D7KYcNhh8GNkU7TwbCzDUh+RW9qQDgntndNb/D/GpyZy96GgLx30CdsYiGNUMuKT9Vuc3qXyq
sZ2jXURbzgjR9p4kGbQaOuhy2VIqzsnms5B0JfteX9tnIb5Nsq/lLLsWyFiJI9y/pjMQ51vXDBTB
hYr1cp2HeNLN79AOhRPEcle2p0m8As3Ot+zjZVAKk/O1FfijLbOBcJEw2YIWZMODkhAJD+IA+dGt
VDZ7s0ViBf3XKkIuBM2Zeq3PsS+Jo39ZnN23Y3NZ/MBWrzYJuh6ANfojFl0x8gkDHO0xtnToxxFN
Nu2pM+3pQJEf7zq+LTDnWTu1MHODHWS1ePG9isGAIkBWuEajuccInsmR5r2YfQvIYoNNBANOs2hR
KmgLS7lhp97hZ38Uldn7g2H/0kqTc7JWBlqzsYJgA7b3sRJZ4YS+akvYz/3ODUpYwZ4v3IrFe9to
XmJVUOALpdcuxoI5wpp3i5pbAM7Z9thvL5Qm5LnSBjBxl/4MmpxQdHXbtBWwWdYv0RfrQKglu30+
UJNFdO5L4J9D3xcnldhJoaG28PBsyExyE6/EPhA4RzZ6DrOuCLx973iG42SMBwMM9yHgpmXxJtlf
osyO1ase9NRxPhM39ocTPaNxDrKLeiwKlIAm6QdtDDq9tlfUUcNPbX1sJXS5ZU5qPSaqE6uyUxmy
MzQPjewRR8z0/dIRc94zsdAF3bNvLnxManb53NmNM38Uv6mDrb8yCyypdbv7vvMsN+c75UTqzAID
1W6UX5VKYferrWAEl5CLUB0+JBWKVGiaCC9deq2ftCs2IN7b8a3st6gdUOX3fVf9SyQ+HFUKURsK
9pVXZ6I9LC/xLLpC5IC51CbEIq6Lb8uXs1iyhgiHxwqgzCIQ7oPheH0fpMYWj7/5Wt5YIB+YNmGY
Z3UMPAk8SMzsxytjtQeffSYZCiXd7qVJIhuiMGSscGXSb5yzqC9WKWW4tCZ+B4v9TrBVWwusoPLB
zku84rslQuzC+4XHOWkJGxDFVANetThG7rCC3XxQMbfDhpWXOwOF3uWQVtRru+usN7CcWxOKLJmK
EG+QgQb3HA0HqjfbsIJH7DVwMiwUkw/Uul9SVM63aXEWrlMIUYvJTVbGTYkVAGuQC54q2Ww0jjWK
GM+X1XXXoW4E5VxcVfYytungVYqsW7k27ES6mSts2FYHj1xAvetWNlicI8vndV0TA5paDrWdLeWH
uvssCtHLZYmoq+OclzJlLfZV4BhbU7eLJfvUrRk1ALEbopwl4dvWm3zStIW95cj52tHyUqWa/wg6
T2+qGjsNv1+WaD8E28Bx3wRzbXRhsQIO8TM+3jNPuF0DljDAdARdld91YBs05gI2Jt6WaW8uOgtU
FltHb1QHUgBbWO3udXKze/kwfKRiTEIx+Ab1OdKyLBmBqOY/5M4ONVDnqsTIB1Ou317RjVScI5n7
ODQ0FqunrWelNym+pgvxVrJ+5LVTDB/+440xiTdnKGWT0S7MlofcHStbcpnbQgakVH0jYBMNHdns
Sl0b5z7mduwsrQdk9uPnO4AXIbLLBTsddX8BD9BfdfxvfLPM+Q4hlJI8x9wU1LL7wJjTyy/aJ3wU
OLJdvoSOQrgqykHKvP8wjbbIFjjlUAzEH2yBPZt3y1t7eF1ek3sWClGjE4Qz4fscCjRNTWCTQLW5
e9LNQ6hRrzfxnvINDf28WtLKsgvTibXwVoHqYjYMy5nZADuV8Nn/5DkbAd8xLEx6bNQDTnDM1/t1
zd7USr5uKsVeB/NaSOOPath8RX/Ft9Kq3KJrnLTP78Ad4Fw2D8LeFc7DJJogiLmCU22bO0N7WMTb
uf50GYLymb/ximllpVUDMDDxnduGj8k7p3hlWzRSTzhStN/Eg6Bw3kUtlbItS6Dl2XWiPqlhbMf5
j6oZkPds7LIS7FotiezD7kjRxv74FTqTWGE0pQXo+HXxVGyjLj8Ojd1+HN7Eu+qosMzkUwgqFU2x
409/U4regnPuZkqEuFgmgM9SCyZev0yPokBZPGUdnIeZE8taIwkgtWs+sB64wikP8e3/9oFOWgfn
X0RFNqY6gnWwEa0QG5iqYLTFe7bhuw90g6SCJmIvhYtU6lnrZ92EdGvd+NI4o4e1eJYkISjz1tFK
auszZRI8/Y0Q1bGWMbMTsdTD8BsMzUjoZ2IpbHrxPLv/C+8tXylc66HPQ+bYxDZ3BiwknaybOXrN
Vop9k3oW+F0JqZVGgrowJXnNsSudMWqXH8fTGvzkrsIqorfLvoVwX/zmhGqcl3Jk4UoS3g9Z0NWg
gA0uQ5BCcQ5lrBSlySToItYkhEHsPD8j0QCe2dUTgtTOyM01u0XXjT3ziRwNM72aPgKQbQeZXhBG
OFqg++ON4FK0BX8wNBVE4aqqmVg//e/oqIp7PZ/hI12r9dgCz9QVnAJpTClAfYVJRy0wIBG5F6cO
jShWTCCOICcHu1nlyKA081khvgcBwP8wLrMfbxooGKmSZYA9498yYv25NWPzSYJ8LbKYIDhBu/rX
ytEOsW+99D+p3r80V2WgUYmVfcv7hcznVSRdN/s+A3JS5nYzvBXdW1h/XZWnyyq6GxphLlLF5CL6
8N4T1psQN83R5RDpJjIBU31nYttFuZJbeXdj2g0G55GXWhJSIcK1rXdsB3sXVOmVBWbLBVoiVU7o
NFTDyK5tbxC5a0syocQaIiCq643VgU/orvib2SP0pP1zcPzHo5xXsVKXOLhCewqz67kkJkrfK1K/
ud4NAGdeppSoadVZiJOjmwzkav3U2VaJvULhaVTvtfiEFaGOIFOTssTRva+Q2ygExluSSmGXpaCx
ptPupXWw0cFpX1a7fVOW4Tckha0Z5leiq5UxJvkkoLCc2ciUvA+z+pazfAsVTzuxJJT0N/5+g8iF
OtZsDcPEEE0rctTxWZeuQ/NwWaz9wztLxUU6SKvNRlYAQ4NYuez0Gm7p5b9hcNaE8mm/WEwOOTqq
0jdpcNcwoa5nN2TbHBZnQBLo8hUzhRawggD7RkswbOJM7+nI4aNCNIoQx8ZvQY8yI8NOR6BJnati
tdUUlnbd/7f75ycfw77SpNWAPaVTEFqx3YV++zcrGrDD5x+t5nec91qzGtMEQSzxXkmfSVpC6qCY
p90YZzOi9zbDULGrZHJQi6a/NI3dNSE1urzvsc9ycHGLhtRbqo/sQuCx2WJuwVFuw8PKFu5hhIQa
RNgVS1FN05Lxr2hy2tZUJbhbkiRxreU2m7xGe6xW9y+s5gzBq1iq10oBOlt8FWSH0LiuQXkyUfki
Qgxew5rVsiJZjBN3MJ/K+K2s76WZiCjZSfz2KGzE4CKgYZAFTVEhBiNcz04tqqq6j7jn+N9Oi9Mz
fK7JGM2HJPlYPiq5+txWii+j+H4ZZjf42EjDqdk6loVgylBnQ/2qGp9F6tL3v5U2AOzGNvaSpCGI
4hPIYTRufSw8UPxNTvWqPTBCkuUgi85lgfbj7w0g98gkWaSlowGJOk/ydSfxtMhmo/GskBr1hJem
9I17bUS5BWUyvuARIl5lWSDXNwZZQtkNQzcCca9NVqJbSmavTbZgaYvihkfh89raQmfLb623uJWL
Y3wsvlALcSnV4FzCOC6iMug4SHn9pEiVvWhUauny6YF+69+6kem5MGsFEFp3dBevc6JP+oRHLkdG
Pnpmc45oU+0JN/SeBP+zAUv8iFDZyGk3z9BI/SG+B8Fm0DWoRxWBcKf5Gfg8ctEGSdZxDIR700D7
tl1h60ol2rpHaOqui/91sdj39G/xh3lS15ZpKkxDbd8XKVeB4XWVrdT4nqrcMiB3V1KYnFupRkPG
3kBgzpY9efIH6Uv4/FV5yG9FV/peBtRqbOqGOfdizZWAddyAE7pDMz0o+pVRfr58jPv+2FRkTcb6
PlXjTBBbrKZxsXCdpj5/M4Qvczt52jjZaVkdssW8nhP5RjTWj5dR99uIlDMsZ5WLqeS9yB7MyRkH
h6XUQhd8M6+G5ai1Lb2XcadDrznDYWopH7dvmmdwzjTNTtTyIXsHn932XvTA2+KVP1aHJWWju8yl
aqr7PugXID9/mWdlj30BAOwlybFM7BaxQHE9v3R6Qpgnu67frfOMxH1z5cs0V2OE65TmOrKVOfSw
efg6bBsnD9VT1yVEOesP78UZkLPCzojSqbMgmnEnO+Arx57c+io7Dsf4RJG1Etemc8ZXSE3VqXkK
40uuq/HOyAmlpH6f/X3z1o4qGtaHEGcHVg7bqr/WZCMPO/1Lt8PsfYOg9pin05gexNj6gTFO0zVe
4Km9Nsgdkk1n31edb4Z7yVukxqdFBpj6kH3+mbSOsMHYvBNdVnqgSlT7qcKzSeucJ8HNGDFq0cj3
/KivLTSVF5+Qa4oEW0AGj4UPXW+P1NQEpe+cHwGRa9fX7EQXFXPGQ9vWbtPq2NkzyGBEUlXxKHZz
7hPeiyn1pXvkHUg9t9i+C9TJmdmOMUwFGN4Izg4EEx+pNCXhPPiRz3xZ5UqQAJYn+RNi2msJLGbq
d5Miwdt/bH7pi8G5jlmeSzNpgaOPn6Pal62bWCe8BQXBOYuyk8amK5gocYmlKSDWM7EAhKpHEXbM
z3iCYayIJAGKWCIU+Bp9DoMay90xtoGRp545eVZnoEgEKNE454GlTlgPUzBQ5cdaHnvxbZq/EWpH
Cca5D2MsZ6uN4ACNpznBhP0QpK6F8PxmfVBO8VX/SXibiQ9pCpJzIsayjKbClCKznoboZLbEZVHK
zTkNuS9zaXn/cG6SYDRPffYgzRhobh6Js6OAOEcB5uNV6FYIIj8gcHOQEIjs/COb5Ek/NEfZxpj4
i7zaIqHx+x9wYN7UJRmjhiCX4Fy+PGZNE2PgWA5W3/DXg/7WuOsJ+xUD85ZKQ+z74A0ad11YlFTE
YwK03jcD5RpcFi6m/VCueV+j/a07rETia1c/NoDc/XUDOOEnNLS4k/RaG686lZHY733dAHD3NuWm
vKwRJKorRNyrW53WQ/yF0bigN8Ff3P+Fz3yX0ljegHL+XdezDt9u7Bi/sh4WTCn5iep+XZ13PHRE
1Gh4olRlNxI/g/ItGFkhzWYbYgKeVb6kQ4KSKGOPoQrmxI3xvRfqUNfayigeFLjDuKociZoQ3jW1
jSCcl58nba7DBghdg67o8lnIdWcYX/Oaevx3t2Fu7olvrqgFZa3qCvcUjnhSvGS1+2vBzv3kJXMW
yx7g/xcb4e/Tz+015DbO3ThgIyk76008N5tVLhkK8BuQ1bw3xEV2eNBtISh8LOwgbG2/5LCB43yJ
sKSpaCDKctPE/rnbFNUHbP5khagCO8+o8a99jdRY3VDCjO1viwoHJcPoCvCy7IehwnVJhVeoIMkB
17+dGvX9Kop3uhwRn6S7T6l6huVOVcWKkMKUUZiqilq12ya1ngVRx/LWsaWmYf/gns9Y3JHKmFJe
OxEiqoHil25zY9yybBdrclXeKHaV/U6ZjWSce0bzZCWszK+Ip9lF/zzcc3jK0G2VIETujppTg9FF
xiTk3/ZcbbA5T92usq43OaoHExoNG0dhyRpXvZfREfEV2+ve2oCcbNl3NehLA4U2yJX4D7Yeu7f7
vEAtH6l+5C6jU/i8BiXGztlqzTJIHWqr3P7XqHpG5FSnGlWpWGY8Rwpbas7oWPXn/IPiNOg8pG5z
99Njg8WpTmcazbxEwErwYSPq2M8t2WP/oM1CAEpMm4hfdj8dN2ic6mCbbJ2bC9DmV6T67NwtHAn8
YrJb3FHZij8YxfkUOVUpCqxBKHpgte6Ehq4cM16sKcIK+iAPqO9GSkn4Bz7JtHZgLe5dn9uqfuwG
ordx352cpeEe88wQMQWR4jmSMTdTR1dq/KHVKVqjfVf5C4T/SOvbuuozRgekD5ltzaJX1cWx1kIv
0X9g4vlG7QXs2GqITBY7m9++Q89KwX+yia2GcUYBqFLznC2BWGt2PyLekyN7GtHALFHpJUo1DO5t
l/Ok0awCh6kGw4faZ+yrvcdIZhJERX+V/tyIxyV8TCsr1pTNa1oLlrFlryC4s6XxcNmyCP0zOJeR
KHE1zKzDSUVPTiOUJ0saiU6I/YDorBycp1i1RewV1jAspaGjR6d4kV3dKG158i/L8odo+YzEeYl1
rIqpUoDEWAixPAmbXxVEkuI/gxtqZA8fc0ILqRPk3EUDgs9pZVq4aM/xXNhq80SIRSFwPiKOsdda
fXe1P8xP7CmZr4TKE48dAh/Zlj9aLhXD/iHWOp8k5zUEvdH1nr0k4XI0vq6uZKd+ezXhWWld0ZdR
06CiLcq2+DHeWllGYWCDk5NjBuBGcMIjm9iyQLYtuBS1BXGkfO+bnqo53BPA0uhzVV6vcvDf7szk
PMWAGLGbOwBomN4oUHt7+PmSJE4F0usTdvRekQEH4epNzmGE6VrlMhtORlXBLb+xRbbzobfnU/sh
tNHQ52dP5K2x37zgg/nx3VU1CkVht5ZeC3fzsbr5ufpGQD9rhh2SVM/6Hz7xfykm33dkjGORF+yl
UW/yY31kRm7eT2/VtYR5h/plOlCIhPcyOZ8SSmCAmBljX9srp7Z8TrXJ1ZrWXTOPUBnqKDlHksgR
+KZ69rjcCE/5N8yUO/pRuTE+6XcsRz5T34+UunBuJYNk2sges3F5UsyHXi+cqp6pyI2SivMkiItB
bSfAJ8fXrC+4C8aDeC9hbkp0c48mPKHcCN8oAgKwXgCfBvCOJkY5ohPWOPtMOUSb3rCw7yfBFMmW
RpjYZspJlyqZqMUW+yY9wmWx+o9pozv+Sr9TffEgaA41er0v3xmRz5PoxiB11gLE910tYB5IEQuX
h+rIKvlUCEKicVlxdMaLIwbfkApCkb177IIssG7y259JZPnxbyxgIxvnNNNKMIwwx6fvz6HdHNNa
xi3rtwYpzyGk84Xs935zXhs8zmHmlVauHSN6/KdLrnKSGylg+YuJHGLad10bNC7UAulzl0QJpOt9
bJ9qbvHl6/SHr+175dW8Qs8JEdvtuq4NIBd4KVmjLvEE8WbBL/W7enlclit9/krcGnWKnIccCqPK
h/JdI2eQD7C5yH96uqeDTGSUd53WRibOSQ5jhz1sIsy7FW+rKLZL60mZKdYk6uA4z5i0YlVEK0DC
6rYDuWmrneS0cJpxdImz2/2u3YjD+Q+pL+dKDnF2apA91n4RaLAuJHXdiVyFt58dOGPxgycDuh8E
EMoxbQ+DEmsxUZ8UMbstw3GMmkNIRmgFP3mSV1IX5i3Qend2BRt7lw9R0LnMtiK/IKgs2a1fMGR+
+ESOjCWuOoAlS+VJll+3V0s+2mX0YBoPlwVjN3IJivMZSO+O1qhCN9L3KZfx0HoooBzIWQnWvnQJ
h/MWYi9ZC5azMhyW8chO9UHDzCpNesyU+XcgxtyENYZ4wTiLUuLM6gcDHWKdLtqZ8rWavU6R7FX5
ljaGXZsxcVf7FnzG44wrrMUobSV09VTSs6nfh1Xj9t1EGNa+BZ9BOLtqUVlLVhkNsDMmmdc4iOUX
QTVtoyK+bdkt/PnwFL4JrZnzNskW1l6HhlSNcX1Xr5f17Q9P8D+iKHzHmWDWZq6bgJAf0GWPdJR5
3/nxI4uvJ5uKdvdrP9hB9FMbFL6tLGtTfK0LOLgIrKAPs9vdDoFR2NJtbDrvRSd4pu6e/vy7rBWK
yJlVA8ItUAYAd7SC2HzAsK/do7hLnOW+nzhLxxlVK0oSEm4sC+ykQ4BxTa+7EZypdFDcCu3pOIw2
20MKXkPi2SJvkXuLRX0c6qGGfL3ynpqd0TUoP8lfWardOlLFNOo0uScZNOOzgX1zGG7R/Vw5LuBA
zojSNaX5nNtYjTqR8xpmnDMqFxO7JRKfuK39J+R8W5yn0FMwVeQJO7PXBYdWgtV5UsCpovr5Kboz
CFOmzoxzGclYhUnbws7KMSiXxwZNZAlRwiLOjCexmyR5sQoT6hfnL+vySaOSeftv068De48ANgW5
MRbMUkohQjS8WP1kz6Ae0KoZLGGzE44Pa/5xSSiWoj+EtWdQdosb0NAIhXnATlVw6qy+7LAvcsFp
3MGfXPaZ8D98dFHHyPmKbgUxo4EWF+RWhCeL9U+yxTryc1oGLCGW3YUOSf5BaMf7KWyklMd4XI33
ySDUHt8/9W6iF/lZv5u90mPBWvidarelINnfN5AKFlVK6XuDc/k2SYfR6Jx8IqIZ8vY4T4H5RWWS
MU4Dbkgn+cyIfbAu/csi2UXvdi4oy9Bmv6gBYdnUDXLOQ5RmI45ipjNe/Ny/srRA7OvP1mz/zHWg
pEQtASEl5bzJbOiZGrFue6E56mBCRcd4eBSfEtkuwA/1PB1rtgGK6FK/HIcgvvr3HVrJjHmZlAU7
YnKwBv2oa8JhLA2nmf+qbnx+ufmBRuyEWxZxAtSUndTxYdT8guJXYEd0IdqR+WzApHW9yB4xxHB2
rsl2Pj6X3SvMwpnnxquphjkqGuGHGZVmQndtB8DwZfVZFjq/l2y2EEc8mjm20qKX8xQ6pKowB/K7
nCZmhiURDNs6Z3n1sLZWKaObjXEf1oOdYIfq7AzXZfeeRRrIPMu+PZwBOSsUo7JAaywALf3bGLd2
Tz1u+7V37YzAWZxU9YKKPa2YPLtje4yyk/CYY1vLw3qVBMU1c5t1Zgv3rDErDZKWCLz2XdkZnbO9
slHMPmUxrJCKNh6jvJExgkLY2h9irDMKZ2xCL1p5xoa90yNGXQ6CtwaT2yLzzapzJAcbO7ELSsLX
PDVDEackZi2PkTdoNkZgDawIDd3HEeFy7mZoUQSVdOrlDjX7QSFzZtjonaknIuSsRex9tEobtMh+
I/pmM2Ky/njZV+97sF+Hypc8laG3LDQxJG6hXCkCFgvNs53WLYp5kXsZiTACvnF11EfDeh+OLKyP
vX6z9l/+2+8z/M17qkmjmIGVH1wAg25P6DQhl3bsFyDPVmZwjkOJp/+HkCIP/LA5DCx1l9TWPhVH
1e+eOhDf4JnxLgtGWJfBeY92Eca8GdDcqQmlrcZXU6U7lxGoq+G8R6pLZbSE0DhhBvWs9hjKLXH5
f8ikn/WMcxFpZVZpOuB25GDysvfpAOuFBZGyG58Mlwx8KCPinIURh0uKboHEFcUA3GCs/YlxX65B
vdjxj+Gt91jRIP1kueRowu53jS6D61k0LF3k+/asqR9KmX3XsP552emc+WB52Hke/E8p/F1BN2ic
2s+D0g5RiLRzdxJP4uIM6DNhmFfSrfi1jJ34w+hhPuEqdxLC4Hb1coPMWcNqRPrSsZ6rzqrtJvxe
ym8ZSBD+QjU3IJzyI5fUztYE8UqsFyqG5zYmQmRKCk73LTlVhcoAAPjOrPVaQJ+ORpJF7HrZjRSc
9kuKmkoSBtHc9Sti0wxt+hjaRvfydfo5/zy9Sh9yLyE30u/b3AaVswG8lpI+Ge85WhGIMVilKxSv
UOdEEx7Y8YjM3z4lxhmPz0BHuTSVc4GjZA90wTLCIHVizedU5YO4M5V7IXOp7xSB3Vmx4uvlNuxP
NTVZS0EwI9+8JpPeYdkqkwXdOZ4SumNv2KVG6N6u390cGPelmzSToWAGEp6ivEeHla1OMeV3CWek
cu4hzdplzCMmx9PkGX500tHSNHuwJRAF1AQaJQ/nEfo11iRBhsJN6Wk1HmT5b96pzXlxzmAx5EZO
dJhRkn1P/4+0L1uOG+mZfSJGcF9uSTZ7Ubd2WbZvGLJscd93Pv3Jkv9vxCnTxBz7dhyjbFSBKBQK
yEQgjyRqZvv9GvVL2reA4MJBXQnzNLFvRjgUb9m15cloZlV3g2oDdZ8fhMsQ2THGq0GgJMR2uPuj
037xA7hQMYVoEpBN/AAIuNtNcS4g6yGA2Ws7rK5flxcwXGyYSyhmZg38YpZc4zNruRR2vmehrS5w
+12MAyO8lJQoFeEfPGlSOSrZJGfYv6yK7Xr4mvREHZYC4AJD75tC1TDWn6pTbCO+lMUDsW7sk9zw
D554uivKpAIManydk12XXrDzv6uP+oPspTsISZyoPtz1W8/HRvHM01orSEXPnhDjzgFN2Xt/GFos
Rs227qyTfCDbjIiIwcuioAV+DKsYFgItGN9Fca1djI9NtqVdhnqwTY2+EqejxoWNWPNHQWZUSoIM
TYAotyejtjOz380T0S1LHYkaF0FqS+9lq4Nx/mV6Y4VF0301HyAFypo8yaY3yh25YCLEfoypLBim
KfNN1ciuorav2w5JnFO/qPuGRd9pFvP4rLH72NOwTXVILRv7bn71egsEa6JsyAavBzoOvRKo6HhH
SZbNlyGrvMkP1j7HpC11+/1NFvEPFn/xnqckmlSlB9ZNf5QQduVjcQ4P4enPem30DyQuWoxKryXa
AKQpPjCGvPFq+jJVbvzCqC+nA9l1uf5lfeCxf1/kFFJrDmWiYxXZHUiEyE3+HOE0ZirMvqM9bjvG
uu99gLFAtgBLFEnpE7aMfXsck4ecarFcvwwvVo/9gAVAFIJ8MjAAIO67t+JtvDVBdxneaBNE0dCU
aO2779kDSVZKmcXFilqWTRnvHbh0vDNfgWTwyT9qO9z4UQoqHoIHitKaAuQiRjkFOYgxmJPMOSoj
mFHe/d1GcUFiHJM5l1UA4O7tF3cVRdXC/v+Nb9fgEoqmy1KtnOB1QfkpMh619iTJmS0LXxvL27Zk
vZ67cAkuqQhT6JSEzOfUSy7b4fcGNw7fjRzjInrSTrsDPZWL+V53G5bYIb6zeIo7s2jfDZRzMAG/
tQnFfkohcIECN7cWE2RYQqH+HAfnSvuxbcHqFoFcxdREPFFLCu8CbaWOTQWnlvEQFIrdV9Hw73Fj
xLOeJVyqLiEODbblv7jEAo9ziSqqdG3MJ3RZzfJgF6Z16BL/SUg1d/LR4WUZL5pJHfLrR+8ClHMO
KRxN3WKCk6xzU97NKIqY5+Q8uD+J0/Wn7TVd3bMPOP4ymuU9yu46bMyQnoEVNyFuu+znbqwhfwct
NcwEhDHMMUbzrDSSkwzjq1D+gMqGp6njMWgkty5F6hMjXIVvhYo1LGGQwqyBKXWktxaK0uMzatI9
WsHnt/Cq3Jd3jNuVmoWmgLnzRFXGRMgUAGsRyC7n69n4YqRvc3IwO8rG1XNysXVsaxcnCwJIKRUg
dnWFK//ufUDZfcVtT3IKVyCjx/o5tkDjTpQ5kYJWF7GRpo6BMBM0wI0TusdgX0hu8Ci6Ld4N5ftt
52R/c8t5uENl7qze0AQElNR8yYo3Xe72PiSAtkGoL07lwgqabJRIjLFl0afkWnUkm2lVVa70xuo/
/+Hhnv3qLau4sGKYDejiJuCFkqvvPXn3ONvCvSE6mNyq38AiysYi9/HgEHauZqeLHeQiCzThjDEE
a5drXhhLD9gwT+oxOw7Hek9GMQKLv8KmySh2uQYs9U7xwDiM/HS+Fz0F9bs/UlP6MItXU9LjUC9b
VhKqkgTTR7cZhu80NECaM8UnSmwcf6nNqqE2exVGTbl6yKbeCYYc9VDhBlWC/d9tFn+fDax4KNMG
WLm5x6CHLWm+7fc3pX7XideD4dsapDXMgxpRmlHEN8ffayF3588R+xry+bq/VZXbMfmT/p/FhnGR
ZIqqoM3Qk+3WzWBrQm/H4x2xekQU5u+vk1zkkwGd2XdS77PosOeFam+rX8RbI7HlVwNaqdBzvohE
wFpP7RjPh2gZqoX+wX/H5LwbImgudrhOvPpf/Sc8qbAOi/EQP4udPQ5oJdEYvZhLXQfXd+0Dl4uU
ulVHc+8DVxLAx16Hjo76gFU9EetKwXChsku7yPQTwNSfi0/yHStfC/fqEcJQkIHbsWIfrT+7nkF8
mMaFyzqrIYymAdMwjlN2XQ8BqAhey7a1g+yuGkZH6h+3zaSs5AOlGoBzQGuxmJjmbjrVVuVPAXW2
rSde/5jFd8EVg291hgEQESVzH0A9NUpFIXDpeCv0llC0WLjUPA7KtVgct5fpNwfnhwksQVkkIEMa
oluwAMAQOv1Zg2YlXg5PykXZMyZ7jAITvYmUQVxu1SlaOqk6lqwOINY1RUcoWBP9nKRN7Df8y6YI
NN8i7mYds0k5WPda7bS2dIIU5469g/ZfiFVcj1Ufq8i8cYlYmqPY9Ow2uA9vRQcFD0yZZpWtP6qS
y7KBd1lT4bvmEsCEm7/HsiVwXJlyX2L7xLviqjv1LhP9iT1rl6FZ4waPoXiSogb9KUwugMyCFcct
w6zn4bmNwEU348FSniTvj4yDFLNuqaZh8m0UUpV0acbOT8bpMV1g1n0ZOyrqHz4TGb/SSlsPSBWV
37jPByznPr6e1GYmIhnxL6gA7qq9cV0JdgtYEBzfAJESolrPST4AOe9RTFRq24KddPI59tEh+UMe
v5sy8amvf3kfKNzxMutKhlc4Zlb9zapSuyEfRVms+CUpNmULoxcySEj5C1vYy1IiqLhe9B4r+qWe
jpcJZ3R0L95Zt8bjtnus2rNA4yIJSqeBgmdfhEbo7SYXiUpx1p8jFgCcH2iiJfpKhRwntmz1xDgS
pHsps8UHxnRd71squacM4tygyeak6hos3zTvFOO6iYkFW3fshUGcB5SlIQV5DYAmdCZHimx0ODvC
rvnSDm5zZNp/VC61GioWiFyoEMq4y3WGKGqf9fBUm6WdUUrWFAaXWyhTUsv5wDDK26h/NipHj6lc
lMLgsolYDoTYZJK5g5PIp+DQYXo0vSrQsI0+bWgtgcOMJvgiQPn7l4gex0ZkOXac9HYNIci8gXKo
evirz4i/euEdxJDECssXoegbZC+StdsGWI1uHz7A37hS1dKHIMbaGVpkW8pLOB/zGpOI4es2zvpU
4AKICwjNKMuz9r5eR8WDsgJUzFuoG6H/w6mIihiJxcWGyOyEKCuwavql2bVH6RA8KeDVYco/1Csl
89+NqMo/Gaoy0j89Ynq8JghY0+za7CJPAss6yJpuA3U66mPwtr2URCTir15dhTq6FmDLkiax/exG
o3yCiq2/sFVrWdkMJRBC8Jskh+A0X+u2/y5TaB3/aAh24RhchMDLTTSPATbLUPBcU93FnW8nKa51
ERFhKVfnwoQGqZ9SiACkdAJE2IxT2I+2EY1vpjgSeTS1gjqbulxkftOIbjGdnRagyIigRzgfEqfx
zM9sUiVwqSUkPELn7iG54Sd+zpTL9fmYZC8tJf5EfVA6dw8ZBTWpswzmjJ7idZihKGK3rtFJ2O+7
qzn3th2cOgp5RrNOCOe+mmBPfmY5nnSYDdu4sNE5vClDazT49peAXMAYJWPshgaAMtg+3pWnHBBD
XphgGB6KyOd44uzg+/5DU8pBicG8oysuqq7aRqo9iFPo/JFZusrUUnRVFzmPhwp64Ps9VPlGT/KM
w/TyzsB+wMk4O8IpPlUlcZqs3rTMfwD5K3cozVmltoiGrXI/CNdJcmU1UKUd7pOUOvSZT/8aeD+g
OJ+vGm0Ejw9sY8Q3+W12yvbGpTnWd/Tn9Rt//MDi3F8eA8uaJphlvt85MCNl54cGV0ecKKjHkK02
1DJyZyVuVXnQl7ANbKzl0XhgUwa+mz5DUAPkasKnnyqOE95ZvpCfAvOJrXXlPgVJmNQYtN5I3DF3
DgJDDFyC0mcXenjaYQTj/SV3hqv5lklvhReqZrP+ZXysNPv3Rdzsw3iIQwMfYpK2rih70iDYYkqw
Lf8mnH2gsJNigTJNadyOTEq19cojuzrMyA4Yc8t/IIRcv3Z9YHFJtiTNLcQ9sZ6MbxYaxj9ATqbc
sWm+6VA8B9RgNbWA3GkaBr0vpiDJduvcG4LELqIvRkadbmsgioKecrwTq6LEs9EEUT1m9WDgLnRq
dLs6jVfaNTRwqwIMyGCcOhjHNrbzPfW+TsD+QkmT6RAb0wEbTlflGNhi1ttGNttE1KRguMhSGnmV
5ax59P/oQ++SH+Z38DsrXw00GuV79R5VhmlyCdi19GSxqAoXZHw9h77ZDNj0LF8LoS1Cwm+ng3ZH
QOYgvGSKw9ohE4/qYV5LHpa4XLARxTAFrwpw4+gpCA81VT95n9bjI8oSgIsotSbI4qACoNpNIETN
wXNZP0ejAzEbEAqZEC/uHt8bWK8Nd7wxr6Xv2ytL7Sf798XXXnaxn/UV8M3qNRgOGuiSi/phG4Na
RC6i6JXcKkkPjKT5FimQ6pketwFWz6DlKnJxJC8sVdNZO+5wgsI1E5ow3fQKM1mPrEmMbmZZDZJL
QC6SSLLpzzOjcWESYvWD71ogSDLt6jY8kRc25mNbLsIlKnMQClkcmoharuRJLmPsjZ9ZKVEGB3jq
kBVhwiX4ngxTgrZj0sK28NztFE/d4XHlGYVEFxa+1sgyhSPKl9s7SGFyYQXsqKois++sxnBkfhpa
x88O2xCrTN2KKeuKLumKab070cLVpR5BBKLvgWtJtgyJ+RxMP2Lu9HaEQh/LZbtjiwd3y82uqDv3
Wt6A6CuCxBoDRzLPdDhlWqNDEzZAPoYJxc7uRKfGrKJgf3tvvep3GLoeMGYVXoln+UAFsdXmiSU8
Fz2bsI7BywN4+aLvzbcGcTNEfnQNTs7UZg0b5T4TbfNPpoKWsFzwNCsINxkFYENZtieMXveGQ+wp
tbBc+Eya1hLCABDsAWF2h8vPUwEUTrt6hxZll5VQ0GKAfSUT0dWwtthULnSOWd7peIpHJ/7r/Pnn
vShxIObAoJujejUcKIaldUS865roP9N0Xkg5EopJy3MN77e+HzxX8dge1azP3O1FJVD44l2SFVCu
9IGiyedCfpY74gF+PVqb/5jB1+1QmVESNQQAChk/W4dqPFGAGBmHuqd75b5onOj574ziPgHVKIpK
TIBZ9/sxfQvNT3/39zlfF1ACT+NYx/szJA26/phOL9sA657+sWhs1xbRSytB8dI3MKABx8b4vauR
dZl2q4Ju2XjoknMIdeNtRHKfOAeX0HdYhxUg2SGX3RVPwZN4w2QYsUPfjJh+vmKb8MtJt3AMLlGI
tBFvFjoAw7OvQZ0q95J9e2I3ciimCqReDuXoXNYglUYlKho+4NnC2H30bIXUkbN6dC8M4tIE2fIh
TqYCQTz1x+ikXeFWZbO7cXxVOvmFesaifIT9+8JHhKyXRUUEnAzKBOWAOuueURtRZV3KMfgCXlDM
UZuV2CfhMHvRgXHN5LFT75ggaLmvrnzC91ezg49l5Et4pWIFna4Cz49PctnY6lRBMoQISxQIFyHm
vK+rQGDeIL/l8WCXGKzycVZvf1SEz/HVuyZHCaFjHhHPkm00hRNTbGirV6XFYnGBQhET1RBZrpEl
J9E8tx3e/QSn/xMlaGRR/zuL+DKdorRDN7Plwuh2lu5N/SCU3vZarWfZCwwuHmQ+1OG1CkFV62zG
ljg+67mjuoyNOg8cqpOP2ho+HARyqUY+LMrNp9KY7TT5TthDIXDhYBajIffZwSfdJC8taNHVL/mV
tA+vhT04JJCjUMMsFCAXEMrUqMt8BmDTvDZyaM/xp22TCAB+DMiY5DnDdAuOvRDCN+X3NqamEVdf
CxaOxgsMWJkvirkEG8ab9FwfWYHdP4PYg+npoJ1zv20QFdt4qo2gF/JikgHHGNAj6OqxGkPl1juQ
+0JQh+pIIc3jEocklRQLdHgBykXqyWBqBvvsKDn/sfmXCHK80oCfp0oe9UBrcf0ob41nSKLsEid8
yR5NTwX9bbynVOkoF+GyiFib5yhgH3E4ynZlnQqZ0gOW2Je5kTfw3BtToacq+n3BL3MTPkoeRugv
5bf8IdqPTonBfQUcEuFOi22JurYSsdbgQoY55tEQsOUUoLaefQPtR1VcpOnztk9SK8iFjdbQ2m5m
LiJHd4F0m5tEyZJaPi5K9DqeGZOC/f0a16Ust5tB3sfxrT9fdzV1FWY3+Y294ueAIL0OPR7mDr0X
HKyr+eCf5700QaJ5OmQGcdoS7s7fu8cZ6tR1Csvq+IxDqoyfW2rxiM3hNQZC3bKKniXJQts7SpG4
qXD4q+3/RVFA0uIsZNmWpn4fhB9J+mX7769OmS8iLC8fAEbaPJoGAMxg2XoRXgW7Qf2xPDCNdxHj
xU69J0sSRKrPSwj0mlLGdQZMcc/4vaSDHKMg0e5Yvpru/+gcRG8XxFZNTf2F7EUpzQaN5Sj9zOOz
0r7lAnEMrp8aCwDmJYvMW0qUuGsNAPwcGk09lP+/MNJ01WMii1RMXc+MFnhcUC3jfBJBuYJTihEf
OHh0wxv6gMtzfaGoDkjbuCxMRIPSFBjAsjo7uGcTKmFol1e9E15bmOZE8agnD/3Vi9PCPi6wan0+
oVHPZAWz/p2dh9XJUNO12StD5FE1VhbhfglKCzguwvYYs/u5nPGRdcS0YHlm0gHkxWnV6xc4XKSN
xFpQpw5mtZ70mb3dK/dMGLM7sgPqj16EPsD4Om5RBHGJpxpcNdTGjrtdO+V2aHjbwWM1wi5A+MKt
MlZ5LcKiSEMhNUugbpW5urTbRlkdbFAWMGxhF99XYeTSlAXwQeMBeiN7xp3nP4rftUtxns4iuOW0
L92Javhet80yJUYPJRr8EEym1L6ZD1hAvfaq+JMBsR+fOg4pDC5wjHpbozeOXXHeHR2pS+cyjTDo
EoNakYnBF74rfZkp5jwKl/37YkGHyEwzvwXupAhXwVR4ZinvyoCCWU0trI8l5GKHpGXRPEmAKdJD
mlwKw+kwmDgOx8inlM0pKC5ktGh8riHziVJw9hCOMegpXpTxoDf3av9Hhe2FVVy4iOo0w4A7Dq+8
uSjZMU7/7Dj5WDYuTpRCMas98jKcjsUnRsyq3mo75W5w5x00OByKGJtwBr6e06vFUA8VHL1tKrcZ
d2Yg7NTpdfsbXk2UPhaNL+KYXZO0QgQQBMDn0S/2yqD8UTD6Z9n4Tqy4VAdZaAExSz+S5LaoJifR
ZyKn/E0s+kDhbmyTmUhtGrJPBwpPhqcgkFeYRbV28738yvjq6h+Bp99vr95vTuEPVC5QgJQvMAVW
YGayLIyBHvPz/Tc8f0PNob4rLwb16bJP89cz8QOQixAB+AdazDeg+hvodlo/DuCcHOtXKSDSW+K7
1bkQYTWh1g8zcCTjaexCTypPZhXuOvO1kyiKgPXb9sIJuSDRNYI459P7Kk5v7+PtjvpgMJ0sj27e
XCVJURZoXJzojKAdA/aSokIEr0QxG4zc5/9CtUZ9W1y8wINtoNQ5zFKEiyHuJbISt56P/eMMfJ1H
bqQB9PIASM/qyQJBWXkYT4ydsXUYuRZJ+kIYxBd9JMlI+pEdvcPkzN7o6k7zo76CLssnDbrlmZvv
/6j697FXfN3HqmW9yEzsVRLUttoWdl0T1+z1MsUCggscepjXRT9iEYWDejd7qqO/SHaBMQbx2L0q
p8kt3Pwk3FJpDPEh8zWf1tD90GCBVxBRVxqRuwvVXinuizakQiPlJlzMSNJEUeKRxfjTe2cvJskc
6Xp4LY6ym3jVc7HbjoqUaVzsMPQuVBIdK+pbUBGe7KT5KnVPrZpThrGW5I1gyBd6FCNXslJm/t9A
xgHjBpO5a4TMFsJ9EJ1T6TNrnOljYhxw7StQRR2dKxj6M1ST+6yVsoAcTCnjXMbzcnwt6/vt5Vtt
DFAlNKkplqaCLYQDUBUD8XBE+dZCw8VXEQ1IjCstuJi5bUJ9Bj3F+QlnGcH/RsHy+YZSl6OVJQpW
s3NGxWFSSBkUqCGUMN+BL43lvf9Ft5BZw2/iwlo+A2mmbDBwqwzcsrxIOFu64nteZ64pfVLlwkkx
uK9aRH6/drgtIeV/p9maOPmCz3oECiM5NMFzHUs77Knb9sq5HBpnez8pA7kAI1ZVIMYxYpjVlztT
vyrzz4Z6Ev2XKvheBp9L8fM2HmUdl5PowWBWIlRR3aKKvCK7Ftpip3WNbWUnneR1XvvWl0vJxZam
q2Y1kuA0Be6xce5EfuUN7aMfVdTHTiFxUcW3JCPtTfiJeKfWdogJpmPu+W55iD8pGG1HV4npRV7q
3G2v5mpysrSQS06sqpV9n32Nze59CNH1j/LtT7Wu5pmqDlBGcrlJqNViPEYA87XWCxgRYxh4A9qZ
TSrKsI3Z+uy4IKN0VlGoJTYubE9T+zUIMnDr3v/d2vEJyhiXiQl2DHa2jh6jDAx9N78qzmgnuaC3
Sabw1k66xV7xCYpvmn4QMm/0n5AryI66y+7ag3UpK2dyWbOCSXzbq1XaJSIXSho1rOYpBGIHEvNP
qpN7oafdG1+HwlZBbJnv0j2pPLl6AH2cD/wYc1jMolkMwFQeup361t5kT4ITPudvpp3c9pfhm/J9
ex8JX+Fzld4Yk0zOAShYIFiQbsJQtnuVCMqrd6nlUnKhZESvjBKyJ/ICBPGjm7vs/lZC55hRxOT7
P9GQWcJx8UToLMXK2POUVBzncdfJTkY9q1DrxoWOqtWFrgL9oxtIjxBbU42XXva2t4YFhI3PmGeo
q3JzMkcDi1Yn4cHogqtUVq4zwXfaAAN+eXlU457wBiJGGVzkSMypHQL2ulyCxTICSZjwolnfFY3o
/FjtDF1sEP8mVZd1EEWsl0EuHeNVOivP41mwmciJsSvf+p3stk/BY//CZDm2F3X1iriE5uqnQ5+N
TTlj4/QucgLhbFQ3qfJDUj1rdluzO+rNnakSaSVxbPNPVq1Ztd0IHR5X9m+N4TYxPgvTtwiYpZlT
UYtwTP7xKptA0xEwxzQv4e38OPzwXe16vDPuujNjQigvaWVPpMQci4Ubvsq/aKlq6cc9S0w6p9tB
udGJduyWVRzBhepSjwdUZObfsnT0WAypARvnBx3Uq58YhbvvJg5S6PCFiXCX5LTH+pehaBoYC0xV
lrkIFkWZXsyTiCYfv9PsSG8ep/kTyCzOM5RyCBddPwQ+sLjwNbSBWSTtjHeECBpzjvmmYfQp2Udn
485UnOhWwwA5taYUJhfPOjFqkl4GpjrKbmMGtq6/bptFIXD5D+aA+kZhVnXBZz//YlBfNvX3udil
maCs860JOySUZ9WHwJWS7v7KBH7kZ5zNqtJzOIFuPiSGE6g/tv/+bxLSf3Ze4YJTrNdK0w5YozkF
jTZz6/4w3UyfKzTKR+S0+Hqo+EDjEpyqCFMhYnuut/dzcx1pO596bqEgWFa3ePWo5bnRLVAJovuu
cgLQYzW9ZqsmcVKubz0e/jUQMcuaxX0wgT9CgKbD/SEeH+bBQ7cf8Umum/EBwH0dUd0ogSBh4wXz
RWxLENJ+mQbyDZZC4b6QEdUBqxxhxnDy75TI9mt7Pqc32nV0BquDdRoexDPdXEqhct9N0aYj6CqA
akmfMBRih+kpmYlv/zeO/b8F1HnFWKUeFFByww+at2kH9XYvuczXxl7agXToQtXfti3See3YOGpj
KephUYbCSvYSRLu4PxJfKluVXw+8D4O4b6c2w0Aq3itFnrlnrwMQkTjkLlNDAD3BQ3NujkxOAt0p
+5JUmWZhYAuc+6q0UB4lYcBqlpiL1U/QTPmioniU39O899ufli6yf198wEPbW2aU4ahNircquM9H
aiHZb92yhW3mAqDu4l4eApavPIG7mrETpK7+xTwPn83PrLlZIXLP9YP8Y+O4WBGi8WYuNbZ2QemE
/pOPznBNdLKMGOulFo4LGepsCGo2AWfuT2ly6GXqTsU8bGvhuGiBNWvCCpLS769i8icM80LEho1z
pHe5Qw3yUtZwQSLISwlZJQsS4u0snMdpv/09EbvCj+pHSp937XsFqO8cOdlpBUg9M8sZRY0I5au3
KllUwXhigIOAr0lGRQf2rPdZmHqwpfhRgAw8ijBldy33kq33hLutNg6pCzwuUBiiHyJbxF1U6d7L
WuaX+bpxJzaQQN57V4PSAouLCyraj+U0ABbr8Mo90AB6GKEl71Crm7WA4WJCMtQxmtEBUyWYlJXr
g9b3rpQ2lyjSCS9f9bsFFBcdYox1VwobUImEsxLfCCVVGV8NPwsALhxY4dxIAWuLm07tOUGejaFZ
9HVlj4wwFMUmZ9vPKXu4qFDqBmrxNeCk5nHGq4ZBta6ul1oWBnFhwS+FNAvZ1bradbv0FvINh2lg
E5e76cw0e6Fhum3Sqsjm0sO52JBZUV6CTIlVUdm4bOz5ex33P2SuF9wCHf8wAzx6HTsXQZ5Yz/Wr
4Ie5fBkyaow2ztkMQfs6OWwmcP4GxmjxBm1KLvhJQ9u/poYC15OZBSaXpQetNOLwxyaqk/OTDEO6
T87lp/DA1KOsA7G+hIvyD6VVquqjxu7WqAm+9TKeZtnler4zsn1zVr34hAafbUjCS/kqZBfWmRCz
ONILN/l0ro3n7b+/mqAtFpALIG0YDqHP3mVL/2YSGrvsoRT8tI1B2cBFDhCJibHBvDKCqJIq/egH
InOhALjIMU26EUgMwCoPqvYtwTDltgWkb3PBQgRrsqWzMuZ0h2MQnoZvGbcO/WxdxM/1+1x4QuzM
6pP54mPmi46tEflBxxqhCtW76r3SDa4V9PenN2AztCf9oJykXfGQO39CGrXE5YKIGjb/53K4j9hD
9FUJqEhBfEZ8zbHN/WxsWWu6BC1g1nQqOCl6amcHcsq7wDN3xO5ReFyUsGbwdHZsho7N7DGGBLRT
7FKk6T/xqDka4uzna4zouQvFmjWtxxJqBdKVHJ0E8dSFV5N5PWZv3eBt28ec75f08+Mb5uuMaZQo
dchiRDw8zAa6/9SHsJvtrNNtWaSSKJYkbYFxAUPGnXvU2KHGHuqgW74rHPO79D5rmV4kCo3aOS50
1GmpWTJbysB05s/+vkQm1Z6Mr+1kV5hJCjzqRCFyUpMLJbM+RS2aBdBsW9316KRMp3t1rO2udEuw
0AUaKYFArScXWaxy9uXQel/P6Z22NnPM808RelpyiS3X1uZxGUmo5a1URLCum4QnKVfPYdRCsXki
zknKIbkI0grClPvvqVWSOYVvuoY12WWeXaRROOEp+y/jiSXC7MXFtfTbwkpYf2AY2cVLcoi+op1i
PA1u8h0foGsd//ILt7iAklhlm40s7U6P/kk6IO3e6154ouqoxHZZzHcWdgn1FCmjDt8I8y91cNVE
50b9tB07KAj2AS4gMkn0dZWF4iSP7F5wVd23O2o2m8qELS5ozFppSYECQ+JjDWomsB7qLsokp+qY
HsCp4v5txLe4uNGMQjuGJgCzt/IooyY0P7e2aovFO1clfSlnYWHjw+LLnikkI39eLaXUukbv7clK
0E0kW15K61MQMdHiIgZE1qs4ZzmvcjPsNC86MdK5AQwqrGM+QJ6w7SFU7mNxQUMTJEiaso7v8Fxh
NUvM91jX6rGfnAmaWeJBu6WU4Uh/4QJIEoh+mqfYvsFhusDawb8FrZd2aXBvCk/Kl/x128bN7ZNE
viY6ddYgTAJMHBPRFpoby8DHoCBTKInIuJmpAogLHF01TYnVIFLNGMkMRbcSyVR10z0AwQUN2f/f
rbOrIYUo2Hjhr+zgYl2a3maMUIFHsSZRRnExZNIGUZUnrN4kP1bSQ1oSzaPMwX77ccEiLnqM9Zyq
Yce8oTccM1f2mdV+kwf/oRbab+igxn/L7rcd4je1IkMRwZrEdNK5I2UQK1VLTNRCJ7AlZTv/GBwZ
EyArRJCPjKs7BlImTVI02VRkzimCTAp7a8bjTwpWU8OLPcEpcLdAfsqqroarPG4bt7qeCzzOQ1q1
DSpFxPPcbEZ3DXglYmF+xoPOUdWrO6tAs6pFQa5+YAtIzkVEWWuN3hrwvqX7aHt023jwfMvz27dt
01ZdcYHDuQqaoPqxrbGUeTC4UYSysuVuI6wemAsE7mQp5C5sjAmL1+sHDJZFw3OY7Lch1sPfAoOt
5uJQFgIf3UfxyB4Vohfz1EAUPQGrU3I0IAKbkKyz6xF+gcedKGCiFOqxB16rH/KjzJQo7nW36+ws
spszoyb+D1pclNdzx0on+hbKN1jIwYkfh0/N3XhV7pqzkeI2/adcyGgj/ucr484UTQsLscVMggtV
aTswnoZot71thGfwT9ICWj1isYePj7J6QS0TuhDaj2RqCalbCoaLFnMvzWI8MAfEWaUGTlsZ9kx1
t65eYT8Wi+echCpIpAoNQNj0RgPa/MHDqA1ZviY+V4ULC71Rjn2R4XNt1bMiH8LwYXtLKM9WuHig
hKEBTjpsOkskZhezoF79Lf6GOtSISmjhWbcqNRVK2cQFiGocpVnusXRC9ph257z7k9esxdZwwaGq
rE6aBJgUl21vD4n4SUjJuedVI+CfUG+RdTThcx9L0CadnzesveJrdM0eMNACfNV8SQqwlDGCWv16
/r69VQQif4fTk6Y3lQ6IcfjSJPu8/JOT4cMi/spWFJ2g5imzCP2+cxrYhU5szHrYtnRRxsSsCAEy
LowmqiAXTYEAwKrvIGj1rGvzsdz1OwlJa3M1kOV+dlD/khgtALkQWlbdiBcGAOIS70ouWq68aC9B
AipDZYRia2G/fguMcwnMJMmgk2fhLexve728BLrq+XXl1f7sqJXibvsDtZr8oETZR0VTqj0zzngd
j+w5aLoVvsoe67kKL+TYFYubG/bxr5GiPOhDXgJv9NQTU2NCDUF4MvayC15Tqsa6EsRNcEvohgn2
dQhdc4up5UrbliBOcOdKiJzYMgtnEnvJ6aWCWsiVfTMVSVSgjI75K5l/QcBkeYyHfSlCn6oJdj7L
Fkb1iBYwPLQG6n2TiESH5dqEC5JYUdcMEZSfSJ7/nb3Is5RZ0mBGiLlsWjPZjVcpZqEMRzqxMyTf
W0dq81Zt1CQNk0KmZv4SrtRKjM2wUcGfatSOLiee1ApQ9lQLr4BSYxkmj///zmmiW0vEDmqW8cun
Hk5mVXY+bAzkOHbwvm09ykKG7vskkaC00INExG8iRyt9NFYj59/HVYgRo2rO9v3s97Zf1eZn4jet
RNB//SYuGjSGOEq1ht8kNHv5JO+iU/AU4f73rdwx5ojiRjj+yZufCU5Z0zQN0UBPFHeAg3TEnLUW
mAZqEdlhPpi3liM/JOAerp3uOXWC520rV41cALJ/X6TGudjmPQg6IxSq0CjwSe5+/N3f507vSRHr
vh+NCGNnj6Lq24MaOdsIq76qa4qs6qYkS3ycMbO5jZIISxaGwm4cf+QlZi6rQ6J/V0fizFv/FBdY
3E3PLPOuUxNg5a+azRR2K6d6Ur8IP7S78FrZJTfhJSXckDKP84guGjW/MgDZBhaofV9n8wF8oKFw
DmqBWMm1BnJ438dS8s4A75PAOAwGDHO6m+L5YWiVnajnd+1c7MuuuEoH9XqMx12cicTSrvvhBzTn
J1YV1oLW/D/Srqy5baPZ/iJUYRlsr1hJihS1S/YLylZi7PuOX3/PyDchPEY4+ZQ85MVVPOpBb9PT
fRrQY/LaNA9G4FzXkq3w94tsTJoXz7VYzwIAkr3+Xt/SnqL5Tj6Lnnlo/PEzTce/wNHPurKrWVTK
NszM2Mm1ypbaP4X8f7+2GAqmLImoYsWcojERL1BaDKxGIgDIU9h9kcbnnrtPeiuqrjDYDoRaDKq5
l4ABOktrbJ6XsXYVRbI4n2bz219E+W3+qUUPqqousROkFn1PBJOcL1ZWeNQsSl43pFbmL48c0I1c
b31+bOtBqKZmqM4A7Q8VyLPBgXDqrM6VvdL71BPwL2CMEaeBLMgZBYs0v0kOVfzOkYaWz5hky0Dm
AQdIdMmU2GW9QRuhxx0zeI6hiHaflW5dJ/tFmnLLjL9h+5zXDoKNwe1XweDFLBoGr0EzhtUlBghG
TEAn8XCfd9UhzFqnMUovk0D5bgwHgwgPHHHpeV3DZKxriUZt1jVgdu+9a75hIzJIxuS7IrPI28eW
Uc676aYhrI6XSQUaXEJnkYyxgwGK+zYzzn34LeERi1GLvSYUY9FCHvdqWM5Iunr12Efio56SpzrO
v/eGely0Yjfl5rHMS961hyMc26BYUt4gucFhjqoX5W+N6E/cwY/NKHY5wI/y8ModjnqR9rEEDEnb
TdgB3vWypUSwb+GxbzSOQ+EJRE1/DaY0QmT2OMiuUXfY07lLZe29T4h3XQt5MjFGnYCkG/VnyBSV
lVXAjYTNrhmeE+z6FD4xngH7xjJRgxBVJ+ylo1imSYmDCrohoFU+nPwI+w2ui7N1agR3J9A6mwr6
VRj1y/PUFMYWEIncgLVRcobaC9Pa/gyKBrIXRdNllb3MCGYQp5FZx07deA2S3O5Lr/HYZjZjPcHt
zJQVzMNhX8evCpAGprZMc4+4hS1qNIserHREhcqw5j2Y2Oxs5GjcZmK4RmScYNUakhkEQCT+7HrL
PnFyW0lOnYutAQc8mWPmZeS84mx/r4uQjA9Ex0+nB0WHBMAsrTgW3an2qqBwP/O9LiiM5yuVSspC
zBM6jejNgm5FxhHrJzjHt5UArE+PUb0hNKQmEwHS9g0udfEJ909OMYl+ANa5riDYRQR9P1XYkIrT
KvLpxhAKtwcv6URL8u3AMSQeFFNQHko9jroAUCSRvEwLYisxBLevAicvtM98HgnmipIEMVH4+FXT
hUDM06kfoGBYXB4HwivoxFxN7B+ua8GmSCsY+gFXHrXT+ywhFT6QRtJ7IZ2eFMC1ahbb/dBxPMS2
La3AGOslXTIEowmZ1MfRHb/1L7T0ZzijZ95XmiViDQf/9WRTA1eYjP2KUaWTYAJmYD4KXWiN+tfr
J7hprSsAxlojtY6KSkMGgbJKYolaOFs5Vg+bheH/NyDGYJNILOQoBpAiEF/FQo9QkP0l4bXS8DSC
MdlOL7pSaADTGWeDWEH/pPTPkfDHfxJGZl6NCz1dTH0BSi0co3rXN29jub8Owfny7GNxouRYg6fh
yy9tcy6W5JCphPPtt7qqDXL5+DKTkFSBqEUV1ejBW0pr2C87wZX84Ew8bYfZR44BbeUlazTGJ3So
LJFkxqFppXGIG+kQKotTxdg1XKr23NfO9QPkaIJMD3jlG8wCOpwHEK4NQhv+W6tUy8DSSx63G88v
sHPK2RIsAchUfkb1UkQTUmnnNgI7wTUxwNINlMjMvczj6ONYrsy4hjnRk7zTcZyROdpF1r7JuWpP
g8op827DaD93euooZf16jGQZpigNWxrO+/0yax4JNC8Mst31r7VZ4yHSBYfRxUEuUzJWwKlb4UAM
zC2kGFjUUr81ppuiM5xeWb5gysLNyoAT5re4EWAHF2xGM6e4GshoYi2XatWZVf7A27it2eqr+TB+
ofSrio24jMsBBoJ5FDXbOeEKm1HTvkkWWQqBjcnz6kh5MDHQaFc/evBg0lVdvHGYfzD6i7BMGBPn
jGDQ4ENY8yx5ipOdS8HKce9x48fMrnmdr9tmf8Fj9DQVm5EIHdKOuJitBZuDQl1wCtFVeldD+xVH
jbbd5gWNiWfFFIgFEelxYttmcwb5+quhWOWI1WNmRskY7LbYT1+uo/JshIltYi0IQpNDxAzdXn0F
gguv1x+uY2w9cf+ipExky3ulTlQCyZRHWbWyvWktTn8KUIcfwVDw1O47PoM5RzD2sVYXsy6dqWCY
08v2KCs3dov3OcFWsDoEfUuhrQ3/olGFB8v4HPCAyrUywhco5EFPaktF96PxdP08OYrC9txitU+J
4wTGoGcRanmdm44G75ttlb9WjoV9NiH6UI5yj2/WdxguBx/JMdYwYa5a0iTt60r2gvYuUbHu3OCt
0OaJR/99Ff16MydqJkK8IPthTg9VyUnnNn+fbloSZU3GjDKjjWWBnycjTU+afRJ+qUre0W26jQsA
ezFK8TZU9SpUr8QozF60iz9aFEONfXHTepMtYeFdcKZMwbwEctvOVsCM8kljjG6JCJJNeNUCFTw2
Q+4WtBG8ze+jQze3JSfezuVNfV9Byr9+rE4VhDyndQGREEuNn7Lpa1by8oXtSLNCYaLcOBomXklx
onQN64Q+gsSLHpsdLWZPPsh1OQnsdqBZ4TEqmAq6rA9UKgHEi5joiDz5ThmcHDyZM/Y/Sn9cN2je
IdJ/X2l8bqTxgrkHeuW80ZSbUI0tmcd6sTV4CSqav9VeZYJZBZbR3iggU/HWYRdjZBfnKLHa58Cp
nXTfH0snPY/7EXvBK5/X7M4TkAltqTFpc0DzzAmRzOzvsKPbing9uBy7VplQZhphoC8KBKxLcPYb
qVMNhnX9Q3EVkfEd81I3RUiLUubj4oFuAxQOJjieMYX2c5266lwH5Bwc22ESFoJWxRLw+rS9Marc
amNjH8U8ZlgeDOM4gCHrmQqYBEs+yD6vnyremhQeBOMoylROs2QBRJuHVhOOIIP18Zpx/bh4HpDd
3zY0ZVc2CRQt/THblOopdo07+Um5L/d0dQmGLb5fR+SJxXiKMiGljBd/VPrlJ0n5qhSuEv/vU+1r
w2VXuQ2dPg2KQE9Ovu+lP7OEM9XOsRuW4btQSnkeC5xZPH4b9eeFx9awfcu8eB6Nsf7AaKoUfBDw
PCXa/csHUNfuwuclt7B3Pd0H2FEi75SRvymZGuNvBcoVLuMQwhn0BiINhzMdM9Ds6kwfJbFLGxcy
7G+g03moKIZW7YlW6PEe8XiawbiKiY7NzTSNMao/s6yzZe1cSTwyVA4I+5xMark0pgi6URJ0Jy/E
FxL9RUpbzmPdZkECQwaKhmdxQj7mgFcBChSTihFEaNAaglOs3aJz3YqDk2nwOtf/wX4vQMwnSxB0
Q6nA83hhWnNkV3sFoV4eLeGb9mj6WGbzkHr97roJb+u/jjYMWRJldGf9Gn0joY+qslFQjZhuOjmH
c/rjvwEwkVeKa7z5dzLVtTcyPla8wLf9dS4CMPYlCkla1wIEEJbY6nJc/+NT0Z7rSuKUwXgnxXyd
Gi1zphxAEAMvTfVk9TlPn/8hwF5kYa1GipMFWohM4V15/0mXQJz2rXhZ3AyTY7wpya0hGjjXv/HY
a6IaNIWI5VO4DFDCldyNvGbXv6Pv2vnUxp9fsJgoC2ewTEICrC7KLSK+Td1DAhLC68rGO0H2dhih
48gsWpyg6NPOj/iQYnKd7hGns3em86nnktUBsqk5hpBUlR5gpO/RiJYkj9X43wyUHc2ss7HFmwgk
yjEAakx3detcP7NtL3pRAsYDiEWamykFyIznnNx0fek3As94/sG3XVAYN1CAbrAVCFDAXOUEB/GE
fmFP3muWepAd8l3Y86rWPLEYv9BowUw6E147FbD7rt1FHRjAuJRcm1FWETVsPUeRR2LXMBVTNi5y
ApcdPCf72Q0Oyf5j55kVh7Zpa5Jl3o9H2aE7Biq/4z0Tb8q4QqcuaxWZ2qJptFpEY4JYv2AQXhYO
on7/Ce1QCC6wkqqbKvucEQ6B0swf3cnNm9gfq3kn6u/XIbZTpBUGkx0npd72FWg1oRuBT16w4yJ2
85N2TL6NjnCQnlNH+CLyypvbrmKFytiuCj/UlCI0kvav05mqBn24px6IxQGNOaElcp5ttr/W5SiZ
rzUHtazihoqelfi5DvfRsm9iThPfZoxaycTYMjHQSN7ptJd86fZG2hzaaXI5X4uey2+J5QqDsWSz
0aoI/4yAflLPgd/7wZ4yF0UvdF4Hu8I42de251jhMYY8GQtYoGhQDDOsIYsffjLYGk/ze3/Edd0u
uBd2+ovXJGQifV8OjZzLQBS1tyb4o6xiKw11CzdRW+N1xnOVn435UxtISJWRXZqW+t5g8fLwittB
eJzfoodklzrirt/Fr5yPSE3qiojsLFyZhE1TC1AUzI8NFp2m6L9gYFz3FVfYh6Klc5pLeF+RpWtt
yzoc+gZnupwX0D+mh+6mQ7b5nbLK0OJc3Vlg87gu5WZqeNEcdkgul0rN6CZgqoNii2W8SybjbgwT
u06kzwTRFRTjTLSkl+oloUo6fhOnA0m/ShLnJrxdl1thMP4jLeZ2BnUrbtsfcxutPb02u9ahHaYg
IebFT55/VBhfEjWSnisGFNM4DU64o2tDNUd87J2ftYSFZ+ccv6IwfkUbo6atcojXvEV30MhHwc7f
CrynUeaO8nXi4PGUg3ErpJuSLFZhAUX8PIV3qXEOo28Db/Seh8K6ElAgd2FJD7F9ULJ708TdUXMn
DAZeV3Xu12LcSGfWbRAUOD0hsmZb/CE5mdN8j17AqEFXTOP57DN56UUb2Q2evUSyUaZOsjWPcu9X
JcdjcE6OMPcFcJ41qUgvwwuRrT69jUhug1JV4nXJ8nCY5EOdq1lsWuiBDPce6dmuNL5ilYCVk2/X
PxEPiHERlSrEaAkCkEomS26+KuNDh3uXOPDc3tYSQIOsPg3jKNTS0LAtE0iImIuny1giQbcFqPfJ
y+CO4Emg5drx5jNDqb/gMh5DNLF8UljwyYhui40lonsarzCRR/YYoRkiO3inpszb2MQ7V/rvqyRY
U7IhNEWgNtVJbFNLWR7qVrUElRMz6V9/JWQSxmFEKVI3YQKOavrieEDLnyL411WEB8F4i6Q05Eym
utirN/Xk1hjnxarz6xg8T8G+AMalkIsljYrYDuP8zN+0J/lxwHprcZfZPJo8TkrKvgcW/ZiObUjv
/cWAHY3fk4wXFzmBQ2U8hYzW5V4oIVC0HxzRLZzSz+3Q7z3UzJCQRs/XD5B+5yt6oDIOI5gbcWlj
CBTOqTuGe3V6wFpvS6wf05JXz9hWCGxXEzGMqhvsmLfUFmrWDBp0bu7swawcc9nP7eN1gbbLQMrf
KGwZCKMBTY86xl+JBcaUz8Hu4/A83rqZ7ZadFRbzsfpSkCKlgkThtxZMEjay+VPRWZgcfpEOHwvW
wZc43uSO4Cxfrsu5fVe/iMl8uKwWzFkUIKYo+n3vKEgC5RY8ZOJ7ofZWpSXOFHJbx+mP/q4tF1DG
60tyV49mAdDomO1plxD2d+OSOTu0R4jXlMRRF7ZW1IXaEqgawExp8hMdfOr9bBFCOKGfB0P/feVx
QTM8kjQgKElljxUGhoVXdXCvf6ttr3E5Nsapi90yVEgxkM6U5TEIzBu56jnOlgfB+PNZGZQYURR1
r9wblduUZ1bbfuIiAuPM6yHOc0nHxwhH4mDwzZGSnZok1qh9L+eH68f10bh6Tc2Y9E9SijxKI5hV
7eYv02D16EZL7dqpjzp67L0BLz6zM+4HX7/Lb+RXXvPFZgxGOzymZUXcxVlmhTYT6yCQAB+AuSNI
/IB8z5SDzN9vvHmoKyDmUEEQrhTNolNzMh/1M0ZmfdkWLP176hMn3pu5Syl4ogMvt9lU+RUuc75N
msVQFghYBpQK/QG0xo4ecexqOzRfUNgH71yX+1nMDNQCvBnJkzvtUnuyw7sF6xH+DbMV57Oxo87x
GBVRqeA0k+m1LxZrIqVlhs+y4FxXz01TIwTTS6JuEujHrw6j1MxYjA1E6DnOPBCV21rKG57iQTAO
o4/HJetqWLPeKjZ8+XFSQ85T8bYOXKRgHIaULno7CjTP6F0jyNw0Og4dt82TJwij4eihEwUSQ5BK
cmgbk2SVfmp3jdUdRm9yaYMKL2z8g95dJGO0W0qK1JA0pDSTN+OpGARnLs2fRlz1Rax053mr7WLQ
RR/Y6tM4YocKhjzprCyqXi1IC3M3cTqQTob6jtYz+Owo26r+t4hs/anQGgy20GpvI6H5p05tcxGs
GDNIxL+u69se6gLEZBnFoEyBMFOgrLTy6SkST010iMebjtfAztFHlpypHUtViXv61dIhc+pYNLxq
mjIryuvFuy7UR5n/t/iy+mJUa1chv8yMRdNMSDV4lLg+8/pvgjWfMgdjsntiyV5jpY4xWPShLXWw
nZRjexyrYItRGamaPKCnulRPLTq3yv5TSfBKQsaBSOYMUoIIp5kdZ+waxkoIoGCbVO4Z6NWwOecp
bqWFKzTGl4iVpAphBnlGW8KybaAdKEPHT5efHosXCVXRDkxBnT3vuDVnmnRe+5qMj6n1ti2zCfYX
hW62/6B73WeBo9vkLPjpu+Co++vy8lSVcTCNUIFxWMbhxvNZSLxWiayRx8jAwWALUlFiVtI8AiNZ
vFhvLNCilzz2EZ7nYqtSi1Kkc0gFMTK32KNK6WCZ3mjVdG3Ez8podtKfrh8ezz0TxqWkaoEbGr1C
Z0d6wU3dcLKyzuo9yVbtDBWPkaug28Xmi4IS5t6CPYw9Qf2XJpQ/MYeduJ9s2cuwy5WrkJu3pBUa
4156wwjTBK3WWOeFgpUXgjK39ZTDT1/CrWzz0KgmrZyZgo6sJKbOJNnD+NzwYDjiXrqfsEsTzGm8
/t1t16Xj9i6CjsRke8mzIMPEXIR7QJcelfis6JyCDu/3mbNborJVDAO/P5c38fiYhZw3xe0JH3IR
gDkuYwlEWURbLrY3TIYtkjyzFCUIrVxYwFGF3eEK+jiSgdhj1bzMkexeV3+efIxjVgJjUnsZzmoG
L6QZOE09W9cRtjY5YA7+IiHjjc0IW1GiEhKWP9oX7WWhHhmtcoKtRR9T3pIr3wiZxc+8tpOFCzDj
iMk8R4YS41rRxJjv1k6D+Kwtd+pwVPrPjIOtRGQ8sIINH5lRAKmYJ0tawJxMLEH5VCnuLxTMGNCw
t7KsJEnBOKHhWyXHGfOBYKbMT83uPd0bpdVYfH7K7azu/88PeEw1SRRSYyx14C1dUdl9On2Zmq45
DPPY23o5D5ywzYNjHHFVgyYdfYa4ZIR+VTyPJW1JLizCm927rpCQi/G+pI6IEBgAal1yGFWrOFZY
8x666kP0an7tkB1Q0ld043M+4FVbAy7jS5Q4MrqRnmcm/9ArxTLJf3FWAGB8SZWTKkxo6Wgyzqid
gmXouilvfiFVkmWCZkYJzGe/KqDakDifGxDjIDf2hyqxS2lxcrlyy+4zR7VCYnQh0TodhB1AKtJ4
X1TGQRE+xW2xgmC0oJbbbunojDeo7G4MTGSgK5Qc0d/B83/0b/0tH1wBMZ89KFSsJMMAjUPue+y4
kHZgqbyfQeSYon7+qZ65FRijAqEx/j+bSi3dY5F01N5KI8fZbWdMKwwmZhCzy7BnCwJN2EkyPKk3
w054MU+mP/jkNTxz85dNP64SDds6RdHUZca75qUQpkEEZWgD1N+0Q31IHuNn6Va9Hx3FHY81RlHp
Iyyv7kbP6vcP9zcue5EmeWBWsYEGsHhBd1uJZjf12xJzbJYHwtjULGMwP6CsXaT+FvV/RqYt9Jlz
3W55GIw1tXU7q90EQfr8T7M4pRiREcf/KAdjTl20pLMp4yOhUWOfaO6iN3sSeNcF2b4hXFSBZTRe
9MDMMwWSJCj3m98jL/sO/gfhJIEsPj7nr/M9j9TgH7T9ogWMRYlmNgntAsjmTfMxoAs2AEzlT/bo
FG6BzYnBN46MHHVnWzXKEisNew0nGX10O9Zfy69oDvmiP6NM1aIpq/Gz57TCBj1e6s5TEyZRS4e5
JQvlPYvLO3E8FwlaA3jMLtzjZJKyOWkLKR2g7+FLiZazI62ld7vyTcccTYFvyKstb9+1VirDeA90
IMiZShVT9M1Huv4q9ad7SvWT4z7CK/ZthvgLGHtNTppcDaQcYEExf0lb4yGpave6fvAgGIfR5loc
BiP0UdSrpziSDkuqcCC23xFXYjAOA13XrWkYEGN4Bxsw0vUJY32tHbopJtIMbJExTPwPbCXcRzae
dIwbAV+hUYJdCCWAsD+jXP9Eu2Ds6yfIUwlC/4hVIm0mEtGNAeLNiMjYMOAb+/CoUOZoPIzyosh2
w8jqMBkHMo2VIcwV0MAik/T2z8IGmjoLq/s+Vpb4FliyFT/2rzx75nlLwgTqSjRLjHHjMFs3vR2/
FV6CZyvyJN2jE9FuH9vvvEIix3WxXRxhL45NQ91zVQwYFTmXyS4Y3EwfnRobla9/xe1k9G+/TBhH
UolR24YVsNo6s2f9lu7X6DTRmrgXE55OMh4kn9IAY4w4xoE8hOSO8HYMcSRhmziwkTzAVk38vp4G
PyQl23VxfS71yiXVsrt+aBxR2G6OcQxCTPbj0AR8oKqVUah/u47ACSJsA0fUGQNGNqDtGJa0xKiz
zMbLu4hjwjw5GDch6V0ULgPkWMz0GAvSPg46zlHxBGGcxKiOYCqmZlvJwV1OlntBM6xGUv6jJIx3
iEZVx+MgPv4U+uXyRuIv178HNYMrSexvs9lLF8ySCDHacbIT9b3ODzUaJLXAtE3tbeA1/G17AEPE
whz6OP/bei7suy9MSp5kKg9orbFq4UHDtJ0snBKFd3T/4N8uYFT2lR8PpFaNqhhg82GEH+/98pTa
8l69197ok27m97y5hm29uyAyrkCO/kIUjZtYOSaf2OVqEBC5/zw+bHv6VaJllpS6UyBRhYlS47aQ
P5dAXwCY7KGrI3le6PfRvsrY7dSjmSu1h8Py0Llg1vFNR+HcC/4h4bsgMrmEUZmLYWCfgVO99z/o
HFzoxj7Gc9V7OnVZnD41HLs6QsY1zJlgSgnlQFTj52j8Q5Cfxvrxuk1xZWJ8QzcvmZ7T8V+hdjJ0
+IPmf9gtflA7wdn06f6JklMQ+Yec5XKMjJ8YtRwdOwsgRdDb09k7wQ73s0eZ5v8FHRI9pN+9xgWN
yRwCmQxSYeIQRV/vrRgv5RldgrLLMouy2/8LghFqOdcQmctHOBioNqof8s0HcJpS3Szt8Jlu7q52
ywGPdT7d+Ut7a3l9c9uu/iIt40cKOe2HPAc2QdWsWUY7Ip0nmCInolx3HqA6/dW4Y3CnJiIl+xNN
e5pPcshx9ZzfZ6mB9WoMBlGAGOp8l5tu032/rvacY2JpgUH3qQUpZcFo88jKpNtGLhFH9tdBtkd2
Lvb7YQgrpy6A3S9sZUhRY6fjTtmlftA69Vu5L3Ffi3zlMcBQ0me20K0d74fFr1BHrHGp5BKowo7c
T8f0oD8Uu8alr44JNv7wnmx5HuQjtK3wIlEe+ooyLxRvs62+0bGr/GQcx7f+SDusPsWSsjpUxns0
fWm04gjV08cbBSSGjafx+ha3s9i/jejjGrSSSAmbKjd1nGCYHjTTJsl3taLcmTz6WU7Ul1jGgKzO
IrmbAYTLVP/yQUV0ozxkP5LMEj0ZE10ql8psO4m6yMY4CFwpiGxSkplemmx1eA2H84LtcIVe2YHs
GNz4cj2Lkj4Id1ZnOQpNpoXUU5gSpvLyW0+wJAsPt9Xre/QSPTS3mTvf8JY/cz4gS9+ZCVqUxtQE
RrxNNNkxaAwrat6FgWfhHD/10Q6zkg6ZY12YNG0TdkXrtviEmLbaKSczc4QTfSeO+YSCPEwmC+k1
8O0blHp3tLvS6vB2Nr3KlfWeYfpf8+QdtndXnAvqP1RR/tYamclERlWcpoIqaulmR4KQdqi80tZD
S3sKj9KhP4KpC409KPT9yVtXxcWm57E6Y9TMyxz7+FDL+0EwrC+7tQ8mW2y2cDE98o7dmvZ0K+70
u+jEu83yXBvbj1iNUaIIEqCTY4H2l/jQ3AS7eK/7dF1uYI/3nIBBP91vmYOG6XDJJCDkZElswqlI
00wBs3v4En5r9khpfeEbOctedUg9niPdbudfoTGZUWR2KlEL3Dw/2MpB6tAWtuJPboGCbFHYHNk2
bXKFxmRFedfMfRkC7SY69m5+S+ME6qWWfqpRh6M1TH6f+wfB7bUDZbxdO8fV1Ac4UPkrulPsymtR
8EssVbcCzzwpP6jSmhg1NY/6PsG1oQEDKK92tZlrrARnciUDqa44CfgbhClzE1E+YGeFHUS8NnX6
M1dEZUlu+gpsehEERpsReDPgjfr4VjbAJXDuBlz4b0b+/Bi9Yf0OSUxNN/GQarBPGJ1ERikiGENS
zlRZl11udyCNzO86n0c/s32IFygm6ocYiPs5N5uWt7rmk+qpTLzrGrrdu6hdMBh70JYh04QA4mj3
k6PhmmDcKTfiaXnV7lK7cVusXXbJLvTE0Jq/U5osnr/hCcmYSBp0eioJKKAYyn0u/IiUpz5WOa6c
h8FYRDhPgZbTge4428147dRu2pLXCLQZoTQDSx0MU8MGOeZm3psdmCNpA3SAlRRv+S2lBiSVNd5h
4PlNf8Eovs27VG6LdYFkgmIuxGU00B7XSryV5gdNAX2a8P4pBbmAMFFwUWW1nyI0JTReBvo3m9iU
efqlfAHNtZefyB7PWqKHrXD1k/ZetaiFRy55uP5H8ARlomFtYod2Rhtsu2a0kjIF8/V+6TgMFLwP
SP+IVcido6Due9pbHqIKTacL9dT9b2IwtibmkjJktAmTSPdZuSuDA6k4argphC5hfQl22oGUhNHC
HLsDMNsKTUcnGnYJSpbc8toHNuP1CoLRulQi89hlgCh/0NF3+iAXH40zJWvjB7NNB78CY7RP7cso
lkx4B+J3e2lnuqNH2+55jzybCraCYRSMYBOp2aWQadYyR+rcKgTLU/t8/fPzvg2rYHmjyHkIECKM
uBlgtT2vWLx9t9JVWVcxa4xuSsaZ6tOoShUdo568Zp955UmEvbxKvvjRgi58mQqbd+3YuutgSY6J
r2CoIM1lIr1C0EhklG2COvsPWXW05i0hL1pUWFH68r+fn4qdeNi4hVZRhV00IxtRaJpqnThSOLde
Z+iyr8/gVL+Ospn/qoahabJpfHAX/eoHigoLFDM6RYVWojTBex9dat98B8mrZmW3is1npN5S8jUi
Y1F5FddjTLflTaS+kebhpQ4tIhinflQs7HQ9aHX756hrPEGpu2EzmTUsY1tmmCS6bkLQzhldabB7
vDBOu8EeZkvwZatILfMAm95zmdXoD18DZqxNm3tDJjPklf38hXoQwdWONIkSncH/F5dHnqCM4Y3m
X5Nc2I9rnhesGg4P5A5vW3Sh8iNGapwR1L3aM5e1gwdM/30VUkRS6VUqQdD+EH8jhwUJVuwGYMKf
MT5UxhbNvfk+k4fKOAFBSeNEFPBd1epURd8HzF832OE68AIB7zMyWZWMrXctQhAyA6eubUp5W9qm
q36V33rwZwqfe4pYKyzjatR+Vo1swXG2Lqr28a72BVu6/UnZ3t/xFWfTtV08ATv63bQNqN/ohk6x
+iOvH3TzLq8OJKrsTuKRlW26AFNVsehYNrBZkPlmST1hC5Om4b7UgRmiL9o/SJK99oKGnadNsAe9
nS9hPLZqG87s0JaywGmD3NIAgafMDtHLWhYMHdYmOWqa21nzGvWBNc+y1eGJ57pj3Qp/GmZgVVFH
86nI1hX0OujMlrbPqtWyn8rF75aZ49K2wvgagrG3pCODWYQ4xWQ2LVG9G4ZvA78utHUDBNupKKOJ
1jB1jcmxJNLPxZgijYvH/Kx0894MUJBqVE8pAz+S2n0iT1/kQX0xi9kx5eIzdrfGZ8LFUkrhZFD8
+SChstj7MV6vQON3aPc5qlE8CpHNiv4aj4kTxKgUPZ8+8DQMFGs2OBBvIk/HTE+ANqLOL068F53N
ILzGZEJEFeuYQKfEpXljJXsQ3+HZsblpKkz80pek/uY/S8kECfTENnltArE/yP7gDPviiXJExz7G
viLU22iphjfpxhWTUdgoT4O20HGxkf3RxaugmwxeZ7U4V9lqToJqc2MvfYFmY+/6YBlHY5S6FgwF
xFTi1h6il6z5kuO6qjht8UWLM8soToHuXbf8TbNcGQwTKBqxFHOFkgnoAbyp1RG9PE2DPmAyK9Ha
1+tgmy+tawmZKJFjfrYVqOqQ3K9oOfGkutWPFr0Me9plrO+v43GEY0tQXTWUfaEDTm8PhnEXtcdm
/nIdgmeB7K1O1/oiaQn9aGftID7TfYfEIufBVewE1+3gXxTwNivQWIKBbgaMrmLVLXOMpE1EtR/w
0fCci0t/fKt7JeKt8C0+qbfTodwjE7ajezGxP7M4YoXM9m3Xyyz2igjkpG2dVIp29ag7aV1wOLQ2
L0trHNaPd0FqRnS+6CdlXOYk5wAsbpPdH+nAbuHz2H62VeXvI2Up99QgN/OuU+HU0tbSpxdR/DGS
Z46ubGVla6kYby11JSbOZoB0b+G3Ccsc2pOACqU+g+MC4YH7NLMZ1nFVAnUB/iNsx9CyTFhP1NNk
vsQGE80bI171jofAuA9Na5Q2zYEwpaGt1v1zphc8WjAeBqPtWR7VeasBQ0sPC4rG8vT+qe/y1zmp
bGuQlslijrXVtJKh/P/OUmwa/rmzFCNF/JWl9Fh+9/QXQEa9U90cc0FHel7HB7xBeFAaKysES+si
SwoOes2pn20HMwM7rzXQpRs6S/cblNpApjJL8C5o+BLWOFGihOEwo2KTe6bDs6ZtR7/CY3KEQB/7
Oa+B170NDu0Mj/32nb74p0ATODFsU0FMFTxTkmaqIMr+9SpXpSGZkhBgU3Eey2PF2zDP+X32riGp
k6l3LX5fanYGmu56TgMSzSR+04bL328y2lAKbWiA2SFxWkG19O4wy4+LSCyFt+KIh8Mkp7LZ9Ms8
AAdNi47a7qY6dZvCVydOoXPTl67kYdzcNI7yKOk4r0jTrFAz8Yp/iLTZvm61PGlYFevmFGE3T5yh
3eEZrbfN1G9kLrX9pqmuhKHCruoERV3Wed3g0NBijgJk9UaLTuFBeTCfy+PiKw/T/Vha0Y7S3PDW
vG1OMEOl/9Jsk57BCjxHwasrJZxkTZfZP0zYixL8qcqVHYOGWa+sMKpcXAB2//vJYuhbB+mNqmF7
BKOPWaQpdRtXeD7PA9AdRG5XztjrLVozLyJuWdYaidHICWzF0yKW4AruHozhZkmd65Js+r01AKOK
4E1BI3sHADS00C7WebTL0Y6PI4jMqkNBrH+xf5ALymhmWWiqGVFQqIyBisSR4C07PJWmlcZ4j9H+
j7Trao4b6bW/iFXM4ZVh8ihakuUXlpyYc+avv6flXQ/dpgff9b5traqMaRB9Go0GztmIR/LtfG3P
LRfKhamvC4ZQ6LBpdTZ7LERPwmvjxK7h1d/zG0a+kzsT9ZK8Gp9Lq1x8dppcQUQ9T9wEvTQ9HgGg
QvTOGE+RtpI+5e5GmTlaclCySDlEO2kn3AyxPT9Y5/Sh2KRb6TYqiNChHMplNn4saP3cwWBfna36
JS1GCN/8jVDU0n/cydWMjdYXCYw0aWOPMzr604NAkXNSvuOvQT3mmowqgxXpsdyzMqcRoxgYol4u
2vLRf6CuzsSu5q9EWuq3bZqzb1UeA7Bz5XNDYD/zC39iLvxmcLiRJbFeDzUsqFvWx2jutW24q0k5
SiIGDA495Crs+xFvmm4JBYQRj8eiVNuWQhUYV8eYlsvhAEMquqkZK9iZtqygkm8E35FfccH6wKbl
o1uQPKKbmxqoW726Ls1ymFHLvWgkzIvNASq0NZgO0ELuu/Kr8gkNf8leQLv19KISVc3V3HBplgMN
WQ71smNQJez07biPDrizOibYnvvtX5ZxltY44JDxipLGbIvNX/ov/QmDWo/mVzOEVjKjhClMmyo6
vNeDrwUnhxy62enZoMFi+XHwFLdykC0cQe7q9DtpO23qm/4+9jDe9+H6WUftOg5LdF8RdDWEWTE9
lvLOnP7mHrbwpMkNUEzQM4sEtq0r5YOVnAOTKp4Su5pXfrbkIZoqCQZatEZJ+9ZlYsGY2xYc01XO
xjb3yifzOB0ROS51lFG2OUSJpzySygi2mYxvh9aJbJ/uyi1V42PRdiU2TA5RRKUxw5ptuSI7GM2r
PDvznDpzeaPlb9fDYS09Xn4tDlNUNavicIYlsTga2rmKC9svMQZHsQRR25kX4uoSyc+NATlADVJm
BRzGwVP8ufYYf4CwL6izhYBkkwMPS/LTKDNZjIyF6ydgu8E7QpLa151HWeFAQzf9QW/YZyrLc5d4
s3hok+11E6slruUH4mBiVvNJt1julJ5EZwI5VoWBofRFtU3bt+fzsJMJ4KUWxQFEM1qKZvowaOAZ
pDJsIdiN1ldiVSyAfw9wQ8OrFaR3fhtSU8y4kBsNRgR0GexLMI0Vju9mA4qiDfSERJLBdX1HXQxy
bgyhTZo0zI1KG0I/Vyg9DSVsf+49y1C2s/k3fEQmKij/LpDzohpksRFJGQvAm7p35Oa1/svQ+NfG
b6NqVmhJjTxjTflJdpgKcQHOI8dIwOkENgbwFFqvvUakVH/IEi9GuVtfGAs11GZhlLUchGzs6iV6
griJw0pEEHqkEPcPwHExyEFuagmxlbB4VG7LfehkB3+P4Uk7+2Aec4fCjfXT8WKMA94APQ31bOGz
Rcqrknp9ur8e+Oub6/Lvc3BbNIOaNhXzngG1FozgZd8jkxqloYywvy/KAbqU6GYI3TPA0mtXS+DP
8ybx6b8thAPYrjAiv1PgKBXJCvr51cYNo+frNv5wb7x4i8NXPwEXVRVgIey0zR8zBwSch3AX3lP3
Ruqzc+hQQh0MrV0w1IMMs6zu4oI4ZqlPwsGBqfpWkGhwl5h+TxXcvpFokgLGq6uwVJV14MuiyROm
5kGSgrchBB6Y9YvWWvvJF6jtz3YbD9wW2PoVFCcs1H24hWjprOe5ESC789Bx5CZeslVuOoj0sMlV
i3jfYf/YFWP8jVRs2xp9VTAGWfoNCBwcKxJup1F3s0Y8TDFaq0RTtvUOrfHXI48yzIGcL2qmHKdC
7NbdeC5F/TbVFC8LU09Qhy06WA99E+9lpS0p9659woV7+RtrZYxF3wLx3BY8tP4BVJjf/JPxPgRX
b/WH9ImC17XAXBrkAE+KpWrsTBgc4yc1OMjtNtFvrzuTWhP7+wKOyg7TE5Hsx67sN07Ti9DSUYgs
ad0EiPlAza5ovzVNVn1rTokWJe5YvGbFU0ctYfXUs8SLAQ4gWlnsOr/D1mpQwEU2jtIZo63WWwdX
YLxKu+GBunevZeZLk9xOE9oxmlUDa0qgkpY94uJmt5AjV4nrFOE6ni/HEsNRsAysLEELnxG6dWgQ
QU1Z4DaT0ktTlshYSKl7XfYWyC2xWykDXIYgtnU/tuBmdAsr2qMJ3JlTSpxsLX1cfAyeLjY2p7AL
TazBjHZI594f46zbunwQcS+7vl3Wd+TPUOOpcXSrm2bJgqlqfEqn01Ddd+PX/2aC/YTFjpQMPwV9
PByWRxkIcZ794E2gsYzyGZcimPJcWE2OhTSe8aX5rmwgpYiRYht9+T1GUViBewcpvvCQkmMV63vH
xCGoqYaq8DSMqqZWZd8nODjCp0y8Va3ntEGOGjxe9+NqRQ5N0z/tcEvUx6oucLHARPyBFcWahwq3
GKgodvbw3gCEPsddeKBGl9fj/WKVS4uSsteDSofVzLrRh/tMI47dP6DdxQCHdoGfi7IpwEB3wNXM
6bbjzt9EJ92WnALtadAOve7HVXmPpR85rLOETK6GDgYbT9mwV4lIvQmKTVt6/k4ET2N2W4j2HHvR
5/A0vIDWxni1Plz/DdSi35PRxaZQe7Ws0gqbIt63+8rpKjt0o611HtzWUV+sO+qevXqxWSyaH+ZX
jDJUZUxOYtHSBqT9G39f7lT7h6pT9ZlYHhE0779muTwhz1DbhzX1XoQqUerOO+FB/WqdNdBQi3Z+
VkUCyEiPKr/CTN6UmOzz3xc4eDNI9ceX4P2qKGyrR//mbyqbS38yDyxWmBdtOVglzGlW9WXKy8CG
XtuGcCM7rH5PSX9ujfdi+cLIMJTiOIcpjOApi3VSznjMMrYsAfibiZblen4DFz0VJbYL09Yx5RsF
yWBNtBRQQcEhiThUuiQ3iHlRv2vLbZFS7+LvPWbX/MVBia8EA1jr2UeBv+KvptN4hfdDVxcVn6/l
99ZOMN+aPfmbxp2hzI4RZTvfqjf6JvtfHjNYzF37PRzSJF2itLWA75d3TrDDnnPTz3W3UQHY+mba
VaJdDsQ+IJzMT/VXTeLLBoPrDuOR8vNIEZivJww/Q5If5g/xhtAPCj7iLGCCSzU3hti/1BPFLkGZ
4bKsplOGKPJhJg1yO62g8lzZSUrcFVaHuxdBz0/s55qVoDMazhLKwJkLr5KgbH4jK71tKnehtg+l
+36oHcWsiTNotdiwtMzDB3R9zIHtbPGgAI6lXXCWDsMexX0i46YcyWVfZpbmIl6MkZwo36FT6LRQ
44i+XMepVRuSpKsqJM1ldGf8ioVWL8UF6GaR1RfoU+wsp/M3YypQPlvdTQsznM+MpvVlEAPDZ+/N
z9U2+VYe+0PnotFlC3LDh+urYmDx2+ZdmOM8p2SRaGYZVmX1IzTN2l0lC7af1ufZEp4T4zZuqZ4r
yo8cBguyrFQjy2GV8n5sHdmoHEUMCIBYfWG1FuviYDgbW9/qBliR7xnRU/Mp8Nqj8ql8/tGzHm/L
J6ritZ66LmxywNzordhYPT6d/qk+NZAT+chIQApHcOTbSnEMyEW04MembrWUQzn8LYRQSot3s+K9
JHuidJpE93qUECb4B0hDMVN5ErAyPztG6KtpercLQ8LIevZ28R//CjlVxTwGBayw7I2lrL5rgsE0
3LHWRSq1oZbEYa8JuXtjbFAIE4vn2n+djM9VRzz7UAHBvznWfaJHswgb0M556OvWaeXoUM7Bczkp
R8vwP0hVfRIjsIEV9a0lSA+ihVb81N9bY/ohtuLtYFCSN6s3yIWPOXgRsnrAGxF+Euj6G+W2ATO3
pNiR8r2YqCsP8+AVaOGfJ9VhMpSmYBu9/WdeNNp2JWQFWW4XbUhOZALK+AfKOBA7NK8jfILnfD+7
wzZ4YNkkdIxv5i0mHcx3LbT+KacfVJjXri2VQxu9L4Shj7BU8yxtsh2720mHyQ2cEO0Gik1sFOob
cjgjYmCuFNhC9eFTVJ1KM7FNC24Wb8OYyGbJEObAJVbGwPdbxMtwb57B33ACaZ477iTcBM6lxxo5
5jdapIPYnHzfr6r0uSjNWGGsPZvGcz8+Wda365C2fpW67AS+91fBPFoVxPhm9Uf50GIuXL8bSrv0
ZkfywEZ+prRkSYMc4tRjaVrWyBZ1KiNb22T3TERIR1/iAAL00KMuO+wgvRKUvIrQKDVj1EywB6Iv
txVxDuG/VUh8yoZ93ZfU5+JARQ2TVNQmBImpZKAZhMzInDiRRrTSE5vMYr9icU9Ug7o1uhJWqvpL
b96IFOsLtQouMYlUHc9VLBXSBMXuBnQQxTp6z/4uK8bApymqaDAWeUGwVo+qXpOR9bfyqZYezOZG
NB3B/NCXj2C0ZXwlfRARkLHa82AtjHLBN0KDohxzGFXP/rmGMkz/2fIaF2yE4PwPnNijmrEYMPwe
fZdVcumyPldZbbH3A6GUH60+2ndi5CWFejQS8xAF3dFvI0cop831UFwP+otZLhQFvwmsllWApqp2
0vFLhWnv9DDGBAHsOgRfzHCxOLVtlVcKVheDcriqn0rprcy/5tK5F6hK3mpX2/LTcXGp9SootHt2
S4TM4OQFx/LjuGEEAf1R3k9fTOV9hql09IfrrqTWyB1q9TxV8cwS9TFvPsRTvesSEL0VKuppQ/KW
Tyo1C/0HhLx4lTvYUsWIIzHESkN0XJjRhwJci2N8o+eNLQw3snUbDJs+2wtMzG7OXd8kcGw9g7jY
5w67BOOEFril0Kfj4wkq3PXWm965Qdg4evwghF+v+/cPd5Sf5niKdK3TxArDLax+GH7ttv1nbH3p
k/CU7ZlYEzpAd/pDR02Dr6PoxSj3dDRLQT8lIoxa87irovwFWiAv1xdGmeCwxpCaqAGvJG4Lc+pa
ubRrqpFKLtfB+rIMDl7UJLKsiD1QpafBQ98giqEhmu7bnS9jGjrcZRsmN0csjMA0jQOXRAktFSUb
nEBTZdmxBImPSXT6WQxtDJbZIaoo/jFNLKK6QYG3xqGNaDaSWTIsLVVMhNjlHpSLW80bQ5DH2fmb
6Nbg0aqI1I9AUp5jPR70PO5YdJrNF93/BgZ/Hzpw/ti616OFgBleCFxOJkFEdQrZbJ6DxEa5MxP1
OBj9Uz3XO/SGEsuigpPDmBGSPnnNMEa1ivum1B8VpSfOIMoEByPQFK0KWWCes6JHxZJdQ9AIE4TT
eNnvUENXlcJeVuTsGJa4xn3LxU2JB7mObH0i4oCfSWrTQRhFH8FnoBXNCraa+Cabb4mxvR4GxIbW
OdCI8kSGTjzMKNIdPnpvHHuNOLSJ7atzmCGEmeBbbPvmefQS9iBlNUR3kro7vKlCt648jXNvdyUl
70ycKjqHGmKUqYY04ltlxdE3n5v+IZBDp0+Oqnq0CgoY16gMFtkCTxxajEPT5gWL761/yB/B4P6A
u68CuufirxpdLjmlziJnkZAPZppnE8spzW7aSHnsDOKEArYWP/630GCbYWEHzIe1CPouRKAYOmF+
Rsu43at/MTppaboiYUpXklQehgpLTGpfbpE4ljd1exPPt4b5fH0d6wWuhQ0Oe9oEXGfqCBudMzls
Viw6tMcI9RDW8E6y5bId81sGvrDGwVDSpMEw6rDWTDZLFwVPdcPnzhVdcPm7/9UcD0nGGPlCMsNc
6f44jZtv9bG1GcV5/Im6Xay50hJFw2QTmuBiMPiYGDDnHI4ze1pmTXOM9AjjoBiqrre+JxBnBmmN
+3DT1BpRGYgIDlQKmm2MIZYP3Udxo0AsTYnt9OP/P1B+WR336aAsK8SBMrGO4ORmRkug9eCfGlfY
6rsADLX/zRpf3dUUCCwWJnzJ6q5QageRBpSHzmwIydpTzHhrycxybXyVt46CopZa+FLYpehB3adI
2tj7xtvb/yT6sHIY/2KOO1cCdDGldY7FYf70GcU5L30cMIz/nJ0Ys1q7Lb+Fvfc3DpUk2TQMXQZ7
FZevaVUtDUqBJf7ovYghu+Cqbu+Zm+k4+A41y7gengt7HBBbWtLnaQ97P16B/X17mB3fbsGAErhU
K/TafRTtjZfVcVuvSnqpt2pYY+yTrBhY3MOhjrgHdxsoetz2W/Uybaf/f37wi1VuC/pjF+RGKL9X
TSrN1bSPOVUwW/ejrImKpGuAlfeVLw4acQwLX9c0bPMtOJ0galoe8YL+3vcP3hXnepSsJDwWen5U
3cChA84sLkj6cY7mqqrQYpfs5+yjgDZsyGT/hQ1QiIuKjqow6sK/npxFEadaXDT4VN1DmN7n+kcr
p9SDVvJD/PsXG1x6I6taZnYzbJTKV73KIW67T8CilAYasa1YXHHn2S+GOIclRl0Hpl9jJ0e+bWkg
ZwzsPMaQn3IXyW/XHUfZ4nbUKBuzpTHHFeaNpjwbde/5Q+zJvtuBCPK6LcqB3H7STRGMgSVspYbq
aMFWB0HaCOHyQn66bmitvvKLB7k9ZLaVPkFfCs/kt5PDjk1EeGu3kBr1obWNfUudm9TSuHNMkPQR
02L4ZD16r9mEGmtaUnb63jj7t8hD3AhNS9TAyTpAXSKSz0SCGOLHfoxlarftpnjuT+AqdYNDsm09
8VG7F+6ZOHv4RGVARMzwF6W56FLUkLHY0dpK3XPb39X5TTPcNLTWI9u3V7YCf1kqQJjoS2zP6Wcm
g4CpfDSgfc72NeiG0XHzGe1810OH7a1rBjkgkUujb40QyZ0q5pgq/yzqn81WJoxQ8cnflFAYz/S2
xbLYIBSjXUfv9K70dJsNQnXkWB4RnfxVSRzEErLPMCekom1YG8PMvK449zU54SWvuk9TFEszLNz4
uaJb0ibzYDC2DcYlt1WdXsZIsqm4vcNaE8dhT/UirH+vi0H2gxYnWQ+iRdOSYdDSHoygtP3oLaZm
iVYzK+Vig4uJsB7leGxgY2oDr0ysY9FQKtkMkH4Pu4sJ/mxp2yQpdAwRdfNtlt6ZdbXROjdHt1TW
OhrVPrq+gS/WuAMmzwI/qVQsSLIOEhCxOgQdGqubZ6l7vb6d/hDpF1Pc+SJMql61bGQc/C4aSGyg
gNEDiaGiAv0L4bu6izbFy3Wb69F+MckdM7UE3YaUDWRlxV0zf5jMyskNzZYiouuB8iJ3yARogplG
Nic8yNu0ERy9yO1KvqnLsxaq7vU1vWsGXQsQ7oABdeI/i2KD68HxR/9osTU8C2TRyLjbGwaKYN+/
D9yKynyIDcBT8vmz0KpIGQH4UuWgPeaz3yZfiQUSyKFwyJHrEBnQWUw2XvY2u5i63sivwhN7eO9E
mzw61w+Wn0HCk/E1YDdUwxhJabvB2Dojihx3Ueymdv7MXsVFzDY411f4jn1XPiE/YqeMFeQnzZJd
0Ea0/yYeFLqx0E1/9PdV7owHyUHbVOlYe2vbb4PNQL1eU5+R/X2BlSUmB6fch4un5nOcflRD4n5N
YLHCwQrS1sbXGCtFG0L/L6+2Q9QdRcG6v+5IygwHKanclkbLqEwU803ov1njp+EvE8hLeHAYIvli
mzUxvpX4qXXNQ3kbur2d1++oxYQOqL5OCicVDkyGrprEkIGJ0GAcZICseuaUuHM68YxHHrBxgTeZ
yEII/FI4SLGGVEK1ESbj/LZLvSB/Aw8oJAHtJKmI2Cc+GT8oFvaT6vsSIFnoBhDAznaLxLz7dj0u
KB/y/QbigNqzwQLDkp3yxIje4035mTFHgjW42MQquadJk1z60RWzMSXs3M4mp3mWHckutiLYv6x3
8pdiEyUOxcNFpAr8OJmmxAYELtkqp5doEO12OJnFrdJDhU3aqhZ1syGAkh8pGwKzMTq2E9T3Ow1Q
63bKQbXg30oelA4fIMly/TNSscL+vkCpsCrVoBFgUFKei+hLneyMkMryCSTkpdW1qjHklpFvxGl4
7NP5DNXezX9bBocgrYVhQuiI4M1ABbGTeN+IbtxTZ8ofboAov7GaB8jouT2slX6vNDGuYo0HUidU
h62b9BiGdrnTtslJ3DAhZf/GFJ2RQo/1MPxpme9c602zjssJlpMeJsZ0p4sThkBjRzVDr1SED1YP
KrrrPmWr+f0EvdjkcgSIfcV+zipJhh46teDvB6M4+Jp8sirTjfRsqw/Vedb95+tm/7DLL3a5XS70
kq5XCdbqnxkHHdhajoy3wn80DgXoq0hq0/XwvNhje3KxBeYgxnO7hXUKx/iDYINk71EL7NZ4b9pj
Ajh67BjUB10/Di5GuexAtQI5MbBMFzJtcTPaQ4yJa1CCGG8WRXCyxi6N+szFFrfHh8ZI0yyDQ6XH
ySmZqvQBCyzOsjfvDC85Sd8ZK5mwNwZbovb+Or5cbHPpgxTNjSxozLl45VdkL64jpzGJHIWKVG73
dw3EAaoICwSh+17ZtTtlK2xjcpqT+mZc1lBpY90JIvtmEFDLTll/W0+7ctrnlUpsvfXXjMUn45Am
UsIKqmcwxfjwdA0PbdLOeEBbZ2fjTfnA8gf7b3QAFnGi8KzJxqToUc3cyDi6s4fMa/FGhMOHUbkN
oW1BE5M679jn/zPGKLyQm5ChA8WXsU6ItzJl39Rlo5zjQ4IR1vDhfdzRic/S/jrEXA9KiEv8uuM7
ZWzNhH3IySztFC2sbfU813/3EVXwM0sQiRJR+//VDKhwhLKqQSDCypSyB00tO3YHpGSZrUHgs94K
OQ0sa63VmH+/WOWiNM7E3Mwm1NTke8bW1OJR+6XcZU/BiZENYadvy/sgtGnu0FWvLgxzMZtC3LAQ
MvYw7E3euI83ydbKbPFO2w4n0YaCB9gwXykF+9U9eTHKF2UL39AtoYDRQTl2BrpBb01cYOvsGU0X
RFq9ek4sTHHnoarnrZpiLNEV1C9NpNiySXQiEw7ky6+hb0R53mMtdQXJhsHJhze9DolVrLUHLuOD
b1fJTJBT9yWsKI/zJtqpXuz6d5kTx07rsXdu7S6nK/aree3Cd9xx1yoVtPiaf2ID23zTNo7l6NC+
KtzS6V6Kz9d3+Pqb28Ig8/XiUI8NtdRF9rF+DP1EB+tBP7FpN/GovFJ85dSH4w65OpsUaWRl7Ga6
7eLEbuIni6rtUdHHgYnaN9qsVsxG8tJUnyTtkfAY9Yk43FD0sm4m1tfBOPPZxcN/bXfljvks2fgZ
SqPUIbcK/otvxAGGWfmJMqqwWHnKx9nNdkwVwtxH0Ahmihf6rj1DhYPo1lqbW0X8a7pqQBcAT6Vc
ZLRDWHV9O8KR39+bOzfJOT0yLsrwEzk7tI5OF1tcYMyDpssZ9Iv+jUIve9JLe3xBTdaD9NOeabwq
dvM5IH27Hi4Xy1y45Ek452oJy63bu9AhABEOOrt36i1ry88/DTY1Lrj+MS8GufBRy6Jq4gBulZWP
Y5DfyfXbUPlPbZttrwfq+ma7GOKiZpimUp9mrCyab9tgclRrF/VUzzjhPr4GW5pdIocyjKgQWxXN
Yd+HDRGIxDr4Eix0eXTTTHpc6TLcNgYUTADCVDM4ZYTLdKZGseKMrSOWZbuLkXv7hy55vf5FqC3F
11qTvs26OnkPNvQtYwqk3Q0Q3WO5Rkw0LRNhxitCl72mqoMAU31ymgToDPn7ejiGVNlnTdd7iRJ8
dTUBdZqVmfg6NVqldMyY56XHVBOtTfUUnZkMHpMDml7ic7xnXZCWYlMz1FQMcuAht02WxRF2lOTH
diRUG12bie5EygSHEoUlBWHgw5uN6JXxwaxeiMhg8fVbfn8BW77QmiqJZIUZ1hA8m1trM7/0dn9Q
DrGtH3GHIlIb8qNx0FBPFsqsDBp+PPRGnpo7WuyAbDN5Yobzow7SFjaWNHwOVbv47L+F3/yGONcI
p/LlVxOtvm1TInSK+TCK5yAimBeof5/LQ02xnis9hE9786mXvSJ6Iz4aZYADDS2C9EpYwY3zY35i
jzUJhF5aqDVpW3lj7orQFtw2dq9bJTY2X2gNcrQYh2xVarzvm2Mlflc0N4M+43Uz1NrY3xd5YSj3
oRCxc1Eau8KZa1nchr3g7/6bFS7HMLohU9IRVqbkrhe8gQoBAtb5imqgSVpvxPj3B/Fs+Tje0dze
f7++BuqDcNggComeZlCXcRUdPLX9VgtvC/BJFTqB6H9I1X8e6CqXOWC6ujBGzH5hgFWH9mB0QM8t
hIyAr5hyJp8i2c++gkgqhxGxKObV1GBZjQdWGTc4dt8SFc1K+iM7sEroasxetgm/zVSlnYg8fixL
afKuEljkCcJGD79W0/P170X5UeNwQZXTqR4KGGhA+MlKKRFb1+i8N9zeCR+um6OWw4FEqM5V0rID
0g/3ZnluB+LfJ0JcY9eVxUadpEwMOpZPSppux6h7yd2LXm6vL2LdCLhkFJDPGQo/y4z3pK7W2Z1H
xvNOoM63o4J7fUFxK6376mKG/X2xFiNtcmu20BEUN7sm/FKFVAK2fne7GODwpoB+Rl6LMKDZgyc7
eJp40ve9E9zVNpOboDKTNRY4ZEcXeww7FgtSrErKMo21OB3N84S7hWBH3rjLvmEf2ZJT2xiWG73M
Tf6HRmHKmRwupUYvp72Cb5ZPoW0KZ5FMWigLHCDJXWIFtYo6KOtEzntbRsG83BnnAipD5U27FfZU
ixBlkQMlPKTo4JWBRTNXVW+qejxDCxmV1F6PdpWv7xZt383JwL5adJLiW9yBkT6TTEPrAPtvbKh8
SVeqWqWDDg6rIlfPMkiaXRMFhcaZPwue9SnYSltj296IO0qJ4Q/4dzHMIVIZzNCV9d8NJ2/+Odil
Gxkp+pfsw7CfdlQN+fonU0UOn/KpiEJZh7UpvDe0j8388F+gSRWZ/cUW88d+FBvWKlwn0aGPKict
J7vzP1y3Qq2CA47EwGhyyJpL82ljKE9SRnRtkR+FQ4qymYe8SbCMtHMYryhq7ZC9tTt39FKPlsCh
1sOBA1o6pKpkrciyuM/VbVERFyZqC3HQEBlRMmoRwGdStu3wxQo2GsUgQu0fDgsiv5fkvsESIjN5
UuRpD0XWTe5Xn8zJcGcIJhK3JuoT8XSacShVgcDKcP1Gee+mzgT0U0iY9Kid4FanrkeEC9+LCYvA
HmNDDya2TQ3kXWF/1/UazneiuMKc9HuW9xML3te8MNJVehQNrPmdvZ81W1aPYLVtqh+W+FbvT9kL
M5oYSGHLvlWeFnYca7amxo7Z3OfzXQj1z+t79Q9llsuiOEgw1GJC0xI2q7hlwizjLt8V+8DB5RpF
RMIWsZHeXxEWK8OscVAF71/pVtpYR2Yr2Us3eLdyckynVbuGIqSg4oJDilRLgrliRfRiuk2y49Bq
dltsiGVRRjh8SHTZl3sDHwzng+myB3D/JN6mz6wqgP/5wF4jqPkfypUcZhRhmpWVyWxGhyR4KykG
wT+86FzigkOMVihGWbEQF8Ju3vxomMgc6abZ6BicQu/+LbSpvhKOJBbFU2U2od5HFgNCGTlS4hVP
1o30EJ2aU7WJNtJdd2xfr1tkn//Kjn7v91wEpD+0daPI8GJaCPuqPIHmfSd3jxLVfr7+9P4zt8Xz
xK8Hb+RnAaRF4M3WnTtH22AKwgEl1Wu3Ce4kr7xPz9TsIhGUPJOmKP57aBn5vJcixRXm6agXFCMu
9cnY3xceFGK51HuJnfVybVfzaMuYdLr+kdZ7dxbOY0td2MgikAib7ELFVB07EJXd6h9qDRTiIjbW
JNp41YxeCJvsg1yLDA44hDRXJIWBcKXZ6kFxmWK70NiVCwasfbKhtjP1tX6DEJCEDCrM1dbO6p8H
83NIitT+oZL5c0vLHGakmC2NRihxA6fCu7KwMY7jVA+iAUUuSHkc2hd/N3pJacdvSuZJjvbcn/+H
kUzKsxywhGqvVDPb5Ix/LjiiDwuVGUazB6ghq7frTfeX2OHfXIJQGEKJwVgMmj1GtQcFrbO2yfFB
fVe9NQFl8q650zHUTn1TKm75xxhLq1JRZ5eWqraFzmY98anbg9sAJMOQTEGq+kRVoogUhe+Jt6zC
D0DBgk88ZLYf3w/Gse4bWwtHu0kMJzPeyl4k9idlk7u0WEltCHUGmyUaSTW8Ok7q6xhXdpE0jpp3
dtU+igZx5hL7hX+xyYLmH+Cu+8OMXueg385Z7l4HAQLb+OeaONMLpY/w3G+asSNlEVS3/+MyOJQZ
IPKRiayRbUjNg2K0dpw1j8JYE9VQylscushDDx1nAV+oaL7kwWlIPpnS5+u+IoOdAxcfmhL46LCB
yh0KrvFmNOz4pXfwpuWV5/DJpFJ+cmtzQFLW09R3ASzGAiSbtdDNtWbjg3aoH6pjamr7OBrQGK+e
wlkEAZJ0F0IwtQwrt7IGV6qGXSoYm7HWzlFeOkMV7K57RGZevXKE8E82ZV8lofo+K7uXQbkfPMhe
ukH5VP9aYfdH0FA10B3DZDB8p/J6dwQCWnfGM1ghnJG4ujDvX/stXBl3jrqsB9MVIFbJ0FAyeFWL
Ekrkb3Ql3Mtl7BZtRDQeUctn58Di1M5rPwKnBwsIFfPBoKHwofwhFG9z/LEXP173NRHg/DuPJetS
Z7Dgy9qTpJ7RcB5SZDWrYKDJmgSFLVMz+IlZBVl+06cAAyu5NcXnqdH/BkYXBjh/SYUvJoqAc/Fy
u2TtfOSptBoKCzs8XKfDJGeY8kRZl42gSVCCQEUrfW2efDc/zqEDwXinPmeSk+W28vX6h1oNioVx
5uVFUMxVEJUz6yNs9Ye+g95jAWb39i6cHtPqb0aZFqZYzCxMTdZYpaMFU7EGOYjPU3SXFdTzy/ot
aWGEB3AFSrcla0/EET/Vjr41NpWDfiPX3ySnVnTSm2oj7CkWlNVwX1jl8HxMJF2W3+lrJvF16vAI
rjT3aSYTx8Z6bWBhh4XSwoUZnk/9vkDMDw4jW4k8PbY170dH30hVIpirfoOohTEOzicpmBq5gys7
6SBj/iEtajsSH+XeJzbaem3qYonXlQP7Ux+8N8nomAVAA+0u2kan3lPQr55vqf4BAjd4mfMxG1K/
GPGklc4bq2ydfqCEVtYfThbr4ZAjBIlhK7MgrPtsF1azW9eCOw4ftai6EzScgXLhjGnyWGmiq/Td
pkwhuiuAZMkfbEUtj9Oo7vvR3KBxwxmn0lPakSz9sN9w5evyigRqLScW+PhQ4zyw9KDYWs6X4E62
ofZBqniu5yILh3AoU3VVI5bhe9z2LnrU7Cqxke27xb68ke3kkXppIULX4KAmajSj1th+jPrUafWD
b6KXRz6XUUeUValg4uAmlPx2zCQYkvsnLVHBGyl71wGaOB14rqo4Hf5p2JyMm0I/hc3oFui2Fp4j
PbdrVfqve5GDmLhsoWXJjtV/9WTNu3LH1GRbdDFSnJiU+ziIScqgB6kIC8J0p6jnqHm57jzqOODZ
qSKQlgyVBgP+k3wQPfQdeEj4LKf2ek9D4xrIPHYakdqtXr8uwc5zVCViVhg1O+fYw6J0bHeth4bk
HcViRpw5JgcyhlwVtcUqFJgCPU5+fV/30q4aqRcw6sz5TYdACPw2ZB2Mym36wdhEh/wlhTpP8ZqQ
YhTrVbmF6zic6KxmSCcRrgtP/f+Rdl1LbiM79ItYxRxeGSVNTp4Zv7Dssc2cM7/+ntbuWrq9MrFl
P9slDJro02g0cI4LGRYXj/Tt1wytwsfbeQDdsa9/GCEcVHRyqldhCZNg17Ce6n2J9As6ZzpegY/U
qEFzl/g69WDGcroN9OXlBiSl0GILEg/HufXynrHPhu+Gh34Yz+ztiOSLoo4kk8tQyrKV1umfvu8O
jBGzqzrZwxSw7ujoYH77ADXGreKt0V5wKY4xYpubHKZIYhdLKcuk1+y56b2lJ3YcGaMcjtSDERt9
CtD6K4WGfy/ynjHsTa9UBzSx7fgZzVSRJzliX27R0WwYT6B6vkqoUTdiwXh5gWZsxi5kCYQ5XGvT
N7GfCZinvODAY1nx6qwwwsqie9Sq3brerH/40fmum66Vw0U2YSK19t36VokfxM4l9pDFgYVcaEk9
ssMj+VRfs9G5wvmwPg+u4sh2QmITgeq8gMAKNul4LhBiOeQIk0MSLHhrrAMK1akvzyUUkwLhhVJG
eHV1dxXm2S3mQahxPOLOZ3FY0MZ1Ok0GFm45TB6TkxTeIJjjWI8j6PyrdxPvSd0T3bj7izRfszQN
7y2qdNSmO7u9iIkkCRYTc/+ncdd8jzCtw55sq6/UtM7lFPCnMb7OPIVSGrcLWATm5GUOH7J58bRS
sfNxJLbSLw6tkyWulNOqhlBZFSwZGLVSIZ7XBKrmSBaER0dPdsWdGjpd7W1H/+VwPBnlNnA4gLRR
SjAKn4XVfaFAIEoa362phvJP7kCJYm/2NQiwQ3/b7GXcOJlle/LsE3ZgEpjNEr42cWRn4WO/HnAf
JVb08h44GeE2dibNc1MqUH4TIPyZvnQU/zu1dszJMydiPO1ULTSQ3cIEbd6zERV2iQHttntZkrsU
1DV69lu9gdrJJW5bt3kxjhKkJdws3+XG+zR+/7Pvwm3pPl/qxDCwZEX1PQxnu12+yCGBG9SO4k7x
pO7yekqwbBNUHELxoOmHvFa8EcG37cxlfDotFnea92JTSAvbUKYAKtB6Bm1X7+fi+qyPozcXNdFp
T+ESXxdeJnkZpxn20r3w1gWxj7CwxTck7WiB/x1dWwt8mv+gIM+oUlmLGbeMJ6PzZjfaGTvwnyLd
tIJ0J0Npk2LuIr3jkKIs83KQYnjHGobBi+dCuNxwOsCuvBteVyIVIwCCL/yKctyEOMGQidU3gn4n
dm9WRsTh5RvxaQE5eOhiQdREFSbUsQ8kvJZO0+QadfFY98LBCjtX7oW37YikvOIQw0i7tbcY7E1i
IIV+BIWRjGoF/MWHAsOfpFi6rPLHchUvUjYOMMLeYVlFxnRn0VFuQILtT6AC8bZ9Iu1x+znrDX3s
VwSiGmgYBY2fZFR+dgv4TQoXJBG/w/iOwD/5x23rsE2byYJ+nBtJ+7x9qo03iWofufyd/jGByc//
R/ZJTMI8YYe+ET2K1WM2P6mkMt3ltPNkgzvuxWyp0UyJZcPYI/ZvCZ5J+V1NXOtm9vTdtJMr4kNd
dApip7KhGKJo8kyT5azMplwB25tIt4vmeh1We9J/CwTPrHAnlNCbk1AZUNJgsISHMTe7kfcdxoLl
XeTKj0TsXTyCz6xx59UAmY6ii2Et3c/X5TWziFePvfqu3GJvJWDZ0f34MEHS5j0nuVYvAsiZcS7w
514wM0GC8XJp7akKOsNTQeI5WW+imdpZ/TvdpGfmuLhvUkGQM6Y3nEX1VaObe0lqvMSaiNTscpH1
ZIevooeWGiYL06eenDCAPIAnDH7iDC6TEmStHDnZZ8eOjn9VMc4sclthaQVMWTew2PuGraMpJ/GK
wLxmVYzqierCvFzLO7PGHWSGYa5opMA+GN/yveazQWfjpX7F+609XaNnZAcKEeI0u1xYOLPJ5bvl
JAIkJ6hUtC6YmMBooD3qd/GuDQy3I8KE2BIGd6yVzWxMMVP6kEvcvYzlZtGmqyhJ/EHP7pYx9ApI
9rQRqQ9EfUQGP2fZsNQqo44NwW5lQ44pCIiMXnWQJ9AQNN0r1Q9DRimHM3h3mMByAHNlgn4n1nhX
OFGwDOgeY6+rxp5kfroI2GffkMOaWpmlUGNC2eDHYwoMN8kLil24MaEb9D8851LmOHSJihaUf6Ce
dSPQ9T6AtBEJpXgf9mi8YDddiNF+2wbTi+nymX8cvixRr1tLjn2xGl8FMPPFyr6an+Z6tdWBbP1j
W3pjy/MF9TYX1cRc4J0APkCQTFWBCtH4Y7T4vzXJcnKML6QbVp7JKxN3yuQHq37S0r2k/FYh9swG
ByphJyMiR9hoP1Qw6dR+uJfvxbvwyQpyDzy6RO56uVhwZo8DlC4uan0oEIzrAIbUKchuLAiC3663
0oGJS+ffhWvleTs+iPzB5IAl6pKyrzS4mIe9PWp3a2aBnOt92wiFlLwiQZFG3VSzwFiXe13S7Fm+
7pTdah6s7ns9u7PeOYawE6OWyI4u6cRb4tmKcoAiGKXRmRMML8a4i6dvqxUk47NqBov+OQeulOVT
Qh3ppLccpohRKkPFna3pfoSmCziQjiz4TEpN+J22iTP/ODwZNLWrUhWmsqi167VyqsTNzD+MEQ5D
1Fhfuq4HhkQdrr6YkM3eNIHaawR28KVzXbPkrqzhCWuogV7pTr0XPxjoTzuSiJV99Q2c4ivo2VA3
ec1s4UXWXtvXVHgLkeO11BwPsbksDj/iYREzg30dUSptIXlOlWcp/djeW5QNDjPEuhB0nR1ghvlS
R+99c2tSI7JUQPPFdPQhV8Ixecz3+T3kJHcgTrgWAsyVuuTjF/VtmL9nGQeaOLOqrOFP+8GYCnGD
8uvaK6/mw+SiNzHorpD400Ph1DJyQAGFwM5M2HESqcN+lEpPMCtvGtb99teivOOgAa9Q5tCPKJPp
y/RQCrIg2uZcCk7VFS8QIVmolicG31uRzuFDL4ARWkVDvoumamdOWqibWPa2S2z3b5ng0AHCBBBe
ymHir064LFCC/zJntW0Gwkv/Hxd9GMedxvbSycx/abjbXjDoAv2/GbXsw9VsgXXmeG2JN6ZOJPLE
RQXkU/9vANw1GR53Ed+Mlaz5wd6x0dgTvSx3oApB2wE47QVXpVKzy27psq4oKlQieHoeOW2jWllR
+9ClhziV7G6lWD4vV4z0kwn2J5xtXLBddHHCTLBnVrTxOAnqYBj1ZDJt4leN2EiX9+vJGgcTA5T6
xtpiDtWf4uwhah46UiuNWjQOE7K51uRcZrGQu0zYWgrRGiIECdRezDfZRhvyjqpRUSY5fKjKRu6l
Iz4YeEUBW+LvvZ+cfSYOESQkmH/Vz2XtNuxvVnLA4DL75JkFDhAMMLqJKStVAm46qPIItvY1dlXF
Blu230KOPrRRSCHfYImI4Av1WRwVosQqHI35FBuHKLyZancb6n6xeS3dsiCsZeg8OmiSkswzmwBg
MZ6ArA5bdzRAsCE5y9viQg3CNu5Vqhh7GfpOVjnIANmBHCULpmLEw7hvAn2PMUxP3FFMrJeviicz
XCYhyEoRjQKcW0uIGuGyE33SVcXJ1RLcL4WzvZSXe070kzUOLsos7RVDg1PDobzWD7VfQHe4uSkc
y2MtPX8pMih76DKQ/S6XZxHObHPgYXVdCWFReCpDbEDx+3vjTgxW9MxmnvleX0339afFLd6Td7oC
cDlKT25zmFJgdNxsYpiOykOptI4of+0jEovZp/r3mXyywsGIHuW6shigdA8/o2f8unPqp/EKFFh7
IVg/i1fUXZxhxpY5DlOaepCsksliZWoa9EIYpJLlTJaFqpTmGJ2S2OB+J6pv1EJyKBMnpp6HClvI
1VOj72G77wXq1KT2Oz8XP+S5bvRgufn7eaz0S9O2bhuX0SGPAdMCn3YY3dreGr8A0J9f75iOn52k
kaQvWFBYXSGmtnhWaDdOCBpm82n2pn2C10CmxaVQfOS/OMFPdjmcSYpCWMQKdlkLhorHQPM+Cman
2fdBHlBduMT3O5YCz5yEWvKYxWwjZPKh7K/U+TWiAO0X95aTQxzG9IXYyaN8HCdcPtVP5j5H1c2G
LoA3XVHV4MuZ/ckWhynouBws8xgqGCewrpb4m1neZdnzdmywv3hjpx1D52zVhnU06jWCR4pU+rP5
quQLlaCyRHrLBIcdy1xBFXdkp00CacL5WV5eTe0uq+76/kcv7pP1OifVlqjT4Mhff+bXYoSjNWME
Cxut3ZsP8c3oW28q+o5ixH1X2aZbvf3FJ7Sgvk5N2VCrymNJG4kJe6twC4gk1gKqzkXzdfvD/aIS
9TM+jitw5mEYG5Y2hIBkljpI18mhhWIEJE1vyKcQAo35MXmzMxUUmfEBhV3zqX6OnQwCN4xwOfY/
ZkdM7PG2ecarDzkWfXlk+XSu8nPz0yD2o24yy6EvH2Qc59HLgHK65iVXoHX3LUzQsQayBsygCojW
Epfs2GUYtRG9/CB9MYhalDBYGY9/QXYYd9YLI5lmytTS+/ZHJeJGZv9+9k0TdbQg8g5jcXbdDj/W
7GP79y/LNpwtKAcqeH9voa8DA4yQGeoQL+PX3I28JOgwHSGwJwoHxB+TDTjbb5sm4Fnm85RGmNWB
EY2Ewn2TJ86EK2mdGdRRR5nhwCYu4nlMGJ7JN/qxIb59FW4XBeQzpg2mhUPim4/0LCqRHvGj9Ulb
zlMrwupwWP3lEzin3fC59VhQmlexR3UFUxuSg5dBERRpYAI7ySK7tVxdQ1HlPkz0p9jSwZU82xXG
Xrc/HxGZfINjtTaNJRjwMJ6vJG2vrq9/9vtcmURfq8nMEvx+tEIx0fq2ZsGfGeBykWocS7mYYCDR
r6zx0MolEXoUWPElETFWUYZhl4AO07yyw9rew73mKe56FbrduxYojmjXN/pj+9baeEDYUWFBpSf8
WLwsGl0M2gHkW/q3Uf5RQdenb76VxUOiyPbStbaJ8nRfPI2/+Tb/8zDiZ+WVSSy1kPEsyAGTpUj9
6LtyUxxvlWmQfN3+lL941T1Z47BEXVbTUEP4yURFmAp8DAGTRxBJgJcSYgMpecFjG2rjEFA4VDFy
pUKf4xE2o52yGyEGc3yWJzCSgmee2jgb2ikUYyxj9aO4jcEQrV2jycFRoX82e+2tjlsCmIYP+Q3V
BEvAJq8kJ4q5ksbsXDDxIqOWhq3qszuSeh6EGb6kEs5toUQl/FPWzBnB2SZWd1r7QoQHAY98z6NQ
a7qpM0ktVtnFVM8NCit++A1Pnx9Mik/coc3nAS8Nj9TjGZGyqxzGhHMYlQXTh+yS11X4EprY5Xjl
pZiAqVVkp9FZlpDjhW6dLZiZq2ewegzmj4Fi46RMcImILkMAVc4RD10FSa6DUHqmRt0LLn4mAzw6
mmxJGnYz50YRK9BfxWfSb6SP4lb1NNFmOlLCp9lZvcptv/RoCglv+xuqvHBZdO1kmm9eaicl0WSW
0R5r/07qK1ex2+9GCHhGjnKQwVIXPq5PpNjbxVP0zC53ymkL3v8HxsQx+rgQf5Eyp2jsJBjc1Wv8
DK/HGTKvP7bKhSVURCSlN/AxZx+b+r7ds3YtzHJDwWe0Mefv1pEDIZ3tXXhxL5y5ygXpZA1ymLMl
XvrUVupbY/RFyR1nciCCMsSFqokHkHIesKbs/WO8N0bb2K1XkMTI7fxLaJdePdv1jLSWXNeLWd+Z
i2wTne/DLF/GdIHlQUN3RYHbSd4503vnsijCpzRpCdqL+/LMJHfyJUvTjjPjpYpLzWn6MQij1ZaT
gcj2jheNfx14Z3a4A6+ba3G2mFZYZDotWg6ggLimTuNaAVp3IdsFFoAQPBH5Q3qD/+BKaDVi7xdl
Q2qAUFuGocjZIg+hsfYKI87Vmoe2e2r65+04ZZ5secqhkFKKZpWmGE/SddVO1MbOmjete4H4mz0U
xPlOfD2+nQlVzbhcj7as+0Gt7FZCc4VBlvuIJeM7mTILRZx6RZCsd+Ve9rqb8TUD3dwMeQnzKvPz
gNoJlEEOYIS+wZ2L0cuMYTBJV5nwvv2NqN/nsETtmyU8MpflSSBlD9pUEWB1uS57ine+aykztViK
W3iQXoNZ2C2fotnG6xyjOlf9whevwToNZmiKu4EKCA5BwqG2RjDzIN/T3SK5jzSnDB+31+5yEfbM
NQ4y+nhRV5nR106OCFZtyHKjDFt7zb4+TDtrt22N+lIcbugZ2NYWhhutvq/Xu9oggOly6n/mDQcH
RlGj9aXFdp20I4EdkuSv+jdGEil56lV+Q3aQUp+Iw4d+zYp2YATX5k29h2w7lFlrd3lXbcYEWN+u
LwJYz94p4mnCKt+8lA3T3xzKmVp5uSZeL1MSRFFBUbxQdriEJBvnqVOZhtriJOCny1BVm6+WdyWY
3Pa2PgDRAyq1vHzJOX1CvokpXNtQlBiit5W9QFSATSQ1kTNe6WBhwfXGzu7aQ4syZuRT1xz2sTbA
np8SVjox7mQ2iPxXS3eP+RMmxkqVf6lVZbvk7MxamvJvxui6eU4EyF3OVyZEALa3GpH38CPCtYX5
tIVBVhsGshC7OYQRi7V02i6hNh3D761l4yBElVIpttiBogbtXsmcqAIV7F/Kj4tpY3pn/TPA54eT
IMDYYUIFBnXtKh9u6+LPYMriUEQswnRB0wwy4vW1Fu7HmPh9KgA40LAE0ywLpiAZifu+v8qWJ7Mk
TGx+fl3k25fSZa5HgdEuGmOQiqGngHRYulWFhLCzjbgwxEHEGqZ5NTHWZkZSVz9j5Li0tUck1PfV
PWR7Qkf3tgObLf4vow0GWTSe7R48N5RZyRYvW9xsTu05eVwWMbC6z1rxLdQSd9vc5pEFc1xyEXfl
qswTzPX9U5ZfTxV1z928JsAAhwZF2mLUie2e0U/vGQdo9aJEoJLFq6tfZE7uUDRBmygHgyw6zxYw
MhPctsGQj3EnDCCgu3I9sAY6ijyAjAwOFrJljjVoTLOmANZvkd7hDg0WfuPH8SrgUFkmaY9LLjqp
6tSVdXjMKBfIXvEQ3kcvFiYdFlf7Ln+lUJxaRhanZ8vYo8o4FwyE1CA8/PO8hi4ZYoNtXkDwtXis
yNMlshgW5YJ+32Warwhg2m7RSWUlV9Y6EDMBm9CEhiOu7TEXBugQskJ+0nwkw10BQKcU4IiF49sN
JMGUooZ9p386K1tQEv3mI+s/eQQ84XCiD7UxPJImQ3TEiXL0FHS/l4ZBZVmSdU1V+LqvnIpWaiqo
tOXWXdoGa7Kv9GAbfi5/j5MJLspKM8rGTsSA59o7MyrmeBnLiCzvcoSdTHARNqIHdQDrEIrzdfxZ
MFB5FYp9nKdfG3H0dF0k0gXCI77IazazicMJizb10OeoSmcZFmdaP7bXjXCKL/KWI3SNxQw3jUYE
TyW6T0cQG80vmuiTvF6UQ1yg1ZImFksLh2TtqsiCeb5rUmIgljLBHUIVYK0zJZiwwgdjSu0UQ0GT
6vzZknEH0VC0qyikCLUK7I2ddS3kiV03fphcDxTpBeUP+/cz7JzR86xBEw8xkKc2cm67MO7qTiMc
ugw0PwNb5Q6gcLCMRllhJd0zRQ5zP/n/BWgoZ1gonjlTy8qENlBmZi6dKKqCeaxda2gIJLiciJy8
4ZDAWsZ2nRps0xZzdYEm9y/WOCz+dgxQvnBYIBmKnE0RfDGUT5r4WLQ1dGKft238orz+0xNeli7K
qtQ0FRZoP6y71R0eMR18OzIxcMnT75gMH/rNoN6+9i5hme2Tf+eOJ8tcsipAsAnEP1jDzus+sWJH
3znarWo3+9yT0f18T9UHiI+mcdgQzYbWtewtZtCvFGUfzcT3on6fA4ZmLNZuZcw7efKoq18LSuaN
+n3272exnU15huDG74ep4OSJdZh69Xn7o1AmOCwwE7mR1BEmEvm5Eb5J459hp8ahQKalSSszZgk5
PRimnQ+dLUSJve0E+5GtwOIwAHMdFphN8J3rwRu7Q9hoTiTfKwrFiEnsT40DAW2VpNBgrR11uA+T
21S4twbqyYSywWGAmPR6OzFOGCm+sop9Ye1i4XF7uQgTOpdlZkPUN3WP0zkXfAkcKVBV7uPv2zaI
uOIpubV5yPSkhxuVclPHN4u63/79X1ROf4KJzu3tXO4iTWGBy16WwFkWaAXELxmFGOb/XxviHkC5
w+10wMikgbIXvW7mS5veZSbxSS4PAxsnd9gfcLbVTXTTWYUMbFRvBs96Y/0peNNJQKDQ+aA/9pI7
syUO6IthYKI4YUAsSDb4m2gsybISj4jmrP4Iu9KOFl9oKL8uYv6ZEW7/Gxl4DHrW8vU35ZAvoDrF
lAfYTAPNpU/5xCGBUcygQm3gU9+5pn5doQuQeuC/GApnHnEgYHZKrhesY1Zr2k+t1jnL1FJViYtd
uWc2OBBokmJSs7+aJKA9sRM8KRACdWe5VM31ctydLP3rxlmMuRKrCOz5bvatyj42RoGuLmWK5wMO
Zpo+kVhA/ga6dr01zKw3NsndKYztWdHsbXC4eB6cOcVhQy1DDKAs4ZRhHQQFqJB+zpPdWhDBfWwv
/de5c2aHQ4UlTzNRY4uHIkQg2LkrQeuwtsV7/Z0R/oE0FvMs2j7DBKu+S1xjvzzSL90s3rb+CA45
0sZQxrZHPApd7M9V6YolWo5H9Xas5UNrmK5SjdT4NlvALZtsG56hlQ7l2UZkjo8+G6TBu8ROvmcx
yvpuf6/L92yZOQzpU0svogwezncTHrwLz5xs1odiBX3wH57xqfjkMESsBblodTjXh3haP5jt63Z0
ss27tXgcgGjGGK496yNWg+QoVQiNPYAhVSFjf+aWGQ5DQkWXmrDFqin66qc4PWS9uKkrtNxD+ydX
SCQhMItveTeXXGiqGfbYU2aySw6gcgGPC637SnwfvuN9Los4HzsY0tcgnq8TcriVOET4xva+jRsz
YSvXld+N/E1GQTjLibLP5XrpKaj51nWtSedoYhNN4sPgaX5xCN30FZd9JDDoIXSoR5vL+dKZPQ4m
citJxphFdQtJsdjpgrB0Eke3wVz7ELlkh9HlsaYzexxEJELbqpC5A0RYNih/7dkdAjv2E0TH3bjY
M+hQl536GH7Z3lzUt+OwQldUM26Y8FAjfi6LtxAMfXpOJE7kt+MQop7XdMhXFiBeGHR2fRdFDmsp
Z041ph35C9k2QvnFgUZSzoZlsf5lMN/4xQ7Z4Wv9Wu4wbQGymOouPoQeKdBJbTQOQaapKYaZZTpC
ZPlG0YEx1wy2P9flruhTmPCt63rULDXUMsEBdc2EmKAW5qn7o+LcHdWBTQCiwpUfrKacNOxrLKEw
ewMkg+ysSD21wFr2GNOJTXfbNyIL4fXemmhMkPDDntEFU/dJKAEjlZ9Sz5lUCse3tldjV1gFS7Hl
4Mjkjqbr5CCgL5kpsxfv2GXE8U8tJAcl0yKWtdHimymS7qmj6oRq+JIMUCVco0NvLNR2Iw5Mvn9d
z+q8y1i2wXr3Nb/eM8nHtreVq8ox3dZLnsEN4YhXYodGQoo8mtrsCocoY9S0asKOG/Nzu1cd8Tta
Ipz10XySHBB5fS+o3szLowpnW4JDF/Az9Z3MWm/ZQYpRBVu6al+XyDF8NErjES977g+Yl3HE6xZT
VYpgW4Kdfd2OXWLr873utTTkZt9hyXvhrpKvm2q//ftUCHHQkqyrkKs67gBSb7ipHkS4B0wthnFW
Rw5nIoAI7OTfPNKlTcRBhDOjcm0si702j/FMXNmIBeNfPIbcgDBGDIcK9WFGdCAv3V4xAk349vUi
mvO+YEmwUN41+f0o5XaiJzZGsYnVojxR/j+3r2MhTgUW7/nQg30nv1syiTBBfRAOQFDUnJWE5T5t
L+w1pfG0JvGzZSSC7LIniqoqsqSA/ZfzRC+SUgrLFd8kvNbbnUDV0X6RU50McH4UxrSsOprQ3OWh
d80D6P1c3S1/gE3ATfzfKmabJ2NsUc/uXJUJCr/OWrAlkY/q6ofaEV/lFynbyQKHdCEmtNeuhTud
t3hTDOpQMKG/iqWvfGbPAmiYedKe1ZTuHbh8nTwZ5hAvycZVLSq4NjlsOAtTIU54zyShSpQf9Mft
jfSL8/JkjUulpMQym6mBNZYJ93eJN6PQ9pIca1L6LvamyqW4/i6fYCeTHNzNbTytZj7/9eg+4C1M
Cbo91Ol/p33gFCJ8C7M+VCoyAZiZxdiplCsQQtkL9exORT3fwVyq2mxF6vFrqQfWMhOiK/BI4tEH
C1l5/cX5+3PteHGjpG7ATB3DKf3GDPpnNr6pee0Pxp6EiHSpjo/L2HQyx4FGLvWomSzYBHJr2KZ6
Lysfo0x8J9InDjhMJQyzJsQSJp+GH9FuClK/QD8zRt+LZ2iWkLWAy22dZ5HBgUeqz+WsqhPO2yf5
oDrLTXNbIplghA/VXtzr963X7csHtFGT+QwR+7y+UQz67FatsKDpPoEyCxuEj3fxgWpMI8OSA5Ex
VUD/WGJN1c8LqkSln70IX/C6AS1n650C48un8SlKOAxRK2lJ2xXGlvmL1L8U6ad+fZChiriNVVQw
crgxrVnYg+MbcT4Ojg6GqL7+Lg9EOk8Y4duZm6ZRmoXFxqTqu3b9ro1tkBe/eWn+uWQ8DaOkmUaF
ZUMcXE+MIcCv9QMYwzCqItvq16kJqIoU5Rc7dc4OzCySjKrALKMbh4ch3lUW+iEjikaFfeh/V9lO
XnFwMc/dBMEXoFOafpa62DHHL8n0jA/nlPngWMNuOyCoKOfJGVWhrOeYRfkE2S42xxx9xtOwbQQ4
KmmebeJg5tuYIdCe9CoL8x5TRNmuCczeXR8xLO1lPrQsk9dt7wiosLgEZB2zxtJFfLFTb9rxmCQW
kQoMDimyVFGLSIZXswrd8BXXgtFepk/bvlDZFN/GnA9FLnQsqdHsxVGe2OR1811NbelxdTRMMcZ4
1Vt2xVfCLAu4fwekbhqWBOYWlb+IoHtfh9qW+M/tkVX6KicJPliE1C9UTeUyDp6scXvMmFtREI57
TPkOISK7nV/CZTfXPuHV5VT+ZIfbZpURq2oxIzLat97N0eeceMyr5W5w40em3thQR/Tl0D9Z5I7o
ocOeV/XjOuqg42A8qOIdY4KCohjNg0r5x0L2DKssoVTSMIV/o4AxUMEebmJ/ee/xhCQ9RPfsIYl6
HvhFDnJykN9sYTOiQAsHGduI8Jr7/ZW812357Ui0eUNWhC9v7pM9btdFtYwpVw0umu13YfnIlqtC
3ym9n8XvluaNSD22Y+byLj/Z447oqcDbYrrCXp6+xMXNWnxXKamlX6DxyQZ3PmtQ7l1jndnAZBrT
aclQ3a72mpP4Odl6f3kOzvxpje/c6rpu6PUcX0yz42foVYTB8Wn4sxTZk8/GWvUeandU6wPlpMbV
TSsRU+KNCrPhy+KYB7wcuMv94K8eJsBJViFiI/AtW3ONSl9hYkXrWH5Ki/JOIxNSIjA0DkumNG2G
qoI/Semq5Zeh8Nvh/Y9iT+PAI2W8ngO7RDSYWa3M3BvTwYlDqo5CfhoONta661dTgh3GtYEJMW98
ZQq9sl/hHdb69mdOcYAxKH23RgX7NNNVCJnFvLLV5mnbxi/eA04xzqFECZbkXLdgZAGNVemb+2jf
7FmdM6fLDsRRybdzjRPmYnMDtsC06TI6SFa+0W7Ym1gfQGSDOlIoexxaqIOVThk7LNWAKYhkh8gL
nxt3gihLjje433w3/7mWfJ+XOa5/l6e0O7wZQVUHnP8Hhk6xlzuUxicB73zDF0QxQRjBQlG27lXj
Ch3/6pC7mvwQoul78HKFIrsmtjHfANaCJ1Wb2WqmxofZFc7QHkaQEG/HI+UVhxVoX04h0YMkLssO
SXY1qvelfK3DzNKNtjbdyernbYOUVxxy5IkJpip24zPLqwQjwNLBLPd/ZoIHjXVah1GET4UpfwJX
9EE3Or8mmcKJ1FDn4GIakr+ric2yi3MnSRtPHm81mYoDCgR1DjJGHXm2eoQMVA8FG5WvGwHFFJbw
xh6l6P2Lnp/TpuLSCqnNwjxm19jKa69Xt8CUdrpfcBljj5fhhGe3FSfxfGDXWtTozR0jbSNrcNTi
clDS6LkpxBHOMKN32mvLT10w33U2hhPMEUxLklPibpG8pjdoiv+j6OHZWcRKTcKVlXO6+j5SXkvj
KtQftk384ur0c40NLuNQln6pigTe9W/6QQ9kb1HtWMS4/+yFd9m1hBwcp/dTOxG+UaFkcNcZIYyj
OMzgXFx0bpHp18mc7vTswzAHx4y1/WoJe9MSHTNVvVnscaSbxOYk/wQOcZZRy4dcQXzFe0Z2sO5G
u/a0AyMlK+kjkMA3XmlqHAdNWthKSx9JZ6uO/D3126+LZI+svOoPOxbM7MaDhOKO0r8kgtjggCgb
1dDooSDkxrFq9/J9ut61CVTey5xAcYlBwMal2OCwKJHwWi2ykz76tN4Phwx8RqkL6q698FK86M+q
zSR+ithW7olIJtJZg8OmVU2HOA0ZnH+u97FiJ551q31mRFeTv2BRl1fhedskZZHDJ7lv81ljV5I5
f57M3dQT1cJflJJPm5ODntwoFLVi97gWrMgoQcVO8iA48Vf0UIT3TC51BZVJC247W0ZHNkV2TbjH
P3EM+rBWuYaYWdKb0GjtdM7d7QW8zBd+umbx7xtdJJmzNsFE0dqiw6jeGmfclU+hCw6EAzqXHXVn
7Fcv9yKXJL9iCLMRqfxrh9QpAo5nGBeDwUt2mde/hs+TLyMj7XqbnNqllpNDmyIeF3lgT6STI/ng
jvWw/zqfZcCskzN1rD2VJ1Lxw7O5KOpcJRHL2/I9Cx6cXK+ZZ/jQON0bN8KDgcZZJvjYV75IhC6R
W/G6VGZetlbGbmVJ+g3T6pLsL61MQA21oBzSNOWQraqB7xdrj+b8HHffiOhkX2QrQDhE6SW5G8sa
iI0+AybO6UPDN38d/MFldRvTsKmi7OVCkYVbvibpomHy/dptoxfmMOB9wPw8uv2eqfSZ16zkLP6n
d+6LWH1mjjuDlUYf22mGubbFS59h7Aqz84vG9ORwdXS9Jbb7xRPwzBy3A4y5MNHdc3yahW9Xljf5
OubxqWfFy+f6mR0WOGcVvjbW5CyU4JYYmEG2W3eZswbKIcJlrHRIGLl4tJ5Z445WzA8kplTAWv8h
fZiH+p4Jcgpe/KoEw7V0iHfrC93YTy0lF/tg7VBAoDcwSYlutoeldipj9KpBPYjl4mVrfyh1IExF
qexc3HNnznJboi61XIOIKqot0m4q78aUwI3L+eiZAe5MrRIs5SSN2AE3ozt9Kbz+a1sc01Empxr5
si3aNGf+5XrfmVnupB3qaBLCCqFZXqPNFISjDC17vJ+KIO07yi6JkkcdCcT249u4YzkGc0TD9sPY
22L2UUjXRXadLD8AnARWHju1/4VlJweP/362J+rIEstYwbrKAZM+wDTokx4Y/nCTuhij6A+Mx6TB
fUrx4sN4E95SlKAXD4Qz+xzU1L2UFlKGwBnCcSejIVoEXU89R8E2Zl/u6Duzw2HMFAt5VhXskTCx
mdZChlpM8QAxKD++q3fJfnWYSkF8K31iLOnFawnevu0/gfqqHPqsslIaUwdPl1R8Wg3JTYfZm1dg
XQVWuIHCn8sM/2cec/gT57KQrhrstW/ybboXHc2PHvGsEcw7wenewmvGw2hCPnd+iVzyqZndD7fi
igOiMNXLJa2P+1V22FxO5fyPtC/bkRtnmn0iAdQu3WqrpZfqxe12+0YY22Pt+66nP8Hu/5uq4ZSV
BzYwmBsDnZVUMplMRkZEd3zKIj1SzyhUCAm5Rx4KXV8XOAoQY5s+ttEh74gRWuoAFgnM9TpObbDP
857o6DGfN+ABBcghdsyZY8J76l52Xb3g4usJiWdejCSHBDFvjL6Dsu/4KIeCRygKsESdiiL825yb
uU8t7AwuQgJRZQ+jPQD2vk8SNVDLI7YBcVKIEPBxgaCGwY/FqKn8hNW+PVKbnTgERdS3UoB1R7bw
sYb0tSs+J/1Jl++akblm/1Sw70VhED5RWVTEfzM7iauIh8f0Hh6lpxyj96Pig0vWOmjP+lHbs9vo
LXIxjkNMslBrKqYWuWC5wjdbg3Ho8qikwXbqImNEyCWTYQ1twbOn/hzdcyoJyWcn+zF0ejyzUccf
UTiJaO9UimZb4QEZLaDhmHymPqTqm6Xut52iEqRIXlMUpjJLCXfqVDyVQb/PjrGXQDuWPeh3HPi4
3PDZSykI70I/et22Tn0yoZ4J09mSoMGCekZhgRWOflvqxFejtoGQQpYpAp19Df/46/Kw69Hv4Owf
1EFDfC4R2m2DmmXNR3jSzeNNLUOcrbBB1lne62b1aXvRqDgUkRWTAjG4HvxMyFU1NMzUvf00BNWB
NzuygOTvojwTahOzs1MIC8MzZWd/iUD/OEE8PEaJlDnhCfvYWfb6W/6VysjEd9OEUiXWB7vJ8UwF
tB4HNBc7eWcieZDu8Z+/cURrYtawpCwdFNipvQFo49Jr3OyOHbjYlfRAoVR4PG8ZEzJI2wKsN5fc
qbp2sgXVgPWlR/d4niQnnJ9L/ZkIFaIq0PjHvShs83lilmzj430AmRCa+wmNDmAt+ZeTHuKX9aSQ
+mX822y5KdQiKYDN6spRxvw1WEc7JzomO86FqnixHwWhT3h5/RtCt0+WVc2AROK/vQyH2Lbq98Ts
GECLH7Oj7Y9HE5l5vo99aqtfX9OzNSFp8SGnpJHQWdEhkTa07U0Vrl6Y9IRXlBkhcZUJk0GuDTOr
9FUNa29cvyrz4mwvHWFE7GLanVzkUwcjqrmAaBpPROFBHoiD+XrX2/5nxcRGpjxEkL7hD31twEdM
S4guqvfZHX/nNkE4zXt8000S/x5B6IVdIXXZuaRoBW+pNDlKoAFNYIpe9Re5+OyakKa0ZlJDdNo+
RhU4Gqx9lXcrXGJ7zM5SXXzqcwnJSmlra5F5Pdxj+Iwj6j5awtJnAw8HTVC7kjeTz5rXd/PZRf6j
LnLImkfyMn3g3tnioBgB1NN2wYn73H5WPJw4P7Zj8hfXjLNBIWkxtBvipuXhglq8fMuD8dvolCme
E9N71Wc39UgUQeRXFBKIVMf2xyTGHPAGR3kKPdtVThLm+qWabHbzv/bf9Hj2T0gg4ZobVpzyTVfv
V+Pbkt5b1t063Fbjz+2VvH50nw0JKWSE6Hdj8b6NFX9Jwjs2vuXyW4gL97YZIipF3LZeTBCK5ek+
yl9D41ZVPnUpUfNQJoSH2CUqzHrgnbVuvZOSoE1e55HIUtfP5n8WSyScrqZ8qBgvuKc2d9pwcaYh
dKOhdqr2xUz3aCL8We4VaaahxGV1DQDaXm29gL5Y6b6s1OAZtZVElPaSGnUc85ORDzRpQGnPDCMy
mqMECoY2p/1MtQiI2BaB2ooRJ+XAZ3L46Ba6TIBn7fmAh+ky2ZkAJNUCrnU27KNvfxaEQtKo7XXU
GDg+vSRSjl02HAwVI0HT9IexLmSKWJ2yNufPYrk+P09dc0hmqHkYq7vtDU/kGylCxGyH9aRaaY3Y
qKwbbX0YUwoCRhkQUkPRKlZr8nML9PsHljkpCP/xunEIHbwFe/xCS9W+RJJVRC7q2R4GyLziCxlf
y4PmJ1+XyVG/9nhka3dx4xSv20v4i9g3ZcuUmaXpGs8pF+dWpEVpB0JYQAoGIFTrIPbY5MTfkupd
G77eaU+l9Ftb+mxSCEI7ZSxVOFZbk26t5qVJX8yK4E29/uHOJoQATOc0tZceXg3dba19zXoqMq4f
92cDwulULkaE+WEY0E/WEWqvrxonEooOE9714iPQcytZRFEmhWC0E5DB6iqWbfxuOpyM+n0GLahu
V4zT062V64fJPx6K8OWE4UVB4i+XazYci2jZ95H2bVWNtz8LQBGvnLfjYJQrVpIPragQ0MS8bL0f
3cnDPeho3FMPpERoiJBlLexLU9PhVyYf6vSxMQhIIPX3+We82FBGr8dR2/ENNWu+kYRBYlFXOcoE
//cLE5JhGLFuwEQdYxRGCg/aFBEb6Bcdr/PnF/JCthhLxBrYSA8z0LZ5YH8vMQmm+c3OdqMDQD8m
5orYjXnU3XpHodivH5Bn60KKYOagrzEPCrWy3FX/u+8VV00bR88Omrn+WT7ShWQRlxJDvx7GKvM1
Aa5CfSzADLYd5tcckhkzFJVZCjTahKhQWTINK1jivKW4iXVQcNhOlt3+lZnUGN3V10+ZaUy3GWJA
Ea+RpRFrYODC2at8zFXixEq9RPbwoAJwGCCIb6rT+M039dO2h1dPkkvDyr+jEqOPBTN4UcOOegCO
sW8jEMzaCSiAoN5JP37rmndpT1hSe2UpSy18tjmQg5rPa6Fv2aduuB/Bjcv2YPWBnMbv9DUurQp7
bzSlZsTewG05VO5GO/EAUgHul+o4X8u+l2aE7Wfa46pM3IzZjm7dmfus/7ROjLjSUVaEbZbVSgOJ
W+RCxu6WCCp22cGwiATPjyWxSLv0RNxdg5nOc44a6qO5hk+E6pYekLqWEy/NCAdyuhg1k/i4Q2be
rNZ9URFLdf3vm5qtM8W2DU04fbvOkPUhVgAzk3c2y92ip7BI1z/GPxbEA7fMJ/SyQsSz3B8NOSij
u5IqiygTwgVRNwbo6mZwolvLfV5BWS/vX2Y2utupgDIjZAItj+okXOCJ1HzSkgcQ70rJ920TV+tk
kIT873uIY0HZUmcRxkJRgMkeVyaNQZoX1L5cYDyjBRBOorRNriLhZJnZ4CZhqsXe+3cXp67JtDZt
ub7T5C4/wYeNrKPhCTQ9WQ+633nSTvku/UyPRuEsT9vOXl3PC8tCbC9hrGHUFk8ZaotmVoVLN3gB
9aUPts1chVJeeijEuB3FWZonsKM7DYChQfWUQaE3RpdndscjC0p/ALut4lUn26MmOK/ur7OPIpAF
p0di1SNsl+v9PEROPBN56CqRyIV3InxlqqI5trjcGR6EFOcdzBiYeL/wgWb2VdcoHTRXZaIZSXw6
kZwwnNgoxzXcWvWnoXnRWOtE5uP2d6OWTjgIlUGZx7jD88Ug2YdiwQBWtuz+zAT/CRexP+fyElsr
d8Oejujl+phqJxIstVL83y9MNAkr1bmCCbtRceLNTj9rEFbpidx0vUy5CDThzEMjvFK0GHbeR/L/
yo7t+wgeP5XQFvFkKuyuVn4X9oTzby5mQ7ZshF18GD2AiHDDse+z2ZH8EdhZ1W9A4uGVOwno/e1v
dj1FXlgW0oae51Km8BWdvw9+iEnQbLc+xvccByodqJd40pqQPPTWGDsph5/hC7RKAFPiYklPObqE
f+HNlRyIJoJehKJAH5qlJccxpMMRDF5m+/JnqyeCTzpFV+u1gT8fdUvxwt60U3HgLADyW09FyTU6
1ovkJOJQ6kFP0lnBt6p7a1+GiMoUq6Y1XoyuFmSfg0hqAqXrTpmkEi1dYuOJgJROVrRMiWC6hTST
7Ufh3aT424tJmRDSRwSoss1MrGWZ4lW1BwdRwXwjY4Qn1+8+54gXqQerup8rWYMdpjsy9N33+t56
kDqn+SJDjtoIik+VBx1Gd6TmHKisIgJRyiEtR0yPIAdjrmJX8MneG0x4fegXpxgXJd+PqTUV8srQ
jxIrV/g6jC/Zemzi0jHV5+3vRm1qkVhwWeIxBvMALpOPYIEBo4j6xCdG0r3iSB7F0kNVWKqQQlK2
jvF7mNj70cuemgVLOezs+wG8WCcuZJ4jSadOdSpJ2d2rr68XG/A/0JQawTMM+IDsOPn9Q+aX7U6K
oM6sPRsOn/ntX8zSRbLOv1IkIPzE+c8N6Ry1IlKlYqBTkzl2BOw0TpeCWKp4ay1QWVHPDkTOFEkJ
hyichgz/vUumMz/3+tccxxE7aE530G4wCUyBHIggFfEpSqXjXhbBNblXgtAGrsEw/EE2qaOO8kxI
MNMyG5kNEYv3ZD1h8pA55lPr2zv5LsRLbNDte5L7gPps3PeLgiUDvUMU6nwDxqGTDe39Uhu+3qZ+
alGcqtQyCjXLomd6afLCvLdPHRhbGagki6whelRUhawJKSUzu7AbuKQrZ27VPk8vlfu99VdMcYLS
BPK11SuRXngFshX5QoVSN900yiEM9l+4eq281+8LvIgZboUmYwH0Nd5Y+jvMpuUudd+gUpt4oU9j
Jq3zDNscfsMf/SLfvO/eR7cSj8LoErEi3u0nLR/nQcYHjIvbWR8cNuGGY+7lKtheUSJQxGZ6ow9t
uvAizFhZsKqroysYL2Yj0R2+Cjm+yJZiE70cS9AjFPAniYandJ3vDTsPmNl4ld77qV4cVqMKcqk/
lHVH3Hauu6iphmGbpqGKY2Ha0Moahibxjl69KtprNmEEVWqoWwJvUfw3Ms9WhB3XGSZ6JRzwuex6
j0dk4lsH5QHEmn76+DuodFk+GxP2nR1HPWhJ8W4/2MobVGWCwq68yFIJ0lt+fG75JOw2BQD/ruEQ
FW3Hn48knwO3aYz99Vg/eyOc4tjSQ6at8EYt5r+mtXNDPTs1ZnxjtfXud8L9H1MipmI2lgFk5Dhe
evAUJkGi3Nok6oXfnjdWTSTCkxq2WNGMVZsxE7H4/Sk9ga0bRRDI6VKHa2tv+3R1jugiGkSIRWvb
dVcCLuWFf5eJE2sun0CZb/T7+md0OwVV6DD+MPZbPabzUvJluDjNxjSEsGUHN+t0uOkW8xhZkEBm
w8u2d8TuFaEWZT6ynmlwzkhei9rtQIaUZ0RU/KIYP/vCf8SFL1LZo4M3IgLZrr3Vg+TIh/JbX3Zb
XLUlzMlu+0TsK5EHL+p0s2w5I+MYtIcBt+whQDOQZAXlWWArEIUsYdZqHaa8Cxius2tZXhX+DEfd
M7rdQN5nqM8kpAoLXdBKy3iqsH17fsrVm0EnstEvDuDzVxLyRG1lQ9NxTHHj11CJkffSkwFyUz74
o+zl35IzPG8rTQRWZFOnl7gffpSI6Zf1xvoBZbv6s+rXu4jLGVIswsRG1kS17zqK5mTkU1y4E7a3
/BBp3Ll3pPtoZ941iZPfg6YhdhjFPf6LOu5/K6uJqt9loTXVOMLVCZT0xRMXlJ737LkHC28VJM+5
a1P1wHbO10Th77If02Ri3FV3RVccTa7HEjPitivj1VF1m1Pidd+ofXe96D+7KRT91bzUfcEPmtre
l9X3fqHYQskvKCQSDByOWSHBQnro/qrhkPFJ75z4MwuaIH4sXdWRYpLMn1pLofQY10SGHhSMmhGu
9MrBTE/a8qBMv8O4d7khhHyiTp3RQXQcL2ZGYAyPFuAkKjGKu51GNCakEQNcJXbK95wZLo+68t0q
yxsWl952/qWsCIlEzc1ckSVUASv7afY39fBSMn/bxHaK10TdNVWLdG3igVC3wx4nJcaljTer05+a
dr6pVnZgyehCUoBYPyIUxFn+njVYvBZmOxn6WemnJbu1xtqJ0vi3ltC08Lapy5opvqbVbRZVXYJ7
Q5Q/q9lj3D/15W8VGGcTwm618Kg621wkr2q/g9DVS6qvMvkqyP/If8/IsxFhw7I0T+0pgh9s97n4
rHxWwX6QgLUYEkaqy9vsFF7veuydDQqbtWpjKZN5EyBVfjLDNde3mEqulE/CPh1HvZNSCQunRD/b
KLB+73Xx7IKwSRdjqkuNazBV614aAzusnL7XqN7C1YVSZEW1bHTOZfH1LZrWZUx1VC/2AGEiB8U0
EK925LC38Zj/JS3OcgBr4E7/tL1xr7eEL+zyi95FLZitTRrKCz7QdFy/6AHeT73wQ5flYN9xbAq0
mFxqYu/6wXFhVaimY7M1kkaGVQ7wNdDYCN9W2efzANIucqvYSf+uvpGPCFevKopmmBp2k4z//dvX
pJRm1vCrinoacWnlT03Zzvo0us3BuIkCii7p+if9x5x4+5oi8FFVNTAqxfBXrP9lrndzQTyfXi9l
zi6Jty/A0P6P3Qc1lHEsfLRkV9NRwfrIaxmQmu5yDHITwXp1x10YFWLGmpVaRXOIY3zmU26yx7Cb
ve24pNZOCBDbrK3YCmEiw3N+zZ4m7AkrJ1ol10vsC0e4oxfBnyQF+DkjfCEObJe9jx7XEEDB+xgF
8mHbJZ4n/pN7L4xxly+MtWuvTJEMl+xGd7ryNZXv+uitzf821puSyvTUJxLy7grp2L5I4NnQP2V1
kKzP285Q30dIurphypnGScdD+3VoXX25K4v9n5kQ8q4+Wk0XcbLKHoocifocgcetG39sG7l+F774
KkJO4Cg5zKZyKxgT4niV6BFMamAg5mM7YJ39RNjje+PXUaCL1yxTiuIx4yjAj7YqOG7B7YjxNaAS
dh0jp4S2v5Mu3rGyRVXGIYY5Vb9dM8NtAT7sqIep7cgGAOzfkW0kcVyZ7yQr6dHKH/oychvps91l
vlV8LfNv20tIuSSkhsWYV7nVsY/KIffZsHhrYu9KhQJpbe8gnfF/v9iu6TCGUcRnNLTx1qg/jVS9
d7Vk/ifwdFGverSLaQFUkt+d+gPoWHcgvcbFnuqdXi2RgXLF9IKp2JYI3i1VO7fKDBDGai2dxrrR
gZW05sRJ8f67/V2uL9jZkrBfyzIspzblwPEs3+ut5oV56f+ZCWGzKnGRoW8FEKM1pbsihbxRTBFo
EV6ILMNmChJHKGIiH4C20wmVaZ/rEpE8KRsCzLCZF6uoOLlw3R+17lToxEnzi6rgn08hkgkbWq0Y
M+c4l0/WbjyUp+wlvDU7Z8FUDnPYqzo55qftT3N9V55NCrtSSmtLYu/40tqNgU+rk/3CXv7MBl/X
iy2pdMB0Qz4J1+XCjfXE06agyamnjavJDOxwmmHhP0Xhjl4YscMkrw1eebC19OqscCJb88fJCPSF
eckIiPhsfd726/rD/oVN4bQ2mpzFjDNycQXWwo/8/KFzV0CgrNuiQiudDwKDUXtfvlBt7avp4cKy
cI53DHjXjsFbTaoerAHzErE8QMgufJpsg2LIul5vXVgTUkSBuZJ8Ufh7RGDtZA9wicKx0LM3gixo
XpWn7WW9GpIX1oRswUycS3jSx9k3lQc1i3bjvOwk0FD/kRkRaZVblS4ZnOGvsuy7PNfdNesiZ8wU
b9vO1axxdkcEXOl2M+Qtf3IbJstplR2D9uO2Bf6x/1ObXFgQzvF5amVl5Q3DoQ0stXZWfXUa6WuZ
/h0uVL/5+jbTbEsBK4uhi3OrcR2XRs+pOpdpdazhNGVOVb3Y7K7obkaT6BNdX7qzMSFxyJYkVWoE
Y5o5ukNte3MsURNvlA0hbyzo1UsNH7bkV1oVA0HjPv/WeYNX3zMwDusHJMXtz3Udj6ye3RLSRlzF
IYu4elKeOCNQ3nzkLXHznwAgQWqAj4gZAXhVDmD03lMTSL/Yy2fjQubAEFcIeXQYV3acxqv0ijs8
iDn8Kp3vqLsT6aqQOdq26eucK8pA2vh9BDmDRrWHZ8ab8Fbf9UcTbYMUEh41wCyFtiMW+nomOfsq
ZBLw3WFkiS/0ejJ2eqDeJC/5Tf/ag7NM2tVHbJhXskXCN9t/N+P/bBriRQHN57DNeH3I8ZVx72pv
bYQD3Aiq5+E1e21eCR+vIiz/CSaMtP773KtY3acrF+TUdnxic9xrYC4AquU3kSUXloQ003Ugq+k6
fMs54M2fNJBsL0GwcgosiM9Rt5PrR9x5IYXKpJNL9IM5O0m+sE8dBg6tWR4dbRz90Sz/KNEY4qVh
skepgFAF7vj2aakeO42q7KioELJMgrZIK3HamP+hcuab9oY3sHJ/2lMNrOt15MWXEhKMmazD1HA2
A6N2+9viGB3D2rFXx3S5GHfkji/53zb5qsQ/yFbkC5klN5POWvnFnyPQyx88Fnun/Wk5oVME0gOl
/329BXDhpZBb4jpN2pAHSOdDFu4GrH0P8v3sSrsiKO+6V2oCkf/8LfeEZILhuGYuVH6Op8/DMjpK
X/uD6mvrN8mciSNi+1AyxHeZpDVSJeLDZYrxwJq9Sj4BUgaErGHNLY7UBc6kSuYmeXc7NOZvoZbP
3+f9JLqoyOVaNRj648j9sWM+fyhTGaoD1abv5U1x4GPQoc/uKfQd8Z3ew+bCrAGQhybxEUNNW7zE
fl667NPS1b7PNGp2nX/yjZB434cXprQ2HKByB1P5fNNlALharZOjiKzVo5XKjt02ztARCX/7TMN0
3r/zfVLpKUtMfLlCKZ1OW9yp+gLNbyIAqUUUMkgPMHu92rDSJT9D6/Mw7BTTz7sXdaBeu6ltLM6f
WVJTZXWDMMlvK5/P9uItIwBe4nHxuIIZ9bJFHCvvd7qLb9bOhs56Xu8txXOKUnyobD8FNVSnUXKB
V7+UoWgmM0BNpqt8jS8sRUmpWXGjYkpZ+dTIuhMtN630ffv4v1qOX9gQcqBiFamqD7BRKrOTAVel
Rt/71i/tySnC0aukt21718vHC4NCFkxBXZpJiwLditbpflpg1sDcjz9FPii2we9GtcEI/0T4OlC7
earH8E+Tj2H+UKcQPsBrbhzkxZ6FX7adu5oUz76JgHWzgIB7McHYmjxl02tC3TWIgBBx6tJg1vKU
aqCVtu8LJvm29rYMmrvtxPXD/8ILoW5qw2kMa/6FpNIx+NRGDca19BVcRgZaEq2zvsQ+xdxwNV1c
2OQrexHq2Vx2fVnzz5Q/l+YxB7O8BHjQ3xYlykN9IiH72T0A4zmDIVt7moZPU3XYXj3qEwl5b16G
vJh1LN6ceGN8MjEgmhC15vWEd7FYQl6whlBLRwU+FLHbeyo0WF0unKSXXuc1h8obMbaw33brHVHx
n5PqwqaQJwwp1cxEgV9aAkEfDa0qyW1m8IbKd7R6IrWIQo6o62SpYr5pLd1yohivQNaLNFXEEUWl
IhF8vta5Gpcq9+nx/ebzDZTNOXjaQdoVQLOMelgg7Qk1U603WbrIsMcVKD+OqXoI8ObkWbiup5q3
/c2IUBex6LPRVkZbI1swQ3rri8rPrZWI9uvTQeewEPExcW0vsS7jSym7yefag23iYATcCw9JD6JQ
ruAIUaQac17U7e66adPGaatZDIejsAvWIu9ZFy6pN+FVNXek5xZgyfCg+4OnBdLXHGMTR845FLrT
4/bCXg3PC8vCXpgzQ56g1IYEiU6pEu8jBrE29m3bCI/x/2y4CyPCHpCnRVZrhSFYlkOePtn2T1s6
xUbnFhXmSL+pMVEIXE/7Z4MimeegL5PZgYHq/TbEb+cAoeB8edB3+mfeyDLua0qE7Xomu7Ap7IhK
7vUGJLOQgwj4IyyAGUfjoEF8SYKQVXn3O0IJ8oU55d+nTJiyeJJimEunG0nfdcntvFDo3asnmQU2
GwOkYSoYk/5twwiTJF1zbHL1+WNAQll8jJSBP6x8BblNUbjZA+DxUNMjC2H+8/8TMhemhbPH0qZK
A/4F5cd30Ou73Uvs9c76iEdSH+UcuQEpc8IGVFLNAo00X81D9MT3fv2qf+V8rBhqfiFBw7zq2HJO
2HQ2Ku6p5fthfA8VIP8dPXISNCT4fT16/i102cViCvuv6OOhTmp8xykMATGcgqhaiQR9NY+cTYjn
jyKPljrV+F4sD/1wNm8i6NIzRfa3M8n1c+fCjrDLrLyNpgZj4e+7DGiXHertByiO77PA9qga9Tqw
7MKasMlaTDxp2oiF4x3bd101P8LjmTsM7/UjuFWO9a74VpkO4Sa1nELdCr0XWU5tuPl/bJVOGhip
Mzrd24eSZBKoqbP+2LbKw24jLEWJ5LJQwR3Zw1tjje+qJfGiFiNsFgNDYbMcMJdwH4bGbtvm1YP9
YoWFFJMmMdAPIxzV9NGpZOj9TVTrhYfElltCKgF02JTmEaEZo7xMh8nVlejbOoLiZADc2xwfc71z
M6v8lKvpY2JQSofUpxRSi2GWeZ60MG/q9U4xppM22Y4SpgQ8n1pIIadIoRJ3fYqPJ3emZzblKR0s
4ltdP+IuPpaQR7R+Hs2igCvdcfA/2EzVe9NdMbVdgFaDHN8kfBJxDHVuqVkZw57+zNmyMc62eGPh
SH9zkS7MWTbA5fe/d5CfvRRlk9O6zVk+IyQ/HrKrnXZgDx+c7cseUziUAgqV00SkwyQtpt7zyqHz
mcsRfCOD4gpnGxp3kidTyEciIA0xt6BDs/R8P9SdF6Wmo/cvsSz52/v6amfpYhH5p724BOdFloax
BCOx+pONpyL5LDV/rykBHaVc4f9+YcVoir6SsG1xe7xTb5PpZtH2235QFoTkAbkMtk4dtpWp/Kyi
5zF9NbPP2yaItGsICSLOB1lXAOHz4jpyo1zzbKkIluxRw3B0rj7K49u2PepUM4RUIWu11rU85yY5
MNpcC4Szz0cH5VP6rVzQF+FvFNN+MINtw9yRjURsCOlDNtck1/mdUYkBVFx9ecRgoPQqx1bQqRSV
F/HhRFHkioVsyDsEYGnvhnB2ZrSYKuoZhMqIoiwyBNgKtVdgheeK0ksD9mbcag7moUAh0+zlH9sr
eP1ic95WohpyWNeprrVYwgVg3/xH4afB6ETA2sCk4rF9P7nZN8ImUa2aQr5oa6lnfY9w4Y+45jdU
rU76unx5n7X4m8bV8yjYiBJR/1iv06JPZyxpUu6W+G89K93CPlXGKZF3ifHVUgkuV2o7iJrHkQHW
q0qFf5Nr7fIH7IZTAgXi5WScLIdPDoIc2UTa94l1Je4cppBalNxoi5Kf2DoqSzyhuZwSQXlD+xid
KJ/uRBGnqdhkyNVy0I0IC2sNECqTDSdtiaWk9pyQWFZJK3u1xkqOaeVYaeZMmKRjFpFGyE0g5JEQ
mOoQ+NkUg0yO8chbJfM+DErQAe0Mh3NoW/fKE/GxCNfEjkKs4XqfWXANtBm3hR8HJfoIeNuF9LAO
vVAD71y4BpdUMUKZFa47SaaM1WLCbC9Jt0oMhbS4OnYKya1C1MiixjHLMO8m8Zs+3+PNEe0gl8tZ
Wjd0s4tySUgno46nhYUn5oIdqixzMvO72hCByLfORg4RBY0HqGFP9QR3gHU8jiw+Kqxz6h6j9Rop
LEBsY5GrojGYrre8XFyg7gP4UohGhXaSj8u7FO+fNkYsIWv0uIqtLc8aRbqHTNNnrkefozVS7FjA
bmkONqo6tYTyZO7CqSp1+CftrZ3hTi/mk37X+3z6PTpR+4zIUZaQQYparrIkgXcTjpj8yaSSLlGC
iNNTqmR3ccQv9HgI92NQUOlHVgSpfid1vyV5KZ/PanF0qhqZylpeArNjuMv87KuWQiGyutWC8W4h
O1jEDhaHqPI5r5KRwdrS9E6f+NOMHkV8bFvFbUH4Zr2p0H6XxydjoNIxUR+IXBadCqRLl8Fy/8U4
rlANQ5+3dkAezrkYeHNQo4bfiRJBxF1GWY/BuAUWtcTcMz3e10t/VJn2oFja3pYgpiCXqVN2lF1q
L4jMFhK6Bj2kt3ipwNyE6x6iP+Ipp+YWvLR3DbnZqaXlufTiftOPKoDcBcK1B7uj+YVrHFkHA0qt
4ffILUiFOyJtiiQXpp3VUsvb5kqsONF0YtoPNhxkqh1JLqOQUuS5XOyGu6VBKVX5yyoip5wzR7Xu
a1yAlU8Le5Obe9X6S9OJZhBx+IhqIl2dxtNiwEOjXfbKUvhdbEI2WlGId01qJYUSpalWWRs0eBhV
D1MJlhx062xXN/6o6WOJ+EqzbAxo8yAe9dgv8m8WyR9A1FpgRP53BGL+tI8X3r0aQYXMGZJiUPCg
Mf5pwaRP4eUYh079hLhybH8lDKz/22iEuZ6PzDmZnm0+6steDX8SBd1VqOg/2dkS2SwUsPQ2K28k
R3hV7OHEKCdOWcWHsJh3hZThZjrsWVU5kH30t21vH3Lon/7bvTIz0C7XsaZheK+oT6tEFKvU3xey
hjHZRd/zgycqfqZliyqc2EXb0W0x/u8XaWnJprSU+P6d+u8G4ELx8JcS3yiQ5tteKDL6hESRJ2YM
MBQ+0og2xfiQ4EUtj4MRRTdHSoOFW66dhDnbVinvhBoE+sf1mFQ8MvAUa4Yns0ogTOVl6mHbDvWZ
hByBBWR2aeEzsehvtfSL8fP236dWTwROzoqq5yZ3pLSdfHC51BBWcj8C+Wq/H84YP3TJQoTYWCKf
Rbh0MyoCWF1Q9mAO6IhyBNViRZ5WRPPFej9mLsKwUFcb6nEIwxyN08WJblDSBcYPRQrs1rGCBCrm
ZO9su8yy3n/Tpc15WVUIlcDmANgD1OKD6c0aPt7tAuqhkMiD7x/4wpg2lKrca1jKLLqTxx8l4jHv
LCLcf3EaG7qiaJhjATrv37u5Ks1xUPKZ3/2gSOnNN5bHTjqEX+pd6FMKItddOhsTcl89Qfwy6mHM
sG6t+UEdvDL88Vtxf7Yh5L8msuc6k2EDsja3pVftMtzT9fv8p7lTHObkdwlZqF0Pi7NJISNqsbwu
1QKTEeezVWGz3UcVpCgrLwkMn3CQn3//vd6erQlpse9mvSxmgDY+tti8B4NndVAcwEbdP3ZNSIdW
stQybuz8DZS54wEay/4UzH7rpEdq5pMKDiEjFpa92kMDUzbU5OL9KB9TiuSeinZRg8BUqlzrK3wp
DpQ33OwYetHd8E4JutyQk/KERyIjSr3OJkCO8Mj6CuHyvyBhge4pCL/vpTtzp+MMs73fSxr/BIeo
RlCCqQZCR3AQ4u9NfWuVJ9kgnl34d9iIP0XIGAYbjX4aEX/xgUO/xr0Mkkl67Jv8VkKy6EILHOI8
HiYcXpKD/jpWj52qA8e0tcH2rnpfmC2vhLSRR8M4t8CkIjImf/yhvkaP2qH3lcPwJbzl/NBWUJwk
zwRdqHVn3IdPMVFW/eJAO386IYt0a5dWho1foD/3t5qfQ3w1ce276AdgkX7uUnI3VHAKaUQx+1WR
Y0RKq39fsgcTbWFp9LdXlbIhZI+5j9bO0OFSKwVJg+f2l0WjKK+J5KsIaWM1Eq1hmKb3wrvZkxzA
Hp32Zgq04P9DJJ2vyUaQiIOydl9mAwZfcH7dMVdxh938LXlZIweX1iBEt0PCEFMS6AfWutsLeX16
0PonOMTRWYab6sim980A8nJsPBXPTeGPDPBVC/BEE6rH0kG5WW6UG/NA2CYOHFG5wI4yBh5srLD9
bBw1EJVmwCpZ31ucOHSDmNr2olhBXFeWPvHv+fGo1t1Z3rozTlzvSz9QzQgiQFUhx/RoqsfriA8K
bjSvHUGhU1iBrlHqCL94ZTp/Pv47Lmq5MAcjW1zg8zW4qTvLTw6fSGW3RqCGTuTmXxku1PTMAE8Z
W/EqpBRdnUcVojhIofkzm+4062ccf4mGjioiqX0h5BJtGhIrW3EkdMfRK+41v7oLb5PM0bzRt4/m
UfXLnXqwD1TWvs7CdbEtxAQzzfbYcAd7T/+uAJwIqCfmxP6P+Ks4dd/UB4k4Kn6RqG1bt0C8Ccyu
2BXR/h9pV7Ybt65sv0iA5uFVUks9ut22Yyd5ETJqnmd9/V30uSfdm1G6DrKxgQAbBrpUZHGRLFat
lagQ8cLBXNh2x2ynedKWxej0kz2Kxtgi7q+/9Ri9mmPL8yZ29KqUWpUViKhC4LRVuetHya4M8++W
+dUOt6/HYiAJSYBJlJ5ZUXfvg9cnd5IGFzjdQ5qHKhpcD86rPW7tgesWRHQJ/OpTvJ/N3zt9dCfZ
S4oP/278uLUnzJaCVwXYmRRXUDwZmynFgvkH0Lr6wi20sRgGaWa+CKELbN6WTmeDe1a3+6PmiFsq
JEh73IKzhjHM8hD2oh00ynDNjp0KlwD2GBm6VCKGTcTvKHJ1jltk2jhYmsECo4WCnS3H6YOqCdTp
h/3IPSPcNq6hDFBTmEdZuPlPrkIfHfbUajjmOXrD08mu82UP4m+eSN5yiCXGP9Z08tRXgQEPRyd6
MXqbwXPqK6fWXTYKKPZ9RiLYknWe67D5a2D5VxsTfYXIMcJnPJgPiJvezz9koC4Mj6xTWLYbOPw/
SVCzwbwz2PyjzdCqDcjVYLidHaN3ol2Pym52PUkdqfZ0W/RYJAWb8iht6EfF1dG2dKRf0RJryHyb
Y1gkZpjXFkrQlB99hEqjFGm8p/uLftXDGxtczA5Spi1hDhvFEVkAL9gpfvoobykFrlUMuzHDRe0w
JIIuVDAza+glSsTDnPZg757PcvpXCiFXU/zVtY2rRWikAHDZPUnpBcy0cU/c7FYX+o0JbmOLo66f
qwEmKnMfB+cwJs7q78WTv8XdjQFuK0vNppCrDAaCwczd2TBQJ2I8Cfr4dQqFbaxbPxc1+zRq42TP
RrQLc1zRtcWrK+U4CuVlzhbkL/WDOJXOXJZeLpu7Ym5tXbEs26wr9OckYM7P8Zdq3FSZ+iQpshfm
yjdFClBHtPijLiAbmi3OKKrOVCyuGsV7bRE/gbd0b+Qg3Q87ZSs22blMpi9L1drjDOpfs5XsOgbx
cBwfR2XxrDK3R2H6IAbTtGlN2Znk9jHRUIWujZ64hJ/iMHGEWtpOmeCLtbnTdNlT5uLyr4Kcv4ln
KZoWhAjRp/rsJp76DVKtnU+1zK2tV8jUy7quIGms8TUOSxTLbSNquPUIx6XxFwnq55v7nqyeqW5t
cBuopA2pUMuw0W7yL3oOfyqQJsQO+C2sCzv7ByJ1pWLBxgfjrUluD02iYuiUDCaV8+IZ3rJlPE7s
bQH3OPevynxvrXGAJKVJmVgGXptQSDGjVKRAKyr4zPRnwTff6N5uas54YNIGWRUEmBs0iOw0eFht
XhdxtO9P2xrK3jjF75tiIohmY8FK36Z2AfXuIndKtBtCrsBR29oe88QpDOsvDsS3VjmYCiYlMSsF
E1cI+6r2S+ssxQQSrl7Ybm1wSDVlndoLJTxD8WgHoW37nR/I7xM7P6VOZqA8u8CFDSTXlI44MXN8
ecPUKZqRtbAspSagCofI9hRRmidrSH/rHvv7zZ0igCTTnNUYwkQ5WsaDQNVFUU6wv9/8fhmOmoZz
z3uZV1c/C+l2oM7ca1vvrQscYlRTriZQxwAqiS+oaHalxdqm5r7qd/djfDX1cmuIwwmjmsughDGk
PwZX82rfAPcya/Fj2VyhcDXIy7Jil+CtQksC9R5JjSSHG7nZ4zljhJtSmDuD8EVNWx/pV2Ihr74W
3jrJ4UU9dsIUpTBT/wx8wa7Ohlc7uYP346WxWfPr/DWg0gb3g/A3fqhUgraPpKN+PywCu2oV9Oj7
9+eOssAhRaOVqaDm8Kpvv0bmQ0xVed2fHJ0vVZCSrJSnAr+fSih5DR7KcfBoqaq1q5EsKoYoy5ah
WHxrcr/0YTzEBrKo4yGrt2YYO4vmZtInEUTuhUzQwK2P2dUaBw0RehBio4Q1K2g7T4yb4RyP6kwc
Xf6w4V/NcAiRGrUMQU2YqTfyfvj2nm84hL5QOTMk4SpSTXZ9qq72OLgY1EVD+xLs5dlzm4AZ5JtY
P9+PNsoEBxSKXBRCGsBEFKvNtollNPJAMcWPMuHjfUvr++7VGQ4UJCMODYFFhBrjFT/epMM2kk5z
+iBUSLpZWzMlrudUUHDw0MxZaXQSDJqd15QPM3UzIIaO7/VqDDNu0gwn2bZ8nEGTIBefpoIs4CO8
4Hu7zKkyip7FQPiqojjxpbVxHNskEXsg3i9gmw9Curl4fZ8yJMWUDYgj8I+AilE3ibmETDsKBcJO
du52yBd+n8/LnrEb5mdw4Yl2ufmbCLla5c4vyVwveZXDap9MdhHsDXUbB5ZjoNhulM+RuBcmIibX
B/dqkUsfDoMxDJ2AKSzDi6nvpJTApffSkd/P61cDHDA1udqpcwyXRmcGrVrkxPvqwArRxC1146F8
YeF6e3ypFXFoTJiao9TYQijQwDiWRJn6H86YV4c4SFqqHNxmCaywJ8fIMQ6MOSDdhx+sz8WD5qAH
5Md8ICt02J53bxg5lBIEqxlK8X0YFwg5Ifi30gPrrBfoFk72W/dscThVjZYQg1QUMfFTOzcfEXXb
Ahc7SFUptgldpeP0c9nobzHJIEAZ5vBKNg1d7wwYDmXRNSBIImmlretIqpVbcXq6v9bWwevXPPKv
gnEgSpLMjKlK4Fqd+j0Z0cdfkWw5lB3uNAPu6N6QwV+DnFZ+YCyemfvOPQmy/7mHBlcDjjAqNbq+
01x943CkmPtwnjtEC2sN+W+KQSYXHDFf/KNfmMmxHqdIDHVZaYvVT3PYLZ1ip3lvGyQNMTWOHJAE
aq2bdY9xHOW9omylZSckRAXwH44313HjEGTW5EjqTNjQL4oHJuwDmI080202ht8+RheNuq+yebiz
0nh18qmIMnRFwZ50nh3Fq7z0ZB5l8J+yXk7q1ZSaLfb3G3gMtVYOQwZc4hR7c/y9g8SoCLKT+tiJ
BOqvxp8kaoYqg1pb51s2RG3uDFF7jz9zz5QXw127Q/wRZlYfVOSrHT6TsdSd3JsT7DQu6ha3EM7e
LhfdVj02fgsxW6sBeGOMW8jmECzLPEapK4iVbnfpspUs4TWVqAsWZYdbvKLQW4YEaSl3zPeV9cns
9rlMpStWt8obX7htf8zASWs2GLjAEu06mO2IpHCg3ODWa6uAIUkfmIkP8mVw4620RfUDmtRqUPvh
BvSKI8Bhoei916/EN55xSzgex1KQcClGxm7xZlRv4Zrn698Hx/L17fyWen/zmHAbg9x5QInEfBYm
nOjT4lEBAcBrXl0mzf2LzerGK27tiqEimRULdLVtD7oebaLc8oMw8e6bocKC2/mzQADKslOv0keu
OX9K8si/b4FABovb4oVmNGZrwfT8d2cCAZlH70zrSC5B2xN8NaYlapwnS1vo5jibKMs6s4rm6Cw8
yDv9mQmLiVs0NxlEV8d6tF/tcX5li6LOQczeSKZzNey79kkOiKFjc/zbZnF1ib9toRQ4yXBEQu25
lXvS9Cbll0gVbWNS3YXM7IuEMQ7sErFQMn2EP6xrasDdJ/RZeXHqUYd2YuB4Ig1IUXZi2mGicuuh
K7eJeLIoDk7KBAd2cqPJaTXBRNwdR/GjKP9cIA96P65ZPN2bHA7tVAsSJJUOG6207xXPQogtw5ew
Bo/udsyIe/3q5fQmEjiMs4xCr4yaBZuiOUJm2S2eMIvSVnXiskONHIdtgdmZZhjidihI4VexS+wk
iz62ZuTcH7xVLj35xiEO3vo0FbqU2dHO1U7eWGd5gwe+Jwn9scnWOpm2hML2fptT54d1vPu1anlW
DaW1uliysKSSnZV5zSNuHhvDCZ7l0E1fZLc6BZjGT4Szq4e+G2c5qDASqzKWFqECKQ1H3KSb0rE2
EmjSOp8Wf1vPg1+t8ZwaTVqMQ9lgaBvLTl8r3OPCTXgSvtQf8e8T0+BUHNnuTmiFfKOVIogB5rk2
JjXX81TDAINtN9mJzoIEQD7ZsT+BffdTt0m2iFzq9kNELU+4URhCkQsGlkeWfSiUba8/TdTJnTLB
QYqgGL2wMLgHCYUdZWjsFBXXiC5EqBCowvNqmMGCJn8RZljhO3S0st2IBh3Fnba6O3ryWdqPqFQK
v/Vv5MsnsQHwDBtBU0Z6FiNuoihwyhykCWr0GoKfKk20YzJGFyWdPbwwO+1MXZnfX8B/B1NDVXXJ
knGH4PCtiUtL6Ru4Pe8ZQfPyVdt2kCNivJ6POmpCigfrSXWnDeTezuqb4Ean7ge1afzhIHn9CA77
IKKZQbrs/W7GiLOMAx703OgteGa03ilkpsnGAxY099zmUbDO6zBS3mc7/2KgPlFwxMf644QzS+NH
P6j74B9uT1cPuTNSI4JQCFTzeGf5We1a1GCbjx0ECOvdchJovlTKOx724hnCTgqssVhWjoyR8tty
md+1QkP00xEbMjV/fH7HVDvLyNnaWb41R0ZExtQVlku+U1l1lhs8UcVL65jwazj5Ym9UhJVLncNB
3aycJWy2ZQ5818PNfVBYh9SrGe56OHd5aOoTixLlIKT7sSOSINTvc9CGKi8tyjT8fiY+C8KbMRHH
2D9s9lcH2Afc5CHyKe8rLcE4JbsFgt2oYRv9qkBPvuQzVrp4tzjlI+ueoJb06gTJoomGOV3XDP6N
vpI1gEqHl8tsfhOmBIIin3ONODGtHs1ubHDOGaEpWBpKHdxEBTNoLNlLhKr78XWKiGwEZYjDSGFs
A0lkHNVD/HkSDqOA2qvUJksqKDMcCsZCF5ftAjNCPKDer7AttXcyMYSwB7HZsfX/G/rdjByHfrXW
6uryTsHus7cWpksZbcUtdQGlHOJArzehEpqlLAimg4a8Ch7p7V58SFKBACAq2ji8U9tZ0cIChiwN
7+R9ZDf5z7bY3QeD+0Z+IxMA0Sm6dRjde9p6CdQ1o+hSDcTEUDa4q6CQl4lutmzE1Mgu0tSZh8eS
eqpc34x+Tf9v/AGVUupVyrQFcs2OcU6VN+FFcIzaQz+mF7rRh/sDt4pyN+Y4lOu6eup7C05pgx9Y
P0JzIaafdIhDAgVnclPDczlu0IyaPMNBCgyR6Q7V0F7xgeoLo/xhk3gDql2nqEHNWBWN+hL1j1pN
5DdIdzggKKtKstDbjDuntVH34FEBvS0a7AVP9FhagCL9oYKOQwOjV+qisjB6UXeKit0I6ZGKCIH7
SGCKHBJkadR1E+P7SNrAx6566NLY1hrdFcX2Xy5TDgu0cclLgVEk6SBpmadLVTeO2Dz/q5DmqQOW
sCtlQ8MMLeGXxLyM7cv931/PqV3XDM8SAC6uwByZHkzXbhRv9BU00ESRY2XoF2K9QsJLQK0iNjB/
3hR+owswLDUQIwEms7z5OqfWNg/Sfa9dekVyO8vy5My45DNVByez6LpnlkMHaeybKWa7XqfjxipH
oGJ40FNItwS7PM/trjqL4iFSRqezPFVANjHEnTb+kkk/+/SoVKPTtua2Q5YzKM+h5c3yBYTGrl4n
dt2gYbOa7ZSqxSCi+f04fAMAehmpsTYBP/XJ1cF4m2e+vphOTWpGUWPDIU0/dQWupBibWJYOkwIy
38K1Jmgg5PlrG8gUjLKhvjcVHO4EvQ6VKnYsGPeo/oi32flH7IDiZXFEt3Hw0r65H+UEkPJtDhGa
2XtBZe7VP5oCVFHK9r4BchlxuFMXvdz0TN9mOfeb4jHdd4fO7t3wkTkkkI/qlEMc9gjJjDw42+mq
5aFWnkR9T/jDLhx3ZohvcQDPnNZ28fsMLZ68wa1ks6BXnnWXB5u/eoS7YhBflxOYUSUoOYxpxpcw
eFXVbymldUhsPXwzvqkYSM6xiJurcBOHL3EGnUP9r175bhzhIEbMTaMemHJJK78UY2ybmSeTGYX1
qVHxOITThirxpVOTOUJHsdJxKujt9jXEE5y5C7bzx/qlsUVS8n090q7W2NfcQJAiBEEssvLhydoV
6keDYrWlfp8bMi2cqqwq4I0agRs4jWwz/nQ/lten/uoB+4IbD+YpM5ShhQdlewzCnSTUdp683Lex
DtRXGxx+KvGcDlUPL8JsX1qvy/JpGk9x9/O+lT+c165mONxE2Vib1QFcwd6DZtfWj33tc++KYLgM
SXaT1ZlRTUVHdbgho9r1n+NmpYlljXONpgyco8tgN6vEtXo9m3O1wOuoLYMyB73aMFkT4zy+/odV
T90tfrcJvjGZHUqr5R22foO1G4vctSeJ4iivwO6AAcTFytpJu+Gb6RtInwsbbOTpUcLbwBPruiu9
uEDXH5WuWG2Tlm++gFtPutymtdHjC+bKUf1qpzqZWzqCI33WHuSzhee4EMKU7v3AWV0CN0a5RRYP
galEAYzW3TGQDiZKOoOnf2eCW2U6BH87yWImykMJ6tpm1w3EC9n6JnvjBrfK4iWcpDKDDfOD6jMJ
uRISIGZhT9CEgrSPT7WXEytA5ZabFQrzVJtYAVn01CuWLUp/o0lxGw3cjUjUrFlpUZXqqvMW9HZL
8FjWm/sTs3q0uxk07mQSLM1YFBNMiMmPvkAFagZS9Fy1TS362coQm7pvbpW95dYlDjaUOleHTMck
JUdWRJlBypvRgYmP8ic9ssFFsBuRa68cEysNpHGg6FCedSLduV6genWaV8GpU3MKJBkz985cAXKw
drSFD+WugLBxojn3XSZWl8aByjIaqpki/l3VdBNLd4v6KE8LYYQCS155TYiMemwCzGPnhQ+saQ1k
80g9HCFsiHrRdvs/ZPfZh99BS77bYTT1rKkFmGSjaGyRJnD1F0ZH3fhk4zex1njNmygUFSW1YCuY
NzUUaye1JiKTmiYOPaJQ1ZMhZQg1fg6WPVS77LR5ux8K6zv0TeBxkCElc9IKJoyAlq5DF3ngVtvy
2+Tkj0xTm6KYogaNgw9l7qdcjxF5kxzadeVZYA4iHKJigIOPqumrNC4wL6qfPBZeebIcsbfzHVMX
zKj0KuUPhx3WPC7TYGHZRqN6SgXxoARUExc1Q3zFTZPkyAOYcEjGFmIc0v207bZJZlv7zjdD23gh
BpAIO/64rixxkqsM4t+LbtCU2QATI6+z52/vAh+VvXyufJ3YjikE5EtwTKGoQOEAs0LgZTu0kPmm
281b0WMQSBHhEfPGK9mgSXwZ9RLGFGjH91tV/UEMonwfiXT2ATdn+KSfZCTzsaygV7LRMYDCRn5M
oc7QgBqR4gymzhk6hxRWY9R9V79bG9wIlE5e6ZuaA6JEy2a13VnqkmSnbB3dwVqdA45UkCHBVcDm
YH5pay8XJruanprCLZTaHvItMaDEsua1bgZ9iLqmgTn2cAudvf3w1u3rnQ6dAeE7YYudLu+5xkEI
LlyD2LATiPkBdCKOZJcfUgc6nh8bO/9b4lNZkyDgaSmShALLfwZLp9STAK1wXJCzwR7AfRSnP6yx
sMfhFBvfRulHal1SvSCQcnWd31jlJtColMKqaljVoG7WWS9G09l6SqHJagXHjRUO8UddqSC6gXlD
GaSTQmkP8nN59lCDFUGqv+X5aQLhukBWwr3nmX+bwxu73BzKtSAXVgHvOo+VGwW4pNVggSlImsvV
4+qNIW4LQH15HbcmDCnmhzoK7UhqnH7Rnbxz0jTaEaFJTBqfXo8iNdAzyLW5Um8zFtlpG4k2Ji7q
oBCwOPMx2Y+BY3wiL6KEm3zavRXyGSoBmMf8NfADJ/sYusbL/GQ8y44Kcu/Azd5wWp4OjJYse2Ic
Rstl2Ihuimcziv+YGgQGvjfgOlqSPkBvEDui9dzMT237Mehf7w/0KrpdZ/UdcW9MZHkgVPUAE0H8
tmi9I1ZfKusgz54A1uohVIi1uI7gN/a4/QICKpbVyLBnoFFcdVAPz+7Y1kkBMViC43L+9b5/66eK
G4Mc5gxKkYCBpmd4qoC7t/QN0QmPBq7z43YqHKoymbTHoc0wiDX4iN/tMfZU0JvYxoPu9i5oivzl
r85lN95xqGOOmjo1LFot8XFWv40BUbPJpuMOukgcugRLXghihuma6pMafitHIvzWL083DnCoUphp
WyYs/sLXGedy6EVs9BfwK3WbacPaSmrDxhP1/ZgglhWfQk/yheWDYTMzPoitrUXnOSTGjQoDPnOu
DJGQZhJsiPv6QXdqP3gZ9tI+2iZ741EkbtWUQxxO1IVoLWOMmFOsl645Dq3dRxSNCWWDy1SJ6P2B
0h8cUsDe1PWqMxsQEOlz6ja9ev65BoTMAcTYG01SM8xj6zVy8OoJdtl2l0O8lnrdWG8uvbHFYYO+
KKGgMVv5T+Xb5Mqb2qlLkMSJXn6UPy4bRvBlPdbbfxd+HEK0khqragCrWnzstPO0nHKNIJFav2Tc
eMbhgqBItTj1bLYkbJ9MKX0KbS3F9VCC7N7yNyJcNwc7mYcJKUpDc4Y5Y/Gq7FTJftw83x+1d6i5
A0U8h23cLqMVRrDR4KYh2JEj72UHmUZfhpTONgP7MApFn+sz3cpHbVp8caOYCYk2MtPRMbiw1ipr
o31WXdZXzUSVqbhkAXDHU760UWz7flAFmEMbvtPEm97M7EJ5kULqLZFAd4XDjRFP462gwVB2FHG6
kWw03m8nZ8RuhVQSXkepCxwBInwLq1BHarm8XwAU8AJbozf0ui/LJQUi1AhyICKGSxqJLP3SQs47
7KVjbhYnrdJP0VKe4z5wwEbvCjVYiad89JZsgpZPfGqmfKPG9QWUg69LK/wkApgh5L1p5dAmHUe5
q9gBmrWy94tdgLwr3DWv7YsIaTzjE/W2QO1BfL9rOJZLjqQKWzGoAQYXsvYUbDWfqWBmTvh23z1q
yDnEaaepS0W24UXpZ1Nze/l7VPoCWazOQvLeIHJIU9Toyl/YeUE+pa/aR9XRttE5QyNJ6oyPKBlx
UmSxIX3sMWEta8fIyO/7SW0a/OtbIRcGxKMxqlBvdzrVYQNrgPC/ep17e/aYKIT0iMsflVIk1g7/
Jgeq99ZSrIG997Yg2nu1sr1R/cvzpMp255vrgNyNEapLYGRue7vTP5qpRRy+/nDi02RVskTVUn8T
S9VCSOMIFXuGYF3Y0D/5HJ9CH3k+xhb22dr9VYOKdjXIgUEYqalVhshd9lbrhKB5S6ST3FGlM+tY
erXCrW5RrZJ4bmAlCY96u4kpRaE/bEJXA2wB3kxNEauxVUY46sv+uGHdGZGbO9mBjZu6DT3q7kn5
w63nIRRMNcJZzDXVwVbl2JZSYiWtB/TVIW4pV4lpKIkIC3iitDVjX7U/pYl4maS84K4XYhOIwqQh
2ITxoMZfdYrOiPh9XvR0MntxVGvMetcnuWvqav5Qq0JDbdTrqPdrqExuWepD1hbxyIbqtICGsfYF
JyhAuct4XTJnvNyHOMop7ljQK1WZGjG7VJofrOLVEogDMPX7bKO8ieR6UQ1dyDFo1fAglQeJ0nz7
w8Z3HS72ATcG+nYUxa6EAfWk+/F2OcSgREDV5DtrJUkWQ00Ot/JjCdRfkQBrAuRGWe2HPDrSQ+9G
29TLalt+uj876xvt1TkOB6alKYo8QyzUyyk1D3WA6ox+s1g/75v5Q2LxaocDAK3rM8XI4BarqMYg
bqsDE2RBTzJxV6Yc4nBgxIOiYuVwKJaGUz9cFPC35eKz3BE9HOyDfz86XB3isCBPZT0sWFFLLWh2
KU3OFGgbMbsEAYpEKU6O9YKW665jsXzxTQzmTTjNJtvmUEl5CX/qe2M7vamPxYERITIdjGYTHLvN
ezv+gWo2I4aUJ81u4lmFGgZcFYP8WVYyRxZMe+6yT6VBvUOyUbszqjxNdqW2nVSxURWrb40AMWs8
Q4oeymJT5VnIQ/APf7gfmAR68H1F1mDIkKFBXE6z7OeG7skldZ1lEXfPJw4/akUA8x4bvqS+hPMe
dMd22opOtex6+bHqVPu+R9RscQDSL0ZSRTE8KsbnrnOM+Dzm53FJCDPUwLHPuIlIXHk0oZHhVZF9
jqfBMUOKfps6o1gcZkiVAQLukc2NN2/yTelLs1scWjSPQo/ooIrOTIAhsaZ5tVIplRsDCWwkHhq3
Mi7z9LWpP8VdsbHKwr0/S+uddDcrmsOPMJaDsWNRMXmB3zrKIXLVXY3sNWueMn7KduxarvJSvhF2
1zNi/8UtjZcwTUfp/+1CTN2Vwfcf7gNPgV4IRD93hK37ka/xYqaLYUF8jo2njAq44bxssaKRNire
WFZARsV04fQH+Wk69wdqKu8fBzWeJ1QXwHBqDhjeAHESRrKDVzs7pwr3ieuHxquaIi2gFo0BXM6O
YKOHUI9+7EcneX2/Nbrt1xniKARiEecRjZcznVNlMNFwhfPI576xo8fRHw7Sk167lp9tsh/Uhec+
nqAg/J8LXa77SR0WTOIImmmj2akgQ61bqFJU1Ln0PviDe+qflkIx+H+gNNBt5bL3x9zHC51igGTe
Ye90AR6SK5Ctj5fOF9yQIlaiwpXDm0yaA1ltMLCtLj9lVSPY4jTPeORVPkxl3WyaJFo2taoqFBZQ
a5I7s1QI1LhnBYhMtU6BovfwpjzkO+U12lN7+R8SDtf1z+GOrLUjSHywMJTnFq3x5T45Ww/mkXEs
9ZA0jD3TGUkKxPvAqvHvr0qaLn0gwkER8uiT1GzQ+WjPCKIk65zQpAqO5bs7LgTC/xlIcyEaysSu
BEzGFixSnvaQoxV/dEt33iZUloMa0vcFe7MVjqGZJlUAc0hUP81fWlSD4SiI/921LmO3r1HpOzra
p57YgolDtfa+gd4YVlot0wV2iU8gT8YSgDE6FGWk/yiin/Vqz1+7lfaOgzeWskgSqoUVWirn7qi4
7QdpN3mi0z7UTonrSXAW3eVisJTLhaXKWBQRewk1pxwMSU3eCDErHGQ0M71v7mpkzJmSVwXFe2pk
Ccx7n/EbdwVtVpREgrsJ68vOL2bwOalfQ6rh/P4ZSuP7lYSi6ZKaXYrMdDepH+fw0/1BIwCNf29N
+i7uIPKA/Fuvu5XoIY1qQGujjv227R2Tas9eL3rXTN0wTPYfn+9LqiYda+M9HhcXaUUnnHCgEb+j
ChkFVeAY/qoUDvUK8IfXqatVFjk3k9XHtWDNHSKjjC6L9jXU7KTMXUX0K82FsLmtDKVdSyr6q7f3
h3f9jHE1zGUe5Dire6RnUFXSPYtG4cTFR+nvaiVvxpTF0I13kjI06qzAiCU9dMKjohKvvX84wly9
4BaWAsmeWWFeqOjdr95VDuMTaPZTu3rVUf2pvVjf74/bH26zV5PcRt9Cd1ZvQsTJ6Aw4OTXHxe39
yEWXyzZ4X9fjEeS4Pth5NtmJOs/84fx0tc5t81InFEpXwfp/i8ZrDXTUDKhFOzxH1PZARQm3uQ+1
YQ2RifGNgn0l4mJ76v4u93n1iNvTzTS30LsFE3Wt+3P7LYibfWb+VcLjlxG+1j5Qk1arWHFIMwP0
+09abTh4F3NG2bQ1WaL2tnVsvJrj9vBuFsxpZnXw71rj/3lQnN5SR6mcchfiKb0VbSo0iKnia+/l
tuyhVgybnfI0oCbB/CGN/w4z+Fr7KURHp1piFPW6dyarcdBCcarNvyKauaIGX2bfJRqISAeYASuu
nSUXdfHur2FqqDjUkPIokucJQ5UV0zYrDF8syjM6aV7vm/lDDuAaBhxUzFGHmncJjkjP/SaOHcmN
N91W77Bipy+lW+B17L5FyjEOHWYlyPohh8FSfinLL4V4liniDyq0OUQIlaY29IT5FPmC9Zgoz/dd
oBBO4/CgqoaxRnaGrR32VBt5giN/n5zFYbf8iqrloTZgvtReThNR1zr4g+TkHrJOB9WVPzJRJ/pg
xobm91zar3Dgq+z7WG+bkfXgmIvg6+WTMu/iaSMuklNPtR2oxIMPEQx8dX1TmWnXv6fu+n1Ug/5u
cITOJKCOMsIdI/QsSxeN1YPIYeEohbnJtclO5dG/HxVE1PG19X0klILADhKN/rUp3xSdOKFTuzpf
Tl/UgE6JvcCNzuLJmt0cJVeyIw/iTXhRF5xhL3rWaUD1ySY9hy55s2U58HuxwUFFHy7i0CoIQzGA
IS1zpNx4wmvdSR/M8zTpjolGND0oY3vSUurBljpG8ZX2c4534WGC9XyG5xooNlCF+EH4wpiQikvB
RKrd+xP6hxqm62LgcMSQZ7XNWf9CmCFfYkIIGKJjIKsxHy2nd+PH8Ig1v8ld8UDeB9cv9FfTHMKM
Y1ZbA9udG3dym8faj0+JJ4ETQfPKfeQVh1mCFCu7cFdO5it71FCgddn4jkTf9q92bV2WJMXUZF0W
uW/JYyWsUGyME3LuiXJta9k+iqhS41XguRrhMxhZEorVYIzYFnQ3i1/HZZtYl6wDPYhkd0HzN5Bw
Y407/Bh5nEUpJN1cZXrT49e024d/1S5/Y4K7NRm9iA7bACaS6rIMvly8DPGWCNBVyLmxwSGbINfZ
pOWwgfZT4aw6tYNnuVNxgBBFDZ3Tys8c5fu/tMm+6ea+1ChZ00wTbKonIXOWY3ZGdvRhwqExsE1P
2Dc+RXe0uhZuvOSOQrPQa5nJvKxCP5xEO5++pMkjGnJtXZKIY9f6eejGGAdyMsoiS91CHLI2M9lp
babWDtXoHWOC/R9S+GyKfgPVG3vccWiBFptoRRNLpb0zYaElxHiKj4ujesm+fiNBnLLHYdqATMUs
M3vpa/3Q+vlJQA2WCJIidjuLXapBYx22b/zjwEOGEr2Omv7/3H6L3eKmaMoA5fx+gofLh9DTiAAl
1sT7LnoTn3ItKfEYYgKT5EnPcrsk2ctWzxNXl/hicU23SlNZ4FKZtrYcviWaaacGcZog8PA9YXjj
Rh/oI7j4YEQpL30V2+kSO4JyWszB1orZtmLqvZHyisMS7NtDFQRAeWEunErZ6HHrFB2ROSaWMl8u
XldQKF3Y0DUQRWnyDERClR3m56RRILb5jYAqyhoHHFNYiX3LavDazbypQCYkPDTbBId1loxnQtDi
tv6anahWVRbSd5a0zEFIFpXhMjMn+wX08PkPrdtG0TkxKkfXdtaYOksiu4SrbDe5Z5ODkV4z+l6K
saw1iKW/81jjVAha6dcatfih91fVjTdLgEORKCzR0IxGHdDDfSwsr5FeAoGoM1lPdt7Y4JBDLI1Z
6nUs5Opj+tC5rFU/cjF/EcSBhAsri9V22gsxjsQq4GvH47Axkh4UYW7zsfyiOqPfnoyHwFv24bE8
5o/yQftE7agsHO5MHV8/3gVjIlolpq5IRFtd/FT5lncfW5Jaa/URTNc01TJlXQXFK77jBlHCuhdL
PAkho2DhAG2hFF99FF6HTfH0P9CzrMfjL2N8pZ2km2Ew5zDW75f3EjjpiT0wag4Ydsgi3/VJuxrj
TnP/R9qVLLmNI9EvYgRJcL1yEbWUSlLt9oXhsru57zu/fh7KMxYbpoWJ6lMdKoKpBBKJRC7v5XI8
llOCFayrXZSDYqCxfB4yEU8GE87FqpR2Yg6FJPIQaZtSedMU+1PGd9WDccGGnKIllerRvpkAcAIw
y/gq2DX47d6EC21Cym3T4U0jrTdKgIbIUAGRKpsK4yWVXFG7ecTzmHpJmv7JbJlYbWvVYFEjl/we
zSDb/sukW3LN0Xj9rr6KZjxl2U59b7QQTaonAU9m/4Wzoutn6yqAcYslScLUpLrVjuZJkTUdg8Ty
n6I747GEa5RRrpSRYd3y2s7Xb56rXMY/FoIotyId861FZaOB9rETBbslr71eWER+5Gi5frKv0piT
nTdFX4d0SrPHyUadkgZYVQGO29YzHW49YzUNcLUXNk894Sn4c7QsT0WrE15E4Y6A0YOEXtSPm9ms
wXG2a8TNv1OSRYdREQwFCp0Lpw2O3b0EZtXiLt7WXurxHrx/eAT8WlA2Tx0lUtfL6BF2pgulyAFJ
17EPLOmiWc2OTg7zwNvWy7+LNWVOvo4En6TQGccGoP6z04AJT7Iqrwe7ZmHj1fMV9e5N4cT79Bj8
yAHR1PKSjByLZRPaZhRGbZ1C5b5/81NM2s7nvgYcXtJZccObd1u/Ha7ry7gcXRcDzZghDPWpyCIO
ulUBvCcBtZLyj/Pgp9bjsas0xstMSof+QzqglSiFNTavSfE3CVDhrtwyFZ3ITyyRd1usZ4gXG8o4
HgNJk2ag+DXUWuks+rxNPPTNU5qgE++BvH43XRVkvE2cjFPYmFhO0K7pHUAM3ipeI9b6c+QqgnEx
oSgJavEBtzZIskPyRLeiforsPJl0B2NalVX6TWopqmRy7oj1LNx1Kdnsdyf6JnJD0E7HUcSzQXo0
jsB7AxaWBtKCKLJ6t2lcCofecWntOBcUmw4vZK3IWgOyVa1I7UkpDTsZkh//zrWxWfCoiJUwpoOt
dEZJxmDf/Ko4/om4wo77/ud4bxZipskafajoOc/vCEoX47bZpPe0pUXfcbTi3L1sPrzNm9SYYmgl
XtC6Z1f7YE/hSoCaZmsWrQaX/wegK+cosDnyvlYrSR8gVFd3SlNYbfXcJG8czTjui8WYMWL0KdY0
bFE8OvScP7aHBFmUbEf50wIe0hJPJcaVDMj5g7UBOyZWhzZ+TIhbF8+3NeKJYBwI7lWzl0woVJpH
P7Db4gXQPLdF8DyixniQoTFQL1WghmRawZZstR1wXU66N7sUSILnEjnGxzI7xd0gdxM1cw3lgjy8
C4Sv/vgqc/F9OQ6C5XBSZVEEkSM1BdA4/uSrUgOL3P9sTIsv5pmbUePc1CyDEwmjWM3oYGowuWH/
wfwTuBhi6TNLoVgrADEFMMeTiUwsj87xD2/yX9cAOw0opcY8qfR5TFs7yg1yKW6+pbWn8QEZUhQ/
B6DpvN62HJ6+dAsW79as1EM1olAGU7QL59d6+FoZd2F1jkQe5iLnGLC0Tn0MjNuI+uFQaW1FeChz
046DyLqtD89kmHCElKDCkWhwqaab1HiCh7r9fe4mMQ5D7po6iajjHWwZAIB3eBCc83fhG83RG3gW
4CHZbQfeW249aNZlRZZ0XZHIx/8X+xSOqRobPfRqnfBJdOkzpDyQI5hevNoTzrybbHWzFuIYsxjr
1kw0GvSU5rMgfYvAKxlzUlA8EfT/C42SsYtNeYIIoz+ZxENzctsVHGvgyWCsYe7+F7sBw5+oL2GM
dz7gmm6bBE8IYxF1JiMXI0KR0DxV2XnUS6sdn/6dDOYOIRoGhX2aEszqDTE3ubQvB15IsXrxLvac
uUPAgZOIM02KJy8/SXNNW36kiVwAf3DhnHgGzVYSBHmIjTSHtH5DsYFSEFCn7zoqvxQuD7CrvEzM
aox91Y6tK4x4xac5TVfL7bd5vuv70k0KtxRU5OJBMzf8dXvD1sWphorjqpsaO6UqYFo4GenIW1kP
hgtG029ti9HeajKKXdUCxbnPJdkStbnjRPQ8wXSXF8dK1cQ2SsUCGP/KDyM7w1im8CxggcvYMkr3
tpbrpn/VknlZowgLQl0tQ/TUxV7vS29mI21bidsku26aVzmMOwoxhl8QBUqNlSPvFXfeqvfjQ/ii
Y+qXjlTc1mr1DtGv0qjWiyXU8rBo0gHSkuqAMUkrDHjloPWmo4UIxjGZkR75/QwRMZpWM3fczp66
pw8FftPR+hNvIYvxT4YR5agA5bixVHCekU3ijs6M3haEbzv16IPzXb9IiBP5mG3rYelCNDXWxUrG
pEOu2oSaSANQxglaEpUe6gk86ZD3qHJcGM8cGQ8mzb4eN9T2K+EsTwCI86SY03DMEcGOsk5Rlwl9
RW0DoW8mbRN1smKRN0tEz81vVYvrurEzq1WdA/iXDmYFf6d39DkeuKYboKjn0skzPucRx2mwg6uD
rudV20KrKP/Rt7si+jH3YGafXUXrbM3kbNMffP+vA8aOrZZyWCY5tX71pO3b07iN7GynH4sd6BE3
sccj2+WcZ5PxHkqvBUpTQpyg2Ir50PU8CmaeUTAOI4o7QY9bbJc8xnu0S9tJIb6ABPzfrhvjNciQ
F3EOR+6E8BoU7mXc1ocGPFiAyz2I4Dy57QfXixcLM2Q8R2b4flyBhA2TXfqdBsxwWGK8QWJaEm1/
2zn6HriegEfKuNT2vBVlHEee50I6p/BZRXunteiVnr1R4fTKcs2QcReTIeWZFNFtA4oIeJ/dqMLj
snVp+kR+Nx1u/XP9WJuySXRwwwPx5Z/uMCFSWU0UTIKOBGt2vGnftR+6PW3A4uukfzW8VPv6Kv6S
xxYTDDE2k77HBA0Y2qxhfDLi2C4LHj8btYLfndVVClMgHHx1GKWf2NGDmwWW8jcdfdSc0TYw4CRc
KGRv4YQXUecE3tTcbwlmQh0ZOe5YUqGeFgHQTRR2IN/cI95CZT4ovNtngbeUTKQTN70RRhptD01e
oxEoa+V9xCVaWHdU15VkHVVeS8Skbr8VHdW/m3mVEN73qZKL69jX0xEXC77fIRgk8SPwf26v0vpM
n37VgPFQ4qQIGhmph0K9U96YxjFLdu2ITk6ldvx2nxgXeWyd21J5e8O4qXby8ymjBhiOmttP32Mw
6TXiw20hf3CGV9UYl6TFIfguqZOn6N5FgPDJ/5JuMjuyPyBvnfgCSnErOnHn0FeTyos1ZbwGppsy
WaWUADoIQ6PuhYjSJgkOkl9YXf2KJ5sFIiw7S3hUBOvRmyHrsqmZqqZ8rMjCXPI4jnU9RnQvA1V/
wLCk73SbBnVeh07aKpwF/njx/XacF+KYBZ7DqpPaEuIaVz9NXrzT7/q3yqWT6bi6bT13xtKezpRH
Rd4iLP8cZ9XiBzALHWqFKAYjfgAtK6kYvQ2d3gpfflZ6ebSZq0Z7Fca+f9OmEZSkh7BO3ufacTK/
ZfK32ya76h8XIhjHLPhZqKZSijdocZqVbaoco+m1Ax/sbTESXZcbG8d201FuB72KIIeczJPo5Xft
m7YfPH8nPRTfwep9N9z1ro/UGPhUOOH4H2zU1ERJUwiR2MpqoAG9Q6VDm8XfmLDZ4oFht9ZYW7Rz
/JOMdsZVGuNAk1KeUtAFI1sqXwjZqvJnJjYW32fc51QXQ2nSIYQm2RrFg1SEOOKfybstZDDeMvRL
CXy30IFEd1N/lIr7kdvnu25513VijnKZk4ikdKi138yog1Uo8av30znb1bACYRfuAWTujLx4jt73
v9vhVSpzflsNlPINHRwC5hToAuKNCNZLB0CIaEXsDtwWOo44tnQ6KrPS5TShrXg/AV5i9BRgTJ9m
6tHeOWScc7Z+zH6px5ZLg8kPC4NOLUjiuRbf6+ZBE3et4mXzfTf+NXC5Augm3VhOtnCaZ9MUJQ0M
RfNR9f7aNY6OR2Fc3Y/6t2L+VHngapZs6RS07HWnUYw9X7z46XstfYnMLxxHtRp/L2Qw8VWQJ6FS
0yBuPDUuhQLOvPRdfqTN0rWHxpNXjjyehTDuwvfReRhQlCH/a+/Md8nedMlXaT/sEO170u62NM6Z
Y+um5py2ikiHy8h0DpUAzUM7XKhWKW9uy1mvgCxWkXEgZjaWUSzDLuK7KrWih9Bu7DC3ykN2Z1CC
mtSSgXMCItjbctcvzKv5Mz5lKrNS7CeInfNTMbiV/pxNnKcMTwTjQPB8COeausYieQQWMIL87/XA
Q7jiCGGLp4qoG8SnM7RF9V0wNyWYHnPx7fZa8a5FtnKazYrSRfSlWbm9M7m54+80zKajMduJNlwi
s9V3xdUi2KJp39U1MSnEcH7nYwo+PtWvyo923znaJtwD/lU48xB21xOoC5HMe0yswMb6MQ/Yb4w9
xfTWj4ZFuzgjp+JcmNzFZNwG0aXM9xOoVwGseMaMRegA9Poog37RdHjN31xpjNNo2kRH+ghOY9pH
D+q2PwSYV/kZPYV7XivlenJ4sY5MxJFVoh+gpokUz3F4yQ7jBgg3lHkAUVR2F5wjvDEo/jVmnTKO
d+QZDeNGepKNkUxHDqvyXiMPIw/Rm/d9xl+0gvTf5oE0ks+Nprx0JhLgt88Z50pmu77nqfpvb6ji
1Vi1fkt557LN57p9rrvENnw3mtqB4BprNdiaVwIzKw+t0EkwRt7cjfvJAWrNURUs7owmx1exVaww
k8eeUGiGHgjITr2rLoVt2ipYQBtngNTiJHArg5w1Neilunh1GiB0ng06Xy7uf5LHDoCW/z+a6Hly
GA+imXI8N+aH5XfI/jVe/m6co71+j6iRtnoMgCIHc5CXHolq8+rrPOGMS9HnWChGGhnEO2OPktn2
J00Yj8iVt3+ML5l9XzADGjKCUjXy/8LwkVXoPIiQ9TzqwjoZH9KIUxJn9A1WOukOHPAgqgguPYgI
KLNMmlg8rXgu0mBch14Uo0Io0sV8kvd0dCU6Cn81H4nowOHlJbjqMY6EFIrY5hTvpcVjhnYh0dYL
1R3tcEuZOHjFzlW/ZRKR6JqkS8Ae+af9R1IuA28Tt01RbcpwE5Dn2z5rffUWApgDFsd5JSXU8FUL
jzPwplMmp/JAGRyUV57roovz2yNiIYw5ZWQClXnwQb4R1Xs59pLiSQFdXHIkNfqqNM4EHFc35ly1
nRpUE+1GVi7aPrRRpju2GPDAnBayATxuCq405nilfi6rNe2HpEhA9bk7UsYIcVM+UPAIXh5w7SwT
1SAYFUff2+9waRmC0y6KMYme7eL2rJh4+PEeYau2vhTCrB8QbI00kyBkulBKEazgSUE7izuje1ze
pkcuYDS1ZtY+lgKZJQzDOsxBSZ6gFNjuJAu090fq7/P9/1EIp4Z9Sxbjp/Cg1fzIhyxhSyvgeLU4
JmarcyvGQeY1EVAfdEsY46NqdB2TtEsSh8j6WzOnniyB1lhut6JRv9aFwikZ099+SxzjpMo2DcCU
CHFii1GixooHy8zODbAVPuE9lhtGb7bF9ZwOaHkhAQQJW+Gx3UV7w5nRQEBQwULt1r4tjWPzbJJ0
FhQhBm5f4jQZpkNU4VwOCehJeFM3PDGMyzXrQg16qlOAAc8uas5d0t+N6sCbzFi79RdrxyZKZQ3g
U4kOdeo3/zLuhud4h9sL8CLdF8Ua3dxtdv5JtcHbc+CtJMc+ZMYP54OIytIMFSvJ62o7zI6R9tAY
l3+3X4z7GJpATYhIT1jXbKRCsJt+sMq85S0k/bU3rF1mvEbWm3i1DJBTogm9QMcz4CMP5L76TosD
yVvu8d6APAthXAdeuE1kBhCoSF4KWO9wAsQylw6E46Bkxmd0ZT36JMUmDZjrpF1O/uZ/0G4CFyVy
NW2/tEbGZRSdJgdtDml0MIKSSKWPPV59dviuALGAHmjBCZ9pS4YPnK9/6UdYCqvKB9R8S7ewfTMu
9PHkn5Uno/voZw0c6TPZI4KAStVFkxgG+5KpxjCL44/bM7z0wZdR3PYhT8b67bkQQvd34Rv1qKo1
saD7hwKSYDV2jEHTHZ3KKO8po3H/5fZxW8V/WGrFnGrZ70ATHUFg8O2jg2GvxVb3JcTcMZ3glh+C
R14b5epBWKjInHCxQZ4xMyARwCthfqzIgxo8crRaPd0LGczprkJTC+QMMiimYx2CFbOvvOJt2ohO
7OKZ2/cuN+uyGocsZDIHPM4qISmkj60bHXIX7HVXsYpd7qbPXDDYtYLucteYYx5VrSK31BbVU70j
W8Qge8FTQGrMc/pc+2CO+CwVaVeZ0Kp8C5+ab2DHQA03PySFlexohax85r3NVsOexToy4UFNjE7P
Jrp3aDHQijuMAkb90zQd0oQXiny8hH67Ba6y2F482Sh9Wdc+7CTYgkNtq6HOGDqTYOluBlpT3yo2
qTd+CV5rpweAk8QrOHGUZdv0UvAUiJMQITxxx8jS7BytbFNp0dwIOoi26O+1gs1B5DWc0zN2S2/G
zYTVJM0YE0kcPVdydxwGfROOQWN/6hgamgxuKknVPlKHC28mdkNWm+qHdhIGsbJ9YSceffcKXrZB
K0LKE7h+Bq8CGduZgjg2P8Iweu6bo+bsXDRjoXjHe5SuPtyI9ksSG1cOoVyn00QvH/Ry9Odgr2Be
imZZu1PufSq6XAhjost+iGWZhDBTwz+DOtHSlMhqBt7gC1cnxiqKoc/UlF4+RW1RjOnCzmz9WbHE
zf/TMbpug9cVpD58YRx6EmU9WiXw3jDm1pKkNHTR0llu/p0NspA25jBEvf7zhFEApwiNsKgt4EFK
x15yYL1wwhKeWszVYxB1miUTNi8mP/IBFaZ/K4C5ZyQ84klrYt1kOdpNgeiWKo9HmKcDc70MvvDf
4FgmHiHeQL7d3pT1EOC69cylUioayMpojkAYHwvjJdBAhfz9tgi6Cr97uKsIxhOQDgC6XYBtUIzi
PiukjWBMz5Vael0ucEStVpIWvoAFpRECoddkHbL84wjY7wQZ4OAJGCTAA+GlcHhnlEWjqYtGHjE3
mQC4RfP6XboJwIg9oauKzhXWAP+L3dsLuR7kX50PS2sa+oIQzwa0q98o9kF2CRNb3nXO5Phb44zh
F6u7ow0LdWypX0aeta8HILoMBFVRUglQUP7pJpRaKtMRdXcn+tt8pEONQAipX4vv+lGy04fe8x8G
XpvEqnkuRDInrNWLWoonjNiiGdtLgvy9iFJXy7VPuaaFHOaYTZPexbWawd+K5F4CpGJejn/VmFSx
+qqxWvQ7BoqxbSN/k6WjHZQoFpqAYJAb5/YWrx73xe9gjuOUJZEvDVjissvuldR0G52Hx8xbUuY4
yrlqplMLVRMpkBwSSq2lVKns+GnGq9qthlRXbdiYTleroY6AgOD0wYOhXMbhK5IUUb3tKt7JoPfh
bz5mIYm5lqup1nITzwycxdbxvXyDBsr8vXKqXXXKn3mxImeX2AmL2JiDycBr24lST0xnS1K4zwrO
LrFTFbJWhmJLz1oJMAfhuwQmluKY2A3wtQyr25X7aMMtH/MWkaq9CANA4dGRuMciUsabGeitNOqY
LzSXJew+5z4XW0ZXYCFtlMYhlQ1I+/m+pg2a+kOJWICisBFedM/bMsaRhIogNuIAafOJAqQhQ7Ej
R/9MZxSVTXUynej9X51kljEMKBizSlIILEO385E66Hgvh9V7dbGAjK9oUmXKlQISghQgpmTT6bFb
G4eiHDlxFM8WGY8Rl1U/jNQpaWPjtm12LjXdBQkKxwnf1EcRWTqwUUzzShDoqZILa1Z3gV9tMv+5
CnkkRzf1gSDGWUSxaLRqgIWr54M8BbaSPpGY96DlaUMP28K8e1VRE43eKGMuxFau9IldBGntoqm+
3oERKOPUDG4aOJRiYvhGr6RqUiAvk05x8lY0PCv4yCr/0cdCAuMeCmAdpHKE/akdw6sdfSftxD1N
jZGDZs9Wf5B3NUggO6d4Cu9l0KxHjvZw+1BxfwPjNECCVUWVCC1/doVWnuyNAJPAU+KCgdwRUDto
o5hByodWhi9IF9zjXf2F57p49kO3frG18diq4OzAQlTypUkqN83u+dyJPCFMRIIYRzQkaqSpuav6
nZp5c/l8ezV5IhgHYqi5FiklRIBSFhhFFVDJN1HccI41zzAZ7yHVEtDYZ3qsg8jFBJplJhxXS7/w
u2GqIBA0DVMmLJFFF6jS2LTFzxRj47VbCnRecyeJV8m1iH6VwxyAWJ4jU5sgJ3qRNuYmOFQoOtK+
HbBA3tG+HeUAeBb7M5t0FUo3cWFshZaKsRKUEKpuRPOlFjGlymlU/0Ngf5XBGLQpJWE5x5DRb9In
GVCe6Smz60O7R2Kjpk3escXbs3Xbu4pkzNvolVaZM4hUq5Nm/p1LW1LwqLN4Mhj7FpWg7swWMozg
GAFwX2z3Jf7c3h/u4jH2XU1BlLcSrAK8aifDI5md7ANXe6LITa3dIW954qW8OIqxzeroYYzkwYBI
P07JtkuHYNuiWGIXosq7xtZP7699YvvUIyL4OqhoEies5oderLa1VnBurtVhrMW5YnvTZzDACy2o
uWF+7S51pNdwI55FxUIfo9MghB+eQCp8jAsbNIi3N2/9kr5qx1yaZqLocltDcgcqhjx5k4NdFWQW
mEI5glZn6ZY6Mr6jCjPgo2FS+gNMTN/22w6TvsRuPR7p9PqGGSbRTI2IGE39p79ISKCBXQNZCSMA
4af/QxJ474R167tKkP8pAYxOqW+MkJCl50q6q5LTkPNMgn7jd5d+lcFszBj2fY4aPj1UhifdDcdw
Y2AGdXCmp/rI6+7gLRmzN7FgNFGpQiEVFbehUv4aZPX7bUNbL2/oV4Xooi7ceGQqZujTroR6Q3u4
NTsMrSEGJFWId10GUKjOISAWpYgASIz5tgJ0KI4Nrhv79ScwXj5pzVYGkDiMnYgYIP6ia51VaUhh
zw+3leUJYny7qqq+bNBuGVnIHdnXLmbWuqOKFKnK49blbR3j4oekRycOXVZ5ugjJtoo/1Zyw2DfG
u/daVU9oF0Rscckein12jN971frgi3cAbDM98IqX9BffsHw2g5nGua4ptG0gSfaScBhrt6yAvJm7
ev1spBUnulhdP0PGCDt1GKLBqKcqmRyMMULADnTj3XHmwQpzvs9mgOIqHDRSIvib29eIvBT9X7dN
jfd9xtsVRZP4jQSbBgGZbbbZQZXk19si1vO81zVisz1l3ylikkMHQGeeJWRd+3dAaUZnoPc65ln8
VMpzIY5xfZogdfOkQ1yizdVD1GimoydVdYg6ADXeVm3VkyNkVhTDUFSD7bzRQhUdAGaI+j+5M8q7
rHEr/3JbBDWg38x5IYJxOgMpgr5XqIg7Wh43zsQz9/KWV6leT/wv5DA+J6iFXi5qpMZp9ybaAa1g
jxkmAO2Fex5ILm/VGJ+TRQi6Bh0qSZjAmRpb6/dZzaPdWQ8rFwoxJ9OcykTrQiiEWQ63R2te+ypl
FoAgMbEN3MlngXAnBFYPk2mCW9cQNXTWMIdJDMcmQZ4CeR4AdEgXuXq8bQu87zOBg1zqo5kQqKQE
x0k6COP29vdXh9nIQgHm6BRN3XUCFWA8h4jnKNTOXn+IX+ST1x66jYJRc5XHxrQKSL0USrVe3OyN
IMaYq4DQ8rtxVO7bTblrnxp7PDTeaNUHEczLA3KMuGxHV7XjfbflvXN468rEFn2syqVcUrXn3aS/
zOqnkqeLdWUOsd+C27mOIIAy/UTb4dk4G3dNgIBMsinEdti70o/be8nTiTnP9TBi/FeBLQ6FUYM2
srmorejdlrE6L7XcOuYkD/Jo9GICvWokvIuXpLbEr8G3GUMP9OmB6ogSOEDGpeXp8Ki5HOk8FZkT
njUkLIeCruqect2mj6FTbv3SQt/j/JJehB8TL2O86oyv+6jQXqaFqcpJhlccdZI6QH7ITon2Uju6
pu7U0UtFHDA3cELONRUVMCUYhq6bQNtgdrEgM+kVuottbWiXAhRcqtdUYp1sbq8lTw6zkVIcJkba
UjmtmwuJW88TZ7foL2XvsaUm7Gb5ZijoBHGgGEya3VbSbMcdirzKNJL91KuJm5C8+nJbrbWb5iqU
sBlxUQj1JhCgVqXKd62veWkdOAMZOH6ZJ4bx+0FcGjEgYvHGz0RLD7VD2rQWRlo4A7mrx22pDuP/
UzJm5qxCTu1MNn35RG6iWHq+NQZLPFNmbooKHSKZjBJNbqm8R/i6lZiGhmexromEuR46M0vStMHF
reipU4XpoS14NYzVYBGQrkBZ0UVJUdjaAgayRKMfK1qIDJ/oyJvggmNl3tOpt9zmMXithj1LccyS
NqAiCE0V4tBaL7+jpKZZgVLIVlVV5jcwHTUvYT4mX43KR9jaNQTzM9I8fzVbEYAzt411NT26/C3M
8k4g8Rtniab0Hts75Thj+jR35nf/h4nMFGUEAmSIb7efyeEsxdJdXzg11QDA7jRgCaL8XhydcX5X
5L8NHpL56hlZ7Cv9/0JKnQn5QDJIkcZXDFxZvniOFR5ID08Ic8+WIaobqY8V1JJd3xxC+Rj3u9u7
RD3hb35soQfjkTXD6GQJsaWjlqVVBE918mjotWUATU/r7tH9wLMKuuu/C9R0Imu6imPHOE5SVUFv
kobecoMbEws588fhi2Ypb9W5AKc74UlcX8RfAtmR/LzsklSTIDBXMUKefCMJoKkNzhg53YkbWrEj
+aUfKkROIaQ2PT/6Lobfpuq9+dT1KV1VYU63Vg1G2Q7gaA/NnW8+ROPLbWP4g7e6CmCObA+KSkyn
Qw3Kzkz9sXkPr+hSQkXf5iLm0Z97a9GYkyqZctUG3X+laZCm6tbPAnzrkcHiBVir7n6xesyRjcXS
HEoNq6cF4C4qehuNY5zTtDokoCxkMCe2E5ss63vI6AOXQnuO2/wQ/t19h31v5ANe7rw7lGfdzPlN
zGlsVBFrKJ20S4PAEV1Y6KLsNvKmepM36gfmJsdKOEdYZ6IrnQAYJ2ogU7Xo2zq0JQDZ91bpZrvR
ix557+vVeoAiAwTK0BQTXLqMjnWfSFJUwEe1m+R+AnfpXt0KtvhlvrQuRSEUt4PT2nzg1NX341Iw
o2gnKO0kzrSuctRDK7rXN8G+NTblttiFB1rRDt3mPfRuL++qK1loyzhIo5irNDGR75kUFM+RtM/E
u1nMLX3kCFp9qS7UY8N/XGCBLCdYV/1xBj8y2eQbzfuYC0XvTQnsUQ2gG60tTZYEBlfaM/mZYuby
FzCRptHMVZzTatIcPrSqNw2vdcx7rK56met6KozTHIcyAUgy1lM7lr1V7Mf3wNMe+79RpN3kx091
KC5VYlzo1A6NpqNVGxDd34vkYCq9VfMu7dVDv1CJcZzZaHZSQvvNxqI+i0Q7N+AsK0jk3LZE3sFj
+e20phSFnKYeAZXzNtn1Tt6LKFVIh+xZc8xjmTnti4rjxxvIoyb+28Ww0I/xotks6goxIDfFCCVg
mL2fAAq8Os/6dbeQwziWhAB0N6F17vwt3Wl7ypIJ7s8JXfUtjjaPWGX1/llIY7xJW3RIytR0NSP9
uwqwX6ttuBidq755IYTxHnOTxVpaQyXaRdfvcicDV2Xpml4LkmIBCQzrto2sK0U0UdFk2VRF5lJV
9T7V/a7GO5hc6vpdNp7+3fcZU9AjoxcGDd+fBvWvREXT3BzrHB3Wj9NVB8YM+hFsqUKLWH4Qd4UQ
WrPhdOnbbT3WH7vyVQiz+8Vc5qWeQxEIwGArvahBC++2e9DjaSczQCoXYHboEIgvRWvJD7fFr18q
uqiIKl6iaOHHiVs8V7RMzIbeQFzSTDut/5a1jZ2IZzXk1RTXl/Iqh5rLQs6UGoWZTwgNKuM+VLfN
8Kp8BltTka8iGIv7oBcUqCozSd8Nod1UTflWmiWn5MxbMcbwglJJhb7scffLipUqz00R2OhKEXiM
fjw5jPG1GVHlxseKiTpgBatvmnDMCHpFeL3XvJ1h7E/369ToEEo50YBRfvFRCkIvzXiPrXV3cN0c
xv0AUzZKDBFSiqD43kzA75IrDiooZ8FYuKReQGf3bGLBZiF476LWMmbt0EfzflZDTrWXs2bsXPGs
IZkS0mg+MR479dHITqrOCU84C8YCIul63QzjBBFmLj4r4AYkpvxy++z/IYz9tSkGc/hzyZxCcEbS
frhgmzqAl8rs/EAuM0BuYkpLsUltbf6UU70KZTzBLPdhnvcQasz9FgwiVjtFJzHmgXTR4/FbqEBE
Rdcw/K3JChNBCkIpNu0w0kzvvk6eavLSKqcAwAR6nXM0Wi3BKQtZ8j+dGyCMcQsKUCneUcay1BEq
L/JGm1R2DHC6YSvDi3/hbN6quS+EMpuHQvOg1wQKNvsA3AMPyQtyWh/3um5HmOef0CHfe7nH6+pZ
f8ouBDMbGJT/EzzszRMNw7TdfP8TcZW+ZD/TRLtcXMata4reKYFBN3I6172tZz8m3+GsJTWGW8ZC
13pxOylzkOYhXUv6cKVskdLB3/Sutok2vFL6agi7WD3GraPTUBUGFaJEKQFweA8UMjEvrEjT8FAu
AGo1TbtIFZ6qPNrd1pJnMIyjl6MqEidpwOMgLHazYLph2J+0dN5V85DZt2WtOsiFloy7J9oYVypa
e5D2OhHfSfQdCbe3RXDUYWkOlAxjWEBaRdQszLbsv4jECUKXlDyga44jYUmSO0PyJTOGnFEuXUk/
JUnukDkDldNjyR3rWnfJ14VjaZJN4O7NYjTRRNvkfpWsp/GgPsQYUKLgDuF+oGEux32tK0hMSVYV
RUE9/5/GH6H0hgFi3Jsdqdyq7t4kNIcKfXYa6+S+FOvL7X37g4q/5H10QC4OW4k2yjmcIQ8jy6i+
dy+iW9nBfvrSK5v0BRkFMIgbLtgWbstdt5erWOZCiBNxbBuaI52l7JKl5X0/acSiYx2pLLq3Za0f
8qss5kIYwrRIcx8PhzY/hY1XVJ2rlJdS/BqpsyVUxwRog7clrhd4yFUkcx2MpRkFpo5VLc3sqHZ5
bOdFtC3Dwp6k5EQy1SI12WiNYvn9hPoHjzZmNV5ZyGduBbVphlyQsbxju/PL45Tyes9pzfl3H31V
kLkHQmNUE33GmsYYOWusaF9+IA1GG16e7Q/X+VUScxv0leorugFJDVK1+jZyhcBKX5tN59COpPCY
Po9fbu/eurvUiWKokoHqN3MpgNOkSwQaExXR7M6q2VlKF+7moeNUI3hymCvAqDBf4SswkinyG/Dt
iZkXA51q2+hG5N1Wad0erioxXoWmMRSiQaUgOpLyUeRR7a3naMgvAWy4nzcjHi0KBLRgKJIwhNhv
0WviUN4GPugHRxs24B/GMGoKE8KU0QGznp5/u71aqxtDQaAVxZQlwibU0qHJKllHe2Uyqw+jlh5y
gt72uObcmatqLMQwli3CLRgNnTULotASkl2RPN3WY31XFhIYS47TIivzkGbo7kRQtEsgq0rsYTO6
oEj9VAs7Sue/Vo0xZxU4vJhNgjCz3ur1azpzrirecjE2HOWVOEUCbRoFxkv3l65x3ngfiCO/+bSr
AmwM02k5BqrpNPL/oKOiS2anznwQbApGO9OBWif0Wi90U5vHGbmexV1IZ29E2Wiy4D+kXdeS3Dqy
/CJG0JtX2vY9PVbSC0MaSfTe8+tvos+umoKoxt45EXpTROcUUEgUC1VZpK2LVGuR9H4V7kqUKdqk
dFCxai/LTVUzU6gyMpW5GEtLxzlFOYhFTlqI0wbTy+uHMWU1pKyGNQvrqAuxl7WmzYhziI1kBgnG
LSZPadWZfdqY48cKmBZoxN5FUKOLkZaMPOwRjEsUerrPYG7WwVKo6y+ugmQeawBwm8nCRU7miEH6
iEyBK1F0xjjGrMWjiEKISQlmBLTpkuO6lfbTqUwskozcoBDHqx6KB31f/sBjLFO9isRG984ExSAY
TFQ3cg5o2Su3vCNs9G1iKRj5mV8gzMz4TlkNChfbRjEIevQ0BIUAE8dzGDnoVrEyMrWy/3l/QVnu
TjGJjIGRSkqIdw49qXqqEffeB1gvqrlZopLwaeGAQ1rNUUWavMMtZieBRLJN9hL8iCwicBTjsdAO
MeuTVX3JWD+666tF1X4tQrzQziAi6M8PnL8XeE/qWd+TZH3uOAXd+TXGZWToRCCihdqpOaaaPaLk
UgskaxAxlkox3GwIN72csp7RCQfeA6ZYpAsko6hJdy3JDBC5xGgXeAoUrkuPlRlY9xFZFJEsUgzt
mndZ7GDSV34ly7DRF/dV9jXvWIv4Fw65IVAkxWWGOM6QKsTRktzGUt5kDITD6EMi9V/4Nkvmdz2o
ucFRlMUHytDII+BSITvmYwxpPSHpzWhk9Q78xflvSBRdGXoFTbYBSNnPfCu5mET4wm/Ds7yVTQNJ
sNFJIUzBLBNk2UcxVTBrqh7y2LBBvJS+4AiGgnllI4Oi1r+X5ZtxFEfNet8WAnlsJbU3wgGEWJr+
IdjOFqmC9E/Kc+6xePEvscENlCKsJI60tiPN2AS0xOBKdO9v+jfl1L5NZxKZqBverr26Z0So6x9f
N2tpkba89pUgJ12y6UHHlFgyAw6ZfFNBYSQOum2wFVHJEf7ziP8ylW6EHKLITzFMkHxIkNqmFHeB
N8eXHprevRecZ+mkay6DrVmYVIJAFutp6mRYyXsof3RSV4gtrC00EUj9p8SZrNEDzHWliEwKg3mU
E+KseP8lMtjQ10SSc7BPhb3JrfCFYSHjcNAabgmfj10TwsIWKozJBoOnXfhtqZl1Zo7WZOdOcJYN
O2F67nr8cNtOinXUXIJQYgBgQnK5HaELK/02oOxJ3HSoWmallcjp+9N78MqASXSGDqkF/P+CtVN9
CBO8deP5rHhTMqRe6q+qNpmdDAlD1OiHXefcX9n1hb0BUq4T1viCi0nzTd0+tRm0GHxE6SWrrWg1
AFQEHj1fgqTiq/R3s/hsLoKhgLuo01nPnVCUzHw+KoUHvSEGwa0adIOiP4JmZarxfoIVDOWvRfUl
V22ok/xLDGqXymQIC4NoCAWRCpUC1dJEr/UZQd56Dm5hCbU1CXTrBImcsarYB8Ola9KDDCLrX/Ps
O9//nHmMVJlne4wD+75PrIZHC2DqcJfypFUa0RDqhVfBf247iMpVUHMWN+osW+J8alkZK6atVCyh
jsbUZOTjkbwdJpBV0R61CwkkMPmJOZFmNTRa2Eefab4QRaUCmPSkXlVCtcyUMjPdz7t4k17UwDS2
TMZcJZIFKBVUSGnko/sSoBOZga255IMrgzzghccIKM7mGKHmuo0yeuokXZP16428IBJDVpq2z5Gb
q+VDm+z6ybvvI6zfp8KIdOAMAfp0SPMnb6r2Eib2/d9ffxeEWtF/DaAoo4HiD16TrwnaCHzfVKb+
XTuSt+T6mL1N+48MeJdveHSkEEuShmow4IWdx+uvmcJ45F+VYlgCUKTBl5ykJRxWjMT+6Bk/as41
8j+yCsBW75CFJTRvlCPf1AKAQumVj2orK3Ur76FwH72V/FETPpRLWOBRdDFFEydrAlZusMhIjNQ2
SMOojP41tHu9fSyfvoAjnrnw7KorcmHkAHdV9n7iTsNntLoQDQMF1XQIdsRH/yvDGdcP7y9npDuW
ky4uZSXCaSI6f5KbORHahg6jRT4HuAfWEGFCBX8EAQsLKaqAxl+rCaTKP1cejfSixccocwemjCzT
I6kvjrzzs0HBNAm71zfa/DL6bqtV3qDt2uhLJH71hy9y+XZ/JVmmUbTRlA20lAz4ppoNXxI/t5Wg
PDWQsBVnprgm6xxQDJLHIjcbhKL+q/SXPLZPhcVZlT28i5+gXe52G3zyOKwx3wxupLUUOk5RO6HH
urYo5xbC2mzj1/vLyEKguCQeCy4ZyZuSHjT7sZsDUx8HxrlmbBWt+pq3SdbqhBB7FDLHLaaG96aa
fpl61lvf+sfEzd/pBrk4brTUJ0gkc4xxME7yEqLDF+XveE118uOEcqXn+wu4HiVqBsJsFY1a9PSv
ChXhvdHhfRHAJgfNWqGBcDdTu3Z9n24wlLvLfOpH8oCTnKHAHm/fZfYxZrohUE7Oq5WiqOShFOog
Z9/rvOyFNOv3X6GdZbMqmddd4hcYLauBl5g218ircD2WDpRVhfoQFQ3aeBlFkX+5/G9AlH9nId9n
pQCrMBPx+Z8EZOgas6kdyaVioE3aue8P68ks5YZIXZqjKg6KHl3JgkeTaIMpB5xVbgxPtHNmbo7h
fbTKqpEI3JCR4xsHXhHvpdotC0b8x9oq4pmLWzLPUKLd6rAnMfZ6mZucsPO5fWmw5BkZHm5QsXSD
YfcdnwKnwENPdwljVqnvesJqsTPE0oUljchL5UAi2eHC74i6dv6kx+QRXXxQLpMtmg0mBiNVxmAI
pkdQt2Opc0M5hQuPCC4G5nmQJ5L8+KFs7cJIiiiidA6LNoTD9+IhkR9UVjXzegZuAUDxRCOEUpaX
WEUSfRL/RjPVl+jH/Nj+NDx8ke+EB+k7W22ALNKfocx/jxVmzv2+eZU6KP2sAFbms+IkyE2FYyya
YiIW1qjooc1PH9MwkX/Zii6F30FzpZvknpQEZfNWe5cxWprc+uiPk6zmExlfzNkfkT9bQlL0UTSa
j75sOIuSuZEYmb7KUttgcCK8/nerOFXDnPhrWL8VkOSrPAxNe2xs3SQ5Pt9iBTH3OQqvCL/DiSqf
9ymCAHuYiVKiBokwlorSeqJ9sVEUecixoMHxsWrRKxLtdonorH0LMOp80zvcLr6gzq80tQdWDSjj
aENZ/nfb/KqP1E68Hu3BIf4xvpFRPTgIu2HPRGOtJEUkIaTd+roFWvmOrkLSkeFvxc8TmYs8QlWb
DCfp9hNLz4npLxSl5KI/K3OAU9A4UCa3q2P/Jpz6HfI4OO0i1AYZof3qTaDKugT9P8TwdOK7lMrM
L8hNIKv7uHif+tf7V/TqMi5+nzpiuiCWfCLi0sRYh9LVRC4yhzQbvaAwft5HWs9GLaCooyaWidYN
EkzxvxD1qPApsySP84QjezohcbU/CBLqsaLMGwY6T6kjMA28r/cZh1SeIFjKJFtloe/zqbSm3N/c
N2t1ARdQlNfXpZ/qAYEqR0iJiLPFjd17wOus1SOrQ5sEvTMDEjekgYZuAuoTrU5KFUGakZvTVWMm
cDhn+oyJUWQYFiSSGYUva4YtASmqmgZDClJDj20J0rFJa3JopSlbVs/b2k4tUaidmg2/nLTJh1mJ
xaGiBlMoov40dD/+/7ukEH/Q0IYsCnTxngZtZLnNofiCVpPEqKxOtCZ0QN4HWWVARVRVZAclnVdk
yheg+dLUQYosORleRMrdkh8yFKOI5FBwLhjMsLo/CzCKAKswGWNksklJ8CWLT7P0nGmXf2kQxXaD
FE1kaCRhu3/id0zywtQ8w0udyFUZvUGrF9dy+ahoam6RNwnIMw3h1ukYu8FL8ZJZIsbc7jR8MvBE
8Cv+0bNER1ZJXZF4QTB0QdCN6/8vguEwjQLo2QRE107dqVb3ogV4c5fNCpJzKOb5jNaQ+wu7xupL
QOps5elc6WoGwBLCHRnXWoXKuqlW3WNhE3WweGwbN/OA0JPYK4xw1xiCgyqaj3xUQnNXkxRVQYM/
fUENilTWfQn+E4+kyTi3idoWdDWvTlIeWff+Kl8s4Kj7qmlbXYsMwOXIv6In7ojRy48TejJjo2Mt
IfHuPyh3gUVdWCV2SYsiLOEUd69ahWbIRmx/DL7xWZL0n0Y3/JznqHu87xqr+7YApVwjTjtdDgwQ
Yt2pT3j2S8whiLYYefvyERwZg8xVEW8Z9IQ8vevLmUcPKToxQ2fQNVuQW29WmKIa6/bccKgNk9s5
FiMfG6Z/6Q/k5d7/LEMIWrACS9uJZuj4VsniYfL98+fG3TCpjZulrhn4ALZN2UOVmkrnYLYucr5G
KOMp1hTG5/EjEuiKcoOktq1t0z7AsyvKXFN3kB+UzFZYzaarkg9LDOpINyWaZoMG/jgLZrEZoa9d
bkUHs0xt+TopXra7dzI/ijt2B95unjjm2Mr103ezkrrg5FRFfZeBv8DnPXU4aknjlqhSbjTNuu+d
q1n0pa3U7ZZ2Yjw1KdZTOacPnWeg7mK2mufMZcmvr+ZJFQUSYvgnKpiRDWdakL/WC/qEKC4G+Wvv
wwnq1Occyb5n5YLevMfSkvFl+8ywbjWYW2BS96oWBpzRVcBUzv4LSBPSJPJDE5uNHUFHKXlifUWs
H8KbjdTNqoxFVhUj8CZtn6Fvzj9LEeP2ZkDQtY26NPpdyyFcDJTS6g1M+gwxVT3+lyhUEqKJCynv
yGap0rMIxT5NQbXm6/3dYVlCMRZmg/VakAJDn780YuH24adKZ7UzEj74k6J+7YhKUVQ7+8XUxgjn
IRNmaqi6yVmF68Rv7yFQjBRXqhJ2OhCGOXL4Rt5Pqm/pSfBYGhMoqv75gVVTBV6W4Neo7KGO0aiW
ApfyWLU0gjJcxpnoYjHn6dN9lHVeWMBQJ0eJBFkcQ1wnoVyk8LFkU1SlG/pfylDeFL0Zvo1jJFlK
aHxlIK+eWV1A2acsGLJMv6cImHIxGmoRXR++0DVhVrKZoAVAfQ+s2sq9oDXvI6764QKQ2sC0z6Et
oAOw1b630yMXb6AlzuDZVTdcYJC/YUl+2M1WbsvI1hTMI5MxF7dllQ4RbvnDDxcQ1J3BS9XcT0EV
oT+h5Cw9DgMU9wg1PiinCndVI0eW1EtQzRijyfHHOnDvL+M6wS/+AMozMXKzT8cS61iP0ynwVUi4
dDZfJpvWwLjqIseYwP6USfWmrDTLl/NtnnRbkZ+36Bl3GH/L+mIovIGRixKUmSn+quUa48PG+B8n
Gk7dZMYHIt4kbaADNKCYAHV3zVbdN4fKLb15YLjU+heqfsOnuE1POT6BtmpkZ7WpmclJ2YS5WW6q
7jo6eNh8ZMIu7tRf9lI0l0mD2rUy7JVrxGHzKekkOxsYhP2XHb6hUCdlLEuMcYpSsqq+YmKcz17Y
B867+ARCwNb+DwOm18/NDZE6N5Ko4CGtwDqqwpeqkCwD6QuGq6wf/xsEdW5KtWr0WQeEf/Q9rje1
T+1D7vp2ZAkhUS0YviObcZ4ZWZ/1b+HFjlGnZQyrXBQG7Fhrk4YjZPl/ZGA53lXd2OQemE8oq7H6
Ao8i9KLm5m5IYGbaCWZUJmYz4zMkx6jOBz0N7FZ+U8oHg3WPkMX7k5Rui0sFRFqS9GQKQGTHUW5K
9S4at2En2yhBZJ249WvjF9L1Qlsw7FT4YaPOWE/paXa1yEzxgWxYg4CDLqA4PDtnH7s3bogUx8xR
mPVxDds46BP5pV2rbymrjJLh/1eeWVjlR8EcJj4wKkzlbj5LOuNIs36f4g2FLyFiHONEd7OThp+T
8cf908U4XFdGWfz9gph27QyhZOipPErT4zhvkonxVszi2usT7BJDUYREzGADn/l2b2RO1kFftEGT
21DtprQ0OZTQdn3szLNxCNFPGokd652XnJ47fn5NuS3+hhStHWXQYZ8wLMYJNEy830WS6EzqlyR8
HHr3/qoyTabIQzCKqkknwJHBDYQ85o1ut2hGk5AvZL3urr5hLy6Xq2rXwjhIZCgV9GEJVaWieX2O
8ZC547fZ4SrSv0chyscSUDe+uo51XoAaBjpOdQUmhuV56PFCKL2I/IMUvjOWknEC6MpJZYAgdSAD
RztP+Mafv6H+D2pjxkt1wFQhK/8x5xarIm/9VOiKhLySJgi0vO9QK50QC1jQmnvJ5KfRiK0yZKlM
/eWG+YVCa/rOzVz4fZRhBQ/hc0vmiNjai3gmKqvIk9uskoPVMZOKfsOj+LDKplkrZuCpl3KL07dJ
3f6TviN5k34jP1Q2GeVQAL871AgWciv1WHOAGAurUWGXAK1+vygInU2VN83lJy0Tj3NaMqph133m
ZinFmpJa9b0/AWaQPhfCazpeGE5J/s4/6eQGQP6AhfNDwa/Tuo4AoEGFPPFyJw2DyiFQ6A0bpnTs
+tV5QyOrukCroq5IGwNo/XsHOUQMGbGEU/GJ9JnWXrdhlsuz8KiIKxvzOZs6OIrwNO1quErmBR46
N8hU4cz1HWF7fznXg5CbfRRbplFqVLKKI84r+760FWk2uxQjtRklhyyvoCKsqZv7ge/JMiqBOWY/
y+Lx39lBBVPN2LYFFPcAILdOmMvPiSQcAq3aFAmry4BhCy0oUQ6xXwo62SLpqzTanMwIfxkHle4U
kuMwVWoZv9/kmArV8Zuo/+mXIiMoZKFQdCBHWqa0IVCU9NBLX+bg4qN04P6m/OWj6Jd30cJx/CzV
Q052RXlKn2PJ8j3SclnvpS/yOT5pqYleqw0Dk+HROsUPiaoO/KwDs/ipvM926Rqn+uxvkU49TwUE
C6ZtDKGC7BsDluUVFFGg4CVUZh7rOe0EFxNmNLfyyEeLMlnVQYG4dOqxPmxZllJcYQTdzPEaLEWx
YWg8Q+bNHLqngbmNLFehOMJvuV7hc+Dowm6EgGqBPg3WKCfWjaxTDBGg60rLiTHiF/KxWbqFJ52C
bQHlgv9Jmnt1vwwBYqYSCjSQCvmd2CeD79vQr0F8lzSzqhOehVw0OqJfNv3KH9oLHnoZVLt+Gm6Q
tFy2r3NTUOhIdHEb7il/JpWoUPH4Jlx0U3QLuzwqDCYhG/PHVbkApKKOWml4FKTCxnJqm8eqL2sy
Cv29SWt/L0mYbQEJsdy7fxBYmBSv5FmtT6jAQnZHLa1RfmnV57qKTT12lZ4RCjC2UKZCDaXO47kK
sZ514GXaa8aSDl71+8XyUUxSoG5TjDUk7RLjidNEa+4fe//7/eVi2UDRhuHL0HZpyBYJD+10Dlnq
d6sVT8rCCIokEr3KokImi4QZOSOZkbPzDxMyKSVznvUqHy2gKJ7ApMk0SDEzz87ayB2yTSQ2ruKf
fJFB8etrpsgYuCPImkFLRhtD00iKgGyupr0Izc9QZAQrfzmoNwBqzeoqGOJGbhGtH8tDdWowOJj/
nO6LT8KOVICAYFljGAi7/XlSb4jU0nHo6usxWgLs137lfNPv7H4wrDLdJOWb0TFC9PWPVuOGRnGt
IUMzopKxUdNFxbh7UiWE6bGqPXv4sAPdihu2POf6d/kClCLcUBGEnJMbJNkOg6O5yHZYnat55OEi
YEpKsNDolJcRFwMGFcPEeBs/SPa4GS//DCOId7CNFeesJhBvtl0P4eIroS05zCLBIDSMpO/cGU2n
gy9YdeUo45ZLOLND8U40hmYqMHaScRKuq7DAjdO61XgdJ6FS0LYmN6YyfOzS+uUrdF1SLsWG0mTY
thr1ZLONRnkns4JjhfJk3+yPxrb6d6ebTosV2pzJpQRAqfmkT7uxZBU+rdPUzSKKcrOxNpKJ0BT0
nk2jftK4wBrkDRczQsL16+OGQ7GI1k86+uFgSBk8iokTD18kVgS4ftneICjayGZZHhsFtPGJE79r
ASZg4ukmPrMq1FluRvGF2KB8BsKNcLNxE/nnMmekKVk7QlEDPxjzmJOVmoQCTR8PYfGT9yNzEr/e
v2zXq1du5/SPhJZYlmlcAKi2Z1ewOwwr8S/xNjmRqnt1qxyJemp8an+S4m0UyL+x6guvCHeIni5V
UwP0w+vE1NYwxV36QKYW9W/RhbMUR/LQ9GIbHv9ebZED8rjngRExMRb6uj4LvhBQghqoJNpouKeo
PPhokUtUqPvl1v2FXm1KURYLTYVmRaYGakrIfrrIZIEfBw8dAJhlFP/kt4JHKq9az39kfoWtpk8W
uMSTFwaOXFlOHYnq44O8E61iN2/6zbhT3yFCYyEwebtvJ+PapruH9TTN8iAE3EDqkfLUTJOnILeE
8k32d/3w+T7a+jfSwjqKUWJJS9XmH+s6R3GFTWZFVunMlmRlNsIhm4HHMo+iFz3KulIQQC/ysbW5
d8WVneaUY7YP/znY9o7uVpnF24k7bFiiCgxiEynGKYu2aniysEi9eS0nuFNRHbkh2iCe9RSNNWqQ
QdUiRUCVIUxaSs5FAFnounxNKy9uvtxfTQbGH73DE56II3Lyx/ixNgKr4zDomSXvy2BqeuKyLnFc
JU/YMaW+dByUQd37RpCFuENfdOswijXToiVflPkB2g0oxM62pMuFNX2bwVN0nYsfGVFV6oDpx7eo
+MpVbs07Rcf4PGYtFkUWaqo3QSEBRRMfouhRV1jqiOT7+t5qUZGGguJBqeUBEOni57gUtmOCZqua
s4UARQF4DSv1DB0HtSX7I0TqjM39zWKxsETxRc6L9ahi1BqabTMkOKRNsEftq605wbb8STiY3wuY
lLphEgdr/yjiwDO2r6k+fF2pUDqg7xLHcCvLx6Oz31rquYvwzsJv9BPrjYPFkBLFG+jGago+BTDv
6Zdgg2mpFqbUQI6Dt9FZumXNmWJ5EMUbs8o3XD1gg4X8GE37Kt/e30HG79MZo9JQcsNHWQkGCznd
UGGOLVMGi3FjysSHFzemlIti2yr4hCDPpeUzhjbbmaUfiHpn7iShyfQNFiCVIOKHTokwEwXBpENi
sBQzs8StBvlJ8sBh2Cz1l/VqvdulSWeJdIw/LXlyyvkdBIh2kRdtww0mKtisDxfWN6dM8UmiKXnT
CHA+/ziiHLrwtBP3Y7RIa1Tu1cwYi8HFtBY0RrdN46xh51CfryPMCjbKxvgU4kkxgzavcPGf+LN2
KU/6W+SyumIZ9zPdZVT1U4MKTJhat05WnoL+OW0105pq1jMF60TLFJUE+IzCZA9sX6OYKFUrt8Y+
dINjUaDu1iSvpiVzcgnLOIpE/KSP06AFpIYv6rI4CjGqSOv3XnTLkHEFrfcbLbyTYpC4DkY8hQOr
/iS867vgUUV7Amflb/1utKptPJstxjwzTz05ZHduJlpLbQBk7ZMLNpkwDTNzQptz+K14Hh0Mrtux
dEDWaUzXMXpI11WR7hsUodIR6ZBmRV3uV605aeHTfZr8y8m7AVAnLxLqRhpIJrhDE/xhwIxsIpwS
mngKhA6MsWW957MMoi72SE6HiCuA1zSpObeNqWusnqb1HbqZRN3dRjyXEdcj+ayYg0NmBemfDYf0
8aH94DNLJGM9Nr2BUYesE1AnNF/BxtoMVHcqJ6tjab6zQKhjNRQiz8U1LCrxBqzPnxTlU8scKMN0
BepAzb1SFLoClLkzm11+HaE7Zmb3ruHJHjGHc9/11kn418rRj8FcrUfc5AOuCS68LJiadsyCzhKi
H37zIKDOOA6+30dkLCP9PNx0kpY1AxD5/GEqD5rx1jHLxhj+TQ8Vg0j54KcGHjN7tz/Ez8IhtvH5
bvLnqjeJFldwZjESC5FEDYswJBbHEmUIOFH+vInTygyQRP1360b+ggWCGKSYakHcTxZyG90VrtGh
Hkwq3Pswf7mwbh5B9m+B08VVWKFPD1x07ZCOnAKpHdSLINwuLY4tS8taOYoookQa4kHFXsWF6V/A
FK4ESYDyW76fJ0v8BAXqoxgyjCS/+ef1cbOR4gtDG0e5EXPEUMIu1LwCQ3ji/lHwWZWrLNsoysAY
KtQMRljLJH5L8ezSRYwE+vpVfzOEYou4qXthzAAArVQLYwBMMfomiPsxn8y0YmQ5WdREiywZYyYK
EbkGSSqdUDoJZMbdVfjIFhiRBWPp6N7KKJIr/3p/6MmemzfdyLCG4QIGFcaXTedLAY+Vm/zeGqLE
5PxD5X/NWDvEsoMiBj4uDbT2wtX8Yp8153R8vn9eWb9P/n9xXI1MlmZRhB1tfeyRj9GkikE8f3lO
/OVkfygpjf+9+KKfdWQGm8FD1d+3xBoviGKHg7rnbExsvW8W45YwKFYI0mFuM4GY1e5i47nl3ipW
yQZr5SgSQLnVrAUdILTZTeYHPWGlT1gA1OkX00iSUsLYjWOcRzvaV1YIZRzlMtikaN2wWcVwLO42
KDpQeFVtFAXOVtt+aGWbeZ9Y4tNsdYd4E+MjjlVeeN9CaDP87nx4VmtUfYKFfPZWiW/zyH/ADdBS
KmrQNBBllf667/haHiLSWyV3X2PJqZreHBJmR8/aJ/0SheKCqe7TicvwJaqXaL+XNri7w29dZ4Yn
ibzu6ub4mWO90bMwKV5ou1qOxxSY2pPuhaXZWIHDP6SvY2p229oz7JFBqGuEtzSSIgpkPfuxEAh7
15XdlaesyE0jEvHkurl/dNecYglEBRARQsqBbwAkQjoIQ7fajGHJGjcsAShuSKdQy3MeAF26M8Jz
YXhJwnhoYtlAcUOcB8rYcYCAc5vSdEwS9/4irV6mSyMochiTsZv8CfsvnDuHZPoSTzqSznPycsaa
UMEyh+IFaVSitg8BlquRqff7Rt3eN4exJfT3+JxzA4pKAaBW3xP/hxxkZpmxIuBVelusmULl+pRe
DWO0IaLqHfNnRSdxshf1IbKKg7Frj4Y9sV7aWVZRvAC+M6p8hlV+4qM0sbbUWjD1lKXfw7SL4gJI
+bdVhe9lFGknp3abuolXO8OD4slu63H2R7K+y2WkmGDSuzasapgVSJ876cFgdU2vBgxLAIoBhmEI
hqwHwLTrD35ljm/qdjpLOwzo2fOmiFLWU804TwwPVyhOqHzFD1oekLX6PVXJUEhWEcFfdklBUwem
2JO9//2ymyRO4fwywmWH1pHCrA+GGziQusOdEaL1E6NXmFrpq5VOKv8Lky4D8jm5UKQWmNNldNVd
tFHekFzbiGf+iXgHNIIfP6bPtgSljhmaTXldFQA67BQ8mqZomEzfyIAl2a2eIpdFTqyFvVLlIoRN
BUkzghCNZOqXyYoeSQaYc7rPxhF6zx92/9uaUqetT3qjrXuyj1N2bqP6qVOZFXjrt/sNgzpiCWQJ
RKmCSeEher1WjXsKj+/o8fpK0L2pj/f59y/XyQ2QOnKtKDajkQOQzLFRrcoL7XJTHP7TDsT4dmKi
UadN43PN5yKyY8fOidAMxFmTZP4j4Vd6FSu5svoQuPRI6joeGokLQnIMerc+DJdqg9llxes/zXFy
aVaB4z+JbnNGO5d1f2GJJXSmYIlMXdMiFHEzLQOy0MhOUFuxqtuR/KPmWBvI8hiKXeJeh/AdZvTY
wWvwqLjk5S/fRBgbjEk5sYNvBUYQRX7vjmF0KVGWGE3sT9cl1Xe5q28l8InIfAm/FgTdw6HIRIvC
YpDSq6vMbvGobfwLkco9z6b+oL2oZ6h2nMT3CRL5vJn+YOpPrV/hv84FXTEkZ1Uo+jLM9DvNKscf
CV/YBWuCAguEYpQwybKAJzZC8mJbdvNzrMumMDCHtJF4495aUqwytKLfCTmMIT0aoZWfo2OynWyU
oKJ1jHXo1lJLC8+na4MEjADqeczHsuc2hH6hYkKlF2XwL7HMm37BeC5grSBNKKEudMgt4ZiJoRkn
bhWUlmK83j/LLBCKRSp0ugq8hOXjuHxXKbUr9f6jiKTZv4OhKCMdoLc7ZrClbHditE9zL+QYn1gs
AqYLfkSfG5KJXNGN09skFYfBcxsVKpa9l3qsJ+j12OrXGaIrf4S5QXRVwKApa8xOakyDaQ+D/ei6
H4jsNE3XAqK158KE3ti19sGZzuNktl+Rst+xRPBWGwsW/k2XAmGWXlnj6w4uZwBN2CTe8DC4+Yk8
drPqOtZX0EC1vyjwCGcoz+vzvlMSEeYp1WUS9nHOOD7rt9Tt9ymXyxu+KvQZzUcy3zhy88WAUkjC
16bOejdfP0I3IOqWCmU5qnIfQJP+FLb7TPcyybl/fP4S8/7CoJ+kgtCfsqEFRvue4qlmQ16UiWQH
ut+ki3YxPNKNxqrYYhhGv0pl0VA0MqHwOH4sh9c03Q1MHYt1Rr0ZRuh9EediRFo1jRleOsbCcKXB
QMmUYGfhN6lM3dnXGZELcx2pWymohTnLSAwKZcf0GQU4nv85/Ra+9s51ouEJQ8Js6fv9zWM4It28
6M+GUhmExwuokOiKWwQl5EGOMkuuhrVd5P8XS8n5vOqLRAOoDTW36J98vzWr7Pm+MYxTq1OXEpcJ
U5DycMRw3vvVpdPdf/f7FCvwiRIFZQB/KKGZ2p/76se/+32KFSRk4ZqCdK8WhcPVez37dP/31z/c
BAj+YU6JZEAA8/ddaNSm5DU/QN70JYaOIpq9X5TTjLGxo1O5E7MBcTVkvcHRSSbNl6Ft24RgOa/e
Nl6GSijOEzesWSIss+g00+wHXNrIwBHee2gGoZMz8LjEzF91s3KjJ0wXZsTiq1U06sIyihlwtwah
wRPLLtEjhCh3IW/2ZH6kfw4sYNqp15nBG6v8e9XBF7AUQ/hCJIZKhytQ4bpDCPG3eu4ZwdB6LmiB
Qf6GxUktRWjeDgkw9MTMvs52+9B4hhMctAv6VG3Y5v7r/aPIYcgTSTJ6rGbvTtYATQzoVRhWZ0e9
JZrI3TDLkchB+iMuX9hIEYWRdvkgcwDk5WchQHW0W/lfqhAyRZNn5Kz4cpVjBZUXDEHRILZM7Rrq
cZGdGbGiXHwIykdx2GW+lw0M8liPjxYw1MYp08DNiQEY3hN3pFgfvcXPkgUtZ6Yk6mqNo7rAonYs
b6dhTEiEGW6vk4K8xkXtmAkxae8+Za17/G3tqJ2SS3zMJAGAujhwhpF3DJ6l5MCCoFi9bIWuDkia
cFQcP/+KXCjrSJEN/tPdbkZQvN4KYTimERDCA0/qxaDdiJK7oTR7yGEl39nl7OvEewOkeD6oZVUt
NeLfKEFtvH5DZg6IG217f3PILt+xi05JKMWk5sb1i7OvMOr1wOOjc0oZLztXRaN7KFRCAlIeshoR
Y2q77jDTk6Q3p8/ItHAnziGTiUnOLHlQ993bR6bIL9ycTka0Oi8VAvkybFDRlXcvVfJtDFwN1Sf3
F5Lhglc1nwXnSoWP6Uc+ObraW49vNp/7SMPJ0hKKHNIykwSN3Bx+/BbXT23+oISsXhCG19EJiDhq
J8g1Y6PI5NUcbyKSNzsts+ub5XUUJcxKlWCoLEzR8GXra4apoJ9SiFgFDSw+pcVdMQW7H3NCPdpZ
tGS0sfeb1iRzNsU96yD9JYL5dWDp9qMGF4caxIRPD8J/ZJq0U75H5cGBzBiq3u77GxOPIgjO0MVc
JCe3cZpX0Ql2hqUdVYiVoBrXCWzVuY/H2DI6IcHpsyyq16+M4Jjkuznbqz6DJlgQFEtImSppUB3A
Jatt9f8j7bqa40Z67S9iFXN4ZZrhBI1y8AvLsi3mnPnr7+nxd1fcNpe9pX1W1UBoogE0wjnRc6I4
XcqYD2HEcboAoapxUnQkwPrCaKV8a9b8IW3v6+jH9mmtF4s+oyu9jaS3Qx+irobH0iup1sPyAM2d
nGaLYEBpPxnS1pOhv2xPolwDn8xd0/OwhfyEKr12UQ+AsIkt8Wf9Ujuimx9GhxDcB5d69x+ju0Q+
6sLv5SNYymsRJxqN55n3wEDJ0I0ReemFpGpoZlkhZSrCBxnfEij+0C2PE+AoKrwLWC1HloVQqcQI
T1RFiPR2nr8JsJMWvEz9OxOPguFo6aWjWeGnNpCIfZSlORS1xWO7NoytSf41YyE7wdODYzwdWUZC
OYyujCQjJ2V5Qa/uKjBchnXgpJi78fnE6tvMS4XY/m8fj15Gyo3AKFpiHZWj7ngLEA5H4eY3O6+4
/xdJLXm0bSQa9OxSaOhSI5Eo3B2qZ95JDpw17/hXMuHB2axqD8NfyeSfWZg+1wKjIQuJqRQXJSFn
6BbNx388QerlETdca1yz59bG3gDBwPAfAVyKeTZM6e6UW2b3hviKrSOkfIk2DHKuzNCq6WUzqy+t
f7+tEuvYKI+hDmquJqTr5s+5GYaGmXSOzz9tC2FcY5n8ffFtgFXdc8oEr5EJO63YJ4FmtvxBBUDv
tpz1Numno6d3jXQRL+2C5Jf6WXiQfuiTGQJjvT8K3xp7wuTm4+iQIW4UOS2GZJatU0+Seca8+0ze
pINiSq8y/GLgROBRNKUDgAiY1VpWSKMrT6UQZsYkwGVFz71NHqfy7bzrHQH5YfA1CtZFtksXnkYt
N6KR9N1iT3K1F7Aa/BTuMhAblTujNL8EH70UR+UeHMaSx5z0qbSH3o721a7dc89Ifn/Ha29kzJD/
Q4nmr4itUL6jjoVYHK7zF0+9gRl8DsOIpOaVYSAfM4KgpQydL4GJLZWkfIkm//9jrxdMRTBjENm5
OXBu5McQE5Cyw7sE75a548jwKArlUQZJ7QqsqyHW2fNrc5M4ANFv3kZLOvDoo5aW8TawxtbWfQwQ
kBTwOYO7j/qcypyrXEewU/3a5bFiALSK9iuYiyooFf5fBvUJgyw1Wp5gOg7BOQcmUv9d6PeMO76e
/HzKoL5YCmJvJRQgI8FEy3CTPvBvCqmL9g4WrvayZrImVv/BMD8lUh8r8sem98kaz4DJu2u86c24
NqtX1Rzswp72APMT7xlqrruyT6FUSEhaYwh4QFciTZisyQmBchfaKXI8ct1DRj3qCnX8Z4T7lEbF
Bk5OuliqIa13x9BWOlM/kI3i4IxyDsofHYB1QSgB0HjJIQQZLF/Dsk0qwwxLsGPEJU5Ymm768NTU
+y5k0M38g6/+VJGKDTw3aoM4QAZ5xyfO/CKAGQ7eTHX5o37PQqBd1UgUwUAngD0QINN/D7Z1pbYY
pcFIetB979L3ufsuxo8ME1l1IgsZ1I3OMGQ/hz3mNbOPySIVMSzfzJmpAMlEsForC83Ajlij8OvR
fSGVuuNZOIH2mczCSwKgdwh7SvggHSFXa8zg1DqSFZtqawJ5+f0rpPTqQjR19UslTqKgwqHq2c+m
cAo+MFMWtfr6h1MlQswJXo+r+ossqeYbvdRbmAmXFmZWfBe4l56FHHctIf5x3cRPIbQtyhEnVmhH
2P5oBt/1g/Ei7gZA0ZA7N8RmdAKCNUbiAUejv8boFTArM+um8/kPUA8foVViQJzgHxB3+o50trM9
eHjs6dI6o9N/Cw884/qtJp+fGtNF1TTnDClpIHCU77XBbVFn6IPXFAtP25eC8floYKhxkLJgJHKK
5EUF0HS8DzRGwYQlgroAFdBI4rxCP7NJgL0/hg8C3+7UPrG3NVkPO4sjo6x98CeMwEZQpTYw5au5
0SFBEoZJ37uM2EZ9Nx1ZqBIMsxDJ3xfG34pB9ZsLJRqewuZBUh63dWJZATnaxe9HwiQbGeGC6IP7
lH+Itdxsaq9LFIYVsPSgwllRVWoekJY2CtC2xDVnXhgYsy4sK6BC1lDyGJUn1By+Wpr+cPa1pyRk
FXpYelB+ItSrSe8JCUNzCHRL/mgAc1ZYE4cZ18g3y3vSm2L1LVnfiHINesNHWsLh9ZaIj0qwy5uj
Nn3r5C+lcZ/WTRdP+ShU1Wwit8gpvdBqdj7Chl07guWb45NhC2/bprdeHBYNDTPzgIIAi8DfbS9J
gAdeXndUQUkr2c1ZBBZp5vkmmrFnJACMZvq6fXyKo45xaCoDyTBMUBBPpexV7SFlbTitpzRAbzUM
XlQNoC9TKs1Z2akYSLYlLO+Q5ydQWazf22IcGwuU/NofQWshjXIOKr7XEIwd2vQP0ffWy+50O/AG
t36eHcLLxHzMkw+yJY9yFn3IdcLIARylcaJ76Uf5SHLgbJdefFtxIk85pE7yNnmk4rNtKuTqbgmm
vEeXFakWFFCU0z4A7VcoP4r6pSsurfiyLWjVRhYnSvmQrgKVY4z+lY2x3WMdZWadtzdawSJRXfUi
CzGU5WdppqLjBzFy9mtM76Tq57Ya10be1oFRtl4FqkYSXlIG6T741Bx/Tk8amPxM3skOvqfajQu6
O1L1wWz8TXjsLuNs1jsWPgrDYFQq5y6KoG1HH/9GrQOXuSnBgLcbI1fJWoy3PTXMRxPjQqhU/h0M
cgKWKZwrv0tSk7BMFBZn9Zo1uKR5q9yycErXZ+k+v6RKpR6z1NRN60OiYsp3uUfm840bzdKs4rU6
4fl75B5ZU7frQ0ELmZSTAUS0HCYigWN66hyCfB3+IIDrmhU/9x9opKA8onksqQyTVSlfI0Y5OKkM
fMpg+obh5SZgRVbWt6Ociy+G8M7EVrpD/BjtwaV0NkAzQDAgx/O/WC5iXHWV8im5Jk55QWwlvJIE
KsdKNvu9+hNYIKdwX5+7FwlL84/bF5PhyFTKv0h6HY5CD6GV3JucK6sPTeflcuPo7a9tSaxQpFI+
Jmg6JRhjiFLPXIIVMVBUOYaTYYjs8d90y9ej+cIqKZcT92rKSxnk9S4p2AEG+6ndN26HlfbEBQwA
a1lxfTboUyBNdZTWeBRWAgS2/mEuXvvppkmeRd4r859cL5lh89TIjIfGaia2EEn5l3Dsp5IXIXLk
MeyeOpJij62K/hvLca6/6ReSKL8idVMdBG2PZOUCKlZuH4SWuiONleAcRp7+kN7wIKribMVjre4z
7gWNaWUkcl7PA3Ss0pd5+BFnR/krOPfqQjnKl+hiXc7RNfxpg40eiNkwy7ksLcjfF+8aCUXteSDW
mH0E3/nnbpec/ZOE+VPUrgkZlrhX75mbAyyhlEsRG4kPOA4uTLj09giGlvE9OOsn9aGzCV7A8FK8
NIxHD8Mt0wsEAwa5+5Ig+oM+/VTIwSXLBHvbk6zXRhafi/IkGifA+RNPOR2a52g/77HS16CPYzjh
u4yCKyjTsJiOHl9td0d+z4rqLBUpxxJGfZ+oRMXS2LfxyxwxkkuW56L3CrrBryXCcYpIMP4gUwlk
as7fx8/aTgQIMOtJz5RHeZFGE4JqCnCeWMk4qBYQ1G3DUW1pB7IUN7iwHCXDKmnMq1hsJYUjYKmR
zltpuYeR2nHJ2vxkhG+aEanSeD5siVLDYXQnRwKcfmgDedwh7bDsgVUvY3hiep8Ac6F9xpGnj1ad
Nf2jNLxpiu1cfN22fUa81ik3Ivgieg05EZP1Vh8ee7B+8JU5R+cyYNzk9erS5zWjtwqkCoNLmPYB
NHRuDhYBeAvu5Fv+tvrhXwjCW7cP3re1Y4qk0hGDMzCUQ+BsxW+gebxFbuDouZW9lh8DtkuBn3vb
aYxCEOtEKWfScKjwygZEVgO2npvB6op+pyVgrPa/aSxIOYbr0CnXwUX8WIwYZLflCCQZSmKWPaNH
yrhcBvXCqaN5auoKEnrp54wN3eLS4dXI+EyMu/UH5FXIT0C0h2X0P8TroG2280/qKfG0AxyGbfzc
lreqk8JLmq4bqoCa+99j59DOAhgyZ7yiyqOgnLnYC7+EZ68uZJAvt4jPRRDzWhjweBm+YmJEEtFZ
rs7tMTgJtamkpr7njyw/uOoyFiKpuyxxUcGHA0RG3EvpP4Zo8LbzIWaGE+K+/3h7L+RQWUAtjDUf
X48PsAz1JQQ4NGlLAuGCvZFC0sAtWdQFJiMq/VyRT1WAhYU7Rtxt116yNDRlw+Ga0pYCLy8+wvAh
65+3reQ6lLwlm7rJXNxkuk9kE86J5l7fyc5sFrvcRa/e6w8iBpoG2zdrTHqWd5GbWmAl2f4X1t84
i6Om7neia408T/gXMO1u57fS/jrvjrf+fGbPbW1fC53GtKrysS/FGMIClC8mAd+UO8+Cu63Sqsf6
S6M/OOyDTJ0MFQVfew5uWv6cD9727zOOTOeJRS0vnhGqcq5Ci/KVtChzl8wp6g8TJnLZgMMsbShP
0omKwfmY07J92Y39tyK/+4/aUG7En4SyEgcIILsov7mXQM21I9soiNn2tjSWAVAOZGj8jC9HCAM2
nGkME1CyDhPrEbGebS8sgHIfuaH2hi9BynRoveQgOpiBcfs9KSYbTv7BG6ZuEpKz8a17yX+xuoKs
L0Y5lCSOpUohTrLU3svxwo3WfztDymkocV3VfoXf5+O9EblxcJZ6Z1vEuokbgoo+vy6KWKz+u4nz
U8gPPdkPiJ41AIDsMscHylDWWcGtiiogqz3DlEfl8/owjL5aQd5gze5sNxa2yoBoDPhQLLExX7ar
4WWhHXWBM0mN51yHtNgb7W+CKZgJtqI4sASzcuxVe19Iom5vANT3fOggSZSPPhCGeXeqGRd4zdw0
Q8eKnEY4senefp4IEvhQYA55sFOE74b8sm0Layosf58ytwbU0KocY0S61TwJwCn57VB+JW9fyqCC
UF3k2VDwkJG/FrrF/eBMMvwt3OOmYtuew5Qc6rEMV8Q4N7p5X6u1H5eTCB+nX0LVq4De9p8Oju7a
x9qUB1qHD9Mlh1o9pMHZYJFjsXSgDFkbJ5nTY+hQAWFfF36JLcsRkJOnM5TFl6HXnfxhHvyhhxIY
HBk7M/dAAgFEIuC66tg/wet0tEj1YkJehnfI3m8Yh7imIUK4AruWZcOgX49inwUSj8lyeygcFDHs
pmL6OnIHaRV1Hj+O+wMgVrrhGBd9rPXkAvnfCN5H7nJO+tIeVLPxYizYCKzdq9WGx1Ig0XmRPyRc
OuU8ESieFcMkY3DSkXMwaWQkGEoDZM91kbYdGHFjdUtqKZfc9IXcoIiScPIhlz/MWGzMdn1qtw6m
/UDSlCosaWuv1KU0KgiPwPvvDQHSsIC/E2wMp9mcSTr9gP8EFCOZAEr34R3rWv+DlrosSaohqgAF
+buWPWgW00mC3FkwZVSiil36joM1CIgck+RlNXDp/Kc06gaKddxPIaCbMfM6OGTmKCnAKjNde2UG
sFV22z6FKY8KKHlVtInYQjvCcE+Giee9ahNCln8VKIlv//NqfGpHWaoWqGACJWcpXMhRCngcqHa+
b+z62JVYoResyUOxxcbIy8gkziRHtyWcMtch4OJBIdekAuxadwPkxqfurbNFUMEMrSkwSphrYW75
ISlzbVqtSzID0gr9oSTATB+KyhgX+4eL/3mcVGYYhXUqByQz5Cq7t5vv0ily0OBJraYwlcPsqEc4
IYvVdlzt8ixVoyN4IXO1T26iDE5D2Uru6v2ErSrxyBw8X4sWS0l0HG900chLSCKEQbJFRt3L9yQx
o514Icu/2Gsm0z25pTupZzxu3w2GsdLDN7kmoa07klCh6GaGIcRYvDO4107xkikx5y+Nsi2UpXGV
5G7K5Yxcjgw8KWgsgdMdZWjVTk6ihAHcCIRFLNau9Wj4lwHRa41iGYmlRDy4qDwm/iGOf24f4Wpf
fKkT5V66sm86fYSAEZsDJkjA7esk7AvBzJgs/SIBSa7+pdyqrDjPcmz0amMiNeBoIUbK5Wb0HN4S
xy16AjryN5IzHVmoUavD4UtNKe8yzb6o5zqshduPLp4c1SEClEUFfMzEIi3X2cFU+K58uuv2jDNe
9WuCoKsGposUnq6o5nKrFQnwaTCmmj9mDhw4JmMFwGekB3bFZV1PQcF8mApSbFmhfE6Qa2MgF9rv
gNH7pEhoke6CgRoTwGKBEKimVvucOvG35sh9paWhg8JHxsNEFrAk9fdgLI38KAoY+LzOpxN0g/xF
uEk8knNg4P6tfds+29WcYyGOcuJGKBqhPkvk6Z0CsiHgDadIpt5LsW3scHyJMqKMOsq20NXIsRBK
nXCaSXoAgCv0ovr4VyuDXItXnYBjDTyxxFBePFNK1ESJGDgBV0xqO1I1IPJGDG1WvehCG8qFa0aG
graKe6GG4a3PfxtVZG51viuV8TkJB6eb691/Oj/ab4uCP018CcVGH8FJMsyuPkcdI7yvp4WfetHe
ukJJsK0KSClAreihr7znSzN8rk7TiV0nZ0qj0kJ1rjpfI7GodUs8mYID781WialMvGAYUz8Mu6A3
0OuxrdJ+gCgNjZNAMqdyX+rP259oPS4sTo9OBPV5BocATo//Jn8rTxyWH0loB6pD82rs5H1gK4jq
rGlJhi3SO+edPOlTZ5DrHJ30EpRdBLcpOyfSfVS/DaFgbmu5Gl0XSlLeg4vqvEQGg00MBXipXGUO
BuNyrVYmF/5QonxFFoGfKeohInhuPmqPlI6xZCLcgHTzXT9NLsh6XR3Q06kl/Ax30/22gv8QDP5y
x/Q2epE2Op8FCD3yjhRGsc/mkU8Zu/5jHVpk2Ux88Z3K4e/5PSv7ZepOeRZ90kKxy2BDjTM4xin5
iABZ9ZuSUAOCVL8Xvc4AL0S8x/Gwi34kdfnjOfH5dekVdaEZqokfIF7eSa6yRxWDt9oAD27BIrCU
aJ+qNeMNTDTaEkk9RSURkS8EEhge3BE2mTiweId7NsoKw27p/fRobjVeVXBNgvCjV15VRHmG3RB3
taUIlRZyQBGoAlIrS0/+brohLJKlw7/OV7QJ7vE/SqOcDR+PZDQTX4q0pEgxuDobTm/x17FM1lz0
6ijJ4krSVJl+NutDoV3NEsyc5M3yS4O09AYUuGbgzszyD3EjW4dJuRl1nOeWgCUAkMvYT9aILgVB
Mfe9zMpSKztVXupEF9b1Y4QJen/dbzq+FAYYSWh4UfkUp3uuZ3w4lggqQ5mHauxnCYoJotXGd1nm
juU3hm2wDo9yIvwUlXo3Q4aCWqRoGa58IGyqZMxV/UESS4KKA+LibbGMG0YvPipcPqtaj8NThF+G
eqdyrAI4wzkplKeoez+PkD6TNwFptoSX9F07S4fcCQ+6JV1CxhAmyxcr5MIvS4FtEQwhMfrKGd0R
VU+uNeMHzqqdep9+JB6hP+BO8bk8c0BIZNboGP6ELrlGeVUZZCYOVyC8FfEE0hzy7bD/BQRBFsw8
wyzptXTMCvdAAYKuOpZHBcB1+cCBZBJSsb4g+S8WJwoRgqaR6FbUpoyPiBE4V7VReCTLh6R/wWKX
XC/rfAY0mpZDaONaUgD0AgaVFzl+iKonNXICzAj4p1y0FOGO4xJGQFt3lugHahp2jYCSSAUCg0s4
X1TV369JEDQjszVuZFtFj4agQ4CGb/virV73hTwqFOD1GlVViYSln29j4SGNXorkPoq/MIGENudf
WlHfrgXmVZJxOEkjfxNDzaz8J1F729ZkPfdaCKHcfl92WtvXENK6+i6OzNZuQYdl3As3Y2rPh8oj
8WYC1HzrqjfFflv6aiayEE7lndxUCTFv4Lv9RhkkeG/cDgBV3rYYpn1QIYATOF8SR8gxHgaHOGbO
6twR9CbAlSZ3gGWPpA/9Ryxd6EWFg3aS4sbgYB+T8MZLO6O9raX71njTcNXb4KGV7iaZ8Vxdnfj7
tBaRHmIBkk05aDp07N3WJStq0r4FaqPmTC6WxjBMxir6r0afv5QUeSo4RGpbJrKG6JPm55Lf1wLj
Bcn6fSoYJD1nRJyMQ1T4E7qUEquDzLAKkae8Brq7oQ7cPJL5595sk2GCEkOtk006XcCU+W9WIfKU
1xgwm9OAaRqe8UzAjGM3saTddPpi5r34MpTjMNIKL+4eio1Dt9O7bF/krF2C7Zsr8rTbCNKiViu4
Df7QQ5dkl3jxng3vtgrdubRqykM0ARpZKbjM7CkEMgdJQYZfmAY+zne/0WIajBMCbshGGGV8LpaG
lM9QpSFJWlK0k3eE7gZcAdfuGWvGhCWGchWRpvXNQIywd8nMVr/vIIZtEqyDpEdnVKEM8oyHnMES
gNHuBvf+QeAs7l5/rF652gQoJWdVj8Mjmsuuz3pysrzTtTK1yEOGWTSMijyepEt0c90iepnvkx0W
swg+1TfODp+2fT4xjH92weK1sL8QWI+dkEQp9O3yY809Jql8yPjYNHqQwYCObFsYuVBbwihPogPd
QakEaBdKvzj43fJH9BXCmcVFuB7wQh9QvuoxR8qRZR6A9vfMJwDGGZ1tPRgu99opXAgJfQxBzhEO
LQdki/Ia64zCO8PYr/W8xe9LYSh1cwolRqGycmAxq/rwpo2ZI42ROYTpQdKj77L8vq0V6+tQPqTP
Jew3J4iMaZ0eMGtx6GXDk8uW0UclDmHLCCiHAYOrxppUwlvDG4P9KDtNckyN2746jswxBpYwym2A
v72fNBIcSYNfuQzPwFTcFZZh6V5KNis/Akvdi2jc/kd/dX3CLT7hHA2irkw4zNgjMDjJrnMbkJey
xDC+GT0uMYaGIeUYfrJ94yEv9pFyX7Ao4xnGTkMzF12QJPGE76VP+0C1h+h+2+xYPo8eUoqHWeMb
tEJsqUPFKNgT9JkGNOfGiK6lGd7L+6phFqfX31+fwZ/GFeEF8FwrCixj6oB0WZ6S6V4vbww+MZPy
Lc+9xB8sv/vF0JV4uA3jpztqfjRhg3ggUv/XYo9d4/4HYN1OhcvdsmYHWJ+Oyj7y3sjCJMTJisIl
FB+n4XlbneshbalDuQx94CRh1Ig6tTs41Y1sSfsCSBbFLrFapzzKpuiqxwmbXeF+JPC2WJSrjixy
Z5aalEcZJKNQoghqhvFTnb36CctCRcZXo7xIEotJY5AgORywHXcZ94TyUTd/YyqyoG1Z94HuqMlc
EPhlgAvXu91zblc78kLhHxJQesCBvHC3ir39GYkZbHxFurkmK+gZhinOb0zzY6ArJic/Rn53aAUW
5wXjS9ETEH4gGlIl4iBl3+HkS/AVst1F9Ke7aXknpEpC0qdyGs1Zfg5GwR5ZvPKs4yJKLlx7HwLQ
SSBVlFkOzY4/qqCulH+J2t32V2GELrp9FgrzNGQD0aUSnV7yjNAx+s7UxAPf30W8zMjjWZ+G8hV1
3BYVwFhJWE7MtDnx/m5bH0aooptnQ1gkuU58BShBrLm9UdLB4iIW2BbrtUo3yQylqMQ2h5jK0eGJ
qp0Ym+GlPA6Ymap3XWuOrJYAI1uTKO8gc/9f5Wrq2jLSUxId+dCZ4tsgPpX5Q9mzKAbWp20+Yxfd
DFMNuSzVCTpGsktmlwTA5cdWsPMfit7s70KH9chjGAcN2FzWY1CjqIjegPazUX9MrBIe4xVC98Da
US2mIsaVkjBUJ3hhP5oSr9rFT79lTBKwNKGeIMUQj51Ispm5fFRDdC5nZruNEeNlyj/oY5EOI/k6
aWf5120w/1F9EDFCwO0yNz2zJudYKpGLt/BHWp9KmoQIaOfyLw1bs8wl2e0ynShTrsFPJLkfZDzx
wT1n8dMrn+8k7U4vHnnFq+RvcRWaJWsNbH3acmHjVGoxCnHWRhyEtrbgDvfdE3evOel3yUKh9dha
nFcwWbQYjl2m8oixC3PeJ6NdBO1dC09Dc5mE0QyTH9uekPXBKIchVTnmWUSolqv3hfCcdYwXFiuD
oBteaddWs2oQRfDqkb+Tya3Rih4HLMnUgMzQPIPxYGV5XboDlk9JMRbkRRzGPHjg9/N8P8deUSrW
hLNsDLesznx4MSJPSJxA+lJf8dNY6IZYYyiKWpOSYfIsn8kuQ+mh3IY1JLDJTBXG5MM9oLYrk5V5
Mk+acieTzoWDSu6eepZrkzNnT9ijPgSYLqv+IJ2jaT8xi0QMb0m3xGSjkIYBNB8oyL6KqZk5w/fE
wQqCs4tOwmGyp8f0jl0pWkVkWSRXCuVnxmAoopS8Xbg9aEh7GYNYGYYu1VOF+efG5C+ooh/yA5CK
HBYd2z/Yl8HLQJRTVICg/t3HST6X8l2I+VLlQvCeBDM4lMfGzs0WZI2DyZovXc+9PsVRn1X3y1yX
O6wgzlxndtW7jmlrrDKF87cgr8xUZgSl9dToUxwVMYD3XRp6TqZnVVDBNc9jO5tt/OsrXudTCPX5
+FFLOcGHTnEbO5w6m13CW9si/qF6+imDihSNrqZJqUHGcOieBaRgeFvzDpmdmXfVqb2Z71qn8Qo7
37G2Atd96qdkKly0E1douQ7J/nzhhQ+jYTQZWb9PxYZa4KRSJKPV/vgtEx/6yt0+umul5s9H2KcC
VFAQAnDKiWTrFUt0qanYQLh+Ll3ssYeu7NXoQovYpxQvwkFANy50Uus/niCdVEZjkkdcBg0NoTYb
TbMxZO1sK8mwczqN9GMhE9XrIRaFVXHPY/LB8z+3ZbBcBZ1L1nLT6kVNXIWZioBGT93yZbwDWcuj
6oaH1IpetgWuZw1/fTiZ8hVhqcvBTBbWJfXHEP+UjX2jAjeUhTbAEkP5CFHuk7mOICbrL7V+06d7
zTh3XyvOfipDOQk1baUmFSFlnCsrCX8S2OIoiy2tT8xiDM1J+sq9kgxJQRVWQ2+ROr3cjwahVMks
iVzf66FsG33KSIdWT24hgjo5PpBRCKugU1W9G3ps9sm5kUeba2Rz2xLWc9aFJOr0plGSeF+GMqTo
mwBwrjinghUBlnDA+ky7G96H2OIZ1anV5+dCKFF/kf7XWjvEChlIA2724ZOCkMUgxRJDOVhlAvqD
MkI3QjGbOf1ewAyC/DVAD1Dm/mUQlKPV5boaU+WqDiEZIPDC7dF3SRszPLBWnlYd0kIY5XTl0Q8l
jZhGpN+M+r6f3vPJ2zaK1VTiUwTtVsnTKdc76MPNqpXzHx0WqoLkXdKQFgeKxQ8/tuWtF7YXAql5
A9AmN1EjQyDmmA7ppUXqz6P2ER5YSdJqSFwIonKyFuBTUSJCUCc/yC34Qr8y2LD4fco1+LmfCzKH
j5OId51x0BKHcVIsBSjH0IxGMAkGFABTB5lUxX5rUpkVZ8r25Ip2eMAkYs2xnARLKuUkuHbmfFmD
VOFBcDE9dyR7Z4nFPxAOWd5MLiKTFpV88j9yi8VJUi5CCqJJi1PcXbJ2SiiI+pfoRIoRgS0zvNF6
CriQRfmJUlGkMizw1QgRXHdTeqpV7XrTd9vjfD9a4mv0RsYEsTVp2Nvfk/zylpaU5xhCHGxN7FEO
RDPIH3jptogcof1VCAwlGRGF5lgCwK5QCQnREemYklp9tuOl946FhMKKJ/Q7vh8UuWtCfLfW7rC5
6xF8F1UyZdPvzPpYYZkWW9G2ytCO4RTptzywtspiJq+RVkisWHTiWDRF6Wn7YzFuAf1izwpp5rkG
H0uqyr2Y6mc/ZwHqsvSg/IcyNlrchCgKiH5za1S5FaXjIQvH3bYmDGP44zXOK3CCCT5SZ7wk1S+A
A7iz/FZxAcO8WSdG+Q1hbodqIHE+yQ493gXRyIgcjEhFT6SqyTQXFdmINXTf7Iw3aXzRDc1Wi8CK
62+1xDg31uehHMWgjoCHIO8NPfYM4SltT0Lyvv1p1t8Cn85IoVyCLrW9f42FIJX7QDq20x9RDuLO
ZGlk2Pvf0YnYlsgyBiqh6FNF50RyY3l+XxnPCndbG4c6YRzdegPgUy+VVGwXOV9b9bHQksh1LfBh
6yG065cGEwbtLnxijiqTL7HhWGlQcWHq8ygkqAU19t7j3gpvNaz31kgsCHiIoQCPiQyI5k/MSXOG
SdLg4lMgcJxP8Et6d8bcF2+RDfjY5pyRB6L5cCIwFIbNuXpgsrbXVs1TFgH+J0sCL9Njm0kp+pi6
JRXNftfneBE39hyl5ra5sISIf/+OchxnaEigGyG1+8rfN81eLV+2Ray6jYUelBecg2SK/Q4iuOKS
aU/+yCj9rr4LFr9P5C9MsQy5COaI30+B/S6gUz254b5kDrqsX+WFHMr9VQX3v/2zoTZLr7rjMhNL
D5M51ybvEvOrXsqccZuZQqnEaZrCwVfJ5khtE4IOIP7eNGA6Qfcfc4BgRk1Y2w7iqgNZqEl5RdDd
TGPiQ+K0a+0aI+aNMw6m7ihm/EgAQ2IbeVRgThflrvF4F4Rh8qV3yApc9sLax14FONQX/wzlPjsj
RN9HxT/z280kDrqpbzLqUPKjchMiaQ08Y9da14W/F3C1+08szrLr8M8fvmfxL1AOFbyBuVKTLnh+
wpMdY/fEBwBcHXtlMSDUkAt1gGwQLHDfnYxDAv7Y4p1FBbe+D/z5T9BDoWmb9c1IMglA+2LJDHh0
oKFTdoD0O7Ce2euufSGLer75kl6FjQaFR0zUAJLGTWQzsmTAGQU/UuZOKcMB0eOfyjzxMUeON43v
C+255J2ZVdxmXaLr3xceohCCNgTc328rEggssqt6vYWpCWDBaB4TtYDh8a49m4U8qWvEpiW7cioQ
oWQLvAZPyZnwKKRoUpjI047MkR3iRDeslB4INSS+F2cydYq9/pvey+2Uw4yh+jDYtSk8ofHE3Htc
fdItzITyTHM2ygpPPFMDfD8VO8D5i0o2kMHE2LAQi5k2STkl0edHrA4h3YhPxTMZZwxt/REz+bZ8
Ch1WkZgRUK4PzMXn6+LA58oJmqUnUkRTwecDNgomI/r6Q3VxgpRnScgkHm/gm8nYKCaNrFiw0tZM
LB2Q09JBd0Wze1dv5LOCLIOVJ65XaT6l0/OhhRTJ3PXiDVghBaT8sdxrO8LryipxXcfFNmyTHhEt
9SlTQWeGeviD5AG3FU5FvLqxyCGsRfKlOylOUFgETkRAdx1cwWBqJJsdCvyd4P0LVJPVgYKF8lTa
U0j9/1ZiyIpw781HBds3/4ZEdH1TciGJyn7imZfCjuxftLa+43cEnTK3hX36Do/gDT/kx87WzRyX
RkZj3GNWXhiuiB4yLX3g5YokmvMt4K+q9oErWM/C9c20hYpUYuRzoOPgyH2RAWEuuclReMkOoQ3e
La/dy1hgFKx+N4MjlRvMLzGYLTKEazqzuKwS8GkkYIyR/ncJvPZq5yMrGK3sMUBGBpR9RkLGOk/K
EcVC3g0hWdPki5959xyU3nayzIpVIpXx1EOvzTnxdA1Qy4A8AyYEgJXddXa4z9DXZoHNriNzLD4e
5YSKFmNVZYDz63+AAvmggw2hstqX/Jia4qt8IQ86w/7SWLAM1lJD5mVdUymhDWD3ppHgfE3Fs6A9
xpP9lVMEox0vSIqoKDxlknHmG43UGLh1eLaJTuq2PjKYGTR6gFC5NHsWh+OqWSzkUcFQHgV1AvQM
3mrFGxdcYsndVmg1S1r8PmV2vaH4Ktfi933xMa5GU/bvjGi3LWPd9BZCKNOLZCGPlUYn4CItIkKz
yyzVHg8Ey4pw2bFylvWG80IeZQVJFnJclEKeBM5c5cFXTJJIAF5q/wPcJr+mi2qOTgsotHZ3ZUJg
GMnqQ+dTPJ1TZ1wr/R9p17Ujt7Jrv0iAcnhV6Dg9Odkvgj1jK+esr7+rZp/jlmvk5j3ewAa8gQHE
ZhW5isUiF2e/xJr2yf0QooAxQv1M+UqW0VLryrdUmWhQKywNekY1cme6K6ivsrLp+ofM36aYbFtF
jaMU97XyXkuSXVH8SJSe3FnXRXFuqD4YvKS8d5LJ1apjq7+aHfFYsh6jLdaTO+kwNyNoTKameRo8
RmdnYCDhgMntNU5y6ppKOAQfYmM0d5krGjZPqx6VunM01c6pIQykRhyKpKIpmO0MIfGejf72b9W9
+JBdsfluw26galeofWJ/X5xk1ty3hhD6eCWed63yNCm3Wb4JqBwrgVQ83XM/Fs2Mnh1Yfb1vzS/1
eEegyOq9YGEGHIq0RZY0vQwzCPes/HnezYatnaorxkWBGOeyNMoMeAgxJb2eM2ijA6P8n1VzpwVv
l0VQVsAHyko/1VLEZLDGe0Y2Ybq9U3y02/8/IlPmjZ+C5fPy8cEyEuCTFoZYPvkU7+Pb7CB4YBli
Rpdtcod6aSGsgW+tioJI6nsZuoVR4IwTSG6tmjAIwqw/8isLsxZBjtC0MRNhblM9tVspdULTNWLN
+5cbxZRdSNKRK0rNEJLGjYTxd8kh3GjXHUpOs4022BQCUbDOd1KFQa4o1QRxAp5R2excDRza77Vn
3YGFyw1y2yTDGso4eIiQeyVOVYgE1XRks27neue3znxgozWb7xTrA+FdMhd1aMpsFKLJXLn14v59
wEndEdaxfg1d2DsHF2aADskwgIzWNaCRtKt3yZ4d99Q1lLJDDirUXhuqpsbaqR0mpPQq0E+yszb1
9LT6K1QCZZahYJizyc/vqy110Ooeoowwt5PW8rTqVmhLQsofDPAshrP3eZLNSfw4A3GJlR1Q6iW2
j9sCu0WrV/XpryigtLM87jicgrAqUwlqTZOnoexXE2AVXwgnVlbx7yyEM/EpzYshQlEW7KF3JZZk
3WROjUpb5Hm33Xeqr4RcRM7GlbBs/TyBvHA/eOymED2pyOfOCDsxUs+jLgp/OE3O+nH2rsti2ooM
NcI9kusu6+Rr3GLPaI3p2+q6A4OZHmVfoizzlYHjqGKYuM8axWLVVpRTML2MMVE6vF4joJ2FcGYo
jp3hN6x1hpECImI5qLf192ArbcVNtdd301Gd7ej7ZTOhFONMMes6MdcMyBza74X8ogbbVLi/LGI9
c7PQi7NES6y0MBn/w3wbRnYhHwYwrQk39Z4xFwlehPZc8MIP5hOGgLGKYiqiXj+dzyvL2WbVtqIf
VyxyfxAPrG4mvzH3kZPjzclBPgWESRK1mQwFP4cfZ5GcecbNXLZVx0QGbhvZ7KVj3KUvxY/WTu3y
eXiVnGGf4ZHD9CxX9y4v+TpEn4VzEB0LYtybMYTL2Q9BvbKy67Z665LHy1LW81XnjeWLWopQrGKB
tXvXmBDKGPuk7zqKhAKUFL68ScgR+C/TEQGKTRHx/MH5fynIF7aUbdPWcg8Fm3TYKMUXS/xeCbdD
dmNYKQZCOlFxa2ibPJRt0bQJrVdTngutWWyxiI6UQpKbWmUug7Kof6hgMjZleUuRw5FaMohfSOpL
3UxFJokRdYZOh2S9esviMP047KhU0noDzEIvHn5yDBtSQqypfkKCVbfR3ePN17VnIq1cuPVpOJLb
SPjlpz4Uy8jrgvmlftd4k9OCVydD9poVRSng4Y7+ataMudCRg6JCV+QuybGiubnL40fDfyaMg23+
BbfnWb79xsKcIUYWAUaqn2yCevAk3c14H2Oc4lRRBeHmfE3M1EhzLDKSL98f7+s8d0KMi0KztD+6
2ShTdk9tFgcq6mjUechARdixniwMBkKC2EfpyD81I8ORvBgQi/mpNsYMxcRgZGkNJkazWbYbwxOe
/uHxo2fZEojN18ZUohWOJtu6UhicsBTQ2Q5GYEu3RaPd9H37Xgq+00YVgdV/CJx+YRlfGVOqGBXf
BZBbefEjuxYz3vsG8wZZKQRIuQh5xDbqHKioqhqCBQHbmPlXqnxt5TNhKDK1kByQYGi0pOeMhEC+
wyDF5x5kjxsdfXwyTghU/NwzDtlq321YyVECnlDcM7e+rX28bCCcq/6uAOjs9ToX5Ji1qBlNAJUH
cS9076Lo1grRmbCe/l/I4JAl6QQz6hlzhbodMGEn3TQBngItR7vLd8VevGJbafg7KsxnP/0C3uhc
ZKN1uWpMzGiD2YvTU2BtZaqv4w/p5bOBcqFMOihNY7HDVr0r9yhiccd9umeMVsEhAVFpBpLSbK8/
CHdswrTvUTUblMFyuJP1E2rx2O6p402Fp2pMPSdAez3T9ktBg534y3N26nIzlyChB0l86JQ3/VF4
kjf9FsVoJKgRoG2wH7MQluSyZKqMm4n1P+roiRA8dER7LULR0hYfS8fY00SvxBoaDGkXQi3fDyah
hIa6+pgo7336/fISUt/nQEUWxjrURSg1Bt8w8tP2+x+XBRCYYnCYUghtADv8cK/impHGBeBQUY8U
bya1ORxShON/oUtLcrtXMrvrridzr6evl9VR1m/nZ5Pj4GLUa9xsa2xIeiVFtuB2Tr+RMS74P2xC
wg2r7Z9fWDTUev6m9man24s7yWFdwWzMqXGKbnMvQiHA5V+2XkyhK6poyYYq6vwjC15MMUuLveaY
T9mzf2IEugWiGBlDE1AEw7hRYbrIy007SjTDkU9YtpDMGWkmBpMFPmLAdIargxXYYfdaJbOdqN/M
+bofRMLvP9JulwRyVttjPFlVsqRt/cpmeIE58ou1YQ5Ze/n34K7bYg6Ny7KQrTPtwqcEPIUIO26l
2/xE6b6K4wvdOftu0jCfKh0/RY8O+Ne2pru0oB4KKSGcdYtGmjYzS9FY8beuK+y+U2yhIpnaVm17
oQtn242sxHKTQpfwqvNavLyzCg1/x6rsGNMtxVhAacUdgehzzMSCPS75UmabbWGD+9MDlZVLOAYz
v0vWwh2D7dwVRsOsRdjNGw3Pctq9DjJHBc9yEUmoSynFHXqlAWzwTQgrqnyTz8ZOnRKnG/RvhFKr
R995r/g3GUnyhUYxIEfdokTLY9TjM+YC6TD0lqyUWkXXhTDu6CsiCfcHlnWfH4rJTr7VOG4ZN3EA
ptH6iLlWwp11+H8wga6eTgu5HLAI8jTkeQG59du4QWoN5zsrWzRQV/NBFHxDXWwJJOOfappiGINg
gMBQah2pPiG+cPLyOgTneadFjkkluAhr4YuTirFp6owp6CcHM76drWszfrxsKZQI9vdFBJHEY2BZ
TKU+nLyoryK7GQsQjCoEIz61Vxx4dFHvYwwE5GTFsQnfjJk4eVcDiYUtcGgxzLpgKez7zOAZm+M/
JLdk8S8Bgnz5UZiVQmWy1zpx27NaLszbNN0UxUDVvtgEG5K+ZN2RdVPVZNVAMw+nl5xFaReqAkv3
swRnA57bCBMs2q3gUoC7vkVnURwQxnMSd9MEUWWDdp9vc/R+2dTW8176WQAHfpo2zEk3hzH2yDzk
mI8q3rDyW5YQSp3CI6StW/YvaSYX/StKMo6ZDmnousY7e7wxW7cZnGxroDlAR2G4GTsoLKHq4Smx
HBhaptXPsgixxnRdgTy1uB6pfjZio0wO9zK/G5NYgQgzUR/SMjkYImXnlBZcCJXJpqrXE0T0aO2u
b6Zir6X3xAYx0/188J43iKm5gJ5KbCaUF0EGJjoIN2wS4ry7T57K7/N1tpc31+U18uh7cu4ptXpM
9YXYNA+SrrMCTJKcYsfSNmZi2YRmq6nks6GbHNj1aicMvQARAIvvTS8dDT3dZqm4E/PiGAnhfk79
bSernh7rDiF7FaAMUcbAcgxcwEDC39XzR1S6K8z+5K3y1n6QHekuprq+soDmL3nnFuI4VYeu09Wp
hTitrq/GonSyRCGgfdVOFiI4CPTBOwHyqggbpuMmrT6GWFM1shPzYImby6u3ahsLURwETn1Tx2YG
UTMEWPO3viR6sVb9aiGAg0AlzvJs1rBcSTxsiw59wvG8b3Oqc3M9+XiWwz/hJLOmdBnbFkmyfeT9
2Tw+/Z1dOIPblDFtbS8vHLFH/MMNJkE2kYAw0M2CzZBYTjbcVO1BsQK3KiX3sqz1B9WFchz+SQVy
HkKPXQJ7Y4fifG3Tgb9IfTdvVRdEB5Fd3k1H7f2yVGLn+JE6hZbnYcKEmsV1H5R2nXtKSMggzI9v
VDbauarR0hVj0Z5F8TmdiF1az2YaiiEZEgjXDL4LJm+NugszHPHxPrtnZ6J2L4NAHH16vfdxEN8U
L0JpUzMW/mCOZ7kcSkT95OuziRtqvAfjxSY7BU9FbM/gG2ZBU3gCC93f7NZZIIcZ+linmtQDgYPq
vVIfrELaVaLk/TshHFp0bZFPdQchsvYqaXsAvN3pxOSqdZM4K8IBRpb0eTFO7CjB4MJ4tlVy+Ny6
Yf+SwF8VM8lPC8nC3pSgRPXfJ9kVBQLB1yO/s93xRXt9FkVCVcLuhrt0X6IIYtxpoqN5Dar2620k
EbvPzOlTZLEQxwEE2q6sTGcX0mjobDF4bfFSXyG/HP1VAdhCEDuMF7EEHumqphuhVxGcgjixteQl
Cb5ctjLKefhbYBP4iqgqEFLhuRgVOG72o91pHuOKlHfpE9mSz1bn0uoxg1kolZaWGI4DTM48lbLN
HjvrXY96jpPiYURJbNfEoctM+JI8DhyCNKnFmtX1puBkknYWNPso19tdXkdKDAcJyTz6kcgKp5Lw
1Er3Oqb7pu0mFo+9cRwlTIfWHi4LXH95X1gHhw+aoisFejtQK2LZSIywlGvgibcxajwPwgntnJth
Z/xVgHH2Zg4vckGtYuSAIbO4KwovAcu2TjWUf+SKL+wYz3+epJlRB6ywLsaDcY6JMsnVF8aMUzpU
Sd16XPFLHZ74POr0RhpN2L4qHZTpZ5EKdhLldiAntjUGBGys11oaOBYVCQzNosm5s24lTVlZkNZv
zAOLKdhrBJu7RnVJrQPUWRBD/YWLGUXxn6u2huxYqR3qYLSH7M6iCobWT4+zHN6Vi6Qz6goBhZUW
doMqKY1wqvXD4yyA810hbMcRFKss9Qymzy6w8xqROcV5R6nBua6k1koomkCkSt7L1qlXXwhPZRv7
2aDPanCeism1emOwk1w9sdmCyg5FevsCXTYffa0nqops/el1YWiclw7q1IE2CPLCffFc7xOvlxzF
sOMbAa15xZ4VyZTOgFG2OQYK5NvihaoW+EMM/Utji8+OCEqgdhF+gf9VdJQN2mqcCDVs4hvLyKC5
dGt61GH5B9g4y+RSIyoK0NOxg7EwkivG/hsc5utij2YRsmyVsEuLiwBqte/rLIN6jara4YhZBnNu
j5pMHF2EH/PjGiszj6Kyhpihfa5QW6WHXoZecrX+u6PkvHQcYIj5hMRSBkeOr+aNdJV4YElU99HV
f1v08x+UhayuoClqpiWpCkaPcyaaGoxxhT39BvNXeX5Vhid9vv8btzvL4G+pfquXWs8K4WokN2c3
8XTAOzyAlTJPu+aFgt3VEGAhjzPAcTasJPinmON/ShKv4pWlKqgqVlCWxr8TzGIwRvKEmn3pBm0I
go0hB6cRvQ/Vq/kQ7kBJUdkUxfz6++5CJmch0Wi0icQeATM7+Nm+qgdGhtIexfcI3G4YX8PcegvK
PI+6+q8ZiiVKmAJombqsG9wRMAVT2WQtnry1GnyuQ2CX02ybPeFpn6VoIs5kGKOlyprO1/p0cRUM
g6HHbu3b42g5sX4bZtQ01M/RhiaiJcGAXWsq4Jk7/40xVlNDM3AM9O2WDWsUXod5BAtkBor528vG
T8ni9gtld3MNDmtQpDSpnWZ3YvjWoSdGG10lHZ3/WZakSjBGRTVUsLhy56eAfEAohhiSZ4w/Z2Eb
zw+gpnIiUbbzJrcvy1rZKACGKEsQpugq3z9ndHHW51ovOE1aO77w1aq+hSnFyrRyJ9J+k8Id2Jks
BXrsQwojvGJT7tnzvuaBf9kFLwJZX7qSOPldHoeGiaKMjYJhSg5KCB/D9wS0F8J9c8ocHyV9kxtY
tnicjpRrrdwgfhPL383LYJ6DJhiZ2BEdLLmbfZ3BXt/axjb3qtweMM728vZRK8tf1Sdd0Jsqg6b+
E6sSYcXJ2nVlAUDYzOrAHQk/+IyVv6vIndQNalwrU8ZOlu3rGD/U/3vG9ffvcz4tsOITNYY+ofkU
BXsperGoDg/C5PkLeqXlml9IEDGbid3E12Z56hKChXklhfK7HuxHLK4MZjmZQ2ZgnbQb4YZ1D0fb
4dW0RZdxhJLVbJ9PSiYN/mspkoGHR06aVVooQaxEGN5BRI2ujzd8JJJhDZhTcWekbvfGBlVgdAIq
h8otVQC9bhOGaGqyBf4oPtfaRXlsDLMCQ5+PcnEjKsSthfo+h70FnoACQQMetsYuxwRKf3/ZidYN
4vz7udVTxhYMDhG+72c/zPExCsFgEit/BbRnIdy5qyp9IqPoUAAljuEqhu7G4Wma3i5r8gezO0vh
jg5rVlNltiBlupMPzTUbFKC/W19Nm/XXyCSPEbVyHK5HFbrN0LiOkyq0xw2bk4s3b1CWCN+UO+m6
9xgGDZS1f47imbGfdeTA3VTSTgtL6GiJoy1Mb3OneXnc2o1OVWqtXLt+E8WXvg9jo4m5DlFCboOr
kJGlQcGv2VZ4ltAFhnRD8jrsZCrQZsv2+/32d7Fc4NuhQqfAcY9d3Abf5Lt6UzwX19V9/eC7qmum
jtnZ88/ymt06qfmXxOLyZfCzHFpSyWIPNdgkU+9YyO2VV81cEAcX4dN8/ftYB0XdSVDRSOO7qhsf
RT+PCJdbSRD9vo4ccKTgaVSmBkJkZAnYm1qwrz5aE6lVW4kOlybJh7uZYai4k0FQkf3U5dOc7wUN
Vfb23FOsCoTH6RyMFGbcoRcXknpzGwrHTr4yOqL2h1KGwxClTwFVzPqGANN+j5mROH3wIFsvNTWW
9w/Ryy9X1jn8SPUyqYoJooJvgzdepS4rz9EfUNbEBlumDlWfQ1kdBx2ZORV91gKvArmwzeE16wmz
JjyXr2FXzELWlAgCcmTwYvRc9MHXcvY3CZ4gw2gXiN8uAz6xV3wZOwoUJiWf4K6R9WCWP7r8e1Le
GV3kyVXmXha1cmWFN6mihpnWuiahwOn3kMYKUcciRzNCGnvesNomQ/KiO/U2fmFV86xeQXzpXkDx
jv+ozCgpnDuj+7qwWtOHcAld7mjd3LPkfHAynpT78kXe4xTAL4jt6YhDrqcGEq7b6UJ1zutC0Nr3
sTghAkHmgzEuKubGwkBWA9N4AMKBW8be5dVetdSFRM4Jq27QtFCGvpXkX3XoG7D7Svj572Rw3lcH
SlZgvjdCEqG1s0p0gnkiIPgjd/LpKFvowXmc3A5tkipYuQm9xoqtn8Rr3Mluo2fjjfWujDswc022
NHnyJnKyq8n9pxn3sqLrF7Pzr+BfQGbcWVRpYhezg/Ka3X80QDniXrrrPc2p74YdZa+rx+hCIHeC
V2hhaOoZAiXFvFLV1FXlzs3Kdh9mFKatx3wLWfLvfhmXQj7HTNZwQICCGCzc+FfyDeMJsfZkbQD7
2oUN/WipWFxsAmlII8GE0fhfJ0fbKDvfld/9B0Y9mjrZ98sbt3raLVTjIGcahDCZZFhPUcZ22/4U
o68DBm1dFvKR47ikEoctltgEU5NCJXRaJODuym/LG99lI4knt0ztYD/if1irBcXWQDi5wsGKHA1N
JtbMAbVkWwjmLkvDf4cjCocjoxzKia9hBQ01eeiD6nmK0r+5Pi02iYMRDF5sDKmBiGauN0rvxGPl
CRVx0FFLxeFI0qdqMzBLKIfcSxMJJM53l82AkMDPlam6UkgHgblRvJenV6m4v/x96hDhh3WJQq9b
kw4B6lb+qToJ/NSqnW7DOEL11g5cynvWNVIszIFSTMs0uTWrK8uY9ARZgVD3SlyO8PpBhDt/ANZf
Ivh3qa7p/XgyYMFoHAcPKkYLvah7zWP9GMhWPjW7v8o/qWeBHLCGRaAZaK/GLuXiDzGIH2dL+bdK
MQhcQlze15U4QIb/1E12ejtsUxxUhpfP6PwC4eKD5VLdlWwrPkPQWS3ld5FRAiBoaojUOvNrr5mb
RpAOAvjF+qbf+y2gqSlugpEIANbh9SyVGdBCUX1KSz3MET3qmIWeBHaH90yZasllq3VJNQ5dDcks
zDSCasKOMdrnG8xef2+Qnsw23ZEaofSHw/CsEgepWdT1WdpCJfNUPbNimBT1ycZWdNMD3S62fsFc
WCOHrrLlp43KbstZ/l6rV3FlOkbU2U2394OjbwobNGHZyRBSJxaz8ktrykFuFv/X7eJ9tAvfUDAA
1h3JsZ5Fen4YM71LsjgU6WapFM0MOvZsYMRT5GXIw9mIt9nTmIKR4/9zSQy7Zvx3By2Re+q2irww
UGKEQ3G61TJkll6QqiWg+LLh4znsd8O3DKCIwmSMne1/VV6RoAVN53yfPuNCcccip3xLPflRMjlU
mcNQUtMCMn3hWc9u0nSrZd8u67VSqPD72nEw0rZNOJssNRY9h70tOmYD9UrGy3TswaKwFe7wuHjs
d+2hfNY38lG4pXLB64Hvefc4SAFRmFaOzP/0RHXU+K2Qfg76zzn6d6hi8Yy4kmFNmEeE1SzxojR5
7CZhXCNdtWUTgqnGLgJVLJFDlXyUo6BqIU3eBvdsaJTmFZiR8A8nc0pZ5+Vz2xI5VBl8YYg0DYdq
vxHeQs3T0SMlgaZR+CGkruiqoV08UG9XlHXyiDIlbSUITMPumzo+Fpi4WevE29F6OlUTTTwTmLqu
8xSDUZHMXaPkH+lU62FAyBA6mN7HSN6MuxIzED3Fw+5RaWr22z8h2EIst3tCinrBoIRYJTVuDL3e
tmO4Tfv0BJ0PRtnYveU/XvbE1fN8IZLbwm7KrTSbMsERD9EuOtQY4sII2Ki847phLuRw2zb72dil
CVQbHO2NSUJxS7DvMdu23OJtv/p+Wa1Vy9RUlv/RUUDAF9A0YdNlYh8j3Bu/xtN9HWwuf389zbMQ
wMGHmGm5b8oQoAToiBEdzDoGkZXpZgd2xqUoivg5O/GueBiOKgEp61Zy1o2LU3y8YOlZDdF+g9S+
6V+XxvQazMleFKevshRumqR6JtRdPVsX6nKWqWsl6sUzyNRsHU12jD+v2fQeKoXBnzeQDCzsc58d
4awiZ5WhIhUSijKQ/sx+5PWjkp46IXF7ig3lD35+lsNZpSnWA8gVE8GJI1t7nd+CXb4pWzv8Hj8n
t3VqD3uWMzPJizy1nFyoouioewkwfwWZkM5jw5OQdrr1saASXr98hyI/vOgNmshHKgKa+jqxg5pD
VKa7rm+1bZ60OvWUvArNqAIRJQk1GgrPiCSYRp6pCgaghPvOBLO2jSE2ru8aTjnZsemE1wxZ9Guq
g+YPu3iWywUsymRWcWtAPeWmRdMnjqAMPQDxM/gkgTBsSS1XpEZrrq/pWSgXwahqJPSgEkDeMzhV
8dGnesJJrTiEkYdMSuURq4lMz2lwPog1nAzt9oaDZO6GhQ8kZwG1gxy0lEbeV3kFme1GvzMPYDZ1
fJAuDxt/1+FAR57OpfJ0665+XkcOWQIhxxAxGZtXNn7k6LO2xZACN8i0xzIYiAej9SzAwkI5XFEz
2UBfCvwu+alqyM2zAay9nWgI4dGpxNhvi+9U+zOlIIcxbYJMiswMJVRGNx1+mOGxb+4VKrlF6sZh
ihQKaSnE2DvhKKNg7lEFo3+xLTFBOU/t+DreiTuqlnM9U3ReT/4VKS/LuFAsbF54pZ/YcOgQxMhs
5PqIwWSCS0URhHnyj0h+pKplPkDcKP3IlI3eefNA3EwIt+aZjwxNb/u5w26ZFcZ/CKptahRMMiP7
fLj9sniepTgKY6HPW4iQbuZX6WY69FfDdjxq9+Nd1znBVfZBwxyekpe/OsTPgjlEwQuHgpnXWL7p
LoFJ3IIhz8URe6V9Ta8ZSlLbtZ6vXpgHBye6r2RDVENT/9ResQipSWzkEvF8omGEOAZ7f7ADCQoZ
P1Dg+al4VM3SImaoIhzbV6PxRFy8hHvtWvBKT78RIxvPnC05WYoyHg5ehmZS4qKAVE29V633IiZM
h/o+ByVa1WWaWcPFm+yhBEtOdnfZQqjvcxCiB1qbhiN+P842Z7ZA1dgTsSsBhjx5wjxojYC3dOSh
WEIjfRHCG7XehegNvawJhUwmlzgB16ySpiIETQfrRvwZ7aqt6Yo3ffgRhoi7+a/Kps62zpMnJPEk
ZzH6iBx5PoX1Vm0OerT5l0pxMYcIKkajxjw2ZCjZNLbk0B6bTQJnkrzYS7cUydQfLm2/AMPkAKPo
/KhrNMhLr/xtcRiP4XfrVOxlhB7Njpo5SRgfXxqoR7qcjAmElY1mD92+n78Sy8cScheA9xN9QtFX
VZEwONJET87MDYoIdlEU3kvj5GRZ12AUjb7N0dMrpc0zIZxSj8MGMROCOohgH/mr8BDsGHEY62/T
GhC2YZykJ3yh7onEOWNyaCHPU10kDRbUH4RtA5ayUXS7UEEp+GyHaBYkFCQOZ/4RR0kx01tkrq3e
DV60Y28RhSN+YU+SNbsk7uMDNVqAMlD+VSc2xzkM2I1Dvps3yY7VMGun8Fp04/8HS/Z6Ev3s4haH
KaZam0bGop1xU1yD/W0fgcoyP9BtfKRe3I1GrMAJHMBkcD8MrllODavqps9svsXfkD0iF7tQi0MV
XSmLWjGhVhZZ28pAwYz1dtk2CNOwOBypwIIrNB22KVHLx1423H5Mj2rpEz3tlBgu3JDnUKqtGooI
44uo3EuCJwzbf6cJO98WD1G+FoudGUNEGtz33SEwnoaeEEEF8haHFO1Y15HxD1JMB/kweTOGAeu3
+S42XMnDHeyWmkZDLRyHFNlQK1KYYX8yrXTU7moIMkduqMsXcfZbXHQRqp0UdTmMOi7swVNQnJRt
dbdt0OtQRCjMyh5Z43ITO+PfhE1gpkS7r2hKxgcB8WLT6hGcdVJS4FabBqd6mh7roXMv28Uq1p5F
8HU7Y2cKU80Sxkr0DeRJJlgoegyXMNBtKfoU0q4eJbopinhN0ECYxNn51KpVK8QQZlS7fG9s4o1x
XQx2ajBO2G+Kl7iWqzxeVpCZwKezcyGTM/yyV61h6LGGfm84jbAz8vcpOQ7zbZpdJz11WDLIuSSN
c4FYTCpVYInwWbI7xuLEuKCDw3jXCGAnSL1gQzaRrvrAQkHOB8I+Qa+FAJFCgOJpbaP/ZMVXLeID
W0+d/BtIoLfaF4qjgJLK+YRopmadDFjW2D9NpjfkNzKlGWEt/B3diGFFwQTFdOEhrt70hLg0ECrw
l/LaDEozZXulaW9j/2yBcfavXiTPe8NfyqVSMOo4xyoF6GmbhGcR5bAjxfS3uk4GXnQ1UbZ0U2F/
X6DEKIppHU9sK5q7Qr7q1N1lD1rH9YUAzm2DSQmmzoKA9nV+bX6yrpds62+mN6F05A0jrKG2fnVr
FhI5pzWyJJI1rJ6DgtSrru32nZTc5HVPaEaJ4by1iaQCw+cgJsvw5hFtJWuwg/zp8vKtIuxCF84/
g0mbrbiBkKGJHFne+M39NL/KWeAoM8X0SynEeaWMfvKunCFLBd8nukEHDWRGD/9KH76Ka2jmLBlE
Zm5i6xT1s65ep0bj9Jj5khIeSlg2X8/VVbrQGGEFBMgbO2oGW+mps30VsM+7o3IBa9cr8ly3zNJO
FrrI5mN/zI/iTXXF8krKFyqnSmnEfs7CV0vLnHuZwWY7PgTmN7MgIskVSgHExAt9ODAw0qkL/BkC
DMyYU735qLr6W23HXu5QnZGEsfHEehHq4QqTOWkzfJuC99G61quaCBmo9eKAQBo1IypQN+h0WfDS
J8Em1v3NZXtez7gsloxDgcAcrCY1IMMK7eCa1b2HGzRklB999wzdqPst+9GfgoSFQA4RVMMa5RGD
N5wy+VpqW61U7FK7zqLHy4qt749qmpIoYqixyJk2LhS9PPkhTMFvbVm7TTHfMKbsjRLCGTRSYllY
RhAiTs402eMVhGB4jxnaamczDnfNaZ/8e+uvkPusG2fmMoAhUtlT8pRFtqhslQz0D9L95QX8w8F3
lsKUX3jrnBVDnMaQEhY2SOtlp7xVju0uk9yaTdSKd6WDuVZUA9K6eZylcjZvYnJCJIYRzGM4Br1b
t6Ed9VuBKmVazwoYZzmc3fdSWMtlja2r3c6rGW3Rqdskt/KOqnxh9szbOyZqm6JqIBbSPhxwuYwN
u3vO6NQNZDxLJNeWFtlDZdqx8KJFz7VBpGrZIXdJHGcbilDIYssaqBnzMSNjkraMtYZ8JFgz/aVa
nHW0HYp/fdZyL847JbqpC4xuxBt8X7oVOhmT05i1GKPzNZOPBZhQZgyEi8O7pBgJiFwzF01XZQkz
nUDVwI9G930h7ZVGB0SGL4kcONr0fZC6jaa8/IU3LATx8biCx2rfHzScXS4bjyI60UfeKtj7OGAy
N3eoSrfVBT5rxgfoTTVIvelDYF1E23JK3KSTt21MDiZi6a9PBrOQwwFlVAaSrlaQI2qvhXLTiF6s
3oAuTA/uouhJ6yLbtG6shux9XUvrLheUw05F92u0PUEuUv226mCS6ZFlxGlTpRaS8whk/kZ/7CFo
Fmt71g9JGjvz9HrZPlZLI5fqcP5Q5pWUjiqk+F+1AvqAShrD8vCW6yDrBLgU3dZLf6Lu32F5eDmw
qT4dpsalfeSAs5W0QGonto9oWxMf9Zw4dKjvc4AZmGqsTjm+H6QPRXcjG8R5Q20Tw9EFTlpSN0RZ
Ck9u/YNQHczqtW2IpwRKBe6CoGWqL/gyVBCi1LWixM2plohV9D07E/9QNihBHQUllPgfeeeZU37e
bEPXZNkyWIrs98UCI8I4C42JqO1Bku0QBTv6bfaaTBsLTCDDbs43l817feXO8rjNqfLOBxEP5Il9
tJuydpOOCWFfq4+/GgiD/qsTtzsg6UxLtcDahXv1YD0U14yFTPCUk7Q17rJbNjKU8pnVjP1CJn+d
A0lSauAwxvXU6eGuuhPfyHsDRb54+dhRiL5+Vv1SkL/QRfWoIBIw4EGTua0GZa9l0g+UtbhxURK5
03U7PIviQF0aQrVM2bHICvjP9aFktdPaBXK5fhyIl5E+xxpzWnmrvbFpKVBu27izYx0ykEtRK0iY
ocr+vsAIRfKTJGPuNeShLZsnxfIu2/lq0LtUiIPxOQjSKvxwrBBdyBhcu0kqW7xVtr3HyE0AGduM
CC2Yr17wZZUDbqme9VTImFLyo4jSlSE8RenkTuOLr1IXfsoEOdzIIl+q0cwFfEIS/6Dtsm33xbhv
D8XVjAHVWzb3qXRSp6ee2Vevmct15QBEaSWjC0EN6aBvfXL6K2XXv+BX2MHj5MbHZEPVOLHvXVpU
DkwUc9YxZBnyQuW2Ae1vLd/nSukg2e9ahWMIhXvZcAjL5LnrasUqyuL/SLuu5bhxJfpFrCLB/Mo0
WaNRsuUXli3bzDnz6++B9u4ODXEH99pV9pOq2NNAo9HocA7KCbavPMUI9DWdh6TFW0IWVH0w56Ty
qZ1I53xneqnnOyV4OSUMyoBdkctNxNOIcSEGgElqHzkoBPilpZZ3FSLB22vGMXwW12cQgSo0pViz
DhTNVeUJeWypJLJT6ZzEuX1bGHf5GN8xqUgSgGsXYeCbsRkBshmiTFA5I2BXbHLgJ4i4AhlXEpA4
L3ug1drahVIA0rpEfRj3zRE1CbyceSN+vLtMZfxI3jZJWJaQ1zo5pdz2BFDKCafZJVvTaXipD47n
ZylwgzqOZlLT5XxE3isHw1Owx0BVYuknitcoONzRO565MC5EQ8JNMAfop1oU5A05UYC8BZfgNF7U
jWEFAIgIzpJscSmTV18qtAhpEB02yc4CdY3QDiVuBkckgLOdW1fMDiOG7vRWOep+vetU343ybp9U
LcdoV931QjKzpZhGrQJ19OEoxy+NfpeTbeg/5sIL52isOsuFGOZWKOtMqpRWeM8BDmi6k7fzjo7a
zhgKGryOWPFW3wD+AgU8/nT8qp9ZCGe2dR6HLA806DifOzSg5Cgww4sCRy+3ut3/wg69flAWEpm7
IZiNRpNk7GcawXCTbXDBKJQtFmCjpo0avCl8zia+Z6IWQUvez+2sdVRcmFtSc5nNg6h89yvOieSJ
Ydtc+qQT+xBial04ZU1pm3VwMjV5E9Y8VHHOlr0v8FKjZii1tMWWhclzq19y7fG2Qa5Gr9cNeves
i+93bRAWDYEqBcD6s3MuHnXpKVZ2Y7Ypw0vLnSfhHPD3oHAhT+87v+wb6OOjG1reJif6YDf3/Fzg
eni50Iy5E3Qp8NOqgyT1UdsodolRv/qASwhYEKqtHfjk4eu30EIi40LmMTJ9ZcBaIr/ff9b2tHfe
dElrG4+z227SDXm4vXlUhQ+R10Ig40xUALL0BvVZUax+JVX+EGaiY0yhc1vM+zDfLTmM31DqTBwi
H06LNq5ptn/xn9vPkjc73abAMwT8Dp1g1e74Iu+BwQIUUMwE2SVoqHmVIO6mMv6ESOaUdBN+CQEp
NLGTA3hv7ODU25o1Odo2/MILbnkSWSDQKVEqkE1gUzEA1R4z14fVIhp0w6/dEcnyXWpX29vL/S8i
Ke8ckMZ0g21/J8B2HyaAlDsqRX5EYvk5921j1+51sHoXDihqYyDjciLE1YIeetxMDQiygBNmn8yo
BigGyWBMIwZGG/lsSoFFyKmMzkP7uTZfC/JCjJ9Nzgvn/+XYXAUz0a/YZdKYhBDcehg5ec+knzSn
fKEkNf/Ly3Y1uDEUQ0YmW0NOhzk1pDElNZEUGgu3zpRqW7l5LpLPsXAXip9vbyU9GB8OzkIUc3DM
LqhJQxN5dTS5hdRaxrSrusQKtN4hBviTZs7NtG47C4nMARnSFNhIBlDLakd/Sx4EK3XAqZVZ1O1F
r9UjH7d29Qa5SmTzcF0nlWoFlhSbCIM1Tp0X+N/1RrdHoImHX0hDLDBNc4K11eFSNHb9vYds87pO
tDKXZrqHexXjh5fqKwUxDz3ju/k87/2z/9a8owMGDi+ZvupzF5IZa42J1NfiBMl+I1ti6dWaaDcK
J6e0GmAshNAXweKWHLNalMcaQobZ9fGkTsLtNN0X8dfb5rmeB1zIYR5qjVIMArrnaE4OKMcvqdc9
ZzbFgR8cc/P8tfyi8NwM50SwPewxafNQoalzALXbgnmQBrRat/eK/gAin6EMOYbC2y3mSi7F1miD
EgsZiLte3mbtvmoOf7iIjD8xusCsIlrVEQ7GqT7S3g7/Sc2syC6I5VsESHbqPQ+LhacY41nGRDLJ
2OPUFeJJiQ51she5ZDPUym54L7ZffepaoRxonQXTqiBAGnfztgdh2VDgAZg4yKVyNmsV63txqtlm
9VSRcNk22K3wGH2lFwEdjR23pm0mQMEuIVY8+He8KIrnM9mu9V6bQtNUqZHc+fvqpN0ru/muiRBR
pEjwx2idl3jTN+s1rOvJY2kyygAcZnoHmdNe2+fHEQ+y2ekRW4TONFidbFEQGGGfgS11cihbOo8J
has162PCtveTBrvbYG8psYU/WOKjZhGv3XQHckAYy4GD4Xg1tsk99qMEfSLQ2Rjl45TKj5Eu78VG
8nweGtLqq2mxuvT0LPxnVQJbu66hmyoAX7d4TGPeoadu/sbZMBnHMkqlXJa00hnifgPXZ7Lxj8r7
hGx/4g8gcE472/Be1UWVDgWkTao3R+cekDYyp5mBe/gYj2LG4iiC7gceJUSpi/KIh4/9tjyMF2kj
IQ/0DuhRfPr/WXsBQLrYKiZg0WPDAF4lVEurS557EjAFRI1TjCQ3d0v+MN4/5OokChosL97Vu9SZ
D91DtiduZYeOvx2A51HsApsAEoxmd+XX/MRzbTc3ED+AyRho5tzMaYAf0GfE7VoTvaahW4n15vZd
xBPDBCdjqfoC0SEGytpCcW4LQAPN328LuR01QBnGcwRp0ORlhi2jlbzZyZ30sT0o35VH/UI8WhON
MKHwyhG6mjj4204glAlV2rAhdd5CNU0IbCGbHTSzxel+iF8MOUGX4z4DLBLhBWK8BaV/XzgSU6hq
cyDUcMKvsb7vpVcxebqt2bpXNIhmSOD1kdmaVJKIZSUHyO6q5qnNvogh4M9DEQD8PEDj1T4sFZnV
vyUxgUpcG6NQ0/u8KN+aOre06RI3nmoeCC4b4ajS52Zzf1u7fzGWq1DGrVRJ63eGAaH644zUPKI9
4kab6g3A0MORZgvM+7J1eAMtK/tmyIYkGQCDVWnn2a/7VutlNE5VAHAN9MPPCNZHdA7pnMfWys79
IoQ5bWqj6L6cQsiobTFsXxav4yhYCk/M2gP5FznMeTODtCvaHHLEvV5YudP88B3xe/9TstNtfDGd
juet1jYNEhVkAYA2CQ4qximPYQf2nRydG8R39bcRRxwILMmGPOIiUC/pQ3UGNRrnSl1bTRwANO8R
1QAOEiszkGKZDGbidDlmMQOrMBIb6TsLrZHWbZtcM46FJDbMbIjZRVkCuJysfci7HxOqDNzYeeXG
McBjiB4LImqSweJjjXGhRqOgJU7rSR5YqDYNULhcw9K8aZuikHNbI3pymWjkF2lMNFKYpV7GopE4
M3lpyaOml1ZXDk4CfLEg5RW2qbndEsa4EUUtwrk09MQpPwMc32rs+ZPmIAdIKYBCTJXyikIrT8Zf
lGM8iFR3PvExfukk+U8zqF1t3MbGq1x/M4afpZFtby/l6mlb7hxjh6U+9GWRQZx6psm38HFQbXBF
5v99DpQC2kk5BrkWiy9VZIfjhKGWuggcNs7UO+Z5BKsSCAqd2KcwWcjcIHkcOBLnRl0/b/9YqMy4
yDHpSqkwsY2Z8VlpC6s0HpViBywKjnLrp+0qh56UxRVaaL6U5TV0k2oMB0RnuYpAR8B5WqwE/L8s
IOMipTzJ5d6HMkK77+Onsn6+bRW87zPRR2wUBaZRoISZnkv9FXiF9m0BvFWif1+skgRKyLCjh2rs
N2b6WVaehvhyWwRvwxknYapmU6UKRLRJDExH+ArRqruHIeAY1lrR75fNYBwEwQ4PuFgSJz12Lgi7
XCMHKBOlsaKsySKPO463dIx/0LPCzArcFo6gjE6fa5vecEPzx58tHuMVtM5MNJ8aWIyOBnWnyROo
W/YplzCO537YNrl6kPUsDqCN/Ng6wVbejlb6zXymq1eDRoMLDcaxbDbtn03lNICHKnGIboNr6q0+
B67udo5v6akzIPXAJ5ni6si4hHHoRbOboGP0YmxkR93GDsoOD+aX2aZdye3AOVw8/6ow7iFPOrkJ
QwhsnerlnbQOwyPaEyrReK+0P0DD4942F45Nst1zgLRCEz3dRaV4KwzUjs4SD4dpVYREJPzDoLPE
AjiiojAbfYF4KW62srbvky3ROAHualixEMF4PTRb5FqiQ4siBkWGIVu1aLyUhXSJU9QwQoXjxN9r
aR8ii4U8qvLCCabFXOZ5BJUad3QEiyKA+Pf4j3KbCNIAVIppOlUTLdNpY1Dw8eio1g1z8QMYFzmL
SY/e8vcfMIH/qsL4qfSQ4grWcPj0nfhw20pWI5uFOMZRhq0uTmENcbXp5Xg0gxFNQHNg3D+XqduM
vLh39agvxDGOUo6jOvFziAO+RAdY4er5tjprJUS8t64myTjJuelGUoPpFfsHRNi7+ZDYuo12Frd+
1ne3Zd22fsICNhqlT6SSWr+viHZPlE3bETucWu+2GIn+5A8mSVCJBeUuiHLYzFumAWhCVemagXeq
2SbgjFYPlFGCdlM2sSM9SJvBkV1hF2D+/tNt6avnbyGc2bCuFvKiQCOuM+FpHu3N7kcjPvbmj657
uS1odTVp4Vc10OAusxOWSqzGcx3kqSPou0LYSvmh7H9nwxYimKOlJzIxwgwiqgLMoYJDEkyoc4P3
dUXAQqXrGtIp7Ls/b+sZRF1p6qghKN7mwpLwds02Qb9VLOWN9r+KeH4BjP/2+q0lT/FcvsplbjTT
GLO5nyCXXjDdfvZUr9vEjhqgCiScUAfSvOQMwRwHsmogC7HMvWY06iQBnjh1QmHAY/lH1YJre0zc
Se1Q3a4sjpar/mohjrkPZr1WRzAApGBXNjZI47jhK0US1d0BrVAuvbzFrX8nvZr3vPt01XUtJNN9
X9wMudZq7ahBsli9RMZZTnjZb57hMOZZ6JpW602GkMemrOyJGz9laLP0PfNkThg6Q4P9jgc+QL/5
wbcslGLcP0hFi2qiSknNvg3uk+J5AA9xGekc6+QtHuNGEm2KSz2GbpPQetMM4wwS97Zp8AyR8fxT
0YhxW0JEJYHj4kkfX6T6gYwvWSZxlFnNTS2OGpu90aIyC80AogiakUI796LEykDMSytX0p7ivJk7
bomQnt8PW6XrAMPX3iHPGfsT1TE1pw7eCxQD4LpCo0FplbB42S4eBYc3t70ehyzEMdZoFGMxmCXE
KZveadFA7e/Gi2JJdm2l+8DjFeZWjX8hjjHENmjlKm8hThNzYMUTEJu+tRLPfaya+0IKY4a61gvo
bIKUCb091SexP2ihO3U/b1vi6oW9kMJYIqkxY5nSGyCR98kcU0DNKvjeiff1/FTJYM4tN7cFchaP
tcdEnkiRdLDHVEenj9WJQ185QxJW98NcGbxuA84isrXqaa7UCTiKsP6JPNdKYsVtdlQKsstb3oAO
TzHmTpO0vupiEaJM400KS0sABqX2e0Hpdb/YZwxG+osmpstXFb5VmZUXIwNye4fW3xULGcy91YeK
oPpRgfAGaFCKnXriKbrkaIxCJ/SGxqeRE3j1qdtR9Areo4JjkCbjOoY6VLtaovaxa3fVpt3+b6O3
a1CyhrJQkvUZfjFIJd0uNGcicZB75oP2pLzS5khAP6DQUtr+g/Ygf7+9uDyDZHwH0Wuj0qnnb/CS
HvZR8iY0Dw3vpUS/csP/mozvSPswr3Pqf4E1Yfsg+q6/AQDL0mMQ55bebY3Wva8hGrKkYY5KZYdl
TCEY/ViBMOmsbGiXsu/AcTTOkaZgLjpvYGv1el6IY6zTVOZkMg1YZyEfqv7TDADKP1SIMcEkCHU5
mah/P2mUFU9B6Ibq7at4Du/AJs5FLFj1HAZIA3RNFlXzvfllEa2JQdtGKi1+zLKTJcQpIqA3ARjk
tlqrlreQwvgnxPlNLVcKciwgMSpC3RZb5ZkIkav51f/fj4fS81UhJs4WJ/Tj1iKt5sQPeVpZAkHE
UR1J0rq3dVrPnS4kMcYgVfI8tZqK4kpqU7Yf6qOMY/iTsuFEHhdagv7wD+dqIY6xDBHVyyZrsIb1
58ludynwrrXvvT191kD3ndo8yjeeYTA+SiliNYxLrKMii3Y+oSQGkGN14CwizzAYl2QCpbkPkLly
qqxykdFxwyFxaPeHr/+mr7haBuOYsrJpB8PEfjVuUdn1k2QFbixaxLQGJzy0z6bDa9xadxdXiUyA
g+hiqswOW6aVL772YvKCT84esbUoMo8oXQLT2NH6rwOgvaLy3EZvHDNftzvgJoPIA2zabLHXJ4Ms
lRqyzsLhr06/0AFJhGwNHsXvBJ3Pt9sC15X6Rx4bpOV1bOoClZekmzm+SJonlZwmI54Ipp5WqF3W
ZgEyRdHke8OD0afHuu1+y7SvejA+T82iPAtpcRIJKyuQzlI8eKHmGDJHmXUju8phHN5UtmmHOWKY
dYxggoiVBQSR73+2J4yry0MD8DW0pBJGvdeGWmPJhmyjQsW5J3gbQ/++uI00DYFD12LNhmQLTkGr
AJqqxqmt8WQwjm0ujL4sNcgIp9iTA9NRFO2QJ7+BI2goJkAoQASKlhp2EtRAlb9GDQ9lSHL0u1MJ
6nM1aHnhwurmL6QwPm1KVYkomfxXGl5yKtA2oSmpJpiAHt0CTMQpCkS/AUb1i2qMWwtIqORNDNX6
eps0XwiJLEzm9wOv83b9hr1qp9FGs4U5KFWeDmMCQeroZfJh0IEsTrKNEFdWMGwE/Snr74z2OTTy
U9DwKlGcpWUJgPK6mKM+wdKOs0fEQ8KLk9fz1QvtGAfRE6IDuY7A2G3JEyzEX3vhTjoElUXb+qsd
hf7GI/ggvBIMhXDCJJ52jNfIRC0QhgHagch1ChMLkS3PNlcfAgv9WKcxiE2lUzOpgUE7ucAt2eSi
JR/xposP0/3k6fvCKQ036z1ZtW87LJ5sxpEkTVqKYABDXXv4BBDPLunsdvqmNHgWC5pzW9Z6mmuh
KONRRKVKUokewuS/I9jNaGWbyO4c2g8u2+3mf+gJX72WF0KZyAlcuaVfmu8nX/YyoE8ng60/NxBJ
gaf714A3n7H+al1IZHyNMI0+2m3eJYJUHn1SycZ4Kipk9ConBR2WeIifzSdzx2sq4q4v42/kfKy0
IIVg44txQVsdZTxGkXF8GDzKEF7tCi++hJzeKc4BYZHNFD9qWi2H0EpFTREc8nJV7DiGsxr9XleU
BTObxz4omxHxm36ej9WXGa/XYJPs6kPthluy9R/iTf7MI8JYvf9MYOSrwHaQRLbdrcxKsfGRjnIK
LX+J88yRsaRCDOyt29rx5DCnYsw7QU0UKDdEtp91Vp/ctSEnXljfpKsuzCHoApHEQPdC1Q0ZZh9g
esLPP1OCsfkpG3JAadLFKgML5TjXLA6zQrzfkWKAak4lqimz0xalAJBh9Pygv2t6Rbu2M8AedJPj
ptb34yqEcYkhCodVGNN41G9UNBEnpRu3oeKqScTrbV9v4jCvspi9N/QoSkMfssq37Offb2Pxu4E2
DhMJrvaZBye5bghXgYwhJPOkt9177Tek7ahbKX77sy1iDCEpqq5Ve2zR2Lrx/K1Md8P4cFsEd9UY
P9dEswyWGsigUDYUKy/YA9ZmtujcfbxNHlNb5Lwd1mabEMr9vW4KW5sXZiGeU7pR2mnAVBOt04DO
BZQu8tZ8MI7JUfwcfAecqoSCIbqLdgMnGP+XEO/6A5inmCqEdaiBdQ2P8npnFJjyALFGZGFg+yQe
MNv0Z2ussAC4ciCUcxShTj+aVnYXAoqw/lZnliihJ1a24aw+Zd94vQFr3fy/rDITbAGCW05r2i8d
YqaFJrP7rbzpdr/F2fWLIHpMFgEzYMDSuKlpF0LuiuIPWeCBE60nXBcGw3gRI2wLIpSQQFmUMrd5
lgNrOksAAqMkwlpgDb/VM7iQyPiSoAm0MqDv6KkHGVU0flGFzE5z3mzHbfeosPTPUlT2WkANI5sF
4C0h8Na/JXLBiUu59s74EUFRjX5sYQq9N73ThviO8QRad4pHlPwG9Psv5sA4lCEh3SSPEKYE5CDn
ld2Z3TELUve24+Is3bv5L6zOmKFQiq5LZy6fhOk4JV7sc/rNbvt35b2daSGiM8WuDAfsjhw/z5gy
MIOQE65wvC96o349O6bZD1nTQAtKHo0hAIzjh2ge0qzmiI4QAB8KHJ3We7Culv1+1hZKRWknzv78
bguzp9iJa2bAiVL371iVr7f3iLeAjGcATHqW9wZk6f0eGA6WHHU806ZejE1QqyI4J3RwVNOmnl8X
MFHgyyWBmsH5r6oWEGMAnLellGD1JjjjFfv/66SKGBmSFR0EvSwVjjD3vaa/t/+PnxRZsoyx4UhY
s+yFBDbB2mpxRoiK9HRELk2d2YqyrXgNXWtP1aUMZtm6qDOinnb1Tvn3It+PUmoF/adK+zlxYaFX
vfdSFmPjvm7I8qwjXi4/074/sAtbsZNKNiiLml37HJx5KE+8BWRuPjXoEjWn0xJl8TSNz2YF7PI+
41gebwUZ227nJAlK2otaSE9FjvfMPi9H4NycW4EHrE095kcb/8fkZKrv4sgCqVSUWoPWKwCP4IhN
INvgYEL3gg9y4VIntth0hT0LYDCSy+Dptr2vLyZqnSY9Ywrb4KgVShCYAizFF+47/ai0e5VXUaDX
zwf9JAlvQ4CHE4NlYyrRjWbGgYTrfUbXLtkU5TOwIZV6H82eLCjubyi0kMZc7ZPoC70KpkSnaz1B
xqzJ4Km1wjnD9CO3VGKeBm1ABk0XIKQaM99uMYJ47jQCAGq9zjZpnSvfbytFre2WPOaGz8xZUktC
03ryaRS/BupvdTCqi2VjrvV+qidCDEiYwKeGvj6cYWVnnuaHChCzGI62okfhiVcPXLX8q1A2HxKT
SUzxFsYNnHzpwn2qADNDyO1a8ZpwE0kmaIxj5/ZKrmacFoqy+RFDzLS6VJCD8b/Uu9CWvvmDPft2
90oTPyk4mY27+QTIDpU/w7zqUxbqMp4yqsai6xWo23oU7iF3Ajf/ZryS2IoUp92bAIXFz9LRAL6t
ec3fqwmvpd6M1ySIEHNZFvFIGUKn6asHEg4ArBu2UxI3FulNAObVu6b394oAsCnS77UiO0VS4s2V
bldpuLu9EauOZ7EY1OQXXs8ooiHofSzGIJ4mYO3rAprb+qfbQngGxrjW2i9GFRhMSBcbgue3otOI
wdkkINWoUhcjk6dZUfYjyV9ui11NwwPXQDJpqUYiMuOEsmbSjNCHkQ324ApW6cVnBYR3FiCHMVkD
qDSwf+cbFQMw5j13enfdWVyFM85pJnIs+RW18NKOj5Rwo7BRAPBboOMTL3X9h/bEa9BdjwIWGjMe
qgaqVpDPENo6vQNIVKfYaPdvI3i7UM995vKarsaFC3GMu6p8LREH6uXFTeeiJdMbLVHAiIhmCRtl
KzgS7/yse/x/FvXDXFYWDqVMM5yJ+TiXjgoSPAmMPRU3I75+Lq6CmNBNqPsk7FRo1n7unWiben1s
94HVA32YTr+E+yGwAo+XwOXtH8tPpWek6fMRYhtX8iYAwiNp4pIdrRlpByOzeG1xq4/WxRFhZ7L8
WBRA9QaDadz2+BeGrvIkb+ibNeUCf3OOBDuPFXdmBQo+CEtVZSP4aO1quaD6HJNkhyjiBJ0OJr1Y
6AqGdoM1DFxyD0yryZOR6CpKTqTD3TPGy5h6BhQoERIpfNeMMyfolgmkb+MzOmts9VXkdMnzVpFx
LHKRGBjfhzxVQVq8n12pGRyO5+SZP+NHQFMyi2YDGfSOzB5kpwGvR/ADPUnvmPD1nbj9U2fCwh2o
dQCYDxNnu4Er0SiNJp7qADcBDBplEEn7k/7EUZOe4o8B3T+nnAUx78sqH7MUx43OFZUe5lOc7hgD
Ef63EOuMxUFjwcwxX1blAfVcRvRT7oC1n+yEiUfvynGPKhPaVJE8tzp1/1PmGJ1hzcD4bfyLMPLi
N459fGjOFP0hLiu8NoGIdJ+PSm1FU7HFeKTJCfFXZ3qW60ZPwyJAqQVfhU7vp6vHNCJm8ilBQYLC
pLqR98ShEGg6esw4cnkK0r8vxHa+QQDriu2K2307vrVkQxJOGZK3WYzfEMYoLmMCzUwKk6yeBulx
Ut8kZDt+y8qBJopUigFkUeYua01llGsyIVe4kb3GHp7VB+3YOeE28dSW4znWlbrKYixQEQgex8KM
B/vY2Urwo8pE1xwu0m/QbOI4XeUwcTT4SRtVnCFHB1laYXSnIZZstfC3YHF76SVuKLl+rVzlMWYY
pmI7hsX7o8HYNHcNAHe1Y3BsXToq7d/xOkjWze8qjjG/rA9CtQrxTPDF7mdlInGkK/kPvYClcIyD
/vCPLvAqibFCsRVEP2ghKY8Acxva2aWwDaf6PDgDkHUjp9sK3m2RPN2Y+0sBfXtO260d4M9V2QPe
mIrKGZn+lzv5qhVzf3Ug3gwLmcoIyddqBppHBNY2Q9wlkeqOAPExx/BCptIuCRRNQ282DEsKtZfb
qv6L97r+DiZAVoowkyQRR2/0ZE8/0HHmZO8/jSWiEQKmZuEY/hB23PQzZ1PZtH0q1UGpG9jUxp0A
FY2q1DdAYZp270o2ykfbCGeFc/B5IhknM9aS3MU9tSPAZlVdtZlKXqTFE8H4Fk2vhTCIICKoEwvJ
VFvRf8/t/7Nf73a1cPtpJivtnOGYK+1bLslWWN6VPo/UZz0BcRVC9VwIkXO9l7sceki9dNIK9aHR
R2cstd2szVtTbTg7s1qMAMeUqMmyQoDwzBghho3/m7aq3MkmNkZvzurdBLw9cuC2sq/u0VUWm0sK
mgKshTTEJ5fk61+EcEJmvYEfRkb2CpH/hkvJtJpdWIhkLE8W+iEHBySu6p22n8+ijZyON38z7nWX
PvRVQArqFwzFWpHDI/xefz4tZDMmGQytSPIQAWR8jO5obaneqhc6kFgDd51nN+tebSGNufSMZkjN
kSaPeq93RBcDiTlwgjVLQmpQ+RR4PHjb9c1UUfPBEA6sh/HUaWlG+SwiymukeKcOxuMwZA+3PeTq
WSBXEYyjHpIZ0TmdRQgixe77+3jeqfpF10prjHkTOPRbH666hSzmHCjIqE2NAXU6vbIQO1ik2bTG
XVwd1WCvqNyrdTVmuMpjkxVCO+ZTGUM3spk90aXJGOVedVOrQn9A94mHWL96ry7EMeegqvVAUqg4
9EGfYmG8GINxHOOYd6fR1twby8jmKJQ4yAKDDnbEO8Dt4dH01jkUrpYHLrFatkXX1N/mx+YmGjAY
mQD8oY9Qsgl7qwZXs+CqbvwSf6WYOKHL6zXiLSHrmfUR4Nc6JFZS5Cpi+NhhIExS+8tto+eJoX9f
XABpMBRR2UJM3lzS/DPeoNYUD7zIjrdPTGSX0PE5tYO5a3GN5NWUe0FXWsrUeFodoAdC99S0dTuj
+KJW7dfbGq5BwxvLvWNdR11mHXjykKR4DO/nz+0uP5t37dbfao/Rk3IenBq5kfyEUhSPq+VffPLV
bBiXIgGvI8pyOjWB4IcO2fnOdN954Tbeq/c89ADeVjI+pZ/C2Rx86lMKtHUN+t7UxR0wBThvxfV6
yfUssJmKIgnqQeyxnv5J8sYnipkbPYefCFqvj7ReYb7KO1QrUDexb+8ktZKPpx34k4BdAaMzywVV
TERvpRCrScheIl/TyLRa2WuLiROlrC/kVQ5jrUqXy1oRQEFDfG00FQ/i0tYyHikaTxvGLNFKOCU6
haAqUQjQgVhrStu2U6xM4bTfrUf+GKn6e90YK8yNsMnUgVZ0v9CwCzk0tACL977ojHvaUSXsmkPy
jcfss36dXqUy5hhFRppoPaSqfQvodE2xVD1zpxrkXXk/WboxcIYNONvGvjR6kMtqRoFtk/pwL88B
GhqJfpjVidfEsx6L/KMZ2yZkZl2jRtQOh3AXyZ/APMzxlzwBTCinBo1OUrp0aAx+ETXdaoSeA67K
WywmfgvHSTRiahOZfsCghFkCkUZQOAdp1cTBDa5LRMMAJ8tbU8pzZ5QGMldBAn8gPlcj+viLu6Ss
OQu27mgXkuiKLq6xrC+Fzlch6Z234p3vL9v4HkVzm7bV76zdQhhd24UwQc3LqBshLG8/m9pTI+x7
XplydXsWIlgX1JZSMtJRZtCl2EMB9H+pPQCIw7vtUVcNbSGG8UFDLxAAyePKEECKWz53Jie6WH8m
LAQwrkcvTUHQaYGg/FwXVvLQbQI3sf3t9BY9SSjs8KImnkKM09HQnV0JdN0QTij+9wJ1sj9aMZbc
pq8l4vsBjWSMyR5n8S5KkrfbItaDTVk1RB10sOh0Y45/Z2SmEdJjQ7uVG7t5BtPblk5roVBs5Zfh
G48Fd93argIZZzBIja6i/Q2uOnjoy30QPsTDlqPUagi4UIo5oUkkimHfY+GmFlBUov9cq/LT3MaH
rqpOU0K2faHsYwLOCxJNnE37F/dwVZA5sSmSHGkb4Woo0uhHLoi1jU7P2dbENr+veh0MqLRtzG/K
HA8xRdgapSZfkrKMdn1FfmfkT12sBHO2J9AjSamC1R7DzJaN8lL2Eafpc93xXvVlzvU8N5Vg0LFQ
VTOfinjahEkL0CoN4J3o3uaEZesB9kIh5pAnktjobYbVTY8U2hqkMCAK6935kNmlG9wHlNnxkWYh
qk++6N62q/UDbwKXHCiD6HJlD3xagQEuC0FqVbuTfJcguvgNAXS43pQMgOGx5GBZVU/NoMapkwf3
7XTOi4fb3189e4vvM4vXKnUfGAW+Lw2PmT9aTXGeOp7XWo3FFkKYVRKqAje0hFUa2vKoaM0ntfZz
qxXjMwo+sxV3FS8Hu95ddBXJOkoSqlpYa9BLONDWJuVrhdxvdFJ2wVP8EGBaMXJ+axgMLYV/7xUL
9jcAFTLUDbpXwrkPVcuUzv7A886ctTQY7yz4ZpNpA4Q0rn/Jts0m9MpDtvcd/7u0mWiOT7T6k/rK
y4Ct504X2jFeusm1Ye70d8HZXeaO23mj7sEP66Y2r2OIpyPjrGdRBKgJXUhdm6wS6e1We1D9gxYD
YUfhFgXpD//wrlsoxnjnRjT9UFcgbQ6cckdR9vID4NR6MNSZgJDPzganbWH9RbSQyLjgXK1MdSQ4
D+KXInMTcMVRhmjBrQP0CylvZQZ2G+Kke154suqXF3IZv5wqYL7TBGhq4s6ZayA5K4aVlg9iyHkL
rd94ioZZP0k1NZXtPckVPJQ7Wl36KyAO7eiSbFqMH+Vu8shLta/7sKswZjlDSfVRpIYwQ9qppgGs
zV0g8sq560JMkI5IKB6gj+7XqHtErBqDPxHnrsqdrnscssNQ8op19PB+NMWrEMbwY13V6whPRyyb
5EmgQy57Lzr9NQGMnmGJpxR1vLfkMaafTWY6BCEMYqoffPOxSl9GcZNNR9MHp1qw8ZGUun3drN6X
ylVBZqsGVQLHH+VBkctTOXxvU87R4n2fsfA+HMHpVeD78zjZTYR8g2Fubquw/qhY6MBcmb0p9blJ
ZbQO7atKPXTn0Dl4sGRb9Q/AcfFqKzzTY67PtPMBif7O6+KfjSmwA82tdB6PJGfl3jHrFq9KP54n
gP7TnfHRbvQoJZxX67rv+WfnP2BwNWGV1SYoXHLkmxpxN2PO2M8vfsOxgPV7Cik6A0TEOkB8meT/
OA6altCIaXzvV0Sx+658oVOPkcctQ9FvfTg/C1nMZYwGk2T8D2nXtSS3jiy/iBE0oHula99jNdLo
hSFL7z2//ibm7Kp5IIrYO3qeiM4poJgoFKqyBhXijvrTgEY3Ovx3eBUe6K2fJxDw1rK+hcUQEMQB
Aj/2YRedctVCDRYHvxeNVv2RltiZu9StzrQgU0TqszmFZ/nhnxnq3ELJ1Z1cGM2QVIqyKrOOEzr+
J0D8YRzEw6hb4n3+kty3O99Vn/tv5jMvmc1DZajKjPuiGEuglsJFDAyHzPdp9SVTeE9j60fXwjyG
osQ6z2VFwJ5ixpwjI5cz7+mMeB2CZ+XuXS9VCzCGrwyzyifMBYd8Zooq2rG3IvlFCnkNrasEskBh
GEvVcr8KG4qSfNSnxzi86DzxO+6yMSRVZAkurDSKqh1kJjAxJjrSE1/dxXtx/5fLxspntQNU8TUf
zlDleLd8MMJrQXiOsHo23haNVTbtA9XvSIdFm41ul1GJR6fpQPpTZ41DYyvd45S8K1+1wGT4xOzF
LoojYP4zyY42vfj3BA0vvkX2kcfLJHK+KVbrNE0lvS067Fmb3QnmByOq7SQzrDx64hyZHAdktR/U
0JTTSsB+4SHqp0THtNtBgQf74FAdUjf+bN4nfHKmXr1BmKzQaZDIfoF+HrqYoh3stZ3oNjvfiT00
35+FHbICHq3E4B8LPGsZBiGjMVVqCeAg9d0m6Q6dQGxVFzlBtszbPoY86tKUlTb8j7egEg+KMVQ1
pmsdDMXFpFrFCR5M+03CzjHvCxfDJJ2ZOMWJLyq73mCy8FyGYmYzME30teB4RxIm76xip7tKY5vY
YryIY4qlfiivhRc+VPv/ocNkNW5WNSIrkNiXNLZgeh6GRo3f5FgdWliWesJVdQdvhnZf4PDSlesJ
pxsa+wI5FlT7fYLEbPASPk9uYzWXsrWkx+G+dZsD2Ze2iVm15v8ScKzeVRfQTHCT1L7pBzGUUwPB
t3shvahjixfsbnB6vZstjB3al3N6FjTTDSrUCSiNB+0LC13lvMQUda7fv65fS/5bgXWfpnGs4T8h
uCv78be6/RpO525+SjG76130ccNiQh+hiqfSj4AVHwYX5SP4gnVXf0QpFQp+kIJ48N35HaI76mKh
mSBH7gJMV6Kau2o9Knbp0wYDtXhXlfoChQlqDCihkCkFSmveEUg+B6pDesmafZ56wR+O59sSMpyE
GzLmw49ACrGEsivto8v4SBsKNC881ryKi3XqvaExzKRrajml9HvshS+q1tmR5gaBbrcShqGVDnRx
7W0PWWfCGx7DPnIV1r1OVcgz9dOofa/mwcrbRxRUcTxxndlvOEyQEwWkikYI9kGGEtIJ1V4bJJv0
P//KGFYQME5rMVEEGNMPlQ11C9Qb5Nem/KS2Kq+WYvXSd/M/Vs0gL0alzWfYM2IqZIcyMDc6yofZ
Jp/Ga73L7fDCK3nmITIRDhrl0fmN9J4TNZ+N5Cylj9uL94fr368t0hiuMEwj0AcVqwcxPIc21FZ2
dOm84dxyZaU5XqcxHFFMGZqDdUC1MZ2V5KlR62rmPum/c2zisD7bsF5lEJbW6fiFxu0jbNK8jxBa
9xi4qtqJl9q8Up71TTIN1RRVFbO8mM8XtwUprRR61eyCg+RLOyUkO45N6xRxw2A+2aHIlCnPgJG8
mPveoTeGyhauMRSfewiEmA/odUKVbMTNFvKMY77hLqzSquwBTMza8gUn6V+2TVsniV+WsZkUYdYm
kunIdEyDfBRTJbQmZdhnqsS5LfwhI3ADYoKBIRElP5ZhSe99qj/lz8K5cbWjvg+9xDYvo2va4p3V
uvlHZYdjEjX2gVNwm9V41jIftBSJfdjE+Cc06RhXoxWYB7H7sb2ifzi9bpYyH3Xhj/DECiA52ocT
d/6IhEOw+2eCYwHZrncd/jc49sOWu0iVKJycFTWGj/j6oRJa1du2ap0+bih0ZRcZN73uykSC5DA0
nzorgz5XLj4T+WUafm7jrEdqNxz6fyxwUMY5pBq9mauksVryGVUDXX/oM2KbI0/NlucNDHOIQSGY
M01SSWZqlcqXQWmsEcOTty16Sxb+HnzeTGLIIzObcPbHt/tkcm2uwwdA1F8jJGkMT/lMB/9Oe92R
r6hzRz16vuN1l/PMZDgkKCHXqXbYuqby0ui5LO1O+rJtIweCVeXJxVELJBkQQnURpVMUu7L0dRuC
w4QKyx+0IUcxKERziIJ9onEuqBwHV1hqCEcjq1o4Qx+ku4SI7thHrql0VjJJ3t+ZwhDEZDZNHSkw
ZWwRkYnqLiDC4zbEet4f70f/ORUVhhUk6NCHBn0saY7ajmY+Q6c8NQ5KGO3Wzne8R9BVB8BUTlMV
Zag/GfTvi89W13LJrAf4eKKfSu2YFXeN8fwekxYYDDUk7dDLUg0MGv9hvOUxs4Nd46EW+pDd6Q6v
l2+dxxd4DD0Mav8fPNpjT8Uf/cP8OOKZlQ6ULjjuvV4pvEBjWMJPi3juZlgXHuJ7Gl4YRzzXOL7T
pHZ1nhBfhK4GMb8Tb+tWU4cLYIYeItKirrwFMHTkDw0khGuog/GrzdaLHG44bBpUkiHOINDta9z0
maaqpVNhi68EUpqiUzxlYEFe/M7xSjYrqg5p3/eUeQVZthq58Hr1ua14DSPrKJquSKKIegq2qbrK
63nQEijhyaS060Kz9aa22/nTtvuv8p92Q2E+6EGMDLNLBRQmYygima1O4ikh8uxgvuGwbBQi0IGq
rYkI4kBUtyk4b8Y8I5hPWCuzHCO4KIRyNieIc2eptb1M61eqxToxX61fiOh+6lAqrlaOsSMo/RgG
lEegox75032358DxFo35bCGpjGnWaHfB15Nd2+/JMbkYz+lpPgq7woMgQWIbV55b/4Erbr7AfLKD
rhKBUOnA/JOK7t/Mnb9aNebb7fO98JlShV3/CH+0vETJHxjxFy572ReH3BxnOgyidQaauYQco36t
XcqIKXpit5eWs7LsdV8Jm0qOqHhhqz4K02yryaHRZp670P35LTi7uYsm//vgKgYjNysClBAq5ki6
555xlPbGQXPQu73zz+pO8yCODGUr7nss/enfoHURLXomckyY/PtvaNQBqmnd4ouu8TSPSRE7JbNq
jFpFRgPzg3zejIj13VvgMaaWitrN8gQ8KqtEbAisHKMdlX+GPP1Jc7d3bz0AWaAxQU41yP7Ut2DF
6GX2on10xKQBscSMGjoNOrgLfxScN/tVf1kAMgQptgriQxk7qc9Pho5ECkq9FF5bzXq98QKF/heL
QGeQq0GfFJg1HI0jntrepq8n5xoNFG4GTYt4x61lWz2gF5AMaaYmFlKdUOxgQBFadouH/tRDSYNq
UCeo5KBzLcmJpvGjj5w9pB645aEMl8r+IDe+Do8JguECqcpDmbUHA3expM1fqtA8qFr9FOmqYwjC
o5Znzxz81eNiYTlDrko1NbFRA787JlfJUU9IujzGX+UnFMyiIF4RLF4YxnMihlnLJm8SQodwi8XP
DPObpukUCj+2zVqlnJtV7GWp7XtRTke4UI1DsDskVWRFue5mAabrROc55o2kof6xsYvszQmXAJRq
BfAfP5+saUQhee1lnWbp3PEwPMsYhhkVU+9MkzJauDPwSYwE0lfkcdaOrehifqm1vZDU/bYMYygm
RmF40wSAS9rITuYSb8GPAaavoU1SDHnJgvU6yMW2Mfwyd1Cc13E5BH36D+Fr7tEiyMdgN9rn4pmc
a4gP8VI7HG9ktU2JWkuoroenhFCzMV5VwfVrDmtyzWLYxdTmvCypjnNem86klbWDCmeoQYRW0bW7
VjKdtGztPvwRzOFJIJMzzYLXVKNHkk63/DSzs47XALH+3WO6Gb1PKohk/k2yYiNoc6Si4SrV9LPx
BtFyItE/nIa/MNjrSCeLqA+mUsVUcIy+RId0MD3oFDob8Q+V6z7rp/0Njznt00lVK41KxdK0J5Ub
8w/TPRWIw6iUD7wIcd1xbmDMh9jLuha3tKc8NGKrxahAIyrt3uS1ZfJgmA+wSUaCSz/WsID8FsRu
utrtFd4hxHEGthxDzhPzn/Z/2o8pppaKm79pN58GdKyJTuwO3J61t+7H34nltnzU7sUhH2mzZvgG
9ooWY0SneU8ONE0XPvBiQN4CMh8fJh/LaFjDAvqzK5DPlbrXI06JIW/5mDNcSzCGw88BkdYPYfsl
HZ63SXj99zGL0EBjCdo+mN9va8Pv45wG0JN6HUT9PmnGd5lwg2DCADNRs1lNQVHpPJ1HZborI/Ll
76xgGKep5R49VVilsrjT8kcSci4znFVib06xHkRpIuH38zR/0RNj3re5UHNA1g/6X+vE3pgkxNyR
QSeiaJAFvhvxDGfJRMbVyVTC/tEU0zB3tpdt3X9viAzPmJqM0ecxdiaZHGQ1rS59yDuOg/GsYkhG
mkSz6Ess3digHzsr7iNMuMrR6hkIMWcBeebQXVx89/Fc62KswxwyV3dk6jEmsHLKSHjZXrU/XCJu
y8bwS+J3Y9zIMIlWzqsePQvIK21apLF8e0k/vGdGvUoHUv7zkWoMz6jNjCJjAYCm2p2bIv9KwtYT
y/Ev3YHhArGbtaymDiiYd5Pwg6CNtfINDsgfbpY3Yxg6yND4r4o0fv7vyZ3s4q+0iIwe3cVH6bC9
W/Sf/v0wuMEx1FCZcSwNOaLMFI+F6mSn8dGEMLr5vSp50imrrg4RUB0hjyFijsG//U9P8qiNaCNK
ITR2WnuBEDqTotlVInEWcdWoBRLjEEWRQ+ZGAtJYPJTKj0kdrNJobKI9GgrnYYV+NL+t3wKKcQqp
6ZIkrfHakcXQ6O7qkyKI++0tWv+gFhiMS2h9XQRZA4zBzg/dS7eLMKep+QbpWLvf4XS9ctMbvK1i
vAKltpVJIixgc9TvBiiWmF/7r76DRKMX2Nrp7Z2FW8NBf3RjKdmbYz+iEzceYWY55vYQy7YxaraS
7IvYy6XzmO+Gljdvg2Mne3kU4zzMxAGQVdLivSoEbHKpmsouSbPb3sVV9r1tIvsCl06aUKnoHHDK
+aOu7PvkGIjftiHWqyEXGMxhUozBmMgCmtkad4Qs6fwpuXY//3n2mB90NCGYD/63GKUcKueVnmcc
/UoWR0saQs4tE7COY/ZZVhMLr7DZ+wZ8opP5vwTCXhiHPkkNv6Uonr+jLyz0lioPVuxFNrkLIxRW
THSokXSX8LIM60npBTZDKWnhN9VEKUW/E/Z03AyUU+7l+3wfXNAJuaMTZ4xHI7B471frN7kFMEMw
STFWdUybgciuPhPUG8kHmhWLLTqPgNtQQj1k6xtkqKYgZZ8lPZZ4OiIeKQ+mF3v6Y15bBrJSBRow
eX2Q656jmJKIJiG85zIuS0apRhctXnJ1qLRoiWClIkY39pO7/WnwYFgHnXufyCrs0tSToX4slVc5
55yk6yfBzRL6Lyy+ATGZRNWnVQKzhHGaYepiGKWzbcX6K6Nxw2C8cGiSRJMSrJa808/yrsXUALyl
0jKtDMKTVvzY2tkdr6dznSRvoIwHpgUJhyqHYdnsxtpRyV860THa79u28ZaP8bwBr1ro9nxDaXej
YXihonh/B8GcaqlWYboS9TVVnKzUv4a9yMnZbS+Vxo43NMe01VsfRnTZi64/xca9UVyjjFcruv6V
/ndH0Nr2b1eTg26QcurNg63tiJ3j8mALCLDfBkgklnDgRYl/YKEbInMV6qJiGAZK8GJ9FkK3zaGn
Q1IrJ7pVmAciPMzyRWiuQnHf8rrNtj9dTWQYQo2JJogaoBX1WyWVEJeP7JJbx7T+svrr09JE6p+L
zxcFyrVqUvUFFS9lb2u6Vy709UhwuAMVtn1dY+XLkqFrpoH6ev8Nl4joEaNmLN9J7DC1YsOmEti+
y2taXF9GXSGaQaD1wV6fdcMgRW8g0CfShZB7n7gtb2bpulk3CMZJZlPBVD4fEFPxo+ovWfZh+/td
NcEUMd7ekEwV5Tj/3qIcYvz5hHMC8uf7rH/1sTvm619BsDFo28xaOdH+9TDYCf3PuX+UM845scoR
NyvYmFNqMQW3FgAR6bZWH9XpWxpddJ2XvaR8+dtJvoBhNmPqMCqBmIApkmOheEJYOKn4Vajus1aG
3gfv9ZyzNwrzlYqSMqulgtBzQpFA91ph8krnbu8Nb+GYL3To9LIfUnyhVfZUhq+Vf8xVDJXmaeSt
kuti4ailCyIIjLQdB1oz3B1LaHtmHzJcd9BiYEm2gmbitPAansDz6oezgKSWLyBzFFBClhJ7pZVX
OX8UtI/bK7ee8l0AMEd4h6K2uRaxO5hNH76KwuOEtowq/Sz2lqwLVtM8JuqOg0kdbMsBmQM96+qy
F6if34TY+pOKcorCm068LtT1yGhhIcMNk6a1ep5i18pvqjV7VMYDhVHukNvqZQaliqfU5koo0GXb
MJHV0q00rTcHKh6SSA8qZsSLbhQe5wy94MJoby8nx0UIc+SPcttXBqZcO0bykUz3fbjf/n2ei7BS
YybpM6whbKlnDIMyS2c0Akj1SYYXVf3e8NNX2cg9Ue48wefWGdH/fmshGfbIETb3eQBwMSeBVXXj
M/rabX0qT+Eg290wHNO4tmZBPYfhvCuViMPJvNVlqEU1yzT3CfCbXHaKKnbzeuIFbRz6YnVYCOZq
5GEEjNZJrrS8iPpoZWd2+JU2FRevwgEzX73tbeXQMmGYZRhmv05pIqeterst0K6Hmq1K1zneuZ61
vH1+hCEYLdBwOhcwDiVvkEQ4SPt+r53HY+fQRyyUGXBWk2cXSy7N2ARDTO0KPxTqde4+tBPvDZVz
grKdrH4qC1JGWZnstKN26R3FU1A75b/2aHgIJ8u4o5VMGAYY3HHv4asaebf1ZPtaxSBq+0J9wzaO
OeSsB48G9/Ked7lbj+wXSAyxqEoj6CY97iBitcOscG/KcZMwLM2b9iJKtjgOuf4iv8Bj4pK2z+Wk
ppbJD+M/w+AutHybKsYb1vgiO1QSn9cnzPm+2SJWZSRyV4oATfIfguy2LTc/RM8XlsFwERNhGZEw
6IphMK3Ny1Q1qCiBFz8XP41jeh6hhk9LnOtTGtrKTtihFEZy8aR7Kj7+/7/yJThDX4afhf6oATyS
LpmJgXD4BAknxbfaVr4EYeKiqEpSMUWRrtOjy+3F36H3x/Kf8VqlHejzRLxvDlD2w6P1/zRlYO2E
WKIzRNZjdnXVQrvR0R7ag/6VOgwttuueIm4SbI1bllAMl0mFUStZ2OMwime3DAVnQHdkZ/jO320a
Q2Gkb3uhUGHRWD3g5deQzxKPwtbcfmkJExT51YzcDV20MkFneqlaBhoI/8oKNgSqcW73vU+9QtsL
4PmusYqYV17C2RE2+BmEcVL7GSBNnViN6Y76s2Fy4n7OWv0W/0S1LoQVxciusXQR03ecWIu9YOcG
5Jo+N9GE39fH2hKNcxd9DrR3hDFLDIYHYiKVcw2hFEeBElD2hXs3op7/O8kRFX0AEmZSs3knIxqS
PpzxZSh+7wzFuVdPJkb46NIFwNa2Y8nrG3IDYw4KfZZIK2Ujovh9ehChmY9Cldf0Semt4QOt7/UP
EeaFxY/zl/GCytQP3Z18yj+8p04byaBfJjO8PueiUvXakKJO7JkMD0r7GPOkl1eDpyUGs21yXaTN
FMBS9KicMSN9HzqaI97RARby3n/kpp8oV25tI8PkitYIpSjCJioBMzvmqfoRXRpPOhInvFIVB/Er
pnq+R8ZhaSXD4Eapq7mGC7wTZl4VX7PsYdthuMvI8DbpkqYkLbxz/DS/tTD7rwaeLDtnhrJ9ckce
t/F4q8jwtx9DPK+NqGdoUFHrcbV+NqrLXH34OxiGw7uyzrrcAIw/X6LwUKRQxuy/Gnn7nhB+sT9v
F8RFEiIce8lvYwBND2pqa4g6Qy/YaZKVnUc8/UwnXnkY5wN/y8guAPVW1LOYLmCleaVy6HpOxLJ+
avz6dN8i38XvC1GYJUoBf2jmzsrr2srkxBYlzv6sBrTLdWMYoozLQh4zmEF2g1tCDA6j6l4lKKIg
0+EETyiscwPnPfe6JShDGXjNklIpAmXE0rUL7ye0ybR/uXwMS0RZKanyCLvK6Vr2JyWoLVng1efS
xfmNinCWIC2taAo0DvD3xR7NULwSNQF20C4R2hHYn4LLN9ojknnxhddEsepxCzSGgiYhxtDJeUKO
P/MM83Hoed3Qqy63AGAoCLXGnTiHAMjDUyl9iap9F7xu8wHPBoZ2as03q6HCihVhYI0oF32XzrUm
S7qoqQYRNTbaEqt5VIamxsFbzQdhHp70rOH41qoRCwjmbJdFqZUSBRDNFDmGkpz0unp6xzrJqoRn
XVU3RVYOPOvRC6QH+Po7Bb57IbzCn9WMo3YDYPky0AIyhjQopZ2lLeQJiRve5acRRSRQ8pn2vj0c
hee/MoqlzBCDsbuM3jILaT9AfrmVe84xsOrBC6uYnTFaMdMhfYevPn/W0cOIwMSSy4/bZqwmHZZr
x3CmELfQJ2ywOQNy7JmLtJHdHtNrYNMhx7yuJp5J1BkXHJOTUZzGECZR/Q9J/Fokn+OA4208DPr3
BYYsDZ0yynTZjA+ZXFmD5hq8hyMeBsNeYzPMci+0iL7l0AqNzvKTz4L/nqhmsf8MgxV9S6LEB4je
VJYwPyn+GeMSLKHl1M2tR2sLIIbHiqGKCaGO5n/Wv6kebc0md75n3HVndOztea/I64zziw7eshuL
DcIgkLQuKR1o0oMuf8l0jj2c32eVZuI6qDFGHqdlira58WEQ31G8u/hi2HZKFZ2pQzBguRAQ2jma
2EPRklOOEauVhksU9utHmU5JaqBMQnNOUowTzipbMySrjPxzPP6AFJs7TbHdzc0hxKekxcXPRJzd
qONNc+BRhMxQBGqtxByBG02X08ggcaG/6fTHf17kNY7Xcz6tt7vo0jt8ccwDyqvNfDGyxIrpLdPs
ONzK8xGGJLI0IKafwAfbyThMsXDwJV4/BL0N/BZP3b6qN53KhSFQoYyN9u3zNeR9Fmu2IZduQUQ7
lKezkKA0r599J5B58055pjG0kTQRxolQbjKLT03zMDScQJG3QQxbmJFiZuWb5mtxRyQks4zEMqBm
t30u0f9ya/WYu9akiniGbeEGc/+khU+i+KMLv2SdpUdft4FW7463bWLLDNRCRdEz9QQ5vw+jnSY3
OG+f+pFbPbi+L+hbMVRF0hV2ZokRtYWeZgi0puPgzs9UQbk+zQ/KMXsOMA7Wv6KvcNu09TyxfINk
tirTUaGhKBX9cCHE/X308oNsZ3vc+zEdo5AtCUqkoy17VPSVd9SvVvFoC3BmByOSZ3mdw960g85s
5rYf0ZXdOM0ZA6a/8jR7/8BRv0xlJ5vMUmq2qgA0spM84uJ5YTdfG0fYUSmG97RLLkxjxdTNpCuy
+g1s+iwlkjV1x2D6vr15HHdhJ5rE6lgZZIBBc72v4wHDx3n61zwEhtaD2GwhPwQEobnU02edF79Q
7/r9E75tCcVfEOCsdVGVqfC+0jgUoWn54TE0XoegtP3UE6Pn7fVa/45vaAyjh3Me6FkJa0qCoe1P
lfgpN6/KtPs7FCbwmydz6IoEKOpc2Y0qH4IkwhW2dwT+K7XIWT+GyGN10pMEAuXQd432zQVxuTV5
kltfeLpdPEdgaKJCQaGRmDCq8l9yzQn7/fai8X6fYQIjNVBoVVFH60xLgaybFBy2EXifP9tkS6sS
kzbGWkmdRXb+jo4dNr+0qpUdcrfcabxuhdUi9AUFsIo/cq3Lekidm/YGSWdpX/tQ1MTEbUd3aTdI
hjR4eJwkl1d4vH78/vJzk4kLgxl1C2KBxcSwbyvqXyMjtHqecBjv5GBrwfOmExtZh3m0vj9z8yck
Vv3S0pHCnRwcF44JPdQAOjfhJT7rnE+ZZyL1pwVxBNMw+EYKEwf/KYd0o/kUD5wMNcclWRV0SVP6
gMiwT5R2fv+gqJxOUp4JDE8ElYHBlzN+X2nEo1lKloFrThlO74rFbs7AUEQ5hFpc0uSNniDTEfbH
IVft5l06cktnZwgiSNDtp1CfEwJ37l9M3m5wvyaGIeIGL1ldD4DwDCq1zI+yjVEJroBC+tEu7rPD
m9N5hLNL215A2BpxPQqQ+CbYpbbANa6svISkf+VohH2nKwNBrau3z1U+asJB4BaL0VP6z6csERk+
6CKULHY0RVj9LM+0wag9yc9ZAc0WzUuQuOVptWyfs4StAfcHY2irDmuGErg7QSMfwyRxzdmAmrX5
cZvVtz8iwtaBl1mkSA317iivHR1P2Zk276eRJ5PNg6F/X9CNWXYotm9gkVzcS/FDZewN3du25C3n
sLVLDB9MYhs2hQ5TktTKrrXXOsYxOWqv0312jj3D0S+ot0FNUeApB3HPO+B5FjI0EZZT0+kTLCTS
K5EOmMNgtdH3bRM5RzARWZLoQ1p1BhCq+tRdq122MyE9KmHaQOi+p4H1xkiETSnn0UQSHVNynTIQ
bS3/mvgHKTHtktdNt1qLCS1BUUKrL7LXbKmgkkpFqea4TWd68tCWGGuFZqx2ErxRxkiDXPLEAAOF
Cvngy4nJub+t0tMCm3GaNJiUNBwQ1CDYvJB6fI4U9Wl713gQjGcEeZ5g0CXMk4fZUjLod+ic2r1V
vlgYwbjFVPd50o/wfL+OPB/K0pF5MAXV6jBBe9uW9VNkAcWcIl3ZzLUWYL3qb8YDPUGSBxqOYajm
RwXC2ZKLC8gFc2o4LyirX9cNli0QDENIV40z/bb7L2TamfVXf+KkHHluqNKarAVHGRNBF24LDKEx
P1Th564NDuaMItUGF+vSfyjVwk0D2aqkhuMhPOuY8yVIfKkWDSxq5T/p6YOs/DTi5+2No/vyGzku
FpC5iDZyL05lDeMIBGSzI8YqH1Al/r76ysW3rNKPYbGImIWgxj5dRDrD6q0uAZlueqlS3PLC66bk
fFkqc6oEcTWFU49168tXMl2Nyt1eNK5LMOwQ1YFZZfT6np+La3H0UfonXIQdppxy/Ju3PQxHVHkW
1jq9vtXStYQwolju5RFFI14gfSjlF+1d7QrLfWIoozdJ2rYiSIlefOsnWmCYYF6Oaot7/cCb8Mdj
DZVhjWHMIfpCvQ8TrrOXEZXgGDhdf0R+toX4GzSM7XQn4s4jODxoDjVqNAGw8MdK6YJwLJDjNCbR
6tpvlRFCgKs7xBqHPji+yDacZVMkVaVBD7EZ0m/TU8yVflvP9t2+YVbeEkOOwnqkEINt7Jpr9DnD
l5Ud2mv2pHGidupvG3TBzrKATAD0fUd8WUYVWoKPaWopBptMiZuF14Zw3mHWwTCqFb3uJsGU03/v
UVg10hCGeOMfVK/LH1vjbg5Ka/IxYoiXIV7fpRsUQ0/oU85GQUAmeuyObfIJTRicA5IHwFBS2I6d
GXd4GKuND6N61wVftylp3Z9vBjCMlEK8JGxC/H44PWnVZyl/UTRPrGWOGetPY8oNhyGkUkhwCSFY
qPzT6P1zzr8lx74ZFi15RgWivW0YJZzfPe4GyBASMdKmkmQYFoXhA+naL6XanLIptNEw/zHTfGuM
S84nu37s3iAZVpr8GtVmOfW7RHOGdLZK81Mkpfttw9YrJ25Lyb6VZrnvxwpdytqZPeWuxJTCt+QZ
pmdmoTOC/hC7O9ugHNPY91MMp1TaTgftBYqMBkLzEvjtQZg0Hr1y3F1mIpdGDOfKzLFrYiRcg1B5
Mmee3BF3/Rh6KEiCoSkK1k+19NTOHum0OTF2aRW+/H3wiBcfMRVR5XWU8j4B9pV0arNwzFrY1jqi
XaGHKXL7PZWINCEjXO74w+R4m8ZwhzD1c98h5QhxiMwbwhJqicI+SqSnv/MNhkLaYJRitQaMUGJ+
mii4eo8ZcgHvqsBzDYZBsGVEnGlBc9tJTpxI3hjKHM74g2sYhqERNEgT9pFIU9PMaAsUoKURwk2z
sBo7wCb5+8EJ7BHygnj0Exxeenidg2+ojNPHWtCpQQPUqVJ2bZsei8DcS6Q/mUHzur1X63HhDYrx
fWEQNUw3BRTZIe90iXbzsTuER16N9Lrn3WDoXi6ipC5pE0WbsVeVbli1mO5NKXAwkIJDhesucYNh
HLxG+8csE8D4uW7LJmrc24ATSP8h1LxhMN5dRJOeSTVWLD5oEBdQbWkvxw6GUX4bHBUFVwnZNyj5
Rt+V4PBqpHnLyLh8KZFxVnJgJ+GDODwH6E1q6/f0hWvKzUDmoNQNPwggy0grIj81bWnLGEco477K
CcrWC30XOMzp2Kp5MYs9jKG5JskBHh5fBNBubiX3skU1quUrb/Tteij4yzj2jQkqEZrk05LVaDgH
/UOveYF63wjOGEQc7uD4Ivu4RMCvhkrpSSpUi9TkZKTVy/bHy4NgeELARmVqAmOCEHmSyT+qvnDY
hng7YH8LmzB9VIb4oy4abNdm0Ie+ItAelfiQPSZucTF21TW0MWrWbZzkufNmm84ihWATRrBWJ/2e
FwGs35Fv/wGbmhlEqHD1BY6TpDWcMM6dbGpHS4uH+5ZUd8WA0zKTH9IRJQl57G2bv/rBLbCZlE1b
KZE4prC+DTI7qptvEJZweqPjNDOtV+8tcJidrKWyLTUTN6/uaOyGq2SFYJQAOrKBjenI/GkCqyfM
Ao+hfW0MzVLVgaddup8jGowhyOAkxEpP8UuB+TGqjZjnK68sbD29vIBljoG2xuzHQn67YJYHCMPj
pVU+RHSM7k4/8Eb9rcdXCzTmNEjSsEOJJ2LU1iFHgZ7dHWow7W9+4nUObWGRC4eXR+SCMseD2ApF
EdGdlFHDUn4a7PqQe/69cp1Va3RTN3viJanWr+0LO5lTQfKDvsO4ZGonTdq/lX6i+bd8rLGqf/c9
MGdDAMm4rFSp38jPSnFs5WP5HjlvOuPyP4TDpnLits+CjBYqKnVAjoUufgAHtbttO1aPgRsIm7UZ
JXNWW1q+mo2OUau2oLpC8iMdC6tGTmIba/2gW4AxJNKEYkFiuj/BFzoLMvXqO4wmcPOTrlp0/oq4
h5LG+2Z1LxaSzeaEzRA3mLGKMNzMLkQojnGiPmCwNsclOFTCZnLMsRuKssdSpuJ93l8hXIzrxUOL
GQXby0jDgd8PIlWnTRSiiWaHf4eQrYkJ0F1PQ0g09Qn7JDuhitHp5BcpfOp108JkQ2sbcfV4JTdE
xtmVtpZUTNOgD/OCi4v8WQp5Habri3eDoEYv4mIR4khirAEib/OrOpBDkSV7PcSwbaH6sm3Nusv/
gmKzBCQ1cz2it7Iq2ymC08utNUPESBgyO1F5lZ/r5+YNjHF5yKvolVLQ4Ef5HiSKVcUfZK5czB+4
9obCnJp4RklqNKYgV3UwdsInyYodEZ0jpRXZVKOm3MmSC/2T7XXkojJnJ2aDq0SjgR2NW99iISdw
2xMd0YhXREs8vatL5eaHbJ5AFptqMGkaKZL20v+Rdl3LbSvL9otQhRxeEUmKVNaW7ReULW8j54yv
v2vkc0yeMcy+JZceVYVmz3Same61hn/QME6oxAz5imvxSMKSUMpCkUJAnYZOFv8Y11O67NIIlKfF
gxFTJyi2+dfEcSmyb4xe79gV5ntPnJM+ySV6RFYHbXGAYCTCxh9Kq7ORcHFjiGf0VrASbv40eeO+
CYbKx2si6+9qnXS2he8m2Vi26daaLup4AZFVhb8dEyKxKJpRgoZH62nxQBhx0G7xuHNQ3wA6Yi87
3cvxiEkY5qbTXUjl3EETu1K0ekiN9/UeONAB5Lum+694x7r8J9E2XCK1URI5VxiXtNWqUYErlEDJ
AEWuMH9VEspe2O/+zV4u9OKqxlVPdEzhQ6/WHd3yvgtAuPUkBK2z2NaehIrZjPoX0pjOFyFZqYyy
bFSZlcZ6oPglEMvUz+KeYbjgyudF2Gevf7lvnD/ErYYLSAOrKD0NABqWXMlOgF8opnb6o9i3dmvX
wURdh29XjRd6cn6B/udswMEJherD5DHERNjKdy2Y9ulBI0qEbR/UGN2nDJR/nadoWcdqjstERY2w
B7uoU6Lb8VX8/M7dbOuiHbmjQDnD9jb+Eskf9Ie+TctxxqI2Xrlf3cxDu7xn4n1Vt1U/Bw8I1U++
fU49K8kf+CNDjhZTh0TxkOzKpyQo9tM+Ad4luXXsTfF3hzjrxjk6SBQEq2YGM7aetpysrLFlPbMn
AIwZyqFP/omtOxCE+oSdbsbtCwU5b29A+t1IGsQOzuIssJnkIN6/P7wHf2sxPI9L2Yb6LKF1Bvg/
kyd6XVA5ZW+/vQ86+CmgeZ3rylHmwnl9tphDW5qQ1yZu3d33JVF9bWeE85ZxPj5rpWIMNTxgar+P
8+hLo2xHq/HJTAoqXG4H5bMozrFLkFzFUwpRI9p+dUyoIL3O3xbURvcqjoURQO7D1LGoUantw/2F
eXDlspWlloWq73yfF6Y2AJXZ3L6/vFIWwrS45gNc5bzE6QBiZGiZLKI7Z88N8KDk76v8kEa766ZB
KGbwHabColZqKEGx5MfyfpxHA21h60+yDwzQF+pl7bolgkLsf/PPsphROAyQJmY7ySjtSCFZT6+v
ncG3m0qxVaiFwIzdNWzWQ5N4CfbJ6z3NG1zcG+AqL3XW7xRewPZK6rIFakUoJvL0P0Y8Y6oKiKBo
uGfNOyWoTOode+/KvTKg3hxIaZxB4nG/yATBYNIwrLWX7PWbdsukDXfWZ6qh4Q/SLFMScTY1DL7b
vpXCBoTF/5Fm+bhOO4n3HTBn+mB4pZqetzOqfpbGrOiiSsmWUTcjCeafHltc3gE9f78+rE6L6lLc
Yebbu+4Dm0Z5IY4Lj8ACbYbFgLhm3lXRYxtSp6rNoHUhgIuPuPKRG0uEgAG4GJPyVKq4r6Mg5bdv
Yi6kcKFRavWpLEbtZ5NaeVcF+rFzV9STb+hR92S7dfJTnH5k7Qy8HuqSJen4+9+tisawmZICRj+n
AFBV0Zz0ES4M8Oz+ksDVA0ByG9coh4RYBXO1eVQi3baEH9dNYDODXQjhsr8hYF46LmDflvYiJm8d
2uG0/RhTNwfbx+sLOZxla0upKNYKOaxWzH28+r8AV2QECgQQZ9z4oD6WVLG4aXwXIjnrVvJ6nI0B
6zeFr4t0Y4X3Jml6bHl+y1cXMjgDFwpNKpKWyXCUT+sRaEBueKwXEMGWHpiWXGokdjtCXAjkbL0c
SrBDjFjH9Lj6lt8E6j55B4Vkg6rLjkpbpDwu2sr60k8qU7B/i277vXIT425fmO3BZWQewj3FdEvZ
I1cASJh8VHsWb9XyX0s3nCp7mYwnUaOeZjZPn+d1NFgxfhFp00Fa0qmGnNqyGYB1uC937WuDqdTu
LvOpZdwMtBfSuGAhVa2QVwmz/t48VeJ6l4gkmSX7xhVTNLhwIWfoWBSAruCaD9ZwLwr3Kcqnej9L
QVYdM8BOGi0gL4kouJ0fLzTj4oeelEmrCJDaaVhHxa2CsQnEPSIVCMEtFVzIfxWvDC6OFJHUrzqz
f/VhEGpbBJENaHSM8eG6GJnZ9bXV5IKHHMmRqvbQa31jZ6J1pz2qT6Mt3K1u+5S6+atSOwtonlI7
/mI6oLXNA9bihht/IG0qtvb9+u8h15kLNDp41415xO9p3eqr4kaHcjd8ElGq1kHqdMRgAOX1/EC8
WkShJDZY5RHnNAnHbPOzuu9c1qjfB+mJcnoiUhtckLGGSso0Ji7L93l+6stgzr8RC0jJ4AKLoYUW
UjZk9G69Z2plSEPjbvlunH7Gsu6VIpJmn7xiQ/zgewpwxrRGh6I7L6+ZfBOat03jGakPTCR7ju5S
apiXsFm+rWmdRVOvMZ7pWsPsS2to9wBEzkdlr1r6TWkZhI8QK8qPwRuGXGdijxVNQstL1sVTU9GL
I9O9vnPbYnTdlCUdTZc8n0Uu9J2Z6SKK1DS2s1YEDzFuCFVqomfz9GT8EsODTTTyqlVSjetIMzsI
y5tQn3pBddXlNep1/7pGfyiGzrK4dNDoai30JWSNfrTrn5qgGT39yMjcFQ+4NY5heBNVim+noLNM
Lj2IgyQKnYFlrDWvFT5p1FXI9s3jxQJymWAqxBjtRVCKEeaqTmdHh3q3+GzGm+IxoHRh/79I3mq0
9IIxQJdCajwdea4NKRzObV86LxezygsRRjFLsrpAG0v+J8lu5up5Hv4pxE9jdV9r6d+ZuMIF96aI
RLUcVyS1NnGaWIUI7aCrAnVFsB2QzkpxxaM5JkM1/XxKaPdDkJ0mv7zFoDiRo/+QrM5yuHi+SuO6
DhoWT3uavGTHiBhrL3lmTzP0vSmlFBfYwzVU9LiFMDB9oSmjv5n8eNcGVOGxPSd6tm8ew7mZxExd
IxgdOgR/SG6D5StvyhtAexeO+qxhEAWg5Suyf3EDhjvw7TnXowYRB1UuaPRlb5pTAz2l+Gszm/Za
fa9HjRCyfZa+0JILE4OFF66khJbzW7XTA8a+0DU26+GrSqcDpV7klF8ENBIRgold5IGfLcPMZLlj
LoBBMw0EAoDyP6YHEsifrdLvOfmXaapc6FjkKWsn9uqkCslhrHPJ1mQxcdoQRUAHtPS82vfpegi1
4VGYFVsU+93fbSMXWDTVSro8Yr5R1nZWFQBo2ifhR1IzkKclsMFZsmlxjp6J6dgDRAG9KelBHfZa
vsvM5+t6bG7YhQjex610iRPgq7q9Ln+Ka/DGZkkwa6u/jNKxkQ17isVHKaF6t7c7Fy/kcu4uGWBV
S9kLkPVkHnQ8cMWu+Vzirb5wStBpGN7o1LtiL7o4fgu2+YgDAoWSt+mJv34CUDP/Nzd0zQzKC3Zz
bHS7YvmUDYdC+np9dSkRnLOHg9EapsI2sEm8OTIdbOfRsKgORUoM5+04vDW6gdkVtxL3QJs2xH2i
EPa+WVddLBZfFixrtEYmAgp6Rw5CIX6bpj6oUukl0kq8h4oGNUpFCeQ83JTLtShqLN1sWoc4Kfeg
6zFtRZj+mcbGFbuMOFmw7/0WUS4U5Bx60BWjLWXIy+SDVB30iagWqT3iioO1S9UQ99Ksc65xzVm0
p2H8Jxspf6bU4EKGYmToNBCgRo9zQ/+jLin6ru1D5cVCcRGjmJJMqERIYCEeGGvftMf8BkQ4HsOB
1T6PVP8LW5hrG8NFCl0Ax25ZYuGm7GCNfip97dSjVhOMCMT2vL8fXxSKUhPVLfiEcVFgvNWm7OTx
8yBRxCmEKu+194WQourLNWshpJRAkqLt67Gz2/El7ahuE8IK3iu7C0HZGlriOEJQYqDfSplsU3y9
Htm2Jy3OZvBuJhciZitJo7jCtgyaHd3OR+UGUOCKnS52EkgB6/BKD6Gje/UL+ZbPYs0Vi3g/l12I
HhNDx6QUtMNLra+4CXLG+yU0A2SpA0ARU4cuZtLXBHKxIQlr9JpLEDjL30EIOmYPavMpXo9h+jji
WZ9YWcoUuUjRmmNYm+yNcXKS22hXAktwAGkQbq2+jB67H87uGiL4USK5qNGOUWT0ExKIKYZ+Z45H
rZn8aKYalLcnti6MhosdsbGIq8C8TA00fwriOxwwnSoQHOGl2au75Vvmky2B2xX/hVAugMhNX0wq
O9GiL8L5SZYwY44FdNrmXmsdNkn4c0Aid8bKyZ26d6/vKOGN7z/wwl6rtpxBI4cNVetbM7npqddN
IqzwDW1DsvTSyiJyBja+LF98uZhsw+p2JfgTrquy3UdzXkx+5LMte6CGsoqGITwYPmhKMAfBqCJ1
77okSimu4OhzsW4q1rDQx94sNXbZ3A0dOiNyYtadMH2+fxPQpHXSs04rs9QOStZ6TT3tI+kjjLS6
qWgam3CXZJ39jAsbwPOpqFQZDkZdc5sIj6vyUH0s9Z9FcHFDEkZNbqUZxabhL9FbOVKEz9tLdRbA
RYl8qgZjZoD/pgBqws9WfyzH/fVd375+ulgnLkJkhmiBJgHrtGj2+3CG2+56sCF67wiqH7Kxs0Jc
ZEjy2NRykY1oRae6Py2YgtW7T01bUF6znbF+CeKfqXpcdWmyga1hJDS4VvNyYG6ghXBsbQEPLElp
y1Sdxjbj95x1FskdPYZe1+qOTULK8ScpNQJ9Bpt0+YY+PyfVG0pBwjT4V6sOGGxV2EMaA2ssvNQ3
HqFe/FoiuDKge+se9Ho9lSq3A+tZRy5GxFmjNaIJYymy/FM/9XaYyMQRfDsMnUWwn3Dht7mmqoBj
g2Kp+rgohxHQFGAkt5Xh83XDp+Rw8SEfh3HIQqhSrrFdN7lvrF+bBcyZxePfCeKihJ5JWiSzS0o9
kto9GNxzR5xWbT81IYBFgEP4cl3eH84L5xXkokYopq2hs7C03g1e95XRgGbBciecRHcMAFjlEPIo
U+QiSNoYYbywucvOE+5kD135EZJ96K6PzZGhhuYv4KjpKKnMna65GxdKgHvUG7GAZTVPDCIw3DPK
PskrDxEJakNYPf8eZSxmrvZsSra2AjP8oZLl7vbDxjkI8y9QQlis3SRAgnliUM/VaUVR/ZMpE9yt
4AGNQPRIOTMpVf5fV2u7YZZmFVL1l97VD8lN4vWJnwTiW/S9dzK/WulmXSJKmlwEicRVTccIMtUg
2aFF565GWQhtxafeS3fLDXAlGC4RilKqlYbaRS6wdD04teoWBiOLezX6PpPg04QfmFxEGTAQWw4F
BKTKsUwxzIawVQ5/WROYXDhROtMyGwsLKCyvtWH6I9q2arK5mXnPFe8yuRiiWtOMQQ5IkRCtnBm9
iQXGcBH3ndE2n2LRVr6wznFGPyVKHhlSCOc2uZCSqH2uxiwJ/IQ1K931pt4ZAcQ9UL187+M811Tl
Akk7y7HUskDCKGoL8ABaT9pesTE5hdc4VqmARLn6lNugy0P7Iki37lBBOKBXICIaYT58i/4yg4Nb
DBG2zTL0xARvIXMoH63UIlp4iMTHN+YnRjVKiY61HcvGtqSvSv7vHBXeEj9fzwuUPlx06bpy1mom
Ry9veuGmS74kYHO8LoPKdXybqWZ1adTmEFKydiTVizDUED6PzvgDxskgJ4jDCxFE+Eb8Xqvj0Fgg
T+wz3e5B8yVJI4GTRCrFBRKjCYWxUN6L159z4biqd/Ob2RECINT5FH0xlQcsLqQABUoqy/9CTzDy
S5ChlM64uD/frczXabdOwfWdo6yDCzCClEbCNGAhQ+u2Gitbn+9Fy70u4/0o+btr6xbOeqZu6Txt
MjBWxVlJcYe+HOQfqlN4MbgUT9lJujHvM6fYs0MO7nZcxpAuu5lvuTj3gp3wQ0Zz/hlc5tEW0Dcr
gHkBbI6nmq0dagbhB9tmeZbAWUxftFUastdHGRVzdcjUl+srub1b5+9zFgJmoHnIZXwfcG72NLrD
lDml9vR3QjiTEC1DDTW2TKuae6p6mxq1o+kUujSlCpdadMnsQN2Gy6kVz23JLlQeq4ZoA6N2g8so
+VAoZaxBES15rMvbeiIiOFuIK2bNv6iHdR3h9gkqKELmisDUm3UgS82vTetVFBEdoQv/eq4oY4eH
GmTHUbwVu8Og7v5q03liZPD6DGnNXtJ0Oej0l9RwpIE4Uf4hnv6yXv6N3FT6ZVqYd7Su7vUuiOh9
HX3Hj6xrNffyyvlQ2yoizn/iDv9YLoXdYIps4LWun8sKVw414Y9/uGI9S2BWfnFKns1WjFvWyaM8
9a6C62qhsIcXQGI5vfdW4YqVhe4K3LRANnsNF/f6plFGwYUDubXKXpIgPW5Plryr4/317283wlws
IB8KoqlNi/B9x37y3Fu3a6DjUgq9sa5ESWP+eM2fuJBQakAM7EA/jw6V5nb1JZe1o0en7JCcljuW
ddsgAvB8HsSzTZWflC9zsaIShzQyVMjOw4M55naJ6yJdfQzl+7Ur/y5L8NBBS1tjciuDrGxR7Mrc
pxmFEfGH94Zfdqmxwv7CLlcwlsQSW8rxbXaTnbLTkXH94sgybOHWTgoybapwJqxR4wrNRpnbKIkh
cwJ9iKh29jx+/jt71LhTa6dJcmqwQiLdK34+2PFTfQMfA++T2tvRExU/3unnrlgkD+tsZCVCOnMw
4668l3YJXqMACeZnQeQJHsMJkgLpcfJbNKENkvfEegUT6u2USJQ82nMpGpreZQhiVfZaAy+oj3yL
bBffPuid7YWPJAbIe8uC7Z0j+WygffFqDGdYhZ158zcGgSodJCd7W25kO/bihuwOIy2WCzWakC6h
bOEXsItUw2eT0aFfnDLQwuDEB9w1kCxTz5t/qLjPanMRxxrGwpgsZFXlTsJZk51cqiAKkpN8N7nx
TeZTYYbKgTyOkNA0taGz4mpyRlcFkDwjPLS83K72mEfdUZ2mlDweUqjt52LWWc5FuxGoi6qT7rJx
2w6QIJlLX9ERxqpzcUdKq2EsWedkPgZ1+1SI93n443oQIMIMDyAEnvRQaVi/5NxjmH3GUUIXTfJO
jshFPH5QM45WXybv+1Tuy0+GLTu6YwEHHXeqaPpYnfSRjeuv3oyrXCruUKvIluAiestpJ0fdCOEl
+o/nH614Jw7EWYgSwf5/IUIA20vXsLYmpfosG946f5kV4hxBbRQXU4xVLfSJdaS3a+uNGGC2lanN
iFxK7RMXNorBVPOa5W3xsB6boEX3rO63H4PcPxdCOhcoClUrlgwZ1RUk/WZQ1srOhJwYkafWiytB
Wl1Osood7nLz0Ie30rC/7jhUtOMf48AqPeFwDgENJo9FD7X+ZHdIZUmgBOxKQwSsOpW9CKUMLiA0
mhRjWAAyE7HZTXIdCEsU/KVeXOGBNh+rqN7PLidTs8MA3LxobVZt0Z8+MQbKZUcRlf6hG+BX4jC4
QiQsWnUZmYeCCbqNg6Z8HOLWVgXNzbK7zviWZ7LTKoSi1Fqy/1/4bJqHyrpKLLhKt2L9Jepmwpmo
et/gokKXN7PcsuzUuyUIEhBjd+1OA9FO9VSSLdNECDK4+JDjaFHo7Hje9ode3QnhfSEQJGZ/eFU/
7xMXHlSrwhxcDRnVIt3VxYuwnCL5Xi0HW27dzDgu0WMYfV1zQu6mahgMlwG2JJoij5aQLbFs5AzK
AG9jtlGFbpocSosCZN5udr8Qwxl+hpIpHHBLgwM1exzoHOmmfh1SZKfF7b3QLhmgzBP5YLVphxdi
OeOPQEGbmzK0MxsAdYbpvdJRJ9ttS7yQwdm6sGiATsUhzB0lWz0ogIwqHGkBNfTqVX7kSmTCZz/6
t1L/QiBn+ssKPnSL4ZPIweRpfo6HU/Ee2Dx4XSl885aEAaXkcdbfxPkgVgy7ID2agerNN7rb+bod
AgkFhZlP2QplkZwjILfItczUi0TR1arJbsbqsWgpkHXKNLg8mZgY7o4ZoMxSuMqS2YNMzQBRinBZ
MpRzuQgHgCWYmh/nlg10C3tdRud6Tnmn0L5iDnxbbFVatdmhew7z/uV9e1QdDZPj9eu6y3tbBuwW
GyTJ8AjQ7fuTsddsGfBUrGe/DKhikFhSvne2m8raVJiTqxAegxEYafq6ssSS8k2zTbjO2QKHQ3c2
AGSWT0pdOUOREUtK6cEc4iJ71dEUhRaLiU1fOekQ+hXJOUEpwgUN0FpohVxARDxNdtw+hVFhjxTi
xHZOOUeK95PshSKdWoqToGJD2KCgjD5OYBntq72MOkPwr+8MKYuLEoOqmHERQxb6pzDInPryZKuI
7QyUcJyIHaKWj4sRRlwuUsniel2dwilyROMwdwUhhFSJCxF9kdeCyiLRcmCl2rwD3VjADvilQ91I
bVe8F1vFBQupi8cmZLLiffhgsAsNZzwoQBcyQE7+n/w4Ea8O2w3iZ6F812uZKWA2Yw7beNad7EQ3
eMr24jvLwRWKhxYcDKEXiPAUhjyxe3wzbDKLadiK2L2820WqZPfKTZQQ6PjvH7kSFvku2DKcQUGf
QUj4xQyQlYHlBYx3XITpx/VBtyWnB3Fv6cSBgixGz0pSOnIxpMKYqVmt6FmVlKOejHY4+mQKo6oq
vjF2ETJMcevYPzbnAeqnU+jPrAuoAz9xi1uT+CX61ngrcfqjVGP/v4gqsSgIAwbrceavT4bgxOZt
Rk3iEBH4PeddiBjL/D+TC7IUxMN9MxJ3CpRry1wAidJ61C1WtMkPDDCyCXQ872roku4/diC/cDIu
igiA7NAFtlxNjsr6vqHIuajt4CKHMUXKsk4wdLV9LMHDnjwMiksEd1aeX3EmfmQf7JUaSDKhA7t0
XZ8ZQvp8eKdwCRJY2V9K407iGnCSNJWlksmp9wzvOzmJ+95jdIi5oz1fl0aYmsKdTFT1v9V03D3E
zbcUc6LXBbDE9/vaKaYui4qqKzq3P6WK+cW6Rs2SgJtVjfaRHrtttk8saqJo2xB+CeIvTTQhE6ZG
0fHkHkZOMu8jcw5wOehdV4d5xhV1+GuSRQS4TqFAHXSp+k3nj9qprN4ytXClkXi1Zp5xTRS3NUMh
aUY6wg7G5iFVMQYSD0FuSraE95Rpuft/NAdRS8hF7SFd+wUQHszyQOAHjD3Nl3b1TbljN9HveMcP
1LQ7YR48zI6eKGI6zRC5DjFr98hH8Pk1YCJTX69v3Lahn82D6X4RU8sRpEjtjI2LyvComQBY1agW
ne2RYaAT/sfW+YuSYRZUpRKgTHpEh47oKbv8yDA0E8/C2/mKk0iD51HlEO4GvDSnHvIvYTPUDnKB
PWvGQosj/IIoxFidoNv18lxTDdrbbxUXenIxPZqbqkd9gWrtqKMrVbopMAqt360ODlboCfrQoM2F
OC6EpDOe9+IY4pb6bW0OppTY6fi4xv/8lYXwXctrZ3VdEmLtmqg5zIBdyqIw+DsRXGjHiNU4Jqzi
zHO03U3CZzNdH/9OBBc1lDme6qiFFiBO65uncPrLVeJiRN8C+SdJGWJTdFyUY1RRVTlbgythz2SO
fOGoWR9qfVJAAcEI7aGRDroJuBpD8qBZMIUwaSU5FIAjrybBXvKCqI2IOME3JStAs88kCcYWVv/m
3e00EeUj9X0WEC/UQztkvhoT1Ju12RVW8VYq9N11EyBiKt+LLFfWYskDtig3v2ZVkJalU4G6BphH
RG4nog3fdRxJQjdZNXQp5X/Q4mLH9e1UfLquzB8uGH8FVR78O6yboU1DbAg7WbNYKjjro/aT4tCd
iXMTsTt8T7HW/jfU1P2e0aPpPcVcul1AGLKF22ZTNfj+sCmy8DCQ4mSEI5q39KFTlbPdL4kN7P2T
GNcesXwsOP7uTmd5XDzAdJCiSbjdQ2dE7+MC0yn9/Cnc688MZU0FnLnktLb+Cv6kGyq3/2HrzrK5
WKHV4JVPdchOjz+vao3H6q33FuCtYICBmI/f3rqzMPb/C8cC/JipWGzus8cFT/VStEQBQWrDVRBJ
Mq/GwmbjR3902atc5GmPg48Wdz98pK6BSWlcnJAyaNOwEXJGE8J6jGd0teRAOyyBdUxeX1GLx9cN
IFcMjR7S4v3gyV7ut6/lq+4ObrxjBGKhQ07G/eH0ft4vrojIV0kTZ3bMOeEp8IHh/6S+eT/b686E
XTb76XsZYCSPcAdm7tfcgasl+iY365jNd/fYxMUr8XCmPI7vENLCvvnQ69IvFfn+MbntkypmHUFW
/DiEb4OIpjUi1lN2wjeQpWKyKu375H/uYBTfrxzLGxqXBcjsLnc6qhWHsBS+eWwUekCnTljAeQgM
/aHWify4nVPOa8bFjDZeRL1g/Q5pIaLMy9y+OfYkXvT2u7B1FsNFi1IS0JEgYmsGZfCSOPSXrjks
mezOjeilopjZRm/c9rX5oCkzsWfb+fksmwskUVG0YpljCRMR+IyxVyaSG1n7MiWWcrNOR7uGAcRj
PPNJIufVgyVkfbQidQ6H8IFxkQgeHh1D0Next7Kqt6kz+OY97qVEzql1sQLSFLvH1WwBzDWsawo4
vvejY979ZK6RPn/AoS8lcg4tD6EsRyyMiMH6iekY+1XqDn71rO6GG60mAsjW3l2I45+b1l4243yB
uKoNj41U+fO8fq3T1g+7mjjLUdv3fot3kdFCRTIT1jaDpjeGHBzfhWDLHHzGyJ34uUO9dG5VJpeq
cZVCXDMSyQTWkkVj6Stpq+/RBZfZpibhAjdSZy9OlpnI2pTFvC/ChZLxasUryMlRD70tyHQaa81G
3XVfoQ/W7fbjqUFicAijoXaR8/7RKBUhziFUurPeLD+9G1+Nx+6zAvgS3Zdfhec6iNx6ImyH1JVz
/MJYpF4KIRazjg66Nvw4BqafvNcemHPI33KHbAHYCqeXm8qVEcLQ1oPJqHPk4nuveOg0toWRKJo3
c9ClEC7OiCXAYCPm9dFit0cBTJlVgGJlASg+KI2Bd/Oh7VMltItouqTyTT3jXNdF31asyQsYH+zl
JvOA2YrL+N6ufxTPbJ4/e6ok2nC2l/MsmTOcLANJVmOUqJMSbCGbI+h7e0k9CP55RwaI+cgRSrpe
2vbOs2TOdlqhr9D2C52zbG+KN3N2l6LHeFC/qWtOrC+lJGczVRNLTdM2OHEJ99N0aqWHkDrVsTzA
l2GGeNaGsxgVIBqlOULE2u6tJgPZ9o9ylB3ZLG01vO2Hyb1uMtsOf5bH5aV6klR5miBvBkyflGN/
WgPAVnfZ+pE3ekM0dFGzZMsy+fNd22Tm1EqQVAivTFDR7YfkIwfvSyFcqB4xBCTAA1BYKuA2iBcn
7Bu7DgVi1f7g2GdluGJM1FIRj3hQhvUtyWiCbhzwYGGwWEEDvba/vkfbZncWxvtWYSWjOEMpQzrm
zUGRnruauFyiRHBOVJbmWqgm9Kmle016mfujiPvm62psNshfbg7nPoWpRNq01uxxzYpt1swdeaHm
IKExxjLF0V9rDOVQWJHbFn5ePc6jKqGI2jrD6nXdcTYPmvicIvIaPqHcdhg6i+EcSYiatRNFrOBP
8sX5Jr/rX+td78nAqO+D7CkPpDv6PZm0RK7My1Jc3YdMLiMploCoNt5EARs1yr3wljoOE2bCn9vG
uAqLnO1gIQeFgg4V41ZSiHtGYr/4c1s8J53Ws/2ylM4u1kOK0DeFvZ3OJPLHdrD9tWf8kU0WZd0I
a4gyv5gPI9ZvBUVg96/pzofiKPrpjnHXxIfQI2yFRYffg/xZLhc9hLSSp2XGnsX71Zc9ABkHFojC
0fXIUPD0W+OZEMgixDWBXARZomnRFhGKqif5oPhgNXL7g3mM9j+hH8GXQEmkVOQCSmLlxaKyVCl/
YXOSKNLR/tgfjBMr0mOPajH7QwV5XlIutkhJnjXZwtzALzEDM+/Aapd+g5I4XlXoa0pTV6aOIZSl
cpFFx+O3Wk8ssgDvAUC4N9GL9NoDXyLDPDigqFFmgXyLROJjOezaZnKRZurN0ExjiMW85ifDn3ds
IIbVdujdc0znuulQHs+Hl2URpjKFsKrx5XBnme6SEevIPnFFH37AR7AkI++ZN6iAD2cjamwAIvO7
3XVNNp0ds6SqZIngSRM5TXqc2Aa9KlAndpNf6U61+Oylpk4CK7vRUZBcF7fZSmKc5fEH4jpTO3Us
IS9PbAXTYKmfv/YHRtpXnihcAIlQjj8RG0Ksr2aN8psNZS1B8rX83jH2uRcgM6PjB42dw1Pkdrua
pNXbdIILNbmKC3yLZQ8gYSxreaOEeJjCIRWPH64of72+oJsJ9kIQFzS1BNiuegRBmNK0xfp+yRKn
knW7Mb/pckXt3qbdX0jjIqZUgrZKmyENF27hl5+8OiaKcgeDoW/1rQyWGWtP3RJRQrmgWaSd1RYV
28XmcUpHW2xf9er1+jJuy1BVwzANQ9d4Ypm0iYBzgls2NxZly1lRtwA8TxXx+i+GxC3vdsEnGZak
4CpEtVROn0kedRG35zhc+IrPXqgAUm4e550B4p7QzlEqdziXUk2g24ZylsqlAkMZp15rINUScRo9
6nPoG7Vup4PsFOb++mpuXpcaFypyOaBTurVohgFln4rpUuF7b7g6ihUFoIBNs1vDw1QAt1QgSunN
fC5LiorrS01RfrsbAsl82WUj7ob0fZk8z5r0IQGmzCgXFVFUuWA54r2oDMMOFxcZoA6L7CCb88P1
pdvW4ZcIvpZsslbPlBoilDCz80Q8rZpI3L9s2roC0hrDUHWcOLnN0VOhBf07QrCE8co11uxY+ayK
KxErNhW5kMLlY7Mxwd67Qkrc13hL7u/LuH/+wFopmmgphizqBv/2XgBzv55VOO2gWbaBu3Ggy1yX
sOk0FxI4p4maNh5EE0p08nOTByjCfasvbEWT/bKi4AO2Dy0X0riN0So1FgemT+ehGgVlWd4EIU7P
6NgGm5dOHc62d+i8fPwOCVkkRSz1D4AIGp5TmQp0LPf8VsJc6MO5i2xmRW9MEJDu233mra8xAh3A
oxhdl7gbUzf70G3KWSL/Hl+uQr+YBVZw1R51BXcc8UOuEc8k2+7za9l4fK8W/Omg14RWluAOxj+i
urNiQgRbmCsLZ3HVQ4g2+hX9emz4Ndl1uBtV2POcT9bMxAbx6F6CIU2DwrJeXuHi4f0i9l/BsSwg
PSpgkGtfusq97lCEzfH4Xlra4a5Dh2ZaH8u3WbHi2l7W5N3fSeEybNyNWqFk0Msq77LpASnn+ve3
z1VI3+CXR/4GCzk28OIVQq/Rl9FVKRZuL/mCXTwUp8JJAbaLxkfGGiCnDoWRsW12Z5FsZS9EdolS
i3We4G4NpLhF2x4X49/Fioj9ITXjlq5DADLNGpqxCxs8Oc72MjlrMGIyBeCmLioTbFnrE+u5bYhn
5bg4OwljF/UqlNPu0L0AjMC63Bkv5t3iVv60kx8XKvaxD/7uYWeBXKiVkyIt2hACFymohrsYIEK1
cV9N1PghJYeLsfWsiNGkxDiVpqJjrmIQqaanz5NjxdQY+KYoHON0DSxCyEBcs+A6RJVgZDkSrvom
inslXZwSCF/hSLUkbfrwhSAuOolGr/dTCUESeEvaaLqZjZlKHewbv+3PhQzOwWSj0cEKBxnGHRsm
GnfWCxt+bXFJkjsfAihCa9WvpeN8S0vGPF2ZRmwyBIf6oL7vgOHfpXb9mr/3PDF0lPpQn5rXlqpa
t99tL6T/H2lf1hw3zgT5ixhBgiRAvJLsU4dl2ZIsvzDssYf3ffPXb8KzM03B/Bq78rx4IhTRyQIK
hQJQlSktudo0WT6XQG93kx/8bR7zJ+Mxj11xnkp98FTOqqIMlauIv69iid3EdlqPKU4gUKWuFtcM
R7eYT5FSFWkzaK1Mk5aZni8GAeUmBhZNS0jSCvNmwD/Xo4cKRFpjeN3T8roS41fHHum6/RhAqiuY
9tdhtg81K2PkdGYZpwFyJwiN9jcqCkvbzzFCFDtk5cFxXnljewX/cR1UYZvcSpJndOFLB8zeae+H
gnptlp2DbFacOlQwUuzgk+MQbgLGaALoUmk5urH7ztzjwUrFr7ud5V6GUW4hyXuG85vwCdt1Puoo
qRLVhaKkCjw5N6Yik9o0zCaEmTZ4e6ncuWS1TjzZuUhB67t6hi6vvRtVMgUqDMn/xj5APihiVaJ9
1adTO09u2H56hx+s7JB8r5hgITo4RR2JcUw6CKl05GCN1uGPYGR3g/6b1S4DhovmIfgNOs8pXqnZ
eNdRNtPbizGm5G3LEveMiAz619XmTYqrTbDJ3qiuNjf3KZsblm2bzDZlzqKo5lY85hMOA7T087De
kaFQUMmKqf1tm1pBSFshbkA0TQQ4XzPR+olyBpS8nI3sa4SQ5JdLfRdrCBTXR2/b3S5mSVtjnSz5
PCfAjPVjR88TkiVVJdjm/rAyS9oPqRlncagDootvOQhdjcSv0RA6VgpHUA2fMHW1D2kkZqwugZPO
mgtO7NBNOWrPaLKvCn5bD3gibDOFi296BSW2Y9gQLkFV3VtMnTZ1YSUznM848PpTzhWh9Nf1yW8+
cQGQ11BgkSVyUGWBbmt32E+34hU8PzzwBQRT4kXX9vIPwb2zcxQvhArD5FXVMz3V0hKGGXl1mMbR
jy3Fk8SmW6wsk7w90WY85gopk8Wsdvay+CAD9IdOO7dptrvu5CpjJCfvgqKZZiH2MbSncDjSTpVg
ih+4NkuSiwdBUaWOGC3nrjqNh+kmBiGd2IVspJiBp6rPVg2d5Okm3gD+0XAY7dpl5MNQ5W5h797F
zcVWUyS+Y7WiIsjoatUIsyArXqMzSU+PzgLe2j+bHSmti5aaxAb2cD+YTZf12oEEmsKbtw+iK0uk
XZX3i76UAmPALXnkVZ9iXOfs5r2G67DKQ+fuq4p7XMzBNZeQIsPE8zmsYoxd0vpUH10zPej6t+sj
p8CQqYVJUSaMF8Cw6Esc82Ncfal1drwOsn2iuIydXFSEMuTWcXKgmKhXTNFwF/9MvZrjJR26YIcW
mqiq2VIsJ5lm2BqgqlqNCA3tDm/3nok6+eA44cSW4AiTHVRPQorwIDMOFwExZ8MQkcgOtD1vKK5d
4knFQbe9aHHBY1o2WtJliStDd4oxFkGo6zirvTbn47Fng/Nxbrl176Tc+Xl94ra94wIorV6dB3Hs
CO/owI6URcm+XiK/0FSXcNspOCOOwyEy4TgybztLcpZEEd7wdNsV2tTNi/VDFLOKstL0U6uqn90c
RwYRNdvCNT2RWbOWFpfoVYaee9SH3XQQHIqSwgvD3OtjVb319pPvCkvao+y8CFsmiCwmSCn2h/qx
RZrsQrumd2dcauYoBuB+dafdZk/a53fM3gpa2rOG3CJ6I1TrBuOhDL6yxdOiv65DbPo945AXMh3d
tuV28irO8f5Uw0EmbFvdd1PFF6v6fWn02DTwIRWqAaz83Eehm7BSkb1upnwrC6RB0oIlnKnImBdQ
zi6Vy83bdPxs0vvRfjSJSsB+2/Mu4yXsXW2HoEvuylrooSXNqdI+Nl3khfw7NVL/+rxslzWszBIr
ewU0hlllFxxmkYMOSUbRJ7TclyfRfGWermOp5kgKEizv85YJH3AoPfG8uC3nWHFq/h8B4jJu8gbP
qv+rHiHK55zncEdfmTfs0NP/NdzTx+sGbUa91dhJOz3jTsPMEWPnOJ/K+MgblEibii1xc9Ac0+C4
CLDQ1ycZ1NTOmPYlIt4Q6o9xjZlZVI8Cm762gpDMyHJrWubAQD/4VPlpRo9Wl35Y8FDMY+PpHSO2
gpIyFSTHpjUugIJuIadnlt9oqh1dDMhvydAFQk5U0EDb02HGgJnWLtcrlxU3w/gjNf7S2kEREra9
bYUl3QfoZWhj8Yjt6BxZXn8wXiBudmh2/JAg01Oy8G4v1hWeFOXiAnGgEQSV8XMHzopiHz7xby16
F5sDyr3/aKrkTGXK43BqdGAl8dOk+V2KM675Z+4gyyHoDhTFoxAYRj97UYLUofq7V5XgqxxCinBd
lqGiVqygKm69CY8KY6Ulbh4mOAlqd8mg4hPbjAqrSZLCHLKeuoH+A3w87j/oeCk2quiBmiraQcWq
taTAAJoI+g8Lu1M+0MZyRy3YkXpXDs3huiNsRSD0cJuMEWKi9EICSkJkkpqNKEdB6NF+YNHP678v
1ry8YNe/L4WfihKzc1L8PitI7+lFiVbt2FjOUUjyfZe11S5aUHQzzVHkTXatedfhN88ca3wpJsEB
2qGkwI9OzjkAubvmmvfanf23eMRI7vrWm1Xdudsmmw70Z6Fdg3u+t5tuhmeLIBDaKYz1hzL+YaaG
z3vz1I2vRWC5g3lotfcc4BxUSv6LKbllmrHIoDPMrLn5o3ZARKin1q5GW6EicGz7ywVI8pcRNKld
Lu6pWHBXZ4urE1WxhApB8hjHjpKUCHnCmLU7aMPveFL5171iaxGvR0tyCuQpuVaKi8S8xN2o/bVr
TDcblBuIAkYumjLDaST9r3OTHz+G9yL/Cj9CrrWDlh5HyT9EAslRSfkvtonfV9x/MySX5FcDRO9t
cV9ADvG9UI6eHzJX3O81BzXl4SZZ0Goo5ap8HSWlZOgxlPpZvFGCN3eXH7IXhN7Ec0d0eYp1xh76
o+n2u/y78YEozvhbkXL9AVLmDsZle3JqBOSIz67ZnRrSnsyi8nVHdbpXTadw3FUy3UBSve3EKSRN
I4gHdfnfdT/MqBxMT9fdU7ECZAmOdAhNPRZimUZwKqcvurLxSgUgRwuTxkvqAGCBXlCVuoWmOBCq
hkqKEkbHOSU9QmAWHNiceTXxHKp6od4GYcRCzblBbLmuMk/BMWdQVHPmfeBbUXbDM8ubHZVU1eYD
q6NfcKR5ZzYI2coYOPpUNegjjlKQvTrfx5B9jjJdc4OkQjcIcvkbzUDxaG2ZVHF5vz1fly8QI7Hy
vD4bQ2qmI3w8p7vMACfWpKoIUQ2m5BIZy8sxq2BkPZrf7dS61bh+jDWcE97j2xdTJM+wjYkYS41i
WCN4Crsv1Nhd//3tzffy+9Lukc6Qt+UVhsps75qhddvqOVi+pPFHukDRs478gDr765Cq2ZF2E1wi
1faYw6SFHsN63/SPf/T7MsFrr/fz7FBRP1ygN8ewbus0eL4OsXnWWfm4XKVTLs5SBRamvyclhAo/
l+V9o++D4BGtK57Bf8b9LjSIW0e3vbLwfHvD+m/KZJLXrtOLfhxhn2D2IbvwDBY2bFih13ihUol4
088NnYoad1t3ZMnllo55TGKxX02FG6OlS/xTKQL4dta5QhEmrxYsLpPashZZpxZGrdtU7DQR6s1L
Aapo0/RsW/+kzf3JbMvHfiZ+2yc33HEe5t5Q5L/b+/PqS6TtMYqcIDAqkQ1UXhe7KG8HCU9oo79L
3Jw07nCv788h/tfwBCky91U9SZurY/UBUvSkBZT+eoLZbZOXOntcUsWCV02o+PtqqHsdzz7JggXP
qs9teF6svZkqXuW2ISyDGIbhcOw3byGyTstSZ5qF6OLHSvvCwDWv/bi+ALdH6T8IOVVM53LW62lK
fZvmB7boD2zGMfY6xuYltGNcQKQLjaBsAzzRLylaeoUYVLGfcHwFBftn+7Hajb7tJTvtR1y4wW48
qzpZtiPMClxaEil8PLBDgDd+c/rVXvK9BdGxePnJDsurwtTNmLJCk9x+SOPCrlJM2T+8U7gaQKva
5OlgudJ8FUGSavIkFx8ioi1NC9MG+4Pd3RatojPif4STy8RJPu4YVZAPEQCWT4YQPBa92NxzBo/8
JVQK0aysumkV2/1vh4jV+EnpQBmNTmOM8Md2l9igMzGOmlf7Fk4Sokq+OlTfdD85q+4qlU4iZQc5
nQsjQDGbnz7rv2h3kNiBdsf6Uuy0k/6ocBLFuralXMHMrU7LU6AlKJdG+/LZeQW1W+L2+2EHkqsz
GMN2rN8pUIXrXRtaOZpY89TqYqmTu+GXKGnkLyjR9ieP7LtDcbBUZZUK95RbNjsU6y1BhbVgJNng
5xZdPvdzMatSCDE3V+yS65riKjfCJQBM5zsH/Sxod+Pzkni66Ya3PTh/xIaO6GJ0StYAlYVSbBni
xtEXG0MaYrrmmtxqZaPY0hW+Igu0DbbTRM4M6yzyShGaM7ykqEqlVQGaSoEE5Y7OWAuH1G5AhiH6
sPfWKfmUPnHoB3BUGGS7ED4y3syKpaBY7vKTsmO30YzeN5T1Fj8Wvp/Zc8m/jTjtKHxf7DDXfEQK
K3k6GXMiwrKoKba88RAj2ctP5i7/pOwiEZP+OxbDc6TOCZ4mpVhijC2de+GPoiOU3ZRPmseQi2Wu
YP2oX5TXfiJaXMOTognNuVHEHGNY1/ktCMjzoPOsJvaCkKKlrfdplihCybbbXyyUIgnIfbtKT3VE
yyJz++DHFObvQUD3NTd1Sm0ut7KFhYPBnUYsrPE1jNH8p/C7zZix+n3JHwatXIZ2Aj3eVDCCwv0e
WxwuJzxzcAa3RHu42w616jF+cymvQCXHWPLSolYCo6wCFF3V15nc4hpc5eqbYX6FIrlD1oxaaupA
Ce7GX1yU7DH5zlDNJbRUDM19D720aJT/d6okZ3CG0SjLAAOICzkog98tLepdoqMzKmpLN53ugiP3
suVhZhpGCbuM8Nukv0aqkjTF7Mh9bHORcMso8PsLVNSZ5rLQM3vl1ay+tVhXVojgsTo1DMsULZEp
fOAw7zQXQmbQnSN+dVCFIZU5ciLalrztIwBF5UeqP4/Er9v3lN6upl7uXktNOtdTh1VEINUe4QoC
NTYPQ5MeFdF7c5dYDZqwdTVouFlGBa4gsyx39GDuBdVp1bnTTfQSPeuoYkFJ1U9cTBk/ruNue5xl
QY7X0sHzKw1hFhhFxcWmYc6f8vk+UNEpbWed5AIgPmBlV16YCeUlAP49LAw34rAgruiLQ/mewySa
wHUdJ3rUaknrdMrSPujRBujP7GFB8eAynSDvpIo+m/59QZFX6VDymiUdUAgyMDstUIdmuk7gTuNt
Yn1qqntzAA0JV13Jbk7VClY6YdZtwlmZArZAEC/BwQtyt+vOsLmeVgjSwg3rGapeAiHj6DZg5Tkv
wZLH4/11mO0j1wpHcroaHDyUV8AR+tD/aB+Qh9hbPBG+uT+pWBVVdkk+WCUm73HPjDihf+IB9Zcq
cut+2inMEt71W5KyMktawuDxbdtB+EW7q06CrTjcOaflJoRke/7EdmDSxlELTh+5KMdUMR6qbJR2
ewKdyp6NFuZuHL2afSv7GyPV/esmqiyUdvci6Zeo1GDhtG9O5rE7jhDNa5Q0b9ue7hio1MezOYgd
3saMFlTTXWmiYqvMzuHwOZk+Xzdjc6zA9IcAoXNqyD3QDProYPfEdq6h2IQN1qmN+M4wicLPVTCS
25lFkyVxiO2J5ftFL70YsoLTrFizm5nxyhZprIyFFugbhy1O8Clsb2u+W9rW1bLvTH81+9c/GzjJ
yZyhKEvaAKxIngaCUpBm8IrwdB1E/Mhvy2hlkeRkThw1qNgCyDiAXhzJfthzn5eHeXr8MyApi+zy
MtK7DEAhnumi9lAysHQ29yx816v7yiKxrFZ7YJVY2tjGcIR8Ojnd5wiKbtct2d5l/0MgutiyVgg5
y+JiYTBFEHBFngmBS8dPb2sI0SdP0UGBthkGVmjSTmRoTVdWXKCdq1N+ZC/lz+5lcNNbhlaKBMfo
xm08wfA336j4na6vKfDSvTW0B00KWlYBHdTaua4LsCtVh4W9hz0TrxjcQFu1YRAu+SBKssMU7drw
wfSchn8PycfAVDErbUY5KiIQiHGxbUgYel02jJU2FpOR7DunPQVQ+7s+UyoIycMjq5sqrgGiTBLX
wfzUCm7mzbXKwLwDfkALbPxS9Cl7E3I4uYNzeZbuaBIdyLAQ16ThoWpQQXjdms25X4FJ0SdEfY4d
Upb6lf0tnr5kUNmtI+86xi9FwN+izwpEmpW842BNZQARuUkBFknqj/vaCx6MY+oNnvYonnaMnXVM
vpoPw+sIlrF0r3rXUQ2rNG9QxFjiIMdHlCayBuNLlIP+Pbyv7WV33dztwLEyVwpNJRmajAtzRXpu
gPQRGp4HIbde7uO9Kj3fdMcL2K9igFWUSkYUb9WQavJJysiu6Szda8msCk8qFCk6aVVAJrsUgzdA
WPh2if+6Pmbbbmhz6lALhcoytXQ4mK05pMi0bBPFRlnoO0vgarxWeKIKRpi5GqxU53PNe8CU1U2l
1UfNfgkD1R2UCkT8fQViT1ZrTxMSusbRYj/v0PfL7RHEGFU5764P2/YFLLuMm7R8k7rTo1BgCVcT
4ijBq83c6MV6QJ3xGR7nR7t08QdwjSBYqdA3D20OQfO6DUZwKpMepvmQJ2mr4QY9shy3bMCDRibm
uHwYcQlWVuNraw/VgWg2nnGbIXfTriZfFEMgDja/BRfRkg7CDm5hXb0d7iFiWUscfMT0l3NoKrc9
mI9F5FnQRRPajZHlxqrcY3vYV5hSLIkSu4q1LEQFgG/s86P2ZTwke/qgPS/etMvw9GOc6z2ETV5U
TQubQWwFLIUWVN9bfd0DOMtar8jTU1Omtdtn9Z4nkerSaXPRX8BkZbY60FheGRjZOmxPScXP3GgV
rbCbWc8KQoorFAT2uPWGPcnJBnFsfLAP4ryq9FTxO1ecxJFSnKS2pmk0gCPUrEzsQBYo2w7trSDQ
Wt6jNOysjBIeuwoAwdSyPrAwbsX4EsznKvmite/JERwuysgs00Rf3VsI3a7nmQyIx1QbDtmkLa6V
RUdqB/dp8S4dVvS4/QcmBRkSJ7o1GwALfo4ePZfn4ZiUPgr974n//zB82253gZMWNMvTEFwkAq58
ttOPXazwuc2WWIebhoVsFOyKv9XhzRkYDFIkWDjUP0O5/pj4oI60/OResHUVXyGApHrSFAHhN/8D
L45jofgPCmTSEHagxuF9S3AJPb0MaeWiqxisQvdG+IOmT1GneH8Xs38NTRrBlDZmpMdAm9i3ecjc
GN7e9d+vB96taeKoS0J9iShmlJ9a0rLlWSNAmmXvWA/19Hz99zdvtNYA0pjZyLPtJgeA/WnZM4iT
a5C7HM69r/sddEJUiZQYFHnQ1nDSoMGWSrcbwLXDt4rirIU8mOd/j8WdHQb767aJT/8Ny9DRNAqB
PRO8Gvj7KkLMtqlnsynOEJTt9GD+mYbazTDFHl5qVVecW84AjlRGUcapG1yulKMdeBr0muJEbqIy
1zwZIFXj8aywaHu2VjBShA1xjgmrGovKdstnwUgcpq5VeBXqtEJv+an5tooDWWWYNIjYm6xuWWAY
iqko+hGtbE+HMd31mq4iVtv09ZVx4u+r+QrBGK87JYwrHbKv8ycb/K/XPUKFIAX02U7Cgc5AKHAJ
v4tsI/SjhOjedZTNIQPHp0lNnTlgLn1rB4sbHacFDFlk1A8RK9H+T9vaa8JYERxUQFKCFIL01c4I
HJzyFzN6NYfFzUJVfdjmmBGGqkhiYw3JV465HZO6MlqcXYdDa77k4D25PlwqAPH31bQ7WWATXCAg
JGTOuV465jEte8+1CN77/7NCmvkKovYdWBBxkRW0HnoeP7QmPWekeL5uy/YCNXWOZyNcAaO+4K0x
HYn6cIRQGBS7/pHg44nn/KLqMHfiZslQTc+mD1Cc5TgeQG1HPh3M2A3nJoZhpPZIW3na5KFR4D1T
dAGRj7+L3YUDLwGSQnmZacFta1eKho1NOxxiIVZDR53ILKIWmApqu8bNuTXn+9yITz27Q0fnk2J+
tg5THI6A5gCkCdgX3s5PZJhDQycUR+jn7hSfoaHgMiTD0VmpD7rp1iskKQrkVtEZLQHS6P0jL5P4
nLl64bX+P3rj4/dSVea+OYgrTCkglGg8iNC/KQ7FuVtlX6YUr4jvaJPiOoEosQ1WLFCKSobFeTSB
tgUgtGXuXD1p/eLCToXLbd3vvIGRbLEpmXnU/ho/cb+DQ7df3aBgbNeJysbTdb/YmKw3YNKJby6y
xepKgEHf5oQQdxgWVeZzHQIXp289r0z6sJodFALRPNjzMftGQmUHz0bGszKDydwVGit5boupmZfe
daLQ143QI9PPvOh27xgwU7cdBjkrJD1SWkBa0k4M7UL+wge/bspHWvL//ydxqDxYcDUL/0Gv8u2A
6VY0LSTAadKiYN4YjcnwJho0u7pio0I6aXNuVlDkLZQVJCSKugjl8IWfVl8T5V3G5sSsAKTh4i11
KtuBLeY4oLqIF3c6G194BQ59M/avT81WZ9KbgRPWrjbUYErnOP9FvmsP/aFJm9spGqodr7W7bCK6
WwSgQM1za/BNOpieZTSKXVA1nCJMrT4gzgMdrE4xuik0KACW3WnqmWLGtjbaN0ZKgdxIlyEwJoxo
50/+gvCAJ+uHDgI8gpqRv6quZjci6xs4KejNPeGtxQGHMtkxTjzD9lF9okgcVeMmhbzJSOoxa+GG
fIxurWQ4mtx+17q9LCop0HUQTjEnqHxChwxyhig0mXJ7/2f+J2cLxjKFUbcIZ/8w3JpH/ggaZq+5
z5WU4IpJkRVTplzvhgRal36JrrSGtXe1Hd4Olq3YHBSL99dOtXLnIie0mgns6SExm2vuLK61+PNS
qepzVEBSlLDaAsmwuPDUu/m4QM5GS/XdkscPeUUO1ydp29UYqKIsAw+FVPaDZshQVp/gSpDzw9KE
+ypOFX6wPTv/QTBpwxOvboRrgIis22yCBnzybckfr5uxdcuEdXkBkTaJaS6JmWsi1Bz63QB2qKTe
Qdr4jDvyfedlOI+jA0iVmmwkkW9Ape2CkqKqbALL5rD8a+HWMa1QKGNAQxYdc35GrA817tNKDSKa
YfHjusUi0EiXGm+wJR9xCt1BeAf5LQ8gNRafO4ceWn7Qm9sk6RXx6H8E2cvoCi9aeb5jVraZ6TC0
2/d4+BDXDb51GjzDC9wudcNPy8N16xRuyYRPrQDxzBDPmiB0j+0vU4I7d6q4llQ5pViCK4CljIdB
E2TSphm5S/aFWagoXpTJq2qWpO2iMpqRdCVglk/0MPn0Od0FpynwlvvW1w70aOxyf7ypv6uEElXm
STtIoyU1ciaMH0HDSpF8qMrSi2qV9sd2nLq4hRQ8yFixSI+Akgcv8XxX0HNflG5qKy5Y/0ci8x+O
/DQSaIE9mY3AKYjbgFiF4RoUVON03w4f6/HFbr5xpXGG+PorK0zuBdXwINNYOeZOVKSIlovmBIas
F425bGd/rU+N5823uR/79LH8/kfuLz+g2JPuDNOCaDa1Du6LNCRuVFGorVrTjhRAGrD0Ub2GeQ3Y
sqgHihwd1BOi5U50euLIoLrf2T7JWShZw+0RgfyEtBhiRge6mHipyRJodJyX7miHP8Lque2+zkIU
Mv8yjF/tHllCqhjPTUddIUvLoR61HkJZQA7I68B6t54bt8y/FPznO+ZthSMtiEg3NTK22LgHI3jA
vdADzFUkvApTZIorrSJ9xUVuQPOfBu6RoISERnmmVI3aYgQWFdX/zpZMxzkkpNZIgjGzPwyQt/f6
RwaGq/ApaQQn4a7yitodT8NHEM/uro/iZvBaIUvbakVZRPMayCQ9ZsUx0XZMO/0ZhOT8lgkplDAI
cJlZfYj7wtMdNzJUd42qqZJ2zSQu4gAaxqkfBw+UHNDOstOmY20y97oxm5ulhbO3YaILh8slTCGv
ykgLkP4GIW6XNfMWF6hP1yG2p+QCIUxdbZd6Ndjz1MHrIDrhzvPgdcUurztFnrE9YBcUKUBAnTKq
DQpDsrz2B+S7Rs7vcP73KvCgXzdIBSVFhChKSUd7RFineabxVz1AZ/MdtRbF1GzuIaupkQJCO4RB
xYVFI0VMRWVrcu6Hx8o8he25Tm+1jCiGUOEL8pmLgom1JhMAUf33QzfN80Dzv64PncIX5NNWMNfj
qC+AaMIbiivmEI8nSnYklR1SDGhbq0IhHhyunk6MvbZToJiZzczsMjO/tseVRy9Oh6bNEFYYg4k6
qKcoT720v8m0GkLFqhLn7SGDRiMzTcj8yQVXvT1H7ahjry07XEzwfZCUaAD8fH1etiQaEbEvKGJM
VybNOh/aEWI6fnRbZ25wyHcxpEqxp59HP3ztIIRE7+3RfQfx0RtYYfwKtmZgVweNFWCX+ym9M4Nd
OCuSlc3ValsUeYODtxv5cSPNtCC0CCYrNw4JeUQkcgv+xVEKH23OExUc+2C7M5BwvjUlHJaFDSm2
hSA9RvPtspwK6+X6LInA8ltWuYKQIqnR2o4TUUA0ac89Fne6b/I4ONSI7bHbojD5mdc16PxsUyWT
9evx+XdsiHeCzpjrEBJ4ax7rTXvuRKnMfEb67Nw1+19J7R7vERAoPeWn5WyGbrNz3NCrP3CwYH9S
kSFsziS9fILko2U7I/EsYD6x2uegifdJDLJoy7hhAcpurw/1NpZ4SDJE2ZycwDtT0xcxxftrlT21
YXm3FJ+quPQ6dNxeB9qM8qiz/hdIClbxHKMUWjz0CmkQoXw37kVdleopSYzN79N3gZGmL7Vm2g0C
Ziia+76ND1ZOFdnlZlRkhoO6cZQYOjKXiT5pVtVzjhS9L32QArhGuNfoTktxR0xUNcKbq+0C9hur
CW26yZwBBuHAXWBoR9Lgan/MFMFj+6SzwpHuhroFjwpxj9d+oVBJvfTcjx+51+0WzFHf30PfWPGG
uel4K0DJH+xsnEnDYFhvWg/zGD6OvHko4ugMnm/F48imT6ygJJ/I2yXpDDFhjon+rDE7TXav8G5j
2xwbz/7oS4REm5SWtZBeLTXxKjJ60WdjP98lH1KPRi765S1XXAE1XvHTHF07UizgTQdxiEEY6icM
HBvfxqtlgqJtJypex7aq3SQ2zf3cdYEbdEagGMctKNAQGQyldyiekQVWyDL2VpWB4arENWG9fAFb
hTslqvsgBYqsskINPYs6DeUsjj24SVj6aXzIu1YxbFvztbJF1lSJFprkoyBrY9ZTgmJkISFVhk8k
VxV6bjnfGkjyc21OHVJNMCfIwy9RSA/MsXbXQ+v2iKHFzXIo+C3kR+ZAb6awohCUr+2bsE9dHZyE
nVYrXHx7xC4o0mmghXYxGHqAEhZ/M+0m104QMEaKMSlmZnvALjjSccCBVONs1w1eELID5Y8FkrM/
GS4wDb9dMahtGbuphiGsDUEtYR56c3JTozteh9m8kTNE5+GvaUEu8Ran77tEMyoYEtWDl3bLzZxQ
dxZdxDYLP6c5hOPrwNoFolS2V90PbAZ0ZC86qngswojMR4KvMrLUgtx0UHkmWlyMY+Rr3Ld88eZH
cUnhq3JcJaTwoFWSu0TcSFsTkKL0X2jOTs0hPwxeeZoOrPfH43tucNc2SkGXmWE81QyAQ2m7SWL6
zGn9Cs/4ipkUMVROKtY4kus31pIUdAFOPbszdO1i8CA+NTeW2/vVfQz9iaPqMk45ltIqyOfW5sn8
f8dyuS1857UCIAR5fN3VHqzH6yZuLjrQ50M3XEfrjtyyMLVknOks0qaF30RFdEogd/GedbfCkEYR
vTS9KUTQ/Uw7OwlBw8AzKLkUINurzsKDGeotsPrk44kgDOG9g1rtpcnCXdyAMLCParSaJBE7Ry2e
o6MSPa1JF8xeVfQ/WoibKOLx9uStvkFaCHTAXTxk0kXlqcnhMaZvlMcK1CWgeNgZ1X5+YYrgvLkF
iKVObdtCIbmUBaRxDoWwFm1E5pCAp43iui5f6PjcF7Uqm9qGsghKHHHQpL+dGMKy02bR0Nj29q5P
mj3aN92sUR3ENrcb+wJD3gYTx4LeVZrDW2pjua204tPEm9x1CMgmSTKpriGF7/22wldo0vi1eTf2
mYPxS0wHnI4W9ARRoszwqIxznz3y1LVJfx5sW1UrsbnwsN5Qra4TqsuHCQoNxn/OegHkN8LwcxJM
isP09kD+hyCfIPokx0XRiNNkMX3i7DMzvlNya1UqmkyFITJnNmiE0f46IMmOtcYt2GsYFYplte14
F0Mkj6gyhEMQLOFkrlOkOnTylmEAVmkpDngqUyRnSHsyBhOFKWbw6ti7tFc83G5eQhmXSbfFB6w2
ymEiWTpoAJgW6rEQe9a0oFQijXeo0+n2dgBOr3bBX+iRavlpWiAVbAYOns5j0L+Bam/ofl6P/5vv
TutPEoO/+qROSxoSi08aPVEiZLj1Hd91bnkqfbQMedfRVDMpxUctjxa9NeGSY1/ttbb50I3Z3RKo
SEdV8yilB7rOEqsW5z5teRiw03Djy3U7NgGoYdiWhWYGSz70FSRKkP7BjkSf3bT1rVBVPqFCkPZM
w277bBaLVy8eBjt3CVO88asApDwDdYOzFmPo/QllfW6YxQc9dVQ6zpvR9TJOMv2y0Qa6UYuXpGS+
AYnxfY1rEptALQxKhkZmupOjOkRs1roY9Je6GwIrOgve+nNhtRUqeRAshM7RcMKpBWI6UAsTFJHZ
Edddd+9hrwOTwAVScjf0LgzBIiAT669ifEjTc8E/6y1YLcDG1uuqREccH37bsqiDXcNCvxOeit9a
yFMnrPIA3i1a2PPjcgyxdFFtMp/m46wS9hXffg1MuNEqPPCkLGZtEhELL02JWfUut6eHhgZ71Bw8
V7H54/rK2ty0VsZJ4ah3SkL7DnhG8crH2LXtj4V5yAqV0MhmJGKGBQ0Vzjjubd7alU9LNqN0G1et
BIXZfPFM8BlUueqJaxvGglA1SsHF9clbGCOkVT/pSC+c8jCQDzzc25HiPm1zIbP/IGS6KhSv2J2d
AcKOK2+c20dqEEWNicIKmVcON+Zp5wSACJYPtPlgRYchPlyf920roFtooYMUOpfSGio0h3akFiya
Wur1+r5L3nUKAffPvwhSRLUziCyHExAG4y+SDG4+HiwSKza4TTPAbMTA+MHhXJL7Rkkfp/mMBg3W
QCS42JNeRY64GVIdG51TKJEgoCx861EOyXiH4hSkW2T2nc5yrek+HF2afVumO6ZSw96254Im/r5a
/uM8paEumqfshqPuuzm1ReRfn/nNFb8ySBqyOmMFyJJhEEgRkfEnDvWjrnB7CBBcB9r04hWQtDOw
3F7isYMXL+3HNOy9pnnIQpUDqED+D2vf1Rw3Dmz9i1jFHF6ZZ0ajkSXLtvzCclpmMMdffw+0dz00
TA/uJ39brvWDymw10H0AdDjN2LGAwrlxVKgQYrlSa53qNApNI+OE7XlWwBhzZ9R6YtJHkkZehvVY
m+8T3a3wxp2FR8viva13rcCSEWeWVdH6bcC2Pi8FpncrOFPV1cliNSzilaPQ/tX4KoON/mZKGffS
BBlqMB7AU3IaZjtzQXYGhsT7LEyODebwoDvo/W2j2LW+jVjmHMi1qs5IjP0iMZhFid3FJ6E8NdwB
OJwlVJg3jFk0PWrjoZ6h5oGh1ade7P2/U4VBhnKS+lyvoErcLraQvjSqZVfRpepWDlbv2vhmzaiu
G1BY1aLojRigUHfnTP7SKkedO1OFty8MKkhodxTkFeuF2agg8wtzq7U1EUfPwkFsnjIMKsjLkPYN
pXtJq3tp+TZb90r9fHtj9kXQ1IkELobfhg6v4tBpGdrO3Hi8DEmP4C9IxHnZk30Duwph9OhiYQUp
CdJBue4r/UPH64Hf+z4COmgGlHTagMhY14xB8drYoiao1ivHKkYvafI33GSQe5cRv5NEpFiZyxJZ
1z7NFZS1rMKxaj6rypf/933YfJ+ttUeKrKrIgH1ALgUZs7UynGLuTnPBe1TvbfhWEAMq4DgwpSzC
XnR6+VR26jFeML8uE9/9nT4MptQVbeendWcRwpy98Y+GwvN65MEKPbHYFwBaGGnzrKbgZsOcaM2E
YjBJgDKVeIYaGjj25Uhyp/hZMy33DRptZDHHWj3JBuZkQ1aTHjq80+RECeqepxG1o980UsBohhHg
Iog3GFM2pCZeQN+D1vM2LLX7jIAQCzeOODUw2PV7ZEoOEXjv0j08w+GJ4gE0AyJZx5hEbo4o26Ql
W30EiuHKwTiXNlMxlOrxDSu4kcPYRJ6aiJ7SNhylfUk7ye6W71LLeQ7sXT62ujDrVyQ6Epszdgm8
GHbT9X5VDx7RiT2ipMqIrVAzeczWu5F1hEkxUxjvKOM36t+lHg0Szyb0stVg9VVPOjWYU3pefNlN
jsjjcllldzP74L3TdQv87cpvNKVJ31n6LGSlW9xJPgj2KOFrH7aeeOhc1Iw5+aW5xD53fMiudW7E
MkBuWpYg9UlegkSKzp0uvfiUe/NJfkDPupc6hV0eJA+x0I8RhnlzDkOebMbXpUiowZkJ2dFZ8/Nj
e9IC3c+OvNT4Lj4aAHmNFq39RtAqyYKRYvBb6XbqS5kbniR+EmKDo8v+/m2kMNeURje0fIkgRQ50
TOVJHlSnceKj/rIothRMbmuvz1hDXgvzbiJK3sil2m+uRwVI10gkQ+5yxAS/Uxn0SBfmD3LIo3/c
jd1uJTGmUujGiMHnJbpkXtn9kHB2+zA+CEHpx1x2P96mMbbRzVlXtALUyrr3U/Uc1y8ml6F6FyU3
S8fgf9vMUWVKkAFPd2rtuFY/TPmrNPGiq7tnmkHBREPlBIgUft2idCqmDIx4kLOugRLXAbJAL2an
v+sa2ZMyo7Fvo/Lu5ekqj33cdPUod1IDedWKIqRaD5ZY/HhbxP72/FSJrWtR40g2yo6iVZRM9mKs
SHUS6UfSqLzi4D3KOdAnXEUxZ4ymdFlSqhDVfhKPCAkERmyLD9F36R3KxgIjaPwpRIOM/pgcBM4z
kaclc/ToVplmSg/Rs1UH7TwelAyNY1nr3V5M3n4x0DEus2WWNXDQsC7wZHsQv94W8AfXva4hVXQD
EnkyTVaSQRGadpGdDmkX001f88TkzKuN3HerqzAGJ0whNuMY+UA6Ktq14LXgsHGy4mHiRqd4khiQ
mEsQZtYtFk5pZj9GAb+Qzf9MlGW34L1CdyMGWzNkwGJs50ETK4AFJWmt3QGjtrpA8NQDnRSyevpJ
cHn5q93zcWP5DG5ofQJwKiGyOCjgCDQP+UHF+cgF9r3e2Y1qbB9Tl68RupuBF5neIyltBdOSH4YF
A3HMzOtyEuD8PE6N+R7cpH9n+mxn0zxLo5oSqJiUJBh1YHDJa8PY7Z7aqscASBybs7QW9IrjRwHB
qKv2MASlIzjdC62ZTMLmyTqkl/mF43Qct1YZ9EAl9Tz2VDchTO9pbVRyQSXjGmB9D0gWurrXvaFy
cqspAyQZ2M7kgR40Qz45WaafWrJ6RHhLwnMrhkETPeoWhZRwcF2JnSo5zcKP20vHOTBVBkGqcW3z
qMDKoYw103N7GgwbUwkdvECdrnjLu/bqZSoDIrLcD1O7QhsxOap6a6faRex5Mc1dV6YTHRWNVj6x
tZNaWdSp0eBBIR4pbuhwZd0HR2twe+F285HyRg6DUlNTksbsqZzADFSvCrTY1haX8rOatmyroXDo
eQ18uyiMmn4VL3ZkU9gSwKyLSAIuZoxQXWe7IiTMUYiorBiZnr2/rR41rN+e0htJjF1gXdthNSGJ
9GiyN5w5PafDWwL3tEXhP3UYe0D62xSsHkIqEzm6JbWXzKT0MJxL2j4sbeQwWzVGQlMhzwbWAMUj
B8VdQ+0e1IELcVS7uaOjz/R7SpiQ+m+p4tpqyJwritHNpVoI0FDRvH4iqT31o68myfPt7eIYBhsB
g7eKqRlBw4kgRKiuYZ2io5kkHu57HOTbRYzrYhpMwGPAc0FOdIhSspe6qm1FddYkOfSzaBeoAbyt
1y6wb4QxB8qoZkWkz7CQVJdfoqx7nuKFI+K1c++GqbNtaulqipMsQIb2tGC+pvJVftBt4V2C1ET5
8bY6+1ebjT5U383tME7MwuroPuUYTocqBvk4u8QtfOVxkNwVnfWYZKHaPCvcX0V0A8EMQKTNhnij
3uqLztJQgC0e+vzMpZXYv/SaVwGMWlHZk7oEG+PrtGpaT4uwxnvRJ17qDideVfI+NF2F0Z9v1pC0
uakviQ5trI+derLSyRdrXiSDt2QM/qntnIpzBI2ytDmkKR5DQ8M7qXiKMPDXmKOBOYKQIVtOmnzA
LHbD+HDb4HhqMMg3S1aloq8cyCffLcK3quUYNP33v/vOdS8YfCvNtVSjHN+P58/Lcszlo0zuCmVx
2+Soj9/+Shn28mxU5lj1A9arm1J/jtIXRBTeckMBO6KMEn+ZhkJ/ta1WaGUtnXCoV0t3JJL+SbTW
IF9izmt3F643YhhYi5DhTaIBy0aUxa5Gx4xC2QoHbnKSJ4e5F3eYnFqWMtQpqssyvTNyzFvvPSXl
9ZXvmtlGH8b/0cWUR1EBOWBPwCnQI7O3tLy5K/uh4o0UxvGrviai2kHK6Mch8aODmt63Xv7+3ynt
3ceEVySx66AbgQwIKMakV5NuwBrET9rU3EnT+3R5S8uDvBHCoMCyNvhjQStJ+7qsHtg0QGP7dNtz
eHbAwoAoKKsBLm1Ur5xL5WnK0YdVPcrz19tieOvFoIEitYqYEJi1gT5KY8q/mVoCsrB44IWAOYJe
I7WbI0DIpsyqCuhTDXfN8ikdg/UNI7MQPvyJBL/1+9dVZLb0GSFPAgJuiosO6UNikTcBjoZCXdzn
RYNNja6TKPaGhQuiWn2dliixhUW00dn7/fbO7DvoTzHs/TBPu1RTJdxx5PSsmxcp+3D7+/sbcv0+
g5sSERpxbhKEh+L7LnrMyFFJOTXW1A9+O2owbddSMPSSko3/Cs29rIFRgj6Fl3aRDgIqM58GZI+e
0q61npZxrI9d1YtvKSdE3vKnVMZzNKNf8nmFYik5TbKvGl80hXOG7u/NVQTjNf0spOnSQ8RILhGm
uorpy+3N4Qhgz81qkjRCSggwulBMHxbl+fb392/Q10ViQ0utWKLYS4pLlObm92mIZIxHTjmyWf0z
L4K2j2Q/F0tlTs5+UNacCBA1li+DeVr1wR7yz+PKSyRwdWKOTjVpzGVcEeDR7BFxXNTIXuSDEeBK
6yeciu0/HGxXpegGbuAsz+s2U2ZsEIk9EYRbNJrQqSgCfC1u7gMzcnhPgv1Y/2bPqEdvZK6FIFVa
Cf0wXuZpRINA56BZ4WPmCngUa0FxL7qtUzvRPS8VuQ8VV2WZQzVupKyfDSirTZVrNWsQ6/25sFYO
sL6WoN/ACzbYhBGOoiHIkNP7ZmD5a6i+qIfCNw/6U3OnOWj0f5YfNXtxNNdyedGh13rQW9IZ3CAx
icRcp3aKiZuS2wQr5iF6Ugga53DEjOA+VEELqvvJMQladzmZ9wLaN6dTxQEXnr8w4KKKsxj1FbZ5
1nqv6ojbi9YDacajoic+Bwao77E6oz0VdVAKzb+xD2nEz9vSqnGW0bg9NajmB9ga7PiBeMIDL52+
p9hWGOMzQj1ifosJYfF6QbGPLTWDM83f04I3z4sniHGUtGknSewgSO6fiyRAn6PToGReN3lhqj3H
2GpEf5GNR2pdpE2EoihZOrsXVDdVvGmawtu7xJPCHKNrNhsioeuWKkGmfu7nQ6lwykh2oxxbTRjj
L1RzGiINMsYoswsT7Ohiks/3AindUvyYWxZqzUbbHNPH1ezewzy/VroCuste/1JlJkrEck7/1y6a
K3RsLKLCErorGDRPpQ6kFBMS6p03uwYmh6gP2QfVbzHjhUfiuW8vV1GMYWYS+sHnFqpGGDYvdKGK
I73KO2fJOMtMd+p3d7sKYgxzSqJuWmII6oejhTrNTp7DOkZfmfAZ1X7+bbPZPaO2K8hYZ1aW04CZ
2XQFJ092Sgw0StwUfDo2HvsOZtC94S2xlcfYaYsG+GweaiQBxXcqxoUWXxSNU5a47wrXBWTMNCmt
KopxM3LNOXa7XLEXDKxdNc69lX7l1jYxCIyZ2YNRos/FHeUP+fo8KB9TbfTiOpzEwpl4AQyO9bG9
oaTU47nrIK2tB7cnq5Nj5H1EOsfoNc61hSeKufP3i1Dq0QifyszYRAFEPDpjK41OMpF/yk5r7dsW
yBPH3PxkVUdBdw+DUMWgXBAzHVCKIKOT6LaY3SqfjeGxXVhIYCbtlGEFlQvNXpoPBehB63s55CXv
/wCTP+2PbRotrXyddGoZCWaCOUI4f1J8yY6PGsrD3kmB6K8f/j9IZWCjUWppQBCFOvICBlQ6U7AO
Z4fW24mh6bna+9sLKlNsveEAGoMcQtOKSdpVtFyrPsyf6m8WyFfNQHcumW855kMcxAfRXwrHGz3R
zV3rgXfl3I1PK2A3Uwz0/qPakPHBaMCcombCrzDlcWonuuTmYwfOdP2UVOV9Zoif8hjlLQUGL829
Wwkx6uw1gQMEu3Bz/SXYoMU8F+CqaxvATXkS1DCpHtYluL3Wu5mujaJs1GK0ylkhApxEs82A3EXB
4JBDHNLyieSjdo4GW7xTw+4jb4LI/gG7UY7xzmimjXcplEtF8SGbHCGNz6OpHUe7SVBTSfT7Jpd9
PNMPssGb/buLDBvZzOG+ztUiKhGUzovO1pAQbU89CKCr7un26vI2kDnZi0pMMJ8WcgwDAx0v6hBY
PH5i+onffGWjCuOcM+b6iUUKQ+2rS5x8kHmN6tTQb32f8UWlTc26MvD90TePXZAHSqD6pf+WV/rW
DJnDu2xnFEHRw7vIMyevnUYoHCU5jzJnR3g7z5zgRW9meaVDnSaf0Xv8rpLvzORrIz/f3niudTP4
gVnzRtWYFD9Q0VJ65bkGVmF2SDhxK3U5RsZ2VseqBsodCUvXFA3Kgmrk+Ds9tlM548ARxxTYRllL
7MumTOCx2aE9KGF/mvwk5J83PDEMMFg6aSWjgRgtEZ28iz1D/DaQ0V7QmruO57qpHNXkHDn7Z/jV
jV6PpM1TShTU3GpULGJ2qO5LkM/TGRzkvg+Mw23L4GnHQIISN1ovUwMsDpQDMQ/Q3nAQQ161Ec8A
2fbTYl2IVdMDrPwgO7oDWntXv/s3GsWVxXEqmcEI0mmyMiiQFT0vDq1g7BwTpJhOeQeCpPe0RF7B
9GFh8G4vJQf6ZAYz1GawolKmhl/f1+LLknKeS7sFOxtQkhmwEJJYWSfqWeZZD2RHcfPPESozyYL7
3esU5x/yWx4YGzOk1rMxQzALGIlCVUIHbKrej9VDxmut4hggW4DcSpkkNPRypQb0mM+D1usObcAD
dJ4BslXIGZrDFD16lSP5gj0E/Qml9ndtQIK/va2xLZWr2GfVTKisc+/STB8440LrTKvfi6AKb5vd
7sCDjVmwxRFlY5FarCFNsyePjlLKUGuf/2iC/DyhahEEAghjG4qdeJPdTrzXBn0k3TiQFQZALD0b
mlWHidA5eZSlZT3FqLSmHsYradh/wl/NUWEuFwQN7IS00FRqXPWouFWQSRhJPLnau+ZQ+YnHCz7u
Pn03AhkkWRVzFhoZAsX1Re18zUqCuf2mtx9F5cNkfuZspMhZSgZAJE1IJ+U/VyiPfZgeJKe1syOP
zfcPJgO6H9qnj75pRlKLuTAamfCEApIcdcTNMTnYKZ1usjtfOEdhdInsyhUO8dciIDyT2b8gXIUz
MCbNRVSbMZ7dje6imEfLQ0H4dnsp96H4KoLBrdrspESm0bIoHt5j/NxFKr7flvCHE/qnCHa4ia5h
gkrZ0rpTpFfSUArbkLYk8es0Obqw/Xm61Pdgf4YuhTCuYSTJY5jPJW9EKGdT2NEl6Jz+302ZtOoc
RcJHbcV84qHnxDF5YpiXTqpOwzDS2MSQjW7eiY4yV55uKT5nd+h3fkel6+4wqFT1Jib40EUri9ft
KXzBmRTbOJuXySUeukDeQkejULqqf12KnfTdypI4Ni0kLm39Ra6K2C4F1MOJUYiWMj9Rag7sUxe9
pSEDTXmfdnVnwP5UWXOIeUwqlCO3nwz5vTrwylx3G9a2yjF4kcix3qr/NjQYNhIjtvJ1/po7y/fy
jpKO40GZ2eKjxs1hUiVuKclAhR73aLzSoKQcIBIA5k71oHkR8YUcx1pkFx4JFMXuvxW9yzEgnqEy
CKJ1wmqhjArIr/qzq/nDeQxBoORon/F/tFaUPlgfeBcHjlCWMAfIaL3WCLiDdJ6kyS6qIB55m8kT
wkQ9NUNT0qmDZqP5rCsfFeu+nTipSw5kscOAx2LKzXqBL+gFiB9DQ3i8vTv7d8afvsYyzVgREgex
DhWyg4Zml/T/SNzOE8OASDTWwzLQNs2Mvo3OaaBh1HDGHTXMWy26YZtLthzVQorrGw6rQrgna/7O
bCZOyfMf4ofXFWPQIpoUU8s1yJgcyVdwQ7QelfPg4rw6Rc7C2Z7d1PwGLtgOhrUbFkONsXDa0/wS
FzYYpv38nfAoPSKZejQc9VIeFEc6lxfeFZFn3AxgNJmQqvMMPdX6uzLfGcOzAE7j29b3h3fYdTEZ
bJCJlKiriSYhIUFw0KlRkI/m3Tv5Mr+jgWDZXbgNtft6gdkE5e5gV2IpZLV41QWMLcSKTk/Z8iHr
FLt5ExsuyKF+CmGMRCei1Kc0H9fVP+T8tGjfLd5r7w83z6sM5iRZUD0uGvHrY2V0x4MhOWtICzbQ
qKl52mPnDnf0EmVojvUwC7bgc/Zu/2Jwlc8YSIoyr36wYCDdUQ/WO1rp06OewbyILp0J9zZ7vIpj
TEXX2yYe6EVUML80U1ilzyj25qi0fxP4KYPNmDUGCLxzEdtG+4VyVN7UlzFsT2uAl98/Mp59+qN4
H3NDpH9wg6tc5iARc1Jg5gq2EpOSnNJIfEUCv2CcfrFm05Fn/QAuNb9Umm+FkMy2ECE1GTV2V6re
pDZf/nIR5F9BVFenETRG1PGDdrR1Z3iOXOVR/V57K0bj9Rh3Fj9JL6bDm7FJfeL3G8p1EZgLrVwY
a50NWIRVrNx26lAoQIuIj1XPiXbuJ9uu3skm20ihkEpf6TaDZSINCz8SbEymOtUnOpFec9rztGJS
EGdd98/Aq37M4RRnqjjmNB37OntG9KCcg7qYwHjESEw3d6RAt8FKgsE+qt2/qT14g0hs5k2vzUIR
6TVeLgTlsU2m2i/aHgPskMRwpBVPx9vq8lyJQaduVVCASWkLika7l9vIqUUoh4FpeSk+LzOvo5WD
6hoDRotZiqYZQZwi/ZOnoSx8jmcOOrxGwW8ZKINAWd8SSRAho/dRreISX3+p3mX+9GI9Dj56xgJK
P4roqFv8MDs7e+bdaXcdRAYjqIYENyhSGAcZk1kw+rpFUZB10IrzqA6OmuECL3Ju7LtruZHDXNaq
rhhSi8pBQsWOy1AyRD9BR8ptA+FJYdwBRYFaqes0GWD19oTzf0wPo8Fxdd6S0Z9vLoQWDD4ukw6P
V9W0Z/FRHbFglVPKvAmEPG0Yc6+jDowPBtbMaj8NODmsiylwFmwftjb7wtp43uXZMtN9OZCHFW+p
+qFB8L8Okcqd3CKcz9NJ927v0n6gcCOUMfq00TIrTiG099UjjB7T5UGw3/nxQ4ySUMGV31JlrVwF
skmvIYvldqog0IhHX1BbG55wXBKBY+T76fGNHObMXRVQTCR0NVuXViiqXnlf+2WQOvNxcVGNGvRO
G1guLzrEsUiZOV3zqANRiAazN6r3OaCjBAn4ceax0fGkMFBhKEWqZRmUm7sGqdYVLen6pVwSr6yS
j7cthFrdb6i4WUcGLUjfqqaw0v0yc7vLnhrLWyQQ7aHGVZWcWOC8v3iaMbBR5HNl6hHEEeV7pWEE
Q5vbQxdEFkfO/jtvoxcDHfoIaga5BHRodjLamo8RKz2mPZm25DVPiccbBbavly6akgzaV/z1K1Kp
Rjob49DjTvJZL7+OuWULBJiIu+Dt7dqPtqLu5T9BjAEWSbdEgCss4DwdDD1/kk3xyyAl90WspXYk
JeitHVFNJcqHbFg4cLIPk1fhjF2uoiHOPYGW/XKSlafFCkzr5baCvIVk7DGKjLaTCfSzZDvNz5Lx
SGdNdhPnZKGf+d3sr5owdjjkupClFTTRpPLZkrp3yixyAJ8ngrFAohErmjSY+tp7IgrcIi4/wn40
cmMMzLGVtVpUVBkWC8nxE0ZguIKNKVOe5sXeaMsYE30oEOHlNTnsK2ZhviT4k/Efc6YUKA3EYw6K
Vc0/QznaNXm8bQN/APefEtiHnJonHcoP8ZbQ37WH/Cg85k7nz4+WNzuUE4wcl3CwDcLlBdsHw6tc
xotB2VuCjYKm8NThS4uC7VUSFadJGrcdtHu1Fr1ZEp5uK7vvU1eZjEM3U5LlRY0TZS1EWzc+zNHT
LIR/J4PxW2RJ8t5S6WVN/JAQJxcRUeU1JvL0YBxXkuY4n2lN3FSYx3iuHVXsT2vKG1W5jw/X5WIc
V+vitqsEiMn05luqmkGVz4UzdiZaB77eXjWOnbNvLiuVK2OhlRqWOD8RAQdHxiuN5olgHDgfyBRL
GUREyXdRdnJepQTv+8ydU6/ArNZTg87T6fNap35BVI5t7b+r5OuOMHBg1tYYkQY61J2nH2s/8Xu7
DEiI+qDH0bG8/E5Cd0zhCW4Xym4dcCmDOJan02zy5pUQNbFV6DRbXH5AiYGb5rYAoeVZdyXk35Ow
AHdBwiv55UCFzkAFaY1YNmkG3gQTrjqkdyOpfWNAcLxqnLww/dhM3b+yR51BijZd0WA4Q2RVxvaA
aG5ZPv+dBAYnagXczRYtJBvBIKuB4iTjlbVy3FenBrvZK6PUNXMcIGHBrCh0O8jm6pT5XVVzrrUc
w2fpdQZVmuJ+guHPk+HONaxO4VHU7podcpxg3NVBm/Aa4N2oEq+J1IkJrhDW/FQX56R4qrjVirtq
XGWwr6m+nCtpKXHUdp54VC6KX/v9xxTj+xDoip3+LLhSZt+2AY5abDGhUXV1P9KHlVQifJAcFzW1
9fz9bSE8vRhTloVlLVR6y9Oil664MycOKwPFzd+ud5t1YwxZU5IllheYWdlhTpLW2Fo0YRhVUGmH
dPx+W5f9N/ZGGFV2YwiGtpTZKkCZ0c//qVGprYWJbzidZYu+cKwDXsPnrg9t5NEd3MibeqMXphHK
NSOAAE0OR13HUNmiK+0p51H48cyBucUWxBzR/UjNoTuuw0MZnbOR032yHz/fKMScghqZa3BAYwGV
y+qTh/yoPWLSi2pHF8lDI8O94OuPf7ln7MGYiKIqL697lsioTOvAbaceksI2L9VD5WLeGyd+zLNI
5pTs11GoZQubRtpPHQyyalVPFh9XbbEH3hDs/cfvdUHZUsKpFMd6RE0wcgDkfenNYW+nByuQ7cyL
XZ45ciyErSeMOlNUZ4pRi/kpkwonRZ6zxLgTzo5xrJ4tJdTE1dKnFTpRIt30FIcJqrUSPz5TKknT
Xj/0ToJJgByg4inHAEltlCQfEihXFaGhvysqT+JRk3CwkK0bHAZSDdoCEZZwngyvSThYyFs4Bi70
dF4n5TUiJ+t+nSYhaWZvlVBBXanv/nKTGLSYlyEjArJPdLLXP7TVnkY4MaUP/Mr5wfQx/MhuuZXb
+1n2jbkz+CGiBM1MdUhVURwjXSiHX/qONsqUn3S3bkHtrDjIaZp2dtY44M9bXAZHciFtRZnAKudl
BmfgKZE0R9N8DQFxztJSS/v9SNMV00LXq4SRlL+ifmmaYpyvyLVTypzOKS7jqT0Zz4uvOK0jPJDM
vS1wX7OrPGYrs66p0ICI0oU0Xj+CGrZwynEO+jEPLaN4ui3rD0eoBQJ3DEuzMBLhV+UwkGdRVFoJ
SZ8QSeJSxuLIlQ/p4neH0h++csnq973uKpH+fHOICqmVVPlr1RiqrWfBMV/El9ZbXPmO4mTtWG5W
+RwteTLZLdR1YuQ0qSZ+jr8U7xNHsitntAnKlT/Ryc+Cy6tv3Yevq5bMJub9Eucl6MfdQn/Uuvta
eDB5N22eCMb5JmNREUSGnUTjs6IFc/ZR4F4Q9m3/qgbjZYZUDflIa9BWy64PdF42qiRU9KM72vHf
h+XICUP+AVOuIpnzGuxUcavV2CtaJ2QWNvHHUL7E70qHQpmA3cIQn0v5lR9K5lgJ+5wttXEsJcrj
WlWxn0ni3TTzevz2ffuncr89Xs2a4MYIs8jk4U5BGlltF8+UVz+reTbPE8Xc9ON4lAWhxDpql+gL
qBLLL3RgduLnDtJe2qM+2Mm95JWXIbztbDy5DKIk67xa0Yh0vbH4hbwif03sWkXCPOE0o+wKUjGB
whB1RZfZ8YFFnq6CSkdQICtmD8tREQtbKp/SNz2ZrnLYkshhWLNoXbBnlSm/6OBlW2QQkdxetF1f
3shgghpdNk1RR88YM9cTuxiAx+vqzmnPuSdw1owtixQKBO2SBWuWYi5mF/uCNbhWf0eq57/ThzGC
dOxR3tlAnxHspvHsDdJdwYvf8nRhDpJKHLtxMqHLCD+KikO0YsznGKglx6D3L/WYT6UoooL5NCwu
aFMyoL4I4Z/ibvUNsOCQU+uhg8vJ/ZhbrrWfrd5IY0whTfReiFNa7uJgFvuD0WPcG2bcqgcVnDtJ
iP4d3LrvG54F7oLfRiwDF0ma1uK4QMmOZEE3Zh5JLc5C7m7YRgRrFHh9dZMFzdpJ9WrRVVWECfLn
5E1Bd7SP6KAqkRRMYPz1hqEa05IaBlRRlLtk/lE3H0QuH/Kuw25kUF03t5hMmFLQmkFGbgyHUUMF
+Bj5pKy82360vytXVZgzXixI1ywVxMTdesbMt7s0zzi7sm/eGLKO6YUYSmWw0U1rVhdtmrAtw3HB
kas786n+Or5OW0gvvGbP3df4RhhjA10+p1ZOGyOXVHUWUCaUpS3lia2Wfprwivd3N2kjjEGIVkzH
rKDVpIV1GIrC7qN7Y/lbIYy19W3bGzKtfVwG8yjHi4+4ZSCK6VvCGHgUgN5QQcyTncqSEbnPJgLi
1rWfbMkgi0PmCFiQh5pSfiGKwsnT7q/dT3lsJEOfZtNsVRUcR+DubLPCtE0yBPXQPd62cJ4cBu6y
bBE6c1RASKupNpm/9cMXLeZ1xuwij26gRdESdV1lq8F7fS3GnrIEz8ahmQ4Nun6sItSGzrmtzP5z
aiPI/BUWCnFNKYM0puidR7RsoEKyv8ylDYNwp0sbFLlXZ95tmTzdmPuyWYAU02hAGBr1pV3O4bKs
GEZrp9z5Q7tY9FM3TWSyPZlitkuZUN3Ec0e+GBPn5r9vCf9tEs6JX9dOVGu5mlIoApu4IyqySTXJ
WjtuRp1z29rVxBAxFxpvdxW8Jb9KKqbBXJNVAoM4CTCsHtRS0l9KYI6HaFrBSixBgoyB7kJB7sy5
eL697/sFKYYqgQpdUxUQs/yqhVSaolFK2A/t0h+ksAxGvI+GA787ZP9KspHE4KiQDThmY0gid2lh
R0Htz6iYh1F//zcdQt7FvnK4rR4129+iLhuZzB6ZRZ/EUQeZ/zVlT/7/hWWDOuQtMcxG6cLYWbUM
mAMROgpuUSdvN+QyVSGRj3Xcc8xivwV8oxVzng9K3piTAq06BOlAHOSWP5Sz6FduSWxeonTXnzay
GCwindnKSQrViu4Yj/DaHxNvwsXuab4RwWAPmeQ6WQqIyETdBt+BLQmjLRWf+oXYBmiLb5vEvtv+
NHiVAaCZJNI8VZAmSR8G5b7W/dvf36/quarDcrBKC5kkQ8dZ1CtOFChozUhRUv6/UUxklbQjHk5+
8jxzztpdCN/IlX/15H6Sy1oeqa3XuT3m7yrlW4yGHh6nIG/9GMAwVVQ2RlS9WG9sqzjEKudFzhPA
4AQQoiJ6Az0yMISiuJtXw7hvbrihijTtq7MnhJXooxhRPmnJOgrKh6b9J5Y+SCY4UVoeU9ofMO8q
i9mTQqoUy1hxGiUTBm5Lsq9Eo2csuSsv8zu0lICXUbfNOXPllZySKDot0nxHiilIFuKX6sKBw/2l
vf46zN6Jgt43goarWF55o3IweUGOXbAw6dBJU5Qsi+XQJhLG8MgGyK2FCJfYp7x+gUq33Wt3964i
DMZ9q3Ts9IFOqlnNi1o/FOtj0f1jVad2HDlAwVHGYG4ShYCrRDmB2ry3QjlF2LA/lwOvB29fCIrw
MFtKw8hnBspbEJunoJ3A8QtaDVy2ov5IxvdvWbKrDAbCwQLYKoIIh6rTL8tY4kL0KR1QrLYszrx+
ui2Lpw+D5Rlysp1B5ylk5ueyWNx8/daunXtbyP5j0/ypEYvhKOtrUcwFKTSZCG5Pu37KA/DiHJJT
/sQ7Afct7iqMsYMVdwht6OE0YtvbS/UorM8FjvX53Kcc2951T9OwZAwwtnRDpIu7CQcIZW/WBh2r
kIIpMv2QFJzX3/7mXL/PXFOsMY3HQcX3BfGfybwTkfOqBs4ptH+h3CjBWLTRy1GXpHAb8Ti+EjHN
x+R/SLuO5rh1ZvuLWEUSTNgyTNAoS7Zsb1i2r02COadf/w78vuuhIN5BWV54Y1XxTAONbqDD6QPo
XXeyhpzN1QL9vGXYOjFVkeQ4sxBlj+sFNxMzQtd+o2UHTE0mh8u6tulVEWonloWpqY5IWBiXY7zY
OVDC6TPCx0e1sdyk+mrRSfbq45ZLvEQaqqmpmP/u4DIu7H61xIzM3H+XJrhjlxL1W7rtBPU4B+1Y
3+rjFIBEYG9nlR8yaWP11mriUuSYyOEZuvqrpnele3U9ZENSwq62gbYbntIHDO4+xrfgw3Qbj1cd
0OfLC7uljGtA0SrlZtYWFqiJ2yrS/EhxMHC5ZyjzaadBdiXjbvbN0q6EE6zSWJlpY6ggdObCEb/d
G4r7nfeL5Tve0SnJ2EskE6u+aI1CvLnl9NFNiSk8up8P9Q7TySXOfPOkrVZQLPXSSaN3RYMtwyXs
kD7w8mrEV3aVlHNqUyBd1x08Eh0VHfav7ZIxZ4oa9hAo0vdU75BZeNSk7pbvwZs9WoEIxmkYWjuy
+R4Z+w4seM7RBCGifpCFDjcbt40VjmCf8nkcDBt9afAdPVimCn9Y/PpG8Ri43ECLATIBzrefpp5y
rcn7treX0rR1w8ApB0XF66Wsuq5iDHMe/SFBdAJELuFtO/x4x8lCT/K/GPyor45yaU1EoTkw+mHB
pTP6qsyI/2sscfy/AxL0gnS53tEURzgxHqvuVLSPZSdxidwKvNWKsyyCVlBV75FKgTfR7M7rhxsW
HvOcS7XX1e8RiyUSbT7eQDTze+0E7YhGzSgmvj+N/2tosMfSffUt/zTvrF15x3xaeOWBHjWJ15Sp
hWAMtdGZdI3D1tNDjM4IczxirOY7LrRr2QQrWGA2VF7WAAnrDxG5VdI9pbL7LNetN/tFLBWRJNxm
HVNYvzDsVVoWyBd3VemivMZ1FNls2821WkEIawV3oZawE0jMLD9H+7qomaswWUfp5svNWKEIi6VP
pqI3HVB45GjGvAHXTrzwugn4jKvok3oYX5RnWS08X503q2dYBJMBEVGkYmJfRXtENGi4oI1q9GI2
FEvIktpNjVbbp7bKAho7skHc225kBSq8Uc25RQ2bCdCous/Jlyi/HcbQHYavObsv0+u0+IS5OBJV
3DzWK0zBDCYLUWs95Dddfa8ONyq9KZLSJ+112MSewSzJ3WpTZVZwgkXMWDKkrIQVGcyvI0Zjahbx
Rim71KbuIy2A97WNmRticoVWPbi6eqCk1W2ZfDdl2iH5vphMQatnu5QTv1mzxkU5GWidNUkt79Zt
l4+z5TP3LEO1hLNFStMqywn70vQvvaUHSQZOu8mtGlOyI9vna4UknK9CS9g0zFzVQbfIcMJKFAwT
d/zc+gluncO+MtxSdUvZq2FTFc64YvzA0mgV0xS4WZZ4RQbfnz4SqX5L1lGMHSTOrOesAcqiXqfI
GVbJISpuGJT7HR54JY1wdhuLhTN6PjACNqzxJI33emYeDNIdLsNsah5qZExLM2yqiXEd0rKwCGN+
o0AnUHGs84fL39/clPP3xU1RwRPUoHISm2J/H+jnjlauKg21bAphEwT9kKI2qfi6Tk2Wz9mCohgV
4+Tra6P6/A4hVt8XriptR8ik2fz79XVbHwvUrr5n8pqxghC8KwYUEqOuRl6sNHxmdRao7eThf9wa
FH36Ykuswea2rOAEa0BNHbf+BnC5+dnpP89m6y46eY8Kr0AEQ6Cb9cDaeED/GTpVkiF2tRZEET8v
741k73/5wNWVuHFypbETSBIr3yxV31mtbLDNNgJmocBqUkMXoxEYymJQNZlQR0SrvcOUQ1nI5h/J
IPjfV0IkKiszLQKE2e+n8krRJXft7e0+i8D/vvq+rqPJKnbw/agngaGDwqpH52wR+Zf3QgYjnJMy
TR1qdIDpmeXGiXXKCXhp+kLC0LmZRTeQvQRRPxKblpiHmfE+LomBBq86GPw5yIPaUwK2R0PRsfTT
Oykx82b8ZoUn2GJk7XPwJgHPQF+ZS5eu8CKU9ThhdUBK6BvmTkZu13bXjcbu+riU3Ki237UrePJ6
95Y5Z7NhAb5E0ZWr/jRAb1Tus2/KLTL6hjsF7JmXmqdP9Khc64/v2NMVuKCaU01rrbQBThMMzVQ8
HQ3zmNd7GWT7cbZCERQ0icuqYxlQtCfa/8ogDyfnOfapN+7aHWpROQ97sc9DiYmSAgsqGzIkce0Z
wNmxvh335d7yjcQNd70fY2BL6OqgGB4fmCrZ080Dv5JXMPdJFxmFzbucLLO9smvnNC+p5DDyX/7m
xbGCEEy86TDSh3jnIJt3iptPXfx5bGeMA3iWbB1X/ks4gpWnYRxZMQNOt+N8L5i0XoDIfrjidfPq
i6xu/j82DE9kpPdsjOoQ4LoF40FoA19s3DTX7a12AG++2XgYVPw0giwyQUtx+dK/ENkTm3/3rZi/
cd/4GabMI6nhZ+hATkk2e8aY7DQnMdyWTFcd+Fi60jmY8by7vL6bNtU54wo5iox1c5XpkJeZn1J7
N/YHdXm5DLGtjGcIvsNr71ANdWeNgJi6QLNvTZmKyJZOsF/TkKRsNnEP4Ox/7U0KLlRehiIz0/zM
XNohLuZKDHNWE6VngMmRCcsQgXNCjMid3E7VYbiI5HhtP3NWGyOYrCIrlHbRuCLum92MiaLkkCPM
SMB01PqYnRUo0oa+zeyYscIUrFUfaeFQcxEr9HHxyVLLycDcDXuv+7F0PWVqIdioUeFdfQ3AIu2L
nWL8ryQy9h9+7ax3goWaSKui3Rgr2AbxfXJvgbOPPLLAOfJZWQjG3GFwOyfCntE++yDza9vaYpug
SgG9PIZpvtYWqjdMpRip5IMFOAsQJsGMlBCPxtIMyz3G06fHfA7J/j0n7QwqSLykujVU6czbZcbW
bwfnx8LGT3+HIRjIMK5Sq05VEBLmC26S9BiC9+CvIERi+UIrWZwMEGOa4CxjPb5xlkKyVNt27/dS
ibxNhUaGGgzXsLdFeRXO2X6a6N1i6+8yr2cYwfaRYVGmqIUoSRReWal2Nar5x9KqJLq+7YzPMIIJ
7NrECa0J0ixR9lSjR6BBH0K711kukUei1o5gBPNUV9ty5stWEtVt1S+Vibk8IDgqw+aHlYSSXdqU
i8IN2xTJWsxXf32KbEKXhE5QNrN5KK0XY6rcrvppF4XE2m5qwwqH/46VbV8oLdo50+FCtM/j8Bi1
ozvUkuTe5tKtMPjfVxjqAjYKLdaAYarGCUO1urRYHp34S2mOWuyROmyN9xykFaRgD4oS/V6ZjuUb
u+sqfVAHSVnApglffV+wBc3QZEZIIdLQXeXJvRNJlmzbIZ0BRD6oOKuswlIhAKlj1WWduXOW8Nlg
PcqgmDfozDMt824pquuhs32rGoJmsCWLuNkRaKx+hHBFAsFvXYETCCEAzovhzbP7//ObFrc5tdYh
xBhodYerPHiGo536eNkWSjTTFAwI7bq5nmYs8QSWKBzrxa7cWbrOmy/QlYiC/bAmUJrYA461esUO
5RdMhUVJzHjUT6bEUG3e1Th5GKEE1Qq/nt6rQ0CW3E5JBbeoRcpRLeghrfTHYjT2Sdgc6aheo8Iy
YGEaXF5Fruhv7m4rWMFsRVQbUoxNxhamXxaVekt1UvqPvRX040dDNjJne8vOMvK/r2SM7ZB1lIcp
IpACR07th84BcUr3skib5BnGSibBZhVLrkSGBpipPuoYBcSC7qUlbj563wfkmqYbZXRldL3b9vgs
mmDDaETmjMRcNAwesphfFPdgJPay+Ptl4baXELkQSjUko0XvXIPSJFsQmAC1VL0jJepYaHezFIbE
7G+rxRlGOFy1DeYya4Had2P5hZrTjrXtYURDmGkrGHNk+CmRcTltJ83oGVM4aj3awJfOgmhK/Wm2
VEwyve5TlLKYXpW+TPpuMDBr2pAMVtpaT975ppmOg1ojU9D/VHMKu+JEK2jjsvXAIY91eby8ZVu+
YA0haH1pRJpicoJPjXwwukNuvOMqsP6+oO695YSTYUOEchmeapXtUMj3I0wx9W3QdpdF2V4twzY1
B1EAXaxoaosIXNuc4MnuT23/UNBr6Xz1rYMEN/8bQvDMCHZ1Jiaa83j8P5rhaXrj29XJBJHJZVG2
d+WMI3jouZ0L1nC6y4nAFmm1y0ZZ4n7rXrMSRSxaUudUMfQKorCGeQRcpDbKEGKSewouHYmshUGy
cGLpEkEMeOz4wsVT7RkIy5LJp9p+aCW15Jvv77VYgm2wqpiNZYeVWyIfves+j4mSx+GAx796h+CT
P2GShy+lp+CfFT3VGlYwD3PV1IrNY8Hdbipddqj3DLOVe7+4hYGQMkpJNF0X7cKQqISWWM2uMV11
eqhgfOJJkgzavMWtZRJMAwo7xhoNcLiGXjn79LAcDH+54nPdwF/ivydNuwYT7ERj18PU8njhTGBI
+8yLdMWrqcRBbeYIwFlioVpFtW0qWtSy0itcC7FyE1hZ7FNyp3jFyXz4f9JBcLPJmBu2Lk5rPGEN
HQxDamy4xV9BrvQK2YiAF8fKglzbe7WSS1g+ojlzSUbg8KFuXOsjkPgYfnkcUIgra7LaVD/NVE34
Q1ROiIc5y4hW6BYiNKREzqgwrlBb4LFCNh9y0wiuYISjbM4Ds5oUkaZl8BSyuKTNvctmdtMqrRCE
U2vq0PGhRPQWxKF+P7VXpAX7UJG8IEMlyU7JoIQja+th2LQdjwtmP9t5TxXV75Z9qcoC0ts4jkEx
Dss0QBf6+habKQUoujNc9fKi8Qb2oW5nnxi51yyfL6/dpv9AF+H/gER+C7WZbGXqAdTYAyqJfsTh
aXLSA2oOafLtMtTm5Qte/TeW8JSbVDNUh4FH2SvtZmrzUw1aHlcn0R2IuH42ReqnoXFIbDCHsllS
qvAfR+sMLqhha4VGPhMIWqZz6Tm5/Vz38b1aFyjZNr4rTH8YEcJxxzBxx4kd7bLZj6EpSdXKVlvU
1IzMbKD4EYb2wKKrOTuW7NaK9p0xupcXe/twn8UVFHXp2h4vLlx0iyTu76ZKS13d7MxjqkbSFCZf
ujdec7WvgnVc9K7sSgX7WuXLfRGO+6hi11YxHlEcGVR9/znS8sNYM+RR5/hupNo1GKkkT1vJgaH8
7+tnn1lVtHfwGxTw3WjPXXUAu5VXzx8vL6sMhm/wCkZJh1jPEixrVt416TNRS7dJ71n/4zLM1tPI
1DVKND5tSxXLMcuoq8YIhtKPxi+GtifJna1+VZzbKdqZ+eNlrE2RVljCZbhBXXUUcZedRjra/PdJ
rbvGfOu8y92scASTZqtFvxT8SmfbH6ixuMrkG7L5A5u+5owhkrU01B70uYJ5TurnfEn8OZolvmb7
ZqqbBLNkVIKWC0HZnbKZmmwGROerXo1JT5keLLartC4DS3rkhafIcTttJ2sT3TzQK1xBwa0IbtRK
4EbjZAwDtpjGlRHNP+rY7vfvUYizhIKOg+yI1gnPQxlo5DXN6pSm5de6jMCvXMpc96ZBXEklKB9L
LDMaHWBl0wsZ7qMSc6S0z2XzgpJGyc5t6/lZLEH/xlFJnV4B1KDZ+1o/jk29q43Y1VOZq+F+7I09
PAslFnwOJBobnatItqBZq/o0JuYjK77q2hUlh8ZBEUKd7fLFjt2ocT5e3rzNwBSagf7VT5EXlCW6
OdcpDKH1RTsaIAZf3KFD3D6oAgV8CiglyWpXe9d9ZYUqeFfdrluC8Vh8PsauyXZ1+bVV75VJopmS
MyCSHljJohtahy2MqpNqwNXcW9UkcZzbb4uVKILnVEztfzn5xud8OCwoEPsG2SkvII8fqP+eGDPn
ErJNCxOqzDflx6o1R7nNo7/GzqwObfVste+5dpwhRIVM49opwpknckzw6o23MSYhmbOv9b6tPb1H
/wjVOKMk+o5EtpWqZ9ncUcTreY+n5qP2NDnh1m9hYK56XXmF1yT7eJSc7U3FgC1GqAVNhfobTo/K
Ulmqm7iBML/tb/rBi7p3ZFvMFYRgfw0t67U6BEQ7HdtsR2xJtkUmgmB1rW6iw9xb0G1Un2hPTXpq
ZOR8MgjB2JJkrDndEx4VSuyPM6r36isHxceXNUCGItjZSh2XviAQhIH7b0lqz4x2dv71Msi2mTtv
h1h6XFsLmZzC4QUaczDcJTvjsz56ho9zGmSws8gVufGHy6ASycTq8LEmCbMVrB+2yESYLWdf8m4K
LoNs25+VZIIpVaMMV3cCFH1v+stuOLKH8Dl8clzVT3fJTS+zd5t+cYVHXl9piWFMWdf9WskxqI6K
q9bgR1U85cOCOo3xufGYn8oCiZsXXAMWguB1i+CDAKplaVQ6CcWlMz20xhNDtkTFjqGxYGc5bohZ
4pdXdXvrzniCUZ9r0yZlATwzfuyr68QEU8n86TLGf+jkGYT/iNXjYOmXiIRoUkQTWpth+FW268x9
+f2+C5ag24ePdrmTsYBLMQWzNNgdtasImOjHaICZX5kR2hZQqRQfqivm9wf7WeZO+Al+c79ZbZ5g
qhLHyZu+wWKW+r7td9QKQvs0Jc8YfzVhepQsFsw/dwlOMFuqodTETqGgprt8GjDBz/DQoAEuZt85
NrOL3O+1dYiDWnXfFc1cCSqYMoep+ThTIGfhhxo9d5xi+l0Ucuga//coiKQIejIZhcbPn9p+U6sd
q547IvH/Eu0XS6ptugyhbUNJWLTryw+Z6qmymdsyCNFqdXpsjxQQhX2oQf7TF5gHiFFOl4/Ytq2i
hoYeBtSHixwwMeSowsQAUypC5RWx3XC5j7NTmR8v4/zHsToDCeKYdCoKEDtC554GTJyNQdbUvVg+
Ozouus8xqPk9aWsTCeV/JRMM4gSeZTSxApC1jyHzIu2Hkki0YFsok1PQGcj/kzftQEubNWWMPTL2
w/W4115I7vYJShq7wMDMayf0otQbZS2Zm5pxRhU9dWloGohFgIrR4U76PQ1vnEJieTef/SsI/iBb
GV5aWI4J6j8oX1RjqqcensJcleVRZHIIKqEgJls3LeRogwmPcJdl99NhidzBWzzzZ+SpLp3wPABB
42VdlOEKmlEn1qKlKXDndgfiK2Kj+ubxMoRMM2zBPWaoGIlqbiCMLIgYiFkw5eGL45tZMJcuwcMn
f4r89908VtvGJV9tW7eoJFdzWL7h+xgYGFqQ7Lpvlj951vfQbTASmBPsylI5m94ETy3w+Vs2CA0F
5+U0U5VTwPoDi5lfTV2/N+PsgxVmk2diqIZPGH1PbHIFKTiwyjCWvmrwwks13QnaYj4lJDM9wqwQ
UbD+5+XN3NaXs4CC02KY5xxpFtCytItBKlZ+mBVwXYJv9+/EEh1XGY1ghewApLBHYzz2yn50vqXR
eyhWzfPqic5Lj4dIn1LAzErGUPSIo5eWyiGzZJTikoUzhAOOcjq8W3kZljZ2T42RuYxqT3Y+SXzL
pg9Dzk23DUMDbYyg9SyvpqGZ8ECe8ta3jJe5Mt1iAU16LJsNvy3QGUm4GzZlXee2AVXvoyHoxvZY
JmNQm0zilLdfLCuJhCNF7TaaLJBu+fkM06gGOFGJN/JRQkx3edhEf4k077KWy1ZROFPo5S71lGKz
1DT/VDWa55Q5dfU4DoZWxmy3bTLO6yicqJ4sIBLl9allQjFq/tR1twONvGL8QNnHy2JJtkxsRAEv
qULQGodrgE6Os0V3cd94RixjKJWs3i+mypXlBQLthx51jWNUPZAxOY0h9TCtZm8WsyRjKpNIOFVg
ktWbhStHZ1juoN+p5V0SSY6UZIN+KehKnFhxsiHtgZHUVuTOS3tM+96Nwub7mNkPYDd/l0v+rRC/
3OkKbxkH1KYYWL64UQ5VHx6U0XpUs1ASSN681liYc0dgKAhiW6/9Yza2mLHI6/BsggFddXlYOkUi
yaYirCD431eSTO3ST9M4QRI7dUtQzE+JO5v/2Nm3y3otwxFMBOpoaUgViDJMVpDmaaA40UucT25r
yDhZZFCCZbDKcUBt5oiyhrl2dQ2PRhON1tY+LGWNjbL9EezCZGitNvNS08aMlr1BpyrIa6N4zxah
G5Ygpg8+e7EnzhnnsGYdXgZhYoIVue+CllWtq6bOvi2d4B37dAYT7Y/WJwoZFf4M0Z6XcZcgEGNM
pyb8eRlm0yisYIQL+0R7zJAF14LfKdQL7QKE3E9E9t6RgeivdRvp/KRtFIDEedy63RTWLqmjD6Mj
m8W6qQcraYQbOrhdrC7hr9LUPtVj6y2OLOu4qdMrBOF+rhDGWorB6j5Ym/ZOfJOYoc+SymvB6nV5
Z2SyCDZnntQ0TSooQJ8/DepDakqiOTJJ+N9XBkdRmJYloLxFx+N8FRvqlaEgB2fFDUYkwQRdFmZb
AzAJArzivL1fECa2q36aCey0kz11zq5vjrWM6Gr78gNe/n8xBIGYUxPc7YFhuhVzQegWdKrrQCQE
ChD0u42vZDx120t4RhRsadvGTqqG/EJM2ffELkcv6RDMt9DIfrKXWn1PYmIloGBPTTsOWdLhSuJ0
eR+kVooUEm4ou35QmeRSt6l8YKpD379jYMCrcJAU9HTWzIZyjC26BJImcHoZYaIMQjhJeREPZT1C
v5WRgh8jukl12bAGGYSgdRHnAg0JpLCbQ9w82aMkErGp1atVEjQuJ42asRjfb8KH1jH9HE31BU3f
sxfUNnWUrRMb/14f1CpN0QDbNnhG2rrbFfYR1anv0Cz0D1ETbQYocxMLEGmPM9vyPvmkvok04s1d
MDLZVXdrN9YgghcIlYTRTkfZSUNS6lIlQVY+ltUW/CqzFmPUaxRhtfqYoNsvBsr/aJECeiKH6GEe
XaNy+90SlLskdck985V9s+8PoSQfJpNSUOvCQvMp5cNwI3Yo7GcdbVJ/bkrXAgpK3Zf0f6XsafwQ
5m1gklNHa/8yyJZlW4MImt2HYzLPac/r5fuHsbYDNW3/oWm5DxtZmk0GJRjRLgudAQ8FvB/VPamD
yCr2E/tHD2X0sNs4aLjCS18jjljIGSthw4aoxsagY1MZd7P+YluVS+jHy0u3ZRQs1Xbg6HBmwYT4
+rhGppFj6iCOa8snfFuPSZF55D15hDWI4AqsNqzbvgCIpSj+PFteVXxT7CL4O1GEazUGzhpZZmBr
amQES6XzqvYjw/DUv0IRS8VoDl0ruPExw6+J3btKeQqX91xALFzcwWFrmVRXBePT2ZoCEmIMPGrA
WrZEH8Mx9hVZaeumimFWj2k4YKU3xQB7h4bgPOkHbD1ESE5R1Ll0PBBNFojetDFgQwJNnqXpCJ2+
VrEyic260PGwGnT70NStq9WjZFM2WQMwouc3hmDH5koZjIwAo/MH5PkKfzqQ26Rw0URQeL94A/z5
EKku+jCR4vdlA6o3l9LUDQoeQBxYMdZY4B5VMR6pxWPuMcY8Gs82yv2c1QcyZZKb8OaJNUFOALo+
sMiLHAVNHk5OXOP1OOulq9IGRJWf9CiSuHF+7t84phWKcGRptAxxxQuzUtLtR1M5NmN0XHp2q6q8
/jKRFQNvKskKTzi8sYpxREOPhz7N+5smIs9T3e3ecXLPECJBgTHnYCvlXayOXt5YpeNnbH6cOxkP
gmTlxC7IWDUix+BdBU6TuXW5eHTY5cqROt0ui37+nUiCnShLrYzUASItZnOgiuNjTujebmaJf93c
HAsU9eisM0ALLTy7iRnFWhjBUhCzCBIb05LtUZENatk8Q2gdhcWDG6Ii67STaFHe87aSEG/6/NMQ
Ta5VXfWJJDi2eXxWMPxnrB6Sy+h0SWVhe3TkzMvn2QHH/8s7dmUFIfjUoulJFauQhBbgHY1+jto/
o/rPZYxfodY3B3QFIhxQBX2b2cStKs80Y8T0Pr0B8VcX8NfjIgv3yRZNOJ19rSsDZvri9ZPf6eVj
Eb7QRFInt3lszvKIDSVgUxj6ZYQ8OPvV8qNX/ikb4oEz/n19tdYKSlRn0MtQk5dEE/bBbp7a8KYx
JdJIFkwcmZpSMyuiHtKkmnW0w+pYT6CTnvr3mLSVJIJrpXXk2LMNTTMs1au0byY4Nc3i8bKqyWTh
1mF1YoyqttOSuwI2fYij69lClYb67TLGZo/Pek/4j1iBFBhFgJnR2JN4cI46JueMbMS2jPsWkb4G
Y8zNOPqgWMPOsauPl7E35XMISOINzLDBres1tBkbM6l4z5QS2bskr92iD32jqN3LMJv2bQUjLKPq
5IOmcDYDoqZ34L4PNDoc0tzx2KS8Ry1WUMJiItDTdxYn8uzHr0n0uW2e5/rpsjSbx3UFwaVd7Veo
peP/X7jU4lY30DRRuTm9U+p7FZSel6E2vY+DUgwHXKgY/iEc17RSKrZoeCMX1WK6ddMogd5YbXAZ
ZVMD8QTSUEqDcV22GETqyoEkKsWQmVYxQa46PZmJckOcsnQTxhC/mnfKoO4Tqrldqr2nznANLihH
ajRJq1d8LlB6NxbIQbV7ssjudFuKboMJVyNUNzC6VbDiiT3kcepg4khIQK7VowW7YQdKY9lKvsUB
ITwSTwRMP2gRFVcSQ6jRzWePqZ8c2QHzTfbtAwuGgxnkups9ljvm25+NVqIl3N+99oevQYUVVHJD
SaN8Sv1l2dWgYCYpeVzqXdNG+9L6Ek5UckHeFBKQoAkz8IISF5ORyEh6BUKCDCNIzGYCKQC69Bfk
XSSSbbQOAecMJfLpIBCgakMOqPEqxOhJFwN9PNsL76xrDEp3O4/tyOhKq2y42XuzoCtU4dhZqUNs
2OQUF4wZBfmIf9EdRXVvBuphPKb021qTKM72ktoaH1TLSS/439c2pVIR5Fl0DIYBIfQ0IHwIPV0i
GX/IW3vCl/MMI5iujE6pMqIKAI0Ttduhp9364/jkawDh/qcmYU7oCIAmJV4cgpCkqDxtYcfLFku2
XMINsC31ODFzwLT6TRr1GO37oZczn+hbaoBqD5PAZjhvur0tq0VNfq5yshPPuqKn0su9zHYzl+6d
QyotTN4UCpxhDoUltjYamHun412nfl20bo6QxFDu0/jzO1YOtOCYfYQJSG/aJAcGnkYt7lKMbLS/
DNS5skP1LlHa58swm4qGGDUhGsjQNHG8g5HXmPedAsaEYYjzq+nPqz6gaBTLRLEzGOUkGPSRVKU2
9SCJZeQUZ5qXj2Dspn/uf/Hqw1boSK0YKPgX1Lk26BjbWgsxtOLaMsFb5JDg8kpt7LqGHcd8HNTW
WRip8Prka3Y0T1EUIqaRHQwNJTLo+12kdnRjP16hCAcGfFLoJHdQf45M1Cf1Y7+PHhQv3I07pHl1
l/nZD1la/JerE4zoK0hhhyLNWUASD8g2sK5iTztQ2wU5Z8Cj+fYxfVL+XOXWeGKMA0Ni03aIFdSi
OfvM/NJFkmvfxi3JegUgeIXSBIsBKbFTZf+oqieKfo/xhWlfbdCf59XNaI9eQ2QDACXq4XAbtXIM
TaKTSedSTWPkddXeWMxDjGmDl5Xw7QX9tWjcIa5QLKVxMK08AlexbgQJJpNN/+RKeqVmf94P9BqI
6+kKKB6mOdEXrGFkf0rq2OvpB8P58yf7axC+pisQsDvas5MCJDOu0/Fzbj2yUWYZNsgRXoMIrnQa
sxyzpgCy3PUB2ZFD6NuB8zT7eCxKiW5lWiAYCTMtScQMgKklc+cwckPnmxY+XlYCiY1wBBuBd00G
gjYc2DB/afXY7Zo/r8t5vWaCSWDtAup4Bcpsh1dDezLyiKetgnyS5XsloogRlT5qUTrFjWqYn7To
WsteLi+VZD+oYAr6CnOpawXfb5UnRz3V3aeC/CWEcPDHUglJiuFmSOw/qsXXyHyc/nLDqXDqw6JT
0WeN7SiK/jZlFUZ5x6UkZM8184IXoMKBj0raMV3HSjkzq1C6NgdKMZwm6mAqUXnXUhn55bYl42pm
4XaD98nrsx9nSWdmalz4Dn1h/d0wXmfZsRqOl/f/P3zBGUY4/WrtKI2hAGYaTNdQiu+YTjPeF8lQ
+rQDK0vOBu00Y3hvEJWp4dqsk6jHtoaffwBf95WNM1tzymgKi80KWFGVXsV0lNiD7a07Qwj2oBlC
w+hHQFjLnUXu8+prh9ZUpf0w939OYPcL5veuCYahLUsnN0NAdQQDPwrq1mGEClFZpoX/4rfK+Fui
N6/JrEmbWeeLZmpXTdvfhjT7ojDleonDYK6SF9oqkmioZBFNwVJEsx3XKfesFZ1uczX0wyHaTz3K
htPpgY1/XkjzaiFF9tUKOc0WiRGMeqT7xUIzsfPn4RqOQC2d996/jRWFZmeHqH5BBQqa/AeMbFuK
p7GWaPd/XB7PKILZKLPBdljmIAvsg1XO/OVeZ9Q8flkC3VWRrfXN58tHetuknxEFw6FqjPWtBbl6
zBSx8ZowQbM+RIfLKNvm6Ywi2I0oHJWK9JArIT91/VTZz+n8ovz1JgnWgeQGkrC8tbAezcAJqe+Y
GMauyFppZWsmWIhqRs6baZDGQr5v0R9Vdm9Osma4bUt3XjLBNtAwo1XoWNxLfZrNIF0kZk6ma78K
lVamdErjeTZKLBZ56pBOKnZK0H8e7/MjCeYDGvwkur1tEX7LI8Z0i5QYrWJj0ea8Q9z9dgoNt5l7
10g+T7jZXda3rcVDaQBG9YHl4W3cU++02YhSVvjacq11j8nwcPn7m4u3AhBNaoXMRVVTOML4uvP1
n5z8w85dE+wVd8au2ZeLtAdu6witEQWLyqyp7SICRL0vg3HyU9XEmGpQkNHdZdm4YoneYg0k3MDa
dnTI3CUw3TmJ3XCK7wzW7DM9e3Bi62VQknuCws60kk26k+EK17IaI5xTa4GARImzQzn7IzOi0zDQ
eKe32dFsG+o2sfmi0TYLLou8rS6UEnAMgHlXJJKdo74o1CSFukSFy6ZPjSx0vKX8GC/xG0CwGIM1
I962AIBo2WenRm7LSryJ1X7Z6ce0aiVbuGWg1nCC7SjTsCZWii3EuBW3zzO3BCk5Rezz8rJtq+Rv
qUQLUuZMNTuKU6ZXnRsbHw1+DTR38munDEjQfTvRY7LYWD7TtV0+8cQIpsPjkHgomTT3Klgv0X56
0Nj+snybj13Mn0f/s4kUkSaGp7NinoxmhEpygh/OJZDfhLvJU/aoaT5ZEiXcFHIFxv++tseqmf8f
ade1JDcOJL+IETSge6Vpdk+P08jrhSFL70nQfP0ltLc7bAyucRo97UYoonMKKBSKhapMuozIYVxI
a7XGB1J/s8qvYLmW7JpghBcamDsg5qw7IOpMqVoa+P4xvTmEED1ehyCYDiroU/wJw8nQvXX86wsp
M41z/8akGDPtsI7xtnnxqvkl+ud6465N9OA6kjgw74zjXH/GCM9q1ljF+lN5Ai+qp310Q/WBhh00
4bLDn1PYXKwl/8WtkC2eyYS1dNs3XXok3UltJbmTzAv5r26FTO0yZ1i96caK6scBDAPkVP6iIWTM
I/eHZAFZeH8R/p8XkO9jSBInKRcWhrcHxspUfYnfLb56IAc80hylNLbs5F5D44J+ucEz4h7rRw/Z
U3uoou1+CmK8cBWBrFAqDIo7w9glsHP7ApQGI44WzleV+HQ5q4YTpvTz9eUT3iQ7EPZH7EASdH+1
sQuQzjjP3Z1JJJPUv6+iawvGRYksG/VN6VlmQ4rIKk+au3rTfLLwukrds6I+DPlbkt9aWuh0x7jw
rfp9v0Xmdjd3kugoM5ULI6qm0rnp2HpO9gM6MQ/xqgR/t5pc3OihSpu7rKpBUZcDr2VvSQAkgcnl
okUN+l90/QMgj1d07n01mu/j9jA4MkVzMY7lqIxPwzRfNJy4Sl/aC3ZtIqqvpJEGrt6x+EheQc/A
4tEzENu0nf+tbr7GiwmgJUHjvQ8dvgM9Trk3BMsvMvmM1E95BZU3QNGyTBhRAjoNuOu5r6Fm1Tn4
kkhp7WsYrK7N/pT0MspOcWzf4XCZqTPZY1uwzzv3rQrT6MMCJWSvCzbYFX+bRu9V95Zuo58BY7Wq
xb+DpamWtTX65QM3fW8VH1bnl6JFYGaR3MjCk7SD4dzccldiQF4Drcw0+0RpgVxK9sEiDH47CM7R
y0zVM4VNa+aW/mgqCj5braOjy1rlJZbwrfIQLqD5rMGSZn0XJ5ExSsqqwnNkGGgVNdBbDm2aS/de
jLlAHQbXRdq8y4wDbZagsUJ0Fkh2RLhcOxz+GKnqVLcayrcdTu3TqpXDQ9NYYKLdilQyoyXq9QB9
77NN3JVh0IK2Y484WnnKEY2JEBBMg+/JLfEwA/JbPzCXRG4WmV/cITtE7g6hU2Xb8QDr9OaDoz5s
6LtY1PeGdVZxdq9HcHHyYthEZ5eiiXGAyx3LKtPp8wo7lqxee0IDbqj4+UfiFe8QiyKZZYIeWYSi
HRwXIqbCSG3UGXBik5C1yJpQgfjRhyokBoL67jXFsz0a545opFJrywKaXv0aljtioHyW/bi+gkJX
RB8GaOfYmAH/4l/OFRmNkj2IpFq0DhCi7avQiKXNcGxlXjjFMw7P/Dm5bbaMMYIrIy3SoFLk5IEN
2d01QOXxmyojTBNGih0c5xf52KH8lLAaWjV/gdyaZ5fLm+srJ4PgfCFGV3ySsIrTbH206XuL/jm5
A5xtZwO3/Smd20pjpG/bCjasuvQWdLDn1Ye/M4OLRd3K+kw0bEyDVktMZciGgoTRYGcFF3+UChNu
BtsJXf28xd/o0keLekrBXkdK2U0ncWaDizxmrFd5kcCZ+/SrO/5K5/fklbtC0FCG0WA0+HJ5qZbS
XotLRDfLpEel6bw+N9+UvWyQk92YL8/LMwx3aZt5sjFyFEQaeu4T1IHRi9+yolnmOc67NvsyqcF1
RxBefmjH+dcw7g5HpaVqHQeGrePkd+B3X74zru0B/EPXgcQe8S8QeFcuYzbeA0AazoC64gTq+iX/
FKc1nh+IT7LD30FxYcAx8ywxU6xiu2l+pn3Jikdz1P24+KI0lcSs6+tn8iN289ao7trDrLx27tJZ
O+UY0NH05lC7jgRKfO39t1emyoWGVocMTGLCriH8hxp6PBt3jHGW3Xl/TgjM4pANAQDddFRM01zu
F8bfjRgUGUj61cLvMpSHW/BFpW14fa/E+TebuWNT2LrN81Ftq5LqoKLC19KJgrypDJKQPI74tlCi
MVIC8nQdTxgsdnBcsKgsNJYr04gaexYQ/W1eQvRDRnSoi07xDoMLFoo9dfhggkkD0oW18PIDKqXt
CgrqfzTEK9lXs9gzdohc3CDbQtp5hFWq7TsRCZs7aLWsgRtpIdjDD7LJJKHT7+C4oFFXxOxagxmY
fkpLyyf9qWyfBkNGyCDB+d05sPvwtNoBJJtrj5KzZb0v5+KblTindHE8Z0sO1/3i9/fki9D7bBPP
STWkblKu6m8/dD9VYXbDpMSdU31YjquBPtV/zhltDuvRPXXH6+jiFHOHzlxqZ6mOh/Mt3YCunKew
Pw2R9Th9en3/E2aY/z1wvw/kDspQtLaMFUDN9GF1nwbdTxIZaZ5s47j0wi4GFaxb8MeVHCzlQ45D
QCbQIbXLa66vnTFclGrs1q6rEkAJfY+mZWVM8Pb3Ps+/X98fdn6uOQezd7dmvaa4IP7Hmi39Cgq2
29ktggUPc6Nyi2Y/ryhk059sga4BciFkgwoqcXQANmjUx7lKks/XLZJ6HBcyUhtvtWTByjGifAKK
2fg03qiHBgVZ2RyRzBu4cEEGS9tctkm6XeGByvTGMbszVUiHmoUk9grCuw5KN1tlw+igLOOuSMzd
FIuig5wkq6ALmG2e22V3btlKWvNFARc4loYUF9+gkIm8dAh9a6GGWpnIB1UIrZfaoEZoSqm9ZJ56
rxvBv43AheQN4w8uOpaGzMPHCV7EY6RYZU5X//puClb44s/hwgfafYhaZ6jE9Nb3JNY8LYPIhns/
m310HYhtFeeXF0Dc+na2UekxRS2mVOaz6yYHJStaUN3NmPuPozlV73Q79nUl/vNzfoHLBRTsYBNP
BRoX0u7NZJxbPQuofY6l8URw7i5wuHiymB2ei1fYV9sLRB6TQ40v1utLKDp5wIDiGQahbQ0jCpe+
A+a0IpsYLdT8ZgziqAp7pDuH/InVLmSd42J7/sPin5LGWCG0MoEVrw9gGspl5Jvi8/b8+9w5mFcI
ik0Jzhsed+7rIj10hlLjRV02bCMqaO0XjX9B6nXFUjsVhiwT5I2C+oQkJ4Ks6fKmAyvrJxrG3iub
hS9gOX9PR/N/uUXd+bw0BfQk7zdZGVW2R+zfd5eLMYAF0Vaxhhbk/LrBOSLJD6/7nODjS8e8HvRs
bUtFoZO7TuKqWfOKkb46ShLpcR21CSi4N9z78Wq91Wn/5zOC1gUgd7uYg9qUpMY5wjDsm1WJI0qW
B22iknAkdL+dXdxRGkyjJvQ3Y1f2saqqaHWUO3OSFFMFl//eFr7+7Jb2hIcKBNdtPDmD6a/V13o2
PCV+6hUDKqOS1ziJTXxxk/ZDXVKNuUOSwsPJh9bOo1aThSHhlfG8dBZ3ZRhGXFt2D6vSauw96F15
YC89NK1NPUcqWya2yYKYN0ZvHfADXbo4mIH60dgQvlVcSvHTaEF7UVKYk0FwKdpa5FAijgFBtfvJ
+NjMUSOb9xIeVO3ZCu4UlXZazTODaKz2Nm4nT9f/nOKInZtnCO7cuDmU8CoTELNB74Z89VZiPZrm
6zb/GYY7N+jRA++qifIf1X80S+nZ5pt8yjD49fN63BE72X84fP2XloVBSYYy4NSNGCk72fRLO79f
6eE6jGRjDO4WyiAG4k4TVm3q4rvEjB+34s9psy82xuCOy5xnqwoRC1Tm3Js+e6rtL0li+qrMi8WJ
5bMD8Mo0amZ2I+bkcM8dSjPUQ4x6+ekv3HtqkN9AjPo1+fIOjrt7FCctEgvjn4G9WTcL6prz3B/t
PAuvb5DkcBrs33dXXFroPUZCYVVWnOr1dt3u1+zPX/H2J4evAmP0j6IUB0vA8+vR6VHvl4My5z5t
ZJM3MmO4MEB6UFkMPbwtWYIeDKhVeh6099cXTObRXBzI4yUnJGNukIaF+djJVN9kB5MLAGmXFXRl
q2WO9HOnJhE+0UABxWhsHFk5VmILT9RfpK3Vx6wbfKBFWLfpjdXJNCNFHSz73eeZs2JqGiWlLG76
qg8Z+uqeddalwaR4WuoPpyWEfmQATjrTl6m2s6V68Un0fIR43v5xwK1QLjBvSxuQgllDoOt2FNfm
IU9Qt9ed9r2zmMd4ayQffRI/JFxu2lFUjOwUNivWFlVF6U+DcZMMsq93MYzrgDaDlYH5qSNlqRdV
Y/Yl5A1KcOtyNuPFu+7uYnd8xmB/wy4+rCNpM33GPWEVb8fmrqg3r5pMb0hlH8oyY9gfsgPKQVPZ
6Ey3LXfUMSwLUvqEUtUrSTMF120Sf7JgaltnDGvE5RO51FHK1pxwxiCYijEccmPgARTSBMP3+mvp
+ExRrffx4iLBFR63HSx3U8VWDQ4Q9H0GWRut+W0v47UW7tXu9zm3M7QM5DcZfr+GmxsddKwf6Jrf
rOr36+snw2F27raqGou+n9jVhDnhaNPxVG0d6fhU2bIqs2zBOOczSEtNmwHVmna/Kv1DUci4C4Ux
YrdmnNu525AWWw8Ion9el4dkPdXJnZs91O5bqtyn+YfrSyeziLuhyioDf++Ary+zdcEaYXs9qY/X
IWS7w11QZO42ox5gkdN0v1azOmRT/JlqGPJorNfEud3icXeVWZhJQ9n+JM7jVi9etQxeLxMOFQaG
ZxCexbIqk/qfFLJJFy+dD67zUem+Xl8ztuwvboodBpemYsa1IrEDQ2bdDhd6o/aON5QUH19nbft0
HUtmDxcFqjwlupXj867COFHd320IPJVMdlcGwoUC8Cc3m6LBIHB++A5UGhv8/0jeXjdF4s28OlTq
tIOWsf6vsaCepf0wLMntIwRAccTVoXCggTfiMtKgu7FIHRUU43Vi3upLekadWgIhXCk0K+mM+hCF
Y/bvu2BWurS1FwJmT6W5i/WDO753G0lNWuhdOwguxhTEpoQ0+FLQqxWq0iejf0uXBS0kd5YpEVVh
h/uFI++guAVTrMasXQZFp8aEMETR+smqJD7K4J9sLXb8Cv3evl2hg+W6K8iWkYs6tpXp3axgpxpd
D5qtvisKE2mlK4ERO8TzbnERB7Pio74o2K0hhpLQpt+22iopKok/9J7X8EXAgUbt0A9YwzFYIPE3
+M1PN8RQzak5gHf4FdOFKFH9ZxGvHWuoqWaMJRbOcm9pP/tmbntT+/EVuwOuafTk6aaJg3Tp5HrV
FU7WIOZM9Im0X0wlZI9jf4XBLxsaukynYqoaq/5mHj/rZmhmkgKc8CA9m8GvVaykebOWMKNAURGv
AFsajVBFBKd5M8qoL4SeBj46m5EGguyMO0ngbS7jmukuKs0npb1PLYktwmt69/vcgRmVeS7zFrGz
ax6nMsp64iXFU5r9OdM0yiM7HG7rM1DV5iVrBV6nb3n6eXFy34aS32v2/r/F4j8k222roNkDkMqs
vbp448ZvlUbGmC7cEVNFywvM0Vy+HwXZbbz1TFyJzPUR9OmBbVPZ2RftioZ5XhNEZCiG8u2XXVuS
ZCgm1iCSPmbHpfDLt1k0oOfc8KsDaTw9ACHcI+ie/nwBd7h8OU53pjYb2bP8Vr1PluTeRunPLGWh
TWIdX40rKr2xahvWgYKzN6McjFIuPuia9hV5wd4a/TLc9HWlxCNr5dk65NLvUiqpKIniwP73jcvf
t8Af5qYNfn8lnwi9q+qHaaRepgQx2SQbI7wN9ljMK3f5AWiP4nlQKfOI/nYJBszPNb7zLr1Pj/mb
7hVFvz0Yn4xkVKEO2yBr6gOH6pGWf6CvSaj3IFw6UqfO0NsjOhhqI7TQ0dXhaVCyQaJsYA/BBc+4
dFYbdPOYAMzdt5vR1d5g69FqG7KZVGF5aY/EhdGh7RrTYu05Q4gH22N+WJjwahIWPvXnwAjbKI1m
PwlsWSONKNPaA3NxtaiXwa4T+AXtukBLQ0fVD1Ac1KeTpt7Z+bfr8UEU+3ZofIB1+1lrVwULmvRe
Mn5WclkTqMzP+TqdrYyG2sxYyPWGdfsVIUSU0SsREdBNJ4EuC3gibhl9bxEXI1SjVWJ3hkX5KY6m
yDnNBzbYUx2kQ4csGvA58R6JixZ23tFuokAaMdaboviID67Mt7x/BCjdwH53fa8kUZZwEWNem6os
deC56XKM4/Q86Sba0buDU23SbZM5BhcxlrrK+tIEmHrDxl9Bw6p6he+CWh32sfmv/H2bh9cNFJ9u
PFczIl3V4b/KVDduB6OB6+vFj8WpQiexIZYha7cXL+MzCney62bDkzllB2yMKjAMLa2Xu0E6fb5u
jHgBn2G4c6yvQ5waA2AM3QTPkXXKu0zy/Xd9vVy+wVqJ83mmGqL6Gsd+HSPqdihFO7JOHPGtCAF0
20XKihzm8qZqjZXGaAXG2PyMBwP3vZK+i9Of7owBs3UOXrNqz1jcHUJt25yqCv2fKrruS11D/ir7
ohRvzDMEd4fQHjxCGejhQaLn6VXlbZmsSCJD4DxMRx+/qhAYMbZHTX8YpbeTEEDXwTnu6gY4p7nI
k2CoTKs3HE6nKR8L0I/ZRSvZCKFv7SDYn7BLT2a3rxU9g/su+odqaDy3PaxtdH2zZRicY1mDQmzL
hP/aG77pS+Pt1MbnKtk+/B0M51Md2F0yWsKU3FD8Ta/ODlWCEa8112HYgX5xHexWjPOrPk8acEYD
hkS/VRXQTMw4XGSzaeJFw867CJD4muBKitbSmWu3zSCbdNBnvvzIUE4sQaJ+3RgZCneLTtboqEoD
FMc6Q/t6rH9WstqB2ImfDeGceELLmKlBPCqYNPdItiJaxi9/ZwTnw6lTDyROgKCAOD93DW+M0ZY8
rPZf4nB+vG6Gbjf4eMQ46RxYoBetsjnImloS7kWMGxAweF4xzpHLzmhmdVj/zUmzG+y87S14V9Jv
8a4ErqDClviBOA/eYXJebWb2nDYubKMH7aAFXbQEimcc+zPIb4+Yt/HVgM0bxP71rRMfpmdTuRA6
2XStyx5bl5/Gk3Ycj2DbDkH7droOI0y2d9Zxl3Q+l3WnMJhtS8FH+0vNotT15+zBBRWNtUliqrAP
FKOXjmGyNlDwwVwG1RRUXPlobVjM1v4KciSvNLc3YHoOnaUN8gHUFXETDgpIPQ0Ho4xW/4ra0A6f
L6WpYPlO8x4ONFXtobEcEN90dyr5gKa6V4X2/yzlK2pp3VtlNqi4PtouUJQmrBV6drL+Nd+Dzwtq
c2FKdWjWrSsMyo0fGf0cG5lHqOT60NixehHY8agL5h6CJIiv2I3KSo0mwxFwjbA+GcF2Jj/Q23Sj
nqq7LmCyq9Wh/Cn7ZJehcicALNYpjROgxmA3G9XSN+tHxQINkywfkgFxTmmVOXpP2AkHK/htagSY
zApLTKCa7qvi1/NC8h+bxTSXSZcDaQjX0PLzAz2X3/pwBlML+CQeS1/7cf14C2+xHSB3VzZdmYNo
FleyvVi+Yt/E3eqXqSSGSNaP7wZZJzWvdeYe9XAzLRha2lAIfbsYEipMmS3cdbk4mDNoLdiyke+9
Ufp46B/VV137uwXjbsxBTcxWJQCJMdlQYHQSCr9W+e76rrAfeXmeLBvikSAZAXX6ZRSk6NlMNgtB
l64f1az0SCozQ4hADIiBgRTedviaQz7i8y7XkOJrhR6NTRpRV9ZzIa5r7DC40LOYTT5WPZL8LpxD
81AeFL8+u3fpsY3cYJA8vwl9bAfGbb5NcaMMLcAMcPa7eBEHP7NXDwfdTMLrmyN0sx0S7wGbnWsZ
q7DRxTkiJ4+yWT1n2iYxSLp8nBOsalm5pYUtsr7MiAVThApb5a0HLbS+sUzmulUsS3nhcqaKhBL3
LjF5mYAJpN+6mWOueoO0YzncN6hmJGnlZcnsDTKFbuES7sC4yN1NVmKrCsAm03moFLSQWxkEjTEN
d90oFpivGcUF7gytw8ZSAcdt3MOyYEJdH96manIYTeeclQ0OsRIV7ixJzcRp6LN9vFTANHflaDjA
nW9WXw3xwUPut/JT5ms3eMwAGwgeUX7KiB4kO8grCaL0gCpi0SGhcJKzs3x2zOZmTjePxKnvEOdw
fWkFsqCWDq6efx3mhXDA2NvVwBwGig+H6Z7ivXaKUj2M87A9DwErgZVv1NRrfSjoKHkoM1cYwXb4
3IEvVwotwJiZ2+XBOCQnbXAlJ10YU0woBNuW4+gvtOpzl3UuVPj63jBpmwTb/H2sf9Tga7i+lDIY
9u+7QgL2qe7oCphEuVeyd6b7WNOHMv1wHUV85p6N4T5TMKRm9g4bcU0gaFJYPh6+PHnpUIbCnezU
smNaawiOG7jfXOrFVAtS9y9N4Y+1aXWptsKUqoUqlNoHTX2Qy/NItoVnnlU1JSkSNj9O7a/TiK9I
guS2PFbOu7/aGJNLwfp26VSbFa0bJyXemqedZyXNrelokmX7P8LSfy7Ak3c3pC8niyVI5a12MG5x
IYfN7MfHkREc+vVP4/Py+bpt4gD8jMgd0hoj+FnXw7VpBl5UeiBKpGTH1sYLawTOBs2RmChxP5O7
mxe33CB2ibUkEzlPTn27pO5RGXRJpin8KAZPkG5YCILG74Xendih3yhUBrCQhRsqyhdNf6+7Gib+
P7VFpLjL4foiio16RmP/vkPLJgwraivQmiayO3zgtA/OGEuCkDicPoOw07ADQb0sdqBEirJyCbqy
zNPiH39nBRd/dKMzWyNmwbRqvUb1K9AqD1b0dyBc+LGVFdpm7H2kjd8bdLuZjHCeZOIMsv3gwk8b
K7o6zQCpiqMdvzPGR9OS8aJpEhfjKX/rGKOLKXv8Xm/0O23yhl9riI94yNMZX9RHwjr456D30AAa
yCpL4iLMs3vzg9x2kra5w15NDI9d64qX3RA8ElqHNpI9EUrcTtcv3Q4jRFrc5GzD0tAaP5Py0ysc
wlIhzYgGbNfik6JknBy3i3FV5Ns9RWGgwvjgKJN9EGZeOxDOiG5r+rlkHzr9cNMkh0X7pqcflhaV
Fk0238CO4YuMdgfFBdRZ0Sx9YP0XtvMV8yreaipQKPPUWaaYIX4l3iFxodTJ7a1Y2TuTVhZniGGf
mn4K0dAPo5xT0zWesuYRupAjcAu85hTvoLmAV0BjpZ3ZehY2vcnyCQ+D8yHZZCYKfW8Hw4W8jRhp
u7J3cNf5uk0pCAIkn3CyzeJCnqZpKR5WANDpKEDXUeLm4ZARz53oa6K3BXlVdE+5jsorZtYG9E1z
1vYzd4zrACM9rgRBbMt/CHw2tG6dMjuMGiNfzlNOj92o4Z3gVnNiyeaLd+UZiEuH1tLOa8KIMWij
h73ZPo6xc7weFMTn9RmCO6+ZmsZaXQBi7fBcv07lqVy70KYlJCBouMY0vI4nvDCed4cn4EDvzVpm
E+KpE6M1Bi8g1ejrs6R2KAPhzmuZ6a4SEwZSkGPBhIHS8iY3qARGmNHtbOHOZppP5qazgKrjDc84
MkIgguqu7A1P5m7c2Uz7Ou2nGFvUExpiVOTUmN/6NPXABClxbJm/8YcUPHJ2lmLdkulrQh4tGVG6
7Pe5lKRTSOFONX7f6tuvS92CC75v3v6dg3EZyQKyNc2wsFrQBsi30ZuIn0uf1CVbwo/8m20+WRm7
egbn3kmPQzuHKtiOe1mDg4j9TMfgIsR9DfZfnj6urctF21h2nf5mPytChExy6kP6AQSZXhmNskkk
0RbtAblLtXJ0ikEBAG6l6+Ugo2lk1TXR4dR1jDkYGj6GwN18meYs6YKbe24gDKWERfbdIb4hU8YV
GrGDYP++S+AtN9fnZUY9hiidv9J7Yn++7mTCtHBvBHf03dZQR92BEaybiwmxoMLKuPbIQT1mgy9B
k9nDRQDbzM2kM2APPRRPbHA1f8gi65aJQjigyE8OkE+SQIpy7r2BXCgYLLV2qA3I4aa+hYCcP3yd
o/TQf5u/u5Hro038EbIN3nzeXvHquAfmYkQNqu1h7tjelV1ozeii7ILe7oJEleWPwqryHooLFWWq
KtZcYRNNqA6QcDsWvhbZ0T985bIJCzEaUyq3VQPMxLxantnXmmkryORmfwnQJQdCLTcknnqow+RB
9uAgClB4qYZcr2NqKJlwmYNdUIOiEx6RVgkpJG7xQO6ZRaANsg8koWtaIGYEbQc443iyoiqmaLMt
sYa92p2yprhzGkvSjixKUfRnCFe9PM2l1WOEmlWuKzr52YR+2mr4Mnd5qIxrwARuZL7Pch7+wwIG
MWJ5G+SWPBtJUyY5eOOg/MK6eWe8NShPhc84hPRAPWI45vpRE8bDHRp3uCv0/XXdVgJtCVV8jzl6
sOnSb2i24bxNBsH8mg7SEe2FGIDWZIMD0knQH2BEwu9qt/e2dVyOxUAUbzINKG4v6nK71Klyk2dD
CTHX4R1Ni0XyHSDyl/3fwYXmaTFyVJgxOrUo+Ixf8je2JssyRKELozIa1hQT6TrvktvqWps9wlRd
xyHL9GCx7fdF0kCQCPz9Sva4xLKxcdFxMxzVAiWqpZkY4bx00cmZcsvKKcZoyKeyu1kIOarZ176Q
dY2JfMVwiOrabBjI4tu5bGrPrlIBR6Ngr9jyh0StfXxdSxJbEQxhJQKg4FGUb611ut5YTGNg7BJT
UCbjneoswWhXx+ueL1q1PQwX6jMzbmxFGWFNC6r02GvHn2mdesk2BteBRE63B+ICvVbrbmstAMI4
yKmI6/PcbofrEMIlQ5+ObbOHIHwUXHrAmuo1WZIORGrtt8QiXl7Wn7J4erqOIjIEnu2AKEljtwj7
K3aJjY3OEiQDLaaq7cSHdiRauqatlAQkGQgXkGixFHjWb2CKFsWGBuFJWcursKK3t4PLLohdEAR0
QDDed4LHsgRXvbfdNxEEO/01AE8F6DjiJ4LuOMltImzQ2WNzXmenxajRuGaDlTRwfhlBrgRKaCJ5
iz2jQH/O6K9HSG9I6uTCVH6PyznhjAcms9KwdyYqiYqXQlFpHEEDCbr7JQQfdJSlEp+UQfLzXINV
VW4xYpmtu9WPo/qQvs1HaJc4nuHXb5KAyOYpRFe1aYE9VjUxt4YBuUv/dNaNlBna5IJZuS3nw4D3
wWm4ccZjpsgKjcJ8ao/F3Hh3FuK5J+mkQW+OPboiKcYLTn+e8AVOjm4ge+UQnomdYdzBa8sCYkcT
wNT8AyZtBl0SCkW/j/Ibuvx0A7SkfL62DRUhuY6UI54mT6mMQ9HJlGxEewNCUgOMpEjVMLVwuV5J
OvdaPcCEHFLzXuO0/pw0HzftgYIsudO/XY9Uwu1BGLRd3CCMAJVzhapdEUjSlH2zMJ1PzKD8aI8E
HNdsGqqXEZaJwu8ejXMGDQ8csdVBFAPMa/na+CqoC2uZTBmLDHwOZWsGdPkIXrtcfizTIu265g6G
ZfPu0xjfdaCq+7VmjRcXt3X8U7J+ooRtB8af3cUZmmFglIyt4fegmabHwQDreXlfh3UkI+wWctHs
0bjra2y28R8OBSY6aOELE0V042l9HL53J91LQ7f1NsOL6+C6lSK3x51pgPYPffU6n2j81vVuGTv+
MpGIlPW5atrv1yGYW7/YNHTyEJhnogmeu2q2tsAMsItN04xbAvFfy0xDc1J9HWOn15FEPmjvkLiL
paBFB8ZkINHUvIV6z5fVGUNoGpyuwwifrvc43EWSln0cEwU4ytl9q3wnqD5UkXHnoCvDB5/7Ed1+
krRDFDp2iHwPz5pqY18wxEqNbAciir2f5m8N3NHSVE14xp4XkX+kih2bDk7FjGtBeTCCoKJh3RNp
E05xME1G4yWVJbknBRtn2CAjIbYDqW2dx8xdyGrU7Jqsk6+27hyG+eeK1v/r2yYD0S/D79Inrhrr
AEnMNRiq5qS1j5Uho6kXXfkXtnBhFwLBtWrNyG4M3a9POvQSUoj3+ObwWzGhOqCtQtZ9JAoeF5hc
8FUWpWyIA0yWzak+li4LG18/ke9suBH9h7EvIx0TXS8XmGy5d7d/YlbzamzAVG/KRyNooooE1ScQ
ToXt3TL7fS7ZPkGkYgLs6EFF5s0KpJd4ZkEVZ5or+IgaxP3DMMlSJ1FOvEfgX7lpXwxFZpZsFeOo
u0G/s/kFRQ4ocgUGkuHUhITe8pDVHgj5ukimOid0T4Ogl9MyUWrmvywqJatd8NSB6NG9y+Y31Xgz
DZLMW3C0MYFmOaaqOaBP4D+Sy7lbpoJx/lL3tCX5YRznY2V+a9E43DQohuFL/c+P3B6Q88t6U5K2
7HCFFvUNSwoqfMvYqQREVAq+MIvzxGYFadNmgXWiD6ZQB1H+dnZu1wMTNJd1CIjmay6wuByucTcr
nmtgmd72O+d17HD7poSZv+GrKfPXQ3eo7yBC4QwS/xfdOgaKGzoEpXULnY5cYGm2oZitAVUVxqCo
fjCC7g4Res7DLDIhI9JHanmny8rQ7FRxl/cFKLeDU1pvmUtnBE04iapkXr35Y3M08DWhlTc07vwU
Ty/XvUbopjtDuf3sdGtY9RWYc3efmufZXP3VBgMynhIS+yaVspYIQ/Z+ZblNVVwdAsLoL4BkWKD+
IqD6WY7NElG//6CFW+fJu1oE9/nFsnI50botipJt2MvSfFLTY71tft4WYOd6QDVXspxi81yTfapZ
KFvw8onNMjuxQVBMogfjsJ26CGwm/8yhkVv1mPu9rLog3MAdIOc0KV5/DNXqkUKo0221rGHaLN5S
nXvbU7XtgGkVWUbGfP+Fm7oYqTZRcgdrC5c9u6ueQkQPiP+YuB2p1xm/R+3y8//LROaDHCBYwjAX
ZpuOZbzIm6vEdvtCBaBleSokyYvi0KSveAq8AGHrvLtiY3OoKsdGSYtm+eNQpgoIREEddv20CdLz
CxDuXu23oiw0B5bE5eqBHNwvMvQdgHPz3ag2skyF7fz/vWwGPwK/zUQbjAFga51HqWMcskz/dN0e
QcTa2QO6uMtF6+YOT9wbIErraWje1eiz2gZMlCz+NIUZpu5j5xWMRERFTHZREETBlp+QSQp3XZYV
+wQu8MCsqqfMtGWdAUKHMyDxi48osLyq3Dapm7GSsUXhGZKNXqENT12WH6tSJmsj9AYUQdB7yeRW
+TeyxaWdO/eIFa192jKwQS++hm5299f1TRL6wQ6Gj7h2hy5SCzDOmH23B2IEU2vWsqjAMvoX3mYR
PEBoUPJ98eRiK45STSX2pTxlR/MjZknI7LnvpyA9FofVunlFCkdQQkK9RcU7zwvhYKxpj6VjgVZ9
pOsIaYUErZEfri+daIegceiYkGOzMFTOPcbNqElkKUGeuNaN7+aHxtbuFtf1LOmkoWiT9kjcSZpN
ai96jowb9ecgqX1nldH4ifr6yB6C7eAuwmnFiG5JB8YQyzOXDawYirdY75YhGimmDLOPWVffNqts
nElmGZdKVa3VNBsFbNL7hlb6TSMrRQgRcBkRy9XwnMan2qDzS7NRzXCOutGfq4MKGp3rfiAKCPhW
+A+B/QW7pSsbGutmC4TKVgPM7oLxqD075iLpBhBkKjinlmUyvSYmsnsJY9qkWCj7zEvmZoqgR/UZ
OsKOP9QKiorL6kL/ncgOrnDxdpjcvZcOU9sW7BO6yo5x8j2vldesHRS7wbCKMOfw9YZiaBojNfP/
Ie26luTGke0XMYIE/Stdme5qL7WkF4bc0HvPr78HPbFqFgq3sOqdB03EKIanEkgkEmlOIo5YlQ9V
lj5Zanwf1pqINZsrCOJqCGtgg5GeP188rcsxKcAEzjoRxy5/Y5K5+/daoKEsCdUMcEWMt/fKRgtI
OBGSSjEQ1jtS/Ji0X4UsCpxwT+kWhNmPokhHolkASZuTZBVOkaEKPMfQ9+Wlz4lXTz/0CZ1VeB38
b8Ixy2coWVXamItDn/xjojj1vFcnUcMT7xxthGNf/bEhx8064ByBDe2zra8/LYLKbFILLiOeKmxh
GGOK7Gcy2QvWMB4it46KE2ZQPv9Py8WWr0tro4AGCsul4ZrLwJCgaK91Gnn/GwpjO9cmnENLiRDf
0g/a8BIjEilsQhPtCV3MjVan2iRj57EnevqpCmNHbl6M4WPahfZSGVSodBD7OciASv/GLqkR0Pfz
9JMQ10pFPZ+8t5emye8gjKNT2yh8tSOA0ImwyPwEoeqsTzOiBTQL0/wQMsEIERmDvSilrLU1EGmW
0wwaN89cyZ2+qjvZI06CynJRcp8XCjwTkrEPqo5RtFEMyN6bMBEl8c3UrdHIRfl0pNKNd9c1kHuU
NB2c/WBTAjDjNPRZasV2b+Ze3hfy7zqME5rIHUgrsK28wJKGrfsDxKj6jNLv2h4BJO/eZrbuyOHf
vHjpih5GPK9Oo+TTREERy8VNIefTmNWJkSPqPv2sivU5nfR7a1WeLWGmiVoa1iumzKkmqE0xG5Ft
8Ss6BeVOhgb+Owe75SpoqCEHGreVDqKd4sWsNJBCGTJlPrIRvj0/Y3WfmGRqYCyoMlIOZeXGRpdk
4cSfl4CW+eWfStO/rh78bQMduAZEOhmZMbVGMhd91FPr4Qw+ZcNb99GpOKh+EogiqjxVRLWJDL8I
QbkLj1+JULhfNxa2TfNLuHh2pwnuQJ5ibBGYs9Umhr0WKRCsEf32tj83GTL695n6EQpB2MJ3WZjb
Nk3jRScZkMxna2ejUgHbhDwTzRhjtJGPg6x8FXmXl7UgcPPwpMUADrw24UQwe4XYVLGMta2609E4
do+GO33vdqFXaD5BJFU/9jv7oKSOaHb2xb4BFhlJHSVWBLwTJiMrvLU+WmaNuGb7mIaVY4JgQKCF
1AqdHbNzCDZlFy21lg8mIP6T0LXVvfL0r1Hs9F3xeh3vQk8AR3TKVCQTWl7ALOQ824kdrjpxZfOu
+6daj7F1p/fBdZDLy4WioBTeAq8ODC9b2Rf10lhVMVAwYEZ3jONyQlCf0kzmjr2bd/VOWLRLn7Ps
MqLbHSUTlIDk4oQV4GFoMZyIuGNQvhT+vG++2LvejX1V8NC5NBuQDYkX6KIGZ+CitK/u40aXRmxY
FiNxB8KlXfgyP8VPaEcGeez1haSXMCuVYcLYK5jzYV5EjPpBabMMz0YXnFEl9G8YIh9sxofJWI9h
1X5EF7dwVHk2/pTWJoMEoXHKUPlMXKQOQI1L0wZGUDz/dbcMOFwo7RnRKNfhhc3PYtmccJ+prpJG
d2q17pdJuR0aeT9H6vP1ZeTpo0lkCyXdKH/GcWbuFyszmrCVZhRofAEZ0q8OJV3FLv6xHs3cIU4t
JCDj2I0zPPr3m4WMrMaoMxN4anmvJkGi/L0SIjunaTbIO1Ukwtk5bERK21Xua/S57tOXZJ8HlpdJ
TnagbQ1q6QqW78LPRi5QQTOOhkpdmlJllm/NSaGh6gRGY9d/CXd1gOaWPJjBHDugyaAK7EMK0kKB
7nM27RyVWURjXvt2KoAKIzK51psRQWh7cDTU/lkIzf31jN03MVGKrKqWjtmq1MZsdq0Mo2YAizZs
SFVhlsuvVReUFl4aX0gET9FUEOzRL4/zCsIfo5RxsqT42JXtTaSZrlWQQB5ERWQcMwUsU9dA7qop
cG6oadkIUy+rCZKOmLjpIbE8DRYxc+ejuUN27APTibFyxMDrCEFU+IssWFmFmaJUJibQr7sYI6u1
UBQ7v3w8vEEguoQIOnaIfYZZfVOndg+zS19IBWYGh9IhOVDObumg6G4tiv1wFxDB+j+ArDEckqGz
hjfA2VMw8WuRHPDDufSILSK/nnfCiKVrmoFyYcRsmROmWknZZSt0vVlPU7yfIdkkuJTfIhTnlwk2
CcyyuEt0BV4U48wMWpJGCz1P2k55Jkc9UPe2Ix/VQN+nXrLrWye8VXeWE+/tBtyPxpPAilx6Omf4
bKGcnetmOzYrZPTXLyPyi5YX7qtbSuOBaVMim3XpEJyjMY4OCa1FXmSgpYfyQd2Pe3WXPSAI4Qtz
/dS1vrKu7ETRFt0uEtg1CHzT7I60oLq40x5pKWWMRH/oKTvd9LL2kcqZeKJcwmXQjZ6L911lI8gK
RhpnMsivXbKzjsNO8rugQyXg4gx7wf5xdXSDxNpjLZE02QASfaStHpjxXmqUi9a+vsPF+pT7YLUX
vNFEkPTvN0asTOfW6GpAGvVPRfZUM+iar9fFuryqz9ePOeakwbNMsmGTS9A9zrf5/Pi/fZ+xw8g4
13VJIEKToSoiPll/PwyE0QDm6deZoB8t6O0stZOzzI95/ZmMgm4g0UYwtkNp1lq3WqySrBzr8SHD
wPauFzg1AgyWRxLDqBqww2KlzGgXVUG13mWZaGCLwAaxz5+8k+amzbFWkzv5yZ46gsaD5lWHcZfd
S4LunMt6u/OdYTkkqxIZ2pCezclFxdHOvgfiqXB/LhjxiTnAKHzwRM+TyxcDHsiGacsoksSIT7Y8
bFzUobMjQA7Tt7D+rWFwaVFqriS1h3EmAiPL27EtGHN2LKuy5dZYiDsvD2EdjMMnlQhuLa4XuMVg
zk+pN0SpJQiUHiZfve3wIrE86VP8RJzUz3dEcEtRRWaN+RaOPUwyBqpUMlbKnCvQMt4k6IpInszy
i10e0TrkJIaodEooIXO2uqTq0sQG5By0B/MVT5NT5mrP2YGSTpLUFamlQET2Ho5Lkoc0ZevSu5/W
qw8Basf35uG64RNoIjs9qLTsIe8IlMOK4+hxXrUoiK3EggM/x8e8XcghGpNMuJq8E77ZQPY2noYZ
IV4D0tHyNxrVyzJHwnQXE+8U8vrXTNM44Vs0xm8b1dKIFwK0YeidqRn3IfEbrXNIOjlD8kMNhdWn
9ExdUVCVuYUrDTSeuoplJY/5QamcGqMUUVgODq9P5m5JnLGFA9fuQlf05uRdlPSZrsFLRXU+66KS
buhVdGLjdbQ8G9VpMQS2WfR9RrAiGpS4j/D9FVXC0k4mnz6gj+gusN6aQhS29kuWskxJJ2xVvyC7
8pqYwTzdauGuBRXRdSSeJDaK6GhJqyWj0fDca5ELjDPStUV14yZyk+RbZgtuY57JQIcQioDBnaPK
F88FukPZZAFhOYa6owcdfGnj1nBM+Li9K34ZXwboDesMkNkcfZq7BU1j6Eb7UiaOkTnlQfORpXoB
J17ntZ8pzRb6Tq6vI0fVDcWgeTf4lRjkxqyj2cadhAnSqpv2uS9Z+7K2vCa6I7pA8zjX2BkONSkb
L3NoU2Tfa+CgaNdpUTBumJmj9wJSc9776wyGsRWamZpZt2LTtNPkSw61vMU+v5d8UKM9Gw4YaTzs
nRf63dFOhcX/HKUEuqUhKmuCpYQlqW9TyY5kSVbdRD7E5NNiC/xc3gN9C8BGT5qijvs8UlAC//kt
obiT3OjQ3YYOdXNE72W+avyRhj1iQ4/Jh3YCMFTDu2EVSGA0VlpnKgSqwbnEzoRiVAOBHNSXUKGi
4jVUbntr31qP8fx9MkWT43j7gxAKKk1QVAcqCKqkWyWUUivqUyjhMGROqD2V8fP108Q1GlsEuqYb
hFkaY60IoX+9p8Uuff5nu3AvndrF1Y9VMN3Yo8A/5OoEatAQuUanNeZKMq5NqeYlRvGOKgKH808D
z9N5b/r94ihu5cW+KAnAPWEbOJbvy+hGWepnwNG7P72tD+N9ckRZMW28ctVTlSBwiNy2Zx+1fXSv
CBwerpHcwjP2yk5bu6tawNvP6hfzCwornOp3eQNHrnPQBX5Tn0QS8yzXFpFRzzju7TDsgKguuqcv
kRcX+6ES3DY8EBWpS6Q9QFBCdMYDJ0Wlzn1OzfD8PNVPVlS7WqoIbD138RCTsi1K0Ew0duZDki1S
uczQzvl+8FHUv3p5ECKAotlO/Q9mMXjl7gPRhbdcjglnAJkwgzHIq7VYatj1sPtVjTvtICepq4lo
w3nnmiaM/gPC3JxFnJtNGQFEy482ilOiVpS2ESEwlqMGBSpqyjqsHCi0l4dhELzLed9HDgrFsdTX
vahRxHRjZNyKBvsvv6bZYxoJW1boQjM+LU07/UFg1ihCYMmwVfTP0nOLCK/TuA2Ii3ZxDo+GeMu+
qH2BMaRn8Roks2hhW6bxWEIoeYdBkP56A0Luxhu86YC+TM27jsY7QVv5GMur26OVLCHkG8P7YZH9
RduvuImvg/C3CYyhoFJBi67MaHM4RLqcdy0Wsb4b58yZdNHbioOAwQ7oEZdt1EvobNF3vi45mDOg
ykWt+M1Y/MzJ8O26EJxYKiCQG8F+K6jHZoQwM2R9ZHCku4kR2GnsWV3qRllQypOT6L/0VhQm5ov0
jkf/fnMnrqiSXzAkXHUrsw9AyePb+vN1iXh5hDORGE0jjaKDNAgijUFxVwfFLjrYoK6qEQwWeUUc
PcOSqeZb/T8qopnVs0CFHE4mLIGOMLQUE2cydpNoWCvvUrfBgGWCEw6sARd5BDPRB73oIJB1ip6S
/YorPf1sOYhnBWJH79IBszHunJbmY7II0uDM6uVap4QZwQbFSXLsleG2yszbcDa+pmN8yvr2+/Xd
utSHczjmpI69ts5jBNmG7KBEX7P59we+jwpcPNlw19msFz6Dtb+1C4gTlYujq6d8FbwyLh1jCIDW
V9oFjqYWtoveyuMIw0uhAlaZBLlUBGGY+GW6gujDEvgFnCv7HIuJlYGnIpTCHFi0mwr0LEH+an2N
ewzUnTzFR4ZT8bPX6+vHxUR9rAEeWg2xF9YGKVYStU2BDSr+sXbdk7KP/PB2AFFKfDN5Op6+ojT0
5ZmyUez0DshoREoGPTRCmNVWL+HGjfKLqtfH1ZI8gWQiIMbNWo0WUZ0Qqzm5oxftFS/zq9/d5C73
S0Cf1+CAiSu3EvT6vqVmzy/Cc/mYTVSrQSaNDljKmz19p4lO4wG9f6D3aW5HFKDSbFKCCSu+QF7e
yd4uLPM2kGJJkrsVwPmhflnve68HeQa4TGOMi1H9BhwJWkDAECM/XQem370iMPtIqJcuiW0CXA03
Pzq+9lMg7cQDHTl2HwuLPCvy/BooQdky62ZZc5CdoL5FPlLJxv18pOTnLSy/aKgY/1Sg9MlGhT+K
0lgrqc5o6hhUejP/o35ZvWKv7C0vujV+qi6lBZH3f1+YRIV7B2ROhVKj4UgfqVlubA+b+CiR5ecE
0oTKloIYBRvX94x7NjZwzNnAsCKyGtRTT9eHAZcN/swFL/035p4LvUBD/Vu3FJ6szOUZYUi2lfTA
MJ/jh/V5cmsUd8Ve+6o8lTeYdvdtdVsn93EU3Wk/HT+QRsaS4Z0Mmwp2OtSfnLsiqQL6RK2EoTGf
jSNx6yB9WT0D6Q6Ma/gW3rd39FigvtJTBe/WS5/rHJjZy64ZpbUccSCaOfw+xbpT5ypIeZF0NeHm
dfJnvW4FkJxYxDkms6FjY1hmaENYI/TzF8NFf7jXOxXa0wa80aug68FF8fc6tF1fxtCZw2R1WQUx
F0z4i1JnsQ6psCOBk44/F4yxal2SGv964XLbOa0V+Qq4wySkAYb8eda8zg6q6t6Se8EB4RnTjXBs
t5+F+nOFxFQ4687QLdfAHCXMXk0bdV92It5NnpO0BWPiHOrY4MFJfQxF0j4VtnTblaXgduC5MVsI
cn4YOiK1iZVSnRy9bL5djC+VpLhD/tet0zhuWxzm0Fd6GlpaC5yovS3728x6vK503KUyVJhl9PeB
DpBZqiW0jUgCwaubzaeZHIdeUFHGvWWQA/gDwCxUP85rbpUAIBjhSiNOkd+jpSLeEzGpxWVJDRaL
FvSiBNQCCw9joSSDTqqJaQAxRoW+dWyaR13yjGafo/y72beSv4hC81yrDBYLkJ3gDUBDo+eKoEiT
3is0pAeuewVtI9p39bVyLc+6pRMmidfFzuD1uFkjFwNrvVzIt8I7WdsfQHd480Lsw3A0ohI/YNTr
XTFaTm54ufyohSAhFNWp8q65LRazwM1aznlPX791NyCHmKSyI/Xl86jHAq+Pp5ZbIMbklzGR4GnS
SOX0WpSfDH3392q//T5j3gepUvpQxveXOnWK+iSLWDy5F8gWgbHmidI0i75gqbTT4NPB3NIdxmau
u3/r8+zD+Ne8QrAUW0DGsEcmKLRGDYD9eitbJyMRmSLOu/oMge0EMDRw7RQqEOgc1fRL1jj9zeja
O93FGFXwegt0gK9s4MKgRdgKWN7PFbvKtdmcO1gOQ+kDXevQ1mb702ILVEEEw5yflZCxTVLAlNqt
VeROozxUoehG4ppB1OP/EYY5Ob2RKiFIbxADDcLdnLnhAznU6A2pAllxm9fr2v3/KN87GnN8hmKR
7JKi9QFtV0J+4QiGcM9AXqMJlr3hC/BEa8gcp6yrw9bW8JQguwHVr5pbBqCxD4PoYD5Kj5Rn0PhE
nq6DijCZAyb3VG10YEaII8kYAmP1j7YkUA76w1mfG5YdHQCUpxEXy7kOGpggN48KVL7Qa7cc7wh5
TaPHXv66CBMMPI9iA/XmuG3suBKTdpyowUiq1Mnk+wwR5nJ8ampRVIRe6ZcyocFGRY+eiX/OZQqn
oViHlBoKXFfqbXQs3MajYezsAy0UsBj6OxSzR2ljrUti4MlCpm/ZOqD/1fRKFQxrgm3im6YNELNP
SOylRZRDpvhAB8Vj6ARyh7Tjazn8Fy9nruq9o7GGUFllqIMOsShNHUGcLEiO7d50kyWgnMO5P+3n
wRHy/lJX6crGsT1maVsWMkkg5BgYRxM10QWa2gwne5AxD1RUHSWSkfHbTC1OaoNGhZPhB/rmMVzO
k82X60eYbxU3C8mY+Lwu5DylC9kHdMJ5QmebHyhhszhOy7eJGyzGzoMjXNVKE1jKs7Gz/qE5nH6f
ogzZAzW0lz6K4nJ8nUR7noWUBEESlAFcULFSg1AHOnk7+P1B2WNS8/7fWbX/hXhcSwVmLHjxMrKF
bNSowYzzfF6BthzzlwEXdOcOp2o3Yc6ca/xs0UWU+m3jlCeR8X+LE12o5QaZeULMRp6rpgXk9IB4
FUjGcnccEKtb/DrAzPpDmjuzjxwmqtzCPQnQCvGBNDPszOYnMMqqxVWTFgsc/zo8qvLPHr2lmTCN
yT0RGxBGWbM6lnuZlsekWMSQOOO0x3F0rx8JahEvFtNEVwdeMqiDYYMsdTt2cUvjDmo0nIrC3KP3
8jZXjJ3cdW5bVH6o1cF1SO7Fs4FknAVMm0NhB2rn3K7XPKtFNCBZdxJ5GXVBnlYExFw8OQKbVjEB
qDHi+jMGcfRfF3VpQda1yv6Ixr7DdcG4R2IjGHP71D06EFMbb+fY/CFXiT9W9120T1XUpImKi+hZ
vrZtzP0jdbakKBmg7OkhtO/lj3l077Kw8ZNl1Kx/s/TT0dphbjmqtDMXBfsGiillNKfIonc797LZ
ADKn2gY5pAYiURrtp0Nmcm/9YXmdR7tjpQdhkF+gGjZzgBt9ylMUhtOYd7Qni6sGtFNk+tpEXkW5
WHElUL5S1YkFUVWujqBkAG1N4J65GG9T6wuI7WntgD0/RO1nPT8tGIYW1pFrwv+6ro/86w6DqpBW
Q/hWZjdxJLqOuXu4U+l1R8cE5Tf/ue5EbTfcBUVXCLJ4qKhDR9+5kyfnrVH1Mn0BRJYTRl96Ew8A
e1cvXwQyUat3ofkbIPaQDVKpjBGAZJT70ncujZNqz5RFlNbViYKk9CBdg2MOGnII0kRiwFFFAbsW
kiNakB7/vvIGFwqtKEJMB8xKbJdChpiYXiYwVbryy5ZuovTbGgksPV+SdwjG7JZLRNLGgDLIR9qL
ZR3UHQ2KidwQ7q21kYRRhLVb52StALPW4NubHxNFcqtZEwjDV7d3YRgtWMY40Wea9ZSI5NrNsw4O
xkk6FdHX6+omkobZft2a1ySKgaP1xmEaEoykJnfL0HnXYbjmHDQfMu5hjLdlS8mzRB4syUB4CBTv
LblXxpfr3+dHDTcA9AdsHnt4vJZ1TTefPMYP0Xc1wAA+NFcUPrIpLp0cjkL9/fRz+kIjBOImHJF8
dJk38H0I2pn6rQ5RzQIwPn5PapGI/J16X0JGvesKpER6hOd5JY1uVjz0neUtiUAdRHIwym11dbIk
NpaxUo9ww514+vuKFWoI3sVgFJu0mraYNOY1L8GU/zCrzytYIq5rA08KNCWjiBy9yZekr0ReUw2N
0KjpyKu7obKDfpL++QgE7Y4HAQXuBGahFtxySkRQIhlVvybtSIc9XQfglLbalDISJAa42S4JNzPS
tGE5atQw9we9d0B1Np1qPOroM1X+lTujX3nl4/IDY1r7xqk/iUw2bxVxrdKkr2lSmp5znTZs9GFV
WYVQzfg9y4FXfL4uIt1q9urB0D3UdKB2BVyCjO2JIwwy03MAdCPaZvGq0SCHBOeoDrT11BmCOA1X
HlpWhKQCLnE2sVCnkhLX1CWSi+4Gc15ujHn0rktEd/1Cog0E/QkbMzDKNUheaX3MSrx2nZwqO5QD
ppytfiTKk/AuCPB967ZlYBjeRZ5Jm0CwN3eAIouvZYnbWJOry4gRijgXuQnOLRLjSipgFSUmrTFr
Se+FFZ6cifE7nqN/xsb8rFfG3sIxkMfkNa5L0Z3Oe/OjPx7TEt9qwkAEcL6ilWRaE6oqaM1ItKdO
+ujojzWKq2k1nSbw0TkmFmAm+JrA9UJZc87Bcq1W8jyHk4KB3qF8kxd3oRlc1xDOtp1B0L/faEg3
NvU809Q70aLBWfpcc8e43499fFrUUOCLczQeN64M4h9Cp22zt+5cG21v11i8IfwCprxZ/nJdGF4I
6AyA0ffOSDW7oYWBuuLQSTig8NK+kufc6b/THQrvPtD6jIqXjUjMFkmVJQ8YVoALCpOSlPi2rH9q
uaCLl7tHsEngYIJ1h6043yMMK9ImI0K5boWSvdbsDmXZ3/WGdENASfX3VxXk+YPFtmYafZ2NTQUs
Un/Oib/mr9e3iGORzr7PGPF6Xeu+7PD9WI1NN8xR7KHC2mMY04jI6mT0IO81Y8HdxT+1G6kYk2Gi
6Xq0W6DSiLgZZH7sla9dUN/RgtFZlKjjyogOOFBpgNZNMxidWKdBtUPartDW6rfaTDFBK79Vm/Cg
y8bBSK3dB5YUzK3oW9DgzLL8C2WDeiwM6cS9qBWuke+X5K5BG5kEkpD27zN2NPiIwmgFbGQg4jnX
xCWJl7mhkSRlem2Rf0yVwyIsKOCqO3XKZRndTRdEvrWdRdZbcUfvWbuwCbQjfIxnAw0SvRvRBprK
qz+1u8irBbcl19yiU8iAYJxx05g3EmoRfemOzYiZHIrx2ZTkHANi1L9m9ATZMloW0MWKi8xEHdv5
OtZ1UupJjXW0pMlRl5/LCtKO/PG6XvDEUTG8QSVgGASDPWM2ulTp9GzWkV5ND1b6sCxglxBA8LZK
xbcR8UBXK27Fczk6a5osZMFxG+aVo4+GEyICXVcRSCAywebwoJDuQ+AbLiC5oFdrVttuZOpDm2uk
o38h6d0qkR6XXj8UY/7575duC8Y8CrJsTnNtUCjrWfWjSzO/MOTTJIumLvJ2CGMgKBsyDLtMqCHZ
XL5WbqzDZMKlLpGPNvvOiUHznZLn68Jwb8UtDCON1Y6Ucx4wlLgodjM/9bJT7a+YCU6HSZKn63gi
qRi9a4caXOnQSFfXEie1JMfun7SP1JspGONnoxGc8oGxvgTkzeZGoka2LG8iOzkOprSbBgnVHrN0
axuxoKydQwAJVx2t5wgl4noEYdz5ZjVTg7HIEhSQ7EZPRvZlfTUeynvLm93owdqjUOYgqcKmWa7a
Y0ww5oVg3CMMxjlqF9qxlnam6oaYp2GQo9TdJOVXVRZ0vfBhUCEG0RTYdka4uIyyfMhwkJP6Jyn9
cfg1SUdL3V/XDN7FaGAcwH9QGPdsSmu8ITsDx2psg2H6nnWjk66HROqdTMT+zL3zt2BUTTeHq84a
3bRHiDQdazS9IZYYeqNjDeB/RIZKyP/I1fqNbHSFN3DyFOmZUgGu7JEkg/9plgqYVkUPEHp4mBcd
mpPel5DRh6GrpExqAaPiwh9RoyAZN2X6xYh2zfyZJK9y+iG9B/ephmGWKLdmX8VqGJvdnMJ3ij7P
lZM90alD6b3twl0jTnFL224yr3RFcWD+eXvHZbu5Q0mLqoV6vSHKj0e8tyhFdOWiu6PWnQpTcXPk
Rihx8wdGuOJ6Rjsg+FZB2oyWU+Y0lEmW9jbtuY7n13F4SCJBnozq+cUmbr7PnAPa4TM0DUyJkcc7
DBB1SboIrkuuOuJWxqQXjBTRWA8jH62ZWAuMsGaGbpk3p7zob8dS+5Ak7zCMY52mtZytYOxytRk5
90L2LFvYKEmf1Jer9Y7B7IZSrKuGJz0wtGBqV99WnmySu0r2XMXfovBrhcBGY3+9bqpE68dsUaoX
shXOWL9cbp2uWh1weDnL+M91FK7Z3ewSY6MKpYqNfAWKvLRBv8gne/2O9gC312zBG5J/nBAZxNwf
nGKL9QYzDIEaxhzHqby1v6jevC9v+0Pix0F/lE7R6FZB8hx5ouGL1LW42Lt3VLbmCeM/J0WugWqX
903zvQv3tvKSal9L85OpCqIlvAgl+CX+iPiWnduYYK1J7GYoqcVAXDI/LH4ZhG9zLed97/R+8oLd
ROVOdSh9MAHtrm8lL/d3hs4chdYiYFLGUwzsE+1B3VcnyVV39nE+ibssuZfARlDmRCz9mBQLXdX0
LSH3b47svyiD4t7XGxzmEHSRmvcZXdDGH73uiDlBP80gB3Gt9kLLoJRj+oSi5/0HAr1nK8meii6d
armj5pd8TsffsSZ4xb751de0krmrFSOTZBxwOMSxOyaOkuDt4sj/EDjGxW7d0Rmhpj/+o/jVfXgf
IriXeekeEWfaVIi77pPwruOauM1CM7d6rBZ919KwZVJkXmWhSyMm/4BH4qHR00epR0ca8pWHNaxO
3ZB8xIRvsJnXQWjPo7HSiEy99im6bZLMrbN6FRwPrj3doDCPgtyQjGUeIKE6zDtr1U+zoR5AWinY
2v/HzCFYCqIARCnY2sdEikiYU1qW+d54pETBoWfeZZMTBxkouNI7OsyiuxFytfJP5Dsss4hZHhVT
KwFWKRTkDfTGQwOui7YlD6Wnbtumu27tT1aGp/F1s8M3sO/AzLpinK6EZltcwCnY4kCSDAaa3P4O
5+Y5Nie/l1MvnmNbACpaZbY+ssQQw6Gc6bW/K+6iu/6Qe+HBfErcCURuHcoV0fkLArDrovJV6I+o
bHWkHTbJuI5YYxPcj7X9iDamWJQCohbtwjLQ6g00fNOmbyYwg3e4rakZXij1fGMNlUPAZ3ZdCt6G
YY455ovT8mWkn/ELNpdUQ8kfhwEOPAJAYNldPGK3DzYpfD0tMVwsdqxQVHLGE2oDyValVEm/NGkM
yGLtv05p99Iu+QeO9xaCWbehIGRNaIjBiOJdbAyBTkCzE4kYhLmhjC0Oc8mSesrUjK5eH6yB7NNA
rnbQ8ARvDkUQBSKvibtyxMQseMTEL0mRMXBhLFDfjDfkkpl7NPCBW6+NBU4gF0QFawKIpcGKxdLC
dbLd10NrQa/n5yr6lUhfr2scf9E2AMyi9XPWz3hT0kqvJncWnxYhJDvlidJA5H7ZOCJSoLcR1+wx
QpsW5snZmK4Kwc6VvFsmvSnhibqj7eQv460dkB24kFAiS0vMogfFNZwhwpwf9JUIOSh4tngLzuhi
ZsWtkVNxaQURbXv+t71ayEZMv3MhJKSzwNBt4d/MpW3KUzV1GbJZ2g5dYajY6/c5CtInMFl+oMaH
mgwLyXcEZ1A5er6eZWz2iHXh9hzAIJUuv9v2pymKeXIN0waDcYoa1HJEUwY/AB3OUYM4e2F4zmCF
zmQpbio9CZSSq/UbOGb17CRNFHBWIzWt3KLbGZ2DDaY/ab8687B8+fdZLyx5FGEyt3QTzX06Uiek
/dLHHjlh+DsqcqSnYnJqy6UDNFBAKvBIRJiMvc/DKKxjHUXFyJfcm6kWDIr0KFhL3s24UQ/2lYVG
37WuaIhmDvrEmT3NLY7DHe5kVOoZToI+wcyJ/dC/Dst7vIJTiOhI9+NfJqOUujrF8Ruf35gHWYV6
jObn2Hzqo/11GO4CbmAYveyypLVkkA256WTftSE4mWpJsEdcf2YrCqOMXWfqRU6VsfPVwHC7Txkq
ttS9ddAw0aKJ/dXHWMmgnQQeDY/6AnMY3peQUcjCnsZVLeDSkEcMFXKVvfrWzJUHOAkwJdaXdB++
ii2kyt86UBwRWkiDMPq5PcEkQXtSbNRuad/Mn7JffcufC7fd00Yy/X6io6jc6En1QMuP/45ZYrDU
6ZPuzr+jByiyu6BK1whAinQ3/RfdN/wNf/9xzHU1RzKZZdqvlzWfe/NYKoJYN4+rgk6/+CM983yO
O1PO1AYARHfI3eRmd3aQeujoLR3rWT1S4yMy4CrXum4wqdAbt2/AfNxco2WtrWffL/4cgGbM7/xT
5ay3g0t9mdxTAyXoX2I3DVowIq9u7bjKbvQHnN/PCfi6bbRw2RgpVLvDzeBcP2V8J2HzA5nTHHbw
cHLaxq3ch4/lA9IbjuQru2x04Dd6iSf0EeiZurg+qfphpBbInNhe7mHJZrmldasD3iw+Jv387n/Q
RjUaWWidDE07FXjXur3uXZeUi2thSggdqXo5yKvul4yMeQt3q4tmn5gl+rfVUro1x6QOGtwQQapZ
8uE6KFenN6CMTteaPMyoLqPFktaDUoWeSkKBXCIIRqvlbFZCYgFi1VMnzNAKOqjBdSm4ETYYe5XO
9cYfLJumasajntAGtRZjIteEtrsjHdYTh8AVl+56JzoUt9XPKYh+YcbWSRF4stx77h2ebYGaV73H
zBrAV1HryPX3FHtHRJ0eIhDGNs76lHRDCBDV/GGHN03zYkuCK41Dy48MzkYQRh0SfSFyGfYIxn6h
g/8wwutEu8fQyHVfHTBN+FkcMxSJxahH0yt2k1OiTqKWnmE/dUjOxr3ItPIP1x8F0amSbszcbCWj
uURYPDqhYzyYzuqZN+mz7Q62sx6TBxWdwvoDhvIKgljcbN92RRnzhRGsmLtFgdPb9na4S466X4IS
ToftEt+fonOgMz5JmqFtPdSBFp5wCgbX2OW3dPZJv48/R4+gZ8idcnVB1HMK0RwYBR8JhWylZfwV
xC0GKafV5Ul322XEWcvjWoaCK4FXw07p9ei0Hp1ON2fWVKl7XZcoH1FaOdX3ZN/sMBfWk+il9DaH
CFF9TKtsMK9y2aewAyJaIP6mbn4As8yYGz+MDeUVXY6UCik61v4SIGKC2TLiA8L1iTZg7JoOamsa
1EQ367Ijcx2gnPXTUkqvSk4EdZDcs7iBYty+aVhsVKNhYZME6SyUzcDd2YNF179urkUwzNNDR7O5
jHJI7J96q0df6+JZNgRPD+6lA6J55KSJpoML/vy8g8VjViLa8JQMT0m/S2eBCHy3ZAPA7MpitfXU
FDBbfdCj6oIqoO2bfuu/hS6EKieSh9mZDHOpwVAOeeq2dqrlri8Epl8EwOzJNBVamVB5qvpXlHxa
RWVS9P9nvSpMlJWxHbalqWzJcNQtsprQePC/7VPZjrZPif1Z3tFEFQKdsIko++VwN0WOpFZRE+Ro
0PtMmbwtcOD8H2lftls3znT7RAI0D7ca97w92/GNkDiJ5nnW059Ff3/HCq2IfdINdAMNA14uslgs
FavWIjJMJN6yZt3W3tZ+Q6O2peFbQ+qHGG4G0Yc6CN7KGT1MqrpTIw0pXDlZeaVdemWyfA63m/Tt
//sgQXkQn0lgAOKlT8z1aqNMatBVSK340SzSp1m/8AXr6iR5BbVzSxC63yErjVwt1ZLsXPeVsLS2
ZmPPTz0aHVkzL2un6jcsKsfBbTnGAg+DugPmFFF5IYIvgkdYYRPb+Fs8OCTaKgkjIXWKpYHLszrI
SFrQOdlFsoMDeSvIL5C+tNga1ev2YQ6T1MugMUs3cGSlZCQj6ZAZXUK+nt2GdmLp9xzKnQkYmpj1
A+J/n/ZugUelPULD5VwtAi8+gUmBQPIWGdCHKso5wIuifm0eCnf02OSga6kIhsk/TCWXwCLjUou0
GAtC2pmnyEbwminfvhom6PPw4DXiXOySveIJB3zp/LulXrlkCO2NQKpAivqplGAUrTSnHSKm6IUP
3RMpIaR2YUVe4wY+eoPaf/H+vbrcC0wqfTZAAZZIIu7PMPW9ZBjxAR2E9thGGMTwxwOXyDvBHxiN
UCxDqQQ6QiNNzxO+DCM6Vaqt5JewcrfjzLrfLgyj/Egc+FqMyMBH/hLvSW0ydFMeNDvvz2rX9Mxq
z2DZRDlPHY0DNxkELzbRYC2K333QmTGMIof70+FYGEXlCHUZGVJOmp3HN6L5mBxAablTcIXj/Qvf
+uCtuDVsxWbSWa4kdL95JhV0+lZtg4iM+JIrKgYxqXpQdoWn2k1hyg8y+gBTCK2z+kBY1lJXVQCm
NiGpgCpxX6rypuYf8+Qm5S6Vxki9BNYpoFKJTJLyOCJMzvj28Lpd5agH8rLTm507oPSbPgu3vUPe
u3UWXT7Dbejv8GTC/NVMuFdz/h4asnl6mBQW1TsLg7qi6qqeymYCRpl/EVMMPj1mPKsnan2vJAVl
UOSunzrkjZxL5UjCNajejiA6DR80d94hfl/z4+DqpuRkV2PPVgZdd8xfsJ/K9WkvlXmD20Lyy9u6
6X4kIuSMZv++1hSGieur+AFFrWIOxinU72FhHcomJ1+bHA1faArYPuIsFCoex/hEC4cEKEN1KYzv
Km9HwtdtiJW8GYf5wxAq+kLBAgObHdas49vo2InR6Miqz2LAYxlCxV+Mf6hTVsEQo7idwJ4qXtPS
2jZkreb/myXkb1hc2Bo+LSM0QhOSpxA8G9o9UX+I74PHcpeceNd/gQKUl59ZOR9rAakoHAxg2Q4U
wCZVvI871Ryzdrdt2joEpvvAPIZ/6N6bjM/w8FqSPWoji/dfVRbfy9p3ANbuA4EKrmHVZYZaA2Ee
7gfpyAV3AodgPtyP/UOu3sINTUO54VKG863V637DpULtWM4QjOGAW78EF1Lo6XfKOfLQ82LVTrOv
8LBnsu7mPzjKL2PpJpusrdJZC7BjstccZrf8PiGnJB/ARGkNrlIgu2qunM16sVyPih+4VMwIVb3R
ZxG4uhSeeQ498yG3043EqYPGrWdWLWvtU3K5uDoVPeSY6/0qw+KSe5r06av7xm3f39xyi/XssB57
P4yj4kg7pwqfER/1/ZsIlGRNaeYtpKbTl+2zwMKhIskYlWj6ypGWa7pXVa8DaGrr5Di1rEdYlmvS
RTo+V5UgkGGQCk03xYUcwbmKTfJ6SCj7uQfWIzrLMCqOtBqfBrEO78jGzJS1k6R+qbVL1jIKumvF
x9+8gsrechCGqoMGHGOn3De1qyqoJRMycpCMuZ2LzMbTHssnzSkd/zo7NTKg7R38QzL+4SpUsPFl
KTbiBCs7CjZeZ6Ecxu+Dk3FWr6SiknoZ6xWaOPrnRPkDkIoyhjQVo0AOXoxWmeZxRJGV8DHpLg/O
NSYa45jTXWEYwenlidxD4qt2VQ+k4iB/N46xPWJm3ywgm1eb6nPTWMyyLuOeMKgAM2vKjLcpLCyX
m7LHWxikJwG1RgWCMEGVt9yepYzGgqRijJqHaZ8QdgIhxrxgmuzQTmNu+8t67vBr9+iBNFSOcyMj
Y7idmPxUqw70uY2Xq0w5YrI6G15iUJGFj2YhighLP5llFuzKMu6SE+eR9jfWqrFMolKVCOLOrUqe
SmP0AmS7DPrkPMPpWRBUOKk5jD8GBrwwzXpLFT0VWoBl625vDcvVqVgSj+hl4gaAaENlN9Bz0/B+
mBmdKRh4v2HEDZZFVNgYylAdgh6Lps6aow/gRoGaXB862yaxsgODCha8nklaQaLToJgCejg6T4II
K7qdrWyvvE4vYEckgw7DLmR1rWyvpsxTzX0zaFgigTggRPnu+7rYRWV8N0RoIwxHp9dZRZG19YSU
kCqD4wwjWfQFp/aq1qkTNo/Lv9Q8XmOgJ46WAcZykl2hT9UShfLDXNHSCY8lmMTxFBTwBNt/zE8k
MCUelDeeOCzrTetxtsFUqWbZRzlnqercOMVYzqC8NNyPajzWwY9t69Z2bGkc5ZJ8YhQ1T+7stINI
I4/3wmYPEWcTed4uqr1tsNV7c4lGeWanR4OfkKghv05WeEMa+0jFp0OrgPu+hIxvXLI1n7YOndQi
GBcwxkw/eUip0OMjGrE99UFDOn9LxQwqSYZZiCw54NV1XCBRTlJEvZIlKHhamjxYRbZLhC8CGEW0
NnLalsUiseoXCzDaLxSl06YcYFU2+FbclBAUz0TDHIqZRfqx1q+LgYmPJaQcZJTSuFRKLCFuZP5A
Ggg7x/dkVHJ9Oz8SurKuRG/UcGq97qg8bDsMa/8of8niBIlIBPBa/xr6t5WP0fTou9KyrGQs6Kem
5GLW8pE8hxbTaEnybObIs0qGM65+zSyWkhadj8Q0KhsBKLxHKCCDg2rLiMS4b2z2Qw7LJDqt8Q20
MxHVpaD/qrfYO6M1halhlCwYbk8PhxcY1gqNGSizcZWnQ6b/bOPnjrfFUmWEYZY9dG7T6WnUjATJ
b80Us9pKODuVMTIMWusAXPq7RP6ORQ1GbeK+nIjoSuO0p/mBPFhg6qk2dcx6jY9QFHFY1eh1J9dB
GAXOAvD+UogtBmZihTws93JsGpk78D/7GRTwrODLwqFClKyXddSSB/nByi75iXwSghphMJOTcuHO
7ROo+s/KvtAYG/eHFf2wj4pWnKEUSkpESvKX+jR+T93QNaC+zb80p8LOroFd7bajxh8O2gciFbOm
Wg8nsQDi/KZ75MN3Ip+9utnt5SNb2XndMz/QqCCljC0fTEQnoJfQfjLsAm4fKl/+xiRo3GKIFVSB
mJ343S1rMfNz0FpgEYv3MY3YFgeTv1b71Ekf2TatLyFofEDGQahxVcopk7wzhkBEb/osmMp9vk/Q
7yveEJqdG/407Vh0ZmsfYcoCjvJNvGvltYB4ZQ0zb0+j+JxKLBa61W1aQFBumBdz1lUZgRBfVCQ6
cujlDatixbKD8rwg03xeI7zvVXov66PJod1r2xNYCJQjcC2f+pMKhDSrD6Xun0HO4W5DrAYKpEsy
yrXwOIkKtUKriUlKiN9K9DSkw/ci+Fqm3szS11jfEAiwg+VQxLcC9a2vGVExSYQ3NueuE4g1ZeV7
V4uM5VotFoH5/xeK+PvBCdtmFEhNAS/g7Wk6P8w74dLg1bTc6TcJxrCzvWBZMR7AjX3sCdFfBd0F
PFVUjLmiSqYJ8EQdpXYVcM91XoA2pWTvu6i0gxiTTTiyWgxfGk3tYDgXflHOQJW9yeHM5ODbb4o3
nfjd38XahYFUoCihC6U2LaAG9IuQRzJx39iDjcIA1AD/5qViaRcVJopoDCdBBFgRnHPlnIwMz18t
mS4BqCChFlIQvmfW+cv4pnqiRaoohSdd0F6I1olDjn7GgnFdsc4BFTN6XyqaSkZmozUYRtZmswDd
eWqwvmPXT/XHQaAChx/IMVqiCIxR7wK+fNWmxAlyyak7+bAdQBgW0a+Y3eDPfF8DKmwOUbhPG0il
97fbGOvfkh+O934GFolalAeSoUBY9F1kS3kvcJB+ms7mIcJi2KzHe5ZNVBwxfAj0zDpsKsduF4qF
pYWZ56eFvW0WC4aKFxUvtzyKJ6iglMmx0LlncMGCLStgtJmSzf70YbxYPDpAREYyDz0Wz89GfBHf
Br2XTC+F+r0cD9284zrWxbhqF6jZ8CEJtn2NbvNqMrxGRBLuFGGqzSmw4vh+6hlutx7rFyDUScqn
gcPSAaRwxrfkST3rnuwUjzLoPvX9aGFgpXnx3eI0W6QvefxiPPzF5i3wqSMWiSUH3gHgZzryWi3c
54LkBC2LupdszqfNAw8RmHR1CWyBZK0Xni/rk5EKAka0cuUtadEExH/7Gzs+AKgw61dTN3UD8meQ
EGHO/ZbLIjMZWJwsLDOoWMu1UdcVDbk50BJXXVLX/1KC9zw6aGhV4UDJQDg1anDndjvxUtuJa9jC
XrzbNnW1WIp5r1+LSfkMl0QFvsvwV4ypFUC2W3ZACeNj4g1ljd4SrMBKb8lllnrBMwOaVEO39pFy
l0Dj0BtDbune7U/knUPyqn3rsZseGStNx2M0viaTQijfW+4cF4fyL2bhyXjYP2tIh2KxS3xejeGQ
nHQai6c6ZrgK2YONhXr/WFk4vKEFrdYF+Ptr/VqM5zqPzLbZK/13o32dWbxV65HqwxgqAqtyNxUi
ydhCvNyDFcnMq5uoZba+sfaE/HxhU44ZgFoTYBPxfjJVmbqQDt1HEDX3zfHM1mpaDfmLTaKiRg3V
XaEngymG/hUt/9J4DMPSrI17X9lV0mMj7hjuTc7v1q5RUaSthh6UU7CwQ8lwvBld/ZDaAtRkfBvJ
95U7pxfFSlwWRRBr/6iwoo2i6o8FnBFtVKbYX4epsAWWR64mU4vFpKIGL2XgXSaJqCG/RUjg+dpS
2gQk2ax+OhYQFSM6Q2m6sMUiFmPkSsX8KPXhjS6Bp2ZilbD/cH3+8vz3fuKFS8pGofQxiUfEJYWT
7/Fn1OddDZOXvJuaCeZMyWOi4GBg/BKeWBvHOBHvf94CXmt0IcMVjtRHTOwRJCFjKjAyhPWkkYx3
oitZ0z4R62t4h9JGBV/P8z0G4vfSsT+KeLmfXIxxu+A4e9g+A6u7t4CjDrlR5x2ESsjHenlWGjtr
eAx37OXxbRtm1eUXMNTRNnJ+0BoCow92ilqXFO0yn/EauzYIj9TmY+mo4zyUw6zMhAJ5fBMK03ho
8Ayg7Xx71szSKX/mlQUxHmdgvgGwjKPO8xQMvc/7cIs2fkV1vlVeZlbRd22biGoErxmyDkJECgJ3
F68mfIpDNp/99GCMmK+vz0FQmtv7tObh6MgXBUHBf3Bj/h7zk1jFvEiToyafzg5Umlxwe7nbEKuF
uwUGPSsS6Y2QQ1WdfPrrHuGiLTzOal5IRzPH9G+GQRpVwukEPsUzA8B8xe35r3z3c9uatTtraQz1
0TWoUZa2+EZ9F5LBzLLgy6ao20M9mKPujjEuaJB+bmOybKLu/2GshaGsgZn6mjlqGBRFpXUbYs2l
l2ZRYWHSmyZWIkCUnSPzP/XIrdO7bYjV47rEoGJCKtZzV3TAEF/HN8JcAV9Aionu9sBOTkSdPDw0
R+bT5OpRwku8gKZpSELR4zUluOiNQMKoUmikJj87qv6zK64DS8N73bwFDrWEUMqZklAGTlSbvUvS
9gpdBo/Zo2zHX9GfZOGOsrgvrB7B1ccMdYFLLWuS9Dm+vYCLYeK9nJgyuqNQzgvMubTGnyr6sTg7
e97eS3HVJRegZNEXN2Mz1Pk41nikh554DV4KCbCqVZmFJ+MNHWOPl+at/IoRcZTeyBdLacWHwDa+
b/8Zq5fn0nYqTOIVsZw0subaFTp5rd3u62tyxiNEZzUYTc+ZI5fkF9IZ5BKQyrJ6Uk3XU9gtxKe5
uRfr19G4UdW7oRrtbdtWT6SB7mTQPoAwRqEOPTdEgYFpaaQ+/de4/8n1IKv5sQ2xejIWEJTHkoJY
KnWACIWfemBxMohUUitjkZGzLKEcVBKGVA1HAdelklxVDewtyeRE2sQYeVotMYMm5deKUT6pSlHI
NzHMiTuLkCmiGOaqaJuyRDtyWcdu7QNwCUZ5XttnWZKQtTPql1R/k+JDPTylfmeXhVfGrPeP9SWE
nhQGBNFRTvPwQechEg2fx06h40yYQhMEAlaYMR9GV90bLPX/h0O3WcZz3sgpodcUundJGnRoOeU3
8Sb9Od2MKD1gvvNeC835RmJ10BJ3/nSwFsjUvS2n+BAcVLyF4esPvRyN1ZyjHfzRAWX9Qb/yLgSf
MUfvW4mZWnAlULGxtnQ9ki7+Bupul+Ja81sRjto4IvpKMnAIyPvhZngRrG5PZE17VvrFhKROuTFk
eZmNWPDGQRWy3TdecjacFjLQvK0c0JfB7OBaTWAWRlKHXs6iJg19sEeJgXCjJ7Op8vdyqV6guWty
vn7mmsRp87/pN1UXqFQMSBQj0EqyvVNw7rgf9XztxK/b0Wx1uHSJQZ1/o+JiWUCtGhchb8kWyPSO
eCvx8EZsRxFazLGaEHrz0Yqq2N031kPQepq7MJGKCNko8dxA6LEmT/U0PPGjYIfZNpSI/gVtINml
reNC3UNQhVFLzIiRHqhrHT8IM+OzdO1q0DA9rmsC2hg/CbZqkCLVBgHhTYkGByN0pyHkd/UUXESV
sW1rliyRKEv6PPfFYMayZamXSG91yCoirCZmSwTqG0ct5BTVECBArBhcQJg6nm3Cxal/F7zxQAQW
iiu7wrkWSheotPbamOsjX1XErlhwuII32656rjOwWuL/G+W/rSJNy1mMQ8XzhYQLooxviq46Zjnr
E4G1jioVHudyipOU3OP+a76fDnhCI4yViVeD4BYE1Jwn7/6NVgXDQWgpE2VqoARQwjRBhW5P0sUQ
Shtvt2PH2v263CwqKGI8NIgrYlqR/SySpxgaMPPf9NotMagQKOezEkrEIQZLeot2eNKy+sN7mcf+
y24ZTZCggwEJTOixUMcK2h7qhC44lDrxNWIrbn6NvO6FqOiAks1jcV6Iq/FiAUedMdABc004I16I
oBcVHXRU7aV9jcYg9BhI7uAJ3zin+zJ7ihd8N57+FxcJN1zApN9YS8wWhtPVBi7ugrkgkUsv30JD
hJjkeQLrT3wj164kuNt+sw4GaWY8eeEzku7S1PCAKEudQqbPoGtdP+ZKaTa+pwxeF94VLA3O9UX+
QBN+/+gKB6OvFSKnIkf7VvGqhLdDyRvBLrJt1eqJA3HIP1ZRB73tyziCoglCV684flw4aic62xCr
B24BQeU9Yq5MPghEYMoMjZvoCuYmc+732yCrvRO4wH4ZQh3rhMuyoCXbI3rFpS3M5om03ul7fxfs
wegrOCSpGxmp7FqCtQSlzrmPzmUlIDTMRdwc9aB2czny4iq2qk46JFVgtijNawPrqZlpLPGexSd5
xxlJXsVkSW/bU+OoEL4lNG2tOb2Bh5dUk7UbFhEjyyOpnKdoerWSO2BG8otfXNBmBh6iEoVEVu1o
7fNguahUONP5Mqq0huzkLXclrRW6ze+5x+mdL0jbs+bNWO5JhTO8TElh0AMurStXmUaXa4J9L7A0
/FbT/4VZMjWdosXtnHAiwTmVJ8OUreIw70DFfxs86GYLehs5MBlnggQJOnNcQlJBpI3UXpRIEOG9
2SXXkHTJ9sF7kvo3HRZgtYEEGS+JUAKlvGNWg0hLRyT9ZTu6kRjt80FyoAdlbZu0Woxa4lDOEQ+B
0HMhcNSzPKEK1NsaKFIxp24nHqHtyPaEUWe0dFNw+qcC/KDNEZVn1gW/urILcymnQZdsBVVcPEc0
To06VORolxmkFmT+MhAYNq866C8s6CX+ftjn0gcnp4qvOBwMsxqeMe0Ws7iMWRiUp8QqVzdKjGWN
ldmO5OCS5BymSCRG48/qbbMwhbptRmOuIl/AsmkzeodFdTeqBeOaXv00/PAQiaeum7ABG+ecwxRC
sUTohjRH8SKQaYsoa/QOqU/m5xnPVCB3zT3WM+JqlFxYSF1DvCAOA/SmkZzPAxQT490g+PdpXFiS
wWwXXL19FljU7TM3ELk3WvJ57wku2Cwxf9+YxRMUyKzxCCmK3qydWYcCAbj0H3vN2T6K63sp6eBb
JdLxdI92j2uOE4k0jF4eQYKS54x7YH0lP34/+fnijjOqfCz1Ajl0Uwle7fNuGeB7ey49QSxftk1Z
9/4PKCp41VE5l3oKqDo+pcK3Mf8xdaxgvL5ZHxhU4Orr0a/194rFnrDSGU7nhrvaY41zsHaFCkw1
3lDRB0Z2hS+cIOp3eRDst1eLsTF01j0rmey3IVZLMHKz4ncycn9DVsxmePtvQFRQUsKgLNC6DSAB
JZ4e3a+GZiejZnO55G1DkdX/dFOKv3ZHowJTNTWTMoOhEMzbqIH46kktm9vUKB6HGnPMKu+qmXi7
DcnYKfqtysfXi4ZXYcSpvDfHAazasca4OVgQ5OeLIxRPKOv0RI6rS3dieKPMjHOzXiZYLBsVgaJ+
aAy1hA3ox3glXOHFQcNYD/9F8KLMSi/ooEOEFRkNWatTgdoClgoNTa1yQk7OUrjXUQFUHQgyH1J3
3leWbweedsd3oMfH8bptWqbwKSNY0GQydReXILMGOMJSwgWmr+2M6nXbN1gYVLDQtURLyBOnVRRH
CI31hZe3jCcUlm9QgULrQSo7gkzbkpvCkqfmTvK5+/9kBc0Tk/eFH3IxvEOKejyXh04thOeu1xjx
iLFYtDRSWkRd4A9kQ6JzLXxNVVdKWHMvjJhHU8EUaiUGOinoGNWtNN3JYLvReJNvWbfEamV54dq0
cLXeZ/PUkKjA3Q+OgYEGea8l0MoIbjAg58Uc6xOBBLbPgY8gQnoRsZTKlvi0TnWONO8Mh84Bja1b
P8+XFoksKBWYAszrPvcBRsUjgZfLQdLQTFPL1iidZ5+RMqw+C2r4/PjHGioeQcFELwVU5y2+fdQD
CChMt8b8GBc/xuShLd/03tSMwMxTVncSWaVPq0jUxlGDk3El0TdVXnN9ySHnnA5EgplUnFMMvHqi
q7uhE9jRt+2T9d4zuwVItnUR2ee4S5MxwzUviCeueOWEFsmmJcy1xaNjGc9LQe6mrIxv9aAtrKR8
ZRwjkEASlRqtx7ThNUAbO0smb/WcLSAoD5G4JBhy8hnZSb2ISoOBloJRfUo11FSGOGP1N65e+ws4
yl8GVejAxAiLukZDI/tO7WIQwl8n6VpXiTlXubm9b6sHYIFHXVyJkicQVoF/CtJPLvlR8owLmfX7
qUQ2i1qRiwf8fqk9zL1htRXrA5yFQN1MfVVG6aBjg/zuUeNegoaRiK3/flkQeLzu8xrdpBarKMVw
RHnY524m4VSHu+0dWA+w0B7+PwA6ezVUX2lBmEaqSyidmamt30SoF6R3BTowWQ+F6yfmA4yKC7U/
jmo7AEwJ0CUz8+44hec6bRmLxoKhokEFisNSJC9CFZg1s3MwPvss7rX1g/lhCXX2+97gQN5NHgkV
aJYH9xV/TGKookyz9R83iHjIIrSlcTZNTUw2CEUryc0xAg+pnwfezR3u5q8+1xfeQAUALdIHqaph
Fif8SMq7UoisNDpPAuthcn2HNEVWwTdrCPQAEhe0Yz7NKLPjYW0HhZ+dnzZe04SMVGh9lz5gqNMp
GhUEMEfib0Zii/yOC+fd4Hsh9IS2d2n9mH4AUdkjSC8HEMkBKPODBy7wT/z8cxuBYQpdLg3QcRYn
A1YsDB857awHuSkMKF5uozD2RaYOqFagXZ/rgSL5hyq6iWeHYw0aM5ZKpg4nJ0RTKpFytiSdOP6Q
sj7HWSZQJzPg+1gyoBlqlSBw4Et3Tn/G/3G7ZepMGlwHKiWy3YPI7zG7fdv0AyMws8wgP18ce1Wu
ZzAZYJkUITTrCNQkQuK1A+Oje70KL/1yXJm43QImHCu1ESJYEjwp1xqjeZnXKRb3aNzWaNvkbriT
9LDtYuTMfU7VPhCpO5lPNQ1fD3CxpkIjbApJnWQfcy/jzO/TKrWSjFFjZS0kFQMw7K75Sgy8eR5N
oXnOhdESS2fbKJZTU+c/13tpigqAiMnNqLhDwtgnsigbi0YTOdepEswhudFUtB4Y/qM8lO8cMlx5
Kv6qMR4zof8EZ4UKAlyu8kM6wZhSU4+64Xu9xKrE/CHt+MCgokAl87ORgLkR5QrdE515F3idK1j/
rmOI4XJ0P2ktNlmupDhLcSicI6W+1Il2Jwa8Wwjw8Vm069K4+wuHAM+VoEN8SwHP7u/nalKTIKhL
XKSCgalNqIR/bfzI3sZYX8QFCBWGJKj+wLnxcZyfBJeMSjag2yR0kAkojFjvneuPrAs0KiKJRaCO
oQK04YD/SG7n1cfEMAk1fGtNu38pW0AW6pPnL1CpANXo7aDzAUm0zOhCdGVI+qPaYKwhCZAdPm6v
6epBXsBR0amWMZ5ZkRaKPH7so2eFpS/I+v1UNCox+pkI6OGwhAhPBKNZRm/bBvxhm6DxgNEWCR/f
FMIQBkOIlgykcKE5hRbRYxp3KgYnjwE0J94QoiD6zUnMOuBqQzqGuH4BUzEQJLpFiJo+TLuObrCT
du3Rd/0H7TzYRGALX5QMS0mM+OwavwDpoBgNQ5SomG5H2VNwSQzJOJMI+6pueOhM5jDFagxWCP2O
puFriS50QugS7JAR4ALjXsZapslLPV2H+U3mv25btprrLZCoLaynPlX8GUia3NUOaEq7newrqunH
M+S7+DlnBJJVp1zgUTvHtYXWpTxaGdRRuepKgbxsYECse8cHBl38TJQ4GOYENjXOCMG53J6PyGfM
Cc3Noln/+KtztoCj7rCIG3QuGQA35G2K4SHltVd6VpmLvDR/csAFCH2JtXyY9RCPtyRUmKrpLu0q
k8tcnQ/Rq3eQtd4WfZOrGZXq1YRmgUpdLUhwB7z3AnXm1EOgjV5VFqdEYPFHM5xCJz9fZIa5rvtl
UWAF0/pBjMBsDNXVbTcnbrW1fNSFMueRxGEIDyV3UKISAs/a4Ty2JjfT9agrhIu5TphInNDPREQJ
rrdLoGuuvr2/fVus1o/1CLzYIOoO4UJRDY0AgbBy+EN7EvaDpR6QWT/Wmpn/rPb6MblnDRGsMicg
nfonOulUzJinTE3bFEaKtz1oIRsMIiG1hgBgBf4fqAI7IqahSov1vrqegyxwqdhhtOEwQ3OanOsJ
4upgtn2nUjLQERu4f0NMtjCSntFQOiPiatxu+HasLKVH/3LdMFpZGLGX5ryOfQGszT5yRXDkHcCc
Y/lR/AitGLdQFUa3HOMgG1T46I2Em/IYS6eFj2116GXebJjiM6v508f+0GzXhtyoU07uEgzUYvDf
HvGNV1jl8wz2XFv6iiELRqRnLSAVN5RE9dsxAGBkPEeBq6GEVKdek+23gwfjNqZ5Go2sEXOVQ/BQ
qnIXyNNl5JR9ohkoKYIwtBaetuEY0dCgYojQDlwqVrCKl0Bx7xuXMGB9462/1ii6oIqaDAkVWmh5
4rhQ4GJ4t54OgikprR2MlVWKwSloYrORktc6zI5B94BG8GNaqIyNW3fHD3jKREMr6wZFaLij/xoL
l3l4nSvGS/W6b3xAUJERtLhKElQGDpcYmE16GWvka4FbdIyT9YeQ/wFERcMmyqreqAFEopLmVuDb
lu3G7WzSkWbYyfO2d7DsooJgKIVlxZWAU6a31IfeB6bEEqdXWGdrPdqquqzxKiTcZJXqfSugo6dr
ik9IaganucO40pH/3tjTaXwEH8/3bavWV3GBRiVRStWPRpQDjXT1dV7mKYmpgXfCNwt72KmO/+M/
AlIRURoUjHlXAAR3+ORgqDa9CW0pA6jmFXYnP/4LeXPyOz9lIRqYgEVVQD2fpi2v+24Ia5LEtcb7
UAcEub7Ndw08RT8ifD1sm7jesLmAo04Z1MVFpZcBF++FyOxBido4/QkNUJfKBhsWvqlbPG/7hN/W
qVz1yp9ip9tl37b/jNWzvvgrqIOoRWqthQJuuYB7zvsfqvZN7Vnew1pY6gxqUG9JYh0Y/9M/SG11
gFDGAHKP1hueWaxH61nXwiT6DHJKXbWkrki6/0QnduUv8TORVxGc+HCr2RJrgHGVoUX7QKSzEV7A
CS1lIPZv/i0RB29vKmt+zs7y9+lNO0gH0U7swuWPoMy6Q7OCtb2Hq0FnAU+dziptxXEEE781l+cu
wMz78FjmNx3Gfrdx1jtIF0BkoxdfAnowB00PkXTLf/S9aCdjzEW2hnN1Vi7DGyFIqq7CKwRBwOLG
37FY3NZ7qhbo1OdODP1zJSNmosh11bHOkAl9VcEWGu2nq/hCFGWC0GTm0/J2WKDVOyohLpOOtMG3
7nsjiB1e251qk07q2cHbqMsylLWd5MguVnlODKGLC9ip9M+ccYuxJlsav8js7SR+sRHw6FQm5vO0
UEYAqefRMOvTdKieCLFm6Mrf06fo1Nn1UfDUF/QXmt0uchVG5rae5yx2lAo+qV606iTg3HQH9RBa
oP3Z9QftMJ7ZD85M36WCUNfXcjiQKQ0Ofht68YlwvaP7+VI+g9uze0kvoH7FdZZ7wl64r1gVAkYM
pImi5yJKZHQLk+eV1vYPwi45423wjXyPaV9YAWE7qIMt+ncPwuRNXjcVbNXl5LYJ4kPaiI+BGjPq
D+tvRr/2D+RNv+NMcdvHfYf9k287/Etk8QIHImtuW5uiS5htWK/t65nIApIKQW2RxWJGbk0FE33E
aRqrOLc7COY68yNbfIy1klTM4ZRJrETwUlgJFCMyufeEwj+JY86YNGbBkBi0OPJKzE+KQZ5CO1U2
wdVix/VkjmnjbAfw7cgi0gyV4VhPGajLUAuTMmsq76I0M0v/kiUMx2BciKhB/W5Pq7Wt31cAAonA
z+kyI14OL9rd/4SGEwvaLJpHOHs7s3FmyeQGsClsm0ou+T/HNpGnQguonrKpxlg3SkqkAp14EjwE
01+MELZ+Oegaas+g3FDoByUh6LM6Bp+ZxWc/0+YS84wdW+9n0z4AKM9IWzksAh928AcRvk7IGDRP
BDk1q37zh3z0A4n46MIH46SJBJ1UE/G+8rWFkvG4Qxp6Do4Y4n+W9z3SUPACQms8c6NrQSjnbGPP
M/p7VyVysZq/FpTynFibMh/sH2jwBYPOjbLTv9QgM1MfhpvOjSzI1UPhNQb/RViZ/Zdtl1k9hCBW
x6SwpKgQjv99AYLaV3Ieo6yWGEKJSRjAEn8IpK/bIKsO8wFCp4pG2qqQtcIqjwbeQnTQFUUBw2fW
r7oFBhWWZS0Xs4KEf8zZP3UX40UwIyeozPEu2IffyAeNuFNujBt+F3rTN1bnEGMZ6WLWFBhcXORA
jwf+qPPdeeRF6Jp3jBuVtZBUZC4hf5OCLAVpmfgT45ZmIN5t79R6IXWxjNTR61tIwVUGEBonvJGt
xMm89Bg5vk2+y/4n36aDy4pVNWatH/n54hymY9nnNUmyK3Gfdm5R31Yy45Sx1o46ZDrYD/2JQ3iW
NeHod9oRJS3GNwmJr5/i72Lx6PjLgXMzJFU5ohwhQRemCnMzaI9tfqlYrGMsLCq1EzTDD0cSudJg
Nst5Muv2VEzfUZ8DZZDJ8ArW2lFRoojjvBTIOPV85e79Q3EIHPWGfM0ORN1V3LFnKrcRMVT2u0NU
Ud8IYQvzwqo0S6WzOFVgWLWaGPzaLYlO5ARMUZaQbYNRcu/0KfjuOzT7ZZnlz4O3vYAsa6gETv9/
pF3XjtzGEv0iAszhlXFmNgetVnohJFlizplff0+tbQ3VS00bui82oAWm2N1V1dUVzqlzMekseiuv
t3r1UNWcUGo/KN2shXEMlVAoa1PggHoXI3+vyiF2tdvQL3ObMNiKJ+Oel3G4bLGKSEveWOwwDoZi
kb8dxBJ1/Nqe1soNi4xjUvtiLNHEDWWpusE4BiEU0Gq6IreIWqNtgSJ+mBofcPSXz2fXmCyQq5sA
vJEUdl5ZE+S4F6h8lJUwpMo30s6ZqWN6EdBExzmsXWXYCGMsN2zzMNJjCDPFQ9rdRu3Hy4vZzwVt
BDDWmhZrWuYUPslBGOhOeRd5USCAgVb26ekOKJwbXsGZIxMMKr+qA/r14kgl7IPlRBBMRm/Ph2Ky
i2vlNFxXvgBQEP2z9hdnpWQ37xzuz5W+m7SwomWaB7o25AczmILqw3K3OiumehN3uvqjB+ZGGGPE
Qtivo4peJyec7/T1tZOvtfRPAviNCMaMdT0p1zFBEaLpAL6te3p1Y5i1rek3df3RtB6a/sflHSRV
uLSBjBVLha7MFt1YKlJbXWB5E+ZQ64CrHryDYsy4UFH4STXISa+rFyLPjsEAGkpIJhE1C48f47I5
I8XwqzKiBTZbJCrei8Nqm1n0nCTVwShHr5rm71k79RwnddmiVfbdNQ3VqKkUNK1DsOqnmYfJtf+0
3OgF4zKK0qglYYWA7GUJRr95ASmA+9bb9FG/VxGZWV9azwoqn1ICGFx5vKwluzflRjzjUCyrS3WN
qqgjmOvLKbZH+bgCtyUtednWfUmWYiFxjCYjthyR1W1TNxokVaV6yEv9IUNnPCDHfWEVeMyV++Uk
6yyMUZOyHYHbsEBY6/4Nex95hdMDFwwT8oHgX97D3UyuibSUJKIfwLLYWZY1S9s8olk+4kESb2R4
SdD5OMsn43bKHdGX3QXV6JyH5fAbubppyrIsAZCDMb2qsaZllDHVlOTIHokvejAjiUxJwMyxPpQv
5eMcyB95Fr93b4OG7qdUZm/DUW6NeaSRNMH02kr6nosGGidLTmC1py9bMeQJNlGIZIlx3C0QU5p3
SX6ojJfJPEYJ5+z27HsrhTE/JdaESc9oC3XxqGrKg5KFnNowb78YE2sBX9xM04JwqlPsZnZqTJw1
jXtZB/e8/WYd77g3ujJWeg1C1OJKMD/hjGw1LB20LTqx+VL1Nz2gki6L5GzdWzZ8c0CR1I1N18/Y
OuG2rF9MHks77/eZS7k0FFMAGRJc/fI5kq5THq0z7/eZG3kZVEESWvz+Wj/0oAMMOamR3XNXMSmK
LBPGgd5Sv5v9ycHAPmVETNHhwDXr02R9aUZOVLHr6FA1/ymEFrkRIubYJh3wII5yt/rjMTlZjvxE
HPYY63V4Wf/dHdsIY/xNmBU1OjghLM005CnUw1hZnKGG3SzFdkGMd8mAxZ6JtKDWp3ociDx8wctO
2u09dcDi9nCrJ5ARc5zNrvlsVsY4G3Dx5mtH1DKAsz8BrzWQgu6IrNLxssnsPua2q2PcTS8NmRnS
6uLr5FawKdkvOBiQPhGgcQw+MYknkZJjbBi4lUgr3ypIXIuRKkALw5u/W5eVoLURbbixzdvE/bPD
Yw6oSIqpyeyAfm91XVZpPSXqRre8r7zVJ2w2wdM83Rb97Ci65lXi8zJM+7u6kct4CnPIB3UiEmL9
hm77ySMIrNFWXTwsRZSq/4whEP3gCgF3yIquMrtqdlUddcYA284+Ds1ranKa9XYt7fz7bAe4liti
FOf4fSF6TEW36V8vKyLv95mUapUa7aTO+H157oMsrh7G0OC8hX+jDT/3SGNOpc1mU0CVF/fDgnaQ
BagNjvyd4Lv0JwX/gkZV1ddfQ7sPeFWM3ULs5njYMkY3lauqtVD6LI1VN56z0JcKFb0TKR5fw2iO
Xt3JtatZ/ejkcpb5K+BVXVOQeXTSvH2mv2+tLwFAVTXRPtepXSSfV95Q4G4BcbtUxidPyopUF9Et
t6+Sr6DaXThAhAJIP1pt0qsy0DnRzC4my1Yg46BxExVSVELgHLntMXwQvdzFqTrlwbgJ4atHp7sm
wqUx4Jsd92AZPy3LJqbciI0RJOC34DK7Gk/orLZTQC/w3iv7V+vGBhlfHYVzrhtkIxOq+US/AMC5
a7zEXEI45UnbDRY2whiHAsr0opk1CFul2FlTv7IeZe3HZaPnrYhtsisz8C2PAoSYN/pJek5O4xUN
VqmYU0BaZf3EEcdZE4tfDPTYPImI/VG5M9y/H7WkKI2rHoFwiuobrgKPI5OCtnfX3XkfWTxjrYv7
cC7oukMBRbcab1XrK0ue7/rV/BxZo2UvBXDhjPU4CtFNDsCnNkeoPDSPlz+EzuvSdzDBpaq3i9hW
WHt+pJwIVfRVH0lBTtzC22LGv0irEJm6CDGFfhXOQVpdqRJnSzku7B38W9X+E8bOxncR0JXdH7Vd
bDyKzniUNJKERCZGrurH5IkvwHj0BQcA1OgZWInt6ZQHA3fGircs1pMY0iQbRAs9+trrcIv2fnf6
VL3q9nDd2vOH0Bt50ABc82McipmaS2qQ51TACkYjyeZR+gzkPq9AhBJzAuldBdQlWZWAWkbh2K83
jyAZTS8SVrQKzFiKaJVACABDx0mv7y9qI4c5vErVxwaBEHnJ+rjcAqLTicB8GtrDUwRmh8tWtavu
G2HMoUWWNSjSgGKL1T205aFKP0jRH+WOzI0Q5piseRprIMRR48AKMkHtMB6kgJ5UMgY/eCvi7h/j
+Ku+XjUwwtCsn35S3OjUA8xRO6Vwyf+ha4xirndu6bw2tlxfd4a+5CukLaDRXr+lz8lBuoJUEKGq
tuCp4KiQ3eYakfShAQYDf4hiP17ZfAETec5xk9UF1cuyHwsYXQaki9V75UYBhFLlDweefpL6XVow
E4TWTdXpYYEFt9mHdfgxN4ptTDeJmHM0k2Nu7DRKKtaGAjHU/RwGJQZTJZCsyofhcNkAdr3WZvcY
f2+uZYxcEsT04q3Uf7GSl8u/zzEwdvgEF2dR9TOmhGUwn/f3iuAJIWcJvBNhHAbYicZUpiUUSn3q
Y7AMVLiQUzS7ZjLnduTtFuMu6nGOJYzhIVOp/jW1rwMX6pl+4JJ2Ma5iWgZglDUQ0HkScJfHa3Q0
OaabA1zKxxweRjKmK/URZIXu/3dMjNMYQCSIsjCMaDJvq8ZfenQP8YDWL5/Tu7LfNA1zXxIUiFjl
zpx+0fB+q8vvzfzX5bVwPOC7Sh9ISdayIsSE/Dp7nII3JPf7GkjZFGfrfxLN/DQgVWT8QSLJq2xG
GuLs+NEobuuMo3KXDQh5kF+v3TCL2uwNZwZ+QBdtJccrTOf4GtKq91qHirlhKQqmYhgZeO4poUSJ
Ua2u7VKTHV36NInfa/lkro9Wo9qXD2i3/8pECvNfeYzTaVYxWtMK8vp/iinqCXBNIAlJTmi7vKtA
v+IRqEob5IF2zHnQhftbehZPf9+8obNwVFu9R3VFih+n/i6v7leL4/b2HcVZBOOTBgmlKaPECicZ
YE13ecj5/d/o+FkA44mSdXmDV8aR3RFxR+aZR+HL7AzXfTAcuKM4+7f8WRrjlvq2U9uFEJVBjgPK
QgKXMAPFla5iXz6KTzoGJLs7qoPFHpjA8QzjjXPt+8XzBzD+SR7DQtCJAUurni3zm94+DsuHbM2A
IpNzXOF+mumsneyjNotrYBXR2akPxFLSINQFIY/83OXguIbOIuRFb4nx1J3EPwLx3FgG+8KNTe0f
bNXwBsDch/mQOMKN7JPrstyBY/YcJWWftnNRoHub6hW4o21Jb4I15CKNUy/He9diSmiUEQEG8Y4c
2UqNRAP+29urYfpAEPvFcXiOT7zizm8s4iyJccQoXHbCoJOkB8rZSnbkqah3m/Z0bLlNCvvR2VkY
4zE1fbEknbBWwOGJgXXB63whyE9/9BrXz2IYR2kpmrFoCcQUyPYpy7U6XRn58bI33u0oNjdCGHcY
p7rUKMNbsbm6VYPymQZNEMB7CY6qGpH2U7zMHdC4x32r0DZd0g7GTUqrklSChvW1r4vTHzO0VCeB
aiun2fsvdIz7jv+8nYzTbItBK2oL4pp5tZViPaQJEIdkXui+a1eGhDYO06T/MhvarZMkThlCglTP
7C671aaCc4PSvrzbt40EZt/aEeSYfQIJoBJ2ouYq7EBYFxXIP8ccSbtbtpHEbJnaDJLU0lrm5jnP
KrfVn2reMCtPBnO7pGYjJEam442gC50tmFIgxvNVFau8AvN+XWezGuYaicvQ1Gvq6y0Te3ZXl6Jr
TLFeETITQL/BecW7uC7rAsj2fo01mk5dtTHH2qxUDCqxuZULXrfI5e3T2N7UuhEn4M1ChA7Km+xr
2fhzwknK8FbB+NYwB2mXTLBgVu326YMEwCSOE6Jf+L1GA6D8133SpTxO0U/+b0iYu397guZY+WVQ
HTjSLtuPxjakSmYEiiWyHzWoXfNz/S25pVk3o7DFe2G2NUxNHVHvvtGeLwvm7SPjGXqhMc2esBHa
5SrRHvXB//9+n/ELolENWTpjXcjg+sa0njrlj15xP01IY/vXChmsAD2lW7qltIUMsKRf0+lDp3Gy
jbsB30YM4xPqpW6iGfx0GHOZXs1Gr+zWSmRbM0PTbaUxtRs1zIPLu0e/eUkHGe8gi3NqFT1khtJD
NNWO2HlZJDtj48vz6nToZbssj+OONLbHJi9EzLXRfOkbIsyH6GQey8PkEs9S4qoHKD7HjvdjW2ru
ACu3piDS/NXM4lXtTIn6iZdTSxNMV/Ixei4C+dh7i0utbMY1EMl8gSd330ed5TKKD+inJtWozbh2
QTVYfEEXhhu6Cib5RX90hAfR5cdo+8d5lskYQz+KedPTJKQhFWDNNZvTpOeN3TbJa4GyTRF9lYeC
h3K971nOQpn7ckLLwlrTqIUKVPXE1HwxbY9SkfjxIngc9dmNnjaHydjIUs5lYRJyV5jZi4PzPIUu
hi+fOxd3tZcHPJyr3+irqcqSKVtoEWQENmloRT2NI7ev5VH2Onv9iFnFDyvaIBs/Qyqbpze7zaym
cZbImKTa9yNBNdHDUw3y5+YUnRKbYDBpzKhxq6PlgGAULCieekgfOpGL1bfvh35+AMvdGBeWmSmU
tDJG8aSI5alsZS9DR6qdFUNhJ0vMG6DhrVlhEtqDuKqtRGAJyUv3sniFVwUGYIjo/3jv3lHLqQBz
6a4UjxgC/igVeN5yhbnrtcHM5dyA+LG9qTESKpwkieMO9r3BeVOZy16q0sKMcoiIhsgHBeldnuiO
IYa8hpH96/Ysh/F24dxKkRAi3p+c8ljcGn50ylCWSJ6p7Z+QP3kMp7yFMW4uGZMmL2MsrE4+mJln
FVfDwLN63qIYt2ZMlYkRK8ggqBmKWqzCjq4xPAG4SmqQDx/Xp8uORt53NOd9ZJzaAEqFtC0gEm3B
oiMDFw5vaxDn1UfFrYIOcDcEnRb9hRHzlwIAAe0NCqycy5K3tazvWXS9ySlD3Vd3CozdeDV5hWme
CNbZpMqSKQJsvbdGdzAkW41GX18z9/J20s+8DzN+7iaLTy5KgzjkFEHR5DVlPRVU8vnXH89bq4wf
abKsW4wIclrXAEZQhxnXSrWXCTi0FZAcCEuy5pHC8tbGOI+oRmm/IE1J0aVAaxuQF+EDFXJOSmUc
yJLMadUnENOkhxJ4cOZTzwPQ44lgfIei1kUpZBARNS/G6IOpN/uz5s2zq2VhzAbg/tQa3W64wLMX
mtGIHnRXCuJbAVCwf5wBMQHdZFB6WGOriihTapJUUohbxGApme1YeBqnh8sKvh9lbqQwe5cMYQnR
9AwJxDfgEnAJBDMaKCc/e+49tKbasTd85A1d7dcVNnLpTDeJfT3WpgbArHCN4JQrbELAWF3hY3wn
H9XS6fzJxQv2Bjg4yFADdJFL2rEb/G3kM65ZK8NVEAkgy8JMoLyOgJB4BrN0zkuY7KfsNoIYh6z3
iaSkKxaq30wPyZfiyxuM5VN43f4wYHIzRrPgUpzFbg6co929CjaSGTcs1mgPj2pInnEFnCw/9iO4
/3ix9VcCP5gO3Aas3ftuI5HxyspUi0NCyhR+T6+BE+vI3vJd8Ja/euC7o3kuBmLV5UXumv5PiWh2
+VWNJGkuU512VxbBT4gxn+w1Wz5elrHf9bgRwnhnJSwHQKdACGlp403A3qPGZmKgtdA6VDgjqg3U
Mp7iiDmyL+upztYs02QWzJ7sJD6ufn0/BKkbu0mgXxuI48sbiiNyhxdX7rdablbMOG1FWqq1JN8T
H+ntSS0ig98cyRB5wYK8G7ZvZDEeKDeVGFy0eBrR7hIuSOJlH3Ks0nSNG90FfC6Q0XV7ctNDgTgw
/WA6NCynHHufixvC+xbGKxVRPoK/BV5hjDwRGHbKk4GPovgpdnU3PMzo2icG1t4uvwxHHQ4yfrz9
Qh2ovAuHjPNd5LHZFcY/zWvRrnKBXclr2ZPyz1mUnNbbFbOcwCBIouzI0TOePMZNdX26RDlhOumf
QcZg3FF3ThFEwXwloGnTeLBukntUZ6he+Ndl0TwTZtwUHvr1uBI2bVdnbjpIfi4WtmTwOKf2xWiy
pYCKw7TYcp0imuogEY9unF7X1aGWTmbJ2USeCCaikrIhEowec1iR9horntxMdpQ9X96tfQ09L4Ox
zFqR0G4k00DZoKDD4KZVRjuLrvrheZ44yyHDe6+CZ1GMYVpi3uVzih2TwAYVD1/GP+tfx7DIv2fC
mNuqqKPY0gBeTS/o9kiRR3lQI8y8lngw89BceAtibSquy3DRsXem/CmannreevbP3yRidCRbFTYb
IMjROKEGg8GN+WOZ3Fnrnc4tne4WaQGH+q8MRsdGwGu1+ootq7q4cqyoqlxxriobODmTE8rmpyRr
h1tDGWQb/fKjEwvdwpsC2N/H8zcwOhhX2EeMTNJrRfJ18tdB8UE+ArHVlW3xo/Kp8i4rPU8go4lj
Yq2g7oXAbvwgK34xNZwX635n4mZbGU1URtQzInT0IEozg/UZuIFu4vSe8kP+b7Qj+2Z83kJGFZWs
IeAoWpFnnkJMLhGcb9w58VcMyJxQRHaTp+GqnfhzWhSDvbfqs2TG0QNiOgVjASnpgQgtukBN7f7U
e5aBwRHzLvxW+dMhf5XuBk/j4gHxDpLx9aphdVMrYdk5UBnnz+XsXFaU3zxnzquj1W+eFYZgxqoB
ZjeUPGwiOk2+E1GIcmN9Lm+Jy8VyW1+45vdm8hSIzRQ0ZYWWFyIM7rwJ9yc4XUeMOQFJB8XK/9Jl
sx8X/lwomzFoszDSohHykLdW1au49PumdfqUk/7jHBjLa0bAd4aI9ylyqvdZd1T7+8sHxnGZbHYg
l8ciLKlZKNYTW09k1xyDweIBOO0iz5ln81YZB9I0WiVI5LHGNw6X8UDzpJTJ4UWQvGNh/EgC3s9h
IjqhVPqhLH+Z4ksbPauG///tGuM9FlEugYSB5VTip6W+7fPMCZeXyzJ2oV9MC9gCYJMHfA5beC3E
NpYjGvgV6ze+nTi2rdaZ7jtfvaPCFxCcRVv3Vh4C8b4pbQQze5hVK0DH0SXshGAbf/NQih36GVb7
VmHGbIbyzFkr3VjvnOJGJLOhfbrGtUCUqtFL/qwd8qcYIf7gTiNSb2hQdrjpD55AxgvnQhRPmgWB
nVcfi4Nkh8fomPvjRyBzOnTzRMeycKlUMqC7Ag88I7Zjbs/SvrvcrJvxx3Uxr1mcICJqFju+HjA7
Kx1ETzoUjvSo3eDRBXIlHz3GXOiRXbvfCGb8dCQZcldLWP/Ufe1MbxUDQzpcPtT9VPhZBluyXeSu
nLUGi9NrjCRXj8Uh9wmfZqjs+SF7MO8t+GfJEa/zk+UKPgAg8bwVHy9/BWehLFBCOat5octYKOjk
fVMT7qPZ8iVt5vhpUtALCvzWcbe598qxABBABTGjotvzdK810N/1KeGNVOzeB5s9ZUK/Rm7+QQGY
ImAXPRULZ/aZtw7GUcdhEosL5rmdUunAvO4LY+QKUoBqDSfi209AblbCeBlJbVpTrKAd5Wv/qj8M
L/TKF5z51J+mDynmUho3ebZyhH/lh8w1OG8rnlowDgdhvFxLb7ggw4dcuFPj1BHbj5dVj4z3vU5o
OiDbLRNoSYxxN+ZkFr0CnRBHlJ16tFEpN5GUOaPsg3R5ELgtW/T2uCSQMeokmf8RCKID0aHpf/1o
ZXbv6ag4AzSMs759Xfy5PpbkeVhmSclLnGBvpPa63hSif3kDZc6CDCbxpwmWHBk1HluTAypCp/Sl
jxbmpChWp5mp6J4mtfKgBciPBMR2y+14ZdF9PTmvkb5wY9fRWsVGsuAMMczqE0o8zdATAVKPzsvW
Tu34My/z9Jv79yyTsfFQEJLaFLFq8wY4FZ1nVHZxSH3La70J6aDc/sPWO+sskjH7sUav0ps51N0x
K68LndOixFMVxthVIcGYfIGAKSmK17Wx7hqwmV1Wlv2m5s0aGJPWJ0XWuxFH1U3WbBeNUt4Vc9S4
0qK3Rx04hzdr17TXeWfEvmkIoW0JZmOvRRHfV0rxyPkajvGzvH55p6IFJKaI17JT2Z6/mafiZPi5
O16prhb0L4ZmawuGAfqAH97wtpvxPIYWC30sQIPCGmCV5uBFcXq4vECeYTC+JlKiQgyp87+V71v4
m0z0LSCAXxbCO1OW328emqEVJkgRH/QAZg/AltpLnqnrS+BmwvfrDJYlKoZuyCD1YAxP0EOxKfq3
HghMMziS3QQJjD18Vm4X1GYxkmnnNyYRvgUyT1/2A9KzbMYCC3ORw2z4R/ZbicrHMG+Q282RelgU
zrvvN07mLI+xSMtcxAGNSyjc3Og32RfR65zIa6/M2JZfSSl5gct+SWOzuYx5GkjNpdoIgZqR2VV6
K6lG0A9Xet6hpOsZzZU8Cm6BPqXo02Ul2tfU80qZUF/S2iQZaGfbOnLMsbR7I/Pz+I/s4SyFMTml
aupcIN3B7PctxkSDeFzADJ/z9IS3GsbuaikfxZCGRGnqMb5e/f4oXZVflQBYLni2/KfuCNqh93HF
z7WxuZW+mxMBQFs0O68+EOkgRlNuSoxm14fZofEzqoKFkc3LF5NKXJLLXP+VrIR91OExj27667gD
8r9YpjYa05+aGUiol9XkN77mvEr516u+bqNRHlvsLHGzLBjbCo8JoKgq2F+CatdlaZxjZPMuUy3X
YUMZ1SGc7BrI0lOHKRzueOf+RXBeE+NVpLmf04ZObjlNXn1PPMeCIx/H0/hSeombBhLHr5D6XToy
xq0Ycq3IVo42DfEU4S37f0FvnJ0JSzCvh7Vo1DTsM+WZ7qpabzhzp4EpSKqi4PJJ8RyXyvgPYWyT
FY2NVIslPuzoFL6N5/+XtATPK7M0y2BFk6SMvIgZ3irFp7W5a63ntUUMPx9azM1XPTqtxNYF4GM5
nWSTYwM8g2Oci6aWQgTQLbzJrJtMOsbL12E4tQLHVe4ppSXKYLLA5CCSl4xZp2aqtXqCDZ0wqdUm
HzvB5RwZmSqrhVsJrClL8dhrNOae/VgxGl4+me7oKH9DryV/Npq1FcfEDXVjpZkooP+JOsWJl2Q8
DL7ogzP9bYyaV7HfzQxu5TFWHVZJOYdkZGD/ATyzikhlPoj3I7oh8jdEk+nA47PYfa5vZTKGncxd
1Cs1ZIYf1BMYsd31q/ncfs0cJVgfTDt/XI4Ah7ZxougB49Yt5D1/uRXPRA/gxYwFIAGTERp3NI4k
f1a+JY+zL3rp8+pmnv4JTMLiN+rspMSZAmiqcv0P8GY85WW8gdFWXVLRGN7cmjdoorqfk9C/rL68
tTKhBAb9DDFVIUKJ+tKbF6lw5QbZK4xk8XqUeKIYg5fWPFnBSQRR4nUnXZnrVZRznn67vZWbo2PT
gPpqaUZPO5ZW9vgaPa6YZwCzkzNqdvgk+9p/mCTb82NbkYyHqYemlGLCxTHMxc5DX5OPmv5qzA+X
D2rXXW/lMH4GI0QgwiVDXE7aN7rv0CpzrT7hsXBCi7/H4yHi6N7b52ySEYNVSKmRolNDzk6tWtgD
N17Yi/S2C2I8ixKXspikWNBwQvnR1w4Ruqxo7g9wjtciWNVb5OMsd+bh/vAOjPEuYi90WbiQHkrX
VuiuZWsnihsqny8f2L66a5aI9hPLkth8kt6v6pBTtasua3uhBo5edYWYE9vtZvUtdIz+K4ZRi1ZV
NSEZIGbOwdFd+yF4h7IHtP9dpy/pIyHtZHcdaEB58fK+fpzlMvdQHq+pVVKVzVAfjey1zDlJ7t9c
PGcBjHpkgLXqAIWN/YMpuyMKJuDlBp1SdFyd6lm2E7f6OPJ0g3dojG6stQISswVCq+yQClexeJxn
TpqPPOr7eOG8LuZ2SSPMVIYqZdyiprUFSzrprfQoFWtmr0Z8kNT+RtY+XNbF3bhyqyXMTQIClngZ
SBmrRVWDBmTyft6jypZZf8XSBFYzs24dK+tRPFGXxu4GUAC3WbZyorHdd8/2O5jrpo2VoZxIW62n
Ga120anzC/S8/01jzyu8cVfN3DhJL81y2UBaea3Av4RHgr0COJoTe3+CCLBZGJs8sga5KyIZopTy
k2gBl1O8rbI/u91+qg4Lu1t15tBk9JAjqLf4+Df8LWaPnkPLppx06HBHy+j2uqCtJuNeFK0wh36C
yMajCRNAVh7C6+Koo0zIiw92a3jbPWRcCiC7JiUii1cf2qMAVOjq0Lv5fQekZirm6S6SOXR+EejU
1hyJALoeeErD8QAm43amZRGAXIWPmNITOjB188uk8nw2TwbjZcakTHpqFXcwpAbcFjB0qajDLvf6
nfAwoIuEaATQDnTZB/CEMn5nURJ1jkMsDLys3orpmaGpHmsre70shnchmYyr6eFmKpn6FYynAsjX
wlfhY+paXn/S7eIY3dM4/4xyCpfBnHMhmYxr6fRUWLsVcuVQ8wF9d2zW0r+8tn0RxGuPMQlDYxtk
FGtIhBIhLDArb2XrZuIBZPJ+nzEAo0G5YCTED2W+ysabcOQ08/F+n/6+ielioew6JcX3g8rqQZHi
h3CInMtbtB/UnbeIUe207q1cmCDCxF16srJmQLapyhyt6Gh2az5JRv3jssjfXCpnmYxmR2lh6Ssl
05ZT9EjAQIKzBuSjECRwEY/oznjvEM/CGPUe5CjOrBZnRD6YJgOSI1QacFicRdFZX5LDqHO1Vlpu
0Vn1OZ7eFNn1X1W0XTZH8w7/CDSpywJ566K/b3TDEIZcCkXIo+k3sPwGNKrCx7H9zZ38c/9YwPNh
GYdwLCAnPSoos+aYqCivFhRVszteiLrv8c6imJfZ0I2x0csQFfWPhvE5Hb/M9ZfLu/Ybb3eWwdyP
cdKLQvmWRLuJHkWPBptKoGTLnwjhKL4yAtEtT/xBCs5pschwipxURaZgaeKJ2niSIIO6Ey0mZ3m8
LWQ8RqhrfRuSOaufw5vqtvBikJmmfuh2bv4ye+ZBvOJN+exWxvCc+dfLaowLafN0EkyqOgBZz5MD
6ZVACWgqRQq0U3hfoCpXXa+efADjDhfoi3zFBbPTGF8CDFExTahj1oLj8owEyacqkD9JnwHrDAj7
+tQGxv1w+n9VlfEqqTiLrQJmEWBb6J+LJL9SaimQBR5ICO84GaeSicWSFuA5cFrdyxHiV8tVjeF8
jtLwlJNxJSLqiy1g9yl/toDXQ3SkO/lHjKf92DnVN90eX9rTdCVeUxzO20jeZcCixEWr2IxRTML/
rlcdjNvRGdCYS7ONPF3duVChC7okWaaOvpu3TOLGaZYN8r6lWONCTdaHJG3QQbSOXy9v564MVUYK
wZRUXWNnWWo09cTgIIUXC9vjKC+PU8wdCNrRC0PayGC82KoJayZXkCEBtbD7Qp0n/SEF+8rL5Jp+
DYB/5Z7HmsNbFxPshCXyJnkGmXHWOUqfuXXKA+LeSyT/si7GfcX6MPV1Ahny584DFd9Nicl4ENf5
9QIgowwA1tpD8oxXMQYk+8GWHy8f3Z4y/iKfcWWzOmKSYaE1Jm9IIAriBeFLciRMlwRY+ZfF8U6R
8V1jEWEANYK0NQVOU2X1XhWapm1q4tNlQXu5mV/WxbirsC4TXR8hybgrfkS39XEIos+Cs9wP3/AU
TQ/UXKn8dVnojmeGTF2VMSxhqpbMeBWlrJNFMls8zDrldoiRNFDLoBN0f65kzkb+5txg1OjOAIIW
yyUar2teJE1Pg0qTt143N+1BCUZPOL25LE7IvJe0xsrO0hivnEtCFlVqB6/cxZ4QaYc4M66GtvM0
bQT9sHRVSw3qO+oajObgxHENhuX8IOuF2+W9d3mX93Xo/C3MLjeLYM1JhZUX9YuuoG1IOnUZ7ym6
x2e3WfE7ZuBWa+t+pP3tMVRkXJVHye1smrVMQdHwNLiIZa6m2uPBgHDO9R1dcCzUiqXVkPv3+Cll
MyxUB7RT+R/YAneuwV8WyTjVeKmlaJEGugaJAyA8ElI4nwPn8okhM/Fr4B5P6iQJE9bUGJ0joAUz
jlXHNL9d1gvu1jGuVCtL1QwTrEYNFDSKe+HxW/yinZCEATHsH0xW/LJ1tObNvaquE1J3CoRF/XVh
XWWGl+aybcZ3lxdF38wEe7+IYRzmIC7p1CQwvGJ4RMJgajmp3r2azS8CGD/ZEmue2tLZFF4YwLD9
/OvsoNP/boGO1wFvKJ9+79KCGE9iiZGumGg+BwvRbSc+T+rHJUOlNj5Y1o//b+sYP1GtkQC4FKxM
LU5Zeq3wYD44TlFhK3lzCQr7poOA3rLLV0I3Rh3vZjZs4Tuh/a4f6hvum5ujD29v143aTaK5aF0P
mTnGI2Qv93PMDn+kgX8d5CSV5Aj3FSe6466T8RJyOff1IuPIFs0eQFwNT1HdWED8dibJrl8wemND
qmFfPr79y/RfN6+w1T25EuZ4pN3VgU0BGimgjDvl+CXUeF2VHO/0tvztlgLTYF5ECAoBtuYWCbrT
S7RqON0g8TK33K1kvIa4IKBURsgCO2tuA3QzGA/qfXkwn1avD7TUTu54SLlkUBcM7u2i2ywvMg1V
7VU4KqN+rhLTXZuncLJsBWMnURLEAm+SYd8NawhJLHS0gNOAWaM0hok6DHhxLMGCPvXYka4qZ/pk
AHBD/MgLKPfj5400xkECL7fPKx3Soh8mZmXfpiZuk+vxQKBnpgtilmP6BXELYBHT7wmvS27XHDXd
AJqyJILahrnZykkTG1lFxKf210r8nPDG6/cVZiOAudOayJTWOoSASEMMYviYCfHawhZejBo2T02O
CZjWL1verkFsZDIHWIRjJCQi7D2Sg3xZbLnwG26Jm7dzzLn1KPJpegwhArjvjCct/OvyInbdh67o
ooGBQd1geZAVsWpzPS/QGFpYQAzoAiVX3Ek0Vnvp0StwWdheP44hnaWxsx/TpJdlU0Ha+C3UbOpX
rtAl8DV+zu+JQkq8B1DdClpNQo6zrkVkpmDvGOTjMS3t7urmO5h8YjcRq06P7xDLQJHvwuzh8kL3
jRvE0pKmGXjuG4zCL6HZj4uCZ9XkTJ5g0zO8CDSP0F/45bZ9aYA7kxXAH+sWOzUQlonVAfuF+iDs
MKgBGRRe51edawVjUAa8xMyuypjQFwvsqxqSe7+GdABWKw28xwmCz7SF7qaNP4Hn2uuVj5xN3HXJ
G0GM7jezqFeGjFvgb25StMjdjXc5JmnWYHBp2H45SC+yjSP8xJFMV/W7y2AjmYn2knLqE4vIKAu6
xwegBYXXI6bt/0falTXHjfPaX6Qq7cur1t7bbTu2kxdV4ky077t+/T3sfDOt0EpzbuYlM1WuEhok
CIAgcA6xxmHPCj2/2b/bitLJXuiraU2oSY2N6l3pVy10H3lERbhjhttaT2UXylEJXyiWWV8SkmP5
0tsSIbZ4KB3VJmRjgMQ5s3qWWfLod4JCjHShzjAc2LqEXJY8AEuPwZZwiYJBiPl6uB7qbvop1OEO
8yqLBpKoxASC3N+1YJclhWegOMoAUYTzCYGYMKEcNm06c7oYjGFI1nbSLKpJYvhGTX7A/D6COWRG
fxfI3n+Q6Mrm11yNQgttKU+TTrEhDwV2U5mlnTh0dqR0nhzFLuNIkO/cORIKFWGjATwWgwgbDbeG
CcLev0K7N6ULnrjN2vsXSHNkl+7Jo7xMUSmpYpSwmipEbQG9m9vyydgThI/0W7RVvMnmdsoueyAv
7LHXuqwHk9UQsVhXyvnMBS+VM6F9bmIUNrjYQxuYd39NWVtHeZmEw+CQL2HrRLk3VUV0+v5rNbf2
fSnM80d5l9GPpkZusXP8hfCNN5jYUe3uvXfAs4z5ThbjOEsryr0MMvc/nmI9ek0muwNxQhjWDCdG
luaOddBvA6hscak/Y+lS8S+AaMjNYxGi2CZbCou8gxHt6KJ91PNdhkQdktCzIvObBOgCs4YXQRZ/
NCPa0Vwxrd4MXNzD4Pg61s1JzJxhSM58D6qVIj02arbJAp8xd8HYK5V2HqJcNinhIu1RipTD75yc
YQVTRtq3KsUQeEORZV3CMws2c3G10tN2UkYyHc6F5UbD/VQJ4Ph5pqHza0axkEO5KHnyuzkMMMo5
jKAZ8F9ipTRnMLq1p74ECkZ4kqTv1fTOOF4sqUT7hXaJIrcCV0NqLrxwoiNrvjWE21AtzbEEAJey
i7Ivf9RApgkLXSn3NMWF3MfossJA12gLduXpn9tNcugw0dx6oeNbDetBdfUgLCRS3kooslGdMjIo
Wz8meBYAgggqsNY0JQxzWWss+EU3ymGBwV2sNQGHWwdFk+jMm/mEfiMkQ4CTdu7v3qqXXyhFOas+
TaOswtuf1coNBqk+h3HI8FTrV9ObiGu6srCPvNJTNcFYCaBaVQ+tkpZqxU8tIIL9dwKRnVvMdJKh
lEglQLOPcjVmCUn1BI0tZleZ5MVd3c672aofwx0uqdPj/XVkakky6oWWVdtWhYRhaiv4Wm4Nt7ze
wEvgLLaArifYVCLLHpkiKbfStGGrFgSjA0Cp5Ta3z9wJ3beX+keDN2JSkRUZTVcMPyZS/iXilABl
RehYSYXZCF/irAHH0StjJclKfQhtC3uh/EmtKU3W+LB+KbUkV9oAT7MAeoFuksdNflMwzYUlkHIl
ej9o89RBLdK9T3pQ5G3pkDyZpKssaVfju6ce5UaycorHMMauoXn51GEaVQWZGJFKZrTDb+RiV74Y
u3TDm8OmdlndvevZ0GJ5KeeiZMB7LEeyiY5x5i1Sgwh2ymN2kN3yyx/N1C99Gf3WOZdVLE4NiQ51
7sna6PgcCyaLYZY0gUI+TGHC+9BIHr4o4idhPnLD5r5RMjwKDZHYNKHExcTys+Kh0h2dZ+QhjNgi
Ud7D5zWjmkXYfGI0n41JdECxvAfQ/9c8G1n+mLiFOwZI1yKbOdeLsoUu0lNrEwh19WH6HBw6tzmQ
t8OMdd9eXzsUStCWIYo83erNaVXqGw1yLG4MNmmSbVO+eL6/PesWcBNBLZ8R5WXMk4dDBaXxJnjS
9NjieMYYB0sPyt3yfKnLAaZfrIA/h9M5kBk29puwf9OC/IBFCMGMXJVnHLQAFp9DYFv8bbtDOdzl
bIVhb9c3p49GcJNFOdkkbZVYMq6y1F2H14Vg22zxrMAEBGZtDeVcmywqhLHEqnWatC3HAFwqQ2aH
0p/QlcLR3DSi/GrsVzw3kmc8cTK+oTn8MGSt6yvlJumnL7oK/iOR95IxPoFVZTANVX5og/Hlvh3+
xrnefgTlXPOhyod5xI8YLNUjMwY58M8wBTZbglVfEpdVx11fXc3Ay4Kh8rJMpW+l4HdDSa6205yb
gWYBGt6UCkY9h6zcR1v5Rwhdv/KDPBDSGM6p1arI5iaBN+UWQF2tFIBYSUkxvhSILFyaa2C4J5VK
4rpuSuO8hFRSQb5Wyr1+rznJjtSRZ2t2vOAY7AyANyQP8T5BoC5ii0CDdrvMzS1mWrJajzFuq0D5
GD2UmgQzP1iFazktQdsAjyGA3EFqx8izWAtOeZpB8PWZj+ChxeLBj3ZBjUHh+mvt7+Q/gH7Gobkp
Rbmcps6jcArI6Yw3bXMRldD2Z4MVcVhLRzmbeUhksc+xlWBdRlcxSTgCjEUWNtrx3PsnkHEg6KbX
eex1XiFVs0iUTUG/JIAmZI6grUfr26pRrqZNRIB4hVfTREEJsBf6jjxwcI8Jbp1AKVLd9ohDwUod
1+uqi92ivEtt5IMUZ9it3s1RhKx2PsjcyFEoL+y+bJaSlGvpp0bRA1LvLCfV6rvADAVMqoONp/fN
/7RndC2rEQsZGNSQpOcnQ9n2ylub/FHs/mfH6CKWMIEGpYxhFkMwPeattuESjmHlDMujy1ealpWj
UUBEI14m46XVSjOJWO1mLCG0Z+BHvKWToqySHkZOMAVxb4Ax6f5+rPdE3uyMpvDjFAXpGonZwFom
5xWzACibei2o/PQU+LOZO+w5RpAh5nTH3dPdAMpYlm1OEpJ4q+5Iu0O05bzM/QMAw6XDU4nVL3Is
LtdUAJ5gAZPkCaAgERrAMsVjrN+aLiIvAHdbQiu1fp20WAhRoxbjkwoQ/vxPJHQZZx094wSlUbbz
F/WJf4pfeDLAbzWvOcfYvDULWcqmfETCSf6c4inEEqIvkm9GLYIixyo9sIRQviGOeK0XKgiR8gIw
PO/D8FrGLO5whhC6bhQEspjkhDKAk0ZzKjIzS9BJpLHErKX1iwWji0WK0euAyYAuXVOd46I6DxLr
QLE0oVIHuZAKWS0gAqBMW1UUPudabxalzkgbGGZ3HUpdmF07q4aayVgwUIohp8+AwmR48oZ1hFbD
0HLFqKQhB6JIGM+QIwLVKrSy3bgPtuVXoFn9i/GgtTC0FEbWdqFUGPvanJCzJKgvjYDXmnGfGgcx
Sxjum7V4lGMYqmzgJx1yZK+Gr+McQhwjbljtoGu8StpSHyp3EBOjr4oRcgYwAL9oT9NLhyb+6Mg/
aBZyd7AcXSFwMrs8subiWJZOuYau0mIp6yB6BEjt1OVm30c2w/URU6bd+FI9yjO08zD4gQRTH99E
zHOlrgbYC4t/IyNdyufk231xDOOgKz9a2hYBx0EjQz/34WkK8frL2ar6fF/MakBcaEWXf0I/n3wZ
QBtW+T5kDukeKzzlFL8CU/WCKQGCqxgwK4UMr0HXhKquEXAHglC4j2/cVKtbuCnSWSmw0PJXr60i
j7cpjKrhfcogTzyLQ5YDg58zyDS+8RQAbzo8l6gH4CnFkpwYqSWTp2ndSm7yqLvdrBcJZMJKuM20
873cDRwhM7UjAWKK/2Llzet2f5NGu984D0SuJu63iMy53OK5yvwjA7mJoPKysAyjYG6wgPxlsvqD
ZKc4Xa9keDd6JnhW06b/xOy3Za0i0Xuxa71cxvlEsESBN30GX+0OtY6tYP1E+WRV8dat8aYh5Ydb
MUrU8DrQPbmxkJqt4XCse+/aCCqc400I5YRzcYxbqcUyihfBxQhau0127WtkAIt5dvD85SpknuJf
TL+t3biXgimvnBhzEmRk4l7IfK8XODtq+F2mzw9ikKNYxf9Bt/5SHOWJx9RoQ5X4rRFv6qL8NBcN
yyLX7txLEZQjVrp04iZCtCHjzQ2hxiPUAMCNd9IdK6bdNw2RJrOL1bjOM4I3GaVPOW/3+UPMbCki
B+hjXPnbMuCLf7X1ueRqNW5g64qpeoRpFK80QG7rr0yP/EZ+ZBzo+2dLpPnrABQnpmqN5auTQ8Pv
C740NXTdYHoweCuV2g6kRz88+6qr8s32vuz1TOSmKuVLuiDtso4Em5/kre1mcMEnyZySv1Jp31tS
yn1Mil8PAQGwaZzCkc6TJwKgrrGiCxKSc+LlIBsZ0GtYXvsoFfBm+A5IaNA19m/ebNdtSBc1PBNo
Cojjf91frcuSRCEPINyICUZeARnAJ6nf3F/Z9VN+E0JpDLSsITRII14oIxDw9qQ/odm3bz8F/mDd
F7X6OIvHjn8UovxlOgNIWyE9H/KR0AN2HgFhNpDiBQ9wbyi0sy7Qv0nLbxIp5wmQ7nauDUjkNtFp
OM373pTNHvX2f5WdrFvpTRrlMXmfiwyNvNKKHuHcA6ito+3YNLyrjyLLdaRc5aSEkyKWOA0/qVZh
nztxWx3izbTJGEWi9WzyphLlMkeAsPo6qR360oUvj8HgDI3n1/9NCl3t8sVMQYkSCwcyREmeTSHc
TPlDUdoMA2ScKLrkVQxozR6TqwHykyXv0F9uqw/BMTpwl8HF0PCR/dj7m0TynyWki2CZLk7RpEE5
dH6jJcGNgcYNyqy9aio/UgdAsww/zdgyun8rD/lqaEjXhQjmS5l3Ax4l2NDTIo+xmsTMPjrLm2KU
68i6WYnTGmaYovPhR3Tq8XJqAJaec4QTwMdUk/PG4ycRFW3W5Mpvbow30ZQn0WX08nZopreUp8kb
XTk1j4AR3Wsn6TiBh1e0d4TWiH30iEr3VKb8CRjXVGkI8XKvAoi/ScBTO7FWlWWjlBMJakMsc8LV
FLxEJ99LnOiL+gBUjq+jw11I93fgAhn1/layTIZyKGMGHBCZdH/XXGJztRfGmNfNAjNHX+N9Sb+5
Nt52jnIooVGXM0de2vXETA8+QeK3QlfcZgcQlIIWCuZyZJkLY0npCZOqCruiI7tWjLMZo5RVFWef
f2doRjbmjm3QiJBhJnbNQChDZ0yIvc02QNs2eWtGHqGfQsfhS3P4OcTSfr4vmWGUGsnbFncezu9y
XtCxeyrqt92pDC/3v8845/TcSlEbTVxr2LKkldC5LueVhzvzYcjlHxyfPoypAhpbrWYUv1enyBdR
TqPcCy+EeRmQuv60E95EK9g3qBdjmHHcSTugh1rhrnDZFYZ11yIA0FMQgcgCVqFfV5OXp2Ye5Wsv
kuTmLl5WzwPqUeSFVX6PT9lDBQac1OKYkJurVroQTG2j6muC3xKOqzb4GktfKzQf1hg0vL+X6+dv
IYVOKgNA8KWErUx7qg+gI97kwJ0aXBHVqBKsNy1UU53/KJPaSUPvhUEizDeEaEB66u36GS8nmyJw
8h/kyXPaFK/M1tTV47hQlCz34lQkdZcm4pWWSTF0Tw9UFFPkqjSFHriceDIMN3wns6pirD2k4oPa
RXrVknLi3IiOIYZe0OhWO/aMIMHSjfx9odso4m4wkAJwKMruHLlG+0kdNRuof37D6IpZnZwRF+tI
xYZY9uchyCALCLRyjeEZyZZ3wQmwP4DK1re9VdQ26n3KpSf1CFyGCkZyuJ5ALX4BFTL4OfRjjvwC
Ab2+mGQLdiC+Adinhl/jxICJZFXzV8PhTSBdQlUyUfQLckZkrtlVdfN95PhtBBIOvLgwQD8ZBkNX
UQUOxODNtcReoNMoe5XyF6lhhXeWEMqzJMIAXjHCj1ZJeLdMg02Wx0i1Z5txzsl3PkTAxbpRvmXg
WgxMX+v4FnkjTe3IaTfaleuR2zLH+cnX7kmjvco8hVFNePK4DRkhq7zEi5B0/t2kyir2sQ6CRDmU
Lgr+d7a5jZraTYgWnPFQ7Aqr3c+naKubsxMBL+MA9FLn3wDJrFulAjIbEXM/ok4dgyroeY1PMPXr
+698nJiR3pqz8gSAX1aMWF9ZXdEBMWfwmAH+1b2Alh7t6QSxhkchOnHis2/zW+0iODxA2Upbfbxv
N2SjPmykqOuGAN5WDBxTEVcTlT7Vezyt8+UpUg9zx6gsrpdQFwIo+8c4s9JG1y5F2R12pJOw384b
VNfRSugMD/JZfCMJBbuxedVPLwTTB0Lx5XIgL+upGG/CccZIeGEOnGoNWbSLB9ZY0uo5X4ijTkTB
hzHvd0gEI0y4882XFiMv08B4UWUJoY6BLHeTX5O7wiy2lmRcxMAH5D+TOZZs+j2joCJp0ekppxNd
uv4rJ4A+O7dm7ti1mZWGIwHi13nVyjHAWTOshWWNlPGHrYjrgkyy6exJDx5LkRHOWOtHxVOhGKOI
U/H9uDznA1pzebdmUsateuKFJVC+ojQiNHOS1YuvTLCVV28EIFz9bN9nYR6Qj33YKrgKEVNcsoy0
+Vd3ISujAiwpWDmH7hFJ2RYoVc7tXgrPCJ0+Zlx1Vq/FeiXxJpKO0F3Bhc1EJp2il/mp3MoOBk+v
Iwr+E7n9J8zkfL3mtpBIOSm/r5tgrhBteARqgbOKpjAn/iEJArPqerOcTxz/zKWSmcile98/rt6/
FqIp91WBRLvkI4guCn0nJjEe+zO7G7on7IfH8+MReC8MkUx1Kc8l9NrcD6Td8idT0bjxN4ZHKDLZ
TXWrB2KhHuW19HHQq4TczrnhR1c8lwYyTdZj5OqhXsignBYGQ7NpIHVgo71EGPEYWK256/eqhQTK
X0UClwFQAxLirXxsUjPatE+xq9vy2d9ItZmfyLxT8XrfMlhLR/kqSR8COb7WM9MffewO6mYOLvdF
rJfQF4pR/qrQFUEfw6sl+BdClxp5si2+KRhTQw++zZC2GjEX0ihfohdT3EfkmIkXsIacCV5S9IlU
htLXzk1BeAEO4QN7YJ5hHzQtnZTo3RQCzQvN4l6ZvEVgUbuvGEsA5T6ELsMthszjlH5uDqKtM0Fh
1oB1NTjhv90wDV8uxiBcjkhgBrLgu4ghJu6JwEaAUxOj3dyX8kVwEjdwfTy8swaoGHZIU9DVQhRg
ognaKdHj0D9LwUVpGGF5/Ra4UI+s8OLO20bi/9J94Vwfok20AxyTp4LT8mdQY6X7qx4Q4zkaKAt4
VQZa6a/ywGSh+AkBGqmc9lCiDkQq9j+fqVgTC2sOfimKcvDhMLdZDFomVJXn71qb2UZU4plK4fai
PLiAOPX8cWCB17GEUh5+0LJZDgkyGaCQ/Yv0BJwk7p0gdhdWYslgEBTN6jACEhrw56nFamsg7pDO
GZYqU7vZV9OsKz6RDkjDYHpI+7/8apehNHP/3K1Z5lIO5fiFpiOYDZADwMsg+eaXz3Hx6b4IliqU
59frTh3DCYaC5xCzMbkK87zzU8qxQsxamrVUhXL2YyQ3pRhDlURtrL4FD/GLke2F0W6TYwlEUeb4
7vra6aKoyjradum8jteNPCjSCufrTd7pLzH4hjGivBud1JF2Lfy/b7FSydVTLgn/yKQTu3jyRZ8j
Mnn4fx9Nz+1GfiYQfaS25J/+BNBjKY465L4yz5xSQJyC1+9xTEytYljHmuOXREC5ibIig72d2rWs
TUDCneBwNcVfWnTJckYBaTU+LwVQ8VmSaj0RBaiQ1KboqTuCpGg4mWEWWx6jwX/yliIBZRKkcSBz
UyRKH+AfTUFJYKW46amtNVNAfaB7vn+iVkPZUgilkyHxeidkEJLhrQbXdc2NHEzIgECM8KcEMIcG
42MATwSdMdMEV3dsoSGVgvhFEkZVD+HxgXQpNGZFJHs9BuV9E+BLzP57lrp09qFEutZIGp6HG8ys
z4fs5Yr8h2Y5AFijXbmwBS8/4al4b9jM50bSxvjBEd+0lakTkHW9CIpAaHulGjALq94oHqn0sDqi
VnHeFptK5ydZaiRipkJLMs3A7bVtbYcPV2u1pD3nVHZ6irCvJF8RrBL5cup1VuyxUkxx1V8vNKYC
n6+qQ5HM0Bh9oyDnbUB40G7C1/Q7wUgz0J7Iu5KjHMm/BHJOPSl4oEit/J1laQxDk8nfFxmNEA66
gjdk3OvqdxlIDKl3/xixvk/FvrbKgzRr8P0yAOphDSDkikGCt/pYttxTKvbxVV4UZQ0RPnhlAYL+
YqC9ofwmndpdZ/tgyNDPo6OACCCwW1ZVm6Ue5YnUoswy1OnxUD751lz1e9Ces5wr63RQjkjlokTo
UshID2RyVcC7g+LFAJJgnY7VisZyJSmvEwuA2dGJVYL46wcBNzWcxo08EKgdiq3klF7JLPOStPLO
0adnWOeR7wSN2N9g8VbxmOw4OFjuGIPCadizrggsBWkENilWRbVoIa0BVjJhmyUg04YjedED3I05
MSPVFXrjnn5UWt3Ioa7HJSS27jCZrQuOABCOZ57vSqfoOD3IZnySTsIOvs+cAOA3nzsz3LGgjlez
KEz5azqA5tFGTp1CX21gQGqJXzEqdjoJbtx3Fq/q7v3Dvh5EFnKoo2iUoaSEMfIA0TNCQNSCVXEC
8di8qffGJzS5PjafxXcBhgQEkS0LHHHVpy6EU2cxDWWELw1KRnN/VIBqEfXCSar0ndGxLmbkUx92
dSGKOpKNIvRTn0FUIfGmH279AD0W1aXB3KfAKNWu51YLWdShlPR6mIcasmKw8aGb3PFt8ZkwJxEy
Pu35/g6u+rObMBoSW9IqIePAkmf141M3nvyeYSGr94fF96lIr3CVhvkJKEO6EwldInKpQ8v2ZOQ7
dzbouqiLsBYqfO9nAfQY3f5Azlt0IJkTQRFW/+AtQlqoRIXyMWgKlRuIzecPvOhWwks4Me7JjON7
dWsLbUZJKIu8QP6uCpc8fpbUfcs0M9aKUS6Cz9WQyxKoEW+7r53HncRz+pU093N28O2+ka2rA8Rl
EG0IvEj38mRdWIPuESC3SRM5KVe6Cdf0Jh90LHTn35ydmyRi7ouF4/OSm2MC60uwCkivQGgnFhot
McAauMXmv6lFreA410CYbpFbpsNe6d0438sR4/is+52bPrR/1WeljELo0/h1bWt5/kUIhcZGFQU4
0gBHtiKMOjOqF8SXfTxKAAwGxb2sq3RyXvijmCgkgwv47CxoxVbwB1dtO0BMlZ2TVqOXGSWj4YMl
k4qaspL7XRrCTbwJ1XNYp65gdHaeoaBYy/b3+9u27vJu+lHnl0+RlU4q9OP5bch/isLP97//GyO8
CaCMsBtUo280CAgP6ZZkVepnMsRVbVOg+rAYTtfP1k0YZYS+gdb3QIERdq06mGLbCWYbjw7vlxeG
WmRd7tkFZYtC187jPEKt8g1R/qWxZpNzpKP8TvpD2aSI61c3+aYZFd4DnZ+yiIdmo5ucmkfDTkz1
aJwJUJL+IJ6TZ8HJwChYgJpRPpOCoWhmuL6xIuR6dWjxO+jYL9ViZgSwzRq5zRXg0Ebp0ASSDC6s
3IF1OV6JmLoiyiKByNd4ma7dSCi2ZXmfEr98VRV9cpzHbipeKzX/IodSKxfrJOsnyBG95CTZwU5H
zq9YBAi5Y3iUj7I0XhUVUB/xMi+p6Ln41S2rPuastEInssjM5rjJ8bBHCJo5pqwP54ESRXmSNpgm
ReYgChV2s273Jdpj0uDp/llgCaFcCNcGwDaJIETXJS8NlFeBE85apTOeH1bFqAocsaSAEo6eteq5
IisKoNhb/HzM43NUX6rSua/JB2dIlmshglouacgHgJtrMG4xOsYBYMU57vW+CJYW1GIZLbCF+Qwi
DG52O3Hc+yKgJhEz74sRyU/9xT9RqlBuV85TqQh5yJl2BhD9gSh+ngF7akVO9KmyCCUob5i9MyAB
JeMBxnPERBj/EK6pn0CWYpF+ZBhVM6IEP4E3HpBfWRUaizLci6TnRvx0X92PwGGULModh3jNqIUJ
suQrvlXlydsJ1aPSY5WrWftH+eFSDZLKT2Ds4HUJcmB2vkU5K7aQH3tv7yhnFJTtVEkzlGmcfNvt
0m12IuSOhaV/xxLuiuf5CLYChsV88LTUCpK/L3ZLjtqpTDQcr3jLOx06+Wqn2dYeswjBsAr6jlUm
QxpE4XWnymdtQ9iEy9fKMLsY7NWAvraHb/5jeBwuAiOr+lj++FXDq19eaMjFExdxDbFHPGwEm8Yb
TeB07VNTRd/g6LGDNktVyp2Ig1Dmak72cYhcUQRKRMKbgoL+s+6ktIxCGcMwr4F7oV3T+1oXIOhY
81CZGdLieeZNMXq+f9A+pKbUGlJuJVXFmueIlYDFydSLL4rqyf6mCx+V8pDkLPSLj8kjJY5yIU3F
lSHwa0mozNFiBKLYLcGs+wnQyyprMA2EciI8FxhCjEYqqzbM7Cvpni0szhofR0t+n2zS+JBa95eT
qSDlTrgsiFKhhMhup2IQJ9rVe8kj9FuxE9msh6OPHTLUclKOJQerdp8oMEgwd4A/6Svp7VA/z7hV
W5g/APZP+qX7xhqG+5gyUlIpzzKWgxb6HaSKHg9OJYJjgiLOA1CxEXqmDbNxihHFaYSeVJN53ce9
G5TK4hdMOmwJh40BSnmzeSezDuGFubDrHls3JPTrKoJB0/VoilryAknpBqs+8ODvCDaJU1gaTCfb
thkm3GVX3Es5y3xItvAxUvwjlx6rirKyCrIacv0vEvhPdbzWgmCMB8Fj9pA6gcsaQF91MjroeHVg
Wko6T22lPFZ+6JPspVS/NcBvkvNzxrKXj13exF5uQugIISWy3LQFzgR/aRzJ7by6sdStbJPGcgVM
wyhkoZSFZ0entmdXf7x/JBkq0lEikoUWRCwyVCw/d+NbWO5nVrvCx25oSkMqMGiDWowDSWVzQj2P
U2iDCw9Dm1xjqh0gpQOUw8Hlhnvk/xtYnZJMpZ9NqQwVp0LyOJ10+TRGjCi0evYWe0fFB70SWn4m
Dltqt7G4UwJGLZD1fSog6MkQobcV368ADpC/ZN2P+7u/mgUtfj8VAiI/96dRUEgeSTIEgnKAuUEm
VxPLyCi3n6uSGAwx1BCGJ195CKqjzDHyOdZKUb6+4Sa5HyqIKIJj3r0kE2s48EPJlDIlyhcYsTQl
egQBzYShaiAweuBWKGs0PVRuxPQ8q7nUbWNopw7OTa3B6AKG5oTQbNLXsn4t+B+tuq8ywbxvA6vO
fCGKup8nIzALOoDpWtIk2OEUmwUGZQPpXcpmhqTfOAJDIX0puijQDGElz4dlW8Cf1u9KaMo7wx3x
vhk3aAFoTR6mB5wjFAb+BdvUuqHfJFPmEWl91MvkfsgD531GbXjc52DsFr/PO/GJg9TkGppFPP5L
zMmCddu8CadMpy/Ath6RCC1edK85SRtSmAZSw4UMH4Psij3AxpCok1fmRXasKH1ZFTIkkl6W8pkM
k46ByR3zk7wxbGEbsPm8iBP/EJv1f5SkAcaFMmoKrYVIPHp6gp0RD2+le8I1F16Y16rVTGAhjQop
zZyUEwjgkP6fmxfyUB6fE7CVGZduKwKZiBVH1nPlhTwqkARKYgCoG/Kkc/BImlx12zCsaNs7uhvu
VCc+MJkl1s/lbUHJHi/2cOzFDv13EAmz9bJadZsS3UBpfTQGVr//x8ln4txAgW4AL1PkFZpML/JR
NVNlCRH6jTyUXzsPXnuTHEpCwsB5hLmShQi2GhUWQqngk6hDClhBCJXbRx+PuPg3ZcTn9SvAQgYV
eXS19v0SJTZSR36UcOL5p+wofpefpF3vJWeMHidmpTH83EfUbGo5KW+jhEmuqz6kkj4HdA47fYOY
weNIRBeUNexoV6m4aiHHO0cPxON1vJmPJvede4hRxDG2pcd6r1q/lixWgnJCoMDWpoGsBDRubRLB
AoezuBf5iTCjBC7zXrLqEG4C6WaPwNeN1DDI9l7iZ1L34CXQzRgeD5enff6PxkQ3e9TSOPUdseBE
f+uyx1HadfXT/UDJsFeaUE8fk44fA6TKBbhqo4eB29Xd5/siPrY3XS1HlUVcOhTUyqlDD/SBbqgA
zITLo+AKtrQPbQHzPscMLdKDS64C6itmkoHGajIL9cQqP3hwTGn9LZtKNistKXllgH6tqz1xrrir
H5pjtSNm0ti8Wz0PhSk4oskxb+osyZQnyCq9kCOSglRCs9Oi3pvnCLet0jhws/gJ/HSxqagyI2Nc
9eloKSWYCxg51VXKNwRcOfgSD7Y26ZycZls6RDvjpH5vgR3okOcdYbAkieEa1vI6jKwpeN5Bhz/E
/urUEx/EY5wYybhuPYslrs9luOPzAPxVBylh5VtrSc9SGLWsYTMkxhTGMjq8SBWiR62l2WYuq5Ns
XSfAeiuYBpFliRIzqY0k66AQtJQmfZe5/q0sYs4CqbQHGFwbrO6P9w/JWnIjYUzib3nUvqVVWE8q
IJatMDkQ3Jg5YzEEr9apliIoB94Zc9gEKURwuSl7JUoq4yZ+1b6AvA34ScL2vylEuWY16/O0FrGA
bX3BAGjH6sNhbBDd7ZvHkZSrPr5f89EllNKvdR04Xas7gqQ5hSI599VZrWjg0UrGjL+hiTr9dCVE
qZ6Dllq2cJLANNbgv8Ve9QBQg4pfhpgjeKSnWjjqQABhvVgQa6O92FI4CUuLtKlI0zkXCgjv/N5S
5ScUHszSf9Kb/28nEDz1Ug6VEWpxjdEJCXL08l2uPvGzakllznAXq1F7KYWKB1WdyXkyQ8pgpVsJ
9Oy4uWyiQ276ZndmY9GsHi0FqIcg4RaAq0AtXln0QzYHcIlN05rllJuV4d43jtXtUQWNx3yTTkad
ft2eNJdKWeXhAJNWPdaD+IXrsnMgyptoZKU8q8osRFF+KZS5OQgqiJqVv2R147MGIVjfp/xQkWlt
mCf4flamx0xJQHiUe/dXa02EIvE8HKukagY9+6CAQljKmkq2MPB2SfXhVMc/7ktYzZAVDfD4CjoO
FJ5+nm/8tsfddEZESi2CdVLgtTSOrcjL3gj0ZO4QII2edSdec0lLqZShhV1bKJkPqRzS0UTITb74
lOB/lfS1HZ7vq0hMivYIS1nUSdXjus2alMhCLSVuQX4ye1LHeMVci7WKLiBtMxACZXp4rxvBCAFO
ObidSHXDsnf8qTpFUeTk3HwMwsaOlaDAqDZruH/VQyi6wiMgokytXztpFv5Oylo+HKcJVp6Aj0QG
viBn9YFZvHFftB2pq7KK4qvufSmROlddlopRjOs37t6DJbjBXjM75cr47m/jwta+CJZiaRfd5A+k
bj2xZvFX93OhMXXuRjHPopxo3OXqY6/UXhSSilXavN23m9UEcakolQX0yeirho89xWRds9FCM99q
mDaIPvWT3f/AczEqVf/v5m2ElaVMKhcA7WIxoTUHMiX1XeOfqlw5Ib9yGaoRm/9wJm5rSE+9qZXM
K1kBMQQgC1Sgrv+QfwsA2CBYsQnQ+8L+I4E6QotuADjYoA7hXCbyPM+4fopfCN9dsSMQfHVm1g6K
C55/YnZuESv8qOFNIHGti3PRNEkL7BMIDCZTO4eH/FBgrGqT4VVV/h6mpuY78YnbxTtWrWjVZ2Nc
7W9NqQinSsbYDWjpsbrC0YP3kVlGXbf/mwDq/BVBLwiTDwG1eOi1Y849DBXj3eE3pn+TQZ2xOJ6q
IQ6wer3LW+UzLMQezXrvu1dIj8u0kRg5MEsp6qwVozZNIxGoc4NZ9xyYk80qYwhZ7UVTFntDna5e
46cm0rF0BMcWk3YoG5boRhPtcMfqzfw4HnE9yX8v4QdA7kTz22EgBih7+QOI79BlEgIHwlIP2hcV
8D+xE1dm7DXO/DAwR1GIIr+3/g9I3bGhBFqImy+E6zthk6BXknRJsuqw93ftA0C3UFZKrUakbji8
hsq2yz+XzNokSxXKc6TpWE0lMXf5CM/xKGMoon1NvOoTmc3UvBxTioRqTtyzexdXRRsguDZ04pRp
nqIpACybgLqoFUVAAMreRtGLhd3EnwBtKwvbqH1ieEmS9nzYtoVA6tilSGN6dEKRl4LoVAN3PzrK
dvtjdvBK8H+kXdly20iy/SJEYF9esYOkRImSLNsvCNltY993fP09JfeY6DKa1deOiXlytJJZyMzK
yuWc828NgCgbaZTPdc2aJRhiRHH0TCaEFH/250eypQHcUIDcoc7zF0M/8hdv6Uf5Xzmj1d5EpEoX
Q8XU4/w8GAOsQx554Mi3XxSHq63ZIe2Y5stt2bth+aosPTsQVSiojy1Ed2VkrtzJWJ3bAhjGQqOx
piSTBrcLCqzIxJpCMjljupdmIQAl2aHnBysv1CfUFRihetcFN3pRmXTatEuGoh3msPX7Wjsk6Sni
7dua7eeYGxmUCw6ioORdBj+QznUwnslWUvOVrNgsQewYAbN0zNKJfMvN3W0Imh7PZChB/IyFWcyX
AOAAiW2GmztdzPaD5MSHlTEvt/si2ehIftNGZtdhCxvNESx0aC+tPJtzmQKN+EVs70aZIepX9mly
NWxkUTe4zlWVVhPH693e5vzh++T0H+ugdjFjUn4ZrcnGpJDNn6sRsxGpU1qsHIX5RalAswptJRcK
Tth4agNCi9YfZfB7kMyd8M+ySoS7BTWgnr6/USRUPynHz6cWIKU1Tpd0RFZbMIHt4GsOqGZ8LmhZ
2e1+GP2fNLyf//ktdT1XykHClRHdjyfulYy1JQEPuHX9y+/VTK6qSXS1axojo88WqNYLpZU0urdM
LHjQfX+46kP5eDkvqCirPK7Z8E6b/9LDt7a8MHx8b75hqwbl41Of5H0u4MyWAykDzP7qKQfSm2Jf
q/up0U9rwGLAP79P0S9JZgyQhTcVwI4d3ums+csPIJgOdzoP+k7dVCzZZwMv/YvpXw+TcvQxXIZa
EPG9hLN4IIAfGLZ6JisdA3Z0JmZiu3/lXcVRvl7XpS7kK3RtwuJpNPon7HQ5YqnnZrpEr5LGe7rG
oh3Yv4quMinvVjFnKQC6hWR/PQr/JPsjfJEss9wdQ9/aDJVA8JGUT0VD/Kx+mLlPhRbM+mM5X9DB
abuDihX9UWl+7zK6KkeFEk7t47USoJxigpyI9OI5qwfLJ8b7CT+KYbPqiCyLoSf0Ql3oo6FCuK7t
8SPppMSubGOeEzEaHCIuc7xyL3ypvMEbhiahsMNTrhgmTWLULTQcvy54skpI3/mzahrowsfgf2E4
PjFAOidTBawcKRqv65pG+cOkRmM9c2i+GU/4YAb+R4qAIJZ6U5/SN8kCqYFmi6zGPNHhV6moOZJJ
IMAGUiaKXqqS8AT0PA/qgDPrp96fDzr6m7nD/4dMnkSUW+JoS9WmbCpjABKPIZqo41v0/6b1w5Wu
Cld9KKucWqPN+QQC+OWzHF70ldGt3LsCNn+f7uHIWReiYo7zauvnRjhPxTmOnxmWwDgkevkzHjlg
+0mQQRZoeYcs0LZfaqd4fh9ROLbM8czdtGCrFXWxKVK9pIrwLjEe4csSfFlxxu+yi4ETTLzeVpB1
hpRfKaIk8CEPaUX2KmE7DD2OXmHkdrv19K1K5JA3eSSiU9+p5EPJHncEfdmFMEvygJjhPOGAFav/
smLHUoz8+0Zml4laLIrvx2ictY8gvD8DnNRGlYvQBy5B/QKsCYaiLJnUvaaNeszFCwxeTQ9V7er6
WZu9299rN0/YniUVJLIYfcR3g2zdNBhPwqnxogaLpwR1W3Tj+/JetBMg5iwobLCSSJZ+VMTQ1KaL
QhKgQuwSLgBcFWW8G0NG2sVyOSpslGIijjhG3KDrHd9cCmT8jDPcvUyugemXMRzDmEeBOHUJ7hNQ
RB2FFZtHgkVIELTSZEEM7R+bgVlKVSGrhZQp8jU4vXOAu1nN/FlMJLNMVFPvWcR65MP/Gs6vUijj
myR50GqBJMQVsLnkt7wIQFXG56ecVeH6lxB1FUXZoDrqhcZjkwTEP/OPkqHdvn4d7P7+PyRUrNOj
jC7OtDltyOlpgEP0SeSQg3W0exCBkimtEiFFq83olWEj5M/eOk7KCmWjaxZ+Ba+f+ri6IuDtha9t
IPmhnVgg6+Q81Y6eZ6BDxA4r12F8SDq10mJ0UWeJfMj6ceRPWn6HDSEza58LXbNua8k4W3rToUuU
lU/IoyPkW3cGHI7edR6vR86fiaGutA63qJ4t0CgfGjfXVlOaKmfJDYZfs7Sh7rJqXfo5zqCNMAIf
4lLWx758ua3J7jCain7m375MD6Npc8NreghVRsBn1F+zDys4LFM7tOeLdOGD/AOB1kiwJcZCTGNZ
BVF+c58tnKzksw57LJPQqopgKL4g/7Zq7j7RGX3b/QB81ZGKJMK6CEtGnr1lxFvNOjmlEbq3z5El
googCr9GUj9CGy4NrU78XiYMHVi2QEUNTHOERl3gO9UTxlpLzZNX6TwmLHAClhgqSiA+xDxHgpNS
P+bjQ95fop6R5e4OIm9Mjt57WJKyifkZZ0VerronKiZ/+PECCntLfwrP0V9kImH8dPsT7fa7tnJJ
dWRjcbOernVXwgz0O0RAJ3czb74ASxvbSQZ6hLkl/PWHEqk4oZS6qEbko6UBcas8WJzqEB00S8Fa
wPyZC1ihdtcMweKBAT0EVJ0G4pmrRJ/VaULtXeOdupfcZc59hlK7ycZGBvkNm2MUtSUdMFaJi+QF
jS5gn2XflPvxgOFRt3xhKbRrjxthVJQQpm4uBA7CtPC8DpG5jIe6Z6AwEPf/5WYUVRHThjxgn+gn
UTmqci9MsEeDuxsVmMH4l2gAoFNu7dtHt/91roIoc1hLwAeoIQThfeKGS+WOIousY9/IN8pQd4YU
GkPS5pChA0Z1mgChIuYW1n9cNcsf1zj2Wqm+L3rdmidsiksq6jiquSSrX8XMYeP9j3fVl7KUJARk
V0dCfGtPjznQTjAbiLYCKM9MUJDNDlk4YBnMfnTZHABlMREvplOGlQNMPQCpzirtL4B0sWJ7vVRB
6VjLsb9jVb5ZBkTdL3XRhJq2IsHPtUAz3JH7KGI9Zfxw23r2s9SNZtQdo1WJvIA7m2jWnzA3jtxN
DAgyTn6IXBaU9u71vBFG3TdtvwhJmCF0oZlVdR84Aci4yVvRfhyzxrmtGMtMqDsHExwzlvBxfGF9
lASAQQNOYF0iRmrI8gz6kQRAbWkKyaOdLDSTcLz62YuGARFs96Di9h8WinbPUJIEBQSwgm7QG1o9
sGoEZSYl2sf6pDvLYbU7c/qWecLjhJXf+sOChVh2vr07vKVu5FIXXSusXV2EqGWuX7lnEVufWInH
fIKMvC52S18CqZrxUgQAp+4tLmAtO+9+zo10KspxcwEYM7Lys+bxcRUGdw7X+3BlFct2Fw1VCT17
TRGx4C9T7hCOaSyWPSwURLHKxzIQLUI8iI0b9LgGd40x4U8gFbWANcbClEz5Rtgb4lomJJ+szPhh
cEj9HUhZFzBnAcmhstcDWaFIfmsIf6sx5Si4JmddIRrrxuvMHZM2mGNv7C7JykLBZalIO0shp7q8
omqNAvzqyl7zBphan4BIoQp/6k6jZ2C3ih29d2/I6zelN3xmsUi0AlCCVlsAhrOdzKIKbgeb3fGg
zSHSGz5FpRncWBLNzuR+EHztkgScN77kFnP4gvQgf8ksNupQl7GxjFoVEVkpljNKAEGTBZ/hP0DQ
7N5AG0H0TTvOStOruBo4zi343B6az11fmwmn24zj283+NpKo67Vu+l4ZDUj60eTtrOqlgMsZmNHB
aj9j/n63+bT9WNTNKg9ZWpUkg8hPfSAdk7ssgE9bpcfskLA+FR1NjDDimhWf6u8SGjoVoiv7/6Ex
yjpBKnpgNq3hyE7kewWebE7EYAuvneSBcPmwejAsh6JChiRkpRE3UCtaPo/Zd75jPOZEYsK/mLjM
Y6lQNgzgWFL2kEhJkuJxTZIS+aDZPdDXlWcptxZs1BAgOD6IBgvY7xbQ58BdfHgPyQ8aY3N/V83N
r6DsZDDkFKOn+BVzXYOL+XMcM8LG7qW2EUCZh8FF3MqRaYNxfjUkv86fRGYLknyLW0dJGcYkClwC
hGO8Q3yAdNy19rCYi0MGd0FXEegxmFO4z2Sphkxcs2IV6wRpQzFmJQciI2pN+osKqOdkZqSvDAH0
q18EKif2TqBdNohWm8WmwSK82W/LXD8STbJczlEeJuhDYiOeP9TPGB73okNmSZ6GruoCtuyaGTcY
dvGOWbd9DM9iB5hqpHh61plzfa5VALqw5sX3M/+NYtQ9oqddo4+kPj26ka8dMSVlZafJBmaMl9+x
LIFhhu8A6BuV4NBct4iwBKyRWh2e9mlpCaYgBUV2asTeZCLG715e2KdQDBlpHE+jCvRRownLrJPK
9I859cmbv6yROSKZCk31SIbHc29lrWnuG+RVLJWnRjEXCbEKsUr6MkpBNjBCxv5LdKMX9dViNS+m
OjVI+t+6o51cCOJd7P7AFiWzSrPHXo3bf+ZspBK1N59v0vhKaHlI7YCypyTgDiKEceBD0p9+rLzm
VvLldlKwbzHXk6TuAK2RNS4B7ysKegkQZgwnC8huLau1y7ITKsiv4liKhQAxZXLK1pemye1oPIjL
at1Wh2UYVKwfOSWvhRUnyGf8Nz6WM9BJsaBm9mUAKVWRwbwry1S4BXxY3S4Glk+r8FWc7jKFtUCz
e1gKCJYwzyjApyglpmiMhSjRcFhxZ8mZXyy132eBESeM09pv4G4kUdcW6OULQ84BmpOi0OQavniQ
gL1CyjzKJXRJf6nMMbeDQU8MHbK4Cskf/+XO3AinznEGdE4mCVBTDRfJlOTSjfjh0egrVCuqw4w+
KF6ejGncXXNX0TFRJAyGA1Ljnx6m12VXTym+3Q9AJbz8PJLV/F5XciOHih/COgCZU8dK73QgZEWr
X4MrbsZBEjgZVtTfj1YbaVTcAAl0MigjpCWxFVfmkANitTO7u8xbcmuqTalFO55sQwFPw7ntcPsF
C6yLEhJqGQDyVABRK4HPpBCTqvGJWE/uJsCaS+0Cw/+jXx51bMJWdvdA+DxABOvflr57hW+EU2Gl
yHIhEhLMRs3Rm6I91trHTmAouOvtGxGUM8ZJtf7AlRIm9Asl1edEniFid4BN3cig3FDPOPAlZlBj
/EhKraQSogALtwgwtIp8kVVnZalEOV4FaHwuiyEu4u7V7iCwGlH7Oc9VH3p7jV+rvi3JyFpv81Zx
Ua35db6QefThXHqsMLJvA4D/A1YEVnDpzbVSDPN6jHG1LB0morTE5lLtPq9ZcBT7h3YVQ/kYmoQi
Fw7koizuIzU1x5AV9v/l2LDra4jY7f6F9rzKV17UIxwbau4AM89dozBrfwC8D3LFbyxUg91bRrtK
o0JhVSvGWCio9YXAL4pV+T5d07NaK16fxax14v2LZiOMiod9NQNOiEOUuEPFr3rLg/ghwUILKUD0
h+hBPQMrPqjvh4fSE35nEGojmvpw3doLVZLiVBf+k2Y8d9hFnSRGHPqXKHg9TGKkm8ytLCq+z3oI
kZ7CuzQQzgRKPXLa1871uNXsXP1JO/ReaUmf2EBN+/F/oyIVBrNSEwaFqMiTjqz4XQaudmwbluDx
XxVnPigo+KHNcLkdfJn2SoVGTDG3AwADyNrJj6WBxlIfSCF1+Q8sMixzpWLkXJU9BywMPBBzw1Pl
zjQM0RKGxK5Dw/5DxagAma1qFpdkZwfAtDYK/yi+cw7Qy1Ao42wW0vV+oez69ejNJ9RmhFx4P8YU
u5xJ52i66sgVAMvkhPN7JfdlVbtoS20DNuP5tqrkE/2Sg21kU+0GXVr4BBQVKPh3h1j2AZhggpcY
2fNjwru3Re3H6Z8uQmNXAFZYnVsCX1SvhZ/25UFeS2tUh6c/E0NFGgM5fzyQfAQTaFa2ehPAEtKY
Fat3ldExlY3mkILpbMpCGqC08QW5QuUyMWV5MvP+yzB/u63K7sfRZdUA1hRQC2i2iUWMJz6KkNaJ
4WSGqjkssV8C9AMQCYUuMT4PCYO/WMJGGOVfitFlUkxeaKHGHUuN+zCNS/Bn+lCHNkyTMicJHmcF
F2EoSrGF6pgBIV/+2rayeVvWfk71Ux+F3jEawn5Omgn6cP4CKOJ3ZovwGRgP6ZvsEtwFFvXU7a+l
0HtGcV/LwjRCu3G+78InlZ/MJbqMeVAajMC7b3z/swswUPzzsinEuo37AZImHojE3esaFm6bMa7N
3Xi7OT/Kj7qxjwSME+FNkQZ5ewBHnTmuTpWyBuVu2x3WKf6pzLoWSyYRORk8qR7A12XftgTWdyGn
ubmaJSWVikTCM3PkMlucA1xZ3pK60nyfscBzWLqQM92Imru4qIwBDosBr9d1AmaizpoXZn17ou1G
RCv+T5spCXTVSvQ3Y2DtfhD7+fdQoPBUKEhjCWv4DbEvwIdkfu6OqdWAXldwWk8uTON3GgAbS6PC
Qtmp4lDUEKeKz2X9pA6MThTDAOgZVlWZ1izm8PfnKr0PAdYjcxgXX+X5IkqhI3J4IN+2uP1i9lUj
epR1ruJMlYiDDjUKDcC2X+3Szp8Srz8oiml8lg4l2KY4xjkyTOM9XduYhjTqXNz2kJp2qbPMi5Mk
gx3lLKgQ1nFSgWEZx1BRMxg537+NwoPE59ZYf42LwyoojINkxKD3eulGo6Zvga1KLEOWP4acz9dI
bjOr419ufy/WwZF/34gRm3ocZVLE1pdgyrxhuc9Z9U9GZHjP4DciEoPjVE6FJoLyGU/uofp/09qT
/SYdGQl6JBLg6ikdOL4UhIpg1AlY9ACym5GbEmvfY1+JqwwqvK0yOp95BRm17jfRZQkZDcn9B8VG
CSq48WKZavUCAaRuQOa/UlsPNAvzlh7bXZjSqDDX5oVUj0DCQcuJgI3IpMJvS/eKJznJ+bdqLuBL
U7HDpGH7kfIarWlqoUAPxWqXJhgG6VxEqfsbZrwRQT7fxsamOS+jhNBppIubF3cZ97nNcoZH7rrK
RgZlZqUAroCygYyGO3VYQmsCTrVuq7FrZRsRlJUNIGVCcgVv7IS7QngS1o+3/z75rL/cbpu/TxlZ
vyxapxP+D6M/oOdoRgogLXi7m1SnXPBUVxkl5914uZFHmVklNFpSYtzXGqYktVputZsZQz9dN/hK
X3zsW1YxgvWNqPtUkebRMAj7BwBGzXW96KD5qUdGksAQQu87zkUapiphL2pmxWl71dWXygY7tnP7
Y+0PM11Pjx7wVaZa0UHxR9qn44mEhdj60nj6acHCrW6m5pt4zO9YGJUME6SJ6dWwqTOF8CFIQ+/w
aWknVfE76fVGLyoeJFmfZF1HPpKcmtjK7rSXqfPLlHF+rM9ExQRD1RMplqGJMrfmot4X4ndOYhg4
Swb5903cAY5n2acTkTEdu8mv+4sw+rfNgOFDMhUTmk5thJrk8FOTW1pnG+qnCWUuw+di1h1EvONG
eKBHE1VRSPUuxIfpP67uGBTo/JKVmgGN9HuQu54IoWZ5l7nFF86OX26rybI7KlQsoM6JePJm5TV7
lT4P0afbf5/1pajIoFUGt5Tk72v1XSY9DdwhYwUfhgq/DB8uqJzNhPluSn1BBigfI+4wojc9ZRg2
nRgahIzO6GZPqapTFionoynAnjCrHhc/VkL0h5cePXa4JDJg1EEwYM3GW5Edx/Vu/q030DUcKFQ4
0GWh6mNCVCPLozm2l561+sH49AoVCDqcDnwIn97ggZKYyW4ZVo/8ODt/ZGEK+RmbWDCq0tIOIvRI
pb9k7RhJiSkJjGDAMjEqGKxcE4NKEiagGed1/jJKT7d1IP/9jQigUAlClpfyrMEVraJaLS45j9zo
8c3ZqHP7tiCWIrS7i0Yxa8AptMT6Q5snJp8+3xbAiGUK5e8IJctYk9ZYDsa45ZBLwdyfuP4oAJW7
W58GIWFoxLAylUxqbj6/gJkZKe/xaVLuEA3nLn1Re8bFyRJBVaynsZX79b3dpw+V1zXV25RFqbVM
0sfbh7e/Xmmg/A6aZsAh0zAfSKK0pCDvaeVsYAbtQHoc1SO4eO3pK/dNfl+CWTDSxx+Z4wP7JngV
TSxnc47RWoFeiEQcgoNIGhCLQyDOq6/rY55jYPcdCOcvff6t7P4qlvJepZ7nTiwhVsi4x0lIH+dJ
tnNddG6fLEs7yoGjsaurnkxv8XlvS3xrqeVkdbL6EPLc5baofQ+4akT5siZPf89xpUDnHjDpL3hk
KZaFtMMSQ3myMXczWlI4uDQabA0TnsZDJgRhWZuxamMP2O7nkfFM2veDq2aUb3MYQgKcMUSu2osw
feiSl3V6vH14DBF04WzFQ7YsSjzHh4K7r6O1M3lt8hSOtXXCsAe6XJbkSiMrpC9Qds+K9rwmftH6
nPHtz7QR/+lTcVVqhUoyblVxI87XNd/gGckj68CoW1yU8lHnQY9oTV1iK5FixlP2ukrFp9uasM6L
ig7iPMEvCemvBo6jqL6MSe+001uXMwlP9xXCSiqAIgijA2VkqlivxswNsOuAt8CPg5GwiHBVYRQc
dO4YJuJsFlHMfuPG+CmTbocuqRzWaTniEA9k1RekHw6IAkzBQosAmJfM4SlyJ/163V/lURdK1afa
PKvQkWxFREfpqAaYeXeqMytI7I93bjSjLLDKlDEbDEhqACiY+MIxsxJrcQmeYGT1HgB1fitGXFWj
7BFrTsa6aBCoz6U/87EpdIUz5DxDzP7r7CqGskdsKfQySORR28qxjj085fK5Fg55LZoTCw6AJYoY
7OZiXIxJCjkZGg3qMatO8fqwZGDD0nhbw+D7bTfbH+rYfC/qnlJWQW4nABVa6ucF8ziNhzWgM1hx
MSC5eusheSBU5Z0vAP01vGd9u3+pfFxPlb66JEXPQFQLVQ8x2QS8x549tmHBbXTKPL0Eiav+UT/G
h6xn6L0/rLPRm7rNUoVP26aA5N6dFgDHS35UWdKFu/fIMAnBSNI+xY94BQ9H1t7x/kV6VZoKOH1d
Z6qSQ3Qa9IDXJYSXBBf5T12RXu9cxEzLOBLY9BcJFKfgOl6PIpDVNUyuV4HwobUWP/ty2572w/ZP
3ehZ+UJo8pVbIXNMdDOPTlX2uZ8+D+Lb/1+MhgKphmFMEGzTFTMujDsk9hNUq772hZsqd3J8bHVG
Gk58mo6aWylULJvVdhg67MJbGHXVghqwyOaqLKyn3t79s5VCBbAhktRKJLpo1fOi2Hl5X7PmHnb9
bCuDil6YtOZ1dYQmvRtdEh8QVnfaHWiLZQwykcHn+HOIjajQYYGosHSjQllYLqhapNCtMV756iLN
52VldAR3Wxxb3agIlpW1Fi8GdJOe2gqeDOrps2pnsT3ZIJ5mogUxz5KKWQ2/6HoRQafOCT3Svon8
6Y4QlBWnxm4CyDwYtuirl9smzzJGKmAtw5xzaguxknyJ4085z6hw7jZ0wb4i8Rq25eRfNuXENlJb
TunIU3A4LBhp7dAsCu3eHD4aj6uD0Wom++JuHrSVSX07ZQZW13uIGsDPpB4IEkLk8A+KNwQ1ohOr
Q7lvjlcVqU9XGErW8Q2iU2uc09QVuFNT+7c/0y6u8lYl6jutBh5484BEYXnUH5VzcT8BQUsMen/k
reUT2TxJD+qlckBDjWH1CESot38AS0fqdsnaKesqEZ9RUL4KsWGKsbeKr7dl7N1gGx3fk4pNhiLr
s6yV5PIky/sDsF1bRzuwNwzI5/g1/v78XPS+3Cpw4SoCJcZaAb+AjT/50M8GVthSuymnM8dzzm21
dpOhrV5UwC/VRGhHHmdH1kSn1uwrsw2Gu9CegKT+ebF7C/j7GPGOLPHVCCqHBdTB+Hbvy6ybc01j
0IR2ROFq9cXhrHWnSGGAybBcjl6fQ9lvbLUY3y56q4G63Vj6Q4IF2PRCzBH0S4y8mWUqROWNSmMB
9nqN5JdK5InItGStsDT+MW5b05A/DuFdorBK2fuR8mo2VFDpS5WTdR0iKxUU34uuFJo5j5PEGrpi
qUZFEx2Il5qaw1qa7DB0sSlO4JOLHnn9MUuxUaS4aB26DAslFnjLJajo0vAZGHMq6NYppoqMTgfN
MWnp1+AEUp/5M++O4LXT7kYn9Xk/x5S98Xz7J5DTu/ULqPgigx5Cjhb8glrvnTj8pAsfpCKzp5L1
MGc4A71gocpKlNYieXFVn7owNjPFaeJPt5VhmIpEvYu7BSAddQsZ/PgmpYe4YkQUlg5UQOFGg0/q
DH9/0u9T7VKlvBkVjAoWSwcqf+zXfpBb8F8CguqwRliEir/dPqR/ybB+OpREfsHGhxNhkWK9xSfP
T3ilgUUX7F4WgWUuUKtgvY5YAUoiZ7qRVk9NUSQNzqy3xUNzr1rRI8lCkhPQJ20esBt/+I2ocCGD
AreqO2iH88vyexVctwkY6G+fIcsQqFiB7dOwLhUoNYvYky9tIX1aFkZljnlyVHAYqlQCXxIsYTjI
j6QUHDmZtV5mawVDOLI3xsEx4p9ERYIcAPJ60uPgfqCHjD6pO+PdHPzR0dFTGEkax706QCvOOIfy
fbucDZmRz+xWrTYXP/2eDDmRG6MZn0d7Su7DQ3LgrNDHjgcGQn9YOasix7AHevpCrMQ071IITEYZ
IM3VApSeta2svhwrVmLPiNgyFSDWYsh0UcYBonoEn7I4U/ILrzwmhFTZNe5Is6B8YVH0sTSkgka+
qkYSr5C6gtxjvfTVUZYZfXJWYKIp4+VpgXFkkEHyUII7MJry2fCAro6NQlb7encDaWskVKCIp2UR
hBHSwMn8VbQIH1l2h/DkyJ9kswp0d2zM+MAyf4aX0bMaxirXnUacmlSLioMeEALl9o6FHb+7obPV
jgoenJqL0jjCIuNABSFF5Y2mBBQldlbPdDYqbihJBZBDriXF7zroHtcjoEMkL3Qlb3YIvnD0Xfnr
dghhPcroiY21DhWjTaAcVqK/V28YgzxUyJo6/D/zOlQKRLsL+EADC1t6KD1WEsyKzPREB2c0UhjX
CJUxmAZUa3oJ/9Kw/NqcVJf305f50219mfKovKMXW9THMsjjsefklG7yrfyinjo79gvXSE32NBkj
xtCzHVhsV8qwhpX2efJaFaELo31uw8SKxsy7rdy+Q+gaNts1oIjSZLFayK9hSQohKdaIO4+UT//T
ejtLDnWGQErhxInkBepd8paegJAHShp9MntTNftjY6cqrJbzeDN2hqMS3FZy/zyvSlIxuwCgT9ui
32+Nem/myklJsZqguiVr6GwXbgycGz9PkwrTuBumcawgSH1sAwM0RQQta3SyTz2q/rd1+hervMoi
V8YmsytrfREAuEcK0mXAO5imP3LWbBWEYeq/YAbtFvm3ylERu2zyv5s2BAmhAq2chm1V/i9gP1wk
L7+kJm8an8K36lW8E1guuH//XZWlMj4BZzo0M5RdDtGFtPike9muX/mnGbAxEggDh9TKGHkMSyYV
wxdD6LtBQ5hb9AKjv2OwJqg+rSXjxcH8kMR1Nh+yz+MCnV/olp5I+1LwR5MPkGaCuYu0L1lV5Nue
KNBrblU9japBHr2yR7LazJO81RF91kTKe+nj16ft/z6ZQG+35Wifq40IOe/cI95od5fsgBsCcMjK
XXLgH2I3AWoj0otDZocX4WH8xMZfIw73y48QRNDLGRgBl+lUtCuVSM2BT2mFcxBOxzb9nabG5u9T
YU1Cwp4oeNFZYZqvXpzp37uwie3brr5riBshVPjiik4t+AU1+S59lYWj2Hsc6xp4f//fOigqcun6
2NT9DEXik3aWCIHw2cAEkfCKApOj+SS2jBbvijYupffS1nQoXN7OwNYRWmBbdVgpFPHoWz+IDm9q
FachYSNZCyB+ZovVyudieVgWkESthvVnJ0yFtk6Wy4IjYLuccTeHX5KksObm5baM3Uto8xWpEDaG
naiFORTqqvuwfWnk0Ex0X6tYhTSWyVNhK8wnZcknyOGN0ZeU/sQvv4XGip2Un25Fhyz0TvhqJLo4
k1NcSjcMpMvs145u4pLFC2g6xqDFYb3zGKrRiafWCTOXEW9WpULqzVKul7diLI2VUV/Yv8ev+tEZ
pqSW6xzVECR7nyW3BC7NfCAPO5+FqLj/6NpIogJII1VqD+5zMjEwoveVOcalP6imdlCs2mN1bPav
GqwUCZg/lgz9/TGxuWrWJh7ieIBe+al8fu9h+waIFJfEFBziyqwPtt8D2AikvHjU41IYCXdGfGoW
swRwr+ysRywwFJgMUEFMm3kJwgpaAK5oNtjUY2VJ5Px+DSNXjSnPFrSEb+YRP4DMRXImGc3HSwWM
hBUmMVg0p/v2eRVGufg05LJavB9v0Vl6DwSjWWWZ5v5lcJVBuTeof7KqnaEQ4Ih56666NFAp/dLZ
83cUV1w8R5hq7b9mBYPHYq8BOAadOsSlLfoStRRUqTuFP0dFwwN8axl8LuxWTNRMhs1NLVpxSgPI
i7kZzUbKNO92+NzvFG9+BHW4YCbU12VAbt1/zN4kF0h3thGZEYpLsikd2toqAtHmfXUAtQlD9P6Z
X/Wnzjyqm7bqFIhWTMFd7cRRpvjdlDKvOCUPLaiVcx5QpCyV9+3pKpcKs4nWLGu4Qm5rh15s1efV
zEDdM1okzAovufc7yKra9YwNMvm2iQ9cxfO8HkPgEsZP5RjaGRcxrsF/iXg/laJfnF0ljEpZQka2
mIQhF7AzTiOB1wwhAD2W4vX2x9tNdzcqUQF20vqul3iIIxUfDNB5WfBeJvjDb0WDSsV5PxWhDDlV
bk6EisCdv2Tvrz/yHBsCdob9L9H8epLEfDZfC/votVE3yAv/Rmc2y9gEOpIZniUH4Kf3vzVouTUP
KppHwzw1KSEDAYgEUsTK41NTDjrMaYDd2Jdqk4ULtl9qQgFLVzGdRNjH/qliuGLHZcxwPdY291Q5
5YlAFZEWHWLMx8ojKOyE+gwkk4fGXXzm9UFS61+uj418qqWV51WiVSnka08EEKS6G01SyiZNazLC
wdr53d0g0DbyKGuVw2UWKg7y0uTdijInm03OBPalM5rFgLlPPArd7kvpiewdgt27ciOcemeIsbga
WgThkzVjh4AI1W1gbrqVm3vMoEo+3a2jpaxXMKKMzxRYr2HIg0M4BFy5F2UzVfM7YXbmNhTtLFE/
yLzyQeGBy3M7LuzG1o2ylC0rlaJEYgFlhfnJkD+3y/Ptv7+f+mwEUJdmNv/vUxJIqOWtR3e5fyCm
2x7Fs+Zl6MDpbnUmWTIXMF11N+xtpGv/dBy9mIRhAKgI6m2xN8Bd609DY6qpGZ4WNzQLu8Gcml/j
KaedjAdWorl7YW6kUxfmohlNmNQ43C4FbHGnmhVGiQ2VMazGkkJdj9WSwn464izjZAI7ZR0Sa+VY
Q737F5aoGISYSJGN9zC8CbOFhhu4LRtyCxMOgRy7nXKQEGh6z/i9gaONMMorIlkPp6RE6TfinUR6
LRJ7Zk2V7hfyNjIo05fSolkbDS2D5VEm8K2PIKsC/GbiKY8tmDixwuaJfnTmXCP4HRhmbSOacoqu
L7sxLqAen8x2MWdnodNYHbr9wHL9XpTpq00C8qcWMkjhKTomBzkIzypuBxYO276PXQVRVl7nRdqm
Nc5R9NSD5Ot4znQBu9K7b+ZXMZSZN03fqVwJMZp0iUFVXXhtwTqz/Xvupwx6Bq1WgF1nDLDx4TA4
P3C5o2+lr5pNgOqqz0rKWCZID6PNiyBNcQedZG9xYmtwZpAJcGfDTc/tMXSjwopQRxBdbE4z4R1Z
Dk3DuCd8IaEoCAMZsC+i/R9pV7YjtbJsv8iS5+HVc1VX9Ux3w4sFDXieZ3/9XVmcS3knxongZWtL
SL0qnDFlZMQKl3RgKGCxJtcn9kQFUYJfw9z1y9JBtSi7PuYhqS4oFsffl2Fs6dLXdnhuZbThNCLr
grgdxa+AlAdRl3YUuBLStU51mA6ZPfmxpz5xGAGcX5nPuNth9IpG+RJeDNNmkS5oMuk49QrQOd6S
ZTy8rx1qJzv/3fPf1YeIlA8pIi7DU8AFUkK9fPFlCT349YkkvcmZu2EFM4aZi5Q/0ZOxTVvy4s8f
f9SCSGcGVqgf9hMGhpmLlDcBld7U8iEUJasrkBaBy3p6CuaUoR6s86KciYEHo1ggziSKbkt9xtK4
938Sg240S2tRFDoeniQM7mOU+bUPS8TwVr9JrX4q3S+NZmqbKXEPIRp7stVz4KSvitk7+lFzw2PJ
meGpLs3iZnYlrJ4PLOn530QkFrhKCOZuXMiCC3xDUbBULjvOev1BRVhjnBXLUdEUQFzcJphyJCpx
+sEJnqIIX5/+8H2PoRp0Yxq2QGHnCekxEb3iVB1IK2SJKWlTe5Bd8hCFt3VGDs5Qebo5LUwLCS97
QJTkd26IzDY4a+Xj/mFtF6+u7kKi3EXZj0GmtFDICGuZJL+7mY7oTgCdY+0zkBhBVKIchcxl+SyA
nQekur2z2L2X3OmH0AO3+hvY286sPI788J3IIlEOY46MOAThGWnoHm/iqDaVqj5m/Oyq42AzRGOd
FO02FnDuhRmwwpfkGRvQUHOcfIxZHlF0uxSrCVf7PiZDPLpTrZdCPesnQKqzP4o3Y/Q+tnbDfd1H
2S71X9WDfiEceg1N8TpgkN1/JwOrg99XWCpHKLR5Vj38N2gGJvHA2S2JBrHBlevQq2moBg0aH5EN
dlZ6RIkNW8IEJzv+nXFdoajInBZ8WeUcoJYI1PptYQ5lY2X6bDE+4LbWX3Eo+5qT0ggn0u3X2Jfp
W2fmzNjq0R2DS4RdOqxWuO2yl3gFpMysAfetNpKUI7u8l5PtEwK6ATrkHFgdYy0fGQJu3yeueJSd
ob0/rpYAeLKnHwkjQIgNch2et1iXdvLDfzXoKxBlZFnP9fNoAGjSj2n+KAdYvzd8LQyv1p8ZMpHf
/HsoiW4C4KNMwjwIoAZXeu8OiyvYyk14jNzklfuE9vDFitDxLnzMZJPFx7PtSv5fSonuC1hU/X8t
eH3yOqc3hGuMa1lzGSQE78lHheimr5uxJX1+jV1/JysxOSf6Qnr9SgQylkTEaH8Bk3CpxMA7WRJC
nRu/yJzKN4gwHeorbXSfTi7juDZV8IpAl0EbecnmXqmggon8JYp7TGAYJ7WpbHWp70qpz00JvEmK
vDyVi/w3QXqFTZVABU4X0liGdAmaw9q7sD+GrGW3m65+BUGdVhYJvSpexJu7xzjoD4us3Ah19Bg1
hcn4lIzDonvr+KKu04Jg9WRm50Sa3jDw4S8PWIxsD7fsmi5LOMrlx3I1NKWK79fzhzh5avSzMnCm
EMcMyS73kB01pJmU1EFJ+yCHZMtdccgs6dC5U2wa7uTLtvQgHWMyegXecRi3gaXM5WlyRLxcKR+X
ryJzn83lEr33a6iwUMagw885/BqMJz2H2NwQHmW8nHGIeViBCG/duiOaSaqH4kPpD+fRZMXaTT+z
UioqTBi6xmV4kUTZpDqLoru03zvw6v6jNlGxgYs6Y1BFgDSoo2bImrE11Ym/veP+MTmKhQZmex+R
JRXla9KJk5NiwmfNsYMjGAazwg4TTHgwYLZfW69fj+Zlkgrs8m7kEgHivbLzz+1tcbccFp9ksxmo
NbBUWHC6c/+FFQMvt/cdvVEpd6PiFhzxA75o585W8nW27MrmsUtZRmrGQWnM2Q3Rp/NpsVTcSlC+
JhfAP3iKYXxolfJJWjD+76Is1A9qdZKxhSRvnvYPczPgS6qIKWEs8+Evh7DKBpNCk8aMXPmLFPTS
vGxV04kLVTPP7mKpYSVq20Hkikbr6sJNaUeuraR/U/HJG5pxJlwJLF777XvrSi5KSWU+54tIBBLZ
ZfVjQIJDltse/mjF6mYCekWja5dyPVdDEgOtQzWA1OcjO/Y0SzUJ70Tvsx6utgPIz89Ily67Itcy
tUNqwYWPKn/DnHJjfT26PCmXBc8XZA5DuJOP/Bmtdy+9LYBXoLKih78aO1p9PPJxVypYFjHYu6L/
KYXgdz5hsmk8Fj/qtjVdPxoVBItCqMZSAUzG32rdN7l5KLj3fWMiSvWr47hCkJ+wkiRdxCIYCMR8
JEQg1U3nqG5yZFUDt59oV1+MCmyg3Cx6kdxLuzfVE53+PGHPe4tSiXwfOmgvR3jNfFXHRnCW7/8N
tKGqqobNmZJO2ZUgpfmgkFlc0WsOMx5pNbc81mgybzH8QDQEJCQYqwbFkrP/bX+jkz+R6cYQOWjj
ICfUMunLgg6Y8qh/5LFhsjGXb6PPrPBu+8UrGhUDdLnRaoUwC9QOaTDkvcDDZNBkVX5waF10uDem
aIqvkcesBrCQKa8vlaVkKCOQOb/HW5/kpx9qzlRPskkYl0ryiOTzaLthLn3d1t6ryJQdykaagL8B
wAsWQYlO9YQeOe5z7I0uGtzJLsXQ7azICaw2Z+QwLGTKNBPJiIUQ/OKX+liF8kd4qPGKxSpvbxdt
pauElH0uSyaGM5lXkL3S6UGOoj/UTv9yaedwkZdKn4KnyZlPxM9xB1Y1hHWwlNUaWdPEsooqhWCc
B9HKpdegHk1j9gqVRay/HSCugpKfsnJEeO7O04joEJ/5OfdpmN/2jXHzQiGDFR7M/djjRN9gtEUo
ZU1FNx5CrDMqtVlznzg8fXcya5vCpiQrJEo1ukXMc4kDUqy+6Q1vTuwNdpuFiBUErRWtuLRafmkp
yp67+8zuvjR+mJoaHuRIx63+NnmprR2adzCg739H8qd/CRgraEolMPo0xVoH6Qa0UsZ9aWrVVyFg
MWRul/xWMJQ6SPECIl3Sva+gowfMnOZyU/jlpWOKWYHe1PIVFpXi6WmclmkALNkjj7gxnnJzJ69N
8QktGM/wmTecrTrGPStrZ6kkFZhitVeziPT0zWl75pf0tuoqu8uGYxFq/v6pMXSSvpho4PEtQViC
5836Xc4+FqzHJcYnpO8fWdRJ4KLA35dU5TUYZqfTWzNNk0c+rfxGZ5Z2NrPX65HR94wM5UytI01X
JNIJ6DDJsQUQ3W3vpO0K04Wso2J9PyrQLElYlwkhyOKM3tMX7gx6m8P+EW3nKSuZKL8h1HUYoCZM
OjAE99OXzI59dM0cYq9Hq2D68ekJTU8IAvuoDHNWKU+SLqWggVUVyZGBMhyn66WdlXJia2HKasJm
QVGeYyiasGo4fEO+fcyrx3ABuY3xsi/Odpl79REpvyH0g9CExG9goTioZRZTv++xUDDACoPKYhef
N9OAFRzlOpawxh4N0kw6TN2hFNDCypfPad040dK4cSg+BMJiV3nLODUWLOU5uiGeNDyKkEL0dEK6
5cUH0ivLun9sJ7CyqkjoJNUVDFz8NyhzlTbksoT4XzqLyzupM9zM9xM6nXI3dJldEdtO5IpGpZGc
sMjLRJ5SE+KKCRGqBP2vcS/tnNmOT5OF4WwyOsX4mkwxKeuOlCrPjR/NH/lnQi4SnoVHUq1RXYyT
sGg8t+3gKiZl53WcdGpd4qMOg/qkhPVda8xmU/UsqbbDyxWH/I5VRtVmSxsGP16mq1P60h3IK4xu
ax9UOzOVY3QroPVDYPWqsaSjrHxp2irVZxyi1PhRdZR1b+AYwWybJm6llpSR58tU5gthQUhO6gN5
pwhssKUsj6NL3h97X4VgzGvkdggAGbms4ros09fIIIqWqCUJ5HjE2mDFjY8m6ogOWR79J4PD29/x
Jxx9d0ySaVFDMj0iq2/y8KpGdsTaM8WCoKx7mYVUaAhP7th95iK7rN8W3Wb4420lvIpB2XSYFUMo
90QMD1t52hds6z0Gz4U/gJBXxByyiNdH9IPeM2BZolEWrQhgAsgywDY2GRBDBypo3UX4kt4mXejl
nXFgVc63OSVAFP4/BaFfqRe8WPy4LMkeKW5kLhJyw2oc8U1womOAazmLB+s3KcMVknyGlYknhZQF
cnPRSaM3y1sB0k5kB57NWdjndUpLcMYNWFGGbsSBZelMdMrU497oSkMEegUiQZskzYNLhjhILZGz
uG+dYvJvpOlLf5QYB0zi6q+3kKvglAeIuGaqZyL4rE0HrlCdEqmzIGV+POI+nAl3RjMzmF42Y64C
nldelVRso6UgKzlfljaX4HRS8VYddG/WRntqAz+LGls3DDuMtYcoSEeLocvEDH+RdQVM5RhJqiuN
GgM4OnSn0Rtueje8J/f9wmLq8KbdrLCoxCJMJ2B1AtpH4FdJm/Pip5Z2JqN/ZFglcULmZP129L1i
0ncTtY661OB4UoIcTsROidGAdhBz/JnHSuQZAtIXFY5r5WWIIGDQPCZYMh34UuntHxgLgnJ5DVeF
rRSKqPplT5320JZ3ucLQxW1fs/pmlH8LQd9cKwUwjAKsyoR5b0E0/xL4yW393FiVtXT2wrC57bC7
AqUSl16N+NaIoIiy1x0IOzcq3zchWHMIH0FnFR/0x/j1374l5eDEZBy6oYacQ+A22nMy263w+d8g
KC/GjdGYa0QjssJVY29u/XF+/DcIynXoXc5Pgw4p0FBnpnijfzIqVl1mu2KiqFiHqoKeQhSpTxXK
rS4pokzuBORKnLlSbmoYSyADgugW2Zdo2/ev0Kivlhq9FjQS0JJD67dOc4Dzv5E8+T5xDafwe5u0
Mqu3/Q1rfGC7CX6FTH1MDt2CaTsDuQV9J9gl0Z2I6SA/PPGkoZlkFPmFXoEQLxd45NwXfNu4r1+Z
csZjgtnSuQP6nIjm1MleGy1YKFT/Iwzlh3UpAyV3BVPrklM2n4TloP/dEP31Q9I9x0I2NsEYQCs7
uyPc7Jgx9/X7bEaPA5n1ZJbZNlNBFWTpooJXGIVes94VZAgywHBVg/WC5SPqGyFYMvjeFI71AQNP
VvZBuB8fWAqzmbevYKkTk6Z6LIMBsIFY9ZayLL3Fy5HEcPrbUWwFQ52YCr6rRBAuo2NkPjfBhC6o
5wkVN5Z3sAgqN3ORn2Aq3YiWTLOIxA9g5FG6vZAfyzBzVvl//9OpdNOZXBdVmxiAWZSXTPKX+Pu+
Mf3mo0ka0ilFUw06Gi8zVFAC6RtUQnAjK3UKAZO484VMKzvzrEebzaxRvcJRkbmNBIzYSXD13dT4
Uov6Aqccx0E+V3HhoKZij6nEEHHTX6hgMpcVSVDQu/rfDD0I1EqdAgV17NntDM7sVd1ZOJGhfQwU
2pSnsMglBZUAPG4UVl23X9p28Q1JP+yfFwuGujCG2NephwNgcgWdOppmBagZyvXEuDSyYKhjCkpR
U8QSMIvujfKtkbwWOSMib0fL67nQQwLYux5OODWSVGPxhh0eh6PhEUoCNpvSdt60wqLyJsHIh1ms
gSWfybgFiA2t0Ks6M/QmcBKE1vItcOIv/3ZU5BuvboaiPmrDQr5hEznK/Bipbs+kvtw2p5+6Tc8I
4G2yB6sFMNLGlJ5bTKOpVn2u8bZu3OJzYgO71TkkHDdn5og50YFfLkWrb0plARPZhNo0KspMT2Rj
SwFKFO2Dgh0BqEwyZxS2/eBVUCqEKCXmLauKCKq9df3nWvlH86WcRJuVShoW+Pu18RSpvRnnbsC9
7SvEdvT9KQM9GFA3WIweVRoSNlX+UMQzdu5Wx5AT/VgUnH2o37j1KxblJ4pJHcawgTydm77ox8zN
veRV8tL7zMF+cXcfbdNbgDWUMDookkqnFUmvt6WMvj6rC2+q8GNW34szw5i2vcUKg1KAJMLmU76H
tiVYVItM19esFO/9GAZ3WJUNori/KPYKitKFtMijRUoMXEfE0Kw+tlqNLbW+3nvxwMoiNlXiJxRa
6f7rI4RCqdMmh1QaWLU4rTW10DBjVTR1lkbsnxE2pfwXKejlueMMIKXcgLI3mDeq0Irnr/uasD20
tBKIOI2V05vUYC4qA3rHH4Mj4Z9KTygIkzZHRiDcfmZaIVH377jKUf3JdUIUQNqZWjDwplZ3FI68
TWokzPapTQ+0wqNCyDQqUD8OeKSeSXh/weHjNH4Hzl+yHItjcASw4KjokZUtn/IBbEqS3tsZnPTf
9k+KpQ9EM1cHVYr1sOhkq/kCNnotMPUEW3MUZx+EYbV44/4vSiWqnS5EQIETIpun0IdL6J6aP3gH
3C7IrA6I8hD6UpVpSPYla+0xwFWKvEbPgtm7xUv0qFxeCFhX0X1PofGUpxjjRRKVEpAcZ1hRVZt9
60dY61jeDrpg7n9LxoFdLG91YAqGXuaY7B6P6odpwBJoXO/jj/sY2zWF6ze8nOcKREoGNO+R3ckj
NvFMNvgVENUJ9wdKyX6M1tTupXCMA3caWU9yrOO7RLQVdBNPhZjVgA5H23hqDqM3+dmresISDaMx
wZBlYpLzliEvcRK/d/XaxcmsQI1K1IuK6Az/MLnYOucT8nB8XEyrHkoXXUOs8i5Rwj1AyouESZrg
nRGASSGAHhn2gZvQwh/6EoxrbVp/K2dJM7M6SO1/FJXo10rUtJ57Lu2I/lzS7eUmwDQD4QT6seAS
oW4fkCUp5WC0PMv4SABer6gfljztzWziBXMZu8c6rEYzyJPzUncP+6gsK6EczlyWZZaoQJ2N16V+
VZovQvC4D8Ew+osNrT5kbcRYtUsUVZ4mK27e67Fx1OC8pDeKyvKf21FA5kUVI1oiT/eGdEqXz4qG
WteoWXFmNqf2trVQ37PK0hxDWzqSNnhWqLv0FPyqpFdU6ujGxGgKVL6IFzDuRpBchL7gYwDGilz9
oC0YUw/eC3AX6+g2xWvEPbOplKQ9ez+AOsWkj5dGjElpk5ddKcG8Bl87af8sdR/wjWyQ8niZUGMR
TM8qsJP8ZA+ZCiKBwMkC0hfS1UR2yJEZq8GMXrQjeSPVnvc1aftaipbo/z9eKn6oiaYnCykYz5lN
WC9QtAIc+jtls40x1vWHt+Ft0/wJS++dFYJ4xPo3wGaGCdohEpkxFm2qX5dbLjQNNIODMNcVzb4w
Q5vV0cJQaY1KRMs4VbAelqh0+W3O77qJkRiy/j454ZV5ZsbQzir5pnFhy82dFL/sHxrr71N5Z5Bn
4DnSoCFD9VCGTwv3tP/3WYdD8Fe/v12EiIfakysBNkwEuh0hP8NLslHcDsMnae4ZeCx5qLiAawGv
LhzkEcTTzD2GA2sfDcOkNMqbpIa2VCjTE2/yY8M7dByTfZpXOLHLGmndvvheTUqjXEcddIWoR0Cr
vyvvPyqzyhmPA6QsYdismRry2391F2g3EFFcxKFQyjAWizo0uBNbQ9panP41Sfy2V8Aa9nVfKbbH
2rQrEKUVPIYYDHRVk6clCWVaPDZisCxPzfjcgadfcIYXyWm+GV9ZpOu/yQivwJR6zFWjVJwM4M5t
TsrX7FDH6C4QvhD2y9bFIkNLwOLcdzBpH0VGdratmVdoSnFAs4e2sAKxPEOfItfchh3DVWxH8isA
pSu8LnZNweH02uGkqo5kHFTJ1qSjlv3VMrrV8dFhBaO7qJeRZIh74pX3YWBI8hu1v4pCRZKp13Xe
iC+JbNFbFd4CS6+5kUObd8cDODUZiQlD7+lSFjbuZAKJk1ZdlZOJlR83elW8GLP2LNeGydB98tt3
jIxmuhhHDI4nBGx6UxAmw8fFvtChYIE5eunSy/La3Ba/NA+x+6/6T69oCpoyHcoFJwfiiyNp/+iP
KDdYramAYb4zjU/J5xo7crDUnPX0s71p6Ko09MYmtQQxq0Hklj35u/6NzCC/97Z2zNDxNtvwnqiU
s0p522+7K1DK0RRlKIZJC3lBLXka3MZV0QaKAc+nEvmf/BSeJMXEZmyLNFR1I+OoGRZPb3JqdC41
Ig7OZpEfq+wc9AwCpu3Y+tNKZMqjZLxazVitgJpR+S7qtSkPN1N8royHhC/Mvmf2DRHnuKe5lIOJ
yKqoqQMeYfST8bg2+MtrjDcHOEw8dIDK54bV6MDyBDLlanpJi7u2BWZjZ1hLX1uCnVwGkPXMEkWT
/US5PTG/UhnK9+Al1zBKHYiTq6Lm199qNzXYnvvbwi4tzpkeCGl59y1/lVELRCHmA/MpYvu+8PNc
aZoJPLNpw4wIbaUYVYn9+EFzFHRLpXesq9FvClpXJCp7VTKjxwWeVHx8QsG3+MItaT+9VBytfb/H
MAaFTmTzek548r5izM1JTdq7Oi8YEAw3Tk9ktaAlj7sJ3y0svheqNagOWECEiHEnZwlCuRQ1UY0g
IKX7Nprua3m+z+L83+IRTSGBlbKi0KQQpO4/iMtdyn3PysRU/270SgebvC6L6Menq+hpkDWDys84
k/JuGRNT4X1Z/rR/7puHssKgzl0tu2iWCJVyXt62iwchbFV7LIy/2qy6wqFy10Vsa6UkRMJN59c8
vPp4CCYWbd+mB1yBUGev6EvXKoSHWm3QlRqmXp8mTrW09v432x7SXOGQ37G6NVVSh13mZOikc/OX
Hx3H8EEe76BcYmPn72C1p+IWowvuVONSyyrrbar4Cp4KLG2g5XmxQMxYM/n8big/7Mu3/dqxAqAi
SRKJfDSPkE+6Gx20/mF7gHrq0fZ3WWFzwyo8bWbGKzgqiMwR+OAElehg80HvzvXkc7Evyp8VkIDu
S8ZCooOHFClpaQBpnA98dqy452GU0Q5fmUOfM7C2VztdxaJr6CKCd2+QUSv1TOYHyDNiehROrQcS
YauLQFJI6L8i7DCR/ct+oNvGZdHDbYeQ1Y+gQkiS6BgKkYmq4iFJtvBwdax8zZP+4DbMsD66pm6U
ScsP5BjF0mtRSC9rX5QY7oqFQbkRrCqvq6IDBp/FzjgJFpbCYH9I7u3ryXY2vPpslCdpebkMMx6f
TTFnC3N5blmb1WtwAm2rxdu5rX0Ep8WZf9yHZTmWSwlv5VgK8IFkoQZYPcPNQ3NJFh6exK+1ZzwG
Bfj2UFiwZ2wNwn9Ng/lCwQgGl6+ygleUQFYaGV93ap2I/5J0rSmqXqX/Vbfj6utS/iWS6tgYyWKk
uL7vENiS8U4WD/vfkqn5lFfRAQBTB4gO84v9xefvSfKUoT2POSvE8CuXe87qww1Zn1aY6iKF3PCR
9OKSfWCBXbzKWNyYo3k/cjR79sovDBkZ5nDRpxVupIY8BqeBO1qLG3yYreHUo4is2nj7mMByUdrp
E1NY4jJ+uWfoKD/JMs9j3wTlRIE5F32MrrriRGZAMN/j1gfFwppxJtff5hXqCkXXjqciEfW8wKhA
XX+O+5O6vMWqo0SiuUzPrcDk/tkOrD8lo6vFY8nPAdcDrnVUpzkZbnEXuaoNQs3PZMtg4bEi+fY7
5EpAKv0ajGwU0wyIwtPy3jZY9SLZyVN8xvmhLyh61P3ZZ85dbpv5VUzKiZIj7QwJoFzS23lTnaQ8
PdZy7DTt5LWB7AzSGxf2z13ShGagcb7QxfYS4ZeIwZM+6tgKKjr7mrytyNefRPlbcJjWekUWUMXo
IhefmtIrmTupt430ikF+w8pYFr6VE6m7NNF2H1HtfjNcEg512zgLR+H2Ryd5eseqrLBEo7K1sO6M
qMhhLmP6NOWnQZLNYmaUGlgYlEMd0kkMCqK4vfgxUT4Z0XlKWJV1htlrlD8FWzqX6Sk+35BZAUZQ
sHv9MT4kt/wfUB7/JgO9nhXlYxItqXqDh0Dig3iMfUIc1PjaOT+QfhvMQXn76rddx7jaoU61Rl1m
L0eyL6x1ZgxTxI56XznT5bUaZOkuA21bEzVN4yVNVhS6oCmq5aIYxkhCU3irO+n3HwvfdDs8aA+Y
/3/nXQlhijUBsK0lV1gqF9R0sLvwygBv2sVW0GtuoJszOrAZ0hH38Wt8uMJQPk0K6gSEuoARPf5I
NkFzt0oIstuaNGd52kdWBx1LLMqdLZkijkOOpCntvhiyn6NHuR4YT7VE3/ZkovxTzw0K+ilxYqJX
Ya4697DE3huY9D/bDyD69dsRWVc+Su4jKWkuS0wbs//OvcuYwe9uAr/RzPiEno1D5qBPpMJ20Ypp
BNvR74pNOaqx7OYeezGR/YWfi/Qss95iWedEOalG6LUs7PD3s/SkQwpOelail33lY50T5aTqKokD
vgYGD3qz+Bhjj5ng8OyNVywLpvxTPEtlzJHVPXghexMtzsyP4ZEshRGwkqMBewGpuGbMfIFxRHTp
sRHTsWlDqHoflGBBCfvykIzlX3VvXpWQ3utZhpVh5BDRgmGBQXPwmoS7rcbR3j+r7fbNFQ7lKPJI
UrErDYcVHdRji4VlOhYGEdJoVvsm0dwd66Urj2OgxDlHNptLcn/q48BeRu2UKvlD07WslJx1ROTf
VxZc1kM19wLBepreAq9H83+HSfTKKWOTDL/rt6zyyaZdGQIadsBSIBl0X2Adz0IsknJQOX1qpaeO
f1BHhllt56lXDLqWUenq/zY4q580c3aIBySXHPTAOuWhv2ez+ImbUWSFSAWrNOWx64xI1b3x1mIr
dyIsOndIPi49gLHDy88FBgI92e9vyHC08pH92MD4snRFo8PjhqBxMLeyvG3051HzW9ZkLwuCCl71
gGG1kHBRlViM0eCOH0mlKZSLybA1Yku/mMDqc1JqmS9x1BoDcMgw3mILZvaEQW+rPBTO+Mq61rCE
Iv++soFOkdHsqyJVzKabLB1BDHWSlool0mZCuhKJild4f576juyRJYsdSZ9CfBQPM7YEsHP4TaNe
QVGhK5r6Ie3JYJya+Ul5qwaM5Jqp7VTc4qUqGzhSb6qd4DyidnYrHsWX1CGLezRnARHOcBwbtGhh
Wy64K2NXxhJQ1nzAdha8EpOKak2K4b+c7JGUP4HvnnAPkDFbAyTNpJbNKiQwtIQuXgxtBQIxkusU
UZmdZjUKC1MuddGui2ZkXJA2I8BVMprYSG8boetJxUmJsfXmaa4LM8EUU7G87dsZSyZihivN1xat
1XOy6b4bb4vsW8nZZc9ceEOU4Vdb1nlNB0kXr9ItCk1ZBV09kC4ZuzhUNumYlG5QoIwt7Fx6rJzZ
1Y6kmW8UmHtit+W7QlPyDWIuJnIJ6Jb/qPX3dX7HK3+1lcC4YlAuceCKVOYzYJB3bNEqbCx5sgMw
UpAWLlaBfNuyr2CUX0xDpQ9VcF5ZhuLU/E2aPu8rxGUMf++wKF8oLZLOqeSwBlc7KSbnzmB7Vi3t
TsXdKEU8SzFaFJ/yEwhxXwdMs0/ehYXKYfyObQu4Ckp5S2PmjHEWMHqbnZoT4ulJcZVXsCZb8Q24
5tHk+3oiniVxxtwaD7UbHSMvtp9Yl7Wt742XTEXAk6aBGzzlYoJgmUZeIZ501N2mi/2ZixmibpnH
CoLOVcYxjWo5IrWkPjP76HuinOX4Q9K89tr3pFGs/Q+7ZRFrNCpPKaQoIWzL6CIxPnTDt6W+HZl9
wlu5kM7LhsKjlVST6DZDPaiStCtQQmovWwdrj8eb0aUTCZXlI96dhcO+UFvXmzUgFY6koZMHkn9Z
AtgOmsrRxRd5PhfZ0yiw3mw3g84ai9KIVJWjcRChmIOrH6UTefIgZFEpquaFpT/uC7atfj+/JF3n
icF+KOgdwHQpfWmD/F6a9fd9iG2FuEJQCqHoZVeqRJ4yPKvJtyDMzURi5Aub+fjqo+mUH250CSOk
hGEkOAde4XagPozB9Yat7qiQSR9il5XSMTRCp5xyG09cLPPQCA0U/4PxPJbvFXeDOGQqy4f9D7jZ
FbYWjvLJRZ52M19D3ZGrzqbikt1F8lflEVug8H+dKXnkGYxLTP61vylf99E3j0+Cnek8HjgkOlMY
VFAK10kpW1w6gecp675gtbaER/ZgcPeRtuVcQVGHmGZVXaV9gQdoJLC8I5iowN9M/nzffNGf05Pi
qGZgEgLEiTN50Wegb5qCLKIAaSiKIdP8MU0spYHaBgizDx222IFiWjATV3OS2UzJCm3CFshK+Tbr
W+hm+QlKRaE60JfkAoq+5SI2eUsHp598lJ0EcTA+8S4ERyx+QNHmpmQYzebJrrCpJL5to64fm1C2
Av5BE9CxfxeKjGCw2Z22lo9ynKkRRlE54KPCSsLbyZbsKjInm1SUI/u9ckh5qHdJPj3fJLfkFZ7V
LLt9rCAsEwzR0LBt6b8ZqNQqXBFrkWzx/McwwTs5a5vLZkYD1qGfCOQ7r3LcWQ6FRYmAoJ6F9+ZQ
DKb4Ej82dhVDUs6ssIWR2Kxx24UmNrxwiote/9Aj/F6hnTG++OZUy/rXUBqVNHpkyA1+jfiJtMoW
YPtPj2geNYOn9BkuhOzuthmmQwyTzunWmJQmpUaWyIUITWojK7/lzBrjwJ3ZRLimFQ556mXgsc6U
0iqQf89pKAPPENByWJNFCmDsdYxz4A9O+xxa2QOry3HbWK6HTEVlPE+Iac8Bcp64T2lR3Ktqa3Ih
41q2+c5z/ZI6PZJejRg+yXKcHumiSv3plIMPLkZGzHnDY+SwStBMPDo4z4tcRQk5OSxluJTnBt/4
gK24nuGRazXr6PZPTucpF9+muhG1GeSr5NCc+KOSMZzadhBRVPCTEsJenaZDEAW1bcEPLOMyCBqw
55gQmYMd6zAcm+8j+raTI9ryH0tnfCi8v1pBoa/AKcUEX2mSaFMio4LLuS32FZDnEbCrPORW/RaA
6YlUw/9g/Hrzs65wKe1Us0RTShGfdRKm/pAFHVaY6+Pzvtntg+Cu8l8/pxsSVhoi67HKCELVyimp
RNaitU0z+ymIQbd4Jousy4KEDzjpgTnywXHAioKpEBh2xhKFUkMpqwQj7QDTlt8U/qP+N4QmVz0w
eCo7DBJdFQfyqVJOt0B3ZM+damGKwt4/EeLLf/G7xPUo4BQTRHpAte5kEH/kGfygVN/2Kuamo/lN
kAtTUydGerR9MFcoKqzwVbH0AZciDdT8uczNqvpqCKwJBBYIFUekPiwyiYM8veDJxaM8PRXDw/4n
246Pq29GmegwNLLcdxCE935Qvhk5eHrI7XHAcxVWP/tYifh1H5QlF2WemhoIWdAC05in+oukJ8kN
Xhb51ix4RX/7CyyNFyU8pWPUmu7ZMZRCrbqxBlYf2fKU2TBSe6gmRp6xKdIKhrKgEJNGRqcDRlY+
xsb3WfkcJ8/7kmwa6QqCMqKMW1pB0ivkp9iyEQ12w+rrZclAfsAqcVsWNPgVBQBAjKfYXSOqD6oe
t24zBYO3LwsLivz7CsoQCwVLLfC5qjy94YPI4TlsyW4bZx+G9ckoK02jROfCEjCC0Z/SoLYXKWdQ
oxD7+MXnaJIKoiGRl1F8+a8kvFJNYjcBIpsbs1QHM0D3etf6gnQnZNDomUXzsZ2jrBApi9V0NeuS
FogkJ1rs0UNMt4TbxQrM6hi7HEPA7aO6CkgZq8i1aRKErYzWKwyx5MuprAZXSFJ3/6gYMHTPSzuj
G0bOACPGB1mxxepc/FV40DSBV1SD7GiglI4T8jYvpQGSqGrndGUcYdF33JpSUOISxid/s+ACz9c/
8Sjtk5ZGN1qth0gyXq/RTp5iVjA77H+37frYCoVSwDDXx8lQgMI/zGA/bb3AFg/cGdX/P7jabJ6S
riHnUAUEWXqrHmcoolQKAItQ2Ynnh6XTrARj+vsybZrt/5F2HUty6zr0i1QlKmur2N3Tk4PDRmWP
beWc9fXvcO59bpkji7fsxaymqiGAIAiCwDkrKUykI3qk93ELKWF+JYp3GbdXjf7Au01rigaqcIap
qWzBNMo0uTLlt8rK6KYPlbdYgt1+MlBPKU7C3R9dllbimB0bNVJQC6BRsUdhdM1UdrKuPoA62t03
G/WnPa2YnTpEuVyOFS1NGX4rflnwstrqz3X+tC9m0wcu2rA10syc2lamZam49JX+KRPttuO0U207
9UoGcw8ztEUKZgky/kG+mA7N1ZBb8VE94T36EBTOvkrbMRVFLuCOokvCZGc927ztzGbA0Wc+Vs5s
U1BG7U47m9e0klg8c2P4tg0v8pjQ0KakN0oRS/VPxR5Fbbdx4+u3oj1SLt2Jjv2BoyO9j7x3j4tM
JlB0Ylx0aNkFVZwK8oHyJpU9QfiYZMDqluw4PpfkZuQuJF2oPaGM6+vRMkqdBkU7j86BL4cArF0J
wH35Y0+b/UK4IoG4XiWEaAbjNJ1aCLqswGlIFtp1gOM4/z4MoaVWd416nZU3WQJKtO7rvl2p2VgN
11KZzC83SSMRHVLVuLCW6tQMz7iiyV65/ImTmiLqsejjUUW89+BLVklTKnZ1I2dYQPnxn0gP2AN7
AdfPm5Nyb+/0594r9lMc20wmdmCeXiqIEwFOXqi+nAH7Y/SM6POsIrEJn6Lo274pN8u/2PWihB1o
4GbLuGgiNNlkLkgCRD++mV6FV9BmOLmvOKMX4gG0cqMbycvclkuYrGzqehHMuGlBFL2pTQjOzO5a
12JHkni405t+QsA1CDgZSdMNGhJWq5c0cUr0ECGm60Fh1BXWDLQARf8mC0dz+YPbiLmSxYQXRRDV
LiqQInYk9QU58qUy9sncczxyK4qtxTDL1Q+DMg8zVNIj4MEAv0fpm3P3Z2hsaznM6szilC0gIaeV
Frv9kd9UXuhS8nPheWjeGML5LxGbDrGyILPXJoA+LWWAuAUENDcqomMdJn9nPZbRJ1DSKs9MaKUY
qMMvUM08mv3T/pbiLJHJxEQlEwRJH6BHhFmOsSyscXwUCScEbkfei7VMJgbKJKnlgvo2gDYBVIXW
f1/yBh+4ahzH3kwMTKIg4CoA1wIg86+7yCDKKCkBjNa8av5w7L8b36pDBlwBnJraTfrhT6x3kUa9
ZLVnp7mQQCOMELjEZwNNGcljJnn7IrgaMXFBl0ul7CPIiEBGLHsFyHJyW/5M41zh8yCCtt36ohAT
GELdVAM1gLBK/q4VT7Xm72vz1pT17tAgBqot9IFUZZ9HAcM8tkNjyvZVcD04qlcDjH4CAnTkZRh2
o6+G4gE47jKInb9xSt3brn4RzThhX4CMhJ5mtqYlthJfg27S7hXObXgzU6Sgk/9XkHHAtOpCNa8h
ZfCiO/qeVKPXtXYmYDQ2n/kMPDylGA8MTIMAzhPilOBDVR3M4VmvOB7IE8E4YKOkWr5QjdT6aeiu
xEa1GolXyuQ6BuN5VZoiAaVSsnPgU0oSzcXI8bkAFvTyIFyPjko7oBWvAbQdqKrdfb/k6cicVIoa
CCSMDfT9j50vaA9TXznAfOREJ54U5pySl9ZQxozqWHxaivu5NT1h4VmSJ4Q5mcZ27KPBhCoZYB6B
IJA+xspx31rUGjub+B19wJL/6xHR1Liw3UOogAinj+wwKs+TytNo81V8tadk5pDqhDwfigJ2G095
jRlVQIohBnaWASrr7iQBPSr2WzDI4CoGAqjGFrksMpu57mVXy0zsMPUq0QLqnRJY0ukb4+L/F/pu
nhgmeEyjFMdAbQFEyxEP4xiR68FQ2IGhcH/9OC4iM0Fj6tPFAEY5+sHq1JJSJ63uWx5cGd2v73wE
FxuAC6oKAQ7vr0fjKNWSBJhQtDFlkRWBYr37pBS3Yvu4r8qmxVZimIVJqmow1VagCwNOoVPu92he
lQ48i22eiysxzMKUi24mU4C+DHH4YnY3yfiwrwbv95kVqdohqpQevx/EH8biHPPq6bzVoB6xSlRG
MqINmJqpyge7Ce4r46YqWotEHM/aPv5WhmLCuNBlS1QPWPbqI72DgmfhmvjV4Y0D1hEcXvvtpiev
xDFxGy8SYiiHsBtRH4b044Sm8+Flf2l4IpigjcdxSe1zmE5QMc0kHTXKA99Z+0J4bkz/v1qfIG0H
ineAGcRR8xsxeOzLxhfm7AqwAHZnxodEWM5jHxz3xW6CHJg/7ffujZpketTLC+xX0tlxjOV8f8UI
FWgxkhMPjWrfju+eqiVdBFbaDDuGTWdp5rdZOjcT552aJ4OJBkYjk15cYMZYPFaoSITX08DxcJ4I
JhKkcdBKfQ8RYVXaVXcwwtds4LnDfjhATedXd8hBHo4WBeoOJDmKonZShb/bOSDD+FWElMiLYURY
DozaWpNxQCu+gARr3794xmKiQbCkumKWcK9RjfobuRtnq5aW8Rhpcejui9psaV27MhMKRInkiTHB
ZiPumOVpOtTAUaIV+wSjDKHXWw5HID3Bfn/CoSz1qwVH+qK8GFBOu6YjUa3ffSDICspbPiUQz45M
eKiHQdULEYuFHPk+SeKXLAJ4Rtx/3Vdp/5Qw2c73vl6Kaq4gZgC/ghpYaSPaJHgcedwyHHXeotIq
2ilzv7QmwVLJykMjuWF934wcd+CJYCIBngYWraPRpjY/pJ239BgC0TjRZhPnFs0kkmjKEmqDLMVr
PinmXA9ItesGMD/aD7zi2Wg1fprs6EG/qdFXT/3BGQ9y4e2v1HZVYCWacb4lkatioDB1ICCghFSJ
F14DZr31AIaNWSve/eg3B8VFVcYDR1mUSlD14RIYqv6AAmigDdfGLNppFL8kemhpXfyhKJqj1Muu
WfwROOXK1Czpq65lYa1OkE97ncOrDCCRlDKj/dQ6xKaQhsn3lkf/tu1DP3XWmBQ2nzOl7gPYWOu6
5wosNJkeP8rA7dtfS54YxlWjdDSwlNS0uVeZd8Zg6ebD34lgDi1wRQljn+oU4uChR3cIGZ/z8NO+
jO3gcbEWc2bNkjx25Qg1iu7QCr5g3kzzXcAlEqXWeB91L2KoNVexQxZJJQyUvknxg1NzGzmprd4T
O7Fybzz82SFpaBQvm6AHjRGm5/MiLXSD61JkVcONWeAwKT7uG+43e+sihTkl0zyZi4SeXOJpOVPY
Vf2anlu09VjlPJzSsPDeehdRzCGZJi0ZdZpnCsMUWX1Q3OVy4cTq4kkJTKnOVkt4kMjbycxFJhOq
WkUs657mmAI6YMz6qm147MY0+OxpxQSncmnHtKKVvRCckJYAPpb8bdg79YvDHZ3oBYDuK4jlPMHh
sT9s162kn9qxtRDNyAN1QOXAzl9kdK0rPvEqLwObZwx4vuZKup29/ImOvybX8xUPdPytXLqjOVsZ
aZIunoYMtqW9PvJj/UVzwxfNrw+jTbv1Sr/4Wr8OGLgvLXwh/QpO8NrsDzRX+jPRawgDIRgU+gUZ
UOxTdLO3dnCcAEPTnfD6YvooUz/z2qI3u5bXUpmA1oMVKCYRrB4dMQZSuvOJslpPh+Iqvs5x31Ru
82NgiU+VbTqEs4e2A91lxZlAV4WCsJQlvE2fKzdsnoP6o1phzkh55MQFqsTe4jLRRwwIEXNa9oqO
hh9ejdeJ11wt9wuaosOPocebXPpNBn1RjIlDYVjP6LCCPMx8iCdKkkj5RKbDYBm9pZ/gxI+8DnBO
bGC741IidqVQYB3bybxvpe5zESrOvhl5IpjwM0lDIsUytFJjA0ntOdU4h+sm2OPaGZnwYwaNoXf0
Sth5AJnwEEvtwpPcGlXJ+aMArktMrsRcFFdOKGcb4oQwicDsAdNR4j8yXYWD26DpSkyPuAJ7wcRL
wbbTlJ/ewU6Nq6TpSzOElnq1HIVpPMXA4O3qkbNcPDFMPBnJvNRigXiy6Ac1+dg0dpof9z2CF7NY
rPpBCkg/hTAdLtcvoJPx5IcSGOB4iWrwBNUfxSv1ifAGfTf9UJZEg4COFrPLTMiqxgAMmjpGR/D0
/0lv0peh5jUZb7rESgT9hFVuVAXDWLcdxhpK0x6Wzo5GK9QHZ0LBMjuSfrD27biJUIurz0+VmADV
Ij6NRY9LVvAsnShsZftFvSoRflP0KwHV/P51sOUTcbP70CtOxbVhhx4vgmxHrdVHMFErnpskHDvM
Dox2eCO6AJR0UQs8YOgYyJm0G0z+tq/2ZvxfCWRyqFBflDJQoTXen6+M8nsblDaZ5kPLG/DkLScT
uYZaDANS0+u4ge6h7FzPoT3KL1Xqa+a13vOyqM3jZqUXE8YMgTSZoMJBu4+LJ1ga8FCUo3KLJn9k
DvOBd6Xc3Oj/FwcyUdqOtnJWIQg7cR4gDm7rKFFi56avca/oNFy8O0NXUpg7XCA2kSj12BIkH+Cj
mYasFyhfwJCvRQCHaD8qFc/AUqZh/KlCyUOUQbqtiMvgJ0vPQabYjQDQmAlt8xKBbVTHekbDKU1B
nTVzh+F3fRMimCATSUOp4f2PNguAR9cpfczkOs0ByZCHciiGYtsr4cCbiuPpxYQdOR2SvJWhl25M
N1NuvHQpr/t7+11htY5MqInNhQhtBxkjMj0AKoOsQXFkf3L/2+HKc04mqPSVQJKQTsUNUmwJ5kEM
ca8wOInk7v7GYjGBRBQzQdTpGGghLY5R4WW9tgrTVUwwtahOWBz249Z299zKhkw8ASVxrbQZ5JmR
pfaW+krbE0pfdQHRM96RAyix7wET5MjufOBXcHg7kQkvZa+QtA0gvXUpvUjmJLi6i7cU0wy5LEdX
jkuylcw6QSkzHrAPcum6jx4m7uApx0HYEmauheMU0aO28WbbfFW9AmmEsFitM3uU3grofddcthSe
UCaACNKkJYIIE6Y/9NvFyd3mSPe3YBvnObOnHxT4pdetfbfhhJS3nbmK02GSxwA2hdCqk3wTKYUS
fWwqDJzV7r4gnnZMGFmIHKdoesf4fg7K++gY9ZIdYmp4X8p+vgBqafoZK31qXR+NccHKdU7pTqBF
IVcUUJ/4s0cPOoFLxszzRSaWLLESkIhOmIfCnarfSLHH0YhnOCaOIJ8kpRpSZ//Rgwiyv0ndxDEc
4ic34Tc6wi5wLx/bd55LLHmLNSsrAn1W7+uaWvE1O8q3lA0yvA+f5zv98+yNzuRX9vi15uzq3ySc
qkp0CaMZmDH5de0GStgdKJAq3y6e8dwAJOEBHGUubYoTMJTYuYqj3tdOeWzc0aFkvH7phR4P3uY3
p9HlO5iNGMtBFhkR5mEbvHKHh94X3OIqiKzZo1swsOWn/SXedqGLPOZYr9Hd2gUEx5FgflGbBzPl
bL3tlwz5IoDZezMxenMOIYDcDr1d3kR4yRgOrUchk1P0Vev37VE6GDc5pyePpxizGU0tCSJTxoKq
SddYqi41aCHn3VOo/7/PAS/KMRtQros8q+mQtDo3bpWGNt6h70mU/xAHvCNUCxcHbzuTvghkNmQe
V10uB9Bqvqd0pfUzvNIfgIlCUeDBQevsewdPP+Zc78ZMFZUei2e0lZOKdkYaJ0TBOpYttBFw4ud2
sLnoxhzj3dJoc05HtZPqPs/AbPuUyJyAxhGhMzeDQJbwPkhgvqDMnmQhsFrTiKy66v2/shs7+qsG
gH1uE8ghsu4L5ce66w/VfJrjBzPmpHrb73WXDaYzEaMneK2dI5itew2/lDeUZSG1Z+Ig/QFsBK/X
giuOCRjzsrR13UK19IfyhjgdHGXAfrzqIBqbD5PMcQq6g3Z2mM6ED6XoAUmuQzupTGkFSu4wMDk8
ZyGnckOd670cA6EfAFjosGU8Q4kHFfUNFIfEKi6+Y3QXg61J3aOBTaqsXg7zQ6bqt3FZJl7eyMan
fX/5jVUv4pnjB4WveJHphVwHr9Fbdf1qAeKehKea0OEVNrZ3wUUY4zH1VE1Co0NXpciupxgHXI6H
haJ095XaXrqLGMZTqioJDL2kF6uycUjgm+p9DAR0I+RE+u2im3wRxPhIogRtVtKGE+O6cyqnBkE4
2sNK20Bn74DGb5s+knDnAbYPmItUauVVniKrIRk0AVKFQ0vTZQAppd+bA8UuCKz5aT7wnmR4y8Yc
NoWMOcEgQrq8LMmhlES/VCo/JX9WPbnoxRwxURn0iTqjGrtEX/L4jlTfMoUTs3ibjTlWiJobhUY9
g0YQytcQ/jG4NjgPf+5p+hmrFerxwFGYby1oeL0rhdjSpO8J8Mx0zu7lODpbL6/yecjzCfupjiar
ST+p9ZUSfBkqLlQyxwPYQjmQixOzB94S7QoZSivNLMlGbn5PQf/xIla8DBlAeBUuqPz2U+TFkiz7
q1CnuiSY0FB+FIiFZwg3faGiyZXkUljEzoozPIZiPu6c3nU+b4qZs9XYqrpuoryd0e4hIfES4W4q
eKMVNLrvRH+FiSBRXoXNpEEAEXGO5ae+uO2KI0E7YaF/GppXo7jpc15VlLML2MnffDEABiJTo4YY
zrcnICpEd1hbuxGt1KY3DO22yZ3o4b9hhW06kyJhVQkFkGDhmfo4LHUSwpnaBn6UPza1bDU8jIDN
rbESwux0IRZDtaOXuTAKVcto5++DutyERHHnuuIZlB6S71ZxJYzZ75NSoRkwpgGyt4ZzhRMgtQfQ
pAE89j9An+2rRtgqc5uPQj5Q+3WvEyaMKRUMLZhUh7p1B5dWujAEdOJB6m+X2jCjCpgh4DtgpvPX
oBZ1gj4bAVqFtOv0S/2DjizQGafYVm/Uax0juf0Z0FoY4OIx0Wz7y0Uwc/zkhUyUEugW9jQ/zsIr
XKXiQQJt7vOVbszR06ezJiiUl1hv0AzdWobOQ7XaTrRWIhiHTPoMnYiUTDo6Dmf5rUap+8SmoNT8
5kqePoxDDiqG65ISwoJEPBu9fGoSzdlPsuj3vvf5n6vC3mikKZ/HpKeroj4ASN9qo1eRhFZWX8Va
bGvV4744nv3Ym40uFFKPUT5qv/iGYsA3V60zOosrYa6O24yxGZcvq8XebdJcExqjhrRR6x40UzqT
Wfkmi3pvmV3nFbJmkQUAGnn2atTci9XmXXslnMlfzU6Y54YySA9ed35jUAXDg+r2aIQsvfEr767N
2V/sTWcMO6MJZawkCR9mEWCcxnM4z5zrFMcjdSZ6CEUXAxIajYdGMuR2i5PVFxrVdPe9hKcKEyqS
RNSLcqROmTxEYG0X76Y/CxWmpGH2VzEwFPlrGJRjUxqrivYoiM251KWPY8AjpdquxSkXGdSYq/xR
ixs9kWsYa0DnBQHEb+4Plnir/TsryGW/2/b2izxmcZIwH5pBRANiNvaT06jk01SYjqq2V10Ahm3T
+DRnqp3njY7u/ZFTstj2jItwds3aJUtqnSpbV9aYf5r/bEB3ZU4muoNDIjA6yo/eOdFTDZTdI20t
m1Fiza9fJ1tzhqvAk9GERGobOSTnlrh9XF/0YwK/IhbiYFLPx7uYZSSvBXDM9PJpznhZCFXjfUS+
CGKCvtr3/azTNtIZ4d7S7gXPuM9v6IPYdFAXS6ud7geGTdGCqTzsb7vtacaLhdmLSNtoBWqOED2q
/8zcYMDVpAm6K/upbT6PHjqakRpIN3lm6bgo8I+87f651TcwlYwkSxd9AikPCtjkY/SNNq4b6FgE
mOkX1NHx5i/40qGwsQi5x7sn/OZ0+ml79p4C4KiiziIYoBXaQ5nHTjGCS0Z9ntQY4LSlDeCtKxKA
CVtSMaCt47mc96b19v63s/zsXWUYe0OIVQQmEjZfMR9lKxLxFwlcCnn5OTUGt6sFKyTiU1jyanOb
F4qV6Zl41c2zVok0NVSL6STPkhVO7UlOKh/5v0XMBfxIZmNni/hH4f5idSZuaXORtjoA6mxRGC1k
HT35UXaHfd/efhZaKcfEpyKNO3Txwa79KX1RnfjFvCVOC3hjTAjMoWPeVzepU13zsl7eIaAwUSue
SzntFfjz4AW+DrLe0DXt+RVN1JZ0NR7Em309OWFYYcJUMMsorNMw1c+3rXIz84Znufow4UkfxUaL
KyyW+Wj44nV4Upzohe7Kzk7Rw8srWvHksVg+em2ES5HQmPRPI+3VPxCf6KgGUSAfimk79fjpiyoT
fobi/+Gna09qd+jJeYk5rsg5SVSmfJos/xeh6j46Wy2tvJfHLzoP5He7A/vi8SzgyDR2c9KP1HJ2
c24+iifiaYimGHv9kPrzHWX0kyzxUIN/hiLi/20wVZlwguesMJsJ5FelRVnwFiv9vvjJF4oPErnL
p33H58VulYkiQMYze6WFuBmK0hK4aU82LPyfYJq3pakSsDMJMVD+YPxEJ2bQZ5T8Rr2l0qbDeIfL
hK2iUhA6vDam7U2wksa4zJIW5WRkiMzzfXPWvexWAMNZj9fs6ND8l9rE5tVlJY/JjtMo0MY6hXbl
j8EJD+SQ29JdegaZMEoDgsPLXDc33Uoc4ylC0P9LyqIFbjaf4+C2bzjp22ZcXIlgvGMyY+ARY8zX
DvT+mKsAg5hyb98DNxO3lQjmhJFDvFjELUT0OMby4KqSHqrItAz5R6l93he1GUJWophDJRfLSsfl
BQXNFFSF1XNpdFZifpT71t4XtP38vpLEnCfNMvZhTm/QyfGaALxNxgwJJkiuddc3n8vz4nZ+Zpvf
OFLpr75LglZSmUNGUfSAAHwdSeBrh1ugAzKCz92Vmlp0j4FG+OOM/grE/xFUGsvjvnCObdkGrTHs
wdlDebNS8lTLV4VkWFFlt/33fTHbCclFR7ZPC/itaoQ5Tbqn58juaL3xe/MBRBonBVw3gWV4ooVh
Rs6Cciz7FtdWd9JEC3NJA120raSt1aW13caLLYIUFzgzT0Jcuo3evO5rytndb8FtJXKKxqzKYriQ
mH/LelfOYtSJ3b+TwUQQJSgTeaC1FlJF50ieb5Ogtec85ViPE0XYDi0FzS543oX1SPq56b4kBuch
ged7TAiplyhfADmJl6AhPIq5ZKu9gBF48TiEvIvGZrK/cj8mhPRKV9cSrbHQaUVMiB/iY3SQDjzs
wO2mtpUcJoAEI8FuSrEy0dEhePhZDhaQKqzKEp3UKWyef/OcjYkc2pTKKaFBuKmvC+k5Axlo9vGv
fO3tsWvlz2MTk1KhR4kOXHaZRP6QL3Y+9t6+GI6vsXhk0ZBHRh5CTEk+xXgjFjiFBt7vMzlFKRMi
TXRbNuaz3sXWIPzYV4DjzG/MoCs71W0qZ6VO7YQ+9tZ0Zfk2VCJbFThlC86Sv7XmreREoBZPOgGM
YST/PJuTVSXXS/FHE9cXN2bnbSPURlKZbpc0A+N7/UXA217dcZKU7T2pEVkWMVGOUZxfC4aD0aDy
Q+svshy9qHVHseW/15MkWwIx/Unu3SEglh6bHFf4TTb7UzD7CgDk0gKEDTREg0qB7lEJbYqU4oS+
avDaR36TzV6kMbmzMC1z2UiQpl1Ths/W1wGr97lHowW4xW8z+4+wEMEFpqE+p2GejglBvV5lOaHI
fmhTdiKwJlUf5CZ29r19eztdhDBrJ/ZL1Ql0VDqaa3upezuqn/9KAludE6VQE7uEjrlJ+u0gDH4W
8Coxv4nWP7VgOwQKaSzUhJpKmm6Lo4Ru3ejWcBp3cc3aCx5pSzyPwvw3KeZFJhOIsnqa1V6CzNGm
VyntBIIVdM0aT51VHpcTvsWaD/Jo8R5MuMrKv263UCpKxaRLRhoXsCIapjcSL/4O3OVId/IjffcV
uAnYb/baRV3qSKtwFajIp8URUsOXDncrUBwelvvemR3a4c07Drk60uC5khaKaYOuNEhTHzGGDQKx
KbHVz6gi3kQn3WnB6GUe9t30N9v7oiCTxPT6VJtBgCgmzmhHy+4qD/SGdtNYzWxRvOf4lvvOx9l8
bJGti+NiGemYvSnZ5QsQb+zSz76quqU9ZVb1BfS6mERw9/XclKnJoogWVpC0vIMp0iYprmnHX43B
hh4TvCavdkjj0rtb0EoCY8ipHroOMLjwlDA5B9ULsnRF+pGiJCy7+lj6+/psr9tKHJsRCsIQlnSQ
Kf4RHVuwJraoumtnoloiWkEr/28NyIRl9Is0Y0ChpBoyWX34UPGaR3grxITk0azghhSCQEzVL3It
nyMtdPaNtpl7XGzGXhbTMSj1TIMIQtDFlLYAKwaoHOGM521PF6zEsCdmPUtzT7FUaYicT+nN8ApG
MjRQZYAZQZPRi/ygnZXbeLAoSi0w+M+9hWosx0M49mTvjjX6dpPuDftr/lySl4I3JLyZ/qy0ZOIx
aXNxFOguxsvXUT5ox9Frj82fNaKsxFA1VyExjwRpmem2yvTjYn5tUK0xeJkczy+YsDtHptHqKWQI
8uKUSmLJ2SOmY/edj27I9/FBUxTyhinNPsZPkyGVAmhdbVn/qmpgye3xLhY9FNliFUrECXfbGl2E
McGoMk291mJE9cjUu3vgS6VfDCOQ0UjYKVFg7Wu27WkXYUwoKuok7Ab6ipH0blG9EunD/u//JtaZ
hq7hDyh2zIYC/ifYZ+hrkHQ9efQQDsA62XodEh16DHOxSKjrvl+qizwmx0mUCTx1IG7BK4ZwS7Gl
taN83Tqowbupl9kyp0F2234XccxOmrJUG8Efiruj8CGKj1x2qs2rHTXdv+ZjtpCgxCTPafdEHGlW
RixwONpR6YNJmeMI20/SQGolkqkRXWFZ1VM1qklagnCtdSloNfB1b9UQk4VolXOXh/wMIAuvP0Yn
+U74FrnmsTz8CbmuefkCNsTHbbTorUYp36arqv66TDaIFjjuuBn5VjIYd2yMhdREwByQiK5sNzsP
TnkD5mDoqDx1rn7qvTqztVsFJcHK5pVoNnf2Sjjrm2TGrO8EBUvzJjLuM/BfYz6Ho+Gmx6yEMB5Z
xsnYVhmEJOh0lA/GHbLs6gP6GcLj5NJSLvCR3ahzgsbel7z9DLaSzPgqAJDqtKQ0gaNNp3v1Q3Fc
HOFDaaN/CS8oQAUDpGh6RluBJTgZAIr25fOsS/+/Om2iMhWWhDIGiuaj1AR23j6m8dO+jG330XRs
Mwzy6CwplCT2UmCOIHJRfBrLUkANK7ipcV/0NhNS/SKHydjyqYx7o4Ucs3FLtIqj9SYBolToVgft
cXBVuwLaoBe+gTJwc/zNELoSzmRzhYAgEZowJAWBQAO5W9q6O78aKCQmrsmtUmyv209dWa6oskrJ
XE3QVV7uzNpf5tueNwrOE8Hs+rGs57ijrD+tKh5HxTiWyuIsmsDxQM6qGcz+7iq0XJZdDsPJ/VmK
0GZpEtClai9FnT6reQWxweu+Q25mJpe1MpjdXhRdolci1ko2JncKQneeU0+LQksJ8ruh1d19cZuG
NICDB3oIUyFsJ7wmaFGnYZrZDrOTONwXgpv3nBN1O2NYyWDyH3VRsyoAOzbmUIFfBkb5CZ0Ir80L
rZHxyRM2DbiSxiRAsj6ookylJWnrt01+rEowSM+TawJghbSjs29AnjhmY6P6InZpDgMqFdEstEs6
sTzYSjt+6NvWMaWAg09KY+67dGilHrOXkXLHY0SHegXjVA6Prc4bddk8bi4C2K6RwSikNqJjyaAg
tnrzjITIzvqzGPMYALbLOStJzCZuEkloBpmqcqDwH6WPFn43P9K2A/7rBk8tZisLcbSQuYVbGGZt
idI9ulWwOqeMB8bIWR+2daTP846odJR2iNOrVm79IeQcWRyPY5tD4pzk9GAEHIwaW8AzsdSOWGkq
OpqWefy+fZ5CNIKsTmEpx6UloagpYh+ClbFxTP2PniBXjsAEiHnqumoRIUKtT6lx21aWNHLCKifO
sai+fS0MRR5AhF5/TLOrOS2tueJsTZ4MJhQAPkRNwxIykvYQZdehcUh4WOhvT9s7219ltn+QFeAb
oSPHFDIXgy+IpcFB9wvMvPDSr+3q8mVZWHjeoaqlVAC9jh3hiQsjUuqBFrYSR/s02AMyT+MwnlFg
tnhlbY4dWUCIKh+7rKbuUBm3UppacSpa9cDDDOEEBI0JCFOaxHVaQbteKq1FcLQZzwPTUxhwXqZ4
x5/GnOhKixw6MKBO/AKmVqu2hQf0XJdPEi4k/ONvuzlitWp0P6/2a6QpcpvR82886bfac/ORYoZS
ahXzi3wzZrboFYCM4oHqbubRK6lMlIhBPle3KqyZ5LpTB/mrMjaaJUXJk9KJX40R2K3NfIrSgnCu
R9vhSdYAWGegd/jN+it1MUi3mOGIfKlRHwL1LDX+/vn+m+W7CGDsmbXz1OQT+NgXYlFTTgdRtedP
I+4J0iF6LnzepZKnEWPKeQhKdSwgMC6/adLNzGu24v0+E21NUitGQH+/NIBM3JlP4GJ39422fURd
bEb/v1qUZZK1IBkgQhY6p4tkJ+ijw7D41dK5xsDLL7elAR1WM1SdusGv0hRS6oBhwGWgcXQrf9AP
4Wl5KD7ogP9JnyRHOE53wiF85K3Tdpi6iGUcI5yjckTnGi4HbW2RDnfgPLQk/X7flJtXEOMihfEG
Egc6th24/OLySgT4TaH5qfnciydj8WKNI2w7Jl6EMa4RVL3RJDWEFUAaMcYjae/QamVlwWFfKZ7p
GP+I2lRt6wZyJukl666mELStPMNtu/lFF+Y0Noyu0AzKthsO53G+kQdO5WlDBwpwaADiTZUUIMT/
6nVLMi1C2WAIVRPOhXIQ6wNo0vfNtBV7fpHBuJiaCVI/0elrxU8fgPvhBg7gyHrPoC18n6NnHnIP
TyfG2SZVaueAAqBNqik+dmX7vZUGubQmM/sDrINfVGNcLQIGQdVS80UtsbJSsKXgVug5/szTh/Gz
VlfDwZygj9J6UXHUgus54YjY2DK/6MG4WdoLTSiaWKJS6J1+/hiNqtvWrlxy+lZ5qjCJXxEFSZGM
sJdU3BUR+j5QbO8q++8cjk35gJ+UGymVQsthmZN+Bnzu2ws7eqVTK3AFXnLEMR+b68XtLBclgcDG
KV8qh1Kk9X53lXyg1G/GLe1giB1e5N7KoteLxuZ+gdCGTUvVpEzcCsa05NwKfQCNeeKBi7G8EYh+
EcYEijnXxFKnwqL+JIo/ch6CzRZExC8CmChBtK4ZE/MfbY7qI5pEDZCHLIcltMKzBqRqqUDHO6q0
V6FTH2jzwl96DRM2RqlVMT5ONTzTriRyiBzp2wJ7UuC0zI6/7svjGZQJHVMh5qZGEXuCGsAvQefo
s78vYWuUDiYFoIGmS5qksx2E+tBmfUhLE8ZzHdmVM57MHnN9gM91MVKHxlKk7l+W0z99Xv8hiaeX
D+aa94t85nIiz12rlCPkJ+cCVf/azz70Xu/Qeq1w5AEbbO/Bi7KMgwp6ARbEEDeGptGdprqVtfog
YUownUxefNmOYhdRjKtOyyCJNS03ZufJwYH2BUBqfujXeIi9Xk6TW3qFz6eS3sihfrEm458liIL6
gGKpdbUDMjm7d2mfy3IV0ndEvIItJ3qHppM83K3BW0jGV5tFK5qGVtMaz/CnY4YXBoJ+PdBaeqbD
69bbuvv9oihz3imZOkqN9I803a6OSIVd9A+58zf1Wjl2LmZesB9Bxbu/Xf5H2nV1x40zy1/EcxgA
hlemCRplWQ4vPF7ZZs6Zv/4WtLseCqIH39U+7YP3TKkbjUYT6K4SrSp3Bpq53C5Txe7W6hjn+YGO
oVtWApDtXX8OHe4AzNpJSpoZtg3aD1X+KXxSEOwCnoasInGLchG/n2HUEC9NkmbXgR8Uk8COrWvP
9SJpytvCUaroP9eeOsSS2d7OHYrRBXbUibvYRFax+Fx9iVlz3kAkCFbJuVu3t+ZwonHqyu3kXQ6B
LSYwWIWHC2j+yYpscXuMxlW1WDXaeUCpwyRDLD+BzkS4Ux9byWcdsYyjrhR1B2ybd0bltlcQlqFC
E6BOadr6sxTGDvjcpD0pzB9FH4k4TDZuOd4Yye0vrVsqM4hf6/EQT7HpTtuxWwDhayFblffp/2wW
t6G0MpZ7ysi3GzQeshQpf2VUtuw4pYdF8P285UNFBw0nZPt0HYpnb0MkVmjVaomKFKW2dpjfGPNf
WvU8WoJCeStJKLql6BoxZKKZnO/qMChCqdfwrmB2Xh5kXp0GDrrmBIHIfoZ33RqGcx01MqlKE4I0
UVV2NN4l88tiPDZTjgnsWIC16TlDpZZFCIEABHdwappEdDwrgNPSku86jDOobWBbuVlC7Cv/enmD
bZ1hYMj9jcWdnNk0NXhUlXFdWb0kwX0gUbfWX/p6n8T7Rv3ArZqxRuNiYo5ATKsQoFkNiB/H0Jua
dH/ZIJHzuK07tFNRxxEg0PztxiW01EfDLbSrXDS/uJlw18ZwkQf6q3ZqzQXPC4oNJuVd5JNDmdjl
SfEavPQrgv20GeirleIiUFcapVwCwCm4F7LS2xJvDYom+HASgXCnYVsZUyNVCL2q7I8DNf200x+h
/iu4gdg6dFeu478H+yBJlq4FzBg91tPnJvj5kSDQ5Vc5aUzNcGehks+lVGoIgrHpbdN6iMlV10G+
+iN69wjoMxB3Dg71UJAqR/aJqx9h1ds1iWylFp0P26tyRuESAh30Ri4kmDOY35r+OS98Gommz7YT
wRmDSwSsA7Pq8JLv6FkDmrOOJk45ULeM6yupVPZaSu6MOHQvr5PIMPbvqzJClyfdSEu4r8RjyTiB
i2cAd2lXCmqj7ZxgEUPRQI0HNvC3MC2ZhznqkLx1DOzUEj5bQ3xoJdeliJJm85QwzkBc8skkSbKa
BUB9UQ53upkmnhJ0ktNW6EivQB/sm9nY7T7ixDMol4eWqNOqnh1NNaSmg3jYF7lux0nrfwDGRN+B
oeFUN/knwlQPjZ72OmxbQncCd6/SPSiihubNq0nljMJnBj2C1stEgDL4s6c7+TE4qIfWNUHOUUMs
13q6bNRW5bWG4xKFURJzJAwuOWg+o2ZnFxq5L5KE34zzlVVcmkgg/bu0A2AKIjllSX0Tca4iHC5b
sw2DSkjTNEtX+ZJLapuJQA4LJZdykvu/+li2w/n5v2FwIT4QY0jrGtHGZC614Wev/RoSAWUK+413
xRYYhf61g4toOUhUcLDDjiVXXihBw9KYPTdDflsonaCR/w8Bd8bij1WQpdGG7Z7+aN2y0bccTWz6
I0awX8d/hCNO27ZZBrryFY2gd/5tLjIiKGfrGUIBDyD01vjC6EFDL9wFkE8K75RjgDv41BWV/puo
KMOpwvjV0Jf3FhXvo2NT9RF1ikl3xsC0Mzp8V0x53wSaIKezg4JfPBUnr8oUH0xZ5xav7RUQ8xJA
6UQ/1RghoblI8nwrzlVZt6iFvYuHZ/YnrI6NHqlcKnMwp2XFeDByxa4CbV+ns+BaaRNGlQ0Z/IOG
9U72HIrn4UgLC8+NAcgc5ue2r+0sE5R1WyujrkDYv69sMWSoSxUpQKzwoY+/xNJPjGo5WSC8H2CB
9W5dVIIjUKZwm8EFHslDecxq6bXtojgFOyg2+oYXn7JnqJ2iw140TLRtmEENim8/HbK4bw2LkpjI
DTVQg80NZDc7qwOBVnc3zrmrReHD5ay0eUWl4lvpXzTOjXG9mHJnYVuR6+AbaeyFkft9wnt67UJh
e18cZTfysl0bCkqL7Rg543LRPpM+hwCBiap8KJ6sOb7JK8yWgFdV0AQk8iaXprq4m6O5gTcD6prx
YSG3VXVnVZ8uu3Fz7668yJX/kT4O/RgBJVXvLe221A+Xf1/gLb4JsOzkqegwge6gAduRQAYxtC91
Lzg9Nj/MVrHAM0ZpUwTCAVxL4JZbx+w0E6t6se5x6wGGPtE4p8BjPHVUNui11lXAqqr7oXVlLRIE
2CaAhnki2bIsKvPjFp08SCWREWDyfBvP923w1weWBP3FChjPNBUXNm+36QLeyTScOuos+J408RZQ
PmXK/jIG2wTvUs8Kg9ucRTYbTZW2FNKHnyNS4mnbArPcdRTtaSULkvYmFqpTU6cmzh+eBBs89zX4
NYE1GrKNGYpjuBC7HuXaRrvDrWYsH7h/Uld43MakpTz1Gq2pMw1fzOhFyiO7M2r3sgM3qxTM26gW
QTYluAl9u0ptO5rDUjCrjtWJ+sredInLhAleeSfFNL3qxopphGiWqUA5SeGpu4hkKj2Y66hDX1v0
FLSXBW64Kw8lrltFZFpbIa6hMsEdqKlBUVx+a1wdh20xSwqGFbLgqojNo1GKPjRFEJz/5jmcoNIH
CGLdSNq3OX26vEBbUYfLBkPWZWroKr+LrDbMOsag4ES47EysXdx8Cxrw6mf7WqRIu5VD11DcZjKg
K2Ki9kLxo4SPZf09DOjntJsEEbdtkKkQlHJIDfynRN9Z6AwoC+rIdYmO4MaurKsIt50DLlQUWVSE
b4YbPaNxNpUJhVBQVcF9UK/W3BpMcYPDWrYZ20UmyBDbDjyDMdNXFVdIp1TXCoDF5a8coguL+jXF
M+zlgBCBcGlBV+o2DmOAVLitW5ar2vpR5p8uY2zVBNid+BjHyLv6TiVY0vAUkbVIPWoXg371Vwah
xlKP7dRUBS7b+kxeI7HttXKZMlhqEWtAqmJWewynwVxuW1NL7bKq9r1Jd8aQe3VWC5KryELm5RVu
XoI8BC1d1KnB8dIMu67/0VQ3s2jsZzPYV47kwo8sRtVGFharbjt7gSK8HnmBuRuUys4l0WXUZmSs
wLjwC/Spm6fXVZsDP62XUzvipX9SBAWjyCYuAGMrAz/s1CA45m/6cl9AqpbiDW3qb7X26+U4FFnE
VY3KRNKsMuG+sXi0gtIO0lMY0Y9sKEMxcdSCDu2duIUSo/FXznAClo1mh9lLrXZoJ/Q/YMkKhHNa
necW+L7gtMVqRidNRmM/Uj2062LJBeuz6bQVFOc0qihWbc2wx0hkW2p2FW5AQ5EU7uax9xvknaIF
GboqSJnTrELvwI0MqZeOSongrNhSsDA0vFOpiiXL+KzntmkWtdZYTYAJPrUB6GJYUnULNzhYrU3B
VG1BKORx+sUmqy1X+tCamfgEMw0Qx/O88c04lfPSI0dE8mRP3WMMDQGJfv5IYJxBuASYZss0SwlA
FihJoqk/8NXoA08vqH5+28E7MdHVIGpYrpPuAumhCW5kYVscK3P4QlwzsUyaCU+940gNmrAtA1aI
R4fqoLnhsTtC/hJKGeIB+83UvYJiR/4qdSddWPZ6hK1UhLkzxokNDaVG/drKDx9YmRUOd63Rm11Z
JKj5HWLkaJb81aFI0cdf/w2EW/4W5EDo4WB5QT/0RuHkU2tXQgoEll0urQ4XAZrZRarJinxcsA9Q
DipO1tPokGPlL1eSA7v6l7Dd/y1iLaIA20xHKzey5VwtVwhZtzqOgd1bYWiX8viwdKMPYiRBJbGZ
kVY43OnXWaZGZgpPZonsJYXuBY2QMmvLFhAA4ZBAX4D2jqEAYs6Z1UgIieTQHZRTi2t97To9MUan
2m92ljvef6RhZAX5jpIgTGm3MMihguhxA/Gs3sGErdNPPy9H4pb/YJFuouHBAskIFyNz0CSZIZfY
Vk2wo2q+m7VakFC3Koc1BBcKRqgskdEAYlnu/Er5VPe7m+Qjbe5rEC4OjKWq9KRGzaBO1YkkCzjm
Oy3xC2VqvMse24wGwj7MCHsPNjhzmmoK45B9oJdWZU8THi3UyUlElIfsV/i9S1YonD1SKqXmOANl
lmqbLLdxewu6SDuuDv/NGq5C6XCNn9cMp5pKt5Jf0hicUOHnj4CgDwNipoZm8j1rIWZB9QHdt44R
Pqj1TWqkdt4LjrvNWzr0t/wG4T7Jjcma6q7ocSl0+zejtQTSgvyEZxdfckUNk9vLcwbjTqM0HKWo
UWBR2QZuPi0/obC0g9LQddebIoaU7YA7Y3EnUplNM9HxgO5oxW3Ve5NyT2T38gJtzVCi2DljcAfS
KPVL0s/A6HCtqdpo3/8Up7bljKCON476C0iAdrKvuqyx6zL0ZgIiEH8w2JUNKom3BwVmDo1MS5HA
a7N1VAsh3gk++rb9d0bgbGtkGs+VjNQQqwZ43Oaid3SjUg+LIqz3N42hMk4JXJhg0IuLQYylkBL9
Duy7lmB6O7Kjj1xHEh2MuoqKuljnX8Pmps/NrETgxQm0S9TvQxbZw+QN1Xej6AWZbvOWkLCPIw1d
Drgm5FKdqaKZK0L/AdqgR0/2Mp/csen38NR5ipf7g7DwZ9vmXdZbAXJZD90kpDM6ADImF9AhYCA0
dcovKuS0Yl96uhx5r/S0l9C43DcU+qh1Odpgmi/VqQJnzK3m5qkduZajYyAB3Pu//m6Bvh9tOUTX
q5ipjBn07k8wFNy2KDAbZEtvoz8JUlUdwV7ldOb4WTHHRysPPHXUnaFLfbWvP/CRiK6Vf+F4Flhl
1AaDJICbixt1vG+TUzLuL3t1Ow+vMLg9oKkDLS3WXNQfl9emUPYAHmBEpgHXpqhO2hyRWVvEJeLY
yAtJT4FmQcdDh9JhVDjNvDfmozTdGv1Dl97Jao0ZUv+ymZtJZWUll7bCIFFUxhvpzOUPKbsfytnu
tMfLGFv1+9o2LnHhLaOr+ldPBqC7zPVrSdFvE1nahcF4sJrOzUdddHMqwmR2r+p22pBYV5k/52Ny
mFwZBECyg9dIEHIpuV3tGdPLidHW08RuRQ36wtXkEk5qyosFWh5sB6CqmOJfPoc7C7rhxSfRYB/b
We92ngluKIziWhSf+m8NrcowwaUjoJp8wAD4bDfybdV9L6qfVeoaxW1Kv11eze0zdoXIuVbWQWFf
UCAysbjhKXOlm+grezVXMfJA/OW62RnP0VH6QG8kWcFyPi06NQ7aEbBR2NukulcywY5nP3DJk1zS
DnqtSwIWplIz2il0w5ZuXyS6rZPvlz0oAmKxu4pNYuFBXq3QAZ614GXX+7p06yTQdw2RNHdWmsW9
jLfZBLB2HZedoz4YQeEE16n3ih85BuiKdy36ci2ozuh+7Ib+ktrhh96AiUnRUgECRJy7XG5piZIn
eFzFKVg9KMZVL3r738xdq9/nQh8bvExnFb8PRXu7xOWaTn7I48/LzttMJCsQLtpHPaFhVqIPCvOz
aAspS7IrUNPcKjRt9qCazL1+iMv7uApEWWTzTF0hcwFPCk0ulBnmSZXpGPQb0V6q/FrOvgU0di4b
uTlOAgEmfDfLCl7UeV62fEJ7hgpNTke+n/wvjJptsg/xDrO17nhCkeaL0tbmHlgBcnsgGvDiruAt
ysGOro8qlUI/lsbkMVLm575ME8FX1WaorOC4HTCZPeYhYmy5YXxUhtBe+odc9FoiwOB52MxqRKsN
ZtedRYNavTT7XVbdRfogWCsW1e/S1NkUk6tL4nGkpsXOFjOSTwYIMzWz+nw5HLYsYe/OumxSAtUo
Lub1LK+zsUX5qlvzMQu6mynPwXskmYf/hsNFuBUV+VKxkySd8tvIwrx96xpj5f83FC6vq1FJSymB
NXF1syQQaVQ/SZGgt2ZrUdYe48J5XNTJQCMZJpzR3NeNUP5sRUpKIgguhOO+CwarZ+suG0+12uzr
QBKE1va66wqu0VRIG/MDNnnfkIEWM/gIUqraeiI5NDNuAiX8cXlFNmtrNELKumkYVFdNzpZ+nCB/
VqErrXNHT3/udxjtuqeYyUuOwYOoFWmzYIEgBqpYjFzha5NbHNksoYRTs+6t2UaXiMuG7csjI2ZM
d8a1fjuYDuQCGG/4R/yJB2gCWlIoZfDNAoVS0z4Fd7ATNtlDm1v7tKP7FJx1AndunRTsoftfHG4f
afNIp6xjmedWr8C7XbjpA2va1p9K3IpfxwemV4FezWxHBHG/lcbXyNzeKhS5SKIWFgZL4dbN9xKP
GloJ3RHRE81m9KMrEi1F6NSElt3bmkmf4rLPZWziOoGSlyLflQ3ZXXbjZvSvILhPMLxxj2o0AKIb
P9PWneSvYDS8DLF5EwHe099maG/NqLs4Mk0JGOwmgjEhhNfsE33APYS8D5z54TLeptcsxTBNFdtN
J9w+64q074yxRwlhfFLU28j4SICff5/vW6yIVMxN0OEUb/GFWttU3WWD4JDYtoGqKlHBDSC/7u5V
tWyVWi2FJZJSWylXVmM895kkKMi3MwRa4zCOCY4ZzeQyhNQFo4rOFJQ/u+FL8qTumsN4ne6Imx4G
KL7suu+ZF7vtZ1HLzbZtZ1xufZRE6udchf+SInC6SXUb6QNs6Abr+vvHNL6JrNCjQasJIKp5jBbb
0NvwOUwWBTMjlaX+dTnethIRA2IM2Bg55Q+QoYjKvswHfIxK0mmRBw9C1I9GTo95VhzSxRJtJ9YB
x9dCazzm31VsoJ3RKtQBeGxMpfKH/UvvQt9VyCe8lRrWOFxBBFaeckbHKXHy4i7Tv6XT53ESfN5u
ZdI1BJfDJ9bSs/TYqtnSgAzKSH62TfFcpuY1xMoFWCysLrmNLePKbdao6lI+ISYG3zwWcNvo1wd1
LxpaEkUDt6sM0pSYmYNJuGN20l6zi0ixc+t7VYW2Eu4vh95mTYHShVWtBBon/DBbU2dS0WMCB2/4
+pGRklWeBsYQRvsnvq/bDIgVGLdakd4kTb0AzDJv586XgpMhEt8VQXCLJNfaVDYTclI3XQ3BVZue
qIgXbJPKZu0zboUWc5KsNEcgTC+DK72ou8G18BkN0knTtT7pGXjHBy+wS6ipgxgogpK6YNHYefcu
Eld+5BJgE8no7c3gxwaFIG7m3cQ4Qn9txzZxMnrJJ9EzzZbMkHE2WZe5ptrJKK2cqg0biPhb1CgH
VUfrW9cLBOMZfY7oDN4kt8HQmYGLVFyOIzW+3W0EggEgSsBCjs7gKpi/IEf1fvH/7gQyZne5Z9tv
uh73Wep+zN4VOlfVJGlnymAaYOhx7s4oOtpdAJn6IIIUkB3tc/d/qLg3l3UFypU5qpXXeToD1Lye
fzERich9sa7TA9PeFrO+bJ2iawdzpwAZVNIVLIoNsFnFN+UHJFLQu3xeQC77x7OSqpEMa9omKWwS
pl6sgVR+mj/0CrBG4tKKkRT5aLRAimZosFd+vhu/mqHLdKjjW9EgEtvc7/beyiwuwRAtjKCOjp3Q
BHhobn6U/b2JSa65vJbkb5H6eHmrb55vKzQu1SiQ1kSvEBYpb14G/VuQPRj1r6b7ehlle3uvYLiE
Qk3wokQ1YDp/8qvD9Aj1hF1nT07+pIMECJJ6ghQmsIt/isomtbQsHUsGUaDCBu3BVR+rP4w+cTI6
+5et287XZ+v4r6BiUlOStbBOu81vpMfyIfVCMGRBnCLxc6c7dl52k+0Tr3DaffNTRAS2eUuIJn6F
sKk/Q1M55+plMQZVxyIGemwLmNzCI0aVbGKDid3unNwPXVG/+Paxfsbkey5MqjVyRSrMhd6OHhN8
LK4mx7RRKoPNV7SY25nkt4H8OGieTjHuXAGGdsYCbV76j8sLKLSGy8Z6iZu00QTACK3oBK8mw773
lV+yy8iIREwzmxXEynVcFpbKNoqnAYdrII1eWsnu3MU7Le6d/2gUl39NLRxBlQgcedec2FwZvVmO
TO2CTSmIisrXlrH3aeu8Rlw2LvWoXhYWEEyfpcXN0YjqBJJ9wqJfFAxcMpa0qJQTfDs56vB96T/1
tSfw2+bXy2p9uARMVbNMTEyxOT39rFgQgr5q25eq/BFoN1KW2TH4C4mIzmLzBmK1h3mJ0a4Joy5l
NLqjo0K8DBWXX+5SNMgQv70VzwFup8fzanEpw2hoT7MZTlzChxpEIARzQGnwtGSCT/jtw+w3Di85
qpMgm4IZZqlT/qWZAi81YGAY20QvvLqUQUFPRGeNYH8RrrCrQwOUDDXSISvs+r26A9kdKh1yRz3p
eoLIzP/A/Siyk0sgVqW0ST7Azu6LdJs9Le64yyD7/oUxji83xi7FNcWPGl0m/V6UTv5wtp59zOWT
bAHpeJ7CXuVx8AeXaVzF3yyvs1MQlLjo1he+IG5ezKyilXCpZVAkCXxCr9E6uSqEHSfURXjK97R9
tx9fAgvAOd4vhXQEgs3P95NOzTAnE8synT+CY5PJrqFmvutwGcSIMMLb8vPlbCDYKITLNpGlpoox
IRnIg+HM9XewrNtSGdhVIVIcEYUtl3b0SarzcIFpS3XdZzdK/lNLni8bI1w3rtrTu1aSDJzbeE9s
a/QlMQpIKKJBLFfZo5/R02YvesjvkqPwe4dtgAvHA3/lmS6NUlglEo5yO/nsgCCH9LQ4M+qF2BcV
7H8oyNB3AV4RAtlmzpcErGc1Wk1ZRQR1+tROMGWm2wZIHz1jH/m6W8f4TnDCp1i15S/QiHRA1yd4
29wO1fPfwPuayEm9BNiW1Agg+J3bjL5csJ5sa7/36hmDS+NTm4Sywr4iw+cRjDMQrs3c0LPw3OXJ
voyGMtHHyR+Szb+IGIF9+9Wcw9t9yk7f4FPvjc8t6EAiNzjR6+ARs7270NUfLtvIlurPJhr8KHFo
Wvi/FZbdctWr9IOc/KWiOWiavwW6oH3t8ooZMpfEq1adFqUBVG7lmm9ZibmX9SwVLNr2Pj97kEvX
khwmeVoBpaVXseUR5Vej/KfQA8/g20UywnmUqhGLRML7Uj014eHymvyhXj7bwGxc3VSquLKmAwMw
HkcvOCJ5OJndZCBZ/l+68ETrwuXgMSv7XgtZlE/5aZBnV0H//WWLRBBcwigGAo5QGQY1xX0v34XN
4+Xf364Pzg57lwzaMEoJW5EFtMmqN6i3Ep4wqnmXjVdVJlh/UYjxaWEs0L2UI8QaqbPrdNcm32bz
I5sFr6cKBnlN9O5yHmvNuqEDyAqcVq1cWYFqzGLuLjtt04wVBOe0rlWhAzewJ6Y6uNaX0u+1ylsk
SRTNzB3vUswKh3PXbJGs7ELgDFBypVcRWl7s+FDiArJBGi1BNxq6+VULPpYMSr/efzKSv6goq1GN
oe6KB4bx82DaVXs3jv5lCLY/LtjHX0/0c7+QpQBEa94Q1U9w3a9Fx16kASBYLoNLn6Ua5ouCYQJH
Xw76+FWmP4qPMG2hNe3foONJgdRp1pZahyVKpby0ibSraymxA6U4KhgAuuy1bXMsE6RNJjpu+IMH
miaSLgcjvDZAZDR9ictPSfLrv2FwLjOSCsIMM+xJwcQJ/TIJ7fa5UDpVZAl34mAauFwUHZaEmR1Q
u7wpcIO5PJiu+tS68V3pgt15tEVF2ObBjTEmkFGh/fwdEwyYWnFyq3icI4E3NJ+XIbFr69YavWrR
BEu1Xdeesfh5Ns2oaKYMeNJKf7EPoMnP7jScSfPX9iU9EF/fs6em1Bc1kmx/ta9wuU9NnbZ52krA
lfbNKd1nt/Fu2UFf8ai6Mt7tJkH79GaiWsFx4aJnNDWiFi6Vj0xfgN2xMOLlj93lrHC4gAkoZAzU
EAHz910O5hF37C4nOX4o+a2AuEJFL60mSjVmUAZumB6XU6S1u+jnB3bZCoXtj1W1Ek6BNoB0Geb0
ll3MV7j0trVaACKMQa5KkfQ8WMYZKDXovHzqZ+7rg12CMSftPnrOEYfJMf/LuhNtNFFUcCdxCnnF
MVYBDGovE7P5mR/HtLLLud9rg+ZGY/qpstJHbQ4/cj6v/Mqdz2EkJ/ISYfWU5gsZPcv8rFFBI9N2
pbnC4M5mQ2r/aZXRr4Nr9sFvQAOWyZ47ww1YL7zLkSKCe/2wXIVK10xdLVfw5Xg0wcW17Ks9Wm1d
xuwiiS/RWXp4dzCfjeN5f1va1Z1ZwoHJgT3457vwgOdOJ7EjT/gBLoiSV530lWVlLJWJzLDyGeEZ
4J3VvK4Oqpf4eFNObWM32MU+PGjHBXTQwozCMtMlS7mMMtaGGWkd0FlnoeLG3rA3T8gqwOr3oj6K
zXpn5VYuq4TqVE7lCLA4D/1gOFkStYM6dMhHWot1NIAQTHmolmZwwVmZmZrNLH1R9Xkc930GOc1Y
kPP/EJK/Qfj+5TI3xwp6tzhHd8aXHG87yq49BbYKGgTxuw5Lhe/X6QzGHWizXKlRyzJ/q1C/W67k
unYrDCILttnmFbsOEg5LB72/wV/jLc3UxNWIBzP5OOECatmTQ35gZ6aIq+sPJ/QZicvKWTDnysie
vKMTBV8qGuj36qEJbXZyynvzofzIp9fKMi4ZF/FsRTQHnlxBN9g8hRLE6npRTGwnjrNVXOZFM3Yd
0oCdaCcT79EZXhkrL32CHJojkiHd/DJeGcTFuFmQsAkXLFVP48d6HPxerQRZd3u//raGb1dMqiIb
A7SrgpOusutGO4Jq2Lb63JnTVPDVun1/dTaHJ1vM+gYjB6ylkBE2x1eZG/nBibi6zUSMyOdslwsC
QuA/nnExHlOQbLPeAS16SKRTJ7oS396xZ+dxmTXJ9NIkrMsia5fKpXIb2XWNG58kLV4u71oREpdW
zaX+p3ukUk+d6tH2Qa8/VFGcjWF/wuqQMiktxpbt1j75rAzPVnnXiA6HzakrDDb/m3solxGkpRj+
bu4MVNkeqzvc+ITW59C4ChJPHq8s046NxIkh+xg90QaKb+RKz2RPSe4uu/MPif38h3CpIp6zKCwr
GBt8GiBw0u/0O8PrXeOIFyphZcN+7H1iP4NxGaMDY1hhxgiTaFbQzjrbtaLa0B1wO9lTU4EopAiM
yxkD5r+0gTWVqJXyrTEVD/p2V0EaH2S9d6zYvexI9qdfMO0dB3uZlfI8sAyVHit6PWYW7r3Q5kF9
idixJsi9gv3Mt431Y610GPqAbeUusW5kkVCyYJfxonzZ3FqL1uH363xxCroPIPucxIIFEhnBJw25
D2hNEHq0pU9FCdpZVcQBumkHhl8VigkPRuL9diu309AGusRWBQ9nZnwsShy5oqHXLTsM8N2D9Jox
KfNss5WRjVLDSKikppV3Kl0qm1pS7lwOsC1TVij87cKI1qW2joCiNvoDxSN2EMmfAlWUmbZ2zRqG
q72qCtwySQsiCaudfKkxHGukdjUuTiZlkIZZdpet2vQd1Q2FoBGKgt397QKNC+a/c9DJO3qrHbpS
8fpIETQ0iyDYv6/SuRo38xQqgDBK2cnD8hQriWA7bq4NmtotAgZdDMxzVhhGjHlTCm51SIM6pvbY
JapdiO7TN1dmBcLZkSodmUEaCMbAWvPbRr7R29Edq/kU0sbtrFKwMiKb2L+v3JZoVt42Yw64JnDT
MHwCj6s7QljpcgBswjBWCLAzafAgBzNl5SjJWQriJOlTre+t9JCN9x+AwOUf2FE0Yr6j/Jx6cAMP
DWhZFe1XM59yfE10cN1lkK38bypQuwKXrWGBAPatu+ZFm3WaW+yi8S7Rbor6qVHvSPCQx4NvDSI+
zK2Yxrg7xuOoSik+/d6iTXo2L8No4obAuNGsm1Yk8bFZFjDGMcvExmQt828Bmibq5UBiAMc6s5nA
muWZkf0vH6G1v+w9IR5XD5VylOp5AvcFhtPFtgJNSOlGd4nkW+iokFzRbNrWZlrbx/59Fd14y8sq
MKHhCwnpwesLCXPMhbTs6xr6H22VKDaoaFvBF+fWJ8YalCt/pkKPK1CwofwB3WI3PXcKsZfa1ztB
UbcZHavF4yqffp6TNAvZ4rU6XkejJnKHiL5cXjL2I3zBszKGP4+gpEslKrGAx8Qk61WMD0zSUiTC
sZUfTMIa4RhLAOb73i5Ulpm0TrC1nZn4s+rPwVEyvMuWvN5wvTMF058m5gnQqcC3hdB+ictogasi
XJ2gXSuBz+ziQDwQeB/oTePlTxaG3a0Hem3sCk/6Kmot3Tby9x/Af3suatmkUog/oG0M6CA4XZHY
Yyo4B7f32NlM/quTjfeHpUX/ni9UwXSE+vTKfIz2Fej9RDOZm90vICiwVEzmoQHm9aZ6tcPSXo4r
8DmD3Q9sKmA6AqyvoDMkAAl7cJqcyTO80U/vch9MUh8LmxU6t9XiahlmGgJdk3G3qCT34CVx2nEU
fMlv7jSqaxTs4Uj7Jp+26rrskwIwTbQUdtorL0QWZY3N2wKk+t8gXK5SGgifQjIXtjyiRnbSKwX0
TdDHetEwFJ268aMlOMs2k+MKkHOeVpdlGPUJvgDTwc/6g2T8kjLFNYbgSx5Igsv1zdhfgXHJymzV
uaIsTnLlnpaHtL4vE//yBhdAWFy7kDZESlUagFDIi5lcpVCjTEUqZpu5nVrQMVNRBWiUW6SQqOOk
ygGGvmbdkaQvhLpd9SxHgk28bcoZhlsakkpUHTLAKMGxl/bpdGX2H/LWGYJbENAV14pZQvMGNGV2
M/5orcBOU0FNtjn4BAENDTWfgsdt/hE91yuIc0qV5khX1F7QCIeZpxZNgA1aRaGSjJl7rz+Uh8DO
3dhdvv7/A2INzrb1KjdZ0YwbqwhK16Q7kfBI21MpEjfYigcQcehEMdCX8o40pUq0Ku5JozkQ5oJ0
3h66SE6D+wdd4MitvbrG4QJiIGo+UAM4Cf1rwjWv1i+2Gd9FxtUQCpLdVuytobjAGKE3HPQdoAoV
ZM4/5eWm7kTSQJvJbgXCPzSk05xOEGXWnOWl9OIb1ksYYbbQM2/VWwMkWalLRFw6r1QL/Pm/xuS/
eTMyQRgLmGzQEKXnTt/hC2s3YE403rHxldavE3twRlfz2GTJiJ4p/Ad/iHb4QGBi4tUw8EVMIXX2
NjDzGdKOQ9BqeEXVPGponhWC5dzK95dhNh8kwCOFbYfSytB4QkpK0mjRUlCR9EeCuU7GQgZFtdoG
k79TPw3XoipOCMjtuHTJFj3HtDm4DbQvTEU5B/0gvWbcBglamkS0h5u7b2Uf58fMIOmcx7AvpiA+
a+0m+NrhFpUKP8Q2adyhEafJINhgMiZc7ASzZS5JOWmvQzsshZXXlWxnbukET5AS39Gj4ql2Mtlz
bieS4IPiD249o7MXz1UiW+S+BLHoDPRjfBPvl33gtj6mDz28n+L+VlSnsh3+bqOsjOWKcSWdozQw
4FZNfUaJaiau3Mu2qT2M5FQmty10DASBytz3DhGXA6AMgOAbblfeGpjX49h2DQxUdzOmojBUcNQe
8oOJdjhRjG6mtxUUi6mVL4sOglGqCag2C+xAIl7VN35piuqd7TVb4fCVghGEkGUAzv+RdmXLcePK
8osYQRJcX7l2t9RqLZZk+4Vhe2zu+86vvwnNGTcFc4i5doTfHKFsgIVCoZZM40xZBzsQqHp0Ti64
CL58Ez7xOjM2I3FzBchcESQV9b4XANiBIX0G2WHg5+50Q7uEhoMIXj79NNiiV7iFPwi/SXi4xmfu
jUQd9BEkq/SISJ6As5Gfu5PpD37m82rhm+SKKyy2kTGKMlGqljcs0abtSYHTWZ2reanHq0luX1XX
fWU7GmmVCIlRuq/ebBMQ65R+dxPeCg9o5wd5ZIDQhnMa6PnaOQ1sc2Ob1VOP8QyKKOEx1Z5L28CB
bzEEXGK+svzKwaPuYw+POe9KochDRPFqt3dlu3Cmm+pGsdRT5goOj8ORZ6csW+VohmJfy9hP4aCc
FDd5yhO/BTM8SGoxwmc3/nijO8tFxdhg5LY3vLt3+2BSWSAMr0IwhRXFGBCt6RnqHrZ5WD4OtwS2
E33VLHKandIJL9xzufk1V3jMnahoGIMXCPCyW9xLhq197nA0BSs9oYXQFVzxmPZoMZq95LF3aK9F
ZWdnbvfg5lW5+hWMh52mopQWA79C8buj+pr7QewKKaZ2A6vDFVJ+rb5J953HHRjjrZ5xt0klDUYx
o2WbEksgG+EMoqXexYj4ESg/azk2ZN+aN/37aqGM34V0jNqDiZbYQ30Y76TxL64Q/Ob4qbmCYDyt
WCxzblALmrz8Lnexl4f6qNzwO2Q2p63XSIxPLQqUteJehK1GSFk1R/UQKlboh2fVnWy6hcprf8P1
B5xvxg5SImQMM8gCEls7Gz7eoFZ+Rnh1KSE6FrmYunH/6IuxM5TRpCyp0AAODA6HcvimRcZXkLh8
2EehH+UXJ3f9aAoTQ4WknqQpBYo4n+f6W6fLkEV5XmI/Fu9EHuEHPdN7YHSHV0FGaGTaQkIY4dy8
RMqllL7tL2YzQlsthvEpQ2eEiTa8narw8Eadh5FEfisdbxmM0yDI1/cyVmI3zcdweFgMZ38ZPF/M
Tjw2WkpkZaEAzgRelMxREiu2J7hDXAVn05F/IwtFZVQMCGUhfmD77Nuh0Gsw4RK77Epf042/6kU9
6ELDycxvvtZXMIytlTqog5UOMFXrS/3DorpVN1l4WqB2zGW237y9V2CMrZWTOKLCDjDVAjuCjacJ
BuIH2/SpHmXNeVJue9frBjKG108VtNorgAmyo+sfBN1RpC+/ZRRXDMbqwOWSEl0BhpZa1bHyQrc7
LLlF52Mo5YNw5PXRbd+Nmokqm0JU1IPen9YhVscyGGCFbe0Vghcrr+NyNw8/9tfFQWFj1mnED5hb
oBjpq1lI9lRB+rl5NJXXfZztT/RzNWy82ifamIolcNRRssT+nMq3RttYvwFCu1B1pPWgTsp8o6Wo
ISkjI4PRjXdGeW5NPwT33z7GxobBxYkaVSpCzZ29F4Q0MbouR74mbzO70XorqV9K45TzOoi2vJCB
RQBM0kVa2X3//ct0iZJ5hDcNvgefC4h/JShfaKJHh4Zpo2jQ2Psr23Df7wCZAGJo2jwWkDW10wBc
mWJnVcQro+dysJvhIkweKThnigfIWHi+FKCNzWTk9PST3g5o3D+Y0te8M6wZYwra9H0peKwtG2a4
XiPbKVXJYKSnX9YOk5PYlpaevhD5/2/q7zCYrAzJhrTOayxrlD+UUP8O24dh5pEtbwVh71AYb06C
pM4ytALgeZQdl9v0Tveg++rUAt4ssyfeSuf5AE2NfRPhbR/j1ZWpzUkTEqS2pHM4Hrvktec1NG29
bN8tjHHmjRmrWY8XEobzqcwQJQUL/cbtoQWFJGjhzoeU9xraiCjeQTJ+Q14wx5E2WFbb9fYojpbW
ctrNtnou30FQt7KKvfLOTOOCHi598qjyQvkQedJdgtK1+llG+oP4YDx7Uh7/7HsxPqSfYwgpDdjL
3nCiTrPmxZNbjWMUWx5x5ag0xm8saSQGEC+FayeabWZTbRltZVXJeASJNm8f6S9mYth3+8j4DF0f
lDDI6eFCPqc7ZpjdKM/hebkTzslj4Y4HcjTOxt3s728kx0LYa3JWwlZIJ8CmEBQckJfTCK/0tfEU
WK+MvSEFJHpjksEIc2N+jVuwC2j1QxahnDIP/riU52DkdWZvZazeYTJOxEBGVYhrYFLV8PRAWw4U
R/eJW5x5vVa8HWRcR0cESW+oKSp6dEnUT4rBq4JuvYDfrYbxHCCbyLWaAKK4jQ/pQ3dIjzMGl8SD
xgnYeadZZxyGmaHQqilA6hxaJkK55qbBtGV16FxE8U5+Cewc+aJ9G+R+LcaHTFKGwmGPgzZC+Ed2
QV6IrAXKGMSNTsZvkLG820zGdRiCMNcVPWjldBEXN5ChUCN93F/RVtbtHQjjOvSqNiVFAMh8mu0F
44KhGzgZZhJy20Tuqfy4gFGt9JAbTizpiZd055kk40uKThcXYcJ+Gpj5wtSAwtVA5gVxbEVRkMJl
GEYcsPmknKjAVwS9LfWzZing/DMdifPE27yfiQRGbUkBp/xbsXF1y3RBICf6ArgivU365yJHO9nv
eMIVBGOE9WDqS1oAIjGfw/EpN719m9jqFEI35nUNrOGJUWDEEQDIBVw8duymz6abHwm0iMGTw1kN
b8MYA5QIqHljAWC9qNNwcAwySLInZtBa7ZiOI+eq3IZTUKyW0ECps6XPXtTUrJsRtKU4UUFsabLb
txwb2LyOyRWD8YLj0nZ6UgIjWTp7zl4FvFFmAeVijbea7eO7gmLcYLNIuOEnQIHcvznSnKNyL/61
POjtW6zWoUEodIxHCBuczA/m8TdSdLCU60oZU+zLEbKNdDcT028RSBU3Us+LN+gN+Eu8scJgrLFU
WiGaaK6zP1HWpszT73qPsjblGIflCkJsoxkSyBZMWUErz/soManQOdnSNHFw7l9AG34zPaj+7IDi
GGS4vLfQpvtDB8w/YIyhVHIbqRhPwSUWIdju0eKQxd85h5mHwVhIm6OjR8hxvvLRye9UUGzpttBa
ycvkZgjW6MJ+y6uvlsVYhVqPkyrRQCNDxzVIJYTE5SyKfvNfbeK6cYxNDJ2syyO9h4fekh8GCAe7
GvJb4dn8Yp6bF+1i0DICyL15X2xrwh4Wf0Vm3NWQRgjXGiCrTxiQuNU+RyDakywUTaDJZwtu6wln
8ZZPM799j62Amasy0PI+UyjHTa85RWzNbvvmmEvJkY+6H93webY4lsNG3E0ld9NS4DPq1cOiXOaM
08zG+YhsuG0U0OjqFvoRC9PKBOTYlMguhu7UFtNBJN2BYzS0z2/HaNjyaWDqidrTdE6jPzfGaRZd
Q3Al8SFXTStOSyvLn+J04Vym23fBT3thG93SsFfTkd6lsvlapYU1kuiol1/mtODkjni7yfiSmkRV
ntRYXVqlltC5bZSC7e1Fa4/EfNzfSeoy9jaScSmTYSLxEcIwlGRQLV2HOQqzBoJhaB1xrmueDTKu
ZNSFOomoK0mq+AQN54PR8WaQttMdiqRSLWpMVBAGo11yec4SFT1nEpiVKGFneED9GT22ZvaWW/4P
XJ2bZrHCZBxYPJmQ9YMCHkaA5cUKHihhJmQJJKjIoeFM8EuEppE/H3hkJ9svmBUw47+qPM+VlC62
dUWb3L5xg/q0rT32eK/BTYtcQTEeSwmGyqyhXWF3YuOORLHS6nOOUp4qP+gZtxdq01KuaGxxstDb
So9zoKUvi0duaQtWioqR/jDi8lYOYBvmHDj68385BStAJsk4D0VhNPQTTihOFURz8+ze0C9qFyPD
/qDkA2YWOINmPFNli5VGlc16MQETEpSdo6JLMQJvpnxfO70jOsGN4Bi8hzZvX5mAqDKLQFFHQBrP
ndO/ROjjj8B32kTY3AUKyaHHK7tsupfVxjKeTB1qZB8rIPaiP8WuatypGufbcUyTbbTUjbqbgxoQ
tfEUKB9IhodA/VBpnpRxfOV2hK4otFqPFkGDpQGtk7QUg8ygpUzaRIMynKUhXxyjOclw4iMmLD9T
vpXcGTGIwU1YbPuZKzpz3JuAGIIe6whnn5VTZHeX8FQcBJTtaaunfiqd2CP3grd/P2zHKqs1Myc/
TfVywUQvdTKGj7KJJ98XB4imvsloGK7I2ePttNNPPJMlBNUhQweJW6yyUM0EYoTyaC3ZYEXCx6Ia
D6EUfYHYuJ2q+RHytLz+4W1z/WeLMUEEP7F68SODEjeTCXBTqfy6zK0ha6144VW9OJtqssygRqnL
atxjU2XfvAxHyncZ23L/P4GwzA5f978ib13MwdeXrsnKmX5EKb60eXlU9P5+CbrjPsy2G71uH3Pa
02IJlMQADB0ko5ztxKckrrw3CW819P9XX0nAA3KOMvqVpOUiZqGjkOA17Hgp5P3zZrJy8r2SEyOl
jmVJPusY/dfqj8jPKAWvzkrP7a+Xz3XXmPhBCOpFJNBhsNE2i3r4DwmJszb6lolQVIF2S5h/3P9K
27fAFY/xI0mdFnkdYF19/6USP4QyxyHz/j7jMUakYtSgwXoy45iSp7DgZRGote5s2JsLWX3/rk27
DslptPn4tFW69mMQ1wWQMBKdxA09XrViqzEcErU/N+wtDlvhTYExxN2MBbUn4zPNzIQuOm4PqV1+
m7+B+wfNt65kQ8noXAj+/rfieYq3/N4KO6fjhEaMtUpPRWlJEOMIjkLhZD96JzlED4mvPe8jcs7w
2w9aAWJ8UhshvkVdU+D3fu5jYuKoHHhnmLswxldkRG90ibpAMK//IB5t760den++fUQEzPvL2jZK
A1kgvKvRGcQcMqkZ0gCdSEiuzZPdVU+k+/pnAOypShfMX9Oqp6x2Xlp8QW3B2UfYdnvXJTDnqq6X
UYR6ORBE3xiOxXxRGl5b8ua7WvmJweYJBiIlxkIx5tNw26OpvHKTR/RrQffgjxbDJgyEWl1mvQVQ
3H41swc5Kixx4cQSnG/OJgnQPJ6JhH7zoDJOOrifWlDH7C9jO7++2jDmZk2FLomHBBgD+rhB0Ogp
98oHqlxDy0gar4z0L4+G6/dhTo2qD2Uk0xIjJg6g8P5NcsCX7ul22jj17eR2IL/nxZ3b1+AVkrlt
jWpWezFVaFKzAljaz9YkLKOvBq3qVJk2cF4pb8yBv7r3KyD9QSsPFCUE7W4i1ti684/yscUooWAP
J2iLQaoHlIaDO9/S2S31mPkiqJR5IS/PbBhXkZMA7aoNntV1pH4pBfMGgiaco7wJoUL5BYR18Ehs
nJm2fZNLtE+srm6M/JOQcyx/04mv/r78fguJMMwCojEE0aVqNY3qzCHsUS2fl7xA/+ViDUXtinrF
WRYPljkMWoY8CIQsUOWsOkuZDqHQ2aR2ZyTk4uGUVA9Rzxsr4u0k/f+VsXRplIhtD8iE3BbTo9rx
numbHnG1lYz5z/WkiRAbQ7AhRWd1Aq1yl16SKHPzZjqnqeFglPKcpOMt5GaP+85l8+SpBkSlTaIq
hO1ZRKmGNMUI6Dj5XiLPr4R3mo6x2oTz2bbfXFcg1uuPldK3mo6yTHH7Rp94U9zQAc3K57GGbn+t
nytivX4zN0Y0lEhs9oZ0Eyn9JS5ab3/T6D37i/dYrYUx/XGWxiGE+K9dJhiSEkw/kcE3qfSzXava
pcuMw5SmHMzt9rEVKGP4cTarUxQAdD71Lw1ms6ZbmhJoPylPvRN/ylzzqH7YXydvK+n/rwx/UA1o
/tI+oVQmr9NcndWx4yT1txOMmiyp0IGD4iphPGGq1rUZ0y5d2h5Erxrjk35+08VxeDQ1m7a+gmLC
p3FAPjem84iq4ZvTX3PiicSpeSibIZQGmh3VMIgksS2tSVhUcOoY8YwETzTtPnpWCCew2fSB4A4i
lNPHBE/R+++iqOaYdyWy3KH0IdG/Lca5NG0qwgueGmSEj03GS1psb90VkbGESIKwiEDLEpmkWfF0
VEASM7bHfP66b3GbOKiyE4zAGwq4kd6vTM/RcheIWBlIviylfBxbqEh2xzzjvO82d9CQdV3VIQdu
shQqrTalWUmQZXtrPDqFeNxpoLrmpc/pz/3FUaxgmFxPpPfNbAp41QX6UFuFVnwCrco9LuvMkobG
7vSZF9hsWt8KkXVNJKvAxmTiOCWQs3aKCkRJdlKP6qcc8zFQryyq/KE0o/acI3B9LeNSgScxCuh5
t6bc6o4xqXoDqbO8doQolUfMt4rJ3VLoRmpXoiKMlqz3BZhbg3a8G+PuY6xETW7NkaH/iElrVFYw
GctXIylCjm3wlsZYfdyNk9DI+GZjDPHsL9V0bHrObbgdaq+2j7HzvJhTgczAEA6U0efKpQ1lMG5F
YPt9ukJj7v1ebDIl7fGxqo/5C0TJoKcLjunCap3gI6bpTtx5V/r19+yRHr+VQ9eashFLEAUg7KXd
CtNB8juXdisgp8FfHg+NOcyDgN+WKdjM1gUrGM1gC7Z6zr5QNUdUHtx917FtHtDO0jUT7IAGYx4o
BpPGBHOMnUI+QbuVVdfkiVxv3oeQXf4HgrEOUdASklTUOqrITiVryrn9ApsOcAXBmIQsFbFeCljF
4DXH1p/QpRh44VHB3PWMVursvDzpzviwv3W8dTFmMRuBvMQ0m1aBgtzVFy196gSV17u6iWIS0SAI
Kg1RZXZPGpNAVmLsnqhMR5Anu72Q+vsL2bSBFQSze7EwgSBIxYHqyUmL76LwIRCf9yG2D+0Kg9ks
Se77BfzFtAM3eAj88WzegW/8BSklTNwGd7yy4eYVsoJjDlE/1GmiSICDunpkafrgVfmi2YYAqoje
eBRn3uArD5CJkqYA0ihTC8AhuY3JzWy8jFIIHbrDkE72/l5uxtGrtdFbeuWOJi2YsioElFFFltr+
mDCVupQQdpEwra4cIwS7+4Cb1/4VkB0mCc1ESrMEgFKtouk9zJ86vXw2RyR329lF+gYDdslxWiZO
zmu7qrcCZgKBQVYFcakDmvHsbjVbQsMAFaFrDqj6eovboYhP3fB8WD4VNs8zbrEngTbp58lj+XmT
qAenZINlxz+6W3l0SgPNf5qNIeqb0I9vy1vz8wDK9xfJBiVQym3Z3Dr4sqjhokO0KmE47v1n7hAu
1MMQQsYhDT1RHy28pv//ZEPGGoI5+LImF4j1ANFH3aeFKK91lDlypnP8y+ZOypIIjjpVkU3DYCxW
L4JYJiLcc4WSDTioxAftRCcLBys85h/puItxab7QJjn+fbrl3FbYLC+ZUcqiDpo6XHASqqSx8CWU
x9Okta/7Z4QHw5hqPymS2UeAiafcysMj4i5r4RFq8kCYMFU0+1QCjzNahntfTx5C7KXC6arlQTDx
AIaClNakvQ9z1nhG0J/6GNrm6vz0Z9vFGHciET3SC9ydc3iO51PZPDSltw+x+UZef3m61JWfHDpT
UeceuxUdJY/WxwXTmS+zRzBaJfNKkpsX3BqNueDGkbRyMACN6snoXngaLHKm6WYVclSZzSXSoAbF
BqVrPPaGm3NcArQxRjxhKhNUM6UAqYu/i/916ezvJc8qmNttIHJrjhE+FyGtFQQvhfRhyDmPsM1X
xHpFjJcI21ILiggrohwdlO40cMij+JfqU52amRchbLrXnz7pl26GcoGQskzP0lJ8qs3H+jf4EMHc
+o/P+6VhIYRamAq+clifVN8NYeQYQX1fCYW7/2W27uY1DOMSFjDsDYGCGgC4N62iftXy73k22XMC
coUXM7jreJ3ivH1jHIQ0jkqS0a6TuHlRi78CrgoO/QP/btgmK2kq4K2Qljk2rnVH9BuDms7R0U2t
WRDv9QOX97rbXg9SuKYq4bJlW9GHqKgXScF6pOo8iE45cy4G3t+n/7/yQhUR5qQfcXTE7BRVT2L2
cd8ANgtPsnRdAOPmAqUS6oy+4DDbVlq0MhxBJkaw84/DD9p9Hrlxa3Mwt/3BFZNxduCQltSKPkro
PB0a5L4o7nQw7cVuXrLHDto0v8VTgvN0hWT8XdOO6P8ZsI958b1MIPQ8PAdzYnEWRv/Kr8Z3RWEc
XTc2qt62QOlPWmMZJ/MbgYRVbneQnrSkE+0gq4+QWue3jG5F9ev1Md6PjFmVDbT3g1ziO0rGQTkS
h6+mO0MpxxlAj4wQxhFv1MKePu2verOut8JmqwyiGJTR26qrjzNmdhFpW+Zj+xJAqYyWMKlkTguO
cPTpvva3tPrAez39y+35c9/Z8sNStugbpm+a+QHSWpSZKvd1V3xKXijtxH8A3L4+r4CM32yI9E/f
lRmdFQHyhwu0gUh+VBf5IhmdXarNd3VExUBsHySBFy5yF8y4UU0a5TkAIR8E4SSvuW/RzhF41Q+a
wkezis8LF7boN9fHh+X9EurIzFoC8xrRAqadWow1QH/xFrpIuGZRu72vXFqk7h1ruVtOk1s6whHD
YRJXEIy38Yy7qsxeRuIEC1ctqkkvWeBTvH0bxeXWtDheSme8VCGPQjIRQJHgpE2+2BwMnowR/RM7
/oLNvDet1JoFGEBRCHxVDSvvP7TkVuM1f/AWwnglUotZVHVAicyLlh0U7WsrOvs+gLcQxv1Icxn1
bQf7mBP5Jg6F0a6z+n5Z6m+LaHC87HbM8vPsscOiKmSs9IR+l+xI2QNNUJRTiTbezOP2kjBFpipo
EcTMwfubN4nETOxDBBIJWljm+ENhfBPM3ilrTiF6+4a/4jBmJkNQOJYpDkinrMp81cfD/rf5l8j4
isDcfWEgadFQAEH2K+TXp8O3xjX95o0glzebx1sNY2vRMBMtjBFQFh2QEsmtUnd/OdvWfF0NY2qF
2lWko5O1AfSJwVsz96c45FxpnG9PaO/AKuqaw0LPtQ4YYK+xGuMwTJ2jC3czD2dzQl6Wfi6GMO9+
adALEqT4NGHudh+1k3hOMPks+eVomc+QFHcmFzNyfJnN7XDhisvcX22uS/NI8w0RmurpVCodxsj9
+R4Kn9NjeKyPfxNkJm5wR34rR3DFZu6ugMh9GFKSiLH8pgo3ufw9ljk28i9R7RWDCZuLRA+0vsQH
pA3LmVM/Q0fBEj06gkFcykv7G4rLuCCvgIy3qLWszacCdk+kwkVM7fSLfLuE7Y0xLj4IyN28662+
0r7sH4bNBoU1LuM9ZsiA6UkE3BrPnepeL60WNNHmXYARx+zLeKsdInfizfFsh7nXxTIOxaiEODQX
gCKb5Jho4l+KQ9ISNPWDblDluC8eGONRFqGVhYzOxspZ8qkRitAKoUY39Jkzxsl9upiv+1vK8S+E
8S+zFMl9GuNotFloza0F5TBLLjmpU97B/2USighBVw/YQhlZYFueLQgHWvFJuGu/FV8aKO/aoD74
D7PTHP+sMA5HgF4U7caA9wRrwJxaIxqf9vePh8C4llCW4gyNBHT/QJ+ISTmQUuwjbEe/Mri+8LJG
+zYrSCUKJply2sCffRwjW0EyeDqoaN2ODHAkyxiX4bVKbq5pBcicsi5uCvCp4WsZ2UkbfdPgNeTQ
TfklEFwBMCdqhrwWmTH2+CZ7TB9Q6bmzeu+tJceTjvv7t2nhKzDmRGW1AIkAA2Bj4KK0NbS30vCH
EMwhIkmgEoMmTxdTeVF1TNv10mXWFo6f312JCr659/c0IsEo7mkTPRkKO5gOqbnYufBpf7t2Pz5A
mCOjz0Y2QTcVLraDi0PBRuJ4OB4Ac2LGclCTheaQzA4v5+6mFnlzx7x9Yq5cMQ+rcabZ3hbOLIwf
6h6hYMg7l9Ru/tWIsVF0nauoqYNcaiDR5D9ycB06W2qX1PMHQW3dpg/sakxOS6I4+x+HtzL6/2tM
Qe/yUIKhxctRCqA9lVka9/XL+0DM8VfDeowS2h8gPqjfglN6Sn3zuXXEC6ztBEaDW1oVqPzo3Nu9
S712eQg9XpJj8x7859RidxkXkWZiW890xjMVzyHCtlZ+MrPIajoviWTOrm5OxmAq6W8PCzDGReRE
y4q6w7bKD6NLJ3EEe7wPz+mD4MoXOsaaO0FoCR/GA499l/dBGc8xQcGpaU0ss8tjP5HAD1Xlxz7h
lSS2H0XXFbKzRlIvSJ0441SjGd2lWTrzkZz/ZqE3HnWOf+csih00Iu3cQ9sIiyrj1DH6Ry0S3Ern
pFU5Vvq24tVRUMdJH5Fex1tiftai50L8+EdH7e1WXv19uRXLMYLyhB0un/PRbaXvUO/6o6sdamd0
kSuQQsHYn0kTCT1oJmIrum+t2oYU+4epsYoviytzB5Y233orQ2A8iDihsgzlSXyb+SJCMieD6Rm3
RdBxPg8Ph3EichU3Wk0rfGVb+kvyPCyZHTSCg+HX/e/EswPGURDdSEhEr5MsLy11yK2I10LCM2fG
OwRLPnV9DkuDIp+NqkeHvIisfd5fBv0jO7fJW1fAyhIEMJ6FpYr9ykqIb8ggiklHbwAFKoZDIt+Y
eYNkPI/w1k6yAsyHRKtyWkBs3fbH34yatVNArglZ+9jhhZTbT9Sr3b0pHq7ghiCZK4FGYfTlJrqp
G9ybdzToiw4levVMJ/26v6FcRCbOEOsx1UeUsDBnjj5LBJnh5w7Fgfnb5NIqM18Mg2OJMhN2KGjq
nBa6o43qFn1kdVnG8RccS2S7XEawxgVyCoRZ/djo50R6UHkshjwIxj+0gbqYGANAtBzLVjk8tMWF
pJxWJa7tMc5BjIw27Onkc+tOqIjBGNCmpFz+G/0dxxPJjIMIcwhtSQnAkiA8oIm9h55qVCVWqXCu
Pd73Z/zEImhlKi3YuiTGlXc3dpxt44REMhMrpEb9v5J/g/A/BNuoFFlCbQ/RZSmc/cPDsQI2IzhC
VlAeG7i8xfwSTYWlTtbCG53kHVA2G5im4tSClgvF5AsRvMBX3MiLfQlcYBEEIxIrdQqb18iw/5hW
RcJ4hbLEdGtIYxPF/7vPJfnaeoolgQci9gx34LymON+MVXCRqmAOcW0gQZyM4OkuPbmDfkCZeWVQ
g5hO5cwc/MuegtUDz3ODEI3a6MrNhuNcxTLtrIxni1xoriB09UdK/ozgZXJpdZDn2rfP1xWS8Rjy
EIONhTarZsqLPn43lgaMieeCNwu43RcnX3EYp1HH0hyKC86xdqZTPCUEgEC9h2kewdZRTJfBgY6R
SqeDFA/vMcLdVsaHjGMYyBGtuGpnEIItUP1Knjp0tkeP6Qe8GiyBe2Fun8Drahln0pX1rKG5DK/L
vLbU/i9jiq0YGaz9c87dVMan6K2KaRsdmypdoBAv2xId+qLLc1JfvCRfTD/G3lJiQ/GGV3LiLJEt
pOeFuGBEn94C6ZOJMoD52o3u/vq2XfLPXWQr5ZEZYoyuwHfLoXdXTb0lEl5KmuZDfg3crhCMQwmW
WC/mDhC0u6M7gn/X6yzVN0AYwovZtlejo0FJkZAFZ3O1k64OTYYmXLsVDUdQ0QiqcwfBaZDy63J+
YrCZWilbmjakGCLlTbijpLupTfz4XkbXLl82aNsGrnBMtmlS5qkaSwH2Fz8T5RAVaAbnJZ95S2K+
kFr0aDgb6La51VF2Y5fScEkPGjjNGr+/4fJscD6TwsSBYhbnXVagEdt47l26k4CMvCKwu8aSkTpp
7LG1eV747fbf+3CM5y9ytU/DGO3J8ylD38Jsfzat2TpkdnSrW7pFB410qD8ubyxyCLzpMDoaw2Xn
KebOyfzLLXv9rPSzr66hca6LoDaw9uRY3IOy9AApKFTZGjQ7ZefecvZP+b/kb65wzNWAjhPEXRPg
ajfNQJjXunINIcPMEdziEPt65syOdhgdNFtx+yZ4X5u5GtRZbtTRxNdudL9sPrb9j/3FUQ/8y3dF
Xz0mFg1M7bFkXVFU6VD9gJdUfDqtQ8mIJHCc8Zzxdky+wmEunEIORjmlWT/akivDWhrwllMaE+h5
/97cFrrYf66KuXfqCcyhCW0dkz9LGWoaIKM5GY6Rgv2GVjSC37kHfsJJbOYc0f8ULHTCBa9sWyKD
pQn2/mfaLk2uIBhPRsLIFJMJK5ou2gMNUDJnOmgFXE0bW/qJPjmTM0+zbtN9rkAZ1xZoxv9mTPMs
dYgsuVovQOaIdyts2vgKhvFoKsjp1HTA9vX1jT5/lrmyNpvZjxUA47zaYhkwsIrNo4x0YERH/7np
Vl7iNQdQ+tmUOBfCf17wyBOJ4q2McVRyo0XjQkmrSuG1lX40PIVq3t9nPRMVHhJpdKBFh6H6Nnff
982OZwCM9wlqkql6it+fENnqDN3Otb/M+eOfgTCuIRpjQy9pO1yq3iztsYTY1awc9zF4G8U4BIyg
j0GCaXfUUU9S99wnH/b/Pse/YWj+/ZWUazNiQPoyQrOqr6LpN3BUd4GS5n+pO3PRGG9gLBmKtnQG
YIZ0N+3bEuzioPo0uRbyGcI3I5zr8Xn7NavrNg21vlKpN81uVadzGiiRIeN+iOmTL4OI7u9wrF+9
NwRq3u9lGQuGgmltvDI7wxHzBv085jPkrDmvWXo4/v3qk95eZatlmURSO9geYEIltKZQf+773unr
xB5NHjPsdsiy2kPGE+RVkwRiAyNv3cCnrie1hZe/xYViT7lrOVEpx97fOiZWaxtzkiYx/WRCGB+V
XrrNk+bAMfn90EF6Iw5fYYREmWOUSeB80ObkieBoNL3Sbw65DwEAN3tVnqjkROcbd+Lr74gMrU2E
8RnxAPaKmDpWaTZfqniwxNhQrMJs/nAfGb+RBlEfdzVwmuCCdsJJ4iTdON+JTZOLQhAiZkBoaeip
1wrToVMUzhJ4psfmxokYIHiloRfYsH5EyFQLj3T0qgJh/HD+D9E5b01M1BAPlTJEGKCGqY+uAv5X
vPbPqa1YJthyQEnlm5zM6Hb+5Hq42NT43CKEHelch+ITr7WLp+hiulQYlk6kyq/BHc/8eEuk/78y
/SHolRL0eXh8TWXtDzUpLTOPQ3f/hHFuX7ZpdjHVSdDppTWKRxNqxeJxGniHmOPbZSaCmHulBvkb
VkIVtolTXCKnutHRey7j5Nad9XsZUqLAuUJg0lBYgXu0MyFHSh9Tg6d/BBfcdJgeyCl5S8gKXEXd
f7kpr3DM+vIulNWZ8peAbvALvSm7A8o0MepQjY2Hh7//xajb+fVKuaIx8ZKSFqKh4m62QxkPUvxD
2JRld1n3mKePMW9cavsCu6IxTrDBROUU07ShGpi2XHztJd3PZTvJv+yvatvarziMEwzQ3yoqlOSj
TzoIvRs5JjHawrT/CIXN14km6oUSvfXzqPDkPD80cfyHEEzYBMKaTNZo3kBFFnkq7oz2uL8Gnrmx
ZIpDGAr9JALBOC+e7tV+ai8gm//b2rhJGepJd8yNZVFCHSWrKrqeUR3OJtorx5MqDscSaZqCQDJ2
Cr6SqLyX5MpbyODFSfqhqgQrR/v1Q/DdKGu7q5EuUhN7HvAAGozXNpo8zpZse5if1sNOu8xDFi8k
wY/Ey9WnGmmIVW8avP1ptDpzFcu2o5IrHBNoqUE+dKICuCB6bRcw8Y9WkLvGdCLaJ72T7aVz9hfI
A2Q8TJxkgxrSVDrVk299021cGvXwqGA5roWdbolJruUTvQyEwe9aySrDp2X4Vg/QMcDoXSf9Fvu2
fHXUOuNdlloIoNRHjcvWfMWmOZvuJraFc2DJVnUWPuxv4/Zld/1ujJNZCnQl6GgMtWvxWCnnEN1D
3DwAx2Gywy46GYTRzIHRV7bmjif5BEU7O3D60VKc5UTO9a3kilypaB4s43b6LgmKpgFsaTw1iewJ
qWoVU37pO87YNg+IibyU/yPtOpbcRpbtFyECKPgtLMkm2d5IG4TMCN57fP071bpPhKoh1oRmMZtR
RCezkJmVleYcMKIsEr0Qsmb6x8hfdFk7ilkCtIriP0qiTr9KgAzM3ggNdWoF8/BjaEfZbPXZkQu1
y7EKg0m04lKO9RStSJs0nSUszxoa+TwsOs71ZrARYyr0SaFPdyIE50kxT8gXOBcPTw0mRsxhY7Ra
iuNawi9l/DjPjUVm7rgX5zowmOwDuFh12EWQ0jnzD91bdsVNvJcoVPThb0duLvHBYOJDlvdFFNBc
p3hLStCTA4jQVxzhrHyv36QGyL7YDOFmj7SMcuXGY9FLlFqajLmidodydY9ydbhHm8WeLd6DneNK
LFRJrg5FkmSouy/NTlW/iCSmpNskl/6bZZhMbJCJWAK6CgqZeEX32QEBHUDMnCcg/fBXTs1k4gJg
q+RxTmnLKEQZD/h2MQZ7lYfY9HTuTinnumfpBpdgwquF1sLV28AHBPujmoMw9CdiALZpTwonEnFc
y2QixETEpJWoRYg1FtGLU5ekTld/vn45/eEN/et2YpckpkFLo5pOITRv5UvgA+Nj1+VW8B1g7H7n
x6jCcwoDPPtjIkZS6GGLXBX2J3zuUFHMfuCmLySPoxdPDBMyljCYF9BGIlvSbSVwG2w0Rp5ph/vZ
tCpXuZUOtDVb2fp/TJRNJnq0nTxOAcFn0x8DP7LlmwlAUr3TPpV/2wbG5ikYPkVioPTw+22lzuoQ
RCkFnhX9RXaG6lFVHjknuRmZVjIYO5wN4G4lCWCIJcEBgbIa3yJ+WGN9V5qq05sIIm+kjv4meqyE
MldXvmSzOVBCdjU4xPKrlnk5L6fYzDtXIhhDlCs1yUNMOtlxdB+AsNZUiaVWsjWKd/L42RQm6/pB
bvrzSh5jkZ2qC2kjzFApcpVydsru1Je8c9vM2VdCGOubDIEYGBD5mbNL6OFS8FT+RMX7xOSHwLuS
wyS1/WQ0tahBjhBZ1ZHY2Evdg9PYMd3kh3qvYyk1PEjnDuv+AEb0l8diD9it24ZHmso5UzbvLebc
GDSKOC7JDyHKsuR7azxd/2ybgeSiqcHcY0VUdH0pQNN5bA9Bpu+U8MUUpAdD5a0pbbdCV6KY26ys
gkqdY4iixHV0hqSsLUrBkMcWfZqIO8Gpv6av/00/JoS0GnoRhAKcq9J3soBTIkJnwg4DTtjfzEVX
ujFRZDRmAoAa6KZHD5n0JOjudTU2/74mGQBeVoFfKTIGKREhNAYRatSZbw6flZZHX7h9U14ksI2w
fiTVJGiQALgyOkGHRljgtQ5t9aORw13k2TTtlTjG7owmblNdpd9F+dbIjaPKN0X5fP3Qtqs6KyGM
xYVqH5GQQMho04p26hp3mqNgwCcD6CzvIbw9brKSxpgaULHVsWwgrXVlFEjbfxR/fF+qCb4Plvk5
JZbmiTdpa4e3vGSKYx5sS6we6mnsZ4jupLtIAqDiJHLC+/au7ko7+kFXL0cUx7TI7BHfpVtDBWmZ
J2P7ygY70XNsy6pVA3kwoJ2JB/7iKc9WmKvMbDV1locJD73skOgFqKqewNrBU5Ba3IeYv1KQucDG
MAIOLTUW4lMquNoPnvTnnzttrc4Rthl1V7KYe2w29V7KQ4QLwdir2VtKJGvWTkTt/ybPWMlhwsaY
NIlEKJhpDboArJFYiykdlrR1rzsax/zYbtiiliPApHF0hvSpEz+FNefv8xyZbYW1ldrM4gIByv3P
8mxwzI+G9ZNMiQtaumlvumEasihhol1hTk1L8r6vihFhA5Wm4ki3YLRPlatZObhvKJOk4DTe9ROk
f/KD8V1EsqjwU5g2XdxCpAYgikA+D/I/Uv1oYOlHiB5H4ZhlX68L5OioMvFXjfQwVCoILJKjMfkl
OXLbHDwR5PeIYS6NoIg5RJhgZV4cI3qWhN11LbZRt1bnxsTc2QhVIkUDXa4AfVhkR3c0uRCsCayD
ptualMnRXu4HN3sgu8KW7jKfFzg2fdkgQEI2QWSise30bu5DZakRGBUdbCl7I7S7/thovF4p1eSD
hazEMCFD1upZD0ScZvbWAktXcUvfeMrfMiu8G/fi7m+4TMhKHOsDg5g2UQ6tavCL9ARvSeHh+rfb
duqLCDZqiOKA/mUHEdGxw4h0i/Vaso+BDIerhAtesOlgK2GMvU9Js+htjDuEVvvlXYqXA8VC5L2P
NyOhoRpIBfFcNdma5FJLkaYuPeyRfJXarxMIDTintulVKwnMZRiSoBuVCRKkx/6HLlkjYDKcwgn2
Y2W1+L9guwUGWer81QbYSi5zPVYopSxZD7ni/LlWzlUJSHDCceftJBRcLISiNYs6G+f7yJzENgcq
TnCiPDMqiPP0s35abDrbKnAnpN675B+caiWPCVGCOtWB0UCehA1Ae3pnB5D20X5SMAIBuFuKm/mM
BVI0njEy5QDIz1VTS78Hmipmlnld6M1Isvo1TDAL8qUddBD82b0sWlnkN2nnhuSB8KDQtl9iK0HU
ile5XDkPkhA2EEQPeXYx6eHJupXa0I3iFKrQzQAMl8rJRjadYyWWmvZKbNMEWd2qlNTHXM6mMJxn
vXH+xj1WMhj3IEBQX4wAMhYTHW97Ki2Kglvapq2ETpTu6CAx3N6Z7q4L5n07xj3STFeMFAjddl3c
lcjztWei7zIeHvOm86+0Yy4BsVTayKAnWAI8fsrDXV+Xt23a+9eV4Ylhgr8oiPOARU9kI1ic7iJ/
yRZ7GThjfNsviosy7DZhC2hfI2iplGdyL9z+3MUlnwJPQ/kSbQgAoP4lIvxKKHMPgAa1lGKN2scy
WWqZWtjavn54vCDG7hJGzdDEagW9CHYJlyPwjOzuQG5Hh/YoAzt+5cijQepKEGOXCWuMbcVTDXnF
mwJQ+ByVYGW/qIhYlDDxr7DtVgfIxI55ERU9oNoVyveEoIEU8i4BasTX9GHCxJRFQSzSS6BzRnc8
i36x1734gFq9I3ooGJx0X7VBGwM6Es5J8iQzwUOZy06agfhl66FjSk4XW7RoEDmmXeFUv0i4hiiu
Jy2s/+XOEyVMJAbQ/cG//nt0rHO56CKKFqQON0Nna+pXiTc1tq3fLxFsc6xbjHmWK+zvGhPgaMiL
JtaWrPeWnDwWuohmMI+86w8+fpHIupuSjBke71Dqke73Vx6Wb2zNAc52h2mLBvyWoJg/8Wx0uxRz
OUu2cRbI0agJI85SUmOrbqvTmITWqJluhmuBdIWr15qXT6aPN4pNIs0a02En1caNGVdHQ2iAXpu4
kVyehlj1rhsZ7xswlzzed2OtEZzIMjbuWP1Q8g5LuA9EOXXFTaDsrkvbjuSX82e8NZSURispMp6a
f+qqxoqIP/JaXtuJ/Oq0GYcNhDqRpBAqjfedox0oeDa56z31fbuFt7PDOz/GR/s2MMWhwqedJ9EZ
xZOonLvELtLUBpmkRcBh9d9OkL3Yl7KrZnwwJBSnMN4NwGPhroPQv/Ex4l2+EtV5lRgBL4rIIQXX
KoQS5DfPibwXJsyBgUAt1++v6/OH5M/EEKehER1Md78LE/ogrAFjg68VYR2wx4o0FhEF+xvJbHBX
YbPYrU6Z3X26LnZbxYtURsVQauIZMO7I7EluF+JdRFClLDO7Cs4A2b8ua9voL7KYSLpEZSqKMzQc
1K9hUNjF8CUKflyXQR2H/WSyCOZIDWyBBM/+30+xDltxUSn2dJi+mvqZcEteW+/9tQDmaRKb9URG
uuCnPqrf8Do+DbvYjr7ET7TohU4JJ1BsOvFaHhOXYpJpWgbCRxS9KLS1hHWADi+dep8Db0HiZMtb
X2gtjAlLlToZXUl3vPXetDJMtKOYbJj765+IqxITl1TMUMbDT7J3ioZO4RF7R7IbCw0N7luSpxIT
l+ZOmyu6nW33Tey1dfItyZLCIlLKmQmhxnvN8Bj3rVogzGV0d72px72GQclheBpA7Wgoiysm+T4Z
j6H+5fpJ8oydcd6oVdN0pPyHAsZphOyoReJfPA3XBsG4rCAia45mnJ7Uvel4dBQT59h4xsCOKeeG
hPJ+DAnhl+qJDkUq++IHzSexyPrIq55xjIEFGGhELUgnOp2/CJSwAnGcWxDkiWDiwygFmjrm0EcA
IyXQoeyySZ6qmfea4Xx6dgQjNWMwzWJR1hYFMPO95rF33bQ45sxOGSsVZsc1yguZ7IH4c4h9FXvM
fGqIretnZV86GwryViBzCgsui5tUfTKmnREB/sTAZgaPs5v3YZhAoApKN1cUzn4SPoslisGYo+Ja
M/W4K1GAnSpOJkXsJro5I922LyAPQe20umk9YQFidu+gnQ7qAflOORlnXquR60hMMJiNsqxyepTT
t96lFTpQa4K9G+9bzZt3FW8GYlseRRvBmUkmYTfdtSVIBYPCm6qhntwNphbvWjNfbGBKY0S86RQv
muRk33StYQcDNnrKoW/PYROLtq41GicdfC9Bfjj51c9h1C8pY5RYI/8c7eB+cXK8alq7tMPneD87
EYjsKCykgNV4gk4Dv47NPQ42UirhLAlY0kEhO2wt2VnAGaM9SniW0qqvxIMz3XScX+rK7Ir8FEu5
ImoQZ4y1K0qnBpOUwVzYTXRaeCSnPFlMTtVnYyMXCmRl8vemeWrG3pr0Yw8OSO588ubDVF7pxYTP
3iTDlFFgvfSH5huftYN+E3nBUXlcDuCJOdLpwHEncILdZu69lsokWa2yTBhqg9TkKOaY2lN3kROf
jCO6Ht/KPequn/nkfVxVmWTLkKR6wuIlXhfVvYGq9R01GvlMbouXVnKMx6IBKDxx5h0PmIYrmYm6
pbrUZkphTCmgm2BpQLMExgJmSk90sXA4JIubxs7wD1/pzWtr9XmZIBwsUdCHBiTPieGGS30SUt5I
zntj78+RQGaxaMMpNQV8bLpejbj0jo+UOfFhsuganvGoYjkudeavvAfw5v2yUo0JQF2U9z/Bfol0
HxNPaw8y4dgp7/SYGBNnvTjFFDwzXm5l1c8izht0s22LEWkiKTrgdTV2mXABTfyIUhuiCtatKC6N
DLJhrFdTVLLyG+1BhAhmPWo3Iwj5KCBP6Cyfrmcem0oqCoF0ApZOFgQ+aVSliwgevNoI1iBBfx4J
d61s85peyWCiDN7ZnQqyHqQdjdU5+Rk4YcBeo+wWyxmqSffEG3ywtvyLSV1q4R+scyWaCTXjHFcJ
WahofbCm7BQFrmjudR4e7tYp6qYi66aICVJwyP/+Dhb7UeiCIVLAoWEqTtsR7Sasyti5/q22bB4U
METFwiIxJXZnYY4Lo667UrGnsQZ8cGwN+uhGCW8sZ+tzrcUwdp+mdVwZNcTkrTeWhyU4iNg46rrM
UtMbseA8SThKsdVYudMbNRMKxQ7Nc2U81b0/axwRWzfqSiF2S2GqyxDzCRCRTDfF/NKpi6UXL336
UOW9e/0TbbY91rIYW9ewp4B6Ra7AmyVPPFAsDTW01M+9Qwu9yT+8Ldr3iUTWwtcCGQvPygKpqAGB
lLC8B/lX7+mIuZXNW+HjqkadYFWfkxu9kgRgRNqz5tQubUeEh+Rr32OqjyYKoSfvrx8mzzTov68E
KnoUaMmA71YEt+1w35H7jgucSI/n2vExV2RcJkCQSiBj8qI7enyxPR00C20XW3Aym5v70O9/TR61
1ZVOqh7OSQx2GIx70BNcbgwnPub7kLZy+FBjW+FvbRzMLTmTWCsaKo3cL28/cYxVN9hrDoKHZkW7
4oDlCCf8ev27bSIarMUyEQTTToHZhRDbuugeEVuw0PA4m8BUwwjB7KjAKyKhdV0o2Q5bimZgOEDT
kT7+frL61M6NCfQGCB1QGGy8DAHSEV31ttlHd3Q6hIIPyn72JfQBNkeJ6Qwr9OUDBVDiV8K2g87l
5zDe0owk6eMWP0cQPtctuGOCu1xwlrZBNeT7ddV5ohg/weCwvIhJreAvd9hw8CtgBddHgdybgKy+
LmrbJS9aMe4ypJ0SpwK0WkoRDbNbdTCcFlMT16VsPu8M8SKG8ZIgRj3PNCBmNsb7QUPXCjiBy6Fv
aiepAYSrWyjs+5g+OuhIn8whd6//AJ6ajN80Q0KqNIX8sv8apoMVCACh55C9bfvmRUfGScAn16X9
iK9GNSqx250WIxbfBd8Ay9h/Ukdj0pM8KptWN6GO0i2hH4SequnHZWkr/7/JYZ6uM2aywOUKlSJD
TB7mpIn2US5PVsfbSKXO8zGK/jo7jfzu6xolDg5DKBQqT139zVA4ivzhrrsIYIKJ0lWBkYSNgtS8
3DVo59HCeXjCI5GAiS2+5TXdOS7MQhMvs1Y1ck4NTnvL5OdRcbVhl4uPYcp5dPwhNl80Y4JF2HaK
AQ4Y5X2uIAIMZOhqgILscB+Mx9wzHR4nLPcsmZiBQPi/j0URdaSnxJks6ZxitRcQCqiV8V40XA2Z
4CFWYapEGb6d4hsHusMZ+41b3FDARrrWm5xQi/xvds+Ei0KWglypYfeZ+YVMO704Ky1nTmhzGWsV
EjUmXIhzWmO+Ft9t8NCZAhNGhPeT/KbYGLDClkqdAMaaDuTlt3RVRXDaG4AVcYfzNgt/q5/BNhAy
pY2VJsHh1u5L5yy3vUtsFFhPkxPv5mcKHlti3LixXqsv5oFwmTg5js+2FFJhKUYiIweNenzTSnJV
MnjXP+Yf7NWQCEFjUwUA/u/BxYzLSuhzZNTKqfwxORh+OeQ+eWpL+H7uhR4PMO6d8uVjNLsIZKIZ
9j5NjOtlcEmPJiyFM+zER9PHLqnHey5sn99FFBPXzGIaZ2mCbppZCP4cZ/khKYBWwTlCnhj676ss
t05bRVzQSAUva+Us3k/WIB2ZNSboYKMFF2d9+8K+6MVENTkHwEjUQa+wfhmmo2aeRPJ8XSmeTkwY
07DSPJYEIibzy1i/lTyiyu389aICE7aaQszTUMHfH8PJMrR7OSwszOcoIbHn2rDbnDdLT2/9a2bH
RK12ScxMG6ktnGbshcWH4jXfE4fc8Cqgm5pJkqoaJjj6CDvTlREZbLktnHapOmXXJtLgSsNIkQlE
eb8kSWvpUzHYUV7+c/2TbXvWRTJbXGgiyVRFWspA5UlDzQmwluf+jTYJIpdXkdy0j5UsJmxEbd6G
AH+CrMzNMP46fbuuzKaJr/4+EyWMuFDNgZo4Cc6Z1luL9FSloXNdyGZSuhLCxIcgn4t4odUELIve
CknWWGGP0WERHKKG8DfP+5UsJkiY8ayrcoGPIxY3ulnghfSYRd+v6/MHCwAxJPbnDYIeKhOJwnDQ
NCz52NG+A/LnsNNP9T6xIne0VM7ZbRb6Dekii3GoPhqWJEQ1HE0vclgczS59Ga0N3Y2Po1Ocay92
+pvlL4ZI1kKZvECSe1Ag5yg99tVLon3W+trKedzE9Et8iBQXxdj3gwY6yjijihlSYQFvzxKCB853
2jQ8IhmaZhiqiZ2R37+TrEShokRUxOBovuSkbphaSoeh08mW7BF91RCpTXbiYrJQt/mg20owc36N
QKJaqoEu0jmi3Z8LLwKqf+2oPlbqnxNOFredm/6SBmKE39WcZlUwzB5qotEPNGc6lR840dfFn0Dy
2vjmvuSsZG8+LFYCmaiElzRg9lJ6rnNOLETh11aZHstUQOuNuEqWudc/5GasX8ljopSWhDnJKYRc
i7AOrqdU8IZyn9RfW+GUxpwn9GZIXAljopUs1FWeUBgOTb2phe96uhe5yzjX7UNhmSyFYCFtUcI+
UmvxaAmtu1GswRV8dLUsXsVzc2QX5NH/cwNFpBqvEqdCH6tYT/C5xkO114A9qoMAKvcXP8Z/1AfK
W8Ex7Jg/9U3P6s9+gG7275LHtAkjMYKe+Y/ZpnYZOZ0l3o4eWGMwQM978PI+HROXxbEYpKmCON3M
rEo5dslBxo7ddWPcjv6r42SiyqiUkS5oMJDOQ7kIT/jAK/fNvyJPuh7APmATDFVWioMBhcZaR7nq
lOSdXaLKGfBYMbeLYxelWIwCJR3qYKlgI6WOR1fmmQ8qRY+oj4pHgB7BxaelIeKKZbwf8somexKl
cU4/VXFcnNZagABS7XQMKFHy9OsfbPOiWanGRI+SlJGMQReMddTSTi6lfRnzAhRPBBMz9KTXlgiQ
UvY0v3bl3cTNAjgR9/0KWB1XpJDaXHDFYShJuc/PoESndAfxs/KEVv95fgvv6OhlfMuts3As8H3s
YiW4ykIxj1Vo1jjNcb7H8uC+8HI/x4jOrvlB28fCp3ZX8bKe7cChysAmAvOZzs4Ah30qzbWMDKvB
8qAIkqTCA4waVo5nhCs+kuT297uIY0wEAEltZ4bIdzIi2YOe2GbKucK28zgwbP+/RoyJyCSQy5FA
BAY2SsvLd5TvQ3mcIlCK26Uz7sob6Zb3SNoOiBehVO/V19NB9NPVKo6xT3bh4Ogiqt3+de/6Q/Zx
kcHcLqlY5rU8viumgSEMK8A3AaJ8vP8Jvv8vYPZ4WrG3itzWVSC+p9+6RaGyGsMSbHGv++YBVJq3
5r/gtd8cSTEIBuUAKCprqJ78fpSBFE1JKia0RlX+mH3FxzrYDlyAu+WMTtuxRKzcd77JjZTbDvhL
LrvKJxX90KMyjQd1KWClrgVIQyN8nnsR8PyLff1bbh/sRRaT1zXpPIc9gaw+ODeAr0zIjSJzstXt
SHaRwbjakmVdFdWQYY6vUeLpUuOYQChP3ibeFiT9Ih+vmIskxuN6zRhqU4aktvPkpLUnldgGCtJF
ZUX1szwcg6Xj5Qb011+TyTgcVnUiJUwhc1YtSh4UOUplGUeKHY6y9Fdearcdty4qMr6nqxImA+QU
1UTZn5e7gofFv2l8YLHBhi34DRV2QNTQg3iSSrzczXofA8Z3TCwSP2QRlxVv0ypWgpicaumiWZNl
CIqOP4du0QF0tLvsVT4NLkVFTiOr3kV7gVev4glm3Jr0QxL0DT4YxTESrMJRsBNJkzrpQT+VpSUA
kAwog37de9d9bfPT/dIYFOi/x5MpNlIRRMcokU0P41KcpN58uC5h05tXEhhvzhTwN0YCVNPVh5CM
Vgo4C/3puozt6L8Swrhzo2p909KQgfzAk4FvWWEjPMdSp6VY6qEE+yVvnYZ3cIxbS1qmGdkMibX4
qZNflp7XB9y+qlc60V+wujXnOI8Ek0oQ/fCL6M5ABrXpHhf64MmOAiaIIHnTj7zXy/YVQ3FORB0V
W4Md3avStpHAZYeS/ZuGHtOyo/gBlG0zBm0cOlu+UlqUXIa3QPaHj3gRzFyomY50vJ1whXdOfJaO
rZ+flL2O2WcKO1U+gkXrE8ds6Ef6ECdXqlK3XB1xvQiyQhRIpKhDQJzGkP1823ujQ7CYntk5p2Cx
3X5ZyWPiyzxUVR/P7xqiXYjUmQ4HxxgmpQzI2EjmuMW2jV4OlIkqEhgQRaJBHNJnX9Sifa80nLt6
c+DZuKjENs20Jc+ETIIM6VswWXQLi9ro8iCf5MaSbKD+WaHHQ+TZjim/FGNbZXUQAxYBd5wdi4Uj
gDQ9GRVHNXiIl5zzYzkDRLPEik8ET+jJp1Lf57Jz3f54ajAxZKkStZo6qJGMj3rsdebdWO6vi6Cf
+IqFs9s3bdSMoCGgIva0wGPsZT/aYR7Vvy5m++G+MgMmBeiAG5cqNP0ePNmjpH4Ivrsa4IKS2/gx
L8HhfRgmUkRTpqkqlabHqWRYZR5mhT2OksHdTdmMEIgBBiBr0OIRmdvLJGobjgZ6wuEX2kiiHit+
UqxyT7OB5MArSGzmAStxzD1G9Mpoeg3icukpLh5HM3GzNgPpt2ql5G8u5pUsxvqECG0dYWkVO8DG
s2hgePiL+jc8vNie/XV89EOuAqyqlIosxJAxkie9fgx6XkSlB/LBvlcCGLtTlaicJjoQER0Xj+4q
Yff4RvXB7oaOBPdq3HTYlTTG7rQIOXCgQR1M4O31N5SM7NAFj0XrqX5Qgr4DoBE7iePCPKHMJTU1
g64EFTXB6FQE2DhNP8fkrzxqpRlzMwVlLghmC82yUfGqRHeMigfltum0KxHMbaRFwxhUHfSYhPSY
YAZoGRXrehii53/FGtjyoREBgXasoEVSa49VR/by3IEEAUzamsnNzzZD60UftnY46nrZ9QT6JPvR
1U69WwTvGVoGGmg3308HWtNO95qXHOZX3pNr2yhUTMrrItFNdmRGqkO8lEiHeAuUG613cgLw0b/h
ZjTQXFQVDSscssxYXozxiQpjb7hmh8ARK+wvYQLz+hfbTolWMhjDy/SsJnqM+aJytmY3d5Pb5DW4
q9zqS4DUofBFblds00hM4CIYsiTKCtuyN9pOAuXt+3pjsRe/lIfSH/BMEO6BSmTTLSkUb7jEt1SN
D5Z5Ecp268Owz4WY7lSK3dcofVuWfS2c4/4UBs9DyKtbbk8yraQxt5YQYnM0o3Qj0m0TW9kdnYVT
3PQ+8lRX+Rb0lgH+v58rYeRcvS8zXv+sm+a5+gHMPdYOTRSGFCQfmVMUHuf6NBqczYftzHMlg7m/
QGUntAElaAie9cfFWwartRcr9eNj8iW47Y9gMOayJW/GsJVM5j5L+kQo0xF6dcZXJfFV4+2/nRs9
19V9GcxiL5U67bQUfkAe08UTlL9pqq9UYO6wzOgEUixQQa1OZuVUy0njFmN5n58JHAi4VW4qkDF4
P4kGg9HC0x/LKcJpdEr4mP5knAvFuX5620/mlW5MMOnFGVDnFDoh2suKOwAxFM124255QL7mDnbz
IzkTJ3/kZr+bV8FKLnO1VZFRCwslocgbq+ptpUEoK0ADnb0OBx1sh8Gt7JdHcA9gNid0eG2Z66f9
oYaTTKIxazEcIaqfkvxEjOck5XB5bOf3vzRU2TwYkzKjOdItfvl2eWvP0s5wkN0DmRIjb/8i0bru
Z6rIxI9+moTApH42hW50R4HjhNDqwAkd3Kqn4JvkRtzU+/q1gPGs312v04zOVDTaYlrOJLszhFOl
+BJvm257p2l1kEwECZMkiAPqfuX0eZ7snBy1jFhhUrvhfDNHKNMqL6PxieMYNOD/+foBwPzvyslp
FYpGAKkioK8VYGOIe9ospos5vLf51qczRaCbYRoOkLnsVJJQqPKYtGiLqLE7j77Cm1Xcsvb132d8
XFDTygx6fKco80ji58qDltxzjmvrtl7LYPw5FjJjimbIiF8oLTkdGEjt8IA04fuIEhhxsBKGgwtv
eRWirUCyEsxOI2V5UqZAzKG7/wEGrFIf1TZ0vrkA2FvGvpbDJAhZrI8kH6GgCnQJ0c3vy5N+Huzw
aXIbC/LOicXn4Nws8K2lMl5dj1PRlO8DNHDqyUNdEbPew2vtTMj96CiGo3BXpzjmojFuXZsYv2wa
mOOACRdUM29AM0rxGq3lJrd1O7PiO8pUpe3GXXtIz8nRdDovOPPy9c2raa074/cqsGKyrsOJU5pp
ExBjtyVKqnQfT3K1NzrXHjuCF3HaXBxnZGu5TVIUYyFAqm74ovKoZJwppc1i8VotJptAGW4Z8EzA
E+FldBdHwjx0BLBZeMu+dwZbPpR3HWaiucdJPxsb0NZymQxDNAcKj4NpiuBz79YP9N0feNHL4IpO
d+KDZ/GsiAk6kVxM+vsEkZCWljwRCx1Kq8pfOHGHOsA1rZi4U6eNHNd0UCk4jS9oYfjlW+eCnBkz
nfod7yHE0Ymt3NZBE7U6Hebo8myymlofbSXuBavTQp4ojhmy9VrSop/b07BWL/thPg7S7vrBccIZ
W6gNw6xpMpo2Z1XkaPpsy11noSboBhWvJrz5YF1ZHouX1E5DMBp07qpxhFti06fVcCPe6ag5FQDW
47UGeV+JiRvYcP2f5c3JTksTYF2Ollws1vUDpO5yxfBY9KRAnvVWo1GyqipLQCM36KxhcepuXxac
b8VTiIkYkdLLdUevnm4BrOPUxjuzkbw8SnkTctuCFBmzLqohEkL/ffWWCqVWkfQJKesSnAT9qTf3
EQ9udduuLyIYXTAMutRiBRiNQkssA3TSAs9zNhNvU7yIYALdLIvdkFIt4he6VJ3cpnbvkTcV6Bl8
UBXekTFhDvWJUhMqCOvzFoMdz0FsWPnMvZPpn/lobRedmDCX6kD3zGZko+qtaaHb7U072uuWH2on
9kHN5iRguqNjVsmu8kEHi564aBle5QfgRuDNLb+zEFz5NexoSxcVEQE6CIUqkfbJMX6ZHGIXXoqx
molCL90GO/Ozft8fSw8X2V+8xlefV2YSsVLW+rCnoIJjHllieiPHr63OSQI4X/UDXPU8odA/QIY2
PKPOX5Njs/jX48e7M107RCbNCtN51OMIn7QD4LwQW/FDfBNjzhdjLyiRJ191e7HDT/FdT6eTDjTZ
6YFGBBQtzg/h6cqEy6LQWrPK8DtqYXQ7qbkVCiR8VcspPvHE0H9fxZauicy5oNidUllZmXYrdrUl
VJypEE50kZnoopakruoIQuIyfN+xbzmHtf3a+OWHbH1XCfOuMHsIoJQZ6aHbpXuUBXc8+GDeYTFR
pRrbYSoDqseyj6ODXNy0PJBB3lExEUVUMTPcg6/DFsTHcn4MVV6eywlZCjMnY2blUjWUirhzKChc
BKMOHGkH5nJ7dNBR9YKbys5s84nHG7RZMFhFCBbFqJUNDd6FO0Y80IXN1tfPwgkSb2peL207i/pl
DgrzPKtikaSAoACklp8dc4uSxNX3CVZGtLvhAHSLIQN3cOFrvOTjD+/Ci2AmeABnd9ax1U3vA8mT
HWCvaEcKEQWeihTFaV69bHN0fn2kTJBoh17rBJNay46STS276iY5/4TK4FVDNqvUa1lspJC0xoyo
8dNbjLjpQ+8H+87qneYFmzIY1w9vueDoHIdTmMAxB1qcmgBDxVhLse/e6Kz0sDNwpMJ9j50H2eXv
PHAcUGHSlCCXwjiioSRQS2vARnHgXb9heAKYIDLpZJTCAm4QZYUVK+CmETj2z5PAxJAizlMpTmCF
TShaSXSqZi7F3lYZzhQxSA44cZTGWArmJqsGoaA090FlU0xPysAIVO739SjH3F0/sT+8VC7SGDM3
jGjqTVr0a935BwXENfAiV+9BbfqOyMN7k29b3UUcY+lYnxf6CGPL9hA+SIOnq6CVGl6u68STwVj2
1LayNtMCf1abTjJTQl+QC1SFfV3MH6o1F10Yc26HRcnEjn6o58ET7cVRj9Kuem0/SffJFxmTd/o+
feUVa/4Q6i9SGRtP5mCsZsr5XGj1pzBNfHEonoQmsqsp/TGrzes0hr6UFK/TVAicF+DmyUqUhpmI
qgas/98zmnGOxMaghRy5Guw2RtaWelz8T54Q5oaJ5L5fGg1CAHBoCe05CV6LjndV0z/yIRVdacLc
JoKRiNXYUU1uQc/9jpwb2+P/Smy8kZBNgilzJY1xMi0XsHagQFqBZsXb7EaY0YRbnygZRual/2jH
zpVcgDJpKHHSznJgf6FDAZWvcp4S27W41U9hHLCug7yb6SeshfJOnzunFIFOpS1+T+6aTjwU5mTL
S+QMY33MEgUTRd2jomZWk3SA2ms8LVKPdTU5HF/azDJXP4vxWYwgzvNS4mcJO6QUr62L9tgEyKr3
zAK01c/q/Xw7uJQ6NQDBBEc6z+QYT86quNUzAdIpQotgRTadaaXTrMI/ui+74w02Yf+PtOvakRtX
ol8kQFSkXhVaHSfZMx77RXBYK+esr7+Hs7tumdY2L2z4abHAnCZZrCoVq84RpNWbgWS1YO4aN62h
hpLJIBXlBbKW5/73CmorCC5WTdo8dyp7ZJmlu76+JJEgdmzyd67Mmi8OFn2yKCZbg/wovaM+a0lv
IptN1NAHyC6CZF8+WJe3wPUx8RtnFKejgnvMFw2zGPyJ1Yif0LjohUehjRnM+NCeWSO8qPFuOye8
7ihfQiRZGKhNDDSIw6KJlclWM5rt4giiGUF0EdgHX0Ec26yD+gyg+u4LKb7R4iCw+c00Y7UWzicV
VWvIAZubx1TjbvRLP9hlyG8rUOcI81t2e294W75ySFuSd5WCxVjvZL/36DFy8iNjyzbO/a4969/L
3bgfRSWk7bLYaomcU5FGEIwZzDhKDHupOxDggejJev6bWUbUgSfyrDwZe5+FtZTkQBuPndscCCS/
Yp+cUoy2T3BcuQvRAUfea0+Cg9y+AuDhpcS0dJUX/moX+M2ixUEGz3/r7uQ4yr9JPhA/BI6aecJf
T5JN2IBcXDX5afA0GpI2nfCkkuhPg/EYZn4cfAf9pq1VH26va/sCXJG4QIWCtlXo4duULznmbfoA
fRxBgeY/DOSKwRlICnLiEtxVrEyvvub70k9RUQy+/i0NIrrR20HmCsYFGVLV+ggiGIDlym6pY0+W
LmYvKONtx9ErCBdWgrZWC5k9PCh+A4HTYa/6ki+modrOQiFE/68dcLElkgcJJQecTnhHduxrtd/1
5wEP3qJdE53R2y9ZVdGKKF6WCpq74Nemfn0Mj4ypzXhlDK/ivgTRuvh+zWAcJpk0sIjK8IiyL+uH
vn+sS082zlHzPZgSu4hebhu6wC7eNmC1wMQEN1DKehUW6o9JZ0vSHSkEVUIisIu3z8AVSGNY+VCj
wxIv3LNn3f89rRP+NcA1TcfZhcA5WtUZs8J4FGW/Imgu0EQdlFxAxM4oP+I9wSQxBoTQ7y+aH/4P
//vDJN+KLKslxkOkBGPGXnsv88vwrfbRCvTUv2psvgAjJlkKvk67RDOLqJQiOkDOizQF1auIheq6
Ne1omLyBXMxEtf/MTDj30eULgZcHitwtl3bJdyBY+GjEvchSWJHyhod/Y+hYbaNWxnKN5hk0cRXx
oWomF63leExEzVeTXMWsj1UXOJ2cOpK4z3c7lF2PkPMqZrtIWcawozMrLGIUxV3u0EyD/rFwJzKY
zQZY9Eb/68N45el4ntOwZFwjymP6mQ2+xLVdnDCZ5EUoYvqLAwYcn32LDZDPjJ4Ln4pyPMFev/3C
1V4PWpnq0B5EjXFA774dqEP7UTWMvNyXEFuC7FsGeV6YVJsuEEyISWXXkxVCyqxpdbco6fg5iJfy
86SlVeBDMkOidkoWQ/FIpxS7UDK+QjajGWw6ULVy45nGT0GSq4PdDWQmNs2b1BllLQx3jZQWObJ3
MwXF+Zg0jj4G5pchlBa04ieZipHWMcmeWnQwniI0UD6NvVK/a/C7qY0B9OghQMLwkM5NN7hqqg6R
3Zi0+vxHV+Dte2S1XXOTqRrRYB4pdQM4Kn1HLUF9T+CsFK4uUPdqMwwyIDTEz9Yf8NqxeOL4ueky
FAIie4KZIdngwjQU1vKmZDRITfkxHvfp+K6cBGFlu7K3wuAuk7rk8zzIyAtV0ECzScL8k+SlaGYC
ndR7vAwIvgYFS+I/Bscw6CKVwVUQ21x0v+ueSv0PMbj6U5wGlmSxOorVNOcpH+2ui1+NKBVUh7Y9
g6KhlRMHxN7V4SNXhjYp8qgs9E2gRTvioeMwewamWzGG+ciYYienP0yY3gjw1IHavJAQczPJXsFz
EbMDHzsqwxCCLK07Kd+nCJrByaofRhEZ7vaz9gqJHepqoSU1MkLBBMIGK5RjckCXHwyl9a2n7GTc
T8fwPV68d4kXQ6A13gn931aoWaFzgTM14mUKJKBLoeTp0PXVRRLWmx8RKwQuaCqk6qOUIYTj80iI
TWZRA8l22rGC4K7y3GlFEnSACJ6D2RkzG+NRO8lrd5ZH7qRP9JXpFDPKT0PQbs1255dAvQLm7new
QNRSzvHYEQbTk2SoNinx8mZlpxydkrcd7/YD1RWLf9mEcMqcExlY/dGonOaQ7lMUMEHsd0GfCSa9
n9gjlahEJkTlrjtFNgfmT2Yf+wEPVIyigjW2SH+1YK5n1VH1IHoPERgM/7xp9Xljvj2kqgHkPpqz
IWJ42q4hrbaS9y3GVC8diB8drXICP4caQbGvIEEI3a6dqIV32yf/8GMa50iyubKWaIQjGUf1jAGu
vVotjkRrQR4jsESN8yLTPHaTpAAmUfJnra1eh7pzJR28tzVx/9ASOZ9RJklYTjWw8pfsAOplLz4y
ojboDPtMLmi4RJ7ITYmWxzmRJFH1rizZRWuSc5/k3jDmZ7x+uEXQCXZSdGCcM9GUSpnHCMbRVY9T
dl/N93IjKnowA7vhNzTOb+hwG8OUAqNxOzQxscA2QYXjK6t0R48iVljB5vHKQBaJSE0GbF6h/WUS
jL9CIkt7n1fvbtuF4N7qnKtoW2p0JaYKnD6uTnFL75e0FJRWtr+hrzdXZ18vq2BpTklJ9RBLMe/n
J4vY+eduNztv84jwS2bhjiAgDyK7P6te8ijyhtvdUyt4dq4reIWmhpxGgLd6O72TPWk/O/QTfcwN
hBzQhR4tp92BpLvbN173efmeH6LWVt5Ubn+vKLP6LZxjKdJiiEN24zU/vQNHxS53kg/RZ2OX4lNJ
SOzGDu+Gxeqcf8mtIAP5O1be7fI7JlsHDitw2LK0RLgykSFx/kXJMgMEnjCk7Dz7g8skl0GM5OqX
/AB8RzqIyiP/kaf/cNL8LEwTkykFNw3qP/fLLjiC0cT5GuzJ8e+KjKhYsV1PWx0d52IsMrWBWgOu
P0rv3vg896AzAblIh7kz0eLYH7t1cpyv6QaIhAYZdlMtI7CFkulBtqJDacZ4OSZ7c8zvq3EQJSuC
9JmfjzHTWp7HBcZpXDR/uS9QN9S8ZGcclEN4iD6HD0xVrnCEO7ttphQ0yygpUOj//HxB8WXyT2uU
tK8O5mk6QYnKD+wObyrCLGKzUoL543+xOF9kmNIwNaw7KXiekY+xSq92UB/Z63F0FPnw7ah0BeM8
T4neaZA+A0xJjxRsm7lblr8VlfBVg3qMRk3Cz6qD/ylpTHZo01flmD20INmkbr+zdEhRKVBQFQX1
7e6NKyD/vUqismLPC6zxRbo3DzWjOsRrPORALPRS2uMrGwdFD4cogdm0khUuZyWgZC0CxnjhpC8U
nQfxEXKjX/FfLoZ5ndtBUbhGzkoSLWqh4wOs1lt2rMvW+A4OeHSWGSC8YjXf4ZO4y2s7w12tkDOX
YamMeYmAqqPwwCiaUvRrI++EHIboHmxmFysoLg7FpChINQNqmDtHIXu5RN8XfTYWUVV0876tgLgQ
FExxVswxgAgUPxjprAaCl/bMJltRNfcE57Z54VZoXBDKlKEkcwu08Wig+sD6U+hhfmjd7ti741nZ
owfidzRcrBUml+X2aqRKVQZMCqaXSc9tE+MxUysorWyHnxUMF37Ahdn0EIpkxqEc6RHT+Kdhz77n
mqfGNw+CjRQdGxd/4kqfh7IHWuvVLxpyJMz/u+n7/++ZW2CMlGv/hfxGU0wawIYAMh/hnSVjTEF7
IsWH26vabie67iHlXEie9DQv2LXWHqGx6JG9ktjSTvHf2onc0tE+pg7UfrzclU/6XWeb4HJPd6C+
vZCPt3/KJl/3ymoo52G6gIaTyTaYvNPvoXXHnAxe2Z3AzU5vvTtIiunr+H7ei3jLtnebGtSyoB0M
oZqfo+3QIimsOvTBpeR9XZ1KXbejzIDst6hjarNIjwbqf4G4y6jMDQiZJQDpWkwP8iRjJFSSNRvF
Cc3uaJK6qCNidN/sc0/NMNlfoHnOvr3P/3Hk1x/B3U6zxDwUZqlZh7DspE+sxkQxfuvovvk8nHRP
umSnxQns5hhDtVGFzGzwGbm5bXizKfgtmxnyaj+4G2wUcdRMbDCHBJe0+pyHz7fXul32WQFwl3ZR
SnReM4DskHyTUofsuy+pkx8qtKcYJ6SMx/ReNH6wDaopEJe1QJaj8P02RTrEMb5pGGfugjvF7Bgy
xHetO3ijC5YQNOUJOzc23fwKk4teXVK1RIFgqoOPSdnpDn+3u3U2OYb4jENHYONn4q+pzZx8hcpd
nJ5WfWEy0YD4e/h5wpRC7TPqRuqGPpOvyktGXX1OvPk3e1dX0NxVyg3pH+aS4szYNwfQ0deH4hjC
ZAU2xHKMXz48VkjcfSkGtS/Ra8yoKPrMNnfZOxMF+w6q7qFDT+LHxM1LscLjLoXZKeME6naUOcwn
WTnP2v72grYr9SsA7lIQRWvSqcOCyNcKhlK8Sz3UvZhMAeqhBtQ8dae7WzQ7dCNfFZOXCNbHx7ak
UUHCxGbEyX3nVg9MmaH7EPshhF3mc3AaT0KWf8Hl4IOcPuXRbJVYcOu1RzY2nrntc/Vh8QePuTkm
7qYJKurMKG4YzS/BbOqqMsDXMagwUWLJTLuaPpuRYk/KbhxFNfXN+HU9UMplyVAEzxPKmtPUMj5Y
kvQy5Cq6bfWdZTUCj71dYlhhcY4GKu5jWNTYS+MiO8y1QXschWf03h1G6GmIiigiY+E8TNWYdSCz
yxdnH2rrXigxIDINzo30gabqoMrCxy/GB5r6fi6pE/wOrxm+2P8NCJTzIJNUYySnAEivGZbfVyQ8
F8oQHW7fa9FWcX5DajSpLphqhp7MnkqgI90bAtex/RW4WgnnOkbDQudZjJWk3613JLbzfQzfUUu2
dTH9DmUZfGBHj/Qu/XB7baKYyvOZRUahjSnryAFRyVH9EN3XOp6fGd0ncqaPFVqAGjf+cht0++32
ulpe7FyqhhYDs9hRcGg8oiu4hPAZvOQ7ehjsPnOql3b35kGc6NF0x2O8+0Prt5SfE1Nd67u6Zq1x
inFXLPdh8+72Crcn4VYr5DyHlSRjMAVYIV4cL9FHglIJZL2eLZQoF6++D3e/9Sim6aDStTQI4/DT
hQ3YztOQjYqVy34a/gpawYq2/e7173M7FtVTgpEgJHyRhvF1tMDpRetLVeVb6nCJlWl3ewO33ccV
jts/aUkbEBIDDgV9u128znivyIKvhu17fcXgPC5d2p6qMTDU6FmfvgWL6G5th48rAOdjpVFHE1CH
M4n7BPuku21XOQQ0sGaTHjCSvx9pfTLi1pZIse/Adkk1UC1hpGyo0b5gDvZgUIEvEx0j55bDtp1I
xL7IVOkoaZepe6fOvV3HH0fp9fYJ/odLu66e/ZTVW0iwTDXpKkAZYOc5j17y0L0LDtphfFChEkVR
d02eOmE5QWQ4nLNuykpGuwT23KhBzqNgDsuuCwTTqhWUm0TWw3lspYyL8G2CzZIftMarVe/2/gn+
Pv8oN6d0nGNGRZcu6l1QZfdohPZvQ/yHl/pxRPyLnJLStsxyYMhQKVA8dZ9fLA/NmEeIzkPFyzqI
aLFEi+K8SFxb5pKh0c0h04dBgepQKggt283BVz+oc44jl9GaZzVAgKrre3VvHBj9RHTKd8K6leAq
6Zz7qOLI0idm38khemAMwum+xSut4Wp2YZcPA1pKWLuuqGDM7OrXBPh6ZpxTKQboshnmG+xwwCwj
WnVZm4Wo81J0UpyjyOt4yjv2nhD1rxF9V4WCeLJdlVodFOceLKOXtWEEAFi6fBXPk/q+k+3ovjq1
7vRSgCikPyWP89N8EgV/kWfSOR8hTy3qqDmg2Sg3Zk525V2PNkINJffl5a3zGbQWRBBthJeNcxhx
39I8ZeyOozO4paf54R5N+S7kB9GL52V4KBW+Y7CF/GorKIqZFuZOZJmDJLlGsnpBFlKcpR1T61Pd
+tnQncEOD4bN1BhStz6UrnRQv912Ldtu+AcyPxEQ92CJpqxsgrzhqBv1uW7K+7wQkSptR9grDFdl
VSa1nkiAPa2TD1l00tIvbXnfKiI9me3LcIXh3FaUG/9oOAbDeVLea+bj7d3afo4Bg/E/B/X2cbiK
lXWgqIpmvtnG5IJ9zZ5Oxd5Cs0fh/466Nihbf0Bxbkues9Ao2eg6nekubQMf2saih0K2Hzfs7u2j
Y7WcRBv7xQyBEaHQzshbC5ce8tekBseG4oqfs0TWxjmrUTEkFAeBN1vSCf2nh7FOTxiR3t8+JhEM
57JoNtVlyJaFli1n0vcxxdxm7N4G+Y9CwPWAOO9Ea/Ath8xP4PnzXAT0qQqTXWvGdkdM9JkOT10P
gavM9NsaJYKBvmSRjPFRkc2LFsv5jrBT/2GVC5NDOj722U4VzXYJrtVbPW1lJrUy/kP8XMuvubWP
YkGjuGAJfOt+r8h0aGqEyqJcDg1djmGVPFiRyNw3YUzLUohB0U/Dw8zFaCwzG+5rVWzTlzr4jP50
+7ZVvDW1/3KlViCcCyrMOgkTpvc3IFqlp/CoHYI9+l3QNIGeInfyoPmHSMlmKDG5jmxHOgjj5uYr
y+o3cLlVI2dN1VKUw3Tlm6qetXKxx1S228aziAcDWUCyldSClW83765QOYdFIJJX1GwwNX4Z3BDT
ScH70Et9E89n5A4NcQ7Y5S9abocfbm/5doayAmbnvjLPCRwHYVi9PTcMSOMqNyvt5pxiBLH4YH3S
8U6pe4x7vfJFgXszrK2QOX+2NDqZR0avoE2oANXgjWgyO4KUqfJbE0srJM6lBb0W15MOs8pQA0Sr
Jgmhcy8KB6ILwnm0IDNJB/NlomiDGz8ZYFpERy3yvOiOTX1FR+NJ1DoiguS8F0gq52ruAZmOz4Vx
0Uu0ooV/3TYQAQbPNyeHMfjYZmBAXOEOVOznPF8e9KkXBIRNL3k9IpXLceoIM+bWwnYv3I31fpGe
bi9DYGw8q1xipBDgY+JFBfneWt4SKnaLXLQXBM/tHIcayGIMFRMbv/TQhUuQS6wkJk2Vl+jLUVZU
38zzh9yA2mWcabu6OGo62Din0l2Cwr+9zM3TWsFzRtgmYYXHaGzjYtZ3VmQ8mqF6yTUReYcIhjO8
wihpmLJi8VycNHUXR0/RdLi9kk2DuK6E751TY3MqKKuelhCECB+DVvDEsl0TXgFwFicnvTSbbIAc
2rKugn4r6L+HPtidnTtUTEErJ+1ur0iwaQYX3OqaphAxwtlkrW4b+kOFeYVFxNjOdv6XCLpaFRe9
akWJGisDSKd+N/Wzkctu2Rxm7b6RzhE5SMG324tirvMWHjvGVfjIQ6Ipg4RdLEC6Zl0yNbNLeq9Z
O80MvdtQm1d4tTS2vysoqe6bOGMuYiHniE3Qgtx46L6m5Pk2juicuLgUNFJeqdDac3qp9hMyHNpo
9uJuECxnuwFptR4uKpWx9GPmf8DnUA7Kq9T/ygod4p5t0Zo4v7BokDTW2JcqHt1taQhtolM7awpR
GsP+zi/mYKFtAeJjKh6t2O9YnVGtDEasMdnw4NMEma5jDMq6xTWcBTUqvOfjjdalFgoBwyV0f4uc
dIXNnVsNJuhiCGEfafnXVBwkTXaiSNRzsrmRKxDu0CwtrSeV3a/a+lAEhzLE7IzoQ3nzTq0wuMMC
OV2nKzI2EQNddjF/0IwHQqAOs/iV9lv1GsvEdKGuEwP/fj6wNJL7oLcg2wnpCohKgrdGxeC/U7vQ
sbceK4xTVb6wq3DDt2N5hBF3GFQzeSbPpsOTioI5HUcnNp6zm0N5pActhnrthBIRAZFi9SyaCt3w
Hj9hcptaNvKcxxYwjdGcHmmZd7vCkKJz3JWyQ8NmFHyWifC4ENk07TIPCvAgmLSvpm/oQPfn7hCI
1B82HP56XfxAXKobSxmZwEHLwL2m0RMqzvcTqUHXU6NtMqtqW5UyVx70r7fd5PYCoUtlQXVUJW+Z
0Oqqx5C2CNNBxQdhA/Ha+ajU6P+WXpZckLltpVRY4RWIi5sLKQsL/dg4uUfjiOgJ8hz1Sffls9hN
br3Z/oTFhU8rjhO8PAJL88s7zZcxbRt6KIcd0sfmVHnheXLGc+eDhizx5M4OHBF5z4Z/+ekHcPE0
afMsAesHnFhXOgo+gMfC6ywRY+A2CmjGdRVXXuN1NhtVGhUkp6CPssLHQgrdIRy/Y/GC16OtKg9W
c8XhwsESLGk6YQLibzI1NCs3wy76gk9aDLAYBFQGos/ZDddpySrBuDT0Ly1MJv/szromoYUUs1un
lG6ST37eJ2dFn+5bUxucIY0Fl2BzI/EgrKqKaho6T7UUJ5WpJdYIvq9mXw+uPD/kooarrZI61nTF
4DxXvvRxnzGM4ELAETicWUG92Pe77vsMdarfKjT+BMi5rpb0aZJD7tBpy5dq9PO5sVtT9Lm8UWZZ
g/B9XKDZS7NyBkjfy5GdGMunmebnKlFQ/Uv2dZP5raSdaWV+ycdid9t1baVeYLklpoFyFsHAE2eX
epnTdEx6KDVh0gm1jovplWeK/hPWXSmqKG1GuxUYc6QrR6nXJMQTMcQPKzLZbTbYMnFur2fTCjXk
BDpoWlVc6Z8RwjqKFlUbkJSUd4X8VFvPoagJadPbryC4vIdO0hg0DGKMsoc8p26sBu+sOfUU7OLv
rIaiu4NAMRJEyj+vptf7Ic7NGZYhX3L9QSJH4VPE9pFcITgvW5BARtcBIGp6CuKzlQjSqu3duv59
zr6SYlISM4HfA4OKgznQQkucojsXokxqqxkTDecY8zIJlCNkfoR2njJzUHLCCqaX6GH0w+PyRO+j
XXBW3mNmyR/8cV9XzrTTP/5G8QnQyBqhS4ks7q2iuTLrZlGnriQTLMJ6ZwxerCJhnF9vm8LmOa0w
ONcX1YseBw2cRBUcBulhEClibF6c1d/nPF0R1hrNS6whLlCdq+djrTelXVmlaKZl0yCuQPwjgIzL
oxYMSLG0oznXdhOPp0lO/FEo+SKC4jJ6tMYSQw+wZ2H5YGT7UP1gSWcFX2N/dDQ8BU5YBUOU1IBJ
loc+fihD9/bf3/bRqy3j3EAcgDh5ZmGv9cguPdVv06g99Kca33InwYUVGILCOQScSjghXUCM1V/D
Nne6wu2Hb4IVbSYnqxVxXqFGV+WcZQCRH1mNH51lDn0fuBJao7y0d8oDNMV2JLGtwq5GwXFtlbvW
1/VtrmN1XaUm72UojjNPoe7QNb1TQQspQ/aqPRSe6jG2TUWQuW9+mljwS5QShFtezmsM5iHVMYeE
ZLpDE4fl6ZCHq3zRPPrm2a1g2IVYrYyaURFGGmBGY7RH9evQPGe96GlqOwtboXABEC/KQ0AMoPRH
9R6Z3ksG3Zdm31u27i9eAmpe/SCwF/ZhwxVTLNkyTA2P4grrO/x5YfVkjN2AUVQMaLLGJbaDFQRx
GR/6/yEzsOk3VmicL6REK011Blp/RBPFmbjmPn4c9rEjXQYM+5UPmTfuRSaydXZEhuHJYJkH/xTn
rKiC/kcEGM0xrecs/zbGbqO8E2wj+xv8Nq4x2Dav7KOUx0ZJTWCMDitGoX3pQ3e0/MkPd6JOjS1m
BgsyzSikmBqCIz88TCZwM5ixwVS2wz37dmTzks2ePgwO4+dlk+0Boxy8FL6ovLx1fgTaOwbYb3SW
3f68zGTp80BpWlBS9bqrxVAemG3UWOyg/+v2hm6e2QqI288incEGNzb45kk/ZXiYxZTmKBLa3gr8
68Vwzn+EtpM8F8iZAzk5FiY5ymRxbi9DBMG5/KI1zKifsIw4/67Ed1oq+vjdur7rNbB9XNldp8Ra
vIRYA2vAYnULNu9coxWJXSSR8MrmoSAPtAxDhl4rX41hMzFK3uP0zbDNNDcuKtlEo4gWPs14+hK9
nWx9vKGz5AcaZwJjnkRLXmJps1mdq6B2VDX1E+vT1KTgS9dOdd0bjjkNeAuQhbIUm/u6AudsoydW
vdAF4K2nv1ZQ4wpBWj95Coif0EwnsJKtmI2RJnQmQYAd3/ecVxxqa5HDCKLyVKlKrzKVTzRfLFtt
iOUozQDvr6rjn2Hyn8ZDli+yYtX4Oo2lQ1xiXmxBa5Ge+NICMrSwEdHJbDpIBQ6Y6jpMh/8aTlER
HcoQthO/KEfwjCAvQU6Chj0m5qqKak+b926FxoXrqZD1LtWxuky6z5WXQCTssRmpQWb4YzlcpB6T
MESNHhfbuJDXDowUkheCiHrcTd9ZD2nmiCbERCvi4rSq6V2RGQxwDL6ZWvek1M3+trPaLEyuF8XZ
YT5KPSrIDONTcRjtBM3M0yt5ZUz3jCcioY4M2V/DjV5Y81nkiZKszSrs6gfwndpVZMlLouAHsFvH
9O+mJ1bHYxrh0rfbixWdIN+x3bZKT99c84gGZ/Z8xCg43oo0UPwCz8GDSMtEcII8odKgJjrtZdjk
EqTHJJEvBo3s24vadtA/rJJv2R5VFQ9SDfZPU46kPTXJQVLf3YbYzACuhs/3ahuhsoQQcIKvyk9G
fWfiaQX0SLZWilRFmUH/klGh5C+DyRVjaXwjZ1tj5D0u2bdfR+yugtDCKJ/MWrV7yc1ET1Sbq1qB
sbNbhdFJCSIapKg8TcExGPaIO86gu40pWtRmsRq55o9VcfFa0vpanWQAJdAhgJgY3GD3xr4LgjJ8
HYla3DcNYgXH+cEADyuxXgJuDsoHCD+flgLdZrEwDRHtH+8ONQzD9BlwokNxGA7xUX8yzvQjddud
esSHn08kW3sSzUCIVsf5xDLrMdYxojYYdIVxQOXTOGVh1iJcRqkgXIqgONeoTUOnDiYWmGeYOKOm
XafFQ56K4tZmJnA9L76EY1gjqaYFMOU0OdCe26WNk0+TnU/JTtYFyeP2mjQdHxH4h+/nn42eTFCl
VyTcsEI5k8qtcl+T3dveQgTB5XCYF5qK3ARE3nzRZbzFtr1jBtYfoqg/L6TptQHREDWPrviYxsem
/CaNh9sL2XTeCLL/7hXnILJQsapUBYSqnPvo2ESPf/b32UauHNBQSE3ZsEKUbESh3Q1yvgtnadzd
Rtk2r+sqOHdgyF1SmgZWYSWYjA2S+D4bjcimZXKS5Aobl/9OtFBNyzQ0k+Lhm7s2UjaaaL5E1kfS
zNWkx7h77buDQj/eXte2mf2A4fOGIa/NsgsA0+mLX1idJwf0TqUiXpLN+ha5LofPGYYOHK1jh6+C
4jU7l3f6PtrFfnpGHO93BIO+LPEj3/5sbdwV0hAD9YytDR7cmP3a/KKbAkewHWqv28fdn8wIopyC
2tch9WuRfVLnyK502ZFAVqdZl0IRWOGWkpJF8A2Abx4dqQRf1VfKEuoguLWMTxE9rMW95JhO6Osf
0gvFZ1ZzhxoldAzeqNDc+svwsRPYy9bc0k+/gIscWh4rBaQAEYbRVHZYvhJQEfY+awCfiVudpmOq
gHJX3o+i1p7NivN67dyNyOo4hdgRkCmo7NisdnoBzdVu8kCcJ6REY3/slxzqutF8OJFDAxwkGsDA
QHIk4MyDqtk+Of5e3r7C4SKJpdSmrFbAGY8UE2jLXj7kh/+Td5AZ4601cfdBGTqtL3pgsZZKkHG6
0pOMdbUHBRoppqu/v339NjOb1dK4uxGwNwiNnZdl3I/WtxIydsNfUfXpNorILPi3gSY2IzmqAdMf
CwiHsLxQPvzNiilWYtj+zlotios2QSmn1qQDTfHZJNu0L/b6kZFai5W9tjNe9AThn2LoFuWuWkwT
da6zkmW81aG/ay9g0nbKMzlKPnuKWARXezMUrOC4+6XW2ZRXY4EMSkt3Vpx401J71dQJfJgAhid7
GJakSCYKGBo8dNFZLyJbH/e3jUKEwd+qGClBNACDwDlRL4MyJPmNBjJy3S2evaGU8jCtWhxOSnxr
qm0q79RosqPxz06FV3lNR1MflxxLSbuneTyk4WdTJHK5maGtlsJlaIkuh6ERooiWm/rrQuevciWi
LxEdCPv/qyTNCJSStmwVfXlHo6PcvBbl05+dOZehlSHanNUUEEONCai7HG0cY9/at0G25nEQ/n7c
SYv7XFMXpsQb4dgVXwXBkvbS3LeX6ZRiGIj4jFpccfW/qtAufNF7k+iUOG+gZuqU1jrWJyvGIZ6M
4yT91teATvDQo5oa9Ea4a2O0RJ3GMse3KF4fu3uLPE7l8+0N3MyjVxBcDGqGoui1GRBdS2xD/TjJ
z5oGJVOoLSWCwunmhq2guPhjDbihUQiopXuNqq/Ca7OdCq0A+HujtXE2lWjO7Y/5i/letZdXNjYb
HvvRDmOwKRIoZv0Wu4QFRZgfp8TdpUxZsjkesC5r/KAFf43ynab5t09JtHXcXTJmKwFHIjsl/am0
XkJTwO4p+vvcLSpNDS8TAf5+AN4bULF2cSe4qJvJx2qTuNuidEGf9BMQjPFLXECmKUFaFfRONMne
7b3aTglWUFzcrHNSK3UHM2CdELlX+kNuNxjKK6CEUogaBQT3h5/3yg0oNy8qwNToi2EcZOkprh5R
QmKlRMHC2Bb9ki5e18XPfNF06IjVYgtLyJUF2Z1hPMtdCeGo0E4GVx9nAR6z21t4nGvop36qJYa3
lJ96zbKV9qJpjXv7tET7xzmFAQxFeBzG/mX5Lqd+PHkm6q9NDOqbyrkNJTBylf3/VczL27lVZwqo
tP0idc+hIvj72/nh6oDYhq4A6siMS20EQHGuXDZ0q+67DwlkyBzltd6hDJ8INk90QpxbaCy6JJmG
E6qi1qlSEHx/izJFcHO3E/rVsjjnEGXpQocUKEwHUD9F98sTezZRvXm/JLYseCwVnRLnKPTYsiIK
kgq4Ir9J94Yh6KQV/X3OO1RBWSxKgUOKlmSvafo5kOifHQs/Y5BLRVwgq0ZLWXQh6iFMnqlojEHk
5Pj2BdCU/TOIElzwBInOiW4/7rSddiocoQqwwPHw2jpGN0TIQnEk0UE7jrnXHIqddCc/FOiY8EGi
46HAuwtR9RcTpGxbOFI4vCiDxMzgbK80I7WZW5SMyuhC069x/UgwYH7bL2xiGAoa7xVLN6Ga9fO1
hTpjV89g7YZFNHYOll4MKZXp+9sg28nJCoW7q60W6bUUAUV5jPzOndzyCdRK/nInmSADJk7pzvv5
sRR8FW1a+wqV2z9FG/IikPHGFTR43ZIN9PRnf7h93IWVMM9YDaySqKJNaH5S5UOQ/k7muFoFd2ej
KdMCwiBCNM+kxjmne8HpbHZoXBH4ME5jraj0Bgj0Qo+MmK85gcDgKGaI2rxLBiSbUEKwwMvHGZuW
aOZMCZ5O5Wq5kL6xJegRUSt9TKiObq6ocDIz8gSrY5H6l0i+AuVsT53yPLQkfFAOO0ZBnUIAXXqZ
HJQt/MJRRM272zZHQS0E4gtN5/sYtWFWCtOEzfXBnZqh22n5cns9m7kkaL3/BeCWs9R120hg4HQy
7VsHFv/oZdZiW8yvse0Yrjjc5RloEA8q2vidwfgySG7YjjYRFhy3z+YKwl2feOjKgVKANNB6XEDv
igEqW3un7Dr07Yp4fthF+dUQrmDcRSLDFLVNAifERk2Z0K7+D8P87QMSWAAv0ZEopVaq7PFeMV57
ghL8KHhj2k61TAUDkQo+vCyFW0iARqNBV/D8wyRb5rvMzR3LWY4lSqfZUUyMu91iccXj/YMqG70U
skcziL/NDtm1do5mz+UuejHsaF89xjuRYPuWkUNg1LB0C42RcE0/R6VO06d6yOCR4qQ9LRNFz1i3
V4Pwk5HGgtj0P9Kuq0dupNf+IgHK4VWx1WHyjMfzIjitcs769ffU+H5ubVlWLcbAwgvDQFNksVgs
FnnOlp+vRVFlBg2YXKnKwSsW4R9NO1ZSaZYiKwZtBT4Rc7Po2kZ7uKFRfg4Y0sTgyESMeong4IqZ
PEXvnANgdvgmHPVHYTYFq/lPldstt1/LprxFw1Nh3INOAq80IZC3U09CZ3Xzoc7qlRi6ES2ZMN2m
oahvqd2ZSy61aDNPwk3HX8ug1ioxJkETZphxeewd7RUg8KBtqD4BLANk4D449Bjrtukb12WjobUV
tE6qSUSe8XPl1M68OeTJ5zZJvf2IsZkerfWi7oHRUIM5hby7dO+UtzFYKmNrOAwW2V8NnpNKh13R
ZylH4tjqwgbs98ZIyWuhDtKL2M9bv+5ZjUxMzchHrISII4opInkPyc6TzZmEVSc8plZwSL6QK5Ri
B07918tGHZHCvCS5rkKzVn6twjPHgY5J+sRYM7Im9GmC8Mtj2hIDVeB++rdmi4QzWA3QAh88d7aO
V8fABuV44JLMIndVDW13+xK31+sqkDqQszbpC450+DeRp5SOEV5CmZFqskRQYYqPQj0bQvR31FPq
cJxsYyTDDoePzAeuTUdFJI4TNfREQIzaahanOE0z2Kp0bqrnfYttdtiLmObAZCAAQDFy++81CkoF
1UkC2SkvmLh1hdbmhvsRQ1XxrTycAtHlws4sgidR9+boWOR+u5y72a/r27Y+TvrL/udsJQaipuuK
ADhqnN7U16TN2E5TLwDuR4jvgKJ/nvjqsC9icwFXIqgFDDKhm6IRIvj6roncubnPJ0aTAUsLavGq
WdfLSYSIWda9SAxctQ/8D2ihiyJAidHyrdEkOTHaq9OwBt6fAlpbp1nS0CyDEFkGpkI+cH/D1feX
KHoXZyrawSJgnYyLj/zQbNXvPKvJeNNiKxnUuoPCYMzzCTK09MxNZyl63DfXZjlkrQS16lPb1wVf
wl7BBSMrJhkeiL3czw7AR/vAlXotilp9aa6E1tCgi5Io5zQFZU8ffMTBruaigVLztszVlCB/Rlpi
6tONErr79iJr+lvkXgmgsohIkhQpz6GD3pwNvjGNdrSk6scYfN6Xs5k3r4z1XltcHX4JaDkQs6FJ
44Y3gdd7y0l7CPwUiCnKcfJS3WQBl2zu/5VqVCJRG9WIRy2olnN3en3mqm+BxAiqDG9+V3qlVNz1
mSJPUIpbbgLtua29fauxVoeouPp9MRsGZeahQtY5Mkh+0uMgfZWm/iOn6cpS1MavwC1dakSN2nhc
QBPfHrmB4cibbWbr9ac2fpnIutJIkKG+TYB05nAX9HtvOlQn8O2mfvGFJHcsVDmWC1DBQM5bIY04
CO3kh6g6tNUTiGD+bomoIFDyyaAsM5ZI7L6O45MivcrNvc6XjCVieBp9CeyjKtfLGmLaCnA/MXdq
AtZzGUsEFQrKvi0igRiL5y9Z4acs0obtG8vVzejJZ67WAF0BVBxrTH9Mi/HSj6mZG8tl5kQnCdsT
jx49TgRuRhB/axfxk2gkoSmOQCzbX7L3Xrzfg55CbvEKeOdoprCmktWsJgh22m10p3qzU9jp/QCY
GjCFueRheLYHLwbd3r7cbW+8iiULsNrNCigBooRAHA7GrZ46YLnkWeN/fzj+rjKoiJFJirjMhLok
86efx58de3jvRhsn6/jbzij1qywqbNRx0VdjAlkL5noXu3ABogAsZ0IaWDmNQ5odB48Qr3H2R+ZO
xJVoKpoA3zieUpHsOsmdh1OSfPu7paICxxJofawp+H01BlVuOLtJawBFXHX+TgwVPJpZ5vOI0OuM
YeOpeuk2snCKNZHxqC+Sz91xeLoeUU0aPwK7A+byGr81awvXQfyJuUo8P0QWOiMcVTJlW74lPZup
G9pkcENwclBLqU7NqNpuviOuVo9u0k+6XgQ0INQGD/oMpKjlgBTN429Lv3T5r8zC6nZg++WndOWC
a6auSQl7UuuAockOjmDOsvk75TLaoBF9C92P0Exg8PwqkUo9tCAs2plQEZLqKhCwDvot+Dvt0WTx
nTFCik6FlEjtS0N/P31ABsUFnyrNnXCN2/fSP5zdV3WooDLoXInBVRhQe8QAP6JlhFeR3IteBAuT
jib4Kj3W4+8fDourTCq4tAauVNwAmepFB/n3cuKs3gUDA9j/Uju0WU+bEsuSVEQBWJoaDMRJSGWw
teIjkDhflENiA2LiyN2UN4RyjbMUR0drqWbpZvIwn98n+93MyQHE5Gh35a3kYE7dGlg4zKywTjec
NsbQZyVZATKKL5yFg+4D8FJ2y0cWcQnLDlRIUlu5ALA1sXsGpWKnDB8q4SOllev2oBtNtTlus54A
hcrBDa98AmcCn7OAwRl6GFQ2U8zpUOgEUFMXPC0VzDk6tcnT/sZgBBa603TS0mLWiM90qq9GdznC
2b4AlhJUHFmEoU0EcsPsJNSe4tLhipss+WdfCOscN6ggIilKrSFNJvFRTs3gArBARzCBY44BYLRe
HBoyJA6EydDiDzXjDr05n7sKlfQz6Ag8iDwkNkxis3wRXPTMuPWFuykOJH+QPECo+8qRdFUTUtzs
wrolsg4jgwo0emWkbWeQDyhN4fUnSJxq64LZvACe5MiSR35u5yim21TTOp17YYQ4rT4kqmgqiWCK
GDYdF0YKQzbqniA6hZmzCoCM8J33Fz4wN5Vn1Y2Y+rBclIoXgV6JkkrWr0oHtx0raxyKh3YcP9Cs
c3UToJL8O3ce1CnUQ8Jeqo0nPrkLFEZuvr+V8czx79/ntAFQpiLUyDUQFdzErGaj7fqHAW5iBfDm
iv4e4VfJf14HBvAJcPlJ/MYf38hgdpKB9JV0yxRWdGHPyYrkyPrNA1YixX/rFJRaI2iEC8qITDSD
6U7wPLnRWX1LRKRd5MEosCtnvpPeUn845gPga4F57r8/OWNwh1Wz33TI1edQwUxuxE5eANdozUfJ
JdTBglf78oF1y9re0Cs5VDhT4kYdBh5y+mPvxMDO5DCHlfqz/V/4tjbdfyWM/PtqWflgABYayazr
Xj9FCiIV5k0lZsfidphcyaGiVFzO+ZyXkNM63bkDjoZh/uRfVu3aTn3ggpr5ObZA+2IXN8AWYM5D
bW6Q1QdQ+VGrJnKskVJUrUnerEQ+F3+oDLUSQUUsuVG4ZCAloizmvUxqvEWdMFfJM0pR77WSvX1B
hSyRT4dGIiX15KzcghzHibzBJdWoyK0Oqqmb5E0uy0wRmV3hsfxz8wC4aklXcsRK18ShhfQwD0y5
chXkWRlABwafcaxvXvpWgqiQZoQin6c8BMne/CLWuO8B5mswM3OYzaA0Sd4OLHEzfJTf2A+qDHeh
az2g0QFLJSkpdnpndX3sJAMLB2D7irBSkAooNV+lmRrDJfn7ySWwcJNJJlfBfW5DOZcpjxhsx2/o
eTYMyQxDBrQbKy/uUsPWNCcSz4N26ftnDmdfhaqm/NSxTj5G2KSbEucF/WHoTCXLSMDgGjD6CQ5/
YD3vs8ImjXOHXvmm7AAqil0xuQTuYMAD7s9pPTb3HGsTUNGED1DK1Be4xxAJjTUIQOhVh4uGMQCZ
a939jcAI0e/FkVWIDrs2M4IZsqbF1VFo0A+zwshOtp/2CXQ/kF7QCUH3tERaV4CvMHofSvWK3iTW
m+4BAGeNhMn0gMGq0ASH1fO+atu77CqWimRcooR9LKDOgDqSpajgCWDCVW6v1C8RdOkolI2Kbw2I
aDrDVrPcLAyXD78MCasqy9CFLgppChfJqU4yMHR+m0qgRMcRf/X2LbbtDFd1qJxIqAMtaTSoM5d3
rfppAc9Q9+nvRFBhKa+5oAkJ4ZdgHHrhxzJ7Ynu3L+IPoe+qBjHmyqflQQFH9ggZIJ0CmNF790/q
KZceSMx3BWDSWPDqfwgPV4lUotOKYcKLPST2x+AiuTgs7eDcu8oRBV6XWbLbPruu0ohXrvTLlDSK
xwXSxmP2hIuZ7MUP6MSw0st0L9xnL/xj8UKiYAB+Ecade7vadd3LNG18EoWCEfPE41/jG8mdfNIF
zFnzXWtrHnfUTx8DDhcN0tUOOAlRkanMJ2rrrK6iGMbNWl/NjMOEl+S4CRmX7e0tdhVDhYtGUqMp
J3RefOz30b0afqhecdWDxqxIFj2rVHQ2W6VwDLM7XcQD/2Hf9bePw1860HAVGVDyuiKHDu91OrRQ
kWGHnPlWszlOuloSGtlK17iwzCUsCZkdI7CvSA4dsNC7qfWzXzrzGptgOrCgMBmLRONdKZrU81kE
G1bpW6EXplB/2bfgH7by1YRU8Bi7MeR4spXJ9LrsgFTXyX1C91pZ7MLqdsC9CqPiRpXkosaHKXyu
fw7Vu755HVig4SwRVLBohEUb1BwWG+Lm26B057DOTTT/POzbbfskvGpC5yxhL8QzWRg9+NTwD3r5
JAQ3Sf0R1IS14/0WC9RamRo43nxs/Pp+wq1cNgcHtd5b9kQPy9noiNAmZTyXcIWqVz61fXsLXmeG
2bZD+S+zqVTlpuflSqkGmK2L+YOa46aqNrY28KcxS1OzKPAsEhmMfIyhFk3OkwPyr1ly2FCXPqci
sIeYbedksX+/C1y1ovKIHCOyWsdBq/EehUvVIwRAy0H6lHRmTAiAkgNvhnbphi5rkOe952dPNJVf
TFmXdn0I0aSSVADGcwIoL7nNsZ4CWIFCpQNFVKtKis4NS0GLcXjCm4i1YJSeQAlGzgdYLdEPfrUo
FSjCsY2aVMOaRfot1/mDUpny4oYfatlbiaGCRZkWVSa00EluXiThKR0YqRnL9agoEU9Sukhk+wb5
6AEU7xjxLA9gxDuVihBTVyttTnyvmV1dOundq17a+7GOJYKKC4CjDfTQgBa88SlNv0stUO9ANLov
5A9Z7K8lp6dDJl0YMtVA9BleR0dzay+1CvCsEyDO3P0PsxtkU+7sHI2qiGR9kWlqAXnkIRjzFA4a
5k8xoDFz17BFxvjqHyq+V+2oECFyS4eT6V0abmUiYamzpnv+G1Gv8iJPZJaWGKtG97Xkk1IXoEFC
Gpk+xkNjCyXwkfqPoOxKwNHlJVGUeAAe/Ds3j0OprBvS9lH3ld31p1DkXDVxy9wrWByqW5tpLYra
rFkRcqmgQFSRvnHBOcoYbr51pK9/n9qsowouzpQQxBf83TSd6/KzkbotsymHHHG0363FUBs20YxI
ERYUqkgJB6PgGNBt/Qq5I+vexLIXtW37vtSFTIQ+cUAqVL3yEfKKlSZ08VJKQOZUkr6YCKSEXH4j
Bh4jJmzt0bUEao9Wy5Q3KSkC8/c/Z3Tkz7E/k64swlvNWP+ty8RaGLVFu6IoEr2DOhlQ58k8BhkH
AoXpYV8plhjqxI6rSSwaUqiUvelMxAgeoL1OLDFb23+tDfGO1aU57JMxKiXsllQo7Kny+UJ0Qtaz
ImPL/FaOVIqwyHroUnHcpUrAd1i1XlOhd1OKWefDVuq4Voja/qKqJtx7w2BjB2/xl8Q3bhu/v5RW
amlvxQt/a9wXN6TawZqOZClJxQU8Q/QdJ8CSGsZJjeFOGRZTyQ4Fawpis2641pCKDAIf8MHSQxDh
viYUC8mt7De3wyH7Gvryt/Fc2pyfsprwmWKpOAFSZ5EzSH/S5OY3+QM69wCFLT7loPIKrcJJbcNv
XFa/IGM16cnJYSqXaiCdJcEU+vEgm3otAvh4tgshs1Spc9Q5/sA9YGVeGihFVLpRichEwywf5+jL
xPn7G3szF18LoAJIEKNoo7bQSUZjXU8GuvzWT5CLszCmRBIjds4QiY4hU9RXISFpBSkC5iNvC/R3
gmvnObBFP3Vyr3XTp97vLl/qs2ABtsnOQEm/ry0jvtCwKVo9oP5LuhVlo7WMbvHCQrjUEXMCkKUq
lWDkQxSWMel1Ho/hTXHucMnJkRrixEkeSHdi4PydXlSYQWM6P+uk1aydb8fhdim/pwqjA3Mz1V07
ChVR0JKbdxI51uajfszc4HN20lIw4AjYbuNBn0yBcQ9hSqRCSwOgb0MiVOM/wY9ih3M0Z7CAPQ8e
ldDmH/aNyJRHxZQULE04vGFFxRzs+GC8M0zElvgt/S6akWM87csjh9nv+0GFzQQDbIQ02V2SyEo6
j9gPQvwwCPdMhrg/6HMVQJ2mWjG3/UxYx9tj5jfn5p0PQboAGWQB127osnqBN7vSMT7+SyPK7Vt+
MZRp+LnDHe6AZqjYbEnN25Mf51fRzd9bGGI3YqVcLFNS/h9UwiwKMgTP99rt/MKZMTBkMEIPUijX
OHae/mAwnuCZxqW2gwI2x07rIXJw0d1poaPUrU4GnJPMiwY3H2m6WpuW2gtzOoNNlbyTVfNNVR5r
yZvG3CzrT3/nk9QWGEZQhVUiqaZ1T4Jw1D6COLlSg+6brHvDEHKOLFQnuV2gu51SPVVqyGjPZK0O
3Tsp6X3VJYQwXnlMvwRH8rCeWsZbeY4O5GGdlYUz/I9uo5RErZpyspWjajCF4jRprKs4MfxOsKCh
OitJnSY8yqEG+S154h39onrh+3sS6fgIfe6tj03pn5+dxay2J6Y1qUAigQDtp6+Px/SGM8nkW2DL
pnKvv3bosk//zgnphkolbae5I0UOLgGCEVhT0/xp38238wBD0wAFBvox+pWHk9Ol4sCnamVSZOmA
ESqyxyr7ti9ks+UZ5YVfUqiLoBIreNrO1Z+X5swdTl1gNU52IyIj5voPpQBXYVQe15U54DUbCAvk
weyj2Mza1JxTVhZAfuZ3P7yKoZI4UU7qpSghBvPXrmDXXnPKTujeIi+ZlsJYpj843lUa5XjKorRx
UWKdBmCBq5byNXSEhxog5LPd3hY/WNuY5RbU+SWMolKkI5Sbk09G8Bk8byYnsdq6ty8RV52osype
On3hCujUGF+G2FEGdFBq/8SGG/DHTHIZPshaL+qYqsM0VbIW0orX2SIdYqVlOO033iXs0az+Ipb9
qENKzSU8DgcyKh/19wD3v/61ir/vK0RWfM//qAMq7AQMmYP8G0sklu40AggqEHIWr8gf7iq/Fol+
8uHUkjcyNMIigSfzIpUbXPS3xe1wUQHljdaa4Xk5RofuEj4JYIBkg8Vtvlysggf9ADRwXBsLEhTt
bBU3M9WqcYYtD7MrOSJ7wGj7eLnqS0UPY5gVteuhb2c3Z95RDotb30SYF9FuxFsJULOk87Q9E9hR
6fP+ijL2g0pFlAE8Q8IkYtPhzeublI2moTS+FtegPfvSqpxtxAIjiG22T65tS4WVzijk0ujI6oKe
L/tc+CX4DmpYGC1Il8AA/EwOrj7yNK7csXHeN4kW1uKpMNOoRrEIgCqwZoDnkSiaeB3a9gu3tDhL
uC/ByhrZ2VfFUd8xCcfTx5JXATCEoECXVZ6metD5vgTzDL4AOHdN8D0tT339mEgvUubEk5+AFXYy
rLi7lBg3nr399d4MEivZVJCI1bHnWgkoHlWjW5VseIauuG03Oftitk/flRwqUnCTsXACJmctcPZB
gDdh/iqLwMVJ4JLij/CwS1dpdFk5G4omLSJYNKrudXTeDu05Uhh50WZHx1oIlVAYoHOc2xENjmhv
PMvWE8hifMUprdzrTNL1S9I/+VB/ZVbbNsPDSjsqPKjcDMjHENo1NlglM7uzqyfj63RCV3pptoCj
dkBh8aAfyJsqu9WS4THvwXpVFc5aJFJzj5U02kNqvFRlYip9azH8hcSZ306WlY5UUAgKfsy1GMbN
zoVvuMsBYF6u5I024bkLbeadlZy8e/KoKKC35ZK1HLQSPcEn3b+6FxxVPOmhW+KJDHLH37kjf2CV
4Tabw9ZOROUfEmbH9aKF3OwceGRytbBLL4DEzwDudGezAG8say+S39zTlcpCxDrOmoqs4HwU3MIG
WwceLzM7utWsKULLv0ImIgvzQ/ncakmpUFPmOVfp7/ulB28ywCFLKTQF+XHfc1juSQUaRa/TJTCw
OYrpVDSPCwYts9e/EkEXnud6LOW5hW+G/Pykc8apSCoP3C6MazNDE7rYnPJanSaYjsBUs6cWX+bm
wleMGMYSQUWSmdfmaUEJyeqCL3j5D6TIFD92SbmuO11pzro2ndsEesj3hD279oJzcBgwAYi5cObd
n+HbdE1Zb7uwyRSiUSKbpfA6Gw8t/ykE+tC+DzDixfv47yoKilwsaVUHpQZJNAdD8OZQPHV1cRTS
wtWSheHVrDghUXGi5zVhEAjaVucONgGYSHCIlpbm1LZ0RJ3e4nztaV/FzYaDVWyiMbXkuVaENoAt
R8u45V4Ll9CQS552jJ8QrzCZzJpz35xKWkukQkTFBWKoVtByctWj7ihmAdc/EkABzkm+AopwuTe8
zFnuVbN8GrzMixkbYvuqsXJWKnzUyNGmnKxrYw9nvkHpmVQTp3Nml1b4PACOGs9ZGAlBgkxgBFH8
Tl2ehXNL1NwJ0DTMt7agqFskMHyDDdkDTrK6xN2L3Oimog7mwOJT2b7dXJWWqUxGSDUuDksEtNHq
gRSrAsgBhQRTOhaAEWR1G22/ca2kUUEHgyGpWJDjRwaxEnBpj817z0xx/6H365UgkmOs9mioSB1w
PSAor+6CljfrwA0i1iZhBAKZSlRUY/n/RKUZT6MTHkBgDvDR5HEAwzguLxHMOFuEajxmktxvi1ZB
GygIuGTrJLqv9AO+a8y3PS6lMhdYhf69a0+aEVhc9j1gVaK3D4qrKCr8ZHIkqBg2xZHHnYsEVJs3
MYvkYPseCDDB/6lD1F2pA9JFruAEqNM6JCEh0PP8iBeLCIgzJANL7/Bi7ml25Ndfa2a74Paeu0qn
Qs8cxPEigxzYKmLOLNvYzQ2wZAq1VSbhw6CGD80S+/sBlmVUKtZgVEmN8gkK46HawSCYy4mVnSSi
vS9m+3X+ali6zM9p6qwBoxuqnUdnBDG9XfkVOs9jb1FM7j49i66C+VxWvveHsPLLpHTZf9C6TmlJ
0YQ/BsfyPrI7FKkJPzx/6JnzZgxj0kX/SAQ4eBKIEvgZ79vRj9rO7FitxywZVEBZ+CQ1uBQ+kkrA
xAXQxFQ7KB98KLW4mo2KKCOmOYc6gtk60RZ73sIjqCkYL53yNdfu912DpRD599WWq/NWVXkFoiYF
IM16OWumUlaRzQnT131JTGegIohcy3WREWcnz7mkuxn0fU5nCkfVnZkoENtZ4NWEVCgxeDAcg/oF
/TZify8U/CGW8bRgpOMhFfuXfc3Icvx+WF9l0YFDj4yCJ15eVYmVL7UlzqxRtj+UGq4yqEgRjLnO
yaRKHVwaFD2XQ+UmGBwBLUKFjKS0SVjsAPerOsLnfe32PUSmcRI4lVPyqiTLJrTu0v9IR0ytNB+Z
UZB+RSiZRktAZTVpUnKSkUZanC/CIfRQtXHCCqjd44k1EvOHatT/7CnzVAqiy4YSchnsOc8WKfWF
TmqVSH/s0mYDXW8/xIs8IAJ4Q8Q8J7XL2grAvwOHdC7yowhdWfIX4cBZUWn3bg9QrBKoO4rF4yGU
peema64EU3uuAJ6oIpAEvtVe29IdRVZPyOY+Wwmg9hk6eJphJgJI5VQ7aK5wSFH9mqzFyg5gyCOr
Z+af9l2SpRW14dJSy/WAvK0N8o8kQEciY6ptO0FdaUXtNqHDyGUeIW+s5n9kYLVV860eQkeQtg73
uO6laL8WWO3dDK3oNw5lHqZJq+GSg/pVUj83o7Nvte3Xu6tW9BPGVMigecPNAllAfOi9GtXtGKNn
qIweyJwWS5/NwLESR22xOEEh5r16MQSeHhz4zOVZSSlZh98i70oEdRwri6EtGSmQXEf3osN/GB5l
LQ3599UpObfxEHdEzuAarwC4xohMDC83PO1eOZKIwboHk22zpxgVMKRFkVGXwVLhPa0vjrxuizpn
c9U/rchCAmPZkAoRU8pPmkp8/acNh0OK8YXmQ5ME0mqpqEAxKTOXzhnE6EtvZkJqYkbMTBfZ2ndy
luGo0KC0U1MMPQyH4rxpAKdFcwrVXZqTwGoqZLk3FSP4URaXUcV2VcSoNaWp0OymyEczkOMPDRVc
bUdPtXQ9Hj9xkcV8xOxM/MPMn1T0tk7f9k3HcHJ6lqWJpH5sKiikdU7YP439P/u/v11NWqlBBYSa
y+RWLIkLXBo38QMvdyK3+MT7Ktowcf4dWE1ajCWip1fGOkilgTy2c1JrirOXjG9KxuoEIl+9s1U1
KjZUkSTUwgCPI4+X5U0Okp34ecAAXeEUNbOEztitGhUYumDR1Ym8FhTv/YMdej16n003sp1vrtaK
igrCUocNqE2A3eErAFcW7NaawDgYfSXzDLlbWPlXxUrwDsNsWmTZkwoURZnOcUnsSdg6fhYB4ksF
jk08hhykv8xfaJgNRQrjGAS7JDOLv8QH4aQl1nybAvRIsFTwJCXPhO6b1VHFckwqdix8PacNqVHX
RehmZXNYFPXMdR/hNlvFXBppg4tLPTPIKaIr5VyDeCdIRxOxpBDc/a29HTokRTDAKiQI71Xd1fko
LyXgFQguWJqNboaaApDSGfts22RXEVTwUEdjmboO7c6TLJzFpbJSub4JAxZn6PYtVbzKoVKKRVNl
QWogZ8QIT+PnR+MGnXUe4TPLQBXzEbuBh0nhJUyQ6pQfIB+TYrVGh3M03xicHcs/9n+f7NLfYpOE
3yYsOxrwMf+dtxiVqCWZhl28gKa4BMDKKHQA43/Iw8/7gjYdQJJ0EM/pmirSMzzVMAPSlaAn9+UP
VcD6M5kUt3PylQgqIukz30wNwSsT0fsCbqzYMspD1z10Zpraim41FcOpt4131YkynjZFoDeUIVCX
BjOc7T56lnOrZ9WoWaajMpZ51ON+Jn38nT6bYiOYesZ4Rtw8M1aWo7xsGmp1aAmiHNdVZm0m3FOj
9WY1fBnn7z0aIJmF3E3LKWCGQRM9r8r0e1/fYwZJyEFikiZiZXJVcZ6rEM4n6macia/7rscSRp2/
Sz3MC1dCmIACT9zLJgdsMJ07pRrDx7erqCu1qLN3xsilaOiQlGAQFv+BUG848H7sj4CTcUnDL+67
ZExG/0iYQOEABX6YVKaBjDgejA0GobaJ5MiM1a+twXD1zeC6EkAF1wqMrzGHuGcpOcgBtdhqhNYJ
E1Y9eMsRZRlc87IgygDxpBxx0ORsAVcbWg2AoDByh4G/Wdo7XYFrJLe8fJJDb983yBal499KIJ04
p4VUV+UMqBBt/BTORxX4mGONI7B2kma0/04W9YTWickwLRNkcQO6ONLZySuwcAmVHXfJJVQEhtsz
bKlRSxYZ85QOEmz589r2k6KXfW3bik5rC9LHYTcnixCD0ljgngEza8ask4OlB7V9cwmFTV2D2bLq
IoO5tnrkuzcgDZrFeImVh1FnuPpmFWStEbWLl2XR9TyDQOVWQg9z+5y0Vl+Zud/doL3YHj63LOiD
zaf7tUgSwlbp0cIF3FQoWCsOfZwEci99JqVb0szU+yk6tOrDxOipZHk+dXgFAMMXB2LWWl8C2+Bx
/qdDqNtBXf0TqBEGcWKVBfjH8hXqJOtrYWorYtkRcLf1a5cwUsDN3GxtRyp+jH2oRz1RqnUCr7Dj
Y465XeX+v6EtMLShk+eqaoqiD+H52nAU2oduYWxgllf8FtXHrAo0Am3VoMeXsLNmt0DBB4atSJrB
bc0WT6wAvHVWrgxI8xbUsg5Aoww6xRmmc7mbVI/8snH07mU/FrJsR0WNAkSSc0EgmrjpRc4/94lh
7gvYvJ+uNaHCRlMOQxe9I5bI6Ig1xDp6U7VF9/Wh6s0wze7VaonNMJC8VO4OoiaPODnbYs4RyFDc
qMdZeBxR9noGfdjwlrT58qnl1PlTHIuMHHzrbJUVHkMtvKHzGt1aoQA9IZoW2Lwrxm85t6R2JI0a
mtPElmGUzT2/kkQdCZNRZxj5g6SJr5Hxn5T60cAjqBzctz3j3rzpSIrM6yrajnC7oIJoy+dJLBEI
piFLHHnUvDBPXCEuzHZZnP2l3rbfVRQVPLlBKmKCFWwp3WyNXGPWYWbPOcujNs+hlUZUwFz4pcyX
Afg0yQq44T8UVliWo4JkrE8C5mghR39O/G4AikvmRrZhAXLpggTvBjVm7z8A1bCsSIVOrsjqOTBg
RQKCwZmAez4EtnQTn1Of82ZwTQRWznhF2XbHXwv3fqFbnXoA/JH5iGhagmIDu1JeMPKnWErQmaPx
ed9JGFZ9f+5bycrGwBjLAOrl/GWuJmsOMTqg22XSMLxxO324+sn7GbWSNOvjXEcVtGrs+kXCwBXh
m5MwdU2avUEYzkj9Gev2/jkrcdVSl3MzY/YO/WAPksTdVGnvBnLl79tvcwZCXqlFxdMwDwNxJBGb
P6rgXAI/6UPmxhguBFQl4M5bzHjxNm8Gt+K58Qw/vmUdTZucEesvIJZYaaqNs6EUOpYweA4SNF9X
bumFHmm/Bp3baPP27IKu5ZWYGTA3DDOz/IcKMnNTGmlC4pmQ8qbG2bnEWXpuNbG3b2fWclJRZuKN
PAJ2NTKY/ksw+kr+fZxe9kVsH42rpaQijITOh7HkiYe6k4vmEbtG403+Tokk3y4WiLCdn4BRg8Kw
4mYDl6xoiijy+J9MF9yjvEmKiiS6o9WV5mLnznRQDqWnOfJnw8pMQsc0Esrlm9KtrI9w862lUz48
ph0XGxV8eEifteVr1L2IFWP9tpO2lYaUl87apEe6CA0NARCyhPE7slPAKY5gBe3d6YUwmrDy6u2j
6WpVyjm1vhoUjuTVia8fhYPqj8DrFg8sqKfNnoi1/SjnjJIy1foO+YOItkyydLy/WIGZAGuBhdyy
ncqv7Eg56aRnnKCFOUEMJdSdwwm9JZBF+gUy6yMgsmvFqMOv0DO91Qwo1uutVSSfOV4EXuRhf98x
Vom+L2iR0akcya2BLHyQ0AWR4109OTJnf0ju/FtN42o5+trQaFmWKOTir17kI6Gj5W4GM/YNL8R8
XOyyIuN2xPrlfPSVoe8EzUBshFrljZreRehzFx72Lbd5W1hpRDReRf4lKiu5l4nlyh9i8gZy7P3f
J760ZzEqLqg5IFbHAvunFu4n7TiV90lhzRz46tTYTFk9CX/IEK4Wo0JEKEfSrCdEnEOelDIXdw5U
qXWzuQFLCkjZ97VjLRAVHfIplbShgvUi7phVjSlpp5A1JbLZwLTaQToVGoBpFtRpASHifeVLdgVa
TYcczVNoaheycTsrelsSs3hm5QWsxaMCRZtmUR1FkGyk/TFrl5dIV4+YpAS/5/jPHAqPSqf+5U6m
wkXa972eihApiJE59ReZ93nhMTcc9P8qDd4bPpa9/vIYuj137tReLmsIbGNfnCytbMwuO0T9531P
YR1edDvuWPGhGpL6q3pZ3PgQHzkH75zoRJseMC94yB+zi/R9XyZxjJ29RzflqnM3JkCfRhVFFG5G
mfdEpT8XZHJKj5yxLhgwMMTZ98RRoaQfCmmsSU0l7UonCHSTH7qXCIS6ZmDEjI232c+w2hQ0y1nS
SPw8kbgi3PaZyaFRPXzTnxpntgnzMEEXZL0XvhOC/KafyhuKzgv4Q6b0I3tQzfOSXOPUe+VRv+/O
DZqE0MyN0fCH5Wbx5lfe5c/qowFIwMEhXKn/R9qV7ciN69AvMmBbXl+91tp7pzv9YiQ9E+/77q+/
R52ZlKM4pYvMAME8NGAWJYqkKPIcfra8bUirn8F41G4MlC7UEb0bvNHLH8W4MLWmhw9P4C9uY8+7
hWe9m4FvJZTxq7E2m7lgFNR62094qt+BP9UBcvo9ncThX5k3LXcljvGrYqlnAZEhTu3cQTykqqV1
ojUUjqyHnAC1abUrUYx3NapWDYsFogZckcv5MHbnOH3Thm/Xz+J20rWSw/jSQCdh1MWQM3kTnq+k
Hc1dtVs8+fihx+N32L5SrqQxblSvqrBOWtiqimdNcIXJfn5TOE+h2wAgJ//gvpTwrt6g8ZVe70Qu
euV2JL78AhZWZqwXXe4C6Jvsx3sKt4Gk9ih8GezwDvL4CfRmKF7JY56Aoi4sh4xaKO1w7w94QkOb
ZeAkXztAfIHYFM8zR53j8XgymaLfnKN9fwrpKrfTwYhiL436sygV3nXboSf6iuNhOQS0eAZFAhWT
yueie5iL/fXvb1//V2vHuJRJrHAMEgigGYZ4H970X9SXwJFuUhmPq+oZHcVuDhphTDfhH0c4XaRr
2jGuRQwTErXUUPqDcsh3NS6sxiOdNKfEsLyEbfu0K3jSN02iyCJzLgatnLO5R2Nn1h2U7i0ue0tU
n5OGN0XCkcPW33qzC2IT0RBVjJNp3GcZ6DADr5Jfri/etp/8oQ5belMMAy2kOcQo4q4b/iKx2ySS
o4DMtk454Jvbtn4Rxdh6tuRiORZYOVX5SwkeJPnQjJxeiW07v4hgAqzS6IHQ4z5ip4X611ip9W6Y
gOB8fcl4QhhbL03SLkINWx9b4iWBSFPKPrWuC/mN97uowhi1rsyVpJqQkuwHZ3giO+GGIDbn++9t
CjzcGK48ao+ra1xM0T3kCksXnGlrZ3nObcUZdt2hd0BV7Y3cZ9XthOCiIBM2tWHRmzCAwOkWMDnA
9AzdwZpvJxsBDckXrxTL2zUmei5Ro84zgaG3ueHJavS1kcqn/7hnjG9Q1EwYR7pnY2M1e0qoGf+N
97lb8MZa8i7zeZUR+r1fHd+PJWRhUjApHxvGjCWEjexrX9urPsE8M6/H6TfeXTdAxwBGIlVntmoi
45QFNRys6Pd0wAcN9IUTusArea6d0WmskmIBOPUx+SOaSdAg/RDNbFvatGMzEuSquWC6mrLcdUnL
8UvblnERwexamUsgDYygXTDoVljHpyweOH5p2/X9EMFWlxYzI7LWQ0RVfa5bxSpUoKWj0Y5jf9vO
/CKGyWCMKE9jk7Z7RPvRlXCoyE5L/Gi2WnQqNPcAXXWEXeTrgvVHdabLNrF1pq7P5dJsoeDQvSYo
Y4B3Xkk4x4uzTyzCa6WHQ2U2MAXSAdaq7qxm5JQOeBLo31c+MFNRjdE6SACNnlUMz6rpXt8hngDG
qRsdqJ7HlNYmukOrn2qDY8o8O2OcuK5GSxDQJRKq+1mzyYyY7lxX4Te3x4uRMc4AiCP/dFYEZzoG
CrhWNzzENgHSFvXbf36Zu4hknACKZEozdrCuPJd8Aww7+uelP9XDo1B8va7ddtZ1kcT4AiKVQi9n
kJSEwmMZivuBxBibVPb5QB6ui/roqv3Ve/+QxdaNIkNtC2Omsvaze25tb7FoR8xiCTvRBh+rmzgJ
OkqmQ+jLrxQUUj6a6Nx/uf4zOCbJVpWqYCqnTINJkuFQTy9ax+k14JgkW0IioqCGSgmTnMjfEtmJ
40uSckTwVGCyvrkLxFSlVq8a+zo59j3nKXy7VHTxbmypKI8EY2karJHcppqjx6hfkjIGZmZrxO6U
tJE9mxnwnqYAN44oDvyk798GQ2ktQevAA9U2k61WE/fJh6c4407kpjLNLsfvEiJreRdKi6Yc3VEH
bvKiO5QiQ0Aj0nV74e0n42L6JgQ0Ot3P7sPFLMnZ5GHabaY1uiRrqqlIoqkwaulphoHbFGmUsdTu
0t+h2RMUdVZX4IWp2gGUXao5FrR57FcSGaWSuA+yiqb0kjbaC2BG+rMmpnamPl5fPJ4cxneGurHI
PXVkUzHYxPg8gjgzmK1G5+izXStaKcR4zARQ5XXQQCFySznPMatvt155wtAPmiR5F/BNk8B7MYqa
kmIC/+fnsNkaRoEDCDRlOaxPeaaCDzY8C+bCUWp78S5i6GlYRecmNoY0pCQVNWAbqr62xAj1dnKb
8wr6PH0Y+1PibuqiBF0bdfwiZ75U/CULf3KKVkvGGFwpx+KifkBc055w3QSr4yfdbHgJId3mX0LM
Sgxjb6Ya12lEaVOVAGXe6ElyMidwptzSbyQ0vfR7wzPQ9w5PZvOMYrPfXlnJZkyw08IkSjpsV+sm
T/MBqTUYdQRXO2nvCOKoCqGRgNu1tOkRdXTx64aBURb2eVVf+i4JOnRPyP1DoR3SiWODvO/LP9ug
LIzSIsj4/ohFlIbcGnnkUNvGd9GAOUxlReKFULbgBtXkLvkylujrjzl+iCeEOUpdWA19QKnI8KTT
LveKgGRa4fT78paKOUUymeS5LrBUYjE4aBvzRIMHOcRTgzlFRJcMwIJDRCkXu7EBrlExnyYuEzVP
DHOKwO6dVYWI1cIkh6NrupUshVVqf1+PDfQrv57Vy8Yz5yUdlKRLqGkteu+Pkw70u29k7m08ZFhl
9ScXhdU5YfJcPVv6oaNtCALpjqbSgXOHwNf1/nWdtruZLnLYHBfdvUqlUUMDn1HvZ3eUOln+nH0y
3dmjz854bPJFj7bd8BBBOebH5rVNi7nrD+4F2XitjeeMl3RyjILNazu9HNuRmncay8c8LG0pEm5q
deStIL2zXzELlqpAlTXUJig/ZeeQV3rV6g4d+pQoiCqvRLYdLX5YIJvmNoEZpG0MlaYqtGfiCdqe
qHvZOFfh5DS8LI+3gPTvq3A+FGJn9LQ3sjNuK+2sEbfJOIvHOVIm4x8GZUpNQtu9sqmwW+FxEZ9r
84tUfOt5kKLbucll6egvWSkja9OSSyOWrlLkuyLLHpM2RS0kqexsFjlR/WMe95pJMJ5CTQS1lyht
9wcV9dtsdyfdqwBqnjjh37EdZOgRNLKP3q/4MbMF7iDCb2L7RV3GfTQATkgX2lYkFJZ8MD0kY5SE
bbINK7DS/eQ2FgXM4909ti8G/4rVWTAjvSEt3scgNhEnawo/i+XjPJhWmHhZvZe7Q1Fxnue2q+I/
/Bcy3J/3NdL6SiITlro/mLfLKUXPxQCE3fIkOs3/85QlXj3tOgtsZM79sJgD3dpRdnCzRKNTAX6v
ycqK3OpjxyiBqFS9aQtH0euHUReZrEOY4zSLaV90PquuEHwOJeBTic71aMAxXF1k0o5BnvNgXiAl
eCuPFEsWqNd4yaa8q8VROiw3yZcBvi119Dtxl/3H5FBnxx6CLKy/M0+T8rNcnkNeGzbPPBl304xi
vbS0owQ16tKqpFy3xh4EnyUKr73m13O2q+p8r4Ld6/rCbpspaMkwo0I0RfloAFu5H7MMx+/Eucq9
4S9O5dVn8CqcTUBBt7f85ort87+Sx3igUWrAumFi8j3ZlzfSreabXvpmusVOe0fzE5qUZbx38BqE
N33sSijjdHpRLdEDAaEiksl2dBtiABShwVS8y1nOzdzhIol9VyFLNgSqDEnauTkVdxQ7VoBPLff1
CZiuOPe88jlPIONminrpC1HAsc/rv0zh1BKORpuRfaUQc23BhDrg9EPqxkbBGsKbuHJj/VWJjmOf
uW2wv75+nI1iEealUQiTjpLIN6IGh+KEwa4E86xEOOF9u8qxUovxJ82gNJoR4YqpP1LoFmmHsRFX
9WdHOvMfEDeTiZUwJl8hwhgsmkLNj3xOlGd0/WHG+lbMv8U8Z7zdiG8YiqIakigD+eHnqJMvkTHJ
BI5E8Wc3sqvbEsRAtBO/+dp76Z1sIa3wq7N2k51FbnCnH/8lu1gJZ7yYmjVSVdBhCqF5HRffLP5S
eWGVJ4LJllS1j/KazvvMs+BPs+xO1XActN65bofb8WalCuOmMNKqiCFtTe682RYzC2HVLjFSQdG3
yRE8elaP1qXELU+KR/6OH3n5ym/88mUjGZdVj5qACz02Uu3sAp23iSPkVtFZFWi4reRGcqODZnK0
/o1z/iGUvXOB2A5ATR9j8495a6nW5OhefADXo4tewyM5yCftSKklri82Z0/Z+1ZfJLE80uGRHgAO
mnbXIjFTxD+pW1w2lL10RQQ375m2wEpmamXVoVFf+/HbdUW2u6VXQphcqAzapJ30j9NHPCMAoHZr
tc8C2hVHZzyFJ+GsvZZoQOOhPW6mDyu5jDcbExkw93TITwF1Bd0woIR5lc97NeBtFP37KlcwpgwX
/xrqadI9Ibu8Ps+8GtZ2ALhYIONCJmUmeUbPN1Ee6uSvXtib3SkCzgZnp2jYuuKqTMaPoOlMB0sM
VFke5wPtD0weMSMvWcAoxiwFb5Bne8JmtUGMO5n1sggEunL03gXuGxD3VTtymPzqmSeL7vU1zRjH
ocZpk7YlRPX9aWiOGo+d9foOGexNqk7CQOhEunKY51TnY54cxShzEl7jw/Zr8Y81Q9/zz9Y2lUnR
NTkEoWQPB1j76kOwhy86jEBOjQ79rnIweHDdLq4vnsFeotpk0ZqcPmmGaXsOpR49vxKnuHn9EBns
fSnRm7xT6f6Us/ES9OYpCnJPDngUIrxtYlwCQLNyI1QhBnNxVrwc5OlGTnM7Tnk0epygYbB3IymO
1UiOIEmubOOeZmtWfOiOsT2/UiYk+R3sVv/HjZ63joynALbGP+PhU7uPMWXcdq5h8NqktquQKyNk
/EQ4p1oe0OFUEWwUdDRuvIGt34p3uV8DKW52xALPYrpTPGsP103xNynqv64QZHo/23+nhEkBgkza
az9/sPRoiVW5E9qJc8944I2X8eyFcRvRIvbaSB2vrBh3rZAdlLw4JgnGm6vBva4ZRxTbnyrL9aQC
9hm5lbovxhMpnGo8Et5YHsc+2PZUtU6nekqxfEv61nXHVmutJNxd12STMwSNrv+k28bHHq4i4lQ2
YqyOUEW5N3fB/QTKkMnJwKeO5zJMT6e2IaHbDc/BnwDzBaKW0K5sfX/9R/AUZZKOLq4U3JbwG3Lt
OOGxW63AA6ZwXq84Fwvjo9FhpWmTxlrWDljO1p0cwZpeKUYjqgV4Hg6AiUtZz3C/scbT4ANHm+Mz
Odmw8RErVtLHQED7FpUODrnRxcSNJb2Qm+EQPtFW7eiNR5TFiQMfPm8lT1KiQJElxAHd8MnyQLjg
oZu1+ZXhMH5FJ+ncmzQhmLz4gXZFyrem//12xn1O3cwOTckw8NykSBLbwm/qoSSRHK0D4Y1wGg9i
Y4kueEowGm6c8tN781LsRC86Zm/8d4HNo74SzUShZZCjvqHXqDiqSuDA5d5YhX/FQuVUqsk5jHTJ
fkl8VrLoOVntWdI0UtDTFsaw0y0iOqABcPvqVo9uepHXY82TxQQfvZwBPx1g+0Y8saWyt3SnRPf7
6GHJOAdv0xJXWjGGoo7Z2LQVNk+u8n08Ng+ES0bCU4YJNEWd5sYo0Na/DpSbi19oR8BniA3w0oLP
133VthtZqcOEGQSWOtZpUAMxcnxDx+hTXzDtwHmQ7wZgx6sY6epfknvdwagSR/imowRXrAQiaN1U
P+78KwMRmyVqZwp1ofXAXCKgSk4C9HTzOGu3d+wihl49VmIKQ0XaOsEfg1HVMqOzCUSE66u4faAv
EhiPH83qPxhIAJLZk2MH5O4Eg4fc5m268b+eqIsc5vSqRkniUYImrdud4k/05iJZpWIBnWNPDnhb
dgRQcglOv+NVNbdnyFZ7xRzmQKvjMKZ5lwBEEFp8ARCxrz8oYA2JPG3/3jvExk0ayCQV+k/awxxy
1phnLMwJl8bO1IYZP6BJn+Oit7R2NwM88/pG8kyFOdydlEnqSN/S4/TTbOyz+fVPvm/oKmhc4fxZ
mNnEDIgCIFjcNeLlJc8KRyMJpz9923n8EMGWjKq205S+w6ESsxDQfV5v/B2mb0BCnLWn68psJgGq
KEuGiQcYTVYZ37EEiZw0YoMSzkdnGmq2frXLvlEmNnGHpsWH6/K2LGAljqVlSI0811tEL1srbuLR
TYqjsTj/TQRzxW2XQprjFpMlgXbs+rs4eShLTrvG5jV6rYb8sztqYvCS9AvUaN3oTvGL/feePtVF
K8W96NAJUJ7j2Ir6a5GMfyJmXyxmCpG6mJxJnHh1Vu6nIfT6JOeEx83KyloW46NKGfVKje7S4AF5
c1fbaOR9/QAGvBO867vFU4vxSbVhKlUvYLdi8RxOnzUJIay+1UOd4xW23PtaJcb1CMrQ1iWd36Pu
vfW/I3zyYV+2nM9aDON8xikZmokahoGTK4/3ovDl+nptuYa1ACav6CtT0JcJAiLlQSXPS1JbTflp
aAurq96ui9osQqxlMb7BKKUqX+hJ0nSAzFrRqdorbq5YoJm6H1zltgA5E4bDUm5jweY1fSWZhZrN
Y9NIIhlaKmc862A6vduFp97BvJ0TckfROKbBUjUIrV4uYQE1FbOywHVltWJlERUY/UpplaNn1q8y
r+D3Gw9CPa6mmwr+97MH0dNcToSiAxvmaxJbGWDyxofMSf1gZzz2pZU94N3d49Wat3IP9cPNfxfK
HIIsjvWhrkBNppUSNvLQxadWPrYRwr05W3nIMyDqBtlcZy2POQ3EVMYyqaGkcQafESDIKLxbe8I0
Hh5teXGfpxxzMozewENd2EO54VmKHkZhH32tAY0sy3Zb7K4fjc2nrLVmzNHoSRwbZgrN1EfhmDeW
cl8BdTTCBdDYz3fhafYUJ0VhVb0X/P8L8omjLUuaDJD6OgHfHC2SLLdmj1elyB4cvC3BW+c+sv5l
p9zCZeO88IhAts/LD9MlTIA166bUBhGiM7jSwht25hlKHiJOEsQTw8RYYZoGcZQhppMjm4yevAye
Pr+Bum/IHhJyiJI/C3sXxZgQuxiTQYwOEudD+lDeozAOCrP4M/A3LB5R+XacuIhiImyim1qmRxAl
dua+GxdnScnTdRvdTrUuIhgPA7qKpGgoDyGJ33rhRtcfey6N8lbFZXUMWBrlWE3CMqIyoj0dPIsP
wdP0MHualxwagRPBtzOFiz6MM/kAXF9yHLlE/hQJT4mWg5bITnk0HzwxjBvp5xgbE0IlI5rBmTcV
t0qenA3SfArRxP7ftojxIukoR3HfQyUJLlgwZVtSxcc5Fd+vi9nOGX6sHMt/HM9JRETqhkkW+0Yu
O3VWi+jVWdAKsljA9Bg4W7UtEPQlEjoPMaXMHKQOybEK4ktckXrD0ZPCNevcS5rS6lXtKMg8Rqdt
S7+IYw5TVZULkIUgDuWj2BlNWXGVuAQYS6aR++tLyRPFHKq2FEuzoGP5YYteK0H168rYJSIv2f9N
Bn5RiYnUSl0To6VyFH+gD6mAPUvt8EnzxF358gcqgULABNWILhGWyK4gbUmiArmWqMa3kgn+1TFc
7mu95j5qiVvpwEoS49HjOaxFYcTRUoELKmrTcelMx4g1pyP9SRuyW62bAELR3baY6Luu5Ka/XYlm
LNKotKUiFU2b+71U3RW8zIr3fcYEy1YG9PWI7zdCCjKGyNYm3qQvTwRjenWX/uOYUhmQw/UCYDre
k8Cmda9WibE6XGo7IIlhg/Jkr5ufK4wBpH/y6gBIUzxpqoqhKRqjRtaZnRrRxEXqAcrQ++aDBCQN
1SUYQiLgRzd4QN6bXDdriYxW8EMZHoghUVz2ZPxWjwnQaM9L/ShknVWDiia0E6Tc1w1ucylXajLR
Ks+nUQmpa0ebghVmmdUOo1UJvLooTwwTrQI5aKKMHqlwcXshtGrx1PfedVU2vflKFSZKBQNGKeoY
MgLxPCqPUXHXTe91eY513b4uaXOyFyMUsiJhwxSD5boxwyKNpgk5vHI/OMSjeLDynlKgqsDxV3ah
w+PjpXv/yw1lJZA5twIIy9q8GOAXjMGN1JPa9baIu1Bccm4Mm6d3JYgx+7EwGzITaCaL5VkwiEXi
8Pn66vFEMHbeLD34IkSIWFo/Lj/HhMOCsW1rgBzRFVMDExqT9weDEOfahFeTIFaPVR696G0GHH5u
G+lm4i9f5DBhQponTAAEGJalPSp44dKfRqCNoVvP0x+mBvDApg/gYw8Ti3Zh15zh8m2DuAhnAoWo
5uooJgi8aufHlVcUd2FhFyOvgLgphhC8EdIBWpUl79GJ0qtmhJrD4BkU3sdX7oK7aicnlnZqXAnN
HYWfhbvw63UT2S73XuSyhRWhjoyoMKDe7NMDhhdLZBbzXYY1LdyQy5i8uZUrcYzJNHKDVueQhsVG
Cy0w8jo0zMuGmVhJlVmh0nmlsOzMovM4inIWmGX00TuhGCsKZ4SRmOL08eCBVVZvopfhoOOppd3T
GgSPpXe7cLVSmDGfsu/LGlQktC5Ab8dkZ7rkrcfsf+5EB15X2uaBXAljnFfdTXmmaTgoY3eS0rMs
oL9kz1nHTaeyksH4rT5FV9qg08n1/qMAmLt0lgHtnvr9iOcidM/YvIs/b+vo31dvfXFDhEgIcTZI
kjhl4ajK6IXdAfBhfxKjV7oxMVqZoyIZ0g8bmYgzCjWGs8IpsCst5iYh1Gn9EmhWsphAXQ9tUtQh
ZCWn6EmnAyFPfW/1HiUtig4pD86LZxpMzC6iSR3qBmsY6pnTNILdYTh6APTQfzMPFkmp6Iehmkao
pb31bvuJDrQLrvyUfNIBRpm4mc9rqeLYIztRHkgTCF8IBLaqYuVgPS7KB45OdCt+3SpNVUwFWF4m
YcwiaQGGPNB+Rb12guf8C+qHH/iauq3cps+KEz+pM3rwKJUp74l2W7uLaMZKzFQ2WkIRj+bWvFWW
/tGMYk4isl15JhcZjGm0adoBUhvq9YfJCwGuPogWeQld0zbfBD/3gsTOH3lnetsefwhlSxBtagSz
REHjlQLVbiWzS+kuWN6v7xxn9VhyoAlZftyOWD19fhSmty7kRG3e9+kZXzmmLsinqpzwfVV9KApA
d5TP1xXg7Q2LSGzW/ajHtEUqD9yOtjV/zCjY42f5sQUBpPydFJELS78dpi+7QxVfKabj4lpnC96b
C+AKEiAomuV7PdyDR2e+jdUDCXiNAL/JQy4SmbCSmGOb5N8ZC0BOclfblFRjskH7+P1g8fq1ePbH
xJQgiUTVXKhpGF/y2ovmwlp6Tn4sb16ULidLYRxHNw2F1AXYvfnQ7RO8XYUPdPjPuJ8Gy/QyL7Wp
C1lsCrFcLPZwrzg9+l1p/yLflfB+DONK5mZUpKyGxm2cOtooWi043KviW0Y8mUfmybMfxqUEVS8G
BuW6aKVDsFROL7zP1Ukz9silLWkqrLrlYqnQTOqKl2bhiHFUgAMxfyx2eVOh2a+zOowEVtZ31gve
MD5nOVUmk81FsW97AnFGBcKQSrITY3ITlDY7Y3htlNK77gm2Y5BpgqMUPSaE7f+Wi/ofWCc9Viwt
WkBojIlu2XTzxnQwUeSqRfz1usjtyzcC3r8ymTMiSnNn1gnud6Mt2jToqeBZGK35cxpjMIu4ld9i
PoVz39qudK6kModGH4OqKCiiZLq8BdGxnksLLUJWoH1q1bsov2nnvda+FLLgXld32yNctGXORycP
SxLTYNGNj4N+0Kv3nIfqsRkvFKASS3iO0zSWwEedC8lIaTPAqIm3ITEP+pDxmibppvxyDFYyGNcd
o+VVyxrIUPXUwpukk0syekIzK2kr+/qKbdrkShTjs4dFCKtmQB1IUNovUtidyRw6fSE5Rdw58mK4
WRRwXpB5IhmTjMto1iQD2vVjYI89eYmjAq0V2i6e1ecpqE5AgOPdCngryhikKIMUpjaROku1aqnD
tzT5OuIZORFDznryzIOxwCldogrtIsidu1Na3ZOJk65sX0ZXG8a45TKORd0QIGD2Z5tyfE4740mx
RK/A6AivcMLRhr0JtLIu9wZdNr1I98TUXYzSetcNcDtrUDRQryPKqqLCGDvGAON0opVc2qxW3OVo
W5TA09CiZRJN0J3Fu2z8ZgUvAhmTD6W2z2IqsHMGNOi3dnRrurQAReE0NE5pfNMjrbRjjF2Tsn+2
Syz8GSmXGLt6zrvc0Dj1q7+4aMRYd1cnc7SMqEu3bvY0+tOuAvTP7Gg7/hT9Zlaw0oex764UoqAP
sHiKbxwo1pjko+ri80Y1uFbBmPmUDTUuTvQV9RGXiwBcd/nZBL4eQB9ESv7KbU/iKMamHmPclGG8
QKDwSEHU4jNoHw98dkt52xP92Cs25zANOe4C2o8QAXN8cgh4EL7XxDsLpIxOsQsOkhU55CE/mX7n
97vlcXFBms5VeDP5ueykyl58QkCfB/RNvBZ7y6waK5T2mvypmr8U3IeT7TRkJYwmfqvLiNQWi9hJ
HxYq3Cqf0KEcIgdRLPl9BOa+I+yn0Wq5F5JN94WWXpkCJqKZnTGi3CCF0pvwlcq5/VbhXSr3C92S
b1XgYdFJu3rH68/YjG0XiazDLGszIYUOhykUAaYCSuGYDaWbKb2TBe1uMMeTnvKgDDZdzEomk8W2
0ZDPA40ITVMctRjvRW3tqfnIiWzbfnMlhzEYqdaysKE0Bv/iXSr7GPR331F6eEWT7Qe+lTTGYkyg
8KRqAK1kP/BHn3IH0tpkx23e5y0fE39qo65rKYagsX+o5ZdaRWMDJ+PhLh0TckA63FbDTGUcJE9B
zTrw6CWxAZcf/5LIU4gJOY2gqESgT3vRUFtCdg6DL6rKCWubXmy1O0zEkdomG0kKWyjq1pnl2kqk
e8l8nRfO/WXbXa4EMfEGsPXxEtHW2OCZPBnn9AYdh2fFkWDlzyGwnKtdgXuMbmOurt53vumQu/oR
Gax1PUvZ1FcD0iaeyAwVfRU/+y9ADwfo1TYpTORyZ5T6izThoWEovhUVZoWvy9o2fR05nopHJAlX
t5+FxYksDCMdyMyaGs/L3tLMwKrGo/YcnufyvogbNxJL97rUzXCwEspYDYmnrNKp0AolBV1qrKJC
z8NbSCIrNDlJ7JaFapIMZBBDMxSRfREOi1JspQH37iw4Z8otHoty3tMsTwRzqtNO6vuZ0vEFYuWY
av+OGtwNBsq966vGE0P/voprI3q8xHaEmNgEE4D6RZAJzkKDoHZdzmYAXS8Zsz2iCt7Mni7Z4A2O
cVDAiR04C+jEDAtdv076yEuTeZoxJ3zK+yqV6ERM0+Q7AsxFo1D9LOHBi26F6LVezPmOgXClzhPE
EPIc6cdJfry+cDw1mIM7zPnUBJQcsTVtebgnrafoT9dFbIKZrHRg6+A5pn0zQhkHshOlgwjfisAR
8Yi2K3YgD7Rlp/LDwQOmqbpvOPbHWT62Ol7kYxtILUQXaI4uT0LPwazbHOtf68YGfaXJVZNWAUVf
Oahe65tu6024NJV29TW2hfMHtdxnSbB4J3gzaK5FsxkAQQP/QKtzzetsA8Tbb17qBPVA2ZN3poPb
+/Vt3Erd1uIYjxGbwzTolCV0XM7V6PfxbSse4uRTlWiWXLxeF7Z5v1lLYxxHVwhgmqP+qXpNP9HU
NHRJaAVefFIPhds883qTqX9gr4iapKrAa1bQhcP2eUjlMpgtfSBqqvzeRMY/q8Ex7lpvjMSXP9Lt
IouxGQHQprWWoAqnnauT6lHIMPmvzCIHikeNYhan2ripGnRSDN0wTcBS/+yDjS6U4UIwG5gr9y3c
7ySe8/44Rbyq3KYrkVXMousa0dEh/bMc0mW5rNFSaqPPlpZ9CY19GXPOM08G1XUVT6a8woBxARli
eC6k0p6NnVjxoAw3ncZKEWbB8mCRMqDp0n7Xr/nsB9GX6wbAU4Lx6WUbooFIgBJmiZneXRxWdsVj
auXJYPy62aDMaxiwsaLbD/JtC8bdlvP0s21XP/abRd8wIk1NEgVqwAGCBNlD3729hJ6Y3F9frs0H
QgwL/WtYH9X01aYPehe0KiVFXG6Vg+6RF8MxWws9cvvAyh1RtAL7yJvZ3PauK6HMIcVLkhyOuB+D
dtbGuKMb36sPfWH375Ot4ZgOisPRkmN1Hx5xpWXSDtWoUAZBI7VIZmuHyou84ETO4jsiitvZGZCK
ODI5VvKRVa1kjtmSlGgDpZ07wmMBaH46ylMB9Cvcy5h9zNzA5c0+8kTSv69EToWuCL0JNbX2qxG/
x9rDNHIMhreSjJNYdGI0QggRafAYpffxyLncbQf9lW0wDqIPukAA3DtCoU05rsDaa7gasZqddtJ9
9Ae5RmhFh+R5+dxyKyg85RjnAeqOpikpO9CYoGhkIblS3qomBnoQxzZ4x5vxIGIyo2OihCClQt2U
VhgpAinououdrjkLAFZLL/PLIxBmOZI5KrLQp12fNmocwyoVP9yJB/lAB42Ll85aDlWNeoq4C3it
StsiAcQt6ghdBvtqFQy9ZgYxOmx6+SmogMLUiJxb66bdE1nH6KMkKWj2/dnuwV03Nz31J2H5HueP
8YTRhpGzcjwZjM8yh1CvyxxOnwRnTcrtIpgdwnvx3/aMK02YvJOA5ADPONBkVtHMXni5nx3b986l
2Uu746a59HO/ZGYrcXTr1g5DB7vgTJUCfL8jfpGs0A1Oxm2AponIFe54GJLbN8mVPMZBpcaI5gEB
maB8L4TO/Kk8BE5wWu7zPRJdWmAbd39SPdEwhGLKqHvLoLD9WUW0MzaRSfsNBfGkxIGrgv5UWEIn
Jp1z/WxtW8gPSWzMLtRWH6sGdp4ZX4Xklcxv8/z1uojNx+2VNmy4lowISB8qtGnB05i7oSsVuwFD
haCFvM0m/7o0nkKsyVd92eo0lwpxiWxviebV8dN/E8HYu9kOIBeigbnODuIygJngrmx51eNNB3Qx
ATYSq6amxaoKIXn2UiqIifvrSvC+z1h1D3pweYiwKUR5n5qHuuK4Hhp2fj2lF8NiYi7oIeRqWWBY
g9dJf50LjTgYuttnKUF2dl2V7XrCaq2Y8Bu0YtNMVJcEPc7KARhUPvBkdsGpO0zfVIBjh/BE91yx
1JSuqchE3iDVMry8Q6x8L73Gu/gg2NGLCj7cCUjPXDe07fYuC/qLTxBJ2+kwiM6ZMYqLygKlz5oO
FGojAfEG7wK8CXywOra/RN0Ad/uSTjq0Dd7cZlf1evDv6sAcX2zKwDufMtfc89LB37jbH3qyWErY
yaw3aTQJAeIEQOSz9EDeJmQXtSfs1f1yKz9cN5/NvOZiPR+AQet4Es9Sr3TYxqA9KUZlS3nkKOOy
r1vOvXvzyClExLwX5kFRrf7Zqw/qKAhpDaYBNTql0ReRd0XZdH2r7zNHrgKoc60G+P7YGU43+qIu
eAZvhpAnhD1rmTmk6BlCLl3exSbArnJLznndJ5tCVIKHSMzH4T/G1lO1k3R06uFC3NWWAZaJmmjW
/EdNLpjN/VcM+4QNmBXSAbQZB7jXLclYrCp5bLrUKkuJ46I4CrGP2OlYTy2hLAzNLNzmQXL/P9Ku
qzluXOn+IlaBCSRfGSZpZpSD/cKyZZs5Z/7670B7vysK4g7uamsfXLWqmmYDjUajwzlRWRwKU328
bMrrnnChEXf7ybqppSXDZi0yj95arzi8jr9Xz2mNYrlv94cZIJ/xLr4VzeqKFOTuxFEeTLVhrazh
+JzT76byJA9fuXYXurHjtTinszVOuFSgW6XqXqiAS4ZmLjqjvMtruK4JBSqqrpgKkA0/irFCNVBz
Fpfn7UPfhHaK+S6SZe5lKatOR3+Xwt0dSVGOcjFhvTqMJKjTM1HQtKH9UszNZTmrPmchhztJTZXR
vlUgpwKPNJFmlMgEtVqBBP6akEnSAXkPEsD+Yyt6bJuaIK8k2BH+RogSVMSAUYjUb7CN1UdFRQd4
Jgq5RWpwJ2fIAlnrCaL8oLvLrOuWCjyAYMN5/onC12gcoiblaNrk6mnpzPm5IKC8qAWr9bYcn8KS
9y1XmKaLcxIXlqK2MySlhW3Jdh3ZsGVgxVLX/8PKEBiDsS3dxnoqL4wUhdiBkH2THZJL38C2dPEN
QdvEY9BBxNAadgiGT/Jo+Temdmz0r5RGF9pyl16l5J0fMW0H7VtfPrfaQ5/8vHyGVqnm6UIG7xKM
Qqp7A9pY9/ledtUdECRdRGBOcNDPsWFTe3B1Jz+0oy3dfIXdcSmc8xSaEZVDzp678/TcmOD2ECDM
iE4X5yGKXEmmkMGA5uZjmJ3QUm1PkcAm/+Ze+q+744F6WglpepVZf9/ZfgKaeXuYbMYOxqYR6bGx
7BALydpVwNYtCp0FGvJQPfoUl5VpQDgSZddJDcRFab7LqlZwwtezgO9monIupJSilqoRVjL6w3rV
8CLwikPlJFvWiUNc/YQWFpSeByAKXjZQgW/h2wOmJmrTkplIogRuDMY6kDDvy173+ogIUp3MGi4c
bJVzLoVV03Fi97x/YrBH7ZW6tQ5iBLn1nNJiLTkHMkgdnjvMYOR7cqgB/hFU9nSt2elZ9aS9KgA9
Ejh/HsFnBh6n3PvQqrb2nUSdSK8FW7QKT7s4xnzRDQcM5dmGidgo23nDcpnqZsboGaMaA4iPo5/o
tXrApXCDrJng5SE0Tc6JFH46Wj5DFSa6TW+zs/ra/PExcp1t6a+ssOU/2RFTR9IB+HbeV1BBlppz
DiYM/GqcJGiuJK9mdUqlX5etf70c9G4rfDuBodVaMlMICJ6s63BPD/nG309AsUsQ9BYPDPs6fBS5
ZdGS8vnb1hzj1GfVdtmy5w3bRWSlMcGFeTGgDQeOtWW5B0aJSb3LCgusVeP8DPhLx8pikinxX5Sh
+N72RBA2CrXj4vlobOWqYvEpPeUY4QYYuzf4yNqBxcTGRKsDzNor3Y339CxMALCfvuBi+P52q2vi
ED00THRA7ezM+OP7XbAvM5exs4rvh1VI4IWF8g9zq2z1RmZY4sqWfFe22Q8WMI27GbDAMaipNbBH
AhfjB+tMSdzBNvaWqGtEpDMXxShyWdCmwRcwPOTxyCa5VDRUvwFLojtPNMcluBH5GT3ggMY0qXFT
1eVt3F1FPpoNYsFNIbiUNM7ldE0f+xY7lWMj26bukmS2ZeMl/ZIcStDOwLAyQa78MdTUdAyEkYgh
Hau5nU3nXt2Z1fUUfLt86NZvpIUcbotKk3TJEMOFpkdGxqA+M6etgZxgOsa3ouTbavy8EMZFnIrW
GlnNUjkxlU7DmKChrNuXvrInXbzLCyHayKpLWcjjNksygmyqJcgjh+w83FWATUd1zUkeJjcFBDKi
CkGwtGqBC4HcpaApUzgZJdu1EmJG6vTRrhWBVAuE8AjS8xAHQWmxRhejtEflR6XfRdVX3h/vivAU
Y8WgRoROkJGGGXpPrzRk0vtC0CCyXkJZSOFcfjEDvW5m++Ofuh8ayGLkMxt+iF7ElIICU+Bh6/Qh
bDVKIKoBQli/KXuRr1sNIRe6sA9YvA2nNqgBv44V80/NobjqN/meeC3IfVA3D13jLN9Jj9L35KF7
yK5Faar1NrKFcM5bJKkUdTrrfUKr1T531at+91efPJoOnUho5kJ5nNdI0jAvCfMa2lb7g5kcYHx1
mxmpuNZJrsWt7KK15fzGYAZ4gkhQLwaWbrNNtsNG2oqHclZ9O2oDJtEM3QKm4sctbOUkMkMWToZg
A079vU8yt83uJzrbAq/LHM+nYGAhiYtDJBWl/4yRFdZu+BDtSpgKiwfa58JCZyNgy26SzbBT9+Kl
XA+BFqI5O81orbYD45xUK5ceVGRQJM8qvAEBnc3m1WOgE5lOfkyQPdFEiotWmLNTI1XB78Uy4AZB
yBMZzlj/jOQbNYwEjlioJm+hdRCEtIEkejseqyegsqCwRG58N3HAWno9HnoPFBCPKvgzRK8SZiaX
Npez1k61phBpAawwwHsdJpnNFWoYGnD6rSRMSq17tner5S45KgETP2Rtx1URbIw0tMFMJbDX9Xv7
XQR3rU2+XigyIwIZMmPwzDqStsZQnGlESgySZxhAlSthY47gjPBwVmE6q2ZHYKjBj2JXu+y1nJ38
XQpv0x6M0wx88n6buPqNLHg2rw5e0PcjwoOGx3FV9mYKdbPinNee1Hwr5FNNO0dGVrsj5zg6mI0g
rlwvEC6Ecs6nGOX/0ASqMkCtwhsdbA3oc25csokQMRebfCt6ca0/MRcyOTeUTWrujwUUna8noAJQ
9CE1W981j/NhBocpasxbEa6VwJQMzv2QpgcmLSO/C+JDPOAfclNp18PVoHcCFyA4Fwbna/yYZKFZ
sEujL65Vle6MXBWci/VI7L/nwuCcjGV0WpcyZera9f27ij4OcipQY/0Zt9gkzp2A51VN0HT8FiRh
bEzxyqN/YkO34b22Z3Dg/luTkOwk+3AnPzJyvcu3lUhL3sHQAD3qjLOtxhAQQ5DJyXXUCQ6dSAjn
YoZemX2VsWSWEl5t1mbQIlsPBVHtZ+OTiaJqBFRGqgKAUs7eu8GytEpvdcfCAEhJInuICQ606qbB
Zhrv/umyMWEG2O5kQg3wxX+MJrKsa0fTrHSHzielP2XjfRyLrhr2wR+vGsjQCFCPCUBXVYOzDd8n
WqsACRxTxPVRAUZ34vRO47JhoBpxn+iB/flIMXEYoEWoaeJVyq0f0GM1c5oz3Rn1u0n6M4lIBVZ/
X5dR6iJEIRoPADYiPar5QKB06iwCx2ctFZuiC8fNFzZG1wDaYaEH0uTL8CktlT7LUt2J4tou2tip
qm+AU/vHvgFr9S6Fr8IPsg7cpRZS1LTfSEN8pXfG2axzgUl/PjcfxXD9luEYhwPFiKyTZumhodFh
SiWvqubt5TVb3RkKHGkdZEKqpbO/L143haqgdaGCNnJ3KJRjIWp/FP0+U3Px+2nTWQpaZHRniDAp
ME83pS7tLquwslJoSKWqipENTUF7xEcRTWj1c99LeNKOz73+iMqlPX4BAZl1vb4L4XzlkOVSY/Ww
YOM+uTM2864H6GcL0E/FbU/iguTnePqjOM7H0GAq1UyBTv08q3dFAI623kC7dCJHPmBvi14Qpaw4
0KV6fE46BA62rjRQr+sfS9VO+lMe36rJoRh9wfFZiU2gmso6lQmRLfQrf9wuPUplmiQBfE3qMNq7
wkmJ3e8KxmSWgmQk2rDmsPz1spGsLuhCKmfnumwB8EbCgmbp7MRzY2fyb3WIwLPwj++7j+pxBm+F
UkNKCkFNBGIPHVzaeelojQhYfCW/x+RQqik4u4bG5/ONIe+GQketmmzro+bNO0bTEp8ZLpk4L7B6
xBbClI97RrMQM5bMHBXVtI3uSgbici5yRSsdfFBJU3VZQ8kfEFrcQUZbb27oGW4hsu084uVu9Uj3
ye8EaUvjUJ8LGEb4GD1fNowVB/VBKHew2zSdetrAQWk+CIT6x6YT3OWra2cCn4JQFakHhRNQ5T5r
1s7xRlR+9fRHJctOK+ppf2Me4uIFWTfQqof0BsIFPgs2zqqczv3MWFTlTX2DSq5D3c7CAH3jRJ7v
Une4YWkAtDZ43VW4tW7CrWrH2yYTHO81R7L8EO6cGeFQNoaGD5EyNCMN6uxWRecpSuqF2a/JFL0F
1hZ3KY47begJTnsrIcgGUE221YpYoA4ygk1BkmZ72VBEorg3QVfHJK0baBb4z1H2QzbQ3v6Fmwxn
mZjopLcUmc9TxYAFJkOloMuqumnyo6x8S2RBanZdi3cRnPelURZOJo4hpmJiu4jQPFifLFHr2+pJ
XirCWQEBhVSIplJWDsfb8yrfK2BILkDgVryANuCA5OV38XNmpe8FnL6L5eOMQR/9GjPtb1L90+RR
JDHbfQeWZoQGYFeVt0HtWrfJQ4Und/bzsnWs+mOTUqDGgZNRhRv76CILqczL3prwmHrtMG3UbUMX
b5DhFTWxrfFN9NpeSdSidkQtnc3jgEWWf4QMSWv1ZgDDt+4H7y+WLs0eMGdXo94pzi6u4HRAnkE1
zMayIY9P5bFAYq2OsP7BCR9eyn0KBkXgu7/qwPsHcB0D29XP6nd1KwOxwDrEZ79zmofxPOzI3eWV
XnPYyy/hQqPZz6Y2S0c2bFJdDXl7nyWtoMdofTMtFdwqQM0nqsndRNjlvmsLMAwY1ygmO/POd18z
4EVhRmMjysGtb+VCGHdBBM0kpWEICoAY+cy/GuV1D6grAMtvUZD/569+7ORCHLd+foobthuhW6v+
kSoFgLjovH64vEdrXmYhg69kmeo0pRlTKVV+y7hputmORCHrmh2A/oZYDGQEYCPcsoXA88IEbwU9
ACY33VSil8vqnboUwC1UU41qkDL6Ge0kv6Y3DfL4GXqkTPe19zAwfIjB/Ke54x9UOg+hF56QWPeS
jfCkr0Wui8/gG1bzxgh1mZFtdkA2tGx1k3nhxkArTOREx/RJs5ATKAHQZogKX+yFyccUS8HcC3Q0
9aSnjO5gSmnoTJXqVm16p8vDfUEiF0A520x+Tkl7a4T02A2T4EmyZkNL8VzMqShA9CYlxMfanWZc
qYg8VVGeRSSDc9pWGqAThwFxpmP6Te/KVxBY5jYyGIIgUySHuw87AMK2Uwg5ZfxYtleldDO1gjBz
1Y0s14t9w+KlnVfSFCo91ku6AvDhkV1AFpr51NtqX7j5VkQouNIhJstLeVw8VI9jrOQMO3LCXCNG
X1wF9C94X4FrAOAouIzQHpkAd524HSCGhF1FoiXlXPQYR/pMYohPp3OQ7lWKdlrBTbNSxoaKJlhN
0FfPiNI582j6Jhh08jYxNb3V8QrHfMj2MgYBRcf8raH602lbyOJMRB9KGRmtkpVC2720kzo7uWvs
1A3RtIhQHjSqjatsppvWY4Sq+UnZDbYoDShUmLOhYspHE2xprLMIHZkoyADH7MjoIsSIWyvFmI+L
y9mP3hRhXKSQFRDiJjUIN8PcG8NThMEWI97H8e1g/pxEIfb6MVmsM2c3GAkvZfRXoHUE7J+ARnDi
a8mJ8FrHbCxjFxGN3a1eUwt53DVlpUodNoy8pUKncjW+pKN3+a4VCeCuqXmYyqZihCJpO/6IyuQh
o/+cYuzDVvEE4IoRhtKosK0aFCctuy1poy3NWoEmbOkvHAGe1K5QtUQaTIjp6SvVz2byMyN/8rQD
T5YgWhesGf/QImoVhjUbhaTDY1IeM/p0eU9WndP7plPOcXRdk/aGzja9nOwm7+x8/j7N/xyw5uO2
cC4jbXoSWA2k0O4xLvbBcK9IoltFtFK8RyjUmhrMurQtQlO72IJ6Yjdddy6blte/DTvd/XdLx7kF
VRnMOarg16MUPRRZ/wCksk06lS+XxayG+AvfTjk/EOU9eFBKKKbfd5gVbbbBqdtk+ze4K2Ffjcge
OCegS3lWE7aKurWJtVOYurIluKxEIjg3oBRR0ZQjjEHLugeZNPscwVosyaKnEfsd7pCiiKPqhklR
YwFXKBdmBGPbNAxyJQYYGrqEDumNbMeu5AzoWTvMWx2jzJh9Ha6sXXq0fl3eNZFwzjj0sbTgviF8
OjASlL8I4dutqAV8ZS0/6MjZhoEWAS1hV1Mn31bqJpaOARFF1yx8/bSOMkEXKEXaznq7ihfhWmQB
FBv8PmwdzW20m3cI6Y8Icd8uIVH74sopBvXbuzD2MQthVMIT4o1XIvWvSfyT1M+X92Ut4fNBAOfw
jBrlqrcm6DLZBOe3a9XtdzMAgHbNS/DA+seAeuJ1IlC31Z1aKMYUXyjmm1JMWza4VWR/svlA/dmp
xejG7Hhe2ivO5mO9yBtJftur9thepy7FW3D8CfPrbOmkAa/O2AMFeLStvQimUbRznMVjDimtYkZf
Y4bD2dDKmwE8PJc3b12EarIDjclE3hN2cBSGr0HEqP6e5CciCX5/LS8H43gXwHm/shv/o4PROvNm
dqffCeDwDK+x0Sl/FR1ZWppe6c78NRwCWUHNGZUWzMcSlJw+WshY5nMQsVSEdho3Edpg0LPp+bsR
g8XZRnJFcTzbj0+mshDHnbTciLqx7FkyRztK/kbWT2pzLFNBkUkkhTtuQaNapV+z/Aqon5RNo/wh
aA0IBVJWD9dCF+5wtcXUqn3AdAlyu29vpa7yOmIJzEOkC3e4qrIJOktv8TauHor0Rh+OlNyovYjb
ddXKF8pwB0ki06yPKsQUeNXMh6oTBRRszS/tPH9pmL6ZTQzRvt9MHiO+1L7p5wovN7opt+Gj/uvy
qWU/d0kcd6hqoAr1nQFxzaR7huVvJwlUlKN6FSeW3SBZc1ncqgtcLB8fXli0mUoATzjmvM/AWXIj
KQ+h7OmDl4smJARmx2P8UHPWUZCDZvkUhLZlVHdZbfS20beCWojA8j5dwUnX+VRiguhP3bibaWk3
0mnK95eXTqQP5xLiqQddDqNU6Ds8L2V0caSdWwzCivC6AQK7knU5A8uacwrqkM0kShgu+D58aPfy
TnLSq2g/bYibHgJXlB9dK+TDs77L49xDP45BjU4YuAfMsBk7oJu6r+PhmVFloQcY3WqiUav1I/wu
kPMUZZ6NiSRBQWJclc3Rp4KWm1V7AM4JWqHQRoJKx8erokZboa6VqHGo9a4aN2Z4osMzjR8um8PK
cDFuJFajNVErQlKH2ye9iuspLlDA8B97V3GmU/WYOS2KNwrQ9lmkFB+MfSTki1s1w4VYbruGLhqG
NITYRqrsljb7fkYzmWzcX1ZvdZMWYrhNMqPRV0IfDaCJhrYYlL0NX/Eui1jL4XxYQW6jTB+AWa0F
GcZ9+gBJ6H5Qbsz7wQ13LSo0Io4XkUqcZweBDY3MAeK0jNptAM8+ihoYRZvDeXMtC4I8rrE5Q7rL
09MgPxWhbguWbVUPDQC6mmqguexTzXAeRjq3KFH6JfCWWeeN7DvKwwhss3SHh+8m2My5c1no6ovt
XSbvzPFcGwbcVfCxR1YUNUHzIG21nQgJVKAa78rrJi30KYWYcrpX55OaCExu1TUs1OB8+NBXCi1N
7E8UTo1dy9lV3FmBLU2YkreUf7lRb/a/eNVM/f9bw3ytp074C9VVkKrTXyOmoW0kXm7/h0kjshZP
LDRkK7yQ6QORbGobZhynet9ss1NyrPbKLtiIEqKrgctCEOcgahA+lGUBQcaguvVsHOeUOL6u3FYy
UCp8VRSXsa35FCgt5HHOIo/TRO9qyGOE5LMr2/MV6HdOjDs7+gKqPnz7QhjnKvpcm3Lfgp2UaHPO
+9+d+suSQoF9rDqLhRDeWViZmTesAg6sPStA0NIdMJYiECI6UVzAB8apMJ96LBsB3Xe3N2bBvgh+
ny9r9tIUmNUMJSYz3hpzsI8a0VtMYGk8EA+GztupyaBCVPnobS8QKl+V6mBX5q5RBZAhgj3hUdnC
ONPnkVm1L+8GtNXM0WkQAoCthw7vO8+j8gR6MZp+ggglPRpHegKeqMfowCy0/vm/QKUG3iNzU9yL
8BhEynG+YUDzNoADsVfzeFaCl6J4SMPby/cEs9kLp/StGL9wPwkAa3R/xvqVIRCyLdWbTWqbU/dS
jTKQszBsWZqWwMTXI9jFcnKuwZeVvlZ8ZoOH5jABsjrfYGrOAX/uY+k1R5bF1EQZq7Ua29JFvBHS
LjRtyzZREMkiF2wroJyVd8EpxVg2IyMTjY+u7psuU1NBO5kOjqyPPr1RgDSpmjAX2diS7NB3P0bR
GVsXYQL3DqMK0ItzE1pdKkOS4l3Yxo8keC1rR84FqdLVuxfpm/+I4Bvuy7GXqJ4i/BqyP3XyrZtB
T9G+VJqodVGgCg96l6mznGU+GmOsOvg1lQZgf6bXNi1EGXSWcfpk6gt92IW1MAC9AkRvkmPJRstm
WWzJo+i7Z/f6NnBFUA0ipTgTwIsQbGUDlBrrXVzuautMv1JSVchCIc49yBI4WRsNCinb4gfrjY9/
Rsc+AJoJ8tnetJvCzWVnsX5wFxKZ1oslbEN1bnqWjcgmW973m/qY7IJD+tP4rjf2ODn6gWF9KiIO
pfWzu5DLOYymjCR/DLGa6vW8MTYYFzxKt6zNQUzEKLJ6LpIg1DckTKFh48roMR0HJ7CsDWab8TK1
vgmWkxnBJYvkAoo5z2JJiaGWdjtHNn2Kkbsne+t2cuOdYmf3omhdZJSc0/BNfeqtFrrNoLBMHDLd
hKXARFbv/ved4kvWhSyBur6ESvKQ34Ux9icyzhEFGGyAVg7MH11ewtXrayGOyzJbY+zXrQ+NWsu3
m3iTkVMoPYCRfaBo4gjuL0sT2T9fvw7MvMPcLtNOBiwZw6jOwSKxo/cML5PhX5QuhihcgVTmmC6Y
CV/VHrtomksDShoyGDu7bfKIqt/N6BhgtEl/i2pWAiOhvFcp0XyXMWlUe8HInT37yJpZgrBDJIRz
JKQuaVhPWMi5HHdtp95Ng3FbS+bu8tKJxHB+Q2kxZE1VXGGZctuEh8h6lL4wBbV0wnwVJ8y0vst6
aFKlMnKywTbqx9+YQxHETCJNOFdhBZbaGyZ2ZaxeSvUY+HcKfb28WKKjy3kH02qNSbMgYhinnZIb
Tt9HTk+se13St7lUCY6uQCN+HF3rR0kfWYGoMN3I+jMMm0DEACPQiJ87z4fJiNIIe2M1la13h6bf
UwJ2Q+2p7wUGLRLFBRdECWMDLTMw6CBDMumqK78r+XVc3cTaP+/PXBocP8dF5nTsfHZpjMQ85lLg
TUnjjl23/1fWwM+Va3IvVy27B1O5cKvAAbh833pJCqZ7EWwN8yif/BuQvC0AM2l4xbO1XUQVILUy
slaHRsmknsc5eKpKETPiChoAEgQLGdz5Sc10VGiA6L/eGPcMkhDkDL+CbX9ovXCnIC8mRANdvdwX
ErnjFLZhnCfsoa3bhem0++TwhoqeonL9v+GTrZrgu8BPL3tZx/Q1+IecHthCVXWnVvdt8qcl32VL
El1Jq4d3IYu7d8Pu/5VjTDbZHXWyBDNPBqBAmj0DOY0RBlbPly1yPf28EMqdsUSby8aaoWDjyYgC
Gf9ZANDMvxhELFfUTC8wS/7Rr0r+3Ks6NpBU1bXU9p4RxoLsBbt/Llg+j8Er92UiTRM0Mkd/U5uj
Exv1ziDFUxeI+pRFotiOLg5Z3WV+oCkQVcfDXQzc4pqkO33IXlRTEriOFayYD4ftbahlIStRzFwN
33JMh+BHe0TXxmPiJSfDSe3oATSDQI+sMXE6XYlmLETHnH/kW4VhDqUOLduX7Ecw29RhiYV8lz+R
DS1A/YLmOZG2q+HZwiw519JKSKjJCuxkfGXYOB0wEMk+U+zJRTlOiFK7Al/xcXE5v1JNRWOBU5Hl
VaXUmd3ctV4QfWwt5FBMJFjZ6y9w2lP9B6nWQwuqYlcE07HWxLf0pjxOb6gVWZQbbJld4oBHw8ke
o61mW1tQOz1+KZvyvr6fcHkHf4h6ma2v9iQjm9iPp1mIjiM47CrnWwIggkw6C+Nkg74S37pKSeZd
9l8iEezCWJyKJjK6RBuhR11806TbSRMEu6LfZ39f/H5YKLXSsJSDVtUABIzcLBOxtYhEcE7EJHjf
lSH2XSPXqfRc/XMY+g+2zQPsRqlm+dMMFab0KlUfsA2Xt0B0hfCYBXOig6wkggKM7pd4iRdeWxgq
kg/SNtuYZ9Gwhmi9ONcQKVFXJ+wKaa2daexNUYJY9PucLzBzRYryGNnbqWntTPoefylIfz97PD6B
6uvVYDBPHs2e1T1ZgSPcE0EowQ/Ut7kfKMaILUGHnBdZ6cHoI4/6mcBNi8RwBzw0lTlq2M7L0WNQ
PnaA/BHCl7PtvHCd8x0GU2oNkknerEvdpCfTa7waKKDNbbjRvfaK/EKvwWY+kWdRNvhvHDIytRTT
oviPO5hoLRjmsEBPSPI0oKs6OgRb/XZwAyf7HxIS66HEuzD294WjoTmgLPUO/SBD0B71GJmWMKfb
eIxcbTRERbe/ObLv0rjXgUUIRt4CqCbf9xayLprn7+vMzl7ip2avXDVXwgab9VP1LpE7tRXV0rRU
oB8Dvw4xx6+649V86993x/KQb1G7Fzzp1utL9F0id46poWLET4XEZLKlysW9HipI9WSAE+ivwp8a
Gr/26oBZpMwVgxD9TdD0X+n81Kg/GlJfspc4KqbBuXnCmw+wxuWuPwyv7ZPiTjvRG1ZkrzwcKjHH
Gj3lULh2J8QwDKsRtINXYMEEWmK4vez114/+u37c0c8GXwFGIoS1tP8maYY99ADear+WbXrfRR4M
Ig0AQTK1sFSrfWnwKPIPVEhYv26b6BkGTIFsyPxoHBlS2g8ybkiah7ZcbXQRM/n64X4XwD5gcbgt
CeO3dQ4fpjYvaXpdN50zDyciwkMQieEclqHMAJZmepCwton6LMX3TeQO/e+vbP27Npyraues6/UU
YiKjcRoMueUliGdEtcVVZQwU+wA3ous6/4zTpqyttArX8AjcjVR97GrdDqpvoS5oDH77oU8XzEIQ
t2qdVem9zDqJ0iOgAEKwreUAVy/3ihe7wSPZ1175pG20F4Y6CvxYgLAz1FHRuOKqDS6+glvUTCNB
1UsICpIpfQiU/smKRBUfkQjO6cuSlDZo68UkiDTcZOZ022qitqwVAhwEmws1ODffREGlSSrU0Cs3
MB15U6JHfjgUT4x9EkPmjr9L9hmQ+TtnPKiH6Uh2X3s7Lr6Bc/yaNUaxz76h3Uj3bBoq/0kw5CV7
sTdciWYaVv3guzD+1aZRPQr0BIuKEdA72ajdrM099Pl6l8/c+o0NcCRgCRF0W/LO3cxnza8ZJAc4
HRH+dFsMGwBMEW1NmGgFc4Z9Wd66rVgycK1MVVF0zlYiZa5p1GANp/nU69tU5BHZHnw+dO+/z9kJ
aeaobNmDuwsTNwlelPIuaSzXHDZpciuFJ01E0CdSiDMK3xiDmVK44LzoHQ3JwyEV1MIFEvgqHaWA
NwsD7FDVX+tkl4har9cd4n+XjJ8oBb9MbnYs2cQmGCblJMXfZ6vHQRNFhyJFuKt9kK0Ib1IIqvq7
Ch10wf6yba0fmXdFuDd7XPt6HFbY+1H7pVvfKKnRDy8oHYh0YH9f3LiKmoboeoAOU3Mn04MsHB0U
KcH+vhSgJ5acs1doWdgMnifeRNvi1Nqlpx5ULzxYwDQXjfKJlOLuiLlr8zFhibgAhHIYN7ctUaV5
PYYECM9/zj1feSvHPOkGCrX0awY1VN4XjuGNB9mJ7fy7ITAEgROgnBMIQgPNx6xRGLBve1BHgO2+
2rdCBh7mqy74GsodfTk0CLAIsGwqDa7VDOM/WgVKjMw1IguYhxXdXLbvv/HV/11EvgrX15SiFAu9
gsm27hmLi+YFB2Vf+8ArBuDCRmQYAtfA1+T6eGqaiC1kl5kYBWtMJBD9NHfapAN356wMrkDD1Qbb
dzMxOBcRDfHc0hwCi9yL22s9uEuqV9K5FnDSEjCaJONV3v87/8rX6Lq5JR1lef2chnbn//BFb1TB
8eKrcyCCicKe9WYV4MWQENsWvSDWFEngnEYXTlEdlVi2PiW7ONZ2Ri/aGpEIzkdkQzNjpgZKjIp8
tgzwIuWpYPdF1sbFBkar0wj9zQiYc9WJtGkjhc9pS7eF/njZzFYFmeBgp4Th4vF9lLEkgSi7xI06
RABDDW2iP6Npw9MmQZF+vRVqIYhbtJjRGHYTNIqNx1gLMVMAqrzsTKSnotrP9U1ft3Zf/Y7mu8sK
rl4iC7ncSra51E1diJ7GXJvrwJat6dlspOmG9mXnXRa1PtW8kMU525oqdQ98SBjGZtrOr6w/FLBL
B+vOGm16zUgVlGcfUwBfaXhciOWcr0LysZCYWLNENVM5WVrkWAbKmiAJu6yhYDH5SDwvmz7KWNP/
DJJSy3+I49kLzG+XhbBV4u8SVGlUIgOeD2lB9hGLa5/0Zqm3QFR2whbFUelEQLpKzKeqRu/XcyVq
Zlu7uZCTYLhgACy1DM4+rNoo/WmgiGKyqwDt0clVm+0r446IYsu1tVMUaslA4TMVYDZ+VKuNrTEr
qYoLpMHAiQnKgqx0kyoQlGZXjXAph7s3CGZwjSrUkHe87l/MbXPOQNLYPuvn5DhtSmAdb5NN6oyC
TVvzI0upXMA5WMBoDUFi5fiqGtj9GJ2JBsq9KjIdfM7msoWsOpOlNOahFyZS5y2RIxlrqYIm+cAK
6mhpR8LHyzaWKyqGrFYuFRUYFmA1R8syn7vC//cNtZRZwBZuta3iyEdQQ+7kW/QPxG67s87msWEA
Jw57/1ayIwKLXF1cwCWapoW+2U+czQG1cplE+ABJnl1FPgXSnTLmaNl5uLyuqydvIYfzX+aUzjMm
4vEqse41AoZB+XFQ78oBIXf0WBmiBzDzS58O+kIc57ekzDJNE7zEYOUCmShS/6ynJTyI0qirATfD
+f7P8vENJkqrAPvPh5zGi7BlM/Cx4j+9RzfTzvREcJOrx3whjDvmoWa2FVrrsYZ68kzD8AwVv6lF
KqgIrqbUlkpxx7woKsOY0ZeEUjaaSlyynbaGa7kd2nZGtzpEXvvcF29sjcW+PHcAV6sB9awKjv36
SVyoy537WkWzeN0DQ5VsW/D6+TfytjuyfIkYU1RwCj5lK+W4b+oWh77Iy33fB9dTNrlZP+8DJf/+
rw4CHxV1eYj59QBa+X15jJvkUMvEDeXEKywgU0poywyeLksUmQ1TfuHRsmgC5WUI5RodA4NaIQ1O
69PBHsox3VwWtRa+Li2Hu/FaRMeDPjHLUZ7I/IKFvPz7IlU4L1KUVah0Bn4fwGJ2mSEbf98qL5dl
rKHBKSDVUBTNBHuDbHE3wFRQo5FSBAn5kSFcMjbLat9jIEI0fri+Wu+CmLaLjcHwVEExfYP4QDbr
XVEPiduOqmjIe33N3qVw21+AZiNEnhPF5OpJTU59eVO3X9qWdxHctjd1GnTgRGAVmBtdcpToSEQU
0ataaATBlKmzggK3VlNqkDiuTWiBjn07TqMfjdQWDqCdBYXH1ZtjIYhbrjKvrBFzTNj9Pr+FQBd3
iVvQFEij7T42UATsyB6YTL8vW51IP24JZckqVT2DWFJXu043HaIh75WKyNFWTW6hHXeAKgxmmWNp
QAzGo9I2tGMisIX1K3Ehgrt6s9zMfCmCiFA6NKi9h7LdqkcDeEumGttR8lOK90r1rPnbMYgFj4j/
I+06myy3ce0vUpUSFb4q3dS3c5jpL6qeHo9yzvr177Dt56tmy+J6XOtab21XCRckCIAgcM66eiCr
wZwZKETYMctyKnQ/oLDbw9xh+AZNUZzYyBPAhEY0fsB1ApralrvErSaQIYWRu20J1MC+pC7qRQcm
7DVd1YALnYqYCfiy9E7zxl4X3DRtil2Ft3/OmvHkUZUXXsioFV+dYnonKgJbmGIrI5lTSVbCax5d
N/GLYvTvC0HoWIhb4AGgUypOHJOcc0IQJzgb9A/md5HCnF9BMBqxEmAC2nl0BKsBIFx0rpz8GnAM
Di/NXL8RLTaLOba6XA6KKECn1kneaPNUQR/tMUdXOeZOdihBUoyml20LWY9QC6nMKY7AuwBCPkgl
1mTT/LbeTx6FXv6dPkOQMREwWYkS+CKYs1xKslHXI2xD7IVjNu4xk+gUWWlv67N+qP6WwjZb9GaJ
F+kKUoipeYWGvqA2ed4W8Q9mcZHB5M4pGM7KCXxJtnGWPBODgaYN4OzHAANz/MD+D2Zxkca4iTgI
lYb0kDYck2vZlfZF7Eqvyc5/oA2oAliwlZtaAR32tpbrJ+wilnEdMurkAtJLxC5clJX5vkLXezxw
3mZ4Qhh/YWIsYcxy6JYJpaXVg6OLnQWaK56RUyP+6gcvytDfsXAXTT6SvmugjN4C1Zl2HdUPxdmI
rRbTnDpg/RW3wPNp4nR7Xs/0uku8iGZ8yGCA2kGhLlHRY2sS/mhwIw5Er9EFju/lWT7jPlRR8huw
qGAt1fDsJ2AMTXXO4Vp9zlicYZNxFpqW6XmfYh2j1Orc2TExJZD+wJzv1VRYtJOp0Dla8XaO8RpJ
PGGqnFq/avSl5QeTlyTZzZCS514qf4VZ6XUtefgN09cNlWj4D6D4mfMtAsdoEHMT5cMWKPQYuBVk
q+Bh6a4OO8oLKcy5xhNxVvcVpPTf5OvguQ4d1MDg8xO7ex8TvLMRmw+7/1FE+HISkPYitUXhCTfi
zychl7NQEExkVIMtgkITBW4chtzrfxg/5cMIjFNiFzf5rgXxa3jmTW2vB5uFdMZ+xKAwOiJ8SJ+9
YI8L62mgfBBn3jPY+oV/IYmxG8zWadUkQpLWXkXF2yQ2dj88G9JP2Tjk9ZNWoBelvuobzo189RBe
xLINvXkmzbKIzMSW9diutV04ypwzSDdoYwPZft5cy+qyj3B5oddWufPtSHyRgmMUH3zzd0LAQhnG
QmeQkRoFvb5kwmCJqdsokaXyhPD0YeKMag5l53fQRxxfzflUt+jMTERL9Hd13/zHtWPCDYDL0N5C
jb8RDKtp8mMF4O+6L/ZBFj2RlNepsxrdFuvHRJ0WT9qlUkC1LttNwYshgIpUuN/2Vau9rbLxwRxj
6DJIej4f6KhOtbiWIYTyFaCaDvBRanon0zaugoPoFfDKk25p1xOvLW/d1i+SmchWDlIbqCUcmJGl
1ykoHMe8+S0LvIhgvFWSTFUPIkSc4rl0yhkYfDmQEfpqt72IPE0YtzS0U5pKKcQU2WBPoXADmsqX
bRH/4PouqjAOqQ17PWgbyKAcBGQ/gvC+c3wLD7//bc0+fsgi18lSRdUmGr0y/VQXx1E7CSrn8Xo9
D7gY3Yf3XcgI1HkeTBq7iNU7Izokc2/c97Zwbt9akA3IHCNfP0h/r91HQr4QVyt65xsSbDxOr0iD
dDTdld3j9gZxbOBD5YUM1U9jklAZo3zlw602asHxPjwJ9O8LCcQI4kiYsGh19SjltyMPzG39XrLY
FcYViBFBT8THrtzkB8rjLt3TabXa0vZ83MXVxGwhjDn9cx6RMqW+VEtnt5BbJ6qCQxfHO7Hs9poa
7oeW9zTJW0DGG4Si2ZYpMio4nMwt/daruOxI3DVkXEEg9EKm4pnQlu/kI+0YxcDomdKU0NGA37ob
LNaQ8QmYZyeVRo+qTAwrVME3VgE9Kb+T8Pq+bd2rt5CLJPZtSZ2EWpsTSFJGeT8KT30HMK8s7K1S
Lzhwo+ueDtPmOmV51tGzzdh5nwldZ0CWZB7NCRTcmlsh15xD4ARc5cN3Yzo082/0FsgLmczZ6gqx
66Pex9Oj/MtMz7lqoC/SFWpeQXKt22kphzlis5AVEbC1KD9dCzhBQNhYgGa/BsYVp/a06vIWCjHH
S9DDpJRSAbYevySGmxfXoult2wQ9Ll8yyYUI5jhJiZ5kaI9Gb1rpf6OMz0MZ35JZdtJQt3MeYubq
4V1IYw6W2IRo4KHSxqE7alnyKJrB27ZCq0k/3p5FAjkGsECZ3cEfiBqOII+dQDyvOMHR3/95ree/
8q3sD5qnVA3TYKhzaxqzP3oioE1IKDQKEJb6jxOJrJGb29GTwuzQJyHMDg0hrjFqVOIt+H0MHeqN
/J/602gLd6rnv0wvPH/0VSlwTQNSHhiqBAzGMuOPzMkI8zysNLvLr8PgOSjPcfvM2aNVGagbKSB4
VFAWYXQqY60zggI6Jamlv4+YTUq9OLd0W36vnOZKAMSVkVk81B02WoGJAl1jMlh4dQMQyGxvhBhk
Uha3IapZfrDPytQKo8eCAF1B9OYJnFSAm9zWkyeQcUiVHsejWUbojEuMg5g8h92znMb2RA619Kgo
D9vS6MYsDYVVjzX8qFCGFNk4nhkp9J52IDvJlfe8W/WX13xWDmP1kerLJs4t6vu6dmpK0SEjyhW4
4/at6oaJYY3xW6c8AFXRStM7CfyIgMH3Agk8e/7PLu/tpj213ZtsNNYs5Q6Rbppir4TIUUyeLdOf
srUkjJ31oIPUe1NQbFG41fQrRT2Nyb7mtpp9KeOwS8L4NQCVdkqXY6OBHlUeJEeurHkf7EZb9MAW
+t6iKMyF9PsSYlmhzEFtTWM26gxCpw+oRQEz1mSnASKL15TCnlZGEDvJgBwuC8FYiHhX3GjJj1oC
gRnnMsHZKHaYYUIrkal2ECHPxU4GQUIneuCWtoSE96L35drCaiPDZpYZ+FjHcUMgqnbIN/lIi+m6
q3ZW74oOJrpeeF7nSzbJCmRSoUIfJ02cIbB1MoKCFxy401py4Ga3hSNya81fqnusPMbrRJOhAOUL
8gj6cRUhsergTR9NjNVElpwZNhnjXZpnmEwSbtTgKiHf8jqzK//FwMuqFh+MrMDTvtuImhXxOhj/
YTEIAjMdXpJY2JIgq+PMl2KUQ460+Efb4WQ4qv8Nx+NLLvDnUlykMed/CGeSxQ09IuV7H5xqSbNi
fxdXIBLOWi8FRlUq2aVZ7ZA3utvemCub8QldVVddHULT+d2sHIpk5x8CEMMogLGrd1PhbMv7MmrH
6sq4A0HN47BQIU987T3KcBh6wZkUbvwy4H+qhwoUi2hOtfzrCRT0w16Jdtu/YN1N/L3YbMOtnwp9
UmhY7Fp6nsIHohTWOOy3ZaxH1IsMpiqvtWkWBTWURCS3c/N7H5r413VsYkYeKdHIucZQ+/gaPy7i
GF8Rd5Puj2jMtwsZO3alSnf6/KMrSytoMs7+rUfviyjGSyRFmSRgjURNPv9DUm7xuG3XBmD7Ik+J
Tm38OsTe9lJSN7ClG+MmhETycYlBNiTKx6B/TMfH7e/zzIH+feFnhz7/a6vM4ruQ71X1Zy5x7kfr
UeOyZvTvCxGGPsjRRNesbkakb2+x+hqQm6Lh0Y/8g0u9CGL8CC4ZQWQqWCvjXOBVfjh2z9L7/C3Y
5552O93Gb30NKKICM6VpZKt73qs5z5cojC8ZNMlXFQNHKz5k95j13NeuvkNJ58S/03x5av7Tj5iK
qMM/Syr7RN8Hgz72IcKHuhOTfftI6c9B0votvFa99Fq/kx359D8Q3K+b499i2Tf7eQJxqYJZYVtM
nfgR1XmbOi3iqg8E+HGgXQEN9LaBrlvPRSLjS8KgUaVC9vHpEROHJewGrLPN93z4rYNwkcM4kSpr
Oq1WISePgRo13WngBlCllnPX4K0f4z8a2QDHjwEpjW4P1aHkzcWvH+eLFlT+4qz1SixKRYX9CbSS
chlMud3Xfu2VoBd2tjeGZ4Im4zoAWZBPJr3JGOfu1+Aaz8M5cNFf4ebX4tXgDY5/+h8gOugKfXWI
Fw0Zb2IWVROj2gIL3CFxoiAogZvYJME4jHIUnZpLxbhqgIpMKUsALg6m989LqhdyKeYlvMpgXofj
VRmearzaDBjU46wnteQvmi0EManBIKlBJAkQpDZRf6NL5eiOCGTZEOmWFPujF+RdaXWIdgc5yiRM
e2T+sW1xvdv+Ias2dPkd7CCk3CPDFFTsqxBfpfpdRNyZ1zm67ioXMphTnUuYi8ZgJ22gR6YHMN+D
+TS6gT3+IRy4mDL06G4sLDv3iIuKGkophMnnzkUt8EwBVpQd0C4tPird+s1loRpzxHM1lsNshLT5
BhlsfaW62dl41Fobmc8uPaY7iXMrW822FgKZM08UrZtTGgoSs7QScUCMfZhAe9SatirIjuknHEvl
GQhz8FNxGsWYrqee9JaZVfZAAjDScMxw/bq+0Is56QAsyasaUI2wESBrTh+Az6Dz/Cn+rH/lbzlg
3fWfDSeVXPXPC5lMCqFqptjL9BYoTV7RP3bG3fbZWs0fF99nnEmoy1JTjTjjE5otm+ncdjrA6V/H
KPEkfa9Uma1pvDYEjgPTGb+iaCGpQ7qOEiqfMbnpk8Yi6aH1f27rxrN8g1bkF8FHKqsoAvgWXi4e
0ggVFnq5UTHzg7vtm+JGju/qnLeE1cz/spzsBJyujYLa6FCNRK4vHIZ4n1Wvhb5r/V/bunHW0GCy
gy4GKX1CyxGq7wL9wDdCK2pezOjHthjuEjLOQ8+CeswGyAHOixPsO8oVaouHzvnfrt6ck2wwriMa
UzMfM4hTmmMtuz7G0Kbdtkoc78TisSUm+SuamNFVMh6q+psyTZi+fNMx6lab7ra09aRkYRGM0xDM
BKShJTTqO2sAkg0GbnaYnLJDR/wu4/9CccURrcDh4njxTJHxHOWs/XX5SKwRY5I1kIiQIju9Jd+I
B4y7IXlFZ3C5q3htd7xYajA+RRuCMSmpyrJ48IebojglWuXoxsskOAn674f4h+pbCfm3QwUfV5DF
UjN+BbOZRh5NkCsW13OxHyvOSIbCsU72sqGYlY9eD/iTVu9dWTmJRe8aRudExFLKYi+M4BkYXkGP
EqdnNXRSvXQa/Jwu2XcobkjiQRdOonFTAkfbEGVLD+7E4jiZx7RtrWiSLbl8ybPATuXE1tXANppf
qARZuv86KFdCxNHmS/cPs1wsFpCUBG1p0NDiP41ejTYMsNh/127jH+YT2fmgKREO0/1w6rkQtRzL
NBnfJejgmA8/KpvvvTM743fFUo80bTa+609+Z4X3KGLY/0M79GrepZqmjKccFUPKzJEgahHWOb3s
yEXtxBKwA8UQNX5cS0uAMYqtK2ipM/iAhSRPgQFMZJ33srB+NgiGkEyignuZ5Yonc/aXOwDnhrHD
w8eNdN+kdnFleJHHheVeXemFNMb5dHIxk4qexBjvK0WRWm12SmNPThtLFGFo2jez85TESasdIPFz
043myg4w3qulk6VxybpWXe/i5zDr35XRVJAeV6VG6Hed8l0qQzsunjNA9zTZd6JU1rbzXQ2SC3mM
I0J3OAhZC3r59IPZ1qMnQ+qv0La7y6eM1yXxhdL74zgthDHeB2jhHYi5IMwYBCvI0PWRn9QRA9Pk
NVCPBpj8OmG8BqCjNVcpuMtv5PKxlF4nrLIvXSdp6QWoqo+ts70GKz5LNnVZUyW0cBgqe1tUw2Du
ijyhbdcPcnxdAB6Hx9S55kk+yWBU1yajmcQshaerrbaw4sf0trGGPyi6t/ogv5fXwEKxyp3Pia0r
1r0Uy94LzS5V5bCEaoC9s8IUGqaWouIqDB8iNjx3STMd5tL2SRpzQ5zbYDJNKq12BldywHhPgeg6
R0X3OsXyc/mOciX5/ySScZRqKRlDL6BQKc7Ky5gUj1kgH2czffeLaJfr8nHy032RoMUoQUN0rDsx
CGHMhLhtjYagbTuie7ilPpMIdrXSSEkB9YcKbZTkbPYvCS5yRn+dGKOlKN/L4N8iDeJEfVKfSQZN
f2hCwYD6ZdseTAG0cGHAOR1fAFZZGfT4LK4ImpFjqXSo1R1RurGb18AtfyBD8jRPsvvdgBo6ZyF5
p4XlVI7nuRYrGWpVoJK6++i2QzaYn8g1yZ3koKNuSYEWEJUet7dwLZn/tKCM/51rYc4nHZJzycl+
qUfa5qI9xr8MCc+YdG6Ld0J5Bsw44CT35cofsbqS/BzFp9TgXcl5AljPo+jCYIbwPPN7dl3j4Re0
AtLecOSH8K3OHNlJvIGX33I8KnurzIS8iqUZSilz7vaYmi/CHYk4mnEUYy+SoEQUfCWBEKI+l/J3
Jdhv2wLv+4xrqTOt0cEDiwau6JscPbXit+3vr4TepakZjLtIVVzyexPfJ5XpFWrl1sV7MCc3bZ/Z
/00S1XRxgsW2UAvTh1H3GDbLzeOsEKAE7evkx7Yc3rYzniLS+6SLA+xIYWC2Rq+cWFcOhuY722J4
G8OkbPosSGWXY+FGFc1h16H5vP193sYwPiAlYV7OYDuwx8ywBnIraGBaJy8ll2mEJ4g5+3MZt2Pa
Q5B6rvV9dA9Ylz9iR3AbT3zXa6sgbgyikcD5ncaJT6bH+ISqRmexQV+05R0tds57FV6VIlOJ4Nvg
SeNsF3slxFNG1rQ6tktKvShUrCyRePGCHsWNyMve04Jx8H0/xUL2nuJJTuzNOlreWoC7lDv9+78F
d2ECIns5U6K6VVvqURUkjLVQnSKzu2q6mVN3XD9NGl4LDQ1srArjH4q2LszBgFIm5uSE6oZWb6d2
5Kzdug1epDC+oS2UQmmQJmKm/DHo7svIt0zBNXRv+0yttafA5C5yGN+QZcXcKXIGb4fRRhqDRsQg
kA+DBXDaCzxp63nvRRrVeuHxgk7zy6SFtN4b0JEh7NVj6eFo2RLIjsd9cEXJXgJPc/+jlozrMIJS
NVsVqzlgXEi2weLohMAr1dEvmNxwb8rUAr6a/UVLxn/kE/rOex1a+k/CTbRXTtFuPqrObItO5Qlc
EBSeQTJeI1CToNF6KFclBz98jubbuONBHPDshB3x07M5rwpQqQBTOj9E+3mf2KWbHej0t8AHBaAr
tLGC7Lhf35mNEvhYQcBaDS48fncafUt+mvfknlJQiL2VwgN3pz9dIw9WhrOiKvVrCzMVSskf4gji
4343yk+xf50MP7dNcv1S8reNsKweZRYauHtiPSftm9yd5fzk9wcpjzHcWFnp/K3q37cFrr0BLU+6
yngURVDRbzhDohS44U9KjhA6NTay3htXVWSZx+p7dMN7MOQceJVxL3IVYDimwUoC3NLu89Ydpsmd
0+RpVERH7UwenARv5xgHk5NeDDoZSs55YYXh94LIVoue6+21/AI692eouewe409IZSRTE0DMYGs7
xVOuChvdqIDYynb+1Xg34AaGrjdKDQacDicGqRb3jPA0ZZxMAIb1KJjwE6Li1mhvivIxj//9a+gn
i2Ecy0S0ZBjoKcxLGdVGM9JGKzdU/0FUMoyI1wQYRXlSNniRnXj83XSjNjwAyxPeFpKPAhjdyKqs
96SsZiuN/Qa/og3sKKx5YAkcj0OYGkndC0Ik0FvFlEluM913gdeKb0FnWkR+HHpOIOQcC8I4GLkC
0EQvQVrju35xpQVntcVUUhlZkZRybhlrvVzLbWSnAGbclkBYgW0MD5OL0OdlT8p1cNUhH6v3qjUg
KA17zR290O329cA5K2t140/iGb8TZCjtgHmJxnyKEy7to3MMPol2Zzoip9JFP7VlNKy3UZRWmQx6
JnQvNK4n+W373K9/3wSGgAEELZmFSIgkIx0M+iobq28FZX593v7++pm+fJ8xC62TyyqlZSO0fVqj
lluleJC679tCeEow+StI73pBo+/mgzpYTXH2Yw5O9T9Upi5qMDueqg0qarSJVLoxduWtZME7gvcC
mNJ3tOPc5JJZ81Ri9j32i7JLB3QLBvJjFB7V5Gl7ydadw0UhJqqo0eAXQowlq+NXAfDISvyAruqo
P+QtnpTD1N0Wx11AJrzoZiA2RoQFpJykeOjdoS6f71sUutCTdZbvI4/HvrLukC4afokmgZkWdFIo
HnJ7imtLJbUlSI8+wqikcVoNeGbOxBVipGmF6IW0DqNWokemQ50etpeQI4IdB29VDHoR2r8qTB4p
jsOE3neOs+EYxYffWySJkiAMk0mtXJFjL25C8HR7rRbbutK4eZtYLa8hkWcWHzn6QqIW62Lqd5BI
CTL1EAyZsVP+0FPcLBS7uwkTC0frcXsh17oA4L7/toyPyuxCaCdKRiPRlmPpJmmvgvRIMboCN7Lr
0B4x3Jq5gv6BX/qbFQpDBjqxAcoX8oW3wA87xaCF+8J/6KXHjheFV3OMy/fZVxg0kCpNT2u86lC5
+fQQAGIafB+ZxnGIPDlMbqEJvj8F9DEELw9hcCqJb4PK3Zf/7ZjuR1a60IcJH3UX9FE6QB+Uj9Ax
lO1mECfjPs3NPddj+kISE0NasPEQhVbIyM3sqW61Q7vEDWXf5d9u1x8dFrKYaJLryV+vV3Jpoxcq
Rau0ZFECXuk1OKBeECGDAWgQQMh4TnE1rCwkUyezMP08mKS+GKjp6/ea+lPkUSetH+iFACaujJ1e
aBNdxl7sn5O2RMlZ9poZne7dcBAa8zB0iT2b8mOhCZYsRlYA3xKVjdNrPPLtVYe5+ClMyGnausKd
lJ4FQP2r0muko+AUvGw7k3UhpiHTWShRYSeVh6htqh5VbzwN/ApJZunNT5Fw2g7X77nGRQizqEJO
giCoSppv9riRoaV5B4R/CvKExrmb4qTf/K6nushkVi+R8qSIOyjWz6HVy99rldcQwFs6JkB3WQ4e
QBUSpFmy1Py7btxGGmfp1v3URQsmLiviVMSAhMWr9JBhLi4BBcSRTLNVjL+27YAjiI3OSWC0mRnX
yDaEV6P1TNEmTYTyFadSux67LqbAhmjdn9Wkn6EQYKJ2mp0/FDvDUR1lF9/XePhOd8TpTjyvwVOO
8cJKOSetIsH+UvOsSntZMa3ROJHydXsN/8EH/71bXwIzuoXLWaiQDaj3suGlimaR/OwXr11zboaz
MWBCR7wFLAXvQkfN4Msta7GqjEMO89CIhRoK+ufe6a4T17/1r2LHOLyrln6sd9lhcuKP5a15jf3r
HvmiM+ORDSE1pbqDzmP+vW5uhc7hLOpqUgciAYJZINEARepnl5/NGqr7tPJnnCvgSaO3zVWPOqpk
+WnoLP2snNGhkR0UUCHySzrrN/WFdGZlMThfKGPwIT16q56lq9AGQPON4fj75t2/ER1EOa90zGOG
oit3CGV1cRfSmcUlaiKg6Qq3Z+VmvDXhZT5e2aV7/Uki6LgsnMjj4X3wRNKztIiwYaZHUyZApC9c
gfduGrzt/Vz1mguVGL+c01kPTcT3Y/3Nl68T9TkjEae+wtOB9cyz1HV5nsNrluVt2vSnrBc4ItYT
hYUejGcewmYeM1rWHD3yrXimKEcykKDt7CrxLcmlM9UJJ1avurGLSLZXYCilqi10qKWbk4XJaWsq
x31avk05J+qse+mFJCY9BqsVHsHp+wV63Ttbe82eKXdvcAx/gCRTuZPfKeVo5PBsbz1RMEErQ6eR
8A8jtwl64EIW8GPzO3mo3I8meyezX3DQUysDsC1/AEqm/uOL71zIZIJDO06+imoF0qw70Ua9Aqm5
ckOpiDC7vNOQyUpuiN+gPUzIacGAwTMk+v0t+fT3LQ4cyldDQDIqfwdSNgBhFrZxCPDGjGftm26/
ffrWT8ZlgenfF8IaLQDtjAZ31oES0LiOBE6nCT29W8owDmvMBUHQYyjTTKM9CM9S/rNVrsW2sorf
cCSKCHYV2QT2DQE29mdV5iaJukjCS28mH3Vln/ZPin+/vVprT2xLGWxWpOIBWzAEtGGqu+GZQssJ
TxJlzQEEV2rznkRXPOMnYYzxR2U8qAqdOEzUu174NnS7ofqNN+xPMhhjj5K+jhOqUF/ku2E4D7lh
G8IEgjyOIXCXjjHrJEh1gG9DG3IDxBncR/sMGb9hEbt6EBweeviKXX/Si7HrXsvVKVBovyzR7hVS
vhn+yDmovO1hTHvKu7qMFCgkT2BQeSWjYA3Zt22D46nBBN+c6HOZ0u6FsDrH3a0y77a/v3I8Py0T
/fvi+CdS24kiHcCJtR+12dqD9EcYhRbpIrvjsduurxdIOyVNBos5+86YGUahRjq2xI9f0vleKABy
zWujWl0vlP5ROdQVkB8xRyYlCcELAMoB8hQf+1wDPJnMiYUrQVcRFyKYE9Mr0l+9c0Dks+forQgE
d6jvxPhue2t4qjDnpTGTfJBLhNzeT72ubA+DGbj/TQRzSABaWI9Kg4JCrWF4aDpH+vt/E8AckUGK
08SXaMUCjyWZ8q5wiRDoKjDx5dNuMAcEbCKyWiuQIN91z34FHoTMbrwRVRqwwSZODk6nbZV428+c
GLE0Si2NIDArrvvxWVdBJqrFVtjz7o7rmuGKg1kOHYiFTDjrwMASxvR1tZQcXXIoSQ+dNx/wXylo
FwroxiMXXbuvKiK40VW8nElE+6jzLdyBVKKJEkP18NFBaYuBHlqjBKr5nlz3iXwLvm03nCZHkTDa
aGp7vLjw5hxWjV7WIRmzpxikYYxeTHXSJDouj6EaWMlwF2qP29u36oQWAhiTj3PDaHQ0sNsN+tuL
K0k7+bxIt2ohCxGM0RNsKJkViKiU7yJQo4z41UAbb99Y/00VxvRz0rZz1kOOmh5J6GXBLpn+/SsQ
7OGyHYyxw5fmftM3CA8Awhtlw9IaZzQ5SRVvz5nLWZoEmTIS7HncnhvhWOgch70a4xZKMAdJraQQ
DHxQokjBq5afx0qxugaIUudiTjh7wtl7jZkJjvEorMwC9sTwewuTmWhE/VnGP82u5wjiKMVikwGv
wA/9EIIU+Uqr7oF3Af+K58D4ums4LSarR0YFlCT+UQHByNizmXba3I897Ew8ozPdMqL7jEdZurpu
CxmMLdeSWipdDRlGMNhj/01QdHeqH5Xw+TfOzEIOY9BVKcTiWEEOwAOuGtM4CFJwUBte9vlxD/gS
lhZyGJuu56IagxRy5J2/KzH72HjVAdUA0HhsK7RqB6oKbHhFMVTJZBwmDK4mJmVr1rJbIj8HKWU2
CoFx6ANA93e8wUIW4zsbYewSnVKGC7KeOH2fvmXgbbL7uKnsba1WXcJCEmNySmqALnwYMJoUAhUN
iSKXR3vd4C7rxhgcWCjSaWihi59Flt+1YO/CZb/s7Sn6jWcBipX69xYxNjeHgvYn07oSvEXzrp9u
zJFjBbz1YswtlWsgyJgwN0W56uJdox3+234wLrQBNQzxDexHLl+DxE/+jbbwxRLJIuM2Z8nMkkbA
99tiAMemgvJOaMyAhasjTla9fg39eze+9AepZUgMgCoh2hyIlzvzD6PEacGEEn2fVAZr5OGtrrvP
/99+WZQ/X7GGTk8Fn8DS0Btnt/ldnyZOQt62N4irFuMHinxME9JCLQqzl3ug3TjHPxpP3ynoEZcn
Z1vctr2B0vezTkIM3JW2h7Sm+zFg+jJWX/6bAMYBqCTFBT6DQRNSXWdGsdfIzPExvH1hPAAYlkHw
QaBDLWSzp8wRhi21ynRzcAVzlmttNO6TfTMuIAGceiQnkEUki87CC9ftHvROOwp/mOKVgofNxtON
8QeZ1HTjIENehNkU5VA0h4gHec/VifEJfSkVaDeHXYtH5ZD9oliSKIc1lvnUXBG7fOJN+3F0Yktv
Og6RUIBGwK6q2FKS44gKUsjxczwZTPlgNtJWBdkX9kn5Y0aXZ994ms4DkuAJYRwCGF5QBRkhRERH
7jhPVtv8FHgHaO05AiZngKcWgKYy7nKfj2g2zGkbBzQDOZ/yqxq7E7i6i8H70U1dSrrAq++t+gRw
huLeZoAMnoXoHjNdKJISamnge/Eo9EJjV3+Y7vAeRpiqoI9xPGLx1ZW8iGTBPeVIF6eUZo2VDhIl
o3amcDwlgM3YdkarucJCDLOUka6mdU2TuVF4HUfixGJsDcLoGikvVnDWUGFMI03LvJymDmsYlHdj
Ht6KRsTxRbw1YwLFPAaN3AxQJiuvifmoyYGlcq9BPD3o3xd1hLiLgXMhQA+lfUyEfdHxytbUgX3J
rxdbQrVcCJhLQZlGamxVeG6n27korBJuYWgAQJPfhT0nv+JZABMr9DZDmlhBXKTX6PBJ1EOnZXdT
DvDJuuF0ovE2iIkVBDD40uRjg2iLpzQEViWklmF2nPBH3fPWCrIhgkj10OCBAe4bQy37ZEeB2fl4
ljxLYKIE5lmiqqQXLrM8NOJtxH0h5OjBDj2lYP1Lio+rwl14yN6ifXaX2eQ+f2ktzUqvZSd0Y2gW
u3xUUo5u7ONkFs2NmJiwcl+509TbNvytatjFytkZJ7OMM/DWQoDcxQez0M7T+FtRVTcl9HrpH5QR
nw9SFIlhVoctLFvcTdk+Ce+VxNl2n6u5qWSA5wDRyCQaW8lMQ7kxCxklU+XGIJb6KzqlnukW37Le
ymcr8Xg6feB1s7a9EMgOpkTSJMejCoFCaJkPg+unFmU5BxyM0z5Ke8FWnegg7HrYhYSOSJf25ta2
uWvxnPwbOPXK8rcwwYMAnzQfaAOrqd6n6c0Q3utc8kL6jS19mbDRh1rfFbQIHh/i29wrdp2XPKLW
9fF2vb2Zaza/VIcJH71aFlpPICpC+3Sm/qxLb1vA2pP/pwWjv2Dh2oMyD4WZSujf6Vhh4vYvqZfs
ejQHGl52W4JsWOAUNlaVAsOeqsqgnhQ/yCUWIiOjU9qIFgPUGo8GRmLpvEb01WxZWohgAlbbxP0Q
0jpNekVTowS5crIr3dqt0P1rOur99iquBZGlOCZgCb7a1WMNcQl6b4n6ZgRvRfHtv8lgApU/qV2X
mJCBiQ5ZPg3yLxJz+vd5ajBBCnwpgZy2Exxgmt52sn7qM3Is8nK3rQn9pV/Oz2JzmCCVtQkRRHpF
l+sfsbZTiQC8Ls/MbtKSN/y4lkksNoZNWbsatD2SDlF+oKFa68mTZA+yY/AeW9flEHTlSyBfVFgc
QlkEB4o6iwjv9J0js8IGsJTFIzE4R2ct/ErmRQ5jaE1ZTv7UQA6BkzXA/ex7cX0Y05tAGa3ev52D
P7b3at0kLgIZqxPBMBIQY4bVkW/GgMGG62z0tkUoq/50oRRjdlAqbvwOMrRz6+D9C0QJFJIJL4u2
4oHz6KScxv2wAzorndC7jx4bDFmHGJYvvPKc3YLe5mnkFOF5+8mYaBKK/dxW+EnZ+CqO/0fadS3J
jSvLL2IELUi+0rYb0+OlF4Y0K9F7z6+/idk9agqiGjek2EdtTHWBhUShUJXpBNlDs9wZPLlJzuKy
fBMEebQYVNRKCJeG+abSq4OoS5z9to23P74hyzkhREuuKSPMJJhSxYhxCjK8SJI4GS7PGeZUbBQ6
i4M7si1kxn7MQYFn6M5iVByo5XwZtgIvZ7U8LwbMdNL3YNoFaIjLzWdD4c2I8txhzsW0i5cyp3YM
NJoE6mudfibm7nrkbwPh5cPQ37A6CEky1XKgwYYiv/SLaCeQvTLc1vyS1IVz3RTPHQY4zGSYa8zQ
4aW3gupaD/r0RrJ63fzLIGDgoiODMnUSjWjwjQzf9fJYEM7W3M5YLnDBao9nSUkfZ+CKfJ796X04
6TvhIbURBI9QJvBKL7jlNQLzgo6BA/A2B21Uw6QeDI4h/IP+AYgmHoV+f/0rXQ8IlS3M62YqKjIE
GaBnss/Qlqvlj3hf1MCyw2sxvX6QQBP+59AzM8yv6RTgVJ8KhcU+BGJ2fyQbpVzOK+R6P5sZps5I
OhEOLahLTM3i4//ejT2PtPD691FFNk3Gp9Fq9LPadW7iaNxL7TetmtEfxntc2hq9+skhBhaUTmzl
PqNYujffBKu1aXKZfgtvku/CubiVTx83X38WORvrOoar7JwQlTms0eeAV/Uu8hV92BkVl4qGZ4PB
iCwzozpR8bHkM/GpRlXSQoQeQ42zB8JRDw0wX+PGuh7xm4VTyTTB4Ir/xF8E+VJFa6tyQIYm7NrM
imEVuuw79U53Bxdd/UjWtX84JmnQ/Zp/Xkwy37BTC6VS6PNa8zaABlvaRU70VTtLbo7BQN5VZHtR
L8YYjA+NSMzDHP6lw52S7kKVM+K4DRmXv898tIm0g9kscEZvlj1qdE7atm4KccNEjY9Iwnnfa/sg
udhjED5QzDiU6TvOfF686WS+4ZrvCaA/hHaETbziUNmBy0uvt2saqyhhUsQQIxHQEsQqQqkRt9TW
Ds+xr1rlvnDDu5pXW+f5yMB9hWYtKaIBQs76++LQFDR+Fh+Nu/YUWJ2d3pl75el6UHLChO1kMZqq
JsMEB0P5poweppDTlcP7+wzeD5AylkR6Q9Wn1zA+jcS//vs5S0YYoEezAoaW6TYelSc5eFdjt2k5
kc4LAsKgPJlybYqoDwamrKDeeSh9PA3EdrmvDgWId93rLnF2FqFLusrO5iZregzj0HbNXUUepGy2
Y7O1IFup4wX7ui3e8tF/X9lK+nZaZAWuiRQEQT1Hqqch+HbdyPYp+WPrEgYqIDQzT8UCIxhstTo0
aGf9g0ieJt4llRdrDESA8bwa5QDbpxbFt0LVT42RPVx3ZSt9wdu+gb5Jhc54M+GsBlUgiDW+Tb3s
q+EYh7upcGVpNwr+DLkQPE5xPhDPIBPfoVrqc5vi/FVazTJlCFAEz53p6IMfToqTKS5JNc6Rv3k0
rp1k4h1UmKI0GNRJVwdtCLEzpwDJa+XqjWV8kMryWL4ojLIn49oiE/LT0I0YEIPFTHvPw9AyxG/l
ckRnv5XJip1Wj9e/4lbUr80xUb/UwWIW1Fw1ak5NcCERcHOQeV2Cm+1haztM4OfBPIXFCDuqnz/k
7rAjj4KvHkPuwOBW5K8NMZHfdl0wNAZ2mK5+N7Wjzpsf4C0YcwwqgdppVQNHtOBQNH663AqSd/2b
bGa4ax+Yw68PJkPUZER6K/qJbIEfCYNnPe7AO+08uJUb+++6P+6zM6+LYvNit7L8S7HOJEJflvAO
rwdvySe0lDvBqfZNVwX5Yv80lH9YYF/bZIFE15cy/djXRWGN5CRHvAEzTkywj8yVmqVjT4MvweOH
PD6mvPrZB9hd2bUs/aYsDplZoT4MEhQVXCTgLsVh+El6zX3TVnxKllrclp6Gkln/NXztjzLnCXXz
YF4vIgsbUgeajQk/oPHiWzqJKdjZMd1rGAk297ySLm89GdAIa5Vo0kJvYMv3xHjjiq1z9pjCgMVc
zTIZFjgTxK/mcCDCOc45mQzPBAMTVdYsgqbBhJjN+3bO9iIpjkU0c7YyB81ZxUhZ64oQBO94CyO5
ow1+lZ6z/iTGX5M0tpSRk2HynGJwA6/0eTq2FPum23G4K5PPJOGsGw8h2NfnHEPqjT7Ao9YdnPI2
3QGb3OCkWovd7sEP7kQHHipx3GJfncdFNotegltScMhavIi4rbrnQC4nuWAfnoV51Kuwh1vRvniK
F1u2Cyc+xzfNLtiFT7UTP0FvzTfvxV12w+M83po1Vlabl6XdnGdMrJnyx5pODnlJXcwepDaYEw7d
dxNAPx/NE7nhEb1wYpOl3ly6IRSbDru4SJd928oP2QICQ73J36q4eBc68RwlMy98tjL6tav0W6+y
7LqSx2UCAwaKN9NptmdXO9V2DgWs2YNQPZ00DqzCLfyGq5LDiyIGVKoIHGmzikWmpZXsRLW3cr+z
hsaixlUvReXhT7p8194yKFNMaZFXA7wdpUOvPqrJqeBl+jy3mHzEjEC0KwtwCzOGnVBaxNzPKu90
oWtz5Xhj+xmKKBtB1Q4/VH8A/UNtKw6+mj89CDfjqUMPQebnR42zJzmhwvY0aFXUL6kOo6Yk3SpR
f6zDBoz0GAq0pHQ+GFXHKzrQG8QVN1m6zd7IJTK1sFi7xlnzaN+E5mJkik76c8ntOB+OZdvU6j6r
Z1pu6OpzrDwu9bveP11HNd4KMreXMc6V2ojpZ4uznYkB18ab86/R3PlSwbs+c0JEYxIQuTH6MjAR
h+NAPgtx4jaJ+qSm7VPTlbxRIN7S0X9fgUgexyDUpJVzUc3dopIeAzWF/tHCmzfj3Vo0BjNqXSel
IOIbkfwIfSVR2VUgQpb0zBpT0Yq1751xS0TOlYxrlUENRcm0sqZtBpQrqvCCfU+1di15x5Ne5q0j
gx1iVMqmQmBokk+z8higMzJP3/4uBpmcJNLmVlIoPpGEOIE238WzYCnDhFS/EnZJvnCe5zk+sVU8
Ka66Qpjhk6n8Y8x+1Mt2Ev5z3SfeBY1tNZ6kFJQMNFtAA64t2pJTvsQPqlvcRU77KZbRcSw+gWP5
Ew8SefUItsYXxip62nCMoQhb7BVvfqaaSQMtv902duVDB8vmuEox4gom/lLxw103JzMszv7wTg7a
Lvf11pI+K/7g0oN64LEpbY7krg5NtuiXz8aUoEyGg1qz6BNI+Fw7xCpuMa7CbZzbUhlbp16sflwz
dHUxVXBP9WmVuXVnV7ypQciV6OBqmNzBHp0KglTdt/prxZMu4sUqAy9zUTRyQHNpdXgYldgqKrzc
c8p0nDOAMGAyKWmelrReIelg0xBNt5/Su1EorDyhfQLEuR4vFOavhQsDKcZQByA9gLlOPRXhTTbu
rv/97SUjMogO8N6mGgycZBj6MRb6Xi8FBARAUEzoG6cIDI6Z7dPshxm2LSSSIAiemDKqcJ1yrpbC
6wzByir9WR/l17/yiG0NURW1nyE4h4xY/aZPqSUsh2zyr9vgucOUTmdhrPpQw7NiH4hnqRfsuE4f
UhFEc3n/R/h7WTkm55CkMeoJfW4W4tMiOFl7CgPvuje/gd+LDSbXMDGZoEEBlD6AJbE12xOYmbSv
qR99j14lvz4RT9wl/rj7s3T+YpcG5yrvaGJ9qqIGn2ruZqQAkzC4oiA5TZEmf3STv1hikIEUqT7E
Azyswq+SdqhVVLtVrhLO9ma9WGGwoTeaZaF0EhBrC2/jXXrI0SdM9vGeioIkbnbDu8nzDDLo0GF8
Su7pthKLb3L+0C+cDH5LAgFwfvGIgYcIsx5kzGCgQR1uOuGh0k08wxHvlNwyTpONIgUmBDFhizoc
hMyEY+jxSt3bCEV3LLq/NUNjFtWoEygulwr6hYkjixHEKO0Z2/r6FvhNwfFihVnJTM3Eodc+HKU6
0miCsCKvQpte5Mj3vdc7wk1xC1HQo/KP+plPLfqbksXFPrPQWSIJaZHCS9zj7+MXyspXUvY39dE4
iR6dQeh8PsUvZ23Z5G6WSKlrg4rPO3u6dtNPx2bi7LztEP3hGJvaCeAb1cwBC9s1MsbtPueJxkHI
zc5oWbyYYNBYLKJWHyJ4ke3Hl9wt/SX8yDW0G9ErnXkn8jpXaMj9eihfDDKYnOtjV+IwhUG5g0Dd
fSKfgxKN+V7O2X+/KUNfLDHInCitMisZLNGrphsflV23Q10HZXewbx6h8+Ze3wfctWQgWZACNapH
DVf2sb0x0FlnL9oQ+2XiJtLwXY6N2oZEcGKbQhSBKJ+gt2VcqIRBVoM7UOY0xvEWmoHtTsYbMpQ9
URwNG6tSMisTv2BeYA4f9GXgZea8zcAAzTDLYQliTLS1dIET4nbVodtTKVpnFmJH7ZIB/XHFFwxK
ODH6yElvOt1o+pVSuuCfPDRaxolrnvMMJFVCIbfJAufF9jRH343+3BQzFARPscjrDN3OZy5hxqBP
IcVdJPdwHSztL72ZOGEsO/NcPKVF/3eflKVjT0ejC9HtiK4QpXdJfT+pvmx+6TSMX/I0HnmgqjMv
YVqC9KzCsAZekUYXOm5Tb1FN69JvjnLqmX7jylAo4cMq1zCDSGUf9NJCnYQWLZUik0DlTzvrarvZ
iaFLLNVLXCO3eI/dmyEsKRIRRUxJYWj354QqLmcyhTMKOVr1FEyavWAaZco7zmHJs8LsSshMFkWe
IZlSFdHSwfCNqo2SceJkG/pWvjDbUTVa0KykuJkke+iLgCgxQMve7NChJP4g3uZeWxlj9lqvLiQb
wFJg91X0lmS1N8cBhkGhQCZXkVcqGKC8DrS8NWR2nJSi8wfDf5QPg1izWnpEhWLitLh/ZYZ9f44T
QSmaHGby8KaunuP5URI5Z9TmAX9Zuo9RiFUSnyaUlzGgnph3Zt9aGm8bc5aKfW2OocExVAP9NosA
lrTWUo1no+F1w/CsMGd6vEAJeP5o6+3OVDNHrj+lc8D56ts3rdViMec5pH/UGfyG/9abApdKOBSQ
cKggdABJlg6Pfv0ePL/7mLdnNxF+ZZi6v/pKOklyMGTBcNp9mRQX4tx22dxFvNbQ7WLTyg6DDRAE
qquJxvVIi02YJLRjH10w/5JU8OhNucvJYEQOTqO0pAMatUsOkhO7AdorUMK70VxwcXjyLnDLY3z3
J6wB6NL6H8yyr9AZUqSyLwGA5XLXoad9kXaV8O36zt2uWq+MMAiBnoAwqmf4Rgmg6NtahSlT9Gr6
vKo1JzTYF2ghT/AatcCbVLxp62M2zVbSQiqweL7uEQdj2WdnVY6kOqIDZToBrVncKl8zvdlDe84S
lfhVhfzGdXucHc0+QWsluulCGvKD8m2oDyaIoOTYu26DA37sS3MZG0TRVdgou94SA2jz8GrjvK/D
IIawSB2Z6DFYyuel3CvFIWpeCE96nbdW9N9X8EAk1Bg/cEkYatuoeysQPhfh0/XF2u51uIS0yoBD
Ogb9JKhIT/Da6Hde8pQ/pAdjrzqDLTbOghF7weFNT/PWj4EIItRYQjpHIQ+CpedvijnYeeRHxgvH
OZ4hJoVQ1bkkGYFzo23eBYf6QNFIR6PX6GQ7AyKRDSpovFaH7fgjmkkgtCJr7OjYFA5NEIVINIVM
xyChHKFoMfaGc9237Z17scLEYNYbejLTulYVf47EW6nq0JqfWXJwLqf366a2A/FiiglEUYMWVEUP
yFR9m1rwKUVOmHLVCum3+OUCL12sMIFI0kmRph4OzefO6XAEq4I1vZL9tNPt/EOLO72jiWbbWbxR
je0wuZhm4jFZZNUoNHwxQlqbNC9St1gNoEkaObuN99GYeFT0bpEkWLMzY9cEx6zFpe40t/tU57Wv
SbzlZI6qLhM0E6QwwKjvixf44Ll31E+ZEzhJB24EUGhgKc37xo+dP7yL/G85ce/5GbjKUTSCxMRy
xrhhvRjVWW45F5HrWwyl9p8tiGbYJZpEnVOeiuCe8PTJfnPRubgg/2xgqEUhq2kwam3pzW18G/do
M5Sh4KmWflqo+0kjmFWOfbOoFztPp2MiB5wq3W+yjcuPYNJfo9YTOSHYdyrGpHIUrgdLg65Y43Of
XOl6/bL3QNCHurIIin22INjWklCFElrpq8DrkmOc7PPgJcVOq8mrgfEsbTxD0AOUVtzmc7qQ1ywz
Cx1pTWHKek9vlBL0zOiNkliSLVtQ9bN5V/EtEQhFXvnJrGg/lVU7LLD2r8gKFcl8G13RrZATG/v5
k/CZsreV+8WnHPaKvTzHHu/w24zd1W9ggDsnSp23BbhzxHRfTHd183gdrXl/n0FrUJ8uaiDCxzZ7
Tds3PfGv//1NsFz9fgan03hqoRLeYe9FoDwkXhBllqiCIU53rxvaPHZWhhhUros8jYoGjixZaQWa
o1eNXfAY1TYReWWEQeQ4Qg9KGMCbqYK0EC6yfQHWGO01M/yQp5rBc4iBZHVQJTGkpEZjdF70s1J+
y5B0X1+0Tdi/+MOW8opEDudyRnTh5i+bpyW9UYZnNMsps9vzWJq2VJPW24mt5QVC3shLBWPjAZom
7n8jc+48WgQUCoqtn7GTncrvrfZQ+DydHM5y6gx0BGZTzyNIGO2wvM8rL8v9nKdNzTPB4EWXRLmm
LnAw7DMrSlN7mhyw33O+GWfH6gwilGqWLWMLR3TphDhX/nahqJeri0Q2E1GAoCLSG+Q0wuARE+DA
ZYfj4ILO4AKUek0hpbgjlDeDue+M10z2Kx76bOc1sqISMO/q0C5iNpExVYKkBeicaTGtlDyVt1SL
NUD7yv3id99F6L93NtrWnPorVxl9uzPpYput3M2khJ4oDYdEE3RLQVqg6N+DINgr49uQLE5iVCcF
YpKBMhxirXNVpd23keDKKq9FfTtkfqwCW+DratTBBjrDUmV3an2j6ufrMPJBjvTruXwxwGwuvc3H
f7ma/52Elax8snIbZPS4QM33tSMdkhe8gVqiZe6pAmhvd+/TaPFIsHh+MhtQkKJi1DNAZly8LlCb
CKNP1x3dxsuLn8zeK+LJLGeB7vBlN8ueRp5ndIwIudVq77Wac3b6dl65iiBmKxrZojc4AyhpWu/S
EZbgRLuv1I8xO25fG90L1z4isyWNclD6oIS1HvjcHzpHKS3c4tzuGPrGY3uCdjFeXGSqqGH/0S14
5Slzekv0SanUsbBLob1Mg3Y3NKFz/dvx3GPO7n4Qlt6g7MjRUjrReG8I7xPx0vm2zN9K7UHgjZ7w
gpGBHhSK/yOU6sKvSu4nKqdqz4lFtuiXyVKZ5jQLr9MDKItFI3JSdOxLx4zckjKyr68exxu29CeT
uS6CGkAqJeNdJUwPXfG34c6W+1AdkcIhBUyZw5FkuwQzl0V8lqrUFqadmhwDuQG7560q7lvz6e/c
Y5BDykEFPdCBmigX3CHGzE7/+bqF36Q/P7CDHS6Z5CyMTcrPnpzoE2Z9k9vFMXBqP3LE+xb9zMRL
zgbopnIvRvbKwZLt3ORinYESrQOLbC7COobGNRFqlcFtXPwJ25J82cVsdTCXFii80VVsAvJV1VUr
whh00JacZ/XfLCUIbkAlKenEZNDCGGLd7EOk4Z1DDqqvvUmUZ/g597Xb6UBL7POT7mugcxQc/cTL
KbZ3wsU4gyNmJdftJMJ4ETSvkozctRE5H2u7B1e+2GCwwwxUUw1L2JjBc+IOe8NuwVGJKlfkDFaL
UVcR8rgahN3dzo49nrzRdpX3h3lUjX9OAfM5r6I4gfkoOYHrlrI4h+fpoXf6k1bZ8juagH3+GbDd
ubIyy9Zp8EWjWGgp62MSOfTJhOrXS2cdHeVoA4pcHpnC9U+ps0RA+SjqY0WJT7XpthUeIdPL+ZDb
Z87/viOktH9eyAw9TyOZYSDZ0+mqYaf4JpR3eSH5m0ThYoc6usrZSSeXrVzDjngOb2mHuOAGuwDi
lN3/R+ld3kwULtYYLJkgPmsuMazFmRWc6Rth6oen5vvill7s8cowvI/EpCVFGfeRWCMqhOXVrP5R
eLPl28h48YYFkx78khD/wH0qquxo9OJFcqLq+Tr6b/eTrGKbQY1yWpLBrOh95zh5zT5+IPQi4oz3
6R587INLvBmPxsEXjlne4jFAkklz2RUGnBsxlIHK1Z7YMYTWyak+YTbVig7Lp+sWOav5UaVcReKQ
Rd085jBYRF/6tsZLvzWM/nUbvHD/eMJeGSkafSoUGoB5Y7UfqgMgXblfdMAEBjC+cfGQhsCvmfGP
EPn4PSt7SZEMkmIiBE3ZTl8Wzzgg8pP7ad/akbfktJmPhC6Guoinos36ure8FWUwZM7FNldp/EOF
Cwl500LVtHS1gKfvwsGqj+vsyknwbEniXGFRKfla66c+pvRd0Fhy3OGh/Mfhs7JTVHGfmyX8Ic+j
3ezRF3QEYY50SyzTzz00IfI+H88xBkCUfuoqjToGkQqP9mr00GHiP8JzshIwuP4MwqWq52WX/huV
GRjiX8zMTm8nzKstlmCX79GXvLRED7BcolhMkxPeLYqTN+gf5ZDV2nZG3xgq3X0R6uPks3wYX4xz
eiu7mApxOquY3em7BjrC7lz4PKY2DtR8/LaV7RT0+HiBBsIt1dPSPCQ8usPtwFFERTHBEEZEdjAp
7XR0bFCqddVX3hRwzgxWo1mKPzqKK+wheMU7ebgWmcjJlTBSQgVJs/KY7KmGV+4Xu8XvHZp3VVxZ
yW1cW3nIRFANesAer8D0ilCc6CY0HKpz4i8fpPw8RjH6639BtZU15kjqQ8HsZfSM2mj9gmLCt3aC
Elrqlbyy6GZgrOwwZ1BXkXhsVdjpS/E0RNU+FQzvDzDyYoKtY+NeE0cDLfzMki/rJwPc/zHnuk3X
/tfVUnRdM0D5pioUplfhLQilAmUJNAekcmkV+c1QHE1cPaKnTDc5WeP2gl1MMWEnD1WqoW8aYdc4
ObSo1IrXKsezwARa0BS9HFISp1SfnlRVc6qq2V//JNvlT+XiBRNeMhWVXQosmHGT3OvesgueKnBQ
v8T3BViSDReNV380PbgyyUSa0jWFrFNi7aE5G0Jnj2SvZLwyxeZ5fDHC1l0qZRIwKwa/uhZ9pSXZ
RfJw0OXi5fr68cwwlyF9FrKqEfGJjDC1FRWj6mpnqwFvOpFnhub6q7CeykmEdiC80ZZ7MziqmOeL
/9ITJoGJCzWQc8rwFurNMUxbSLKXN2qs8vRgeK7QoF+5ohXpsNQiXJGEz03lhAJIIBVu48nm5Wf1
+emvWFnRF0x0jAKsJPvBwbsCiCZNNz7V+8wNPR5E81xikCDEfbiMqbFsuW3hS5M9SsHfrhsDBqIs
TVJGZQn0+lyG/3TIVDrevM12n+dq2Rg0CPLITEEHj8yktyVMTVOhsGJXK5aWWrXT02F+K74jDxMP
E7b7IlaWGVDoAAphT/UD0KdzRq87NLSL57FBSWXRb2QIfE1pYAcGsY3W5JwZ2/nYxTZL2LFE+IDd
B8OKhrkFzOdOCBnkYnehPx0myA2KCiQtCjd2Ajc7lF+vQ8hvIFgHOTPE0GXIAPwcq0FnyhP5t1tv
8ZaTtEMp/0Z8pOOgNHsZj/HrdYvb8XoxyKDJ0k69LkRoRF2KT4WkWEp5NETOnXa7LUO5GGHwRFTm
oB5oows5Gz5oqlx6WZnvIo/sh2NnzR4te9BODPpUYTolWhJ5mSHPTwZqyGSqlfShrCCdSXKc2geV
R6G7Pbi5cpMBmnGup0KgjOIQw3VAEOEYn2cQOxO79LPAkZ+g1WQPDwp9vvTILX2U4QmIbGcJl4Vm
0EfG22XU0fbbpc5ftUj1UUHjiHvQbf9rVnUxwWBPqfdROacImFGoraWTLShB70bZLTAjusR2kfNO
b+6eYIBoyhp9JAmc6kjnKv3imkq4M+b+2M4yZkfaXRKFB0kvHrtAvQ8DxFH6RTCiT6pS8kZWeevL
IFPd6K2WjfgprfEWqq+dziUGp3/hyvKy1ZjMHMe0oq2znbN4NIYyJ0nxhGNrt+WbjnsF+vq+lZ2V
2LOtJnbJwT/ONmHrNBi4+8+8PhyT0EmlU6J4f4U4bGkm7mQxLCgYSPVNUtzM4Zck4OQv27W7y078
uCaujvygIibKaLAx2sSvnMFRvN6Pz1FkLToOr+CdPmxXvcPFb7rBrn0+BmZCI12CkLbStpHdfo93
wmuMMRP1ieyXg+xRcvyANi/wCiZ0010zyyBPGY+yUFB0Q29GtXhzddL7l1k5zdM/1z/eby68P7b/
x8qvVnYJeiFLYmz/+SB59ErfJOf0ZPqlB6oC0xFLl2OQgzdsjQZ90GqVUIa30VbPtBra2sEn9V7D
QJ9kBzvloEAXsxmt/0dthvcxGeAhitCktUCjCK+YroR5xsiW0LOsuaIngsQ7BDFl9Y03DsyzymDM
LC5piKkorHB7mrqdmH0KhJuSR4e2udFVkai6oeqSRBgrS5YGY0vJlVNigC93L8snhadvvR0sFyPs
JT+jc2qKjBSyg2TuuTkpTuKlN6Li6r58anzeynF8YtvVZClSs4IqnY/CyShPJCyshDdysPl1Vi4x
+VJad8qMcx6XCRPds7pnpLPTiHdg67WuB/7mUbMyxORMaO3IGoUWSMIytOTks5RydtYmZqwMMFBV
ltIwhfTj9Hg8r6ddbXzvhgWq2q8F4VUvtt8nV8bop1vBht4GypRB3c/WOlQXDF+H1nWPN69388b8
Ej+pXvfc764v4PYhsLJJP+XKpmIkNSbwsIKiZlHi62xGn3zlRZ5438xuDQH5x+RWcv9MrQTMGf/b
WzqTIs1L1s6pDsOVcNNkb0V+kDtOFrZd6FRBz6EYeJLUFMZGOWvtoFN62YE2/zvLjmB09pPmFw+4
lTn1q8pLfTZxeGWQBcM8C1PaTGtr8YLnEzA6BzfLuC9F3wQZLAbKrn+97b188Y/BJ7GazKSh7GQi
FNdSMdpp2mPWFBwr27v5h5VfKkNtLSeDQq1I53b8RMY3Aewj/afrvmwPaF7Wjm3Fyfo+a2LK5619
TKaD6GTX7PI9FXnndZ9z1o3tyFHKYUSVEKamTITk7W2F57xJ4Emc8qww4DSqkfEvgW6EEmHzMGTu
MP5R/8tq0Rh8qpRGqGS6aP08noKifA41cpxKnfdx6G/9JXda2WGgaVHr/8jFmvfZNoBKkJTPBatz
6ZRC92x23EefbWi/RB0DTI1ei8aoI+o68TYHsxSOE58TcTynGHjoI2IaBWW8Wx47J7+lfRmgLCRg
D6LsCz0oBJy/tMjgw6BD0OWD77pxVF+0afm4OqrI0Ra3AWU4zx5vDRl8aME0nBq0RhQurlE8NNXD
dX84yMDWgfLR+E9cVJNeyPBgksJqu7c/U+yQL9GnMQUfvEn+J6jStx5acu1MuO01nnb9b47fHxHH
8rQSYgRtQ1FhtGvDBum/M+0mcEhAyR7dqWgTvZN3/evEI0rmLSIDE9EU1LlG5XakOzQlURHG+DNI
5eX76ZDvay8urBJk26HDSwTpx7+ypVke16kZoq6lTPaj3nlGhKddTdVtUwc5x1R41STM1jLNvq4J
++tRw4lKjcESsxvrqKLSMmPeWvX42recbbYNvNASN3VT1U1Wvyuuy05rBoKSpCTYE5EPQgb6goGH
HzwzDEIphVbX6aTiXBTPQ4GrsqYhTeT4sh0dF18YjCqzopgLPNyBa0exAnILaRRE5GvN4wj/Ta50
McRAUzeDqTUhGhatGeSdJoatleuF6FRigr64yZ3MzJWbpbJJJVuKapS2iRr+l6xsBhd89ApnuHF7
xEG9/B4Gu0RQJdZ9gN+DFp/DaEtecRJfPohqXvO36EU/gwlg+iAmzTrOmm8X0y622fqSitGhskoQ
QINp9W50T4mwI0cHYwQoCLQDnZjm7UZOMLE1pYneNQcF7ubLLp6e0nZX8QjEtzf8jxVla0pS38cQ
S4cJszK9JExsVe7+Eaf4NBjkpJq9bSjBfRp33h9sdw3pt6YTg8g6g2+h0nalkOponQq/KPOpNb9e
//ubK7f6+xRuVjeYoZnJAMO0QaOyNOOp1tBbEP1z3cj24bCyQn/FykoaN9lU9fBi8sihtaXXyCle
i13v4GaLsX0rs0uX17297ZmqmJKuyiphM+J0AfWVgL5km7QvSfgpTb7k/GGMTYDRLkbknx1TkzhT
Zjr23YKppHch0WfFbu43u9aTDrQHRbQKkEj8yZ1iZZUJihLaAE0Bp+2aNJ4Q9vegEDhgKNcRheT9
+qej3/+Xc25liomPMZDkohPgYBze9OotCThpJO8rMZER6BBR6CkbGllcAe98eXhrdN+v+7BdJFo5
Qb/iOvzwLjNH1AmxLb/K3YI9nO9yU9iPC3HbNrdIX7myEvlNH4Dam/KWizWnP53nKHMUiZMcjXWM
o6gp7krR7chiFS1vZJ/3tZhjaKqruDEoZWIlnpboZhh211eS9/eZY0U1ElWsNfz9wthF6VlSH6//
/e1r7OVLsTmxWEatPBJ8qWm+reZTpjvt4g8EjBvGbVaCWw2VbuEoNJw0krON2RRZ0MVSwQQvzEZ+
Zt6gS8DCGTLxKK+260Ur9xi4GA1ZmMwBh8jgKZ72LrvSbrDUp9krdo0rnEHOtxO8kAcX9Ktf2cMa
AxdagLHhNMeiqophidV9YLyl6a0YJ3aECCTqt+sfkRPpbGqcB6oE+S+YS5UB8/77Co9IUfYnr0ia
bqB1RyJU9+XnLR2Ao1ELOpqlCjeteh+FyLk55Anbwf7DBJvHaJC6EeUEQZGKLl6pIt7c+G9OxYsB
5mK2NPHcJpSUM9mDVditn1v0YYd+h6cAHIx4P/qa2QVv+mA7GC5GmRCUlTFNQGcD4pygOlVF6o/S
7KjavCMKBpSLKkCuGrnXI4K3kkwAEnGYZ9LD0cp4J/o+Hzmlyu2Iu/hE7a/wXZzFVowiBEOjOLKA
9q6DHnEyap4J+u8rE4TgHtFkMBEFvkKe8HYSlc/XV4meAL9u04sXzCmlpWSJVbpKjXEnl8dk+i4N
uEDXx4kX2dvXlcvuYV+8klaVzE6FKfU8v1DKDDwfWpJNpQMS2ndiX/eMa485l0ytziCPAHujHWiW
5PVnzDnsA087q5j6Re0GMiHXTfK+F4MPUTBmk4yqiN3oeyIfpfI2qrzrJjjf66P1exUSpYyZ33BG
SCj49VV5ruQvwqy5SvkwQHvnuq3fHIw/gkNmsGKs9CyqDaxgsk/uabsQJAZv0r30Iu54/WXbbVmX
6PhoQlk5humkojdjZOutG/gRMElH4zoGGnbNcTqaeBVtT/oCxkFb+8S7SPPWlEGKGPUGTZTg5lCG
OIxPVfVYdadQeO54qQwnQD6m19dOqqM+hiYsVSCNb1M3nhorVf6oLWm1lP9H2nUtx40r0S9iFXN4
ZZykkUbR8gtLlm3mnPn190C7d4eGucSW/CpV8UwDjQbQ6D6HChujAVlUgzh+bdcnwr+foAf+h1oS
FvJd54bnGiVu7Q8+MEF1CMpa3ka3g8W6Cq3vNCr6DiX0qwgov/01esXR0Pl6ppOece092VU3kMG2
Z1y9TuGZlJrlXvaSaSyfJZP1W0BboFKr3lfTGLoQ8CPZ494bS9r5e9nkvk4uaXRAvpaVzl89xS3w
qDUvQXtb7BoDp9PqJggeQrAPBidfZJwV15fHFUanGiHneRx9LcFgxvvKSdHDh7exb/1RlFD2IVjh
Tt0FVur498y+LcZ46lQMUPtJ6CQFwEPpmwEXX4xwSMyEKw5qLZ5TIbDnCNxHUuimovgkpqUXZsWh
U8LLdjBar0JbjAB1hoBcVRCUgS9bxwGX3mhXQXxmn2smWnZ6K3X7Xen0qGNM3OZYI/uaerq42/4J
q6t38QuoOAHhgKmfYky1396Lw43U3IvCt20I5jxTp4qyyjVOSIEh32Q/ybPuuJvvpYv6OknmeCn2
gVVa6ZOy15kFKayJpqKGpmhGDQEIwhHansj2bFiDS1qYAytCSR+L5IE1mNTBw8/jVOUVrFMj/ppz
9gAmeqNlrBoWBhWBJn8UdWGCSQZ3EELBFEZLK1lvreu75MItqIgzcJGIvA9QhsPsosHJlQJTuZkt
kGN4TO7ddZN0QVJABqoLH4eexQ6C7hJOjlE7ZHWdbCd+4iqReB8wW5zWo9oVhnLDIORi1SezM5eX
PvT0SjaD5jGUXhjuzjKH/H9hTpDNxiD2wCm/NA5pK48fjHNwyI/ibXwv77S78PIpahb1ahrlePMA
JcZ8ICNYgRJG0dxhZCkUsayi/G6ui0jgyR7U56IbK9Uh1qLbSf1UdmdhCeV4WZZIWLSASWpICHLx
qet5x49Vxq2XfOb3HfU6YNQO1wwBqP4gUWGN/QuSSMLwUwD1BTK3ofwqcCpjAydjs4FGH3C7UgsU
fiLTY/CmzqUP6ArZ97N4mJVmF6TZz20PJD9+C47a3hJkrsrq49iZvPjpMe7ccXCD1OUF9Dhk5znI
nG3A9bzgddbog+4Ijuk5Jf5HKlxCK7/V94qTmtU+c40Y9a/bcAxXFKk9K5eNEWkRoJWcKxhul99q
rEPt6kV7YRAVKxItbBO865GKrocY13mxZVyDGcGIViKI2wLKtCRIGAbopKPBlHNUZ3Rm3TPOGKu+
pwkKsjsoHZTps06qqEE5Ed/jSuFl7ozjEA1Wk0ToDWnG+zRvH7cnZ3XkFnjUkUZsZq7D0sKhTrzT
oyc+ZWjDrk7+4vvU5KuxHiVTiO+3mfzc6N/nwMA7i8Q6s6zOzwKGcgBR6DkZWhx4GfjJW7jAefNL
f5TwUPwFb7inwkYV5hnylQFj82DBEusXe8cQZO3Y9WTfFW8MqOuO6rFUzkL4vj1JrEEkP2MBU8vC
3ydvI3+t9FPYSmYvMzyc5QjUhsFlUl/iQoexM6xGPI+sfZZlA7VTiIJRdfKI7/fqrutOafcUV+72
MK3HtYUXUNsEX4dB7xNnlm/KPfGC8ZgeB5c0KIdO+LSNthq2r2C0BiCHN7ZS9gkYKGYJyYjkhTvk
kbxtmPUn7QUOtT2IXdYkPcHpDr092qVbPQVPemQb5wqt1+S2IXHm/Nq62p7Vxc4aUIOKDgaSpiHX
wr9DdHzLTnDwd6pJutNi5z/IzDBchGb/1gw14wcdluYRisKDIwbVKo9aYpLifrSWgvKmdT91FlsM
LxU5+hlnsb4BqJA8TfpzMIWM0wRjYRnE6sXiVYVo6viPa3M7mKjo89vdtocwgpBBRYcgKmpFJdfj
It1J030FybUJZGFybG/jrE+PwvPo+lZkXaZXlx/CHxq8b4TZ1yqdTT05yaHCGC0GCP0Qhrxioxjk
9XoW4zOq6x3VKHa41jMCNwuGWlR1GOuTMaDXoipRVMfLt0mL5kNZYS3e9cn/Z8zo6jDZjyujmWBO
oZg2YhLEmkz/e3CSPKKCV96walRZeNR2K0yDVIsc7OKL7xDKNeuEsRWtXzW1q0XkFyzcOe/4Is9b
WKSYuGpaIQpu/ROaDuz48CldkgUUtXLyKG6G6YNJvD+WvNsJJ1QUbfv0+njphMIAagPiRy5kYU2R
ckmGowN52O0ukBsASdunVNaxcf4fgtr4Gq6JOzUBxFBPZjc+hsaXECnAFvkhjjE5ZI/+7SaxgKJW
qN7nddqQt/aE6602euO4L4kQWn79mMafeXq6QtF3pEZVx4gj6nJFfpb7rz5Koo2EcetbX6T/jByd
+0cIqlRVgKt1aWAKpe33DwZLUepftrgrCLXFKUna81mETDXOVLYBjk/BDJz6OLmyyx9Zm/nHT96Y
IfoupIhBwHMELXrWvcHSPcmurOwGVH07eT+5vC14swU2bRM5xF3usQip1h+kFtNGrV5eS/u+HYkz
ojZuRgckGoVf3wnbUH5Ib1jySawJpBZwGMh6FuewVi6m9NS1g76LjW6CxiRTwngVSkdrNxo2JAEb
1K9haQrmJNRLBL6xfBz0Z6F8LrP77VixPngLDGqjzYtyFlFSDHMuva24qasFpozUfngOd+2NYfev
fwhI1vsiOk2hJHF+BaP0p/6DAtC35X0ESY+/qA6Zz5WrJ4mFgVSoKoTMSIcOePGJqNYru8BJrOkH
Z7XQxYPIn7iT76cX1rvbagzWFcyawqsG5u9XK6FkrPchkVSVOMhb441t+sydegFAOb2YhKM+5Igj
ftleKkXH5hjfDBl/m/Dl45jL9va0rY/i1R7KFZU66wueiNiU+bgb5vpmlidQqFaeqLMUw1YD/sIy
yiMzLS10RcfQzUhLSGiMzXF0riJ7iN2xYBVZrVfxLNAodzSEQRqrFmjhKXsGDaUj2dJL6LbHiFS6
v3WnD40Zxul2/Q1vgUo7ZTEoIhcDldQOjY8CqK0GUwjMGVxXot0/dd/mygxuWV0QHzvYb6F6gUtt
pqLERbpCKvSEW+UWwl43RIgNBLWhqd4FnowyYu4QOobN3Q2305HFBbAez/5xIlrKWORnFIaHsDpp
3Eo4RsZ+5LxtP/2XeKajtlfW0e1G76+cn1UFClTIDVZymws5yEUFunN0E4ItTvpUS4zDPZmq34f0
CkjttWrga5FBACPU8DfqAy/ZvG5qtWiOkN/1o4KxEv9lDq+AVGhRkzabNVKSXTnkXSS7hPsR+qXN
aKIw2xne0zMajdGJpB0+mqxZG8Z6JLjCU4GnLKKqUyLAc5AU3mdOdJADvGmN6FcXHNBxvE7HGi9b
HKPkkjXMVABq20GrmpkcMorvAmc3eIYOvxVg8myCO5XVLsmykQpBIXgqcoXUhwt1hcrO3TTwlpR/
lw0WWcX6irgOJhV9WgW6BjnqnXFlU+9r4RtvVM9ZJjBchoVCRZtUyiNlIlNWG56fvyW8m3wqJapf
DaECCyf52pBD79bK5zsufRKMuzJ83F7aDCtotQW90bqq4TAps3YojbumNGNmaQ5j4mkdhYDv5wI1
w+g9CHs77jRvaqY3sR+PkSx82TaHBUXFDS3IkBEn1SQtPyL6Z2BqQ0fF8DTn+Z9Nv0QFDE1vuJFH
Xt4KIL6ev2npOe7328aw5oYKCnHT8aGYA2KS+rNQz8euE3dcX/xh8KE5+kDuX/jSABxuRxim8Kpp
tY7hBBfkd+3gjtTcBmhJ+Ix1hoiDOMro0PxGOXcoqiWv+vCKONb3VdLe6r3oqCVnfWIQrzB08hXc
WTKfqIBJJK837kbdHjvGqXHV6RYQVIpo6oxM6cmzFccXdi6+RWFmTe0l9FkJwvVL4QKJcu9hxPsf
lMVI3Rlp5Ot+CF+IunZy8W2+Ax0ycrx29PAW3vtmbQ07vzH/bDApp5+lQZSVmKzk7CHmVLtBJa7A
yv+vnzYWVlJ+r+fzMGQTUHgv34vYCyEmaROtMHLYMGwWQypr+sgyXNydtKLEdSZD6jrXdqGl5qcc
xV75n3k7nXrNo1BSJI7MXHEM8PDT3Ff9z+3JWT3iL4aN2vbyuJQ4kKrh5bHaGc1eau8GCZx0bs2s
IlkNTAskausz8iwyKlAvWKnC4U0BVCKN5IDp6Q+XLhUhtKoopayCQSO0yRrwhTZQIy9qFsnH9vz/
Rts/923Jdx9vQag6bLWbljvx9Y0R/JE1Gs0qNxRQs406DJqk76L+UWpPs/992wO25+U3Yn5jNko/
6BGIuupdLE6p+iVoP5Np+2fqf6Pmn/wBEhJksJrRbvwfierEE2MPZ1lBLf8MzLd6XmLaObANjmWw
Q7sEtDxjZ3uwyGd+u2IsLCE/Y7Hsw9oX/UIlUVvb19mNnzLO1sQ7t75P3G7x/VIaOqnPyIrHsQqV
BlI8mEnMm0p/m6s347wXi/YPXYyKAOWAjq1KxMiJ821Qy2bZ384No0yNrO0ts6i1z4OMKS5jDJs4
V87YPCDLZc7Vkxry6M23ko615bDwqCAQ63PsZ6BjtFBqY4FwwEpl/rFCf3JWlVY5zK3Z8hPDNdY9
UFHxeiTqCgr7fp26QCn/7rESytdZ+tpnh6Z62PY+FgQ1jEMc+3NP5FtJeWbSmmiNVVuW+tB6ytq4
GkIN3gym6mRMgNLafydxH4gwreFVbuCyWqrXF9Q/YHQiYmp9deh5gMXg7AzcNPiyPWTrcRrt9obM
k5mhFmzSIllWkx6WCVoF8W3WHJLkqdIYh7l1K64o1LIVDKFrwpqsoQL1AKHmNRqr/3t9o75CUO41
l50SqypS61n3VKluFiOZKR94/62qWHvbuptdoSg3C8S8lxJyS4HMrcXph75EOUDEJItlwVB+hrJy
ow7IjXu+1aHMdynOqpUcfDvw+FsBZPOTKTjxQXjddojVgyLUv2VCvaSCpEP6dZ1WYYz1z9dYRDfV
M2kV5F+h9OyW5xaNAj7zxrLmGpKAqACxXEERaSb9XtGSru57zJuwn7lTwpIu/eiXo2OrJBiqpuAY
Lan0nbIPw7jqpYGk2ep9dmh3ASS5azM+hIxaq4/Xoy0kYupicwozsDl1IpAKpzwhPbszKk9DK9Vt
5OD6jyr11M6s9GVAI0JmF2g/HxztlUNyIHFYwpmrQUqSVF1RBLyby3QDf5hy6lyPGWm9GFJTcSOI
MIOzBiqaHqnGYaVrV2dxAUeZnoPUg5djwE2x/tpH8w2axe1txxTXQtXSJCpUBXwpdHwHDKIJqJ5r
kF/Odm7zVr7/UIVycptQUr6HZ+nC4/1w+sKBvJGzWfPMspUKZro/6jgUpjiDoEre+B6z3p1Y36ci
WSG08qihXg9JEGD4FW7APePKyXQPKoQ1OYrBPjBUlGoNHnduTfm2gApPAs0kVmMByyAqkFXBNGWD
BoMK4ZZXvxksFrLVPPPCM+jWGF3Ty0wqADBY6V4H00MnmwjNySF0Iyt+JhzMyS13Fzv+uTriWZmx
8NcC9RKeSlUIwtQHI2oMsLt9Hysn4lozYJWyMJxfp5IUehHFiC45Tmrjsc4G1OLjJCqKNp+l7vY6
YyFR8b8ukVhUyTKbNRCTFm/iWNjyEKDsllHyyBo24jaLcFmpfJ40CoB43pvAwC48qeOPbVtWX6+W
U0PFDEMwalXMgRGhpT+z0VENFVjNkS6jg9xO+NacKkSI7Ns2LHHo3zaCazTUqQiRdVzYdSVQ0327
F44tGPFUtIIo+22YVanbpXVUpODavpMSEnUrBzkdLzsLnNuDEsptLJAm+rvBLUgNn8OhvKB8ztBO
edft5R2bpZc1lVQ4gYrpwCsiwlUUqeZgOH6OXjSN4S8f1UBbw0rFkboyOHUkkyndNs+DhbT3a2MV
FmeJj+qtbnxURqJbxM4Y13PGiqCznV0vxOogAjeLwAxpRFakZG9x2JiTljGmlGWjQcUSPYkySIoB
a0hRsIbjl0m0CTKvBze/jyklMRr0h8xeaUaMpktN9Tab6rYHrown7Ja/9AbjGs0CoMLKJCudKtQA
4IrYqptiF/IsFdq1K8BiORhUQAl8dYYILSB4fjdlk6mWESE7sXoNrIAsqT4WGBVZ4rYsGk4AWC6d
1PKNF06T8tJKryGzX4SxuOgsZzVOKohXgTTq833QJDavov4lExh3NBYMFUy0qdKrIgOMWKRWjVOp
/DVRI8bBgwVCBYpI4aVR0rFVKrOemGoj2UmvPBYRq451dXZwo0U9kA4iWZqFKQZTli7J2C57Y7br
bERx6c+6DvdpkZ6FcWIcANbvGAs4anduu3zswFiE4++B9D8IO+0MSQTczlgVbOu3swUStYzaqqn1
xieGubOruWB9AsGZcqOiPKj2Apdn1BmuW6byBkqDJAGVuFTMTf1uLir83cqm275zdCO32tCGDpCp
pk+i9hqV+56VDSPf/C3OXzHpImTDHzpO6IE5wE6uUnba7EO9seKPES89iVy2EzoRHtQ9bO+nLFwq
9kZgq0l9kRSYQXUwRz+x4EGY8tjstmFWmeqkhX2Ut4S+nylzA5zajbEnv6mH0vXtehedUKIqHVCY
zJRzW42+C0jKbYpEbDW5A6QgvzftayY5f2gTFXuVqBlSntTKxSew9D9D28E2nPSYnHpHcLJbsGEw
EFkWkUizOD3yU5o1HZF3KcbC4od838czI9nMgqCOcW2SBppC+OrT3jP6r6n/c3vQVoOhqmkaqhEM
XqOLJlGeWaA5C99XitIcsxwaYaGpseqMVq3QBBFVRgriIV3f16ZNH+RY2xAobUwVWiZ50HqfMGQB
QU3+MOj8mJGy9yg/9jiO6bdd5G5DrB6MUHKs8oKhGzCE2p6CxMi7AbxIkBWevyCl0YNzn0Q//xSc
pi/aYYQEDeF4ZK3WteGTDQEZFAOyG1B8/NXPkqhI42AIMUn57ZAcW/lx2zDW96mxq40wG0U5wKFW
Tk5dOh4ClVX3tQahCCKvG5rOg32GimtNUnKxMQMiHgw3jzJP6hmLcS1yLhGoiKZFRYCaECBUZXMT
7sP6UPGC9TKDmXni7+TodXvMyCmB3iCWcNSc5Cln5BGBS8idpjqnnVUK51zg7TG0DJbYw9oyVSUk
x3UQUgKWGr4ob6ZCiXFmyZLmWEA3UBR7Z05ra9soFgw1hoFY+DGaFZD20XWwxWInCB+KkLGM1kZu
aQs1clzra3U/A6Soayi5oPDlqa1vRuENDevm2Ovmtk1rnreEo5w7nYUkLyfcC6FlJISvvfqy/f3V
PNYSgAzqYhcoGtwoohRzM1jcrWBnB3IdjCJTdFOne2G196xPEWnDxJlSkulLkhx0sSaSy1k5JtY8
u9IwW5nytG3T+phdQagp0nqjhb4VQHAg4xyO7zSw3Suas43yLyN3haGmpss1PY16HLBqO30sIVrR
HkjrA0kO59ZnetBVUBH8f+CoaWrTGiJ3xKa4uOUnT8qP3PSJPWgJQW3WmjYVuHoBosuf027v69CD
Z73Ts6aG2oOmsRtyY4A7Z8GlEEPTYHUBsxyMuh6Fsz6PlQQjUqUx5/lem3Oz0j9x0VuOFAnmizUT
SGkY5AVmXggbS255u6g5u0tSlodtG4OWtV9xxhK5jJDgRJOpvSsuyK4u3Fm1uRtoH3pQZUYTK/ed
4dYkGNNbw9U4kHb9ChpPBaco5N4wHaJddzOahqVcwh0PFSVWew1jCSk8FbHFXFTyjIQD8RIj0dd4
wQ14mR0oJENPm/XCsqrfuLSMigvGGERTRCxrQH4028FR2YV7HfwRidO+yI8DpAaVJ/9LYIWHz2in
LaGpWJGIEwdGaBhaCneRcBz4uyp+ZEzc2hFiiUGFiMEQu7Eg+SHloXMgVI4LBPgQ7uoX/UQezMiQ
6k7hhk5zjL4xsMlEbTkNFTtUI1XrocXQDgfVG/fzTn8klXHgUbd4tug8+doWGhVFEg35D4nkvYM3
or1VQTGy8lCWbvGudvl4mkQ9nsBYGKzFSEWWtEoi9L4hdPH59yjdp3IPbSybMY7kl29ZRkWWTuBq
g5tgmf7U2oTLJ/PiF85RT/G3+SxcDKhgllb8NDIFkdaPNf/fX5SPLMYipDVJU0YxxH2t9NQ8B29/
EQJoTrAPv/HfFRAD8LvCjtzqhf+6bTJjWD/adRfAmQK5k26GxYK+S8YDx9+ULEoSsrg2BvUjCi0g
fCH1Q5U8JnTZoU4Og7zfNoH1fSquZLmOJ4QKY1cG5zE/5iGDz5Y1RAR/8fsnqfo7swzhaJMr7UmM
zJhVos4ygooeVRjgekgOGEKUQaM8wB30dXuYWGZQMUIpQDujkBgBrv1COOaa6/PONsRqh5eKQghc
1XDN0OkSqcnIAiEocNfsXd3jL9nbBz2QPYP9Mv8ZZJbg9DdsAdnVHN8SlooNCjcLY5cCNt5PRAgQ
vbAJHqzYHeWrl/glEhUg5lFpxCyOEGgv43v21u7bW4g04JG2s7FrHpD+kl31GLksoQby3d/X0D8D
S1dRhXybBU0AC2tRsIZkNjnD9bVvWuzNxiH1H9LhkTGV6+5yRaTOIRo40ZOhAWLjjCgOMhuvxqvw
TX+QDtkjETJD39xgsl7aV987FwOsUkeSKJz6wugA237RFXNKTYREO/Hmc1WYnStd0vsCRWoJYwNd
j/tXY6kQUk+jHKnEWCXX0SRiuEmOXhQOIUVvHgP0B24PLmtsqYjCS5zC+y0usSP6UXL9Es13Sviw
jbEeUK4mkd+wiFpoQpm1OoJJIveQzec23G1//18Oj1cAKp6U81RJUomlMB2wU9rVj96MrOl9tlSX
3zUsUlTWDFFnjgk8KxFfwhwjia2gvMjSIyejGEnyZJVxvWD6IBVOet0Pk6YCloZnWlTo4BG6wjN0
sEfpkacdWuhhs5J0qy/hS7+nAovYQxY3GYFJGut5pzgQ0dTp0jkkoKGCxhHO4Zkw54QowZJvOU8+
5jcsQkvWnGrUjaeu82kcJvwKBaKMRCdMtmfIcQRoIMktVrs4I6bRmqBpHEMMp4ADEQIk1JqBAElw
ao/54sRYCRoVUoIOwtNahdX20R4zgo858lJTN8PdcKrN9DDtPlPzuphMunZNjn0QadSwLETHgHoJ
WQpoq/FDRqmhqukqEqLU2p4h51BFBpJGQdqYQ/YciS3KavbbC3z1lL8Aoda3PiV50MQ4cEtZb2Xt
c1YNYDe5CzsW+yjLGmpp1+MYJch8wOlaw1STl1hNbSH1tq1ZjR8La6g1PWV1FNcNhkzwU7fk0BlV
6Df93FulP5lFynq+XT8oLPCo9TxHc6rJGvA6EB949cn3QKtq98d8N7wH3mgRrkTSQuc723YyZo3u
3BzGABnSHrgx8kcdKAo4bN3Sj4FVzrV+1LsaSLdvxlOX+B25j0Epy5qcxqwf+hbJivyn/k4azgI7
9HJPZRX+s+yjFvOco/lnIuM6VarXlq96BI6E+DQZ7vY4rjbVqQv7qCPB0DVJrtewr3ajc+UIrnBS
L4ILhdXkoFqgeHlBl9tszYjNmf2XwUz6cZax1DlhGFM9HEcY29r+BW3nqL8tbhIUwkIfBBqYyZfi
NmWyGq+GSzxToZwZxI1gNfr14DAJQhUhwmCl8BDUUHcjx3iSX7fqCkBZBRloZWiTAklIvBN05Ukq
nivhrqlZysbrceWKQ0XJBKT4TUfuhfrAmaH4HsgNSDC/b/vJ+pa5GC5i7eKc1WPTbvoMKGQdzGCq
z6GBY8m24aW7AK+hNgOPBKrfbgILPCpa9uoMwtwceH5iSu/g9tzVdr4HP6+NjL4H2Uj5NjwPpx61
7kwCD9aIUkG0NAJcC8gVsnFK8LcnO8L/45+m978lMDy2qAILkoqjUzjEqBIFpJC6E/dDK35wwTtj
SMmp5t+HVKXzvGkfZ35JhlQ0ylNigFqiVm2o8566STwlWOFR4ZudGrqcrzLSL/8SRv/vpHgc/tV9
QrWp5ppgJ2bxHNy3dx0Son/p/oXn+N4/9md2sfvqyesfH8IJ4ldQP6iDaYwBWg+pMwhuM3dmpBem
WFzGPDCbsndbhbHqtydS5amw0uth1IsqCSsgZEyKt04OzUrabU8lC4QKLXIGiZ6IGCbHB123S/3c
xIyNgQVB/r9Y72oRSUlDnp1QYmxyVYtH1dzUWRwP63eQxRRRYSWchXyeE8B0JS5YgoTQQpRhhzvl
a4EFl+3/01F5O7ioPBVcwHEkg/AEqPqNcSsffE8JkAbNQNyZeAEHDYrBDo/dqT2LO9YNaHtXUHkq
tlRqKAgj2RWi4lmQn7tIs4JYNsU8t/7MR6iI0opDPioybBQJM3Ll6gkkNlisoIxtQf0toVsbfGkQ
cwYr7lHQLOwyS3GmAjn5Gi8BrPfJ9RTY1V/oPG5VQgSzCoFHdMyT3bwLvGxPCrFYpIqMefowfOH/
4Ozw054YhooZs5MGM5vvOh3il5X8mSzJwiQqYrSSP04hMWmq7jT1oMv3kcoihWFZQwWMmut1FJYh
Kk1FbOb9nTqpVq87esTKKazfP1D3o2uo8DVUKs7rHK+oUBUhr9WqJwlmBs2wR8MNXfkufglqm1TN
Ja66w0PmZ4YR9UaqrIF5VRIpf9eTESTT5DzXQl0zOUrFncSiJCGj9NsGeoWgLx1hzPGh0mFJSdCN
GIRnmXUaX3fvBQI1fHyuNHgUxWm8hxBqiWeZ0hls34Re+md2kAUQtTVyo4Td+OMBWzwFqVf5rZkk
LGcgnrs1XpRnq7mv+QFJ9ss3KW6GnZd5hJDsMqDpK3PDJ5Y61Op+vzCK8nJU8KnKQHpvAq1zxBHF
+Bm3T7NSMbvoWwKZwUbXnUQevE9E2gUstVXGKiq5kKRDHq0++MINdPusWGH1VLDGktooe2Es1KmA
ZyTP0l65LfedV8A+HIOlg+CIO22/bdRqxFgYRW2RflLocZgCT+VOenbQFSTlDLdKWBXZLLuo/dDQ
m2acOAxevFe+fOQOoA4k41kXFb07406+3zaLtYSpKDErqeaLI8zKhjeoAmW8vf391ZPFddhkKrPY
Rm2S6C2+Xxl3QXgTd6VZpV9F8pRWHrnPqOaoCzQqXPhZUiSRDjTFGJ0gjc0ybk9cKFrbRq2eBRcw
VLCYtYnjVHL3E4PHQHpP4teM6QesgaNjhR+BRL2BKfIlxWFCrs12n9oqUZc7a0/CJXpM7oiiEmeD
L2DbPIary1TYyHxI4vIkxdPKgxXNX9upNcv8Z1U72zgsE6k4IealEWUScGbc8drQbP0nQX1VSrsp
b5L8cRuMEQtlKl5kofx3zQsRD4U0H3rMyIMFq9KONXZUmACz8TjHJEzI8whiUrsA2eN424SMW9Vq
TzHywJgHIl+i0lXFHKdBTJGHC/Jea+d3RKoe9GZ4jhS+ZZa4H0GAXzuFiK7pwk09zpUvoRfuJ2/a
sQiT1heDoUuqqigiT/fBT1Jdo5YINa0zdLBC7XtRVTbH9Mn16buiUNNXthI6tUug8AeIhu8gwwpu
///waLAefq841PzNsuZLYkVw8AZDyjFA+IgXoM7+q5KH9RayHn6vcFS0l6ukj2JSEJyH3lR/qWTW
drK+xq4AVHyfwjqtQgUAg1U8+x7e624kXEnSb8Zbg6drqCMkaMrjXP/M8gsyUr8fdv5Bpt+U5FAa
m4oHMmmYqv3XWlasUX7BJiCzyhvXsynIWv7tg/STEki7Ii7M8X6l3nQOukg9EL/v+l3zqniqOx25
x8n7D3cvhq/QD0xdwqVovIGF3UE+tHckeyPbwkGAfFpms3tVVxU9VBQNa6IqgpWArugPal3jKgkP
WoSVVNmHp2Yyw+/cS/GkOTpUML3+kD+LLiphme1bq8tvAU1tCaORjGJgADpG/k/aqXsSPdnLbxVG
gyYjD05nBTwevyZZAlkc9IIDTO+SAx1pZCJvr5/KOSxgqFUncIVhCDPy6z2oxAyhMkvfjSFJAVEe
xkmBZRC1/IZirOMPJMLh0aBgDrLlnsgszVt/Rr5aRB+z+irTS3RY4uXxhLAFjQ1MFM4Lbmir9uTO
jrivrMEL3cDTbyc7xhvy/ONzwojq4ldQx685H1W+6fArNOleQ10pLjepxOhpXs+wLECow1ebQ6j4
wxU11FuSBEvkzRfhwOMaHbi1u31qWN3cFmDUKWyMKj+UJ1hUtp48OHn7FpdPfwZBLa2ek4NwrgFR
+MJhHhuzEBMvmn9uo6wnFheW0IctrRHEyAfM/F5AOrc/dZ6PpwP9Nj2SjaD32OnmVXqLpT9Qm3Zj
RLyfkabZdE+6nmYQKkZnUEZ7wYGzepSNNpFZ7MlbfPkjeGA9mazNHWhkVJ0o3iNeUt6Y9kYtxHOo
WNPwxBm2Xl1kneEea9v3EoLyRaVDmbikAkKZzlxyw5QZIQNE76HL71Pu1+fZgNs0vi8m6Z2gz6aq
DvtQrpyY5xyGg6zbYgiiRASPZZ4KVWE6Cmnl+yhOuq0mXNLMCZwThZcfla/QAuFdxSo9VnnbKiYk
qhVDEKBdR+ssC34X9KIE+/IP6pHYjFgkeCwEKtRPgx5HgQiyOCV1VdQlim+MYVuL8LoGCn6wH0ro
2aa8bOrHMNWFWMGWJbkZ6tuxR9ohWrdNqbRIYwrq2p3qZfLq94Cd/l07ZOmaKvESLgKGSPdIxpw0
jiDzUhD3xQPuo0/SbsQzZANh5e61dZp97flO9CDeM6xeHdYFLvn/Ihssx61eDmFCrO5PKrR8lBgK
2ZPb7NVdaRl2c1AZN57VuL80lQpg0oRIoiowlWS65xN5giT8JMM+cY1PsUoswajIJcfon5VE2JcI
2ckY0J7lfyp2LIaQOuvoU1XmKYHo+F0q7aKOsVGuhr/F9ynPryRxauIa3xei+EsoC3dKDOquXuT2
277AwqHiRt51AR4hgIOSBTzbCI5fnbQyZOT7GA5HF8Im2VjFgo7Zb4z+kKnDfZ+NDC7L1fM1SBcE
DRRyMm4T1Ij1aZI2fotYIXvRjvQ4BMfUjdHfHv8EOYydO9ze8MDp7LGSBqtDuACmhlAc67CqJwDP
neKJebev+PyoljXDwNUx1CF9hBoPHZ0a1G4SGV2uZ42Gw0z1qOTPSszwuH8ZwCsAFRUivDiPPWFL
lL3mTbJjN7Oq2NTtxu0d34SIz6EzhX18+g8lCizbqOigcH2HN3VA84ppPOgXoj+u7/XcTGQnfh6d
3AEBNov1fVXUDM21/4woFSbmWhsDbiQGp9DZIYrnyEAHkNmp70sE3u2FxjKRChid6ItGiuoyS28K
axheZo0VYtf98GoOtQDKIDIEjZgzWIPTu7wlOo1nOD32k+qkWLWVe6wHzNUz4nIIKd+fMhWBHRwP
wIRM5d3kyQcouLemci/UlvzQ2eEOqlb2cDT2lSPdlfb2oK5yWizw6cBSijh8S0Sht/sfad+1ZDfO
c/tEqlIWdau4Y2e7bd+obI+tnLOe/iz2zHjLtD7xPz1921V7CSQAgiCwYE+ecB+ekVyyv0+0xosS
jIcO7yGVi8hEDGpeJUNPhw5Hl+I436Fr4bN6RNuk5gdW7qCqQPkcftuXkrOxbHW9qWUL6JkAGcxH
NXypNALyYY532YxVb7agM94lL0kx6yUwlrR1FC2yo2z0gqSwSt7JuYlkiqKqmyiCNdgy2MaoI2lI
TRhC9kMPvW4qrMw4L8HhHYu2gmGM29BQoyNTmAHD1qZPSgimT170SPf6jwB/hcHYdDEVsjhGwFDh
sWjLQ2mTF81PDvk9rx6aGu8eFGPcc5smKaEM1+2y1IcuEnS7bjCKuo+02tbnOrSCRDGtKVR4BAHb
Gr+SkrHxRaqLukog5eSFBxRRvlF6Rg6eWC8YAOVWfiVY+3u36StviOzLdGqEUl/S2ab68LXKz23r
7//+djS6AmCMONHUrBJxyqIkbnaxcV58DQ69Q8mMAnvhBD9cNOaeGYplr6Ud7ma0hZbmvwW3OKfH
2cmdkNtztK0oYI1AzQJONnYUB3I4ySSJlF9bBVWj+VLqh9ywi/FDt7xM5Yf9hdy25V9gLEVdqTSK
shQAMzLUlKAbB2wOfatZFcaR+nhD5lnBJtctAZX2P9KxPHXdJMdRS4M8DbOCzUPnpE+6nXjECZz6
KT2Zd01o5W8rK54b9F1UtdVceV+x6Y9XH8Hs5yxHZWpkuPeWKD8xyGNRfTd1jtJQ1/Gnvd8EZfyx
Isxjpw8QNJN/mosnZaZVjb0dLX4yvPy3TaTWuLoNBopg1uki4HgJl1OUYmb2qHhibTiJZnBiTJ5U
dGVXUHmtTxg7AigNLVRVhYlu4ktaHRNQ6qfSzPEi28qpmxKGR5umyrY1aqKZDwHGbtqiWtlx+GKU
jRML15I3DoT6vz+36obDuGY85AVDSIDz90hw+rhFhybysi3bWneDYdxwmph6n2S4qcVdb2vywzSH
KHflbBBnzdh4Siu0aKlSgGjh8hNNxj4mt9lLHhyqJqo4+7N94TB/ScRWV43GHCxdi4VDHn+40I7F
xZGsBK1S0t2M5ATSVopduN21+MFLgWyfMDdoxoTLmMjtMgC61O/kLETFAe8Bbft2sZKOseCsaWs9
q3Dnlf3uUqEbLbyYPu3J+j+8ZW0HIjdxGBPGU12VNQrEQULnjZ06OE7oe6fj7XjT4Xkrx5hwDRq5
YZ4BlQhgogmzOzMx3/PsSVZLx8RufZHXcxQAQ/aJL2NMIQonTtqT+ZR4htvKVmiLVuxJn+P3zX9c
QzMhXb5MMvhIAU2nIxbIUsku8RFr4XUwtbMZIwsxiJVYhYs8QueE97xmvi0PicBEwah1WTEIGx1P
2aToaQq/3zbhKZO7k1BGJz2MvlUTkvCC9nPf9285lTUcs9Jzj9yuQdPG8tzbvTEd9AhdF13u7cPQ
n2Fd5BqGWdU0qItkqQEjyXIa27UqNS+injePoirIqZXrJHnPtIQ1JOOVQYSYpeC/w6mW/yxIbBtd
7EQxr9hmM7ZbwzBeGQNmu1COIBm9dHcvdIz0cNDvm7vGH8/vKQpdgbFx8aDUwUwSHJ9mfR2Tu0k+
KbwJ31vmvYZgIuPBrGqtGAGhdpmV9B9J/Q5ehjUA43nToAjA9A0ACZmk6mmavigRb4YFR6vZp/Zi
NM2ob4HR6CA2KbvYysLaLhMt5B1h1InvKLbCON5krkDNRbdfeya+6SX3qgPmSXAC/t1b9h72SVNU
KG2jieiepRouJhSv5Skiz1m4hMKPrOZQT24v3O33Gecuz3Vnlqg4sccocEMh9uOAuMUY+vvuYCti
WovBeJ2wAvuuQAAj6JXkd50RnhqxyGw1LGY/bmZMlu/TZ7NLWmsSCy5fzNZpuYZnvJGSCuUQxPCx
RVSelBxkoYb2GBiamxqFr/Xqc9gYPmJKX6tkV8zeQ0C/hmc8Uxi0VZ7TO4ycR5Ygu+U42KPKu7bz
tpJxTJGoiVHWA6XHoM5YGS6ZiFRuyaNg3Lpu3oSR2S6sdpE1sUgAk5lfw/pH1IdWrCWWGnjdh1b8
tq83+zLJbNuVoKgtXmwBFiBRi84Ja65fIuFpH2Szan0tEuOh4qpotKACCo3n89NwUDGNkUb0vBHo
m6zKayQmRJziISkTas7BF/VEhyOa7nyP93wwrnTX0OPSdOwrPiiFf79+6VE0tkJMzRuHFdIRdnTf
nUQP00qOvDwpb6sYT5KKxTgu9Pk+Mr/KOHZJcZ+PP/Z3avusMmQZpfCYNsPeH5o+iRU9LzVwb6I4
Jykexu49g03hbH9BMLog4YICyl9A9PHy2onRaWxNz0imd/ndGwyjCNo4BlFAJWlAyTuaaHL6omWc
g3dztSRR1zE0DtXPbEfJNDVShnuCZuvq8ix2/XP5LoYUUJ//C8HGJw06Eo2BQAy5+Z4lL2n9uS05
UmxGkmAEN1EXgmoHtnJ2KeYqNKsMvns8K42f6qhONO1Af9lXrc3bG+h3f+EwTlo3glyfZOAkR/o0
NBy+d6j96vzC5tHk8iRiHHWgRTThBSS0l2AQ36eyh12S12H5xBGJFuv/Eav8EgklB79bv6KPREWT
DO68iYBK40XCG4nR515TCMklnwTVF3sUskZJKF2zmnSOoEcc37rpFVafwESXlRFhprOG9EITXpri
bgARXf+4L+a2mqNlCu8LaJ9iC5oVI1ZQkwUdjHEG1Up6rBTF3ofYLFjFvegXBhO/DGXbEQG5EkR9
4Wv0kv9USis9R57uND/nzBaRh3dLdPHxntu2VeWGywQundAHpVkDty6Dp2QcD9mS+FEoHRa5+Lgv
Iw+K0X+jjqVcoyKacQFGU8yFlO+VGsMvR85i0m/+UytvMjHqH3XhiLYSuCWpiV9zIhyFrHWEsnOH
EI0S7Xt6TFZbx9Y1L01pIBcP9Qik9JGI4AgNy9HJSl6R6ram/xKLrWkeSUYGoQbOnMhWMV9E6WPc
ve7v0Xb8cNNDtoQZ6YDIrHRs0vxIe/t7f0JxuIF318ntbPHMy0BydIIlyJGWSJprEzIZxocx/JQ1
kp0jO630DkeuzfvBSi5q46s0cZ93fToV0AnhMIPN4rG7oJnZja+yu+B5V7uqmT18pKSOphOdeIWH
PCmZyGUuTJQOpZDSxAXSmC8SZqPmipUPf/1HKemHrKQ0sq5WBgW7R67Ez8/FJXmhb4jBQ4WeMfCq
eiDfe6BzogKbN1qIqzmMJynlhLRzBSE1yXo7384pBnPj1RyJC3u2+kPNowLjGQTjUAQ1C1Kpx54W
SnoJNdHVCsUTzNLbX9VNdyKD8VnWJVVFXPj7okZzWRrLApi2SpHIOhTFscp/VKg0Ljkx2+ZBs0Ji
QkM50frSFLCEQfg4qaINbidrX5bNql8QuvwShgkLI2VOypYanHia3RHWrb7k18GyzC+iRzOQEyba
8jDpZ//hjxUioYJfQRWVwWglUVKZoAceYeLj8Da4LL1OoSX5+UPnm87Ia+XeNPUVHKOInVkkxpIj
+knTzhlnP+hfQ80q23tlvu/qr+27Iu0VHqOG45whpkyBF+vPQfwgB9cs5rUNbKr6CoM50ooGA9KG
AEuIDkBb6O6I+n2Uv3F0g37ozj6xwwcTqTCnoocg4N3ST4UXPua2aWc/30bzXAQ/fqH9hZXdngmP
zWn7hnwTkK2aVeu6LZYJ2Oqj4iE4PvcelpKS7Pr7UnJWkh0/mCOSC4YOLjKq0Hlaex3YLKOa4zI2
DVmVNKLjSZDIKqOCUziHqIBEyp9E4UHt6zuzId/35dj2tysMRu3yEAwteojHoM7T7mkvyQDmvMCj
/KPqIXJ5J/VmzYa5wmNVsBJH0i7Ao88Y5WPkpbb0mJ11EOgVLqXOK3gSUr/whz7eENnpSX1YV8ZM
X0EHT/KSC60VKTBeqB8tNBs54ndKhmw88ChANxVkhcq4+14JA3NWIefSnkLD7lvTIsl7iD9Xi6lR
l7k6qJVBNdOUvuQZYvGyCKiCVKbPah+9cpSEKtreEjLuXmuIrqQFcITGzWIrepFtyh4TXMy76lA7
+VH4IHokthqf1x7P00+NibiyJVCrqAN0caEDbmkTXvYtQzxgnhpUwPPserNucL2kdF9XS9qZGFQZ
p8DDnGCXTnsmKNQNCjv0ldySnqieyk55L6lOsFiiz+dL2/ZhK81hzrlUMcKpKpGgUkavUko7KtHJ
IvvDY30/pXfimFhTnHEOV562Mp4mqVtZznNIXWWgXZ0dGaRKkeJz1IiHwviaxegkraWl9p1TfpQx
wvuttFVGO/1hstXvi5t/jj1eees2KIYRyBhSghpUxkamQNUHELDC/KfXEtNO1e8xb6T2tp++QTDm
gUScVAsGILL0Q9p8UjXOszPv9xkbSM1YzlOFrps0gR9nskKDk7zaziqpNxEYtU9NI07VFhC1G70Y
Xu3LD7BqH/ywXBPbfplcYTEKnuWNkskqlgszaLMX0KPZud9/TnKnPtKm8vLAUTu6w396r5tsjHIX
kZSgLB94UeuGuiW6ALwajT3MbvxAB2Lzhm5su8sbIKPn5dK2aW/SxUwPcx+D6+1TnjwY3UdwfXAM
938sJlFRdKihwYBtdSpUHADVgEi8wsynC50xMBzGygplMIfnSAhbvFQPF5GRTuhHNZ/BoIOIQdes
vw9T1UFqiY6Vhv3anO2jJ+Wf23eTkIkYkjkSSKNCQv2KynG8DaCs9EHxxwu/gZcnGxu7mv1oaIEM
LNUvXlAvfhCP8Qt4gXDSIGB+V3j3SzA2WE1mMgsa3bpECwx7kQTTNQStdjnrt6n+mkRMVUULnsJG
kWUZxqow4OKJERSxFR9q33B1FMBjOBxa73judtuTrOAY9SjmXmpGHXDJ5e+nnNJWH9JjD5qZ9/S3
mCsoRjN0U1jUiC7grJ/z4SiqrsTtPdnMTaNlXBFVUZPQ8vl7PGBW8yiONGs7gr4uQkFu7ofH8aJy
Ces2z6kVEOOliGIOZtQgCS6Nit2Iw2FQK6tReRXGPBhme4KmTua2gPVKct2ewyYil0Uir8KQLw5H
8TYNdyURsz25uRhRt0Ci4Cp5JiZqgUfgrkHTBb9Ph371Hz7iBvUW1a2itrzSVTOnixe1lZV1hifU
wTHtGicIFUtuk4cMzwn74nEW8o3wdwXZmEUjCDF9tFBfhdCeDyV39jUPggld6lypDBHZblv/sniY
3vRB/SyJtuIrNghY0ILZnoXjxCnv3Yw1VivJxDJBtqRDbUA/2vRVyO/K6rC/bNRe9naKiWWGMg2U
nkCmLqmek7q8CCJ499EM73XG/GMfa5M121wJQxd4tUdCGiSYFUPBaodeWnB2XEG8L1itRz6rjm69
lcM896+8rtLtnUOOSqclKyJhVlFV53ESI3iNDIHhWUpCtbe0Wso+No0wf9+XcvvKomNIiqyAD1Bl
RxJLXWg0dY8Omf4U6I75PDiKh+40B4NHn7vD4vfOhF616Ik6/PhdLa3mDZ29Xi8gIpQn2iFn5GB8
JfeVwTG0TY1ZATA36aZCRYoS62ADrMBRPUk2HtKsYjoPHS/U2Ny1FRJjb1OCt/Ra1ZDrFr6kjd1h
5vsQ8Mr/eOIwqjERvJPNOkBGfQRvQT1JLmkU2erC6EfSFzyitE17XsnE2FsYNn0XZYDTqsKftfS5
VyXevW4zwlhhMGY2mlNOtBEYy3fRptQZgq1fpJPqJW7svevQX4HR9V3ZdCc1ciLoKqiNxInYWRB2
GHnSdTapSGTvWxZPH5gjeYkIyREQoqOuA8fmg2m+yv91e5jjGO1zk4RmChQEDn5tPqW8wiR6xv7h
blerxZ7BLZGrJILx3FoABJ8/FJizUmx1fk2yiohvGiAtTmmGVoLOBiXk3nZ4OIwvqFNwgqUznI16
BZu84jmUzCdEuTOYtHSvQmePxaPe5UEyTiGOhKxQa0BmGD4Q1c9Cq1g9kjDvUTVNxxhVWQf1GqNq
o6qKSdGj76vMQ6sDv2WEx22dY6jbvuAGwiibiFHHIIGGKIP0EElfi7HkSMEDYLStMvRq0hVoWxVE
P4U6/SYtIuc0oAvxp0L/koGN9KaiyNrl7bhZHlBy4BTFWRXsRbvL+5/7W8IRhg3w4imr8oV28Eb6
XyXm24YSr0abJwujWoqW1kFMN30oQtsYUDytY9Dxz0A9qMnjfxOGOXWCXK5NkkMYIa+9NMtOtVa9
o0PHBHfgPyr8xiW1csyZRNpppJtfq54mIIVoOo14b2i1sy/KtkHecOj/VzhTmjTVQnswo/lcTYm1
pMcRxZ3/DYQ5Zdo6NNBDh/UShx4co3UGtPRuSJIP+zj0d/bUmbH7qTP6cKEOrQ8eMCEgxRy2uart
ADnffSCerjG2j7C+C/oSq6Ympq3jPp6chYh4xnjN+4iDtb1DqE5UUcuF+zmzQ0Ybj3I04IhOqztJ
bjDJXbQbHHD7Em0fbTcUZovqMkkW0uHonJQnVfak5SFtzuaM9LgGWvn2Qepf9gG3HcINkNmrFkPp
F0xER+RBjrP+4X0vwOg9/3fZmC0ayBBV4YLfbwTFCsKrmMZ+O8SczdnWuBsK46NFE1VoMUUh+V9j
6ZZCZ884bCp15kRPnOViW3AnRYwnA72+aAm8ZPU36T1zQE106Usi6kYV3PJ+9wNoB5nbsIC/iSuw
IJmaF4yFt7/jm42Aawwq48rXyHk3ihWiTYRPotu7pqU4+SNJzvLDfE+pk4cr+Bgf2trVPsev+9ib
RrQSjzGiIjZAzdQBuoGbS+5r8aHLvu1DyPKW91lhsCY0EYH0lFsBE49OyUMFXr/mdcLQGQlz4VI7
vhhPrYO0tVcgK5/gnTQXOdpIdfoP/7f6Asam0BooJDG93Jk5EjfQlelpnpxAR4UHsYyc16e0Xbiy
wmNsbASDUNLRK554ys+Dl7xIaOzMfbGwlyfJp1O0zNHmFW7xtpIxuSYq46CZIGTRuppw1sxzz6s4
385c3wRjI/BRWSR1ohi1OyNLjsbAa3Pu0B+guAk4evcVZ9OHrMCYMDwVii4y6MXIkC4JqEyi3m7n
12XgvTVsupAVDtXflfkZ6ZTkC9iKbSWu0HBzb+Zf9wXZLkdYITBOpFjEREkptVB0RGYNI9kjx3SX
xwrPvJ0/HrhvURx91xmHEoLVSkGh5xu/w5NmER+PDK9IZBQH6TE9SnZ0FsGbKz4pz7whgtSSdiyN
LT8uonDJF+qORYJB0OW3pbhrG8VGbtsyeNxdvH1j/ErZq6W6UCubjfBFEqvHuOGVPvAsWWc8RzpW
Za+P0I0Ww9R6e8acS5qeH86Yxngm94qbpRavL4ZjyDrjPaQAhTJwzDCy8iHS0LQfnceUJxlv8Rhv
kY1zKyzU8VfFdZIfp5ZDqMMRgi001lq9SQ16pi0E88TQPFR9bgbC8evbqdebYbHljksoDF3bQwUa
B5xPGOhKTrS2iHYsUUrVwUWRAaaT8DyGzDGwPyqPu7ZJTBq4D97igaflhMPMMw60d7/3BBuTlcGl
WDilH6MaebFFRz3TsTaBhepS0eIZHcdRsoXJXTDqmQFWOBTceeigGMjzLKMh7V23FYzXUzECg0gm
e1UVgiypFhHBfVv/6OOHSSutmlcVvK02NwzGFw9aFFVpTS+r3SezfiXyR4nbHru9XDcMxhs3xMzq
Gc/cdkoGUIV+M+jlq31eeIx1PBzGC5tJK7WShObYukm/YkSLlbXzYOmzdjHNdz24rfaGruvqDIux
cMhUY92WarBA+ehrbeOQceFUcGx7jdvSMS7XyGVMzxTo/W7JLVH7PoXP+0fl9vlxA2D8LSmVoEcO
Ae3RmGGjR7EVSh/TycSzhpW3P/exeLrG+NlmicLKaIA1yy9R9ihUHydeu8W2CpgKkfEHRiXGy6pq
aCgqJQiadRHDTWMH3etWE4HlVM4O+9LQn/rz5P0FxV6ESi1GtoI2faNj6xSfQp8Ok+dP0tpetBsM
G5RNeV/EAmDk8k7oPPG555YSbOvADYLxAUWfjkmt/cMpQFsC5NKTApscE8/EuPr8SEm3mulULnx6
O2r7e6vI+Ia6a4JZUIBNxy4b5+G+/NAchjcq3CG1qg/60/6u/Y+I+iYs4yQCrRVTo4aGiJTrAw0e
RQDml8GlY3aFF951738cmDc4xk+0bTD2XQv5GlTSnP4unZgO1fN0NtylsumAVuJJP0xH+2tf0G3P
cQNmPEe1oIS506A3GDHn9vrwqLa8xnLuWjLOw8iMNspECJccqyN4fc+DJf+lohlNcsUDCin3JeJZ
AuM+CmXUpYG8SVS4fUt8aUqOhVb4+zCbLgR8XxKOXFqjzQglxiNmh1CKyQTcTalHQJmGXqDk8z7K
9tqtYFhpWimVUZeEy9bzAtIX6TBYxYHc08F/oce7qm4qwwqMcYtJDYq7koKR6smMrjKvS5bz++w1
tV6mgQT0NaULvwlFbCkap36Bsyls63XUKdoCcngcU/rg1guGFgbpczApx0VrebymPGEYd7hUCSY6
04f39KN2bN3AH2mE6xSvgy17yRkq4e7rAg+Q9YHlrOUaffwAbfuSvuoV54zfNJzb7rO302yo57ih
fJ5F70bq/WKcU+nDfxOBfsIqHBKMcQwrmvCWu29V+8StL+GZi864s1rLZKwSACYJ12vDS0DnvTyl
FxHz0SOX103JUzfGB9RCWSEmB5o4ZdcpFS5jqR37rvDQasMJI7Y3B6z2qoS5TCJLwGSKWinlOXiD
BLU+C6X6opLJyVKZ5282D1qM9/wXh1nARlPDuqPcoZo1geXsiMvbPXGyM6hXFbt/iLlavZ2EWSEy
i1j0SYgpI7BZ8ST+VJz0sflGd0x4FB0w5WIcrjtxhKS/+EcwsUJkfGqXjypmO+A8mpFm1x6a+amR
XvTCkhteFzFv1xiHWsmZIBqUo3SUcPclJ3EsbJVXvr3tF35tGUtvoClTk5UhxCnz+dCaYBfPZ879
gn7nzoopTHQZSOPQ6xL2SEjRvFV46XQCxZQtSYVFWxJyGXxgvOQcRxMVxr/q7dBmcYG160+dM7t0
SB05NgfNrY+1N/NZT+jv7cnIuNdURVG6SmU0Iys7kpNypmSyQ2RPbg7f8b6z9rZrdFdXrjBqUnlR
JsAVw2lWHsKJ99TDUwvG105yhZmclExWSqKv4jCd04ab0OTtEeMtumQKQ416JawZCoyPOSbHV9+G
GY1VlGpgPvS9t3+C/A8Pf1s31l10aSRUAXzu8n10DY/eqIqPCwZi/F+IxLcbkCjxnihRbnuTUYrK
zLoGKRe4w+e2snUkbGNXsPMO7POGj3nuHq8FaTuzaSoSGoUlQwGb1u96McXqPw9n8hdESKVu4c5j
D4f5L/3ZeOw/tfSR4rhwPOLmQbYCZWyt7/oGo+kVZB2hKuFRnUI7qR9MiUtRsVlQvQJi1tPsl3bO
c+She/NOHy6z+TPrT0v92nVPAvkozg9lWrn7GrPpg1eQjKGVCkYy42aFQD0L7MhQPmoaKoRFXmnr
tqqscBh7a8yQhAN9926c6qggx6g+jJ8bXNzotTj/xhsswdsyxvR0qTETZQZcEDwLCdoZQW+FkkWB
v2ebjmQlGGNxgRHLlAgG01x/Th7tMUmvC+iMU7SJSjZ6dq556YSv+5vGk445oodKH+eBYo5zYZli
ZkX6UQMvmdzp1j4STzrmiA6icpFiFeuoksqqpNKuRx4Ez6bZpHuTYCLpVMC8KAf1sf45uwVGgJCj
9KSg9aOxJJdO1BlGjmjbWYXbzrFp+KypBGGQgBt/TO8kp7XLa/NNpQMsFN8AH3xywvQnw+G/dHFs
js3Dt8IgRBOIEEDYZ1xIqXaWgZzu2PW8IqptzpuViIxDafowRbsJkPoTHbtnLU5+ms7q585Srfzh
74syYi7O5Y8nH+NT2mFslLTDwgrtp078Js7PJu8qy4Ng3EkCfrxaQGWgrciSE1f6Sxphaswcce4V
XN1k/Igoi9OCCxPyeZjtF7vRsw63RSk3lI+pM1t4nPwuP+2b3HbIb+KPYLKriL613884LW6TKK5w
qo54nsF9Fq1Wyt133Sru0A1qZ77ysg+4sZaYaauoKDVSCOZyMGspBEmpLRG9p80HVUNhmt/y2Bt5
EMwyZi2pjYA+VqttZ5l5Z+vkkNa8Oi4eCrNweqSi4YlWPfXThzH/KmZetfD4rzdc79sAYFSYSJiD
wbKUGvXQiZiLiySQXlqq+CmTPqjazxRNavubsnVg/gbEGJGSdFE1zwhQw4+q3x3RnXs0XDTLO8Wd
bPEjK55cjBI0qmwGkwC5+vbbpBnWqMbWHPiYSc1xu9ubhAmB/ywgqwpdU4sLfStZ4g9C96CJ15k3
rGTjPqaK6EczDHCwYYsYPRDNIdBTmuNUi7/qBeSuufB9KdCFqbSKF4jqZ6VcYE4JJ722KdkKljmV
4wDjyQU69y4yjvL82ASvS8rxrFvx/W+iMeexQlCxXgtogB+8wK9PIB7CLSyP0dBK+QXK//+y1TUa
O+LUULJhyFSgNeKdFrvTclWlO8JjuOSsGzs0UssCQxAbrFsbH3vZr8YvZXnctyYehPy7Sw0kEQXe
dDBDK7h59aFuj13AcdsbkdJva8UctaZaIVGjAiLpPunDOVXcfRE4Ss1OiDerYFwESjsq4p1geDSW
16oG+zfuddX3ZLgYgsTzQHRRmCv/bxLRRV3fwU0ZlUyU8pZWkeSYSynl1oKit9Ghd1dxdv6bgIxj
iOcWM5M0wMVF9JDW4WOimc+h1tkonP48laDQ0Iz5Oqc1R06ebjDeQtb7MJlGLGxRa5YQjNcy6e+i
EFNC9uXj4TDuIQ3rUu4yyCeV910s4Z3YKRRegcxW8PDbpjEOQquVSgsiqoYX/VR5C7jlNLf3Fjuw
3ggLrryqku2D6ub2/mhyC9I2DmpKvn+tfwY+uk7O5FK5wpe/KQt45K5bMe1aQo1JAcyqnC0KEisI
j1Ai5lfH8iMdz9OBbIWYFub5urTVnlfWR7VgxxhYOplZ1mZjqiAlji1NPYRE9oLgr1pNHV2LOZaw
eRbLoi5hhC4RDZExvGRU8kShlDIREqJyf5nMlwrEaA3G5Oyr5PZxskJibG6WW6QQByAZz5jM403n
4jzZtPGz8fHqzzE0LhpjaSDsjiXdwBrqV+M+PLS+mli6ozymDxl40cyXfeE2HfJKNsbesiTp0PMP
2UgVfEkXvHi1XAaeTRe5wmCsrYtIkHd0GHEH/h1aLovOUnfxTZ8SvSmcQ2zbtm9ob+w4K4echiPK
nmOsH2WCzgsn/yKiop8+PWRIpIA5zC8D/q5Re/pD81eojL115tjklQrU+VQdjfN0iN9GojR+yO2X
pVuyB0WXeyVgR6awnkwsZ9ukyjHoTSmwjEgS78HYN3zQtIo4Cq7LtAckAuXQvr5s+ueVnMwBnoGO
tcup1anaOVJR+veSt5x4alslVdzpCN7FRbbkTTaHwtAqBKbZPHlZo3tFxOtj28pqqKJ8w6DfsFpD
1PMkeVEDY0KESPzlXj3pqEYhApiE8k86ZSJ50s9Bjpej/fXjIjNuS8o0s8EDM9Kkn4ojnMmhOEoO
Ha9XHMZPvRN8R+xyDlxekLq9bzeBGR+GfvkiJzNg1Uax5uFebGa7yb/tC7fp/leryriuNjP6oNaR
yp+qa1ycxCS1lgVZlK4BJJeqj6ran3ZwE4l1Xe3YJyWm1INoS/enY+0LNnIOIH0XncrmF4ZuH+Er
6Rg3JqhR080YXIFMmPKdOmbBbT+3DrmnPDmCw8sPccyAZZJRA6WrZB07Jk5XcbkTFM4tiaMRLHlM
LA5JVhtYvoUc+kG08uYk1F/2FWIrM7S2M5blUDPzVlpGCCEU1mxPzujnH6jSS3fUxsbj8BhzK1C2
CGR+A2V8VJsnZh3SySXkOlzGq3kXX9DFYOdO7PEybDylIIwjmWuC2aJUQOW+/EhfGJGzL2zxWHyl
r0njq8yNRjhqz/bGlaU+ZxlIydBR1BzLU3LfHQKvccu3kkByl3JseotN7rfVZDyH0Sh6JAbQkxFv
V91ROodXzadTHLjPVjyNZ9wH2hjDcKZv6qMdaFb0EIGoCcXxxWxjNf+i1yntSHhsCjyHzA7XjkmU
YR4XzFr2ixKpdfQAOGFqCW51iI+jQ7z+glDZMY+8iTdbvWG/rSzjUMakGIQiAHLniHZ4oHXmhYO5
tNpd/FaVqJ9BaIdS98yXOEkYzkqzBaVVWPY1GbDSdfVQK6OlZdykOo1CdrwzO85SI3IilXQY0uTR
aWPhKfwxPWk+fcgKW5u3ljyB6NeszvM8L5baFLCUvfTSVxc54zgyjrNk33Dxzh6QRsaCRaA3zDFO
XvgyEGffWfIwqIwrGUjfqp2A3kpbrs5i+NcguDPe5N6DYahEI3iiVNksUq8GZTwmNHY05WvS6o/y
IDzqmcmp9di+fqKr8l8cZj+KKg1IRrN8rZu9oD4B0+aKc2kHToXSi+JU2Mn13Y7/hso4/qQEs0fT
QDrxRN6YISVQ19ArfWVzLzXbGnfDYnZLrXOtBK8XJXozFFhv/5g5KQp0LDNFh4qeg7pEcED4sL9/
27H/DZXq0FpHlHQqBxkSLuZsxejUG53AKBFlfW+nyQMt0n/EY5x/XstVGGnA08zMUkAGqKCNM20t
HaMTmsWX+sO+fFzFYc6ANqqXsKGAcXoKHsGzhAO1OgdoLz7L95Nbe6KHuoITrwrvfwQqt4Vlgkl1
iIxZo7nPObLpMb4ctKc2tAXkhcBW78rnaUJM+Q6+IJwAN1TmBBCFOlFnA9ImJnqZpPZ5JvnjEsXv
yqrdcNjskzGGsUES3E5b6TGQz2Vxn2SccJK3gmzGKaoyMRdo5o4+xGSI8UyQgDaH3oQ5SF9Tp7AD
uxftfX3hWCGbcCqKSu1SaoVR8FUsrzkvn7ztk39tENsiLndag2IT/P44fhBLbyoiqwzec99VRDRd
ERll4CKjBH0ZNpgVic0hy3jBJe1OqUyOWW0u0w2CzYmMmV4V+Rs1fPkzwYCxuOfsPv3GP077FQCT
/tDCQgoaQinbg+AHShY/B5IBDh+x8cr5sznWeAUsQRg5a7yHMuqA9oDZgyZAmYfxxgisBa99+7XM
yk9oY/H1llc1ti0iKrgMgmdgib2PNeK8BGEMEcUTzaTGmIVMay64UfBmfI935n9xmKXMgwkkOyZw
yHXxDOSmdZTOUtZoyY3c/sAb5rt5Z1/BMQvYz4sIcjZw2zbJZQkeNeVLOad2jpHIGuHdXTatSaEP
joaBzk6VOb0GDDUblAnJo0z7IWmnuNOsRuDVLG4nUFcozJmlNLIaDAXsqfo0gyG691Ekc5dfaCwd
O7yDY1srbiIx51Wp9yKpaG44uDZH5RBfFZ8SlXK1gm7Dn3p+w2HOJ1GIizCdgdN8yr92YNlP/f9H
2nU0yY0zy1/ECFqQvNJ3T4+30oUhzUr03vPXv8Ts99QUxG1szF7nMNkFFArFQlWm9BVtP6srB6HL
qz3sf9Zu1pCJSWkU9VFCC/nxKflWPlGVYMEeLTG3mwPEH/gti/sR6pd97A1lRnK5QgCW3h6iW7ho
v6mtEuIL9Lpvbf1Ovel4uQ3PUdgbC++E2TBOwBzf0KobmA+Dl4Grl7LC46ri3FT7gepsIHPO4qxc
ow8RAQkPaI0m4WIsnFXP3HHNOGzfnGP2x6WFWp8ap7CrMsr+oMpt5Kz90r8OY61zLhYeFJMFYwml
AiK3SJugqRsqj2H0ULfPl+94njNqbNjQ+qHMW4AIweqhAoHXuvVBRUSk3f3m4XMl2rPza0wAaYlc
qUML59fBYvIUBfrVCj4tcPeHgU4/YNFdtBzQ2ISDd9lS3moywWQmYtvoEgxNVvOATmK/UtJgWjPn
Msx+yD+7IhNLqi6P00YEzKCIVrh+jcwTVKEg/aCiE//lMhbvXDOBRDS6cWyo+sIK6T0wx50meeWc
rN1VUyGvbeqg8kFD8e/fRLIxrGuZ48JMltuk/7qA3l5pSusTdmxAGEc3onRQR4JrcknFgzwgOJk5
Z/d3l2oDQe3cfNtlVRvFWQQ71Cg9dSS8Qj8Gx4rdnd9AMJ4doX+UqFRisi+L0oplTC7HS/sDtrxE
WiMEY6Zxv+h285kN5h9OndZGSKhZX7sXDJjcx4+ZXbZWfDM5EGy50hWOkbx1ZNy7yeO4EHpsFQnj
2ALBsr8SfJRf9gee0zF+vQhR3mQCBWm/x+NdJnxdCKfmtP+SeV45lqlQovR+Hd0t6bFHP/jgx45+
Iz/V7mrTTibTyV4/Y5QKZUnQapmYS/3dA5WZyN26oIomJQ9RdZLGZ6n8dhli9xpUzxDy7xBZk9di
BaZ5G1mu1c6hlZkPInRJPsOujaehMxATFWqiLPI4AMiobnr1OjL9hPdQue8DZwgmJkxmuSwJfRDS
m/u2fZTDb5LKKdTu5yga2lvBe0hUha32C2vUKCXdEtVfE4vY2vc5tLWvypFW4JsQRD+X92e/HL4B
ZEKEohTqaq7oPNSsyR1uklfK+6oExbV8p1yb181oKW52W9q88XV5N05sgJk4QcQszyYIxuGWb34O
blKCZIVSUKuO9pU+30CIwm0tYik3xi3xxKvBGmyZ8xnLXW4mdhQkbMZKR4Nn444OQckLhesene7V
QfnGL1juRqqNyUwQmZdWDRcCk3OVWKN4JNnz5d3cPW1nALbOP3Qj1UuGOT0BfUz01M6DVcVQeUoe
LwN9EMT88X2yQWJCR90bqyx+HDfizA5ldohc/RT7oyfaklM+Fr7eWfTdyLRRSNMdNeBWZGnouPQT
mNACriCiCz2OCmS6Wkd1o3vTbl1dd/AV8znxDQg6/DqZ7JMAPlbSUaG0LMr6mtd32uJfXtL9gtoG
gAkvYdMXxEhgjxBbg9s/xXZlC67wQizZ68GBVDiCw+On2r9zNqBMEmIsyjAMJazq3DbC8LN2FbmZ
PdZ4kCqeaHXUKv3PfW1uQJmYo0dhKwx0YHi5BxPzA32BE9wyWN7/FoThjU3uxm06aqrhWU+SWLKj
FhzDyiIiv1+qu5w8jy2Gkxteo+b+9m1QGHdM9CHW0hkoracem4fciR3iLJ58MN4rvESHCDG8Ws7u
cd9AMneeWiZkmgokJXp3HCcvWxV7UcBkWtiXXZOG4j9O2gaH9cxQz5KCfpC1+nO/XIngnkNhD3e4
S3LJuoy1//VHMGUq4fya6h88O2IRkYXgWaxZLMmjlYinBGoZX/JvxFsstbN5JZ1/2DmosINGT9IN
lpZDG/Ku6/9+8W5PlOsrG+g9ZOk+KMcsMUgcbeKqIu3unWkSVVJEogD698RobUSpV7oGVStRfpRI
eF03UlCl82Pd5LzIsnfVSqIioghniBI+JH/HypJBz8BOA4G4xxoGErvzTVd4Nm5pjSzidoXuNmRI
GNORFBlg4Bn4HS+usmlQFij6RKV+s5bZX8ZkPKZK5Kk5ajvLktprVhzlrE8swagsiDVxLN5b3O0P
YAOMMgjZEmFxhy6xU+VZ1fF6VngZ4bx70oVjD8YWhx6czSecDLWaUUmAo5adepwz42QonWQvZWk6
YBs2D90ioNumEI3D2pKOcyx3H8+28Ez2kvdJNwyoL6GBQrSNjN4a6BDJqVZlaffHFXyzvd1WXC3T
vTxmi8v4ky7IqT4aVCBKiTBAetcr3uUgwNk/9v0iNCW5aqhhndC/KI3Z25myoAM3UaugU83+Ey8y
qCSY+AaCRLHMdiD2DUHjZIXzAR+1VvN1nXk7tZerbBHYCErKeWmk9u8mVZotjd9NF+LwPpSIDzwO
wb37bgvGHL+o0NJCbGFO2CduGsvBkguHzJSCy5u0mzxvcZhTNmhFpekCdgmck45gKUH0w3iU7BYV
1dKuXjloNKP846yhUVPTJdVUFINBy+SslksDVrUOpQ2g9dv5SEfb+ZxGu98m0gaLOddmrc5xFQKr
cwlef4YXqo5T2GEQOpjlR4LUupMzHHpfdHo/8dSHyOElLfuru/kNzOFul7xrV7qL6FIqXlqUAwqf
nKAXL3s5Wg20w+X13XUaBbzYEIgyNPnjO3ETyqJwJlpYKpo9F6K7CD/aJHSF8ekyyL5RGxTGqEyZ
irKbgaJZ8hHcD0F46KGqW97UR34HJ92lPzwG2ukY3wQPA16hfo/OOWhRx8aY4Z+Ccd91emO1yZpZ
yqxY85KdwqTnFOJ3w9YGkDnlmtGHopEvkHHsQYkAvZ7YnbLbRXjjrOJu/DVkSVQJPpAxMvi7Yb2U
mUstQXJrvS1e+hNl3y6u6Y0+eYJPrv6FpCIPkUluM7MdqlgFYv0moq0TGQTt1NOvo7u/221y7gTN
7tW6sZHZvDRf0zbqgGhMgpWDtiP2DVLbYy7ZE9qyyrs1503K7qaeeJT/ta7M/slJNiQK1Z9bb5fW
Mo60AqfekZPxGL71VLCNc+/sZp5bQCZSK6MUKaj34IP1gIeHzqL9L+GddKN/XX/2N7TkJ3i8dHfX
STdGMnE0UcQUmi5UbnFs7Kq5IeWJ5Ikvzgsnk+cBMUHUKFsprRpImnWV2t7pidHFVigb5KGZhqKx
DBEHl3PP8tyUCS9kitZclLGepLpJpntd+a8bxmQ+cTgtzRjCJnmx1eMA1Xg6TzYH0xcC4x7bbzk4
7w1elYpjFpsOgQbCiAfqJmhZTSzZxte6HzqqtbxTVmT6zM29fXavg7OXfKT4m+ugylM1KWmIQSn1
tX4THleQ/KPl3pWJ22HsXvXkIOE9V+zbqWkqvh1kWWEpIPo+zftuRpaUS4/rWAbjNHA2kIfARBU9
Es2UVEhZ8O0RRAsILWJeW+e+25+NoD9hu3JDn6ZiCiPk5DVTvAQ67o3oGOLz5UtgT4oBXSlnHCZ2
hCqYW5sVpqBc1Pyk3VbT0Th+H3ziyzb67v3OE9+79+WNvCk2X310t098i8/EkTVKRonyaODjY3aS
q+gYesWhcupr3pAhb8+YOFLHYTjnDQxVoXSlxa8FdzpoN7XcLCUTNtZVhiABeGptk6yBkOqOogpe
CpLOLCXB3MoP49wdusm0ilh7jfqEkzb8w71z3komqvT53CQV/TrQHxMDDOSlJzz0Vru4MloRF+sn
93Tvfo4Yhgm5Sbz5gTLqdx+FNrLe5D1emqajRBlC0eNvPtNqrYhOFu3psqfu798ZjFndQUILshoh
lCRCaBNRejLLjnMY9r+ENwYxK6h1dTeaAjUI46/jAQwAd0owQ1awDLrkgysHQiQ0Ub9s2n6U/GUa
SwWQDqugrR1gu+pdNE9ydd1JnOC/nwedIZhcb15iyLxlWD2tjx0DJ6AOvST5uoh3QvejK74WPMJV
nk1MqheHkBicPnyj/isX3jCPl1en/7ZsTBROIiFNDRCT2vogWVr2Vgm5JSivl0GoD/+R/Z9dgqUG
KENd7mJwUNnzGn1Rl/K+VPWvfQs2/Wq+b1OZ15m4/22zAWQDclINqGsDcLmfbMp5FXvqQb2VPTpi
zjvCPLdgoq/eTnlazFjCBZ9R2bEPJq+DwC+3D41uxaVVZCKFvmKkqy1hVFpZeCKAVfR9gPSgXKFj
cKazcl5Aee7HRAvBGNVF1AE4aAjBt3HnaZ9gcsfNeT5STLCYWm1pjYWuXfmSj8fYSIIpfF4Jj9+H
s0dsj1szZkUtLzAFjSRgWamttX1ok0DSn5T1WjAcXeRkN/9wkfyyjO1w65JeBk8EEHvP8MNrOrTY
vjYYhz4SKw5qX9M4CffuboHLUJI1UDNJbKW3nKW+7FeaDxu13emxV1eSS+owuHyWeTCMt8+L2Yu1
jiAYFaGVVoUzpQ8yV/FuN3PbGMP4+hhldd3RD5am+DErL9LyHs+CBe0izofR/jZtgBgfbxO8VMUL
gIQgPczO/CQFUNg5zD8VG21mV7xYIe064gaPcfiaGGOhKxQvtujnu+ivXllbiQspVFBT5taiYlRe
QnNO7tbXPPjd+/+Mzn69CKYc1UWJRHFeZ2eNW3+dRf+yf+zf/xsM5paMh7IeZhkW5qfxRD/IqpfV
gTqZhxYx0O8763Xmhe4nGAdVyuT5P+//uBE2qb65qlPflkDtxPs69CVzAh2F/bkbGZMCmK5Cqqay
T0VzmXSybCA9NZLqfSGRbQphZ6lFzVlF6t9/xPoNDnPKpiKXSa0iDQWl+2qBb6aZu4CsxfsyJpOd
pdrIOQj7x/psGHPg6imvs3QAoKhj4FnWjk2dOuIwOpe9Y98BzzDMcROUMtPaGJVUXbrr0R3EYzrm
rRtzvIxOXMKJvlbMCoqNiZ4ehWn4MYlCa7cJaixLxMmf/iGA/LKInU3oksRY2g4WtbldHwq0PkTP
UIP145vFoXR4vM6n/dzm7Bpsp1hYRGlSlx9fKKvXPFAGXfF9ciIMWQ9XOedS2e1JogoJ/3N4doq8
NkhI5gRoozd9iC/pb5LT2JGrohwXv+CBDQe6ghbVX5cdZf8COOMyeWll1nW40mXt9WehOZrrPapV
anG4jLIXjVHX12URZXZVZud/ciEZoh60SvYIMRyoktnr8jiQ16INqvp5aCP8vf3MF+YGk43BiCmr
3C3A7N9HB3yXeM7QC9RvV7zWrD8ihyubSL8S2FiyBWQCcp2KUTS3ACxPf49moq3Ll9DURQfDeDfM
rntu0ZhvljUrR3mZccWE1x91Kruw++C9OaFjIBA4h28vmmyxGCcpzDnTZWrZ2B279Vi3L5fdY/dw
bwHoD9jcKmUxr6VG9ypHbgAGVpT6MnQjiJ7qifiS+K/20CC9gROlaVhCEXDhGix1CQbAz/TObg1i
7pVMXMRGpq/xCgZY9OGHhK/YYeRpCH/IGVxyOeY20TVlqGUFMNoj5oEp8bbd4Ukc3WnQ/ymd9Uq/
6S3tXj+qVuQv3vpSupkjfOH2pfEchLluxvL/98+4VhdLdunXWW/1P1v08cofGna8Ldy7R7cLzFxA
wxxOM9VZsmcN/SrVtWwcxIIXQvZuuQ0I250c5WKXyDEFue3cBE1bjW3e1G43WeGhcUZX9eKjXlvh
DZchi56oCxvL9m+JRpaF0GGlnVVQ5jnhRkVZZz1ScqfMiRzePAhn/z4Kr5sDsQ5DW88T4OKwnB4h
Yta7OinEN84x37tstuvJxJE+H9VRm7Gekz3kVv6FKolmdp5blZ/ZaMa2ZWtsLH7T9253zhaYiS8F
Sassl2Cf6hcPBRhUVbxcNIcWpBfyA8dIzjXASpDUTTt1Fe1yyk9g7QVnL306rw4tensjLikX5xjI
TJzp1UaPFRrJxPW2L96K5mkYf3IM2isVbxePCTJdb+iFTi/vzh1eKJFT3VsdCKRiEGNrpX0ZjWcQ
E0nANisqNa18N2S0hqS66dAlrWei899gmPDRLT2REnrhZJEngH8Y2lemkHFs2f1EQ7Kj4XsJ0ggm
OwyaVvlgrHTcZcEr7hulu6ctFabujbbo9XZ8bDzoU3GdYv+YnWFZp0iaEdNV6JEsRkT/CW+sTW53
3Wul83Ke/bhxRmJdo4uGRF/RJYkWFq/tcjuRW//yTv3D2T1jMB4hT3WbhzmsUZO/hPWxKU8JKMxX
wYnNVzW/X5tD3pwypeV4CG8RGQ9p6lYQOmidQFuTOKFyrOXEXooRgYtL1cmBYotmZq4L9UAtxDBe
i7nXMdDx7ggqEW8+lmgBrcHoKwS8R/H9nPzXurKFs1yo/+cl5envcqrixwF/rJdnHJOnYsoW3JYT
jFta6UoYaWvgAClR836suneOq3DckZ0K7RdjHMYQWOMbAdmdBI7CMCit0KocBSO2/JL0P2Th50Wk
v2hzcbZgZqgLHYjm44ika0Wwjw4LBnopXRovK+CZx6StaivIRS7QQcOuP8i65tf6ElxeQh4EEzoG
FF5krUDEKrMJHXtZODqmOY/eZRSe6zFhw5CkXNDoOOPaNl4kg0imT/2sTX6A9uWAnhtHEgRnqEze
Au5fLufdYkKJNC+KCTpQ5B/qaMWYcITqiRtBduGyebsTBpu4rzGxY627LtOpHy73puTQ5oXyNnTQ
Ft84xNKPlSOk0JPggHIWlVUNDIVCmPA8jWeLQ3NFxVVA+ntl3qiO7kMnGMyBq7/adJYeCig8itXd
8oWMtm4IJYEgHnSqv58D8GUOXRFiR1UwumbW/B6CnKjy15vOWTHPkeNTrnKQLHOM3t3QDSx1583x
G/NsEBeCZ41JE+02WuxC/WuYfl5eWR4Ic+xCNQ6rSsHCZtWdkTmKcCoajh37H8AbQ5hzN8eioUUd
DOl7Xz3SPAFcBK2d+TqabjwxyH2R88hK/+MfXxgbROYMooshghQydixJu2uReEMHZe8wCybzM4d9
A8QcuqmvdDWhe5RD2VcKWjzbSSAb4l1ndKsv2cOcORKJaU966gqL4Q9t6khSxbFk3xHokCLUBXXC
VgQnMC4ahYlxF2G5y4ijTo9dz0kZ9604QzC3pShOPRYLEEmLVnZtssHtzotOPDOYs6rOaOcSK/iz
jqeRo/5OFW9myD92oFjMv2Hs1v5kNVWWzoYxJ7U0ZPSlUspnejV3+JBuXyNQD0Z2ecx9XjWVZyFz
Ygs0i9ZTDAtFIlo18QuJWOHA0yvioTBn1tCUzswioHT5QVF8TPwpPC2BfQiMk0BKBL9VZZw6081Q
yGZAoNjnZ6sItdHabmeRc+vvXh3SLxg2AW21eZlnEbEAhnjoMncnFN74L+v7zn2GYQqkcihpwlLD
mnl5hbiDor5+JlCf/z9zeMo1SQj40eHYhm+EDx1KQsvDZYjd9lV5s1TM4dFJLcw5fatfTcs0LdEd
b6XAcGa7KGzjtniieabA7U3k+IHGnJ4azSlRKMIylSxX7VxfdWBgJVrNCXD7icvGOvbg9PPcKdQR
4tPgrqfOitzR6vGWrvuUo4af0vIMY86QJKxofKCAtXISh+u0P+ny4+Ut40EwF12fhtFAaFMMAbNZ
gefgar7Ko5+XQbgrx9xyKhkjYkKKDQW7xe6+0XZVckiR8/U/F8hkxEeJR3i3/+2x2SwmOJSjJOdk
BSRYrcCilRx1l7K5/ruN4qGx6aVh1umAvJ3GiOIG9AlguK+vaJyYr/n875w9Y9UdK1IYQyYDTFhT
r8tke21qLzcWzm3Lg2EChiloUHKmw6Sk+95n90t3NFpOTNovX5x3iTABY5KSpOpAOmJrt4vbQZ01
pDLBR7zQBzxdAJ45TJQQsqgXkBIjiVQzWzYxES5NbqbcXnZ1zmXBqoSZgrRoJm3xEY+UqAhSs7SJ
ktvBQU/+H/kcNJsUAloIJFzMsRWmWB5GOn5RLYIFx4Oc99chOZE65jgBD4g5ubNStqtA+3kmQZVc
VVLrawlafHgQLRe3Teu/Li/f7iW4sYs5tWnSi8JM+3r0VvzetII36gbnOudAsM8WBLeFINOl05Uf
hXSKZu+yCbt+djaBfZxolREXbYVqemoudyBY9/Jav2k7078Msx9TNzjM8QSzg9Es0KSzoaGsKLbo
QvvMiUWredP97k32Kg/sQbz2P+pXF/zuY05u80lZz3IChk8s3likX0ekyNHQiCg3jldNPXoQneHF
cY7/ycypzftQjqoYVkbmjSS7Ya2BgRaNZV8ur+busd0sJt3UjV2VuGAgeoJdKQQMKbee4tOBBt7y
8XyPWruB6SoiEYW6d7F+HWTIHUec+eN95yOY68ZAJEZXGTvyOR7Mkc4azEpilYorFIvV8LTC96O2
fEZhzDBKES+2NVDKk+LR5qrBG13UET3+Xbf/SrDBYiJdV5lhWNG3YpB6eII3v+lWf8Ic1q1pKyH6
4VPrMbn9VOVkA8pEPUmuDTmhBs7ZaLXyd7WqrZm8XvY53l4xsQ4U2eBnQOc9Gqlky9Acs0/spnEv
g+zvFUpPogE5aAmz/r+73LQUa9ZRl9OgvxAFmCSwQXMYBygrciLSrj0bJOao1rHRTbEIJEJCxe7k
OfMyuKOj1SZPjGy/IrTBYvx87prcTOg0knFtvsuoLBe0IeKjAQmiC8FnaJrlDRzj8BqkaEXoxVD6
AOi0+vH4bHAPFd2IP0LrBoNxdDXq1WiioVW7NY6ZCxkAwe4c8a/4Bryvx6SzTU7fCm+/GCfPx0go
yQjAitCGxdQhwjeoQVmXHZCHwnh5FKerqZUURa2stJmtVHjsR0743v/wPC8em393hp62CfU9aCOf
mpvOpk+JJcY9VCu9iWzRmr5/Kp9EAoaSrqGZ6Nz6/WDNRROXLV0+qZuspl8sMzfteuRwwO0v3xmF
ueWrrqyUiU57kC635DkgAIt5xIP/cJzOKEyQKKMk1HOKIr0bP2kjR/8KTWm7xfOajCkZnmgKdeU/
Xf0Mx0QKrS6koa0A1ylDYXdp87U3R7vShcHSs+iQFL37GSc8A9JV3ty7jdKh9tYAMI4fMvNK7TSr
WzjH6SMVuWQVEyTSHr7e0q4U2c8xYgSRPc/B8NRjfZj81NNt9Vb0CrsOus5Nb0SHX0HaTwkxr2+A
FMHUMdDwu5mamC9QcBtxV5pWdEMfS2MPQ39f5EcCnuDcjTNuQkiN+tPoX5AswVhtQNW9SQGZ5MdV
/6YX18lY2hq3gkD9/BIOc9rGOpOMRuppghb61ZE+AveugcfLAu2DhFP9303TzutoMocObFTzmooA
I+gX1FtL4DY/0J24ZA5z4JK6JsOYTrTlhpLr0Wkd1UuPvCt5/+VJVRCeZFFXCdtuQ3RR0VcTllRu
h5GjzqXNwTQ2jjZYxO5oEyH91ublT7sLuIFljoKh14swFYDt8hncEVVgxov3iSO9gWCuyziG6nNu
AGLCkB1ZRihSgDc6Kp3/BsNckt2ahmNXDnjCNq+LxSmle5NXV+QtFnNqxbYy9IiSzcRNkOePfcIZ
oNqVGZLPS6WIv4eFJsXcfZkCYFiQO0uO8hp7KUKRdKP4xi3tKxNRbRl/QJTFvrx6u9Fhg8yc2mXK
w1E2gZyvj130sETHLjwsvI83zgIqzHGdU7OPWxV7pKjjM762n8ZQ5lwg+2n0xhLmwFamOWkNtaQ1
LQIeiBBcbuViUZFfPi0kb9mowZvrShAFQxZk6hEm8VLhOW4Hu4q+6dPD5e3ZHdneegZzLyZGbcYf
UVUUk6tYCzo8BWnzisvLXZv7AbRR8s914qzlR2b0R/DbrCUTHZRKrmUxxtGlDKPQGaATx6nXBuQ2
PJg2GazVpjQ6qKEFhpu8mHe81G03+m5+ABM7SqEsdVnA+qpGfZTF/GrUNEdJhK9SmXk12ACnRXCm
OueELJ6fMrGk0PKhLkTAlmV+HOXuqI2VxdlR6oeX1pYJJj2U3tMyx1nAh79wu6LToPTCwwDWz8qa
3e6u5k6E7iZzmoqxcUnGoKHMIHY1+N+FSsLJEMl3LY/dJEB9LdDVxQFJBWegkTrkH+YRVSOGqIEO
RGFcx5wyuHNOKw+QZAkHR05ObcZThOOBMO5Bhr5SYgUgrfqQECcj34l6uLxPuyd8YwfjCuhJNTRC
CfjUqPCVQnGMWr0dDVDeyjzyr/1vow0Ws0HDuFQNFGNxU4IUjlyH100DRlZaLeytOAvMI5XE/VQG
cAZlB+FBHNVhY2HgIH9ZlHdp5HWf06B+wRNYIbN+IFKrZ9gkcp89jHepAyYu5DTG2/IYuzwamf0r
dGMOc8WEdRlLaA2gVajkJvR7B5KET3/TEzdO9tQ5bY4Mmyp+8cgudo/XBpm5ePJ0ECSlg52IVZYy
XK31ixAf1yWI1OCyT+7fBhso5tohvdkVQok9o44y4vUi8dF27qbHhoO0Gwg3QMy1Yw65HnY0IVGq
+Ao8e37Sf+qLbwPBBIpVivKaNIBooHYUGi4Bb/bqX14wnhlMnDDXqEoXhfp4dTNEx4In2sQJEioT
JPJ17iednqFc/jk2XyCsJC4lgtJnNAHlzVoxAaIIsVIznbosW92posRZFuI2Ok+vff/z9IzDNlL0
UCATTbon6j3ou7z8trKhpfg22wa65Xs/vJl5mS/n8LBdvCFJxaGhjta53Ytsx3hg7K+kYLR0W/cn
yHpiAt4RuTIedMEuxCZWlCwOtVAAxRUMxddd6Y2B4oP0gUt4zbmn2NLukkll1WqAqdXy0MWoMDTi
VUMm77Kb8+IC218h62s3J3RmQ5iVW/hGMGmSVfXod+jwkqoOflJVTpTEQVaQ+8vYPBOZSCFBp7TO
aUgaxbskPgrdqc84TvKRoFzaLSZU5H3bFOTv4VI6klJdU5X6FW1f4WRlKMEWdhIkR3SJOsK95I7X
+TMm5VEdQwnHXq6Mh7nmJHE8o5m40k0jSeYR+9pn8RWeWhxwynqpav5HGCa8tKLWCqYOmDGBPObY
WStBMY7fwE//z6X1ZcJLOK+ytND1RdXNvEV2eItpiMNwv14pDwRfUJKvSHgkT92ysXiCOvvfbeeY
wxaGCyHS9ZQSdy54j29vZ5x9DU973S2/W2c/0QIZKRiOTUpWzRiqJf3/CLD6t+qlHa3qhiDgCHZv
SYg8T+FbZPOfFHed5QyqMx/3tQoS28VE1bEy3hpFtgrjRuPpBfEs05nv+JHIcUXoqF/nFt+aG5Cf
xlZ7BVG1Q3O3vhSQWzedjicWt3v9bSxjcq5ayvJ0otRsUZg78+Ct4avWP1QVJxnZvSM2MEyClbW9
OpcCFrAR7sL0Pl7f6+HbWPmm4lyOZR+dBX8chA0Sk18pYbsMYwaDxHsUiNuT5oHvmo6MFX7+ffBk
D8R9T5iIpUUFKljAY4ffs1RRwfdtqhC0NNkvtVSdV7EnIyR4wNpXvQ6N1xQP0fyacOkI6Nawlm6Q
2IqTPBLDjEUgiX550CEDWgd0qOvfNV/tpWEK5BJNTVUNfH8y4VKYVl2e9Vm1zeyU5o+z7l7et93k
fwvABEqQdUuDnCwqHTcFsfFH9xrYxFC0fVvRu081yDDNEh/4U/N7icQWmYkoIDEp+zEFMsa6AumK
dhMRTNXyysR7J+0Mo4hMDCmitROaDCs4oAkwlCZLXK1ivSkznXPl7D40KfhyJ7oCpntRYQ5blHXj
IBRQlwB71PDBHlXZmADFiCGGL/p/0Ru625m3RWQOXdZ1ZCxAooLQJXlFkLiZr+I5hHbwgqP56bKr
7F11WzAmXYGMfJNDVUC1V+klnJ/RbJbVixXVfmWgZEg4vWa7jr9ZTCZx0cfJaPMBaLJ0WMXrxfAu
W7PrFpv/zxwsNRPmeojw/9VYHk9tJ/9oRjm7meMegvGS/H4ZjbtT7DHTxbkoqDmTHd5T1QWondj6
c3UwgimQDpfReDvFnCwilWQaJ4DNuDOzFhwpoa+J39ulchvxJfwMh97GMdhySN4NszBAj91GQmJH
qy9KsVUvnJoIxx/Ykog41tI4IPTjQV+0iPYId7Qvr9puIrC1g7mTo35a5qoDRHwawfA+o18Y1Bph
MDmthS84EL0n3mceEbaYTMyIJSGMxBGY4oJP+QGBo0xxrh4HbpF/L5faIjGxAoq1LYgvEJ3k1isP
9Hux+2G65HaApfaUfIT6RLB5/AI8z2cnoWM0YENlGhZCsmF8U48T3m11V46c2VVc/vMCF48JHJUR
J1pfw87o2+ho6I1Gn4QMWabVnv0laHlT67yorzKBhKxQBAlD2NcrmNty6BSFOtnN++DMIPGxlQY9
Bjyv2d9LDIYoeMiVkfUgRdm8ocx9TjUDVNUm3WkCAUgbSMsnPk7BI/8LgjkMoKFYxzABRBQ9Nfpp
6u/H2b984Pat0BXFVFRV1NlPCllYs7yACJWthtBjnk+y8Z0rM7gfCn9h/PEFMaprCmFOyGa192GS
20R/j3tnAi1D6Vcap0viHyLIGY3Zl7QjqaajqQb38ZxYmkPJiU0PUyJ3tHyLQ5bUeI7klaP/weXP
sMxeYXRDn1MUwdAwVh+yYA2kmwHDl39npFw0GpL+yH/Bzfa/bWP1Q+pJTgdESehZ4YFJaxvfMPGw
JKGJUJ/sXqtdgahBKhYvdRa7mjI/TFK8WLlScWobu92TEBL/9UOYiBaWIgg34FpYbfUYJ7hU56vh
2TgoYL2pX1ZXmsG/pH3RObvMcVuWoA73j9jGFHYmk43qtVWXoRX2j5cPx35ivrGOiWOqJiXlMOF0
jF71jfI8GUeanEco8imQaqJaBM1tCyEJ3gbv37TnZWUC2iyZSaPFAE7b26L4num8GT2uvzLJ0LSG
slTUQNBvo0CN7NTLbP2aMtxUgxU9fi5ang1i0qG4l/S6lwA3gFikXN4HPbWI+YWzX/Q74sKxYFnq
msgQxAhfcdiv0J++RsflTjsqbttYn5l33fg9O4wqDLKSxDmOe6Kp1pDdqKXB+5ThhE2Wk25EUQtj
GFgyKEPMTnQV29rVOFpI8TJLcN+JFSGT9RYnAQcktKrdy2vJOWEGkxRBoGFqMBiCUaPmOq6PanNf
S5y31n+4tn85hcEEj0mU2hUpMk3IwZ1VOMopORJncFoaN6nIAM8LOceK7V4XI30264EeK7OzUvE6
X3geuP9JczaJiRjrYK79lMEvJlt6q1bwnyIk0n4oUB4NFnmv0f9gr8//gguDhoRLvs+EDGhgS3lE
Nywf7MmtzcP42IB6QLXMxQYN3mqp0AZcTv3X2ue+XtLL7RI2E0yyIU2W2QS26odQzPtgXTKvlZ+y
1fq5z9tFXlhm2xDnUIzrKcU2ju9UPi9zk/sk6OzYM5zRHt32YbUVO/z+L4YFaPJwwVC2GzGOxskE
s4QK2j9yNNHkRN+4kdW+8NVGOb5qMnmM2hvq3NG7RxO+p9J13z7/pwP+Rw/iZGZKSRMWjKv5TT85
YlZ5ianbl2F2H3c2kZLVROqKuFJMjKZjyUK/cCs/DKoDCSLnv15pJhNOSF4JQm8ACcVPubWgooUu
KvkQxaDjhSrd/5F2JUtuIzvwixjBfblyldSt3t1uz4XRtsfc951f/7LkeZamRiYc9sUXRwhdRVQW
Ckgkjn94B1gMQi9eAKW41pa8wl43rfYkvopUaZ5yAQ5MhEHvxrCBCyz1XdzfjArxnqcAmM9s6gP6
TqA+ytBqduXVMSDZo7q9t0DNEhtG8/Wu8kUvvYFDCkPrp0hqsGeTA26SeFAXb3pnU4/a3fqo4KNB
bXu1QRjBQDcSN4g7zeKCEGmKml5kTzbNHt0F2ojvGNvgWs7i65VdPUxMkc4nwXH7K5p88lNZ10Sp
htMtZ+ItgolLkRPD6uwMt+NT7JVHiv5wtRB+3mVM4Py3ZybSJPTryu6C2xJXD0qO8ccZGrZQ+/ah
QWPTdJyrdbBLk9z7Z9JDranZ9QMCS+LUfnFU3fx19tYjrTtD7Sgfm6zo6u0ZpAjTjZjetMVuG7OY
H/wc5TEWit++sUxCEb//vbz+nTz9C3R69ndu2eEARB/rks2cZI8n2XCFyi7ZTGtPWnCJFV+H+zqg
dDu3gwRT5BBlUsOuTmIkSkJB3PcqIgWxhJ4VZDqkFPR6su/jamCAeS+QQpUMS1K4oCSt16Se2Kz3
yWHlqA5CmtqdFghBisiAHC199XxfWOPAJUvrcdJrTHk27vMH2Por8toC1/PiWo+mbfplEL5bX7d9
5aovXtjkMCVWpGquIwwPFqz3yfT6+u/t37/+UDsb4DO7QluLrd5hUYw1ML80wI78RvTZuPrlI1nO
vvqCurDGIUdsgv4oyyGyWtN4M0UQwE5qLx8WZ5XN13FUQVZU7KQTIWgofP7DlXIQUvViLs0CVsok
8VqQdwpHvjdthT0F7qmSFPHdVA5DxHgp4zbDQs1ZCixVdJpKJmCE/HQcjrT6HNfVAu8f/bHbaf4K
wpsM1ZLYFd0MvayCv72D7PT+B08uPh6HJ12ozZiNwVxlauw62VupPy/3fb3a23aIc6ZyKFJKSlXH
KtalaZ4l34+51w7E3lFL4YAD5KZZTyd8ni6R3ixoQEYYyV33o9uZNRUFESDF0+C0JFO6dcG2sSio
uoNw80590DwRo7Dqhmxounq5XHwkDjDMecoLjGhjlwsTcOhPJdc2oGLH67Hd2Q5PhkM9aK5CBXbS
fQW1WCdHG3WGoENYbMUTbZqeQpwongu3Fu3Qzwo+WVwdi/mmMB+3ve4nx0lFk7FsYXw5P/pFh/AB
0AgGUuDD9wijg6Kfgv6SxI8pr7iOhGdrnJNjZuXUNQWsIVJ1k13+nARaILsFiURXaRtoHfyxLs7X
MYlN0OoSV8jsK35f2/Vz5KHmFYOnkXxF8RBp5MLF/N2HCd+S1qu9/t3O5rlbMzLqDNKBbFu1V+ht
9CmR5rnu8Off5xxes+qu75hffG9Fy4Lvg6Oo19jV0Oa8i6d36MVrDHp6mVRV2EVdNF11tFBPTu3B
sNzCwMw5c90T3ng1eLuwx92URt2tSKDCXviXGbCs8Arlrt6W39IdplGTfPfr7+gLe9ztOPVipwgx
7C2H5fW7JoL+Vh/oZxLljydkudjJTh3UdM5hyfzQVmieUW5zN3aTI2P0G97szN58F+2ZhHLt5B+o
VvjryP/DXU5vm0vrxrJaFnMXAR3qc/0xLm+0yB/Db9vfj/D6Uxnpwkyb9YUhhcwrl3tTuklWwuuv
Dge4ONWnysmFgVnuqrlnAUbjrf56LzpMfwjDZrwS9cnSTWZbf+gPxT59Gp8Y0zNGzpNplAsv2wsl
PycHL9PQt4gJTufPDKCY5mNGgOZDAABvUAgqJ+hxbVANHj3RrSCbS33P6xuNipsh65pm8qWqUlkw
KYOxLtbuIOlBEn7YXt/1YOT8+8z+xT6nqqxldYjHWtq9aeND3yt21xP9uj+5es5GuMgqHvq+G0sY
kfV2v8qLXQ5yMMjmTVP0+3CMgrpIHCOrMW1kXV8EqXSbsnK3F3r9iQ3ly//vJHcjWTHEKZcCO1nl
EKoeAiGy0c3WuMVe8ZbdYlH2rgP32R7nOKkS1lOF/3YKcC/cebQ7m425FFB1aJClNxwTwwZ1kE7Z
TIRQdLaXS31X7lpKG9BO9QXWDSuzJbD8zNRJxtc/M8LdTbJuKUOWIJJVkWGdb5fhUOREIEGsg69J
GY0whxmIAo6CPuVjZM1T5HSgaY52aMmZ8Ge7xtel0EJai5kAH4mF3s6yO0lo7LIjNCOII81XpiY1
bhoR9DunlW+19J6cQEodN774FIOUHxkrVrEE6iMbAWk+yHtolfjDnrVsbvsAaY1DkNAq8riD7Owp
LSg7nZ09trvBre18t+youJzaOw5JtKWIu65ncKi897OXUUSwn8T9P06tyaEEZLtkzFk/PTrZPZP6
vemLJ1F0KEhO9jzZlContSQOJ5YlT0fVwpIQZAlN0EvEW5D8QBwUCHm86itL7Mf74dXCMxqwZ0vf
GPDQ4Q8Fs3x1KexREJl1LCfd66dyP1S8kUTq72RyCACxc3w5Sa/CZlhGfKuo/QIRG1skp4ewr/3f
lMAPb+CrSKlUtesyY+tAC2HEqNIN98qx9LMgZzzw7CsU4N24sanOKOLu4KtL6CyTOqOAXRb0M72z
X9O0pT4WX10asrguVMbdS/fsSiwCVo5r9j24t6Ry8/WI/7yXHE5M7TQ2EYM943l4ZZpQphvtUTQ5
IBfnsXHo27hEfToOKSw9LuSaMUjjHtmcfjfOT6NY2hJFAaOckAOMWB9jKWWsTq17bsX7kpoRS/0+
Bw8gt4sgdeL3s/yjaOxz3d3eJwoeLA4etCZOGp0d2Nk33hR33hkfGHpDMsaNnslyzvVs0dkLuJAh
CdXM0kv2WQAPhh8dai/bhyhZ/QoYbe8dhKj/HdzqXTQZ6NHEI6J9jZqXlrz7rmc5/r8ai68USZiK
rY4pDNQx5oIUL9m4l4dAHY5yPmDuyl6VMIV5IMJpalXcU1YRBHlN2BUl1S8ilGWHz4RHsLf3z1EP
/Ml/b1uStu2gt8xA4+Jx7rGZs5Nkm/eK0wdUqvI6B+5HXG7x5SJBsqI6n2Gt80S08unB8sr0efUU
5Iv4bvVMv8/sXyAjbOMRKK7cKkOwsSHVyzzRDLJdg3z58oCL0UHDpjPdUOVT6qtxOLG21mgWJ8JA
v0vWu4bqBiAiF0vkgKKd4qZWUqynvM0fxuf4pCLEiN+t0wHRybF52ycZc3D+vX9al4pTrgPPy9te
tg2/OrJuzKpwmMXfzY+ejxoHHFUqRXph4KiN1ocM7RvUQ+Oq7Ily9kM+AyakcVaLJfbPek41T3ZK
N98vnu7kz4Wj3+p2s9f99qi1tvrGnvp0JvE69/biL+ByYnIBmTwtx1+wPvdu+oL6s2uBUu9rQRSo
NpOMDQub8kvKb073w0UGwEosIYYOLr5jAr0X1ct9NtdOt8f8hMqYZWNv48v2zYyy5r8dBzqYSz7i
QzuQGbD7/qbtYxuKInZufds2RFxtFp8My9CJsCY5ljY5xhcDkS/bx/G1RVKYdlCGFxuoyafERkMo
4pJlarqldkF89cLBcPM1psJ5Akj4zBge9bK+sCYm6NSNtuz0e/OdzdpNHEhg4Rb/6xf0NYizzutZ
69H8T+tK58UPxW61GXGrxFaOiBQpj6T8gwOWrMybLGGP8GEobHX43C9PXXor1VQDK7WRHKKkqqoU
C3KQaPr5aJrHWPEJ92N/6IZHnFKLFycLxO5sXplHtC4OlgOZwa/494hRvncW5PHaxtH9PijczE2k
P4p+LV79UujMcBXYZaBBxrieMYF5LWx9NYICQkPbyyT8nh+/GY3ZoK+sgy/RRFuNnhdIG0vLy7YR
6ij/R9l6rKrWYmGwcKMH44sE7dAcM1oZHYdmgxKewatad2KbGAlLoLRZNznLoIGsbjaUdvb2I8/i
xf/aqBXqld1oSfckYqRoJcy2sqJ+WkV2m41ODclGifBJamXs7F24pB4lsg6uCfxCf5IgvTKPRJmR
OLwyF4XE4xDXAwtO9fFD2j3Pyz6z9mX++Q/dgcMIkCxAIWdHS38U3lDMDDDf0J9fIZWHUJGkRlIu
ziGF1S6a0DMXlwPz0AXCqRQBkp/dVHaLxIbprfdUQe461+8cDfBN2hiX19UiS642nglFo6gD1iMx
jmRAAjr07MW76Cvr6iMNEz6icGEIBrnrVsZSxz2mgai5XXjrDVvs4E64bzCtnr47qSCE1wisIZEJ
4XXs8AT2NZvphNktGMI8O1aQQ7VJf9r2H2qJXAii66lULhjt5VTZAU+oTPid1t+Lb8fsXxyzOdeS
tWVbKCW343LbRER5jEjcWAr3eAm7WFqVBAsob1nKFXCI+79AhFrTvDDiSPOibnkRVsIUMcoFdIEk
dzrOwHkXVWJkwCJn/Ttxu13iU/kbiYBHnvxmxvkAFXHs4eiLJqgl4GDgSSPvx4+Wk76v76JdOtUN
E4+mQ1TiwCscvCTmYsg5Cw2U8j4XnKh3u8HbdkHyfHOgYtZdCJ10fMJYtnNHgfYKmqr96S7364/i
ffKSJpCwST3jExVfUYeN58SBBRJpRseCg3s2e4dl4hJQW0wbo+3ABaG6sYjN5Pueu3XKVxUdjLhN
a6cY8n0udGgqVXbbG0r4i8pi2Iszh8YUqVZYF2u6ZyD9nXYqk+JRBHTwzLeubJelZ0iFOcWO1n6W
8v32Oq4eN0PCQAAZ/CKZ3666USJFF1FwNrR9Gnn6eGyH20wjEOq6E1yY4bYrVQyMNGPXC7Yrs9nA
zRlsqvlJCaxgDn6B4nzVDS4McpiLhqxpCRPwIrR76Dg5MwT0n/YCOIrGES2lbv6oQCSQCIOvU7kN
dBoiBFaggckdMl0YrXXSZXavyAcJDFqwMPZobK5e2EVGZ7mvL/KHPT6JkMmZWGZggTqW+bluP9bz
BzV72fYPak2nu+HC0RGKjDokp9iaVr98sW5Y6grj05FGZYuq/6YO8PXUyHkX+RSBaMpRIYuwiKr9
QXmTHR1UDPQp3UKs2tc/sa4h1Z/uZRl/wK/kfq4e7Qv7nOu0ZafUS3Oy3+6Vnbn/zoGiSK3Ux+Nu
7czU26Fp2caqL1N6YygvEcXCY+Hvf56EhmFpmmQaomVw4fGg6PlozuD560Wg6fciNF/RaFN/6jQC
Ra4/mC4scVfYkothUqsnLxENMPCkXXir2oqJ3i7WG0gm9q8mjS/scScNJGddTPCmPj12TRY1zrto
P75Ozwl5rK9/qB+7yJMCimFAlTGHrSmKg0YPD0PZvhpLTdwo1B7ydADocqediK7AE3k8imxWIUPn
aPUiHX/z0XneQJ4WkERhL4cl2hmkzpXUY0rRDqhN4w7R1IJ4EwtwiIq162RKkIFJrVSiT8AT4Qh8
W2qkrf90z8SoKRo3oQuqlp3bNd5JZO2AWhP7/0soDM2ksHSsKd4vCBEZLEWH5DhCPtI69A60fVyq
d/46M+3iO7H7+8LmYEyYRBWzI/w4uhXan3KbiVfOe2jJeR+/9F8TPF1OAoSxG3d2UdvdS/sY/yW4
VMfG1VDk4i/hwGSVlaxuWSOnVd2P1UFbiWlV1yOR8zHjIERRam0C6iLwz2db6t7C7MaYFI+cHkF9
RQ46VkVuw5j1Wynhe7l+adRXpSIefNdz6+e94rkCapPr2sTgqfOgRbD6oc5SpoEUGEGjuM1LCoXT
8gN1c/4kyvqxhTyBoMuLOOk0OKjVB2JuL8cERtXnwYUsJ7usf5eAYaoYLyYpqoF//u2fnWzVo9wg
BOlRvGPyddadeC8EhR/e6R5x1lmQ+J/r7MIWd2NapblacgJbjI3fBBM6RjGb/p3NLKjRkm4T5tif
vmWOO+6Gkg9ZWrDoKnIxBw6DcEJ3+VQkSE2A5O1PH8lbjVogd9gbLTLXBoUFlpdgvE+Wd1Sgvgbd
5TYIn6gGs+ux3cWGcke6TyytCWusUD/GL+E35qTyg3YcPcCn3TzT7nIVQy4Mcme8qtK1FzUsMCp2
gvQYlUQccvVsX/w+d7b7tcZ9EGNB5fKc5o+WeEy65223uApTZxN8mt2Qoqlt2J71peyJWe8IBQYV
zJBmUqdg29T183xhi8uNJXVVLBgHznRqWI/003yr7EK3mWwlqO8S1pb3W0HphUXmoRfXTTUW8joy
DwyHW0k7GPJjbb4Sq7p6ZV/Y4CDDrONsrUqsCnWy3Anxeo7+VnFrY/oTrYjKPGrjEPPJ9Ulrh0iB
DKdjxRienjYPyOw/TFriTNC3bUzFFprcJRZIeDmfarfMdjJqvLWxwBY6Yd9Wdwqg+uMOvoHB5wiI
f5O4fbGnHHJYbaybJUN+ednN2q6O3og1XeWeXBjgoKKxVLTYrFiTGiyoLrFhtpMvefmBTAhT7sFh
RJnOaxvmDAQPYWDd4AE9+VZQQ7iHSk1R34lDC9EAqRej6cGnEW/7+FhS8zeva1+cN41PqitKb8wC
pI+Q9WCDoAvkM2NgrOCEvo5RO+VTC/KH6VkPVNH7Os3lwjKHHGjIwqgAdnedhC4jW7Krv42nhskF
uO3JbPq3eUdt6PUnzIVZDj7yPh0sg93Qyv3gjfvkYHlf5Dd0sv+CPsz1IOvCGIcjeShFnVHBmHjI
X1heOgf1OLxtvfq12TNaTeSuChEUEBeMwlzqAh/7JZGaIYTNujnK07HRvtLUGsIt+Wx7K2T/bGIP
dAx0zA8fbyAShmR050636i7zf49ZdrGVHHwMVQL0+A7JI4inQwBRMLxp6PuFutL4PHsdlYXQyzgS
y+PsV3ds/pj1xHig9Tt6A8kZuwyWNuCfT633YTI0KiJXp+xqe6r8bvFr7KZ432G84DZEUq7BoUle
JWWhstehYt1r7ccs/GCNu20T1O7xuXTBbGu8juB+wq7eD08JWg9Zm6gIDZVfqpQRa+Kzw4WkzbPE
jtiiqHYy3WIUnt23BMOQQg0+ly7GVgadYVgZDqvPol7TDdFpy2SlBDJ1RJwuPqPepJEgyQM+U5s+
GdKnlgR94v5SOYgo6tAAyxWrydH5Oh3DPfS+7jHxAcwBldo54onCa4V2mO005C1srV+Kd7ZzELY8
GB5UuRDA/0JWneH3xnHim8nTUK/LEmOlnPmNlcgSL/YV6L7LbnU/2X/6HOKVQjHp+Z9P1buhdnoO
WV60j14Up/HpjBh1Z/Kt5QqrULQhCzxOo5EmsPI6Z/0IRWpPdY2gvWOKM6T8CxGgqjxsDBjJeHrU
CrvBY0mlxDMfVpvl2WOflcHLO+m9DrreJssV7Kc3vibfdT7VsTaVLKZjoxjE19Ht/f4WkjfO+LHe
Zfv4adind8O+cCPM2t5GsuvAYjL6h2iiyZeLT+QmSYaBtTqM4VGOD3Hzmk8EWF4/6GcTXCyip9nY
xznyVSiS2A0OYElxka7Xxc2zCS4CUZJOyqYIqxDQ2Hc3BONuQkOjGz+1B3wxogpPbRmHK5qWSKmR
wJha5scFA/PqLL0dOqop7SdB63lR7O+4CHEgDRBmSPOxjM7iGL5W2dptA/HtcgcRJn/ZG0HvzWhy
T3xqcDP1xbgoRKxVPRo1rLDIPoZpsPxW9+nF5+LeMErBcn8Vfj9ZB2iAvemZL1Ejmn9ymZ23j3u+
NF0uryr7TNNBPWQ360nHoX7/Ho9SMcdPMjhnaxx6dBCpXhIm5jf62TubrSA4mrf4XreHFoF/Q3KT
rl9uP+zxiU2hmfBkYr21apA8QbJtP/jKgSl91w7l74Q38MnMKZMaY1pwfkMx9Jux2idCSqDQdQA8
r4aDCDGLLUFkOljpvkeljxXx4116oIR6rnd1nx2Pb3yatEGeV7Zr2rP0tj5bkosy3BNr0U+c/lto
2VnQuaMJ6UfWmfK7D93zOjnoqFQ9UUwJ6zQFJYjC1GvbhchVUV+LQw1LjRQLRTmEVW1tN9a9VREG
KLC1OHRo4nqcxxCLaN0ZE5lAz/mQ3Db73It8Mq6iVsMhBS4nKx+Z8t3MGvChBOdJu8BytEcDaVmn
dSJSeY6yyMHG0hdpETGLRfMwxA+9+LZ94V4nOF34IIcUaWwgfaPgOKnB0Jze53D5G/nQ+2ziau6j
A6a8geo7qljjgX6I/SS6+r8PSnx3VNljcBgYKCwjoeHOx3O9+9B/lNCuGb1Mshvala9+/E1u1Y9l
S3zPVN1kq2ky+bmoeG6hPGO8zRTLlYB8SeRgpMpKK5OYLvvoQ8GPoXAJBT/kdzq7tRHcECdhOxCQ
+IapRdOGRNJgbjVnV8sfhRgMl/oj4S/bSC/xjVKrYWajxWIblkFiikThCxgELihOTkFENtu+j536
d8TRWn0bzqfKovI0gfBnUL5//Zl09j0OOhJNqrIV4s9O+aZ90WK02aQummoXezWhNzc90yq72zeL
xLdHGW1S5Cbrgi5v2Uh3HRwSFUP/yJI0tTIONvq6k0WT6U6bxxXHmPF1G8gszSct+9IhK4xsp/77
ZDjvJIciImgmUcrasDR7cdhMjBVavkzmrsckNSHooYxiPZAPQWI3eZ6TMYvrkLOYqv+S3PV7EcV3
JtQ8onk0fFbd2RnfKz8HW4imWFGHm+c/LWJo9rGKHU73yhs72+reYEIsmObjRz5V4yRCBahn/fss
WEKWRCpk0UGHZnMHVU8o7foWp5BJ0kDSozhaXvdWijvtJEBDKmmxm23jA58yUBfRP4arKMIiwH7r
apZdYDaSB9XXO6hif1CeGGsz3Ym7YgxoJjgBa6dQ98IyBCHVOClxQQjxkzB/keP3fiGAgDLBAU2e
hrPYMmH7UquDaJ483QSujbO7jZ0EnvE9U6ZYJl0vYyV5+KHtn8bM2/59ahlcdNKJwxLiSoNLVp+K
NLErebZl8enPjHDIMuDlbKQ1zlzRJ36dW/YgYq5nR9xlRFQnncKWi6/e1VAiXRnrQzyUDwNrN7g1
IXKUevGBBEsCvPjS7Swl8QjXxmFa99obS3QwlT3pEee5PTUhzl5/GjO/vZOEO5z4jhdLVDKrGaEN
Dq+bn/XJG5uv279PhVZ8T9Qyz2q9YgAAk66U7fVWsmMXyp+5bWBAXOYbexYl/+mrQuKbpFJdHdIG
/yLOOVrZs0SNHCDcnC/dihiHolQGTuuSfpSj+wkRqpQQpCPKBvv/i2+jG+WoNDpsrIvqDdlrX0a2
3Ig28YWIa1rmAhAtXOKuZ5mHySljT/SUXXLsUfIWHpG6B5GWFCuh1sVBRBybJaJDZrAHGVOYnbKd
/HnqHGJhDAU2rguZQ4nZWpp06rF/+nH4NnnJDpVuSE1FjwXkyiCJWNvGAS2H6F+mUh/UqeIiEcwo
HGu8l0Bc795i7VgVxNSa07HcWBpfvDUrA+rEbP6EGii+2tiRp92hL/s2ycH6k4IGeVF9ROajDOSn
1JZvBBcjfba3l1gj3xulqnOsGyy6k+b5kIqdl5upu22CcBS+FSoWjXRSQphAdsXJ19tK+Xtauz9c
BzseF6cMzEFLH1hQY5X3Rvs8UHOkqH1i/3/x+33fYB4tINaptHInGIoHEou3vU+UCQ4opmKs1ZWF
gRnuinBtMRmTKOacmhW3HI4DiUloBFFjoVfnJU8ZhHj04/rW30JyHy8woKwfftJPY0Gkbz2bTBJ7
jTt65dPvV3ow6sGC1AJCFb4sAaHR3ohZPkK6nzxWWcqg1lO/Kkh+/AKd++rNfLbGVyJqzMcK8xHW
NDuX7RK5y6cT3+4hOTL1Olm2h9H+le7v69nuC8tcISJayy6dGFBCNM9VZDu6iYBh0UGF2drWfSNY
veFBv6Ebla561IVl+d9OOxfdIA4DLFft1zB9ULLkd07dhQHu1Blir6zQWEco39R2kXvaSE1wvQoe
liZhTKKmy+ap6ezi3NXrrNSdgAISGtfC+j3Tv+jr0/a5ux4gXtjgbpi1K8y6Z90YYQ3xAWXHekNF
y149Vo2jSmLUgrhLZcm1BUpYuFQW+ZM6fTKq2JYpQZ3rvJXzivgwtFTXHHB1CtdmF53Ys9vZ2o35
qfasGOmI3oFs8ZG6Lq9XCi6sco5emUKkLyIrS1uQpNSSryV0Gs1R9Bd9fmoy+TjW2r2pDDvJmuwo
Fg9RuEKYsDtYs0gF/VfDoYu/hXP9dCn0EdUedtxHV3ydjkw+Hi3or4w4LOzJRy1ljzsJWWZUldid
drxFB2vts0Hstbcw2gSbrU3xoK6/4i8WyF1IBQZeW+UIKJcDlJG9LlCeQQrx0cztTA9IlBwKH50d
bDBAS0vlUKvlriqhR/JVZl0/coCR4ss7hi25KrhDRQj5bcbEok4N6dHczSWYsdIZPSxOTnKnfVF8
DOxyhcIunM4fvb6zoT5MrvMU///nvrzYZC7G7ZZMzssJVkGyfzXwggMDonhcDoyrHXkWlE/jHUZa
IcxeX+XnxS8eTAxaJyWlCMzgQ2CxBekHc5NBCSsqW44OU30swkcCBalvygFTkXVJKrCmhcYDSwCT
wk5juwY3TxymL/Ob09fOm8tHv2WhZ70I1o9TS8hBGSF0Isrd9qKuZvUuTHCI1CpFBDEPINJ3rXHB
UwL2wShKM2WGA5tKE6ZsZL0Y5W1zlx2ioxakO/mGMnP9Ov9xFyocxvS1XM0Sa6iK6hujvJMpajsF
4Dz1sFPbrFhHrANqTRjLGNosgbHeMG0XQ/PZ7NJfkC27Svu9+EYclnSCFeU5wxJ2rJSbEbSQ2cNr
h3ywXs+zXljiMERbhl7I2Wea/RgvYig26q5wjL6yhdG5i+sB5/lrcdixaoJc96wioFbNTiomtwIN
fFm0u6KbnG03p0xxAYwyggGjsphCMCfHzD+3+a6Qn4WFRGECIxQOI+I+j5qa7aDyPHjNu468PBtv
L74x2ZrfjV9/bCHPRTTSxmhD1q6YtF/1+WNf+9v79pPQ/GyAw4d8bdpSYRvHHuDdYX5j1NR53zjV
B4x38FqPjVzQcYfvSLU5Yit5RmKqlyUexjCN0cde/9AdY0xcxUBiN42AtiVZASPuEJ6UKCnZonYh
0DZhKQVQO5OHEUKv2xtKGeGCkjpRlX5gUVCRIq2vYpzbQ4jRmttGqHOscoiRDroVamzrWEPmgPG7
mTMe2IxH0U5cnXgzE6DL8xFNVVnCns3E68PjYjwI7dft1VCBHE9BVLGSxWR71roL2Pvop9tl3kkm
97FyTPcUsse7HK/wwq+P0edt8+RmctjRKV0nIjnDAmU03z+wLmfGlQ7foF0PHZRta9RmcvihDPMg
ZOylVRZ/pcLHNKPCfsIA/8pXYmspe3agxUdtgPimdSPd6GhJQPVu/EcNhIrEqeejxoGIZGZKnSyw
yeQLmDr5vPuCbOjdSMajxPHSuDgDMwTkaKyYpfLbutwm6rfIIiCRMsHFGG2ZaPmQ4gsZ07OsRW6b
6LY+UFnHU3/SRmCtse948ayPO1FMMta7PRygBPU0vRvP+YvqFXeS2xxDN/dV3M7lbkBsn3xt361v
4/pL3YJUyKNxWBLXdZlJELZzxjeMh9dRbNZRskkcDN3TDpWfxeDEVn92CjR2nV8uPlT7YWrxGcMi
UIaHwSQqDtc5/OdAR+NCjyIL+0KegVl4tjSOdNthoKYAEn+oQKAPIOmTZ4A6dxyKZKG1KumJ/oVx
9/PtFLARMeXNeoAexAOEjY4kTYD5+pYHcVCyjMvarIxYF72bwXj/nQQJ7hTrUqDFt6n3p84pLxex
kjYZy6hAMS1AhIDGYO1Yf84BlbqfH2rIfa/UKSHOos4BS6NGrSWccgrNS57dR+2jphG3GwX/Ogcp
hWZgcBt7V48Qy2bgzwaR5k+/OHGVCFR1Dl0aa5zlljWw9F+qV8XPbhi9v3hLDmzAgupDI2pXf8jI
2hjbqA1f0Tm0CdepLWr2rlke5QMEYZ9ZR8F3/irll9Q34/AkVHAZjAxPehU9eGwky4RHhvy8fY9S
+8ghSCEM1diyFqcwnNxSEb/qvbmXkykYtIkAk1ONdWvzODBpjUFVGuYhKxSzESRAy279uLqVFz0Z
fu4LDojpL70tBSaGbNuprRwwvoh8YpOOyiFMX1T/dHUxdWvVSw5Laq+BcgCg7XKnp7QsKQzVOXyZ
pN7UdPYsrd+iJw3pvBhyYk/FPkZ7EqjIght93P6mJ4rRxkYbHMRguM6siGyjJyEKwmF5UvI1EGXd
s/rel2XNxiMyUGNQJCQqj3+9vn++MQwOakSlqMp4gG3pnk23k3YSlNS+ZxNXcHKKl3JFXos6LD/Z
ZFODipYiSpLJnZZMWadBk3FRpXstRo4aTQBPnQ9IlYHjqUfnnH7iRmeL3MmpzTI3ovp0NaKjE+PH
zdIxQdV3ZTc+yJGtvRBf9TognA1yx6cxcCylFQaRuHzXIfF6qzvaZwwl8BCVrmCDlI907uEnMenZ
KndaCrGvG4MV+tZaxCtvbBTNSxb0o8utiUm/VvquSqlmp8kgO1qtWd4C2t3dGpWiu71+avncMSpE
0Zx6AY7Vq09t7dbLrlG8bROUF/EdAy2GmWlRjCpU5ykYUCfj5WmHqS2gq0r2pdyTfwGPiHXxrQN1
lI/lwh4a2eol6U0veFNIcFapj8gPTUEMN0QZq2mLh/CAgMq3PA21wtYWb6gesesXyg9/4dsH1hJx
v8peuWJhflpH/W3F1O45CoE9GRFyUDvHXcapGcZtyVZVWofFuI3iu7B/2PYI9hP/RdLzatifcBFg
VzIMgOuHfJiR2obpF/q3bQM/eTacLXAwosljFZ3oBvEt7sTJs/wqAyXKwsCAej0xY2kZcWpVHJIo
kRiKC+OAR1NlC+JxwoRwYlmUG3Cw0RvpUPaMq6QGxV14KFEFgKTA99h6QNNZ3tnD/heY+9TSOJSQ
mrFNhu9RqHmARszB+JDC23sPWW5X2M+fZGIK27ZBmW8VEFRrmBJ2Dcj11wJhKOUg2xsp8z0BSilG
fcOqc4byusSRHWqx3YXeTClmbR8mme8LiJK0M1PWsdJ1n8fw87weh3qkvOJ6+Px/Z4cu4r+Pk4ye
trxiJ/Z7LbWEOjXrGu1efmEIB7Vx7MNdHF3VsppSYBvXuyUULaCc/MHcIymAFyxjs8kDnlvyZ1Je
np2dnyOGzPcHqNNimitzQLVF3ivN7Gl+y7rIidZ9PpKUNrZhW9Y49BgVaRR0dpKR+/02vWa76MCe
XZJ5as5KXCrOorydR47VWKSGxSCYOYA++9pdB6qVjkBEtAT8+8PFRZqDz4sdHA6Lo/jFqW879muv
f2WSxtNOeSHA6noG4OyWHGhAqksvU3YF63/pQbsHmQn8htmpXlDPCSj9CmIL+f4AXTPkem3ZFq43
NQp80yOxGsIDT8HAhePrzZyvGFoFA88G+BqIvZ0UM2+YZDhIBJ9YWgPVN7LvgTLLvf/zpV5NlSE+
enBaF+LoesDYC1KP26z2Kghwp/lO8VIMFv5D7DqFdRcrTgrwk0QDpi0l3cUCOqdGGM+GYHtnT1XL
jdN28twLO+3aa1bFeHVyMLtQh75BzxTyYbaxy32Exqj5oJKAwfL4J/P6PU68ywAOahR4Xsb5fgxU
cyeiHuoxIodMhENE9CqfMk8Xf16s1H2usquor+wGiUe3vp9vTnIlgte89M6yk75u78hPXpo/Tg7f
PbAsVWVIrO+VqdwVh++tNawtlcr3E88tmadvJZW4GDGzxF7ttV8FTOrAgu7Gr2gVU2eUgyAzsSBI
xPrJ9FZ/jZtvYkRSxQjk5nsJBKtO5O77zsUP60mfE1Nvob5RPKAA6pJdosR1yBO5ul7L4tE8fSnt
TX7tb1lenN0VQoC+vzvJqT7FHtVMTBnlkgHK2sxtxhapVY85xqzGiq1Yz/Lw7c/ckG8q6IukinuW
prby9nGKi0NvCTdWZDqZgrF9BWRIe8Vee9lNotrbtn367Q1Q4DsLClmqTIP1S5vH0Q0PmdftjPvy
AUJxH1QMApK87j52GV/sJP34K7KWhCvxvQdVJEqM1sP+AgggMNV6AfVf/Uuz/zU+wk+K3T9O/akm
cwE0q9qUopTAIBMf6e4mD/L8e9ED19zLjuWNDLkw6OFIdvZMwQC7ibc2m4t3TDFatJpVyP7H3pfs
SJIk2f1Ko04kQKsxNTO1hZjugy2+u8fisebFEBkZabuq7dtpMH0iwC/gciMBAgQBgiTA4Vz4MTUN
8jP4NDKnw9PSK6wm+0pUIbqjPNzFVU1VVFTkyXvBQV2oq3YlmJ/mrxEz+38q1VLVLVHA8SOalqCm
3BC0WcycJXP+bIrEKrksWWmCOYS2GFlY2wwacdE6AoQkca0fY4+z3p7YJMKpzSGuQrFBiBraPNqG
5lyKYSaGmmKwBr2ofEW0PYbrDJpb6COVHMg0WBCHU9BT8WMIpj8PaNptIEugrQ0rmCNo4VfLyJGS
dO62MrOvpu0Gaqx2GqoaIqIRGmlc8FXsRzhMtFNCmHyunfJXUqdvYxLf52RbRVJbB6k4v8FXMXrI
8AlooO7Gd73HXf1oLekdCmDLOT70mZvfFKsVqCwPFdHLmMkXCruuje0sMHrmHJiyxElyPMZoxUXg
NO6VbMPYZSod0rm2hxnnoE6cQxRHqm+J7N0XaWCURJfaYh5DOWdGBMInj6nn7dcGDsCOXxWIG6iH
z9cp5h7LJAaRBxY3DeqSTlcmdjSsc2Qkh+4vym9BVePbsSSJn9JEwO41+B7LLYb790/Hc4PQCAWF
o2lZqjw9KfqOaH1QdICkoBZXBzslNu06cf8yI5PnzszEJAmHkSoLbFNHru440NX7NsRsTw+e04FM
Hjra7EK51GHDIi8oX8XWoosKj6Itv8xWitYt3jd39ng4tTd5+hBCSIssgz0CcspXsrQt9egV8ZKF
5c4RXJ31PBqxiKmbhkrUadK25n3eVyms6Xu2jlbFcpDs7EryxiWax8uD0BGSduFt8nFmlOfyQZou
a6jXUFifapDEfpImHar9ED4ZPNUdV5pLl4MrrqhzDbXndu2Jqem1O+nLbpQFWfAXPW+IlS+73Xzk
cPYSdmpnEvKWeQyBGg12ajcpnFGB2oNIQMZ3FWjNXw/COdr9c8GKZsgGFHJNWf9ONLTIEsqVVxrk
/M4a7mIyzh2EZx/TiQXxDU48Hsn52KNBB2NaaFCm5kt5nb3GlvMg3rnBCIdyYspCtpMMKqZP8p+U
bt0X4cxg5gxMnAXP5RzJAoyFSMizp0cWHmcWtaiufucqTmZr4ipQ/QgzWZA2ast2J7rEm4UJFZ95
EoKzS/rE0MRHcGusdGxnsaTrNdnWoKEMQXgwF3OL7/veeCZnhBo3gZ6XMMPGyz68A2Noj2WtycQJ
g8SZmbyZpTa9ppacj6hywli665FZgTTLOnEECD7e/EgIebJvlMlOJRJpjFqwbUMdycm0Y59rM6OZ
WWvTa2mks7aNhC9oLRAfRI1dqTPH0tnK3ukgJjFjGBaqqorWh3QnOwjhPtRAvVc3Ar+qrmeezcxC
mN4zUyln4xDAVrxOrpUXgdgmy/wj30vohyp2gwudgXaROsOcHO3ZC+fpKCdewawlEhCxpfpF7KOS
lHi9wBSAdJIc1CUXUApxbwqg8Te3Ss7itU5tTxwG64Y0DsWK7J/5SuheU6DgzEfjtvZioJuCh99Q
dD8bbbzt7On9kxPDT6QA3SaCPkz28rXmKUsfaa/kygcze++RDXFMH6x5cwn+syCd0+FOnAoxQ+x3
A6ZrV6Qzmatdx+tGQgySbboUfRyCjwjUplDEjtCrVEE3GmsbpTV5Jp15NnQ8mYOJ22kL3sdNj2fO
gQOil6F07Oaqu2fTlyeDnV5a616hVv9FpCO+ZIt2VS2KNQMzzywXodiH7zjR6X2VtB3jRIhJyBAs
VRfMDXO3XlWu4A9hmyy0pZuZ3Xrek2oETUlUo2h4/fYkbaWwziRxrZM3/EC3omtRXdKNIK42Zx7V
+WjVeLOlfGuLl/wr8lwwLVoLf11D9QEXfyB95nU5Zq1NfF4eJBoUbjGycI2OTE/g9l/6a4BswUZY
3M9M43kf/jY08fpJQJIXAVFbUc8DFdxz7xJA2wV+Ao1MZrUqD/GPMhdrJ9M5cXdSY1o0EyWiKgSp
eoOKZX6v2fKDssjcefqvX9kFb0OceDiStklpfUlFByu6RbbSTtbaot7PRRKzT24SGiUB04tMwCmM
o2AAI8AuqVei30KQZ1N35tHN7YCJK2uttKdIzOL4BQXCGGyTXLKteB2zhd4UUPDYNeyFao/NMMPG
8SvH1duETlyX4pt6RIQIGz0KnSHpY71OF+2l4NCUL7FwnvmnogEbR+BG9Ux4e/7+8bZ2phAmKStK
SRZoQ9FDoC78uxjAytIbHf4JMk7LWbz2ecf257FO4UtGqg1R8lrv/pDvRP8uUI0r5QKEBE+/Bb15
PgZ5MzfxNABnSaTjGF6tGJWtd/IHiRoeRGnXZRGslSo9ziyi88fQm8GJswnzQC66CAbDEkSo6oLY
gsheWdde0tpPogN+vrN/xudYE5+D3LBRazX2fxtsR35ZB3NRo5il70+jt0FNHUxealknzgZ013ee
qGQannbRAm6kreZBA78SQr2ZmziYDorkX7pN1KN/1e8qwBbNx/gzZE6XZE9Az5wux5nE1pyrsSau
RoNCYdWKIZZurqAoUix1V73yLwRR/7wPnVslE1ejquPX/LqULmj84CsuSa/fX4niI957ZhOnEqVS
NA6i7S5Jcfnm8jpHkkvPi8XAACpu+0UHxbs5b/K+UXWKbmo1KoeV6JsUvYWKNzwxwGhQ5Q1Q1I4P
yOUhmsidULMHKL2/P96z7WxvpyBQvd+evEGgDTITp6C+r12y0B31XjoIHn/0dy/Zk0CIAwO6EodH
cDHn195/oMhcfms81zNVa19BFCqECsNoYdamI8fdzATPmZl4lyhN67ARjdiFdYwLT8v3yVwq8X1n
ok65UZvR/8onEeR3TXafqcR5/0HNjUG8fhIh+VX1FSPZtU+jtm6SDwmfuXoKB/Hra1+VJw4kVJlP
gTrCoab7DtNSpwQViTVczIrQzrgNdcqFSnqThJWILQuvdRlyOAB2i8IcqEcy0O3NFcjP2qNgEqTg
9UWyRpns6rqjdRVVkH62jp2nCU5UBwuuBx0ZAatgPycJdO74PDE3vfDocV+oQDZQx7A24E4Bufwm
sF4o9LrNwZ9Z2+cW3qmtyf5VS6KWRQ1bvYEmjzJYJkY1sy7OuSfIBZsC8q9psj5x8qg48AyFVJxj
OjIe7ZWRo0mt+GggQaE9lUPjvr/Sz4/ozdzEy2utnydyBnNpfkHy0GESm9lL4nFPF/rpgCbLoTes
1OhGWIjXIvBvVwREtels6uvsLf/EzrRDpFD0oVdL2BFKmIhO3Uyz648iVBRMeN3CQOuNyKeUS8tV
bWrLTrdFT8P703k2Vj39FpMV0o2ctLGBb6EBT/Xq2R87CSdLsTORyQE0c468+exV59TixK1jSaZ1
iy4CJ2nJStH7y4KPYDHnl1US3/p97gyjeYDS9YbW6XJmtOKzv3u2iqLokBABTdmUdKMrc2vQLOyH
dEcfIKy6NLxsB9qi1W8hhzq7VE+MiddPnLJB0zKKhLESSiJ6dKtLP7IXTgxMvH7i572RGTBgtrdV
55nph5npEkffe9M18fmclGEWCAPVZ9lBhLMRLEjZrnNFpq8Ds/eMvXO3RYo6iWrKKopR0zYtI5Z8
XRoZ7DW3en5Q/VUNaEEm3cUFinxs3bLQZvlnRfZ+xLBgk6cW0ASKISbi5FFFZmDVfeGL+jvOGp0/
JSTdpD2oS0gI1Ue+K/rOif3Mqw3jaJn1HOfH2aVyYn+yVIJR8vGPhZ5Gtiy6qzy/nhngudObnhiY
LJUOPZNp1GGA8bp3QRsBEWjrY7vSbiq3WmeLhODWMZ8mEp/63fo5sTpZP2pctp0WwqoZrwzrUc8u
gm6OQGJu6ibnT6EXEUddFXFJyBy9GPZqYT38hbM3OXSqsqLc1IQNp9FB+AdqRXcMbJbaogBjNwtl
AaD5Yn4Cz6YxTp/b5DAyZAoVCwuWswHUZ8B4IUGaXYWOoOyVnPGqH2ztQUbWX3K1Yca9nL0zUk2B
3oGlEpQ2J2dDFPAmK0c8PnHzAGzfSTg4YkTqWQRHuHfcW5I9p1Zw/kQ6sTo5HyK0uCmyBKvokXwY
vMwLNiZoYZ02RYEBzBnLeu4GcBbufjrQyfZX9FGmYw2TlSddiNJG9oJOQoHWTi6pU4PLdWHOrdvz
YefJOCd7vgPmx5RRqIbRcj3sk425ltc9JJPqJaZ1rqhwdpucWJs4ADny0yZIRVSjP6emZJf9XGP2
2c1+YmGy2SuiyJyLTaJFfCV8pj6aXpT9kAj16cOabPgwjC0WqRjJmDrhpeC4D11i2K8he/0kcAuW
28weTWcjh5PRTVzAGJGeWjqelgGYROXwpSBkNpaCpiZfztHUzO68ybbPLbMKuh7WctUxl4K4ixe2
8kmIhJQroZ8XX6EZbm6QZw+JtzFO+VbqqkhiucHMSqDOVpUnI19oyl3K53Kz56rzJ09wyrGS+Kz3
YzGX8qbfCY8WrI3NK+XU+n3HPbPopxQroM6QQaINQwx5WGwqOntZmNvFdOI6LMVqks6ACYHDFQKA
6dHyIsdacje5mGuymHNUU6YVqo9GCdpfEa0Hq/qYXtQr+di4IgUKMQ1Q1LC/1DdOOVUCq2rBgQCT
AvRvftBea6DmusshXNd71ud51N3cU5s4krDPA25wTGmUbwu2o3wmGDqb1aKAYxPDgni8PIU8tbFe
h4VgVwdB9g17FGep6Wq2UdqF+4+petUbVhJUIy3Xf3p/Uf7Kkvmz+dcL0kmwSVtFBRUazIfcbj6L
krK5tp506BpV63qWbvIVQ/FdEPY22mkvkkErXyoU48sNT/G+1JSFlIHxUYiiaGDnuxTNQfKudOTR
bbnzQzWnkwl/nZGTEbd1mwajGHEE0cgvRAT+QtqrOM5Db7YL6ryrfpvfyZYUiGG/EOTQgvagBbuL
5GiuUAEVVNRz5+rs05wc47LPS0qENW0P8XZzI2LD1jaJTTfQ8FvOZqvOO+m30U0OcqHmmxpCUYc9
ZHf+EuGRp19qdusZMS5nI1D/xcVwP1eDPX+4v1md7Mmq1zIzEFsmMONN47OtOoIzRO2O7++NOTOT
s12rZCXRapgx5RWXVlGzYfGPFMqpZhlUNQ3TUo2JjbQkSR4R84vHFgQo0QcJnd7CYw/3cxn08wN6
MzYJG2LTKHIJpDwOCZZ5seyGRfsjshen45nECgHVWaqniLv04cIPXgjfmubV+4/lLDj1xIYpTvST
DVz3XC3zGjZSwNzipcgV6Q5jdpZ40VLIRymuqXi/gRhKfPnvndef52+KoJCq0Ri58vqwkJt1kCR7
MeFByArtdG7nUkfemp61Sb1uJc8cE+c32ptp4WZOxiyVmqGYLcZM+kXW7yMieVF/afRzGc1fCfbe
DE38VYqkNPqiMMb6YXBeJc6RA0R5J3E0G6tykd/G+7naynm3pcuyDsgvyIanE+tXZahmIY71YdO6
xE3gROrNayfaMlhYMxHf2RP9xNhkKvs6UfEvptKw9pQ9yP7H99en2EXfrZKTz5/MoBI0owLxZ2wB
ZA65agfSamgeWvpQplsdM/m+tfM31BNzE5ffU4A1BmxrqCJ+6T8wDuLm1nqjl0G5ZC7qO+tDTsyJ
108WosnVGtAlmOPhnlSHIV00xswGn3tAE/fOB467vkii1PVN3lzH3QxDw+yUTZwuq3SziMWUBZ9r
V3qGPqDLnfxjnNrlU42izlxDzdkss64QS7ZQ0EGQN5k0NU+iuhKYCPGEVABzk/Xglna8mSNbObt9
Ty1N5q7VjRotcbAUQNBGcdD4+DF1fZdk9niVjkLWEc4pCxfvL8JzjvHU6mRCzdTkeSZ6vRTyGJnb
Vr6px+sxjexUOubjgxXPIdDPucNTg5OTLK+gjz0UYkI10x7Iuo65S4LMVckc7+zZxXJqanKi5Zke
aFaGiLWCwLm1SN20XPo3pVesa6covMAdjJktfTZIPjE5jcl5xCmYq2GyVh1x0HT7CES05m6A9mPk
QULPlUHTsoy9HMkg9Dv/BjIr4aSmTuz0K0yybbIsxXEuFHHrRV5BRK+/EcB1+ZMB6UTXF0z0s7ha
8ZHvmZz45Y52ta6IDj79StsoItG2M5ZopAIh2lxuYe6hvr5+4sXyUlIoEeunc1oQkjt0N9q+q0OM
EZz0ybPkzoVeZ4+40wmduOkgjeuyFjilCnVkoT1Z7YO9jpQtGrmWc3eccx701NjE38QSLyHZDGN6
v7eke9+aa+48d8bpClU1qsqqqk1LFDonQEGFWKEhtCQvhMBPgQFlt/TQooO82SHfsBB5gHxJ3fdd
zdmsw6npyUTqgZz3eg3TQ4hnJ9nMRR0muG2dSMFsAmLmhJtxNvFwfnG+DXgyo342GpaSwCq98Jfp
c4w0nwaimqG1UYz9kfPpdIgTJ14TUqphAWPFawa4vAg847reCDhW/xIt5pKY51cL7h9EMQzcNSZ7
PY76JkUVCpk28LlSt81noFfC+3+/sd8+/7uNnXRMFYy8o7+JfG5z68Hqd43u2zm7n1kd4rPeszUJ
vnK5CKxcMLf4ew5J+XEFnikbpFaiev0btEPOu8m3oU0XY13KTZbAXHQXXL9mRvcaiP9/axH3vBdR
FbBdwD/JyjRZpHajFpcRVgak+NYodzj8BfkEpH7BIPJh7nZ/dl28GZseQ61VpDQSxox2E1QrTZrx
InOfP1l3fmvocubD4VfyhxFie0lh/dNPUkp0U1EVNDHixzQhWuM6GjayiaI0KGB1GxB79E/oUKOl
q2w5LtFBfVXs+tKOMojDQrgL7PhzlxvhGb5dkeIroOPVgpAymvImowyVqOnD1oLibYrsPHokOmCN
0/h5ZuF/P5mUGLJiqaZlwHdMGX01swKoUtcpAr/ic75WkUzLRAoms/tN5+bX8urrgf1Xz/2/DF74
5ZcxVH/4a/z+zPOhjIKwnvz6h330XPKKf67/Wrztz3/27Zv+cJG/sGNdvrzU+6d8+pffvBGf/9W+
+1Q/ffOLx+qoHq6al3K4fqmatH41gm8q/vK3vvi7l9dPuRnyl9//9MwbVotPCyLOfvr60vrT739S
RF75r04//+uLh6cM7/vlj//plz/+51/++De//PG//+l//vv/+x//95/+29/96d/91z/967//3T/7
P//j3/7D3/+rf/i7//LPv/vEl6eq/v1PKv2ZGnhKpkpQdrB0E2dr9/L6ivazifsvNVHkFIV/QQHD
eFmHeJPyM6Ug8BFNnSoxgUf46XcVb15fIj+r+FsZnyQTg8KL//SP3/ybZ/j2TH/HmuySR6yufv8T
BCq+Xa8KRa8jtSwdFCGGrKlT4lQ9adU8jMwWpEG+9JEzXX2Q+zBcUJ6O27EJfb62wK56Kcst28hl
H90rXYY6VB+nL75kKkvDqkCRybNe3SVNk214pbJhp+RGs/eLTr/xB04ulJqw+7RiieVmlq7KNm3r
JLM5G1rVsdoyvG+VwtiWBtVtlfHOtsbuWKj4k7AxrjWfK67aSuDhV8sHPWszm1n1YBeD8aiHxq5u
oVledMu4rTdybF31XXRoGvJB6+gLVBGeypJtuNJ4UWpuwyHeB7Wx8HlzTf30asy7m7ILPkttb8cj
XRZNbMt5tGsUZZWScje26a2hsBsuQxWq9cGQYBxKCSwvuWrrLPLGxNojPnpgNNq0lrpPQvNACOls
nUsfTENndhQND4SOt9ZQlrZB4w9Ae1zTOrvXzXEXJsZ2aP3HhI/3XZWufVIv87jbdpK/IDrdyDm5
NP1qGaeDbrMgMGzGWA6u0OAmkJqXtofQoJUYdsb921gzPsmWcdmV0gaM5r7ts+GWDOatX5uLgEjb
sZSgQBLpg13LaeEaBltIBLccJbbTmg8Lbaw2ShxC1NpY5kF8BV5KT4qqlzbonhhAfFZVLSTWenGI
Brxe2rQ5iKbS1EmVwM0qYo9x91SBu82OTMltB+lo6u1jalZrLcfVJY6CpdxVKyVWFkFfHGmHqrqU
SotSGhcpkz5GYQDK4FG6TH1lKWfx2uD5ioUAZynWKsybKxb1kCuq9+DgevCj9ENFwSHJ+X5ox40/
1I+RFm4rGi1GLTxWCpoCZZY8SQ15KoNox7LqASBqsm4li7qqmYEhKx2ZbfZkUwAb2xIQb+Zmj1pg
ED9FsvbgV9ZSp9bKzMixYs0n3aeXQWOtR4ZnobDoJeDkSu2sjZagIZYP2rGqope64humJ3jK7MbP
h2VUJdARzSFwHFATIuVjaBtSxexSD+6oyRaVke8Smj+rBkRNGc+XKJccCzNcDzFwwVYRfKrr8CKu
6DWrurXW1QsrZRhuti579lDJ/dVYd7mTFumtpKlrKemeIjPS7LBlD5T1K7k2b3TgUpygSpddL9+h
PnFQLfnelLXnlCCk7ZIxcQyOmqtsHViA8kHElGoRxL1p50UVrK2wxNU77bjjt8OjEYW7uAt3+pBb
NkjYb+u46m0jBnSqA+0SKf2rJue5nQf+NhxN6PeFTWZjfx39GHTp3FyhNrpgxLLLsV1whXoy5etW
Du7yih+jvidemw/cLYo6vOGdXNgQAUTC1S/DpeJnrZcoVuIR0rx0+rge02AX6+Ylq/3EweKlK9IX
9Krx0XJrGGoIPEPwErRy8+Jn4RWtY+KWurFqUW5eJG3w2Bv5cz0U/bZJ9WqP1ay4mhKWx1TXpGUE
vdHK7qyqvqoVabwo4ypBC1h6CKwwW7Ku6C/7FrqLaVpadpJnQNPGcmYnLbupswrNqAO/jasAEKds
2ZOi2fqxVSyapsJ9vlC9MlRCOwmAw6VWo7smEd2UfvGo9sp+rHjp8IR/8HHSO2qXdbafq7XdWsO+
LMkHUPzdW2ETeAwI72OuWDt/0ErsbtQuzcZcx6H/XPXFoVX4p65tn8dGvQnLdsvirnD8IFmZTL6I
G/NzR4YPuZ77T5zXzOnaji/8ih5ZaX7iqTI6hiGXLsch5ZWQULJ7MwWTHIeLLit9aTT0WPg1W48Z
83dFRQI7spQraAQpXlHmhTPgEFskilovhhqoJULTQ5hEyzJmj3pKnWHIfadVImJril8gJDRjm6qB
b+t92WDAwUUIdUC7KAzZsfLwAJLBO6Ymh4Y2q5al+0BGgk2rP2U+gwgq5RAbKbYD8y1MGW3lTRdK
ph3laEtOwBJoh8D176RYInYQNyuliJKVmkuDAyqmo5oGva12IM5rUyQ641xxkqp5LJtyBCOzlrg0
9ctVl2PawOFY7rSA7SO1Lb2U6eamNfFGQzOCXdlEF4DEG9jm4OVyrMpknzUJJ84A/+bQphqctEuB
henkbt+244NmFEtCW2TTWrCT6XFFDoC7JztAnpVt0/bBZpSCYRGTIbRVqgALODaFx2uN22ER3IL/
AYiaSokWbTguojRmrowzi1rS6Epjtsny6s7MR2UlsE22PzIUzzXts96OsR2afmtDFxXXWvgMgF/j
z8VggrNUQmOQnEhXCfMDT6LmRomQ3jNDv3SSgnReE5ufWNrcVFwunNCqogtLVkwHXAG3Om3MbRq2
dYEHKxvXuVn1ex6O2QuYc4b7uix0p6sKsmjAG7MMavnaSjP0AqYj2lry7NNQsXxRqhaaHn19WI6m
at2OqoZnFiay2tty3zVuIFXth75MpUs0wN/3utp5aE9P7X+RccDJpFbtESoYRzAqrQcZD96UamoX
UrMuJN1NArBT9vmw7/O4dBsEHxpWoRKx5WuY+P8j5p9e6RffiZj/9n/98sd/88vf/gdEzN+ExYK1
8UtYrP2sKsg9WKaiWBZOGgG3/RIWS8T8GVcb8R+Rf7GIIkADX+NiTf3ZgL+hhq6J/5ENBNNf42LF
+BlEMjIIbHAZAoIXZcR/QlwM4NG3gTFFM4YGkIamGURRDFOe8vrlg1xFSdp+jgrWLogS+suoo6XT
yml9zaynpgu6Y0Th1hi7VQbgrLXyqopq6nI1qr1c6scD6N1G4o5R9lzp/rAZmoytG0p6JxxCfghl
OGCmgR2m6dRFqB1Vk6ibQt63Olh3migANXLZG3t0ZxS3hDCHppJ630gE7Wxqn7iJ3ptuEqXyk5Lo
dlV27DFtJWlRcd8GZzT8NU6vW5AM5V4b02TZlmaxJ43eg8TfAJ6x15KbQdKIN2rPfVlAYK2i5CLg
hyaT+su2zu4S06w29ThaFwUow90uzaFuECvRJi3YdanKyW5I/WSX5WWyM+WNyevAqzojuRxLHBfg
AM/cXjMg5dr4tbqpm0cDfu2qxXVi7/fULz0e+J9a8fk64dZFGHXPcmN066qyeptFbb3N0Hu5krWs
8WoLXR3M6AAhqeTcldA6sArjFvVg3HCc1/ebjH/yESeuX79yHifbKiz7lVSbYF1VMyjV5eCglxMF
6AEpushHaTiEcaCsrMH3QbGF0C6Ieg6yulxDe65hQPrWGqTN6//Lxa/AP/gMaL8aTfsl5O1HSVLs
opJA0WCy4aDnw3CoVXM4yOA+3/ZB5miQnG6corlMan0RNbgKdGOULuNsVJdNx+RrLdirdQZSWHkc
1MvAt+hxAIO50zcFCF3UJjxmUtfvM2pdIqdMllWTY01pJChX0Fj1t68/agRf7uBrm7S7ktmIJG2U
aPdm3NVLXg2Sp5g3sZTpOwV9CUuwlT900aPmu8pQZs81ep7sL19TtZpdYWrMkWSd72RtsBZhUkYe
Ba0aSPYLfTmgq/IKNwjfoZECFogM57wuRSZarPEUVYuZF19GY1pZuE5JxS7r0ug9vRgrR68iubEN
319ZRSOtEn/0t68/8pgip/w6U9CbRuQXS9om7gcUW4q2ue60NdP5QgqCCOGFlC8YToOPvZKsOQ3q
i7DX9kmsSRsfvEyrhBLkh5WuuojED0NDjNqkWIOmVhCnj+Jhg+UUuyjc+bh/duSSFvt0CLVPZWW0
dt1v/a6Ib/WiC5dZVamuuKWE8Zg9a2yZc/TJyKURbscEJHaWQZhbtxpuVbj7A00ENbLGJp+oXES7
QG0yBzFSs/kyIxJrvNa3yquRF8ai1EO0L6rJY0dT805qEfJIrfnMstw8fPlNi8nK7EYfaVoOgLWv
B3vGG8MxInKb0JKBtbUgdFsNFmQC2hjCqkoZucASy8eu6wxHM778Yon/3IKvEyLHDdlFlW0WFrkh
nN40JBlsrlThJVx1/mg2+oe+ZvzKjNLPZt/Gdit+o4mZeFKcdKsvQzXT4K7qm+ri9YeVG5dGORyJ
asgAzDD9CmDfT1YsGQ46/dnKiozyKoUqOvR+JAi1rdSsYJe8isE/2ybo+y+teNmPvHVe/1KSfAqW
1gAkYEnBD62vgwgRyX/DqAGL/hwGtAI4QQsPYdF2H4ZujJ1KJ/51xLBv9RRJiI7k93hE6dLyG/Tb
6zn/CNdCWfsxDTl1jYIhnNWtEVcXpt4iMPsUxkrhRbhyOMBSKbdN6n/SM1K7uTYAc6EVWwUs/4eo
ALplSGXqZRbt7pu6O/hdeIlOf77vAdA9JkH3eYgFMYrStlueJpbXktG4oEgOeUETueiCBq04C/u9
nHfE/jKbNbiBdhXOB8foy3DdlcDiySG7NLrygFkbt3CUdxLYE4/QRF9L0O3dlJXMXT8dwabLSv3I
/fShT5IE14lB2g/MlPY68ja4/eYmWmOpvootFJ+Z1iCy7YaHZkTqJIpia0VDpboY83HYjkze5nVQ
btKk/iyLTV5SE/7u1Xt3TKSD+2GldVl22RQhu4nigNplcpENSrQcmiFaaFqU31utUIlTZVzyqeaS
wix3rz8U3TeXuHJCFKbR9MMAgHGIAN2PN7xVl3Agay3Nq4sYjFYXZQ+fanBaLhq96fdJjvJjkdDE
boOeH7qGNXY/+ApiyEA/ZmV+S7O63eR9SmwDFznn9dsjrAztoh6AjMN1g9gpAvu10Y9XDBk5B6gG
MK+wMtzXlmKrrcYvXhefybyRwyWToPqIXNZ9UCj5RrMk6oydVu7YWFbY1iEQthrkuFKpvlY7YICS
UoVnhGu0E84hR5myva5x7XNTl66lP2eGhCqZEkGBszKGBai0Uqxgo/ZUs5cWRZert7lZYkCm7DRx
VF7WKoF/NfPhAbQqNz7avu02bbp92EX9KiEtd1VsXiCEjE1VlNUFhSLrGgxJj31+xWXSHFTxXPs2
BejY10HB4huYAd73V7GWNrZslPwwiB90lNLdoA7LeqzVuz6Mnkg+Fg+y1m5zw8JtQ+rjTZIbZJug
WxCZkiR2g7EYjl0oHxJrGFtbjYfyk6xs5JDLi1DJlGWVQFsuG0EBPnj/j6ora24U1pq/iCpWIV7Z
vGedTJYXKjOTSEgsQgIE/Prbdm59ywsVOzOObeAs3X36WDTgrxHtxamtOAQ+tKIIc2Y+00ZVeWyT
YN9jY8y+Iu3wvkyzf2YW7hi1aj//3w+MoTeLRx/jiJBRV+k65r6u5jLhfZuJa5zn18OMS+Ts+ei3
19XPCa/ITgR8OutFBDnMfuwnJx9T35+w94SAlHJQCvkmePIF/mXdWHEI9BzmXTw3GQpXjgIOE7ha
6uEdxu9t5sA/3w0q5zDUInjxGsyHLWQ9rI72d75LxdPtcH1KrHQ4OEo/Jhry75CRNzr1DwpCeh7U
86+pnedfmhJkzCq5qyrpZ7qJ1bFzxSkenfE5bLbxfmkDbCardX2M+QCJN1fbwzpsiMr1+ATH1k/c
Wwk5sq03h97vvD3q0wQ1T+juw2lUhURJUZrK+tncVmHObRxfknoOTzZSv5jfY3ThGu+4Zn3OJdvd
IrN3Dc/wrjfTRfC2e3VcOWXb6m+Pib/WuxEEG5XywBM/foHK5RQ6lf6spg5tPKbozxtW5J0rH+IJ
1ps9iiY4WG2Aj2vX+dhm3qYzxuz+6WHO3ACTNYFdYHwMl5ZLP/poTCelXqkn3ucQN0RkA69cxDq8
i8U91VRFJ9JKlbNWfQ3xHLzWUxvtPFt5hU+G8NVD54dd47YBCBgVPdG0cBn3nhxqvCc1itwGVD4E
NZt39bTyfFktquUBBUcduvwZG8S8C3fkYRLqLpYi+k17NIrDhGmHQFfjE+kMZHHSl58VgDbF3b01
sflclqEMWIhZLOvrMsRS5GVsvH8znu6nmT/aSnTou7U8YtET8J6lNY91NVS7kS1zYftTUCeuAGt5
cmu+XsJK0RIPotuzs3O8pZN48mEkuWykaCdQdF4n6pQpHZ2HmNozLnyOCG+2dGm7+bIY3R8lgPjd
0uMrHOjy3sTeNSMQWR871p9vqcKZCTm3QPB2le+gcprG+R5pYcjN7Hc5EYN/aJJkzgAZrPs2TOC6
kCRAvJIhBiwsw7twncK7mHCbzjbqUtl60X5N6HQZI4sPbzZMiiAj5M0y9S8TRsHTgenpNHLXz0Yv
jI58I8db0Xw7rCOA7HjVYwmVW9GMGyTqFmhy3CduGY1deJdEgSpHjyLw9AxLvDHRd96QDf5df1gm
Yd5I5DzrMPhdcUEOYdWY+0CIHmu/XZPHTTei6BDyPKLRkt4o/m1m/JZcjb8IclsacrOmol3Ihfqq
3TX/89P1xNqN8tPt+f/9F95yCjWlBx140xMPF3hrd4u6Q9Gncuv2RY9gyVJ3bQvpcfgcBe60v+Un
3587eBHhS4u7gOe94gpd0qp6lAwzyz1gdAy+AOeI98efOmGYWf+BOiOVzrD+NYnIfsrKaAOaLYR+
ccSMrH3tQsXSfXsbbXnOMSCfxyYpB7HNv9DLzL98d925pPEfQgG1D/Gd8+1UdlTQwsJKN0Pct/XI
z7fDOPv8rK+H//PcSNS+lu0bV57OQlyKR+voQ0yG/rJd+8g6JOfZePLcrAkQrwUnlPhtf3c7UCZ4
4doJ3ptDm93y108Su+asumVB7ggksRwBMFthHnwUtgouFSw7L8PWh5fbQ6yP94qhNykYUn+XqBD1
CU/Yr7pK/na8jg8Ef7WsNf/oPXS5kA9fiyDgjo2r29ckRJvNBu+PS02c+rb6VJLX9zMGnwrDm7iA
xnx+hu3fdh/5eo8ydBpr75fTrO1Ty7ryp3C8Poplj+E8sCW9GiNge9P4MC3gGnS7nvVqyFA0PVxT
uDroZlYnMWONWDbrfT8v/aOs5npf0Yhnkx+YO7kACL9VXtdz2Onx56kbmtC2FdzHiSQnOIR7eTAF
7Imx9mNexg+cOHt2xlo/V0Ey7knsj1m4TPp584h+puOUialGCyPr/skFnZRSMzjlksgELDnexhhj
R7KJvV9g7Dy0BBjoXObpPBP8J7JYsxsap33iosXCH5Sg2ZYs6j1u5Ho/mI2UlgXOboqdE9bYVaW7
1MN7GwSHyvHJ85wAFU4j2bMHAIpNIWLGwK5ts75rYEPijn70t2pi3AkyHl+uxBaAvW+RJOvbPMB7
GPR3yWu+HGjV/e43l50mb8JlbUYu02RWvOB1272FTn8Xuj7WlwZxHnZrnN0q6KCpgzRRni1vNTcf
CEvZZGChXs3DbsPepOPqO18rY83OjeauXD2DpnnC9vTYinuQifSolwpc4+avuQm2BbTVYgByWjR8
hifjcbBDs5uCYSpHntaEmUdPOvO9I8ABtETlrSOxqPCpI/Mn8cVjvU0T9iKgUE3iKnNVg42R3jN1
+mfDvBfXX1U6ooxOo++YLbng7JWH4rkV4kVF1R8GlXtATJNv23AeEkwg1i3a/dA8sTCNjA/6I4xP
glOVU1cie+snwwVYSruCUCmEI+/GegtSOru8CKeCq+FoRne3agF4ydIc5CrZtxv9ENiRnQj64vbR
E9UujPxRkleV/tXPtX9yqu1cxc2QajutWQxQuVeJBgC0QqiYGI0eWuzAKyIX45s5JTN24cx99d4Q
JJVu+0YnEeZ9MvJMe+ufqiU+yEM/TGWdxJfNopsdgzgFGe5nAZvrSzP89eq2vbiaIiKsH7FjgzNx
N3hSiPPEwbds6i7xeVJ01OTNGsEq09tMqmQALdDiPwZLfFcTP0DIqdZcTWXXAo7qWi9zgsXeJ0pg
AoMRkcO2rdv343BHRDSkoPLDvT+sDUZBFElF5T0BVsHVUZFX3lyVcJ4ZD3FnnWcTyo964xLA3vab
0RpRpZNlFTvsOFGH7V3sPGor9z5hCmtRHffTRK09JIqUEzioQ7VaZIleTBfKnJ0cYJVien5OkFDO
A+C2ZfDUweIGVJ02eSvdlAMcK0DfOT0thanxZpHtxtXcBeSX0bQ7gb4u+tjtXhZiim1KHpPWJP9M
f99smO+dVnLftbiJIg0OGuLILPSn3eKI8AAi9lhpNmbCm2gmguWxEQFWEI5LjqbVBXeQO3Tzn+CT
Az+EuV+zSS0HWFBOGYpASHKpBQ8+dEXVJ1EqGwPz+pk+NnXTp7ST3X5tozKqtydwW1XaVpXIB32I
Ytir+U6D3ewLJrvbNvol6RaVoW5YOiRhn2nedCD82wSjr1FSqyMbSH/cVOAVydK0+CQe3wO7QhkS
YBHqunyjx/gWYgFFn2iF9XxY80tDC8NNxCDPTmXiDOrEGTsNIkxVXRUBC4Y08EIvTQaFTmTt7+Iu
AsvtFaKp0NOqaodyuH5s5NF0CVaeQA2WGkAPGQcEAh41oGg6bbjTakaF07ugpr2zO+N8wPZwO1IP
38iGdSLQMzR7OL3sNbQpqZyWOjOJY7MVhOFhrvTOpfF3wIAc1sITOyy9hQHswt8UHb/9lwqecLp2
+yds9ciaqN0JC9qsl4A7BIC+OPiNpfCsULqXGUL5cYl0QcjWFSYG1IetfHvjhafGjqdkdPLGHbBm
rUKVj7gAPLnznpcaGtykNs+dX3/0HJurEhN3QJ4671Vrtk+MxIbb3r9Ms7p3mfsQx/4/V0WlM7R3
6wqHikA6DZQK7dNc11iP4AzdcWMa3muOwTZ36wFCjgFlBe18jGN7x8bmLIMqOjgJ3QXEt8eE8d0m
JpRBdP6LFAVPJOvfR4t5prb2wGKqIuTxuO/ij3p00UHCSyZ7qvv16Hrc+WihM2hiOPQtXGN42bhA
K1YSH2fXvgGxh6qbdu+OGw8nhUl/OEWWgefKdAiHEEVlL/HiR7P5d72GnL0ZXypZf1+/gzyJ5evq
r9+DG/ASkli5W5vxnq3Od9BScekCC0dQAFuXmfmPEVoP4CBO3dfgt7rkTiEon6WEqa5xmgPQ2EPQ
DxrnPvR3W2CR1EfKnsKH1YBZqGvFd2qMKZyuonsqZ5HZnjq7UGmOGb9eZWRb4a603UMMlhwXbp61
UlvJk9/c8+/0hj6hjXm2ePEvObX/xBymQS9M2vm4DLTBlrYGlBlu2G4HcCBOaYNLMzY1ysXezQj3
X/m2vuqRYnKxS05YFCJSLdrvbQpppnug0uOg0Q/6GwhBOW3A1mY/NSvFjlnbOMfeqv3WVlMh7frd
E3YCHlgXa4ztH4FzJ9bK2y2LFSdaFy4K12ONmOVs85Bvw6ZKO7i08Cv1EejQoFNtnxphAOZWPkVY
QXdqKbSl/bC+re2c8jCo0yDZ6sOSsAmObfqhbQTowy48z5bcT64zHb3o4OsYeXLyoH4xukvHIVxS
R8t/wOsNcl4gS6yxQ8kUEPVQd/Mdat0/7TZnqNDC1CT38lpL1U7jZYOZ2cmN7FJu1azKYOtypPU+
3dwGeDf0AAHvwzPMMa+wSJxrz85pMg3O/Rz/sptqiqDxX/Byr13T6YOHMgetIbQPynUDUNaQcreo
nDN/hOvyGjVJXsfdH4SUz2HFLB8L+pyuwYS9N9uUjXT+wlamLxvjYg96rJ8bBRwd+bjzjd9/DBvU
AWja/DiR9/eNlkDzZVM2cphTh42PWwOqodWQfFj6AZatT1kdfrGlIxB8e/BLJBC+0P66P9B/J0hi
wHaMj/9KYeHY0lcB0nU3qJdB9VhRo8avANhYqathF4R6uu9VBzmm03wNG1CcvnpzrQcVzSxfiDf0
R7XVaGawPyhDYU2zCvyWJG11HPq2DCaYsscBxqiiLpJ5OJsxizaJhUljWREw2LEnZR740T86ACQP
/C8SeX8nfwEAASinkGv9UpHgOOqNpgYj+WBr5neOLQB5yyR8PK2+rGj/hmG5T1qoFIaqWfMVHnYI
Tf9ozLx0IvLJ9AssVNNVDTVEWPFSwlssyL162l4MG3eLIo+2i9HwtA4QV4L9e9XM6rLNuPDSfrS6
mDA0c4zoMqTIGUAwJ1UfHAYZSNLPTzX/EipH50D3nCxjUesW4mn6PnMgBwoKk2tYblDEKdiwDFVe
dYQfIOZyDx1S/3XCeYce7d6TNjnQ2i+p5tMOqAJLZyzhRQ282hLvqnoIY7MLHWJ2ILtyrMpBZVe5
8sUGD6oWmHdVUbfnngGBJqoSC6ME1B9TtpIg/AgJaPSaBX9FLFUGH7S7ui0r2w7gjkRVtOAUU88d
G/jqDh8EhWe2eVbkcY2PrCLXphE1TqmWJYQaxt2FU3+oebyhOQHoHbpLOrbd/QqyKmth0JWOST8V
4HmBFwXJ+dpBRD12QZiKOodt+pKYYc973nfFPEVnviLxktnCz06qMzwxz9j5diBXKgnd9AV2D3+w
zEmnDRvbR7dujjzSQar8FfdRO++JASwD9kRdqgj8DuQi79s2NkXvqTGFCyV2qg3sMxYxQskGDZRn
mvPsBakbNRwhtMUyRx0DwVPbeFQiHIDKJ+9LX833OJvnRA9YS2cbMGbRjm7tcCRLFaWmbw+JK5PD
GguZVf1DxWaYBLv9fRBBtgPX8typmgC3dgLByNSXrBP/qDDDQ72oUsmVAirQGhlVwHE/wnREj9QB
ReZfn7mymDpAbA1KnrgapmxxxkeHU2CZLekzYbTMK534+H/RkvqRg1/EyQS5MkCI0a5v11qpNVxl
jh0V2sThocME9ilOVqyTxMI7fHQPwyZLuIP+vsCkBPax0zVHnRoeYvTUel7pnsk/nGy6BHsAxFZW
eVsHd24ICstZog3Vwezi5hLvwRbLVI64Y9EitgFLUoqeMq0cVx9DPwHa34qjzxk6F7/hWQT1Jd6E
K3ZbK8EQklftBt+NgC2YDh/mpm9Rqos7Xjvg0IFPKNWCavFAP0bDs6hQKrrNdsDasFcHBVIaVCLM
D8Rzvvm6dCgVZsRCynnuR+aftw4GNjJVDeVrWEA0t57BIwO0WSr/tATzcra+M6XONTFuUYCci0O3
MntiCdtvIYwwe6d9vT29CBke5Da/1JCJPgR6HcuoouhBOvC+t+d6uiOKNFXKIxQMjjtGpzohS+au
GBvyRXwB1496ZePoW/FIuVzmeFGZO6bBEobrYZPTu9uHdOcyX+16OuACnkL3qSWhOZIB2p/bw9hf
tocAFFdf24etof4rzD26AvgFECy4CqDqiqGzo5ykjd+DUO9qsM8teipUmceKos9u1QyczkHECQXk
B01v29O2WRCt3KXs1F4Znlkt8rx11XRQXoP2K9z0WUXCw0NaTiLsci/iJrNjo9Jt64OiujLaup+r
k1Ks+Hm5ZISqQC61LtZtmV9jiFeZAOHs8RC6Bto+hLJr08QJ/Ixayi4em+NM1wvSdPXVXhlofuXT
wnD78FsM7yVJhMG6BM3FUg3qHXC3g6YnsJfAtEXHQvbe2fpJtsl8gnwZAtckEk+ANx+J1sE53hr5
RLcR8Sq2obyEs1gfGj29q0VHz8nGhye/+rrKMzC0BI2BXfUjJoKJIF6JnF6VsVXDu17XQ9THcK7n
N+Jn2lDaBWa/rD57QFFdcE/VNl2d5ESwXmHGaN797cChrWI9y8wVI2I+YUc3iMesX8c3SOHaPzbk
EGr6ISS/U6EWWl01HGm9dOHhBzbtpmu6MqxA8RxfxPVAnbk5QQG7HxYVn/zNhdBLRuGzc9Vq2Lra
Q3itz+uVAUsYxuC9QUC8Vg/57Sq8vYTfMLf0ZvRADBfkncVKe5w9CqeuGTVdlOgYTFQUnVw6txrV
DLUZNMlzVfrJ4EExzobT7SDZplQK9KrJzcB9ANOAAqDH1OS8BFBE5J68rkuElAGoCwj0Xopu30Jh
cteNS3W3wtcS3aRC5LtqC9Z1gD6CTP+C2rElBTwxdn5zbuIquPPIFt7Vy66NVgRxHi1oJcyKycpY
QaJ+fcXbwQHsCR2aRqE1eE0F0jBxz4nTSlwy4rSsuWj96BKO/lT2sAwumKKwhKKefhb1CGfJ26uP
CTrXyHhlLyvvmVUVsAE33sIclceSEpVUp9v7TdyqLn7QpSZs2uz2vbvX792U0xpgyihUp941qM2v
upANuCM0/cuxiyEiQaOD1NVUpV274V4ZQaAA6K7QtMTn9lVdQBpbrytk9Z13VIkd7qvEm1MBNVw5
rt1iUjO3Mm+t/ZsIsNyrS3C3MpOcwgWY8ESH+Tjo5i+btNpHVzx3aa9w8bCSsouMhuSW7SEFjS6m
qYL056M3NZR1HH3/Sbnk7XY3yDGqixFsesaSyTsFMvQQLfGT4staTsnEUsfE/CLDv7e/EqKjvjC4
C11VRsNVdISmRp77WT/9RMvRdc/t2kq8WfvfA/Oxoq33xMlZN/xSSpQqbNQou1h/MRpA9c9PggXH
KW6K2zm4XS63E9FDMwGzZ7J6uSvRxw0A5jp5vRwJkKlkplsG6T8tb3fhGEUb8rE3+vdwrPwmgwrv
6PUwDyiiCBVYAE2DRydKMIlNJDTAPlCqzQ9eqQ1h8xZM4aU14ZfvRssODEG9n0Qbg9CTzgX1Ok/D
AMDSVhNMAF/1Q53uzjRwmufZUJIr0RPoHuLCNC74MyhndreLA2ge2P2jQPsyNYbcN1iAS0YwOviO
3JyPLtl7alhK7D3fIVJ10PdT+PJAuJVCmdKma7PKEtK2/kgdZ/8D3KIcPY8WHM0t7KKhk8efX1C9
fEkHiuioZWPejA00TKFJOZZlPxgkmkiYRyhd1R6iuAT3pmwy1rfTWXkkSKG2cfde2/kFxQWZJnFL
ULXh8lWQux2gDeaHYaTd3XSl/+tuSjITwaJihLzaCWv6AtnFE+QR7V8FV5ifIDdXw9t182CBSZPl
YG4CnZ9kYsKBHb0hWbI59EOkmslPE+yASTUkav9E9cxNNe6tJ03puR58iXp02OPMGYqtK/K8XsHv
BStoc+w654/9YSDudHHWFbFxqNcfHdtNC6XmJcxnPeSzhVqMcJA5NxGBit0qsxLhGWzkFwsW5/Xn
lqcLhvqE+GdZv364WB2FFgBtyg/Lk8BAP7upmoIrpzUHwQPWOZ9dnFDRSOfVv0nICO/+OTBOi2K3
efITBnkLHjGL0lzMEaQ3IN5eKqZLTpIe1fq2AEpfLhFxCAYwOnqCODGfw9l/sSS+v2VLyFjK239T
rVh27gJgcL0qWG4Z015/GlogsdLxx7RbLBZXL4H/kZC4gHB39/Ol2wCV3i1E3G4Yz0J1RB1swGhc
OMffotztsLG1zecJaYPU8zalA0ZuNo97L4vfPjGp5r8MflxsARLnb/Dm4mE2eaMs2zHBH7+GoC1p
HfSc3Es9Y+WuCq8y9WtNthqA4KOEnhhf4p/QgNVwIa3yGhEdJh3q3zbmu1qCLLxi+74WDyRiyONG
4yxo7xnw5c9H5ozYvT+tnz+xzIvWA5Jll/6EgmYa91MIKjasgqyiqnnv6/lxWyf7F21zGYTT8nJT
FS3FSNVxBIv2V9dQFVAJ0AhnZF4PCGXJwRqygRGuvj3WjL+j2EGh0oJ0jjRsursZXQBNZoM0PMMl
zImg4RwdFPCJaVeEnHk9ethIkC6DU/+qA7sb0TgXHvyhQFifp7HD9Hujnx2MmU3p6uLrwv6AtRzD
ju/sdhFISsLhZTwG+uh4Ai33gpYNwR8BOLIQOrGh9K6XV71ASiTi5OC1Ac0mHiTHMbT9rpJQxAxw
loVNUwQVJeZc7qV1sISkrbaSDq67M+4BSHv/50YnTbaCNxdziqXu0VuZKkICoULt6SzjZx2IP8bR
w7NsVFcuOijtVW8VWfUpaxKcA29+9psaHLE760e58iaDHFCXrTO+DWNj9x2wazBTb60dF5RWo9x3
14cNt88r0JfL7T1IQt7kSuSpo+T9RnSHHlWXYF7Br/f1J4b51zd36pZCiurzxtQR1OiYn4ZgPgCO
hLkrG0PwA5ChHuLhrqOVzsFVgG9gHiblITWAWIcCM0+9GEqIqI/+q6HzQEQCyvL3Trv+QSceQIM2
jYcgsIiTernQeZuhInSTcouIxfmZ/hCHYc13BLxLDwEtVBA2ODCEqIqtfXErCWraLGUorISLKDcQ
higL5unuJ1hySHxt8wuIBFC0a5Xad5sBe4/4Ri0cQ6ya+7vqD961d1wNn+9vikchYNkmwfTsBBCr
SyJaCPXCaimcmLN70od/PSAfr8BMwoO21EHuT46TQ4JD7bu/bUifvG0S/2BB/wJ1f/O77bqpjGmD
aQMvbs4BBr1c0an/VkGhP+oHd32trKjfIvBE3lUT6Hu+k9rVP8RzeAXALJb8XsthRJMkj+NWFdZi
2A19/t2N+Lsd6uv3iJc/6qqGP0rfPJBxqo/hWCHm1+sL39rtE2tX0DQ6LtZZQORQAnzsnshkf5nN
Ve+eau6MQGFPLdB47yoeXCYJzlxGGIyo6+ew2sBf8hEzPEG9nQQlJqNxrB60fb+1GhA/Tw+dH7oP
lGFQl0Obcpbe4J1bx/1rb1K7pO1348roBXK4+OJjyc1liFFIksmPs3Wa5uMST00xLfedRi+Mfcfo
BQZAh1N71UUyMaeGevdV3GbxWn0zFkDVgCnNh6lqoEjAflzdj2BGIL2p3NZPecx/m9Dz92ivgQkn
02NwpaticPRGOxO0l/MXaHbHHbo7TKegFakit3CGQ8Di5iFiT8RLAMyC26moffDItD0v2IDiOFBJ
jybvYye+Nw1CK0Q0Jca1RNGaHlgG4BdR92ZnVglWBlQmfPPQZIMth9SzqfMGzsqY+Eo+oYxe0iUh
p7Zt6J6AEnXUpeOABcb4sCbWB56FnfM1JkrJ8ob6wy0lTS640oIdi8cRdSh09NDXIRqSfh92wF8S
/tDUws0WCgEXetTPkZEq56H/ZSb9PfRTsnNFdWYLyx0o7TJeQVcE5uAP2ZzdPMfxHqtlgNFy+j6h
fD0stTz5wZx20IumEMtiaDGYC85iIJKjYtmoJpNuBDoPEGd5XdXP2F1+RPV8v8b+cYYW0d3qBYDe
p2nr8Ajp9M7D1OSuchsIkoE8p55szw1KM4j/vjAgRqGQ30g2JGouhgKf7Yt6/pQyz3sYk/Uutuj9
o9CZd7ZOamyZ8nU4XMxz6PvLAefqfYg8bFGctThQZQ/THDlPymFXffZrGwnnHClvn3Qju78OaAq9
YUwLRGc1fbYLoPaZeBg3GKw+aKjtAXXTa5gGCqK2L9boNXP9FjZYndiDe9G5HoBdY8S4XKXrHZoY
Js5t8AyDy6sIrGtMdXAC81fPgu2FxpBRJYA/zJ68663Fyrorp68g3bKBW0LtiaoAYwrlEjthAR1R
U0JqjfuaZCzCXbBaP59mN9qFEJjMwGtO87R8boOb1QPmWoEPmKzC1Z26dD1hii4sBMUJFrCQSBFH
gTZC1izwvaeLO01FFagH7A5rcGowDOFeL9oNXxH8OzFpiIWXPHkmXThkHfYjoiuCZolvHyNpL4v1
psyDFMl3yC5A4bvEw8Pq7oBjrS58MEYQjayBFjMBi3GHnoPv23aIADa+WAw/ZK3B3+qphlI5AKVA
R3J5UzMuICGnD4hWqsxgKCFNdJS7DqGHruJHm3l0qPaRqsGghe0j2vQi7HzIBWW3FjwBJG2bUloJ
1QyB9n2ro9/1qj7r6qpWAM06GvOvYeQMoqKC8lwCqh4He6yb9iEZYbst2JsE7JZBJv8NRfTj2IE4
ZGwC2e0gFiCxoQoSf4ZoeDttM3kX+A2ndZ8GsUgKzMuup8k8hlExGrLule5KEWDb80ygIq7AG9np
Zd7cAdNrXeltiHfJIDcglsmaTmH0ZVExYSCmeYL3AtvZ2B8y206vYxS+TGLAXXZNG7KF1JaRYQ+V
KUZi0btNFKaUwRQBYAoge47IJxVDDngHbItnUy8wGGCzjOzm/tPqbScbILt0wBCslE2YdnQtcAfI
feWt2IQh1OzmQIIBYlAYQzEGO47O240aI9drH31tG/ba9eCVEXQ2rsHRb+uKDqMOih7qBFDkza8E
2CA2/cjfEy6kYoBWPI6aIMcV/TtUCE+yb2P8Q0w2YqB7B+HYnRwlrGGiailjDiG9dqP89ghy7Pth
AMPu9wY6KYlBydAH5h5Ne5Qah241n64Lrq/bKhTTAeZaMKUc/NrML8L+Q9h5LTeOZFv0ixABIGFf
SYKeorxUekGoHLxN2Pz6u0DNjenqieh+4bRUNSqJSmSePHvvdRCwysYjSzyCku7MivCfc5gcy9+2
+Tr7PkbdJcTEcDKc7uKP7WM16OXxoctVco+M/VTHITVVE58pZ9qVpcLvek830vDb9Ty2A/M1UOHG
juZk61lniAA14nsxBaNjvsazvenVNOJDI2Bs9wOn5lWT2QfSNIu9GJtNq01bv8g/ML6ydcqY9Pjc
PyWKBH1m+vdWa/yq24hZ6H5yz/rOAreu3uMYtx9WraPnIiuU3O6+jZO/bpLiN2tnXnctfcaU9Izd
99NGlUxZiNV9ZRTOVjXXKpdDkHAhW6GKKlSm7qTVmclNBQkKKYtPWmfVzkyNDg3n4PXa2UognTVc
b9beFKlVQi9vhqIQIPh948dirlmIklP55dMMDBoTHMMlRp+xH6k5rWjeayenfMWi6QaEOOXKTKOt
0xDbLNPODcr4NPB1ZI+BE96AGLLHqU40phXTyJFmua1DnX615ZJpCFG3ursU9+zKwRi7akQIHUHY
+7rQGOYYDwxtZd9cNXG9XIo7Gu9t/oITIaUUih5zziXOSAC8FVuEY5YQv+W4bgylrV2a6i4R3Nqn
XYcJrF/XCh+K1AA5YOBDyHxwo/xzGvRPMbbGJrTOdhNpG1AvaAG+duz0AL5ZF2geFLOGHDHtHeyu
SVN1q7DoEpTkBGccuXL8IAamwJ0cOIW9ZFtPzXBqvRGV9Hdno4VOBtJ/Ong40T0mY07ZkUumXGeJ
+ukyFfRKZJqjtGUywpw0p85numIf3lVm9JzZTYag7t3p5r7T7d9yjMdgtsbArxRkGM18koNLfllh
gOJamQp8JCTh21U9zDU+I7ERLUqHV3HfEdm0dj18I7WiFLLu1TCUAUQ6vqMqZr10RBpCTSPMXAmW
Sb/4siw2MmHIrdvTpTHu46zsiPno21K2h9KayoMchx9WFBY7ywqswtwKM/2VeSZhZPrna/b+O5e3
qPSGlZr8YjNrGGzLpBzXbZceuAZoFE9mteke59h4DvXxrStIB+o8wcxmMOmZj/wNS9G2SJ9LAUig
YHxi1ptP6D3GRkrqQXxoK2fssQNV6Uqbi3fCcD+LNu4IVXubXsOwRTuJJAG3lDXMDzwXb7lBSl0t
Xq9CoOkYrrcr+vDY1Zm7ZV4dZb1goY/YUEAT4svo+lhuUDV5GH2aPVGrkg34o8/KLl7bEs/6jMmr
Tf2dZ0/uoegxI/tdvtareF5hopZiPuBtjrdzc3Emov5zgoGkDs94hRU1rHGvpIeOlQybUZbqZ0hI
CwfoS+YINml5rlJ7WIvKGfHZsUycxgAFvfi7y1cZ4jdLs7eota5eWNgbuuh7R9gv2ky7iVTcx+DX
G6nF3wzPfnBjwTgau173PeNSmeLGw5IMnMN8G55L7NHTkn3uY7JTEZZtyqc41T/Z2AGKjC++8AkH
TOOjU3EPZNXMKycjEDgiPa6MohCPyCjZrD0YU4icHD64bhBnUE+MpisCYeQoPtOLdGR07zni2st9
N9nxK7GadS6IYesLfyNH9d/OEWqYrH725nlMDUXflT9Omn7clEM+ry2lXQjDeexI9pZNKTnpkTpL
k0Gzuh4FTTp9umaFOOhBImw0bGZVdvXnbxB/r7npg0Yw9WRdYAvcuUnzwW6HKqqN+bHN9A+Ui565
X8Y6jRq6IXOitlWcB7JsXgqCsJ49dOe8Z0ejs2tt8Bs6vJs0ZbzCecgH/zyhUZu69U3otbeLlEK/
sjHdYblnU4q7oPWls0pMJ6greQk9/BmONn6aRXyiJW2szNrzFiNoIMizHAg0XkWkzcdsHh5GyE0b
/NWUorQ3VuGyFRWW1gQNKrze3Ne5yT+UGSVO6AHpIoKkOTXmJcm4O84GLIJKs+7qshjPLYovh5KK
02wzudVPzeP3Xea23GYRTedMOsdi6NMAh+C0MaRbrUVdfQIJl7xtKIlRLR4nPf4RhsAb9KxT+0Sz
Clo/h9rCUqfshN8pcVsi+QJtbqg+fKPpiahk4IcbcDVSkbm1SBlahbb3zAi4lVWj8i++aKXdlVxp
9nOD+9N8m+qJpT2OK0v6CVcyMW/yIjGDJAnRTUGshMM5Uc1bmKVG4A7uto8sauqlx4Nydy9m72QZ
vY/9RVw9svNbZ5gxobq/J39ocA+xW6nRSdYxya4VM9O3g8LuXOpwvjK/IoVqp+Pef5BNjdmR/2eV
Ch6QYtXnU4akgavJBN20bZA7o5jH3+LC5k9OfNKWl5E6qaNStbND8jNRHXKlMbUbqTsn7CLWdvZn
9uwCmz22GeyA6bhzcC6s4yLEVeRtqC0pPSF9bDp2vqYn+Whh+EjgFFR+TiHSb3Lac5iGDtzXkpWG
ZCx7q1xN6jjqXnvwzZ4tkdOhYMOJy/GHAeiUTeeYdqWxKhRKOUnQs7dAHLgLDEDdVoMx5RvhakHY
WEz7jfzf0+QH48ST6s3j2vHFiy7MaTN3ybM9V8+htHa0GPe5JENZUkOW0aHp/dM02ilmFTVuNdR/
gROCgUrXyAH31UYfoFc3fV1cmpi/kFRL0KXBuRS+cxBkDKtraTZo9dGoGGLvhMP93NVUwpPE2MMR
yHre0boCimt6zr597bnjeKWmIw2F4SYvB8yr2JKDMjTYjei0IPtCK5HD+D3tEftNBQ5H1GFgLgb6
sARSwrB21yBHPE9xGkzavcYdc6WASB6djsq6k22E7YDF7hjUs+6nwfVsRSjdOfX90RMVm33qvLe+
QeuxIZqNSwF1ZiVmv97Ogig8N4coSEt2wijJDzBbGSTgdR9l170wlWzp743tdhDDe1h3727idCti
KYqoHwQT7XMwnR5nGIKZu25mdMF0NtnBB1LfNb3JbTn0GEIs29uGAi81CBiMk79NCodVlVvFadmL
T1MRU2LWT/FyOe8IojdmpO4NMeXnUdf25tzrpx4T69dLPZknDEfYKgrTXIfFZyjJdnJ7PJXOaK9C
gvTBEJfePlPOPVmP75FwvHUetdd2jO1VoedOEHMCZO20G1r6dob36FvqQrs1PthdBJYmt0joenO2
nodivlDTBOV6iDklhwHs1pxSxFRlFq7cONxWSQGSJ6bBmE8D5WfrUSJIPF2tlHQ75Q8/wyvQ0N5b
SXPY49v/MSy1dKvV76Ffa6fErQiq+nSXrJ6R8nYJ/DOPNkNDzxO9c21ICYIlnMMAcA4FoFSXwUPK
FdxK7Uq+JqGK1r54SmfrQablizt7QKwgJbiZaW/VPL0MKcHPodPnjWUXcl1zLTE6h3FXbfxLlEkR
0BIb73ArPCBVARmqfPqkrrggvMw0AhT/RNk/S/gleVTKa+lP37Mhd3deJadN1Qw/0EUnDwBT3yd6
YBk2PQSjwuGTwCEhsbQiZtQc4uSnoTHwNk70XVFUbuCU+4yTIagkvhqhZdklTjcJmBu6UflDMmAA
060Gp3v7LLvGu/qgSCJuta3fDgHJzkcDAR1TwbZA0M3mjh4hzxktAUzjnTmd7DBibfJUEPtPcBok
WB4Ni/ty/ZxNLXpr7vT8qqxfvjtlq9CZoiuz4kZKuJYQbpb/6k0ld1WaqsNgD1uns85+nTy19ZRs
mtp4jrtt2Y0PWnqHWN5QqDaPfpZDKbqvCVPe1z2/U1ZJoBll9m5rtJagirl1QRLDn5N1GUcQV5Mc
AE3I3sLRbaCeV9PKmsc3bZZqaxc5vwNiTyg8CqN6KYIktqNtPDu/7fipSy66VvyyTHuDKbUhR+Ex
xjhuX1QEMJGnlCM4dfI1xeCWars7hNJ7J5LNiYI1dOWEcGPG9pjquy7VJElQo8dpVH4KNVBZz35/
qc1qJzH7rCIXEEao+gfuKUnjMG6h4cuUBuVfaJe/VU6CO028szlU76AvMKBG0IIkf1nRDPV7a+8D
xUOHiYzXmovrNpxttYa7c2iL8EMTigc0o3dZ0jsPn4axNI+jQPoW68ae5/0Ux87aadgv/f4xDEO1
a+2yDIy0abacCKSTfiVOoFqDILbG9wTUwwx6C7vXQNZ+jKcq6A/5ca6d+6TOX11hN/vMLz/yHrKZ
Jsh7ZlHSB24fsWENJ73n9kB7Hoxav8cNX24qhewaIsXNRUPSlf0uqLLYwjKS/VRthAl0JLlr9jwP
KKLtIzlQBoAn6V5NgOOKaiJ/p0+/nUQzLplnDVst9CJkmsqi3uEKN6Wjv7EzZeyNzP+c0OYoTeio
6mG2yueEqK/Z6tf8GFaD+zBMIA5yXEBpTweyn35ptXGMR25XuiYB+rjfkqn/IcVHhfQ7JONmKmjz
c4juxtr/1vk14YqX0fDmI0T/a1H414mDcZVIC+PCa9oD3OuM/YT4ZnB+uWq+U6X4zKGYdKrJ1xKR
yxNiV0xk7KrJvwdPc0EKXTlYfns/46qs6A5AVUviDt41DSHMkN+n8smQZniP93Bp+GL1qEuxSRLd
Pi3qNCJ2fK1N7xTa1m/WY/McV123swV3r1SoC7Jq5Y+b2LU/Wzt7Tdt1O6opEKXI92OaBznfDaGG
vtzXI4So2jFbOqv0DvWWOyVv7SuXN4OoNdOBGnzAlsQYl1nULqjL951JVsgU4uiUpTr0k79ybOJ+
Xg2oYeALucAM9Wc15Y/swQ1JHSfe+iLST8iMvycMo6aLXaBFAtdM9tpY0asbpeYEqUi4PZfRmUHI
FRmN5UBXw27AjQ8eMTB66G6F3eGdi+KjNWhnLr870wHIjM16XzWK4TNJNG582+128cyPQ1F76EAx
rnNfDwpzCmRoui9kAUJMlJs4JGnd8wchT+1iBr0zSc9to/tY8/2DWTtiO+dVum1adUgn6ZFjWdFq
+i4lt2APPWvVhmJfNhVnS+GyKAZz21gLZkyuenv21oxQzMDnyHyvR+m8d51ZrtCBZto1/Dq1Jn/D
srnj+qKtkhRfq+UD6Iu0sUJKije6TyPQF91O1+gxanP9kJT+JY+pJfr8RZ/5uQf11KTDzlJbjRjd
WhTTiznD0CKQTpQfNAoDIks656xEzLsEcvo3XPyLc7n5SJA+yH661sF2mqdGe4bN8K5Z4StoCJIg
NvtglT3lTWOwpUb0THzCwqQc4QEoZ4Xb58EKtU+QyxKijHdnisLA1qHyTdlkjDewlzB743HuN2In
6+Rz4L3SXIkLOr+PyzAwmvjO6xjeZYfqwz3Uo3et83YkLcXD7FURTS3H2o0il2vN9NI1/dldQyG1
drvhs486xdk7EqkRVbUeRfwSZfPHiMmYNcpnOq5iUvN+d7/agrv9JPx3dNBvpKQLQe1fKucDj3Dg
+bQgWk7bfZndaRHvCua8lZ40Px0f6otd1c+EaV9Rg2hd0LJlUU5rLjO7UM6Mza49fnM1dolbPJSR
aOcy9a3DLTHKMaTRDQPLu89S91XSKqANGKbZPh6do9G58hS1YXH8QhJpnMFFBeCyIC1MMmNGgbu9
tKgRPrG2PUcCt/Nxdk6N3WuvtM8v7PLpA7Y4bgY4xvGS6MSFEwzjC2VBxL59nMkhaNwan2w75biY
sjvoxTaHxqgHgxMKFhr902qkvIhiKzt0Q+OtzcWvcfvQQhCiL5JpT1Fqr3pTIzIhteJiVPp0koWV
bV3bjNizWUotfu8DiiSPHq7yQtTWR6VEv0lMY7igAUe7NCSWp0z5qEDUQzGtaSF5obmxSYTTeXHx
W4ZWuohM27Lt54dJJt+x1SX3PVT7tV8W7nkKdRR7b61B3D16IB2uX9KxVad3ITXUKREcK6ka54/e
7O5gwm4z1zceY4u0ybJvNTexurP5FxmJhJennUk2LvJzlAyvYJmweav4KmJiKuxHdcBeBg8malZJ
yRQvfHxNPswflVVbG5Gk6PBJCvJDFXwost/09ornW21a1dIEYhV7XCXsYa/PZbpxCmVhCKRt5BQ/
zBA5QI+Q+fzy0vSefVjeJFZ3e7gBkuKjkRbZal7i5WXYbDj/SNsv/6VV6uxOkmZvkXwjsToekZww
DGfqGnrh/BFi8No442/bKeyzjQv1EPdTcWimyL24rkXSUdKpMhs8rcpL2ZMqQ/aHL+gK9ay+cQRi
kBH7ybVZAlhDys2Wcb3V4zzwULQY0T5znXrQSr35XkXHYVHaaZbbQ9pfDE9D5Vvspr3BUnZrzK9f
X1vjNkkv8ZwY5kc/zM69rw/OMYw7g84uP8BfaMn/YQ7/lTFs/jm944ukZlu2bTuWbhru36e0N5UF
g0L4vwzfYoecnWMVG8i2pX0aU8s5DCr/lgLrqs1YPKdYdgIbOxVwEabZsM0u1tzbS0EWnujhdE49
5DNXivTQNFX8wJO+miGlbLzwgbzDGHhO6W6S3i4O//KDLOzu/7K9lx/E8XxTwHw1HB3y8t9A/dBs
OZwrhVeucQAStPrOLJrHuNOCGmRdQAurOSx2fb2Knr2mjxYM2O/JpmyeE6AvFIRcMjE8lDblcQgh
cQWhgGPNMa9aop2mONL+hYju/skJ51t2XEvYuqf7Fl4DV18od3+ZfDESZ47iJilXdr5Yb63CKnZZ
U5Q7mdPPz4gAfWs78+DNmiBRnkWHUhnZpRolfVJVm2RsadfsKqeesEzm4ZGJ3EdgY8aTdNMj4P35
HcsfbkjPPPmL+/r2UtfxxgmjZlN4YQiDkxwVqQG6ooZHK8ilJwBbogX1q4CeutlTrCsz8C0H/u7i
RLFStBfdBzXUWfpZLi+3/3I68SGAXMDesWg6gQ670Iru17Krpt0cArcqKZwV/el7FFVSEZ7LqEpb
4V+wXO+97Jn/rGnxtXG19m3Zg2JZV0+d1E5hnuDXdFJCRXru06mQ1l0Wj9N+mqhl6xo/GB5bnkTz
la42jNsF9jI4ZndfUQZlQrT/8sz4//PMeK4HNdy0BP9jgTv88/dGxRjT9dJginDEJxXTZ2oVPc2d
016Ser4StFiZseYUO1Ork7VoueLUOiLbDSAHJsJ+iryQfrYlyZ2oejcu1KbOLvECIQkebh/2Tk06
sF5gDnr32PR5dtBijWAM/dDHJjGydeqa3s7yWo4GC+rnwDBodiLidc0UP8lWPTmzmzF60MbZqri/
LhbNYiKsLHxEvMQv7bPjlIh3mINu2/XsTsPGUUZ+skDgQMPuk5NtWVEwhz4dX08WJ0wZ+yzX3VcP
ct6+9XKWbQFMeh0Db17h85r2ME6G+OtjuxHntOlRBIi9PbVO0uzV4L1Nhf9w86HeXrAXP4Bfw7Vj
hW4QFpSa4Rz3L5WG1104+vTStcZ92Aiu7VOBa8My6cnMYUZAukTsyEhTnCPo4Ju4tOsP1JxNXfr2
D29x6Q09DDJnIIY2OBpHAsl0QhO5f1FJ+Z2SOtv/53NV5PzL5BDnfzYk4P8IfL7nUUrbcCv+XCVa
zIS12QBSQzbV30o81hAZHSDdNl3ewYr1facw7USuTpthlP7FF1n/JGY2o5kVJlZY3EA0DhCohYfh
z02MjaGJl6FPuodem+Orst9dx5aPTUpTLgoTqq+Wa09qPOiyKwDnaPnvesx/+7W64MzUTnbPVRYy
K/0gNWqHOhUyqGM81jcYi5I4OUdD7NJkYG5elM9XjyhR0nqQn5eXqu9BhuB+ejZrapZ5mjxcpLq9
FqDLgm7ZCybR4ptSaXEYbeMXXFr5TatiHNpV9xYB+IPBUNg0EPX8FSzkvIbkaX2RXf8YhfDXI836
c+4I26rP9u/rtvB9jjTe+z/feCHm3iZZBdSb+Qzr1qnrDCxRVexdEejF+JHqmYKlF+vrtKycc1iH
IDRK+dlaWXvX6ji6Ugx2GLgqZBu8FvQ43egibfc+ytLpMU2NjL2ae63VEvZcqIFsru7RDadvN/P1
7SXsaaonRvTdm01SQ87gmy+QgLYI8Ppal/20DqFD0sgoWtxImM1Ga1Rng1sudTD9mLi6i4RebP75
lBSQW/9ySrqYRoWnE9J2IZAZNiMO/nxvYBK4OdMDfk7m6yjcYX+DTLFK643gFrlP8ri9Fip5r/os
fnXNeA8bZf4wBgJIXXpv3mCNY4IJK+0G/TuUMbmyHIYTDqL51oQ8T0XeYiab3fobGiIQxoe2cPNP
GtU/lONlT1o+ZPDgbBEQJltHrql/jxhovc7EFC5vQb0eSsjIIrrcXrwuji/Q+f75XTDtZYf+b7Gw
vA0eDElDoMAbwCXcvxULnI0Ja4iDfmwL5CWD1k86mOrTzsEWhtFHWepqW6T529wSWMQ1aW1dE6s4
QLV6j6zIKNyyn6866PZVQtPosyl3MCsuwpPtNzvOiB7mFvSeuH6vYwJoc5HM97cXD8n0aMWKBHv4
bhQV7ln+Q5f1VnZO9L58oP7/s1D8JdmCt7FsMxrQ5MGxGTfrvhHxU5KMKMKW9swttroj01dwlVWo
GxysWxVFu9bibn2jhpXojrTFSZ3HaY+0B36r+pwLOrGYhdtL5Pgra7nvdEPy3k92hkOq/jE2ZX91
hfZIVys7M5f7fVDwc3N+vxcr0fpd3tHTw13NnPUlU5AUfnWSmfgpTEUa0CHhgOxI0ZpWe3zq1lsT
CpASDta+tm3BQYa9/TLEFoSMFHwgVuy96bzxZP68+UVr0dUHhV6BytcSPkaGw4yHiwoUpl+vbwfK
0AlrZy6fseaOgRDL2UaH7Osv2QQnjlG/uCfT8r4DWX/jiMFhpcMP4GZvTHRZpzH8NXXFXuZYt9uW
XBrxAXkSywskM3nCqmaPenaiRjH3X5EWM6zcXVE680viFJswHbZfxvSozcbHm/lZTfbVn8RdmGTl
ZWij8AJulwM7p5vz9TWyyb0yRKEFHvlWYwp5o7F8QVfTAJHzSyRuFn8nGlb7kmpsbpAOovLaFv2z
SWHzUsQxGZTe29cWpn5flMN9XWGfn1l0x9px+oNpMUxtyd9Vusp3ZQ/cXGvd57Kaqwch8m5b0cja
F5X5VMyV9mB3Ll35prsslzkwWZl/1ITOFWcS3V3lot0p1XcBzB5rY8+AjIjD5puu7V1MEkl1hMBs
rCvHjYDR4HTXbE2/1GWjv5LjGvf24OY/nBKvxe0KGeo/eig0wESybl80am8Ke76Eag7vohFQjmVH
YldKSx0tXVupaKh+dGxbOHjmV/JG3p0EArCnL7wroxmXXuOLtxzoX9DIhgaAQ7Rsnq+Qc9/mOWxB
kRByFoOWwu5gq25E+7s0eTu0khRdBIUGMvEWIfZ7pNI7eFEdc7f0bpdhbt+GfTTupZ12+2HWaZA3
8hA52XQZE0KcnZE/ClAY5Njdx9Zyx82NbJTaxXz8woJZns7G4I2XMtQfozTx/4MFM+18je+6eq5C
wCzZmAfR6KtXSQlM3QYAxHDZmXDg5BPhekgdT/pgdQ//vAka+t/PSYjVNlKzZ2NAtRzfW64nf7l+
SCClddhk4JLcON5pc6TvYyJc+ziuv84Fj+i4Q/cV1cdd26UuXjjmZcb14+uqWhtMK0CGfSpEMuJW
s9uT6tnHhTu+2U6Ezs4zZJzMxRjed84vemkGAGvmmBSGfNFKncGy5FWBXkaHVIZzYGSVgCs0FtsK
VztCIgdRgobWp2a/QW0qLuboIaVaVXFJmCKxbhXSqD/78UHGZYQe6hWBxlX1lRaUvwE+t5n0bLwM
uehoj/rOg5IexkoOVwpq8+w146onCsYVfwjVxmYb2txglbkNqJjUGAmeEkJdVhuIYIOhr5f7orBb
/5ooGB9Z3oxbY/nw9jkPC8BeaxJovyTwoiYFC247Kug7f8XGYH0HtR7QuKyY1GDYASaECPPaZMyn
xtEIXXvxeJxTOoQ2k66fW9HeJbUEqNy7H9gSf5dhWj/oGg2uKiMVcuNVa7BQMDahiDrqnlB99lgv
kVhs8D/h9Can20dR3Sf/UmQZ4s8j1HZYNNS0NjduxhRZpv63SgIstMr9uMlWhNmt3Y103SzhYOz7
as337WEucMdTZfco3BbjKz6zwfoRVfHHYNvtA8p/CJSnA3ZZKH8jOmzz3CGmXdvq/WnqBveo4DDv
647smdFZD6PTZauqbaIzUwUKxPglWNN7FQaLb7fPuBT8J7sATHj7cE7S9qpVIVVK1m/GLOWEterx
nEyGcfRYiTsx23K5xiLJG/A1PMehrBm7Qx/H5Q85Oo9WzTghIlSnG1Ru0F2uOKkPkLcZ1d4PByju
GlDejCEjyCRH/Aj198RC84gRVF6BYlSrRFdXjsfwbA3+89fer2Ff/1p0o4Gb2odPA4+1zObNiNp5
1MumfNId4zvDleLvCoBbMk87vCPzO6p9GQhpOHvsHptcuphwYn00g5w/WMc9g4PIo8PanWQK6avh
zMkBXOIQ0by7r8taUmHsb1yjufqEBpYTYsQcvJ4byFu3lX+7CYyylyd6ZwvBa7pHspZrlffW9vbh
sBDo8ew9MKbnfAt9iOUB1zcVuNiLKGufd9AisZz43bWQct5AN6heKccwdQBtBipBi9eRWnDrQEpG
Tsy5NkNAzDdDSs2Tm0z96LjxvaXomxss6uEOcDJVdJ/qcocVQ62VHNW3PJ+uTJewfoNfXBtcd/6l
QWNYyyL+b524LHLL5Zpm6b5L28K51ZF/2SJVNBmF2zA4hY40U1/NJt+kPFKvE0znVejO0U/4ZbAu
ejZsF2owtirGxodm82A6xnUyjfSFMrGD53qt9XRfqhgeFX4dVMjIEbuswrLXgeFhLgA8Krw9+ORt
QN2I1yoO3Fw3T12arhulkxR33QGgWJLQdEC3Tk1p3w+227/UVbWS2Esx/Pn2pRtZdgKjaFo+17h0
Ht2J6RzLI9PFU3f/1ThqfW0dLRUkTSnreCsoHYMUwFS2R2Psho4CLi3O5Td3KcBvLzcks91xYeaR
0hFQiLXp/iou+/ptRl7dFi5riCEr9VvWOc+OTzI4tkC3Dnj0VlrixAuIFK/zkhfl+6o3ttBIIi6h
qdvLGNkut+FMfH0uMqaM1BQubBuU6REBP9/ojfAvkvQChk0vO9KQjle3XJmfS0y27QCSzcZ+sxDh
3Q7kyFwO7p2WzFgHIElizXn46lQzWelSaJ+TZc97W888wl1mSIHluOvca2JgSFjjKsPIdx60YpA3
6cK+Jn/glk9JP+qQ+ES1G2m80NagDpaL+4kNuT3St7Ee4VVt8CibL1w9orvWwQudtV8QAFzU7940
5acwBJOpz/q3BKro3bBY/5PZAIBdjn7PWCvuEGxIzgPRGmwedrPrQ1MZOxMddyDshN36jmyQtv/n
qsD82zRZU3dM7CmOtWztugW77M+iIGbi0GxlDI2DJLjNTXvvZhjQKvUYc+bUULv3NTIhQhe0hMk7
GFaV7rvoXgiMMGH8GhOiSUFrzkZ5ckfGGoV5eedHXvB1VBpYbw0JqGeCNgCxBlJqTfuhR847OF25
/ecfxv9zTAiXR55ax17G6PmOzZu1/LB/fXwx2KAoyHTlJxrpAWyITJPBI3FLBJo122W0cCET0ait
3/U7a2zINi79M71u8LfL8Wjg/iFsRrM1KnzsaTe+LciGhNsJo4NJHrwNLhVmHsPfEM5PgmsYkdLm
4+tvOkOn4fXQapi6/TY3whYYVWMCuR1UcAuezRNPTs9RktCb6ZLEOIsmxx18S7i7GN9PrW3sbN1P
zzIBxl6HGHrNBJxwhPHlmea6G3RTZp296Smf0fXTkpXDSJ0nko3jxbhd2Zv8NwF+or1jUUGcaQjj
8ahTOszqiKGyutPG3RB3cM4rMEZGtJGmn11miU2M1mMXlKNtBrGFQtqFP+MsxCPE3KY9w9oOqhn4
imkt3nyopGuCPeVxLMr1rT5JXyI7HPeTh8nmNi+jyfUfEDj9EznSBOB1dn/LTLcm4mnaRvb+9mEN
SvNfFrb3Z9P21vkQhucZeIUEllixVMN/WQt2zLTi0Ol+VgsmeVYLDOWrnVGLZegA28uq1iPtPl1A
gaFnXlyIG48WiZN1OgwUycvjr80IeguAs3QnEkE9mb1JaOEaAEB2ETFzFca+2zVIQ9u0pJQgrxau
87QdiEdZ8wp803A/90teAYOCQXF1oNyDtBb24lgxu/ZrSeAj/m8iuy3zaDfMRNhuV93Fs22zx5lM
qAp4wNTR9AvETT4ZdC5sb9118MyZZrPkUc/kakq6vmJT1pPc5VMhH1IFVz9TDcj7GzvDqa8OLiNQ
1g3zAZIR5loaSgbKPIQznZ1Q6Ktb257Y1v8xdybLjWPddn4iONAdNFMCBHuKpHpNEFJKQt/3GHrk
9/EL+gPrxrWrwv7/uDNHVKlSmZWSSADn7LP3Wt+ajpGaPQ0YIfdSXyB/WX4VDIbuGl1X3GaLLSc/
qkZjQfoLgIAF86H1Z8eK6KKkym9IKCBlXcxcFsGv7X9Gaf10f+b/S7lOT0XGP/8MN/1bKOr/Myz1
/8cIVO3fRKD+jyUC9b//z7+lOS1/5z/SnIgyZbAnaPkhndYUlT8Z7iGnqvhvjM2WOCe0rJRSBs9M
XtxDTnX1vymyEJqpKwwHl3naf4Y5aYKvZ8gEHhuCyRlK2f9KmJP453Opa6a9DMBkWRdsPdo/2uRl
3fYds73OqS2721CKrMyJ1k3qG4W8MiMZ4lqZlJ8NY1OSMEk0+Y9Ql95HcuPLgTfHcv+oa0H5oKry
LrWei+h8pxlFZTxS6ZdAAWtlJAYhieUVJMkvUut0L8uQs1KkHCop/P6rOIZLgLsmg+XYj375KJNs
1Fh4NlZzTepF2o6X2gymU9hFkSNnSuhpvT1uwlZc73/oN2wD2Vyjea9+B9surnD1JAqebKsUUXyY
EtSaky2Ag8EEsYNaZgGkcOJx07xAlr/yIfk3Qwi27L+XsOYypDJ0y5YVQ9FtA9fW39e9pGtUzIBY
KxjM0DEksWSFn8k/16rqnzWrrLBLEyMkdcNXJIL0/FfsAPrhFoFvWxnpI/mw5DIOUXgprQaBQJWR
1BpzfGtyfOaQ+9LsOKvH+18k8FB/qoLT/cREk9kqs/YQjX6+Lu1Ie9VxtpPUUV3LCf/POGJS5M1S
d/e/e/80s3MCExrOahbhmUisoXQTjsGYgcuAIOmQQsnH2Fw9JeXLYGRg5dIu3ip6gMm7TJCHMpXH
GNw8CDJKgJiPefma6T5S0MAfVrKf5Wxu0EPsuZfREApSs8Z8fNGmxQVrpZpHtWk8F9maEj88hiL1
OmyuZ+Ys1jkUDQauXDfgV/WJ4cmQZK2gjt9abLNuIZYvi7PpLaoI5essxJdGtPurqifNKNnAE4Wb
OOiQjiuAXTN76KvQGJ8NGiTh+6eFPz7U3TBetVA3V7o25m5fytKpEkyyCLacsbo0nrA4eKdQ4Lah
bic7itFiEzA3Xl7snGTqOTaSXW61h2A5REYCP41omnCf9zoTu7jqcd5NETOeLnxfxhhbNnkDTVsQ
Al7ttnkYRxOdPgkQpdrLGpZtbxD0RKOspFpReNOMMd82sxjOei38C2ZDp0SQhmHFfi+1sYf7AHFJ
meE9q+1MJ4hSjVGSGtXYIwgjul/KWTda14SCbxeB9DNMyXMskwRTjeM2MlvzpEmaucT3PKqWqW5I
eCVjYvkwy33pZEYxuYo5nnXsHbt24QbZJBAdgQeLhfCTZe1wbCFya+x8DhizFlVsI518uUY2WtBD
2nZN8DlK0zEPNQsxsW2eWikUm6ilniNDWb/puuWNcDuXRGX9xuwi3I2Wbq0wM+Li8Fv8sAOu/kqQ
gHPvbYpu6NDyZeGpTrVzINnvs1XU53tRM3YmZyEpPd8bCX2ELssZ/9zjYJaWSV1q5YkOJvGtdXXq
lCbb2pkNpbJGSEZ/0ED03unHIBTfPW7nQ2Gkr1Qx8knr6IbSGjpWev+YKYH9mCTlrk/rb7W0202k
1IaTAlp5mILqZlnJZzUa5kWy6GaQhtJ/BKb1KBJr1QNxPN3Hy6RhW7uZA1s+/Zhz8yYqO3zUOe45
sWUSH9Dbz71p1y9xY0aeAIJ/qAc13GSx/UgBHT5Ca3xWyuHm44r3QVWcrOVDQC1yWPrz9+5YaUtw
q6Y+2TVWn+40i8NoXRbmxRhn8zIKg/SPDtxgo49bFRblntQeoAuSStUzGyUSZJhi2HuUcwhCYPkk
qmQOLHJ/qg3fvHQKKTPKWObr+xeMa2bAcSAR7sUC4qRhOO3kXAmeSsEbTT407PxC7o5jMX5YcmDj
ucEhPedMOKVasS5sNPalLVRAd+VIWNZ//l6AGwrHJ8ld9/8F8TslIRXRAc5R5qqoSTf2kOdPUl9V
O3/GvpkkZvZkK7xUPeFguPxhOk0hYXC0PYqIiGswUOnHDOHzr1/99XujJDvYpOWzkJHFi6j5bbXo
lCamyYSVOUudV7Cj7yuy3TQF/X6UnOOgdu9ZilTSsIaNXauTd4/HEcSB7OJoNl0JQtEqHuvyliRE
tNZzl21aga6wCBQ0byyXnJGs19AoZzgitIj/0qqMekyIj29Ll/sH0vLeLb8V+xHmy7qT1I3WSLc2
sMgyYpRs688SmlVXtarnvjlAIIKcVc5vTWERexSdMlq5hkWUlNLuQb4dGm05bUybsHqplPym9NLG
1oGWmvwWwbZz2Hg0gVZpLm/7miYbqDNTlTZYcfdV+tH282mU01e8veA+bctjAuRmRr3tRtWzA7j+
mrGeknqPmXKV2Z9qXHutjyOKL0XHxgUV4SqDuSb1eC36EcUtQ4LSILKHWAQ1hEBbgUNXQMSaG06f
npoiNm7IoUpZ4YFcDwubaiACOsquPoT33ohwT/gYPLBtgAK61lGy84Xt9gHWT/HAcupptbnp8O+b
nb+ThX6izrmlTB1Tny4KXeVS9+aBIG9ya0oiNJR+OlHoLe3I1aLdThg2w1DoAcBrqChq+vltAfGt
a9acetcaguUkSIAAgctJ7cPyJi5vxGxKFy0psPZlWwhxhw6hFI1tFwkvbgq1fe9sXh7ojhnKSfQi
a9Iu5wRP5eBEmDzMqtiESukCmHL00Hc6Fq40s2AXK17N+QPOUqsMR10KNxrw5DYm31BmsjH3jEf5
M208aDDfS1GtTS3YlZMGjXzEu6yf5lF/8KVy1wALlqvkBU+8CzL21KDQTuTx2GIlG/x8F/ixt8RC
KRXJRp3MvjHClUtf6sKivVk5EjZXgPpO1PReAPgepzoDMwY+FXHvFzXSnGAM12RNzWqP3JwQmbHY
df53Wvi7ntsly6OjXXCGI2TAsOutrmW0C+o1amzWPIBamTdx/kVEu0qHeVPgzlSUao0VH8SSeZWD
Zt0G8qqcUCWatvUR8t1k7i3ZhMhQ6alnohxnqIdFNV3TbHUyC8dQdG5s7sl8ZirPF6cGCExO7HLt
jOFwIHjhQSUOLQXDaZFCZfXWDUw/7Vsv5YV9hhA34tQ6GVbmLYo32waTHVBYh1nhLN/TxjTYaeY2
mSp3hJ2PCnXjRy432G+bNh+R5e+gCh1LHNvs5+vF5hrCnZH+YKeHsggGAIFYL+q9XKINFegceFWh
agF1ki5RIF7ioDktXyV6qud400MZF+WN4DbeZd5Kc1n1gmvXIJa1xXkgBrQluaWB9VpI06ZLJMfu
ezchit4PpMe+/K4a4Mt97aGzd31EpHUTbZb7OWqmE7ayFwJoDkSxXVI1XnhItIwdatx10GZ7iC6I
bjPHHxooEsZm+X27NvFMFMcqVrGntU5XyKfQxrfSZZ7gge5w+upoLzRjetBpv6lju1/+28jIMked
i7ccVE4ZBEdND09+Pe59Ea5JOYRcV5Gckd6vcSPOMnzb0ojWKdYIpTkuF9nHE9dn5ZnZLqbB8KjB
98YC/VBBIF5+uEHV3bEfIW8Pq6HMXpa1EMzGueBg0byFiuoScudZQKk6M7smWbftVPl9GphNwLIq
uA7TGQAH4SXraerITfmzrGcpbMruqg/Gup5twH3ZURCRqnJ3cV1XUiKeKNqwzww8IclFSXpXNmZv
JNEJdehFCEgJif2miXmvjfEBzVozYgHEhTwnp+UqtJK4KgFf0RCbuSIBUZlO8B/ctM7feoHWnn9h
gm0aqIMSrjwinqU/bLSbIR/fmwBGaJk7TWo84/ddZ4qMW3bphnUPLBIOtrzNYnWXZh6coNmPluYp
U+2pZv8gWDADHEboohHz3EYBED/X/DNp2KSD+qculp4KaHNoFcroiF51U7DryZK/S8lYqqdgXzJI
IiURctdwK03LDeiWkAGxRDSwlevzCx3mXaJAw1SHrTpr2yAX70ijTxm+RJWwu2ZwrUzFNIk0faXl
8itS8GDFSPoDGL87zRBr2oEAp2nCXP7cJMnV9/tDauO3MXkzB3wY5piSY6YDUdLUMxEljqAb2ZCD
F9d+7o5Jd4yC8b3l/jXk8i2fthNGYqcspb3ZWI9NFx1BnANF+NCaqx/Yr20oXMsKH9D3nerKOIAC
2IdGhQ83B3FJgnGYBe+ZlD/LkuRGDYYKTC0b2pT8bf2zUII3vSe4tZszzO+y7uq0fHX9idEqK2K/
hRK5DczthAlmZUwqDSLLfC7xj+cTFtlkyvDomKarBhY3qXpdxqrVkgVDEfVDrX/00+HbNvoPFIbr
fqJ/LijrGpWnUJo/otjTZN5lTTJ4+5Prj1rZx0o2vgwAwNhayj+cjI6Srnnl1G6abL7qEfZrKZ8P
eaXvLHIs0/SqJqBXEq1sncE0vobRf2zG86iX1yCSnvSuufi1cuuGbdQYT4EVPtsQi5My8TBiQW2X
+zejhuAxVuWtBkWYQZ+OzfkYTPlPmato9t+mWXmRyxZGYl2DTgiIbZM/o6LfYNt9oQOJsNIH/JyY
T61heXjQSbkHstkNGF/mtSLk7VRon4UZfGpcvnwsNho5ikHUYH6V9vG8NrmpnEzSDr1J7CM3Ierc
iseRdNWaFBD73UATS256vo++kVpjdxUeXT7OYa5dc8wutJcEO0ut2zd1iM/kMDWqddOm9NTaqYvQ
97tP5n1X+79yQsqTxOZaxBcB5Qn9zz5iPSwozxpbHGO7o0hR9qP8JGQaiMr0lY/QbQL7Jlj/BnPG
B7Rans5olp+pcV2dkDAMwt/aQpjPlBccYtNKaglv0M5Nqb6SFSFaiocUYobCtS7Ee0Ez3sx3ajy+
RnH5Vln9jXvmpS2gu0nU4wMGAoRrMxFuugRws2ubrcGDn7PD9zmnaUz8DxwjttHiWosPqv+hTCRK
EsJYz8U33incbz653wrU0MqaYEpF23kIz0aO0AauxMzQAyjjd0v9sNK/WyIgEGcoElJlya3pWxd1
l678hYc9FLbLpG+TavOTZIJpLMNj67OYKcGpQ71C4Tgq0AxGldZRvuT2nfQuZzBlS2B+N4U0gDhI
tK/ITPfofZDQ1dysmPqDFrQLVJIDM9D9rOr6qugYHWaIcCsOYJvSLB3ku+6itWRyMuJNshSJSVyL
TYzABxn8eqNvIXrx+NuvcwyyjyUmyrDQtTkBBfL4lcmGB/ls1RYgJxLrfdI0l040myu5hIr5aUvN
pdCFi3HZJRRiDWBi1xDkI/fe3HeHglW/V9BqlO2GBB/X7tvnQFeORCq+GkGPlhcdknZRspa998MM
bEYGxCPIpwx5/dbICjauAvegjFh6tE5VYIEFU+hG0/7bdpLdkztSHlDi6/y0AIaY0owgeAhhIuIG
4Qm/ZVYTC0FMb4K10zOC6pGdnUlFk2nOMBp/EtsKmdhCHk8oTAZV3UgSkiKCfPyslDnaE7MehPT0
p8DAtRr0mznRTmqJWJG0lSm+zPV4HcmKo1PWfWAz1HuxsUH3FbJFRDL8AR8Q7Gru/szJfCDpgEwG
cQXUe8V1SaRrHDlmrzz3SvNlZTwIPqHdcZGD6ugOiRWxy9yIE9sDqDrPgnbMqS8L9NZcrErH8iXF
v42wofYl+YcPY1jjtK+TMaqnNH5YK1oJLZlkXvE3bLkTDyIPbl3UPygZjc6mJjZJ9YIu8iopoiKQ
dxnsh6J76TvhziTC24O5KTPztQpy8KShh9GcnOlncsL2LUEAIhHk4XxJbEJo1sHa3yVZ/gl71c7H
uN9SFgMVk71yIBlYe66DjFz5cDeXX+lQu1oS4bVgL0pAKYX9ZqKgV7CHNwbjKcSCo8ryQ/f0jWkp
BiWOVXJzUBo/35ilSoIuwlOH3LgdsJF1a4frkrWd8ZP+0NOMWfWz8s4h9tEipPXY2lzCKqchIKGr
RYS1AAQU0XAeiY9L/og/V9RuzWY4JmOHvSMUzxbDcBBGPGzZGZcVDJxSZau50VljmyUtTQoeFD/z
Kst4DKTigeYuI3fcWmRbmUR5jLhbNP8X+KWbTd8WfAqpmvc8uiAK8vwsQ63D8O3Z+bAt5cjVJ+PK
SNwrynodUwDOvvSbl75XJ8WJulOuPwvJehkV2WvuoSrNz6DEaxmlo2Gnjp0F7GPGPifBYhnKeEha
wOEspy8ZX6dVbPQuwZJE2oYaP5nh4HWpcGz1JI3MOEPtWJbRH3Rmu0BSUHJlDCkjx8gSNKtR8GBT
m8pauy+7cOOn8kZEkRf56Ut5xVE2lKk7/ph1v8fttWrhEwsb66oJio6F5l0Pmi3+5HUnhNvL82nS
/d1gGZwMyzVekpp0DPZF5DS2cQMuus8NWHeRoNU3mMGXkWEubJl5FiR81gSEo4yFUmG95n3C5+VO
LKx1oVykZGTRLvC4jDKnpAx+GfVl0lgbC9DwKNsbu7J+k/JkLLsRdBqzxHMovyDT3tqldcDsjJZb
BTQVPuhL6K52KzsDi9v0E0F9xZZ+qGeZfnDhoceHkCYusbE4TlSvL9qLMJNnFJNHOpIXy2o5IPHA
yeGRsEO3AuPIUeit7f8w6dyFpAfMuLZlkJIgZWjm3C2BX32jurWerfu5wi6B3EEP9iDMTo1C7BcW
eBRr+UoBAI8W81VSM0dPKKDt8himFursufjql+NkvzgBaq/xU8+PB/ezaadjaBhgQAJyVFL6Ialo
gVDLOMux3jh65r/7IOnqxj7gogfJ2pUPWk9AAI9MqmH7S/+MFmsnDiV6Hi8CK/EQyEQeFLtJfDek
gYXB9NDB6Cf93S10gpR645eruCCAFJ7DdAfr/GsQn+b4Xsq+W5v6tyW1hwZ8SdVDdha+l+FA6of4
sbFDmqJCwyACCmamZY+XioY6Y1bCR0ArSmb7WjS2G3Qck0dEr9pEOiTpGoB0nYIgy0TLnvAJ7au2
gTEMdC3S/CWCZa30Wwbrj3YYgQPTBKrTzrFJUIG7vKRfXga+qklzmScVgztd74yTzCRWwskq9dLZ
HAfSJ9/4BA/AP1VlumOgbwNwKM4g+hcBgb3QRq8Y7L0Gq3gi2zYLd5gWtjMW5inG9SLpo6srMP7E
fDVgDtehDSdo3ketfwBwfJqhh9Av/Kh6i5QqLf/1ZaiJlL0HfbYxMs8v8xinTkirkS16n45EuwT5
yiqA8yLrXtUk/YiUgy0eVkoRtFpgZdVjAtcVLh+UiWAV0jwdjHLH+vAIfN2JLLG3eIaKQmEJIi0N
XmFkgwDzaxQ2ysbs/b0s0qteQFksSTzotdjVaD/lk/AUbMc4Q4odDA5Rw+BQC/schfkqrT3iKNcI
2EHQj+oloRtgKs1ZgVVbk0OPsmM1qV8jYVaJHajnfHzKlrKNZJpPHL4gJTRGxOGBNjYhWz8VR2U9
Dt8J13Am31/TcOWQ3+yyiu5uGisOg7itqhfQnnBI4Z9WjxOAFdmwn4I22lDLf+aDD2lcOjMcYUT+
pe8aDhJOaiyg4BlNru/ZZXmWJzxtyU+HHiiAOGLGnMcBsIwlB126PXpvPYuO6TzW62yxffRoOuEf
JQEDGvknbrQjnnXkV7APfImXanG3z8Q89xYgJulT7zn76TX2pDAjjtf+iDIYeOlOAXmQpxLSCiSj
JsPLXqfLLtsVIQcPaJh3Q823QCTKyveY0A6MmBStbaDADfwXyI1OKE8bUJO7eOIF4eeN4mJjwHmS
dyEwCFtRvZCOgKChWdZoS9Bsqc4IJ4yDBQnFqP+H0jNssZ3BKpgdWB8L5nTa2heJR0uBJE6nyckD
9GQgqjjtbnX4Gt2ABkKlSM0ZnonypILFMguJG7VYS1AIrfJxGhrXwD07oso1u5tcr5Po2MSAaXzk
mJ3k4m92krA5mu1HOgG/zBwCpEBenJAprM0/SfENjHjfycA9rxzgnRkyPAEbTqnsCGzOrCWU811S
nuT4WU4+e166+e2Dlpzt0LXZCnow3kMkrW0lIgoz21g7A6czS/GMchtF3sqqmUmRSSmbn8NsPsZQ
HA2Itoy7acUVqwkFogH2L9+UwSMwLKBP8ZpDoBEdGv8lQzGZ5yaq4cZTFfJKyO2T4m2G/uYra2Ja
Sd2eIE0pXFx06CwzwqOhXIbmG+PKgwpBhky0tRHSKG3VS5B/tNKrXu1IEol1HavG7Jrtz5CRIQOZ
Z6tM5lk2d7aiMH/7jWKwF3rzZqKYEgcyYhxTaDtdNmhofYjed+dSOtPNVU1jr7btGzHY5OzSt1/4
jZHollH13jK3StTsDFaRlEysUHqtde3IWYwKIIucQZa+LOLqSRel9dbVr6TywnyQHFkTZ7xbDNzl
TcpEMSYgOJoVB/q6N+TNhuTahySVrmEKnBjOsJnR/cN3UkISUNsbRmwsJVz+SZmwplrbSaF2mVZy
Gk6O2qD3Kq2l5advjGA6anIw0c+muVS0ezXwep9O3dALewuoRmFbkJd0BIl7O9EuxA8lCjDuu1MK
3/WWQTQpqJ3qX8PlA4w6TRXd1QBA6WQzMTHIUOtjTc1AYVoHKbfiZD5k3dgyxkOlV5Lkkc2k4Ca0
MwsGLkf4PeFhQShgMab0UgbjlDBY2fVh0brVEiAkK5AHioQTbaNLZ3tJmzGZlDAWmSgDtXx3t5M0
BODS6ny1pQCOcpToxGphqQbq8MvYcjpICOw4qwcTpA8+rTUZ4lnWlFR9fHr/QKrRBxbpV6NWCAwf
RHYxpZegr76Y4olDPqpupdvWw/0D8niTRE+L5E6lFodOx4CbBgpaUHK/BCf8hy458nwjj1y0ZTbJ
GhuLxMyQw48PNLLBmqBUEX2/Eo4t6QTyrayNWw7SaxtFOVtCpU4f2JA4qs/cG6LMxaoEEHVKJzYN
UVi6p5dYLTMgUGe79cVjB5k2wEX1bvbPcAJhSJtlvxKccWsHDszKUBisj0R6zGODpEqRiTIboxqd
9rcupIF+4pjSWLSMtWVmwf7+K3C5IfEQGdWUySwAHRszbqk8WjGCpLK1DXBN2GnboR/WZFOqz2VJ
zG4nnixEWiujzutDBHLxHi0gkd/8r4WG6v9NZGHDqbQW16FsiX+Iy6rcxEXZAxeRfJx9nRax5wo7
fTHjVvJ0PWSVaMbfACrsF02he1qOVhrBcd4AodgUvmDAqKYXpGUURYmfreOWSKIJT/MTmjb73+gi
1b9r9xdNiP2XIlKoiJsZd/1DEyLNrRbIgwx8eUklGGYnGMr5LLUy9cEUrGVpyi+CeKlz0i2jbaMu
HxIUnpt7Ao8xt5zWJ1yVi2QiTuZrPqUBiad69V0vFgDDSv0D4gR30AlrWjFzXmOCsx/uH+a4/cmU
5399Ae7u/v8t1L6/IvgFMpFKpm2jBviHbDXIVWDWKZZOTu0WtvS6eqgbfsyikM6jwjRBKyTqf7Og
12qU0V4SZu34BvjaDK4MmjmBlwd05CJQ19rS/rd2Cd7Rf/58uGQAfWDDNpR/0gn6wBb9QlxyCFZG
w2KP/TrXeLf/so7d1XgReZuuiVT/GPZPs0yQaLpEXd0/BL2//tfvmPp3ezLv0F0NpusCFxA23n9K
25VQsjp76Y8SfkVErCL1bpcX2N3Ufj7mJVGTZfeEgyBYOFSFIZFOFMpEUAUpUbwYZHeEwtZaer4b
ogTD3bqjiSFsXF+iwnwL49G8/euf+Z9SMcEParOOU+LZCF7N5bb+PyScatk0mZyIwNWDK2N1sSKi
0vr6199DtU2BIO5vF0twcjJ4rLAHYw5FBff371MUowRQGLRvz1w5ZoZMxN9wzdMH4gdrjdtrCV3A
+/iaLNiBla985B3MZMrweNWWeyG5pfGHUxloJsNa5/q6g/hInAHLOcdaoiCanwBFUdDvFGtrd+hi
ik2KiJP4C4fxh6Fs9ehX0R7Mqly3ArxAHHpI/F6NudGIi6RF4wjzxjJHaOZHHmExJjp1XKcU82a8
SCPKtUUgLAEwuPqIPuj5DjhoNCXZC1V3epDDUvARheqh831v1N9WcKbWYwXtpicGOkcfUbwbgPjC
X0xJ+86iT+Qy7fedJngCMueEybMxboE8pfKxTY7RTcmc3L4mDDFwM7gDeZEiGV/zvOuBqJbPVDxl
cCJ0cz/a6Z+0UR81v0XLIx3sun6OzexZmc94aYLu1hDonbS+25pMiu0EwV4ODYWOpSKdjKg9GiDj
ieVCiQ1JAnC04uZyGjlW7YgYhFWT1UB60ADFFUVIpTO2CB1p0lxdvSZd5+jtMpnUyI6CvUz3Z4TA
ACgnr9f4vDlbT/A/ws0w7rtu+mqKdHBUtP8r9RmN+HacXogXCWhoZ47BlFJO9E1cNK4KLMps31if
oEuOTt0szoRVwf1pPhvyu5uSy6KF+XtGp7nN91X5KBlMXmWy35g49w2WOyAgswGrbtb8R3Zrx5/j
xywuLwTiPGb+q+RPl0qO97NubkgTVfKH5dCBuQ5KWQ8stbWzlYZXTCRPYrhAlkYfbIA2YzeZnzKa
nDpPdoYMQkIDV5bATSNwdWefqXYYfor+bBPjkBJNN8JBkyhmtuSn2Y5f1k6nZvsq7N0+i12bs+aM
jykQtKP3hJOT6YobbewcK9yZ6Ct4ZJbjKO8RMoRdAYeqk99HSJYdcBwIbKr60STf3TSttbRyjO5U
gEaoNMbW/IzQI38BNsE7PqX2Ju2uiqqugsTeaCFvSPI00cOsn4Be46oi42FcacOlrBiXdBBE84oK
4AoUXGoYl4Ip0JE7LIKKmNx0Ax/3bwi/TU5pgYyXwCw8IOErjOqfWTIA1nkby3rlgQFsiBMh+HFV
KuTTglKbkSkBFWRAm+hvQYGr7krw20rOAPz9kv1m6Y+qOIDLThgR1RoO1QsZ9xD96WABkaQ1ucIl
RzYEDDwk5kNPX82kBp/NfZjo67DijUM7WC7u2OlFFRwKovXY7FiVVzS16dRhUTRqt+a1FNyqfoGY
QX4e+RlM01jl4LaC5EciMyQMD4ayY/LDdls0H5KuHrgxVyPu3aZ6l4DlVuafeVr7sqvno5OzT5uf
TbxRyn0Wo28n3KT6JhPUnC85LqYkfmTu7YblyZxe1fpMiB+cV6QMRLGDuGIYtZv4lnR0oCAo0K5U
NDYHEbrIPbZj8j5VE7g7wtpp6Uj6LzwUDzK1g6Rt7YI+jby5gXzbP5XM7jQd8Aj7cDj92FUIQLtG
N/aB2wvnWrE1xnPHA2kfUVPCJGM6SLkNSrVRuvU4wXems4QFcpPmb0pwMNCr+ygXKnXkEP9KaIuj
McCZyu/lHmmCba3grnJH+xlOUDSWjk0XRtdkF0zgKqxzp+tvevZbcZaaUIupv/ZwHkLDzWtuoouH
Mo4nz9YvOKqY8P2xwXsQfUH0Wfek0FwLq1cGDaul6+gjcQXk12lw59XYs7vnDhoeOFLWGTylfbeW
yxfBeL/yLwm9PHm4Fd1HO/BEDSUk+3IdxS+mwfixeKGPXfLgYlGxXkqeWqnnXZspJL4SBGM8feEk
uYmKdOWozm9Knjq6ihL0oXJkYlLz+dJ0P0X8WDCEMmZasT6YyNQb5CfIY5i9iLoslHWVPhrqu2B7
SWGQDUdYAZcVaTyLrW1nQ0/nTgv64xBgaueuVLccsR07MbHW/sGg7xbpq0lc8GyO7jizwDV7Aqxd
v/vheFDPeBDk14hpnwr+nzsRUyyh3yR57FXB9HB8S76CB9GTe+oVLFzvYUmalQWZiUUc7y1E3J+8
o8+FJbpFI1bjRoDSRAbreCMdg2BfoLD7UCbi1yNbJk3ObbSN5QeUmqFxNBhB6AutGIiCFNiulQK4
tK5285qGX9X4bDdvC7GtYVcGMUpehMwxRw/QemB9TLZQmNPpBh8SsjBEi2evw4yatrBKNTIYX3C2
coFO4cThpvw28wchbVSyMisS0ctOOIZJwM7WFFuioFcAEg5CtC4qYAfXqytzZVMbWo9AysXwgx28
JN68uoSk9FpcrDTpV0vue6od26JxdAIf6piUjhYO6pLTEKyLQcBzlN0oRmz1jSmXqUTllHTZQa/D
ejHWKXeURXjfbFMX71A4xIOXI25wkJFee/JaaQPqP75iP0YSEaTMkm+mVn5I1uiVVpXj65MfdUlw
yRUTm3bHd1VfolYcFggl9YQxJNhP2Iwn2isDOnyDxgACSBD3Wc9kBYcMHJ6nAJsX9D4NFlLJdPU2
M0pDtmanHmM9CjLupKldkaxUH5EL4MGqY+Umt5dR+TH6eBWjzpbea6UjcnqZ6x8nuV3VqvygUPrg
/yZrYy1bSIRcDR7QJOJd2GzLeqebCS3JiOfJfAbMGUFJPw7GNWiCvWoMXpH9qDE4tsp+iGlmqQE0
RXBbq5Es0Uo3YleyJo3dHgkbPQIl6LZ1lbOz0KSNsg3Tes8txxhi/6R4Yd0iJESlN/svqXSDQysd
O01Zu8gbQTjLlf1uPzVb8uVuFp+jO2SiIhOF2HebXp3d7DMhRG0LRz+iuzYTK6dWlypZX8IMIZPy
vLBdC3GdomtKcA9ezw3pfPgHqrymsZ2sgvRNImlFaTgoS+4wgI42wM6jZejmkzy/AwVh0kGAvQtp
5uxFyGAbzy9fOoNEZWlDUh8YLgaf3WVA+ljA2uax2XJ86pg1/PbpV5dUozPi9g2nldDSFd8Zfgcx
x/pBbT2JoRMKtmqblh/aTLAIpNmetgOsy3LTIyOopZXGnDI+1WR9Bvv/RdJZbTeOZWH4ibSWGG5F
Zo4dJzdagYqYWU8/n3vWdA9VdSqx5XP2/rEd/0F4Lb/dDzHRmUyr8jthzoL6iyRgq4vJZpY/5pzS
RuGTlRQzn93QCJ1TM0JI2WxnGqndQf6Cr4IVByIseuqZuetP+jqymJACr2UeXXpbea+KdSGCn/5Z
zc4v1VsVDjbDtMKQ3aTDSc3D5wy7pw4f1BDYWJbBrPoX7b2xRjJ501NWcR8sEec0WFv4r6M4GqFA
+YfcgjxjPgdKr20UlqC25gOBNVUQfHE6iZwcQ/gorE2YqzgGv0gOYNi7Q/rxfLVZ6DVobimexWa6
7tQnYgSb7qnLEDXrtBv4KgqWK647kruV+qYXs9sUD/oD3or2KsrLBaPGOubdmPWbMXIgjGl8lBEX
idzqA4FswayTi9g8UYDZ/fRyuI6OEVhbzCQuPzwwbE9YFFDwZKwzbZ9ZpCRrD1F7F+DZhGinxPIF
/oiqFVqvaxLlEKg0JHWRpjxZAQr1JLr3HWJIVHMJQeo7ADPUxthb9PZtqXG4N5BGvlmeyA2SKU/Q
z2n5nFDVzkn8q4baPzNRPG60zXCbwBOINlhsYyTvEFlwF/UuV0Q+ld9xxzcmFaYtnITvfBCBWZNd
RUpcpI03gQR14SpS7yv8ZRro9bUZ/nXf5T39rP9FN+L6IzM4qGm1nZr3ScfEs+MPdRsO8w7SFqPO
OsspCUAVm7US2lRIai33loKaKYqeiD4bTr0KqtGtDTj+nuD9Tq42oWW4wJC1kxXZ96CO9D3QLw/D
IGRT7dQy921VGG9jNEPiTMWZcBOXmgJOQRbvlyNU44BUBAcLNykBhFXxjeLHoPom88pE3JsRwhbB
orlHo5WbUyymAAvuOdzkoBWTq4SrHuqrMH50eSXt+ytp368/s8aExHXt1nfb2skP+Y9chJVACvAy
U6Hd72Ek1/orw5WJmVOQrUAjtjT+bE7jcX70xKSV1zQDtqIokMh5p3vFIf2ibfFAukgBOrQ6dcBo
gbXIjxkAgz0dPuR+Z+1fuNI3+YH64bQ+jgeN5lSZQhOEYG5XX8LScizxKMHJZsz274llegop5b9y
rXnjq6FkhnbAHf2oyeJqPrr0Gjn5anAIRM4Sd9ry7FwUcfDglo6kDlnnubxNjQ5J76OAdKye4HOL
aSHPtr28rcIVl5CuSacW84El0uxkWHhmOdeLVWJ+yy2qI6I+u8bVMDlJ3VNI7sZzfgxF5ciFF1AI
BWeGcaonIieSrxGRPwoqkEQibDWcGST7Wb2ZIXJCofMWQ3KK1PyVsuIiUTdXQ98Jk7Y3zZlLZlzB
TDmNQbcEMcD7sKi2Jcq7cowIBe3DXQelYlB1ZMNyng164bJa2JjGjC7L2hTDfOtHDncDNhHYmYxT
v81YJsPRD7IMYPUai2syBhraQ0x/SI7l/CPReocmk1MPfkj13NcrWLuLuZItkrhQCmCfb5+x8pbW
vwFe1s7FDxcYx6U95Q17zRaVKV3nWYwoxVHoFdW9ie0LdJYSL36cbL+066HzgnQzSyeZnbLeUSjJ
hioYjHK0td6l9lmjxqxOEF4T2bXlFleqaPgpnuP4LjXrvL+qy2ai12z2zIxyUc6vmzl9ZkiKB+rT
p0PSrpf5HCAyNVfcJUlxTQ4zyMj0rHOvymg5I7AUP90qnzejsqMqZmCFCogz9bjVYRNn8dDMNyUB
dMbVuyurHfp4PGYvKdJkV6ZdlRtCLrvYBYFXhXOY3/hcEcbSc59kaFp5/HH6OFBsiYIK+IRzrknv
Juu5hQ18Ow7IVv3OJNF8RcrFq6e53eaI4kiLYPtYI+PKM4hLXxH4xkEtDnwjmB35xjVrgzFJpiYl
v3Xhbgp3Rb9NlTfAECW6xuVOo25p8XTLUakOonsy9fFIdIQOUWIze0LoRcRiYHtsL8AxkeJKukfx
2kpS/+rhWgXfnfiui6cwX9cdNdJOJrrW8lPUWwktOocucdrOEB6NADrfqyo3fikMDyXVdxPFdf40
u3SkRMVKn/EfuKtasFu0EiVpkL5msLCzgBEk7NL59FVHTEztuwTj280/VfDB/3g5MCT9UJJtTC1F
+WWU23nwWgaIX46AqPDZCHmPZDgrzDLcgBNkpTtaDAy7Ib/M09trWbYwTFd0564xEfCHWYtrT7+u
0jBduiKutwLwZk1BMRxj86G8t3eU14GwVup3uKahXvlIrRcQKuQW8RVsyn0dHA57SyG4YbVH4SEn
O51wdGlnVSvyYPy+8vEdafUprXggPB6gsNsL5p0Qfux/f0b6qS6nSX3wCATyR2vseBPzZMN7SkdX
Wp3pvjH6bTnsa0QoC3WqLhiJoF6znueOOt21KK9qvtZsmGwtyCh8VsfcRP1hNx9AIvz5tMbxj0FL
U9PRalsRkc90iuQ9H6wG15/TdYAu/6S1nmIoY5xflTmD+Ap/AzSL1FJUv2FIblV/Mr6U4KfqoWFW
Q/scGYoxjbyYHOL+RzveoQMhTjSf3zJiKifH+pa/eKkkicqjQ6SdUQgT9M+5wZpdDvVa83PLQyje
KJ6IWYO0RETryVqx7pHGx45JC78FYhTeDY5WorgWJK7mio9KJB3lYa9jK8Jthf2lXlnYAWSH19rl
NYFbH6xVTHOxPfNV36xmjdQMZKP+RyGF9Kbm6BFPeOt0vA+x6xszPii/CWyRWqGWURNS4iqXXhAg
joABZTuyxUtufLy61/65lWCbrKoLSak25Hh6THd8+nkZdd02pdcRicNTM080XDJ51cWuzFyN31q9
3lw4fdQ6MTqznOBcfB9u1CKc9ktxY+I6oXJkpu3N7WFlIxQUPicTSpS8OPPcaA0c5EkaCPFxwFLB
T3I6vtMb40w0OsymtFAyrlnfYJK8EUKwAoIk/oVzO5mAaHleI5SIBxVWtXa6X1G1OY4RFIw1Yizw
Ir4AqowVrZySdSBDLiFGznL5qdG/YaEDWsgcRaHBazVULo/3ABOigncgg/UgxV5wMuJiljXBy1p3
kR1uUpRz7LT0gID2MHQD6gXMh6gqOQ0c/gI8TWQW1mvafoNB8eTjgOB0RFkwSddSPIGqCD8tK0rK
oULehx0956P2jRYDCSYFoMAzNKawNuKhZZPFhYTvOpvtKnfTxU9xaxLk9E2rkVC6JuWPsE3Qflfe
EW6JUVr1nf+an3nqK2xWqssCjmzG9RluXoYrE52N9mSpqgUit3A8bRATZgDQw4qOZh7fKTs0f8yk
NOdptZ+YPmf8xC0HZ664beiLpkPrO5KOsd6nIy0552baR/25qbZigjZ/D+PavAcf1AGRpG93rLgk
nW113U2/h59JP4+SV4VuiDRXZtKiC16+uDpiLT5h8Zn0vXKHf2fcdhzK1GCe2sivGa/SUCfBkKgf
G7mh15j6uWlD4t5F/BGJkeTHBgmsN4oUYDUqCxGKsFFeV4S+xz+AyOIMqT2ZuXnViJ3BRpAu60sx
FSZqHP5tjGfzqCJyDtr4mCUBcbqLYTDJogqrieuhhRJP3Dx/JvOulOZ1mW6HbtvwhVMRI1cPMZwU
q5TXLFCnDRmOdjdtuk9iR+TBocTFSs7RQAi/JxZrYdwu8aNerhQ0BMgCa4xZF1HdZynFlgRVYWcc
bhRRIGkMg2FlxvRu1p1CQfMQmTfUTiXhcleTvkMxOC/VIc//jeYxsb5egquy0VcuwtVKWWkvgelR
JKauW1uCV2DUIteIajpKk9eAjl9jsJXEC5Hw+UZbOeqN5DXZRpQFQQB2DqVcv1WXJkTadzUELOFu
Yux77ZCqa7c7iEZ1HFXhCysOSeJSVLmiSckXHReyK15o/BApIlAHO7BoyMC4uCEmC5VssYr9nF95
X9otq4UZb5CkjxpW+H1KK5fq88mv6aJf1rPhwAgaijvB7dCSc5M2LvXmV+Cj7ImslOpw41yehn/W
L7KI9NH9dKvwFHxpp46N8yZfGf7MT3Roy89yS+6RaotX5ZenQBcd9RPUGEkmPTiLsEYSrF/1nWMc
+FbWFQYFXvCb9ss3pB7xPSZ37Xe8BJ/6djmZCDTJlWHpaCEWWLFJm7Fp0QxbR0eqELhK4iGqcYcR
cakr9K7+ROCMqrw8Y3H57YHsUBhYCF29km2Ghdf0YAaQLDWVD2CAN66PuozdQ/ge9fwtkrSLQJ5Y
r2YNYUhkwU6sCZEhtHbSwaQIBKOF0x+Bb9R2gPuQIe6MHNMN+X8C0MMwNsexOzpd9khzY5tm2cog
j8wx3Jmu5GC0iKh9mNcmb71+jIHTYrelLj7VWVtkfykw+ntaZ67bNF9FZ0N5BNT9cgncJFr2kkFC
tIw9YIhFf6hgH6JRvZeIUnoBMV0SHHNC+fTxtzQ+ySk7IBPHW4/JohXOEg3ckdp9aso/F52Ek9bo
lE6KspNSLxZ/NG4lqs5S6VoTHsPHROnbR20KV6mXtplCiVHwp02T3aQyTBUwY9sZ7N8q2HYGYkaE
VKbPF7mkdtCYQHIFRd9ZbJ6moN/xODpLFXkaFgIhpv2tmmiv3dXCTn2FWzksPPOXK9yWc44yyZ5x
onYfObq7ljwfT17WBEDF14xRRqcSmRRwO3gaf+EPHnUVVlQu35f8FEVXrXpjRimxBAi+rnx2c3En
XHZTDw/8Ef5OExavjiS35vVJn5pM5AN+3cr6q9UVvdxHpei4VfM9Ls64DU6SErzFYnXRBZSabXRB
MbitC+0WMWaIauPKWBPMof4nhZpuE2P6TzX0fyk5RonYccxOFNCMr4t/Iog0V+q3RY18NApcmfma
jHSI1OCnNaVLZeFSY5MXJ6PexlzlTTSEh6idRptSB8UfTC3dix3XTgsATb43ACoKAQuBlRPPsrOM
M9kPqLt3kcFOtNxT/U0Mgbek4QXef1Xie1fiWe6oCskok9GrVVwdEynxO/BxlYGtUJo10qhjm2vI
gBBAY+THgvNBcc9nEpB6iVOPECJC0AQaOqH02usEFWQvKYyDJP/TTeGtVborKj3UfM1d6YOPsm1u
KXVGTFA1h/Aum9nIEmGTj2A9kzat6ZeFh1lWBFRqIwkriZFO8C6li+uE93yzTOKHxX0rJ+qrG4a0
EARonxAPDaXNhLFehK5nfaeNeCarTgm/fTpsvBqYWeVb7FNuECLCqFoAx427PyRTtg6IuADvdYjl
AuC4Iukd2s5gXb9ev6R3RG0iL8qIXB4lMG3cl2OMZM0zrEMAjLzUECyduU2kZp/NhKWqTJbNj1zg
uWD4Qcpid8x0CC/AaFtbgzOYESCExhsjYUeP5wwvP2VDuXsNtCrlsTe1fJf1N8JHATHUsH6pK12B
4MVd05m/OVF/lGqbxq3N/uo2IyypsCPj24hzpHAmXzyB5iFlD/ARnHg6t+OXCZyhxVx042L3SPhC
4mA7qYK6pBiemDNSmxDMNQXEJFka5OHIfArE/hpb052rVSYqY8LIS7KUcTf5IZD/8MxtVblWyBpO
NgEITZD/w5wlk17ZEovcMDCRbrfVuheCPgguFAZPXTc7WkNKC93ods4307lKR5OTNnpGT7hNyB81
ad+N9Fdp1ALxt9HhZA0tC8aUQzMs/tXSR7psmGPIXlEkmw7Wod8wFIN4JVyS7WruKGpZtuHwHGkP
VicFZTV5hILi9vFhMcq9qBjcTEDyvfitqO8W93Q/PvQrd4ZROPJ85RZUpfKos7OeemxNeobRU+AR
qJO3kPahklz8gaF3hJtVYVqm9tIN27TZS/iYzK1Rtn+CylyV/hqvXrBjUfe7rvhs1L0vSliK+HDf
627f02+jPwMmQflC9O80Y/w0SbQ6qvOnKl1MGqeFvZ6TUfqaPI9V+KWWv9lIKILx3Xf4778m426A
SCwtBE5x5rOaz6eYyx+5tzqdxnmtZyvpN+19fdz33TmXOmR22JgRPAwXUTlF+bWeNz2tlCN74IH4
mhynmgZxRJFipD7CfCvG8slqXOALmm5uYDEt6IWomjyjXMomXrNfS9pzRKCTpuaT5em1wpgnXBUW
LJi+lxtST69Fd1J7RCPvvXJKlCNPt6J9Iz4QuSZEqngET6vfdIMjzy2sU2eRhiRRc8IgiH4XHzkz
rb7QLUJZdPWTDncp/Mr0n07DCS/aoXgix1Qs/0naD4XFBTPYfOxB74SvNnyG5jMzfiqdq5ptpFkT
Gywytanxe6H8BAD0mvw7guG3E4XsAz20fGjdpDzFvBQhOTZCSIn4IzEfLVa6CFxXT59T/pVED8z3
wnRMmo3SBR8GBZwTp5c2lW413gqSRPhk4KA4hdKHQaWcdWo7SuArKO/3cL5r2V1vjqF5JsETnuWS
yccOEua/0hB+kyviubOMTbusJQVeuWEWprav075N/U0dfxiVc9CxE4Yq0doBlW2oK7VHJzdGTxL/
sjC1k/xrxFtR0gkcsr+bymfYjgeOaka28GFKzPCIWFrqKgv02iIAWyy8V/DkKVdDvK1HYobYXueT
tJyHYvoSh68G6USWBk4gHuRuP0sr8DNd44QT5H8JXW/V+K6J0DBfSfdRRNKufK3wco7WgW+ixEuS
6tVufLHcSusq2oyBdHJk/NLpBG+atCG6eUuDjdPZPCNlZRRkVVg4NwNRPLYZbWMMfNLcN/ZuVClw
bewe/Oyo8CEQAFPqYfkak60yhR9NDXbJYXaX6swz1e00Yo461xI7YlS6xJI45Iext+hP8fXadPlb
XhZ7sWlCv2+ROaJJOwdCh9fa7HEnqUawklMpoTBe5mowiGcQLEQCy2he2PiJd3aissYHLs//SN7W
gJVk5ngCDeYflVpxc4BupYbeHMhYhzwDEh663BEjyKzSDCAeBt67WfOoZenLcx28k8/Px1/MdxUt
kda1CNaFeg7iNyX9jsl0n1ZKctRCPuc8M+GNezktLmG9jsSV0T5S80qTAbaHa8oRmnjj2JO6Xquv
YApSmyvjHETUVmXALiWYSDDtp0Jf15AUfd3YeAx5LAZXLWm5po/UrDkKMx4MxCo4H6lRV/dVoKje
3AHbygH315ACiIeGvCsCYSN0wInZk/zu+BmmvEM9fJ4DA4lZDqSGCzUHGcUmVYSNb6ShW1as2QjZ
VLfrWRyR+WNV9XWRRfI+WrtC2CjontwRhyVLHq06r3h2aFRBo1sYzxILfAYeoNEX7Up9e6WIrQK5
sT4x9C7qJ+I0iySV6DMvXnKMADyDLI4ZsbKRtxS7MZLITihQ26ILD7W5humCxqghHDS9jw4yq6ss
WxmQNg2yQbOjDmY9y5VDY8BR/Jz60o0mRF04GZGP627lljhQ7ZTfSflgJf7FA7MORkn9Pl7agf23
VbaBIX5aE7YNSilsU28/iGh8aLlG8He8lkNg2QkdCIrVKh9/lQ5fknJQmhM6wZXgx0KebjRVRrNv
/CgdBwWLw76R8A1xgWUyYzljBPq+UKu+WWEAptAutUP4FZlkT5iqdJYV06c33u+HX51Pnhyx3ERC
QGyoFX2YZEYDqLC6JffBbM5BUeBy+VUW/aMMOAGqXlVsoX+rSP1olg7RSJXsiuGiGI/BeITtMTFP
RdYf1Qn3daFTLyBfTE28wFCeBkLFe/U5hjLcpL7qJrp+0fQyDOPdEwdcQDoV11z7ePvlFfUAtJbF
8iZW+42Sy96L31f7EgkSU1HcHvSaw7GT5X9xW36bLR1Ufb2r2wCKXqwvpoQJidbgmaoglTc1FVq0
EoLTIi8YsvLExHkMm94ZjOGnixLHNVJXxtiSg9CA3CiiteVHyQLhB28sFYZ8wHOtRR7Ut3bRzYlb
K6/QqfzclBFioBEQZLAIGer4Z634ra35cJYz1hJ+W1txwDYW5WM8Gy3zXFt+ik31bujrolO9RRYO
Y8OFqkMVgnw6nCkh8BGmlKXaGqhRmknal8Qq0Jzsx/xNbuIKYY3FJi4KekLKlAVh1hJSXKMHzNSb
nkgM8a2Ny7ziIevueq27sUEpjDie63a49ZG55Zk10YrgFsvqZ3dHJX+y6n6t7f1XHW3Hodrg17Wg
O3fizI6+qYA62DiidrTdsv8a2YvoW+fjDwMz+UlHrkKcwgIibCL0E3F7Ka2XuLmjFp+cHBhA5sIh
Xg7HZDR/CETaufWfnhJ/3IMFZn9BxiaKilJ4RfC0yXMoiBuLJU/E7GYvSIKIHfZU/m7rbxoWOKHg
M7TlSvrCVREucmQxLAXcyXGTkc+DcKqpXIl9PGVuFVkCZjwfHeNnS+aYFF2z9BO4R6gOifyn8Cmv
WGkIH6J9mFmfzwEzILa7wfiWXmMRnXt50bkW5aGY6VYLukRtsNyX1jBPTl2L55QPdDh/hnLtLUgw
qm4jKeJbEWuraOZKWszsO8hHP00YHCMdnfUMAKUuPKmUm/x76erkWP1p0VXNxK5JEV3xFc9T59J/
dSU3Fx9WuZsRS/KlX/8/t64cVZscKoeIGod+abedhXtZJ99TJt6pUEFSdciN9qI2rH66ypojK91v
RXeHhSpAgMG2eEpmXh5SF5yZQynik9Yv6SWa4Z8oUysxKSBKvAstMa5WbB2rALxk9ko53mHFPUcl
aj3KqnhVguAsl+dqeh8ZpxTlr33k45dO7JyiPOhKHYwfsDvOVfmvb32Wj7hwFyLr6SXVlndVXsHP
CRKT6medra127Yvln0APw3JUq4ciP6zmCQn4riQEHHXKlkqvddjqrsApm/3N4+fCL5iYhVM/6yNI
MeGuFtGVSeM8Fd0zYKzNItYkem0qagOF8q2w6KKF2uhFhYSr9H1piCRJUBDFyENd2ahAxHOe9caK
TD+kNRahyqlq10mpPPU0wqGFLRVAqidOMW2RkYDuywXW2OLtlVaOK1Ylb90xVJoSsJN2r3CuNgbI
YRw3htsrsgzqkcMJU2kEE4vUTEWTDRMeUsTEEyA3KB8m9ohOCm7ReDOU6CFyaErNTOl4weYOxGpO
p6G27hqLb5JQFfXax1G96VVDnFCKzNTUgwdBbbKt6MG7JXafehNTSYMY8Jb0q5xoD5M5Q+YMznlb
X0fW0nqvzxLjAInTPfk6EeK+YV0bJNiNFIsH8qGIEdTyd0fo0ChbG5lfj6qXwZ0SvWQFoq2roTub
hEwtt3m4diCECBrQT8AU8FqAP0TzrqJCgZgY9m3poMqNT07PRaIQA2Pt4dWu0rNxRXz2dM5PK2je
ilnBFO5EBnn1AFJ0lQTjfyBEnBKD9Nd65jXZFsuyl3fZod4tAiQ3b3Cxh+fYWzuS1g6MvuMovW7T
n64uBear/F1KxUdLEGVbaM+WX4wN61dulGP7yjWrrW8FnWcQ16ewwGVN8XCSyl+TiZ5FTkCGO7+p
x/c8QA5GhH5Q0+wHIx80aKXLqFnh13oxF0tPjBSqDCyMEvmGC8e9Sf/qwFXCXhP8ooLwNOQhAyx5
ybYCysHliFReB1HppX0zosRKY1SJscXNMn4ayk+b/8OsxDJNnAT/OCjB6gU5hAFK3gbFGjAIxEk5
5nAUEDitQIqV5RGuvxqgjCyuzzBGlma8WQMtNo1FbCaNSBifWYkyrgZSZ+3Iih5IqX/nnj+WMejc
cqrwpptt7OTlCNNvEXZFOQn9cU0SHmI58LG1roq53kRDt0kiHqp0HWQdKXP/Bk7VXiQfIuejHB47
a9qqOCUX8fFaYTJY/wqZZln/9NUDm7mXFughGO8yTL5m9pe2JDfuswmSDkp2njfk//FSmPNBGd51
duU8BMrgZ+ayTRCCmsh18PhxEf3kkUMgBZoh4u9yBJOUHlaR7OjJxeIF732lO7AMN/FnXz6U4kSN
BligPWnXhCoZNM7HWKBQG/EkdvkRNFks6OI2jbfYfKJ/IKT6tVuhB7Ak8Cccww7/4TQhrDdu5eNS
XnIGJgFhymaSdnG3s6yHVIJNiJzLI0h2uFWSVSPgMz6YEGrJhcEFwC7YUhuI7mbygmLAPwbkE70k
70gbUySrhR3wxwrAO2LxF6G8ruVLh10qQrkAFOKha4B7gwHgoJQURHt+hhxx5GNLO+2qSncK6p+F
uykqZH71ifnOaKD9gvxZEJxLai/3ZFzYY0LOa6x+xLANQEzlhxZsS/InZEBs7Ip0fRyr5m2RXfAC
XTpM2mNuf3ksuJ8u+XhVpQ26LWPxG1yGhNG0fm3sZoI16sNLu+JWJe7NG7lZBuiFsA8ag+wTHWaK
m7PRyGaDFcHlqRIDLwzK1pKXk6qPrkUokrnSGPyhU2pEBNABylMh26hdpewy/GjFXSrugsnZxkso
olrPVJz3x7RYq7Q55usFHd2AD9V+/X5gU17a+axSQJI5zROGZMxXFZLz1/DQsN33pLqAv/PEG3an
/tTtXieF0TpwCb2eyCbel+KKiuM0uYyoQoNi4gDaa2+S8Xj94bkAMTIZRPl17muCjofqgEHPIxfF
UVFtW8n3HL9Z41a9TnHKvaUfiW6MbaGEkZHD/KCWg6dj5tCifhNge54JTsihpJfX4F+bK8pgeWjz
66gezHG/oI7NVrP+YaF7wZe7SoboFncJIkyEpnPJhoTUQ4mRdxJKu2FP7oo7tgJnnni4AZ4rTAwp
ub1L6dOh5aSAatYS3Uwwa31Bbdx7SZttMusvjEt3QJfApHcRG3VVKtJZk4vDgpMEXzLefALfUh6G
qss2pryRrV3K8z3Fw3FMLlMTrkw4qYFtFa8x9yxwxnBOKiY0FBjrxWi2RVZsfBN9QEBmjICEU8xL
2B4wGpP1nDNJQ/I4WdanhsR66JDYHKaKwAcuZVG6NOq161ZdvRGnKzFqe6s9xUARarAT9L1qub/U
10N0FZPfpf4sEr1AGCR5q9VPBn5bg71xAAG56epTqp+x+ix5dxGgcL+I+U/bI9EFMjWi9FyhYwlA
GS2BsXDwh9o28e5TbzA1xCp2x6Ixm+sso98ph+I5G8RWjNSOzYT4mSyKqjAi9emPCCyK9i1Mv8Xk
pxp93ZR2+Wx968Hwl8nNOpQ0iqhLR0OADRzdkPJkMo0bC1D+IJ1qc3oIQcCH7lvlIp9SwXYNFKSi
RKIE+4LKyE4R0jFtcjxdxgdRsVDuIZ1IOWUssnTI2gTvbmaS4KUhjOKZDV02TxmdgVxS5GYSWRsD
v4lBc6hJOXb0efgnQZKN/XW2wic9ShRkl6tqHCCHmsiz5uY9bEzQZErmr6WxE4D6Iv4Lxx8Xd/aX
q35YxG6ZQ1WJ3CAtJnLVTRokffGnIEb2kF3T8SdQDpFyHa1zzV4T0odg1ET9QHKG44ogWa9nLII5
+298z+AOcvzNGqq2uUAr231SlsNNxbnfDqhWkuofLvGvcKLlUQB+AfRDg8K0GYjbXMeCjUoWrswC
5Wc0XAZlF5X9EX/ptp8EEIyriH266hK/5Hts9MSLZusulCLnneExNO8UclkpvSL4QyLAFxLK5XbX
DPNQRvl5SsNzKfEjtyqrpbRVq1U08MBT5+VMvTcOPblSpCFI0q8iMLwMEQQQE507l5G+1WjT21sV
hr5cRhJkZi7iyZTEmc6WwpfgRJBR9JlKD/cVYCTHVGCQIaWK4P0ZxpcEUzpCjGRTibsaRmbI41Wh
9fuy4KuRpa3GLClw9Eh1CCN82dzwtcREX5XFbzIlTwmTpT5PGymEVedoG+F5xxGrSzmirMHpxIkp
Vz8TMHrEAZok2bbEXAQyJcERaYhXddb8F9RvQT3k5NqRWf9eGZxxvHgZkDvwv2viGx9Z+bll51EH
sWbSSTk7ZyKKjJfevAMGixjCgmXZiiI0O3eAybMwhtUmLVaD8jdOBlUuMHKFAeoNuDmyyHWqwLeX
U/+cUvwLkBWKtzCYrqpJUGLAWJMTvxgzglVI0AptYUpv7TF4114BpqLBqshG2lbVoxiJZzCkUy81
/jJra5kAnlmLd24slI+cn74dMBpRlTUOhjOQ0ikavRd0tCAx4zU5ya6R03OlhsVfL328aJZU+hiX
jRFdQwnBipnug7z5jFivqorcu1Q4FgGovOwNyXJR9OFeE72gINEwrSNR3Hur6bdhm3zEfb1mSsAu
7RgTIiAEWOow7IwW9SHZhiIjmymLKFcmO2dOVK3bxOioW8eyfmTzu1Ke2vrBdIiEjb8Gtrb+itsN
9cpL1cYC1+JwhchAYPMj/wFtltzX/Egyfeq3ZPEDyqdIBzd2/aPZdJv5q3mLMYzgUrM1f9lXdOix
78j2gXy2TfMb7jR/9poNfVob4ST+NRgQZBtzvvUTXIRTfFS3ki/YqtMfcUx6yno8tAdpjW/oEN2m
tflhns2NfjYVu3kXvGkHPuMAfzjhDom3+IBoF24Eyn+0R/XRXtnY5i90rjvJZSjCH2jsWifz84sN
q2RTjIBeFx/nXnsisdWe/vzXiecXv4n9oi533V78QzcMeFy8RefyWL3lV2KlyNdmkgvLd1YiHdXS
NvgzKrgEPMq+1bzVR4Kc3daD53c0GqwKdoVdR3WB+0DCxb/AeaqPJP4qNE+Kr7NX8318j4dyWsMA
/P/bwttMZsKfUl9E8ZAFp8nPAf5HR/CpAUoAlGlttDU75lj9/1eUXnpMu8zWZfPIc6BKFDrJbSzf
+XAVKZP1SL8m5lWYxZKwv0sQ9/t2QXVUJ6cY3ccopCcyxFnBSOlbRbH6ruf9bpSMawDDEabbMjg3
xcfS8cKxipRIO9iaCCgGrm2xIxu2G8+n/H8cnddy42YaRJ8IVcjhlgTBnMV4g5LEEXLOeHofuMq7
a3tnbJEI/xe6T0vonS+sdnKBcuQsUwZJzCiD5s/RGIV3FXdK5e0gr/5pRYJeNUIzne+J4Au1Xw3h
SF49vfrHEOpZmghrIPCIS49Tv9nGmO4yXvnsHL3vSDoz1vNxMIHAqk9ytU0jREURcrKAxC1rlom/
pgU3RIr7C7k6z0iATy4WGzeuJjuQyJsHZmqg1smydDX2DxiqtRaJndQZ6IA5RgjJDn6sMduGYYQQ
u+9CRF0iUYNzVZDlpcCwk8WkTtJOSMfTwc9yISrPWw20plL6OTXeJOxO8UVbFSZtoAzDUONhvfCp
cV2ta33Xy4cKq0nc4dLLOHR79y9Ku2amL8rqyJB7LtbATJkSN0WxMlglYGJjKIhUs+v3Kg0BHPc5
d6whHpR6TcwjvUtVnJJJIsqLVQdoafRO5DmoTGY4GvV4EZTborjqWTkzUa+7oAUthyNhY4dgnwXG
i+QOb0J/XIuoPFrvIrcYulTRFpT27tYXc0h2A/qmHk2BVyrkDrBFdjWQVTQ09bek/UijuMlFPIxd
vBdiUGSRdjFiLCkcp3skPnrO8CxpP4gKM+yOHbt/2nLaUJSfE6G0PgXsuseWjHaFQjS6RWh0hTq5
K7q5T7VyoaKpSUomOtC7rOBmng1jPY6nAsyR+YMkd5UMqwSogBTk1C48DIwUML7QQtnB9FWIOlQQ
umPWvzMARiwpGAOLMNhcjoKkQiBet3bAUkYSUR/XpG4D6bQEc+EuM8ucoUHFqS3qq0YlUlE2oQH5
swg9kYZljwDZLBe/B7F5CAVXtSqjb48bha8NPZg0B9f2CxMbuWQNeUYlHY+eVQURrQwrM+etCwkM
KUWE7CBSGQlPIpgwQdNGtGxb7lMsvBE4bQTKjNmDAR/jTHqgYI24AmxccJOCLWZnFqx762JYF4DN
rYCW1Pb9RftUlEX1F124G139NEhPtbt44gLWWV8vTcxmpXJJSsf95lXRCyvmg3l+kWNExliRqRXW
zLKoQVkSMcAb27kBM54/Akd4tC0GWuz7dlEd2uAUIUClZVB+m+ZGspeXH/husC2Rv2EpTFM0O68f
rbbW+7PMQIu4X84eLhNwAs7qCPlavzBTG8+12rHXWIbFyyO/zDTxT5Ec5eTSqXa/M28v8uuYzFZv
hGV18fbUPdtJ030gEeR0x0H75SXw4m8CeFnyWSherqPSU6NLq0DeJNEV3cy0FFPeBc52wi+gtMob
SABp8ka+72XLKHpEkOtLBIqXagRZj2raWjQlpdJMTpmvBi8dgarhfgnCC60pwpDQ31Y9Ost/gydv
NZVQ15g6l+mqd2b4mDEgwa1Yfmk7bdv+KIV7jEqm9053yV9u/82X1ZdP9ol2DkMoLM5xtQrIitbQ
8v+m1TUsF6XoyES6GnY07kM3OOVCNWt1MKM81dmqwxXC5ndZM5L0hT1WUMkaSQ04esNFJ1CCHZz/
hJDLWGpSw21qKiaJkVsG3augiGdIu4PAD/3tisZLq2fh0+FTlxwWCJ3J6WFzDQTL4wSUz7Jhl/Ui
SujInDCHK1DtpEdzrrJl47PVaGZi6UTuosiXjJchK3LUK3YCChxo48kRGGRg7cHAgtuqXhsyrRaN
M+QudxvghufNimoLBUgZzHK0WLVD55DwFw2MZpRk7lJRaYlnPb4ZXn9sQeEpMEYZ+oUHSs/lPfdX
ZbxMl1L61OFO5RIbnEVPVYEzUfykHRXVD1mAsctwjzrFTaRzb7vwQNsKhkz30jXvRKr6Q9NXUqqA
ACiYYVUQyIihC9/j8CxNf9EE5UqWEQsXCw9vmmkQV7If9MFWFW3eu9YW4+hSl1zHLO6Jgpz1C2QH
Y/cxdJzJIfLKiFJtlpNaLD0Y0lU3+CisTF3G61aCmEC/lRhS9eJTSEQUfKpAWSr6htAlOwZyF9I8
eOKbxhSUMWeCfkqr2HFG/Yi1o02/WsTEw5eJhYD1qUEg7RcDVelXR5ZRs5nxvJGez4xfSsHCo/LZ
U9U1WoE/CW1R79tm8zOgN6kl2HPFvcOiogxs7UJ/KSYW4PoajT2M8WkGSVg2EdkzP2IaL89CXtYW
kozKeKKGS3CKJU6K0j1slwolYouth6IYXVfsrhCAGvm7Cji501U9HArzwCjDFg07V/8yne1JnSFX
AmJRa4x4tg0zQEJ+7EAql4VW2jFfF8U+FGFtRnuhVBvjlSTLIlzpmUyFl7OIpu7JWEPjrIynGU1T
tT9QBsZ1UUVLMuf+YpcPO6zwbRYCgM1/uTZP21cPwxcdFw2eCNaSdcMvrO9LF8GGYrN8YzNxVPGd
HMhT96dQRIS5QP/UoIDfG0UnX2lPI6tiSTyZ/l6JbgntVsMBrfQ9iSIfA0kMQ42c59y6UVRb3ZY2
sMeD8Gpod8VhrTHc7uQjcWAMoDwSTDctWuHk5Q0LVC1mucN6a3QbGj/2PyL/ZElB/vTFIJD5i2ay
NT3I/ZETUhWXgbQJGJNK0p/FLWiGK6Hnxb7tBpuyksvAnKtPj0J3VbVn4rNJUBdtaaM/Y9+TjetY
chIfQsfBUD6x+pfnsLnyYz5hNGmfFVWfC9rdovKQ1Amc7qFDw/+hvOLqWfNXofahDZOjdYBTyxog
Tqw6zzHytUl2RZnMvXxbtBgnlm2FUHE5GCfmpZzLJuY9b654l2kAoPCZu3fv3wT/jdqDsY4c7zXV
zv8hCOX9FmeE5K5o3TNYsuk6DelUd6F+Qmfjk5kdPAKOONw4Whl/itYzlrz0CoFIsENY7EV3MSRU
3V9AyyzqKlZaAs/rM1bvMIARGg3KuRwPyBEYsezdfqG5e8zXrJzYPkz7DGlBYdwLZIkfNfmhZXuZ
lXh7DfRzAqGVfkD9FWSaqRNyUM1Yi2+GcozjmL/k/VLiArgLfh72Hgi9ULtp7ipsz1zje5juGEoP
6r4IryS6zIFitOzBSPlUOOZrDiGY8Q00n2+JhO7sE2mbsn96/dHA3Y3vrDVxjO+7aENQisn2HpM0
tUft3Y1yzWu9TeYMb0Z6Q0q6mUqiEy91O9YWEEu4A2zMZcAWQhG5w1JE60z5I23E4dKnlz7+0fOH
F5SLpAErscITU+orldNiOHVIEKHk8tWRNuHB8Flq3ca0kDPx07bX2Fwq3TVpb8h7IbSci9ZxtWVT
LMIWttvSc+2hzvcwZCNQw+wArlrNgbzWs0OS/gv1nxTIMjNGeZXme8s4WgoDhGU00hUscgYYhJ9Y
W9rwoiBZdFXh09frfZz7Jf4PlCw57krLrH4gMzvRnRkz+F5FnkMQbJ/SE3VYg37xD46i7y3Yahkg
VJQ5u3QVbNe3x4D+m6YE4ECH1vJBMtnEfk6jHwb7arquoidSkjY6wAUMfMfKzswIPJ92+VxpQIQB
nlkC9zw5OIc64iVaUX5kxU/o7t323VOS6uKGVbyintDGpc2SEtuuMwdpa50cG/eBFjk3v9tizYPf
KGsZ2KjkmNVJ1N5Kd7aw/r89JKwCRdYuzm6oRXD+sHk5IrzGcI1Xf5QN0ATWHWc3CxUWoLYqV6Pt
0zKVWl4yiAr2GYuSEDmhnz+Jd5+nDc9LqXLEsa/rrVnHwdAZ7apr9WWWY54LqPCslsFHsDDzYlVw
T7C/7llHJ9lK4nlt8hMEN3hzLG3KblVhFMLh2AvIdeZDxbIsllkFBbL3LRPAs0g1vSYkrXqm0Asp
612UmgIDzsG0pK1n1ecmTLJtFmgQLohvwmAnM+eHatBpTT+RIjxEwd21VqG71h43j/mS+5FX3QWz
7VweFsQvk9VAKmEHBLUgZYkoCRhv85LWZTTxPDIiywM8GUO4qtjKhdhAmfJajbjRfPT4PobmKvEx
XUrztpRYekGiNIY5Fx+f+iqUvZdGROkiHeFbNW7DEBiBcay0kzS0gAVE+0BAByd4YdpFFiwMo1+p
De5alsb5zu3/5ZLhFDrSjarhKAVNEnXSuta4IDsR9+VuoCmB6Coj/w2S2o4GtH7VU2ImjlXPCzBY
MIxNOAwY01FTjjPEALVyEcWzN64EtAhGDC+/RpTjEiCBiJqYq1j7UTh2wFfQv2Uc1Si74BoFvKY7
0riCdQYbtpBKpl8Phf2bwlgVDrgFrJHXJre8UR+jiIG0BWbgR+x1W61+0xHayHiCuI3OVKSibl6+
/4kSHAn1IUOt12bNLOOZ78xtqgpoButjF+KlihxDIBSZVDDmI6YJ3RGTR5MsJCSBWrqrZacgziUc
nx71A0uRvtkH6ltvPoG2sapwkQR0kc2oMh/nIhv/APxr0QUNqw7VFhmLsh+0t8XZqhGKSTwjTQiw
iEjH0hdzbUgUzsOLabk7vZWNbWr5CjXyqCGuena52fHQL0Xu/Js7Wiy9g5MBRlnYsyrTau7bW+/9
CNw45p461PPXKMz3OgRVWcKgSROFg8646ALqtQxpYPP2/P3YIC40GeegaXetq4J0M0sZVMzwH/bN
Eq8ufNBUQ+W1lYcVhQDrwyFca95Sap4tk3iKaGoZN58F7TT20RGGTwkp+z6+0FfhwGAF6PUjgTD7
6d6r05feMgaX/hF8ZafBvdLPMLKVsJ/TickVTkLpH2n3LMmRdO0FvveE2btyrRKqPQ6MRLwZwj9R
ZViaGdSVPAl37WtABTgZAXKef0HEShl3a8al26iWliS/kMlMopYPaLhe4DTWpSXtShfsBUaVnDwW
QwQuk18cYzJm4mlEcOSdOHb6vAtrYnBKZ7oZTYFj36RnOvrmK2LNzMX3P6LERptgCdBZBkgOAcE3
v23SMQUNwt/KNjpxURfdlwHCxKGW7c0VXtk0r3BUHLFXmsKJC4/dmeykWS1s3PzErEBPHnl9tSRv
pfkvt3436qzh+iEBwz8IsXDUaEDA+uuX0b+YhaMgLqPQF6yNR9kFwqiWdZpp2xRfGqs/5YPSOefb
NLL9OBz4BhrdSXg7IkI1i10pfEn1GR91kl5FIHUpnb+6yrx/lnY0s28TlBOkLga1WUIqT3wCJQLY
v1GYCaq7DuQ7E/EZV4LmouEQgo0hr6afo2JSGDCBzvJHPzxF6ZtlRdmwyET/mMC00H879BhK9qWx
6pT6eg4Z6zD6J7WaUCzcUPFflt77yClZD3ku8So+c73oQfABu/al9EU4bbrDteNBybL2LNv0+jaN
iFr/xt8qfRvhCfaN/lsbHoB3qFbHRKTSAUFT79FNo/sE2XJqmh+NnbT0xL4quwtSRefZtwxPYKb8
Uqz5FDAl/8mgW3tYSv7HPAwCptUVDRUD3ebQnA2IvkgL7jr0ZAg0+F9qheaHhTaP0OgU5+Lc3L07
WSbVxjuEXxQ70qdBXohvKybCYR0i0yEI4y9ZJRtc5jxLCAN1bRqnuW8aUDva5Ix7Ee5vmBP79SLf
2T6jbfmvJKFMmavSsvurpj5nbUyiONgH60LZYCtHWI9TA3k1Xum5R4G7yr8Ys+Oy5xtyz+KA+5p2
HU4Y23XIOsx3Zgwoj8j1djZ54avSztfxLreHOf0vM6VoxYVt6HLVe7eMVvGp2beIJefJvfiGBvDw
/ggvg0JFTCsz7ugyOuq+LFcZxD0FGMrSggFpOAIT1n1yZdjaSg4xsYBhwWJHi4beEt8YRQRju0BY
8pTy5VvxSsi3srrDRZJb8/YCLvgdkepl86wa3jIzmTXcyUlNSR7ozvIPfhi2drpDfJTTHzlplXw/
Pqfy2QBpAZ0E5ixYB4fLJPJ2kZLjpMVj2cMELXO834DmGkAaK9aF9TfHjZVgp20n31+PoLBjFLYU
J/biGgeQ0D3ByvM1v/xgmzR3PwApu9Harw7zr+LBRAl/4rTzVuQE2loulbM9Aye+SvkfuEmOuGjr
VHfpSqvGQjow7IAJsBteeYJV8YamhaZ0/A5+q2sKndGYVe4JDXee3rTkyBrTUhcWt6drq63NK0DC
WmAscmZ2ho7MZ86gguE81Z1P1Gm9LMs1TjkSUdBb5M+Rt7vvEHSFSZWpLL93/C2iVUk/Lf4ZsyNo
qyUgwVP4NbCXsEdhyfCn+0N6wWTO3bS7YRHwk2Oe99NLlK7rfil8WLfTodQ47oO1h5CAMmmYJm5I
bV6wfufJgRXgB191defOtXbmgqEQeTBFuKZFUvqr7qFYWVuDg6UfjyhSKp2APd5fKpAjVvEzsNCO
gqpM405f8PmD7IR1WChs+oj4q3xWyKunYnNJxZd76wCNrgQGck2pFOUgnxY0ehU4aGkbdvtQ2g4g
ZuQNte6E8mv2dbtHEl82L1d7q9nG8la1cqAlGS7RI3/LPzT43iN+KsfurF5YOTJDxcNLtnAys60T
W9HavEKNmhe1kfOGwLhQCgaq/YX85vtonWzBCrOFQaJgp9srayIze5LXAhrsefzPozFh4NrNDIqG
g4ekDQv7PNvak+zkR/sMZ+a0MvsFdJvLapv9VD/Cy90yValnt0IAJUS0Bq9EXxhYUkjpwtebfWmg
VCvI8gBeTCE3nDgLhgGRIWKNbjYqW+/THnhCF3/Al0Cp2yozKEvnExmpjouAs+f/PxGKFBSCj3p5
pHEfR8g7gR7cUNYpoB70b5N9xs6tk9+Mc0wLenHd6z4KEMbfCH0B8Knc+mHIHk1gFNzFxdXgQY28
PNt1g3bIpjkIGStcZVGNlqZyT8ryJFOHgmls/gQUS8jEUm5hrnQyZeHFCioe2W/Olj5RP/o6Wgod
lTkA8UvxVaiK5HgKG2sJOEtUePQBCsgTj/WLFVTqoZCEDyL1NfkyG4G5ni/dm/Se1S7KMcKMsAqk
FUifsYZgkSJmetsyK5fqp1SDbw2ljol5XvlrC3Nu7iU0v2O18opxUSbvrDzl2r2GymQeEuuacqxI
3Z25Vmn8EvRCrI8yHqr0X9REWCF2isu0kMJUdVCXSgw3XIjIJpyZ+5CdWvdolvfYWJXD9EjUIs9W
x1CnYnK7Uv0rs4sBYkmu0YDtGgObBIPGxAJfvjZIOOmBIdQXthJadBvqywCZw4kxjPKPFx4662J3
WtxQw0f1b85IrTGTuRwzaYuvhEtToO00uHkyl48QTS4afQjV2OjBSGHfkSLc6JHk6MW9ZEqVb6uW
ZbaBt2zfKBtekZijhKn3MR/WJJGl+9LqdJFS5lf5qe1PYIQZgSNTMglsaIlx2WKOZ4W0I4waa8SU
mgJsAruQfsvHHamtps5pgNS8h/SJk1wN8DAxbrK+xkanHmO4QKoJau95o0mzIpqy45AH+9douAXR
v5aRGv8fUTxONW8s4RZKMJCgWL0kafL769oZUksHGid7MSaHqdARC9K/M/OA4kfXwbRtGXJV5kMx
dgH5ORedULX4rIUna3zq0sLrhXbepWB2bkw87y3VS2NdJwZRQlThkoSSP4rmku1MtkybdNGDy3Hq
/tH4FBPSS/Bv/KuUjkfghi2L3LN0ho4M+WBTOrwih3fCK7W2bsy3lPgNi7Rn/9LNRdMZmr9B3fK7
USmb/gPRErc18ygUaKK3D3Hg8pvhNDAkYRSYhm9IK0WyFoKDJqzpp4aCLGyniDclaGDMSMMid49e
dwNh6LoPCW03Ogf0H/gW7skQbJsWIC26uMZ8mgg1A5KbNe/HhRildVuTMRrBmJ6yqpsZ2KZDWB/l
9u6R9qxJV4F3fitDU4lp/myD0R2zzxBN86QE7US6hegNj7+mtynPnvwlD3tqBZXVYnvT8dML5roV
NugT80mUDN0C8BLwKAlVpTaXojefFNujGl7b6mgku0jYIeJMJTQq22j8witLUpQqMMtH5LlBHrhO
C9LZ1pW/z5QztMa2OpPSK3ZrBsLNoZV4NWhrkqHQqJTtKRLu/Zq039rH+Lro+CiDYzO6SXip8Wkx
S6aou9yFRn9cpX9x9xCth6udOag4zrCXboty14BJEaD3wiRidgUqhXwWP7xUjFiDRfoLO6rK5625
ZDi9MHt89lyfq9UwPsSTzcuERnIOsQUFZIhmjRxF2cZDD88JSUMFUnTEL3Bwk30w7viG5uAJKFks
9afCwpmuhwx47SGX133BXHgW7qcB6kaWltCWghSE/yLJN+hqXNT7owbhYzmJg+W6IYD7yK+ZUjuU
Dx1V327M4NNh8upXQftqvE8qbAmtaPXjqL/hnsDGBXqDhpvJsROg1QLEHL0quAibaVgNrCXasfpJ
QNz0Vx4xXIHAAjz8+da1JviMHoktBW2O983N7osnRLGWsTIxeA4oFBfiyLzPKcYvtSWLZgu7Rshf
zGt4LKg6mN7JwoJEZANt2cxiqPjdxCdBXVvxOSp22K1ZpjmSeGB0i1dcXQoeLBgCxv/G8lxJe0Nb
pBBA8y2iJV3a2JPfCO8AWaNQDynW9PHol3tz6Yl7RCpVa1sEhVDpNPG2B42MSU91Qn0nQIokskyy
9WH6RF52gtoiyy8+wiifeN5K4TuL10aN3KaZhyCxsFXxkkhg5nT1SSVRGlPvBtMd7xK0EEV7Y35b
DZQNNOJHv1kpJpPzXY1qg1aoyODpr5m1V8HLEgk12cBJkFNMdRvGUXG4w5AwH6WdYjGtvfKiD6Jr
Q1HB0CFxn1BhUpl5BLi8uakjMsQmg9mMbnjFkcu96IYbpG08c654xNoXgHcEKQBVQp8REE8hZ/tM
HUMyatRPh3okN1bWeBCjVf1UMLCz3lX/YH41w4Ic7bmaLrTBGTB7Z/rWZc6gILOG6MPLFWl7PE0l
Rjq0BktDIO7N9DA1fQSpIxHXFiNgQO8ZGVsvmEO362EruUtTWqvBhN2xfrpvWhxaxQJVwwu6VkLs
sbmAnSbiUsGfi9zYi1ZomTQUbiLvaf5NqHFjh3JS+VDXgUBuM4dKCVGDVawkxIO+ddGrk6Yv3HhJ
KRpb1OEOejTO4T6gCMdhTNW1QFxDhBHiHdGHYsWCY99Q/Im2JB7dmM4M0RXMFz2hz5l75rv/F6Ji
0QgF875NpBFoTNgDaniREDnubI4d1AyuQQYYSpg5Rrl5NX5GE5eEnG/dKMn2eewhHDDY+WXDt1r/
OOzRGD6TUWBtkuwE+JNETogJNcIeSb954jlwXdsX+tXG94l/BUWy5UCq8l+dnWJA26TVCIE4e/nx
mX4PuUCZy46B0YRfKgGcvRbQgiZBlJqL1XeF/LpbaPCt+aNmTMRKdkFRG5gXt3VREmn5lwGmmP5J
3NfXmHPLXVbxwyQHc3wEOA+DpbGzaGf08SLCs5IEVjQ9I0fJwtFdIYkKfdz8u0r/imgj1HZOmeAN
JQMAFAlbpb5m+sFEj5hz7XvmoE2orDU8EZijcwabASX1GKyJfp51lsX45c+pP5myzyUk/J+x+/j1
QZG/Q/PlhTHQ6XfPGjpXkA3H7HV+JRGn8tuTkoXIeliUjgYqI3SDoexik2igHdP20kyi0uVn6AzS
qVJrlWRIiek7+gjGcAoagF4gbWjufPAlw7cgXyyIZf5L4m6P0zc+vFkYWjBnGQvJUCWKfu5O+DQa
x5LdhcD0aALelwiGfID/EbRMVfJsUVVtSuI5GuUZNQY85TY1KlvM7x0FYNN+j0T2dXl0F9EOluOk
02GQwsCVLVeBFJaNUF34HIq7lGA2sn7QRqv0DHcCU5RAnJcWY5ovvf+uugs0/3SYoER2VeGSg0jK
0lQbr65wysVDWT8rjmhGYjgD0jkaZt4rfB9IVLDGkcqMt5FpmXiiIOO/JWulM0QstDMFrFl8G+Vj
HCCLD/9M1HZZr257Ku8HZ27SazAzl1xj3vMVLPpKekr1tRz+kuRX5k04qWRki4xoRjqvVh03irKq
fA5cX5nHBMBo7MIr3CKmjogck8YMPbSkkP9zH3koZC/fdCg9hPpfT8frQm7j1mnDYwOrNcHWkDNh
kd1/XWztpQZWG+fwp0aEldNP6xYhesespibVH6J3TXMoUTgqixH8HPwspbqo3t3HQAfawMv3aEF/
UVn2DrgW1/2NlINo/hNo730iUIB8luqRhBkleYpYjoOAybP5crO31P+SHoxj4M0jOlO9v16GlKA9
4qqeW2zKYP4M7gXqvKhKsxo/9VhcB/932kZxvxDoMMtVay6E1gYBvXUp0Jw0fJ39B5x0cdFZLqm4
RlNu+QFReSj/duq1QxHWVl8KfDSJfXmOrMI3lsBaxIoquTv0MGRr/ZjEq1jYK/JJJ0kz/m19307A
AsQoL13Tn8EryZ1a2xMRQ4wncxfTXLmRMAtRxVM2iQrt6ODRy+ECxtOPtQw1AI41KDxcBQMsTYnp
Wl2XEQm4gF4g0Ia7keJ4bL+9am1ojkzHQ+keuP9qJZsnLhGLJrdSgRkfBEQWLIVyJ0MAUzpQiPpB
RGIte+1KDSOnEIAz1wKRisW8q5Ulpx5L5hRQbopKwfXPToT8HPZkuEvS7WBdQ5ILsmcawyP3IF3t
xmGdNXsDWjUTkgErTkRDxgWZEMtjfx86Rnwxt8ZpuicCmmy/7u0SKDQkjaFI7Va+Sbw9uM8F8Wes
iKzTkLKgo7f6O+B1l4JYWQzZj1SGdi3fiSqI67VJ364/0gGR8fgMKo2lzd4Ad2GB3hvyhNvj36Bc
W2BE4GfqdNXCSAhcGnsmziEnYMztIB5TvC8RnVlXKkcj+qv0WyFfVaNE+Z3sdUhWqjXhnAYEYxG7
OTCFaAahrDluRHoeuY9ZtBb1ATA2a/Pa1nhIquSnERAWpp6Du6dVf0Mmvg2Vr6TxEOMxE4aVpP+V
vMoMCy4dCnNirhephQss/BvdH5eXmB996xAt3OjjG98keKzFwWQeCKlN/OjJLzNgYVpgYYGXkwVA
4c2UEIjoaWimGPJtMSCxZNWFdJJDOkDz59kpczz+brwK9d9h0uq11iX3Tw2B0MNFSV9oTwPGOuPL
cDchKIWIoOhz1aNmecWJk5HKMr5DjG5oQ4gdKd29wg4MjGFzavxVoX7REvD6abtrpzs9igPlXCV4
4D4AjlNeaX5/Ko1LkG5k9zqWe0U8eECdwVBJ3RV5SYJKRzi/+R8cLFqzSQymXOv+45pcfKic1IRb
GUKh4W1z4j2H9CEw2XJtUE9HrV6UNXhd2ikFzxvrPrfeucyMXTBAGBZ2gNZpbhg8p1M8snbRmNpX
Bnkyt75lGLaC2go0SmSVrNMpQkBmkr3N9JVoIG24Z3jYCorJu5MIF1O+xkiTCw1VdObROK6Y/ozw
rqULWFGFgB7cGZYtsu5Gjqe4SxF2VLssGTGTeiebp2IKcAeKsDB62KGOpUyClEJcuvU/tIwzmBV8
QVTGUsMcYiH490pbeioN8R5QehGvPUqCAfqzWvxrghX5H6Z2CDJn0FeleCMxdoypag+wySL04bpm
Qw7QobBLCwzwDdI5DKbSRjP3tmV9skFEuDNLVApO9jg6bz/uypEPJP0kHeQ6C7PRMWA+pi37BDnE
2ZNsbUSKtu34okvfUYly4OI2dIbGueheARW2W5kbV2vWonSWMYkUomyHQGSFlhkvM+cGNZgprYbi
n0sT1K1LsPscpGbymDZ1crOL+Rly9oii+NY6uFU1uy2JXxCesoLetT7I/kcfuEu0t5n+pMlTUjAI
eVgwoyV+lIKX/yB4M/9oJcVJSCvyQcmFLrVZhujZDH5Gb5jPUHTF/T0nfaGFCRnExtzwEFeaw1xx
JTiFnAg1pFkN/HmDpK7/Vxv73lJQ9wMeGHGA7DtMgbUORxNinhu/Mm4tD2GIfA1J6y2npM61z2JM
M0ta9998/NeBA281hPTjt2Xw5E7+CIbqST5Jkln4m1wINDXkhXGzKOPVtBDvmifOmhQHRnBmcpa7
5473VlHdw14DaUNJio4kA+eo1/BtNw3hQb+Vp5NXIlHtpXRsYOAZduIhTMn61MqvKj3hPZk3frIc
grUuLiX/ZjQ+zlK2tdh+fB2uJcfbSKJ9P9OVr4FNVYihIVc/EjvjBnFwXu2RREkqtrOGfw+sD0/c
oVjMqMqEI9uIHqcn3nmkVD35jsE8Qqeo0e1pwlwS4GUwEywQ95DaO1E4EWmZCCGw3PIjYm/3ec9b
tLU+8L4+YzZJus+Qz0GnLUXUgpjx0X5eELhNa1o079T87hqE3HKQK9bD/8rmCoW28ZlfFNzZDMTA
zBFXR+7lBrZjVMLjnlBlpBNFBOlSvZgsPqZ8nEag6yTIo2ALFv0kNZJAHDKXJvrR3Fcznpv+VVXv
Itgk8lbuz5lwiXI8kaxuONxCSIWiS61K11p9+7SlrQ7hA6lkQryECBOoNEag72sjxyesBfMgVelr
Ackln+hmMKpDi48kWV3W7LnafNljb6Poy3eM9xTrxYo18j4GHCr81Nbdoo33dkby1YuOmjuRgX1y
ckl6VV7aLnMToaR3jyVzGeJnTUAqIYciA3o7IjtZaSmrh8r2LXC7jllvgPTMyFk12J0uPHNXkMHL
8DcHOtRV5Cg3ywJxmMj8ghqcahFvpEopllCH9RysFV4qXSTXB+dxuvbclRJ2MBGcyAT2OOvynQ4k
ngJTuXre1IY+JAAh4VFS1xkYfWX8zdH+DiWzCGTsaExtW0VskdOAyKGLmvRTiaAGw50BJbIzFWI5
yHSIkeeCv/MI+2WlYbDaHGTy2423xhVwO/p9bx5hLsnwXutVeimKp5iDA62KjehPRyUuUpfiqEIn
J2wJdpxlJUV/erFaREenvnpUwUdopiqTDzxg1meN0P9YlkE5bzcl8Kmnmt0wndGvcHizQCl8A1WR
N68fafsJYkpHpB6mdSnJ+8HUwEoTYU131oka0iyZjSN2LnMjtcuwWdXWKuJUoMgTf2bZuEmrvTBs
q/Gl4N1BZksKzfRyKNGw86cjoUDEDwuwaHmcaHwIDlEvLVhLqpkGOEhIlxPTfUiMn7X4rSebvHwl
ROkQrSVZa6b8LVGo8XrsDnm+MqUpBes1aDSmG6lDrLczvXUVMJTmqCnf0+u1TfZmSFwtwu/wN2F1
YvW/jafaLS9INToM9VEh3KDe+pLK7nN6Myhe8AVJYRYxwI2QKFSVxmzfXTSmYjMi4rVcKb9Jfmvz
Rz7GLFZRMoBZbkE4E5OH1LdhtvIfR+ex4zi2BcEvIkBvthJJea+SqQ1Rpovee379BGcxwDy8nu5q
ibz3mMzIbME6PT9HZvEYzzlrVaX/zMdX6Ou2OAesVuIIbr75nqwUdR/uGd9Yex06az56FZJwfGF5
H7sNGHU1HE6qwPk1fbble5ngf9MYAsrJUsNGrJm3WICebBIVAPmad1AWAPoOLCeI6WJGOaEr8vcJ
VauFwbmkfewJN2MJ5hGXm6Oo/QtKTMXRTwenKh/vgdAuelDMvcqqb2foX0ayx+I4omYfYeg2qDe9
AVkmU6v8N4BS5+M4pAsqnkBLGJGjAGMUNLT/SjzJI71UE57M6LGo063VlTTBc57ErzLeMmRSUvxR
AZYOVX2j1OEWITEDooJNpJfetJ4SmBI86R9t2ZLBVjKq+kiLL1FhJML1buKLoNbiO/3/ySeatdMR
JYSoosz2IwqvrfqeMizf1qeQII2dK9OzOBw4ZqXykPGCsf4TItS0uH0j8czcmqgKijRx/AJOKTQ7
M/ltThXpezjZmRx35aEAhghujAL4U4p4D4yPTECwvZrdxTTO0KD5SJW36UVLMX+YjBj9y1wBisEN
IpM9aPTPyFh4HXRKw/JcF/8GFD2qvpPFtxSyIf7sk58py2Ec7jPzihCFOYSfYz7eDp4b1Qe6o5qO
Vv/QUH1P6RxE/lSmb3JisvwTqdROabehxf6o27bSCQb2jNeKxUug/vNxcAhKPuvJFvmjSzoq0gC5
/iHwpoWGqUSIP1N8Bvo3LirJ4BGyMb/a3eAOCImIxhYPff9loMaZB1abnsNYueUaVFxet4yydU/u
2pItzAyRyJhAegWD9yNb+6kj8W0JlH00tIWbTTsxuyE6zTDjEZinEYa68sEJTGcMxJRywUKoNpyl
eXLruK+rccY53P0W48phNrn1d4XdA0hvwRH7KzKJPvxDpR4UziLw9wwcvPqR4NpqQRKjyCwlHSco
sxsAvubWzU2g3sGLJMlCQpbffwGmIKiGA6kTGBv4dys5Zeo+Ij7SO/btVwiZMB0/+ayXOhPNlgzI
OnsQCu/KKvZrUrHMhi1nzWHL/13CeK5Z2bRUDznCC4U10ug9J06TBjcqhfSUOSMG7JSxSjY+Cx2Q
IfIiUnma5LOyPmrzZQjlUcRgObGJnvWUEnNPAi59MgF9IgHXBBzExQUgiNK6NAEQzIKAITWD2lbY
19QTeDyAzyR2Dvcj29ep74YcGzk4DKW4dITpMKhMuy8J8TufO7JdFk6edOmUh0k2urXVMhffBDZo
Ha9B7L9wFpBuI4s7RE24m9y5TbDgzlV7lyqmbvewbLqbHjpyt+t5YlATGelZ7Lf9T46T1E8ZTx0T
j/dlW2kbT73xtefSJihtNf2eBDtrLuPkuHK9F3CXBjiCZawUxnAL+N3UEpZwBJS72f4vekBY2HNX
c/+hUycEXSL2GkubKt2ZqPOmaE5tHHP1wiwgna/dYs1dlWl/vQiRxXyF1Zld1Pz1jMZOAv2sNHcj
p/JNGWtl5Cal32L3ycO4E70j9Zqv73qPEclWLPmk9rp6+F//B3xEddvkVvAaiQJIMgGoXrvCZWSc
jF5eAYy9RTjHjb5aBPKfDnfSm3kyNUU+oawqYHjf8IgaEJdEF1j9qwiugvqw5Gvv8yRF8lJsbcCC
BCIIhxZ9Jn56N81jR1EtrPKek8ony6PJ+E4KcOqmdDZN2S0qaJCdhw48W/a94hTTrTJ/wcxsJ7gF
4b3A4IIwIjE/yAsCRnYN1POELEOXv6yEWmkrXlrvbMpQECBMTdZV9vhKtsBGdGZKhNuxL2/hUgbn
2cDZBD9y8LQK5lpBvZOFfVTeEy9eVWA5BQJLS0ACDv4Yi9WxwTIymBosKV8CDTm/jyq9EsVR+5Ni
0lwljw4lEb2CLkK3HG+cojr4zrBcGfMctUNx9yfraGy+m/LZy68iI0jyZKFvl/1bifgrc7X+rDdE
f0iOGYJUTHxXHn3bAvatEuIm6je39aWN3OY8E1wm7U9VoojkgE2nC5keqItXyRQtNvMFAxfIjoiX
xKlgUI5JGFSm5pL0qS0x5xExWufbtiLK5mKwj8PViP91boSPNlGYErg+7xdUpSg4AWSfRR6Eh4jg
ica1GogLLZEAa1/GTS1oS61tj0ZsLgbpaEAJmtB6BVXlME5aJVawahOOG656bL7/CsNYSA3ExrR2
04K+WN/04T+TXXoPii+tHyKjmqK6N3zdxb2Pn2oW27qxi0TTkTxjAdqZcEvGn+pvqqdLBR6Wn9GW
ogabO/1FiTCmgtsf0t0pLcmI6NnghFVcyH1NkBIpoTVasV4b72IXbdB0ElMleCe95WHKh49UeStU
UEUe3Wep4NBp61kzgXxB8bVlYX0hfJwl7rMyoRiCPZq2uHro/rLcTuOeFWTi8xQxq6oznIfbAidE
wAT+y1c2MVKDANPt2JIkmV9wsksIji/4+MThrUdE94FwFRyolDAKedgPKAfp4XoCZPjinJ55tRBd
RbSc5kGethjrYh3XF6VzeJH1pUL1jGIucTKRYITPqljzsxv+N9lo0+TW1bKTfmr5ICD9DmES4HvO
HBNXs7eVynUxQjRlaYPFomw/TBEYLuUW5O89LncS8sKADCweCpd6PNeWvvKU0rU2nAZpNVqbJTqn
kk0wR3IgrdipsecQVGWxKRjZaNa7Kci/tYNuW/nAczD7fA2vwjuEEagj5v4iQl28MzTBHbKYnJ+f
NBsLwg1vUftXeg+5v+stPBGzXmnpr6RtmwI6zlpTdy0Z0KJGkAkzGlRmeEw+dPRlaC/S6NGp0BTK
myC8JJxqwXFgYtCbjwB0ETRmRl4ckr3ywuwdRyu3D3KCh78nIkxldvUTmTqFThjYsw5MW05xRRQ0
XArKdKpMCdr8TEnOhj+rO6cT+hI0rEHCTGxHuKgr0BSO3F5e3APKUwgVAc2hoO6OpMNIUw+LJ+dN
l1cNlmANbL8Ph88I0C1zNeTaT4gsO/r0rUNXQpgMPzyCCAX5nefvqr5axBLV3rapcEUwcDdvSvwn
aBfIFmTHbdTMe1eSssqhA7Y62LPZTkhAGkOu7k/H5J/KjwC5TFJ+p9kHtu+nwreU+l9a8UyROluU
1z4bV+bJTawtOMLHRNnkJNQmpDmibOHDt7JzIa81jWAPhscjGazjfbDW7XhPyTGcrnLnBNpBs3aJ
TIqhR0Ars0PmOq3aLEtEUuOzHXfehKLVfOjJlwYUyhKTdcP8vQ8Jrtr3b6U+D9Aqioecn1IqqmIl
hZu0ulTtVaqMRaksWo5u6aYET2E4Rao7UlapndMLwwJ7c8Ui0UT4PgaPKbzPwYNe/iGmXx0ggKa6
ycY+Y1tLsuDRx5iZDf+Mnr1Jy6wJJmC3zbFUDuKzGjxnEZFW6pGsTQpJeVFZnwYd0iVmdwMnbV9c
83BWM42Qn9hEhyjutDO/qOuYWbFZ5qc4y9GTUguMBlJ68qNQDrMyPVKCQh/AZBpF1OV3ZlGoEBjc
DbgLhpvAG1fuZmMzJnmBlIkPTfsX+wROsyF6GN7Fy246nArvq+PO02UUBB12spboiP6p1tduL9Wb
np0AcmFwo3pisT7dhv6zYW+axdesY+SS/gTSNw+9pnxUyHACA6T0tg2eAQvnsTt5/o0UYoVxgBk/
8ceCaSkM0tyAAjXzBr1uvmV0+9aqBYqny66mb6ssRlLzJ8pP1ppuOzLPXqmMznAzDtphKJ+Ee0rZ
GSQ6QTmyfqarMM39YL396tMX/ghmj6PdOCIvcWc5mEyPr29ZFc2rDYmRnpxfLfLTS7bxDMRGYHCR
Qa5NhZxlz0oXI2Y+OV1LMJt5zjSaIDfPb2AgFgNRHaKBShXybiYHtuQ/yjo8NRovlroxhGUw/AZu
Oiwg6Jy8+JiLa+RK9DuzuLlQMRvS0Tk1MqgYz0tl0yUi3tmyx8fZhoGBXqlqttx8cMXYCAJoCsFQ
ON2dFSEiB/Ig4geLAuRpUIf5fjECJ8Or/xtgHJxrVpMd2lSem1o7QuxEOxJPH1l2CK0dvuiMLR/x
Aj7+9B1dbJrvUzb5OdIi5WlmT/oZOQc3fZAB2nPgpOtaWbEon4/Wkw94MeCSmD4NgnUkPBSRhrBO
XVgAngl+9tj1limvk+V0zaWJP0RmEol+0qNzH+14+t1pBqYuC+ipGp+Ozt33mYhXZnVDdMkHGGPH
3N/6wZrAPkHdz353oJdYRxcHoVj3vZMkl9bcU15BV1/OYR7BUgf+lOzqng/3n8aB6y+pz/3ECRAn
Y+LJsJ+kbAQdEpFHRtDyzlJPmXVJQcZSwHHgK8VJGXf9tO0TRxzJh7DjAFaxDSSWjGkFEyCWEeRd
iCoCBm3WSyajO7deGixKPcW1ZRKcgmdgQ+QVCh9Uyl73xcTARVbJdLDN8SyuWnlTs1esSyiei7Rf
j9ZDoFUZmfDX2s01ym0ePGWAQFrBVYep8qb4eHD5mmo7TZ82ihMoYtgYKEd+peJkqYodps9APito
sIIyXbZ4EbPGKdsvCVE35B8fl6UP1caU7oPyT0yw+RDyfIJ8JjHlBauJJeE2mvtUZdA336X+no9d
H+yYz1vRr0l16JmhI3Yn8pOPh1hoVjoD7OHuXo37ji2fOSD1jnfMowrtZFS30trTOIIcjLCmUeMT
eJUbr5R84+Rn6I6Sxf52qqH1wV1c64z71NPAbq+O7ImDAENrsp1gi4n5ufqBzDJL9sIYR9uuHpk4
kVzk6OGByI0mw/HxISV3rV4ZAwV7da56ckwbdyrf4Vi4bXUeAjRP0OtQc/JPoW7o/vSeCA7rzVXB
lKeaV5Q8vAp3D3G0huy46DDgdNQ8tVpK008n783/LaM/RUBL5q3V5lS3b9+7DjKxStgmeNbqBicX
w8HgUcUXCd+iUD7b9pAiiZdG4HeO0v0OyAYt4y342Gq3ZXoKAb3IgL+jULEVHE4WBz5VzshHZRRE
g3rvuPyCc0aI44/evUUNl+iGdr0XTwYJYQoH71waohIeuAEEuir/D/AvS0oFiPmnP32qbDWnDz94
RtLRHdmjaThHYnmT1hPqUPwpnQqN75BjxGkuaXVueFkkdV/V95J2gUSdPDrI3EjxT8kmxgCh121G
/TzvlGqcHebAI32rm9MQYsMim1qW+BA1nNArZERiecZs79FbjMlWQuYmPTMCKno/JxGe2lyD5tMf
ws+MJ91EZAcbQvtoWa6IUetq2q8eMJGyWR05bLcXgXpqylssaqBcNpV1lLhBgIEy6UuYeuU8R/zX
FajahovH9O+ShZx6ZRnXyWTbw8i30oCTIPVlfgbLOYjndC+DRMsTsAqxu+bF74w0DMCWYZXKnxKm
9jycXLodpGES5quQgz99TtKj6G4NqmppM9v219YphzsSI0Mg2DOfNadQzTyO9yJ9R+q19aFXPrNg
VWJVyru5QdUUJD+uPYU7Rd/DvqEdVJNiI0WM2OV3reBtYbhm/Aq4a+UlVZIZnvPsq9G36biFSdLL
+nHQvtQB9Akp4axI4l8SI9EukGGUyH8BjyTt97ylybGfDkTAzsftdSAWrlGYQY1ofyiXDTfJDgGr
G9amrbiLpYOpj2s2i4A0sLEjCYUKxZlleRczuJXFdxnbZvVZMMyMg/WAWqPPDJ4K9A6HnMhamgO9
tWlgR5HpTY9gUSfbm4xiV28vsbSrPDhS45byX9JPIwtslVjJ8JrLqzm9VsZ0IN1lHVsB067Gks8x
y3b6Cg1Tn+lDO6FVRP7G4EcC/tQetXJrRS2q+FNDUFnriMolqS6MM3La5VZ7e9IBg3/Ieg5/EaY/
mbkVm/BqnyO8Vr1XZh384lFID4nYL/GMyCjhXotbNNsIAFaISRRz62t2M12NzmWmz1QNNiEVjpRt
kvgSw/7VVo0OSQUZhPIRzRKPKLfFcLUQh7WH4kHjq9lxDYUis2i3LUGEbUddJFEcCHL/B8zTMO56
LS4KrApR98vquVBPFQ7E6Vr/Y8JM8xugBVb24vDRqPwaxrmG+s/IRKfoXvIE8+c5pv1SDkEQCthQ
GamN303garN/itqpYYEza9AFgyCYbC+39w5+PGYK1q/0mnRCanjMmvOYfqH8Iun9puJm4QnqGmtX
4ATtytANmuCYjCeNhWQ17yilW2bgTN8EBHwADSr9r3EeUKqwwUbIxTjJr0EDig/7t7XqmE7D1Pce
/LU4nVwBe50mLgt8PdwcCAzLpSdDJOJ8umAnnPoz6zjyjfye1YUbt+D62p43h6F0OyyzPsBoEri1
tDGMYAs+RvUPicyhkT0L/3NUXlW5jnM6hnZnWAQSsvkFG8HhhYyPGKon+pgiw6KNdQqBWsfGbcAV
YXK8CURBMsIwY1B91CoqZk1htgAskB206N9qg6mazzZEhBZrMt7HicPaUqoAz8gulVEHvE7iHasZ
pKkppnxnEncRWyOgQUSt+SsWWaRYhorbKN9pgAEcNVKY7ITpd94pB+0tv9Ac2KXFJS0jjjaqXWWR
3hZelcJYtMh+JgYO6AcxEdE4Qygjb8Jw9fw75/pGBEYA914M0BJ3Wz0w9ipyzZDR7gTotlHpjAjh
ylXwwYdw3IigeNOADQ1Ok4pGKY5qlKfIRo3LZCG2C7J1whIr0Z1S+Nd3FCsCQxHHr5VDFWWXSv/H
g9wK5w5hUsKclX2VX/ypTF662ZqVsyvc+CSBpOUj8VtyXljhyK3TVADbToQwu4H8VQ93w3sjJovp
5YiFbYxZO+qGGEtYhfBTCMqmK4H4N7ZeneafNKZPUiphKTT8OzmGwf+xDRuFv4AsUb9VxyhypZK0
NHrovJz5Qi3uHGl8VsZfql4q7c9gOy37J1XrF+XVRm8rjS6Q7iA7wQuTAOWFToEfBCgL8xGXKQON
j8cUv2pxlZJ2GQHmZo16iWM+OAb5ko0xVBFdK4TkTEzRwBIGtTvymPEmeZhCDe9LxY4Sgb2QEm8X
1QGi21kfam2I0vJBS6OV1piGG+a6MQ+Fv5dJyqv/aRRXRX3rvQcpY0RQMLCIRs5KGT6MvszmGkpF
i6YH1JrseBuTPEW20cQIDhMC7xbwFNN7HDN7sfjn0bvHAz4jzIvsyj1x2SueW+LS1HmIa5lBAFQf
7mRhRP89/mgtNvgY2VA5vzFouWi8x/EdJjAVOazn04ygMBZIqMJOqfYM5o2M+JNXwOI7m/uiE/cy
sb1cHhbMF+JZheIh6cHFIvthXxJdZsMIZSoLBlQj3nYY6dKSKQhJAEcRJmqreisOHMihTxxeSSqz
7LpJDsaJxIraZfn8Fiee0GXQQz/rUaBBGMtAC2XClwJgKj0H1XvqSmCiP5n+jwWLP1pOBpBxEq+d
QdwlxXGv4XrY+9sBoWPMZ1x2G9BZjhEwvcnWQXooJebr2kdQIjiLASO2mO0HOIfSuDE5IAp+u7J7
K6mE7ORddBRQRBKkx3bg5y2Oo5bsTfggwyobrx2PMxyirtkZ2oaY6HjYYM3QWqbRW67IdgC94Q6S
U5EMaIWQslN53VVPMTQQe9VO1Z5NH90XogdmJEp8ryo+feZVG9lsx4NZmisBYbRHLGiM4TRLWHmh
DcWzJipnUcSstu4MYnhJB/hWOBRnaQ3gf0XdCZ0FQYBAGfjbdK7NWZi+zfZQrAtsXbKw6YNZUDAT
r49KckkN2a2poDUD2M50D+LTHN6n8+GN/jMKvlkTKv25sRhSAiiFauK/DcrmgnfXb71lxqFbsUip
wE6KmPPjJX8mqoIEMtes2BwaByNVyWdXHlVCfwm/4z2dN5WTsQ0N7onK5qQe+Z+npHvNIuKkk51U
4vLznizQyvK3nXXD+74FPiAcavVdTY9humKx2iT5pis2ONjn7xPzJT259Akxe02wWNQyUXCoqduE
4J0lDtOCkUYSnKcWb6ty71BYdTI2QqfTTow/g2lY6/JhRkyAQonJ1fzHRNVrRbfmMFa7NRbhdxJY
S9FbtyYe6MZbmqI74gSfibXRapxhSnsxXinVs7WGdVKtAMVBjzYjFuqWw4jDtIhI0beYQszuMstd
UKxBCo+AkBZHTdfeEjYE/6uX713LiQ+s/E6rxiappxcqNooEgCQ5E0YUWEjhiIOuDknzSqeQHwrt
yS2xcNeFtqFvijkGvWi2mfIAJY78v+32ngErBEjGgDcD1KXFEIk4EBo7VnUMOEzmtsUBYZKkHlL8
ay3h89oJHw20LqLJg37FL8ozyFzTFTWKmDLc72G6XxD3Gvgz0aZEzV9Ts/EF3PmswHdKrO15I4Fl
gMfnvOngFR1aDNF+tENcILNgiXjXyognB0z4gS/Do29QBAaequJG+OKGmcM2/iImpaUmCmTATWEm
W66xghwhFx9wuyWDWq9/+v57UPbgIC3qExxbiLcrAk7JK+qRhYLf3zfStzqr74Z1La2LkEKM4nME
M1gQ3keOioKy4lgVDq+1lq9dTaaa+araHV1UVEGwuBnCTh9WseLyacY7zJ1ez4wgW1fDYPc9yWHj
K2/pnkm5UAPNCZERDDnJl65CTlD7rDq0g98J1B1/oOx7jfJvEW9DnJThvuAdJnu9rzPbMK4U4S1R
98m6wlLrRYqrFABn+WpSppiLDCGGQe9TmIhCX+V4TCXQxCzBO5w5MZafKJ1c2B+LeU5nZcpWL66J
vpolzAk3ikDdbjBtIaRXTc6zDqwc0b+bPxKUacwiaXho8yPckIUSzqitvS0E5qIQtlNnLm1PfyGb
4ekpUXUyZULRE+OJ8E0SPYhpMKNt9y6bhWpeSmaHHMRe+5ft09xz84x/EIkF+mrCoTDoMPkY99D9
tCiS7/3AnnBgHRyiNWJbmQe3vP+WSiRMVcgqFDJCy3xMXbfyCSMZ1ZJtAt/q8IuJVX/U6fZ0hdKb
+Vo5k6OS2G21z9LzHU0SndbHtCkOzwKJ1Oi/G5BSs9OPe5bFVI9IABmtxX/H5HvK7xGWqJ58kmmK
Gbvwx3K7VGil0u8uqGiTgBXkjKo57ri2SQ9+ps2Md+sdHT+thP3QypGF+F8hnwjlHa4EzAMEh4Pb
W8x/qCjD0yz8kAhoxhBwXjpUA79JhbpUMVYEIqCHhnyAl6ce15V1Umr1NA1HIeekYTkvBflWj4wD
3CnT25teex8KlR8QQwr5TEyuzH/Ju5CrBwkE5Ky1pKwYRPapkF9iVd9nJZ6W0haNZZ/8m9ODgDyV
6gtXZg1eVJwlCcHClgp2qRsf43dhbet5gYLpHSTugLRwTuFdj7jV6p3VYnMhaXw9W+TB/1CcsYiy
SsJTgElgqM62ePTVjvVkyBG/nkBXcxuCuY9uevfTB8dcw0moGUzQ0ME3id0i9Yk6njh/IxVM/vOl
1K+7aYSqeiSEe8DL6oSh2xRsPaEp8YBSzSt34R5jcV8Aofrmw2AXaLZuznINj2XLPfWh4fIVGh5c
l4zsArQONPyIGfVxorLuWUQJ/yp89y2oxV3BG8KUkwv52+7Zx8Y/yybYxoLdTauCoyLCfhorkjOM
HA3hJIOO+SDuLS6feoV7BdFbAefcp+BTDG2l6xcrQp7LwVfyGA7dswEYgmaYymr0M3pRFVY0pMHw
S8SAOyDnnIfqESE5YKhsfSzpONHUyatsGg5w5YUo3OY7GZiOBD02kWqSr4qLmc1wCVAZpkLMUM60
crR7hv5Tw5AoSNZdLDqlV6/jMVuz78883TWqiokE+PgSnUdHjA9IQCfIRXB084AkWkAC06OblR08
8+XRlPLbRoi7yN4CbJgfqXfN7Ky1VFB2UX7GBX9ahHI9eupcPjqKa9NjMxSBq5nUhjVDzfRNRPTs
/ajtrwrfv4W/VLTDU4Q350e6K1FXyJcwfJEhWrxE557QzQ1rfpMxWdgZkjCXi7MobS11hW+lXqJ/
W6b9pjgBxRS+2wR7t12v9UOC5G7hfxFVobj9Z2gR0r7gg0LPCU1sEewVTsgtq7CbyX4AxQabXzxS
eAp/AqzS5KOK1/aKvlGGx7WKGJvSInOSLJl+9LaMuzDbsgQyYcBQkyPzc41fXlllZ/JhHqsfbnqB
ktgRH8w+WcdT5NgSk40l+CBzmz+aX2wh/s5cNe+BOKcFnl2PMpXLEAAaF+lylqBDat3qhhN+uqDd
xg0HR6szzFoSRTtgYXDGD8t0U4cVgo553Ba/ckf+nsHUqwoiENvvhduzT3eTH6At8QUyfs1/f0lz
u/5keKo6MXfFGbI0SiLmMw6zNOWn2ySnGtw2AWmIDzVH9Zdus1ewiW4DCTmZmy8OmBxkR40X4jYD
8OR2f926qm0ctQSD28Ij/CBbkos7v2KTnV7iY6g2Nacn3SCtG0XIi9VBieHp28rX6gd5DVmALOCv
WPOXvRjHpliym7O6hUD7xztgL/wPNDkyMyA7FchWslloi8OKEkz6hoDDH6Uih1C3evqtmg73HFXZ
JDlgZng6Qn0XV0eYXfFORlODFJSbkooo/pU6N2zJOuTsxN4sEzSyolLvsAUzB8D6UkeHstyHeIsq
DFdIXe26X0cKxK+VN6xcfohIP0jiNdM390S6sflJjFWnA44jYsPtGasm+pZOFzEuuhxHKweIGcmy
J/8AjoUrkohe+vNXS8EBnKzD/2CxCVVilcxHkGxdyN2CjwsNug5jRgscrQKSQxBWp8lnNQUa0zoJ
sdajADMo/tDCLyFoSMyqeffGk1VDx4NuVVJ/+hxuZ7MCXiYPAFZAWfFdmeD9viUVMyYOIJV8XvZy
Nf4onU9IVXZtenQ7DCwhHxC+JzDFx4hkYA/tG9Kx+V8ZztcsFlQP2fMpUWn3caVHGT397Kga4nUU
7KvsHr2a/pjgLAJFUE3XJt+CnRnC01S92bMlFXoImu2JXkfOzqwM0sRA2svc5waOmlEP5zBRn7jt
zBgiABswBsildsPsi6nFarCscLp2//jYkvQ1anYVv6eeIROlkMh74OUKQE+WIojYclIDlEC49Xii
cQvw0+SMIFLU40NFAkRujwPfIrabaj2UltuF8o20Sns+uNT+c4y3NRX0iHfCCwmp8TpWUN5vhn7H
6rS7XgqjnTa9SxKKHGFBLeY+4zUPRvlu2WzqxWrSoQ9VkmgTTepGXn9XjPKANBoD/Exk42xjCIo+
s9P/cC8SBTPqhMNuMCApmjNmgPfRKlLOxwvOY8Rhs8jUbH5Ec8dL3DB7QA7qvSXv3dU3UUYDgsbu
xnqlg8Ir79KE11r/GghBMQ8qH64v3mNiOcxtSU0ZXTuTHOJTTCU4po/UIHKHAVm7s9JDqqz6+J+f
/NJvM8HtSGEHuVUe/ZYJgXkW/b9KGD/cnHW5z9fDaHysPzADonCG+71MJ4Jh2dMFLrzAaY0EYyGW
uBVRm8eXDHxBD0Yek8osnIlDEWkmV5gT98ZSF5WjVVj6yTeGjQzITZg0HVymSVUGlKGHEb7xY6Vk
MJJBQxthnnblClQom3ymd10yk75rvkFqsXQOKS+ECqGXBaRCw0AZFtoOg4Xd6zuLlmnYcbYwmN9n
xpGRaCvsBrQdsqSuFO1mRt4Lgue6SPS7ErUcWywBGiYg9iDkjEYxFDAyQmGgJ9QfAdheZpR8jwiP
zLIvsf8mGD59pyGUiBEb+j/rD1had0FROeqn5UQopLg0yQV1ROSoO1s33ZwqGS0zAWA/1UuigyP3
yKZmDb/TB2wmrNzVyxeW9LpYaD7hr9WOPUiujhYN0zfOj19c5c2Pfi0+CewZDgWcptbJMOwyOik3
rFzlB7O6XgYaRc295PvrvCvSBYzP9ZxATzbTCguixwjgn/8sv5fKF4KcGBD2j57bg051tpB3ytwz
LaFgCvqyhPtOP0n1geXUpVDGW5jeSs9G5ojSHmPGDnRSsfLLFbY9jhlWbu5EQfKAUpKMW/OTysUI
fiU8jLgDKduild65gQmhHjn9ItQOOLhLVEPtaaTT0SEKWaJ2qJRlJrly9su7DdychozKdNJppb6l
YamnboeTQ2f7SaXhhtppBC7JGd0bb/JeqOc2zFWRDq8BTRAa3IxbuVxFvZN7DC24NdqjlSDNsiNj
OXaoB9fmBFzBbSe7RAzkzTyRvCJ1CSlP6pflG+5bGxkrUQ5wlnPxqOdO+LUMal1cj9qHr2AgRxDd
ApSoEaEmHgVBVd5JEGQrBZpLq1ZJk+7KWSPUWhl8XFgnBBFV/tltPeoLSkYIgoLfQRUVyIxm6Jpa
cAl8pKzzlpMjIsM4fpvEcV3qPFMsUiU0aCOyE8Mgh70ACMp6jbEcf33hCKrG/2RKZoLMEPhlhNaH
UXSeFFRcGHNKi/mlzAyf68vUn0U9sLoUeLLpldLHOBwketKZzVfU7YdcczMVdh0SCW86Hgo4vUdT
cFQ6YpMZsl1MnWeKbVXHELnUp7XedrxOtB888JD12PF+Fi1SKopEMoFgLCTXjAImFqDmwboVONLH
jRQCByEiKM4/Cp4zeV7sohETg78h/FYseHlMfpuYwIvuB1dOg/JCq28q7WYWljsxyp0Ui5Hi3eFv
gIvZR3jcYgOVR2EqDknbsPweqqS6Fc9h15DrzFJG9PK9FxfEMY4AGiaa/nmPdI+UyQHQdOrEFMoS
Fm+Mn76CLK86xiJOETF1r5nGdzjA+PKwZDYMgKUWM8B8lLJlTLYdUNmR2pvLse4QaVGJFXTZvOIR
S3w/8oEt6bwMXyOscYvYrrb6rricegQBExE4IjBaFQ57F5tLVjfUGv9Uyjtt5NO8+/D4TRW4Kzi7
dwY1Y7TpQpZ5hNC5KYLnqp2yTRvI0ItRguFwFoGs48mWUt3xoSuGqrEVK433ezzlszeHetr3pkvA
X6nqkzVTQZsZ5znQMFBUwIcCvryISUDhH2SMBCapFgXwM0mD+M9MjoDhXn0W5rUwf0ImbXZWYURM
4p018lqgTW19bBNF5TIoRi6tEF+cYe1EM/CycDMUIPJ8hEs5q4ZkUFm/YWHvMTZH1JeRvy2D2OGt
3ulh6Gizn1dGQhwwCSe1J9e2w0BRhx/AoGYwheOEX9liQt5isgTkhY6nc6Sctz0RVnpcYDrMJWzf
K9VWip9c+atFhPiDdFfqY8VGTvb/zJBoA7zCCpOpkRMxtP5NoQEbeG5MAJe0t9DowH+8E3yZOj8o
k3UadadPrNd/TJ1Xc9vIukV/EaoaGXhlThKDRKUXlGRZSI3ciL/+LMh1z7kvrPGMPaZIAP2FvdcO
AXAk5mfEuLMMmbeSGF7Fb+SRLLTwk6ssqL9Tk2dVNgcaUFq9bEBFph7P9oQ1xNy2wDTjkYeClpyQ
ZXRucUF3TrjRsAMyxlh4jREyrCNHw+321VzcIRQQerA0JrnSqobF2bHGH6hJb+PrzzE42i5/i9hq
FV9V7i614cfip284DHgAxRzl0TQtLWp0oqZo6t7z9q9mY3hnWZMnOvEFMynSI9wJrae9N4mucEHN
FBhdtQruB9J2JF2FEx0tlpbFxKxEY5/pgoHJXND+HlFt+7BPH+zhZGIen4DhstrYj4Cxm3m1N7vu
xaYuVhhTz9QUblPdwvjYFQfLA5kWsAtG0LhmjL3rWLjXDZ/sMNExExjp/hkxMhSevXC5hCNUUiPL
7KFDvdRT1RuY0acwWpkxfWZTbBqO85iCwuvSBzIBSZucrc+fBGusIc0VnFKyRgiip651NGKxl1Vk
vRi0mD0PNC+lqRAdxhD9b0j5TvTKJgIE0Cvj5NpXM9bmSPCA8QxVhU8kZ1SwomL3RadWfuIvrWz3
qNBcYFGISXyqXXwbHgpdBQxWFP7N1hN7iToAH6fLCq1MaB8J4OY7YttlbUTzJhhfOfEF/9/AhdHt
2/yWiG1Cfu/SVTGIGATcTnoNLPu9sYCVyNrZtgoHstv/rW0TBXE+YLcw2ss4kxPg+6+iUTwWiW8v
fJVv8trWYYRNG5mgCyTwGFIu7eFoV99alO1ZnTCT66tmaWaIVKdAT1e+pqUrpZPyMVi0PVXf4iXi
QkLzmvcjswSeZUq2zylr0K1T4dkllmoB0oEP6+zeug4Hre2Kz7g1kWJZEoHYeWhS95BVb81Qdkwz
BpZeWnM0ydVj6Qj61qPSSimPI5Xkh2IMnowh+szD6m7YuHOCUgezoe301OcKitYkCjPa7/y/keZs
xyIf6QhL2DKsl4Wc72ikTcqSKzkxgSQ5cUO+8Val3fdUuXItIxxphjd8D2HJmiVlnY+KxhjgexMc
oNcU+Y3f+0ANQ1y5pYswBcuPEJuoHpjXXmmWsFBRVDvjc8rywVVqaetfSf9Y4bvXKC3RkXSKlEpq
LIltBbEmyZ0AV3w2diz7pfvBSmrL32ya56B7IJE9LElkIDDE+5QTZWCLswbRWphZyyCWOxBYvUn7
8gc5/lA/gLRtkidS+9gTYCfcOj0GuQ+EVnRHRMLAOeABgcouKs820j9Toh9LHobx4htgBCNCcvQf
S2wVq+SKXaPy6bPImAWuLb0Xm/hNBXO/4Fv89aMj3zDxlRvkilZPIYNChfFJtVek9OLqQX9PWnuX
BIcqf6yHDWBPM/2qZ+FQX27mLMqVSC4aIzO1yxGS+BxFQsc/m4Ic8x/mw8i4z90gE3Ce6JH92ees
0z006w+2Zt4raoYcmRiBRZwmpfgQhUTeVTubrPOQqHTaFxM2DMgN4T0kQdQgdXbYvlApxl7zrXb2
I9uo0mBEt5xDofs9Frui3+s8XArEtZX1mqRvWvIEUgNfTLXYQPGwKwDHKLqZOjnOW1Q+k3s9Os9Q
OJMJHgR5sSU1y0BcZuxn+4b0mImHtGhuCdMtN4l2NSyAdYgk3fMKeEGh+SAwWwVFgeO2AbJ/x4EY
R29V/LdKLoNz6GmnK+wh7hsHzi6R0W42VKUdMpuoXmnlvh5eE2SJA/ryzjj1zF1N9Uaiw4Jwm9q5
ztbLMN7p2FO75QZj/lM2nPPpkpZ/mCQ3JuMmnOCCUFADMPJDTZpj+Jctr2P35xqVGhsX5+gNOnI/
9eGm5s/Y1+9+IRA+jzsn+ZYTCBL+DwTTPFcdU4Vwh5ov4CD1unY1cfyr/sUqbsNc089a4wSjbURn
VgT+DTcvHA3nYWpiYlFbYDq6xjJVDFN6c7Q/gt82O46Y1vOzp4eJz9CYEg6/DnI9uSC7CDkYdHb8
GcR44g2A12fjtyct3C3bVTM8IPiNTLUa4IgAtggQcttXisLHxD9X8imFAKzmCaLFPDLS7ooBdYW5
D1KgD4kDlbwm/mCEkzqsHg+8Pg/Sfp4DWri4UOyoG1b6HIT4MP5E6bORXtrsKZ1iTGj2yjCeazYI
1Y+Du0I71zABSFfP/iTyvfPvof5sGfUKVGdgQ9Ead1N1kC7yGObH4YSNp9Meq/lj0nay/3bqD8t+
MsqLNkdheZDqzGWyqSp22skfSC0U6O6h2tbNa9Lif9e+FM74KRIL7OkBAUfGtwWat33PoX3K9KPj
0SMQy1pI5Ro6UPNOEvdGkipj1k8tagCP2SgwYSc9xqz6na7LwbTpMAjI8yDICO0vRpexfe6LDXCZ
LY7hRjJT3mOSqYR7wCCgvOcgedRoR1lviYRvOWCOwHdqyGqTCw1ZIkw2sFfotFE4xSTesoTBcqoh
v4g/C1xLAteEcnbMmqfiw8OJCQmxYq948IJ9RswLsaw1e+OVEa413D7+SkdRnj3AMdng43bRRWQM
w7GMhtMejB35B2my4x80XBxItd0xXDvFBnZjZW7mVDG5YU0N2QuttwoOfrWvsh+d5gsppnwjx2rI
HlyijNIjy8Mx3FTpPqVqqHcJySgDWxrT/ZogKqhT2NzC7nsV5LvWiZ+C8ND374zwnepiUvPZ3Hwg
h4cNVidG37hVNT6r4apPT/BtIiIpV4Z1LPmm5hWOzqQ+5vgruUqneu9B19NgNvp3C8FXzs/Y4WAk
Gbgw9zzvRwDpOh4Vk9ACb0mtsJSo6FsOYYCvYgAmz0+eoa8vH1Odu+cY8XEb5Ytr/G2amzFPqtc5
dZPxGyWgXU0tPC824OLYZbD6AZ1fFIe5R0XlRXczBTjYd9W4D93ncbiNRIEkdvPVHmtMFlgEY5CZ
IRI2kpmAvGow0sP2u/eKqx4bp6pHR1XZF4s2DK+aN+zbhCABY9WJW4jWQCQvkcNmmWIU9MEacecU
fvIuTf8hqPSdGLGdD7i671iCnst77a299pjjLTCzRxu/eduuenEX4F0ctNhExTBbFQdbPWjts23C
mtornyhcnmyo46O/FXhuybfvOXhkYEhRy/YJh+aEM0AW8TXm79JuhY8sO14Wgp4cnVS5dan1Kd2D
UQAimOtO+rzqoJgSMaqrs3sJ4Fk1HVcUWRdPPpQXLd30qU9MT0ZtF5N22bLS3jZE4WW1HBe5kwpA
wRVrPMmiYkIojuiiMwBSxSGFZe+7+aqYjXpuMG2iSO8JHrfqjSZtyktdbSW+8t7gNGRbIOSEYB+y
n699zcwuqEuMahNkKeS58xTf9QnJgRNQvkLfob42kulvkXZPHNb3qLdfS3PkU4ma25btPpaQ4hqC
iqSUhyFARvej5S+in2yPUBxh2Ks4OWRz1Mu82GmvdJf2K/PD4Sm8d9mKUtoEN87fPiw3zKF7fYsX
Iqg3OE74RDDT+TrtwaZjzmYs29/lBTM9x1+DPuIWkKvZ2M17PoAKwn5ggpxiwTyssNKigCaqjKSJ
PCE2cMX6CJJnVC7mYg7yFHpA5E0rVOtRspI6ApFF+GpuJpfJDaaPY+nvUdWU92DG16+xmFAoNrxX
b1FvyHATf1davSZnFyu9v+XN5bxFnhJzS7TKfqrPBC5rSZbpEqFhvQ8g6I3rEdEiIUcLsrOH7w3b
/ZAoxbulNsrbZrVxrIALLFGBsbdCMgaMJTk1TIati+ktzFft0QF06CwxkbNW44FGfCK4fSGJIlkY
99bYTM/tlT1M9RdbN1CKukL7sEhYZHCRLphR+0zlV92f8tmuiJ9cAs9gq/mXNzS3LAGd81z1yLNJ
AHqz3NCD6nxo7TI9iIv5QZgbv53Vunjv0e7oIEsWEgg0rFLMhkskotg5iHd3cWN0W9A+2GSqQ/2l
kwSvLTBx8VFR3dDYJ3icshUWmOGVpxmCQXC6yyzdAjEx/cUIeBDuHqpiKGxcFuM8/aD3RVmwVN2G
GXFlzVItD0RQuHOn20x59dYlqnE4MOWKP+bPK8kFCrC5YGOmjDaNRSEcUPcVGaY9bZwXGl+bWMbP
+MHC3PrNIlRVawxALq18yk3J9ovVEqcd0M/0WqHfbDeMfKuD805tw4Ii+8ROv48j1jyMVOfYynRY
zJt+wB+klzc39y15YwcD2OJ9vi2eqw+LcTJWdMYBCQBY3AzAYikxCLZCnedSnfGVsSygYv4uPvgG
9PYHbf8cwxhjtttSmktUCphnUHq8I6mP3tK/5mt4B1qpnjICKxclmjqeAHNxOwcax4fEWdPkwAiG
vFUhlO9QIiwLn7KGgcxMJGjo32CX4/MLlgtitWnY+AIc+pXkD4cL24joje4F5TLkLgixy56/HPI/
avO1jgySbw3GE1NUHe8w1xGCkkUKnZl5Jtco4RhvCBzYOSr7t2D7Ho6MGVhRld9sbbnhb5wIe9/a
4lssyg3Nuquv2cj3CZDhxTy9W/KTkyWyAD/Mvwfaxv3rc1fRPLYr0jTIgvVg0SPfJdDaIMF2rVk7
gnaddI1YR5QbNBA1unnzc8MsJyzWMyPQ2UbWnndHJv0a7m+IrKMwdibdDol17pIAuLFbT+2FrUTT
rbEub2djzrDEqc11Nk2PgYH8+6JnbxAFUBRaJFPxxXAOdOZembswP6X0Wmr4g0PhZ1NL8NAMzTmO
J/Orzw6Jeorre+GP0FFYCL5MeHu8TD0LInmXE/Q7JJroacYwOTR2/Wj+usZHHZwrgsDRilZjafEh
Ky4alk+XJpSbDnlex6LK9SFZsXUcgi/0jS3MLx3vzibPA2hUB4wJWnX21JdNDKJJGOwUwyyCT1Tv
9DmLs2HygDimDfcm1klHvbc6bvjoOeyA6peIjbGNlfskvLglMGTcpahOKmpGNT2RjMNYaKZYrdPg
FPU/MeKyQe1THT0hA0B7JKpSEW5NOozrUoJhHpAFUtXBjFgedAwj9aS6BGxRzVAhQGhks20FZYOt
QNCPm65ruSN7TGtAD0gQP6S41QvVryATxCgcWzoyWTJtiR7z+KwTkwGV32B+FPsvjsOdyBQhY9w0
8tgX+hMmNY8+ECtt2dhf5Q6Yo4Wugel44+4bZpFq/BDmH3ydjNQ1BIysKjz13Nf47FCE9SFssfSm
t91KWAUGW9l9q5yY0GBo36KBbjg0yl3Wde+yQcVrtOhs7HibMYlPNUYU1rSrvRJrCiWAz/1ggUbm
fc3sgFFLrmaNSS/2zc90RGZiEpHXaNkp6qKzG5vMPyOwNR0hiWNYXEXvPFaIPp0CSX0jxWxa5PQy
P7rx26MEyZJ6aU4AyOpoV2IjSEuOmULh9kkcfVWrBmJFj16liU6amV3damgo7nosRwAy6l5Bc6iY
SuTJznMSvEUBxOQsgdsb9dB5yuQ89cG5LvyW7FEAQ8novxZZyTFrwJrJWN2k1DDoLpkNBpjpVU8U
Fshk12RoJSvtUPkWay+7hUUWpjhqferMKk3E2XIy3Bl6ZdC/wYuzvfzdROFCkbWXgsd5hoGpkyOK
chberc1eG99ntk8SDAp9XYfv3kA1iZxgcIIUzqsDSUAg1IBdHrm0R7kQ2X4IcWbVGVdD+xw63H+t
QlSGseOlqmIgoqb6CsLybx6nx6ay31oh+4NKmXMlerafcOfnxgg1Q3g7A4F83RNhpjsPrWXuTF9+
JtWrOQZMarR55kWyiFex2A3R/TEX6BfJHDGQG1zYrnF2dOuD9Yqzqc0SZyI+6KT2+Igiuj86+XAd
OiCgq1hcqiCiCAqghMhJPqGs7m1955Ez4nscfD63buU31TrVxJnw2gA4HSDsklG1Zne4CFl3GXmx
zF3eTyi1Nw71qhEm23XKDitIuIGHV9wHHyEpfb54lfNvLOb/Y8E0UwZ6svaZfyFDGr+CJP8TFMFH
MjrNyclIWotheGC4HOu+RCRGxddAWl2603DWx/gbiC78pbZCxxX6W99AruI5esPNgbAbdk7Sq3db
97+CwbkkxS6d0xWYOvpUXtxlZV9+t+SZYkupQrNDmyxfjXFuGRraoYB1obSunu5QzLX9xW+oM4wC
HcYYzocz5FyPg6NQir4R2wxnJE8yhGVM2OeItmel0NzNW50yRj+r8ICLENVGbc+ha3356DRiIG4Z
G6DnssjCiXEzBdHYzAUYXBQ6o1XLaYnHhFeiG+T8+iHHVVDCDArYWEV7YcPLVlL7HgybnscBJxJC
Jwwl/7c2wBZm+qzS8/JP0PiEX5ioIH0NgIKvnjtdMBGs2ZlZDBzMPHZI5Ym2CTrXfkJnGtbzuqyA
CtnLP2pwl+Go3roxezOa4DU0rJd7lfl/pezrR2G5Z73x32I3Z7E7UQH1accmP9iMpffgsmwiSA/Z
IyPCXVIE32ShfOQVml5STK2WxtYgOs9BBiGqMmf1CvE0zt8yuySvjqVXrkf8WWc4hPl0jdtDMbjb
niVazexf9GG1SucfN3OIQLFi66hSqv6RvW6iEQxQuk+OVR+Cbjk4VJBtJoaNXRxCq6at1il1anqw
QvrfAVhy1ysP0U+QG8Z6smAnVFSoWW4DgbEZyCNGcONThnF2gSMgGOAOxArQQe6xNfXsYmOXBTUh
OP4g9v60Po6Rvc5yi4cfejjPb360IggpKIcJYjMRFiYUDq+o4Il41Va2xUNOwyliNHBAMSfjHlnV
aWjDz4QAuM6iL/UQLoF2RkTpVG9mTUvIc+3DH/NVaXY/VYf6OTyJnOdHKf+C98w0evdax7VqmFiN
kkxuLJ3CO3Sm6xAy5OoVHbfZfg6GwW66zEl9JaYqBm8Yxn2xRHNh71PG8Agmh8XFildk/VLatt8M
0nd+Wn/2/S6wkpe4NFrYEaiSHKtBMR0KOPcoESKBrDLNkNfjctxKFlO64nBq7LfOD8MVTyfieFi2
4dsbwXDMELfoyVYB6A27ohxk/2kL3D0BtqZcJ8fUhpHTKEpc0UTM4LVDOeo/MSWqoyv8honzWGZs
XTULyGJs8YzqOchJZYSwYZEnTUvgafqS2sQiHsNDLBi9ChuAc9FBcNDAV5oZ4PO6IQp6suQb3w48
4GAEH8WxKfp7kkzvsppuXt//6GRqZX12aiMLMQgPPavmyA11+e5nRXkNAhSik+XC/5imVU/N7xrD
Pcm0Teuw+JQWfYsbmvaDY/MI97mBOOGCGcKKP8QyGAliGPMyb1joNhqnikflwGJnJQSawSHMjn6O
PycVk/00/8ryO9qoshgOTW7VEEdDNgBoCcaJA9w1sXaXDdAxLXC+I9xiWmdmy1IE/Tb02zkzlBdo
dkXSm+ewbLaF2+rPfV/LcyvUUxfbg04qcdScvW4UN09HHSbxkS592991Tjy820360oZe8RPb33Wl
b92MS6orvOCa86TdqtgSSw3N/6h0/yHRMm/uSB0oejw02Dz+34vTWQ9lyqPc8DPkAFYBptCWX50/
k5mVH3413swfP1eC5s+39eCWRTjtertKPjsYttUQja/EUD/oDZNPp0Jo4AqBDrEodf9gxPG98rsz
5UtxrCzfO+c1ccXcy2xIXIdLU5/MfahopzpJ/kg0mPi7qKmMMsY0wo5F5Sm8TdMIr6FwkGF0JbjH
MhznOvoyZD6HcQYqI/RreXUy3F7xRDKonXdfBmOupvSDe9lgxhvt0kHooDHRK/qJyG9EVHpEqzG/
gUlzdBCuLAjW6T3x/fEN5QHSMjLi9OkWpxzBttcPl3jUyUFrTeeIqMp6jJXBEHKUIYYdO2LrH5DT
RE3MDsa4N0Hn3mTs/g1qN94pB1J33immEaoTX9JxgpsWYcVmnovkkArs+vvdETF1ycvAZDrq/h3V
CEPJykwm3jRgiRqM7ZRxllex7Z/t+LloctB6Qyqy65QP2l33QHxnjrFWaQaEAg3LkYiuc2RN9akc
xgadE/ayXunay8QDik1unZ9cs4DJHnsEbRCJKppqXLZ1OKy1ksyg3ikY9bZzQkGpdXLrVSWZWBIL
dRsEpOSk+WGYsmdm/vKlqNNhDmGnPY207HEsnrmj3IfEVe6DkhNDalqnuuMYLIMpRPrEiyvmPWma
yo3u1sUjdVy7ROK1QeMgvjz0+QFilYNfxuzBBQmyvO1044wsthtklWNv1YSM3wxc6k+1SUU4CJBm
5TJs4/rJDGiHS+v2+wvlkZqeNu43NkmypEeEjl7P2CZ56WU/vjl9smw83T56UcdX7BhBs2k44A8N
U9TfrwfQlMHws+jS3Zh4YlVyl53k+GF0jnG3W/ViNuY6EyyDhG9uzTaqbtlWqyqqzShRHBhkdBul
g+IoDnXib4bgMbe5pOw6PzQatua0pUDyumDwyX6GVV0k9nFs+LgJIDU1JzkbdZ+cw7pQGN7ma84c
mmKt99kxw1VsTq0PqKK9OX7xg6qBIzLIkIxXwxi9Zqm4sCEer3nsMlLRfO8+m/m6QenU1trj77ca
6x0ieC1+7rS2PrVt5220iY14g+TpVI+ogFS+p/T4LMd8uk+KWIEU4VqYD/5b4X9Rvnb3Nh+OvW0n
66gbgmOP6K+rI7m24MkzS7aZXs0XSsS8Qh/1rFhGzHHCBn9AaegPNVKPrDH8bTDxwSSV7zKcgcke
ld2X6qvsjxvZr6FvoFobEuysGEUJe6a66ZvzGFGX2AO9UFe60w7Zj7+1RJJz3YeiPg2WfPUH3BtN
bvRLWhlngzunuCUMwXqpnj3DKp8qA2OnFXnDJe8smmJRsel3k4xkDelPPHpQXZvOcMkU03qMJOoB
C5ixcrVW7gzJOMjsTRctnU5Oj2Wc6qG2n8b5bxjrgc2CZYCzaVhGzC+KImvX2Nqr7hoNSViK7fj8
T4ExPjZpmDNxDBE+m4hICoM0iWnwQNrxuqo8Rsl9HVUnSfXk8cjZ9bkHP6zLKGER1EjfphYZh+fQ
rKq1j7h1k2goHtqGR0hoietMS5S5iS1wflE2uV6dyWY+xj54djT+tqr3ic2h/Tb7qLxrQ1qubbPe
tvCmT6PQCflFoec6OUHtaTzta4c31yMYeaoiqDW9mf/tgx/Bk/DG9lYePZQii9TES92Y9Se++6Wf
2ZDG28h89KaxAdNQP1deCXTLabR36Ydse93h0o31ZzKaNRpSIscTN2TamNiMoyN7yjdNgUhBRmUB
qCFgJT+5+U4zOjorl7FTrdf2vo6J8ZkCMiuqukwunILiyvt/MdpRZ1XfxtuSFvhKd0GOXJ+btKix
sTUNmnzNtsadJEScoZ1EaxrHBDBKRcGVklrmJPp5Ash6TTOqdl3F1c6rgc2YCZrgNgtCEjJE94A3
JjjWFdJHV3eSTe8r9xKURbPVKOMX3VSR2DNGGfGSU4ZvqzYhvyqCT5MQ91XmZsHj70vaYg4zW+TQ
WU1K4O+9IEtGzRPlqe0Hx9/fpVkNdBzGMJUBSHPSmYPqptbcfl9wxRjsRGYPL2P2SBj3pJp1GMIm
kBYVnNYWL3ZN8Ra6UbFPnIjlUJyyvRRUboaFft4KWx3aZIIELgH/MdoNbWtEZIYzlRvb4811xtDg
QByektIbT7aRH0Re9de0ZrBZFeoW5Gax1yPUQqnyOc5bFKZtuYaH0JAIGUf70JT6l3AQUoXxi+m4
u9D2bTR7abtzumTYh057qRTxTq1ff+pThhqs3QNlDvbmAPohjP9qnhHuS1HihER1col8iXFm4ufM
XO9t7B68WK9BZtnWvxdvyK+mVDDLRGxtaQnfe5fpuUOq+3uDL8rQtfFrGsnNtG17Wbud+WrO+Lip
KPtTVvv1Swf/FIxSJ1R2sA08OO78EvbZPYo9CL597R9ckAOH338SSvi4dkq5GwNY1mGL6pHZ4L+X
fKixs6Yy+vF8Y3r0xBEL2U73xYc5tHhSgUdyx8bacU4oQRbpkCrCSz32zonJG2P/fh5LyAlc5n8f
KpTAJJBJh04472YejQahcNDF4d9h4sGmAq+3y4IJjZQX1MnRDVPWNiFDLGANNGaJ0ZlHI7DMI4RO
8/j7y1Am8bY2JLORvDzZ84uQsWR2FyPHjLK2R7vjPnRlgV9qbvgCYXsY1pnS2F7nnRLUiETRC1xl
DjhiFIXasO0tTHCQ12QxEegiyuGE02IgFsPHkOOGHnKbusWiTHhCx+N6rcHadB2bSX2uuVcLwvn8
C+Y76hZ1XbOrwi5ZltawL31XnX6Lz0pMDto+9E7czvM4PiNmci6Fi44Pt1S3WHeJz2L85AYNGLip
APEwZBh9Cid5LTxJRAJ18pbJuSpRGzoCbloZ4lr7/aUGtnvfNdm5VLxJiJbUFPO3Rk/5/1/+/Tu8
e46qUL2PAnpND+SxGeRumrDlWb2aFr9l00R/8MDDjeqVlU8LUANWNoSbzIQdiMDUuJuMv3hLCWKK
vNnbHMv3YuhnD4R9LLT2EqJl26qsdF7czByOktyrU+ji0+jgbQrp8yPLEa5zil+ua+OD14ZUwUXP
tDqJc5iFQfzNHy8XqYdaNXMFB0za8GAaI6IC4OAuNAmSfzC7narq5px6AKOlFT0mEZF95K+IQ2Ej
HPTVrZpGuLyBUbPGruuLUUkLuD14ZH4R8CSgKNI+qrxodpNouQaRvb0XbnqaqnKTqCDDNJSb99gm
wNUxvCvyWSbxEbuczoZZEymP2KZ8ZlWZk78rNQ+7t4HJVZhyeBIOC0LXSUCShZjQ7KS3zr3EcxKq
s+NLzjBPcuSbEP1U6rTPsdNutdwzLn2LrELv6nL778mjd1x1GIdUFD2kodCWbqXiXZfpbLQ0pil2
VWsPQa9rD5rbB/tR1n9UQ5fiU0c8tyMDeEv35MmwNQNro81zSFBvpFF4sGLgxcHBTcfk+ltxFibg
SyY7Oh4j2ueBb+73xHZNs9nIbsDTX3oz9p4faWPo3Y1JEMuUIKM7nw1Y9oi/wWAOuJ6qALG8aMJw
p9v2MU4LtIa1JOAR4WgiXf2UTyZ4QmmR69eTylbOv+TcGx/8ybwHNWk2bQuNSc7EadvJehKMHH8V
pV0G4aC1EYULeCHKyjKQzAAfSFlg26lPKcYKi+WdGHxZQCIdvpyGJasaZ1TEXPGbahIAmuW3kZvh
WdSIs3+/+ESoP7mwz4bVaEcRR9TYDgqtflagY3zToZSmaYV73yn4CIZxtv79/sC2GvFHzY/W7r/P
VyMw3zoRoC2pKPELE6TqFDaz08QD4RLpx1gPH9sKnNJvPeDOfB+XOflKxbF+8uSIC91nt+l0IiEr
sK77jRbHF1G2xIs4u3hsCnAT9CJVlf+g/gt3GrUXM5LU2oZhlvHtRXpxypthPRagQvKp/vlfLdim
JgWhal8SHyR0zmTwFOg0XdKozJWlDIyzrctWtaCYCCYrIOZcZGvfAfljqI6E1QjNXlyHtNR0WNuG
y/kwWJ63svEguKmNkdeSG89W2DwSdg6R1cGIBLCLDUq02zidzvSY7UWXWBiKjK8hQjxArqVNQLOh
HaIx+oB0iuw0i+trUslHfyDKKuYAXrUD9PBs9nY2w6Olc/MNuVQfJlv0DjAANbb+jCldXhNsLjOO
NPBrrOhtDW++JtV+GteZFTjEdugh+UQ2m00gw6gvoytot8+I5tMLKoSYrDl2YDF7eF/oWXU/NO8l
8GlqqtjfFjoRIDbjWFzfRLswG7NjnTqjCBzm2ZnBHVFY43DRKLiTzOZGj6lIFqaeM/60TIKjDKrU
37GFzvLIK/SHzDVRmbLu2VvezIhvIuNopZZ+bJWBc6msUkLpJzGf/vQMkbpPQXS2U1wJ//4UU4m3
Ic3zS1Px3yYeqdxqbeXkuwpHLz4p3rbuIcQNW9t6ZES5THU0kD2jy+W/9q5skfj93vAT3ocDY6B9
3PAEta3YWf277BtzWJljZx9S1N//GmpoJjSfSbb/PVMUH8y6mEmF1iIccAKVRtxf6hg1mBF3b0nW
2BxYAPPGSIdJbVwb6ZGLwmSQVnxAkyzVQGYLyHFnbvwjkULsYpNE40XkSJiP7r7leHQty370oya6
uEgdWi2Qj8PoFo+6FtrWDuFneYD8Pzw4GjlN/0rcekpf47C+/7udwR5AumkIoe1Ki7Q7w72jACeD
kaP637GuAzIeEtFtNUMjcFW6GbAD19rozMwInK2bA2OTEzL3Yte0FLq/bfnQ3ScJYXHorpxo9TWm
G3nQx+BgNUS1jZn1Ts5dBFy25x6pG/tB2gg6ZQdsIbS4x8O43rv9xF5GxyUZwjgw5iPIMzriUAll
kB2Xklekh577jWV3YD7SEgqeyI1xCOPJerVnC4A/7stcZmA/Nf2ktzHOK0ih4FkQ8SE/QI7DH2am
wNCZ7rhTUh1/mwstC07/ziUnoKTHyrgeqq69jSXa09/f21jD69glDCyc3rv2LCJ/z+XfF79zUPOM
wNZ96b78rwYxRov9z2RjQ1WWOIUBT4/Ag5377+k+FQiLuzwaifDjSRQ5+lsUtd2TI9PLv6/O6Le/
Vev/6tfJEu3aHuyiPtlscAerFad2/p//vtS9Q+86B1s6Tjqc0HBR1XkILKeorDa//w6wjrmLYnlJ
eS6fmXzU60Sxqf0dRZith22SocOsjuLN+YI9uTWwIzDHythnLvWHVrpia8Ux7oK2ONd5nF2NIkxv
oUKDS6/syS5/EQ7lZZQpBXy2o5h22BQzIAKuKV7zCiW62+Z4+TTTU3t3ZGEDCAuGIryM/3B2HsmR
Y9ma3kpajBv1LsSFaHtZAzpcC5JOFcEJLCS01hh27aMX0NOe9m5qI/3BGf0qghGWbCuzsrRikulw
AFec+59fjClJrYPv71+K7KjE7HRkyFZSuVfyydyJvEweWfTtRTr4JD+XGr2SSmobz6fHWk/GB68T
6OWz0hNYVqTx1oxbGq9lc4xKGgzJWOmHtIA94dA6WsZqeQ789lNCt+2619CG1KaaPtc1ZjoV3bZ0
JKM6F+U2ks7swuM8Zwg0aIFyFroAjBSJ5DBCqduXeX24nOxbWDyXIoeuSr8kAsVfq4gINhPYzqxU
Yb1MYwXAxqfyNmV3KgGB1zJXCAKdfxSafiO7aDz5su3gten4Noe1TnyHTLd+VjvrIUfaa+u63DdK
dK2EICelnzvHzFa1synKu0KzezrFFO/APwlYtuhPNU7nIQvbwe+zc4i/1jnAcrmaAv2Qi84nVLrG
nmXuFNQlAtpwprQYRmBdheVg4kBCkV9NDQiQm5ekXTSBSdcEuzVCrIqPlxFO5TpgSiCxw0sgfaWz
FGqeOEH31S8U404pfIjNMrQh6jqwK1tagO5lO5/MFhuqCPFSXjgwRWZlsZF65vIyLjXpfKP1jQg5
r7xNJVGQ5gSQXmueuTdx0sI6uoJ/bsM9toxaxU0u0w/KiA2fUTp0/QzZEYlIWZTJyd9e5rMxVlAx
52DRIEmSrcToZor8bBehXj8EIxyZwqYOypHTbFu4r45RBPsXVFq1xmqVqyijZTLQijeC56jQk0fN
h50kK0QBmgPX54K6epDvtNGfk2jsOZMM9g8rj7OjWUHumE5/nZIPRzNfaxdg0MN7Sf24yDTUko0v
l/rYGifFzz9r5ViyFfBosF67njJZrmEVV2uV8/j+FBudcwKM4bDg3+hCjmcDfQKt8FnQRIt6UUik
YcZlEc36KV4qPW7yQNTDjaw/B4qebZpRhXGqQHGrEGkSBQjNtynH6xTEC1WewYFXFYZNsLwWE3iQ
PnOYT8+2Ij7E8aCsZGpVuwnD9sgKvKPZyK1f6ul9VsPo8to7uqrnTCeohZmKEyBC/bPwHcicgdId
g6rrT3SDz52pjoSNzddKPdFAbBb2uog9VBFigB6WwLZNe4/CcIrSCJs2KNDTDOi0M75z+X+2BlUr
0swbf4CczVEZVU6noZTxK01f5gNksckmvYJjOE0H8Gn2XZY4S083Is4ctx8Q69Tz8aqJBtIJgEmg
9ZZzQajMBeHUcEvE4Qw9ztJixqXAKvqryx/KxEpuklASNKQ8W13FnOmBhnyUat83sKpgQvQlKIeR
B4RVeyYyTXj7xSJsS7wjJJilUdCzK8hJD8vgGhAVLnAajjeGsHBDyht2TXBmRLWC+GHbgCXtCE75
mlh2eilRs3Hq0HIbDd3LS8tye6WNUKMC4WiHcKxmwO7eCLT6WkryIDU/6dxSOQaUMt8SO//kNRQW
FJz2emhTEqUNB8lSTYZV3WdbR5i4OvP1rvwup+MIOLrsDadCV9WxUAuSHUVQ7os+VrGjKoNTbzBr
IpYereH4amUrjVzd45TYaBJGJ3axcJN3HrIvOm5Xo219sdEMUV8JHIaYxGthBc2Ojhj+QH5JarBD
ZvWlwIi8MT3o2fcHKxpPfDVmF4EgU/cd6wonGQizdBrbrdLVj0qfTp+UKK3OZa7DtpgPRKkdiV3t
rPJOzm1kCZdopo0oRuZgPuBhSE8iQzn2w8kph20HfIAPOtkpNvCMSyWe48DWysckppivHM6BllGQ
KA6KvzQ9slnpsHRruwBwsCrsgfIuKs9j6N11A/l14UC/wibyO0u6CogbqbhTphsU+cMNGv3i1HpZ
d9dLfW0OmrpR510PEnO7rS25iyxeOgCaflP0LY0gjapfb3tXhpc8gIeuKp11hgUKCXIY0cMiuErb
PNyiKSxpz2rEc2BynmdheG2hfi/yyuasCaZTWYR1s0F6W9v/yNLbLC8fVbeQyKyQkMqxEtGJG0FM
mj9rUwfaFXPhjB17F2q6fVOHRUcqmPUepDd5qOisKDKK3DboOS3gJUjpCn/ehg55aYUMFkyWIA/a
jRIRgiEqG6N0g7guhEqKr8h9mWj5aTSJt8gw9dW7tLm6PFKdoUdH3PxWVqrK2Z2GWErwHqcznOtI
n62PToNFFd0h9HVpVOyxi/ygKiDfdimGAxkWrKc6Z+OCEPKsMMHLyF7TsxSnACPZiQAKopohB/Sj
dnpox5ZQi97Ye9Iwr1XTOWeQ48hurrVTZuLseflOedbgZ2lzAuDkoR+tBHnLNB9W9dn+f8gtzD/0
Sj3o5BY7Mpn2JDHAca3xkVTiZR1CF5VUu08NXo8kZcpdotfGRilMbiuvBjLfSa4sbaxc3DY16oVj
KQ1On1qGjiz1NxFOJpugn/XJc8/Ub/R43fgcFLXaKm+S6QUdu2Bilif7jejvYrM7j23QEjsKdLqf
f1QRW025jixwGGBrtbNbaFW0eHPixmEWbCuybx9L4OyZQOJsYZ6xL6uYfI0pzigpY3pX1jBnHU14
21IBZ5mPNn2PvVo3dTn8fjLXmNLaQ1Y29Pw7uWc70wl90JStoaHEbjXaeAIkEz2Cz2LCeULXxalQ
QlIa5y5FQbGPqjavsdeHU98D1cNC8I6dB2GcEEgDH+ceshtuaGauG5t83ukGbFQFnaV9p/vaXppW
jb4bs+m4GWHDtpO6Yf9ur2uqi0fNYmFrJKR0sw2Ck4nGdqCsdqXAETROctYZuMJq9KUoJbIeEtbW
1D45weB1sia2ir2rtglLgTi6VqsJgCCAHm54cbrLKmXXRXZ60800lUwxPiuTzpFSTE+2piSbDKko
i4JHqJeNkcxgx2eU8yTT2vyROgdqRk16M8bapo+L5H3ZynVlmb4Kd/wBgSj0cpuI335qDqwbIOnB
J0wWABSoNSkfoPN5hOhEORKvUt1htdXsR6yMXd+AtTk2+tnKPXudpZiJT9juxlnxHNrKtQdCBmAW
3WWqHXyyiMowRO8a8UTEAg1DmOZfZnrKupIe4WrKcIfWS+wsvTg7Kax6kT+YdogXt2PWG4toAHfI
ZLEJiVQk4RLG+9xD8C1NfPLgYyCH80pwMGpipew3cQDZG58wWsbzYlrmQ7Ax51ZGkw67LHUEZQYW
KkEpOadIx187Qa4gqyccTO/2mcGZuwGBqwbmj3eu5/5mnavsoUIjjpyXM86vKYrEt2Duy13+UWrN
xiDPpIyr8kMIaxIDd7Quk2qAZWmDwdvXdCQYmNOalGi2NNgNWhrM46A+J7YC5OFX43s5BlgF21a5
uAyrosjECbYEaCi3OpbWvcJ8P0G12k0SSpCdlnhhILnd63NzlFzofkdRTNvOOnUydZuu7cHhul3X
2cFBdMUHcwqwyuoLa6kLgNGmKc0lGrb6eCnuOhylb1oCwwyMiu9yTKg3A5XHKhxL43jZUgwSSVe+
5cGbKLSPPKJlCU2gLQf1TjWhaPecYWH7KuTUozVf1lNMZA4W8IfKHDxoGDG+6JCoaW/VhDPokIuq
pBufO4fUqjri9FEr1qbNM3XXCPMGB7bgqPfQyy4PIK9V6y4d2dxtf1h54G/v4cznsr62LAQ1l5Oe
AcXo4CRVQ+eU+kbrHw1PLzZmGjY7bbCBfamrFeLI3RTawKJRmnrn1Qj5ZL7sNad+9iW9TBYZzPkS
3T76ad+uJax5qXggfZdKbwyGhQEM5WYzZg8uTpbMjA8kYYU5xdyjV5OvPV+sYkZ3RA7MD6Xve5bW
Kh/7XasFt2IK1r3QBK56HiHUYb5/ASkm9DD2oOCHDiomjKD+0Dv+oxg/V1X0QR1MTKLmswNLubdL
EwLYAKegi0yjXOvKl17gvT6Q1jvZFD8Z2D+HY6ta6w3+YEVS3PZJjG8MhAO6KwHs8plBEA2Tv8fW
FQR3JgYqYR3fG9n0FCjoR+FPVPgC9Bz7e43zzWVxbY8OGnOYllh8eaX+5ExAEozQ2V+ypt27Vx1L
wP3cKImXfoTEBym0A0w3849FHC5BZq0rpyyvqyErnmZ2iGo5xvHy/ip8di2dcOLJHOTamM7CqVkd
2aA5HrKEtIpY2dbk3dSxap1BAPnYps/XuUSSDits2vegpet4wgymdArMLSr0SnUSYpU6QZ41Aoie
l0coVOp3oGdAzcQrwUKRTkFMxX6bRUMxYhxiHNgEupUOdCVI40rGCe/RdnJuLD+lNZTjrdI1Gs5z
dr4cLa/YJoGC8y82kutLXR3bPpYkIyonRfeynTl99hU9fjnoxWXpjoam3AcGVqNap9rr0urOaZnb
10FokpWb4ksTfaoyuz86JWL1qYIzBuBDlQYvGg/aMV35fohqvrXrfVBQk+WgODclVLJOqMG9plHR
QRo6BjI3NhC4YPEngmy3kvXFNghHqGBtnnG8Hw61333Cq7hf4Mc67aMuUva62La61q9oZgm0HTyU
GQVUhia5IWWOKyOLM1o3nDfYruU4ngd9sg5nzkePWmlqo+GTbb6nKLLvR8vnJXjyOvToPQmhVJui
73iv4AikiuJql+UWsqN5vkPOIBKNSBlPxsQT+fAOZGuvzQlPvrYX48qzUxU26L3WJsDHsRaju8X2
ARDANm0359CNOQAFL/APoovLIda30Sebau5cZ5ZKrLgObuUzuv3UoWUxM9cDLCr3fQUUBmpLo1/1
CT+QfvUYRvm0UXryfmCs7Yex9PZh0K4jI991UIeMzUxhrDXGeDdNzrUY8v7Qxv2qnRsU0m+qpa/C
iHdKtdnkSnxjxGgCL7PFKLqbXu2HvUZW7kr0Ans9A7FBEA2rGig6XTz5KfJn2STDrW8mDVQ57KaT
UuyKPv+k9n5yHeJJOUcCX0Z0S5zrXmb0eCtcqHNYHBsrn59a3eOnPFdVgCCzx0+zLQO/v2/r1Her
unu2WAHcLB4esxAP0lFTUjdpotnS1ax2l6F82ch8LSlWHSeIy2YRgwImF3AKTeVjotgfpqnnheiw
xB4TWsFz0SI62Lb0EwjsmffK3I6mg66Ne7WYnMeChEyoY6tqRKs0dzIvABno4tMFbJycQLqpzNCT
exEi6UAtlgBCrLidCruUEJ9NhtpgGceduSgCFtpLUyiLITfZQ6qth8iJSH9Q+OAAyLpu8TAyG1z6
Fa3nIJ1qDON8fHaAb9DarS5HF2Us8kVTUndelnROLNa1YVnnxiKGSrHHRSSqkwX/ZYtRUHUgdQWL
FjoGJa5pEuOlB86LEPnmA1XdMCidvh32l9dd61ri4p4n75QvUSKh7GY4i6smWAPpAStL1N5GM9FO
JRE5LJS+nM8c/GQbzVbcJHQIzZDNs0o+m2sPiel6Wuvshf6sTyaZ0x6qrgSoYueMCKoMDa2ZrAX5
brQ7XLTXMZSxGY8QOAU5Ecz4kXjOQwzdukwsDPHTcJPPtD/FcThcWyEhIToWeSNAIC2NLtsreVNd
tYHJGTlzXo6p0ra0G+AMBDg+xTdiZ4+ACkuBkLih8atgbwBlGfx4EHh820V8U4QV38bKmy3zclwY
0r9j+yvnIiLcN3L62OvYGU+5UtyOQ+Cf9Bza9QvskbUVZsNKX96NfZ6tAjhWjzq4f6QWdBWDIDwY
XXR8adDEBopRhSS4SNjDLvBUD0sKG9RY6uWJIVfe1ZU6t1jRw81vShVhfw2FiDBCv6kPnTd+y3tC
H0ZE+GdnEA8yncTTZCp04iGjd+1MZEy8j5LCrhvM7lh0tjyGMUkHvQoDRpHqKSE/oO/uW9id76eO
AJUBstbVhfzCm7h3MNXj4hIcacD9SlPVB7sFcqDlhnjPgd0XhTLF08Yh20UvTg5OwfEoQNrmHZgO
39pJov66r9MRPuzg3QMewGDvyXvmtJFekD+pooUPW+elmKCv6Bzjk4BQdNczH4gzLN73Blwm1AIU
G5Y2l8J61ZxTvEW0GIFblMEvb2tFYmngRCiXdYIDQNtXsYG0OBmtZpcXSPIvWyYMQyxqrQCPDCHw
3yNSxMPUM9SfOEm1bBYxknkJhSH0i2nTNwNW7rbzGCr9e4jMS1gBJCkNk733Ln9V5qXBJkeBQ9zC
XWD3D76P6QCmHvIuCpMF9iy0j9oE2a5VD9shUz7oXUe/nAIEcgk3NMCK22Q1ClT64CghTMjrJUlO
+VSWmM0LsbWHiO4e6Aos7vi6qBHEJ5N1VyDUqYZhPI9qefBj0jZlC3uraHp9damCMxLRC6ihhOSB
ykz5x8APdppvYPMQptjDtna3o4ZJOMBuFTjT4zyqGzwQMFEoZ8JVHWkn4dfmtjRAvkwLysdlV2sS
86T0/imkRYt7cQpheq6rKj+gz9Lry7mjcZ3VFNDQkR1XUb4lJrFLoTPVGKr1+G+Z3q5L4OvowviU
lzLZZg2MaT0S/vsibYEoMGZTpPNYGsG083B9wR6aIJMLcRKX48jlUPklsWdvL9Dg+0xXvvU0ec1a
M/Hkw0H6ttam/ClvlXgX1PVD5SCPjCdNf2oLG97+0KA0FDquM3OZeikbLuuj4tBQnvIgXcrAVh7j
WgfJ14L1y+TWc9w0QP+PaErQs3oCc6C5s1PqFH+Ojz8k+228sQ0ofpejDjFliLNSW4VOz/0lGvZx
kDQdO0RuluJMm7VW7I4eEZaXo5+qpR8r7mGbwRDKmJ5qHI+uGMLygwNf9uoIYJOfIZVDSpJIXV/K
hjxRSDyNeu0cqc22qpCD45027piVq8kejENGZba6DLaqsgj86OCJTaRw9Sr+UrgfXTd5HEGqYR/S
/H5aTXN3PA/NL5enY1bAywmUmbPRz8GekiLwwo8F2ilekCATsi0cewJ5Lut1HZEP+4J4505I40I2
+gMs9voqIukRyEU91b5ibaHjdQCM6KbQ5M1nFlh2KWrqEAzK7p2VKHEtMLUkPgxDZmw0XPiuoQOP
S1ywwn1c3FRKIM9xQBfdauyTqjU4R1qfq0wjCGrAvzmtsCfpTdTAoWO79miSUJk2tyFth82lEwth
bVuVt44y3GASNz5XYfmIX9WBiqv4oBUF3MxYQtsuU05q2MpUMvYe0BzS3idiHvwQJVZvtbt6zDJq
zLzC8pS2g0PyaTrJ9L2HZkz4yaFxYOGUnYVMAi3lqmiL8RmhfNVBoPZi4I8IfeC6nzrl1o+AL3Nz
WbdSWRa6Z9P1JHtkSrEFbdXKuOmrDr1eUdKKooryb4t7h6jtPWaTxlVnOjzTclbEFHe6P6af9RZp
LMSWWRpNFBULabS7DIUJF/y9qdOaV6chuR6AC4g3CA9ljVPUy3jvp0DZgUiS0eCl3coEQ/q+VcP0
TBcTr7XEQg5B36V0YP9OocPocIAKWsqVSU0EeYfOAz59xwnjjJ3wW2jVYeEhscA49dIUAXzMt0Ek
3CbokOEK8705JfG5cGR0JnnjdsbQ0zHMcW8svW1jBzyHTCXBRu+efPwgxzS48aJbxU/D63ZC0ZfE
eMCHRrOZikJf2Dp0GscKujsUIjUNKBRqiUrNfRnlL8sbDWAYzFBm2ETuEWN3N0owbPvYiG7rsFrq
xAxeX/4RwqhsLLIoa6DxZaoMwaqBj7sapqbd2VaRb/ucXBYH9RGkyfFwOWfkpbfJcqU80i3jzCVG
qvTUN7ZGRd+wq7vgQSWZT4Xg0ulaDmZFxSY1xSEhqQG5GLPcDQ3CA9A76lqFAXEpEM+PBgSCTunW
nQL3PKyxiBVWSY+yn4UnaRCnT0GW3zhtEJMaWq9CFdZ8EUb6Q1xgeeMNCexCjHB9pKpPqAhStzTo
4KSOfRs6NHguiJLhOPRsfRhHMLM4GOA5pvue2I7szHwihrZZh+STIlHZz7a2eRjcZ536YFjkpWch
lJgFZNJ0fKg6X7vxbXmDJkRcqPuQkE5kV7ixWuvnAcrFhtZrtGl0D/gTjnhB52vJIaBxg1qxz37S
ELrh9FC8EFVeBTbGHKMBgtPqQbbAKMV5rDFpaecAt9oqHkzHVo8y13XsTEPL2vXxcKviYnSqsNls
FNWH7xPgQKUB8zkObs4V3WQQmk9jOCChwVfignGjjML/LMN7fTQazJV6kKIgdKxjEOrF8fuxzbK0
3Vjbj47T+0+1LAaX0yTbak3m3DhN2AY3NUdNFFXblMWb4wQE4sqh/UaCRlSS31qWezVWj7kuSEjT
EHOSGbXpJ4woJUE82GY7OG2nWHLOXYSI01RsoeWSGv4FFnZaAPvdPSsmHnCtkN1BzOlu0GhA2J0x
dB24z0w6KsshSFrXSLXx8DL3LjSiTZPQEXDaIrhNOgiZGefBBfD8hGvBnHRRCHEeIi/YZW32FGdT
sPXK6BN3E9xBJWquukjFu8S0ikcLvHk5KAO89o5aQLQNea1ahNTEHuWdWd8kc8VXkEm0U2xi8Poq
PNukm8x7jeyEcYBsUN9aQVotlTT8YqNYPbPz0x3URbLG3JB9Ncu9fROao4ttFX0aSZyC2qUTp4ca
+/u6nPbQC/HcmYL3QTSlnw0n/+SHBo/CnJnco+iIcanTat+WsXGIGrFXe2IWEPVVn2xavWmQfNPj
0noyYJ3ILDK/WqN4nDsOZNHZ8TYNi9sEL3L/6gjXvuNcxYPKYJq7asVOgNKaAHdc5xbq3BNEWhMT
AjbN3NCuApRtYKaKRHfuvZIIKb2gcznVsbmHuFVuhyqxn7o+hrBs+MGzaJV056jYU3etSjBA1858
JUPFKzLMj+DokZsKGvjMg4iU0erenq0YuypVl8agdXi1q8HKNAj0qfDt9mpcu1ocEA7khIguhK8R
9MAML4PYtixMfdUUbZDfPeh0z/d6gQ6CsFc0wE15DDuvu07qEO+uTJm+lx6VAkX00rJD9wRKSi7d
Gj0rDlMgTQQ6hfmm1eCDtkIL32u9DRSVpPHR6cLpCQ9WYE4qZ47nbjerP3q/PZhNIWmbIw2JY7pl
kHbuhIU8JIdIem87IttVBnhX0/kGBJbcOmU+ipT5py5Ns0MWo0bgaCofc1ikrmnQZRzzPsQoBk6Q
h7DcsC3l+7c3A+OQz0d1LYTMqau8mJgDSxbeibC17wziJcOAM1FWYfkn4+EYkGAaamg69IBOs6+D
8+ttm2/SgMiwKvMUvCiZEJfjU0Q0MiKYHKOZNPSvB6ENx47OF5HRaXV4ASG85GN8oRM20iLhw0n2
Rpvqmzyq2r1ur8XY9st6Rh9Zn3V6xe0LvI37ITYUeNTUA+Vt125CvRXX0nAeJ1qoj4Fl93sV7QEa
5uG6Utr2PoZtdNXn5fTkxw4WDPwtLpmcHQdfgfFZQ75x/AzKZq2v6OarH+IQOLZNxWH0mw/TzEPs
dRUaIB6Lu8Gqu3sULB8b6JlLK6kR48tWeRx6rLhpuJ87Uhig2SOvqhrtlp0e7/Y8obue1uGtgl+j
hwqLcd5WmLXl2tLjQzuzHWDtpNv4Qh9QnRBr3wqHDc1yomsnrdC8RMn7+gt423BMIGS84DD6lCBr
SXN5BBwgHaLJla1KQ86NezSIAXzjlTOr/wJL5riqdOxIcaVhtuj7ZzaGT5RjCPnrcrgx0X0lcUKi
FY9PzihcpMXfRIyyIw971R2S8XxpVE5N6JySJP9A66U/KL1Fs5zY41TiJ9mNWHB6nblNIOtu0aHj
qjVtAAmSR6Oge151abe+QMgT+RJdK+gEJjEmUs3Qra3EGhZ5HuNFOWT55x4nFq8K0kevrd+TIzBd
yU6LbyJbCY+I38wFHsHS+ORjp5OxveHUTwCIXerlkbQL4sWr+iYQNbzc+adEkJOpD8nOGLVyyaKY
sEljI6fk4s4bcvUBOlCzbujnJY6artIQP+6A0LCR9jNJs8MDWU8fHW12h4KpUncPnRhLvNjRi8/Z
TXIKHiN2yaFamiyAXYib/UNnQIasiM2DyXwLHxQ0tb9P6XX5/S7JHmj2lTBmZmWM4fbTGc5VaMOz
PmFiO3g0mq+lgg3MZpDfRuUO9vHShOsNxtxMzaIuIB7HuJxhdQWWNJSEhzTHwf66iK+j6mEvKoCz
oZRHP/uqWSjO+LIlQbZFJ88GoNESVAbwosP8ocLYrUltTNIslDFmH+wKboPlleISh8qUagk3lk1O
WxW/kmAVSWVTGbBsZJWbpynVuq3atHdqBDLRGzZci8p6Kh38CKqM2KqJ4zzKYXZNK9MxPu+VBTYn
i3d//Mff//M/Pg//3f+a3+QJRi5Z/ff/5OfPeTFWGNo0r378+32e8r/Lf/Nff/Pzf/H3Y/iZ41/+
rfnLv1p/zU8f06/16z+av81/fTJX//7t3I/Nx59+WGZN2Iy37ddqPH+t26S5fAvuY/7L/99f/vH1
8in3Y/H1z3efMZNu5k/zwzx79/1X2y9/vlNN4/KgXp7T/PnffznfwJ/v/vk//tc///E///mP//PP
f/zvX/6zr9D3/nwnnb/ZukO4mS7h4NNJ5QP7r5ffaO/+yFiigj/faebfpLAkZCJdpYeu2/q7P+oc
J5j5G/zNlMIwhKaawoSorL/7f7f702v712v8I2vTmxwFbc3V3/1RvLzc+W5QtpuWIQzTVFWN45Qh
LX7/+eM5zHz+WP1vaTkkHghO4yrWp4b0epstv2nrzQ8P4ftVf7yK+utlbFPYpmZyv4K7cn6+TAT/
cRySZM4fo28G9kcv8tMEZ/UKjG+n+gWgJK1CLcq6Y4uJInP6i5I011mgbIyJtZe8Pf3qr7/U776T
akrNEY5NT9XhEf9462WgmQkS8cg1RhyjICOZcGlrcj3/+jLq/Dk/P2LKBEPVhCpsh6f96t6bBu6K
EkY4PW/RnSASXAJqXE2LcktMyI4UwMUbF1T/+oKq+PnGOhD5Vou5oHVn7to1fZqlvy230zFcRW9d
6zcP0VFV03I0qRqqFPPvfxg/KBKwzB/mgNrl4KJRJS5Lbuytvq7xY2T7WYSrN++PCfLLA/3xmubP
15wcXtJocU1Bgs1VsS1WwXX0jSTzK4y/jziqudYb73B+Ra9f4Y9XfDVL8r4NPHSLiRttvXW/7jal
G940a2v7129O+91QYaBomk1V6NjW/PsfnibOwWgKzDFxiScISwz5FtAIsLDKunW6CXfKIl6w9Szx
azFm7iBej5gwg0gsUdi5NEDeeru/G0k6K4Ohv3yn+fc/fh/YpVUNlOkijVrhOel6W/PgrDHJWimH
v7539ddrORaSF045rGwsFa9GEjZTsKoB93mr4aZcQFJcor24gnWwCdZvXOvXEeRYprCETUcTYZH+
6jnbmpVhO+WlbrDtl/CEVg0aiG274qTjlnfQIW+U1RuX/HWicEnNYAW0dINV99UlFRPDjaZA8lcv
SRHYkuJcXmHC5/ar5NwAsZI8GCzffIH2LwP356vOD+KHFziVsTbUYHC8wH6pyyUGsJhww1S/tbfW
UqysndEsq/NwsrCdXEX/1nP+4aZfvdO2KFvPKnG+ncePtYKWbi6sE86W7lzjXSmut4yf/vpBa/Ps
/3muzrdsmQ5kCk4fxqsxa/dNKTKdBw3UtCFMnIANdaOtPWzoXRJ3rqLZ8v0aF/nwA6uTe1mJ7+sv
TnlFhwjjxjfm0C/v3RLsMbrBxmepuvV6l2nxfom9ysOWhyi+zogXAcGg8MCWf33b6i9Der4OA0uV
tiGk+XpIV0HTqnVkm4yvfqkt003i+rfNZlioC1wXnsLVW2viWxd8NbSg1PskZYE9lVCtA6pQ0hLe
2KHVeV396V1yU5bqaPMsFYJ3+vPwBRZU0kGxTLchB5A+p08HDr/PZb7gX3ESRL+NasUVLm27t/dR
yq/XV7d03plwHKnbxutHKv3S07SCyCf7OLioj9b2lnplZayMfbZ4a5z8uv4xXH+82qvn2SV+bMPJ
M13tdnCNBRrPIyTilblCcfPWvPzNoLRMEysvHq1UndfPNQFY7TqHwZIdILms7RsAf6XmbLbE235F
Hiuw+LJSCJF4axn8ZUGaJ6VqG4YK5X2uiX5+o6GTeW3actaeZ2e9ds7isV5gT2tcxYtm5xFEjDna
lfoQrgqFkKI3JqP6m1dqCzAY3YTprxnGqwGF+xVEBD1CE74VpPAuczJ5vDsIniftqnr7Ob9xOfmq
EpOcUnNDDya3cl+qo/hYr/DmXqcr4Ls3qoffzZYfb06+erYDrBLVG7navNgzgthfcEJ2ls1OhfFE
xSIX+OuvlS+Ykbyx+sy716uJ+tOl5wfxwz6j51nk55Yzrz7z4E1WnktI8AJC4Gq+Ve38xvV+szD8
dL1Xu6kZSHDI8nKruF4ssDlY+Lf9nHpSssD7O7FVd8pOhROLYkKkV29c/ve3K6UFF5+q/vImfrjd
KRWg1UM4v9eRJ81S+9xtin2znG9X5yzzxrj9zVrLTEWxzZwRQrxeiSy0QUOpmAjKU/1WsX3Y/dPz
G/f0mzXhp2u8Wn9ynCcIPDJMd9xNq8GF9FGtccX2d/yblbr0jA0hmsHuzaPhL/s166vmcDQ0bWmZ
v6zxUJZFh37XdFFtvW+25DMsh0/KYp4ncicO1YJU5tB964n+br/88bLWq6mZ01QlNJWtBfvfFcU1
0RLwLa8grbmgvYvmq+Et9H9jhv500VczFGNKs+krvKdJbqXQJfJjga3p9PS5gBO7KK6wTvzawHu8
Qqz9VoHw2/f7r+dsvZqijkhESuQG+/W3lPZDSRQxsXluvKUe/Jhqrr7AZeTt5/zG631d96ZsocIa
sMg3wDsxiILoCaUfl7Yt2pNnx1iNRL+0yrPEczAcHvU+OlXlCmuzU1m875S33sBvZu5Pb+DVKK+M
fuhFyFOgHawjk3en++zOWdZuqx/aA5vA2n7jwWu/m7y6Bc5gaFIC6Lxaq/q+dCavVUc6j+MqCabn
rI3fewmJmzSJJJS6zHtKJkhcxQ0CbCP/UPh07MfHrFolJDRVc767g2MnoToGjpKKWlzRMty0tCsL
8ea8mIfBq5UccOpf3/bVA4L95YQ2fo0kFVyJBXv0AptPjO6fcVF+SI5vHuZ/90J+vN48bH9cSuug
6COpja55zLbd9XSFw/0VVes3n/Hou+2/sXT/dH/zeP3hemoV2dg86ySEkkQRaFylas/QCxYwq7e9
Tnan1ZzVcKP/X9Lec9dxI9rWfaFDQMzkX4miwsqrc/8hOtiMYs5Pf79avtiWSjqLvX0MGDBso6eK
VTVrpjEG89ch6AAjfzWMeMGfv5Vg3vvK4n07+xWtVk+dq7HqYQO5i5/7p11HMqbtu4XKm7a0nyIg
O7PE4DLEIMISytRe8TjfMwKJVkQ4bQjZs9+IdFegS3fK1lifDoTTSnnXG3fQiZ/8RVe/dBOk6Kun
ljBS4SYXOqJZHwU7g6B6vGt8e5dHL3+24Qs2DcnPM1UJ9bnC+iM94T7RgYoWPvF1gY8X7OwIyxln
kWurFZzbkzc/WUAJ1qIMFngpA8ZbeM+9/5R6XRiUXHk0hCkZMAZrOp8ovllaueC0bj0WVJhtR3sr
DtvS+bTLEO4ih3hunOGugbKxgAOkj63/8ukM3aZ0aDuwqcrl5+kUtis0HS0RIPvtQV3H2/hhPDL8
uxHJeXP3fpDzVmeW7925Pek26LDMhiOUuSSUcFPQOgs/ajpt2DslfW3DR/Q3cuQC78IHUWar3H3X
MPD7yjS1XexSfQuKX/1b84AKnqDYfYDIeckx3HKH5z9QuiKMRboTJPKTJ0beoXTcZh6VsE2hb4r7
cdtuAJB673+TG5EQeRhZIFtgG1RMJA9cIR6QMtNkvfkiZR0JrfkB/LdIsdGA3McoKLp01hbsXh8x
WsLaW4/DBcQoZ4IlIomQpIWjx6jcJjltrdV9CXPu+4u7vv2qrlJDsEg5NdiRpIBL1zstgFHK9Hr1
sUb4pY6chWXcSClVneKEQyZtMngj5wKNoZRpbsMzo+x1tLyOTHTsLE8NtvaO4djd0me7bqVwWwwX
mU6TKw6nkThBZw49HZoaxswJRI3n7IpXJlI34dY49Mh/d4fC7x+U5SDuOt26tCk+85lNfZrNVedi
s9m296e1fhh9eJD26j7wwnt9p7xQNNin/lLodKMmAhJQNU2Vv/i4lrR9aj+P7eSMaIEclK/iw8as
MvgKoexiinXjOF6YknwqrM0OWFOWmNe9jxJeDDVrfvr5/nEUt/fS/VyuR9q7MjsxPOayHlH90O/a
vbkzfDRXFtzqjVN/sRZpu9K2GybwP4PXT64XQn/Vqdv3F3Lr1F+YkJzGqbLNUznzuURH5LQd96sn
dmaNqOc22JQLd0wTj/R7300K2ozMnWAHwpqxM7+mr8FRR6PRqx6ULdNg2/SjzmuRfsi2urWePvzB
ORSb/5596TmcQanWTcIHBVC9KV4RdkhwymCjt0jn/kGHa+kwSs/UlISI6Tast2TFwQ45pl33V0H3
B8AkmA3yU6TFHt7f0sWPLD09WedaRLsYbbbNZ203bbhyv9NX5IDHg7mvdugt9Rt7N3VfLd+6W26y
LSxazsgtCCSSeJwpAObgC7IESSiXaK3031+nKj7eO5tpS04l0oNArTXWKWKA8lv5EZ6hJzVaz3vE
ho7QKnhDvO1fom3oLd3/RduSl7FiY87C4c326NUfmaSx/QAM5lZ521oq2vMP11q3u3KXPSy2vRaO
sZyLo8FitJ3zdowNAG/sqehEowqFeNk93aclJ7H0pSU/pEdT6iKOgKlsLcqCqFAd02Pw7BBZQH/k
lbvpnmGqpz9I85aWKvknKA9riBwwDcH9x3Q/3yGosNYYWdoglbj8QF5XOS4cuy05KDs2y1MuLiwK
hMfs2/gB3j4/3fQbzR8+Dk+QKu+UxQjqRm53aVVySzABmbYi3CKk0b75dbUtnyLP8qCF8kXYyGDg
Dspp+2j5+Qu41LvoU7cUr96+tA5j9Qw3WOCduGxnkYFqD4Vr6Fxac917Gjqu6t6APdKPNx0Vpf57
9n3aL4VA2u1z9T9GdSmnAwhngKXiGdXXsMxh6kf3aO+LY0HJOXpMqXyvAIr5VL635lHfmPGm37W7
2G++zD80Lzku9VNu7/6/v0fyKE02BVBq8RHC2dobApRpA2GYO7S5tPWC97pOEMSe/2tL8iBx2a7g
OXVN8nmQglS+M/tBdDFIobfZeMi+LwUT/5cg7F+LUtCi2LBpUyz9Z4t5evfpDs6iNUiN3dKH/L+E
Ff/akjyGnYaFBQWveOjzj+U3qrIeIBOmcnGJf+AlxMZcPwX/mpO8RB5qUakFbFxyyJ+1T/ShNvou
2k8foLJfiGHEL3/PlOQhcisnC6swVcc5CINfM5oe7x+Nm7dC1ywxz2TwVkunsGyadJUOdLlzs4+P
0A5va137QQMDtvDA9HQEHnSEgxYO5E0HcGZVOo/AtnsAvTa9deuX3T+Cg18X41/vr+xmzmPqrmlp
LqZ0XXJ00wR3yIQiB6EJWIdv1SbwTt+Fg+s8ZYdEOKig3WIl9Pb3/Neo+O9nrg34JMLeOUazQ4Fk
9+O0Bdzp0SZg6pc0JP1dfgbWQIrX7av9woJvnhZDc11Gxyx8q3QwYa6KWtg4Bk+h/JL5AwID23C7
em63RQ8C6qBvug/tp6Xrd9OPnVmVzqiJPIs6QafoKYPinVTYV+cHjeF3BRK49xe4tD5pQ+Ed6AaT
GS6vLnmPHRh8+m/vW7h5Ls/WIu3eqddmkBvchshJ1mVVIw11DEptYaNur4P5KKaIVjoN/Msz0qQt
IVXvYoVWWTe9wBzivb+O23vyrwXxC85OYRAlGnSREGiomXYAEvgCYUV/10KXQw01+fy+sdu+3vjX
mnTuSpikq2AKaflRLRbPeXhEc8zXt/lu6Yzf3qB/TUmHLZ4QERk7FtYFH2J4CDO0OmGXXHBPt6pb
Bmxi/7ND0kkb4sSJW1FmEk3xunlRETH0ImIz5kdYVLuHBny5SrN0LqTTl5UMnZUxVrU69eoEigDU
Lxf2asmGFHoZYboyMpju3up2ybfZ3dn+fJdu4vsoBiK+Nn8Yd0se4vYD/e/ndKTQC5BhO3eIMvBA
6z562OG4h/l+Q+vA0wjvF4c9F06JXMAb4zaAT4wPaTZHZZXgir4YzYf3v+TCFXOkJyxAQoaDGBBG
0/cJ2gcYFWGvax6quD28b2lhy8RU9/llVmEIjOOEr2cqAzzIGfjftvwPrtVyIeVXKQ4yNCAd+MJB
PSvTWU2cm79PuvEA7uU/LMMxGUUgzmBmXC7LzW6ZK9OKFFJzAfoVwc9Yy5ee31ubcm5D2hQrSsM6
dTRCs9F5SNvfNeQStvoAXZz//p5cDwxSUD23JG2K4k6K2rRkE9l9fW9skq+wQ3G49f30mD1Nn+AX
9PoNL9UrWrNVT/4Ye8Zr6us/loPEG60kfguzr4YBWapGp/rygBhNMhkZLWoC0uT36i0gzdbW+vQR
pPxeOSx95Nv2GJfEHVkM2ckxYxLYNaxlZJBiKrX/3ezSHSWITfmob3n9lweixLeUo2DnzJ60q/Zg
w6GQ1ozUfV/RfDf+gvfktfJmhjHHv/4gwL914c7tSXsLtDxCFAt78GQ9Bp/RZ/ROm+insc4eK79Q
ILJb+qT6rZzi3KT4SecPdmpVCvPdg+d+iOPN1N2r093MnKlOK4epKN4dOFy3dAc9lUGPZKv9LD5U
T264UY46wCr+B8QyoKn53DyBLF6IV265U/Ya5Ah/i2nDyx83zWOJpiC3alIK1+sH46djJ49a67QL
r9ON6wsYQGXydcXsK1Sel4agV4lsCOtQr4ErZVJW4KdGvwasPZULlm4sCUsGOpI0YVRTXhL0Zw1g
LCydmFYs64d57o9mGC9YgahWOrp0kOgfifFtgnL9qheRQpk/xGC0N0bX5RrwvCoYgvs8boIc5uC0
H17MwOe1z9qtongK8kSrPEZYM46Lb8lcJfH9EKplDo1qb9k+9NGnYgDPBr0SqOIBFnikfC00ytMV
IXe6jppM6Y6VeYJHDRhkyrB6MupjDINM0Y4fqhOY04+VYSfBsUFxcvgS6aXtMshZFvbeAt2vfxrj
pEnyQ0tBIfD1MITLxY3RX4Sv34zu59AMvsxBnYefIWVn/lvL7dD4oBr9AFrfMBoqRoEWudtVNCO1
bQyzQmHYaiDYDLQmjrzabtAyXo89RFHdegpMe8zWgTKf8r+zogbK52h6CQQcJLO5QQfY0A8Jwpuw
SMDMnqMAoPe5l/QhaNxisHrw+GA5g12ZBc2ugal9R/QOWSJNQkv9QnVFyeBRWAGhd0ztGIdN/AXl
WtdEY7lquDgOwxvrQmnm4Y5/Cy8741xKPb5ocVF9MvsUhPRUjfqwR1JyjB6swRCqqmHS7LVVN/xM
5zYlrRvTzn0K4GI0tkYw5vo2jod88N24y+E3GREhQJ4s/kbLT6U/FI1oa9D7M+ETdOpHdDDj71MR
zndFWhifY6ibD5HZhofMnssVTHsKql/oi291Rcu/zKbtAv875ca4blFnhRS0S4Z9mcVI6MII51qH
Pp7K0zOUbMa462c3N5/12da673HOn7KxlMrOHpwqhGY0rwVT4ZD0U//5lIe92m4y2B3rX6usjJzf
g9llv+euzxOYTy1kVx5sI0VRbcNXVU04rOOkW63rdGWenmsOprppdDjY99NwSqq1mxJRrIWigf3U
Q8HW7x1NE+3wfkrqzHOyYO6iddrAPL3nZETQI6+UU5fD9IFoz501qhEt7Mktna86vkB9tTO3/ivt
EuOjcQrT73CsQCZcqImarm1tfOqH8WQzmAPXsxdUoZnsKNln+T5n5yD6G7o+af9O5rzSX1SjKrBT
m47yialMCHx9mGNO7cdByQ0nWhdFqHUfjD63Ifevu7w2EhS601T5PHR6Eu5ixvNBsrrqxPmo1dnN
vFk1k/JhYsQSpaYRwSXUHkszftKiLIa203b6dpsjzAXe3a1sNAlGGAh73Z2/td18Montpnb2W+DZ
7rpVAOVvW9VBx7WGySD3YdJqC6jXLLOa4PCB4GWdNWEQbFFtNfN1j+JI89lpDQTH9Mquow/g85C0
x6HaycNICelgjbrTIGJjtEgK13EBHXgeRRP0FC2EM5/ctMvCDynYwvATTM3tsIYuTSl9tR/6YQ8X
j4kcrr0ag5+9Uzn6vFbczl49haFgyAGa2rVfzZOGfLZzgpsewNFpGgt4lTu3nsvNOFmZTr+vVBAk
Xk+TO9Kzt+0yEJJK1CVLndm9qB2G+xDRBS2sjpWuVdoJlvg8y0ImcOKq8ZoRXjtjpwZIlYeb/2PM
phvzbFoerERQBFWRQ9JeKEkieI6T+QHWtPrT+2HfVapLDVXMBdBGh/8eJJAUGmh6xglZQSdgvOB0
fKgzv+ZAyJi99JSP79sSj9151IMpG4CloWkaI7y6/Bj2entCqAX5t54ZFxFjDYAI/qB6Kkc7zHAw
SKOtdIYM+UdHenQhPlhVozG7G1GMj77lfr9vASwIVFP7Nk232OGR47l/LJJfE1No1/M7sQvJYTap
7kbbgS9ijg1Vzh2jCEfNb3cuLYf3P+RVIVC2J+XVtgtU+XRawcF2QPTro+q5d5mvbGHj39IN2EC6
tdovVW6vgmTZqPRZk6lgahQNSYz2QIh4tHzIne7HDezwR4gTDguLFEHwxXF528b/+aiWlGNXSZUz
pcQixXAg9Ox+cIDLb1uCUSg3SyNRV2GNMOYC8XNUB0SxnC5qYNKYR+XMDBDfRirDjtq6Wb0uLOnW
OWGazDSYLOWyyVZORm70RtNjxYUNSQcR/3FO/Qlyj7BHoLOw7lQoW6Fo25clTdnMZjpxEYh763qc
/wjp8IxMOo1hN7gbMWqqetULCBAemN/zI5od++pDaiwnWHI2IM4OATDXg/IgOGPp7BRjqnRW1Lkb
+vioLgHJQBUBUI/+V7k4aXzVXRbGbGelCuibo11BKKEyVJ0OjfGNKJPHd/G2pUL+QMVaf2zINsyN
dhf+bnfJX9NpnX1d2OLrlQKroeC6cm3dYmRHOrUqVLWIfM02tyTe1x8iH/G0bbTvPy3P6lwV9aDp
w5M6jF0alkCHiUN9lmPl+VimWhvZXvmLIbm+37hfIh+uHmQJ4FhAmwrgcZivFz2BfIJkuyLrObML
oGisSgRK3oqJKkqGIF0ST9lUNLSbgzoKROPm/e8qMrJzZ4BJNtOBGtpGO0J1pKWScuhWWLNU5NlR
fJju3MLetZagODo9BepSufnWp72wJy3xlCeqzYgSw3++gMbS0P0JVQx4DI9yz1ql83daG0vu4cZ3
vTAqpaUG5FJ6bKW25+7jH9Nn0WdRaLIET8r3yQPZvIhb1+TT+vZZYdjC4QERdd/++9lOWrOuzpXJ
MqND/EP1+4/mau0Gm5mgZEe+tUFLBq6jdVNu80/Jj2j/R+1HcfmlvXVXjLWBfSEE0eTp17FItNwl
zgdy03ti1JNfEBrrmHgW2BbsyDt0i72aH6N8VENvbL33z9ZVNZevcPEDJI/Y1mjJQHaGPN+uPQDa
ekbdvKDe5ICkn/YIfy3Yu9pnFe8v2Caobd2Y+aRMqFcrMNlv98cNPllA/3rmv81jVGw1ZFJo8i4V
ZK4ukGRTvLZnO91DGllUdTh7FVWV2DiaWr8Ogghu39UG4t7t+0u8mqIiDnJUQ2Nw2rRIYeXOnZmS
L44gKKg4rfofpRGR3P/o+3Xv7FUv3orYz/maTnel/k0hlzlFP8QOLxfOF3+IdJFtJTRgbH3b2/Jg
/F3H62lbvBrbBHrx9S+BdUce9x6xtNM360v8YclX3vrsVEuIdmG8wHGJiODss6cm/YnGDG3PdF8q
AI/TA3K+3qz7DKsvBUziaTm/RypiHDAUoEnuonRky1XTuq4SiOFH6rK7+NXco3e8Kz7+0Y29Cs3e
LAGyFu+cxlN3uao+CaOpKQeoFh6go90LnCMc0A+ogEGJsPQJr6NdrMH+wgOHLQd896U182Q4abKq
QGXdlwdIg+Jt5KnfK+90gGp6nxxtr/aXDvB1tCsZlc7NqK5OiUHJgXlma2f66h6lnLuRhrdAWSuH
RYoC+aCIzTtfpPRJobgDAKCWMT5htZk+G0cBnyg29V24q7diiEjzxr+GuyW3IJYhn5lzs5Lrg0RE
ndE/jL08uW+gEUmVXdtBWHlaRBzdOjPnlqQQcDyppMx0A9+cHmeG7qP5WHnpcwEYd35+3/9cIYve
PifkIVwHS4fIQrp3JVl+oFl5TK7Z34uR6ZDDYuyX4fE3P+CZIeHrzy541ypGrdvCkN6U1j5Cpumn
rVG6QdmsSVBVbyh6LnjXq6T9zbueeRXJKCB9y65svEqzDXYVA1/15AmKg+Bu2lv5//p5xJdz8dQV
vAqiTiAdTWec+8As0/ntKmjbzDdf4elar3DYfzBvcutxPLcmnUjcG+U+ASoWnWpxCZhvtoHFi9A9
3BQf8k/gBRdOi3w2xfckLdMNkLcGJQoRJp1tYu6WXTGuElsMQDEHOzwIciLR7YJsj7mW961dhTsY
A2JiOTz+PPJyLpShQQiJJ5tXTE/ZBEfF+OgYSNUgeuXULbrH8J/F7oLRq4D27UIwnwi2BRAB5FOX
S6zNJjQ7CqYADCFBfW5gliHTPIr2y8oz9stzzDc9qGWvdBHniC6p5LbRACnqMDmJ5wg5sa9iEDRb
T757bHegaRYDnJv2xNpc4FqiniVtYmUFeLMMB6PtjKO27XaME2+HZ2ut+YU//ayWijC3nlubT8kc
lku5U97HSbNHUzEysb7qsaOcpe7sY/uwnOddRensHX/xLVecG7pV0gUsTvxLM0RMAv4W1J7Xq7/h
ACSP3qn706fwAelCqp7aOn9UPyP5dayBpy7lX4acKci/Qb6W7oR/U/kNaoQAKcWZpyQC3VfpH6tE
9/u030/15Dtu+2TEtCiKtLyP05ZZecvOIAAdzD38x8i81M5rWZaRpwT6vmni+7krvnWj+dMI6o9p
bjzwQuzMwLlrWzpmYdQ9Rzq8+s3wES3M710UG9tR03/PU4ySVNce3Vh/zrPmWYvQtourfTblhyrV
ny1Qbe9f2ysAM1+AqiUB1koA9a72O8sTNAER46C1hTQEhdtvZVn/6sJkH9usPK68Kp4/Vjpjts7w
S4dZuTyFdwjEbFcJD3njkERa/U5HLWZICt/s+yN4ya0B5WvXV4cqjw99qS3AGW49hKLWyngCuK/r
5EprzSGd+pT6Ls18Iv9juDN3mpf6SxU0VfZr/3yffy1JJySBKho2HFQKh43Djbd/MuVO8UXMJ6YH
KCAhASZ1BuyOnP1fi5AC2YXL1iX/NpVBTBOHdY5+ey9GtqqNshme7V3hre7MpfBCfqQka3JtstQT
K0lcrEFH2XsCHs7Q7G48oif5tHpL1ZeiYOEtpUDNhTbQpovMHOTVWGtqzqdWHwO8W1FsVlq1hh4c
IHy18BTeCGdc2HkJ7VUKoVcjpkB8qrI5YQZe9o2q/oTpHFLhAtXHx/ev01UMQzdAcAGu+FtgLmX3
2blOOqA6JOJBcVyo0t/9mjcn+OSWuv03XgbXIN226TvA83P19oExdzOVng7+U5BCiQGEIVljTbQf
ujvtdWFp12cRe/YKDiodkZIrfz1Vs4Ys66xsWo++80cRx+uv5m449A/LAdON10HADgBfQlvJyPNK
/Jqz4KWNbaRHzIzCiF88Ig/q6163Kx6iX8AwPVGvMn9A6QCQvfykEQAvZRDq9ZERYYVmwhxPae5q
IiCEkzVUpzz09KcedIu1aR4iX4RPAHUfo3UGgOg/JBPYFESaPL2UreSuVdWGNRj6KsSrjffVMWKc
ZaTZQt9qD2nTgue/qg+94QzOrEnhNqLjpWV2WDPX6JdCnqYyDPULTb3tam8e/sPhERVyONuoXjNX
drmdDLMpJ5OHgVK5cNj2l+DZhJgjeRUV60VHdp12Uv0DUyqK8oQycpCW6mPeRwxGbMwnQW0YfGZ5
m2qHSsIaoo1yjWC8Z7TrcLH0eCMgZetollkm7K8M4kgZmgGkvk0QhaK9M/u95xzTbfbBOYgwv/ud
eoto0Fu7aFJww7PR47mOouBrVuYhi4mNvjtH4bCDZ8S6gVXUr8tYmOvHELI0XUPkCp4v6E6lXezT
lbIam1TsYnvQ74hpdup22cyN2gh28DYUfDR6K3JPdYpUW29pgW6Sey7/U/+c+AJDN/k1lfjCL1EM
XwRc3brxcOypDHoDJrevIvupoRN4Qnt9Mx05NEf43jfdg2gAtGtz1/6YDiIxXLyF1xGoi1WDF5AW
Mi006cCoRetiNwr+6awA8YKG+iHa1w/ZbtG/iFjl8rW9tCXd+FwfqjQXtqq/HRPQXnx36B3wXIKT
BdXCaFOu7wm1X0Dfflm4/9dpxaVp6eSkcQMfdo/p7CAYvbIPMIhxdtKnJZrVmxeCbFe89dRJKONd
epqS0gkUka676b+Ogq3s7ZkSPXmeqeVn4ub2/WtNboyh15CtagZpOTT1gY6Rhx7Bg7Kr4XJYHM8W
R+Fq+85sSalg1jgjuTe2hk1+mL0TUyXrcj/+LfhhU6+7s5dYW28a1IkvuIMcT5n9wKhzCs0hBmEj
YI4i2ph3aOYQ8lJsF1WnxUdX9i+iYnFWRHDFKTp79DO7SRJV8PeMvorCl6dC2jk+2Np2NWyD5+xO
cJVBZPVBy1+C00uj/AH9ytXE8D+/wSFQZISEoFRKSxX8d5dqkBi+gR6ZQ3D9aqffhS/mtt+n39OH
6Zv2QXDf1bt8V+zzh5O/iv3q53IMJIfj8i+RUo+x6E8hte8JnNCqeEa6OXooi1WcLwTHVymObEe6
MWOGWpWesmI9MD4XFoNz9p1Wxb5rRfe5jmqo6yBDlvkQ677Y/QnVqdW6S5kMCh819M+LfvoQMDut
5qZf9PNxwXPIgZj06+SkpFi5ilYhTeq1v2ofGYvthHYuwu600Bj6emRuO9xoewbZFl2zfPxly9J9
C7ogqKhd297qRTv29/pe2Vi/o88kKNA6uIsswleIX9meFPI6XcDAlYm9eDK3auGsdVhRuwBpnmb2
gg7yQ+SYg/heAznfo0QR/OqGx0mlANWlqAJFm1B5QjZg0yJFlxuQp04wJvR/LezHzVMpsAEkOPRj
ZM7bgpPQmCE9a5Qlqs8kiS+TRdktWpEPR3va5PafzM4vWZWermTSAsVN8AyC0S8fdtN3MaczUsws
+g3SFBkgpiV3JN6kc3/7th9nK5XeLKSkhjhvWKmr/S5npnbzHSpc73/OG5uuQ35LVCySb1QBpPef
gdCqjedpImEMXrTsg/nVDX6oypGOsW99E6Fc+bkpvzX3uo0f2AX2XlSo/4CcSA4OGBgnh1RXqg04
ga6edNqR3XW0Uwa0ZDLUyvbDoWzt5zHqqug5LaMs84xhKpVPulWXJco4Rdn6VZWq34veRSuj4zF2
7zoT0PqWSjDzpp1FRLVuHLMeN3bb1g5iQOmJEe5KG6MlF3Z9VXWIgBxEFwhOxZeUHo5K76tppNne
+i0s9WhefdcfRY9d9LXwZB/f37Xrk3FhTn6nUBJ0tFRQ7DZGsjEGZE4Scolwwcr1a3hpRdqRaOpP
yIe/wbEglNnz+hwsX9svzvld3y1iXos3HvQtnSW5xOyERtCfiv+/cW9sThDngmW4b+5rxiWB0W0X
Ixk5GhRnzUbeAlgKAxqcusvtmjqliQAAASA4VI/psb2zwKUMh9V+0ZL4ky7v8KUlyacqWaa1hmiU
QwlZH8TQ5PCt88dt+psayf79U3E1oiUvS7rLQRW4GTmpmLhInv/pdDJz8dL4CZUDYTW6w0v6OtPr
3xZML61T8o/KUCZ938G+12yj52E37tMN2rP0BpeZKeTk+m2VNFxsqM+Bh8kPwGlyahTNMGVOIyup
5njt2OnxVFovNrgCq4kX2GvfWvxXm3hmUVqcXSZ5pA1YTLN1l6F0vtaO6r0KT0/6MO6H75C7bOyH
gKFNgJGbhEmTcvejO6x890XZJVu63Qte+6rMJ38D6WkoSiVxVw0zzaOfvnY7UakxOML1I6LPh4Wt
FUf0avWAUwznDTYmlxRaBZ0p0yYMFD301edKjAoEbyWwDM6zxVN80xtQNYHGm6Ya3bzLu2mGCZPh
gqSOLpeXFV9BAW3fX9Etv+bwk1crBi2uZUXUakCMEBUomCIDKGPavcjOjLvFD3drJY7K5BUZDN0z
uVrRhlne99qKLJBKbDfvuk/JU3Aw4W7Lt+HKm6Eh/GupoL1kU0SzZxkMpC1j4dTYHB3j0EDAGRSG
//7nuyr8cvigTDMowTIRY1ialKEkZlWgUdYIN6P6wl93D6JsoEM3Fv4KF1G6V9WYN3vcdAuCYbbr
rYl2tqZqTtvQCsDZidpdhQjjX2ATBF3b5GteiQDiX+b4B0NON9epaQCYCMSQRHoDbZ3bDYewamJQ
/lBtTn7zKKZV6m1+Fz1mrwX+e/GxuHHT1HOD0ubF02k0CVhECPQ1jf5G+2qNYNw6DbI1uI51rT/X
0zatn3TDXEeVu+RUrjMdFnq2Xmlf1VkvqYrxnVc75yWkTnnAs/hJu56e03t7p+zKIxrs/qLdG2/H
hV0pz4RAFT1wC7u1p/rOZ8EBI26kCU//Ukh9VZ3hLJlIErgMCNC6s+TqTGX2sxUnEa7884o6kJAn
SOFaM/zyZXk68KpN+GbNtmgfMDzNIITkptuMeZlcGwagJyVFhZK8cUzbBq3TYqu4sZc5tj/Vxteo
sz6jatl7Czf1xo6aTDJTcqLTDROqFBCEeZGe0AgZmQF1dt2r+zOhou81L8EBNBpoMyIDQqxT6S01
h24E8xeGhZs6uzqqXbVl6fTwL9BXm+N2O+T9d71S8206x5pnqMHBtuqX/8flSp97KIx4KFUIJnoY
JOMQ5mHn2UZ+Cz4wJkBQoBl34gDHX963K/5Y6YG8WKx0bW0L3GmccabgOvWGon/Me+fJaIfN+2Zu
+aMLO9L9NHL2mJ6zGHC1qENk3pRYnvKmqlH4SG0iU7J0X24szUKzkHkaXINNUepyH4GvNwnoNw6w
nRzjONukwbBRrG7poN54tmDRoPCt0p6x6Hdd2mEsQW/mf2ig/ukFVYgDbONNcegf0ZTf/+9H9Lia
AAngvwE3ImAj0srMpKXodEotr9T6z+7MJ0XLOJ/irYHk98LG3Ug3EETRGQVHE4ppUml1SHROraNX
BMcVRbssWAMp3pyUaR24H7t5RPPRo6CC2PWixs2NvPTCsuRakyBXDcUALx4ow0s6IHY9iKD59CYs
u4p+uWa4UyblrhuCx7kpX+pqRhi7KtaO0z6//xVubfH5R5DiurBnktbVYR84pcU+Kpu7xlis1d14
QGlIC0wMrS+6GpKN1HDq2KxOFhUs95fuNvsume+UqTnWrfqK1K1nBatXJ1KftDTfOdn4IbZPw/r9
dd6KzXlaGHczBVCFosDlWS5Oda04Ez+i96EZY0jS3ljr8rHw/6Bje3N/z2xJrqeCrHdl06cmNHJ/
da9C2cz4KKbPumcoLhfnrm+5oIu1SSe5A69ppvXb2sL9al5XEPjbW8XwoYN9jY4oCGsLXu+WBzr/
mtIJLpsWnseAe5oNwzqL8y2w4A3quQu7diMnsJgUZg4aoTiBxZc2rerbokGJG1bb8SHPw72ZDdth
qh6GqttGeaxv5txGQKiLvy4cl1tbeG5ZnOmzp3J2+7DWXDx5/PeINMo/HHhNArQyfxUslktP8617
eG5P/J4ze3kbGK6GSLcXRh+L+HtPB25hReIXS+/hxbcUv+DMgkY9X+kVVmQ9zL62hbTxEB/mjWgT
LbdNb52P8+VItw1Vbr2d6Pd7+fAI0p+pMDRy+iUPLrb/vSVJ98yoIPJzOpY0FL8A21cdcsnNerB3
s/nBNWovNKB2TT6U6a/3v+WNOAocMXPHjPVAdCF3wNIRVN6qZ3VW9ZwiPbd2Y+170KHb6OQfVu4L
Mie/37d443tC1Q7WgfQb6hbZharDoA55Hpteo9QH9VR542ocNrUSKAsX+1a16tySrF9FCaeM47Gt
vTr6IUbpVNfY6KccHXVY4u0M0ZRyndpgje3TMTV+Ie1cO+W6Nr/YykPX/6VUMwwLmvf+8m95uItf
JTmCNG+jfGpgXBf42CTa1eTrfrED9uiZ+a6b/Wy5sXrjSiJfpQETRzMNUQTp2YrLwFByRTOp5phf
tS3DBq9xuDdodKrbemcma7AD5pJC7c2VkgqJFiNwx6t3SnNjI4vsoSe9FY1qc19snG9imtjdMdm7
WgY43vALNm0bRipMCO1pFV/6hSHpjALBc/jyCc91r9jlhCKBXxwqv9y4nhst0Ufe+K6CeojAlQYH
o02SwcxWTkquQ9CvFLCTwFWgLj724o+QHIOI6ZhhZXaCrFI6LkmhxJkzaLUXfx62AtAixKVId4CW
1JtlwObNFZ2Zkx4LuH9stzVC09OaX2OorSf9vxyLixVJH23VJbAn6pgQVatmo39xyZ6oLc7bZKsw
3rMZFwLDGx7nwqBY89lz0Uw1Z8XF4Kmjd+P+PdUwlPTBf3iVLszID0VrClJ5dkrb1fcm8lQ12MDi
XtRr3cMi0OnGWb+wJj0YjDHCbpJz9LTdCZA9HY29s+YTrgVD9OJgzbU1ioyg1OhBkdNczZzYUVWb
WrQyRKWKQcViZzI97/VbWFSOrbGskHf9HF7Yk6dOYPNITi0MgRAwedrR2ArooVVT2NTI1Ra/5fWh
fxvQFfKjkD5d8UppAX5TPTUGJ7I+6BAkFPZ9D8VV+lvoEkc7a1f2h4Vn4Dplw6aJ9jS+8UblhnrV
qk1rbAZNcjC006FGwEk9mLP5iYhjbXWMKMe6tlbGpYD3Rv4g1CiYPaMXiveS6+1mnSaxVuTi496j
6u1ngmu6vn+bPfnfq+giAX9hTbp92JpL2m/i4zrp3lIZrFPhqm+3K/CHaG0TtC1Tmos04dJrUn/D
LXNiV2KIWLqLZV6Vw5SudM+hktub9hoBYyYjvw+rn0m4FGBf+xf20GVkWOALuCSSi3ZKZsqNaNTf
+hfxfhqZOEs3MLarm2wPm1C+2f+HC2lzUIHoipYJhHvS9U90p4fZWtOhbO+97NsJSgQmCBtv5Wcr
pkWWOn838LiX9qS8rHKrakZ3QIdOODr5yXNMQ8rcjih4h8DdSQqx7Gq7JPdSJs+z/T9yWEvVohvD
BJc/Q0rW4tSpqkTlZ4jZpfAudT3dORrVOta+In0UH+s7fddvA6QI82Of7vTpowun2fTwB6oa106D
PM7Q3iDCDDfIwQbkXaPl5rrunYBHbXPP/vUPgWm/ic2tWP6y2JHY1MtTfWlSukqrNAnDSmwC5FIb
Zz6t+znYl+ZqZ9dLUrdX4+ngFVgeg7C0lsTcgXyoT47duTrLa6mZg3T3Hf2L7s37Nx0N+KOf863i
6cNa35a7molV5Hyczl9wktfZyeWPkKIRLWm0sGBglxl1gQCodoKsYugpLvd84pNvblZ761VcARDy
C7avXcilbSlM+f/Y+5LeyJFtvb/y0HvW48zgw+u74JSTlJpSpVJtiNJQwSkYHCMYXL5aGQYMb73x
wivDD14ZXvj31B/xR3X37VJKqLy988JAowGVUhkcIk6cOOcbjBpqc6q1l1Ut4xmERqpkrLHA2bPF
azEqYnnnPXlgU/0D++37k+vPp3/0pv15xGjey42Tlf0R/rCoVeYQ5FtcmcIKbgCn+nrvgORe3+9R
yEQHGmg8qJdDU2IBoTVJcYE9NywuFpcNbwV1Qlh6dHu4zscnrT3en9h/3u5RNNMaKMpS0AVeljXf
o3GwnuGlmiV0tdCPNLhmo/Z80nL4bVaDW4ZlGPwWMMnfdE+KOaUN6zCsSBpAJ5ZDGBTFFsxVDRPp
0wIS707nH8Y7uk0/415RLdN5WVOwcI9LfmaMz1hS8LaPp9gMWCLv+J15ToCJy06pWr6z8eP4tyQ4
IHTj1HJcBBfTiC8tqI3HjKkMrzR4xa3YxoJaxl/mQyB+vBrrKFIbjdRnRrRl+YxQZ13IF4tuKNss
KJhTJad3jpoEeBvozDgLU8g5DsYVBPZwrnDtSKaQ912LUXPagBtuQdey7ORda7lFXDNtN5iZtx8B
fx/B2grdKnddOAR6ZI2CRX3i3GG86Em/CtgmJG/gdmaBlKVD1OwoiOaDlxeL1GWk6YSvIbzhJoMg
7tqAytwTCAjyuqbW9OjOht8mI+14AZ3CboSOICQB86DyZLbLVZavIOzp7D17afSlubfTs8bfOtaA
WIQocVvZXJ2jFO9gAhWVt9Ec2h+MatBAFWamB1NQwi5rltr3XtfTu0q27nWTNlMeOG0tYm1yMww8
TORagOMct3IuLria2Ucv862wsBpypXzl3QxccVSIVNk9S6hLwpLGasp9lbJ2Y00tqKKuYTz2o2Vt
JaFQ2snQ7YWwPMT21gaD50moXC4v8zTzr1lFUg59UY+teqF6qBSaRF0WrhIHLR+w4wzZfGZ1xDmH
z165GnPeU6iQmBAcJKiv30Krzz+ktAU8150d5JVI4WPhD8WZ6mbvlluC3cNju4rBWReQLdWtasUN
SXZu3vM9H5WO0W19utTQSoyH0SL3pNGrZ1oU43Vaan6SVrZcORghLqDnGfdWp21s4Th7eKLTG2Go
eT8LGyTwhhTXMiv967wsxhDMDnZLoEBxmGihAchL5kOO8sHGwWR8JFIsGpwkwwRU/V6MLIPFTauP
dZANKTgtU9depLpe7ApDVhlEfWjxaZyod9CaFEWTyir3JTBuG9J77pnlm9Pl0ExZFVktWi+Ku9W1
MRMv5LRXl03Hsycr9yCBIc1+LZHERWNhtuc+z/q1B5XVvV4aXVx4ChIScrBrFhRDaZ+5Vq5dAv2n
3bQdMeqw7M383K6adov8F6B1k2Qb1uvZqlV5uelpn65NgxfntOiGG18NwC85OTQSA2qX/UaxyogW
KtyeuDSNe5sZkZHP4pNk1gCPSppuMnDON2nVsm3T+tPV5OF5T9klbjSGueWY3eA1d92Ksond0Ax8
5ILTRoSa6eoqdgfhtSX0Utt6jKH76aIRojX1o9SzGu3wttVhEVVLO9vqfKLZBSmonBOVoqITFD4/
BXJ4s3VjzUMQyfEcsMwxgY8yZTN3wDdmKPS3FWiEHqBx3UO3GxPwsqCV83I8P5UWv4UBHI15FGyp
5jPVtxhzSYvTrbF2NwtxyfzrCvqorb26u6NK4lRPaoBBy28jVU/8M9lMIQmANgyb81MApzcpGAQB
dGTYMKcEHPuNtye0mOzGzCbgxXMjGUoj9kYakIoAjZqHXlOtTqR8bw5yy3gQZQPvelEIOMZuUNDi
y7wW3mJfOncQSzQC54FCjuCxqEA4K+A9TGHlc2r3emfGgDWI+qFt+Tg9vmxuP9SnsLBGw0lxm70y
Q6P4xFIW/PzO3uRXy439MMJROgm9TW0sbYxQlLcE4hguxE9TG1CJkwZPbwo3LyOhMrUISEBz+mjH
G6vWgjir8nBOhG4T+Nw8bHAmcxN+8dcfGyT7gNZCqRe73xvUVjF7FMV9QSJ9pp+MBii7Ql39/Lm9
zZgWuBLqXSbwWSBcHp+CLIPXs9sSzIhV/8VZT+sxUQkqr1v4zYU/H+vtZEdqthByIYYBK5ZjGaha
mcpuwRSGxEKW345G9tC5vbUX7jSdzbMrY+GmJ2HlbzJg3B/SbhCAUTXHSjs65KAFM+umbEjkVOFS
XF5yfftijPoN1DpXp27x3ccJYUc0zz10f97MDuhJtjzV8cp6+ZkFtQ8EL1OxVjXB2EE6+mkwrTNG
RHzqNPt2hUEcFCAMYDFQ9QIN8XUFGIx54D8KQiKkW6FbXPPSOLHC3mII8SRdWDwRzBMohB5noF1p
GlSMDonSz7UIcEf67bQG/vsj3yzV+v7SONfvTgH63pszqAEZzot8AzR+Xt+X1+aUuXwi0Wi4q9Zu
V1DaCMjQhohtCeF/1VcbU8RAB9uy3IUi+4a12rPJYKCyk6h1OCyJKgtimUxA16Cb0uTnq+FtRr+M
5QOsg7UHqtobTKaopmJRc4RWmQUMqLVON2XorKr94q1dhycBz29D5DIeqkuLqPLbCndnVVXvanJZ
6SAloaQC+qgWlFsXsxFYZAg5ouyS0JtTJKzlFb0+Irwa97jSbcDgnXXVEppRif1DXfkf4EC8t9J/
uL/jo4iSRPXKxf0tx3s/mdYO5MkWaaZFK/JkQvLeaB6gKeBUYlUACvV6YhpCr2eRub9JjdqhXKF+
tPFiviHr+vlkWHl3NBz6cAqCmsGbgrZvK/hxO9qiq7X4cqBwcFFCUxltxoXdcUJA6L1YguWNuhja
16jgH90a13nnaMIDaUrf19YX0Z+s7b5pDWDGL5J5qL8hJwBC/fXDo7UF7hEOSIus1eW4WvSTScAu
T/eF3+Y7rwY6dqJ00emzSlEi+tfDzpTWwdS5CkouDj9fzO+Os6QEKJa+oGNf3xAK8akpHEoi2nyd
apCIAeyZxKlJ9+4oeGQ6AiKwhMfZW+HVRmd0PnitVhYMcl81wL+xE8I870VcvJQ/BjlerjpV6IjW
qRd5tXunsSLuev9RKTPpe7BfsvXPH9x7c+3H0Y6yKbt0rb6QGI23qP0JG+cYI/r5EO/cEPRcLOzK
EHNBf++oJmXmve7WWUeikus15OOxpay8ZpyDvlfplaS9XPmuoCeSnXduDDAEZDPQxcCqPcYtM3g4
6GWF+FAaIzZLdC2di5/f11sgNvTqUdrDQQzaA8gSj9YpVK8GXXjYQOrH6RG5KKRDy7CpYDUKNMDJ
HP7dx/jDaMsN/5DDs6whTY6zP+oz0G4xyn3h9vGc6/tM8KgvTk3DN6pW2IqXvRhpKXht7hux7BmG
EnSwwSB3gjmxV9WlG48xQGW7OZmjDOV6mBTd56s+8VbsqYrby+HqdNntnRWHq4A2h4nlhirqUaCC
wKjnyq7zIzMbkyxDn1srE8O5+/mbfFM1xa2C4IK3uUTFNwF3lKj7AWIJL3jSBgpmzDZMG2i/hi9o
oJM73eQnJue7t7WongPjCXTjMV1wRJkW9hoaibJCnZVaepuaOOfS6USK894agKq6gXwDsJw32PlZ
2U7D09aPKktdmaP/NM1QR/v5s3tvDPCQkHIvHkNv0CPWKCw3nQwSVakZtHDfJO4J7tp7E//HEZa9
+YeJn3WFMgZot0SMmnPAtOm67tzE6NyV0aKqpFDbP3FPL5i0o5TJhFzgoqmHs9mbuc9aw+K9g1OE
c+Ou6M7YqdgOwR5vHh6XHna1LR/t3WlN4nfHhYLXwh/GoRAy9a9vtWcuUeM8g6ODZteSZtQH8xY+
ghDS1cLHITZhqQYO+/Ykf/U4N0Wb0YQKMUxPFoX8N2k+3OQ5ygMQbhcJKlyJEZUIZmK9+EbMkGuC
Mj6EGY0T1evjVXA06HFyIDthW4WGQUdgRVEwBUyuiJR+YnEfp7+/jbKgm4BnRs/+6JkSa5qLhtMl
/U1X40qsuxjNtdM02eOcCuMs1F90PtD6AK//KD4bae/prdQhdbBd8AcpEEdDbCfm7veqxD8/Tv9C
n/nlb/Ow/9u/4udHDr+OnGbD0Y9/O88fO3Cnvg7/uvzZ3z/2+o/+dtE81zdD9/w8nH9pjj/56g/x
/b+PH30Zvrz6Ia6HfFBX43Onrp/7sRpeBsGVLp/8R3/5T88v33JQzfOvvzzysR6Wb4PQZ/3L77/a
PP36CyohPwSf5ft//+X+C8Pfff+3//392//6/u2/fv/2P75/+09v/vL5Sz/8+othfngRcoK4IXyy
EJAw1+Xz77/BNo2qG9QCFqdkHxOy5t2Q/fqLbX2AU6MP2ju2ARsVSGwRPR9//xWk2nQo3TrAe6CH
Z//yxxN49a7+fHf/VI/skuf10P/6y4vT/Q+hBbcIKNjCBFzQdktUfr3Eh8KpTXhrOYHP611lqGxX
lA6YRA/w+NlKrzdiRnQ0WfQ59EtxVqhnDTJbXi3yAE0UPWEDHJyEs6ISBekakgLF0CSHjkJjLWdr
PhVnDJTMVo9Hv7lrff+x9aZuXc7wjq3XFsudwHOKItKxp041f2T0i3Tbx8yHiFlX3qie2AFCBQ37
uTsbSjcNUhdaA8SI5GSAqONAI6NueIj8yopMZsae5nmBNa8b12iCSfe+ek0e5MJna+h+7HhLcNkq
KVGtD9POUyHs3T7nGvA5B5ey84kOX922g3NZr69aP0/QsvAllPcQ4VEKiRmzwHhwmis3NSMv16OX
+fOXltKBM/x3vDperap/bLWtnvkyT/vjr/p/cKF52EP/+Y9Z/M46++/fv/37y2r79+/f/vP3b/8B
P/642pY//22xacT7AEN1z4CfOs4svy2c31ab5usfwBxeNNyA4sDZ2ftzuRn2h6XaiV9AxQAs3GWN
/r7cDOvD4ooIjxYIS9sLDvCP6/wHVhvSxNf5CfgrsFxBQ9rGl+oOYKdHYdmz50lZs+skhUgPg109
8MzMgv6OaO6eMwIGrtNZYN+b+2FKNyK190zQIkQPFPrHM+DbRcXCmlWx3zI70Ccr9svKX/XSC6sM
bKdRa/tAFM0QVBlNatetgZXJVJDJEpoWHUuDbkbTDgZ5W+l6WgxgnBbDvzA3eBa4sJsrK+fJMbw+
QLK7n7Q0DxvLP2gkva/dpxmOp5DG7a0A9iaH5RYsbjzWBvzWc/CvKGAqvNwSo8UHGvzPKL0Nzaw+
mGvrazPuO+znqPO+/M5s6e0kvU2eNlbAUy8PyrJMRgeGP4M3Bt4oi6gq3Jj1swjbavJhEYNvKhoj
EpxHovIPBGfqoLDYYt+Ga5Tj1nTLL8tlTQOOWKXhbJC9HCrRwkTIbMMpUxurJgc4yj0UxjwHnt7I
QKfN0zhnn3XoMofz2JPIoDA1gz9eYFEZFxm40HZePmRwyKMzs4LeN/pA6xQNW/bZdTvY13jZA2sG
3LVVXJitODA8/E7vQeZx5se0ns6aCfhKPyIiGuzu0Db0zpUsD7oKgbRmxWctt7++/AuizqPG71tR
soBb+qcWc4VRcU1nc6valK9GZm86rZchrLz2StRo0GR7Z/SsRCs6OxyKdmN3wxBjJ1KBTMsEYfoT
81m1tv1r7tT7ybNEkAES4HQUlimlF7fIxYKmS59Uqp3Rvi5jXU8vPf6ICQyyJ7MPZB4/gbqwMSs2
BEUhb7tSkrAr7lsCMRjWQ9bL8uWD52PIEahzSWBPZbI0aip0KmE7d01xAA6Tway6PcGzCzQ5bHIF
tCDRVoYlN/BYnDbgZW9qUc671OM0dJpcD3hrNgEa8GyvGB5YqtmX3bwz8y4NPM2AFYdGr5f9Szro
7aS83/pKF4HeNw/VMu9LVJMDmdsk4Xx0Yf54DUFcbycK1Dd9Ow1m+D0G7WhWcPAsstCmHtYY9TeG
A1Zr0XzVC+AZK05hg+nZ98LpoaLgG/eVAeItqzlQUVWHRFwI+5L31o0OWeeu8WnQFHMRV7Nx6aDl
PqisC/E+QCLr/LOuI5BX6qkMWp0G4KdeOX3rxAxLNHTlHWjWd9MAr+5JL6+K5qnQ8uki02K/Xpt6
9oQdvY64PW+GvrifMpIG1gjyMRpcnlayjWGn1xOoesyrEtGUmMIALtZeijfOmk2KBWTOXdxmlRnp
yLI3zRBSI4O/ZHqv1/IK5hbZjWtIdd430Hp3JW3O8N670IeG+Kqn1Mbsn4I89fOtmFu2q4W1gWWq
vU3TPDvvHOj+AnYRdHUF6IuYDjUi0dTon4y54mtCShgbCPYkcxCKtJ4T0CT7KKPwPpSDA8PHzI6Y
7dG1cERgpLYMLaeeV94g+jVvGSaZUyY+zFiDrOD3g1AsGoH8mNxKbnFK6sLSDbvlhTi56d3UejMG
tefsGmBOklbcuII3kS7kHQQvP3vWqhmLi9yqaOhrCLoDRznIm/l9DcW/YvqsnOreV5RGyEV00Gqi
YVaJ1Bgc3Ke5CjO3DohMD+bEk4mnke8nczZ3gbq12t4JKls85JSLyAFvK0YL3kj8Ee4yApUZomdB
SiYStO0Ee6bcdkK/mdYW6a5R1mGhJVIt0DLLwd/56xEqP5HUZhKTVHcCeFpd1R56toPhBcBRP+li
QGvJaA8DqfBtaIhkvbC2dgorJNHI0CDDFckvqe4AN4gMMOIWE5uRPgsXynNpldiqioUD0zEzH0Jm
2l/hygr4EtMSCCHlSVnNm6a3OP4Fo5MuoMYwB7ZXf3QzMz1zcxSAUEW772vncz84ddQ4UxsOzVhF
AzcUfCbzq8bJGCj7tR82vhjR+dJ5OCqWXeZKQ1FDVQgS2YjJiR0q0Z45m1b6lxKXAyUDLYCkCSYR
UUGT+TnCgs/DFj2vaKwwRyGewqaPoKvQrVTVCipr+Jw5itByjcvMyYeoN0cUlBt62flaYBUA67R5
Fswu+eqJfojsitRbGPfWYUZEs3Iwi3T9Qtnqpm3rR1eupWm2gTY0a43U7pZkdRqXeQr65DDv7ZlU
Qefzfj+TEo/ILy+czlch0pMx6Rl8NZs6jYqG7qBXUCcuiF8l83BHfFvJp8a8HqQ2bJys1M9IVmyQ
Rqsb3vufignlGI+JbDWOUKQZc/N6VhKaoqLloQtY0XVJ9USHWWw0wmtYVMNe6fLWNSAmk1VaMjWW
Fea0qEJ30JAMOP1GOKz66E9pTJzQw4YWkK69sXPUSHLdowEaAP1OjeVnnBfqdad3Xzva8I2LTd1h
0xT088xwMX5sCh/2e2QqViWJxVTVQLW3913R7/wuFKl+4zRaog1GvZX2tO41BLlxJCvhYKN03fzs
0Ln5vuflpWLFuZ5TAlPd7H7wSBvPJogW0jC2aOtt+kaDG3C/Upr71IA7EL4kCSAQaNM8hhNsfWIO
R7XAnyfoxR9EbBccHJuW0H2NFH7QJQtyDXvRpMLesGORGlvDaC/0nsNPO7KzS1WTC+CB9g4bkLk4
OYDUk3VT2apDlHPOBizkaBrpRjnjmZMafSS67HOZyTkUbSIKmF/4TZfMUO9TPMvOUsjJVaYZNp4A
EAgnnMeplwYc2gu92QvWXJtu22A7BiUgL4YNN1nIuYGDDqQGei3Jc4DaUwgDSkF31BV3pZ3NUWf4
n+bOmoLmuutbbMJQIq9MdV6ntR1Q2YOIXvv+LRyny0BgKyZTH3mSxoMQu9ZUWmhsid7NQeHBDDmz
+LBpUgkiFc2yxIMOYyRMGFt7va1FnDLUy9i9OeCIBTCdHmWNDrfrLq3XamyhG++A2KbypBq497UG
ErnPhtCH6/OlBA08SJE2RnlJi6gDwg2lMVc/cwpvPaa3EDyYdkxHfB34uSwyuQF6SQWDBVgYeSoK
vCY6Iqo4+6lRB1rbfgjqyi4X+lc9T0mIyBQ4NcyzUzCALtCW3YOHvsFCux6b9GvBBVoT/B520AHU
Fa4nKbuggIlwmFfm0+yAQ4bkLEo7pBxO90zydDeNXZ+M1cRjwwaI0mE59kE3EKPBg6GEkS16bNem
sMHVMLQgx+Ykc/bgE4HIbuUSvWcRl0O7415+JyvaIuPwEdQbct3BmXjqcP99Ui46AVSzPttV9djp
h84X69SUTwZBug44oEQW5GaBbtx4yrnMMnYomL0SppvBTxPvIIPVMKItW0v7ltbTADInsPcG64qw
6Ey4M2hjMObwfqo6QFqFnzTDfF5S89kvPwq+42iyNtAmDzQNMx9U/ti38YWpJ8Mig7UFZZzGtVmI
QOurPXPbj6yqgxmfBg2U3I0XzZjfe1rNA6siN/NUPMDg6gzdmbVf7RuqLiApnW+yz47b7TUiLkbm
7UXDyaYg5W1Hqk01wz1U4yzo6Qh12RQXT9OvXjpcd/qw5g1SK97DdrlvM7ZllX7uja7YTwassSm2
6q0xtA44O+LMyMSI3Ls9MyGMuS1b94tRZewcLzMa3epKMNkdUstvVjDE9gLHbT75l7XXpVtKvGXi
TApfoa1E139s+sw9nyxbopLA9VWZ3S9wvsiyhYY4bpZbTXQ7WIBeCc9MNGOEJCXecZj3yLCgHLqp
SnJAB9tCBqJAYcW5w++RVWGNFYEmzmUqE1Gp9eizHXTV8mWhLYKC1h2HbMFyVjAlbKmJpR5tGCPI
FCHGyXDKQrkdOTvVH4xFibNhWAwVXEzkJNGpgsQ8tkYap6mTh8yD1wHTYGiSauAgEDdKYT8bsoH5
MRYNoKBmvbL5sLcBOEWM5yjfWCK0l+QPE76HTrqHfVB6SSeHIhCNrcW5u4W3MoxbxvIBNvJdAAeQ
iwwm0thoc/hkimxt252P5Gr08ZgQXXHj4KVANThD6qQP5FD67aId54hQb/0dstRnsu+RDsHYLtJV
+2XKPr58lk343MuTEO0woWiU5Fr+AGf7e8nlrsnyB0pxrHMbbOFeel31OB6+/I2oNLwHfJa5Th9Q
oCxDt4UOBBzB97oGvSoQu7etdB6b+rqqvfkKfvNbpwQ4NzfCgQCHOmuV2hkDZEJs2DLHrlE+OLk9
hrUSkCQQPTB30la7cZBhthwJYGY+XI/4eqErKwZ+EtQaol1Wk81i+LR3K20871gJF4++rPDy5ttF
UeZKMvuM+XgJutnhtWhfbI2Ji1kDddEZrNtGwLtyaEL0A9U5SpNxKzi+akCnc0Rmq1PtEeeFNhhU
9fBy3hyJt5mXQ5Vvfv37c3cV+SizsQwHI1urQdc3no05I8ZuiDsDJDDPz24a+G01rZLbXrVnTV2X
OIcCMjNOe+Vscz2bN8XIr6c6lJAAPJdIHerBP3Oq7tySOLoXNcNxJ03dEMwrvu08c9ONWCfKSL2k
aqEvBWQkNlNpKSgFlDhj+G65ml1K1zSNPGMasEroJ1fp6RboXWcG5V1wJYBImrfTjIDZ6GTj53g4
VF2lDk7IaVzj9AUkApxYijHoTDSZq+Ih7yes3uwaBOSY+/6BUn7Ozf5JFk/GAI2CZimdCNO8cKT3
mTNMGRzeAGLxzrIBkrmoAIfYt0XY6Jg6PUDXYSp1FrYuBKdnCH1qQ5Tz3Afg2tuAFNK/zG+io8dS
tqILIZkBzlc6lWe0tPFJADtIdoEU7WClWBU00w4w7ghRdtnPNSoPtqytoKO4JoBL8b+C7M1ihI7v
x3r8khodcM5wDHJSWGjheGBhr0oPzrjs3EuEKAz8ZJo+mn1g1aYI8kvRosjdvYaKQTqdvywH3UQc
GfvqwevdjdliB81bwJNqhKZxanBRCreBFMhiwKEv97U8a4LPssx91IQdSKjHrEr4fySE2eCwkewx
m/hmTD0VQEbwTi9GdHZte69mQ4SZ52xYvalUcVchcVkm5zIvdXiEBgMdLotyXdM6WQKiVsx7WhZJ
y/M5oSkOGSZOgYDoF4EjUFlaviqlw7nGsMZ0vXzQkeD8djnp7OIYskQllHcaocVsSZIQYVGwAAZK
QWKwGgALGEHenzycwgob1SG4XvSoa4Vajayjq4tQjAjZI6selAePJ9rPa9LizF1zbDgZmdcaRSxs
1CdmcO/l2WgWQp1pf2rhnRTqFWLuy+uwl2uu84M9Wl9agstaXkTbuwdDQjm6pHHL4TPOjcoKhFcG
g+d9eimZFQxf9/J81VIxm6WNwpVdolo+7idnui4qkAgZ29qlHdfFnd+WX6y5u6ryqYrQ/5vXFZlo
xP3Zix056YG0tQohDNmKXgo30LVexLOmzrwJk9idujnpfe3AFObaEiBfAvdEW6Rk4tGFVC9g9noe
iGR5/S9bwOQOLTZ5J3n5KDDd2MFIf4l0dG2bvbdRFgULKZXl1u5xMOJ6AYohXHyi0oaSC8I5jD4M
1CWXcDRlaQJ4nBPaGUpmNhAB1qZFqA1qR/RRN/kHPYW1atPflg32oR9Kwb+XWH9sYFhLu/XPBsZS
UAX4xfZgJgo+BUq4y+9/aMe6nQc5ttR2Es3GrFHFWo5s55UzNP5iB0L3bj085phwAAPvswKr66Vo
WDXpYbkyrUZ7oKSfliCwvFvbr57IsOVqO9XtZVs4mxaTMB8xKxstXsqZfqPDFwsr36H2vrDMa/MU
r/51h/D3O3IAAwSbAbpd/hG23dYgtjcAm5ssNWEmGfJ3VMac/GHwYJQ6jZ/cEsVEaZ4Cn7/ArI4f
pYn+PzzpAD0A2e71ozQhUqJwCMKj7NqEpxQhwdkvZeCh0GJtcPfAZrxEkWb298ay5Y8jlK/m/AGI
Wxz4/XsL6YPSF8rJxwwKG6PJnu0luRmxmjOarwmECEZcOLpzD0vOoFpsMtw9YdlkvW4f//YE4X0G
G1uo9KHWfnQjVgH+W6ZyJ5EmFt5y5Uv8k+UEg4HYJcVDI7oLzPlNm2P5eiVCWIu8w1U5CntIPWxE
hxyX1aOsi3ZVUvD9EuJLRODRQu13CXLKeJwd7JmcW4EHz7nA+iMRAg4YIQnf11vkRtUzSrJavLzL
DEvzZfb//4bRyc4slvnPOkb/5/u3//n923/5/u0/fv+3//ZjrwjonT+aRYb7AbQHgPYB3l+4Dwtx
5ffOrPUBYBgEk8X12kWE+bMx6354ccqBcsJiLAOrrr93imznAzq1QAujkwReAyQO/lKrCAv9VWQD
hgWi7Ut/Fhe3eEUeA6xRcTUK1NTysPTgG58aNuoIRpoUinaJXaFaVSGNUaLCKbJAF0H1thF0xdBd
dFo5BSk0nAKGMmpeQmoLqvc3RZem68ovd+WwB8+uOLNBOyNdb4S5idpA540rL6u/dGYT55VRbXwA
AcJa8+fVlGtYt8iR81HT1qirg6mHHCToa446SgGQOehKPQ4J0Zg5alfn5Zk78EuW1g36OAb2Y2uU
QZ3hSJsXur2TM+pvRYp/c9kY2j0ytcnx2k1dZ+uyJmNAapgQjjBbx1Y3XcBwMlQ5JNlyQ8CcQsGo
wkitoAZ1b+s5FhKm0YzTliReUzax7VXgrgisO/j4msFQfwEcyQihH3KX9UixChtOX2JY55nzLOEh
F08gqqHeA6KDDvtvTbAisiocSuWEsCCtNcvNPG5nHGNNq7XjBV8UdKXTJnWGDstQbDKzJ7GkYAoa
TZyVphcQinbdWLefegEVwGbUUI2aKmRrKfosI/hofnet8cYJp1qx0JwvugZhBOwwNwCeFAcVo1j7
XkqClMoQUo4wn4J0Blp6swPn41kkZuPykLvjHA8Z5MYmmZkoOfJgtl0K6QdGA1YT1MdoUQfShW2W
tOC3q8/wWqi4G7uTg1QnW+H8XgVLDdoQ3f2gw8xWNe1hIrkMxpLwQErt2dToHQ4nz7AZgrJDOiA1
ctoIm8UYSI5KhVP2h477iSzIHHoebtMYejyKFowRYBIjMmlz0EDDU/SQe7JQd+w1c448jo49pXAn
qGr45tYVW+MW4bbTLqX4AaLgzSBAs7c+Go7WLC3NUFcUl6y6O3eKG+Ehd3StNsyJCqUBBRFuFd0m
6waU5dEisQE4CNuar+zKQdCX/b3fRGjNmgEHcAF9T1eHwwY5h40vCdTQo7U0mlgo6aehkWRLi8nb
zbCvwZLqyqC19TnKq7uagWAHB03io+w7OtqtXqbnlSH8sDTn82rofcwKFGr8huxTEx0pkUGbms/O
dT0qmbCRF3htAP/0SqAC3QBHJS2uVlPhXjOT5lgHdhnjgJgvVvQooBuzF7XWoulQq8+jMfFtppoV
pv9HjZUX41LjdBmMhucJ2b5ANRRHyO7/sndmyZEjSbZdEUowD78Ohw+cySAjyPiBxJCJGTAAZpg+
u/bQe+gdvP30Rt5BVIp00Mmmv6zvV1k/JVkR5gDM1FSv3nt1N0/mZ5JyYzPVNbtdqy5iK8k2+VTl
JIigBNZX8hu2ll89ZeBw/sK3lY2jGIO6bEUiG/SNU8rN1esICsu9SS63MWRNp9lRYaux4U2/fvGH
RG3EMunkkcMe/hRbV1QWxRXluKR9k1cLWmBzok/mNiKcO7GDfvijmxlNhZW4CHt9QoLuX5Wls4fo
zlQ1b5ahPZjbMQnuff7asDAGDkpVPBbg8BdTATNryPH47AcNA9W1m0V+BvJumNHUmFHiwPyI/Ztk
yGKQJYN55Cb70e6oy4SXD4ckDee4EDtMt+dNmexrNLwjdIC9dLtDWZkqNB3OoJqVDBmaE805p9YZ
ah67Q8k+25zvkQ717Pr3QiuwWKbzTgNGR6XsPttpwYijegBz9sNsHJHyxpQdBW3JiI5IQV9t0yzH
pPc9zjMvpvCq1YIRm5HYpT3SLXTmJCjWRLVt2i7RFfanU1ZMhsqnPPRmk1rWht3oNKUBXPuTGgBM
x5u7fVvzKXHtp9FPBWz58AUSa5QhQggvzNnd/Qok9Q1hpou1ey/JvgDHYi1WA+X3P+SiPTdZ/nnw
JJEH7XgJieEhqQ2fymo5LJX+Iw+Wx4YC/VeoFFnOWBqDZ7P7qyGLrNGpN4U/fFqqGPsGI403IpAQ
igI9rP3vanDLve3K3UiiBUDwxe1muQN1Ooh06KK4SnbS4uc5X5088nLdD2MmkHG5Zd+tof+ZQJ3b
WLFOba4FddhRwl+0GrMyjfJeLRZIqGeVYeLNnGSdgsyeUp3iPrvrDNy3+8tC501wUh89f8R3oQxB
qeKi/yRjpqTZzrhL8uJnQJzeyKUBlO8cCXGIGwhVtFv/qBfcKBxzuNK0mCgWFPtS679UbKGVGbcp
TLs+jkK8qDIZDnCMSCuHYSNL7rxRuXaYkf+iyo7FQci9bY1Q24X+c/07zPkh6e1jYDQW+IQ0d6PU
xE2lYROeZsW+hX2/SV1x71Qqf0iTObukNq15tcadZzCdgKR7sxg0HExaS5Gak8dKIfZmZiGPYkBn
AGKlvWY2j0VlRbJuzXBhxhKK4WJfVNq+TWiscqnJsEUEtS0w+A9FYV+30v+uZ4V9l1LrAbuWqtE5
meWtn/kUp2nVXrXxZ5KEvfQCLKRGGj25TkEwmtkeh2qYoYt2zymlG9JhQdDfL90IIDpy9mN5JQww
dzksX10sprftlL9owr1cBxVszLTb4bR92VLsHpzJoBuxDM4Wrdsnm2iwnVztwQ/SdFN3Prj10KDs
KfaNFs/U8M23Mp+cbRs7FN6uq4dxJaawzpJbkNh+U4vkZi5HfJmsbjPRbQNeeq6kDpCZckFM1Y1h
lVbouRboir/gglJ6N57uc/xU2nPo3IGh0Q3+FR2jrK24BpAvlNzqxaWc9QowLIh6HLP3Gc1YF9F1
GPs0wOxi2LUzbRsIEVsZk5uI4TIGkaoHU21zM5EbffYu+0XJSwUi76MpvVIVNZinaGzZxT4vifWt
L9hZ1oItQt+Um6wE26HfjXm/O75IK2UCg+tyb5e0oKoEmrALJDIRjjej8Kowd6vqjmqYloBsQu6l
KEfMf8B764BhKlOvM+tHOiSkYw2N/MSga2fK+4VOd+NhsFCJdAMNwtgwIkA4I3tI+uOWke1GxPyH
TalPwSaYRLITeRcqXBS2aJZzEA3awX5Q7yYXxMa3K1gJRaM9yNzeJpnGiMuxDF7iBp39wnRW5n5R
k5eYO88LhS4eB9bF7CVDuEB60Qy7PM5Tl+60qcdKcxHdxsFINoqvsHIwoszrEb8v+ZdRSeOpLh2i
nx98dYqSOa9mAUKNYfIOLPtuWBrQtQHak+gSezcxAivMaa52U4oqzfesaCqKNjKlMR+BNf8QmBhE
BQ50YUzXDKEKbB6t7jYrXXVDtxV7ySW+APYNdl5s31s1pScMNbUVtKohlkBk7A6MwFQHfURunZYb
P5VeWEvvYY6DB8dLHud0mW7gUNCQUaa2LQpgM0pZpqOlR2vOSdMWjW3kNKEW51AJ/IPXF9ohn50Z
BhjIvJM5Jv1xqEMmKBd/Um3squYnuNOTVyo6ZphmEBkvKlr8Ud/RmhgyAYYs2ynUUmO7FGS/eZa7
oZ7UPxqZ+1tGPE5csZpBiHdHmmPYTZqTqjZLBhOE7vKfYAyCWP2jpdO2nZP5CmjV2HbeeK915OL6
otEByckphe/v87FOrpSZ6GEReMs2HwuaDll9qPh/WhKL+XZIm2PD39IldFy9cYk37ugG2xTLyHBS
dReJBP7XAtgteqG2y2y1W2Mw/VA3YFK7Q7Ct4/g7PbmtNmJKLfUFXXvzifYAZhWOsyMdr0LdI5yX
dRxsgZhD2jDMREqenZw80FnSZ9PO4n0wFJ8J2zeVPl9LsTxknmyvnTaKU7IlOFMkHXre7br5NilR
wGpj9tBDFnlKDAVeabAXyoyDI9PDYgfkJCLnFZQNJquFG8AwB45N7JRtgbAORlfoBDcWDLtjP4xy
2w7Bn0UFnyT2uy+tu+xoIkPDsR57TWNWawa/RnV05uh58zdMGAbRLLvbF5IUL9DEwpy44qs11i7x
GJLPkozfykxdJdBOwnmZE+qg4h5XynuluAA1Dcp7JndNy4cNggU7JHPqQr1pSChz8E/9s1KZvx1H
+yHJ/duusI9pCR/LcEgTa9VAKQQL+kWlaPj7Fuqy/ZL0X1WAif5IZ5Xw2u4z5RyqlENtNJfapEF8
jOf5aNC98pwv5ZRFox2Ml7NW9ZtmIMOrsF4jl/jFxmvDQW8OStikMknrbBoaCdu5C9Ira9IYWRKP
FbSGYD+X8WVskSSa/sPSu/s4y/KosWxz02XVdUkKfud6aaRaj/NkUf0ySByX745EYQqelFqug1a/
NgfCG+3QhpYAFKCkLtfeXuccdNneAKNWvCruhLmGhTxZTOxrljEPU2x3qEOmn3Gap9cpx8ia4x+p
yv2DyRe+KjFuEfxZxoBR6a4TSIg65oWpIV8KkvaybRuQtk5hHzTo4N5Av5R3AZ6IzXwl84H0Ph81
GA05DI10Yc9OAqlw0DChzSmQ7oxHDQoUDq1YleXOfd8B59fmo2W8dG3GLHYrKGlNDncDeOImUK15
mAwCUTHUD+lQ0yXWmDLYaD/nug4uKgejr3kyDhmo4zZdUnhdkx9cZu3wEreQjqSvFdtg8U3an/UY
lTK56N2iu8jMhvbQ2IYx+Hik6fpVXgbBvirnlp2bQfrrkk2jjymsnpQ6dsofcGHG8SSZGV7b9hdD
kB0nhtKlZfDJyxOMRHTzG/y44jjJuuK6XO+/+hq7R3rtXpim8bzNg1oPCerFxjJltteN6dLx6naf
+iUAxlReWZn9Kcljn3bHnG6sHueBwaPINYNlDhtNfywkCTX9s2NiFuquGBgn7+jQJJKAatTbwwIZ
r50ZfnnZGvalCOaoUdNwJLsGg2/0DZKmjdMPf8SLYey1cryak2zf2Zz1EitRQOl4Y/jUsYZ6cJiX
dhjn4UmDzHasVxbA7ASXznTgFXgXWqqb22D1AcroOdKEkJBCGv+gzRgmgVxR2NHViYZ+/rko0WGP
l0WLRWJnC/gx1RR/iyvoqZpeR3GnfWv7fI2kDxRCm25svEsut8Br46OrdyQppU/LGiVfQTxBC5ZF
pTW6dJhpHta2j63MD5XZ3d600ntjQJbmWA+6VZjHrKOzYQZ7RxB+WotSMFZNHNGykyNcoTkDbVeB
PgOLeGq3JEUKbhJTe8zKvTTiMaoKkj+gpbxX2lWdJ0+55IZBH9/s4TAGl3LM1uYZk0ALH9GbBkyG
LdGkrpO4e3DqlHkkimsFpIMLpnZIOKscHXSnWqzDKd0dcgwmN12aCa2KgF8zQeXa6rC8Lq1yRJkr
SzojhXOppdRYfQb7AdQnhvH2XNmw85qivmm79kLM6cFZoCOncyRm/4/Sg6WW5joDHueyOZqKj+ro
2BVp3a0PzeGC37xtMaih9B2rrSm7HxUuP138RyyHH35FTQ1dKlQG7c50CtupJlLbz6rrnsbOAtOL
x7sY5ToXTgSrjOBS0c0wGn3Y1i1ahbicYav8KNZJF7nU6sjCEGdrdxkuUYzDq8ufkCAFVztDTc26
iVpLXozj0Eezrm5MDTxmKWDOOYG2XRxzZxSB3MaVyvZaUISZpfRjoxfWgSbgrpfac48zbeQd2UDB
wE0/Oin2PpTg4IbfGOP2YuhVyrgNr9jTIGEnuB04UuzcJ0I4exFk3yqtvJt0c9lZaTmGZYIV90hG
dgXXcZ/GZGiVYEqIKZi+q0HWAimhQToG5OY2LWQf1t6sLVmkHOFEZadBaWxG79D0kHLxkaKk3E4J
zl9zeZe4+Ipprcp3kzOjtdXrMGhm+/ZL4cdfGFGWw5aDu7Xocto39XrAiVnaHA+HSlS7gA991Un3
tmjS7MIZs5uiMB4oV2mJtN9NX6FK1+JjPiXHyRQXhTF9oaHhiDQcSy4KU30jjwrgwduU+nZzmQXj
NQnOHZRNklq6qcrUL7VM/yxc66BqskC3kVC23XgnV6wzq78yxZzYJEmA6ww/Mf9ZtK0G/DQTD7r4
gJ3TDFNh4KCOHqxg3YXdAgLrADMtAkIJ82Yv6mn6rE/5tdf4N2OX6qEhPtvectdqXCBxLs1Q6+mj
9iQ+OjcRfeOp2FQeCh7dnB6WFC00LIbEHm9nrzrM/lNq6ltnOS5ARkfeBuOHukNvlFdVjn211iXP
BbRav7jwFEiH4a9/WweTAQ5K2MCP3nTKHDcZIVADTq2NJJrgXIFMPLid9ezP+Y1ZWX8ieCKyaFFt
cayd7MZuk0+mz5kt0vuuTIwNBMtnL9P0MIFLt23K7E4fMv+2vVyCMlLetNy5qiCLQjIeTnPztSZg
XTmV/SdFP56/ErdyRgLAonC7i1aob7qdbb1Csms5cNz1xEje83fDcy/RH5OeOj+Vl3xLp4Ub0FUP
AUdon+J5EvqwwtfcYW84hR3aJkoNDyN0PXHbPWeTGteT17pdgdHU3r2yFhWJFEpv1ViPYy2fUqHG
bVqoyIcaHVWzibFpJxPYgAoXmrH5s5u8Z18TtwPR/TpI4JTP2WNTZD/GzPLDYhB/LGYPtySZtUMx
tAwL16u9sVTZYwnLpPMcsRtaeOWFwKlqAm2tDUtGNft7Y0sOZWqaOzpU2MTJ/JvrUqPFy9OsKXB2
L/s0tL3N9HOs8OptPHRwhXrQQZspO1jTqYupRVVo+wBvi5Uf8uAJVJUpFDWQShm3u3TqKC8dIaA+
zftYEy8zHVn+jRbKGD+/3ION20Bv24ELjbyThOxllvNetPkDUxhVOC6LGVmVQLTC/5Ixf/tk+ZGY
OjA4g5G5oskfjYEXZqsrrbWYh1WWQZjHtxb+e1tRgyD64q729ZemVN+VBBGz8NUK+7UY1o0lGmT/
SAUE23my9fAXzBVk6WEgTw8TGPthEIgW9HyJssa4H/ruZ4lmfxuUNW6ALm9jssafRXnhpYz/KheR
7otS7RIvX6JOq+5cs2pufFRrBf2lLQPvZJj3xRdhuE89n3XjxPT/x2KE1GU9AQyW4RJQtXvNcMgx
+nL62trbagwRGm8NReORYcjDFFxZypOPQR5N2kEb4eG0kGa3UJEB++m2Mk55uAdov0jqtc1dwenN
3YK+uBJbr7WpCsZxt4zeSnCMKkO9pEnyw+nTbesOn2LP0dA5GF+qaXVjXGpwnAn6vNMDXKRuyfYy
OdepZj2UwoHADTo2+h1UdVLDzJt4Zs5Eps/zhnTgMdbBRTRXgpo0ztd5sQF3+/5Y+2UXGW21UUJ/
ts1yiriZV7FtdTG0qrsuUwvMl/PZ0bliH3e0O7gBKrNYImVAS5upD7b0rtgbENk0R2WbyrecfeHy
IkDet4YFUwsdzLOu7GFXahamX9wm1ZR8+0VHyJv+4M5zFxoZGEKr41jIoQct1IjibnOjK/N21M08
6s0+D0liIWBOPJmTNNeTvfBxMqmHbFsFgJ/gvXfUsssyn/Vt4DNtLjFM4k7/M0AHdQWei27far8g
82w2/7/z+/+iyV35Hx80fv/5n//9z//67//4PycKwfVP/aUQNIN/mAHGH5jrocP7Vwf3L4Wgh+qW
5BmPG8wJXGZP0JH9S5Dr/AM7U8OiDYt5wWotR0v4L4WgZln/wEWJP2AGHnYvJhZwf0Mj+FqF7uJu
YbLO2vdldDOK3BP2R2XUoKR68pK2dT7sJiSODwwOdaqLXrjDOevG1yJxFwUxgkfyaROiCbyiU+MH
UvK8nGd6rfo8CJRp/nDROXq59wXqBdWM6bd5QMuCAg8gyi0jZ1r0M45zr7vc609gMDkfA5U/bScY
L69JJyLQG5WXcD1r1/FhB44a48y0NJqRil3ORtdtXYcY7EsXKmafaWeWP3ndv5ZnnhvAgItlimee
vG6ASj8AMaALTWGK8ysYXYW45oY/0/3ryCLN/V+01q/6+f96UswMdN13cc7HB+b1kxaJEdBdlTxp
C9+QjqZFC2hwm+6lX5r6p+PK2j2Oq7PlmYVf02F+LYxQfB28gLkSQ1tOnhHp0VLA9hlDtJXDbUbR
HFUqoXNqeQiS7K4//nbm3uFkvda4sh5WyKbFq+WlriY76zv/jZJV1NhIJdlEYSOTlZaYjeYnw9a6
/cfLrD/7f+hKfy1ju9AkmADImT6Rrgu7cvK6ALhEguj+sTRlgULLs67sap0nMebLfNS47ZGktGX4
8dJvNq1lkI6u550zwws9eaNp7DDqTvNocpaOr2URd6MGpu/UQfOzdIWlXydCi+vt7ABjHeYZqGuL
Yw7Z8ce/Y33Ek1fAuYG6glWAzh5ef+dvb5oGJgxG156oeZtyl0rtullusgZS4NiNoISc7sPHK554
gqxvHXc626W1vprTQLF6vSTOQ5mXpdkCIdSDlunBOQSgZXwJzRAbKnZoVEbXh5qCiLgZ084t0SkU
TJhLzWJG4BGb5MfkxlZxWTamn+xTnDqf9VSJ+UrzWqDiuHWTh49/9ZtTzo+GzcPcCF6VF+hrHPzt
PbkCXinnjYn0xP69llbVS1ZTR9ZJM4sz32QlFJ18FDY/U5x96LmGS3B7vRhqyqkAE5tDCgd/72AT
FI7plB3rtjLCplPGPtDc9DKRmgYjo9Bvcwvx3jC49vWQO+dmvbzZqr5u2Bx+nAV/bdWTw9jYCDjw
2yM9zC3mftaVOmb2EkDFHZGh1jZk01Gf+9vYWuJrUdNf+PjVn5xSl0Dn2ZCsOCb0ObC5eP02as2q
jbEKYDuIOrtWceKhQZPptVvI+a6ztXxfFr1959vwqD9e+eSj/1rZ4WbRmde7srhOpPaJ0ztFVSCz
NYd5+RrEMVzDQGNiSDw0x4+XOv3mf621sr5w6cEs7SQg9BAADfjGSHrnUV1h+4zsxG8QRrZo/aGI
wg1qS3w+rV5vd/B4cfb1VX2T1cIPFz8793tOIvCvn8Mc1vV6Z9TsmyGzonMLL1A0Xg3NNeD4T/4V
wx28x4+f+r0XTN5gYfpMKDSck42eoHXBwQlp8ZBUiKRVRbNusN2o9acx+nipdx4o0C0UmzyMaein
LN98yZYpo/eJnLeC50E7ZYHplSRzcMbu7uSuXN9cwIbBhRmTUa7qk02zVG4F8QLdtNDcCgZw4MzG
flwsaV+jZMHQ3Miwuv77OxV2SuDj3g351gpOcqC4WDDciuHheGqGa2GiBrdn+MYMHFjOHMeTG+PX
82H2gku/bxAIf/nB/BYJMaKh0QhGsfEzikqLUPncgPjsfYeGZObE/WEyB/fMTf3e8eCGItvGkQuf
wl+uGL+t6nR2GgQF7BQ06tvaTP9w4BPEffcEAfciy9U10oUvg2inje6hqzPSmnysa8/8jLebyIVJ
iZ/Vmuzx9CevGTeBAsZcPm8m8tnbAMvJy2VS45lVTjx/CfjY6TABmf3jkukZxknERXPT+V2STpu5
DWoCnxozw4I8NqT+tWimNLtxh+UpCXC7t93+c1BwTW9Q6I/2tii12j8Xm9YI+1uSsP4ejIe4qXGj
xJPy1AnK15TsakkwGBen35kBE+/HJXX3qa0nuypIqwi7w/iubZDR5r5iALbKJML5UcUH1YC5gHjU
Z7bhO5+C37R6HNnswTc2zE6htCJpoE1Rd8fbWXr99ZDVf/Pa//XkHp3GAEd1HZLvyQeHPSSBAiY6
BKtZit1M3SMSPp+GgTW9fByg3m5xvPMYfLHSiXVS7dMUYynrUjQKtm5uaFDbIC+1bbyp5fjUIFJb
6gX9do4qC8vuFEuPItVb1NDTnx//jDchef0Vaw2Ll6qDcvUk0SH9kdPkwLg3RWL3EW6FdRx6eQs/
OGYU97mhbqfLmWuFimEOwd8wbcLX68u9KzVpJiuZKOsH9+eokgQaUwnFs6JndiZIvjlXvxZbrU4x
XvTwDT+5Y1tU9iUebfBtgjw4oi+APjjheRCBNTpQI1pxPWJmFQlXTxgwp4M3mnp2RD0xnEmC133z
+4ki414984lmZDacqpOLr3Ar32ldgPrM0+JtD/t1QwonDpL/7Gu6QWcceI2TOt39tSBMDyIntHMy
jNfvOfOVvtCVTjeaZd430/zSNdLYCi+9ajQ4PL30kGHE0WBkB5maZ67E0wyOxYFKTN0hfWbcxenO
LlpTphVxCzaVZeziuEDxU/3QqvTYx3W3Zagftjmlf/f3dvLpqid1hqIJWOc1jVqa3akJk6YHIZ09
B4B2KIrtx4u980HRvKyBCNYGucx6a/52P3XSl5nXLulG+Slw3WQwC6GdnAsVQPj2lz4/k868eaXE
CaIFE8foOPjkHK/Xo8gC8vTwi4By6oVea9Y7S6f1b/nlH6Wvxw9J0yJ0TKF/fPyg64O82rkszEfk
WSnUGG251i6/PWjVikCzA1gNjv+LGiLV9H0Jeij6zF0V36tYpJ/kWBC5Pl737Q5mYYfEbZ1WS6Bw
T94wjxgoY4YomThDSTdxKBGkCSr4byL1uAdGLOZw5K+liS8FFP5v+MWkjz0W5fJMHHn77olWjo8K
Z1WMmW+yVnK5AWKA2FA2QE6ZRTlVDFqJpX3bSnJMiM3m0tyhR5jpyVlx4pzz83wTNYEr2GuM3GAH
EDZPomaZj9M06C2SiQW6pNmr+ksfFP5VGtjqTOR4bynKXkYhc3KZMLrmBr997yG2SqhC68N2wv9h
iEmhbpLNk5DzuT19eqUzKNf6dZXz3iyPmQCvl0Lxh8DKhGk61JW4bXVrvFfFHJybpvv2iXyuAAsI
CYYmszxP7vR20nvPpW0JXT3vLnTYNEyoqztYVaMdizN75U1cWLVBZIordABM+iZbFlgCZVNf0ero
jRfcVBg0Q873yWyG9DtzHcozx+Td9ZjugYMd/1j+ycUi5zbPsuHXwyUrkaXDsXcjhamLbU5l8lAR
wdIzz/gmJJARY+0KQMjILj7hyZo6jWoHH5UKFlAfXHdddoG/V/0jo59/3Vaz/ZVGKHSdj+PBm81C
gWXoKyDApUa6dBKHVFNIeE0wsORIc71GmXQMmnh4/niVN3uFVWxwez6hZWG+fRp0OrObDIM2JxSk
lbXYOvayieGlyC3DAZrlzJt876FwXWUdh4MQvKkvbMcdVAX9H8Cuvoch4d4Icqczq7zzvYgZHGVK
+7UkXn/Fb0e6FqCvvkbbHhc78ZnWG9autYtjA/TwR4tGdbWp5tZ/+jdeJcfaBsdhOIV/GrP0xm20
OaFjPMMoQB2ZpMdSTgG59Yw2/uPF3n1EMkoI3a4HYn2yJR0T254OBw2O9GJkoY0L4UtazcwwwQmP
lnbQr8KjheK1P7Mv3xzAdcdQN4ByAipj0vT65cpMz9oWWHkDrKd9qQpRPmaM4OuBUjv51cZe3d19
/Kzv7lEmtwM5cBTeIBtt1adg3KLeJI2JBhkufNRKO926ZZmfWertJczToZEmT6dSYZ7JSU5lpDgj
0IyvSXOC7mXQBwZZawN+ivqE/qJDyjHVRn9MNVTxwTw95UU2Xnz8uO+dERA5l3/M9eo7ecFIrIqO
VKem1yzTWxp19gMCK/PMbn1vA1HvGnxFrj7S9JPPOBp5Z2g064ul+yQnzd1gsIXdQ4d1Vzt2P5xW
xZ8+frC35Qkvl93KPcujURSdhLQ2w2Dd9QWbtqvguKkWPnOAKZm0km1f57tKAxDnxcainna+PeF9
CGHk8PGveG83uQyq46D6dHtOa33w94rECWpmBphyGBtjwSCHLLLw3exMWfCm4kWfZXI68TPFgA6x
tfX6JZtJPxVValUb0D8DZ7jehgCnDasUqjc3jHaCYe7BHqkgm2MgpS16/Tzl9EAciEG7YYBWdiY0
vvf03GNEKLq0ROCTX+RlQzskqB83S6OA2tWEnyjcpjCeVPlvvOh1CDY3NUN7/NM5WbE1jq6l2Uyh
FpmJ1YRb/ZHTfDukIu7OdWnfC0p0eEhYKXvBMU6PLXYURYO2BP5SB3vEiPUumhmICWe01Wg1OdhE
5BiW3aWTPjobt81kHhVBbEapNuc/qS4t7cLzpP0ZimN72TFF+5Z6Jztboa9b/FV1QXK/ptT0orAd
sk6rC7lYXoHtCOqDIF9uVWe3n2eceFa6M8K5atAvMzudd3rn5F8Wb26uF/16wgMEVde55uAvlO3N
b4FgQaeKHuS/JpX+dk2as14jw2Gw3MiefNL1UjAyE7IXc+/9fSHGMcxc7GjIEOSxdka7WI2hE3qz
pYt80XZpRQ8xKD0YGRK6IPrb5xRLfZ/XxIw1nVrg9dnJmEzpGgPXqRUMVjhWhnUcy9aMOjmcGyy1
5t2nL4K7jPoWB3Lex0lcKgPptvGqgORaUFCqkLTZ+XBhefFV6kEzbprqiyzI/z5+wneWpZo2GdZB
rUVEOkkYWj8roUBzr6nYCNQmcCY3g1+Hphf6dD99nVKFDGn0Y/FlZPxAfWb5NUU4eWrOCxntmmBi
rb6eqd8+PybmRYB8hxfsBzJyspLRfG7c7S1V0fbrlR71iGEPeucyXNHRyoePn/6dSMQ9gLrMMQHp
rdObNvD4mI0JnzoZxQIgOLL1huc6hclhbpUP7frl4wXfuVf5yJbBjQrm7K38lN+ft01pOXb1RGEf
lE4N3VBX0zG2+9H9+wtBIYDHgHMRA6T1k5waspvHyUIX0mVKl3dNbpV9OBizru8/fqK3r5ACYYXP
4aWQU5/W6TKpYYQImy+Yo9cUtZFGTpOKfT2a9fHjpd5uljVX0E0a2pB7uD9fv7xCaAEOjORFYpDY
l6YE2bVXkKHtWrqbDk7GBfOR3ChdbGufIQc6s1nfCVZrT4J0d4XniVcnEd7tMnL5Mq1xMlgQl6nE
FfYWz7sZumQJ8xbHrv5CJjpKgxG3my+TKJfrIVXNAustUA/wVqZ8JbLNF0pV1X2Mw/bfv1xpiGEC
6gCorwylk5DVDQw7xo+iZophqo5FN6ooDsb4vkKleCa1eOd74KGxDmm06Rhz473+HnIY8CxvVj8F
C6UCnP5iB8t1OBQM1or6dqz2mpbiCYCnQaRXajnjH/M2e+RJf1t+/Xm/xY7Yz+dJVjyprbfGs0yF
93lE+ygjOXfYQ094wHUMDoi5az/eh28PMQuTFxMvmOdFp/P1wgXWD+7gU6/iDoB7zVxkZbKDZ4yN
4scLvQ3O60L44VEN4Fdin7zgYhllNwoqVW/26j9NCROd2ZTp55yXHpaGU4eZoXcHHDed7d9fecVS
GJvMkwITvX7EQbg9RtE8YizjGdGaXuoHjG3LXQbVba9nWIQaYIBbjbEQZwZkvffQ4J40hFZjF2ai
nCyd5LjJztR2mW+nn0uRTIcl98rDoMkl7LUxfxTulB+rcW4e/o2H9hneCyzAf82TmKm6TI4TgsqN
5jGZfIO5tIlKYDHNr0Y8T1/NNKj/zHyjvUeADRb6bywO34yUeDU6Ob0JK9fCERTr5Y3VOu5uaXIc
3BvfKWn9SVFi7ZXkUaKyagc14fHjpd87SM7aemMsFvfsOlbh94OET77TiGVNPTxs1fx0snd5je1L
hmd57TdPUmEcE4JxNd6ZCPJOcQLIC5RPLc+EUvO0WYTTheyVQB1SaCjpKtPqrh0bz70ybxlkVGnP
1A9JFPSzsakXHZ2b0aM39nNzV7f++PL33wODUiGWriRSzLVev4cGRY7RznwCKYrpymSqfDRRot4X
WH+EFpMrkEdP+pkU871gsnJSDZOtTha0/vvfopibNkBfjkYC7CG3IhtJHnBU0Q4fP9p7hwo0m0EA
QFIOjJPXq4yi7TJXkOblca+iofOz/YjJOOyivrisWxzmWj3DkdcZxNPHK6/DeE5SPAIJxm+epa9k
vNNTNTYIwzLTr3BKH+VmsZjiYsbyu+9gLkTS6UdGOX3tMvMSH/m96G0w1CLH4cOaMnTAAe0HRFMf
/6Z3fxL935VdvA5+PLk5Oh8lX+4AawI44jcKfOs6WFnQ6j9+vNDbk2XS3l1RKiaa0J9bk6ffPi4C
lBoVGztqshTYTVniFLFRiZjRwNn8O/xbmwo7y34W5yqr955xxVNB+cE4AQRfL11bS6P5FmHUEnH1
LSX1xga0LFDPfPyI7wAqPONvC51srbSU0ipWR+Jx1q2waOQ6aDhNH1BRo2sYoj7O4y/9aqXYVQD4
eImSNBnTucmNv/bR61Ji3V1Ua2tnnf7+SWqNagZTlJqDZA7ZgeHYdgiX8KqwzMfUSoeNVzLYcwhy
pLp6euiH5mfsq2ezEtdlTcuy9I3vou9+YGzxWQRLTVqH5iDL0KgECg2nhav5xqywjIfQhYUP2lHc
ydEfzfNwW6Xnxv6+Pa/rwyCJWFm6FojEydczF7tm1F+FwcJsYiyAAvwmxvzuE24xUwTLGq6CwTgW
pDsff86TdH7NZhgzzFg+Uo6V9XHyNRtb6G2TwHFqReE6e0Jtq1+45pwUF44c/i9h59HcOLKl0V+E
CHizJQl6SRTltUFIKgkeiUz4/PXv8K0mZhaz6+6qLkMCae693zlt//+sS7fpotuT+D++uP/zW/6v
Ly5Sqm8JDcu47YOHvAtsOTALUcDohQEFQTQEW5mM9CSBbQaEORFSIIqidGcsVLFGlTKmQrLPFuEu
GApnXJUqCTi5NMFNLBiVU1i/L/gnSipMNwF4wEQawUFo/JqTas+dBd14v54EGdSLTR3QezErzyK5
3yzz6HMQ6FuKN5DA005EG5q/GgXJoB1BFsXrBiZp1+yqonXWo2pIfvJguGS7d8OkEvvS+G43rhig
n8Bk+VOXIIskIzeu3HQy523mpnNs5G1xKGgynxYCUFzafIN8oNTOUXq9f27MNCK/VsE3oiF99Sp7
GNaqFxKeaVnnd3Md6asNIxNZlszP9EIbtAdTdK8UOUvd2Oa6tRhZCyVYDM1uf1SVdK7hZJJ1z4ch
Zgio2aX8IWDjigSYplmTJgIAkOgEcmllq6Pb2st+rgPj0NGlinPq0GejRz7Z3wgtdhF5J4+2Cs1/
YOm/ho0BRDAx90CeoD6mg+PziXVg3OfM+ugcs7ij3xV+zPNU3ulgnreMxhovmrHBaS2YzZg2NBDb
qzEa+fMsA+uzIAW8MZkLiw1ms5gS6gZQJmowNzo0p7uaUU5AZl79NOHL+DYqQSGJPPlzRkd1m+uI
y30wAaL1qgJeUG++5IkmtGAZlSaODkKZ8o4QX4Ej0+MCzi0HRcRcdkDQb+z71bKU45czVT2RVyvR
u6jpQQdPPAGjPJKUxk48hJ/OMjBkgtEv3YB8saETGWKnEYbcpV1kHkbLLR/qupWv3hzC/mtVfuY2
CKgl7/v7gYl/tcp6q/4zWrNA25GmJb9HB5upMtpl4xukAXwDuK5JZmtVMV0JoaWqoXIFYu0VzCN6
1mx/Mr3a3vnJoLZRmQRPS8XwQlQn1V5BhN1MS8bITSbaLUBaPWKvyOjoC8PbZ1q7HyCKCDwGOFbC
JFI04wJwgfNc3xlKWzAOHZ4yR42AXRAnx/YU9gt03zTdid577EGPxSbx8I1osn4/0TU8RkCHpsyL
dQvBfdWFGuvBHDQzGOlbMrdpev+nnjFgTNpM4rwJg00irYkqqZ1bDBpKua1nG1wcBG28H1SlrGuy
gJ1Y5vJiuQXlmuGvtsoXRiPjUec/uor2kvxYMVSnpmhfQPlgKTT+cYv11gbNxn2kawYos4ae1QJV
b7Yh8xiOfDa8/kUEpEzyWU8x/Gl19KVj3xHGXBlk2FfKwkLjddGrkTV8C2F5EC7ZYQOjUNZOsdMG
Mp4ja14v0nQvRVI/VMCC1zd8IdWzWwGRZGPD72beeGuuehdD/uLn9rueLBsyFhlyo7/BshI8INl0
xxmoZT9rvugnv7pDnaEZSBfma3xG9LMSgC/H0x6K6sq2m8fIL3513TzkYY4VSSSCQyuIQWr55Emz
OttDKk7XkzR5JhleaeD82YbvbOkfdeulyb9pd0C8ocKxQjsB0aweGItEBFssNWMuOJ3ewFtumIoo
j1rDvSoHbzq343jhkb7rHLL/jrJTqFFQoJy517yv1rHX5GY1y5bj1dc+s3YhnzdOpcBh1SDOZJD9
3SaTn8ZA7exVPhWMnNSL6jbR4DP276DRQE2VkQAMLcRnYVOCMDJMJmCtf2VWhtDjQlhuEOoH2AXb
tHXzS+KH4LDCji28AcYPz6Vod1g4qQvUsMDJHzbq3lqc+VIXknMw/Vh9mcc0eoDQDdYeBVKxCcLf
xchOUR09zBapVd95Zx3h2abVuCJXcJ3ScB8G9G0IIN4Rorh0jPivJZNmu34mzcqtZ0dkCxqIu18S
N7bN8iGNnGPrJZsk6eJo6CA5MPOYTrCbLA5GKx+IBxjQ6SeT2FN0V+7oDTwXafEx+PNRuxmNAxAi
wQKih5oxV0J9Vnp+cVR319rtIzkxsclRZwO6USALjHDt19WpWpyTBNs4UszNmZ4im5o+oEbZlWny
O8uEMLsbFty4BKorHwPFuFxq1QfQWaCjC/TJaNCy1WjXuGN8NOnZaMdgRe+ACb0DP/6syFy6HY4d
IR8Fpse+bYa1UWI8T7nIVv3yHimxbwp3VVUm9ECOg202vzCvxreZohqoff2bgssEVBrFY2v+jmYC
8xv+FUU24FxENIfl7I21fScz/wki5rvwAWwJn8n2OYLpU5dqhTJoGzmYb1W5Z7nHdQISou1gBzhM
O0Y8ywCdAcq4wVfQ5OfFcLjUcTJYaTP7AbQf28HIX5dpK206UJyNIS6H8j5q3bsB3yy+O2mTgfat
tI02/gDfCbSS0yKricRPNeTpP9AG9ckelb0xMvtNKc1gp1Zq1fAz1jx75x4o4wgTUbfoNbt8Hj9v
Jptb/BW4d75sc4+3S5U7xQNSpOG1pyGwHzT4kNSYuq0aYA0iwhqoDnT1OrLSk2Q949/Se+vGGLHE
zumTh7p06iMHGNKy2a6IyrgtbB5jwSNmU193l70AIrXyKBey/VT3E0Q7l1w7W9jaBRRBY2ZdFc21
XBjVzKz7yqwvQeNLzmRptfFMcu1RD3x66JyOn4Bwc7BGuTHBlRo3yHoEgSTq7EteWzHjRfk9+rAb
CD8/dhQ1BnmyIrnvRI4qhmB5nvISFWJtixHO2AhZDaH2UUfp2S1Dd1UGAbi5Kn8zAXsaErxsbrjb
DHjBWKn3bvC3UxBtI7/ioFN5P2nTrXM2zEA7b03esd5rniATAsayrabsxTE6oF9FEReeioNRb6Hv
rMNp+eyLUq5SaTwuvr+tAchHwmZHSAl95/Y+tdNdBzllAfbiDuDJDPe+KRMe6UT+s5LsO/XsV2Lp
AfsEtpeshfs43RQPc3hJhuDNcjSMbm+E/+Vunb57KifrymABZVKeWCd9CcTyUdvMnbvrwOguYRWd
NVWTNahMZC3tWfoFLCMv+iTt/Ti50JF6AA0zmWoNZ7+w96HdY7woQDNNAA8XIoq5mT7NZvVh5jhc
aTC9jQvjBKJKPtKluWhLH4zUA5U2PdaRc8nS2UM5Mq+zyf4s0CF4lfiMOiCq2mkIUjf5xbvhUUTD
CWyxP0OrID6YRZtcGQT51cox1W2Ul0SLtL74wV3DVbeZP7x0AvUHTiL06rPn6BedqYNx6432Yr4X
6UzaqXwwhn/pNPIYW3dtwGmPOB4MoZv4DDRfYsRlwW9BDrRdl2wsY6bi1Kb8K9xLI8U2qr09rsA/
3zPZ16haRoAmS+wiVBDK39rMv2XEG07i5qUym7cUptXKr+0HIom/nt1pKKgob0W4icSwCRUfqVcD
9Si7gm/ewlin6YE2hkUA38p38wRtSE7ZpjM4bLlQ7WHCHu3CLvAJmXeqWE524YZ7ZUT3SwlAxWhO
BRhlPuon0MA7Z/SOgH42NOFjz9e7SQKQWvR4okH0a3YeMEkOWXi/njxhXqpU1eh88n+twRFepq6I
jTp6mgJ5hKd7ha785+jpsdTuGuPJVhrtKeG0QGWAqNM349ccufwnMRmfqdUeZ077QJ/3vDwHKNGb
pcv3Q2pQeAHQWDSx1WFDGERwrU1AfzdQ6YLXI+CTdGuf4QHvcJN5OBLkYSA/68QHReCX18UDxldZ
p2x0Yy+J7qdK7W3GKlrmZkma0kN2y7WrWc4b+NdIOKftOOQbBpbewuX2OzETszKbG74YrpGAGKun
gwevrJz9f70ErcPNvod2MEwvEXtYX5mPpnau8xzZkI5L2E+ifYuYPmbjUG+9zwvR6WNdIDSaofER
bHxiXKskddlDYGjuBmJRK+LT88obATKD+9wEFnDhlo+AmHElnrPOvUonWJnw+LpUvZcO5KsJyQjU
biNLOTWpndd4z40jNkAmSWP8tLiIhhIWWaTuSbge3CaP07C7d+ZgsyyggxNYvPUvL0E8Og7T2vMq
s+W5MEK+bRw9ebELc8AguI3EWF4MwY9nd7Onj1ldPnk4ZUWjcUVRyIjaOxEowIhYkdlyHf08u+/G
9CWsp7aaoPS0r32PUpOTGFS4lYhevfbT7L67ouTD8+DeAgS03Zd8ONT8JSt/WOXzR1Ke4XC9Ojo8
9vmNSRGulgpgjEAec2+I5wiZ3YJgcwLVko7Npml/WO92jqMPJmpbb3kxxnSfGOUDQ/LQ2UAScuiB
QZUgZjM3Y/frFpDkSoyqeB4d52IAoVBmde8KH/TlOTO/BnrsnB3XBE+fhmm+7yxcfnLYqI5QKqPH
oHVWoXyvqgSmkn2UUHeH6BfgzGryuzhtr7kKzpPdPhj9a5JcKi1XdZfc51UXh82rQDhK4TkOAPFo
N/8vg6hy1aYyQO7A5EhBdlbiw+nKO1pJqxBoR2M9os2gD8KBsq4PHbK5fuCgYJzITG7T4Uezl5aa
S0qleePGk2my2UXJdk5KUHeQeppwPUfpNmNuIeQaV5RNTMHhWDiPbr81GM9x0nHjWFdhHKziBaNX
ReYwBBlXyIwW08W6CVr9LZDljZH+q5cW1A9yTvcg2nurunPLI1NaZKzdTeU0zKBIsYkcYz2HnyPw
ws5MsLMimqmsbQv60H0w4O41/Vtf7xIXujEw6vZDcaHsMlhryg1hB7MXDDCR8FT++P5jzSW3wy46
wFvvpLhXlbn10iz2c3ksxnuTGTTpcAeqg5Nyg7MBKGw1z/NmEP1zgINr8d+SFAdvRw/pYxz6+6Tq
Xrvwm8Q79Y48zgtg8Us2HBuWfmepgXi+RHI5JH7+CDzpaUGkmBTNm2Vz9IlkTLgZmrtaGRj1/HBY
D71xdG/hA3BRDfTrrGHnqMr9bda5DO8medBGH4t6Aa6yHDzibavFHuPZfh4Bo4L1DKffxUEX6z61
3rs23Y1TXoR/AaWjQ72JSoNSpn9n5DvfzU8dc2qqZQkVE98HLHOB6JabI9StrRO2RyGnHS13bioh
8Ht1svkSkqxON9DtvHB8GWA8+fVEyziN0+q7qR+CYaHElJ8dHuZSOo/GtM/o3FKI+wXaAvOg2Hqc
xfNKgZjSOXcG/GfWM2zN4yTrrRy7s6iCdU3bxotimon/OP1bzJHPF+IEX6PvQaV25CW32i+8nlcl
Zy77VL/bljumgbkmWoprHnpfrAX7qYK+aSX9o8sUrlocjv05Ckh8kEdd5n/ZIljAbcofBOaehXVD
dSYS0KPj39mJj0K2OvPPnJsq4y5rDFydd1Sf9h0tgIZrgqzFRdHPcbnxDX6wivJ7OceTFcTlTFyd
vWytPG9vocBKlnQrPOulUDk7TLBzsQ0H/gghGUZ7VcAWb89KwrVNWrhrPibX9qNsLkmaPw/N+A1w
EsR3to8gRvttF7O9cnX+c2aMyeb7mMAWT4q4lb69Yb7zNCBUbnggJ5fDszq4LSzKyD73i3ctw2nb
VCkXF1CBppyHdQ04tPc/Oss/ZYDP2oKQSOWzEQx/tk+U3vg1fH014F5V7PDWMsfJxBVjcjAbODuu
aqvKLc4tpH8HyCYFCKv8V7BYqD7aWvwfC5PyzeBdezUfDcOGM/YjbYtPJ7+Lpos/AsOrcNBB+Z0A
XUEKrzn4ugPfOhC0TVK0sRLZdqCXWaDZW3mOu5v7+WlMg2Njh89zoI6cwJ885xUE21qW6TEAyzqb
WexGT5obtN1Ysd/sHb5R3Y5xwKJmiOlOjPKVktO2apyDbb3QVcw2SAAvrjOchtqmbhpt0At/pb79
7EsqSRYH0VLtjYKei5OWpyCP7jhb7B27ffdMAM/8AsxlPtjpsypNsE7ZoR4d0hDRyvViSobgwCaE
nQlrKPMMIJNov8d+CcZq4G1vfmxoWUbIRw6ZlsVk3QdPyhQQnmnj2YdGiH+IoJ1kX5oYMpLvIq8C
PsZ+H03WwQodFND2xsvxSxhqT1x61ZCUhve2CYxhU3tnhk4qmgcTZ8VmL3j0/eLNHQYeHew5rDeu
/jQSzJVTfcakfC4xFxDlBLFHJcE7KL4zmQMfN3vKTK9RjlcUIW66z/iPDCaudOqtNAnOzv5HVHpl
slYBI6PCGxwTu3knSEe5YHknEbVLwxeSzyT5zB8j64/SRg8KxtZJXk0Y+LnWJ4mIDLTcYWjKd8H7
TUUNyoYz7K05ZEG3uf7mjf/O4M59IY1zKSmlzVH/L+myw0zYN0bXaW26wb6CRvzLZEHw0yzvadff
DKnZD/3zf4XpvjpueyW4+JQm/E2XYHpoac37VnB1nPo+bKNvo7WuZTeya8wvQ7atx36LpCg1h6fB
v95ogGnzYAfvFXuI6j48C/aBVSNQqQ74qw/CibiUwy11T5G+hwJKzdK4M+dl43XIN7Nom+JKX9Tf
ABwYQRwzu1CfCNdRn/RRlgTVjxh1XE8iDvhXyPGgvPZ2aKwy9ztL7G3qfQzjtPdDIDLFRrOb5Syd
RvDX81mW0yZkBNZn0/UzPBKlXJtNsqtT51gqliy5pzNAGWA4Rr6xE1KB233wxuwrwe5RQukNDJ6a
tthDll/Zaqj3Pjire4ZxKR9RlWKNiuYLD/GhBXsM4XFbTnuA8pCyP/Ly9kEP21G/RRhOM6/ecdM/
+DLa++l7ECXHpRpORXYTqsgVQ9qgs4NdUX4TD6ZxYmMNDfY1V29jbmm4evNTnelnbZXHkZlPpzhm
dnNxSeJ42bORWFD0LnnPnXX81ckD4mGwYtzyqeOlyzaVPawzFhWz2viq2uhp2IdwtkwH528CTp8J
4uaum5+C1OCg/ZUAlQsIU9fjayZT6P9POZd1wQeb50cHCltUPvI4r3IdrqrFJA7JWiXfartfq/Ds
YX8dBq4rgOuyfWXsb+GCRnD1X34r59ml3JPk84kCxqq3+QXUL+7wla//GjHvqOyeG11/9R4EnRp3
B6rcoU/jCtFFWzpMU0TqMJvefnQuTXWpg2dokLtmpKapVpJmQhfdN96Lh9F+EJT1k11gRJ9T0OKv
tmKglHEL56yQXGQpNNXeKRxf7VreLyM1rrDa1HVC7Ze5kEDsTXvaGR14YE7MOW3tPO+Pxkg7pSgG
SrXTtpfhNZk6kjtsIyIU8AizbeOXB4Z2n6re29ugg0v4+dhPd7VNFzzrJiSWzXWqSVIVE+EOm8qB
MjvWOsulU07ZUN8ovnSjmtY9ESvcF7gD2LwHnHoObaJMQfEem/SnBKO99Olb0csrCZ+TT43HNqK4
tdP9MqfH2bS+xja44HmGuJkhUau4TEZmlVOwytjBywUqt+f9VaOidCfC/mc0p/HQIgJZFSM+orJI
j4y67OaaC3pkDC1hG6V2odE9gH6jX0SFespB0JeK4rRS8kogsl/1UQ4PXWVc/wb8P0Hq7fFD7LUX
YbogGsDEcrInmvA89i3Slil6aV2wcUGj5TqS1Xau5a5TCmGg/+D2HDc6/wHOdbrWGd+IcHghDb/8
hkRL5wDlCu7LeQuiEmxW2pnUs31rS2+OfS9n9Z0gn+JU0XDhKRZwk08Oye2JLGmScbxs7u1lntZY
W0FnTstXVdofbQTPNoy6/MEqNdJmyz7LYNnKwTlgq+i3N9AZWpSacfvebg9WlOXbwRk/Wx8M0SS8
/jQp8Y9LW7juWr5bQe9pHSUdDXR5nwTz1YQa+ZiZzZGRx6fIA7xIDZ5QnWdwP6T9zSlCATTKYUUC
DJ5WOukjqmOOR+fEqYGCzk0Ck28l+sl6CsyleVFRW0ZMC07Dq5tQV3xBUW3ykNu2guCfwiAs2h6x
OzisE0eJKXpW3hz04Ad6k6aPonrtpeZhitL2OwKZuID6y5CwZ4X3Wge1a5z1MLT1hZovCrp8dlT4
Iwyhiq3b+7CWXd6J8+x1zp0MeawWJaI7058YOTdpVGR9b753zB+D58VqnHOtiOm1ZEfaneLDHtxk
n49qjFOgGFd/yHHpdkk1E9IU9R1KLfpdKVrtqp66R8j5/iE1NK8uGNU9CBG+EErOZ1MTMrOLGn9U
Mbj57ZhcbBmhrTfhNFyx95iHPOWyGDWVc7GUgO5sUnKLDcuWa/RAwXqpRoNLQDn9Tvh11+2EmlwE
wC6Jspx8ajxnrVgHqoQGxQB6NK5UhcuktsP+QFmpYaK8HhG5EKMq6rB6DmYam7xTy4qYIXXjZcge
C2s2g9gAJKM3YTBn5ylz0OJRE2s42vGrQZ3229UwNuXBiWaaJmNqProtQGG3tOUTnsjmgecXtPKI
h8VJIIF6mQX+cnFp9AirnnbTTJA3aJqRi3jQ7cFAq1joKDlHiR+sXT/jHhcmsOuXJLXfltsjOlVc
pd3ST9YNPOVLVN3WuRmASGmDWWgcYzy2MpAMk1FOxvJpLcuptbrsvi71YK5UFnU+xzmWG1da9cGk
KBhjsMh2iW0m34nv0HIlitCh1l76I/xPa3MboKGo7BGYMWcKEItp00Eyw73O+vqshsbauSMK8HDB
yASOuqef5UfHxqCqC/iHDSXsgmRl0Kw4CcN17lIb5MaSRhb9yWaOhyIP4iWFhzqVtysJBedtq5sy
dkZOwA0Dk6+eV2OrmIKVT4PnZluC8CpC69nz8NDaiaKgWY7lq91D9dhkDfQ8Olt0c7QSdWw0Y3V1
GZP+ywOERRb+8HUHl2JrttDxbUnNtC/68YwQl42+T62nqm6Yq3Ug6qodiIeJbXawZWW9QbZP4XXR
H8mmF91ZD33ZeEc+7jK7i4y09NvboGiJaa7MWidrNnY2j9G5VWZJzsmxBAQKSoZVVsHadsz+KzIN
hhRfMiYQUrii8DIUhwzMyNWbbGrT/SJLpOdu67q67+Uh9RZd0UEC4f6mDZ2IS1sYKnjWkfL5Hwkg
9hXHHb6I8S0Iasf7c+3ewyTQl4ZFOy/UfbgcSf+E5WPZG3Z0LKLJjTiNJF6zBWw8D+dBGdWtTZQT
FLDQ/kS5EW5a1CPMegxwraoPqyX39Ju6jBp/CyMN5n/ILGyuCY6IFvpPPnOdHIMTZ+zyNG7R5vRf
FDtAmY6dVgliCm/mtLZawt7Ql1y4dXS0fDkhk/MiMbdvZtn6aQJU1rKRJ/VupFIeIjUVol3Jxo2o
7VGCS+qPkll+Ch8sPNnwawT00LipZ2Zn/uNhC6gSM2TCH2nVBnkvsRDJZnj0XaixB8SornpLEquL
DlWQ2hjYefSXh0Uk8/LueG7nHLFzweHu+iCFfOAOjbdPm1H5vI1tnhMhKxvzFe/yuJx8l8tFTEI0
7BlT7lzsmJ7irXFMyLIfXiftDkvzOLccBGZGLHERNUyAzn6Q7kn3W+59J1G8bSZJyj/OuyFxGEhB
mLezoRl/oCkKPzo3DLi9eKZM8riwdQfY1cxclyxtnVpRbR5CuDGUD3tXNN20S1oj5AhhVWY5/PFX
ln4M8SWgQwdm5W8wh2H8Re6ASWqtx3RUH+CpLQ6T7hyYNbWHRPf5i2EOI2QcqhZ8HWbb+u8hoPWZ
Mh2SMXno+9nkCF74nnaehSOyf11oz/I0N+58JQ44OLul9fviAby0Xce1oA5O1c9xwOiv25BhlQCT
8GLRc7a7dKS3S8UY8WEq0kR8uKNmWYVKjdwKVrbkMrwSbWviZiAtCf+YuJbFDRy91SkRqR08payC
NeyR0fwlCb/0V2JdeJd6GTnyiCnBqf8WUmOgOYoKq430GQXFhxaM3QyEJqlyLmn2aKzbdLCcrRt0
HL7VaC/FKVxaS/LhDMKQ34i1m3wrTIhGJ0N6Crr0rJX9J0cRzBtHJab3GqWmTn4cVY53gdJqwjmZ
T05AJwe/n9gtmLOoeYHfaThluLDVNzKvWuMX5lQYvvrmDNV8lRpU9r8FnhXziV6NTu4zcxyyc8VL
le1xDQ/gMXRuL0jSq7H/0vyo8R40BcvnTQ+VKJiDZu2tLYCe8i/pvKh8YrpLY531mTNmoM43o1wx
eVS1DeWyqTKHh67yOPxlIijyt6GlKfyezsHs7ZKkd4JzyLT2+OyJxb95HfvB9VcYhGX7aeVTsEZk
A7w/H3qJE5Cv5F9lZV2645f13NUylTgA3ISKjU7M+ccto+yWx7Tem05F07azM9wbiOMQf6kwPOki
7Y62UyVqlaeS2aii0/N0qRJBpidJmvA+oz16z0LJMK2Q9nuU06iG6KSSNU277HWcVb/zU86qVTh4
Ip66BYqZ1UkKQFWG32UdDsJlhg1m+j2TaxxnogQphWkx3uYSNagfirJuv4sudN6VuPUjjC4Iflsr
HLYNr+KjhzHm6hBF/MxK0nTKUBRs0b2VnFdG7sqkozu6KKab3FvzuHRIfDJK88sQzk+tGRku95Ew
6Ri5oAuwHhh0QR+TldSskXN1PzbckYm4loCg79eJs2Ww1cbHuHT3Ug452MayCh/9vh31c18pwRxo
1vwyrJ/3m350sVflodAYyxfLOdZzlz1A2JMPmWWo2EiSdzcdPjh+vbYBupeuc5jCk226alzSFdY0
nVMNz90fXr1aM/wHoIxTSdTFdQ9xHRPKmznTZPNT/y2PguGsEHdu8YRwvBmDS8WENPfJuTmmfv9V
d6rZmkIHL4mH+oGSc8oXWU1x7osv+skPRsOt0IgmfQkCkZ2gY+od+2Bz9hJHfXKtyDjqy2NSuda6
K1pj4xUJFapRIm4ohLtLE8t6lb3q9qqdjEvBPmCuTXwU1T2SEXqcvnC2vTuoEyMEJuMn4wFrV/Xo
UaD7xq4zvUq51PLqmPjHJy8ZrUPY80KtnVnWd8wS3PyhPIoM9s4yui6G7Rx7f3CGteUzWY8FnSGa
LHW6NwZKehDf/W/eC3+jO5RfC9D6HX/yv7FpjW2BTIgq+n+1l7dDQlN226Zt7HXHZ3pAWuluZKjO
GdUsv0a0OUtuRoZFPWoBEQcEjpYD+HmHSVXSmqINb+r5MYqtxH3zlKLL3jjeXWB6zHyzg17wyTTr
yZGvtqSuaQZCn5SdpNde6vx2BBxXaAHu+so+mRGS1wa04RpjZb2eM99dtTJ61JY8c55hNiAJWLyi
WaM+QnPGIosmKLG2YlDg7udgAmxKDi5xublZM4nRwc4uWtMOL0cP3HqtHlw8sSvh3/Lgt1GNuWLm
lLk6n3G3QBLcDb1NOwT2aRy8C2eQL6PiaJTSaOSJrPWa4VKyiyXeJwIU42lkpHfleZrLBRB7SoWc
2TC1QGsuQhgQTXqUo3McUsEQUVeiSDSjdTJWNaVpJjV4p1dWWAYbPDnmcRba33rYJvkZw8yGQ7kA
XF3Drb4U64k39B76bUAnt8zWNXsPo5WPcwTqq5W8t0Z5W9hpFB3MPi+3/gyJgZDFib4kYk+NsJbO
k47JCkYbEk3vERJbcPUDo5RhI9ZVJn8m2gVtE8xno3Sf3S7o6BB3r4Ov0VSambdmPHmOiTDh/AFg
tmGT6TdlijwxLxeMLUlj7JgHmF4C95Y+MHo3ZkDi1I4Th40Gop4sWT6zrl0rduJ1KyfMr459ILwv
dgMiJ5nR75gR+emiLi8pwg9MbrDsU64F/VjwPRujE2vf+lQd/BNG8WlYNXzARG01Bs6qOlBSt5gS
KGlopJxG6rLaMcJBwyAfz2Hk0fOiaE0TVp3dpKO5WHrOgafKWFcoW+MyK97skZEG97ZLp/o5m/Fo
uFWPBNF4Cmza523wXjjUvemK70mveqsoyC4Meb0MLoUJPbXXRLjvGcf225CCvU5dOT6mQjL85tTj
pYiKaVsNtrMxlbVJ5hrTWdS8sc46schZm/OSrGjELON68eilmGmfHlIEo7HFf4OUkrbrHAMkRROu
RPWtJVwt5e9gmf6mBGKzBqTkbLDY/ST28GDlywezt+9tKz/UoB5s5Ix5NjxQutg2nINXPWwZvzGM
1zy1HuoAGcMUNgtM1JDC0PBqqeSaKdPZBtp6sMaFUlnezX9iIrDteDklR6RHBb8MBxTQwmVlcm3q
ioOrbGodtq+xmFX1Ya4pza6EV6R3gVtigphMHosQTtrQO4Tq+sKMe/gp/+HoPJYbN6Io+kWoAhp5
S4A5iFSWNihJIyHHbsSv96F3nrJrLJFA93s3AjHI9BFoTEIpmMUxI030CsowPOpIlV8rXy4vnWUN
jxgqzM3gD9W58Xy1rTGJnaZBJC58eY0OCkLL9tbVmLXzTW8kL6UzGukU+k7VohFzXwxkOcTBzrji
WQ1pxqZtg7rYVd6USRq0ujxL2tJiU9dXy3Av+jEsdcmnVntVujNvvFSXIR/kT6zb8H5uxwpJgON+
YN9C5TcuB6W3c5CnbJ41uM66ZgcIHbsnl8DmoaVtNaFFqYMnVF6zYukWO9+Pj1NUv5MsQOMPwtK3
soMAGWno2rMJN+ted7pjXrLT53lCjSrx0mlfQsR0l9yerNBWS3cnCOari79wHWnGuAHO2cVLA7hr
qH0axUg/AAsyj5LEhDViO1euvqrMUtFegSDD9ssvyKjl0ve0uzALo4tYhkBfPPplgUgPOum9Z5nz
sfCpGqTNJTkckrRf4g67R5XBlAqRPFCkcgGYRNhND/rJGzq0DnFys5ap2vqxVdyTGPkLnRPCP5Zs
HQhsakc09eRcIkufKKjj6/otegkevkxPi2/2QHpuh2zF6va0+6I0UfraveOdtQE63dWUgdCvd2H6
Bmwa2bpsf15FY7OzJ0JUIrXP9eHe8+d9ShqfGknLd8esvEWMgQQoiX9VmtxDT/dN0ewpa9qYWpVT
yJ49LCUkjN3iV3c56kHhUe8AfLPr6FNMsdb99ETKZC8j+VC+H3Rm/ij8+MAZTfu6+Mlk81YM4NmF
XK49yU9BY/fM/2394ZaNtclr+9eY0nw9u9ZPlfAILX2rB5RW8x307V4UJmZb+KXhrh2Jxuc4Snw6
vVoSEuyOlpskSd5sJaIgvkforJqqeG1s48nwSpRjuY9icZ5P7pC/5aPclYJVfO51SsTytVcXA1q6
Nn51Ig5o9BsUF8U+mIQqdmoqjmQzaAd94GAggobKUqvoTl4GZYLf+cYVe1TxOAdVrk5YcA+VyYBb
zQ2ahA7WTcjoUNBgjlXtkyc6oCD8LOY5mCfvQc+iV2Mer30x7QQtHsgBjC+zmMHuxxweCfvUhqyb
JHQbyhCybCrQNWekxowdP2dd+Whje+pAhoQnv0LQlBqDg8qF7nndSVzMNIg2bFe5L5MbGy3Mc2Qd
GKnJnvZRCfRde25pWF65tKvh2EYWmgj3VLrGdkq0NKStWWN/5yfJ8/wVUBIxmiehWMrFQpJyV4Ri
QQoW7m0jK9mYliO4UoM0eX6YkuEvFXcdYo3gEmfBEDgje1PUzA8R42ogRuNGPKO5tgsjbMGDEWFM
X11cUDsraZ+Ca/qN/MZ9IGGEnIZo+Jor9ZnTRk4Pdq0FsWIL7VpxKwbzFhcdjV34zvTRf0p1KkmJ
2vvF8YcoxVVFkCI9CPp+zPhOFWNLKt8ntshUEkOSWBS+QxHt2y6auBoFTV0+GE4vqf4jmGQ9uI29
Gf3yQEyvOngammozoq1Hx7hzVI0BA1tYf2QAoD/zxEtTWya/HQRaUv1VItsamX1uINOxWIBkRnGy
6+fkwAr60Ezxg4wZhCSQeuaOn14SPXZsiuulTf9VTOhgmrQsLcOHWOg5Wlq/5Igz+pXRxTcNlRhV
rxc5uCdLGH8TGSfEXWtfSOv2nIMoBWxrU2Qgy0nur8lfdYOeipmOtIK47b5jD038QEZpvZjdo0sZ
DpW0P2aS+gEEPHmHtfVG6NTVLPLz5A/xUabqI02nmMAX4z0DI4MdYYd36uUDO8XAp+LtIrTzt2Ee
p02PAz/QPQICyvQ0skbcMPyYZ4/NF6DXDoQzHRVlZ1gnYM9jgD+fRkViRjdkam+73ixCjiY+l8r8
pws0s3qh0XMlbCOAW7SOxaT/o03vI14qlJJN+bzEybU253e9wmqh6x2cmqZuGv9doFMil4li707Z
US3VkZw3GeAF0K9x6e8rTQmovRSB1sDM0Yw+QPFg03wG4LUeWnQ6eZMdslHtrZri9qLEoEzc32MS
1dz+wvuN8vGJbX3L0fgQGdqE12H6I2rpXk8izJ20gd/4fZwR7QJ31drMh1+u4UsFAbT2C2ZDauUv
puGFhaU9OjH1vEVd3VxVKaafccOvh+Al+nTvAWs9DySTZc0JOu6NAQGo1lKWTAIRtE+9W+JOX0V2
6QWtFomwXNRv0qZxaEztp9LGNU7BV9xgSMbEgxb1r8w5Z7d1vsmHZRUe83rdaShUwMcoPxxJqrHa
ZKuiEsq1wUYLRYRfBZZ78JJqnbZKnke50IOrsnOumweKQ9EOjT/GZL7HFftyJCMoAX4WRDdZEIOz
3rWtIuhYyDk4wa6GWoUuCBDSeVQqlG7hXxD5c5ZYtyEybiJq5Kq5V8sXBo+vO9vIPDKqbBnM7gro
srLTfZJ5CtqY08cqWfti9ZpY7g4iDnlbXOxJ13nxNdpdO2vnKlQAndjbURTmpcfom9jbrqGEmT9x
NdShKBRGh8X5gFF492dJF0DGK5ns5xRsHUvagHBi2YCBOCHalSfPyWgarKJ7PTvzhj5STSrgpX3t
GDMKBLWJRqFHB6E6+zQ59t1SMgMdZj91bTgr2gb2VVd2KyKB9T1Ogm3eEwTEFZOdvUL7tZwev04v
n0Fz6PgixSrSnCOVpquBljHeU21vSjQd44lXYG2b+rpzvqOkuQlFdbiafgqzPWqe4pUTFynKxwFM
11fDthHLe+rHa1Cx9VQtMORyfqp6SloLTrVM9J+2oDXXHdPDaPWhX1r6loX6Ro7fFkBq29YZ6oko
gEdda7lYLWg8R2jwlDC81nFJM+RoNdNDMf/61CkgXcN2xtX7XHvTO02bKhgm+0nZ/Vbq5N2k7V0D
0Mv5XKv2QnKnC4fNY9eW2BSmP9wl2Buhn4M4W16qbH6bPfFkN2gGbGkfLaLxtmNdPc48RQE9H7ua
UgMF2IeDw35wUhdCrDzLGMGEl2AOUtanV7nftrLfZ6JhA9viYcF/uCZleSdMBGw1mDB4sV7uVFru
uxIMXHXdRjTO32yUvNLyUMJ8ZZa+qxZ31XbDi1dUu2y0jmDpZ/heHtLykvpVWCpnS01QjqrWObQJ
SbaGoSF4i73A1qqr0Vt0osYIN/x0fPDn6KiMap9F9sm8mzpRw6AocrpPG3UXCsxDFYPuF9MFZE4i
7JGbjCdWUyhjqqR+rKrutTGHa2QoCt3Ku3spIr9vxB3dm9m27CdUfjVji/dC0SQ0+MVdhl3hIT2q
C1TnyM9Trd07Znrq9GEfpfg0Ww8+3b2ZKgtTX1v3U3xlcC75KL0bxYFbTTRB7CF4JOSiWLEE1Cut
sl+16e4gS3EUYEunMHS6TP60mWkzBbstOMuQHyxkWYcc/A95jNtS90ugj+zHlTxUdzUJYkBfoqxn
0otkQZi2cYzz4V+T659EY51Mq3zV9OHRXqZ5PXiuFhpxvV/c8cm0+428xyxY5buWtyFA/hoLFDO6
SuADDTZqwzR3Jd1HXXO3Yw3r2bFQ5GBx0L3oarYYIZcm3eWlc6H89Gvxx2dgXDbi8tiI8gCvc+gU
TsvZ+9PZ4lZisayV7CJEUsNFkZsWVKV70V197ZgOx2b8qQnrbxrUk4NpaGUOzhtApR2Yevq3pByR
nWdAdQuiK2MkhQTED+tamsdOIunubPdgKoq+S9PatxNViW6+mRcbWpIq1oinScdaYA0fsR3tU5Ue
Eg6ZsgUrtF1Qa1ALjx7jsZu+9MY80A4Z8HxsUm35M0oZsumfDCaKLhchdY4PsWB/GJ1hM6TDIdPn
P8hEe+V62ZlIEPgeZIHx93iXkJU1Elel9lE5Ps7iiYTIN0vXGau90MEUeVeaCyT9tlzsQI7RZ9Pq
8FTjMU7TjSDImHNUPpO4dAOngzXM+oO1FOukBM8ZJ0CpKEYZDAHiBmgnUMVFCLiikdrSISr3wF/f
WZSvu47oTb/Onixx9z/Ikbb75eoPxutIuSthGs0unrR/RlZR5hBXj74enTy9EKGiGd3O2QDLudio
pAmdhdZja3DO3rx8zY599XNAEgAKFF28fQ3iIwp7F6RthgEYUVkH1xj2CArZU6qtqNTKRFM0iKIE
5wOaqJwGkLxipG9DRsNH8vbDBNXAkI4c5vY5WcRXExvfcY2c1FebeKJdMa63qYOcVnULmLRubXP4
KOkZVHP62wLyNivrh8IhX5WX8+S6hbcuYhnSxf2TNOUj3tRLhj0O50C7n0QUZrUbykm+1qLc06vR
8YImOrqxlqhbNe2mvv3uauvuBTJ3OK50BFm4VoWkeLA6eXisTfU4SOoX4kXsE2c++tR4a2X6OSKl
aX3oUdrX7fh9Kklej5pjiQPDvP+ijrUha+woS2tHMzlGOO2J1LOD1kw7gubO+KGTlYMNuBmsR+Hq
YWJ1DL2etmccbgM83QqbHWIco9TzjUQTrJZXBQ9qlNHRixtzPZbFX5p7z46OVbPCrxG6QzZvhIcd
lLWgor0URMxufon3yVfIaKB5KuY3B74F9LYLpgz0UETzE45nrN9YBdIqx+NkQSO0Uf7rNd5l8aFK
FhfpOmdMkRu3MfKP7tL89m72YVb5QTcq3kEoV9PDNdi+6T0R3u1wbXvKk/iF0KCPqfjIeglrMVC4
UAzl2vVwHeOQhygkE5Fd0WcdQCSWacuTZsirNOoQGSwagj76o5Z8V0wt0dKIQLFE+579wou/LpO3
Jta3hfB2qcXT5LFNpeMWRDLA6InQk/JwynUBzFhky+xbmMjMGhFK08Ng54xwEpGNYVGvwni0VGhW
Y3KRi0tCygQ+i7bAga9kYTOsgYfWiKaHIcHH4zuKOaxy63MbpwqRh5iP7azMredIuWlJyb/JBncl
JuafIXYaFJZVHBgtAGGh69WXi7+SfHP6AopOZKGOtOesi65A0QX6FNWwPUmMVqCM19Ry/RVafWDQ
23E4r93xe2pGMlSc7VAtv11mBC5oRlxuIYr3HZRPhVwArwRiCeyKnN+GS+30RD1mJg5zTddLC98N
kgdmfk4UWR513AdyEjtUYPsGWwUFy3AwBRqpqJNbu2g2vqEuNFWsMAOvEjyH9lCvbXfmgdWvFYEZ
Ee97VDbnuyHeMd2wZ9Q2vf6q/79+DmeVgLta5GzkVZhjV6ryKXCNkbbQrNgjB1plJpKlWH01erQd
qdItbFyaWGxKQW9tkT5XI+ugSrKTncl3v3LOvBwY+UwanN+FW+OKwfRhxodYpccYIbXHwqX9DKPO
oWtRemuc+bBOaSl2jYVJltUAif3Oo04g9cw3yqF/fKM9V1m7BvtgzHfqLATFyX+qse4DGOds001y
nQt/kw0CnVrH92WEjutsWGyDoitR56anCQ4G39Otiq/8VJtqgr+YR+tPy4w96qhAqf5soWKMYn4w
LXptY9g04B5X5uGIn9eeKK0FPwL88Z3oNdMc1Isv9fhcjz9+hgbeBSeUxTUHGIIWIlp6es+dIeir
X5m6z3Hr0A7jPhiTenEytYmW8TdWw8ZEPG4P6XroMR1Dk39OUQoPi6MEmGG4uxDSR6eutr1R7kxF
SSzoQlYZOUMdD3HTf6TxudLTbc/NIqf+x6nVGVNoWMTMCnDYyPdrO1gqfesi5bqX6CyUROe+e4An
2fd5vx28F37vsM7nxwFz7j3UYe6/endeKx7ktk+PXtdc3Lo81jEbWpk+VUt89vvpoEbzSLfXqV7m
M2ZZ30wYFYG6QTFVPh8tVz+VMXX15mgemPge9DhdT54X6g1URzI94XnF0ZYdGp/7UhseEmsm68E+
I9UxEJW6NMgCdWvLMVq87yJ2VjEJkT4eTQ0Hq5z0Z5kYx8j405diLxbn2DNXN4CA+UzQR0uYxUo2
HIHu8MlL8OvbGkNotmFAeijmfe9coTGfElGeo1aeM0LcaEK+4rCAXD74ACceBRfznVuMxDaFI5h9
ULixMSFqtW3nyqvZmS/CZU+6A6Xe6H7T2PrTFBG2N9upQAOqfWkbp7wvvwuveeZgCid6j2t6Eub/
q4UMsjS9tUz1rztH2kfF0ciSpzmd8T0B2Tpj8e7UxZvIPSNAC3UuIsSjSnvyU0J7U76Yedk0PTcY
SZebO6+CTkmumEhQNcZHwhPwJjkXaFR2j3prQJXkeX2sSY+3mzz0ZA9YB49E457EhM3Xc+XxORXT
/Fc4hQXLhRmh1V8rUoRco/uLEUCstEWSr5B8CgadtOifRvB5YuR26h5WM7rLc2RzbyWC8jEnemvv
cJ4tn4mWhebDxN3KXYosC22G2DY20ZAlXrsUPB6JzGMvtZvZTlcqJtaZZdxc/3OwFvztdaAr+9VJ
vbvFHBlMztZg2pyuuAAJaOVfhj5bvxpVKDN8AKNMXllm9iVWkbJ7jPr8q8kQZTe3UTd5N4qDAYIi
yfnVuznUom7doLUvseyXsK5ONG6cJjmaaLR779BnButLG12mFnHWIHeuWb3kmXmY8UHMKZeK3280
pKjRgtGNRAgTPrizX9pofOhcrUGboLzVEOkbCNLW0P5hjgmARTCJpb+TZV2nbDzp7dtAP0KcU2ve
p1ddFgfckTs2youmL7tlKC8DzjB/NnEg046HtoKlA6UMBA9Lg18Q+RQz/GYAwYMEds6Ln4E4OWDx
dt/DIfSm/GHMO5QW8wWhQng/rDfTGLadUGjptZsuln2bVK+OmkgzwT2HdFer1hOyJtG6N7ebdli5
UH/t8ebYnJQx5wnpA93ytxQl2S3LplPTuqmoyloYZotjPb1yURy4JP4iwkZEo608/SX1fKSiyANn
dghcaH7rv3hcXCzOYebPau1k4jWf6I6vjF1mqj019RtN5oExcUvAZ3tMHwZmJ8rsktQO88G7WcAf
kwUL331lzRKmkc8T7Z2ZX/a2jFZxNKytMv1iFltZUgtMhLYWWtoG0KxlEswrLaymfG03xiZBLa2j
2jVm1rxmIoBc91+Upv8iCtkWJQOyQ0QtnmbvKAp/k8RA5+14RdB2Ujagjo2+RpKKUVGlzcEXdqmL
8XzoQDO1U235bwpdbZ/UeEKcf1ONsb5fQuDpfabRM4MjFByZMpvFPuQ5PGOnrxP/qo3Wu5mi+/V6
/J24Tlxt44oumImBqGN/A9cRYv4CJf5lK+D+rraGNP+GPjp2QJ6a9uKRMhKKZrxa5XywUEbUQG0V
ytAVYtHL6A4n5TS3LrPWicpPWY3iojb/3akQkiavo2W8TUa1I1V2K2pzu8gesp4cL9KinEnui9HH
JlitM1TVix0faP07yOgrmvILFxw0H6EUTcXQaN98w0B9Xa35td9MK30EtPwgTLJbxS5AGsYXAH9r
XbD+t1O5cWNJvPTLjBdvssk2sBcUGGOGNcFa00V6FG1KWIZAkzZYDBxdjLCOCB6UpTkqunixIIV7
ajs/PZjQEjomzczXifaaFSQw5DGPXfTRVLi1+4e7tKnDyzMLXmHnmfwnZFa6CNAVr32AAlFuK7vb
+kykPVhbGHlnASsg1dmcz2n+1UpOorYKTO/PJATJ4mAyo/pLTCxBozTCxcgOGOo+k9Hfk/ANAZaN
D6U032vNYaZD0kAUMYai+VRnXuA6x1ITG1tee0wZlv6PDKSLLKz1MLt/NX4HOisJl4FLI76i6tRp
tL6trOWP0zojkGGOopWZ/PXNjDxaQYb+scRh1u1+0gwja+SeHKLeNanCUrYgYMm5YBr30Hyz9yeV
yehLzhXerBO2sh0gL7GUnHkql4eI/cpzu22e7SM9CVE0cILzZtniOMt31ZWh1uHIIx3rGV6Pmr50
ugyF+e103MtLX1+Ygz9ixNYzZwFHAm5Xz2KEddr+q7C7q6Xd3ZZtYHsuMRrRt1OhU7OTlrnIqYN+
6APfRulX8FHrSRnEfYZjsb9NKn8pSWDtuztcnRMLgd7FSImRkslby/+ajumHuWxOMR/oKJBfY2lH
0QKmwWnWuR625sc4+m7SD26mwLozeLYH6W+hb+Jw6Rd+rqWft3aZ3D/U+W1Kjc8E6H1F/cWv3erI
Zd17JgaG9yRmnFLNV6Vjqhfi2trtR2p4n3b/Cm6tr8UcbaNM35R28gbq9pl4D1OV/6l5fqnKreRi
x11BXMcHsWQbwSbUpE8khH3oY3XyDRlGtfGlUv+fjBqOsSOdtUFXRL+abu4qcrdstxNbXZFR5JDF
E/jUJ4a42LnaSlIj8lMcMY5V2nzBbZY+etMcfXb3RzIv1Uuamh4KQohC1GIz+LBI117h1TfVaGUI
rTGHtHwmaHSEjtdSeke78ay9aBRxHERQrVVuHpE1RYJXIeH9JeVxV2EeDFtLEaDhstyjFCdXwiTl
I3cVLvqijY+zbrdI+1UbTIaJj0SzZiS73hda+K9lzuFw/ObTFXx5pXGHtEX9WLZ1vonc+Wu0DSx+
PkygNuFjribXWqVz/NK3Dn/SekpXRXteJqffthYQqMwUQWPmdEx6rd/bGvIfIAYKGe6JTqolzBjY
7joa8N5uXxRBXEFQOEyUg51uUA7w15QwWWgfH4bZe/SG1AVGLU1GsXYdCYyGSW+kq2yuxNZLlpMD
cshJizO3r4ftIJ0vRPeSiZNIcDemFsFCNifdGGyw+naFQ3KBwW9gETuLubmEcFqJ2LiK3L8NNuC1
7ezyBo4rm7BPKwda3eufvKrfNTr/C0BVahY2jteFk6r2ZDp9eQAlLnhIJqOrpkGdznevT2+e/K6/
E1fac8FAubRuCP8tQYjUN/pFSKQhSAoBrIOfyqou/NUI2PlM48hMV31j401Ry3c+8cJ0SzKtl5Ld
djRITkm8ErZv6jAD6ldLeHu+nn9kUzm4LrV95RS3kSyowZ1v4GTVunNJujJtLP+oPEBX82Zji+Lk
1gBj0JrPI8JGO5/eUgngkKE6DCarwHns9fsyXXyY2IaB0He+u2FxrmVZg3tFXU1xhhsH5MmEC8dR
SlIYZXJHT2dqlYn8F2Uc7Ak7dLBYxbOh8l+ac89ZIbElqsde6E+6V/+zlvl+DYGLUTuBcWxofhxT
QzRfJXssBWHTWZ+Rh/PCsvG++xksVdpa6IPLXyN1DHSCGBRkzWRQV0DKFlrCqnPwKGLgcPxlL5IZ
AQH9QPspbR8aJzmjZ/+3WIY4sJZ+87n+EKitUxuI7doQV3Ryn3dwq76PJXSlgD91QdISymBYmG5n
1yAsE65j7LxoRZzqEIzJmARJNn4aanmTeNCmZfnK767vNuo3rbAICYqiS13nZ5FyzLHFpKuhTEkI
6pccQWW8ITBRIUIgyLAxpmwjMqInDE7lwOLVWmWq/lKReFp4uStebL5FkqiU4GVMyO/e9yZg8Iha
Hy4Q8Vtlkb4xOfpviVh9PUuMLtyVr34j3RU6MmSCGUEyLLxrJYCu6aUhJQzzGZr637RCZtOObktG
G/4utyVOq0RgQfT7TpbTLwjAuOukwIOVDTeqXHYw3axH+V5DnUiu2hjKO8ZpFRrgPLoQ0mUOEF9f
heWtG/4BWx/SlXFi/LQ0iIpiPiduidvdIJgkGnRG7zunPwrjZJO4FC7VMHIoCKy9bM5uxoFr5toG
dmeTDDq3c2EfMztW22hunuup+PJ8PK1lY2wLIqVX2cSAOcQXs2WDI3V6NZKHEsRGyc6XDxsnil6W
2XlQlfNT9T6XVB0WRXUduuazVWgfaw0akvz1MM3YcYR4apCUEZ5TWeEobRKTk0hDu18f2zK6oLw/
dZM4Zp2xM63eBVr+oBpV3xSz80Tu3MvgIbxA+vNYzf1P3icPc0/jR+aeswyIp0TpztiysxLj2qVg
IUIU27TpH5RhfcoyflvG4dVoxRu4PnOobh5hSje60sCY/X9iHsx9MsopnAUwb5oZ/W7xkMEXy9ZM
9F8orVVm30MdMWtjc8a2aa9mYlCx8hM8OMmYUICMuYbDMrL6vWyoIEEv+MEWZmIwwvPnmO1Xk0M+
6RnnJKzYZRrLxyy7j4cL8lNdENKXdTwcmd09VLlXbnwYyFRUepi73DgaCgPdyy45q9jKLQniFipF
hW1bVGlW4zuhOhnhXN2HiDHmL6R32EqWK/pi8A65g7uJu7YM5tps110y7nlOrQCG/qkVHsIHwFQb
q9A6H3gA62jmlVbYevBdx3N85SA6yEx8ezI/TTkuAOKHCD4q/GEdtVW0SRo0z7pAvCOmY0otjeE1
f4sOOD+7DKpkdCJYJ6tlTx7tWfLvBwnvIc191DjzThsoOnJtgr3MluzTO5u2ZARZtRm4ulap40yS
ZZja8mF01MEkC2rhjUeMsyX+IoWBHI6l6ZRrwssw6mQdTQ/Q4rbmPWa1+EfuPi1cNIACXGuModEd
e4Ir2CmHO7oeOGfnXHE4VQT/ALym6952H5OEc4bQiF3m80xKKJ8IxQ+aKWbDaVgn0v+Qmv3mkl8T
pdEZ49LOTfWbX6YHW4NlqLUCOpfqIvxfxiNZ+ceRuNLVMLOpNk4RFqomjUEA6bSgQXiLUEmlny36
i4WNW4vjb30gYWgSnFjA2wgxxZ4pHCZ26tMn5ZEoUrjVe1WCiuJLW/f86uVdpDv3A2BNAQ7Lepg5
M3b2ecg2NImZQRJLtZM+cZ7Yc7pTrA+s4A3KnMFFKGaPkXtFHO7uuqg5+a51E8IyNkblvPiZp2ON
JjFtUQ6RhAIrS52SVTlUrR6q0spQf7Pcu/rSkGoS/fk9+TzM5gFy23yTGWDAmDvRNbb3MARQ0Mbm
pBk7jZNMPXbNyPYcv2bAOE3mfDZUxa4sOiIoxdhYqBUCsyjPVZG/IqTiq7k3GiSEXWiH3mA9MtEJ
JJz56MCXWe2Uqz0vnrgOrvVKWdvKhvf3Fv19JrMqr1NihIV71mey21W1Gbt8vQx9OJc0lDjZXb5+
73M1SXds6+ZFkpHXdFgg7UT/VM24p3Ftb7buezvOHzTG6MSn9LDymvVS5qSRWpkwdimNDMhR4nti
7AwnYpjD2hsFiSV+cxrIm3Zit111Xf0B2XAZAIdXMTwfoX/6U54wIDaO/bLU8kkyFViV3GsueR5y
2d2Xz6xOn7VEu2DTfkkS5xz5Gvu9OlqJeRLdgzuDQLHl3DMFAqOpj4ZG+MNgb/GTLqsG1DaQJBqR
zrexuunsVBjm0nL6iusnP+teiALfweQe+mJ5rGrJpkOyRk6znKOB+ALHlQrckjGrT9wXnqkuGJGi
Clxn4F3RdbHnd09WI4ZB+89uCaON2cF0QFd4CYKUM4cV3wp4tOMjIsf2rtJ+GYr4Yc6jYwJP2BPC
QmD2ikspdHvxQr/Bv3xONpFeXhQ4guq/cjWfLfKhstx7AxJ6UIWPbBXORcld33/BAK/SRmeOY1u0
llNU1MM9JvK7BskNNaE9ANShl83e0H0ERfU5u2RdzcaLDe+e6uOpbtWhczH1kPu1qnrUHGirMYad
aql/Rzo6GY9L2DLVc187RCkT1kgcQTwykPryDxS6G+w9CstV5Nsb4cqwXtCfTYV71DhMGxzMiLgu
8VAc5zE9lX61TYhF72pMrnpnEd4Sla9R07+ZmnMo0Nckg/ZGlB5Bm/bDyMACnuvxrnqMB2WPZqmS
xD12XRJGls7d38/2Vtmss5XaJiaIQJe9RcgcaHw5JL4KQUwAYptAi5rtMnoEEH7S+vaIt2yHr/Qz
umuO0MnvKQ99cMn89bXp2ULiZ1VfOmia0aAiRqEjjYXsDMfE5YCMuYx3xcCTMsf892NooSbXlhhQ
pHp366vPjRvHcWhZxCOonxpbKiNwg5J9Sd8GZX2B0IAMT+qbqeEJC2lIFvIWh96jdL117brXtnD/
4b4gzWM+NIP2y9i67iNgNcN7HAkRHHq1KR2fL7wK7WgKSo5hDLzL2lmsvQN+yGrJ3ITWKc7/RI49
e04RlwJjLPl4cGlauy+DLy17FHf5xnCGreFlh8jCruVqVwvlcEFDOFMPok39aajMOyTMCUHIhEEd
ySYDjyDrzKagIBpPymLYrGfvrKD0h1q/EdeJodXK4Y2Xk8tJD3meh23GE88PsR0KYkRqk7zAhUFs
keOnap2tpS1MitryjiUEqFbstE47YX6+jSghYsxjsLFzEpLruUNJ/B9H57XcKhJF0S+iihxeJRDK
0Zbt+0I5knNo4OtnMe+3ZmQJuk/Ye+3DZHXrKWnewhH1mJzTfAx/GvXA2hzRD9R1vo2q4KSgJsMe
diid8tA4cFqDvKMXVwyLxUWfkAIOxTjNyfGyVGtrBMrW1nAbE6DXgeTt1kqTraUR/xm7EEBcDU9z
gbG0UiWQRcVhBEvpqlP3HpbNW5T1HDkjFQ45zb6UcS2aeX+M1GRXU5lXUBRrE5qezbVsaUjdFQaN
wJpTj+H6Mye6aWVaxlo4EB7ydFK9LFLVA13ri6Ho+PERoHHz4GhK1xHO/rUzo54vh396UV6FNSHm
bla9rZ7RqbYrtQCzF9XNrYqdf1PujOshCV5iE4JORSvgRKdqgZNjdN9yfL8ylXYDizh6a9q3g36n
bKB5lzhWpZWTi3MJBhAHnaWAnUV9KSRx0BGN0au7JQszUcFDNr8MqCJVDv8DAcxMdVei60vBY9gP
OX+F/8BbZmPYbw5FQ7PP/lJG4hWlb7hvgCIx0QbCBsaopFvK5XI7zO3BNruHgxxuiZBnmD01V0Y7
CYSgiI4NRNdIPcUw1nS4bZ28vDPxJJ4cDegUJYcimhBi8hMxMcAXWBlvgQQEtwQN1ikWlKzolWJ1
rXSaRxTYh0Kti/SSk01zsO4MtTTt0B76MUr3VW5GWGUM8DlR59xCLCZmKr1VSX4HmywoNNUb4UNg
HszvSYl3Q8PCzYIHy6ZbUIoh/4iEmfm23Xh91S98RhYvo+KLVIrXufUL3ZzTi1NG5zat0nTfF1QL
6j+Wk17bJEwHfwDru1ww6yCTj2MNL488YrJLFqi2dQqMhPl1I11mMEUrB4GKG0Rj6cpq/2ZY2mXu
kecEln51KodG3JSozpJgb7Bh7tHrup1ibxxRc/7OdIXmQ1ajB7nN7DabFqKICbRwkisqtFH/Mkdu
ZkTJLhgQHuxZphLWm5hasbzLtoYkW/luGNNrtvAwpLIexbc0YjtvarzZqX6uyPrwpcC+Z1MRepSi
1yizfblHe8Xe4Ces8Z9B1H9ppNSGvNCk5FZFEGlS+SKG+BYYxhkVvp9EMdUDQjCma62vp9Q0fUff
FlcwX7qBwUg+vZaq81tNJb0AQ6cWsVEZscINDT5ZCdcLpboRYiQGSVcaN5Ox7bpMmZ1Yeo/uInrB
KPYdZdmmgR7WVfpDza1XhyZjpYIg1/RmC532Yi0bW1pMTufsw5GUl8nSvnrZPk/SSGkZHGZsZUxF
cLgLXBpmRbBCwFi7M8AGJyqhZ2IQ17g3XtjzsT2IsAvk5q85nnFewA5uMG5UVsSQOUjezdG41aV2
CuJkh+fSLUxkhiyK9EGg2+czyMrbECvbjIM67JatRtvQuPHlqBTLQcuBZ0heZusbWZggDeABTdPM
uYQUpXDnXHmpZvwGVtD6+PGp7wM3MmgnoArLovlACjLyaH0oerC2W3vL4lP3VZWB0RCGx2hWuBBD
RtpsY94KrsJYiQDyTfssyBnfq3dLL3mAZJqehtpltOcT7H0QrOal1btjXyO1cggUKFmJZ/342/Au
F3OCsEqRuT3lt1bjKmD28G7M5FyonXSml3QDWUI7n3XrEdv1JN9zoa4ZcJSLkGkticEVXGoJQuEg
Gk52rB114WyRQriKDu1Ita6BLvFmmxzNKetzxu7DwMwGfWHM9DtmLkBjoWwDRGdR2W9s7R6h+A8H
6CCqSi0bWNoTK+6FMVlyxE5WHpzW+TFGbYuTfo8JEPNhkOKZQIJnfmv15I8BUPIh0XaiTigJ0iss
lF+UH1zzUvA+6Egl8aTM6y5u3vqgvc/Bex1PpzQZ38JM3JUmKTaWCiSDVO1r0o6eGiK0SzXqZtbg
QpYPZjPmzNNS8DGlvdZhiKo5UnXMBG4wFbM7zVinZOfWzIWHU8YbdYvfTsRePg0PouxjtyoaFko6
cTFam/9pZn9vQyXw62CkkkANixcrRzONLp8xV43seDapWc17ONXfcsxtwJyOLt2JzBXS642hFcfQ
br9CFUmZY5frNrRy2hD+fnbfztB91L2SwYpUPRr3rawoRBIhcazy/B8eMIrFmnqSJ/TG9PvON7GG
k7Lvl+pDY3Fmd1tLcQ6LDFcU0LtN5CqO4alO8U9CHyt3/U609dHp4k+mZru4bJiIsO0iLChyNUn4
U1udgVrvyDxkaGDc0V8qa5nQblbwkrxh9vBbo8UgR6ikgq38XlO2OgLKgl2n1LD1LZ1RgSXSfvbj
rlAxrigzL21IokkoYPoMO9Mo37IpWtAgiOknIlJSNv4MjRGogBNOrGZT1/ZWrjZ6iL9W/VYCBIP8
RcaWoZC9lhoDkhXE10lICBigVfb6YxSIxbv8HAYw05LmhVUf4jogvVhrlSC7DeN0mzXjgdTWl6x0
Z4VM+hFT9zwrTjYdJ0FhZsTaL35eFMPi0gc0pJz0m4RHVW6QBi4VXmL0zlqduHX5xbFQGFJJtRp5
cjFzGZDSYjeDBPA84QMRhsBI3MTaaOMwn+tPsr7yNSkRCwu45YKrCr45ttQq1S0Yl5XD5pStANi1
nOM8Ltpfg3OZNYT6oSrQMdrg7nThK/3btpuNyxxpJwm7EvR8iRueUkvCrLNWiuG9WRpTJDdvZoEE
CJ/VRzwwZlGyR+XwS5olOxxrWKEio1b5JYN10yah4cch1qdRWgc5fiRNst7KiWQUQHdfbdl5IhZu
FgTcvUNMdoVU4nlHvwNC0BMjoLABu29Uo8+KvnIVnWEigd5nC9hxFyuWvA4thZqv8iwtIdWVNcg0
d+ynkf0ZnQMcuGELlnLZylVyFCFOoSqZjtmUebMe0JVxAzcpP7JQT+AcdjpwGDUikCdOwT0GdXro
JKSCk05pqBGgwlzM/qyxCfX6cEBjVCEf6WHRR4vUuyiI0wWobAvjkQ/OXak4hsMITTCJBNKVeBKH
OqE5Ap46GhgAS9Hsew1PgVwjvflhlr2WZCbcqfKPRh1hloSPB/TyfVS776IpG1zFYCaMUHq3R/OR
V4LSpzW8acg2WH7RzhUo2BPTdyg6VxjPaaQG6wcL8Gs5B89cab+ngJkYE5a92n83GoNgPY38mRV9
gElSHdBZxLFJroYq/oriQ5pxJtj2o6ADIQ7Sz2fjoIlHbnFPKcjHh5iWmKDqI//gHnTU8OhWrqYs
/vWZ/cT4iaQI8IhvxCPPYSy/J6lyGUbrZLfDX0QKDqe0Xe6NwHip7Op7lHGkV8v6S+PbDQMwC1F0
yAVOS9PZ2jQbPeD+umE3U3baJirUZyZXv9hs96l2NvD5F84BWNB7wVxB7ayfIJbOBV9yM457M9Hf
xopTu0l3gcoPYDEiAm/ahvLVCplDSPkpFixcKWNnu3WBJPMAMuCKG1eeX00267Ki+XrH+F46TNGl
5q9TkDwm1FDEnqKO3oI9Wo48jJDWWkOLmZQ1H/2cgZ+cWD2WqFJzZLFztsWvg6ds3LT47UU07Mik
dsOWLg1h86BwZM21p8rZi7OoZDjkFDq3GWtcxlCZsF2o0h0PZNOt+1C/yYzwiyzxEGyJ8HNYnFvl
q0p50qBdZ9J8r4lR6QAo8sA85THZz4uSUMr91ESIr43hsY8/jYTNMK9VTUYBs9e+krbWmHPj2X5p
FCd91k+2/oMbg18+WWW4WyeNDsYqVo31TNgdmAa6ufDHnp01uKqXKTM/WcXbYbaI6UFIEryyHVpr
0zXYzO2OkZz6xRbaTcbOh52PNvyrWIDmjnCjnDV39zIwfZq4AUvJ2qaxwaAmpTUJ/FTjeS+oq2T1
0+SWIX2HjxZhOWSRwVTpCcDiVBTVZoo+p7bcGJa1GSHSLjpvlO5gB3KvZe6X62wyLWdhka5GZuH2
oK7VHm9vne8lFhRZ0+xq1vzlQvANDeZL0m4gdKthxNbbxwTZuoLAr3OYlkDrEizb2eEhWaE3oDaq
iq9CQ98QYsdkYBQGG+R4uFFDv5H6vSp/GAUCgVlblTCTYg1xZPshaUfApvz8QACGlwknzMBhiIOc
8nNXTiBisYjCxgOjzenMFd8qrV8D2wSleu7LZy5hmiZC242iY9voSGu1n3ri2uNaqXIG8hINN4vc
6aH2x0w8CrGVMbY5Yjv3u2SsXUOCYlEETHO4dqzMT4bUK8Nvm/lECnLEmO8kWmxkib5hIaWbe/gj
Z1svNiZiBScK/9lyeJwK7U8HPz45YJslpVj3au+GfQijVHkx8pIpcuOQuGAheeqHHwLoViGCJHnI
PCLqONe7aZPXDO5HFWtuQywCTWiIPbDaAyw5arZ9NfKJBirFUVr+NM10aceTBGXHGIKDakreGJPk
Dm8sZoc7To3fcvfq4kG/kGhf9hix2tqOzOYqoVOFKZ4AZ0ePDWeGelbU+DEZcue82Cxz52UO1BJd
UfU7xpGsP0iSRCipztURfGWni1UaAmaUFNfGb1TOOWWFtZ27z85h8Gk4OyFucQfIDVlTijudgon5
+lxvFN4iu82PLR5R/RxGoPxqenyls244rslDuHT1fpBfVN5FJXZ1acOBw5T+MwlBHCtvTbmTIkJ4
xE1QXoTXsX0t0nOnq6QlLHuLbxRMq4p1kK144bI0sHVP6VC4Gc+E7QyWSGPMtqpgTU82JLwYN+71
1WgtTSc5EmW3aUPdm6HEqsjIcwTyMoizkAUGYCJel299gCCWYlVeUNLRRJi6fNcL8g2so2xt6JIW
UL0Sfc3NW0VDFM6M6qghx4hvN4GChXNNQmtV72wuCA0Rv9A2y/xTyf+hrsvqYzV9FuioKzxec/hn
/wsqrJ7xuaA7ZRRsI1tUuARBBsANWhvAKUzPGv/FMnTtC9sVc9ywnWZyhpPOF40PwzGsT9ZCC4cF
loAqg2ho0iQa1Sa3X9rsxWzcAQGy2cLJjTny26MR/uoY/zQyydrZHSQkMM7ZVmevC8e9gSJG0jHJ
p8W+5KbocofEgoaZ4+g1xPM0msM5gY0HU2Ko4fFhGctA06sj7nrqT8L6KOJ2peo5wY9pkJmXnlVH
80dbWufMMGz215OxyHwJ9pvzo+7seOcYPOP+rxkEYg5QzTcngsKqpltkvvs2BvVspr9lQvZa2fz2
kgF0UEYDMNYdIj4M5Hmu3JeZNXkeEc1YFAFqmMWXHsKwL4GSkhk2biA27W0nfHVUBEiGlVzZ58MU
AGMDRyPGB1KO1pZcOTdnXEDZ52oxvZu9IRItmm5dIOAqv+gVsjycCEOxmtVHBqGykRMPWDWufwCT
vbmPWm0tN93VopJkC/FWGhQF7ESLKN7l8sWWwTi+dMY1HE5MpVYqbbE0k1Mz/xvZSPW6dErLj0HB
CoE2EFdWbsRv7cTZXsFpM6uDMTykRPJsdJDABt0utvYmmkZQZbRNrjDeZZwECFHgGK1ymjRmLXq5
zc13KOBWgBu5cQsmnUX50UlvLXoRJW49S5oR0+AfBNkbkkIlL28Z90X4qKKnIb/L5qEJzoMImVee
J9DNHba9ii2Ym0DsU6Y99appsb9jOqx/E7y5W1YcYDFZ4L3k1cRSIN21g7NRU95dEnByfK8GCTyZ
/tLPvu7cSzKPNJrREsOdioN70L+VesT8etYT2EA+OTYnZ/4QOFqRIHlAw9wYcnVPA87AszDOE1LH
+NWyd5nysMt36KUGefYCwKNpb5PgYfIAGsluVjbIdRhDIOqwlXcyMZldoC9hr7pf9IeLyFeE22EE
gksM1mvsnE0W6rhZnD5zx37D2M1INhqCXo2VZ4yZt7sHhC4ZKEmd7BjV5El4LSkxPKEC/2wgrA3+
o2PFhQozYrmrVxm4BaL1mNkZGyWZ7k7ZS+CdIYyZGpeXHdrvjBEEKQq8P4wjgxjrMrpcnLXO66wN
NxkSpjIwpJO6fd+k+1pgWKkuZV7Stz/Y1O+h5l9zIDZRKa/HeF4D82GgUK0i9p9K6vzLUWRaVMAQ
HxngW64+nVgEwtpVyEbgd2jBZMbNxiC+j1GB1jxrgFXtriU3a5auQj+G9YtoLyN2yMwvsmJjq9l3
HPGgSl15GCU8WVD+2OyuNcSXQab5oHH/TWTfkKFmblI59QsE9ha6eWdArJgoxy5P/2xsEq0hbhR2
e4lcmwb7Otc82yhlW7AnE0zHw+zYVGI/tASoSAzmloBkfepAENf4pcY1/51dJ//otuzKsQkSiyKo
mn5mTb4PxfCc7fiktLNvSgzUhppTt9S+QgsrMKCvOTdWugTVmjU7HhUQwQHni0UUjghm5GmJio/u
N5Sqaz95CmOK7mNk12s6q1iFA0DOIouUaZfVmEleg4p6aXK7qb5o4wgD7rY0ywBstsGUeGT3kA65
nXPxSQoishNEz23hSdawT8kiCLv8zZantVCIotwm7cDxKlZN0V/bBE41b+sJ2B+TtFxm8ie7LWpP
FqbvuYTgXzP8Xgaeqv8O1WGmyrby0zyrvslQx56OklJ5Q30JgcYIiQQszA3srodERsranjPcTSQW
BCrE2L0UbEqawnTSjihZt6K64JPnRAHB1iGOmpEHxIZ4ICV3BxKi6o5RXCpfFVP4Q1e/wjk7GqjA
lBalv/WKQTJb4ippcVUUGIYm3SpHeuo9Sy0KskCNtik8sEJccab86JJzLauREjEHTEKWHsnHmgXF
a+Jhhd1CxQRdBBFb4FIc39mjwgVYkECRr8Vwphp9xwzfI3xoVaZ/PUPJqH2XqSBGPE5oxZxor0vv
BbubRvoWY7FT5R8TLnAmyGpgItFUp6F6Asfn5abM14O9iM2jyqIYb60/CZjoTNwHmzOT+WUs1o5F
uPqCe4ePXfDPojkBkTFtah2xW99t8xHLdRPtiKR6SfTgHnenvpo3avjDCYQEHM+FQAY401WZVN4Z
94x0NHR9l8PP6YdbxyUhP4rG2vHuy/a3TDGYd+9t8ywNfrtslzavEeb4mPozCbDy1OFLgPo3Q4OL
RMJLDYF4vP8rFjaCiCihgPhS3SJ4yiCLN5kOCNVz6MvNqmLeOhCxYLq1htVKfODgjNR9EypcRdIO
z9JYMSZF7K1Xb1P0nEMSgUJ6kYi+ML+SG8b/QvNqfmZYm5e+Q40wI6u39y0dTIytLdYwNqZ3jHP8
PJkXYKAcBr4pMRIYSViS4txHw52S107dDcVEo36TStpTRfIhnHpoqSypO+URWt6c1t3Q3gK+anSg
RfFlWzcbmF+NhqEoLyNrQSd7tvVHq85ua/Jkj+8i2bcoqioy4Fg28GmmX2TkGAsMThBru9y5dtJs
yU9eei6qFoW7ux0bdxJIm4VYGTDTWMmuZQfkFHaseGo3FazhbmLbh4OUBEcsejPxPup2iTsJpHKT
oDKn1aeVAkRgl4fUrvyqMf0Au76sySeEkC/cEuDjJPbEE7qveCd6zUvTYN3XTFuiZl3gx1pWV5hK
XPpQ9LwnqzduMcxtBfWPbYzbnBe85ASaId3NkkoyjL7HrrYFvXJEYLiTA8quKn1iQHrE5AIC512P
BNrWkwMPhsEvpKyIuKyo6VaDY3txhhuDt61SmWCa2Fp57cvhR6bc5XJBX9QGO7j0bof4J5kxF6TK
Fmzxbsidm+z8M5L4EpGQEAppWxmAxBtKXA1uATf8pOf0njI4WdnNcRdqSQxaKsCOOLl1aD8Si7Mx
BssSJD6W8SPu1J2J23ptIb+6zAHbYKVA1ULZZcbJ+2BajDgsuoV6IgaDdVW46uwMPGGW/tYwZ4se
0OEQn1J1fJ0RVqVWQdhmfVExW+Z95uu99iklGH6KZ2PML1n22xQhYi3xNgpSiRXtHGIPr7XkIEfh
RYh21xnOXzg6bxE72qaS+U2W6+MKT80L03ubc1wa8g/7k99OGVzbVLx+EqT7VXtA+vCKaqSHNTKA
Z1EiL3SW6ahN0dbOEL6t2W/S3kOB4dp6fhiG/lx29bOZGsZOx1SHaIxkwAGZZZgbKPOSNEBtKfY2
c6WonB4RkzQy0n3Lkm896aAzhWsrD8x9tTu2Gh8GGyPs9yq/DiZrf2fPgY3eaVI8KOUbUwhPp2zm
PPlKYz4jBy/ouF9gBpc0woyJuV7XeNKZPSR8DpsSJRuKbW/rp1RZbIUnRTgDNieVGhnQnfQVYYvi
vbI+ZiTtnfpJBZQRt2DlPxOC2yyR3GjMXjsOk0hJPiB0cghiKpFDaxUDlzP5TybqG3IhBhy/ncHK
2MpoJGN6McPc9/MToN7/Dc80Yj5U0nMUeOh9f0O+etHLa4NLDHs7ABFqa8tI/AajVQlHpSwU+PHf
Q/Yykmc2mPVGxdImAhPJImkDOhst2zyNU3lpysxNahMvIY7bstnPbQssUwdUSWLG2D0H/GOFHJzF
XHkKs1TupCO8YddqmK9V0VVlpGHn0i+jzKeRvibOT1y/JhJk08Ag1AzotSKodVtXny9TZWBk60AW
QaTT5c9K4z5L0aobCu4B3vYZzqfB+KBAnGFNjVtaxaa2CE9xki03iCtmkgLT4RjH6j7tsNaJG2KG
nR69LmkdREzy1cbUZ6mHIOkSZwjKe7JlmvdYBinQjyS+dXAbluFPeJTi3qtTBx2PegvTeqsyml84
RMFAZzSBq8AkrEp7YVM99NreiFnEZhGgK4eOmgpNj9u7RuZpR9MP1ddQKJsKe2Ny00nEJJIa9wcR
n5es8rLMJLtkjrGO79MeiTuJQnUZekaISQZQ2qnPDKzyqedUGvzNcINgpu0NqBfMbAmrHvMbk697
GnT4BawXM1sOIXae/B9rBGytsTeY66mO6Suz/CEHC2XGYAMIpEXq6PITtHwpH6GT0DLnvXKTjWwv
9/1vOrfwjYavFF8f1TQso2hE1jDm4IRTLTVXQz99QxO8OWN/FnzKdT5niDcwfi4KeQp6aV64EcBw
8tzYNFYz8SWk2QuKuPZSTFNwiery1dbJ7lZ0j7hvrvq8fmSQsEg56v71GgAGAuk4IooAqV6qvUxR
+IPx7SlF6S80kCdjiN9xjqi9FU7PWoCIicma86ya+jWplC/Rj7QFGsuhchK9p9UC97KYW/jlqeED
VztMcLADfuqq6ZFEG01F515mvmNgP4jHixklLd4Q6UfT0ivpNrE/xyPLreCe0724LV/sWuhlhcEj
hLeS6q+q4PCdBOZVwJ6K70xEPBiLalorAsJx+JvJhCbUUXF6DEYcEHWr/lUpprYw01CvDOJsYatn
bmlh6ZBNaT2UioM+vXrITKyXqdBVhdC2hjTJo2IYH2E8+XYaXPsi24Rzue8aeRupnL6F+mJTUiqF
5qujdcbWb7mKAsjGTNGK6/dGY3xPENdKF/VfKUMiD9VnCOMVP30EVBrfqCFL+6gpXlqK3lWuwY3A
sKcJ8SYnKfSedHrV5Pg1b3TTLXqTqxw2YQy9IVX6A2ZR6KYdOkbLL5aU8dQKL4aNusixgNuyMC1l
doJGLjEUt3B8pMeBSNt4EkezGfYsbLZwrEs/yee3uMQeDuse65vlDqG0Rm+4se3hLjJGj0GF/tj4
tEV9xVDmaYlzlUeGRiOCEBjqQTp+oEg5VmXLBAYxLyNJLbJIbmuehCKcsq65GQoNKaZLTOiydVTH
maWjuhmJz24WrhRHHPOQV8HIHefLvdQ7cAmysq0bcyt0tg3MKLjP6opvuM8fdhjehhipSaPah7LN
vqKYwXFLDFPPCCCa/9iF/NNrApZF70J2fhsMsq5I4EF2ajxKbX5MI6sygBtEUJjpUQo4cYjEdUxN
of4K3gglu2nKxFA6vZh5/hyy6CS68HNhK2liPDaMP0nY2IXlXG20vt8EKqOAmm1vIXstwWFarJwr
Nfxj7gqPa9wZsr5rkY7iBc1dMWrVqu0oKXIKnaiXGAXK51SxPZXEAC1hpBpW2BfQn1XcsUTdNo29
S9jW5tK4B2u1baLWBaKCOLCjTmWTgIzpKEkwATLztbZZQKgpxqallalo5PLJukxqSvsV+y2EAbID
Sd0wWdUWu2BS9kRzbOwqA7MOPcmB6cgCiM2PnN5nNdgUFViM4buOCakTW3QJ3ljh++MGJH1wldnZ
GvTD0FD/okhkhnFCbu6TkbQrbfViGt0LAKjdOOQ3op1dg0oz7PNNr0jXrP6NkZgNBkpw/Dn+whiO
guJmT9mF02mrxv1hlMFusJKRSuvZp9K2KR/W/G5gGJH7F1mWNqQQ/LOlJaDQugv1CrX4HGpQCYbk
INj2iQSHJW0BQvz1PFm3Wku9yMwh7JEQaSJ9mFEJJXa1t6YJ+W+5dpzjgrIiKdrF++N2FoYDasHC
iX1VsigOyYCoe+54HSmfeQzjL3UZ1Un1XsNAhhCndb6KidCiDuYaC4go0jxrosjihSzgHSYOezOH
z8PARL/PIb0S273SeZNZETfMDRhE80yTQi7r+y4IToWtkfAFHoWbtDcrX1axOAS/ee9sxkzf1Jrk
E9W0JcfCKywc27rK4AivusMsPGV6t/RHJTclNT8/2p9WlZ+ZhBarn2xkuCfZIk8EnyDQqGBOt2HA
fDqdeLmrP+rHXaO8qnmxJaxi1ZoIICKvztJjA+FdTj/T4lm1ylqa9A9tPE64MUPMT0biuCnKf8KQ
1oWgjK4ZRqIv4nrZgK/DVfMSQw0v0MzGMvn2rF+6FmtCAjik1OgFGR2DZKxUgF1Z099VBFayAgM9
G/fOFOGgGNeKlNO5NYgJED1DcbK1o51/2EzVCf1hClp44BfC7KbMmS/T2mkLsmxJDMkEs5KSOg0S
YgkfY6TSLVp1s8htGsEhjo9igr7SfZvDq8K8tzcfy7ipt0lvJBIuNJwjuRpbTZbWsxMdGmr/EitJ
SM5X0H/XyiEVhtsi3zPmb6Io16Gs/KgE16+SmbEhG7Y6YLvcgRoxc3dSwi8lje6KIbwiTo7xXJ/y
GWLeyH3fBLvCyT07xO0d/yG7SkR1M4fmWwpJjxIOFUHCOhevCuMpYiIOtk2uMZ4tvII7u9L8AfXe
aD10kENADIjnsJClj5sA1ZZDzg9S+o3FW2ylsIeqzz56y21Cc5ixKAh7VTgR0VK5TAtWgFH4QJmq
49EDjYMS4Cjp8j6MMH0PHK3T9I9jzOUWP+KFPsqsqfv5EmrvjuxJ4g3qKes+GLZyuBlb61kn42dh
WkRWVpiutacymX+ckHtQylAc5JPIoSqxtVLzmyL+TDQrIe0MpEw81ou+wWlPDuYFa3rIVFvl8rOW
5baYAg8ZqJcZL+QsrcW9lkLCtk45A3GTl6urgNxCkUNIpyqvo1Q8g0b+UroaMzU+GPSU/KU9XlFZ
eSsgWYjeAfLBlwU4ZzuqzZ+Q1G9IGlMysp6KGKiS2sBhwWQtSYlsmvctvmlmMpl0sZacWITKAn1Y
zQCylXCkcF7nMrKqNtvO87L1GQ8FyPpJgwbCdrzDpZ1o+UlGemYjlBrqBhtS45JliXZYIbEW1gw0
/b9Ed1CG13ubfQhPescjmJMs3WNyItGGR/2ZzniD+WljFt2ijhcn0JMMG15LJtw498j3JseyBumQ
+QOEAkd/bbM7ZnghTtSHNqpl6VCF27g7Jmh+gVjMzjal00EHS/Z7PZ0qhHdh4nXylvFl2+24rAWs
josJf8V5V+tXc37PB4R16Hdn/T3Xfg3WI/beNK5WqXhMTDi/4mzdMQ/F+yW0K1TIWYLcBeTrU8F3
Z26wkrIoBEcCPFvhdrdgAWS8fsgAUNVQ0rVLOte4aTgVNXyExlc+vWdMUNpf2DRz4jMLUK5pf9QG
cko83qUFRd9+63DagWKyvpvoC83pFZYA4QOP2QByBck2OwQ6ljbqTT9nYxebkS/C5zhQhkQnC4iX
AfX7YWtfY4LKwVWcM3K/bWv9Q+2ACVeFkpY7/S5UZ8Ozsne7eO24MImc8mKQZGzRDKwAox+GBy33
e2nPAJ3kb69MKhpCX4cPONgTMVIvVF9rPUI2J6GPYc39T2puZvxXjrfaAHUJkA1Q3LnuV3q+qjM4
pKuq/ZGwtbdvZu5b8onSMJ+/7WzRUsJfghgyEEJ3FAXDy+qFhPskv6ESSCSsLOIpKoTJXmH8xDF9
0dEA60LaG/K91I/foKDYNkynRTJUHyDrN8aOpJnMdvVho9YfdLAyNMeghrII2oNo6KZ8Qlmwyrsl
JUC06V12kEzBISDQylGqARKD8u4VmBzHP0vxxmtFX2XV5wxajvIo7M9F0G5Zp6lhB/yeoQiVhaeW
m96+ZOqzWwInX+G7zBh6EOLM4gSHsco/5SUqY/JitvwqBG5sEyGNAqxsGdu+n8X2KR/CnSldh3xT
KphZQv3KKJW7Zh0A8V41cGKcaz9CaibqEJMnKV0xlZVfmP9GnRDDEGpbuY+YVGT8o475kMRSJ+mM
taOF5E+zo7gp4zsCoa7d9dGDYA9eLYx5zVch3AEz5eD3Nb42eBhA14eLWb5i2ue6LFEvY6QIWfOT
v4sam7enY2z/Xr0VhPQYnKzfNDpYqM4TCpMABZ5GzjuOViYvL2165UmxcNU42oXBc1IBQVsiUTYZ
zY5B3SZg+WGXLYkfYogeeWpzkPM3lU+XRre0/O0BH1BtSFejghSPlCXKN5G6S8Sua29ivOLR2+Pr
qnWfZcrAJR4NiPh/oH3G1lYDVwy5nzn0ERfYC4R6dTE9juKg8aM7NABpuzhs8XTG5BIgp8oBr0DS
k/muEnxUrvYNWkgK91B2lPk82q/Sfxydx3LrxhZFvwhVCI00JQkwZ5ESNUFJVxJyzvh6L7jqDVx+
tq9EAt0n7L12RwLECpVRcJZQgSUQznlxcM6WJMG1EGo2vWQRPnmsx6vGBEyhb6ji6TlIjjcfa1if
i/SIFxIp5lrHN2K3q+7Ln34ISwmDP9YnltQ5Mv4K4hXxnvsEBV3GepMy6YWiPj9ZKAZW/XzuFU8b
fVulUBeqf7Xqr4IRgRu6EZ96Xx7YPLzhM+jGT01671HT5OJXm7bIOarQzUwnI5l8tFYWVVjtH5V2
CyUmRhFItq3GAxJbF8XfK/k9xRDVgG4a/0XZoVIPwPBoGI4AFwvz38jE3eSFDu5J7+Jk5U8PjLNl
P/3ElTBhMirt/2Lef6LC2rsNA1XeGCy120OKJIpCy9ZOCKlrs59xHpD54T5QKqGaHY+j+QwJPFc4
Cd2sAzkBV2SX6V9J/TILt/PPcfTSNTf0aLrhzN0xkeFBrNKvkSdTrPm/8mlFnOTVw2lvbYOMZUu6
isUuCg4dDjxJbAYkC5PyAYWhsVnmgmUiBcfagno3W0zWzNVkdXSlWf1KZKKKiQiN1PTMIBg28j8Z
Q2C9H/Uj4eqkio7jTx98N2QbcHdCL8jt9aguEZ8FPdU5Xk1iDGZH+iczcSNZYhzO6ZUoJTn/9LOF
3YLMFBr/exfuy3ZDPKCI6IoYZTCxIkLQ5PibkgtjrW46tGIVzGvlf1HTME5dTq+hRGO24eX0u2Wq
OYytYKoitDZ8luXIA1vpnPrPtPgoAmbLbGy6dDphbS9rnLXMDTmgbf8zUL9l+y1LABzMt9E+Zldq
P2ztbYJSaToz8EkK4GOGbpLequnDZzFlSt1BDYOVH13n/KEw57rpvmtaM38VJ9sxOhr+xkrW4Pjd
rv3ATotq+pVAn5d/Qu0rLdF00KnV/ntTvPAoYy6BoJ5kTHfR/jiDv1Xr9eB/yPW7pIY7S5WXuP94
7GyW/oP2iJFyVoLfouMDyd+CH5bk9S0a+p3V4fccF3V3SPNvSqCVrn9N8YdguYrAKP0XBd6KcQmA
z3MF3lAFDV7CGoG27unnwVBdtokGBHHkos1bAOVGGWbP28vvXnrXOcM0rJoEl1jA+ASpt44FAbRS
M71lHFz4MgEscioTpVSiwGI/2JO4ZlJAqI4P1j9Hz2nSRFUZGkUdQPsJ0teEdiXJN/0tMdQzq4tc
Ome6KykosLSHEY4LUxzZWmgfpvwv4jlMcORlGlAhFLiAmB+B5WCNXVjSt4kMCASMGr0Z6aaOt21y
saOH8M74iVBnJCCAlIdRr6xmj9rcZi3UcVxyKLLjlxEvOT4nbwiBqdLdzL61LbAb7U/hq2GoAzh0
r9Z3Gbljpt8BOKK5XU+DvSj7QSwa/Y8PL4jOgtwjYThEClBRvfhzw0NLyCQCINs7eenVsx+ydm30
raKceuNSFe9pD9fX9dMPMR0r6PgqCeZkh/gch7AX0DPQoBf5QQLfUBEiQFywzOW8UcdVYT6y4qVQ
dPq2vLIAXErMHNkgq+Q1I0VpuINBaS0Cc9c1xJFX26j5k7qvwb8CtEBgtQLpDa+/hbfjdLqD4ifG
LolHi3TfJX/MmFxF6Mj2IdTfRUsqEhHmIaUSGZto0/5qFsIAwHic0GCVfIvVVqKSzmvzFI8MdKHo
5Utpjq7qHrJ0ZQdkZ+dZ6Oox2p6XDtcM3lko60fNEiCXMQOtI4US7FdGwJd8tiYQKHZz07fSf9ls
vwNdWxvN3ireDUYoskM2Xom5jAaMghCPHiMYAXIzGsBGSusMS06OMwc7SoX4Ojp7EdHarKEh2ACX
EuuAW2Ni3nxvgg/1He6IMNhWkHihq9A2sUK+FTV7+eZ3Su8gKppkVyGPY94TkNQSweYvcAP/jNG6
b46W8a1zKdWXfvxmqb4Mxg8xbi3PSWzKUO4J1qjS+AwD1jk0nMteAt7BWMmCOEag4MZUt+2wl1Hp
R9oeJYI9/GVQDRDX18RNsErzJPkYkqzBtBoh2YpeBzTtaEMd2ZTM/kM26wraezSZfnWSEDWPMtaw
cdlqTxRlYbCZMyoGZtQ5yd35vOepCnoDbK79ZlRcz3j4yiulf0VH0aLB6eO/tPqesIAqJjgacCIs
epkltxIw445J01EUFwWMcmBQLfBYTMxNVo36MwCK1FOwNdFnz1ylVNclpxMsZR0wb7SJyjerxRZW
7JWCW7OnghFbk/Opf8dFMBKNNb0zFoCvuuPZY+2ZadeAiV25McpPAyKfzawXrNBLUTCwzH8FACXe
NNEulHkxMoZFxboqv+KIlKfTKNypx9LevfAozPIyvKwO/GCfRKi6ORB7wXR7WJbAvzyq+CaDX/qT
o9Vvo0PLBLRyEWosRh6DGnBgHJ9y7y+i7lPixDWFaxYXDW0U+GyODYN/WXd6n7MdkjZWQPbo700E
evRB4OrYIqnVnlb2UmlqkewF5Zup/KnFpbahwReLOaM6L3G3LGuk5Oq7x7wDKwJbPhJe0qtBpovN
X7HUzfjPFKceDPEM6UKjPOHV5Ax9kTMtwnzF+jKU4Utiaig4LJNwXCZgx0lEqMxNZj2JjmdeaPDR
h9VDG/6lICbNbzQFmLCu1gummeG7ZXKqpl+/pBIgad5ahtlngqi1aJ5+wPXNT0HTb0899aO/krjC
V0pwrzvmG5he3O5W8ARUqxIRSKtjiNz5OlKGEELdyqj/RE3W11ZRP2o8xbqNirA+ZeZqOGFNXM4K
TgUWPwRNn6seeFir7weORo8WgZGFn+5DEAtT/6NMBEevpPEQkW9EhwP7EnZ+H/5GAY/sX579K5Cx
kNG1jcWvNX0G/3QUEqq0TbRPrFyunkYEGa17vrZqfqzfkXxa0k0q8Pea3Cgskpt71H12CIqEjcIL
y/RxHM8kZpGirONLMj0y3lwZuTN8ZY4VRf5jfZJIR0/alRI5iHfakI5NdTWd2gjXWUIWOlxfPdi0
ZbG2I0JjIZEYeDvoDhTl1yAKjH8Gkxr7a5S7ZwN7GsZma1wbPp6wp8YQOjOFY3Dc80dxjoJbs6fP
BGtWVfyIYN8ph771VjJVSZisQrzJadAdiSOX+YXieB+D1JuOUPbafm8XF9nfeyw0vKd+Qz3X9B+G
xLztkUCm00c3C2i62NR+CVRRFvI4gxCqJr6XPwTQwbEIup8cLyHzHjiARx+RK7hU9Uk/0gJOMDaW
x1x0CfMw7WY+ymKQPxXjNypohFnTLPXuaRY/lf6mRVsIgkuj3RW8lipowLs+nUDF2xET3qPCWsAT
lCHzV6xx997N7isKvwjbCLAGa52r5y6yM1BEvPIsks3h2ScwCrZywLHuKNayMN0+PerDkn1yzaBP
33KJTwaeE4gjiAFjDlOejjHf0q/iARztVVvfdGtclMPnxP3EpydzUMdHYNE1CtmYhaxxp8UjbiVm
sK52jNV2xLG6cB5Rzy3sgJCWK+JUJrpGup/Ckye9B/lL6lwmaSK+BylGqeyzS1hB3GUZreOaeAKg
kSbq1Uq4nrhY4tQpDmSmMLnW4421WBfiKW9+YwR2HQbMcfY2cUBGXUisyoZKXFdPcX0Ym1+liDcV
tzt4r9VEomj+NR+AcYqhPmSgVz7z2Z7OCFMr56EnjW36aQbfhRLvjOLbYsSKvY0VFKVEbl4ymheM
YIQqslXngkKOUbmSdShb5n2btD9GLQHhxDmQ3UY0I0rj9gsCA8qybZT+/l+0PRTrLcA3KBhfr1KM
mTVnrs3RZKCgBsPVcnF3Ob169BQaZqbTTJ3v+XqCAFftIpgDMv4RA46y6EjUr5Zu7PxSS+eOY5pY
lY6DZjyopAaTImDpHPc71SA7bhfqO1Ix+x/oPW3xO6mAZeDlAd5A1wgnHDUCKuD4ObKVCH6m8cdE
GNBSTKblQdUQpQ6kM7HzbFmm8sryVK7r/GLSYUb6j8+sWo6wDD7H+BLX9z7b1AqSyI2nXTMbJQTG
8VxbSBE0JW7BGK0rKAc0QPmqG1CbEqrYIG7AblZhtvxtfTyud93v+OnBEcwtHlMNCdKVXMuEM/hH
mCsh43ecYPbUHZUn26WYl6/dzQhaVCx0PjhUDVS7LBWy1BW/875Cs0J3hmp2E3ogcChvsYFJcini
PYuEHlQ5p3P7oddHiPbBtCXNrrCeSbsDdI2CCVBVSaecDpDUtYV8wf3Fc2Fd2FW2zQEM1UhMltae
OunP1E7hU/Jw1WB1qpDGsA6NgCkkrM2LmrvmBKOLsAQHBxqNlVVz3S1mhKKlAT5c5G8k0sKMC5ex
wi5n7vDIOUVlQOgRbJRkZ1Ublqk4NBGpzP9ArT6L9J7Ls7MPh4PTSC9jID9oHVj0GUDjRx6aaUUo
WIbAgHsSwpvkI97+LXXHH/Z+HaDGHbhnHMUg6wMD+N2LLVxIcLW/hHYvhvXIngBjoGBwjWUJ9RRK
QZmwipz3AmXSYjxG1huxJdQQK5JXRflAwUO4R5185tiiYArVwPpjd0roQACVrzUbZbdGh3BqaVlP
fuw23RVMCNXMkSzZghcou7GnkwYd4DZtCHtpxQ2DbcHrE4yHwPyMtK9AvNfTv0G62f23WmyY47Yo
stls2i0AcmGya+WMqD4V9R40HgOmJWsABn6Ib9263Bu6jhMDWt1ZsCXTw12Gmxezj05SsIV32VTv
NjvwsNgywCB5FUoMf+Mf5ZU8hwOgW8bOv47DnTxp9xaFpKLMKPdqgclmoSr7FKZN8pNjypVdSm0F
/fjOvJuIf3oxboJ/cncsm1POBtArfzXsvx0DUppwmQ2yhlB47Ytn7y0oW1Pxw8e1bnmdDOsf3Ilo
wgbcF6jHr1wi2PcnZd+3j6jFGc8XgLYP2kjzqr/i6hKmpyE+Z9O3QOCgsekqsKzsAoYr5l4vr6ON
YZTbOGInhNql29foVBh9aNgML4W4WRalWbVR9V1ROx4ckYZtbrfxi0sXfHcQg8sJwGXbORC01hYI
9qz/0eMNzo3OIpVbPkRosmCCkebFBAMmdha+NYT4JumfGPalfAgSPi37VY7bJrTQ1OPrP8vFR50X
DhAOVPSyxY2xDXnn8n5Dkjt0lUscrQeEI4kC4oIAUH4EOzlJoAXpfMTWIkSZdiy5jQoGGv0sfiIl
R8F5lbtdN5GgmO5T4ry8gjfuELOhkLfpRBYO19GgXnvlQj9XxJcQJxdj9KVBB6WeNPQIsWPGGvFR
/VKy3zB0Y9WCjJdThXMnT47EkVhg7iCmkIopABSSNs+cUwZpZlr+qb2DOE2lAx855Nu6dkieXjQ4
gCLifUSwREXdELuV8rvRIRB8XqALjt8pmmT2tt7/t7zD+9dqbPoUrgtusXqe/hesyWr9muqrRrb2
wfCVwnzooA/n1JItSr8adfejG97Adrg2CS9CXsa6AzAV9OGP3H3r+ltqXg2Uq0jfqJeYjVXvwCu1
8sKKpJv5aEv20S3JpORtTEa4Iux9ncYMKtBb1B4cyuCIp2kTExdshOmXVx305J6An2LMXHH+US2+
0K9gJw+h0WAjs4irox6qN0y7O0jTXBf+n4H70g5wRPuMz46k1RCtYk7fNcOKxNsr3Z/4McezYriG
6tQpHgY+lV/4tyMwyyReR6iOxyvFn8awRbwZ1aGOedrXRsca/2xUG0XrcU07TaZugZHQcrp+hKkP
GXdexRsbTmQ9VW/oksAWjKG24kYcSAOMaq6/KsRRy1k+LqPsq4n2cyESpNTrvbLI1F0ffUbZOqIN
5PQhAWcUTwI19VnttuPHqynbdLGVUcJtyeGsIQFo1mH4ICRI15a2fmA/5HXfVnIBYqOboJ+ie2yd
leLJ8g6xrDDOvQzAC80YPQZfwd5OL1V3U3Py7lzWR0WiOVZ3YcCtWXs+Yi+8WfqtQvgaYH6dmp0p
XyT51HHrI/5hd2MxrVPjf72CoQK1GOpxvzj2PlTtCPBqezbqU8yQXanPYXscgXx1DBoIoZLnM4nw
VoZo8x27aMItY2bDoppB8AG/TiGJTH+pesHQDZAHe48qflfAoMbGPxaVaMYIKNwSeuhiqWBxSHQV
ubj73IK18WzaI557WFYsYT4KYNrQpxZC56u9StrFNvGmMYLKxcXornpy9akSVPUuPkr9MfVfBB2p
pFPSw+S3IHmbF7Me1kzxI/y11zhB/h0q3ibTgSAX7+XwDLJbT2IeUYcGDeS2Ke+jxxPuFDbhdD2W
5MUUYG4g7JdmmCW1hIIYFVR/8RhoZ87UsshEW5BsPaav1jVW9tJ47G0OtEcthDvDKSvAkAlF/09k
MXZR3CT7TWTt2OjMvRj/o4g/RNqcXdM7ygSwH5elJ2idrRwdZO7WlIelgAT5N49V1HHDXhjbU8Ln
wNmRXMz+FimrUb6E4lwoB3BhFHMROb4sV1INSSPxEM0y0l4ooz1tVXZAfn5Ty00Z+lLStKjDBSOd
gkdfKd7J6ITKuq2DQ0ZtHYAuqOpwIbw3Q3esaVmjg6zDD5tTZxyvevaDR13v3Qm5G9tRVPVqcWbt
X+YB4vJnmhM5tPaokTifa66N2b1zypRvGA14L/0WGtGx+5mUcWEb004UpJPP3t8nf2dTQ0KooT8Y
6CYy1BJ4vvHAW0yywxf6FJ5/YJ2W9wjsvcwXxG0RwOGI/or5iOItr6LfNP/kQ2UvnPmfDWM46CrW
rCUogBSmB/V3zNnIchOhH9XQdsosmx8G3ainsu1ixYBzicnDzuQNE0zTrlBEzZHjCj+U9MWTGQ9r
kkpMvMblxjZuEgPLSt2X5VrmpavxrebqBh9fjAEyIjQjnkehh8n7pRABJ82QaKnlmzJG17hCjT1K
3H4Mnn0gCW1XbrSe9ulhFv+02iBV4EdmvjEwiui/eNugWmjij51Dme6tDKkDIg3e1D2DKzsC7fpC
N0K/Bis3Y+6XExexs1mH4E2LVdTaDFfJjyG+W76Z/CJAgxX73LYMpztyuLgJO4fdg/oM6mZv259K
8pjpZokC7teKluMpCM4F/baU2szKSnDLrVPJ57BqV0Px2yIYUFaauY3gIE8oGVAWEnO8lKZnZDyj
4QLVxa7cDJRM/Wwiysf8GjQMYeNdKICwFp8y64mMXA6jaQ4NlsNIP1TmrihC1kr3KiZNV6Nhke8m
u+PoqQVveKktmSX7qZbilSmfiwn91A1pgF3her14utvOfYZ6gSxKxXuQw7eBo8ky6D8GRxTjmp2g
BWMspytCekvL+x6aT5Vp3Ag8kbSBsXfM6F32Tza2m7L8rUiG4RNgTuDt4QvwbxkWBw8cy5b6kyFc
voSCvwmjW4BPLu0+TPYzHnIX42mhVURGjJ2SCzam2Ik/Jf+qlidRPq3hGo9uYW37U5QeaWBAhPSh
O3E/5X8ZWqo83uJnZMrZpyt1uqYNZXnryDh4wCnHO9ZbSb1RH+jONGMzGesmv4nBSRWafWfQWBXU
DJ6RWubdV4oixc/uBKXiar9mxpk1FaPKjhXHLhsA4q784QpRQR22on3r208VUHnwpcYnL9loTK79
8tHrNtPiaclF4eii3hriMhhvMiAI2f7KY4wJtzilmBgcfWR8jedlKUgPpVyr/kaK28J6JMUpJvlh
2GrDT+ptZnOKPhorJdyMw6+N9y5FEMqfgN9GP2UDyDPOZrJ1VLzSsf+N8oIMhsFAYLSm/JVshN/9
TUuQvJM6iftHq7dZ8I0SNjRv8dzerAEWeOI0UFjzAUfRX9V9o6+Ks+085/TT4wBghKlRYLrFQP+N
xxS/aJecM+tN7q8en22KkF8gx3fQsrLdYcPTbYmkxQPjkV2rHxtWcxEz5Qr6PUb4z4bWNMD60JFd
K4EDCZJLiNIfuqrIPyxIxqkD5s/q1yju2+hm+nusf2HxLZn/dJbYCAZZ9QuO6zpcB+TQh0sRbVRx
HycKxwb9wJsIsfy67asgvkG9DOiIG5Ql8nyztSQjub1/LeFoY5TTfrQYjxVqVgbg6EdoENvkXgfH
ruUIsVeyd2eGIcySENVbijqnwP7lpuEGt+NQX7rGW9nZaTQ0rPt/aKHWdV+g4qqXrbA3cNhXHaP+
Kb5Zs0y9/hSzX+pTK+exLQlyMeNrT3CH/1Tts7CAQ1v8/LSyLGsWIwW4RgETU0Wl/DSNLN8Jrh0O
WUXQIMOylx+/ekqOMrxIJltUAh9zoIEMHgN650J5VTfVZyn8rO9JhCaZ/AheUnpOLj/RupJ8aIdP
Sco3XAEU8zKHSrOmaYYyUnm/KlMkc9loJ2Pi+d5UBkwKd/wOp40aUOJPnzBVJPb2/fAtjEcAXono
AjK8FpZ5lqSDNTznxJRxHXaOpLsjXG7cIuI+5XtmpKPY1Pwi2r+w/9eBLJlzwJN+34tXGm2V8cOD
P1KLo68Q9X2hEZLwSfXYglCOWc8cIWV5no3Y6V/9KrNhWaEAY4GltncNdUjBI0jTlYTOZByFcRq1
XWx+pIQ75xs03cgVtAczWi+D5L3CvUERC7xpYaIrn3gvrTlw9ZmxJTW57SfLmXhejQwCFjsrGCiS
ibmAqcB7XL0JkyHc15SAgPD+tPQg63uBMAFLdIeKMHjgC9OGp6rts4RalEeAAAea6aqC233UeTFi
w7Xmr/NHyw/1PI+r9zgpk+CmYQVTKVwGKpyYxeLo34byXsQ6BeyXlZ6VnCjbecy6jtsdEhMMwCmM
5NbfDdqn0sM0TFfGt4ywGc5KM54jDIx58hFk35F91fOd+PCbpQ2zkgkyjDaBm5ZxgJKid0ZkqPJ5
UlhWQ7AAm+AbN7mZyVnotBIuaDpjT933XbDrwMlFnLWk0ygIEmd1/exZbPx21cqbUXMlqGb5M0dv
OYqrji8gQvWvZk6a7SUcWpAbxFL9VtWNQhuXeOcY+W8mnekbU5Ta0gwr+1e2K3beY0ZdgIiPVcPZ
BkPWk3lKgiqh4B8wmMzPJrgmk0wcGNBNdFxglsigavvUtcZu6U/7ST4o3U8p3YgkDtUDHysK7HZc
4/pYVF/SvP/o0M4y+GO02fIgWNjW9HBllf9SzzF6Khz/VxqcXvwwPE48VwfioCn0XHQ4gfKvKO2F
geSmZQAhPmJ1WQbMFR4JVwTycxcTgXIUGVCwx6ihoSmepvTegVlI/JtVX7CKMYjUuzcYxbX/jE2T
AScNRLsZUDYoPaQGnHC+vfL5LyMTnM9AR8LN3WlfZn3PWn705NjFR/BgPe7xxNtp5R+uTkP+tsaV
IE4Xl5fauopEEvfk8U3+DO0ZXGPXPTvQtIP9NlCWSepnqBZrI7mOmO0aVLkBPwphEcuY0ZYyU/hm
uSJ7TDvC0bOS/XUeZY6sPhpvM/OhTEdMHyOzzBrdYkv1mh+ywbV1LB7pWYUrY25EtSP5jBN8b8b7
QJzYG+Hj+y7JEps01sREvUzKhQ7QEMe8PfYkZ6e7uFhJhuPj/5X3+A1F/lkzyIytR6DfrfYPsENh
Xob8jjyRw6BMD1zJVcRr7IwV5fOlLfl32LRC+CH0Fv7rqi43WXAoec/rNF0F6k2gLYczOF9ERbAZ
m3vW3NGrA+o8lOW2+eJa5RyStM+8ufoBXc0iUaAwr9CGpOatG64M8a0JeP0tVY9cUf3LUFHtvYOh
WpZ3VsysNFhhhtxhOZkZnDYEJ2A5bzaIngShLOqty+/KZxrfmrZbNu8Zm06ZT5U0kJdicbe2RB/K
saOQ28VxjMo+DO8oiHJ+X0Y57MfR91p3nd5sznyoEWrHOFpV1OUJ5KPM1vbY73iwX8ZBttdZeW6R
zYf+3Wu3nrLKzH3SNBewZauQiVHow0SEK0wQWIuOW2UxvMauXQoGUpM76/LHZ2X6SK1v+JnlhLLH
jSuHC6lonfDRWd0dduqK0Uw2sV2LTmBwYc953S/sh7oiHSVEN0jIlnaUpqveAhhLb3J7HWBvens9
+Y6BniTDb65f4oI7mlFS5VoIaIDykmpasRDtLnHw8saPBgk7B9JHGPxWApGptQduVxBZbA+rsrDX
EqWf9KJEsOarEpsv1NSUwkVmsUMpiKc+R2KDIZaNd9q9+f02eQYhmlghgJRdUR/RHEtIZtGHDXBf
UdtU+vsIu6ND2Wvbv0O2m9hiWN5PL3+o6uj4EOKN9kWjPBZgNi3kJRCiArQYgiFUEnKuRjtJd7qH
AZcUL3ewwyXE0LZIVlzuBRQ7FL8K03yL3F2nn74Z1+vdj4KiYiCAm0nrIVZ2mXEoKQ8H/dHH+1Ha
DHxB6ggdTGEDkutbjplJj69xxhhcWfLugYvX+O2C5r0n8q9pKGhNSFB3oR0L1lXVVZqOII2WNNUY
SzgFs8A1wLfAVCLv25Odjs9gFksLJwJXXBdHHrmMvSFjn9z8TSmzmCJAN6oNrpD+uzbPQ3ISpHW1
UcHRTYIOkGP1azThoDB+b1DMpUe1WJhUXiNqWKQJ5ZoHXEQnXd769P6EU9KUQ1AoF8x8auNTeYTR
P3TdkuxE+lL2P7TqVUa/AiCyTDDtNC8A1eZZlDsbpmvxpnIjY/Bv9mK48CVDVRD2aaad9OzriRyn
4S8ZwaVMh6ufQoPXuVcRjAAztzdGjZ4TseCmA4cF91Deezphe6jR8KKghuK0Z74wSy7Q/XO+FLwH
yYD0oHtiUVlV8T02JtfoSAsZmodqfGNmcycdRxJoWH8piZtABy3yZjFKQPkHpGz8s5kq2P7zxzEv
D1MPUXX+YSJmID/pUlrFModj3RGQTvJNq8trod7T6iOSqq3ePPFnV+HLy3TuLNSm5rUzX22Ii5OZ
lNbdR+axCWV06ynrCbmAEp3a+o90Q6dGVKdSGKASHPxxo0UCLXZwKUkwr/j4bQaH4EmDeikBqigQ
JgrKs1j/jNNtm1+q6uhjPQihE2tR9kiw/9sY8ErFlbxLgv5RS52QAtyGszMS152oBnOlWd7MqEU8
BxDrRF0ue6ByZN6vgkZdCNgqbUcUoluyd5NJjEVH2kFDwhbmTt7fSL5a8GVDhGNVyMa2PjQEayX1
PSViwudUtHR38N2ImS1A4EXPuhHHA8wkYnTQr1jsoafIYI/FYgjzX08kLmBP+ocNsVLbbiKlynMs
whRKJhhRwxlGj4O3aSl6dBSMWTTysOwyXo/iJzQMyg4V/Qu6xdGtRlYlxoTzhYnLCndlxpZPjCGq
RVz+WKcYoQ5wFAx8sDbVjwqNFPg6j9ARG5kTIe/KhneCYzZTdBtC9qpcHDH6HwwGiKuxjqn6UlWw
5pOJJsz2DT7oGZnZTmg2AswEfWv9rXgwD6o6XrCuiKJtSgjKaLv1bMx/+ONva10xWOGwvHoV5yCb
W/hkIrva0kvyvlLrAGtxOYyPzrsmykuUrwpwHt3BdMqyUxB9quq1IMHS54WruPXGgRUkyxXKESgF
I4ysgPOHmWGpply57/iml5HyJid30XxO0YdiH2vWaKP1lFHrsPKMWHXrpbf0wXwuVObUKudjwL1F
aCT7Q0Yu02Sd0qFcB0y9wvo4e/ALGRVX9RtH1n2cVbIB0Yxp+M8uqBlhFGZ01RATFpVylgmgsa59
0i76fr7BQHuA6Iybc2AVe3JH7eAjQiyvaugOJSKaAv4L1AZdGm0SZoYdPjEy4ZYpg0YVdZ+B/aLQ
NeAi8xfaP2V8/XbHPaPmziBJDnsFMN2soo2GCSZ9Syk2hDpwYSjIxf91FSuyuvE5sbVD3pcsbsu/
BtCcyVMBqoyLGqi6FoKwKp2yrTZQvJ0QoeLQUdSEHtLMjV4d+0gQ3BbflepfRLRjQiJRVb2XjU8U
0I24EL3Z9MPOy4pzKGK8OtZCZjlVajSv3eiQRs045zOff/T5w6hbZ7QN7oKMXbhho1id2yrALSED
DHVXqDpfRAMUtun+Ui061bryK6FmCvr/BSrLltmlZL1pxpn8AnA0XDAwQ3StQXg64KVuVwlqBKam
ho2NzuXaCxrcdyw+IsBRaviDMwKwJjVTgD59K/S9yuYASaonrp75YXUHEXHc9mtRJ/vyQ6W2mVgk
5xhfG1Nf+vGn2f1v1iLPWwLdcyS3u0RC2NUaIGPSWuLIDanceilYeDQ9E3AAu8aU2N/TmAtikzJN
Myz2hRMxSILij7XmoVbm3vAqjEvY2+yMgeNB0uvXNhqaLl2m4l+e/0xyjPt/gkHoVmyW6+IbNeNJ
ij4C1OfSy6Kkoz6rLLdF44v+M/QRFrEU3SoVj9m+aEACaTu5ITtJPcr+l8y+ukClIi8Z0l0KTT+P
evrMWNXRiIhs14K/T5DjTQphovFBD8Sci7CU0QRa2HbM/J9ZjG47/IGZiTFHVAjUGMew159B89pJ
EutO3lmGto8zE8NVT+Wu8WXPdDDAAdRkVgWxcrgpxj9i2ibkPTDt8b/UzbeG7oZ0W1b1O8AtGqPD
ob9H6oxhXTQawzedYN+Nz+IuwPuz4iUg5Cf4Z44XCmRVeo8sjESMQCxUMUn3KEpoD/IjjyNgY9Ra
sHLnhCcmAF56SPs3W40x5lGaI0RRVzlPU82XoIQfpcV1QuR5nyGUtaCFulHyjfjZb29dcRUl8D5+
52RpIQfAIrdoTOzwaLUFG3PmkStNAbW/6u0P5ARRpq00NqJr33tYEtBAdSVzfktW58LaXkQMt+Co
BCwrOLJia5VBogq2sbINdAPs8XPwEJ9B6WRrxTrmR/Csl/gRcrN2dSySpHTyJ41A/Jn8DfHdNug+
ez6tO+rXir8qvY2QL/K4T6vd8JeC7LNGaVkiF5l7WbZsSn0hwxL1B/FXhzxDg36ZJiQd7NU8JDUn
mqao2ygYhjoGf0PI1KA5xf2P0EtgxBgH9qZKkLTCT/svL9hLz9yyhIq1dyuGWiIdwMStQEhihjJ1
c+FjnkrkyTGtbh0r1FNkCadwBlFT1s4IXt/DHjCTRDp9g/wtRRroy/nWVB8h0v0hyVfzfyVlmJI3
+JiiewMl0F+XzXFsd5LFPGmbPjLpvfW/Z48B/ysRdGlO5e1SmFk1aJjpTQpdpJw+ux+NR+CKT8cq
bmaIdhKueUWsozKvAMFqaYCuVKwcI3IksviumDuPHmqVnP3HyDg6puPN/PI0xfNCF57pfxydx3Lr
RhREvwhVgzjAVgxgEEmRVN6glN4g5/z1PvDOVbZfgICZG7pPN5PYoobahtjuU7wHRNp9TTQBbd/t
Wy/Fqc6sSWcYG6Z7vinyOW0mldWTKjof0WXKq6GI2DsyxZ0sf8koACBHMtUAROeCaSk0tzn5HWJL
wJeX7NNx46RPKSmK6pEGgqCHRYiMUVwR8Nkzb8fdSBCriyaTGea4thnct4A1n7vSh/liJz7EJmwj
EwuYcjcZW8NEt/Gq4XS/G9WlMFYl3p6cVJkgTuD23LlCuxlVxDe/T9/EH4LtqxLbkUULO2B8Lygz
PGKgG/O7wEVathen29f5vUUTMP411Np1xWXUvBHo9kC3SPxAai8JGj89E/axnrktSO5oi1PKIr/h
wBbyf7zoZH7M4tI07CkM31DeI900EzqLs2IOfcuK1lU9++jVcTeYo4ZC5tWgBUritynut0V9VSlb
JLUvydlK2M5C681E4I82lcNFGdj2B66SkakOXtf2Jlg7W+QW8wANHphFdieb8Yxx8UvZ/5tB3DYw
wnG8E5Nz7sdNa98rRP6t++qKmvL7KVGPbXSS1IGG5lFgP4bmxWufbMl6RRy9/HWU6Xqik3bKD1OH
sipI3cbcihOyKsArpmq7gFfG9JSZ19r8F7KW0PTXcsHZDwcPy6OdfVldxgwuR8B9IreZDOzYpBPj
v2hIwiq/spLgNrgMlEtnV1xTUtqwb0dvRbIjzYgpDELe3RSXB6Z0evBUoIdIsVNp8tfjkJhoJuvm
XndbE7QwDhBg5ihuIIuBcHyO5bZr1DoPk3tBlpv+NEancP5ANBB5y0S9tWvyyay1kiSXeu/ddFX2
uaIKhyO/nfMdPBbMTKaNQw+p6qLQC/CtZ4TLv83MODo+PGbqeKkV+arJRnPaLerNHhJBxBQ8yCmO
8W6hMtMNJB+wrI1/OniaeHBxb/p6uY9CtvNKHUT0FA4/Cap/ozQoKWLftdkgaG8tB7mOpdVRi5cT
KcDCoGbz0cUXkVL4bnGa7fvoPAc3t75LIiGcHNUPaNDiwsAMcjIKT9rZlhX3t7KWORLcdCQef5Gx
TolKCt6c4dTnSIcQBNkeUDGU6rF10949z1l76iMmyrPiW7G0FTotItocC9vmqmLhl7OlCHeZPEjI
u4VuHJXGAtumseDbjq+u/pyAbICks221mbDndps2gLtqnRkykEkEeJLBrG7WfhXXrNh+XRohXPoP
EtECP+ukxYPKA69xlWBm4E5Cc7sBtuOgUXU+LBA+0bgPnEMVvI3j0aq0P/bn97zJWUU7+Oy5RIh+
EGSjKo4CAtZ2jhtwvkAAK5DBa/ylDfzaYh8mv3r00bFCG+W074ZDXg80of2WwE2/N9hLUMtH+C4G
BoMlqRNFBpW7y5rPWIswP3nrNHoqPRfioC2RpjOh0p1+5xrefnl7y8+G2QDR5WiVS6Zj84twabxF
T2x19jazGzaSrw5hTYmFJ0MFY+XUG0gx0gDFW+n9uf0pHju2hJjY9JAVjrdB3PkVMYYL9PCxNdGV
KQZ8AfTfuj/N7YSyBCg/E/EOY4WyyTADThN43FTm2BwH5/9ulTxAejEVOGtJP9iRq6XlNeJ6fDTN
2PgV+hPHwKfOzduz56XsSqzmPYebhD9g3LtEoxm6BZYAR8fIH2N2HlKr9sv51WHOS7msnmdkMR4J
QboB65oSEXljzBzfNHDB8aalZnNAALOWjbOLZphI0O2qVqKXXmYjL9EMqjuUG2UTKYr/2+jXtbjb
Y7ghpJBW/nXk9TeYDvZExRGI1jp/EBiAdUSnPCEUPWZbk+XDP0xwjNOa4B4G2bocne1UpNhP5LRV
jvlp42hN2US5d61gJpv6A1bTjMMjQXEfKPiYOH3akfkjiGMTwX/k8mnLPe0Y1TlrV4wrAY8ZM9xK
thxFTf2uoUmrsYZ3wUF239xbCvFLgYEhzUlwk+I1Yv8FGA1XhdzMJMGjNQ/IstWs8prPJuHS1RvO
2mxqfyoHuv9YQDMosCeRM4goMomCtdZ+TQLQhmU+Kr7O3F3Uw2qfctAUdkZniOmBV7aqhm3YMp9n
VxFznfe8NEWNR1ztW2boQ/uVdU+EB11IFl8Ri/0gMX17yKzsejrnzusCWRDeY4qOYJgDTLvdyk0R
urUJvCePgAkLqYfywrPDdkNWP/yH164w92L+7AsMncyn6mzbkk7nFdMLRgPWOvlCM95ECI0CnZEl
TuSk9o5udhQgzJzK87s0ulQ9s7ZM+3TryXjogdbKr5D1qMKLmTHAis2VCbZWixHV58U2wZTu9Tsn
f+xRVIzZ3oy7tcunLOadQrc9FScN6YjH8M4A5ZwPPyWd+4TGRu9xegMI5zLn725tOuMCf2871xh8
SWKQEJ/rFPx1cW9hvQfL4x35LRKU6faEgGPqkI+fSwTpRJk/xJ44xCIjSSZe5UZ2SGemK2hF0U8V
3QuPYU/eHZwrLhPUBaaufC17JPiG8Ros87KascQsVM5uHaX6Y1WHl3rC/YNNpoPU6TjtTh+Y/to5
JW/9REjkzljsvEZ6y+S4KzGIWIgaCxa3RntzuB49nWa3p7uvwpLIMY2k+n/ZlE4PdddfopBETDhy
nvBo4Xy4RWuvydZ0Fr5mUiXRiQbsi6it+o71WEglab8EWAuDhlM0cvu1XpmP9P/PSci03oXscOqg
U1NErT3ED3lXrkzaVA1LQUb+zdRBr4Xr5phgYVt3rZlw2zFcAV7qYFybprbX6Hw7DpBXc/A7w/se
aFID3uXY0v/N7Ma4O9i2WivXsNfszDHfrAQW7sKkPTCT99guX0OaTJ3FbpsZzCz6bYsVB+XlQ9//
SRh+c0XhHFbQIpjrK+eiD/F6RPadItSB4rxdnNnM8bamGth9Uj/ofpsdusLZ2PGzZKyvkcKYTr92
BJ3X/JkqdB9ftguOpoN6bcYnD1WzJtOX0Rk/Ju2EsG800D66KeluUCR7PxflK6kiyNqHASejpX6K
KTn2ylv0seu8LJ8d+dwWNmScBjh2oSBhwPhpr179It2TNAvkW59eTSTWiOdQwepu3WvZDlcbsXfA
ld1wD5to7brXBo0VgSgJvOvsZZDyGClvl5kNsgBOtWy6hJr3O1UR9DykySOSmDrEuXjvPMyaBXUv
cCfCgQ0buaSxWKnuRa8x27YPUSt3QxywSUfZUIGPI+kB8y7K/BanXkTbY/3Ca10VMa3rImrgeoRF
bdkxHe67Yb4nTKeM5LuTjNpj+498WbonHbANy06FqS9qdslEnl4bEska0z9cdN77rgO+gLujUF8z
Yt5AdRMbmhp/OWiksLwZOZYbzV6jGMHPn+c/zMrHirzI7Lf23B8vWiRchLbow9pimciqgH2ttykY
rk1Y2IYGRTUONKfTCBq5dLLmZ73TUPuafDwmY4piyG/pkvcZUK6RtdcPryVHZdVzBl9YYwrWb6F5
BytfeY+lTeVSv3i4g2K6l/BodghjCAQoLObPHzH2cFMFRJDQB7P9jjrFOuzkyWWrveiLBlTPf1P1
XVtgVdVTliAGHrACc14v0RjFBKq6Aw9CGJDOpG6UW1j3tPsxnS8QjSpyN4Nh3jX4GDMCKjjd655t
bYZfzeFeDjKwnkG0m9lmh8vylxej4WdWg/UTkXgJMAV0hoCsPiDstXYx0WNaJR/nKD7ALCRYbPm4
yfcG/XrJGsI/Ao7KGE29hWNPeWDOuEo81W/1RWKLKIc9u/nXmN0DjtHKqzdz4X70yZgxzpI+lR9h
cAlLVuidxKA5sKbRqHr2dQwZFjD4nSWqIF5GA6PsGN4atuv8j7yX36RP7aMWFjjvNRNZDPMHFwJR
3QI5F+8WfWFjrAfU3nZFfnYOO+dek0XSYDUsMSJVbQ/7Uj6U+fds42plvNuYHm43ktHKZuvgXZAZ
hH33EONA1FkPjVm1rfFEi6zeT3ZMyxptNBbbpXFMp2ug2mNDpHJWi5OJPcMq0lVmn4I020XEpEPn
+zT79pC5JhCMjnjUQ7Jk0dm3UhisAtGlMqAx+uyfxlYxERo3D0T0bEkXPjZ8Z5WNyAs5koEjZmDs
GCXWblD5vu7Rz5uTnyGZJDdmk1DvOUgaDTfyywayVl19Tr18S50JkdZPwQRSB14rA2MVtx9ZYZ5i
m/Uzh1XqtTciy9cmW++uNlh7zmeAbg8RA4pKwEIYivOiik+A7BUMHEDW3SB+EITz7No0yS3bxFZf
c5kSHGweDbfbghWoi6fR6Jbckd8lP3mknq3FbYy7J52aJ58lRV3r156zJ5H7wUqrlzYc6Cve8O6B
X003kqqlqKqNbvX7ieLEawPIaa+L1EyjKnSJXDSo7npsa0mp9oMzHS3h+mWf+9XS9cCso5wnJYYM
AZevgx05CcUxmPU8Ee90W6hSxDZGWCiG6DlSryrTL7aHDJiZXjuRsnRN0QJU1IfZdAsEUTl4qPC5
7j0N3Bln18SBFuP6ywPj1cBmy34i6sj/ZF9mEAdLwN82T4pt8D8z1N5Q9PKh975VorAIiNCdi0vM
YMuqNy6fWKl9ddmT5cSAo9lSkXE6RIBBcAZO4lw1jAPr7N+YzNuSZqnVg6MXRr6b5pehzg8VcAaX
x604IEowR3n9juKUbqC98fBjNFIWorm+m29W8dhblCBuxO6aokqDQuY21Iq5d25VcApkcpGdu05H
+jZSESvMrmx74qT2x8rcxqQWpka8tRCteonYGro8qAiMGm2wYCCgc5NggpfCOAGcLZpni0LCe4kj
7KOBg4SILIeSpqfmj/nLMsc1otWAD79BtsUKcTVWxWXAqakA8uQBiQ1sDQOL1QBFsWS7sXdYHpTl
iFYQ/z7tupCCyJLCz5uDi541xWRVwsyycbsD+YB07AdwaRwJjyV/C2lQozrhqmdUxP2Ul8nRJZlK
1upEIYmiLjhHmF2sPt+EEfsqTe30Se6attyU1OXA9pHrNrc20F5q3LctW4ERA/TMqGTKOIuDbsOi
f+iZhYgQzpy+CeCniHzgG2YruzH5N8SCraSZ7kKLucoQHEryjhwHUhN/KMfCSvbqtGQ4IP3kGSQ6
3wi+uxIduYsZ1foJqk8yBIP4TWfikCux9kAx5MClvGJHZeRHwfzmOeRbhQN3Z7ZWWL1t87sGFBay
zR/Ec5avE4HODz5hb1WrYaY4DJyn2dYYERBNYwP/QcGxaEXkxJArB8dlAiP2hm3H4DXo1UdL2maS
oWvMaj4FpM6wIQLgHzXCCuQGO2tGyJ5SiuHXseL0aDver2l9JwVVtdLunumcBn30B3PEnK5vJkr/
MdSeNY9girY9tcG/bvrNonXL5RirpT7Sj9LTYKB9NvZLPHsbJf4G50+zg5ugv1jm9U31z3SGlUIm
MaaCeax5qFz6nLTegOBbmzhNBHOCjL+qYV4N2ORjxuaYdjLhiMDGq7HDheoGZK9DF9dAIGbfh/XH
qgBrIk2q5x3N0LMTehjCsO4yJW68lE4+WCcN0Ap3mN8lcqce02inR6cJJ0wZjn6oMdisrINutvsy
DY82e9WxfrGaczey+RGMAYPAwpHNGhW7gwNpCI/VGQfeThca0g3vCisQzjbmSkpxFA27zOofFbtj
N8GzEGGcNVzMRDkZKcFeovXQBZLRLud/SptNndZf8zTuJZMVt698Z0aTJjuuC572RLYCIASA6I9T
X71KNz3E7nxVBjM0Ge0tbOAFFOZeMK+co2OPblpMxK06IBmcxIfF7I/jm3KnZ4o+JqRik3gQa02k
EFYBByKyc/QLKQ509+DBmhGY3xUWzC4gP6OowSyODIIUqlSWswiSjUQHfN/cJufc0TOnJPWKIP/X
QE5/KGLzqljydYSXNEw607ny81I8JUgcOs8gFvUnUi9syX2pYZeA7NhUNerfZfcAa6Z3oMmZx5r/
WmuwjoITY815bFm5WJwRAyLfYYSyEupIypNzU0bPfPTnaQ7fXDvhnjCcfDXqrzpTeaN6Zdi0kwXw
VQRRJTuqDLGWVv0WhP4Q6LwD3vs3lT4M7m2IyC9sP+gEqV7VA4U+xiJkppchpNQ2HRQxOSgjPLW4
jFKI97E8FvpPpfY1dyPv3NGe3GedRPYaQHQ28gSWOEO6hGCej703/rYJA3vsbQn5LCG5lLrilATh
O1G3uPZnW0Z+wWZ4KnC2jiyW9IclEqeR3Ebo+cK4+s1H8jsdmq60SbcTvgPBkLoPqUc4flxgcrrz
b2B8pE3qFMBFqCEdlJF+F/pC8aSlBhpnW3dkuXhKk5UBar7t6E7REtjog2PxayP4UkJgtaywdsBf
tcynUdT+MoXNDafzybxd3Fhg6xTsi+exfRN4ayN4QMF00CvqXcFlX8JuYbP5GPKlVpX9SjrICyLO
a9DizXGy5dCOoOlFjzQ6TzKGhcfirzXXkkJVI7iHFdmDLphbGYwMcoabQWj6QtNPI+dxNIGJHOS/
KF9WuPxiNhYIi7UzsIwPxUxgRNhX2+jbIe9M2nbMilvlMV8Kp33M+tXDxJvF+UFZbObaml1ztmqJ
B2twHGhOtc900vnwmE4DvXUof4x8eK05bjLNoOCy0L+Z8jWtEDhSXxeJWlgvLMCqo6luOZyTXPVP
6Wxt3CZ8V0Ad3SI9jllz69kYiCndazVv25IBUaGXMZMXfpl7I7+qeTyFtWQgVK6A7G+KgU+1JXYK
Hp8xTpuB7b+xGISk+2aFNK5jecgBRVQp8hTT+2tTO0Kz2gHbkTdiCCM8bXqQvdYcN8QRICiP5kcr
AevHMyyUIPwr35SDd+rwiom5fw4pvOcJ31QC/qcEklds+WT2clT4FtrZJ76egp3pt+6IrTBfW4sK
Tlf4D1JeCKdBL2fU4i2urxjNvMTZl0OBXp2SMNXTC0kOT9bwXaavQz8fK4vzsbIfPVNw93wvgS42
UL7SWusjlj/QzqL1jvM47WVZAZPz9M3QMlYKseyr3iMvAJ2iaKESZecWyoKXetgeKJur6m7kCFry
yBfE7DUJ0giX+WnbHU3pcIUo0kw6CjWaBhvFatDnz+Xk7ByB4NcBQFTZhzB7FQFSlCVJhDiETnr3
AlxSNUx4CJZFX40FkYkUCi5l2tvEOA2z86rqdteY5rmPXN9k52jn4UoX5aGS49aq22PWFsiAkJgx
svxXBdlxqHgPl0twaPAOp1uLYCtzYiEine1Q1q9D8qWy77kFblIVWyDfHENsmfJ+a87qkIlhHyXz
U1CWGw/dM1sgJt/JypqxfeFsNudHkxlY0MkNFzP6pgy2EVGX+mfrka/urV3opJWQZ6NhT5KIXYdc
JUtPUcBlonoyfH95KTD0kKAHxXicaaGgM5Lwzh1sn1UMphKae6/s/eDBUmQJU0AMqXSJNoex4ZQY
nLHDzWXnP5DPEkaRb5C3hFnCkkvXsLhcYU3nlywsWYmwAAxJtBXFgLvMO4GkafviGiAe5K69T023
HnLsBLZiN0LpWwMMmrXvjK7UQIZpqeoxDV0/jp0fNaDZEM1Ot2YOxI0b35ceJBbNO/0Wa4SUZVuH
kuSzRBk3IvaexXAooxqJ8Z9qUeRLvJqLFKFF+6KX/SUT2FN0cTGl69t1iZNrPIw22P0kJA2C7bcm
9VPtBfvAlBu7b26a7mCcg9zBRFVOCkPa2SEdfHb9Tgdr95Hr/SYtOUxRKqZMDHsdS22xUw1KWEpu
u6q/s+GzRiKde182o+2umJ+9mfW2LHwC5EhyTtPPhBs5jCZMOWN4DAcGtHH77TjhvWT9vk6dDotP
wALe0ofFhpRggBb2q+wvbpmflJesxuwuF0s9pkQ3ehRVeshwCPdsgIAgMGHjWxsGzkfnvpBOcjh/
Sbwrqvd0jo+yvVoQZKJkOmH28Cs8DZ4zXtJ4xtKJEwDRuGkNmL6bVTxS/i1ggcH9KJEMmN3wPE3Z
UQ7G3SBqS6jy1QqZkY3OpkUP9DAJeIJAXZ0BNSSFZWBni+N/voXhDEwju+myQstY/mlVwLJvYE4U
/+hNQfk38NJ1nQ02Jx7fUdmRiKSYCzWRy7DDqgOiqAI/jghTItFSAq8oysQXaFHm6lxN+dXUyblC
fZLH2ZNnwCGQp0RF4KuajAi8RKMYsR7L6Fflkm4WUV/Ilqay0y0TvMOIQ7IvALlU+luYMcWcmkVt
DAQD4q2VZARhIOUffzuLaTq0uo0IuoOYHKY/pZ9MCkM8IPDWOFUNfiGvWAeDMtDRUKXN3inM+5uF
BDjmaNNEe1aucy2T6CzFtDUSezfkHfdnh8NCEmFzsYuXOXjSJsqZUV5aV8f6j4sgK69xYR6nsNm7
uLdmNMaNoT1prsQqyWCYuEuz7y4JxOk6hMvvzd5+UsgaTcDWy8yZ/IVEw4JJN6XV3UlBVo4WWiCQ
PIjRXNTZMRnFqu7fvbT1lc0VCT1ukPWqJRkx4hji92PJhIg7TI+LEb0qBWRfw6c+XxDfOkeX8pMu
29uafda4rAeleOuJOwcjFWUAJckJskc6w0WvziUfm+h5BYNJtBLjTIEX2qsmW7TkaOfMmPFii5md
A1xX+0r8TgRHGOzV0ljsPSgoCcBi+DMkeJv7zph2lcYvmRmYLNCf2fAvAgmwdwpBfw3XULrqWjTd
P0R4uyayX8Iqapgu0IthykWfOqBwhNrbGcWru0R7x4g1O2RU8dIH415qveFC5YfWAnOZ7XF28Vi/
Uvq0ZnG7aOw1Ut36NLT2sQ+CZ61o/jhKLlNtn6e4+GdJVEE52kxBr+jMEKQS9qYFOfG96xkMegyG
lR19Y8YNAUoVtK2cubfdyOSD7r6LRYDdZNgfjcA5dkkJYNfFuRhW4QuD5LUqFN4sYMEP3GkPXYlx
KPrs9fd6ulfl7PdBwp6OsNSh2C/xTfSUD6YZbqWc/lpVc+pRqlZ1RawnVHQ9pzrmPukhoUMiRwPT
0APOpBkkcbbXy/S5lm+GyRtTUzyYlgSoDB8pgMokkYiMDSm1A52r5rINj2r3lmiA8oz40HNWTbAd
5KCOVmqeM0J3wDRZqNn5k0eA+HpVfUyl8Wp5RGLT7muZ3KetBYIEdmWg237majsGmCtq7J0NlSp2
ha9RCDPe2w7G8BznxrLew8GAoYsTV0ubQxRPLDAchk35ulXsM9P23rDg24Z8+fkwbCeOUoX0YGqs
cwMQv5XFV9cOB92h1c7s9ZyWpwxunsnyN9f+BcVzQhwe41l82ph0jJyo3xmBD9FHNF8MDHHzW6g9
tRZsI27OPMbRWcbPHVk+dlEQ2JofknDYudX3QJ3fNfOq7+8OtQ3dCs5yhG9tcivxb+FJBUTz6hbj
ezGjBRqIPbfvdL0fBZ6+SDd8E2uylpZMexq4x7h7FFxJ7mttASrQYfXRo2qRksWL8GM9AOoMLDLB
nPaxUeUtiYe7k+s3LYc6PJtAScA9Cud5TIcvW3W7ctq52COrWluXHTWgTQKHFnyUjbOa2c26DBzE
gNmTMVU86cgSJn7Src60If2NNJdopMUnIKJfwshv/YT/vNPdl6HsPxu4ZQ9hswDS9SMsTlolBddo
zs0bwtmbjJHEayOOPpsSRUevVpoO+CoX95b4rHBIpzzADD9soY8w32Y8OFX51DjJQSfhyJDBDwT4
RxbxcH/VzcMc0ln8NPPhWpnyqTKJXCHXyEBUjULkysUwMslioqWhfI2yS2YXN525Xjw1GpPywLfq
4mjnJH6WtIcF0mhkJrbmfdYm2mohnrVWP7kmDrZBtYQcRb6JJmY2rbOVu74KY7/xkBIh17EHKq3Y
eAbiD8kINhkTm/MomGzmDodDF7L7EBE1BMwbo6nvcWVtdeG+FBWNTZuM27pT1IgWqjLyVjL700MR
gLfrL6I8IYLk6nShg4l2wv0Mcz2LdZtaAQmL0gh8DwBUqyV7qIvEkr4NbYTaiPavaF/0Rj1ZXn8f
aEIZaIJeNADDjQUydshpPHu/AdLUMrijF75kCEFEEjLFbB49ftSlls0Po0conqsKusPU19t241DT
NrF2ZWpBTGAPWxgr4DS8FQ09M8bwngY/MnogS5R9ic2h2MYhPcvwRq/5R4eKTwiFWVUyHKsg5qOQ
Z/LIjF5arxXrihTfZTo2v0bP7tMgR6WaV2OKklyNjwa7Tg1+MQ+HZjnbT+G4dXJvIywbj6HchJ5L
ODWwCiizOu0KIun1DAFA64y1g/dHQnm1kKo4jLu6SN6HPu3XmbtEg6FVKb33wgQXSNnhNA37p/qL
G9ZZZaG77/SK/gKneDR6Mf71BUlNW7yAtBsl7n2KZrd0zjjxCMAN8JMVgDH+NR2MrPw9b0tKNvOx
tqZjUzrHspnPZZZesz7xgwzumFFb+8h8DmEBmS1CWIfBBRJ0i23saqoNBArScHZMRp6a0FwVy5zR
K08svP/SEgyuBLtVRKTDZXN3QsmJxj6Lz1UIQj0nACDVXPZUCF8Lzs7N3Fh3yTkbBgWyyhLPKJZk
DHdZDKGqQA0dy/qo1e21L5ozYXfbklICaJT5XqbIJcq4Y0OvJauidvHjOvA1jE3RV/SpZn53Bqat
Q3lhKnbG74JRQH+tjU6gyeJYlx29UxE79JLZV2s6JRkXLvtaUR1srX8rpvzbi4f1nDvH1oxujLiZ
KYFnIWUSuK/a4n7/6T3W9m1FIGPDZ4hZm3+QEBFsWbwb5XxQXfKXq4xAM+2YoE23S4dXIbpaPdJ/
/iXLCyZSbRNsdcmoKFNHm5IodpElVhoLiJDhe4MvkQOSmBEDqttMXnCTsHASWNJUSEnrUooVuLL1
KvjusvwRff+uJsdAmchhjfBPJMNTaQD+LbTZ1xMUzN5kPYeu8dXb4DNj5FwTZVrYS1SKVNKgxqea
eQxZUnJ2vIexY9KZw4rJ7S5eu2LeD+ZADDWmMrth0eDBJ8bPE2BVq9r8bATlyRmzf4nsyfsGH1uo
cpMYLeF+drXNByLGtPiQEU3MdVMcqFNxNSD90N19Tk/j1B8p2sBmVpdawLeWkLCYb+kpyfWpt7Jk
/FwlwifslwIf2rNFYnfV1M+sDjcGDG8ClnAlheIpY5c4W91a05EH6c7ZENSXxYSlxKj2PDxEZNpm
WJxRSddsGS8dh9k4BxFyGQrWOu9PhjDvRcSBn+WnMPG2WS7+JRq6ngo1kOsQtG40Cld4ufWgGSK5
wSuqs1ujRhlcdEQSjSrTLAMRW3q1EZY9TOxDM8mijWkeAkS89/P8PErIgY3SMOILdztTXY8IpfQ4
OkrJOiph8yf0CkHxeI/q9hx7d91I90r0xyiyfsgM2xROfCwFF3IlTkbL6tskzEqijwNOqcpgNbrl
R+iFz5WaUKXZj4nHnn5ioU70LZoTAAWIw638PZPz8/KoigH4myi2fAbYY7H2sLZKGF0qNWK0Vf/q
ANBCqRWXTusvISZLzeOKiM2TDcU57mc/Dj06GAPTS/ivL8BtG5ZpYvAbqdnQ4oTFedTs54Y9ltax
LDFwFo4u5BE0FA9FmjLrdumTegM9AoUW6DXjOOnCNzsUQxMhcBY3Sdja125KuKaApYziRlDvQ97b
a/bmOyclqY06+SEnrjPXO4DpVDEoyPtOfws8BPrsk4mp9vDa4VaCNJw59VnYDDYKzG6BTX87Uqdj
uiZOsbXXYYkZZYqyx0ZghG5t1HltjxEyXwSwTXiYXfmSxYTaYdFcPE6IVPYNDp9a6O+VPj53zqJc
KQJfePOmH/pP6Wj83qEvZXhO4e2iW9TXNa4ueD03rWP53jjWPQ+qXTvD39LVwema68xzL2xUKRkw
6NAKkWj8uDboq2i626ZL3WXkLPbSl65k5Op4lGzDJfUaTsD82tGrOYDhzCC/dyp+Fk54mLr5JZs1
FlH4b8rknoFNKCzgF6yu2cIwUgZbJwDeEzmHnRMAA9aRQe0JJ6TBhSWDPqu/2dj96bq2rlqo7sXO
je2NOaQnm+BowwOaJzrv06UH0Tjkw872IMCh0hyHn8Z948x414PurrsMiAkIsfW7NTurqKALH7Rb
BxRpojS1nfrq4mBycuPdmbynkJFbRjB4RZeCAmBv1Fcws9gn6o1pvSTgU7h64FSxLkIbaEzaeR4R
U/S8MWUmXyKWRw7WFMeq/pBovYUyxrf5Yg/GFZfOn8lJXER3ttXnKrb39gjXP/qwU75P5CCFzc1b
QQ62hkc9Q/8S5c1RN8cTQYa4S18sPWXDGaEvS5zuMZZLzAsqcRWRJ0B6mScYtluIQIvpuwrYAOFt
NaG1aJgC2QA/jRMvlXRWY/Gq2Q2uu5ReGlxcZex7I9gr7beAD9i2xW5ygKIbXUOxCgVibvjptrDa
evelKt7HhEekpteoRx3NlFQHxFKkpChjLh0tBltFSM4IwU0Tt3g346jzMuhE8EKSHBAGqOhl1zB/
RDFyj8D5s3XOyhyAVQIqkFBBwOiuhRtMfNV0wwMe92SYiJ7uHosE1HjrnTA8noPB+TS5FsrBeHer
/KGG4zC48cukWyS2/wx18SIVgOuhhZWJHJhdkZ73vobPSUaP+tzjQMJKZnooIJK0YGaaHgpdY0Tl
LXSxTUkwlpsSCOIQDjPGp1iAjNBqsdOcDtQiq4yIsNAxgAQ1U6nCpb7ENWo0242ug2rOtkJCqnc2
Cckd8Zzs4NnBoGrxjag5RrhrpfUzL8sWx7ng26A++65G5zdx28tcLGNqFAZpaHt0RHidKuYpw/Az
IW6eJTHnkWZdS7dmmz6tA8gQJmsSGNMNu1cTb1BbRb9NmSOV5Efudf9xdiZLcutYtv2VtBwX7ZFg
A6DsVQ3Ce4++D8WEFgpJ7Huw/fq3WDVJKWW6dt8kzTLvTVHuDgI45+y99nxD6sZ+Qq5Gt/80I702
CckJLBHbqFdQ8W9WSy4WvrAKeWfh640eQKqWHedFMQdXy4DW1pTM6U15QD1lb9uZ0UnKJLpExH3R
ulWJfwPMdFYk7IclyBvY7Zb1NY9mpIc6PMq5P9qJudQ2G7OwSJAulunWmnJwRx03teLTUoF9VdZM
zIIRM3BVohfNIvIDB92ROVhj3bC75c3Y7kObd6e6x0EruOC23Q9MGw9xzZiVnjtBTxotT94OxDBU
GjnLcMASimcqF9+9GcPaLK33FkU8V8CguFgXh6LOQfGAbGECJlIONDcdl/4B2+TDUnbEBsorRCX4
D+Lktl2RYk7DBMweb7yhfnB7Wu20BUA7mMtxghwyFuLMaUOdMiOiHgPmDKPIboCOSQASoNuXYvlq
VfWtKNVDndKYbxr+zqj/7tOivhJRefRqAq5ld+/58dkiT9032UsHkmHESlQQtYY0QH/x6Ya1XNm7
0QL4lVAnKw8ycB4EWM1w3pPtt0Y1ODDfXMP3njbQAWa7Pi05InRLVsjy3evELh511HxoVPKjtDFF
uHjqwHAFALyI0wpc8oPzhCLDyb+BId4u2Q/V8ZNa6gyg7GEayw+6B3cEQRzTnMN5SD9hIrn7XnrI
zQD7MUOitc15ohlUJLl/Sjm8L0b94QFp9iEVtJi0pF9/Czznrc+WM53Ie3+qD5GJn2q17LWYSFW1
6HdFg8KeFp2z3OZGZOFUB1FFmMgmTM2T33SPrl/cNhUQSm6rqFIILkY5li7EsWMKmNB7aI7PTHjv
6RBtm9x/TFuUzzM3hRksVJqNKOtQpk4O2XmK7EMHi6gSzZNI9HMuoFOrWj95tvtMxMP3kVbH1CnI
qdAiZHwC4nEVzAMcM9WfW98+Tbz8UV5cRXV7zWhqp2x8rtK6GUO1UQ7uc9scwwTuXcr+zcUaSypl
dOC95R6wEzMTjsYmX4cFDWgfIzeaOydIIOKl2KZdCIhhTSa7FR6zKr4UdnY7C+c1K4mH65w98QcQ
qVYcIhhXV9IFDpAZ1EN7o3uMquADEyfdjvLWgYc40f/xxRrEYLf3va4OHPn7eApOrXsefd8BNJJ7
14EDsa2M74iPnjcDWVWm7PdiysnUoquJMtWZ0aD5KHDHqSVTYk73s+sTQNPtpry5cjPG3nxMUlrj
uz6HZRm69g7zZ0aEF4xLMa2VQ8koobb6tQLLgWD1t8sIBmZVCJRt/xo0/sc8mlcXhc/spFdtB7ZY
BzHiI5ubE/nIPhXgVszQ+zJrOQ+t8+Cny6l0SN6ZHdQ2XdYSk+l/Dr26MW3/NDkgWLvS/iI6900V
1IHNCgkfUZYGFZ4v3WVsqTWK7ympjl257NuKga1IimOImXAqIm8/tsGyLeL42SiB441tXsBpCKfn
dM6f3Y48EWb1bELKWmkz7FJd1Z/82H0fU2oykL+3CbfyvTPq/cJGFFgetwCITvQlql2Fv+Cic7Kv
VRR8/k+XXyxviUtubLRYPyIdPNW27naVhbWUGMyTyqdLYvqus2T5UHaIyGVRz6rAq27a+Ey+6mGC
TMrJhwlqgnJWxfK1V/N7vUT39PgOOamRzdgfY2o1hJX9I6SjEIxpuO3LcoJFD/PIxrRcufWDFxTP
VjFwos/Tu2NkflzT5od2tFFdjaeoZTMd1Vpbp0g7zERPC3IxkxdauUVWYFK0azRzK72uXDa1CHfG
G5+qIsU8nsKKGAxzJ6/EUBgX7gN34jVnrn4sAp+5LXKmzr1MRvU6zFgcwywb12g19jbjPLad4QeM
YYnVUXkdZOrGy0d/w4WCqI5pZFgx45MBrWnbTGjlQBWRribYxnUeYl22V6MCMs6TP0eX2W6jgpdg
YD7pjNxfDZX+haWrlwIGhR4hCnQTX4JtWe3eIZ1VZzmByKP5ZhXYsUccMAB6ANmovvmKSuQpsWdv
azUTFEfxYA3je5nWaMAc6m0vio/RmNFMKi/bGNlFgsp9IaOwuO3D5tPzuMJkAue3rsbrzvG/sFC/
csvtGPw0oJH4q1FS8LNOasaB4AMZrBO6f5AQnhKvlzc+Unj8U7nF8Z+DQ5NpiKosAeokcgnBubcH
e7wtnJi7+xTGzA5poycFuJSyPJR0e5Mk+zGAmrPI8yp4T0tJbhCgTLtmwCQhPivyuK+j6oXkx52v
9LkbvrZ0L0Iat9hpk5DVkr4DsWfalDKkfAcxcx+Rza1L6teFrdeieu/7jiFOyTKJon1ZY2HOq2u7
nz8kCWiZrAHM98zpbrVj30zduLf76tZKca+gP4r4wfhzHnVn7uzGv4CUX3fzphuc+3keLgM5Qpn+
gJy1tVfpBkPsRcgPLyquiA8+1JjiB7IFRoS3W5+0iXMXO8WhQUtH6qj52nbNdy7FOPxcMlkG/GS7
PoFV2cVdeZ6agPEoQCal++Zyws15NzgITLwOPBk9JQQQwMXbOpjP0uTpQxM0NQbiCk1WTn5pdJct
4HHB+Zuabi2hBAHhsf0K75jYYAyulYCCM7b1g12GeIAr8aNYmHllsD1ayChArvAczQ8ukjOUWoxW
+UqvJqoZdVOvkvt3dh+7OBQAZ9q3YNz2zY1Zbhyzyk8oIvxjSvh5hkppA1ZvSA8yt3aQTDfp8AjS
P2aSLpimNM+LPPndm6tOTUXsQlHtVFtuw+qjAlefWnsBQHsiCUpGR2CTWycrdmEHH0BvEQ6PWIFJ
+OnlnRrve1QK3TuuTGYlTH0u6vEFUyoNyMTs4aPV/TVIK7cC8X5cGMet0Rkr+581hOD1KPAIMDqN
y0d3ZoCKSnVNSbgphgNFO57fDFVIGb1G0LDDAD32w9TtVA8HDXbPAmgBnk+V45lFxpnccGHMqfdd
/3quPxK8VXGoKTd/WMAnCRSgHfQ9wks0DMUmRV8XuMktrU1eWap+dlPJnE+zfN0o3aQtY3KLY8Lw
7lrmJkf2F+A4THhmgk0AJApqNpq+YDc/BmZbpBOaK7eFVlydGs33AX36PXbPxnplUk8kmBVeuvcY
R7dMr+m/k73K6H4j5KGAeOrFUIExBUanCqQ5DJzkdQ6C49QiRLsQ7/w8TkMAstpVCC4p4dDCX050
xj0OUUZ8VFpVcrsO/5vmpSY5IGYyzZSxIrK34n5IWAagd2Ztp7zcJR7qJO4rFN64Wzh0hrXxvClR
+drFC0xnh3eByDLVfonjM8u4Nwc6JySf+cN5GvZofi5aJmjxhcVdqay/r99td1mXV76zwrSq+kuZ
nlxz10EJ6bFvJHS4Ns3EeKTeyPJ6yO9iZ9qgwXK+tzR0QR8I95aQC7v/Oi1oPm668T5z9544+JFN
QtmBIuPC+SYp4gOawo48Vu1+QMeTrlMeJMrZjSwf8LlpgIKUtDHc15LAi44/+jVDz2CS8zqnx7yK
fLb0XxrzMDff6wwzyfS9JvVAUVho+j1Ei7X8hFl9MukNlVmLLSHUCA9A6YO+LMsLj/4L9Q6yk+Iy
nccHBw5jlVjngKIAhwzHIOaES8XfaHls8stSIyWlZAAe1PA54BNI/MLBK2b6xXtoFYyDlw4bpLWr
9cnqT6357PPbpXtY3EvsH8hDeSsibm8PwJ6IUyjouVnN1pnZg0PYowvMxPxJEEAB6oMBIt0jjD8S
uMUH5oYufuFGvPbBl+Po7ZJoO1UIvo+LOUwRN5kBdfbFWNsXmFSoUtG7H1ZhFlOPPOBsYPWVCX1l
5ItiKzp6+Q8wIFzo5cNHmD4G8rJwBH5F71iuyAyvxAXT7xSTy+5mSL9YeX5YVii/018Q1IFWRnT/
Y2tdY3mpvgvruoYD1ejrdl1+9FOCrVP9cO37pHqwpy94JAscqygRgLEd2NQJ+cjij6w5Nu4zfUGf
jWTyWEsgArI7/ts2kPhfKoSOFHBYO7JrO4EQ214VIfnrW5uxUk2lHAxqrzvUKDsHhan14Q/hYyEO
vc8fgMVv9gBcc+vAdcfg6SKZb2aGUpRhuy5GRDeAS68f8dtuGxsHhscQKSFrSpLhePCnL5BI9gAD
Ngr3W+RzgQmoJe9a/75KdpE+pEAYFnHvTqeBrseyJrV1zyEqWbO0nJ/HwFqHHl84eOPsI1b7ZoIv
WL903kuFwMt6KrKVJoHHYVOo+qKJAsrgr9DQkmGfAv4MzGXAGbMSzYiVRe/gHiF8kF8jrJ2ADyaA
RFA7zgmYFfj86miqm0S8JvQTBGyZLL9hLIbC5GwtsEzt254DeepJuvK2g/kEF+qZyym+ZoCdVaiU
dv2IAD5hOLMxrNDiPkZ3zfEo9Ld2uornb537ATK1QZtb0WnJpqu8ehhHgbL2mK5O2OnczMD24pup
b++j+qoelw2JbocsBaYPizG8NslrFH/TeBqm9EvEa8W2NQCbsOurXhyADQzxM3oe7zb170i50Xxy
IEC62jv4CyO+n9Z9dZ0fNjeZZavdN0pYD2q2uLSnW8iSaA6KaT/neGTuRhSBI9sRrxjRlnP2KiLa
hSS/TXey5E7LN5KdGsoqUkXyDoLNa7seGHR+6Y1eZKzvKtxzxzv5RA3FxxqJznzTjM8O7Xj/q4VB
K+7JLX2EgH/htiu8IAfYUOv7qLsr573PjT0EXAc/2H3riG9iQN4KlJ6IyP0zLpeivWpRAFoAAIGR
9uaYY00uFs22fo6dS+N/tta7tE4DcRgp+Xa+x+Rl57x3OGNs1I3dyUm+OWBk+uLe6l6k5VLxAq7x
OTxwuzB7LXkrPIIzY3PqyIe1LP2azYRtAMtMl6MMwEbTpOXqHEdbx3tJKzgE51Z1u9F9yS2BuOxU
Bm+mu6vJKrHfSiQ2IeV5S/gamrSBKJ155UFcTYggccuXggSXBz/Jti50yyA8W7y8sIIo1LYuB0ze
34QCTRTNLraWYi90e+hKQPasuORhlVawPEXkYkw4riypHo4jbUDs6fWIpBmvA6Dj4txQk4v4C/Fq
VX6WADnT9CHVz7WDist+FsPasqJ7G2siV+5tEA+M0eEXHJkjsfG++3YOTMtFxX/dJk9T8Sb1S98y
Fjq6DOUUG5k/cu6O7z6d9AL0PtYOqp2aS+V1kNcIkPotoXB7o9oNYkR2BqiW81U/D0xj6oPJmIbu
bR2dOnfez3RuqUop9d8q1mE7HUG2H5auOIzljedhHnZvVOkfOwsIuHs0HsIdYPPp0ZNvK28/hV6H
fqyVb06W7JAvbjrUsLhxF8IUVcXMsv901I2PBQZ5Og0nVPNYfDn/cEi1QA/AoPXq0Yo+jMCxhRFT
JxA4JhzALYBCnNerGCoYXyQcpzGWR1E1D5UTv4ck5qhGsHhWoxnaJnQEDpJxpQhBYhYcVhX+eHHR
9fqaKSfxFtPZaqxHM9Ao17g58tWvkQTJCe7FISZ5zklQFgNJgcj7BcUupV8BH9QuwdtWoc/e7W99
Zhs2MfAxR08+5rs2WE1pRF9NgV1fV20loFOG6Fl09oQ+BBAvMKjCFptE6qNZ5UVlHD+iWWZuitbD
TXDAanmY4TTgO+8ubR8o3bRyDywGxpsmdA9+KA+5Cgk0C9Pv6Lse6ooFpEwenXq/eZobpG6arvBd
73fhScRwgedIE2hfT8XWSvr6NTUNhq0ZOjvi1pm7lu6Tr5PGboKQCkDLrK9GLU+TW6/8wwWDtc8b
4Hq80TX5EZ2/xNDge/8UldadlFF2DIu+OfcS0drclQhJffu6aoJX5TgTyCKW3FjUtNiiwGEXh18O
caC7Ufx1L7IxeCUqmSGjHL19MPnhCzIHBguuAaE6MZOFgEj/Rp6XAqo/Oknuc8t0oy0MO0XtyvXb
vBsrr7+0rajZSI/4KTliow+Ec0OTl3pquc7xOmi35bYxzpcJF728EJhl1K2raSTGXK02osVPzWDx
WGMlNqn94bq4KHvOD4QDVKj1xm5FsC0aBjUV04/C45UVST/SyIcu0gP9CwhPATOQVfO5VGA6Z/9T
WejUgWVyzBq84l3jHibhu8c2ao9TskYTpWffl4CI9IS1wuPzNMVwM7nZa0LzBK+vOi0UOzMC/dlp
mOHhDJtX6iFHbceEvFKAJ9t+zTLIGFLVUBrtICDHglwCDFIK08oMND6M0x+ocUkFJsW19x8ESZxW
Cok5MSDMSlLWZgTlfk/zpPqSeOphQPsXY0HYdsNwMLX8Xi7ZZ9QwH+HvxkRngn7SWR9TjL3PY0hQ
GvvDmNUebn0TafQ9dq3nygeHornau9Z1Tu5Xj1agEy3Au+o69ZKTifnFreKmUDFojZg0Sva4xT0Z
Lva5p14Q7yB91OU18y3BhB1HjylOOA73g6QsV9ExBQ+cpPipSWbzgg5TZ3d2ZXdwbfulGNFKIv9B
fJZs0xawo8FAsQR4S4LyhuIYIlyQ3hctCeaZeUo66qVOw1iBOGh1FDDiPQ8tAxrFwY1uQumSGOxI
aAXiMKh5tL/DpJkwaPhd6Y9fbTfxgo8oQ5b6zRn6pme2BvrftUnGym2CH0cMDZA8XSvPGEWU1VBy
6aqCqszEPmq9ipPEWM0CZonjmdFs7NY5A65Og1KimUHQCnmJkusjXr8ori1xG1fKBwpsihB04cYt
S+2RL9lB1uA8lW2NFpa8+ZZ2FkdaldP8WopVhN0KfrYLgHctkcfYZVuPkebCbPrrnFDo/LBRXhLi
IJdOECDlWUM4vIX8f9fWgHaiXj40gyxgdRVpzswK7W/Yc2mwirlWX+IwQMhAE0zGzS217gBHtFJd
xt4ggVCtQ56en8rbZp5lKPiBi1I0GGYS9ESWxaEdRFdJcK5UAwPKyzErhjLfNrLwR64eERf9684l
+htUmxzcetMFESkVY6y9s5+NacEpNDKj2HbKLWDR4aCLySxGXFtSkmbIGfP3TtNinjelHVe0xzLk
S+HX0GceUeww03n08hOyhjmZij7Je7mN8insCCPyQ+S5wD4iwgKqOFz8BqHgMLpHsJMV9YAMa/I1
NlIxFSxYeMg7YSoYDQi2nqfqx9IIR7y76K1A7ihWN+V9K5DlAptrYr8iSdXvxvClB3+inqJSRTVM
yDCgv7YEU1pQdoWWz+XKy6ug/wG1vyKGo+vFAE+7MCoD0lKWtfNoqralLWxnTT4+ZwbBEmo5Bm/I
7JDpf9MZWFHyPbvYiO+RI5oJfPGQ9v2rQ/dJHBzW1WKtysYGjJcaslKkO8CgMzmNrZf1FPLeVNjq
65IGok+5czgVFNrCCkvbOeehrYofeTnaytvag+SW4KlmEhmjG9HSybVZ5MEq9LdqQtw8xynVddaP
Rj2hxY8kWlKzBEof4jnLtUvjxPhwvn1PVRqAr3bn6XbklEP3XBqOszFxw2mfN7EgmH6cjeeT/lDI
kDbwGAXMty5if1LhmxnSBMudMu2cfEukSjGjdpyt/WeAphKrGbuHOc2DNa9u1k63DiO1LuJ2uJMx
ho54JO6e8aTEMUmXUAxD1iHYYF6aiKMpMZSPZymsihytOU4l8+TeChIQjAU8lkzAj3e1SzKM3QnH
2ve6rqYXH0MHZtrUS7PA7JCUVnRbs6ELmNE6JmT+JOZpyVqU4GUeDpCHIjMgnO6YzyBNDGon3vF3
a9VRNEvDpMUElnvpO5AEj1MahfzKqonQVsHk6cuWehTPT8WN0Zh2AKrXIsNnJCSFnl8K1UWddVl2
fVpOu84aI9Vd266fF8G2j6O2w6mTuysRNJxzr/4YVB8tCaynrvG+CP7SqFwd2y5smsPQBTNvy8sW
0QNBV2AGtRNJm4jHToRhDpTVybw6v9ddbXf+zsIZ0P9waOz3xWMZMGwsv3udFSG1TbNaL/D07aSk
nWDiROUfXuhlznWUxV5Di7fyS6RhY4MBGvyNU3m4/GdLFnoN8+2C/iXMxkzMh6wdhZ5QijQxwmNu
DAPtshq/n8embNXBbahbT5ztoikJURT8hk+TO1RUs9jO+NAS1S1jxKiLWAVFkkbNGwIhj3+5QRs4
XIcIX5CemWwP5UU+RbZPOtLkMQK9j+2YDIt5kSXDuEEASGb7RLSkZ73eLuOe1h/CseKy7BWCdxR2
avguvNwn5lMSNDu9zt1UE9KrzSyoj/qlaZ0fvNDRcs1nYymkS5Ql9wAeK+/K9Z21YQB4hLM7tdMl
O8R54rhX/tRyojfs4FgM04BSqDGUVztaiyq9tjy1NgHbVltXAwPZ5QTd2AAy5P88Py4myR/4iZP0
MtGtP3yVjpiWk10lOXCu2MGrBOQ8CO9negoSKYRxyqO79IWGKWJK3R+8KLcBpuUWta1cigTYYm3i
gFbrlKrmAR+ZBeBQVaWd0Adb2mY4oonUBixtimcIlzwzjpfOlB2WUgvJo97RK/XirWfaRdmcITjj
3vVS0zhlCbu0F4SL0JtmxLykP6RfFCPmpyRK2kckwQVNxDm0CI6KRKaat7HzEi7S/EYWbZA2Wkas
knkYImCJymhMGBkhUTgWE9HmuMerhbVDC3OV1klTcZchyc3PU54QLlU+nDPANKFDnOtAcwyuc9SF
jOdzO5iupaaNfealqAPGFkOLgZfbNZI+LlazP39azUAAfKStlxbRHvq8NO0XeWl5ZeYxeMjKPIWa
pKcIOfM0zTDuwTGAbttFSdgwHK3B/7Ck553H8A6QZQTdT+ULBWOl5zqJEYyoSMMZaUikqCbphR2h
6p4Fr7Vokz5BH1INOSSinLHoYXIUo+/CZxfbu4RwyYPCyWF9nTgHaMCNTM0PpiQg8MqKK1z4bsE5
sVVRgnhTlTUMSwm/IryytMfI3LZVH39qDOI9k5d4CA+NFYn5Ej3W0D2TIpLh62qzEqgeLsYJiZQr
QjYPi5P5bs4KD+qSQwYofasqK3Gh1SIj5zo231wW9LXomsr5FpddyyWr9UVB38b1e7uH16SqYt94
Nj4wK0VgwkSOCux60RAH7rqhU85lPVoj+wVrtjmVbtN4l020hDUNjsgx8/cwbJlPJu4y040pTcTA
WVm8UW1oOgSGmfFaEkIM11jLW8r0OW6L0jzzqlbpZuw4uUFkOP14w449p2c0FCGSy8mflitjeMed
SdbRtjMSxysOlf6pbD2gPpnKJkEWj4JFNqkgIXuQ4Q+RuH1csfYsuK5+fR6nkdzXglFUfMVctDd4
BSvA5QgW0eUEmZ+MZ9fnkngx+Z6Mr+2yYUIz0q0cdu3AQH/vhbb9Lc1cZi4tWc3enROGmb53aLGy
3y0N6DpZ54a0diKx4p2xi1Z+LInIMHyUchzu6b/m+lB4UiJildKwN7WZQtBWWXrMT8Dbem/n87J4
m8yv2RbHya18lmEFM7ERrQB5P2cZdzZtxGcctMO3QVeGMzZ2iQNw5kGDcylH54YPk956wosbkqDY
5LeWGRmZzBKZHelrrZUizRgz+ugZ2CFahYtFZ84z4IdnNPskBcWa4F6BYOtCjgvu2NyW6ABnuqPz
hQ4qH+WGcRvcZVU9qrU3GqQ3niwmf1PDgybF0wTma9Z5HlM+2FBrLIcqcvpATqoPqumRo1mMxZ0H
kYgJiUKQae9hSRYGrI6Dauo2g79yK+ow/YJVBK6Ka9IIKH1TzIg5BAkyPrLx9yZo53sZKvxWTpdF
ZxlKGt0RGwpqNWT5tHjdpiJQKZIErjcVJO4QW+3XqhNZvplEVfKf8zB/QxUvmTGjus/2KZ68L7YI
/Q/tTHj2mSkTtZs1Y4KrJGKjgkgg+q/wyBQMjSJGSzrTQ3qbmag+AEZsPpO8Jl/Hr8sYO12bVCjM
sBfC1vfSHqQOYk+yer0gJmQTnWxydB0PJKelpQAzCUThsQXJSWqdwVAHEAnY3HpdZxVYvuvlNCYV
LEarHa15O7PL8Ad3YwElx81McSw7XdFjZB+fd1PvkExi8LGX2zGSRAlHrS04kCyFeZGHl9Gu5IKp
LxKhfRjz+CjsHdZO8KpznDCS6caULPoAGAQmR2mXAy281jxNFmqpXVFIkNQYfHxrz24eqKt00Pa4
Sf2o1Kc48s03WP1DSeI3NjMch7NPVcS6sjipPaSoVoxgAUZVea4LJeFDw9UFGTdmQfzA5cUDY5MP
LmjgSpC2HHk+jBbETpKUyiwGQYgpkbuNb9Me3c9DbjfPoJVKszdUYNkbC7LsbrEXlclWe9YqX4mn
oj0qa7Taj6AaiU9VczfG723f45l1YIgn3/II1t++6h0kO6DOZlESlQGpK7vTMNNY8wuSXU9xXRkw
sThZ0KgjuNU5f9HorzLOrToYrgxTq/E0hXaVfnJ85iySZYZQg+ptiJmVciOwwqshCRARXIzUeAPX
whZqGg0dJH8DDbKVyu3My93EjR0dUbLMExTcjlv8EPiivletlC4JA3pC2q6bHl16hnBu2lRwjxjL
tEVsc7mW0KRZ6HF3DGH1JN9qpyu5IDSJRW5AXBP0pb0E6XxWKFT/plyoSNPByh/GobbQlM2Vg2ZN
qMm/JVxCTgfIZ8VDNgRCPniuQRwL7jr64EK4tLuBqYZ3zAcviJ4jSKFk2hjbrpnrxE3JvjBNYRoC
FfOqMTkMCOugQvZt8NppCqVbOEtLCXk5roobVK00RRMMkqc2n5ya11zSMPd7H57u0BRZdtmMrTSH
BEHKeLSnMosR/EYFlrRo3biWvirBmS1UOhbDlqzSm7x1x3BXc8jFrxJNoMbC5xXMZjNL1/0zOpSO
e3uEt4MRzNTOBjWpJ509nTgPVK7nMtz8jzBJMFvWaDdxbm3ZQZnsfjby0etWemS/oVDkLqb4GHix
MqxV7XrH9xFmxDk6BWPo5LcNlS0jcbuaoEHTtFmyl4b3uEe/lcfo5VA7aG/a/PMf/+e//+/n9J/R
9+quyueoKv9R9sUdNh3T/dc//X/+o/7f//X07b/+GfBiuIELXTgIUEcJV9n888+Ph6SM+Jed/+CW
h8LNnaE7JNK96S2L4OSZkMU0msz+bz7KF0q6vPi+wzpALfPzo9poqlPiP91NaM+J9ZRMEudmy9Wm
/joC4p+//93HwRLStnRtX/jadsTPj7OkL1zYr8gyRyKNIxjKSFzafpOUY/zw50cFv36JvssB7dpa
BZqvU6ifH9VBbnDGOl6Z2em0r2dMXJ1vuLpMGfgA2edXf36e/s3zlLe6r6TvSF+u//xffjTddikG
MEZfSR93l24RoxGKoxrpUIXovge5rWNEvQOO5HscrOLuz4//3cdlYCR1wM/pas/5+fGp39CpqIUD
WyWGfBRbY3I7UIhc0eHOr9DczZ9/fuC/LVJ2T5ufEtYVT5O2/PmBUQV7iLIBKutQN/uKbfTsZjrZ
CZUuf/d98JUf+I6npfRclur62f/lq5V1ktNsSyv21i6+LyqSObjmBMc29qzXP3+qf/saAxtWESMP
xdOE0L8s0KEeE01ue7pFroKaVsawWreGWruBnpXPyVGOE9q4Pz/0377K9aHaDxwlXN/X6pffrh9C
ph0wTJmxNU5wqecMhlgaKYhMyHaj4PLPj/vdZ3R9j0dKbfPIX3652gQD1klY/DkDY/Jl7FThL6qK
YnX7UfN1PkEZFQKHPz92feF+2tX4lChnXS18WykR/LLVWP0oIb3z2IyO+62gl8WAnjY6lnz7shiE
/oEnOrqyZJ9+/ftPZkMVDl+xFrwiP68fy/ejWQjmFjH3VKJcNdau2dBDW8Ixuy8wMJ36JqPbO5rY
l3938fKx//Xhv3zbQs50BMqBi0E7AKzoM8TIaV/6jJjyONz++ZOuf9iv3zFqcifgEBE2ksKfP2kc
jIvVjKTPedkoDlRvUGwV1kIZGmJ8/JpSzx/k+P/xVOUq3xaO7Shenp+fWs3xWNF7S7bFOEB1XmW/
cZHSohrm4HqK/U+xwID88yd1fvfSKI9N3rM97Sn/lzeV+rceU9elMViKs4ulbrtMDEVq/CEbfMhM
cOm7XRphyTttyfHKo21Go8ZnuGUp7L5cvu77VexpFImef/7L/e4NU+xTyuEw4yD/5QsBGQtIoU1g
JLct5B7XzefrGUfElegNsLhkgP/y5yf+5uXC5cEu7DMWU8r2fv4JMAj6NcmPDcwmVLQUQVriX42Z
r/WfppFAgIYyjKMN6RBe/Y5QEj/Kn/8G6xN+WXrCdlyuuzgYIFv/cmkpowlMgjEFOKQOOFHjFTcI
M5lL/O3HeOuBHniSw9YWv3zQWsQtkD0K4yg19hVlsDwO7Kh/saJ/s7i4L0oEwH6wbsm/vLQ67gQe
AMV75MgCltGqn/Rzc5ZNOf/FbvybR7FSBLc9R0iP7+7nX673ajc3Ax+o7VactpzH/oxeuIbFkBZ/
8eX95lmBw7bgab3eiX49SEO8UFg8e8iXSUF+j9OGjJNjgbY9XL79+Xf6950I64Aj0cZ4grLY/WU5
DE41TbByODxhHbD8xonOMHq2BeD7xmlKonY2STfiut1aA8XhX+y6//4G8nifBek5pLnCV/j5W01c
u+eiGYF+ZcsfTm7lltO7vZ74SF5myxV4akX2Vxvh757Kp0Z4zOkqucf//NTRiaKMmjyG2uSK5poI
wyr+AkF8iW7yPinSQztUUtz8+Zte/9CfXzw3oOGAp0tJzcsnfn7oEvkMQLFpbYuBqduGRsJ4cpDW
Zn+xeH7zHGWr9baH6oJZ/i+bGrmPjna7gQgfsxT/j7MzyY4c2dLzVuq8OZ4AGGAAzlHVwHs2zp6M
ICc4jEgSfd9jWNqJhtqAFlQb0YfILCkc9OOurJxFMhjmDlhz7d7/fv8LAoxmwzUzOxNGf52iwhbc
D+wpIuL1zV5cnOdKQcMDZwlIFkDBios61YXVQWL5zByZDWXr8LM0i/WgQz9m65o9uJirkVLU9Pu7
pVleeJFZXzsWnq8B7qX3p9/RbDX8Gkon6jE4HTkl55uj5PqWpgllR11zjTc18txd2TbIJHV7eNXD
Xr+PHFrezryx2XT8c1RD6KplE0HbcrYGRx2xT4oYDT5+OWyF0eurwIUhr7hNcwuGz1mf/pbHx2Nr
5hXq07KfzURX0TVyPvR50GWCLEhSPWYfGFuo+hnVqYD+5dMjHnuFOoTc6cY1VR2nT/TbzSAgs+Zg
j4DzeZREV6kHOmqw2vzCG6x8dXoobXpav62zP5/mb2PNzgSl0e2knqYLvfbaBwslQ99OtiBvTXVt
0oe4rbw+WvU0x03VLj29iGimOPOItekZfvkUUhVk2dhhLHX2Tu2sMtpI4I2sNxGtb279mYmYttwc
rhF5o58lfcufrooBQupp6i6sIKrGttGcWTvabDf482nY1EGBKnLrnG+wHS0buuajcbaxxZC+u+kB
Wy64vfXczaorq6eTQdNWMB3w9G4cHMbRmPd2j72F315pdvVw+vUcmwksY00Ykq2XJX04E1q6U+g+
SrHwTJDdZG2YXzk0tn5T+d9vp4c6Ns2p5vO9Tc43+F6zoYbCpOIBg8dQKvs1rnrAQLVhCUpmQMgR
GijCcTenxzy2gXCSEukKhtbn8V2o+YPndag6wyKirFhrMQbNldojmMqirKxRWBsFif+kQn3x94fm
LOWRWprDRXU24wwR8xhaNE9uY5KJGpCmv8N/HU2IRLkDSIXQBvKXarnyzCQ79qUtVbAJCix5uUEc
Pmg/SmVOiI/aqtSanyHBwhPlCrHF8IJ2CyP7w0GC8+1vf1vdYQaxg+mEL7/W3287SiLVOFMstEY9
VsvhVanGboJ1O3TvJZYJKTYW2BB3Y4rt4H9hYGFpBqEgibF57GAU5EcNnYEJVfTLUfTf9TJ7kEhB
144NdZuTY3t6xGM7GoMZUkzXhin3cPh8Uz1W5EBehX6/zMHZw/Xw1YB9A/ttKFLtbqT/7dOncqgh
VI1CY0mg1yRbdHXkXU9/liNrSkCjZDmR5lHlfE2ZRg80wPRZvhoUgkUECKxaxkR2NfUyQ/tIk5Jd
9fSYR7YwIXjNFvn+6eIy2zKUKlFoVkpI6ycNXUZR5DTZ1rcEKKnTA80uZ+yVhmqaXFs4qCTPaLaC
yqBlYQ1hioFapl/TNHvnuRQJDXISNPSH7psT5yZ8UPwYTg/89RsyMPEvKiPSrrYtDl+wDq9FrQZq
pXGjho8+0sq1AjDvx+lRjswj9iROdsmLI6Ca770RvOnAqyaGJ7zabYxW7163C0D0IUCJNq7yrRW0
yi6vySwhMkrxuTqbIzzyVTXiOWf6wiruNLOXCTm6iXOfzxBjIwXV3NR8YsjIrcWZWfPr8n54ArMP
T7dsiXxMGPOpalPa90qHcrAmu2pVkp7f5IoLYDi1ewo12GwjZJnI1NGqyNGpojLXl1bviIuYo3vj
W3m4calpIAI0XmxqPHeUPtCQdAAyHc0MLxs6wL00s9ZQExIQFX28kg3uOIpl3aL3uKKz4LmojUcl
Rw+FPRMcBVwGFcv7HFL8yH2LdtQ0UlCnRO1kLvOSBBJbTgWBVJRqSLwAso2B117m09pHB06Vro9+
hE3+GGbdD83C/QkVCcgXDDQFiL+4F89t79MyLOEo1neBSD6q2NlEaUTvYqEvdXOsFkGo3jd+eRdV
5jeqalxoxd8/5Hn07FbClkwzVc4uBwP3PdfxkYtobgqsteiDYo2XQo+1YOT5j6en9dctySCQUNmJ
pxIMt5HDxZPUPVT/mHMvVwN329S+ti+FGm5xt06vMMhpL06P9zWCYTzHYC+yfyVmZ4t1MOCnRC3t
26o2pGsrV80FNT1UGYiAzuz8x4ciZWfZHKuGOftqubAR4NgOQWRbYzUx4KcHWbG/9xvaM05/K+3I
5sf5TWqDw1QldJktTGTBFPkEywXJe33lh4DrBR6Jm3hyKHKCqN/S3A1KZhy+Wz6tBU7p1FtzihZV
k4aKUZbGqhcYAuIZIS87Y/gMfA9StJPLM4HOkS1Ep9DAcYCnAYm72QsYOxVpkxmxJMqqvTCypKFf
RIZnptWvGtd8/yBDZ5s8C2Hr1jTvfoswak9W9DoSyqFtHjAzzTib9/xlgMljQy19USpF3mIhYVXl
NspHGpha2VctPbgBFt55SKUH+zypntnGj813LvfmdBiyjc9v3s5ItqJAnrCopN0v0QK5awdIKBZO
JDTaxvD3p2fGscdNAwcR+5TJ+1J6bBw3CCVVctpv6HdftmkSoKJFetWsTg90ZLZTOHIkdZ0pZJ/f
8x2aTBB90m2jFdjzYI79pKDiXXWhZW5Oj3TkEXIVIplAadOZ7qOHr7btPUtVUHPRO9uWH0qZAWCv
0KmlravS+1B4T6fHO/bNHN3gZm8TJaMwPxyP9GofQzmE9Kl24pa0jPatQRG78C3ZnxnqyNuiZkPC
nWiG5OGvGOC3WRt5LTzwDDmmlTpgcgfTSZWNPRocTqe/09GBWIbsubbDLWv6+W8DOU2I+qbmGbI4
hmrlxyEtzvpQN9WZ/VabiiGzhUiqiTqf4OJoW/MrbOjENLTlKguxHYNoibaKqgEWBPXaQEez9oWe
3PRdZq0sP/R3UdP/4tMWT2Ob1ts8MxXwBAF8Dnek/yL0RPwQOUlDvyUX8QWbr7iLszwZzsQf0zv9
8qltbSp9UBQ1jNnz0WNwHmPR0Wod4kkA4j19DNGgropEd25pYkKNq6j6uTzLsVHJabJcefuMqx++
FYJ2CSMevIc/oGYE8zV8r2rje9WDhMn10Fl6SL2/VQnXCCVPHqbjGJl875AYAZCC6gz6DjKXlSvs
/nIKiPFLcto1N8p+3diZvclMiEaeGVNnbfBJLki0r6zCeqOVApk4KlkwrHAcm7D7rrWBD6HPuzR6
zZy0InKRCtClsZrjqBJrOPP42tJU/atIacD7i4/ccTF9tPdN6XwWdqSuGgQoV7me2FdYw3zP22hq
Ny6gQUOP8NTBXPaqnuxTFPvbyogunQFEp66W3lIdTW1ZVOjCTs/6IyuZax/5QRKR3Hf12Uq28apr
RkkDPdIP98LvmK00AIb5SxGEMGdOD/Z1myKzighHF5KlTCX48GWOdReLzALu3UUYTaxUpxnhU+C0
Coc0DlBO2bk52mfW9ZHMFbUpx5quCLpOl8PsePUqbkg1+zDni892jx4WUBmx0G66pF1AYgt2OE/S
16WJGpGTz0sedd33lw1YqTMf5uvjZrNEr8/Vl/qA8Wtr+G2T6QetizILJSEJ7/AaAS0yRLpVN2bU
izNnwpHznmsfC5Yb2K+r/SwrWpRBUSlYSpNRaIdhAcX+BzQzXGbKBmalx/8xDVK0iIgX0h36J4i8
CIywGlt62lg8nX71X784t1DqBVOlAGnM/PKSG2VV+jnNGY0la/gjhQ9cWQMnHsJckPJMaeJr7Mdo
kmiKhL4mOaMOJ1rpkONugCnQ3lfRhlQUoJOGBNl5yCUFh4Kh2STMiNuygX9z+ot+3bCmEI47AiML
m/8OhzbkYI+th4VlyNkYrpCCNaveb/0LV+VAuAGRPWovReeYz6fHPfaALSINKhdcVEhGHo4bKEHp
24VCVFPowSYmOwixDR15aCn57vRQ005/eBLwFYWOwGkqNZHlPxxKDC2eSQF0haTtgASkQbfSnNY+
8w6/jkKSmS2J3R9VganP3qFS0r0Te9QmMj0Yrj0lgkmIQObvVUEJKhiFJIVuE6FRYJq9roq+gVbN
uAEHLr5/DZ4SuzxBDpq41bkA48iCZGIQexPEUDG3tdlzM/V4UDPXJX/bu3+kYf/T5XWuCbEeHEV5
nGTsg53sRU+TU+xrz2NGw7gsz1w2xK9hDl8fH0NM9SDENhbdsYevDz81NLQlM6Uy6eUFELwdlApg
6BINBX/GzDxLvqX590RgClb/QQ/Uom/9leJhmmyBJ8HXDfXcOCzj6JZs8EIpdYAEq9aGk9EhkQ7o
nXgq4XaMI173kFy9N0TFhA3qsvHgm8cPzXhnZ+qm7GGnp9Ga9gSSDjHazfxCQG0EcAGHHjhjgaZN
29B5rwY7OiCWibyptR7WUYD7hnlt4/TuOdcK3G+HbipzlfqoeiRmdnRqT94MEOOAGdpTCw7w0BJH
hVwCkeyha7t2fN01YXGZ+P2rwi3Rw+7cuYiDctLtERq8eTSdlG6PYylNEo35DYeVrt5Y/o6rMbdV
7Vc5+Tqi4027tRvYMq6xGmnAwe19mYHjgA1tDE+ujVHBs0+HOwfrYL7QvgDC5tloaS/GQCpBw/8U
43mKRCLXH5oGIbt12eHA3BViUYy3WLvQgLCwtJsIN5CMnrj+GVOFzC/hEqHNxpTLQs3j09dsuz9H
PHmF/MTUbhQ3mDyNeMf67PYRSAZCijH/aVKejer3qCHDu3aAlScRalmM1msVm/T0W+0Ul4YD2yaK
bskMLzQYX2O0b3Gba5JNSiMJAlbDWpNxoxHiMsIB13mtTHvBqwWdA6sRo1ulgami73TBilK2RryJ
Go1+zevCAi64AQ7lu9VNH2876ARRuZ/8C0POZHTkmfcMvRSTJm287dTHrrgCDKA6PzLIY9EWyCGc
lObSxzqhbq+QOHuY+sFr1rKH3gAH1d657dZz6jWdbxgO3BkwwzMfYp3yqo9Ygr7oJbi56DHo3nEf
wpACMoQGv6n78MbnrL7WEfwiriU1UV/K6AGnGDO+16NNiw17TvhZBVhBFG89cUQZ/iiphhU1jhZB
gKXDRQuKB58g9ONjDt3XoRNwhAY+iaVvcuPCiqOlT58pIGWiHQmfCkRN/WY2N3DxE3AjAX2J/fA6
Oh9ZS2j9GKMcjqL0AgyM5t7a8ZsJfThP8d6jWdg0lec0zUADIRQGvEwAcQkHcpfDt6zlwg1xdGnC
TS4vW+fepyUfywb66iA/DAY6e0wD42YHeXRNu+e6bNRVTPa5lncRxmhtYu+R5/IjItPU2IQtb0mu
HfdWz1ZI8+k/BSH7Q3f7O9q011q5I7sX0WEmwY6dPmq+HuTsVSSmNIR7VB3n2VUzH8Mg1dirEq40
F6XThzur7oFhxmn5TmM4nTBl2EK77GjEPz20NsWFX/ZJClCTPpntch5E9GboVbjpcX3vzWvDj1Hb
Y6FuVPvMEFiyWnW0ljRS/mG7pnftVxWYfaxIRxSvizbCkvz0x5mOu9mn0aSY9AkcH9OhdbhrqzTq
WS6efAujwTvAb4zucQyFvOt77LErRIVnnvyR45dqH8VtEnUod+bxhB24VT9mQOkgINJM5w+9cw1C
1DlXa/sat6AhkVSepnhpSuQffi9ddE1JB8fUERgD0evr8F5z7RBSiRue+UpfQzOKVWhtOObRxtGN
eTgUmQzDLMcRenuiXY8+3aFgcPJx1QfgZ3BKSq9pB6/P3HmOnfpkLqi+oBdkMs1FoCKTOvAOFQ8W
bLAdW7/3O1o5tEpeWZNZa1/Aqhx/jEXhrs0MyCFHSAEq5PTsOXbo8ykoc6lkiKgizL77aJZJl3p8
96wcvMugKcaL3krxIetL3J5RorHTVdXWKaISOzED1zvVjR40blb0pTge5500Jms2MARjy/ZWDJDl
Jf5Vf/8dISfS+YhTuZmc1uE7wgFNUtcGSJhyU4Qc3Pfqa0dS4lm1e9CxtGziuJaUvq+eeU9H5juL
SlUphKJcQUt1OLBJCrxraatDK+CnO80taQ0sPe9M7ufIfmb/EvZBcSOd4cxeAz2qToNzdcEzjetn
P/b1fWtqFTpZmFe4BXcbOjD8DWaS5zQ550ae1uFvN0942iKUHiOLqd+0THr/pnCxUKI7U+xCH8NC
utqsnVtht3567h1ZdiBAHcukQ2G6+s5CbPKS5NZqQZhRafZjmo/GXdL3k/eQ118VVsX9E0GyuT49
6tckmzVVMygvaw6dJvPdOxxzScuOh7DRTJ5pi9/jSvOtQUGxKmFAm4r1Si7LWuWGcXt64GmiHG7U
qFMoOpAdpQuEiv7hg871MZIywBdr2u7eauE1OxS52MFpowhT6EAT2fT0kEdSHJSvuSlp3HcZcS5H
IgWWqX5D/JHL3AL1DdJMLJTEVe8MNykezFKrf2S5FoKacHHEALiZRvjWwNjHDNoJnTOf5+sbtzGV
Ryur0oDGqTh74w0kxYADvSBeqoleil5lYwFtOnj1VgVkW63CvsYa8PRT+DrDD0ednSR24/hKUOCP
UY+uemVPNCy3vLEV4HRUiJrbvmpwWRJWfGamHdnh7SmZg7xVqBJJwyzBBNVKCTOrhhUeIbIUAdRk
Ryv8S8DYGEvRrLbuzDh4E0k7LAW5bsTQBv7ovVWtsq5Oz3ycYw+fLUZno0fR4Jizx1DCWyXzo/Jp
wJSsVLeI13WhonalIQ3B35PXyOLM6fJl7ySthmiAhif6cmxe++GUtxqPNvoSFntJK523bmIZPjRx
2sbb02/4+DhoIQGooGuYF8qYxZZGzhTmO3GZdg/4QcHcFmxccaZE9FVZwDcC9oxWGcUpCZXZDPZo
ELRlBzA7VN1qUw1ZiXNYG/3MpAivIgmcrzEDEI7DgLGdhFXapQDpTn/br6t6+hAkKAhWxNRZMTuS
nHDSoxo81kKrOghGoqMDNAWBOvbGLiGrB7iyNZZupUHrHycbFNlSHOhQQ54JPo8/DwTpxiSIUmmF
OnzDRKR6ZaOFoVNFCqw7RwUPaZqXvdoX66wFnwQxG28ejM53VMKMl6TnvnbmeXwJyFFcoovXTeIC
jXk2eylF3jSjizx+4br6i1n04XWV69VDedXkQ3cB5EggfFxakV6uwTtpQOnUZhn5Q4Jp2NkS2LFH
ghZjagNBNYS+dpZe5dErlZVLQL4wXI2lLbqHKG2fjXD06YyV9p2XDyRZacGN7/kuYEO1HmLF7vRD
+XLMTc+EFTEVyGi9cWZLb6A+i20Jq70spbcttG2ivCBI5SGVEHJuvNoZFoVtKGekiMeGnRJn9PpI
pua8GARIIw1rE3uESnvy2qK4YsvBKoX/YK2ngLJtAKy6DzuWmnd+Zoebt+DYpPGnbkN7itTorJoH
s25ij0OQQb/rkjKEgSfNfI+PFGBOI8quO1MoCAVxaoOn0e9BkasPxlDlt40ESBsBXyDcYgXpsFX2
EDzSh9OvZFoLBwHA9OmQ8pkmaEQDItXhWulaxN+t4tPsG5rlXUbDG8BYd9LS6OeWxJdYg9QoyhTy
viZRDh0/h0M1alCpteWUi6oUI2BKQyXdHw4lLmWhmXKT6EffP5OX/XK+kFUng0+TCtV6XsVsTIpu
OLprycRBp+gI00vCeQNJobAPYbNKoANG69xl/PCLsg9z62XrQe5r0ECiq7NBMaDqfWLUiUVjhu+e
CASZplQdm1VBpWYfunGXnZllh4fNn0MaCLsESls2e2v6+W8BM9Y9ELIkfjyNGpXmuhjy/GdFa3t/
Jmw5Mg6pDU4z1hHLad4JjXNGacJ6I7mkIXGKalV7cmC5nNknDiflr29DOQs5nobUU3fmIRk9/qqb
CdFDR7DD4Afaxib/iLlZxY+6j8fQx6818N8OWsmrX63lP7N8KAMcCWd//Ld98LPMquyz/u/Tr/3f
v3b4S/92m3+kj3X58VHv3/P53zz4Rf79v8ZfvdfvB39Yp5TphvvmoxwePqomrv+z6X36m/+/P/yX
j1//ytOQf/zrP35mTQrI7OHDg77xj79+NHXJ03/123Yw/ft//fDmPeH3/uPf//d//I//9R///j+/
/M7He1X/6z8M/Z8cGewMnJiU58gr/eNfuo/pJ8L8J21fEhkMPyYzP72iFAW1z4+sf7LbIfxmr1MN
lH/8Ev4kv37Ev4f+0KC5lL2GWEX7x39+97s/N6U/X8txAADH18HmRW7EoROemIPagMo/OdesuFoK
n4XTc2lYLu4bvudWmBGgG+Kyr3bG1k6yEqJC223qAfqhPdjyQhUDbPjIc/o8wfyogoGaDLq8p3ey
2weRaexGR29f7ShSsR9UgKnXIq/Ii6ZI2kgtejZ41iIYnuHYuE+e7UpsfBUQLnpOAF16ii+u8rgZ
YXwPzXtum+hAEi/OCIfw/v5mIU1/pO5vxQu3oswP7z1wwWH5oX3RJLJw79NI0Fa8wiwphCZf0TYR
eEookl0lEygj+6rxuvhnV8S5ZX8yAdpIW6J2MopHmxZlwCLE2Ua0bqykwJp+UEWuf2JuqMNuK8bn
qtKcx9R2s/CijHzzCnffqIH7rsMbzkBojTc2ErLqqlNLQO2mmsPsb4fUSm/bssCHoaOzm2S+FZmP
HUXKyVyzaXGAkk2q4KUUJUNzg2ePAWW6FxcQQgJ/qbZZ6b/HgZFkA9eOMY1eIhxYjT8ICzF2Ts0a
hnDC+YvdmBd4I4QrdQx1Cciix/Cydn00CZ39sy1BgSxwFGtLtI15/jFYBWYVTS1ecnRD62oE7x2O
jgqQ1MFdy7BwBxCN+piWqXiGB+h+JzyB84u1OBt/rJhwAGT0zJ2yuicUqvK9Go/Ku53n5VPm9AB3
jAxXHmZBka/q2MdiZWjb+j4MSkXslKrzwGZguoskVFXoMOH6LrzvoVPYF20FmdeM3ejS7Tt/4wbu
+NOULQAcv5tMolrQo3hMZDnkMlhV6R0+NZgJh2VynaVhvEu0Qd2pXocDj5LIhylOodoSchW+wBdi
eIzxEHLWogvD+hIS0G1kcmOSlq/8sJPAfaGrK/YWVmu12r3TJZ6ydpxCLfdAWaoQDXucPvddboVr
f6jNaKfWiEYXCMz86GIMLdhf/G0rWhigk/TLOhCYAxqFpQ3Po+kGxiddHz1lTvSrxa0mfIu15RU6
jJ/JSSosC3tfGXgSY94Tfgcx2Ph/mBWAJPRywGpwFw0G+Dc6KLZpQRl7rzO1O2g8FKISzxX7xim9
PVSQ/CWK2mTjKHW1ZaL3V0bkKg9xElPgymsPXyRFlp/4vevOlYNV2I2X5xqAQb93nwpRi3vIvzqs
iQ4C3INLwjpbZmiBLrNAFj/SpEqDB7M2u+XUAZatqswBY9B6nfuZYPB3HxU60MQWwW4OSfa2MWIf
aw9As24nSC8qgFe+m6lnPHLCB9dDarj30ai5k2lt0VA5MdNN15VkMSDr7ny98Tk1EwO7FKv+zGmK
2bSjSply6ud3LuhIoYFARQhENDTo1LkKNfHJmuMjmNAHF9bZN4q+1VVGxXwtRTF871S3vmoT39yZ
OvacvSoU+Kbkk2+Ulo5ilAogtP0e24IEK8F7qbUqFPKQZH+Lc9+LkWPPVfY1dSZDotUNAXT3OKhQ
DMV9Oov7N0F58iKySbQZVRhtKrrvVlrdydc81PPbTMr0Dp0AVga57a+FZ6gLAlSJ1cBUpS26blca
RQGHMFa20gkxLU4yLb/n/kpJNHSy/s7U/TdNG6ptFOONgGWYvCQcTC+82qx2tpeSbhDCfK8TiogA
wfwPDyreiyZHZwWNBV+lWLyitxr3hSGcDYhOaxU2gM7Skb3dxSx2peP9jddo/T227OQmNroc98uQ
AjAYLndhheodEQ3RoW/5y9hAxjzpj5Zl0bxaMeYyreE/Vq71kg7Ii2D4yquMeGQMkIZY7fiu1dG9
qbt7o+vwF+zQf1ddsy4rnENLe7jxAujJPHt743bGJ5ZNmIUO4ceo2Bj8AOfGrkI8yjjgKqzmr0HW
4f+S5O/4foyLzCEmd2LtTWlq4LWK/ocW4DeR1cZN35tPqgt6pixYL4GJSdqg3aSeWz5kNdapFr0F
WCXLcW0n2oTGJjXdtcWLGypySduKu2wCqlDOMPgrPtRHbFs/NYtqrdmF7SV6vvxHAAprQadN/eIH
OQSkssfYJTOfrC4cuIWE5rPkUS51LcZuIayS16IGk7EwNV3buSWgjkWu2DRm5+GYXTS1kkEOdNQd
8ORwq1ugbPCWVpkUA5i6utAudSU1OjhCUb1XYOyttUG31xHAzEfRTzXVccjWakj1uS2HOwbNnIUK
NfOx1JLweXCNzzYPvYsIQ7FVLr34JlbwQOu516wyAfzd8LrnhK+TLLskKpciyX9ag2U8p9ZgL1Qv
9K5dL6VBQGsR7QnK/0qGJVQdGsXWY/wbpUrtldMBO7ctM1oHXf7oDngDmYl+3QWyey+yoVjVapnd
dYZWrH0HX42mKu2Vn4zvLb2PMLfqegKrebcZUfNWWGXMIvPEmma4YBN1TUcRWlMucU5/lnFpLAdo
BSu6ncQVwKjPQXWg0Pa4DEdcAKDwhxZka9xpQQRbF4rBuVhRjmKli2rfCudt7M0robc0mPIP1sPA
+6ODHjlBES9yrGaE5/4oNJxGQwU8nUeRJ8+sx6EIsHrI5Lvu+aScxaPTA+31qrpd0vmWXbYlDP4w
aYslvdsA7GicvSZoIWcYpNZusKNE2UEgdkijdq63bHRH+ZmU3c++x90DowE6PhLvW4iKZoHjt76w
KARj8gqGoujCjTNWcOhs88luHVqNwwYSLPbtvBMz+GEDLXS02rhNzB5kZePZK5ErGNDmzynmKbc5
OLddAUUSllCAzaowrsJI7/AbabB4Ati9qKPy1kyoKGuTlXQycki5nnqLbkhcuXr1mUov+FAzqkcV
Ng6J1WGvzJ56M0CvXept7sM8HY0Lt9HaO2wcbq0e2UiChRDczG4FxTjGCj0NKRVIlPpZly5dx8Ia
w+UjWfIaTvW3ZPCStVFKe5Xhh4CcYbjPoZauZS761aDayHmgzqaFtrGq8rYa8Er2K4w+MFDuFe2J
aLi8hAyNFbI3GMSncX3XdFQBqWjc5mPqrseEZOq+y20waCrO07X2M0nsR/rtP3mc37FIxYkpjMCz
gr6rzQdZF/oqbfI7T0+razcikjOdxoNHGNzQvWcszQAnxaYr3+wUprgbepMQ/RUS8TW9Mnc62F6u
gj2G8yYWGa71WpWeXPi6Uy9k7txB07j1yB2vLA+venDCT3EQXBEGJYto4PV2mf9ggqvHWwtkIHkO
cIc0eQVRB5HFMjacRxYSDOEtYfZOPiB0SasB+Ng4QX1qjM9CdgxA05hb2c+jKsHCteNLaYLNHQaY
s4pLKstxulc70ZUVgYm3MUxykU5hPqVFkzCZ1Qd4ceWmMIs329OAAUcc4UzhcJVp6XdV8/dAaGsM
GkZvUXp8sFD74aXuJ5Di11GrbmAQs6NCHyV0wCF99MSjJSf3JR11aACxcRuUlXYjckDMnRInS7MI
+n0EOG0N2mtcwjx+Suzm3lKGdtP0aIPBtbrrvh61rd4HNobkAnEvbDus1ftvsVt6WPZiA6PkwRUF
g++p6hTrPsDRV0u1ag0Vb1wqtQXhXg+4Dgw20G7PgMEWBRYGX2FeIpTwtI1S4xdANI1gZwDJN9Bf
dxHqrnrZwAXFUQ2JvOZZkwOTltz2Wo5LmSzzteXqNygpeP61Irc9tUMgcbG2MEozXjRSuDs3deIl
yn+gkT60uEKX12ahgwE00gfHyEusYeXjWAfXYOuvfH0UGC34dyg06K/BcR0Wj3+JYslf66nB2xuM
R6RmHtUoq8gxfQCgdFH0xNd4iWAARbeQfFNUh0q06rPyG1jldHPrI05lY2jHL71s3Asr65Jn+g6q
vT/kGIX4doUjkgy7zljgOg+Pv2wa9U3mtX8xAIkEEkrjFIaTDULxXd32KEYAIvcvKddlqkP8BsEW
yp0bW0CxXQ2xEb62yAZW0sVRvpUelha0M67KEn+Bzms7PIAdy70Jcqm+4/8XvoK6zu/K3C6/I8du
HslZl5+xyURfmIXnb12UBd5Cyzv/HkL0+CMsRgtrMFHiPBlW/c5Tuh51qGo8wLExn9F99C+Z3diX
ba5iEQ/B8hb8j7cc1ZLXAUlkQskjNUXNFvBofJ/4JlT7+r2h9/DO5N7ubgWOwMEm6LSxWVj5KI1l
wUP3l15rgsYksHCspdEG3AyKupQPLh2ZT/7AVrRUCrtbJwMzYZFbmR1syyBSP0N2UsbuKQJuKpl2
5cpRXeCRbaOaHyyiAZO5vsSmurfcp9ogJtAzG8c5LlwcZW6zyXr8p0dd0YiYFSYE7rUbW5pYUbTZ
Oi0z98Wr8uahtlsswDrzsVRS/0ooiV0v22IYOs4pKZPlUJZ1tsIzJP3elW39qJm5hOIo3PAbVvf+
hp5byOhVY+NypdUyeBZj3AARV4DT7uiwCoKV2TVtuqJHpgQdanoK0WPFTrx2WkiESwvU6irmSv6R
0Efz081RbWx+S838lf74nXc468SwSNRSpYULqFoWgl1tLj6xK3odGlfKpdzLrbZRX4Y9BxdZxm2w
zdcA5YOFurI+9J2ykg/j3ZnRp3rF/0sUfxndmuXuUcp7WTNgCJ9e41f+XVtVe3dVbcCe4gG6Mja4
bG2iDWq5fdktzox9mFD9OvasetGElpYOcAqW9r5kdALnKydZmDfBdbsWy3RdLktj0Vxlf0tu+2tY
RxeCvCq6dJSts1JpW5MutwNERIr4qHv0bt6+GOS5L3eY7PxrFKQpkIBJllEqOEzd2hCfR98KANuu
urV8j1f+xlljXrNEc7rQF9Eq/ajO5Fdn5aCvY87SxeTT4gkubS0JTFfBrnimjXYj1tGtfSYv/UuJ
Mps2jg7SRaUiSPPznIfjDH6f5SbRasP3c67bDVjxYOEvEettiFvKDe6+S399dtzD8ttf3/C3cacp
9VtCPPXjeogUxjUfvQdaefEeWQVbb9gwY9b5VrwmZybLPBfJ6nQAdiI+Q0xP4W82RyNV6UNFydgf
h5ye/Dcje3bxChO5u8GkZXV6RRxWtP78dr8PRor1929nqi3oqDC3lvG1u7Wu3AuxzZ4wuTtTxDzM
9v85DKo6/jMpndEIeziMNUq9SnyEsEP94Cp/hN63019jplqcBkCzZyBjYhCenzOb+2WCYpJuZblU
L9Mn+9JY9zvc1zY+mtBFvQw2yZkBv24kh+PN5n1oUIK1B8azMmSzpvUo7WZPv/GVFTQXZ77b9MIP
Z/5UUgOOibLmiIC+CuMCgGloL2k7GzfWJsQEZyGfIEzri/jy3Kua6Tp+PcqD4ab9+7cJ77aKlzgD
w2mP6nJc+UvaOT7qxbhMH5KNde7LfT0NJqQLpVyHbL5Je8XhaEGakpXtYxuD1UX5c1j2K2PZ7PFA
ROO6dlfBcjDWAqPzldzk21I5t2d+Xd0mKi3UOlO/kCD/fzg8jrU6+T+a2+Wz9r28SC7dFcaV1kJs
0xsAqFgnnVlwX1cCektBHyE1TI2W+tmA/ehRWXaFsxTjtev0dJ+fKxrOWEHTCwQywoFicsBTQlRn
GwhNRzTeeB32aUt1qS/ZIp1rjvaltVVX+qKQ2/DtvzBppjHpW6FSAzV2HlJYVlQWLql1xvw/7J03
ruxqtt/nopwP9CalLV/bu4TY7tB78qNJO3qD0AAUK9VseiL6VbfwpNctoKFcwcXFxd3n1C6a9a21
/o62PNkNkeQVKPeCLajCxP9XSqf/SwvD53EK3CBZ4KF/9HCdV/aRGJX87fO0X+Tb34ab3xm7xpO8
/A9BdfgxnQlFN7zeq71/dRP/gaPy90vMw/J3OB4Lxn8oN12NEmkqiQTIT7cHdvCaqD8akRKUh+lf
HbH//Ijevuj//qx/KDWQAbBLaAk3vx3rhEGUfrxXLrz9/rzfntvI+BcNmvrP9YYPpOBgkIi1qfyP
3YopwRup4VFwLxHQrYHY177x1f2m+dWSvWwvRaRQeFKojNeMcda/1dd/eYX/ucD+51/iH75168i5
llT8Epkm3HKvBqWfX6HrBnriw3NwDqyW2cREJOx4f6u3/x/E/S+Kw63+D2f0fwZx//Jf//qX//HX
v/y3v/7lv//1L//+f0K5f/uTf4dyVf3fIP0hgaM1YUC2b0y7v0O5Cv8HYgRuMGC5OlWVe/q/oFxD
/zfAeFh56LAhFaBr+A8oV3f+DfImzKYbnYfBgz/1/wDl3g78/3xcypCCVHgaNBpMOeDJ/1BhLUXS
E+ouT048XqVlPBZ9G+a2fOyVR7yzMT2QNKhRq1/PVsi67lAyhitFGmApFinkgUz9z5hPvqYV+0LN
PQJY2LeyGDKXnTnpOOy85+Y5We7LbJ/Zo5sPCvxGMsh72SvImUActG4flvKpS5cY5EQpFW8VY0jJ
cCeiI3JY/9342SLQySfUoKv6Wb0p44ZDsYQTE5k/+ndnDm5exYHg4RfrS4rfS1IMp0LsBz4BF14J
7pmYOj+vPhYCCiciWMlXbrtXHEcfPqrkCfYCNjNn1XnM6kgbjxpAmcX4nimW19r39XDBtsc0clel
VA/4WLJWMVU8sfuz1N4bzc4ivhubJpR0bix91OXZQeGRFK2fjrnPvhs/jbeWv1SdrsJkG4OSyc/a
TzJVXR3HnWk3xgSeGsPhFhZfTyzCZM9G/T8x10lRZx+0HkuZcj/I74XFhjVlJH5oN6oO6YtCQwCu
H4TyxxpuDjpu2y6/ondC+NwPU2EcsMdI+z74W8L1cJoWAg1MPGNnV2x1QAIe2WhTlMSyy0YRq/MQ
urknj8jgdL4jyHlUaa91j4hIfVdJLrG0fZyE6xz7mh0SXnVUrbNQEQDpr1n1TbvuDuJgAApgV45n
97arpPnaSXuSWTw8k9lT5q7MaT4uzn6LLW9IM0wUZMKY0qDOYugBsKFkNYj78qyq94B33ITFhwoL
LZvfVd5nmsPVJf467XxiWnxBwNfjzK7eLO19zwq8H8qzvjI1T9tBqzpPjs+2+bhasVdWmy8McXbY
T5uF5s74XMXxgwPvd1Imd0BMnxanWkca5nb5XsGTNbdh2+Dz8qzpxh15HfebdnVIRUxbMBLU/Dfe
cH+yc3G3JfhbtORZZgSqdldQZph/xanaNuKbJZd90r7tmx+RhpYVrvbJIl45vscMinDxvt9LY6TZ
Hzp4lU2WPdBIX9+Qe/RzeQZ27TzA/gkWUp7BaaIh30hSfLYLHhpM9fMFc8ON5T8ayHjGMt2RjjLB
6jUOW0QYumneBzWdVN8leynb9S1JuCBCSroFk0nSdkVqDLGrRfJpaZE5+UO0xuI8yn5nv+Sd5upt
dRMWpjuD1UPzsplW0J0ISXLVdzth/7BghJGBTZGk1ZH3ujjVkTy0qFQ/++2Ppj7DbojW9W7u5yAe
irC70RCFcbT7KjJ07H4lF/98xDbaEG5959lbUDvEQNnHoe1240zOIOlTg0lO2LIT2attdz7+HpFF
eBZeNa+SXiE1ll0hH9JWCaTlmtWfiBRPcvc0DZGdz7DYeRr70gMt/MiLw9h+p9uXJTcexDvXiHn0
nK9Su9/WkmRWzV31GSQhdQnpCE2myozEjXLF10k/EuITFrJ1KJJH/HNh3fZhqxDmbqi3tO6cR1QM
HpHAytnOixso2B/KJouy6s+NBQtsvwAoyEsR1JXKqGrsi/ZrsEhOxYTdJv550UUAme+QiOdZFwc1
HX1Zvc9hcDraFQvJcCEQbZu2QDfKg065SPouEpt2jgcrlPHr0lHoYHnlbtKxV0EGCrKcXCRMoIRs
NNkpTtbblprNqR9IXlrG9FNogQnEEeSiJl6kTNQAzmDt1aC+xAkXU6huOrs3lg3uoLUpMjZdcZHr
u5pTEALXDodNsc4GpIcLCPjTvLSYRMe4XxjNetf3xZ7ITMYUYQvclH70DRRKXc0lcgypPzcHSfKg
/Njqm9xl38SZgrpJdghbyDqoRvaC+s6J8kT6dlIkUUZSQs9Qj+T8PFdG0Ue1RTSR2ZfGDjszjE+q
/So9rkWeeeWAkYcN2YN0zVCFjeuWrS35OincgQkCrCx5F5KW9qvcPCMb8k89XJaA3x0buN/J4Awt
912GBrnSRljUwnxr1hL2CSK7ekzfrU5Byizbt6S07E+Sy86O0l7ZHlyXxKuN7k7fdpiKbh7x0Pi/
xcu070jOLnN/mjCa6MhvWW6WB2KbREhA4uLq91gf9kHK0rZqDmkNnG6BRSPOUkAisj9Dh7habwOH
3Opb/pi8x5P4dwjWkSvYtRna42kijVvN0JFg2j2O0c30LH5fYHKRzIlIdy7RfEgFifZFvHOW/mdF
x8SelxTXOwKCICatTrUfxbzHEoudfdd9q9l4P6/6V6on+j38MMSthTRFU58hDbOW6TC18u+icOqR
RkGUwXqJ5SzEktYi2DOJ8NQiZbu9TJ31h+IGWUPp7b1NHBE1fH7A2MN6mPry4igUe+yzXNK5pqsS
WyICWS1JRooyoAWqty2CZo1DPduA/Bfnmdyn7lBa60cu5i886Zag3Wxu7A1aFQrft3rCyZtNFE9G
r7oi5o0eq5chVgGuCiJPO/sh7d/QoPAGQB5SM63eLUAa/mhBIFmpJMas83Lo6WtXEQGrNjhOIVuP
RC7sZ0nUtpskvB9OP+8tRTsgO5uOJOAO4WyrL4llQT3NLOAZkVMAx++uSqaDerMa4eK4lVJjqocG
I4GyohT9i9E05TntlNeZPQdxXnjTTEq1L4e+280wTAfoS0m6eakqGHFgXUf2Ul44DC+xnqTXeMuN
S65c+pFI9q6iQXKW6tPoyKK27ebH6G7RXLpK0eIZXciyRxiMRDxtTppGcqBZYu82Ftp8lSvwH3yn
d2bdcoJoHC8ZxogDz9TeAUjS07iI8l62I7nTL7ASelWeB0TFLSmRA/5ws50aB2PFPR0MvvD0dt6R
8EuA+sJ5zI+tmIxk4gS2+WJaOPWMJ7KokNPX5hhuYnZbOx8vPT/MiWqL8KYOC/h29IBdc+Db5WFu
/Tib+qjPpKHqOcaCJmmjhqSNrP7mk5M34iyabi+rY1hl61ORO5/9ZF9UXURSjwHSOPgkwjWhAiyu
QrY52LHwZ1pBUmPdmcNIVbGIhKxX7vL+VGt7W00icjTJMV+8Upo8Wkvw8C4eMC0ISwJrk2rbK+Pn
1gazcjSn69BtZEbDsqNiGjP2PU131ctDmX6kyrfZHPFq1pyrk0Y9TUPJN0iHR7t6lDLrBrdc+0Hl
S16rhBT4kyNLkVT8ISOvGNtLJSrekzQgrytuVX8y74RyGNfEJzZwXzaHNqlDYT/GeDHNdQ2ljfFP
0T9XA2FMshyEZiC9n/2ijnfYf7uVcyzH7KMeq09J612j4uEtyM/V8TzA5VTY9BST1yqvffa+lkVY
cfewgui34yCBDXJ/RZMci+6BFtqa+9eG3nV0tlAyP9oO/wjzgj7lMLhqfze0xZM5bqw7LFeuDlpn
BpN4H0T/wMgMF90d4p1ZVhCr8G/ONxcBjz9y2wUtldABHNI7IMPQ1MEt5/RkzYhLhoOyPZDy7c6W
GhDSdtTlo6mQ2adgnmM4zh2pV0EKU6og13B1gqF7J8HbhwhNzFzsO9geSM5BRm0vxHrJJUwulBMW
rLuNF5vep4la/Itl401MhbfQTlR12CPR2xzlKOoDovNwsXd6i/3k0ng3i0SMyIisPKcjNLDtGqvt
ThhbkFh7Nf1KF9bVfDMcyCXmigVNHuwnVeR7W76Xi5Y0s9SNher35ndahNq0BAv3qlxGJpizDeS6
LT84WcI9YeDadDedfifEwyvwYd6XwcIpZhKkYpJJ5gR5f0yST8HKP76T4WFltJ3lGS4AUoDmbNlR
QXJa1IModcs9upRpltxpepaIPasVgyr3EhNdktDxkxEclBx1cXV7YRSMMHLfVmO8Da5dPHrkkF+G
vrisOo4eVkCY5m4gJpry1Loyzu5QyF3R6lEMQdQlh/hlErBQbxOGnnhDKbsNG+KltYk/2XdrepeB
ERMJwo8AsadmAMGEsHA/U/YCJNnWLolxpzR3LaQDSbqTkwdbvxOzyahFAq5z6Gbl5GTv6lLBXehD
WYucSvPQKh/mRfeFXPhDYfv9/GNmpxiQq+rv7YoBQPCp8UeRwmLjerbWHOKRRNdbeM5WhxphdKsU
e4nckjm4PprtRejLQSOPTYWkUw9tkGv1XoaaJ2Gv0+oqGS7nqZlebamJtAWU9AjrOMTbiL7rjdPL
nVbYCLgq1Exo4yW19zpWb1JuHkpZO8jqmZcxJ/iwED0+aptXVfkuq97W+qIo2555p7Hus2nxO6hk
TvJhJjQEs3Fs488J6zOmTWFeNYTyeIQloWI9A3IDS3dhxvSFMEJ3M55au+EOvBk92iSds8HSwma9
qsrsr6vkaiouge20bxkvCu3QY/cwyefkFj830+cCRJqVH9u7TIgn1Xpa6Hy0dA4ciAmaudOmfCdJ
t6HhRh3Q4aUdVhgpQ0UCDbyWUmcarRdvsLIAn+XHUdKf4liJsu1r6YyLygS/hA7MlXVTwno5Ym2P
1fNLTJXQU6JqxoGHyBoDxdwVrCSWVvKX5VjJk5+Ih3VMXSFheTLjeEFfkw3YoDDBzkRCL/3k16wg
4mzXKm2U51bYm/jBGeWNPFN5tV3dLTeycIo1THOtq/fZtiPk0XuJd6BL1Gs1519NRmmHrxGsiXXq
6uq47DWKl5JfE/Wxs7edlU6RNZy2LfYNAJZWfm6XdS+RNr4axknd92YfOfp2sCzpuJmx51SSVzLD
V2JihGweKQuh1A2P9Vbi/4dp/VCFjCgvcprsdbO/bzmYNbs7kajtJ8XLykZhaY6r0pBBjQXIg2E9
GfBoSPB110yFR7QWb06eHMu0v05FaGmyN5htFBcTKZCcuo16b8knxWkjeY09WYG5lFn6R2Vz6fVr
n0pni9qoJHpYS9bIzLieRdb4ydIHue5EHSS0297TMJ4XI+NhHekm2Qkl0IbNSvtZILZbE7d4eFFL
DpqkO6ZgXKstBQuer01t32fWdm8zQlYV1iX2O0TgxOnxPfhZzKdhe+tz7ZDbBf3vsxn/KSGDQb6l
2jvUjcFrcxFq0Ok87CDvRaYflfVPJ4xQTVhaMCUkxvLd5jqRnc2+HXuF46QPTYtGtgxUe4HZ2U+B
uvbntOTIUXo/LdB2GoSDIxqQl5Dk1muZkVfV92wkxJu9VtfNiJyZR8/ZeJJzzEIJEEsCWVh7nB58
TX/Iqp08k2lze9y3i8TANNJzCK3EWOlQ1rL/gnjivlDrUKnfc6hIKa2ykYGXDr+L87qW8jGRCZnW
/4xsjmpIwNocVnHuDcveXA7JzMhGqjqutVyqNOy1E+sUeDnnGDKFTbta2kFWfRF5FJQ9EdK68a6k
zgVLda+wkvv0dpItQ5BpD3KX5O6gXzbYzRZHJ/Qb8p3htjKYJtZtNbU36rOMexDCCnUKoOKHSVXu
2Jl1zbNdToccC5teDhWj3zUpVwElrtTUnmbyFqsd4bqzJ6zlhMXfjenqOcNFsu9xuoH0guimrLW3
JtsR8HsgazNq0vYkN7qfM4218XGAzAzr8D5e77S0p8BSXLVra1RHUjofm5lZ8U7bmsdWOo75oUFD
zlvBK/eQxbq74Iso+i8nnZ50eC7azC6+1WgV/0wpCdcwNdP1SzQGT0Tsx1XhZkns4n4TSqr6mHXP
nKN9/ho7X5P1lY4Xy3mq1DnY1tUjpO1QTXunqiLYfCinFelt69LXjK1NvzWcNZuvdVCHtCZcyWAQ
1RDWmg8BF7uNXY79lfNom2Giu7YSwlYe0txz4pN+Zw7XBjsOrB4BaFiPVl6jikOPDKFg3THMJIDP
Jpxv7L6tYtdmM99h3lXGRWG4s6Z5p+M+BEXG1UR+ziojMBviyKDiMV8pUFrhZlI80IG2afYiWFZl
8V01qe79hoCnRBbQtk9jaRPg0fn9Vnhz8iirRzudwiR/czJw403dD9McttqwB8s98za42vpDqrpP
NG/U3gy+ev6hDoLLuEq9b3JuykBhSeJwnm6dV7gN94uqs1CmJ0QqK4r7Il5ClVYFit13ATfeGFLy
aIlPMYpwk1+VOAvKef3u0j9lIQWqdmCsDMb+mMPHnQYRls2xnsVxMTdXXZ4G6KWIfHnd3Fvklyab
vnFzPBRxgE4BQcTdQnBKk2JuDQM8g30pme+WsWKYxQ6AsrqyYRzLlnEaym6/W3GyUuqakuow0OX3
D1uZ7rN6CJIV2zYkLvEK4dYovR4bqgqH5LG45mggbrw2haiGnNetSZv7dewfTNyWdEbSqoovici9
7xFjAvxDCaKvh9CZQ9YgzOaya1GOiAD2mt+G0sexRIh9IGsoDfBiEsNe8OPkNHv4n7ROFibMyg4b
gKlkWWr0h6GMsrkIDBGZLT1OQhNXXw1sUoi817J9UqXnWq09e7rOa3wYiosOeiQcn5R0csvdpWOt
oo9Bz/qHUCuWmue1wOqtELucLzzMR2cufKfpd4KQiHm9tFg5kPHsNfaPTbL5OrGZq2c20F2kV2vU
37qo9k+5vA7phrPIRM6WGk5sePOSbs7Jdvbkt3KP5mP1J0kN+nGiXXzfeJb79bvoHbi7w06onwnG
KHjWsJmqdla3U03f4qyWEQBEWil5Y/cqGZE2lbRQg4ugjAbhPG8ySzjI1HM4i9rDofa85Nds/SQJ
wOsa2H8sfR3EycKm3lDVRUxy3FIwtR+gRoY2hmDGecbxKFkP83japBKG+puxFG5uzviT7ZzyOpp7
CSxjzhqvXjDJq7EDeMnnFXMynv7xVNFidM2xNc9quXLpOIJthDwdlfNg00m3Y7xr9Reyp2Nj3KmL
5I71U2t8tIIIYn43OYNuz4opQfo/ClepzuZ2lYURJPChGZ2m8lvPXrZ53VvavFvH2EsnXoJhetec
+2STyQfKA0YZmpmoNG+EaWhP1inP9oV86Zo2ANAhiW+HibM7sVJECxmQ676vziveFZq1+av5KIxD
y3o2wWi5k4+d9KH0jadT/dvDCNOP2Oq+KvwiT3608bd0ngbGqKl6aOc1KpXPtHvc+q/ZmaK5oBFS
tAA1FntujSDmN9Mh/RDb1S47YpMhJ2aYDc2+gJN8C1aG83NaSd4ahpQp3faM1h+oPaPFpsZ+HGec
LfoUlZzIeO6IlNvgzXIFjLMGBzNvzGO5/SorpwCixVX5tPq9plOBJZS8szsbnd+pIsqW+BllR1hb
bSCU8aOhF72tezE0QhKIdeEj7HxsAEsQnu+aMq6NtieprAHkNdqK+mySD8/Nd/HOf8ws45Ar3V4A
m2GpktJ3JWYWxaT+IpR00s9qbs7mygInMKsiVJUWmGLz7NnPwIBsnIjJUoCVCoM+96v8x8jXwLHr
4yid2+5poZPR8JlY4IIo2YeEWV85HTW7xUrxstKiivVu0OYolvtoG53bSoUzo3sVODSJZvCFshwH
gUIelnLlgN5U19Ven62xIw5icjVI2FaS71gwAjLrTnswCgIh4IymynuaLvRpj2lxtvE73KrsZeRZ
suLYL+v7Vrmr2yd9+RJdsx9sxHQZjGFE2groTJ8cax0SAsKsNkC6BMNa605gn26l3sczQtEekn5C
ugRxYMr6tonX1fINa6e8xdO3VbkE3gSmUUcieW4a/bF826DvU7NwSIbbLp4LZupClu/aFv+/bmTd
ux1m/dUcraAvJn+b7Idk+5wrXq7GPjb9cBJsMAup9PERCVjjrkLmigvNbaunLW0DZYPqbK/9+yJv
LyUaMNPkTDdWb66HXccyKMH3UsWgr5nI7KbIcdS2qrSzZyNolq+NcVHPX9b56qj+qpiQkqpDpzRB
jEjE6V61HBTKLN9nFnNW6niyJk42BhGjGB5LAyMmgtbtTmFDZcqhOs6+Wl4wCT4kshXWRbYfjZM0
Hh07eRH0/AZ1UY9fe0aCacGuH90S20aufs+hnQR4e7Hnlp4MRu9cOqy5COrF8Zkq/Rp9jw4S17Q5
w6Du1svsjeoc1fVdXjzZbRMMDqs6XDeT+EZwx/0zjml27KeU8FgMnqJUro4Ka2/FKXaj+aYvKQ1k
upst+zwrxckw7zd0AiSvRTbDn9zHYZpIfm0/mZDwc5KrutcpN5/Xfvmeqs11LrVCxM+EmYR51Bo1
YMHqC1JCxuNWWaypMYRUn62sDYrx2TmObXolJjxUuztVXrzVPIpuRo4CvB0/Nuo1U1J4EtpzvNXI
pzDeFSkNHctg8aewhutQ1FG6pVEuxGvMpxuDeT/38LnAweTp5uap+SLd/Lb7GYY86O3h2DP7bH1+
HE0/taHY1/kx1YGTb+X/mnOedMZChIKAV38aRbw3DGQYeeqpOrvs7qYZjVhu7rkPaAqF1jOMiIPO
Nj9R3jkId+KbSmAOD8l0krcoE9fFecr0xzRUOHAV8cNJLKXXInuxiKTo7XDrXnM8RfK7FWuT8a5q
1GNnuvNDO+6SdD864fCs6PtCnNV4V8BRWd3BgYIEWd1m/2F+duX2XUCmXiQ6u1QPBxWBzoh1hzCY
iczMR0dCgFoVSa3B+f5bKfrBzLqd0gzhOuWvOWYFDb0TyB0rXet+tu9GFhwVCoRqOkpzFWHzOlPf
xy0/1zceQbs+ZBAIuiH/dODqGV0TjmAyeoV7KRa4Ar15q1w21QxuwEezFeEy10EOEt+Jdl/QbIAb
HmQAh44TVjVoo5aSe/NY82AkhDfpeNrpgLoc8HW/RGU3+ERX7Ial3Gvxu7T9MeuU+WzhZGy9QU3f
KlEE22D5TQcoimyI3qqIzVOGEgQjrWBugByXiaXe3WJLn4n1KOEToqv3+ngiwcQvgLiHhs2nqbLN
fbUHNgdYLrtbaGrqgzVJfrGukWF9od6b2NaPNezu+Fde3+jmgyq3XrUGx3nlQ24ySPKf6izO1AId
MLndmNyKy5hfawYBlRpl8eBt+FBateJZA1bFFmNsO3+0xaeZ6SQVTJHSUuud0U/KMbK+RhX67yr4
su9Ct9h23PgYKnflPrOfG7hi2AmJQGwSyFbpySvvrnrMPqy4uWa428JPyMvx0lRfjfFez447Vumv
1HFYVvGdkwjUv1+GdHAmw0/VF6TK57GJo5FnW1J/Z+eSbsor3Tf0ksEbpOyHhKTAFt0uB6SVclaa
C+h3yqmuj76S0k5IkcyBDp7qYUT3UlvPSfWn1lO0zVeyOd4Kbb3miuKunJI60UJziR6qGpjNH1Dh
+rGMRe2w7wkKUqrK60spQHPubfq33Q4Xe3YiE1/OxlgPtu7s4T7u5Olki+c1T1gdsEuht5udV7P6
Y9RcA/yC7TBnBzyUYVxvnsHpil5j1EsATVyENdgd9NqwVQI9lZ5gYlABKJHcFsY5NCmGOZ2biaHW
UnyssHZzebFaZPqtme9w/PPVadlb+nxISrGbJNSwjWeX850YpW91dILOmg6bvLHNHKOxLQ8biS2I
0TwB0IpsN0jsQB+tUKpLpJv5r5VuLC5uMtgqNLbfUkRp955bC3O1uMqDRobBr4oe12Y2sIGMRn25
4hVOK/Vi2KDchZeUMboNNm1ddyZA8HVV7yWEYpnSHPmDx7YogWT4Fq/T9nQbGIDk30eTa1esO0t1
Jp4vwdILa8mUqf4PbdSuUtvnytFCzHnih2lilRfr7d5wfpRt9JwJKcs4wEQ6YGiwm9vhmUCn0IJ8
kE+vZSFHRSP9WpI2eLbz2LSATHKOvFW/ZrF8beZdQ7uhx/lI66C61dBF4yICea1OLN6PiiE95Oq6
H/pmn2Damqi0juwEsL+L+imSh/nSWNN+Tq/aT8PSd5bLTwvIg8tiNhe5pwNXlUdc+xCJrqdu6v8s
dVgmEC82M2ptfZ8OW9gac5TY6bEx2fYg/0vbM+GSKuUsQb3XKhaLf3BJYzb32hRDZzk2K7Z8uDHH
DTpCDGxlzCVBL5AKTJarDKCxuMhhwMzCsR8f7WX6RmLtYzXW7+eC+5M/bD0HDAk8TtrdWxxrq8ZK
fv6K9QFsUznOLAjBFh7wnoAqXMeujdgZ4sdUTQ/wRYJerSJosqGmjb5kmJ7KkhqTrLdxmw8IKveK
tD1BSybVEbaOJH8CCGCCbvl0n/sW7hDoJL7M9/OMIi1r70alP1kWvCxZ2U9iYKJ4t2esvyuSl+2+
EfzdS1Cuza5d6abNOEgwSTbLJjAK815MU2ipy50EcyO+6xAWrzTMUJTEY5E6772d0PeSpTY/K6XO
3g1+FrbZWfKTTnQnPPyNgoUHo2OnHytwxVrST4o6fiyVBAHluafZzHJtj/E/JWDaSQYocxyYoHPb
+rtsP5Mk7emYUJjF4VZD9lF1lGei/sVjl85nPNTqsB9oyaT0SFsy98ML3mdBktLUDdN+s/7Y0Jdq
CO/9uvkNzCP8sFyzR2MOOai0LG8T6gskP1+LbX+pS15Px7pTBPRciKRFNDOaxM34MRbNLs0RuI1A
rXnUDvMuH3Furt/tkbOpZxmdJNJO1JI3NeHCzoLowCtAyczDUaOQlbpoHe7HMT2TauXHXHddB/dl
uB7YtkC1iE0LAlIVtHbmxUq3k24gXCK9UDT9prgzlRvuPIdFf8HG7GjAOoN5gYJQv6Ah8MeVdELJ
LbPpSnLwoAhk99aRkPvAUJMdIfTeMAg3YUXPPsRNSM7QxzbUFQ5PfML7xjy0an2Nq8Tvv2weyAlm
4A0qYtMOLah5q5sXaVav5Xg73FkrZPN9m5XBDH/LseyHmtk8Ltg0MxnWZu83912fgIcK1+q3vWRI
XHeMQqbVG5qaBcK7rr9nG42oxSiCcGvmkdoIpFWPgAwvFs1vLyx2c+fCwmJ/Ek/tWB96I/5Wdd7i
Zml3mS4epEJ7R9NAbnBtRgM7mEqWg34d0dUXUTdJl2WlK6ortlnbTs5kHAb4jzmRgyFXCW7nwqtM
4ewvOjVE8sdao0M0ba/IPrW9lLDMsdOwYIrMw3q06cQLdgjxT4Y4r2IoK4vkmdwOtJkb7JfWv+uc
OmpTzbPH7ZBvPwUEtlss19hob3G+F+Bbq/6qS78ti5QFBqNTv2G/FiU5SHf3s2qRpjIdpNeR8zMm
2qh1INGphFEpu7XV2Odn922i76wpd5FMZabnNPG+SyaMy5nA4dGN1VkRGsLpfK8Xld/DjdOTR834
2Op9JYuwm/h3JWDmfbXOo5qToWAYXlynIPuXTX5I2gd1+ZxrlkJ6kDvMHTriWK7srED40ob7abN/
ybufa04GWtlx4SWpP5tUY8o3HtNqPqaS4dI+npuMFFStjUjZYB82epqRn1YxfGXy/K5UiqvMyGal
BgDG3EkAJQqdoOVEknRemplxAKIIxazdxvtloncxqfrYNbHpUbAdQMQ83+xDbOd3ttL3ntV6YxQU
E2069xS/CTmx1S0fW0xZGL5Q2dNK1cUZgLrQ+gsF1TAeZQl594D5xraMcFRE/Fbqivc/uTqTpbiB
tU1fkSJSs7StQTVTxWDAbBQYG81jSsqUrr6f4vzdp7s3FYCNDSop88t3THk0qwfEodwNybRqy/k2
Lt1z16QXV9trOWNPkOJ0lzNimFTDALL8NYHX9u1xWcpPwrhzUgacYV20d7wba4ERkf+5bszqPBVW
tTUW13kD3L157pidilQku4XAUQJHxKsKnb9JIc5Dmv6eZNK8BYneNgspHCEm5tZwuz25QqC3Qw97
7c27uKc6ZK7l6i6kSp6INPKTlcXgy0PMjLBqeqN9FgpmtE23tq/WNXLQyR7cj1FhXXWdarqYvNnV
IvtN6VGbW8AVgyqUv+ugjIjGuIXTmEUki0HTs8wtLcVN9QJ6p6Gldgg1SlI8HmM87Dq2fY5Yw99g
NPBHOkH4RCFdhgcdEeu9i6qrnD9NIdJjPo7xJhhNuSFh5Ztt2Nu7ZoJyI+Xk45gnX9yx1VpL8J0+
ISKlfUt5fgsJDujOYkuf1CrM7ZXHOLmkxVaYy3GIX42zmQL/OX9D64E8RQjr96R81I0+Mfls7/IL
q2gPdOhssf3e7b2r6j6ho+HhH0QJ6axFfg3YL8Nkb/mkdiaYe51821gW2rP8IOO3QevIS9uDYJ5t
vUMtuGNA/mDyYePtk5nMz/Gk4lNFUNWLEyBKsZR4rQjiulavs8Nm0+f5Q6eHduPk8FWD/zUNLGGe
dtQbkVz1FmJrBQQRbpRRI2tJb8pqORuO1BbcV4RmIBS83BchNcfTlONzoBwxMlJ6GTRKxFWjILma
ot9MuRzXpBo4a3IsvHUycwomWZfFooerBKVTEWEbEZb9jtK2zsSdgNrA1CgfqQnR5i0VeX80O/0n
B5Daq6YHT9OTXiNYM15MgcKcMtUla0luMQtsO25NXLN3lSbahTatXzTKlzl5yKBu7YSWh+lrAXOr
cgHfj9q5Bgli/wvB1+Jl3gYdemR9uQ9WgIVrxzyG87T26DTpJ1hBlW1iBiGfdcGe2L4dsfVddrIE
VAgFg21tzOm75Bza35sCnV82hROEWDSYY6flSYJ1hckf2v02Ae9W7n4aeLNHaJ6yQR9BhJOzKdKA
qeCvb0P1esyGibueR747oWcLMXtTEExl6L3Mjtr9qOohaprxELtfE5psw0WXE/4ycxT2HnUbpDM5
4apJ2PixgJFgyQqf42JSEdDnWne7sl4i0+bwnbWbUoGTwfMZAOaB8167n7kD9zQ8sMH25CO0bwGg
0STk4a5jXZpjEzvQd49NSj2mAdcTlAiNGWJRu2QTB0n6V7o9HpxVI+Q588+s2+09gcjGhic+lJhB
Gt8aQFu7IFeCbAMjfvEEhZvN+1QD7bI5Ylgn1YPjkmZDx0JacdUk7HlWU+bxzRHCYDjIZlZ3hejA
pL/t6rNd2H5x6FMY/WV1h55reWyR4cx057mKqKlnEKeZM/BwFtkJCAObvgdWL4o5SoeYPIWd4qTv
ux+T+dSST6lzlz6DyIPabhbq9ihaianLzQ+hEW8Z4tdh0O4qSVEuu6MD9Jz+BRZdV8MZvQMLfr8G
my2yv2neANKNCF9gkj+qFhVAc427hzuBZEBwID/uus+mwngAe1FBuYlya49ybRoTvBdyhKyLNJfG
orwP5JSME8N/D4Fwx+y95dJol7/Du9Igfm66aJyyTYDI9q7E9GemiLcFUNo1H1qZnxq7XXlThmwb
BLF9z+Whq4r1EB9zjB6AUK15SqZ/tD+3NzqoVhObnbIuWjBHQiHNem1gqXBPCqfAwBm9XZ6MAe12
Wm6M/kSUgIVYxGe9rwt0cuVLRa5RwRE9bZ9nRf7K10L+q7ZuXfq3y44SkRM6o0Jd5vBfPIGtJuS6
0DaGWCNgh7UVJe6LiFxUtvPeQzxZIzT+F8r+zgEfSh7inpO54Q6RF357JavLAsip3bXr/RMpB0O1
HRZ+C47wXX3MHfKmnF9C72K2szGVRyp8Uqr38l/1oFcux9DCirL2GyXoqg44Nu0bB2FNCWAUmR69
BqVeVyzd5rEBckvj3eKiUHaMg2YpGcWj0W19AzWNebU5sshgNyNM69/NxDsRHJgwzY5DQPTcq1Yn
4UXBTMy53N5vnQWWPecIJDqx8dpPjROkj2x9h+OOIchmktBxfiMOMKqs9774ZqNdWe4UJayWNm0z
S83dkMtV1THameu2OtjFy+L9k9M+oREGwWf3t8kozglxFH8RZ7gx4l+kKwIGdL3Y+5Nc1v5SzxFw
gcz0PariyZ+F3JuSU0nfTV+zapNNY5newZzd8uAHmblp4Go7n3oZyUkocuMyxRqTk/ZyV88ZQ/NI
KOEOkOWfLZzf3kLoCYEOI7SEGz+H7lVxSPLNzHk1snDTKrB2q0v0WnXz39Stglc5cZKKk+69JxgJ
B0MDITAKoBpY8yYAQfarndbBA9S2+2scPqw697d1aVUbpYGmAuOxo34aD/pXSAISBBpLleEMOJU8
i0DJevqu2vnNK9k9kYfxDj42JcqizCN5rA926ehFXiJ/mxCrf8hJoV2Gk4IDncXBkpgza2TBp6Ld
3KaWSqKK3iqFauZKFs11Hn9RV7tx+EFsP4MJeTQzHgbkE6TwjtAVALcWjHSAJUr80XQw1fVTXZzH
cEbuCcEUfAf5zhe3uSleZkxEXr0ce+ub1lt+ima3qO/B3/fqpTPOQfnXMfLHjMuLJpp6me61UEhd
PYxP43a0AeKQ0ihv2vgj4UDOk0RIkmBTSmmzNItLrV/DyXkIww8D344x/RCL983RLhU4srMtUnXu
HX6btDoWGvkJOm51awSpHBYH2SETv8veelgq+POh58y8xCHNQyQ3kq/IMi/Rv0nCMzxzhQXU/Avc
unPcsThTyZTH6XLrMnlIDUaeyqdEKPeqNKJ22D2VROjt2PnfBmMjy05d3ZHsuWDhzUmkt88LI9wx
KSf4ls5ZXTxkE+sdOiI2P1PBWBXeczkwevmdSyGR0CurbfUh7HhAhorzitW56Beo31O58G+lkVOO
yhI4szjzLJgrC6wx6mwqzJTUUTknr0E7NRdr7NPtVASErS/lObDJX1ugxp9i5wECi4ikwccXJ9XG
viu2lgpNaaMsZ2UM3rWvwMorOiXWGfFlUXY0a0tvlEqt9V12LPXcXsoF+Tny6H3aFX9IebXuA7G5
Y6Y7hL5ceKc2Y2O8pGiFg+LaJ1WzdjmVbXNjgGGqPgjsSzhk/pldoYFfi40h3WUniw46uyj/AeHc
9TjIMnlsIVT4gbgamHzM1yZzFffQjV8uY9oLNIB/FvUx+3vfI57xRgR8mdEcK2jPVcfl5NA9u0yM
5i5OfaiZGkAiS/dtWA+rrEsD+rL9er1IgwrWPAHkmDwgJ+Dku/PLGNr76YRJMRFaRpyo5dYvaJ3K
0vIZI8YevQRzBMLPhdgl+ubY+nuz+V0P+QFn4DFx2PmSdLrN2rPPvldyIdutkeThfqwrdPTFinOq
DzeLRnpJYKbZ+8wMuYPuGia3+J6IxedOJxzgiOJ5JhMObSgvZJQS//Xz4c8Xf15K15+PuaUGaMn7
hz9fHEhSjaQ9XcMuDI8cPpS7/vlwRm5DYZyJhdFr8p4evIRJpoHTlKIm6+n+QvrO8p+Xn6/999Of
P/3/vvbzp8Og/u9va+slPQb9sbG5Bdcel/84TzFiFlOSo2UY4Bq+PdxCk06NKWPgW7Xabk5GJ/L/
+VBUPtruUPTDIejI01qS9oTysDn95w/Iz5oEboWgnI9Gq/DGuWKcj/95mQjJJOcbbbCFTaefPf/4
81H7fz76z6eZS2Ufijwjn6pTWvzvFyoQi7UVJAZnS6c4uUiuAGbdE4zaskMaHdfzcLIMA3vh/cXN
4frs+8v/97W4M8qDUU1g6bnPVjv4p5+POMcDQxUzmAR4hsO5ZjUPtW1FjAgY0PPxt4ptc1jV6TCc
x5I49LaJ66ix2nwPAHpLR9c5BbrICK2zMxfuVTknEoH/n89TnSyn9O2/f+Hnu37+6ljzlMSmV28X
oY0zGO7/vIxL25/+jT5EUyzy08+LCm1OQv/93OYawI+OAAcO/oWdjsXnYPXWyXVJihoCv0PQWrrP
yxS8tcOAnoFzieU8GnVlPsQp+IeR9w+T7W8XMydl1x6yI7Tth4UvCJUYCnWELcFODRxA3F6XZMFi
Wh2t8LgMJgplPDpbRbM9h6E8PXu59YlAx42kI+QKgwVAKwjm6ecFg6cEBcLeb4xtd9JZFfChwQI6
1rTsGevY7+1Tssg/RZEMqKMRy6CVkHFjbNsk+ZXETgcJV0wnH4ILwIo5vg7UJSbCa0sno0eDBR4/
0U6nnh6/h84QT8vkiX3lL4eqVsgKpG4OBOGgSEBo2nozTuQCOM5MZdTU9s71FgRjouu3Oil9qOPx
msdOc8jUi5cGxmuC3rueOFVYi5uSeMuJDa054WVhhtA3N3YT/PLWXsLINPSmsVFYOzUJcanN2Wow
rGtS4O4TQqjVkhopHXsYcpcCciGYh2joxJ3LyJ7qENhMLkN5bpKOaaySt+ay+IPB0K7SbeaC0mcm
msagBCbrenlNCYG+/9eujDE/xMI91S1eBJUtL/WMbXCOYaaIcX7xDOwsSFN+/iJpktnW5LB5qEkK
pTJx8HZuee9kDEF0ZkxJAeeZ7dRRKi1VM0TaoREx68N83YI1PSqEW0zz1e+eyNatOVZdlFaMoLlt
ePvKq8WtNhhOCYGudvh/llvoDwku2wmIflh+i3BRjx5OSB9NW2HJeU/GYZQu+XdDVSuOQrO4Na24
TEtrv/FeWNumIlInXaAmHbNNdoy048byBiRjZfFSNFoi5bxrTePku6b/+mQhFY6rA+AQ+H/RyEtu
zwYCbP3qVj2BueU0f2T4Y/y27m/JUDyRYxc8EXpPP6PhwyWM/tNg2dPOAjhqudipJoncCTvv0Ud5
y9nQrqL/fq3L76i05aKkGvV4HaVACCmG27TA3+N7b3ak6g63n5d7bg8ShOLJssWC58xPr95inWPr
7hptOLHKmsskzUTsqjbsz5qs2sgcemBtZ0hOlWkkJyDyakegqIaMB7Hx2QiH9FySsHpmwhb2ZSo8
B2I6C++nVCA1a052bui3F5Qz7aVLmCKatg3p2OlBVRi0IzloUj+tqnnohqDGAeX2O+8Oqcm+ay5x
3KHm9UcEMS72FRJAAZjGUZ8Z+LODnZeX4X43Fgva52VC/GGOAVrFgQzZtTcmf+wC3CwJR/OEbRIj
qrbgZ2vjMg2mPBsYw7UzivM4OLxYo4AmHIFmgovHlnIqzcy/pSasaYzYby+RqIcYCh+LMhWko5j4
cu//Fg3ywYaGodvQ0Y1JpEj/aJG2eKtd3EmG2KjREYdh9vW7z9kJJtXncfnlSoKGAhlj4WEA9PLR
v/meK58KP34j8dmHmYLu4f8QwZCtXSM1TlmXYxUaAwskdUku+ZiRk+tC83b5gx5TcZrkk+xLcKIq
DB4SnK8n6jXkqdDzssJSG29nIaaHsummB03pjpfg5+atdjbVTKupXXTB1mIi3ATmZG4MlDv7wErX
WBS9x8QOX1sy89n7ONZZk2f9kkpNWyc4iIm1GS26OsCRPJGuHu5D4V2acLD2WqmeSue8RF80v0xI
8c+lC/iRj/Y2pWfrsw3aF2VhAo9z0Z2MrMpfwh6DDZAJb3vxi1mp2sZMEQdLFNPGtFGidEZ1aSFQ
byReSj95CcKMOEwEtFhSK3c3dqjnfhap2AU0r9ocKUNqPXmddPZDoDgCI/sb8RLiNfT7WZ26ind7
1L46uU5WHErhb2MT5ZDbYyR05iY1V5Pk5grSYgEOhgObksE5FggSzDz7z/3l4+IxLDUeQR5RYCpN
SqhxlmTk8S0ZOkAdd+1vteTiapOxFtfTM2ndwFsDpL/X+dcunY3Lzw0VkoW/Fk2uN26WZHvG84Oa
wuLE9iW3Xet77xla+rtwqt1LFq5rb5rGrg4alMPKLK9FmiZX75kSKOOasFhFZkb0rNl2fHr/WsBs
saekBpFaDFxMGpCLrsf2H4b7S0rZ1yrNFvGfJ3qenEvQWMthGBHR6+bh54FbFDRmTifjOpgGjCCG
PLcGg10yhSkSghCox0kteTVVZe57bk7CtzP8QGIidLqwrhxgrCsBBUwDdQVkQZiRVzrZwxAPGfrS
LP/PR3JwQXJHxJDA/ttEx7ClLi+b0CjebKLlUYpZ9iagdelQEBWQpL1FCqnABThhUtd6etdj0lxU
hpgtAEUrbCJBcM9kd4aleNDD1JEvG+zs3CoAXF19G+bgW6Z+vqPzKD4RZTGJPI7mdv4XpmayMaUd
xbHw156dVZtsKQF+/MLZCiOLOrTIeyiwmw3NiYpQ4G6PK1TUSQwBqrDY6wazFO0Zp84FXLG98T1v
o8mv029hdSh82sz+NVUBGwqI7nxPhiVgd49fm6AeF7GyLFzMWmz9oXTaQ4w8d+c7UzRXpAFbzias
5QHxLoPO7N6wRD1147KXabxWhARFluDU1w7h05IlLyWZDnqnkEofs/jDcavw2TU9pEg9kcwNIZYZ
Os3R7tE0Vml89OJxnc540GonE6wqy3Xp+2gq7AKwjHLlcnIfq6bdL0HNyQ/tlnL2tUuLYJ3OTVRB
YVUkiXKMNN4qPVw4f440KyAm6QKMOgYzv6fia82V9u27WGQ6zzqwNlnuUAgUBFen5Uwugmw4qmnG
QHed7YIdrhOHShesw/0NMJhgkwEfOuECHjq/deuXVxI6GTOKL+JnklO7NNm6GGuosuqV0AtAuHLb
cjL2glqgDaYHoeiTT3rbiZDs0BF4dXwKJ4v8zOC+7Sx/piQ/CAEiKYylO4+2ejMT1GetuVzMTn0E
PqetQQ4sRg769WBEdyvadpUPTnfoBNSgg+S20Jjfctd9qjMKG6pFGevK9y+Cp2ZLpLt1nBvHvzNK
gA3FOQyDZ8NKNqFe/lkZ0DtYA2KvlBzX3GiyyCjfZo+kEsQK/VoI6ZyS2T4JzAeSNfLRbtSDdKQ8
J475kNRh/6rupeduxa8+t49hQEYa6517TQbgvKVuQOFRjh1LhKbs1pSYwIWt6FIZD15mRZJUAHDG
9JA6/RhBc9zVtF5KnVz4O7WIbZmL/hy6afcQ39OBJ3TQtTkCuMQGIsv+sc9L47eQ2c4KhmfqQ69t
33ebspJHA9MfTmxr2VAKyI+r8ivjWr/HXW4cRqGONWmZm6EiVkK5y4suVf3s42U8M7W9jnb6+DP+
/Qx9MSn8RyOw/gR2i/xEeQywTb2DgNCohOzdeDcaCD8ud7M5Z6gF0KS7GXGvTsO2F+QQWFVz0cgG
oamGdS7mreVN9xBCLddL+UcM3auXEjwQ+wRqc0Dd6ukxzuV0C0J7m1ltsx9LPfP+hJhqOIVOgoxW
pBOfIo3JVxH6DxIBfP9eSChtG/cblXZ3sBp3WkvAkOLnRlc7MsFjsQnIY9zL+cuc+4FIo+qJCz6C
68NWOaEKtpI3tndydOHYCHeO9P/4jeOehP67BC4SrPk42Fa7w7j92xSJtSma1r2I0cWOPp/GXP0e
aiPZiC5HYDZbu1k3XG/LwRir+n8GWQybOSdDPZCIHtPHxUXPlaFExS9C5XYJaEUMz/Ss/WLZGSPQ
cj7eMAqTaGhW7+lsfZuOb6/KvLU3lQW4VQmE9zmS8JjGu26BmxtRFwesuJtwMNGRc/udSAGxoZgH
O3+THCK2Q951mxrk/W8432pZfjVWuR/vleS1yZtqVC6lGq7Zb/scoqukHWKNhDwSVi82S9BSJgqY
mJJH5OmOFDmv+LD8uYwIaA4hVXdqlEgCqGEMKxNhztCgQRg5/EvjpS0UJF1evo/u+Jo2ySadQWsd
13qWRH2vPLkFLaUbY3gXvfXPrFR5HjB7hxbboGDwJFekZM+iycXt7PE0E5wwmkSDOPE2JWR8O3Ru
5E55trVRpwx+/biM9e/UhUSfXASFKoG4DsDk8VGyAJK+sc6K7DgP+ZPFWNo334lvxLs675x7AuHa
C5N/dlG9Z+T7R0GKOQoUf5+OTrJt6V7hiJV8O8rS66nABu8Y5r/GS4GZlf40fSrZVY0YvIavmZlk
PCs92/ds5lA5D6QsMBY0zV9Hvjue0kjLuz9dyPAez+zghtl/zDGjjim9rTc2qMLQFbU2E/E0CdQZ
gGAxzUokD54HKOJmTimzC0n2MJY40ub0UFdELnWr5sXwOKGPAv6llu8ceLDqEHs/+jY9L0G8eXTr
/LMvO5y+SQnCzwIfe+o9Se+mw9H/lzTa3iUlSFOO+0xwiiQPxHwys68i8V4G39s5BMLPBaRSJyuq
ZbB9umYHmeIcHL8oNoM3GcciT39RTg9tOeRMMM2nO6Yo8xtkbzpwr3drkRlbketosarj/jG3XKC6
nGj3TLK4BKCs4T06QtYzDIpJcm+LkV5RK7qCWTj4LXaboER9oFP71VkAxjyXEirvqy8q/xjead+l
hZfluB8QZlCKfuvI7jVnGt2ShrFr6uQUa73pi3ijMlaGzEZJSOBMZpPiXUMAu61dRsxU8MwecK4/
Y8Oz8OibBfZGqboN4tHnXPunBOHgFCykIsQD2NsUnkGdMfbOIiqM+VdLrxR615L9RvEfBt5C3gMx
5nQIalJj+i/nrua0PgdzqjA1+h+FjajHBxrQnQ9OC5jR8qNVcfaup+FlZusk+MXbB6notsno7xqW
Le9eBIUjn/CabOXU1a3w/EuDJLbm0C/y2xiQ+EMpEg6ZmlNb1SZ/6TShdd1vsW6Ic4cLgHiO8khH
EIL2mCZo84lcGrGeYnY0iYrKATBo62fVo9gw6vVo+mJvpn+TVH/RQoN4OUPazulzXddIzlnm0LCa
3WcokZyZbfm4VPOxFmKX13X2kqEZVRzCuJLdOqtVSYMSaf41uxJRPdPrQEzeIQVd4jGGnBUVGg6y
xdLtPBN3QnzKCezLXhddvtFF+YuW1D1C1Q8hntTQPrd1TUyCTedHMNq0L3r3C4MysZ/n49Sw/sSx
sxddSjtA3JBumveUVaU0lIUUdLFJraSsT2Wvqm2Vfc514W1tm3AWd9aPIsOxYMUT6maC1phH+52f
l3umKnBg9u9eii4aNBep852d0ISIC3KWjBB3n18815mDbamiB3mcKIMSYXmoQgcroPfUtqhHglz+
y+J5Nd7dhFjG0Ci2YIU5dlPK5Dxkco+KRyCue7wZRfdV5rMX9c5IOkT8DMuCN4wmBHDxzTjCpHSq
uwA5PeZYHvb9/fpNPhk3puYgmob5UYTYWU3vJQ3cczFQdsRR47ur+njjmROZKfVXcXf9kVjbrTUG
4pWwnTfLGuxVPdcpiQ7W33Eob0jnBoBFsu3mNHkobIC9ZsmvNrH5VMi5kZF4b/yQCwxh/l7OKQUo
IZqb2VloVpnAywIT1JAHYLe05sbvMbDi+j35ITwo2Vyqz1B/UihA+IG34RRNswoTHiE+HQoWsqcy
czbXI7ERs0eyl+0wOzQ+OpymEWAjSBJao0QZo9B6FnhPSRF5m8JWb6EOuJH7zj+wqR/K1u5PRgF3
Re7BUpfnltspsD21L/R4DlmkLARxTu2/m/F4Ymk+jUn4PXsQckQionIjPWq2nGeQNoIOU5udu/hY
lrHfJdXwUPb+W+E3RLfUu7z5kxjthWf1o/uJ6AGbrHHZYGiiucVtqa9OrEuZj+c5UVR+WBTgMO/B
bLqMi5h5+M3xHvuQKC4KKtwyI5E/HWlgsvDWi6+IBmrZXQlQ+MAGBzwymfXVsL0vJdvPaQ5WAQxp
ZNcIqBvn6ueJOlbVoXEDTDD92wy9yhvofeY+b7m10CGiR0F/DvP1muaempmgtB8UaTKLMncF0ASH
QJms+c0BRDyN08mZXmh/+4XGp9rUJERvUrMTq3AJhiMV82sGsw+0Z4R2JA6hB8BGNHbrZcUFeEGl
HlZ5eKtsyoYULjYVtGQaWv4TgmGEJCgtVkY2v4VYnV0W+nK4Kst+pU/egx3Bd2dAzC0jgYMFTzjn
lBkVs4HcCgkGdNrTLG1cE4ZBNEsr/vpnd+lZgcux3uSFzwNEjs5mof3vxJD01mvIePJgto1PLQ5n
xTZP231RduFKEbzilxlAro3prJCnxbD+LBjGaEeSMM8FjpqU4X9xEhbq+9T7VBk9a4FfwphYHWLs
2qNpkAKhtRfk5ZYglhTVXcHpiDDE2SE7jNiw/aLCJzPFUeAZ/rJW0k35z0B0m0GSYdahFJUI43pQ
6wLsdG15fLOcwn1nxwS2GBzpxtwiCiR4q8xHRfctjwOMiQgLtLv9W3BP8bGm+FXK8WPskBh4A+hr
2USFPezN0n6Wtl4ex7LA72Ty3fNQIY539E7LYVwTN1x61gPlFKc41qiMB0qw4GGubWLGa60EYpK+
/DKVzWoaJFsVlG/sGdzISWgizNTcjL13AqLstk7oXa1uvNjy1S1sk2S9aRPmCl18QHjylH1g9WLs
N5unGMBhG+f+ZbyrfZtM9xFpp89DQ0xSWNpIPWNQ8VmKsyRAMUYEswsTC21aZX7kC5Q8EdiHil6X
1diaBx5ClpXcWsep95fC9phdICE0ke5enqFkl2REVrYgVmWAeTn2ehxmscEVdiccDm7fMqixVwdL
+QRvhw0oxBpllM3L2NASOdvgkfSndQjWvipgQWZKkk7gP146bV2pZZ3QiwwXZynMaAFHB+VrKbsB
Ixb5MONomvodKyytfWEYGSgQxYiJ33Dgp6lCLC6yri4yhPn0ZNVec81s5UpE2EHWuvschKpM2NnT
fsRcQGiUmeH8oTw9sota7OMOWH6EUV2c8ZOaFsKqHjvccWtmF0zWNg7GxMpPVaYjzn7FRiWftYgR
vTbpihJMHAMLMXaNItohjK1N6UNI1gXojFlBf+iKjIp4ifoqeS1RKxR3dj2ux8eKTTqhW6xCA0fe
GAT7qYrDYisnNKhmWr7UAac2BKnIlLB1E9ToL9MpNTGgxD45jMKrb0Nh/BVVS9A1jNs6CdrHxWjO
gzI/RmC0dRNn8yoPzdvPZyQFNpu6JI80gVPY+FApK5mpcp+wZMa2GFaBj3BLzpgdkzJhSfe40LGK
LI9knraEErdF/j1IRQQtuXYSRX2Xpd9ETyJ1s4Llnvy4R28z/Rqt9shwV++9EMFP7mJvs1o0TWnm
jJHwUM6K+jZmyJkSgV5tzvNowY65tnxSASczOCT37Soj+Hk1JnikaHKLKFl/MLPpiCbyMBmFvmWz
/u44mTIX2Gvf8tkzJd6BOEad3fr6NBdYxtxBhZR6Ef5p4nF0Mzam++1BdktLrM09Z6dh3KP06iMb
Bx0ZpAP0jjbXQzF9Z0v9NsVOtbWN7cAJgcdULZsRO1xrMdcrh6BKp0TskSPmCeMLVBH0Q5DdNdo4
IFgWp+GfEMlrReLTWS71R9kWM3PT8Bhorzh5fX2Ogw6pHYmDWdFXF1iyt07Q6+qmKQlCxiq2gVKZ
X1Do9Payc6gA2uSV8caoOZ/roIDUWDiFBqkBm8Ij19jzqVRefmOo1CXo8Kxjk2ms1rt2qvaM0Sdj
IPHBWASJ/t6QbvjHbMR9uEPd/WCm+wY4SJIRw7NPJNOS6V2e8Q+79rLJbR/fbT1upgyZZVs5xdoO
uc3SoUq2YCzcItVxEj7QTOrS9k1Oh0tdDnYwQRMSoYO00yKEUQ5avhlpfGfTaLeIr5bnMhVGyrLL
7yHq/jkeOna4uuGIhMCPVqH0JmjK7Rcs4glCJ3b5jFUV60Cl+oBtTkeLkajDnJEztOjvGcZzpUf6
MD34h5MwjRsFg8kFnS0hOfmbCjM7KjJaQ4SDf7xLSAvC39FJktR7hxm7Iy0Qcg3l2JTtRuweEmfM
JnPQoIdpqs+tyc3Pnz2lCuURWRwFWbf86ArZZM1YZSP66Nv7goFap2grvj/HbNglN46E2d7xuhev
MW04sXTnaJZmanAeyiq50UPK2wzdR4wHR9WOmK0xyUk8x/LVdx9t/iG6wSXHU2/ChZqslh13btw/
TszvIWsSXVR6T0ykUtB2zA/tFk+ydvF31uOv3sNRvtSkxLaEWKAfYuUGESlK5HNh+BkEMSpD68Er
ii/0969G7EVTk3/MnC3W2gquKm5IFNE4Q+e65pETqBdkp46zRXaiOSHIqseXcmzXeTNAFCJWj2a5
jL+0I/8Xc2eyG0mSredXuai1vOHm5iNwqxcxDxyCSTKY5MZBRiZ9nmdf3n4BLbUStL8roQHhLgTo
YQqCpLfQZ1nd6szsQpYa2gioBjonhkeEu9mxc/7/+8E5F9Mez8w1kn0E/V3RrpOcTMs2R95L53mR
qJRTH9zgxvBhl3DfL+PAXpL0CfeOHnsUYKsn0RTkIIerHtPCOp0DFOtdv00ZDS5lE2ccgWslTlJ/
w8VjmQQfRK+ztaIEdVTL1q2PjKvGBcZBVvUE2aTRQntqyYKqI3Suqf+SReTQVXgMAHBesCsgLIXf
qnfPzCBWyBSgHeudWA+J/Tal4z2CHryR1aZqkLQa033KHH/laHceuYuSFmnq0+zN0xzNdVEWSzsS
oO9SWHlN3+8z37eOAXV67kfmIWRBQZnV4hpAij1nnJdFnS+nAO6D1cCGZDLjRflzptM0JaNUYwnq
D/PgUuxr1rA2ttFQhku/StxdhSBfj4nGhJ7/Qr+4hAQBx7a1+k9OCVbDxtSnDw1hEHRZFj0EjTGD
w5bliO0rLEXIyXlLdPLRv1dR8e6kvgfD25+3zpCcK0TIQ1azUeeAk9DjrKM+RFoNVGhwPRq95LgX
WAZni8mgXdBk0Whd2yXORoMvXvPEbhAuDDckcXxhhs5XktgJNtaEAwbqw9cIuwhn0FMaOvScavNW
z42nnhhUFMUGH4Xj1Quk1gEd5HlNFp6NXyovkLhiOphQVlJ3iYIKMllG9KUXtm9R6pUYCXuL/pCP
WzgMUY0ZASIZzVW2+FB8StPisYIllhtafOwM0AI4ffgWsgaFyHi0UTMuTHN8JjEZH4yZfLTNqt6b
TfCqRzgrNU7CXbMudFg4dUuCvWHpN/7k7Iq6fhAGLWlGhwAUguuO4y4mo/xTWQcjQCz3WWbea5EQ
Az6Vt7obP3QhKuhEq3IQSumSGnLbSNBbA7QOxkpM5S22VZ5/Hg0dFxHmSgaew6a3ST5r3QRXTBkj
YKAbpCOHKROyxWqAva4DEhEU8t5s8S/3g0bVxxHbY0qMUY2c17mWcBPG29kuLMX/vtMSnFgJSmFh
mue6rVy+VCddhumb5n9OExu1kSMwENClBBKI+7fWHRCOPY6VEE1W0BfHdpLvkd1f2h7BYViOHVE5
5YaJIqpob9tA3LQ184UJ4Gug9z63HaRzYMaZgyyWvNtlTqTmoqneiLc9aLLw9uh5bu2gLo9TS9mW
y/5O67HxtRpt2uAzIpBjPEKZ84LoDQvTmWxolY6tIWd3nlGTcdKcqn3GykFvlRhOMhuXNa6QZT+m
kLH6s/fcD+Zn2zbYl3qX6oqGSDrar4Q0AzRB35PMoHhxV0j0i/420edwWeaMhgZk09i+xo3Z8OCW
dU+PyjEXLYnJat16zDJFYN+nPAR+j9F8lsE1mp4NX4S1RXyA5U6fWMBwPLxDzYBb2I3MGDN5H/sM
kjJa+45LY11YLl7S+mVM8csPFgmBAjKLzVtoRIH3MQbm5plgzqz33JvkqvXF0mq6Y8rxcTtP/kNH
7s+x7XYjvMNDY5QbUFDh3mrHS1DbMUM1j6hHDmmeE/b3qOpRiQ3JVcrKPHlxva0GcUuKIRa8EnVm
jTZ3aSfDQQNd1rb3Xd02LCfByjQtjzHJEgr4IkZAhJLlRC9pTygEIL0K8nenN8ofCrMuSodHr8Y7
2GrDmeDfDh6bd2va+l1iwt2pffeNVZlesJwRxkxsXo3WIVgKSG71SVJvuG1mH8pASRuJ0hED3S2A
1OmV7F25iruKlaCBa59rnb9kbt/uKDvoCxhmuJJe/paX/IAwPVfMSxloItGKonrZaS3IHL/aQU9M
QJcnh6jH5JnQC5NRhXCirz63NImHQXweNLhqOasob4G5dcN+0kwoboyae3ycoU1gMbFnDmVWZK+r
mpZ8jVVyYIqumnuiAsY30rEqxmnjpmAyGxKVddjqa6Z0V6XLCtvZ1xrvcSFrD8tcMG6trCAoNxut
lUGlFfUI5/OoBb836C+ZTXjvAALDRDSW09kZ6KcAgKvcVTy623oGp1NwwFjnsXYeJhat2YaDgf0G
8gM9NxepRdGC+Brm7Gmet3FSfG4H52AEvFpqye0EyooXov0amAz+BKMsbWZS1vr7XPOOIsL8lSLO
9gLd3uvBdJeP8EYEop2FA7i00PMnag99Pbo4kFB0ZEjt234Omc27jBQtpu/NYxtV9zVyIuAVgJza
iQ5ZJ+85X207KYDAV5niR+RHjhs0VSRJ7Zx+aGvghBoRXcFYufLn+YGVpiEfluyAmBW9iWydIY86
GCc4EQw73Uwaq4BVW/ueInxp+i78Wjg4C9Mo7tLh6Exgte3oVo8xc/TzxyJ8HjVjb/ao5AydU3Ke
dzx9pryO6JpSYIHwz7GzWEQvaJIRzBgxfWdOv/GY9fDcJO5a3RwlXhkmWRlKinG8DotnnR1yaTJx
Yt+vPhp0d0obn2ART+co7drl2LGyDGYBp38ZhaD04/ETV3GVRs6tMgEPY3MFhPuxagPYTvU6ibx+
N+caTlB62qkJsHkOhmen9qYFkrcpd/Bl0awtfacAa6ufau+2J2wafXFzDl24ot59Hg5vCXT9Tflx
jqlWyhYgr1PaN0YafqToLJeFUYt1Z35kBRVoIofT3GonDXQoYhfaztUND+HRGa0dEvYOIaCNycZj
Mj/k8adS4HZGZxGoNoJWjZtQcNSeJZIj4dFHMgzoqQ4gP6HLV0ZmKy2MmIhG+U4qNmvyNtJz3TZ5
QZ014IDrQzqmxMXSYhp2UVdJ4FpbDk1Qsgzb3VaWBc63BVE8GzlBy2rS2GpnkZYe7hk6QUFThHut
fEzTETQ51F6DkokiCsqIZCjDFGer1zCe45mVRHdMeoCiPQrmi1OPd0oOQbqcqvHKC9IPQWa9Z/Ox
xJPicZNHdCaXdei5wIAgq9sDHdqQ9g4VNt6+iqjhNPOuGtF2R6yl6qAOcJEu/pFUwicSywGj5FW/
ju2LZoLy86zqZiDVdsMX/hBK+gVln58RwGNt8lljZrqtizrzVzqx6OztTckAYGAG5TClGWBTw0d7
NRPmS+gP3tyAsslyx4eU1tEqHPoYdgEdeUvQ1afMSladA9eWL7uuTgwlEBK45qfMFlfu6Lkbejx4
LGoczw3QhXA2V3NlvRJcjdjcZshXWRyWGEJNCU0JiRWKwLcRz14C8t9NWXtnfl9jyV4MO02bPoey
fopDa8vB5sNIckhJjDD5zCee7B5tFR3S0AXeFlq0wbEPun63YqDTI1zlyRPGLrB4kByaJTlQ8yDK
7EWa+9qWuBIX9qlcjVl/kolRnbQOn6MZ1vuMGaedNd02DfobUbXRmgx22i+Dv3et8jIyItAmRlZx
6CAK7jA9pv1tgTGLw/sIPiDXVtQvvFORiL1u0u+BTLOnelwZHh1npzEuqOlsPiTWAyIM1s3MNB2Y
orYq8vgSjtpdXqT3sdk/zT6yAXrCl8IzijVR6U7ZWjt0F5e49pI9UvZ1itfOkHW7wkzU7DzbXhsj
EK8yfCUVyIE3k19ZYFTx0PkuUkic6wKbI9T8aZG1uFeaCtC0h5SfQdZ1oM/aoTO1R0Q5byG0ynUw
9B+naGQGED7qgG+XXYY7Q9zPE40CC5HHnGQgoFtaAgPttnl0aPGlKbA/5LNJmTz5CSV6jbiW9CXx
bNQTHaH8hf3dcT7lY/0oa0p1srRJem5OpdYd2oQDSDHmL7ELbzETz+5IqrhfMeBP6lCuKyv60Mun
Qk93cxUlV4jyl52/FliglwmGrrYBna8Nr70Uz3nd3pqJeW4EhWQfyQNSa0ihxWrEgsq5/RXL9L2o
Ufs0PbHXTMrXskAzK5glOHbHQVLoN4wJ+pVBz2Ud8cHqnVkgrMhva7ZcbczPU2uVB2fg/9AbOghS
w6MK/XcXwMWfLf8UW9jHA4BKWPkgZIoxue90l1kqrc2xffQ9Wqe2g/bYS5OPVUF2RVxWFGIbD99f
iP+73HQ1bBzsLTjLJsWUgAzcp9GVHaFgxwPEAlmPUCHgkGysWzfvmbQrU4ZRGcAmzeKjZ9L4mKan
wALFaRThESBMzuuZ1droTrZDwlHHEMHCZr2KfUAxROxxkp8CbLkktscjza8hxNneGGtvss+kpsDN
jWgaZR+RPFabXueV6IqgXkc5yvNj2vyx3Yzv+ZTceJlXLYxsuiHqmajUOqaJK94QNGZHw8PoUtN2
5/aE1SGtTZhge/dz+1aP0rNzT0/Q24E1hYAcI14kOsothttybE9zapcbl5Jcst9RXs5Y/zVrLzPG
ulV8O9SquJmCh14m27bv5Y0Fp8k2MGG7HXu8HqKTs6J6L6r4XRTJrmnOaVK+OGEbQtnqToXPJWXD
yvSc51Ky3FRINVdp2KrGcckXLL2db4h3f2AEZFREjw8xva0MClKAVhxh3cburHsA9Oeyg8MEJnqV
2xyu8kpb91H3YicZDZVhvGrbNN/kXWus5hZBsrMWMQgM17XclSfkx1Joq45SbYXI8DHW6dIaxD+t
NCJDF10/QYAbUG8h/8R24+S4q7NPMVP6VeQ6xsZEwZQoKZ7Ipk9EoVB4tONDF818djQRFkg4j6lh
zQroimNZocEckGKTXooFtHlbPEYuOjha2/pKOnSfjYmBJdgElR2k7Vs46MgQ1hjr3gKipCLfebZM
aIq9Sy+hd886rfptaTN6LKBnHfA954VdLlE0kKxcNOey8DIUrSAjgi5aOYrukKJwxhWLOnnyILRq
1aNVQS3BytmZMFC62D9kIfu2HmvsSrblLFyKEV+iWvUjJr9t0+1iabwFw0RnS8IdrDDdAuJwwJ7T
NxjvomjYDXFLA0xRvKbIrHCIly9V6fCF5ATbGwkZ4oP9Mrtk5RR2xHiP43MoMrYIK7m6LhjIL9OW
TaCQ1mXynmOwFwZmmhVYLWUgMx7A9cbLEYXQSqLhX42ajjrGUYYtA3JcRuJRy0RwBI+2ItAB01+I
HcsNw6fOdOwV2+WeXW9ayUDbz7X3QZP0eDFgeLW5hTOhLYI4uSpVrhmzDaz0qftITx+NYztzawqN
LvhQEVBCrdB0KSBEgKYM7CgnK+fzCBKevB6yegTWOkbizKkexzSnhInh/jdAO+kEttZdKz9ZRfdu
8UVs+sx2VyK5lC4NfVKLlilKishH68jBsFt6PcwuArfM3k5ZlHLsZ4W+YQ/xqWvRVLpi5LBk2i4u
NwYKTU70U4BaAh223LTowJZEqGubSTK8lIa+1YtGQJlwTnNfGVsRQFcoZrlsu3FpyuxkBR+dobkG
jXK0AerF1aPmv9NYPEkju+cAG8GcoLdsp9Y6tuLHzmLGV5fRZzwlHw1ik+AldsQtCGGBVAGA4PXz
ZgqZB0VRaex0TT4STVbY2dEp8LGUIRmmuKbIbOB2TlrFO61e8o5Ve0Kf1duo5xwB3ApF+hy8VgES
ymaycwZu4WPeNbtOLShudtTq7lNgTPCv+dCLGB4N2p2F9ckttVdRSmfTR/G7FRvltjd0hGNmAh5j
5szN1nGd1Z19Q5Nzb+ELPCAcxYTs69T/Js3nysbQSovkmsEZi7SHZDz1gWeHz6alfRw5QWzsvjgj
97xvPL3FIfbBE029mY3u3RjxglYJqRxmjhSl5GZLFZgDPQjyH3vvOk67Z4Ay8z3x4uOHEeVPJsgT
gNfI4CqQ454ezCekTes8eGP5AiOuMDjKPfk6q6y/wVEb8wfldgnj6WkWKUKe59YcGIpCytLLfQQ5
yczsbRgg6iq9I8IIxItBeaDO53KKQ4fZEl8LGFKgxOaSDIG5S04eC0mHjjGDKS3VAo/tc/Z3dZfs
ei97rqgKojE4TnPyLGaWJG3cFO5zbXAsH3woGDJ8SzT2oUuV28cyuquerTI4CfEUyBeeuMPALpjC
AILPyGTQOyCpuaEwWsVl/WYDk2hIdhyeMMwS4Nf1j14/XjOmX5WuElRwiXCTuyH/WFV8Ch3HAaup
j6AcEjNdZqgO2GSoTvXt2KIeFmuZexvvltnI2rJASqTijsLjpe7NteuffFqZXmDeWZBKcknBoFQJ
9sgIovOPfgrOOMrucXCPTvceSMagvSenxUCCz+CJvR3Hu84In6wSjAOFascnw4n0uUB1TRm/kJ2x
DZ3xIWiSQ56g46xOndF/MsSjIO6I1WSRR8k6Tng8oY6a9odJDzijTItQc2+6/GaaOAL948GrD0XG
f/+swlovBRmVURC2X+JA//ar6+jCVlG8tz/8W9vPxc1r9rn5/i9985ObP3754+BzocJQv/nFGsFX
O911n+vpw2fWzF+v4i9/8//2D//p85ef8gDm/+efLvCkW/XTgqjIvwlXtYkw/VEs63/85U//+su/
/Le/+zefX5v255+E+QfLsV3iz01HN4TpEpX7t0BWV9JuIw/VM8SX2PW8qNvw55+k/QfdxbHlOYbh
6WRfkwzbFN2XP7L+gDLUIBfbsgxHmtL9RwJZSXj/No/VMMholtI26VE6Fmr077Lf9SFg+J9oLSrQ
gJlJvwRogFhm1djEGc/VDV3T5eheYtfY07FmhX1Kw4sh7yydQSCeLx3atd6BiYOPK/Ct44VhGINV
R2e0nhxnN9wXPfFDB9jWBWlK0IzF3cwx0O1e8efQ9M87WIfvenvw8fmdUKp4xSF9CCzMrLS7uTJP
WwtKNgeF4oeY9Av/dio+zSjw+3xDbbGAVA/8dwaRNLEVIMx3yZUXj6BWbe9koocj+kF4sIzI6Zx6
bRETy4NAaWsi/MBv5mbQw3CBaZg6JN041YUKlgXVgSVPJeT6EZK7S7EbxQgNaASqjyfEmImBBqg8
k7c+2flJc8izZBuRDGS5jKKCXW3Ja5RDmwgF25h9dJO3ZQULIeJzthVgzYfnYNd0D6gfLK4I3ZFf
anRAoHI61+QGrahocdigF2UchFd+qQ/3LkF+Ftc9ogEY8BtL+iJZaiirJdtVssXPuMnUoaICgQWx
DL6rGMXeY1hv+/OeE8CqD+gsBeGmC+PtQMM7oZ8z9RVU5UtXXQXqBI9721rY4PjFzMqMhEPi+Sel
iVZ8N5HbBJZXIhEbA86CM71trlOzzmMANSa6G+In5FEleFKLaT60Mfexm87GLrZvguil0A9F84ri
aWGSLhCxkCN6WabFmdHsymB8BmQ6M84W3YdCnLkmuqRgCSVdqLO6yojVcdKqZQaprQjouTDCRdPk
F+OmggYu+Xdz2q8VjL2NiPwc6ZzHL9xVtcVQq4gZGFdLgxsVKc9S8051id0N9qvdLgPeylhd1O+Q
EknDVVtbNMUwKW1s49KrXnRIohDCiUp7y5gLDuM5R0GrQf0cIpNv75A189ZSPRMuK+VraboYDE+C
OsdHijrgI2XjIqyiimENkZhVZogdXHAHL5TfTXvBQbxE/bCoCeesub2GQG5n9J8ZL6Pr48qGbZTr
xjIvkDmEH2xw+oVOlsEz9qhlF2ubEp2aoT+3zUFAaNdAt6s7d47IQB8Dhv3ctQGHrgHWPTPQwD6X
CIwQXNLlUdE0XBWDbb28dO1NxWkTSguQtD0GkwSAFFPKdc09kMIvd0amO+Tm2vgvJWFQqmqmog3o
/7fEIEIqW8DL59jLMJtZds1wfBbMBqoRvUuABB5yO7+OWn4tkRtAnJknpo6ofjXks/kEzJ3biV2Z
yItFNfLnw7gy1b3inCivGAPgEMYJHh40YGdafx3Gl68W8lMBQaPI/ynvslOBfrj5+SdHpZj/+tv7
T/zy17XR0g3D4DRl4pfhzy+vH6I84G+Lfycd1/DCNuoIh3xvino133olGjSMRAn9ch+rCXc986Nl
l6t35h7b1OBR01aoZUyHjvM8bpjjLRSPlAQCgpnJPuWgTDcEmTtiiZYcaXLBwC4xg0toQZxqnQYf
6Tq1uv2r5Qwny2O4kE4X9ZCN45dnoCnudP3kc7zyiJibXOiCAwEU4SXlAXL1s+kgX5FwIXhUI0Vy
OkNYXKT0rX39gj0i2zBs3dr2ocrQGdeXurprRmOhxRffjUFOCnBX5FNbjIdthrAfMsSt1rj98acr
fnPn+erTVRnzX326He37pDD5dOeUUM2HKnEoUANuf1TowIXw3i3a6l2aN1p8M2lsPea0auor+FTr
H18JW+bff8+mpNFsOaaB2EH/9kryXtPgxDLqNjgqjJtSXEnu9inEPbbng7O8DRmjUKsK94bxhaJi
NacGeiwhJTHOimKN/cCGqtZtG50cFXqeC6O8S4pbxON1dSktkirIQOa/Jym3CUdY3d6VOsEj3e2P
34rarb+7Yz3d0Llf1btxDfVOv/pMZSxdXXfBf2XmpvbekEEzzlPi26tC1Msfv5ZKav/715K2Iw0+
NeF99/3VIlWyG/TVg7nR8TYTv4B0vdta5Oq+MYz7nVeT6ud983rMErAYUyvptmkJQz2tX723wYVq
Yfgh7QzWmzk29o7PYxUm2wSx5AjXBr0/J6mLoVUfNY2mp1wOmkdb8DwMHS3AAFyNsaxdcSPo8k0J
YlZQuobortUqj+qYzkICm6Fcjlr5FtDcz3ZeFD7GMt7mPORD1H6yNLGH211H7X72jKWCJwxjvQwI
KFRXkaaovEBJqLg3M78wXFkR/V67LBbjHVaFWX+taBNX3WUAH++Ye4wsC1VGaA48vBgiD24PrN3N
ke31eoIPPExXfQY1ePJ3IxWBKZjTiXgFFgr5VrCR9kn26E6zbaM9kxGyx1G+a3nmp+oSz9UBQxVL
KBME7lR/xNR6AifETJKQD9b7iMtW24PhsJf1vBWfcww7n3q3wfBgEMXmn8kfWKhjCSNfoveQqVln
VTXo/BtNPRz0UlMVVM9CX/v1oXvD85XYqaKmr/rpqWdYaxPp0kL+G4FdsPnBj1rQOkDx/mmbtk9N
dWpnhLTlJo5dovUAq7BJBNQ9AMhq+qdTU3FaoyOMFsObP5vJSSvRSZGJZrSUMGSOC6xfvC+1oWTF
04yEyKmuQfpVLhWkiEj04UuleW1XS3XNFXseoD7eZ7KFSrEybzvM5Tj11iZqktaFQE4BXPDDkCiH
FtEYCN9QhbNNdiNA/zaAL5M9WVW9E3K4LoZ9PJHYTK5R2LhK3byzsSYQyc21YXl4kYyJRUGkTwJ0
PwrXRUCxiELYb7ZjsTMZjcEXRfc5bYohRYffr2VQ8QlvdavbztnV7OAaZVvp2TRNg59uUlWR5VL0
lKoHtsvIvv6yL6/dGVZy8towgckpYH37LHxMYsVn1C1LJMJLe7xilrZT27VE+KLKozJJthpWlYGH
Ru1IVoa/YoOt+DzHKYTEdjuBofPNq6JEgxvxVTD/s7gX4+AhgXZCYG2PfDEOAtWBfEihzCbqhtDO
iimZNx96gTgvCYmXAbdCl2amB983l8F9M6iuIVAsG+vKca8mDs8RZa37Jgc8yeKBZg3gNLl1qam5
8ZGWM5M8eNmmQBTIvVwzk8DITR2InREh7eDwj4F3sA70A9ECKifGNLZd3O7sCh7l9KRKEb28eMEE
a4zeoCI19VgE2PJkdc8dQKNsp0m25oUKHQ/YDkuDWgNgVlEYpHyeHIvHifWC4/6asqhwSOVjt+os
wjxYBMEk1EO1y2iESKLX1VNWc7tMqqoeH7L2TR0iiPX4csYAwcwQ9ZKQTa6uIsdAWfYXX9fWoAzW
MrvrmosqogYTssoGF87CpAoPPbpVAJxDJ1yHuB9oeiQRLWCNW9hWGQ/6mvaz2T3YI9pirBthecmb
pzIpd+THMcKDj4LIyyPJpqUTUUanhpmOzfvpNdXXXJB9wzCOhyvdhoLU0pBkMVS5Ff1zZlRRh3b2
ZhNHgh4sIkVOFg25CRqz3ZoWKThx9AULtVApyfeXgwV3gzo6eOyiHjeaaVPAuhRzjcYo/85iIObY
mgKSaj5mjo8eQ8u2vYvggdHymrC+8plLYp/85FLnrPvUmR6UChQ6izSpd+pE1aHDcxzOc9XEZoRE
oLLoia7KNNl2YwVrkkG0iqAR3Vr3QYtA2i1YxWr3xe9eiogQlYRPj6e+fkn9iFwDurdhtuNrhb5w
7uJHkb9HRM0MxPFYCv2lkCVcgw5dJYWxmYHw4fYNcVK0+Y6wo7okRWSpJvPqf2MGKaw1tyPOROVi
CA8pohM5otYu81MJC6QA8+mDStKZiRt4REU74w4P14G+a8RdlRx8OGfpg4dgKHwz57Ujt77/ElmX
CNVt8NBSEavvWtGq4dBhaOzM979ebAEI3ms/CO2UDNhz23gZOTi3C4tzBXuJsa2YSQyQxKxx2ppV
yreIHr5Z1UjSGdUuK0sDTMemi65EvOs0QJVDySYIpSLXd9hQZRiQ6IH8Gc4TrbWarGxmHQu9sa/z
8K3no40e3e6BlTUgDKUzCFYwjC2I8Ogz7MWFmxz14GEwLbpwR4110ycr2W8fC/kwxq8ayzM7gM/j
w2G1vUpA8RJajnZuXlXOFQxJJRBob+nuR/3OD/cJncT5pi1uJ1ZAPGdcnvrK5u7srFuMo8JJVyba
rD4CE+HioVpOOh/FvHGGVzJkVwUddNCcFs3kxMRyELiLokMtpYkDeHuP7C4B6tBIvEctqG7nETLw
zMwYkZchdMSd3aat7CVmXdANXCZ9WNXvqDRrkTBEwKK6CaX3kATZSgAHwHXB6Euj28uDxPIn0ubW
i7OlSF8Y+6QMwLQmPAyowNGpKc92514xrN44dboRNUHkfCPlKqFH6m81CQqhVjcQoACm1YRKsKIm
rALHkdyTHEiK0BBdEniRip0/P1nGg6KGqffPc2D2z46BO4pZBHkNAVm+OKOjfj2aPRJJOApAeKbc
WipuhMeI1iAAoYuZYhLGbNE7nSeD8qBeuUmznj3zThLcC5uKiaraSq/a7KnuGR243sJggOsDL81h
11YpjxWpZ0CdFiF1o4nj2fF6qgZ+T2VPpPfqhWuOolVoLQlZ2WcGzFqk0drw0I3vHT0QPf3YyAyu
IyxYbm81EmuSdzF/zIqdlA+a3i8YNFJ6PAzk3hvGu2QymSPokrNGJAQEc8ILG+td3SjEsiLMeR+H
h0G2jAotjh70nJutXuFvst9nqQhD8NJZ5+oRCQv/357C9c62JWOKd1tvMflQeZNvDoTA9Ez0JcNS
wJ5IxUs+QaEPuCdqBvMURxmxkDGtBpO8qRpXQ0p6gz776xpNW4yQSoUFyK7HO8QFI/AYSG9UwQaG
gew0DL/8fUAdnIARBpNZibzWJvuA9BbSArNVi9UpKbntwmg9pfBxeACTmOF1YuIP5UIThOzkxMKA
2mmsDiEU3LZ6mbp51VA9qkVCcwgmEFfKf2eNaLDV8u51G5Mj4Qg4KePsrv6a11jLyEXw1eJah4Be
5Nq6o3He6xRhZriFbv7BJL/GtvMXAApr4VMatxurep+s4bqhKxXRPIgzlHaEWPslm8VkXHn1rUKm
qtO+dMcNNcqInQxPyBrb/GKWGhHYw3qYKX2t8JglElFEvRb9tRfG5z6YNhE+lgQmAgHIc6S/RIPP
qj6sY8zOqt/RWh1xUM2hmT/YiQeXAcFuQMeJ/h6sWEKjN6roVW1DpOMLnToP0mxAap1P3uhQ+jvp
hBtVeCYNWzHEdNX2IRpt8wWH4GhMS2bCAagzIhIyxGtt8ciD0I91iJsUlWzZ6LOjFbeyPR+5HXRn
Z0En+NKDHNsDKd0ISOmAUKVFUmzzdpX64api0JZgb2jFaqiO+PmX03DBzmAa+x4ycRt+akZ97zD3
xfWFM081dPUruz/Pc40GINyomh3w0eLT7FyagLRNuoSqyEo1n4isZOs16a021Pgpwc63FZOg+CwN
Cp1QW2V59OHL6U6182nKn349xtHP/3pw8N0v//j/Njn4+if/8bfnFP8fDhcMy/jqGKzGHH8ZSqjp
yM8//Y///Of/9Z/+wy9/+ve//Om//vIv//bLn/78P//13/77n//L17OGLz/i11mDZjNs4GysulU0
9T3yA/46bNBsi5GCZUJkkzY8dGHQjvnLtEG4fzAFMwZGFOgYDEty0v/LtEE4f7DpiQBn8Wit2ZZt
/CPThm/7aZZFR8LWPWlZTJYlV/PdrAF4C+ji3PBXmDw3xhekuv87vZxvGyB//xLfNUAYnAhPIrBd
jaEiXIUbtrCoROOBLCUKh+NX38Zf7tqvO4TfNo7++mq2R1vCsmHjMqb5uiXRaj2ESV3H54ruKc9v
CzO7UmUlh52giB80qPk/fkHxW68oiE4yETs57ByqKfNVE8SzEPohOiRRou+P1gLh1VHRwRNB/LY/
bSt8uhEecBynWzNEGY3Qp53M3RTI3eSiFCd+tuYwr2v2/Y+v7DcvzLF14eoWTCmPodnXFyZiU6SY
Lv1VEWofgFTswiFYJ6I7Buq7rt3HIB1vfvySgmflq47Qrx8/eRn/5zW/6wiZRjDZQDB9Pu9+PZMf
VRObRXub5jGO160qq0cEv6rI0NjirNG7+vEV/NYN/fUFqBbnV98Gpg7MTRVvulSuHMI+QjPZ/fgl
hPrg/tb2+vVN2h6tPFt38PV/f4/FzgQcImj5xv3iNCPXy11zp/FaSXzj9dMevPp1b3fHhrLea4tT
IGj35f9Ys/bXq3B0ZKWurqza3z+6tWlRtScKwdC/tDguoQ+iQMiIniKfI/euGPeQIrSYguiAB4Yb
ANjPdK4y9zFs2t9pckr1WH3/kTimLV3PEYbuOOq++Opj93yAN7JHQyuHIyXRElHwzqMbDpqTkRrD
Hxx+JXpOoSPEKQnDos7TqVWNyTxgSaK+4SwTjDeuAaSWMIFOQR8R9GFDxCfXYdJKrzrgEYmXc4Cd
N6RX9TT+LYA+Pee+3/mCf+sm4lF2DYuWLU/2d4tIhZ/JNrF3k2A+r1i9ly0yHqKW1yZm8azqiVkq
SLzilOF3JHFb1wZPFzKnkHrrx5fybUf31y/Z1YW0LcND/WN/1wcnWY0HeMh9GhQrnUFnxNDCq7NT
qTpScbaSRrQJf+f+Nn/rIXbVtNuhicw29N2mIANXEFwb8xDrD8DYmW7yLA/RAQnIopqHTTZLmPAf
UQaSWGMRC2ceqiDY6AmBzKxocRGisNGukMJddQreR1dUPfzzTOEa4X92gjt8MGvfI9r+plY5dNK+
lxNRAdO4dclq0Ip055UVaACU58ygAG5jtoHm6HFunLs11zWBwvjxRy1dtTZ8fxO7Dt1400EYgDTg
25t4Dl2XsbvjrWw/2QmTqTss5DTbufLFGPtjmrX7fj7ZDW11Qs86RXBomTkAns2nbqPQbT2HJiSo
V23y2gFSBE9xiGld4Ux5Hke6DNCoSnT1w3hbcWOPGvA8sqJMpupz5V05KjgtpgFVkzLtkGFfS9Zs
wA4zMIoawQ4tkBngnJNwWEBZWHfoRp10NxocCNHcBCAIAHMiOKdhyweuR5CaOFggwV3yZ8xJK1pU
tDX1+OBQoo+VtatbOCcFmh9tF3rDjQy1G3vBQayobvtguNHdcfe/qTuTJcexbLt+EcrQN1N2AMHO
Se/CfQJzj8hA3/cYVplpoM/QTDOZ6ZPqR7Qus1SZGZnKfG8gM8msMoresQFB3HPP2Xtt8y18aiJs
ZKq0My15L3cIAOBLkwC1mmbNF8kvaaKeTK0/iG0h2+ijQ8844NNQxrwMbXYnBuTiqZlYvHrcVaPD
5xnNHZBAFnE/YU/NNbsj9xjTEsUzPhqy9chA3kF2dmuoyXOU+Muk+jh7VgEww3F+kDXVE0e+m4Wl
O6PhiAtfJyGnEbpvRpcaWA9oDBJ3JfZpjkouUXpikHEiUdkdzMi1cUh1GA1KYuHHPHyaIVCxgG0n
ppyyRHJD1UxndeSF6fZLrsQ3K+0uVhvegnNY6k911e5yDDc5EPa2GnbggK9NkT2EAELgyawdtL4S
O0vs+RfblhAZQeeYUq+2HmwYSyzPbhkCpma+ncqaByti46jPhqazcbVfxCaQym2FXG1rUj8J/n6y
NVyhYmiEPD/Yiusl+1uxSReLkHjH6wyHS4+9d6uzaTSCpyxq4PEj3aNvJE6RKI18vEiexo4fwR3t
Da7Hy+TRe4ZAZMR8guUnGUu7uBCvHEFBpGiQRkC9sbRrCukoHq4cFjdcaIxwb1YEPpfNsw5nL7OB
jUjb3CoexINZBrlNTP8zs9uhXdoOIUeKxSClpYddYy0y4aAYcxofTaPbT9Kyj4aT0vT7DlXZfZSO
w6NyJrdQAWYVTOnwaw3W5IprshTjlcUc3IxAvhhl8IrqxADVQM+CkMusFcnDOXpF/Hyjsem/5y3d
bCm9RslWTbAXKhRiubQjBHWXDm4hPYrvGAPvN2/JRD4JKWZIjTkshvncZmDEOuGLlqwDBDr8ZyRK
U8om6FRUC7AXT6miL4V7f5sr7R7zAGgIfV1wcoqmATa5nTqACqUhYPBUc18hn1v8FbJ6RlfMcHgv
Ft5E0T4Q7SoLPQ/rAgFGhFRrvH52lRC8AyKaUE1j9462NudYySBWmyFJ1lB0RmqtcKDdwHIJvj3n
P/oiSNJmt8AvnOLnalTmWKSlKmq/K7EcSjSxxH99y3LM/UW8sBhaT8LSLaz20oDAUR+3uO88GU1w
iK5hgo6mh9NuwJhLgzrcKirnFlI9mSSA8Du7IT+lcTIylgXSixiSiROANIOL0ZjnjNVVJu6rmmeS
kaNtqSHN/ghSBIWBzvmvPtlKj0E38Q3CJ0PeXVFDiCBapYnfWmoGnQ5vDFROR93HRWHIc08YmzpM
byr3jNodhcnbny8Sf7REOLDzmCeYmuX8WHQtTW1mdqcCy7Cbi2WjUIEZ0RvqXyzBmljXf1yKUIHp
lsJGxlbMH8pY2PRZVdtYSerc8PMkciNeYYMrI8zKB3FtK8nJlgfaO2AHB3XeKE2wLYN0U3NWlB05
YwmzLM561C/OJPJXeeOM4BWK1nuoPHUK3cWquQRcWOzuFUn7MaAnlFBC/vnxUv6ogHFsOLCWjUjO
0H7YhECWhBUd2M4mjJO3gAQXVFCtYeDzcJ6oI04IPTejoXuJqvkT/y+lDNaKN8XsPxdNPYmOFr5X
z8Y7xv7tL6or5Y8KPQdJ372IVsx7JfSrshWoN+6EzHQ288jVQur2Lc1oRL6fU0f4Aiq0BR+epqKN
t+nVjvVHjJEHYJtX6NL2z4/UH55Zv3oqPxyoacAt0lo8FUObzoyy6AWV1UfSWk9//jiquKMfTi1L
VnTNMUxL4Qz7obobshr9fachVx4zcuX1k2kBvSImLlCKzWinHGs2aLRALUwSPdemfBHN9+EwNxfd
kRhwU9gEzZ4GLoIG5xiWF0Dnu7znEhH1f7Gd/0GSci+AhUhTNS1kBtz44bCY4dxkgN5E4g0f6XnY
inlOK7HAPPPO0QbGOWGoOHw4x7HnWD3nypJexUVRtIn//NiJQ/O7Q6cphsWqK8PR++HQSYmlRfUk
O9iu3qeWqbHcH8QuJqbizYq/6iz8wf4dsK6mKAYaVW78+GiVjh8CgBhquX0Ox50IDuxH9qZSZ1er
KGu69z9/eZr8B5U/DwnqmKkor9L64WhnZjPlWImZ0ulUJCyKPR9Vuwl3SJst1BVJpp/GgAoUj474
FdHUiJdw16v5MawMPxhTT5wybYp822fi58/auJ3BoeWL6hlzRl2THUfGpQmdXS3q9mlBcYiqAoTO
DkeE25PiUjPFG+tyjZ9h4s/zCZAd17ImDE+2SYyp6bgLdhqWuVx6nNJom9Q4yZmGDLZzjFPtBFjH
78jBjkPDT4lMbAl8JvnymjNtsTDmqaXMzJGQEas/iBmE3UU3rj9yVh/BvpROz0hoa3N6kRi+w/iz
7SoNfb7ui6a6JrDhPKjoX4gFXXwmRAXe870CeoC4woGN2RNmeCKcHJ7HWunx2c2coewB5kX3FXlx
bXZy4pPXOyzDbXORqKkkuCSmk66xnnmi5mXdw9kmamZm/5ClpY1EuADpR34Ypd8HPqsabRy9n27S
J53FC5hYd+AAGvECv2LYmRWbBrK1FLAzon6Gnb0OZNzjw7YgEE2ExESydLPJ6jOU0O3G0JfGYNtZ
qq+r3cEMPKNKDmK5gS3iB+p7XAe3DPIPtndcAa2TbjKZw13ixiXTJBjso5aEe9CSE8OWbIG0yyxK
6UNYe/E6oyVU0RGTW/aE7dNsJZ4YxOCUvJelASMwUUNHw4eUPopRU8gepWa7ZJWQhTrnOFv6KmuY
vDEDEu/E0NUXQIg3h1jCMNtVhEmJO4iXfifGa/SZNGjrAPEGhrxj+64ZmWew8cyt0HVythJp5E68
HdHwmYzVLrefmoGVNTbWYpjSCesIdQ/5QdDKWj83vzIm4X8JhZaxhG5fYMAgvr3pcNnj6VT6bCtZ
+5aaShdO59mNuV45svJVDBzNQDu1jDCc0HoO2B0HDhuJYj6Lp+mw9upEHpB+thUfgJBZm8M8ZmKI
AGf0bOSX1nyCvnZMmJIX7bupGOt6BK9P8WkHFL4EzeOP8cd82Fdz5ItMLtG7iOL0uswMDkvaMrRc
iCm+FrRhRLfX6EgMTk7FEG0b2fAkhpQhd9XXILliCbqZPqdv1P36tGtBI4pmoThvTQbSIdfgYRx2
4jMnCpDcafezlR7hGLk6Gq0apbqjdwTyzEA1+PgQMQsSyI1tagwmWuQDYiGmPxtaBxnBh1VymLGu
aDFvENsjhXw1Zn1zRCp09/DnF7nfd+9M2TBpxaMVdVSHDetvd/mOQqQNx4edVig9il1LriNz1vvD
wkZAnGqi3ojT8NEiWDvWZ7cNANVozu3Pn8dvtXMsbDwNev4mTXfUerYsSpNflR6lXMu4/SeHYDvO
bvY6AfLTgDN0zrv1nz+Upv5u4RKdSiELlG3btLm6//bBlMKRikIK7Y1uJDijHFwpM8i8WChJZ6Ss
WITV+kN01Fo9vTK229YsMpE2nyPpGwJ7xDTdpa6j21zaT+nAlUtTgcI+TcJGFI07MTCWpvHTxIE4
QzaKzLxZKfZ4mJZ6nfBwef+sCUjWAKMN7vQxAa49zu3eAKJZzh1xIegVxU7MonFQkQDUx4anzGwI
UXfY6uiOeJhEt3gxMa/DcnKteXHHUUe1n6P1B7TqsOEoLe1UprQkaEW0Vnxjj3Jr+XjmzXh2zMVV
CzrtJarliDGv2srvTmptxvRRaPSIJiqIroONSqoU+qLwNbFBEpvmci6U+TwCeESeNxwq8zil6Rnj
xqO60HwpuLajCNMb84SW46k1djjLAQKVDzgYcZBSfRud8tXU4JElfF4k4olyv2s55QvaGmpwmzB4
iB3cVL1jX10VIyC9iaTZUvKXcCO6Gxk701ixH7uB/K484oqNVzRZhIYKpUTm6Xr3KTXRTyIHD3U4
baP5sZMc3zbpSXEBkWjRtaF0M7r2AwPwgbBNTxqCx9KkEtcwyoXkSOZp+NppwzZ2aCSkXhLhSh3r
4FsAS4Grkz++jBW75zjxAxuoImltK4MVXrQT1KJ8EIIBjechGndtGN7qTt6xBmkpZUJnHyXVQTSg
+/Ssr0rQCTXbEfMF7tt6N4OetekWZYhDxaewZeiOUsGbFHbAnGkzTS/NpDKN1c0UvvXwW7oq8isS
jZEN3cQKYlXWswIU2up6dBrFMcKB2aUKSQfgBsRDOYkX5s0+huQjpBRC2mDUAJlZS5wIPgZq+AC7
qAloadWzQRdFwCxdRQ/EtJyXYGRTDjpqbLOjNX6TI3mfJsgEE9ZLabnlSOQkPrwQzD77UHpBWQWE
b9TNJ0iBR4R/YCexQpcQN0bXgSrdQutj50rvBM/BHD936KyDLNlpIHDFFrkxnjJbf0zko9KFl7jp
z5AjrvfekZP7ZLCLtlLC8iQ2fEbTXCq5+9RpXIDaewactxmK+IspRCwRpvbcyT9ihJQmzknww9eu
s15qLV1LU+y1qn3TjfBt7OCTjcHbjPaew2g9mXb+oKPUKcipHOyz6C+J3sDISRy09rfJomcg2kcs
5ypBzZKZsryj92LY3ZcGbb5xa1dcXgl5KyrWRRMEuaIRSPluxg6COEYV5aWREOBVyRXvtY83nZRX
ymp+i4mhL3b19D2PbYs0KDKbU/hVlClx3XzYSnNpeunF1qH7KIof5Q+andAWQEGIjkmalWEt+uNh
UXwsKriNXDNWskH1qke+2Lwly/gXG7g/uMbaMvYvy2FjIP9uDtjRwM4ByVob2xkpjI21KI9ET7TV
i6NoJ/35RV35XYvAxNvIqIvrmq4wi/ph7ijHZjRpgAGJWufzq8I8oOCMeIPwKVFYScRVDVuz9Gbc
MX/x0L9fu3TmEcCv2NkzJjF/aJTPJOuYpj5a2DghKCPUFQoZug+e6OKkaNLokiK0TN81+SMykiO7
yqNQs4Ds56gQMMS5e39K/xfUCn8sRPiNVuH/KHv4f1CuQOfiV2/e7+QK//zHf/vnP/7rP//+P3+t
T7j/zc/6BOtvNAIsWiB0tBSdQRNn9c9eSH4iO7LDNhAFAoID0dn5lzpB1/5mGQrbRLpTqsYclPf/
X+oE8SOVoBH6PZgryeJS/jPqBGqy3+y4LeoVxA86ggoN16WO/ee3hYsVycYcDNhvavWKJQft9uFq
bOb1sovWyWbwTrOFnYKU1Ud7LfvjttjAanStyzLTi0ftPa8OLyE6enz8ruZ226FZzV+mZuWTMgPM
Yzd+mT3DJ/jExx5owM3vNxPdzPNLuwWt5+UeiJidUsSbStvmpqfmL/LskTZUkW67YodarPLTYNwI
Uxh4VjNWlYFUt+20C9B6vdNxXl97nsKV8m7rbFDv7s1t5MYbqpBDdNVIH5iP/QFdWb96AaN3lM/q
NdvLvBa2NzvVr46mq7pwZ98O6Ja4E1azV91rfDz5n/Eu2Pbey7iWHrWVthKPgKfNujB80I7BToOG
b63k2/Cmnrgkr66gC7YKosyVsXrxry8vzup0EF/gxDtm+3b7ToT8Cn7sEaLZaiYCl2d1gKey+rJ7
egpXn4BsjsDotvmNFWWVvtQVMmFwXtbqILs0Ynkv4mXtkET+EgFY21jct7V6j1dPHKtVsu82Hd9D
nf3VWUkrk6ba6rN50zbprduwMh5J7jwDzlvHz4pa3Nj/xm7CrKkPx41QHWrX+itDrX3ldQcdRwPO
VW2n8CD83dG4xg+oxl1YAivlsnBE4/FxQUFtEA66bdcIGTcMNI/IbveA9rs1ge9qhATi0KI49dVH
fKouy9KrqW6V68Dmdmu+Td7Tk+QpNJxcCALrbsMofY9/b6NtSGbaT65+UNXti47f+yflFfGnl/rV
DlvrSeo3HRXTOo99VHmg3N1oK8O43bzY6hZhnvhnKhGT4qPz8ONBFUa4uH99zgIka3v+rEMw7WfR
Xn8cnxvgu+9DsrMNWMMrfGEtu07M7rUX6cBsqBEJTBtdsuOtYytvB8hI4drIzs41WeEgcAmIPUVH
9aQ9NsfR7Z9N60H6dD7LRd6Q9YVTFYetxg3ZT8/RRrqUfJ1IhOttZTJdjtgWZGOHv4VkFW43KiYF
2hrueLT22OwWakga9zRRi62qAGXf96S1m6v+u/CDsA8AgW/sqqf+IwKLc+wu7PgIRh1nn7jJMvK0
TeBHDxzYowED4Htw5S43n8tqWD08HH2ef72WH+sNgMlNSVQTpcAXCXzGUzGsQFrHJJh+N9/NE8HC
rrMP7B2p5pSLfrqjpF01xGpiGv0Kior3TXE3EaEI6xz/6i68lgxfEIqOG6lfTV84zZgxx6/KQ9qu
jbeNBB/lUf6a7FYkBK8Gt/eQdWjrYQOkw/jKC3NWxQ7T7u6BfFNntQ7RTPO+qCuM/gCUz9oleJZ2
pG/zkZW15/k1QrkPovOT50VkD+TLLwYXCms9fAmuyUN4mL4Byqh/kj57VNIlRk0EjjvOD8Mtwtca
1+D8RAif4s2nYqevd/N2BpSzwve0uVQ74/CJIBJx9yo+JN/Ss0nS18r8KDbKKv0pgPK2lRmSvWWf
OEXxG7w9hCfnA3EyVIzkQb1pD7HzrCX7QX1b5j2K7Kt2Ut/sY9V0qxACXb/6Ku+JX7Mv22VtufYX
yNMnenFrjBmf6sNeu7nWWjlH37Wz/UDttZ0fNf9c7xOv3IGrlEMmp/tqFegvesMLas4V3l0PgNUm
2X58RB752M5eXj0iqn7wwUytX7fVKlqd583WuKrR9qu6UTfYUr6pR26tYON/KT7eNC7deLUoE3fd
FjHnLvroN+y5+I6ynrbTln7CGrHn8azulPWZEcpLG2EuWnxeAgzTNWEWRz6qW/tS7slvXBMDhtEE
CvFGdEn4HcFmXGVnwx83PCH+93pU1mJy68U1s1FSgNfpyXxL93rgd98NY8XN7Pub5d6fxbl7IXGk
PWRutQLXtO25EJKqA5XzWB9H2qac5CLh93ui+kArwMcioF3PO3QWjO15TYQsrOqj44KN1UjxaDtf
YnJzodNNc1Jx+3nXM/pZmSvDzchPQVJvo+ZeG/JJ/xrKzaoydto2fDDcN+mk8BocEi2QBK0il7Ny
Y7nKFtKD9vHMRsZ/XHvfpT3gcvVgHuzd87kgTZigBsJDPow13VJWSeuknJkfzg/YjDf9jjC0jeaK
/0h5voKXlt5ZUXn6wu6KB6L4SAlsgV575EnZX1Cxn8cjzj5C+5icnhwG1EjGvw36xuo2TLdi/RJs
r8xARtYrYuNiRAieXrGwGW9Ye4E6wQNYASyvJE8bPNzwmKz10jcZb//nC8r/QKno/v9DzXAo4P4E
mvH3//HPv1Mr/pd//gN6xn//dbko/vBfalbb/hvADCp/pgSEbLDL+d/louSof1ORo1oWaTJ01gBi
/LteRLLKCNNUsT5Tawp4xr/rRYV6EcyG7dAQ0xXhIv3P1IsqBeZvCkYhc7SAlLEjN5kSq5Suvy0Y
0zFPYd8WxMnWU8y+k2tPLXeeFo03yfmeByIsw2bGn0sllQ1hXK1NdHxSPI9Vae/B6J2JrL2YZnPG
KiA58b5zlkuQnYlE9co5P0pp/qmjcbDh7vMhjd+GSxDar4WCLzHAgJGn3QvJVeeEEJ5VSZdhKwXk
B/QKAGuZQMioC+ytNdGqMlViKkd7s0zkyr9kofpTlisn+kE7YuS2eTTGLHfxQAK2to5qYbco8RJE
BfKHSX8Ow9IDwMhFKp5wH9BJWGsDF4GifDJn42FRHpPeAcHbI4Fgg4yzsVu+FdXkSSHtgeJrCb4r
BeC7kd1ORWQuAeJRu+BmV1j34X7WkMuzVzlsD6KZGwXV6JIZabDRLD9nFveFGJ9gcpid6PPNqBBA
LDKkUr22qEBrgpSBDfVQmbZKOLc7W5MO9dT/BIloH1SdtpkNxavhYkpFS6SmucBATIzbPNELVuo3
sOavoKFQBzjzrZ/lfd9qZ6eIjItOdKmvxB3a/YDIg0H+jvaVuGzHWXej/IQzveuoHFLSdpTe/tZr
O9UCYD4l0bi3u/IEqQGklEnyYfOijLaXy6lyJF1HOFAxXtEB6sjWxUhXLVr9AFSRWErbi1rd+q6o
yS7DxmH2U4q3lxVA6XB2VGaqbPpajrD5v5V9RT3RMqjpVfIpigy+bdKCs+0qzN6KM3Z7ySYLAjPG
sqK2n4HmV8mEuCbaBiTLATMBER2kmFsd5zkaAamWAYzuXJ1PU6bGm7atv3RPg21Oq1ZxvjCLoclv
Dq80Og9SC3YphpE75K20M7ZhM4abEXRkktCKB78BJXKqdmNe3WK5OjMhUHEvjMU33abbNeKqA+kR
Fe5SRmxEVGeLQmAHtM/xxnrXLjK8Rit5V5iFIDkdkXhRAwcDnjTHOKY6eAJn0h57A3eSzhBRUPkZ
btgXLXpY4C+05QZO6qUZNb/Vseg3CxMMEgE1eCbEREHuyKNzKBNEvOzqFyOQcZdKOjy4EARoMDGD
Jj+7CJBklTKRE7HmfMubzm2b6Bb07C1qaFVaULmRHjfbWkne5ADvck0CTVOmD3Axzo+GGR97g6DF
rrdd29RApOqTF3RK4dMmJONNfrRxVDP5Qv74FubxadAx8cnJKMNlQFQLrqEj1zm2JZEY3O0Tkw1c
yxrLsI2YdS11GDlGGVEnt5iY1xV3RQuqj2OvSpq3QJDk4P6cpKhWXDJ0641eLa95RfISJ+8GMqKk
qRhjQ5pXpVzdkBCR+NRg4NGaNrk2Smivh4wW+xgjeUqiGdsXcbumOmSImhJ8jW0I3IZgk9Uk5ZgA
Kz5Xttrj/C2Av0KdW+nkJa0setLHU9oNH8pSPkLd3gtyYWDlX7OKAY8xYEu10OFO2rchw1OegT+Z
ScJd21oIQjrGadc7H8tMjEyR6vFeGSgP9cSGU9lMgxsC/KlESmTUzTUh2LIbqxj3gikIMHNa0Afz
wbX7GTh9+BKQfUN0GDRaM6mwIQTKuJMRXdQItcI5uhmGVGK2kvZNoOk+icfU87VVruc8PJYO3eog
Kg2X8LJ9nCAdyrKO4s9J6YTbX7kOEQtDs2lTdFzpbWRsm4bANT6h/S0x0mkzZZG9SZlG6fpSbHPG
bsDRuMiNGO6KXvZjXmJf2ssp1KITxF7EgxERmpCVt6hJxmsVE6c4AxtmyyPrXjqjypwDzP9rNs8d
l/NeD6a3ocmpLMNQeqjkFCB4FRc7xQ4f+8RZTlleasSFmDepjo2XOF246EoVCPFpF6uk2juOTopE
X39vjCA9NA7l2EDqYtgkX4LSmQ9lSrOPcbs0qe0JbhRae67r9LdN7TDaI9lRDexNMYKRFv2nwlLO
kynwoYJYFhKFvjKMrHhlnQQGoNH2nxpGmXMvkv000MdomzAiqWj1THKIK7M5cpw9Pp0N4G41PZpE
2uOrz+NbqMkDcZnO2kgMAo7kZiYJW1FXlcb8OFQ657WdGI8QP/zTROsQYu/7DArulkaNCgYn1Y9S
a1gnzLNcDCT1JTDk+EiU7bFZ0swHGPcUV98jm5FKKSVrshOy1QQJYSMn6mHgoy5lJJ1O6OXmot31
8XxdBvDsqsmlNc4w65I6Y+a1P+VY/qdM347SDP3pVJjpXgu6AgdiAsU4r8UQSGPtwtKNbxy0QF3B
KjYuMdHdIWGMRqPm5GlqL/2MLvASJIUfSfkVbcoNSi5JHkndrCItpJK3Ic6kMIiq1HhULLVlHGZQ
uybkrGgiQgTaRSjcatOxBjllBLjIEjO1X1KumzTI5Vfgw8lGscL53WF42ynlexlAW2/lCUfuTMaY
6oTas2rPhTfVCPyrXn3XF2aVQ5Q+dhiWz0s2fmh2i2DbCeLz0jozzpNsXGdgSVZ5bRPFYocvCkmg
A5/zk1FrtpelYY+WM1iFDlD+iGVdWqTAnyRAqtESnmM1PKJb7k5J19CAmxPPmYGgku2QbVrHmV3W
LGuTSBazvQZP6BDbdB1KvMFR4A4wKfd1mb9MWlIj/eMMkczprRlGyrWeER3RHouuhWfVGRXPNNqP
KLXygx0DYbWVWN6VDMWjOkyfNMLpV2E7tOesU0nUaJoB0agmcjcNMVOWloPUa1+luJoexLhHWqIC
mi8j9yX+vpjKq9Us/T62iYQb7OGkdfB5Z3pYg6zGX1BIpmvSEGnDaEa1c4IouaodQHdjWqYPHKPU
kYM0XomRCY8KqwrXeePWSGlH3vpoPPTxS9fOIL5GhXDVii5K1LLgYAOPD3xAn/jstPswn0svTOp3
qkZgDqGjIV5SvjlZsg9JQPMR8c2WUrl1cjAGFliO9VpTwOiPM2HEFvPxQpc/4ipCRT/KBJ6nT1lj
7lqFGZbsJA+GYmEvDqJTA/9/m+lse1E0MGftXN0gliI2D06quJXDoD2zN9AZXOjyz4SNXSrGbooG
eLdMrW3hGLsk/EJN0tK3oKaaeN7jZJyqWoIUWn+WtQ5xh6ZGZtLKTJkjL2kAYmVBt1Xbl8lULzG8
hSTRP3OFT42k0k+VF22jDjI9ospAgV0TDdwx3ET+/tgH7ROuMS9dCHAZFC+fEYfI85nNxcas4DdN
Fo0dJeFT0ZbtZilL0maE7VkB+Zh08lPclz+NBozSTqsbtx+6a1rP/VEdwXc4XfCyNGZ0NIP8OHVF
58bRkx2m4+H+j1MqId72rqfdOoOG+NU37zejUh+D9Y83f/6rZuE50st2f/VLP//kx98ndI5HUTXC
Whb72/2nP3+ryrvx8Ks//9V377/VzIm1V7jolnPd+rX4J3EiEBv/vrUUy6+/98OvMIchLOr+J7/8
3f137vewqDJV2Q9/c//F+93+h35MplC9S9vEWlOck3XWxoWfLiXX207cvH/9y0/u34vQci9hsG8U
WxgUSPTxf/mN+6379/pMd/Y5gSsGa95KdYoOLlzy9X6P939KlaxG1iMexsxHfodLconEAuFVrgeJ
2Pyp3/D3ELxla4XfDWHp20YfZtRq7+EYVvthXv71FHvxLO53FTjm61APNQJEPnzlqOQgT6bcv9+S
4oBbQUiLpITmq0ia4t//0Qsn3o1D83p/KMJyAxzKvYZVnAeVyoGDIp6DlIXtZpA6MIdTUzHaLUTt
YFWEQRpOXPlhbZZ4LLh1/7m66Pz8/s371xbWaY/Y5vUvv/LzXdy//tX9/PLzsl2mfZvQaq7NgdWp
1yu/j6PaT5rRV5ewcGcTI90qFQegs5WIQN4KOM5cAyUYxVvahGQiAJLhMN+/vt9qpJAUkwXc3/17
93/0Gh64xlV+k9/fDtB6CiwLXFz5rA7kxWzux+D+TyyOxi9f3g9TlUN6o1XfN5ji7+/W/Z/7z375
8v5HelxBthfHtoLnR2iy+Pr+k/s3E2V21oFyDkz6zSGGhUwifzbX+p3T0OXKCZqY4RMlo/bodO0R
+vgJ8cNFVz5icriKZcBtz1tUKHvVst2wnT32kp4csJVJka042qZgfZ2LEwv4mVgILgHKTelbr0Eb
IRsq+qsXC0p4KjuuBa63isJ9pZcfyVWW1EMTz54j2y4YShSu6GGMZtfppWspJvlU9DURK6R4L9hq
MEnmMnhp9Hpjqd/D4nu7YG3XIdoYKjYFXt04nqvQdoeQDpoJKyiiUUdkKEY2VthkmzkkIqBp48WS
DkdANBKgADOENLkwRpjgA0F+mAvpS9fUb7pjXIfpSyCjAWXLmyKt0HprR+ggkcrOpoD/aOr5oXSq
g2cm3WEipqDrKQS1hsQnAtjzhBfBDqZ4HUPdJ/nrMGqGtwStTwvJK3X7CAffMzvVCxLl65TPT32g
v40iXq750Pppn4bRUVER3DjJpc8XdgTTYUCLaebWPqnIgioY+1k6dqLOU2aVDHliUQgV7EG7j5PY
EpyHgaVEgjeV3uRRIr6ypA6wbsFiPw95ebXzDDR37fXsH6FBDY/Uwac0Xy7iBejTS0eqr0mcgoyf
bbL2ZT7+lGbKIyKz58aRL0UsP6gwgRrmbknaQanpbpBtD4WmfQPAuZfb8JCleBjb4lLZ/akCZmJ2
KDEt5aG3dzKsjAk7P67ZbRYbvE3bjmYM8fO5jSx+2dmnaUDShMBSKNQziXkgLCvyWD1BTg80urJd
9QLm8UCY9hbZGUyymHTJlT1PZ6gEhzhRPdDR5A2DsXama6BWZ9K4fMXO/EUqTs7Eo+vLwX61u9Qt
qQIK06LR/BoV8y6R1K1uBycpN5BEWget1R5Ts92XZYX1hj1uOGO/0E6z9oz32ouJFetC+aFOlwtx
5ABJTV6suu1iZVd8RPHoJrOxRXC4JUEkwDlmTrwxcgtZwnUcyVvoo/eGdTTs4tRoSGeg3Jp9fEpt
41BaTxAHL0hxVmZouVpKu6GNv/RZ9DoxiZS51HRztu91FbsWs9OyOda2trOttwJkN59BAm90YSIx
F78Z6QWQWxtYh8FoPUsPb6VKvnf/ok+f6qzt47Y7WjGOlkndRchYurbfhPM61AIY+e2DXIRcM+Ov
Zaydh4Llzjb3XfBMPCkEOZuPAaXmNB8M0d0bmC5rdCj0gzxat6THwGgO+yUJ39ENnw3ugfaBzz2/
keN4Y0e90qbxGNAFpHhZp9FylVoIaHpytnJ70yXhlTi7XZXZXtXsBx3212RsDaU+2033Ilf2Qa6t
24JCPMFFUJW631nNVbKjxz7sSYkuqLW8iq6KWXG1KhBWFyWb0v4hIowiLcYPK/q+dMqBMM2rUrZ+
T9B0B4OLk89cwmvUD2+EcB2wbG2UWgDKVO5Bfol19S1TJzxo8mlclnVj09QjgjmTg+c6mq9lYrw6
efGWZB0bfpAW5fwqD6lL23I9TPK66sjuJJA2LUIvk+nQTbQcYdLY3UVi2JmSbGkFxL8ML3bePbNv
8JSKVLnY9gvlaKnGPrJFqO98GizseZ2xJxEh1ptjEbLHGtNdkZHZZyy+U3F1T/QnrJ4PZHkkyXKc
Ag6xXDxXbA5SOjCOsTxIHOJS5UySlAcrSdxACb2CfPGZz1umRSKC6BSTUdvHxTZl4KlpcGXr9NxO
5sUcrBvlK0Ry+2UIgicdHoAVFl65dF4ogfmRgtOQSk9Gig6gzk914Ljgj+Ah0fT4X9SdSXLkWNad
V4QydA/NlO4OeO9OZ88JjIwGfd9jWP8etAiZyf6xTMupjegDs6qSwYgKqiQNpByEMSMiE94A7913
7znfaaRNnJIVoMmO55mMvbP4wJTEuJgyw7Em2ObScC6DjsaosgkyHziqdTQydT0lIfyUGnA8DUmx
Dij5ZaC25TQcI+4z9IPH1gsPERr9xBJYMFv0wCFT3mg36sZJkrI7LYjoiic6MKgdWuFlphbL4KKV
92FfgivhoEd0mCyTpauSfOwla3nK15lm75PhSSLHr0+vS2/aFqrlet1s6pJnafxRaPH9GAanBEhL
nXSQH9GYVxs1J6lQMGjvyAhSGmeSx4PCXYDgA8M3nrv6ybOCW+KgVqMYNjTSiTfLLnhKNxpWgV4Y
SyHVm+YmSsQ6yggtIdwhz6VF6mcr7FBps+vrm7Ttd7IwLyX4CcPo3dxu1nE+EuUlLxoBlTfhXN6l
e+C2DuEqW53ExajxHuFvfNV90isDc+vV2UYehl1qMuBVQO+Z6WUK87uIjmJsAdu0ykOWuLa6K6Nb
WeCJ8K7s/tp6Nau7Pj6VeAglPHwrUewnX1spzXNpw7Zyaaep5lFnbIyg9pTZFwEotFaUU94al9jO
rwkXvQ0Hf5P3KUcSdalER0QjtlasfZ3BYTR3XLvgrrDyh7zwSDEh2DRQIbJOW2HB7R+jwxxOPo4t
gL+0PugI8/LMXJly6vYSPGgY3crEikD2diCINiPtMQzVFa/Y1Itna8pOfhliEQ0J66aFKBFzPWw8
qgnPFU2+D4VYNZvMNFalf0jwI+tGe1FMk22JEpPcVUMLT0K/VGq/mKx6WeRQgmLd1Qd11YOMCmCz
DggeOI+tDZnJAgoHeD9NwKrfpHvZOyexcEewGQOxB11x0cCC+2ly1q0bu7K+RfZJbwTmCXmry7Fj
VdayLBZqgUUyeSTV+QqhJhlYFV7Wflmnw47GNDI9FuBp0RsQ0DO2AJWh53gosDiUffFUe+ULp+YE
PjrRpiKUr0hD8+pFW85rOEN3djTE+47R+dsgy3akIG/kUnrhNIne5jpOaqe00EAUGHBT4EPDOiHN
geRa+um0K60BDUUA3812hR45GUkNo79pAxa7lvQ5tVjbIJSz7NVCjhwp4Sqlew5EZalp8UH2Klcl
dIc8TSdPprPqaOayKcS1AebWZEZD9uyG1GG2Ig7OPhqH1PXM+iyCeDcgspfG4UsbTRdDyjeTch/F
1XYMFDdux9vQmPZoq12U6hRyBupJmeiPeFsR6qBoYpP45UqbTKdXSZJV5zbz0Zv0vd48ZE2xNzWf
9Qj1C26oBJi7zhFppMsNtGmTszVWJmtKdW2Sq5cRjtpVHmFjRCkyyRmaE6woR8GFLgXjminGypM9
N/Ri/LwzH4zlO74ZyNPwJY+AxOyQlBTfQQVRJL9r9coVXuZmfXFKcp7+4G7Km9OgF4+DHNxYnkm/
M3CY7sFshyXZPtdqt+zwsjYceEr2xap3JG/cimBadQRGSTKVMiuHoijkmSl3VUS8uz/C3S64sLfO
HzHNMu3316puooP/TjdvqcnpHp/QTovGS9AUDiiLPf9DRin+VoYCx1IaZzHbZ+/WpIATgevHTBq6
2oHxD7ILUKbdLxvgtK1BxhNsS1o4ABIaxDUFPbVplUboa6zCKdtzQi8/JQ8uM6TZLLiTLfi0FmqC
WCAdBsCYoi8r5BVGNkr5dNXpIVO48i5nMxpInqw7VyJFxmgyd8gmMBLousyYO8nYR0O4UxvGVZnb
9ckibmqnk2W02ibVa3ADw8CpevaoOiPgOHLDvIANZ5ylOyJTncBStlYq07ZuscQygdKo8esNyzfN
Xg9sobaUhm2TE5rYkU+pyasMTnY/lMuWN54h2etBXar5UwxHTRu0lWntRB3Cv5JJwS5WnrBdZmFd
IEALZFs6lc7AfE0nl8XgBQZJsVX6fONbGFsGZGgo4BIFLbmyJ5Hcmd92MugMHvJNIjfb9FvYQ92u
8cCi7FI1t27cQipd3azWgdTdBErwmOcz+FA+lRZlA8VtXrCKc2okdmFVjkQnddTqgOsHpcEmDddw
QAM23g6m6RC/TJIqQiDQnV4k7duUA07Fm+hMpNuo6ExSpMrE1e3DWDUb0tnOCuuzp08nU47cLq5c
LTH3UMIRdtziMn71vOk+bu2tXFUPRXpu5+ORrN0kFPBtQ1/bbreePJ56hO8DIEi4cMCPopMfGmcD
QhixWmgneICi6JBDmRNDsUzrgKW93uma9iwRT4XWhP55pQCyxPRNHK8r2ZrLxPlqAHWHd9jJAsON
sed5lrGkw7+OLPkgGTY9DWTyElUSRE2dFTCLjGWEAHEkwZ4aZU84o1LlK9C+B1Ew8VW6q1FRGAsY
K8yjbm2jsINoFqqYmSu30MmdJWdFGSt3sMn9Ggus7r7rJ75rqQMHF+PCQR+gMyT3NFxkLM1aMN7q
pe4oiuzgxnJaJGtZbV+l/bNngvhW3RZvRTvnLxvasWf5zaRDS/5ilDyDQtn0bFhTS8i5Oi7CjLQM
g66Mqq31BCkAmdlRQQeVKLb5y0sbsgjtfiG6HtdZgJ0Kxcvc3ulakm/p0UpnvyD2NLDZUJtV0cqO
kDKX2Lyj13tAIefmT1LBTylqRog54n/2chHn2zAjUpxIJn58+yWYfyIWzVpaFcS6IY9zxrBpyt9/
+yOkCPP4wYNoh6GqYO+WYd/rOdlnmR+q7tibpLvRE/nQDfnz995+evvlzy4KMeUvdcsLgQ9G5c2w
fukNCAvLOn6uVDXeiJ7u0D8baCV9eagfLJSio5WkjMWGkmZwazLeOqlFavXWYdPrmrbMW+vGboND
lOcWx6Z/9Hzefp/YcdSTZlYtZVwDJAcOjJUEvKyU57qq8b42af/o42++SsxiOpC+adz5AwElUtk9
Brltbfo86YiO79JrTTT3ae6R5TFSEmmFXD9ExY6yzdtPPdrTVgrLXe4F8iI1uuoxTCVuTD8zcfrx
rwHDozgwlPuyHdJDDdqHB8Dm9yNwIThHks3bX2t8HUuc5+pFDtA6aFunkk8crNGg9s2TrXNgkxIl
3tRw/N2UGorw4rR8NCfDHStrE3AaPJleH95Jmr80CzGtCcDMV4lS4pjopo1dcLYAQqld4jqhXiF6
rPGJ2uwsGYiE4oX7Iuo2I52AGzmDPJL4xWuY9cxvJpuHIu0DV8PgxhZ3FCJHE5mQEKLQpUhCuQVh
GBjXSpnexD1JcKBLG9VQnHgYpFttbL6pWLQOgZKry1SkbqV43lNikvYYVdF9n1gynill2hERajJx
j5e+x3G1UYiZVr19q5O8qsHhMnjfLHyCBmeAU4OItHi87yosmzazqr0yS1K2uUx+4B4cZ1i7XYh3
1qVTkHHemTuliy6H1MHwFIYKWgRiyRDPkoXW7wWSOY8zDnESS2JuVgWqglxi69FZMGx400VGoIp6
Mxmjg1qdbM2G+SXvuxMbOZ/OcZHRKhs3Y3XoUGQkVbSbSgKaZ1lONK30ttmEae40qA8ywdTPRCE9
459KpLnRdeLlDI7Bbif9pk0IGei4FzBe5PByccFsFElnQDctLKzicoXlRwU7W8OapFxR1jYhbG2W
AX9BcjIFTmzi36yDtUTnJjQtyPSV0zFToVlLKxDVeVe75jeD0zizlWPe33s83xi6zhZ602wi8gDP
ncfwNo9txwjHZUZyWCSTpE7OAS7pRUvid+4/682wJv0K91FdrWMFOnnGJDgFGc0KuSB7NMXVimDh
WdPONDnEE0FkMeN5oqyacDuyq8obA1x2O+58hS4ghKdeRZ5boNreFdrBs6Hv21tpXA3MY0NWp8DR
U5psQIYiB6IUWJHgtjLOvBY+hjq+G+xHtbplQywpWHqaaLDhx/amyVjZlcconBUsYmUhQ00M02lG
ggzHr0xY8YsFODdf+Em5o5ZOKn7n2Ot3qtiaCL0q/0HwXG3xFK2Lqd6NsrXPYGVouYk6CMqnuiyi
ZjHZJpU6yN0Bu2Ghvw7WiHW9+c6BCnispexVzb5DuKhZe6FLZBuc+iFaET/8SI1Ef4UWY1lf1agr
au+uUU4FewxMoSuzOo/IguYUWT19LuLhCjVqn6NXfISHjsGXpBR4/k2oOaakcgrUUx5IMvwqZd1E
/XpieoXSrDK5Sk6rVkr0pRW117ECNYiOm5E++iqBlp501s1nAgEXeUdQQc3JAJs5MU7tnPmGEj4L
zVtrVDepX+2sacAVWF6PUKmnwFx3ERKzYGxXJDWuLX2TM32Xx5QCTjvYRn6r5xoH7mQl5NJNJvna
V/u1XO9yHQ9+LG8mbn9C4zdkmD5EFRkqzbALh4aI7nFNioE1qzptx8bNaGJ+MzgZE65sLGKAH5R8
4AGDdYhGhhk6+c8p4p56uuna10J1J9VtqvuOxdS/nh9tRXUTDRm21V916ADkW9QePtLy4mhKR08f
rqb0mJAsFV+FX4x40d8UAzDilV6shbJptJ1kAKVftgmBnU84xbr4G17qZS2roLJSF0LmKcN6l40p
enF/PSa0ZnoyhDvqb8xkuNXz5RyJmWBk7fptWPPgyp4zU3W7RmVKol8F/qkapkOrWns0wwUVRid5
Th2G7txqkHTxmMLfjVUGJ7Fx7Ip2JZ4EtoOKdNEIYZK0IBDl4KvNweutDWGYJzssX7a9Lt8pZvWM
GpP5aH0szOmoxfI+1+Ud3ZqM3aJrq5sKJ7rWSy7Hj8OgZctyoLbzeyQzgrs5OrZoGTr0CMz9l0Wo
rM2Q4FzrkkSHNmUhr7uzziS+M+8KkNExNOzWwFXA4vjVGyv7Yml9jVexG1jChPwC2s+oLaKSpHbk
kKf2y6RKxT5taS1DkdKpBMzki23uUysMsYRaPZsGf6FXqJ6GXN9JqREsWYZptiYHeyLNSZEoXXpb
UhgVV/7OyyMD0YIZENNlQw/nbxglcpzK1oubnMhdwo3kABB/AoupRYyF96zYJp1prsBrIlu2PYPq
2zNvS0uVj5o93hh9eExUzbjYBAa7pWZYjOeL8ilvvM0Y2dUtzfKEkGeM/1mnlU9kmZPQSLDTfqpV
/87E2NaRRv8UNOUNBrjWNRPrSxYm/sVvhHRN49ZYpdkmHwOZO1pKbqooS27CeicPQXl5+x0haw3I
e0tevf1Z0hlI7BP/LLOjeIpZbkezsw+ZmnAsmH/ioGYfakPqFqMkXphAvbaU5Y2TTAQssurPv4Km
Frt6NHHLWOGtBUiCXlEV91tr/uXtJ1+Kj5oo7XUrZbifU9F9rwBDou4ztK3xFnFV2IjOtPxbkdGE
GwnXrHJN3RfzL28/jblHrhv4IUdUucHZXyAKbCpip6oKbUhoH7gv6Czo3QgGBG9wOTVdurDmBNQi
SQcmAwwL6mG8mAQtbWIG/4su7atbQjk7NhrJpbSrbt9+iwJw00VDdYqiXREV9e2gmQkNg2DcvP2r
Kim2kw42BsT5T4uw+QOS82/ZCf8X1N//0ij4g53w/yONuKJjwPuNSHyOVfzPv/31f4A9/tt//Je3
lMX/fC8Vf/vv/9CKG38RqqUbsqziIDQ19L7/kIoLJN86A3r+mVO8GEj9Uyku5L8oCMvx0BomDlN1
Rk/+w1lo/0UnFhupuIm3VlWsfytlUbyRuv5k+cwEJF6DeCMvI2ZXPiZMjYUIfI07EQwAHrOBicxS
bShf6R0TOVfuQjXO11Her7rYwO6mAF7J7Ydhds5HlVev0gKhgQ7SRK+IxZ08PXNYNb9IXvUQKCks
mnhKV7WHTKWtcSSltsfZr3IGOFtLetQIDghMgtmfvLZmfd3HtHqkKiMwp+/p6lBPIByssGuXhfzV
Lyisq8A7wkas+sYJSqJwLRF+z+RqZ7TT2ooblNYBrkRCIfadbr0qnrII4SpteBavCyoHI6CFL/y+
Iga1vqtNhmFdh/lCyoaF8Ii2bcneSLyz2aZHr0ML3ebqydDHJ9sMj2Fib0zK1ogiIc26w5BhL5rs
7NR4BikTJWEEWScvSLZ5wjsPnD1lvEn1lxGwqk8ERqYcoVdhhoUzly52S46ZnfdLSwJ2k/nUqF2q
tmzERCx7o7kYihoJaW5+hRLmoeAEpWxOyF3pLrz6noUi0SPVJZbyV3Y1JK4aola76nH5ifyCBJKh
yfcknNF21a09yq+Bpvdu1fQbNt9rbSDDmYl0XypEZtuGDk0w1FE+o8Ocag62gB6+Ju1Qr2jK4oTr
afhURCrp6Xin1/0+iY5ovmjCZ/oj6LBFiG65q/DlWX7NWSD4Dlz01fdt6m7pBLJzH4flLdnak5Mp
/S3joXuYNWQmT4yMJbOb3dAUuCpvtK+NyenbOU9j+lp52SnUkQ+gpwgBX16pWOs1Br95KjDyG9ZL
pay8r3aLzrwmgHlp4thHsSvlzNJaGck2rN0HBmAvhB3z8ZjFufULKsiCWCaBTB5R+dQfsoqA4gkp
/oXGLx7EttGdVECatEW7Z+IAfr4hwThEiOH35l0mJ2hkDYFt0UIJY1F1s8lkC1FpV4UKUXAqKjST
ZYeo21RWBmGTJp+5LD0r8aOaVpkzNdO9YhESEKA+XyJ5dCp94/c2HJtwC/KQNr0oLu3AGQ+3HzBv
dOOZQdzA1BFV1RFzKff0VUk48DuOlJV+Vw41cuyiutdG1eSmBuERfcmK8dqkVg3tElvbiDkVm0RS
+2jvW3FvtPmt3OEgSDWPpr+9t4b4Ap/oXsWxYPVIK6Tqti/2FhENevxF9LWy6Drdd6ZhHyo6STwe
9i+dcq3L6gerQ1Odlve2ShJAMJLiJY3r0POBUHpz2I/SPaBiJixU0le6Wt7UCmfMse4ODQdMkP/t
PhvKbazUr1mBk9hsJ3i5miPmlx1ZyYtSdWdPbqnd7JLxhOYO2h4YyzHhhIjJH11dEn/R0slYtSWJ
RIrVwPiLtnw8c3jQS6xKV+RxBgMDIhIPRnntW+m2BfVx5fsj3kZbea066EBWqi6GmIOGn90JyFOI
QXrcEKU7ttFLHrcZWGfxhRz1BKDEQHSGitR+NA2eu4k5TFw9VmqmruoYmXTeqTulZzg3hUA4Os6P
zYjDUrCNDzhK4bYYNR2CYUheGHJMJKsHD0FN6mdCqBIxTu1TTC5pqNL+xcWGYvzs08QVtHnWHcET
TFhp80kU9fY47Uem/cGE60SzQ38VSoK2dI/OXveDkyJBzo1MfBkl9x8dtF1jt8YSxBYq3QGjmZ0k
3O7BEvttPxlEKJEMKx1CHgfYLYRFlTT7YNx8b3olIboBDYVtlDfNNIxLHUV7QsZYVfhb38MP2Zih
0wz4d7voPFToCyoLBUrdG+qxSpGnTLmLlH+bVfl1aygbXeL7yPucoX7xfeRcbpeZubBodxLFMi3C
znquZfEU+/4r+84e88N1PjSYEPoJzgyj1AV5ItDWvALDraY78aSbK2YR7VXjFRDJ0bzEFR4V9LTT
VV6bO6nA8ipKugr4k6I9/A6HaxlVRyeqbdA5G/JNZgMh7MKC1ncuP5D35EqSf2xMrHcpqRcSJgcF
zsbGyjqcw/KZ4GyS8kqP9o7sXZiq4PidXsZouFUUDI4IP8C4teRnkGP6SGZusvRI1qSrODmsQExG
vc41UGeu5pULtW3h5MKaFl4IKkxS8A9aYd4eWZSltSjDvY6laSkpFaF/BKWNJelOE9wWSWOqGLfz
wK4NnZKK86rACqCadErVgR4pc4ujlprWVpsxI6lsra3USheDRcCkZQAeqdH6RlBdT/TrMKFQnSwV
BQWH4mHQlIlk1aJDJbeYH61y22oEdahFkC19P110154VYqDto20QFE8yckGy9sJlmYGtK/1koxb2
d7aCI4d0C575rZdOmB0zYrwGBt8LRQdRoNovflafjDCIT1pLhy1PvF0rtWd04V+nyLpuYnVlT60b
hvaMlIse/Zkxo/qMxcN2ujMTD4VwAacV2ytFC1Fp7KTm7LkutC9hrSvLMM5WvtTICPTayyQbzD+a
aZdZ5Icow8keTAadhDJWdfY9T2IcEwn1vR3a2MOqULgq+ovIlBjRxoQGmeNLTsbXldIMPrCg78L3
H4uB6JrOuPclDaKP1tEMSleq3ezzURqusIsVV7ldP9leOxKaa7YrHDSXpFX/CAH4v12+/6vC/Ifq
/V/W+P8vwkBmvOpvyve//re//cd/nbNL/vrff6ja5//s7w5PZS7BgX4A3TQIEp3L7L8DQbBWUtIr
hkXGOQp604L68Q8gyF8I3NCgwZCpbprifTg6IcVz3T5TRnRN1hVq/n/L4fmjv9MABqKQi07BDjUN
IKg5//k7bJqht37Ffs8CPEICtnUnt0lIx1KDOVomr9ZKMpLRGmzBWUo+WlQFD5VPXxNt4je51V7i
ITlZSNFNe1yozLTp4IyqG9Y93ccso3Jt5IwVhQdFwfmwefdxn/84XbwPJ1F/ZPbMr14FZaIIW+BO
hZ3zEZyDiYkUHyW6qejeW1lxYGKxELltPtf+8JTb4UiAsnw0yKa26urc5voqM0AODNL3iW/A6YYW
D3swMNYKx7Pd6ic/NRy7uPv969R/5IDOr1Mjx0ETssxhTFYtDLvvP+UYJnsN5GhGQ05s2CXeNyDc
E5VgVJRfA1V/yuyAk01r3AdTbkD2zsGUZ+Khl5PYEUYyHjU5v1FEeFQQadOfl3HTyjeR6BvSOPUC
DCZmG8wCnk0Va0gXNWwspyuD6S5M6u+NgbqwSuXSkYzxW9GmljOqNGMqM3yVBqFRfsZbiXPWAgxY
ld/AK+SAkz6klIy//ygU9RefBeBZDbnPfJRFyPvjZ9GPvT8ZdmNdyMm51HOK9jTqbm3xTXT9sGfg
Iu2kcE0XtIWLGsNZ18gyVatd7wv45jYhitEEiCG/p8E7oWRuPcyDrasGgEQN33PaPKOFlm2yKISf
Mm20nkjMugy3uJUvVdTtoBiu5x7HWHwZjAQ01rjILfJyEVcpz0awS5Nkl5BW2eNBDodDUN1EqrxE
eN62gZsb8gbJPwplQsykh8bcG6T1JWbGJnnOu+8q4fZSFZ2s6DA2CCIhh3DyOyS+jPz8LuiLRaZf
Mspys1GuQGQGxDkaUUnONp8EztKlGJSd35obwyi2XppelKxjhuHd+1UG5BI/R9LG46K3THxFKNMS
3WLyheyvVE6VSQdeYteabsPUlTn+wt1FX1ad605mbud9S5PyOc7vPD9iRlwda9O6zsNyq9eMjoxt
0vdY/7lDrWodjfnZjjE+AMiWkbBahMXSfkDCRqKXGeyTmP/RDV3wgrtGaiYCPjOZicKoRMgB0/Mn
t402P8p/9hfmR0i36FIAeISqBHHyw6MeapnBWK+0AcsWC7MiURN4+syzZbGa8PDJtuNTeAZMqFBU
gqZpk3NswdIxJEzHZm/njtEk2Gsq/UUSw/MYcVvFESn2nZWuZF9+NhDUaFjOS2MkJE1jgjThvg6p
IH1kNUn+jEMHYDCpMC1nS7CDI3kTjRc5qUTXokXRFA5PvcXHIxXPXmgtq/giZkd58CDzb1qmLGNT
YFB8NuDpqxWa/UhzMmvT0eHH3WhylhhNpIfjl6pRbkoVLrD10PUjkQqNuY6SjsN3e4+JGmdf9tyn
1PsJkct9RVdAU55lE3MgBCVFxCsfvJ5plhc5wECH7akwjrXk88r7lRFWqLIV75a+xdlM82OLWJ4O
dYaxnURLqaR6RrdjSDWKuem609NFlSIda6YTYX6ko5ZcrinacklljOxFVyqaEAyDYgdp2zmbtK+R
Uu8ivX8SMjPs1EJ0mYTPpohPvt5uOw+iTt0HN+iESXXE/OskSv0l4tAZWa+6PB0mPXEGv1ZJLmx3
yGr2hp1eh1qK9jKcrlXSO6eI1U7Up14bN3i2NzUhAvgiv3920/3intMgRoP6FKaqqh/gB+QUwOBP
FOvCUGKZfO3OyJkWX4aF98iwJHTM5SfX+3lp1JFAaez4pqGRmPJhmxAxW3GSWOalXuGg2jKAWmSv
9dK6ai4YBz9h4s8v/uMD9e5ibzy8dzs/vDHh1bVtXvL8O4a/K6EetOoTAvYHOPr81AKiUIWgK2mZ
pvYRN97SWKCBXWkXATch8r+2HQQePA7RbIsg8ZsW1caTg+dYO/oIRISffImIZyCVZRMnZwNFWGGY
RJyIeKtH9OHTQtu2kthqSQg0PVl98gX8/Jn8+HI/QGRbVUujSC41vvDstkWou4LNvmhWwlySZ7xO
nrNF9K2//uSqP+L//v4hgZsBGCfbRAR9+NpxLGOBMPmQaGksQjoLSGFaeSPgX1kweNBu5/FdJK91
a62u289ug0+u/lZjvbsPUh7cJpAK7YJpfJGyPQoGo07XYQho64epvAn89FEGw6qaYFbL5kWgTq1a
a6H6cGeUOn4cdNwdHVawZEsb44ucpjdC9q6KGWoOCcI3ukuneV/k8abQ6JxFimOzUgu2TRlTloR7
O+6J07Va0EzlrQEmlVyXWx0REbPFtEkcNQvXdl2v5oBUZZCOcmY/23rlkGQBFbt083hfTspLITcP
idbQ1+yZowfFtS3pMLs/i8T7wND/6ftSP2xFMWZ8tLa1dolmrUuMMbltZrfKqe0JKu5VWgae04/M
B5VdiNWzxRoUjJxWKyaMlbz45Pb55U375+3zVnC9+wJF1dSZ0s23D4LZbJdt9FW0pLlFFLqxxi1b
brJV4dpLyfn9hX9140DbhkEjFCg2H1erKE+EWqKzvsjF11J7tJUnJH52/kkA3a/e3burfFymeqGn
oakI9SKRGKwP+PkOIVDQ378V/eeDhBDvr/LxKw07NSV0Q730NIMhNGIzF1e1DoCJviNz72Db6dEi
azQmhRAJA3q8dUSKyoA81efUD/WYfkA7VOyM5Vc8PesRzFKsSG7WZke/Uy60ySG59N2iNrhB06dg
GldJDzB7W/Nr0y8DerxJAgRrbvwn9ZeuoZyKAuuclfKzFOafrXXzqvLj+v/jW543o3e3zWhkxIPV
unoRytc0bxeB8doZNNfU5JKpdDF9WtqmTdMyN/dRYjpKnDtBbWHomJaI1u7SIFyETeFmYXjyOCv8
/hv55UP2/hv5cEyIqtgvUderl2iDhAKoenJOua8RV1Q7zkZujrr15AN+/OS68//354+FgRk5czZL
8nw/vvtYbDHSRJRb9ZJYPWMEcGy1tVIJeayelSnaGXZJUBeTKPU+DFELlDmT+1D939kSbKpd9kxL
gWf+YUuoNB0VQcWr8O7GxQxwuNSuv7JujVO3itbeDRwbyHth/cla8stH+s/Lig94UK+pTNIQuGxO
JF570SVC0JNLbhSb33/KKl2Pnz/ldxf68LwJknFA8nChNB7OGVAUZB2HXCCDVthmB0CPXbtMQSch
fbtKGyAoIzCd7tkSzIHkkXZrDKBoei0Ebesh2NcWFT/C8Tg7h9hK7fBr0eVzK5gzVYpEph8/e3x+
+Q5sbca/43ahzvnxPilzqLCBlqsXwxou9CGWocxmRPd4wP9BGNCFxgXQBOZ1alpewZB6KtjFZEIw
dGHs9YLs5wRnNZaKOXTq9x/vhwzVP3Yo+hf/fHHz9/zuJq7VAhwPkQyXoqTh7heHMflax96z6Um7
QUsWJsZM28+cvrnJ6csb+sRcrrnSGuQzya7socCLyg2wHX3ywn6ucAUHOGC2MkXu3Hb68YVlog11
swjUi2+JF8869ga4SQlgZGk9p6Z3hUJ+WffpV1UKlwJXTCnaT27xXy0sP7yED+veZAm6yHqsXqoe
UWTq+Lq50GLzDOV81WTB2aiy4yhHVKyIvM1vHgl9Hg2WpAlPjSF98iC81XYflpsfXs2HZS7JDJHL
WIwuGjwK4OnA0vu95J1b5UtdvZqdRrCdvpg8Ar/JuDDy06hHz/gjy3pvVaAmUracASJNKj6JIJ1L
3Z9eGJaLuTVJ7/JjMpcWMqhqclO55DMATH4mhf6Te+EXK60hv7vC/IS9u0mbqUyk0DCUi7xtX/rL
TBkl2vFguyQEglm1PsnS/ewNfVhSY12J6cHxhkrzMdNfMsrMT97QfPP+5iMzPqyeviGmFGqJcqn8
msCHAW0Y2s9BvTFLdeFLTMuCcD10ppN44mB/eiv9YvF+/3l+7JB4GIFg7nkKhxfLnZZwWW4hfS0R
Y3BnLZVVukxvgufPSqcP+R9va80Pl/3wPAU5Wc7TwOcqreXv0lW2RHK9EtcI1FAsAi3+pFRTPvuU
PzwxMYaBwi65bYLG/JJUq5h5UqodClNe5JVEdAOeFxBfcXwDQuizr3he1X/3Fc832bt7tk1ighhl
Lo7s7gVLvRN8bS+JIy3gd+rQ4a/EQl6LzxaJz77ZD3vNVCJlCSpbuYxby615UvIFk8gexd6V5vZL
bYUXorhSZsjn72/pX2xyP3y3H/aR1gqmvmwt5ZIqBZwCC2H8Op0e7BjTloSsJzn8n10PudL7jzcu
WI7SmOsV4mIbLzawrDK59/QaIzq9F7/6ZDP45fvTYGnqoHtsMmx+vJ4+TKakTTJLkMwJc0hu6iFd
t/p4pbbQx1VlWUHr+/1b/OUy9O6SH+6gfMJvVVeKcjGCbkOnedtBGvr9JT57Vx9uF2F7ZYgcjEtM
xsUjHt6MI4fjkwsiqLhRMIv9/nrzt/LjQ2EInQESfHvDUHX5w6YelrUlmm7k9mzaU9NiQSqYVaer
xELdLfXO76+m/vw0sBshtmGOohgqE5Ufv7Ru6jVh2JVymdAQj6h2wDitdFTt3I9OX6g3dTZt5g63
Ng7ugHJyyPJ9r/5P0s5rOW6kSdtXhAh4cwqgDZtkk2o6SScIShThvcfV7wN9szskmtH499+Yg4nQ
TKi6ClVZWZmv+dkEd8YoO0Yhn8b0LqgoFmOxEcUDgPnBDiC0ptPvXBzsVCuexxTczeUfPv+u5TJ9
+N3L5DqcYglj15bA1SnfO8sNkunQtpCm4SKXDVUECW/EVP9fX3ufVktbfJxoiqxB9xk1jAInNi20
2sKVkPzV9/84MfnzB9E0VDzysZdOmvhsyPldU0IjMEDl44iCzM7lVfwit2VCMnRRmpVc19rizGJC
Iw91nXLNeaPdBy9W3iE8GZTbQnyu4GEil+cOQK+Khre29jIMEDA8+upmZzigIW6tortVB8MN4nRl
Hc6P9udftjjaWRjF/phEfOBJO/YeTqFG/v+zhz5MfnG0A9RBel8KpZMaFc+zdXOIKcqMjIqS4X7w
Ia3ox4Si2sqan9+5zIxOMXng7MmyTC0SATQjPmdkNj39pNzfdpjCSApIIuXJ9277StjUQJxbGiJT
JTxfHv2LLi+ja7LII0uUMWlZTFrpyNdbIIonCWsUPa6vxoZPaRnXBVYFgtUBTCoRClWR2QKyZHwL
dGT/QcTUA8G12RrlL7AvTlnc5WLy3DfDygn78lx/+HmLS7IxoTpmsSmeoqn53uA5NGTH1KeIKVFU
H8v3uEOgRYi+razKvM/PwsmHYRd35QhurEAuQDz1cARHuDoQ7uwCD+4AUCdSgH3h39a4MEZNh514
dm9I6S4V76eMoran7AX1GBjQayGmAlThg0bbsX0fBcHJhJUrb/4+57901rBWQSkjUvk5PuCjUzVU
tcSTOdwpunoqS4SVg2TlXvgiEZ23yb/DLMKQoSYUFARJPOELBRfnt5QDf81htPUtwrNgigVl50ct
DSPf1Xvk4Yu3Frj/5c/yZQz48CMW0amA7CuP8iSephIUvipiLLz2uv/y/tNlRZUpgRtcdZ+XU49V
hEUDhuhaBV3Te6WObqJoBNzvrwQ06avZmPgyK4qpzpLji5M3DCMalFUr0pDijQmmalPuPLdzcLDD
u85lz2095/ICfrVZPg65OE1SnoiiInfiyZDexVS+rmG9wSbaXB7liyoAoezDzBanBzlRxDHnYbxh
MwPPd3Ri3ci1EAR28cGGh/aqbHIoaCtn4atg8XHcOXf78IAAGgje26vFUwU8MFfuDAFoSi/t4Nfm
ObdU2cNTf7082fN88PNcFxsmgSnUZhBEThFWY7lkHiIjfKmgavtRfVI7fDioaV8eUvpqk36Y59Ih
McyEatBBHZwmy5bfK/xR8tuAt+is22nDL/wjb2U7Xm+hro27iDVtk2iK2TNuvYmPCBxg3uECe3YG
RzqBrYMgjgorA0e7lQmfdxA+LbKxiD4o53qpKg7iSW66a3V6bKDNxlNPr2objMp28r7LtbCZ8vG0
MvCXMwYcQRXSQvR/GV1L2j8IsFWEgzp7UYv6Gow6nYZjgQRf32pXmaDtkDO/VZPkRcrbnWTQ2qBW
sFX+NhxiWxHWyshfx40Pv2m5GJKRm0ZSsOOQywNwO5iQeds9+p9XrCL9su+tT7OqjdyqLrZeVuxz
MbrtkvvLa/Nl+JohI6DwwBcvXwphUIe+KadsQim4iSRUTqaVW3hlhGVOLxuxrBdRIp7U/i4aUlss
Xi5P4ctw+O8Ulum7POXUrOgFnPogw/0IoblmvME2eCXqfhkiPgyz+GBZE3tym0fiaQD9KvZUM3z6
3kmxxVXYztGHb2GVXp7Zl4m8+WHMxVVpycDQOkivtL19+ZBzV7M1gOgHDsConeoOsBOz+KHHp+Y+
siFBu2vljTnILxOTj79g/rofgvHYmomY6cxaRpNJHPZwcyewgEat73ptpY+5tlMWV6kkdEIAQFo8
tXBligJBC8leWdB5wS5NZ3F1KlrYD/Tj59gXPRpbKII7kh932vgO0mNOtLJn5LUpLe7QsjLReEZC
+tRgH2P13f1MB+mwrrSKCM2CN0m9SYrZFmy0oX4fshgrM6jdjjQixVS2yt8N7Qh4YyiheqvNxIO0
+53I2in12h8tgvFu1ULeWFmmeS+fL5MuKgY5DaaLi58NAGOw9Hr+2aB6mkfi0DfsiQxcmGRX3DfN
2j7/MkBb+szRE/FJXsIFdGWMJyXQppN0JzoTMu/2DCPCciNwgOXbYAxd5R5kwO7yPL+MHB+GXRzp
EY5H0FbqdEp1085DGPxgsrK1PfdF51zXLLDMvGaAJUvyIrlILb2RBrgkJ1jrKkqcQjDZQov2nkX/
reJl6iWIvNDCRJ/Z4T2ybzBuL2PUH2RsQ5EeO6RAybKG4oQFQ0QE8q/lTi8cYTVb+yIZn2MLSppW
00VvtkXwy2ie9ArMYd48Bym99jK7Ub3pqe+qK8tKnHEYb8GOotR1pQOCjMtrvYZsVfjRVoe3pYr6
UfVBN6O89xBOJiTFErM/fcjQ2c6vJwvBtmp6UNWHTgJ9FeCwF4/fIEpt6ghiHyoFdugN+1FBdS/s
yW5qZ1BNIB7Zmxg+1Bouz4mPV+cfZO/uW1gTVVUhz1giwXgfiN8hNzo9JBxrpIUc/jaMP2MOtLQU
UY4YkJVTDyNecC3ymlE+8EOvvMyzo7B8S4DnZfqI3FTRHRJpvEpRrSpzDcGuX3lnfBtK+TpEd7WC
OD/lKAcKEO9hGKpVcFc1SOlBB3eQO0I0QBRHO6f1Ah41bm4S6sogs6ajXNffPaFKbcVLB3csB2Re
dY61cB12tA6wyI3gi8BFkeqtkNZAf6ThsaPuTK/ML9EL6AF591jFOKoQPRSd/OJ37Q9TgD4HaWdf
K4iXmGr30vQYaMC7+NXhkH55y59nnXNBCJYsRFdgVHgnfQ7ofVaGSJdoFeZotZMYPMVh8bfUcEWa
ebkJZ0b/2fT4BWp7FVcT+cT17ZgwesB/AjwTV47gFwFyNgpXeaVLugFW/fPPUUFWIrM068O1mGSw
6WBwrMz4i1NuKIoMyE6FXWAs29C1FuJzMVV4BtlYgeMasa9+aNeY+nXXFX5tlAPSe3m/9or5KsH7
NOziqonA4FkBJdRT5fabcF8AVUsCO6UN0oKUs0o7fFCuLk9V/WI1ceVVZMq+IgXnJVUhT3QxQrCn
PYVYlNii0jqNoV9PyLmok/hQ47+gI4s26jcNak1+L+5UaKx6pR+rPHrQev488bYh5tyi2j/Bq9+O
tX60VCR1vH4/RmNoewhi9JC8rPIlxn078dV9H4KNF6/7Pt75CK+Z430agqSG/taGxX7o42Pp1+h/
NpsxhMlmeY+SJTwQEu5SQV+7Sf4+IhZXF0ug068gn+VNvnjdgHtHcTWGbJQLR79tdpUinooAyX8R
l6AB4nKu1FAcOnGjZ4heWni3oJvWRoJqqw1IFd4C2OVB5NiXY6pR885OtZE9qGn1jvSRuKGT902p
KKcLI9q8omXeNWp4MvzuhDzMdkzlH4r+pnn3Mjwmf66xaVpxJbR4baS1dLQM3B7IP2KyenRtLLRV
JeXWRGcAz1FU5sfROo3VlSr3Ppj/5xGO5K7D7VJNYZzo2VWk/PYkxAurbRWkttGgYKpj6mRQkoIm
FltXnSej2IItNvmGOvwetddK+J0hptPP8tfWW50DGg4NlCnggye9/4ycqptE4f0Y+0cNETMZ1nmb
/opDkN44uFs8in51k7kf8gwea46nWIZ294CWqLUJO8mVESHTWgVJY+kRMuBVSOzIR9XWEjrUdX6d
Bua2l35hgIUqmHoro7fWZpGNIZhbBKpdRWigKXjmiMVvTWpeuwZpIKEwf00owWSZ/9iq06bJEYsp
0vdco2Y9jIiR48eh99cQhh7LcZgNogpA1yL6noj1debORK+ICwQPXZhnvl+9YCWD1An0EcnYKyFS
mgmpBUS8Q6hDTYvT45DkV2kz7dtYemw4FKpVber03Uvam8h8HTP9WoJEMWBHWpqRU6amuZEslHzk
EnnPWA+erLiy0PIarY1WxZjEhtOrmpBMdCUgeuLtsSwjyxlkWCuhjzbMoMArNsuHFLAW8plHrGPQ
QYw2qWis1FPO4t8c8S3edxCpLB088+cQOw1xlonCWJ0qCVvTMHbqAPnjQl7Jc87KNoth5tj04aWg
Rake4thVnUy/f/AV5AqQKEqxpxQS7VvX/Rjy4toqppVRpTlH+3TeF8MuLhDEUZQiUPqKjN7b9QOn
mYZ+5+AyhzCPO9aOubkcZNeWcxHXgd2oHuKt1Wny8Y5tYBWqqo2q1trE5ov40sQWF3WLIHpdVEp1
CrR3Ve+OxZhspuoHHgf2iGVZpsuTXWkvvtfdypXn9ogCZuNgk2NvFDgIhRLuxzJbSR+0tdkvinPN
GE3BVEjVaSxlmOfSY64hakWHUUN0KQ9DwemgvskBDic6L5023OTUWkKJvCLBjFmi/ZL/Nn04nuro
zvHDkHynGo96ZDr1oDqBdyV77xN6UyIK3JJ+GwAhjKqfpVFu0hjKdIWib8sJ7E4Cmlq0NWwNW0To
/Ygf4NHVxNTqzSvYuNtR666S0dhGqCeLSLkHWAQYwjbiBtOzR3xm/PhXbU7XkdKtvZ/mS+bDtyPZ
N6FCGIDvJVpB5B6fz0KTDGINHVw5Gdkd+th2XB4U/73KrKOkEV6FN5W+wuDj4VUWKwnV4il1NvRi
e/plriD8wdBzNj1Z1wYlggi5Bx0118sH4YuCyKebdj6ZHw58I4rlKGrctKWhbfO+fEQrcyNxwWJy
q/TqvTqVa+u6mBx4OB0fUJRdgFzM1bzFmUg7c0r0UWpPjeKgaw3yNrFrBzErF1GV7yCE25vGEQ7V
bu2l+FViBYIRvOuM9jKX7MRCjapQDdQWADnevP173+orJ+u81kMgI0E1AQhA16SN+Hk5URpLkWKr
61OYDLaa3cTRnyl6GtofufA8l1xU/yHR3xJfg7w2HM2SekLl4XeU2UpeXfmicTtgEnT5E/996H/Y
yLBs+FFco4B8AS8oy0YKCsIypYCiPpFcP4zhuK3HJ4w/uEZawwla5B0M1NSz/ncG0CYXDLrNnQse
/Kk1hnePnKqU2idxxLL98g87+x5z1OfXiXwQA7LvYiOoQhyTRFGbN60XxaKdudZF/vpe+TDCItBZ
pRynfRNS/d/h0aJucsptOUbM0R7FyNWWzt8awHKhwX3ObE9Zk84agJYy1Eon+fXJmsZ7MURljEdu
jDMrUl0OnfxAoTunHvMYJyIU1uGj2ECPbuUelZ64QnR5/FGIr37ZoCunbv28tTuyHC86okmGuj0K
K6XiWvHwLQ3yQ+u/1crr5S8yr/ilCSyiAemsUIyaV520gaKVLmyiyMDVhEui8p8bJAEuD3eOcZt3
wIcFUz4fF7QjRsA2AulGJh/YaQeZgoQYetz6363yjbK+G+AUX/rpsz7UK0H2L6XibLYcCwsa2kxK
WpR0hNqisCDoZB2SdVUpwXUGi0S2CqCpqAGO0jPqxQ7h8Skis78887MYyMSJu9DRQZ2qUNI/T7wv
ujqwZKM6DeN4Y+oYijf5oQ8GR9ZWXs5ffVLTpHOI3+MXNGTRotVdD2R0gnkndyirU1uftO6haP1t
K/+6PK2/v/vTklps+5nvLBNpVHMWCPh4nRhKXBVJk/fffCugulU132TY6jAxD3D8n8rEnOxhMlGe
oRAdJ/lBKaMACWT5CQc9N0662eOhPApKsVNMtI666KVrcKrAprP09TWEzSL+4IukSdTzVJXAaPLP
Iv4UQ6moJdioex6O1POGYtOoyXNRj/ea2fDWLNrQ9ZWbWBCfekF6KanXjXrtfUuoOyndKtJ+0Vmz
+BWGRKGWmo5FrLYWe2KMYbGDlRLu8ipxQqsDd6huUTtzmq5w5VlKGpEhvCldSxtWXhdL6MnfsbmM
lblLMN8Vi3srTyJd04Ngust8dJ8gnGjaa5GhizrmO6n/3fuYSteYio69XWXSg0QKCMbdNZSfbY9y
UPfLahDraNCs9uqTloNRubyxlp9qXpuPv2+REI0gT/oo88Y71XuYIsmOM2tlhCVC/Z8lULgDIe1z
eS+2rtpXyiR5GkMoyDMZ71aYuPhAG3VPXe85xGNTH1/y6kEsvvVIhnnw3tQBdwzlKtcxGn6bTPSz
smbl+C4eZGe/al6YD/mZAsMBY1Dci4oq2KrZi47Co5eXyONQiWxeDUq+jbWWFK4NutgNBWJUkRVb
450fD8i6U+ewetqnVJvotYzDNsdKE3uUlU24vK3P5rr4yALw39rSGBat403ghBsDqdZb3mWAujFj
XM2L5i/6IVidjbc4/54omo2JoMdd40rbwJmV6G2UYJ3RRX7oj7eRVwBUX2/if3fYIhvp1EGQstYY
kccLr5LoPRpa9/IxWaZ6Z1NaXGmRDtJHEhhCjt5a7GirQLlnq2DBp9pNsG/xkZBiGyrPdSR2dhLt
6/olwNfRqqkyRn80ZHZXftHKIi/JAtA+ULpqOVYDzGg/Ch1s5HQEV6IAEexoduXO7MgIvinKgDRQ
Z5MuuGK/urfWfsYiuM5aT8B0CSCVO24kEDCKYcMYoC+F29RtQmF8LZ58Fc5l83++ti5/PrlNCQo2
a9ldHrpROeK4DXpIWqneTB7wiNaxxHHvE8ZEU1gbev6rL2xsfRHKkADkjYV3890M91H2AXK1u9qd
t7VoG/dpu738jVf2tT7/9w8xKgy6DOk3nRglnSJeEaHhXB5gkS0td/XyVSWJrdEbtTLeKegGhrFw
7eFpIEatK9ThSvt6LQjpiyBktlJU8AYb7zToJF4EaY+aMn7gokwlc2bIB27roQfiYRYS/Ez8amUx
ly2Hs8kuopLq89ISJz7eqG5BCajOLI8gOF69o2x7UjahC9R7jW0y67WebxlLBbVHQo6SwSJwlKUa
p0M8jiQf7VuIr7CjGvGx8CrX1PSfYjXZOi7MuG+KTgSLLkSDRpKxI0Yj3TYU+ScvkmNSBI5aRa7H
9aBhPoOrGL4YUu0aCP3LYkujAdsk4b1rfotVs2kpi8c69DtB2ODDYKdZjeDJn7691/FzCbs3T7sz
Ev1uNogITPr8VD0pVxym4j2cfltxt0EP2x6gI/4vd9ui7rM4PUIXKBUVeOWUeSEu4wBsk1MoIk3t
hVeXRzrfbIuhFien9Dyh7lNTOY01rERcLoRA28eKjjQCJGShs+MYqaPZRU5HekXod0ZpbS7/hi8P
778ffhmfDanISt2XueuL5y7Bzhyw9f9thEXo1bUuV6WWrVXpuRMX3zx/Tc/ibynuLOB9mMQi1uYd
fiNRSpY0Nr97DPVC2tdicRQxZY+r3umnu7S/CoybUIhcsyR2CAjDT7NQ44uHFnpE+37W1mzStyp4
T70/oXT0k29V8VtUi5UkYPnq/M/5/vBbF9urLZMJ9yUcdxSUdXj5BfJ4Y03ZZsKaMs59Bx7v7WAg
ql3nKwnWnF9cWqXFbmuKzpOUjk8dJu9BMmwVNXDMwHcFyj4qb8+yaFY219qIi0SSHgrZdi+xucKX
AhqDpKFfk1h2qQSOghag4L9f3mtf3hQfFncRvdMUPkZcMGDUfFfy7xXFaKNHYnZcy7S+TJE/DLSI
0pICT6DL+YooIGIzgdwzV5I5te6QtCex6qFAhnaqeyux6TxizA+hD+Muckg9CQNDrDlM9UYhZ83u
xt6B2GwLu2qn4lW2cvPOH+jSlllcC5Y6FbRh2TLi8OjJx7J7L8vd5U/29UqC70YAYOZVLfZIiZBJ
LCrMyBt+9tGzgKmjYMAjVclWDMvJkqNc9ivT+jro/TvmYpsokxDx1uu45JElrutm28drN+oSNfbP
Of93jMUOMWu5BqbGGDzX9n38UvGlcGmWInQ+Hxrvx6Dvw25C8get6JYW8HgK41tcAexWbtEYm9za
xEh4wCxXIHppdmGg1pF3yP+tPDG//sb//tDFlip8JM2TYGAxpF86Glq1gYNHsLJxv4oEylzzp5sv
ozO1iHq1WslJoNf4jLXSBorwpr8P458jH5tUwon0lTROOdtVGpoSSD5S4QEpc1bQMHxZ7gKaqXdW
Et2jldrZlhntNQPx2QZ3yFH06r0/WHemiPeRmaDeFVxrcYAcoIFlQC0W+8pAhiFrfkZtSFoyC8Tq
yIxRsp2qfN902gN8tl2c6S9ai29KlIXlXpcKlNoH1a0rEZk9j+JAe01Z5zCGPWlRq/1CcvfZ6IMR
G0QoemELCqupcB+9fKRmsc3Px5bDRMEPtUhZVsCqLfZeWfu0QMIwfzCiGiPgEiuh/IhN8msD8BBf
GPy7a0W2xwj0SNumeIeLWJ61coAEmnIrhtrRl1q0USrMoLvKGbUrqzqIE2K2AvJyQuKKJY4aiXhl
lrhMdeK2TCN8U+nbtzkGptq+854FbD5CWEJIszmGlONXjQ8dSoGztAp8cUmb/fuAzRXeN89on7EH
sUHJHlGuPZlF+oIEIMsXXksRWjuIGgNYc00/3lQeDlBRuFEMtNus8U9WSFd5LDtd0Bw82qXD8GJl
0q5qO0SD0bLHZC7RUdSGqFTP3jVNHTgCxojBCNqFP5x0xCCjCS3d9NDjpTvE6QYQzdEr4qs48u/K
DIVrX4MrYdb6tsJLxBbEIHYQNKk2JpJ6lz/dsoP0n9afpamcEmqSZ82afJoqVQcPAY8RE6AKq2LL
Up8Go+CTFe1jV3S/cmBzbQzdXtbu5HGatk1QYNjdYHluPSYe5nZaEd8rRn+nddHaW2wJhOQHWii2
mvRDCb9gzZd7C0Z0buhydTcl4w300xKLax1QRhbgASoBFaoiLj7jSS2FXZ6Z14aIIWjQWcdGyGI3
1KpbqZZQulaf6A9STkyBr3mWcNMV9VEctXevNO4GFmiTNMosiV6/K3XoDrqARFp0hdQQ2CvuWrrU
rphYh9ZozE3Z1z29aRRdfSK70wfNda4Ub50VoTEE3PHyNzqLLbpFCGPqsBAMatyLFeiyUE4UBVNZ
MTWehtLYjmV+DVovszXYwOmYukIsBHaPecDlgee/+NNtPD8XkMSFGGQgzrTE+fut4QeTZym42Uo3
voX+AW5HMMmBHT0E8bgyTeUsmfo83BL079eWIOZJop4sbzpF2aSh4sptVdVhyoOsu6KS/eoHKdqf
9hikkg0lGhM2+TqQkMIVk72RTdddPe2Tdrq2JBOzjPBnii5rU/YFUNnuEReb21Fim0vlCAr/B82S
vYGbpVxh9NBaDTlxxsFUHhqMxKnODcGmFwDr5xIl4MtLe/5N52a/OlNOLWLjsvoLmkjzswC7vMiY
XL8fd2H1R1G9zWg1t5pxrTY/5F5YuaTOLt6/r79/x1zk461STmMaBCqvv9guWFC/+eE33YrAyV8K
0tmu+TC1RYJlotVvJr2inBp8JqTwLSt+Dh7ezxB3O7M6SZCmbS1oMif3sbBDk0gvjQPp6+MoEsk9
6b3vxX1XIQo+dN+zQeGtVI0vUiPdog/GxTBsURfF0QlrN5TDJ+/VLPBiUwUnaka34f2c6/xvk3wc
2+lHHD2UmDULmCwZzbWm/lGAwaAEv/XAEOO3JGbU4sIcQVvZrvTO7nG483H8jDtqCs2vPlCvI/lH
BW4FFuYmRHoPlVJXk/2raDjxXk9neZmw3gC2uVGTU0cXqlQegvKocSLjSnEDhOQvb53zzsHiOy6y
SSnDXVHEqBlBEn+PaUkx3YBGwQbCk7do2r6CozsA1tLcsH5AmEif9bzWSApre2kRk8Io9Mpk/g2G
8hbn9beKrCWJzRWi0ZcR4cNWWqSKYgFXM5p8lXqI6Gb+0RC9K9rFV3RS/49nYz6vH2qKgtkVUwGQ
/YRt6DaysFoU8PbK4pVhlvzIf5A2/3MGl+WPrFWkCHVgCDH+hOqa2Nt63D4KZn/doT5kGpuhOlah
DlqrvI6s9ioFcujHcetMhrRLu1X937kYcuGwLhno4iQkiYh41EnAKnEQfmBhZ4dN63SjeDt6+rab
Csfy+U8atqFx+HB5K6/somXNuouD3hozIpKqjbdDdIgw7AYQspKefnmNfQBWLQpCXSjgktFxjdF+
cStTt+UIAyV8dP223urm4+U5LYW4z8BUi+KQkZoC6u2GciowsuybdiO0O274A2XWjZlVm0oFhtHE
vAEVt6MAo5GUY8nm6go3QSmS2bzi/ogLj7VHJHKDCYggDRuxSFfeYedXkKVgJkqjla4B7fDFEU5V
PR8ySWlOU6rtAgk4HbY87Vi7IJZhWrzhAjs5SbNyPZxXFMCafxx2cabJ9WLAl4N3IqLDaKl3JgwK
fBgdS8dfyDPIltVDi0ggiuTbLuvvO2uN6f13ap93PQQeiVOoS4plmUskRl3GMn+a5iepNSo3s7Cv
Git3MvvWlmU5chPqpKh1J4Ytau11VPf7aohfUVp+qhDeguurgze2qgSvy/AuRiPv8haCanh2LAHd
AupRADeIhr78NrLqx5GAPiBSgSVmF1A9hPB6mLSXVNTDDdrhjaN30x/JANhZ+p61RTLvoW/GNzSc
DoYw3Ht5b1HdLeCXs71kzePlgcI3QOcm5c6A9cKqZNcGpRatt/akgeWmGLS7PkYrrJc2tQmAv9Ri
iL3ZQyBa3/FBudZG1ZVK0EbfIcE6fTMAslRxiHqkv3Tn58ODbiZPQhSSNae27r9MFYDKCUi/Yd0J
OLHA+5YNze5H/n6DdiAkNh6sf33NymmHbjIpXnRoJc3RJ5CW9MWH8FePFUw4KU5ESZxDu+l6YR/R
CM8L8ZiM6gaPZsRqu5s4x5WnFOtDZ1QARcF19xiwh9NzF6BG44vfVOQQZYxsrTHYmwgaOKIMELeq
XhMPnQ+VVdLlg5TmG9nI7DHsfiuxgOT7iJA5li56vp+ByJWHBcBWMdtD00w3oXIfDf4xSqNnHedu
acCoZaJFHo45iD/472FzzP3oNsNbNel/GBXvJgmNwBhs/RCJkd16/aEQW+QBgYUXbbHFrNOJwxS7
mx7P56tB/JEnZLL8Mk+/D5Q/dRJui3HcBuC3MimjoERyE6S3rUSPM69pXjfxfdlNNSZp5dNYwcuu
M3KEIPkzwc3n30Vra5X8rBr1bn6LCpm3L8vhltXae3jPV1k4uVJ2QP72dkjkHabAO7phVCBeg7K/
VRT/PjFm2wndP+qjX7tiJOmY42D/hRULZmQigj9dZfbAqCu4QEn5LKhY4OgxzCgdO/aVo3Jeevh8
UhbhZChbXbRCTgouTLghf5cdfsgWu1cPihmsGfKGA1Xg6Un9ld0Gu5XR1S/OqS7qMlYjxBJxCfHU
jKb2UEYrTwX9bJClO7btRncVormNvc1GcNW9cXV50PPuw0xV+XdQa+4Ef8xVpqqtzSwoT8lNcA9r
4CY+SW7xMN4Gd0ja2/EVutI/kjvP9bYAvLb8Clzuui0Vd2slnTnLz4C3oquuznEU5tDyFZN0WTdh
hlFiptDbhRXZBe532tRu/HJNAOTstloMNX+JD5OGbhqK1G9KoJX+XoGC22zU7Tpmd4FMQoWHCgPa
HyplQzxFAIp+HsdoZKtFVSY/GcabmIZ2X1hXdTFtKqW9AZLkVN74K1WnXSvHP02IgUmr/PCILNrg
PXrJOw8AWzCfivymo52mZ2vWLNrn/X7++xb7HQXNPlNNri45MY5pE9xrDaiGsBskGyIFoFYgQo2J
HNdYbaMOdblK2ZiW4PQeVUGA9hjISCruJXlxJfqdO7/DEu9WKQG9SKqTmWwS3UBgVXB0njZUr+gF
Ege1ysDHQITp07gywiW5/lT0mpMUz63vyglO9d9K41vW/BKM2EAZsaVoYuJyo6IaIx3Jvuzevy95
RkvFSW79W2CQh7J5LsLIwZwkrnKwT96tIFqHKF6pKyzYi/8sGV0MGZUjRYHL8PmTalafhLCeWDJK
fqkj4XVdYBFyz5uQFfBn0vBm2ngZreZD0K4+lRYCOufjL95rqSHTmLYYn87gpj1Sf0JkfwOzDakc
xyCTcNegRp/P5fmIi02MHHw3VGGbn7Qw3euV6Prq8zATB/SVB9rnBP6/B9IRhoMWKgGu/by0NRi+
1Eo7Tkv2HfcyL3nEn+VyuPtyw+Pb8N9DLFavkxvfzD3mUuAfkqIFUaRPGkZpdQS9vdnk9ZqAwt+o
9W92+M+kKDhCiERr40zeQpQkqATzfuk7jEZ+gL34gxelLFh3SQcSDp8MqcTFhksRoj4oRDAS422K
INLgI/b/GmC52I0UcdNd6IH7TrG/I8PQU8XuB2ODhbBtZuOhFP1+I3XSg+Q/pxC8jQ63ORo4eyXW
EJnvr2qMEXGlTB2xvROERwMjqUGXMMlDX9i6LaxkP1U65uMTe+hXPIB2sgL92hek9kb0qh3mWTjO
tIrqSJP1dvmbfL72/rNCqLajog2CVD/rrhQVymR1ZWWnCQF73CMPXd30KxWyL48N2lbYdegmeltL
UibU70EYSgYRE3MrAlQmx7nPrVerlvZCaMECrL5bSFkX5qkyrqoA2ZXw/yEVZwcvN4NFpxCZJkUh
UV8cpW7ERbeMzeyk3k7fMenrn4stVXssKks7eandYYPBKE4taFP7qzCZRbngn4X+MPoi2g/iUGOV
wugNfOD8BN1fcYd9jMkuGgfGobyPNgwrrmAGzM9Ysr/DIuEAv5pTp58XftEj0IZwUPNT0yoIrgUP
TYqkGT63yh+9ew6CxwDXvQH6egwjMNAqN2/gmWkKez51o9nPDAwgbhLjdqS+6QQNzZ+waB6LyEh3
ve7Tiqlz2Y2kQ280/S7uY3FvRYl0JRgR+qdiCUUDwqhkXoU12nRdIv0s0XrARFCeNopSO1ieCOTZ
g+RvNKkpNqmASEG8neCFNdC2NIA6wkiRs/mltrdJArkvEiifNLdYTdllHwKOo+npP0GUOMZV0Nqq
2VfgAlsU1Eqk0c1RwKtVCl6pLd9GM754KvnBSsl+QwXUNarpCtce5BgxjgqwcmQufVPbALmavddg
+J7rw2T7IqZKQhhvNNCHUP+/Xz6Gi1LDf77TjB0mYZF5w589EzVlmtHFbA9MBjwfxyTWWUSkMQHn
JDbGg6dnHBsRl2KxxenBPDShcAxlbe/PLqlTuq216SDp0bdREF+7uvNsH/gtp26TBNH75V/7t+f6
6SghM0ijCe6NAqP0nGXdSLHcYPxzSgET9+jPeNB9k+TRKKarCvKJiipE0pubHjJ1JjyHxYOlYE1K
Fua0cfJNz6P62hq9/rqduAYGX2gBrMn1Vh49Ff0EFHVC3KINugWN+tZOni1WMSL3OFHhtCwOnW1k
PwxsaFvLsMtcRyEF9mOpu1LxPrtwxaWJiOlNKBY3jV88jmm3o90LbmTePSpJVEE15L9IO4/dypFk
DT8RAXqzJXms/JEraUOoHL33fPr7UT3ASNSBeBuzaFRBhVaSyczIyIjfYOlmVnjGR9eKFx3DQuZi
hMOa3Oh3Yd3eUS57kmvy8B5s70BRYQ/34b1dQc8JiwEDbfRSo7JMO7NRnjKRy5hW2CZkxiCrfmCe
5XIEwA4d/1UNjJWiidZMRUNrDsw9TYfPB7VXZ2Xjx0KBLlt4kY2mIzW3GgKpaf4qxNXatWgOiosv
zWjmzMyYlWRN5fNodaEESMGQrHeYUw3D31wfuT0Hj2Mf7JtaOakDuALcDVPJjPG79S8LFc2P7kb3
ezv2mr3f/4qmNZH8L4kECmUz/WveJxzrS418PHfbxFNzWKh5CJIzecyq/iIuOiAfT+JYXHmasvl+
xX/JjhhRp44iQVKZ/1ycHVbca36btNWs4aLn8Tb3f+IU4P5vgyyPCJQZtS5rqlNPq7gb0CArem71
8soC+jp7s9OmSsVRpxH4hbykF0qKq2aKa8UkYH7+QB3pqHU41BoYw6XZHvDi0/cvtmBrva/Zj0O+
I9s+XPn6MZZI/Rhyzpvlp3aHpzIcbeVJ3q9RNb9GUmIT6g8wpGDeQklZJLJV0HRiJxCbylz9yQ6u
NwYqeua0t8buIOh9gaHwQ5xae4Vo6QYACTL6QWlTJBuxZCU3rClpDC+qQtqJUnkFTBTp1pgcwbRi
G8WMfIVNtKgC/DM7VG/hfHL3ng3HPu8xOMRDqIVDciJPtLU4cmQ134n6ixS1G2qUCf7LdXRMhMdS
LuxePg4ZnMt8GzbetW+g3ALVQjNfMb21Ry2/CUvEgmrw6aLm0nCH/tu2K3WLr7uBjPHDAy8WqjZ6
niQmfXKywOuGwh9FRz/Le1lZNHN1fRF6GMUyyNKJeJq4+JBI+Sm+NkxMy6ZGHGk/7c2H2p2caZNt
xNV18yURZtnAdAWTDOGNM3gR6AQjtdoR/tRJi0wnhz+Sqm8rL7Q2xPzvH3dBnpW+RSWVwoeyNf2b
QHADN3bSSzJPz25x0AG1sMotXZTI/7O8PrzZYh5F3NihwJW8mQ2mAQfEgk4V+q779I+xwVHRBX5g
yBcDyAjKPrs1wQTlzHfkBsblAg8sCX2vxfJWo0DtC7OIT6E8Xgztj36gtmkkWHjOrpRICthDi2s1
jjcO7HUsPqDySRS64vRF9cAVt372IurPREcXu8oW5+96VyvqXPe+rQLLgSdJelFhECmJIQbusTuJ
oWJLWNumXrwzzd9dq5I1yCvVCHleEosFqpCTqaKG3A4uRItuVGbN5NCxjU/mdDUqEWy77qabUCSQ
pLdO7X7rk1FgZpUeu+glq4jnVl9krqV2AIpbB9N0/LFwdOsLyW0EI3G1VG02ogl7TMyKnVoasT3G
wUosPhcf37kliPnTMkGr+vMqVHstKlG0et9WT+quPQa7xi0OKUZ+eKSeyt6eEMUbNrnbPEab/5cs
3pmk4tMjLDaCGglh6kU02Xv9R6rhBpuPd7kXOJjp3qkh2HWzAHv2PJZ44I0wq9TYNnzcvDOAXFJz
P4X9ri2gOAtYnLaI9ICiA9xy0IoOeZ/2LS/VQ5XqLu61KoCA73fxXKRYfHSenY4OSKaZe7746EYo
l2Kb6skpLrH0bF8iQ3bjEW20tNh8P9LXAiaanJBL2Tow3QlOi41r9YjATZ6enrj63wIOsnV2TiP2
V1JvbQLrQs8VOsqh27cv0nTTpgcB4Z0U33t4Q64QjZvOrG8n83bsfDuPzcfvH+/rjXbxePNMfQhn
8cTvFRIzPQFv6bSDOfwqk0NroB5VXvgyIhDw/1EXxfSaNCO/icJrRbiHibDyGGfCy/w5RIBlOFQw
W58fo5MCKzV9NT0VFjJPo2EB6quwwfThnUbXBXpuqV5tCoOCpXY3Ulz1hzVh7XNrAsiZYqE5DVl6
CUQWNEOb5JwPNYm3/NXp/cjuO/wwu39dDmTOP460mHMLGXW1Ca2U5OaCfjD3IWPTACxQ+pVa3Zkt
+invX2zRmqvHpA70AxT1NNSzr2xky9Rbu9GwkV5YqxCtDbdY6k0eD4Y8d1/UXfnGaW/8iCsHk94N
9p631h08w/5heCx//z9kic9Ecev9Fgs+TpLBx31eP0rrDXFiqcU/ualDOWZvHlR73NIpcIrdGgRw
AdP8z/2N9hjXZhHX1yVZOxgMpHBk7m+60R29QnnJZsXGZBsrHBBDBPxfBZIq37ZeaCvcoVMrP+py
gzOFbEsBpRI1TZ+pbm3JSbcre+lza+afZ1MBkJI9QxUwzMVcZKLXi1OTF6Rc1i8geT+wDXEaky6n
C2gBRx0kQKmRYkVa7SiKBJs17Pu8rBbRFWTofx9gkVmiN6ugtMIDyEPr9KLvdNLaFlobYnF/bgoN
cwQlKU5JLoKfBx1QTytnxMoQy7ae2Jrh1BkZb0F5xIT/HfTjyhDnoi+hZibd6yr1zCWz0Sg8I89a
c25FBA+DS3PYURr0Bd+FvB0E3i787Ro6/MxNRTLxmaB9Ds4RhPFifWhp5I8COgunUCuOofHQI/wp
3KryHjCCnSGvqOvlZsqqPfJTbhI3ImjOx6nO76O0vmhV/wpBK0edjtSVNooQuEKeP6ueTPUNdLkl
609htnJVWYBU5iU9PzKpjjp7ZarLvD6Oc81vcgLZEHjOJCELIg6vQfe7bSFM9Nlr0oq2ChWxFRXb
62OUQ4P9yq76Gtx4BE4FA4dnFTPExQkVhxCY8oBZy72O7Dt1SxXT5LgebB9wg4LqoGW+yCVigaSx
TqYDaw3y6UrmAqcpxR5IxK7ulUfVCP/9IkI1gsxVl2XuPKa12Avc9nNEl3kyoBwbGmqKi8HxH+ut
Mx3FMS8okzkxHqcrveavbTy+yX+HtcRF29uoc7X0IkJglL70efQ7Boisyhhy+A/zbhFk+u91gZKF
2BECm50wHcPsT4SsWVUfAqzmv/9A8+HyOeh8fpzF9xnlIdbjilmIJ9jlwkOkvKRCvTLIgr33z0L8
+NJzHvMhXcpyxTR6wStQrAntpOP+bkC9yh4GOgBhGlzIFS3/st9GQrJSYPgajj6/3yLj14Y+qOq5
hlfXPz3pVZf/fU78eYD5AT68WlyCFko8Xk0vmr0KJTK1QluQZTcfV5bO2qss8oRo6CxBzlg5wlhe
ZUly3amK8/1qWP1QixxLEIRmKnrGGId850l4peoFF7HCFbVfY3LRWMB52l3j52u9mpVluAiutB31
ZhIsTg2vtE36lFUm4PKaAHQENzS8TP6qxMK85r6sfMg+s1MKUJRlcGwy7JjwtilOmnVVqcgrJzXS
rvcemCcehCZc6ZS69JQLd8j4P6jNtHKFPnOKsXIo4XK/IYMXl6FREaSpBzkJAMaydcNl2aiAyd9p
62aAxwhF+2lT/063a6buC7L8f7bjh5EX21Fv41GPMkZupWOVOuWxdDwwFHYWHYK/c1WkBJNSr93p
Vl94sRdlVJCytGNxBVr2kLXXCOdRcTzGgfDQCaqrJP5WCabjKPu2XHa23LXOkKJpmfr7CBXRlaV+
NvJ9mITFxg36MjX8fo4MGxNyU7Kd0whQaoE7yxQ3sLQIVUCfWAsrI3/Nuvnw1PBn5Caff1kUqqRc
xe2DkFEAzHmawKu4wTYEvqGJe/D7WBn8O5z7fz74hxEXqaUZtb7UqMy8Wv3S+ysrq21zzZ3xTK3t
82stDtSYG0YcVWwozJoH09xWw4Xmkcn6xzZ+zPPA7cPQ6cfeLSdpZ+nxjlvPdUC5IwzFl16dLlpx
7bR9h15/2eT/ffF3WtaH6Ny2DaKhCnElFQDL0EGVxts4F5+tVnGMgRCDWoSQwXTONoXZ7CdL2wrx
9KhF4XGmzfkh3fi4vxEmH50xZZP4Irwc82AhqBBLN8iQ2X72XEPV0t9QwQKfFlboOkHDiVlCPTqB
VcgYkevLPwbQFtawK3LhkKHKpZcHiEJO6Rtb+Dp2HrxoBpcNfR+RlOljvBOUlzBUACZ6aK4ghm6W
DDC2T550rdVvgYjb9ezm1dp6L8/VkQMFgseVlXp2j3yYvkV2kFYJBJ+WdRPhXSq5oqObeBSgIlo+
WhvjSpxA+TuVLV+Ya7vzbHT+MPIiRKEJWFVKw4eLDkLlKq5/DJ1xC8H2H6+PtQ2yYKN82SHqIjbF
UxiLnsd41BVwuxeOUXXV0dvFOxXPaQfkp4sWjLVjLdld+aQ4qRver90AzyeHH956EZPgFMXKOEdI
+bV3BpeCdQRJFlVr27/s8LJFWhxHiLlAaK+Vqufd+d1OWWQXKKfGAQLq7F6Mo33JuqzLv8k4OXWY
b/Hktk0Ed3xB+/k/rrBFwgFwrzPV8P2NQZ6Om/qk7K3UTi7mY6j7W1wzz2iluN8Pu1Dc+/q5F/mG
2FieFhh87gCgXtxHhxSTGW3It037ahn3MqBmuabt4mcHxU+uJGrSg/F3GAq36L1LvQE7I7yFvXY9
FoMr8sCad/r+Eb8Ch+aLwoe1sIzZqJOKBVbsiOi32lZEanuTO7PQVosH9hM6pPu1WVkdchHBm6RH
wThnVny13tBHuBKMDvT1bRw/jkLiTABIvUDcdUloD8LfJEz23PNXXvvchfHDay/pk6PVV3Hc8Nrj
iG6fKqAbdC1Ks6LkVSujmw/bGia4Kxr3Y/An5QTtUt8d0uPU3PhCgEDWGlD5/The7gwLVCAK4oBq
v9hb+oMXVr7CE0nDRQjnpvMHR+h9yETlRdNujaDdCuJzMFoXEcy+PDRgX+Q7ebgJK/EuCbOHaYJo
IQXebSJ0TtepzgDid8DiNRxRtwdpi18JVPOjliNUdxhKMJU5cg76dZN5r74CSEkc1QctmgzbKuvb
RstXJv1cmP/4hvLnO8ygi3ESz2GnbfRdSKfBisX7WN99/2nPdF+Yww8TuYixVChovsx5T3LwKlv8
C8U9cALJzk9Al6C9bwLUy8cttT/iPBU/yLHprbn/f9Q9F24R/+x/lEJBRgP5FL+I6DZWPkXaRGUk
LsxtWtCVGuNfuongSdl5f6ZCuQnNEDZrvA0L3TZTcsNa23aR8rcSva1Zvla1sG1kwDi+uu0QNQSq
Cg72CddZVxT+6iY/0Y4CIvhx3TgB+KlJ3ecQVmGu2lOInmfAITrdCSqrBa/SRIt/VQPEXxCu5bCV
zemnmRvwdQJ+c2uPuYCQiHnXGSHM7HYfppZTIy1f5y76zE43pbcBN9tCgQiS/NTU3vVj5GDVy0KW
baXxbj3L24qR+ju31Jt4TrDLLt0marxV63QrkmFISX8rRuJV3ZW7aXgVYDHJ46OMxPKY76W4cCr1
OZFegvynGDUIPQL4Tf1sV6kdB3L7hwbBpVxEyD2MFHD7QxFZtpJZmzjGXeERbMmWMq4b+NFFrcRI
vsh0CaZE+z0ArrMi7yIda+yu0ytNAvOm+D5WfCNGML2oHXIIOgpy8E5djndWG72VpOt+LLFCLtPw
ps9qga8AZaUqbgSm0uQPtbYzPzmIwMRyYmUa2IIw2HkEEanYtEX91grNbTBIj52WUaQ0tznA01Y2
ANYdYwXKhX8XIbo3isYB3+/e6cTmT+X//n4/nMk5PgNrFuFWrvK0mwwwL/5TdoloGe4st+RWxc3s
ADXBtrOLTbeRtxB2cA8Z9+nzygN8jbXzAxgQNSUQbV90ZwdMm1JNqquTeNduhktovvpVcm+iKD45
GuQ5G5fr9D65KnZrR83ayItEp4+7XICk967k64hST25eg+zHigrNlpizdeVN5wj2OYbzptwv0TVB
XfCLxrSfEXqqgvHqTb9R3NnMU9gUe+U47LLHNT7N/PDLwWZNWsquBrXXJS/PGFBqNGk0n2i8OX4C
9HkVHzKnRd8MsQQVaUEcKoVXgMnaZIf+rbmXc2duGLVb7354ii70i+hIYFhNk9fGXVwIwilPhrDh
1Yz7iMr7cChuZglQSHYu7k/5Q3DRXI0Xa3pKZxITCoT/ndH3QveHaxwGxXVjmNX8+TCfuh7/eLCi
vBsFLIxKrX8NR/X1PPw83OKgqktJpbvA7LbtaQhpsIs3SbjW91sbZLEFMOvJJo9VeRqqhzrAOqsC
BL7mALWyFN9LMh8mrhXqQghkvpeXCwS4WxxxVnbW/MW/W4mLBH6qStR9xPcVoR+VfXQDO8cxbQl4
25qv1BlQwPxdsEGYxVTEL/A209cir5bBPireW5RwzW5KvGgK8yJI1AfU4eDzidOml2vUhkail1Jc
qEYD47sDkSs/9zA1s96/zsghZV/8qePC7uAtVx6+n5OzrSLk0bFpmAEywJqZsw+z7jdaPNRhPJeW
9GkvbZWb3nTGN4mPDKtP3oSgTbRXCU9LBOsePAshkM3145FTapVDQ4j78oEIelSZLBRvVMxO51D8
4WEapdCbqmHShFL6OWjWUUijBxAbAfK1QrZvtMhumlRyEgldH64zd3LvBfAuCigBHa7tA5QpL/Rg
fIfKUelHpjO9K4Tcbku6N2UV74fKK3ZdnrRHjUz5UcBDHfNfA9yBrkKYyp/qqMAM3hDugjB5qdN4
K7VhhZOQ9QaEIt71PZY1eeam4zVXqlMpdlvPpImGcsYm7+sn1thjZ1XZXmgBLWeZKyhJvfNrQdnQ
rpvzZ/E6ixBm0qqbwm+cJFP/Rh5JhRliU5OSVbbQ/7lGFlm3DwsFfIjBLTrub038I7uud4XhqhiM
FNFIeZ9kJUZ8wX0qeWQNnUAC1j9KoXWlj+EJyQzJns2T6mE8VGL9WwoHbSN30QS/VhPtTNGfkiqI
HFPBjQ/0769+uG2a7Lcq5XtfLf9kpYRNR5btg0L1HNNK4gfEA3I3A7K1rcrpTR6721IzMDdt2p+o
2ikb1Ba6jR/3084vue8I9JDtPslShKb6o6TC5lDbbid65m8dEQS7URFnK+qHHISMbhGdJ/i+yOoh
5qvZBugZoQjDzfcr/kxjHz8Auub0s3SAO+8B/MMiG9Qmigd0lOnI+joJri2/lYAJIF5vzBtrpznp
tnjCieFm3Wj0XSj3cwT6PPYikI4VvQNWWnvSTa6J6FCkrf7a+811oCinGFu/Skt3VtkKWwxIfsX9
uCGed01968nxTzGLD2UOZ6mVsKiC5S1PATP01jfSHEicKT1FSnXoMggk2VU6DbYxlnuBXlWBDEM9
CVdSEO9kqBJVA9nfiPctTO9hGg7Ynv7Wvem2k72fUSy95TJOcHkPZN4qt7KgbkavvdIH49lL+8tS
a3WYIslNBJwq72oHQi7/eYAAavMWfu7LkA4voh8+iGr7u0cSNBLHW9NsDLx/kMQO147As8kpErQ0
SOCPceldhI0Ql5MMi0ZOjqvBDaAuuOJgQ+0Gt5i3IDeRwdngvSvZ+uQiBooBkV5DtnS/X1jnDkkY
PLNXONB/Lmufg5eml3kmpXF90gIoKGKwzcbXQYpWAvYcjz+vICT8P4yyuP+OtPvL3MNSxZrV2vvc
CQrcSIXkXg2wPM63SBzgXCSv3LrPtec/bZr55T9smjIP80Ee2DTZZX6dbb3Dr8FJTuBQnfVdciaF
khDAnM8jhLBM4/2Y+DCYgCBbm0r4B+FsuNGd8Ai1w3/MLsatRBZlnhCX+v7TfZ3UzwMuJjUgC5ag
R7WntD7F1e8swhwiadSL0dM2aE6E+s/CX0EbnEGlfh5zkbhxNS3lVtfmMJTbr/Cvdp6j2NMWVNEt
JqTUb3Y01sYf6o9p09152O2up8hfrxqfn2ERjlq/Twyv4hnUXfYAuH43d3b6y1lFfN2j+lxP7dNn
XawhZAvSMusYraE6j2qAY0mOsJm1TRUn59NCbLtbuzeufdlFytcn8eAPgYL7lSTYlXj0xoMRa7Dn
8KWdXvU6wgAtdr5fTWc3C7qMsDU5XjT0XD9vFiuqshgbSTZL/1yjH66GrxUulDq+b74c3CujaMOA
c8Sy3yvTdVCuiQSYZ78rQBYJcXoYMe9J34cNVA41OhGZ1Z7aIrgV8Z/Kk4J8zcshyDf5Xddp6Ztf
YBDlNdEbqZMtD8lNrwFPyjnNTRk5ojQDWx8ZORmDrl4aYniJwfixH9O3XrB63IziP4Ax9lLDQY1x
g6dFziSjzKWk246TPRN/tKW1DfV7C93JKO7dABWvUNl5TbjP86cefhIn4TEzxce0Tw+Bkm2T9JCp
+ra0QLnoUJU0kk1T3MkphEv8KfbmiD+rqLipzm+jaVXkyl6TZQTlKMCb/XaAmWYCRK81+ZWCmuTk
ObCxpJ5sKf8jj8peznZ5/NSCgWpxOjIM8NTDb3McfviCf6lZZHUaXoRDOdlFiQrTwE+gXG4sRVkh
cX+96rDvdDQPoJEgirMEJ7eJ1ngCgidYnlJF1CiYJKuAqnO59McxFjEtijNQWxFjqDvzWB6RvkKp
YnLy22a3VnY+H7A/vM8ilrV9m40Jzq10wDBeM0ebRuHe2My3BtnVnGhjuWvSeqtjLmKX1XsoS/iM
mY92uyETklz0Qg8xInVuSR3DjY7Cw/cb++sJ//mzLQIYlk5+3JZBB/Gr5kpBOTCZBQ3a3ffDnM1Q
uQWhsIGTHanEIn6UmTYVRoFXrZHjVW2R6fm1d4ACNk4+mQWsS9IyU34ywttaug30gZZxsjGoaqSR
fJDNFw39mU5ZQ9x8XbVsGupEpgJCj1xrjrUfokqskfeEPowEkbJo23R0dP2VXurKEEtEplE2lSyN
YgIicw+PD7WjdWftL1RrhIM/vMYS2OvlVdqjUpQA10dcIBDz1xYdRDfMa4SHkgC+aTtmx8IK05sk
jqs7SYYvij5YZIt+BQk+8xCcQbZ1Mw2AXrFHoEJdBQ9hUWYABbN7o0nfGirIvkL7NfSajeSNGaRW
E0XamzzDBjGVHypNvpiGfh/mN6km3pS+8DTilrfNg1+xnz9W4qMoxuKWO8x1bmV3uSHSdzHS61E2
QEaqP9XEcKnNu1Hpu00XnybN2IbdTw/csW9VV1N4UnOwMcOVPNwrdXtpRoMNO8YpLTjVAy1imrWp
JdrR8FDEM6MDAklibCbcl4tmV1PhHZtnNYWyG5iuJraOBO0H1SVHbWu7yeqdpySPKWXXJIqdHuCV
Xg+vYqa4pplt60i67gvzKkBcV9ZvAroC4nglpzmhu8VAZAyP9OqhpFf4OrdjIzmDipZAJHpXZaBd
5b15xalGdTmbfhZaNdqhVgWvZSHXR+BJ03XqVbITJ3SqDFGTnaprI0i85W7WJs5qdStHxaxdDGHq
Z2jd4lYCPmewu95784relWpY81l1V/KzCOiy5l/J41NA7SzpbzIvwX1r3BtgG/HAclCBd8XpYmxS
HLOf9VEHJnEvoDwJ0nv+X4Bn82kTZK5gRMU+zFYZbrEKERA5ikK6Cw31UWzjfVBX+0j40RvhodSb
TeddyrkJxrY2Tt8Hj7UdtAj73JfR5A9Y3QZWdwHagnC2VvKbuZv7+QryeQMton0wtr4uZnJyqgqq
CDBt0cZJ6dNk/Q3qarsoWcMzr73T/O8fAo+U+0OaBkSFhqOll+6NYgXf9jWwf36jRWA3kqSV/YwB
YFg7afVnLOStFq+E9Tlqfzdti1TUDCJ0hWeepB+aG3k66P6+j4KLUXjx2Uffr4KzL6QhEmwiYYz+
zuIE0dFG00uNUB1hJh2SUNVNuNNH738cZtH3lyuU7LjGJKdgui3AH1XZ5MjGCiz2ax2fj/PhXRbH
jhRMQ5mpDIL889aQ0ouEsFtLb168mjOtDLXUCkU1qPITVUlO4EpvCkpdVYpfdXJZiw9x+9OXW6oo
qu0JzKnSO1P9JIavaE7aUTDc1gT4/+kjLgsKUQLl1uhZlb1wm6Gj7/elG+rJ//YNl4qgZSOZZSPO
PMNc3XtxihkOLj3on37/MogQfF3/JjRMhGUMVbbocX3exWGCn7QQiohCBRChfMPRq99d/gDAAq65
Pj2rMsRSYi48MHCWw05K3oQaTKN5bLVjOxKXkfGsxL9hZLgdolto0yAIkcgD1tKPAkY+FHUUCpSU
iLnJmEZNDhRLiZ0EcyXShOgw/cxG3Q7zP3gTvylScIM5slPl0ZWuDjqClOmN2VBs1VGS66LXEnlU
v0c33opsrzLsWvqZAxCU4uEh9VFrt/DR1brqUuh/yGFhN1H1pOepjwi2+iejimsgZpnNBX7fo9qv
sGDyLsIKLZIvjbG9NHrJhre+K+bjQutHO7fqU0LveMpzfgl6w3Yy+JdB/Tz4YHb0J0F+6z3UnHU3
YavFGoArGd1//T6ofnnlaQQLpVc/hPglFjNa0j9MzdjNXf2C9dz49+Pcljayvd5fF9qv1M8fjEF0
NH1wujB3EDul2R/rwJnAzTVCuc2UeOf7z52+rynbhlNs1/md6P8oxeGH3IoPek0FEyV6ucmuEonM
wTiqwKI0Pd7idLxp0ZlIwz8SsoTmeBmEN776xwRyDm40yBqnVfOt7OcXdTzcRF5yXYJcrKNfaEhc
xom8nVr/L6YNr0zYZeqPu9oiswiFDdAnQE7xoQDOYIrhXVSVoRNytyUzvZCy4OQJv1JxGwscEqUO
IryzJ07wgKKpl3bXraw96qgZ2UadXCuR7oao6cji4HpWZg+5Z+vhkwGmrojrQ0zB3dXz/LLRm1Pg
i/c+EuYd6mVCfN+mb4ZxwWUAdsx9L9NGUqPCHZPolKl9v0kpYbf0o33jV617T5nUX6F/jwhVAG+s
smBwl+YDqiT3ivxDbzOoz2s6GGfbT6hGzDKJMpP2bmT84cg0vNRL6yGknJXY8TVMBiSDCB0kRsPB
upj2goMVt+LIv+QfDXhSDj4o5Wud86+JArVKVMQoV4KPNfXFsQpzpItZw7P9s7+Dd+BIYr+HSELm
+keWYsw071aCzJkAPtt7UnzREbJCNuxzjAG1i7m9OOV0s4QbGcgOWu+g86kCW9pVqN/SI9rO6EjK
+2A5dtZLZM+ahpZwIput0adZtSSXv06CzCPN9rM6jgJ8i8+PJHNVULWJR5KEEtSgCSFe741skyT7
0mgMBx23BAl0aGj2BIy7C/XNmJpvtfWn0p+U4DqvQ7tshqPX4jA9Skif6r9bfBDiUL5MYmWbIp2z
iTw/t2OpfBbGJN8WOV/9+5k9g0KaXwM6NSy2M84Eail3UtmF4K4whuuHclPifl3Foh103hHU2T71
6Fplcf7XH+kTBeTEol7RxEQxTk5w+wEiXAH+JcGaLMSbatnJw3ITp+aDAE1DjK/R48fSxJ2SZpOW
d2b+I6zNTUxdSvHvixzbhV5wJTSFsH3ZiLLpBB1YmMkHv1yhSQcChj+bfNzise6a0+n79z8Dd+X9
+YJcyTm/UFT+/Bn9pjJKsxnz07Ad3OYhlW4KpN8NtpH5S3Ek0w0qe8CiabW5cfbYNBBR1Odqkaos
SFi5pldlXaHGN6tRYE4T0cL4EUzvyH99G98U6rNao1Kw8sHfVRE+p6v0PemPYdmErsdXv4RUStLI
oDFs3fv72aEwvMLAfN/tgDmujSUzecuxzFkf2oL4N8urfJ5cBHs7pYiL8lRtp+3kxheRmzrti3Is
t8FdsEKZPtcuMhAFAFmDw8nXOoaajDL9RUazSpgkGyV10hQ+RXSvu/HB/IW5ybYpWZ02gsUsNzu/
r1fuG+cfAYQmaLL5OZarSdVDKQF/X84auvvMtMUr5cLfqLf+DoDmrtn1z2hrccPcR5tktyY2d6Z0
RsP/w+iL+9SQa51PEltSiO9cFbDurP3tzBZj4yF224vh5fvN83UJfz4HFpkfSkZxN3ZBfRrgSSeS
7EzxtLaEvt54GMPQabtxWWCLLpZQa3IDLVAKO01qQ4re6Ve+1iEujffEVG5FIlDWI9iY/UQjb9NX
4ZtZiXYcAsppq199pu3/9Ssj1yiJxkz81fHw/ryixzw1NBhq0Jag2kV6thfXdGnPdBmQBZFnhx5N
V5FQWpyusFOaqq8BS9SbkuQQKJodPXNDuUSqO96aIASc79/pzBTTj6OnIFJ9QexiMcVdRqqaBX51
kmUIIJOdC499df/9GF8P8Nn85r9jLJZmLfd1mMSM0UiAIAPJwfdnIyEfaPXi9vuh5k/wOeiY4nww
m7pBOdNY7kGKr6Ufpe1El7E6zMG83ZaH9eL41zf6PMzijfrG01ILzdCTn0+OmUsHpW6OckZhd/jX
a+7zSIsFYVWBN4xqx0hisFeG15aBvp8y42tT4fMQi52cRkGHDzBDFONUgNDIvS2+so9K38cbDNYA
/DcTAjt5H122qSLt8VCXXKGgdpqMgBuQXp8CaEp5cYrV+IoljA9eDSSWbkxRPExD+2Al160BivVW
9q4DMDTmlIAM7vYqAoR1fon0wY5LTOu3F1at7kNpeKuFKtyIin4viBhQp0rsCB3pQTcK0yFPpcrR
05CCQWi9lqMFLUgcvF2XDjxvagetuIli4Rm9zDvYIySm46ZBu0g3D7XOQRCLrtSfUlW2PfOk+cMp
Gn1Uf8CLyKGjewXyUNJJzruHVv0zqCV3xx8WBICVWV9ZqItijhr2zGrWTKdGGO1BFrbIQzutGB+y
qN225Vr78us2//yN54T2w9VBnQ02uY5NJxXNxLxscff5pYC3+v6lvp4Jn0dZBMih1AWjFth9EsIh
3nOSvX3/+89Q/IhTaKVjtKHzl2WPbYhKU0JDYiRhQz+SS+07d9HFpo+6wCart7iQ26Gr3Vr9KmcH
6bcz30wj6ddFBUw8lP3Pk9gUVovnYjKedF14GKPkDgU1jpt4i2TwLT5pDwGdjTS9VscZZ59RPPVT
iLyRfEpKcN5lbV6EkvRXPYrUZmgRojUwCN6zjhTqTqyVrSe+Fn3pCOmDFVzP9ncVKPgpzHBbu2nh
+FjBozj+SWvNIEmXN0EzjaTgGh3AAWlSA0VwfM1a2x/fkkDY9Giz+kn8mKhoj8UHVYH4WMl4O43c
1hO88PRBvym9ci8m8LoM31XFJ6ARXXZZ+6ck1PYW1fxcj94EVD0r4TFU8m2aNXauVLYBMChM27u6
J6AbKhU87g4+ZixD6/YyCa0iJraucSsyryys4oGZbxrIS2oeX/0fad+RHLmSbbmVsjdHNbT49l8N
IEMwJFUmJzAmk+kQDu1wwDGsv4FeQ8//Ano9tZE+YNWvZILRjBKTZ5YvSN5w7X7vEU2Xr2Y59Zio
UCuHYSZ8qyZyIm2/MmvktiEYsyJwqhrxrRyI/rGnWCoDQ4MAAYNUQT6u6hYvKK5ta31jmnSTVv1+
tDlS++qugbiZyxy+y/gDDrxbE8qCdi4FkgNCBDwNfZVvGyvx2KjdmEg92XkHfqTjKXUKedJXg/Ot
4dhRPQILSw5xfXIabd+3bN1ibyir1udKG/aowhTYz9SydyVu+1DhQ8rUHRpz1VuA9j83kJPJ1C4o
Sh3qYgTUzg4C1q1nwMuiKlGR6ffZCGj7JEPXB+kT/RlvvbDuB4+Zd4517pLan3CFNYoH+OSdJlU/
QJpyPaW3NoS6XYuZNy0d7zUn8404h3ByrgXwwdE9BzINny+5Nwme5YlqgfoJvRNlFh9ZnA4xhERt
KmT5XMB2ONJ8NBSkCueMVJ/rRL0P/hCJmhs7rMEbtm6qH0kkVjqekLvukPuOb/iff6ELhdSZPvPz
Cy12zpngk6X4RuAolpU7/EjBtTgmHsQzoi4ED0OlnnnbvfBACyDk1l7Zty8oFPwafrGTVqZZ5Fo7
yeeWPqX8VUL+FidQUEzMg3lhYBtrvAKQEUuvBb5053jf7sXuUzajlmlzuxkJMBa5cGHwsx+eyKZc
aSCeAdg3rWAt4KfhtZzPhWvpL41evleTPtMLScUkSCr9gcNMJ+nLwILCHtFpSLp9kZ+T2PFEc+BF
5quDHn0+6Ffari3yLXmRAX5I0HZ477p1W0YilY82jbc4J645K12LNb9r3x2VmpEkyF6jrdot7OAC
xS82APsGQGcCK02OxANh/CpBfp41H1aZCW4IpOZMvMzno+dd0EQvNW0qETTDOxXlTzC+AjEVp06P
93Fs+/AhujKf3gB3H0JCmtKxoSgEad1Fnw4Fa8ZGGjCf/D5o4GRuBHDa4jDwIaG1Ips6QM5VDlEX
kbpQTwKeenPbr2cKLt3ZZ/XP//kiiw7H5mUawu7lcwmecT6AxqHd8RJq0BK2RltsSnC9aHHtcXnp
rvI+6qLHYzPOwePk8nk0XwTyd3LCr2yd1yLMn78bU+BwzabEE+csJd8M6cuE5+rnq+IC+A7L8l3P
LR4HqdCQd25HGRmHWdOeEH+aVLeJZgaV7Vqb6jiXr2sVye8oDv7N4IuDIWm0tNR6NE+PjBAnoTx6
ivQ1QSpWYBNqITTl3LBXGl1jN11cn+8avdj/daWFsgVBoyFP6RESleAHmMU3YV3b6i8FQpoMqxFc
CtVeLhAB+L/DxkGcK2XX2djWkidJ3YnSvNaTlyaK6UD5FjJQ4IYtAxWaNKiGzhGo3sYtIPsyjfos
2bSGMjNhgaaIMvu5gapiqqtQiiXTmthO1I0oAXw+qJeeCe+/yWIpArUETlyPJhcgviNPllHdk6tr
j5F5hJY7z/soi6XHtDzGMx1RHLJXh1NFnnPRB4WsBxVhV7Jyl/sWKUgD0Ek8GBenJtMUXmUDbNo7
7CKieErq+8+77ELaD4tQl80ZKgdLvqVSqAlLXIdyrAMAXfa2DhQobppuCGAkbkgw8epcZ1OsodwH
tKRvBtr68/iXZun78ItliDrNMI0E4U1e+mr91UJ5rFOf6/SfhjfOzYRyOQ4L0J+MxaCNieiarO/k
8wT0E5RzfJlfwYldmnzWbH9l25DGNT4gxDtUmyyIIJ4TJFIo0gcp6sPWcI0GfrnDfoZZzPFS02s4
BjPsH/BqG1QeFuaIUI/Ntal3rT2LHjMMiL1j78UJA+3OyrgrYe4Gm+TPh/9CUXAel5/NWZwySWtr
hhhxjkGMt5uv6FaYhY6Xg876Pfe6XR6Zt2qITKJPDiCADB5cHD7/ChfP73ffYO6Hd+ccbaecpPM3
yEsf0oRyO7PAA5k/kkKGZmnEy/PnAS+fe+8iLub8BOd3IrWYKQ3EGH4kqjv6kjvczyJGuh5ApgYw
YVyDr+VK3yDWy43rfV8vjh5SSEJlGlo6lN9hdJJbvvISR6ZXRQ5e7Vt1PT+J5JfOP+Y7MDbC5BmC
wJrX4tL0LzBhfx33xTvEaZUC5u04BpvWxQt/rFx+44Q0dPYkejGiTtqQfyjwBRWFXwMvdlSNdJrR
dHMneNwvtslaj0Yfk87nq7kIbQXV+jGNgJZTXcNrIySZ/rXnyM/xXz5HCnOSaji44QkYsRsrnO+q
xdp2/7Gr+dUH52J+x62ZFzVwFee6cuFtD6pVZ99OX5C5AMOMRJS6XN702Q3MQUXlqr5Y8auSXfOm
9GHmoW6HiiE24A+MThNuNK3CsGlZSBey+EwH5DN0qLebzLWxVdLsh90dMnVnxU6giWsz/+Ke+TP8
m1n5uyXeOeZU1XErn6GJHqHU5pKq2hDpVPLT50v7WqDFo6RPDQcsfJwyHUqvyQDQjuiBQNvk4uXz
QBdKoZjG75q0OAY6LVPh8tfIZ6JSWCelYUdOWn+k8kkDFry+J9xwawjf9HAl/BdCI1GKwq8OHtQH
fn6dyVPe5ply1vJ00wLEpw3GOq6h7MycOxnae4nF7uupkD3LfKT02svnYgoDeVQgu1Fmwp1usY0p
SceIqCvlzMdHW8Bj7Q1SZWgG2KoU2aoJmhqoc+UuMUEQLvjgfd4Blw5G+LgALabDp/gDjRoqRjY8
LLhyLq3vNggrzhtD9Nr1/U1bbblmYM+maMjWghm6vPoZAwhBNBbKuZfEquvYqqCs9eN5ycCm3HD1
Zrox272JzH8HpBGkOe9r0vqDADpBg2ejdpJZdqsC1GZRY1UJEozl6DHkJJuMPzXmTa2xqC8zXx7a
vd4UD3i0vOYdHd1ET2DklcVBz23v7X1iQUgeIGsJQCJo6dwwlX5p+/oB3sj+53176TB+1+jlSi0G
OK7jNqqcq1SPskyOYpAHmldlig9xDzZFbUGV/qrJ3Ef4PcbzZ1e/lZje7Q96X1OR2+hqHkLGY4XK
jlu60gbGWKvPm3dh6sB1yQKcYBZehhvlr3eNiZGE6yMqDMKsvuaC4cnZ+GSS1p+HufBqeB9mecBk
BteQtkd1xiTKamqOplNEVyJcGKhfQix2utKcZLWTuwn1c+PGoTXY5pqnlSaQc40CMrdGVnpTqTvO
0+PUyS8N4y3y+UIBWH16oMiZhLXuZB6kZ3DytU8GzNI9p30AFM0FehhTD3bFk7FSDREU8S6GfdoA
k9F22vcSbKjhNKuk8kkugCFzJmRXsgHCOxX9ksT9l7aDIhSsrswbmtlZIBmSCJJWhANVwoQwOI6B
Vch54FjPwnTWxFFhM25emcmXxkCFaAou/dCHQcHl16EeJKMf2GSIc9oV607vQmyZ13biC8cNcm4/
YywuUUbCipTbqsC8Jasexte5n93OeWQIAvjGMzvRjVhRoAyu7IAX0Bo2/AgtHObIqCsf/HUqfVTK
Du58Z9Rd8PRVcYksb1Pc2kIQnTq/zN1/gBl6acq9D7q4NstJMUxGE4tzjxqGcsJ8Q6aaTMGoQvkV
sgKrOojBLAHZugum+CiHAKsE17BPl4b1/ZdYDCt0EpymbNByanShNci+hTLR52vr0gH3S+8uh3XK
9T6DmtbZitddHow95HWTVD3Csdeyvg4ArHDT2saxdY1FcbFxs9EOXDEcx14CVqpKAv/RIDMuIHWd
6Z5cg6Bc2v+0dwHmL/Buox15r0AvQhKQsJV20ygiBRKgFZQiPu/Ba2Hmz9+FyYymsDM5mc5lBkeX
e9GhjKne/3sxFrNRl3WjobjOnjOor5nNU2Z/yfTbz2PMk2lxBVDed9dismlUtgqaoh2FNN1QKKlJ
snCn6qGGrdcsivd5tMurGirz2uxmoTjLDAZRmkI3kmyCQwgKeBOorg2QZlTdUAKTKcIIRIr4E5RS
ogZLvnTs0dfMHBjWq+Lyi4kIVKEGfC4UHA1bhWXzUsWw6WODi0TKjhJ0IyLzodtBufRb8qC+2G62
klf9qr8GLrQWk+ZDzMWJJo1IyAIVmx8HNd3ykUVGVfl2CV0U9bHugCDRmnUN+qgpN6uc6ceJ3qHi
uLGTepNZyrHoewAuDbD0K/Diptp5zWplrwxVOMHhpshyVzbmBHeMcnj8AEGM1xR7u8elcW9W0E1g
lvOjhPBam5e7wapOzqAfYhDzmm8m0K0NfINJq2wE10+TdVLkRx5DsC59MOvGm2kuxvB1RoKaeeKz
bq863xrI/0m64g9VdyrG8nVgBxkuCnVeFX5RcnYEjosBqm+/xjm/Gbj9JZWzvZrh71R8DXbbYerG
s2IxME6siXqNRnH5q+hrpduWp1zT6/xrJfbdZNeN2WVBVSwMOco5zpJaElcw8IAqV3uAP9w3jTug
Iago04ksvpEVKUo6e9cW5UmB3CjGYkijuuYwlNQhLgjO3gOVCliOpyrSl6axAdX8VbIxalLbIg9c
QU1GVTP8MjgXWpW/pA2wDrqEwklLpJfRbOCm1ulb8MReVUA3PKmCnkncDbg9xEWzYqr6ZEIvBn6j
ll/adSiKbjVpuHa0+QauWI99S5KVzvuAwcAyTfMfA4R7vKTTa9epGkApNOA5K8s58QRWxkTbJ1Wz
nQj8rCUB0MVkKIGD/nYzVsIL3eEoH/VVILXW90wGbEDtjcNsMV3n4lZTpJNsSBtdMnfQENoZEogB
LIO4sTLaLs3FKase1Endcw59llv4wkDZrIQAy2iMrTv1qFJ1iaogEVA6UOrA2WLVFgmgsoOpq/Mx
qLNe8kcYgpgmpBPbNEc76GsqWxtMNvxMDEu0gdU6DBBpgdd8Bes5A/0hj85DF5vfYu74JM6eYLlU
uNwkZ9uCeITeTsptNzLuDyUQG316SEo5AGljzEdoSfOIFtYJ1r6eqTE4sDquoq2ZCvKHNrw2LcVv
qQGDubCiDhDQBzhd0raYy0HLpymwVLEeTenUwSG25U04aulJjtNDa+oPgwIcWB7vupxsZVn2Ab/y
YbET9gaH34jqd3XtyibzRxhpFBy9lAZTVexEXwdNDTWIuts4cusJgMSUvPKgYvBjBAarxtto7PvV
NHYhTMhus5y7Ik4BDDzIQ3rWhhhSPk4APQ1X6p+GDCLVtvyNUg4OP4zbUnbjCNtFuiBoaOnnlRnM
jrSoavq9ybxar79O+mwbXAFmuCts8DNzbV0Bfi4r3wm7A/nFz3r0Et6F3dCjqgyPLxXpe1iBAB4T
6DUYrii4uwIQV+KEpo1LEaeRKT+KqcXO0O6cGPIaNdsx9r3TrUip0q9SAwHuAcmZjmMdVZrs9XW6
njroxXFMZ7qdp5BWfGON7hsJD2wMzGTHQQx5SINaIAKAlyRxFyoDriKyTZvtkCgHBA12OeSmrZvQ
KXUPzEZP1XO/HRXPEMM3p2rXDLNUpeMWD5fIEZhWEopHthEhyw11ywxyQUZo6z9wz4blCua9NHk9
NNEr+VtdwIYdWWHiOF5jHJJq8EAcimLyOKprcNFtFZZ0QPRhPpUcslnSa0UxRMKjRe5y2BXkE0ax
lraxfDupd10GceqZGIPVbfcbqdxgjUmx4hX9Vu0SPCKSXZXCVc5Ob0UM1p0CS8k0nEx4QmsraNau
YvSRUpMt1VV/UKjfAQKY2OnjEAPw1dmunQ6bksG4T5k8aoUKpKgmoOek9pwX24Ynfj89Ns657Q9l
S71Kr/xOuy2rDo5dWgTGsOc4bAd9Tlye9o0u1nVZb0FCgD+afRho7cLCeD1CyA28wJvUyVZpfMYu
6CmV5CHpehqNGyKDKtYCNajRjdZjy2T8gWuWN3G+r/RyjaSKz1KkAjVkruAwn6yrBNRp/WtPT/r4
TfRnI37t4sEDBhiQWx2tj0Op17+1Joum/KR1d8wZNpBqHwx9XdL00EHRRHSz8ajjysW96EeYQMWB
AwEkAt32SYN7aQuE/XDicFTVcydi2j5ON0q/lkfYTKZIT1PYCjY7Q58Ck05guh/ZzAp0JK8Uq0xA
eVdq3RSsx6y5lWnmCbGJTciAD18BFlQkxy0KaWUm0rYzYQ+RgcOFN2tzw0DsyJzYFf3TaBlhVutR
q1URCHqeDt3WyXpUGCoCehaJ+mnqQdHntzkzH5xC80VyzCV7XfR4bk6qn2Dm1+l38PNh1uiNJAYk
DkhSBhw/VpuxK5QN3OVdQzzHBpat/dw7nduINUlPY/IglGGN2zHc0x9RNIqpFCSJHqWFHLRQqe/o
k1H0jyV4s83sG82/yhYN9arxkWxwY5ncqjnMLnh550z1Nk0HQM/apxIks9aebvs2yJznOAsNYq0q
bIBVXa8M9iT6Y1KpYaymfoXLRja1vkRa3FCkTWrzh1wbb4GKdNW0CFJqrqYeHC0ZpHQYLrZg61eS
ds5oHbRNdnKw8bSwnazz54F/TWbZzgQI8FHZEQrxt4YfDODO7Cw+jApdZ8W5yhiUCoaoge6tzk7y
LBXBpr1dzUKOcZy5HIIkYDlC/t/qd+qsldNiphimmzkPfT1vRzbkouuTgE8UMteVBf7LbNtn95HF
8q3K4CaulmxlctPvbVDxWw6s6jCtjRRa9PR7mkAQmvRh25IwxswC5ycgTGCR6FjVyj5VWrLjOex8
SqcFn2YCS8s0YAku9j3RDw2VHpXChM+krVQYCcXyDKMA6rfZDEyPIeunAWBWyhjNGChBvq0TnO2j
gHVY2tgTiF0ZvsXBSV54u6sxZ23AwXocPn3lD4R7hGcRzBTclKonB3ZdfjdqKNC0GRpR035n9Q5u
NqX4Dhzuowlbb9jO4nkgbC1eMdGABg+RU2jPz24w6WS6hpSLVcuLFwcealgA5l7JFOj0I3lCRszX
PCnqUMkhFIbMCr4KldKAZwlsgzNI0OSQLzxWppWAXFn8AKJJ81W1p6u667WjMtCZz3iHS5AcGXFq
+5+/TOYH7/JqCOEilA6Qb/74HCgdDchKVvYHKFvuelOEeXrkMQuJsDa5zLZx3z19HnGRa3i7jL6P
uHgMtB1AmpURs4MekVWxsddD6Gzk7bVswrIU+Nc4wPxZ8zNP/SArlpgtg+gW4vDQOjiHya9DWrqx
T9Y4pNUQvtKwlfmnRbY+hFV/fSAjkaKTxJLYIVu3a8ntIraFPSioVDnqjlcb+eE1h5u99a6R2q/R
bLWtSw36L4eZ2wM0rhqQDXM7kD+9co9tM8her9UXPzzm3kIaeEfINor+S6yzUgmbFMJhB03/zlrT
y7XSY9ee58sH89+68e9RltIwk8NA/hEYPcYGyEmWnqW1q1nS04Zekz47PbUjJLUg1g7JUrVBoe1g
S/GVxbFEN374Fou5imv9pCCz3B/wrvKdbgx1TJqm2ZO48VsIu6anasSpq4AjiK21h9Tx52vlUl9j
z3Bgfj1LA7310rtsi2GlTj5qTX+wUzwt2lUMQ6T6SibkWox5ir2LETdxAsJp0h94eqPAzKPG0xX+
sJ83ZEmofOvJ9y2Zv8W7KLaedOYY4+KVAZprNJlnSChMI7Y/Fd2a437BdAGXGuYVVHctY1zbE8pd
FNx4dUeNW0LIFfzPxSmGgqmJdBwIA0jMLb6SrBWqUrP+kOMKN4om5O3GhplEC7X3NgczsbJ2iXyQ
2RRWZNYb77c6PAE+75hLu6ED7VskZWaIpzF//q5fhqyUHC5Ef4B/Q5RI32o2bEjxheRPRvOYxi/g
/14plFzaMt5FXKpe1J3djkjG9Aeoxm26NoFy0XitUR9aNSeZwARHFQ9tsqxFqwS8W7O2IvnRkrov
PYQAfD3tSABzeuLBweVbrnN9zyzL8FTVOLS6luDN3L+omlrDjgJZ5ynmj1X8XbfjDcPTC25HuN8C
ZC6w+HEPb8lroZQQkL1rS8gVOzL4uDJSSNAJakovAQfcAmNNKdqIDlszBQ1Beiw74hOnh3xtqj1U
rNzqpQy1JnkFyIJvwcsWiWOvMh9K+atZGtHU4OIqMc8plIDFqAJAwGFSlGgkJJClb72quTYKfslY
eJ2DPzq9qFXpplyLUiL2WXrg/ZmI4kWY9Hsm6i0gvit1Uu64AreBuu7x4gWZmWCSM1LsxxbCcxUe
Z1qLpVDV7DGn5GSZIDxTB29QY2A7tRpW3BIHo8wjKvPv2QRlO0cN2ljbj7LtitGZVs1sOiDRTAvV
JM3hj9Ad8yy5z3F7h2pCeQVj9GHv+DWZqC/GORtaCh+5ODuy5jRNryU0PUh/Bfy1xDF9yB4uTlQl
lbTCUhDEEPBkxCvaSByfJ00I6roBHY2VGKB7pKKm2s6yTd8N59UQuDRvnOTUyltWRrqSA74MJw92
+nz1Xmn/EvpmKFCkiJGQORbO3kA1XMtgzBtfIzZYi2LUhx5YbNGF2umTAl/1o2loa0nV/E4F/Jrp
Ee0eB8zcQrZCCSULx2hbV9VfjAJSYRApEaT0UsMm0aSJ1qtaTtY2NS2X9niba5Py3HSKfmPb2aNe
3ql4oWZyvuu0IoJ3dpA0EM8q6q2UfdGAkGTxjxJvQwFD9YJ849VmapAtori0Qgu7TaZoaOi3HHnP
mdVTqLWXoXZm7Qroi9e2sWP6DFW3dpJQDJepPayN0mOmx3Dbqx65lQQ10Y9KJ54rI/8KyGYgxLCi
arJtMxCDRnpfCnWVafYafiE+t9mW2D20Hgy/1MWegsPT2ZM7jMCDUKQuRif6fKCX2KYPQ7A4LNQ8
NXlmOJjpoRnJQbUZRg8UXCTLPPBJQHF2pV0M9njqE3/YNFt9W3rXiPMXZhtchSHyYb3Z5i7RGSK2
GOCc2FVj5YRiLJyYc4/guL7SVA1Hzi9PAjgJvQ+zqJENo2q0sHNBtt5TIDDsFjD8dvbcmzzTA4Bw
3/iKF7vlZoauydEQmDHERK4KPi4KNHOH//ItFluLE0/10E8gFA1eA0GaFQ3jr80YYcvzked32X2m
u9Cni7LTNSTBEgC0DG0vNBjivFO6WM3yowOl/nUXJQc8xLUIWMmVlAXX7tMfzuNfG2ov7piT0028
dxBNiTe26Pwcivefj+jHa+xbCHDlAXhRcdlZTF6AdukIadL8yPx8P0vxdpVX7IBeicCB7f2rAqEL
0MdfOxDC5uCF4WJlLo+FenAIChtmflS56qUZMlGxICtjQvKo8ker8AfrqW5OSjNeaenFvvwZeFnc
0p0B2ZnWzo9V/2LBCyw3rmGHlkTTZduMxXCJeJrAyUHbAHZoQyUs/QNx9eHk4L/+BINm1UYdy2XY
ma4q7Hx8084D+a59i6NQbjNz4oqFjo3oHWC9cVSH4yOkewE2dMnRajy6uf6mvbjvvIs6bxjv7qhE
GUUspXPUZAzomPtK8yOj2pVL47Uoi0NOojpBfWGO0oDs059Msk2q8POVcOEg/aX/FguBjuPYZgnm
B9W+tx168FiWPwrj/vMoH18Wi2FaFLDzXC9FYaEpepTErhwAv4e0dg7oq7bRORRHYafxz4qMfJiY
i4q2UDWrAHghP3ZB/ozLXuGJ+8rDtET5Ir1vMDfBzh3d+CD87tZCMeEab+zq7FwcHDEp+w6GB+jd
NVvruLUHKahxI/4LWbWZIhZJ//7kXJwTBjSkTQCF8mPaPCR8Dz0yubi7Mp5XtpXlk6mjsgbdcEyb
WVy51ILO46vxBKVSusdU9VHtylGCCj6POn/xD8ew5SC5A11HkPAW48mpnlgj3v/HeMfWyorshtAM
4Wd6JcwSEvO3efMzzmLUEgvqdcRCHAsSWqjlrNTjrLyfH64lq641aDFSCV49VeMg0Jz4U1ZsZUQI
cxUIuERlLxv09p54t11RFNIKFaahWAhKiPJiuZ4x6FAYqu5Tr36gADnYHuyaJLfemVceK0sD6w/B
F8dDzlKlJzKCyxsgSaDCtrG2ScjrgLlt4ETZFgmkq4S7y/Pz70P4dnl912K4NOYjFNmw8KhXrzW/
8QBV4N9h6Qiqs1g18XZ4vAb8/v+s9p9BF6eCQNFLtsq3/aZ6Nm4oUP65lz3EIexCALgvn0hIHj9f
Etfmqro4IwgmUCfr6N3iYbb+SDflI6qrQXG4doXR5nH6dfXpFmSFZskYA7LCS8iEYhXJyCvGj4qN
QtNg1TcJr28zu9k5WfNidjHA9bA6kYp1DUUJLU3vUsFvYMvOXVkeZKjIo5hoGEfkCY6aBK1pWMeV
rtJQwBMcj49DqKZQxusANC5HA0VMstflb22KVwzVKuzYUPQLhJ4Pf13u/+tl/A/yWh3/2oTuT/+J
f79UNSAEJGGLf/5pl760VVf9YP85/9rff+zXX/rToX4tb1n7+sp2z/XyJ3/5Rfz9v8X3n9nzL/8I
SpYycepfW3F+7XrK3oLgm84/+Y9++IfXt79yJ+rX3397qXooGuCvkbQqf/vbR+vvv/8GsbR3s2n+
+3/7cP9c4Pf+8uf/+5f/+u+//Nf//suf//svf/4/H37z9bljv/+mqn80TJAowHwGlsWCqcNvfxhe
508U849wRAefbr5Fa9DZxdyDrANLfv9Nd/4I4Y9ZzgyQfXPmBnVV//aB9UfQQyELpRsqlBkhTfDb
/7T/l5H6OXJ/KPviWKUl637/TdMXl08Ls9GcBdpmJwF7Fl1Y3P/qiVgTb2swsfMa4h9xW66Rio7G
DCWnWpHvsipDYSxX8QKF/icQbup+tk8gHH7fOXP2mjJIIbVB2J6qvFiZMCdL88y8GXr+pRVNGlTm
NHqQLbZXvQTt8oZ0bN9pNtJcgm1LqbY9uUT1mtpmdVDx911cR51ggqj5xp60SGYsvVNyeBEVkB4P
qE4TD4oZ9lprpspNal6tQ6uZ7HUzDjeU4hu0YtgaErjlPUNFuWy0KSiFluMpL+H3TeBhmApZkiIf
bi15PxWNHKV63AIjAj9KDVXPPt6gGvHKCqyivIE8DlPOtJv5Ia1A0drOt9AuWlGZPORxedJp9kC6
FH+EwuRKZeAhNQTKYMUslQJZv1mPHrLwMgkMWP2irjGbh6gqKr0x3UHz/YYQo0ENEZmoQkCHZIT0
qGEhU5izryTrv1NZ/CBa9dJrRdDkNYRAk1VZZeFQVDuVsnNfQNA4GbeNU91bvAB93bYfSAZ+QQdD
T6t/0Rj0YESihBQG54FoR1ybcnhsiKMqZmHWGEipbPwSpylkJmoUIwiQQKR5GZl9Lga/1pU9RFLx
g2OqeTJLY1eJeRArKg9GAZdyB4CN/GzrKGno4r4vSTjUD0xCSayn8YHb1V0L8Rxgsb6i7p97RtNC
vQIS+JbBy6CnFTQdS+kpjydzxYv6FgLkmxTKgm6VJiWgefqrUSnmrpGkjcKT2zyhTtgJaKY441S4
tikpkCoDJA+VRijR9SwqDFX3i5gKN4lzLy5KM2obIKQcjCtkU2S4eDQ18r+wW0565FvbPi5CKwFe
UurvjEmwB71lXyf4hFhGe4JfwS0lNVz2JNCTAfGwOOMuVYWB4i0SuHFXBHoJhKc1Fdu8xBWAENh+
MD4qvtABLmkVKGtCQTv167q7p2DpexmAhyEnw0ucOt2GNNCZoInuJgR6glJff6lA9hMADqs28/QB
TnoEWTNfSwFqMiGK4zSJ7AlUGGIj3QrbmVFeoIsVHUodjbJLJQq8fQ6t634sbnRKZXeQY82zy2EC
TMh+sjPL9mEfAuyKrIVlyQA4qqCLmarmOW6VQGlhEktGKBlXMMMuBKkBbGjhAW0TSMP0+P7EqKEA
gAy6UdSSV8hrcxriDaTvXxPLPGVaOiMAk+82hIghUd4eykLIroBajpgUmLnAqzDScv1LV0OYRoKv
G29ggAdnBEyIRKd8p9VjmOm94pn4kUDuE3jton5umMQJMhl4H53VX5tMzTwKgzKaKjX0oHuwqji4
kVQ2MXcgLpaM98OUf+dODZlip+s9CDxgJdjDET+IMcnjZ9uqEjePQWMQqvkquh7KOupzmdiNj6Wg
YqcB+khFClSTtCSsVGtFSatG2MpxMSke24oBWoVbu1p8Gce+cXsIBMM5wMB2KnVIlYtxRSwYHJjd
t96Se7/PimGDAsezMnRjYCVDjvRzEk3I0PnMQntAxT8LaiZBKk2Jxzvkp5RaA94RxnweJPNpZFMg
SUOmA+DJkvxGU8ujMnGQXyV+0KYR3osayhqmRRnwNZA/Q9kTIsn6SgfmY2dZZoDqXwPyxq4x+wkD
Urk6wDdqmhjwJCxvgexiVtZjF1DR/SmUpFmPKdsobROZjLhDh6mUwtgB6dEk90H18O2K06AtIdaD
8dw7OYTdauH4qZJ13qgAENk4AFJJ2EIyu7T3pYJtf4Ckc1zu8+FJHjrDbzTdrYFC8mQrPxVKqq6L
GEMUJzrgJZp9zkWaHKBpla9q2+EboUnI2Wl940GAe1OVeb3hCNaQNvUGZZaiiqEwlX7NUIhxgeOE
eq7A/1wNXe6sathPa0BbFTXWJCCoOhgQ3V3SdZjTVQttCQBujzGyL2c1y+LVJGM315LMbyy+kez2
sWtbP9OVm5FRvLn7EvnZvILjUApBdyr2RlUeqV3GIekzzbUmgHrK6v8xd165sWTLeh5RXqQ3r5Wu
LIue3HxJ0GymNytX+tc7BA1FgCZ0J6KvjqQj3AMIgt7UaDQabcgyuVZE/PGbMomMvaHh/Q4A6FJf
U76qAJPE2ef+rCxV+H1f3hXJbOzKTL+usjjrS3JeNowKyJ2uMZLe+rsO9mNBVQ3c7rZ/UNjd8sd5
dttD67QigulxzVT3Upjzj5IHNd5FQVJm0Mn46cRJuJTdNLu6bX3YNiRiXQo13EmcA3scJ7YW7add
VytUZwNiTcWz1AC5ET+fcfFnQo/kWMRCzdkswr7p3Ebs3InE9syEhTeqZHzcHK2tEvPg3l2+Mt5/
n2CgjGWAwaUxRXkNi3S28u+hGkNd9mvQk35O9A+SEF0Nl0Gy9hq7ld1XU+3NLn+W+hZq3gqrJ4fc
olVQbAZ8tlBY4JGeOXBqBtP2OXV+5/Sf21ZtkWLmcZnan+mg2ZEDk7cbGpugKvawkJDjyVDUXVKp
ZVzbDXTpofOnluxPq0+BMhxMpo01vbOlK079jKe8hMPtvnDVertO8LsqHBhoQzirpm0RGqQSwrlB
Nw40Hl+75DaWIIZx1nAdmJ4b6BVtd9bBl8vrFdVUMm+BUmOkVdKaBeWE5doybL/6Wl0UjDghEGEi
5ng7a+ASKsjgWHJxo4eNdohBPVS/HgVG16XraRKwymWudH5HiIhVwiJzNRSWaZtVQT24R1eFxrCo
2nNfyJ9cT6Sf1iMBp2buT1XS3znT8pzYBSS3PiVB7TZ+2JjDCyvSCu9nJPozaOop4enJv4ZK/Wgn
1ol92cn7fBPHLDGgYY+0aLL7Rkxr+U7f4lg/zF/NrEDmXkURQQTHcn/5UYXl7UdNW0mrgaBEDUVJ
njqrv2UJEq9Ojc2qdn2gQA7Qdpf2hI4olV7vt7LtdqbbEvc8dvOlGNocazNjJ5v0TunITul0n/1n
3/bNKUuta2ctqC54TJR6nS9d4bxV3oqdmWplvDNP2WUSVphBrqoGnQ7JCZSxNHhdPbykGBKCTbdx
H9KLfacNH45HwsAkGz9xDJy1U64IDMIDa5NaXOfFl54THoAdWxbpjQJ6q3GoN+g1gTVL2OU6GxXF
QPwgUrauGBayZ5y/1QoOHTXgtCTW7zYWYUly+2abLxid10j7EbHnErc2ISQlbYVAWoq4zKlRhvep
tw7OG57RhrbzIKqh8Ik0qOAZFk1ZhpI80t7I1R2yxgfTptNz5Zfk+H1wA02c4dfEe1wVjImNj8V9
q+zbR3ulzS1U3NxJyBmfB/OSrd8d6fSQ2Kv7r8L8KqpPN3uf+/ubStjg2oD1S+ROQ0UaOhq64iZv
/Zxoc9oeWqL+3aWvHb53mh3O1Y/QD7N2Vd2g9nyy3TS99KcSJM8NFnjAzXZexvmk3qIOSNa80QnV
1PaXHulo5saKIWBKCN8oH3tIhoOKI2dnXKqqv5MuITuzdcjKKZ69d6ziabXuCjtU+RkluZZqNnCy
2aUjtKtwTh/wP09PEo3ItOpYRriRpQuMmtlWFJ9w8NjFswTWC9Ia4QGlYmdrH8YUY/bppF8FPp+z
9qE49J3ywbMqX8ejv22/XPUivGkvtKt4nI2O3n65H8FpJnFV19zv7TYwkzUaOkwi65dmSn2z7ncV
44lXRxvKEJMOtLZ8W8ke+aaiAX/JJi0vY6X4ZTn40ebte/1u7gkJGQ9FSWW+lYd8t9Qvzuj6xMOF
rvN+8yaeWcg3dSS6XxWRc77oj2B9kWGDEjXZ3qHQ095UDa6JvTzVyrRvLeIvpH7AGvSQbzQVNHkZ
EacupooNrpFFsu5s5R4eCXPRk3jUN3+4N3/JfBVTkIxB8d2RB6CX4TDHOcTE8Uz0AXR2IpC2NGia
W0Sq7kQdfow4xlkshg4dxgXTzM30gneAJm5dn6GdVTsgGIu/UrrOZuYnHzb49mMFnYf9wxjL8pjb
uw6ETYYtZNLi7D407/oaNtNuVkIvuabaxS73a04jR0bfFpbqflI+4c5m6p3q+q5+ZI8uZFQcZvtU
WtOuLQ4Td7YM3dpl032YCrJeX6eKJvIy0X3SrQxKzPhBTnLpq8tjm13n9WJs8y53ntvieAuy5XMy
m+MEc0sL0oYPHw7ShYZAktZN/qaNMumt/uRh6SN3erG6Z67WvooyNo91LG7WlPuOxGYqQ2A/JOWx
ypJbq5gOTLIR8WtNeR7Rh9ZBs0XudlUrzCvjQgapHveUaRkJ8ZPmvmP+LWofdncxhHxl3Y3cfE0c
ZgmfqAvkDWB3eJQTrSN8JJhE3fX240ZQiRUuOHdb5bk/i0/UUUgNnqr76UpwWv+HizXH5oWCO/j2
5i8Qaji2MKrck03olQV3zk9hCTCQ4AOmosLZlW3IzevBbkJdZYdJXLC+dgLzgTSTWbBoXX1zCRfv
4og9/jGOE9vF3m5Octs39LhWtBaHdg3X8mglx2LyqNOQ8uNEO6oOVxXzi9j2tfie25/iT3dtsT7H
Gwiq3v1q7swXvOyM5pkzghZnP8nQMsMmuVRgz/rZmU+1x7bQ8/llqZoGpX7ksRLyq9QI5Q7W9qej
YnN3uA959WQkWE82vzPf13p7VZt8Bz3f1fqRp64cziYOZAmZz9WTrsVEdvEgDvckgMMHHT8k/tmC
2Sji+eOIZsM7zxnKpro4LFGC+ALyUn1KmvsaFc9qRgqvpjnBdXbceKwDjDtz4RfLU30nYe4wNZVP
G6Ty5F6ShWKd2NKlWlwitebPJjYQVV+t7zz3S6IToXphCIkSbWchn8YRNKCFb/rQ0QJ7Cnrj0b39
lQv+T5qEqrVzrZ1C7f9M0gsOYG4dturBHR6V77IOvPpPiTOG4Q88wSIw7qvlLn1NoZN/e95RuH7B
A+YE0IxFErZYlSRh2oQU6MrdL8pxdX0Pf8zxk3OOTMhdwkwejeaqpeHW7x3kSvnB7rCGDRvDL7dL
Tuyje53KCEKOg93691A/uhaylFDPrr12XqdANPcoIdAbMX4L+p53oJP8l7ujfa3p8PtIpXHFRXEN
0+IA24QXaOh4CpKijlIncPn280MqQUjvhjxYP1c9RnBSSdQrxU7jcl/kg+XF5RCVaZR76m4jyxur
Uwx2cr+9463x3dpoiKwQ+qawMaGlLznb43luYxzV7IV9AI+9gl9qDKhG4woFcMBe2gtXizC3KCsj
UaGXuMdAukkR9x09lx4tIk+VTJ7u1OlkX0LoDsvHdAk4R8oaNVO8yT2CFLpbWwk5/any1PGK1+Ru
HdDFKBfoLrjg6nXgyH3GZdHEtn4sjePmxWv/6rkHjrs9nHXt4gKqk2IKNyzI8KQtTrPyqHFXZ7cA
pJ0o7N2o3FfkDC3Lk2e86vqz6wQLttZZiqf168BnSQJgeTb1WKUeZLEkiiSHY7BLxjMVgkMKDlGS
izT4hXe8KYf+qPZd+SGMqFpfyyokKnAi8y++UfTkzlADRX2qRZS08UhZIbHcYMMIoKeEfCHOW9v6
Pf43NnfZbmZYSwJrb0jCc3bVk5Ndp8K3mwhkTVJjAMBrLapbf0aMMB9LmiuUby2O2z7ASWXuORqr
fhJWgGiPO2O0/YHbHYnch/5r0zwh5RuCdrrUwzW7Ei/cA2rR8vqa4nOk6CQ6NWBOsJhsnaj2foY1
qIqnvsCTIESvBJwEtV/F0eOtdOhwYfQ1tIB7bQsG6HSXSQ+c8ozcJ69v711RrsstPyKS2oHKvcpI
s38sKyymWOIvvfn1EmjuLqLqZg9Fdt+rkdrGtRHPIzIMnKDQu7IZvS/1g4sj4s6071YLGz/fEGEd
FrxppDm0Kcqb2MIuuerq3llOm3LM0lNh/k7yMBrHutqvVuRpgdQemixstQc6dJrdoEu/8fXgmCkL
lujNlS86qQOZPFF7JHV5CAGCmcHBbrLAywJnOKrqXm1PFF+F8uecvOQyT1DC+OgPRRYoxVm+FeW5
JT5ogRt78Nxr+ZaoD8EwcgjDcTs0B88I2/buNlba28Wy994Q0wdMy4m3rSgXVTso47FfuT5jo3hZ
ubzZhDAlfXMUuwmZi4dWLLKLOyWL8Mhd3mz3ZApfe+azWODebL5TvGhr1MpIV25vSBvCdPpiQWJw
umxgNAJhkF7Qbe9S47ktDwn4Vh9x5UIIpGJTvefpRVOiPL2YSEj6aFLIkdljdLC4MQ0NNv1OD5mb
ExBmqHgSLtJLSzZZbHeRvsWDdbA6BGW7xbkQNU8+wWC+aNL/AvIzNuZ+v/qm5qoexD/6ep+rp+J2
Av+q/eVcPYPCcDtxbii0nBA6BE37xo0Q64i7dL10+iNdLILQp1soMX8HFjFWMQkVWhEtI+qTw1fv
Mmz60zWbl1AA/Q2g3Fl5rdrDZF1t99yZe/GBTAmRqywQzL+YqE3kU8YvL6+b8aJbdylwA5cXyGmI
8sy1T8AxtGvfmrgszt6G3tUH9CZQaynQ9kzwcpBP1xsV/G/KTSz+YnJNmMF46SLzg/ZE4ZBNvjme
+XqTY5+eeutcbCdj2KfGpWF41A+mclczlQNqdqfWPGb4rzFVdkBa6blyIede2iostCelQywXiTbk
GbHWt4neaDiuhH/ZEQA7fF00vnjcYkLLJ+p4+4UxMuGqv7VQ/ertuPDqLttpAVHqcl9vYYaX4xAi
hjSoJxOLt4DKmX8WxMJhPaPhBv5qeRdDBBM2FzLEyrffeRhaDEfCuepyb5JA+mqqyOEYLrilQ0e+
09nyX/FiEFdx301kWwUwYBjiATrQyfEaeXUd+Wj8H2I33+mv2Bct5ykgC5vHrf+m6Vy09VfkY0cH
aX6RnUS45ZHW0QM2q8DE8XK5qkaPcbYeaSaS8gAZYDZHVvXc/KMjceVj/rmufD58d4/JgSD3Jsib
YH7N3vlhm28NIY+H/el0JBdi7R4gw1xf1FeA56PbnsDoqInIxMSd872hCXtMIGiAflrBOgZVsL7U
rFu4au9oGRkyWnTgxa2ALN3ebk9Kz2LAWZgEHzXukE0TtLxelE7VwZnSXTvOWH6L0DXbQ0mnkOTy
YOwsZwjHIafX6vXDohDxtMNF2Zej92CAdzXa0KOjrS5NhWpOvdcLeUgJfN0xII7eDReW26Gz7FBR
zBf6rxQmyUEyAns7+4KNffduzE/JdijRrDaxZ4aPyxJpP9V7cxMlhvpFTfkyV+24kZFi7Ro31ulq
O/SHtxujVkIafMZwvd9N70X+WPxJ3IBB0KETvumib0+mUjPU7PhEsoBklgif/4OBIczIWUyYTEio
k4FbBobHXeMTiSvRSPfXiUXx0+beXhIi3grBZ3c/p6aP+TvzfLErpicHijt4o7WRaa7/jggzdTM/
oTkJxPiiTUX0ahjf3oKTETz19C5vtv2saPu1t3eZdlq7EBsDnEy2HN1A8rDJPz3rCfVS8ERlwZJc
FYCUCdAv883m163BoUCvxKAcWzfxYbCR906ws8UuIyWLPVAXTL56ZCbk3Qq3v0syzuwGrQxisdr6
wg3H5U+hBjRzre+s2tfo3c2z8yy26cQ6FKEkbeS1r86CRoNUMxrV3NAe1Cl7MGyOj5oHT/ld0o3+
4JbHUWzPS6IFELtP1nby8jEEmT6Ma3FORXHV0CNO1niGy/Fo4JAwFgeLy3ohNWFKagjPfg10yeAf
tXfEDGp8P8ujOpTOYfECjM2Gw7AeZklM79JsRSjoKK0GWIcge6icy6rtVH38TTTZR9XyOHjqEFUi
eczr+nWFfxZZ2DJ72Z+hShqaHE85qynNNm13b7NfYNsx7IoEJ/eiwd94qCbruAz2QbfZw6ZKfem2
uTwTlVKEs64qvl3oXTznxa/eGU7kdcqn/YOx067DSQo9eM7YpJGJki8/nVufpn6EvyjhmmYvw2o3
uA8UsFjWj9SkqJcNWjmDpAAunnZMuXHERzWwmuEupIvVu4MAvwTmv7U/dn1qSYJWjBfo4Dpq403h
uZ+2iLVTCMBnnTYbqNJYy8Jv144dT/53spDbl1bxUtqVFRpFRi1BxGrq9ZOt43Ku/PaFeHEKv8uM
U9ONl2F8t4z6fhwXf203CJAgk+ok9BjV/b3WSu0OVSQUdM5ZijQjGktH+uaGRCFL2bYOjXfsEHv6
W6KxXrZHiJQJ42fucM2LliaqvEmGJrsKRXaPQsgLnSkfucfwoKg9emGPau0uzV4vv+fadgObT4Il
2fibtT9Zn1sPMtPwpmhsFrou8Igk+sKgYxpIwhzEDC3DKvHycv6i0DQQN6f+cHO7W9bZx03R2k2a
ovnlgFNHW2Xtbqvcl6IDQRWNm+4yWiTToYPVvN6MVSuPUzNQe+/Rmb0DS4SV2bo+TLA66bqyNy8j
pmFhecScuK5MWmgWyno6jnrxphHFguaEcLeiJrkaH48y0GujYIOjPlsYXe2M0TLZLvV3m/enM8j1
HFTsHyomshAPrLNngHsrLOZ2XgcE2hTIyBPjQyutv1WDc1QP7M7SBrF1TnqN8JDCtknL8dLHveim
B8Mkq3VMTMBclq6KZYTZrV8z9C8rRVVdYCtJMustetDeEYPl7LQCPLvB14ZFQJEcJ7BqV9YRGSKv
mgHdynbD2TWhkK8wD92FDI80GxnlEgDW1gPta+WrW5J/0bZUDMDSbqizo7Al9VzhcZ7d19llWvB6
jpkYrT+zmx0SQ/1Sc7qJVWGsRAlfIhEcFWujgo5N1FTKFmRuoe5ID3tJ720Fn8ZmKek1iABPdBDb
rNApj4V6ci0FH41861ApL89WmYAN1+tP1SNyt4byWJArF5WaswapU/+UldZEziIwDcGtYJrWLupb
TD7rEYygcRXLZ2n/ksy9S7+YMMlo7/hMuoHKAibSnHAdlnM9DvhiDFUTzfNytm7v3Vn6j61OQqcv
qMWtZPigzJUTER+j9bTUBikyFPsWGwR9LvJgxMhCzxz9LnHX31EwvXtlRWVmq2zP5Ip4zsJagQ8L
kSIFA3ICF4qdDZlvbfWHVF70ttxzyf3aeX/QMsFg14rax3kLZ4mJCSytDLYNRSzX9HnpaZP74mrW
Ovr51D5orM5DU6J18ha5U0Glo2qeiFxYr8sEyFQ6AL0U7rxy3L3xoOXVq4J3XVV5GEesQDT4LibM
2UtISAmp2G19GrT1ay3yeLbqjHemIqVJgVLW8s6Ryy88rTwYzDSUo3y0tuLUOw4icy0ntFap33FI
cj1W+slqvw56aOawJMqFVr8ruUkyFvq7cgZq4hTu7Kmqg0wHLXYcN8LTM6lMgRfADQdy8pN522LW
6/qWmMq9Iur3pFgkvnhZTgGks/YubaIm9GOStJeFR8gm+wXUPD83LkYoq4a3RilGf+pv/PqOxiLr
ERyLMmLnGeEmSe9jZe+Wc7u1NSl2atff9PXxgHpLXconxVjR3ucAu8ZYctotl1u12vwChyBft+fr
hu3C0Z2b123ATzldm1fZtsCCwDQjEbtIykPDtNNwXgGOyEG7c20WGoaWGwTsgLxbRaiKjbG5X4cg
z/QnxVM+BppXnak7oSUYc3wphCt3Vmm+wn7C8FL7kw3jp+XUx0KVe2uhH6rNcDIs33DN4typbGqN
t94CAe4zI1SEVXHU3SKumz+G01OFluZjLAEloWwc50Le9w0IVSmGoOi6l6y0fj5dtfnQ+pUtlfan
yXKUTKVHme3Kt6Vk5MdrIWgmggxMGrUqBZ5SS4ZtuxWxuk4WXNyEwANo6bgewoLK1aY6YwPzTgnZ
QsVov+rJe0l1oRzH/pINScX3qQNc1xZHRmXbbFop5iFedtBwbdp5NfRojILOrZE7obd+jIRkkTME
iGtZ/X4kICOwXJKXNgXHI63EH8f7agasQFnetvnS4oLef6/JjAuDOTFDF0/sIR/mNf12ylQJ2J9o
gdABdmcz3W0Yw+0aY/uuiTi9LbWDOqvGg2amr71WahhXJKBBZoPcplzuMLjuMV69lhSMoMyopOlG
DVhdrCKt7nuZk0PfQnzSBThWnU53Ti3HuOH4mGbWHxySf/u8F/daM9xvuh7oOr/UMnQlxpgONGlM
EDRhJylx0HRabZ8zJ9W9S/7yZsGIcJb9lGQID+rM3c0JbBfO12reCz1RmeTtj6RRHibDQJ7dvaXp
9hdKhc6ChYUFvCoXn/NVlALHq37xN9Y8tgbzpxrYeojqCfYMEEkJoWnCP7JeTBPLjBlYb416C28H
d2DcYOl+xrztZ7YSWAi8E+FPDutA9Wbbg6HijN3X3AF1GcW+thI9sN3l2UtZSw2d/jVnOK47Y/Mp
IBeFsgWoluscuptkZJJgubJOWKFzuy0J0bxds0LXn5rXigQBDDP7Z1NMabQo7d2Wt9RJ8a025RRS
5mcfzuCb2ZunrLBZlRBFBBVtGE917Z0FJW1vNT1e5DOWkTOUwX/Mro2aeyRWkhiVZJREJXkZ3VOb
ur9JWj1uYjk7iFn83Ml0fxm6QMnkiSBD/MW38bboHTZ/ypzYBGmuWLwYVvpRNT+1jYZ6qQ+peMlk
mx2I/lwwAOpgBiqvTglmqeoNdggDZbu3rMGHTePGZU39KmRcjEB/6bJvvarx5wzdeYvhFl0ay7l1
zRCafJmjjYQnb/Zpniu+qslAV41Pl7lXV7Q8XDbOrlHeeFKpO7NCmRHPNp3vZaTlCWXXLulPZ5D8
bqfEIaipOYYNYJ+iMNSccfzAyq2kWzIG7z5xx3vHSzV2Ie/mSu44i1EmSzN5czv7jiB78IpC4DXy
4iJOjPph+LIevHFkksnl65ZZCuvDq+usYKR6i7ENHli2WkTFtie6nidyGf4g1uBVJM6ehHA29EIj
59cS4dqBNxn9y7TIc982f8rcuc52doaa9COUIZwTwP4GdSlorDBBSlJreh3GFnN5C2Q6Fe+GSze5
lfrgV/Z7Z03weViaCuBb+Ge4umaJE1pEZmNXkkZrrjPdmkh5nEzYuHT5nuToFf1cw0I0Lm0zNr6h
AhVYU8F5V/RDl/2Zt3etgFwuE8heXfmaNadWrx/IQ2LB51js/wdV0vQaB2HdSnyrVpFSlkTRlayD
c1v1sYxkdSJ7unYcc5Rte9765Vwu3hBoHcNzkZsfi22HVk5WjJp1p6btWK4bmgrfbI3V0Xga1ymu
N2SlsgbrH3PxtC7ypaudY6Yzsg0myyIkrJEZVgaaZ7dp1dBUujcX6bQOtYoHAqMULV0fklS1D5jM
oFRmudIL9yRElbBoWUOi5hhgFyboeWaY8PK9bi9GbGgN6WxFcTdJj1qV9WGtsIaxjPU4KWN/djGm
ZXOFM8Rm2vtagyAzUBkC2S/fg3CSGBpww97JY0tTd/JkpTi0w21yQsXZ/tq1bI6JYx20Rlf2Sl99
blPnBcZMkrWSHFR7siL1ZjKV1H0PN4/PWvSJEpuZ1Z/WhXSkrU/OI1rlK3F0jBXGmAFDZONpl0A0
ZD5bEAQs4lCqBMyXQ/NotnjoKLILzVX4qjI3e3uubnP4RWobCGs6fUI8JF1L5ss+Gzs6hRmRurTb
LmKsjZq5dM5pBkAHw+Aer1McD0HpXK++I/0Wu7Umh5Blz2AqrRWTYXNWRJYexciqzbW/4WGnx2ru
Z1yf3JOmMYVkiF731prQEmzbk1fPXrSkNNwZV7rfGdhe14vcT4bw/HQxh2M7ArRhQVY9Zh6zVpHl
6hFK2li9pN0YpOZSMNpZW7W33SkkgSUj0q+jYHbmo22i+YV2TEbiZASN0ygXI129yMWZZ1flzD+W
5ELBwHyvGvA6Wx3aVLGVFXRiPWw955qQD3lhER47JWbd3e35FlxLfZtLDJHo9eREq6gmBcOWbsT/
+BXN4vWRlbOOZHgkYL08K4a5Ab8WYleUGgIV2SworbWPudPLu06K3yFZHiFoWtxrlKXCqqdI60qH
nhev43VjjwXRP+dUclnptjaCOJHOYwMiu2ofTqpcD2u9YACmeofG6Q/cleJkj3j7jVgWNi7cw87p
aHUqp8RjiYSfBAf2aSmSKO/gAs4pCd1FbvkbJpJU5nk6O/q0T+2G+USpQQRncYGZTY6pOrQHYyo/
3Rr4ttRqzAtGGKZK5isYtR3aNrlLrY1VZNkXkX4zjpoqqFAZtx4SiMNczNWhvc1j042Cuw4GRFbx
oSwQH5DdN/ATUZbXeqLtaxIt2jlTw1KqZGxIb4msrmlCZXUh8FZJFzREtYW4MTjPFvBB7XhHyzGH
TznmsZhJyxgV+9M2gCMa3fw0oCPUPZwxaefz1e2K+oQH+8BH1MSTVpqnqZIw1oyR/TXwUlWvbJE9
mlIHiHfiJ+wrWWP3RPa3j/nl87qo01PeLHt4+nStFZQXzvGvc0sRkM6vDiN9bw57tcYD0yiGL1vx
3rwanLDS3RVeNcljwvieodGWcxN3puqcrIV8CeoXtOr8yIcIv0C07k64M7YU2LVBwLqOkATUFEMv
Z5jfe7E2oe7kGECaKOWTkY+dXgWuUbuTfXmeErL7tIV1nmlsv7bbeER5LiV4I41TO5KgmDAirlx6
ROsdzFx5M6VZ0EvXRZgubrgNvF7hmLWf6PD/J2/cExqdHvLuSJAA78tuj55NT9yXAGL5AtLQmMeu
Y5lXzanY57Tume3g7M8LRug6XwsTfpLj9N8y499NngHOUeA44GYNQYPFeBtk1CaQDRYbJTttFQgk
lfrRU0Ca01nxYiVxTgzI2GMaJ8fM18ir62U/eGxIikVjPiJ0INKlMH1nY8ur51iwrVCFhxL6Bltr
22unq5surFBYrPZY9uVeArbRJDyOVvUmk2o/NnCixiKo6rkNKoUNgTdV95sC8yzvrTcbrAKKjL13
V7SrGZUb/c5TMshkn9ufZCHwobU4crQpfqj1+NfO1eogw1nUJS9/ZVhJ5NWbk/VaxXUtsZ6rY9MB
N12rXAltwEOIK7rjt/RpgP0u5JekHM+VEJEYjUfPgzGpzOSpCqUjnwu7RVNxePqgnpUNnG5c8w4D
0J7DenBzR7G3BB4KQsVuwa7dmxmKq0P48+AZyw2fuR4OymyCYMyNCAexCdaG1S6xl+3YpH9Hmdav
FLNYEwtRb4194x6qzd5iTsXoz9pXhDbyz5lKC5tn1sEYUFuem5yoVc+dHvjRsIQ1PWWBJ9+o++nz
CEqeOAwZWC54aRKjF2h8tWJZWS3sRkmCxnuB5wAT0KSKO8klMaj5oV+n5mlpI2QIzb3TYfxYQvBU
nPHd66uS5XpKdiDyTQgJ2PtpJmYWGXh5CcmRMQ4X1K0YcNebwQuS3oTh30GBQzhAb6hD8lFcXzFT
4HQoJJOR/ckdG0ZXr3xmI4+pOnUJUirzhetg7baBUUM1QqHTTLqtB5NAi3FWtaGLUCWSnMbB6nkw
8nwMJmfGejolqcAh2kUwqA/5csKtNIY2Drm1WmSU81Iq5EJ7meBngQkul2f92DuJCfwIeZXkpTen
1taY1YH6okyqfTEzPjD8S7bYNur1vLEF2PIauYcCGZgYQ3moXLYKmYfoBf538j+0z/9TefWf9ET/
lHT9q/Lrua358x9qrX/+N/8i+/o/isP+P5R86fb/RfL13/7j3//rf/z7f/kXvdc//re/nzdVl2H8
m6N6Jjl+Fu5aKubs/0vvhRIMy1rTwpqJDGwcN/633ktx/013TM/g36uGat18lf8p+VI0999w7+fW
U3V4mzpisv8XzRcWfP9JiGjZLoOIaRm2o2O2ZmjOv5hRDN2qjIo5At5WkwldxGBtFo3ZvKF/0jLX
Yqnh2Ir6g8KnNTGV1QaT5sltNB1Sltuk4ujVqoodbJ46IF9+X6d1djfUaL/8pi8T94X71JXINx2e
xt/cq63ubBrSa/d9XaxEFs1F0sW0UKyAa0dU8sQgXWs3BRbbZM3IUrmXblslocseCXe2Gl8Pj4WP
YSpLkHY4/J6aSWW3ria8aDKJG6DfJ1k10vvq9Kzlh9s9qaaJBHO5zMN/5+5MlutWsvX8RCgDiUQ3
3X3Dzc1OpMQJQhIp9EAi0WN461HuzANPHGF7cN/mhN/DH3Ru+Ui65VNRAw/sqAiGWCoVN9Fkrlzr
/79fJQaAxSh5GTtb9IwmTaMEz0sDa7e4f6Kd6LU/3NMtpJu9ZBL6Vw/9O5Ydmr4tZ1DfTPrzjIi7
LO6nSgs8BiGRqfo+9HpSWDiBBORv7jP6lhHmGxH7st0F2dCFyAgTz/myuPyGA9sqds3ScQ2Gmm6n
wu3oegjh3HkZOy8mvRktkAkiLKqzRXgmFBBJkbbTKo0k0kmD/8N64yAAvgx1isyqnlWtz6FXda8p
sYH3syxLj+MfzYpjPyNyXamyz/xVEWXZJxF3lbWzOm0Wt249oDVoorpKTqJJqPFl4lhMHFPl61Nf
Ucwi5SmqT94cSwq8akwh47KmzGywZSX3tprgYtb90Im1nvLcRmEKi3LD00/Izehqi+iXzuzQ1iHU
Nz9NfhM2iNGswjs2U2pG926sfFR2hCbqE70AZlPUdWF627nFHK7BVika68MkW7FrWZZBXYZpgTa8
a4fnwU76pVjt0B1JK3QLvFQhppCKJMlmTYGVWneJFAjfFMlO2SEwCo7OXhZE8omr6uOe1kgmIIwi
pTlZSpYt7ougay46MKNoXWRG8E587oQ3DvICVpwsV3jSdO6po2OrbNwWVF0w5bq0QmeD/aVDUGnN
jEsCTFrISmKpqouLC689ZZQ6AgfEGORMZwcxwnzJFX0Z1yg3BaS+B0bdsbVJF4fmNqLhnKxDt6Qd
1ZrlSOfOiXkxWkyZ0S52A6HQAxT9SAXU499EGxIbrbESjBXDbV8X9ojmtpkc/IAqFg8p7WZ2JXBp
2b6xcyICinDI500wDJb+KJhfTPuqz2aupzuazmdmW66xi8MqHvcMeCuadDpJcLg4BrukHAtG7lM6
2MdAt8QZCl0sujrXrT3MjsVkM2Y0AxpQboRl9EuNd5Tcbi+3uvq2J2GetoURDNqku1WgGo4zC3Oe
zeTBZ6MaepsWQNx39R2+qoCJuaPtYJupKqvuvChIRhTG7YIPoQ+CVvkldT1OjFmf5u0X2rw8qWUi
qYD9nN11G/Hryo2M5TJeNzpuwshJfOAzW+l8Grl8zdUKi9RCpxfZjb/OfEfMZ1m5FbpYfwInOzcZ
ejA/sgyIbU6KoJIGA7PloeWbXWRMFCCWO4oGFVVAEoddOeKdQ29IlqqCTre3aPdDYJunsI8vgdF2
5rouKgOGNCaBRQhvhuVrTvnPCCvNKDL2DOa6fkvRjxbWshrzS9GxhaO0GLEbZHS13sw2NnKgsqos
rpmXTtnWoh0OPAkwYY74uMuTGiGwBa90oxm4IFOv3O5pzMs+30jFnAQKHOZZuAWBU1wlKbCrxko9
cQrzlun2pJ2yOBeDngkwcOl8gFk44JGIk21a0Rk/WLGDfo+JmKuMRYdtNpj0CqxT3ZVYkqYpPiUY
qoZV3dB22IQc8vUDXU9NcxTcVrO2BsHgmOk2+tHIiccnApJp3RFCNI8MzOK+JGM4FsS2zLwen/qU
kxy5gwlQXjvyShwWhqpMdHVQLtdxn2bheiycLqFFEE3vGSUUXl4zRR6FG9S3v8aM9bx1UmBERvE3
ptWd9GbZ6nWT4cZH3JyYcpcMVqEunYOD9i6LJZaphSCzLPXGbKzFNFgYYjhx5YfamWasNVGVJW9x
ppFOxdob7rwUGQuH/rRADyTH19zRiTxbTM6Cs/bNXp5HqxjnG4OIvycmZO5I7yaw5+M0eC3Wvoku
1Xpsli76WAurgn6dy0egv8ytZVBkCtum4aIuNwcwhrWtPMlz6MYYcaA1DPvAKHPEL6lvI05oAbWw
LPjo97yZUT+O0Ku2JcsFTU4ELlIPPMxjqLiyjLcwQAjf9vuj2duKLcVMBoaOcZiAeleEBW69ArNy
3pi5fWGvRw5e+VrZn41eOkyP/SGUd8ZEyhQnQNteOMXFpIKTKyZLbtJpdJFDg+rvLp0IGveYGI2P
7HKokKJxg7Q+GW1tDR9bNsf3IAtz66jSiKH8zJiNIadLX3CljR7HS0/DFQ1XMhucvcxgKYHZhe68
uGocenkom2rlcpaSTpXoL804C7kVWUHEHmEQFxVnqr0lpxe/XhB2tvvEsz5OB5LPmR+FXdWhye58
RD25cCbJ9Ilbcxkim/aZ3eQBoHm0KeJQ2E6rL4YzETw6sSxM0LNr6W/DzErksa7ngImrpQqx7Z0K
IZ+JvQpzn2mnHlkMU0bW1xygn0/6ErR8awhQr5FfNd2NNFoWD8br6uMoXEGjcVZgyI1JpSOQadlQ
rcmgRgXbSbrnkrkEDJJAGvINO3XvfWnprZG3kNVmsXUdC+69JEKDQaRd+8iqphL3EZQ7YYclB3AU
JaSqskLLno9jB5JEPsmBJH/KuLNMy1Z2UXUke0mTPafZ8eHxaccbYu0G9tTaa4zuJsv75j3LoDrd
gooc04NuLS4kR914oHlXU/QSrZBjrXxUcZQZG52qeH4h5tFRTD3zGAOQrszFP+XTNMPJxv/AvqZT
30WMKyJ2y303dWy4Vl37SLUqmVTug6WZnux6IXDNjVGZymfbHF0cSlGUyw9RE0skmLWn30Jt62ZX
hEZFU5wyxfgSWZH9sWArT3ddlQmLdqCKEc4HnfYwJPhNfKgZL4V32dD3+nZqJHeQ1AB7enHosTQf
CylbNLvxpMRpng2WEi8ZyOfIw67eMYZjK9JqHIenKZljWOIdfb7HKRl6mi7R0vCFYNB1x+8Ein/q
SPZ/PG/9hOb4fw7GIf7Byex//PbXf/3tr//227/wh3/7n//1v/3E41j+8e/nM4NT2ALcCALJukJY
owdd43cgB38lHE5uhGkRliZseyFR/0HkoK/qE4NiC0sQGg2B629MjuAvlgtVlnRJ3wpszn3/zPns
FyKHIzkH8mMg9waWJTxzOSX+yEbzXF0bTPMIKFkk6/NzdDDUNaWEgs1BQst7jZy6IyxDPoKMKcrq
lJfWzjUfbDPae3j7fkCa/PsR/0dECDX+z8dF6Tmm6Qigq4R/ALBZzrM/fh4R6XIyUolWw50ftXkT
MXxlCSEaMN4pwZyx/Oo0EIJYTKbmxgoK0gmyQ2gOd7otnwsvvGTzl8QQSCtdn7kH3T8Ew0nqnGDe
39eOe4ubm1QgFB3a/QJg9IZp35ZK4FyPwX0McijTzxnpQVb/1HTfLFp1NKi2NbUoIywiL5lTeHRn
3u0mQ2aJzKP/YttEF7L+tCvTWt7seBs1zx2+S/Dfk000to0wRSIXCEHb9v2GU8naJ8SQkALRdes4
Qtc17BvmDk4VrWvsdJAj8XEjkGvJU+J3iPmXE111dMepq9cpc+u80gga6ZS6xRoGCsYxQAX2m4s3
S3GwS4hfKVDFTh3OuQXZS7FoYFb1LWMr+KUCRotqfMNdwHBwLdADet5BEupeoVWLr11zdRmv5kiU
CClcB8nV71i0tYXBER8/CmSO79wqXP9oopjBMtpbBaDEiKLnO23CwyBYJQvekhlOBBkptFqd+nle
KiWuX1QBRn9N/MU9G9CuhRXBSKVF+tERGNB5HEHRfJC7uXW44n72nMy4G8ydYDZh+K8KhUfZc8Wr
Z37nEMhmzbbMpNFDGxK9y/E4Ts85HlGLX91gT3CRoQa4aRzKGdXjRZ+Y4tAh01y9WfCr6JtkcLAF
5OsCsJww1JZaenijKYFG63VyUDbmGGTQoUzmltWWw3qzkuwmA1WDH9orhRXFZFZa9DQZsZZYyFSY
p5B3s1ORvbHBR/vSOHBWvF9+3ZnnZYZLQp7fhkDOdUFTPSaEYjDe8vmmal6H5CboH7L63gRVgUwi
xOs2UnslSb0N66uiZ+ziFS7Lt57moDXh9QBVMfvomoarbdyK6nURmJXcpynMIDU9G/OrBVOyL3kS
rXprRe8Wt91t12TBkhO0SbkvDaM3F32KTaaGwSksmDA41HhrQCYsfzfoYr3875b7kLRIC4nmsLuH
prwavJFu+MAjESI57IhNoUgkZsjaGrRJ3YIdaLZoggNHt3hROIV5DtYs4qVKmpchnJtqBFo9HwIV
HpyM3G+ciHVB05ULbQYPy29ope8xd7mRXGbmEmFvYEuM9ouER7bRHl9+mxvkbYDs5Z3Vgt8nyjfO
YsPLmP63sGg4osTpu17aPM3eGDDu8Fsm/btV7Z36beTGmnEEJsNGvM5bMlzrGBwws8++5GIixA8N
rgT5NEgvbltc0CYwn1SiGnb8Z1a0ravmD8oYv1qU8lVXXFo9frArGDGZvLQRDhfwx6EQewcbZmqu
F/a3UIcZBV7A513+1rTUVvHia+/ToEBr8XhSEq978Z7NwzrLX5OIJoiC6AA/qK+fLWtcK/wgefVW
McAOuKLtybesreQNGcd7Tz5a3C60XwhW+VDDu8Dw4TGY10W/TnKeKe5S3MgVeqQ0rbBd6n2DmGa0
CGHiuQwirKakebrZ/WLLMmva2ywhPbVowePVI+wruUIl58sapM/ibFOLNqZ+zzS3WT6E4jXNPscl
139pFZf+l1LLE5LY27ljGWLBCyEzlQ1C4N0Yf8wr1MnU9Muzu7yovAemHaxNmmOaj7TsTsDbEFPh
obA4e0BSF3RdNM+wkT5P5qppLN5qB6kBS2b95o3kZozP9fgMFh8EEY9v8T7xAnrecTm0yaFbNyYa
O9ZxokQ3I5YyPdLWH4/xiPjdiHCRCVIFoD+6rICApZj7rbqBZh1AdwPvmVFf6y7aBWArhtHkcBoj
VzU9E2+cvWuSCBXJ+FU3BnM0QXaHm58GiVgWQdHHwDU2HU0gb7FZe9wU/I/JVAAOcpj0sv4W72av
90PIE8xNWQ47hfdQGXhLxINOuTzDtSJrJsOMpWCtDNF2WYMy7jEps4cWzaMY8kMpOIQ3CHscUJZL
CC7ZlMudy5aK+NSRIaUcHnhK8yqIGMjo4yjHg2nYgAap4jWCXafZmK286YoQe2y2PNrR/s/3/4XV
+Ae17vdqxPT9QNpeIKiWfgGPdl3cOgEz21VVvlv5dZkQ+3hR2RXDPFgtz/M///MsaQcUUp60bfeX
6icbaUPUIzaIOL2ZxdtgXuceAf3biIr9b+Gt/xeq5f/PxhwBt/k//Q0c93fAdv/lt7/+59/+5b9T
Uf9YRS//6vciWsCnk54fBLDDXZ9xwh9Qu+Avtoc4i8j5pYr1LDCIfyuhrb+Q3MAxyUKd7//Ou/v3
EtqWf/GCBYsIiBzVo/XPjTi+Z5/+8dAudFM+FCMToOY2xb5Lhf9jySrtnlioCN5GRBcsT0AazI6t
HyQdjTBo8EMzAt/S4GTVmop07/eSNWQq6QSMzSoIcfqMI/bGyAY6RG9vo4FlrfMS01KMud5ULzRU
vH/E+fx5LPP7h+ZiwrYGHLNciJ8/dJmbjbYm9DeFjW+xLagZSjxpJD5ASnlvNO+9ihzqFgBWkQ8i
shrd6iDj7vDDvf47Ff9yh3545X//ID6vPLMrrp9wlg/6A/vTNiHAlQ7rXJrNGHujic3MweY4M4Fd
O1IevNr9FgyEbxlBhC2uHMmvDuZvf/4xloXl13sYmEy7hJSSWdUv9zCMw6GJ6D7hIKQ1pWvMSaFx
0c4cQNBAtPXnPw1N4y8/TxA/ZPMfi3ARV5jOL5e/D+0oJPYnWjeW3d0q+gZ9KOlu6as2WvqrImO6
NUfuE4kG1aqLpi8CFf7N3LTFebK47q4JE2J4ib1NF1fpOYwFQinkCF4+qK1rWfDccriDyDMmbNbN
WwUJQDUWclzDEYdl5rHlsVrpMXnozTo/avaL86iCZ7PDTF/WdXTI0synNkyTR7NGzC0K95woa0eb
+hY5DLbUumOQlyX4a3zvpswuuurx61AhqseimKenofW27H/+FnhXeEMZhr4QT3VuFXcOVi67oDAr
EwSyIa1SbCYuYnUrwu4b9vgCqpFR0UPKs3dXD+1+QPd+QfiEMbYc9tM4MsFP8LE2XvzYpkbJ52Km
YEHhOwE8ogAE3yOFc2GIfwxz0R4HZ0Sj2eXrwSuIZsjtxRLZ7F1Ga7eFnJZwRCxsoJJv2wG8qWMl
FwIKkPrRyx/jc6Np+pY4dS0H6CDAY3zqbvSU9dVTLjF6yHjvyPp1ZiixzzznJRTjJuA88aoYnazd
waXAi8pyM0Vsp2TLCQz5NPmRiNTQwuvsCD5JXqQ3nVs7KE8e4mPs9Wl5dUZ1ZzC82LeVRACnusPo
T9O5Rmh2tL32w+ga4TnQ4W1YYUK2ptY8aUfCdO0dBm8Bev7MhEjSvFhq6p5V56+6WEy4lYPpkfMS
bpKqt1ZxoP2t3+qnanDM27FX4lwZ4uzpKd1HYDf3WRMg2e3ChBreAIbvOfFeplSGIjGGXV/SMjOi
6CM2i4mf73yjC9+f/ICzgocx7jDQse9D39r0YaDv2+WLHIyP0upwN/r1ybSJ3LCMAjALcyREV1Xw
D/Z68XNrgbqKd84nJs62Ap/Oy/eUgR9Wmqr0RJHQ5qU/SW2cp8dOtP1ZwtGc+n7vYY482z5GY+29
JthyVmaBuKwnYm+wonU3F8MTZ71j2gfJXfikEuFvKTU9tKoM6sz+rJMcZuaT2TQdq6Zhr4xgNg/R
rC5+OSXnzt/9g0VkWSN+XLPEMqRn4IT8RxKM/GvMg2lOMoYxx9Gk1iVjpzK4GA/exIS6qyUuxab3
kCM5R2PoMY72N4M3V3sDYQZUm+z05x9G/scPI4ip8yzHdLAEca1+XsbzpgKMOKKONp18QrEqK5Sz
fnGcukhdp8I2saxa8kYsX2LJuT8jVGrbGs4ylKp2EBzUIHYuI5GTX+oYltbiL7B5rwf/Jkao9VXZ
fU46TxLcRQGbAVLocJDetqJjcTOnGF0TtOuD0cE9qF31qIfaIMETxbJOUvtDk43A2izzm2c3YtWR
wfsiInwgRhm7+5xQyZdSNZ+KudJ30ucS/vnlsez/+PBxu5akOymJLUfG+fP14XkeCQSL2easGTCQ
KY6hlzc3jEzMVWR5Sz6NjHZ4oMwP2oevMvrZe5BCb/WrgX0BAlbROghEa0JByRVmNt4Tc12X+VW6
SP6t1BcQnL0Xw5rKW90a4wPEvGJnh/MjBguMzq5zUG3p8XqN5UMd8hN9oG/7HEraox/eddO2nd7x
5LlXA1fsvc7x99txsPv+XRa2n52gmC7MYJEjxWiy6uWqukmIHz2yr3jo+hunQ6kg7JbAgAj2BFMj
nyN87D7mwwjKIZ22YoCrVfra/2zH6r5EJfge4RZKB3Ju0RXec+a/aioWAqMXkaLwphtyQJMjA3xi
VLQPKAAhA68aNI3Z7MDxDI67tkZDXQqOzYQhN8mWpRnTZQ86KoWv6Bvg7bgn5S7JGsHxCL9k0uEL
ToLcB4NE2yIYAvXFMg7x2LV3Kq/Cu0gh8JyD6RggLWesnjB7YX8k8NtiDi1rsqywlTeWtuHyzR7C
OHPX4qurlOdvUZN2O7VcHuZzwIUTCVmtEOJD28l7A97/YzCnQGpo2eMoIvGrc3jIa+vp0UgraK8Y
GR6qDGiSh2lhRfsWFkO76Laa9MHgYPYI1M8/9FAfOctP+h4JDhFCYb6FqhnRg1L6whTSvxeSNdyO
rA9xcjY90Zw9u23OYvlTMoDr/fNH3P+1ohQIfFyqcJfMNBjPcjnb/bC85u7QTLWBTTt1nCdceYem
LoubOAvUAahatolieTfi/l1ZymFKaEbcqaAJLnMg3gdToqHuyn7XpoAYNDm16DXYLAtgzabrKHvV
d5k+aRk9Eq02v9h+h4phMu8dCu/7Imlw3o/FR+DT5cEcGvbbcD4laDGRdQ4dJ0fUlli8sHUX4/Tw
/UuRYalHt3P1chQkjWrPjt/7N3lXKtDAfrSmuGBBm9/saaTRleTlQx9zBC6LNoKU96npFjNX28f7
kRpkR6j79NpUPbKPRD0jOaE1qIq1TIWPvNsYzpYWwzlI/WcvZXNx86A5lj4UicyVxU4OBQ+jD5qt
mnJnk08DXJYR7XIUEcVdT1332vtw5MzCfg7t0j5apk/bevnvHazWSWO5H6LCVae4hYr253fW+rU4
5s769nK8CRjYLimrP9/ZrO8KhGKwdEVj74akgurRuZdwxOKXzwUEtngoHwoG5avGi8Sdnsh1qpjQ
Hj2gNFo7e2RC+P+mJFqpQIjHP/94nP+WR+unndCWpoB0yPDA/TuLqz3qADMKi+uAn7HtpX9TGoIk
mczcacokarYZ9ulgFwsjDNZbI6OXNi0Tlt/5AyPFQ1RW9un7Fx2P9qlkp9zU5nSFEx2eiVYMzyk+
Jj+sHpwGRMRYhvEHFOvJPgmq4mbOo+LiQsLwqaTpV1IXB6rOPojMHRHcelRY16kjiiwRdN0LjHzP
kwffI6qqfTrZ+iZsg2yvggRhLW7/tdCl/aFOj1HYMhoXFS7MdmBzEwWtRvp0x+/fff+inQguckcB
F7KarrFeWYdU5eZTGFOiy0yGmyrIvF09A/lKahDNqeMWN7jk2k0niuKhBIgRibE7WbISMAZY1Tq3
fDGy+rVljI4GWqlTZ3n9TWw2w250evseMDDrHnmfL+Xof00W33/ioivLDfsltp3xrBhFM9Ae7Rd3
bkvKyoYaSzT32jHh5w31tJhgiETzvhi4Hz1m6K2n5oc65VnPAszCbhe6Z9cQ6SmpqzcHc8LeqNDo
ywSeAeNbxE8h/6BrCmtPvl6/c5ELMHtdrOt0JzF/jJswbZ3rpMjJdm3z3McwJ77/yaxeyGrUZ6Xc
ZFf5tdwzm6YFJzr/wKxd0XZk1EVvS6x7RwMpxfTyGLrdBQOCFZXJmgUgPRZR00MUInoRiQLQrzhJ
8DXQISdCzmInKb71zFUsNWqq/VCcGAVDtSNc5mxOoH9QREHNyNL6gm5FreLB8y55YcVnfI0AhMzx
yua5GIHTz02FLojHvn/JlPxKEvV9ZajnOCiqbYdt5xi2obseEHOdW52L8/c/KZkzYijM9sW4DcIx
unILBhrx8JpF27zEKUnvEwULne1aPDC13I1kzl2nKiFVk2jJNA9g1AEIawxNuuYExePCXH4gAEe/
z77XXlAThaemVPk2kj6jjiH6SqM8m2v7LYnq1wiUTtTvpw7Z2BCM8raqY0EMe9FvaJDDGdklpj/e
UeVwulvLyN5GdGweqf/LK1UEsIOJqPip+uKFINvNZtZ3KjXjGwyjM7MU/kK4iGoq2sUuJm0NTNNo
K7BCiZLbqMDtr484XILNWJX6alRRsMtDoFhBnxH+ZkF9z8tkxEaFN7N2cu8Q6bnH4Btaj1YYo8mo
ZxttaB8ijJoJiSuqYmeggecC5D6QA10C4kOgtes1iDDpDM5a6im6Ghzu2qmf3+cILIE5hE9hb5rn
WdAfxx+itxidOl4Bf7iSYk87ybr9/k3eMyxBXKrWMXrd2z7JnOOwNCWzsrwbKJJvsxFNhdCBx/hD
RhtfFNCvejWdTcObTqQPrLCtYBFTKMrjcOxPvcaSObcTCCvhwigjRBz+Y9NTOkf57SiCaBOGPJky
BdNdiPa+jOzsgKKJYZjTHUxVM4Kg0cA5vax3qsJJOWB3/TYdOOH42xHN0VEV08d4zLwLp6LVwEiY
qUazV5muP+34dbObrBQf+rawz+P//pIPdJNAMtNMNmnx0vx5sNOyvUq7fI78vvjssr6g3ujCldf0
MdoNuz43Pq9c4BsXnpLqUVpgOSnSWWhrxCqAbERAf6ENbrLKezXxQlE4T3BQM9xDCGKvc8aMoI6Q
5+ZukayFDQAQGAg/waWwRH7hEMHOLs8EyTC97jR69Tmu7eQAHPnb93ugHLoTAfd4o3QR3aPjPWQc
W0bP/2gqY1pHuoa4MYhvPrbCc0NirNGI556+5WlcvrQ5Ws0sx7lgDlFwSMrJ2dcjNA5j8ORtnhVv
gNi9W9/P0iPvqbVV3IWjVN3AKdvDrjU1wHnK8XkAc7DxrKI+ojRmesCWnEz+Q6qp6EdULC/4Ex/z
pmNdkPaLnXKbbbMFMkFQbtRjuBWD+VzW3q3rB9O1cbyEinu8axvDeYrs6DZSEwGVjYX5NpjBBca4
wRmO7GZ4y7fW8sXJmKdo9WKGvXgJZ33h2APfyJrPRB+rfWW68y7r5VdJSO1ns+quHjvydfh+5E/t
amMAD7PaoL9J8rTeGoAhti2ojxs7IIzTV9k9e0GN6d9dNyIc915QkJ3Q9E+VSy5Nhszw6CUuvaQG
33Jl6UcJjjU1svDetXUMYz4CxG0pdWbbUOcxbxyotm2xj4f4ODlOcDe58SWzfAhQjNpvitnAZccx
fq9V/l428U2OiXEbxTQ/kT+3527IXoRRaxbhMYfuMwGSbMcWcMP8FV2w/TEpUIYFXbVz9EL+q50Y
Iyhq6zBW4SZdBksA1kOIbfjIbBERGk/GxKWdOndnd9gwEvp3flEL0n0TuCGlR1JH5p+ouoYj4kMW
KAUyKPCTz6EztSfhu+VDmbZXU6ferTD7YtujUN1aed/uWqdmW1LPKnHUa2LU9yOe4kMZTMbJQ50H
ohhuBRKqczCiHprbwN2jo7bvc9c45s1E01fH9dqAR1q2NQKiZZt2HeOcji9x5PmfM7v9IJJacT7E
c+vyvuSO15ynTjcXG78e3cqJeVfr7wKNeoM+I07LhuQTGfp0tzScqmmc7mYJL8SpoY4wDIQrm5en
trAY31YxRLs47u7aCnudYSuLOwGJR0v9bKvPiZ/aj03fpTujCtx73OfQ3rxu27VwXCzShm6wp/i3
eD7b9ch7+UXjYHSjhqVymAf6CSVNmxLttxtady3Ur7WdDymkyCTliqhxlbuzQXOxJlU2bJ+SZGJJ
4QyyAIWqCYBvBl++SE42K/dXJeGxeU6zQgM2nMx4SM9uM4EHaohZqdPortfSuEJ05xkUH2nWqE3u
UU+EgXEX2JNxlerBs8uTKgNz74Lj8Pqu3CqYrGKGIlyVgOA4HB6tNuk3YgpdIP+zOgXYz3N7js92
MxYHzTRuZc5TeiU6BzQ268AltqLx0fOHS01M0NasFOaI2MGpq51wrZMq39EhYernt/6tnLhDJqqE
w1jG46Uo34YpR3dSGLgoOxORr4W7EhCAwVbnJad+rsZra2Qg9mUDN77JJ04CC+AoLjAbUPG+uJ9q
/OEvPi2X2zlz4YeBzbCMPt4aDYjrZoT3YAfuu6us6javAh4H/UCytXX+4wvD0BCT3XRN/Zj13aKT
pszuQxS7UC2kNtYVRt5DaJVvCLqh7hYQMzK/fi36GadsbPS3GGw/uQ7d4FpiZ2qrvNgPCLXuvn/x
Df8kk9znPJaJaz2+6skQtwDag2vaxV9HYQE7HLKQ2pGgt9iRJ5vnak3s9a1hoWspeI3vMT37xyTs
vhiFho7QGN9CmU13YZG9WQvuojASfaoqDXGjxHwe6Ij56qSKJ1PrOlwFJpwytVB8x87dF7Vf3PhI
Ui6GFY+rmCzs29ZB51kxL7q0RtGtRQqeHY1yCWzoxptLhCSmwGH/7lvx5PCZwoLNLoru6PBXe7N3
jT3br31Oe1yNfl++xhbHcIPW19LfINaBUCDMy3508CRi33TI7iZD83lE1l0wM7YPPXCM7xdzGGIX
s6txZ8H2ubKfpSsbn2mLnBuxc4dYZwbjQo7RItPVd50enXOs3csExWkiJ+qjTzQHiQtWf8r61t6l
ImK8utDqd94SDZEwfrgbq1TQAEcTkb7N85TsyqDBRN5JULVtUZ1MNcefurOO0vk2RgC2nseqpw/F
ZcD/OtXBVQZztc6qGTCR5483doXFyJ2qA4oW96Git3UQ/VsrZ+fWgvKURohCUhHgQMans7W82P2c
IoQLENswJPqUVEASbTXAKs2hblSRq+++f1mGL6FVwGVuquBMpvVNg6/uqqSsrv3R8KuQJAL52NVq
fnaQW+eixoxJKVM7kThBM7NOzfKnRmHQMLU3buep2HdpXt+p2FW/f4nr9Iyxpr3WuIWYAqbdVi9O
ibkv2m3e36nRzeJVo7qjPbqfk8bLPgbD8xyVgG5dpwLeQwsBDBhQUmmHpyjT2aFeHCGdS2s9ccPy
zZZXO6mjD7ruQaeXdXefpADrqwbgetnPcMosOg1p67uberRyziYlxHJ0vjvm5o/Z0oOZTfkprnKo
BNJPdl4bYzoo0bQJdoc6HW3IIWDCO8lYnUL81YAmiEdgLt2XYmrUrh1Jxvj+LXYPTJ1O6Ny2PdwE
snyeIk+zI0RWte4AfPGR9XADrupzUCkMIIX+oDBiMLFUGFlVq3eVkfMaCGgQp6SIHlIxNNfAc/Pr
QnbK/DNEJ+88xcW7l3b+voF9UuTJtyYOOadkWXwG2tKtl8J/UwtIkWM1wFFFKUikBPWhhAHKWy0o
ZEz7Gsgad73ivMr5LdgQT28/YGCiplCl82QJ47MJO2zCAr3uTHJ0Qg/nuoDPtvleQsG8fxNxWh7+
F0nntdw2skXRL0IVcnhlzqSyrBeUZEuIjdzdAL5+FjVVt3gtj4NMAo0T9l4b8guA9cmtNt4soqeW
0ZXG+fXagm668cHiDLO7V8HeiRBxGsLf/8hyJwpyBzSwZ74hpX8qWz97EznazSIPD4D9QmjjkQCj
NGLb9z118SbF1LtP/6q+MC8YRWiSc8HEIrJP3WxYVzZoKRD0AW2YzKZ3x6IJmjPtHYYGjsEinyfQ
ouWBv7I7wfBRd4c4x38XOVs3LvtrmQKNzn2JIJHR9DEj1mSdCbN4H8gOjNz0ESh/f2L4ne7gewX/
Wi8Dl1x70yaT+bOrp+as5irb9HDIUPh4wU05KryRb5Mf/IZfb0wKGAqGiKuLMFKFRMIplJN7WDcM
Zwn0zeNjCqhwE0SD9xArEF61mdOgpYCpf1/6IVa7AACbBiD5MLfVsbr/Hpb6Bz7h95Rt4m4eGQB4
ysynhcS8oZkqLpCFt6zi8XIrr6yvmnHh7xKLMQusjQ5+ni1jTnuIGoxABK5f5nbklmTLKEjVE8Q4
hasCzm4h9xV7p1e7k86yu6egWJ5NBIoMxHNrwNfzuv6tAbZ2as0QXJC1VrrzvvNiHRYy+2aaDMwn
Kf0n0ppAZSQFHf2geJAMx7YWkDUL8TA28XcQh8YVo4R4JJ9FZWLcWEVD7yuREfju8MCRD3AWwL14
GCqoB5XkD56U6aAUZEZp3l9CR9PUqMgHcTbmC5s8l/cqsSgKwg+WCul1zEsIazgC131WQfeVQXfQ
Bn6asLWzB7O0HrXM5jcxCOpv9HanxESXV2Om2HbeQFUWd/61x0rGnkiku9yYXizs8VvFWhBSuZPx
BIEWeIw8lS5yI5mocqJoFVdhtiY0JkWrOzwZdnx2pqo5efeXkVBBSkG0+FYbTO8hNx4Djrm6wdBs
EbfZ00eW5/+gOlD2IVIENyhPHXapc5lVJ8uccblMd6uLWf+YVldvYXLluqs34DLb8+DNawZ8atlg
WSPHyPOOvkrzdZNN/wTjqG1cm/qBoGm6krLZ23knL0hD5MUPDHlhMDET1OKW5zHKaV4TeH1TVD9i
aHkmQ9C9EXIun/vCX9nCmN9aTX9Yd81yHpzsxFM9P+WDSQ9SSa7o8ZL1yjyKlCcy9diHNlRw8oxA
rLPQ/MM7YAE6WZA3p8/lwI3sWjq9pg38cgkkua1MQYyIAHJc6VdXd0dcRvIHxyro+zDE92m/jOM/
Jp1fgTH6W8uYAb55tqgvbFDrCzN73quIdovBmAYKtWSd1W3zAFBcjsociCTxNAUnwKFNnem9gZ4L
9TJ+TqeLSsb6kmMFPifOZ69bnJQTJACiVrKbaT0UQMie0AFBbYWk04bW1olVcnd/ytcOXczClmxb
tKiCa5/ASxlslR9C2uP7Bd1x++PoEfMG7ydtkldeOl+zT2yLT5N4sIc28SWuDLPgfvgAdeQRgoON
vwUjagTMjnhj1959iIlC5LkpdXDL0fssDZ/3JGAKfET2QARIHg7rYtRg1avSX5d56e0bxKnI5kIm
ksRzzDVBp/eval3+7au+X901TSD55/At5ZcufGPsqC9hWKYFWkejNyy8esH4xh9VkPQSmnffaxtj
f8mYPhHHREyzDXiSuQK2f2MAq1jZ1bG7W9ykRJltTXinU8OY9xD2AJ/H8Kpma4SdOiy8qRN/fYUH
0KpcD4p4+Q7YqNlF4CbpPltwG1PHQKWtAnm2hVJnglnrQyanXaZkSDGKhLvup26t2eguRFE7kJC8
ZH9/95qo8hmV8BYOU/hpAG9/hvozvMWB+zDUOVPc3xvl/kLQKo+CRPsHaphlMdb1N5mDycLpavFi
hyNRJW76N2IjiVhxrnejDv8KC7yjTmX4HrY1lBfDKA5Bj6Y+9LOLhxeBgLc7pcdFLBkXBaf/6KKK
aXuTUV+anKVRjm+OU8NeY52cfMTYrS89ehxSDEf3aPIXhrnWF48VxxrYGnsEmS4TP0wOIsrKc+jq
TRlM1IsZvbF6Q7s8HFkmDcffH+VjlR+lIMSwwziUQvQehSpuc2UYDxqIxrmd0ovhBFS4Y2dQIfrW
igYfaHlWdSfGGxtRWc7rILpnTN/mI4kO/pklNNpOAg/XPqPWrbCpYG2TT9+yUv/ZYe3CanW+md7k
PQdg04pK07EhQXviA3y1lGu+AmIh14kQtqj2/uGSd6mwU+cyl9EBPl2MCCWsX52RhcyQlPL+gO2R
sBbxsVZY8OPwHyWd8eyhQtokIQypOge45sHi2LAnEhubXpErIkDoMcprYYfGs5UvJ4N70NQU+4KU
m853uMS017+Z8/sQ0SAPqjw74xA/tKSY3TJi3UlfNh5g233hwUwPfjrFV0TEr8LVVPs587AFtu8J
KHx0NisroUxIjaUTgb0apjR9jnI2u7BFV2mk9H6aJT+l1Rvmj1eV5eYpZTxDPmwBW4a0hIYT+L0L
qugSx5n5XJY4tyLZjsffL61M+Kuug5iSBdVDamfw0w1pb7oknTACkNV8n8v+vpC8uvMzOD98MJgf
pl6gCE9wfZRcDbtwdicK1u6jZGK2desyeUliJj+SFK2waNutV3s9ncp95hz1wUKGgObAiKqbhtYF
ihfHQodGFoCTrjdxGO363JsetZ3uUM2462EWxZ9ZKXZwk7WKSXQ6FDgSt2mOjbts3fCWmKa3VyMD
qdyNkjPfx7anKUW1DuFDB9C3CsOMdhibzwOLnXWimvY4UKPEdUKAXF6fepfyQxMNuGUBO916ZqIL
25qei6Swn6hu1h6l6Kzd7lR2UwOsiq3+5Br5Y1uGwwnsKrieee8HOQj9TBan0bPfRR8MJ6hWDIv0
x+8XUavf5lHtZmhsx98XA4/bsmnN9sBq6lyHWfkHN/VrXFQ30l2PjVHLB2tkCDpO6yYPCcoTKURG
zLxcbl0KXMW11S6PMETwyGCDaxjRoSS/ahdTw9SVD1hGk3RkN6BVNTXCWfvGexWb1wxU5r8kna+g
3z48B59FnXs/NUOJE50SPJ45iV+d8AeTNpeNMcoMaCbaKQwV3dazXP8RuROYXsceD9iz4TcCCN+3
LtG67dh5T/RC/qpXk95E9UsEbeLRnM3uae7A61ZyJt2ACMAns3BNpDB4hxMNCFjDxXLuxXVm08ok
95eMn0+SMNvGdylC77fJVo85Nv+7RAEujDr5wSMAmv46Japmf82vr2sHrF0eAtIdmmQ3DDG076mb
j6mDsaoWkbkYeOMpZJAsBN3AUrLuD+nMINrGv0tLUb/N2HTWmcOFIrPMOg2Da5467Fu7qmnRRwyL
gXqCMrg7xJDirr0oy4vTfqh8FuTVBB+t66dP3r1g6OCmcd/ZpC7pIiL6gBliGyY+CT+8AC0uV0OL
p+L3d6iYi7FGyD7amI559BeiTuBIiGjFg+e9tSbYQWNJi0cq3UEm92q7eGOmWF6CEsEPrSLujimt
L7IO7LMR/D/GLiNrZ/hYi2NnMB5s04RwQBbNXrBrA+zlgdh3/WZJmdE8ZIWzZy00f0Gkow8KXP9a
OV52SuaZTB4W9Qua9JHRnGs+IqerGatEziaQ30ztp0OuGwVoqpm2XlXtpexWqLbys2UE+TE1ppsD
Fm8tpenvDBHKP9I8x73OqHDge2ddVO7MivIoR8JzY+s/n1phnh3IA1sihweEkvdYwZDcwvsGWo0Z
cImAiXkbPDlCmdtOTGyn6YtPRgLKx7IRiLp1zQk4wD8sJsogLONEuNjPwrCCz8gPjnEfcl03ckV1
1v4REhEVgIllx4VxGOyB/BaKWkIoRTAf/GCK1neK07IPdcKcv6PONcaTzwByU9N5HBpFfuNAKN5y
tJphK6sZRCmz9OtQ0OcZBaONXlo3VKDZxjCHeKcKQBK/i2S8FAtzasMD79H3QLavM5IqkZjNTnre
u5v3emfXSFi5Ezg2zQmuZlwRFW0T6OLH6mzmtVwA7n76fXSE9N447TwSbgp5gNDGuK+dWNyiv97l
Y5yuBCPYy+Raz1YyyP3vV3Fng3zInFOiXSZxbVK8//+jyX+2xs6+wZtqwGIPxRYyRvwY6narwAZy
2DfpP1m4/G3DeGArU63Y2FQ3zmzwyhN7b6evtvK+o0qrk7YCgVSNz0pmsQIXKU+SvfmrBZzmFBWQ
CoyA1SOoDbb5AfJCd2DTF+XcE0XRr3unsKA4+wajqOark5Mm0Mytb611+B1vOoFXn9LBZeNde69x
5LwWluPtehsNUMv7OlenQEf+RY21SXgypyEsQP9YetkhyLkT5QCyvywxY3SFWb6WXgvSNs/iP7bO
UEoS1sSt2W9RR5hbiAPtJvLn+Vq5ONRyZT1W2rVvJVxJoPOP1ETeumlShBhOnl0o6YdtrwGy/X5Z
JwibgEm7W4vs5ieOp5+xQqQXWelMtplrrAGgqD8xn9YUl/NXO0NlpvKqLs4dwOYSj43vxzL2EjTX
LpdedQPZna4yYMWXPhmunVTqonMSmQJ/uAXBNG7tIWtWRW0n627E/a6T2Dn9vnh25Z4yM+m21dR+
FqOMd2Pj0LjSMW3VaOVvXoJnSmYMAn+/bEfIL6TU5oZ6GrJC/A1N601HJp6thOzR8F6OZ+08wGEE
c6q6Yq/yUNyCePzD8p0Y+LauziEyBX/up4ehcKcHl0Fs41O4R1F/GUukGCAVxbZEsoQF9m6uCubi
FN1fMiHMddwZA1qPOT4PzdnPWfPqRO79KOCr35emo/Il/2DZD0F7ixjPkE1LNE6q9CUug7VrBRoy
hCM3ZI7f4WyW/TiVhCLEAb1iXZGLPRPW+GEm9QvQAXkF0/TXr8RIbAeCZwucpF3K5tkF8QO7sb3+
fgU5BDEFtt6ldsPpQOrpIhhsEjJ910GIh85t486Tf/h9KZPhvUt0elAkTjzC+5i3SZCiZ/V6LLeh
kGqJM3/c1r6dPbpC5o/xMB+10xwDLV6GSjGvZYZ+VRmbN6Mkj8hhi3nQJi1CbZq6o9uBFNJMT1U0
h08zy9GFS8+9R8YQPrHZc3agdiTXVbPL09A5WbOtnpwZdYFb+d/zoKydygyD7XLJyVWA6WjwbL0S
BU4Oj27lF1umfT0M+JbHkm0iNVgxVen590e/L3U8J2c6lReFJ2IDo2Zj6hT2epnwuDUfQyNh5lEl
gNXBuH3LongCvuA/hhb43BjwEGuLRh0rhCN55gvucr76/fkyDsxVXagQc2ZePab0mDujAzCsvOqc
kDCNv7QyH8cpYBEgvea5hCKwjMkD2VYVsFuSR/RjzLuSCduCw6r1o+L28+fiXLWVsWcTxhNGscdS
zXcQCKIBYGRR1IUn5nOI9KBJPsCGIcgauNB2Hlh+S31JAa5uldMOi7kRCUmKSPv6fob+YYcnzUd4
tn0/O/QDMLBpnoxThe5y0/gliX9xA39IsLQgvzT8F7cArY04THelVbZHRvrsVAajZjSXjxsJpHKB
vkSecOZK6gRinp0R+ST4vY1Qdbb3ayBQmkBw6NMCnuns1IS7Ju4ISLL0NlCj2ktpxc/oEJqroznp
3I4pik7H924I1eH3ymI/vxcp3/CUcptVvlMikbn/kHaN5B8ziKpN3jtc3k327nOx7iZRxGcRGPa2
qvmMf/8UhuVy6z21hEsBJhoshklLpx6d3e/Xc8RGXLts2rVpcO65DWl2g/scYik5JAqo40AY39mz
Ga/2CjF0S3UgKn8L5gq3OUnkJgaQZUCyTBUeNMlVLct/IgXWCm3NovHUY8QTETHw0hi2LCEYIRT7
okofi1FcEwwXYcJmllR6hZVXoFRrST8z54LMzeBS4Gaop2CtCCiHSDqfWMvfRjgXAnVFDpkHd7Z3
svr3goXMNFXss4Y9Eg4AnAd4sFj6zPoebowflFTJQL2jzTkQYKbK9GopxFjTh8uAt2q8fekamOWP
YbjW/nvW0+wj4r67W4vi0MjoMsxyp62Sz3345p+4ylz3EsbHZN6ThFkTqjvYN1aAHDjA3phfTlVy
jOo/blVgcGJmAus7TttVoA8i0wdJ/GoxfsVnMiNxRm4sUsKAl9Kmo89iKNzFrx5qWjaRUJCK1Fq3
yVO9DajRZtqPdqoXSKvovDXcmHCt5uCpb796fKwYNBgLhAvIXdte/QU3dQj2mSW2ocXxCxQun9Hw
jZC8CT8y7OgWQoiHEDUzJXuZsxfT+oN7YdeXBysiIw4oqzC2yOSWGfhLcxnI+RC6f6tPAUSmBisE
RLfQJB1Mh3D4KJzhFGH07vn4eUyvu7z/a3YnEy2A/zjZcoWddZXJYRU1T7NN4otBr4pI1WFdPXjN
mUigZWWQJacNKtY7hzvZjb48BOSoRETvjGjEZsIw04HNdskIWKJ6M5t6PbXBbrZIVabRyDj+MUwf
IXKCqlnAByZnpSJ17i22YK6NqDd7mnjw85x7/NMdXJ+wxPZAcLaoHjErQ+p0GGvGxBLlHqPZ5jmz
KiYfFREZebxnkxta/XlmzryYfUFGVZ0v85TJp4/Wbiz3KJiMyP9gU31ycEw4Ckssc7FPwHXrdiax
NyQ8z2A8l/tLnz7l7oA/VZnznUDtW2DMs0bSMSEPOztfUhB6Knyxx3o/NcVNGCSp5xk+P+4wzSO/
wK3NJVZ0FyZvG7K7acuMRefBsHD2cvqaMqSLUXKdq+Rstf2nNvNtkSUvk8mmJTknM0mEOFSIiI1J
9xElTNGWvjIhRrGQKM7xFCe8o/WU//F5po3zNyqxZzNMjyXM1k6OxIpMn8Rms7kcn8sosS98GuvZ
/kr1gjUK/yBSwkAZXdDqwNJ1b+FQCrSxxdobNz73rCyMC8+HetPzYK+Met90xromvdFFFqCdnHzU
YoOUBQShVz6EKj6kwT22kHEc3KLBxCQ0pYemtlYAb9c54apy6JdTXD+NfrPPNIgg9Dp5TIolA7oi
Obek97Ro2/y0QEyaH/oR/BIQ4kVURwfUhWLkxEIkfsAdsTVZQDDxhFjCLp31ylFUKbQkkMhZndwD
1pyPCgQ+UrhzliWn3JgPfRrtAmC3hTc/uKjJAxIlM8kRCRR2yyZz10CMrnnAuHrHVu+Az4RQ3QoB
1vTK0hhz4ODt/CZc5caB/0F7bspnFelt1do38vsqH3M5qYnwPHoCYAwv/an7GNmVdxsFydR1yVsm
Oam9MxpD4vgs+cS8IiHLqsuo7a2RedPQA34LDqUjnpsZyUeKbJRbC70wIXu4RNs8Jd0iXlGPvWVE
UhHiAQiCYgN6AMRjNhsuKxgGnD3+ydksn4Bbvask2WasskyDwAHyzpwp+Feaxioc/4zeJ2n2X3ou
95HgtrShIaId+EnIEVdCr6RhHLkFr6w4l1nzzbAIVZq1jdoG297bNBtwP1K1kV39t3A+CizatiLJ
UDbXLAsBGvQRwZzjxrWTD6Yby8TxOZm8QS0LuMkqb+vVIAFQhczrWk5iLtus2lgRo28VrQCsrJuq
+4oY0u7U3J00UomAJIGytpnysnzp0eC0cC5CuycIpzo7ECYdYvqCuNtVXrXWPfmxtvjSnEBov7c9
gcLAdpc8VjYwW/acxYXVvk8xnRudgtvkJyPodhFraqOZb0ndnqy8eukqdRNI7bj9T5nl3ZzUXHV2
vTFGazVXIzOt4CIC87t0gy1xKYmido5TxjV3+jGp9XF0vENlAIK+FkW39QME0eMVFWLYhj/ajLYB
EPq8J9HT97aWIlUJn+tCwhaNi5HUc8+6udxErdXs57r66fiOkfsvKi95SoT+aUaXwIc7nVLmX7iV
6xVGHcaKlX1wkuhxthCuphlZzd0qJq2VR/didklaYQRogyOuAa7V/cA22vgjg5JTkfWA9CiEIfeF
nTpM34kg52v8ah/yuHyFMkw5xfllZVuLtMu4EVSiDABEQSghcUNM2hapgXYrqPdtk/2FGnaa236Z
pheR+MuQVMg6LJ9x5a88WeyrAvCEaZxqO2YtDSw/KeJN3XE+OYV/4PB9CMh2LmjxEvLfmWx90wse
JsvcNEb4qszuE61gUbO3iIG0Gj+F1Z+apoMdk2y8yX+4x9x787grYVWCzF1PaXPpQ3IH5tA8RAM5
kNM/jyheN/6ZHIxRqtxmIjoX2bAFcrLRQXv10+ipyetNjV5y8Jjzk+VqhI9WY+9i1L2LUgmUCx2m
QeLJ2+DFJGuEDGcBRh2V9iIgOqwkkdbGQKJBL+LofoSrgLRvXMuImyaSQrEQmJ70bP3RwKTw9rjX
NnNS/juYafy6uaj2ZS3pgRp73NnseLYWycSSSFKVUdAKNm0rK7mkTCh7Y+bbheUSTau40UQws97I
A7AN5JuQqmw2XwN6SCZp5AK9tFisbG/eNN5gA34iTVybe8+L700dQans5pM8WNrll0/3Lot41cDa
a+yXzAGzjum0I4i7FcFbSv1ZcQd1PFEa+VrdQ1cTc98Z2SZp003kmZu+7/AxgGInntWvkscRBY0M
6l1hBA8IhhFJZyh5+43X6mXHXNgmw8Moqg+4EMifjfyncwH15tFON3ilirMJmb0umGil9WFQj2WY
PfaBJK8Z7U/CAw9vPRIrkJxLNWRnUyZP5LgG5AighhhcbDjhd5lThlhMyRYiKphiotlwc/NnDJqX
ZPayteyaCYgsCTtzpz/vfDYi9IiPmtkNDrXEZfGYhdVhkjbDrGqZpFRI8dCQu500BJ14AF249QoP
qHeQspLGe7FguZiSp1IfxdxeRNz+K7ABLP2xvhZG9tCMtYeT23lNUCPIe+5WayO3mhj7VsDEix6S
TWjSL2t+gLLnX+3WTwLVNuAosgpGYx+mI1FaEFExfS8YSfGNTKSE6Yy1txv0d0f3j9+Fl0CaP2iv
auyjFvCCseT0mpaxaR+tARFDbb7LKHmBBfZujuETOKPKIvUYohJZqBxQpMeMq3FCplV717wM5GKu
8xFPdnUKkS0u66YledFjTj+AlemKf2jJk+Vrz/jrrvn6Z/kFCMrsAKCDeaeFU2fq2TyKiflv5xBb
5gly/iSNZ0reFXetN5XD0g/JGwh7rDtlsK0wGrHltxhnErqLRNpdWJbGqyS6tY/e1K4dmMAEuy7a
jp/tuq9AoHE3UrIJnXxemYKGskxIiImifeIPP9AqKZk6CiB3TPIDq7jR1pvGgpPuWIpCV3fvfgnt
1kAlNaHqFjyPdEqCTqBNZ2koycY1fIuSwkAw2BGI0J2mxsqh7Dhk2VB9IeEoOHpi9nCEazrgKuEj
sUJZt6a9jSrCQZmr+suUVceqiOH8lMXrfZXszKa1YiP8Z2QKvkUc/17ylzX378FO5pun6ZQ9nX9n
aXK3Yii5zU4s1KEgVflHxfgFav5+hES6nGbv05y6vWN2199FXIbIDsSihRiZHX720TtE8yJlpoPQ
1uvUTWfR+YgBfXBAk0+69qhXncq4JSuPkCBj+KrR5sfuP388hkP2UhDo8/s72BiXi9E4uok41L74
lIl+bKfpVOcunSGjuiwJObuMu9TBusfudeG7EXebnu3ZPVvp2preTyOLPxxzO1mOe4QblFixd8Tx
AiK5VdvO0aArk4mZrfUcYPbhP08hCyv3RY4BEjKbpOPUcindDH9Xk40dUyQtXYZ2S7Ow/kLGeb7P
6xa+ZYFlZVkrh+5fq71mMSIA35copjLPOYbW9GBXz6CrIH1B4err8K9JlsKijG62Yb6VwYjZGNsF
RGwkQoM4BBLrDm55mL2sRX00BtqE+5Y1wXVSWN2VBFPbQCSIvHKJl48d6zmXWCGz7s6qYl7SMucd
crF365jSYHozKh0syzuZtzPTsxfX90qkXMVWzKgE5Z8wq28FkJMmfPyp/a/GtpqF9og+65zhX0DU
B7O3hvVHX+QvZcZ+l6XOR4HYGaUAol7TISeIxR+HlPM1gcnMHVDVNZoEmNZE61wDn6WmLHPutLxZ
F8khqxGAIBCJwNdC6E4QZ5mquNRO9cDyCSyb434kOddA0/tLNbJY9AzXA3m9UgWFcswBIJjjwyem
1nO0/Mzrb7ME5ssTGIMrrmACSaigqgp3/XSohdceJxYWoWPopWH149IgiWiyIO/BEgCQ7q00t5ji
HCgap9wwdaER93isA4pd5Hb71kQUb048YN4nOCQup0/heS/szXEPqb/UIUS7fXXsgul62m6Jr/7L
NL/BRLMtN2dnExueWJjkVuoynfjGsN60Lq16W3+GFSGOeJdhd6idM1FZIPsEcDo7V+mi1hLPQdev
y4fMw37XuhwxVio4GJ/JEfqjMvkauQ+q54npi/eiSNCHKAB0kZdTTlUCwkePIAkELevpW2B4zET6
luyq/K0drIORMWdnroxnnPV8F5inobUD5ojOFQLdtVFOsbRHyLQVzniZshE2q0/Pp3/PnbRfRzln
8lQg9/AZzEAVucnYu/unyGZsnoucjqZxiwdcy2mqL5rY8nYoj/OIwBURgOGNHyPeSh0RqJuGh9hs
916IqiBwb96QQJsrd5lRvUXmnQwW6L1FdhND1W2uP+0BL4wiZwOlcyrv5hKfdNrBGVazFUb3ycKi
FZhtvVZ+ZCI7VzbLkE59cErqtZDFY3WPfvRdREoRLayK/6QkGzAgw8Q7BHeqFXG1TRru/Na9FdXE
DW647x1n3zD91aHxx5OELauHRhjnscHdkftPqTC+CjRlhveibAYQjgXzPT9qX22CmHV8jPp6HJl4
th2b2Q5/AzWEM75klvmch/PJjudH/FSnFGMilH2ukTDno27mYddHzqoxURQbOY1q1bg7HQA4Nrjd
ex7qI223hjOi8RDJqSHcw2SqTuzQI66Wr6L0HosQhS12fL3QXbkne85eZSgWl23218/YzCczUebN
OLz6dX8175jw0K/frXp+gwkOTflRUCXiuzAcrpVAQJHlX9RWDh79LPnnWhX23RRIear9LUAgLEuW
8WSVLJABxDAy7d9pe1CVASel4EhI3iz3Qw0HEYgNa6XuYgrrJevl+/3/qXBfjVYyU2J65vlP5OFs
pLResWutYy/9Gh31UVXEAjVOsQFhiNxHGyubDCFV61Mkyh+D534nyIHuYrkaiWxf/P4biIiBkTk8
JIgpiRey3fGsFc+o+P4+0yQ9JZ2xdwfCd7R5Hpx8PyUjnYf46igYzNG5QeE7dcOw7sg1YSJFSKCo
w5k0OTrGlmcnQ7I608+GqP86fLJ46704vgO9MZTz0Hpys+HqOMUd/c01HXqqpOGSByD67AcIV/Rs
GhwH6Hn7kA0GGQPC/GYBcSAMeGcgvQmT/NHP2r/UG4yR5p/7Td5TeJXmu9NRIJE+g1Eyo7sqv0h6
OOvQ+qvyrFjVA1l4haRPRCjQkupCy0XhpNdQaBhYi+HacL1lbfVFYsE/FAQPcGI2cmCYZcGWjCMm
GfWx7t4zIg2WGKDQ2eTpc+tyEfbu3/v3aFb2vyiLP6s430MU+hvYDvYnmpHR7kCRCgurzJwxl5dE
D4RLKQCJgv9H/ErtykFc/AuDdebBhODjcuPxvXd9uO76guuWPC9IepmMKa30uFGOueIW36LohmwM
0CO5j+Xc3oKg7Wxm5lyuWfDBpyUNceJ+9C54yga7jLIllMggOnv3SzqICip1G4V4cR5DwiIYgSdi
qLaVgQnB0VAUB8+jd/OuY9H9WLjJcNXa7/bI7gyG2LYLIPUZcAgzF8Y/xIh31AsMAiv57gTlz+hh
egCYibSD/CJM3tMGOdVIUE54VIhn2dGdbH882aSNLHBBPzgps2Nlah89A59PeaeuKn+4lszYFe6a
RqJ9MyoIJ23MO9+E5sksfLAp4x2W0oSnWIHLKUzGa43G5gBssCaUiiTPaBG1fAqVBpXVSXSIdkPv
Mk4ESilaDjJUvzqCE9bMAjKLeMC6csfl6AlvPUdsPlxI0AxM0bm59NhLK+kIYa2DZF/saXCiddRE
euPUx8rrQXTY56Qvbl7afdqJipclKr5V8oGL3F3ErrfoDBK9I43uQTv4NYUJboUSJQzKr0QYD7Xk
KKqYMiNpE83gMra+BlmjVkPvVsuOaGCD9xgv7kWE+U1LyE251zLqcp+LMjS3Ei78pjfnO1qD9moa
1YsMXHuhawimASvmo3N3QXiGTxSciA9SmOE2EeqSzo23TVseJmSrLEErxZuGed8yEnusDTRIpcnQ
n3Ug8sMh23oIiU1TwsBvP6bi7kxQ1AdRw99kCGM/9tkxGWVOZUfiyux+zLX5pYCX8yTh11jTDlyK
vW4Hijo3DR5CizhZE7AsGWPWsXFHoA0TrqdRoS5n2DnaPmE0fvKds2BdhDWO64S5nhmNFy9ime2w
5Yj4tYXff8bkKCxahLaUWCIOvq3wnRU/39wrfBjiS02VLQ3hbkFx9ngrBVhLV3z4ffyKDhcLbzJv
SWSu/uPsTHYjV7Ys+y81J0AjjaRxUBPve7lcvSaEomPf9/z6XNRDVd6rSEQAOXgOKW68kItOmtk5
Z++1t2PSz60EhcqNbLW8Du5MF/1B21BZFQrNBNO74kbnyli39fizyQCGBcyedbq9XNZk2RVkrCSi
PFmlRjKEHf1C63Yos2wXxqUJkDiHdWez79bDehwIXm8BhSyMIvylp/g0yuzJHMEwGz61OEFza28i
BIXgXmj2hzrXEW7F47MPdWUxxIeu5eCTBRRdpEne0JUia8NlVnIjghjqnyqcUOwQHceWGbDAuRpv
o72NjXjvGxRemuVyuSlFMzw5ATSXgFEq4nCOVORcrgHv83/PvJ0rDVT4yUuPYB/viHixmR9L+Aau
H5KOPAKayWEHMB5E5SIHqhTZkujhURSRWmvhBXAGe58V3omu0Fmg0y5g2i6vdhfW7FPxR+ONB0MP
jrYZbFKdeb5Z3+d42oh6PJWz9YcfLrq5i0DfzWpnuavdBGwnNJX0qtnY7IhmzFJZDgeS5bTuLujq
Od86veYo0BiTHIbeqdCCYesh3gS2r/2Krf6bCptfHA/f3DD6hp9gaWFSDEPGFiHjsW6M+fX1Hw6/
25Kw3kPbIvbLpgJzPa02QMbrJEW16LRQbSxMnz3yD8gA1xLV6ZLc3llwtvr8r6EQ32mqlQuMl37D
BKyCH0trn1+i9u2VDVtr0vuD7Ye4sRBkTvPmlMH9zTPxhHb0G1nW0coPzb1dRR/K1yMacG9JUu1E
mZ08bVrrWvWIoGwrOSeSCXAuCZyYYtJY4vZFVuUqpHrEy0ptTrmNjnl4qBLsvdkQAYSLDilNRB6D
/t3xiXDHNWBImkptj+02J7hBMaVfdik41BCf0YKywfUx69oPaQZu1XJWeEJBypa4k+fQbVFXD8bU
46OagBMpeNbJ0F/rmvRiMfHXiZvs4oc4S5+kgThRmy9gb6JoZ/+FUZCx9IYfySSYAqPpxGkZ3U9Z
ct80xrNHbKeyyuskyJprjVMR69zABsntNIooAqKF3fNPCr15Hu3vRtdChm6cx3pOEpgS5i3S1aBU
mEePZ84DLujRU23JeOiy8K7IB7ZVfzw3w0qvkwfIfQG/WnID/XwoG+9IswjlwrMbwz9O8NpYofNs
9e/FFN6Ru3jUZPlIHObJ8LFwF+1G6ycuRg+9yXG6D2m277B9qP0iWjGV5q5HRbdIUyFhjVFzrfWB
QTmHWrgezjxN00p15RTBM94E+HiTVdCVd5MEoO1H+nOFjta1xAqLWwNphNNx6HGIHc4TZ9+F9i4T
Dno53hJa5ETLDEj7ebJtQmGJbvfeIgWwUNybRNsv8LERhg2oYKHeMkkvPgqhYPkdT1s40gfn5p5H
bHCsLfSxzPboztXeLcpZprPhVMLKOJSuc49V55coi3Ojxu/gaPB5O49RzXiOcQ7q2JZEqgCdtRyj
EJOK8wFh6ynqOpbD+dO0hAlXoYyfAbYxU2EBWChWOJrcPS4ep3jEnf3etn6zL0KUOB6UvjkEeR15
a8ioZBWNlreAEbSri+hscQTfCKW2+RgcDZOO0tRQI4Fpn8hM4fGPQFQtgOAN5I/TvnI2yvcug6Yd
evLbF5MjXqscD7TBaDJ4j+v6jmNwvEBQxs0cqoPRM8Jj52ZrtIFqp092hC6wj65AZVYII64vWUYq
oRTkhVWFi3bCoQ7zcSi6Tfca67JaG40ZL6KqTDf+OL2jeH5Ms7RmkG98TwmeYdxLJRkCGbf6nEOF
srddAaypl8E696pnQDDo2nDtHTMsIah3tT3P3XbKSp4BH+Zxx9aFCYz+8DQsyFz9jk11LWl7CTfb
uViOclNHGjB+lIomrU1objdbaBuzuJrhtCpjG01CYDxFkoxNLsorzaoPHtgt4ZuQwyc0qvzM3HTK
vRTdS2tH0W4IKpwBZKOjsjn6vaqYByLSbzqGLAJsdh/TTsSyTgS8iY87M94Ivnwp5ckOmEiLNqHr
UWoPqk0w2kUcH4pDPY5XVSTBwnVB83XBPYa9uYPskWK9cSfxyyp6HBcWn1o6kTOnVUenVS9GdufX
3EJ9Tvep0nk2ULoc8k6dE4f0tS4zQRqiM0lLlgjN6ljjQoa+ZnLWknAz5tl6gpRE7VrfOyO2a4tt
yCGNVIOXZjrbXj0lJLhxKkBW0RT6h4GgKYzJzXb8/lfZOis1Y5R8vX9SRnvu+3rpdPwUy/WThXD0
eGHYJ1ZV2l6V2S1shcelEuUrzhPO/UZ3380R7zlChMLzX4Y2ublGeESMdSQwk7ADwgKFkeF3hcq1
dLhnkIzSZPTPhJ9QREa0UFIj+d51JjZoPACMtm0fLSYwAKMZH5zJdpZueamK4L5XKa7A+rnE67XE
NMV9DXZ7QgyBz7d5h13zro3rEvnzAi+V3QNt1ysWxsYhF3l00Hs/RyJZubZ74hR+8qN4NzVBvqwS
/CwJYClDo1OOv8g7gMxlx/Y4V3z+MyJ5IXbnEVcCZ3Y7P0++8atlZrEMxvSd3gYgpv4yVmbL8R6P
TdiXz54iYra82hkuXWMQXIVU3BxfIHql4dHHR/hwMONoZnPibE4BDcFFKH34ieHBscYjPvKQ/ApM
BYnQkOdFUH38lyCvFaz2Q5/0+J3KFwaCd2OlfUPzRlWCKsl96XCmB657Q2b10dfO9wI90eTKH/5b
aFBMayN9t5IUpN40IOYNW7uLXwXaU3CM3AeOAUZ4qL+FbPAIxsOjnfRqjU7cW8JrMnaplkecpJCt
+CuCq+OSOzM03EffLjhSNVurZn8tDEZPQrY/ukw9lzYRVG1o6Jwl7U3SoQeNsWe0df3NZUyvtXJV
y/K+7YafDETOOoAYQD47TRSMOMyC4TQZtMZwi+KKdNK5CJCjc9RLDpAtuGG8bMONgZpGFYZLDM1O
icAlsYiyt/O3jNP/4JbsrSNucG2bBThVlF1zHaKSTUYrtslAxRzQR5KNOteJvsVsGy0AFybrXLTh
oWKY3VNR7XS/eLBLCPuozVMkQfCp+pDdWo3RyuiMelGSKwmdzFjx3m9ZlqMUrIqbmeQXz/cYIwPa
iTqHNJZEW9GGrVcizkiw/uY6KLOiAiAyYNKAQ3B+LmIXOIVvzcIW+5LHrCrcxUSg+Rke05H8lCk/
WW7xPhRkS4Q6p/VJ5Hv6o8xrFTRcl8lwWlfGeoxZVOPG/2G36LM92HwLN722pU296aMtxHvPWNpS
mOJqjvFJfNM1BXCjNGervLYYbtxjLBYGFQzPXbisk+a9m6Mi8piNiXB1GruNmTMecr6VjjyHtnWp
Sn5NX7PLrdHp3zFOz6tMR2yoD4EE2G5GQGbT0VEEbMYBUciDHobPFthHpsoGv2bC/aahxyY1yV5S
w+5Svf/Jyg9Rw78XwgU1lDKzoFz0pyQ++BozbZ+OFy6aaKL46icefgBEaIBbcWYqs2ORyDF+LEyf
6TU6m4KjMNEbQ1ZrG9t3UlIwhnSj13Z9bmAHL1qkVBuiFrZ5qPzV0LTxipR0HPblpU/d1yYUwQpN
eB1a7loQ0wUzUE2rCul+gmVwX5vLtIqQgYjgMXRlvI4yfUV8J/MKTUeFE5corZVwaZUPHuqDqV7n
NNHcDPYChy0NgodDP5GuF6qf6jGh4j+yuWyIg3zQICBvhT7bdqZWu68tD3adCOk2YdWSxaNJQ+sY
ljqm78xI1nFJTqgf2f2udbgXQievqPrkt7jru7UyZUExGAdrGTCaJo3+xOAvJ9KUA7y7Nn3rR5VN
2TrrfPwhgbgZgRx3Tc1jgDEFqnHbIoeXBQq7ZKK+UT5EueouEwXT4Z7ugsfhjtHcoVCpdmFzL5aj
S0BxP9d2hFjLjPFyxFDnwHmgWFsNeGEDEZqTho+dpIGBDJ4ohCoQK7/xnUUqOkarAlSZoe05Wi0G
KDwLp26yF6SK5BuHUKK6QCL8awK0L+O07oO3Aan5IRYAfzlvk3lS+GvPnaYj+mu6GHFCxeGaH4GZ
k5EhxzeiXtIFfSfyj/URa8uYH8l1aEQVbLOk5Rb2LW8Noi+CixUkTzjkmHCYMeElc9T2oEBUIE30
onVTwFAC6EEd0WDsYUBbXe2URJ9CGOa2xOK812qIryXDwidVTpvOMS7alKS/WJk2cHXkRzRUkHKz
sj97Wfw9rEh5MQj4fiL0jYa2QfQK41bzP98i90nxBUEYBE51ToUW35LyShDh+OqX6tU13+rhVwmE
9PQfomlcvuLX1/D5PkqhoxVnNz51ZZDu4b7SUo5ztS6cJjxK2q1IDkJo2F5ePhtOeu8HnVhW/FtL
UZTa3ecLOvpkH8TQx7DfLpCH20+Mjoo1fKzqzPibJl1pcSvkczZ4Kk/dJK2rgQ8Z2FT8qkfTu1ZP
9smJEuSECUkoOH7N0+fLFDkRUtl8Q7Tpw0iyjwN9BZ1ZOb3UE3VinznZo0a7wS5V++FeEWqTEz8f
GC2P+BVNTSNgqBhMV+/97B1xR9ieed/27h607nipPLBXWf3KgQyBfmcbT1rleLvPb2PTKLege1kP
20nudcEmY5gA2jmpN84msupyN9qJoD1qnfUxLve5XQznzkuiZda0xSkbe/Bs0t2jGkK3ir3lrYmP
LkxHZy4LmFVHC0vq6pQr8J8O2wEtQ07hvTCzXQRTZ2GVZndEe2yxumVvdQm6BiBJexGTvCf6Vzv7
GSa4fBjis6j7GcboC2YOSj+7uQcewfReAw8KShwn+qqIumKVhtTIdaD8x8IbHsqpzj5GHaF8pzAl
GVU+XXRo1Ae6ph3zr0AdcUsgeI2IpwdmDvJXc64ySsv7pJgehW1DLWjZrfEwCDauiphaCzLnhsy8
ZjtoAVK7AXZIbtCGaElWpfftbBBV5XeRG3WkT0aQzxQtcrdM3bt25hcyMsG+mqNschvH3YIQu+Wy
qdHLKRSZxVCu4spEZ4Z8fY1zIGcgPhA/JX35vdXy9GIaXnLp//9Xflq7ew4d//lz00ymfWazRDr5
kByTFEu3qSf1S09PMyb89IfLdJjoGGQF6hiDhFmzrM9wmardTTbyEjC4yS1H/LDuywY2tzeFwDcC
uXXtdjvaFc1CsDRjFBBf1cHgSWkMsPMjYpt5oz0wnScRsK0NjMnTwHhRHoLSOd+e6jNcVnXaXDGt
FHueeh0xzGPpNflV1gUNp5kT7EePg+84/KQQuHHOL1O4+b1eARuV1oDWNC/4OzW6CJC0a40q6pw2
dGndgV6rND3m2b13SGab1BBeorjmv+cBsPg2TJbeMIwbp6am7EHI+Fp0iNhojpb7UQYDgO7GCh89
uoQSCQrTqj4j/JLQLzzvlshZ0+3B27jQlugXiewOAvg6qPR2M+iJc8YDHJL0M+Fzi1PYrjAgShpA
fBnb9s/AT444EMedY6b9sxqgUhWjHEEeT/2zZWlvoGFh3I1duIdSVq0U9cDTmI8zYa55cXsC0UpE
zVsVe+kLAko7lsgZ9UEuTauyFmUEmyWWLg4Tw90VrnlPWO1wNpI82/od1Qep3+OyYhiBJWGEkUH+
TsQfHbsaxGE0wm+MOm08OR5THOGNK2ZC/sEoGa/3SbNvzDLafH488fCdLOXgaoTptc69+mIkGvEG
vq0/mCwaK60ilDjoz76DJA0EWonvA57TyKF0x+Ten06jLLJtrxlIxYdnF+PTQ9YyRvHxJu8GSSfF
0eJhRQMf02Dv3dVD3G28THPR3ynQDX1Sr1vfQnfVaum9UfXHAcUz5UjGTNBzzpLtaAiffPhxtxGt
Elhl44NzkfYkQt6fI6p9pOvadpCJ4uOhnPHG97JYgckUTMj/nwFUt7nNLKWOdTB7MwvjQXeQs0x1
vQPwhHe0te3tQJN+b7ooD9GOidHr8f2iN3KBSO9Gf3py8ZxvdXtwjvQNyFWPOX8X2DISRVCURe7E
JOvwbMvs1eti88EaYyxmGk5XzzXSU6mK7DQMm6kI1lYHgLe5M54oC+vkNNnmsPW1zj1kSrq40IlF
9Mp+uFpegafCtmH1USIjilxVXs3aMpexFYKs+x7zBvKPMWNCla2IqkdAihQoGNjXLNdYWzqtBo8p
NZKaMb/EpfGAvj7efpqeyE1vt9KlZzX7fbvGqcn4pfVsGDTTMDMFJplcHcEYGG3F7CpllNlMDkp8
yS2QkwuITossZ/zMTFXt60z23Nii4+I29ABclx6URoQyW09xMOzJOsFVcSiuS2bRsxvJbuO7LI+c
3TDSEZ9ajp8yqfZQ+CogpBUNDJTI+s6x525ailqoKzuLmXacr/uZsWBQjC1tR7iHz29RMe0reJP3
llUMJyctu3Om58GJBuQSkafn683L2Fnj2S/K+ap5+gl7TrIpjRz1g+rDldEggdEyhjdyDHocxXzC
OH27bRK03RGXxBqoT/Cc5xBkUh9mThua/rMxaL+4EXmjs0yCXNb+BJZL34z09u49JI/gjUgvJCho
X4761htQcFeJEz8M4V2v5yC/Ewd5Jl3M8pTaXbaFBErVUIOBA7EPwRMs4k14iX9mdv1AxnnC0GAY
T/RU+n3CQQexokkfY+ZNUfBslGWyEvVgXidpkg/WJvGyQckLrrlNn/XWQgbdNxuzsmgriWo4YA3X
Nkys77zZ1EWrztwwLv31yVhqy3pX0YjSrSB+UaQ6aMM0np181QrNxxcyBBsWt1NYzNjpcuD9USXl
rfcEZt65wSu2Ct996HW2sNQojFtnj3cFMDq2KLrZbQ6VTLkbndSRVadjuyxr7okoB5xXNR9G5eR3
mtnspoDL1U3ffB2koE1mLcMEk4jl1t9W80MejCqkwVYTJwkx+JqqPcDX48ic6lLCzaUU1eQBnNiN
FHKBlJDS0upohydx0z9mrgk6KfyYar1+QVCJzrMFwJY6OH1yG6VYOJBj74wIXpJm2zW0FOSw4fcy
z59sGnzEBLbBF6MnKfHdiTA4f34VSj482hx2VIRPjQyzo04zZIWkJH3n/P9CQ+k0MulrRgmHzyoR
vHV0allq/RiywUJpU3wYoHg8tFntcKcnNGXRWzcZ9FYaN5cyqSq2h9GFdQP52R9kc2kLZVwGCdLb
c2ejGjkFDwGL+tRWTCAscFQNTdqFTaTIza5HHCtZC0KoTluY4gIjROSlH2RYnFLvo6fTnbsN9BLH
z0jxmdUxIbnIzIYjzeIHUOWq+QXpbwIlorMxgPAtWBHiVKZJblG/QAFN8o//rKfzotr4+bDPWJHn
gGuXJaqv1q2j7AfcG1AizPA5tTSL4YS5kwzxVvYo/cPoRhHwQ3VpzTg/5XmD2AQhCl3aErDOLGVx
859e7JLZPnVqpboaiKogRiZMy8eMbj2kf5OjL1QD5MF9fPp8EdLDvD0qBsl21p0Kb6RVxtDzbSqY
WVWtMC+iQB6Fq+ZtbC39bURGt3TQ8CZVAdc3+twQI2vbI+y7JoFDtpDq61fwgs/hGEUfUgVbu4q3
s+LppuAZkJyDLBzq68Pnd9PsjhzC/PHzOxjUQOPrp6Kq+kVV1SWldJYypyyYNgZZ+dhGGYuxg18s
oCdz7zQ2Q8IZMaW585nJT8Q5lUG44QQVo6ZLFdqs4tjJzniq6C5LOqcnN7Cncx/F+rlMbLVETUE6
5VjHDPOT+NEK9GsbKvmTgJ8VhSzmz3vX1saPqKW9Sltng+gGPy4Bdsxlq4qLML9kSCKOA8J9LFUV
8nCjOn5+Be6SQ0I4AK/lz4kDyc03G6rdL5R7mjR+Yd75zgDUu7JteQcvUN45E80LAD19JkV556EP
Gga7ubUGixbdATNw9lNfP47zdwohwMKVdbfVZ9SSHk8/aAPmz5Yxzk6JwN6RtBi/JAUoI0An5UU2
wROQS4pPDWL7oEnnVY3xE8dq7FzIUkKpa/ej0BkaRGgWU1fyNpgHeBDWUq32jipI2lvQd9+sWdQc
yspCyxjrx8+XeP5Kk7NECOn02nQbmMsTowrHqK2dlenmU5Vo4WqcdGv3ydvXoiJakQVu7ZKIWKZx
KPcexE0mhy4PUJpaO3wi4vRZQIiG+VJMxiX8/6my2aadZNGMenQyO2u4jeBD9AZHY01yOVLR5j5O
mngXqSja6p5AcjjkH5mFSHSE2HGvQuulZxi4EIMl34YxWcVNCPXEy8WhNMyOYFBhvQ0iQ5DWt/di
FNal4z5gpKG6ueHWbjBz+HduPfrnyO6WOrPAu8+XVFH/25FLy7PTfsaOSyxYJtp7qHXlqlHijjvw
xEF1vOhlTHePBJlvOoNuPaFPF8fQHz+PplnjAH8gckWbYFlpunFAR5LO9H86/en45rTVX9JELCL9
/hXpgHjMsXVBooNl8erMeUP/SBOx+6xL2phkTccTzW4s0u7qzrdBOzS3Tk+am9Z67VYL1d5PjHf4
7DunTrp9mGXxkXH6fTIXeqEfCAZifGz//W2u5x0FfPEjKw5O6cqPoi/dlWWP9lFWsXuXKmafcIut
/ZAx3W/cIsYI4sfnz6/01uXwHVo8ombZHbQporzIopNL7XfjgPm9YlPdhnnrriBcADEU7aOHvh74
VaaungNTLICyuEy1pxg9ZcrqrWV17y2VPDZNaD51aNDWBtM8wQpxzqLCXCVDpFZ/zsz4mughTWkK
R0hOmxLqhz6H8v3j6vbV5AURafRLaINqZ8n24LriFw0BDdsHjsY//zTjazgUP84h2ZdHlKwqpfQv
4VAt1mEKCGLQMvwk3+HXLywVN9/zEgtTCPn+NvZusA1k8140CJAtE+bl2K2rsvBfmEr46jox1j0U
pTD3oUy+F3GCRsFP3H1kkbBjuKV1X0xDPJ80/hJsZX/NJySK1FGWY0OBMUxHt78EN/VR2juMBrql
24hTz8U5UDkHRLFdORQD3klck+qez8vUNlw7E6pr8TLmeXsemeFNEZtcOshqmUIuwFFQkU9sW2JN
Ve4hcrmOiW69eXZZrgoCjdZlEuCCk128lyD5/GAIt05Q/tJrZiEWImEiXTXCoj2NDmrN3pPbcqKR
QCJZVNZHbSpc4u1qF0WWeZKG4z3bZrVOcnsTpvR+TRo0a06RG7f3ehqu+Czbcj4nF1CcCyyv1Ai6
tUlr3WNsEp2lsDZGEOjn0BiLTR/Bea2IW0enlBCWUHYY8wXW+T/fLSizf3v2aSEzEVeWNHVdfA3U
jAWoI2Fi9DBtcTF5ofXku7RK2nAz4NLDmcoRlcxccWcAidvpzcj5BGtSmqkaJWC2ovNU3hzStLZe
UTJrTBgNdiU1aV2y8BXD2F0b0OaoQRBc+sn0UjlkcmfECKzajAEL2Fz7wNG2OdNpU4++iOgwoya1
AQ5jns7v2qbJ9lZVhVuUhe5TXRcP4Kra7wn6SYPmWHypp0i8ooIOMVyWyTcDEZ0BWqWz5i6CV2vn
caTNoALjWBOkTOYgAXkuTrO1gDt8xQJ4ZzS+uaDtQllde/otEpa4G9BcFNUqUDWswVw/Al6G5Gr4
2kFNhXbozNGHikM7se8Voy9NuQdba/V92oc9boJ0HpCR17UOa3NaQXyobnjvqtWEQcL0dAHKPG0u
SWOgggkFqgZMrUl+NfT6FKiweBKtJ25NZS9p96l9Z6IXwnRxx8wufDJLrdwbRpDQwTvQzxm2ZOZw
/gnMfgcpRK57n/GEq+kF+z4mQJ814yE0B6QUeiDJHuAr5EntHTuxWlBE7DSlsiM4teb45ztMfo2q
krZpSiFsFj7dteRnUuA/lr+CoOcWwTkE6VR/hE0sPgu+dQ3XiwIDx27bVzsTEC7GQAIPY5C2i4YS
bR21pbdsTd+55Jp1DmHWkdT86k8IwdX0AUpjnLOCQifdDdjXT2OjrWDmMIcgGCZrdO9uIJkk1WV7
0sIXU3juFYe92ZYuF0yfrfKQtAIZGu91BLDCOUDFedUsaN6dcmm+QIpnfEyc+p+vhzWvYXky+nm2
//F//49jcD3mkFwiDnXA60r/kn6qk9cDfRi1olsCAfWlOx60vsOjJB1t2fv9qyuQqXhB22NZBW9n
oiW8IJU92rCbTw6XeleKtqdv3r0EiT+isdPlBQlvtNIJsAJDaPxs8A9AogSMMaysgI/ZqsfisbMP
umk/Y+jQsMyz84S6eIpWtDLFBgyYBur16k1glaKkuI90HnZN4FYrAyf5wKQIVYpg7rGMnZsfvmGU
s/ee64ZYckV0iWVwGHSZ/YpEq1YaI6+/hOh+rv1fr5tpGqxVuutw2b4cUihUI+F5cY4FhZk861ON
g9nP38t6TsCaSwCrT719IvSjwTp/ptA65B89gPcY9UykljbUEvqQKnvigf2ZR28Rh1gjsJ6RUxjL
vttkbQZFoRFqQc8UT6zjucvCUcZKkRZ0sHucNLU+Tlwwy0M8gq3Zbd+sqkaHnZPbNHZkmQneIAfp
99CeoygwjiUhpUTVsMyBPFqPosPG3wGm8ugcMJ0z060busbWE2oeQtnf8shsT8JIVqZkIqjrdvZM
yXHVYlFcPVPAVstOGIfqW9uFl4LSffnn+1N8zffinMIybwhXR1kF4GQ+LP7jeY0ROuqy94ul1MPu
NHROuK9i/NJN7B6zMsQ+J4OU2TVoUUC8x9wf+1PbOB9JHsFyD53qXiRVuPTymHkjdgnI3b29Qz38
15zH/+mdEpA2H1iBxHK4+vc7ZUbAuAOrKC6BYAB+E9CWCpapG4lHzyk+emYjp7aMnDW9DXONG3df
EUNz5076g53Z7Trvu4R2TvSO8ZRpTpsyKS498y/Hv98O11xPZRisf8q0dGnPYZX/uJ5eilXNa+p8
GU4glXSLUKCYpOaVX5OlGeCEWBYpPq6/fIrzKe/fTwudNstQnDf5nzC+rDJF1shqhJfBzyq33pQH
1KU0PyChtJLwHBiycmN0SQGLBRBcNo3GXg7WGzQrcK+1ZtC7wLT5lzf1+9InYVq5rsU7krojvxzv
uiivKmMErBHZzb51yvYcA83f+zSH1iOxIrtAtMO+SKIG+avc92P79Jd38Nvh2Gb5dW1hWYapFJGu
//4wmkaHkUl/cplEWB5dyNfY2jyIHvwoiaRqm0uL1mfc7WmgsG0Gwwv15q6ziXshXcz8y8NmzR/D
l4/J5b7Qle04rlDOl4dNtShijCQkTyVoz4HdldssbiN8WonzllSA8ZHC7PUsTM+0QR9hF4oXMLDQ
yyNpnWNtcg6AXF/stEv21DCCVkQcbGxSZWyG5UfYDAHzPBcCsFWLdt2I0LsO3bOwgj6m1jbNPQc+
WHcMQi3v1liZ9kuV56aWwTPxba+TMYCvmBNsKMA0mMpRchr69rWYW5yfL64D9iW1LVKu4RneKlW7
62gKrgmdg4tJjNYi04fwdTKRPGp12x8/W+6fL1rY/JQq9Xa9Wfunv3zOvz90tuBIwz5LOUQV9OX2
t2IzxNmEUMHP+mzOmlybg1k/K0RBe4Du0woHdrcwysI95aSde+OQPhjzWFkFGU2SV2qIQHolIDcl
zqqNv/35/Zm/P562sJWhYG6ZymFb+/d9qGUFJKuJkqDEXXBWTn4/6XW7DoYSfuzQMpBoMn9VheoH
Xat2o+Zg776ukIjMwUNDYXVru+VsotLOu8v92XTP8f3zBRo1it9Rz3ef3zb5cwgy0TSQ7xPd7d98
9ValJvvRAH0O9pq7Dws6damcwoujO0cOJ+pC9/Avt7r4rQy2bdMQioBUQZmnvp4DbcolnT5EyDAr
PbBARHe2V7rnHpJzdB3xZe08PyfZvPYu0LD2xCjVR3P+a4OYPjDwvmJpoaYdkvu/fBa/H1A5kemO
baOWlDj5v2SpgmCAWoD7fNkyTThrWu0CTUeHbJJuw9NprLVADiceyWnvArRalbQ8m+xNT2EFEV5S
nIJpnE5tr5sX1DQZUMxQLitbyTMoI+s8j+3phDneJuOkn2YdUKNpeI/ablrbWEBpo4TWbagdrKtA
iVfgQGDHOGR/NUzc/vy7/g+bu21ZJico0zLJjPuaLlpWUtZMWcKlY9hLIvBoVDcGujTD0e6QeW+G
tnJvQQntE53jcQi0AKDMa5yaqzYs6hMxa+alHxq8ESlCFwQspLOKUN39+W0av38kDgHiOocxh3fL
ae/fj0caIFjirpzj4zGScHbgPF6NzfPkMadKydPwx9y4Z8Ai7pMopfDP45XDorSoYu+BwxE9ojyH
4q9ii54WjBs5TvsWEi1oY14sCjKauBL1hkv8yp/f/Ge0+b/XdB5oqh2TdZ3Tvvyy9mihRhB4PSJ+
p2sNahZJeNsOj43ryBMGpx8YjsC7IGhMKqLzqPjFOQtLQrojXJ1/fi/m7w8dBQHzXXY7qbOnf72Q
sYxdIRvgTdU5RSq9yBN3fO599A+uZfVAvrE4anlyqJVI7jpfOUe4rc+659JjjULjFJfKundbAUTE
8X8AzNH2dlbNedPBtDZEAkyubE+feXP6xDOUG/YbDNtT2lHQBU4XviatTsadCUUkLq3hlKb2GxBZ
59wWFcxZdIIbnRzEjZ/UjIj+F78+Oyv3vJotDPqXsxe+szgpqzRZVob6OU2Wcyaq2NtRMAvoLlKD
h+gWmwoAxL2bG5Jk0aF7ETZTFa+1wm1eBEz0q2JOAkdP2QXqQbNGBvLWG3FOyTmmNbKstRCk1Pxt
H+bOIYzN9mYL5I2TnjqnVFnVrkpQQ/r1fxF2ZstxG9kW/SJEYB5eWYUCaq7iJEovCFluYx4T89ff
Bci32yIdYvg0gqRkN2tKZJ6z99pqZbmw112O9pGufLfIvBgm+aSjJS8R6+qfdAKtj/tjtsbLaXPd
zrPt+fVTNPHrRDDhi03QAY6cq2taW+EbNqrspOUg9G3ubl5gQMripRs3alW+gWFqz/JcojERGQlX
EXkK7ZjEb04v0AMZ2Tla2mXZ5OAhANVtSNgUU4IgsYLEPg92POptMMNEjLuXoUQsJioiztQNi6xL
CgkA/0BTUceGRGvlinMvcCJsDauyLkIKqwPhGSHYqE5+0nNcucBbx104GCy6rV1cQr2lxwEqQCZ9
QxKh9oq/6StR48+9FpAYg0/toS6FQBupNPfYqirfRm03dGJxv4lnTU6tfQrZbKd2qXGYICZYZaR9
rbTA9My0I7tlynPOYhHDSCaDbhKlYm/kCwbXJbJ+dnkCIzAfTo+LZTBfndjuoT8o85MiVfoWL7/p
/f4t/G9LoWlx86ZzrNF015edxD+OD92UEsCoyrB2iag0qsC8F33zp1xg6CsQ3HipcctntfJEMqbY
Qokw0Ef1DklNe7EZ0HVFc8CyGjyOsPMhNDu3jKCiY2kj1xtwYK3f0XCcH37/e//LDsfCG+rYOGQ1
1fqwswWziRm/g4qoAT5u8CFoY73pJhG6qVyBZeSl8AvAlXulNPZRBOVBCKY5AhjtRpZM57h8ay2v
Y9oH/wnsASlHO5Ho1ahknGP22yRTh6BJJY+hl1vLCzR8Yowy2PPxbm8xsx6V0E5vzICHJWJ2xB6g
ftPibGZKIYxDo+Nc+f2DNj40U5dtvKzL3F1Vjnxrf/sfLxajoynXYzCfjkw49gC74RiTCPzQT2Hn
CqIC94zPkrMd0Dqxh+g+9joW3cZ6ZLIjb9eImWpJPIXUE8OOh6dOXGqysQdSm2PObMfCQaNQttia
N+CeY9eUy/Q8G1g4W3yKlqumTbIfRuUPPVIF/aNQEKG0gQJA3nvkizFnBAIO78B7ud7XfV+jNLWE
N00BeQuNrLIjgaDjROwoTTkiqsvu746xqUhFfNN6H5mM/EWil0S3Df8Wos7uk/f7end8d/e0VViW
tm6o7I+1dycioxcQa+yi2JhJrHEHIVlBVnK4uZGIbnFB03CgFQC0fYC/I6XdE6KfhBz4vnicu1l9
mMJq8h2pj++Dim1JQR3M2STFOtckFk0g8hd2E7nLO70cyqOqpkgF+j55sZsm2cm2Mx/7HiiJUyul
Ar9MiXZlyPB5PcZg5HTcIShUWMGOvVUCDN5re7mp9dJHLfl9/W5IVIeA06De5NaSudHIik/AA/6t
pXEUQuX67MP2L/slx6K/qjumBpRWfbdIJA46R2biEAwI3kGT+9KVLc4MFXHC+m1RVr4Rh92tdgZW
dck2XAl87t6sctM1acX7RQ+uLYOz/w2bst7IeLNL4B/ZPrMG8xIa6XAN5yMdY8gETODp5Za3IZ5C
vCSNWyaA0hD4j/twJrclkS0kPtonD1L5eHZnc67aTIcMS7f192e6PjDNoko19B2VPntRmg17Mzbf
JqP8ypvj5+fD0qfHuOzHrQ4s6BiawXgILAg0+LnnT/bSHwdtJgxoBzMDO1Vsge8bkqNU1jHrE2cA
KfPYTZVPShLFV33GHi8ihFaJ1vj6OMnHKK+/VoZ27lkV3qRuPAVz99Z106kxR527sqNvjb4mslXV
ETzQOGRsOZGfS+C5GP4DUcj+9slCtbwhfv2U2YrJxoAn0jA59rzbo5oE2eGZnPDYdzC7UWbZO8Dw
j1M9AMaNsugykZx8KUhs/nkxwmYAe1rVmxEsFM4Eok0jkArWVdW05guPtD/UiMJgGvFtrBmYDWcH
UOSxDXXg+8R078yksJ5n8LAVcLwnOSPlZgyk+mJKytcmaI3HlkCZh9ppsqtzN5Aif2EnX+5MVVVw
sMztVrR83BE1k9Ya5nhZnGcyCIZLXBaTl0lf6qwv9yGU902qCZO9VdVtqsJuQYpK5j0lVTeMW8Lp
Gbd/smiZH7fZDNGs5dnk/WDhBv31Jj0aZlONyMbQBYMcBsGxoE2lA/0P6aaDsXDlyNI3SaEDZW9w
SLGsieOaVSIghXrBhCe3s3ScoHId+VMC6n1pRkhzG9+0+ZZJ4KQlpY9Zi8y/czHjzMxPudEfycQS
P6MykQ2z1ZJIGizZSx//d5m0YiAG9N4xCnjQ8nz42iZM6moLT0o7xPZLm3AWxcLz1YqhNJEx951R
C/0Hrc8e6wHMNPkbGNsRDSUg+Y4wxetNhgzJkzQHIFYfOvSB7fOIbj9JrdaVm05zU9XGcl1FxY5j
pHqG9M2qwO5NxEwVp/ppBj9L5C0wh09WCu1fVgoGyaqJeEqj0/d+xGJLRYCWg+XQXkyVk5bgUOvU
/qLFY+/21qTe0R5BInA7E9ccKJiqG+qjVBHyIPFygWpSZj+YcJvMKXDkdiA6zVJcVR9BcZIvi+fY
kU/8/+bbqKnErpzU6G5BCTGaObkKlaUQZXP4RNADFElU0aK0YEbMUFHBpH7W6/rYQ1x6SAb/2AYL
5PsdYtoShpjja0Bx7GR30xZ/JLltfa0X/UiUOtYhr+LF7ZnueZtBtkTqfWjsThws7WEUHRprrYtI
x+ks9/erjPnxtsRd3OGX464ENdV4dwChbw/HiNypTT0kXtTj9BKtND4aRCgfpR7GHuS/x/VHoVVB
FY1N8o0ywc4iDs9SZSpke2faVQ7V6wgOgZiV+KbY+l8V0irYx5m5SxngPSjMth8abl6HurIg0SbB
uU5b5UGbJefay0p5HjHqb6I5n7/TVD2QWJe9qoMk+y2Bfg+BnX8nrHe8a8vFSs1v0D4jIjaG11SO
fqBJLa4GaQBEHjIayoItCV6kIlUCLWVhvzSkOBzIP2jcyFRKvxj6Bk2pHZ7LuA0eMiF7WVUu5+eu
+8YkNL5AGdtXiYmELbxKSvjJkZ82w4e13VFMy9B5JhD1mO/f/XwIB+7RgHvE1PQ+DijOY000SecG
nlQYq2c7dYpTjhHAJoTE1Wdp2ltjCVZdjwfjQeYwq+q3rh8AOte15o/zFpMYVLqiN3cKUX5/arXy
nQV7ZBePOWSuQjSadqPCSOqqpyHdOjOYoVHutJfCxPEUdY78pzaQ3Q3kf+N0Mg0DE5GTwgRgYy5G
ghykmme3eu5mKu6Aqq8VT9Q51vNxrB4FTx/9QNxNIRwR8jd8ZQ4YF6czEY2FDiGqhS5/Yuy+5MYM
d4HMFf+DhXNDDsRW65wftcNuLqka/T4EzIRr7SSHYPweun75RMQQhdIIKMocyxOnUWRPQV8G55Ks
IYSzf5h5aoK8NoxHB4sik+MZ1vfkl0Yn03klgpgxLryaDn3JOVv8HIADrQeyvWntdonjlcxpEX0a
i2lG3cR2omOjleF5wZbCZdjEroDzeGMMNOxyYqYOKQzdHLUcxFIuZiSD/pWZRyuiZUaFxf3V7oq3
qQ2UM4bdmOGl6LycVXxj0ke8kveKRrNU+Y816sGApc/i1SbAypNssSkhbwHUA8dxTrdxphSHbk6h
ZQq53vXVZHgjFghPz5X4oha1z5vNOWnLJV4i2kedt4KWFdMhboz+uZB8U8ZXMILIfGZC8ofV0fPS
O7/r2PEM/70IWXn7/fLyLxswR+UfY7nryqj63+165bRRE9GbHCtz7Uz6OKyQNrOIYRlJThWEYRlJ
N74itnsmSxZo8oSGR6rrv0r2WXedoJntLKBsGUbxEofaAVFG9QcAF6J4sdAawWurwm9fTl16pX+y
Y1jnb79uwJiHMAykOadzPrbe/e5JMC42gUpscmawO1viTVM1i0iGncK2S1i6FbYSS1Bx/5j048Sm
XUTY2goHPZSJk4QbUEf+4bYgkIWZv5VheER2Hy9fSeEgsfIoma9WanauixGWeW8hcxonRtj54+9f
COVftuaORUuZrTnH349jNVS3hkI3llciiqezrU3KPogYAuMtiDajYxf7ptCbO80WGRoIHELMsfse
xcoln5RD56TWXevr5DIyN9wQEzIza0ojm70KwasLK6hxvndp+xhF/XxBEz4/mxnHK9skDpr/8lVO
Iu1I9op2TGFAPbSI/LDw8K0ZVP8Ba1Iczbw23UiKO2+Oyr8sLNi3Rr40MsTFuiowR43hKZjU/JbM
DSs8oiiksJgCbEX9gwPzbpYk86sxvg5dMfpGLeydJpkJZIjeK+RE+LGakuQ3CLfVAeEw1cyvxEFq
mN4saKK48eBQDbRYoTfVPpCbzlVtgRIc4eJeRCoeRLQHJXJQEqLi/lbMtgbbPpTYOSr5Vqsd5cna
yl0/PSnL13VftChAylOVzxl3SWQgBHSmB6JPiqexBg5A3BV6MilfAix0l3iS/kuxGJoYQBxTdOSu
00ABKiWds2z5Z8Qg+kLI1nTK8Oxv8rhYAOVO487E8m1pLapHGn+3GQ+6h4xoxAihkIqkzeN3aPEP
/WAgDpgiiQyMgYmGFHVgAq3kRRdAPX//bvuoVrXQJnAGtGSVI69tv//oxHWZ1Sp0KF1t+v1QwKcY
tS81TPRtlhZh7WFPHLzJqTNfsdKJ8U2fvSkL6qpVMU+WIx3gFETCQ2kAiB6KIf+eon2UUS/9CBvj
mCE8/EuyIfckFegr3FIsikdRhRMhwCOyWNbZLWCBzhdl/GJgYP+KuGt8YDRnXMjzVu9GWt2s/AJf
ZD7IjI5RgixfRnU7H/QsMOG6yLSojITkLkFT3qH/6oGCqrwiNwneNuuRlTeTr6IWMyE9gfNNMxZn
5myAuCcLZOZNf7CHQDuU2LiKB5m0pk82b86HXhZPM00FpnaITJZB6q9nmgj8WdJZ3LDLrnyhX5zv
JKsXrkHXiyZLMZyUlgTEsuzfOrnpmVSP82m9RGWEJSu69+ptVG+iWa5dc+vDm6xcKYegKuU6XGr9
IMKrpVwc5RJiurwJE2YEi1gEkcCAo1Yv+ICD45nRdymS4DcBwXGNtmn+wmB4DHIHG0+UmrTXJf3G
3/7e1x3S6aIatknNFGspU3nUoie9XUpdyzKe0vyZ6qfnOH8Opb9rbl6C4FnoL2PzUusvRfZKlfpL
Pr1SSfbaSHgbIJF9KaRXCqLGg9Tk/UBEEgxDB9LD3YlKjygr51ueo27E2PZm6lm0w5rTPneftn1U
+cO50+KQgWAWtayqoqt41yxTDJUmRIq2XTERSB5IBcdLB1FyyI+jc9B4kvQj1xY0dXwKMJeRMyVO
QjqRzmUciRtsqrOYlxqds1lc6LFTun0JiktfIDW82jZGois1YxR1rpVzrctbw7Z6vo1rzfPNDpaq
6nsQ8DLA47u3fK3cQ+YSbsZz8mzCcYHqlj+LNtf3ahqeJLxVkJfNeh9WVnQNyxQNvKF4pbqXaMgd
5AV2d5D6g0XqfAArkff8UhHhJM4hyI6UnR1TlNyEROhHsyZc/BQGp0peSiOcojgrxRkU1gTJCkNl
dqGA6arZpTMvwhu0o5Nea/My9VcrvVbmdeivBYGT5jXNblSc3ZLhVlpLRcMtt26pdWvzO2WO9ya/
6+NS5Nu1qquO98y5y+PdLB8T594qvXp0iOtIO40e6yJBZbUhHM8Gu59KSU8sksGCZMmhB9ElvasS
ioywawYPhwV5pY9G8aitpRSPVGBBLnu0rTvvMpR+mEl1666n92xYSk7/rsK4/azMuDkxKTM3a71G
7VWLb5K46hqJYFccj3l8TdtLGl/j9kKFLafjS6ef2+7MterOIl0KQw4CKnM46WtlMMmcI+1BKm2O
cXOM4iND4mI4DMUhGw4O0UDJJ7LwjyoZ9FCoBhSafxwlnff+hDyEHdZEOrJONSqfojK13b6VB3fE
xPE0TV1zCYTDw8mMJyboxJAtmr9m6DqCJ3SC4empKCgujuuP1gsBQNpZ147xZDikwFvIxaFekGDX
z/fIscVF6rpdrSDSjibYiBnkGAAi5fQtEs3GVFL7S9IwwOCTGe9WI9LycysHRT+1tulz6I1//n2Z
jXVkikOI8nKXAi5+0K2qv66XApveNe710GtVYT5M5dvMTvPSaHV2wwCGByb9Yep19qUbRbMX+SfC
h4/752XIjkbM1FAza8xp3q3wgsxfxN7lxpiN5yRNHARD805fcGjxwNFVnsDCzE2N/6m4REUvOMOT
czKRwjXm45NqGi+2YaR37G6xwQFXSztXrzoD1jFcrxFA8RVdHqnF5Sf3JmVZ137ZPfObIwZXUJEw
8PhwxLXpBJddPkL56aLOa+eGu2SjvmTYV1xdx8aR5pV5I6MFeLITvhqo0cFw0Nu0+ryl0dMT+LvE
alsqPq42bQ71kiTw+32K+vEGygiItgyAB1wG9vthUGLNEycKYEftBEK4NDG4GKEd+p0MNwcujXWZ
Orpw7JHdQS4S0CXltEkXtjRsEomkwjejzhtvUDod2kxP3sKQnxIHdbo6BV8B11zbcv5s/vJRpsNT
S+MM3SCTBHTQ7xQDzJbCWTRavknkJsCLBj7QNshFEFpG/B68zQ2D12FvtMdCQHMz68kzah0daG5N
p8KW/AYRP5abjpjlgfvi75/UjwIWfj02JjoSahTUH4YAM3ZoAibhtkVdUL0A/yZaa2gSWgbB4OpC
Q47M0e8cmEQaYhK7qD2TxUSojBft6Zscd8AeA3p6pW4y3gWV4TuGTbdzVD854X1sQvKbOovqgtv2
KsJ89+nKSb0aG/ie0bQssTUKZEegzLNSo8GZpjfZg23N+a5RWhU5GgFSeKrw8PewSGd1Wb+RKSzD
J2XbVj2+t4hI1saZrLOiq8sYxgYh0vUoFKJckd0cWc4lzAncTmVjgr4jPXDIsl9p4TCiVgLlydQT
bdtPjLlUKXaIwjCKnRVxRPnkJfqX972G5B+5IQNrnVPhrw9czis6p+joNvSx+2NXJjZRly2NV/kh
j7UfCWLhHbZk/D29awQ8WjsDn/X7X8L8lxVCY1FjB4SK6KPQKUPGZWdKvgA1op2sEloDod5vjWZJ
TanCA2xPWtIcMekbku2HJXSHkiZ5IQviR0Tc8J+QJg6C+JGTkOFODpxw6QhDPVVb/Y+SzJU7or76
ujROHvggyccxRK40NfnwBFYbhXe7Zf2s3Eqn7RWJ6YSbubo4YUeQYo63fVraJW3VkSkBJTnNcD5E
Nb4NeM17227lm5ZpzrNUV8mDhvAdl3QSPFsWgxehOeV+/VNdbhO3Cx6StkC0ZQWkJ2IM91kbEz8k
T2QbjJp1nSPpFMpV/Wphl1HySF4SZujRxcoj2pjzIENanOS89hGSOI9mbU7Ic0ms+/0LguHj45pt
MKuBCUHnw9Lft6mh0XYdDacK9BlilDl0zraO/m/9qtK7u6mxbV0q65EH7skYpMZ2qS7bz+2+d/zR
8XnvtDuVSPF2qUHznMCbtKXYO8FMJa+BYwt2moq0PQUVB9wF5T7RcCbr7etYHX+WHB417WCslRJy
1x9QJVJxsNeUpQxlTyjP1GJz8xd1reJTQeuHnW8HNIcJhfdGzZs1Qpg8U3i68AhtLC2PBMUZKQwH
+djH72qMfvyj6AE+kqK0p9poHxj7edw38cE2QJAezPqg14d+PnA8zO2lUqo7RtkxJl2pOw7hKdOO
FELZn1XPJ61aqpxP+XyyoLOQCwqVJD9T4EkSaHifvITrfuDdXddGocmdl4VtmR/++sEuRFJVExRa
FJtivDrAXy61cohQnWENw1GVMEq50ynHvFbaf4le26UduPMoiNMTvtPykJgZOV1hGz8lwZ96VOdn
+qn5ef1KyrLpGKoWN/IgPZhl/FXCu/NkkgO2jaxWfpwnQ9vWZLL4NTuKe3XCvVg8IF/8gleuvpWl
Vd8m4dR+FNMRtrKhvoWhfpcnUN66sySG2p1JcJv4kSTVfG1jSb4hgIgeLKfSv2Jky7ZVkaEWyjlP
zfE82lt6H/pDy4MFtQWhMNV9q2hfVLC1Z3zY1jmxWgtEjG7u8saB44AAEd6e8T0xMZmqWAy2Gmnk
D6tyQ8HW+8CRvb0TSf4XgdrOLckbFItLs7rEcof1tDAQmQOLFr1a+Po9k8m7xnpZSB5RuWJjtqkF
k9ARIBrgLYhY1XaYIOGW9Xh3U60vb0ouvbazmf+I7eoHal/oYWrAU/LZ1lH+MGTAY8rYm1uNYWNr
WEWQ/1C6ANCS9DxXiN4hg0/2woT4Ol9hEal9BBci3rckCAEBivf2tFQw7Strj4ndTg5YrUdxmMWh
CA5COQBkr4tjPxxFwakVL+Q2S07zcMTpS1UknCWnXj3ZYqk6PM/qiarqcxcu1SBYX6uvWcyWmtbS
Fsj82QrO6np1AiKTznl1AbolOQ8K+JPqkkhnSlSXWEGPeBmqSyWdqWatVjpTPUc3k2AhV/B31hqU
MzUR5xedEW/q0dmMzlqzXDP9FKxXZhyUo8CVaSrzbpHT/XWyEnlTO6K85wR/ET49JU9EfKoPgPjU
22xUXyoNjtexoJdZnbrw5FQniy/mk4HI2DnxoZfsk7OWmp/ltcZh+cT3w1LtwHltKWGex/TC52sJ
BzLPuXlu00sygK0kTfhcpJfYPIcmWJWl7kgXbeNsriUllyXvctgo/Vk1znN/HteajLNmccs+d9nf
NVonqs7O5DC01gmJtIpKulwqKk9TcKSG4JgpSwXN0W6OVkwgLTSEg8ahkbPiWnl5mIH+S/sUv7G2
N7o9gUfxF3Qq1LoF9WfWXFx+nV9BCOVurXm65iFb+uwWtRx4fl3gNFnhNmfhemDP/l6iPspzbyRq
x0nOtKQttu09jU35lBBLtVYE14CgNoxaiwdvKRJmwnypMfDmgFgAr9S8aFgKk7WEzzr2Ukhq8lJm
u2uK3VTvNJJvt6a207UdJK6fJTKQQ2Q+wyfzSGG3TK+OfQPZTuUTRVwAdzTQb/lxhChzqaj6u5DQ
UejIW2NvRgd8eIWeOLthloDIqjVsikLZU5Wyh3idtvu43YeOHxHRy8NBlQv2pfUrxZ+4o2b+EHjU
FHgZdzbNC3kg5VJB5IGEo4S8M9odGSdQ8GKCoXeUwQPhYWk7bHM/qxMeNXMv5BHNCjMJe3CeYVBH
9qdnFjZ0//LCsdc0dE5bFirJd/qLWjF7XSKAjhgYOtCbCVYJWdpgQcMthAdKq7chmk5lGw8MM7fE
DoQspSH8TLfL3QGwtHCn3KW/SSm6OwpX05cy1rLYmOluKrn5WiXRvIDM1iL1qmNtkFwLorYEn8kl
GY9qDLc12Ia7vbHUyLct+QM0LtyB8QbiacDQnFYLN0LGB3aOpFsSjbUtxT6dGsXf1cdbCoqbo29U
Z1PLzHCAQG8U2FFrhRDdw6WYB0nV1k63rbxUs1YlkQq4DVK3IIM2xeK21Fy7Aw0UjukkUAwueTY0
sajJdoHSVvwQqrDtirUU5h8xAhJ30T/YLkUHhorXCm0Xjz2lrUVaOOrBFuKUC7+UZERKTdweEUzi
TonrkDTrbEskT9M217dQWLQJac82K7cxuX3JNgnYMpDDu8kh7SypLhtA9dmEPXiDzTrwbUIkCDLk
dQ23c7bV6y2YcBS7Cax3ZQvACMisChfO2uqhSzILNa/FdGYSbvGaojsX9AlcYmyZu2mTy4Ep4xWc
eIrc0CBLZyk87ovNnZeMl9tYql6rmF1hgC13O8MV7VLtTGaoC4VVWWti2oazN3ZbexvHLlieUFtK
IV1w3A6CkdW2LbZ9galiiygEyqyto0zcNPJyXfRf03ItLHQQJBpvHbbrKdGi26RfSsjbmlA1Y6lS
4o94W26t1KUmXtBhuQ6U6jaD263XkddR5TeB8MhvtVSzFu2rmBedJpbtAlmiEv4mKC3C1uOdqbi6
4jqWq/SuBeatd2WFHRQuVneolurWmhPXdrYgJZFAF/o207f6tCXZvG23DQHQ7N94XXl1A1xmG2VP
9wMzcSdvnP6T7sAqAXy3gOsO0h/TwFtNR0v9dYdaTVWWg89FpRaouHh1OXrCGx49BY3m9sOQ+2Qc
RAjObNnFeML2RCjam2TdQ2QYQcDuK9PmO8PB0rPlbD8gnfPSPmSbCkkMaXp0/d8lww+xsaw3x3pL
u7e84z/zNodvdfemhG/aWmSAgT9dCahfpOyLqb928xetebX1pQL91eLr4IWKphfnkEX3ZHoR2Us2
vQCxtfRnSggGB89R+JyEz/b8hAnQKJ6stWzrMRqWSoZHTb+L9NHQ76VGOg6g46rMyVyOTfspnSSi
MsrgP4kZFy/kHvoN+r0bEhWkUV2bbDJ8zI+/v5X+S8cW4RVjdAfzq07v610XSe4FYM1g6XgV1lWv
sHKtlykjb6bMkPqUAwLncVJf5cokUbM1lGNdJ18bhwWakBdtO7BDkhXQkoLUJpJl0uRtAvyytUko
22cxOhVo5o2qKTsjgHGelEt6YJnL9y6b2Yo56TE3Rvm+/kjw7YMFc5JU18hhmGCTayKh6LLs2H6a
xtF4aDkFZ0HySsK6cSQ07J+XWNkWS5j7XCsPvTqwDyXhFqNEeGhayX62O3JTs75hDYGatgUr6xui
yl8a1N2fvMGtj20NZia4eRnBoxpgLPfrG3w01SCVm5k3eG1zn1tEmqUlpj2Bn9To7HNlPzvsT5Zi
3/KzQqi/Dl6npdi6UOxbgmy5sm+hdHvbXdi8SP3fOxdUgLG1Y+dC6eTirDsXNi9Juuxf2LdE49/7
lj7YsW9p1/q5b2HrUnIAjv1u9LVq2bRQmeEnVLUP161LEP69aVn8bxBY42LawRqE1mRFp/VSSghg
A7fukNfZk3TtAIGdf/8utT62JDR6iYtIEIOUg03m12czJVq7BQ1ZkYkFgiSjpXoSSHdPk33rUQSC
uqumt7iZEe5avRcSxgK52Z6P66VrMsYgSTpsavhsfmPHAz4hdGYiU/XvrapsKqCfW30uO89ixMPQ
EzMjn4c/o2zBYv33R+vPm6YJNiXgZHf9A4IK/xrViTCRJN4Jp4C535HvYRNYfSx42fAmTyj13xyA
zJs8GV+dMPlRCiNx52QKnrpBJUEjnpk2GIN9CKG8MII2b72KBCZN5OJFLST92PVLHm9TFC8yUtCz
/cMU9MfK2km/kVn8Peim/MfYBqeePvxLg7JgJW5UBZouyZkt34lVZL6t+qIItb47omj+MuRafkh1
FAKpAascgZ1wqzavnn//0kFP+rjlQ3KC5lbmFeQI+u61k2kySoTZV5tBUSva0TqNMkstr5giutKd
GQE429pk7+eylW9Itl8rH8lSdTEpUw1j+XNc4x7czcNuRHqlLdUPO8fZ2SmGIM9ydiR66SkKXU9r
PHtaKjO9ZK0h8ru1JIMdsk8xaCJeexh8o/S1tcTgIwrEUDmXfjn4Y+n35G8PyzUe/Lb0w8HXQ79C
OFhiuvSzko+KB1hmWCsyPHX0lGqCYQnNCU46OneRXQ1+vcbTAJo2njN5auPlpmdMXmp68Vp95Ldr
NZFvl0tVkd8PPi6QdqAfgCdPLX0MxdXgT+VSNFYy/MXlUgl/hQcR+lLva6Hv9L4S+mC/RsRvod+H
yxeh4VGBvtSMFLD2oNAYQOO3JS72xMsSD9w9ldoEOi81EWRU7IZuN0S7LuIs8clY6CMihLaiyb1f
Nh1LUZ33pK0ss7Kir1VAzS0ybDlPCRFI8vZJYX5VQKX1SQewn0wrkRDezPETMwaSJIY49w2kpYek
Rn6TqkTXNPRvv0EIPAoTkEnUkno2WbNyjcKvDplCYCGnSzX17Yn2TniOZm5HVelEb/Iw8AJFhFLW
rdJuAgXMXS9DfIB6aV5tpNeHWrT0xZw+fQnt7Mfyv55O2oYpknVFbEzcU8GJuZMdULG9flCNiuhc
GktVLoujbH5XFuB11trEZIQsBHM0ERszhdrX0JD+xGzQ/sGk9Dbk0o8oMebHMuXf1bsqvQFelT7z
6X5s9cNRcLgdMZ9FkrPOQP7RBbKIR8nsTubpTM3e74wpOrTorEABxk8G9Fk5mnZ148xfyjCu6PIA
diBKuUcaHqfkFyEtqjVT81EJTa9lJGDwGhCyeiNgJx/1ZyOVSJdrteCT9tVHiy7oXE3HqcV5H8r9
qmf7x+8d8WJWOEQQqOkWaL0p1DdjzrRT0ur6ACYQtsuY7JPY7B+RcjmeUr7QD9TvpEBKn3BtPhr8
kG07iLdVzETc1t8DuJR0nPV0SCUYh/gxsqgqz2YV/0APYO+MTCsIyYZSGztt7ScZSaYAwHMvnvBj
ZACol5l0oi1Z3l1K4Io1P0BsVWGiCXOfmEbM0Wt2vraZfrcbp/rEAsN27sMqDGGOVVjWgeOqH1rC
bVhkohi1cDPMgVxvQviaCEelaWvLtYJPswO+WS5SiEFXaflw6TTOnZFJ3PL6B6WBci/OwUkQLbhT
ess8zL1Wg9MqnW1S5AXk1pAGw2Jn05YLgjJx7eL5T3JMjF0trPaoDTTL1686ZXgrB9F6ZkvmU2km
X5DITvuuJHC8qhCmwm481mUfHFu9BwASJMPOJHeaVn/mgHalX/ewflnIuTjI1g7JdG4/laUzll5Y
SbLLDMMgA6kyTgQWF4xGU3ohAsTz+rNpSqotdqFoOy8Y4rE0cVkwC3PtqFEuiR0AZp1M0o4iLbrV
ILc3YdOTxIG6+rb+rFNL54o9VxL//4OEngESBItADLslR5azbmCz0io8zm1Hux4yLBfz/0g7kxy5
tTRLbyXx5oxie0km8sXAGtJab+SdpAkhuVzs+57Dig3UPmKYQKIKqN0ECqhl1EeTXoTcXJBVZAIX
Bm8kp5HG5t7/P+c7RbxgSkuqyzSso8gsbuWURGZZJkAxymuebG19VeHo3geaUt7ALSf6biDIPLEl
p2mUdqN7eXOvaKQBdrmFu8Z4CTNqKckE8r0K42HT27K5wMGprbKxo4RlKB38Txj6mjYjeBvX15qc
7Af48WZCwik3sd2AWMfwJ/0u9TTW4xFtrkQg4o8lov5maiRpdyTltaoKW9NmbiLq6L3oe3M1qBSR
W7r6YEN5TMamfF9blX+TaZL6qNufdEOkDyk8aj/0tE2s18GuB3m1O31FJf77V0Va2tx9u/KbJ8ZM
gTqUTWFti2Lq11mNRbBRm24Pf6Hdt4Bf9ilQcrJhJtslSmQB9y/6mOAlcTq7GbdTzOwKAtwTbrtj
GkR4ar1Oo5NYe2CG9DHekRIiQ1uGfkwYc/VZtml81qN1NYYRIp00a64sJiSn78oxnVZWCVZKJFJD
k07R8Z4YjYKiUe8WQYWQW4JL0vjjvSmjpMBfdtPYOFmFmAgEEnVOV5vlU87ys9Pyfgemr9+x4v3+
ldoO/S6zOYlZu/LAZW9vu6aYbq1WeZb0Wt8hrR5vv/08qTHH5/bh9N3p5yP1JitsiDHRJ3RYrHcb
OxlvQuwwO0XlOT4KjBA82W5t0wR5rtB097XS28V+R1TjJE8kGCQQehfh/NPw9NOAoJ5EQbF1cnSb
pCK4I7pXujCQVr691N3kZJIPwiw3aoRZNOGwq6Gq1SQPVBEFY5lbG33RgSjoojMHF0reddml9dGW
WQblvbyxm579UZ8mT+fACbWZMeHmriy3p29a+SvwCmMrj62ubHx9nv73CtHjyfihHIP0Qcp8hwe5
9b7CFlcWYb9NJXrWrCgjv7T3mKKibnH60QQ44HB6acOPZW9BaC71LlidKOL9DJev6QFmc5JXT1CN
3RbfX6z5W8sm4aaM9d5th6ncN2X+pZ2Jq5yZ2bomlHItZndOX1nE0aTldaVD/aavo7pdWOpIS8ja
9iWo1QL59aIRhYIWB6i6FWj+tkFgsKAPVdzIREaHSdVdMZN+MYEHvis14sWBXNaHmEywHYSDO5oU
NWAvEzNsBrIrqiWAvBoL4zQQmWuzwc2kkrumk+Z2tLMopDCnzOe5rI0LpFk+jSuFKqXmY3ks22kf
EzS2m0j/A0Yyoj+M6GTMX51ekFgzqx21iUqZ+WRJYbYhSNQ4WlJlHPVM1XZZ3j1YSjPtJcPEaMsi
bonPaNqbpwBKa8rJEBfqY5GmT6VAfB40akz51GMJVujISYdgr+V1tZObLl/qAG5WMOQIIW08al6N
RXIK6RDMXXIZFFQoZzhQtBJpVlmu2yYhRb3F0lUYPqYOYHMNQHz03jCMqFaYq3wYd1pKWJtHDM9V
V3T5laTH/pVJw1lZEnLeTlKxDqg6OZ5dIzXtu2IbmfRDcc+YmwCY5KLTFZvQ1er7S0vO1wK5BoB7
Y1oOll/NT4qg2eRp+qzP10JEEP2iyYtsQyJwfe0bKbnSzCzooAToO/zosznoL/g49A+dLlpSGsbg
sQy3XsGnMVrmSFMtmb69SKlXSUsjtZYm18DW94uIWNliTn+O4eFNebWHVOlNRnKFLrw1VrqWcVIs
jUUUD5/sMAiIqKyDG58Cuh1Kxq4weu8dgoyDUoPVVaTOcCAtDVfDDKIfx2lYWS2Zy9Ykbz2zhLNu
Df1SivXMATNVrkYzH6nhetoxjtKtkrYjxc3uxZZYjOlFBD53VlggHnmnaD59x0j3drmPGQnoznqI
8PfELUFoiu6HdzDfaSbNbocsqL07ZDef5TgyPxt+BjTYJ7q4s8n1m1NNdKuzDirkz1U5ELc2BPLH
orHzL3Wlk95uBu8Tr2vXnsApmRjaUkXhwQdM8EWaSpiC/v5SkEG3jwpDplAfibXha8+T0Is7fdC1
raKRwpUTKuLiaLX2bSiZnNTqu0FBDpuHJgpbnD0b5pv+Iq6jcXNhtfy2W0sAqWyCYVBZL7/RXpBC
JaymJZUpQKp1FVTqhkMqr2TYk1aY0xhp9xrkviX/l+RUG/sAUJ6MOFdABsp4LKPoI6Go7bLs7Lu8
Vj/K+MEvzINP6oHXtVubiTCcPKFp1GTO5XIT4BTPRH62ZJZMgV9KroSRcbJ5CLNZuz0MehTse1hc
G8FZ3+1VlRhIRDS2MdTXQPDWI+WCpdaxlp8w4K4DarmrOCE5LyQ9CJBjkK4K5Z0/uESmyLDomfSn
aU78UTjoXCnRFxhosBW0fgFMMlzLjf7Fsj0wrd1cxy8j2hiqitC7h/uRiEMQKxhybLzbpRlQqC/G
JcrvaTPhgKDIEOYuXJvItQQer7FWXYwG41opXDWkAWYG2fvATugdG5yBQLfhZq1FXT4o3vCcFKO8
QSqg7XQPpnk/ZlBseyAHGNXufn1mqG8n8LxDwQ1XE4jqmMO/LoHlytRYPDVS1mVQ4Dwz+QjVNsQZ
6K8yWgSGVqHi18qntssKbgxTfcU1Z7uBltElShL/fTrYysJZVyJCHw23dhuIwHRlYJA3qT0+KDom
WcNXyKrHXxZctUkZXBVJaV4Qp4g3vVuLQhDma9zsghKpftYCVLIEvntsZstiUPR70jcn7WtoG+ld
pBFbZWZhfCxC6abNn5l2xofTi6qwjCZOXNmI3upuyuZrPGS4kGrjOAwK+Ul4Qj1K9dVoJFu7V1fm
nJcE5gfrG34FMw/lVaI1RCVNIJtBup4cRL6qfCBGTb6nzsxyAqvx57G9CSxuI0pCJtIEXf4uSkl0
ofKHMiJpvuIE6Z26K5R1MQbqVVoTv6PJ39gSWmkxoe55uqdmGN5DOnXzfLyr0/jQSF2+C9RweCT4
e43rxXxI+/iDZEg3Ye139ydPXud9JeuyvlBrURTjfOlnyZgOTFMHaonO+U2vxfJ1XyIKcalUa7jX
pjYP+zRCWNz0hat5pJUz6k4nObLuDJIzpu4kORpBpA2ZiPMwWTjEmxRSP4qG9WS5cbyBmZTGG7y8
DBWJZrWh2khgd1Bj6dlo5saa0F5vRLQ1zY3PbM/ceNFWMjeMwNqE8TayNjzQh1ViMavYZNamIM5Z
pkq7aeUN80OuMIZZQ1jd2PUGr5BUb0zbbZONbbvSaaiqG3hu180D31N7Gl3gMuzJUYWDWppRNw4Q
q9F3Ghq5gN/WXTmSFzrINiTU5iHw4/Qw1cUq79zyNLLcZcDLLvlbwqlPrwJa6uQUcTssgtAgWtbS
6y/jxiQy7sIlb7x5GqDMhFgheCRQ+Vb0MypWrvmj5I820MnyqMtHDcyhPA+zPCKOscujJ8+yGJBh
vnJEGROfRtEt6tpJgZVV5J4fi+pYIoJJdojagmNTHbvqOKKHCY5DNQtjJJjowTHQD217iBB74vlt
DyNfJ/NIAEkyGSECatzDHBuL70MugPbskQIyom6WAjLGdPdNDcg0RdDfOAkCe/pzyRYhoEJK+iwI
rNN5tOkGQaDkzWrApofg5RYmobduZnLj3cjhJik31rARw2Yy5tEH26GgJblVh618Gna5M42tyWu5
M8pdYeGORQm6i1HjnUbU7hk0LhL0BQep2Xf+ofEPophH5R8gAhbTITsNyzrAGxLzNGMeQ3pUrUOH
Lic9NumxSo8lopz0mPfHLD3G/TokCaY/hv0xSUmXOAZo+QiW7I5Wd5SSo83sGFgwF0OoH2qmI4c8
6e8t7aAEODYOVXvw9fm1IYWer5N5KCZv+6CZ+37cGxzpcY87C9Fo94cSEhkkAz0kYkhkkIQXo4f0
vS1KyG9iyJ7lF9lpf4ghpz+UkD+KIf+uhKx7V0u+iyFRQqbwqE5KyJjKavl3JeQ3MSRKSIUovOK7
GFL8TAxZTTs8yyghGRKJJNqsh0QJiToqOukhkUaV/isx5IRqyjoYpxFOIN6OinVgtBz20ZU/1xx1
DjmEpfRkHlcD3Jy/vsZOlKJXkxkuMZPKok2dEcHrOXgOzHnawIQrlmUaxEQJmepdltrBIhgKc0+E
S3SF+rpc13FQcO8ZSFhUMS23c8g78Cv9Gim4RkBkQZCRRi2P/LQB1tOQXGc2QgJIJ75DhdTgjMsT
pzaEfT0G5GE1uV9hd+GO7NvkW+N61vemNCCoIOPyaFNxL2IPIdzkd44sAQWSuzxfiVQKHifThkiI
F/TCvI6O2psHBakCM7+MUHAMPNb8+x+KrQgUqzJqaoJOutW3MdKXEavMX08sUd77rB+qtTespWpd
Y6Uf0TTPw4wd+zQoIvewzEfWAY6nO7QKTcmhbMXwYAIQDZhRq3HDzM1aF7YYY1Tcig6A4qqnEdnu
0LoJVkLFzWzX4mFzGpXtGq3rs5i2XVBWseqmqstad9bPr60Mv4sL4IDh524QuMzposDFfp0Ebimc
iXs/RITJCZt5oOVXTqP0HVYAvrxOsBzTD5DXOd7e0/DoD1vQEOeREk9Yz4M1A4PMbUOiCsbKaX4F
tM0g1pWR22vY1LCnushpGBQtSZ8tnCJy7kEGkD6nsUhSHcV2xhhol9vHbhu7Q+V2p9FUVEjcqnL7
cR7t6NanV7wbiuFGlTsZbjq6g+HG4/xF+MfwR8wdBLe5WjkPpXTHyJ1KF5wHA1BxZzmMxiJszRkV
p6cb3zp57mitowXzgJ9VmmtGpKwDRrH22rWUzyN6IiG2sRHCzaMii7hZEagNsaEuV0q3ou3OmMQ8
II4zvGodAf4j9ndcE5nG6Lz1cBpNBUHSAb0xVI6tO6SBSLoTGPPAS+P7dG/dIHND3404WU6jbN0s
cwEntKdRZS7+w565ueKOrWsr7pC5kuJOnAaqq7cuuaHWaYwqTdOFmbkM+zQkMrrZBGfIaWQC+Z1T
CJLwHGTnV5Hv9MwQUidqHOpKBbRLsQ7FOuYsaecRngZGINNa8SrRjkcCxnJ4JHp4HkO30uV5JMSL
i1UFcfI0yPcKq3WoraV+TdJEYq/byGHUEc3reZS9I6lkXjq26qi2Y6qObDsDJ4ntdJwnnBKV23Ju
cLaQscbtwQWST/oQd8q8cnXDrcbvoxhdBqil3nATTh9OnHEewWlILKtK1x5clUzx0pXpBkbuWLod
50iExdxtLQI4HO60FsY6yxEtRjMnyyExknoyDzlw4GMypHaN3MIv1jbrbk6TaB7ErCD/Zkj1PCgV
XLhjv5EQImjHCKeb3KQ0lhBnyopoTAepGnHxgYTdmUBGDkXgk7MuD4QliJVoyvhw+nFIe/zbV0hJ
h3qB3+XdpObt0qqZ0Ru9/1jWpXfsVPIjE1Jl3+uzCb0RIa0EQ9KXgWQiLrGyajvwUY+aCWE0Gd9F
lb6fBj+4OqVaGUHrU91YZbCYdrUfUFyuG2thCOmDFavtTWtH2Z2WzDT36VJr/S1AxlLMGZ5NY4/O
DrPE1zdsu/L8JJJMcrzVIAQgr/CI1bzeFYZ4COfvTj9SYV1CmWLE+i4I9l23y/Wdlc6D+NpQ3XZz
NPDWbLYimYdpb7J246sbGjExjD5jHibJw8HWpINfbAuxdTRmYiFp8/Owpp2YdpO1o/zcJ3tGm+y7
di9r87D9Q1keTP+Ql/No7UNaHmp7Hkl2DIdjlB1rSMqF4w9Hrz9KYh5xchWehk9Zq7vy4isrrgLC
zU0J9tiggoSluLOCdScVe8/f+8E8En3Xdru+25npzk5Zcm1bPMnwScOVlmytZsv6UNjEZcwjh31S
zoM6jmXMQ7B7wVYa5pGLrRLuUrFN6VCcxpDsCd3u2EFr17d7hclNS+ltHgXe4ZLS7kGfDnK5i4D1
HNIMkM+BEQxHRpgdpTmn9sIq4ScCCwuOGeQknth0rN5gsZUx670iIX2eGhcqxE6KmaSk+nXg9dKq
ywvtbqilHHMrdAWmQI8C3fRkhdONB5LzXU6EiOYTbJ6oRe1SOWxAUMLl7CHtrwecpdetr+4yw6zv
qV8297XErUurmysxZdyxQgTFWEk3uTnlT1aZOFGrvzRV+JgL27+HzViRPTLXiryGskn4kqdd9zlD
rzgKyB0DFqkZzkBt1y+Vz3FSbw2dm1rTq+VNAYRvOXWVhI+nTBehNGSr2NCrey5Twby7f8zN5oEA
CdprKjViSp/4HINSAGfTmqvJyIplmE3GJ8vLrwLtEXSGPSd6trsy8W9VqzddU2VN2GaacTOmUr+q
lPApzirziIcS6XWFw7eQ0FuY+X6E3oC5oZcfq0Ddgf4W5AOmQJnGHGNfEYiPqoRbyB+161HulH0b
yMPN6SUqCSosqHStLd0j0CIGPdhW2T4YR/muLpUnjk+/G7uUhmdooKWvlQPqibtBjDLUiBpsrLD0
hcKtCzldNUtp23Sn9YAs/Das7qqv3Qj81wIDdHN6kUbf22nLqC+nZevp054Cmf5UiD0zYP193njF
bjQGC2GnH36kpfMkF2ly1QTDNUjOgltqL69VSiKkwEORkLvq1qLkeOt7VNC8uARIEnhtsOQpqZL5
pPZ5dpV6IsfBgZWx0HPxnvrViyJp2fOQjztCe3wwzcbRtnBV/Pph8JMVMqWXmeEqg49TsQ++vgM2
ZieJ1KiJTfBH9TZs0Ml4E8ZyC4Dn+0xWnqcJrlchRQZGI0m+i5g8JmCQ14RbSPgjbDe0Ah9g2S1D
SVFlEoLeUUjZ/+Olmb/FJE3XHue7q3nhXZIr5kclxhScS6RYN31r39IOeekL6+gbD3by6I2PZvIY
+U/BaZTNkyYAVs+j7onOdtP8fZy/l6MPY/RBU953w4fmNKrhA0+zhJtkX+dXZpdXd7Vh3/z6uAE5
fzPXZ5qP5BPPM0BEqNuvD1xfEpdrjNguO1m6rkTQOaM8CbczlP6DBbuVTGz4ynGnwBgdEgANJjVQ
pdu10U1VWPB4KiLEFT1fQ1KGStYo8IJGIO5BGHzWrNq/KSJfXfqIzK7r1iTFMYPxXMkwFA3DPAhV
Gz4YvSag7qiLouR4BCZaccIjm3e+KX20Qccw42DlGqlpQ7iq8eLhkl1OArapRHhSrNRXumh4TGkF
88q80jaGlyrvqtS7m5pIe2rVcZNKmfysWJ8t2QRTbE0jGde8NHk5HtJEmGSrq+k2UsjrGuPwAT1x
8GD7t02YJqywyPFW42gphiq7tlvE0BkBq8tOtGAqDNEf5XBID3TZl7qavhDtOdzXaVi6RsyjkX5R
vtEtyb9RuA4XUBbRhelYtMHL7rW2mJ5zPf/YNRAnKes3zPICKm1tXbvV7C1eBV2xbCX0qssoyYh3
gwffFuNHEfY55gUKaQOqboS0pznI6UUoarSIezSSl06V8zMFjAPmMbw29CVIn5zLiz+sCvnjbdHb
VbvUxVBuRk961Lv+azABwSTUvj2iiMiJ2HNjW/TLokWY8es38JZ+QEuEuR5vgZOVZ93ZstQnZ7JW
wDwstdDDm+Abu8YsMQ42tQeIA8tBZlDMjwqmpSV3LsvsV2HLGhkiUrnqVX/VEaaNxsRaW+2HtMHn
mKA20Zlm9/4zXMwULuZYvGundPPrd/6mfMeb5pZkMj1DcWWeq9wCFJmdgvN/ySQVqZoAIhSm3qK1
ZIMltvYFtcJ4lFqM1aft/rfn4V/9l/zmW/mi/vO/8f1zXoxV6AfN2bd/vs8xI6b/Nv+fv/+b1//j
z8fwucrr/Gvzy3/lvuRXn9KX+vwfvfrLbP37u1t9aj69+madNWEz3rYvECJf6jZpTu+C/Zj/5f/v
L//l5fRX7sfi5fffnkFgN/Nf8wHG/vb9V3NkG0+BHz6g+e9//+W8A7//9rf//r/+9pf/8be//O+/
/eWvpy/++n//+j//z7//x5s/8fKpbn7/TdP+hFzONkBJmwimTBuJd/8y/0aR/wQtcwZmzjEkJ5hP
lldN8PtvlvwnzlXDJi6GQAlAHZwSdd7OvzL1P2magPUIwgPYBkS53/44Eq8+0X98wv9C2PlNDsCr
/v23c2InCjSMuHT5aMJZpIOcwBs/XJVVqkRaI0sFJRJVptY+caOOlOmxk228qpKC7UtkOm05KR/N
myK1/XVYqCSLSiOlvKLwWicNgckCrfDn2HpV3KD0L6BtWDKpfWmy0wHeHaeqKBdBT0lH7TMLlwBY
vnAJxa69Fm0USsuw1bMMbkM82Mu4Vs3HqeaAMJnXg08E3+VofLNnNMrWtMwkMd7EQ0FQaOdZd5EE
AnGtshM8J9SaFKkaoa8py/VDPw0DsRZSO2KualurXFiAEcgl0hBxId1u13Jcwm9KWKQOahgs0qAT
MrPRCkKi0BLepr8LCiM9BhL0Bj8N9kHRsrSxljF4xqWSBKh2hnS68Fg9u+D5UEwoT9A40DRxpzpX
K0pZ5/loIQp3IrZ8BZ7ceoF9ma1obYPmHEzvIRflvgvg1f5wIn8/PX48HU5Nsx/KmMw7YBegi1dU
AFPzGfv6Js38w/ZHZmGOPpGHqVRJfutZZXUYiqTCfiVoDGRjkyH+6LwVXu7itlSI6FtkQ98kmxBL
zZ1eS+NS98X4QS1L7+PQo6Zuyrr9YvTNnICnefVTqdKuacdG5Au7kQOqg1FDu3W082AOzTVNZJEx
aru673PkFb0pL9AmtbRW0MpWiRBHU/KQaOSSRlwAKazkvU9ShbOmqVlTiRqDHEHjebfwpZCZhiIN
V0XArVpSsBoro0/QD6lHK7NQ8VZrUveI8qD/qFUFT6NfH9LzthmHFCyFUCzNNGbR7Dkdo1Y7Qqgi
gzpUPjlDmTxE0wjiTVkNzABh6ARuRkmmGM1No0ZOqibtQk0NV0TNHrnCuMka+MO/fk/660fxm7c0
n38/XPRZS37DGApAd7M4II0XvaZc8Na+OYXP9vpsQq1lgxBDyyYozCpxvGySo98eMxnZyYcmzi7s
0Flr8nyHzms5pKBWgxaYvhumyLsP7Ze6vwBd1s/azadN0Da3bKYPps5j+PUxCxohGYkPvQuED3wT
LXikw05wOr2nIuTuGd1lDYmZnXw91cpWLxBjsQSAFLmOfNnVhHRVeeMXE/hfp/EkN9UP/mB8rQaS
ACuorACputWgJ+jptKUtvIUnD9cDIrCx0g5DJi1VOXbr+BnH22e9maZNiIBhiVsf36eeXxmmRG09
2aaBZC8bTz2kXRw5UT5cqBX97EALOPJ0ghVr1g+8PgpcYzwvfI3SarTIQ7f8UJsXOinnUu1vB/qH
TaivN5E38agEKZuQNpNjOlQUF9zut8o6dvxVvvn1lXBCxr6+4RkKy14LwqRQuOGenaeBFxQyvhku
BaOCtxijWepLEP2qtE3SwrGn/k7I3W2UKivdSu4U5b1Wl7t+iKjKEp4jroMUpRgEmBE7ZNpa2qI0
82yVpfXa7IYvecAVHHHXuXBXeXsFM4PmM1BtIU5n5OuDFLWizxu/1ZxEqmRcK628lRTt068PztsP
m43YssFHQg4Bc8/XG5FgKKulVWlOo3XY4YPQ20UBuX6xFF6KpT45r15/DqaYz1aLcESVFcLZtiCZ
F6ynE/gWJc6rVvOeJSuK15OPVC/Ten9aTkEw5+Mme01DBqvP3jzbI3gtLXLpfhpwU6mx9bmOKPZY
JSvPofNmuaGuPoxj8IDXsN9YAQLHfjIJKNKThKX8yGxAQHLbaDJM1DiUVcfLcyMmAtcjITbrGwg7
KGwDmYeRlJu06k25XKW9mt3AqxUXzv2fHXCF9RH6CpvYvPPAC6DyminJmeYQEgin2faXmvQ4GMyX
fv3BCj64s4PN0bYNHdQVz6Tz+cXsKshMsL7OIBqsyDbBn1ak5i9I2D26N2lwgec33xvfbE/XgJMj
9MK8dXaRcf35yLIVxZGK7F0p77wxewjM5Csl7iXLta+/3rufXBsmLtQ/tmafVbNbj2IHZH+Fzsta
UK+UL9wzfvIpvfr7Z/fAyDZJhOllxcE6VxlgTaDNXPBZ/HwT5my0MFVWrGcPmwFQdJC1WF1jK97U
InA6VAx6aW5/faQubeZsHuB55A+mgaE4rYb8CEvaWBgLb+gubOanHwjFLZO6oECrNb+NH6Ybw5SV
vkhYWXg5rps1baBf78Z5pD33p5MD/O8bmM/3HzaQ4nahqDtv4Ai3bqns8SksTZdEirvowrzmp5fO
D/ty9sm0aTy0gzdwKpf2Km0/yuZ0K7fNcpKy9a/36tKWzj4cFGhSH2n0WBXr06wVVLBe5stWvXA2
Xzx4ZxenTdGFqTIHDwKG090Fd7Cnroxl5/Yb48LsQZkvvTc3gn8cPe3s0uTyl/wBH6uTQ7Dt7lhY
1T64/gNzfw2C7UtcXxAjXDj1tLNrlQfKVLYsVZ3afJ8EkCKY9P/6Y/r5FjQUHyyYdPucqTmmCjO2
hsPH/ZQkWdFPS21q/vknMTNCIQuaM2TdnciTP5zgPBOMNrBotk/mNpL20nDdxre/3o+f3Qt+3MTZ
tEs2hFLrHpvwzbtqSpZivOvp2f/XNnL2lEcZJ9VYKxTHFu80kyzq2FuEQ3LhlJ6vjPOz7MddmT+y
H4+WxAJdzthKRjyOZQByQG7x2cweLRvjrLgwFfv51qjvkG+Nw/D84TZ49ZTlJVvDl3Ko1Hbcm1o9
kiaMriXrom2NdY1gefmCFfPN56Xrsq4KFiOEIQBHnd/WDztpoedjaUBffqpIrzRy+Xmyad7Sj/un
55pnWzq7QdApw3odIRSRpxpgyBFt+YWb6pt94f49t5/JlCAAFnHp631JDIU8M7VVnCZ4oOlda+8w
ZP4nzjyspZwXlFF5pL7eROsjfLYiNuFpFqrdCd4OEo/pwkTnpzuC+GoOBzOYoJ+f34UxlOR5K3NX
uwl7J2uc+GKUxE8eDDQaWIvqCnGzbyYHaMTMKSKjzMGn0o1LM93CX/Xk9a8P2KWtnJ1fUcvcke3D
sTLI4k1udfWL/WJfWFVf2sjZqUXlLJk70pCyYI7VX0PPaVOs5J//S7tyXh2ISaH3rIldGeOvUbTg
bF7mX5r6wgX5kwcBpbp5IkI2nC7OVzAxOZNV27ayM9jCCYu553pplTRfB2c3tlebOLuxdRkOZjQq
HK54WnuTf6uVH3oDzGIUBYvOyy+czZf26Oya6fo8HGod/Bcqu3C4tS7hOH726c9ubGoqFFUwg5xd
k3INdS3n7xOctErzelfb5nOt2hREgkt82J/uCwU4WijQwnA/vN4WCNakayNFnpWEXQD69cJT4LRm
evPZ/LCBs8/GSsWgtnB5nc4hsHOHdPyDei8WylJb9xv7vr7EV720Q2cHz2pVO6GQLDtoJIXk/mdu
mLQY/nHA5g/vh+dL0Mwq15yLhpL6ysZW2CTKSyKF//zM5tVmzm79WUvpQmvZDXiLiEOWobpMrPjC
zf/byvn806GIQb4ozlSdqdjrvTHLwJexXzJtb6SKgCrW1BI4Qr38auIe16471Sf3Sgz2TaNF/W2T
20W76AOcng7xZNO68usbkKL1Yxo1JnkG4mOpK/FSSDKWQo3erxVtiPwo3dhDDwnogHpRUen5kynS
liTofk9X29/IkvQV3xcKQ8+n292FzIMBN8lXIRlyCy1K4NiOWCyUY6XECnmnQeCbbpAbLfwKJVLc
QFHTYWG3iXothqluFig5+mVgTt6TCGMAZFWnhQurHJt3gKNLJ2PR+Ch3U/0cD3Eu8cdDTV1g7GP3
MMil+cLAIpcs4laykSyJ+mkM41zs1KjzHnwviiCzKdNTZ5DFlRZRjJ43Q1YuswyRST0EoTbVg7kw
DXgTZU6za+nl8NFEE4A2zBPgYOwA7BpyY/UbTZ0InG5QTRJKnt3UdTuB7YNAmEVo600VP7mKYjDu
wkObjO19oEb6lpsEunS63894T3FwqQm12aXaUvmhsDcBg0LWqOtR6IokVDbYlDykmuQnvretGaEK
W38ZGxAAFoQ+w08NqzAJV2ZGkwvqWo6Np46lvr7DFOWXW+jy5MRMVWdnztSmPtxSi8OTJ7EHTyUZ
7kru6hvRpN2NQXPuCdw7LNQ5ZmZhpSlyQN9OP2ZVkqiLcBxzHIHV9IB9M2g+RLEOl2a0yKyxJaLA
/JB+VJVjcFs0pQUSL2rKr4ZvKPgUsfkcKk8UYMIVpLwe6ObCisoros3lu8Ko6tVE+CoIkjJeNykE
ARnt+Z3IxWaSq/pOFxMZuKki4o0UBMm6bqPsva+0TbWAZi1JqzwUBL+xzkiN58AyrAe8ttF9TOpS
jEhKSCt4VobTFRXO9KQ3qlUGM+GdHhUIrLFxI2mzRsJEQfi10meKq/470U1Jx+5Y5qNGRB/x3xmR
bFUDbiwvya/2JrW490NZkzY8Usrb2IeqRy2wuiVGU3cq3QRpqPstzYJqWUYTnaHB7rJ+2amiu5Pb
xBoXZZdp+ExsIQVO7flUAU1zsI4QmUxswGqOPHtKW7LDB010mLLV5K4kuPILvF6TaqylE2bZJg70
pORlRHRyE5Mr+I7qoAe63Bsi9NhhMdygNen5OBNJISPTTkXK6T3U5QI4QpCtmwhFPl9nKg7DJviK
eKu9imusCkWpTpj+DJ/wYNGRkqsCrzwaVeSvecpDzimMZFXDiiFNB/p4IkeJo9SyjT9NrUAXTo95
oos1RjNtMZGtBEjP8xYWMhWAhNW2VKt8iTkyBoBU5yuSnvtFz1rbwbzrrbCSYd6zWG8Uk9F4AG38
wi3HOa4uy2msShmxqKhAn7PKlha6LGsLZYg+12FKQdcXAsPTAMEdN1r0LkMC3Jl4oALFQ8VcErvg
mbp/PVKRfCYSCJxAUZBfNEja9aB18noK9fDOIpWJmyVU56UU9WOypE8iqkWMxiKAHhbFn/FDGv72
/5F2XjuSI0mzfiIC1OKWZDIrS1d1d7W4IXpaUGvNpz8fe3D+qWQSSczsArs3M5teEYzwcGFulgsW
1OrdRL/ZRe2oJnnxG1gQjaAshh+T3BZCZBuqVD3NqR64iVk0HhwPiHyljKlqg5Xb0E2fgpouUk7O
elcHpF/OkHKXP/l6JH/oGdyXvalu6EU3GTDACHHk2g6spvvMvH957EClpbY1BGDQpDgIIX/ppVtJ
krpTnjQiHRkCrJu+lfW7CC8FIwizzExx/tUxJeuC8AN2pQmKnVSqdWzUkAlCpamg7ZK1U6eLIJHM
6CUPCpmpfP97q3UtU3FmDiFnWaITyDkqMupt4Yz86BhQRjTGOmJupi4ducpit67M4E2oSwVlcybv
a0ULXeAbpz6u5tOQqJZTlJ3wKZLT/g665/FbCRwIZWZSrPusFLO7tg9/tMPgw4gwxxL66gChmTKD
TAbui9iDEIniFaRdJ2ZOv1c9QKlkhL0YCsFev4W0xXwOIOFwpMivRny3MjxIVSR+7ppOeYKO7hUc
aeMOPdOOqeoDjM3G5yrJ4QHHKYKahF2u7hr5bsjgnc8Z03yqyxx95LrRvk5Nrts+8E3B9iF0ScBj
0rIq5mL+pUaIU5tGMP0VDJLwnAUBdA9zqmRfzFHhwHZD0L+BHEifTYpIT1qsl99zQ83uqtgPdwpH
F7HpedK7zhkEs6pkISXprRu00+9i6SX+1pQ7ee9FDLcysopKRp6tVq+Zv8iqZ3nJSQXFvZ76LFHg
WdyzWFAUiZRUoe6+rk6NxqCoAxwmPMbPWTLbvvzGCPVO7LtnZBX6aubQIAOOkaJ77dP4TpMHu9L2
Cm2bVjQF8iRkuElvV5vVBE1ZKr0MHVunUngfVKi+hFF7zbRO/Hh917jZ630z0D5gvph6NTTDF4n8
YMEB0MYqLrChRRSmRB52OuEPlCRLvkvhCIutWQ6pYgel0sjOKLTwUQxTBxO9NUmQjTRG1LlNIDOT
WmgoN01D+TsPkTLVpwQap0ID/dvokZN1tfnKvPESCBrlzYQg0IsK8b5TKZJJOJyGUOGEEtSdVid3
tokg48dU7o2/dFmQHtWMcJQUMBcRBTEZHqvmQi7cISnb1imSBavOtPNgo4WjMUXcSo4Vm9VBDk2I
gPqZfylOdcmtWqaSkN8Vkd4yM55RJJaq06AUiF2YfmBZnFADNvBGkJ5BTUpPRR3LT3UYJb+aSml/
w3JPKzhsi8mZ/aKS8Bn4ccS4Q9l88ft+HhG21NXEbYYWVctkmnyIzDQQjbkFMs0mluheiqn9ikCd
RTFrhOojAnee2iMB1eRpA0wUuANCmXiQ7tscKCmsJ9KzHKF4aKeUFeND0WuDeKyqQHsKCV/uoUo8
aIMuPJmRXN3oPVTOOiu4CUZo1+yR0XHmjfS+ap0MIy/iGAF8Tvz+TZiSyUajMrzXRDl5ncUMnaOg
64TUUbuQ8a9WS7W/cgL1G7VHbBRpIiJS30eDUqWlGNtC2GTVqQ9G6K85JeTmSYv4Fy3icCezuSw+
UgqCuNzUKKDRWVmlT2Et5An5h+oVVnQfAe80gvpmnJS3qSnt2YfTXAu965djwySoMzSeuYmQpq8L
j6XfWnkmmMrfTSNAhzkzvz5kqE13aIoExp3d/s5l24Ai0DuTqzIRoNYs8AdD8fw2u1UL6QifgC3J
wqMijpmNrK8rDK/q3L0qk/J8fbWXnmDRIDPxoAvbAInlaof1ztdhbaJ3WYdMo8bmiavv+LpFaK5+
1xLYe9rKFf2PbVjcaW35bcf8xROBeepsFP4XQg8oD84TV7EBrmskVJe7sDfcMJesE0g/+eMkCfCv
a+BcoKmVP5fNrFPqNuenODLMm8lQZrvJF7h/In/NsbDzrkjKhTv+Q0e7/A/gVBLq1b5kWVDEeuBH
N3Op9bBbx+MHPRIWWs3mpqnN8DhLcnjIfaiIqFQ4Jexhz/FEZIACR3eM5SBgNNuQp6d8FnFbpp9x
jyMAQlYth6juQL6FkI5IhcMW1WE4ZmJQE0LAUgJulz7+L1+Dr98T0aWQHPJqzZHLOB5ovph1di+M
hWXahaSnhxLc4+eREDul9gNVr9DqMiPYUUdyQC4IF1mUR05boUijGT1uHdnn2oElVjyOek1I3I9o
2sJ+CuQlThXkx1OJoecIJW8mixLoxEsGRFATUSpbVEKyyiJGH3vUs/yZRnTFBZGn4AnSxxAIYUjk
n5Vp/wllrQiOyWkybR/VD3uwYPoZGpyxWEEW56ZQiFTsZF88tGEcfwdNZX2aZZDJWqfUulfHaibY
iHKkgVNkehu5GvXs1K3DhoZKqaJ2bIcJcTecZwHgeEJ+pjbJ7rsS/aABzvVSSa3vBpxdFMU6dXHX
sjgxpa+ZXqSksNmKxuCpyazB4GxAfTI2ESvoYUub7LmbpsdZTrIHTZuzExnI4CqUTm61utahLAuy
H6VpwCAgAs3yCl/qfEdtZfL3tlbGyKbSJ31lKBlm/C4vwmMjwOGqTs1rIGq1HccQ6gqEi25gdqMj
R9nPqDA0Z5y1BzHtEKHQ4KIqKsUEuSYj7tqhYhdDeVtb2gHgZOEa8UxGE8p/mb2mOY1hjYdOY5SX
GZwEJL8ALoCsQeG7G7VwEsmr92q1fzoK56EXYEoNWC+k4eBZ1toS5KGSkvi6ehQ1bknbtsqt1MJT
YChogvlj6X/rTHX6GsMkNx8iIVDh+xAm6MryHDFD9iJ+FGBVgWkGKC3atGUp/IgoEbXwZUCVFE6E
Eq05PrUQ9hwXYpGnKK5L5oKmvoOMAhH3Wp7VnXu/eNrzRREMEQdIKuGkgtrduTsajY6QqdYZI658
0c7jhNsgsrLEzJuPlBrY9GSOidQRL9BDk7f+uj+88DrEs4olAYimNrk8euf2Jz8QqlxnXHmeBSF5
hDersEW6/wJEbnH8+7qx5ccuFksvh+WKonYBk0GTx9JSwhMmweeJWl//rDRG8jEsYRoOtOGZgzzt
rO/C3S/xOr1WfL26/Hf10vX0qNW0LJjXlv03AfJtYxdgt2NCW/XgwXtFTZsvJqrmR2lIaDHMWXi6
vnWXz+ayEAkEO+Jf3OU1W7PR8JrqPaPCxlRQapAn8xRr9TGIgRyR7pbWq+/LyKMKYmBX1Anvci0H
T2hJ6s/rf8nWiVHf9UlXJ6biGGcxWT8sNPVTIN8hqIcSx54QwdoKKQk4uQWTR4wgaevhlqoLYJea
hNFTwePZKY6BQ1MvSk2dEmg7h2Sdmy7G6DJRXwQqZsnrYrZsUGMqGmX0jHkkUp0hKcps4PcF5YY4
dK0pMHfCzLXeirqYBOCAcj2sYpCKrcKQKI3Rgw6UwZP9wIwXXjftY62WEMBO8dwysK68BfDaOV0M
2U8wmCdo91XQqErhJqVEHK8xdnmcExEC4FIvnopRyE5tCfuJrzKCnpTM1/+77/7nL9ZQC7WWzhIk
0eeeAqI8LUnMfvRmNvA2i3z1cS4LBniavNtxilsfn+EmpslNC+e0hgaXftWnZsr3YK4PvSeznw6J
UHpZWJo7uLCtL89QCM1lk8tlrnuMgzBKlWx1oxcN0fAlga2wqnQeZSWqbhHA2FMf2FgYno8Qn6am
CYncyhsp7aAj3ogoJRTzPu+Y+kwf37ifa2mn03gBDOJrYYlxF1r0SAauo0nNGrra6H3kLyvdcMtq
STEHQqdwASPCgtV55YgWI7d5+hWLHHcmovZQCH8O8Xt//+ePAKiPiCR1BoZhzo8MuBs/jMRg8vK6
0JxJt+rCrqzppxDJz0luZujS+IgoZ9qiRQXeNCnUF2lILBttYVlwUsRIEe5qejftUBfq6iw41GU5
eqXJ1Epq+aT9lfRjErsf14/6xqkAFKSDSueSirSgz/9uua2zzAw5FS2K2BqqxpkM803d2qrQ7EyJ
r5/EZYskcCewBJCKQ/FybipXfF/qKZJTQgSJmzQg1/uWnro6df5DPYmT21Po3Dn1G8eQM4H2hYZR
zfgz2PeuFYm+RywPVcJGgvq87TpL/O3HmX4rpJa08+Svk1vWJzMLBdiKdxCGvNVW1iU0PlrSDV45
1MOnNIGSNZ3qE/8yykf9oN2p7LSdIiC4gx7YWKNKIs/xh5WCAfjVxoItE+C5M0ePwZ/Rpr5aH+VC
uDGqwdrx5esQjiWqaN3wBElEcVAknn9C34o6PZe51PTEp0ejkz/A21tQ4NXjp4rG0QfZjCI7lCX/
JTcm5cv1s7qxwSpPLjed+j5lvNU6KYrlbUFQ73UjxChCCN+VKtNB1JTmNjJExmStomfGqduD1G5c
EhbM+A164syhrgmaxia0oizEw7QtIUfNlI3YRPJtMIq9PQeS7F1f58ZFQQWHcR8qiIp+kbfTP7RS
aKZmbwo1/cH83lOHt32hEu7SHIqeDij5dYPrsI7PyvVQgINRnifcV84/a5YlNKNldfZSuTolspk5
XcJg73UjG5uoK5TaIX9nZSTO50asoVFF+gmzF7Zw68YDlBXlpyUX8+Um3rG1cSPe21rHqX6cCF3g
B7MnZkNk53mKPhjjSn0GAP/6qi6/FXwXTGCSphGsin8oM9/5l7ZJtA5lT/RA/PSLEKBcTEsthKMK
eqW8HBrqzCg+Xbd5eQ+W6J4rbygW4f46PJFI361Kl3qvXtJ1oZSrQ54nJ7FDhESfOwny5km5zcQ0
+peQqyW14DGH5YWoXKU3cP4Jp9k0utbXei+VUtXuuhHa68b8FSBz27bStPMR17xoBI6oYSPRtVB0
msv897m5XDS1LmnY2z5S6jtYaWF/h5XitZ5lANqz2d2nQvktihCCDIXxRUihjwyknBZlB/G0pPkJ
01AKRRVkaOGmgO83KFGC6xau4ZbCJ8xIZfOCSqzyIlLsfZYLpXPRAOregiJEcgABagij5ulzXkFu
PMD6+dTI+Ue/kBEkqv2HxhemoypH6Xd/rhK7pRP5CFkiMgTXv/fl9aR6B/wEXwA+DDDt+T4IQ6fG
U55QH/OlR70XJobsZ57PHTOXl4YAXSVU11BeZnR4vd2Z1PZQF/RAX1sGNJW8tVEBKx2xrXYKoxsL
woUvzL3wyVLdWD0jszamBbVnDnAPHdnY0c31s37nsG7ckmVmEg5jC5d90YaRW63OZotboiT1J9mn
j5oqAc3/sUXeIUBFpaM7IwfNHn/y5uKoLiwhNoDRdUSVS7WUN0Lfe11HgqWLLXIbgfqvwxpgu8xD
KBazONRRV860HMZMM6e899RxAgJn+KdkFr9qcZ7uRNcb/o1aCdyEi68hLV8ZaujTDv0oDV5g6p9K
Wb7LYYmD8+kI0uFOVbuf14/61hlkNJARJrr05Iwrc1UskAO30+BVelE7dSd8WUR1blV1MI/XLV0+
R8i9wTIIixfOm8j3/FIxw6oEbRvguAcgJ6AIDFduo+a2guHDDIp2503/M55wniBgTxPJvCWc50VJ
TwqShvyL26VIVKGW1rRg561kPeQAL75kqkaG0kZfApkCM2ryCSiCu5zI3Q1SaJ21noJulg8lXKdF
dAc30HMz0fylav/LrzTJViv9J0Oid1qmWM9SIJPPJzCQo/Ej3SGCAZImhjbd59K5NPxib1i0pq/v
6MZRoaS/1PcASuK6V9+uEccCnnfY45qaonc75YqNDFHjmBoavZU06gc5hfv2utGN24ZRTgxsBxaF
jdVnJEhtSzZ0gFI3fM5U6WMW/XXdwuaygOjD8gYAHP97flAKeUrgoMH7UlOBKjP3H+KJefUBNp4v
Wjzc15WZ/LhucutsUsnjUBJpM8e/cviNEBsCYPfekwKpQcMHdoF+QFi8p1Xswnyu72RmG66SD8a8
mGkgc8RlOF9iB6AwDWZz8krBuhOL1J4E7U3QkL417lJksSo6MddXuFEUgjfPpD1Oa0qiP7XaVcPK
8yYc+gnCRaQl5PYba64c3fcdQ2lfemWcT349IxyriJkT0ReKSOs7LT/Osf+FdzqgLugj2zbAiIRU
3kFNx9BLNS08Xv9DL88XA6X8kRZDj7ijdSU+KhOgSbHP1sSmnfSVY/a//oMFCJbhbYA+AZaZ880P
al00TSOfvayabCur4RT496H3wpvzfybWU41CJU9QFmKiye7wOKbmxhB0tNPOXl0673Mzq2OkCePQ
SRFMBWLLEQIqEve0pZC/vL5he2bk8w2Te5Hmy7IaQ3kd8G7h59h6u27i8kJQpECSlP+Bf+FimBZQ
iiUGYkquYuit0/i01KL5plU0L5DDN99/GhDLum5S2rBJaZYgD259+FTW4ZcZ6ANP8DR57dilbtpG
j6XO1JEQ2jqTohGzLWlJZ2SG4HqUisIepALOxcYTI+R0khICxlD6bOWRLeSv1Ck/Xf/zLnq2AN/5
83BIQIHon6x9ROMzv5ZJ3QR6MgHdBXGeGISuYkLGmkBkUiW3fv47s4rnUWt+Z3PJgLT+3E/9LyVs
IBm1HmKx+ugr+ZsaSbeDrN37lUxxH3bDwnyFduU+pVqXthqo3uK3NaRuO3Qfki68N5W0c7RWgNsx
PMRW+ItOa++kWr3jki6dLvGAKeoyIDsImdXl2L3L5Com/Es5VCevFowHq63vjRmxJVP5nRjlzmZe
dDjYTDw7L9aypypVw3NbQWrERaREk6cimd5Q6u0D1Dfjo5FATa6HbqOaB7n4qky3VrhztDfKpee2
F4/3bp2go6ZEQ/gTJVbNTXrkfk1KNvFgz+MAJ3LnID5gF+PPhGH462eIUIDfPg+CeKwN5jbo4DCq
tfammSRlY6iagyeCFn7zZ3EhD6+ap0Gskke/CDI3DsGyMc9h3o7lolGnkcn1YKb9QxGCC5dgkXQz
rbAgioUNuBQXBHlgjO1nbUZn25BIFIVOpNeQw2Bn1vrnCdwoYFSjvNMBPtopKDa/iEdXjkNoIlQE
s6WkT28RPV0KSaHsQp8zPkz1KJU2dRE4O/Ppt4+kG1O7C39PAHmaoEJiILfZcWqGnwMdKDRtquil
0dr4Wa5CKIFb4Lx1YH4yBFlAnkr2GqSoEOGS9ScEROoDNeTWFoawAeg7ye6QqlB2B/0ENqMzXuNp
iu6NWElO+iS9mlkfOGHf/UKnka+Udfob6Hcof5FX+p4h8B6aKFMoGZXtocmCx6aGUTaXR+vNyHUK
uhIMSArIqvuJaOIJ+ljLbuQBfOiYRg9DXle2FaC4KwsaSnqlaOlH+rS07JkJsAO/rG1pqstbYZZ1
kuqqR4sxQCLPkeCTTGwr7AEBF2btz7bSoz3YDWb6UhbiY1/S1wfKjDpB/XvnIC1v4vocoRNNrV9W
NhJIM5zzSGsptTbWcxDY0DfZ6KOkjC/UiHRGwPa7uj1K1lMsmLdl+2GWyhcqzKdwgNxEhdV7csH5
Hnit3Ot/2aUT+VMBZk5IpNysrcOaORONVI4MUMdZfGzabnqI2SY7VBtUZlPt53VrG05ZhRaM8GDR
ZiB7X8UOqQCb1hxApy1qqfobecebZlL6V9R75Q+CVVSdm2V5/GCNBlrzTPzYcygO6AtCEC6EknBo
5Fl7yYvsZyOP6dsoIWej177gCNBaJLwlDmMX0HUNEFgJU60zd60eR+ZE8P9q6Q5DOELL2/u3/eJL
BosmXjlMP4ZQBKNsmGWiO4nChdVr8hhIG/ydN/PyyVRZNGkwoTmNhTW+SlOyVsyKqffoCOIlBiY4
BAbBkGCX+pdG/9HtDiFvfF+ZqgJcPiJvxQUmNtQkmvdG13uwRbVOJbXiLaw6ltMIJsqE4aD/lxUC
/dYhUtF5k1bpjV+nWjKp5PkpzSQSxFp3M0AsbGum3PWoy4Jk0WkfqYK2c5KX5+78irG37ywve//u
mZB66I2NJqPCoM8qYlPNJ1OcmLCZjJ1kZ+NBWrTfaQz/iXrwfOeWCsarYLabO9ST+zvgYvFLayjC
LapBeHChxC3TvEIoZP6r1QywOLoe7+Q/G+/xnzb/AkZDo5bJtfM/geS0EGLeAY+TW98YRi26ox7p
TqrD2WkEMzlY3ngI74yIKIbhj7nvg1MDvH+v87x1oil5QigENQ8Dx6sLbZWoIVYTLBeRD6/90E5P
zPjkB7NUVb45mLysKaTTKKbFl+uuRFqi5vPvDd6InIwAlLgX93W+BROgtijjbnutOxwkN3WDQ+LI
T8Ix8wJPOv17axK8lNCoM8LJs7cCkoijFVYhaGIvPC1ETbFX35n387E/IGp0pNi6Y26Jp1aLQ24W
zkOqBDoEZcthf3eYiZC7v6sEeRXe61Xt6nmEPLtUuaUC77KQ/hJS1ekC7WOTTN8FrUS4S7nRl8j6
+l+y7OLFH7LIfOA/qKmtv69QalLWL0KyCuBsO4SgzpQi0C2iaIM37A5APnoCslxxZT+Nd660umGc
3j8ZDakmzcrVJ1aRKO0quoLoEMU3RjA8WrvTklvHaJFYp02nmfTB17Oy4SCXAfTRNEGZAZnrgdBO
PISq5oncZsbeX9CMjSrBHUxeBO0rlMo7ldHFW6x2mG4Bi6PbTGtkXTsp9HqKwrruUUe6TwqrdQZR
/bZQCqLu97sf96gU1ntKMEvbfDlc9HHpai///N3Jgg42iJnjSz0hw1l5VbnzAEjrF2dtYHV0hwSq
NxSMU48OxEF2chfqe2+8KQ/ay+z4Nq0Ad/hs7JyUPaPLP3+3qrb1Q4vYIPVyNOjM7FFq3Imbo/26
fhu2N2/JseE80C8wIgNA2zalJQNA4w5tUWMPcbi9jP/7/XUb0AoVfUILN0Va44EARWGwTJXtRN7T
k1u+wfsz9/c3+sfO6vmAJFRFkw071dggROqfBMAMYb7HVLizXdqq8CFB6q5XxYSGT/xQ9R8V5qX+
p++xvrxBbc6mGrIOS/sZJaJdVJ+vG1i7v/VGrW7LDMnnkBBqevLRvG2O+gmQsFcf94iW9jZqdWdK
WBtCUKypNxenWr4dxR0fs/f7q+sBwiDpc5pYgH2ORu0pw07TZe/3VxGRNll1pApD6onQiksHBN6u
f4a931/FdpQh5yTy+ftb/1T4rSuHe3Hr3o1YPTUp1epOyDmqAqLLSeGWOeMtxs4ydoys5+wmtTJD
eV4+A9gpphyV1z0HdcHMsBxYnpEFxGbg5NdwSdhrIKATWQdDokRFkh18y2/IiI6yizL1Udg5WOvw
b21udcMrutuwGbIiTfxQdONPeX6SJvm20V+ZxTioYbaHGV6/ln8MWqICt4W6AcrILKFlOBxHb0lv
MrPJUfjJ+D0jHD7uHOktVwz0GpkzCHkgn1wd6YY2HDSBHOmk+KFOX0Cn21QbJOPt+sneXs8/ZlYn
uwyKQuiWm1MD06U66sLPn5M3HfQoeiVs3ukx761qdczjNoDsU8ecpfqfSc6Q/vCpRgQ3FYNb11e2
eTQIMMBSUjW8qCy0uTSjUMrRQEbupo/zb31dunGZOk1dA3UUTrko3Fw3ueUm6GAvmnQqbIJrWBD1
u1qR8p7nOWmcaVSfyE93NnDrCsvoDDPNLhnLcOZ5oDEWmdy3TOh7LaNxeUrcjUi8T2H5+kq2jsV7
M6t7JReUJkqRlYjMWxrtsTAOlN8YcEey67qlvQUtmci7yMlXEhOtX07E1N7rIiwc36Pu13UTm5/l
3Z4t//ydCXFgoj8x2LOxDtHklELRFUpYw65b2VvI8s/fWUHORwvNkS0b0e0JSk+KfZtK33Uj20uB
OpfmlAZ4cuUVSEeKJJdb/J05HhRhfkj9vVB2ex3/mFh5BDlRqgz2cKgbSuTWf8WBHUc7TmfLC6AW
IqssgbfzYhVBWhct7NxeJB4HaTqMtf5UMbeWK/3L9f3aOsc6IIIFRwfyY53cjNkgTrMaLe4N/2Zk
xq3ZVj5V0B42lxQ12FEM/21bf3ki3ttc3Z12CPVCaOGbUJPIKbPpMWJ6z5YH42kIY9fwq/Y/HIo/
9S4SK0pe6zQ1RrbeCnW+mOg/ltq3Zvx9fRMvg1Bom8kPNbaQTVz/ftbJtS4wEOyJt5rXPLQ30q3q
xbfVzlu+YYb+IZ0eGKIp6Kzx9lljRXFcmaVX1yESdAc5/iJazh+f8NvqkVDaQ3FuBCsUrziADM+Y
Bu/5+jahL9D1mVx6+qf2R30vO40THAQaAK7oaU553LtaWwYV4iL69xi8BAdFapDC/zCXXlc6+Uk9
jDfqT+AC7cG3mac7Wu7ec3FRXligM9T9YVFnTylSrZbYiU0aTFpdUqUSHTQzXfMEmYj7d5Uq2/mC
F2XBBeUInIXcnoLCZVlQHuFIDBFr9zSb4XQXOZc77aDBDQtDzuH6ofzjJM5zyAVexbwwbQOAJuv+
ai4GeYgeUAFt7yOvfNg9GwJ8c4ptwuyhjfdSfFvDDzqiqjzEdvg4N78D/SGgPSPo+b/2/ZSbGdgB
+GCQnK9bobAEBgYjpOgtmjCx3BuVbYje9fVeumVMaFTk/syH4PrPnxe5L6yiWLpqDABEMGsrgTPB
xHLdyOXzshgBhyfS+EMEZ3VaVMSx6F91hWcGD1Cdi6V7/fc3rvjZ76/eFmPKUB7p28JTFf+RiWkH
SpyDkiInF3RuEh/0MYcnato5KpePAMBwaDsXTZ+lybQKMaysp/YGYZinTB/M+LkIDpNwZ1pPUrTT
Ed/6Ru8NrQKNYlCDPKgwJI2PvvCZGV6HSd/rW7j1id7bWP6Gd2FGbSFJEhbYmLJDEj9r007esff7
y9v97veLItamjqFYeBeOWnYsox2ulwuJjsVHvF/A6owNlp4IFrQQnvUheRxd3Ynd5EH+qtqTt3BI
qze5s4du3zh2GtdTZhiBGOACnWLpeUk/JqAOJMNGTwtMP0Zp+RwrUIpUWUbSE8zRoYry3pZ7698S
f7PgZZ51QW1RTL9g5IZnK7VgeiLrHu/y7s03bqT09fqh2HpYwJnz+xb1agQjVke8RP0j7IecFR5E
R3+rnNAVTwshouxmrngn7DijjUOybOMSgFLDvVCmyNpASrUIJdxQmvyTAjCqCJD6vb6oja92ZmQV
RylVOce1DoPSHDG23yPddjRD61M9o5FVir/nWN85mhvX98zgahN7pV1IJRH37avTXKMHAKpb3atP
7xlZ+YikbrVetDCSpAzjWk4tVPa0l/tuPftU2MnglscRdNTKS5RZnonw0sRedQBddiAJjkngOncp
HgYf5mEnAr1oSXLGlx4JQkZMyTI1vtq6cvKrKawKdJGf6pNyYz6rNlrr9+2x2Umxt7aPzBcgAw1s
9aK+FCz6WRBLJJ7uSzb8v99GBVUqaCx2VrS8RKvowoBwF1kohlqhMV0dPi2MJPrGVuzRi0PtOg4e
GJW6FzviiyrrpJu+Ee/R49pjNt1Y3pnZ1T6iuinAau2jQv5TiB+6n7H+r+sH2pmB1fGTOmZYaUvH
XtF+h+re+L5XAdxwDRgwYCoxAb9dQAy6QCm7udHRyTZB8iQqu1dFr9c9w9YuLZ1XILhMEjGeff5G
aYratlZfI+AU2GZ3ElJI53aewY2YgSjoHxOrZzCIEtqCMSYE82mS7yZ1cuIZKlPLjvIdZ/qn5bU+
a+9trV5ECKaKoesqdMUPwU3Ie7i8ibgeuEps6UDFHK0c5/oObn2l9yZXgVinaPmgtizPGH6KqiNG
H//D7/PU/t2Xp3N7/oXSSS/HQmVJefk0h5417riBrT1bmpV03gF+LqzG5wa6CZTBlKJm3P4o78f7
7FA57U0V24MX3sS36QHWUff6kjYOHTkbMwlLoxTW6ZVFRVi0TJs+hwjoaI5fgLhGerfjdbb86Hsj
a+DxIEWjMKD55sGd9UnP4TSNx5tI0hwJOlNBuA2EpnNyMb2D4fH68jZOxJnlVX6x6OPNqYTlNobO
Mewf0ZHZO+g7W2itnKrZTXNv5GyheCRBpD0Qu2Nr9zYkFfQHJKd10Arficn31rXyqEaa6V04YlOv
P2nwnvrt3uD+tgWeiSUYgh5s5Y0EvR+RKlu+GQQL0I/Gh+tfZnvX/vn9lStq28FKirrJvUb4XJi/
o+5WGr/8byZWHqgxh1gM245NKl4V9S7V7T6dd8725jKgRmQEh9FYxhPPbyw6gEsdjGXE/WfYptr+
B8OD15exFQaTHv9jY/Up6oidQr08hxe8vwfw6YnP+n3vDK50CG8ZgdjD021++nf2Vp9GUqI50hXs
ZWF2Suljg9C4vqQ9C6svY5aM4IkxFoKhRpgoR7p73jlfW1Ub0C0qg+pgfciQVjaSLoNrNixzz5Id
8whxrys4SMUYx/yQH/fmQzaOgQX8gyYg5Sj+s/IzbcTAPP2z3CtiptRgDUPZeedxW3Z99Z6emVi5
GU1OOlp0WQ6m9Ai9LeTW4nCnip+uf5nNhSjqEiTKlPPWBZkpY/IzEfgyQ+UU4l33sxaO1y1sRfEw
nPxjYrWQUlAGI9a4Mq23fJfiaN5D50qpMHEDd492ZuOknRlbOcoCxmOtjHFjiu+WpmNFe6tZfuDi
szALzfgl0eHF5Fk6zGVgiYsy9lPr+sfu6Lv1jXiKTn8XI/eGa5ZTe2kOU6pBo+GiGYeUQggdUpJD
k1zZQW+Cyj5J8XNQfpSUncRx88DRjv//ppatfVczSTRBm4IYU0r/YUhPVjxD73bX+ztBz+YXemdm
OZHvzIRzLEx0TXIvJ6+jeZKfrp+3vd9febO0qmurMuLcg/jYKG6F0f3ffn/lZ4ygV9JW4Pf9lLos
zV8h3HnHtm/Muy0yz7coUpLCUMCeeo1mL7ivwhGcrrMb1zoWwDL/Qx2EuYx/PvwqJtT1ZJHAYEVT
dtcFN/rkXd+x5f9/5QyvUZ9t7GcCdK0ETHRepJvoSF+eDN48XDezc37XaF61aREfydk1QTkYsKAn
C+WP3cufr5vZ9Jj/7NY6p5a7Qg9SdAo8qz9SY/xkmfeZJb9eN7IVA7z/JmsCG4bbw7nTWcz0Mjn1
idPmWs4I9k/2Mjfw9voQe4ta3X0xNYxU8vlE5KKzdTd/S+qdroq+HNr3pwCm+OVpXkiH+C8P9Pmh
DsbQyudoodtFBAI9CnQD+076a2rm9LUVSvEhljJAjQu1f4lOQD628TEfQ/khGpTD3DFakPpQO8As
rDiN2d2BKs1rO0Mf7LlMp/TGyrWHojblA+Qqp0qNtec8D0V7VqXRAVqluXkxJI+JpQ6fsyr/C5IO
yZHqCV2NuWsfIBIfTtNM7yXwGWHsgnw6BEhAh1PafUzB3HlxbtaQkjZKwyWZcrdTqJtko3irF9Ps
DXlS38odmi1aDjWeFJavSZbr99D6FtzjTg4ZtwkUxnjnN0UVqk90iVHSkAM4zTLoYPW6VR8CBho+
82eKhwl6Ytluy/ZjFlbSjSBFN0pcwAOf691xrKs9uZOLTJSoH4TJH/guLHsXpa9IHzVLnILxKCvj
V8AhnzNRv1d/twzM22qghPY0ZWxBmnKn0h/ppz5JfzTTQqZalTsh9sWQ8PK3LFPQwE9oCNOKOz8p
sZarflCm47FKq9adrfpXL9YfzUk5lIL0YRiCg5qBl07Cgim2nHcxg7qmFdMXDQllsxnN27kWQ3hs
1ZvaL5j5ghLMIcDdCdDkyxPNUSZMJ26C9vuCRCuw0B1ODKk96v4It2jTG04dUb0eB6mH8bW+kbP+
m9gaHhNX/4+w89iOG1fX6BNxLWYSU5KVS6UcrAmWLNsECQYQBAEQT3+/6js5bXu1zqxPksSEP+69
r6deF30Yd1XYgxyaAbmP47xq21UD/BreR8kG1kGkLAFUsmpID6yLv2HnfsG+TUeLWGTL3UJnALvS
rBjhGPbcV0nm7x8B1AMw7oOJZvTIoysD/t/XfQVaAMhR/D3eiIUfgFaboh3H74Cld1+coX953K5p
Opr8oFn8bX9/pinzOFe7Cf6AsFRB6u19HeM21TW0DUAK7Puu66vJCzvAbQb5Qrpg/cmvIXeU1HOV
wlpSBmvwVWH7j9rF9SJghh0YVmCY/sQy+jXIcVAFLDvdGfXCANot8TK2D6Hz0Xojzgf7W+VvMwnm
G5+xX8Pgvqra/n6Q/dNiAdMOyDR8KJFi/Ps+eFgly30azbs26sfzHM4N8A8BvjhD825jv//iffs9
YPr/jg4m8a67vn+CGrO4hRYQn8NdrYe47MDE2aO//NUKxJ8vy5WKjyzgWl+4LlH9+49itQANEsi5
3QgqHlbFo28oAnHQLpOr4nxaqyYyza3LhP/Fn/e3q4nuOqq4iHDA8vrtaxL2MiOjg8skst5QEYzV
V6tyeSkH7COg/v5FFPLHSwRoCkYqAY7AiiKmCK7/+f+Et0KsYBKkdtqNHLhqAqbzLiZ6whhN+OVH
+/qr/+tIzcHdwD4NIGVYhgOh7d8/SxqQQknXgvsGeTzW0rKoRNrYbboWEg3mQ+ciIxVvghRCAGDA
twnzdTl37ZcC9j//aPCRsGWDBXEYoqPfO+5eLX0ZUzLu+tXxA+3WcYNvoHcQqXnKvcCUDgzNG3/t
zb6xRt+RBYvIo0UI0FAy72tulj1g7fVed/FX4/N/3H/UUhBuJDj2/0nWf7v/dGjhAsfrs1uy65PN
4bsBNrLBRTKPkoivrsVffxymY3B6XQsRvz/nvahpOMwIKzjGatPumPvLLp6xTibf/jtE/NsPwqgU
9lCwl5j9QSv1J6JtB2jcLsLpzAJxMGItLdszzr9IDP9oduOrANAZGiE4lYHp+f1gmOZ2HhUOpV1K
TDHKz1UtlR26slHfJgvqt1MIGu/Q/4ujd9rfeVSVHDu2YOh+8S7/kRldfxNQP/Em5wA0AGX77yfe
GxlwMLEcdvOG7npMHk1DaVEZG67GvDP9+O9L/Hvicv1pKJXjRQYh78+1T9eqMbUe1Gtd9DAEKLy9
mPQ86kcIfAv+xvkX+4h/uaO4xHiRYHJHp//3uGeYM+N36AbsnLA3CMRTEP+8edw0X80v//HFv/5d
//ODwn9fxWTgaKwKO+yGSHWvrA6zY5qhJP/fV+/30sU/Vw+NR+Arrtjh30tLjQ1jAPfxJuRrKewF
wHqsT1ZwI4Xpt//+SX+7cBEqfxEGl/BJ/H2VVGfaeN71+dRYKsFz6QGp0H2r4y/uzz/F3d++t9fE
hQR+jtHVPwaL6gDqycnrhx2OZNibeRpcFncl3JvFfegpw7ZA1CwP0oaitFjE51o1m8UHhayIySgL
28PDBBHEeO6G2R6HJuUnmICDW0baer/4gOSOGaj2cxvDAGiUv9FLI4uEe9l9P9qk6KemP0VN2u7r
dqQPboVYBbv4GSADIOAFtlB0yfagm7mLkVx+EbX95TLjPYAzBElchGjht5cvtG5Cq8xBtxpPUB1e
NUodlzMUBsn3OIXp77/v6j91gd8ud57GGMBDRArG4u8PUBjN7TSjUrQjy/RJ2yZAPT+tcXVsi8xt
GCv47uuqk7n8zJYseIAmom02WR95mEdgvOS1F2+XqYmgZlnkPUhYwylLVPxus7o9exiSuI30lxT/
PwrReO7/9Wv/9nZhjDW2I8NTYrfBtt8wNKmrGX2hax16UF9cpL+cvNeAA1Clf+Lo36ObQSRkyV0E
JgWW9WF1bgaB/a3Nf9+Jv/0QHPD4JF3HAiFL/Pf3gsF3oUncDrsA48DszmAsh30Bs/3LJwkZATb6
8+uX4g9AOfb1JhLNXr+DEKCYnT2Nw7j/778CH9I/glCogdFpJziZASTFv/79hyge9IBTq3rXDV34
2sTQYYMLObQOlncE4lD6dVnpT8P8K0X7v4FmLqYn6JYMJmlIekCDoQfUBnrmoE3D6+csvTMmdo+Y
YgGtTof5i44Q5MAENJuXdI4TaPSidoVQAzM59W0HhVO3660j31k+0hAcnFHRPbAccQspAu364xAv
0zHBu3xwtJY7EV057WhBuLI1iJLwpYnrseDzOP0gFIvdO24Z3n6aT2MANkkg7FNPTEsKnjJymUCw
txshZoltXIGuX6X9RL/4Zs4W7DqTtqsCEcim8pokvwhhwruwC7PDyqHLKMgISu3F+bTW5UJo024y
a+puN4RcuJNYqHrm0l/8ImIqGCDSS+xRZB5kmszmKVbYoS4pAgNKBN6/cH2DiZC+GmE5BlxrJO/P
M3icT2OGCQvwXcT1GwlY5+S3OSD/WXiGH2l6i1GdSZH+gsRWZyw5er5ixQQ6C+bgPXF2Ka+30BMM
WCERQ8nzAGZST++5Dfo7oEjCO2TwARZ04rkEoJHAu8NDGK5QRjF0XcuwVycouNaDxyDxg6YS7piM
3C3XXHTt1k3raqiZBzGhOAoZWiaDny1r1Cd0fKzAWP74rJU1pddbu821CN/iSNzEHLlilo/YFcv5
m85IVDBcot2KG1nUNgzLhKzuI/X5spMKqVZA7GNEY132FuUv1lJSkKktVY3iwZJgaYqZbNwSaUaI
u8WNmVm8gbYVW0AMaq64cb4pWy3NJVGm34Yi0/sxHZtdFFuLsAUTRoVbDFcFB1agLVKrvJ8EL1uw
9MmNTKjaWNFHpeqbFEwnNNDLPOXg6vA2vEk8mLSq/IpCrtyk4r0YSbwBpzjuCr/35nmDNHVCo81i
nrNqsqtNvq0Xf0d8XmMbIuDic8gdFiN4MtDnEKTCB4Bi9E3CxPSEmSeRltPkLb9gtc2KAHaym0Zp
bgvjWN8WwDNjaiWN2/kTox6KnwKOY3Tng19PNnU+hlMhBp7tSB161eDquNKtPg2x5pfWr4MnPBA9
dqjl4FAusEfwECkreaODousVHtUuE94tTyxxpb4eZgt2h1Hy0m76yX3xIHSw3LKOL3faTASIlSY4
z3wQY5lk/fTgSN6eZRp/g0K23mSTE69ETs9KNkFd0cDi1RxWr78NxjV8AK2jP9LImB+J8LKXvmHL
AW0d1HQY8h/frsFrOLv5hIILYgVn6Zb6ornBtnSwV1kzAT8NTYPykm6HmZ6nvnMZykp6vZM0Sss+
iz6k6twGKlr5HgYCd9sPMWZ9ZUvGxORlS+r5TeJ8JAX0AwMuQ7S8Y1Y73YFblTxyoJo3IWanAahs
CVC3fC9DIIDWDHl7IVrX/IRG6jDkM33tkvVzbDATLzvyyOjM7mE0wCxE2suNC/TTlND2NAwZ3Mwh
IhzQlFAU7ccavNx2EcN3hQ2CR4KN/T1rOtphoy3TeP16LD+CpgzfsIGiZiqh0gT2MhiFunMr0PoR
VyMrY9WC2kmBR/JahXNeQaiaFiMYBFPRKbJsmEunC/OofvZ4p+8aXKkidK0Gjx22BevhnIRKLtog
Sgg2cGX1L/gqxjtgKhdwRkIPNg5PHfu5ByDqiuCotTZF3GntlRDKLbeTdEjqePza1yu2LPqGbEPd
B5csU94O2LZT481NhbVHupn4fNv3ymHF0nuAOBSqWUQpkCDHNLqZBtpuOj/U72Puv2XZABenizax
BMcmprI9dVpKfDtrzMK2UV7mQIWe/GRNLiuL4pt5RjHKLgPZa8DRNl3XsFdkTv426PF6gQ+EPosf
jLvZ99mGtaG/b/kcPfMQLliQxxgsrgPyxxkFrN6CsZhMyodcU8cjSl5SnwPW0Ld6rofNMqPaFcc9
NksMzL0jPu+71i7ZBtFw+BTXLIcrCSfR1gGOctR107fbdY3y2ywmGHLkjYOhHUAZGL54/y6IgJdL
UGHeOjYRMF4GVngTwrZk9g8j0iADY1U67+Zc/lRQyIJkxO5QLW3vk8DQQuK83Ihw0aQk9ZIfCHqy
hT92+daRiN4NCJeHYgkbxF/9lB9j3Fds4EwBgFU8DZ8m0qI37MUrfoi5rJgSP4pE6ZKpOObFMC3K
nBTA8FDQ+muymc3oF02SZJtm8SyGMgLQUgaIcFXfykKKDIAeR8YHHdBBbOS6ypO74gJ9uGwOAufO
qyDDguDMCH+DIlV6m0y8vUzMzyvGjS06CVcZpNjLRzhpPFNBT/ayC+cf1zCpVOHUHRtgYz9SXNet
E7BTI0Ay9g7EMn3sexGf4WUN8fkKbX2JTQaxnLP5JWlrvc8RMF/6aUFfI+mbDKl5y6GDnfD7+LGV
VYdmx6dSjh1m1pKjV3f0zGeQ04vcGe8g8Z36OcuYPEQD9CyFZJEu8fXLixpO2bWIIBYrpfL43TAF
TBe1b8Itiqq5KL0R3x6JQua+1f763WLB9YVwRO7zMogjHIO3yBpFJZKsXUpZU/2NhKl7FhMPLmGj
xn0KF9c+9YCuKsJY6yI2DZoznR52WYC/DPzQocrwTd75xiZP2sfZq8OUlqsLzIMl66nzJQ7gdYSc
G/TEcx+He4PLBe2l0PUDcDwzK2FwXvAawENWhkOf4EhnNKw3nZeTEhYiBx7Qil85ZgGeqMAbvvt9
yD76AbPcUb2I+8VP2582RR1TzKM58U50P7TrsdDa6wyJUZh/AqomDkvci8OUpQQ7lfgdu5DzeBsu
bRSXupmnEtYue9/HcFz6kcjactEu3aG3kZaU5CgFLL2+CV2O20is7neazrKsOf5bpWqjE6YUEGL4
kUvLZmRzOZtcbggRI8yi8GIBGLK49hjg+DjPi2lel65feBnhCpbY8bXVAmP1bT01a1zgBQ3vZhlN
4OYRhMU+MqSCxr51R6xAMiDubFQIDEZVoye9B06gss5Yvp4Hhjysgv1KDGeUA9CVmdkKTV+btthM
kArLgyLPaVTIYKrnEmPWFIszoUf3kdToITU19M2jr355eLgvGp7inUbMUUhKQBCmSXxCcIKtNj2L
wiriTlFOeRVZascS3y1MYMyEPqH7U4P1Fqp7B+01RHEsuX4D6TfoWGFEy5Q/40Bq6VMyRq+AvI57
qIrbI8s434am1/LqGQ5x/q9jtgdQj98l/qCRxDtIrk0QsQ8QGugJ9yi8tBPGC8CkE7drU2MgLEXb
pIjkFN4b1MB34zSGP7o8BW4t0fq9pd00FQqD+Q+RjvKbup3w5NFUT5cOdq1zRhM0+rPG0DLvjT34
jtUc9WnuFrR7BALhGd0CUEyABubBMByT1RqJqFcBfWjR+i6mWjdHCeP5JqoHhQoEzABVm4BLOPl9
t5sy7T17MntuoWYyiPXoA7Y4MSRnY0U2YcTJc7jGWF1akj7bwm6HIp/Bc5D4PN6l1qfmEM6oQfA8
x27LHA9PMq0j3PcWtgOgyC85RzsXeOOwQqsyquJY/xN6stueXNsplPyg6WJ5OcbZvTdZUwyNIVWT
gNjorPfcUk2OrYnZsQGKMwTPVH/ISPs3AU3ATUq8BTpX2VdpMC7HyHaY8spavU8EUbvW7wRakarZ
2zBx026pM+95yXuvtDwShVjXPfa0uqOdOfSFa3vDJGMg71JV+Jz1c4HykSvzjqabWGXszsc2KiSI
AXyQU6IOa8jNMeEtL9CeAmbO16/+iIqyWHi+6dPWXiT8skeohl2V8bn+6Fd5zehkDyJunBj7I/Vb
CL39zt5MAbxmvhHpZ9ZzVC9Z69gZqr/lfpHcFFqw5rucYcppDViC2JeLN0rgMwIBQ9tUHVstbh3K
U0U7STxpBu3RknY63xuGpUCyQsseZGpxEMKE5OIGl6GByNIj/jc/Ml9CiNpEF9Wy5Ras6eZhSAR9
m2CxcAWKTrTyaigyi6lFH10rBacCUsEdtgiWB+oH4jZXyfvAUNvliZo/h9mX+/XaRCvRONRHndTi
Gn5Gp6avb9KIh1UXCQnYlUQfy8gcAaVe3ydfwJW0LN9o6iWF79ruZlHhuFOQsu9HHppzHdtwz1Uc
fjZCOrmb13x+GWJMyfsO7uCghUOzTVM86Z0yRd0OPVCZuT8dPUTApXMZBQjd2PytEwC5wnj5vgT+
cADidCqlyElhNDqs1G/hDE4QpY02msuOEWQi0Dm99CaBj4strDLwLlQaOecWO36skotyB+ei/KVh
eVJ0UaZfEwA796Sx6b5tbfdRZ64B3mtwc4eH72oh1f5dz0KQCeGfRlTqJz9YL9+DWTeHMevTknRT
WspWZfDZ53ZHuP/R95nMSq+ZMVwsGDqdnlzVHv9mvqHKoKpAE1XfGjT0LwgE0REEXDR8JCEiBxWn
08914ul9NMi2dHmtbmcbQyHah8Gb7+luLCzJxwbitcFu/BHZZcLxmlmkw6/DKm8VOt0nw91Ruyw/
NS57mUCDuPNEQ0vHJ3JpMH+5G4QUjyaU8YDTzDSfxq51mc9Tf+tdDdarIwoeNY5INwCrNPf4dAua
+sPM/enVuRlr2MGwFKnL08tQe3TbNDCUooV31dwTnczFnPZLX2Z8eWh8nZRLGplfWIUN7seREnFI
5czB55Pz5ppBn1Q+BMcaS6G71UBDpL1sPfaZWOvtkrUZfLauuwBty0WJ7D2ajsgc2Tmo61kWBiff
GT+teZ1JrmcoQ3PpVX2azxc0b/IC96it1Oit4+tUc6SMHI66bzVWAGF/ZWqDyZlkv7qx/q5Ttrwq
8Fm3OpoydCaIFv9MsvTnEJ+ECzFB+1nXvt7W09pcTAARWC0HukVdxb6TbGGvM9yqqpLZhKPOd8Mx
aOb0PHQwIBpx9UiPXYe+MHXswmgwhLs278cL2JX6wutVP4UCKOYBXNlHmVi8yJlL573f9+0edA1k
qkT2z0EXLKxoBaqqZWzZaze2wUvdrsjQF5SvtwFGKUShAYXa50tvnleW8sdp9MSmN0gDcpOp+4F5
7QZpRtpCGd38SDJ+H6PShfgs9LHQNNJn7LB+9yPb3y/aS4EFbRnquDhMkUet6tghZC5p6y97MQ9j
EQb4iukoiX8ukB8VXmSLNbd0owaF0F0Nq1abvlH0DmPk/JznOFPTzL1qu0iNY2Tu91xQCM11PPkf
kQfL9kwwRZOumM3luBNF2tDlvM64luuYDDA6ZbxRRQ/Y4yGzNWznoItDPAEXijsIoPlfu2kl5xU1
yWrgvfs+RXMCUAnUuLAx2MMcNq8xUEpH3Ppu3+IJQwaV4wuwAl9dWXBXCzSW+B70jO+TrOuwmIEW
R9xE7a8YzNaCo09YUJxVJXV4uAE+uIkH3qA7Ot/SKV/3rFY/vXVYjmCl8HNrsX0UtM3tkIRJ6WmC
GMjqXUMilARVhztYQFCbPmKEswXTcLiGo0rdTfABw7a6Io9FXMGPLU0bvon6DBBEEHOel0QqihMI
G759ALc5KoVBuGd+8Mo6Bmls12xFpEAfqlfLvmHtP7jorv0e1OsPVHSu4QH08gb5QrmwGGvjqYbf
zY/KpWnpFo7xEU1drV585Gbw6OAtapD1FF4DgLA3TgBd1t2yT8Opv8ngTx+LWIHXZ2HWsUXtTIYc
xYb+XLVkkvRgPc52CCXYgxPz/Lig5fwzWyaAq+F/eB4GrHBabX6CX+JV+Zrfe65BkDqKqGSLu5sm
CK2dN0Z78E/jgiRCneQ636YTsEEFCdonhYzwWTshMJdjPxnDJ1Hz3L/3YeTFACaeMriYKeFDOSI3
2jgsuFRej78CWjucQZ6PCJyF/gZVr/ktIC32FfvkvWlT9KQaFDfWYEgvNFrcbl3HsAz6JNjAeu0d
wwFbmgnM85SoejsH+mx4t35nnl4/G4tvleZRe8A8crPxo3S+nTVC8ChhMLfPafygISutAsb8y+on
DiU582H7id/O0+QXcgj7XQ9/U1XHkEGPoK4Usk8+SCJhHPBzvO0EhGmN6ZLMN/H9ym1aCCSphyaH
ilQ69msd/XIUzV4LT5TRGEx7b+yywq6jd74aku7hFeE4NxF3SuJ5576bnxqsNZUeNUBCDB5Gy6P3
+TrAh1E2GIBl95TE4NuzcHxBe1AdEM3jNJJeXWaaXCzKjQWqKUfT9tcO+kYGhhybYUQbyMPyGl7p
5p9QzvuFSBYQFIagtx+e6vg+COqpNH0nTi73TxOSxtxDSi/yGzzjyzeiohVAo+XUestTmgWVmJqp
Gpf9gH4r7/z9EKi2apfxR2vqR4meZolJvX0QLT/08o4hWRQtUHrktcT4m0FqUuOKrBLzSzoTP7o+
20QM8Ox57eBRtAxQc+wsL3QpTWbLnlK/lFN9cWPeHYmYMpTUxh/J2p1Vpo8Y0L+62jHW1hC3TyJ/
3NQYHdtE2XJANsGKkbaqQM/4BcSDHwgs66pfVl7GLqA/uyQU4/UTJoqhRi6Mev2cemHp5elb0xu4
6/Ls5I0K/1vvsKB909beO9CnCcqtluFRhnFD05VXeGUeGaoaS6K2rE42JkouOEXtBn3FvTHqMs7j
lkoV7cW0/Fyl2YzAW2yo6I7oXGM9dzzGjfnexPmPZQrENo+aoyMO9yFr9kHeLkivgmjDcrpDbnvr
UA8EIKWGDFLzd4tZwwNfkMkkU3YgqTsY9aBD/REPcGv6rClbIdcinOa9orw5hvF0RuiQFEsbr7eh
QxQQTC7ZTwGq2GuNcAFtEr/M0Oa4gyYD+5UpxscA9UUKiXnB1ID7q3VcSoISf8d9/06vDTbrA03M
MSUEJRODXTzfy+k3fFfnzzWFtnrKYRrzFbk1hHUVDxQ7rREd4NGt4xcUST/DAJeUCquwQ9WeUPIL
721Y53tgHRDCdTF9jFcQUBW4/5Fv3jNnaNXZ3FQQd5tKgSBerC0bEY4H10KBL8+85kcdpeIVY+G6
kHCNHZDrWuDcfXVyqzchHZr9MkBm9msO4he0f5vL6hJZWYnkzI4Yp4X/O01w4sTBrRbwlRKVhmsZ
T5267ae4x9MU0uEpgHR9bzHjWnhAvWJCX9UltrA/BLjyv7iJo/tM4yfZfMaS2xpHRU1Et2dI1str
V7pK4HfZrhIrhZVK4vVQU6DuScoSRHaBe4kXm31zc7ilyLIvgaTJIV4ajHjGDWJh1iPqgCOqqCe0
EAAgmh8YfjUkDk34VgfqLfDmdbP2dfMGpbjaJ1AIVKpmrC2ZwfeCjAEW40iG6L4e36TzvBIOsqgY
+ELvTN4H57gPwsJKO1+Ibc7YRlvfTTpH+w6YtSrXhpcBoeFt0rS3HaD+nwGKzkULGdY2mqMK3FKv
rwKaZ9W6uuYgcCLRKpylQk8HflNJsutrGgRN4Rspd5NI9Aug6x9eSobzaCAk8EIyfRgcu3vKl2Ef
T427p2K2mPedhn0NLkJf9G3sVczWnxZl659qhbbOm7vwOTUtVmZi2iIzTptbOcX30pMouvVGJwjv
ZLYXjqDBpV1djEnQ3aAhNhYpZwiJInJvM+8la7v6po9QpOPrcGtJMG1dFv4KOax4aDxG52DtMMJc
mylHKZ2tOLe1n7tbzP/g/3SVLDwFXd5s1si4i+NuqDA43mz4AOBuXqPKHIqo+VRzNx6tFawce+xH
zJ3F15Rk0zlO3GlqQ7LJaUZLAfttgbBDlv4AQSM4bXEhAoVr3SU7r1v0r4x1Dz16Pq8GncgjPvL1
WVg5YxzHh78+XWTVWDJAW6RRk8pXJMUhFlxRGYuXeYcZmOwd9AVbDS2L9qPz8nIxKf+Y/EziN1uX
fTDQGE2EHCfPMF13o6965HrMtoNLP32VI1ZxnTkqNIawdzf2u7nDdmGS9w9Wy2szsNFVIFW7kSlD
hjjycTOhAoX71a4V9PZs2yjM3+Wxxkye9Lq7kOuHVKKBVVDBOkTF1EPotgjZbUd0bCo3QmIaiz48
gXuA9dIhrAtd4x6H1rIyYQZ6Jmgk+tSwzbzk+SmywXFZVIMM2T9STvH2+a5/TjowyfB7+ptsxCmI
GXn2LhPQ8sNkvrj+ivpP+GuscbDipPbR9PIRoQl9HTjKc6PPeommD2ztJT9tpl9QRese6ilhPTwB
GNrzeugWUOmJNgbFkqhpMYi9BGRDZy/dpiDYFGowF483XUmt+c4X1EU6jEPeRi6KvteITA5LarsN
mgz+bvbQ8RekuSV10h3THKWLNJt+DRj+wmGS84d88futTjGpF+ruBs3M+OoOjF+ltXavVqU+Gtl7
eyn7aKM4ftPOI937IJOrOsfWJeia27YZAhwr4x1ZcfpiajvfYuMlhU5kJMe5ba+z9h0WEny4+zwP
vf0Qn2WoPwYMLQ3oMKMl6xUekxlE8Gi0R2jHnjEyl+xCz0G/gMXD+W6dIc3acLgy7DZEiToqEgsP
NWqoXd1jII613xpMFXyOMsBQuggDbylj1JhvGXoxTzYx5pFADbdLIEl8hBYyZuXipvUEnwN4DasM
h43DqfHULpyOm6Fu0KKXAozjTGXp3qWYC8AlMNEhTMf8RFyNqK/DPz8MXY6NgusTxEz9zacobmSZ
VD/WpQt/4ZagP08kZrExg7FcroHIWLo0pi+r9rs7f1pN2XPwmrzeYBNxDec9ulVDd4rH2mObgCVK
HdM1zy7camCj03VBvtJdsnpIS1ezukJtJwbiQHL94mIqbmoHpUiE/BlRo9eWchaX9Vo6s3rsyjFQ
8/XcSgpU+/ISH5AOL3Tt5ioMURttnObnxcdJSdMwx7uTo3ODNvRYtmNCH7pOrs8dsxT/WENqxvo7
DPAhS62RDaPzB+lKEE30c3b4eLAlAvUfdNX3xUO7WAiblxFNME+YDGj88diUqMEyBPJr47xCjLAh
QF9ED6Hs582gV5RPYgQfBhaWGPW+pung2HJ8aA5LrRcUz5CE5qUbpt7d+qBSSXylZmwNC2mw0enD
Z/WIfqL+HkTdgOpDm9bHdmCrwoBHkI8n0wynpDGu20fXHkKNeQjkGWv3GLEO389sJtHWjDmKCMyp
3lQhRxeILvP41gYedk3QEiF+SdqYomgb1EcAxb1tNM3BDj1fvgf3fy0NG6A+kuQRyC4HIDdKdtZR
r0p8NHn6HkJE08TJRavVPaJJm50sZkSx91zz9iVqQc3BVMQHWOUA22CT9GWqo2aDVLzBcYB3Bc2J
HQkgUmiUN/8KW6gJ0YGpeoKjXtQCpUEiNcZB4D7wvnF0VcE7jygSBZN0z+uAmjMGDdBUweGcYfex
iQL3mTsVGPR1Foe8BGjRyjapuE0samWNaLxHmw9ofdfDgH1p4UcnSjR7wce3Pi6U9BWmZbrXGv01
XkFZ1c5lsnhCbEzeLGLb1cuUIFpOCD0Z1Ig9gGTr5VPU+O9ZFyKJi1YWQ9kkY1tB0T6+CeWiFzRe
/Z32KNoBjmWvkZcEAMOv+WMmsW6E3Fphfo+qd+EPFDsgoGsV88iiM1+7cYeTkYKz1e1jmg1oiC2Z
c9B9xVP9f6Sdx3LdWLBlvwgR8GYKcx09RVKkJgjKwXuPr+8F9eBdgreJqNcTRUVJweQBDo7J3Lm2
03ZV/1JLYTO5irYU7Au5nWlkageyILjOi5NNo0yR2wgL0lMfteE307e+aVJEkSvVTFch1+W0UyVY
dtHK5j6MzOCvLuB8wDFIwvY98JVK9Oj/bvobtSgaktRZJ6iuSF44IT0ZSOVtQTWMwkM/tD53GzOk
F63tNZrekD7wkUzPwPdJw9CnGo5XcMOUNwwrhf6IoIbe+Gw5HTs1rpRvup411zp1wVuK79r30NAb
bM8s6H527wvmTS/Os2nXQsvpEoPT5leji8IfiueCaOv+oN/DaqJgRleUcaVNETqY1uciuuzOdGjd
pWMhX6symhPKn9O72vZquMsHobqD0i5TQwr4UAdfs9sKtwKnrGkQrKxSOSADCJ2cVI4D/b7bxU0J
8cf3lVvBirWrRO5/6tGAjqbmA9xDVDHsDq9Lt55zLbEbyRjwkOiD7lqs5CR0gI5KV1ofUs1GTOfo
5Jj2U59oP3vm1W8kBvL33ozC2G6UlppSX9T7lJKfN6pa+EtnuXuN1NJys0oJj91Sk7Ix5g2Da/6h
wFla0rZ0lp9FcShZVYpHkr64va4pS7xLX9OjNt1PYfLOnS61y5FmAZlTzD4c/Fd8yA0K7aG00RF4
OS69XihKgays+zWHTCmUomrSfdiy7jdydiqH7qU1fcmB4rFY9mpuFalbFPcLYcE64nvOgMEcrqEu
Wh1X1MumZD9ZRuPUI0qjFPPC1s9NV9DmP+kMKDibNyTKF6JawC/QjgEHhWK5Uh5aodVbVmBE+7ES
39S+vB164S/befGcNt0TiWrfC3xNO34teVxLsJFTgjEHT0D7i7o4y3zUO5K2T2pKvfNOGO8pqfXt
c5G9J6+x9ff/L84y+rOml7DiiJJYxFk8kO2Wxe1aTiHUzol2FKJUu8v6LtvqSlh3vyxa0YUfDTpH
wQrrnw73LGg6Cr3EbjECae9dwQ6d6CQeRfB7/x33sA61kvQqCfKzsCCUUB+D4rlrDub4+PUjXIur
1yFWvTy9gaWIORGis+4jwQsoyPXjjwno59dx1hNxHWcR4p49NcmYRLEphBEH1kOhvhbtnZXua+E+
4Swrb0y/T810BKNhRKZLEmU+ycmVYhwRZm8oZJZ2UuNVAReUzBZL+O+YmJieWAFXK/FE3uJ/ruXK
/6LSHWKpliqiD1zP+sbqkPNZ005HkYZqpWk9Md/C7q4Fy+sgqykvtIVWCBbmuamCmCZKcOaLSo7K
X7+tC7MCA8r/GcrqAdaIYWfKXfjQKgBGZqNQ3RlfRHAggfYstYO68cYuPjosbWCSQU/95Ig1Ut9S
xqgSd615Z0mOkd1X1u7rIX3Sx/97cmcxVh+T4JMG9mn4hgeinhZ6cH4ojrLNKd/dIlH9gzqftxCs
Y62+qkRiie2lQiQTOdxXc36IX7toX5JZmlTHHO/L+WdDoc4Pb8jFeHifcYtHY1N9V6tXv3uIoZ/n
uadhSt721ChfQ9NyG+V3LnV22f4WrStLevK32lkurdoWQEoIowYNF2ugMyYmPQDpVNyxI7T7SeOL
GcCr3fdliq/RVL2UU6VtTLRLb4XsMVwjkbfOlXiZGWfrQiPjIwyWQ9yp/zxa+oN6x/HQqR2U1Rv0
vk9dXLwVeDMMzrIQX5tr1lST6xOnXgVjYrq4mofIi/bDL90mC/tgucPD1/PtwodK7xb+uqxEHG7W
HRJSxwEOr+gZq/CT2CO533/98z91x/0bzVmA1Xw2lKZJo57RQF8dlzOm+GDEdzM5THXcp3H7IojH
KdNR+bqjvFge7Ber3m4Lkn3h05VpBAXhY6K4+NQ1n/ZlS8/DDCjTLG0gBXr+rHPX3BjsMpjVB/Uh
ymqwUgjPruDmgINb52k7jD324rfREfYL93uTxL0VbfX5Uq83tWkZU+MpO9IF+97mHJ7as6Pvyn23
Zeh04cP7MLjV3tgYHA5pteBNFg90IkT6tfhHGx+D8ffXT3HrVa2+tTYiPRsFSxyymzukCTup1kKv
1fSNjrWLXxoEBTpesA74bCxId0bYq1Y27+Sbjm+t27cH/RpXL7dwhU224MU15CyasrL3m9vQNzH/
nnf+jbRbSE/iMb/lpsUasgVDvvQIz0OtunolvWqaasINHMXy0B2XWmW3sRf+P4ZjwISlWVL8tCQG
bTN0Y8pwaN1bnl24o8fsNHrVLtptcRkvbPR0Ty8OL/RxIzBYjQe/T5GCcDTvdOqv80+9ypxePM7G
uLFaXXpu53FW3y8thrHejDGvaDkbSXai2MjS7K/n98Vpdx5l9d22NIuNFcUNtnjxFB2qvelS9t6J
Lkomd2sqXPpqz4OtvloSDFqXRgyp0K6m5p7ujchMPQX7TOPt63FtPbzVdzslkqoIy8MzJuCSL6Ri
kEZ+HWLz0S0T5WwfzgwznauSR1d4vTt5OXTJDPBPcUy512yRnzajLc/2LJpRKqla94wIg193QQ0a
j/MjB2dWV+VeftwY28VJrtA6qtPibPHnx2hNS+f2WHFNzIN9ED9M+W8tux4ip8mvg/wuRzwYDq1r
Da6i3AOMskvxoXrz6979+ve48BqVpT+fVnHDlE11dagmtSp1c9FOFCUHw4tl464uI/Wq7Juf/z0Q
6Cxx2VRwVFJX4/V9uRi7ombit9dp8rqkvmlP+zrGpVeI+vV/gqwmjIAKMLJIe7MjSzvZg/WLQNQe
HVBxnniotyDZF97hh3CrGdPJVh2a5ZK4I1Pq0wSXGLgrNjtL3xjY8tmuThofAq0vWOiyjHwZ11BH
uySUHRo4Ng69WyFWEyFLs8mXB0JEBsrZw7CFX/5EMuJoqMi6RLJpqYZ98rlKOqMQa6GcduaNfsp3
4Tfjsf8JzZNCN+9HdPWrlFTwVfQ93uMqt9uYGct2++kJnkWXP35uGMgLoW4RXdbcuvxWyBS4xoRm
w7c+jNDhkD/XfijS942wlzIM54NeLf50fumDMRG2guKv7BYU9HigM8HL9sh83PwWg4S7eD8dtjaC
i1OTZ20uh2DxE8IW/7S+1PSU5QtRnWsWNPCaIs/amOVqL/bqVgrg4qeHYYHJVQ0mAFfmjw/YN6LG
jCpQJhIsyODQwIKMvw+72VMPNKVurFqXjiM4fMDoESFGk0RcHRE0NIMzqkrEi65hL7Y00ak8ZMfc
i3ZbfPpLd5oPsVZTJzabsvR1c9ypnBuVXbcPHqLn5q318GKw65vmQM1z41Z4aVU+H97qYeq9NaGc
Y3iaP81o0JR80TwBCBIHa2NpWb7r9YdxHmpZF852PU2f6V1pyLWlx+WttQdlHx7Ew9ZT3AqzWv7j
MrbQ0xImym9nVGDJfa/+yKleK0+6f9X91xb6ZbE5y4eu2SjzmGLgqxFOEt0CxaOy0aJ/6bs++/n/
kn0fnhq55Nzn55vxfCNPw5uow6eclPrJinsLJchPf/yveIPVmP7N07OYbVMj8dbIVvYRlBtB0U5+
Gn0fOd99vWhd2gnOx7baRBvqg2miEqfMruPG91BsHr6OcHF6n2WrV/vmEKEZ8xfllTzLqCcQge99
awwQ8srotL+OdXlhOgu22jvBd+jTFEYswYWP70Mkc7gTMMbGhTM1aNHtFDOIbPrHXpS2ejWE1P8z
TDWGgoH2X23d1m9wtccWU2OqghpOuyY4jpNnbkFzLs1KYliyrorw7NeHOSX3TT3OjHEHoQFdaf0k
Cp1XhgIfHSqnfFF597+/fryXXuVZyLW/dN3RiBdk2rirAltSgWXW/UZp7NJ0PI+wWurnzkRcEOgs
v6jOfS/ZcrDaGsFqeYdCGHVNwkPL62PS3yAvhj/z9UO6tBmfD2G1nGtZHQldTIjWP+W919U/iupG
NrfOOFtPavn7swVCpTEyKpcw3NHLawS7jnJV7AUHEesIK3V6Eo5bHJGLD09aODgKBi7yGjQ+hEOi
WTUbVZGckGML0VHeWmov7Rz6WYjV9xsUo5HGM9svashRfy7IKpp/yrahQ760peI226KzbgVcfaVN
HI19MDImWlMONOv92xGzzXPFxbf1P+Nak4BntQ4HrJXZQupdWnpF63w96aRlVq139rMHt64pd0mG
cL9mj6pf/++JLHR1VyZBOXuph4xr/3W8i48NwtXCgsKYcO1jW6dx1RuDRDhARX8y/LudMq9utXIu
7wHGYKUOJ9VNROO3n/rV/2aVp+6pE1yE37wu3MMjoNewlEeyo73LgRDbx9HWbsTdQhrauk1cmvXk
6iH8YRxiyesCtunHTVzU5CX86dDL3hwf2sH7+mluhVjN+sgv1HJQAnLLMD/szLAO2QCyUZTaDVuc
i9OEsoNC0wSZCDKjH1eNFqsptS0pq4kLXDnDK6BwMJaCVmIP18tE2VozLk3884CrZYoKKTU3k0Jo
G5rHeKCFF+LH10/v0oJ7HmJ5umcr4USzcq4NFCQtWi53SGDURQQV7mmuiJ1EQGX1dbxLc99ChLkU
HKg2rP1UBwNMr8hFD23lM1suSBoaFuE6E5vSBxySAlDP1yGXCbD+us9CrvPLY0JjqxgxxG68K5tj
LJ1qyeukv9IfU3v4OtSFpwnkn8Irig2Yb+sZYvUNyq9sSWWDwRfo6+6mfQyST9sqUV4YE5dVPDd1
DjBwBldbfWHh31tKIYHUxUtNzEMSfUM3/G2CILlpVTG+ynzzjyH506+vh3hhTkI1JAVGVQxi6Xrx
0kvTj4yWNd83bwXyf8nx659/qfqvIrRBeQLWQoPL93FG+kKD30upoJpQwsEZc8UZ09GplO6YVxr8
HQmHaSSeqlK/h+LGJ35hLfkQe/XB9VOvyFnOGa0LAA09Ifyr/Y0Pbjmxr2YjLUAWBa+laAr94OPw
gkiq0kli+R2mCKKOaA2vfqvEu1GnM9XsyuJUK/Hb18/00rQ8j7k6uAVge+giJmYkF3THOaPxTW/3
qraxr10c2iIHY2MxZX1dgRYgqGSmNI870YxfTLhMjjx0wNbT+pmmwH0WbGUxL7wugJ4qEGKMqdjS
Vs8yH+tB7Ntw3Cn1axL9TtQGhcMWWPxiEN4XKje+6E+fWpZG9M2is96pDS5Hj0Cx0mTjPLoVYvV+
zECaSQYTolBObbczyl+99efrKXDhs6W9X+WtALSF67G8u7N1vjWTGYG6MuwkFYxRjMZaUZyvQ1xY
kz6EWP7+LERZmxOwe5lM1mzd0q1i0Dk1JHuacXpvVFhzJ3kqUdLGzcaScXFsnC8U1Ccm6ofVioH8
MyyAdjE2DByCgaRMN3r/i7GdhVgvDPgc1U0lDju/QJqvVbZEV66nx6IDLdLNaGgATbDlsHRpWqCL
htCM+fHnpRYhRKnV/TzsFGmyU913M2W6T9Vy6zO69PzO46ymHzJk4EnjNOyYO3ZJQ8Es5BtOZBeW
BhiK/zOU1SsayynRs5wQwIcdU3W1nj65NLIH7ah0G5vwheFYmkaxyODIyZlsNdVBw01JHtCuLavg
FdXrPEk21vAL6yl1KFwGqAMtItTVaCy1FpVpNIadXkoHv6pGp6ch1hsNzRkLc//11LswCz4EW009
LHTLODEJFvdggH6I0U6YNxIHn0Pg3kAPOEhwDTeH9eIwUSyLLL+VdkasXhnekMFeiMM53Vgg/p1K
Pu59ZJf0ZWeHU6/zwX5cISQNqk9vxdLOUqcKaFL6pIt+7w6pQsOMPks0N1h389jsw3E4ZHIRwhDS
j33WA9RTbxuJzWRQumtfFBxR5I9hGly1H7/r5bjvu5qm9aa56tXGHWQR5HQ8niK8tdWk+amVQPrG
kD+mFJhaUo/aldprtm5Olacva5UI+Ke3Rs80g+dsTt/knE5TrTiFlbYlGPm0UJKLZ2Yakkp9R/9U
caglrum8DsQO9PTQJR+cSmFK/lpdiKaySbJrKgS2KohNs/ECLgVGu4yug6zlYsr88fnL/khvxtRL
u9xob0ajdtUwfm6S+BHU1a7U5Z+DsJWT+kQ/1hnseczVrsDBXA+560ronGgSr/RpL6kDDYYUOG1r
xgZ9FuASZGLtAh3Bey00czuZrIeiBDHSSOleyZWJrk9N+q2WIY2VWfGLzGNDb31CS2XFhSWjP8YO
ItW4Ryf/FASQTsxeeBMT43celacY3JOdWhpMlfJmgu9zBU/1TimlmBZSodryYbj0kMHqg/NFacIr
Xm5AZ9vgqA9o/cVSIoWlXtdiZStSA2Ogj9yohSRcQK0bMxBVX68S8ifu8ZLAUJCu4pRDlefTwXKI
AsAUCdqW0Wp6iFwSjjiVpuzUIaNHPAKAU5VSettOKhY2eLX32pUMR+1RNsoUTBd9Ue9iJQCdVqpE
nmxDneEzBwsLEp+ETLbJLkXIPoxBoTqHXp3MWWqocEKKnrIEHZnYHpfybA9Nlnk04Zj2rNfVoW80
8U6Io+6Ns8nA2QNuF011catHdh/7U+8qaSK8wsZon0ILUqaTmgVMQCmKadSih2ZIdkGXJaGdkbcA
3zSY/t+6rZ57AIHXdZcGf8jw+p5i6ZkX+RM4rLxQj2NaiTdTGj3IfV04QM3obZmUdyVoEmdukH5A
DfDbe92ocyeCOHqcC7l3O9TU1/Sq1CoQXyAXXYbhihIp2N/ShlQdGnWA7BJXvMs6ka9BYkGFwCym
uVb1gtKTqZjZXRv3P+fRJxs21L6bxOGT4odgJIyezlDMWm4NEU4djJQDiEqvH+DRarVGv2Uup5JX
iX34fWwrlXau3pcdhV6hE9oDWlyy+A1ICF0nc6CwdC3NtY5p5U+zXOzCEDKKJZPxC7MK524QUThK
HEyRLloz14GsseZVr/E0iQtJIn2ig1c59mmwNMIB07jW5Am2VPlXEA3dTZKSvswQHpw00BvP8w9Z
pyTsV9t+0iDjFfHrAFvrfmrrk17mtHYN1R9fzJQ9qjLTK40kvLVqkldi0Yq5awqC5mY1Sx7aPOAJ
pdrmhzSqw+pIj6RuupDS/NswECUnFIEMw8uCeJlM1bVQNcJrNxblY2xZMnCkVpR3cj2PThygKbxm
oQfCJAEHzekuBuTZfm/CqHNDRfwZFuO0L0Pd8KAjWb7NuU1+wZFFvE7iLHJkPg/6zCoTYq2veJLf
S49Zrwa/S1r/4JJJILL0ASxzTbNNXkTggrTpSY9M/a3FkufNrMf4u64E79BmYOYFdTUCd8BQ0oba
IP0waP6snYQfONEtVmU2J7wd/Vj5rQahisfo6E0LrwqcFqzkcFcO2a0ZBOoOkW8v2CPQj9iO6X+c
4b6k5V5t4B8UOf7semSkf+fcwskg6B4wWchsAajNTz+yqh0nyfKXnsIAnHzxWShp/8HLG1GHDLUC
zTgwZyk3viedniWONVWh4ZZ9BT6gGZKRrui+e6tVQXazsqo84M/zQ6zKYWcbOHNsHDs+HaMkDIUl
8kAAvNGuWavjQDsV1TSn3BflABvm/q0wxKsWrNqUVxv3+s9JhSWULEuI5GAGfMpDxqaSVuYwULst
wgRHKmW4aqC80GpSRnyZjWknPpT9Qqy079EEOEEbJvfrFXpZ9z8cflifqTdxXSVFZFprDn7R0QRa
tYuDCeRDu+lZn3JfmW5kuUqOvW5+UywB4nOiB8csF5QtC9pPp+IlPMcNKOZow7V1xWs0zEifadve
ZfKk2E0p62AXp/evx/j5jS5BFu0jrjHqJ2lDivaxyQWCiLqQ3Ml9qbol2V9QmdVtHbLPfx3u07lV
kjmCw5aXNTqbySp+3GrrMh4s6mqItNVR34elf1+P6vAMxcDfeHkXBqZCssfNhAPL5+aQNhrKoDAb
cenbuOcwTWO/IOC6hb1iudVN8TnPLKEcNRbpKIdEikWrY1qeQ8vQfKpTY4rtkBTUkTf3YAr6mH0Z
kGexT6CHf0vbmprLpJt2T/NjsCAnpJd01uEmx75Ue18/a+nCI6AfTOQjov+N1NXqt2LbpQojmyQp
NGXycBo0nHAUM8/UK8ltJrX92QbBW1CZwZ9IhMpW18NNEwrHGN2+kwn46ybiJHljVmLCBnXsv88F
6tPolqCIsoqtM6JzqIAP1yrmAt3IL3QqV409TCbMoxGY8NfP4sK8043FNYSHwX+sY+ltqeZCv2Rf
WT2irqA9wNyZ/13GIOGZcRZmdS8Pu7TXKgGZJfBmy8FtETEILHpOVI9fj+fzqyWJjL0Wn5CikuFa
vVpfzeZGVaDu1a3himl7Al5zE5fiuzlsivPFz+djzqi0Fcp0jchQVFfBwtbIm3yUfE8N4uiodbp8
Uw3UesV2SO+HKcAXF6dUN2uTe+hbtTdGxWNoBLRBqBxpM52GSzXUNCf2wYi1VTDSaG8OntCzhwka
/68b9dCR0yR1Wg0yh4nx5m5KyoeABphjSTJyDNr2txUqbeu0bPXe3MA0FkEwLAApvuqp649TO9WY
uYEVSuOETBYk3R4XSED96fA0acFkm1H0E6XOL1/QOeZ0wj5S6f8GA/fGmcm87QXNcKu5DU6RIHqW
GCbfgMley4gAvLYtfc8C0XhP6x7IJqDjUBxD0c2rEKhInATAURa3IFmQfy9b2iEBf+bF3GTuwqFM
buQq9gO76uTE1gzgq2SchXuOf+bfAfWgbfDebKWcEXHIZem0YI0OKkiC3SRNxo1hjCL/JM48CRb4
qc1pn25BNN9nlpR5rB1RYJdVln7Tu9hy+ho2qKnPspcXyELbtJtoSOnanRV2dOEVCewYk027WtRz
kM3nE2YEkx2L0s985r5mYTqcWik2CXSJDaDFutyZoOXfFLP6ZELqs8t+jDc6GD5NaI3dh9m8SOPJ
eK4TDfIAt4U9yve0RLUbIV+ulCxCBeYOvJWvP55Pi8Eq1rLxnt33ptIfgUjMyw0E5CaHyGlv9fFP
iIzCxvX9ciRlkQ3Sl6Gbq/XAEufWmOmC89ikTpXpq5Wt9QqkgLmqfn89qOWX/nBY+TcozHqWFgaZ
dMXHQZVxVE9GDEsR+gmMKOUVZPtWOmhrIVhlBio59aWSBJBnLlyByob5kQWP/thwG3j0m79fj+jT
lOAqzsEEg0oyT5ywl4d79ppia5yNaBo4DQd7BfxPNVyRve2Srfr6vwLOx0eHt55KdkdicTM/+R0Z
S1LHlzrL6xIx3s86NINIG4APF1l3HRSi3J2E1s++z1YMZUqslFNkibA2KlM+GcOw1MnFCLBAV+yE
cKjvAqGDZyaosHKS9lkcl+tsHqPvh7zbbM1lDsOf3jz2mmjcJRph4Zutj6mRARkwSBKmc4vSy7b8
fLm25mFb4pBSz06i57EnZ4XSYuCipc7EpfMkR1rpWkbdP2YY0jzDi9JdclDpXSpZYU5OfrIOBj4S
QNqaRMFsSQyvs6FAUhakOWvyALQ6zLX6tu9MRP5Zo9vwd0usHOLJ+IWnZv241OPJGWphd9OO6ne/
Usu/CCmqp6IT4X1AzSK3Mxa7sYWhBgV6tqtezr6BrkhhmiTj6EzQdx2r9aO/+BZEjl/k83chtqLH
EudaOwIE/YLJ55WkKdFtGKnd38qQancwgcahLPDfZ0CerSfP04uCE1plqy1oj1jDZPO21srKizn8
XlvYRFxFunVMWpJ4cwxxF3ZpqLlBNgMUFK32PcxEiGT+GAovuaZXLzKSgrvMyDM4u6lyLeit5viV
NL2bWm8+BMmYXEFRUp79tJkAT3fa75k2phhFT1phBqEi258F9YBB0Fw7Fc7vj5xa1MCrYjjLUpma
rt/DOJbjPrLnvu7AWFVNdpLbzkicsjTEuyHt+ermvvFdXUsL1ZH0KJpIuPTpYxeaL+EovStqFh2x
JlIpIMZwW6WpcYVBzA6tZUU7LvnqdQSH+6oKRO7CVdjlRx0Qkz02wVJt0uSbpElCGpU6fDSEWK52
QeirtyRg39mZpCu4GrOXYHdgepHqsyJMRno9SFCI7GqMBtjRUdc6jQV1xeLFen3flbLdlaKauZ1Q
KiepFPejCq90aIb+VCjS7wLYCEmUUXsLJyyBxbwrrqJkdFWYOOVBz5T6Z0/i9SVu5fmo8VLtviBP
BNb/AdME6ZCmnDjsWc5+m0F9P05+AGNG0sJmb0BfC/mHpYKwSkzin5w8TS9XmuihoQ6i2rkuyDtq
rmDuWjo4IU/fAOnSTjM9GV4XWqSDEjwFalmGr5BoD5o54NUEk9UuS6V4MnhZTHbMyw7QZtRH6DWP
zVxIN1MVzxiJAI+iBmFykGjHR8zLvyta4S/WQzBcw3RQD3o866eA/NNLnWrxocqwy1EmvKRhUVrv
IJkMN816/UTvZ0Af5pKDscVUE/B0icynSlKygzGqlteOEc5IFXIDe05rqOoZgOZ0sn75pj8fsnke
DgYUEN322xoHXhn/FiUCsWAjuUj1nSCOLRYK0Zw73AuyUyLo/UHKygRsYR7tYsuXDklVBNfV0Kte
VkSDl3RyeaomcPm1KaaHdBy0BxCnoV0bfiTbOSB0Jxb65gHboYc5qKVfkwLXeAqE4hlZwosAIBBu
7jCeRKMvSifNyF3pVYT3SxkNhtPMWrnH6kreY7r6oFdi/iCIs6q7Ao45770Z/I5JD0hgmRrgX5Pf
dg+0Wy6e0WQNT5I8K88Ktk1vk9I2P0b4BW9N2Qj3YH2newNyjtuB6NpVEVOabqHkYWIDuO6DST5K
Y99qttHL+DcbQ/skimqBaZHRvA1dB9e+UMW7WOI2O2cdLPA2aa8TMY2e/CFLyJCHaemIeDccYtaB
OyMfIema1dVct+KPGXQJCFwqgz1LTzC0w8kwhvgg+fVfC59ozWmMtFSpWmrqMaMjzbKVOApeDNgz
14pf6IPdiNaNmVmjrch81Vi5kJEcxu69a4vsWsBGA7Z2gEMh9tsq0Hw9eqgofc6A6uXuFhuA8VsY
ttpPPZUVT5FHEOQ6vsMZrjAQzEuvRNW5iwZSv9CZfzVVAZB+IK1KDtB4LjurPfpF0Uo2mH0DA5Cu
9tSFpdwmvEN7gncTMFrw8lGQ6qz7nY7bRWHVcDhZqpimIuB0IubvBmm5u0qvjPoGyruWIiNRyFUz
AuVODIHESiCqf0PmwIFMSgRJdSKpUKjhVor8moph5xRtnHR2ovn1rRbEr+bc+G9mvKC6Uj9J9zNW
VY6BlPcp5mrCqbsum52f6BBhMP0Uj0lj5g/RMAm3TahJ6MPkunhKJ+rWzpSntD8lcSQnB2pX2r0l
z9KeJNtDoKfBHcgrE8PLCB1I1ofHXtLQDeFNDDG39dMfANNhYk1R37/Oo2q4cW/qlLyD0o3UrDmG
mtk0uxKmO7Tpatm5/WifCrL5JpstRYe4EuurAaz0n6w3wbbhbNQ7g5ZBKtPDOod/iXDJlax5fkNU
FL4pzKfWAZwpHfMh7N+LNhd3cmEsjObKCjwuOZznY+xC/gyDcjsUgX5D/55gQ7ufOAwM2lMNyeyh
NqThLwebX12s4Z+o5f2dJgrDER+I8WdpmBM1PSxdhiYkl4Crnsfee5JGreWhpVLkBLSz4nkn+fp1
h/fAvjOnVnWSIc3u/VpssDFpFMsb8imMXfCtYXbIZWu6GSxzdJLSlN7jLJxwc2kk+UbWsXfBFoV0
cUHSscL/sgruagixLsYZihONEtL6bn6FnzEgNWqHAHi9Zv2OLDVyEj9WajtQJ/2E1qG7avoYOGQg
ZsdMTqYrvZbum5DEq0walyx0KmH4l5seJGg2FThwO7WDTa9jD4hhBMtjasNebLGf45U/9HAmXPb5
5rEtw+q6hsjPmqsWia36XArRAqZvQljAQkmiEoMw/N30b6iMhoMWULO09dG0bssuqK4KcLQ3dYu5
QzzHomAPlla5kjjlT6RedDisIYSBfLnpQse9yYPFXits/PRnp6b5syzg0tiGEzfILC61B8owfHVA
IXekl7LdwKLsqB2ORgLuMxT0urB29KTVPKmvY6QRqfgt0vXEM8yR8v5cZd9mUQYT6U/yszrWHAjy
MvVooePwWwhoGuVOK4+J1bZeV4nKjVH4CAEFdSxtVgsFYGVrSHYhdLkXh+EVmWqJansNFjVTxrii
glub1zi4cQjFweVK7LK/Ije/b71ppbd+mVSvLbraJ/bT2mNtMu9gSwIKJ415p8mh+ZiaTfELWDSn
GbEqXVGrqAgZch7dpEZivEm4jYFT7gsv1rTR5aQy7EWzsl6yCe62XQyVPHtSEeGfmRonMSitJ/x/
ix0OHJRZW2kMSC9LmpfFcvFGz8FSTpOn7r2CIXZMEz5Zt1+IYE6sFaDLfbwAHgU1v8Yywb9GMPEY
xnH3gg1H6ah+pbz0Wi7uh2yEM9ybZfk0Zczd0YB+J4tJcaf3Q//gz5K1BzQv0wVgXpHrrt/Inj4W
k+pH3LaHyNYVLbMLxWq+y0qNl0ur5y7OWu84gExuLZAfSMdR+8PaH/+Q9CH/DpNP8yooZF5R5pN0
SiwT7K1BegU3BG4wQaayZRjgOPUCIKnRUkDHpO65rMnZ1OTk94k1+ZgR5tWzAev8ZAhsQi4Jnupp
Csz8vtOMYY/vYbnHbSX41XZy5+BmDxgNpDpvNcbnSh9SbDYNaOfBFJ06TuPX4PeiW1DRyp4WUw3n
txxycAwCvO0IkoNRc5Km/qXj5Of6xhS52BUFTCQJjZAZXYdzMLtaLWJr1DXKs9Qr8UNbzep7PPih
G5hK4ZasAjtBs4LXroVGWPmTdIP2M9kDPvlVRb3xR4jq38ZyNQKke1VOiGcTvf5BfWW4w6ZO/J37
qXKTYqwE6Vw0jqZeQrqs50MZZhApSgB9cVAaR3Tg2k9sQc3WxvgLqi0ethl1yMgw73O9iu+wxdJe
EH0eAZ8V+4Jb4qlXc8xgOjj/e0NPfGyMYZIVKpD+IMdqL4YToZQpxW4yTK4q6f5Ra1QI37r6jYMs
q4L1fzg6j+XGkSWKflFFoOCxJUBPkfKmN4iRWl3wHgXz9e/w7SZipnsoEajKvHnznmIJoeJYG3oq
0q19QgQZAZtfcQCZa0PsgJujbVkYngAPiR1zMiG3ReNUVuS1zuiFAHKWrzqNuzpyvDF+W7vSO+WF
K8PSdR9dVzwbMqiuYnB6dPmakOImhay29Tjll50aqp4eqq4Y50urOy/eTNVhkDkKTlG+0qI0e5NS
dj8JU15qi3RJxDW6NSJ25oNlif4/7kfJMZQ6q/1kEPJ3ItuXSHLSm/lA5r+pMzmLgiz/LprcuQz2
gu4V2AUQJrAHBRaPZInK2WojrH84kdt762pXznAefVISN1Ylf4iHBbWWa4ssXVVHXi/XVwrIJOKx
n89CJSP8mbWM7jfVo1wC+2gFTbatYQjvJEU4kZE4001PPMi2/CUrFGPLPDo1oAev2JIors9G7tg7
tVLTBS3ihzH8ibsUbDrcrDgadJvvKH8BKtmy+OyKdd26fto/1c74EVRl8cS6sHvQmkF8Zq1gBZaO
ztByx23nxo9ob2RucwpB8ambVjBOTLsGPjg0MAr/YpvI8tp0tfqwbVEfFrifHwCyBNRtN5j/QRXx
/rq8YuQIQmHbucX6TFyHfsxZqKNPK70LmEZ1pmThycVB1IasvTK6TPtpVzn2/DdIq3ybLsFJ9CO9
oSCdTPI8XJklVbdBDPk1mazg1SQF8tTlynjixIEV4CgNNiXoDXECW+H+ZkXzm01GfbRkNj3MDrcV
yFyjhNIDYLccJn/Lv00AEEK98fRcP68L9ULspMN7XQkyP6GK3tcB0/jbKfpnKfv0kXYd8rduBfyo
2iFR3s1DcU99HXkTzwDymgOOZ5gcFbmCE6iGrS2FjnRBaBeHYL2pVT/s5cgUiDKz4n0gBNEAWwKs
zl+eO3K9zShpV+/ZVfF8nDyWFXaDyf8vWxpr19t5CihqFTsxBeM7RrwK+GNTf9UEXv5XYZ25mWZH
V5eO+e9i6ja+l1dXD3DNkfS05N9YdC4pbL2xGWwaWBEk3dPk9c89884t91v71bZNtZVdqbZatmbo
inaCvlF2bym0qZ1KTTJyV3s5BZXncf+QEQXxtNjz0iehqtfpYaqH9k+VaihuI8nmjt3iUJqS5FX1
o/08dw35utyV10wEbZQwekwjv0i6P75NVn6Z++JikNp0Y6R0XXr6AdQLm635vH3tBywKiST3yDLi
5NksG/tUp2n1b0qHBW7lNLyYxCeTQloFpySIx+PYJsTb2+NaRMOMQElWc9b9KqMK9rE23U2Qps0f
OQj92tC0phGTjaEDN5B49lasiySAeqi+gfgNedgTjXmsnGAnsJy/+LldnYy0XwRvatxXBMA3IAZn
IoSH1E2+4XCA02G2mz4VWrCijuq6Y/lp3OnFJEm7AkHmQ/LYAPI2zn5eVY89c4Uv0wTTcScCJDWs
K2UHiuWAr3QZzuRm7aapPxV3KDkePG+vkgYnTiKIYUiG56UtXiFGLMzvJ2S2OIs83eJ1oIk1wLtg
6IjtF8BI9/e9/UeB82hjZNjPxsr/Ubbtp1PD9OaoazcdCDEVYAAv7519bowpAmg7fnhZPUGpg5Kx
Gnn+Be+YpUFS77pHVVdwMn3bepyYrYY2U4EdkBASTzNQwHENWsUojXsTtrzP6XJpyulc1MHW4wu2
VoOvPH61Y07m0fK6bTuCtbENRgftEOTn7H48tvZAhkFsDpdhal5VEFxFsT7UGDUey1Q6N2V53M0y
ALsbQAsxm0Naf+R+8m2hJmDpQiLMCeCeugNV8NGlgODpXfdyDl7suT2NDiXSNAYRw7orYFWWIv3P
vAX3Ofkj1w/0FeFQu5qWczHbZgOJBdBewcs5ptc8tZ4om98to3oHW/pfB3Vt08/lnoLulsv0IZfZ
AQLFV1v3B3fFLUXdhU4F6KcuaGJ9dRsH3iRq3X1JGmM4AQ0osGBjP0Q90hnE2NSe9roiAHBsnCJq
68p5yBu5fqhxbM4D3cHeVVl5BTT+zPD5MBT+yRQW4oD3TlRhaC+e8+CL5mnN3RGjEln8jWPty4kK
ZtWhm5Cs3RP1u0p3G0iilVm2+NtxgNMY2t/MnYCp3fMxlO08wjIKZRr/rV17t45kD8eivdqqKthV
jXeT4F4UrXTDWZPI0+tPy0LUtWmbiJ9tD2u7qn1eZ89gVUfMeP1/3dLCd1b8bAyJdpibbjhYHZBL
+oX1h2tqIqSthVi2WNKvxGufnEDXoWtKfHrDshBeHxzqpb7BnPlcpHpYMQYaJpSWKgjAL81X6aBl
5iU967reNDX/hgeJxEasBoNTnI2+ZVzoEW0eJ/CdnMTtcS5BWpbmFxTgD7YRjus0/vPN8d4rh9rO
uGBrsp/nabo0FpH3fgoL1fLb0CmNY7bSy6xBQ/p2vEYJH6AfvD/c9KAYq5ajM1FPlcp+uk68uRoe
ZpAsSGKd7MO0QSPx5URRAUmh8vpXI3f/xlwSjnZuwxL/uGr5vIsjfsx9NuUMy02qqzQ33kZFaj5B
rN+TBhJljxdRlJEVp+/kovZw40CDoxosw51RMo97kfWX1skhTKiOHnh+hP727a36v8BtKDQ5ZqK6
mPuwzS3Egx6+9h03o6h0N4EPh7owMrWV3jCfJ0x3e123+qlh5hc6qz6RJ1k/TkEBjCTtswfq7uoj
rkbD20Kb9nauUZj7wQzW7SRFuxtFym5XM3gX7QXtNbvLj0Ncj1tZGd+USv+5VX4Yl+pY2Bh1dcIR
ReTfzebvY7ihkn0GUwzuiHzoXP9oOemLX5Jjr1D1ASOu0WDY/w2G95LOzVUTkyPi2dvUwCIAY7Fl
ck8PRdzB38sr50WjmnVkDhyNa/qiU+9DNvqctfbvbK24KszqfZrlZzoa3+PcXWLylrE5hJbqONDH
S147x9mNr6OglwNt9FOs4sTI9od7CyBTPNyfkfFXgqquiuBWz/O2tNL94jZYbdyT0QeYVl3i1yuD
46w/lUJceYZdQC8InUF/IDkTnDQx2fXErlghmKzopH40VOeQEAqiYIQ0kSDQ9iL9CvQsMSzOrN87
FpHi46NdZCqySuNL2mh0jYDS6RTBsEk958ku8r+QeLbG3F4yY71mI+3/atxhZT2B5UtkZ95fTpd2
j5vvo7bai+6qd+7wI1OAFy4/qrBi2TMEfOUAvmbe/Jl3xAI0mfunvNuxlTeBlm6PbYJcCPKA0EuE
AxqEU72QDu/6l7TzmFoQ0cxrkyIuJi9z45/kKg4WdXrpD0Rv9ce6ShHeIDNInWDIxvYWemOe7mJl
/qYDPYKa5LjV5sSJIp/t2ZEYTafpBORGPzmOUAdhq+GMGgFG3rE+zK40zhnP82KW9nvZ+RJDNda3
tld/Up7LnVbyxCc6E+D9YYiW8zeZQ+48dOYBMOMA+te0YZixR3sq+vzWFMgxtnC+qv5OrW84boRT
PzXTGkfJktIaBBOG5rgj1VVUXrQGYp/Hvn4yAPtsXDvRW8/l9V2p5UMyrE2ixnQd9Yafhp00+p1n
j7hrp7IDLzTqKPMn3jIWaPaFzo7Mxp5Xfkc7rLrOFqLuu7Dih9JGXLDNVzwiZThBEGTStH76k7jh
/0lPq3JucKvAt4C85YKCRVApelzIU7AY6xO+hovKe/dhLJaLP9QXW5A0jZ7JZCODH6XcgIU0e+9R
yw2194GhHFqB69WRWZQ0u9CaFhYAEeVY5lyzsKoww9ZpEhUDUlruW96mbZJotUyPkhIN1pv8UzEh
RfqV/0A0/WMVgCJCrPs/UWpLGOafTPYm/11ycAIbJv2cvPZO+0HHsB+JgA89p36YRYwelA1nx8FJ
JFt5w0IzQKxZWGMOKD+mgsNUicsEybRIpnmbB6LGk0m1qAeVhcvgHfFpkrIpcU256QhlYnW382IH
d1/yU5JDh29778GQxYcwl+pgDEgzhU7rKA16f+vW8EDr3nkAZhy5A6ueTeN2hMV6R1bQ5AbQ86O7
oLXEwHojKVbvYs/6W4PAxlzijVtjwU7ht4IgCJ62fW7EX13RP/bLzKaUWorI71wRpWZibhqyUMMm
GX+bscj440oBtGIs5AFcD3EN7tMhmMLOzI658uSlNGAvATHp963yqPQKN3nBlE0B0uU3S/jR1DW8
0vlrIiqUeaS5a2XNwLEnfoDynu2QzbLYCgze285j3d4TPSlQZghXCixrnXGbFlNxM4dBH12j+1cI
zDaNty6kZ3B7G0ULOgGYTm3bb6ppOUZF/pE41Iz4q/+b5ZzvVjd+Vj7iN5nBiAvL4yAqBE5OutR1
/O1qMvfrtImHv5w3Y00eeMvh2LnZDo9Sta8Acm6GGFYOL+CAngVuiGH8q8NLNEtILAae8jLQInQX
+7nVxa9KguJQ6QQ01WL+4hzZMieLtKmouFuRRgIROAIr8KrRkYhDp6rLWf+kISnGyJ/bp44t0KRD
7kMh/SPG4GXpiYaaiZ6HXM9MdYLuWa40VMDFZWE/OQ19TZtN88NoNfO5NvCT0w6yntC/mVPfUiAS
NGiVAurIhIiFETXuvWO29O65cz5cFyamyQ4bQJO9mf8YlXksxxa4FzRWnDvmEUmdmF3H3Uo5PAbz
sQbicLZQLqrRXJ4xdyaXtQW+kt+dv5NmHEQf1m9XJ731I4Q1A5AxRyo3UhbUIqyUqfZY/zjF0vil
AkMTNnON+tH3HUinOPFc/uvsSEdWHYU/mDjy811cNkDHyhjYZHfJSrwiK/+C7yzwQaUYAeinRH2a
IvvolnE6UHVg6qcXHcz0SkTTFKoUyQm3t/bb8jHJfBUWQ86GWy7ENqnwgE2+dB/sgum4YGArFtYH
KtG8UTX+h0b+5qngUvdm8DyURnWKS6q8sm064somb1MFzTtu+6Ps45s18cN3hmNHviWmELMAVrre
/xdgI3eU+V+KFkW1gXbGLsrOXn/LLH/1kWKjxTc/Z9d4ToeSv5fNIcrQ6+hb+7WrUdskQ9X8b205
YbUaN2N6mzHXbRxkQ00PNHfGj+xdtUlIM6lVyjvZ7U32lzWvJQM9JFRt9udVA1SZ/6LHPDhW8zO7
Kj8ks//W6747ZGkqo3Zix3sBKy40jadcnipBAdm17eOi5iwMVhcCA+iILiYwCgQ4QHogqTlctMzm
ZvPn++qJ3JgzEJcSVEdYT0EJJIfD0lG9e8xNWA21XXorcm5KxyXlX0RuAXhOjD8Oc44NzXAc8RzT
FKaVsXWYWG4HFxJpVbBTjNFO32HEdhQnQ8dqwsIdMsY0eZX55lbpvIc1Yp6FXVxG14GGBsgiBc8Z
loxCWJh/rTXFtctrN/LTaZDoW10vaejUmtoI3zSSaPqc1Ymx8Wc+ZUsyvDDUu5TLIzflze+mvRNQ
0+SgtsL6vmPjBPnB8dPIw4SIfU9hkm3+JWoFShP8+BNfnzbX+KRcBfIYUmBfNzcMwOnGXBzOP/Il
vTXv91UGNcZV12n5M0vxVTGxi+q+5WeMbbH1G4CMshczy9TTF50yvv2++WLOcKqa6jKvQKqquHtV
tf+ROgBB7TR7GzzrrREdrDkUmjj5Vgyct+BTHsf7vGPxVyNiEnJZpoq50chaQsQ1OZ2Uh2kFCLYK
+5Q5OVjas1IBc77ROoPTQf+zSGsoPE2L4x5qnUTWPfAbN18b4SGik7C865gOzRYRdAWlmsBlMtMS
10PbwbEnkfrFK/Ifz2U5pjby4cPw2vWY+XMdBX7xz5+KYzu2WDCBYGtRyLAVo3Vs6oaVoWxMHmqS
FjYk5zkXw6Ev8Yqle9JJtrzKZbgW/DBhZeU0qajNwrP9EAThtImX+BLnrR3Nw0htgp1CVA22LOOf
Sq3qFxRT/CuzOzHT6cxzb7AkP8VNu6Mu48GHOxKiDzK9nuokamRv70UJTdV2Z3HWTE8yafJFB2l9
6bzMugDlQ+Ws6t7bLKsbRBYQl8ih8qcyLUZ/gt3YO+dy6gW1S66Xh7GzdpkbvwraIrBb2vqQ5LI8
xOmEf6D3zLDQAbtD2tZ7khGDWw+9td6IfEYnHhjK/2peq6Ot2hOR/ONr4ni3kb70vVZOZ4HhgaIG
vcvZFsKhRXJBLYXN0Lr73Gb47GjAxz05Msc0ZmNpYyii6OEGdHxC+zR27Eq8czJ+zoXNhLl3/d3M
YlTBeAxiJ+VPU9yt6jejVPbGww5wpv1kgAkDmfFzbzFulJUO0aZ95j0ZlHDNSkayMUr5Mlq9uAo1
xmGHEgSmMbG/m5JfnlRc9uDKfCxrgY71PvEX59j3a/G8Ti6jqQrf7TzwzDlFWb+0/hqm1l1Og0Ip
4SC6s3eu3ZiFKcEC7YZE/zcnjiFYWqXzjNCYIfOm7nXFYfoQFDKOOgCgr/VS+M+96V7NBMBnM9rZ
BdLzfQray5yWwNePqre7wzpW64M/rP6nXS0UFe6yjqxGzdVHrZnweWlhh5NaXCyU2XDjC1wfe3So
h2AGdzpMnn+qzNXZSXFfbeIY3xQoqydLLRXSESN/fmS4Ygxd8l97kPpHO0XxMnQr04KAkmBmq+d1
Tv9/EgMYLbU853nuPbBf00BQI8FPzbJ7x0Q1fpdMt8FSDkHEWvyInQQIYrROfcmbTSiKJ9v4pZeG
ecat8Z4Kuz5mHU5zDxl/30wUS4Uy8pfEMJdXHsZ2u/LJN4mV6g92hetrwW4a3aAyhwLy0wClrk3L
l4zI1zOzdeaxmLjO5SIRtbmL3/H8PcyNU4ZZ0ZoUC31xajI/4cqzJ67hat23SZ7vyiQ9N3FpnZnr
WbBhuWnKAKAfWeH/VAa+CGtOhsK7xvgqQDS1RUQgwErWhZvsqAj8MOlT+GhNqV+06elbagzA+Sa7
2E7dmmGPZMa1d2UOum6KCTXGXZXZRz92Nf9oKeCQiyoTgh5xEJ9Q1qxwkbCFY6n5cJ3w/wQM2l5I
EMkPXj/6x6DMZTjdoyhE1ae/lpVid2omE1U3SZbxTeUoCfSc7mYyU71BsV44Y9mQHVJ+U55O+bb9
GeR5OVN4Vy2nIYteZf/XQot/DXqwdTsAZ/xt/YCdAhq2vfGXedmBky93icEPEqaTLVfucMqXW7Zk
2f1Xy0fj3IyjNpbmNmfptY/yxZT/vDmvvA0Og/7PCFfiPzWs5UV2ume0wtwoyv3870gSQb+FuPkB
wXI91JWB6rU2QB8tbWZ72KhjyN5kfo4rJ47WWGfvKnHvYxlTueh2rrGATa1xQBYwSitfg4eonKd+
bc2rBSiCfUAEqHi948jGVn1i0czzjRWjS8SBug4gCa/MY6kL1/ta6OKaj+OyVp/SQXw4jPEU4OWd
en0bQQW+9uZ9kjTKUfOGVVgFZXtf/Pe9TD64/jTdvFw0V9fMdijz9qX3YiPqmzwL+RL/wqjsL+hi
9TeH+uR8iM75IaXjMWZ/ECSaQ4BKBapTj7IIm3FcI72UsG3h3bIpi/GyY4zKNfDFvIMd/SZeIgBv
7Q0SpvNfHUPt7QP2cqXnr3ubOLvZHqv9jFVMiMS/Vm33o61E7bIJj4vhE9O1YNtgM7Si7zZZTvSb
MoUd2wXMw5E9mmXO32PcZO+JNMdbhpPhk1Iq3s6uXx+H4e4t9GgFnNpRDz1T1rb1DI12vPpvi+OR
qz5XKXfK6LYIgKayHgJgbUc0eSz3Nct5qPD5pfDjGPyxY8NqgBBq/f/fJtN4xfDgop9qkx8SuxRM
YDtS/Gjnogregvto1K31N/nI8QcdqlSMfUSAYci6rzWBk4s4QohiKhbN77JYjxr7AjnDxtJt3QHY
uFer5JG5Wh4VE+cSm4/pW+nocWOWSRv2/iBwlWTwCwerC5GBx1PpJYAeBBNiHJzD+9xClN5IvJjL
JkWY2eelcaEU0KE2gCguc52FKf4ijps55BnftA4luWXQuPscRtgl54pJVN9bnzJl8fEODy/BWKHK
DcXB8YJhuxh2+UBV5lyKSq5bn8LoEPf+ac2LjBjhEWKvhlx2TvLiO2e14cZOsf9ZzGDkJ9cm5hgv
cvtvZnv5tKRMPIIgeXLjjuGek4EnXmrvqVFF+Yx6fS1rqsht71QD1e1yVmB0N4ObPxUZljCunsV1
t2PPg6AyBTPMEXibNMSUHVwqtQnInzz2jahuvSBtyDd0DrUwu5HHZb2MaZlX0QpzDD1GQLvBVdCF
wO2KPZvMzHfWRJLnS41+sfh1JPgNkynjDTH4Y0imdeg3PCUScSKy2HCVmJ8n65krE8wwNx7j2GbR
Z48q5AWLFJE2sR6+Rt2PlMl+uRm78pW7ZHhn0mWcOHlSGnHJTmIDBDAsi+wkKWe++hh/Y9Wa+0zz
HI8+nMKmsd9MXrunxtQvZtWtewax9TGQGNhTc/xpeWjSvhkffTcodlw2LGjZ+A3TRQ9su2bf3L0f
7ILnm7Kd2tA3i21qcGpM+UJa+H2Lw+OY2Y8xr+yQSzYNyS+4FzJqZxTGY08a1rkOGvP/SEwu/Iz1
zrl3tk2FftcF6X0BvcpJbQnABzoLu8Gd3eT7ybMuZUNWgEctbwyximQ+QSfOYvsI4k+Nm6zQ0ich
t1fBJh71RKEaeFu2lYtoNJS+NnPwMGrcrkjDp8VQP7xhA+1xZQNJL87OOjQh5XaypSIG9K5nAR52
Idi9MnzjyLS1eIvr4ps+znpcXSE3LtHGT16ZzdeuLottMJYUK0RlRBl8371ZcMl3WWq8DmruVNSs
UHizdngOktVkOz0TR2NJft2OXaaeaiqcA5exIr7ya+2hncVUnrOalw2b1vMpNxCFXara/29V7U1v
yB5U3i64Z3sOFRb/i/+8RH+3YDBPcO/Ws+xW62taSoqMeMj6J2LzxxMSkE+WhZXuCvxnG5wfkhGc
0zyRL7yoEIH+b8cYlKH+7DGZdPqEtkvk52CWNbCbbGXS4ZnkBiAlOUwGo9LNvIOTYCkCPoQazqN8
pKKxWApjjKQpMlBFs+PkpnHEk0mx1BErUQbxsxFAqY5XfONZU95xj+l8MIzcwFTGUK3xWtgfaU1T
bFiZCKmi5z0ZU+0+F8WfpKP8yMVibHXB4zDGKUAK9nEuw9KTZbSgBdxdMh3nrKMxXyLrNgNE1I1c
QTAqmehTwCXS6vq9cdwpbB3wM1PtUO4mld7NMYvjG93URB/D4t40Y3vuU8EOv1P+jg5quBzmdlP7
/nddGC0v3cg57TeGtyNWJY485uDtaoKaYb/R2Zgp7WMftzdZoex0TZVdmzRDEK3N+invmIQ5kM23
JkyBvbN6B9ce3Kjt/eaBQiA5cqUAyilBnCZyfNRV/xyv6Uds4+nApo/RQjmztSVwrjlna+M/NZZB
y96DDGeJP42C3vv1ecBOs7PCix/u521RtT9D4SXnYHTRGSr8/Tkak83ih22NWyYvZ3vIfn1VEc7S
NCPcVVPOW3sO+J6z3N15dXdWYm3CfA12wIlddh4HItJkeT8oRmvbLlbxcJ+ZRMswyws75gFmRtGC
Kr53f/0AyHmVj2jIw6brBt76OGm8EHsoNoVWu3uMeMjhzaI+eYfYe6TCiSo3S5D/2HaTcYOlgWp4
TsWTboziHM9mx4QwY7WFmqnBgPCuXXqGmVCzqKwd3F8DuN+Nu4gUE1FHX+7WcfrgiLSPgk5cxjzg
VpQlod7lFFQfK9+JR+xnJZjO+0XwqHgOIzzHTJMq2W575pWRDpL4D0sFwW2axT07o52rT2F6AcR0
Ti7VYueNTKjr2AeguxXuxKh7HX5zR2hk7jjfZny+sB6T8hNJtzkOtM1kgXB3xImzHAs4yY+YjsRW
qLTa+2aQkT0zHXSb/CwTnVXpLvmfgZUd9HzSlDA4x9DWa36r1A5FRZHS+O/1muEVq7yiuphN1+6x
rS37OtP7tsOlIBjK/1coezzDvkPW9NsPJe9SRpNa76jlIEwD0W3BZycXcigWnpdOPc55vv4m8Zzf
uw8iXmy8Bbx+dvKaSfUU4CGYTfWHy8bfz8CiN9lk3pHo9CfzJmnkEBqpUUfjmGPjhSg+PYIT5JRN
jCqE0W0fESRRDYJJpYd4zNJzTSDRzq95Cblpxc/SuneeeMeYwi8JhDbKiLmc/HCEePYGwzqUuSqP
nFPLIWmxnqqBTQ/dN5ICPSn+uOS7IiiWXXOQfbeToxNv4FH4xF7x8bq52Ji1GL5mXPOvxX0ALROl
n+CLuleu0/5Xp4Z7aCx2LIPO+EuBt37zYI87KZXDxmwwmlyaRf1MgUanp2f/geS9dt1bssMCk6n7
aopSZ0rx3o4WV63nyVPmrqvUdI5XwLo1K94/tsgGeaOkd4njMdqe+6jwsVvL9FbXIiaBArYxFvoM
tV1aB99DhRHV3UqdoOx1Pexw+uF0iUw0ubAvMYyQ7UaVvMp+ugx4B8swCQb3vcFQ/75w/rkbWt+n
2tYiKvzOCnuraQ6sgPJXEJR745+cd10axI43KThrd7aZJyrd0Zqv0x+KVjO6ix4MStpyx/s5HUiW
zzcrQ2TkS/0bzGJEUWLYMIzTB5INCb7t8NOwOCc3VYlbqXASjXmQULWNPRv6Ovl3j59nlPyxGqdd
3DwZPCQbLy//rDEnNgXlMSGYwd8lNZ6dhc++IaVav07FlP7kYuTkm5laVEO7D6olPswzVZAERxwt
qtpirSyf0hZ/z6yx3Pi1dcjxJkaGl49kkxWoLSIY/pAC+SF7ubA+is6cLOyLGUEbn7hZf2IzYURu
+wXQcSm3XIYtxw6Zy4pBLNADsujk6hzTPm0uSIruLg8aFu8WtwqVYV1mzZix0/EcpjXxAeCHlx/t
KgREZTHD7AXRJTwiwdvkVGcTovimFInguqCTZx/KeRJjiedFpM+JmRfvDJu3c+YH28JqDFQbq97y
PeOc6jt0sLZvmBSV/c2nJjkSO52yV8HHDPT4IbDgHdyUQqOAfcj02t6ltbCueAnrFyaP1CKOnT9b
TZC926n68Wdpf3OMULTo/qElXG3PsttrY1h618cleTKaliAtXYFDSGJI8dbA4SDgyRWZrLdDYxwH
01gOlConS5Y68hI6xCLtWwJ0XFZCHE+81r57thbcSX492Y/uyg4QwafWHgOwGdW5eGy85S+9BFON
wF8ZzXhTaE+s8Di5mzDPcsSXY3TNvyqo9VmRUIUXYy2x3ncj8UWgfZl7mpJqeTMq2V8Sp+8+iROq
KR7ueUDF5MhHnZW4ajOGSQyyinPbSmIFbfoVuzfe7DTRXyiWycYGLf5/71AIEqAN7ZZ55FT5GDqK
2rla3vTFlqh5W6u1eS9l+jmw4k6x75xT0pFDIBDZufbRENhBXB+7LJcbfG7WZlyRYduqmyM5jWrX
za08TgRsRYnVOyRP9MKMQ1GX9RVo/FnnOInrvFPIyUZ9N4OyAjpmhIyXXvoudT3t8nnsS2ZV63Ia
6s57x4HGsMnA9b+YAQtZgypDx7wfEa2Wn5gSMxJex/HZTczia2zXbWoaw3Fc6agxpJG3qSaaDkKm
Hwu0bgSHe7ZOxeypEol1YBlFXb3Ey7dyKmsGL804/S6sau78lhq0SavyXFg1mq09YRxWq7qZSZye
6hwLMJX0sQ2Gj8RFyXJ8acOV6v4SrWv9JkGS/8a1nsOubErKr7quQy8JPEVKvEPU1LoORAc43kIr
MPFg0T2d26Ygg7TRjverAMzvNJ3CbhgsuWddtT3Fei3+WTMJGZmHgSCbEasZV1M17ZyqwYHjUkT2
QwOGINPenhXsw2A1zB890rQW7Yw7o2LkGfe1wbiOxfyNNIvsYjG+PqTBUj8KZWoeFC4T1bNOsnaT
3Jv3PqrKEGJ1x8lGqkTCfDko7H3XZsOx653gJO9HHdFFr7Ux1FzAjDYTgePkf5SdyW7cShamX6XR
ewIMBiNIbnMeJKWm1LQhbMnmPM98+v5YvSnbF9coFFBVgG2lMpNknPOPkqSnaNuV9fQe1VLGoEIM
q73jpD7Gs5il3ao8amWSwLsldcm5YdylNXXur0VVOFsooGSfh1P2QiQOupSW8+hnbPgskjnH7qo1
NMKHmRglEB+9ssDJt12mFHNVzXRk4kL/qHMmz75Gq4AijGTAOqtvMRHB3HsT06hy2xsAU65QKSHz
Q7U8Ph3jWoZBfsUnDRPdquTc2hGsBndWtLIrwiO4EGGOPNXdFUQDnjvA80PTp5BQ/J72mTymcqta
WoCGbPDXzZRmV5agiFyvKuUEd5MDHbts5HQl3SDIbPfg0ukG5UewCQPnUCwMLlU5BAzJGgmAmpgP
0+IeZT6KYZ5/W9Mwz9qK7ivHQIgX4rwMQtiPvoGlWdUIoTgBhnJ8IIs7qk/DOIb3RcmZaNRtiF9T
Z8+W7PJz7CCucJwqPk5VXW3yyEUDNYE0Ea8Z5ofBjuVd4NlqnQ0QGAZFakfLTc1ziGXrwEyUbLnN
3PeZyQr2PXCDjUvK8lYlvb0nBXJagVBZh65kDfIcqHQrDP0Zv4j7lQAmrHTqt/tYM9AUOgvztat4
jAQq9PYc9xyshiR1sW/ExuOBzUnSgULmZet9iytnPU9DCeKKRY74mvohxW58mksCpfupms+Z8B0E
16W5nUJrfJqb2tynjrpyU/sn6Dlcz3msrw36yNPgecMhbrJjSP3BdkTTvbYwkGzaQmLBsr4ZIn6I
mTxZVb3xVOEIXkVD9kL8GCVIRuOxN3QMO2h6s1OXA5evEWDgrmUruJeUNV100HwrHcjBJrbg0IjY
CEynyKD+iKljtUMXS4Edz3QDDbbdd/LiWa2Ei20TRpYyLT5AZuwNvzWQXJyK97yNFMlxVpDvBYD6
Vrrx9DiJQiwTlgRLCdHBlFaBzSUz2hV4uv8kSALBYtvqb3VlQsp4ceReUgT3KA3t7zPpZhCrNWok
3KuzyqptpTDMoP4+JmNPA0QhWNYXATAS4QrgX5XjwLRQ42o70RHEiDuNM5y/nKxT2eVL+RVma5sf
7KxCN1tkabDcR6QL8mHs0Fdw8Udrw8jVV+JkxipSbrfD/WsfTZXI274Boq/13LEOkS2/SsIxucEm
A3vcul53ExsuH+jU9hCSJH7fua2wqcVo+ARdL7YJpMcbVPnae0t6M/jZcnXeJJXFtJw7qka4jpgi
1DW2T6OHUlBK3Ax5fTsPSCM894OpdniUILornDHzFc5eMPmFeDVyw6weAr9qfwRD3+2RRUevpiiM
o3IICpmH8L6kUvM/ASo5vsKy3GGqCN96sGUcMO4IP+xjAfnJ5uzd9t0sq13l8otvi8AdbntcS1tc
FYm70p31gHcvkmhR9TzvQ8bOoxna2DL9PlrsUyUGStOqCe1TQNPS+HAslZzsLMFN2xDfEhc1fqZs
tu9kMlCfQKTezgjSiogEB9mLqPka88JE4mS2THMBBPldHnYBKESQAqi5qGFpYy4W4zdE2vyZNrI/
dLnKjZVuDbRaY6hmtC+Oofe+ayTNuud/bqvOytciqCaYPnEEdYLFm5CwlX5gb3QQzR9NmU0P8Wi3
674JQIgmi03DC8eNHot2ZwUW0em2tPw7ryvq5xDxqbdX+uiUYemua4QhewpR+nPuNwgH+0Jmj1WH
+kwXJgXWdZ/urY5dSScB57/lhvihTTQeAmRgQz5bDRasGQil1WVviZYLNyoRXZV4MbwOn1nfjJws
uo5XWeMWn2Ve9KcYJd79QBQF11fQX8KYfaAatNoBmX2f+RR3ivS09Uil9R6Nk3kbjJ15AV7UeytP
/XSD+Bd1n86sO/iJ4c1h1SYueR6IZ+B8zhHVfZMFaY01C2ez0rmV86knHk7+ENnKzirjgk8wsvAa
lIFaD1WdvvjaH+pjCdf86QWh813afRNtSqtDH5pH8W1sz/PjMEv0jkRdxlcv8LIzXzMvAG2rXwZS
eZ6txsdXCIj9OmlTo4MvEZLagM4EdaLYmcHdX3vfqR/rVDw4lW9sYJz29EgRRufF6e0oSy1XyH+L
h7HmI6hMhJaxn6ePfW4nh7hDU0+qqDjqrCOhsiKMEgOPtdLIYX+yDUKs5+69k9b9jVm6BFUTuVvc
cfKZAKBVcAyHkrADzK5nR4OHYW01toHT6yc00R3ntQo3aJ7fTFnogxm73aF3Q3B0vqsbKQaEK4mq
N4woCYdJnx2NtvBWTo5yiOQnFo4KG6KtIqxl/aJAWAQJNmkDgNXu926KOREK8FTw2G+RN5a7lDNy
NZWo21NkTHwUaPhJQ0KrMJNCUhQuCI2PIcAQyUmZrLZ4DPM7SxnzOnPr4m4CKSvXYDbePp1NUpoa
k2uoqNwXWVcvhW5DLM1t1u+MHNVSU7ExoMdt3oC507cC8pHRJQijT9uNi0/ZA1vtbdNS/K3Wde9G
V/bXyQwfSF3FHs9UF2BOxC7PDmovcsR6Rk5MimSSW4zZrU0iQFFgQ4yM6VAjWdlEkZUejHHunW1X
pd2VjM9jwGELLxJcp1mUm3pkEywFiT4aj9xiiiMyWctkC02Y29QrtGpXFlMt1jZy6e8J7ubbYGIh
MQ18OfzeIXq0SX/EYWOSLCDIvmoA+rqRb6Odwx+4qHG8Fi0JGshlWg2aiTas4mkfMvDmaStP02jD
0dTxLazwfNQeuoPANIJvxDA7e5mW8xvuxW8NBOxz2ISLz3c2CkDsNDt3pom9tXfyQ234ZJ1WxIrI
LEUZEhKjKWIoKPL1IibkDruUYWbIDJPIFqfGrHJOIMfKyJ5WzTd88N1KDxhFKwsswe0UK3PShZC3
zgQxOpl7YkSuQ2ePG3z09b2sxU2HSHEVZg1quKLAWoEcsifeRE1r9BHtZcZbvuWP572TG4W/kmWT
X1PyKgCpOezzOp9fnMkcH2jAGO7NPn10WKTXVUE0aeJb2PjJ/dwmcU9KFm33t16CK0AWMyowqr/D
Ry9XHCSFnX7jPLT23TBHRyd2BK7EoLo0KMM9VFOwzoVfQZ+nYkCKlZuKmbcvEEKFZfkYhka/R5SB
JQUcisKruC73jFuo/qQY1zK1KB0trWavu+yJVWu6i1OPEF9mZnPLEMqQaA2vihyFK7JE73by6FjN
5iLb+MGY37t1/L0VQ39JQH/PdkNQflU2BfOwHe6BPNDeh2RRuBExRy6b7wo7EO7hkLNkqAnvw8aj
kB4AKNSPmUIHUsbWvHbp7uRjyrJLlIaJBe9m5N/HriY3t8YfL9qemcFxix/ELlc+ujyWVAh7g7sW
bQnpv6MnTtboGttBl+Q2BnmJp2esXPVTEx3+jGVggYkn9Rb7cbnCW9UdwbvZu0WqrkOIJIwNPJyd
dTWZCmR6qo/dkG8yukzW8aBfyw6pUWCUWMAktDEujoFJZhyHnce6OSpfPBS1iKDhVcqX4LTs8G5n
WesM0SW2miI4FKn6FkraTjo027eRIb9i21QvWVWH23Ho6JJhl7oocuigHlKUkkX/koPtbHsC31D/
uc3ZTtR0CtwSaCifWjTJ6FUIQX9hy2vuuc8/o0gnl4RAm59xM/kvWnrFN+3nLyOaD3A3n61MYz1v
qRs8CUjxfduNKyktcIOJCMeB7QgxOzYK5d8jGtfrFKKC/SqllsVCIqJI1Pl0LYVAz0e4EqgeJKaN
ts6A4AkIbl61yxGjxWIdKT1ADre4lsK1Ds3QPdBh3W6JwMjvE12MBLJTyVeC+y6IqWAIqRGOkByd
Hsya6I3aa1/yYpDfFeowoBEOiMZDhJrzX99n4rcOcDMvYY8Dkd46EMDkRs9qYKYVzfOCyp7MWnqH
GIT/xGNM72KSd3cZmowj8Sr1EaUruIBPtcoZgrF8daAqD5WR2LuQQWQr4hIjZP8Qog5d+SkGk6pY
kMiyAFExSr6Dynb0RVRTtCXSesYxV2PxGZE5mD0JGFHVptgNJqxPykYVPBPolawKnPDU7HanIibl
PNZ29lmyN67V1LrXeWyd+5REQQSRuruLCjvehCAeB3cgiA8Pl39LOsYhKVtN0gpBO3t4Bu4DfsV1
B9mabKehY/2B5TevfeOMTzpn7F3ZxfKd9mN1STB7XGazOJFeLABA2G/4qeYmxfFDw3acv/Ut2Q1e
iZ61Haf6zsbnvyZNrKEup8cjFnYKYC8Y35kJo63oQH2HNol/sPY+RnrAmwFud55DVMqrMiSJxpao
KLzI/tnaJsJ6gbgSIB9wAy3eKetQgJZZeHXTBmEWZNBqdErCGIdIXcKy6h4lCrwNpodon7vyzprt
8AGQlgMcVlZtB7tUdyrJ3GNj4TvGtCk3hR8Mm4LwVOFUHQQFA3jkk2TetwlBz1GF9JNxdS00Bs02
KqCwAaa3gcHH7BuEp0Pam9tgIAPFoF9065g2X5ivJiY0e3i2Y57YnjErmLYlySL03LtAGuqtqlW8
VQ1hiEjs8MujnTBfKfyR2V3EsPUaBQ6TuGgQ/+lPxma5aXwSF/uZbxEvFUx+UjHux+U3jSr+wnjY
n3zitLASlj9LLNTY041FAcJtXYLK2DELmEra57y3FI3bXYFD1Td92O+ouo5aJQefJIMnWkUgkLyu
PjXQtjMGfZfljjBL7JqI1gDNgJEwoefGsBeC5MfccvNxBZjX17smGdXbXDggvTXExueMLRBvh6iY
X2uJtULy/HCIienFz5iEz/V/wiAqD7yv84bxW1aM5lMVNxGLWGOSRDmVuFNXFqFYT6WFUCFunOnV
SnsHUzHOziaVdxlhabsoTR8KGK+DmwHJVG4o9jFBVI9VZs5PkoSQnbJ0tIuCBl3cqFtxm6MFvSC9
c1ae6tuNIbE5jX3Y7WMje444aRbODixtNRutfp9F1eG/D2Vy1YTLnhk8HarL27oIt4Vbh+OKED5k
zKGv81vmBVwtDG4BBPElICJ/RX1qsJ/J48AcgpGpIRRwKyPO0hZK4pCBQZJF170VlUPIDpAAuaMJ
9BsKlfwzRN3zEnV+85rC8R3oiwpYACdG/sEb7kWMZ07YEzRVE9d3OFm6PWH942bomuKjV6bzSABo
wdvsdb0mo385F5vmZBlJiy2MgKAbGyXoWXdTeZa+ZeyJ0rKO8H2L4lAsiuYqzHdd1uU/fGXGn22g
I7FzUyM8a9P0TxWKzY1t+l9hUeuDRfsffy+Ee07bAjzWgUMwpZ9tBlHfhzj8vnFzB6CPVbGFq6q3
8yKKpU+gI/ZUTkHkHkpzyQw1UOQdooWOtCZHH1larKTfFT7zFZbGB9p2yjXWvmRFHBe2zrkGAmAU
o1xg1aeR+V7PM+lipfGE3X7YCa+INza6hGJF+mt/JH6t2/ljn1wIb5TcD2Nb3zVlbZ3bWUJQ9z7z
jNtglnNz+3uT2re9k/yE7MQbq3EjmnEf3mWy+SGMcbxKftyzgOy5jwYsn6s8n87gkw6IKA7Wcxu4
3dmHHbmHEhPbIhbpoTQCzNdpGwsMgU3lvVeeCM99ZrEaTC6hTwNZQH3Ote0XAyHysrM/RuSPuKAZ
D79KIfoH5OfpnRSQanx8i+EQJ4Or7YhohsYmThXmgIG33w1+O70YjHhbfG3nJMqq6pCndbYjCjB6
bDuRHyxHI4DTVu6SyROOOMihGDeimcLPtm79H4W/eFQksorVaIlDGUXOy0j0xCN/xT94c0uLh4Aj
fLBMxz5UPZyY9iLzQtmYRyItiKsPGzN5eL65lZCJWJm6OmJ0XyfYiVUKkU8HAKrU50h7NqOS1eVf
DkKIfaOZkiDwv6eF+WWbvfysvTK5+FmW3KmymY5+teBZUqKwQD3XREgs6TYLkCTyyAPVr7KMUCIn
xaqRBAQ3lSPz+QZZx0hRQTti3WwMke9ikpiGfVWC2p9JQgEjMczcpbdDcP+mJiLxtkzlzhCMV2u2
AePahyI8sPGXJK4pFDSkYC7kcLbVWdkdLE8MiLqjOG2PvYcn5z6qbO+Lhr7IBghoyngvGyIUV9Df
2bjN65LMe2HoDyAr8n1Kb27WvjPLG1d2ct/WZSBgjUhwsii94MCprbfEy/17OxOsMWNwq4JkBihB
6KZlOx6MUFAWMBpG8EwTYboR5SienAKlw7gYfEpXGfhISa50jWZA++9fWvjl/dAG/led98GPRmRH
HFTziegZVAA+fU3miLB+YLL08VVBhm7LAT0iaS1ZfiDWR5O5nM5fzQyNCm8GNG1U830s03CbGZG3
J4jvJWtbngUUFm661gxeTTLtbkU3R/gXW+fUFDkJJDy/99kcXUciAHHF14vMcXJugzpXG2/wnIuX
W5CKg3eyg5DSnDj1McCUWES60FmefMkNoTnl85B34aNb0ozRDDGIps1HSJ5GequSJuYDygEi28YJ
tzV93Z8uSZEHkxi7Y5/wbBlM2R1g7Ij6pL7o3Yx9ZNUJXYNlNicPJPM1x0BkzaOZedlrrtH9STMr
3mzCQN5l3/YHG2L4a8Iucxo7l4zlbiTxNOVw2ARhbK0qKOf1nMcehxohhQSQvo6YcQzBGS4TAF/t
TMUGr360hgA3rgJi7QYV9YV62uLcm/ZzF9XBhWQP57azaXtZ+2DpK714MZIpjS+kNmcPvmtlr7zA
s2eTR1KXOByY/KZHup/0lbvuySa9elfm/aNK5u48TpbzNvUzVztmCPxDlUKmB6wsPuJxHDew2+mj
ivEGr1lDGyy/E8WBmSSJomnI9IqVGe56sIIdqr7XjpyrtzBhSUhJYUGmSEhGkeZPUyjlMQ6tRQQc
+gIfePSATiFkIdbGrrXdbh1ORqaJlq4e88r37wtbW7tK4GsDG3VOtkITJrQZ7YeYOIK0kj6qZQRk
PMAUQTrdM3ocFwwhGt6MMQaZozarS7eibJrvSDSgpGOrtp9FbTv1aiILK6ODIbDfCdTSN3W4eHNL
5NRsPgC4FGo0cW7vNJezxPzl4kgbSbaarjGP0l1rDrhyZJ/l9xlumXs0G/FDj3ljV8dcKXUaESCu
dISUF1VsuxvIZqlXc2u226oO0OHGGbnUvrIq+gP+I+qM0+GbIQm6Al8+NpEYzG3RGkSbIszo78qp
m/fBXLyi16SZ2lfpYZZzc5raQLFWD+rC88fckBQ1bJ2+tTbAi806jRDu45HpAGowPeyIgRR7egBj
Ip/qGQI8SWR49Ov8nM1g5kjKuOfNKFybg+nfMDb5N2PGg89wAMPczFsPpYlvpMn2UWpF6yITwetc
2fO60XZ80G0wrGhkaVEoRMZzNFfVM90MqJYiNeF+Dz2SRAlO/uHqvloXYWt+EgFjbOLOi9/azNN7
J1LJD0vaUAko19vrZLATrwgtKwUTaEMheEKixDzpdEdl0SHrXLL1aDCBe7OSHaGY6FGYZe37gAff
kx8Ab6+VYFTRDvADEvSCcL9YNu2mzoZyK0hcBr+tKCYMSmnzwU3xkT/damPKGLDAkSDR3CjmxoCi
OQlPTx/hWDhHyFl8DUbb2as0gKfNwDm+/GaM7xRk582ImOfWto30Kx0WOIFP/CMo4UrJCGUFsY3J
vsUIab9igqUEyZWOf7X8YuKhbRsPyGZAu1CSLub2EfFYnvgPXTSIm2aoqkWTJwmTSoEEyLLp3fFm
MkZi0cxAX7MaNznZEyGRPq6dcB7LuXvgUCZIQKjFHjm6XfeJzXi45mOGp3DIIkeshANonXkU7HBg
e/b32LGwSwZz8s1uZ3UDdRXjIqzDU1/a8jDUYUPOUQgm2uZ1K3e4t+THgMD2Hejc3ytjJAad4/8O
Sx2UJsl9yYOXkKDaW2hggz67xqawGc2mmJiZ6Ln3bG+H6RrBfo/wYO+gxDgaczwip/am5sjghbPF
t3BiSU6/gPgfrMhZnhImiefeSjQFfOHsT1cz7DmKAxfqeRgJGYOdHNYQeuVLGpTYpClYih86x0kU
ATB+fE9z1YyUDnOgCbKDOa+PDtzxNhcgeqR9M1GZ0yYex1US00ZGcADB1HmUzF80WfI7dQkPIbaD
ceN05M9sDTWqZ8I0PyNkPwR0Qz9gdfeeo7ySd9CnkVqVOACnjWrUcPVcxhfPnRKiGIolsdNPwhLH
Ue4usO+dHSXIyZp8Rw9QjG0iGghXsQK8E6M2xocaA1exWB2j7wQ0Dbec7oijEXTUB0qGeMZZI4ld
XVCU+7gJhi9FWiJ8MEg6gLVogXniMv3h+gANrV9RjGdx4x3HucKyCH4FE+B6/bqxyPXA6AtnUiHo
HzPRbERVvhs1JwEAy0cQIwJFND+so5CgujBqfMYNJVG86QZVfRBa3r2e+vCEDmE6cE82m8zhGWJw
LD92c0YGMRkOexlU0J4MZ89E38BfIVxF0UgxbrwZ3CK66aGINwqmP2bAnl38OJWzG/LWiXbdZL0P
AXZj0oVdFGbYk9Ombu+wj1u3qWle41KXh8ER4aWuepN/yitl45BjeG9tuQdDocRKUbVgOhrSWYuw
eZm7iYSKtDL2yFLNJy2r4cmo0/IpJbLjie3A//CZYd4h9kiylWP/7Pa0JlrMAavQYO4G2RgXQTBO
ctEV0AxTIfb4i9CTsPff5s5o3E0jCuIVEG90mcVs76duCvZmMw6XwGzZnbM+kt/CxCXkrcs3qLbI
CPHj/tCPeZisyDM2Ufs0BEeHxbjCjGVfqqaebpIoP3ep76xt0TZrJNTBbuatIoXo0Nq2irTVBKko
6dNYrvplBLHgvJ9rdEtHjB56X3nReGMSiqNYSsipC9PEeRuppDtMDPvEJ9KqmAWtAC+0gL/a6dZo
EPIXFfHHQvtvjrZfNIjF4xSWH1OPBx1WpD+2TR6DrhW0VnAJVzuyGZo1zKPx7AIPvEE/k5fD6s6g
4dungMiPzbysX0bIYNeN9okcmQeOHdCvRrKce+0Sum1ksEfLDJ4IOPtaYPO3kIFuRq/qH01jJqOO
zsf8GElIj3lo011ns90CbPTUBwYENne4qKKszgqgHN/9KP3qEe1QuSrnKSdDDThyxWV7dSYuhiqv
VkndHRD+XaqBfrE5J8VG29Yq6mdrlTaOeaRC+jMqg/GG9aji5uAYtzwzvfSJDQft6qlG8hBM48Wp
CciSWRM9VqNF2Qrzcx4XyYFk8tyCeq5A7GffI13EwX5FvZ4bfM9m+UTnPa5kFJ9nw3EchWc4aL85
nIJHqr6CH13rvZd242HpApXFCL6EJemM7DaE2NVdZVYJwCz4fj/Hxr2rC70nOxDLA0F0N0MBALka
0orlrzH7HUHT8p5tEiXAGJATrbL5LgBqJiB72pSZ30MWh8VjgUiDFNklxDOdSoy2WNRyX5T7vuBM
QiXFP0VFYe+jyRluBVK2HcoEwn6nlhT9rI7dF0Va5vPsNTX0BzL0JDbuQn7YGcSq+8hRu90jqiMo
NYE1NwsrfGFeLNe+i4TYCXD5m30kLkE5xz/LTPZbzMQ9TiVhrA3s/Ii2uveyGvY89uQ6GMvXOsNL
kbC3rQoCUNa+chw62kQqr86YmjCaKY4KkpA6gtFN9z2xQf90FJ6isIvOk1flb4W7OI8ZarE6dDK8
TezpmUdzdFIFlMaa9F3OCFoQthmxYcCxxUSWPUMweheM2badLLdoaqCxw7/ySYXTjESm1nsgwhId
GP/3QYsh2uLhaF+Sqo2v+JHAdTqhrTUmG6TikuRAb87dhe55bGu0C7k0CaIObLh24RmPPRah1KiJ
fABIvbNqLA61NOLPmBNqxZoTr+VCovU2OT8rrQuRrXul2gNlE+lNZPomT9WUya53KlhJzOP8rByz
cUC+k+9UL9Am82XCwbmOrTHYlQRkZymBJ1mfT9cmnoYXtAfYH6x+1gR59ON2FsBGDL9BAis3pQ+j
tgssalhYK12S4ewNEXPaMKCCS8vUQENHOEEaasKNoqQAmcFJ/l5jHqUd0pq7x6aF5+hITsmrlogr
x5AXUDp/W6hewWWlMCyxqY2L7RLNPHszdRzSfTTQBmA2R6aRb3vdLlYjM1InGQv/oSEKhnYF+7Gp
ZkROZlKD2Kgy8A9OJpDtyaCXlHFp9cmE3WyxIbiIFNFH7QLY96+hhxBnMO3x1nnzLm/S6Cbi9L9Y
3DIEnfIwfyyIZniEayZbOOncS2TlfAfB6H8wwYSHtLOOQZOAKESmu25r+0uiUlyH4WDekSdRLuT3
TKxu3xj4YVusTGUwiZtWT805zLKfiHcJi08cSfhxo79lTj0chfTGQ0Ik6TYfdXoZM9w9tegIgfam
L5V16cGTONtDHgQ8rTFGl4CyFx+pL4/6mRtkmBxaVtl1tyKwxSv9WsMuqwpx5CyJb9lq1dMYy+iG
5BznkA7WQGNVExDX7XyNiQ3qMGet9ZHoKLjJl2aKRqAHxtaHD6Ot6mPrkaLIV1s9pSPlFcLLkOBP
Xfez0NYP5bg2vB3j3CqkHnE/2Sh4V7lb2rez1cb3ukOcMizk1SCret33qXXQdU8bCIWKTwmRK7tI
R8t+gvpvhXcX3Q2c7A2bSffecctsbLyxV11T2YCa0XAOAelMu8XUszW9sd2Bift3JiaLFDJWVed6
gIvtzLI829w046KkJTsP83S671MbpwQGxUihYATTQdFJjvnOMnz/plPkHCw5Gt2zi3aBPpLQX0KI
RlPtQebEy4Dl7AE1gI34srTUpQmgv9YAUFO4J/pPfMMdv0DHuvG2om4wimRkxxX9NBMhUalrktKC
V+QyPoPkQth3o3wsp3h8RgjsvE91GvPwa/LjQndtSmkhccDFcDFnVd7XTWx+1ZZyDzKDbK9iYPp1
7IruAoFavlZuhrd7VFV+JuIS41PMFhXZI6bxQd82iri9/3j8y6BnqgFkHSwmmLT4W8POP3QTmR7t
YcqyPMy++rcmH2+sIyxnoCgYgG02ltzbuIHr/O9lS8JSjmdybTmai+r//p//7gsiKdaZ1LJiolhR
h5SkuG2NGvlmSmLxl5f6o5oIrbuSZI+7rrKF/v2lFs2sk6aULeW2RQhZaTbHuMiOQ8tAIfoOO8P/
WIW0vJ6WUlhauA5qiV/fGjg2KpSOR2TUl5sxbz5a1qYERaHvpn8p4vqH74rvyOQ/OEpIJvrtu2pD
i27ezHC3U3zqYIjH/7VClBvBsegstxybH+/+ViHKlOMylSfxzjfw/+Rmu4lCJded+dl3xvu/f2zW
n9VIvJjU8HnowNQfn1s31LT1RWG8w0pJojWVFQTe5ZA2NDy7q1lnxxrT0azQ9qFkkfn40xk6VpVq
MYpF408dQzsRuI4fAm5ujWKRbV2/+sn4M7env9Vr/dE3yr83Ja2qyvr/pYi/fsteaKqoYB3bpuIr
m0Ieq2CfiBXfyoQdNth4mMvXyjKe/v1T+qPVSyFD5dryLIVg/o9vvGegq8htJuXWeZrJQIM56YdP
WD7yDu9l+PLvryaWzrNf27aUrV3Tw8/Pi9Ir+Ou7JEKMIp2Zl6MvY2Nu4U425nu3s3bFLtgU3//3
V1MmygTPol/b9pzfHgqNWXjDgMFqN6xREaybdbFObikk2uNtOFR/ubb/LK1V2pKUiQkmNR4O4rdX
63Kfh+vYEk1XjqeCRJvMIzTYplygY5WffkJBv9YUC8/qb1/i8pN//VQdEG4AQS4ej1D6326rgbQU
nMdYDK3gqSQaeGXON341bmJDbqBSd//+sf75kPj11ZY//69qNjGalJigXKeHeXikrsBegyB7f3no
/Xld8iIETtLlxQMDUvLXF2EVsSsEAbwloNGeO4Jl1iBKEwZDImpNCKn493e1/MDfP0PleQqG0WMr
1r9dmYiWqInsBR7xUo5bLSrvUA0DGn2vSfb//lL/9N7YqXks8XiyuBF+fW/oJ3uKpCaHPKr4FPrG
vEtZus+MEj+lHxcr9u6Hxtbq+O8v+w8XKPYCV5mu4qC0tP1bS2DXabTAFiejz3bXuO7RHOo7PK2n
HiAmiJJPn7DL2ig2FCP95S3/0xX63y+9PBf+65oh+51pmAzkrR6vWeCsqV4mTOWK5HQD5vWXr/I/
x9Tv36XjCU85iAa4gH6rKgxkWFW02zlbkWrYAgK7TrUZpu/uEqbZUDb3WQe98dHn2oZmc59r/CQr
t5TyEUiy+x45unwdkuEEvWyQ31ixFrkTmq5SJQ+zbHW38+ChgSNr+DXs3DlLP2mDFkE9uGtN8y/3
wj9cmg7hEK7UJgea9/u9MPuFj0gv1lsamPQaE949ctH0SN/8vP73S+TP0QaglAQgy6LkxIT7//Vr
YssoqhLCYlsFdEG3JSUHJRbfZHEn0ctS/+WLEn++nmtyb5MLaHMW/PHOOsBDMq08tSXscNpR9Qa+
tMbesWlXFILtOkHY2Vqu231z+Pc3+k+vLFwe00yllqmt34cqMSSM0A41oB7tgjus8tFtlDfdjmz2
8cn2YNIKj0ZQZD3VGQOeOlgFyo/CITtIorrdwBxgEo74xsO6uJ11N3795TdcngK/XMTQ6DBkyNf5
gdYfDcltZCxkZkR6FwDNgOnX0uT+yuDOgIX4f6Sd2W7cSpaun4gAGZxvM5PMQYMl2bJs3xC25M15
nvn056MLB1tiJpLw7m50V6E2SpERjFixYq1/KHMkBtBEsNvoVOsoybJO8RuV5JUvdH5urXkvzDe2
xg2ztJfMhwla9OR7vFtE/5veR75N4q58QITKepAbxAPBKiUrweJ8v5MgAupQ2IyoadiL42sCGKeS
zHVWxE3p1j0Kgi0+KgoOWCtG8xf235xXY72gKeRd9iISp1lTD/6kQX0rrN9JQI2qDOMbs4c+3BXT
Svy9NC2GsS3LIMEWy7AfxIgRmAnJdarFL3XvYWcKy8+QoR1c3zpn94uhGyQ9Nm8GsI5nD5Q4xRgG
VxCa/6J8FcPwWs29JHlr1BnNhZ4qmrIy4tnUgPhqXJu8hrjXCBwf4wYuh1qIDZHhGDqYL5hWYZN8
n+AbOX89M8bh4WXh7n5+SU+DgBHWToaTyzMBB3tEsO1aS28tq2McqouNLWdrVuWarp0dRbzq8J2T
ZyNsAFiL20tGLLrAxARumxfaG1v10bYxAIOGw5Q/G0qYozZfedCGyjcvHepPw6QCRJXb/LUfa+mb
N3uDjR7N2SAJsJZQu+nBivTmqA9JQw1RhIAuMmj0s/Z3mI8vQQ6UFIeK8C6QfBRF4jZRfhTxKD1M
muFReqyKN6mqAIHVMA2SsEQT3u+TyGkVCX6ZTi6MngHcXOlGyHWO7ybEcWmLI3H00HgZgjqF6luv
02RCtLd7kLA0xJRfgw4KVYvTdobDoFJclLPYsYqcU45NzRZiLdJDhWfZR4u6zKsfR94Oee343qPF
+DBmo/UpyKm9KXBkHZy2gHJBTKbHU6r6LHjnf+cKkfaACZDF9wo3MAAMZnqhuEYqe3d22MvgrUSy
00UBun5sHkoIFK84WzK4Qr1Ci42bzEezglXG31buBre1MPIbNBbZ8qDLc9VvRDK6uJLg4VqOARQW
evnAPSHReEp0N9d2NirqVMgXeXh4FDpSdWUunhACu4eJte97r39Wvd7apwgRbsNyRk+NWe1Cv70r
UKDYp4DFdrGJhSNScR5lvgiUBazkKpS+BprXHbB6hhqKRso218EJC9FghKmr8J1mLWyQx/q9BSPh
cZgq5aUTA0aRiiBTT9VfYNC0z7XuyaccyDEaN36777SGahkdW1DYQ/MJVYL+5CX8ENSeKHLBXKst
4YbW7GFQRL/6jI4lH5wm8iyUCeU9oAAXhY4Q2URHiO6dGai/QeVa7D2Pxjz/ZqjTwsEZYjpofgzG
SOn1HcBAEKtZ/F3CD2armC2A8Hq8bYq4fUhzNEdCWypA2+mIJY6wjaZKR8ij07vP8pSCoUZ0DrIY
Ki14vVU9MroaHumtSnd7VCUTiCWds402DdaTH2qfEU7VnUpFXByAaMp/TXYUtcFVdZRfQg1NVql6
MHN6YW2FYasJ40axhqdRoJORenc1ygOu6nUvJsF1B14RZmCFaReQ6fvC0x8k07uFbA1qs7L+8cKu
3U4VCKxctje0G6TjNGj3Vd3aW7lKN3JFSwWBr2fY0re1UeS7vIAukxmfSxVkAkoHX4dAfBbalG+j
Ib3hBgRfSwSgfoa3qgQvaDOOSNJmcV++0Zw1caei50LZChxz1btiBD+KnN8dqnTSdvCkxvF8Q94m
FuVOZPrqu6n1/EMtQEPknui2IdyjTYnK99cQ/x3XQKfNTmCNA8j+YrXAcCFqlrdmXYD/8PX8Acb5
+HVCTS+Df+1ieQvRpuzru8ZHRgCcLujmsQTZR+MZWBh6GMCeoZRx0IB66cFn6IFEFIj83yHATfCI
oIkrXaYoG7XMImxlQUp3YxvfTUlbuwravxSEUZr3LXXYpikV7kkEKsZlxS2igtW2wIlz21tCOkyT
JX4lKs5ZaqtjOJUGBWKMqBtKhX3kgi9cpqlhf2FzT4Y0WyhH1du44YPKvfad2xIul1WW8L2MZ4rC
6DH5oEFN2M8wd5tnVO3NE5eHf8t/BChcGVXUQST/NCJAM2FAu7cqhW+tBQ3aMcLY+2E9PdMVMm7l
MIJX06o2kGK7qTAzYL8aal7deWBp74vEB6nTx9EbO+EEtTJx5J4Oqo3P8LHrLahxJT6MX7K2zr4h
LxHtrKAV/8SBfRuxG+6Q2flqYhTk5iP+WOzy6ntqqakr+7W0aWSwC0oej1tep/0xyToAaY1aYOM5
Gbu+obcVagrOFQPiKzJOmFCuoq2UsHC+h7GKPoXV0RQGqgFNjFUjmCzXLxNIkJlOEp1GzdYEt0lX
QCnvZjrQKPU6oM68v80yT95XnfR7jKfQgRNmnwwUi0egH5lxMKMK9swIo2DMKuGagOJuYQbjHz5g
cYT/sYJ8at3MZQ1LIBrk+e0/iZ3/UiJIcaSlBgCbSTkghqBSf8utuyyBVF2FqFXqNsi2rRLpYp+P
sfWYTIb1Ofb632nR/MB+OTmA10NNG9gYVmCIawcouWwbP28RGamA2jKvGZTqDYl5o+N8cjBsLHsy
Y5JvkBLXn0NfeevVuDpYyE4iHAQQzdDk+ktKTOFs1umWM3uHYg7s5SH/aiuw1EeB9LKd9D/aqLZB
lUrIkCiFgyZI49L9+Ecza/NThQoAWuNACST6fDdVEeQuKpM3USV+elF7oM4XHGwzO/px9SmJ26dU
ziEikWTQBA/SXQY67rYV3hPSVVi0Cx1HIB90kx6UBmjPkAZ809kOBzjEjtfobgNB1MT19Q1WRLEB
CG5vG2l4mwJbd61G+06ZoUJswij/Nv2ncqqq+pzU8USTl6XuUhb0WnXeIGmN5TsYC4QrYniOwL+h
uYkeH7cSqtr1JO88mWRQUzUNbj1eP9r8z9/VCvQMllhoe3iu682TH+NkBW0YfRMJGvn1kc7Sf5OM
lVK3Js/VyLMKsR9p2tTGhufCRMXZSClflBCPQuyNnXoE/nt9tD8FwA8vOoYjceXJSy2S/7eov1iD
1xu9MnqujbcUsJ4JX9MWdH8JMWmIG9j+JNI70SkjLPfQpB/pma5c6vbdQMKDSWKIL4GPqBBCsaCn
usDchthBXf+VZ48HfqSty9RL544NP/Tj6sf5aCIVYxM+oPbvy8EKnRDo9o3Wj51jRaH3bOpTeiga
IKTXRz57a/4ZWTUo1Yv53bv47inAhCqxNM/V0HV3fBU5qNKqaZ3HGBxIlrrFH9BeGVM5S+1NXiuW
KiskxTwA9cXLxe4ieQgrw3Y5uyG4TC2+Myq/ckWPSWchV/5B9nBmoMWfOaMcjp8EVjG/9Tj/lWAL
A2m+CJ9y3LZWHlTnhXLaFopM34ezR7Fu+aIa0EDP46LS3A4E6taDkQ2bjtYFycRJNewWvyRzugsn
/xbtgvhpzIHkylL5lqcIHV7/Ln/25WLfakgfUbinOYSH3GKN2l5UUaflmuuNiBJKyEn6ea48Km2X
bC2t6g6S19A2rIq4+OJZZfCgGJm5B8AJbK8ofyLC098Rxbs9OLZZFwme26arbTKC2nwEgVHO3hjQ
cM34F2kohixz9qFXGfW7uBgcBZjDxkChA9wJVHYZGXskLpvRYQHDnYjU5hte24gsAmTYI3aHeSb6
qj8aGd6nOoFsC6ky3fqjaT+rslSsrM75l2JZZNmY/0+2z0+15Ddexz9THLMavg2YF+8mHzgQQmjZ
pjH98K6NkVNLuvKnHxlwYruSnDDtYkSdTfFy/VOdhU52jRBgA4SpU4xZhs6ymRDq1Wxs56yUFpeu
pkekxKkaFn8boxmIbcZIc5GBXfoxShhqTU+3tFQXeVAQjpmXkU1ld54Osfr6lC7EI02zuIJoGfIC
txZBs4Dx3EcauNUsk41/0qR4GCaBgkQ+abABA288VVYX4H2J8NVKwL4QkDiA1CXBtwqZPtnHSVpF
0QlY2CqyDDwyawUuYhqqALoh0FSe+X2gRbFy7teGnG+sd3cfEEUg6A1DAhAGfIonGQkoKhjgXaTp
Tk9M7/7vl5dylKAToVHcWFZ8QyGFnQjxms2rfG/E/d4DdyWSmmp2uovM+zBI/7k+4qU9+n7ERXXP
4LiklQ88uMRPGbumu0R8l5NgpbI3b8BlzCJjobSsG3NxebFtWqkrfH8GIauVp755qD/dwQPDkiqR
6hl7KX/JJQjHehnvaI7+uD7FS3vWMDWKiqqsUctcDB5EsRr5fae6Zh9qW632XUJl+mkaeQDy9PlW
G5K9a3vv0/Vh582xmLNuUS81LEWgLrQs1vpB5SuVhAUG7DaYViHPcY+3zyfA+EgDV7P/4fUBL3xK
GIQKFWKOB+2JRRQYIA+lWKeCKQ8J5ppAocLrCv3IJdT//a6hVaYQ0ghrGiXbjwcjJVaOClIZvBpm
+podfg6KQHoxJbhn1yd1YRUNukZcuYpBS37ZPALuNYwqS+w2qpp89kBFfVd9ykr54L32QfH9+miX
lpA+i02jSqPvv7xbiw6YAjIHwrVk7cHs0Z1RgqI/SUmgfLs+0oVMh1SCN4ZJuJ4hBh9XUGU6IJha
4aqKD8NXwS5JUlCYuz6KcuHg0WWkFU3vjZC5/FClAWmrmfd+btFHis3kdmgUZF5RaxOvFujiL9Bl
2rsJ/eENgrOl43tIICPw2D6D+0p3DTn0ic4y/40AY7eaF8/JwlVzF82KBImgbH79F59Xd835iUML
yIRThSTAYmvpIsFnM/ImVy+QkfJr9E0rHQ1AM+sQbuj6Z5HAlkq7E+EeHmosie8JtA46prhXW2Aa
94gYQj9INYlXMjKVuCVMyKWKlMc0cE/Lfh0zWXEsBe0fGJjdYfQQgg2UZnpN4e3cGtBnT0rX70w7
SQ6jqbmxHqMuLER5UhAP2hVsnS3nAh0lktHmJFrLuEVfyHiWqeM8e0rzDybsyi5HYPzemxSg44Ww
7gzRFQjUGHWMXk+qFIdy1hnboboTOWPcDE8+JlVITRqN+qgmPPBiQwHdmzWW7Fxf4wvXGl18mgRz
G4mX1nwK3l1r8Nm8acp68pKsCKkgGnCrk/5zjC3FKYxbPOtAOa3cAOf7XVE0zaSYxVvyHGoCt85v
dJ/HHaz/6gZikH6T2Nrr9YmdR3qFggzn938ImuXEbBVVlLlY7AbpD1giBzQNnEqvMIGwNtgX8NHC
r9dHVObL42OUp89CvICVL3QDmPPHtdSHTlKlpKUKmHlIVkDphj6mHfPJfGlDJGgA/Bi7MY8eJ5QS
foER31t0Stzrv+IcXEXI53+Jj8BNCJXqx1+BKZI8yQEecTneGb9KL/LA2XfVLf0H+dZTMcBxUlMb
DnavGbxc6slBOzo9ZjjXosXUJfeGTHVK94P6Bh0ALQb6Kyd0SQKKNKDrrG/x1GgbuErVfV5XwcqZ
P9+P/Pb52oLja8yIq4+/PrMyzSCWm26LX7ArJzR6x1jbt+3Y7NuMQluBtvbKhzvfKgJgHVrZVH80
uoCLM6Dh4efFsLLdms7ykxzp9hHerT874mAVXVANyAWaKSjorHXN1PNLhvqUPePL2DPKGQQT1eHA
QwXGcuvKSPaJHSKz3pSI95rUr9AnFV9gniFADRcHA0PkZPDPRvOJa/DQoh36khiEQ4w0qp3ZdBhL
951d7QnF+dypgehJEWdEWAqeDwQnU95WEx4rEmztzyhcD4+xkgrU62c9OwDJeBDpUvSpJaImWzx5
Ld6zus8TFyDHRo9hECRFjCrp0NQrUej8Zhf6XOmxyeZ5yIrFyZESVcD6URUXsLfxZGiWckTKzjhO
queOXdWvvAzVS+PxZGHpDdIWepYfdxntdLDFJIkolcPMgIlp7ais0CwMveimHH3cu8uGp7zlRzyQ
m+4LcX5ygwSlEjzBg12pE/a7ynzlQWzsvF5C6BJ743u7yXwH8jOi5Y2owy+Yysu8SgJU7PPcRhcP
zcNnz7eLL8jGzAiqcATX7cXHISsemhS0H6IsavQzDmrLRSoaI3XA56iJ5bkbKdNKQek8DnPADNwY
ZE2msqMvVl3pYdg1KMW7UtG/+ZOE+NsYflkJR4KlXARFYiG5vjJjy21jcaBVA/xv42MERV8VudEE
OI8XIJoth4jwJon/g3zlAfR4tRMV+mI1OnybrEMmFbIkPRYcbFw1o7erJjYXUhgcYhTSUHNtlQfy
EdrLcRDS+sy/y2kQr2zLC6eTI6lR8GJTWuS4H7dJQuVaL6xEuLgTTPvBCqAdArvZGVL/+foyndcq
SM3m4h5wbJMUZlntUoDtRbTPFdQXYEbESQChWbdo0ilG/Or7yHXtysA8efi1nJC8H+4TZUohyphH
NA2KlY9mnn80UBDgjMkHDDbG8qPhOyRVml/hZ6EJbS9ALNx2UH1RGZGM7HuW0alVskDFcdBIqiNq
+qmjlF33CEgOJnDq3+adgQVQG6BHhgZo9SPvexLKIhywxC0aD4GyUUOlUo6QmN1PPm2vqlOy71HW
twcK+dYvsKgovdnlkyz7WB9jJrCpZDRFQkGqBoo/pPiJuY+85efHtwOZxG6Gu8xbcQdjDk9UrQz2
eSvbdzW0/nEzVkWFhxpcgi6K7Zfc6lp3nBpwzmWtI9eM4gveW90vFJaQXIjycTu10A/oD0XfLFF+
pczWQtouoh0trMQd4zD6Fg79bAaQ8IAthtuSvsHvJm7Uzx10h5PmSV+yPMVowQxbdOv9znAsI8lZ
Fovf6NFonLI0g5fsByv79sLBnovm5PkQnw3QfR/3rRoDBA0mX3b7EHpBkeJR3WvIw17fs5dGIWdE
q0sFLqku052BCGYZOGu7LHzzPNR5/l3FXvv6IOdwMP40ZWWFajCvgLPCWV80ZsBFPBE/8sbekmm/
zauON1Sx8ySU22uz8h9RG29c2v/SD5lMF6F4ozkBDXlJbG+4S5DG2SqZl9xHTWKvAPPPYwRvFJCb
xAnQsJRhP641CtZN6dW8USKTfA6OGkTZY4RL3/V1OM+LVF7xNF0EhQtxBmE2El4IEw00hHcsD/Vw
GlbeQPdkk0At/24i/rFJWnboX4/KPQh2GhAzdYQl6yDC8q0G0IALH2eZvjIGIt3odUdJTAYysEgM
Wngf7VYGPb+dVW3G34LElVnRZSyUihF9Lsse3QbI5q5GK/NkVuF4yAYpuQt9JJ+RvixSx8wlf6bR
4JIEH9cF7iEC1CqqfS8r5b615Qelt8ZDnyNIA6BL3imtaPaUhV6pY3xBIOjnIA8AVYbmVzMB88U0
PnOqrtW+1yoKpiOyXJ8aNRi39Ib1X77XB3dZ6XvDZpqABDQpYp64sbZbbwQRjCyLepCs+tEqw9JF
nDh1/AY+YYQEM7ibSXZaHg9Y2Y84seWodOq9LFzksss7Spf3ql/VR6UE51AjdoKEjZefLAwJb+g0
jffmBPWtCtVHRG5LMOQZQuxt0exTJHJOQyMQfgqm10EMoevjs70LyPWfVU35hb1Kc4NZYLlT8TiC
nT/eVykd3kLS9PtBB6MUcuR+w/wTfx8dWElIE9weVL6W5yJAQqm0ezG6IoFfGeWauUkmUR6v75UL
pw/UGYbacxEY7ftFdgGt3I6LzJ/c3OBN0le/kx5AnVmv1O8unD5uQxJhLkR6F8tMabS9uJaDYnR9
G98R0/9hWo9Qt360XfQtsvLb65O6sP8/jLasB0EamGyNvAwpZuQ7a+BsWDqiEv6S99PKZ7o0M2Ak
ugZ2jg+1zIRzsHwxHsSj2zaw0nH0s7fzu30DasffZnL5SZUTb+WAnxeiyDstYwYzwyS3lpW1HDsN
kTZEFRNVhB/hQI6MxCE29LOJUYgsxqbzkT5DRVHe6GoTrAS1c7S9iUKqxu0I38kUZxXLqJb7DLjQ
iMRt4h1TeIM7On3Zj6wgvNqNiieoTRm4S6K3NMkLgg/d9eufWLmwcQEtUgDR5Rn2v+xgVGXs64kG
+TSshgpKuJyepsDXvir8shu83fyvKeLyG9nMAsAQAzpO6JK3s5frNzlCkgq1atoAhlwnW0TIV2uF
MrfWx6x97ujYXOCWgRPu8hmeTzSRikqe3DRPHnFhSh0uuX2MNNiR9/tt3uKu08qqvePesHdya9Rr
Z+A8BeX2olRPPsxNwP98vFdDYxQNBQwT6SI93AVpj1WoMoLsMyXsvxo67LE9K9OiZZc8yBh77Btd
xHscc+3fmu2H+Bfl+g32nNUntGgGbdOXhn2XBgmCwj7gssimwV82VndSO2PGcFnla51jUN5QvsZM
MCDEk/3EJ2tCNXpjo4F+nPFTW8lL46NWKTeUErU9KD/t0TPwNWxKNCPlFIdmu6KrOabIgKMcaNr3
Jf2zmwKI5yxfHXwpUkP8kpBzNDaoC02HJG1at53NOcuwAi/aedBZE1XNbnSsbdBrpkMSBaU8M0Ob
U8XGdWwZUBGgg35fFxN6maZh1eiWe/l9mbXtjTWl9ko36ny/UrD7w2KilUoAWMSkuMrl1CtTg8Qr
wC0aGSv081s3HExjJTr8wex+3HuaBfeG7YeYMm2+RUxXcIofRECzRK8K28msEi1AqbKkEwbfqNT4
OM5Cn0ILIbOTX60Rmg+1PagbJG7Q+6Fs4AUu6nJIPaBiiNkG+LYKB/CjVEjCgUqEVidaxCX1TS2O
fkQ4RD6YdZJ/46a0NpFl3PsDwK6gT7VnhGYQ0fUosUyIcLhGIYq7OkWEcmg8z63i5FucSG/0bzCW
wILsGMZB84iMMNAxtCkArcbdI8SEtdgxp5SLBbKpK3C52opOFWNxNGTOXV9XLFAIghiREhMsSh4m
/+C1xptJV18V00SrTBWfhihVDl6MAx5CmDdJaE83KqyOlS92YW8oBDKuemVmMC2bTRnZWhSHugEh
AGfMn1RTtkm/ck9p53N+P4Y5B6x3dWp2td/w0DHcSn4q6haQ2BqhQj2/lnjh/zsNc7Hv9FEiWEvz
EIVi7bXGbz5F4KzuB8z9jn4fWBuhYRkG3Fd2sIUTTxHWiAP2AHZ6b4KO+BKTG2J0VshFtR1rLfmc
yYgh0VtE+BF+/12NBqqDE0VwqqTMcIs6Cn8HmYkQD6H+IcAE9hYlFrw8vEZvd8ixfqcxSilWH9u3
WgbOSVcITQqPePmKez1o9lGaRZfRdqjMQrwZVZbvtD5eoU+ufN4/xYJ3S6//6YS1rAvAL1McFUT1
1P/bDlrSJCNfTulYMkSTRluw4Z8qf9jgJbnymFybybzJ3s1kiDEADXOGmcoDqvXqPeIA1+/1iyMA
9BAmlZM5K/04giUCaZxL2EhiWk6gfyq6/M6I6pXH4IVqEVsVGg6pw0y2WEaAloNGMVvGdAY2wR68
/g4Hqx9sMwcg7N78D18H6j7ToUzNQ3cR+z0VKkGh1hyM4Dl5rbsXOgXXl+08453BMYKAr0FpIif7
uGy61yl+UUiYJYhSAG+tzR1qH80sg9BuO6Mx9tfHu3DUAdtA259J3cZZK1QG6VqUBrdZJdnDr2YM
Ikcq+5sKRfWtIBZ/KWK9RZ5O3MJQypy/HpyHrUZLWZ+FPZdvFjaOL08oHblNX94nr7EIcQKOT8aQ
PqraScSU9DRvpUpxacdQNjfZE1wdlr7sCmWK1lc499DAzBJoyJj9naAxQPenDfAQhlF9rMLB34p2
TF6tFroHBgjDvoPWfkcNMF55tl1Yf8OibsT7HvrO2RJMSWQaRPAZ3WvkKKnLxQPCkbPHMaLJkfDq
O4VmyYvoxs9D14i/H/1DLrO4P5G3acwqIAInE1e71+aoOnn9A/JiGqhs3iUgPjFeL7unXPP8lcR2
GSGgb9qKZlLbmBug6rKkAu0BWSDU310kQabs1L41a4ze5WFajjD/83dRzosV0aDQn7kTL4Tc1nfo
uBnw2Xo1XAkMc7x8n4gsR1osZKGJMUBrO3MtJN6Q/VtrTq+t1SLwSL0VaJIWYqLR7lP5BhcQmpfX
D+P8J65NYd6p7xYLo9MU8WkWq6+eCm8zmRtV/ZZ3h0TeQiS5PtbKdNRFDqMJqggwnTI3w0OMU/7S
Dyuzufjp6STOqEdQP8vQAqK66nwzzVyjeZbExtRPWXi0qpXoeRZM/nx3Mk9oC5oBGnbx3W25TdBq
ZBhMw7w9rlwH4wu0jjsE0Pe+q6wc18uT+ne0xS7wME1QRyRiXRW9suatah5aE4XKlZv70l4WQIt4
b4DPOsOaZLmqNsUs146Cj5O2Mir67X/4Ou+G+FOXeLfXoOhqaWEyxIgtuvf1t4plS/h6fY9d/Dbv
B1lcpYnaJ9mI74erJbvi+L/UoISGvBFusxU3axXiPxfH8gC9H29+x7+bFOreo8UFmrnDJ/Rgj5zV
nbRV74btuENoy/nbXGTeeu+Hm99G74aTR/RI23kNaWJv0SA8mlO2UUDQXF/G5QX1ZxiKD7NQATjT
JVYKO5U+7IaJo4r3gPkznb7F0qk2ndA4KNaujB6vD3cpMoCi/f/DLSMDjbicDtc8XOLK0U1gokxm
rSFYL4W694MsdkZr54lsFwxSolCnBI4cPJcRpAaUZcuNFq5M6eJ5ejelxb4ImlSGWDtkSAzvutHp
hrUgNH/ps41nUj3k0UYp0V5E7hD37rCTRzb63j/EznBT3RSHZAMf0sFb5sX+D/e2ycUt0yynErws
WprQCfQsVxJ3irchsbWOtxn/cn0fXDy9qC+hJkGFUpDjf9zekxnlfoJpgSvv/6jw7JBVf5jPbu5K
O+k/TMmmpTbLudDCW9Ygg1IVtdIPietPh8LbJdNd5P8l1At4Fz1tCr2kOsxoyVnBlNWDoTbSL0VP
X3NFtnJOL4SfjwMsLofMauwMrep5way9cJSbynLRx3Cq+3gn7eyjNq7kPOeR4eOAy22XtDzRbRYt
OoYH5WA7vRsckAZe2d7nEeH9MBBvPm4EyJ0w/RSG0cNbqXUjz8GH9PpmWxtiEQ/iyqa1ZzFEMN3b
xWe0dNu1uHYeBJgFz0ZgNjwuzrgyfgSXETJp4irNKTMeg3alL3NxCtzZKvsLPo68mAKM5mjoR6bg
pRCzDiiwD+FK4fM8+5in8O8QizhmjRqO3REbzDSex99Gc6dn96p0/A+f4t0gi1sNHbkQTwnmUeBA
Y9zWwBTXPsV59P84j/lTvbs4x6kAayYxj77/Ifvb0n5DxdM0d0O4bdbW7Iy79efYv5vP/N3eDUZL
fAIuwWDNDrd4t9yHv+Em4rO6FTtxCHcGDjwr3+msq7Mcc/HsGUtlVPqMMbOy3IXeC/7dfnhLBdbw
0O7NPon23hMr++/y/v53cyzCtY/9D6gAvts4HQxxL3Ur++LCfUDfXQZ6JKuEaFLtjwuZaklVam2c
usjeUpN0Irc6aMfhsbw13PGQr1T6VodbbPa4a1HksRlO3uNt4Ga7cptuSbbd0oXDuxJ/zvCy8xeb
j66Brt6FKpbIVbMzMN1wG3dywavus2iLx9lO7MYDO+T6Ebt4U4CbIBIRj2g8LpYSHY020CU1cWsH
WYtt5AauvTXv0Hlxi723ldf243l+MveL/x1vsZbTWPto6DAeED+HtSQxNp9Mp9tKiNxJD+XKTXgp
FL4fbhFCfIyCZWWenue7IkRoLr6NQnNtEecf/THp+jipRRTR1FZS0ChOXJyRnGnHvx6SG8jW+9RN
9msPv0unywLIDIwAHuhZlU40mGqGlMrcSOzwYNfX7tiVv7/MuvEhKkbsQhPX8l70rMKX5/X6nrv4
Tf6dgLrYclowBQlOUnPO2G3j+DXuc/LttZfr2iiLjdZMhZEiA8MNZR0nTQcP8iRieyU0zJHs7MO/
m8pie9m5Vk2exlS6/kZ0XyqeEOZPgXudmW2vL9raSIstpqu+nAcZI6m+Y6o7BacOQPK6/08//bo+
0uWFA3YJvHOuZcz//N0t1foaAgiaSfyJ3dkSOQIytjKZy1vs3yEWlxKe4CKPeobokCjDB1OsnPq1
v7+4gOhro3qNdpWrlqcmPkb/7Yj8+/sX6bUE6L8CDpO4Ng6A7T7MV94Hlz/2v39/kU33IgFmncyf
gJZ87wXfVe27VHZAThHdABj8f/rgyyaiLwd9HfpWAqXyFzQyK39UhHt9iIsfRKWBjdixBax6ceRT
qe+KWuCsQ33fCvfoKv/f/v7isGeRJA1Kzd8vK6gC2bTDNW9liPOMF2ucueYBdQbk5RI96gFKz2rf
xIxKBNtAv+3a1MnwV5XWChLna0Wrh2GgviF6eS4Ci6fRkAZW4BYluN4dGn/X1+r8fH/8+4vNi/CL
3Xfz34/sfQcsbHC0ceUJfYbj+dOuejeHxQbWWsx3gNAEboXFxkZ2eEyDkdz2O/W+d8ddugutjbc1
V4ad/+rHaDwXCObOlQ4H5ex1iJJQlTXsZbcyGhj5XMhatUsUT/8SmJiOYayDZbWEZcFLMfQ+4jRS
s0KkPT+46Oiil6fMwfOcw+XRgmy73pYcZcKheTq1s1CDRHaPa43fZn/7JYVBpwSCCKRWMFPaIsy1
voQmR09L1avxCw1wndjU0KA2ni2tqT2fbZp5VQH7Mx5lNwhdHy+FCrWugTjhoagx2juzyK2djB2w
U8oYcV7fn2dryFD0cCE4cv1YZ3IqeBpbo6IhLN15ye8h0L8MmA2UefZkBWkEouSvD/Y8HpARYNQz
onf5mEA0KLDHsWBqApPRXqvbQ4R9416xmgBREWvl8XJ2vBmO3WHBCp6JDcumvmEmQMtM3XZaaI1b
bGL0pwjhs5XE5Dyvn4dBWtkmVQTUtwxXigRhAiSU7dQlWkcDLqCHOiyxLZEye1OpAf1kkASzBcct
JrzVXWg2u9iSx894PEr7Xkqd61/10gYyaL/MtAlKH0shbY0qazyI1nakvr0tM/HSef4Eq0v6W9LU
nLEYfEnOIDA9iKYfd+rUE1XHFPuCECjgpkHWKlXBakaWefIBSv/9rOZcnLcoMNGzvSOgfIwBqu2O
nxQ47qnyIRrGyEHt0lu5fi6divn6nFlJGJYtS6CiqDOYboONX4T4UkXYE2pteGCPTT8RgI83uheV
K+H0TyL+IZ7OeA3K739mx4Iuqm1VUaiY+rKUWc+7KZYDtNJqXHr90jadtDDszZhJ5iaVMO9Lfezp
9UxCa0kpsl/5JE8bs0u/qvqkPWEvBCqz756zOGVHNl35pZ9gjk1tiWqYrO2URFNO8tSVrp/7eNx6
8SNSsvWuNNAGtJsE74A2ftYy/6cUm97L9Y94vrQfp7mIbaoKpcxHzg34UukdorQqNmOEP55dY4gV
BFa+6bFnX/me5+eBQU2qF7MtIrn24uUQYpYbG7C3nHZqip2tesamUuBLJ13z8/r0Lo7EZTt3JFVU
uOfpv8/nBztBVr60nSBQXjCLPgrMR7ZRhcbn9YEurSPEsBmAAzHlDB0bjFkBg9XHftRAMCfq0MAy
VShrVu/l2Jel/0hRHKzEuQuTE+gsgJYAgANqWnycnCGj5NrlhemMwyxfo0yzj2ziob8LNf/69NaG
WnyxTEVURUNV2fHEpJxa2pY7SU/ro5HBML0+1IWV5GpXeOMbsqGeAZk0y0uitE5NZ5rKG5UAvksz
Qz15ud2ecIxuoB2Ltfb1WfLEt0HQ8U+bBVbnMsCEvi4qBZ9MULSgzbAN/qagnQjUurC+5sIMtpMs
09qGlKuYaHVen/B5aZTRTdyLYFxy65t/rrN3mxS7UPyUpMR0/H9gyB1TJ6Jfip3qXnbzXeBYzsp4
88dahLYP48239Lvx7FbtVc1mvOFT6/gHGqfO9DQ8An53ghPaII/Xxzu/9GeNCVmDE0YcJTf9OFwJ
PrTF9d3AvBQHU7sEIg3Z/O36IGcvlHkNkaGb6f06EjmLQSRUuX2CioE12U3xpvo9OrgbY426ej4V
bGQMOsEzSRbt5EW0TLQMebWpUx2t+g3lcof78l+ntR9HWJzpMhogHRut6uiZXm5gUWKXK0/TDpWW
buWgrU1mcaYFwPdGthrVKaY3eGPbJvjrdhJZ8/vlmn/Bu40WZkGWlhaTUREMjr55430nvf7td/84
xOK7131fxSD2Wa8Qp8+ToexU9IfX8FOXlopOL4ph/9N3n3ffu4kIXEATT2OUanrKW2zA/zovtqz3
f39xTRVDW4GY5u9j6fn/mDuT5TiWZD2/iqz32cp5kN3uRQ5VBaBAAiAJktik8YA8Oc9zLvs+jBbS
7ppJMpPepk3voS/A07pAFoS6lDYyOzwGoAbPiPBw9/Bw/3/Qf3rYQZF4rshNzMXLfY8UcYNMVxSB
1DbdXUuQTo8Ky7FGWQbWcGm9Cwfzuz6k5/pAT28NWPnnojZqXENkB1MworpgCUyPZM7BuB58JWj/
DXn1c+PaKPKa2bMVywiz2sscwO0b+Vx70tnxbDQZnjK4ZBcWaHxk118oh/6QEQFiMUHB9pLPbyv1
WXEbrW7sugTEia2pX/f+Twsd/zbs9F2xi3baGeU7N30b5bYNCM2poNGCtA/s+GruXE3+v7Bqz9Vh
o9/OrEBZJjGehAv/zlWWw/LLKW/VdmzQtIT/NF/phh2mIe+XFkPAiXcHJSLU8nSm+2kPiMHby/PK
hAneDTDDxD0EBcovrcGcKzSG1IhaBukhTOiYrC26fQaDvqe3JZ3ehzGq56I2igCgcGmpUq3RJi6I
GC13weMsa7fTrPmiMB/MFgAj8IgoH5TMM6lRse4bc/FC9kYvHFh8DcGuHKTleyW7TY0v9Ux70pl0
72noJUZIzoyuNwvwzI2lMIaqgPej0wJQIYBZdYmxQKkHnflTa9I4Af3N17fn9NVhUeJCNhMkoJNI
oXHSPpZC1L0sU8qQoq+RIgdjRs2TXay/rveOKKf5h6zNFGqp2htGh9modDpe4ULWd/oMffUaL+fS
/q8kPZhImqREnpbM6da6R0o6gyiEqmgfmt9FB0DlwWAJZoTv7MvgfAvAKz7xhbzNwim0X2lagTxH
8VMlgOzm7XV6zQi+ELAx62lE3qRvEDAsrrgsDX39wvrU+czhIdoVZ2zuq2ohClIwIYLfZmOixtBJ
FRmSzWBOe1iZ5+g6CqX2PdUkt7pOP/mZwZ3aEDBIZZMTB5liOCk2g3PyVM71CMZQiE0PzW2zl2HQ
/J544Lf7/W3tTQd6KM+hp71iTl5K3Vguhl+noRSzpY9gNOySy/Do3GpeGpSefW75RCz80ny8lLUx
XTNIwGEdIstwR1/1Yi+5lC+WnVDFX77opuUC6jhKjzkF4AQ2YblV9eY0KaydrmQ7A7rVyR59M4/O
3KydqghigB52ADsHMmJ7SlyAus4iiB+CNOTGM3R2TaMCxl77UEqdKRV4TT1oRSabDmQH7S8b9ViA
cDBTuviDApSToolAejpaVh6c0UKRxNquEdlCADtED88JhISmdLEx0ycWLI12nHP7vVJaF1Uk3QIw
17hzn/0O3euFShlgYcMNcka6sBBvSd9kKyMDHpXIatSg9ZWd5ieB5CnvtL2+ewoS796WJvbviTBm
U1wYgFCz3d99Fs+TlIbUA+ow2SYDXMMFOEpLZFlXNSQdC/n9tyXqr84uqW4CbiAr4PbhkZ6dGhRy
iAsVamogW2u6z0A8fki0CNDwpfUioDKCMW18aR5rb6zTj1FmQUmryqBqmMQXvhIZjk8HHFRm81S5
vV3oj6O+KiA8TGkwLb1x0fQ0xseTA+tZEh7aVV8OAyUMN4YVhVd0ncGiuWbZN7mlB9GeO/BMu/4H
RAPrTmr67yE8GruhS9/ZUq8eTX2m/iXNortpLEKwyovctWbS529Pymt7SLMV8gvMi0ixvpyT1QJd
ceauNLCSuzWfv7U0i3hFtt5EzvD9bVFCfbYrbpkkkOhtIrmz7SDLlbLsnCzWiQh/yxIQk1TfNOdA
K2+U9MagF/Ntca9sWUyDaH4AL55G3I0D6YwWkuFFJc0Rm7MLassXtTJCvwBR4IxivTKwF5I2+6Ze
aUqNoWkLAAE4DNy77WMgSnajnjQfJXryU0BPjmLjvj3A17wHKFQqV9j4rVNQvM4crNUAkSqAEPgf
fQQTTfXv/02kb69YB67acJICWR3w6s18rnFlATSzwDMzXWVm7UdAKgMHrMKRnV33VUb3/oPs3LV6
4SnnEBNPYxssPCkrdifpQKzFSy0NAYp0nB4Y0MaqPdNoL9PiHNzDK/ZIVKoTqAndBFdhI6IEbd2U
KjXoqCJt4Qbqhi+AGwQdtCDF7Jzxxq8M6IW0jco0Ud/Dl400oGyCGgOQw3X/tnq8ov/cQKMYpKOB
Gn/Kcj6zdlOhZBq1RnrgaPnsjZF6sJTc8Cq1OWPJzwkSrz8T1ECsnmG29aCydhaIrGW1HyvjzOXW
K3aKo6S4XyabaICH+lIIEPX10I+aHnSSfqWR8zXMJJAjsL36T2/P2ytLQ67EoNqRoyt5GbEPng0H
EH24rUYdM2UByTwSdrjSCn3D21Jem7TnUjYBhdFOA5xQSOk59dAD6w+xdFi6c0AEr03bczFisM8G
M1V1pXDJqwdLbe7lpP8xlfFOa0mZye2ZtPKrI7IVhxZWAZe5tQ+WnvUDSJoUwC69Z4KLJxON6bRQ
vj1xYqE3XoRLQBiQBb60egIn1K+V1ZAw14N8NgVlL5YfQlt6/tfwo9JU+05T6Proz9naV6wfMQO1
sMRlgh9AjP7ZRGZFSR4YTpkAjrLLxo6zH1yWcy8QcjY2K9t+N+SA6ynhbHm0kHX+tEBaE/dNegGy
q/qrF03i0prbZJpQdIGuv9kMUMKFCnC18CSY1uVay4U/RvQimeHZWqYT/UESePNQCLARACDaSJrb
QnKiZdYC4DRdYF1B0VjHw9qvpFeW5Uyp9okGvRRmbK54q2ziutNEWJqVV03f7EtbuQQ75YwGvTom
ne5kLuZFumiz9RZztSW1QUyZh/t4aHbZtARGkRwMiAreVtYTpyJGJCIe6m9eyQE4MI02uki4m2N9
WUCFQrbjxqHOXtWlnR47X98Wd1pg/ySPswMFJK8cmuW0TpSpJnkzdPG7GFBaYLaG5mGYln3U6a4p
Dzf5JF2ucvH9bcmvLh1ARP8QvPFnRjsTKLcIVhcBxvS5r62PK60Lb0s5O76NOup1HhvZSKavto3P
c0OtUcX9WB5+UucLLqt9Le19GW8KZV92TvbJ+Zm5pUmG1lObltqTUqBMW1JT7Um/tZYs5W4EHeO1
Gg72oeWUw8qqTn0hGc3kYtr1u2wA7cwaJIheCzU7l4t5bbqfP4tQ8WfWqBlaO9Vk5iGxykd7uu3j
7FsRfnx7ts8J2URElWKval4gZFzSyS/kMnXDJY89tlbwtqTXduTz4Wy0J52qpLUitCemLGOuL7hx
fmcNlLMCKvu2JH3rPQCRZmeoAsXCQuRGgeQSdlEj0rWgMCPudOb2iMmOzqiK+JIXLupJCOdLlIS2
iW3vdZJmtQN6ghZMY7X4cS9bO0mmzESGcU51BeREJDhEgbCCDJODpd2kZ0ycmLDtE4DWQSEQV2Qk
xsXSPtMPc0nCKoLpJcjA4SngMA0BbImSxWsz8043H3uz+/H2xJ5mBxk0XYSCOkMVSLybmc0oP9BX
SeHSx5ryq9AQ2PGtgN8vtdGtu/l2rEb5olXhnUmpHT8YYXK1Gmp81TazcUZzT3OvPAwpIYFlDDzl
SfWHXoNG2sqlFoQz7NNATF9OVLZwgNbamsMLZJmdCfeUXvTQvq5Fdc2Oim7DdejdJjczy50A0/r2
9gy9ouQgpDoWJpKruJOy43oynU5pyDBSBhY4rXIR9e1drVBlU8SPvyiK4wsnNDw3V+K0A23MA+nN
xRobnZbe71ki+5Ll9dTAGOmvbtsnMdQgG1RTgwa6SfMZhTOEhaosQZ/IQWR8iBvjvWHetMs5kIlT
u7+RtInJaXcy1EHmqNko9VGrsr2S00ScaK6zdkGszLc9gV9TXFnhOUt7qtdcYxFmGpQRiYBzm/mL
6rbpwAxF9CRfdNS8zWbk6ot5oVtHwsCrxGhuGtKbXTmBAQnCRtufuZE52cziCdhXgmnbpihls7Om
Ks2BXJe5t60T2Gk0b/lR1uEhVsZDZF+mzjkOlxMWEuulwG2p3VgUoz7J6wIJQbOvuX80ZxhhLftQ
RLrXfmfUrkToZMn+ajWHTLcDwGkCNVbd5aFIZ0/O1AtdbblctHdvK7awW8/tGmZFXN/A3SCyy87W
rnH2K4dJqWQoHm04NadAq1JXL6Uz5vM1MdSGkoHVLfzEaWJ5kZpIy2RGEPlTLAdr+83hQurtwZzk
b8RoME4iuAZsBqjJl1Zaiu3JiRqgyro+2VXNQyaFF0reHlanOoS6cg3/8wHi1VqfP+fKudLf18b4
XPjGRoB63SW2zlTm0ij50wqprNPDsm2Ykvqr00ltMZWbokcM30Zh1ctxwh/T0GRD9saBAMGPbaiA
JlVzlTX58faMPmUBXugHkgRgk4C0RU22lVsSQP05FUHQyY2h4UPrNwd110FuCw4BpJEldKxmGytf
0mLOvDBudQlc+kj7IGdWcpjrSP2Ykzf8onRW4XbwIQR2oju3XK0tl/nafW1TVXpXz3l1GAHy8wCo
qj9MxjRke0nuly8OnB6AL1IM7HZRNBwjPIsMCvtqTmdUZ+tLuJwFEVZUb4lw9MSXFDPMapAQKAGQ
B32Apl46azFH9BPA+gOZTX54e2Jfk8cxkJIYi4TSCfS9FSlzAcUk5Jnmeijh3eAM89moY0qa9V88
BIqhcQFCASWYEadotyC8xKWe9Ao3La1fRVWQwfJKQc6ZGO3EriOHfl1CI45K4my2UcrCUQZLLU05
aPrlypksv1PLa2PRPztG7Wk/6D24GNbSn2HNbBtzP677t6fU2Yai4gEsrtjFAR7DvoVsG8Y1hDwT
ulpjdZwfhlVHl0lfNLULQR8Ux7lZ9vvMjn4vx6S8bhpgDSMjoU0aXF43Gtf6CrjD1IuzwvTtFuRD
OSm4sLfaMihiGKXD0vbXToXjfdLcpoY5I3Har2UtVS6l+t96ciSeUul3oHtNXp8asj+NzQ+K4lu3
auXHxIpuycDcLEX4brImY98nuXzF9VAHAAp5S27+lt1STSM0rGnu9Wapfggd/Z1iprWvFmv1EOFS
GYUZ7oGFjO6cGUQYeeyqi3Yx5xaMxjzyBnWoD5AxFxc1gwliW4b5KV8Ud3bshufTyq5z05m7r6QQ
FHuqlV62sdMc+g5ZRQbO+TCVH0MlaoJVytZPix2V+8XgrJt3w4UjSfHBKrvqvsss+6bV6vVLb0tG
YM827PSx3V5YhaIcLTg+lrkzgsHRzKBK1oLy7nR1l8aCpLeIv4xFohw0KD+u8UDm1djpsJ9Mqup1
9C/5UVKcI8Y8sc4oB9fQnDO5bxScdC9NZtx2SmH3IJJ3HPDUaFeN9rf6VxO3aOCT7omQnRvvbU61
a7pkhu9BuLnO8ImKr8FwyiBpqH7x9vSnIEwHKVWu+7aObpAhCtLiUQ6sTgcR9cFYDFpHkzNGUezY
jfGnBFRDhkCsO2nE16U2iVqplwPOXrvxu9UN9/NSHxX7Jg+t3552779/nP9D9KO6+fm13V//id8f
q3rhk3G/+fWv7+sf5Ye+/fGjv/5W/5P46P9+619f/son//hm/1v/7cUvAVD4/XI7/GiXux8dJVFP
MnkG8c5/64v/7sfTt3xc6h9/+dNjNZS9+DYo1Mo//fHSxfe//MlRn1ko8fV/vPbuW8HH/v63//z3
f/4ff//nf/n73/4bP/zPf/kv28/++Nb1f/mTpP5ZHK1Ev7coWqTanXh1+vHHSwINmhBVEZS3GHBe
AuW6j//yJ935M1e9HH/Iq+uACggSia4a/nhJIxDCBOPOuCaj6ekfk/BiIf51Yf5dORQ3VVL23V/+
9FRZ/K9qwLle3O8qoi0MTBCC9k24PLZW5RSUx7sgdHupmbqW+lgnuZ84N6veuWDee6F5n03HQbuJ
YKdxwhvV+G0cVQA3WldLbtOWmHK5WUvASlKSqlDtyffJ8ggi4RmNfRnZnzyquUl4wrpK4qbOuZ0c
H7r22K0Po9G7qaa70nBUwDx8tqB/TNXLqXlVIKEYuQnu8ChZfGlWcuCealI4syvmpZ8AqrCkp5/z
IvJW9Vge5eIwtoekzQirH9v6Fv5BNxuPTnzs8s99dbs0j4KBGNiCtVNcHrpIFVeS/CVs3Psp+TxN
kuuoxzDpXPElpXqv9q3H3EuNuDi/J7L2lvizlRyL6THjHYrxOLWPZnTbSKkfJqvPxbGLuEnJXHpw
oD/LIIy4p891LY5N/jmpWs8eAE8oDvn8CCBnKl0tgClQkx1/aPpdm/ir+TjCi8y6q8O9bUSBqT6W
5s0031e4Fr575QTTlLSTh9OuDx95umx+jMIbHqQtOi8mnZfA1SxdMwe5dl8MRy07rgaFmF3kwawY
1OOjMqdwNWSQe0AurSguj1GvkptX96Z9rya3di4FxZz63HRL0XHgbxrsB0cLjsHfjf6+Mm+kFWDo
x7xJXXua/bS+j4fZ782rcMHnJY+23Lr80TIl1+CqqzjmJSVry40upe4y3Uecy6LoWLIYmiVTdIha
R8e+ObZ268Kf4yrSvdTthmLXTIprQEo72b/BIb0X7yxmKchp3Siv8vAqXR6n+ij2hpjH0biK4gMS
LbkDJv2+zT+LT+jhfRgfJGZGk+FH7VXlqGeBpSxXs06Wjh21KDeh5I/1Mc/8SsTPducymrJOXaU4
MF4xYxrPUXNmmyDlVcJ0r7WqN0PPblBpaPGvke9tJ3VrG6DXRyO+FTtQPL9s/lY6Vwk7WnJuZB4T
gY1y38+Suxitq6S3iDdMmS9murTHVr8R27/mLdUta98Oj0J0DJdzpt8naL94Lt41RXxlw5pBxJYc
eXrGgGaiOH19lM1HjEQC6ilE0NOouvw5C6/K6baR3RprwZen3UeKqZgX9gKrxl/UiV+AtQfRzzx3
lFJfRo0/TQblGrT5KbTIAMj7cgdrUmLnFmD5rmLSuFyo3vJJdY6h+iABp6/3PELJ/sLapce+hwKK
brURooameGjQX7UNDxrXRaxEqqEV5TG0H7L8QR/P2ZqXOdCfz8l9GRlWIHwhjNs8Z6wW6diPmLbR
TNyqe+A/QC+EaestD3OnQ9T1tnXjGPUiAPhDJmd2KK8hqINz5OXc9H2TTBPa5NrypUJ3dViC9r8U
Xg8xc92DiF8cHJU56Q23qOniMwvP0EtPsu96404B1LtYnmaiCw03nCCWGhJXg0dr6B+sbt+mul8t
d+JT/JZ0V9SzWX3hPb07MVwnKj1nvJOmnDaU3J96UVbau9oCQAbf3XR0SkkGdwKGW02FVzhwizeG
W3YUIfXuOJVel39YzR6a1mNVKZ5VP0whX78+zP5sSV68GBS23fX9g9IVHh/jDXn4oFq5eCxJZpy2
7Nk2A+TqwYDqtVALL3Z0d4kM1x57N7MLb46+iSGJ+Yi0OwDUXQih3Cj9gBxLuWvzbwYEhyNoseKh
DeNooBopLFtKo3gmLy3yw1grHqq2VvFFGJuuIuOz5jtWWMxuuz6tN1MJt7xrM0FAkfpYvqnvhZ/j
hTgt4aN4EH8Qj8X8wwVFVd3RsO54uZUYuOor8h2sZKwdiyMmzK4fqmZwxfPIvQzjHIOyZNCRo4ux
ZSXj77YSDHRlLzKwmuD9azyXAlTzyjImM6Rnyx3fNq5PS13qd6yi2e3FbJiOV0MwwjdnmeGKSeHx
mNSGsfAux7xOq8Yd5sL7ueMqm/oDFDjP28Cq+fax8KKMWahKLw6Tp1HFk+EOUeGLGcUVSGvpMTYx
7+QnvBb6QXWvGakrnp2HeVJQma+UFS8DN0L8XvTigMGO4YHE38XvcyMFfT7sy+Whnu2P8egZ0jen
MuCgeAxrDkf78vskNwHrLFatVfi66djQYi0iHkneifkTI2G9hRyhgpOcuL74Qbx7RVlih3Ghp0IF
Oo6bcToI38UKtxhCfmISWbUkS92KieYspayZK15Q2r1aPYi5EeFLhk+R2W1pqXgT40RLWISZMvlc
x0vfsbGEchQpussjZYrmhwsPvLDvhDM/tO/C9AHXN5KHrPdaxZyMvEd33Oh6RkfEFz+ZOBb1s949
iAceRXEI3HyxXHoolGWjffnDSlkS9zVupRnUUWIB+zvxhDxszwyPWenxJqrDxV/EY0fOXamCacTK
lrCqiuWQbU9mmKDpCOMlNC1nD4tvmYcmqGh4kqIwUOJU7KyyQ626vTHmvjC84l11kbhCF4eEZWVW
7Tr3xY4SmtN2hc/D5jAfM7Gtxq4pjtLEB1iOJUf78aZaE+0mKFfZFpL9EKksGEZFjKpsgZG2NZ+9
LmMpWBdJD13qR3kS6KzcanS14U48gPjOWs4P4vv05CGk+yNh5Y0Eb2iHh4H4M26Z/kzxuij3Z6at
ZPONVBbwdiaHnSEGkYuNMu2Fu6Gu+GkXiLFAAfE0xgJkeLGUfAZCZRPalQm4MPFNwigJpZYU7OAC
fHfvziXGGXsVRr/l/Q4eZU9MpnhaHl+80MrXtvo7t65PLwi/hhpxAhRmZy0+8FQxbalDU3ptexTu
TlgolKuT7ipK1MQCoEdiKiX1wckVDx808BawxnyxdwbaLTEa9tgG4jGFlxJMrBl7Tsxu6NSU2BW+
mHuxNFgiFRMc1R/ETIj1Ylc4+AUhQXja4kmFxJq3DpaJeeG5ugzHoTaBvDOzwRcTnx0nK3PFOmq4
aQUfYjR7tIDB1bru2moHW923VLpJtBam78wXDyU+OEz7nD0ipKewKnIecmP9oyEFk0rxC3aYgYi5
Fg5Mj0x3NQxXzgGBZpArDrFZCp+pzW1VsFZ7wl8IHRP+QyUy5CVhFVfzRg/9UkJLIUEyo8KT1uuo
+0ILsAcp607osdBdMUUsgXiaBUHCCDqYdTHzSdiho3fCRtrMc4XXbYrcf9o/GXSQSb8X7hOBT8vB
RAmHgJdo9Z92WLiun06D1vQnp2zMLAp+5sm+8jfhKucZH8veFd4obh/Yd8JfY8z4qJSr3mQw6Ypw
nWFd+DF7gq2M8Vu6o7CBsmjpZ1/wQjQ/8H/00mJDiE0h/l4bvNY+LOzySOMRI82fzBwcehBApsy7
R30MBFVHoUt4LyFZhAkJ1kmouXDRYiDCrmUA2OvYMeHDESZWhwVTmW5hON6OiJ5SiJujMPAvAPjY
IBQKuJSXAdFMjcLk6PB0lGHv6gYGGJcgAhHGKOMdO/BL2M9iOkWYJnQKZyt+ZP4YccFJeIk+rPpR
uC+xn8UiF0sunDP766c7dRS+ifUSH9fG9UFsXGE7muibY1wVEuzz8x0MqAGE4hzbjkILhblvijYQ
/paLGFd42hyb0WIXp/LBIJCd78SsiD82bC+0KOpRVSapXfMzyeANuMRT5AigkiLAnYFxpNX95URx
dVXqcmRNbhFHOzF+HBy6I5xunyb7sf061C5+y1iPgimVDBZeVNgh0BOf9F/8LBPtPdkmJhhr63DX
X6S2K1yI2JDC6IkQg3m1VtVHad5ebcV85XTPKKABsQA+cOzt7Zg6ztowmvrkCsVitXnURPla2nvL
eorbWHVQ+sWMEnCIUUrC5FgPC/ZXhC2EdsLr8zYilfq7ZN0NEQEKbyQyFP7OaglCsN8ioOHsgBh1
od5YfRA7xOi0J+OyRh/KjiLDsdsTY4i3T+aDWOepYJ2ZG/FPWEwR/yFInXWfKnRPeCYiCOFpxSvC
Q6JfwqROPIWIMzCNQEo8uUThZ55sMMYzzz5aSjDLv4lvgEOe06dEjxw85Hxm6ORdGWLfzDsRiz6N
mreJYJJoBq3jJ8IbDghtIJRQuBvhG4UPfZqpn5tThCmq1ZHpwET+DHA0851qYyN+OkyhuMJJ9rAA
i4hC+BHhAITfICUFSfT3Fpy8xnjAEIljA04iYc5FvN4zPrEHJcrrxD8ATdKqoKyQyXfCgEOF+Gbs
iwhMQvkoLDyWRphtWovF81Dj6VOBXVg3Yp9od8IHCvtb4354mWCnSnW30I7CivPxLpUCWb7DK4kx
Gsw+f5SSD8ITi7Wc7OwgwgDhORGP4RTLL2wlH3lbbV9TWll1hM7SLAcEycutl025NoYDKSlMDraI
/4SHEx4DqSLyfVvcawdobhFMct70O8icpF/Kg3I4ssfkpzyhZxH5FzQeVRNLwLFGxJA9uETwy/tN
d6mB4dpiu5l6u3pPIEVII456zDIrueD+f2fu3n7I1+YEAArDJIHJHZhI3D4v34nphtSzUJvEPhVx
eh/tRPAjIgiWn3l5EvdLyezr5LGtuur3/mXm+mUG/K8fq4L/3nzL//GLXiTI///IiFPX8WxhXkmJ
/3eREv/bf/373/7j3//5Pz3Phz998mdC3DD/rNI8w1Ui1bjolIkG/8yH67wio9KOqBnGrQj/+0c6
XNL+LDwNpKu2SsMhQErcZvyRD4ci7M9gcZGgpQ8X9DGRRv+FhLi2TRkBvWVSkI0i0dt0Su/eJ2mi
a0VRe4r8WVeK92VIX20xxx9BWHkw5dG6prvlk7wWJviaDbx6g/MAOXUEoFJztOaIzGGlXgzSdGXn
2q1M39O7sguv27DzlPrOWiwbWyNOQxomzV4uwqbazbNM2CA9KPPwGbbuQ20V72OV70zV7L5d6jMV
BptSCu7JQLoTVwgiNYY12bq+JW2jfJDKTKSGA1orbmAMPixqtG9U6yqK8gsuLGBr179iNP1Gzc5Y
FU1YqeeRFuBejkLZOwzx3HDRR/Jyx6Zra9bFlIDj1/etYHn8UBrZRSVV7zInuohy9bKHyWkkn0K2
1Ku09FLTOVRM5r6ujK9Nrl45AxMeKV5cdB+jqL5S84u4xFsX2be0jB9akyxrPXTXcA3/3nV5sCwQ
KzvNF0oAd004v4uaGNJHmVLjeHloRsdt49+fKf8r1wdPg3g5SAEigVpSyYHCbvvnkr7Sl3EeM09t
m8M0Gd/mRolcKulCv5ms6AvwVIvbQY8JPaO/FrDGz1UwjB8rk0qhyfBzGJ91yaN27aDOCxhTEjnY
nE6BYq2DLtZTygpkEvPkaKkA96zqXaItXyar3Te1tQvt27r5kiff1f4cVsE2WQlWE3WSOm0/1FOc
wmlmrZImSsnA8im9pkfwk+kk3L1TQaJByJLLhLLOUcvHXyrsEkrLPRr7ku4cpJ7cv5o1tSKq1mee
mV6Oxr0axWzAddfYn7iF9wtHPxPmPhXQbxbwucAtmnJVRpFstghsBwNa2P6xVIe9Zv/WN/GPpRgv
1KzyqD3gLBIZB324HovG8poyulVmqQn6EJqQQoHscPJBIHUL4BVUrEKTxIfcqr5ncQHmYwLOHUzf
zdT7FjEUxSS4WFHkWgfFkn2SHZi+W224WZcvKcS9tjOBLTrdNBQpGkUUrLO8W1SJYCjXyZ4Y3/J0
+C0enfe1UtHAYrt60/lGbkIsP58xIqd7+MVybKGgYYzoqAhjdub8qI5f1SG/MBd93w/nqnO3eerN
um9DkDIKYaRdECQXv3Fl7jtr7bZmfGa1t2ZfSKFQnb2qAXTL/1+aJCu3qz7Vc+qcFNp9aFuunNu3
DcKmzPanApvU6+ClgDk9gThYoqqaErvIPIHXXo+XTg3P1HpHtO3bfVDZl5J/bu424Fz/kCkqkajH
Z89u6nbakPp+6kEzb/JIhpT71e+8hdbdg0QHom9CBtt7Uu2ek/uyuOCnWGwf5ysLw2cbG7Erl+Ed
9yoQy1BIlhTa18i2/F5uocN09m12pmBiU50kxOHMaI7mH9UMJ92IFJBDb7TIidf6XI4BtlDs1Yvc
dfaQzFw0Z9qJNgWfp9JEPPqsXHylZz4aK6Qp82cb4NbWqqldvzXNd7AdX5vWJ8kZ3Ub/3uakSlWo
TgzrutCNK8tZDk1BSiAhi7S20hUAU4e3dex0r7yciM1tvmNDiKENPJpUX1Pt7Q1KHTjV3dtCTnf+
cyGACrwcfzT2UEvOYrY7nLcZc20WuYb6UHK6fFvSmYV1tohlUQaIKzg2iWcsRCF9F06uVFqfNHMN
5um7NT8sEVXMjW/THWBM7QfKrnb/j4+wOV3oIakvyjEZbZ5dxav8SSdX3a+otXQhZVeaU93X8a1s
Xi49zSz1mbl+JVRjshWSFDZFCKfw23QkGLG2Ij6Hnce4gt/SJzuxo83kR3dGeVSxcC8d3ktZm6FG
dpV3lrUknn2tPGbvijs1oE4h92Nfu9YsF1MPDLR6pDre+qEfaEq4eHuuT63GS/kbGwxZ+GRmBvJT
mzN+37XBWpAGt9VP1lh54mL5bXknV6BPdkMVZaEkgsBO2WyXMez1xloR2AX6pVG59U3jxX550MAu
jA/DhXlIdme7sk48zRMMB9VdNBbYoqTy5fapS4rUVD1JPGfK9mUx/wbi9U1e1l/6SIm9SUs/LZXk
gobzYbChghsX3DjdebOXSdN1Xp+D/jydBII5zlawk8t0pAHG+fJ5plhR59AC9Dqs8rvUGnLXzmdw
6CB5mOJLqa0Opt3sZKXex0l9VZbFvqvkA1fCQZIZ8NiPZ6z5SUkSnUBUeXNGEGSMNB1u1KArJjPh
8B17ltwH+kApp2YovjmTHKSffQy1Q7fqQajVT+mjBGbAVr6TVIxtbhxGCdggGx6UQia+p4RibC/H
vN1biXIBmfX7fEg+JBTLZLKzf1ubTrSXx+ZUw9GK4+gphupiZwpp65jKm1KkLr+mpkt1hBp90spf
Ngo09XMYBoZCpoSPG9CXS9bA6d10FrUY4zy8W5N83y+SB4DDjeF8ddr4Zrbo80gB9e30G5m88dsD
NU68DOJplQKLxKDPlfawl+KTJs5VpaF0RG6Nqz4pdpbG+SQvktvE6T3yee+qGngeKsktmxSQ3Fc7
4mhPgQl5yvSAM7zXh9KnRrP9UvuW51872O4XDsik390stwY3lRuySpartIfOiG7slYLLAeLecvB1
UktF/iWVH0Lrk0LlTO58VtPHRJm9Kmo8u8FPtPvRINnoGDvAqyyYQ4GUj7J9GlmHZn4/VfrHeL6W
rNHtltkHpIFyYFs704J/GnoxSwRedHdp5MlJnr2cpTYK5aSSB8kNw8XXITawjS8U8F5li+pXsKDb
882gVpSetFfWDPkI6J9ZaRyH0jgT2p4Gnpsn2dj1LGrVoRh4ksljY49u7A17Sq280ZsDy3S5Vfpl
T7KRuNnCzjyqUdchUQRkZeJ3pqvPbq175n29g9Hnojzo76Xb+T69GtpL8oPZ7hzRx2mYJp5BKCp1
ztABbqv31kjNaVnuJZLKKYGomvggq7sZF3SOgUeTb8L0vRJ+WtXkXVroHx2Za8KuCLRG/1DIP2Ir
3PXqSl1WsTcl+8ySnByhHVUA5XPcsMB3IdH0Uje0JixHeXQkktnSxboO71KLhHgaf6JRI5Dr6b1R
D57a/xqbLpErYh1BvcUx2iQq34TlFI1HIy5Wcq1K82ItpWZi8SoyuE505rD+iokwRYIHiDqYsOxt
F1Y35mVJdbTkxssHyox8HYCwTJvOSHlNswX+CNi8dO45oPC9nMelouVBb53IWyq58+ws/Baut9b4
BfY5bknSygu7/lvm2IFCJ2Mxre+1Pv/SFvLN2xbxJE2OkmELOTVysBHEDtuJNeylqCURpc3ORypx
g067LJ14X5mLL3UpV8utJ+n1rs0s7jMrcWHW1D+W7tOQJLFbDvFlkWSc5JXIi7mn+F+cncdy3Uiw
pp8IEfBmC3McvZe0QVCUBO89nn4+8EZMk+AJYu70Qt0hqVlAoSorK/M386zAa8ge0y7dY+nDAgye
vn/iMzP3+YlXl5hkksZmJEK9Xwz7S9WJDBzE6kNyDA+D4EbuZt6z/MRP2eVqjtbJlkb/qGql/xmR
NTc8S3Z501/QDn8T9rId7dq9vhP596aY2xJuvhlaX91YMq1Tg3piaHUfHajD0ujaF/v60DvVMfV0
31U2FsS7VcGXERfC0YKpRh1lFQArw8ABcSLJawPNAf0B0hOAwTijDPkYKMdY/h1h0W3044XWdLdW
Ol63Uf/qR9UegsOP3KqvVRM5lWbLbUf5Gnn47jr9TjI9Bbr16itMZRm2keGH5FEjS5My74R2mp64
E6ShXOzdKa4OWjjdJkK/80PZTQGYBgPYlqjZ6ZN5pyk3OhYJsvVcqKGjyLTKm0d8J7S2cHRjP6D6
nxqG1wX+S2wU4DWkna8NB8jNxzT0XV2ZbmolcLL4fgzRCssLt6nvo2Gj+vo1/oCnXwRwKOWDb1yL
YxgzVmhlNkfkgh06A4AyQgN8RbQRx89to+VwwcDFWBoX62ReSVRq2ZUSOjHNyb3kljfzYbknlbod
OOikudvp+tc8k8sgdSrU5cmQKSZ9jnlCjp68PzPklMr2KNcAu8V9Vk/2KI2XmqxclM2Axsvk+UEI
TaUDCCXaQCJ3o+KTIhcB8KzAFZXRjSBOoXENmE1H5ILOrPATBWmvKK577WY0nkeTrFK/M9T4Km66
vSZFKFWYV2WcntI2vWkG45hrmocdrh3x2Yt5snv1ghvDscjmfeTHmT3NmV0voHgluugjwU37xE3l
bB/gNFxEzU9VbN6Gwtzp0b+m+6m3+kE2K3eWJ7TjwNGP0Z8CrHEuTEvDe9fMlh21ykUc1rldReJd
rUp/2xj2AzXU2l9AycUet3iACeJdIfQcO29gbp1aUt2a812GKhovsRVgB1p0j5lc3LeJhrQpTfV6
PvgaJ0lzU2byLaonPzIKvGFnemHwjJLPPUTKnSzMx55LsS8Zh7m81ZvZTeT4KtIHR+fOmqSFbeUA
q/q3lL81asxK2Vym9exmZXmTaX8s2PRzHQB/0JwEcFw1oksTWrxy4ObS71Hax4A9fO3H2A+eX9ev
gyXfTLPwWw2S69IkAU71CTjs0DlG3nkVFMtWF271RVEsyl4S33wU5ythSg5WIp/koADfkLRXfTO5
nQ6lP2s8pa4uJuyVMsRJtaR49QHS92pwFeo0I2pB2wejukf0xBaldOPGfSb6LJLqYGxQJJLpHn1e
u7KRVEmvEn3SY4DXcLJfvIbrzfzz3Lb8NM4qLzBoJal1bYVc7AdvSXcT5FxcrtCPso066e/x58Zx
euZwI5+S4PqQXtHtWSX7wEzSIhSwWmjdwdN2jVPmdpR4CbL0cNxd2a73w0Gh6eeICGS5vvP9+OeH
p1MvctegXLTKJ0tZ7YZO0BhL64kJ6mXhg92fOGWVRHcpwgJ9a+qNG4585ljlpf8bdRWJDK0vq87i
pccfUmEn19Nzt+8vBA7X9oV01mPjerWTO8rRl2zJmS67hxwB9e9fXT4TDz89xWpNRZxmczzzFPIe
8mRty6fuUPHZo0PoVE57EZ36lwrdG3e6zHpq7e0+x9w62VW/yclcYaNeuIy2Ovg/Pc1q5RVjnRWB
z9PoJo25WnDLzTP8TMVmSd7/m/elQPuhAC2WktGI9JzJ3dSTzOpetEdxPD9QcbBBNT+l+61j570K
9OW9sPQia+DiAinq85iVXk8okLJzM11zBnpbKcKNOmjBorEcrX9IgxiJgYu6fQgxDJqSFjee36GK
9kFhHq3AvMJpqTVlRzZeqtzaN9Nvc/YWsJeoFnYWDHBYGzvVjENRaRBdxb2Q1ZbbC74bGv1LgqqE
Jzc/FCXcJ+ODAnxIDZv7SXlTp8CWBmRBxGEXk+NbzxqFonIGK0hhOv6j0XQoYxXg+qOcHQfxcqjN
CpC99BAWnYPlhi2X1gmB64McFnYaFVcLDaMb/ind+GjOxv33q/X8t/tvHq1VKopbQS9ZkbAECuWt
PSoH/2dleG8gMYmDFI6y39ta11+LyHBitQ+DrqKTGSRNX6vvC0Z04j/lbjxEl9Wxv9tO8+Ul1KwX
ChdaEREOapu0Yz4vlMHyp0E2SQ37nbITXjpMdcWn8aCXdrmLd0vRYWEgOfVsK38jN3XUK+txKxyf
O2YoryIdQ/KnitpqgzQt5Gw0jUiRoFLV4Q8zCmBQdx5CtqfQfKxMyTUG5bDxac8FYWg2S2V3uZS+
p94ftiVcZ1MSSmZ5FCUqHoGrFPMT6QxQcfmAEtcfTT4CewB8rECN65wR0R/JlzE3pgEodOyC7G4w
CjdJspeNRzsXlT48mrpadW02YULWmst5OLpz73D0XllLOb8gYuCdntthtdkElJZp/rIU/psQmKqf
4hSejaPYpKz18FLfz5fN3XjQrk1k622uuI7mzH9jJPlDe/OqeXYN0nk0EMtASUNcXcerUDLHQiZF
bjx/jzd88Es9qrQDu8ea/M6xNkB5Z9MN6tWk/9RYdP19T3z48ixDXx67pXpPl5UWK5Vne+nTdK7i
BG/lftPW/Mz1BsssbnGStui8qquTF9HVoYdrGjrixIjiM/cP10D22Kn/zY5vJ2/5CRb81gLfGnV1
0mbtKJbxWNCfOSpADny7gLvo4HGu2sHj7BmviD9HrPrduHGdPldfWfpfJtJJYJf0987VhwnOcrXG
U5cehX6X31Ze70JfdZQLQz3KHoeft6wn313052fMA73msYXWYYd7zomNnXRuaaH7jNu6AmAAgv7n
NS1pYwEvnaUlmhpVbdzCgXCk+c2snbLM300UftIxtSUqN3o07k0hO37/BOdi28cHWH0EIVIQR9Pz
CD+/39Qe3ERrPMBs+1RGs6ImsBeW3RWW+/2o5z79x1FXaU2IwUBbz9CKM/Xkh9eNsY/qjb66di5I
GUzbggnjxr5WcWiNRAiCYAydglYN9xkzEBzBf+ubK6v/W/rFPq7lQyu3br0svck4JEr5mHX/2lFz
EQ93ktD3NFFzESo59spbIx8hIB+FDiJn9dgrkRNplwY/V5yE2xQN1GZ+MVuTzOBtlhQMSITH2ack
DmYnLO6s5IcG8jqTK65B10EQQYEAvB72x7lEuSkKvTxGAUPPoX0NATSn+sIve68pKjKi9lRztf7+
C3zthS/2MPQR6PegeI+g6eeVV6lGnsV69z9BDVbLVeH0tnQn74odR83P70c7+y0oZS4+4kv3YjUY
Da4GOWc23Dz/k6uriO779wOcjZkUL7D8FGnx4Vqxep0+LGJAHbQdf3E7segKhG5H19ejceP0bF5v
61g4cz7TtJLInGmboWKzWsMATssxKllfuo/GxQy/aiFKXEhldqSzCv1jY8+cS7sYUEPfAetskQ/3
+RWFscUwRu9JhdS/Ux64snI7+9OxgodcaZXrD8VNaeV39STu+qjbiBNnvuCnwVfzq/ejHpUKy0VP
HnD/tQNaZRuf8EwsRHVFRsQYFYmvNg+iGsUCzj7LipR2oNAvqifBeVNO9an+u9XOOROAwPfiF0n1
UkXOdwmLH06ANs/8aNCqEC4VCmvDz7iLoLfVG5fJc+k5bXCwsSKAYhz/Vuu+QYegDnCtgAtF4hbn
PsXbJWOjJBMt6Pbc1rP6WGu4D/btyZgrTxITb9AzO8QVYJKqx+/n+OtrYzPAJCsqaEs6ratMpilx
+fU1Chli/Ry0N938YHVb1/gl+fucpn0eY9k3H6Z2xCoWSHRIhNuPu+QaelfkZY7qpte3/YXh9N6w
G71+Lx6Ex+xG2zjav27KZXCE5JHoInla95KLUS7krqJyIWE70JfJXsHHa7YCz9RG10qGO4ipT9/P
6Zm8dBkTBDqZ2rsr/OcXzoPQV6cpI1uiOzk+Vte6kz+YPxffyoy2286/wC1EEmxpY0ue+5j0xHhT
EoivUsp5k1lFn/CuE0hetKpQXbP9YMtf4evGR++dTh95IdAWnGM/v10ytX03IdCMrReUUOkvqNyt
jf81sf88xGrFlFY3yKHJqhycAVvqK9VBBgTQKte70THttLwIHPGAm/tWsefMqcHIFNyhoxDdgOx8
fjkUb+O2lpeRT+Y+OWgvcFLkB1j1DmCIv4JibxU+VmKaS890gU4ij0PCTely3UYu/c4vpYBbXev2
7oh3Xnkx7fRdeLdluHJmUpFw4yQEN0l/1lhFuBDUtpKUXFplmExFdt2g2yGU8Gi2zAGWBbDa7wzE
W6EvSEq9cCk+7nd9Bss8DwwUpa1r0ewz/MiTuD7Ekg75sNmKqcuDfzfearXoBUdxU7PshTbe5eWI
LgokVKHcBdCh82Z+0qLKsYB/ZNNtCLFM0IedStM0TtSXechRouicuNDuE6V/kU3F+z4anJ/2/2Zj
Ne160ydFKfN0wyTQaHisgFvJws1k3H0/DiDfr/OAaRvy1ih/41a0BjKPXRCFU7FsTOzTBKl1u8BC
3AItasAhmS6dRr8i4b2Cov+nbdtj2w122j5UMyxvpBdV8R/Zy9GawUMZCP+YuV0nqdfls51Z7ILe
tI05pcPT3QZzAB+9cMbm0p/MfZVkl/GgOIaxL7Urq/QdyaouzBw5lBggRpjdpGZ8w6l42UuF03T9
qdSyfSRpp1y7YbHskTjtgPFmv0JcBOIcrqSxIIifWuDYyP05TZjsdK3flb5w0/S0YhKExpFavcTp
5ckq87vUf6woqxlV+FuWkRKS8/JYKdad2b9FXfqgZo8Tx85sGfsknDElgKxBFyex0n0BaHYmgiHr
eaqgnC6KfBktoTjS6aqjapTcJbCq8bRx8+JI3roX1KizxSpAABCNHq4bR1nP7+Oo3AvKBEa9tPti
2OEm6vnz7FGf2QmSjBdLeirH0a1R0Ahv56A8zcX4PAfIBaqPfUu/KfVvMDB35xztP7QDG5gYNT6Q
JSiNHHyRFYhHRThpZvCck6JI/B+af10I2jGXblOwoVpi7JHdMYberdXW9XXpUmw7r4mHU0knr4mK
xdMPMR+DfAOPOEiHuhQcuggpQ4D1uVAf8Xe+mGTf6a2HvvXvAvO1My07lPe63/yO+voK6qIm37bD
W2iaz7VyOeRgwtKfM4x4y/KRvAGflWak8wAzBP2Q0/MqrfCK39LBi/GIujNLk91a4jWmNfu4fJCg
OE1BDYn1SdY9gGe2GapO2vV2x41qtG4m0cQDvrKFxrBjbkJicg0Rx3yVoWaiN+v0sGZD/yHKtKs2
iPbtQKjWh8tSefV7xQ7LEoX0C6s1nXBo3yeyVW5N/a7PiQfZsStfBRDGYk3HMvV3SXHpA//P/d9g
9Wkq5naR6kdxljFh+hHUiBHMT1bxpJS25MMsmqIJtuJfja1hJuWtmlHxj6PQTWP5RyHv9FY6yTJm
9xHrCgqlb1hu3QqXXUBBg8BTIK2iv0apvMuD4SIQ/H06AGObfPC/gKm6C2FsjhX7t4Pkm7CWktAV
K5aFaTqN/gfDaKepC7urX0Q1PxWDtZuT4M4CidhVd1Yt7HE5oiX0K/PNnewnUA66QzZY9qBFqHqE
/zIolEGc3AeNeI9z25M59k/CENomflPai4RkuqL4977foT4h9cgq6W6WNo64UKirblcq7b4ww9Pc
vLZ0wI1Juylawcmr5yZ9NKWaJfeUhZk3LFyAYamxczNCHwFRiyLTnpYv//6AI4QIOpZoqNq0bV3N
BMbv51eiiNHZHMBACq6GoLiWJ93rjXBf0klOWEzlmF30RnA02yuDmD+K/9AgOab6cF9W9TGmFyO3
/bG2gJ6Qa6VG5Qx5QPf0qusxCYVaW8/1NaR2oBOjE+ACEQaJJ0igFtBk6Od+F0rirq1mp1HAsMX4
Oqm/h7pxZbF34qE+9rJql8PPdK8VV2ACR5rgnXHSgupXDLXYoM08ICLWLooC8jFERSxPnrLJOioW
mqByfsoD4cJsh0PmB0iTmV6KWcGUPAbzpZz/TLPycpZiJxDTp0Dzr3Izv9P6e6W98SfY2Dk1B1BJ
RVXbM4ZtPeTUEZq0gRFLrUQofXWDGyn5Tjb+5QAWw0J0G4smoRWQA4t2ljxMxDmAwZdIW5ySSnFG
34Tu7+/SrtpnZnSVq7k9GfIp1H8KLJ0ssU4BPzAUT01ZwqKP/s6SzJRFxyp4DKjzKsYNURyuGOtr
vklG1VGK6GefmLemH15GU+jOirWfZskdzDepZVsm7UUjhvZs+Q4WLnbmV/dSTt3YSC+puroif+5z
cVa0zKuU0W6wcO0Nn9qQ7IX5H8Vsfw+DDvvtdWjpa1R3Ut17C4etBRww8c3khp08aY4lDO4sNIdW
UXZR/FPtpeOsZbu+lfZmK0KAa9i1CzrBP/UW1bZRMHax/681oc2FdFqHwVYF2TN75DfSZj+Jncfd
rFN4M6G54oXdZpyOlkbPWUs9qwmQnUMwV/hdyKnj19Jr1qP5H+cqus7Q59XnbKpZAdC1ptHLqgXU
9Wj4lhMEk1P2yfVYw92ZWNg6bYUwfByEZWHMh6EUr5TaR+CncM1yuEzK2TWUHTREJ4CV1yQ+ja15
I305U2Qgd5FhE+lwDJHzXBUZZlFLC5C0oVOjVSU+6PmzDEGhyYjE1iVmR66A7q1esPDijavbV77A
khpTiUJEDDwymesqkdTVcsq6BYlS7bIwfjDyEspqQlDrqxQpFO1BVYRD5XMKDKpuawRxecyPai8+
CZV4W8jRU2pdq3riWNlsi2XgxdKP77OuM1Wz5RmNd4wgsJl3oNaHy20E0lEBMkLdID4strIhuNcB
TMyeIu3/k/Hbmdv0pwFX+WQoATuIfPJJ8yq67/bCPdZ2z+pB2EYCnc2rVfyieT8J3+hVhWcucqGC
Kh06QQ0RMbtXmkfAWYJ8MhZBqQDVukZ7KZvHTkKpo3iTJxijnXWhj9e1HO0CcPV5EgCPTfWNVPfd
yuBLxv/hyZZM+MOkF1OTxOpylWnyF0D8jlhetuD5tRKZSe1e5egeZQkZps4GP+2WXWaXxtVoPfXs
TW3Ud5H2Fso/ejm1wVTaWIJwnOs0HG6n4j6uS9vqro0itCfrvuH3JQAWYO2cHkWCVpghAk17S2hI
ZE1XQQElE8BGDbMT1veL48EYja7fvjYx2zGElQZkp9B+ReKvJvxTBhd6YPBEiCcnqEzcVYZkM8VI
Ac6HVLiNu5sp+yVDbNtYpmdXDXx4UF00kb50kFBgbYumpKETxv1lN/b7sLKe5yy5bKffVlzdm/7w
OCa4k9SbLkhn6gUKBbX/O/QqgEwq9RAw6aGTTw9ZUXhDwk2tG3+0xl2k/hPUwYZ+7PRxTYKRuybS
UUGPlqOwOQdnH4SmrbjA2kQuSZ9XTWzMSmwO1JzbQryQEHJCBeeoW7ehctAiawezw57qwe41g+oJ
KvwauPq0hboTbwnGn2liEzU+PMoqslXmXEhayueQIPTlVIOapPDEobiPDPyAadPDIT90arNX1QQc
XnXXKs0VXH/o3TV6Z9Zek3cx5o8DRq1+2F5aMdCrqb1Ut2Rszt7lFz1qWQT4oymrB+0m9nngE97a
/Kdo/VD92hZxU1/URMGiuRur9PxodPfBniAVvAgWf9zXs2BhPNozLa3b1q5a0+OfPJTWTBugzaHB
vZgZc8r7wgWRsVUfOdMENACuo1hA6Qei5xpraU7gJsaG0cvwfkrZnoFyiyuDW5XwSlTQdtNLVM62
gJJA+FQB7TNNzmcO4R6ufCINTi6KXq2K7hReS0PymM2Ww+X6OmquwmDaqJGduezzsLoO/wND7i/e
CskchVhwLu0NNHDUWrAFNOMTZcsZ81xBTOGnQwyHdgSuYnXcmPkU6nM5UcwJX8Yp3805lJl8OhXG
8HMYakxW2mMSIEFbtTdIPJY2GucgBaWNpXFu7y69KVwnwT7Qnvq8MpSozLQs59uk3bGQdDuRN0vz
SxxaHyqUM+mj6BCtqBl/HqJriOG1Sjdl3IXNEYzdvhmcdLKlf5NbOzV3hN0WmOv87H4Yc/VanRxG
Wh7TMlqKf5Kbur1Ek731wK/Y/RN30q2eyrlqFGRt8jJYIbq2bhmVPEsXV8uAPZ6NYG2tkv6j4FTi
ZgPuzAr9VEpdHdIyOxygJ6XU+h2yGP5Bn/ChRHCKvMEdPdllSi3N2aKGn2mx0N/FMhaqHAokVKk/
f8dWmuNUGmhgD040O9bB3C/l44pqVWZzc8s9/DBfAtf6sxG8luC0Xj/AkTTCOnQRY93aCYwom3yh
W74lctyANGQKBF7iRXdJZePc/Ss7go++Rn9R8swNTqN+JnKyseTF63N5hHUVuRbMWuICEDhpatpK
fCFn3WOM7DSSJOhvXWQZiGSxrFCcCu8Eg4pQm19bhf5i+X+bSToFI3dvfFHi9KlX9KOg47ZQqE7X
gC+ZTpFVOgJifvKCglbQxMjTEfGJ9K+CK0SmYHSStdxUjZ0uW6cYo8NMHa8abG7FBJXtwATN0ZTU
BdJ/RiTch1IGsxvcljh4VWZ5WX9LNbpsf5p5+JQW04vQ653ddwUQnom/1hl2L4iuBV8g5pqGPdgg
5XZT+sdsfMoAhsqNf5NPhdtymRvT5+8/63vVdPVZl9sHAZBf2TarsGAmc+5POh5x2SgCQzV2U3Iy
kE1XweAYaepqOhqEHt98keK700rTbYAAgdqgsKTYC41fC2M6TrltlNUp4GIujticKdIuMV9VqduZ
BVd7S9ynovnmA0AvKuRZDdP9/j3ONaVoaqBggLsJ77JWajCGucvEqkaFO4YUYkUp4j/TpR7f9sF8
FDLJVup0J5BFi412rYvDyxSj7cqdPJapkg7CwxDl3sYzLd3O1dwih0E+Rhfp3U7r81bVExNPlJKQ
26inEYFwrdQuxy5xKMi6YSJxzR9+cTah6p4eyyTYmpKvEd9UAdbTPH8nA3/pDUaVHkRtKlAISR8L
a4bRmz0pBtlwal5AZruZ5ccadc9ktK6F2LyoFFgY7HNnYxrWfW4+ChirhR9NnxJsymqJoVtszXNJ
0bkPnwAa24WpkvPcmdaMRqiHwv5ANhLo90Lwj77KRiKxDlsMDkKCVOK95/XFNi4Jcrk2ZwYXpD+q
PKKEZ9jZ8KDNr/6k3qCndf/9264j1Xq8ZTI+3N1GuUwVVBeosFvNMQM4XWWvacTtnfIrm37j7ZYD
9OMKW4+2mtpCEqDg9oxmxPd+CNF3S9XzS3xYj7A8wYf38cvcbFuJEYIEMdpai++HyfohQmGiTnMb
6taDlvWeqZQ/SkvcBeNtXDReTaMbRxv84n9Nknrthy9SJzq9UO/kNtrnAaoI/as2vg3i3UQ7w0dd
vsGqEe/w3VRLTjp3SOI+ltmWBcY6PVi/zOrM1mtdp7zCyyjSZWzeT8PdXPylZvb9Ejg7ysLWQ6BL
5j66ulRY0GL6eGmyKPQNuKzauvkE68Qt5Q33qrNr+8NAq/tEAAFpxMEOnkCC5mvyWJXBMesl24wG
Cm/Asf2N02JdMnmfvw8DrnIPs1WHiZf27Y5OS+NjXaWVXr84dFGXjOUOdsa8k4p5Y5Wfe08SVxiq
4FfQB1h9NsHP+jFtdcD59Y0hiJcijC38GCxEm/Lcom1mHr7/gl+qgsuLEjMoJ0hc07T3Cs2HVY83
XpEVJarWBfJhlV7sq+KPKqWgFsNDYWHpQEW8+BdbkxN09dvG4Odm+ePgqxDSFEM+BAJsM3Ufq458
GlK7eaVp5MY3mVN6+4qC+lFxuiXRK/dbudaXpP393VFZWhACQObWqh5KHU5yrck+aizxPZlNhTNV
/UNtn8so9tqxR9JYO9X4ASM4O99NZfgzitqLWC822MnnpgErawsXdC5EX3zH9bnwfbmKURZX0LFA
jTyoVahm02FIMNON4rt6wOQvSXbfT/+Z3bsYaIMWYgoWpbTPAQ9j5zjxG0TfjUn24n50dfFW7ynC
yVsmz+byIT9FbwpH70REi8yWhbYKFHlftg2+ZSaqt9lVn8VXQCZ/SLHyN4h72BcdVYA6MP8gY2fT
MbqZO/+hGLsB8memOha9cKedyys5fZ1VKktBfK1IjbL343DpHmsAcIrs14ioQyGPNOOo8hGT+lL7
1eaIBaPKLRjytaQsHTMpQ/Vu3g9Fag/TU5H0p2yOn6IpvpxBcmEZA97PSCeqMQYejjOyroxoJLnd
hoqTyPPVoEaJO2j5wcp6R0lFp/IF8trBayzj0HZUvOoardXO60rKY3iTN7Pv5ZbsBpLlGuUz0m5X
WV3/0UPrPpGftQgh7IBSszUfprqgm4LAYd1Xp9agyWJCSE+sC2A6hwzqrSWM+whJI2yHdxZw9e/X
wxchCqomqizDSlff/1kDgmodCi9UYG4QoJxaeuJz8GTqFEsLsbwZ/L96PrI0H9VKBjwAtkXi7O+a
1J5gTn7/KEuc+7xePj/JKt7rueW3QAZh4pZ/0wQVQ0uhEbcR47/GvtX7roI8cA7UEUEC2DGSScLv
wLMc/UbftVfhaUvo4vxYisIhiBgKd7sVXjCY+yaUcjqjS4FguIb8u0fPDXmm+mkLAfk1ri3v9WGs
VVhVu6SWTCAXiGrMO9lR3MTL4NtFjrFPD+1TuIELPPuxPgy3iiNmCsw8zhhOTfNDmtFK/iMWW/Ja
70ffeklw7QFQD+IbRvP6Y4lmOSUUCuw4RCW7GzAW8Yvf2RTEh0nXPCR9bBG7XK2mvr9sWV27HQXq
qf9Y8BdIBS06CdhJJcpzGqLyTJ17Pyv6ocOYymqbq4ASWJibTmdt6R9+yZP5GpCLkHdRKdVwxn4O
s5piNjHkRx68o5Vhvo0pNdBA3kdDe6VuHSXyudGoGkAtRf8W4aj1xxDVwWx7PsYctbWnju1+sOjq
TE99puzGGTNMk6M8QPARMLyf5xdTyNaSH4cm3Y/10jd4lADCl0jYh0ijVkLoZdJzPA7UJ39FVobN
j3LI9e40S/3/lh2zxB+A3sARQdZ+rVGbcQScAPi63XgJ5qR/FkEx3U2O3Q5OJqf03vS+DzNfTkAG
hEEAbp3zCabk6lgiixSmqZkN1PpfLQVpHcbuVOClpDvfj6RuDbWKaFY4jJKFqC9sdOPSSHG8oCSj
Rn9SjFhggKHjqypcGuLsahDgWcV8qAAIji7s0FSw1fjWCIXbKsPel7JsGP7yVeU44JEWgBwQDTwy
ugnbw4PgaxdScRubzUUqGV6APGyQ5hdzpTrLf1f5fVj8rkYEJFUVxxSgJFRfoCKUXfwGWeRlnq1X
sakB6fzcmIAvEV0F4A5uF09ztvB7zPqQZ3bToKttV+IU018C7eAWNGxM8bkw9PFjrgJEb7TGaOjM
8Bi+ZuOdCRCn+PH9S3wpSS4r9MMYayusvLH0KtMYIz524EqRqLpY+sT4mryOHlBWGNtbZdDzr7U0
MhZ1oi8SzPgPpzmypoZdSrddQSM0RR7jz8Z7fbldv7/Xf4Msq/fD11GAnTWdwiAoyu4Ky8m8EFPZ
IxK6Niiv2YstbzgY3cb2+yJ+8j/T+d+wq/03CdmopAn7b3xr36iXBC8oEXjRiXobYDb0FnpP3QW3
gFqepsPW5v+CSngfXdVgx0Gu4AKwOpIpZinKlL2/tLlvPApp2StdKoddkTzN11RQjtGj4hQ7xQGL
cmUcv5/0c3PODQRlc4qR6hfZKbBaw1gFsPyH6tKaYDFN6v/Hjvg4wuqr5kbbpKLK9GqDhU6fvAcW
uM+t7H97OWfxGERu6m+LYNSab+RLfWAq8rIpVPmQ1MpjVOXYu/voBOKiMA+PifH4/dS93xc+JwPk
N9QbSAMWbel14SHuCtlPcW7DqpH7eA+0xI5M/E+U1qJEU7/mQvbcxMpTZNB7VDXqyfWY01m1xMtE
/iPn46HJZmB+qAP2lGhGvwUCmx4ABg6O0Vc3pvEchaB8zYdMAV8lBdle0q2rxIh/6PWPaIhvMdy8
kPzGXRq3ZSY8mXK47wXVM31joyXwRT0BCWsa3dzUYJu8n1WfN6daWVaqJ6g9aQ/63pBt5RDvAO7V
ToOCwg7hEAQLFrUK4ajegzxwKu8CqLb7/ZR/aaq+PwUetCi6Y3nzhVcjz3k5BwanRhmodqTeFSPZ
K/5n6Gfswjj1QuCW8Xwrg7FtJvCjyX1KNzGISndI8r1ao46dG44s/tX7+oaJG+HlWOroyKPhLuXY
7x/3TKRm0v573LWuz4xQfb1g2oloyyJ06p/i03wQvG6Xv3aX5X33oDbO1pZ+V/perUvyLvpxqLXp
MNZWAQ17iblpWiZJBdjnh/FeGpqXVi3cIMcSCrsLLdiP3W2p9XtVuJHzDCe/U91pTpA+iYi+AxLT
AeEYIpKJ47OM3UjW/ximNxlZElNJnTl9yUjrcgtD0UVFZvr7/bSdybKJeuiwKeTHXAPXzYVYNyeg
mbyA0Y1XilDbXPnE8i8UAyC3VxOSODH+geNDbfzRs2lnmqhtY2QjRKmXgNxCGWaHqz02r3AjY1qu
04jC5XUG0nOoWKdAfL9/4LPf+eMDr/IqUOuIfkeKSs440niNvOAJZ+GFUS054CSd6aJ5kTd25JlB
PyczS2j/cFySJNWxaRbY0TjSbhm0PZi3mMK66i4++U5xCDbTgK+nxechlzThw5C10g5+gyClneii
02qAoLYSjS8EFmpPn1K01XFhFXM4qyEpGv6TAODGg38AKG8nbrNB4N16l9UuiYQowHCVgWSa1hO2
V7XebYWrdyDBeityKX2vZujcwFanezXNvSnFIggc2sXS+KOo/klyaGvCU27QzzV/VQ31eCRE5w5l
AS3yf3WT8lPhvmPi7CXiVONnf3Ngy4Vp2gNAuSRSnQoZJ6sJL/nBe8S1HGvWDpJyWyzAWnBgQ1id
ENU+yq14SKRi103V3dD7uGr6kzfn+SUoYvHgh/+HvTNJkhzJ0vNVWnKPasxDS1ctDIDBBjefx9hA
PHzAPM9YVq0oPACXFOG2NzwAb5MX4YfIrE4PC5ewquaWtcqoCHfFpKpP3/vf99d3bdq6WsmZU6+G
LbLdDSarmw7ZcVl3d3FQYD43OEZ8q2J/m6fYbIdqu/aH3NUDWpfYyhNLo/4onQ1jtBWaxV/gFdiV
2/sP9YKLrwe6y/k24WAnyWWQFHSsNIcm1GsMd3vOc+G5n8W21OikcoZzAKSrwto22l4UHb8S3S6Z
sH9DBUw+a2jytRb4aL6HVde/+eJGVEpbb+iBSM70gTngXxj+m5jeBtZli44u0PdtUTpV/SJ1Hdr6
Www1VgqV14k0GZU6V/CtdSEekuBLq5HhQpIuF29F+XXoEOWFBYZ4D3G8r8tNVEIK027M8pDn90Pq
Hypdc5RuK0uB01dMek2ztWpEwYdnXo9et3kMZfJ22uUcer6acQp2W4RigOWVJlvXlF8Qha+lTrcz
km5WKTpagWgw9NcqQkAR3m9g0sJJGTzLb+T+vY2fq2FelX1sK0jx5xipdoIt22wb4l7AuTG5VwQd
WzpuMOahoEr41h+hnQuavJLqLz0dN5lxoKF4Pcw+e8LDgqLN0IOoNKssn+IYF7u6rfcqbUX+8FrM
FyIaDl26rGbMs4sDyjGO40jtjdtUpYGc/+xVVt8vmSq5uUTGePKdQByXCMZpFilx8SRO1xKyRRPq
j76AxtCxZlgk+jGukyXG429R8tR2j0r4PqrCVunZjvjK5+RCG/aFYqwMiHsd31CbxggG6CVC62xK
GxOF/8D5M2seKFCvhP6i5+FIw6nI+FsL2/eTV0WqZmiEPXij/FDL7M2+Qq09QmuQhu4g5fG5EPXr
HH4iUYTWXGpzqt9Gcheiq6uB9ZQ7yTTPa7PMXH3sb8SovfRl87KPpUNrVa9CqN0LY7hvRd21tM5c
RUo0rqCOLB7oQ2XrbUL/SamjbRDhrQQE1deqOD9L2ySNiP4V2rCy5nm5qJWp1vLa1KFGCEGxpUlk
bWjwMIXMm0kGp8EXo9+N0p2ZQCyJFFeupx2qipGG0b68pAmxzaPLMi9p6MRxUUc+ESkmloamR+nY
9eMu58AevYEHzVeDIhB/ynSxmHYOME/jd+bmXU4kC2VubO7m5C5Mvs4kvqMkQLmVUR/jrQfnnU4H
RIZwuX3sFvFIyCdngLPjVKX6Kt+3hQvRlyLyonyn1AqIgsLzxasheqbJfTUb3dkoUOdKJm/oCrfX
GrLXGkQUwmT0fEhHVqMGn0fe1aQftDFZYLgro7U2elFvakt0S2Oyuxj7nfi1omkwLN47cBOZeVCg
XZN4dQfzmkhab2jl0XaGEjhNcKaYIyTsiwZ+u6F0TquUm9a39q0EDG1Ei90rh7oXHqUu2AGJHIGf
hy2fX8k8VwqCjUJgVsZbtcsxD8zwJ9rF0saoZgw+n8RUc0fx1khQyI6s5VQd6vpCNo1DuvRY8ZS7
It7EE90w4SFRCzvJYDJarHEl2jhTsUu40YFs2j6Jw6yl52zgCWVl4DWpfNMpUBYUmPDl5Ck6p0cK
NjjQv+aD7lW9sm8N0Ynj0DFpQQggGtVI3zndOCI9WnpjubGaXNHgNGr67dzMrK+xExjJo5USuBrR
egbvnujtKpIeRdB7Kuk7cTGe45FWiDnYK7CRUFY9vpIar9nI7xWf44F8Hhb8Cd/IbE5uc4hvBWa7
8mC6hh45sXlDwyrLVr0yl4NMgHkSRMCpka98+aExims5a5w8pF/O71y5je2IuYD6xMlwWS6Scxl+
VwuQutAPWKI4eq67eL1P2nuK/wq1liZ6r8XbIpGxnJvXJvgutZocv/GkdD+MnpYdavk90EVPzuSt
32+l8Lo0ud7QX41l6FnTtdZFrppXdrcQGsPaTpt3kstZa66SnKZGKKkS+5RaP0qJRBHvXkov1fFh
9l9z0Z3aC3SQzEGBT//JD64XXFdmnIUidoPZuQr0fPbpLKWUq8H5qi8aMp80pMXVq1I8ZPp9Pl9z
LxaZtAldeNuqqzS+EoY7PNJpQCwx+K5ZI8uV7NNBcynVDzUL+NABnjc7t2xnDOJjZpxsi5xJfcFw
0hDAoBg7Iz/cplSuyvNe7exegz6M9kpdGgFTlOn0C6YB4NSkWY+puR6rdJ36LLot3SO8LH0QAZVl
e0Q3LEY3Ha4szfAUVaSj8qecCN0g4VvXbwqXEyYX8E9oPYzWmuyWHJNbJbseRJoDr6cgQwI72xwv
iSa82nrwDRNBN0ZDeACJ2VWdt06megHmWjHbrWhiyvdU8uVGw8WgSsjse3bLr99ces3zqr7Q/Xu5
2ubzW6WemeFe6TInMyniKYgesuvJeCiJvlQJri7BTj5izRzRu6feTAovQ/8qjrd6/RpIhWMZO9P0
urJzTAMqVpA4Zf9YJzLxAG1x1YuEjVUgntN3pfePM49ZZO+tcajpjWgj4YAr68Fe7SC4l3f0gtpN
S3OdbkKwhhmSX2WC4IS65PVR8FRrwuKMndkFxkmq7rXik4Gq0pBCT1Hfc+tJCzq3wFyJjjx48YCa
Mn8zzckmiuYbdaKi2dNDAZRLI28cVPkma9p1q2AMHYu2Mt0XMYlC4NmaaVHwbF97YbRoMPDX7Dso
wiv96zQq12KWPctdR2jXAS5q0UcPlN3qhMV4TJPLqPVZn7CXK2ea/IT4jLXvlJR9SY8ebbk0erPb
ivQHKWB/vz9gSFmuRFlFvBxD3Gy8Hm+LhTR3qjj1WezPXkwCmLFQjhzF/lQnlLnqekK3SieyDbaz
caqMsFzp8Z18HOLoSDi2IfXjkiHUQwfWK3ELT7lO7l7UlWSLDtxZvBZOHUOP2zKWs9PHMY+Sz3El
iZNSM2a4bbeY/DrYrgPIPv38PsmZfjeSvlzJh4NgKMiVrFSM1DrTu+zmF4kXvmux/bIwxAqnP5R2
TDbTIvj5r9wk7QM69Xtq9T8kB7LJLAFFNySi2nDdNuKu9McrKaicQM691ohJBdCXHvnrorBOHBk/
PXJ/HPvopQq6VM+VxNjpfFP29NjUodMW07qgIxpRnm2o9DHPwZkeIuzPa1bO8V6g8q6OhMyK6P48
7fBjNYcc2JIII02CcONYOWKo1TCEWc2T4KykRts67JHdtUTR6Ykc7qen8kWwv2ihya8qRxMm1ut5
MiaGys9Y2zY+5QbNk1xqmpuf39MnZWNu6sNIR49YklMjmGVGaqxHXXTHmS7p9qw2DkY4rEIIxaXw
XrXP2lDasr4n+D8xvvzJvP04/tEcEoMsTgvqf6RylEeCNpBx2SF+x2jYzauT7L9PX+Efd3tMOtQ6
mdPg8gox11pZ6l08qHbffw2DU2/wG8jyeD36cF/HmQgzmmejqhhJvopv81thXZ9VG1hsdrTJXA67
Nqdz03mZ1jSZYYpNlT57jM9RZK0HWkXtxjgxjz9bHz9ez/IePq4gZW61qsFz1hNacprbWtZsZOQn
RvmhoXJZEj8Oo3w/jFyB645Mblv1uufOQ8pFR8RsR0/yJj/dLLD8th8esiouACR8PKTjUm5sRrhG
RIxmXGAkQkoO+fZhGdHyFDf9Yl7//GP9pHi0ZMEpZsK0YtTjHiM0BFTs0Glxd2p5fpjRGbmBqzua
p2SryhHXHdU6pLG2uQ5d60k4scmpn+2jH8c/StY1hlFFasBLzFILf7m3md58XbojkqG3/iJEtjen
pW0qtaPRsVdN95bxnCYvTfpuJR5tSC6xt9j5Tif2qzYjcVD5dt5dTxwacyKUnqRzTqdQUzE7/JEj
S1ccyp46SjLak5+vFPAX7ZXeKKuxMFwjFrxJMDYd+bSU1ruZLJBKiOIbxon18NR9Hy2HQQGDJ9PI
HeI+EAdPo3oqo/zp7PjwYo9WQQ4E4gSdldmh7JKu2TT6V62dTkhmPl9rv9msYHFMi8vR5Ogl2jvM
nFE4+RqkGt9TpzoILjnkcQ81wj4NtftEgbR8sYuzy29DLk/2w7TXTdEPKosM8lLjbYCw9fsZKGDq
RhenXC0+f0l/DLU84w9DxVEywTnn7mAr26VWEhickEwur/l4usPLQ4xGzgd47/EISRLzvTH9cusi
QmXfZuBwOVlQwbNLufd+Pts/i40/iheOvolhTjU9rpaP7lts3G7gDq1Px3af39QfGomjDVBWglhs
l4+iKu5FkjmzcKg5X1dlv9JIdvz8nj79BD/c1LcV7sNLEoYqzgO8hzlsH8qt4gQ76TpgpKVwtZIf
SQp5pLt+Puhnk+vjmEdJ+WHqZrNSGbOU8AEL9gXobkta/3yQT3eej6PI339+dTjSeIyoedWveyfY
GOvsyr9Vrnx4kQVn7MufD/dZIPFxtOOprMvhFPnckyJcBVPpyJBcYhNihf7/WHb6VqL98MbEUZ6y
fBnJuolv57PBGzdGsyoOmlttMQpfCPrGVnv9+e19GoB+vL+jqRZOQm/K8zKZvQROgbkddwBpDv+A
Y8nJoY42NV1ufxcJpf4XTXxoSm2n5eQZgULLmMbI5rOke4182/rEEVhx+KQvwOPYff0kyMF6Kvpd
AWLHsp6j6EbK7wzzJRJUSs3YTdfkHUVK+dWAqLQFV3qu5hI0MXMz0raPyZFjhZOTIGEUY2WdUr8d
owtjziHmzOTNiptSeSjI6rTqjSIXrhXcaP6dGN1GEzkj4TkZ4xUVUXfp/kmF1s3EKzSKSAMUV6K+
JBSXUnFmqE/KVKzGZF3U+O99EYTooUwGiCgKXWm0hcxAa9rqUtKqa8TA275MySEMB718JWG9HfLZ
nqLWXWousUV7EZUEcEBrqh+HuNNXpR64apm+AkAmXQRDbOVbZDYSSSgcf2y8QaouuyR4gyq47gr0
j3RiBSYayEJ5SpSHGYaLxtOM5ruiupkovdTURyZF3oG22+Rlsc+m6u3E17XMxR8X8v9c8+Sj/bwU
G8Mfl6Ij7fJOe4sBh1e7yg4jvH3qnSpxfiJi+K7Eecyc742ukqyZGQTCHy0FNAgqgefWhWw3q3lD
Eq4N7cSznuG9DByns2270SX8jwuHsqD781v/bJPUJEmlFR73M1SP369SpdkqkdRzLcLU2l1Ckak7
ESR+um39McKxBsIwMX9QNUZQvRoDAZCZ/1BK59NY+MOdaEeruhJMMhhBxlm0zfGl4izmqNVV5PqO
5mre5ORueVDXSyk5P4k4P/EYtaPFXqbkBsCTwRPcgRK/cDQ6hn/+pj7dlz88x6MVvqyFVpWXnbJr
zsJaXOmBjFfhTdC9I6b8+VCf78pLH6X1aT8O9JysSTClWbUvvWPulE0ZrSk+Sp7g1Tu1RWCYx86J
MT+dgx/GPHqEOjpoaSwYc8Hz6ri7xbNDWGDrxDgaHoAnPstPRCbMwg/jHT3PzLe0AD+hJZxKb4Hl
PgVfdU+Drmd/4wLT8oMjjHnWupWjbjsH+/F1dpEfTjJCT9338ml92E+7LArqcll79Cvfy50FLK07
Epa+ihvd/J74/NeX8d+Ct+LytzWt+cu/8+eXopzqKAjboz/+5RC91BjSvrf/vvzYf/6z73/oLxfl
W37T1m9v7eG5PP6X3/0gv//38Z3n9vm7PyD2jdrpqnurp+s3QPPtt0G40uVf/qN/+S9v337L7VS+
/fmXl6LL2+W3BVGR//L7X21f//yLzvv714+//ve/O3/O+LFf//bffv3b//z1b//917/+x/FPvT03
7Z9/IXf3J1qywXXoNNvz4S8ZkuHt738FcMZE+mouwHcSj7/8S17UbfjnXyTtTwCely5oas38DMFC
g33Xb3+z/DKQvQvQiRKy8cvfL++79/THe/uXvMP7C7/Fht/7/WdiLqgKE2bGYtSBT98POlF96pFm
TkPlRPfBtbaWNpEnIsWyJTdZE76eSsN9v9r8NhzMYfricPDj5o5mRzdkOETGE9S5q2EHyszoSBQl
br/h1C1dRVTTKjtbYlmq1afzKMta/cd+/OPoR3MikjpfyvqZ0e3eYVu0q0O+X2ZEcHFKUvjZg13Y
vLivgJCQYXV8P//Ic/sz6YvKCbcTbhgw5Df6ZWRXZ4pbevr1h6/u99f68TUuYerRjcHqljFdoQOH
btWjx2rqtTVEMxbwTPrVRCLZGO4K8+rng3y/GX17et8NcvT0oE82cT4xSFG9LI0WmnXKivw3es3x
jcjI0Jc+CRo2f0gIq6IgTyZvqA/SHc2E26qi9Fsmm06niw4rPSUsbX9K1iXQhgD7gra6k+aHyig5
cW2T4dqXcuppmS0YrwlEg76IXTV8k8XLvK5XqQ5IePTtUoCZ0ne7RmpfFDV46tTq0dJ0V8x3nbSX
gWBWFKdSyX8nunarpr1s5OzMqK07vcTOcIxuVHRIEf+dRvEqlUcnDskgjV/D/DlWXtu2o8NtupTG
EZCedAmzfR2l2VYtR9S2+1ibL4qa1FlcbmYNYVX5rEsHrbxKAIjGwq2mZU7afNG20fwMcVCSv846
MZoqOVp9QZ8FMol7Qf8yS/m5Yog7cr3bSFLWrVk8Kp3hWSO/JUhWkfGo9SqF53NNfTPqi6k7S4rr
oEnRcbScCWie6MWVRb/iHKQOTh0JWqIOdWQRv3bVm6rMq8TEnDSxkFTIdpxxagEsUN8Y7S6h9S/V
JBvExKbKv45I6PukcaiMcfgFQ6Pfi12wNmtqpPmiXdDtanws5csQUqHoG07f3IY0uWei7JRKQucG
zpuT4cam9JCG0n0nqi8AnBypDWwDC01LSDCZqFJOHPq+qRaxj3mBTM3OOY6qSm8HuFGUJapXC+Lv
IY5v05KKaNZk3qSF10GUeAZqh4ljTIZkKMgQNQ2TS+C6miTSg5xhqnbXpIEjoEoVBOnKEPCct6Tz
eNFdBfclcJQgxje5lndmJHnfDl6IEfxCWQfw99X4YUpwcYK51sHVmHXk9tG+7nbddJkDa/T7Adzq
ymze40Yj9QGuCb5YnlirugjcQoLKlypeZH1NhlucW9o8BUstbieGNETs82QBBVjjlrNuJ3PrzEXj
zE1gtyjr+/Eyzy+aaDPUe9GAXus/TXKzqjUqsSbYuCF0UArxUu+E6CmaL33lZorLQxhrqD8Q0PWc
BirfKbNqHXM9HS5hVMIT7dUM5bVE/rWQtYMcKGt1kZtNwoWQBHZMZRz9u5SKq158lTJj3YRL0V2m
16ZfIzKnRQ1ZQQchrbrqla0c3RSTsJOGyyooXH1CFZOcZaZ+R3cuJ7tsm0wiOQWeGkI1LX/Mi35d
kCQyzRsjph6WbHNeBN2qLsjmVjHA4H5tgfqlWWKbPFgZlmlTv6TydQqPN9LgZLwnDSBNhZSt/iVN
r5uWToH52mK9B4pccRpq6Dlu0uKqVi5buvv94Us5AfCVrI1GTkrElRLz2NXc5mu1qNxOhI6LqGCS
BsQuMZq+G4VaRvayEJAtYtcAJSbvvCDtWJxrzQO9grJyO3YUzoWHGqx/MODDOoQbWS2RxgCZydf4
kcO2nvEt7TaKEFxVJKfG/JAgloY0dytLycZU4DWY4biahNdJKx0BUUYhiSs1e2uai5YZqYg7vfky
NW/Yza3apHa7MV5PyEhUJmmZE2wKpKMUuqHoH57pgpsm7JlEji/ydk4v6hqDeYigUou8M0zcuITI
7PtencpvgSLtKjW4jlQYguB4I9wIMHFmnQ3cJkI913PsafnIhMdqQr6UrSwKk+PoBcq52NyjxTSN
0m67wNZH9IPTzJMaHVIHaz1/lvrnoL2b80vfh80TXcsgYv3g3YxNmNWAkK0HXSxdKx9WeriPxutQ
AbPTPkwTvWCgdVSqErnSAMv0D2JPd0R131mRJ6MfK8TLudwE5e3Ew6q5RmugOVEDJe67TV/asBbo
fh62+ih7te/NwcEHTesP9K8F7zpr2VjBn1f0ncxT7Km5DsI25uPMBVrIrmZIrC2ztxlKVwQUK4/t
vpBnh3brzdDXthRwtqbn258fGg43Qxeza1w3sycmX4pmxp6ot/tKzldzoNFVAkILjLhSeYoZ7IJm
WMXaIbJYpPx7EwhESFpH9hXQxP55VEFqwo02aFMvLOUNxLuVWsZ2JsyQ6xGJ5NuGb0AQ4CnX9Ybc
HdUNY4cmysmkG6Vnx0xTPtRDByppNm8FriQZwBEhMtHzN3XchMkV/LgONAJDj8OLHEx7H463Bf03
hkU9I9OvzZimaA1oLVJEfrDaDhl0QrLVpbDuC8Mx6wutsnYjtiFmYW2EMnMSVXSlskDnhE1IClJE
xJ6LOduzqYWsEnl9rfhfLdpbSxOfUBmUc/CShJj0VrMrjg/JcNYOsSeL9ZXVPiB67PEg0Rpjo1cS
b7f1ajF90BkJfCPLrGy67DBZ7ApCjRZt8ENPq2VHatKraSb2M7ALygTeGCL3SSLddJ/65yHZJCUw
MFEvk0WvZBtVuRdDJEG4rqxaXdqAq9olcoSfLGhmxVpXRQgpneenUeRIlTUvFFqHGG6Uiba52iSX
lb2H0KHCvsWPFqFQQn9bLIqrLr1NAhdy94NeGy/VJD3IveUUQr7T4tATjUOedBfD0kKBvbDHF4X4
DJlm6Z+XZHVyFdkidgBT/VSNZ3qenMXdtGPl5m78LcyJhaFc73v1JkYTFKhfRavzZq3w+vwr+kVb
0O8mbaT5vnIjSdqKEWGwdS8AxehqC+7/MK5CQ7qLI9NF4uSJY3VnYQkZYdYRxey4QW65QT5cVKq2
EVsJBvKITKuduFqkakP2GoSpGyvptq8D1hQ0ph17t58L2AtROtPLp1Ghjpb0dNUoI6EbrZNnrRZu
RE5sfL71ldqDmxeITuTbUUFsKYRXiaI+dT16z7jqN2qOjlAsnwhZdrVs2BaK1dayMPoI9jLfaWpA
tQXoicRLKOySkI/nvB8S63ZWRHAHorpTs+B8nh/Vjhesm8KVP6t8l2VzpwzmhSpN26TNDryhs17T
0KYZUM0hAt1Es/HWSwCuqwm9XHGeIXqs4XzPkvpmdsZ1OyNc0/by0O4CMOOdH9n6YCEFr2/ytL3S
Zswmg9FpE3XTivGFPHLU6V98kISzHwJ+Vq5bOX6wOhSP5KW3/2wET5+2ooDhoOEJS4+jfOSUNlZk
oYl0iPrsqa1WWX6i9neULlsOCd8PcVRN6vmwqrJK4GJ66aV2sRx8wksgfje+Y9nT4+wmL8ZBXMsO
rQL25P38/qQfj5eor2QayUT+h1nJck76kPTIOWXHoVHXDskXW1kh83d0HPKiHbT7/bwb3XSTOMGF
aZ8YdzlffX9s+X7co9y+oPazlGiMy7liK6xkV9qMm371rZKGveipVO+RYOi3p/zxPo9eJHY+JAdM
xqspd/ZbYOgH+bLfdSST8KA4191ofWpM5cfjH/e4MFwWJzQFN6Tvn20StlaKfHO5x8FN9qGX3xVf
+8dyu5RNUpg2+V4RV8U5iJs18aQ7wN9ek0iw23PTGdaELZctVsPqNdPppCnjjyf77y7uW+/ahxeP
mDDReprvYJ/b5VZ1x334tXuEjE+x+Z9T+f3+8FHJ0+ptApixjh5+VfuGnstD7Yg+G9NTUz+d+Jp+
zMlwM5TNlx4BMqXi0ZM2x8kUcpUBhM3gqnZ5E677VYTirrr4BwpTy4z84dv9Y7RvdasPj05twlno
lWl5r4tqp+Ys9KXwokNvE3pwnnLGe3B89vCVHubxVM308xn7YfTlxX4YvYvzXhKXhwl7tnVGHOnt
fD0SxNizp3nGl4Uxmu56D9v7U7mozx8zORNULrzJY+lSADBemGOxdvq1uZu3MeKzbp1cfus2PTll
j2DKv381JPv+PtpyNR9udB4zgsOK0QYbTm3xLgWeiGsnu9MDEscr9mk73IXnwhUJh9ul3vnPttn9
eAlHWaJgntRUTLkEM5gdocNJI3NOfLqfzUOTTKaOOko3Kf18f5eW2CqSMcjMjV27zXY0I9g0d66G
7WlBwZFY9Lfbob0eZIFEIkn8lon/8ETNSaRRWtSWsayVbptXylo70x4g3bgUTLbmI9EpL9MzLk+q
3n7Mt5mLfaII70nlBHZ8mxFws0HFjtWp3OYdMTem3Q6mo5vhmdTDpbbuPFpO1hRKL9Wz+j7c6+ma
08pV/OVUne1I+PL7QyDDiMQanusPCsosKgQra5ag+Qs46u1wqB/i+/x8cR77L6Q0uenlWRNAU9k7
Ts5VVjWmkx82zsKO5TwEKHSxyFsZ3nLi2P3/osJStViKChbxwU+KCn/937/+9X99Ky38x69/+z+/
/u1/fCwtLD/7R2mBKIdqGtl0GjPMJQf9R2nBFNk/yAXLeDGLSwHh76UF/U/a0jJKlEQCY7H/+1hb
AGYgMm3pyUfFrv9ztYVPFgPYQORyuUYwx99grx8maAXgOJCUoHVMmlE9RDiuAv92F13mbvzllLv3
Z5EnoAYTYSYFDY0l/fulJ4rFKCUkxPrGa8+mnb4zYRzjHIVePbI7Z3brfXJWnM2uvsfT6VQE+L1G
/ts8xH5CW5hzC0xAOtqz+0SstK5dWo2IjtpLrMW9ZIv81DulyKF+wI0cbdgMZYHWoJkBDPxRkCu0
Vj34ukX7Etj9nEyWAYuAzOhDVEeuoUZeISVroZO9NMIrRou8TMMCiQNHSaJaCbcz5/Oh2oZk64xy
fAvD8kaISTGUgrz018SPle7bijjcpqm8bfx+U9WwIAupv4l65SzTIjdV3tR+sMH9r+Rin2ahwwEu
WLSh07vi6+uqfBgquosulpYejMldM9mTIARcm9l0hKKqvG6a+xA0Tzffxv09DrGk8M4A6K6ivl3p
Vk7jGLnapsJ351YdCjuYM7emWSqULuRuM4Q63k57BfCVSFajo8d2rOgc7d8q/yLAXZ1W0lgvyXy9
x+FjhqdtwArVJM+gPhyDhmLK6RsxXLKjM548Z9bwpaMTpiVkLcTKruPbWsCTTH5LaWuDeOzo0R2t
s7AyEcVUboXMJQnECzV4sTDgaOfbufJEaVyVsUayxlM5DvuyTqbkplVpen4o8WgYaCuA1IeH35c+
vppIx0oZOeUzy5r2pT64URCREYLSOFLBSfZlqW5kIdggxRk0xuiiNR5zq1pSHSlon2RF2PbFIQNX
0flX+FQE/XmXPaWULoIUtAwWb5HpBX19FgbkwLozEXf7OnuP1FetPS/SL5Zm2AIbWNktYBA6IF+T
ubhQq11DckMaRrstEfbArW5pS9Wg7cLgRp21ji0a7XCtMkqcx4LBNYdXNLL0ED8JkmdlZ1q206J/
Thv298n1xxd/NLXV0Y+TCkQAkZqyztx5IxMq2ukzpnVbjf9TPafYcGJGH8lpfh8U52dJ0ijny/pR
ZBqFqWyNGqsXsl8AiNfSvnxYFDzkGlcSGh6y4G7oFuvS7vDbBNBm04t6UqH26WXIBFRMeCyikbQc
LWtzlPjlsogGzy2+m/NaW2ORt23OF4CYZQ/r6ZKaoq3vky26Zy+wOeA6J8OMTwIeAy4K1Hg0PQDr
jx6GqsOeyjqRxTUeAHVodJiPq8WBPCZkB49tA8QmVx6tQ1RrEnUWYDrO1BpISV6tGCnXhw3x8rfF
7mO98xtR8HgN/Hg9R9F0ajSjkVlcT0wCNwaNh4hl1RjWM0DJfKnkJcmqqu/Cqra7Sd2RR6KWBCku
B4WqxashRxMx9lt1VvZPjZLeaRR+TnxAR8TJ5QMCCAqPXaLwvzBYl3X8w/Y3VqPSslZ3zkLvkO9z
RND5Q/pM8yNaIf982p8M0H5MfzAiu4JuAdmnqH80ojAacmFWReeM6+y8hWVpN+f0Jzvlfj7H1Ct/
Ti6Hi/hLA7DkVJPYEcjn290SL+gcb7hfVT/OLWVoBJt4YuwB1i3HC8xQol29Ry/l+U/qVl2Jj+o6
W/vn5mHYZ05+OH0wX/bY7z8Ka0HdiqgtCIZN9eijyCEsBIFCD6+4W7r8FiXzP9Kl9vmtAhRGeoUy
44c4uNdzJQs1brV2dG90cCBws/PuHEIr/S4UIy/NLVm/VXQJ1s/OD/I+OJmN+XYq/+FeP1zDUZ6N
9l4gzRbXoHrSGusIcjDJVtidPmbJR6qtbwvh8jiXKBPII57N33/HhRg2uoibp9OqpVdHCpnWHrfc
d2wY4Nm6nCJXOjtJUwZrLXqBKW6rRYthoLqL2jMp+1qFAylY0W3Zg2fFdNWOTCmBAdl89Gz1vaS/
z+HLPFXbOLyrw9SZx2ErwWsw5fIBOut1EZiuWLgdcUDcxQQMmKvPqjsok4OLhmPgr6cnHZuwtpWM
L2k4PpBeKe1JbIDLSpu0Yo9IZK9Qpk2rIaVHHlAp88qPWy/20/t41l+jSH5CVaD58r7vEaYM5Knn
4hqC8IWewmwcKO4W+lk7S+sq7YlzjB0VNxo+nViK6GwmiVBDOcsRlFnRyqAzRAK3QSoaRgVWmHTT
k/GlzxqHdAGbTrG6kBNp3yfPPlD5KVEdvU7dihwIHstOocyOVBnrQt5rSgGp9hFvTLdoL3T9PIri
C0z8HKk/JybYd8l9UL1O8b4qX2Nl0/mEu2z4Q3qPnZ+jZ6oDAwJakboGBrlS5TO9fksmGniZIlQX
yvBcFl6z9GulvBrUEoXmeUg9Uc9R7N6CIejI1Y0B5BVuwo8viypc6WD6MMul0FtTCDDtJiPnaVHZ
a7V90KlrtlNcBaEBjwDkcyIXESNM9W1m+MUGhfJ/s7aE8ODTuyhiXSsYgZMlwgb/Hk/W3uu2OG9G
ay2J+De2L4VSXwddngCnad1wnC56n3Ami70sMCVHERSWcesiDc1hO8dCvW8pkfIx167edVdpMNwY
Rb6J2uhLWCrbuIE0kACJDG5HGVfh5RlclualWEjPQ7A3RpLiKoBqhS7EpAT5Xz6JXXuuhv1Lk/vY
bylez6/AIuT/sncmyZFj6Xbei+YoQ99MHY23pLMJkkFOYBEMBvq+x1BvDVqExhppPW8j+sCspyQ9
3ehZpanMytKssonrAC4u7v3/c76zbXtuyPxocHNViS/eVLvD1GznXtoV6aVYob9+fC1JZD2X9YVQ
hlfy8wvYih0m/SHrnKgI6AsKm1kyiXy9lKJ1Il18X8I/jXNS2CzgJAZTwzj44jdYTcLVcFXdSVQu
HJC+HPQnpvq6UlZknvym2eRobDYayaalBhThwqbv/EVzQkXRYooIxj5fdFIQIThV/Ji8PEbWY2ju
4/5Cs+LcIiqJHBap4MgaH+iTlS0ax0AQdcYozGvTF4n3fTYTw27FlMSsAJttu9LMB8F4+nr38tdK
Olq7xaeEtUfF43MybFBJmiGkRusUJEUG0WEen78e4ExV6NMI7xf+YeshlokYBDXh2ovwfBG6RbdI
/xG68dldfz3W2YvRJG4iKselqvD5ObW+FhdyAM2gVXR0OLdh++vrAZa7cfKlY82guEGWOOEBp9o2
Ta7rUpWiFs457Iz2PmJelnphhwWTQuGoQ96v/PD1mO+lidNB8UBbRCUZFtW1k0eUyk2MG5Ndd+8J
r6iX1tFD4yVr4QEuoE1+8nO4ni4f7c/s36QFWs98V3XYnSf3spemKBCWj3rvSR6cpOEt9lAj7HoX
woobodSPPMMpjpc6GuduMQ0d4kFZX1A9nVytKg8qRCe/ZbdeeGpYXE/avO50+VBBuuFYtm5L37Pq
S2TWc1MHhhn7VUiXHG1Otqt43rMOoVXrcG6245Z1Jb4wdy6NsPzzD+9Ba1RFAiamc6YeFdg+zX9+
PU8IsTszOz9ew8kjq8XYmoWSN603tqFmOehLPUHIvXxSvdCCAzxngluH2lZALtcTty2FuaMFlKhN
9ZffZYfWp4Wdjg9D8jtX25qWd7yRBj7hU7VRtc6VotqrCwSRzUOe/Y7HW72u7+VQPXTztI27bxI7
IaCGQBh/Keng1LAo81G3y2Ry+TqtiIqyS2X2AtYyS9dw6bzVUeykuUSlwnLyLlr7hX+wJIhFBJFb
dCfG/i1UlT1BWOBJ2u9VlbiSJK9DxJOD+RRMBiFZnLkTtgthcJWRKWqWvwdQ/+xEIn+4nTRAFB36
SIl/0/JX2eCjMLrTACxNcsDuzqBYAsuKik2gEGueBv1NW1lOnEtX6aDYkiZ42jyvra7t7KbQ3ESs
vyuoisI43NezeUVywE1DrPdEbBUVaTtUomsKWK6gqOtiLmfbj/2f4dCsEBs7g1JvCUEEEWYPEKbb
zNqlVf4QDalT1jrRC7KboRlKy/RRGYwrKxjXOUaZjjxnVcu5QfCjhXoT1/WusCTGT11D0t2ae01g
EZovc1wpJpl4SXGf9tcjTbOA/ZyZH1PrVtRGskxR1fmiK8hA5FUqVujPgprEtYhUIX0fxrJbZDo5
jnRQ2+tAE9di9B1XrlfhYNJKOFqh+TSW4N675H72Bf7/dMxfUR8q38cKAxlJlxZiKEEmyHGi5WwJ
Tt9GXAlnXDg/Pe4vEdHxqK8w/7pG9I1gm7c87a7qKNwMqQSBJbnpW91jc7OVhHavGo3TFfpmJud9
nETuYS8ejAL3t9Ted9VPfONrosY3dKFv0rCzTTNdG2yogpS5lv4sEXIJ+n0WSZzIoXb5D30toeGg
HtejI7PoCFeik3b1vq5/BAoRC/rjYGV3XZt6yRwfm0xa5z2nqThy9P4+RNPSibj5iV13hdDcNQ0x
qCDTofUeMONuRxFJTH7sRGHHhDRskaxJzbB2s/rbHL7BdfVag+QmRXD0mEqwT0RWyaSi1pbFTO2g
9caaMENLuZN8opGt5jaGu5Gy0xuzftsNDVq0ftsC7qqa73n8VrSZHabHRfWYawSUTfe5kLpaz4a1
gC0Et0pHl1aLgiPJDx1JS9UdUbcwhlCmIYrRugbwWbIe8bd3Wr2qNJx0OsFryH7Y4a7QaR0Uo/WI
T7cFGYZkRfUJ1Wg4vZagsub5gagQPPDIE5FXorTNNLeNKTOWXpm2aEVlx1Kf+vr7IN6FqkWehiit
xFq4CZPiWZYorSZkXwrCT6V9q3gLlKi6HqYfKkLhXskJvlVvWIi2bQWpvXwpVJKVJcGp2+xFnbHh
LXSjLttaneIO8UtvloSgorUgtH4mgZYd+oRwNZzb36X14jN3yIFek3SCUjpHPzh7EGJzQwMmVv0u
54Ha8m8D7iTpjnC8YLoVnEoyKPIt0Ea5j0Aw3uXSoWCBNX3iyqvWVUrptkrMrSjdGRL1djVwI8Fy
W0PeVCI4sCa+ahXhmGfNMYMyL08/y0K8y8bIMbNyJbVLUEnj5Vb4bRSjY0ZSoDOa+loC32ppHO9G
6Vksxa0xZRTOEYTqt3Jted0se10aXhEvW5BsG+n6VuREZhG9iUR0NxevQZ9sBgSDVTpvSY5yOcVt
WurhCNKz8jC3PwxxW5RPbR3eDGW3Epu7nCOQH/aOMHhWQvyT/FNsRk+3vssSzLOOBXu6GzTBDhEJ
KeLVu5y2uW54LdL2JiS0WlEe+kq7T4qfhECr7aMGW9M3fmrUp7HtbjqB3POJEC7lKJEHF4vg/Cw0
IyEkHRJxZqq7+Zx/t4rM4bTqSWa3iqKrOb2CANVOhCvU0i639HUMlTUuUEabKEoDOUYlzVfhl64j
skznXd3z/gX+TadyDtBv5uxbNZi7sH8wBA7g2U9wmyvBIl2KVm2YxG7a3SQNc6zc9fIxrbrnJiiu
8vI1iGRnrln3R5JsYTyMRNiL3bjLittqXtg76bVRt7u+zIHpYbtv8Fbkgl13kJcbMJME8DJ81Jib
WKiOzUiQSwxzD25309HzmaFoDnSiargVWtXsSzG8U6DpCbDhoAu6Nj5nW5qrjRTFr3ImDjYR2o+N
BnLv14jGXKiqaNXBwOFWUCigiwGirfaDdSZI1+kcfGtUwaaSjE2/fyxLgaM8rZkucKuKsEsU7hmr
izg0TpJDuLN+qyIQwsLnhe7ehFTZVvprpm0bVd6V8ZXVPaja76zuj0LDtgz2GLqZ6ZA2PwpEjpE4
ulmZgxoNXVUPmAcQXHk5wTav5ICEQl//NgbWJo0IJ5bIAwH6ZUYs7p18CMKXAaBxIJKCM6DA5MRa
Qj1Nm/BKlnPbl2Z3TqaN2At8C4xdZkgH/ghUr5qtpyQAlJhJl4qP1YHChiDWwfH0HZU4m4wOhxqj
BOyHu86s15DHnTKlH1CGh6Qp7jUwLAt2zSSAqgrG3TQNq5Y+i48YFOHh46ANGzUZnDmheibGUBRv
MxXDakVRJR7Wsx+zuynYbEBI1ci8TQ/1NLizhFScpUGRIMsJa6u46VhPKiv25Aipb3yssye9g1wa
/RJ0XHnhW0ZrJuog1YQE4tTR7aDXbhxG7iSrh1Gn7xMgkkU+X8N3rkNEycjArehBpT6ij90mkVtO
hw0qTD7F1ewZbcL0b7YhdSK1xHo73vnktbRY7wZxWgft71Z4lGWArJJCmmmFdPJGi3+J/MI0VzdS
zta6nPZzJ1z7LYUOFtxWCr9ZaF7VluAeX7iTShk5Y2cbUbqPioG3CcZ7LvzM6teuE+wpGLYxq7Yu
X8uolfV8Z1qUHMPsGFhY6FWCRw0YsokRUPQQrLd5AJvn61ca1Q+S3WWz9OqyeRYCeINT3V7nRAJq
wbVM189qvuvGsB6ABPa85rLSbBUgm6DpK8PuE3MfiKNXlp1dFtwBwdzmTbdqo3k9Vy9qq7hTcEh6
ZorY7iqpuFRhXw4Ip6c0g9qAaMkSDPlTf7VqKR3NYAq+OJ7RoVKVWkQn2YN0rWl75bfiihv9Qlni
3Iniw5Cnp9GciNqk7OTOSZJfmv80SO2F1saZcithf39e1NKe/3hmGRSla/vA4kTxXd916+hWsMlu
Pcpe5tR/A0zwbsX+y00kfAMLItsQ+bRNofvUzUhPhRMKxnfZt2faSy/pzCr52CtIN9P8mr/Nxmh2
yyTcJGzn/a631QqgiyqsQwnTz3idolk38fA3MtTpVr+NSsuVy4lAw2FbQIcPpclWuomVIMOaxJ63
SY+dFG3JqFiLobDTzBikb5gBPIv2fdo+q0K2KS3Fjoz6cSzxCOe6MxjYByLNblIij6Ryqxn4HZLF
8jGqF+oai3jiZHKBP5J1hVQSRVcwan5+DukYiulgNH909Jdw5vmJt9Ox1oUX7i5NqzNP/dNop+Er
vM2FFKmMtsR1UQJ/Uu6EziPuyZWYxZl2dam/+dczPwOaEg4xCaAUJujPlzfmGK7Iz2jei325tyAR
F+xLd0Fld65Th0tV1pAyQkT8S7MkqwTFrHK5QSo1uIZXb7F8tjfd4x84+3HfY4lE6J9ty7seEffd
ZTjQuaqKSBmRsgryO0Bzn680ltDLq5Au0W+3+37+pWTbJQ5RCqd1a759XRA4tzx8HOu0LdPFShAt
Y2lpY0Md1YMLQJalnnD6too0uRC+KYvc66TeEGVWUDRhTlmUmHmpzO1+wchiHPz6Os5WEJdInv9a
FU4qJ+wTh6zXqJx0Lcd0Dnt6f0zEfS0fNfxb9+WA0wxK4RQpztcj/3Vesvx9GPjkAqVuys2iaegj
7hZCQLvvPGsnby6VvM51ZwEsIU7iC0G68imhIjZrXcFItfQrReQlK9gYu2zdrthKSXa4ybz8an7+
+tLO1Yo+DHmKrMhrxRrGgiFLdrc0nTMsVJF4LSgXvlFn5OFM9j+v7ZRZoc5jouc9H6nosT2ILk5D
3P8AWY/STrIVl33BRYXAuYn/cciTr1aIPyqQRoaUK8yHpekS1r79+vZdGuKkXJgPfaZiRETK1QJ6
FtL7Iqsevh7i3Nv14Sr0E/4oXvyM8iewGt2/VuQHE+WNHF5CQf5VFvfp6ZyuvK2ocdwfFiKO3Np5
86Ka94svjKwPe5IeQ/l7lvSYqUKqcfm/s2Oy2CmB9yTB21BO3q4YEkbnzy2i7tfZa2+qNSRBxz9q
u0U3wu7/0nh/lcUtqI8/xzvp4vhVCsOkYXMRXC/KnX6DSGid7/6GjP2vn+vPI52s8oASZDGlmOOk
B/YFm36DyMGz1oua+7KS+twihboSoDBWCDz+J1PRn7KEGha3seeDtsBnBg+EyUWe8JnpKFORZztI
3g4ypJO7FweC3sxaieEXpU1dvE2duMmz6AKy5Mzeg8r/AmVYXB2aJZ7cujo2jF5YZj1d7GiVbBYh
Q/c8Yt0A8b/PL4olTfXMtMDhj9qOtZ4rO91FC2qBR1lExYUA57qpF7tr6iTErCsDrlL9TYk4Ig/F
RhebXWPejtpPvxDeegIlGg6QkRBT9oFYX6r3bRd7ecX+skWXlavdysDUrk6Rrc3UfswXpXgoymux
exHNe5OTm5xuq6jc14bl9MJ8V1OwkQrI79F9Mi3ZHDE+rGNF01e9bZHxiUnm+ukubXqUiIPdVboz
+5yDwm8JhkMyJPMxpbxlYZqTbtNRfGyT6SpIshsxkNBLYMSTtU3Tst2gPrcS4swz5thDsaDRxTZ+
ZESooYPw76waCRdVvLC+rSdKaRxlsI3dpIrsRdq0M/Rm7csvTa9RoaAdNY0vWWCRbhDYg/YyYhGv
Qm0PygfPN00yP0VmSYZDJWA04xyfxtdtxkG7ixyMK6sqhzqgzJxI1dINJ91utOio8wdAhtybqk/E
+2/f+B4K0lan4zxa3/xQWZsYneeaIE1qhhQDmzS9aWLqqjImdVHofhkKBSJfwQNsyNuun3fpYtaD
Rq0I4yrK35rpteAJT1rzPOvJPgiNNyMd13ODI7+j/lIQDSnnwUYQk3Wpv6ozVtNCVe2QGqihJvtR
6/Zpuc8Mklh28rRUcLkTGloG88WsfTtb8ibBMeWQkozEDvJ2VSs6J1ofGsM8HAbD/2aqgpvVh7n7
vSSkEQUdU4yPOHH7neL0qvKoh8LeH5+VkXosySZxYFAay/a1+BZo2joerLVegUz38341+UuAhZmu
2trfStFM4XY8jGHsFO33iTNRgSGA4lshb4MmQ42WVN8BHb4aY4Wv+GWSAtcUM28UpW0r7MxS8wCx
UPuet2aleToFrkGHRjruJ8JLNfAoTPKtlOPaxyFa+XfirKGl2GRUf/vmroaQZsVPJtsyv2wcQbkK
i9TVydFp2/rYKTqz7F6xnjtSqbmQiky40Jd30ky5QH9YhCdRUa+rJaBDN5i4yrVQmY5Qk3oVSoe6
S3ZmiNi3T7diO66HxkDcJ1+L1nxTddKj0j9IhnSbRdmbT5p0qKROKk3egIMzCH7XNCeUIrQBRmzH
cnSyDC9/aqpPXXVXFEcprI9xwzfIgg5MKkoqYYqnvFYPEDzGVRv3azEnAKZF+Tp2XjoffSt0xeka
rNh9nea40NVvo/YQUTSdaaBFuKM7vbdLNVxHtUGBb5rdTCz2gfoUGscknNDCkEaWIWZKBEcYiSbQ
fcX2o5teiNjvwpqNaodS87dGUb5BsHelLvVimiFiRoy7TNSOeRsZvA3jW1l/18R7sSr2pUmQO1NY
T0oPlO9qNKp9qFL1k56rhuyUWHWlHvqUQdiNnNmGfifonUebHvTNATr0Wp7oCUE6FHMEwf0rTvqE
nNo4fGlLjMQg88oDplu7GE0E3/T19dFV8sJBM6NQhJbUmhJ2ty/Dl9m8VaVfo37MeLoFVbN0UA8N
7Y40+KFA0mXVwNfLUorZNjZq189/Nljz86TyJKWmEburCBDXC9HpFG6n9rOX1G3rY3PpR6qUP0sW
yS74Vse3Zf6kwPdYgl5k6Xev9lulvJ/QSqUalTY0VJZY2alpbOL4aSjuaLOssqSjX/eiTL+WbIHe
eoqal2AhDya/I6RY9BPnyU2bu7msQH/cWLiDE4WI1yUPztwSvlIoJEBpgGAGnYZTaPf8Gj+QbEFC
oSNq26qrnDZUvRIFGPS0a501MtcDr6wURyiIvI9Y1VkwS4k8kWCyBTxtoGMpqwe3aBuZNq9T/Vtq
lxp0uCngC6fKg9+nN9Ok7Rt1+cOSB1kLnRjjcFLUnsh1LOJwJfs1z1wIdXK1fWINdowq9/wpt62i
tueELLzMWgt+vUpKVg8ILT6d/gpHdE6hdBwPQybcyJOyi+v7vleuEeMdg5qoUuXeCuj0pbZkPYcG
dqqh3gxa/XOIJuqkT5G/mfkDh+i16eudwroypRBHJmSfGtp9g36lheE2H1oYCCqV/x8dkKVWeYCF
MfbCrjSSTYmaW1dxMVXs1MLuiuVsJ4zdr0BR74agwBPekD0/C2joqNHm6TGRTXIkevFejuW1olVr
o+PTRJsxUBu3U3+Y5kNsbFuSaBLkcqoi2rrxElfED1XJwWrn3RSpXkPaXzgNThA8C2XjghSa1e7K
z3mRxY7uxkDJWTW/KeWtkF3pvbGCIr9O9Hq9fMSAbW2FpSp7iM1HtdgPfreKrTvZBObYAWrpXxNj
IKdG8eL+G/veFR9MNwhhwM7fg8Eg9r6zNda0iM+6EbMcFpLbkKKU0ycqj0FPdg6qejlbi0a8Mqaf
MpKTIEd0rWiUVuHIiiz5ZspCMhKdaW4CWrFB9xxDhCGiYRVYBbYXXH1JzzGduBB6khahjP2jFaAX
7/fW+Eudzc1QkJXO7VGLHsQO4sgyJfs79TI/2c/NtOFjaheZ7AYUzzvfC6OtmkfPQrTrqqeCjvyo
7o3spqp3Y5euxGLTpL1HRW8bDmTXBKE7qnehBozjWycSyUzerRE+GfwQC9hNW9YrA6yBqC0mgnn+
OYwhAobXGt6BPj8W7yX+Jx/lXkf9V8YLAaGM8vK3QHgupLeGsAI+sty8VUf3qKSDRam+IxOsr0KE
or/7htW8AL1zN5mN1ydvIg2HWeGLnd2w4YHDQ+daKVyVVs0M+0ErggeTMuE8Q5uA0UPM6orDcTC/
LH1WY5adSX0057tq3JnKoUhgZkjTVevT2C1rJ7LU67y11kHqL6V7iMk6WWaI1izTFs1mnfigUKpD
iTgd+8eqKN6ibtiaxu3S2mwGfytMNHNTfVuWvyl/rBA5swTUtpxACIoapynKdUm/prEovLQ4H6yN
NL4U6YOhUg3OgjXaOTrE9ZMSsBRnsxuZtMbTeyl6FAYDTs8420pGG64kuMGMNjIRcEJibaBZObGR
bw3lSdWWjKiF/fHSUrCXg/rgdwTzERzUD7d8SaL+Wi2ffX4NBRh7hqAh+PGtQb1prJEh16qrjVdl
zi5IfOnl+yj4rkU9/pjMzYi+icTebSN+CnNpimW2Yq9JUcFRhe9TuUU3uIrB0XdINjhFbWPAjNJd
CcR1WnHDbrje+lrize/vdOMVoerqxj6Y7pg7Ks3TFsVLnfxoWLEtHmyIvaacnixWykiK9k2BXFQp
r9o4chu18lqmq9y/xahHowTzRB84KQygFLgIgOjQzNezldB9rG+IxvEUK7HDjDz3+LkAMWGor5Ev
HgQ9+iFaiLyVu4xGTEUfGlsYRNzM1uIMWu3vr6sD5/SCMmBuvNkEkUNbOzkoGXWsa7Ouk7q607wc
yztb6FudcnBxKRFkqROelPk+jXRSRzRKM+/kAlVdg7Qc4v8OBtVWJL85PYaO+Iu/v2XpoXsZeJfO
7GfOtrJBrVQjEF7GX3hytu1yEcE28crvZ9tsB9TGa7bt+pL9erlXp1f4cZiTAqPvE/vU40wjWov3
gkmMVIRPmcKG3O/kS+XM5UefjKYQ7fJ/JfvLRX8QghVtNXPM5nvbUIU2d/o/aXwG+Qnqz79RjThz
cv843vsB+MN4cUt5ABUSM2WdXUf7yh5XW8N2havBafEN5fYlh877kfmLKzx1s7coPgVoS52D3MaZ
HSSfrnaNVsOZD2zqd9p1b5u4lKWn6Ar+IaAIus87INDckfoAObzZEmz5cBm6eMbAhB8cVSOgBE2h
x3TSaKBOLQ6lwq1ftKjBBob4zrppPSRpmwGbdLuvXZpIDoc+VyYNZamk/I1y77kJ8PFXnNQnS5La
xE7lV/hXkxvsI4zL4hGlGHEE1FQuoybP1Hq5ajKYl16eRvjU5wk3YwtQS5HHER5mL9qIj6UXk5sE
36nfIfqZHNiBL4A2lUsz/dzM+zjwyUyXMi1j07QMPNzr0jaet6KIrl15TpNvFnyiSEl3onDMpgNA
gq2CZ4MwLkXxLiyVF67/VIFcFpIAtoqfMeHFQdAx//R/hb/za4B/a+EgHjKnvEofprsLw55ZNz/e
9ve2xof3ru8Ij6tmhk23zQ/NG73BpXN5H2HGXfKxlhip9hop7WWaxNn7jp4b1zTsSkppnx94XARi
OS7+p/gw2f0Bbdg9VlbBXpKTx8d6pe4jz7r0tM8sorSAECgb5F5AvTl52FpXhHI8ImA30fKkwuik
HJtSFQ0DkL4R2NfXt/fsNf453OlD7Wi147NltxFPjy0cQjb6gRZdaACdKfNjd5Th4S7sVEgon29k
ledZr3YhZX60NqrFfkD58W9chgH+SOGDoBnv7ZMPk6QZckSbKiOIKXiqyCk5Jw/ibP/royC4gRPH
E9K1U+NmHyU9UC9067Jwk3I4GY3vFhWxrwc5017lq/ZhlOU9/HAtvl8k8SBT9s6WkNyQEtrwEJU7
RIXw9o6l9CPU1OtYE+5aVGZZ4u/kot75Qkb+Mqk+Q2JnmX+rpyhAImsz+elVVXz/+ie++8NOv0xY
8gEz6SKmde3kzZBTrdY19MfOJD1zmzbUYtykKNwAP2R/zQpUqIqdjDczsbVDZkBL0x1dEdwSz3PR
s1CwO/B1UJ5B6l74aeKZXgxT7M/fdrILGcS2r8Usbp1w9MzhEA3kkUaDi9G5HOXtRAqmlhuLqLXJ
bwzh2LYkYGpsbMsfqfAahL5bq/eJQRtHuKt7Dk850tAypz7MwXcS16X0Ova8iYGFYd5ATwnqLkHq
DcaTJOZ4fDMHZWs2j30mujLGKjMnnNBoOdDnN7KFYCIC42HeJvEL6lZ8d3TQC0pL4XGoRxtimWOQ
PwOokyrIfRkeE+Rr4GnDg8YOaqAGI1N4TKNvmvEy5TmMzse2lijNPUxCtTfDcG9A/5SkclUJpVNn
lN8VsGxEXI6VM82PU46UrHkchscJO1SM41cXKlsDvVcVxJgt0FYJ2bdM7dIiMXmiHlE1+TUGPPI9
i22BH29KrZXQjcBDUwreNNyV4Dpqarb+zRYY5qW34dwCBZnFkJfFELvIyVTr+iqxarnHwcTtzaJq
RcCc2/f5Xm38rd5YT2OV77P5Zcpe5f7K0K9akV20+d0w8OX2iLNHTjii2HlT8nOcI84cNbF30yr2
AeND6fMpAnw9Bd87bn99O/78ySczsG/Ru8DdZAZu862yqn7WDsUKyVl0TP7G/0WPiYLKavwZXLFD
tuzRNnbtunvK9t1h8V9ZztLiKm99t9j0XrX5+uedOQzwfvz5604W46iYp8gwWMSysXDNYrF0FpR8
NzGlyaW+X9L+EIfqQgDSpVFPF7VO6nHe0+mNRwKAh9eZsk2JeK1aKA4oVyPtVU2qC0/i3I7l46We
HO50zYLQatHBDkUmeXOvaWwRxYMSXTjbnfu+fRjnnYj1YcUuqSNMgr4oK3zeDXmL0835+qFdGuFk
79lltaI1MyNAUhzr0B5ZSb4e4fyspbGri4vBHbnG589OIPViLS/bu9ZZEGXVbXiznDmqdU/cSMjZ
A+mn6FRv/cay9ZVEdiez9i7ciY68sZ7hcXzHZnGduvmDeDHr8dweEBrSf/0246SJL1p660/0uYl/
21kNlWnEHQWSUIk10TgGSr3++mac/8B9GPDkhGO2kTgJLQOOqW0cNS/8vhjBNdSTnr9tvHI/AtSH
ZE0yy0sF/PPCqvc+Y06WEDoKyju/X0dsdbLqGVaKAD5ifPTXP4KN4jQPaOIfIltZjy6Zyht5H+7S
q4vMG5mH/JdxFcoEEoH2ivKXSkEdtV0o8PFs3N6RnATSgExrwKu26kZ7VrYXbvNyGV8Nd7JSarMS
zE1e/aHYmX5oGx+qADW+re6p+79xhDuzuSa8Br/tEoSIgO1kQSA2HYd5Ir3P8d8v6S/Aho55g5u5
wPoabgKbg9QqfrhUfznXjv807snra4HltfqaoqJJdBn4TOrajnCX7pVd7vZ0vR3t0p099yA/XunJ
2zyXixCyYcSlOmJ4FLnDVXAF7MMrvATG8N3XT/K9Tnb6JD+MdyqziTsxNNOJ8eKDcD+CsNS8JQNi
vA3WFphvoGpXiy6FzgCp9Hbuclz0fHe49e1N/HbpE3dm3f94u0/rEw2SGKlbVkuMPI16l+Qd5q96
NfSPX1/1ped6umZqWRKYI20KCiHyTrYXMoZJIsRoC2tzP20uvS/LQ/viJp8qSrtGaKlKB4QWbTXv
D43K3xF4niuKqghkSbxeKBHwRz5/CoRxifclowUhqYleOVl33vLgcF1c2Iuc2dx9GujkvdCjIJ3C
nA+03mNJY4p2MJM1+V//PH8a5eRdMCgz9/UU9SCtHmMVshEein9jInAqXGKxqBZQLvh8x9o4CLom
Ev/w2WfQ/lfCneGSG/ho7bJjSJT3zYURz73gH0Y8VR52uZoZfjFRbL3q3GhTrQX8ICCUFoXPQCfi
//EKTwWIlVnT6kEJzvagd5ZgvezqlV7nVrPVv1NsO7dSf7y85fI/bKl8LJZx5DNc5U52dlftkl3s
sGV0RW9i+5zd4Nh2is2lmuvZN/rjuCf71FxU9RrsXM/efXCX8Jx2Ae3sltfMtzv7okj80mM8edWU
zBoHoWA8UcgO/eC7oQLJXtkm01tG48SsErueX8Q+tKeOJhVinfd59P9jnv6byWbiCyLjf/yP//yP
//mf//G//vO//++PLMblv/qDxWj9Q4OLRTqzSqyRDqWAxemfKEbtH4jsQaFCsSBY/g+x2z9RjJr0
D9EkYNkSNekdt8gD/2fMkyr9Q4EAoMNPZGNF20r/l2KePq+dUCZUHFhAqDDbk+cMo/vzG5JUml/7
ZU6DLRumTa+Muuu31AzrXg4PQ9SGB6o0ild0Rn9fmO445C9KPAgouloNKdQ8T9fjVA4H7NWXyFHv
5bY/P1T8Go3sXknRZNnQIcCc8pTFTCjbpmjQvGYlTeEOEZLmo00NJ/G2QMpQRJNMpM2gxDT+Z+Ng
Vb2wIc5HsK3JhJUgtqbTdlpyCGKgYx+e880fv+IjaGx5bh++ou8/DvYE5QSAp/zvNLCKGkZU+GLS
raxyHldqo6C6mvv62oc17k7PQyuG17FiZW5C9dcJSoF6kKA5ufbQl31x3dU/ynSEvmNmyKi0nU/m
0UPhR5yHpKraKlWsOH7TBAijakIPhpCMixSqUAS8aJ2iNjGEQd8pY1ivBRPk35yTKtBnFIGk0joo
0hAe3/9iWYFF2omorASe9YWbcHLAWG4CHU8cB+/pyjQXTg44NG90v+XgtPpjaDEQt5A8x2EuUFQV
xnUNODFN1W+yFSgPZiztpazCoEvSAwkjXE3WiBF9equmkgXlXgulu68fk/Z5ZeQXLpRRBdAodWO4
pzov5scvQNTpRhzWtM6nXoP4P0QdQgBspUhE56tCrqnnGYTuiCbq0QnARZZKqdtrEhRBLRkgvUy4
u1OSW2KgFM4MXQBFTjft82TS7sMoI5tCP6bqeKPWUb2FTGNcaUJ6oySpdGcp4ToYsgkrfwxgaA6a
4+Bj2V0wTWifRRSMeXBo4jkhvSFWHkQJv3BJm3zuWsSB6lwfpJGdrpJKsLLmB+wd/bGFM2mKSuRx
DJmd0tLiOyuxwo0apDWcSdlplC77pnTzfEGerv1lxi+1d+4kXSL26EiCP99KdVSLbNALLMRh/QvT
enuHPLR1myhAATRBPiy1GzQ6+U1dh8pKTYrgWCbNb7Hyh2OnN4T1tIgKMivO135t3ZViUV9luvXC
f6uvu2mqkcuEP4s5b67+D2Fn0uQoskbZX4QZM85WCKTQFPOQucEycgCcwQFn/vV9VN1tbd2b3kRl
vsqXFSEJ92+491yCaZ14m4D0ZcxEdwp55lWpjD76f78ds8NLFMqqQcmz5K+LPbSJD87SdY3HKp0v
Tl54TwCqKuItbh7qwUCkb83kdD+2YHWiUa89Mj1iZOfWHhIhuiIpmwfTMfRL4PfP2KAbDKI1sQ4m
tv2laG+5bv6E8DgqsVinzBuz/4/a2qMm/r/OFJbq+KFg1MF0tASrwf+3/alF4UOWxANizZjP18V3
dv0Q3pbFxtjuuGA3N9gVqweyDJxtaudhbGy3tERbmw2XQrlEeOCHvKyt9VPUuJnTqb623u+eUeI1
zQnrchW64nXeYlmECJm0DWqAhdx+aq3vPkPT5i0rzLHc/pffH+TNTn8g642DYBvPLMqNXe7Br21m
9EHmCmi2DfuL3yHjzLcVugZyZv7UBTiXfR6r8Q2m2S4AeBBtynshwOd9kiYjYINpx+YfW2UL9Cny
vR/MQ9Z2J2eMy9rPYzxjDpo02Hlt7JHHhdnW2RV5/0Lm1bXIQQtYbsDoFu+sARzG1S95PT+3Icrg
desutKx3rZQTO6X4rqTkLateCY35NFJ6ynsqUQVyImS83WfWuy5JLrNetxbFKKvqNKrQ6KLUQgVm
y+fan36p9UXXjFY3jl2CTJbHOv83zYX7YcGlDWprB7XHO2+h9SQMQ6JFLEKyOxrngeg9jNTKG67Y
m5ckJ2wJk7hunhvgf6aQL175uAhjIHxrEgGKUOh0u3ry29hq+CY4Baw9aclB1Psi3XbeSn5ENqsn
28wOrTB+zbUZJrpfH8tytR9l2/yvL55tsk/wgkfV2uoYTPX2ZYftKejGfL/gRD+592S3MCPBSedy
jscwbx+DNZMHp7O8i6V0eGw63Mgs4g7zCCnYG9v0SQjHiKyg0p9Wvv3LKyH+zKEk7CthtWzftGHl
j/99CYfUPSwrr3KWZhEG7PQy1WnmIBFz/Zi/gBl8izYTGAFHrspnxsWg4Nzys0WahrWmbh/KZc3+
tGn1Q4aj+ll4LMiNSrkfaV0s+EG9+VVM6d5uCv8yuo2+maRTLo1Vv+nesHZZG9qXID1ZlRu85eb0
A6PqcrMm336vPeQO4D0JfgMvYwzjWzGVse137mfZtUmB6DTpCnKXOiPTML7CD72SteP2Wx+3Xc48
k/s+hGr33HvD9jgN4W7IFnVDI+1Gg+eEex+IC8cnqtRpI2xOeCuQCwggm3DyZFxb+7UfQP3nfIbe
3TT7tUDn/Jl29rNaLfmEZ19HmTGFJ9WMVuwO/b//fqeJV/f+578gAC1tZvdEdjVxdEo7xul/frGN
W+dkYJfXBUVnfn/GMTUUpyponkdVPNll3Txm9thdOteEVtgQphWmt2opw9hshzTOwu2kvHB4HLTv
RypVc+TiCE0cbU98sJesjYpp7hlZmgJk0P0L/DSEu1Eno5GQJxAu43D9P180Ud3HSaGLDDvenEmn
h8wu569Um/5R8q1ERZPbJ2Pq0kvp5k4SVu50DoA+l3luPkuTH/BOEXuwqzF9CEL3o7CejWL4G9RZ
nyxF+dzMa/8Y1BBzvNIlYgVZusVI95eP/X/Jp++iw/lgD5unE5cH4NA7ZnmBouydXIkj7f67Jh8Z
S7vr8jQi4jTkpJ8FMdUXOXlXxV//PHTuWRfD8FCUZh7Jcs2S0iOMsh+VfbRC+U/XNq4wiZMdkf6n
KvLXdmXv2rju+tVuphXZ6QqagDWRich41CS7DRArLMS/lpigKtSQTw1NjqW3zS9aLmKfDa55wHtj
VCG4wWH+a/X6u7Bn/Zg7VCuW11A9Ym06dYIPXtrW9nOmm1OLmPqlLPzugB4WYoZ+Qctu6iF8qbL2
pXFcsp1CNTxNmTk89cxNwD3Z6VGGTcgOR6KHBqoZuBJHIIm40cZGTHEJXxaZ2g82raWpTuZq1SoK
R8AKU1F8eZ5EbO/P0eIGKESDOcu/qilcfya9MzRv3jSY8eYoIx7uvy3rktJ9E8FLuBZ/p5F3Dz06
wsglexC5+2pOQA/++zIGgX2w8IZ8OEO47Zt6VJelB2XTj3cydRB2Bzdcm/20OBQWszuhoCpgsLgi
/WUKR103hu/XzC9cTtEGVeLcmEfe5QyYgTu92MEKHMQlYcnd6unFkFl9ycLqc/L88UUZ4/gS1JTu
hQtwzZggdU5u3j3AV/XOawnWppM1ylqKz/PcT8thzbmuw7GRZ0IgtWK7yS//+/1/vxJNwxrXKuNF
jdlTBRZr/9+PlpL9dendz97ppl+WhGYpBMI63tI56+2L17osuosScC/Fyz4Fh4cUjnqTpyM85CXY
nt5ajASUF9Uql1FSyxQRcrXOUDBKuM/+emeAUHtuCANFZa+I75d4sjebPWffH7ax/ujSJng2li14
Divh3W+6P//9nGZGio8U9VPARRIFujejENv98zaV9d5FzGvZQxN3yLjec9XSRDZj7KSVfgznEyyO
jnRTDPldIEjLIu+9bjcYql2tLrbZcMDCrtzNXd68pV0HK7MgFS8b8jQBkBJGIJvQZvtO90os1mo7
1ovhNWK/AjiBCi91X/Bo529bry5cadOL3LbhUAsEulKKZ6K98p005+Yh70CadcxxD3O43Xq0V8+D
yM7aH8dLUfvxJrP2Rz2VJ2+KHXt6X5tWnNxF9MkgvDpRquMmFg6MGVAnu9Zo8cwO62tIu3DlaSQ5
tfk7tJb/WbpbQ+jfUj31dtvut9rUr4aHjASczx/Tm/vkvz9e9yTFZf69+tDz92htxaXr7O61KK2f
ivkiKviifx3rLHEENh3aG5WMQj2blKREJMq/YjOx4bmPUm4LjjR4wkBYG26Vdq31703af5xZ5W+O
N09xjk8q60bvpNfp1k99h667FdegKtWlL7m6aECqLO8SlO8/CtSJu9aecds3E9QQMzxvLYyoTTWH
yulfXC7SEyXKfAOrA8B1Ki9m2FqgMCXgEzKal9KJSPSUbiRz96e7yOxhtgX/zYISsb1TwCfx6Mwj
2aEBrdbSwHar6wJ2EqVp1V/nXJbv6zBd9aSetUW46zJjgFWbkyypqfaqKz+klXkXTXcNTaTMdp62
X33pfDh86s+8dtNWJf6Sgg2shnOH3+/UgrTGWTe15gHF+tWRAwtrD0Dbsk3fIX8Po/A4rAXWlTti
uDbqeAECMyDbn1gMtqlxXX0jDuH4R8FYT5ByA4Riw7LGW7s++rizcCuSUG9ihncB3Y7B0Bw1TrqS
/NRk0d7JgWvL0RAutzF7KUYrTewQYYXVGJRptnFuHbEccDyRwbMTrc6eqwD5s9d5mnqvj53xdcmg
9trLP0OaTjJVp9TMLxAjdYQOhk6hNPfh1nELlJMBzG39aZamfHHqg6GrnateGAIQ90gqNfGkfCtj
PkNO0snSOu15wJc02Cna1+Jes5mHMB8DAhCaR1oRbsOecIj+3N014gUmM9p5vIITzK4lffUbgxxH
2MdZq5ghh+NPrwkDYgGqv+Oa3VxfFYDv8OstY5PYLlajEM1y23tRMZjbcan+bOQlG1luXhpne8vJ
STx2Skz7ZeIMG5a7U666jKQmQhMud8HKp53MUx/m8PxmjVrFXvgj4G7Z4d5hvxy44pha6lNWoKWn
0CiikkQIVfbBbu5/3m32/AwYn0z9g86aU3I2dlOh62Sr1r/hWi7RTGxjbVofJBvMkZRFf86N9jqa
4tmeAbfZTtoeK1lj5QyvaW+9BwhX9rPy0kOn5aO0Ai8ubP/fyCES5zZknLmnWkPg1DiYTLnhv4rV
cHlPPLQk7XZyhJEmbrrcParbqfMHvKQ8q5e1mp90+Xv2+1sRVvUjuhPDlOJAXbe81qj4zfeRz/0R
cEAV5VsDUJFYWxNgxtx22+WaTvZ+SbHqjYHGd9T4j6O3qItYESG5cvsWYj1qv0tjq9P3GIvMOy1W
E68tlrGqooUqh6hqEb1MebfE+QADb6VBI+xtt1Ykz0KZ8jguCRbKLcCSbR9EQdWYN1mKq7baN0x7
XeJ3zs1rx+5UMTAcJz7OTr/AD55wcjWwElMcbVk2LJd7UInpd1gr5grA5fpXksxsZ97y4A7YTk1C
tzusF2ftdChhKCalY6gHpnzvRe0+rUu7JdPomPtGhX8l9KhxxSpparwXzVtgQx/MB/tnBjJ813W5
v08lxynWxm3UGliVJU7tukXlNAVHc5vx7PqZv89oMautfcO0S/J8RdSZo8UlvHvwN4uoxMmTmlL/
hGuRNUYr3xsjDV9DjNK+hOFGGjLITH8IY1F/z1vj7nQGldbPGdstxDObYTk+3HsiaXTsjc2AN1/y
kJRGxFDYSGZBdOW28REOOY52pMbDqOPy9rP0RU7Fdva7Lt157XLsJ87/fDTvhhrjV4MXKWoCNAZe
V58rTQxMHYLiZHr6r2C2gPzCU+dhMaKgFBdlVBu3gXNOMzd9blr/maLKtA31S7jYq+ngbFV9bip4
lvrOE0N9s/eCvjmsgmpEOKjIpdtcdcUgttZVFwFjKOMNSuzWCYaBg3XJp+63CmeuRhoqPpNYEsdR
RU3aY99dFKSLYCyvfihmNHOfjgJwJOqxpViuyJ0dlt8d2xQOhO4BThXx1i3sci1uGDmgTU3NH1TW
L9mqSDHYKLF9J3P3QtXMhfjOI8+iuDOt/eJ0pIU6Jgm9IS8rFtfIUuoCXoEjoinlXsia3BTmEamf
9/tyIHAGI8teALkiebm7Wii9jltZnsupdFGo8Z55PQx5xwQFyLyCYNisOTmD94OhAITC7ae2lvJQ
GdWYDJnxUNkBcHkvxPOb1tHsbmPcbHCMvLR8aZSPpvGz9CG01bPSidi8Z6gPTHWo46LFxtwr7Lt3
2ytolTuLsxHQGWHL427NNfj2+yDCXqw2akxeg1rXDL6h1cU2ttFKcZY2uTsRflrEjTGv0SyWozUV
hAXXtOi0z/terARimD3vwVp89eYun6b2G4o/z61hJ/5kdZGTqzBpqdAxLNUPBsQvEc4/JmNfZt7f
tYCj6o2RkhjBRPWgeldFqf8abMhpjVmyUpysB9epVyAnIsFJghfc+6xsmG6eqvlpcGJJk/p1zDeC
x3EniTVME5/YcZvBwkvQrs+ZJKtDlBbmWZ8jwW6kh+ues2wmzGKU18ztwKqWKVgsElhHDxSZJxCV
ZhKL1aAcJ8o0d7dvDA+lpmdplcs95pqaD/ZY7q2WfJCmFwhk0/xop9iqmQL6fs4EknVDIbr0dM99
b728ep8tmEV663FyOS2gqq5k9YzUZhvgj87ttdcHnIg6QbhaxEsd7mkK9JnRkH9lLIwmdNgVtq0S
r2Qa7JrtaRCg5gJr+VxDLvi24bUbyVx0BC1aoYr92gY4EM2NK8X2L5sr4cxCBIt7i8qoHO019ihr
Z4unQrSChPYeOYGrWi64adoToQSBrqmXWLjTT7uezq5d/WwKPSQKSune9RQflc695q7a13cuq/Bf
h9VyE1ewkNaCBWJK+LXe4ty7H2gMzV3gTbMjpqivBx3JT9/Lv00Dp1hRDG/gu16HsfsASYT/b2ra
mCZp7628w96GuTBDCmXYGVdDenW5HxKRLkfIgwE2UvLCV69RsfRM7JUi3Xc97lXt38s6kzF35pav
w5QmFKcYof3QuJYDvcNGHbRrKkFilSjjfsY97BXACZZi3RMMvHL4Z/Ray8LoVGwwaC2sjgtS3rrp
LkLa70aeBgB/N4PSLWiuNc7IdWzIhzZGxQUUGKcp54wT2CWjeR3PesnLyM+AwjZTYESpw51aF/j3
pSZ+vrTMpIQ9OxnTuxPins4znitvs+LZ0vDxa1rdbtpRz/rYPwPjqIl8KMq54Q2W00mlGt4DZfVF
10QfmDgsid6bWObcnZCKaG9vufvXAah4M+NALOUtKAOmhqqIag6+ebtzFL1jixUbFN/SMtfV/BcG
n1Y237vt+qMT85PZMl3JmOkyifGe9bo85qI8FZ450uzYXUy9CdHgUNk5mofSvfrpeL5TyjnSStJF
ilbvPBeFts9mKrH8zb0xxo9pZ9+g3WBxybhL+Ch1nXFgmUYyYsCUhH5Pnww4S/g7JRJjkfmnpkJE
O5QZSLVeNGcLqO3ZC9KFwvxON5jDY7a5OJxHvPyuHPdWGtCK2ekSSyXEHhh0mFRokc1eVid36LDX
L/l1ccaH0ssfUqMhvNTI7etCEtG01vLUa/SGVvcDB+N6sgYc8K0PadMya3LnrRNt5Prh9K4HF9Zy
7tyQA6CMGaFpZjzRXhbH0lOQLXVFGHwQB0Zm3eymfFDhSrKHj9eXXdLT4j+V24KRVg//MjCRu8HP
bx6469Gbvw2vv9Ec7Mmzp+y9kbWC3HdSv7RpjXEvnBuFBuhclYTDNR/dL921vwicXnfQYOfUI2AJ
QGXwe1n5n5yqPgp/fRCYV8eVk9pXb2Pn/aYaeynpPbnYp8r/m+pjzmbgR8sHXEPxE9kEyxQZs5cF
lw64AZUCP2S3NG+seLBUaiIdYY5Hi7lZXMrBD7mWwa636I89+Xes5cva2RdLRn7a3NoU6sRaMVYO
JZvMaTe1zCb93+3sfuvJYm2ZEfNmpYp5bfOyAr3geaqr5dOqwY1QMrwNmrbFWx/stcJzT7mwt/16
L6nLdn7Nj1mG1p/cXZgnWm+MwPjccY5PNfTMOW2i2cjrOPf5JiU+91lzCQ2gWdZ1BLIetOmeoUlX
mu8DVJvIg6iQtMWj+zSppj1hmdC7qUqxIcvqbQiGR6N+lmlLZTv3EJVDicFbTN5D2pmvVdl8VIHB
KHlpb32ZAnUT+L59SVsxGr2zM10Nez0dfpfd8BEUNePferpffi7nyvSaNmV/9WzjmFujn+DlcbhI
JnYoloMxyKhQ7nvqNGuMG2qy/oWFb90HLtvOxKE+EznAQk33hOdUXcl+2AWet1D6oU7L4gHXyQ7w
4Te1zgLN9Jt1Ukx6ufsY/NbefdLiD+5Dzlh+vxZlrFi/wKalLjWC+/0qbyNV7IOc2cE13C5wXlJO
+4rSvAqX9FbU6u+wIZtfNCbgBQCG9zEwP+f7wcZQOfAXyjIVHNVpH+UeqPBaZbc0t1VMdML03Hap
t8+fSGkdr1U2Ah3h/zusdsJPW18aVM9k6f2ccW+vs9CPpgYVs7jV39lknGCSjEN7SnG+fLX0pzuh
faYY7OljMnnq48ysfB8WeCiGYrn2zMKjzKcpB7rMWt5ez7VOjc/UKZPAgU7RpDjmPX/+dGec98EK
ikfl97AyRsCdM7yssGITg4iwSHpjsRtYwV709M5dThCKEgmkDFwe34Mu3v3FLV/Mhv4qy8qPTs+Q
aQn3EtJ8NHMc5GTucUlqXhN8ECSorFA1A1Qgd67JR97RvqYT/PZ5LQ5b/svtmaeOfQn6K+93DluI
oOnoidKZ1PCNwcdoa+LdfAcqZx2LKfaLYf42MW87jEAgeoT+vunz19TmwdGtBCxhKvGKn+GPFmgJ
gFF/ySo9+yW59MF8FupkM1bcmUNwWWz5tcCbKIb+daiA9ttAoFXRGU/uBn1bj5Th7pq+oOOazr1q
XoBhOFGoRROVPW6OHLbOVM+nfFkOrjXQ/muHEYFSdWK0Cib0NtMJluMJ9Yjcdx4fLMTEdcRLfwr9
mqmfNd+mwDz543ug1JxYJSFlrg+GesAwM66CYmki1bbPgAt3g0w6RipiRHXBynjfcfy6afvrvmdM
3S8na/HUu14KWoPccdf47IIl3ZWQTSkT7T26nX9DHqpjvRrvNmCQapyyM0v3GXg8LUJTOY+9cXXG
8dSNZpJNkLxJrdrrPojbVCRN3exadn47P6D1qIPsLR3TryrI7xVz+i9jLDPb3PPTMO96g5PFo1I1
geJM3pdyAYPQUCwRyIu9MXotBYCkUmd8loZeslo9SpvnVIV2LC0OId7cl1UxfKaO/eEH1P58x2E0
gQGqgeaUQPNR9Hy52PCVD63DJTSzQ6kL+Py6bs1RdAQTzevsMZKYE3sQn6U5/K66/qMULXICrQ+a
0VG0CFsf5qJ9aipJ+PZQ74tU0llMVCfLXJKFJd/8VL9Qk0bpYgy7zvTINWZfl0xt3Nz7J6f088S2
J6o4h03fPNtxI5uGcgQmStgjf7CdgBAaSUxB7Y4qVmHV7LzBhZrSIiYaS2d+zNqG6ZjceLugcG2C
mUzDobtssrw4Wt5U0xWRSfLEEkwO4O2227PshfLBujBdWhWpnTunADgwNCWViXsp/Mzz4DlIQ+uo
GEkwlgAUZs+KIlP68y6c03Nv2a8IILJTbbCpdKvsLaQZ23t3rv5GoFPosuSzBtxVhYLKWjnTDm9V
z/PrRpMJAokfs9qbHPNXi8GekTPGLTWTxlmo5anFypUt6ct2T8p0ujqRLYkZFePqELrKp5GQblrv
mflZOicnoxcv2gh++vbwj6MhiDgkK/JCeNDC2vqqmCtH8LPLWMqzFbBXXqydU9iMksy3NbAOucEo
wF/dMhHV+KPapotXkYUKBKSWa3hhENpwVW3pXnFduSVO+3Q7Fd92W1mH1lP//Omu3DfMNO6W7Hnk
SNQV+9UwqO6pZffWxYfqL6he2YjuELOJg18WnJv1yTK2Y+UV/2DFqMgELzGnFiG4ktOpoBVb8oEk
iRZ+jL3w8Hc1ljMHhy5dB7uU9Gm20++pZ18WKMZoMKwdTrUNbraef0qzIfWNbZ/wuuFUbaTIwraJ
fT4O8E6Wk9qgpUu3IAIyLXdq9Q9BkFGkAO7ecvvXaIw8aGb1kfqpFTHxA2WDeFg/dOhho3X4jQJu
Yi4Reox9x/ecJ8OzqPICe7WvtlNdiGIrvZ8Vm+mPvO6eOl0TBWqZ7kEyuIw7uYQgkibUK6Z/KJeC
FWHAQVMG9i2DJkNt/IPUieZhegLsLQ8rM67dMvRvVPwuF7U/8W4AGPFd9FStGzgsmBb+ssa4ZWb4
WHqLPjjbJaCXjLM6RHKV/yPal1zakJGBY+x0P7ivjdudAxA1//1zwf9H2ZADSu8/ja6iE3PbATb2
nZJVDydv7f1D2FSvXi6fy7IG47WyHWXLAm29tQjBGIxkO2+M5EUtWIopidZCskofkeX0YanpgxSp
KWlRnnT9SQXVnMd5OtWuuex9lqg8vDLZZgP33/bLUxNwJfJzy23HEgfgi1t/lZo9cGnf6Oi7KbxW
NI+Wn/0Gqc4daCxxivcTPjtN59hbRcIWO92FuUAJ1bp8ImsKFfcvLfdeW0zwGYUo47nzv2Rm+egG
UXkM4+Y9Lll18F1edLO4Rxd5DM3817xmIOQHrYrvOr5waPTRHLnJV+QgWhhvA1QKuC5qilcx5xEd
agPBvv/bVh2jtI54hIytYshEmj/+ZQ1CxVZpEJUkJuyqChGELOa9YN/70L/Bym6vdhs+lFXfE3di
Ef9Rehwmv6aqecKAPEfNBBgG4R9x9T5PGyPMOPR4Ukqdo9Ygxufg5d0VXZhxmcVXp7vsYpc4P/M0
q6KyGx+rGR1H6P+pdROcgl7/ysLXXBGdjKxUnKreN6+eWX9sPZ/LwsPgOtU5CJkwe857JhzaHM0v
adcfpD8dq7ZVh3Bg49s+udRd0axmQhJT9ads9nnnf2oDSQpcLOwy3slut7NZevIy0qfn43fmZRRy
KQK4IudXOi3+1Gskw57ECN9vacynM/fPpWru+JSSsxobKF5S91+fixx4Pswfth5RB7bLAFpzazzv
uAAii7NxfuqBaewCv4a2vxjWMezTczvOPSykhVUmCgDHe2yG1fhFlGK1Exn1VFl72fNCUofguGdB
bJ7KvpgALGZp7CxLPA7B2SYlph6tnZpshBGu/vQbZsebGgBBDjdEcElbw3MiJMnZi6wzmUk3fjQ1
TIQtuPOJ6SK1LoXZPFtIdHaW3/gwqgDFtYp4AYO2o6wcIhry8DpAKoeEmG37oiZIWgcd9BajeGjE
j44V43lYgwcM8TJq7XzZK6lifzP+VbJ4stb8MPPBTsxOH+XGnk3NHc8GQUSMz0g0WsAAbbbXPbCv
j7Z5W3gRBYo4lSVDf27L5SfHlYimyn5uQmKgycYtk0p5zr7shH3VuryV1cC3OiSjJ0GLFXh1fcoA
x2Tc66dc7ZKaVg/Q1talvMjaXhImCSk+s1X6b2tYfYMz1Dt/9K4Ok7w9MifUUsyIo+k+lTVKvTHc
xwEvBkKy1ndTJWvPaq4k81oaItylItYNksNKGt+NJXOyB302sbR0eRdSFcCPYh51WkqcqFYVtDzo
y3NuDE/sje2D3clfxSbIxVyJG5pwwJk2u+dRvSh4Ynosi71jdohPKianvvm9LPJpVYYJTh6FGw3Q
bjIdiEVyLfapOV43lzo0C/sbSUJnU46nIHdZX4V2fTG89IZS6sXJMyLVfcouf/saeaNVbpq78Auv
+JL28dgZpGQaTnBt/AnAQG33e+veqg66/BiG7dZV3V4pZlL23L8b20mP+QfHhN6J3o4HVoinRhcl
ZdLoxgtOZw5EEc391XWJr1pY22rZc42t18FqfxSGcymquo1Z+L1tk2xObtefx1WGD34Z/OlciR7O
otCtmZXvpjowIwQiGmXY+OnbK51qx/0rC5Buql+Q5KXoazJnemhMxuJFacy73A8PSCuRFxvui+dd
qiDNCCYlMSVtx6PS9dEsW84kZFtH+l94miH84oUcpNlH2mOuNcwTf+h2bkG2hFkdRR/+ojgDvOC3
IVuSGrERRRcoPu4BazPbpHYD1npGYrimv+8bCIWjSyK7XxjHAtfFrg9/zN1de3afnKL8bmKX7mlE
lNegg+EyathI15ArdWA89b518BdkkPkWUjdyjyEhODmMkRg3GnD9+s8sC/nQhhllaiAe1s1nfIIO
pvBWIl/K9KHI5j05HwX9BfVZHQ5kmObe0cmPokKqWHfGb5UHYPLs9rBIWIGmBbTX4EbrUNXv5hnU
JWPPtGjCaFQePBiGA+dCFB+8+cDdMjOP7ckl8QfDbLOY0CYtN/KQPtB+7NOUk1eqSu6spcoPLEfT
PctwGAIdCYFzwUPq1ud6vnojcgB/+0v81pXzeN13iDN5Bn6WOvgcPJA3InMe8pHecrBknOmuo2qv
qQDzV+FmLfS75reovaeidaEFapZO3YoQqXRunSGfp2Frk3AmqgcVUApzZCvBc77UJshY3fhPTGSt
LjjUrEsrg0J6YCJsTVBk62jTqXeDeeoBgWTXXHNzDDmJuIZM+8PagBdd0EPZ6cQDH9gX6c1yP0Bu
pIN7s2rxaxurv6xgiNI18OhlQ7VHxX2ij3IjNTvkfhGB1/X+W7C07JAdPoAsPQ95/it0kSIUo8km
vxIDx1CGgd13YmExltvq9pEx+LQCMewrEuJCJ0XoWi5D/HcEvxs02j0MPiGvs4DFNgpc7zZTRHY/
DCNCk7y9MmxieX9c3a7jbWOk5qdtjPycO3RKI5KpSBMu9LufzT1ZfZzeHdt1Y06fpW2htroXp674
7p3lkt/b1RAFdRyM21GZ/bncqn9F5wSJnoEmDWedpzfCs/oIicufZlQH9pk/KMyQKM0zDNumoYLE
uul3z4uU39l9VsB1RMoaiqZ92ndsXsKbXdC3Ivth71NudRwuoOj7rf0sGTOaqUvA0f9g6ryaG1W6
LvyLqKIJDdwqS0iyLOe5ocYTyDk1/PrvQVNvne+Gsjw+x0HQvXvvZ63V0B5Hp7btTdTjRWfBKBhl
frCGj6CJEWOm2Pam5cge5BWHzCx9FVOW5gyQOkcfNkFIvF9O3lAqx3upO/226hosCfv6a1rs4dDA
k5vndWcN7QRSxUukmRQ+g3yvGZIzIvtMo79GpzCJGtnSh+h7aueSDBvEFaYT/OJBtPdBTL6NlzXa
qoJ0weg1/VtXjkYcjNzn1vBUuvi7drOvZYvTrt3f2TJY6NLl7bLERlbmr8mJoFpcHugBAl1ZCtrj
qA3L7Lmf34g06ldRjVGFHUWfk2XhtNB0VGWEckAfdUb0BwW0P6NhgURx/hbOym64EfquBzC2SlgF
g+O8YnMgfK7wVtbSRNaLX1bx3LznxCLP3Vsz6sSc0eNQD5tDN/zJSG/0IjjapP8xdR6lqspA7es0
Bn73cIQYUyYaSYBDvIl5oClhalOfFtQ2DFwemsb+6UWUmsiRDskkCX/S4ku+NMS7IhG7sesb3iX1
Nx0iqLgg/cTHUh6wpuYHtlXjcVDCINGrv3H2/sKeW9sXpqK8INIFRwYeNym/U4ZHu0HOH3MNJ6Do
cmk5BGyjkpIKSfzsVfcUgCKKxmmOdgV1RRuoogsWvQd9sxOQTxuN57MNGL/0k3rvB8ZoSEva7R3E
+bMQ2CNktpPuagW75yjarpNunejFx9c40e4GiW42DzTG3H3w8ZiHt9r0Ijr1I+tzZyUSrE/1vvnD
9P+dvxqu1fA3+PM2in8jyczWywBZQy7Wa/Vemd6Tl4hr5KRYN3m074rKPpZY2zMU5AY0Sz3bz5ID
LSPeCmMK6omQIRd1q0Exg9sJIi8i7IboaKTJe5FyR0ReNWxi1yLsjcpk3/LzUBxiKDvJTy/TUjyN
QSQH/bVoyt8DGzhOqO5zY3BM773xfVlqV9PFNdNlGLE4fzPbIRnww7CqaCvc7kaCWOuWd6Ojv9bn
xZdW4vIYDP3vueHQNRuYb9YsNZcSf+J5djRi/yyFn07PxoopM/6zajX018QN/8qw+aZbeB97fea5
hy1uzBn7zdzUDvVFN5OlNRzg+GLjSh3IZOsosKR08U/pSuvbFq8jdqRg4+0zE61+nffjPXb3NvFk
Z9eV+OCqFSg2x7uUUPBgLN4cR92M1o72bodhZxP7Yw9xXaQRj4qOgbQzb1PtIy+KF7cUDl3nmXPP
xNMf1H4yTzAyePc5/AZ1zrJa1+ciDBfYMsN6p+0OTZj6XkNRXJnGwajqEayMM2Xr1R4Zq8UalOCm
T6A1jJ9POn/7OZcnXapw5xUxXXZBz9es67e2Mb+hwFhaI5Ldp6Zg/pozNZLMIgKPdS1O8g2jIFqn
mqFWqi21xXnmPEDLdUPcHzVvXEZEjGAa8azSNFp7eZTsdc4hIon7fUj5v+5DeY8KRd8i4AxRSudW
wN5bFmF7lqdzqvDqNxrw9ExnHutBftddzXlCNWB5tXhFKUCVkRCQliZ3JFn3mLuI+r2hizi/Boa5
HSpiJg1F9wSV0mVkhrwaAuqLuaTVQNLoZz1Hcjeq+RpXyXuZbpmPZkf0PPuZqZvfuMZJF7TcJDoF
ahU2V+nWft4lm0mb81WisFNGQBWv237G4s/JGr8swGN7bXiqwPp3QOMsf9qpramebH16NXhfdEcB
86oag5CwCK8LD12S42g2tfc0uxpFDPvgwAlqigD62bZby+xXImUcZHCg9Ir+W5iz3JPrVxBVChY/
UIWytWc63PUU4qtruT/qsMd2VStoe6elvdYccIBE9EeXPtNJ2vrFCjc0rJnd116+GZPoW5rgLdVy
sGqM7tYJDl0u40ki3w3SHFumVl11dkz1ZThqPPTo3Iawm46FXX/WQX6VmRdu576gbt5R7DmTuFTW
0O9cLUFImIhtMmXpGlREIVJpflQL2Q/ju+6jEEcLu612ZYJNtouNnTdtjTmfTnPxbpnFuBsS/tBI
DW6ykcM+dYZ2Yxa/W9Q9yJfyN9udX9qxBgB0+caz3qwrDnEAjc5xmMYDJ+jXzjJe5hlX7Dml0Cm7
7qObvL2Km6e4Rs/BlrANRnJI7OFjqGvGdjhPqVCrsP5mvjRg1OpEzrtj5H8ja/6iR47dS9pds3J8
coMEK0833yEhCtYuN+RKU7wJNeS7LcQ6oGhb6yOFbI0JWdN/4Gs3XKAivDWZJGrlOpglW+WhzGeS
JzwLQ/e5xYWpje8D7DD/Pm3djORCC42oSwmxWkwkJCv9qqI6oCRTH1RSCMbYyKoQ0+BBB95OEM7t
CzWBSYq/DN5YpuIUUMv6UKIh4NNMgKTGu4hpdtIuKs656R1G76o1zLgkcT2e/h1lxbNMrZA+M11G
fKZWzdTgHs7IcBuUpbZqMo20p6reWU757UWU16abXCK3PtalaZ09mikHWzH6n62IYFkF6+h6+MDX
HkW+dcEXYiBJoAcSxPkYlxcqDVJiVsTACCcRq6HlqNrj1UhT2Irpk0qCgR2kgR0oEeXqXB0KQIJQ
I642gTFZg8H8Mjv3mvTc0tJauow+rcVoBWIJiAZ6ij85hXLZhpKoRnZtVIW47PYOPQh3pHofQSDM
lJ773HoLfHxjehPjT5waa9fzdp5mkLApcnqv/S+FhnVXaNW3mZODm/2VJDaQ0ElGVRNgaOBVsbZN
nKinr0/ptJTPucZZSVNMMvokPrnVkq6RTfR9rV/IWLRL3qrLxPn9AK//xuCGwZKz7boUODG7Ee58
jTqbKlBfV7m6Ik7JntM5fp6KxDqZVfIyaFflqbvTTyUnoNiP0infTEWw58zgHKsy/hyBW46K/Li8
SS9TOnObNpG+g7dwfL1Mgv1ktdqqXJAezfxIjajYU27usbzeIjA8T8yUs5Yjb2VfM8DGrZ1Gb4NM
PdZVejL2u40qbJ9lrNdeHK7dcAxRzqmnGLSTxaj6HiA0u5DHUc6bJgCstGVyiHFW2ljIFFdWjue9
G+f3PLKZBZOr6UZYqGfmwUrziUYQuNfkzhc1kk3aK/XtVPtAuoMfZuFppJm+3Pt3Kw7jZzpBPH9k
M6pzLPt95iTNLvBo2PTJOy5nOK+PBHVYLv7l7tlUwFWZWx6HAcyGoeU2iob+7ObtnviSZO+gZAM0
ddZuG/OByMKXEJ58ktNGD6KNS6uf5nuUn6byLSbUklGfJA07qs8TEKDoI2z4m4dg+6kKRLG3sNOz
Ot2H7ym2UiYYikuCENqACnSmHauq/BhZxYGv4RCZDM2qdEz6NAtdjE+dtcsEm33iupeaan3BYqxT
tYwFqqF/TiOIWYapy7S0JoREEWOpIZQwsced0OIAVxjUrsJc9X3wo4D/WVua/EL04gGNK++vY+fm
e8d4zUycTT1O9j7rwQfiebpofXzLdYvuThPrKx7DJ9XbK2XmyXpwOx1LvPAlz1JJJgL1TWn+TGOX
doPQtZ2wrBrkiPBDtKLbpN4aqis3+waZwXYsao/nrid5mDNGqu9y8mm1Lr5lsxezOybLvJI3zJX8
oZGDiWtZ/dRH+3dmIlpOaJFqgZX5/EywlbZRHCQdfA75CFJcGgFKP7RGNfiQJ/vCK37VqNWPqlmM
+8Wjg/kL5cS9o8LbtWyta50C29b6n5WzmYdltt44LVizEtvBI24mUxTIRCdPqyl/ZY6GTn+ZZdZT
893kJTCoB1uCp/OWQ0KG+XhCJOv07RocumK0URgJNkRWB9OXXRHDUWRNTQMvPQX4uK7ZmQ82m3bZ
oewoaYJvW9sjn2JmzpiUlGd2Fgd+TqWJJB8EOMLjQ3ScwDw6sMCE5r4YBXHoWAp5bQU6KCx9p5Xz
bm7ZGSocmrczdvmMzQjTLh2+mUlJZcCbGnr5k+9mhQl1yZxymFUH3WtR6EyEWkR8t5Uw4wvalqyC
aTRS47cW1uW6DXAsV3futXmvm7eSbh/9JVJ3YCjGXdVHb30j/0ZpfQPA0FUCJK8NzXWOcA9gVdBG
AFNP+fXIGSJuECJZ26hlrCGjVGeu01301viqBm4enS+bk/4sgv48aUbzlGk6vjGSUiztmk9Ruua2
8eILLWUHbqqf2NMhG9WroNbDrZL6TXPru8G4YR9YBBUjzHxFnfcnMa3oaKGb4ixs7CeD5jrNVNSH
4+g+JURxeLT/DygevjTQMXAi10iuKW2QtTuJequnUXoNBSNblUY3oYW2ddAKpC3NohqdLZeYGklX
JW2b6KmQbDVp6O3toeR99dLiecTSJ+kG/Zvo5oLmUXSCNqnWVh8A8Fr18xi4LtVT+lxa3SVQU+1X
QdfiOF9Nr71Va0z36Y8wqj2xxdYHLdDQlMAJTaLzsywqT16hMUEKjblAodeRSt0oEnSKLvmTp058
tL2ZfBWs5w+mDV5QdMOdU08DFjCS42GJ+Eedjt1qJn7qSSJOv6ad+cNiLF5kZ+7l7OimzS+4wPA4
2epsB552Y4bxXUmFpGZ5NdgDvvuG55dppV/amKDegc52wGDl0CFor9UINGlXoFkNbRxivPMtHRAI
xTSZtsOsFaeuLFsDkjPMDiDx3o4pxrQWaV1ezeXy+GgQekgwd3D57/ONZpFoLr3skFw4ZbUvtUTi
My+xOz3giwDCuVsKkijV1b4dLFj+zgj39JNbrAC84Jh1DclDHtUDFDoSVSwhNrkw+htAoYv0la9D
ecTEJU1+tp5tbCn5xZJRDcCWay4qRfzd9Y6aW7nqiEPChuc5/4b6Z60DgEtJeH2d8hle3lzO361j
vxqF96OJ46X+MeZ3M2NgoIs0vlpFNb8XrG5jnHf3eHTkm+HuHygf48342cSW4/GflK5wz+NEKAUu
ENMdT4O9UdnFybGhEEVTmG//7yXbHrlHznvTG8NzTrJbKIq7vVwAOsojsM+3DihhTr11DXS39M1p
3A+hAlMTnt9rMrz2eedcB9PEFEMFuwIK0w8KzzpiP/6ap7NJoFLunsaogMWfneziddY6roXtizmw
fZ54/rCKdTfOHMf/76KG1PWHxAXqcuJ5i2aCHqVrdUdEeda9SHt5FY48eHWOX1rejIdYFtlbhbo9
DZR5V6OevWGociVf23zy3Cy6SmN4ryfeeKn34tB0mrrbOLE8F8FHOs3q3k429su5aneTkTgXzSiR
9CLmaAf3XtlkmVPpB78FT69rEfJtYS9zTGeiHJzazXazdLqttF0yeRaUyYEb2XZUJ4ckS+uvKmEj
dAnmXnLby8Gz9ylCj00exURcIBZflUXOKoXMlPQO4cHXtcyu4vY5M91fDw8NAL1F5vsWpyVCVUwK
HITEtP4nD+QyNeziUEciOfQd+TCPS8dN9O+jx0vBCICw++ogaIYdtNHzQKEgkb18ePOmKLy4HtMu
G/Rh01utDb6npzukEQTpdHJ8N+omhonu66O0um3UV72fm3Z9+e/iBNzURb38vuSuu6aAEfnfJVzw
1NHTLw3c8LF4SOQhY1uORrgZSMvEsnOZKZED0zLi7bozzNK2By25pnG//LqVL0NGjiu9REhkexDj
oFFZdJZ5e0CSHh4ss7ZPWhsJd/v4cIiLdY6edt16GEYIUmcmFkE2CBs7lrZqn6cM/K6opvw0Lj4t
mgy+cRGq9oIMYd8dZ+En2qdR4Zyw9XCeemNjx5B4nrpnDmxwLMliFgRSVZ3tyZ+CosCjiuasrgx9
XdpF+oTNormemTkIdpvHJKGOu1OOWnmnZ9UZsL7/Y5g2JreWfC71+bM0JqIbw1i/u6xv4OnuNldE
EBn21UE/9M4v1yPJUOPZppebJ9aHSHsdzWqGXELr4Y5rOqdu4f1UYxT7NrJxhgsTo8LA2A1FPB0H
JASUDRHHmLwqFxXLEasfcDslrKeqKtyDkVOJ58j61k6Rw98tf4fHJdRBcPpa7VpLp/xYxMKDIS8Q
9cbRWjTgYUCPNo6R5wkxE9uBXmWXdl//FosM9QAZrWzwSfbOBIY+weICU0MUbHTCnNaPd16fyVIf
kljyFpoA/kiJap/ZVdPi2CbeU5RJDL/M/Mag0doWPJJURLLepMpEI54Wl0RLoq2rIuXr6G7W49Jx
bRnPgpp4Pqxv4AsD1eucFGqTGDoS4bS/A5BHQGZ2eIeYOyoVsoF7c34piQNce5oT+xpUxdg78Yqc
m0oSsCWa53+XsayeYqcEHy5GEID6NtIDuSXNrNPPjr19O89fspKk+hJotzco/eiUObe8dUB69X6E
GJ6r8zwmJSuZOiaVmb3zRkWn0NCiHZqA/JDV4jSapv6+sfLO9sO4nlcuIWdnVTY1uKL1lVYjDUJp
jsyd5Gsjw+GtIrllI2fqSpLtPgSOfmXKlmoV9rDHUqB8ETZjIyYLcaf1705Ku5ewWZiXLP80lSk3
bVtlR7tL3mNzxgJiMl4aMcbXjJsoxO/le86sW0K79hgKpjtuOqYfFjXWVpvaYgcmR8DwjIEnjvYc
RF1kvTjsQJrz0q3d+jCP3cFS5rrEbOU4zpyBwN1ZtUs0Mn0xIKKajE3qOPatrC16wmPb0LytSeuG
BL9mQJ5XRCT8LL3+GwureYsMAdCFI8KGkXl+bqIKLslpiVla7JjSzA1vtPVQlNLo2s/2ZL82sZJr
10W2lRNueq41ssqa2KFUypVvYcC15XFkqJV00zV13xEvjpdCt7V1NoKJ5qkmzjyFZCO9d3qpXShE
h1dTI/Wqrp6HyTW2NIyoTWRkI+qZiBhSfUvO8sP8KJt7hmvdT1vr7Bcr+T32FL82jekK6AJ3H7Ry
BiAk60SETC5POOiWyaVeLB3QoRr+v8UnxX6hX+yKaBy+0nSllRiMLTROVD5Z5NnThtFXEGDTDwny
YZhetm2Wo4Tq8YmaKe1O3JpZwJf0gnnMeIzyVL8VWvdbZGBZVWiKcxOXOhVjY78YdXqJUF4DZmHb
YCFddWobtYen0hO2AcVtTqJsq0HYQPojNLBF99epTFgsfsvLpBf5pccx4tDk5n0wkB21TYFeqBwC
P8ITPpbZQ4ZMI2/AzES6Ou4wpU0ZX3iIaGW8HWOk/yWMyQoJmbF5vLGBO9xNfUQHX+ezH8jJ3COe
zKnSHHPLgh0gIPI4Ake9do7MqVgWB9qgejudlUUFlsgAZKKtfrUGm3zIIeCxQvWshTsq4L+GiL1N
lLjYlcwOWoPOJfkyKrQ1iqOZonhEADG1CLGj+CvE4eKlDGlgU/w5R4fzyVofTIHnAxctJzUUGnDx
tRqAkp7c1uPAxdKneWaGUlzYG5Fl+klldMgrXNVUhHGFoCX4WPyniPhSu+U5cDNQi9Drhf+4KGPi
/O3lBU0YjzI5FTFz+kaz95E1fsJwIA5rItYQz8YdKepgmV1DnCJGidtJqvk8LhfVue2po9VpB7gz
cI52plOytPRSM7lKendSoyYKmQw9sdGTwqbL5kT0yGeGR9kFdUlxKmB9Vq0pdR7SJc3VqQc2WQgK
G7XfPmvb+TqVSxk9hjfMfrx9GQrr39mn5SF9KzC/WESN75gb2JdByPa5mA+NpPp7LDkqak9239Xb
QmRPwRR0R9scaQxGjbrqYwJPzFK07zrX3Wtwr/pq6R7TDmMUE+Tppk/FdOjD6lzDA9xBwLU1kWL4
M5lw6E1RyD2puqssovhoh6Q7e0qOnMWyl5yFZ4OgaXynoKl3WTNHdKckXjrDdEbsou2roLV3CECc
++CyQMzpcqa3Yw6bMtpIacR7I5ObLhgOVjNE9yKgfmhRF5eJs57ruDm3jRXtzMX94t9PruLxh1pW
QPDd22wb1JgTBxysIyKMdpYSTwMPrhNEbkVTqY2+PDICIcchW16a2RDtJy2u16Amgc8HNcx6umnq
IsH2AqpZ2G1PxVfiXdYGsJvkEuaxboBphPNeVkDfKJ/TM2PP5BjWxUdp0ahUkUtWYy7xMI4Zx4Nc
W1fdyYKNk3UKMVD+7qKUO6AWzDj6Y4PjTpDzVTCHlwQHL09mWHh+jXOPZXhJ/0KnUxki1Ht6PHOO
UQli4TrnEoxWcYp0461JjNOoKf1jBKgiQM16QUTbPFl0qg0psfmiKl3xo6mbzPJsU9flQvGiFckh
kEUe/iBaEw8nL5sPrl7zpPLA0hBM1PnxURudlfxetECzDOMnVF/yJihLbzKF6iM3QWWBAPP536fB
4zBmwnYtUznHeGVvk7TJT302pKvRtMvNpGt7PZbmVXYMxjgpmIdk8MybaOvdxOHsQhdt39ZJdU4W
3xIkCIHvNP3BchpKHrwtNjjxptjrhelFgxFkOdvM5iRf9XJwfUQ/ch3Tx/6aBmfDXrfNvUI+u3Sl
932HWKCRVcW8Mg7Ok93XvjE3w81NyvzoUsuvxBAOt8elFuYl1PM/ejY/Y5PLzJvi0hOK0JY58Iep
xYfKhrTxpsqPZeeXiV34TdJ7z7Ycd4/NYJzrevPvXu1L6xNvsydD43YQXZq+1rbDmxEa7gYW2Nrj
/5keTc+2STFtMX/oSA1sGpICq9H2jT7DWUfxVM9on/yyEozMPRIDANIFuKRR3BNiOL/ofjKzsGW4
Jz0tWQc5Yqq6SRYlVRNeHxdJEui1C63p1KTNkaGrvimrBneXZMT3MzYVsIaRaM88edQSKRHUAkRP
9LC+pTPXDAzRTCe1mDda6GlbjTybu2m9ZhjGQXhL9kPcgjqmpHujdGmmVDWRH2ZqCb8XjHwSwV7d
0HSakqgkt5LIg53Dor2KlnsaDSzGDVhgbCVlRxM27Yn0l+yslovssy8WBcWWE6d+5ZT1zqtmxN1w
GK8TVUNvE6ssFZmS1dh7B2Q3z7IVgd8bnAAt0OtTi/Z0FS/fyVwgvNqpfxQYzfm22RMGhdp8XRt5
dBiGASMb4Kk9yBBkru6gY6fVtHOwAAJ9NbPbKK3rEGb21o68adcEbXbzhLw+jKDSgTzieNAnP+6B
tsrYcvZdykxAZi0ea03xXvf1GB5tu3LhKoZynXdZ6QOJhZvBm8e1xtlpVfXdsKvonBbkAl/Jcx6e
kT1V+8UaBnTIuASx/UyLp30xZ3oZcZL9ofQdv1K0SaOWZRjieeysuClpYuLsZWT1SYze32Qym3MX
1Q6KC+ZWzHfnYxFAmuWNiDZicuub1erOXkefeWpkhNnFFJp03rW1lhT5UxHYJEAnBoZdjeuuHj96
T0ObNmUWbR4vEdiwohURfd4OtAIAKd3YBQfDXiJr4me6oDmm3W54m3K0LT8lgg/9tAkKKzXY6cDE
N9UJzCvLLtYPNWaLQ47MNlFaexs6HMXMEKVH1XnvpkVZ0XHa24jZhU5YiPq1aTTyTLkmz7YZxEcV
5S+yLg9p4MW3uRDhqzlGbEBtou1FBjJYirnx9aird1FkM4935abXjfgTihRjCgDN66S0n4lsSQm3
7eI2OtH+saBq2E6SJzrSgHiuwlD3pTOnZy2SF1D3pZ+6/JYxohObPWWjCcCQuTfb14e7Up0dR09Z
V5ySrDMsGD4TjhVeLCNmtu8xLYZK7erpZsnUfErdr8DWqF6ace0YmjxkcX8VIqdj1fE9EBAydOH0
QkvFNE9T61d5IrGO1HtEFs96PzAFXbpanFpWdEy0q+i7F68iTXZs7c9WTvPRjlAd838cGJQfOdcG
m38HLaMgpphGAeoXL9w3brYwm14+HgRzSx+bdzY11mmaydg1moTozNhqPGygesO7VaYe+nlgRyeZ
UaqHrTwaYfan7gn9sxM4aSxk262dpQMD29J7MoI4uXixjgEHR9/GGDBmsOZD60HlAMaXm5Gjy+nh
2yZN56smen7Vo8betrXbnXEcfY8QQF6T5SJb+aSspjjV+ImY4bg3ncx+4gEYsRhaGpno+PJT3Upa
jrX83RoldgvpGL1M3z1yjl1W8JWa3s++kP3WGdhjKnw4p05o77VJjwzPJ1KcZvEedHl4wyQp/lib
9Jv9ujGynQF0sMsTrLMeUuRiKqJLz7qWFT8d3D06AVu5bkXsPv33Mq+t4WRhzfTP+SzVB29fMcZF
yZMF+0iui76r3oQBe2tr2rTtMWnhDbXataV37t7w2HzbFCy5XAqKIa1DrAgSVK9x9aaHpDdHCVRY
9rIQq1cE/vHtcUknCgIiyk0fTbL2Bhy0yvWb1jnRN4atjGDD9o+Rok0ctNQ+iFLRZrP20RjSP8Lj
ChcBZH+boECbKTWP0FhtCHhfKhru89QPp+BPPZbDqam77pMJNc8q4UotwtMqC/IXz63OUo84hzfF
vAtSz4L8rpuDrQ/Nc1ZslCOWc8qkf5W6yfvlxXc3Z8jvtMNrmg6HYtYws6tBAtzIbk+9S1hoVdvT
hWNXuAst7OEC2QcnoHDEOA6uhqbWfDZhPxxJ8M6fYg7H6yzzcE9T1uyncfCXThXMuOfhtMaiyWIM
fyaGyIUd6ourpk72qNfYsmC0rGkZsyGqYW2lWcbZ0vD0yIX8WTj1fLdj84rNqvUkIPsFrrj/XmUI
ZE2RlTsdd4LPubjTQnW+ClunmaqycWeq1vnq6Q3hPWm/0U9Dpmp9YIM3bMvJMV/yBFdDjfG5j4sB
NrDMPPs4+zK1qT42iHg2Bet7gcvPi4YOavP4KE4YFD4+Gmn5oc8dt1YHppzYsfH8uFhxAzHoQDEt
n+qVm12XuWwjXYaUdedTLOb3Lp/1W8yO3Scthqbs4FTLzYThwKDDiS2X2cNggF50t6ameB5lru+s
lPk/PnYliA6SfBdm4Axi5KwSC4sGOUbeMY9mgZKGE0E3msx/tfFSuuosZoBOy6AcUv2Rw2niW0s1
UY8ce7wmfZU4Hn3hQfKBzlijGMCiIhZZd0knqu+R+fwhw3Z6Z9cQ7CYuKUghnD81EpvbQCldhb9p
PcbPjwtjW+sQLT+QU5jeTf+rHCSfsRYOz7aJJjGiY/8MtczpcqnKUoW/SinUKgmT/FcKC0uPvU2f
asQEG861v8ZSVq+D1m+h5TCfzgIP9zApd2gbbzbkmZMNPVBzuZl1749q8+JsOmH1sbF6iimAVfcu
O/6IlcLSoVweErKtnzlehd/DQD3W4AMFn9DuHbvK3+qEyT3EgQCjjoEKsavQ526rlIZooXVcQZ/R
wgFmtrlPQ+wLugn8IxuwGxwgB8lAj+yzquDPU6f+TFG3rc3oTwPN7DdUCHbbPBc6+t9HHTyU7RU3
ZA4AWu9ZwFuVZKPkwKW7P5Etg+06UKf03oLtoPTEr5WXQNM7gMYjq/RQ5T41h89IaIdHrHeMlm6Z
mKPy8Ng42hjEJaDy3mZaeRqycfq09KJbt7nHuIPiItVwam5nfWLvh9Obid7krQ/sExIsg+//R68x
ChmV17za0JI4m+S+IXINL+6trMNxlenwANNUilcHcdI26Vqxe7wcjAIPtUa8YMOFH6LLNN2OlPtd
V8NTbA7l+9hWzb7VXDDspkteI3f6abbCvrapna/Qn1nXfELdVMDUHMoZZG/TlyrbEvt3YRaMMmTp
ixKU1z4vRjKcG/mcZoftszJkdsKbCGOy2OFLwk47DDlvZ671Z8NTE8aC9ELzrLN/6sn0TX1a3zuo
Zm9un1juqgMGnjkocdU+tQ4LjDbH1T436I3TiEKxvJiMWy0HMsyQUSGSy52Os/ueaOaln2X+q8U1
K7SMHZZA+p26XdyBKcD8dchry2Oi4OAx8NyUCwZZe+lPUfb7oaZo1E2mD26TzufBchAdLX/W3FH+
4GIyZILQgcP2xq4y629kISgDy/DI0uOeIsa8m3B2hhedvk2DiPeDIS4Ai0AiH7aJ4dNiybczatyb
qv64jMDW+ISMHxQBeFM7Tk24jOINjsn12vVGGV8wOIovblAyKf3vtdknLw1Ni8PjU/99/vFRGXXM
VDRslbw8IAyza23UTfp8/e/itBhtOzL4nWhhd3h8PpIDUWWR+KMbXaodJprQvoJe9ifZGkfi2cUd
D9Lhrf/ZGBCCKAhQajbddOMvzbTO1bMVq1rzFBRYJnmdF38O2CNtwsgiknbxy2+69oDo66ArSgsc
Uex7EAQXNofpc2AQSp0hMB8rvZcyAeUxzN+lia4iJM34zUjY4OOxPUiB9dfjvAqSbx175ZCcmbQ8
blBzrUfL8NGUqHV8PyY0Mffa1LrnNNiLd/yp+1/VJIb1/1F2JjuSa1l2/ZVCjsUUL3sKlTmwhta7
mfcePiG8ZU9e9s1Q9TEaCBoJEDTQ3xQE6DO0GC9R9cLfQ4QEBAzw8MbMaOTlPefsvbYW000QVpEe
kFJwOlhwITt6dd8fenWAs4HAlgN+T1tg5xateyJR2z0pnUrW21Brn5yXBth9rVBXv30Hh/Sm7lWM
4P/20+C+JnABE9uQrpaXwZ7eaXhou+9ffX8oQUZvuR1K7jSFkNih0HJV1nCwRFWsDB3XZYfzF/lA
pe9pm1/XiW+cv//X94e0CAUXP7idL9+w/eZeWOW5kqC3nSYMTwqZYhBX0kdnKtt9p3bGmqM7sdHS
Pvt4LL/hXqL7PwXWrjSz7Nu4Suf5ZWFYYmdX8sJmlc6wrRk3td5RfU/CeEAxwxmmqPI+svObqXK8
opXjc2+RRYdVm8E2vL4dbDpvxNF7O/UF92h/1L3vu+s4P6CSXhZRoO+btETv2KTKIh0rX+AUZUmn
V/VuOCEVmJY322BEJgFH7hOO1Wy8qwroNnr1qKrqTgmAZ9WiuIXIUi91yVcgRxl6A2pihD5hGVvE
lXFJ4mBZqvrnYD3S+qc01ex4kza4ANlfIk02Yh3BfBfvdQ3ptKJWe3t2HzPSctERpvOaikbVpo1Q
hd8oK1Qs+YTfTUZrowrQUYL4qwweGkbQqfKU+FVnErzVIwfQHZNxRCur0IakasW4z122mw6aOYbb
GDokMEXQLMVB1euL35O+mtahXBYj2uqGC6To/ZkYiCTYVPTFWLrDgiGyvkQtmcBZmO1pdOmQvTfX
ll8yDJ9/MQf5SYsiWbuK85bP3U+DtJyUEf+yFRXcDgrDdVmzZwtDauQ+eB/of5vsM5f4g5nSACmu
ury8wnEF05j2nu+eR12JAWI6zk61kl1kgCxhACr3qalvHJgqS6cimtUajvQwu3OGea2IjXJRyqnB
mGpr6AizcD2ZlNYtcjRX1AAxMbxYMRso7mQvgU/bJqAfixRitn4a4zcf+dsiV4U8jRKpcmA03bbB
jpz22EJpQO6H2siup4blImKeKw1aYbMF3jXiXednx7rNj2VQ98uGffpi0nUoGBH3SPpvq7H9qHwS
R9hTA9gtgkur6O5RJWBEOi1AlY4qP5I4tdnN0LFUhwUppjuYC8jO22IXC3VTDASfGE6teIWpgvWJ
hpIFH1OXCY1+2WTls6oCkEi7EtCLJv21b0h+gtamIq4im8jZMEDDaqGSHizdeFbUbum7dbyspxh4
sKh3GUqObRHh0Oz0S8js9t4JLXwXIznfCtJ13Ua0aDb+Ba0wze+ZKDr5yiy94o5GEeSpSe/uyk47
04NJNwwjFwpI/p1fRNGuK5VVRU2zcsgZwOgFfm1KgYCMvvMtrLJlY+jNup8MextJAvM+fHzjNz6E
y76V0W5qYQUYDm+5wR64zxs8CkEsFuks+8YrYzbYp4DQrrrcTo49RMYqaGiXYjoqxxbcS2APgFsZ
P4+Lqhgq1BPJDXQDJldZ9w7G7hkIxwhCUW88WQ7nQWKSwyCazhxLgTJrNdrDN8cIISMmtjOrnPeO
mdwj2DPWEM9Yizo2rr35QRG11jTz3UITsXKtiS3NQF5vIjy9q5t5SJqsLIrghdZKAytZ5ql65+/9
EtFkCjCOSR+4RRCEjPomNnF6dp8ojI5zPfiGQ5VWY/FBHovh2b3WnnV0pLYBLXGSzQeOc/NBslAW
rr6ZJv8xzjCLViODStJY5X6ItG+KjY2usMxLEIkM0xwGbCU0Pkil5UiHyrNLo9TLh3Zrh921hCrM
tjj1kgqfxV7YbnJ2qZDk5B4FZf+zHjabuInttWDtBRXF+WaUH7XTffgJU0gyQ9plF5CJIcdyA1rg
JbTz18FMZxDIDEaCur4MUXOdivlScFRdrE14soheumoHDPhx4rbcETKxbu07Sf/grMcQ+AMN1AIU
e08LC+MYRT7C6WoAoEJiDTcAlipNQrbR4X2V6LStEUeE2pHfXhdkRvQGSQbdsrbkK9EwV5FuyQtk
dXrGMYAjuhqAIqvkvZ7BPhZzRLq4olyJykaCbe4aVWn3bW+dx9w4SoEMnhnRxdHglBvuFO0azYpm
effsV2bLARQUpUF3asmmWiQx0m+1y25I0MHz7svnrkSHMZaYQP2pK1ehpq2nKjf20A8RPceHHPT4
rOa5Guz84rZNtJZWcEhK8anQ+lnnvdwmfarsq9Hx9xaXHk2daVph4O/p7FRsO4oe4XeLGhnw+qcC
/BH0l3soGwLrEDk+ciY9lhHcQrRznmPBQTFqYXOp9Tl4Vo5YLapVoaHiMwoUaYoJT6TN3mGuwSqM
lnkZYKYWGrjdh1oClE2z9jYpFXff+OeywmmNT0QuUZWiQjKZYLgJyMGht89pCZFmDHo0cKw7nn5R
au4d9JiCm4r8TNrg1KHC0XZ6raQ7TIa4+MPqqKa5e0XgE5G4DmENxk0bkAABWf00aVxrohrjkzIo
n0PanCXus41UiY8Ye/Ep8/yRzgu6KD/5lG13n1fTUzVpV3qIlx2LjjSQP7MjnEmnOtwblyI7gWRc
ld+GBjRNq/ZP5WjZe1HjTev5f4y1cG1TdoyT4NoJi3F/7U4Fg/hGzbeZzfVhN1sm7Gu7j8SBS+sW
oA9VRlpTZI0YCiDEIZ7fxKPS72MkYU6cWzvw00fL7q8s1P97dApwwf1oT1odCRUBTpNGKfN9G0Wt
l+WcSwlu1GGkzvDL7CrpLQ8jw/sUqJemk2cRFNrJqZN9WQVbK8rFozPLQ5DppMilo2fXjXhRkbKK
+d5t7wc5TSuWdTRzGi3cRaFEsTfovnqljfejGBGXhkfTVhEnFqzBmo5FSTPQi8BPV9QbfHh413FD
b4cof3Xh+MRKa6/NZg5/1ug2a0WzcTR2HqXSq0t/DNCXNea6xd18MiT1ew4Oyqo05CJIRroi+6BF
2F11DdpWgwwFGlhLd7bjI7JcwWe9niziLyY7vu4wgfnDcWpec0mIRGYZXp2RGZ8Gz74q33NzQM0E
FoHWO1wIEV+RN5hsGSgsEmWjKC0NXiVI1xr+iw2TlutO0R6g1MVO8arF8jkaujc5mChrsOR4NGt7
xMzjqa9AxNqp/MSR9xnr+TVuKJwIzAS2zsCOsGtcxvtuJPdiqOSePRMj5FOJ/2VBTGyx1CvyBRAi
mp7DrOJODtqjgC6MlTuvCI3fpT7g7TwpfCzP0w3iWhzUSb5NIsCkYedcxymiaLdwQTIBo1hrTo8I
zERBZhrtspHDLuvoztqCfBifjeBNZTA7ECo8y2GVxNjKGV1dRwIcQkv7dGmawaGpamPXK93Gqu2l
VTnTscoS1FWVa51NSfd2OoeIZN+7XrnGAL7uiaO5b1i5qhlAqVl3nNb1VYnMfkqh/Fqd4/WfTSCa
tWYAdWhQkRQohZvOlTupYVYxhvAY1wUPZbCxscdO+LVOLpurRZN05FtIy6vMDECjor44gRRnmfnq
GXx34yjB1oUhuRd54qGmYuszTg/hBGG0MpJnLD/KrSHqZhcgdlkMvvXYMLZbJb64oYFgIUYz0y1K
E3M71g44BSJxbK6SLYNa6MYSMomvD/05w9WaZY2+p1z+D2HPYMhIZoRKk3tgLftdiRc1Dkj1GVW6
YDDmIkztCg0Rs0eoTkxMFsgrrH76nVXIQ2dDwxr0FeoeTUfOO4jzkIfxNo/sHbW0V6QuwxVGmdsg
IUWhmG6sxKeQN+g5jt7Po97Ej3m99IccXbMgKZHMrJmQ776EbiK8ssHvYdCuJpJmnBZwTpgY9toh
UYfpF7oSmzsiosEgX9ccatTNKATy1rnVRvM1qJeOFukMzVCeJNFw9fNXp/0h28vRTZUnEDp2SIsR
LNlfv4siBRVD7TM2vLqA+0YSD9D6g9S/bk0PcyGHsrYjz8zUdZYY443QG5QN0aMpwhO3HcWrJVQ9
um9HrAMCNAsrSa7RWc6ULfEf6uOEjwcvsvxFKJkh5oC8Ih2DIt+9/+0vHFXXUS1Hs21LV1WbNtqP
r7uqLdA/aQt67/vABA5tcoXfG/2ZO1pHdFrZDYvTC1bSfDuxw/pNEwMvBz6YYpAchHuOwbXZ04er
Rk8ZK2vfO269r4ZujRopuTO05C5wx8wL0A0ztCImOFJa9I6ZeoPFUb1pMXYpNQy6CbM2KRaQEdTS
AdKYPnSq2R3bPO7xEtca7AczXJkNSFDMSsAgDeIMigK8gO9ERwTf2SEopmFV4qJgo6SvW78sLk0r
6lsOgAG4iwQIRQL6qmPJLFzQoUzVPDpEcA+X6OdMrJN9xJJNNvSiiSNWRWht2xosFww5vE+ldBw+
XRMqW4kNnVqrOXQ5ZKIkEvOAF+5m4bZrEGysDVri7gMMgRBnQdryNzR8TpqyiQu9Pk1WEW6McAyW
YWo0Hnr6cm9KBQb//PD9SzDqDzE6Ru/f/ysN89Cjd/YAq4G5WJPQRuMmkay//8j33//+q3ZokWNA
bozhT+HZmh/KHAuwprXHqZJYMApKUwGme+WMOeNNxkysAdpb2dfOBcH/opybiVXQO7d0hwj3EMDO
NaqfpGtGIOk8pDXcidZEmY+B7ep760sKfdyJDilJQCNjPSh5yha8JYok0ugqFHhzvz9YwrpHj2xs
8ErFa9w8BaSV0t66tfJWx12GDxnSB6GXxf77l0YSnUfGMU6tDvspy27axiy39GrpoypXU0Mu1qRr
p85FCgpB7EmwF9yNoQ6xXciYRAMw+0M9WtdaJZFuOCQ9gJ3wj98f8jIFUmHXYE2NUDlmasGeWG1I
jmGfdV31Ur+PACq6SjzdTnmuISictFXAXkqEgf0cuFqPbwsECjH1MBcHRk1N2S+tiOSalI43M04U
/iOfhTsZF02eEsd1zo1WGJd6vLITQ/HMtnH3zoCgoK8awLW6NVBSm/qeNBoo77Iaj5eBs/KIR7lC
5WwG8APqqvEYgfjtYrIj49hQlynzsBSrV7r/rsPkZksHZjoMSpBfEShWMj6sPoCOkmVqZw2eDLnU
yl7sB93FS6qNyg3dEsaidEOXtChjGtXEKeSlGJbJfJ0089WRr93ASrck+RWPncyTRcB4S68yeWOA
FYSTMRGlMIMEmCi5RxMDxLpnOSdRq4SMT8YYYF31yRGAL4xOw54Fx/qSBrgFirywV6E11zBRCq2v
thGyTVm9tO2h2mvYbRckL9RZDV22cjBSx+grGMdG+9EJ3mvuEKhTxuM0GSh5YdVrWklQhlXsGieu
dpor2ZrT/doqY1RfRX6Nl7RASeaXLhOT+f9i1hvyy7CeVLVDqcIWGgWoU5Z8rop+sBX3iqC5hFcr
wyMaijffTAaG2Sc2DcbRN4iPN9P8G3N482D7fQDtqMIQmNTZujKwRI7Unv6cCKtLg/JEzet1RArX
ZshyBBiK+EBNMT6FMy7dLTIDtmDPAAdGcG0OWI1Rg2dIqdB5Om74iWtX2zK3lLsMiuSqZ7lZ1qMC
07NX5SXWp2CLZfZgp2591qPKZLMqk/s25BJRmn1hZOkRcWHsdbWjXik2bQ6nctO9bqPiNYr+pOMC
x5KqE+pSxJBtxn3ixPG3dgY4j0lrE2Mg6Gqgd8COjpZD89vX7z4gAl+nRaw8EjcwwKjaOyOiIPix
ZvuA2vdAw83dutlgbyK1+ezCLruO0qG8yoVqLxpdb69QMBrrsdGjo9kn47bTum9FR+ej6zELD/aw
yjBmjr5VP9b5U2Qg2Q10aoyqTwv2JxAw0+6qMdt5uqIUG+wa3dmx3L0filNEhMrZ9w1lN+ZORaBI
uFB9nb0D1Kwr9lJM5CaqDtHnCv63qvOyop0P6Dyq1DGmKYQp0P+33iVsoWPcQ41qgqDfV/ODQQdt
2XaauYZmwh3ULsWWYVt2N0Hn3toUHGQDsVXUfdBMqQZjCDTmLiIfY6XQLnhVui2InfxAr6bcZKY/
LYMRtRI9fpTWWXYyOAqPWe8DNPX9Yc+gVvst8fc/vg3/Kfgo/pF7XP/9n/n6rZBjFdE4/PLl3++K
jH//PP/Ov/3Mj7/x91P0VhV18dn89Kc2H8XVS/ZRf/2hH/4yz/6PV7d6aV5++AL3XdSM1zQcx5uP
uk2b76+C9zH/5P/rN//p4/tfuRvlx9/+8la0ObShm4+Aq+qHQG+SjX8eA/6f/8u//st/+9d/+V//
57/+z//93//H19/9LQxcsf7KztS2XcdxhKmzHWQ39Y80cPuvliuEcC2YzxZ7WNf9yz/9Iw3c0v6q
0yhwbEF+uE2CN1LAJvzbXyzxV51v4JMWmmk4jub8f0WBqz/s9BxNcxxUzoZQBTUPHfYvIfKJZutt
xmm2DHf+RnrdtvbcTbeBVL/43cH5k+zsH7eUf3yiL5njZi7qwdV4IlLbjOhN0BL/+RN82bT+8Rk4
lj9stpE0p8TpYDL4xO2xkl65RFT8TmLRBkbHgWmJ/duF8cN18fs8cPFjkPrXp2Sv/ONTIqR3FMAO
uABW/VpbzzLbBa73u2o9rsBGxguQap72i6pifh//vjn/45N+yd9GoI7vo8QDjJhzl+ybQ+8ZXrOx
dz8/npY2f/Y/PpGrarZJo0Q3BaaCL0/k9nZPLwIify2blanfJKLYZNlG2vvIBnhrdlvZyzVcBy/C
01AZ71E37NruJVPtdTaHbTTQQGojhobB6H02XRYvRflWpunSh7HsgGUC8EsDdzZ0WiR5vHWifBwo
PKMGdg/UNIF6J3wgZGcxgAgdQI8gSvCZFgZzuLYRPokYLnQHlibXroe4pRZNZm/GHs4i3TQ/WauC
PCEby5Wxq4dDrzMCIHPBVByvHt2drK6J8X3nFdSLBLiBP+2U6a3QR54dZCV3MjbtFBNvvR2seK07
xI8rxW8AuUfo5Z4ioveUrdnuc0nGHF2hFA6EeodMdmxe1fYSTkhjSX7R3JMe7GwDZ0FLAx+4aVKf
fAjXcV57SA6r5kMQOCOisz402xFJXdd81qhAM+vNNLLFPK1rAexJDpU7Hg193Yy3sLc1riJhlo+q
cl2pb1F0GeJqm5Kd4pIkbwNACPPs4jNWtPSTSjpRcmjMPeoqF3qVr+FpePLdcGu5n7MC2arKWybS
22imllylkOylzoZyV4Pk8tWPtqXjnZC5FVzC9FrkDzVphnUdrQJ6xya64dqYmRgJdoBbFwgPcVa+
/1HjGeZ1IOx+tqRzNCt7Bx2UGMRyn087Wywj3V3kDj2wER4c1jqnKna1BawxRvWm7Pvexz13BJ/j
ReSvlLwk2jNw6BzcneGCprbZQabCkrX0iRRayGZGAk7M3UKophOTk2zNVP9JqNeKvq00dIIwrzrc
g+KzZ95kWphZd5GLqtKlkBsBFebqKUlXQ7bLnR0pAHvLmXZEAKKygb4Snov0ucmOdtPvU/nCvGwV
OIBT6hSs5mTqD6L+QCu0FiOoMppKeMzWjSP2Ke6rcHpOdTjevJcpdFcVGHiXTeiij98S9dmCTQN5
96Cre5mA3cwvkvBqF6s+ztCTFZ6qmNFGnjORSFdadVOxaRD5KfLBRA2JF8dw6QIdhk99jgLkId9S
QfIEHKGsPxiuV1bPhkOG0iCfelrKIi+2gwUHHCH03H/FR9KdA3bIDel4peXsbElLOUEBlO0ovhlj
qYzo/T0/ua808ryrcK27kACgjmX+jUXC8DxIxUwpQTPYxLt2Z1WdlnaGVLbfjx2QwAlhT/1Cih8O
mfTo9490yzfNrImDdqOIT/pjV6ok1MQU30BOnLuxOkwMHB39zYYnwwCEZIaVikEcN3Rpg1FOtw1b
zPzJsIYVAgBASefU5bP+1usPuuo15cNE2Jo041VaXNzuDTEikyyQuoSRHC1AbqH7UhJ8og9Yq1Ra
2FD4gY+QJWBRTMUZXX/n1BkM28n6SIgWU4v3Mb7O8dGiwq6BnLC6NdWbwYmMjcjFyRYw+prHYs6c
CaesOqhXvvrqUCvqc9ew+IQbuasgewDCoSzRxnM7rdJkaxDlUzL5zfUzAZI67hU3DmjfvXaNsyCZ
77Vs/G0dyUXiMqqKmm3eyFVjPNfiYZjPY4SLLVIDsoWt2b0CCBI7dr2wlXdVfZMET2GdRDnQLVUg
gZa4BBke4AbnNSdmNHy0BiMn9CDNHOpkgI/G/6iN71DIlpHVn9ipTsFcM8deU9xaISgiFNSpoS2Y
uySVvqiSZ7XIvTaP+OQt7L4E+NHSTqGtSJbDILw1gw9frXci0HYjYnZxl0aSgA1Mco9ton4EmAe1
h7K8DfThBqnGDhXgTRxfyeYpad+dITpF48PUk9UhURMIOrME0ug4iwMqoSG/5464cZhfhXc1/TY3
Q12sfoTFi1MiuaEXbyGITDULYAgdo/QpUq7wMw/1CouJPkD/p2DmQAtjK4v7uR9NbcC1cd+3YiMi
f0kMC2C/FMg8Kw56iyijFwU7sGQQoz9aJPnJ+q6F0p8ZQPd3jc1SFLanWtoPqZJ3C0ypu9HK5TaM
sAw8CKQ6wEBz6lWGS2gCkqU/vam0GzTzPi/uSq92dk3+OkHwiW6G8j4hlI3ULWbfmPOQNFhPDLmr
Zi+7nRKFVzTYrlHO0Qw8TEO50dvX0Hgc9aNS3PNfNRUjtQjkyXYZFOcKO0RvXffDITJPWebV9UDM
KEQcuY7NykvKjYNOdti6CmA8BdJu6EVU6WV6Z8SnVKcPRcZevxrcaK/Gp7bcJrJBQ9HtcyJc6tcG
libi1OICvfvQM+XurXUXJGvEhSz7T5G7U4djmqHlgARi+/6h1Fc0zEu92wH4eq1hEbJErmFSMQUR
6yLbTP0n54blYq5CXxwQvZBEQAOKcTrkmryAJlq5yNNmim3ukKTSMu6rxc6hezjQiFTrcqkVyaau
LwY3sU59iBTQsiGevWTa/nzXpP9xn8s22nZM1bSFpmrmlw11Flo93AMXS1ezdYh5NTnnRq7ckdYi
zNkQZFE49PsZtAM9+ZBA0dR6zieLVdjoV9K/7bN270Svnevp2M9YtgdP6V+UkrssVj238Bxur7BY
dTsheM5mAGEuBw1Q1bnJlH758/fzvUX9ZRModE1nK6vbwlWNL5vAzsqNvh0YIKRgxK0WtzfRYnTy
yo8oDO8MFCjmIHYYYaaWLIeE701DB4UU92sdbdvR3uu0IyUKzLTRFtlw8v3xqsYpngPzIWZL2AHp
n7TA0aDQ1hB7pXioS3waUJJVJYNG/ILblzsU0blqQBdsPBWmvaBxfmPLA5Epo/MaRd+a+JhF56lA
NPzW+ne6kqwMsikU+Wm06O73MeGa0UsmBSukPP38GP1J5eFyjCyLSs0wbUP9Unlwk6UvrtkqHYJy
CTYMQg0uDgkkGuQrWRQie0Lgv7aafVXdOzqDYUZYAMl+UQFpfyzmeB0mrg+dP6DZlIY/VEA4JRH8
JQGf1Q430H2wJ7Z+JV8RkZ0Qh3ikAS8IEtoAHvDcyy+LIfXHWcxcmGDEdeiZM1uZT5cvp77lF/C4
6Rxye4JwPUdfckJH+IadjP0guG0xyU1S3lbFWXECdaFo2Uq4oGDbR1Fq1ypZNv1dadw1kY6lDp0q
w8QYoFjH+H5iotsmj2I8mbK8hARHhe7jPNdPxwRxLJt72CXCAiVsywenY49B/PG1UpjnfmREnj/h
Vt2oyZsJm0jAbmI+iIhIzNyP8mkqCrBNZ2mxsSy3mgOVkcsLqnWuxXvhALlo7tUaCA9QKbPkUM47
sGlY+DiO454O+piTcawti+GgBePFzh2cgHeFHVBQWDDGmM1iS7ArdwH4YSVI0jHcVcnlEGv6Fv8t
yQdXOVq7XL2EznCIASq6420SoBu/EW23Ee2zwqsMybCevlWmthY4kML+hIlsZTWPavhYV++dAudl
4i4h30m2+/kZ/seSExsbLA7XFLYhXFP/8cQKJmdEmQSzEcfrVt9aO+KZ1to23vz8af70QrKZmbm6
w9XEkPfH5ylG6iuTzNAltgsvWxcbNvP5ITp+w4a4ilYwJn9VwdN7+Vrjit8/41zh/25C1wKlq1F6
wtxezk0DsfB35hpgNgU1NrVf3Bz+7AJxdAEWBSuXzS3ixycDlpYRh8dhpCDwrcsQUS1vIuP8i6P4
9T3pKkZyGAAmrSWLBs+XJdvlDMlLn/gHkushJK2pgFbyERjpjjcFRvAXt4ivd7yvTze/nN8dQjt2
JCkCPF2bfopwja3gF+ua+LM3JFRH0x1XhU2ifTluUDZcwvY4bsp28Gyv3ESnac9NaMl1vIp/8Xb+
0NSZ38/vn+3L0FZqtZbwOc0j8/WwSi8gB9bGTptzyBbQ4LzCax/Hwy+Xzz99k3xgNk091RHul2us
DOLRhlSKTUrxUBZ44UqBJb9gklYfOUvO4vKL00TMf/H3t/bvb/R3z/j1asurhggg3qiaf7oZg7LD
UJ3s0d5ACn0HEOLBSPMUMIVlT97DBHGREYEYAMwL+wUlzErm5UozxlXnpLeoejyCg2I/XjdqszZr
zVNJkaQMWubRa0aMERrru6wYOeHZvzoAp3sTV867Feu3gZZfIX36IJ/Ny3rS4dPeQBndLvSRfJsY
HCnjIGZhSK4w0006OEo8u4nn+tQCzX01+9optBj/MjM9ZQbWraJhw3nlUiTZSJYQ19oE6yhJA1dC
QVDFit0GED8ZoHczcKQm0zO2vQHVllo+k5yVGiomavJCrof2pCi3ow6tvzWI9CSVzfbIsqGimtaD
eHLyvWULLPiB1ydA/AsKx9cgOXYwPesy2YGgw3BHtbg3U+tzcB80ohnA78bqp0VJjw1t6ea3Q3a2
+az7jLk1SXVtpfGKP8FkOGXr/eKT1+15J/D7j55btWqywtJepq/HruXHa9btUTXqilSXs3uSOpg+
noPyXLMOiPy8uO2hhGx86HQt7EyFGCTzytfMpUlzJnW3OvrLpD1K62zn39qRmsBYjmTJJMMxUOd0
H2bDCQkvAsqguKuzi2HjhQhvZHdSh/uO/WFjvatFy3zl2pcfHC4EkXFcerkKmWeIjml7ydjXI9bO
h1uEI1Z8HTunqHjpAXtHLuphayXV+3K6k8ydfDKwteihCR3SmKBeFoeE6F5Fw9BFGFrDEc37dzyi
C7WNIXqmewCIWoKkycfy+JGyJJaaXFpU+9P4XtnRIkyLlR286PbJRldVtR/u+J6op4bqG38qdGHM
COqLTO8rdu1EHsBQeU3TfG2b1WpiUxxf9MF6MfNwhbBhEZjldSxeNHozDQGGlMNXTtnfEUy4NINu
ZYaPsWhIUETjVm4IeljUTg1ytOWseDGnB0M+A73BZa+AQRCbbixPdfXRNwbbBTrc1DfoxTDZNQvZ
PZLxncKg7rFBSfOZoe/Srvqt74TrrL37nqUhj249p871141JS+0tpC6uSI9Xw84zkVfpbrvC8bfI
IQEG1SmK3phArxALLMPq3bY9UVyseqWk2nwcjFWEwzc8OPXd0EEAI3sv17V7M38VCXTgXqprLlN6
jf6xJ6JHPswEirHs10P8Ar5/kZJKHOPTzMh7StryKQtw20coA+58dHjFhnjmqvnWNw+mw3KfWlcZ
elZsOWSFKDDw9ZZ2l6k+DUNz74zyiTYnr49GAuICwu7grmdZdcJ/Kwd6d5L5u5lE29B5xq6t+sXa
t2G00o4xA7gqnip2Ikfs0R7q8iIRj6o4mt32qc9OOQqToIvWBfrLwnZWhq/h8fRxmcJ1KAgpROpG
7+u9kc/S3bD2HcmdMOkNyeQGQs5CV8CuEoVqj5cWipLTPVdY72t9oyJKbZR20+j0Eny/3hQlzE7S
TzK2srWboJbgLInABqFOZCYaKi8NurLQgGk6iwwrUtLwtfUJRoHBXxOQQ880F1jVANaVlY03lR6U
8hE7ZwPJSHJK+vuwzryCGax6iIoPoZ1phQEJ9XubWmVuaLS8Pgxl8ijMm7x8NuHZ6nP7XecaEdsR
gbZCfljygCSJ/EfiNZ4Em28HrtlIiwjYEI1C66rtWISrWaWX4/jfz8UfUhxq14HWsAbkaloXg1yn
LbREFuPckRciOQi/u1ccA4uCcfGTAaDhSyr3srW3lIgrzelgy0HOduk8WjlyL5rD00ZKrkeWpb4H
moctoXsZNKJMMlKT9rGPJyQtuQTIDWzRvCXrnouOmMhrR8XUJYnNjt1F47fbblS3TryV9omgw4Xm
SF63eV3EGmceKOHK2IzspCplEafde9iBnNV1jlMcnsphq/Ee0J15NqGrnPuLYgYFQUxLBYsVX8Lr
FvCQbPOE+8siy7MUI2VFAEcFlgmToq7YIRXbUC6uAUMvLfMV6hotEhQBBK9lirZRuW86xELXQ7sy
+oPZvjfBSS3urc7wsoz716R5elTgm3Y8l3efErntKx4awZXj268Vy3yi3yVl8zCClXG2ZVKvDXw3
RqYv49i/HjklU0sDqOKushEuuU7OJ3adA5/8wg+UDz9Lb7SiA/I0g1JJvylIAtnOXVIYmIsofRhB
ZWH1yFFLq8OjQUrJCOzIJOBD55QxTBe/9EqmpE13Oy0cFmnBiKcgV9q/hCV1IMuOYWtvIibZDY7v
EN8YnbsmGzhgmjOVXOycXOhayNxp0h2IQ4KjjXWQ2zeNjl/jnKW3pGIsJqf6NtDVToqArATa8i2H
E0w5oww3QnBzGw3NCvhc2t4ktLfnWIaCpyYVE+BthO+HJSHTEsTnkMh3CYAFLlWQ26F7b8gXYhRS
NGDN8KjFnzNkWo1V0p3XiNMZz4uLGA51+1C7t4JMjynv19DAMQxKF5GatQ3z5mxnPWT5KzXeOVlL
ZNaI5IVgGU5g5pXuLdOP9VT0QC2sjZwDrW1PAyecJzcOh3k2NA3Ishur/L+knVeT4tq2pX+RIuTN
KwKEh0zS8qJIK++9fn1/qu7oW0XlLW6fPk/7xN6RQiCtNdecY3zjTUVwyTqXlvIldRdlB1vJcntb
9T0yF3h8x5e0fvHMJ6UgNIEE4FmltRuiRhyxSOdjYDiN3n8KGJAhZxzydJ/4JGqvA4I9UFXTzJv1
GWmegsVMrfanCOOUDrs4a3nrlVK/10OPFPJ8N0iCXYw8wxrh0dnkcKbpFyIArkIR57C5RR2CQ0ed
tZ60C9xT4T90vjyXYB5YND4Hf5GCzZWfTf1USTI+hK+eIEzQAXOVzHW8sC6JUYLypQ/7yHpBqe6V
J6PJVnkLctoNFrLubkG2zMspJ0ShIUxkN1z2HsKbnKLrYPzUxHwBcwTdDBaeArewtbpcisVD1T73
2mEAzEMqhiE7kvHAeGUBMmDWlWsdZDo6rgIoeWH2y0y1/XESyB17+TFzz7gBZ0odYJg65ibDJa1j
qFguFBXW9CgtgmFDrx/vYZnOW96VoE0hZJOHzV4KJAqN9KuvfkNZm1MQyfp7yEUbhn1JfNRCrCj5
jpaF1T6GwFhDXhxamKugpdQRS1ao/A7ZzGySSUP7p3kcLFutXImCtugofPAFM4wBrdDqMwFdvoJ2
nUkKBgm+bmQ4zVIaaYW5p4p4SI9wJ1N/QH8Np5Jfd2Eypck+hfIY6u1rnR0V91K7jwFuOM8np3JQ
wMFcmmZXCZLgaF0AobBbB9Jd1e4V4Q6RrV59tQpgvogOdEprktUvYnGLxtCZVPaWsnRZoStwRmHo
r5NKdAJ3DwymtNiTUiYP5FUAxVtJkPDJPRJ5lfulJkPzDkebRWApVOKzoH6E7dmPhwUGilkV8JOB
x9EntBZhJSrwUs8g/tDHRiLod3WOGJ1tGNIWFkDOMkDxHypfOVvBuA+ZaJWY3XKiIjEzkH9B+hQ4
InrmbjWfIAaiuOzSAFN+/ZnHG6AUcxejSgOEoCeZeyb42acb3GsRAeIDk+32VfVg5j0rymVgzBFr
G9MlscEgeJSt+Z3bcfps1xBbrhufYvOFNGjKfwGJAEgzxpNiPCTFUezfq+4JGlyIAcGYHmD5wRBj
G4PQ3CBxC/Iu4QtL9I05GtaMhuqotysPB88QvYRdQJQ04b58PCOolpX8pPhbxQId6FJisQkauo01
4qFgvCtJr1XcYqV87kJ1H5N0LXfi0k1AHZMwcA/ph8dIcTpyteQONT0I5Qcl9vDf7id3Uu4FduDe
RVj6BXFpkiTTy4eQz9EM94m+HXGcdsNH352n+5vIVqD3K1bZNAU+0983JG4NGDUKQr9wjNqF/jRF
b+pRNR+l+q7TCVOrSd7InzLqcc9q574mHV3Mfxbrdlt3c8D5bdlRJSHOLeql6/nU2aKjKsFMqL59
whM63Zz35YsyPCf1KTIjx4/eRwmVEec48YAUUqgusoyxxduW/qns9m4czEpx3ZD3htNbNO60aO0W
52p48kscdKmx6Ph5xmUUMllG/sADbZkhWbHjTPEvcfLlc/plownVLRGpc23y4pJAlhGSylHJg9MQ
vkOpVsxXLXXIjWLoMZ8CznvjpBJnNNWv5Z1en1LIjlIzp86deRSjLGrp9AOE90mM7ZD3oeXuRHWN
P14TSMGLHnr9tQVYo+mAtpotU5BFiS7MfzTVYN8XhKKJe8LRLlRqBDT4dxzXjt5oPee+4JhcNi89
yNgPssXZJp8p3Gyji7sA4szAoI/php3hESo8a+myovVITyMmbn2JibDA7UuMTF8x3GFUZ+qgCr+0
nAkTv2A8IktYFCUjzOBhyj0pwwPotkB5TULhrSEUE/cQVu/3rIU5a0WIQx4b8UnHDtIr6VcpQ7RV
t0o6ks6NB0OgQB8/B0F5yKNDn/Kj6wY4eTiewgWtAy6OOeTNTU7gq6xUDOgp0IZT1R48Fxn3cADm
CD2ycaYoci3HWIPT+sHIdzW8HEMdbIsbqb213rMvTT8pwRjxHrx4w5itNFBb6nxK7V5NxWUjYk0j
dByXjyl/BpTpekOXmQUO0xvvQvxleNjESZFj68UbF1UAz5ulJa6ieN9hwoCloQDVhDfqN+VcVu4z
OugDuk6A8GMwODCqJtNve2daa5jPszEFXj4YeD2fempgl6uFL227E/oXvgVqA/9oEQ/mYrktqMEH
IjI6P34KM2jGx5TWRZOiwIeeI0PQHGiual9K9Zq0X9Bplg2lDipHxoEqDeq9r1RIHCpaFp/u5PAt
NiND/UYooP8x7Anybcm7ygrz5Ove3s3nFjbPNkO64ZkMxR8SUGw1pc2TzvG5wVmjAh1L7mg15OE3
WnM65/m8r/cYpXW820Ud8ErH0O4EwE+7X9F53QaZ/BwG4SzADBp1L3UqboqaaEtmKKBwZiTMLioi
lWK25uLSoQX1yS1iYRIq5LXsgu86rTSX/Fw/F5jHM3WN73XDeDEwFpHuiHPgkE/S+RptMYPFYq2F
h1q4RGQWkZThCD3DcgiYmvvNxFnK+TotercVjYPXAT1CQHaPx4zMsFSeKX5Fnnc4HpgpZ3L2zfzi
CK1ywTRQVT90mDeAvcfkMEU+uHg2w56zX58uPeUCSJmkpM1I319cBcqzGviLRtzE7rtQcYooPnV5
FURvMXw6Q/1IykMufNA5CPn/klUs8/RojveW9hHr50Tv5nX3TQopVLbI2ssJh6CZLPR3oZK/pMXa
1bAkRAQFTTl9iyz3Vln44rHhjr+abhww3ztVPET4yMB2e8W+IAwg2JfAVhIfjumXRdlumWuvPZfC
LgCjqA0XwdCQBWhw4NY5wlpp6zL9q5qdPzpEYaUe0nONaKcEr5b63Eb6QWOu6dMk656BvbFv8W42
OwWpOe/eRBL0/FdB+TTie7iDs9Q4Yaebl8bO5QyS0dXgJMLerXq7QrtE/h7f51LMGFnH6aUpdwlK
BI81zP2YFGp9znJbEj0wLnEKLlyY2w3vuk/MUPOUxg8i3FC5kHgMXxHqglKcFzljcS+OHEaKbBuj
4risTUNtbd1wZXRPEzzRauI51ZiLPd9sOThAzUmQlBt7KXtIu7VLO435tNniQPFe6wb++LEDaqNa
q5H8pRadVnm50d+bund/dfcMWuUauk5dVa/mkWjMY9cPS9JHnWahLWO+kiVYQcPmbLDUtz3ZJOKM
uuP+39e9cVntSg1Z5HWYywlNRURaMZOooH4ow1td6+um9a/OpYGVyhBVSyFY+8/O5YBOLmso/+xm
QyD6kvnZXJ/LZ81RlyUjG/GG2FKehiV/f5f/db2r7zIbR7R0I9cL18GquhAGtAgW/TpatCufvK3Z
9JUajmfLbMs4bmf0PCPxxgDk5y/2/34G6+qLlcgUIueLz2DI9wY7NCa7xmhuzD1+mh6LmoUhiq9Y
RmN8PYDAOcrJETpbme1lrIg+4VD01wdI/TH8aAd/cmNRwAgbGbIEXZjo4KojsqgCidCmJEEoMiZT
6Y3PdT1e+vWD//axrqYUOnbsYZiqwtZ644eficXzf/DY/naBq154Y7RqmxMWgDX2tQkPfv8WVNt/
X0L68Sn67RpXMyUvFpSaYgNlgEOC/Jw2WmqrM4hAi3BTuf+f39jVHB74CVlaAhfLxGPA6VcBIX/j
fn6YZP7xrFy9hZGqA1sb+VEYMe6SJ28lrcD+bnHlE1k4E+ecFInh3ns3fqq/ZnPXD8PV2yhpJZGT
Es/oNK5VbUJZ5pRTiMEW+gxUrhNvwkt1Y2r701Ra1EXGtaqpigjlry4qj1kyUIWDmF5h2F6qdgQr
HHI37z61MUJhVBXyjbX0r+HcdKdMccnzNCXwNtfC/DLGM1YUg2jX84LvN9sUe1I/lskD+bhnnGr/
wej9j+td/aLAy8lbpAVqW6t4V2YzfcP0cwW4ypkOnE68cA/64t9P0U9v9u+3ePW9el5aaFrOJd3x
KAr3/c2nZVqxrtfu/7qAJl6tm5VehjK5jKINmXWpLaVV+k6pqs5ohizEFRjcWzvgj3eEUljWDRMi
hn61lKRxq+fIpaYllKhM9Ytoyhvv9vTu/nVLmoLORjUUFD7TLf82bIe7H+TEuTK4G8kjSTiOLQhJ
mrUDIbvu/zH+/Lf+hh9vh2ceaY/C1P16R4jN0M+aVhTtCYYQvshDNP/3E/DTxsZNIIfA3Sj9pRiK
6CqTTAm8vVHlA/iDhUxjHybBjU38r5fpetJ99bvkuWLJQcaku10qy/qYOYTqna07ZUF0oo1x/8aP
dH1biqjSjGe/1ggBwwF+dTmzbQmBYlhnh8krtVAefbvarff1lxbm9yfh10V0/rhiKLKoalcqj0wg
3DBIkF30MtlEVbFWiXSZ9eO4TBrQKnRCIrIJXRDAFfhND0sWMt4pfMTbg5CumUaCaCoI8SML6VLH
JL533ay03kiUoZ5migv/b9TujfiBOYwUDwc0hlZwp2Qh6tYYE9qwR9jumGa0JUT1ogiSE1sZMyTL
6XhyZpHG9L3+TDoIEZmcbU3DXxpl8SxP1o+AWZirzuid3evlo1/6Gw15/6DHZ3VA100aVxg/Ct2z
2rxWnKdkkZEjuUuF04h7csoit1v4tJdqrBhD1/Nh7hKrsMfwGAECEuj61Jm+VMV1TU+VXrcOygJn
aTcQjMlBcERSKyDEymjQKxdKnYImR9qeelhBOTRxdTjHw94f6i/FbfapLi8UhSD1xN9HHwZkBRlb
PgCPWd698nX7aTCBT+xW+Ebp6qYPTfNS5i0cTNSLBFmUnWxX2k4qd2nNsUJjQFKNM11Jt9EASlFm
klb7Zys81/JeyusjIVFLUKJqB4BYuIxs4KJsOdg/CaHvFgWhMCbUhbBnMlLz6wMWEMpdJLxSnFGD
pvOIxmbaMQ/2RtEnQ0G2mf4EBk4dcFSh9QTkTuZY+e83+YdXTGWLtAxZUvCxUT/+uTCJnaa5Q418
RXQmkRhBgnPlMBUD4wKVzvqmXOa6opoefw3nGpMb00BbefWOYSLH0KtpfAFLaclcwhGbRW8P82zZ
razgxt3hh7tad39dztJ0WWTZNVE4/nl7Lec3qUhMya6niVn6gbrRw4yji/I8rjlLB19V0hFHf6eS
ryxIizES9rEYvUpjPcf7MKqUr+bcn3hMAS4Gslzp4kDyFzrgpzBvhwrPxnhSMdZGfTOT44+EKkcb
3UWdgraX4NF3Cb0ay7aU4MUjsjRuv+ue8UqYzUqwRhCnwihckc6JFsDYefh+cwWp/URxKWMOrkZE
2MnQoLGgo+DtpudYShrcOETMKiXkZ50czFAoECTku7SgxYeg/NGoyi1ygJNMVOGM0/VFF6O53H5o
kqPhVYX7gcIgXmPqPZOlfg/iAZmwK9GpT9sCIYnDqxKBEq8SyKlMrH1mGnSdUMhCrLaesfSfu9yh
hW4zFsS6LEXJe2dAIdw0spORXd7qNO01gz7/jkPt3RB8G4K80ttjqirHSoc9UJ5YsvZuBKm06baC
mx88EmWVt1FQGUySgKucW5koO01ZMsYXRGVmNDVjJxUofWESmgX4Eg5QYzaXXGX0DETfKtxVIRko
UAghQWRQVoSPPBZltxi7jT8u85Y63lrJXrwNvZFDX0k2WkFGk6/QbENDIw82HvXIhkn2AO7WEaa9
p1O4ZfBcsfRKaud87Iyz1IBAEMkDRa3MfCYOikVC6wLh8B1pTIuqWvUeAeyxQCa6Ju5y9Fdju3MF
885FIABbDzsMvWermhQRIlQjUTZntbIDKX0aivzkZuOidr0je/uslwkI3cbGuuoAanQ97X1wdqYI
/ew7w8ZfMLqS8S7Sm8nTbRh1pHtOv/mKAmFdVvcls7oUxBHW7tRggg2V+ahr/XPfG6uKJdNM+4fK
7YATQeSb4bNaTHa+OoFFNphvgL5nsv8dM8ojFxtz+6IaelbvJF1JhKr6RfPa4bij/84MXblrhPI8
ymiAmbcH0ncCdTJg4MkAtGoucpohtO1ICimdISsc0TfshMxeZGVTp79vnaSiUWgknNbJUA+q8Gkg
xWKJ8qHGEag/yOX4VbhkPwBdgk/ipvGdAG1wNB583XdEpGTsFgV62wTDTNAj2S8my4Ljj8qe+QKu
C1BgVeZUWeUMtT8wWG8OmtFuc77vuIFhkL64Ck3yaGnWCjHa+GkJr4YLGGfflnI2s2Krkywh+2B/
MmtVGCPZqQSqBdj5WPAH49WKwyfW1PdSM6E3xLpE98+k49xYmzbpFzlsEtfvcFo1n4ZlLD0aVYDm
yOuytkD6aKk1iNkyu67MJdCO1QRT1A3lEYCyymgdBvbkqygqHmr3ThFAFPbQM6cfWltVykFC/TCE
sSMlK83rF37dkHaPusMtnLYJFsSPQH+EL0dGOKAT4E4XM0/umnSTdU+idK+1l1rW9jXfHmYzJ4k2
as+8r1r3lj5vPR9pJc6/Kp671lup59uqvpegCQRPuvQ0TL9jJeAwOZdtZ1vmuOiSe5Cs56HBGmrm
/kdDMTkzPWEVhsIhLBM+EyIBRQztNAMJZVi8LDDo1n5CE7f5Zh/ZevS90dmZIHTjSNJmVRQjLY6V
taaejKh/SuAZNbhWcKKNKbDGiNe70mjsSO4iC/xH+OgLGbCU4lpzdk+c+kF3wg+ARRUov96QQ5t3
a0EW13EXfJldQfw7BMz2htXg+tzNNiSD+mbvo/JT/+rs5XmleeWA1LzSziGLk0lTZhjWo/95Yzuf
jntX1eXvF7ru5eluZUqJlsmw1PNl07/FYYbCCEdFUT1DwITScFbMBwiLs7xHsaYL9+TqwF4DeR3d
9e1z2D1Whn7juKBfn36m22fP18zJWIOEejqw/Hb6KetISxuJNLsmg+L5HScGrflzpBM4S0mqJdm8
jXIHWiuiu+1ALoYvnTr5DI/PLVzbN+WNAf0FSof1VDK5Jk6Idq6nnuKC4xpbs1/mr5LuPfWB0M+s
1nwAGXe2ML0aQf+t4jeNXkp2lUB9zFjA6y4j6fwrH1/C4WixhYris8UwWWUimL8UzVbKBvRKRM/u
4pSpmJje+a4x92tQucDkCkk8BGH7WWTBfV2jomRMEPTmU6yGjBe8ehbnBFY8+f75xm871SrXvy3O
YB4gUZYpn65KJ9MP9KzUB9kOd/HDJKeO7NamEU4XExT1/GapNv29f13vqvkl1SE5RtP1mPMsOZN0
B4BLC3ndb5QN1t1T7XjH4v+1aTM9Kgq0BRMDu6aCMfjzURlis4NySmyXuw8O7W4y5/fPgd0uJvSw
TZboTcLB1K64vk1Fk1RRUXRTVa9l97VlWQPnDdkWN5NJgpnX0l/9D0wS8g/XUS3sZapMhx84xJ93
1hAvo1t5qNiyA+WFJo2yB64zq20MjrZ245X7qfCVNV43U5clg77G1fcYuG0FVpqraTNkcxvCgVf1
Ql3K21vmj5+eEo0WlCxLMDH+MpoFelHUTYIWrfTvcTiB/iWb5sayBrrg7y8PoBkwA4U7Aqx19eyL
YopQ1Uecp/goZ1OjfGib3ikHskQ9EcyAlb74eAlnsfYxTKpGk3ow4ZEhzIypEgJtqzXuqZQhXMqM
2E2mXjWRpMQwExyS6USgCGsLTrZBvFiSbTU644n8XDQRB6GSM7fOEYnpqMmUINK/0zyb+96rKu4J
BMGaCTfBkvae1T/0sTDn8HOMQAXFablCtgcyaDhFhgxxAUKQfMkIBbYmgaDutktXQy10lKWz3Lyl
3QFK2R1ieBENAy+ckDuaynoCyTP1Ty24S2UtiPXMz1qGok9pfedL6TLUFmL6pkKnCdO1AMmnRFhK
cexpfFhvmopudes+a3eKVC5iER58N49MAfus9q60Tq5x8pjolyGbhu+i7Dl3tWb74qOhWY7MITox
mRSgCA20RY9ry8g+CM5zk69BEck36V6rrFtr+cQaAss9t8r3iYFTidhcLz2ld+Xdx0LlNIG60IIz
onbUQOcmq5dkoNgiMlNR6lZt/jGCCO4VYeZjYdYzIOX9m1JTo+egCQM4P+ErcJi5zidQEhokWWqX
loc8faU0yNfodhbtF+ykmZR9V42OhubUxzgSlIc0girafRbYTC3ru2iRZrwZiGDGmogwBmr9wNBk
HIGvgSZFkISZM3309G7TBk9wzKRAnReR8eJn76HvwUlIx51l1Ly5OiKB0DJO4tiDJsySR5E4BEQ1
OZHvIXQoLcZJ7WWrQatnVbdtqcZ6+AZA8eehH4wzN3LhAaPtxX2TxG9paq0aQAEgIu2hqc1FF05a
7x4FymCKb1KTv/x7R/np1Z1WCPpQuFe0azdBIWRhV3icUeEST5Qzyd+0wC3+g4v8tmtNy+Jve7+v
WaMcp7i3yRPp6xNWfbW8MaaZyofrFfz3jfFqrRtNtKmayUaFrsqovzUO4/++h7/mQL8KmN9u4qqA
MaCv5gKkOAxuwwLb87KhPWB3c3nub+Th1tr9azB4dUOiwf/Y/jCD/b1VuMhDNZjwdkVA1KCgDUPp
HwVwJZRD00hHSUzpEAQc2VqZPOb4bmgLSKC4nMIP2ZImVqN/qvHq5Ik488OJueYtW6He1UngFO1b
rqxkaW/wL0iQWBBoy9G7WYTmZ8A3SCzSStcGp9TWOF46JBGiIc6b5tXQmZ7q1ono5eMwLbDlukNF
ZE1nAxwkEE050/lKDr6PJdo8R9GwHPx7YXzX221homwMCBqK0Y/cjQoye1T6pvwScGRpA3OVJPkS
pTnqo4w+IJlHS68IYBsQyQcUBTbNLkYo6kpvurotxLWvIkFw7a7eiLLkYPFHWO646UodWTWIy0Aw
I6EdzwiXkmn4mM1jPiacaBiK0Hf1i3GVFs0+6smCgsBhk/j2WOc4glLsphpEGjHaFsQE5N05xyBq
fXUY3uXW2iGjeMlr9ZDWLJUdnaAqUb8Rm8/jiTphoX1YKcUwkyHWhpSckko6VnQkfjkmA6P4Fsts
mIXt0QhgwLuXSAQKc+lEf9bVpMqGfvuWNRnMDHefy+pbRPyikOhLq8Z6gySnW3c9x9/IsTAP+M2u
c2N7jPeD+V0LCcUui2bXI/9C15Ybr9rgbUwC4jzfumjEmOSuvou7yyEmErcKlpLPWTsgTthA8QCX
ZTTTx0ot5+SUlVL9pvjhTB2O6B3SCPwep8wqbu6KChSx+mQQmx2eUw3VR0ofKgkXfTI8Z/SYcmWT
K+Gj4g2O5IePN97DH1YsESIXUlwJyJZ0vWIJhaeaVq7TzptDtp+HdFtnwSKxofocCZthOiR8KjeK
j59KqT8uelUHy+UwGoRDSRRu3qpxEofcd0ZrtXNzYvlDifjHla5KxBGThDIWNEcrUFjBKthY9ugY
jrXhTXZu+T+vGLzYMjlIYFkEcytJGmXP1RwvKkSCQUuuBq56N2A3TS4dnkncW94OaeY8vGuOwzvj
tn//iD+chUXTQKfAsJnq9JpMELYR4JHpNwzENQmbWIULcxV6Nw4SkA7+3hX+uM7VxiPVtVr0Ea1f
CEwHWlq2S+uAjOe3YUSDipDeOhrGZ+uNU9RbBWaYvAhosPpOmqCywaPZkcT42MEC4J8Ck+7GmGLi
uBejk2e9JYpniwYRlnG1GFuUc2B8eB1nufwoGZdGXyUKYxm6eso477T3uFjkNOgCEj/RBAO1tMnt
sq0y3LrawegtG3mlBdWk+/B9dwrqRV2lPnaAfdo0e68lIB3Cc9KgzPXJLcOSpNA/jEXIoTFsHSkA
QmXuwKLTCdZXORwrd3TITJgVrzj+0G91FCDZMxPxx6DOTgJydVW604w7Xbr0pClnxzg8lvKpi865
ZzpoC1/6Wn2K4+4rg/vJKzCP8x6JF3YQi8TxpNh03HgVvsd6ZbcSkR3rGD+OGjGwgXaNpDliPCgl
Mat4e/ALTs5gcQrd/1TKVzjc5FC8l4jpO4pU0z/JqKKlcltkEZlW25qUM9rlc5TNqPNWkeJh/Wsp
4VH2hhdyoCM1wSrAxyUTIyJyMJBdtHaPnYaRCJNZQsBquouRbiXaixY8pKP+JrvmmyJ+tMUDAwc5
dkiARrW9F/x7peggDQMqpyOfi8QSmcNj1BxxGfrQ1vOpl6Vc8mQP08kL30SenMZKbWUIYF1tDByK
nbF25acE4gcy2FyhDq2XZSmR0zNPuw/i3Oc9djERQ+5koU0qmv6uTjm9iaffUFqX5mAr1iHC8qI1
X7IsrMfwIXQ9R6pPelPY4vDKLGGlFR96rS/xxNlpCAvIYKvIbYN811B6SJNDnCbrJHjS1GUQv8Ai
MmRh1hq47eAzE7e01gN5HXKwCNyjGIHsN+5HhajTVQF1KO20/Ui3rzxnmGe60OmVjxZ7gQf7BcHp
ymQehxI8V+VFP9puq9poVecG/sSODTqgfQR+4Dy05MIWC1UwN0StWzDEQOsT9OUtAa7zHWmbvpme
j09Qu5CatoUQzsWuwKy0yYpN025lXZlhu1XTbj70BpD4cUnCBDZNmX2uFHfSEL/0krUjfzom/QZs
T26WOu6L5slPqnDusZFm8GjM+CiWxWNZqHeuCaSdGzFDtAMDXb6VKxx18UFul/J4IpB2ljUbIX0k
4WHWNN+p2DrkTsx8cdNJ2juO0jdo4MxkB9OcmZELrD260wiKWzQpiB0hW44CT92IKLnupFcRV6bZ
5++Vhw96cGJDm9fyjk7UjTX0L20LazeYGkOGXQ8xwFKvClKe2SGq45iqmj2JodJRmFV2ZtN+3RNC
vyQi+tY5f/qLVzUpEhpqYAsxDU2oqxM4Sd5sTS3Arag79lh1wxv4gx+2hT/+/tUuW7nagBGKv28p
n5L5Cu5vXmnH2M1uVde/uo3Xd4KygBpCUZFIXG9AbZ5lLQw0yrpE2XljvrFUmo9KOle6EfVTASq5
U81Noit20DCOVb4xsRu6vJGGem5V5qIS9W+CWA3yI4JDKZAiB3BkHnn+fjB41tAGHS1f35JEtMiN
BlH4zpIfI95/I+B5KO/RTtiWBmc2aO22Zofvgn1nyixpZJa0+6wEWqj6PG+oQ4TKXxOYvNEqbyur
2WJgbiwzCyOX7jkg5U3NFaeR07MMlSJAk9u1uML9p4hRy5Sa0ODA08xVFYZTR38rycbOGFYqtZ2I
zpRNwmtJtg7tZHgxyrNBB8UVahtao6ZcLGagal/i+SQ4K8cGUe60kcPHYLAWbQsWxtIiMQCn5pQm
IWEzThluqFgFs/hZjP1F1D8DoqdGR1qG/9qNmrmVQ59O4FMTDCQLZCmiFm724LcRji4FPMMkO2Ti
V2C9idZdMxxcaPn5k9yc8uwzcnGrDBroLxZnpMpdvRRYGFzShnhTthrWSV2DQn7SiWKNDOChBsuM
eOpUzBHGE+0jtg/H0ldG9T7m7cpwz0PW7LLxI1RiyI/1wuryY9KdCpWsVXQW1UY2imeoRr3dSA+i
ePLS1TDudA/8kSpSROAlTRL3HA3U9Mp6jJmiEmWJeEP80NWIQZ8VOnpC+A7zW0HzU2jxwTutLAw/
cfXE6W9pRkiWNSwwTdlEtxaJHxrG0u8P+lUFFDbZIPQNwwAPV6KjzN01TofW7hcaA3e+DOfWGiH9
NH74vRl4dUWOFNbY+CmgiJd2Li5IicKsYRebfqXthf3/lvrGL+4zuEb731XlT1W6rCGaBmCk0tG4
Ft5J1mh1NWBUO91Jy4mI660ncMrtfvFPkgmZTrFuIeMSdcm4qtKFqFfkuPYUkLjzfEdPwA4WxK17
S8QuTrKEP/P873v7YWmcWsYimQ6aLMnXHerSDFw1UX1OowpHewMuOZN5oHJK5/z7Qj/f2m9Xuvr9
2lxWMq3jSoAfMM446oIgdMiVM2svLjWbsejixhWnv3i1GMuGpMF40pC9c3rj3//WHupLY5S66d4m
nXZx555Ka644pGotUkc/BNKN6/2wi/1+uWtJtqxjSjMCLgctVcqek+IWzOsH6A0by9RNs2TL1Ezt
6ulQ/KjrCEJHtPGGVY8pjTkfJwU/x0f0NFAm//0F/n1DAJ50RhcIXLnk9bPRRvWoEZPGVKF7BElR
WQ///vv8sR8GJOBtJAoNlLQGD/yfPxGVSGVWnCLtUAYG0CQraO47IT+GkbBIkpVHPFOZT36g1yLD
Jgu5tQiH5yAMtlWmOAFcswjjekcgKa4VKV2Qu2PgAiMY8zMhA0xCZ4LvoD5rDUTPlFM9pqWCf+Q0
k3fuAkrbHr/PXAzeQ3LXlE7NVsDtnLytlrmrncii901jJzJJbhNbHr6iDEkRIEc5Yn0HwqOWto6V
g0GAX54H74U8dnC1OoLFDzl9MxEk++xTto+GETpdoGmzMX8QNW/Zi+BnMgipCSKMT4NTnkrffPK6
yMGhyd/k/GB5pI4AyxvLlVv4dl87Lv17sMJlebFEukEnrNpuemjkdu2pGpmDsxYiAiy4oyzna0+U
nhXMULp+nwinXNMnUQj7kFTPCk04l+5rRgqDpdoCIktfw0GHZoGWUqkoZLgSYjVylDKonyPr5HNu
53wBXt7PcaEuBxLWxeigKftpGlIqOwDObE3S3Awsu02Wfl2CVbA2pVHPJM8lhMnfpv3Ww6jQyZnd
+29JfWk1CWGE6rjZu4LsjgS8hUUrWxc0oBIMXoqA4wdfMOctCUZuTNAGgdt1clTkuQKfcqRd75oH
GeuwWd67/NKGzt+ncs9o4kf+FyZpyzwAJKI3nPTEf2OAJ+rdCcgryDlPGJmy8JHjloOBOmaHD2gh
tGCNYmOPCnGOCnUrCMVx6NVHpdW+tKD4lqqxsotgK4dfTT9eGredd94DxMmt1KHe+WiUb0W7WPHo
dAhxqHJWGtbCsoof5doUgbp22yrU7s1Uz+0avsVYVmevq2VomB4D6zutCpwBJzFf8IHcNlIwY+9k
tNU9qEXaJ0Q3TdyHBohMd7R4UtHUFITcictEIGXrrhFXRXWwxlNZoflRv1Tj3JvrDkUwNjjLP2gp
SNYnqSE40ZGJCiPKTyXk3f+U6LB1d5HsQHXZeb13Z+LWBnGBFHFnDu+RrjhEZy/kvkG5kq0sqhPf
B8WQHzNLPphJ+KSm8kMkmOtcxH9qVPqnYSIzS7FQb/lPiMb0LLIk5EWQEyVFfC4AgQlgKhjVys3+
F2fnueM4km7bJyJAb/5KlDepVPr8Q6SlDdqgffq7OAcXpyu7UIUzA0w3ZhpdlCiaiP3tvTYrLxrB
XsAfYzhq2GnBMjwV8gVVUlVOcVP5dSmOpTfUrAnFMmnwrLWLzmSAn0AHAEVS9HSGcPWmuLnRJ5Ns
DW5jYcQO/FIaxD3RrTXChqC2LoRnQ4o6ckM5pUEKYlq4BaSH70IH7XpTO9CWnIPrZq8lg6pam9ZJ
HF5ciDcGCsGQZx80xgLaCfCdTKvcFsycGCS7t2TxmfT0vhHgC9Fe1bE5jnVKeEQD1gChpRNo26q6
5WE7IUywrh2t5olkHRbd2LyrpLoxougZhXvZ2ndKhrzeXlyC5lVCCE3dmfOGsjZ2cUNxkIUWUdp4
lDwicqZNc7moH8I+u+HyHwaYoN7Whf9bNheLGGmrOese3yk4hZyxlIZst7QjfgjKCY4Ka+jBIoJL
Fs7VWHZKb6Wl5VPa3Zf2ISQrCF3bNpQ7h8I9a/qQOOQIwa2btsSKZy4N/UuHGCxM9SIAYaSEH6uY
R8pEWQZGkLF5U9XkQcFupoTDWrIyj7tTQz5frWlw9VzA0xT8FqcECyvbw5OlXTUcuWGVLiKyj3qI
uxLfLFWfnXki6tfnCVjFrfDqW8UdkcUUC29YtXaq+DJlwLtc7eLB+oos86xmqEraTQoKtjTz9dAq
b7E63NP3S35X6N66NI2rkVeXSgVmXcmn0GG7U+woCXYXAa592uioYW4PeJYXaFqJPoOSMHcmwBtU
daMpDebj8oMZ7HEy1M9kbB9scRyH2zytVxVxxCA8UU95tJP3lvdMt8vKSxx+05znC2dtT9Gd04qN
3mv+VMV+oNuMcfMrlHBp+0EFDt3hGueFIitnp2SnsPiaR8/dsK7xOufa0lNPVkoR8A1VggwjL0mC
P44adNYFnXkD6WlhqKhWyaHsnybVp/9kYQbnmkiWll+s5L7vDkr6MHbdotTeBGgWD7LFmL10Ke6n
hkux6rOdUvbLkcxwyYWnKvcpk8hYJV0jhm3eiRu3tM6tBf3/5Mk3bYzXAQl6ixyxBThCp2yR+zIb
oVDIUzEeu+ZdwGo2s4M70LWWxJuMIS9zmIHQji3fCCnXfLQi2GZ9eabcFUpOsLIG/RCMzxQnNRUm
8baApXFAOFi3k+I76F7qlFxjLd5LDRFNX1VgmUz1KZDD3kmmPWUuKl1EIzMqvb5zxWdKlC2kJSaL
Sl/NrSNZhrjZzvbABgBUlZ2a4kk1H5ml+lTBU/lJg6o/TM806UK+pHu+2/IowOn2pI0Cx/V7UeRH
ms0B93gHjecQftdZoOJsAhmPuPvT8DqJx97IqUz2Vmm0UqqGyZS+iggcz6XY8YjJtSKOYDGLSl8z
S8WyH+BbezVrxxfuNlSCk2l1vgZoa6Sex+IhT6WxDlS0JYpfNHejraw9YKDecGvNm3lzUyRPYcjF
5U27jmvH3gzRRS2ShRcGa6m3p0HDIprzMA2z+0Qp0FsrHH3grKKGTEBxa4uU0DpqqqcfS6J2dpRu
ekvnMeMXgwUBHMtQRUlgdGPDzC5Yf8SEjj3dCpaOIL6PCZ4q9pVhn40YH73TZlt8PxAYgOebfM8h
oe0Q6rVXLr04wWI6rRJMWqK4FfYnAIhlxKVZ1XuatHXt6ojvxF2lMGQV+BHCgDHdAl/qHpTqKrN3
C3djEu9pLUDc7RatPrdcHwAfQYl/sJzMj+tNQEGpnt5GbInTsbpOXNoqcgKfB3oqDj66J9K9iK2F
wJqcNxfH6Z5bdS4thCxTAJY+8DSc6jt+pH4iYTE2e2ykgkdTVH10tFp24efEunGEV+NKtPi5CxF7
mhPqV9DMPA5vdXlwQpAqenudGVfqxJx0HO+VhHVjmD8MqThkrrFxBHAyAtzYHMZ3Q3hHGHsoPDgS
Blo8S3Ra9mmJuHaMI2WNFpsunZLo29AQrmiw0aIAoQCIZtqIftzlzkM+7oeciw6bigjeqnpjZt7B
s4aNg2uCACl/5eccyfpT89WGG/TvpaV+Z9W5qpnTRYUfjjdD9xbLs6K1O4N3LkysR7tEC5mgs0oc
p4N977w1xk2gd8jB7E0M6iPVS5zW20a8iuhFhY3WBKchR6v69IDnJPkn4xy/ApzhaLjOnMc4vtp9
wQs9qyAXRU9x5YhtxECUl67GF6C3/qZyEfJcBWjNU1SC9gA8YNLbZUzaIodREcrHTFsrXGoEq0uT
mtmLygCYcVDMrCQwHyZbLgf1O5ErerlJ9K+UROEiD2Fz0VutW4B08pl6Hi35KPiGh43iLhJK7GPl
VJfHWBIs5puUvC8YcSIsM3UNsgABKF6HRX1kDd90e6e1WcFEFApD6NfpNmtPRfIwUArguJcpZd4X
TYdUPquEP0fIxgsnIFfv6vTuKcAOBj5LVk0dC6/3YfCjUfR+Vg0fTS58kX9ySZpC3JP2UhZtzdfI
w9ZeQu4+9BL6ZNbviC3QIWtvY6taScRHIOc2ensOdUSkkhySTNZNv6Loah9SsAwbJ2XZZNM/bTCy
6FDV+gbRr+9PuREDkvs2wwdnvLWKN8FgSc3eSn0jCnFq6HVweT+NHd1icMAGLTwzFnMQAjN9XRGy
V76K/ojjp3Y8bkOXKz6ET0CJhb1KlK9sjHcFuQC9KonCKOd8XmaDqQBDyBIxBSd3H3gHK/E+E8Fw
/lWZtib6nOVdFLjvi9LA7Q1/vvBsvo6yLGR0YNaJEasaLhV5zBr7uakTyGn9nJerZuxDCB46aQhI
Tld3gMYe0dBoMUdil1gxxY6gjcAkZs4k8CVl8VFo77b6ZJvCr2MYJux38pPKOpjCesqHH4OyafBE
9PcshB+m0iGcNG0myD+UFn7FrrpueOXH3GWuVh5tcApq0q3nXty0Rwq1maIfM3m02pH5OcCqgeoC
81W4O3uUw3IKbb90zrSILITGljM60xsiX9wemyYZ87h9iGPfE2fq/eqe5yUkChyqoryJenXRVuHS
NLdFdRe0t1bCMmJaFMPZIbAaTji+nAO1MXaonPpkOCVc9KNGzBuBpAOtx5vHSy62chNHkOVIC2kT
wXYGt9mon1ubPjx93+GqctJL0B/bdp9ZIx73o0qFRuU29ALz8G9e4kQyKPqmkdnX3DelOMh8WoRN
tE9ZFKvpjcmutKZLxOFxDAi+JA7SGesYZdgeKJ8y9fUU8nsQiKpfHRXs5Wg/0xdwrzZnXa4qNbnJ
xbpDFWDvBBRrH6mqXNpKVTEPK7B4WADfFNbPFvxSnWJaVd+2iKNReiy0+0pdAS0qvICyRm/uW1uM
6oNMOCnU5iQQ+pV+fBvL7j0iW2ayIOkUAv7JXHDMO2i41RLzubOba5oZvmL3LxZrQ3ajNSO4As+V
EzRfkET83PhSI8m7TzhPXdWuevJmFOP+3w1LGuk/5BpsPq5u/ph1eNJMhFJHOhnAS5FgXaHB4y+y
zW90NY0aWLDbLoZay5q14X/oaoqqpdTBBGwhTrOVoNrUW20zLWECrBhR/eVovxEofznYLFL942Ca
avOkjgi75DZp7vQ1ZVVl8jNpdH385Xv9xgECz5yyLKK0qPrmjzGU61Sq5glOXfeczuvs9eQ3G7ll
NspS4c4kWf4fuvTfsvma+i9M/jxymwPd7LtcOnZ/ntHCjAGk1HzJTK1u7SQ5uk55Hex0Ka3PyO12
KUDOWqD6zD6eOZaJC0kwLqu4Q+EBxd07Ahtj+NckXVuMHksmGRhzPcGQBTt7ryuvlfysvLPTFH6f
jVC7jE1HQqhSNq22n0hiaN4hCj8ay1olKDXaGFwMFU549W4zlZVqe9fbty17VjMn8RC3dP+Ko0gS
/OG5d+u4bF4kQg/UQIaUxrlsk+coPBgAFmtZ7UdAZX34wVyfKtr2OCC5pfRgCeHxfJ3WA48jPWG6
20aftVbQQ0579AKKsFm9BtF3Sxm5qLSHvNfWqckO1bF4KWU2Y3aZRU9YvW8SujyybpPrb7n3Phd1
V/2ONuP73pFPlZPTOyBNYztUgG0S2kPxZOEoNXlGti7FV5WH81Xr7910epHsfieqTWCxGeM5NrRL
Vb0r3ndXc87LaDHkNSpR53MX4wCFoJqx/v0P15X3UQNCyL0T0DgzjFMx3SUMr0m8RKMB+xjQaEl/
uDoab5mRsuOi9J7YysbTmKmWpNYBF71ocudADbQDnGSKc5bCO4QajloeRbFsPmL6kbKR5m+r1W/C
RvAwUtnMI0msvGRkl5y6t1HI2qkr6HlKq+vcimLFxbpMoptJnFJzHfYhspdNS+dzFRrrDEC7bIgD
FZ925O3ZZ6Qi3fDj76yvUjpvkN+2VKq2LLsBLfLmVAZr4zSttjDs/Bx6nnpxA3kURLlnYvC9MU03
2OeITLU3mTvHTQvm353b37XAYJd9x3LJoJojBYQzzek7h7cJE5Y72FGzduMyMyVKFtI37xVsLSQV
enWCDnsXsg9GkFsIRt9xB+wYxthYYvGDWqaxdY26F6E/U6mzDON9WYDmpT5krmxlumGJUzI3Zlqr
qISjmrb7EXmqmsUodRhXOspyXdSrlgKbnDZVXin1fQnXBJ2FUiO+JercdFTH+FbXYUuEJCedpt/K
Ivy2tfrc6eHj3MDcxhvbiqnICt7pqWRuj5shyVZFU+5gY6w0/RE6a95Om07s1CJ87uNt3Xq+TWBo
wgrdDuCKXtVQ+oI7DKZmboA9PmAGPrekjSaabBzgZWqF1BuuKqM6JoCFUjhDJcUZfYojoPpU6ZJe
TH3FampUXuXEs7JuUQ6KTa10L4DRmRR426iJnhQmyARqT/PWLR/rb5jLgM+U2l467GaFw3DXSSCd
6p1cuPosiRbRs9d1d4Gp36aKh5AbrIAG50CAaya6WW/sqrRadYDia16jSfgpZpc4ZC7TfUqRAFzl
qeldJLK1a6lMao8x+l0QfLZkAEHkKchxoUJHnruUbGOqCaGsahH8ouZG0nJF1q1c48w6TGhWAgu8
62uZ5ifCxQTkDKswOyd5+9J53blxQoxIk/mgRiZCiXnp0UFoIUZxYo7mmX5dvdfFttDcZdDnBFLf
lC5Yx4iC5rz4IE2oHtSUmjfq+qLspAcJKzNv71TewdE0foZmGbJoCeiELhwWvCNSOybFo0xT0nfp
ylNvk969bW3jSkHymbQyztnXulhb6r7l/MgOnQRqPBTVjdTH9dTBN63vWi1heGRe2I0cxmE4lwEQ
VdVgH+ck9TqGec2PCSxr2+Ikw3+AUWzPUzMvCFnJLxSVTxHgS3Uw5fY2aNbzNGIl6Pamoz2y2X4s
C28PHLef1XxaCZudyR/bxKighs4ow/Vr0/Db5sNJOF26u5qYzfXV2hJYBjxSfZZ3NQxyhLxV1Km8
0btmaXuffQYovnP2hSY/Ul0wI9ELa0n25bUOYYeP6t6q8kMVnHuB/s2WF1yQYa06wz44DRpZSf+d
M51ry8FUPwE/3VtWTNE6VU8BhhlTbJJojX1GqadNlj6rABV1EH8zQJFa7Z0TrExMoZ3A7ycqdUEt
9SrmlqkSVvpvHnsht+jOZSOXHX6q1rdCZaXk25LXWW9YINxYwlgHY3iqDVauBAmV1F25cXVXEJDt
imeAgesA/ljNhi9nwwILAS8+W8S+TlZJK/cShKbbGYfWGw4G881kyLeFnT6HvG7roeZFx4fS7INd
WGwHiaAKhrr4hIuKSWRnPmhfWSB3njEQ4HR5uuwqNpqs07f2eMkn2sY48w1OY5U/niKCNGe0UzDJ
movswO1QSVNiTmVFS8kZjQzTYmZFSsrlRnbewUsH9xTNDuCc31oB8p6+M6ND0L7E2Jlj65PtNbc9
W2+F9zugl8ZlKmQrBztzT1YRb1MI1olYaB0JdZEwPYjqFSeNaMyyaoY1JQXLmTxbIAoX3G3JiPis
aSeq4ZeJCni4eobZt7AocagIPVDevpQRZq0oXoG/XDjNbUHbpVtqD5rzPbnWbaaES6OEGW9uM5ns
mrp+qFt8kGW4GvvHrmSKRkmDw/MAuF7LyE2JhE8HKqx/bwtBTxHXnsuowTeZ9LZvq+emGVbSfUJC
X0p6OrX8TdJrAJLR5McLP7zy0VH7h8BDW7Tr/mjiu3MU5amalr0SP9aVvfT0aFfUmIH5kwJ+bptO
mAF0RVfRzwYx3Ll38kPrxis7efMYjymhsqxNLn4wwTSc3xTjh03Lj7KOmXWRNl8P5YhPuvii3cRP
Qfs3NsANw5ie24iyUUxCydyVUHUP5gyIbU56UW6QbxHF22JnhtWuk90Zr9Ems5is4aEvk3KvDl8K
CBijfzfUHgQtWR/2i2E+0KJ457n9oyicXQGRcSjZ9XG3qeh0MWxvVhu0sBXVfUxxQ59R7Q3TUgnD
fdddXXClwYvHfnGawZAj+UnfpGFT7QmL4ytSUeuzJF4nhXYYAgssfvjtJgAVQ9aEzrJttkUJO5K3
tV5cNLM9BY6G5BmN+yx9NGlRCKLp2uXWegz1TRIO14jB5uiVD4HGiQVH75K/8hvztbfSCDmAe8hN
YAl6j0HQbUzuhIBFXJMW21iDRkrgnmGDH/KrmLxCCd1IrhSL5IY14ZsN3zztqdRxBEV0TrAQLdOl
C5vDbZ509CYCM736CKi11ttjLNCkO4l1Ci1BG6jpyhNN0tEHsCSNJvq/DecuT4LXoYUWqjI4tOLm
0+2pabJNCgPpP9zIZlaoB+CF8TIY7hqmlkpR7yyP+HzYvJhD/szyfgFv98tzL9imZ6Ft0bIubHT1
OGPro/bO7rznslaWqkk0JM5vvFjFYyT9lFW9ctH4OKz3Bz57ys1hqFepfcuyIyZwxbzIh2bOlwPy
5olQjpVfmLzmC+uYR3MkynerU4IrtD6ZwSHP1grVgFm7LmS2nRhaK/Dq8TMnFKQafbH26ruUf11J
+1XWtZsytw+lh0oWWncDems4vDjwJjIoLjq62WTfZpnDyqT08wCsNJn1eWA1uGdT+YZmgGC9KkPz
cYZZGNF2ytY1CE0lOA7etjOvU+j4XcLDDw69Gx+QvxqIycwzeqi20UOkPwQJSxOyIcHIql4Rmkd4
TjxBpL1OndwnhvHgpRBpLeVayDb3JW+OGCwdd0BmrYfkthznlJtNMEq/Vgn4sIDwWuNQJQKfwAzA
L0M4AvsycF0FYsV9hoRbc3/HE2mVHBt0LNzzGCgMnA9gPxbE3xZ9bs7YgztVdB8wAZCWJ2xptISp
5oemHyA5F2DRKjpf4KFO0yWnxa5DZzDlqiaW0USdfoxLm23FuHJTCqPr7IjTbKeiDEVWx7ibSUlz
TKtdCiaEOtkoo0CEFUkWuZc2uKmMgH/nXoyYEbTvhLxMPr/eKHpTPvCudfkDmfiaTYcV4oIt3r26
pIrszs6KZx1wO007WLGVk8jARXYD7wuNuXrIWoxHrOohczFOs4Z7b6AsIFjnEDuZlDEZmwsQqLpz
ansLEFxljZzStMbFqXaULBOvljAoAfKOd5Otn+0xfi676k4laBhUlBSH+0C9D5Fg+YmXo0Gspq8Q
4NrqLmrwWkhy+oXxFy//7/b8AC2Y+zIX4e+z6+wf8kJfKq60DMyuoyiJWH/GrIBHRf+LiPFbT63r
0QGJK5RKd/WHz2VkbKK7PXY57kR7o66ydQwfjzcE6Tyf0+T/XTj5nbXGm9F0eHgtRIUf3yywCCLA
0qJukBr3Yt9tKz8/y037lxP4O3Mc9W+zX22OOXOsX88g/yd+04LBAdflPl+nm3CnbPRtvvwb5+w3
X4jwLgsHAwze3Kf564GcrqhV0XeUaOzkrtmkG2gO23rzNzDjbw8z//k4x2z+O//zf1wRaaW1RtqQ
2QZhsyMhsKlX82H+et7M+Tf/aU9TXaiaJEGpx/rp9XM8iTGPeBe1Ve1qUjIasbxl0l6K/JKFjw3v
7piHv8r8JOMFG6TbFl48WwvA9pN1ZUWDMzSrV3kfX0JYFgWPyvG5sS9jzStEbixc5c7AbDn8jrAV
5bzSdHsxtgwaJRW7mfxqJp7jxrRUefLWVrPLwvaSc4uP3gkN2xGbkGQxesdi1sQMKoKUBBI6M60c
1yrAr40zRJuGwGlb+gVIaMN6trkIQC04CVAi0gO5qvqNe9toR+kqm66rT41z47mPJh6BpFHX8j9+
Jo0lGybg+1DGlAV8KzbBOWvGovNAI8jTZzEYsHvpvUWtu1HdO82+mAWUiQTvD2x8B2mFZlse86y1
sB0x6o9M2MzbmNKQCn60x98z2sRsmFP9k5SA/aN9zX4rZr7lCnPnMHgbrmgC6nDTkgQxwpsmH3wn
QAtRY4LfgCyt+zK59BNlwAYW19Sc674hDFFEwng1YWFI3UNgQN1G2o/bcdc6dypWEkdpnkIJyBsk
2fw4xpcbTcyUGEyBnIZSs8HNRNM6ueAl3TQypJGBbUkm9rz7/guBUwdAwl4TDIKN0vjrpa3Haa6E
HsIhm6pyR03KirB3dHaWc7shgb21ea3jzZ9V1X+bCAnTkQHGQKjbROx/iMWujMcsK2ZHvH6LVcsf
4Mj9F0fQTAPdFhCX+tPmWSscwpYcwVCx4ZwN/e7Pf772m3cE1tg5LMtfZ+rhr6etmdoUzDlZzf8h
jGqLcJuvxYaVrZ/eG0t8Oqvi/c/H/O0hDWjGDuwh51+OY9EMOo6J2V4dnTTQSNOp6//ivvwfsMGv
DyBbMz1WotyKDpy2Hy8lWsdgNI04qvu+3Me9uXDZDGeSKmWZ049BHw91osG+mUvjy2LnBiwtBeN2
D8x/BrO2cG9oqtk5Guu+rq+P81A/n2i2W09NRZ89PSKdVPOl3dVrtwyusRy3PXR3R8eNESG65Iq5
qapzFw3PYT/cC6u+bbgP2hFHhEwnjAn8yVROqebVwORje8toOFps3LxgE+t4IT5Qh55r9b227WUU
vZluuIyssIR+99U467x+UdM7bBVHPZdnz4rOYbceWcsOobWL2Viq1DzoZLuhTVFJpG+kt6tT1Npa
riszW0UOIdBQeR/HvmQbMW87Q4anetsfLZfHZm/v3GFcJ+6jhtgWOxRfRW+lNx4TEIyiRy+oX7Mm
u4ljBfBSuRDsggLrIIOdiWsBXPnCwygzZjvPvZEhmmOm31RyXGeFs0lj4Re9tbb0x7J9ikn5NJ63
Uq37xtMONX3VSukyEAveQvfc28sQj4OuntJpLxN8Nb5UdmV37pN9wCarb9cUZy2FSl+P+cQvtcgV
3+s3FrsRnFi08XJ9vHqkjjUiZpF+Tec1a4vco4z02yjFpsCigV4jO6x/utjkIGlclbqGbOpPesjG
wmViUTCiR5d9aAfigVgXAyGQm8LvXELHqipWwB6HwlC80/XmaurJLea9YZn3yjPSRcjbDrykjjQZ
uDe0sbVdt1GLWfMiwKeHxBVrGV+CJHkc+oQnaNQAUkCjkh5q11pnIkDKOy6TVU+Deqho9ylzQmKL
eymhlAnHY4ijn61seqC4pdFPDn4gJ6suSnXoqH7QKsLKQIGa6SkURAXBVvRBcjEmB3MIp99osSWq
4qhQKlP24d4jbhNqkCGDDU//dYW+ZVj7MbHuHTbgSU27nMRNFFoMSB4YXbUaXVXG3aDSVf0equde
uQ2pho/ck6hOJtel0V07BjQ6ItHtwLXYfPPaRwahLVhHD8uRf6f4zoIwL+B/2IfELB/r8dMBpgEm
IJuNXPV3HZkX1/D8GhSGae54uCzwnTjsraOB3bhScAtcZnxmR7Ddu48DG8En3pBu8LFcv9YR43vu
wg5/waACMukGvMmgI9CAos8RV0ndnw0av2sUJ/0t1hK6BStm+s1JEV+dTsLfJh9RmjsFKl5J9AaU
YEVuKQGDFN+P+q0Itu70TJGSsO4t70WqF83eY105C9SOELob8SiCh48to9ZWhWk5fbg5dXHRNqUm
znO2WfUkrCd7cNbYitTkI9HRTZmmlmnFmoQZncE+BeU6IXrp1t9Z3q0EDhqAAnkxnfL23WZRNcf+
Q8qYavXNUV/oE08blgDKB03L46CuYtKhGo0OE4CPAFksk/5skYoVglf4imKWWhG9WGgvtlX5tnh1
YsRsHdGaq7fLNnkofEe+td5a4nKI4IZ6ZyY068x9NnCLdza6iX2ydOaJevw06TcTe1He/EUN8NTc
mYT76UsdSbXW3DEjEHul5FL+SsjWlqysXKonwPKl2oNpJkj/7Oa5CR1WaoV6HFnAlPiO65tIK7cg
EA48TzcBgydN3asjbADwIUpcL4fwGuMg4RPh5Dt7LeY+A78dOy71wG4466sthT/m8BpQfGZAduzJ
p7X4UQ1kFFNhbYPzArEZnefF6fYCHFifl3ANQSZMB1edmDBJImHOuhD8CPIuoBnDjrd4V48VpZy9
BTEHX7zxYcpzPCIEsrPvw/HiMXiMBl5D3FA2vUMFPRT1sB7SeGNRHSUa+Rk3AWY+HJZO+a7kzXsm
GO7rPEUoosHHE7bWh5JQcNE+iv5LpMNrnJWbwngswc90qcsYsVsxWTqOprsSfDXaeEb4Lh0sQDnc
a3WM0U+ljrV87yebsjJsA0rvbUszuwWzh6mF1G05TisXIJBSDVxM9S4NnafMwieOKl0XCv4yd3pI
DBxTE5AYE9YhkBzTuQqCBxgNd7pyavSvKruF7wfwIoWmePAaBAXvTRGEUgu6L5TkY6A3UgWYJ6eD
qZpP5BgxNn4G9r3pvkf9TUCD4UQ9W5Hcy6DnyXEK6doLsclTWuetK7xmNNcYSoIFq93YKUTPKPjO
wnEx0J8UY553rPo+nUltJGKsybgIHQS9E54oTOrtfQ/+AmbQReMS16yWfABPAR1rcYvDsZ12Da9X
QVedK/cp6fJSCX213SuN+y45r2aOnYdJJ1uB7CtFvcGgcbZJHIdOdN/gqa7ceGuOwYpSYEKAGmtt
5eJQ+Zu22GkEm4sOasZIFaHN/3bKtVRDuttPU0h4EgfkaJ3sZG3EoV8EJPHwnE7ZVjJV7Oo3m4/S
q/dNcm/S5WpY90GBRwQyCP4Lt15LrBlmbVNgsrUoaTLC+wzoEAjvXeT1LwPu2f/rks4m42q4GrN+
y2QX++sqEsttrGTwx1hpOH7oFb6BBFv9pefj3+tGDkLNBwQGSGZYCn49CCmBcsBEbCxlsK+su9Z7
iIvdn7/Hb1JIHAOamc6KEv+Y/oMynZnx2GUTQ9WGRvZomfnpSd/NALA5n6Zf/3y03/D9OJqHjOHq
KrGPn5knK9XcSFD7iw/cXqBDLHS9o6eK4xqSFjmc/x1dmPjv8EbQmpqxuYKOGVEqpvGs0ZxNpHD/
rhWBldB57Lr0KXVWTZ0sMk/bGrH5HgMdmPrHEjpRimNnspF+0ztR+ayCFpi4Kb9GUhuNB9zVWfXd
8TZTBoz/OZINK+GRJrJQFjiuE+7ca1lcNX3YVvrgF7S8NcNXws44kRU2dJpbb+YhurvtiitSV99/
ala0YqtG9GlvaN/GgLzObPfPp/A3MI75FLoaewnI4I7348rrgiqJDC8gmFZcUA+b3lti+lBZwHgj
AXcCvzbJCOyDWfzWIcrmwFd14V6dVFkKZiR//ji/uUQxD2g2v6ZO4sv+cfnUiTsJV+XyGcp7xYD2
A2pt/+dD/HvPycX/j0P82OeCQe/dDGbRErEf+GNi/bV+fj5lP7ZOHAHgPkYhtK+fiVCKqiNPi2aZ
4fF/kniUG1mnYofTcJmfFHYt+X912v73iD/kPCOUjutMfCd6ipYdI5DhnJff/815+99j/Hh6TIoj
VN3gGHqdkhBXVzW+wz8f4jdK6Pzb/P9j8Cr/9QmlBbHW4OkFfv2hfCCE+sGLWLaQyhfjGtDfMn8o
k78c898Wsl8P+eOKawMRkrPikAGJHLah1TXBuAgS9G9S6G+vCp3/aPMz2PgpHeZFkHeU9/IbLZUb
7LpLwHl+8h6djVXqKy9/Dbj+9njYxti72xpxtPmf/0Oq9MJWKaI4NZeqWHnegsXvtn7ixQjLBFfD
M7uxG+3yl99vvnf+deX/45jzvfePY7alHQRFwKREv20x/2lbFQoAVX53ziZf0WCfrP58QF2fr+yf
R6S0iggqEE0XwfTXIxoMh7PJzTgiRegWnWPUGUKdDYoH1WL56EW7xvITAFWJeLXKHnsuIynZ83D3
Zbv1SOTBdvRSX6NOUOYHM06uOokUlOZtzkBMLd71bGYZG9vGA7cBrK4Jc3oeMT4cm+GJvfFyMHXs
nFi0Wfliq5CVMvuC/QpbEEYt8Oy7qg4vrFmW0rsV+q2JsmoGzg74nYMRFfpgHw/bNE18t3yVI20K
bCv41KJxYcnYi2y469xTCdusak9JcRHSXZDX4pek6LrzU3jnOfBLSWEYLhdomJqCwGvcyPIc1TBb
qg/WkH4Xebe5dgqGS1DucSWovRct501UZr1CmcIP1fotO71CXTv5g05MSGPHlozVCmvNrtIIJuGY
lu7BK1lks4YajhI+pdR49ZknpRf70gFD4wWce4uiBQzckMh4d0y4+A2Kb9PvDiyEftMQgEmK75w3
M2/IijfrlGTnQsU0OO/oVgABV2YGckXdYuU4hmjSbf0eK8/ExlIUHoDowt631Y3l4XF/czqLcO+h
r3S6tumfNta90DY2881OR4yTF4ZJ0/Du0JXo5MeOkxXPpkfae2tJ9KNKDwPnWmc0HwGhYj3bDZs8
e7Ja79iG4tmgA89Ji0M3bOn+ZsMjN7CMUqQQO74WyY2CSBMkzyM/WSyNdQlyoKQWu6kOvYVk9DAJ
9WCj9qgOq+D2LmSPrfw/0r4kSY4j2fIqJdx7fZ8HkV+18DEiMnJGIgFsXMBEwud59uWvVR+gT9Cr
XveR6iL9LAEyPCycbmSWlAhLKCDypZqrqampqb4HdntEmpS7hchGO+XoBrrqK3ScDNpX8KDMaNR/
7VHiwFRF66NBGgqCmvwsoykCTb3ISlGaJoJ76EYAwb3NYX4JUzCIqeiKUi1dnjDR+0lBoRv9UvhK
aBGY9Ts993fjfKNkD0UzYD5BxQt1yUglVs7us4ohdQjFghZXWYyVQTFIb3u0A90KISPCrGEg0eMl
1D0llFyoaO1nRjzUxYhHMSRjIKDqMBGoMUfpWShUijA3ES8mYFsAyQ003DwO62aWV9GTfNs7Ad7j
BnR6B+g0ZCygQH57KpgJmoLObAm6aqpB9xjzelJEtTGR5FlyVSt281+jIxoDnfCAp+nt0PkW/2kw
Hd1oGq+h8H5RGdeFIJLRm4kCr9XbGLgsUbUm8nRgNIeygvsn+CvIstGI4HgQkG1KknLRGj7OwZBj
U4IvT7Dl2kQPjoWxZbuod4TQ8k9wPKwcgXh9PAFSx9HUTxoonQDoP+meYCtX8y4BIwL0TMlXzC0W
J8Ka3yzxyJ8vjj+pyri4m4BXYFQM904XrWEhXpS2vxz5rbeWkWriR26Ray0PlIqIKsifJsPdBlh5
04BuCa+QFxPsaFmmdhmaBXU+iFGBGixM0tsIo46+bzDmh9l7E49SzrSrQYPIsIskkJRdeMLFIzho
JdAAc+H9fA8+xxjX0yjAOQmyNx8NvkrszHXitOU3Nb4lXULbpq6sJSaeINCiSRIeWmmptmzss1ns
DFwgQS3Mz6CH15xthLUbsaSIvIzLvaZC74bKm2Vl9FH9G2Ur8B3V09wILi/clCjmuYKD+wfjSW1t
Xy/xJCqHrrM+kHsOeORBirBzxeggNgf0ybygEowsDDW3bRNXFvEMkXIX1DcV3sjwGlA1pA89tI3R
2kZY2VhnCCSyLDYWnky7MQmAAFIzOcSMvS11DKWEN/ei3O8Mg8ok+1xs0V5CMDAXLSPZ6/vrEXMs
cQdakecMdVEtziw5+Kzrz5hqQPcwEoMvXIixos4U0ATJodtc4SuzK2tUuq+Rm5mFHltpZes1nqZR
WUAp4FNUkUs9boGgeyobbxLVK1m6C/VDg+ZOXe/Rbn/LI+sK1Rst160Y2jRgbYDGbYYpwYA1rrO6
sBJeYFUeVZuL9BkTL+AfU+Es5fQcgOERVb9B+utlJ3LA/I5BReG0hOwU3hJl9Jtmh6L7kBWYsRs/
bHvIqg8uQOjQ2/L1LOYAafxnDFpIrOsU6+dTQZcT/SAOUvz8LhOcruLsOWFsXBYC9eCqFlUfBTxB
ED+U9VVTswLRymmIU1eQVFDYChBzoLZprqQJhsIBUL+gHnHre5kTPkL1CfTYDhhC3Z86Dv91JgfY
/PO/8e8vRTnVURC21L/+8zp6qYum+N7+N/lrv/9n53/pn7fla47hvNfX9vprSf+XZ38RP/8nvv21
/Xr2Lw5Y2Nvpvnutp4fXBgMUbyDBa0H+yz/7h397ffspH6by9R+/vBRd3pKfFkRF/svPP9p/+8cv
5DH8v5Y//uef3XzN8Nf+/a///e//+T///tf/+/e//u/bP/8X/XdfvzbtP36RhL+DAx33c3JBN1QU
in752/BK/kTk/45jUIXIINp/dAVh6Ze/5bjJhoDm/45jSuANSBKQXJHwLjVFR/5IMf6uQkOQx4M9
6G3RcaX98tvvePcj0P34OliSn//+t7zL7ooIozD/+IU49Ckcauhk4EX00KMojaogFDEod1TQzh2B
tap1UjzwNLkLfhjpUKkd4wCmjqvfcBTJMEA5jlYnKuz69RBVYgWdpfxTvA/vZJSMwZCHl8ZP0oFw
ceFdevExVgw732c/ASELg9uDAVYphfz54ixJg1xPsjZt8bRzkJJPDf/wn/18KhJleagkQweD/Djd
pXG2L5KSsZVZJlDBaOilspoGmAD6oqq7D1DP3raB/I4XH19WcDUQoeHBi1QOkWE8rJwNYkNF+GbQ
FFyB9YhV7KXyzN8+xQmGjkjDHOkGBxiQ34JXOwevdu7bEMy2wOWDgR0k6d1zyioaEc/dMg6ba+kA
M7bdVEhAVZqDBpYKH+M+OcbEqyOme/9SavTTQgjKaGhwwn5SqDvxFKR6oGD7OnKvp9C2q/VjobT1
XyppX6JQKWbaRk09NQ1ehTMNfGil5puVmqTv8bqTLSrlFKJRclmega0yHDhbBt3LgKG1d/gdQpig
kDNKEKlPk8ba1Gho33MidFJr6BipRzyDft0GOS8Z/lwtTOcj2uCu9IN2bhEAMM2njWBVbUD+FIN1
Fd2FLxPoQaZrDYyoaBrZRluLozqGeqGSToIcT7baAq3MUg0TFgL0G6TSDKMPFSbPRAVdABEjrrGA
qKAwlpEazhOADPEjuCFAs8SjZ9mt+o7h02vBARUK6CUp0O3EEXZukYr+H2kWq9YZFTDvvHSN14zH
7UVb+0RLCOrwCaS66BsZEOiMvFbk710gftSVAeQX2nX4sZEqxtqtnkK6RB4eSF8vdDvPbcJ7jR4U
Ffg+SOUFHA9ecl1fyXZnE+pQuInMUBheX8MTHmWgnpTBJCrACzsMrOWY//gA5qj3uN7CKCr44Pk+
T2sOIANkLzVQWjRgOBZAPv9x+2utxvHl6lHxZ0hLQfZBGeJAFOQjWNwO0asK1UxMGjqK55u5gzXs
d6zXX8Ya0vEo77sknwqgauJ3vUOZVvmEzgrGGq57howcDPUQSVfpBtLWnyGr3uqY1f4yQT8+dwNH
s7jX0RLxpB24xV9iaPgRnPQTnEEF2YJruV4eAKfoEA3hzAnTfe/5Wgp5iQJzDubfqYhUZUJRKJKK
B/pb/xrEPOj0TbwQnd/QlRmOyLksYy8y/H0tY9EVg0cxiaSvKrW/fEWetUmGK8rl1w56qNLjtlGr
vrD4+dR+mkC13o4g0HCgk5fhiasRIWn1Fwc1fn6cBQq1oWq1H9WufIsSutd+AAuNJbY2emwUT4CP
F401/cpaObJ36GxluXLU3prBfQqeAmCCdx4TB/VO8cDFz5QAWY24J9M0yu/6ERt4HgEDDoGnvO8/
aEHpDXF+Xw3dZ3EyoBusM3yCBUllf5AKayYIUSDm9nYqvHbjzjCuGnTXdcJDwzMOfarP4eLbaeJ5
hG9SJLu+ADQi6W5cxW70CmkFi7+tjihIO5mLIcJdxqLvWPVLtMKADRszMOisP0eVhLwtOBkxau7E
x0HIvpVzZOVR9Ou2+69HqQUOdalJwgH5X40bAXpFndACxw3SaML+S4ih46fQ28ZjmUWFEIHr5tDg
YVYh3yeYJW0wNYBu7G0Q6jnk5ydbGEUFjV5Skzwgrt9gSt0kpzJIJPfTcVGsOKtVsK67uDX//qGo
ADLqeaD2uBc6M/rtoMPpzGCbnzTObcD/yLCLuNrFll5gUWEkSEeIHfPAyo/6Qdr1O9O8m63pCCWl
/TbUatgFwbWqSgqex+lOFM0X/VCc/cYJqx1kSwv02P1nAJQpeVfzeQfxV6fR7zJoUYQjawexTKDi
XzKnSjjqASK7CPpA8Ee0pcbI/lYgJJxKmLRCKwhIdihvnuWmEFF5bZxAi1xON3YyuDO314m4KvXJ
MR8iYZwCfeyYqaDcS6hz3piHtnEg22NG0XVYHqZSt1RQP/9nQNQHqdqIB3MMbMnGL227U0H534Vo
bmU41lrAQUsJIpoqgeZJvAhsXa+CzwUGydedAyUQT3sAsY+T7clB2OxYpyATjw5w4Gk0IIOBa9RB
+KSA3ZxDeAv20BcwRw9ybc72Mq6cTTAPHoFrG3RY6WadrurnIFMJmWPnyXJlFhitr6Y7FTon4Cab
8bq9jbfqHyc8+vj1OdUYhACMQGBjBtG41ekYeSj3IV+420Brvg6NiLcOTRxJEuWIcqEWIs9hHWd0
YeuezzHy1/UPtQCgHFCBhucU1lAchYzlpxqjmODmQPdbsv+RLzMdcXXlFnhUfCjUPOHmCnjdgTx3
4f0lvpXvIOuOzoA3geLodrjKwOD0bXshV45A0O3LGAtGIwKquFTQ0EfFqFp/BPkx5I7Ag+9ViY45
yplxE16FAfMX9BdQP7h4igVfUKvyM+4DSf/UcA9i+UGIGXmYQL75RXBaYJDzalGiMJJYjTUBGLXN
HyYnt1ERU9Cc5tto6P5IuhaHX9EK7YrMhgeS/lwiQ58b87S4YvPUxwu0oUdfEmoW6MEm2sSBQ7Su
7GAf3uhueK/ZTcDYaFSL4VtSIQmgcAP9DeYcL0Q0xn4cwBqnEGPB02Xmdmh/qHcYbzM/k3JztXuH
m6iQlwBDF69elLdTf6gkKeAapwynR06G4MqoKLfyhCGQbaC1bAnFrBMSFSG1qlWMWMcVqEExVXLR
rLbj78hjffT4FxW6fy7iAoty/tyXi1BXgVXbk1MeeSdxMi+9Eu86d7Ix1PRo2Mkzw77VyLXAJIFg
4aVJ4euQJwWm3sZHdEC9jAbv8lLum+Hku2UUuZExPZUHaGw14JVJguxOLuNdBJr97d+E9YtQIbRG
oG5CCZ9UxFipWuG9YhYZu15c3Rgq4rMI7Qv0EFN3o1FGXxxyOkihXEPm0uKeAyi9YOAMFXKwMDnd
kdTGAzu29NvsDnwIO99icSuuRp7Fr0BFhRaJrwjFBpwUIPvuXuXYDViV2D/w2ZOZZBkW33Ti5zJU
VZhJepDQeWuDQmKf7UVIQLKuLFQfxm8+e8Ki9gfPGSOfCsAKMbpfHEizU4fJ5j/XCbTuIycwaoPo
TU3q2KTGYgRXyaC5PcczUsrV76OhpwSxTEfDDBU79WBGPos+BQcsb3s1Te5kIziivslwRQaMQhUG
JHVMC0gxQkE8uG0x2q/rv4JI197eUutZw8kYhfL3GfQRld7jHjFY/n2wS5x5V14ROR5w2T0RP9/G
YxlF+XZdGHHcRYADeaCZTZgCldCd+f0dILh0oagM8k4E5nPnTtqk5zpebsDILYD2LmnAfDG1xb7l
8sTZhlrfSCcsumyYRE2IUi+whNvOUdzGy58lT8bYfvLbs/4f3pRX124BRX0qX22VoZOxj4pS0SzR
qNI7YZRjO4I4PSPSrhVt8AQtIlFFpyI4ZalQm01Cqs+thiTrnsjuVjeJAzbvXXRs0LNAOtjTA9s5
/gAVNPSKLuDBhh6JCVpDEmEl7jae9iK52SF+RP+0VX5MbyAXhYF+DIjbzDOVuAOdC5EpJlHTVJWQ
9J67S93EQmOA9t/hDxiDdMdfuQeQKoJ0LbLwDmLJR8ID01yBOR4c2aEpMaoSa3k0RhOwziqa/9Bc
cA7fQCsdzPG4OKbTld9/LtXMRfJpVXiE2/bVtdC4BKL3HlcIfFV38B8dlEui7kZJwohZqxntEoM6
V1RZHLOggjGiJ7j9vvwcOeRdGUPqzkxKfbeiC+J3ZrK3GsaWuMT2xXlWFbGgtwJuV92hc9p9dIBW
gl3ZvQNRY8ewFcZSriazSzyyVxd4raBWTakBD6RE5b50CwvUYyjHQaTQgdYM+jShU9Axc2jiCxeu
uvAVKhXTB0FoEx6fUPZIopnfJt78IL3VwKGrte0uLL+kQkDRDWC6IEs6ieBCieYHXx8Pfe67Ta0x
GtVWo+hyOam7a9krYspxcJuojdwWOqcgMYSWn8p/VTHZXbTJ5xJkmDLoEtqheI5VZb9tK7HlYl1R
S+E15HbGxcv0VExpleo5bBU+cNCaEjFxej/0Asibv20jrWZD4gmKLjho0TCGfVY0Tuu2NoaGISU4
XpVXk6u64hWrDLn6DRdgVGwB2Ucd1VKJk1B6AC1gGM3u3LqTH7D2A/lAGwtIF/mFtpA1aEX9uNyR
GavYBeOacgMVJZAtWtw9Otsxkm9C/cSrWLdZFjgVdLJE5iHXBHBMPH9QRXB3obkGrCgpmEZjrQfX
canq5hwFGiPcrS8vWMogxodMg67pzGrEoXSNEggHeRl95MEUTSiwMS8KsmRGsWD1lMIoua6RB1Ge
vrEPVRrprRaSrU/mu9S3bJ3fsbL11Z1wgnnjFVsEti7B6HfTAibDwGGUTBjo4a1IOs4Fpo54Rva0
ltFAz/g3m97CwgIM70KNphcRth1iGNgWjeBx4J+2NxwLgzr1Rh9TUtARb7Cj9y3kxZvSSiF5sw3C
+Dhvx9PCkEyP5CKFOI8DPSej2VWCAgEHr8YWgBr1XIOaSmV0Ta+bhY4piWS56BQ8P4AqiHbWXISI
pQ5PNVF1mB+77nXbqtV8TETh/DcQKiyLPtdJeQwQctz0j7HLcxAOhGSaSco2vJ1AEc9SHf2mYj0+
ULqyPy6NS2gqKatKIdNbgyjOO6PN7XqblLo5J7jXbnLN9N0emVkNCRkzfJJY81QUed4FuE5dvWLe
iIw0zXDD2xPyvMwbD4SJK3RYMwOrX1EhVICY24esJxW5tKGGREsFIEiRWJ0/3WTqaBqJ4m5/SBYM
lR1NYpTqGpegqAHpLjCdds2+Amf1Ngj5IRdHwMIW8kss9gAXClKcCvhi4HvbtxASiyEvsA2xGugX
ECQeLyCiAvPvWh9judJD0X9UQDoB+fWxfaiS66Z93gZj2UPtMB+cn1UZEXuip6j9XLTvKdiLC2uo
3TV1dSQZDayRHsE0eExd42YAD0ptEj334aoHT9fnbZPW/QDPRniI4GXM+5yvnxBDg3AkuYdgHHr5
KNeC2cqMZXtrFbz0gxMIFXA1MEKM8wCQ9EgqywVkqFO33cUu5yhf0o/kmcq3+Bvu+B03AetPTLuR
TXP5C7zd5TQ8E1zUZzCF280ykkmQ2TiCHTlFYUEdw5vs2Gyf/Bvj2/aqrl96lN8B6UoN5oDR7gyG
XFAPmdrt5EDV0YtdFZyqluYNOKiHTz+EsBtG++l6MrlApj5oF6QcGB9HXLfuB1QfKi94Ss3Z6vYk
WDEvyiTsbSwsaY5fbj9w3crdqAwkLPoeZBuhL/PnBLfJ1toCosJiG0ty6kcwK/Svk+E+7z8W5f0w
fhz6F8anY/gK3ZM+85HYFw3xFZcQwOaogybWcPejySz3hP023npMOXkKFSN7KStSSQKcoA9eMiq2
Ck7KbYjVnBRHCVhfscHFN2ddxMjcL7gBykjId6CYOEPWNxieRe6pRxKyDbT6kRZAVPiqZk4JigBA
jXjg1PtMvh8hLIdhGnOsBkbgZxlFZQNlV+VFocIhDB5ynXXzVELFEHPjdi+B92jbrtUgebKLbsEX
erWF6AfsGursVh7AMSNc10LJWD0WCrVzUXbzNU6BRRi+tCWpcvHab4nxXyNS/pnJYKZTQuUM3bV0
h0WCxBdt8NiyJXQHm/hGrwSzACfOe5bshEKdy+VcNNI8wa0rCESPSgcS1eMkfN0GWfc3Dfcs0UBb
P01ZGleTokGFCLFO8Mburu9zVwydqQSRQyUyDCL+dBGA1BMW2ceLTcQZXaAYHLCm4kWMvjXyXVB9
aMK7DlqtxYvvM1KBdfc+wVFhISyFfNTQeO2oyfccPH8KVGSihzxsGWaxcKjvNKtK0YsTzErba124
CstHJXuMUpXh26tRDgPMmCNQMcZEcwVg7D3M44HHbpWPvXAPgcx3eMLi54vnXwd08kUGJRRcu4XM
LvW9MKE2BDGBRI7MDnLS22irOxXTYDK0xyT5og+55Iw0kVNU+DWQhWoQG0iNwYZEEyPEMWDohwQ/
UvpOiTEcEaD6JUFiaVYQSWXlP7PGoOJONA5pOrw9/KMemz2AfnqQGJRqq1n6acEM6vMEQ1X46oje
gkDSH+dofgK7wtMoCxAIVW4EPwc1R8MoxKwXEBeY5JxfbFhpTIRZTCW8mY6ap+fhB1DW7EShs/WZ
s0aIBuqiaqWKcR1mndXryXs2MHT9dDi7huYs6nzys1zJk5gcuuqe60MbDNZzb+xjsJJtO+P61vod
iG69ryEGnJfQEwK55wQhiyulZ0TZ9Ur6yRSaCIwzCvTd9DCltgl1A7mVqHsykBHuSH1yZuzl1ZCE
AX0BIjCCcNETn7eSlKhkL2sSNKHB5WnqfX3kc/D7zsH37cVb3WI6erpx0UbjC22apLWixpNWtljH
iL6Uv3IN4aMbnrZh1ssmCxxqA0RTVyoFaWvkdqlk6Z7sFJZv+8ceTQP8HvyXbusZ9rtyywUqtQV4
6A754Yi3AXH+BImISmZUnNa/1Gn1qDOxnJpBEUmNfsxzDuSuY2hJFReBZbiqIDjesxrMVr+WQYb3
yDmCQ/98SwsTZDOGDM9ykvzQBp9FfZ/G79m2JwiasSEe+nzWQFTqyNIs7TEvrHpVLmhu05mJyrPm
xFb37gKNCr2QhIirRIRBceMVqduxJBKE1axlAUD5HeiGGl+PcPMeLOM2+t674R0uopBjchqb8z7X
tXlsjmjvOkAAinHkMz4W3ZWaaNJUVDNs0/GuD1fgptycMRq0vbNYBlIu2MkFCLA0PGfEe1IOhFoZ
nr5aJpMH60MRYxeHSTIHhZ50gEly3RWM6bYyMobnrd/cF9+KSsUEKZogk4AF473RJRO4wSH9VTaL
PfqTd6znfNbXIan1wqCxV4VEV2GQFDpp/SiUV4XCKEWwIKjbIIQ7mzE14HudUlpy+dRBI4ZTWcc8
8eCLvBzFUrSL66QjjTIkSkB5nuR4cCFPZ+BW8carFi2EyqE85B7rYX7dpBMYZVI7iBEvk4baKW+9
RAYPWWiAHWT4uO3U6952gqHinKjgObAnMHNoKyj6peBU30ZYP5B+X7YLdscizGQx9OFspT2BWIh3
Gm8WrOCJ+9jYqqli0lJ9UNADxnLybdMge3Pud74QgLhUBy5pjhmPCYaxHRXP8qTAGctguyotVkX9
7Xr+xy5i8FQQBFleRErdJEbU+9TuXqsDSo9WdMCZZYMOzm6OlctfBbfJbXfFOoPXs6fFSlOHcDWK
cVgrNW5YUMMpoPx5pdrybW5OdmZD/7N5nj9vf9vVW/ECkAqJfonxsJF0YZcYltXyg2bcR9C8nIN7
rkvtbaztDXExUS00whgNNYyrpsCJA8jVTKOb4Ch7DwwanTAlzqPhh/wai2gVQjWkHxLkuJBhDMG7
O6RfsjZk7Il11zyBUPG36tVaiFNchYvptpa/DBojHq5/l9PPv4xUgaaQWqkIMsuZ+wyVm2AeTb+B
MhgjhV6//BgnLCpQlU1WJ0FEqhWkmbvEoKwUQ8DB1jzRnnYjczxsbe0k3AIwmivJ4AyjnHyWOD4b
E+TsYMtHm5YExaz5IX2O9v5tt4euIVjPGenFCiIIVzSQeakKqjx0GSvT5D4WWxC1T7rddPt+uP/L
Lnf28ylv6DlhBKXwDA3p7NYPdnr/DNG9bYi10HCGQXlEDnYwZdZ5aHQ+zi++1+E1Uz/WTrI3PN4u
Pd/5D/Eor4gg59yXFdZsvpU9Mg/i29IDf8tdkxeY1JoetvFWgsOZedQxBgkD0Ec2gNPnwFbr5CZE
kJCFwduGIV+CCu9LGLpMkql9KPiZWEO0GVztENJSYh0VGeW+7eD921isT0YXS5qyFErIPUJq7Kh7
oqM8QyrqOB4UNHjWnv5gMNIbxhLShRMo+HSVEGAJMQ7vJnNvYtbTyyNGZGKtILV720EYp6GDUVEA
7ciWhywPWPjE8GMV5vvtBVw1CLcm0ikNTm76LaJvRSmZu6F20shLoDGYTVcYymBE8rXwhxaIEwrl
6DyUz9HOP9XoOQx2A24FgjccQStjpcxrzkpUP4OinHyK056XGhgkFq8Z5Jh09BuBrb31v7XvKFYs
oehniFkEM60+AEpI5MQDU2II2ZJocHqjrd3tz7R2cTzDovK0UM35OIoQ/iDSdsw/jW5x8+VXhcfF
UflSTnhQBBEqHhR7L/fecTU5g6bStaJK27wqxxqER98mzdHjL2Pwum0ewwvfRj4W+QRXG8Uo14CY
IOGmGR989deJ9ZjPwiAH2AIjBIFzl+r4WonxCBUqU2sfSkgFbhvyVvK4CH4nT6cJJMpIaPwkwXea
Dro3WJAigQJp5vDWbGd4uwzdyOJfoj24ZP3b9Ar6BZaIdu1gz7u1Capzm9X2tHosL34f6tjUFWjw
COAFdvhxN6qfdYnV2bcegRcI1KFpVPUoTGiTwexIeFccggMkXve6SRrsQwe9A4yIz/qMVChp/JIX
iwiuEuef49FtwswKY0a6thZ/0WJKKGgw3nrRWs/lXNalfo3N1kYIh+HtDMpVv9EteXxHfQv8V+CS
JcIgmEanQv2gy6Xc9ICaY8jExLnpj4c2m8CSzXLNNU/AILdAOvfRcUGXVgeuEcNGBxLUwCEonCmf
ZUjUbrs/WXza+w2Qxb716aNHl/KFSkm1aNYCVKb9a7H8Equ3Q5PiBV0xa8yCcVCq2sZbdT601qHa
gHlkMEkRb1lsauh+1L2Cf7yVwsGP54JK5zOkyOF+mds8s67La863hKN2k9QSOQQRcKneQEmYm793
knqoZEi6Mwxb/VoY3QUBIirhMp3AZ12Dbi3Or1Eo5G7TO8ydQuXrCaIt+97rjoWNuwrr6XGNqkgz
FphUhOxrQxwnH5jBR+lT/cn3Sjd8DLxZMVFIJicMv6uuWK8LLEOpL9j3hVAnA0B9PXFjKEzpKFhv
L+aqVy7sor5aP7e5riiAyP1r1TiK+o4IG4AuQYCautTvttHW6oZYRnwy0EqQCTTqqC6KUkpGLfrR
kpk44y64nm+So+jmDhSZWJSNTDjxfAvItV5Psh8SuORBQi9V5DWfW2QEshsfgoYRftc/18k4Kl75
XBZIkg60wZ+sfM7RXiq/IyVdrh/lhmB5T0EWjvWbtd7ORtAYZNKObw3GbY9lCeV4qjr68lijt2/o
iquQU6xIH9xtV2BBUI4nc305jQogRGNO3AbNulYD5k1GrCA/5SLoLvyNCrqZX6TQMsF6BeI1Ar85
T09q5mWsVuPV2LeAoQ5e0GGCbimGMWgaNY0ego8G9DEet1fsD7wZms4YtQLTIU0ukccgdep49MFy
O+1RRWdv6Mp2FJlkKAlUFu/xZkUQ34ZKQMRMLZ2W8lI/ZDivNMXhEgjGPm2bs+oAi59PrVkWDUqm
Gvj5VRgfW1yBxZbFxrHW2ohWm5MN1IWnnotIj0h0k98aDFPXl8yysZQb8OtDflu/ma50h3+GpKT9
HuPA2EJGK8gw4HngSSQjiYoMoUAPI+jFtU6rBowHzdX1w5w1mahA7xLdQp/r8TRH0NV0ein8GqvF
aw2V220r1j0OBau3DnqkEZQZDQSk/QYK4aBfe+OwG3f+sfkEvVKwQxn791ymcKT/jkaFBG1UwAUo
Ai0J7oeUM6G2LbbfGSatLtsChHJrcRC4Ko8MZEUYYMKQJnryfTu4JsV1ySq/BC6zqM5CpBy9FvPB
T2KOVLKgkksqnKEr7vsSV4HZIpxs1RXrfW41Hi2MpPw+lnDT4nxA1hzG/efYCqBSqOvle04jNLQp
kByBPtVbBrrIMPWmFMDOhy0cyNBgHU1VuBGQP29/sfXlO4GQP1+AxBO0KtMCtmRpejNmyaGFQNM2
xOopsbCDcvM2zRQjVGHH2BuQPy7tOYswDLWPO9ZgCMsYysUhr9uXI5R8cFA8haLXsvgM138+NGDI
RAYmk6j8CgI4WcHPau20UB8IH6aEEXTWLxXaCYDKqKo61Gp1AAC30yFKAcJTqzUHVzfJPAvHHLhf
/zInOCqlanU5lUJZA1zcQy3Zk+YWsklf5I5xq13fMCccyslqFS+lgo/LyzDv9KA8cCiQFSFju6wa
o0OoRgChr37R2Z82cR0Y5A4R95rd+6PbQ4R48KsnI2Blvqv2nKDonv4pqtMJomrYNM3HWtpN4QPP
pAxbx1AUDJ3jfxet2p0uBd0gkTdz9ZGDUpo+fM8l5mWPONRFBocryG8oVPTkI0g36TpQkmj4VPpX
fnSMYpzhEFzFLZYrntF5GFpQtsmvDblCDTW/0TOJVSpazyQWvwYVUQO1iTJfwK9BZsna23EnPUQY
j/vW2CA//UA4VRQb2uk9BIffUVY3dLx6oyMeb27041GfGI0xh+h+wONOWR8M7bFSGS2P6+f8AoMK
S6k6dpKQAoPQQDYPYEmzNKt5IUoz/M5/n3OeLKKOYMOoRikgjgPOe1OvZHMwPIX7th3T173zBEL7
DT8buQ9HQeYfH5Cau5UA7s6I1fe6GnAXK0f5RSFGalyVsCWKr9vuqzq+/Edm0A9GiS7mfJGgB0GB
1LWRW/mf0c9krBX9UFTwIJZURBghFPfq8BApg9Wx+kTWg9/v34N+HdKiVpt9DKs4DbS/AzdCssq1
hSWyVGP+YKeegKgjAwPqsq+TL5KRZAtaJSHo1czCg/bPjXZdfoXoohW4IF2LvXelXSdnMKhTpGgl
PW0D+NzcoQKGWDhpL7zCOIIZHmeQj7nIhxSMjMgxAUkDiF5/5GVWv82qN2DYAgkRpI8v+t8hqB0E
mFjB+3g1fJ/4ON+lHLQJxSRjvYauZxMLKCqbALdZmxckuAu3/IE88hbIJqpP6o+GE/YI2OraLfAo
36hHiAAOIUwjs3VEUisEzwZ3Q/qD34iYW5M1kL6ymGDxB0co2u/RIkkz0UAfRU84hTS4VLc9ate+
vJcjxvP/Wvg+A6FinQ7ZNdkY0Ds7WOJBtIh89ggeJBK+26dutx2RSESjDuQzMCriNWmYDwNhghzH
qxqMTmClNdXxWcI+K8VHMX6O+u/biCz76LbxJBXlxmhhX7ifXRkcTyJuTjrE+Ei3BitFZ6JROXTE
FSqu0jCQkIspECOvrMLKrwglHqEWZNhGXG5jOVVqCwQ48IWuQ18ykV2DDJUFaU7LsGSz2qdO4LLa
kld2wPLrqdQOGGehysF3jlcIEXl74ynGw7ZBDIdXyS+wCE91WYSljxI95k3ufS5Cy9B+YDVrrE24
n1lBxUCx5iE0qwKEdNLmeNh4mcFY3TLZzdcOkzMgKjGqokIFswO+Dhh4vf6x8vTWlj8LD4Prw/3K
69QyjjhK1MDkGGkf60NRSVIiJBmXhTAxDa+k4k5gpZVrnYZnplFBozQCfZp4mNbavCWhhReXEdJk
WLqk4VA2pxdCyhseIt5MveCxYpSYV/IBwKsCmTkBBQn9GKykZVonGbrx+OIlFx8aDf14Wmam3edt
f1w5Y8CgTHSyRPCFEqLLc4eMcz4qeL/MkbkTX8muoyc8J6o2oayZdnxha9+2ES+/3DkgFSC1Hm9e
ZQdAMQzMuL5JmJ3ylzHjDIG+3YHtdUDDChC0x3xfPZD4FHidK1jJHaSnd++IUed4VERU1FI3+qHI
3xph30ibA7O+mrEL3lib0WnBcH7yTc6D4jkgFRQFERQudU2WkPey9EboGpPjv4zcvkeEnBkRiwVG
hURo2fJ8r8K6JhT2ciJ5UMW2S3RNm0bjmwWvf8j8mdHFtLL7zi2kwySmD/0pJKAOaZ+XnrMb2REQ
/W/7HalFQj/ypjZFMwsh5QE6BVZL4gpDyfkvQIXQNI2NENJCOXqorPlWBSsPtv1N84SGdGRDWHPF
7B0RnX2pxQo9l0fEOTQVVMcyUKogrHKHr1o0VfFmW4FBuP/rk9DnMFQEHUMkeyUPmIrf191NlRyH
lJGLsyyhYktUDP00aVjEUX2RYw6v3hYX//V8HHZAl0/BUzfkdek30zztplFIYEcyKE4uvHRicN0I
LcMjV01ZoFBbDt0JY8E1TQ5B9/sySSyjsJqIpSHDAqG2Wtlyk6qR9SqaY6gdtHjXlu529F1J386X
i9pZhc9JmECGIdFgGy9EFzC08ezbeq1DRgWYDXyr4WOxcMTmRcKT8HWZIlrlDtF/xXXdnubGzSCU
nh1r48YovzDs49di4wKP2j2Vpoz11MId0E7VmoiqCXSxMQfbjG6VBTeggtuNUWbHauhyDYtvnrm6
1KbShSHVahnoSEw+ECXu2J0Gs3TITASH4pfNsHb1qFtYS+2wvO5xR+Sxut2E23xjVhaYLQfo3oLc
kihEDTs/Z2ASEy4OnwUkdX7remeoXApITpMtg/saVU9a3NrN/KyzsnGROOMGFs1XxgeDGqcNljPe
E8V4H0o9hjO4o4mudMfftTvlhnBVEfpQ7q4RHMmMr4cr1mvlSpp7tmfeelQXPtxPHIepMZicFuZk
SaIJEXlbHsz2kJqC5ZviJ/TYkpbUivmFWStAxZ124OqxmAGtzXeZXpvF+LrtQiwAKuaMXKOWGdmf
vsFdZVxhFQHLY5jrR36Hxfr5QV8aPolrqZSYINSxgknD/wOr9L7gvTlyDO1lGr2Q42NzzPFY34kf
JSGwQtlskmC3bTEjyr71Mi1+G60DB8iQIwKmZXUtV4HN6/2t6rNq4iwYKhCVeZyoKH4imBffuM7H
+I4jRR+3TVnP3k+b8W3lF7b0Gucn8gCQ/v+TdiXLcevK8osYQYIjthx6UKtbs2x5w7DsYw7gPJNf
/5LyeW4K4m3EkVdeKMzsAgqFAlCVubHuZO+N6t+RngenxvHYP4lOJSJn4cKN3vi4ze3mzaN5NeUX
Egl2p3lMLq13LraUXZG1/oTvQ8sziq7z9qrMntFsennU5q9cQOGLr9shA6d31GReEJq7QdG3JA72
bUNOedy6U5M6ajTc+sUkONIJHIInzsgHpSp9AyutNtq9GbS3FZUeO318uGydCIaLGKHum2ZTAIap
ui03zk+5FdWDCvZ0vuZa63JJbitAqOOEM6kx3DLL3EJ69MonoASFbq7URvvLZglc422rWHi63MRR
F+nwdL84yUkCRRLUFpJjJGQ7FRk3j+8CqAG7Uqd3MK7TmMtCa9MX9c9MDY+lkm1kRh2c9ATnOZFt
898XkLSIgjYaYJuR/qT6DYhw7DTyFF8Q+FY6Rd/tY4TLTiirhiEOgMOeZ25asJAcugPDZYa8YfvR
/S1+0It4jUUOyQUNWQ97TWMY0Cp/Kdkp6b6b0v1l5xDEJZ5NIIrlvigsGJbhiFGN1Zb2yfYzEGD+
h9SiDmEALjT5UjGVSTdkHk02Uh46nc+cywjrjvcHgecObkPadxPtcY3QOSFoRvQx3Xb1Jh5jx88f
K/Z6GW59zM5w3K1FpbbEgFwq8riWulZOryNddIxfn/kzBBeKgrDKwqqCRVq9UfofoeESQ3C5L7KC
S19UtZXLNm1xisUrFi5WbZX9uDxOIiPmX7BYnCwwrSpMYESGa0yW5Ae9qRw1pIKz8noMOI8VF3bK
PIwLlQCmr74z65mVR6k/xpVmX7ZmpZ9qjgGQhZdVk85VA+/NyfA8odMMfqzjepjptqQe0c5iFd/H
/CVRvk6mNyCGj7UhAF6fqDMuFwV8iZA2YzNu5zTqTRMLpkn0fW59drjgHCwf31etXRu/Ej0VGLDu
B38M0OaD58IPujREdek0IQCohoMOELcxcbPdiTo7BXZo3LIcfU3J9XlZhnQfxc+p9CJwABEAvyg7
zQyzHAOF0tId0sYr9QBFKhWkv2w/Fy4GGxGF5rprn0eOW6NklCqIjsOkiGxjq3VorDhmbNpFNrqX
jVs/m56RZtuXczR2eS+VQEqszuva8EulG9dpHh9GEiOQSt5luP+xoZ7xuEWbxlkjhxV8or+CqhzI
3qHS7Emn7IDTBL0iu1mxL9uKLiffMsWPCewZlssXWNV1aTIAdhbbkj1c4WwCcJJae3Vn3QbbfkM2
iYe+rU2+ybYDqiJEzTOiGeWCSBqyTm+i2e7pRs0bJ641t9EVe5IKwRCvrjpVhcQjaqzBjM6NcN0m
UcNqxHeluGmm+5I+Sf4/l2dRBMGNpqSqkjHmHTLLYNOHzxl1rP6/V2ki6i7M4AaMsDiRWQkzEuMH
Lb7Ek2AbFNnARdciQqiPFBxpGsPTBjDZKbvQF7EqrM76wgguxEL+Q5WSDEZMzbZsb0JLcxndhX87
5/ytD3pgldGIMSEk+cUSr1Rwv1P+d661dzPC3+nkkjXljYwRmyLrGiUI4FzrBGn9+un8PGBvt4WL
cDTUWaoFDIZYT7rdXM/cDdC7+KHZbyo7m3p32ZEF8/P2cxZwSgQO30CFSb6S2dHoXzUHvU7tMZ42
l4GEhnFxFpJCjaTH8IRZkGXWRUodMMcXXuvOvfOBK+JBWd2zFgPJRYFpUq2MBbCsTh+S7qnUt5cN
mj33Q0BV50Z2lZioI+R2qLzriJ7rmCipQYXk3iyPjb8f4xM4CW3W7JmoSGnlhX72vjMgN4B5nTca
m7O9Mj8l6WMQM7vqr1OwoLFDPB3NwEFljHvZyPVBPGNyg5joBquKHhv/YF7VxbHvfl7+/urmu7CJ
i6MhlSGkWMCmOtiU3V3cQSLhUTZ/TLVIo239dW4BxYXTvjaDKbDgf+E+f1Y2ASQzUJLpRfviULo5
3uXZhqJ9GAXXAkdZkQZ6P3FcoK3KwqR1hUGMcISW7HprzUTg9Y9207sVSueyYydqM1mP7ed548Ju
2SVt36owdiR3bX4/kSurE9R3C6aOl0QYMz2Kch9TVzXKa2Sq264w92NpQTBevVVN0SONwCK+DL8p
1aHoA8AZ7NRHWxD9TvTXZWdcT83OLmJxaW6ft6QbNIwa+zW+Ned0hzzeDnf61tiUD5GrneRt+AkF
93fuYXGBpE6oNfpzxE9UXCtnDoOO2hQ4l20TLGRr/vsizidJMiXanExU9T5C156l/Xcyw/dmcKEC
d581Kdp5gvIDo89x+f2yBes71R+XtrhQUdOhGaUWw5T2kl0Wv0ARsUkGN+n2l3HWXx7QZYYKGvSB
EV5XJ2ehEcoJy9+qW6Dd+qVzFbzKBZ6MPlcj8MCfAOkiE7xspieAnqf6w55yhuazGF0yfV8pAW0c
p01xm7yRz6N24ddclyduBVl1igUcd2700ykr0x5wFY3sKfsn00W9BqurdoHArShDCaNUqoGQF4dY
8QZ9M+SCjGk1Di0guOUDIScjNVJApNkpig27yb6OjekOY2GHhUByadUcUKejDYQaOppO3q8iVsRN
FIF53muko6p+UyePmI+XfWB1ThYQ3ELVislPdTkFhP9d6m8S0f3a6nDppqaAPUtGrOPmfCjlLg4S
mECydFvKE6SkS3uIcGVtSU5g6T8vm7M+Ymc4zgEmxfLlvM9zlHMcm/hOH9zAFL3NrEj0IvQsbOKm
pY/CAdfFsCm+Hh3fKT2V2llnQ7sRRbvW43RKr3toIZcP032F5QspTjSXCDtjV6sIFr+Cm7lQTwM8
N8BU+Wq4njWC2HW5JztJWE4rGtP574tYPijWkBLIH3gRu+qS4zTt9EGQs4i8hAu2YBlv0U0OiIZc
qyrEFR6K8KWonvussi87yPq5YDFs809ZWFMbVTzq6tvkEUdzzNf5QZI5DBnZwMDpImrCXr/NhAa4
rs2i8Sjjfg/YG0XjWyMChvVt2pib5IFOdv+DPSKT36Pg6LJ5q3OFUy6oLiGqrvGPrSEo3kxKE0T0
jrhlQZxECra+3Ll/B8OlmB0aveUgAgwd4g0U1BxTb25lLX28DLNeqwL6ZeiSGqDd4yUXGMnaoO59
nE6/jZ6BtyCCPTHfWxvmJkLCutUdfwHGLajCmIYqqCRUcrSj05hXCVpI1fY1zu4vWzV/58Oui05s
askq1fUPj6yqVQW9auIaWI13xA9dNW03fwfBhcE0zjPNmiyYYnhDgs3WFK0jkRFcDOyyWDekAUaw
bKtbj0EvSPdXHXkxSNxktLGSRig0wyKxGlvXnLSSnTj5cXmYVs/UCxAussUSOPvzHCDEfyB5hUKO
nZq32x5su8mLGl+ZmihBEQ0bF+jSugzGssHEkMl3tBanCjj3ZaPWRw6+pckKyEr4VjDsS+E0xTTz
CroP2pdR3+mtKGed/eejC58xOP8y07YIihwYjTurM8/XK90uO+QRmInknVAJdn3UznCcs/llNMaV
AbipuTLLB8o+5Wzn73POVneJQZoas9KWP6Sgt4dpa6WCMRPZwPma0SSZTxhmO4q/1MMeTVn23807
51qST6wpRIOhp8q3oX40h2+kE1VViHyL2zyTRjfRcQYMfToZWQrBk+ueCA5eooHi95bar/2SAqOU
bnO2ha7k340Ttx+HgdVBLnPeU6ajPv4o5H0s8qf1Mx0IJ3+vQXQyvt/zhyQL2hbUG7iC0a4Ul3mo
YbgbDmhg3Krf2HXrql6xzSe3Fb0Arl/+LJC5fJvpVeMPIZC7jXQTHRI3vjF+/kivcZ92G3vtrhA9
G6zvmmdTuVAgpQTKNwF2TcWC8htDJ3y71fVN/AnyZ2TdC8u4IJA2ed+O855WTntiQZntNpUE5U/r
yeECgwsEedRAAgcXuZg3Bblafixkm9xG1+rVzPIhqfanzisLQC4qoGZ7ssA/g/vwKrElnCHywmaf
KvNbgHCRoW1Ks0zRTO35/VEdkl2aVB4VFhaLHIGLDaiLNKYUqp5gqy/2hlbc0TS4kbVxsM0pv7+8
htevzhYmcUEizZqyNudgF+6Lvf80OtZV6pUO2wZ7+r3M3wjyghsigF3v+VjAcrGjlcIJmrqA7R3o
LFP7aDg4+BGv3OonyTOdwekS0NmHV8mOuGIBxMvhl/L3NUojxwVtZ/jA35lFAzbq/ktUiCjKLkdg
iNW8j15Bro80lZEWFbXq0oDaoXCliSC4qBFKcVbIBSzJWGbHJLfNTxVbWIpmgKjDJDiuvzeCQiSr
gpg7rtVy44lOxq6YYveyF64asYDgnHDI1JQkFKGva7cWWHNaYV2aCIHzt8BUe12hQe5l0ykovtWV
YC+c//+HPO5sAd+WG0J90iIM39djelLDFv0OyYZV6UaR5FOSBF+oziI7bbTt5ZFbD7QLYM7FBhU0
ggUBcAyZAjRxbyD+4ETIiG31aqZ/LEQvFIKR5Jt0qVRQKUnC3OtRFM90jxJRwcHq4gQlDMS3QDRu
8O2QVikXaTzgnM90Ey2Rwz6f5CspZZvLQ7duyBmGC+aJ3qE1UQdMAGJkbIJxKmgjEgFwC6cCl1Ij
m1g4VM7wCIcKDav4edmG1a1iMVTcwoE+blyVY4wbpdKC5lZzqFS610Zik+BT/UoLKG4FRZWsj1kO
KDmLbb9/0bNTrArq4uYR+biK/kwJr+IU1EkgjWg0xtMvXtqghZ7I+y4fnEg6Fr5gC1pP8M4GqdzK
aczRb5P5zn7Y+NvaUQ7SybqON6nT2PPTdnP0Q4HHrTCnIvNaQHLBOiBSNFYNIOWr+CdU7DbIY48y
ltG8ZBvooBNILbmSJAoSqzeclgWJB7DugiuWy/jAxDHltER8pWgH2ww69lal19FZ2Xa42GIRylTq
zu2j9HUiJnMGUorq4dfXwvkXzH9fXBZKJGESC/ELhnarRc+R//iZhXD+Ppf+tX4TxuOIbD03b0sT
1T2HQdoKX2dFVnAhw4x8kLnOpxFfQ7t0G15TSt3LhqwGP6qA2ZLKlqny9Mty11e+HyC86vljgEIY
vXqtepH61npJwgKFc8QwjdQePM+4Si3r3iaFUrqZQsDFTYyHXm/i19zIardOTMkepXQAA+7UCHZM
kaGcT07ET9I2wFpneOOeax9vBtGL4NqmDHUT3Bhb+Ae02e+djjYFuiPmJxlIqNtxjEopdtU2L53s
9QoaCtipBFXX5elbrVZYYnIuUqta0CUmMH83M6M0a6MVNv5xq0NSofBScVSPuXFpB4pTiRQU5njP
B9AlOrfl0ECLSoaKT68f1Y0x1hswLm5Yg57PaLgxy+6YmsmvyxbPBn2AJJBbBHUBJH74cpqKacQH
NV0OJVrFZuX1MLyq6iOz7i7DrC09dQEz/30RQCySZH0+AEb3j6q+rUsB75fIDM5XchCLgcwd81aZ
T1EALgty8LuDET9eNmN1C1ja8cE/DBQ4jrBD26b3+k3nzsSBktNc+aiodMh17FGXCkDXltoSk/OK
yLeymCiwTWkPLXmolftG1NUiguASEVMPJMYMmFXE9wZ56KrnRLRhi2aIS0BKCJuYcQYrhmCrMROy
nyUO+swGYZx7eZLW0pDFePEVMgZrjNzI5zlSH7PsxmfPtPsZjQ9SmDt/h8TlILToVczLPGwKmCv0
aBf15bag8oOuldu6SAWGaatr1VBU09BMBa9a7xeREamsUNs3Jz/qyrbRBM/s69+HpreKdyZQxPNT
pMa+pBTIb6hyreX3mSYIAusu8Of7/LGdmpM5phm+X0bgxSJHSTtkKH8sht3laVn35jMON05RLWsD
9ZHrpp2xT4LAMUZzG6Cf9TLM6uULKh1lGVe9GrZ8btVketeVUo3p/014pNgx3RSv8etvBt7KGV9V
xINb7f4y7qp/67JiUQgigA2G23oz6Jkwy9eQjPXl/D5X4IlzSNqtPEW4iFa2l9FWB3OBNjvNInLn
fVNOaaWjvkhSt0lQYG+KcWU8eX8HM/+MBQwhWUXYoOKuhfwq6hc8Vjm5kA9u1cEXtnDRu6ugNZxF
sKXLbur42Uz2f2cEF6ljzWdhDQVq7EKvDTRYtOqolwLWhNVFtLCBczorbGkzDgYGqixdzQLXUeUo
9MEfBPU9IhwuGOgTjSG5AVtiKFROZXasW9lJ2+q6SrVPPDtBwu7/HZo/N46yL0EGAw49ao8ExNIR
+ODBt3V5blbtwXrBgoX+CiQ33jvYmCWqrkW4aUs6y9FpcaeEihfpv+pBKOuxumTOUDzTZU4ZTgcq
zhmyjoTRlK+lqLKlkXxmhpCxGbNNCgoa3lsUZkk6kBp3R2rkqs0hgMrvNN5lUinY5eaR+ZAiLnA4
j0viImStjsNfzr741W3t/+xxsavjcrnaDvmRZF8vz9RqfEMVoIbDtmzhzPveLpVZYdxamKk6/iIb
t3r3rPezYs5hkmVB1Fl1igUUF9xSPc3kegAU7vtwPX+qgtGRpdFOP3OVDNb5PzZx4W3sM31ixfyg
Ul1PbJcagquX1QqRJcBs6SJ+ZjRixJ+fhueDi+KWjn9bHGqXbLQdZCBfL8/Q+s63MIdzvTym6ki7
2cO3qGTzlF2bb/yXAREPWbAKqsa0ho4DmjAb0TPbega+gOa8ccAVTC3Phsb7t26GY3SUJps8ziJb
c4FoC9rN1BbeQK8uggUsFz4kY4giOYDFo/xIw+9j+ZT2V2ZyZNmL5k/2KOJTWd2q/uCBLOn9fGos
oVrXz2bGUmuP1Vg7pm+IGCJX/d/SdG0WwFYJr+RUFEkvBXOHqTyBMg8Vgln+3HYOGLc/E30XQNys
jRQ9v8PcKilXzdNQSptsKg6VlV5FpUh7YfV2BGJKf4zipsoMmkmpNRgVJtlW1RGk0KRP9eRLPyab
OGanVrEHw40KwYXxatj/g4u08P2UdQkxBnWcBzMKbWL9g6KAKihcwdKbk9cP0ZhqkCtDV4qlyVx0
jGudggUQkcQo86061JuWRTsWPOLG3U1ME6lH8J2yMbVN2XSKbGoEP2DVMRf4898XgaYL8SoWa3NB
UvwtbL7H/V5g4Nowom9fMd7EQHS+jVA2a0sNfdwsGceZRrQEL1PtMDyNMEe5Up7zTeEYgoxaBMkF
T71Sm94PcWDo5d1YtqgwP7RM9C6ytq0t7eJiphkMoIubH+JUFjtd44z+TwZPpNCeFR3n16HwYK7I
ClVwD/l+jqS5/MVE8Ztn5hBLjbPE1st0W2Q4CSWZXUmKwCfWx++Mx/mEJjdFzjrgFRr60TsLFIct
Eh5REFmFgQQOMh5kcNhL35s1Vb2pjCkSnjR8ZOQBVBzoYt0K3G/Nv5F5/AEh70GqcICEXw6Q3pnQ
rQThcs0mutP+aF3Zza4iy/aduBekWKttwktUbsZGQsNpGJBjgdE5PUFXxU2dwiM3+dE8TSfppHuN
NzNU4uIRV3XHahsKEoi1nWD5A7gpVBojTnGqRHoc+w54g+w8fBqNyKYhEdi66pyLAZ5neRFA+qov
gorBVKPajBXb6eVxYIbTa5PXWsy7PJ0il+FWdhD7gTLN49q2xJX6Ec3s00vFiGD0RDDc2m6aaYyM
GjCdWttZb2z8MXcrLd98xhowbZNZZBf1MO+Hzkg7BpV5hBC/i7y6MR4nDTf8g+i1Z92aPzD8PQ16
U2SrUbAENPku6cHVob2Ci1CQEYhAuMWshOgdjirYovi+LSUKHOA1ml7/asDesuaFr6llSAwa4aEE
7Ly5dR1G+0+RWWjKebC4leuPvqWOPeyI89HLpGQ7SJEgJq2HpDMEtzYZVCgTU8N8KEn4qlSk3E3U
GAX77vqyPIPM87UYqlHXBrmuEMOJ6Rrgc5ON0m0N3M8W98NgCgrMVi1CLQrOd3jXREH7ezBfC5M6
QdMGXqNfQ3KsI8FzwLwQ+CQJFKOGTkD/I2t8r0EEFVesSGTPZmC6UYrG6kaz5/67jOL+mTjp8JwF
g2AEVz36DMpzGYcRHeS0QBBI1Q2tb4lvG/2PT/jzAoJbNFo1Gk3pI/nS/a3SPCn9vjEEtwoiK7j9
zwJfsVRnyC+rJDuxEARhQ06dMFQFS3O19AX9Y7MHyNAQ4ls0moIORTsXTFqFA9ru0C3vlZ15Alm3
jqf05q4QknGsm3ZG5A4htdFTVL/MiBXkCyxrP6JoDYoGnxrBMwwXpSvQ56bjfH8hlceqepiae8N6
uewHq8d9DV0TBL3lWD98VyYliUWMEbdzSfQtT64C46gyvN19xSLGM+lRi76FwWOlf41FpLSrK3cB
zO10iq91MYhTsaEq/obGqgtOFe+ycSIIbpo61ppDMPeFmMpzIx3K6vHy99fd4Dx23PxAZLjTpxo3
qG0deLn/Fb3Hrjl8vwyymk+dx4m/A8RhO8+IjmXUaLE9ZoE9xJPDpGMjeiUXWMO3OUSKlvtjgdHy
yYC6sXKLsgOPMtm9bI9gUnjRmwK3pJk0twZ06rXcHsdO8PYkMoPbRmW/ZgwSl3MfTWQb2kmq7nsm
2BVWMdATZsimDv0pvotKIxnJRxML0yo30egW0Q3JBIng6jC9PcuYszYa39MUlmC2q+c72Xzq3a4E
V2UQPl2eiXUr5pef3xBcgFaVYZR6H1EsaUPXD7Od1RW7UZ0+s0ogwYM8E7fV6Dp7v0XXEW5oahkw
LXWM6GRoDviZPmHJAoJb6BKzDE2auyjCJIztJonJVtb73p5L7wQp1OqgLaC4Nd9NfRXEEo43vr6R
2p8G3WoiuSYBBF9Dak1J58ezNbK8I0MAIkC0HYleMeYh+ZDYnO34UF/EpDAeUsxKqLMrKHaZ9qg8
TGN60yvS167N0ElRiriEVgybezbx2gj9WeuDpHwp62Xhy1XqTUnsxvLoGpBQIrvLvrC2o71D4dx6
muokQd9B+qbxrrq49JFsNFK86ZErL6JLwjWbcAGGyiFY9PEqgQSWMUro3PGqYqfnX9rSk0W52qpF
JkSHoV0JvnsIvL9fQdVM/NVmQYpL8h7MO8oueJKeZsFuGVfyqmC5rjjGrHMF+gQZZoEZ5z3YZPmq
RC2G1jDj3oLbtWSrt4FNtUPJnkwmiNYrYe4d2vz3xWGBjtLUDFOCaE3u5Oi2iwRXqWvVne8A5vlb
APQR2OGID3Mg3/5jFjvxXfVeu7WuGy/cQRekF6rUiAaQuylgE8umCTmvZ0mB0yfMnvTCHlQQruZ7
OT34nzia6pYFNQQLCqeYNC4iheaQxqMRwkJyZ5Xf5OCQSYI1tTpLZwj+HD+FU9KoRoQ3Ib+wm/SX
rAs21PVpWiBw5xFcdGtqpgBhVi9i3gDid3QKGe4ADSOyI7FDdiJan7WVuxg3/khvNZM/RSEgEyyi
+C6KPJ18uRyL1iAQFNCpblLzoxxogVBOG7Bveq0mO01F7aJPb9DX4/4dzOyRCx9vqRpGEcr9QG5+
V0dXOT1CJvoyxEoWqi8t4ZysG9QqayFz5o3Jr6G7SkHQEaPK7+EyymqkW8DwLN0456cm6oPndqB/
lb821aHw6r228z1R6F47OC6N4nMsvzQiksizUVf9M3mKvNTpnHRvJjaxo5lhwrlsnsAdCLczQQFs
IrhJQrAz8rtiMq+7OnKHOPU+A0NNFGFCBJ3y2WkSqrg1J1LqKcYung5ZEtiaqAxzTtq49AFDd8bg
4rY1GRNNCE29JkGehaK/XZQPLo0y6aB0UL6O6+FTTn5GnAd34eQRzQetVmBVEl8PBh4jmCOrIhnW
/+ESZxQueDd9pKQVSp3ftgsVXdiSR362m3GDmuiduf+EEDqKSBbjyCXHKXRDpCoE3ljZ4c/gNO/u
bOtnaD2oO1t2ySE5iqhE16L5EpMLF4Y+zDUlfjoXL3XlQ1huLvvfWrPuO6O4YDFIshRNMoyiD9ZT
tk/QgXnFdvlWuVe2yq9279+oXnw3fkqUawnMZ85BIVURtQA81y7MtKzJ5Jp48PBtvJJ9MV/ST8X3
P97CJ9G+AkUuPQOe1X6vpX8gYCG8FV6PGWcILmYQ1plR2wACR0GVHSvD1UQZswiCy/jUQTWrnAKi
H8ctkXHHSao7OmmCq9q1Wo93s8PFjLqsIyOM4HeKYjfuzKRnfoEOkRP909iDg/tBUPi52ZNon5/d
+UKo4qv/NSnUi3AOh502uM2QbYpRt2syPgzDZKMV5Y5m1vbyClgdUWiaG8RUKG5ouGwGIKRrrQwb
clg40gCyjba3u+Cfyyir63iBwrkGQ9uspZVzomn6m7Afd7n/iZpNnS4gONeoY2gQxhIMMSc0YlX3
Vr7vVVGLvcgOzi+CLozaAgQrmKDrmh7r5O7yOK3Ho4UV83Qtto54kCwV/o0jzY15o2xkb9ZMCpFZ
5L0t34TP/WZ08WC6lWRBJJwD3QfXWwBzu0nf9UbYKpihPk9Ofqq5fZKiPKarHSvINm09eBZ8Eg9L
7mWLRSPK7SpZb6ZFMGHaognlU8NtmXy9DLCeqC0s4/aQtFN1LCcMqQ5qn1EqvjWmuY1U5Z5O7Eaa
artN/F96J22lqtsGdXtkUSTqQJ1H79LocttMVKDuY1DwG1p6KtUHP4idJPFoKWIeFaxmvqq09fPJ
7Av455TFWM0QZi9Hm6Dt//KYimC4oJGZoVXoGiatDTZm+6uJrlpTsBIEfqFyEcOw8imuS4xYnyMm
RfFtIXyQW8+gzp6hciFDVapWDmYzCC4riAc2q9iJX/sNXmKgwzn0juhoIjJq/vtidXdBH9VjBKOU
3N/SsXw0K1UwNesQBgimUCIrG3zJr0lbqWlmLStavHTdUycsVZoH/qMr/wHgL/mZlqYWnQAQPI9O
sFORA+qedTO6qRu5IgG5dUc7g3GO9iYkWjfQZqlBLxQEe1+r7akRnejnCHDJJM7XSr0cKi2FSdl1
ehq+Sg+zSGroFjsKyfmhgpw5CrAgPTDuRGrca7132LXOBnIuGMRjSfsA0IXbogimfCaOYkd3zZcq
sMkP7evoVg6E27b05/DfC9DfIXO+aHRGJ+ezYFGHlNN87IpNIRT0mX/9YmA19a1GwFDQu4NS9w9l
bX0T+sg6csudz8jZS+IGnrYfnOQEmgwvuhEtL85b/oXDZS3E2kGcac5/XyyvtgGpWtA1gJN6L7QC
L9FG1wx8wVYpguG2Sq1pixynRstNE+ZGkeEaUY3mO1MAwyehv81Bq42GLd+0PpR+tVVJ/Tbt0O5w
Hf8sr6Dc4AXXc6dN52kbtgnAIJ1ptqghituqPqByi6Ev1Fgicmu5vqKeUKK1acvYk3SgTYrAQi7n
+ADFOX9noJMoZ4Plyhp451V0WW+7/KffHTN6mBIQ/fzH+pt/ASEiPV9NGx9qiXLJgHlDabksQRzR
d+jZd1PydHlz5LeV3ygaWi4MFYX8qsa5YdmqDVQhLdOVdiDDcSKw04Quc8xvBIIXKNX+j4fkD3ic
Pya+bDZsAl4mHbM2tJtIVIDObSofELgkTctrYiW9abqJv5WtoyHM0UQAXI5W1EoojSoA1LbasVF/
nZppr9f+S9ITO8vY1aQWV0Zo/Qgay+lj7NR182Qw3VU0sr88faurW8P7H1SIVOXDC0YaF6gJSn3T
reNm51MlspPRdIzJ+HoZZ3WdLXC4+JvJeje0AzXdSYFaV7wJjcK24ich9xzPQfrv5J0N4txRjqRp
IBWAGqixJC8Zijldo3Foj12N7jtR4Rafb3/A49yRBEOadiXwzJvRk2zm5VtThtzL3EUe3QSKd3kc
+SPTBzzOOePG6pCUAK93sr26CZ2xtFUIB7nKdnIsSNXByniXusFmikXYq84C4m4w5cyPUDzDsRkP
fhxKuunqdu9NbuJavSOlKAN2yc9074NwHxRHYXOjCjZvLmP5bfMClwvSeWSgI9HCeumhc57UJzXG
s/6jUp4S41ZWA0Gc5vtPPsBxgTocUH9f5IAj2/TUn8qt9qJ78su0bV28TB3q17yx/2MzyAdMbn1Y
U18WFtaPS9Ojr7h9KxhC0dTNf18kC3lJZRBsI2rq0ibO91p57EQc6yIIbiVUKRjrugEm5NZtSE+y
7Ha1KHcVYXDe37NIKrsUHphWdnCa3GKjvKaO8Tjcta7xVfHACeBEr5eX3GroWngfF62zojILc54a
QwbpWW89Vn33QMjktDKKfi5jre4MCyzu5DwFiqZAcR5Y0rUiHVA4+Vff548zOog4zLDC9y22S5rb
XvT6IBgrvlSpTcaS9KgKdel8v1ZObodby8C/KgdRmYRgpPhqJUltIqqmWKRa3flPWhGqX5Rav788
XOvR/TwffKNi3KWGUfWYe/luZrQuj+DegWhF4CBJdPXP7MV43weptSajBYGb/LINoX0cIrRHmr8h
QQoVGtnYl6MiC7xsPWc7I/F1rDkqf0wKV3Dbq99v79KJOeTBsCcPxS0HkYoe/4j8b3T7Y5nOHWyt
dkrpqGOyjFx9lPsY+uT67UjAZGjSDc3Y1iTjVdPpX/tUs9uBHOpUsbtw8mpTJGq87jfnn0K4QFhk
qEvPYfpApftYx4mJMkGu8z82kDMGt4G0rPHlssNEylfBYX42qo9Esv1d6ypO4uHtaJc2diNK99dT
n8WscntIHU5ph7oRxPibat9uh4OEV1PFaU7VViRutb4wUKGGt3PQE3wotGvH0MAClLD8tsVj6vn7
4HrETVIMWvkWMfjyMlyN+gswzrAUd9wR0zCebJLAU17bkQWZdyLi5uGvJ3676QKH2yR1aITEsgSj
/CMIx+5j13eLA1G9wSEbYst28lQexjt93zui7X81bi6Qub1zLE0lSUZYqIyn2vwS9bETNsxWS5Em
o2gouQ20Ucs0ZTOQkexGeRNDpVzEyC6C4PZLLUgDyXrLiEGTK6HJqf4FTrPLHrEeUcw5SiqKjEIO
LlYaddCQOMJG08h4x7RGp0uzQ6Wooa2akaNm5RWIlWytM3e6THd1rD7kAViJlWETVr13+cesGoxG
XgspsWp9qKOsCkIDWZ9/i5Lt+0Q6GEP/WMqia2i+6/W3ey5wuIGtMlqEeY3NaKLYWMPqKdbSZ5Cg
y1Ari1+0dHCMTr3qA2RgmfLPZRvJ7BgfLrcW4NyAU5bSOOlhZLyfC0Dabeg0G2P7f6x9yXLkOM/t
EylCA0lJW0mpnDyUy3ZNG0WNmudZT/8fVd2ulGl+yWj37UUv2h15BBIEQBA4WENkglGb0yHx49vO
qX6VR7o3drgSOPp52ZFDttf/XWkavw78Y3JFg3Qc1oAsKIZuR6w495oJw4avSyx0FBeB+SfkvAdP
XxTBmmpajot37NX2t+sIwkO/QeBcUawrTZAqkIOQ3C2CfZfPTpo80+HwFhwTOSAVPlbl6Tpru1Rn
Aq45z6y0m0QnH4v8bA79YzbH/67c9//tzAWJM2Otmg2sydFeFAzvVdiupZ2d2jQl7uB3Oc5rXbzA
cEas7WlAUhAhevOpPA9o4WwfardOMTajdvOfzAMV0Gdz/5uW+Kh6yW7UXFlIs561a5/AncWopjqq
rrCm4ZKf9P4LMwPVVePmAXyp79gw7CozkDzTi83MRWruBFa0p2OPOSheiVlPyROeCbJBcj0QB4aW
plF0x2IGic152snslzJeDNMbfP2X4S0HzKOPvWb3Z5xeeF/Jes2liKvUm4vpGJapUa83kuQYH3JU
huRu6s4+Pa2DuUKvlCyi2MdvJORUtDSqKa+QvvY6H8UGX0HnhA7c6pz9qo8UiOOh8TtwTITS2ULi
BPcGmdNalChXep+TFXl2Db/A8wDzlm/pvtkp+/Z+HUIW3MmypUKzvQHl9FQ3CjoqMAtePwX+RNST
ZqDFWDd3Q6U+JqZyvG5qhDoKggQ0fKkUJGZcoK/NS8GSDNG10mpOZN42w+znUoICsfffwHCWkxTd
VOLtFwlU8POBQODU3io74ii39TH39bN8ntv/UNOLYFxIXy8LazUwhHntbvIw/sofDrZbe3S/jljt
z7LyM9k6cuew7UGiFoOPzIsG495A++wSDYtTNjIc8VVls5Lc8cOgPivCRLM1nTgifRm5wWf7Du0g
jyW64Wcv242HsdpfVxKeW/6Pm9iAcmdQSWhQjwNA4w+KP7rVsfJLNwXNy8oB0Sa72F1QXYwacOpm
h9iXza+VbiZ3Eqla9Bo6nZCleCyOKDpxS5DaLw9IFTvWudjL3phkm8mdwSnXqNKv+cSguYkUz1Af
bFnbuDCUwKHDQyBS+Xjkf2lF7akNU9VCGr/RvZQ64bRPo33JJDX7QhQbPFQ2alcx3otbNztDPUmq
wIKF1E/nk148z4FTgA7+un4II68NDLdeVkOsYcH8Fa8L7u3uRyTjyxdfXjcAnCftOxpU2gSA0Q0e
Fq/ALLt4Tx77m3VC+yLJvAotMNhUwCCITitcD15uTdk2SzN3ULZUnz0tClwDwyLsRf2kk2923EsM
sHjtLmjc0cIw+gKslLjfFX3+ISTZyehH//r2CNV5IxCvBWTKWLQ+GYGOyp3jbwoyvXWiSELJ/7FJ
F0k4LUB+CpXtCiQZ0TscH8xv9nttQNuB5q4VYUxWaym2hBuxOKWgrVlGxZp9GzJ38NRdegp7z3b1
+5V0CrNRvmVI+cncs2S7TPWlcqhmgMu4BVCVofRSRXWxmkmiZTGEBf44DOcxMfb+JUQHzteCBanl
9bWv9oeolbAVitXh8vsr/iaAK00FbMoJfj9FUTEaRNLQyY2v11VOJgN3hgqa5EWjJpanK2D0flDa
7//t97lTgzSLYVpTZnkYppoHt7bs6V/2/dyR0YNYY6mB71eiwssa65zlskFMq3q+upDYl23gjktW
62EfpdiGDH067W28/91GdZbV7Mok4U5JGmKSPdWwUmbPMFki9bW4lXgZcXR3EYVwh6LVmiE0A6zW
WotM3Mxbzt03E1k45DLd5Evo5ZKLuDA0t1QU7pgWOjNAqvRSh8kYtvaYo3InOVZPwYPhxSft/eD2
XuhaOP/rTTLZaxLHIDo4W1AuiA2qHGOx4+K3Ug/txzTonJjKSniFZnSLwh3/fjTh6EqIVu8WFNgW
XnC0bohj70t/PNSS25UoQNiCcbZAsRproATakbDvKcZCaGnnGQZYoONMEiOIF2+9plprwRDj9NBs
STxpCXSkCgJ6HHI8yY51ys5gQX++bhtE/ttS/yLxJjqMjdaoOiClZeIk6kd0rtMuBJ0kpoq/IbG1
heLU0NStqOxIZHkEc4T3iZl+7gY1PFyXRxj9gpUF2Wa09cEfcMbIIHZaFRSbpD503p/GSwvNg6e1
oy/3g7vy43VA8QJe8DjLpMwzydQalqkbHpXGM2YsI3rHosmJq0miFr8L+HkzuBWO04sRLtxiA4Qj
exXzqVzjgMkdt+FtfpOd6R3dN+ggsxwDN/3YS/ZgD5fxfIkM5OYDeOMV9YVtLQU+oCo/5+NHdfGu
r6ZY8f+uJs+QpoOfeVFNqKNl9dPN1Odfu1qj75aqjCSBgwyJs0+assRh0+cIHJZjVO/K/PM8fLgu
jEwXCWedMMMiqawSq1VSp7lRHFzFQjfy9HfEMUdvTcTgYF/HFIoFXg7MGccVAHM8Xtp6dKvFZbte
lVTjnFofeiQPws/XIYQezNpgcCrfWyVZugQPSYMPqtbCyTytdRWXOJiz23xgfu4V7iCjCRGesw0o
p/odOss0ksF6LHEPNsDxBy0wk7vHtL0obfa5Xh2vSynBe0XCjxuiaUwhjlre3zep5SaBdqLteCgS
9aZaqOxaKHQuuq1TysD6RPlCwwqTWI2xgh1RI+KWjWsFzKnYOewkTkysIBccLhjEc3/f20mMdSwT
FBnq3pIwp25khkLsmTfycIpYJVVaZ2tQO3yfvMUzDgMCgL1RIezQduphkJVvyeTilLLtYIjzAngj
BvpleD011ALPZ/+yl/Z3csfaiMWpIQ1RvL5YWL6yfU8mtwU5TldKLodCI3vB4OsXTANOOcggCs2q
R4s1X2f737Kw8nLwNQtMz01WFqu6nWznzxNXvMcb9y69lwXVkp2hnKVtK7QcpwrEiZGQoodQ150R
XXfXj6uwPGCzMXz3sdn+o9drZSRxYZDuikN9zHahL4sDZQJxcWA/TDaKZmCKMuugJu/CDMMmJLeE
VY1eOXpMX9KRZIYm8LWIQ0BIR2pYn3UydLPvQLR6NzatYuz0Ll+KQ8YSbQJLaWF4RZzogxMYZSF7
IxTKSVG0DgYQXdP4dkJtqkB8hmphz1LUh8oyb/vC7FxSYEzD9c0T2r4NEKchZRKrdY+CGS/IHvvx
tl3AjlHua02WLJAJxPnjBWluI8gNy5vqNHWoFjhzNHbO0Pa76wKtxubV9m0E4jRk7keKl2wIpJd3
dgt2CVxYI5D3oVJd0R7K9vE6nEyu9e+bJEVqNyP2X4PBqD/T+qOqgq1fp5JNkoFwjmOAn8gaHSAL
bX1kY49t9tSFvSQsEwcXG83ndIGQoYyNAIcrOX4qHXWX+cfcHT83aJNYi39lr+1iPwVOLSR9mYq7
MeenSDfOcOa4p3ZesDcP8c6+607/PHxIc/Pr5f6VYmzQOC81YuZfExpAW8dl1m64s3ejz3z1LGu2
Eh6pDRDnp8LJNDNVxcXY7qZbM5i8sGqOc28/J1UrUXahYlygfr+HbLTPqGjXUg2RdDAPt8xqvbSG
bGBhf4OSE3QCoffI0sEU9FLJQ72P2ypZA3ZMmVVSN2Kjl8yfroOIl+0Cwh3cLiWU9hPcIiFt/Msc
UvYuDAmoJiw8WD22RkSZRCzxJWFjKzgFzHH/bqwStqLxjXvrhEcir/pm3Uxu+bQmMVTJLVy4Wxs4
TgPtfszQtAi4Un9qQSyapMdRdvERBjAbDE758lkzs3GAnQ1n0zHD9jwPuSSMFduJCwbfHRsmXWws
IzDWfs/S+fOaP/om7sCq48pz2eJ1A7UJeoAwLYkvyUIH0pC0GebVKJXlDEuzz5DPDszo4boCCj3H
aoZsnCjT4lnrcnAImtaiwkWBxjotVK8f0mfWZ/s4xzjxugDNTlTImN3FOrhB5ZSiK7qsw6RoLObD
+mSI8TXocapyB/VHfre37mxJhCsF5DQk1qLMtDIANh45aV66C7zgxsTdQIeVz25leMLNQ1MHxegx
pEBtTr6SzCOrA4Zxp/1joWfOUL+Lo1lykoW2YwPCyTQnUaBMLUBq6y6jhyRFQrd+nvSP1zVE7LFM
cDMahg6B+G7qJO06RVs1EY1x3Y820X7O6B1eHCsK303ssx3W9b2eJe7cG0Hipbll3nRdpn6flDD7
cf1bhOu6+RTOJmcK6w30emFdW+qRKPaywbxZeiaxWUJ7soHhrPKQd9bE5nVWVHuMldBB37UkuJEu
6irpxolpsVKxuluP94GcyFfjgIqLp2x2ht3qnac33VZNEyQ8Oh7AGP/WHCpltkwddGXqM/3j0gzt
iZYYa2DF3fH6Fgm10lLxoKgj4AQP5kvByqXU4lwbLS+y0F2k+l3eucZyiIIP13FEqmCjvRVUcBCI
8Zk7q1QSZQGnsDdPY+PH3YLq97Y82kP38zrQ6g/5EMrWqEbRhaxpJuH8ZdEHKeYDWwh2tfQ4dOc4
PFhN7Q/JUSWShhyR3m2hOLMRt7mlVT2g+uW+jp4H2UVftDc2cvYGRo3r6DDljk/fkdwgClpYAzU7
R4r9CI50J6DpTWPqu+urJnwA3mJxZyimUa0vZoVEv9qh9SBPAhslMH3gJNOifzL1fjkv+U2eqoGx
Mwtqfw37UkFiLaPZce46ZKOMaRgNT8fM6tgB+XlkSOyn8AzaOBNIgEGB1FeTYawI/Si0xSd++DOX
tNBcdhwrh+7RY35KQsklW+iFtoCv1oQoRq6hPXp0NR9PcT4SweQdaLeQm80mN3nW31/fBaFC2bhP
M4KuAos/JJliZUbSICo3yzjf91G+HIOulhwQAQjFWzjqMdYcJbM4rdKWdkL9EaSyp8ING6SCB5m5
FEQpLyC4hWvBV8aWDBBdOyrNUZnM4puhZO3OSlF65KpB8ZE1s16dwiQuZ5mtXh+KOAuAK8DaoQkS
ZAwV5x6SJmRKzd6Y19qJAWxOkTudi4Pq/y6ckBwbKoHibqPDYrc1URcU63ShO1u1q2MER6033r/W
ixcScVu29FqTjwkkopk/9R8qW2KcRXWhLwC4DQuNsakGAgArdcbGYac1Xl4O4FSKSyc+4r3UCx/X
6WOF+4YikBfQ6xJvPCsGiSgY7QRocygNN07rdM+QRJVs1BpcXdOJ1dRuUJSm6OoIzd14HkANBViF
xx75xtRBEU82PRILDDC2BFK6qJwnYloURZ0GzNGNntqvKYhGYMoPGG7voiFqCJ0/7DPFT414qSQK
lCkm55rUSU+7fgD2ZDCH6H4U6+skputqKbLIL/aOC2nrsSODRYFC9uGhe1w+pm5wMCN3vWPN50z2
aPC7Vv/KLvKpBFWPeouuu0j28Tftvjia/nLIn833yYcIbRjrG9M6Jo8cijOY2zzqpn6wI7fGZ4nc
63l7/R0GxfuZvo6p51a31wa7rCYcezzv5qOTgSt4T7WRfrWHbNDdpKgKf9LM+sYgKovd2o4VNzQN
DIwiDEYC3pTmrt7qpozKWuTG17gHA45Ru4qOB/4gY87XSMpmLXj4PSZxD2Zccly74xlobQLXvEH1
mETRBREXMC3dILoOajn+6lsUQYS+fKQMWu2kh76ZwUikn8rhk1nIGrjWz3+18JjjjoEaqslAEP/y
GPdoryXlrKIGU7kro84xMYtLsreCoIuqGwhuBfOYBa2BSc4ojx13bD/v0l1d42k28Zqz8YXZKJPV
HRBSRL4EWCbbeqQ3JiolTcMq3Px/czcQTIQrn43ExSC/tfRnrc3Mkl0gYxYVeuqNtJxdTIuQhSTC
gvZxlDrllMS7OsgqRJxJeLShSz+NLM9cbIisDlqsqhtozjwG4ZxbKJRfex+aY+vmX/J94kXecpf4
g9P7y4fsoZKVf8jWmDu4M/q/lWjE5urMb+KjLrsRiAgqXmgPZxHjcdaROYBQfyrKQfn5M30OfkBT
9yBq26u+7qlOkDtUxq0n9jY4E5iTayEFyseO6VDjobtCebKOZm0Fb3aoJnBBToG6Hf0xc1ZrGO2C
uwPqnt6ouhdsLgwyuzDoFayLN57WiKvwwy+RT98bD/A9fnKyckfm38TacwnyeHrxArzcYRXAFVBn
8YM92iBSB9kM16C4k//pnlGMt9DvvHB4XHFeqrNOCSagajFIrqb4rDT1/rodENifldQKRFprLRnI
Rl6agSZhMJusp95IPjXKPZtQop8/JdH36zCiB9EXOJwpVWKGUUHlQD3rduU8xXB3j74f/ejQ3Mpe
eMUiobYL2TXUL/Ct/bYVTaCznqhX1aNjWkdWVy5Jb7o3cHBApL84/MP40jRRoqurSPOx61xWH0bZ
cD+BAXkBwd0t6smIIrUbqadT9V1aNjdT2Eo8kCB0ewHBKYA1xGadUkBoZuBowVOuMtcmkvhQJge3
+ySiWd+aAJnz+h7MgmczkrF5yORYP2HjzxD4okZxhRiy0ukr38YJNXWJ15SBcE4z6bM4of265ebj
XN2ZY+8Ub6kifbEjnJNUxjJaxhGS1Lu1Nr6Al7J38Q0ovrzxoEgkEkRTL8A4t2hnNF2SAhJNmu7M
1ew0GEeiNYGnEKcmkvJ1gftn6JfBc4WJ+SevXjf7fqkQuanUQ54Aozmf2vopmb4rReJYWuPYveT1
QnRheIHH+V87mAtzzoBXVLfW3vTL/bw2PFFcNUEqAt65t5yljXycO2ZlHeVDolEvL5UvIHPwprk9
KSn998XMW7H4e0k2pUa79BArbE3j1OtL76CGatzVaqpJJBIe3ItEfNGFacYZvOICqOSkk/fF8um6
XxCqn4GpghqyzpgjxRkGtEvmBQZMU69JlGNTo+yxpsciw0TpDNeqaZbk2ITndwPHGYlJ68qhqgGn
FZrpjm35JRia5xT8QtfFEr0HYosucnGGQmlQztQNAEIu71Pv9rvumO7C2lEfe6/72rnVXjZEXiYa
ZzUmqwzQbj5jp6bhEyoInMjQ9nWySM6UWCEugnH2omZDwLIEuqdmjzUKmrLd9ZWT/T53ZCtVLehM
sXBz/XPK96mMm3RdBu5K92JjuCNqq0OIxPO6TPrnhX7V53eVel+Ev/6TFDxrgkoXWysnSBGqxEuG
Cpvy8zqCKFu8FYTv/qVGPGOkPSDIbXGzVpaXaHZzOmQkdL95iHayEg7JSWVcnJA0QYXpk8DLk1va
7wzlVlXeq8bkMCZpjJdoMuNsQhvaA7jKsUVzpe0HFV3igXrM6BtqJ18sIGcLug5XzTJAmBhpSJcM
38fFcKPwbQb073l59eDVhm1grNsEinxHUTKvkhWJSDWBO/l2OVtL1WG98g/5+3XC+3CuPzFQC//u
rX+UEQRJTijjLEBq4zkmwbBMj2TnIrhLW0kthWz7eQug2YmCCAgRCYjGW3PwUu1bRyQuVCYEZwba
gahDD0ODO0LrZsF8MqjiXT+hEjn4XpaRkl7RWlhKGsI/oxg9DuTc+hI5TO6CQDvwANI1FLDIp4Q+
J6MpCQDWhbhiL03u2JdmUeRRsi5UWTpJfGNEuxRkI4RhpDnKZocmRez29b+tHGcA8CbXj2oODWjm
s908ju0hqyQQvwOXV3KhI8FGHxpq9fnAJgpaE4NlsXDVd9q7i+00R3rOdGfy2rt2n+5jt6jduIES
7tLj2pWagxX5DY8RbG2L+OcjuMVth4rNqoaPmIN5P1jDKWiG3fW1FGUuXmBwi6nqSmgTdAggEln8
xWud6rF7zPfEY045OJDLq/ZpK4l/hGq5EWz9+/YyNigxmUodO6j9Ksuvy/QskWr96mvbtx6+DUBF
xjhEFcnv+MqPGzcHFaziauBB3I9Pqad4sfYmkSjKXBghKEHmLMaY2yFjVYe7S/M5Mi2kR2V0KUIP
S/4i8HyReHVrgzoEAuyfW9o3/Zx4bCjchjyqXSA51+IduoBxhmOIShyxBmCV4kXRfRe86T6+kYbT
bbuoyzQtADCl4zFJKydotG9LJIvoZXJw6m2l0YRBoeu2RB5tf2XpG5ofcX4sxkD+DsZOvgRuSpeo
YhoSZEi2Phko9TGq/N4oZC0QQm+xgeG8XtAwDQ+6gMGUI0fPvWhCfjz3rx8b8WJdZOF0uEPBHmhj
V5BY1RxNH35ZIL3+Txh86Fv3GQbkBUgo9Hnld9qy6+ZQZtNW3Xl1+qkOy4hKFTwDcaefdUHZh7Re
T7/qwqaBU8TedU57g5ke0gyJ+C63QePiKy1O0w5jHCgIcBR/8rOntU165THqqDPtSo98lIVA62Zf
k48LsVoaN61uQz60InxQcxTS0RrcUPMnNX+2FzzPhLV3fdeE6reRkVO/aWmXuaCQMa/ucuNOtY5m
/O/L5hi4rv5uGqd8eTAuGPABoVgQ3LVkfD8Vs0S/ZVvFl+Em9pAU4wKMtnLXhE/iYe5KcEO/rHQz
3UPsBbs3JdAw/ZpoKBPSKc9au9gmmBBTFBx25nNFnuPm07DsDB3zExeJyRbn0DdQ6/HeOL1+1Apz
XKHQ91KsPD77yXTqT+tbT/VsSQ6ZWCMucnFnLJpLM7PXQko1f4xr6lSVPxXP17VuPTmv9fyCwZ2s
cNZKFXX0cELzx5LcqVPiGWHkhKaMrlUmDHegqLZUcaQAaDGSgzrrd1Vt+VXdSK4u4oTjZoe4Y7S0
ahKArHU1TCGuYqA7e84xRR7PUt0eFw1Z/CgTiztS2cLyulQhFl3u9BTVM4kTDz+u75HQZ/wVianc
G9TS9pglFQFjAilz8KlTZEUE14V4xQfBjKJT9TVQsI33eXbW9dBRZUTEwtCKIu1sUlTywZO/PDkq
PN/UxEipp/jHJcTwxwpUSnMc7pd4es7L/k329ALIRT+5hrEZrIEXDHRl39mmWxaJZ5WlBOZ/KNwF
hwt/wjjrzCLG9Wzwm8Fp72oUDmSdU3yIDhTEEx6VAIq14YK3/n1jguY6s/sOpScgbwl9tcFgIbva
XVc42V6t+rKFSOqqMw1AKNVDvDCv6t53xXHWfsWzLrOoYkd7EYczQKTT4jldnwrJ3prRtZE/JB7K
tcpTFDmKWxw0/EdXd8AWko3H3pHN3hWr/gWeM0u9EqazSaAlC95Cdd+2HhMZVY0MgrNImq5UfRBg
NYfKcHv6mIWT08pmRsi0grNDRjlr1cSwjGZHb+okO6mjbKnEruLvUvHZFDQRTinTsFQNiI5n6luR
cQxGy7Wsz9fVT8T8izjlgsTZCr3ponkYIEw/KD+jOviYxwtGfbRr6g7FwCaalJGYoiM6fTRZ04Zk
t/hsi2WlaBoZcZwLO3a64Ue5PGZDJYnQtXU7Xrvdi4Sc0ciSmOFZDBI2Hv1u/cJwRNSy6e8SX9m1
nr0fTosLhwXSDjq6b+Dne7G6nAFpsmTSmIJ9HMh7zABHUmx2aPKW7N5mCzkTUk5RqrJmFbC1/abX
fIXJ+k+F+shQNI3mK9N81TLRo8XFTH97+lm7T+puNxXGrlqIZ3WyOkThdm2guCMcark5ljlubcyY
7rvWOrYTJGqXIyvqXTDWt7i39u5gzT+vnwThqd7gcqeatlNrVzZwdXbW1PcTfbj++0JD//f3MePm
paHvJ5QlBhF+f9TMnV6/U4bvFRsckn+uZO74+hKix+ElVNIuSWaagAJn0v0YsSdkGB1G58d8nnYT
EtlplN1mwXK8LqGIPBkvm/9oCeigX+La87DoZQ/c+lew11EjVd+2D6Wbu3iE3qfu8Jt9c32LBvHm
bYrbyRv6K198AHfUiykpcOdfA1L1IaR383CmsrJcoc3ayMid6D6I7KTOcKKZzg6BSZxiWb5aoSws
uK6NaJ57uZRZEKjgIQCMMpJdb7Ze0pHD9e0Sv6QwEBxQFESh/5rDqJMCE2Mn2A2dnlei1HA3IMON
Mt9a9xpnJSqWVQyIA7gNJBeB2IbSK3kNyP+fJQobPC7kiBtLh/VfoysjdpRm8qbyHf53iYsRW8fL
QnImqw5p0tQLpEobiqr3duocUHb2bhzYtT/aWudf3zkhnqljQAY6WRC+c2oeKnGlL23EvEFrfQ3D
24Y40p0qWtxypLKMoFATN2Ccwtt52sz1GDKwYVS7fKp2eFGWrJ84CEGXHIb8WYaG4oiX2t5j2Pm0
lMAg+xLvEfkeb/nH4TZzpQq4mr5XwcAFiQ+smJ7SvkddLjqXrVPh5/tqN3rG7+cOGZbQUmygOCvc
stq2maogpdDOB9xcHuiYnCIjl/TJid92Njic1YU7NLs8h0glBqyeJk/zGEyvdTS+jIlDPHLsTsap
cXJv/IiRfwdQhL8p+W0ZKub8UQbyVO6UUS2eyoRgfmcwfG0txeu73RDLUsZCpbcYYb/7zm3eIpZd
VWK0Z8bAcJA4ffRUpv6IR7omkyTuhNu2wVm/Y3MhC4NBbYcMOGOGJpL0bh4fs1pygGUY3IJhnnSa
a23KPBSk3Q1z5Fl592XBw84b7IRl22uTI0HzAGcnujZBkzCrGDgTl/vSUj4P9uCStkKJgcz3C63E
BoqzEgrRZxRvlsyLMDObzbXblv3+ujRi57HB4PyVGY4sTHtgtDvDZ6526M7dqfeWXbMPPfPHdTSh
usEeGTB9mI7HV3y3tZ4bQYMtYjkyWzbISG13NnZjLptovu71K4u0AeKOL966osnUEub12kM/j7us
AP+YgfsIGG+bWEZRJ9ynDRqnEqxV6mnpcVRpeduNH/RBskmy3+f0YDZSEg4Ffr/Rf1bGfW9LYkzZ
tnA6oOg2+G7j9eRMNeZTqh48LKIbt5PNqxAe0c1CcWYAhAKTVhFsC1swkdu2HNSV+sEg67sVwzB0
o+t4nUSy7qW16fq0NIq8YOjcns9Jggya1jodKXfXtVl4dnRMM1IxjRV1QDw1YRCNWQXWzjX1Ex6Q
8EExP7m38CCuOrFH3l9HEwm1BePiIbXrFlQamUjUKl+y+VcUBC4zJG5PpAhbDG7h8rae+ygKcNfA
JSofD3nzidZ3TJbjFunzBoZnIky0YaB5YeNGMe9Y8q7KZDn0dS34478F4KIEQ9WykNQASD/MH5ib
+ONt5Kvv6u/rZLDsZBtOgZRc5b6pN5SB5BY9LRoImMDM8VL1asNOi7LGCurFNys+T2MucT9iNbgA
cEcIg5NAD8wQmPQxcQNd3RlrIBR3kgI6sSZcYDhnGmWpPeUj5Mh15Xmk4e1UoeAjSn3LqGS7JQof
dRUsCyA/MPAvznwqhtETgsJeL6yT2hnS6WcV5w7+v9s0S97Fg+ZNeuwtVnvK6nyXWDISWrE6XvA5
8xro4Hmo1mMcl6GjdV+t5E3H6gLAKUU8M2VZmhWA5KdKz92lxay46Ad49q7bCPGuXYA45YgTMuao
28VD4qJi1G8JXoNmxi1GCXK6w6Xt2xvg8BiLOdRoyyc8px8bbbM0AhyzjESOVmS+Uq6cLE4aRt51
JOEWbZA4f67A2mkdKis82pxq5nWycdfCU7X5fU4F07SxSYko3Kujsd4pefAxRAPFsdeyt7ySY+AH
AnoUjIFchDOxZh2nhjbAlxP7Li0Kzy73BNyeb1muvyB8W1Fv5TFGagMEAT5uSqUzkh/XEcQLdkHg
LOxsxwYuJ/Dk6JI6dVPmF3H/FJepJPIRw8AqgAyXGjrPZaeGlRpQBTA1+qPJcdCPSfj4Bkl0ELBR
FQTD0KGXFrvtK1WJfl+T28pLMSqoI3ivlphTof6izIRp6sorx/cohEYMyjWC5EKszB9bCxMWrfgN
fQn6BmL9hM0VSx1YFbQlIMzGy6Mfbbcr9a/Xl0poXjYQ3FIpTZskyZoiCcYvg5Y6dXhXoGBm+o+S
cFYsIVOeokMbRySYv3dN5y5TpKD81fx4XRyhcm3E4XxcW1otyiGAUyvvcAlyWOQ1hgRDtvFc1GZr
QdJYKwZT06d8jEBaVH26LsZqMV4FOxsxOItSIo9EujUiMPTJwXTcnRV+jamLqtM+OFvZbVm9gWl8
7dZf2200sLHwha9Jjc6hsMEVOE+y235RfhWB8jRWk6TVS6xuFxjO6M8oEA7auEGSTOvQf9zmt3MV
/iiC+dzX5psO6AWLcwD9TKpMW0UqWHTM2/RuyCbv+j4Jg9LNqnEHtFLq1rQU3LQxgOeDMRB0WhiF
14TJPqj7U6kHu8S2DtcxheloHdk/A1ZHZWiLfGkVLJIpxlC3cJneOgYUU5o7J/FTt/XMU+n3qlNL
EIUKfwHkK1AVZieaWmHTlPxeNz62zU4ikTBa3ABwngf6aFjoiYOdu8cIzvvEQ379VD6h3PEk6wIW
GogNFKeATRN2oKwAVBYwny2Wk5q1W8VvGBGAmcx/94gv/1ppzrTawJLpdenaaXNo1WoXt7Lnb1Gn
/wscTgEDI0ubBbTSnvnY3KwFiHB2aAzFbEGXwGs4a7u9jWWUqYRsGde/bzyTORZRqlTAxWOZMn2v
yc0wfL6uFUJTsVlCzmWYNB5t1D0jjxmkYLDOb8IkQipjwbCAWUZoKb72b8A4v5G0rGuyAfJgirGn
uwUKOW2sYXtTg/JCRucrO0+rVdks3qiDM2UECaNXhHvbOFbL/vrKSaXhLARaGFg9jwBYC2G7Y3HP
jssJfD94qyr2kQTtuiq8eq9dqtxSlXBdOmXXRJ9r9pwutntdousr9uqhdhp1raoSHCdzOuvlzThK
ctnCh5XLeX31Ihuh1VlJVQD8WTHt0BxWWtFEan/EkmDAEfgHCcXUz5d7r4xRmesa8lhRiVRZGPg1
lbHOijfkAsGpVxBHrFBG+L0uzt1I7zzbrpw6GyUXkvVnXsUo4Jn9RxJOydQGDWaGAd8XlI9BHmJg
DqoNlqdO+ZUkN20oazSULBxfQB4xPdFjGwvXpc9xT5yxTd+kZH8F4qsBp1CN4qhenTlSizqpHXN6
UxO/bqA3mth4wSN8ifrQTWMyZbjuYthKcTS88FROaCpiDgriwSUvLQUVr9oFjzOicdLGS4p+IlCq
de/Mgu1LY9pdP5tidbtAcBqdD22sjWiGwHyVyTdKa7+QZVfG9MN/g+G0OhvJMCUdVk5bHmlY7Mz6
jMSm5Joi9DlEQ2pq7f0yebc9Kc1Ix35AdSFq+1Q6u2ZlOiPo6ECHKDGbwp3ZQK1/3ziBrkzHJYsB
NRufBxBG6P2v6wsmjhM3COvGbRAso6fFxIAw+IYfufQ8nGNX22sgRqvvs72sT0nsdTZ4nK4pHdhi
zQJ4f+LSDMOVzbve/zPRSuZ1hFXv+gaNU7seqWCq6z0CuWN9ZxzYkTjGifi/0/QS7yDTCk711Goe
QUIFKNpGXkyf2k7ft63Xy1L1MpXgLCqh/0fadTbHrfPcX6QZFap9Vdtdt9hO7JQvmrQrUb23X/8e
5nlvVqZ5lxPnqz2jswBBEASBg9EY1AEKtIZHUr6bVonJCfsgzjrDln1pEbmzluVqQJA+BNlViNtD
iOo+v/5uYRidGhRXm2xgkNA5ENTCsbGruFlykX2hUDvGm4oVqOpRmZ6JcRPnn95k52cMLqQ37AZE
pjnUFufwqX0YH8qQzSwAMbLyoAZl1B8liOKFOiNyN0vXsMuk1oDI+LW0oAima/sOo848BRSVNHAD
GT3Bf+ytMyLnLTK0KliODkQmnuW3B8321HeM93k95qonnUnNdPbqcN+tG+c7kr6s3bwFHiObYeN5
41OCIelsZGESyW4x4v2FghZUWCEnr/N23zYT2AQRQVrVD7c+GosaLIvndjJWPQkO3wa0OdmiOguC
PHdbrqp6oCApmAJqm0dzVltJeCS2/N9CGZzl5xMeKVsW5LsZeW4SctzM5pjOsruEDIYzfrdruixl
uksg12jNmBMTh3EhS9bLVMdZ/GJlSpHgloRhXNHQhRRp+7o/6KDpvry1hDh4fCAOYkdElpxXt+M5
M7sRHiopwfn3aXPvlSqsjdNlFPaVV9a9Q+Ed+qy1msM8Bl3ASdeomEPXHwqrhj3011sqm+gjmm2K
HrCzVJyBL4o7u7n2y+8uKDoqAvuRXjmf7XAM0uPwhfWfGaf18bKQYp/xGxWTh196+6RxKiXNfvmM
ovSNoD0kh/g9jv873aPRm+LzHRpn7wmtJ9vuIWNXWr65PCTjD4k8l23D5atmByvt8TgPhPipvJ6i
5uSikS8/6Kf2E8YM4ATrrqqDrI9PDGpqGHGK50qdr/0sUT89qiOuHR0lXpZ1odE+LynmUr+FcA3E
pappgZ0OD92c/vSiaad+wPvOhApMFCb7M6b3rZMlcUtCebCxdAeXXMfmS9BINySotkO0XjeGZyKy
rcciMNCL5lKZ2QtdE6ZdW8QCmwJe4l7aHwo2UHFvIIHTj0nhEd3OQjUz12jJOlMSt4uhTEQ0Fu7U
hC/gittK73Gzhnvqq8fMaL61SnI0WtmEDqHy7DMMdwqvKebHWxuMAY2Dh1H/kqdrlOZIFtSuJHfN
PNArD7VD4nTXG9asgt4X9za6PuugtHWc7TTGqAy3wY5YDMciUSTRoUyHTPjddcHSmtkA+zUsfblO
kh+Y8TD3kkBaBsF591JrrUHTAKFZt5kJmTxr/n7ZS4gVh7Ej6LolGEzMbSOjdPFiHsO+UYL0kYy5
N6TpyVB9PJgsxi3VSXgZTxgKgsb+Xzzu/B0J7dS4Y1rLismr3TU/WptVSKoNhAfWDoU7fivQ8qJc
CShLA2LBvJxO8WbcD6p6wjF6BTLQj5elkmmRM/Q+QXbXcXDZ7tWhCcdiWj/MrYJ2xUWdoixPb9OJ
NL5eqzL+CZGFGBouChgq7eDplv1/Z4SY0FVNE+Nfycveo4oR9MRfKJVEGTIUztTxOI+ylFhDb6ny
gFn2bnk/D+8va1AGwZl6kqJ+0GR0RbGznBaDHAyro15hzU9/h8OFMrGemDEoFVFFMeneBDqhebrP
O1lHpMj+9svCBTDobx9cCqLvYK4Lv8MzcdF2vhZfl9vdrNZvWh1MnbFAII4zl9vCfTeNmZUStA2W
WbCQw5bHXix7oJHtW87QurReykyDn1i7/K7VuqPr0K9/vjRgzsUIRdxqdFQUvrTlgaYYmFBbaGOf
2mhr8Aw5B2T7cRlEnLk+o/z6/37HxJrTLIrJ2qXczuvr9Zuprc89OrMH1fVtFOWiafDoYGbL3Mqu
iUIl7rC5lRrTLUkb00CVV+M+TE3x6FBZZ7HwyN1BcP4VQbk7lwnE07fbTA1SgirM8TAUSXBZj2Ic
1HKgCwBBGF/3WYJZriYFrjXWkJxoExV0CJXnbZS8f4vcAp53fsNw27WlU92ghAjscl08+nqb/aOl
duZVY368LI8MiDM+O2+3wR1RgEcU8qD33ckY6rBrZMlfidr4ss98q2dXcWHjStV4zvrZnr5YJvVs
5edlccQ4Lpp4TIIOTr4GE45inbcBljapVpgpH+x5jZT4n8I4XMYROTrdOeOw37HbTQVdVHBfA0cp
yGOTVU9jOl5V3XTc2vhxTTVJQCTcQGy6FgruMOOHL5NcnKpC9Ay4Kl2uV235gbJC2TVQeJa7LK+C
OJzg4eGlSHhfGpU1QbkKSx3hYfOgmn59m9yu79gYws5P3hsnNO0/1t9keR2hMs/IfMmaW+GWbxdA
psbkdZ+dyifN7TavuEflb7nW7KA4T+TGW6ykA+shar4XyGJiolikJ0WoSQfbsS+9isx3SJxDIsgb
5dOG0pwpqj6A/OSoPG0+m8bQ+O3Hy8Yoto7fK8dXmNWT0q5FByhSP9fp8zSHl78vWx+GvzN2oyNg
FlPw/aJ5IPpDl72blm92870bZRXOwu27UxrzVjskfczspGRVZihs3pqjQ0NVjZLl+bI8Qp+3Q+E2
r0UwSV0nKHBWV/VTopEvMUjLB1VWkSs+cnc4TK87aXpjc918gd6ybvWbYgzz9Z1C35XgqUEzD41/
UlwFJkXi0cVZpB0sd3aUmKltbitgKySq7gxPeb8FKTiutBJlbl78Xo/+v0tB4qRkauUcCKjmjU1p
sbcWJQc3yrMx3CDR/4YNbKiG7jiEYPAAXxXKCNQx7A0H4zSQEOFEYJt5MNrjzdQ0ksuUyBj3UJwe
LV1pVZ3gaDQVtA21pA2KovxUq0U0WrKJTyLd7bE43SnDCpkKFCFbSVdcOb2VeXMR59dKvUrMQ4yE
YBP6w5ALvua1zawZte6sur+zcRIfmrrzx+Lh8g4TeaT9PYC7h6pzXC8Lo3luW+fjiswRNTrJeSWU
Y3cD5JySFc82DixcaDD9PJjd+mrTdPDzyJrkhEagnS8ZnBtPCreNM8w7xPRf3MtANnWVJDrMW2kf
Jlw7L6tNBsapbd7MWt823GjI5h6t5i6PQeMBtmSSRZeBRB4dUcTvqxOnvGoeCrzaIJ4wSPKzLMqg
mHF62MYDKiYem22S9CaI1+oMx/6/c4SbmjezYkKJbjUd5sm8S+3381JILFtsdDacA54ETKQFXqJQ
4k51a6wQKp88Su8VXWLV4uX5DcDXN9Yx0rI1Y0quSP6+s7S7niq1p4GfO9bfdrk9Y3GBSjWmzTDo
yAvoJQbjaD2qv0JbkfVKihfmjMJZd9rkoNqB2QVKbUdxud6WShGRUjopnn2HD4YwBwvzwuAVUM3C
nYRtjlzbiOA2iL+sPv01Wm6+Nw/oEw+qWxnDtFAo41dTio2GcP5taB3brovB0oHZ6mDcvEnqz+0o
OeqElrCD4I4GZ1jJPDRIwhf6Tds+xclDUSURHlIkKQ6hSe9wOJPe8PY4TCzZb7afi+a7lshmX17W
lca//XTZnPQJay81SO8tDnisQTgnOw2EFSZo/GVtQlgROO2XO7NBR1JNmLrmq+FmC8bDdsTMt8Dy
ks/DIYlkvHaXtabxD0AYxLYRt4EBFNpjr1z12YfL3vPy6mv8aFdQYPTOyPp48uZ6mhOPLlEX37dJ
413GEZIv7/XGBN35zSEDo+toQpDkeYv0sHmfPJETvWHvgeihDZqf1qOsKFAoG0HeAdGBQUAO8BIS
9VhIE2bo1kfTguo16/iUjXnmT2p2qjVVdh1j++SVX8DYbxc9gMQF18FLtD4fTTOjJUqBkMJrUHKm
5O61lhkfED14RfdVp8s/l3UqNPgzIs9XoY+FA/ZX9DuP3SPI/LzGaryk7SQrJ7TAHQpn8F0WK7GT
4gFoS81TqthPpp5KTjummteqIw4mSKHcA6UkL1Vn2yltNPaUlZ3whHXMD8YhPcprWIT2YJ5heE9n
bgkdXeQ/i+Vuam6thw7DIp0iuLwqMhTODtCBg0iOZVkNDZnp7IqQ2ktpHaymrH9FGPmc5SHcY/eU
kdJOaiAlunVQqb/Gue/U1fWQlF/U3pbRA0gE45+ZOqsnacyqUePyOhvAME5O7XxoJju6rECxWf9e
JsId5A0ZwdSUYyPldPFU82M+YerbICuMEW9XZFmJimckDPp+aXOmWk56nmDzzBrxxsHwcr3HVf2H
larepF8ZqawsTHxygEwJDdWog341QpNObuVuKuSqyAoKpUFNbscp+UJalN5aLU1vR1po6GVxZr/s
tAEtvBgOX7j4G7jHwMyCea+SWFa0tQlILFyNoHMQI1Vf6gAT9fR1nQo7yJX+gabJD3u0Ja/UIqPZ
Q3DXAASVJLfS3A4m5aowvq696zHiKk3GtS3U7h6IO18UjLZ2+qm0g/qfLUoQlinh8jBGDlgri1A5
yUo/Xhspzn4UNf96tDNQJPFSdRgGQdPUBku0ln9J7du6/rBpsjPztYm+xODcYj9XqC8te3BfW1bh
IbkDXu8pu0269GqsVE9tp89G0/+4vPsEinyJynnJTEMLWaMznjS0hWQ/SLgc60/1DZuhkob9R1mA
89pAAIea1l8vX9qrm47djI6N7CKar8cULX/ounYHrza+5uidvyyZcMnOSPyVZ64aMx5iMNBR7XNW
3o72KbYOlyFee+QXwrjcWVnWNG7cDMLU+lXZftUHFXOHU8+dThOVcW/JsLjNO1pabboIqYJtej+l
h2lG6mC+XoyINjJmAbHmUL7PbqPqqyvPkJkYEYJxZEG9BDpYj9vu2GAe72XdCSJEprwzCmd44zwu
bTZhSzEakv6wXE/e/BlFrT7xNp8xA7qfLfWPLyUvMbnDuotTVRkTYCpud6jrDHU78emyXEIDRzEV
7oqYfeTy9fWrlau0MhYYeFz7dvyNuo9Kufm9Hv4dDucAU1NXeoWNp8nm1ivztAYFRXFnVvn90GjP
l7FeHxxQ204mZjC7YH5OnHRanBlYS3djLs1NlcsI7MUQeMBh9mZiKh4HgbxvTFWIYxaf1fXKriV+
TmjTqDr79/vc9tE2e0kqDd9flIcFXGFrj1nTyf1lPQnqEZmizijc8Tc08WhvFEkJkNf1uPZox9z/
rpTIFmTh+k12KEnhOBvQNxCJFipyE+vDFLBJaMOxQlPXErIxezLPLVshzgiKxm1mjOpA9jXPvqGy
5ImalmR7Cn3cTn3cKWuB4dhuZ+wdfVODqbMLnAzWdbwY/tAZNxhDE1xeL5lRsN+zs2u9nDBiooFI
seOGW+l3jCXPKv8ShXN0eZkrRY4H+SAuftLqm9JGRf3+LYI4KEJEhx+L8F4KslW0zTuXHeJ28W4r
knBRNC9uKkl0JzaB3zB8dblaZugRcXDekbm43mrnDnna8LIkMgjOD0yVsdltCwgj0cOYNr5KpH01
QgxL1zRUrKAOlc+yjQqdnJ65ziEga8iGMqORJ/dcfwgphl35jO5UtnuEx8IOkzMCJ2djoG240EJN
VX+xO791ymO+tZ+Hyq5lZyvzZi9v2PBDKIFlqRD23sT5IXMqi0GNLZzgpuccSLh5aaA3mJGY3ZGo
O/x5x/lLOKbw3T5S8mLUmwkvW05yWseQUiRFHi/bhXCr7iTivM8ITub/cQSp41eH4vmn+OLqkl0k
touz1jj3o9WZS1CQil00fjXH596Q2LZMBs7dmFatzi6FmqziO8ICJw2HdJS4UCEGXsh0VWNlWXy+
cqZ2glQ/3is6M5wz3R9QL7cVZnR5NYSOeofCnaZToyl5yV5F1OrayBovXb6X1mNOnlBaJLFl4cbZ
QXGmDBZ/bUHXGErM3FurvSvR/zGPq4/WBgmQTHOcEY91OZvWBJmmFp9vQcw9tCgG/PMWXOyVnTzs
Z+z2yhC725i3gCEEVP6ZtyjPl9dGaMU7AM6KS5BF23HBLMDIHq2+vZ2TVhLjyiB4Q0al9hyPDMLJ
D8g83bbT+JcWxvnL2XK3DA00uO7owTJdq0W4kSTalLvM/XNuq5crwh2e2aLrdFAgzZjoV31BAzVP
fky6rI1JojS+ilFDlWy5dJDISa+K/nEcU4kBi8NBVNSbkAdRKJ+SrrUMjdAF3mBBlh/Eh/GQBuS+
Cc0rNcgjmc8X78vfYHw2utQbvR4mVC0WypWbzd5YRZt1jTfgNzm0Mw4XEAya4mYYWspo7u5wfJqk
QBwlG3Eo3vuu/iuZb7zKSNMc04pBY4P0TloEZrPczEinOrEevGVrnmE4oy4wk92hjEFyUyrPIJ/S
SfaAKDayMwJny23Z1fVKUSKxTrrvaOudNo8S4kMJBJ+GpmaDwsEKEE5+PdDYa5HsfoOaHPDHsPcB
MKFyLrJaWmM0FFTjtGr9MMXmdbXKxiKJ98oOg/OSbaP1RpVBii7QIuKDfuqknlh3KwLASPYyJTwu
URL7K/msvkoF467eOE1u42iJC59sldeoj6PT+pbaeQ09XtaeDIyt3+6ASStnXaoKYE3SYnYeuvq1
op89XbXeVd3og2DvcBlQaBA76bjl6p2sQtoXgLSnN6QY7zq7kWW/hBsURassmW66SCC+FEqJmzyx
OixXXeb2TUIm+7uml+/WRtffcrbtkLjQpshB+oNqVlxzqYEZT/a3ji5/TnQID73D4GKaOsHYknmG
H1BTNz1ktjOe0GSThZfXRWzjLmqzUCwDUle+Ot/WQSqzsVm06IMvPD0soj456h8Y60t3MJcrWT5C
aAhnvFcnnIWqyoXgousiu2YQ4zRJmcGEp84OgrODtoR365tfwU3qoVher1Y8FqH+o33LsbMD4syA
FBPGOLSo0WrUqE5spAUOg5TCVWjVOxDODuZ8Jf24QWFoMUAxzuBP6J8Ya1mqVbwuFrE1F0MibL7w
Py/pip4jRB49eegYtaZlS7QlQ+AONrSIVbTJWAjVPXbWwey/XTZlsaLOEnDHWuYu41TrkMCytGtq
mTfzlIaN/FWJmc+rezNe6/5fU3ytPxJcZm6XkGMCn8jQeNo1rgGYhRLqmBVd1JIYVyIVT0Rb12qu
zTWkUjrTm4ywyhw8+8kmQArPA7hN1XbRnq3xfQV5auu0qJCTrKenxUFO2op9Y/tSDZ/jWdbhK7ID
JB5s23XQperwEoFSPi/6HEHhXNyrhHqN+8+fG8IegNuW8TJmDSJfnDXNAfyahzS/myvZAFCZFPy2
bLOEzAakcFAZleflsVBkvlkGwf6/O6TrahkZBwDiNPva0X5u9dPf6YmZ3u778F7N0veImlMzNJqP
AxgGZM33IlesoUIJ5LMgutX5pou0xaOhTtgFgIAXxPkHjQ/Z8sGaZRcA4TG2A3rVY6EPW4fCPLw+
nNbn9iGLUHCj/FwjNchCU/GIG7xBd2fBTO6MURZS25hOCMH01CN47OjRRj5JwgzR3t8LxRly7irN
4JTMALbjVmxB1/kZRvf+nSScIVNlWcethiROH63j7doFWfMWQ9spizPkLt9WpM2YFYxh1r4fJrQC
PlyWQrhXdhCcLc/5MGmUBbRzdrK3wbM2WS2XxJRN9v/dbilJ2bmOAoR0rkJdU+7RhoBXeCcsTFnh
gmzdmbfeQZkZpk1nNta97gk9dLVi+WWh4h18rXUZ27WADMnS9kbGHct2AwpLvOXi2Hya/e5UhpgJ
7boB9UGVGBo/0zD2U9nMvv/Yrihj1hwNvLGv2hxGpYkVTC5/UxZCrM4zGCfhuPSkb2eA9SlqjYdn
t/3ZdbISL2GNBFj+Wc0MzjUE/y8XLW/0ucWrHl5w1NY46MaweF08YYBBtuZeVte2bw8aiRQshl+1
oEfvqJV82DBeJagMNfXQLPPnQ+HY0p5/EmeyCdo7GDM3MhZLEU5rf5WNieReJ94VZwjOVMd2KIt0
hdRp+jhMdyAWiqb2BjXX4eX9LV7DMw63hqWN5uEaTJLB1p4Qn5Q6XmYXWbUwixD5yG6vLy6CHGZt
GXscV4FTgB+/R8XGTdZ+bOvbub4jBExTiYw8Uqg+Q0XZuOUg8OYLx8GMuLXp2uAi6dL3tFfAtzi9
q8zmSlVlkxqEHnIHxWkwNquxWgdANRsK9az505IPko4iARkdDG6HwSkwRU2dYzvAKIywzh6SPiqT
U2xOgat9AFNcOdyhDtGfZWUOQuM4w/KcmMlmDAOZKqTLt3AdHxzMqpFRdki0x5cejHSZCnWo4bB6
ep/R/najqqy2SxSE77Rnccc9isvHPKkgxpA+OttVnTyq9SmpbqpCclMSA4GyH2eIaWM8wEtXtVqr
sWlOh5sYXoBxd8XZfJ2DbmfIA6OVscQJF4fALNCrwGhSuUip6FCQ5CooFFqW7Vo1wkT5VtYywkpm
vK927g6EU11NST6rOkDm/H2cRAtq1bXqWqkGf4lvequJ3uCNdnBczERq08TzFux86qvDtiI5uM4n
EwzafwfDxU1KlduDY8LoNkWLUi3zOnU6rnHlXYYRH107cTh7sMfRrTPmhba19yqnPTo9ueo2ffQW
9BBbmJ3kqTXShFmFoSsothg161MWWw8YOy05ToTbbPdLuBOrAzH+WC+wzCWeI9Vof4COZ5OIKzNI
7shSCprGZQxbybcFowSOuWF5sRZe1qkYBA4dGwylFnyxRaF3LVVxZQ9yE9OxieYlYxUOanP8Kxi+
2IKYQ6slWo8TS588Y0o8JIneZaX1x/1A8OvgHPh/aXgSP7hWoyQ1YFLjJp1StAfaXtK/j1XZBEKh
ZwLFmAbKG5Re8FUX7TjEimVkWH8NefYOIyU+J3p1qNOQUFnro3iJzljcgajPqtK2RgGhCpR3W6D+
qu9i84+JLqA5E7oDgQvqWfl+E71OjZ7OJbK45fhRp9sdjafnpmjfYm47GG7fpFNZauiWYC/6S9C1
ZTD0g7e6Mk8hDFd2MNzWcey1arUCJ5RSLD+3XPk+r1tQqstNoyVvufvuoLjVmbtmRIsJFNdNBgaE
fhlalACjbvby/hFHLDsYLmIpRnyeboDJLHobj6PfDUjp5Xadema8Pm6rDr4a82pwQB3ortZzvPQS
QYUu7/wL+DdSrdScQlcxlNdqHk3yKTdkDwmSRbO5AzgmlZ4vFkTscRtRq3BdDg502pJ/LutSJgh3
Buto5ppVVHyw1/je6bx5W/9ytXh+u3QaHKV0sGWXaCwDPWwPFDWU4eZrmOm52jI49otfRRVopgFD
ues4Kj83WU1cxdJoyio140Me0gd6sN7/D6zwjR9vUd8ZjKl3d+l3F8uZ1QZgrTWXnmNkidfpY3AZ
ROjzdhKx/+9A4iwesxUcA8HoxP5K1whti4dGlTVviU3hLAvnjpwqj5V8Acxs9b7VzoFifrwsiNio
zwicJ8Iwwi7XC4rztQXRMJoQzO1kuiFZZCMXBCwXzIOfkThHtE2ZMlQ51kWb+8rLRgJWlSH7YhvD
0armU1PXR/iqsJngnHpTljqTycn5p2YgVUFVyNkvOHKd+eS0eohBvWGOnum/Uin/Zo8Hs9p2Jghq
kmeFah5Z7kj/vpdOcJPYIP9Maw2uXvfMBo30UGbf4/4TpmZItq5YbbhWu8Rm7Vycz9tAV+TmA5wq
qa5bXNTgl7xmOdmuLET/D/M4IzEfsttRBAkQe52BpMNHNBgQvmEUOWPBkd2jxHvqDMTdOYp1q8CV
DyAzrTzbvppnGfeIDIH9fydKbTS11pdYmG40rvuxekpiI7psY8L4Dm8B/64L538WsKQpmOOF41b/
qUGA2mw9syn82e29UtbHLDa0Mxgzkp08W6+WC9hWIQ+JPbV5zJUhWNfvlyUSX552InGeaK7AKVAn
QMktx1sN21PcKRw6GjgdHIKV4iUiDghr7GsdL4v1bxT9xs4kY4yUaZZzUynIIp3Cws9AoPRF7RLP
pNsxn/QQPLuBkckaP4W2grytCSoyPIXyZWRqqY5j0bOA07Ku+7j8QbNSktIXLt8Zgg+MFEW3qo6y
rE6dee2c+bX91WzX4PL6yVA4T4EC6WFWKARRtTbsSVV5jkN9NZY5chkO5ycwybkb0PaLk9c1PVKT
ayctsI01CWGuDIbzEioBv7ZrIAiruyZIkdpR6BHdexL3Kl59cLWxJlHWTPByZ6ma20zjgCt0WW7h
UrrXFA97l9dF6MHxPvAvBGfPi7GiYp11fmnVBztHNY+Cya8exTXt73C4A3Zajbgyc+A4STQteVQs
Ia3vaT9J7EwsjwMmT8NlzERs4XbOaDVn6tQGPF+v5dGU6cc2mby8aQM7JRIo8eqcoTi/ly3zFtcp
ouRVmQM9y57ctn9+g9Zsk6B1jWggE+N2jQPWRlBaL7Dm9me2tJ4yRM5cB/YwRJeBhLLsgLhtU9S0
W4p0xvbMUvDsx9EcG5KGFeGW2UFwWybu9blfJ0AMA6YQ1Z5b9J4m5doVrv8OhQm6W38LVfyOvUFj
Wf6Yt19KUKMteZirMrZx4TmAgkgbUyTQicDX8YCYas10MuA6uU131jA9bZiUPNn1UbF6TB9JJOsj
VJ4DKnCEWYaB/O5LsUq8ujqNAeVZRnfKlvucxNcEhauXrUCI4iJf7aIhR8U07ZcoaopZUSbFwwxN
KBqCtau+H/x8NiQ+RwzzK2EDnnu0nb6E6dq66816hfNEL0w7haXxBEoa/7Is4gdX0MQgLcRQ+FKF
uKxHJbWAkp2q+/IqQ0Oea0dtMIUIUYLKp5q/ynpaxQ+uO1BOg4qijLbVq+B2ajTbb7KmCp1GsaJm
qd8zzshjR13HKytarV5cFo7fWwaIlKdyOVRIMMqID4S7YfdzuG3tKp26KuMG7259s9vB162b0vzx
tlJnbYfD7W2UhGSplQNnrisMqbEtkFMgfj5IlpT93FeJgh0Mt7mzeTQSi2BJ+3AN17sC/OQhahC8
/tQdHBTXS25qzA4vwXGbTkfbOoIJwIFOOxoP07G8UQ7qUQYj9L0opUUm1nTwPsmd8nXWqaqealik
0a5DrZ7aUMsSWemZaNOh2ch1bM3QsSU4YZB/M+oE+y5wZxQ7G2BvTK/HVWZwwg2wh2EWufO/dqnF
89IA5m3dbiLdoVoaFOqoREMZGGd4cVPkNHEnWIQauu23VtrIIVYbygxcFSls+MWX8jjaohB9QQgW
r+Gcfsds5IZKivhFRwk6H39DcJtULzRcaXo8C2mL+zy4wzFe4ueytXyEN34a1xLmERbR8Va9h+NU
Bk6z1mwrSGQsd1biT+UJixYsqBZSumerHyRvGsKb+x6P27S9oZnFZAEPTyhBa0yRaq9XhttERjHf
jSNGpVuDT8Y6MJ3q4bLDkC0eZ/MTdm+mboDGoHlP275NCchftm+XQYQmiD3lslEgGHLCnWaofu11
i0XQhdlGLp0PikEljkgMgV4FVF6xqhfOQ5SOMWfGiNNfK8aD1efvqNLLijJER4WunTG4iwCZGrxK
sn5iOjYBBW+L+ZA4qzfWfykLp67ewMBQdYAszvqh0pb7dZbxGAtP/p0ofJ1COxq5kWmA6EMtMoIs
MsZo8hGjB+SoBLHfh47sQU2yQvzr+7R0VGuY9qqif2f39jFeZTUsQmM+LxBftqAbS0HnHpHtbDeJ
X9lO5sWmOoR5nfey2In5gFc+YofF+YgM7AxzoUKDqzs/jVns1XSmXhmrt8Refui5EhqT+z7N1kNe
d5jvCJ5ZQ1M+a7MhI9qSmKX1yns4GsWDB6TO0iTQ59IIEQV8aqpuDRzNknVTCuHQqWthsDAquviS
DcVRtyarEcgsXRWqmASBY/uaDuiqe77sNYSrqTNKFxfJHbS5vTxXGkvXGxTS44kvzgPb0Q4YbBF0
zVvSLvoOhlOfPtHSGDLAOEbpL+6Gft3xuiS25EwRmv8OhnO0aUzAsKWPuJ5UoaZ9pcZbeo72crB1
24UVhrmueBmHHGCqa1Pqg26tfFOfyR6Ec7O0nTY9UXCnQ3ujNv600i+qJrs3yjTFudkG9mCYBJoC
9c1hcOObscwPl03rV8D4avfuVoNzsclIt8FmvA0mSLvncPtQRG7pYTgzGloC+yrxO185YfLcvflD
gnxZOsLzgKpraawqs4PsxjkMH1o/DcCWZeeejuGRRrgenbta1qEo3kkgn2X3cLCDcjupbmeaWCx1
YTvHtii9rPOLQcbiIBbsDML+v7M/MlbUVDs4X9BhZ+/sAtXi/lrq0to0cfxsqAQ8lrqhozTjJZBJ
at0u44n8ogCj14wsQvEnX43ASh2lkou4DO1VXQvK4JaFoYEVz4jysHwi94VnPLDWy171ZMQbUjwu
mja0eNMGBXjsZN6C3k/C7iMJ2tN0qG5l1TRCViu0rP6rS4MLrJHIoButgDYE+Vc2CbE9pH7rK4/z
fVXg0lg9uPe5LGMvLHUAWZfLugptzL/gvEjSkilpjJUExQ3r+85vpyvHYxMbaCBbP/apVxt9B8U5
Ewrakr5D41owVJU/uJu/Vc5TnNFIG+y7zlRlJV2a8O5g2AYYmFEjjEj0pXU2c1l1s92TgDwsQX40
302BGWnH5tvgjehBjtAIctP4lW98Bg+wxLcIY5IdNncEgOZmmDsX2NYXjN19bG+dIK89EpgHK8oe
Ct/+cBlQuOV3eNw6NuCZdtJ2IEFJPs8YMrPY4WWA/7CUsza55UOTIVrQUVIbpKfmVB6Tq+VhCjVf
99JQkQgjtpQzFOdWNjab06aAchJU4VHfQDigKGHhHHRZElGXYPEPSqjF2sa2/WUkbejc0c6z37ke
dt7BOaFh6H+ccrfVdX47eChbjrK7GHNh0gc7GKJWcrf+Dx/wW3C+KkeZXHti9KnQcXyIb9tn3e+9
4h25N25115tvirD6KR1NLjFVntyzXud07tg26QIcvxhnXLaeBfYHzU/87ed43CRcZxJT5et1to3G
qe52JDDK+XvTosuhI29plkG6+9+tb7PfsDsBlX4YLTeFTO30ZCigEf0AdufLG0IYfO8gOO/SrjlC
4hFGmm9f2vSo9XeLdqvJqrJ1xs372mueJeEcSQW6ej21oC3TqzEo9Kp8BmH5sfQpODpcf/yUfDAO
WwjD8GO/uJLVF0gtkvMrljoNoKiGlPSfEYRX7aNxTCOGq74fwvkGB+83mUHK7INzNEs9zkbVA3Jt
/nGzK2uW2J8wBNstHOdd0MI75iTB95PiKkGatD+6snGhEqfCdwMrjp1nVgaIsnnu0zLYqh9r+cGu
P7bDx8tWKBGGfwQZiI3+DWaFmNJ8VTZ2uG5ZlEmfCmQwXHDSrGRpNHa8tMVHtfxqqO+kXaEa0/sF
S3e40LjrxyzTO+xZ/aGg3vqwfGfuKH8en5lTqg+2HycBhrU577awjOzTZUVKrM7hPIYzO7EGZmeg
l4nXFP9QWT+KLBzhc9pmhvdxI0cKsbgpr+138YH441N+69zER+fUXPfB8LWOlNlT/o+06+qRW2eW
v0iAROVXxYmb7fXui+ConLN+/S2u7/HIXJ3hhz2A/WAYmFKTzWaT7K468XSaebPHxJDGLHs9SjF7
avgQBA+xsS+VjwyfohAQ8+K2XmNrq8Kxi2TdXJDv9Kc52GXq4/Xp2b6YXQEwHggmUSOdI1Ghvbxu
ZENXeKf6qPA887goNrPGFRDjhkGURnVqIE3tk8cApO9Kts/kyu6ryqqks9m/cAzb3H5XeIzjzVXf
mSo1bPICX9+VvnmzhNZkd5/pEVSFPionN+UZSL1ltTfOsozC5QFTVQ+lO3avhnK3zJ+qPkY7gq8K
vzj2bTrfyj7G+cAfEOE5AXCNM7uN14FutPXTT3jMUSwDiuvEyj1Vta+j8mxkti2zEuahSjCoRzP8
KiT3mmnXk5WhVY8sgXsdi2cgs1/pvbgoZQ0sqbhtox9i9NB+7JJ4NYg0dq7mDDw5uSKbcEpKL5G7
idcnjnzWf2sU3up35KzwXkLognoXjlHEBcVwHO7BA/M3pAwC/wF16ApIs0AJVjjhoanc2NZ9PBKj
WdXmHbe3h/EPHpuIo+U4z1tw7DuCOEGhwl8MHLg/oMqiQUHtgsKc6WchToO+BUrrVnvFjt3AkR8y
nAcVj+C+p/Gu+8b2qWmFx4QtqEsa+SQCL5FtWgoa7I0TSISJR0nSeaGLN4RM6KrLuonReIZkYDgV
IPdu4i8J6Emvm7S5UaqSCFoQyIjjPP+3X8TIBJpYnZARSl+k2su5Bf0cALbkuDHMlCqp4RAUHjWw
odcGr7xrezOBWCqKR3Dtp7N1V4aeY70qiEnZnp6wpGPoz57somKcc6LbtgX6PwQP2RgxZkYykpJy
rJBVBOH4KrTVD3Hi0Yb/izEXDGYDGQUzm4ahojtjt8cVDkRRRqexyI53GKCR+l1EUC9A1P1WQahP
pXQswKjh1PG+rH/iNglCjs9twHv8f7s2vAbEbBlBNGmhotSKU32fPDpBxW1pN0fB/j7Z9B5OEq0J
dymD23uzE9qVHTvts/ig+NLnxKp83rIivFlkdpN8VFJdKPE9nbd4kiPtBAvCt987p9m3fuiSvfSq
PrQO8UpvcFU7OSCP+xAPMKrW0XYCqiLUVjHrTpsi6FSNmGaj+xb1vxbxPildreEVyW/fel5w3txt
Ncvl0qOjKqHGOg10q1p72qk3iiV6eGI68u4EN3Q7EY9XaEw8XmQ1WyD7jOwHzJOTI50Kr7a7Z8Np
HfkgnBWgxt7Mo4bdDJQrVCYqF1IhgakFqGVxJ5tP+gLl3f31MMkdR2bpq6FWTFWNcWyoXU7sNt+o
+hfdZ5Izb5/Z9NCVQUwMSPu4T+UMYNBn0YsjiPavW8MbMGbpy1ovyW2CAQu7b4WxWAH5PGcfaTVY
+wKz7Iu5yYM8AojSvQrLbha/XTdi+6lJA3cjrb6BjCqzjqO87tpRoAB+cofiVF+wWjv/lH1rvqV2
61S1TZzoYKq2/MRB3pwfHW+0GrT5CHaev0PntIiZGk243Bdkkk9WUcmd2yxD/YyaD+l26Fr1qBQR
Alg9/SpUSIXLTW6ZcfXUoVXhpox6xZuXlnN3sNmlgI3pz1cxAy7qalnFE06kwbnZN4ixud1ZKlpV
ckfchQ5v2+UNAjP8Q7mMaVLQAzAecCqptJKQk/Zv7lArg5hUvB5iFdQyIwwygtaC0o/TSeMXOc2/
TFHLqRDeXuArMCYgV1NlxkUHc1q32SshXoeUu9xXHNMvPSPmXlBwbGMrRLVpUPOoBFzY/pxSY1eg
Zk02p4dR7Zzr3rq52CGSiz+gAibsnRLp62KcFXrZE5u+oU3HZZ69fuKdMHgwTBCuMzELoeGjOEty
EuMbM3eLkDNH2x53sYSJwVMXdv1Eb8fMqbEWNbTahnetw7OCfsJqu5Tx82lMb3WW5dRPX5TOLVXe
S9b21F/MYKIHmcyiWdD159RVGTmNmLjSmKO0b/GKFDy612d/O0oaiFGiCvFSFJb8bVFo6kSqG0Vx
8ApzEobGrYTI14P8To3Rr2ROXiWX51gYd6gavs+U2ClDlMTlxi7VuoPexCdEM9R+8YqWNgaaqPga
Az3zBAqAzHKbayOpJClAvUMC1U6TWIuQv2aZ+eW6+RwYVvwp641GGSsBPUzQdIi/i8SWeIoEG9O5
toQVf+q0gKAOFBBB7hLhJ8ELiBB8FhpeGcBWhPoLiFlhYqq0JJUAlKqjU4emRabhMTB1iwzg3C5C
X0G9Zt+iPS3J21McBnZYaZzb9o0l+Nc3MEuwG9tITyZMm94I6Aub7oqy56RavCljluAkCHleZNB4
kfXZGqNDTEJrbP3rfrG1Wf5lCLMI9SlO0ZMPQ0Y7eVLc0idPeLbOcYs1uaUj7DWevCFv5KgbrSJL
MBVCEs2YvbK60dPICrP/6OrMQoeKVTimDQDMwZ/Fnyb2/4+IMPw1asyOnFQCzvIoeXEMSHIF0c5U
Dl2FQ1rz6fr08HyAiQ5au4yk0DA7fTc8xiIEBEtdsvQl4yUxnEUls1VDdaCHy9IBKTOt7gTVO9EK
ffMcPYgo2OQnTRy/k9mbdbwx9mgSwiyJh+IOovKp1RxrFBBAGqqyBTRBHqsPFG9i0lSCih5JAz0J
4xixJmeyQLWEp+C+6H6R4SbkMif+yzheQBjPEPt5rBaqzNS6MoKRFR6gDGT3J2KVHigpeEe+fxnH
Cx7rIU0QqrMEo2g7BqprbOxwyn70FG/5FDuorOGVGW675B9AtrA3VtD1J4PPD4WSy31TmgdhiSsL
uoK8csPt/eQCxJyh00zqRTziQ1A4+RpGhqMXn/NuD97m3fU1th2QLjjMdgLSmqgyA8zYIjtK/5Ry
mWS2AWjJuGQi+WDrWaENp2udjpf6aSpcYeoOjS7ywjgdDOZuCb59wWCiatRmdaUSiKsm6nIMpOqw
gIEslMV9K0xWiGMZaLwsog8PMWl9FW1OnPSKZyOztnIhDonZAl/Vxp0Y9w5qTziHdbpyrpnIrKwG
9w6GFEJ/N5E6t6jK0AK7801fDzfzMH+Ry/HOUEfvum9sO/tlWJnVlTT61M8azIqb2Fab4UcQh2jN
HDn3qZswEho0wI2o4O6ZySYImjPAfwIYMZs/6UZ3q6kdeB95Ql+bKwpsUxC8ldHixBbIy2UQQzMb
mr+aIdpdl9pjOdmlqbmzzDts8aCYRdVqgSYtOaJEIqe+tkDIVwpPiTgc4kb78YE5kgwTDdQYwnfV
mrMZmXoY0DnqP0EmOS4+4Zh6HWLTuy8QbIlm2KJjMOgAMcaxpYh3UvDrvwEwsU5LIU2halSqfVZt
XHxbqXF/HWHTxQjkHlESqRrvKiKLNjQ6ImB/jzTNDqT8pVjmXdMUNScQ8HCYVRqA/02bM+zrSNF3
StUcB/SAl3rsXjdnc0ZW5jALUxlDrctFmCNHbomCY9Jzax03480fCJXNiMK5CbMEj9i4MR5dATQn
kSU7okvrZU27ARETYJeD4gWooHOQm183cHscwbWBZxxTe1flCYpxqZZj7H6RkZ9JZp6TqnmUu/Th
OgyNy++CKrnA0HW8ysaFUC7ESYCRS15ZefQ06t9AHWILtZ0QXv61PWcXLHaPWGq9HFXMGRnDB1OS
3HmceIWPm3FnZQ/jfqMwyNEApREIGYoQwjCP8jSek0F1xRob4fWx400R44NRFuP+kwr/4NZCGUtr
zF+kYuLc/W1PkImkCpxcKh4m/56gTM31tqS8JosyL1Y3Dq6ZFacy1o/DiJZbVf/IVgQSx3/w6CSu
HCKQQ1ENRuAVagtR2PIYBIovtubL9bHbet4j2Ij+4NDBXeGIYrv81i9U/G6fecM3+UH5LrvVudY5
08QbQcbF2zJs4zqERWQcFktcYrRDYB9q9fvBEJGi85iBt938Yhnj5q1AZr2m4kapGnhR23slGXfX
R4961vtVe4FgvFyNdCUZETMcta0tkxQ20U1rKn708dd5+JVqD4XyeB1xc13JeGIw8bCMjilmgyqU
HkrsIdZVXMsnPUL/PHrhvCEY7haNd8Gzua5WWORv1xhRKZGEjYG2LEU41cXitjF4HbRl+YirQ1kZ
5AeGhM55Zv22Q5SaZo8QOyaPpprZRpLYscK74NvcRi4obAHIINF3/w7Hi7zDEYM8jtG5wFXqnBQ+
jgMR+qg+MlN/rGKLreVYEJKBnnKF2SuIaYvGV0k/annnXsfZdHMFB3d6l45OBGYBq3MABSoFdgVx
fpL64TjWMmdz2oYA0zkx0XP7rswgaXqtk2YkkUtzaKunwOAEoc1lROkO8f0oCGKZXYJGHtMoF3Ds
e1NcT/3GbffijqcMyINh/DmJIaSZV4DpUzRcg1YPQciaGpBTllbd68c2VbwPzI0qy0QxVPRksY/q
UJ2aatEEYmT6lfmkVh+ZmMvvs4/pRIaqYtyAzEev9y34tvqEMzObIWAFwIQbKZnHoFRggCacUuXR
MG8nXgv+VmEuRFL+DNLbTc5qBxI0DY+X1AiogbmSQ3uSUpSuJg59pTcs0Sm98dmA+PHI9YjNLWkF
zWzqhhoS8EZSaPTPQKGc2HG2gJHkvpb31z1heyBBfi6CuYi8extW+7CTYrTsQcNzR4IfaQw5kqf/
BsFsRqhziHI9BkQTSk+hGjxJrbJT04Hz6LX1gIP5uphCl9lqvrR0JoUgGDKKBY1D9BTdEZv2s3TH
5Ft36Fzonk1o7wpveafmzSHEjmeCkgf9Ruwj9ygWgRDr8EVSJJY4umo2W1rPeU/Y9IgVCJOkTHks
BIkUyE5Yf5vDc10+ispNWMt2MnP6DXnmMOnJlA1dkM6YLiM/xqVbw/HkKreu+8RWAQyh9dL/DBrj
FEUU0btW2NMezN6iJYKhm9olelHnW8VKn7Jd6sQOL9Ju9XX8Bcv4iJ7qaV03gK2+17+o0HfioC1e
qyzh82QH38E84cQeSIeuW7u5T12MZd+wzVxShXAK8bTYH9XyuSl4pWM8ACYcDnGozPUCAEW56QSX
8BQfeNOlMluU2S6gnpDgFPJjeqPf0gKw3G9ftH0Ijs/hl+blHh5EeeKsW2Wk6+limWM0HGMgAAS7
Bk/yaGuoOLjjS76XXHHX8RSmNlNYTQatDqgGDVyBMfHDCNskr1M04My+ljjFspfkZ4N7bUB/5l1u
voKhc7kKU0Jm1LEkxLTQTLSNQ2tnDmSH99/L/eRH97zixX/x+ItVdLmv4JooSfqxfNvFoJuAyt/w
Pj1PR7wa+rOD2rZn42H5yOa8spCJVX2wkEYdEtQxhgV0f/xu3hcVjwplOyBe7GLCVJZOstJSkG6I
/UwefXRsPZT5bGtE9boq5lwub/GVwBUveEzAKpd2CCIF09a6gd9IVn1Da04b1/ie32nHrsbW8oHS
8L8gmWAlxPNskgFTNwePdXIXlbhbHHjjuB3u/9j11oi38g8zn+Q0nWBX1O/q7sUQQML4/Xr4286k
LmP3jp8pqaVpHrCyQDvmKrZkaYcCjC+aY94YzgTSF1Cl3MdO5obeB7rqMIYo9TJ0SDa8K+rJ+jYr
uwBuIpWt3bSlm+TDjmPeRq/iXxhMcFw0ZUG1OzDyPPeTTPylaOO9GrT7KpEbq6X9i8pwN4iJX+c5
Jy/YznpWBjJRq537TDIijK3ozz5uIjM08YJL0Q92omBR3rXipnTi2+b8AUa0v6xm4lhoZAGUVwEc
KV8H+TAoPMu2A+Vl6pjIlYx5PdcyhvV3/l14wkO106wF/bnlIzyFN43bEeWCx4QtkKj3cyfSiIL7
XJrvLzvzBpTFaDsxwe6Q3nV+8ioLHyJc+GskmVCmDOIk1zOA6fKQHLofoOLIQ7OE3x8/0BRHVJzG
wbggmarG8jqCblHuiUqPfv2hkXeF5Iu8XHUzpFwg2HRnKcZBngmFWG5K4k3914x3h8aDYBKeoJAC
pW+RGETTEV3IcT1a+cgrCeOBMOs6KhPkbQndqSEToentLfii7MZY9pz4QX/nXUag66BF0TSdyGyH
JOrN2jmWVPlt/sNj7kKZz1YeUVDpjM+808qml6/AGC8P1KQ0FwKwTk39JUycziheQqU7yAVxg+nH
ddu2h/BiGuPaWaBMkQpqNMecvaUDr7lkxQMHgwaaa8PH7Mz6UCih3mqyowd+a/hhzjkQbadQqyFj
9mFTSZoE3QmyE3wavoCBBY18gfNd/BKcgsfFTVzB4bGicIaNrcbTR/BOxQEQtSG3hOlHkhJL5RVq
cMaNrcczRVDJ6SFAoiFxh0JyAklwrk8/D4JZQVpIQOpbYPqV7CBP3zWJ15W1Xd5ymRv2ZRzKIHHf
djBitCXMjGQlTuqb7mCb/uBXZ5m3KW3u9Ss8avEqXRpDSej6UsdBiB6CrNpOEanjO7LrOdvRW1J0
xa1N6iMrJKMHydnYAmnwun3+ldiaHeKMelefyZ1ilfv6rn8sfNRj4aQ87wI759x+U6++hs8Eigm3
GpmRAT/ZD3tp1731HScH3pGcE49YJp4ItXi1QmEy6ZcuHDTpds6+4U3TLtOX685IP/iaQUycGPWi
S6cGSEZQ7IhQeCO23CSqd1lt+Nehtl+vVm7ChAwhEv5/8DI0p6XusFOQtwh+wmequL55vGPzUtpR
G6E7gPE7GfegTvZzW/yR7qnWc3jLO01ej0vvpETmPCzHGWcJkGefw0rEXeFDDDG864PHA2GCRhSZ
GcnontEUnj6eKtPOP9JYjCzon31JEdmsWW+SspreRg38T6/yMdgrd/MLuD0cAnYPo3TS5+tWXfc+
RWQCx7CYTdAF8L6luteDfWgW9mJ+Gftf12GuR1yFfXWZ66CpzA7b+5R8zaof8sDZDOki+fdFpIhM
VDCHOhWkAQM3pz9R5GwZ2cMwOX0cOUF7SBNeSQDPF5j8IUpH1KhFGLU5PcTLYCW6aM2EV0l4PdQp
IhMZBJLNk9EDJalwn59P+2wQd31b3ZYSOfQl1Mwr4Ueal1waMt7iZcIEqlSmeU4BTJvlkFfYS2fR
zave154gWLyOzu1rvIvbs+8yalPJtVJh9pJ9vDN8nDW84Ck+aZZuz97X0E5eUQv/7bpHbl/irUCZ
XF2rRD3SJ7ikBj4ywZJ22h0tPy0OofMB4sb1smafbKDfPhDThH1Dclryc9Dec2zhLC/2jrAcs0wJ
a0wYBD/xumD4WM+78W6xUWphKbvY412Bctbb27XUKguAakUnKw2CIRhIccmVR/sC5xxh+Ipa71j6
et28zXVgQFIA7YgS2uCYqJhmSSwhl6bvnSikBRe/7IMM3+ftIptb/gqGCYVzZi6ZnsAmXT4Z0miN
IRgGhdgrwN8DCVFOyrYZQlZo9P9XIzjm4hwIEowK82NadZ4oPmgzT5J7u6x7hcLExTA1WlWrYNNs
D5Tqg1IY2sGO0kZUPo8wjWcSExVBSBQ1aQuwNPlVSZ2Vx24ems51Z9i+8VyZxETFMqmSKJ6B0oIB
q3vK3fxs/IhtMBPscw/SwmDx/MjOv0Jkw2HXREU4Y6oqY9cgwW69VOetYOrD7zawC4ZGE/yVO7Qd
9mGtAgalfRNdemAQ7N8HhtIpfF6n92bAWMExwS8VldYwaTJTNvY4QWect3fxpomlnB4kUcgDOmja
vXkb3cW72g+eVL9ECvibkJSXsXO8j+VyzabGHAsaA8VBcuWsswNdsNu08q/7Hw+GiRJKm4yTNgAm
ac6y4cnlndFxyF54k8OEBrSShnVG1xHJdkb1aUDx7nUbeGFBY8LCYLbiotHM4vfNd4Grve7YerRX
tvB5naWc8K0xYaGoNTXvaQwSDzHuKLQ9Zd3kh+/tDX3l00xgEHIQU870VD8i1iEwvHa77HO/L15N
R+UEoe1T8AqLCQkkNyCZSdcPtUm/hV7Q7vf9qPRgnimL0oDMhVI24hD8rXz+0G3pBZ4tzgJ364CA
hPnr1AezwvOZeNMV3N4qjh+yJVmJ0hDojsPIycOlgl08or3qW+gblmRP596w+OPKcRWW/DIlYPgd
DbqGD8M+PuguJRWLuIf77deJ1fgxGUWlaZ1co3DLCW+ak+SUB7BquOlPSmLSIsdVdplfHjP/P24k
LA9mUygZmo4woJX4fVq+Nd2rGvzkLO3NzMxQUEKFWjpTIoxp45wL8yQpMO0zevrptb3miy7+6RpO
fFJ94pCdDsZmG88GHwqNF2gmNMpVP8lTAehYvG/7Bzw7WYH+cN2+bZ+8YDCxUSVU7wjNKOghf6zN
c5h4139/+yyyGj8mNIpogyuhcIKlhY04OJz3CI6e7mqnCRcllOhw3vGKnbZvcleYTIQ0YtIRkErQ
BDd+kJz07aa92Q0H9TD4ePlE8Qf3zLV5xlthMtFSzlG20wdvmLQBTzrG/nyLmAWV5sRXnzijur1r
XqaNiZdqU0tRVANN9LMTqui95Vm4CU7znYlMtDhn98L+Q0eUi4Fs88ssLCQeRkBKwjjvSmGSXSM3
f5S4lHf05b5UO5rHdQNnb+VYKjOZlVQ0Q4Z3ayyC6iadfVO6jwXOFei/bN9/RpMlJzcHYxDBvA7T
bgeH2L1fnwWwLxlf6OGVF7S2n8lXA8lElKIaYtGAKqzTR3biC5E1nMin0A1/Zrg8bEcreKQEVxmY
gaBVxqV7+pdYfTGWiSpVk1HyYBg7HxbZFj/TM4zpLve9o742n0Un90JHc1PvA6TFaMi44DKRhixq
lzY0EATKMRIcpd5B0O76suD5ChNrwnwwiikHhFzcdsQl42M2c2Ly9o56sYIJLYUkxoERYvRqpbTa
6TSL56xprB4dvXLzaayfonB33ah/yfwvkExkCZtxGtoMVs2+4eeLVTiBk9ohmGKjhxK7j+nw0qHt
55bVXLHhZQwEczJh5e98tkW9noC6vQnPLaUXeryAzZk3lhOvWDTISZewUKoa1FWSV2hRWkmEIofr
Q8nDYWIJjgDoiKObXQo+iODzJJ7zileeuvlydBk6he4Tq4MnGlPTvqE+WJ1mt0f5XLgX/AbN7DxK
X+rM70+4f9xCYcLIMKB4eKF320Sj14kk1r2UdDdlpcW2OVS/rg/dtt/rGsQbUSWvsPwkOTjTCkGD
Wf/UyNO7Pbq1XYf5F8/7g8M+iY5iGCvoDgPOWfPpY1jta3eLjxt70DYJjuFex9v2iAsc4xFZXkST
mWIQdcOvktul+9TKPEba7RQIjWxEVFGVBqKbv10i0NtQKnNUo5qI9Y52GP0sgpaIbren2jFO4Dm9
aXz5hfeyt+kgK1gmbtSJNkChGvUZiXBo07tcTSy98sbq8foQcs1jggWOBV1ZLMAxXmWvcOJX7Y4W
0ygvlUu5Q+aTdhyPEo8DdzNxvVjHXvBA5KtbCHSfIfp6lroblafyyvt9xjPabhyjOMGkBeMLCSEP
9JkzbJuBYmUAEyiips1A+wwDRlu0pVN8CMF4S5zsnlcKQuf5XaBYATGBouoMTRGhauyEQ2cVw00m
7zvpBRewWn1shtvrZr2dh66hMelFWBO9iTqg4a0D1bzFXnJaf9oh1XGGb6ZNafXNc3XTWLSgQvAi
F02znPseup7ef4KCJgFVhhwlS7QwSbGgDDIcsolf0/6hjHboVLMlJDctJypuhg9TN0F6BzlAlS1L
wHm+G8YExqrqQyTv2mYnJJx7bUL94L01FwxmQM16aUY5hCMq/uymN6Kb7UUXpX8/ETluoLpCC+VS
hEbJhrDNsbDLb+Th+pxuB5LLF9BRWG1putwh4WlgpVTEB6MRvTBYvDmI7FDkFats++oFin7KCiqI
1Fgi9PkU3E6QBN4HnWjVAkwkzwvxzKb6SMa4mkAmNC8J2MdCNKciY3ypg89ygTRO4h0vtv3xYhQT
iCfdKJcI/dAOaFXflgNxpV2EtbhLPi+24iVW9tru5gdeUey/ROYLMBOZCRpbiVFh4mgNerxbPBX0
o4GjPWUWHsAt0dI8cfehoqY/Q6qx/fLdYgZFQW9bY/KSELeMCitVOFFm+4S/AmGicyYYS7KomDeC
nFi0Qa73GN3mdv0d0kcWtJWfx+eFsxA3T4no7gA9GySsRUgf/+2bZq9MnRkjrBTJg1CdZ2iFtJXV
aX4zfIYEiwrF6ERyzfKo40x3fQVuzuQam9ksRtIrOKQiCHROq+OIim2Wlqc9Ca862GsNXD/liRVG
3KfkraW/xmX2jnEBi0SgATfSvo35gQSTJwYeGHk465BrIBPlFCUMk4l27KjWCJozV/sKRWnLtPE0
+Vbd/JU4fWEFNpcslzutTHQbJ33W25SmL+fRJa58zCQ7PvVOdSNalQ0+aM5Ubu376yFlQhxoBAuh
DbAo2/7TGNws8p2o3QTR3STcgdNIKL/XA4/1eGubWkMyUW7Wq6XuaBdW0C+W1txkUCQIave6YTwQ
JsoRAXL1xQSQZTCtDPzsYfA1y3hHOOoH7G64NoUJaUOZ9olITcm6p0Y9LxqvFGXT41EwLaLoRcVC
ZwDULhNlgRQQyBhit037fUrgevV8GrqUk6dsbu20GBhd54YG1XFmdYnC0rbgb//nmJ1CEEa4BbUI
HishxXdb7yE1Av49w4NgnZc+44V5d33Otpfd6guYZTfMdaTqlfT7CzpvdHUPzVBozit+LXZ3QwvZ
jDOvMGDzkLe2m1lyVZz0kFwEz5Z2Vg6KrUJuzbTVex2V0Mn/cuO26ZorK5klF6MNuioJxlnxNcPW
vdJP7ehX8ZY6VXa5x5Wpbz5dH9pNP1phMmtON8ZwNFTYOJanODso5q9QuNVnHicwzzRm1QWtWQh1
hwlUjMpCaXebtGgi/nLdls06x/WEMYtCBk9wWE4wJgwjW4wU29Bu2gzc9PlhWs5p65fNFy3mbPJb
adMKlD3hDWkXoCIfs5ap+zj60kr3FXno6/4gBJnLMXAryV5jMXt7PkTNMhowsIcEWbxLD6jMR3ll
egfpMTxdcdDocL0LYhffYN/yG1ImI9GB9pusLwa18vAc/IgPk6W7nWv+asD53+8EL3joeOdm6hDX
sJmYg8KwZDYyYKOg3p2FnaHvh8FPDMEyM81S69frtnKWAasZLXVz0uQtJlGoz3o5Wap4G6aPc+1f
h9ncFnQkZ9BvEA2Itf6dmwWjWFdNKGO1TYan1aI9dCanJJJs+uMKg8nBaoHEWUujCBVMLWdc5RBb
sbsY9/fJ04BWWW2vPVJ50cEVnehrfNeeql2+p3JeoadystHtj8HXmCZSMJG9UxrMZIpBnIlrRuSD
c5S7I/k5Rye5PWnT9+tjuxli9AsUE2I6UxECgR5y55AcpBBMj3m+r8ySd3NKPe+dZ65wmCCTJq3R
LbRerPjSu8NJe5OvaVW7mi1aX1X4FY+dbnMQcelrUlEvSWeP7108dRqEvTCI2qe2+RaQc5d/iaWT
1vMeP7a3vBUUs9Eq4VhkIPmAgzbIbpu79L7pvf777EFQwzUgbmhPFe/QsDmgK0w6savDtKgInWnS
JgbqsK0FCnzNTiH5aTYWlRUhnbXwMDd9ZQXJ7LRil5RaE2EO1fZQRS+jebvIzx9wxxUEndSVVbGp
px1ZYJU4vtboK03B1iF//W8YjMuPVdOAOBEYCSGWAnIOQXLw9PmxCdLRiW6AaVdiT5RiputhqIww
5R5hhCqHBU7/ItgpgkZ3H3u8m8DNKImg8A8eE8EUVY5TYUbsT8dPQnJO1d1Hhu3y+8zeUpEMLLQS
fr9o9mF3G7dQ4vOvQ2zuJysTmHVURJIZJTmCsK42D6C/sjsyWVEp/BxqXprKGy1m+QyiOpsVTgMg
hP2pzvt+4Jiy+RKLhuU/08EslqCPm3JsMVzTl9GVnfweYjsv0g0Vx0vQ7aPvk1OAV2BeqcL2Gr3A
MgsoXcRkiWXAYkseki/ggklizu7EGzpm/QizUPRViKFLC9oMbUU83b1NN6AaXWA1QiclK80+9+Bw
LvBfTiGdUHI5oF9e03eL/PgBb7vAsDUPfZ52U0aPR33hF/FRrZxMfKqm/X9DYZKXQTZNA7Iz2GCD
O711oNxjKYEVGjxSxM2008SYqboqQR2McWiTdEqWBDMS6n24k3ap/yYxyX3D256bCwzj1kKVFaKc
U/8KH0rzFMd3WfloFt71QaMuxGYLyElEHD3QxqqxhIhLrZoZmKHQAyDHFiiNmnbCC/y3oCgh34O/
kcqJ1ls+vQZkIk9XzoEBXkbca0IhK7w1VE6mvLUs17/PzI5i5gLtEEdlQZlYqrLPiGJFvL6eTRAC
5RNTlTRkjczaRy//XOsduvlVqXioe3Hf9blrEPXz9cnZrFnQZSSnuEIxDVNhcXSjDaQwg96sP7rh
UYIGrC7a4JBxwe2I6mvjYUo+Mj8rSCbmLLWZCRC5hRpK+4UkpdWn99eN2hy7FQCTnwq6pJRCD5vk
5FO9DDYJb/KUx5u7uSmsRo7tqu8qAipCBWZQApI3lgCveDuPpjYleVBQ7iHtI36D4aZ7X6xTmSCU
9NmSlkuOVvs97Rjqz8Fd/Kk4tnhXIqgJGpEsvvyn8WTJhuSxmyCfCkuxoDJkcXl2n5g//xsGk5Hk
iZ6H+YQ5WyBHTFRrEm8TwiM939I+xhvRH29XmdAgG0HdaBRlPhh+egxRu1xCwnw4LLZkLzd44LeI
FeGNh3cxsxXR18BMzKiNKc5VCKGg0Uv1Ci/1ey/aQbWck9dt3pGvcZiQPun5NCodDFTOvxVuAyd5
psrsuRM6vF6KzbPSGo0JHlIwD2pEHaN2B4izRnbmJY7pqi59HyfPvJoTzrpWmcAxlaKRlDWMM4xH
EhHIsp4abv8GHaF329XKRZjg0RVZ3gUillcX+klA7Lp60dTzyGvt4tjC3pnlJdG1UoQtYXifIIGI
jKM8f7m+pujwvzfFMDRdkXVVYwW08lxN25kGWlE4aem+mb8r2UMzflW73L6OtG3NBYk5r8ytMCeQ
/lNQrwVJ4GPdQvaB49rbYe8CwQQIognB1C+AiOXSaohscTXstxcPSPAUcCmDoZm9m9ITZVJrEU8W
vwlnaF9D8yz5gj+cQ4/3Srk5ZCswZshatUxSgYKJ5fe2FCxhfo15V9ubY7bCYMasytFa1c7AUJOT
MTwpKefid/N1F571Z8SYeKrXQo8nRgBIeLHGO+Aueo5ESzrVqEM0nCQATQ9o1Gbe5cVmNFVNiJAS
EDwabI1bL4XLiKMLpWKgzHcD+iL/pxq3zVhwwWFr3JY6VJUhAuGXWTmSnFsG2D/yaBcWtzP6S82n
UnXN7qaOHgb9KcmhFDk7SXYXfaj4QV99B7Pll51WyVkDezXzuW+h9CTuxOXh+hLe9pU/Y2oy/pj1
+fibJCiuj1l3ann1ltv+fvl9xhenKVi66f9Iu7Llum1l+0WoIgmOrxz2qG3Jkm3ZfmHFcQzO8/z1
d0EZNgXxbNwoSU6dB1VpqRuNRhPoXotT3LbDZ2f81dOfOWRobtuwmfBWfhLCUdfIYOsDx1D2TZF4
9gLhWDNQlksoI6HZDA3QOECcAypw6BZ8fbmllrMRNwqgnAbFSnpfxufcTt2CMYlNm7G+AhJOdBI3
VjQQnicwcKWecbpiiCx9j6wjTpyrPcJRnnfWXy/P0Gnxqik6GU7yhYaqi9f+93w/raCEYzzCF03R
ObAojMKAgKmg7vVgDtX97WDYTucrHOEkT7q0D8MaS5QcwSmBLBHf8Ut/PNFizl02GCeJB/ECYkH5
WlY8JeXGeGdM1mPeaambp9Z+0QvJc/TmVr0aJk5asMiZFYuHRNIzz0g0V0VDyX9znjhpwZIk7bW/
qbZNFHahXxyWEzqk98zPnyVofMnfVCori4TkwDJqt0oJ71lP7BA/VrvFj7zxc76PPfaJfhxjrFu5
w3ULsGVvfDyx3cIWkoai0ihUeTh2/uDrHpR4/+jcDIQ+3T72ZUQnm1nQQcuCpegGV795nTYsENg3
lTniA6SD0tc8uwq2W2s0vsShm0atcPjPV3fv2pDWaEUEjr6vQj4Mt4v3GvN5E1uzXyAd6P1HQGEF
26ItTBZPXMNX3eGi9MCVjI0Tf774f4jRycwT1qxRLTCZ2TBv2hndydi1+3ifd/t5h/Yqf0gDGfnT
5u5euVPI9qkdx2bFgNcXi4evHs+o8A7EdhadJY7c3NsOxhtA1A/ZE1HjAP0WY6+OC5BCiBtkg+uk
kivfzbxoK7pqKA6aZ1Dovo4NIyRTrc6Qn1ZO4V4H3W2ya17IpOp7+VJteW4NJhxfs96OWdmUGDAN
s11nLmgSZWdFnz2LqY/viME1lnCGjWrO7GEAVhvoJyUACcNe/zR51qnb2x9k9JSbhqloJoaYgq2i
zfC1FydaLqVRI+B1qrtz9qUubAhS3DlQUnqPWVckkSQmtQkpZy7ajUbt0uUtxfYxH93W58k40l3Z
+PNWjoJFfH7EVB1LvHpkOV4GQwWWVVChGxJPJ5dQlYm8bN4d2JpKqQK5A0iBCQmDJtMIlmyICQ+7
THObY3rSEnf6aEBPMvfns5zAbdOsFaCYM3QysjQEYF/9bpn7EXWbZkhaD7YxdBRSeCjUERevg2Je
wqSMYgM3FGynmc3JHnd9kUre37dSBMQB/gERcvtSKhAvgjqGX0NalFX3C0bNboecDEFYm6gzyaxD
rMLP4sFVR8XH04rECL4XxVN3bYSwGpCxBV0ogxHomcdzCpj6UxJ9Xor0oZ6UY6mm/m2T/ke82RqE
SdBurIntgk1I5pHl1ssuejnm0bDOB+X+PKOIr8go9TcTBL4N/gIU74eNqcpp1Ji4hcbwNP0+688g
iXE1/T2Sh9Ch/gdHiDkthP57A5lCv9N/H+qgxIBjMn267T2ZLULIVYODvjzuvBjCgFbvkRlL9COf
ZfSRm4EHTUWKx1YVz+xCBrdNYkVZRbFI4RAYRX5XGURyj7RpCjUUS0cJhvc64fTTydJ0hADCjNPP
VbJ8Tqn21Zz/QKPXO8p0tD9g4ATZwKZi02hVmEqRJHBa3dV7q6wPelg83V6XTX/pqgO2UzwTQhD9
db6BipQx4S4Tt4iKhaeo0IvTRuKv7XJhhSGs/cDAtF70wADtEAjPA3bSPpmu6hle/kSkQ9ebGXSF
JqQeRhJQbLZAwxA7UkKFl7XcNUNZoG1GwQqGO3ZVH4+1YpTTAJhhmb2W9gHk5zxSVTudNMF/WyMh
4LS+qsac+89SIj+bocObSAJtO7etrOHWrqxRbavL0W+B7fll2SloyI/8ibn6yyIN32PphPh22BmU
X3yYULEVap9WL7GDS57anINeX0Yqibnt1cHxCTVuhYInXrCnV7WprLFziqXw9PHSOpnbh/cp5rdv
r83mKcTP6b+A+HfpynHdNIfxkNjYorHuhfiYHn82OdRi2N1oSQ68/7GPrliC0xQ8SddZCKxhp/3i
wu3RM+hjXbzZPRXS77HtFfoHTHxeCONqXjIe3yap/R6SKlXeSuJaZpDYFBW3sZPZHVZJn4LiiOfw
fc3AXLN4CvRq3WYvGwGW2SQkomTWC4wAA6+q+iRw7IW4ZpQP/u2QkMSeyKZlmeFQJTU8l0Sf1R7C
rsg9RnrRkPtuA0liT2y4hU6kXi0JgMK5cItKcRPc5DTth2j8DRw9ErDNtIqrSqghQWQZfQKvA70p
+nFumhkHRbezC8OzTG8J38PqgBaff0CENBRq6lyUFr5dywGSaWrlJgVoXDvZPP0m3xU6I0yIc+s2
GmuFM2LGPIiTtQrSA1p6fS3gl1NZCQEVTo6I76Tb68T35ZtK1QChEI7Yl/bT167LlhHfMBSfQz36
l6oq99SihX6tuTyGxfdpyNFSX7plqbcS3M34WOEK4V4bs9GYC5as11tPRQZsHVAIO48Fb7OVaYJt
b+YVmuDTMqH1Mk5AawPiuFqAiiUAt8Pog1TYy+9le/lFxuSNV3FtbqISx0qKfWF1WFLDibCGnLgi
PuCiI3vQIZQBujzo9XbMdS79XfktLtBSrPlydpXNZHLFF+9rQy4AQUrEalvhli9tLhWZdrcDZ3MY
w15hCNUZpWFCowQ26vvmaBzCI91PQeOChuooQeKrc8Ob4m0tiWy00WuwRr239/UjPgtBAqI85UfD
Gy7vI2NYGyYEC+Z8HVyM8I2eHtXhD316ipnsLWd7l6+8x1dwfTZXeZkMDgf5xXmakp0GAt5A2dEA
ctuyxonNrL8CE/JjvSRtY3ZYKkUbrT2ka8gZCagE/Wnf7SaT6ZJ8/HZzQ+3DxocOZDnQ0i7eA5fE
qgfd7k0fNB5uUj01+jGsDJeYbhtm//pSgmPhiwdpSqNvZFOJNdtK3demr47nKq9dI/xgJ59uR+Db
7fQKQ+Tl09J8qMq+Mf2iHDwyLSfVmSRF4dsj7DWEsJtwJppN1wCChrs0A2+xc2cz2VChzA4h6dp5
3hLCADLWZ5v+bGQ98Rt59rUVwtZhEx70pqw1/Q4M0wvXltnpxybQduVOri2z0d33Gk3YQzbNlWEs
YQ7v7luO0MoIwqPyxO89NJD94YpZRj62HdiINugOmyhp+c9Xu7axFuLECZRzVVIejGGAjiUqazNK
XHUY90oha2De+PbhJl4BhRI+rgrbLhl2Ep+d4GmiO5t3GSatuSZdfZY+F70tB17jCWV8zKyksHUY
GN2FH3Fw7eyfIRQF2Cm+DCft99CFhtuhPRefjYf58fYmk9kq0i/lvUHzygQ258rlN/csiPFExheT
jy7Jxt+2N8M/rhXldsu4X7ScmzooqVfT4S6kUne+TbyWpoBuh0v6GvobvdMswoVPCEokPk4eaHh9
i+2g6dwZ3Wv8OSfoQANYlLtpCGQjtRv5RFMx0otBNF4Ui5yUrG3TMEFzi9+ojywJCrrvtKfbC7bh
QDzjOPifCq0zqBu83gxo38/J0jHbN7NDizaiUhYQPB29PveR1FcAQvCraZQWjg4A+6L84mITJrp3
T5M3Qws323dkf9uerez1Ck8Ift3IiqTlBhng3xsgA5/uzcjtfR3xF3rWTwncpv/QVK9aiqJojnhn
G/ZWbKYp4NoAzDu+6pbjMfTV73/y6FZeWh5kshAbUYFj8h9I8dY2M+OxtBtiYWw9sMD0wfaD7AyQ
QQgH2ajOLbV6QLDl+xLXbqN43TvqeX7cX+0QDrJRz0iZZ3Ad5/bhsrvtiEftxbN3YJX14ufbK7Vp
Ep4S0YrFBztt4VQjZhSloeFYfj9+77X9gtvIPv10G2Mr+1H+Xvk3CI+W1dHSJVZY4ovS8sfTgKMz
D8DdfFCOpuvsuVKhTFpoM/hWcNzmFRxkcOoZHfOWby/RJTPrwh3D7uNtmzb9ZilgKbFMHbdpwhdz
kzdUZUNu+1Zn+aSN3HSoXUs2Pbm9bfGQp2r4D5feQh7Kh5ZZnYaI63b1jLe2ahf5xqN2X/1GPU0q
lr3pOE4/h1tpBUT+Qny3SmToIHWH4/TBtSaQgYT+bbdtHBp4NrwiCMFNdRL1cwsEcAVg2PXYzWDK
MiDXLpO+2fgIwTZaIQmBrRsVf/dHEHDOfQ1kaSEFw3V7x4uL/h1voq/RhAhXZmJ2kQ27mp2959/g
Bm5xqbvgJGR4FU1qdyi8267c3lUrC4UwT6B1p7MCsaHep7/ME3bVrvrxrPTYVaVPvknna9+yqry2
UQh5oxw1NFjDRtyzNhC1sHJX790lyILss6wrZXN7rWwT4j6xYzsFOQEyhv2k4jUW8rcQ/pQ4cPMM
XoEIZ3DZFgpRUjhw2GFwxuesyfpDFXACTuKXkkS7vbfABqWYFHJPImdT0dHJcAakdSvK3aVRj5aa
yZR1eUy/KSrsK4awfwfSJjPLI9vXLtqJ99eWGEa2vpvu7HceJ2V+jwMdVTeQLiwb58frRFvlTuWk
VWqjquUVfByEfnj3Z0evI6Wc23TgFczm4bnK6rPea2lY8Yw7q/6Sp99UUkgiYjM7Obw32cA/mqgs
lZeRaWRTgv7n5C6udxN6J/Ro34B7/LbjePS+WacVjrBzKVOcZayA0wzhgTXkV4TJLUYtNyHGXd7V
j7fhZGYJG7czKj7xhAdgI/1eLT/66UM97ivn120UmVHClq2SLnTsFkY5Wv+ZEHICaWWQGONOK1EA
Fsz5j04Udq82pwsJNQS7wz5P9gE07m703PW+VL1lc1etVkuIcitm47JQGPbnd2ocEE/5lkEPWAe1
G9qTJG2Nm6nvCic2DZEs7LSOw2Vt5PFDuOw/9M4kOT0kMfFyfK5205RXRqzMQAH7y7CjsQG+OnX2
qtIBiwGY+iWpYssoFSUFPtg0h75pjoNCatF1NjJFz1Ifo7iuskxuL5sS20oRKxTxLqtorCpcmgxG
xZ8d61ux/PuXQBRFVzNEeYk+bSl49+C18aN9qVCNgVP8MytfTlz2JLuR2VqjNRo/v1Zr1BAd7dYc
zVniS+7hntjv1OrQ6bILOhkQ3wEroKnSdaJM8Fvk/BamAfgavSH1G1NyPsmWh/98BaOSZSJGD3uS
KDynavrVTmQ9D3zTi5lVVZC6IcuM9gnxuz2vhlyzzQjXZqR26/xpyGq3Sp4QFa6anpP499s5b9tx
NgTZdbCqUFEjkMWLpbd1bPrEfqySwm+jGCQWXdDGMhIqGRL/+cp3hFq50w1AysffaH4ZoKDSsGej
/PcthLx/R1MsTUd7gGmJoRCFqdm3cGDWGQd87Z6bVDsZpJTkg81QWMEIoRBiFDYxasB0uX0ZIusL
RiUkm3XTYysI4ZCdC8uMBz00fIhUucwJ95XyrWOePcsoPzZz2wpIWJo5a0nkOMz0LZbt62EOwnY6
pUx7xxcnbqOwKiAkRweUUNzFYBUp6QiYGU8cKWs82tpnrcl2t0N625orjJB0hi5iYOAHTBGdk3LZ
t+xhsNr9bZCtWmFtixBlCgMPUdMAJGsPSftMu4dFwz2Rdpmt+HAbajvSrvYIkUZ0jeoWQ6QtkMkp
MAnmvG/LXBGEQOszW5ksAmPGokhdavepr/esD2LWyVQDZH4TQs0stLiouDFDfl8urjJUXl8Vrlkd
p1jzbjtu8+5BpRoueHFk81bp1ykHjIrhUjSOgW7z8hFGTQcK4pTRZ99GyCUvMta0zcBbwQmBN5Xl
YKQx4MwaTF/65JvJGEyNTFBYBiOEXmFBbmuckRbi+sOgf29sv8p+SDy39aW89pwQc2NvZY3VwhRN
jz7omvWNmLm/qNqZLiEUccES3/T91yWDVg728W3wzXhfuVGIRj1Um9QJgV3Hxgn3lfeJE/n/DUKI
QjJnUa7GcGGuzoclp7seYiO3IbZXycSdF5ojcRYJNXdV6b2u9OjIL/vKjx3HbUkHVfpaArN5h6LS
f3DES2N7jNR0VmBKhzzhVssIv42RFTjaGAbVOHT7ckrIXWc234dZa/CgXNCANcYAQqQ6OiTp8Os/
GS5yRKQVxhYmDcvXtuqhyKJjvdSe0v37GQgc8yu7hc1mQsSlM0rkrIi191bNGWXJ4va18rnOp8m9
bROPhzdF2QpM2HJgXDFyaLoY/ox2zXFQvDHas7z1I7wt3kbazI8rJL45VlVSmLZxRhIgEdx+lM84
KNEn7Ku2r8fv+fxce1DYZyXFyGBcwIMJ6dwG/dRohfeWtHPZfFbz327bxcP9lgeFHcdUs49SC9vB
bO/a8Wj3iaeQI27uXZKe1YWAwO/rbcTtDYgGH0XDvNGbfm690dFJl1uonob50KWVm7elSzJ1dxtm
OzSuMMJHfLYYEesYYBz7EjX3ipG6jJ0tmTXbcXGFEdJJ7YRkSQvARFMNenamo0egSsA5ZeeThymX
H01dy2iUt57wKajMoZKsqQZ9068eK2HoZBO2MqeG5w+kme2yj/wFP1s8TrZIPlWyLohNf+rQ10HD
m6O96VwfdTuNux5RqWrMHY1nvfw4ZThlZC2QG3wsSCArIGGnKUWfsixBJWJf4g+aNx2XM16A0bsU
e02QH9XvFoadlfM0eurxdshsRuYKWdh46O3R57kAsl7nrpVcxtYvc+nlOk+Ab3YcfwQB1ymeK8S2
S62gjYH+bxMPwEEVu3MQecvBLDyaQQu2/SSX5dk0awUobHH0exRQrwRgreq4H57cTvukZu+4WwIp
1T9W8X2yyo+JqeaVsgBEzRK/rDI3DpejEraSJdo+Vlc4wrY2ZtNo2hA4WP7dcscFsDEBDHX0P6eQ
pc/NmwXXCk/Y31mzxLluolumSzAMMKpe16leahYuzfMPc0EPXVLs7Nm6sE7WdSxZN7EdcWhnli0m
TJ3wAFj0rVvj/xtocb8j6q8Wik9z2ZwZUZmiFawoSaDYtQ9Ku0MRyhhiZdbwbbEOkKSq4hadKphX
TDwsojvVEFTCJ8Ztazbz8coaoSIgtVNovQZr2JiF3qjVn0hnxic8+TxpRp+7cZ11T7chZZYJCSvW
Eq2mUO4CneFzhLf7uGtc03jPN/rKLv5HrNyH0jsc6xx22Vr9tQ2Nu2XqHpkuk3CR2SLkCtIOWaRp
sMVpT1b1bICeOHxXpuClFNocMaAirJBF6mooInS71Ys7mb0bNe6MV8z3rMkVRFgTU4k59SO2rWUl
bu+kGC/+zWDz7jYK/y1vU/kVRViURo/wUKXAlHhpQVr9OZ16CQL39y0EYT0Gpk921wOhyb2RZkfD
yL2sm/3F+PdD5jh2cd3497IICZw5vTYsHZC6KAAvkCnjHdqOrOvvFxL3rOh6MvJu0JHtCrVzCQma
VtZCK1sQIVvHGOCNahsg+UDBVm5+ZYOMqWQ7wfxtB66DX2/EZkztMdMAkUaTX8zWIW/QogExziIh
XjaGn2+H2G23vSGHwNeU3bQcLibGcXGey+rgmJnkQvO22zA1+tomY8gS9tLhOsfxj2gag8HpJRC3
AxlE668hHDai2wT91D4p7/vEcpfiVCofhqLw/5u/uKmrPInjEb0mLx3B9WmednMcxI0kgckiQNj1
lTWCtW+AKSVoNBI1c2f7fm4uRrWLM2m1KFsaIQEkZsla1mBbctlxFeQxrmO57BJ7xRcuMGscSSLt
gtzExD0wWpAUU3HEiiBdRlyR8IoANZ2n2/nBpEzyYLMZDisIIeJAYazPFeXnTFmCIKkIrPQpDj9G
0om0zf2zAhLjbpxZTUYsFk3vtNRy7fGp7HJJ0MmsEYIuUxan1A04bI41Nx1tN58nV2mf9Pld1xAr
c4TYm8bcYj2voppSOc3zt0SvwXxnJN6Ae4mqK2X9BDL3CeFXGvE8oqEAdxFKlHshoSTQ6HIe5lCS
H7bvhFeWCefPZGRRZxXwYaVUe3yF3hWOemlLTA6y1nTHUtmFrMe55zxmrEIDZhuMTvjvtZZwCFrU
ARsoF14Tm+J6LVGHOkZ3s50NWjCA683te9AWtpNlfb+dqLY/4ldYwoFoaVA6d0o0qUONAqStoQvS
FUgDOxN6MvkkNWXee+jDuYEWKMogWAS2CCF+lGLAHEs1IX4oTisj3/f2shv6UbIhtj/iVzhC3NiZ
RXRDH01InNt78Plmd5NPXOMc+YPLQFC7m4LOS0DCwnxpNxnPHW9qphW2EEmNzpbBJAPv/l92XBA8
36sfnX0HWZbRNYPby7i99a8OFVaR2KRKW8INtdBPu3wytOljqz6b5SRxKc8hb6yyFQuxCVI2RaTM
Nkk5hm2MRFZEiMxM/cNoalmzoQyD/3x1eA6DSvu0xGEzj72X9/05syfJ4bnpr5UZQgDOc1WEM3a0
T9DJBtG79ktSWHcLifdU7WXl4Gb2WoEJUVjPTa5ZOXy2YI4qbhW006ZBkVaSpZHBCAHn2KU6xhRZ
o5/Jvlj6XWVOxyGOvXeE2soaIdTUqpisUEeGbJVLVx3zRPNrO3HnqJLENP9Ft0JNqKLHkdSNmsOe
GLoMxwRjXHtCutGLRs3YYfxj/EKUnLl9h8eK2yZullZ4hQZJBeSA0Mz4OgCNrFVxM4boSJVPmRGE
6YdGLb2RZG4R9xJ3boxiIheuwIQaZKwHWnUt8kRD2X3Sd4EGAi/IyjyxAhfhdryf1PZsheF+qf+9
3N5raKEqCeue1rkG6DE9KkfqPM2KZA23t/LVk8JW1mad5IbF68ZmPCsFXnOTZXd7sTaYXl9bwffF
Kl3kECc1jOhlzAqaj/yOtrwjf7C7CcTZpR/v1MTVLNeRpdzNIMH5/DKmY4EV5jVsqNMYBJgpLhCG
ju4bEwNXdac9hMqSF+5Q0yr2hjJJPt+2lgf9m02xQhUcOjtW46ggtPO78bmhgV307tidaFp4HV7x
ujGIHCbZDdx/IiS++DAIgBYgDEULu2EY+VE9oPgqUSKE8ZdUM90h7v4jirAN2tTMC7YgrfDCtVTO
meVlGpVsNpkpwpolSkbbgueuJRwYHmKyJLBK9WsVKbIp8q3oWDtNWKdcz9Si4zdYejucpzzZDQrF
mEY3QR5qPNWQHpH4b7NyRUcv6PksXddNseFRs/MwSRJste6vXuXubFy6gH+ehd4kaSTe2tdrMGG1
MpNGGBUFGMUId4k3VdnN2eYN+xpBWKoyZiQv+NUZJ5eNg0lxS8ylelymtjpVHshXqv3trbVVE6wR
hSXLZnzgjiNsijI8fMf5pXDOs2YclMSWsOJsB8d1qcSM1Zutqs042aqCepi98bNIfapazMqVlTf3
+afbhskWS6g/UpoMhRnClX3qXOq68LSkC25DyHzHLV7lYM1SWBzX8J3FfjPNpyk+2iFE7Pp/Py9O
10sk1B5OliDR87KtL7+E5BHmWLLBRZmzxKqD4ZE1oXBWM6ig8p8DaDl/ue2szRNrZcYLA8XKW+GM
r1ibL0gb4MuSD2ZAm+DDSMGLtHj1p2E/u3Xryb5Iti2zUdRYoFkBe+LrNSI22DsHLcdZ3B579Vya
Esr17eR6/f3C4syZqbFqQsrL2vizXjZHm1r3YyvLrDIYYYHY0qRRTXACUgXfbtp4UOZ6V9DEv71I
Em+J0xgtXveKrClxHtXlQ4hgppRJ0sB2jlNVC/0HDugfdSEPWF2naLkFj1VfZ49PHNkPdYKp6fIu
OlT77DIMkm26mXhWgEImaOIMAxgVzr/R2OkTWhG0Uzf9Mk2Qci0y4YUNFRqQGa7AhHhbqDrXNQd7
0boED5Pp8WZ/L/eSxOMDnxRN2C4BB50rm67aHI5bYwux2PdqgrYFeJarow5HaAclQewpX9Wgudiy
15HNUFkZKkSkzYZibPijGG5n2HJmpuRSajO5Xn+/2MOlRcxW0fWGnu80vtdI88Ug+amLylOTtpLU
JIMSaj1lKBV1zACFO0Owq4KcKzuM/YMVmu+pxFY2CQWEM5mdVvOL+LF+KIrGM8l5MmXXhpKFEWkO
u2LU2lTBwkx0NN1JW1QvS6Wl3mZCWpnC/4pVNq8VLeHqL6gbpujOmatLOo9HVaovvFX5o88G/+K+
DClcKIiMJMpBl6EbPo0wT0odd4gujnVnN2fiXJbisQilPTDb/rtCCpa1o8N6fMIZfnY33NkfOZ0V
8WrDi0uXj3023visz/7tvLv11b82U8iJWQS9awMM5b6in2Ow8M+t7WZd7Ef9H3ruNYts7mB79a42
CilRo2Zb9vjE8StLafGwoXyntCQ7Qx3o7rZlMm8K+ZDUdl2aIAjzc/bRxIayVNmZJQsRIetFfKS0
I4YBWQEGvS8nGHf/H/ERmcuEfJfl+czSEYZUNEIsFHhMQ6IoFUkkSGDEKqnDHWYyY4zR75QHpnxd
6DdCJSfwdrr7Z/FFklKoqHQZw+2BD4WEXZF/itCalESDP+M57fbiy5CEfKc2WYgWPL40DiZ24mm+
kG4Jpr55mjPnXefF1SohU2BMkSZjh/VJS+aWeKJPcNSHC4aaQZl92yzZGgkZounCBv0NfI0sc0cw
FFRryz3tZBf5kq0jNqvNc5dUmHdBIrKZm9lOgHegw3+zRMgDiVPaQ5XCaRHJvBJkaOirdZLfb4P8
j4rPNmxIWzq2Io4cJLnVq2bG+zSPFnruCn+BGgHXkqCn+TgfiOR9c3t5rnBC1DHHoZ0G7W/fmR5M
DFw6z0R2ub2dr68QQrBNFcpbVgGiz87T9DizP+zsGBlnI/s5mZEkhf6Puu6KJsTbEmZjBroKDDdE
nnmqTywYXJBFKrvOg/CMJAFtV8tXMO7d9cE+Nw5F4wsSNq6ZaXLfx3uzvV/sc9RIXuG24/uKJASf
NZJcBbswsoM9enEY73vmSFy3CaGhqQI9I5jmEwcO1GyaQCqooe++gbr9En3Byn2+Hd0v6fLNTeEV
QyxUi3rG5ERPDV//aJ4Kv9ybnhZAmPGH8wiuvLvZHzxOnIR+gYeGuNnJON7+AyQ2irMFrdOMeasC
Hw+MpyGDVppeSU6MzXBfmSjsKIJGiKgERaOvzfGuK8iPIkzu5sp86rv4a7Xobq5EsjqMr/4ttwpb
LCNF105g8fYVU38A+8IDK5tdjDRldFL26c0SYmUfd/Eq5u0pNfKFIaFny66KHvJq3ycn9JNUmBSp
jeOkSB7iNjPUCk/YY8WsRpatwp8259lvvJSlbiPrCpY5UNheU03DntWo8Wq98io7Rm9pDh6vT3jj
lxzz2wl+ZY9Q5M0TWKMHVLAvH715EJ9C3wZjBKSYQVUaBprkQmzz+f6F1tbBmaJDUP71enVan2h5
C9NGT/H4RWn4TRnd5Hn5aO15C/7c79Rvt3fZ9pKBrvcvSKHKTMqmmGNeyuj17zjlXKJe6v7nbYzt
FQOdEqgsVTyPCWGhdNbcZLiK80elDjAqdba1bGckpZdIWz62zblCCcFRkqIpMgooY2pd3QxotzPw
qnLbnu1tdQURlgn25FYHM32zvxuM+lkNn5vxm6ZFe1Ls2/n3kny9DSizSlikuRs0u60wKDQ51T4B
0XE8og40ZP0ysnXidq/SRZPTaTJKOM9clCMGhrwljp51h571KTvctkgCJSoeWlOTVKyHRcOUBfZv
s/NHkiV3RJfRYWwuFeTNoT4E+njcywkmmeg0KiKYFOvMzwb9qNH+uc+bHxVGMhqLHhW6QMxAyhbJ
T443WZ466EkE3Rb+FVwZx+nUNGivhABwuM+D6RAeIOjkNm4UFNK74O1C6oomejMes2KeNXizsphr
dikITNDEp/eHjqUlGkmTXTamfjkaR21kX9rIkKzmZnyu8AUvT5lWZFUFL6Olya26h7a+J8ySfJ1s
FnArEOGwdnQjUkwGI+N5+RGPCnVJTtkvuLo7JiRSvZkOo4yjY/sIWKEKx3Xed2wy+ACuxcCFqQQY
nVsOmALgl/saKGr8KJBVqlJM4djWzTTvICnIjwGbix37Q+fG3rjjwtv6IdvL+D43Ky2MrlL40MR9
lJDPpnYpI2Ruw1cjVP5N5s+Z7JFsM0JWEEIGqyPNSAyGyoCoH9rwQNtdJfsc47/izZZbQQhbrlHy
qNRqWJE4xvOCkpvE3aVWkp061Y9lO50js/x1O4tt18hXTFH+AOOac1iVMIsWuZl7NbMNfMqoxfC9
nDQrPtbaBGG8KjN/Rkps7sNmJg9THmuPejaqT+i77D5Qh9gfMLoe/cSM3/zcGV35h5Z2aMmmcXWx
kzpGWqxC8NrWmAq6/fdLFl5UVuhKo+3LDH9+RwND+dj1327//u1nbB10WwZ05gxF/NQvbLXUxhgA
/akPjF16Ih69IJAD6Cr4UgEznmbeRsAVjR86q/MLz70ZBieBpu/nAKNNIHi3IGNKwaH3HhYNbWWY
sGWGWFHyogJUSx60Rnc1diayMVp18/BagQibJjbm0olwveprFR6UTO/FIG/6YQUdeIej5/Ru9FV8
gHXErfa1pJbffvFZoQv7qUxpRaICJmofja96kKJL3FP37GLslaOxh/CGq7nj82i575n25mz9KrpU
dErFYZ6+qQam0BkFfht7FonRXad7lv5EQ0ldup2UrkBCnlWiAkOM9cI5V75CbcptrLPDZN3Vm5UO
aKQg9o1vH1BKvQ7KgtU5S2aALFgu9Wm8d0w0hO0lG40fQ29Cf4XCTV2Ffl9lLXhDFF5vsIN1Lj10
4rrzV65D26DlV9YxIjNK2Gm6Phh5OQFuXA7L8FNJBi9UA0JUX2LX1qikZoDB3qEaJrvE5mknqkMM
XKPUdrJdThjk6yPXwfde6cwuhUZFdpwxfJrqkiuc7S+xFa6w9fKlGOMOxHsvIxKtF+3oQUV34o6T
E0LY9z6HjIqkvtmMRhNmYhlBbWsKkOAHhAQWpAN8M/+h0Qc79xwma/fcblZYgYib2gErplXgi5Yw
f/6SB/wB14Yq1csDbvOiiUh8NNjdXsZt00wT4iboagZb++vonHrdyWiE79qUPNF68jECWMVl8N9A
xI3Wp3nb5QBZyBAsxfBJi5zAMhZJs9R2sY0y6W9jhK1W41EwzYyXSwGuF1Hv8YmOoe4jz8RSqlaZ
54SNNvQgDTQJwOp0+J7nfVDn6VOpvGsEGn09WB+wNVHMhL5eISdf6pE6+CYqvhZHx4089Yf5U8cp
o/jLRT4ysF0YrPCEYr4DnSgzdUz+c1kWzriNpuMUKYuzmYYQFnzP3lrBCQGIllwl0VPwkc3qccqP
entI04/vCD9ENzYXehXeqF/ES+ikZgeIqfzUK/cVuiMmR/ICwEP4TZa/YoiMgehu7/BZmeDLNau8
riifEvqe2UDMAjhg9HZASkeFwqapldbSKBYmyneG/TFmQTOWknSwbcYVQ8h01RiCOAvker7RftX/
j7Qva45b17n9RarSLOpVc7fnOLGdvKgyap5n/fq76HNOWqa1xft5P+QlrmoIIAiCILCWeZZ5WFC8
32eCHGAsllAfoYPcX6vT2Yg/8iR3sRFLjxCSzIgaCvcjDQmoEKW8svpcfkFkwJobi8IJbLtpIPiG
FTQLgL1AZGKALg5a1yVY9UT1iJp5VWrcTkQzXdwQ3NoYr+tGvJ7n5V+KZTwhK5R2GVSEhEZ5ILNh
zWNszSpSXeV7L/pKdhqQMh3vIbrwjH9rBCj8hiYTlWBkiolCBqiV8d8mgBFSG3cpd1hq8Hpr4ZVJ
sm+duobWAKamY6E73gKh4NxCYRoQghoTz80YB4duCqZTt6cWz7la9vNYwN59/o0EdgHXOSzyAhIm
UrnzlIOyvC2sXAXUe68NTj2LwC6fhSuBiFYRD3dhjBNlUT1pbDkPHntx982nMItaqZEgCgY+pWs9
jHu4EeBh4wqwISBslwPkBDx22p0D7I1AZq+XarFixiQK0TrtZeKfNrJL+Zlj3517H2QQoFrKSJ8k
tsinAmIwyZo4RLP0iIkwdKZdlUF1qpwSs6wcWfSkYF3UBCw2YJcpNDZb2Jt7sU51QOXgjtlfy3bp
RQ8hBuktDaRw+bcInfwc99wz4EYgW9sDz7g4LCH2xIipTEGTfDnS7FwtOW8Pe7tgK4bZejMezBVl
gl7dhPYCSTvlJg/BnPrWgelM+e3urqUkCssKIpZItsTmeowGf8xza1TuVV67CU8d5sCfolrRBgV+
ruK1t5AaK9c4XsdbF/oFmxsXHv8bOUJ3hmO2eMoTHCF9AvgUZ/H35ok00A9qkimBgZCwpTkxI5hc
mrB9MOx4TevItau/yFZt84jJ9tW5CGL2adbPYz4kMFhW+fLwkIu23vGCz/7euchgzmUAokvKVEIZ
2a9yS8GdipzUz8qD+EKfkUM74izR3i1OM1FCkLBPwUjGAt7mYb0ANw6BQfTLawD/+aETA/LMHxzJ
juzsbrjiZWh7AZaS2ePFAa3lAK2jm2DjFuIY6niehFvoN8DUDBo/dsgAOCHRq5wlGFSfE4/opmE2
1Rt5zLoVcT9X8YTwoPrklVRhtFJAxVi0VrwEFe8mx9WPWcMEURFYvJBHoJ/m4VbuL1/JI06PqyH4
AHLMVjk20SoTM2tzDFU7Wv5NDGO0PT03yedjC+5ECh2zPbj6UP4ksNe9XTBB0cncIld1WvNuzh7M
DzQKvvl9ZoHKoTa7jOY0upEXfi4bkyWD6OMDe+uNGGZdckEPE/wzHeEq+k6xvmPMfWtuCqB0h87N
8R4paM7C+t3GbCzue6PD7xIaL2BAQC45odRZGnpEyL9bntfb+GY/oZ5WpGMLveDlmK6p/uQq+f4R
D8CYFTHBZPRu9m+cTF1sG90E5ulsqc1JUR6OBezEVqzNRQBzVNToFlSFXMOeAeuJfpaNYODhh+yL
AGWRSgyDvBvr0+tqXJSYmAA5Dfrufl1dJX76iBYXEczxHStKUsRg1XDU8tbI7LD6XAn2vxPBnNpJ
1a3JQEWY4VnXryXJz0dOArfrtxLgbtEoh95rkdkn4qQtsjSL0EL6XGmPegsCv7635JKny26klFEi
FIFODlQ+tkermRpVBuAJdojoyGfVpUwMXWohjNE5vsxLOUfBrgtQFHmUplSdyMz6hGUCJN9YRgYn
neXZXstbffQ+sD6AaTTAIAXzsY0c7WiWy0wf6YveS+vnMju1HxlQBZ8jaGGQzwMSUqMLuNnwiqA2
SSYjSWikr7JuCwn6OCZeE9ZeZvBGChP1y6UdmnFG+JowmGrRc5oC6gLc7WVyWku0lucl9n4dW4+6
1ruQudGMOQm6Om0nUiOU0aNaCQQ3OcVB7/MyuX3H28hhXLzWMV1A6HWTzC7xVTd1QAxIbrQb7Vx4
U5BnH/KKvyvGPoLGdbYaqQB5MrHBR2PNijd9JHfcLhj7VDmH0yBMDdwiPU0uAICDVgnQo4oR0shO
rehu+QC24BuBzHZqcnHJJHrRW5p7Q8yssV2skfcCtZffv5HCRLyxzwdUJmG7Of4yiQHa160y9Obk
s4pixPSZ9AEZ/hy74X6cuCwXcxpVuagDnAWWNOXeKlfMaylXKZcygeeFLCoMifFuU9JKQ9NaAxg3
Syf5Fjvo0YuARh2IgcKDtaKB4WB7sRx36jwadUErDVEWSGBuzD+FgGfiEWPxpDCBY41aJSMy3GJS
X3T5XBQCGAi/ldHv40Ximo8JFpnZaujphZzeIT7l76UvNeIdrY+DgpBzKNIlf2c69H4QEZdN8V23
UqaOmS7Tm7kUemYamCkvO927peBa8D8BbBFjHgUxilM4g+jTqtMamGigqU64gzmRw6si7jr4RhhT
yhiLcVyMCMKM0Z7lkw7Kd4WjEE8EExyyKa4JUWCwovOICPyqCXSKSPCOnYAnhQkOejQTIaVWy0E/
pCcGAEt0kG7F1rEYzuqbTEAAfdKw6jGUycPmXlDqpzkPOUfEvjtv1oSqujnVG7GN2rDFLaj8mZ7o
9YS+UBcmrsUaev15U8U8jegm3kir1EQLM+rPJUibwrm1Jh48z15Nl150/3o0EwfEAWRyTYm1AUUy
sTVPCgQR3MU2sMUcyswc2g3vEYunFRMS4ilpqoGGHjNE/0c3OEMTcxJw+hMHgcBkUoe8SBp5NHCN
0I2O2KvR/I7HVDgZg557SR/dDfHU3Uxl+/vYA/feVDfWVFgATN0sq6IDCSomaWanszq7stsryr6b
eR9Lj/6uHO78b50DnNq1mXcwo/hAKxidr4JoxzJvJFtxE49LfHm8iRUWBzOp87ZHpEANwwjq/EYc
H1Mu3MqxZ4CP961KbVJPJKXVTq15GDB4m3AxAjkbGPy4b0UkZkkEpF9IXm9mr/jU2anTV05+ld6m
QXpuecOPx474jqpqbYx01miuXCeuLiSA9rxNejvOvWq5rmIO1sHumb7xCCZcxLE4x+YA70MzV1kF
hXTdru6YPB07Oc8RmIhRJ4PQquA6QcXEFore1sXfqc5rBKI/8n4Dm5Kko/pI3rVyTkMmjTLNJ6fi
99xfEUmzDPFzj0aIiId1te90F1FMONJySSL6gnwr00S3WFdHSXrOwvBEMOGoLNREnenNYjFv0/IW
QzrHS8L5ffbmkihVMS4VVBgVgF/eKgmvh24/7/lrI/bWMqZLHC8yFACypEuzODSCX3eO7PX+dMWj
W9rfMxdhTFJSjUkX9yGExWv0uE6NK7S+OTz19ae5rGyZ16a3788XcUzQUQ2j0PMWxgPmdi+8gNtN
Kb8cr88/RJ2LDCbqpChoGDLNgDSLUnF39hwk/msx3cN85b/0BqrwJmuYU71fUKjDXUx6KqbRmnhd
c7sW03XZBOMFIijbzDb0ZSx0BcpbevV7FMDDiJImhlU46RxPCrMvxdwETdCCaLYO/pTcKhNw1zn7
kieC2ZfhaJpphmuEU5W/CuGPbHwR6i+cpafu8y6S/TUWqmhvV6PQAOjXrJCRPNErQwWKiaDVUDsL
reXU+uEtWTmGo2H+SCKTGJih1Ix1D4kLEAo0lXjzKjmmmAPqruDcH3iimK2amjNBKRqeMAygZpU9
3WhsTTlPVc9J6I5XCg09b61YLmlFugaCWvA494Nqz+1tNoYcy+21FeqoCf7Xs4Ho8FbMMs9yr44Q
Q76MjuJ1dvGAwmDnGQ+TQztQa7DYWDwIpP2scSOVKr/ZsIIqrAWoJk0nvJE81Z2vJow2utWJvnyV
vIyEt2T07xthRt0gbV0gbDa/5BqgTCM/7b6Z0iPH73krxqQJIhGEujYgR0Qnb+7kd7Hzs3qRv66A
m5Ud4RRVjvnrWCZPNSZirGsqgrADlequiK0l8uL+e9IFifavoobGlt5lc+gEU0Qm3CMwGa4hgamT
U8jgGI99lZqjegwxhAF3X24T+aosf2kNpzWYJ4KJEiRdh1bIsD7xcNbyxl7WW0HlESdInCV5PRg3
3qYnYJCLO0hBf+Ri9afcy3z1cQxGy/y22tW9aCVOaBsf6IXa7uPXW+9GrNGB6GCtIFajYOOZgNkx
TgvjboJ62bOvhfmNhDbTIi2j26hPvwmho0u/pbjzJkWxUoz+H/v1bnq3kcXEh3mNpSGm8QF9k7aQ
rrYg8RI8Gj8PzozXddyoo8zyOCkRRKj+eE0TPIS98mq0Bb/wjK+1z3t25anERAcB71pdCjItR5N/
9dpqSRrnZOK5NxML5JwUjYbuVkee75TMVuTR6sfPx+vCC9yvgy8bq8USrpKRBKtNNkXT7kBWVV4Z
GNRJPF7DFkcfFnemIUBkwZspDnXZK4enRA1689OxOpw1YdvPBr0ACy0NOmXiEHIj88bzeMGAfdnL
UvS+mTN06B3zTrYFSwpACYQuwp9LCX62CRMJrR0JdsUrQO4/k112kMykD/OQLkpP85TORaIClkI/
jS3BTq5zS64A3lmeY3f6QMvgNgjJ1N4b79AGYyJTSIP49Lj0tY34IA28HuT9q8VGNSY4AIXGGHMk
so5RrQEk2lXf3mqZYsV6+LM3ei+SP5FxyKxuxECZbLh1K/w5dpz9IG8CWE8V0dnLPpHEkzr2XYGK
gKQH4YxyKDpcRqviIXnsPzLpFzn0OzYGLUtZiMLXHiEglge5J6aW+HPFDJ5wz4tP/2DWiywmQImp
qBRSBbPKPjis0R3Un9HcilGxzMm5g8+7N96NYkywKsy8lxWRVolkJ4p+U6IsUQ0q9duCzqTp4Xi1
9rf5RTPm0jNXGuq9DYQl4W2qJHYx89JojgS2vX/MARrTFbRUiF4Bcivwrm0yx+EMJncpjGKqpNf+
aswyqxgsJvedF8cWSM0d0c3cwl8/ocHbm/38yfQ1YMIZJ120Nct0PvTkdFk6g7kBrSSP+ppaU1TP
/fg94Y1j8GzJRK5mGUx1on1qtXg7lXfDh6ofm+9ngtSMlvFZRD7rDIiIqfCyFrek5lHR7h9ef13O
YGJU3Cs1KVZakUiv4/6PqVtdxun73X/I2CjCBAckfH0s0wYr6a53oqBE41j+I7oeHNVL3e6ZV2T5
hyPlotO7ANGu5mpA3mz48ll2G9T6B9XBhHuCKQrMGyEsIbU93rtcqUykqLpoXlJahe/FvENlJD5X
UR4IC7rlCCi3TO0qBHbAkLZukqXgZNR+NK3sluv8rGs8Zh/eqjKBpJRjMisLvkUpvhIhGMzcijTO
su6n2X+tzALeJkvTLSPmDPFA+alfnzNBsmcBQ5qktIbyA8icOLAvwpiwQkCUnI0ljYx5kOBxIwfZ
O2f99vPsiwgmXOgyXpBzqk+HlhbFSdzCRifviPYPgMD62lde5+l+igoqAp0ooMd4N7IopiDcBSmX
CTQBS0X3FqWTR+vW6MoO/71y/9TcSGOiiYIjepkkZN2U2kbF+3hmNxgpjGwRkLq8d0SuNCasrBjq
WYwZ0vqX7om+gLXBCMJYe4Up+ZGea0omwoBtWksymoKDNbkMv0vZ1dgEZeQ3yZMWEUvOrKltTov+
kVrAxqZMoOkFPRdJQleQ/FgyP+9/aIt/7Ja7O3kjgokqTVQquUZrNfH8OCp3c3oKeefk7kbeiGCC
BYq5hgFVkKZKsqXITgVI6flZij8nOSe/4SjDNlsPgFqblhSSlMnTstgClb3c/Tk22O6pfNFGZSKF
AkobINFgTXLQkK/GQ0J+HgvYzQg3Apg4QVqyFNkIAVldP+OR/npS1mtFKC05UbB7p8JLJdU5lsnb
TyqTa9R1vbQCrZ8t59c6JKo0yUkEpu7/F9gPVeFdyWGjIhMr2raftALph6M8Upzxwi1bfywwgtyc
5hsh9Xl9pfvXh41ANlyYddspIbw8Pa0Yr0rO9etdvfZ5oBr7uchGEhMp1KLSlEWFavk1xdrJPV2w
pq+9uzgg2iqtyMl+HC8dz+eZGBGPAxpYewg01Klze3NZz7MxD7Y+5A3HS3iuz8SKVcr1WA0hSkeY
yBPdjbo2ONaGxoIjz2BiRS+sIK/BYCiKUVGgBJlPEYPlgOsQnE3GIkOOitCZCljzUL4ZHdWO0QuQ
3UQzUDVtlAx1TI0raOrRU1sr7eRu5cHycSzJAkP2aH1Guzss2fQ/gPhryR2nqscTwASRkUilkNcQ
EOWnQfnZczFBeI7OYpl30aQmoQkLzpIVf1ZRAcOc9fPwtV9eOcdzu3g+dg2eSvTvmxJAlg9zAspf
TBHmL2qN8Ms5bPfI+XSAO/wvX2KnaFfNaMeZxsDJLhq7dWbH8NZAGtHLQydRmp+S5pXu8qxelTYv
u+fsYrZlvCxjdSpKqlx2LfV/+txVuIBuuwnoRj8mUiSpMEzrjBXr3NDH1KeL46W0R3t0oVUAR484
oYl3qmhMwJAiIZtKCRLXwapPk0875pRvtHkAmO3ceR6uSzLBI267PBkriFMfxKfObm7GQL6jtA7r
jWhNAY9wi4byg1jFtl50RtxVbQtxqYIAYWT5H7MBAa1gXBVzwrkM7Ts/hj0wQo82H7bjq51jPclq
evmbBJsIqi2bxDneX/vqXEQwIWMepWGO6duxWF514Lyqhyd9+T2bH8qfLmKYTCOu8nWJaRullF1H
8RORvx+rsQf6hG18EcDECeAormXbQYAQpJ/7e8lbncyNHdMWT+ojHlBaS3bQu/2VNze5n+Ze5DI5
RtSCyjmjTzVZdWX0t+3yo13uCsGRet7th+cMTI4RjrUeE9rspRDDwjMXBp1XTia9B9z1xopMsBBj
ueiTAjIAWuziEc1F5dzOHlB3Db3phWYzwkl3SRC7oat8Pl5CniWZsNGX4iKM9LZV56kjLKYt94Wr
LKEFiEhvHheO4/PM+S5sYB5+iuEwSnzV46lyTritthwR7KOuJvf6UunQSOjt7km1JWsOTMPrreJE
G6mWq6a3eD3kHCu+3mk352U5CjpwmbGCknivAfiiLq460LKr32vj6Xi99g+vv57/egxsJLXJWioy
Lfqi/fUqzH8tZvwlUir7WMo/nCYXMUzkQLOeYdYzxLQvE6YxsjMQBYXXx6PxU8u9M/CWjP59o9RY
d8pcYd7SIWp1OwzIAjJexsETwUSMvOzrpaFeIUviKTMaL1Vejm22n+ZeTMZEim5dw2mkEsj8LaI9
iLPVFHdlfq6myJJ4fkB/7f2BeJHGxIxyySOy0Fcvo5usaRXcPDtPprcQHo7qriA8GEpooAJWIjsU
3xQC2FfpYFMafy/M1iKArykax+B1lexuoY0cxnx1O4VGm9CjZL5qorNyW2teONzz8Lh46jB2MxUA
7pR02kNRdBt0M/Yi1S+ChBxX1fxjh9h1uY1GTGjtiNqQmXYjJsJw6tTxWpkWDrQQz2hMOCXpoJGR
eoGuro/GHF2LgukKZectSX42c5OXtu+mtReV2NgaSQT0xRkWSbOAw5VYsrta1e/lHj0mJ8VV0ebN
seFuuNsIZCpA0qr3yqjC+3rhJtTvcwUcLWgdPV6o/WiHaW6AL6umCfjRt/EHCPFG2/VYqeVMmwfT
uygF3WR3TUHUuyAXOPJ2ldqIY1y9ULN5HAlaYdvuJjY+J8LZlHg4MLvOt5HB+HkyzoNWrpAhKIWD
Rr8bwPhx1oZrNsbBJ7kHL14Fs1GSt9LJznOguRSULXeTRx7A6K6rbxRiXB1jiEYrxXSN2h+Jmbp5
HloSlkbrzwZvAI1jPPY5pE3nmRiA5XD6+iEdbqOc09W0f3syDXAFUPAPwva2ZVncyqE64QrqKV6J
Z+8Wd0KHVq7oyG0V1JFz7OJ7YQ89xCIgzVVNxrWG8fBhUbulGRHF5wr40JNtdJElmLUFUFqOd++K
kgwCWED0KYgsK4EirjlQnCTcDFdJQwob4ty1iyILr2hd/yXWUkHmaLe3oZSNSMYR0YWr1oD7QkvN
eq+bnwRsYV4g2n0SBKUhEA8pLTjqYm8tOKsROtjNBtH8j3YXfaJ5ZQg4Gunb4MkAayl/83ojdpXa
CGSiBNiO9FIKa9wRm/6pEvGuCOoti2jKR+h2AUN4UY2JFWK1DmYUtbhN/aH487UH3gpnuZvPs6u4
/OerXQfZiGNWawKXRa1MELeUsgUQVysHyqLwS15+Hfv83i7eqsVEDOBeDJEqYMXaFrzB9Xw9Kwan
9MdZI3ZQdcqGTgNRMe09arxmTu24AZRKyr3T7J27ikwkVTF1ijzHHINo0S/Taa2wp74l30Gv46GE
apu527v0PXOyMEZ/bLvdFu2tRPmtu3fGKjRtCInAQjqFgAqqY5z02i3mv29pi/aA526bC8m9g98L
lDQJsIXArgIuEHPtaCoixz3arJxmIudazR+iLHRVUIoVqe5VWX7VGHmQrqZs4bjmuMvuWm5kU3fa
XEL0JtKHKIZsoXuIl5+a+rVZf3CsSq3GZu2gelWAWKEAQYgd8ImIUTZyCRljNIIECdD9tZWIaWUN
XaqeejPrNCvt1elGB+CmJa9G50RzOCeWnjZgJquSnMvUuutam09iFloqMGIyL/ikDmUH3a58JJDf
KZTrdKJjqRpvfHj37EOmhflmzI8DWYXZlnXbGD2QsKhA4Q4NHb7xSQMYEMCEW3TdWqGtf+FYfV/F
vxIVZjYkWstMTw3gkLSe/hAFHUC2VKfzAHriYkiQT8hAd+P7Vb7IY3Zr3feGMBgyAhxapvA+X/lt
iOlYm2LLLwGXtGT3xXxjUYVZQrEka6sgkKKYTutHJcbGyiuM/mOuoQmObUkX50g1ZoNiugq9PzFE
xZq7TA9FhP5SDJmPn7v2BsjllmQ+HQvcTTK3yjHbUjHCpmozSKRojf95+sh8yZ9RSI88XpK5H/Yu
zqnQILEJAlMvmWgEgHNOtgQMnk86Hqtoh5P4uJgWOBtvgUDgGZzIQ1U4Mipz0ott1+hdD6Gr9slQ
XkZeKyLXhswBj6Ek0Zxy2FBQQMUMiBevDVTZVh8NQLxEnvzpeM12D/iNEZkDHgBpStNFKNbXA+io
ljhYzR+mWt+jumMfS+JZjokl3aiEs9FDMW15lEBEqn0EuQEQ5AA3Bk4W+tgZy9VZqEVzgqKOQcDj
kgK8bDYWUMoovFGKXZttBDE2S0muL/kIQetynyWxpZn3qXrOUs5QzX4aC5gkpMtAzQXj7FsHVxMT
UIQKAK1EvwWTLxDJU4/MvoE5qKS2UGl20i/Vj+NV2tftIpP177EsVgV3E9Ce1FbZgMYaM/v5t5nX
hbXrDRvdmMXKCOpTCnYwerSDsbgqw9/HelDbvNungDzRDYpohaHMt7YbM1FdF6Rojt7YGaiQ1dAy
s5nj0vvGugihSm4iUDIW0lrMNMJm1/rwdRgfh+l3P5z+nSqMG0hKCrCYim6cKnUwBVVYhar6Ympy
EmSeNszSK2lChgJ4/k6cXGeRR8jTmkXWmCjWsT50aY+Whll6YIOReKLPkRVG36r4VDa6VYQPRZi4
BuH12fKUYvaqOk/LGEdQqjCukhItLvVNDr4TicfosisHFA6iYoiiCkDXt66whoa+RnR2bExGq6lv
0366CSU7IZl7bL39qLCRxGQQeTfLcipDEn2Bkhw8WTupk/w2wRyT3pZuQSyNw4uwu1c3Epm9ZKiR
GWf0xaSJbjCFbgEGleMSu7t1I4HZSHkbFqtBcWoMEoyq30p+In85thtvgZhdBHRnssY0aAvyTyX0
I/PPND9qvLDGU4TZQ009NH1BHztNHSw3gAcRPUFCz6wqYgrkWCGuIzD7iMSt2vR0kDA9GT81b37E
aIG7fiKPFCA2GdBeKnEc4fXu+m7rbtaJ2U1VuZJSpq+f4oP0srj1L0yxogHvXnUmzwDHA8XeBf/T
KXvsTjmavXmXTp55mRxiqruiX2k7CBkwpbGQu2YtbamPOHpyHJ4tnZdpFZs5HVBXSHS1rvNdG/Oe
angimHiBJqExMmnPmJydtCVIKs6hwXH31zRzczSJ6FpstBXOUVW3UnXC8FNPbmchOPbB3VB+8YfX
++NGyqBX2iDSTaXUN1XxtJb+IKG9VPkyyBxJnJV/3QwbSbOUJOqkYElm9RPBxPmY/1lj3sm0f9/d
6MMECbnOTCLrkDJ6lNuxAieW8IS7J/CDloC4HW8ejreH2SHTPK8bZKwQSPvttAT3wfwxucH834D2
HBmUAVb1zGtt3r9ibLRkAkcvAzsA0Kb/bXgC/fMKAIHz4EyAtyp9seUEKp4rMkFDr0oiSxV0lNJP
sZCeivQaYOGWlhruv/NGJjrUUrSOgArE4E7pq00XqOSmxRN4UVgZSOKPZe0rhaqXqRsqeuMYWWkl
iw3GCRGJ8sTSSlBj/gbmvTBy3H5/g/0Vw86NGYk+pEmB140qx3QmqJ1Tn9RWCg5mTeakf//gFhdZ
TEhKUiRjHYD8cd1YPcNr/PpqcGjDJ2o9/EmF/QB4kcakMbKetepEAYAofg4d+xBTZDCUSZV49OIe
2jNve/OMyeQxepSQUKYoOqt5EkJLFfxR9+rGLstPx86xH6wuulHdN8HKSGOcUjOco1ccQf9c6H7G
G+7iiWAiVSuAwqJv8LpbZSe1Akv2ep9LEWfn8oQw2YzYdaSu6cRnkp0K47qUztX4+9hUdPO/zygu
pmJiUVrLbbwuWJO6S91auVM7Vx6INcvnXvzcFry3NZ4LMLHIiEmjDbQlp15TywD24qAsdj/hZbwH
ddTgHSv3OkR9pB0TJaK21+ompo+Tjmij6x099p0r2vV9g9ZZ0NziTQBRvvfrgM56azYa73/j4ej4
Kzg7jX0hlcA6Jc2vybV6PWJmbPp8/Pu7UwSK/ncNCRM4pqES25rOnqp+guZ0/bSAzxYDTtyK5j8c
lxdJTNAohkpKQtrD2L+MmGjsfMEug7S3fs4gucGEU2l/pKdwqxsTM9rImNc2hcRwuZPz1UprXg6w
v8nQzKLp4IUHAvfbYFGucatEeF9xwjwgbW2LCYYWG85O/ofM/SKFcXypkXojH3A2pqf+RLkPX63n
AkbVBVSr3VvmAsi/4kRbnuevaHGQOZ26+zvv8gHMVsBYWmXOIdQcu6DTCMYJfvbhPZl/qyGPLnC/
yI7S2H9Nys47EbEexnVAcl1ezw4I76zYkalTAryThzm5v7kuohjf17V4avMFakmyk2cvefzreHNx
vENlPN7otDxMFdQv5PXURY9R+3nm4ebvh+CLCoyL10bWCuAHRJTvRtluxfm20cvSqgqBWMk0j54m
ty8lGTX3WLV/SDgugqltN8fkutSxKfTwSeluwIOWEshfR+Ta3anFjMmHnug3PkENvREmVYuZSxOE
Teat3N2ZayDycMV5vsAcl3lZDSt4b7HHlOnc9q2TazzMk3+4oVxsxkQLWdSUStLgb+K5PyXu+Eyc
1a+u/8MJI92LHMyY/TT3Io4JG6ZYkC6i7i2mZ4L2l+wlBE7J8LEj6iKGCQ5DlmRLTO/15eoV/Z3Y
PR67GkeNd2NNhriUEXXxsFOuhRzkVHNyFWaLHTUy57TdRWJQLo7GzjC1hbmK2f/GSeaTBNCKW8Ah
Cy+5E7lL6oLu3YmD1o+ccbLoqQXQb0ryLNlTkBGPh2aw65QG+hEkdCOgYY7x+xGPLsn0ihnYn6lp
eahPuxA2oI34K4DxekOq+nkWcb1bHnpncdOvDd7hQCqYnWhu01yrHp10/lhWsxHLbIREaYk60IHC
rqpPy1I+xH32+dhr9tONjQzG+8e0adaE9jpP9gJSYi8DqS6d5YrQnV553XP8wItS+0fXRiSzE9qE
AAWcDgWDeswOz9m5DmDI1+ltXtF1d7Brs3JsmStqI2BO0zKXcWe8gMCGzosjobpafgp+6X5Pn4rP
GM4EYgNvQmj3ULso+WqETSyua3EoqwpKFuCboSwtX9LM56wdPbXepd4bGczBWUR5OUst4n3nKp5O
YajQ8fqsgjOJMpKRTzUPRXD3GN0IZI5Rc9KU0aR1eb1afwlV4Q21dJ7N/LbSslNSiH4R8l74eQ76
+veNIcOFtJFMZ/+WcxO0jvkTjSqIMvXz8FJ8Fh1+9z/PP18f5TcSM0xAqQJFxKJzgBS2VbiNrv9D
XVBxChK7QXtjUCawjIAh/g8gmornXOVLnJ+zqrSUdnKOXYUnh4kk+mIqFei58b62xnaOV8/lh1H+
innI9Twx74KJoUSEVnwb8WuYOUP4Db3fchkcK7OfIGysxgQQoTMGCR00cAm/+xP6Axpoyh/St9mW
PfSr/uAlJJzjhQVhiyWyluEMfxgB4F184j6Cc0LFu246Uyuylc50rQBEa7PBj/TYFsKK4wPUKgfR
gsVhI4I0GCMFU8XjE6DQxmDyBJ8/X73vA8DDR0eVRjBU+zYJ1de2AIAvml9TcppVw9K1H2FoxejM
OfaCfatd5NBV2+7SsB7UsIOcYriu5MmqoqtU4fai7q89CO1BjW3SR/a3Uho0CnRxgt4pgFWmJ9qs
UvljSLkf9GvVkmxaTQbX0rFq+ya8CGVUI12uROCxhtD2vBCnkRsrQtI4PR2L+Yd9dJHD5E1lKUla
1aFBYbJbwD8C91ZzhE+1C7ZHr20s/Tn+ciyRZ02q+GbNRF0XplyGYvKsOkaqu0sVO8cieLZjIl2t
aUsygeHcKeYBJbbcItLTkLhLyInc+zc742I8Jtal1ZI0cwNB6FK2KfJU4ZcBeVwo2AMqu8da0a9+
v3cvwpiIR3opBZAfWlZC9aXW/aYZ/Tg9xdpzOwwcA/K8gr1ItIJR5Og6R5y4QVE3aG702sqt5W5E
c68YiJHF63LjLBl7m6j7cgHDCvpYIgynDXe9+D3XHpPm8diE+/Hirwk1JlnStKnL4xbrpRadNU89
8Loa4yR0Ha8O9c7JFTSRShQ4B7BS6CpldtUa9XmqgTHI1dPWFktwYXE0eb9CjARmG41zV8/FLEWu
eAb8qDV9AYuBnX5fnBQ4haW9fv0/Wo4Rx2yplIyoLEhQqMFTAnojxPY8c0El3nk4I4TZTkDWCRVp
hU5LufwsQCQWJzd9Oz9Jw6c0471Mcy3I7CezGsYsXKHSZM/O8j1x47vEX7zkXrPTh9z+P3v4W+XY
vvwWQKRR2EA5CphOknt17exSuinK2v1XS8VS0E9moa6GBr1a6blLbsvyUQJN+7EMzkq9I8JO1XIm
KmQkhognjed8/RYX7lJbIled9/2vjOGY41fJx66ZExhuOot/KF+vUVjSbXtlgH2wO8nB9Dz8yJ6P
9XsXKBiZdH9vDil5WhJjUeTIJTq5T1ftpPRpasVAevyIHExAAdOBYjswuqmLuAplG0au3GYWUIqs
Nn+cx/87UixVB8SwoJFW0evP9vhLUa4URRHHbu9IXnIFE95WLwPKMzLa6aOe4xy7xlN1Q1QU8F7I
bINqXjZja4x65K4ZHozrswBQRB38g8em29+/GzFMtChVI1z7BWKGc36id/rCNtwwGBzFLpzS591r
3h/21IiaiDEARVeRBzIxfVjyJUWVJIIRZ0cCUHaBtgnFV3HfME88NIndA8QwgMGAKidGqpnghFH3
Zcz7JXbjSfaWtTwt0vQR3wOMggLGaEOCnLc+XjU5cIPHNXbbdvZFY0b7te4m/4+1K2uO3Oa1v0hV
okRtr1p6c7fb69gzL6pZMtr3Xb/+HjrJWGYrzWS++5JKyhWhAYIgCALn+Kp3fZ1WvQEA1ZjTBg/b
BYmsFtKwzyZoEs93ZfFljKmTqanIGdhif0iO2OK8S+ETFvCS1iQDsohX/KyPpsMGR8BUDISF3iGO
7ibHbM9YpMWTFReJCyeYexiZG2Pwx2HEh6Wv0YAa0giQtvA0pK/XzXiJa8IJUj4uVxgHeaVVWC71
0ToPkzM5yNZvcwzGJQ7Bf4KJ7hUFNCd3RAB+l+UXTjQXpYoAz3kZKtceedQzgAcxFnplL5+7TRfZ
5a1il47ovWl9ty0WlIvAeTW1sVpC3ekeiBkeebHQd9cAJhyDXv+iTYNZ79J/MGsNL0JM5/Hcs4ji
KmIxcYexAFsByPA8qFeA6LP+LayiN5P+ksfXE8ZOD1KJqdfVdvbpz/qF5Vhfwq/E+Tduur4L3+Vx
bqqomepPPZbQGuPNVHjoKzMj2bnuoytCwCCiEUJB3wziY85PTHkq8iHoQm80nnNtJ1eD3cbfr8tY
2W+QYWq46LBJZb5Q0shg/1SDGlErVvZpqrryULl0bJ2RElFQYb+XcwqQ6xHmEBa9JBWlGE9NJ7Vi
Wy7ds4fkDKFkvJ8PDFg4ED5hrKr2Lo7PEPWpj1Lg94ZeP9+ZARBb8rsp+VLOonaXlVgJtTQKam/d
uGRYyzrSdCYd4OsJcgGFuGMxP6hTsK+UbKvElmc1wcP1VVv1jIVI7qwepQ7DbhWipFzJX3sSbKga
PwxdLLiQr5yaHzTjTs0eDlP3TLM8ewolr5QFQXj9+6apgaWe4DzjbkFZ6hM9lLGLRvUZHX7tfybY
U8GqhVHTv7/PmcmoOrOlOb4PnJtNEsTbsfddI7F211dDpAZnpqmidZf6MNMQDNtR8W3V7AVtEOsL
/ksTfr4xDNMqGUYseDFL9picVfI0DYLVuCzSfzSXygU1fH5QkhLmal3je3ObYixO2ce35CuSje11
k4n04U7fQlLQEN5Dn9TcT+CvnfVNKoJ4WMtol8vPD/PIBhn1IsahgC7ZCDwH0cECvpF/Hr0al/rI
/e/0U5wBuUM2KOuZADIU5gKjLeADdvRuQPtIfxI3GK3cGD/oxgy8uFEBK7KpFBUGnPuXQd+0eGhU
9Oc0d5tWF8RtgXurXGlEbbtwVExoJRsAk0iPoS8qxYkkcHGgmwtcPXwo0+A+mrzq5tN1b1s/Cd53
DxcH2jK2amVk6zLmeKqZXWMwnDjYZ+XL/yaIiwRdXE2hHEBQND1nORqI52ObPaoifpnV3aOgqMs6
vzRcoD4uvqmYyLsAWe/V852KJM5qj9EoSAzWZWiGKmMqUjX4O24VTcFYlwhqc5segK26DRr/Jh/q
3zlilHcxXCDQBnnOerVnOQ7Gq4LPcnN/fUnWo9pCAmesvlPCZlZhrMaLck/xkIo6eEGjHuMSVkRt
eWuJNih93xXiYoCkzk0eWFCo36BjbsdQHFDp3VgH5L2uqEtjPcQtpHFhQK8MQ4pDrJLx2IFOtD+z
2QP50cJDfPAofogSOQUXCrqGRnUXQbm6rdzSl28Tmu+lWQSeIxLDxQNNLtV4GiFmDjqbyCC6r2tb
0jcCzxCJ4cKC5QMlzNDhGX1np3v5Z7s3wK9n7qPj9Fp+0l8D51+8hK8mwYsV40MESCUzJYRug5Pv
8Wj4BocbnFi3RnWWXFG3xmpofRfHTwJ0RjKNsQwHqYvPRfJtaB+vG1H0fS5nkMAlWfdsd2XpjW7s
2v88GceO1MXv5+JDlORxPxcwV5D5NoYlD8iz3KZPBMUbkRpckFBApN4TC2okcolhWZSitGb/v1mK
DwykjEZ9hiaafx4w91Rvr39f4M08wpk+SW0Tsu/nJLBHPXIzP8F7zJffkILThWCu3LxEzi2aygft
vIVoajzqwUYPPhFVtC+Zz1zcExcyuDVXY6MzithHwtG75V47BuD2mHsXoGM7eSdqnVo120IYt/Lg
9w1kM4FC0fylzD81nafL3nWbrR9BCxnc0hfzrASxb74pRA/yCTCs/38KMYUXmaGCpywdYI7Y8cmG
So9hnqA5V9Tfvm41APnogJXCMBMXxZK+DtCtiiVSa6/2N0bqVb7ADViQv/SCXyL4yJVaYwOIZoio
I9kmnb7RKV6Wgk07JE45CEATRMK4MEYLWakkDcIS0BvW9GshbQf/UcdO6rqX694gMB3Pc6X59Vgb
voQDwAAJuxm59Tht5zxwr4tZjWgoG/21QnzPiGK0MlFyJiZFIcww3awQ8Uqz0/5yhfD/KrqsgxCH
GXXhaQDElUPfMFAEow9y6uGqZQNdIBdxfq8b7F0Md0yTlnSanmm4llr+fTSkeNlJhuNQdaKHlvVs
CizcfyvEe3VTpn0ONGhUOuSbsKHnRtPtPgnQmxdutXq0zam+p/pj1plfQkXGVAe1Z418ur5ya/Vh
VcYrBTD8kNzL/NLlqjRIYYJ7awD0ZPUvhGOWSNaabXY2fWW0PN1OIHU1MVlI5YKUjupcJSu4u0i7
eaNhjk/fK08MJYq1KKSOiMNy1T8BoAQUQWJegu1NYZWHlV/C1mZiz9NpEnGHrLoN1tKEa7KnDG4x
lSFQQcvbhp6i34RdAx5AJxFdklY9huANC5cxojJEs49bgLRlSoArykom+b7fd39IjuFMGzzqbxmv
gSjsrhltKY7bCuBlm3EVZ+Ji/9MwjKdpnLfX/WDNbEsRnNl0MmqpXEJEkCc24ENsI3Mp+uuvSxEo
cgH238XxTEZIyXGF1XTlpKoiwrO1Fx6VyHh7oEQHJCZ/S67H2E9Cv8Et4nvvDl+H26nDuRu+gFIj
flDcEk879eBYn6KNaJnWbfgumdtKY2sG2dij8jwHwHSUuyAGmB6mwKaEiHqz/sED32Wx37IIwqbV
DnqjQMs8souv7N3WdJvvKN53rr4BvJtHRGwrQsOyc2EhMpyqAQiGEOmfBq990nbSbYUOcPpondgA
X/8cuNo+P4lejEVW5fZaG/iZlKsQG8g6RkuBBVUWE8bCe0EuIJLDbTLErCHIA8gJR0zLjO0h8JMt
CrDe9S3Afi5/ei7dk9toXatZk6ZDzEC2tXlfKE8aPfvGN6v6nTsg2wCmZRoqGi655KapI0rLHJtN
LwCZo49bvAYJbMZ+7IUyCxFcyt4MQahoPZRpaGfPWeZ2FpIbgqd9JO6UjLYR5ocy/53q0VIzLnn3
ozqfJRYP5WCTSIey+J0whdc3RTPReyvzbQMW4BjzKMO1sGi+opvKVpT/PFyO+y173/tLAj9MIUUU
twPwCXgqyGPQr+WZZmwH0ecw+WZFznWPW3XshSzOD4ykmce+gyw/fiS5HZFPlRDGdO3uttSHc4RC
AZSNNsJibNBMe2U0ic3nWAfsGJ67RQjYl0NEnPW49R+tPi5UVj30v7TH4aFD1x5oQ/dsahNzqd4E
RoiN+BRe3bmAVwNWHECnUIP9GP/6SouHfpZDr5r2c2HX2qcxOpvNwZ8FmSALpBe7igFDQZQM5Dgu
4pla31mAjIPlkk2VbqXpG8m30SRCghWJ4QJeHEl+pipszabnXv4Wog2numkSUeP36pm/0IYLeHo4
0jhjla8+OOrUMyNBDFotveIZ8W9z8U0AVlnNGWF6MMjtjHEXB3bzXTuk3rBrN7nI+1bdYCGOc4Oy
QgJm5hA3NsQOsmAf1frPejR2EclOgSyUx5bhwhtMQNgDVFaRAXv80e0kua5nI4b9DOtZBwhFdV8M
pyI/Zub3EcPs12PF5XQ+21oLadxGJspcSQ2BdpqU2sZwJwWfqf4zGXo7w0i0adnE3NfFw3WpqxFq
IZTbz6mZVH3KVAzU5rYhoFeVlGJbUO3b/yaHS9BomhLJZxsLOOp2b9zPNHNyIU/NqsMvtGHaLvKk
ttdlAKFDClVvgggQuCKHF3kE29gLAWOmqDlh4a/HXP7wMICOpHBI7Mh3jcvYJtEE2cxu9dKcYVFX
RNwsUo+LTm02V1ojwUMG2fJI/Z0GVJAiidyBC0ymWVY0raBfGMAbAmcKbrpUVMVYV4Nd3lDQBA8F
53NVDoLQNsfjY6WiQek5h4dfdzaRAPb3xSrlEk00wt66s2g3+i9V9HT9++tWeleAc7Mez7N9NeP7
egum5R6cCcUtNrcgeVg9JMx3KZyvyZaaSLKBhwTNOo2K11k/5cgTQuCsSwFrAt41LTDRcD6lBToJ
QU2IPDLe68DMiPKvWXOah0agzbrN3uVwnlVVsm8UsJwHTie3Rr9fR+iXrpa/X18akTrckVcoUUEU
FflpmDxoc+q04Y9W2Sby83UxlyO5LFgDUFQzNFyUkUx+dLFUS0jUDSxYn0dXd9JNL9uqW2GIDxgd
nnlmrFhAnFU/hwdR/Xz9ArqQzTlGLxlT5xdwDAZNrW4wLrtpQRIig9wxQiev6DKzWh1b6sq5SFuY
TVQwF2EENWzCqvXd7vP0yiZ0h512R1Q7EzxSr3rLQkXOW8JonCp/gopVNW0avb+3SmuHDi8BaoLQ
lLy7GE0X1ezdk97HvW0eQqcA4E/kGJNjHVgGLbpSX/LSfXQcvq+IaHLY+uAewFWeQZ6wJuzGGSrb
d5vBVrcsiVZepKPqsQNkEj6WM1j2i5Tm3bB8x1ERhn5tsftVX0+hHY41GoxTvbZDzZzsQVUzrw1m
cCeqeP8N/HA+1FTE77C6RRc/gctzzDarx4HiJwxAR6P19yy5qSMYYP4p2KOrx8BCEHfO5HJPo8KE
qRlI4HBLwArpjA/ZXgWlO21t/bY7KIJ0aj0jXsjkjh5tDJp8ZgkCTs032iMUwMgtfZQ3gPoUYqWI
TMlFIalXlEZmkaDpDaRTn7PuVKaPpSIqQIksyUUcTU4kWhFmydpTkeWL2h5FIYZ/2KDtRJKYpQTh
vkRV7YHtQ8nxjxFYHFz5mB/S7SzADl1N5RYrxYWYOFFCQhLoVGiKm/UFOtQMww57silzxYGHutlA
td/ITIASjhq5pqPmw6MEZbI046WDpOi/PDb6829MwyK8qAqeoBgNBARxsXr2+8nvKQQMjnKQwQud
eP6+vtFt4jR3AC/ZXd9ja3F6KY4zYlNVEmnbGRCyPRhnCmdG169Wi7JuFhH4oLWUwkVpEOn0VA0h
ZTiYW3bKkoc/IWwxLLAVHa/MQhfCVAwEwIpo0347MhbJY2dEpZHHXeoZ0dFP8M+z1X7q5DuTiPA2
RZK4WKEEoLGaDFAlm5NkS4NuD+TYzveTEjpdKcLXXq3cIGf5pRcXK4LWj5rChF5v7MkAE5UHJ3nW
9zJiE0NN1R90wzY98uO6h6wesUu5XOyoWjqD3gJa1hjd0p3IG28kp/TI4U+wFFkQgdeNihs7nrio
bppc0A/S3tRpDjUpaOaa3K7kwCnIcUy3lpQJvH81bKmsPPCXMG4Fx6BWgkQfmU2T23nP+nf1vXb6
0znTe2BYP1235up+WwjkFrEAcwIp5QE5QmOA5MZLm9RWK1FWtFZSVEFuIlOKHQD6vo/JrTyNJplz
LJmK5FaygRT4mWHrTntxd9YbYMPldvsli597mnxZ8vFomHoa+un6IwZlAAJngm3FQCJW78bDjAcO
9YCrtROc+8+5I9rvbI2u/QCuyJMXU6j2Pn6ANGxaNFwG/xkzi4Xkd2vyM9u0xh+7EgIqudnF2rhP
Ol0QIVfdAjRLVFZNRdX5sqWFOcVWt+D0lo7p6ca0w+pHLxyLXLXUQgoX7Pusx+MvcwtD/VEED/0s
OBxFWnBuF031HFc1vp8bCianAW1I7mLUva5vofWA9K4GX7Ss8KQboZUh9eRtD2QcYB48y3dkK23b
bXMDUoXtdXkCrfgiot5mrRxkEJcNnVMNyUMGJg21BWvHdTmr9UPG8/WXE/DQKKqvaF2awAnkQ4Su
SiBg7f58Fzf21yWJNOJCrJl0VRcaTeqhKcQPW/SL7sET6FwXInA2hf19cQwrGLeJJAqzkcal3Sny
P1///mqmjlFiEPACFQUjUkzLhYApinwADSN20z66qdGQmo3FXqO1BwCWhyq2thjNeC2z6KCo0h1l
D3m+Au51wa9gtrqIPotfwZ2Oc5JK6WQioOMHsPsCSFBO2q32hWBEq97qtyLIzbcJnwuBeNmgpopg
YfDuSNrMz2WmNisewPvd0mU3URUAnAyTKmbX0NTOvwIW1o5cYHPvdBcEPZ5iyze/FXoXv0X5uARF
ZjShnvRYgtF4UjP9NMShd93AazckxjX0t7qcr0rNpIZGDhHmtJuqDIwfp7q8od3P62LWsyuMoskm
knoFW/CjKmbfSmrXs8T+zMD1qJMeGelHgkbKxMnrjYTuFMmlgpOaRcSLxbTQB4aZT5DX8dcmNVSK
JrWQGDOwWLJrAUGnw21EIWwNwUBl6RSwCRkgEj8XOZqjqQ1jl3n1K8vhgi96/i0Y9+yQVg/sOq1O
mSPtRVMqq6EanUoyNTCwblzMSgYDLY06mTK2O8aNftB2hZNs09iJa3T4M3y4lLrXV5IdYrxJlyI5
nxxAUVt01YApYY0cciVxJh+DC5q+t+Ko8fq27xwgewoi6lqwWwrlvKcs06zK5zHzUOA3Cjw+WtpN
PVqTCPpuLXKD+QbpONEU0I9zMU/WmirA2Zd56rDprAPt8ST9fN1+q2u2lMFHNFPSa7nqM+TEozvc
JgfLY0wnLIGT9oDhd67LW8v3l+LY3xdhHEDTNVVLqKRoAOamzhQ+l9qJshY3EajQ2iotRXH5T2mo
ajrVEBWBEDwHdGyUKIJwJVogtuEX2hh9GxREhgidFl6c568gKN2FiQixTyCGT4HkhAI7wccaFeVt
p92V6lMiehsWGIs/ZwKSFLj1QQTAHYEXP7mqiGNmLbQvloPPd0gWB1rIlgM05oUVOFkO8NvGTTSB
R69pQik7QdDXqKMR/+Oa1EnfJGFWwljFV0p3kQh8XvR9LuL0PmlMq8P3aX5rSg+Uioix165zFD9f
0zSDsNmOjwp01tBrZpiBwHlPcV3E3ao/tJ7qDJh+EYXs1fCpAd0Ds9KonVhM2YUDx4Y8+9UAZaJ6
sotk3tKgd6Ms2siptikzdDhqgwgUa9WAC5mcfr4PZKLaKhACus7R52hfWsrmepRZ8zXo80stLqj5
UYuGVzmHWh3dkdrf5YO+tdJpoxGRqNUAupTFRbQoD6pCa2DCGtj5jJwTdFEPppuCc6N+aLeibH51
VmIpjwtrSWnmcZhCt17+aYDaZpi3tfK1CG8S61xG51Q+hdVGT16vW1S0aFyka/3a6DDLBouioUdX
jwYqh9clrK+ZpiiGhu6Ii3nKpqR1nqWID0F+01R3QwsmaXXbCTGx104g9I3/ksPt31D1i6Kt28yz
0MrumCVg8ss4qTZZpqLyL0UayBx06zdu/Mvgx2UMMyrXOpGgXJp9DsirPryYoqRkLblciuC2sk87
vbQ0RHC6ZdARybZxgfi+FQ2mrzmCRmT01xBZZsBEHyMGkWlWFRkenqS6/zE15i7LI1EJZjU9Xwjh
q0yDGgVNEymI4ZOdfE125RnIWK5xCm91jG76duEmGyBVCiLv6jH7rhqPCYh8tmuzEFJ7/5wVR63+
1goh59bNp+psbIECUISLFiOxSAroD0SL5iUxd7oon1vX4f37XHQwwygKRw3fj61dIe1oeZ603xgF
xFnxSwXeAww2MMlERIl6qgbcKFIRldaaFhS9JpjOsYCAzj97qnOm04awbET6qmO8pLZKe05k93rE
EUnhIsGY6omkxJACovdzAvJztHFNz6AY+g1sCqoDvRIoNegu5vHJqjovU1mvcODlcOfoB8BqwfX4
+boya461FMItvAW+LLNMG4RPc5yOiKSTnUlZL1j79aulgRuzoZom0WUuuwLfYgh6WSy+fM8QSJut
3Hv0zmDlZsBd1afoHLjCSubqQi2EcgsVS3IJ9EkIHaNvuR/tKoKuDZMIlmnVgri1AqFM1cyLaa1I
ksKgKSHF6B3WVjM0ghPuH4z3LoFbo6RJWstQCTovbfa6orrNiT03N5vZAezTKXWib9edYj05ASAy
3pFkMKrxLAUtkeLWDwy43j0j9iE7/S6UnAEsx164A1y7uTGeBCJX09eFSC73mkZgPxWRDg95q2tm
fxCUccCBx96POhH25D8oqBMkbsiY4ZUfjyN1koyB9Ba7vrZHln2Zgx1te+eNX+0+OoueoVdd0XyX
x5xokTBrcR8HIN4DqL90isAPpsfHQjMEjrLqiQsh7EcshFTpFPlljVWb/Dstruxo/HR9kURacGuU
jKOkGTEEFIGxy6vQiaTZMatmc12MSA/usDNoMgxRCDHzcNfIt91/JoZBaYQu7MTtJ2rF4ZibcDWQ
+EzZQ50I2prWUqrl97mTbmrQRlEyM/2dUtUe3YhBI1Zr2ws5PJPYJJXETwfIad0aTpwASFC+q9xq
n20kVxUcFKItw3fnDznAx3IV0kxwGuyQ7eyUfDPcxbfmJjyYD/S2FUhk3nRRozMBzG4wnAIggn50
57Ls25TMSBmD+QtJh5syPIV4tjOyzrvub+tu/S6I25zDOAx5pGgIPQnYyxS76Dy//3FdxrpPv8vg
9mY3zVo2F1DG787TcJB6UTfsavKLacxf5uI2Z6sEba520KLx0ifqaDfsoSHwEifYor9mcANn/CM6
q6IhB5HxuM3aUCMt0MSKmGA5hfKolhsiYlz/B0d/V43bsFHUDrkkQ4ZcOvoBNtzTp7nEPCirDcfO
bzmepWPsCvxNyLU5lYwwVGM1HyCuVRwzRc8eJZ+nSMElVvSku+oWC1G8Zt0oE9TdM68cflaRO4gQ
mtZNtxDAxSKroYVZTqitN565ZX0Z5o95y05VNnscvVx38lUfXFwm32LI4gSqSxROaQjLWaFNXrNb
8Cs66dl3MQzgxakdKRh6rre+oz1dF7xmxqVc9veF3Mys+zgzcU+mQwIiMdWJOxHS7aolF/cXvppq
5U1edyryvP6VwcuwR7T82wjCPnKSd6K3mLVdtRTG5cudpvV5OMDjLRDjpL11oyH9g2m3v2G39zsZ
X1ydmzkZ8wpi4npPzWMrYhlcPTSWenAxfLQgATNQzP2m1FbASKHEHn3sf6Lz9aDcWqr9W0Vv4GpZ
4Lgi8sV0MrhJQqnJUSb0K2svJ1VkJ4q/G5RCBOy8ukQLQZzPKWEShXoBQRNNFYdk9AsayuR9myYi
NhSRJPb3hXfHUzwktY8iWmPc4GXHzsydUYug0tdOW40CB1tH55SJUShOSFqaqA/WcIX5LkFVt7J+
EOWzFv247nGrzVRLOdylLAQuapO3kOM/69vmawh2MjZcSM/W/ei1v8M0iGxvKZBzQQzetwVl1+ha
+6NGWdBqH4pORDO3ukQL63HOEHa9peMaCCznZpf4n+b5HEoP1y3HPsGnQ0s9OC+QihDVtQkFY2AU
UCegUrFLiB4+XZeyvmMXmnBpRKXQRJoGrI+06zzZQ7j7Fr80LnFquz1JbiY4MkRux521UV1W7WRh
dSrjUescRYldK3hNh3uBWsytLq0HTHnc9zCtrXDnIO3M2GyALo92IHPLmHFMt/SyPRzODYSvlf/g
5L+k8e3/VaBPikawY9NjckvQfFQ8K7Gt3jIYdhQh3QJQie51Ddc98F0kt3+1sI1noH8iHJl3EWAK
UnqDjiTnupB1H3wXwm3eOJPbTO9hxd6fnSzR3dBqvOsiRHpw27WI0I49BgirGYaAy8dc3QQijHLm
U5e+wLopTKKAK4nzOR/11VLrIYJEzZOmkW1r9nbc+Gc5j53aSH4D2kuj7+K4HC/IMqmR2InU+ltf
2pv1fRcK3gnWd9G7CM67SR1HGMODiDA5dsFjYFSuCnIxQ4SKsb7+f8vBjO7HQyKqQ2nsW8gpDOOm
MVtHCkTwDevr/y6C82M5GP9anFR6qvV7v9217e8QTeCdFL1ROi6WrJnnox4+YKKKBgy0Xnhk1Mv5
JnmWvjYuG+dC98LTdY9edbeFMKbx4viewacSpUxYMCIfDvep3OLNVLYD+pxTwbjD6jMfsH8sBXdm
A08tnCdk2dRUjYTwPU2Ov2VXJWm2a2/06ody+5/Z5tjR+i6MB1nopybIjRCnnt7XLnpmNhltRZVj
tt8vNutCBucP0qhIuh9DBms0AZ0FAJRYx3C3sdDJiSKXKI6uuvhCHhfizEnVcrODvARUmIk5bmbt
t95+l3bjYhyIRmo1ZkX39MgOo+CQnMxjaoM3GLej+CRiiWEB5poJOW+fLKWwchM+oTaaW9PUyUho
U3m0x3LTt1sl3193+MstjEc4g1rAb9Kwuwwu4PmjTwASVYIJp9hq41GVz70sKLGt1MQ/yuD8HAkX
MdWgCv5C1SI749a/6wYncjrXRLEtcoFuh+ef65qtHOwfxPIlN1UOzY5qRYCVy/eyl2Dt8pfoqIM5
OPamG/NW1Pi0ko99lMj5f0JMv6UyjPk2fICxzBlDhNMZ821e5Fp7kfuvXOE/yuP8X60TwFQF0FCz
exeUXSgZWJkNzsr7HtT0sS3dzeBYEzYfXm67j2K5LQFyoV7WfYjNNLwI1Y2H97utYPHYT/+4Dz7K
4PaBYkl+HYNc1Ou0ty7cwLO86axu5U3rlKhKCMRdbruP4ri4H85SYLQS2wZO/DRjfDg+Z8/GS7KN
8OxVf8X6bfSHYjO9iKZPRYK5FJ40RquOMfSkFMUx/9xXLyF9isuDCVTRRHTiXB5vH9XksikrMkwS
BW9qkk2yIzb5lp0sj9rSPesultzmRt5ZexEWmMhhuCAzZ7VVJQrzU/qg9Pu5E7zqX6ZUH9XiAozZ
KjNaxqHWnJX6i5bngP8qyM/QkhI7kRtz8795C8+qofiAm07MHIu2bffpJjsxCjHJ+a6f813vgTzY
SZ8Z+fMgGhYWKMo3vvlKXtPCgqLE2urlF7QZR80mk0QBW7D5eCq2Jur8cTSxXv4Js5ebcdfajVvs
GQ2gGJ15JQ36sHo8+ITV9JNWxVCq8cimekgOpqt+Me5Z2XMQeeJKZfCjMC6uhHJiAN8BwpTtACB0
zGK60+duA9I3DJooDwJHYTn2lShmcWGlL+Uk0ipIo9v0Lt/0O4rhWeOQHkTZncgx2N8Xeavipykt
EqxYQk5VvTfbMzFdRRVcXVZG5T9aj4sfWp2osyHB8RsvvFO/T17oNM+oE97Rp97L7owtA33UPf9B
3MYoOs4tLojICsjBVQsqhh2IqsyDAVx5yZMf/XO0n71+K57lFnomF1eKcqynhr4tH17RDi1m3wiO
VUaIJaJyvJ6HWfxtba7JiDZwFiLLex9NF0poK60g/F+P/kj5PjpJNIytOjDf7+Z9Vj/LreYm6WuS
RTYVdfoJUiFL5lKTOLFoO7NUqHb7DfOT6JC+ZAB4Rw1ncy/a1iLrcRmJ0cWhnLJEKFfBHjZ/N2rw
DYyRfX07K+wz/7ydLf4qWsVt0kZMKeVLeuycHmMloTPv1F28YTROwITytC8SCAMbF80JiF/Fy39/
PWE7kLWuqOhiAeDwxzWUw7KJQ1IjooTZntbTKZtFmF5v3ceXar7L4GJk65fJoFiQ0bpAM3Gz29Cp
nOhZ/ZZtQ1b/1W3WCASovu2sO77XHPCvXumIa3PrDvv+Q7jwOSZlOPQ5fogWPCRyZ1uAH47r2k3r
o5DHdz2CvsviIqialrqqRw0ywLSx8/anfsySo5jeWSSGi6CgLdSMLoUYZauiOyg+S7gGAakGDzro
/1bs+Ev3LfsmmjFbmUT86DZc8EwNrelTlAA84NYPbq4hVSIhTotUA8gCiu3JN9XaAPwjN0So4v8Q
t98NywVRZciCoVOwadjxXm7iDWPdo6XNnuMUd9pJT/rz9X0qEknZsbw4DcOWdsTS30QCcmyTuxGG
vtoda8Iy7f5hulEFkfUfrri/lOThRVXDqFXSwFOVe/BqesNpvkm283Y8FHvfroBBG2/JXqDlapZm
4smbEXwZF316U66nwM1E0GtdzbK1DSN1UU/BU7PPXOCP7ATimItcRIWFOC6iA3NoHlSW9DLCV0y3
HemWIe1KjvlkfQXHoJdsAlB3lH/893Zk+O5CMBfy0GqW4T0FggewHNP61UhcgWqrx8dCAhfw8OaZ
4LL5ltYAl4a5S+wSw27R369EtoKpSx9VVMFpsgIh/FEvLrolnSzXMpPKkOvUnb9ns58h+kYxWGDa
vj08SvvsDMjLjUBdkeNwoW6IsiFJBzjOuAnv0HG5iwCQZW1jGwyEruhoXs8EFsblIl4SF1VVKMxv
Nlr6xmgPOKdtfmOdJnd4KoVoIesp/kIgF+uUsUq6TH+z69s0uYvz46GEggVarUTwD6vxfCGMi261
UehFJrO8ransWFPtsr4LzG0gYjZhLnhl9/HlW7x+zKBLhZy5PJvkWBii2u36HtDQwozpDO2CzYLQ
rvSbElZLj73LqmWS7xR/sKBpHACcdtbuEjilJ3DFdbV+STW4SJ0oVVroIeJm+eqXjvGqeGjv3AO7
+3t2rFBiZYHzuki2IJeGfJfIJcFmXpkBZkEYyb1/ILt6p22JFx9EYtbPIEB1/GVPnuIia4xO8iPI
oTjorU2xHQ08nCNFdHIv3yoP81kkcs2W6KIw8VpJ0DHJN/1NjI8kLzMctJimiJ9kTXT7EwngTgDc
/mQ991OmUnyH+x9gf/Cq+DOJ0DHEurt8EDkJShFrGeBSJy72x6E/pijwB5gSqZ2amk4wqreGn4JQ
rGrv4mT8fN071nbBUh4zwSJzKMwApQ+2CyLDjuk2zN00Eqi0missZXBxX9FjMFBk2MrslWTco2p7
yBz1dnSUTbEJNm90y6L8RLR0XMiPx7kGGQTb3ZHN0BErQLn4P74XRwqIVIZrJ8yIRCvHhf1Ot5ox
ZDWkftMfGbV56GoPGeqp7G6E4rRXnION+nR9+VZ33dK2XOyP1VSJEJCRh53+5utOHH/P7iz57b/h
MlvLipYCufhf5NZgjQUMq1S3Vryr0PSa5Edp8qassqf2p0C/taN7IY6vPNJeblRdwxZU34Afgbl8
iLbAJgbXXS6EEhNZky83FkYh9bEGaw6OYcFvWIsg+Wbd5jejM7hJbLd/iNJMgaPypcc88/WOqhDZ
B72tqKFdqakjMKJgzfiC42g2bTOwt4UYDMzlXvHmHfDE54fu+7Rpb4FqhIYP89k4ijnB1w6f5fJx
4SXoslGLE3gLI0bES/ZWBchNfBA9KqzmXEs5XIjJ07GQugpy8NQLQJ3QyUO7vWH5LHH8m2hTvQhM
yuIwf6ouBXLxBZBiKOMStu/uO49dC1g9pPQ6F5gpiC/Cly/RPuCii5LEvu/HkKf7xyA8qfkr6f6w
rENXPY+Za4TnJDjGxU3WZa5AU5HzcBFGQsZipgWcp3X7I4pbbnP71syfO9ptgxkYzWGkKvq37puo
W3K1+ro0MhdrcPssjUTC5geXr1s/0crGOeh/7nclkGaZXGmf36NwyPzW2ouABQXnlsKXKCdVL0P0
A/55X8Hb5o4cGxwjYBL9DiT2rYFwcBI1va6WYN91RrfPxwO5xRx+EtVYaFaLAnEpAl5wZLi6+TYU
DIetPqcuZXH5DSBPBw1ki3/Kos68zx/jR1af+T/Srms5bl3ZfhGrmECCr0wTpFGWbfmF5XDEnDO/
/i7I+3hoiHtwj/XgKle5zDUNNBqNDquX2WaxmXlv/ayEI10EVhZdt3+KqOvZuLQIX75tq3Kt7c2H
DqzPTyqkHOH/gjhDeH4um1mVj2RamCAZdWwvyaNpK4iQlKfmc4f0xOJoTvO12GmHy+fmsuVDrT4n
ZBzIRpMBcDSIk0SFh9rS22BpWX3D41QUmGMDe0wsUUPeBpsd3OHfXrEqc5bJlE0MPLbetHZhfErX
/Sfr2rgHz/kuOITXoz9h/pLd7DWUtKo22jatgyLyvi5bK1XmrFU2JB0ZMghYvzLryAI1y41xu3h4
cN8KH9zbPqylGgreHjpIH/5c6soA43afJeyczp50K+NJNVzFB+MuPDDPS79CJY4QdPsCOINyyxxO
aoTS9xgKBcdEAyNRAhplimYCc4ciykcRRcK2Op3huBWtGkUr5hQyZgfia/t4R1CtKe9F3ohoKTlj
H0ZSF5eobvAS8EGnJUZ/h75iCLLX/2JYz8Jwdr2eiqSSCggj39PdgrKp5bDs5bvoliBoobp0Qdmr
iEJcIBnffp/pw5DXETCj5MHU9pN8UtOny0eebfl7n+C3WHyv/RJpRjP2TA+zZzIldh4859J11Txf
htk2ZWcYzmqTmk712ABmCnYTEi6aaGaLSA7OPktWEmRUgmrTrL42JMuN9eZaVamT6cWny7L8yxV0
FoYJu3p/TlizsmaqAO/ijWlEwigp30QhXfD0a/Kh4mBm962SeJeRRavI9GUFrDfLXGTsQMVB63Zl
sA8kTSCcSOXYOq8gJnCYLoYEiIKSvaFRhyjtsbPoz8uSiGA405BjNFs6mNiulGLauSrvGgWxJEnZ
X4bZXDB0YGBCg8EoiDitABuiFSC9j1d8+1WTvFnE8rBtFVYAnCoUWUSMoGUAHnjrrgsfQbLPLIVB
3ip1cnfcizygTau6guSUAG3knVEySPkIH/7U7Vnl2v/jebJ5olY4nCYYcZxnegCc4JlNbGc3MUiI
0dTdoWfQJqCWTV3zJRddUiJYTjNSqkxLzxwtAuY6zORC1sRQHsj85WOawV0amDxc1VYNPTe7wpPM
+smMrMNliG2fcbWC3JVRNIpF2gYryNziBX44HniSQzztWIA4utvNQmZItjjvrPkZkW+pq+W+jmN2
FZbJ45ztO3qMpf8o1Y9hqpzLwgm2iecpq3J1kMMISKTpT/1sFHaRaYAtvkxVZl/G2jQWK6m4y8PQ
Cr0fO6hE20e7LjK8ZsEwYouK9mvTA1zhcNYisJQGk8wgk3ysb3ow95jOhFyk4bPkkiRyKAS2iWdq
LWaLNEn19qJA5StYPBoEGyIfxLC9v3j5y/8j6bK5kJgDRxB9Zl1p3DstMcpK1hZJcom9fKkQdXiD
xOgVNB4YNivWH/ciOTfN1QqT2zxpamoZlZt47iKOA96LA2O8SH2RE7ipjysYbu9oNUY0D3GhSPXJ
qFW7rSI7NFAtVgt7Hdin3h2yFRRn80sMs5LHJWRPQcVfnhjFk3UaXbxPnOZZPMRvU08oVSlFATg6
RDgrYlUk09MSWqnLhzS5ygwBGer26/0MwGetegxxI1INgOIa5cl2jNK+H/kBc2d3ok0SiPL2S1bO
RYHpP3Ntwej2VL+rovZqLBWBrdh2zlbScPrWdWFkzMzozkfFp98SV2dEJJ1dH+i+QNlbc2SR9F5g
DrdP1u9N4h2NLALtUM/MYRW7NIjtJL3SVUFq582mvle8MwineGky6VpTME24X3yWh5a9wWXTcGqn
+0xSUBKgVAN1rZi6jHglfohAyG1vZ7W2nOvR6pmEk4z9Y6Xs87cAQyVYXrqaEbkPbIJe0wgDaUSo
2+ftLDbniGBGsTmrTGswhgYiI7rd2ZbH4qSaszyLiTm2LdYZj/NApLmc1TjDMieHGMRKUJ43iyXK
BApXk3NBYquhMmE6wyZL9EgzNXcs42M5zSv9whI+2Um4g1tXnGGCvBs9WrgC+E49KRunVkqRyk1n
O9hVfvyfIbfLL4zwfMZIqlnIIMeuFF5n14CckHobFUXKcsfJITj2O1Z3h+i2reIsijzHrTO4huIM
ZWKQLq4zJHM787AY3pT/pxQWXW/p4hnjXQWoMjdBVFkMw1986OLOvKHXOtSf3WmWK2o02iyTWONx
N3ZAMDfAkN7w6I4lqFOn8cpDiDiyuApkyzyvwTjTqeQG6s1MVGR147RL8s6Tls6/7MptJj0MkEqC
BAsVDKrBmZAuCtVYqliNG3jUQfeNMh7E2ZAdYyQ7oS8kmdjyiNd4nPGQShW0WyXwWDG0gmT4KNlE
8VgdqAn+BFY15ERghNhFR2Esfns9z7JyhmTCUPdK6d9kpfdBihYZVqZfecYTSOEsZANR6fLz8vqK
ILnjhuhAmVctEze7MuhhmAQVKNtn7CwSd8amYmqSrsb3p3DXD/eTuqtEqXcBBF9tkoVyZ+as+JLS
mzLLUEv6iVqC9L4IgztWYdghR6sAA6IczULaV7H5qlTfLm/GZinySvn48pJoGOeSdIBJDpPb2r1T
fmI+sHkzOLKf7e+ix3G0x7v8wPJC/WdVdv4fJfmbJ4B15oL2SUNCiJO1gWdnzomMH3GtYzjdPnti
rDW5I1c2RcLRC9jIayjnUXL/KsWJQaUg9TB0Hd2z3GkfSY8RNTpi6oOfPhRu8YgKT7v90r3Rd5kv
IuLQrZt7Dccd9qwEabbBWpj0HXvZDHtl1x46YZcu+8y7O20lFXeuwRyaRlYFOym1R6u70rsXY/Yr
TVTiLYLhzrIUymWfE0gjq/gTxc6ohXYx6jbJVPeypm7fMyuRuHNtLpjMGXUQSVFgpjRU46Fk9Np6
nrySlakKjt+mSp7R+BdHGCH1EU2QLDMf6PhStoPd1d/a5D7SHy8LtnnQV0ic8vdjHIPkGnLpyUEd
9nG7H6T9ZYhNP87ALCtEDhQKXgLmM6xeNWbdN5FJcUezbqXqrsUMvuGK3GAoLNkl+/IWsQrJFjGz
bivHGZRdBCvQRpeyICxgWhrJn5vYXsx7at02oSg1t72AZxzuBGt6VdGOtQUPs59NP6fkUVdFtR7b
x/aMwR1baxhMU9eBQcev+mSb6XeiPWip4VXT14Dex7NA/UQycecXk89nbVaAZ5iBo1upow7EJTR1
LiuGCIY/v6D2W7QKrq+iKK4Z1m45jAdp+t8pRBDMWakfd3RBXCBJ8EthIpLPI30liSAxuqVpCDuo
CBuhlYXyQaOxr6eo6XBY6RQ7YT264NuI+hOJTcF6bdZar5E4/1Nvu1JuWYOQvEMRueyVRw0TR1Gx
YI+lbR1Vu9qxyrsKPS3Gw/++V2to7gxPKNXsZ2Zr68kz6eSk+l5rcoGAW87ZGoQ7s2a95LPOqu2S
rnOCAsPcP1+WYtO7XiNwp7VO5XKyTCAYphPcs5nDkZs7weC0fnkwruJHYY0CWxj+LjTBP07BYWOo
KKT90w5Vbf9P//5yy7LmKJc6qW+VfItXHGNfNLxi86Ja4fFXh97UWRi1kLBzZUd3Cnf4bLi/qjLH
vag+cnvDfgvHx6syXdOKacDtUcxX8eBRUUOo6PucwksljUtMKkE8rMXU+2o+yFSUz9sMGq0XjNPs
sK+GKWFKV2EswozoSe1YD81j/h/tIXCTz423eJh/x3oYnrOvSJsKVHJTRAy0QJEDRRMMHxjTxo7M
uEQgogrC/etq2V1W+S0jC0ZqTZZ1VkjB87ibYdh2faDjHiwHX8unr8PYuGpPP30MhrPlQ25YzbIA
Jp97J85lN16IO7SW9zEY7jSBgz0rI9b4JVUnPevslIR2LiwR31wzjKWCNmmyiSlff57ZVDXDqjeB
klyDVrI46OguSWBpD78qi+Awg71BaClEqJyyG+GgLUQGqnxEqtypaxt8zRi5nCFuqaAwnbzMVzOY
LN3LS7p5fTE2cWJharHGP0GyWiqMihVyF4PTzHdj9JOoT2EuKkvbtIMrGM6HmUu5XEBKhVKNA+vM
QI+Qa3khQofWTt+HfilwOjeP1QqOc2EmOayNhkkVE3/Sb9Va8M5n//+dWcelB5YtDW9H/tIfFJDf
WjC13hLYcmTapDpY2S5rf3ZLK9igTf/ZXGFxioGEW9kHC+K7jTv5jVscVId1LVSfwcw4+yB6vspO
wtgM0/FLAnJmMUMKERTCAGWNcuxBXHTwM1ikV97Pwi4yJsIlNLadK2+9I9rQJyyDyULYjB09OJge
o8fC0E5xz+GmLq4WlJ3EFdqISerFxMpEZtMB1RdjSgkO7Wg3FXhSNKd/nPcifdz2PFaYnP5rKFQq
Q4yW8pofs5PfjOCUSlFz2oEoi70gRZGFzVO9guP0v2oNjA1kCxpalpeGtb2M/XMmawczEXL3M9t+
afM426+3et1ipAM2D9PzPIzxOxKvu8381JEPjEiE1QfObufA2xG43psmkzFQa5aCWYy8c0VUcLaj
5Aev1/Y76UK7yT5XrSCrtPX4AjvXfzF4h8og05jlEzBCMLs2LdrGZ+LlYeDLveqUUuVVOrq9MLXt
sln+l1N/xuUuoXyIFVWPYcHGY45ymbcm1eCa3EPM2Z/dxDa+B38zVRvTqFbScrZG0jGxLJCAysou
0dntJ50d7lhpdol8p/Wk/RSIuX0Wz2JydqaVpM5qWdns6MyvmrvsqSvfTqjwR4Et8pCibPvmvWCh
1RhUjMR6N8dektVZGk08bRVMzRx3svr8N/KsALjDQLtRCudfwQ4MzriOQZGP3pYr1qPU7KyX5W9O
wAqOc4hApTzlw1s8e+rtWhkczUqcWDSGdPOcnVF4ErJwNAc6syBH03kgX7ZzJCVyUTHnZmYa1+l/
94Zv/cv0ucSADDzUx2Nz+EWMMr/Ih+koneoDBsvutYPyKGy22rzJV6icxhdNZ4bDf6NTYIJBytj0
l73lNd7oyq65Qyk5ws6iZJxAEfl58smUo+0dr3n0BKquGRjukk/2ZV0U7Rp3qWK+qV4MFXatTvYm
qJbmu4B+EIL9hNVN2uJxgTmDeL3EiuxKLQg24uU61eKHy5Js3jCrPeIuzzZJCj1SIUkRLHYZVi5Z
DgZ9SSwnkHQ7IF8vwykiPO72RKNhV6CzACvnFZiAazjVgU27KJ0ltOsexgk8Y3hMh664s3c7yLOS
lTMgkRYF8rxA1tGRHRahCI9dZ2c+S3xLBgisWD9FqHiDaK7CtouyQuZsSZhqUlf1QCaB5MujvCsi
0x9iUHpI7f0sm37YaM6A0uGRDEc5QF18gjqiYfAur77gZPDdgTHYO8ZixM9QjZuku67HT5e/v1l2
uLIzfENgTaohTRvs7hDCmda9xId/NL+YKdLUErKOqdt+Vv+miGgNypkZkheLYfUwbl3t6kfrCrRP
Tlu7LM0l74VvyU2n5byVfHNgbrSIVDImD/1k3aoOxnI8qIgFMdBes80Tc8smxu7G6D93l9dXtH+c
2TGaRSaYdQ6uw/i5aK6mwb38fYHB5unIEqOmpGMrGZVPszFgRnTnxrFXop+7fr0MJRKFszvyTAsa
ESaK5MfjvdEJAu2i73N2ppLSqV8mZmc0v7R+Tqjl/ZgAvDGh5T9al0U7Q4aWq5oAQWSvLM5q9JhZ
XgUxtkPdKT4mkx/zZ1BJuSG6QhVMC7PuMRvDy3apqOzp8tpRvpEPwxhA2s3u7VryYiSpx8NHlg7V
QNzVRoLYLMFG4Gnka1K4piW40y7fzpTnFlMrVH4uBr6fZnsTzUwUFPsf89so35SHAfZx12TAmKzb
nnpV8bOqni8vk0gMtk0rD2Bsp7KkrH5JT0O7Tw+YSwf+Jf8yyOUjj6qvP0FANj5MAbsSTHC8ydbn
oTz0SeJIc2GnERFotEixuEMvFTJoN9nlL1nBoZ7CBwltuJflES0ad+4xIgd0MglbtPG5L3K7C++N
j+49d/TroLSMlOlv39X7tImvhjyN7D4W9dyIZOHOP8ZYE5BlY2+0+j7vUOZbPwR4o35owfhHuKTV
cRGUAMmWRwwdcJP5vkNe8jII29h3cYzflyblsxmlLsnLMgMkaglmuMxORHZy80SQ8r8MJNCwtxzO
6sx0dRaoDbudO/VTLb/WmSDYKvo+96Zucr2KJ1aEN4zEzTvUjZX/Oy8/m1r937caffOxViKkGnqg
JrbrWXafxp6qCqyv4Fqhb+GRFUCjBApJmRdBTyyPhalOkY2sjKMfij25R/2/O35GnytKoPYf2xzu
+PdlXvcT84K1bh+MV/LfcJWvV447+7M6GGnLKhYT6ShPxzC9LkUQAk+evr1vVotnLEYF3xwY1p71
MKCP1Tck2wSTgeaEP2Y8pC+v2XbWcaUOnBFQ9axSZ1YZyZr62aMlf06dH+WhdP8y6HfG4nt4QiPU
acecskR6tsbU7WO3inVXIBEzjxeMAZ8D0vPoHxRWyKp6iGbuQlTJlw5NbN3t3WSffTVd9TReidgC
ts0QhsERRKhwsrjLrgILrhQ1iIhZ802c7irpeqFuXQjUfDu+yOa0/QPD6bmR6JEZF4BJrqOn2VPY
S9MLT/kXHbxthq9/D33DEyzqZrBvhcnpvhqabRazWGr8iYJ3T9nn4CWgjyPUkpEyi55BopXkrkA6
VKqpMhFb5aipnpZj61RPOAtl29yeV5JTfqWjUiMxCrza9PXsm9Lqf3Vf/Abg25w1Y5w1hdGrN7j5
+tZeSmHsTSAD3+ZM5aluO8YmA2qlxY+c79ltirLj5ht67RmXzN9572eR1D89urGhGdg0sWalfpXK
N8sgUm+26O/P7xmAuwPbWJ6GxmBrht5Cxtw0Y9jFTdE62gLSTqbhiN3Utn6jI7j9ID3VIpbzbZ/1
/APYiq9scJOOGJHDyoI6VCWmmi/nD5K6a+bbcvgrnmLzfK4IZzIKudeSasBqNqhh6A5sYIn6U70d
PMY9F3iTIOgsUhbOdMg9inR0xmXZL4UtB1+jTGAo2O+9tHmcnZjSFGWEjAgcxXt9dlDIlyLdCWyR
SAjOOGg0lpN6YBg/UKSNynP8bZ8TJ7xGyBftp9J1L1KJTe4bNmjIwqgQMFzxxR7IC9SSEePqYiyy
KCJF94zklafwOfBN9k625X3ug0HwTroWuTXbS3qG5tRRS6dFmyPc0BMalYsHJbiJRNXF/xJYO2Nw
aqipi4mZGlhSdXCra/T+uYo97eWXpLGVHTnOB3Fb47+4OmdMTheTCtRleg65guc6Q8sOa6HR3fi6
vC7Ropf6ojtFtI6cagbJoBgqKyxoJnqtkMIpFutAdJH/8ebFvD8CZ7k49cTjTc0V9uJh/Hos+MxG
Xeg7lpSb9sRjeerxR3Izu2xVZ1F2Ytt6ntG5K62tAytWeraTmLGrPNUYIC4Pn5fkyaw/ZaGKenhB
JOxfPMjfiLxXV0VxiamJQBwW35q/h9JdjYkN42Om76PiZyHvjeaz2u7HQVTAu20HzsBcnGexJNK2
HRaaLvs03Ee1f9nQCBSGn3iaxd3cLQTGkjR7iRzL+lQVgnCCYLfe2ixWV42EmbsFZj3jMu3Rx4mZ
t9XyUOogtJS/FdNp1r/oKJP6mFScORkKTD2UmEuCzL/dZ6jfBuFLJXRLtj248+ZwFoWmWmBRlh3O
rvNvGnLg4F48xqf5dv6isxk6jjKCKEx0xrev7jMqZ1O0UFGkJIFKlPJXvb/Nu2PR3pi5W/SyIOQg
VHvOnFTDoGsqK7Vmk9vVZ9ZWMKEIRXqV0XklbPZiXtUFo6JyRgVNBSY4bGAse1o+hL1iG+UjXajT
pSDw65PdYIDTuCN2NAROEgd22M+Hy3oj2lDOsDQtfMyUlaeW6DPTzSsr7NxZudPbv3JRfm8hPw/T
UqZoqthEMKO8oYofDoLyDMGp1jirETZ0qDUFcljSPU1dmr8Y8seOmMa5yDEdWoMGEKGawPvcNbZe
g27Rqt3LOyK6QflhDFQOlEE3YaCWW+YpK/sK9eQaRrwkD2ycUnAD0loBpEALNM56LMVULzqbgkJu
WbhAc7PA1kFgiVlqP2QN3jn5pMJvDb9fxhVtGmdN5AhhN5O1P/XkKiO7JtkXf9N2svLwNM50hG3Z
FSWriG6nJ11O3EE+ReGhNjXvsij/UixxVnDOcMRFATon1hPS+eoxAVu/gmKd+Dk8oTgJKWL5Kjv+
Hd/WWjrOfoRt3Fo1M8e0/Z5lJ6OtUaDafFDvORNhhotGemakFPV6Wa61unHqUZTsFtz6/HCFItGS
VGbxy0gvXWWYD+gZE0RhBdrGl4jmdIm1hHncbXgqEeSfgwMZdwI1YEbggkXXOSORF7pOBrZY9MT6
n/NTdlXYisPGWheO6NEucvB17lEdlWVRqIy/XbtFI9V0UFCtBSLL3qaPrC5BOmAEomgZRTvF2Ype
y9uhGbBTrXQ3mYVdj6+CNRRtFGcW0l4xe431tozHDOMLlkNwmEe7dt+49jGGInYzR0Q0IMLk7MSs
q0lB3yoXJzcfnioQHg0/L8u13dlwfm3qnInIBysqJrZbDWLA8nFG0bXsmI/lt+HAOFnGHvPQshv1
OldtNgY0uBEV2wn1hbMXJLGschqhnUESfl4mkBpk9GbuLHfIFr+35EPTNA4JkoNOqZ/1ptPq0S6K
B3eMLMGF/S8Jhd8GU+fMyjwuidKwysb+KH81TqjXvpqulvvue3Wlg/pddktfdRvhmEnR9coH7yLU
vM8z6y/pEJtRrutdhw73t9FKTu2Lx30JrlY+kJfXRkSHDEtu5B7ViG1KxA569MXKovbbLRVGShkT
nChmr2Ky9Z8BLlVqAhQBglFoUq5TsL5Xpzr2L6vwpntMMTPZwDg7RVP5TSsl8NZBItwFt0Vppw/9
LvLD3Zg59aH2I09UurKpsCs8frOCWlWNmeG14BxldTOsEdx6ZuwtKuYGFifRU2Nru9aA3CIWijql
McUizumS2tqygAadFvkhXdrbLpRC0SnY3rTfC0q4+6JsSG/NGfCy0mblZQgGuel94A6OdAp/Fh7j
/hFRPjM7w99Raxm5W0PGWFK0LmJR+0g6Rnnl11bu9nPqRknrGJFoSTdPHFVQRmqBQUMx3izB6jms
wOSF8mRJbv6qH3UvvYef6U2OliGWjcFtf8VCusbjrJyeDoaUz8Azqtc2eMiK3SzPAqdo6xbECTAw
/VqlsOncHRWDq0wpLXBqSQm5TqT0pA2j9zeHbYXB3UkBajeVkQKDEYIjxoOmj+Au3CU3hVftRCNn
NhVxBcZdTlZSaHLGSMLU8mee7VTwgi7j0wcl4nYG9CqVQghAOr/3cP/50o1x/WvquuXqohK/zbO8
Eom7YdJwSWU0eSCjhg4dCQxQCNy9zSWyTtRevM5pduLBo5ugKsZ9IiCoazrh1nEKpqIzGGf9EuZ2
1Ud2an2T0psl/3Z5LTf3C5x4iqIpskb5Jv6EyJEUl7hX4FPsVd30K7XYm3O2uwyzKc4KhvP2IkpD
ZXobela9htkN7ffLcigbRfACZVvxziStYLjjhPnuQUsXSMPCLu3OOIwgeBJf/luLZhHT0g001ilo
nfjzipzrGbStpI+8RW1tHVFaNXvRR1VgG0QonE1fgkHpCKgfPVKe8vomkO470Zi2LRO+FoQz4Vqs
JpKZDZHXjCxn1k2LqxrXo5beosr8b0LBazBOB+S+70A2ADAdFYW5V+4yxWNJYlb4jOqyTOTIbHoZ
a0BOGwY60c7SsIDSfvGJHx8xkMCffdllSWlRaF20W5yVJT3tFE3rIs8qT5rkSN3PeXm4fIhEu8XZ
hECtFbWaAZHXnU3NKz1skQK3G/lTEe8vQ4mk4SxsUWIIUF5gr0xM0Zzb+RRLs41KvQ/CcKa1aya4
0SYkytov6vAURt/CWNDntUnzuNIC3veDk96UaggtmOd6r0jDnULhD0XNk9S+pqXlJfE3A4VhZKBu
ERqHy+u45bRgaAKImHUZoXOLL3E001Bu+0FhjVcY3ucvV+DNOZhO77KGS6myRflAtjGcBfwDj1ND
A/1Rw0iBR9HWVgadm1PZVmj2GszIKHUYiZWJBrdv+DB/QHJqKUtVTTIZkKN5RY19JUrpir7P6WJV
jXpGW3w/IV6RtKABEiZwmZ27tGqcHvY96vhrAojasx4Z+SF1CR5zI2glc9gKYcBFgMfXPWpqrSrG
DDztlu4Ym8OC3F/4hAApI7jzRbZpK2Sw3iK+BHIxe9WaIhVFya+Tn9yBsaJ/G9Gkv83aSp3oUzSj
fKL7ZL4mNqPYE2V8NkzXHz+Au8siGi9pz/YwVW6T5jGTwW+W4fXaEsfQF8HFKVCYtzO5eijIhqz2
MTsDluW3k58LmwHZr32nLjo4YdBqaMjv+IS1YBpHMwWAcms+MjpJ1vTbzI60yzz0vP/FxYkhKGc4
bvGKfgnR1Qy4yrLnIxQGrS1oGkI4BcSnqS/qMd66N1VwloFRDLwEYHfi7k0p0IoKP0dyf+WowZZ5
DHcGwo+Kl9+KOLG20UC1a2AYiIp6f86Z0gttTiWZIN0X2cRO7ljFhuEOxGYd1OJAysbNpiorOG4x
k2wZq8kwADc+ztbDgPeqVpreZbO/pYFrEM6vSkNaj/AQJdBl7Kh0n6QiavCtPMEfYrBfsNJx1YpS
KTCBkFyPHiPkDP+j7ANXCVGSEe2TY4mmfnRmqw+XBdsqL/wDl9MNkpgU3DfAZTyWjGwuuQ0qO3jS
kViSXRV5djt7FgYct+zlej25W02eSY/2XqAyvz71ArQJ2M1n+fbXaLkJj7LKFgi68WKBoAb0UVfh
5hvclUDDuUVWyWSHQH61IpAy1WgHt9sf7CBIr+0tVtkzX4TDypj+8bZlhcvTQII4MACXH/Tz10kv
UZ7KOlZBMoyh5n931M9Smtzhq5dSy0iIGAexZ9aVaCdu6YQ7xotbCUf2bZ+K30vK00KWQ0GiqAVY
rR6z+LYWtV/8iyk5A3DHrjeqmTQK9mzM3F9sfqjqNVzr6+C1T3/VEbdWEZM7gxHGrVlzDzhjvs21
m0TE8SNaL+6spSHG+yQyvp8OmZ2PnzNNcLMIdNzkjlXW0XTRIxj6qn4x28eIxE42pHY29+7HTpPJ
+YgU14xldRAlOsygAokcxY58VK9MMqY7j9cl5oWQQ/xq/vwgLuc7srEuZjoB941retd/0/aSpz5N
yLojLtDiCIduKyz13prr9YdmcMZjrsKm7UYsrL6jRxZ2O6FMf98+Y/A6yDOkk+5rR+LogK92CHp7
tWBjty+53weBb+xfElMxRyZ20PhK/kVRdknw6fLSCnSHTxMs0hJFdY/D3JHveeWkRuSG81WI2tvL
OFtN2+u1pMxgrm66MZom9Am9bSHuG3jK6EQ/VlfyF/qT8Tb9M8H+NI22iIRhK23wBzRnT0I9NFEF
DuhxdtpPGCDsRP58l+76Hs6ytMt9UxIPKxOcesr+fSWvMROELBroznwcveGQudJDeZIPBpiTCWq2
q2dVVPS1LaeKWJal6ehM4IOAfRgbsVRiLxlND2YhONltcAA3KZYXdHYeqOZFefq3KR/vrrkVJCdl
Xsm0JgukDE6aX/nlc3GIr2o2e2T/qydeO3Y33YnesDxtYc9ucCUdRHmhzaVe/QjOwOq1XmeYfyO5
Yd09haZ1IxVl7FzW381zssLgbGzQSh1F2aXkTroXJz+T+GmKvozB30znUOGr/95DzsK2+SR3A1oW
sIeDm90xuh6MasSEu2iPFNej0CXb9FNWeJxlXSIrlQYZciF28qvM2rpRdtkn9iYR8x69M2iKqeFx
oGtI/FBqyhwaii46rQ5Cww3VPTVvdeM0qvvLGyWC4Gw2Re9mm1aR4cqybPeG7iSWbINLzr8M875Y
/E9R+Ld/tdRSmfYQpaut4qGM4spNEgVzWZelrDG7Zcpf57gpNafoFhR7BgkpiZ1Lcn40mypZ3FSb
E+otuTzZWZmU97EVyZ3dhNF9njeJG6DF6qjowSCyEu8OC/vdmMQCzkELmQKelEktRmpOcWqgZwnc
SLe5dX95YTbX//x9fl0iUkghak8N15SRHxhsKdtPcSe4TUQgnL8bK2Ni5RY2uUyPWg6Hut+Fo6j0
+F2w48+VenNTVxacEtmaMUbMcItCu1Kr9gupMcKZSE3kNIWUO+1CiMDKCDaHD3mMZjCo8YDFa1MQ
OzUnE+OULm+PCIH9+0ooQjRCRwnbL08vkfaShi+Xv/8+TsutGtu6FUCkjWUSNEyEtxGdGDJJHMYX
r4KNZehcAZpIHM4sZ8mo6VL/hvZWY4dnj/zCLjw2E7pyLJc8XUbcVgoQdYKNUVcV3gMukg5FMzPW
L5JSdwyfTOW5XD6P2g8t+3EZaVvHz0icrTSNcWy1vjBckiuflxJdolJzCkPV+xgMZy+1fsoyucsN
V6v6o160P+dRcrRaNDtJIA3vyupj2mYkywzXkHft6GWBl44Ck7ytC78XjHdle200VYsCItdOQV/a
yiA6nv+i3Jj/QZjpfDf2djESnJ8lIC5ykyjaOkVg0ctmkASyij5RpcS2qp3BON225CTWaglgZZZ/
qaPQzUElrqfFdzR376cxF8Vb2ff+8OVwcsGVqVNkF1gdA+cmW1I4ZTGKNlxLw8DC67bovdrwpHIW
HFoRDtvHlYUopra0xgw4RnoIkh9t9Ektvqi6KBuwtXxrcThDRIrcLAINMGO7OKrVHXIrOM7IFFWx
sYuiXvTC2dTws2/DB+cbOUCeecR1EZTVDUX+2pabZbJBoFf/zS1BkeVXENTCcGl+oxSKmRgER1ap
X3rzk9qKqMnehyWZEV8hcFukLuliJjNsz+Cj5wZva8NRJbtCX9N4jSod33wJBhRcwRsWWfTtVTzL
xu2alOtDnaRAHq3HwKAOxaPUKp4v27xNS7ESjztZSxtMTVwCpEetGlTezfrmcBliS8lV1GHI2CSE
xPnagsaSMCouAIQ6PPeJZg/tA23dVtgftb1eZxzuWV2RMO/LscR9hAq8Qu1sow4dC37XZXG2YCAL
2PgtYhGDr/SbUVcTTiYlbjJeFdJL0aZ2LkwhML19b4B+g/Ap3piSf0Da1+qQezihI3FGC+Wf7PET
eeNVG/kfkouvx8Ro82QwR8hF58ZdtNjBzCNHC9rdx2C4XSrDVlMi2SJup92Vyd1SYcSeLuItYQ7B
peXjzMJIkgjULrgvohbhKT3wkyHYt2mxC+ZgT6fIM5bqfw1QvV0Z5x3j7EQ5pFGipVg+KX5OpVdr
uV8G0diB97l3DoQzCSZdQo0iSfKWNQANAuohxzuye6v5fAy8UfCA2TIOK1UnnHEwItkcwgV7lVZX
inrbNp8v64Lo++zeWl1/1ZCXhbpgzZah82Jz8GJZxE4rOK2Ecx1DRR2buYEIfX9tIddiPY/142Up
RBCc29g0pd6aAaRQi12cYIhieYWR5c6HQAz5z6UyjLlXakwhdiXyDdNRbVMp7EZJ3I+hcI/JyMSI
xhA0HG6eNDbpAzs2/tMbotS5YMEMzgQERd1mGYbmusgoOpi2eYUKWVcDH+dlYbbunZX2GpwRsFJz
0LQWwuhNYkvS5AQNhp3dD5YlWDW2wResjcHUfKXG1lw2ccgUIJuu6uQumG/T9i6OTGdELxwlkfN/
pF1Hc9w6s/1FrAIIxi3DJGXJctqwHJlz5q9/B/J9HhriHXxX3mijqjlsoNFodDi9SEvaJQZOTGir
mRHUpgVDoGvf+rzyouhu6XcWQ1VlxrxhkBiCzR1DQaVuYQIT6n4E7SONZo19gbdlQa6TlDrBUCPR
IeOP3xSKWhi6ixp9jDMQNkzVJs1Ghy70YrkZyo8h1Fydd4p6N1ZHtVYkJ2rbmK7ghG2rhzxelg6X
BH+ek5vaDTzyCRy+e+uQYowgWhEu6+P2Ip7F4/9fqUmQR1bBAohX1ldDYjuMoJcrlOgi/+hXurgS
SjDZAWaGJ4RAqETpwHjxLe8l95x02QSjPWqI59GRI1xbe9UvPxM0/L8Mnc78TnNCb1H+cuEEG76w
IKYxR5yXU43cTO8E0mjz5uYwiqo200Q0QxU2p6nSsjOtHsGg+aClXlO+D2RERtsQGP6MyZxggDcE
42rRIsoVsG0gbt59NCYa79uybN246NqnN2gahLBUlOnhxArHdTSTVNWJhjxxdYgyZPnbp7CSvYw2
T+sKRBCH5epU9BpARrCb1XPl6sZDPv8syF4v91P/6bJIm8Z8hSbcGVVbgossBVqCHKudd+AMCJL3
WvekxIms133zDK2wRDuUZqoe68Cq8+BWGxvfnmSch5vhE7bCEIxPVtMcrq8OizrWR2PCWCwSvTNS
1V2swIs4U9gwPuUNvWpNcEfaWifLV21q4+oDBIWf1ZGkrIWQrDtW2j7Ln7T+/eU9e129wN3VFYZg
jDK44VbBN43nqsebBBOs6hFjYhbUXZFDW77F9mk2xdZghhURL0XDZBi5U6lgKG8/psWdJuMQ39b4
8+8L4tQKqyr0oEPj6zj6oqFEdPT7Ycq/xxkz7m0M53yKtRbjYUcSySs6uYa/suw6KvRRWIaXtJg1
joO+aXWtxWJmXneNwTs3gWeC7nWvesWDnPdq286v8IRTUHdgVTED4Nmgr8AbtNzHFA2IPB8WuniD
npT4LU/DFaJwJujUpqyMgWg15KPS3tSJik4oNThcVkt+Qb1ayJWaCBcYCrRRJphATWLzYxo9lYgQ
VErtmNFTHWhvUUld1REip7aGKWN/3vlxFE5UiXCtWMXVWD6zVNLKs2kWV78vLFmSsKBKVSyZbn82
teoqD56XdDomtsx52T7LKyTBXoTmoLVE6xC1fm5ntziau2SnuJm2Izs+80kW8d02kCs84bBFCdXy
KRsQNSKnaRcf4hPmBy7xcQacnId80xqu0ASd6AJrAhse1jGsUIeX3+i40xZL8iCRyiQ4MvlU50Uw
QRu0Pdupz/U+HA68pVe7jk6JbMCzTDWEZ6lCMUctZdgwNf8+p0dNv7ebR4tIZOIK9uownRdOpCcI
tKigbQ2UWJnUI5u0cleZ2uxePrKv6zn4TbKCEZwN9PtN6LkFTDbvhpeWvwKUql6oOCPmSjV7/Vne
YyvRiVeMBQHpkyECZmT80ChzJ1N3iPGWl9XZ5olFmTHpGDhWoXj18AVN304f7OdJskfbmvD75hAL
MMukIVmFgUBea5V+VBd3ej7uBnZjmHA7Lm/UtjqcoYR9Kq05NoYQa2bqd3P+BUNmJJogAxD8QLPo
c6vlAEVY1njo9tpNw0ZLckVsb/1ZDMFsTwRUTlGBFVODJys49CDESt5fXikZhGC5DZSoWlYJCNM6
0fxQdqAQ/H4ZQrZW/BNWD85uJNWSMEBMy3s0bbtpY0i2+19uhfNCCVYaEZZSjUdA8Dnd5jd4JXvM
YcL0j8Hn1ISdrAxdtmqCnVYii6TFDLyWfqrHd2S+zXTJlbrpHpxPpCkYaXPO8VIjgFiawqU1GAHx
2CjI0Qprr06p93d7JFjpyLbGcrRqw1PUazN5sGV3jmTBxGQzVUa7VLHxKDPqndQ41Omz2Uim0Mgw
hENvsKysMu6EqM34M1nse53NnhkvPy4vlQyG/3+lznE96A3mhcADwZRph5btY2CiKSDryZe/AxKU
eqqGhoG+CkqNq3quCg9kQl5Wtv5lmM2w4VnRLEGXA51Vtdlia+Iifc9Q4bobwuh7RaPCHSvaOQNI
ZLxUV4nXLdJBhpI7wRK0fJ7DwUAFB+xocKKZ7Sx17E5K6o7SR+CmFTLABYCJ6sjrMEHMOp8LDDEE
Uvqe04oUu9wt4SQcWjQMprsRTNWtK2sP21SVFaYgXbGkYZe2wKTZnTLxB5k3j4HE+MlAhKOrjNNU
5lzthwn1iMOHbr5JcxnVv2T1RP+qtKawajNIkrPdZF9xgpTLWiiRQszO5mSZ2YjOfDzzRqfLHpJM
dWJZD+e253veENGXsntm5QMXg5zCxal2+d5+LjI0ROlo6RlkAUO+va+c0hWacH1XBZ2TrAHaHGEM
VvmMllyn7Hd6eq3Rx6F/d3kFZVvE/7+yS73Sk0HvgUaz3aR/nsZPl39/e4cwApCAu8YAg8Kfv59V
RFNKnRheY41XZqU/oRjqqsmT57+DEcQoStCU0AQw1Ox8EhT+Yi5PSrZ8vAyzvVpnabi0q9WiVm5l
fQiYiEw7tcuf+0V5vAyxHbpA2Qbq0sA1YYjsX8NcW0Gi4e3Y+tk7UGrv8vAU9xhLNvj5PZiLx/ey
/tdNqUwDkWMN1CdELCWNA8tGimRCFWbPbhulTx2i5hLHZNNknzHEctLUDtJiGWa8gYLRNfT5lFRB
7kxzADoX2Rw7iTwv53m1S0UBYugmAFY9Fo4ZJHurMiWsc9u+40oe9U9NSFOrLpIFa8YHwHMG5vY5
3msOZjHslE+yeMKmQCjnQrWaDoamF5VZCZTU+j/x1pb4UfYUBrK0CP9a0eZoSFoZhkowjvulYXkF
MGO2jEUXRJWGb4NX3rLDgM6YEiP4/ATtBjIKly1x1mjC2oXlgsM6As1m2SEgqdcVb3CC1giC1dFj
BYZnAsLUuaYd+1OcOLYtSyJsykEpIagfRU2YJdyhNIgwiz1BGBzpBHrMekvdD2BgevcGg6CB1oSh
FwTFyiL3DMtHm3XaAi84cnXHOJGb0lVcRA809KBYB3n4astmrwEFB6Qxi7qsKwDa070R7rLpkbLd
ZaFkEMLSofNYRc09otGgn56qDz2ScUj1XMbY3p7f6yZWHSg1Vey4hxi0t42HZZkW1WliksrUYMu0
rZZLTI11CojKtQayDCmyfHPtT4F+shYdE7rsRiaUZOHE8oO4bC2tTCFUXVzpi0esn2SMncsLJ8MQ
Ts8Yg5Z87nDLBeRELD8h+1JW4yuD4Hu3NjjKrKXJzFUssE+DUt8NBMwzRMb/uK0CqCXQqKoimcM/
YwXTxAmqCkxszUwGN4aL2MnSKtuCnBG4cqwQUlKAkmxkeAJPP5faQIzNb1CI+JYNOYMIr5B40rVe
RV+0N5jWdVUaDwMzrjV1llWebS6XyqmneIYXydc/hdHqIYVTYuBRp5768FQXklO/6Umj2v43gLDt
rEusUAkAwHNqNub/YoSZ4egnHm5B7Pryqm050mswYfNpjph4UJpwPbPCH0hyUJTsNi/QDxUaSAXR
6rrOx+l4GXRTH1YSCvowG0yLwDeA57eZ7bPRPKaT8W2uized0RWOoBLDPLUVelog3DA8G23ybEwo
Gk2n9OtleTaNG4jGNIOYaL4XjRuCCamCFkXgBLa7jJEzLuhLrw69JXkoyIAEp6AzdToqlQ3dCwK3
IqhL7f2JPEeN7H3FV+aVr6NiWtcLiYeuClcPWCDtDAoA69aXt3adY1BrrqDzqLkGCcwOhbOdf3kJ
N31F7YwoVjQUID9OxgJ+At6PaKecvuraPnZHj/rB19iLZEN5tk/xbwFF0nQ9McaApYCLxlOImQF5
pEvs0fbJOiMIe2XmaYPLG0uYTp+Dxa270cuU63D6gKaNUJqG3DxSDKqH6aAmvCxB1YMWzk8KfhQv
LP1FuymyUzRL3nWbOrGCEDyeyszSJUlwmsLp0Ec3nfqcMj9Lj/387S26sEIStA/Ji9bM4YfjDCEP
qYL5NB0PNppPnPqY75JRSra6ea5+A9riAFfENkkVJzjAQdReZcbg2yxOnaGIPqu0O0ik47U5r87W
CkwIpoJvuYymEVsVkIfavEr62ygy/CLzht6Lo8pR35KB0laAgiaOQz0r6NXguY72oKozOl0ieOK9
5AhvHqkVjHAxWv2UzinlMHnWOjOrZqdRFlkJId/7S6sn3I7hgqHLUYWt6lWQXungMyrAKpxak9O1
UP2KtY4xBftWW2R8tfz7XyPjbcHw8gJfJz+CKy+GIQAeR03NMyHd0UTLoj84JRgRUOyiYzhBGDmq
rGJ/W9gzpHBRpkEzLEbXwN5H6h1KwzWH5caXXFMPuc1KpzGGXdcWvroYEga67b08AwvmhMSo3uxC
yBpHNyFCuqrkMb1tS86/L9gS9H7GpFUqvD3rnO4CM6ncMdWYU4ZNiqsmfzexIn+QHLztDbQ0kNYa
OoI4wgYmA/v/bJl55O3f5b66SntXaZ34aIMZIcO4Qfcy5rZhOUMKGxgEoEWobGygNd9Y2ZGYiU/0
L7F0hsD2ep5xhP2ya1vJzQqRaqU9ZPUHilZhmp+CbjzEstzJtmqcoYSti4ld2m3Pg+LM15cbM76/
vGTbN9n59wXjT4aeNEGGJRus01gWoM67akG1eRlkM4DI6cn+0QUx6j7pwWjGDCjTrv7CMK+iDU8q
RaWGsZvRb+gOg/+Wovg1pGD3s7y19WrCwjXLU15/7JdrKit82vaiVmIJpr7Sg3rCfBYUsOHi5KNq
Szd32U19zPxir+wuL6Jkp8QgbK/NdRDnEGimH5u2dWiIsdtIpf4dimDwNbPMGEmAEtK7OWJOXN3p
urT8hC/+a+N+1gfBNsCkZl0dAUVX3e66PoUgW9dUtzxOezlbnWzhBKugJVHcE55+pMEpiG+jdjfI
/FuJ4dEEg6DSfAxQt4NTpMafexShq1Z9n8/B3opIKTFymxZBozaK4JiN2Kig2CWd49SK0JZXtU9K
G/4PXSvbx3UFIep1qxd6mAGCM4XYpZODzFqrnAEPBPsnJ+OlUjK1zdtiBcn/v7ruZ90KmZYAkpdy
GS583sTrK1z2llPgMNHvxlt6hdE8+XsdBU03wgRl9xEuRTqg/31Xj0dF/9hrkqt920asYARVxwyF
uG5KCMbjC61bPWHCFmcR4D1m+RPtvMvnd1MTV3CCsvdK0HcVb9psZttb4v7axITkJRj9Oe/3fwcl
KH2vUb0duSKG5W1HdgFujyK/DfLjZZjN47uSSLgBF3Us8s5Cu+s837W54pDO14MflzG2o0ArEOEa
LBW7n/IJIK0fPjIP4fkErmZwh3LMQyDrPds+wfCJqE0ZeUUcWKgkadIIBmnpp13GrB1r3tK2ggFA
/w8hlqhlZkytknvPbLgn6tNcyvLo/6LXZwTBDBXpNJFZw/HhhItT4cT+Up4Gt74mHhI0SAxS//Ie
8X1+dWesRBKM0twUhpFwH6I1jYNNRjcg44j8IMboaGxykKs6aXEo8Zy3le8spWCWTBUxKNWGlG3w
NHY3bbjXmSQNKYMQ7NCkTGY4mNgqQqe73Ax27dhgUrGhHC6vn3TH+IesTOzIliClvDRq6pGy4QXo
1rtvyg2vGZAnbP7lDjmvnGCIkizOylIBmk5j1Hv1xZ4ltlsNE6omR8tRteZgLpVbLxVmQIOwYWn2
xWQfiCbLhUhOm0irMqp5jb5z6I1WPhbGrpZlKmX7J9inlCxNZut8/wyMmoAhnGh/bNny7i+3TzBR
QZiDqzCCHGT/i+C3OTQ+dRuncf8H/ml+mi6cNrHOjTC7LOcGaPN+QbV46kc77XvtYdrPLryTUYXx
m+ISmGBLaJ4FBUgNAKad8v6dmRXuXL6bZ+hNlO4ur6Nku8S2j7AOjHoMIVgc7pQGfRfqYbB+/h2G
YDUsGqeqzY+0kUYYpflolh8y0BpcBuEH6PWiWaZtoooFdBCCPhhmi1amFGUyXd7VDu++RIulXe1T
Rns3KzQZvdP2wv3GE99wQ0HqLOUl4529t/ufETlokyw/8po8GHXpIHlWGbNgWUEx/aeN6vqCi/VS
w2DtycPoL17t1hg2CCbH4C74qHrVXup8bkq2AhVM1VKoWTnw1oixtbzenN0xCA90lFKcbr56VjiC
w0RyBD5RHAYDrHp1OII67qgW9+X8LuOd4epjyb7P8a2ZyaigZfIJFiqMMSVkabGoaXZV6raDyr3G
lE0T3TSzK+EEdcziAW30JUACNjpWezQV2dN0U+HPCGK9TsLoP9uURPskqfye3k+Yd9PK8qcSScRa
nS7r/pEkJSfD/tGFMv/v5UtfHd2VJIIrM5rofOtaKFzYNNQtw+gDa/N7K+xjV5mTycNo6sydzTpG
d2aLV5eSN7s3GI/VFwgWKl3qcpwwb8fLp8+a8liEqtPqd6yT1SRJVP6lD2Xlc/QsbqiaAce6QU2s
l3mLo9/yFhP1YB4viyTR8hfTsoLqUMeukBKLumiP4fipVg0nTmTpaJkOCqbCaKqijXhd2mh2X+n0
oygs1VGtxtXyVlIFLoMSrEVndlUfDIBS9MFv9NLttPK27m7yUFYzv71yyPDYFozvK3LXNEPLdMoL
wW2lt+B5prXTUhVDSyOa+Zc3aVuoMxQ/e6tNCjQLCsGdpTbA/G5wHtJI2QXI4c5Eesq2de+MxcVe
Yc0DbfXs5cGAl3fh1TfpPrvqvZf2Jia5jGVLKOgFRYVcG9bwKsL0+zinn7OaILYlo43YfALpZ4kE
leA92zMj3AVMD1OKaqvhrptTp29BYFQ4ix1JpNp+Fq8AhZsjJ7mtt5jDiDSxuSsKR/GtwaU6EoPd
Pts3veQIb1ves3zCHWIOmAKitzwsiAlG7JY0T5e1b/sJdJZH9GrxclyScsIC/ppbkXmRZ9zTvbrr
MAS1PlxG2/RqV2CCV5tPXUgb3n7baKhRGD4NEea22NcTs50u/nYZS6J/oldLzLElIw8OF2b9PmqI
w+LgblFzyfGVwQjXhtUHajBxx3a2r0Hk5k3N53he3MuyyNZNsBFREaI/QwVIVz2M1SMZHsIG1N3Z
vRrLiPW2X6mrPeICr2xEaIZRHvEIPo/O8aGf6b46sP2vhnoQuH24LNq/4NlwbC0UtVpid0BnR/OY
jj2MeuODhMVHq8ZONX3NsyPwioLsHX3TbzpUZ0jB2SjyKa11BZBkBo/EFD2EQycJYWyf2zOEoBa6
1Q51vgAiWHxVu7eTN2n3+fcFjVhIHWQKF4EF/XVdFV+1lBxqi0pyYdvm9QwjKIOigr12CvDCMZPC
aVvNMZFemdjO7AZH6/d6/P6yNsiWTbg0oiYhgcUgVpwqe7vqvo0h0sx/hyFcGVmL3GxfAIOCw6Fv
3Vo3JQjbNuG8asIdMUeNmpQqVq0N9S/2mIIpJ3+yRyaxpjIY4W5Q4yAbBgUwC8j7yogcB6I4Wcb2
f7VeIlEgixmYcWasV1ibPuoSXLybJCkBYdsZqrwwxAjVjDbFtDe83/+0OaUy24thNq1vBVPw1KV6
EyGmGYSDxI7KcISNsYwsaZu6bv2atm7Qj05SyArXBHfulSjCprChpIrGIZSmv8+KCLTixnUECuMe
fsN/07NfWBT8kGg2sNRXRXIJaac0pAmWbblp0/vIfjJk4xM3xUHsAR0nlm6/qjkp8qU1LBUQNTst
CnOMUPPi8URCJtmaTSBGVIzPAtqrHN5U1FbSjVXrJ73itv2nbHwO7cUpwRJ5WZ3F2Ri/Vm2FJFp/
Zg69raHX0kpORuSqmCQXnsixxYz76RGRBnqbOWTHSTDng8wB2lRAyIc4DieFF3vxxzxW8snGcmYj
dWMjP+QZfZLIx79/9ZT+R77fGGKio0Wb5JygrtYn8H2OPHOjuES9ne/0U4ZE5X+dAfAKT3DqgmYa
Wj0AXhaRxgEf3uTVJB6O9gDe5suyCRbvFZSwdWU+o3KNAWqYd/bwI7UPSiFhMpBBsD9NkaZFILVY
AGEvu964nsM9ST++RQqoAF6XlI8r/hMiU2mBDApfsPCx6J0+/lzIAmvbp+kMIRi6pcmLjk1F649E
+5LWAwWbo0r8YBlNR8sM2dCl7UU7wwlGLxtMA3YIRyoe6L6vZy8J6+u4lvZ48pV5rdq/ccSA65yY
c1LoEMv4XBTugokyH/n8rRqjJ9tPmMYYRa6NOUGNG2NA0eVNEx9K/+jeGVtQ89m0mslegM2e2B1P
FiWYX1hzvtz/aZ4g17NLogqqXlRUTcIQcOSh9/lcZsU1/eE07hZ0e4U7400n6yydoPbWaJRpikgO
Ck8f2/yr0XzM7XeXV1CiJBq3jauHxaSySZ8I1F6frpL6aYz2+n+kYn21R/wTVhCk7iyacdOn2bel
1Tit6g2KrJ1Zqgn88K1QEoZXV60ChQ+p4jVO06EByY69Lz3lKKtxkqm8YCyijC1LagFMLb63/WOC
yj2j/tjVu4A+X94fqVyC0QB/O2vAYAyj4erf4sNyUFy6796HGKAUSkc/b96EGlj9wXGtoz1P2KpG
iYOmqZfGbzOw+d2TVBZn3bwGVwDCLulzoWFwCGn8+YRKND45+4pPIeTSKJ6szFLM0vzSvBWasE1V
WxWKUauNz3szeadp7Juhk3wd7ycMifXLXbHXwfckLRKSSSnsWcoCk858GcfT4BG/8IaD8W54Gapq
H//jhLR/hESblmYTVOmIT3VM9hqbMeJ7Zn6c4k9dCQllI9I2rYQOZ5NYaNxVxTZnjU5Vm2q08SM7
cIwCtcaxo+WyKIcERUycaFk/ReMClAYFLah2sozHEtW/kgMlFNr/Wi/dNDlNJvRcE3Qcoz401sVm
45MTV4n62fTN/XyEKkgCGmJU8hWSoOw0ixtMhAVScZ3eMsx7M67LI/OJI8+Dby/dWShB0+O+a0aF
Go1vtO1NntPTHE1XRcUkbuymB7NaO0GxO1LrmpIDxgTj8GLv7PnrqMeOgf7Ay7u0KY9BqY48roWm
N+HmS6ccDVUKa3xN+9gAYWx6ByOM/csom+KAM9IG+Su1DUvwHmCI8A6cIA7YktC4f8qCT6aF2EN1
+Dscbi9Wd9MINuqwSoGTK8ONlpdX6HK70lviLfokgdpeuLNIwsLZNMJA5AJQhdo4w/jDSq4zaR+Y
DERwGsoB2WFwXzR4XNzO1eekvprsn5eXjG5esau94d+wWrMqnWsdtPrQANRtjTfZk35AIdDR9jXc
F4FTPZCv3XO2l7lc27gm9h3PQRsDsYWThLwFXUgKc4p2qSP12j3SnPg7HKqD8rk48LxM8WCCklAS
1BMHjvyyFitg4WwtSpzWrAdwcj37KJs+pD+KzplyR/mC5y+aSdJdDoP1qZCdtc1TYGGOExgzcOJE
BoNa1cYub3Enq8WtNYHJObUwOPWoxJLo6zYOfh+cmJptiT3/9aRGZqbgNp6t0DUN5hRzswtUv54e
L+vOpnpav4FsfgOsVCeKG92oCIzHbAyHIRmdtiyuZuU/NuL/2rAVjGA9MNmyY5EBGGZb/jw2N7ql
3RdVKJGG7/urNwdKZzRDtywElESFTLqIqPx+T5TxqqbZB4Tmr+YhOGHG3aGL2GMd5l8uL6AY/v9H
tDOmoIsokTWGZZkbXzlUcNOiO82rvd4LnNCNfNuTHbrtDTvDCS9VfZn6NMf4Eb+zvoTRk6WqTmC9
5aFjWzYmVlEezBJ2K0uWaJloCJe9iQ9DjApQA6ncMms0ydW1uV8rIMHY23UYz+UUtf6cojhcdVnY
HMKxciL7ujFsJybmG4IjPFGjwlrygK2gIEkUEmvWbSiInjhms2/0xFWHH5dVYuvwrkEEjYD+5cSe
kA2K1RL9ba3XdLHfYiRARCRv+q03yBpJUAYEKLKgNiDOYh5rnTr5JH0rbm3RGQJRvz8NhFnPfTZy
iJeevStwgvixm7zHpEHdHzDEWXUq13ikR8QyZLmby9JRsStiLuZenxaooWbP1bE3hk8UPJ0Sz3Pr
PK3lE1SQTqDcsgfI19NgF0SqG1aqz/CGvKwTmzAUXPMW3liGJZIca21RzbTFK9iqrB1a9h7jrMCz
oJHkITafwHSFI7gbIBBb5mFGfHY88YrSCQQ7487eh5huGHqyfiyRcvbF9mFgFWUaM22w7AmGIjdI
MVUFzm+bLa4SUB8NTf7cBM+sHAensTSnNZsvZjncgrH7lJZ0Z0TBNRu+Ym7t98sL/C+Sn79F2EhC
jLisDGjL6I4+QRYWc1Uxbs9pr4OrYv+WWNBacsF3nHMkYCYGtAq+jvlJQQtpInvjbb7J1yDCZhKq
gsZiBkg9O9rJ+JGeop11Hd2+BAH28b3qzQf2lvOw2lKuyCuHgBSUKC0BZjBojg7iDNO+rqWDRbaP
w3mzuAldoYB5kFVJDJTQyDH6pfOs+iYcZdSrm4Z4JYtg7XGjBFHEDQgh7xLlHYs+1MstuMYlt5hM
GMHeG6hwCWgFmAFDuuM0cWr7LtW+XtZvGYhg6vVhmrPCwFELreoa4bTnatFAaiYzIBIYMa6QNlVm
6BFgpn6vdneWeShl7VObZv28K2It5mJRJSgx48w328MI4uBcEjjb/n1bN0FjBkJsMUVVTbCAhRbj
2lgGZ8IMqNoqJDv+L8bmN4aYoirJjEyshmUie17yUSO4XSYvUxsYiN4DWZ5088FDMbrqH5lMwdCm
dmKhswIy8ZqWwks8+2oBDwu6zkZvQbNH5ief+68yitDNB94aVrCpAfiONL0DbHLsjtae0wQmxIlP
lkfulBuGSORgYGouWBje4tis5BXMa1pZs5UxrG+sgD8npDfZmHmXD5R0DwXr2sO/QI0sMEDtWiHN
yEdvzAx0Z29qWf11V8Lv1DC7CV61GC/u2TxWjMHRyLvdnD+GYHAKHi+LtGnvVhCCVY1LggQFximD
JvuhAV8XnY9G8JAFskYxbjfFZxZGOJo6UTEFCIy1f1pvY2zjmQ1wcMtBdZXxPW0ee3IfGrAV+8sS
bZqjM5JojpJYLcDwCySKWSXhXdaC8ldGZs2/9oI0oj1K6xCjuzWsmtY9KpXuqGjrIER3yuCuI5+i
6mefPFyWanP9NEIt1IsYzBTbl9gwRaYdQirVvlXG23Z8KIPPffrYSqngt5GYoYI7EPyBYgA3DQ1r
bEcLj9PKOuZjeKumo2tl6aHrGq9TFVl8ZHO/NBMvLDAJEl2MRbbT0iAsArwhve6RuEqDZ4N+ubx6
m/Z9hSGc2wz8olUAzjvfNn/Ci/YwAuXw3xFUdBFjmBunbRfTBJUSx3EYljhH9am1H1VpyfnWo2oN
INhVRJd0ngZGHqK4LcdDUzzr7d5Wun0+/gQzhOS22lKCNZpgTNuOaIWaVFC3+VROd5H+XWlHl4DL
GE0k7uWl27yp+NhXleovdzzXkJVnl2SWOtgTROs8ePtufBqu0ZYIJsnow+Tm7wq/caPSlXmtmyKu
UAXLVy5dUhVGjph+0HuVeWfWX8EvifFxn/9z682LIV9LyL9lJSGtqygD7z3O1IjxLjr4FHJylSiy
svqto7SGEbzKpCjmINchkmLdGWx2G3RaSvtvNqNXaxTBlOdkaGqthzDkYXa7Y7sHaUPlBLsezOPJ
KbmxJQEYyUaJtXhlqyokNYFnqphc2O0qDPkL4ETExrHMZJRoW/fhSjhd8JqMtoZxL3COteL70h5L
/evSXdNkf1nlZSIJh9ko7SUvVYg06d/G9mdfvU9Q6KyyH9K21C3Lt5ZHOMhoRjCNdAASkn4xrR3j
bY7tGkIwrkETJsu4AEK76TyuD+lev5ncxc8xvlvmX0pUXBdsRR+0bZ0wgBna7E0scxujP5pBvbu8
QVsXPCiuTYIiQ51RS4AxDZsqCiJHPlNOsX6qpxsjfC6NBE0+TpfDHnqX8TbFWuEJxsjUSIcxUMCr
M4pxvRnG1k9XdJj9yzCb4YG1XIIhUjHwpwjCFJlmJP18w812wdG+/RG7H9BDPDxU0iztpqbrWEYT
FyPVxeGjy2h1eqNlMEn1R8MCFYXuWGPozupX0G5LLpLNK3KFJSjiVNJOSReYP7MsfrKcnZJi0N25
GphDUxaDIs28tnN6vLymm1u3QhVUJY3JZE4TJOyY8TVJio8BmFargkg0hH+86HJiuuTvhRQ0xF4i
9JdRCJcr1z22rpY4mJuGb/X7omZMuULmDr8/tR/L7m6xeq8dv6fSiaAyOYQ7qkIxshrMWK4EvKdJ
Xh4o7vbLO7IZY1yvlXBD2VUd2qUCLTdusqP2kz9+LS8A4/rN4FO/2Zv3sjtKIpXI6KwNUWUVFqTS
5s9NHqMXS/K6lWiZmF8xkkSPUr49rdX7xdjvTFxKWTNKtEwGI1xMdWcmWdph5Zb53phACoexbTKS
9c1XtKqDMJ4xJNHgM//pDYXGWM9BFeOFVns8/1Xu1WN4bX/+H6sKt2U6wwkyJfC+BqT4YPOutdNy
pNeZF3jf1Dt2GvaLX3qFPMvNb9XXh/UMKdy6OWZmTmEHCTtv9DU389C2ibB6xuvlUBXFZMltGR5X
z7V/GXZ9Gg7AUw6Dx3ZQ+N2A+rzKL4/Vab4qJcq4fY2sdlCweSEJZiuZgMerB1Kffg0f0pvmihNR
FL6y1w4WRuJJTvX2ETuvqWAAQ6ttStUGJmj3/CzWDsFUScKA25fVGUKwgYYaKczWoSk1uaETOBvm
E2seu+gmiJnkoG2b2zOUYAYnEjWmMgBKqZObZDJ2Idq8zbqZweFpf7hsD2VYgjlUoyIomQKsNp0f
lajzghDNRjEB7/hbKslXR1skFKZKMmplBKgOR7s9omsikbLGbfpmZ+UTWYSXxTaGaOSK4Pd+/Yjm
rPigfAj9Cu2Ot703e/2d/qVyqxvtqnBl+attLQThtM0ImkDEKgtr0IdRbeCo5XbP3z2BtjfjWlZa
KUERSyyaNhli+DKNj3kxdYA9+35ZI2S/L1hg0IA2U1dx97apvTRiRzW3vb+DEKxuiKYn9GkBgqq6
p8XWsW2M3WWIbb3+vRciKbxdaX1dqYAoiepWSXrbR/Zxssp7g0QSHtrtO+QMxRd0ZWDZqFhDx6Fa
tMSjm6AY3GwJXKa1+8sybZugM5BgWbMkrmLGLXk2NU5FqBvZp6iNdznBxDwqseMyNeALvJJKH/LB
piXA8sH006DdmZOs++xfLvuzQIJNJS36YsCEg2JdVz1NXuTWbuSxWx3zlfP/I+06eyTHde0vMuAc
vjpV6hymZ/aLMVFyzvHXv6Oee7c8Kt/S215gMVigAbMokRRFkefci+7Vm68P6OH5r3s6XFiN4s6w
jAH7VAeDTx+sEC/zagBm51O0t3ZFEPuZZ41BLJwlEOrJBVk8GtldhageMKQkRtiYvQHZ1tW8PCTh
h66Lf6sJYqQ/N85cAA+CExinx/BsKgezUdy+EZwamxohP8OsnWXgAvq+1ivrMCPZrssEGvVHE8e8
speCau88vs9i+CKNVPaT+ZRpLY3buQy4ZDqlUh1EMnoCi4ceA2kYxM538oG1BQIfJawAFeFV7735
hSdistgsa61/ALeBqbGUZgysaZS1kgPZF2HkV/smMHZT0IFNTRTiRfLeF2S1vEvaV9UyRDjEjjPA
tNF5QXFLwWNC/1kCLrLjf+SOslKQT7vTTkpIAlbcYJjeMKvr2rogfdos5K4lcDGfNtliZhmWMDsY
IZpKvyeh7U/H7lPxifUfpD7xc9lVn66HzM3r3losl21bmlJWU8NMJwvMI0VNEjhlGFSqkv2EqYBu
134TzTRunQe4vGBmE19XUSP60wFzVjyuFYI+YOVhbAqXtIcxE6HMbIXntRAuPAPlt1VrYFkH8dze
WX2z651MkFRvNtGvZXDhGdDtZdEWCM/0EO00f9oX+/KQuElQCNkjmQdfePhqzTgPB3CYMbXAGg8U
O36dY8e40Sy5D3oweXiWQTVPNfNkHyfZR2qGax05z+6XYpCbjAlWBj+hqe+0P1TFFmQj7w+LV/Tj
kzYymGqWddiuoa1vdYO4ct17JGu8VnN2bZPtHTW5r1vrvosGwUG+HasxQox3T9kAXRrnAlOJnrRS
turAtDyGsk5D48ny6CfW8FPt6E7gccwqLlU9i+PSIceQoqmz7TrowuywlO4cFCH5q34sPVCx7FB4
y93uKyv/Ll+uS952CQwUqKZlOwofw5pEK4ERDFenie1W2U+U2q4L2HbsswAuhOUayCjaFLaSzMl+
6amb0tc4E2GLbe8XEG7Ava7bDATgz/gB/JkqqTPs1/g+qEWOUdgFFbKF1C88EYvitmWupHFKVYbd
mxGFNKPV7kcKXOURdH3zeEjaZZ8pzjezHwJSO/4QtR9InNFQ87einGFKclcxXqU6UJKboTsNyyEf
BI3vzH0vjHElgjNGtXKsXl2gXYZjW9k7AQMWk/fC3JLtyTU5XMxX0eRWpQrksFFYVlNMb7Vd+tDt
/h9dkptmuNKJC/1SiZ5t08Cyac8gG8LAJYhK3oyn+Yf0szwwJOyp8ydBFWnTt1YyuaOg0crJyEvo
1xY/newnqT/iWjgxbdbU7+DA/tPmW60yllHH9zF1EmNMv3iQPtKrzTgmVF1H45PJ92o7tqmldFLr
IM9RhcoxPJwDlDoXFQG2c7eVHO4oQ1FTMjASC1XwiqJ61JveclT3TDdya9T3PlL81YDLZso6+4cn
QRmneJodZg2yGX2eqs7TtP4nKM5fPxD7VmI4o8uiXI4s4HwFU/nFcMK22zWzKEVk/n7hRGhJw+yP
ruE/Lh4otlSRxm5QebiP78gJ7urFB8tL7hhetPiitGnTK3FcbEiB/YZuToibGqK5yWTHu8wZc/8D
C7eSwkUGQ8IsIh7wUDVPXqOmdA37Zq4EZ+62Jjj3bA3QJwrfoli3tdYUaY179OKpNRg6nMa9rsVm
HMWM438k8A2KOTAMLLVBz8eiDF+0UfnSKRpKhdUN5pm/aKT2qjG/t9uPLB463DAQDTJfjB1yW5RZ
TUfV3MalIQ2t5alNXE1UvWGGyxvdWgS3P1Ou6l0dWbguk7l35Wo5WYWaelbeq26XdC/X13FLGjq0
/l5H7mxX5hLwIDN2Ss9NF0iuppS5hXlHtbfrchTRhvHHugwMSBTxkNfex0/USwM9UPasHh8d6Dfw
cj9OAUGJyi1qNwpEuBQiLTlHludsICNhHULFQ2E9qVXhTvK9Uj4JlNwOGOfV5MxjmMCfOQDEPihK
V/Z0z3mj992e8T/FX/pncYPBZmq72j3OVvRZASv4gEV17PtRe9SV0e3tr/p0kqXJu66bwKUtLt5W
DaXaWMNQejC/4hV5pxAR6aO6uXw2GBIBvIMzkcddGUZgpS1VhzqGC/7kp/nReDH/kjNXcluPhsW3
AjB38Uv0LO2UxyFgQbg/2cF1PdmS8e6nMXxq9LHqeMDmEotMsXU6xHi71Od7lRyH8lM6frouYvNE
RvQAObkqA0uL71o0ohSoaSw86n9FlWfvqhBX2VMuhXNohvRoHGSBYW4ppcsojYH9j+F6cvafWane
UNbYMFqfzf4FONimIYB+/R9KnWVwtq+qgFdIKWRgrA7T9CznlDz1UAO1ydyDWkjQaCVSif19VZGS
5rkrHRniSP6zU+5aTXUV5wM2v142zuZzY9R6mkHGMj7o9W3cPF83hC33XX+fszUtK6ZB6vF9Gxh6
NjK/yLmJAag4pME4KOF1YaIF49LAUSFlqwwQNub1vd7opwn8X2UUB9fFbN7f1kpxmXM2Doml1JCT
HFhr5LRfduxhVxz8tiXhvmY56GK9pCVOqsExS1VhmAoMZCg+kl1+YFg/7V6g01Zg0leSOEPIEmpU
FlBs32evfpNmpa+pZ+KJ3NyTUBe4K/scH4PW4ji7cKLBKAhGUoOFnCRj3DXjV+D/u11R+NcV2wrq
a0GcTRBHomC3wArq8m3R3alE4KSi73O2oOotrRsN3zfVx6Tca4Pg+5ulCZ3lmIC+Q9Gff1WT8o7W
xQyIg7pBVboK41f5S3aKDwww2SausJeAZSmXO3OWxwU5vSqyio6QV2rzSZ0AkoQ+Yb/Su0d7JqdR
oTsna3aaVIekAySPrT1ahBBBWGK7cu1HcKGvtCfajxIupnY1hrGh30smsNDLpbjv8/QYKUmQLs7u
uqVsO9sq8+USxRlXhVFNkJZmVUu8KbNy8Ddkb6q0HzNH8RuSPQ1Fvaek+ZXLqiGIKpvBayWd7csq
2hMnKlGQRN6d6o9j8g0Ap4YwQ9161Fkn3iwIrGTM3RRrZuNgWZXHPn8YQCnY6AdbvWnNh0o9tGrj
aeXX68sq0osLLMsg2XSpWbKftr9KiR6rGTgWWv/9upjNHhhwKzm2ZaMWeQFECYzIaFkyHd2Gz3hM
yW6A58w6b0jgePYUys9TMNzBYwS7tnm+naXyDRagpiDW3EBqUdNgwYRVIrlJm7l59Nr2nwQqbrqm
7iBtA+7RBr9xObSZVsI1WRvTclP47/OxVVAfyjCbXNGZsL1zZ3Fc6CyNIu3aGOLi/K7oHiy8HYEQ
WKCTSAgXP/PETBSrh5AhTO8UPw2k3I18HHM3DP6bhPT1n7Mgvff/oyT1n4W8oDpWrWYAcRVssvsP
ehqlLsCEAblpArhv3quCkujmabeSx0UWOtMsld5hanTq3TeV9lQsclgNooG464sJgKw//VvLzJoR
X7KGqd7trOqx6jBv6Ijwxjef9XXDxLQGqv4o8F3EkVxC5/fM3maR3aeNa+K5NAm7vay53XEYfR1D
japPg34vehDYdDgTDMsWQCsvWdp6LU1V8JajgqQHpMjcZHlqik8d/s+OHYFxbi6naeJdBaCE4PLh
kpSKNoTgvoELoXVSSAU2hLt6EXnA5lG3EsJ5WVEMWjZHEDKbyq+x7VTPYB3SeTlM6KSiCt5wqt56
GiRZNAK7aZUg9sGdybAvCSYwJAdc6BS7OFI7jIfSk2f7x2wvoWHNz9fdfHMlWZe+Ymrv0etPw3TA
K6olBcBjChMTeR6Y1IRXzq3qi74Swdm+hIYFGwTg8GlrUFCh75vanRhLpjrvoyjVvTpPYtcxI1Hr
oEg3zhkAg4MGOxydARluuv6rMrmYULi+fNtJoC1jr1BuVi8Q6cxaAhV1jwa0NgOerh70gHq8Gx9y
UEo9DTvHj/8hrdTvCHkW+J4rrTKFqRzLtGN9dbEiHzrFfkkX+6bObUFgvNg0DQ+7KpAj0KTI4Fy4
wDhaZk203pF81rgKDKjdCNBj8e3mIknnxHC2UbQEHMgmxGhzaCSPSf+PMTs4AZwNAD/DyVPbhoB7
JUQH9a16YECPjVuGYvS77UUDgBsDKEQiwC3aYjg0KlRo0+StH1WhhGev1p8pSMOjQJGeBxGU1WXh
4129s0R+/eyoMJ00YtvUHBhFIblV74vT5L33Fx/o6F239+39OsvjlnM0s0lNdcijmbSXJnq7CGfz
LrN9TifuniPnk2n2MWQ4zwva4MhRubN2iIOhCBhRpAyLHytXSqcq1XoZgtIuc2tJdZfhy/XlujyP
OV24HLurHYxKEoiwnjHAcY8mfk9xSaAnIAc2drXffJL95v/xLnoR+ji53AFpjjJe/wvIrasH3bpp
qgcyC+6/IhHc8ZhFi5O2FMZeDPHOGqybhTo7eRL1ZIvEMJ9bbRKamBvDKqHJYmduJvmTWaDOLAjj
Fwfun8t18aIzS5Kl463ST3X1tUuyF2mSQ8dqT1ImunUJYgSPNqGSvo/Q6MA8tjto+xiBVQlU4SO8
YNksLjCoUzHYkQUxcr5bopNu7U0rvG7cokXjYkE5YEg5TrAzjr0vahTmSeECX9JtOxEIjEgSFxEo
Ektat1BmksIMLZbVX2oXTPT7dX0uz3LOCtiarkwtIX2rSTMUYihHjHyNQY/EN2wUBdyXAve5SJc5
YUznlbAYwPh62jFhgBTtJLl1pUU92UZ+O8fDw5KbggNdEOz4t4Ua7KREYQd61R119SRJgu+L9OHC
gcpoa7uKfd8Ao0D9KuXU7bU7Mt3ljiCqisyBCwn1ZPYyqSTJzxpUrFWtWzALEg03MY1jhIhe1KEv
8CWeBYtOs7YMLSFB4+xT50fpW87kXre9TREaOiR1HaiCFzUSxYizGligkt9msVcPiHEAPfKHJhNd
ai57QJndnSXxdZFGn/VZaiBJ3RUHBuWV3Kc7KyAHhmZaPzsHUd1yc7dWArmkqB2NJBptA7DazieT
pG76eVSDRRLhUW3a30oMF/DqiUhUzSzkXoBbH77gsu1K7bdCPZlZJ0iCNkP4ShQX+Jp0sSioSmDq
6MBMNdvVp72S/lp01Cnqz0kZTLGgbXHTeVcSuQCIZpcYCBZQrqLBrD7r/5jIhTMKLvIZIIEwRkuX
/LxB4/9AXdthh+3dFAtapy7u1O+C0JAlo0oh23zf0SRJkVZqUCQFX7JL+yJ2ZyqDzjBPc68dyvu2
cV4WACB+xL3OYrnglOnVYg/sNBzSKHGjzHStEj5cafLuuqDtjToL4kLTTKaormZcN3IpiMrXgjz/
m+9f1MdQ4CdGrWD9nOZN7vB2J7ovMdv9o77/xwY5/L1PkxdDm9kG/aYvoN6yn9Ap+JvAYH4TVTIv
i8OcPM5t5c6MaceO9vhT/tUI0UzlRb51Z95Mx/pGxnuaKruivH/7hqH9d5ccmXfgWI2U2IKSBkpy
QHKifpl3r5a9HOXR/FJ3xp7WyXewyPq9lu2v7+B2pD/L5ly5iXOVyB0URoOffZj79nWWYmdXFJj+
ui7pui2COuvPDAPo22TIKtjinC+uah1zEdTS/zhLzrpwOUxLpkpp7Hdjmd+ndxdgyuOtcI95PHf5
qu+Jr4sO4+3j5CyTnQOrvInYoANLWCg0nSl1Kc66fWpaqA5P5Q/JVETDtCJxXOSIZGNupx6LaDlm
aMWK39mnRv+ckJ/XN2v7+DqrxQUOx5oSoJjhWFai+E6h82OJ/19kcmxsoL+atWi2XGCGfBnJXpJ0
VmLoZS6PHQhsM/lR6mpBNLycc/nTu3n4L9tMHCVjjtaFwCEGjEYcUDXo3ib0/D/PuPikvoVCTIXm
sn8V8dEA/6eZqHnSNcUE/YYF48kSLijUBTCAQMp2/eUcSd7/vrJGhI8lmyWIGT0lVMCmFR1s3wi6
gD0CixF+VNG2cdGj7FPDqsCH7WNE/7E5YPbqoXmrTmz4azphzNbtGVEZqj8l4EuNQ3Iw/H5fvKpP
161V4BXvUX2lNtGl/1QHZRzgCn2Y9Nexs/y5F1wq/sf6Og66YBkAAt/Qi8dtUMJaDQmmcPKZ+US+
9qSjf9gMs2PkGS/X9doMmWi31VQdTwsXzydVYkhj1A8QV9x39pdi+UidQTdtdI5aKBjzp6uqS5Jk
JjUJ5hKJD8BSpd4IqnQn28KXIJZWXxzkK1GcA3RLqjs0hijWeS251KPPjGAk24thbTetYSWKO07t
xCjk1gSfW4K21MLsXJzn30urc3Nh6r1tECtZnAPIU1o00QxZmAgJ2KtkfguiLd/YSTt1H3mi98FN
f1uJY39fGfqQplppjUw11Y/yJ6PYFb2g03tTBHgN0XhoKJesf9ncJmmi9QRtV53LGJxkiodWU9SK
v2naZzF8icueh0FdBojBoE3lG0mTP9uRKsKfFSjDV7dMudeK2ICUKnJndIQm074XvbZva6Jh0lbD
Tfni8S8jVLYmtLwEqvSwgEDJdkRrtX1uoQf0vyK4U79y6KQXFkQgrH9WPdOrd4rl0rc5VH1T9Rh2
Qh5mO4cK7nmXU4bswFwJ5tIAdLpGDTibIPjIptPIEQWO38X8+RSX/vVot13wOkvjGfPaYWmLCW3/
UBOA5uiLdp4ITg82CdqfRDCCgm3jgR+lTJMJAI3guYOG91P0KblVPgsC7Lb9/b1xOhf1wL3W01gb
CXrkb6jxl5zcdEJIarb5F5F1tWpcuCtwYa0rtkfWcJqz5DDasutYxo9S1yd/wmCc1wgHaTZD7Eom
W9x1HGqUIpMJdqqe/Nn+BHhLP1swBCd8z9y8/60EcQFvbKbcnuaJvHeyMNgz504/sLSCJTSZN+eC
DEpkFUzxlWLSiGGxzIS8unXn/mWp//qXNs7dF4wlsuvCgIDoNtq1j/Gj5BmpO38fAjYdJtPwurzL
8fx3D7YUC00YeFXnb101aE4ZFeTvBWQ+JT2pkjt1uBWBg3LybLcIwPtbuc6PNCQ+UM1Fqf32kp5/
AbekVteNtMtlLOkIHNpJ9tVWROkpEsEtKqUWoBI1uMCczLvUVh8zvfx1fSG3PfmsBReCMylVQW4C
LQr1hhj+It04wkFFFg0uPfksg4u2bVQ2QI+BGrJDjigIHdWKoJMbsBep6uUT9Wk93TSF/h382W+6
Qh4rKgvU3E5ojL9/A38RQyVxaAdLIWhdHz+9HzSyV2Bsg7XpzHvZckVvkoKF5e9kBtq+UyRsJBjG
50wLmqL0UrzafGD30BGBmROw1eoWFyM706bRksLrlEU33T4pwl6rgKNkiSDsNrVZCeICI0mT0lSl
DslAcUKXbzqdSCxw6e1ykYm+chD1oYORP7nS3phHqYKZKKWMoeMRk3gdaFkK/bDo6Tdko0FLzVOR
INtN5lwgfVvBs3DuRKOSqcWTgpXsk/bkyI43kPY0TURwVReJ4TaM9GavjBQHp93He9UpbtWlPxaj
CFdTJIbbLqfXm3QuoE1eoAQwAg1Xu8nK1+vGdznLw2KwaemYo1HRlcNjqEdqQWY1KhCePMa3WfjN
DUvitDcp0A8EU/gPXaB8ajwGjkLeiJ8B7kYWsftsq/r3j+AdOwUwqj1WJdpc7ftoPrbqTyK8Hm/G
4bOivC/306yOrQNFq+8MZZ884jnHJzowhhmGT0pdUMQdri/u//CGs16cQeq1NfWSAb0GHRdy/aBY
+54862YAepocE3xO8pxbIl52dqBcROqVopx59hgimpYJt1mSE1fSboohbHQLreCfzPH7dQVF+8aZ
aNxXhlY6uPLJ5V0Mxnc1uZGEOaRo49iPWKU9epKNcy5h43Tz2dJz15wH/7oa260nqyUz/xRRJgwC
WIYeQIFmnWnxUckxpyJ50tf5fvLksHkC3YQPpHLy7bpokXJcdmAPZRNJIKALZowWlWjrk2QhWhbb
8GsGwaUHWqIPeVTCIJbMYxhEErrJTdDDmeDTzTAf/bFcYbWcXK6wyNkwZ2zHGn9BpS8Lm86NbxaP
waQaX0RDo9vvIpbMJkscNM/zz/XmAqi22sYa0hIEGv2OlPDs3MNiTt4EUvHk2Jd+/U10893cupVY
bln1Pi6X2YBYvQvjCCjV6T/mOmWxeSWBW8cx0fMMAGAIWdMdhe3pQOJs3ZYkgnNToAn/aD/Uqjzq
Iwyk0+obzHb6lhq9fMDOz6pc0LbiDqjNCkRM0q1JH2wRD9a2CmxGCjMFlwzBPS0HMASzY2xoVdfo
5xdg6ok60zdvs9ZZCBcmcKe0zQKncWAX1HUyxU+a01C9AEyxG74l2iDYFpV978JxV/K44NCUptXY
GMgOSIbCpBX+pd5Ft6ySne+02+rUg3Lnra/cMWxDhCg3cYtbHC2P4hG+zTi/+iGcqZPE0IjaQnH0
Y3iJUb8sVuk6pfANRLSLnMEvGB+jUgc5wCgJqafszQc2nbpgiljDTbB+S9+um6VAMZ4GYMmqiDhM
sX66l8ZwrEdXrQUytq8t59Xj4f8xWqOiDpIRIEcPsZvuq+f0tjhJqVvelA/qvn/72IvOSiKXd2i6
Q9qqhkS1fTIldI6HGFm6vnJCrfg0o0orNTYgow0YwQZQ2Q46QDd633zHybEEAWS7WLDSidnOKg3I
elvJ6YKtAtcdnmqmMN5nYXea7+0v8sG4697Z4XENRBd5/Ms5COGp2JpdcUaeJKDpEjTmONB3Rrkx
D5RTawXyYQ4Z+1T2qvYC5xeuLxdsEs0YHCOG8/fHPnhHSvRY6xGyEdRTiS+J5AmCDc9ZO5Z2XikT
5AF89jMObX95S3dt4scYn53R2Ke6NIhyFwwJ1w1J4PMGF1scI11AHA25ppr4GT0s2eJelyDSjIsq
rZWURpfCcqpo8qWFhJjtweyNlab/cg15xHalHqPc7qFLbYAoMQ9IIHnO1/i2DckrObAgNu+X0Y2+
XldQsIR8L73TpWm1KFAwVx8r+XEUZVii73PhZG7pXA4yrjGaWT4bY+GEVpJkH6rnnx3c5AIKaSXU
VnIsHjiBvHhfe+XOCegdI7IT0bqpAmfm8WGURdJlSYUz64/VgaJ0q/lgkwPp2kP/ZTouHoN3SL89
5mHs255yKG6j4PqWCQ4e/rFW1fsmGQdsWVx5CxAlGpV4Ov3HYI/vCeTfCYvJPGMVM6NmiehSYkkz
+YbKj8ogC1xr+1lktWlcimJYaSt3bCGLG/togZY39wacAdmTund8EeacwJFNLlTIctxbMW61QZLe
ZHnuVnjNqhXqaulH7rUrrbiIkUmxlZYtBAE/BVzkS/tLT16uG4AovvOPjPEwK7NjQwY9SPdoLt2h
k+sHxpQCzPfvrR+LoJtwuwHprBP/3EicOJdIBnmjhyj4ud8N+9pHyoMksgErb3YrQsgU7BbfVp9l
w1IlKC8FNaC4+l9K/oPkn81C1A7M9uLKucyXTyPwow3EZmLar6ls/Ih7LRgWcqPGVeXFS+QqRHGr
BZ1Bgg0UREWL/X3lXOWitaUyvm9gfBfvFwx+SV+bb8sOlBM38r78VolY7UQSWVBZSextB9TCTOKY
nvr+4KSZQKfttbQs0GfoYJ17t9mVgHEE33uW4MJpac6xlJ2gJZ2vmfC0qH9RzdFbitFrKl2QS24H
w7NYbiWpM6QVUXC+pMUvYP26mfk5VkT9R9vmeBbCLV6dt4udshpjag0e+uBfYtXxOkXyor4W6CMS
xf6+WkadzFZZs/PYGX5lgCPQX2bj0E9LcN0CRcvGxV7TqprWXrBbWfIFTIFeMr06ki4Qsm1z52Xj
Y27eWWpHIaTsk2OU6x3wsp2n64ps9xBYZyFcvO3H2ZFqwPgG6a93sr4gfnUsl9x2LnkgL+wZEJ04
IFz6IZC72fhzlsvDZeuORYt+gHLJId7Pr+jeRbKrePNLJcRB2m5XWMnievtnvIKWEWuPYekNw8FZ
Tqz0zF6uhHcVgWW8pz8rA6xbye4rE+up77SwfFRu4qCU9jpaf9SQeDlm2iXAWIoGHjejh41nLCBX
GZh75DTU9L7XorhF9MD4mSEdFfNxad7M4W2SD6a5y0Tv1ZumuZKn/ulmtBr1eE7RQCP140GiS4u6
j/OPSStZCrUSwmWlTTbKSl7j0SwdjMDSUxwp4GSl6AGN1SzUiWhgZ3PrVvK4WGhlcQNqISxiUqZe
Ypl+gnuuoR4Els9+9sWpuRLDfsbKQqSi1KJUxtoBkEc/Yq7cQ0cV+YmuKtszjswoZ1E3smi7uKho
ZalpjCk0s41Qa3+1k6iPdTPsrnTi4mGHV0YaRxBA5MyX8PSH7sF9gaF5Mg2q4KQUbRMXFieqpFab
QZZW3uvRL1m9GbNaIEOkDxcVawDSyZECGXnxYBkBSC9AWbqzMlFfyXb4PS8cDzJe29Qsuxg2HqUu
m/xu1MA8OK+Lp3kJaC2m33xWuStMoZiHXrFCh4sYXeI0XTFBQ+kUPepeFWJ63lvuGoQPSHYE4V4Q
nxwuXpQoAyipAzXZnL6GSQ0A1O/RerwT+JZIKy5k6HGUDe0MrVijM4PQLD3rqQ/rQwZ0NVF78bZX
6Sbe3G3HBtXxn45ctEAWd3S04Vq98d2hadBqiWD8cvvoss8yuIWzQONnzAtk/B72bD0Gg/jOfBKK
bubbNn8Wxa0d7WWj1kzEpWW+KysriPDmFhuWu4i6VbfvXyuluEC7RIMepyVe8dFMgu7YLBy+oQDg
4PLKjEIHD4/gBrYdMs6qcSG3aKkNbmCo1lNJP6q1NZ46hSahLqv2/kMmaCuyLJvA6ORpVqRuyk06
oBecJQDD/XJSaNgB3rT8wV7yHUlg8tuqncVx0TCLM5RGMTQbaAseRVrJ62i+K5fFE6jFjPkyXpzl
cBHRRmOJ01P2ilS/I4gkPvVVzWeFteb2g378tzQ+O6RZ0mi0e19Ess985Vu6y9y+dFXAEFgH8nZd
ue3odJbGObIxxxVaZyCNmK1HSjBI/xySo2Q/yuarqTwssSpYTcGm8UliFRu1Y+YIU/OSeGSMnpGf
u4XRvlzXSySG82jDHGkBAgv4WZJ59SI9KDFwqjJTIOZ/BKnz+nH+7ORL3FF2loyM+KYK2bMA+nMf
lUDei0bxRDqxv6+ypxR4sbSQmb2b1PZTJVLvxjxuXVuupsfry7cdEM9qsb+vROWKlcszSwIw8uwW
U5+6Q6Lt0M3jTo0qCPQiWVwCVZXJsrQEsjLje58+RDKe3qqbHMi+13Vi37lwYxD3Mm4RSwfO3Z86
EcMAxpcBOYZzyPvBJd3g5sPRTmtPUwRutanTSha3foVq0VkycegT6WG2HgjKhtT4Is+i8sKmSazk
cGs3lE5doJeUPXAfLetLBVqw7PP1Zdt+AnNwK0WnA6ozBu9KNaEzXt3YkTXcoOHYH/bkFbREoXnD
pqhStEHGvgNultGVTqJW2W0Fz8I5/yqaxJg6R8GmdafY/qSXByq60G1Xk1cKcoah6PmAwjgUbPwJ
zWiYbx3d1GNdHAVw0lwhPdcFlCQud47qYFockCUYNOKMw9FJV9sNcoAZLHKAm9k3J2PHjn9RwNjU
DIqhvRMIqADO5qK7IutFB0hFdIKF1QFnZDjqvvU++waMZ8tVvghMZcvs1/K4lK2YR4zGsMo/46xj
bX2sm4n9O3xTTtNbdyr2832H0VMAkt7H/pT4w+i2J/sk5h1hhsF7+/qncFZrFkmr5uyhOJoe02hH
pY8kO2sBnGUSBS1BKCGytWUsXdEDQBo8B7TMAO871pYgeG0W0tfieCPtkIREE8SxbHg6FPfOk/2S
/HL+cnYZ2uQbzV1EJORbvrcWydnpNGG0Vo8SvJH26EsDFLljenQcRJqJjIaLYZ3s2F0vQ0z1efj+
/n55HGZ/fnhID8xQ6GMURIEI83wzEV8rxyWPOXxGstnDBCvCaafpVJdhd1SO0x1eJXZx65miB2GR
RXJpJIbWu7SPsIPyCD6+2v6Uj7EgVgtE8I0lYBWmQ6RiKXvtiz19TuKf1x1ctGr8va9HH3cxx/Aq
o47fjK47go33E65OfjRlN600u2iVPzRR5EmNE5TK4kuZckzn+iD4HVsp+Wr3DC7Q6PnYVXWO3/G7
rFn4y6kBKyZy5FthEGWR4kok4c+/uqFSHNvYN9ZyUoUYuAkKPGKByJHleKd/TPzDTodzzDa4uBI5
hVpnHfYwLn6p0Y+8+pJogqFdgWPzTSWlWpsmBc12kBWeQu+t3G8rQQIktBQueMxGnVoLk6H+lZUo
9lVhuTPuBgzT+Nld/SALy8/vhGnX9omLI7I9qHpWQ2Lny57qtV5TByh3N0DH3ZkvNdoy0cPitwaQ
6ppd2blG5YognEQLywWVOu7kRq2YWVZ4DozB8jmB6aAWRZLNW8faRrhQkmkAbEURmr3inqkOf7NS
it5T2aeurCrfXFLbc5GMzPpJbIeR7UfOjy5rXa16U8hRHZ4d+5PAtzfTo7MD8H0lZjPaCrpkULGt
Or/v5V2Uv7Vj/gogMxdFak/uxn3bfS8WIA9fFy3YPpOLKlNfzVbLjvQoO8badyL7rSm4WAkiNN9u
UjdTlinsjT+WArX/MtSv11UQ5Ql8j0mhNqg41hBQfZ6P0a7fxbrbuRnel5QAzHieuhfheAtFsmVd
XRaLZdJMu8OytUcQsu8Yq0N6azwN3ug7R7R63//LEMk3mEiFRiJ1gcAGxDaIJeAMNtOX6wspsgUu
migj8H0lBzL6JPVr66EYLM8WPdmKhHDxAphKaTuMiPVT/FTaqdfpz2R++neKcLFCsxu9rtl5QjHU
qxm7WY3dRhW1UQkOSb6vJKv6Oo4rmB29KW7Mo7anfoNDsvX7G+LJe9EdSuBGfFuJZg8gRtcQaElX
7vRuvtWGf8x+8ec5zDeSkGmMwaAAA+hkH4miq9fUu74zIsfhm0jMuJ/M6d1xQIw4vKAAF8S3TgDg
0SOm1X6SUPT0IVo29veVp9aTNOQ6xbLJ5ucoUl0MV/67EGpxscAos8UwG6xaqsl+XLaB2SGtN1Gl
ur52As/hCaeKVpMrhSWA5rLXsttJPTaJyKYFSSY/4UHBvJBo7OhLDowYkd1lOxett2gNFCWZoo3h
AoGMRyKnYhFNbv+q60OlGYL1EuVjFhcGmjLKlIl5zH9xcKSn5o29O7yPjf/MBfmf4FLHD3d0RjQX
QwJxcYGU4WTp91rxYIvALERa8Y//3ZLE1NGxbqx0w9qHp323t4IWWoEr+03YriwIc7b6pwN1egdO
GVZQYTQS78P3FtDEyS49vE8ZoW70oV7HVa5ns5+08tmGYfbr4PHFxrGaCnsGY6RxxrH0i50IAkJU
MbK5CBEneYLpwXdpY9A91OisLE4mpLFJCFF3oMhIuGBhqX2VFuxGnE6Sq5JHWULqPuw6Ub7AvOdK
DmtzdxE7Nx1nYt5lzfljOSWJaw+JZzrzY9q2PxIlrlHjLkREPAKftrkMYojtuBpZa7udWP9H2nU1
uY0z21/EKiYwvDJKGmmy4wvLY6+Zc+avvwfa/XY4GJq49rrKT1PFVgOd0OE09mg6KqYI943g5vkR
RTGua4lVdoBVH+Mao0G0CTG04q952FkqoC5V3nNj09auyDBZxFghxTiOEPpC/RmLn5eqtIWu4jnD
zUtaUWFUq54aUpgDjksorM5pjvMFBdjo02RJh4k2Zbmjg3rbX+pB1S2eXtOreCcgK9qMjkV5jx3g
Mg2aab0jLYbDosalXY9IP/W5C4S5x/2b237BrSgyehb2BQykSeOlI4BdAAtPS9shhjpihxcr8aSE
0bKwwrTgQDvcmwDbO5unZJitVHFyWeGII5cpRs9EYY5NqYQ8jvaMdl90uN81N3RrIb9MypNJRrmK
PBGXRoJMGtkhTW5Nye/lb/t3tKm/qytifPIwq2XS0Wb5JVTdoiUvKPRxj4xK9Z7kMW5ZUoOJqHRK
hJbMsZXogqKKblWu6NVedjFEd5+nbYf5yhRbXZ7bohxMFcJA0f5QEcAubu0Y2zP2jDd+9EHlyDnn
DNkl92SZ4wX7HWjJEltaCCYahoDzoubo7vuCskn6rockJNXzJD4K2pdQ/kjkm7SPefK96f1Xh8eY
CQlB52zQ5nnavDF+Rf6hOJTHCchmVG8zW3nevy2OkMuMkRjTEhgPVMgBLWQnmWRrkmRnDW8AkkeG
/n0VYQg5wWzrdaaO3AiBoyr3JfkT1FrsbP2fq7oOna5oGHWvtKaEoyvd3iVe5kDi71W8DymUFRZV
Ofsnx5M7xjxEGClL+wbkhhZrYJPhVhtUf58EV5UY+yDpbVgNtN86OmMMGyWg9KLey/cjVCn36s7i
5Vl4PDGmYq41oS2ok2oUbHD6WozcUJOjSizyeFuMGnBMwJH5RDNH+UU7ykfjqDnRt9FprBz9md2X
5CJy0tEcxhQmvujGeo6lHmSD9PuknMr0v1kIhdrgleyJPfBhWjpDKRq3k+L2wo/QQFghhDYx8sO+
VPB4YUyEvsTGqGm4pHDxA+0D/C7PCNFr3vEYCv0FK27UCVvfAHoM/XkYemvyZGySri+VV9sktHR7
9MyTaiHT90W2Kp/X480xFQpjKuoyV7KmA3ujDjidZ6H1KoHjMraFEH3cJqEQn+yrWzJDrYob5KtQ
JbFnoDpWgrs0KMPn9+XwB81xJnmlxagwsM5VCY1BMOhDDjTEJ2DFyZK7LxHbT6oVEUZvM8GYxTr+
50l1XVZ9ZwIHFksr8IDjdTJuX9C/HLHv7rY3AjE0QkSy5XNKrK4CrFnC0ddfWL5XIqzCSrGc1wlN
KZ57tztKByC24c1tWLMDR+jxShDbebLXE2Rf3VgwZ3YjrRCnI3HFCbZoMu4RWvQWIOxtsRKdwsyc
NNNuMlk8C1LhiGNdAoUm+hiE4nfOfW5HAa/cMypOdKEpURRBDsBbMA7e+imC98WnmRRUtS687Qy8
G2X0Hc23TQw8RnSLqKces1fJeB77v/Z5onL+3qa8skR/w8qmiAJSnWi1gdTIjlJ2dhXdKYubGneq
dirDxt2nxuOIeSaYfaZKA9W6pT0V1TE1PkQ8nAAeCcb/F0WXVn0Fhoh5F1fnQfQz8rTPBVcLGOOB
vv8WaGOgoV3EUwg5CJziRgI6Jy0zztwyy/Yz7vWOGDMikLRIAgI5MBfxua3Uz2HW+qXRoZGSly/5
xUPuX1psa36s5nkqGaDVIM1FIRKDI7n8vWWHN+XNYYttxu9lcwzNCaSA6GQl6MVrx6e2x7r2joPi
y/ErbB8+SUQYBQ3XNbTHZPwkLd9DPbWSrrN0RAP7srEdBbyeH2Mi5KYyokgGU9JyS6TGjgZuuoTH
DmMW6nIR64iWdVo38CkQhlK50N8nNMm/0J7rxU1cAVIpIrH2H7ljrEXTKXgsRCAdKw/S9DKiqL9/
fDyDbzIWYhDxoItDUKBpVtMjeBlHHrlVHQVvrdwbUbznRAI8L83uPZmFscokAVdG+6soweBIt/SZ
/oBNuhKHGk8+GNNhmuiTqyUQq8nsdmp8Nw8jR9w5FtBkzEUJFJ+SlDhCEn/olpdF8nODE1dzrskQ
aSV/5TYGMRPEOEFk83ccUPvGEevVfeLSa6LgrehK40jGvvN9t/VSGclYBtTo9siGN8+Zkz11hwzx
rhFbWG3hmJzmZI5cGOxeYDHqpTqheqY95Le6txyiFwr3nB0a2zzymv/35QI7RN8eaI1ttkI8Qi7M
qrLirrXbhmeaOG7LEBnD0eiJLLc5Lm25S44Nnq2Rl71MD3R7aHJqb6Tj/o3tyyGilbcsLZqm1zM9
vzF7SoxnNbgDYus+ic1Jstcw3hAZc9FDbRWBspSdMaxm9xdkZtTRknRLOxNfdBJXHy0YDeGH8oND
WsbP/3XkZIhMoJHndYjMNWXvupEudWnADRBhWn/qud3QPPlg7IbRyJMYKIjuVb13MUt0W04D5742
SWiiTAiw7jGQz9zXbBSqWdBaSd15QHVRjS/7J7YpD6vvM3c1yFpkhrR1KUaLVBYvVilPh3Ae3H0y
m/B85ooOczF1BlCB7u9uMLr3A4hCvWM4QBW1GwubCKzKzkVr4th1HnPM/ShDh10BDd7miGmEZ4xJ
daK1dGJcHkyhBHITh8fNuzKwXltSiI59ZgyPENQ4mheYC/1O9JFxP9MYdPHjS/CUPw9+5vMyNZvB
2oogw1/TmJFWaIjcjahzjPZrUmt3moQ9TJ23z9rmQa4IMd6ra6RGBYw78sbkqMixnYpYACXZv0sE
r3ts+QC2s4GNIiyUhpAsXVGHWuCIsuwsZfsEJAr0/iscT/z+0N6SobyuvaQhI2msE/T8jrcG5k6Q
FlKVzE4CXvvahj9+S4nRLRW5p2CglCjYiooOyPoSebpLoaoba/gQer//NgVBQ8U2RAyGAEqdEUCy
TOpU1AoILndIB1Xd4xL+voV9S4ORuVCbIwUDGpSpwRHdFN1lua09LW6J/Q48b7WByfqWGiN46djM
onylBry18oSw+gDg0sWabjpA7HffZACymsSefeF5XxjpUb11JG8Is7XcOYvauBflwAFu+6FSwvOI
DdXyjyX5qw85JnhbTl6v7fr8W0lkOsckb1tcW+MUMqABy8sIwJUHcqHNLVj5vlhaaPGyOO+N1VsG
qSddER2iLDOyHveYmN1JMPvjEpacxBSPBBM+SZ2qjJqCM+yzg6Z8MkOehvEI0L+veBiJBOzGFjwM
U+GWYnUoK41j1N9bvrfHxFiLthTSwlBxNwVK4JWn4gFnFOmfWL6VADCGwsT+iKzFHgxHE49N31qm
6A9BzSGyEWm+ZYWxDlXXqIlAxaxHbCRjDqi0Awfw6EA2xpya9we9K5Qe1rwRDDa9h7TPi9RIUE39
2/zRBvDlhS7c0v3amz/9fjUGxExJFWH1jPeQ83UrtnKv1VjfbN62rWlFXHO+KWwrCozCmEqHZ3bX
CE6ApX11hC1swnjcNzobr5u3XDAaIxOx1JUUNGp38dIDBSdPbfMDnSkSHJ6J41Jj1EcRc8GIW5wZ
VrKg+Fz7IsH9UNy7xK3slmdxNlVpdYCMKi2aGrdzDeam9qRiN2D+o9B+O+Cj56diWZhI5Pc49mEu
R2WTtQBYmA5L8VGY7Hx+2b8j6nHeOYZXEqxjkDP0ues9uMh7/TkN5tsxAszYoEm2rIyHKKgtqVYO
Szz8PozfG95YLxEEXazPAPVxarN9nMz2vpUbXjVrW8b/Pb+rxKwMag28lHYeQWPAqNdUWf08W/vH
t03BwBYqUdbew3Qn2GW79ANkzlQfS/08SIf97288NOgxvRJg4pMRgA7NTEqo6aU75qfgS2qL9/IP
GnRROBEtsBObB725FSxQgCD802Do2FHmHpUNDW1Y2NqI2jN2kQgnWtQsbKJHzj57PEqMp9DSFpnG
AZR67caYTvlwnI1vGbEGmSdum9ZhzRTjLspEUkK0p2DvKoBSUjf8mtvkkZoHOho7/8FqLVVak2Pu
LQmFLgomkBs8ivqs3GijpT53LrqV/ES1fh/z+S05JrAkkaaIqVxATOocINbBwUiwYahUOOK4Je6y
LGM9IoKE98PatTI3WiWCTFv4ZfAojJyc39ZjZv19Sn+lsJESSHVP8P1JuidjbCXhaOVFacUprydv
y3qvKTHWu+0aRSxlKg6JbM0zpgj6zxVv9ntTvFfHxYh3CJse6VQIekm6S4TFk83p0M7E7/XJiUf1
eV+bNmbUIAUreoyMVygGGOJCr8fNb40UjY6wGQcKKKL9CI/5sfamU4V9cnTwtbkENi9Bsa1kqx/A
SH0zJHrRavgBVMkKoIvkttkiY0WdsHhYeCmK7Us0JVPTsfnGMBipV8ZF1XMhB7/LMRzdPnxsuMUq
+pNZBynjBfoPDbZYJWKl3DTFYEk8LefimW5oMhwztYTHwVK+AqXFxlkiDHSEg8Ibkd5yzmvaTCVc
y8tKnWt6nNJpCb5U/XMqvqiwJIn5iZiBPRQ8j8k5UbaMlWWa0McDTnQyv43CT/QfWQmvBWNLybHP
SFWQ/tM05EfeKrlZYDZkDCvBKYE3Fz4AiFYU7wMe1vgGJzg6EZt/dZGuVWbOLiRK1utSHTho8rCW
PrJ64yXkjXFtCfwbKkwULZlBh/QFqNSzRYu0kaPcdie6xABYwfe8AZsNeXhDjYmn8xCb7BRKLTt2
x/iEWoiveX8yLoK9SaujY6xwV6joXKpBJl2O6nQMMs5Ovg0vgu9jzS724IqKqTFqO2Lfe0+GFoeW
HDX9PGX+vh3cUNn199lpMbUM0rRR8PulpvDn5GtqnM0uRun3Vu0wqjg87pO7hqqMiXhDjxE1KW+C
pKX0ElxL+YC6ItZXaF59VyA426e1oTtvSDHy1o5yhN1tIBXWP9TSVWVPEb9EOifTseG33lBh5ExN
2lGKkyZw4uBWCw5RZMst3gA3BocbjiCwKVKlmuXIbCEIhNwRwW0k3ozV1nFhsS70HwbAFN+NwBmq
OKh5H8AhRr7mE0/ygEqNZ2js9ybKelcswCdeS/wWW4poYHkP0Ymusrgo1YAsX9yAahcivSL0t2PZ
f9mXg02ZW9NgBCHQU13pM9BoHN2awdNykI/EvwLLc4K+rUyLvKbFiENVig3B7uC/c6SKl7tZZOUY
VsuPIHeRD7w65aZVXRNkDJDRG6SXtStBWl1J3eEl8DRL9kovqrmpwy1PsaZG/74KOvtQEOs+p9Qy
rEz7Pg1OFPzYv65tOXyVCPr3FYlYNEolEkFCq+8X7EuZhye5vag1D6322mDPmqI1L4xvHQY9nGIJ
hKiHKM7dmbbXlJfUR3ebrTwYFpV44Tie1QOiJp6gUKHbo04N84pNcYyDUFFAvet8tTxn0ye87qx8
vlGHhxijXuFPofPa1hFFHlIVV0YZn6LnRdXrGUhLT7NN24sBondPs3OSXTr8pkGOirNQKMYoFYIy
03PuUF68rQmnqsPTbxYKRSdzVeUyoFwoBAmyjVb8oLv1WfP469u3EvZr/WbhTvI8MqLRvFpJycsR
xZi3uk275+nTOAgth5dL3YpjVlLKYp4IopEZUQLmavnBrJEcJpYWddYQf9K7wE7HryFv2oaj4yzs
iZoKiWnEoBiirVI5Fulx4cGe8ESQxT0B7uA0VDqOMfjwd98qpONGBZKLYnd2ceF5GR5LjE2RF0GR
xBQiqOWnbviYxlgT9gcViTeSwZiTqDEEklAvE4r+mH/D887aN4w8PWIsRtCKiGllqrZtBPSnO616
2ifA8yWEMQyTEmv5kl8ViZYJoutSJ92mSK8z8HX2qXEEm4UzyYLFlBsCdlQfIxsn06V9LyLfQVKP
u2NoWRCT0qhSbSa4F4Ie/WstNjyJozV/plDoIrZv8eJOzj2x2CWGHBm5bIBgrt+Xizfwntk8x8Ui
l+iwP0pIPeR4mn35NNrxY+UNN8uNjnwFXXioXJZr3qKyhSMvDuUJCQtrEgitaKodqLeu4dcnAIcf
lgfNqo8d2vN4uTqekDDxRitl+iQPIDZ4FLK5OxCfPhd5wxQ8F8LimNRTCFxFGtc0Dh3tjuzwRMdA
aQ2WR4sT32iMnUjmheQGwMGcOfRIgXa56jQoj0E1ccyFzDF67LacckmVFEsJ8TL5aJ5rDHstjvxX
5DUHtHFiUQ8WXxzyY3KYb9ChqpzoGrPkgY/+d53629M/1qioktJVE9QhARoJTQnNF8wXPU8AB1Cx
gJQA3nF0rohJaIpInZC/XViilnHnJ7CP3K5cgrBZrj+hPqgXYhknJNyAURA5pitclsdrE4MTP/1B
aXLtE1hwlEAFDNxCrwDYGGpxNnlVQ44sscgo3ZS2aotBTsdshy9DNLowPj8lkt3IaXTcN9ccaWKf
hzMZM6LQhw26gZBrPkf5YlfVh30ivIuipnUVFBdmW3fZCAck93gyFdN5jPNTvyTAKmuyIyyBnQo6
hyZP91mglDlYgMejQTooqhwFAsf0lvJAp3D7A29N6VaN6o1EMJFIHg9LI1JtMCPLuOTfKIwEfW/0
n7F4zB5czFDz9/HyxIQxOXoeZ0A/wN3RAgtWF6LI0tqRk31qP8931MrFd0DLGL7sXyYvyNOZgGXE
uqJqanCbtHecPq4irB6uDgBlRud4cCtwmk95EsoYmrFU1LGnz5pU9rE50S6b2gHkkr/PFce7s2Nd
WE/aBUuPCwR8O+lulYXzfXoXO7aKxVEZdE1RxgpcLLPupOGnPPKn5mzIaAZYKo6LoCfyjhZ2tcgG
UU2CJ/dbdcPARyp3E3JXqj8ca7+Bd6VJEZ7HuxbGd+i8K5yLkVSKPehQQRhvl4NxLo9oPHn6/a16
qoz2t/8xdFX1lf3Q1KTEjhEQmkwTE4uxRQLlUAy8PXRchujjfkVn0hGVmALoDOZF176T4pBkhyR5
kJfP03wxhY+LanLuaqsf7g1vTGZpRnVA6XokAP/et1r78QdymW40LOgcnfZevBG84NIf5Md9eefy
ythkKSBoT9LAK8VIFqz0RDGSaYmKd3mbVmp1eVS/V4eKfWRhVspgME5PevMUpoVDYt0SFU5KfdNO
SMB7RrekgtUIjDWckzBUJnqQen2MZ7+LjyTkLADjkWAsn1Bq6rJQlzKkSMMNWAKqGPfyOB85d0Pl
7L1ivbLCKDD6EdIwFjqa+RgR3tG+LiQbT/8MtB72qW1avtdzYy1fheULutyAmC7cCfGnJvm4/33O
obGWL22Lf9K0GnE0/aNguEv/vE/iF0r074Gx86tLFavlnIKHwStvu7sScKSxabWOZIfXHYi9JcLr
S8ffhyOlhumVLqO8XZZNw0yozKHXXQH8kCGchIgLi8E7QkZXO0UM4qEGexNQxjXgmecuxY3Kbozv
ii1a8yfN1TkyuOmvVpzRn7TS2rolpDRzcGZGiq3FixvVxTmrJF/Ki4ORdu7+DfI4ZOIncYA2RRI4
NAG91X9piic9edknsf3CXbHEGIhk1gYpGqG9tHn7mgbBCFroX12Wxxt34zHEmIoByEZ6NICYAtgr
Pe/cpP6Rcnuvtm3rq/wxhqLMJzHLAxwb3gVBKNuSmtt140/65O8fHkcc2BYAUplKk1FXT8qHSHuM
0lMmlFZU38oRB8iEY47YcdUgklBpoXkddLzH5TPhzdbzvk9t70qwp8I0IlmHYA9V4jRAup1kkXNY
G+NSb8yCyZiFLA76fDRxWp1Dnx6xa9ynWEZsHE3774yy8iW9+4+2yGSMRJUKI5BOqSzIxJa12VZR
3yMmx5rzjo+xC9gIVGA8kF5PcEvExm7D2f5vosaYghrvalFFEtwpzRILSiev0z5msQSQKEwnhMV/
MzzsVKo4RrNSTqCmypdBwpxj8dTIvI1vHGNgMsagHhK1SXp6Nd1ZbL6a/bnlQQxtv8perRs7jtol
GJdPW9AYbc3H89NSXlK7cjUrsIKb+VD/p6hBZidTR21ELSEEORKLB0PojoHccaItarx+HQVhN8pb
TV2qSQhiGpiofnOkIBA9gH8AOsnhZPvt/u/JyewAaqkUQSsooDN5gY/KuFd4YOsxxs7QxaUv2vSO
96bl3JbMzqHGbbFUcgMrBHiZnyombky7ccm1UieiLMnLXW/nllc8MsahN8okBp4S7c9AV9pRdDMn
9yULO0Oui1iUU3RAjs6THfmG37GxHZ6hFRQry3QJ/UiMPSyUgASpkdNcoXlHvPQUeeqRDk4Jro5T
nlz13F2SS/hHHn9Fl+G6jNtgJiboNp+vfHvAzQbMF6roxK58XjVq0zSuqDGmUdAao0QrHgoE+Sme
fDP9/VZ4tJ2+niJjGM0KIGJ5VSJGEnFHyrepfakjHqbmtu9aUWGipDAvh7bUwAUgN26w1sUmn1DO
89rvGqY6DUiJ4BDF4pUfNi3kiipjIVNRTSXNKJAhxES7oOXYtRJZU81JJdGvvLMosqGLhooxFk1l
wqVczTOzzsHbrIqWFH0zkhuMW1qd5BfzB+WPQsBXamyBXEUAmCRihvsyTzLe2PNFSJ19X7l9bP8y
xJbI+16LKkEHCUlELgnpVPFUNpxoZlusX2kwAVMsBYqYJDg0uQECgJZYScCJKajg7lwLWwsnS5Vn
wwAu5up7o34kSm43yqnlTrHTX7pHhzEHfaXmRkNAB3tkq6PiYOQQWY/6MzkN/p/AySAIhL6iy9OU
0XvFKJKiYpolzCsUCYwnc/6RpaktKV/GbuDIwLYvWRFidCfWSK4aIQjND7J/hZXz+xFAZRT6r77T
jzxAmW1zviLIqJGWaXJsTiCItvQZIM3xgxcc2w/YKueX59npgOgxv/Q3PCe2KSavZK8+bhW5z3rf
lmOJxj8ZzVdm8KUrG3seTpPxc1+pePyxmJqlmJoB6cBfGSH/ovpIVqG7LDyll9pJfcUfe1v2gDnj
Ll/2KW+qmkKQslWw+FVhp06UXJDqscK7QZLvSQM4hej7PoHtosiKAj3j1Rn2fboI6Yw4QDzFh+KO
Fl4x5mQ1GGXndepS+X6nbStSjPxPg7Q0dYLrqrUR/x0D9cr220BuoQX7XG1awRUlRgGGKFbbnB5b
IUfWYh76Fn3pEU8qNq3Higoj9XFTLoVJ+UnOhi+7qPwdR48mmBob0w3Wf2KJfW+LartEkwiWcuFW
GEKLlK0VcSe/ady1c0XsWzutjapvWrBUSscu/DJ3j3n+0ugPknkrDnYSf5Qar9B1G2ORfVNwwnvO
rbF99uVE8BCXoWVd9CgoCMrMbzq3FMIRQvYl3rRa1poaOIzEBuVN1ZWzwJbwKJc/ygMnPuMp17sX
OFa8160G5eoE0zYD3+y8vz6FxnHofuqmnZVA6xk5ckKFbu8G6SGv9bkTikgdICd0yVrrU32ODhV3
9zXvrhizEeSlJHYBjnGsPkrtZJVhb80yb3/oZnj2qmHsWzxFv18lUQ2bgRnWJpE1p+fKCO2gOSbL
qa1zjufkmFv2WU5qDD8tEQ5PWc6B6qY9p4ec933GYiQkKkKTXk4qfOr1byYvwNwXbpV9gyt6MAFi
H/JmBE9KiGVbgmwV4rEwP3Zd9p/OCkPZbwUticR+WDp6VuO9aFxSlQc8xWOGmt+VJC+iGGkarfEl
jfjdUCIrHU13SuPHuctvQ0PiTehvF8D+lTYgob4laOI9RcyMStt1i9NwoKhCFCyZl0r/RYD2P7eO
uZ+3lCJFnwqAqdPUTHFUPNp8D5A8i05eimd+7zhVxl/bBJUFhJqDRE9FPH0dNTVOcfqjnxrNKrVw
tooRg1T/xVGpLDIUVnTWbUl9b5ees6axyuGzkj/u0+CJBv37SjRykwiJQuNNpQPC1ReB3HT6QwLQ
ZD3y9ilJ+/ZUFZlQQsSQdy7IEIrGWbz2ltYJSozJak7t6CeCXsbs9m+Hb/7g9f/t21iVrdr3Awqb
goJr07tTikV+1f3A2/XL8VDv9lmEalpipvQqiYu3nGkSqLnJj+MxeuBOMOwHFxjhfntrgaRm5kit
09hYyPm4ww1x5S8m8j20T8RMLIXjfzlyf63/rMQETiMsjGs7Anz9mLrF+FVTz0n3JwWKV7vBJrPS
uUehr8UZttkn4KEgbontfSnkSMK1WX3FyBgFRSlTRqokt4r2qVww8ZFynBPvtJjIYeg7YqLzGA0p
wCAPTtLyGOWfgIjHCVB4GnXNN62YGbAtr+4oM8kZw79ucYcMQuwPaHDobtJj0VoU8Iccg0ftYjo5
pxmZd5KM5RCXdOkGAUxmgeBlJLQ1QXSVXOTklfYdPXJLjKiPor6UI8gkwinOH2ONNwrBMUvXQ14d
YpIEJXotcYjN58GpntHB7VQvc2FrlfW/kafoQ35ToFFkPPxRYelV4Nl394gxRSkMocjz8FgYXr7c
juLLvsRfFy2891mmKGmKKso6mwLC2oXYkBYkmVq3OxuX6igD8Fez5ZNsI7/gdjfoLzsRv7EMrz/H
z+0z3QfBy8pfdyTs/QrGUWdKnWpiiAzr4Ik/0Xfh5R9095E+/rM74OnZwkXH7jh0KjupgwbzQ+Ka
juAV/u8v9aCpo9fTYHSz72c0fhJkQyXzMMcfNN7Gwl9kOF4JUOOwkqdFqNAfhilkJzqr/qW8RcVj
tOKLeszP/bn05htyX9k//yhBvmKL0caw1wIijMi/aVg4LX4ulod9KdpWw1euGDWMp97IgBuFdHV6
EpOPQsWJQ3jfZ+L5qVCKtOjw/TZN3VopLpI+/7XPwi889L88aOLbm5lEeDEsXqaxomjHh8yLvNin
sAWYceYYx22j8kqKcdBTlKMOjuKXU2gv2vCc58dq8Id8cfT4mOQ3AXYX7zO3bY1fCcpvedPLsq2b
AAQXofm2CJpvGMNd1MzOPpntEsarnL0bpKiFtMwTqDFtqYvs/HRcLD20aMRdHxM4nArGAw07+2Q5
0sEOUIjdNBr5gJtrtLukP+sFx8nwTo8xCoOhpuPY4vtpcK9HflJ9V8LjPgvbpdDVyTF2ITeMXiio
hqKHiY4KtTY6z/4yXelBwuRJ5tJJAl7pZzsQeZUKxiosgZYU2PoHY6e3nlgGHwyjc2bkWNHFctjn
b3toYcUfYyGyqFfRRg/JkP3RpUXQyaJwBTHmBpInARlz2cuPQOfHgM2DipVvHi9VuX3Cqkx7FCXE
xDKjdKE26VE04y1DU/XR58xrboKDfjudBjewGrv50I024SgEPcF3bm1Fk9E7gcxCqQDV2QmxGwgr
TbDAwtaaUyh8qwQesvjmba5oMa9qvRfCdNFAS5AeKwCKdtlpUJ9Utf8TW7KiQ7Vx5cEqre5SrQUd
sX4U0s8ZMF64ybVNjV7RYDTOwJBmvkigkakfhvCyCD/2xZErDIy6xeUoiQEVx86bvOE6uhJgZq5D
L71kGwfJTU68pm3e/TDaRsx4LJIZoWq63E1iYgVZ6+TKBz3nZbB5hBhVKwUzq+oWgm4u8YNGWico
ws6WmwXARuVPzkFSr7gn4YxnNvCO0ZIMxNowcOW6uzVIdKt06WDJemDVxPTJLN5OcmVNY89xoxwp
YXc61UMX9EWMS6xK4FsJ6rHVAk78z1Fgdn9TgoUUppSChG4uj22ZPmMr5UMk+l2qWKMwcl6GPGqM
udCncJr6GCJijiZq8ePntNAtTCcep1Q8alH7J33br1qmMBbDWKRCWSL6eJJuQ/VW7150btmLI4zs
Sqe+UYasSEFDhdU172D5velTfOkLW0H9q7PTJ0DOFtyOEB5ZxoBoQy72McG9iblfa08VyS19+aYH
j/vizyND/76yhVMomOJCKHejhlHo3pLyQyfrrj6JHAdKlXZHzxTGeoRJeV3KBk+iltY0/ByLu1a6
KdLDPH3k7szZDHhWgsFYEKPJzUVZcHpGcB/IXtZ9M+bv+ye3nZpd0WAMx9DXYlElMBwIeJDsc9PU
0u6rg/qd4oNFX3su3gvP5qtMgN+2S53FAoLgBsI4u1jh6eV/AYsFveo0MKWDOjysge3n3iuXLBpL
NktplFP7oV3Uk4KNDsJji20fwxVy+YqE9kF7rIG//Cch8YouY0mU3EjQwIfTXUhpo1H5oKfK0/4N
coyVylgP0pVjVkxgrTbtUvkkC2ds7tPr2wJgCvuUtvvHV9wwIUfbRqpZV+CmOEtYX1LdRc5gZT9l
2pPYcSFZuOQY44G4OI6XEpyFt/ktnV9sVfRh0fpeQ+mlXP44+qYyZiQXoggDaiCYoZYoWdGTcgPd
cygKhvkzsVJHv194VR+eAqqMRUnrvhrnHESBeHltyk+/CvZ33ccKIQs4H5wU8TbOx+oOGZtidlha
1Vx7SB4GChpgJY4JCMzONdDrSXNKhPOk4kQHbMuZWclS1dJDbbAyvfxQj39xpJJDgO0yE2O91UUV
xj87Y+jJye6B++LNX3R4NuHBQHKq/LRPkaNx73rO5GYuA+rUkA25iVXxrmq1C/Zm2aGYem3Ow0fl
ODcWmUVQg6IQ6OOlDR+m4tZYPvftIagje5+rX6gbAeArWvaABsx4AjlJuj4KMdWq3NGlc/EJONrI
OBK0d4Qed9Jw+9b+pcb2d5BYjUU07CPyd8qP2b1mLze5LXxrnRKAUqAYWTxB5DHINnuUOmoxeNzj
IE+9a5ykA+IFR72ju9T4DcfbQvLKH2P5E9kQu0GfaPMbHhkYJToJlfEsK1YWBpdZSDhe4Bdm5JUe
4waaMdeyvpuvrX3kigfS3OX+8hiXVviD2NGJtwaSd4H076uYqxzEfE4pPheqdUS4mfM/yfYAZPAf
cTQZ668Wg67OKRgiqJp1pdVlt3PLCfR5PDAGP4uaTlooVEs+PQjLoaw5t7IdLb7ywNj2MGyGMDbx
fSEVJYvU/ZNaaNYQmicyG7I1RJqrlPPhvyky29WhNGisz3TI+XLXu2h2RwYVgxA/6ebMyP2jlPbq
mhirUbSNkSHxd+35Dpuv+ljyoo7tp+3/DpGwTR5lZwx51UKTsDkV/kq6aQ504Tsf8nLb0L4SYjJT
WbKIISkhcUMbeYUp3miCYdVdg10Vyh/Vuv89NsKOXAS9oqP5DMdWzD9T4Ponph0VorMvCdvxzCtD
jE3oozFKc8rQJCO1F7cnTc8/BcuYcK5oX40I294hDmPbytTWyWFgJSjWhEX+c58Vjn0jbE9HJwhJ
KlMpoIAvFA4wujPdwJtQjCo9/QsPGnrffJN3XR3mrEXKgqPDTiVLyR9IA/BuPJajI5k+77PGuyXG
SOj6oEudTsWu80fknOOvaseJ+ngXxAR9QEKFKKqwQ5pcoEfUsGTpcZ+JX8SVr7LG2AGlkZvUnEBC
eVo+U6OT+1lil5ldWHjXOcJxSqyGJ3j79hU7Od76oJQ0bQTrA8FLj8L8XVEuWX+Wm6+58iLJvLE8
zj29a+co9dRoVahsmhzVwU2Km7HgxMq8U7yGMCunmmliVc8RZOFvZJESQUriUZjNxSYn2ckLi+fG
OVERuSreiqRCogALLnCG88nwKwwIicfFnh36FOeXOrZ7zl7t3vUAVtSKgkxzK4PB5Egb9bHNETuP
Fvf/MdTGcRvXNMSKktCQQEe7PN2Jldpp+TNDjL5MWDt0iP+PtO9okhzXuf1FiiBlKGlLmfTlTVdv
FF1t5CXKUZR+/TvquTFdo8mvFO/ezSwmqxMJEgRAEDindf2u3c3uxd2EZF3Sun/Xh1yA4+uMgjVh
dQzApaJJ0yZ/vV4SFDcyH9ziO/c3V+XWCOL/4RT/lrZ+K02jJNeGCtIWqPXljd7xbThFGSw80c37
FhfX/2Gef+StIqRUFl742nm5qw6BnXB2LAN1EqcK2I1oaiqC4nmzdLMEqU9WdI06F/V2b6UlZKJc
D6y0blfuchD8zEfMWYAJfPNisiVvFTSLJGpj1UBe7xPvLywtdkgB5rV0RsbhFt/d5pouvvuDnSaq
toy8pIvFSN8KO269ah5KlygA4Azu7E0A8evB4M8mrhLrShq6iBkULNNL3AmvkFutspt2ucqryyju
nZr9x42VD8NOEN4flznH6bwsIui/Pg8/v1twPrOSVRCtopxKtpy79guZuPY9Qc8MMgTM/3Zn20sv
xmVxM1mwTHkaI986Gddjw581XQVYljplqnKsKR0ry3d0aYQVlbrXd1EefK7q1vatPIySRkcdirXF
VBWLXzI9/Pz7N1RZY8rVUwI2SbzK+QkomrSTYqe82HjNuR62/16tNXrc1E+kmTuokFbdya6LF71y
b5tEGz0tcvZpj8HLTt+is95YtzWknCj/Ptd90OiPU/L2+bot6/6JBa5x5Jq81zMxYd2ygxUCjfX3
IMI27Of1xPTP2q3chWhNZy6W7cEkGHhom7zjwD6fD6OtNbhVlgVwKZro8LluW05qDSU3lInbYJoP
PmPE4OCwKxtu34x3w3dtZ+7NsAzjcDO529qwlRPJmtix28WJiPgbrVruiufPtVq+4LMdW/kMNZQL
LiyUMqyME1ScUue2F3dCbL0CbB2plXdIy4aMWgLvkBTEa8pub0/PVpnvP1dna71WjqEx0GvRd5Ci
XOSLY8JBLL3hZrfsYA2VhIHepE5jLFla8AWSetilYEEJ2GMFUHF20jG5vxmQl6Tik21awyc1dZUV
uoBeFp8gEp79qx0sNJLZ/VZvwMZGrVGUDKoVVbxYhKvnvMwyr0LsKLZIYX+3uPxLI0u3wR1sWEz/
DXD6IeRrWj8l8nchEhQ9y8OGfVNfrBv1Sm7/AopOw+QCzGCO1QyM2/z9c0O5Hp4/yF+drLabSoBl
4K7Wo4Wb60F61LwGxMWAIQh7zPJt1YiuHrQP8lYHLaY1BtoHyItNC2h/SKzMKewyeVdvYqdcv858
kLU6a07dtqpYICGX1rf5NxRqvkvPS3I6nLbs5Xqj3QdpqzOnSgmqyAzSlnYq9ZQH6T3Q6x5E0Bzc
lwUpwD3/lzjMf4T+q99i1JCeLlXLvDlXZF9utUVePQUfvn+V5Q/KqSY9x82JaK+9DWS8ft+Qrce2
LSHLRerjGXDnpESehPJx+4Wqn3TWuLPZ5bt8yScHbd1ZUdUYOhK/WR2WMWY087l/NUECRy6sLlvd
09dfmT8s3Co2Fy5ALuelQtAFU9D/yIF6lB5R/P25XB5qtEy7b9Zdctwkvdxay+XzD2vZ0omoainF
N8EC8oxWPkxp01MO5kt314TuAe+lG8HmeiT4oOvKhzA1jcxcSkqLrvZ+ASCne1w/n4sXxmkAFMWt
rtYtLVdeZDRGlzn9srrzLRtq7lqZp0dlsOEcr4bRD4qtHAiGOx1ZL+wZMmQBptXO2a0WmH6BEkx/
8/tG5m9IvBrgPkhcOZG0S5Moi4AolWavLQOtCtpNs3ugWoCM5AspUz6oU2kHon3eELyxoutOjAIt
YXbzF6fLAqLdodO1f9cPyvb6AD3+ePDGVSneIuW63gDyR991M0bWj8iBksW/HNGmcJaHwpcn/Yf8
NePWuxBaou60dUHcFLryNwleiGuyoJMvDVDWGQA1AcZHxK8ZRxMA4QqFNfSGPHy+wlsLvKoldIrY
4yShqZmjVC173xpNrtfmVnq+YUHmyvGMZsZk30BOlGEug+lBnY0706ruWVcsyjnHKO0usRS8m9x9
NNhbFKhXbiVA2bUXXBkwLAGe7p8eyDBMzXIb0/Gz+GHUQ5LjuHQdV6kHYvqt83IlnfiHsJXrqbMJ
/S4Aj/DR53JLQxHSvfYQneVee7aOFViFbb9/3pxh3VJx5X6UPo6qH6FiF8DZgTLUAwLlbibAmx/C
0S/v0C4VOA9Z7bkbL6HXchqHEgogFRMjkP+iOIxLB8elYo7ff+l9TKrtsdF78bKwDm4na1vS1i/z
o9PPbhpBmoUO+CWDig4L/8JC2Dzut6BUrnjbj6qt3+SjNo2rdFGtqU+T+yMp3j8/gYu3XmUA//j+
1bEvI1bpBSjofN2VnjYwry7HcO40ry2zd6MF1Lsdb1Q3rk2w/EPm6tSzNO8LKiBzqegtDW7pUYBz
gYInawta+JpRfrCMNeBCVMhYKwuIsuk5HoNe0rDWf1QDmnmsrT6Ura1anXHNaQpD1bbjt5PyZz2/
79OtXrYr/vIfK7c62QUhqWoTqAPSeNUwLuxQRVtgslsmsTrIUcbaimkQMifPRnsBZQ/Xxx2NGS/z
Z8CjbrirLZ1W+URb5XMrXSxbKU5m9k5SX6Yvnxv5dRHwDARez9TXjw4Wy9DPY8DR6nMTuBboN1q6
T/Iu+FzMtXsjtudvOevnBiNF1/WsQY4C3H7lzye5F/shROcm8r1iJ7ee965b3B95q4uIkyg6jDbk
RfKt6QNaP3+u0HVL+PP9K+dgR7PWpGnk+LF9ytFOaDmvbRTqzcgTiTpX/F+MNf9j/VaOYTQTpVQC
ebmBh7y05xjU8WpSe5+rtWEO6zksmSnaWWnsoln+vcvQIK//LHu5YQxbQpbPP9w5rBysGVPnOr6I
vmk0sHWT11v3ty0ZK3eArj5EegvrlaYtTzW0hImfjX3/v63Wyh20LJNlsmQplABd1eaFumf9z89l
LD/031HIwXDvws3M1ulRYcQRdUFz6atJPmvO97JVPW91I3CmeQNU6PqZ+SNqtWZupnDwW2w+yYoL
ceiTatrwc22uVT1gx39krJZsjjoAraKxCXz06ozJ2QyThXGNgpkvMbZjeblvvdWZ595tMW9ce+b5
h+SVM82JStJ6xkJOu+grWg2qwWvP+e83cmvm1lfrvi345BO0Ou3TTRDRq/aINAyjaw4j7hpLKU3H
Iq1tRI4u2xtuqCHDpeXmTeWqV/ogZdnhDydrpAOhZYOT1fsLL0Hllz/NNwsZ2FJjXbrkC5A3znfT
/eZz8pZ+y+cfJBtx1mSM4ChoJfJaYqff8sZAllsUqA5Oc2jNk7jX9Lk6MlrgOjxb+p4k5XfcNOrd
kLU/2ygf9iVJnz83uKvH58OKrGw6TWShkwwhdCCBal5V866zC9FM/rmYLfVXZp2OvZYPJRY+A2I5
UZNvav0F6ULwv4lZ2fA8R2bnJNBGdrtBY57Zn7L4v5gOdOiHJVvVFKLJRLe+xFbW1LpoI6Zluztb
Jj8+V+X6xjjodjAMw7b1lZTWZZ1K9Q6Jx5Bz8Hsm+pse7fJ8Cz76+p0EwK//EbQueboCTLdRB0F9
iNFYIC7Op/51eSSvgvbnFnDLhlbrYTPaAGRb9QPCdFHcJFKGFROSO7NEPabfiNVX3fUHxVYpiEGV
kWgEirHW4JHl8rp4+HyPlj34V+z5IGGVdGCoYSKW2cOqD+1BAPDQ2Jmhedq6H1/1WjrFm4ZB8J81
dJmqsiEbHOn4yfg6g0ejarzKebSKY1ncWtHPz3W6elI/CFsdIWmkrkMm7JDdkqDHpiROGKlkI5Ru
SVlZtzGBuzyqoRJBdV9/LU2v3QQgXPb3X7vztyZ03dya4e0gjwbIkGGfcjucgc/cheYXwyvBGLf1
lnbVsj9IWyXUKdE60VBIs6LoEDH9nOnxsSiV1xVb157FWX6m2MqwdVev7NnGFvW14FUZ2lIGqQEc
R/1rlWyYw+e2R8nKxIuxcSdQS2GjRuFX2uAl9CidoCIVL7X3Ov3/xz9y8Jb6H1PHheifYbLVRSHK
BuKixnwUTJxAB7ZRQ9jaqMU0P0RiIAs2k5NChDn3P/p5PJGEoLhn/IxtGnx+lrZELZ9/EMXQ8CFZ
OTrAHHwf3B8AjuAKBFOuszUY//lxomQVXrXUwPgxhUVU3SWPM56IE5wr/9+0WXkGgUGLSi6+Wytr
3ooudKKJk/mcwx99LmlLnZV36FANRNs7JI2m5LnqPKMBrpPaiLDXpVjUZbqD+h9bPv+wO2oSdi71
FldUFR9TUwty2RxkHPmfK3M1DOl/xKyMIMrG2S5nhCFaRqfK6faq1v9HEavtjyalgMKwiDB7QIHW
e6U5h8+1uJ4mfFBjtft6QVVuOQIFivpNkxcNECeDDKcoSLKHRlaHxA3KbF+qR7vaiLLX98lhBl7z
wdK2fmkEzSI64IvFuPt9qu1rMJbN759rtyVi2cMPpiCKRJYdRSBP8SRkuE8OulamNPxcyHVv8EeP
lb21tShbUkIP2h8pyMaLuzz5Fv2vUlbm1gwgCpgtqBILtlNm7pVgl7Pj5mw0/8UMBJz1H4VWZjdR
FjtpB4V07XHB9m0SHm2N+WztzMrsWBkbgG2FOq76laEhq1VPRlFueLZrZK//0GTlcMqyHHOq4QAt
L64D2JGnQAeAS5F77AdGK8MppEHp64RX3hbd64aC64fCmkRun6RYRK295HrsqfiWIk58bnpbQlbJ
CSF9jiL9soqs3WedzlUfB53dbvghStjv2bF/Jyd/G4Wp//MoNZo2jlaM8Np39m0dj3cOs47UjBrO
SNLfDhFjQR/LM62mg65XMxe5mFHpMoB2LbVvRpXcthGVXJXTwDtW3xUJ+9VU+bNmzjEnU5Kgk5Fk
vi3pg3KdykuBWxHMqsWMr5S5NxXK5k0dW9wWFAxS5tlS6iAM8tTNaK4zRtMbWKsFoxE9NAkATMfx
KR/tc23GcRDPyk+j/F5r24S3GuA9una+1K06T212tJjSdtE4oyN7lKgYUIzOjdIJJ6NJ8AzZYECn
zoE+yabDoA2YyZgwgE/HtzSeJ27m+sz1wc65ruRBT/VTOiavpKx3eKi5aydy6s3oJFj9XkziSzzN
aOuNjKfZaYPMFNHFzfKUF+3c8j7rBE9yXKRFJH/UCu1bjmgPbQxqIRZHLtoXiwEzfWrmvRPdRm32
PkmiuE6mF5o5NzrVL5rbx1xYTe+Netrs637sH4rOejFjkX6HD84uWpo7d1k+gPbVJTo3+/p7mwrh
SY2RXeyIkjfEwAhwU31NltoeqNtivyrS0QOpW8YrxY6TyB+MzgWoiLabAbTqj1Z2nJPsm9PB/Jre
jp+QRkT7pM5ij1bxEDArfZu1IUX9Z+oD2YEGrGj1r8mI3W1oY4EQCB6N2L0GUjI2cb3PXzWqLr2e
vwFyrMb/sBueZHbhuZOcUV5pKdecXuOjSaq9qzCfM6fGac7RhDY2hfQqQU6JLb0elJVc0PTGmtVr
nhg3gwHAWZL1N5GjFTya9V8j683nTGRaEEdzwXOrxkgemXfGxAY+VvWv0ZbCi8z5q65G4P32xo0h
O+YxuysPOYkftNL6klv0W2N2VSBqeayBTOgbjbHTG+fkal2ycyxYr5aVT0xLJ071NAmqoQUvbdoB
ZiyiFTczlXlgZu3DJOkurZF8zZWKeTdXuT9TZ97lUTeEtg7qEQ3AMUer0+8J4N6PeYWCCLqB77tc
L3ea4Ug+OQKtQdXwLKfqi2MxcHr3SOxFagkeaVPld05TczSAX6KhBacyKBkiR+i87qn7qx2aLsCM
EEqEUTE/CxLHvOrl02y1N4WdVzt3nIF/JVjpWyyZ8EN6xV1lANYgpZi5mRMHMbZ6YEMGOjGH7ETC
iOfE2p1pj42X6EZxEWkf++2IX6kLp+FTJ77YQBMKijozz3EMRnA82XjSkWE2JhXXtf4kCwONjI1p
hq5rnpwRqCWk77o7FI/BX86cV7e0HjIW306tPGax8UM0xn3TYI5knMyLiOZdSpwsqASUtTsUxqsp
vuksawhFRZ/KKPvuLtetlLwXrmB8VNWXfCoc30hB39olABZnrXwCvgg95pFNv42G9cXqXcdrW3y/
0dnPlmZOAYkwzYlib/+uSecmLQYJ90fR5lPWN5GhGp8J+pC11AyjhlVeMWNf0tpxuFtOu6G0ngqr
vY/btuNlafY7s5ukN9IYWHsjYO96zXhM5+4yS8TKqUPhttTmgdtDRc+ThYUA3Pa30WwoLzq95AVp
HK/U4gYT1OkJri6G6bURnxmoZSopKM9ZK47DUFiHlEzHwUIJWtP7OEylGEI2aoWX5uKnRdOfqCei
79FSJwcI6EFmVS9Rbr6XbruzRqXvwWUC5yXMW0GjPMT18i1qLMkFnr48d6wcXo7TpcjhaOK5VCh+
6Q92RBz4qhnZZtEUYIjBvjLWvA4ELtkSN6lpKG5GCNY6i2KfZmAwSgwgjoDhCyxQUj4nJhB7p0pY
vCumL3FdP83tnHi1Qq91LKUK4Q6/JRrewZIaxmBUxOtkX3hZRJ9Ej37cqa5x3+3wBegCeek7wvy5
1zVOrOKxrUtnObKIRDKZPelitcFZ9sSk9sPONZBmW30buG36mhUzKCSkcIN6tHs+FvR+lmBsrjF8
DUKhkXdaPx/M2dbOwHd7VMbCmUqrQK/a7jnNquFCShrfsCw7a5WL45YmzMtABMQbF+XrqTwJjCzt
cp0dpjR90Jnz1QbuuZckBuwmqg6M6mEDJiSvqNoAPV/CRwHrpI3Z4JWx/ewaQGlpmOlJ4sKJdjWf
o/gN6fePriXnbrD3sZ55tKu/9mbz0FrJowU1JqMP4yH6plq40dHVWz5gCDsCkAN3SH5rTMJrKLqs
3Bb8m9lO5KAuNwavYAp/PZnI6JrbJrV9TSKuRPD13YNTm0/CjN6qMruxiX4QGVNcszK/J1rpzTk4
+xJ5UAOxeIrnPj22jk4VzyfLBgZwNAVuR2Bk9nRPimLP7CpIKn1XKfRAzRnsii4VwR9jnp6rPAso
9MqHNECHYc8T1r5mevTS0MrXCvQMG/l9XYjjqE+3ZilTzhzAH5XayaLUr6sStPZ5lHrtJI7p3PiF
ZmCcybJLbsWO5U0k3jWa6Y8gG6RRL3jbDXuVZ6HNkjOgiwOri4OxzcM+Lw8trLzo9Vu4w5TXUY/h
RKfe1VL3xzTb05yCW2KYD8mI0zmR5NjpaEScIy/tGr8yKAf0z0Ot31pV6reu/CLlHJokfusT56T1
5VdWoOCez7uiLSUmrzvfJqTh3SDQyw7s24T5LoKRGGI/t+ICuUt7H5XTyU7aoOo6b+zMndBcoDmb
r+XAfLMjfhMZAeY276WGIt7CCpSIsyqiLkTpNdDZEDRMwxd1517X950AR6VW340R8VjVnalSu0ZU
Lg7ZvE+b7ntFeo8V5qmJixMyCE8TaEuPQQjWWO/KKp71lO1rQvctpScNmFcTqQ4CcO01I34iMNdS
WgHVmnvVjFix4leWOjnvACKFnqynqJzD0RAP1mQznpVqV8RuiG/yaF0/GHLy3LQ4uTGQ36uey5o9
VLbJJ1leYnPcWRbx2Sy+Yw4KxaLS4FXdPcSNREg1T5KJXaHQ3g04He5YyHN7at8Ipwhmku2FPSDM
9uZLoakisIaTbtc/dUW5Y+d+Y1s39ZBeClKYXBYAEbDixxYIn4CBRcQ3URy1d3VTejFKipVTfAew
iG/a1R7P6IFyv9IG2RazJ3/K6hJRzvo+zvPOysgDcuewmvIvTAGWuqiL94wI0I1rJ+TZ9xi7Pqsh
o7xzNDzHF1HJGS1BXKJ/GWEszK1guOrRGKTfSHl0wKmtVaL3Zk2Fg8q+pWOzp7LxXDu7dEPJB6LO
cSmftKrcWz06wXM95XQ2bqKRHZ2yvDiunXtDTs6JMz8RsKuXuURkTi7Y9ULOO2bPB2q2O30uz9QZ
Jz63FJBm4pI5ymeacQY78VlKEhZ5fWvHdg3QvTEseyOIGN0bo/arLYkZmHXmG1Hj06Y6ObmJIcom
mJvao3ZxaYv4ZMp3yRZuETX7w9wGymK7odAOZi7fW6Y/M1aeWDzyPCl8RpFNdWynaRMGzQApThyv
F12MIKCHU0K5ISU8eybu9bQC2JYOTglDjbuyjC9x1OJvp5fSBMv6QP3MNXd4on6tKGY5s2h8TByy
N0R/njR1jOzLYE28r2cf33bHpIMdTdBeMAbYwJdszIWPBmSkIY0AIVYS7aIqOcjJ3aH58RbEOefC
QityLR7T4V4T1oVm1aVQAlgBVlAnxcUkrxKzuZNdh6OKz3OcoEgjPJKne1xiAtGhv8529ySjvh2P
6A51wlbXdx1lbxUm2lnq7ttcuzf0+TlNir1mz8dUc05xXr85lXitaesR2fLZ6INJAj/cZmGq7mxr
DkvNCNzK8AAxwUldPBWaOGVA0spccKJJLeV911wQbBFCCvWoLG1v2okNF2yDiKG9a0xUmXCnMBnV
/HrI30iWProR48k4HkoYaqPRW8lkQIvvskWEq8S0g/d5RY9dGCt5qeL8QjXwDCqTGw7ASDPStd7Q
9Z6ZYXhsRLUqU/elY+GiFWM6id65DFOUlvGapM5Zs5mflzgpefQrzZvjYJIvk1BcTZM3qi4Qs/nL
zN3XCuVWx2H7yWluZIZx1gHZt2OXQTeZb3ULIDQYSd/j58UUePQtea3qauBNpDV8aLOnzGC1N7kK
bdCdfitjto8jwd0u3zs61XbM7FiQtPYPPb7ptfmR4ubNJXAzGooAW/YZgCFsD+RDu8Id5mCg+DlN
y5CKx3mQ924I786TBBWneFhmsh1axF5tY7xXoRW6NkLVdoSnnfGlM1zwbOi+4ZovUW3zqtIPM8tu
57g+kgTNkEzz4inZkWgqvUlhXkhhmF3PwqnLvAIZa54Xxz6ddmPdfUOU2UkDt/TJwjk0/BkNtCUF
1leufRV5l3tap7dgInPAV9K7O81uj4XRBuB85elg+VVSvJau+2hH9YHFJKwM5xAbUCgFNhMpBthW
HBgUP8Ss9KNpRseuy1+I23sVw63Nbc62yTynaIMpt5/xpvUqJAzBHoJMk/eSKk8n5k7Rn1Of4zZv
FftOi7+CKZDbU+33/dea4iHHioEF9c0hNc+0AaMaje+21WujuZc6n73aESESmaCJdC/TJ7Ro9MCA
0LiVZw+4bPilg+k3XJ+Icg9AyEV/snMuCQyvRTYwE/aNxHJvs/i+gLc+9MN055igYugGz9SmO5Nh
NqqHazEk7ls035VoHhfWno7DTVsZdlAr7T02WoCKOS43MKWo9ykogOnBIQi6OEeDadxoMZE8UUDX
YAZKFHqe4BIZ3TO7vnHEeCbz9GTP+GlW4oG7bZf3Q1CmqeKYuH3p53rfMYAGJjGY6swoRqZmvGuO
5gMN6akpfjRVD0hlGhqz9LocpFQu2xWwPMtSO9Z/n1wXjMfK4rWDR7BoCFo3DXJ7uJuZwIho7xu5
2OUFLmUG3c229QgKgv2UuzuVkpONtDht8n2clV+l9Sqd8g4aXOLWueigaurpeFakfoJ6R6TtX3KG
ANpJHKEswHNEIKbhNJk54XNdvabUDfRW7vKsN5F0mz4yzkNr2bclmYLSbjzVVd4oMb/CClRnsg4h
QFMHLUPzTVuP2NVi8Pp00PjcW5d5tBqutdldIcujakz8jd2yPZCXXR/cOJ5r5YPvorUDtdFjIUWQ
GcNeB0hMw9r7gtiezAGHPpGdPpbcaaLnRrIbE/gb3lSRN11Mvph7vBOR9GjGqkV6PT+5c7RTrZ56
TZYclGF8zczqxbSAQ2BMoWkVXxwhH4Ymwn7l9YGgg5ubcf9KEhqCru6GxOaD7GXCHWPCJKYh9mJU
vhxTDy+Wh9q1w0KBiobV5y4G/9acdQfEUtSJmjDXm/tYuDdG3T42In3GQ0zuARek8Ma0O8PZ4w2a
/AR9F4+rnPdDdtNUBaeowznxT1xnXnOHoHF9CqJEC40mcvkclxkvE+ub2SKj7OhrOqTYvDm7lQny
a9VUqKGw9JR0yaE263Ocp6jlVN9YEl2cVD/g6h8yOod1hxmVoXAfO6K/tk2KDBsDAZ6Y2G1e0VCr
i7ASiJsC5mAMecBqI/akhZmrmmRfHHO8nVX2U+9Kr8iGxG8b7DbyrmNFScdtG0n2HOtvqQ5YAtE9
WMy5VJPkLusvaN+6VakVRjkqcDj0QpYeJoQHroS6zHNacrhRL4fbmooElb6KJ/VDR+S+iqqgjG7K
svZU+sOZ0BXZtpchbg7p5HpUnETrBgI+m3bpuQOm30In6rbOrs/QC4im43w2PYW1iYz5hJQYUbQB
3Iw64Drh63V/Bv98iEfHoB9RKXcIbv2oRVkFMiIAkjepp/cqYGO9MzQFt5TzYYp4WUxBUdQIVyNH
f/q+GHBFAoOtquS+mB5qw7woUH8RFXFhojtfJEgEtaesQFOnMtqQKXQNTfBPebLrCXlKzPI0Fu0F
tRquA/6gTqyDEWvcBXYA02u4URqaogYkk8lBhbkT+h1S6VPBEEBm4TuZy8Vs+JD33ir2mFUV3hiV
17S952RwRG3kLclSa5hcIBzP7Zs56346WZ6tvyUEO9+C1oOhWCTwL9E650ao8k3GS9691PqvmIVZ
2/ipwBGhT0P9UOXSy5HygnB84Gl5giv3qsZ9TjUcGGl9r9H8JlFZnJgREu1mIIaXd8a5J4YfDbeV
fJzaV33QnmvjWzTm3BloYNipT7UfaECAIcWnRNzK9Hs1955M9vFwHks0D3Z3rcA9Tu8OQzbvepOe
5si9zOb9IKLbRn5RiRW2NS5mJCs9N3dRj8xQ4BmCYX6OkF9rmYUzroLE7i99N11SzBJZQGOJjS+5
wqzk8CPu02B0AY2N9EuAvjdvx2AsHpUDWHoDDWfT4GtJFBTj/bItZqRx1O7PmOnjWIpD0jYHOqAw
lzkVrpsa1+jgq36Cl4pu+9TxhgigKK0OrNBkeim6ei9wA4xbcZlxkFRhIxWL9hI3yc7AC0oUexb7
gXIo5YK9wFUfpIS3d03fQsOfBWUskORREPhIkMv3T1Ey3jAz3vcWOwy4TpPirbLeaEpPja1wu04K
NCIgtVRoV2odGPZPxl5NXL4d/UmMzhNrrUuBOAwnwjrm13PnDSjeJwP1mrENQXlz1NJzND2LEpNo
yoAqlOvFI8m+qx6R0sVv75Q/6KiGImOmRbFbfL7NQDE1xzC1Edep3KdJ7qvEOVai47GO207aBRhq
vljTuXQPDUp0fTZ7c5TcOxoqgCNKapYKUHHa1YPujQKQhcgKaqrdmG13ipz6VAPmayANav71Uf9/
HJ1bd6Q4EoR/EecAEgi9QlHUzWW7fPcLx93uQSBxkRAI+PUbta8zs9szBUiZEV9kmgHKCrv1FJ8R
/bqfG8x/YYvdaXOJ+/Eh8qtHFXx7rC6qiBak/PFlkGE1IL627xlL53Uz7kSH2CJdnjn6chmclKmO
cEL2K/6ylih8EiwiQBbbmeEr4WE2B7pKKxE+h2Hy3igD/U8VIZ32wTzs7BLncM2PjemuJE4O+PR0
ChwuNQRS2tJER8xtWhH+WrnJ/SrJlEAv4O6fsEhD9FENyqzRd5lkw3lh887j42OPU5KuOm0XmBW+
V6xa5hE0RxGavIY3oiq8EiTJA+rnYTNnBGVaFcPDqsndwsg2AmMk9A84izNTqp3HljNnQVpHc44+
6hOTNzOxTdkWemeft8+dfYxstCuJexlJ9SpW+liB0VkYOq34W6CjrZjJw6nGAqliLB8dcA3eY4VC
gvnoaMK46J884YrO6xoUN/7eub3rlYLwyw18nrhOa7rFO+xnzgUpn2wCX6k1KZY2X5HkqtKkZAz/
j2/avNoa23F1l45hcqGbK8jQRPtwHmWqpuAdCvXEykyuMG9FGigvjWOTyWDcDz47kElBTTuF+JCh
x6ID83MGXsJWdUqJPQq2bVnYttjtWv7Ytr2GS5nbbSgQON6NY53VLTkuvsqUd+X8bGwJt8oNOeke
4oHhE44PrBkL6DjoN17jDV0qSt3/Zq/Ptq7JRIkSeK2Oqz++GzO4rKEynSeV3meNbOKD1iet8U7i
17D8t5SmQM3ihWOTUtOfN+xsgFXWC5Yt5Xydy3a/DdV/QsbPqgzyssYO5OB7nPWeVmM+LfhH9V0X
0DhGNNwrniXu74x9W16oHs0W/qs6L6vXf5jvtTfiWfHtuSrDXQBAavDfjd+hdlrpgWDaN+Cp/ZjQ
wzI5gj+8gd7DpqLscbUmbm9N+NLV1bl120km0QNGuxdTRY6hB5VJ9S8+fD23yJsexJZioxlmNZTD
p1uGq2RxnnjzzxAMb42hN93rE6PDTx2WKZrbXTQz+Ay8Toceiq31wCWy+MBrdFVye2j6pst73//C
q3nzfGyCjptj36ISHGP3QET3Jxp8HLCVJmkSlO9YClYEwsvKNfmVqIDbwEIvoeLdU9VrPwX7tl1O
q5xSyhNYdXx+C4h3JMOc9Vqf1NB0Wdv4L9OwnQSENLEYiOaKfEKe27nKFcv9MYbKFH6Hz0fDQU63
pX4NIbAjorirFzilvMKPxxvkvZEwF1zAo9cPttZYyocvnLcnHKNXF3U5FtVHh8aTfA+Z8Fj1/gcE
vy5FH3gGjjWkpN7OiV89Y2Hvjxubf1PnCga1yfVt7t0V7BjBvWyY0Pp4/S4x9ly65ura+Qz2P2u7
5HOR46/XR80B4DRk5vaGThKVMXwcHT+LtiSwZr8rJ366iVwwwOMB8Zd3tgaX0h92zvP+JFYUepV7
aH+vw5p8jzhAWswdprS/Ctw2472boRyNo4NpMnXnqENKh3lnZdsiQYtHFnPliYPxiZmJChJm0z0l
cniuJfkWPRqrWvcFbXEOElRzTHkwqci8G223Z4046Hm4IaBlYF2jra6l3K09DqRwjjLt9edp6QKY
ISyLjLwiAffAhgSfH0RYwsVR1lFOozbTIxIpbtonbTjsZKJ2OikfqImvTbztYp34eSCibHLjYTPk
jaj5tyVSQCCJL4g2bIfIiV23eE+MwD2MRF90YvwYGZrANTEv+Lle6dA+KZh/3aIi1F9hMW/isvT2
6PXN2VUoSSVYS4exBsQxqEnaXjwf3wEZfjuJZ4XbZQKyOCIniNBgHW5Pw9251/3m0nCrCnDinyyh
b1gdXUH7Dg62gfo40XOIrts5s1vFiNaAnRAOgLrW+h+eDLHUpl9CqDjiSGBHYsrfkiVCFGULMd41
H3g5HoM4gKlVhVnnlVduvCblQZx7MabHSejErTf8DgodFiIm32E8qN2gIflh2utHxMWYdvFCP7in
P6RKvqSUNBXjeI6cYx9MRA5l8QL1fmyXNBnjm/HjV+LgP9dbdUFG6h9b0HBhEcWSkrV/dRJte8Ug
JE+tqz+Ixdvkg3BD3Qs4oW5PJrDnCtNFM+p8vC/WPY8atcKc1GcW27iQpMVcZau9Ygh4tRcYF5wq
RmEubejFme3B5Q3wCmvmG5gvJZzGrm6utoPv6m3dT61We6BrNTwOK2VXWXKkl4OxWMuFp1rRYow8
EA/tiqIJvyUkMA/CBH3zm2jFC8cIIqXy1GPeYEo6tJFTwqAC9HilB/+DrWGLano+EL+ZcwUpmyls
qJ7gf+L3lhBEaPW2KvDYdTSeebmt2ehB6axCTNSNZx/mWPiw+BWiGNCOWbeA2Y34n26hX6xpmiIk
/rYLKarzqaGnrnGwQG05p5GK95bw0+i3OnOl++yD7Vk3XrLf0DykZT+9tRM6fb/0QJck+L77Cll4
z/YnCoUEQbjyr8HVpOPpX6Sp3M1z9dKv6tvIuoWWtL132v1XBdgZHWEDGNzK+l0w/ZfZFkVp8lxF
EcuSrbwOWqwHqtYpg61lTk0wDhfMVw1T17aeTCHDLzlJ0Ef4Nblxnez1atR5XqcuRdnypy6dOshN
HlUFby5kJpsh/B2TkOqD5pEpmm6cdq2Al0aZ+vKa/gpX2uwS0qsUJ79NWx1dIXLf7J1o8+LwOhuc
49S96zHqUiYrFM9JY45YBP9swpXl/mKh+4VYu0Fbcqs4LFowSQROBkCEIfDTAOvaFQVVEjWYpGtG
C51jcH3W98sr4iMP6LuuMKUj9McM65J0fZcfl6eQtS8JqoypVUkWIWECigTJ0xpYR9lH8MfEvWOS
5ibmEbBPhPd5wzXPbIezIYD0vhkFaxcvdDrFIG4gPKuUeyUG69XQ+WyncqyWxCwa6R7jJICgaOYl
11Mscvz8Jp1DuqQygtbfDqXZwWvVH7j+ErhZpXfQDMiAT9kA9qQsxqH5T4B1zhopXl0yPyVjR/I1
dCStQwAtLgyfehG+Ip3DMtFHOt281sN7EZ1MBz0ZPfl25EIsZz319K1TEbBf3VygJLTYN92BNcEK
yh87VWInNrtewwopxZm0VcoohnwtIdLgYHH2OjH9dbOwhAYwEDt/hCLZu7XpUtWvn7zSb4E3wDq0
rCgnfByYHSazaA2TfWBh2cZ1D7seG5lT4QNyKSGA9Thh0LTyP3xuKMqu1mS9XCNMM3BvGHfndiOO
grzHKmccf3DhpFqvA0OFWCb0/ibIWx/h3vCT9UBaQrLNR0Yf7v5UNESh5TDxHiNLzt5m7H5q/D2I
vb+96+p0tg2SPtD4juMQnrmKPoXGYQui4AD/Id7HREOc6Gny6MVQ7wBiv4CNwfDuusNuyhI1T7ld
rYp/Rs//L7xbaYvfPfEanAit9X8kGZ5LS9RxlUv/OELu2k2ur49bED2qljKYdpALBcFSstrhdmzl
Aplz+0Fs77N1IQ7c2LOQAWB7REHzW4KmyGf87/YhzJa0WmycoxxARRvCZDabPo8zpjtAIf7u/LB8
kCpGjcDBfoFGOW0VdxA17O/qAatoPUX3IgBzgamlUb7NXKPiR70G1b4YaPsXanExuxDVkC5xK6jY
7lgXYipmCa2GLKveiRm8m63El12hyqsqwJidSFr4/PGVkwFtYlmfPRD76bJAE1Mgt3KvXzAZQunX
Jh66fFuBSK0bzvNy0//hjKS7IBl+5nGtd7qW/wIAEk9dQvt9FCx9pkuGWt0fX7jDVyca7ye2vDs3
3V1Mie1j6QHzANcmoCgnj0E142aIuEwFZhpcgsGeo5E+6rUZUlb7UK2bhB0n2f1RssV3ukJANEuQ
DYm48mj643GsXeCz/qc41CiQMkC26vAHW43+lrzB2xYmaKYQUd1hayQkCFSOQBbEmo8BjIqAz5g3
q5bo0C2SnZnqad53NPnwt3q4lKJbPlFmAUVArn4nAv/bTeTRzg0YMBPbQ7lEj9XMvteJv4E/XDIV
CoBnwVdA2l/a6PNk1qNpwBegS+zRQiQ09UIPamSF0xAbzv6T3qrQdU7/VsLVoR8x2dfHmsE+Qqae
6PqYzBu60pacPN/BuXInUDwPY99eBr4Ep7Bqr1HVfgUrVDi59melmv8w4/IyQD+CG+u94rHNmc+9
C6ewvFzMigrXT4p+LjMjQIs1Zr+Q6Z5jPZ0YAzHAUSw1ygJbFGxvWH+bvHV9bO6utKfFG1Kyw25d
cZJuShT4tcU5dN5nRLwdBORDsgwnvsinsUs+KG7pdCjbB3QwmHACXlP54XWQ+mt05EPy8aa88gmz
1yhucGy0X6E5B6SEG4aueubw8wZgI75yr7iubWqx0TqLBVoCbRygmyQGJ+URcIW1QwulIYNKbE7E
3lO8nyUorKOm+MC71md7MVNsRDfRn22D1zBGupjqGZKmd+5LKLmeXl6Cev1Nenf1vAFfqpsO2kUG
29v5YaPmWQofemsLWT+yty0c3kYjXarEyuHK9w+spkvme2N/EU34F1Xy/d/Kthkkp19G2A9ee5mh
g4HQKxfQLUK+IrT4FgJoy8wGgq6Zhv+iRV58B+3apwl0TTYXZG7f+lk/bTWqwip0r3VHMMqEDfo4
MjhlA/WHbGxnzCQ3VdYmgmfrbHpYYD5WE48M6vFKnkmH+qquh2+/8R8wsfEc2fh17obnNlgLI6cO
S1LqN0vIjwujPfPqCSuizZuOmg81LfhBG/QvQ2IqeBrNj/LpQyvo++rsX0sJZBvfPko/eut5/XeO
wz/buO3LylQ7PQFi4GvwJ5TLizLef2HfnrBswaShnn9oN19LQQ9RP/kpmSYfhQe/4dCDublavYdm
f7d9yjJvEC7NbBBfu57SNHAN8BIxHGc1f/vd9BUw766WdI9uXc+DT7/iWIKsrFUWiQEfkb8cQ7G9
lDaAZR9F46mnaLl9gJRpYseHzgaARjcIb7MFChVTVKwVqXawFB446/M2GvhOgsbKRbLuK1J+3DWa
rDLBGXUPLhu1+FlZwkho9WNgHHwXGE6pbvRpZNs34EHcD62G+Ds7GKQWRxcZo4NUo8176iIU3BAC
W4taSffDeYunOpXS8cPIUbththv7b0twDqVLWTW7sm7Oknh3x1ApkIQle5Vcht8ANr8Jm79INDTZ
4lu+SwTOY7PdzY1wvsOXM0r9SKyAf7wyxRIZ/gaSaN2joAHu6lx4vvN10i8xEq8n/k/JXJVOnYEk
6BGEz7bTXQCO6px5vEzLcBGXpBPRFUfpKU6iAi9Ualv1hZhjHpv2OMryMoFNjRT4lsUgGVXtlzhA
L6KbZ+kQOIub3aJJxqYSRg2eQWWeRkH6tI/etOUvkUF8umRvno2OtsNoCTe/K4NBjGECHQNKOryS
jMO3h7D46BZatOt6sMnyy1AK+WP9BCIFVorDZTb8DDjqOFmeqTB/GtXtNZ+e8JHc7dtvM1LszZ4p
9t7hCscrsPrBv8TGurDdiHB3E2KA0dB9rFt/QzIPdE5bfpqBnm3pPWEs+y4J5qPu9EGFuvDxC1Mr
8079Xf3wPYHesdZBhhvrusEd0BtJPSLPsZofek1eTQupfEsgqsx7V/dZbOHSNgt2TWxI7MN4Ru1U
V+j2sIN+wLxdfOgwFaMniEFwPNiGU+FpXsnv0qKjQjromsCewsf+X3C/b2LASB1tcRo2OzWFLg2S
8OhHMMtNFzVFR+ILx8JQTscIZkz7QvmYlrT5iIIKUAf57UeMDtVC/QvxN2JgXS5J9rznGApMD24b
LjZYCh0BkiMT1xnmOh6RTk+N7+cNymwcK4VBM47BV0cg0YdprA5ey/f9Qm444mCv2DDzG5MxLs6B
qgv0Ijtb8hdeYRAg945u/Od89dH56nEG6zoMdo+xR5cNmkmqcPRq6e+GcMlliD8tCNkDnG9oy+Q0
RNGRWhdleP63EI93NWNR32VEi51yIOnGGXSlFeICobvNlkbi/u/2FjUsrood8YMjmvDXOQCtu2L1
h++znFfy6rdYwRewBUISf6lY+LAldaEdwAlnPsZ5/OalxdLm4cfZ/lzB3ZR2fSUaGHQnETgJMba2
7ce/SdDuSADUZ0HJ24DuxxK6Q7XcKBo9dNw4sEIs1Nk0KHm8M4oBFwJhP81QlNWGVrcngJHESwvt
zC79TfVIlRAM96VSPkiOnLen3HHoQihMEUEU7a7w12fixR9C1PsoMqelnv7VK/Q6kKbJfSDZxC52
EXvWsucZ6ka9QqqieBm5x9/90Z7wfp3GWu0iGhUOlOE02X0M0RnrueFwtvzUJ9VzJb2sBxta9/77
Wpv9QvB82iRvqXhsSJkbtBhgDNrrCklZ+N6QznDutGQp7dnLhhh/N3dPXmxoGo8OIS19szgZj1vn
H6HIPjnYQTWT0PIMBDbkIOoF7VNNMU2cgAGY5IdQKjctujCw4HaCNh20hRXxYRNVHgt7SCi7zIzg
2jeZ13Y7uE+nEW+iGtU7eK9cg5CtpPiEGfVasiTzwetOcXwY6vYQ40PGlcEPDW2Lkdu9h5RB4IYp
6yT2mFXbXS7eiWh70o0pHIIMaZfgyfN6z7oPZfnjVMFCRDAw8DCCw+qMrWiSKvUPTwboJhxl17y6
znvApQGAmYaPDF/T3AMZQ0kZb+EJp3NOG3x7PdkhO1F47U8g1qsfr7mbZrCxuhhncEhRAD5jQX0A
eSqGo40xuc7qPLDRIardbq3wSyzDpZ0jIGbit+7ELijFA+njvYzbn3nhj7SpYDhD8olY8KjH8BK3
c5ORgJ0M0I0gWnaGoYUDMALr6RBPFb6t6gXQ9BGUCbZpmflb8OlaeWgsZExy1GE5PqP9BAelZP7F
oL2sBZZ72e0epMF9sf6dkEYYcITnxOgnHfXPjo0A4r1nPsuDJe4QVeVdQXnkZsKnMUAmEde1X25z
D8sGA+wRBZ/yu2ktcXJS/YcGNGu2CeIqJKgKf2Js6rwNP7uthyNZP+oF+miscG70Cool30+gJwcY
uF1gdx5QXRXlYtteuzF58Lso7/rkuXFQKUm3xxsK8vJPrEga1gr7taa/1q5PFRHY4SsLoc159JsR
5jiaftO9oNLOsGp1ArndQ4JVb8Ysp0WERwHYFt6fxlW78BI6n3ld4gTHPAR59rxRehbrhrAvgACJ
YpXS7Yoox01LnntSoWAVuY94EuqwoyeiMx822GX1i2/DPICR1KxxRqLlstyBCeg+B2tQmEKMZ5FN
/RbWoBccuCy/MDrlB97RSW/6ZzMOeuFc1MsVc7EOK1SeMBz3HeSOyl921Yw5aTMsCVfMA+puCVsC
8oLGZ83CLa+ioKinuOgCXaw1fe2m6KAG80A8fwMoMOw31RQ4do4EDFYacRdn9fSxgEyYGFb0QT0O
1YbTWEFM+qcFuEjnTmPSfEKLPljZvVh4sPPYXRzKf4exdC5aDpzMJw7n1kQwdTgAhvUjScaiDKOH
uD0RPYMO23YlqvsBqrTfNCmIjz2wYyH4Scvmaajrb5IQEPIoaAk5xGBvR3R6AiHOBisDJBB6qNvF
6PO98vxLTKZnTFnIO7jP1YxCy9AWXK0oTyuDOVuDVSVAwqFU4jjOZKIvAv+hFFCCF0YXCUV22PzC
17DdYqx0sX0u4EiuI8odFGHg2wFUyiNwvwME1zglgyskMh4bwI2JuUMZEEyimHTWJPLcYq0hJBhA
Y7iHO/Uj1/YUNnWGabe7dYQV78lrP0eftJv245r8pX65xwjhE6gwZBXkdW3cx7KAV28GgKHNVz+I
UwA3L5naW99xYMY2b72g8FHd1SO2UyVh/OlhU1Ud5KbBSkW9XAk2FeMDBMPSnzTz08jpK4nK4xgB
5x4RQNnUbcIwkrSjWGOJOhv4ceZ6MGUjqmAFC8ioIqk5qkFEfSYYFiuUxKCKdgZggVcFWR+SQkXs
qevcHqNvkParnyY7FHd3lDt27hgeFWfivUG515v+YEbk79AkX5i0D3UETrecdtW0vSfgbnTykHSg
kCA9LC2MT+2PR0kkxh8giwF7doCREc55jKBSl0SXziNw3f/5kl6mZUqbENjYCNKOI8sQhWFKAB7c
Iyg+m9KEk2IZMGh6qbIuSN7jub95GFCygQJjCmUcRLEVCOJaRllMMT5f4JLUmFagHimQQDbEh3mi
+0DbvYFRqFDODMzPNpweGj3tMvzwzkertv6LgF4P6GAqaIjREr/2rXwSFQYZj/Axva0oKc0roBZ+
D1SaNZkkHAVumGEYXbowre/AEjoW9OfYUouwVr1DqI6gmIKRDXp6m8dnigKcwxwxGv84lLyz0/pd
eCM8prV6wqIIMKHxobWxzcvFa35YgJmAvZsAKWvQubSP31uidvXcooWih7JhoLG1Q7pnlBgFwfAJ
l3YfxO5UlskzCOqCJgl08X7+rQIUrUZAQmj4AuN6fRkROqxZ+TfEhALmT2hua9x3DT8ThogSj3Db
ENt8BCBvMQbqkevpEFR9HnN7RPRsaze9/79mEdd/2RzDEQhP8eQVsMH2myd2Ck51TVDbOfMWdQxM
8Ih0Ac0iB6SvISCxp5m/xNCHoS77h9GvH9ZqevTWpahw9kqznUOBgnJmJ4Vzs4XgF/joKZZOAYin
dVoFKDVBhpRyvhEEd/pBXgI5gmReGJSoWB68FUD49j4uolgjRLb8FZV85d+v0Q3bShpW+Ovw01gk
9LEtHCnzpM4aFO/KH87rDFF6KxMfkrVJKxgJDlwO4dWuZx7SfjDbQFPQdIRiL8b1Ao04BiOuL6Oe
PjBKBblBdbZcH6uyRdZI3HGfBvCbHbDQl6CUWpubH8nbHGN0B8TsuYIMy5HC2PhWUHd/2GCoBKaM
bRvm10BWC3lyCjuk0po5upYqzlQFMksOzXMbxUGWjGxvPYvdDkD0x8A7YFw7SkSI0+ViXxgUE3A/
67OEbtWb6guzKb4jya7LvB6HoflKMMoVAgbEFIqGHRiHCo6z03nSL5/duP2SrdtPnn6aazQ2KEIi
iFul7T7XuRd37AlEj2yhzGz6Em5AjEEAXzC6DDDsOBc89F8nCWEFKv8BdtdRW5eNLj6iRVhTmYgH
4JfX0MAbaO+9mZ0RqhVmOnUJmsyqB2pgd7QyjzGUfovj3M58v/nfcV/jMwYnhysKWxIrwPMJv6d8
ESlxvM2Z9g4B8LR5fC0NfkVTnsoF7FI/97mr4t92nU80HMFBdwdCm5uR+rnrGNboDHiZm+pbCP24
dAL4vriCQoVqEKwPUuPhG9VcwEcc2jo6K2MOLXwtJI9CntL1Pq67HX81okRi6MGjb0DkkdENVDeB
YB+/MFEOSL66uNlkJg4KpPV2HZ9uswFwVrcPq8VgX8PPA/qNmDdIrzXlmVN7Godh75Uix9P8q8ZZ
geqZQUgvBNxTcgi78A357uc1GJ+bFVNfJ713MMUyQtAhqcnHUclIgcPrXQUY6rbR47y4LxtCiSHI
MoXz09ZMOQXotpWbzErM7ANwkG8CvNXmvfpOHcm4/peU8Vcb8qIGz1S2MQoruFtoTAYOwtNCEwma
da9Ij7wGAqZLkny3uAzHeHnv4fJWISShZrsqPypYgh6fbbce3ZuEtFq7rujshMBwiZ7HS361k1/o
u19gql4tSpFIxt9E0FcP4duq2/ZYNHKcela003CLjQ8rILgixvWc2GlfTjqXgZGPGlbxv6RNnpFo
ftwcsD9jSHx/ccTOLy3FYLsEQMu7QPEQsoDefM+cQlSJmPjZDtWWUg3kek8ZXlsctWFbv05w/ucA
R4Aa/TPWdcCY7So47ftpGoL10rQa1yAdvIA+t4OOukuyxBXOeWcjyr4R4t+gTvZsAnTLSANetCYR
nlEk5ik62WDUgD/grYGxgNbSiVsQ9Ju6wutnwMvi4bOpuyQoBtWIBh6HBK2fWywr+a5MzzERaOsm
B42ibGCpjLZP/vOc3S5jvGICaGahE/XpKMXmMlq6crxuUk7zMZl0894ggam+MHpwfApLRDrqRUpU
uz2sueAmk1aO6FSa+k0lfYX43Cg2H/b/TMlltJZjyE3vNPkj0cmLPRTzCWmgOiJgwDfi4eyat6Aq
X4gR3XjrQfi8KG5IB/0VDdf0Z7BKz5cEdoK4Th2GXn1Nm5b9QzIPEqkd6P23AYLl3fOoKFItYiQq
I/ESkgzbc5saBWUs/3HFpgvIS2cPFrmS+Qfio24LXU9CZ+EKcuexwn8xEqzh0Il3kEg8/FhqYKU7
b4jRTFb4VwafQh3u1ltnfFK/oDfs1H6qHBhFYesl3re9mMmuT+a1OU4ugMayDJU74ooCJBcO47C9
x+WMsBMaaicR7S+h8wKLXCbUwkEsl79lYkpRIH+cIFIB0wwiXOvbob9qlyj9TDwB+rA0YdM/TnJK
7C+65TA5D7XwGYxRnFHvwmB0UoRiyq5ToTHd81+MTdMk69vOh8jkKzzxr9kE0XDwlpIjkpUgF9b+
JoiFf4muMphKAGbrnUx157Jk4BIjBaA7XPwyxOeD4Q5mQetgaCmAqQeS0tdwWzxB0jasmY2Keq5r
z7skCByXZM+jTvIqLwOxcOhmSviPCuub5o+g9CqRwytGdbgLsGApQW6za+/JJsBUWFayQaqAI5WA
a8Ykgnt366Cp6081tbrsd97ozdNy7ajWDux1IwfcOVQ1/7YOUnbaTuVqb2Z1OCrtFCy62OxggL9L
6LJog6Ie0w06dIxuV/kMW+DAStX1HhPIy/uRXq/0FPSiutO/CEAiowAGad7rLVmXPfJK8N1xt5Xe
A7AjyErTQMv5e7EzQ/uwwnbKBOzfDhDwyoFtUc998BpaV77CXxghIUate0ImHJJPCyomsy7BdAW7
cjZmHdlsf1Tgjsp7ZwBRdxn7/pMhpfgruSkBCCeSAZGFZtChOKHIPNYhIHSCZ/47W+Nj6DbpO2Tq
xiGwRawqBGeXAMMJDgRZTfh4VTlP/3AQAHUpBRHuhNVtPNiXTnvJh5yCDdGxdV4SJOhrrg9rQCCs
L4KuzyEKqOBaiyiZAFhgvw86gm2urpi4sIR/UUoHUDtCOkzdKWhaeOr1JBP4nv0C2nZIYD4eg453
8cHOxh//VF5pJRB3htMS0rppefyqhzWGxr+BA0ESYSTxPa2CwZv8QUNI+B9J57XcOJJE0S9CBFDw
r/SelCiJkl4QMi0UvCvYr9+D2aeJne2JlkigKvPmvSfVuYylhYxflMSYkaIJPExbjBqdoArJ/JAX
vy5GQ3Gw9GLCyj6GRnUKfY87xq0SqfZW4DUhmnkeO/GfNrQZLZyjWzCmhCnksJ9qnYep9kNcBXU/
NcOGEbv9zD5uu9prIeUgbo9Q0tw5IBnkpuy6ycKt2A3RH67yQGLTdOQj7uQg1i2OMmvHYTiUzz4m
uK9Etr6LrtaGqCO5hkyAox5bvwGk8tNRWv2bZ5IGPU8N719C8W0yFPA0NumgBr4QrkwachM+cyQn
D3mz1GDpTNqHOKM47WT5xzjDxIrk5s62hoc+R7EKNe30FIFqockindZSecpdqCbjtmP5Yh4doiDj
wwY8EZovlgVi9lELR9cZnpKH33RmkXyCDcFlT3KxdG6WPZvHyXI4uMFqrHHLqcHcuI27tPrWnKE5
EkNi9NGT1yax0EgODsZWmM2rrLd5acFZJJU08dI2LTuQYjXl9jlyOuffMEAhpWjUxVMFf0GSUYnC
i6612X0YGfejPk2xtjUSnE8H2fm8iakPDXGB4uOgS+L71FbDhDJ2a3SDnMSEYmZesT2zr1PWAePx
2EjKl8yQRLyUOU5yV4R5W+790GbYhUTW7ix/1ORyGC3uD88tzs3g4n32y2zEHddqprbRJrdgUmO0
8E6sxhhGOl6maCLsYwYnKJtU+wZG21j0zpVoImlOFl5nn3FaUcmNvlOxLyaCcrDsMQ05EEN6GqUJ
sxpNeWTs7VgXlIglno+sNcv8QGh3FBsU6fRQj+RnKgsH6NJqi/x9ckHIvIRuI0lwWIaG6c8S+qOY
svRZ2S2zTNrDFDSIm2+NopUveW8D7/HHNvrWKse4Ea9oMlLiQ3SPcoVxjIO4ZU9yd40bEWWr3I2j
oxMJtwTX4BWHJBrxvBRGe9P8MbvBxdeusrZROyrXumep3V5d2dtr4DPuA+d0PC2mJFR75dVVTSCl
0PCMF9Z3qWGsCopCPLeDKnYG60JudGksnNGI6aDsdO2pEMJdd55ef1F0sDAlikIq+bRLyDC07TH0
KgzrBahsfHqlfcSZ0m4lI5UL+XUQTU6k19swE4qXODIOQ6wzP5Fa0tccjzNwqxvygwvzgeRKmtYe
JryUiXHUyDO0NveUsXl1qwtbPGRslzhuR6aKnlOauzD1sNNnSRy8CavQsRRX/sEtsnFYRNRB7Jov
GMdALavJ/7h+t1XeZL3arVX9ZFnpvtXUX/upUwX0vKCN8RzYEcUIFcizJJJ2SYQmD22pR3+Y3+1V
k1vNIYGFsp5qyztOdBlflCYTHxNq2DEZ3OQyEa7cCLspcAwleC9MhXHQz9Ns43Wds/dzDvslJJrm
ghea2PBgaJ9DUEwYXliMjVEkd5a+Fwxn5q7uWwPRlFPCK9tdaRglaz0VUSLwz/XWz71u9k+35cJB
N/l0o65fx8HQYwvyGXousMeN+6joOZR8vOL5PpaVtpmitBTLKuTR0DydBJ6ssTQMso2QOLFPfIqC
Il6fuLgOmdOqfaeX4qMe+uQX451Vn+yU/uhiUco/+rZ2j2FahedqEqaHxsl9fUHDtK+a6syUoayP
IzBz7bepbufFLCI0kF6UQZ5Ryw0wBt20I600fohWps7CV/j8F4Qneo7THtbLIs1zCvBskO672QoT
C+RQcjNBECkJTyRj/ewnmf8XlhkPYmE7xb2rMof5HwHndFFlOuYyIVpmyqJfqdYP30KSdtmiVkl/
8Uu3fEmz1riFepp92lOZTEejLwBU6NhLdyItUJN9ybQhjpz5p2lt+9PDpbzx0zS8l1ZanNs4B7bC
FB5CjTHrQdiHIFD5fijhcRjVudFK/dZGIrnqmWrPiQrr5yRsjavu5Bj8Ogp0NoJ5pvFVVqwKWbT2
/N9rSaeRe4wy/cI6qPw50hVSdRkS2xhzcdYaeo4o7vpj2+buokCXulYxg58+85ETRkvAmHIoS7CM
LpPKR7PDessghBCVlTlqabAi+iNp2+QnymLvNHgkH+hqCp/gHNpYEBAnbLTBvcoGN2deMpSJap1J
Us5l8TzhqSpIb3Tam6NZ5LUTgsbZomO9wMEOSYthc2rWOE3CPR30RF6EmaR085Tpc9DrFVn/zDjB
twYyUQ/ZtZxI29Ek8fYyW+LLT31CCAY9v8imcdfT/VwiVaMFMkiLrnGSJ39pbE67NFfTq1POeJmg
S+5RkiYMFkeibUHs4QtLdUVULyahLOOMhEgJlkT3SvnWiqCeyzB+4VIXI/ibqFuRx7SXPDnqJLNK
pMsuT9VvPSkllyprqWSM2h7+udTDl7ZM5EkVUfdeWQpHMZyTolt5njar1g05cmk1CWQju9g5U9Zp
a1ozbduIPL74hsmHN5acuUk0oI6XTXeLx6wnhsi5QIlmHEwwMIdUDahyFEHhVYRavqoTnUKMljN4
b4KyXLcBwzrVxFibk84lrytcM92g0Mg/DfvEOg1dl4OvrCUzEd08mWkEhLtHqzQKL9gg4Dk3W7f7
XaYB6tGJBGwIk5sukKwq/rINNWzGCuckibDmFlAMr00q6E+Gz3KN50U9u/PBU06FdSmtsWByz4WE
4SUtj2SV9GfAYdY1KGW2jkIi6GXZ2BtNmPobhspsh/1Z7qTqnSe7irtNMVn5Vke0aNdNktkrBIBy
JsppUIlacQF3k/AEzRZjP6+Lq+8l7a9TUyLkkxhyWmE7/9Imj17X8VyMnS57doRucxPUBo9yyngw
rRHd7dDstlzIyMgOqf2y6JKtoGF6YpPccCnjBAgaw3z0v9ohk+O4NQyYbtLbrU7ZfOidJtmLMuqW
WVTIjZGlhFSMyGctEUlT/vJxWHsJGf0lywkIwuu9bMGENFhPpIZhvPBwgMBEIj0yFeZNVVoLCkEQ
Fm8I4BLtMnhRg+AvNmLDhC2dxVdH68m9TL2wFjZ8JQLByjiH8bZq7uW4VwlM6C5Y+gZRyelVbczs
xgPl7d1QNVuUh4l6Cd8SA9e+wd/thKW2abSKubvZ6tdJe6fUZcVSIhlBGnq9CrEdn5ppQqhjULFT
YRuSaakrRpDtGMkPjRw+p5hNzkMNg36D20rN4uTVDyK6egtsYaydivH1gpMDW1AepnvYKPG2lUZ+
U3YCe7UhnvrUlbUndyTZBv+Fa6llIulzi1QN8IK1GMzS2xm+mZ17hvb5ZqKxT1mPq+RBR8FCYehd
20E6c9OLTYJakKe3rBa1ll57qwVjt3Igr325tSATFnZTcrIjGDn4PUSFfJl422isJgzvFvvkCdF7
2l7Xppj1elrlXjAUSPhxyF97XYTqqVNA2gIfKIaX2T15Ar4tDSmVQyKiI2BgHMp8HZaF6vigq+ZI
E8v8Uuu7PzOY9B89iaUDKKxB52cQU726faSfPFtYB2/WhjE0lmQzcw3/icfwcUyHA0UlPAttMh5j
EKB3Y1YiC2HhP37VqzHb6o1mvRl6lK9cd6oyZBxZUXto5Qk/uPcQepEIssVmf8xaO+BTd4W29wIv
ewD4C5/QSmZ7kiX8cA6l5c9gmvpbySFt4h9B+MByrnMqmSxyeWp9M3+g+9FRDG1ItLTvLO2QKJxR
Ouo57tds9s03+jYLq+gt1x1W8lLdAaYucC5aTljdxUiZQFTC4CGf9FB/MkXsvIH9C7ylVqXNPvbb
6iCqpjpI3wR/2NOfLDS2Ph0x7nvBorKmaTPkWEM4XNMbRqf+XLYifvKk7W500H5ftIAo2mYDEsrP
9GFY1HbP318EPUOJrHTqP5V2Vr5wlEXtXhlZw2iS3bA7fItEYZ0pRhINXRTWKf8bugmIbtiSoeAT
a++h5VGMVEP/YP2p8QpGcDiSPPIemUcwstcmf2/jPvtwdGoQWDWJ3GRRJjZ5jBOzMYzszGEU/qvF
UG8NRZgBNMtQrlojG7/MJIIZRo1z18okeKKgiNc6/IGNW1OwBWZioiLl8ib8iHFmmrGyVJeeuXCz
PN+rcGgvZp5kd6fidlu4ts4QPreS4rsl0gl1QIubNU5979VtLDjelYmvOnL68aTHsL0Ga4SMpRtN
vpWR7+zFWFegP13Sh5lv5Ye8rfJhCX+j4Cov68ekhcUrA4mKJ8kpgCtJPopdSOaYzCC3SbJMmeOB
gc1VTTTQsYmU6O2B7KQYiDWZ1vwwh+E+bvziOK9x4UwM8xo7LYblLzYfO4DnVckBGAjjZExTf/U0
n5RnVslnNbnxPrVIdrI2B8gfzmGiTgL8i9XhwfP1OXGZhtp3Qj2zyVq2JwykiL5jqhDWRYsOhV7z
JlYE5spdB1NTPNuD5/wAdyn7hWap8Moo3CG2nxrRXnURXmrLIyTZ6Ba6YUqr2AnZrf10SDDfGNpJ
K1tnHQlVbyzZtHt2n6Xbpi2cdTw5BX+7rNm9ivbEdM9nyBF0hBrzAhvZMoyDej/4ff1Hj8akLJjN
HrVFDNsV0n2ybQJJCzdNzIOdW/06YFP9th/qbtMqB+1b2CD9/KJ1efg8NXOgIpNw0K/eQfHxAWk5
TLjCJtugC+KHbjeKNCQsLomtVcr15L238bCJnWOM8E0G00mbdVLp2Of8HbKxExzHNMaq9slDv0p1
9g0i9o5RAntkqyEo+LF6sSgpE7JpCV6bJiOgzmXkRC9zDpBoZJZTu3QLUHtZhKr+NzSfnfbjkM6M
xxKwpnYymJRKfCjhQDueHkMt2giTJJ2xlrJlQdrWrJudx5S4dFaemy/68DiVh8li8+qAbYvmq7mV
BvYA3T3xQLDCN1g7w30cJJhNZsk4XqT2K+N97zHETE6DmhZ9QGiSE9y2EC69S5tAk7tlFvlluh5G
Zy6ZdjOCnvSUYoOOunYluKkac5cSHNbxXzKVBChzHZJlVX36xYVtrRvH3Zt+C0LpgvdnGXTH2FxF
oAbqTK2SOj6aBnRTtRvLfeUQLCiitYpBwWogHPn4MgPjho+NZ/TeaO8i2EcGe+4S/RwyOAVNFs6v
Vvw6jIQvYjxZGDFDLpuo/uBZwMfGjj++dRUt7fIelovEnOPBSwcYM00QqbSD11xk/BkmIy7NYhlU
9VU3/Huqog8zyndah7+Av6Mmhku6ZU0xTr7ktfP/rIK+YcBgfyk1tSwnvnkm/SXmGadeVWF2btm6
RoClbRmkVnuULaxnw7aOBfwZ0EQ2e6AOncW4HCf0FH9aPnHr4oiuuQWyQQiiWtho4Ao3vZcoqg6T
+O4bIaBF7ZHlcP8J3CG+jXdp1vpPjQXUiTlY1d6hONFzXCP/ISJ0Sv8S1K+NCfkQIRWDT209GCst
uGk3fkwB22MoZhKbLeO020Wxu7ZBy2CzO3g9xnJMjEH0W9PcYWhkwq0TDf4XJj9oAsQj/uWY9lBH
FoN4TCrajESOmMTsTfeiBFaD2W7Ap+qVLg6ZBB9jy1hVx1b+ZcI2zMQq5Fn03Iq9ePdS6y+xwl/Z
LDGkMc9Dxx2Y2RGaxSQ6lkAM/9z4X4UNmrNtWzQsbC1PfkPIjFN/wC3MGuecCgi3UmsDC1PDmbIK
BdHdei2BhUSuJg01gDC7bgyrnkqyi980XKWdfo3ouXuz2UeZf6SDX9cpNuHc3gYSB/wELI5hCPjc
YVwWJN0TA9A3RepCOeJkhdrJ6WqgdSA9sUs56bfT8CnC/ERSt/AJFdO0yFvC9lDPOEtEydV8yuJm
w1sohks3XS1sZaAkT5b/4Y7ZIjexbY9fI2lBA0aCzZAea19z8szwPCX1i5TjvUqzvUnv38FJq3aU
puuK99zOMg4xVEj+oRxewgLDO2yegF6mt6dLlkYIzAqESU4sGO2PK7rxTjU7myj5lrVpbh3Jfnvz
VOAvCcInvce9B3jD1W5oaMtYBuRfnGVGoEFNzyoKeMnIuOBjii1j7XElQfbp/oXxYRjMNwCYMHAA
524SO9pO4UdbE5vH9mxaxPAyaGtzfhvPckMMuubaVmCQ7h4Cc/eRjQT3/F872gfaUgs3osfVjqFr
EJwnSjRPQChOrWv8kvjbjP7PAAimyrPLYMgPvxpXwcDkPHLWVie2he7z7dXTm3LHy9hnq44WMy1u
FpwYBl7SuPbtOkgYjLL+jSz0ML70MA5RcXBnsFQTVKLUt/M4ptD0TZ2FS3C8iuZrUmfNuuj5KQW3
oTcfMWmE8sdFszYZrffJHetYVP4MLoxRYglavAkY59r2pet2VWQtwZKxJmfnKl5zG5+wzDdoxEsH
KLOeHdvquQd99H9g4XEoLlTHM1KBeQ7siGxNV7AKnNvY/FWtgT8RO0L0W4a0RAYwsEAtKvHdjBez
eY0t9oZxANqEI3JUZ2yoxlHJd3JSq8wfVmJ8q0HBWRik3XRYluZbKX4VkTfu820WPRt+g9k/2XXm
R6IdPRyLdU8lo5krc3hxkns2vERJ+BClwsv0a5tU/eFXOn1lE0lVw910/qP30J6ZU8dxseoYl8ET
J2vrlfHZoXGR5c51v10UbMf4MZiSR6umPlrjscJ/q+uPAJhBHeRLVsfjrb/G/nZmSnjZ38DnTDHi
hXj2NAic0MO9fWfuh2CfBtcJhkPmvkRcwyJ+eO2xqp8t5NECCqMGrWYaxIpe0MJiWlX7PF1Z5DZb
+cFBuFHAGtktpKgWAqqjtv2CMLgxXLF05RxJgauSb2vQLw2hMMbYiyJapQByAj3bOsE5SJ84JibM
KHV4TotDkBzzEr8d7g/3kHASG9jUVPSTJAcn2CshIeWQCssYEPP+JPiI2xdl/rrOqcCaUNegQvzX
1HiHUIIpCozL+M+3xLoOvzvlr0dn78TvAQGwjPlKYK7S6hJRPIjyI/P69xxTsMKLKHFzFMlywtAQ
JvcKF1w/vIny4fJLpsGz1X+ONI2u90/qt6bftNHE90XDn+BhaF8L7vu6hS08b2OkBU9WQt2Drt/J
6JhrB7+d/WNY1PACuDFTfqZwznB04icreIQ8Vm3KnzlX46vBTxzJU6TzB2lEiOYH+utM4CgG5OmG
1S0CZf5SGX++OKo+2jOKB7jD9M2njiFHKcMRoxw1wT2B1ETKZbDkUbe1ZwjQlAikjYybsD61ejYm
k9YiTgeNe1Knrn0rx4MwIdIVYGpBu5s3hf8V8iJgHDCTPKTtb49fINaJFc8JWysKV1796OoIyM/c
pPWLLv4CX7Jq7Bf4hmWtLbL6nkJsapmN1v6VJhNM7TXpGI9U3FPdDeVz4djOO6p9AnYwXhUUevOo
u311ixB6LilJuoC0NvnVPir0ngCYW2R/29yZXJAKgpbS5isl/hQ2QyvpMUr3t3K4xvVTDpzFGy9O
SUnKH2WQZiPwEf72gs+kGFeJy+BXci6/pfED1uQqBgiOJWzZORP2oH6hmpuZngG+N6OOrHtKmldr
eA/YN9BF9mpwPyx9NfpfBnEZB1OAwd88fzpoElx5yLeFtkqnhCsgWEGBXSVECwF5j+57bV15JZa2
7TBE32vWzzy1MNAzzPpUG1z+pfzX5u8VbIyaOG2L1dmNvLMNRq+MfgM+Usv5Y/vhq4vmC7hvW1jq
0kCyLW2XvFe/1f32VHXDwa6dRUrJxe3oDk9uc9Uq/cB4gIF7udI6sfN7uej5taHd7uxSx5pGGf0m
+XrFhX6hYYbolRAwsoNODjLAnTp1P3r+gbKaluGadOQqnj7r9EdgxoPjsQwkFjzLPmjiX88Dx5wU
N8FRz+4tmKFQf5cqWxdAYagt133pERrr9U1RNz9abj7rfn0bRHTW2IfjaQRUyT0a/i4kBDsShKzJ
aPdBtHN4QqpuTbazd+D4E8CWGB5xHC1KbJ0F76GNusVq5D6Md+BCiYUBUuLn95hntZBoLKANzHiw
O5BsxhDQaNcMpIr3B5hiHcrPnoQwkJ/ZkBs4XwkXnCzhOWfrLmFqNh3C4Gahlwy6BxUcP3Oqfbel
wAPO2K7kOmhteNx/TFfXoVAlDrGHaRO+yeQjxcUc3yHH76uUEXt2YAqlUvkIkn2jpesYskb1EuLx
aSF7mn5PnTniPjb3NtCYGZiGkLZ1ATCnFQXaDlZtmXF2/ZgkLINq2NTxmw4ocQqiA9PYFTSVfeXu
i/Iw2vh+ohsunZc08JeR/RuCJpcO6SbN+RenERheHiveZCm6s6VRdY3iquntHt7vOrfFyW7DZ73S
vtD3/+LxLok6hUykm158Rm2B6cwg5MKHpsBCE3QZwRujpJ0nOOpODjTLZxNL7mHYgpjpaKheuG+m
rIf2nKzL+KrbGHD1cDNRlHvKgAq/6eFbI5lgiKbvZcJJzMx6uPiI/WJr8NPKiDNYXoNxo+tPqnIu
GoJpk793PGrpwAcijJXNB5/LbpPIeF0M+kvuhkunsCFvynA1Ts7eynmMy36VWtZhcOuFlj+6ji4g
145Jqp9z23jBx0K5S1dCvKPj1Ce53mLap4qrzmX5bc5p3Dy/lR1rFvZkVLCRU+0oh++YVQuzZ++t
NJ4sTsiSpx/JqnFXvH8FYgs3UzheC/yYDrc+4jRNb5Z5GzuI18KBhlYkm8D4l+gbjjGP0KwX3kV+
LQiv8LuaXPbE5helSaq6jOiJv8mrLZpCw0M8rHtuTze+AWonv7Tpq0dIjV2FNOnHCruln1KU8mUQ
pFu3KGEDl7xmeRtgmb+Tj/vAEoCcnbVQf7kHT5lnpQXKGtViMbY/FbixcZyWZgcL/dCEp6J6OAAR
ySRJ/xFO+ODzU1CfXQo4vdsG5vvEOcDibXEvjU9fe/JMABvoiTpNJBtkGKUsseyBNOVNu9Xu0Tdv
Eb1HBrR1cl9nGrRLGAELBFZD39wU3qud3SQ5Xj4jQioAIDH4BzCcBNlZ8afGQ1a+YDWFovRf9VZ4
l6QLTyJ/FzAeC0imcFCg7dLX9W82H5Wky+72mY0tjR6bYhLzqxa+RybDd40ef24A+gUBo0VP+wrF
6Ox79IS7hFWYFc0wGTlv2XhXh70RxLKwn+kUTrQP6o+PQ2bPmXOV4qNzT/MJjNmLW4OUruAdnxme
z9wGyEobzqQwPEn9zyx/gFcK5xQ179zOmucy/+EsB9gxpc1K0AQmGkp4EzKAgQHDcouQdpJcWeqz
RHUiUgdTJ7rHqj4m1o9hPsS40yHZ8SeVJl+VEOe8iFBW4HSVG0A0SxkeZx4IVnDu91PAQpsI2N68
DiEzibGIZdO1eOZ/+2CtMYLg4gPwvilSlo5mML1Oevvm6veUmKBwDyq4+hN5pJcUdK7vXr0CoW5r
2rf/rmkyeonCB8Iuc4wgcfWWRBdXnQq590fCMD+Sjz1o1ikLSYZnGDIC6zjNoZirY+uQFl+9WEke
MYAV2fy/jSUgg669JQ7OZH5xD1eoHWecwBdzhLPGj1F8RYS7CgpFcjkUdF6I6mXtmmpkzA7smxNF
8SASV+XfxLyg5nPWEVQ2n2MOsx4FpagIRBKsSIjkMeUluwRdSAfgDH9A/4Le5/aHCY9yhDiY1McO
XF6asmWG+Sw1zrc/XIxBXGJumXGACVE9iA0BjRuW4JTd7MBIENmMx1UHY+LfDIZekfMGTgW2KJGC
LHpj08E+U/kbIYsIMmk5kfYsxlOr/k3ON264lUOtJEDJ1D4nwntUPE/iA+GQ53mrDdWJTnuVzoUq
KWqGTBB6sKHDAY1G+locQcmLDN+D+uhPZ8v1F3717SS3xN1p4uo7V3RDrrg8PjQ9LEPjNB/pDG5p
OIBm4fhm8Y+d2qfA/ZraZ2uu/NpLYv4gbgjnm9naKqxfRxQTAxuBd8fEzbKE3ew2YroYDLdOfXdy
U2kEHhpJonU7WsEiJQoJJpAb+M3CH+T470QdMAucp1ouDXbLtSSXaLgTiA+w7AwKKofXUZK5QKV3
e2ulUfy6RXEy4+RHY4U9rrxTGnE0bIzhNDoDOva5ZJpVuJ9F9hnYF8eWm7YCT40IVcLhFVq3LGcc
6adu4d4X1XIctyCKOu/Y+mc7ijeN+cfCSODjjHGPqHXG8BkTuYXFsunJ27HCx+3X45zmM9bJUCJg
zq0qjBlnxiB/pdFVm79259yE9l6yAtmY4eblfuxepHuMC2Kxc+1f33UdrH/MQ+JugvwPpiSWmR6z
JM0BFhEyyhvcxiuOio+pz451NRslnL3Ovy96tjEa1zR4lCTxarFugkdVvXokzUyUzMnBUI/LBgp+
2rwMvgNKb+VmxIbgQ7zFsw/vORk/A8QXlT55xl8lfzr/VRD5s9VhvtNNTlUo2gTlvWUnvsN2rsUB
JbQsJyExP9x6ivv5KbEiCBaQ1Cz8Bra9TtELcRjGm7wd1hMhdtN9ol1iyRXwuUXSf1jmDyHCnDIW
L9LS5Pi3YKfxCPuv1B1GfTTN/uaTXXDlIaJNAvtpT2cfIEHtriSR8ak9s5/iOcL8raW3OnnU48DH
XpFFVxnfGPt8tE2Xwxz362tEhE5cJ539RxmB4BxZMYeo7oUgwlb8IZIDQ7ENp4qQlhvvKhqCKQdf
nT61TsuPkYpFzdY7OHJnE1uR548EwEs69D+NzWxZz96AaGKe8OfpnG40+I7Prh5a53rODFgABXki
QYGF+DCMjNu/yW46Kn6QJ0cz074GSBKVRC4EIVNhyWNvzN1ufmJislONjKrbVBi4UEIydeUbE9qn
mrRR425VhLIIpKwfmR5Z9pPW3bL4xedIi8OvDgdm1TwHsMBqjuxr7/YsATIAgrGbe0H6jImO9SGN
5q1mJk7k4mXU9SN1flCwq0Mj8deWh9z+Vi6uHXm2Up7xAJ6P80dkZ+dGbKxxUu23Ed7NE/GpKfIr
zzGXKG7a8sVifVKYPJKCxQcw81KUDtMmtNVTmnM5dAwWvHR4cWdMeYv8iWyHP2YpOuKN0mKT0z9p
uPQ011q7esy0uaaZ3/H4AScnsBDU09JqnhvSmrJ6JUbPbbvBSbWsrF0+3k1U5AgfOphmHuBxOU4n
x2NTSHgxozdBZtFm5uSTBUmSiQTfPz8pHm3Kxpvhzw3Su206H9GMKQnNZyPxdqXN1IAFUVTUJJAG
Pl8XLdgjj+x2XIwTvyS2nTXjrZWCnsGg7J1NSxe9Z3UMazXmlRc5tXVS0dgaM/50nI0flP3TGHw3
OulpnEd19F3ECFsxAO1MoRnQ2XSkfcwwJEKsUTFFGw96Emkz0r8gC0ajelT6uEw7GS4TzoLIl9fZ
wMyagVM3qEvH/0lm7NSW8U0pbdmhXJeFu8/FRfOG51RqpyCNV+x4OKZlsLOtCmvYxOorWHKe+ZTx
GUlmeBRN2JjgRGku0kHrXSefN4chla45T8GkdiUJILeuUMazPfntVYywONodAUDlA/DIn0QUr0cS
ww4nXgn6oc6mc26KgzHCWuLXcvNxI5BNnOHmiv7O9t972DEPCtWSLx1wQn4Ce38t1ZM/bx3y85Vk
vBhXLBPPxRN5c9ZJD8c2moXV/AOAjbnQe20zsj/UzEp2/iUbAIrLxAf7zuKBRWeJW94jL1Vi3E6a
IlzK4T2g5rSyZhJUrxSk/kJAekpMB7snKIRKe7O86KSz0ZfVDCvbNa21WYKiyNQ+BxzZqwTqwfxk
eutq1G9lTWfL2T563d6GdmkF+u9cFeY8vYltbsaIpYTZcZIl54D2zgQV5ktzNfP4i6DSSuIRkZMN
S5n4mJbXGyN8HUtrW0i1SSJvM0TxlWU3a10LT6WKt1BJgViUgjcpB+0JBzMLm/d8fGuofxTc754+
2qzVPzzX69bSVo2fUMiwsCqNb0nBRcP+EFFEjxyGRzjvPRTz2xy5QKkMc2+22KlEEr9KsNlYQFjf
WNxymve46WbOCFGEdtKXmN+urEYA6+lTeAZ7Aok/ZfjoI+uPtNC0ajRS24CAVB4CH9bv/0nWXhqs
I+bdzP7atRqxyRjxU2D/86hWHGzWGGaBDslfprZw4nGnVcV+IBEAz8J4UwiWuB6Zkbve1qQTLMvx
S3YFe+wjdgq1IOCD4J8nAvu5z4d7j5I1evmuC91VQjpb6uNxSuv9JLHyGvFdqCfcQJsJ+Cj3mb0x
6CBYMrWdEvDGsKx3kwU5UOPpkzMXz8bxkLSkSg39hFHgpYuDP9MPwDf4qyqb1oGtX9BQt4oZYj/V
q9IXJ9b04FbJOBJIIdcRsJsqO1mGDy0/QyBl95du7mIRfuJfuLg4Na3Je5NFu/MS/8MOlbvCTvnX
K5pF8gubYUiYx6n+ZNfsBZ0npXlnbsI5Koon/5HRmM5oANuZ4fL5JjcdkhaIo5G+t3GvMu1TOA28
rdtSUk/tI3NSBs3+TjP+x9F5LMmKZEH0izCLQASwzUotS2WpDVaiH1qLAL5+DrOZRbd1z+sqCG74
dT/ePRtK70Jt3z0IpTyEzFx1+R62dOMMw0H6FMH5PqUV6QGs4C6q8vNQ0xbmszNOqptdtTuXVrG5
/U1nsPaZAXwDfynVyD1HY7pOWJrUfr6w70+YOfZZihGJLEYj6c1rPRY8owlutudQH0kjGwBQWHVi
IdrE0I2kCC9tkexHvITrPhtuqNwjByZgWyFYcDMGELVgb5Hf48Hlzq7WyElv9HUeQhw/KYf4NDMp
Ya3HQtuQ2vOPhW3ghA/umgOs0s9MBMxyibNp3B6yJLbrLP5KlhrTPsX1gLQLNQX3jXVQ6GwEpHat
bndJ3L139fCOIzxRMSLub9x4bwGeLFxy0DoF9S/jAkq82HaxsU3ziKljZdrtDu/kVgbhe8nCzcs8
nrWU67T769EkRlb7Kep4CeucZBJvgQcsqDPLq1Islr3il0XR2sC2pYaUnP9jgyPWbfQW/hNbwP6S
u9ewx6nYYR3DEksyt7mliaB+Ru9MV1w8prekc26pDojNcVMaa3WBzX8VWI96rPGg1l8xw3BvppFH
JsQTHPIey7c8at/A6lBXe8utiJhZcG3ceJ+kIzlbBajL+lOT86L7cRtr9RsW1lrRdDfPhD61V++Z
gg4um0nXNh4pFrwEIfT7wf+eJhrg4sU46hyUy9o2tNceNM0onrb4/e+K7orKZOBL6hdjwMXCekPb
XLbZ+nVx8ee25UPLYt71oIvRhjmB6BgMVrDFuM/Adg+Eos1m/BEGG+IiqgZc9pTEhf34KgvrVVFc
Ywr0LDgR0PzShwGgiyHDLTeCbmCNbAZyWwgDjahbz2z6Gh3CIW8vbZStu5AKN5WABve/uY8vWSVS
saKf8Rl0hOULlp24XrHb9g0nJ/1usJvx7oFx45rkG6i56ODFyCJLam9XDdAxSgFCsfKSlTkqbooG
nwBvhRBwMGDvb0YW5vUE83MczHNIztOfxc1unNugv0vRPS0QlrwlC5d3yMsOWyDXA6dZodOpt4Lo
NyYNQPTJ+Kj4lwSlPOb8TUCn615UGyPAocHBEE3gyaCPQBqc2ZQkrdscKq5C5kgCKQvzB3yBH9ns
sbpyjC2fO0w60OJSEnqSs8QwWXP2GEUiebfi7tHCBU6sa8dby02r1M8edjrSKvx0eytaVtbrEA5T
748bH6x9j7wIE2MXaxP/qL64ybIjM0hqRzR9ZurVXv6cfACidVL58GIqeGAceiv8dAsfZ1XHoASm
6s+euf523Sqs3Oe4GlmU6pdqKJY9aPqYI8o0+Nf03NurdMhsnO0IOyPQdVNyrTaX0c+Zd5ErH8eJ
BhxfLoVxrzSKP+Ln37HEPBIkvg3cRuuBE4ZRm/S3sYQmgKUYFKyELd5mP3N+ezGf0jKkGzbAO9Yf
K6pewTLY6LBpfOri9tNMgqexc4ONG/qXPENc06CsO0LXi8F6JR1vm7SoZZh/PnWhrq2Z7JGQWjpK
SZcrBs7Ri06TpyGRja9E9c6kb9fVyD2sGYt9CqIvCkGyU+bJc7RpLQDrSYA4SmvC8yKacMMJxuAl
CWXHqtelkyDfUUFqrpOSnHgeVhYuNwl+gjxpjYehZKwyHOoB4sR78EoOfsO4YmThsZ79/6YcDEzQ
PuPF2mUwt8/0Vd9AeAi0ARO/AyrJVH54Y3dKpumVplQ4R+82x07X0g9llsvTeC2L9qMp4EYb7Wve
hTSvtSfPw4NBDITFjrv2q5iYPcx4N1fffsafkA9HVTVrEICHKud9jFHK/RmlDBflBwZgMgDWdwMg
US2+KZ0BFh35qabA76NCXfi9rFOfci64r2PBegHcKvglNz/ZeXGuBVctIeAXj6X93mimvLSpSfqY
45Yu1gNkqsnwruOMn1uG7aWj9WLAlB6HX346fsNWfq3aRGBOgzGRLe4sG76mE6ME4LRKVP4yY2cy
EdyNPmOpxuqIZuV+HNaj+dRQMNqF5GREdZn4uiYh66XUHO8gL/5IS4LyFpylwXvkivVcXqZpOgCo
uk4pEc9sPMFVzHYglzdTvMzV4D13U6mOVE/8OLTVaZltWCfsco1KNc6kQiIY9eIk4IILBehIqtNo
WOQ2xYsJ/6Z3swtXpsewqU9mQeUPPZN4n/c1VYGjbF9i8Bt5oA9urrcDBrtiKH9mD9OCMbTX3Cye
XIUQE3SPyzagrX46kIe22Ty5PhAP2zzZkXcvCrXx9XCwEkzncUhGlQY4y/lX9fgnFA6ZaHjWPcey
KD1wGgaTW5Pe5wIa0GiN95rS9HUtCQB0lnsk5vFoUzXpN+5zbtF7UYdfHdkXnvro3nr1h6iA+eau
+GqZWwL0SoOpq9Dz2eJU8cm/l93EzRJPJ+1Hgtx4Hmd7gis7d0wOKS8549bdtfjiFfNBY2GZU8Ej
I64Gu8bSIDNCi+YNI/dHwqHHgjX9GSdu/aiKsaWfydZl3ILCC1cfSkfn17aL31TWfjhutnb96dkg
v5BKk6ojrGS+frZ68VFIPJbl5D+bsPe7miUVFi43l+QpjWFNUTgASpxM7ClEBv0y5C3hZ+ePc4Fj
oQcoCkRirK9eR8VRKcdf1TFbMcb8LuNkHLQ7csTbAjSHHGqxFZgHCIGi4nnwmcSfRT2J6YPQtTKY
B8BkynnT+THY6vgUV82lNIABRdZDXGM3audPN/XWwgDC6xoQjCqU4/g1qMyDadWP2nDOJTUmHk99
p2h9tnuWRT32s3p4jpzizWnIhA7JkSaSnTKjYGVF7l2AtY5mSY9dgBeh2ro9DWiNy5mgiKRUrFiS
+WZBhdiRSniuywnjev01TvHJNAxs5oJ4a0HJpTPlW8vl7dalOBUi3sPFeOsa9TEpzg6WfHOyLPJr
Ij79fLRJfFHjVq6BeHbrBi57MvsrYyq3VnTqRu9Hc5kFLoiRqQHm3HX/OchAq6HB6lVBuZsQL1PR
bmVV/hohComMWLxBDdRB/t7QQMcFllHX2PjwRDVXm4mXjdvTuTCZmCFH0UvQq2cSiUcZmNm+Cn36
yrnAh8CVRzYbM904RQ3yuZgCiLT1fwTS1pCfd40Aj2MZGF4cwzra1JsxdjwOqfUzSHUGFrwhNo3g
InbdjD0sAr3CfhonFaGNFIkMt8W08ObTz16iMFHweq1ddkG22rueczAcbEV9z/iAyTdtls6roAAB
PfEBRQgxzYO2O5wtNGZQh2C1IUO0y/XGqi/JMEKwLcqDAW7Ec6zHpCYyUXvn3Op//Sj/omNju/Rd
EgqCfZZuIyzVExY/olW45Zvwuxy4Zmm+AVn8DJVlS9SOVFh81OzMLALS2SjZ9FAigf7Tzt2X7WDs
SPCLAPIRgVx3/gxL0Th3NNbNNh+WymYdwUWWLu2cdgmC7ewvk+DLdhs+H5RL2cW6tJO1271Nhosi
hTWL/s9OeISc5s++eMnFUrfwz/aSdY4JwaqwjtHbbNCFMFFtWhnTNWCj65TRDmbDZnTmTaaMqyZS
btrv/UTJBYj8ltUjPAlvnbf+usFUDJH8YlAYNSjxQmfzKggkJwctD7MFOGI6usYPlLvb3BWPdVxR
jKJf7cp9XUYpMyRJaVlvnlMzisabeXGwaJts8SLP6pOv4JA3b3ZDhheq58jVM6He8jsQPGfgBz9V
YPxwj+C9gcKXOviUHQ/braTelhnP4K7chhRHUO13oSSmJgdobgOuVm1mbjqPcQyB07LlA+f7VhCa
cSgYW9qSaP19GicPrzG408kYDnPHlUOr4Sn0jY0TtK8RVwgut+3sPEQdFMY+gHsIQtJij5YT0BDz
myuxXWsqEEpTfnaYHG1X7H2EGFppmHvxjw05F9iellTtrnkVH9JIrQo9rscF68RShZQxnoX4vWGM
T5Dom4qhX2oedxxpfz3eYcMhHDHnBG3dhYronH2ZvpusnJXC+Qi0X1SEwfDFGcKlqqxdta3e+POX
Q5xX4m2cc0G2PXoeWTb3YOcpqQBeyAjQ1v91AucMj6CH17JGapm94L+6vrnWd9gi7E7W41gJeBXm
bqZewmsoDom6fTiLP9vA9a3eubf/pNjefBrGWNHRKGTsdUwEQrc/3I/WtccnDCqur1bTZF0M4482
RMbm4LGv+OOkXyZfwx140PKcwEGEIbkmeaEXQC2jlFi1uj7yFlxHfqMDx6s3yW2CYTx1sfim8tDG
zKyGj5TBCxdN03trDq+E9z5iv9v7iOcqju+haexn0Fie5W6J+F+U+Zn5FpdawLI9ZQmIpTjB1W4w
i60gStwEau+k5Usj+5VZFj+mEb4liBRBZuG/l1xRhnWJ+tWUi+erttmG6DUkDdRg1lMoxJWqQHTR
dpvq+GMyZnaBxdEGXldi2qSD4XvG3E7h3Er68oluEi7t0XfuGVuBT2OI/E2i1boyxI4CsbdY/oG5
eDMDQcUzglk2reySegosDsoLt22J/Aeuk/+wk0kRNpye/5tRejqfVqMGt5n2h0RhFOrNc5HwoQ75
62w0M0vdWxn9jZju6Px6VBmZRU1eHTZlmjo4CNTr0DrwsjTlKOwhSeQ0J3egYjVu9mmOhWK0DnW8
NwwMhAEenRJCzlIHtKMcDQNatJ+s6UWK5D7M1W7OKI/SdCmMZNpkv7Pt5tnVfGq4e6VKQShAhiFL
6RAJ8B29mfl5SuKsmVtdIx/vPwtgwXYFIgo/ZET5MB1+DMZwkkybsjf+ZGreC5IzbQMvIqLoiiA6
Wd3sxh3ynDT11nD184C+0uYkVTDpFJ0SK9vg3TRZ7nP8++TU94UgSU2feWL4pDIwJBv6O1cF4DLV
HCz7s6249zFLchaAcLXy38rvD0Nr7arY+wHDvZMmB07m3umfPorIfLGnUa88LfeiSC5NMj81PD4+
1osEKmkVBeeWT1WRIKOnFKRiEKEN1ZMvhgV6mfb3MvjOHPlpmsEmBB1PlmslkXGCrH90e595oz0G
XIoKzbAdOKcZstj/QRICjHPP1CJJW8iRMomClZokb2vnS5otXCuvJ5hQwlWDqkenzjNrKoyTrDAz
D0XrL+MDwHyAUc58oMbsoZ+zm+qjdVMq3NfIE2z7OaBxiUTHYvAIXDPBomfBv3iYMZ5zE0Obw0Qa
c9cxPRR8wYMOsCjLIZ7FZbPOCNqFQ3ufMOISjbnVdbgO/ffcMfFCRkcjGHd2wG5kSsIzuCXNaDDe
BLToZQU2WeJKo8+T35n3tOh3bQ1ncD6qEjqoG+ykjoGIUR5VuldJn4JPy20oOX8Z97Ico2DV8VS0
+dkZbhbVXDxub8hi4Yp3eefgHvSmdpsDmRwqYooZ8nomN33FC1BFZzP+g2DxTuM1H3zFWxxccpWe
sromzUwGiSIrj1a93mmIWhss1LL3WOS3DHMY3RqrEgpYJa5+6p9ZNWzjQhwd7b5hL8F8D6LVAE7T
s4NRdByIODmrnhoPMf7OS+Ld+I+Q1baawmusEOq8AlfqfE7MGK/Pl/CcU73sCT3rrSu8rcHqngKc
tYBuXU7zeqCe2sZokC9/YjuBhVJQsFHazlZwjYLCvEWC2WOjobqS3kjoP+uKgIHKTNots4fGVU94
TBfrzliPe/ZUkva2ZRfE+5okb14xbJclOCUDbG4VcedsG1QQ3MxPFNZXs8OI1vuQL31Iwnj7Bo+x
Qm9GGqxHdvAqC57A1dF2ZW88UR/rMYx3DqMeysSJbCu4vPiAdAtiRl9mkR3Ad1JISz1hEm7qxHoZ
AhdEM84frU/gOt9R+v65+fykh/zaDtbFgq5AP3gDZ93wsAxNyafbC/xG/j7Av49D8GDoZRsJ5gCY
KyhmByYfv9rHxo+ehiR+jJo/uBIPrL85pLqNatxLz9hdQxlITPO9SDGTAFbtzOEctNOiqN2KlF4e
EjnCfB65hmk7pQAcCNYcHjzOOCzxa3Zqj130G3QO4Tjm06SGuxxJC6dMuW589g+ZecrLegd0/kZO
7SiN8ppBRNYWkV06EZvAOecNu5WpJHaS6J5XH7h1jDkYD9x2dtBbxgGNx5PJsWmHV6dho2HW2X5I
gY77+gBn/lB44cWbBXvh6iboB8sZI2OFKzgaLinb+g4wJstM9leK7WnxmE2nZnhJQ/8vlRGBObLP
SFwuz5jwPfye1q6eoyc7rPaJFe39saRAL4hZ4mMDEyxSpEPpdjtvvIAnMZuGN0yhm7maLtg80Kic
S+g0F0ov9qHqD9ICVV84JxN0au2bR8dHRMvQNrAQFLW+GKBJrWqpuMsuLFz+q1BoZVygBeD9DhFC
O1e/ODL/VGjw1EORxKic18AbPiuzvynkLrifPk2a+m7mxmVS9r9Au/tGYYtxKYvJo+d8gK3Sulw5
su4/Yx5ejLl6UyBPtJMxvaLBIfasE6/3OKLFzezgA5bVZzYT/SoTvckhyGcRWTQnnME7Md2wFdLt
sJ8riM+ThT6z/B1tYwBkq3UZUkpMBdRYNHWKUBt8fpFprqsCXLkZ38ysOFuRuJcd5ve5fQrtvjlk
7PJWlLwsN53uMbFQf3QRAbVwFH3Cyl9nnUyI7ZDdYlcaK9dlsQWEoW6/FjeX66EMTwMhjnSia9RM
1vBZn2YZXJqAMgj6vVTQPFosltIISuY4fHqw2HiI8wNXml2MrOQuF7i5S95kGL7WIOSWEyKesZyT
wOXctcXN4FcwmKPmT8XiIGie4oy6FUMz7NQAQZycUGTNQx+sXMDGJiDyMDAOeUMbekYNc+lhtXUf
8bzlFKW2YFuMcXytlkRUkB5lx+cVY97/v+m/Y/aRW58AQTYz/AmlfoquvxfDbcCNPI/TBocgmO6l
4fQxRM+pxpGbE8O2OTqEd2K+4hF+X3On/PyTvsWdV+s/x8+//QBvQZA8kVu9u1F/HjXfJNJF7A0F
tHKSflRkhvQnonivwnmgzbEmfhSN/1n5tVH6CQXgJOMXK3Wfi+VlSxRGhBH8CKicrRY4vgXtsP78
3lv1yRrzI6Wm54T6r34KPxeqRM/+IK2tLTH7h1Lk30nd3mkEJhrvwq9KyM0yeFIO8thrGkd1OL/R
HfLZgEmdTfezxfhF+eava7XP6IQ3HetvqdBOhtiAp603ReL91gkdhsxdeeWDczcepzLcddo9xG7x
yBX94Ct9aFDA8kSfXCauclQYkFnbWuokyhYdpjwE6a2c0p+oSeCzf2TmeOvae0yTckdzGm8YMGr1
YAhj74yEspeVhm/ZLJeLW1+zJ2jS32SOiBCKvTd0R2X9cznBB9wakAxOETdiS7qnqhkPxTTijXOi
zyKgZcuj2acPvWPsKfhBTfYWGxO/m+pdNkz8OV2YqEzHAtxcEWXsqqN3Fhh33ClbY6I0nj5L0K78
MxVz0m8ow7fRb7lKJXcD8I2XWxfNYbQKCP6oAXNhYF+15lOaDM0qVv53TcdiTgK1mw0+p6QKrcfa
Tw5TTxDR5CIuelxA8WLsJKCYPAS41WgSVqzzE6B6q3Kgqkr52zifn/2p+hAUzU/9W1cZ4A0AXzp4
2AAurmT9HxF2tuFil+hq7Rg0R6CnpCacCHq3PXDstemuYsKZ3B63un0HInBRZXOqyuBJ9CyTw68o
zq6k54kL+Jy61JGo7o/M56ODO7LUeB+aotwD9aQYpt6Iyf4HfnlPbvqkM3/TG/3NirHikrtiFYyy
5QMVndnQ5xUaNo8uH3Tp2G+2LzeZLW89ZuOIkdnKir+uoHeyhMKyuJN3hRPtbTXdEdlRqyysFU3x
4/HJTGkjVgpBq3ByRApKRnASUNjiVtaDkah1R5SDhM9uQJqQDNaT9V0MQEk1i4UUAw/BlKThbm9V
iG9XCXHNtkje9N50HIC650QEEOhslHv6htZhm2BsbV87921ObIa1uwKp1qB/tsDM48/Zm58A57sP
ws5wEpb7OvD3wzCfumHiPiDXrCJwtGPCFfZ7GOKtSuh6toKBiHS4LXjX+DbvwoY3l+24sjAeN8N6
Qd5RHXwkWrcBkQ+OiqRcMd2a6LMZufdj+LXams+HtYsMeLjEZeUiXhdctkh9wN8eHPdDJix463DT
wKMJeyDd1XjRjn3XGk9+8BXVR1WTJCVB4/j1V4xuEnXsxZBv4aLxfe+wtZkbgH8YZP8UaTUwu0xy
pKoxo2sNl5wUF2P8TLQxo8M2rrCIznqjrOGWS+wI+qtjNxcWfzHah6j8j4V80We/ReUdWahtPU4F
s6L6Wob/zMBc+9mLp723UmJwhnEWTayPYJ+sw4BiKAW9u3nqNebNFCe8JIlpAmGiP+fo+tHdbqpL
uKD6iz4+uJLFkBgv3ABxN7Uut9Z7BkxZKmsn9D+gZUQTsVpo/p/ivGAa4Gud/ZfkP67xhbAdOj8h
Y7jkt6Ne86B+tSI+WAMe3p6NLmdgjcOeMeKq3KX7vH1OXb4aMI2gByacnAXVcVRqyjfQnju7Ujen
5kUzEpSLtxLu+UArho0F3uCDmJCtdI0lLsnjHHV4oPPtwGDUld0VdWnXhNUu7C1SDwAKwX1YdEaZ
U8QoHeyaaiDMbUVnO672U0GfY+/nB3PAONxb4DTJnfgLHkKvfT6hSaxvU7WIfRwIAOc6397SFrH2
fWcNARgtqNhSHn+Q3rfXan5mC91ngTRrvCDGg8lH26RET0w/Lrp/ZyHRerVat2bwYKnXGKieoGMh
aprTmJsbf7g6RXByPAB7swLYh3c0uS/jwBDwOHjzVcv0yTWz3zBy/9k2OAy7vYYj6LFmwBQImT76
stjODwmolVy/zhIzMvzdMrvgnH7GO4Yn7UVZJ8tb2lGYq+3sL6YkytC4V5v8rLldDF39BAmUWtzp
kjSwHozxOkIOVn3+EZs0BxgYzLgNtpypMSKo15X3TnK7Hp1/QZosuKNzl7XMFLgi83kP7mLXtvRp
tVAzxzOQ9VWXIx0LXLD2U5vO5zJhjDe9Tdq+9MJBNLYfYHg8VG1/DLWmWBCrUzpvm8G7VzogNtjx
SQwo0fSAI7D3U+ahCeyDHfonSSMjJdP3ArBRKTVl2uDOyOqMiyck648OF4latU9MyhVDFn2iaT68
BK1hbdJCnaHYpujB3MDSvHw36IDhH3ypdTKuUSZPlE2eXROHuMx6TZruR/gfTRw/osfd50b8DS3s
jPJCFSy+HuzSQ0ziMA8/QCPJ0ziQu12glQFNGZ2cYcD0hgJZLUF4jNMhc8sz3y7E+xI3CbkjNx2x
RtErKFkp4XgLLbZxUZ6egiAgt4ORN4DmRWkDgzFtyilY8zxdk8PfQXnix/0aRO2xd++Ei9ZWyhnV
juW7w8EO7gaPJObnBht/EkwbYJE+8WfsvCE8VA+f6AgXCKnB5sWVwRMXS4biFocxnlOm15bMddl/
+p19nhBAErKtHWH2oMg3QX8pipcOFoU9+XTe8F1vykNZMtvSrkSQkUAmLlPPIXEl1jAqiU0ocQMb
DALBAPXX/+s7+ntCqM54N9td6fiP7ojjtvPvaX5uCfI0RIhmY/EjuGg0k3X3+FnL6Wa615i9ulf+
NyM0amQNJLPwWyefLTK/Dfs2s/3nzmelwpIRdYqKg/xfpi9YaLY2BUwlfo2O7RLtn1uam88+BRpR
+hOzmovJ+bjueyntfRjnWMS4VAaDuwfliycf0T6wociWHn+iTtrHqA4fR+ipHUDOvPBxJeJa6j6c
wF+3ER32RCFoSEeOpXqt8C5lSjkr5dvtEylAaM4sRpBi84vtc7IV2S5poUOMCWz26cHV0T7uz2FF
fgoxJIxoXXCsHVenTWgVa1s6D0xzjfW3OFUC11yPrL1lAr8xfvXIW0jioCo+ViEUiuykx79oSNCd
6fGWROA6yfp/RsJliBq/B+4TC8Bpk3QTW2UKN4iBIaOlUDkfWRetDYr6bG4lEmet9igQXuxiRsC3
znlwvfkW99V3UKBOlmoXDl8Q1bdulfZ8BAl4AI6QYXQTdJrGpFwiLiJtGaHND2RfMWpYlJpbbY61
TBFIMZESaALs0bbTTarDP7+IXzlNLnk8A1sc3N3EU5WkWCAJiOI12zUgLyJWys7c3mWWPNOwvnV1
wO8RmyyyM1iQ76qzry6Zfs+LXgrA/Eikv10THnQxXYF7rl3QBdk4rVEwX7HzLIL5y9g5Dx5L3YBC
ESf0VqbVfRVjfNCCOj5aSLIEawTzVDB7V3TdlyC2tyZy2ZTlD1JQxtRN3i6fuxNw523MjIRtbiAW
BDKhw6M2g/6cISK35APyLt57+J2p+rmmlB8NYX7sZXyUdbQjV4SvlhBZmep1yZLM55LMpDP/SrP6
mhTokZbIlFuSbaDadm7+4CSuyGKfjKEB5aziJznkuwwgDh7NC9t3oieM/RR3pdQXtftFCl/oy4pj
rCJX7wLFQRY/1XizJwBxYcww5GA5G/kMOSDVgK4WJ7enUV4kiz7LY1jwI0ja82QW4I35HHo0f42m
+Q97xqOZm7sE613hxjPFlbSKmxhJyoBnL9bjTjnFZQTq3IrimHvZhRQnagVO7qa+SUjb2cj/JO7f
TMsJP3IqjypJ+JcK7JK7lF+pkQZrcTZ8TMrAt+C5ciP1L0tf6dR1ZzrsfwJIoisugAdBZSDT/h9a
8lsN9XdM4ObNKVkCPyse8L23dgPTDZpMmO4ySpAxqA7bIR/XE09xrJwnS5r70gdlrIvXuU7Efia7
YoftVwufkb0YkGXh1d/8y3f0Ku/LsYbhTdRhxen5PfUkMc2GPRAKfZfH73U67DvHgT9mbU2Jp0cx
PwwmfXliMQnV9cMw+e9xK+4R3QKWld3FWLFuX1oOLG4VRZA9iIXG3HFoT/yAmpzADo6wPxDx300c
vAIT3BmNyT/7Yw3tPicj3UxwDPEPb31RvfNng5sYkGK6T4UN1DM/TDnnqd3txknsrWRaSasF+REf
hKQs1jXmiyfYTSTOQeO4lYPmYj9tKEx48qacrrMk2mrU2dGW24x+uR7kuNk7N4CQkPAo0019NL7s
aKdyH6Xy7NSkcBOXQuBc4OxOkOTcS6w/eh3t+J5uqG7/ERO+JGTOpduz+2gCoslQ/1/dwd9EDS7C
oL9RhLSFPfGf4dZ/bkHiJmfpFEUYwilwu1nGtO1tqutcouJCtNeOpXMrQ6bmYOUM+hqIJl/Vmiy5
RcGfEc9vDvv0HLFwNTUJWTEPSyecwASdA0b0bUqx3XR8W4V78sYZM3TJds0EcpZwV2vIjWPPalch
SaEu0E9UuQLtcF+qOaWSIb2UvOv9yHFhmV9YGLbaHo8y6v7rcIYkdotcThWdml8TV+KTzFcCok9h
hNxgzX2hYEDHdlU/tNOEKSekWsBk8tTiqKOEp3bahPW3xSnvNxqeQcJlJQUc5K8L6dAmj5NqZn4I
aLxXDiwmRGXzo2KbMwE04Us5H7VNRC+cwz9zZlaQ1Q36FZV8CVEcZBEmT+TEpoGNUFt8soBFj96l
oP0ZEZWT2KvJziFf5vaHmWWPXmKcNSe0DxOMVDjhPm8+DmD7yXpX69gqX53Zezcq7yZsrsTZGQDz
WlFGin8KY7sJQgQRYmguDnDIlVPkr7Elz1Wb3b2FF2EEy+3nWHBxgZr/3PT2j4eCn4f2m3azrerc
cMMii99uNsTI+05uLnUhyHdOiZAFZdp+dXCAwM4P9oS6IFgtHgMyDGdUEzaAAKopg+wvGrf7oZ7m
vW1H+bZiq0xsHWe6TzzowQTwR8VT5KijdlpoZIHZ40hTFdRi0e5hTTLOmFb7F0CIXc9OD56xmKNN
PHjx2rfoNdkNA2FIo6tGdr35SBmJR9OXSZhtwm1xyPz0I5furQszuuWUaPgNBKewDIrHdqhdepKi
bzF6QElK1603QW3dbZPoY1u7/5yln46yzX09EHSqHG5oY+VMv5UoJyZVWjXqMfrKYrLFJhEMTVFZ
1vCDmDquSxn6AzVl9hvOUrFSPa6SQeoAs2LWbJXTI8hHFxZFJ9ekbs9J0fs82956NS7i1iz/uULT
YTZrsett8tj9kPLL50gQ9fjDYuHJcM3kpn3+g1KvR2Jz0c/nVjNJkPlLyyxfu1qx+5h6cA98+HKT
Adl45VimyXeesYn4xb2RyO1jXuAT6+p7kxUE+wquDJFVfwr6LJHqraMFTXLlpwSIBhoDt2bov7Bo
LjjqUjzAhRAxMbc+2mtJSbBqZ/KlHsBWOymOrTmx+O8rdjGmZx3Mqgkfw6j91zryp1DmT8q7odqM
h1yO/+ks/W2D/rtv2w8bF49fJ/FhsMeUmI1jncCZvU3ZMD5J6fSHvCSK4nvdTz/xDBJyQW6l6QJc
R/o4LipT7Ixs6Qotz0M+l281b8S7LKolBxwAZYtyHDkoBi9l6xBUDpv2YDc9tsBhpB7UDY1r59Sf
jas9sjZhe1LRSMYtY3PTLzLGmBG4HDGofamW/YhQPTbwLGIsKN4D7PrLvHFIw0ijmTX6wSGtv024
f8WJ9S/xJE6oEVryZNbNc2BIyLYD0hp39JLaDi+cdllIuqgKgMc42P2o+f7IACjjkICvRVS+lu2p
ZZKlG7eNvht0dBIjDsu1oMJPltyGoKHbnhKpJI75WzWQNlHW4I5GNztHHjXlBB52vaSodYS3unUj
M/oo+jn/dBaA8GTkGIIKAq9SyrOWmE3kOESA2Qq8WBE3h9o+1SOWo7Gg5ZLKFT67b+bE2eSrsX+I
YzxbQduKp2wevuumotaSsCVgSRTLOFqqsv5H2pktx40ka/pV2vp6YIN9OTZnLjITuZDiIlIiKd3A
JJaENbHvTz8fqqdLYBCdsKO6qQuxDJ4e4eHh4cv/D9GjFfX9I5hw9JEXasXB4DWeNrq37WgE21cy
5W9ISE4wyj0FiZ1ss6xm9lyClTkZfnqAGblRQKkyA8l6IzUVgTlXz8azzZ8VAI1bqQX/uBypuqtm
UeCvSY3SAUdzOm1SSVqd5CZ5CsCCCfrhZ+DJiit7Fhxc4OBvgz45JS1skoXv5T/KVFLp/gIvrfUo
BOkAuSh60N4yToP7Y9e2w9k42OrwGqr2jyq0/D3DDJA76wDHFHlGfwZka9zXwGVldPTYkZkcTJhU
rs6K+jhMOH0kpv1tluf0e7T1HZB+kGwPzSegTouPpjIBw5KHmo7P1tSbfZLo/BaZGIbJis9ns/2s
Rd23FHBkqjzVVpch903a+4QJULCilYB2S3mqJtQbJTa+x6ReDr7tQTWYmMxYxeUdqHnfCwgT6QwI
qVMGsNZpLdnPoiy/x575A7TJl1DJybmclX2dhxNT5p/nJCe/3cgfAxkWq0gjtROl2o/qTKNe3X4h
tn+gAdkkHULkmUbOV9Kmd5maA5RVxFd2TP9L19m3aenZmy6VXpsJKogupeeyLq5JNYBBqREmyDUN
WVT9Y2mkrboCBJGS9nnvyUHsViYq5MzgfsyCwd8WEb3lpj3CZ+d4NElTndzQgJRu2yA69Zna3ZW+
+RNvDBqyH1JZzrLzNoikKxow7T2PjxdYUZjltppy18dBcR9B+eHqNDjTcFl7e3oxczIAwTGWu4eW
MaNtx1zAySoVZUcEQHOy/T0odDLONAeQeI1fDcsLv9HaCYaq/q1Q9c9MjQLRocfwvrY82xLLoEGN
xjKjjqt7LfBuB5I4W4Y9njuZTiVTg5NHD/vy3i7i5mhpcB4PQ8cwKE9PeTSeHEf+qtThcxMVxwJs
cahdP8a2dZXT+fhU0r1DKr0D2Em6U4YASJ6SizCg15vHSEGuInhVE7DNmtL5oEJ+O6FEfFPb8JVa
S0qD4PBgjMWtETTUxJzga6wW17HqPw1yR80vSEuXQQPvLkxpe1D4/r6AiT2H/Tqk70Gpk2e9db53
w/lJDm2CLwM0I1JVL3iDE5ch3F023QJ+xiM380kSG5SY+xFGgyD67hcU4lVWmGL0U9B0V4NW/yxi
xnu14UxkAFti46nBPgacjJJ/Sr4DrrhNZ5B99qEnPnRMtW88jVPs9A1L3lO5qGXnSOwA+JtkfC2q
6JhkjFFJFgBHnXrbTik87oeDoxGZOpT63ZIena2ZM75TFZGy16r6jz4+78ygAtMl6gASUQClS+E+
4kTV+xAWora0PhU9WWzlrDsfyNDp28yPf0oTXp9SwWEPdj6IKnCgHDSfYn+TZveZAUtI3k+JAwrU
gBiM+S5hvufDubbajVZ3xdEeef+nBBy5pgzHiMLIphypCzllTfrXIQGmS+GNqdDLLE+ZU2tIB5g4
VOBHw/bJoqv4WLYVyG4B5MmMRTKxqdCaKI0vaUdyHj51JikqKrh6x41od/C7ZinPB9gB+72kObCy
UTwONe/zVGujvPI6DMDPBAztWV5xz2waiWnNvtIipTx6SfuTa6fcGLByF0p/hJHjQzgNfpwbCtpV
md/lmvroO/Soklog2dESBbFPj+EI2sloB19gQjnVFe3bXWvCjlqdP2oDvcu5w7h6CDrNmHt7pcuh
sraSI/16QL+YX/2sh6m+zAHXG6BXNKjqb0tZe3WY/ML5tsSRUXzwHXAkyykiMocTaMLM+k+PqYwd
PkS2fKvRo9iPI+P1qaww2Ta+0tnt3/lO/93QAyYTII1W7AJWTx3cxSG9yuNW4fUogz3qh0+xGhk8
3coDNaldFUb3WVHSZ6kF8a6L456BCC6HVhp/lJ6VA12omUcmryNyFVMjjsYUbxAZMBSVDIKnAe03
m4RKoevEcfXaFk24N/yMAYKAGLcxB3PfeQUT4BJVWC2PGUpuo1udWqYS5lzZDtjbQO99IbkNpATj
WBJow2CqWcxyg4fJ4wmGQoMaaet7tORTfTAZPnetc8/yTKWhzoPgrUvLj6OER201nST5BBeeac1X
vVAAIPIY2IGd+Xuv5Lf0MTCu3krVyUubG02BB0ft1Gejp3DsNJCKQgYRHVUwDcjZ+AQQIZ007Z09
TtVKDzQGy6QGosDcVxbHFH4xOtjjB4e0JvFT8rUxSC7GpgnfAeEFnDIg4ARAfMYdIGowHwL7kNV3
pUIvWmA4UxpK0dxzZX7tzySrQAd9ih05O9qVQTLGbv9g0pqE5NhAy4elkuInHIjTK4mZ3EaX/5Ay
xsaUyiIpTRvj3mY6r0mN24pxNpeWas9VcvLU5tkCY0pTcS9t9KxoVraX/ajYny3nuoSXtvVoh7S6
AYg0aJ3H6FEOyY4BAM2bKS+Pg8mrsWtHc5eEymMvZznAYMmht/3ns1Jc9WZ13ftGupWoJO8IraHy
tKXP+URSwoMI6EO/A1ZFo43qLO3IIJACjeU7SGC5B2omm5yQ4mQi0wAMlEl8S4vg19ZmONKPGdkz
ZEkBAaIEQE81P0URjq4reBvWkfI5r7VTBUb9zvHP+05STjkTzDstlfv7uidE86SCh0FqfqNS9odc
Dtd2YSRPccN7lTH9Yk+dkexEXFRf+iQfIbiIn4EuuC/hw6KIkd0Xvc5xAyeBWfLzjSeHxbWvdt+S
s+/xaqSxu5NocYHQlOS25Ns0roTlU1GBIsBUBwO+rekWHs0wmt0pPDip3oyKGeGbR/sURMFtVVoV
EEbpI5Si4y5XATlJbfUuVqnOOCPpr9DOVTrRiA65J9lHM/B4TqqUWwcvvJa7/rULG860llEBG7J7
kGvrLf8Mb4DaAAElHYZEhltE6gkwOlJUMQSbcGvaQPPCTef74YexnUYWz9pUN5Co2Tjaq6bxmkxp
UIN3COAMZZCAV2tATqGAs63kFtj3s3zIS/22L6EZI6TZjlL+VYrIk0FB+GBAnDYRPQOhlZD5Ymhu
nxmkQbuY+5r6ju1Jry29Lo1Ez5kcOfvawMHJ5a2XS7dWwjL98x//+//+n9f+v/wf3DzJ4GfpP9Lm
fJ+RQaj++5/GP/+R/+tfT3/89z8tuLd1W1FtU1NVw1AZV+Pvr98ewtTnf1b+l6OGEtiOEOXULYnw
IbgKMl4nSnv6e2L0t2L85pzovV7bu6b7PFp0qDp3HefqspDpI5d0mXSd6eIHpUZ9E12UuiI/DsyB
qn64LMJcETH9fSZiYFDO9jL0yCMcGBcRnLZmfpcyrHVZ0Jou1ltBFoNygaFOunjShlq4TmHusoS1
nbffSrBbmibODarIPPpTUuOWTxj68bIQZXHBNFU2bVV1FFUW9qQAkwo+qAH70raDCzvtc3nNLIF2
C98Rwz9PlJ7vnGP1PVpZP2dpo2ZyhY3K62ysAxm50Sk8UvA6dnsABPbV8bJ+i4s4EyNsk2cXslqN
iEl0cG2ZyIc55OqyiOUVNAxZJ8vhGNak6dzkfLseina0d6bBE5SGEzB+yw/O8HJZzLImf4mx5bdi
wqovLKUG/t3JAQbTNyZdI6n6+PeEKG+FKJbh0zTLcnnQHWlHHXSCbGW5Fg+O9ksP9a2IckxVvXaA
n8+zu5BwRzeyFdNS1kRob0WMZaqWusqO6DeNy9OdmZxteGXcKgemEneZvEsP6u3lhVsTOf19ZgRj
URYGYKOIlK88dR+WK+d07fvCMW2ikBnVmN3vAfHm2UgV87ICK1ZsC+cRmjM59kjv7pgJjilgVNAL
0r1vmM7vuLXZ/gsn0rBIQJO0tenH2Y3MQ+QBNe1Pl5VZOyuC62zqPFcosLAbRfKpKYpDxwO9BoXk
shh1Og7vLrSZLsLRB/+E2AswyF3l0iD8kF2B9+UmuwByg027ZWxvZx/Ln92OybAt9SVoKFcWc3nX
bGAOFMu0HE1YTCWDojQ7cws1mLT3kNFLR8SZEGxf1nRxQXVH1W2avzVZF/yCWvojY7EFbtR4Ukgj
+PaNV6z4num3vlvMmQzBMXgU9azAQIbpuY2tbDIGk6qG8aHHwLd3l/VZkyV4iLwrJZUyGvrQJAaQ
PlSPN4H+lZ5yuzyvyFpbu+loz1wD9J5y40x6NfTE1RKYGp3s7H3qf5d1mr5zaf0EF2EFdMRQpIAu
V/00lvQ17S9/f9HWZvsjeAiJWoeiO+hxlr+Y6SPhBIlhUt+c4cuC1hQRjDoZK7OQewSljLOOgNAG
tN9dFrG2J4KDoKtSqc2QtSrArZFrUIm6TZCdVxRZWzHBPUykjE7bYWXxhOYaPrbpE3TH5EXCFXVW
VswQYgO7tccys1mxSj5Cjgrs0eXlWjkuhnD8Q72DBbFGEagOyJtseufDOLxmLZWUH5clLW6MYRKI
yjpPLUvY+8FvS2bfMu45/SnqnuDI6KyVq3RxV2YihL2nJCJrLTmGHUnmsWfIJselfW2ZLL6symKE
O5Mj7H6bUzhiXh0fM0CcTMKi/Oh5AMwCZfxoA+BXfbksb3npHLDkoeixFX36+8zPWJwYJ5jOf2p/
L3KDlCw84d2KSS9aArmdfwsRnEAB5HGl1QgZNGNbMeVoM+Sc51c0ZqjMAf09jQRjcFo5KeRoegHR
p9NllsvY1RUM6KfLYtZ0EgxigEHPbGrEMEFW9tAIc0YT+TPFIY1Rr8uylo3v1/oJRpHSYScRNuCk
m2+gwFXkm0iYbAtDXbG+FWsQXUKZJEHY5lPewHiKc/PWZ3SgiqVvl9VZkyI4Bgd8IS83Ucci8lAB
M7LMa0O+vixk0btRaYKN2aSjzBaERIHVNbx+eJQAhddC0G1aa/HA4rbMRKhvz05ZepDYT3e0Rqtz
W9+e6XIgLbnySJgM6d0NPZOivZXSyZapJCNutLAfE4arpU8QtQTecwd8lyL9uLxqyuLezKRNyzrz
B6aVykOnoVNwcphlK7bpDjCJbbHzHimCUPEEoXjv3Y4rbkiZTPiSltPvmsk1Eg9IGAW57d4/tq/d
U/FEFLelLvZoucFtsycF79yAkOyG0L+vuIw1WxH8kxaeZT2alB7MZ4jMfFgaLy/r2h4KPsmSDFC2
ChygHz77zg662lx6caSHunqorZX3xepSCp7J9vRBlwYMptuOewYsttMGxkfmcnfW9nxKXfWYHABP
3dLQtqLnsvU4JB4pyWuqLjgqA6iPrKs42WlxRQ8Oo1JlvWIpy3v1lwjRRZ1l6ummNgVhNfgsd436
O87J/PV90W84mQx3MyrI+kvQXsUwwMvmzWVzWFkmQ3AcEkx5jeyjQ5neBemN7VyNyYrXWBMheA1/
KL26sSY15JNjNwANvHSOtXJdrO2F4Cyksm2b8M/t7ul6Lx1Ae/T931sqwS9EIXBE9YgezDldRfDx
FnX3XGRfL0tZvMxnmy44AF3LukKdcLn96Fk73zANTBPV5zH6UetrmYxlR/fLvgRXYMANrzNsi4NV
yw89LEmxrF/bevANUPiA0pBn3hT0x17Wb/GmsjQVCDHFUExFEApbqjdKoGtDofLT6nHiJIYdUPGt
tahImY7HOz9OVkEzbNt2HFvYLwi+FZhvdVzplgHEXbWhbf8IXrcbrmZpl7PQM1nCrqW9PkLhgCxa
c/QrMJ432Q+mebRD8hyful3q5p+za+0LVBK/s5q/dBRW02t0PWkpKe1KruAQti8djEOeAg90z6yY
/+IJm6ko+PJROdcJEwg8B2QQy6UaQtoE8rjL+ixnpGZSBLddR6OVxT4KwYVS7wZXddVD5yq70I32
8TZkXnfT7Ycdyb3P5p6ZuN1v3Ru/foAjPEUzApzQ0vkBufI0eE/1+RAMp8tKTptywTAdwa/3o1qD
4ooICOVJgccgnN6q2rFgGEIp9RULWdk2R3DwbUMzq+GwbWf16tx8HNfu+MV4YrZegncv+wKYcHmy
QOkr4ElQo4Oj+VTmr4M5MV39cXnpFu+SmbRJ21lsptFUE6iTedTW95LYCAgE2PYuy1jTSPAbDFCD
5jdZwBg2INecq+9BK3+WkuhajaY+VnChh/hv6iX4D5XBSvo02aUifszAaUmfsnElGFszBMFVaI0K
WSLFWprvHkuZ+Yj7y8umLK6brZmyxX9M68+jPdsbR9XiszrpcA3g1R7o+EN1OG/DLc04V+0x3kJN
upePzRGU68uSF41iJlgw8Zxpp4ExB44s49pghW/C6tin3/+eEMHOq2Sk28xQuCyNrHPlBp6KxOgr
hkAj5fj3RAlGngQd84AxC6nBfyExH9YX2m2leyuhnzqtyzs/NFs3wdB9r0kBBUGlCiyBQ76H9PAL
fQk/wF45ZPSubsatuc+ZlNqYN8Bf7cqttCtW3sZLe6dSeQSUgdexowr+PgtHLfUZ9drFajwwyGB7
UysGRIlAs6yEiCuiNMGzJ7lsBH03lbgAMgRd87xrgpU849IZm2mjCZ49kgerYACVl37nToA4WbwW
sy2FT3MJgq3bDFuEoUdliB6ax87RaXUvgLvTXadOdpfNcLEMOZclmHweAFlpKZwrSOmsTXpiVnVv
nsYDIan6KO/BgjlU1uay0LUVFGzf9LPxDKfEpN9R0V+036lCz3USbD4szbqtY75vJ8qxCsptqVJi
ddYy52u2JvhzvQMp04oxBKl77nCHNRH86+WVUqblF4/vXBXBoatM4UZeNy3Vsd2B1rT3TuURkJIN
Q7P75jpbOanLO8PwkmMamqE6gji/ohWptmtSZVZ9bSjAn3TF4bJKSw8SlSTSv0VMN8zsBpEAgtW1
KRsHlsOpONRH46C45SFYEbP4MlAVRXYMU7W4qwQjcPQAmvKK3en3+hXTJ4cJwPzGOai74UhP42Wl
Fk1hJkwwBWYs/Hg0OgKw6A+nv4s1EK9+Xhax6BRmIoStyUd0MY3eZpzko9kd65RRieTYWF8ui1m0
gJkYYXvCqslyRUWMnkGZ/TmJVxIFq/siXAY+g0eMWkxl70N4hJ75s+U6X0HOdYcjreGXlVlZM0u4
DWKVZj/odchKMAixjSFkMB5tudnbUrAWn6ysmyXcCulZNvR06uGx7BPAb5n98bIqKxZmCXeCzoyT
TP83y1ap264tDjbcZL2h7i+LWVNDuA6ihLHqPOXUnOXqytK6lzBUVyKfyVDfubRfFmZNP2HmAEwg
zQp6KYl8ovjklAyGMsjnO9YpsqzryjR+o5Vn5gcswQ8ADenIjAUQdXenUT3JbbhiZGv6TEY40yfP
Lag8RpZM0R+S4rlqH4r6S9t+NbLPl/dm+a6erZzgAqBmovToIyl9ib9NwVxAplV9JG7cAXF3DPfB
SvS46KtnAgVnkFYx80vaZHT4auUYHrr95Kt/p/9tvkWCS5Agm+4dmy0yxj90+SlSTwYU7SuLt3KA
xNa0ePRysL/xBfVO2Z+JcvzPudse+y1c7wTAxqm5lh9WZE7r897UdUNTKHeqsiacJjDwdSn1yYP1
r5BOboH9fO6fo+/S5/InZH572JCP3TUjpw/ayjttWdlfgoUz1hqqNnoDUb+kFIA5tN/OjMnVCrDR
KxpOHvSShsLp8qLCN/0QQZb/rRmYTLfcaSwmuM3PsFwD/dPfl2TOL0td1E5VdFkzqLQxDvD2xPU8
apxWw176Ej7pZ71SNiqDEn9LiHh3aM7IoHqNEL16UKXX3Nyr+eGyiEVnC3icogCNo9mia7JiQwqg
lXJ2nvbRDO4d/+fl7y+uEw2fMHI7CmxLgr+o2h6MLzsHW8V/GJ1PZs649oqHWLRwNsFRNI220j/j
15nza1OG4IcCETAXQA+0Zd4JrFTnYwREsdSaQC2s3B7LOv0SKFg2/e7ekIMWuBt058YZgcqWSLhm
cbyyN2typr/PFOsTU4VVh70BU9GCyNb43oS/85DkJBKeMoQkvysZQxsDvChljLO/T5SP5/43kkHq
7PvqWxXogYjLoeP7ZI/BImSYy1RXVmnxgpiJEBxcIZdMcDjsBgwON4UCTJml/vQCkBQN4CfAOO7N
/lNdDt9+w7BnYgUj6EFb8rQSzaCeM9r9qO91c0WzxbM5EyHsvwUqWsEMEewE1aE1P9aUoi/rMB2+
d55zJkAIG4pUTkqmbui4BMC+b61T2aZH0AGZIIGBbLWZbPklaRgWQxq2pervaqVlzhB/Fzg77Q7y
nV14TYG229DS/qJsp8HjXbNyUicF3iv4l0CxcgokKCTqRQh2Rv2iJDcBOFaVxNj82iW7vFO/5AiR
99hoPFZVFCtfzHgTPulXDAb52+CneQeSBDPDO2m1gLC8eb9kCkerrAamc8Eh3NnDja0eBq3jsnuq
6o8T5tRlO1l+MP3aOEM8Y9o4noEXwYtvoPjeAq56bbgW71hAsla2bNHpGY7iOCoj5TCHvvUYdVE7
TlYmONccYKw0esK5u45Ufrms0vKO/RIzXSoz36qqkO7CAsKOAVxd0I4MKNNlCdMX3tveLwlChGDa
WUzSE7wQw4cUtVAelFK7lWG2A6LhLkvr26G33csiV9ZOFd6adVTaQeOxdj4QfrLNMC6QPbeJnr9c
lrOomkkCnoCSkEE0h1o6K4afsHgdEzcQoZvSQwHw8vhVGQ45I5CXpS1qZcK0ayk8lR0x3w8aTxy2
oLDuwqB3UwWurhYU9aBeyTst+oqZGOE8KYVfjlnFbWvKEG1uDSXZ5t1nkxHVy+oo04feGcZMkHCY
whzeTAvAoR2J6H+9oNLvgPHe8qwh8W39zupZqqNrikFrmC2YoZRWuSSNBdFRc9Xae3O8TfqVe2rR
E/0SIZYyS9/XYD9FRA4nhW28WCydAThpCjZglKwt3+RL3y3fTJrgawHkyQY4BhyyxcDAfI6YIoBT
NtxMU1Hy2mb9eWTeS2OXiS5llYzhWz8RKbafgPnGkUo2/kN9D2nmPto5rnVDfvqD9hW0bV5u3pYJ
2HoLePDKI2p5af8SbwonupJBN1MNxOvwgTgK5Aw+jMsnCDgYB92vGObiQeNy/v+6msLKNl6Q9mmJ
MOa6zYPsxm6RbZ1bfRN9G11Y6LflNv8cP69IXTwOM6nT32eeOIehI/QHpBqbxi1PsRvRdrfrt8pW
c9NDE6xouej4Z+KE01d6QwDuG+JyYxowALcX/JrLKi16kpmI6SfMNIJQMsyMadOC4DqKIHNxwn1q
fskZB78saG3Dpr/PBGng73lgPxJdxwwI1yaD1GMNvUlRu78jiGZpQ2GmhXPwVpCcym0X1iBkpgHA
k9bGjB4sMFD/npDpLMy0CQ0/H2oNP9+03YsTmNfTyzcYIHL5e3KEqz9o0jLpz1zMhW6AyNLvK5rO
qzT7Lcf7a80Ez2Gmctp2E5M1DRGDf1TG0zlfySsu7/9fIsRKY+B0KjqgCVQrbQJ8uP7kNT8ur9ai
Mduays5bDE45wnmR7HbQsrbjtkpBsvEhwoAQtj1o+oqnW9RlJkc4NEoiJXJhIyeE/oIoYBvDeIxn
2F5WZ9GhzsRMP2NmZOcs7OsxQkwg+YDKhda9r8J6PiGl6yOkdFK1kp1YfvTMJApnx/PHhPQLEjuw
IXfjTnerA9Sq8parcSp8q9dV7l5WcjnEsE3TtmRDseiWfqtlBtKXVhgDMLausje3yrG/bjfePj5B
l7LvpZUDtRgOzqSpb6WpQWenSYyGhfmi1V8k+2PjXDXtTZF9Kfo/VlRbtpNfqgn26KjnvNEMhNU7
UEJgQznCvDluDB4jxa7bgZ919Lb9lxWpi0HHTEXBOv00snTLmjbxStnrVPLSo3Y1TSuuN4b9B4P5
paFgoloVQKDq9DjbcBPfAsfshlflMQrAINmY+wFqq83wcFm/6ee/i3IcBjTpX3R4lwuuNyPUT1uj
xl7Kct+YYN4CjHlZxHLlYCZDcLthlYC8a7ckG67qEzimxdY+QbB+3lQ7ZUs/F6SIIOYff0OqxoyU
Jjs6zxUx/Z15pQUqoYq5vJhXcLBdZVv/s3cctwCufIS562Yt3l4cJ5hLFEwFxpg4PE8Sgw+gKYMk
dVLA9GFQZlNvgqdud74HzQ+IFG/Fsy3t4VyuYDbG4Md9C/o4tI3aS6mqN8k5XvErS2dPI0ts0kAj
O9QT3h50fYxNyx84BVC5bHr9pZBubE1b8SaL9j+XIriTIDMDo06wf/1gX7WP0S7e6hvr45QiKmng
l/64bCJLF9xcnOBQxl6HhLZGnNwmm8QA0PWxsW6635q4mMsR7CLVJU1XBnzyGZD/otPuokFfOWPL
qgC+xjNPn9qc3u6P2uRg2wdAxVaKkRxVDRQ9XZedU1JExS7ToF66vHTL9vCXPLE+AXmqpLTTNZO3
L6TZtn1wDBp5RcjiZQae3L+1Esvadl1mOUToHOFXiwdzc/B2Vbdp9ur+vOu+r53f5WP0S5pgfXpW
AVSSsYbWcAvuXN6fLq/ZfzDvXwIEe/NCFeg6HwH6gahwo3wfJmXGLfSBoGltSCivGPiqRMHydL8+
y30sT959w50yLWG2bTf5cGx2+Tfgi4+R8VvO6JeSgjOydEAYtJQ9G/0PTgexZrQ2t7dqFkJcxfCS
nueTsesfO9q3i4N+Ir7BScibcLfmXNcsXbgg+yhOyUOijynJjEzRM1ZDGnIuV8ox0wEV72GNuxVm
D5OJIhGmINXP3RmmkCm34R+1Y3wwDiPF7uhw2QYXtZmJEa7iauxlODRI2FC8TKybqP6QtWs9Nmsy
BF80RlAnM5L1r5Qx8MHu1DkGJ47+CU6HAxRj4Kp+/q3D+0sxXUiXBLIa+1qI0FIH+12tdz3IaX9r
7USEh2HIjQ4GeKIz7Wdqf3KUL3Hw5bKIRTc+00JwQZIB0ZtfIKKHMEYZPiQwbcBrZXevl+UsHyEA
MaY8uzm52Lf3hVbDpaCGpNLUAxxNW+3oPHRfqp10ADQQ3PEVn7AYAVJq/kuc4IdKppJjPUZcAQrI
uIvd/pg/v5qb4gQ5xs7f9ytPyul7706TSsaCll9Z0cWtSoKo1LUGM0+66yD+FIcrx2jt+8I+WYla
p7bNPpkJjczh+KEOlBWHsHiKZioIOwTA3FAwkYwKkfZyrkAv1OJno0l/x6hnYoSdOTeVJMUZYibe
NZnGl6H+FK9WRBbtmuFkxbY0i8qO4ERHw9KCpid8PINb59MAaapPWhRutbWy32K9ipr2X5IEB2ed
yzDJAySZ+bb/oB29HV1XyXZ0IzfcrTW6LB+jmTTB1VWa7eSqz+VQuflJ305Tp8N9t5+OEUzRz5cP
7bJF/KWa2EOUOX0AfAHhamtCCQFqdf/cdh8vy1iOGOgIMHgzKaYhQiQwGKhGPfiiO//J+2jc+QCP
nQ/dvQWg6D5lrm3Nb087/+6kzuQJd3kN9TdUlZykJPrgOU+yBEHToTG+rtXkFhdvJkewwPZcnuOe
CuOuSUBfT+NtE3wzbeWwsnzTwb+kjmB+seHEBvoQQz52bngcj/nx/AGEyG3k0mq45lYXF0+3DU03
bNnWxPnDwvTAhm/gsQ4+2AdlV95Fu/qaKsXeP7RXziHb+4+gm0OF7V5Wc/E4z+QKm9bSN5nqPXIh
WaDhpgC0/0WxYEZJhpU856KGhuKQzTJw5mK9Ucoa4qUxnGyeBOenwoeMx2cQjCurXvGEy5fUTJbg
CgnOZYgNoimEcKdIOdjrjKo0r+q+PQw7rIY2vcvruGiUM4nT32cpSb2XZUB2kIhv36T1fZmc/CpY
sZI1IcJmlZD9GW2FkFCypRESIq159OsIbiTgK/3XyxpNa/TO/mcaCccsBzE0yD32y0/uramGupJT
XVNGOF9WCreYKvH93LNOfXDeqHA764ayYgvLahi6bAIoapA8ersxiTkYeTL1CDSy24d3PlR5v7NO
vwQItqYNsdbaFgKiFD4BDTq6Yi0MX3RFnJp/6yAYl3VmHsqMEVHv5O00Lwwt7aHdWof20H1f6z9Y
WzDByJo0j+PYRJhd7/320wjU/+UFW3QEpqpatk4YaRuCYRlqMga1gRWrgD2rAOoH2W2RfIghuU+/
XRb1fkJ4mj6xmCOk9kH+UBU2R2ntRg8bT3YLF0jr/YQpcVah/NqilfUQblu3vlWnp+YtPHDKnzPC
Srpyat8t6J+/wQHRdkIqkkV9lao/t6yn7AYKU1ijdT9CanNZz/d3vSBDOExqZjeWZCPDekzIkeou
jDvb4f78Ejz82d+zkqN672CRxxtXseA+VE1NTFLB+QFLF5Gyqz22O/9IJTt3x9vaHd14l/z4M3u/
EkS/u6jeShTTVGHaZco5Q2LJtNHGg3TS79WPw5hfKWm10vC4LEszQXjTTJ04963PMHJzlIwxVIAu
b7d6BStz+9z7z3G6cmm8Dzr/VIobUXYUiDxFPFqzorfIMH3ohk/avtoq33O4ru5qV3GjK9OiUrdi
J0umCD6sTmLC1mkWFp1hZ0hODjS4W/T5J+fsnSZesd8wxbkM4cgVYw4vlcpGVa7/oO0KMn3hNklo
7Yj306txLQ/yzp1MazjTSXCObdmYY9wjDyz3o0arMFPft3Zk7CdydngQVq7F98+SSZ5pG85UlbNN
VZA3OKpaaaU0usEJjr5DfQ2dHVHhlLD6H8+7CqIEV1wEXlMkHaLa4TnscohAPiTmiq0v2+BMH8HY
Ix9UT6dGCAQk7nS5+C696juYRPfpQdpfto5pcd4EFZNGNhUcHvJsmlij0qwwbnInlt3ROQAks1E7
4NvXBmmWVZpJEbyhl2QFBCSJ7GY/B+Agiq23k79Y3JeaG3xds7/3cB6CTsLLMS+kPIomaSUDIeYW
gvHn5DHA6M27AewJJ9oELmmg/2le5I1URRayZE43BLlO27erFp9N+Ea61SfJ5Az+817h7N96QQiu
cg/+Dtk1aPSFfYKD3N0bbkN5tjz4u7Xy7LQp78VRk+I6gcpPLPKFZ8KFAjplV2IQ6ti35+QqqX3z
Ywio/Ebtu9btFA22K2WUdpeNUpnWShRNCQVQcGZrnHeAr6ZPi0fS+6xl4nyTG+2ubuA21utt16s8
jKDrNs2NB2+GZFaHFdnvYjv2cS57+vvs4RBIhlzLCbKnKj/s4Vf10SOlr++nNR5XjGbp+E0Hz5gS
NxZi3wqD9zNPTd8cXQtOu+BV87erGOtLd6euagadpXT/wonxVgQ8kH0SqansQjMfwOwYjXeK81BB
PXZ54ZbMBZA8WWYGWMNeBOv067pgMAlzYSZFjeGPL13GATclC2jclGuYoEsX51yasEt+GsLK2iEt
lk99+GlIVpI1i9oY4IRMAEsWjAtvV62No0gvzt7oOlBfkFSDLsOj2zy7Mr+fx++XV27RCEA50in+
qoohBh2S0kC21PBoHH1gmxxt2JjK62SkKzu0JkfQqe/PNQEbcs4Q4uQtwHFJCPesvxaLTjv97vTO
9BEuMEfySjPPkDOB61c34cG8yzeU4XYQ3a8EbItmMBMlXixqZ5TnFFFGduq8Y9auBWiLVxfRoE6+
jrfuuzmozPDgN3Hq0W2A16a0eISsFvr0w9SiKh9hFr9sC4uBPMhaVKk0B8KNd9McejZmZ3scXeVx
2JanKUWYddsQJk/6cFJ6N8/EpGv+dmkZZ0LFiQ64brWxHBBakZ05u8E+qDcaBIRwgbraVYHrk3ZD
uWYnS55pLlXwGLpv5IoDX6Xb773DpOhwr6Zb57PjMru5y3YQ6sKP7K615SwGjAZNHROziY0EQe6Z
PFCo9Jxt/aDtz4yK1sCkuEjcN8dyrZyxdOjmwgRHBeml3EeJM7pQ17h+Ddv2aG5h7d1ftpvFtZzp
JHh5cOACp7cRM5rjw8g4Tuzon6IOvhlHX7GWRWPRNA6Dak6cE8Ly1bqZF1bF8kFQBiW1vGYXyytG
K7/GrQXygeA+GlNSy6E3WC2IR1JpGwRXlbx2zhaFMGdqTz03liw+GupYhYJNZr0sKTy2kbcpsiN9
kWsmviZGcLmeJTVq2bBW2bCdwnnpBZYot9201rbfMnfhTo+w1QB4TaqwgngVry5ypE4hjPqxcaeE
gH1vVJs02DY7XkdgMkDo9xsmCAscMYbNo0LsaW1t6BWlNiS1E/w/0q5kuXEcC34RI7iDvHIRJVne
XXa5L4zahvu+8+snoZ4eUzBGmK6+1KUinALw+PDwlsznYXCVFeRrK7TEMlHfNN8nb5CohW5CtD5s
R6hoA6n3Jt/AOx1JJLDLyaiiSJ4lSPbxNxO2Du1ZZB7Yrk/IiS9tUSDqRthZQcTPmPxcxEUqwmCc
xAJx7kSGBoavWQ6JJycz7jvycv14uBgGgWQGKL6Q2af/v9k0KbZJqNAoA4+UOx1622WWeUMmKjrx
vSsKkQhnVAVYjCeCDm+Zgh4cHRZeiPJ3ugt/Lvf0pVdDrVt0W3IXtQFjLaFGQjEcET/T2f/zUy/0
YtmhPcA0A5A9j5BHgua54JHAdYEbWGYvwU0zmE0HWMWG2nhIVGgqtqLiAn8naVhIhbf0T5VdKPTJ
RqtMH+9YyKZZp+nMaqCIeou4O7kBYyIpeY1UyTAANqq+rbVgrd2rleT+fRtEotkyzg+eT5lmjJq1
uiw1yDZE32Z1dJB3jUTXB3VubPRJEEiDoBSpZoOth9cdtGynHgvpZ2M/xIPXS9KdNJFTJWu3kk0E
LzieKWzhmH0zMdSrSTXgrMaVpZ8KvMT1PeOmkrcIzBsR3HWxOk1AoBcImFBd5IMONeKyFp3S4GsU
5J+4+2fhNWrjWWobbHRk9qEENSGc0ZSYh3R+HdflvtNXV5LjZzmKveurE6Exni+BMDuB3DpOy/yW
2O3DqnQgkx3w0K+/FuBREMBxrBxd1ypIsBTE8yjfXDrBEZq08lqpSEI1R0xxOi1xoUkssHLe/YTH
NpEV00Z3tMm2yNRSqo5SVYG65dYKin10rH3aRGdgYrkUNwDRLWIMHooVBCo8IMslCJsu19SYZavF
c7jAB0IyCYr2AVoDdYfmQK0b6SBy8LwtpKEfiuJg4PqUi2/QqwxiuWbxzcVPxvcyso94PAm+qs/9
3kjpblGYz6rQ0U7Xxu3ij7se02sIJdzcA++4Hz4vHvRT35CLeb9uiufBnk8biee+AfEYjGOxyRip
zLTGJsPih1Bfz/cWqA9+NFOe1F5bV9ZxTUPjtp+TEE1waxi51lhJ0HnPIHrqVVm6voZ506D3Pq06
CFMYS9VCzbxt51O72GjFyqz5UBjldLCXVMs9s5DRgFbNJOmOUhOG2SkLUQnwCxklkF2kNIrsqGsa
vUZjMz+XajwPoJKO+2dpDFPRV8jzMaj82QgMYK7wy/Qz3QQHrTX20Ui0BRHj4hf7xKe9PblDzo2S
4q3mvXIv8JjjbVpZkadZx/F+tQIoSz7HnZuHbgiG5wrj7/YU5I/CsJiTl7gAZRxpWFTtHPdYZPRt
9Upv3pdvo4tWDhTIRJ2tvLt7i8U2FLVjo5ZFb1D7NY/1Dm9Mh3ZoUrZ8EcmSEIt5kA0dGEdNaInT
cL9ydH/dq4c+x+Ssuv8/GmPo0Xz+Sv5rKhbjsWdZjSCae0YLA8hWm0doqjuxh9Zn8IGvTu/TVGnu
qk/J7ve2FReTioymZdpsC5XVTlazzGRBamk8dEGGaWHFbR1a69EEqSWuF0f6Gc9QkDyhnsWYy1Li
Zg+R0/Rrzf2zQX55aNBYqe6qHXkXZfd526qrdLYMykOgUGTR8lIepsSaQayCAoVsRHeDmaIxxowG
p6nLtwxq18Na/c5VhTEeTTZ11IA+9Uara2jMUaHO5w+fBtDZlyzIbxbQgYHtV3h+vLtKRzoNiX1i
6p9a4JQxiqV6lCkcTTQVgSG78duwm/0cT1JjCq67dO4Z6gSjV0ita5rCBjORVYRm3xSLn5/WXfwO
uXjoTeNytNErvSiuyMVwD3EDx3wbKHQaUVIDLgIrZYMSqwHCjR/NmhxqaHB1S+gI1sdzadv1MXd/
W6GRNWoBqAZ0P+f9GkDP+CzJIRIt4/psysqlEJs+H9n3vSJFxDJaXPzK/eAPrx2MRfL1Z8rziRTe
bbQTfYHU5FlPswWkoffmUoqq3q4mCihH5b0kEc2VUMU8mINpu/GiIkWZL+sxKzXVlyFULtpbjq0S
BDkK6vIm/A0bK6pjBnluNaZxN+V4A+1wkAQ9TKf5P+qwPCd+gcZkitIUE9SxBLT0YIEAcAYXrB2k
Z+VG4VfIsZoLLOa2BytwaoY2sNSguKuReI1OpkPDqkSYPeE8jy6gmIseXevLGEa0iJg4tvEYa2/X
vwCOjVz8fcZtouhaxZN53rYeF0J/M+30XX4U3bHnrjTGFrc4bLdLaZqtERvAMW8XF0MXMIbwJbs1
XUqf2N5Quc3Ine7rQHMLNN0Xb+Kbl7uVNtoWkQuQUctjvnUjXpbZLiPZr+17PYFSRfpyfS953pLA
T6LogP4shJkMQobUU0kIELQ2T3dF1SXPjWwUN0vSN2hgbyBOlVqgwyR26ZS4ndyibcEubfZPHclK
QTqR92sQi374G+atVk9abxoNPv9+ZwVkt4KEHvN2B8yVu4m435frujdozPdXxsqkR1UHT/pY7VWI
gHRueIBuBTovlKOuOJQxe9k3+84XNZVwFwpKZhv1P8w742gv/Vwa1nqhDf3iGw51NJ2TP6Nm5ihn
/nZTkM7kWBFKWXiW2gYyqEguXYLp6L+cSgkPq85YvLDQ9uNQiE5OgMGWk/IoXKSkxl6aj9KNjpsJ
Db+ID1G/153yTt9HO5GOBfcBs1kWqxFZ5BpkdwpAUrgOcl+al4KCwpFei4PqyftaRM8jWiNz1UMi
Z1Vb0IX5OYg/pVNqiK4f6oQZj7M9KPZZb9tTIYGh688nmeniVT859F2W33TnDH4dmE95oP0UtZty
zRGkUMg6ov4CQjnGQgh4JY0yy1F/uQOfKmKKHsPkoNc+RxXCu4hzy5oWfJqNIJug0555vGRVUdYN
OPGRvSC2Y+yUPfGnHFUKqg+XB/pvmL+FyxzkjHByn2byG7PJOrlB54iNashqP4ShIOTkpUe2AMyF
h2qHPBsTAKzlPu+CCVJ+9eG6n6auiLUMjPxDGs2wIGbDNub0ZTTrnY3scwY11zW6C+X8OKXdLiSa
4EbgIkHeASTrqPchnXXpLAYT7Zxk0VAzKH4NZuuE0OOeGzCWhJF3fU3c6BKvHgKvRJPD5w98E+wN
jVWqQ1v82XZTQC/ITP3wZ32TweEX3vK96p0yFYByvmG4W1CtySgEIlvH2J6ur1Y+tCi7xJInK88W
EcWQnG/4AoBxEmax6EYyI/qZ2+PUjs9zoXiapTwlbfhFljTR5DhvEy/wmAscD6vQhGwx3UTqBbvb
2DOeaOYBjX1OewtNH9GzlWPuF4h0izfH1rTEygwLK9Ty+x7KH03xZSYipkTuOWHUEPUkyzCRproE
kUkWFqEqo8pT7LrkZvrbFOyGhmTtx99nvtlVBgcJGsXh8fK7vDqiDbcaXq/bN3ef0J5KE7RIqrOP
CTmvuwzkzWhUkf81Jl4yoJmjFBW1ebcgFvKBQr/nzWm0VpNXxQqU7jjvUBgN+rflQb+PguLQ7OxD
+xud9OA3phzYFgib0bFyiacmXdRlMll9bWwOUGJ9kFRZ4E/pn2CcHUHGHu2HtCsPNZ1LiEguFpIS
dMNWyn7RG8fEQ6K2B6cnO707VMl7p6yCwSjeDbgN9tkOhAo81Fpuob5sS/m+IXOA/NCpC8tTGw2n
dK3ejBW9IlMfJKPmJtLkp4n2/bq9cD3Hx+PTYEwyGQcZ7W14bzT1DoykXmr8UZrWsci/Gnb86zrW
Zzo+av8bMOYYlbgzOssCmB5AqtWVj7Onu9LXzI8921Ue06dql6G6jvrFznwS5RW4H/cHOEvGp5Nw
siT6GLXb29F+XkWBmug0P3l5YgyJksNF0W4B06Wrsg7RgaaA7AcRNQ73O9+shvH4GHgiC6GrGe1v
ir5P1Xe98a8flwiC+SKgbmuWNV1Pkh8laFj1yxcjFdVf6B/59Nlt1sH49TAm47xqWEfnz55yyneS
b770vuXgNr6f9qogLOOuafPyZOCioisyU8LLE6UsR0Nhbgi/SLHAB/Pd4waF/oqNe5wIZEUz/bwo
KnEWu6jM3fR42kFV0rMPotiWtyhoLJgq2m6Re2T7tWeoy6q5jDYcpflKuj3K+V6BHPnft4YtCGNw
+dxCOHoCyKqclPS+UE/1dPhnEIzBIQUgrRldRxruTCgNaFCy1UWKLjyHt10HYwG1FLd/dpUtGEIj
ycOS3VnhwbK+oP3r+nK4DmELxZjBCjJOvaNNWdQhYLLci/wkSA7qDg5BXEbgJdugA0BHBVU0tbEx
dGKOaduCLNav4T2Rx0iOquaMOV5UlZfshIVTet7sh7uBYxNVhV5bY0OnYVpvQLdATLO0T1T5Ot2X
QfP9t7byv4tjWYRQ08yUwqIm/hzWbn2giUv9xUCR6/T/jLnxgoHt4hhjT6TWLCw6GkNZfhDd7Hs0
0LWB8AnMN8aPZTEWr8dWHbUUx7ivD2jXxDY2aLuw3dypDpRE1XDzI7j93evbybsKt8tjvgFramZN
rgHbj3dpfAtm6+t/X7QsxvCtSamTfKTLKv/AkIObqQ8VdO50+W4UQfGGcKj8xV9mT5hQFDNnfUbo
Fsbgyz4LnMW79LuOjDY87uCFuEj6X2jNSt6ur1G0h3QPNj7eIKWyNjpwh+l2kY69aDyL/m72+0Io
aiAgtcHRzUoeQhYllKupPj++oR4iSaMjl4c8E5GH8NahEUyoQnnTAhCzjsU0iy6SK/SQNLnbW29r
Ihj35hkD+jdMBSz6yCizpdRMy+oaAoGYGIWOc927la76c4i+EfVbGYtiFhEYYw2VOmfEkABmzFCt
Oaqgn7Xbp1p2kWn2rhsAF4pq/CJ3BQoeNqEU9VI7j40MUmf5tl3BBaoleNEFA6jn6lgkq8dzSOiW
QKcjitH2p1yZNJdj26w6iqVH2njTohZGs40ih8Qzug0Mm1BNSTpNLTI0vjE9S1PmZSlaiJdgNmP/
+uZxgSxQlBDKlPlJ35uUVbWABw+bh0T4+L6sD/0EcUqB6fFsGzme/6Iwj5u4ATGgFRLFV1ovWr4m
IqonbqBnYDyNTgujiY0l75CLUiXDjGN5zf5FyeALKHnPBeq+pkObEzRR8ySvXYlsARn7LqsygrcD
IK0V0h69FJxmjrTQZtTR/VMETxn3lYgOmbuTWB88BQjGdfalOkpjo4/JoPhmdNslD7GoGZD399Fc
hhNHmhFxLPMyrECJY1sFPibbaL5FKySbY1HyhXtYGwyWb5kQZe4qijE99p51pLxCtivfmw4GlbxE
SN3/P/BoKgFJP/uTfiRGsEZS1bbi9z/kowbmeYxR4ml7qtEwN34pA9Hbhr+HH3iMbahLZZjdjG9q
bT2yfq8LURAmAmCuilRTQj0eQywITdDngO9uee/RAh0i61ffau/2/rqX4M1nwjl8LIn9gCeimGTF
ktIDrbpmwbDrDnQ+8m+zisOst0CM/U22vBhRjLNKlIMy/IT2QZ0Jto/3SttAsAGzHOXyuFKXh9HS
bHrRYz9pn6/vl+CA2Ci5KaXatuh25crTLN8aIllc3i20XQITFq8xmdV1ohYtab4q9UEVoZlGsh/n
dDrmNYgcx+/Iaf1GNLlFZYJkjPiDTzbFqib1RQVtqHWvand64sdD5VzfP+6LbQtFN3gT1FlaO6AF
GlDnbAQ47sAf9FD7UpD70qF6E6DRH86GeFs0JkyWUDdqQMtPrTvaZ370aB7K/bSDVoMfHyFKIezw
FtkH4yG6RtObNcMHnPzLcNpD4YeH5X1SHO0pOVGqqWm//sZYGhqwTPQmY6aRjgZf7mgW2emYjIgo
hrC6CSsZXAa9HJQ1MQVnx4soTLx6dRudBZ/nJ5ucyPVsmDi69VbVj3SWtm5R31vW33g8UeF6g6by
QS/GeEF9Ktq+KBFUYIp216jqfogkQWs895wwPQW2CTCCfZpMS8rUmKqsBQ2J7jdd6HZE1DrOdUZg
GUb4Kp9d3+WxlG1fSU00Kn49BFkDGfL6tKiJYKe4nxMGgcD3T3kfPnGbzZj66XULUYMaUJJXZAhc
86cWxHv1RsyLwHNOWzDGuGdLJksUY0l/vdn/lBoVtd7xzmYLwxx/ZOiD3Ep0TfZzMtxX/eN1r8BN
kkN+RKdyP9A0ZVsJG6kq0qEFAFhki2fjK7LlrUMHgiFb80e5utVL+Jx2yA9Ii0P7tv6PTn96rbKO
afsTGD9f9UakaBV+Ap3rK0G7bqIxFQwhe8tr/eFUvbQOSqVvYB4WWQzPJW6R6f9vHHCjoWZOKDKd
QVG8HCwyluTY6OegPjgfhFEa9zg3u03/fwNY97bUSToAM8tA29+ElKNRi3KOimhDGU9faBJq9dQ2
lfsSbHs/xpOd77C8XRboz7OvopnrJV0xjNxDQ0qUHuYuEfMThJJcoCFBvlxiWtut3aFp1c9T67Bm
1R65AIHz5ca66Kow0RcJqjWbrX1MNUE3gkZj6yNNwgxBWjrqS/ZC6SaNQxmIhkO4D6EtIGOiSYr2
ppQCgvfqhezyZ4yRQ0jqUPoTNpHOuiY7kXXyrpgtJmOcsVr2fYnxTX9NZHeJfhWIQaqfGoQdrrsA
nnPe4jA2aRYh2hfMFWRNyK7q95m9b0pBZM2BgD+kORlw62LGhrmWl6Je0qqZICii6p4u9zfDUO4G
6eX6Qnh9AluYc3y/+bq0LlIhm7zAWf6RgzSpOtJCn30LmUpn9itPPDTEu3IuEJlWi6RS9RAtdsg2
3a87smsg1pIT6ItQna/41hAskGMRlLQTtmaBwQMUnpef1tSNejVI+K6T2HSM/FEtX8bCy/NXwT7S
S4VxyBc4zN2WRSDqjEx4KfO2f48P9UFF44r9lOggG/qTNj09b6dofVwz2ayPueyquAtlqZrxZlkM
Tw7Hx2WIvVCRvgrWx3H76HtAdR9zbOjJYfMoeTpYq44ZVHrn0Uj4qD8oT9GJoAV6uiE/w2/X8XjL
2sIx29nMkrZ2IeDa3s1RJZHlDGzGh+sgHLd7sSZm74aqVLNQBkg3P5pRQBLBs4gT7+Dvw6Ej6FVo
ivjS9uYh7XSV3lz0bazsaXv8WT7Hv74MnomDzVw2Eb2jqYQNR4oyUlDWbnA0ku62ueJm2g97DUB5
4V4H4u6XKiMeRZSOPj1mPWO4dFrZqehhql+05KVMBC6P6xqo5OVfAPQHbJyRGSuLYcUaAIp8dtJe
j/YxkVJXjgvpKW8kjNzbBRRepmgGgUZSuqFSTac0mXQnMtJZsNwzAyX7TdOefypDrtPWlsufI+ck
HaNCkf0wczQHukRu9KSj+191MeeEDmin29m3MmaAdO/Ploj+MfGeRXcaf1c2P4O5SBFugqFylNFY
9R+HWd+sR9pkXmCGVJRf5l3bSPHRnDniEfvT9FHbGtNUtlg0jSwLkFVKfvqGf93ypjhYu+ReLhyI
MV63LF74tUVlUy+4tPEOAQvjf1CrQEFLubJL7/UH+b5CzFDeFpD30R3jJeodkbfhjVxcwDMnvdYE
7MchtlhJy7uok5yEGI9ZOO9ic90lEfqnqq8t+irXzDjWVSEoQ3O/q48tJ8wBx7GlFkVMvyvUwvSH
qnkT7C7Xm24AmA+XzEoEihPsLnXenWu8QaiU9gIuJ/OmdtPbBYpXe9HMDi81eLGpzNc8ah0ImTDF
cK6I5Mi860hESkEqHMngxbYXSHT9G7/RdQmK3RXWR2l8QNT2WLmZ2x9NPElQEo4c0UfCPTDMxyJe
tjEPyCYY5jYjBbIMil/23c7SptemHkRU6nwMzFbbiNnRlMqsKaxHjCUvFQKzOEZ64Vs5/HHdKrhG
YX0AMFeskcrNIkkAAJn0a2hY30KSfzEK6/s/g2Eu2SySOxWBLB5W9iPy7bvODoa+FHxBvCsQzybE
3CAURv84EyxrVaTbSYYoKC5qN6yhcqqUtyoYTZRQVFHinQsYYNCpjokUfFOMq1BAyLXoEsLXsH7V
8HSKBJGW6O8zzqBFQ/dQ078/jLpnr8ngyEsjIsbm7tdmEYxDiKKp7FOaXIqaH5m5S/r3GZNSRHAq
PAvbbhVd6uazrHt9anFV4wmTPiuZW8qPSia4OEQLYb6SpsnnpUc3g6+uuqeRR+gkegkJzEmQ7xMt
hflYwkEril4Fji41oJExDzF6PZcy/o2IdLtjzMeiRYi+ZbpjVYZXUTYEUd0I+vlE9mVdHkoRLnmt
t4CA1ugUByQUBHG8oHe7BOZTzGplsZQKpqX1q+w2xhTej6Scj1rcfJOTytwXZLjLDQibV2qlCsyB
7g8bsW3AWaVsRGx6ZCUAH8cOd/hr/JZLfh4dw8QUBIciJMYNDOAXrOsBSFL5YlbQqiqfoukGDBDo
AhZQhwlsz2Y8QipXc9ZnsD1z/JIuT2FzUEURAs8oNLCGUD4oiA+yr+S8WvV5Xmo4aUuBWhrmandL
qdaC9xBvIZRdGHlmEznt8zW+8QddPscYJOzhD1rrZkzyg2y3L7YhGiARwbBuB1Mskax3qFRnertT
Z6MNsi4Fn6rZCYjPucHydkX0p2xWVLUNhMtaQPVfZzwL+ucCaVA3OigQE/VQgAPrgnmHee/rVyo3
abOFZbxRaq1JldbYyFqHIk69g0L7XnlCd1D8zThWGE7UDrIgWuDZ+xaS8Uw9/JI2TVgp5Nq9qVGD
sjB9kiiuNGJAJzIFVwffID9MhfFSRAvXBTyySB5qJ3u+t2fB3xfZCOOlagVcQ12D5SjSTjECqbxB
Cuz6KfGups2OnasIG9toZLlvdYLsgt2bx6khzhpiUM9cGqcv00VgEoL9YnMAtTFKmt0iyrKk6X5J
BzoYIdgyuuWsb92uh3FDkarVVU/TDNki76K8h51ZkM41TD+b2ztS/Gi1ToQpOCZWIURKdLRwlTim
ZbmvoqPUnRIjuH5MfAiCxIkF1gtUCy8/YSXr2wKCc/CudeaoieopUnarW/HLdRj+AX3AMLuHDL+k
Zy3uCwJiD3TKvod5+RsxiqZ/QDBB3Yy+nWwqsJJIeTHWXVo+JKJ2D74X+ICgq9zY9DDFSt8QrGJW
E0fSfhn1c6YMwZz0TvIbc1I4kQ8senAbLAQOcatpWE7ZHsIsCNVXVfSJig6F8aNKlBBzpjl2VPP8
RZFuNdn4cv3cRebF+M110Ltootnucn3IiNvUL8tvUOldbBTjK8dKXuuRBvOZVP0ytZk40xTvjDT6
jchxeyCMz9RJBy5sBenMiFSO0WpONXUCN8bdLdCxYTbGAs8O+7BOjHEYwWwFNwbGlOW78aUg779x
HhsEZrOsfC3VQoJH0cu7wfJNBY1s4+N1DK5ZbTCYjWoa00R/OlbR1MaTsqAFsMj21yG4H+IHBHu5
qFo2aGaOs6gkuMQ3Ja13ueFI9R8ysqLXoQSrYa+WYZGb1mywmlBfR6+KsuipjOrfkBTETCem5wxo
8dCMK7tpAxrx+iWLztmi4QtCGtQK030G7ufQ/5srAo/TBortoTXiMCPyAKje3oOJZIYCynWAT2bM
ADB3ilqCkbaOATCUfqfdadk+nJ+uQ3zOeTEYzIWSD6XcQGAs8pcjVfHGSIKvPVKmv9TPkfUSNVV8
7uJn8JjbJY9JZckT3TSPOOOBjoHNaHjIJvTSUjryZb9iHuhFJN72Keo4w0LFSEG6BbIuDGwKPcus
7uvIb60hcbRSXnZGUdROaRP1KKn57ahi8G3Ma+PX9Q3+9IUxwMxVp2RtlRVlE/lmvji18bOyM9dq
Y4/MblWIXpOfYsUzGKg4iA6uOItN9lWG1MVT3UVUw6Alj4X2NJs3Wi8sJVDDu4jhKA40jdBOwSN0
SBMTXB9ZGSHNjkRw5oTQj3Za/9yxGTuqKK3P/Q4+4NgPrU7rslxXwEnr4ihS5XS9X6rV7vpJiVCY
r22A2eiTlUd+bqKHbS/NHhF5JxEE87HB7Eqkl7GQFA0+06kw7/9+uHN5NGyxMCbrEMZZgQG0+JnA
1KPOSywi8OWfa0kMCmPV4bJIRpljIa0HghRMwOoTUuVnPsJ9XIkZSenn+dngIEcOaSGMyVhM+NNP
oS1rJILX2KnosEbh2HTNA5VANnepb7//ffVWauAfeMz1Pi5LofdzDK+oVs7cBYmKPiz5x3WD4/ve
DQpzV41yQdZ1wKr+lBVCbcO1vG43u/pO3YPv8O/mTc6H9t9FsVktYzSHNbUkydOipynzG/s2SwXf
ENcBfayIZfJf2jyTrQUrSpuuPKxm8a+JQL7V1CyQ9aST6Ln6OYNBl4SGCahoYDgHqkKXwb3drHaU
rQk8Q+zooFhq3AID/T8TA31k/5mRwEimyB+d48dP5riBZVyFTMI2Am9rBH4lqo1HO+QT5HNLV4vA
D6R/Vb3YD59M0IQ3Dui8r5vNp0DqvGZQLIITE/V6NpCSl2yyC92WvAzta0syOpJkC46R66dAEf4X
BOOnckmTw1IGRFJ8t3NpZ0WnutH+buzJmCMDIq3mtOYGzNGwG+zjBFmJcKliX8FN4Ewpsr5jXQve
tvzwY2Og1NFsXoP5aIbrOFEDRSc2uOTvrUP6RkAORLVXQheBHNJev3lffnx5jLucUzR5tfRDH3fK
jvJIoTu68UafTrRaoh5E6jU+GedmifRwN0uME80wUgO+K6ny23KwX9e4clILvlMtvXVeb6q13RcJ
ESUxuZHOBpf6hg1ugzrjmk04zwX6ELS3oXGzX2rqLO8DJMQdBZ0GtZv/Wohjid57Ik/K8rnUFRQW
Z+vsSalEQBfMN+NeP18QBViMhHT9QkDmgjDSUlbmGJssByaKxR3oyKArc09ddwENRJHr5n7zm71l
bgqlRusWMtyRP3V4oB31XDA/97lxYvsx6jKrNZfL5bgqGQDWSH5KsnFPzNHrU1Q+h8JHO9xRI/cQ
r9pbbel0TX+Qs9pJc/2YxaDr0+JgCeGIyjU6YJha4O+4zuivteOnMc7WrlGIqSNsdRx+CeXYqYw9
KQR+4artAoPxRTmWZUomMCAL+sdsJPsW2WIMfT6t1ldjrTPBkq67IeAxbqgIJSJnNJ7B+Mmp98CO
gleQedLvZz917tLjBF7A37g1NrvIuCB5iSM5HPB1KnZQzk+SiDbzqoViRYzXQQVjXg0dfz+yhoOS
gDRTEo1u8W/7zRoYD2PLXaOkEnZNDWo84nblzkod8908kVvqXdZfw5tIsvBqQINlMYFn0euonVOn
Fll3Ru3ZeeZ26007vFw/HZGNM+6kLbpZzivAdNOXMnpfxrdJFXEBiJbC+JBITTHSJQPDqAbbqRsw
e1tFFmSa5cs6ca4viP7g/3kJ6egJurwMIIiMISELAndT/SPFfd6Rmx4Pt3W299n8c1AFlw/X+j4C
MvbVg6bJIVJpQEbAryAfbF2Qs+Sez+bvM19PLIEPnVjwD7mqfzEH9a1X0yCVRMPS3Kt7A8N8RJMS
hxAgAYwe0E7PLDACHXGJKAkjWg3zHZUaKc2YAGZZDuVyaqzAEqXEuee/iSAZBzf3Ri/3NYwNHMtl
81xl4CAlUN/KdBS2/6hD3b9ub3wD+IhYmQPqVpLIKnRZvFX2rOSkagID42/Zx99nTkYaQNCFCS7J
Qx+nU+bxobMgYZeIekVFMMzJYNwipYO3ktfbmMXJ6kMck7ukV//hbjFeLQpbEBjm2C29elLUo2k+
/rPTYNxZNpZ5Whd4P6Q9Hg+T4k4kFkDwUxAbC2Pc2SppGR6E2Kq/NHn7G/OEFnmwzBsHUe8E13d+
gLGTNWY9QVYmxIKM+S4ZnhLb8Jr1Bj3yArfJj8OglYMiG/QB0LV36TdjkH0iDXUODMKA7KtAfZjf
otvi1rhtTtNBdiKvu7EflMMqys/zQ9oPaDY9YKVKqkY5vEK/W3eqn+/CGmKN1QkCr458E98Wgn4U
fhBkY1zUVgloR1mqgaaqtK5pkXAzb6noWr4jT2PkyM9jAXrYBbngaZ+96Z1j/LxundzD3OAy1lmW
szYvFlLenRHlXroaw1FCsShybakvvhetuRaCeE+EyJxqHYYVmm+wUqnzM/0tHhdn6m/ktBHgcN3H
x8rYdIhZZklrVsBZ1500/bDlvbx8v755XEe7gWCi8TmUwLRB6yuNfMjsyLHDf10H4N4cGwAmFJfU
sUtSAoC893v5NWl2g/KiQuxdt7/Z4+T9MzTmnloqUqw6xJn9Xvupta0T9w+92bnoynKy8qsRj/vr
eKITYu6pLA01LSH0hIrHDJTrnflHXQt6bPgYtMoBfjBdYecrMrTHKh19MKHjwVlrr9Gg8p7Lgp3j
G8IHCrOSUptAfiMj5DKz45TPLhlEXw3HIyHithQQu4DMHMzK7DU1rHm61MT2iuU8xB7fjw7pHC2Y
ThGUr/JAFO0rnwOwS0TGNcRlNa7gXbG9zq9P03EJjIcGrNXgX3GSx+yWjs55+Z25A5H0F2GWiFr2
Zcx8Cc54CXRAkElpAZ6e6tOI+M/y1GdK/0PFckVDOJ/b6tGot9lcVk9osFHrikqgGfc0WbPujTuq
0aLi9rxu8kIkxmWgGaiXF2jveMkrOphurYce6aDovQ9E5ZX/YTCWbqC/AKoi5//fpKBIkuZmmGi2
N4FhLX1v3CqQ/MSlyafxMfYNwatA5Z/YBx7zDeRZXmtaccajPPuQn6HakKkLaVa/P6DtFt1ATu0r
d9Yz5bmsnqWDqOXyc+aCdvWDuRtDv1gwO49bW0NTqwt+All/WPrtiux+NQQVBE2GXBgifPYsl2CM
b9Zna5knfKvYX2RnD8VdCXa+xB128R29rzNQXv79vMUlJOOgQ5RkYyWnW1zOvmHWXmULqf4/u7JL
DOYYV1Mnq5wC40/NTxDG38XP0YlyyqlO+tjdYLDl+jfxOSDQZQMDuSihYkAKvayXYV47F3pSzRoC
ZAUUqORGQtugnT9noikD3oFtcZgDm+RISVqKI003RU7caGi8Ita866vhxOKXy2EOSSPxWPSzimeL
h6zhA/RL9pTXUD3ReFU0ECRaE3Nay2BMUW4p2Dv7Xu7vlexoR4Jb+n8sCOTxkMk0MJjD3DxppsuJ
3MqSpwZW0N+ve60FnxMJ/tOfEH0XbODnoIdu4Acec+/UCqnLoQKe9qz9gMT9F+sQ7jpPOxbQLh+P
ox+5qiOBWxGDa9eheZZoyuiRQgENDQNsyzZqMHOPsSfJm8EFrXrRfAyhtSbqcOad2RaF/oqNY640
WS3W2ZC8WFcRk8r3lta4Xbruri/ms6gOLrUtDnNuSHDGPUq3SDvBAxsniB8GXTDetHvdm75OD3ZA
FU7td8utT5lDDhWeUkT0MVBjZ6/x7W9gzjKZ0ZpUW/gYlPvJpbOP0JK+rSEM2Jww9wipx+D6ornG
ugVk4oZGrsjcpvjIl+P0irJLEB50EGLOr7RvXMQx8blX/XKL2WYMHR1jshkCrfKlm/IAdRlX+x6e
tDvjcXXRk7+LnkUvRYH1GIy3NIssb9oGkGN/7LW9tB4GUTGSOo0rh2YwjnKUSrWVShgOyXdr/ZxO
gs+MG5psDonNUKoz9LHQsAbLPFJ9yuq2cM2X5EBVSWiCTxTJ8gLZLRxd7+aDC2VSoWhCHX/81MQ7
abiLstnNWgMNttD4UF7G+Od1MxQdEv3/DeLSxTl6JrCD4KZOi8e2HH19Xf1/BsL4kXlpq9mipp5F
tyEC1iSwzbfrEJy0xIUPYdMSupI2dmnQkwL9cPGkeZj7eaEMs0ZAFc3qIAfLuygcp47pmv0xTgPc
WWBWGQBqrYPTDZajWLJTg6m/OxLdu75Cgcs3GH+B4szQlhV1kk3mDLMvjy+m8lr2Iq0S3qW2sUE2
GxGvo64uIXCWFpPQY144MnQZ58jJ5fWYrxjJrjvBBSBYGhsNN+Ag7iL6GZtLu7PU1E2i5Ne4tF5n
1a/Xd1H0RZuMy5jNSM+Hgdri6+jJfnGsArR/ELf8Bl7Y43Lzb9Kuq0lum9n+IlaRYH5lnLA5aLV+
QWktiTln/vp7sPKnmYWowbX8Yrlqq9jTQOOg0eG0iId4o+rkg2Hyw9SkyahjeYHAGAP9pnDeWXv5
LjtQb/nKql3Y1bbsrDggD5c13V5UNttIx5wRm39VzWmuVJJhIPad7kbDJ2brDPLdUouI50VyOMwa
WxlXN3MSVJPcT3b5jFb6xyKSvTqR7y+r9JvNO+nEodVIlhLTW0xEwMH7zRj5+qN60wXmO9mu9KTW
jkAgs4ZfD/hJIFP+DB7VYYlqbYByP/iuMvT9gsboR2u5/irqLP/NLX0SxzlCkqWWmQTSi/eXWn2H
6YLPEKg9gr04GK/BJwYME8122nzoG3iN/s9QOBCLlbbTckxdgNDkBst60B/mQ7zrn0XDE7fvmpMg
DsEaO6dmJ2Exc8vyi2bwlc5+M2fjVbBp267cTzl8ebxeLYtlDVjFHyyRiR/9Re8Mj9UdFkE8O/bT
ZYECvfjSrjVGrRuJoJdhDi3IIiRzp4665FTRmicii2TH6YJFvgc3zixyKduiwkzdHwkUVpSkp672
Wu+WQHVbV3pF7dqfVM4xDDutKPdSVLRFnmRUfeGlyCImGJgxOxaEpt+nuxn0sjpqhNLG0W46W3Dr
idaWQ5e4nSdjWbCXNWgxi2EvF8VuyFbBrSCSwv5+tqj9XKltTbCosY3hp8pwzHUU0y/0+bKhCKCS
cGgSwdOK8M4AfLV16czZ4o4ZMGsq411tRYLiIJGhcFhiUf0fYdWSeMq8HmS9EVwxIuggHHQY41yl
YAfG1DRGe47JCKavh6pfhyLoECnDQceCoptysbFBEszAlNenPBtFF5nACPhsYdfMFvjVYWq2FUq4
j3u3JaLkmUAPlXsTJastZVoEGZU/IHmW+ZVrPtgPf88uiHODqHT+NVXp+7sPc7OYE6CDvvijZRd1
PtE6R9glW/fVdF83wWWT3l600/fZBXp2cpKyH2S9w/eJisHvZr5Dm4OH8mjvspjfvJZPcjgEMmne
REic4DEZsKm7DYK0qE2+bfZYtUARRIg38rkM707S2DaeaVUslRU3CqSxLHW2qx4mBCSQbTrWuxFs
w/ENGm2cvnKH3b8eJMDtF4dEQ26WEwjrUMO7PJta4QAWajtBM3s4tLs+jjChwfYFa7t9X5605WCp
qYY0XxZoK99b9/2TuuuPZK/U7+W1bahhMIigpF24mxw2RWBGS7UVEpvvsqu5+pGmIBHVw/bGevt/
zPRlZUu/3pknBTmYmjDHJc47xOlmczqOHbLkY+fKcnpI0JRZyfQR3JwgmpM/5yTeXV7cbcg/ieaB
qwWBz5BiP1dpdeoCtebk1oivzCnfXxb0G9/xpyS+EMCUNDNpDEiK9xrQGPT5e9BsGO9pG/U7cTL8
BGcRFdVvA9pJKocvfStrxmBiJzETKmmuk+RfV/B8OIk8/UVi5UWVE2g1rygWzBOXqtVB60zBZfmb
m+ykB4cvRqHXBqwA4E97f1brHa3eFAsDivPur1kFoX2cPFGQHWhaLbgTBAhqc1jTrrTJ4hga5s2T
ESVOljyDq1nkNgqOgM3hyhID76ac7dN+9SSHzSpnecP0IKpSExkEDyZDHo9VA0GrGd3i2KE0pFz+
7B142i0OP1SlVudexYFuvf6KgJQv8uu32rdD3ZUdMxVON91U6r1rg42IBfPXx/uArINdGzWLvQy3
FnoQ/yjQfvZ9zgbqou/auseiqaS5J1ESJOaYOxiD+10AEuw4/oKEZ4I4M6AURASygWAECY0DG9Kl
XusHNtE5D0Wxse3H+pkszhJKJI9rrYdzKO2MUAfVa/8yTC6bR8EIxlXJEZXbCyVyZpEvep5PKySO
mBRvIDlev0yvjJ6RdWygQVUU29k8umcacvdKltu2ArZ7hMryI4lMx6j2GuiwL+8Z+8ilLeNukAjs
/cRKYRut9jea7NDtepuoD2rhaVLnkEGARqI15MN/phThciyxhvHVzPgCQ0xh8bvAcFiqOAn+LO9y
WkM+9pdqcgPoxRqyp+XqFWChH4+mv7rNvsKuKa+XV3PzPj4Tx/mrahrHxbBAvXmdHTN+HePr0nrs
RTUGAsvgg369loHMe4JWU3YgneZQ9VMZi+jPNgsZjDNlONgYlE4e25yt3ecKndnEVRAYYzNbQXzN
enulGw1lN92e7Nikuub2D+ayMHf17BdweNKg6E5pWegj1u2DHKmPHaUOysjDy7vGbPzCGTA4KLHL
3Kz68f32YhXWxp5x6aYHYfxNgPMGByB6nOVkkiBHA2Blh+o6ek5f1nAJIsRWymvjppzcy5qJJHIQ
MtlNGVvspTGUSpBn3TUtIsGRZj/60uJxAKLKzZyNI7u8Zr9e7ubeVdN7vXtQMv+yLgKj52lck1Jv
kI6DLjII5UsEtmfPRrHcZSEigOKH6Cyog5cJy2Qyilo29KBAtS3rYmYTIOmD6K0iUooDjNUqaW+g
Rd+zjDs5XZ0181pZFViBAONNzr+wskFb8hRCFj2w1vuu/Uut9xn4BjKSOWUs8gYFRmdyuBFLdK4a
RCg9a5TRD3ZUB5GDJrA5k8OFRJmMFmTCLJuu2Oj5AUtZUMwhq45grXbT0d597x4jT1iNt+nnKqbO
pvtaiFhyggtiS/VSzMzPneHnogf8ms0Z6UNzf9kOt9fwJIiHpLacl7RD4dYAsmpJ7+8xsf7zZRHb
z+QzZTg4SgcwYislZGBQTr3XUBaRv1lX4wE0b6BiFoUetl+QZ+I4LIpAAogZxtOPqIeBSyQLo+uw
d6z3YXlp+FUoUbSIHDSlVj4pZQMFWT5HcSpUd9zgncyoglmCPUZPqDDCsv3UO6nJP5Sp2QwRODCZ
iYz7xo2DJDTDdFeHoiK4bagimoYHg60j8MU9jou0mMFjhQVlhXf5V/S37jJ3CvpP7JmSeMJxDgwm
fkH6M3kcVtXGWEtyA3kkHBNH9tFpd2e63d/V1XSVY2KV8mf5sTOJHHDldh614B1jgZzR0wOAsRu/
IASM67K9Fj0tNzoJ4W2cSeNwqzBIpxNUC8G/r260g+IlB/VG+kRu1YMKChrjQajgJjCfSeTgRE8l
ScU0IckriWdL+9LaWSmMFMUyReHowgl+m5fNmTgOVGist4h2jKygbPRWDPaZXyxvdIv95DHCd9QF
+aJn2qZrdSaSwxhbaRejG6GhqUTOkNxGzRFpyKDrn6L0UwXSe2kWXHbCbeRwRmuWKYnBWfh+g7NY
bnUt+bo/BeAF2SXQcXy9DKSiZeVgxuiSOZ0qdg7bcXUyq3HyGVytWiYsqRScQD6HMEqTbsTMQn/U
pObvA05snHkWqE6/CV9P7ERfOPF8PiGWE9JUCjRr8XoabljptO3PrnpgxAjaw+VlFOGZyuFL2xQk
HtjGjUFx014xNnnWEgEuebwvvogPvGDfVA5d7L5NR9S9QF59P8oeJgtKovjsdnnGyf5VDlOUem6t
rIOMf0hB7jRU/mHs0z7as4FPGDSJ8lFMTN9dXsvNd+iZWA5YEimPalPBUmZmoBh4uXV/jdJ9WQeX
xWz6YWdiOEDJu0KqJYz69gwEe+xjZ3lS/6xlblX2glMtQEqVwxEzplauqVjH3vh7Mu8yDKHN90p3
a9X3uiQwxE234UwrDkAwCyQfmhVaDXG9Byvls7pSAd/ptumx6UtgH9MxPAgH7ywDVCllPlgDPJNI
HpwUHLENooqi3dnW46cQ3hMpLW2UFwlC8PvRrwePHF23uiawge3SOHISw7khi63LVg3uJ69HWKy9
U5zYUx9S2SGPvc868FltLdi/OlG5vEg9Di6m0tCorkG9ojmu9R3CmpeNW7BHfMdUhEkAo9bj+8uy
OhWmjabm4FupiJ5t2w0/Wz8OIlo7L7NKR4R+DK5lfwhBt4wZibITO0K+h+3zetoqDhbMeSkHLUVg
27T6z4k9PGdWC0Ftn7hpr5qHNGlEbEwMAn69Qk4iOYiY0lQq5RbWQfqHaL5vK8k1qzfZFMUxfx2z
wmJFZ8vIIURXjTb6VLFdbECWGUQHsq/Q+IuiFfEzcNurOSnFIUQ1pZK2WpDV+aChvym9yWfTuJtr
8MvgcdHtp31+eC+Y+cNS6zM9OehQFiMCdy1kZ451v3qMZoreWVeGY3zGsAUPQbiDyA+4fNKQo/iI
VkaSaUpPsIeYN3UodYyME56Cy4cN3RUfRSQVqJKVHJZZkftGPpbZfogF51kAVDrP51LbaZtFMVZO
u18R2mHT06tn282d9AtzgFs3CpBxF9zEv/Fq/mcrOs/qgmEufaorkNp6jIyM1WQY6OPIHYLhTtD3
5TJqifaKQxO57qekIxBXJq95F6iNoI9U9H0OQrKOKAAroBVFF9vcE0evHi9rIFwxDjKstqLEbiDC
3s1BskPPuZeB9x7lz3ikiOc6bpoeBgao6LnCrHa+tNsmmGCkshx6O7/Q4VVLLKcxhDQ1mw7MmRQO
MroiWpOZ5c+VW8YNBbfMST3J7V7zl1J2sivlgLngnjK5uCrFFXabgHUmnQMNEJyZipIhdpqBm677
YiCuqbm5V7n9Tg2NuwFBA0bEhSK7+lm9u7yfAs35lA/Jl6S3Wsg266eYvCAm4/TycyHZbr3+FYso
hzbvm5OmfMInKbKop0xanI+unN+NZbOzhrtq+vuyVptX6ZkczvsAdVIeUxZZ18rK1c3SmTKQqn6N
q9gxRk3g/YqUUj+ioxLpSx+BQxwVJs9Z96lSvvXtp1LY4LZ5ts904rADrL/d3FRs7a6ssLxj9iG5
6rXhsMx3H9rCfmPB0TM4MKHFbKMyCKivLorbRqprVMVupqL7SySGAxQ5VgdttKGXbV/T+WDPvj3t
L5uDSATnfWAWQ1PYPdIGTaof0+TNXvuHOEq8y1JER4kDkdY2VHlh5XCyZN2P9vQyzI1LtfiYLQv8
00VzZK0WaCYydA46JmVYScKgw1QTTG+5o/ZXpRvcNX8zcyFKsmv+F2/xZIF8jgclmOuwNhCWmHJQ
YBrgOM+PZnmdleZLnxX7IjE8msphmq1O01WC5RVsIp/7wWjSSppVSB/rnW4+VZ0XN6L+F8FR5ufx
jROxBgxhwv08J/fD1OxkojytQxIoVBR727YWNL2DEhSN4IQ7XR3pNaWKEIk2tCdrvtWtpwktuPk1
TZ+lZBBA1HZ4n7XY/yONO2TzPLYmQOpHsS6g45tVO9bXcmciXNuHMt4yqu6KGlW3fYUzqdy5i0ej
6OmKuIAcDj76bZCZNm80zCknQe5Ht6I24+3dOynJHcDEVjvLkLCka1oFvbY+9a0e1MsUNnMtqBnb
NsaTKO7cgUgSLItMs6ZO3L6NnRli7OnPKjJOK8jHFKukNMumgJw5oOEQdtfzUUIZjXQthWQ3vYm6
GbbvmJ9q8SHF0ljo0ClYwUney8qjUj9fhkiRRfBRxERfu2TV3y2ivmIknMW38dgF6ad3Es7UIYJo
kWCf+CgiGRWrnjDt0KuLzivV1ddi5VpN1PCyXoLDzAcSrSyfBqOEGFOOnDmZHCvZUQxpld/0NnXi
TOC0CQxd5bCD0N6yqcmson0ZWm+lYCMIc1D7XNZKtHgcaNCpH2dphTXM2uSmiddbgycbf/JkObNw
DiMyq8/ijmXklrwPtZKGUp09XdZDtFwcLiA6pHRZDhGqYTzOuf4427ZjrcpNvsaiG0S0ZhwwmEWW
UJNtjUqDzP6W2mhcEVKOMff114v45zHVuCd/1aaS0o8QwuLWLLahvkhuA+6B0q+fRWQwAo144gtN
r0ljsTRfW92qoKefbVcWcfVtR+JPVqBxDnsZdWtHCLYILD57ek1DxkU8vxUuin5vB2RQKq99jjxR
JF5wbjXOdTfVrlitCcFkO/6rn7+V9Nigyr7yyu5NixfRJcz2/tK2MfQ9iyvnpTnPVANKDAeW8+7A
dJP2TuWWj3TfHstd4+F8eakfwa+fnFE0PE4A7jxvxKDRfumZeMP+FBueKuLyERkKBxeWnFVdbuH7
k2atrtpWQPh5lY/KIndvl0/0dh7/zF441CgV9GamJezlR0lzcohCRruUBX/UfHQmiMOOWY+TTK8h
aI3CdUpRgSkqahItG4cYWqvMcpOxbaGPEbiIquguTgQXBluOC5bHM0AYalNa8QAtqNb59rz6UWwG
Kom9SImvlHUWVJ2J3E2e/qGwShN8cNBpDFhpQO71b/kt9bS7KbCc9ia/N1+j/r/dVjwfxJop2VwX
kBkp1/H6gMF+uSiXLIALvhR8rpQ271gUu+4PtHpu09VTiyckv5yKvhW1qPxsOyZ6Mj6dA4ysUlGq
xTK8kzuioCl2MXDxbt1Jrv1FQ2WOFSw7/a4WlSUKYEpnBnsGUyTtpLLWYSyafZOtb+tyJ2WVNwGV
589W9IBiRQEwbpwAoupoXJXxD2o8OIGNMY8DLQbqmfa1hmmqIMPqRRbJkJw7AR9kcOAU4WG05s1I
PSrpgVSjJCdb/Dyhn9Uudu1J84lR3A1tHlRyf1wH5djE+lFLRfWYGxb04WdwuJVHXTR0BKoi/ef0
RtiYgDD5tYhDiv4gS4j5W0D5QSCHX5pUVn3ZQm80s7h5MztqMjtxtY/bwcUg427onHQ4NIWQL12k
KQdrhtYZ7dgxTa+Ng32cUS8Qe/rDMGCMwgSaLrAzlQ51+9fhKCS82bjpzpXm4U6rLKr0EmT/aBhM
g7J3yF1/kAPVj+/VvXEjaqTfcDEh0cBwMcxM0FCB+PHMmB2iP1q9YKrSclObYdRjtkjhrqqgeY5s
a3aSwyFCJzXJoo0zRbsey2oVB6lwCh/4eqwaB+WOqYOKR5eA/dUIUBGL9vCbMgS57l4Uvtg+s6cf
wp1ZMpVqL0VQuCCrcYhT2/SKFWXnVT6OnuCy33B3Pywud3ZzDFJItQ42rIUTouNpkNa+eT36rO4r
61xhX9vW9fVBIHdKh7m1Y8OaKLpX6PV8VfjzEbgbwXIRCAVTCFy0xz9pYPkglDup5oSxt1bDhDYg
C8F0gePymhYhq69B+ut5OIo6XUU2y53QyhopGWvYkqlcDf2tjCpxVGvQVTT9ZusaO9MM/DIfDwdm
BlN1pNDMuM4xw6ULzYfiWb/JnssdfZRZmQ3oAwpnEtUgXFbQ4NOWumQrcZVAwTaRPzWDFRJNuioS
zamWTGCjl48DLrKPKqq0bygIQ6iXLwGtrsbqLu4F3ZAibTiIyZK1KqnJbrDkhWDSWdc5FHPHV1Fn
ydZb7MN2cRjTEyvWChnLRsI1iI7tHkTwqIpqvCQc/jZQD1wE6AuOhR0YojXkIGW1lKTuC8hd8n2r
Fk42HuReNHeG/fhf/YD/4ZYhc1jSyTnJLTzDvLKWj2aWB0apCRzRrSDXhwXk4EPV0woTpmEMnT/5
xM/8OGiPhsf6/KugAS+VQKBo4Tjk6EZbqcyYYXGHum0DA6zkdlePucDGt2phPujFAUZXyZlGMsgh
9xHIYnJMH89fpgAUW1f/j+YwgVbvns2ZGzqaKxllBTvV+ShoVr3snu7R/na93C6fqdO7GvwZVxW1
R2w4v9ARqRqiWCoBe//Hg2yghpramcLumgh91EmIsSi4SUXPyu3DfBLD4UUSWwPpMkK9SrlXUzT1
oYbpydIFsbUtLoMP2nCYQS3ZbrJWpqj+IofZq++Kw7hLA4ysAx/OfM8YqObr2Le/SsHlO3v7mJ30
4zFEsooqLaGfOX+S1xuSfb78fdE2cVixWAmQHeNx3slHkkMLChwF1COiRo9tGzypwaHFuqLHU49g
DWr/NJDJWRHNrfNIdLBE1sABhkSayBxbiJF25b581XfVNR4hkbOGzV4HbTZiA8fpLXu5vIYi5TjY
yDWjwZB1SG1Xw+8S012o7Rq68PoX2QIHG4ggY69qyFlvyYFd/8Vz+VYeiyv9e+/Gvrkf/6Q14dzu
+Uxlo5I1iQlE2mN8ZbdDaMX6QzarhzaO/aHT/KhovFr/3iny17JWnC5Svlxe3N9cAj9Nh09Xakab
J9mEn2Bd09YBQ04ouaOr3o9+e9O7SSDkFGVG8uvNdhLIQQq47bqyYkdOubVv9XcSU8ldw3oXfbN9
+bbaq2jh1ZHl+3pZU4EZ8f1rrVZqqRVDLsmPMaaOqUHRC8JXW+WDH/aTgxM1NVDeaWMxS3T8s5mR
lUv2S2AEYrYh0TJyyBLN9ljRAaKiYX2p8P++NdCvJNeG566hj1M0jO7lBdyisP+gHYcyzTTqgxW/
mwo50IMSKB6eVK7iFM/THYDNzXfZrXWLstNdJ4qLCA4nT5tMV3mZTBW716JMEh2VjvIWzW50bYBL
u3hiL6zEEJRX/+Z5dbJUDnimteuHgUJm9n0N9MAOGrfvndGNv9j3q/9+OK5F7WYiK+VAyEADsZXn
WONZQ531Cxyllj5c3keBCJ6eX+9js0gK3EnNeNXEgytTzIuYBL7ee9/YhWPOkzqVaZ3kMjtuIMwP
rAPjSgYX0U0XWvvkvt+hVF0Ns68tEKZ7iRo/vhbVTIrU5HCGznkp6RV+gKm1L01pOosVfydm9N88
CItzXcg0dQvSXFhN1Emar4bQN2K/85eFREmOgVkVoOEnnEXQEjNuuhR6kFADHUYVGijT/UFnB2p+
7w9s4ySMz+Mv8jjRxmTCmgFUQHs9CupYNMFt0404E8L5rsSY8qIzsWTT8EzbvzGp2F104mAlBUa4
CRpngjgTmMpIz5pIxfVa3sb1Syqa+Sr6Prf3FS7voi7wfTiwDga7hAvGnl3eELa7F3afz9jHeY+x
lTVEvHefYm4bm0PVhqJbWSSGu01me+oNdPbBs4NT1+pul4/OhEBL0j6CP8Ttpa8r+sovq7Z5QA1D
ZwzxMma+c2aQGHUd9e+xCN0CoTN1p7h+nBZRCcz2Jp3EcEbQZX3cazNeg5ER5MOnhog8qM2b+EwP
zgrsGg1M/bTi8QIituahRj9dgQ43zUNyESFO9NCGvSvtRYPEt+MfZ3KZ4mcPT1UpweChQK7uDFpQ
70En7dsPvYn46jcayIHsNXvwAzZOI7iMRSvKGctAUjqUEy6QDL2sZraLbFF1wjZCnPaM8zTsOP8n
MmFWT0r/aKJ4ybavME3pP5og29qzJTR7pSXNAiSK4KYtmCVMr/VeFvlNzAB+PcMnbTg/QteSic7M
QDpfDWK3vq1AWFMeZ1c/9OHyJurQ3T5Xts1mY4JfgK+HTZoomowZGL6az5KMBg/lWz6NgpXbtoGT
EG6H9DpPOnR1Ui8u9H3eo8W5m7zL+LBpBMh3Id9mWgaq6j9uzmxkNjKXPWKV03EqH0kSeb15XHVh
vcOmLmeC2N/PrKBS5jKRZQiydwum+8xXmZ8c7Jvhs4V7dv4mbv1hG/6LQZwJ5A5QGil9TFPkfVZl
bR1aGU5SKc9Sbr1EpnLTat2LKtmCDdu0ijOZ3IaNUQIalxpKjs1TVV0tNHei+e/LOyZaSO44kUTu
aN5CRpo80OJWG4P/9n3uIClaVCba3MEisuSgx833VZFETziRDpy7lWHIXQnCUHhAfy0uDetAugGv
vH6N0WAeo+iSrmRBsmz7CX7aGr5MqkGjOS0MLNt0qL7A7fdWUDBojr5gsBP6icSdZwL740ul5qya
18lsWd7RCovFrb6XaHarQpBMdI70LH+O9grILeCc/5mDeaYrdxtPXd/UNMYWJvrnKNqX0tVkhJet
RGDpfLGUlRRzrOtYziU9ZDnCKJbTp6L4q0gIhxl1qVoGMsfYs2wXz4tDMcG5f/1vinAwoSiRoSwE
ikjtfUY/1eWjkorMneW0LkCRxsGCnidkIi3MnVGbmcGK0faotUYzuSiSLDhXGocNXVKZq1FCmbyr
J0ctyiLojTr3Ly/ZO2/6JX04iEjGtV1LVj+xYFQacQNM1zuAJsZ5ij0DZWtIxuJIZbeP0070dNoO
F5yZNoccS9nEJVVg2sotvOdkx4a0ST7I/VACUz7o7ojCQBGXkEhfvoTAMMCcnJsQSkL18+JjpOkx
fxxfoueWjTpllGrFrY3+QPx3L++EZGSbrs1JZ76AysjROx2PEM/CMjIS/JhL55lgd2A09nkoqpwX
nDq+diqbEoS8dIgbSyNx7EJzcsyKdBfx3DH2+LhgR7+UUNWJUckaO3uKetDmr5Oi3RnFejWjPIVU
yVU5Rft4SvbJaD/HlijUJtKTQxeizBqxJKCL1gZKuV/X3TjuL58U0a3Dl09l6B8ZNAsaojAbkbwm
HMFZR3estJMwmhqRPIbsv64oohhE1gn8Uu65p9sLBkew6ojOX5BtzD1AwZsaIpAW0ps/qKcncBx/
CuOumTpLwElJAWsdfaH9bSb9pUjfLi/gNqCdRHDuaZUkzbiqWD+QiYMwWRqfLn//Nxt0EsAZAYbq
NYYxQQC9BpOQP+8i5LbZJIPKk3dRIKxG2j7LJ3nMKM/c4E6ulHFaIK/HWQZvkY8+9L0Jhu33xOJR
VEiy7d6fxHE3DwovtS5iJ8xIDwXabNLcqUvfQg5VsI7bR/kkiLt5+gUDE6gMW4BA9agUYyPDIZCT
73pjSbljpHb6gCrqRHYsYqiGrxhZdJUaefYFVpxWruDnCOyGH44hzQmmHqSoMlEeO7/dF35koIE2
u5L/RrwAcWz7q6i/aRtNfi7A+2i7s43FpKRBnXIsgN2aSHRScOA3uy4mu8uaiTaUu3oxfricJ8QP
vSF9XKljTmDZHEDkMciiHRUsoczdtF1s06Jb3p2W5tO4L704iMLpjt13jEbPRmOVQKRgCfkkP2pm
M1LKzK2Yn+Tu1dQ9jEATyNiuWziB1nt26Wyflqa1ap2VIk4HciB4g45ONOEhoLzbxSiauSrYr/ef
cyZumi3apQnEdWiTnPVdOxYHc/LtWORjCg7gO9CdCWppN6pthsVjwCI5YMI+oG0rYFS98b/vdzvH
/Xdar3NRU99WCosZxPrXvjEcfd6nImAWrRuHk2qlokYrZsep071eB4fopOwHq7xqmlUIXgJQfq9Z
O1NIXxKp62cIo8+9xyo90JoIqmPmYLEElPASIJdv6feg45k81VCHuiH/7JWB7v4CfR/HbK+Bq0sq
3T9o2vmwXxxmVBhctYLMGa4ADZDmd8rigCk3AsgVwMV7XvNMp0zuFq2lECInhSc3/X5sLcGbk/3O
C87Nu5t+JgKTeGPS68C+VZITr5oVX00UFNktO6VMPs8EPo4sapYQyeQcKtseMzBnwdbr6ZjTV7Mv
nL74bGhvZL2ipSidtsWId75V7yW/ZyoufdeMcw9xUoPqDzNIA9unqtdiMF1Y3cEYPaSjni5fKUKh
3FmrrLoqSIF1zff9PvdSNGeMQ0AGjACuD6VL3bl0zT9hyCMq5mHhfseND4qmj56QDFQ0GuZ+M8Bi
h0C6MfaGh5JllnoRclts2udJHF8FkpYDpXnewHiM6JZY2pVmikpMtx+nZzI4YyHmWMOlYfEKVzuM
gezSAwbFeXOBIeLFVbevQLxN/rNUhjZnNtPHWZnOBO81aZdiA7uwhpPl5Sj3xptYdWUH2QntZhbV
1Wze1mfKMlA9E9tWi2lXao2w/pIEKo38pO68RhJRo2176Gdy2MaeyVmz2a4QpIadoH1Ifi+glF9R
ekoCcPneiZoARVpxZ6E0SQ0cg5l03bOR5Y7dfGsiXeSEbKLKmU6cWz4OatZQCzoNByMkPrYM9J70
Vb/R/SUYgskDx5xThtT2RF1L2/XXZ6I5Rz1ax0gjCURn31kcnrH7ou/VvJEfh8/NVevkoNvVv4om
ZG9e52dSuStotcwkqirYaN8tbjx9JXMKREXIxri6DGaiY86jCnrZmk6BVWIM1g4tNLshiv3LIrZz
gidl+NoOaveysSjvx5x14q9e6eVAasldMOE7ZGSROWJ7dgKfT2A4Auvk6z0WsFBPdYrrYW0iN5nN
I8FwBkoF96xgDS0OUKqlSZq1hn6r/WQRj2gC/3G7gutsATnokOSu1dMV1oCCKpZSTYPMXQ0P9WKu
vKOC7RJpw+FHUqh5N7Fg+JAdcuVZWwQWt91VdaYNBxnz1MmsYhOXpva1WHYaWFdr1bH1z824I8U1
GCmH5UFgggIAsTgAKaRlNZIVZs7S4RNo7ZQX+yYN2t3oWg5y0o/5de6DYu7R+I+rycEHOvQHivIB
BBTqZ5ACYwrwZc1EFs4Bhbk0gzZl2K1oGY8UZu6sSuRbWvp4WY4AkHhaz2UY215SgPP5+FirsZOg
d6qZjquIM3I7dnyyDp7aM7Mzc9EIrEP7aw5Y+NZwowcwcnvrSxSSz91n4/N6YFkvzP59MAW2KdDS
5hwSSUmjZU0hXJI/dXPldMqnobiayt3lxWSb/otjfqYjBxj1kq/qgFp5b4ruG9BvqvmhW70Rhdir
QCHBYeZb6yoqx/2M0ktPQlUQAkwjCHNnKuRUECnEYcakyaoyzlg39TH50u5LNDdkoYLJHz0o6Zcg
3u2MI/qnZVdUmbgdnjhbSg5MMnila1mw+wtsDtEODW5e4UZX7w957w+G05y74DaHIlSuG9liONyM
z4ZkOJbkDsb9ZdsQasQhxoTAR0VYxia9Sp+Ir+xMv7AdPbRQr5u79MtlcSID4fAjLZU11pkzrA9h
3LzFyd+Xvy86UZx/Mce2pJCB4VN5VNOgUZA9Vl/zVHTTbz/KfhoC4fvk1FJWEpu9JehzuWe1uOmj
tp/v1XuWOVzA0RS9/BfNCJ86IMTsTamAQBu5AxAbIF/ppOtByWTvvwni0CKSNZAzMUHzrOKhWXiI
GN+S9Vs2i+Dv8jEmPKGnVc76lKjsGJvxs92kbltYqkOq6taM0i/VWAg025anGpYmo2BQVzlTz6k+
KqsN4zCsxcPAwsd0VPdJ1/uLqd63AyHu5ZXcNvaTPM7YtXi0tMxk7mD/qCb3iiRq3GYf+BXYTwI4
a8/nUWnL92wr6QLd6o6DInsYA+VTJLbcdDKeyhhjpy9r9Rv38KdUvlQjydp/stiTqwQE7K/zMbqy
QzCxCHOdvzlmJ1ncDZnaklWiygp+wBWbl6Ue9SPLrrJG2+I1g0RRin7bwTkJ5KxfSUZJHWsItDKk
IjpvlBrf1BVHsIbq5Z3j6zMIVZaCshgtyxkrYAWKDuPR2Dfvo88xXlgUYxSYosb+fvZKJ2lvkzaB
vKF4jNI3FfMrL2vETO2CKfK8EEmvkVhlOXj5oIMqzPZbn815Eo0WEenBXYlSN5J0YHUtjXlUyZdo
EfkWIgEcRizxClacDgImTHiK7+Y/4QnBpX4yMA4UYmUsujED6Mno2G2/Yq6Nt7zCaSGefIzQP+Yt
wqmYIpvmYCLOorQtJeyNGoXt+KlBNa5oMKZg+/kSjLJaC7sFgSCqqWhYBnQ/YEhIEYh6/H7jrfxc
Pb7WosbgX7NkUUlb/zrQxs3rx0Rz7WF0KgwiajxUfFjtDurNIvLd3wS6TqI5ZIjW/yPtupbk1mHs
F6lKObwqdpjuCT3B9ovKUaJyTl+/h3N33TKt26yd+2C/TFVDIIFDEAQOjDoPaap5dEaP7Gjm0HKQ
sbcNVLDiuY1z09qOZK7iKIKsPJbMqY4JrRCntKMtGIYjSMjHFHirTXnHCE8UAw56Ijd6OMM+Sh39
YCjSKb/31iNo8tzbGMHxLbbaQiEExOTvqULMCJ6M+FkwNM4FhGPqGoMPraBEyUzjS704Y70MpHOl
+MdtNXgyGIjQRa0geLNB+XLSvIhR7vUReRklY3dbDG9XGKDoi6kshBGqhMsnUXksSw1MY5+15kMl
xldA0hh0wGCoqdPpm8Yi3SXDYTQST5aeQjBY39aH50AsfTWdzdvG9MxDAOvRQv3qWyY5hif6/T4+
LIgmeDnwf8n4/3aivzrEy6iua+qzmj16HeL0/rSgNaCzdbt7nV20tB5mXsKfs286ixMCBguArA61
DYV5ytvelmppJzTGTiwaDs0EDw7Z8aVLCIqzNIN++mnxpz3tW53v0328y/3Q4/WJbysGenPLMhTL
EqlfrBBpnqwc0ybQ5E+E8thh/JtSZeAIAimtWfsfspWrLPotK1njpNeS3uPNS7mv7mhAAavxpYAW
ZuXg+uc9+W679FUc49Ii5h+DwACqLfKY2qGQlV5byUFRNtWHMPAqifHqrG86Na/RibNo31vpzpg4
v/8vJnEVwLizgLSzQRasHCW0QO7WrVpHxRxW3U8OSmLzWGg5K8cWhUShbkg9ffQF4yQRIjuf30SV
Q42wfW78VomtCemMrpljnRqDGQjGY1FzDo1/udFcBTAum03mVHcWNkWcHVqNlAf16PT+TOwCd3le
E/ZmrGTBgyRLlnSdrTyP9HROzQlP8ZMsB3mSPYi59JTP9aOmo8peqYWgrOfnLuSdjZumgauvqaMu
20JPCWPlOVqXRX2IcKJ8EVEXrOyiR0pQPLrkcxPwGCY34X4tjbF03cjNfmohTT0lexDTBDFIaaI7
WrWB3Lev8QyfXgXZG4gqqrJlmSpoutkbCAiSpGQsEmziI6VkIo+ap3+nsxgIt+J481xZy2LgiUzt
hEohyKIUqHJgokViesMw7CD7ihmOGMBdBFyihC1PW8tkdi+LSg3dxJAZygc1OVvJXl6ebsPulqOt
RTBblpuJgTHVECEve105J9Pu9u9vq2AYimZK6HV8N5kVqusqiSs0O1pofDgWy10fPxHZuy1is0Ff
Fa8yqI4rGYkQRj3pBOv9kb9AoejTclfgCavbVTtkoo3ALPGIqrzmbuSnbx9pC1xLpyuwko65Salc
ppCuiKrXCtN57HrO2bi5SZKKhjADI+VNlQF4fUI5SKRmQFxzJ5KzaXIywpzfZ69yxCraiSQpbjfy
5KVFfdLN8DtnkzZ99aoDe42T8yYXpDj/5y7VPlFSGDopvL7n95lt2txKFIPtEpm7bCRYrkl9sZQv
WfbdkC631eGtGHNVKwx9FNOEaiN4Q3seVU6YR9HkL2RbqcCYdCRYyqwW+P3CeJmaAKV2PrrhbWHh
EQVuVh+oK0mM+YKukMyjib2f/NkDq8Uu2hXutGt2qkt7vyL0bxijzcu5bR9MK7EMnBrxOJZdBAXp
7AHJV1B3TU7K2QBLcPKFl0J6L/W9tZwMkIpRqGlSDyWTvfi6oKJqeEsEp/lWn7TcRmEViL9Ed3rJ
gjaym5P2MO5TH7chbh6Vt60M2sqZoGTNhO+gh4gaTJhABvoxV4vs1KGDjuNDdQD/tH3bWDd5ptZ7
zOBHCIA01BliszsR/CwpiuoxTsuLvG7XurNbuvNRO+DZhJu723yJX0lmL4CxPC69rELyfKADEoYd
vYehP5tLBcVxSPbaFw1m2Q4jBJW4fhXifT3zaqF5nsLe8gzUXpejBhF0ZDTZScf8JXXSO/QOTg6t
DxJt4UEAhxAnK7SZEF+vIYs1ZrPIzQK5tYcxHe/7hwohlCHSlPhwFnc8d9ksp1lLZNBnTooqSf/B
ajqiT/bMQ4FoBxNKX+OMDgBHf3+R2nPoWLy4nHrADU9lu7jbxhRzg8Yj8d18yPa0cTzBVBJyEMA1
PznJObTlO/oKwLvqcg4NnQGkNozkMGpxaHQT+H3ixk2q7Fmylj3HFznnoM5AkbDImtDK2M1mrO2l
98ngVMIxGhx5AmOedMrKxc6ip2j8mBmZoopZbaYmv2/6Kk6p1bLWkwaIiwELLu1zmY7gpHE6TznQ
/ZyPPAKzbZe8CmTAbsBjaSWnEEiyQwamHXXkEZ1sXzikqwgG2Ka5aYaihIjOnx3FR1VAYStntMed
wbFrU7b2D3BAqFeBbMGzEXcYUa0UtGpuXzVP8fh82zy2D4jfCrFj6ZNIKAaxhUKV0tqG8i01Vc+o
BTSOfr0taNvcr4KYGCkhY9+0dHNC624Jc9TzYJTjzGvo2/bmqxQGuhRZTLSqxnIpUvgQSzjp4hr/
lCerld3RWnZNy0UQjtmxBdupIhQtkSCTUsegdtrvT7iGgmqNVvM3QS1yiUG274Yrq2BiqF6rltqk
Zqhc1MaWndhp0QTb7bSTfh89SJ6M0hQeXnGFMoAVk1DWLQuApZ7AYYfr6HAElQedgeAsoCQGE+JL
fSTfbpvNv8Rt1x1l4MuciJzHGfU4lLlhDmgQjohdWtcKumAUbd5RxNtMBkNCsJ+ROMJmZknst7Xo
j0X9elslnssxGNJLUj0ZmGzjggRKskcz9uM0O2uz9ZDJ8tttWRyvY3mmugw31VqDLF3S7xSCPpoo
/tSNGqeck7NqCj2DVlCfyZpULi3EjFKgDD8i8vm2GjzbY+dElYKKDvqypEloM1Dc4oICd8tpfeFE
ec2tvfQ5C7hRLIWkv0OD36bHEqNYURqHpKdaIf6iw3vLnzkq6pOz6RcBbxQsxypYAqo0KqJsmSCs
TaXa0ZQJPTrhrmlo30ci8R4Qtg8yWVINy5BANmgyCNIabSSUMaKCdz4CYld+Hhg4m/MfOSab8hvo
N9VbyaN/X1mIjgES4MJDmDWWxxFMEWLiD8PR4rkvTwyDFiOJM4GUEJMIX/P0QZDvG+EiD9w4YNPg
V+owMJHnKviuaCJQxm1Sz+zuPjp0NqZVBv394gEKAx7twSbVv7oSycBGmbZwgeQfka/mq/AJ/X2P
49fmEh30PYpIvHFfnRsn/iLvZHf4qnj5febwfGITT64fwZayGlao18mCj6i7r3q2l5KTML3c9nWe
CAZLRNL0WpHDMov2oE9uL73mtXdbxGYyfrWWFhOMlAhXm0WAGvQBAy92AR1ATqvqqheeRdJt+QtE
VivGRiTCqLdDDVHJHle4dwJpClk8YrntK7esWpKmm6AzZ4kUREVLo6XCsolBsdd8ZYcFxDCp2qZ0
HCrmK75PknLjwPosP91ezm2nu4qmzrLy7TZpulqhV+FOfOjTh6jbdcWhwUPNfxNDDWclRkstcU4L
iBE0YtfGriy+DuQQNpyIezviWK0kA1UL6UpdoHEOHVY0obOD1t8u53+qz3hFU9vWfl07BrCqXtPJ
TMObUPw0ZL9SyW5kXiXYtgleZTBg1VV1U3Y5FKLNfdKRIDBV0OLDS7HxxDAAFceIsUXquO9idohG
kW6VuWI4K8ZmePJFRacbgZhyuR+L3J6kkxx9vm1qPBkMBnVSlo6RgRWrasxQkd0cr0pcanmO2/yV
3onGzExqKCJFqNNqyl1DWtsqYwfVj7vb+vBsmn3EN+sm70ELQhNyzZ5yXFjIbRTnxqZn/ccOid/2
pjN4UC+mnEgRhAl97Rd569di5YGNyrutFG+T6N9XeBDOptkXMTYpWkJ/FDM3JuN5nmoePfH2WX9V
h8GDDpPEcqGFOu/Tg0DftUieeache5oc9DPxLbcSOFDHcSU2Z4OZOU2WNu8Q1O3zQ7cb0XCQHHhn
0/YKmoqGJ2JRxIiDP1cQtJJyPU0mCsuk1I7nJ9JO9sjD021drkKYszaW8FpcEMvC9bjbp4c0wAx7
1An8V12Yc3bBJWesK+iiphdFvNPKH1XGORm2DeGqCWPX1WSFBYoRsN/Ki0y8mtdD834b+ytWwLuy
aegK3s/ZjqRClf93qZL3tHkWyE8N6MIWtGimSJ5bTvxKuU5LJ3UkNBmC0sQz3c4zDkDZo4j/ebxT
mwZy/SA23Ku6mESVgcdUKRZtsYOX1TZY82/7sUzPnxtqsy1KfTbN0ZzBQuQgRNw8H9pX1VswGCAM
JHBYGB4hKF5FhsEj9+3usngCbmH5/h/SPl6ZznZsiPFzskKfP0WNOZHbPOvMqDfo4y6W/g51VZ55
afepC74BjkFtZ9pXspiTuZo6cU5MDQ54j1Z/2W6DCU/I9accte6Fp36z9jx6gfc54n8v9lU95pRu
NAzdm1QYcevJB/PQoTq8f6u97BnlBUfl1L+Q2q6O5G7yZGicnGY7fpLd8sKLFrZN6/d3sMe4Uqly
h+jHcickyJLhNYljJywW97ZtbbrsdYHZV5oUNGY63rgtt8/OYPdSk+fbv8/TggE3Ey3GZlXDWKbY
k5WTUWG0w8Czkm3/uC4VA20VMTEPeYISxkV8KvayV6HVGGxGJBjwDqQ4mVfCGdBw7JTfbqu3id2r
5WMQTyzQ5mJV2KQMV4rivtvllBX7xLOF7fBkJYcu8+ooV8MK4xapUSZ72u5h7GjILV5oy1vMfZzl
7Rlzns9LUaZ9hT0LJdXuMQkDjFi5OnGO8G0ppq5ZKETR1Hc/XKkk5nPadhFArco/V3jzUI9JxSM0
3bbuqwxGk0gtyaIb9Mz7os9olKl8UDAEOnF7X8Ps5/TSH3mx3b9A1lUmA4+xpcTTJEKmctEizKVQ
0FhSOqZryk5So+4K2Tg353mAuHlCXIUyONm0oSahFIHaB3mfkywFdPKevONdx+jX/42OV0EMOpYq
vDmpIaguIrsgx2H53lTEnUUka3ntLBvxP3idZZCdqaokSWyPUzHUQtImi+Fa1WMuHkOsoprYatn8
/y3xDzlMlCcIcYYKctFwZUXcD5K6L+t8B240zjG+YYx/iGGhkNS1MSgQM1qJYzVPSvx4G4w2POoP
AQwMogKmapQUAoSUvAgkDaoq2Ycmb9DEBtr+IYbBPF3NtbgqJGxLmxe2ZfY/LJR4VRUBj2oeoLLy
fm5zbq8nXR3G8P6QyiBgGxVNWi8wBhNV1pQfVnsawCz6HZw/PvETw/tva8kgR5tHo2K1ECepd1Ey
2GmHNhceuzzPIhioKJulIiWaFtwkfJbkQ8UjCOP9PoMKVaUlRUbXLIyqvVRgaowmBLfXiSeCwYNB
bBrL1GfDHfJPEijLFQ6EczCALYSzMl0YhhQq9FmgScQFyXuU7pY2d27rwfEdthjOjHRjUGf4TiK3
dt44lkwcY+EgAE8IgwClZQpKrUGZqXoky3MFUr0p/PXfFGFAIB3jHmN7sCFh8pYUJ6kETc74+bYM
3qYwCCCBOVseNMgQ8Lo/ja9G97UIf0z9020xW1HP2ufZXqVCwTC+LMSmtChIo3Ns9X0U5HdoMttl
Do+ccuNk+0MY4/Ed6noLwYIwqQUFYT4+KaXuxGJt2RHeL0pDdzna8VaR8X5Zq7o5t2AN5a/Ro9Gj
cU4P5n55Mi9o5zinYLvAvYdHtriVB/9DTwYUusUMZyWCnnnsoGvei1DIbC9gw5KeWkwKiXdW0KBU
o3JCb+RlqDlowbY5KbjFCm0G2WC3uTR99YzhzBxA4vgYe22qBVGIBFQHu33xq8fze6Yf65zbRrUR
b60Xkb02gWEo16uGnoEgDiuFBwO1iVV5H8d+bnkDncWKNo9p5BzwnJOXTYiCzyZXMZ0S+GF+JWVs
6yS1p6mwQaBiy5afdhws4bgEmxSVcqOSLXrSL9ldpWR2T14X4a5AsZLVcrZt6wH7jxVlMCWtp7Is
anhD64VB+EgJoyIvd6rczkBjNu5BLBIYP2674Lat6LIuo7bO0thmKhPpKvQrKIbbTMewSxxp9OqO
Z/M8IQyuCOjIFSVdNsDN3AeV1PulFl6kUeQs4MZNFOt31YXu5eo6pSWtIs+gW3Br3Y9q2VZmPxu/
N42AgTXerD/lrfChI/MqkQESuYvUsa9Vw9Vkt50/RRgum3NOgG2IvIpgogtLzfIJzO4gCx6OTb3L
4MjLvNgT+HNuW8I2MP0WxHZQmUmTqUaN1ZswjkTIzznv+ZEngLljKD0e+CU057ukS22VHHWTs1Tv
dM1/B8hXFeQ/DQBNI9WSK1gr6dJ7DV7mmn3lZz9ih+ZAK29xVJ/s6736LH7CZW0XPgmcSyjH0N8r
KlYWKJAqNscOht6Wsz2I30YrtOuQI4S3jvTvKyGYdq3Fmo51VOXDrJyVlFOUyft9quT696UYU+HQ
tuVq1v3YP3OZ0DgW/V7SvPp9IzdiYpQavn8UbDEU3Db5okS+mIwci97KQ6wBga0uzTNN0boemiz3
eqD9U3P3kr21bvykeHjV8geeyO3jydItUzFN5OiZ0LNAXsAsRh1wKqJGeDg0kmIb05dE+9LJ+4I7
vW97q67iGFMYcoyP0VIs5VSfkvG7Yr3exoRte77+PmMKddTUWliaOOP7t6L4VC2n8YOn3lUGczg0
aEfuZ9Wgp16zX/bLEX2PiCR2tH59viv99F5LbJ0DFds2eBXKHBWLtWSmqGGf5Gg49qr1S0mlQ980
Xq/k+9tryNsj5owQBXPJBB2iJmufqLnNZ3HZIo+DnV+1Yc6IcZitYhkgIttPbmvXwDtyik5agGSb
Iz+37uSVfuSTb+bj/MarqN56DFlLZ3ku1bFUzMaC9AHNOlJhl07uyJd6bx7JvfB8ezG3atL+EMYc
ItLSao3YQBhlv6jPtH0fKl4WjGKYTuOON+TkHSL+PlJ+Ly1LcmmO8tCJKuTRwl3Uwl9yMAXgGWQ3
PYKvycWy3meP8YnLv8oBEnaUaTZGXYOsIC7j+9FbXA3Z7vQl8WltIfo6z+jsdApMzxG4fB/U8m8p
zEBKEhIhFUJACoqSnEE4Ccq+qExQ9h2V+dPtzeSgC1tfOGK2w5x21HD0H2pT2lHuR6rBOQR4Qhh4
yfrBQqsu9Bn1Cwr/7RKdXX3LiQO3I8+rlTBw0oWyFjYG1cSnzMppMPqqn/sfeQP5w/oZLKlGJaqK
BVhJKzIXZNXpG0i1M/AQCAoqTpzBWzkGVUhjZehwhlJNt1fUL625r9QPlB2tFWIfj3Mrbct+gox3
98LCKQGla+KFnlstX9hkRVLwwe93nT9jGtS3muWIZmBXzC1nxDuthGYhclrKgyrptih7sfW1iAjH
LLbRaiWWCUizwhzkUYRY6ULLxLpLcYn9Ykcf6NPEjj3eW/x2umglkIk/UrjTVCQIQEUMBQff8D0J
RswyoVzp4RNvWN6mgayEMVDR15gg1IMQ0NXKT3Jzr6mfG8KbCrodw62E0I9YRYtRMUlhTJewPwxu
9oxHf9FGGx1Sk43dYqYqHrKOHS+M464jgxpzPU9EKWggj+JPwcYNAgW0KpjuqaPxBmVsBiMrFRn0
sEJxkcYJwjow2I0nQo6hehdOnJCHt1sMdnSZRbq4xUKmGdgdNAyFVByTNxVy+7xc6cKARp4YeVKS
94VTD8I9iDyPKDL9pjxaaAChI9AkDyjv1x+C+atcNkle1mKhdHQNR6W0x8ovzHNscQCRs09sgnwK
k3RWMnrxKolN4p8VRPWKN9RfPnAurnRhUEMxiqLQFKpLe0fKJyF8MDvOmwLHGNhK4LCtjShcqFeR
vZ66pbG3eJTGPPDTGHhIe2GMs5SaQvNOUktJYNBC+T5nrL9PfV71O08nBinyflTqeoQ8WZqPhTju
Cku6j0Ve+xj97L8CpNXuMNCAAY3tlJdYuoG8FHNqVxMnxcmDPLa6aJjE1MpzKKJ/ae7AKueTQ9zZ
UiBi5kV8KME7xDsfeTox2FCb1SK0NMuJLlDP6skxy3mviVxzYJBhbIjRzi20qnOkNyu/RAdcmjmZ
LfqlO/2MuCWmHKX+SoOnldKHNEEt6U8G2WdLcNtNNyPlqyGwCfB2rOY4mfH7eI53c+lLHGOwfelE
+ReBN66Arv8Nm2Oz3uAG19SsoCmZqHIwgx4M3YozEeJo6eJG9T7KJPe2chysY/Pesp5qWdZgt+Jy
vC/18bEX8CRC1Kekmzj5Jo7fsqXAs9mUVRJBlDnvsuKER25b6TnNZ1t0LAgAdc0QFQV0JeyYsk4W
u3rosILddzMQvSW26fM5vT7qP8q9hrpBLUAXtx1dii9y9JE7yFU4m1rN47kGeyKEz8W3kTws3V1o
8Eh+t1EDJboipuSIsvUXq1JhlmmUDrARoO3iomtQtWmPqY7B2R2afoiv8vTa9umVTAY3hCbLQH06
AjcuimRTr7YMW0Wn0YhBll7uCi7viXLTWFYSGRSJrL5tzWGiSHWQp4PRwrU5Z+OmX19FsPmMMSaz
lRe94RZx8lCBX05WtcMiq87ciprdqdPzbVfjrSI7rqMXjNCII6xi896+SjyM+fr2HfmvO3mXBbyh
EJtYslKPiS5ASklSM4S0EpFsW3iijpfd8q5tL4ta2rPCCWa2Q+mVPOZKEpptPnUm5I0ORvHKXh1E
wdAgiyG6qR+5vNmmHAMx6amwui/EjdVlQ/6unn4Cn96hLoXKFkv963/cNSbc0JbBMMYEggYLpI4Y
EegZoSM+RM/oOnZizxJs3u1u80BbrSQTeaAzsiymDoaJR1C7HA5mdeHoRLNnf50zKwnMTUSWYnXQ
dEgQD/2CwKMMELYf2sGWTnyyQ+qqt4Qx4GFhfK+e6dQw0vBOFGZ3VlMU0/2qR9VThNgLZXkXgWPo
to48+2AApB10sRkswKSKZtbl59AbtsZjZt08PK/LyGY1isasASCQEeU/e91f6nmv5JNjJp9u68JB
KrYoPk+r0iwFahBafxcVqosBM66ypF7eo9Nl4KWfOEvHdkQuKWnEqYe4pNlNKTjTLgb5dVsjjk2w
gzuSDBWcuki9NwZXgUZ2evtDLuW7XhydopyCOdXAQLFwIu5txRRVlTHRDTkixpWhU0PyBodKZj4p
Yua0xLOk5CMRlX4VwnivMKJCO8M0NLdVytnVQZjvkmIuHSGR66CvWt5w220jvMpjfDntpkpUCORp
82uyPM1a7LWL6qjxh0LFlWKMH7d9V4yTgbKFWsnlRzMRcHzF2rlBwbaf9EYZ3DYR3mYxDmyGcTHH
KUwkyYoHMW0O6tI8tkX2elvMv5xbv9ePzSgsud42IMCk5xbt/wXP9h5m76DF07f2vHcGjlJsaqHD
ZJCotqBU3bwqHbGN7k7oho+EodeN0piTXweJS9suMPN0KoMxKT3d6h/QKMsp8dvipLKslRz2xMcA
RXnJIUf/0scOndxFn0202VVdeuqXFwNNn1Wgc+I27o4xR38iEMzRfbd4PP/jtSZA/6cAJjWais8C
ice9xdszBjWMRpmqhTq0ICgomADlyFzjUvbzth1uY/zVDBnY0NMwnYmOxWyir4J+KnPBHroXIj+o
1eDdFrUdX1xFMYihGvPY5wMcmXTDeZp7NJlGH0mhrUyDwQqt1RLJwgQXdwk7Oy7w6D/AMB6LgkPZ
tQ1+Op7gZY3SVzB7U1YmDl29wykf1bZsSAdNzY/ZEp8HZFdvr9r2+6d+lcXskFrImThNkDVZgZZ8
a6uvfdHbeXdox90s30npKZ/8Omn923KpCn+HT1exzG6VsxVbswaxonA3yqBEjB/bnuNS2y/LK92Y
/TLHfugHAULQcUDnQIJc550NIaOjruhE4mB+oMwSxdckt5MvCyc1sG38Vx0ZrJetkfTCjEAKBQK9
HYm9Lfagadc6L1bnb+Y4OrfXlGM2LJOWICxJ0UWQV2pHYfpFYkxHtb7lvcqRw9k7tqm2bmIQ/EiI
pPoWQzDy8ailsQNmXY5D/wsi/l4/dr59QsIpE+mNIb7Tg+muDchJa23Uv+wSDxU3PMYY3vIxwC/I
YKdZLFiLPL70Y2FHw2D3regJOq9f5V/uzFfNGKyvmzBqJGqYjTuDQ1p1amcBawHtuG6cCKzztw2D
t2H076tbZaaOgzWVEBf1Y75PZzD4jnocu7JYif9RFAMnU428pVHBBlvypkdOiypagzf9ZRvpr6vH
YEc2ppLWZFCnD6tdrInunFbB7RXj2QKDHGGyCEYftgg2zE+xcSgzwxvD5663OMvFU4WBiFGIrLAc
oIphBmP/2Uyf/5MeLDtWZKlqK41woTzHyNbolyqfy16yq0T5UHT2e09YfqyoF7u2HKkiAsadook6
m+R7cGVwTkbOerEsWXhrFAVFoWLSl7w/tcnn2+vFwxyWEUvUrUQxqauMCP0WN3Ono7incTMdmKA+
3ZbGsTKWEWvUQh0djvRKWmKKy7dOk7yhB9dd0XLMbLtn4HoSKgwCLEUhz3oNtQg9CUVHcqXd/GXZ
pQ5tsNWcyhs88hk87wEv7bOdu16JZhAhxWSNIY2hZIsWbDCc4hwGAchhTtzoCTO7AhIYOWqRah8x
telzm93pteBGoMGOqwM5g6EP1MPiEilexU17N3mjZUjoeHtMVJsnkK7kX/KQp5dUWQF/IZsOjfJB
0uMCdyFLcA3l02j5/YfewlcimJvQMCd9UpcQAaJJpfu5TI8ljx5m+xZkKAaa5VFJqLL86J2KF/e6
wvMQGhCD4ZL4pmu8yPejSx/xEqc/VKjg4rEFbPrDVSh7aR2EuddmBXeSygx6Ga0faMqYpQd0K7q3
HW+LvZrOX/k/9dgba5VnDfpY6K3fo/PWMz+sXkaMlr9ELwPm2M++cMj9EcMvbXRpxKqdXkKnxhSk
0ueVT9CT5G97uX4Js5l9biVRS1sIw8T0LS2IyvspPTXjw6wsaDTldSxuxqQrxZkgZ5mNJEcSEe6g
JiC+rzxMIXR0pXhJxGKnVf3+9kJve8NVO4rnq8gj10nW1zLW2VwEFK/d5+a9YXCbeegpeWsNGXTL
EPPOkQC7CSd7+E5njwDfbFo2rz9PzuR1TvFLBL0GpQLisr3zVGTwbVGWapEJNjD/Rek7kbr0BwzQ
zYPU0YLuXDnC/kO1AqtNZAIgJcuEQZqxqrp4yudAlF+TD8VYKxFMAESETuzVFFrF81uEx6rRv20Y
PDtkAh8C2t9SEWCH8yzYjfrQ1Ach+9kUsV3zuPA2Y4arKuxLur6ovTWbWK20eU2nS1b9N1XYl3Ro
UqOXEqpYKrGjNLX7zE/bS2p1tmHxHi05cMG+pVdqWy0D3fo+S+HDnd3p56Y9h5aPIoGOl0bkLR2D
FlmTpFWrQhpJrX0xm24YGx+JtFe7wyIEqPWUikBEFx6s6Kwnr1Ws23I8f+TSupLDYERh9JUQltil
RVAdrb6IJHc6buEzBwxYynORDKXRR3AbOp2t9BY/AiOi4BRoTXvsXd2f0bbDbcrk+BLLpWXlzSzV
BuCvbiJwtIC962trqg4J92T4ddtteQbBwEI29XouCtgtXfHFERv28/bvb9+MV9vE4EKTWJIu0Vqe
zpUPokdJoeTPlde9Ui6kLOCRL3P0MWib6Op8GhUJZTD05LAwvak+F9zKDY5BGPTNciVgDoeY6NTs
aH9I4abHzG/e9OcF5Sh3oBJBAWjoJJ17exW3hRoSaDINS0Vh8J9CYQZCp3VYxLr1u2KfWW8a6k1v
y6DH2t9n7lUGYwmLhs6XkMoY8yOpAisvnRL8UR3HILY36CqGsYdOicWxpOdEpw5P0SL7Cxk4q8XR
hE2boTo3j2sagWXGtyk/ifPDEJ5L4yOvdMZvRdikGRJmZi9oUCQmTzNqZM19a3IOIs62s/kyDD+b
RpOKWOpTaXrF/CWROOnibai5asEcCNqYGGFBq8bSBtMOUDRgDk5Ze+H4Ntecg4GnDbWMlecs0oJy
SAGipDA6aq3ud2HnEy3jnAu83aefsRJj6Fo8khpihLKyUaBm5/1zpj7ruHrcdhiOJcv0Q1aCRKMR
tIQ6zIyJOcZrw+st327ANkVdljGVHXdPRhNd7QszqYDNtAG7PiQ+zp2d8aR59OAZThRpSl7h8ubq
rWQyShES5V1i4kUEQ4/smAS5OjpC7mbF0+3F24zwV3IYRLOSHiTvlEVkTlDllp6bJQNhzU4gb5Px
yTBSR1Hfbkvkacbgm44xGALq6GF+SBKIeLea+9gN1XshnTgWuGnoK90YiItMfQBTEj2+h6+RfLSq
xJY/9EJ7lcHWdITz3Cy4pyADLD22wg8wypaxf3vBtl+SVjKYo85U07yqY8gYK+d9dqBnnfUYZPK6
z+dt5BgEW80xjjWIuicIy+T8MR2XUz0gpWPNdmZpR9Ja/iik+6xpeJWYHLNgSzzEuiNL1kGuGvSv
sdPdl451Ln9K5wwzmDLP+GyK9njkJZW2w6LV2jJgWOiyFE0KrLFz9QCtU3biQrCngjVS98k978GA
pyUDJaleYXB2C3EmuSh9dO7jBf+yA1Jbu9tWs4mKK8Xol6xQsa2TIm0zGL+ZyraKXlkr2t+WwF07
BjvkuENvlAFlUAbsJeinr500iPagIKCzi4uAN5KMIsNfkdFKJQY5LBN0lzl9yM/NS6M/YRqk25UP
RAzteDmpvILI7UfOlTgGPjpLNLW2g3rxfnA1jCKSz6lNORSz+9itE7vJME0EI2ICxaHTGnna3nZE
WWQiaAtDU9qY8kdh+kFtl13lJEm8a9PBbjPFbgfjsbQmr5J4fE/bKe3fessiAzfthFBHoCk8vUJK
ecFD2ohhe5hD12Ke/OKIbmuh46l7jL36Tea8LG8/E6yEM1m7xgK5aqRi0f8hNiIe5s2BohnOKMP5
lR8cE+YtMhN2ibGkjUOHRR6d2QkPrUMe8x2dU425DJ6ioQmB1kgjueVJFx7HCnWPfzdnWWSgx5AK
JZoqqDqEfoLyr3Ms7bL5Ew/ibp+CSDr/CQSYoyV2hJ4eUniSh52+POQfagldbRqDNZo1C0NIgUCv
U1taUntID5LGiRt4ejBok4aGFqc0hy00ratbwBrkG6JI9W+bBE8MAzJgnhOzpIeY2Not+mL3C0aN
8NoXbx8DMtt2oPd6qeY02VSNx1Lq0SyE11wZw8NRHnxbne0W1+vesE0GKQFyTPQinuyjXX4Ydqpt
2vFO5k7i2z5wVBGcpaic0djesb5Len2gDxuLKN1hJKitNh+gzKXjk3+LYDxmbHVSlAvuYaissVP0
PM2pU46vnBXb3pyrFMZh8hBvJch74ym0VTEBJlGiO7VpK9QlvSyx8BYt6s8pNF30ypFzO+klDJIU
tlpEhh0bwydDjS91XU621Eacqy5viemXr870WZ3/N+ehNxhmlIG6RNY4YQNPecbLpgTlDP9D2nUt
R47r0C9SlQKVXhU7uZ3H4UU1UTlnff099O6dbtOaZq3n2VUNgwJAEOGcgOazmoB1mCGy2lR0iSEe
lU/VUs4+JuNoPZifmjSi7/ZuN0e7sX3WSs7IIe+8mBs8Vg251ukIajc9ac0uD53LpsL5fbYALo3K
skgU7a+K6u0oEXdsJ/eyiD9ciL+tkS2CK5U8dSmtFGvYKQRuESaDbfLQuJOr2qnHayqvf36dmATY
+qb51t47szAg/BhdoCSGk6rEaobQmpfJSrrvaityAtP67XeSRM/2TNLUAarKyDMDFAwbmTyVYWHF
vWVqj8n4KZM+SWL8uRgUUustJLW530/bVhytStkXvPXcP3ypkxzWO9WxUuoFZ0dbn/+gtJlHAra5
yS98HpP3euJyEsb4aZvj3W72UIpSI/yfGyjlQ0usm/hJDuOlWqrLySxCKe11tlFo9cDfhFXTR1r6
qHxyLFsuURRPJOO1SZIUQ08tYzGvA+NXzhvdWb/hf6vEju50nZa2c4zfN8RdY3qg0LFmmXfDrwox
RVMRRZ0YMsvHoDdkEPqhMJyB3OWpP5hPysB5MnNEsKWHZI4aoKZCjwgAhLn5Q1Bv+lrjuOl68eGk
CLtMEiQtKqwtFJntt4a+Mz2FB/oiN180lxPrqDF9yIjPZDHJ/2KImGeZIEvpLeUBQ1W7aVvbwU38
c7CN+9DX/ewLBiVQcftU4/dMMvMO6IZQFtICkidVs4T0GRjRmBGOHI6CVIFLCjJBr2vrxpSoguLt
/4FayAtlKRbAwMGjNXmrfF+SRg3oLMSO1dBGo5wj8LmTI17V9tBZAl6swTa8Uq6SowI8/sKuN9hK
c4bEGm1er5tnoUxELFFRTdM3J5APVbsf2gOJ/zv5vAmoGAUsNMTQsMj7XsemS0TTGGMD6MTDnaol
hwacxIDCc7Wa15hZjUtnophQmIHdSw8zhMJEjewxarZjW3ASlvXpoDMZTOzrs+XfO2S5jpFB73TQ
NQCEVj/Wju53bvhDBjxMZvNmLTiqsYmMCtRWIzBwiihLNegShy03jqyb/u8PxeYxqbjUEci3DExz
6Fa4KTzB7XJr2fVbOnPMY9blKcREEm1MIqWSIK2Ouk0WxTej3PiXnXk1gTl9KnYVHmWnIFKxM+uo
nekVZebpamAHpmzjaeTVi8KJ9quZ2Zk4JnRURaYnIkaZnCL0xXCngtBDcHLeqidPKSZkNGVkJNMI
KeilBODILdvrsnpQyn0sS5+L9ieLYKJD1piR2jU4QErPGz4BDoTsKA2FfhccJjvfagf9CiAQXvT6
KVyLs7NkgkbYLLGWVNByyUotsds6rm/COQfj4WUTWY9/Jw2ZiIGOUpOO9DRH4VeufxlkDwNGHBk8
S2ciRjHNciwHEYI81rSjWgF1+Y/LWqz3v0zdwMSiLGNukTEKlQRCQCQkGqhU0GX+3E++LY1dj1bj
Dl+QCWyjBDhMysNlueuancQy9qHmSU9CmuJmReItDSgwg3F7WcR6wnESwRiCKQ+AhilwQ+aZa8xg
Qu1BpARQFb3W7UkMdoNQcPq86258ksiYhDqjhCFlkChiubl/URDZi2c1Wz5lFScxjFWg81pKaY2z
k6dHWZHdJQy8y0f30bZVgEqAAFinS30K26+pmklJgNeKl2LtGVFvB0FhienzZSEfw9F7IdREzjKY
tq8TQVWQL7Wtp5Ib3dy2w304umLGSSN42jAmPqlRQoIS2qihbwi/gvRAVA7iwUdbe68LY8591xKw
lUFE2BxTQ2osHZhzetx4dVht8no6DEHgXz4+nlaMeS9CN81pBpFS/1wuIRb3DKvXDefvpDAm3caF
LA6E5s6GeKUUqhMG07GZCcekqcm+z2bfnx9j0tOixFokQ4ymVHap3sTSgUa98EdVfzNaW6v/+9YX
FQgQT8XUMavCZiz60tVE7hvDMUO/wrAyKAgiZ5Y3l09vpYv2Xoz83sb7qsrqImtxSdi6Jdvg5gLR
IUIQKIVna9zwXjofo+p7cR9eOoMG4BloJaSPSrHXeX3HdZs7nRrjsnJbKbNY4vcz3XwApPPN3GOm
vSKcTHndm05iGIcNqgnYbiFVIzkowm0u3EvaLu9rayjRpJNCzijBH76SIaEoRgjCHmN9ydykzUDg
SgmIcGM3fFWP8rZ/piBV80a54c5/rB/jb3lskWIMFEFoR9wTZY2jDAdrHuu9OM2fcqqTGKbXN0ij
2ov0jo0nwy+6WLOrWLASTfH1ILuqA3WjK5U/KxXvcbrSZaR2eJLMmD0yCrlTGhwoHaqJ7HTXPYG1
iJI3Nhu8iGd0KUqn8nPHvJl5S2jrPnCSzfjAEg5Tb9CIVcqzS0bV6WSVE3rXDUYCfZtqgpWTmEzs
DdWRtLMB/eZbzZdt5SDtddfo8dYHJzDG5dXt5TiyajBn8pgo3InmJIUxHAIkQG26j4tDFf28LGIl
EcQ3O5PBOMEI1LRCiqCTEFnhUXZ7H9HKJdvOLZ/RLv2SO+OG95JbKatSocQ0JAMjquBXex8f9bGL
27DHU07ElIHqYa/pkYCXvN/KVuXzouMKUOV7acwt3crZEFK4fkDdyDbawW63oaOyyD0Kh2480F2H
AHZ6NHhbuesf8KQnYzBGU+eDnkHPuPai3jPBX8gdmqVO9eEOPTtLxkhyolaDOkFGcqA9fUASXw0W
ba6TDR9oj/vlGHPR8jaORVqboS6uAX1cxusEDoD9GLAU9bwJfp68jzPHZj2HKb5dltkE7ILLptoL
X3pP9GREEl6rZKUy+s5U2AnkOpgDwxShnuw3W3UzbBbfsBRbtPhleHpSF76bzgRLqVTaKq/pdwOJ
obSnZJqyI2947+IVsDiqEsBudPiZKrNLmuCuJUGg0bTKFW0QL9HXeALK4NZ540zct5LNG09YDyoy
pioVA68IjR03acRKjUPNxOTrlwqlAMXr/cgL+i35oeEOwFYc8GmcSuVd6HR85sORnolljnSelS5c
UgGDj0i7wr200QH1B/6sPfemW71tziQxt007hWUlI8d00l+ooR9aK3PUHE/n8KBZi5u5IUb5ONp9
fGXiO56JZJIwCVDPYixBZJLm9jS0loxOuZxJlqHw7rnVsHUmignPqRKk6NdDVOcZ4Fyu/fRnj0zW
7oEmUCGHjVx9m/L0W79dz6QyYVoAs+wQ55A6pJ7mE6Cspb40O5kVfTV3jZ9d8cyUd6JMdJb1UCwH
EkDNWrXSWttMcrVYsZ7Zucx96qxHsjP1mDgtkcwA4wSkSbVDmcgSL2ttvAmutGfVzm7/O4LXe3Nh
AvWEd2kjEAOYIctmjr4LmhVPnP3y1Xz9pBE7hiImpbG0AzUTobCKvgS+65C+tnNvaXj2RkDLJUTl
wISsTPBRvcCjjORBkYDD/z51AOmmNpRBiMvcf+O4lR26NRRfgckq3GJt36FrIgnm95QdZc7jhlOa
PX+MMb/lsxdSr2ryQBaE7aFqHSBUuVl77OZbNbubUjeWf8nqLusP3bDh5GnrEeckl8nqixC7HIMI
vaMthVmqr966Pk5nadeUm1vEEJjFEbmaWZyOmr2hRA1AvpkOkRRmVLA0u75K/dguQfcxb3hM5H/w
j5OCTEitp7qtsvkts1BAf1hfhY/CFwofFe0Ct+XN4v9BnKEDNMigSLGM8+d5FUXhhEp1H5cvNcbB
tloozyB9k1AWaI3ay3PhO8DhW7uadW3ba9ngLq1Y2ZKZcd697P9CFOwgmCKlhdZlU/kwnRkm0txO
vay9lQvowHK6o5z2dFy58v9jYPggjLkkxUbUqmCWNCfu7/LhgYg3E4/IjAkMH0QwnzISpjBUVEVz
FsOv9Zs0v9MLvy92Mx4XvGYhc1d9kMVei2mZ5qhxa3jvfRHSB7P60fLefdQUzlz+gwjmOqynUKxg
Qpojlnu5K60U64LKsQi+RMm3yy7HU4a5Auc4DyZKxOEY3R3oTJygukZVkZNI8IQwlp8WUh9VM/06
iypbgNbxg1q14QF3l5XhmjVz43VjlKoxMJqReUpe7pZ+JFroD/7DUZQ9tqbzlwKZu6HpF7GYUtgC
TXVFt7WXDuPcGepuYD8vLF4WyDFz9v6LVCNqOzCoOUMJWDMvLNIrpVGsRb0BTbSnJ1846jEvBtYO
3x4v55XzAASVfUGoegDnePjRWw2YRog9Pub+DQotWQQEaEq5Xks2LztjcqUPspmoMSRLN2VUV8Xc
KcqXoHw1yy8BD0mDY5pvKeKZhmVRRV0SwmKECrtlyfel2HfTy+VjZDOID6owEWNWsW+gtVBl8gK/
3C14JbSH+qdwZwD/AK89d3qMHUpoeg0YY1vw/lI8E02EmDQKmfAVoy3QH8MNsfvHDAsqo2DhMre6
L5ItowKZuOJTYDcOj1aLySP+1R61K3rrfRzpVZoCGHqapjlNkDvoAB4wtMnJ0dbj5UkEc8D9MgjB
2ENELm2xh2ghqFlaW3tqcUcEXguBfd9+UIg5zxaxLDWQlqFbWf/SdnhpOs2+faFRJnPRTvd4bv+H
uHbSj4nSehMStRzpETqzOx9rO7/CbAoWZNprPtTlukuchLHRWquVeVEhTGxAatnsOuWFLDx8S55R
MJE6UQuClAdCqviFxG79HzfqPnwjJjC3YUzh6nVELmC2IX1tD4LM8SvOObHjLlOLpC1doIIhbQV5
U3buKD9edt31GPj7U7DNo2BW67EsoEUYYxUKIzWleGzz5yrYXJbDvoTZ42JxK0JiTFUiw6RlP75b
ttMePnToUa9BedQOr3mxnXd0TLoWL0Gokwp6jQqxFG1XyQ8Rj7CXY2Es80MSG+Ykdvg8g/4jVe/a
7OHymfF0oH8/uzmCppUykkIHU0Zk2xsqFq45bX62OPjhszB+P04heooaZBAUBwWLvjqzL+02dQpb
5uROvONivF5YqgZ48xDVhI9Zdq8Ivy4f1x8uwZMtMx5vdrXQNwCzcqRrFCMAeSzGtiBaoJh7mnD/
NDt9B+IyrMBpsQUyart8uvwP8HyJiQhipdXh0MAe1LFFe0Oyo+BV1LorMhBOlYJjGeyDPSeVUQsF
JMn9Xaco1iA/JIrCyal5LssWjpG5iGJIIIX4yY3kFF78OOMOMqzQLm5rkVsNZEusrDGyj/N2WCoZ
pU6aDCpevJkfI0890mvIeC69+F4/CM5fxgmW8TbXzSEZCERqXWZr4l6KJyvMOPswHMPQqWecOXIU
lM1gAIbOSaLCaszYkqrYCoZ9WnKG79i20IcTZEKGKgnxIhIaZa+A8veLrkMGjnKHPdQnsqUDvIrd
2eO3peDYCs8gmTAC/DB9BAgYklxz2YjB/HMem0fR6Dh2/4Yi+fHZ+tvFWZaYMG+kXqU3IrWQyou8
6UCTo+9xbLV35e4fbRtX8DVMC/d7DdDZ/V4B5iDlVgVjByhdeBa0HtbQi0CTX8MqClPEigqiqwQz
v04rbbN5tnJScg6XRVD896ueRDAPFW2WCzIob36hWwvQExO4orQPH+UfFMiQlpOiR+UH5VOVOHkv
TzvmHlWHFNhqJrSbB9wNhnLbaOXD5bD5h9zzpB7jHo0+V3VdQwbtGnWVk/r5c++MIE+OnbqzZh7O
L1cg4yWNjtpY1Qaak4bBRmwMKyvVB3OSXaMGhkCA1DfS7ajNbEwaHEkUARF78TlKr3vMSWnGY8ol
EMIhefumwFcE2Xv8ts/bv6So+FZHyjIoci7g9TB0EslcwKE6LMUi45yL8rrtXs2J2F1+Y6q8Ke0/
XMQnQcxFLMhaLKDpgfqVQ6llgtmqPGmfP/aaXey1exHgitmt8FKjOUhtNgwczuFSTT6GidM/wNzE
ilbIUyvjA4PHCZB83SF3B9PTbuRrGgEpnH52LL1Acnl9efrDFwR/GIfR9CIacmhuaLob9g1QcFO7
Eu/LNPmqjhmqGM2mrrgtXp5YJgbFcRSXGr04KWhWf6Qwp8GNeBPcdDvQ+fij01iylexCT3Vknjdx
DJlF5FXTNpATKtvs71uhcMvkpRDUv/yibMdXzeWlFhTYbtpYFFskf9Tvpr1+LPbic2ChsPEzcAev
t3m9GZ52TGxK5TTTp5b6TPJVaQE9o8dWpZrWZYPleCaLzpsZgiCKNMBHUeRlOVY2DNGuGu16aAdO
YZ7+w5cslIk7ci112pBAoaXZxuNVI28vq7L6+xLa5KKmih8XysIyGlKlRSmomiKsSXrFp77ISQC7
TqbNqTjnWH9yhu62KTaTcBxTTr7G0YHdJZMkMzYl+lbNJ8UqhdZSxN75q2Ni4WuKWV1GrYUIzDJg
rb7e5SVvYnM1CJ4dFHN1a03bjXoFEdks2Ev2y8QMdHcM1UMn8EZaVr3kTBQ90LMENweQdY4VBcSf
VD5KFeAvc8E1l/r+8qHxxNC/n4mRUjPEohg0IsJRAg/17Hbxj8si1nODM1UY/8AFaZI6giqUN6d7
KLxh03vtQbHlTeHzuvU8Q2Nu5LKOsrlsoFCs3YfTvRDyimDrb7gzdZir2IwqNLN1uOP0XUIHsn9M
HLDYPdDuQXSbezrH+9efcGfy6E119onUbhQzTFkjX9xRKnnge9uBY9pgA3RkK3Vw4fu82uVlq8Ai
63uRUTDMgj5DZF/FTqVhemtEXsMJm6s37G+9FHb6h4RhPIgLhNC52szr9nQIh6/LZZ9VRCbTT8xa
U7HYjs+lpwCj2+eAbohQYb4yBc6Xumx6ishEB6msx7jAVLkjt98rMfdHk/BKfjxlmKiggzQhEmg9
pnHCrxhgxYN0vAteqk3vNF9Rg5neGLWR4z9d9mGeQTBhAmgHRV9QG+wE3dKNF20erW6pOHc27wCZ
QKHNS6QZNbTrpRfSEkvIvl9Wg+NLishEB/QahaSOEYpgc4fqoHu1nz1le0xjAdwIdazrhjssyDNz
JlxEUZcKpYmjm3cY4Nto23/M/FP9+jNvYqKEIBlVTPluHVkDmIyMmKTQTdjJuXyCHG3YZuaQFaGU
0DYKBR9IdzE2UyPMdPICEMcS2B4mbm996DKIyYvED6Z+Awps/7ImnGtJefv7WVytZxI32Myh1xIF
GacTj9pWBy1F4cbXPNAGjgO9XSpnwoTUyKVIgUIYDpBqfzHvhfa/LTL9U9I4WcBbB+xMRBUVejxH
EJFkh7r4WmUbIfh5+cx4WjBhoJZirPG+lS+XW9JfgXPM5IlYr7edqcEEASnsElWlbUHRX7zFyd3x
i+61dvozxoXXg1nVEXalE92Grf13yjGxAYDZMlAv6flNixO3oPAAvn5WpZ8p/5zpx8SDIJ5UoaDx
QGq3pLibeXQrPNdhAoFRB7oo67jvsvq2jHadwMkYOb//Vqk4MzOhFADeQuuheXw/i3ul57Zq6Y38
4T11OiG2/FeF7UTMERI6j05AYpYb15tkU7TqkFtrXK8Enklj8oO+MktFobe2dqXd0gGUcJfumiea
ahWipdvpQ7LRvokbUI3uufxYvCDEou6MjRIIDW3z07oOtXMK8iNe11uM5Xs8LhBqWpcOln7as0+X
LksiT6DzBYa1aQfqoVC+asVgaQAAnimdICdacJVjwkU+1cmg0sSf3NJFn3w3bSj7uP6rsSubdwHy
7JKJG70R9+VEw7nU72PlKRd469Zv3+LS8TEBoi+VNFGpBPRbj4uD4UNfFKxpG992rS3p1nzTue22
2hWUWXLcgsua7lxaySOvPs79T5gYkrXNlKoJDla71a2r8q7As9rq0P7dZJ7pKrcLnCV3Yq8AVlRo
a0+xp93xud55fspEmrGo5LoIcB6UATDCBVr6HTDmwIeK8Mz7vJyrhy0DBsD/W2rcPU4hHsGTt22z
x6H/WyFs0Q/7i1MrQEgd3+fkJuw3E/f9yLFTtrjXVWaqYtwU91u+iXu/MjgNHd5BMa8QOklXaDH9
fXEjDd/z0dN5UJ08EUwcUZRATtWQml/xS0u/Z/Ni5crXv7qN2fqd0eKpM2j4FEQE5cI2HfyKNyzN
+xJMxBBGoGipNCfTtGNv/ioIr927fk6YVdY0GVkRi1CjFUov5gZqkJJy6AUAalfHYeQFA54QJhZI
fRFogNOgQrrXphK8GSVCRW04Yw00uH0MfiddGGfv46gsgdunOah87MwUDL5m7pH4RzqM27ktOLns
H66O3+LYOZ3YHIfW/H/NKN2nr8CMwSNNsrV98sor9q8/ak7CGLcX8Givhxb2nAEoM8UOtupHm+Zz
I9XSSQyTabSLWk8SHZ8qo9FW5G+igUFy8/Wy36wb9UkI4/55MhbCmEFI1e9K/QAk77/7fcb365bI
BfruaEuX13O9KavN5d//Q/5/UoDa+1mSsmSBJCL5w8iHNbrtMXPCXbxv/dA17QxDj4HVY3wuIxav
z8Q7OCYatM2SzmkOuU19K087teI4EO/3mewh1co2wGQs7pYBU0ddtBvSjvOCWR9yPLMwJhYMlVxO
cgAnlf3An1MLu1FXxqGbLc3DuC9Mut+kT5e/Fz2WC3GBXbTRxarpmhlqaVKznVq9taqYlK46JInV
jn3qXBb3VmC4II+d00mrKFAAu4frbfeG2X5dbWZPcWPP4OBRc4ICO6rTaaNYxQbOcvCMHQiHXMUn
OEVepYMTvtkBHaILYGwWcH7xsgmNw1Q+yVjau3xoHNNjJ3IipVrEhPZ3xCbZYoxkn+o9x215Iujf
z7y2w1xlKFRQQ693fbcTO87X4JiZzkQF1Jywt9/jKs2GJ3najEsCFrWrkYc6w6Kw/VtE+R19dCYK
5FK40BIurW8Zv9Tv2WAXTuji6n6dS8u8oryeYQ/qwv+4w/9BLhMdtCVXxpyeX5Riyju8NwjWe7Bi
eNkQeDbNxIcmlEJAHsEQKANl7+e+5Js+2XBbFjxrYJIFo+/6KhKhTecMzrTVF2f6h61LxMB6UeK1
afXYA7+sHMeTDKZpMcRz3wT0etXMgwC4jDHyybJwhHDSIJaKtDGHLpgASejoza7tvDmWbWm+So0r
zGpxvPYPjabftmgw+cISgy4lpDlQ481gztUweZZeyTfad81LndHizbJwPpqhvHfhWO1mEeh/MMFc
dAuSPRUtr9v4h/r7SSUmTNQNAQ0GnY2mXG6SE7vCMbfjf4eWo1sQgrq85G59dOZ0KbIcPkKZ5Vkf
QCZ4PnZ0RxHaOcaN1FlEAS8pnb3E9P+eFpeEH8UVr/LL1ZkJKakizFEKRhroHN8RIEvkfnsVOYgp
eKc3lrYH8jt3Xoh+rAvXpMHEE0xZBWE/4WOOwG6lLcPIK75RKtZg0wW28QLyih1Fkc58LKvtoyvh
JuysjLtqT0300r/BBBwtXYSU0HA6eIo33Eib6okyBWdfKW1fVnqXIwAv/2Ghd4tljKOeNs3/TyGR
/hQTB9LdwMIs/k9sPPHewhyvYWcnpCwCrRXNt4vidkq3usRJG1koV/Zm+DA50f4/4rSuBmCSfCNs
MHsPJD6wojqVqxwbd3GnY76V7NJDPfZzTbnfLsuOVXTmTISBnukMxJysiS0ZQ25/991YRDkSSmmq
RfR2RysYOAKPhmIZD4P9NlpGQVdQieeRvHDuQpMJRTMItM2ugltqpeK2dXpjNPGzGuqemcuvRt0W
Vh5/kyVgr19WlnODmEwmEzdAWsc4G4a7sBlekNRKDEwwL5VTLpE181bleNHHZKJPkmKYbKIT9Mkh
PRalZeyUPQ0+xRdzQrtYoCTs28+1i082w0QfUS61tKRJuqL6sX6YalsPor88Rya0CFEqBZMJxYTU
U1HBzqbrWHxS8pdsfLn8xbguyKQzbSFGSkzrOJXTu+lR9WI3/2nuM0dwKzez4pt8G1gN6LsFR76L
dryXKScR0NlxjFIvgPNJYwymH6stWGoeS5s43S8MgDiY+uT3RC7fHlhXeZ8KjGYMfH5qNLSyC/5l
TwMQ8dvWaOeHTr3hvR4u+yL6U+/lVVrXmAv9ltEW9oke+ei1W/5bi/N4xGbjezlqFir/FC7FXXZD
55C+L3Z6I3P14X4xJrhURphoKh1alczeJvMITLXoVksWH8WTo67hIg4UaxoDr5kwjd0Z1hQ1r5rR
8njwqHf/+f7VWQagUR9Ds6GjiaLi180dHmch2BZEAHFcdhGuwkyYAT521/RYGH27eadt6g6b6W4C
zobmdX7g8gBiqXN/1AuwDLJqYi6SxaVtYgCD6UEClBTpl9GCDEy8i4Taags0YqbrKv2PmP7/XsIn
eYx6WS4FGihnABmU7cfsLtItA+WVy2e4/q1OMpigaapmlYUmdCrr4xIDfPlqiu0o7jhi1p9JJzFM
3CyCccFbHarUyi2JvgTGZhk4NcJ1dz6JYOJlISWhSRqIKKTgZs6Le1JX17UMc5gHTyuam4qkT1n1
ydfFb7lsj6gQTEkIenqCjbV4NM1XvgWVBQYBgHM1dvDc2LPFG57lKPu2X3NW+egRZdRcgVCw/2A6
N7AWsm2UVyk4RCjkKO33Ivj1V4bCdpCMIpyJJEGimXpB3VtlqFha9xCIn4KAkE7nyYRLsQ6CdFio
al3tjXEKwozBShdeTY9jkQoTLIXUzEDvFYOvcJDcadLtFgGRJLzhXZ4YJvGqYmVqyhxWmYrbsvhq
tJuGZ/icsKQwYYKYmiFHMjQheX0dV5Wjz7XbadKtri1HQka/CxLOOMkf5hdOH4kJG3M1xoM0QC2K
ZrE4qWvcmADc654yyZVuwWKH/UwzcRNb72zzhjduu5rNUnZcA03Lj1jQRF7CKKozBGIDABrpdVrk
lpgkjqi5TdG7lw1/9XjPhDGGogxZFek9hAXSQ6y/CIj71VM/3qutbWScNiqLUvpPyD8TxpiLVPdh
n1JzGZ7ju/Cr6KNwYOP5jqd79qS62OvWb4lX3cYeN99bvQnORLNmVKD0nCUQnR26LV4GkaMczSs6
BdNuQRbyKBwav7D1h8unu+ofZ1IZQ1rEsNPkElJl+dYQvkfR1Tz8uCyCfqAP1/aZCObumSpBF/Qc
H3DKDiAK7Hig7ryDYy6ehSxCG9OAldUPcylYTbEnoiMDe/WyHutNqt+KEDYjV0gaFyTPYRxeuKl3
6Wv8c77Jr0BoYPUOaO8x3zIJwOS3eB/p8gkCjvh9BhsKpO0yapVytc+n+yzkDGWvvxfPNJPfCzCT
NAMLGD7RANgT8ljb00a9658lzMd2vumYB3HDm7p4u5f/bBaETcsntQROYgOZ/1Tn3p4cTuQtvukK
z5RbNroW7LS06PDQ4jZ2gukSOvqeXGFk15G2IWi4L3/gy75AWILOOtZVMZ7wH2XNRgeEWvza8PIG
nggmvkxD0qZpDRMqTWmXCBjp78EYFvF6P+uZ+dkHZYLJ3ISdDsBEwO+Ba4OC9oIVBcv7FIyYfkqV
E0UuXwiEnbDuK+yqDAtOTivLedMPLchruzJw2iBGP7Ksh51SVAbHHy9fDERk4krfKEYSZxBa5K9A
3bCGeJsou5Zcx+q+qHg3A+/LMVEGL+O6qKiLtG53qO+aA3GnTfQUPqA3vQVqNY3R/mV7XHd7VTWJ
SrSPgPRDPvbYbIl0R0FvjdzEKW/eYl2nkwDG7UdSzK02IXPJIxt+7ybXmPCXUSZOt70zO6WXoDg/
fmrRUT5JZRLMPOkMvTBDsCgqhzrxE3Grf2rI50wEPdmz9LyS5DyKZ4hQqg0RvVzjzFvwDo5xY6Fs
eqHRcHDLiGygqK2ybpD5DxwDWG9MnunBuHGmd8ooSNDD3BTborJa7Oi3ifu9w4hfByxLc1vfh9hG
43gWz/CYpEDv82Uw6fE1wW00PU48XOr1G/tkAYznpvOENJka9iTcxv23qJvcsXnoFJWjx/pA0dn5
MU47jPlcZwsUETaLR/c+chsJAt31p3Gw4Q2LcsyCHVPIAPZtjjn0EgWpsLJgBpd9Nrvl2HuXIwNP
EJMQ9GIxBroMvWKyG5p9Uvrq8KmQ/vsbsSMKrSxoZTjDxE0MtFbpYy8+d61uC/rzxHvarndwTp/p
w6hCP9UALH77TBXAc1LAAaY2sQaXzn9TCB3e+Nx6TfBMIhMgYq2JAIsNieJuAg6E9I2iQSsUVs39
uy/FRIpyGNoWoHK48LObRr+Xs9uCh6jJMwYmSOiGmhbDAKsbJ2NPzPmoz+ZGbovny5pwvxITFabI
yIhCz+wfyFegZzggqm9KxwRtVwTYV5JbQuxwpK7f8ic7ZGLFImV1A4gwaLcbnPYrlTpsJCt0BVc9
UhvRrs0dFjDpY5cjml5/HzPUk2gmerTK3AyKBtE1yHuuqy0FKu9Ha8yQRxFP3GCg4bJETtxlhxmq
RBFCLcWXzISrLtg3NS+JoXHhgkbsIIOs1nopN7BG4ovua4ZaOJ1vuk9cXnbP04Qe7dkFrNR5Y4BZ
AYLKexKawL7k1v04X+fD5EIy5O0s/GuOb2Au6MzobrlV3ML/1KTOKV4YTLwodUPQa4RELNj9yNp7
kBlbqfjt8ten/nPp4zChQtaFOElUyEj7Q9K9hPrT1Hpp8RiGj5cFrYOVnWnDRIxOzqeso9ciBYrJ
nOUbwMr2s4c5nR2X9pt3B7NDCUBCNfpRhDBKm9Bcl6AXIFZhVUfRirn4i9QlL50hEy3EAGPwIz3D
vpXtDjiPQmnlnWklILYxXUPdGHn6l2GCnT9QOgNNsxEK9rvRjTcLpgbbxIoPMzYxKr/jQUStu5Yp
KqIqg7yBZSZSKw381hV8OMzDdiMtMh502fj1soms2+JvIWxRvcxUXQ1F1FSUKLENucDg72Q13ddA
Taxw4lUz18PSSRqTziThgFVtWoTq0QocK8tsUUNJbXDJAmD7Ie+3IOLqs9kaIl775Q+JwEk0E6hm
M6iiimbypQ64kBblMMvQ8t4dh667kQYjsDRZ6x0SL4Uj1VVkowX9dPms//BYP/0PzIOoidtpaCYc
NvEVDys19xM4kShximIPj8JNveHIW4+cJ3lMMJNGozcrWnoPXv8PlyRua0AzUExUXlFl3SNPwpio
VqspEYUMysXqc5B9G6vGVkwPGNkLKJfl6FDKHNP9Q8A5SWSimzGMY94T6iDE6938qHvxTkATSAAx
DLZ8PY0zpcr9fkxi1ClgLI4CXNt0nQ+Nc1BmBx4W2X1ahe/30pbz/agCH4PcSUEmyAlEXVRlhLvk
GCTzaQTHUpEr2N/Lg/nYufOBfkceNvB6lnkSyiRDRmeINWWAdJT5qKLH1cnAA+C6I8c0CTPOuYxm
U0nUFSiMdeGUvoiO+Y6SGETuaCW8BxsnlhIm8ChxXQtdAaXiwomDX9PnwA3k36dGmPAy5powS7SF
rLV3ehdZ5cCJnRxbIEzsmIRpWKKJhk5S2TVmb/qfnVpZ2cBd0OWdFRM1InD59IMISeq93lt0qLFG
xwkQ6rP1P9K+pEluXOf2FylCEyVqKynnmgdX2RtFlwdqnudf/w7ru9eponWTr8uLdi8qQicBggBI
AgfNq76tttG2kZTBSWzOFHxHNzSYGUyxPAkiEBs1n5CtpT7/3XYyBX8xNl2amA7PujsvekD3N26h
o03gk9xvkL+C8YtfOCtPxg8JsCTsmYLfcKLaIVMP8aoyAJlMMflZRzZmBSei9F5hTTfGgGmUJH01
DNPNRvp0+QfIbEfwI03Lps6JuB9x1HtzVjdDkviTMz+UUbK5DCVzyqbgPkrFVPSIAovPpuc+MvSt
Q3TglWhsK/WQEjdCBDdCDRoyO36PqM0/5Xbcz/eWi1JJv7xmvqwEfb1S7LzJieBFYi1L+1rjB3Bv
9O3tiHkoCZp9MHwJVajjcfB5HcL0hjf7TTq4mY+SMclKSjYKEdwMq2iWVbz2Imnfwkhzk3ajM1lN
qCzOEcHXzHmrGzWPc9Z15vjK44T+32iDIWX6ntObmCfZKXId0eBtlKZj/DlUkWiGOUxOjlqEztWP
bN/gAs+8qxH2XBMlRh1Y8D9jpwtEYU8kdhS2YVjwXCxq+FibHXt2/hlBCMBnhY2tfxlvdQsu4IRt
YZEAN0Q54ALnZaKbEpOKmvGkSmflmWspw28cTEnC3xfn8SBPyGRTvAcFM9kkE3mOtebhsijr/ekL
DGEblLaiWhnq37AN+IQNbhvtW+tGB+fGvINL9aattgEbKYZGQr7+u3KV7mR3NqvnlsVvEDZC2YIR
wEavAUq2Iledd2CTz7PWiwvw1sveMdZ92gJM2A9WMtokqTnYrtuwfe7Pp8yrvpNjsQUbgCTQr27x
BRhf4cUKxoMWl2oLMCUkVxh7uFGt7qpgscRRc/v+I7dcwPCfsYCxcgUVRe87TmVumY7oJv9Stobb
9SfSdF4xSa6kZIYpBN9cU40p4WLNTXgVJfGDSZlEJJnmhDAb5qSyxgJ7rIlfJnasm4dOJoXM7ASv
ESSo9gzB3ewb7EExrph+MgLiUmef4U708jaTSSN4jIEOOhhvS7ydzFcdemTrTVk8X4ZYl4Y4Khyv
jQmswpokA8sURqEwilqzLCjcIGh8PVVPzsg2RidrMl83gTOcsD5dxcKUtpBo6voBkztLJcBY7Dao
ZKeLddU5BiKJidYgkV0gjGPaRzEcVI8e7Ky7NcLRzWWZjgxEUF6O4WFGxzN+Mt3ZwRNqIQtbwk6+
HjTOcggK08opZhGIn/w5NN1ILd05vLWTF6vTJbYmAxLM2or0QtVzKIxZZeQ1Xa67alsnJ1UJX6iC
25nLdvc/wv1ZMMG2icHULg6gu/b/qq68+LZ3K784pJsIB2lZQc+64f2GEw+bzRjphsYLCNTuKoWZ
oxRKokAZghASE3UcnaSCQNS6y9vtYO4kGpMBCPGuL8kca1xjteO2/ux3N/m2fks8ehvcojvhIdnK
OuvWncNZaULQU8g4BnULpVX1lyb6UhgRss1DGPd4A99IpOO//s9gdMbi0i+DUakZRWZDOqdzeWY9
n9hORfU+J4Wa9tIKPMnWFY+bMbIHUvAEpvxOvs8+uWp2ijd9Na5RhQQuKtBUooze/nFZSNkKCv4i
bKo5qhj02VUPSTK7YaD4lxHWi0Uxa/c/fk88Z4ZjDZdewV/EB05gpL3ygtGqclHTiClSm+guxuiY
AQNH+XTMZ9l1o8xgBCcyD8ZUGSG0apWJm6Q3Thu4/TC7MTvkquzFXwYmeJBes/5zzOws6rblnthP
dYrpn8EuC6e/dFfiKTNMVSPWeTwZPP2obQ2QVnyPruyd7mbb3JNtPIl1iqfMrFTKYeYlv3O3S4Mc
kwa/EBkPn8Thi+fIUZ9tW1XeHf5Jy67HbnbLcG+UkvKZ9cwZEy1tHohXZkBr0zCF72n6cdpkm+gY
+kPspu/HunpHpB2pq7pb4AlusiidSakS7IAMjVs36VfNLbz6pGNsOBh8a9Ceqy/kTvassWqLC1DB
UyZOkc1qijSqY8lXllv72ZqvKt2+TVU7c6kq44mVCSl4y8ZhZWIF3JPM+97YN+bGyg+XXcnq6WAh
Ev8JC4c8dJRlVcYzwxFXmXniKg15VFO2G/V+m7XdHpU9khC6nhQsMAUHOSqBVqgzbLL2w94lYMuL
fcXL92rhcvZWuCzJvl7dBAtAvq4LIakCag6dXwHU9DD9qgfmRvE/bSy521x/hDUtHScc6vw5rDjJ
Zt46hdkK7bY8lKBRC/bOjqGGmPmyROd/6PA3lliY5BS5XpEKz6KgO0SdX7IJfdOfj7NHEEnlrYTr
GjzDCWlPY3SD3RaAC8Zvffh1zO9M9lXLN5eNUYYibGoMJbMwYhMoOamfbC33VGbsdNW8tkklMcLV
IH1eK7FAKS4KUlh8DkbS3yrFjRU9XRblfzjEs8aEvVtqpo0qOMiCd497UNx48aP5xGtLWyQ6+qdo
5hfiCNtYi4rR1jmaPu1rkHpZ93EqeRSTLQ7/+2ITDbqjU5VxCGreV03nhmOAaWHJiEketmQrrTu+
s/KEDau2JiOUlwipwc2oPugkdAfZPHOeOPyRii5UJmQxMUvUHtNYQONV6Z4Zh69Z3u6LkOzy0PET
Zdg7yXjXF63EMGSiCfmMEas9i0YYXkSpG9FmZ1QgrabGVmJ/EgMXK4+oOuUDpv2iFz9y39+gQ5dz
oka78Mvs2cfyGDLPlJjIenXrWadiNZKd2WFi9gBtNk3qajXPTfctykK8zme73gvQ6uPVz8Ob9JZX
olaRZCWiet1XxMF+/sIH66Bkw0Or1t2ser03bvLNsLccv5QOEeAe6YIRiSVLZRI7xVBhNf9LhBJV
LrmJUE7G6bTZ7P/lqgpeRevNFi2zUDCv8yEn/uzCX+yCRw0UJOW34EYWOmV+TKRd6aexru0CEpo7
ti9DN/bLU/qLT0kod8oTQulfSii4mbZpQPJbAk8NPaQGuKw3rs1Ds+UFeu0u3KReIO2tkO0Vwd1M
s20O+cT3yrtWx7fQHzFgGckrHvD86QUsVTK9SrwpFbxPETrh2PL4YzRHLfDnBDVUaB/HXrmsT5lo
gruZhjkYIocbzGhuQp0ctdbYX4aQmYjInVK0TmymID9DPhc/aT6vya4G1GSD5xEnbClT5npv09nL
iFQqvZ6gVoJ7mfRAtniXe9OfBkxfHHwcODbTXvs638pIlSTLJbKnjKE9ByPfd2lueIyFbhprm7i6
IgiBl7UpWTCRQ0Uz6yYF6THCrHYctWe9lYTW9e87oFw1LMy2MARbr8eS1RhwgcO7Upzqrt9ggJQE
Yt0XnyEE2+4w4KyLLIigxvtk3JvDyyyj01lfjzOEYNY0H61oNPBwWfYgJdFdy6rdXLvXFcnJQSKK
eKGosIxaPa8+DKLwrtb1Y5V2N0kZHC4vukQcsWolCrS8KniBU9hrbh5ouOXwWRt6bVtIzEsmkP4x
i2tR8ZPWKgSq5gNqP1wy3yr642VpJCYmVrBYadiYNk9GteC5nzp3jiR5hgyA/32RimZmP6kh99ea
Mrk2b+GdXy+LwO3nz7j+277Ei0OaRo5lvOfTYODsdv2+3FSH9CjrB1tdd2JgGhjonDGina/WQpB8
ILUSWchazAk04+NXVZu3TnulS08j/DX4D3kWQPyHLIC0Cf1oKo+qWb4h4W2V/zBUvxiOQXFVgNbH
SE+Y7eRf1uGKqcHH4EWfOCBPUEWjrqq0MLvYIbhauK0S35i/Dt2/f0L9ACFYs5OamLCHmhvU22BW
pVY0GHPKmp9Jb8quIVdW6gOScPXDejNX9JQjZadIeen1jWpsSvQEXdbZWmz7gCOYdmVrmRK3AUG6
hZZkXi+Xvw1fi+8jGHN5Ftvn8vxnZTt9wBSsMKuHQNVLYA7psYh3dSjxbuvfB7OA5uB20FQFZz1Z
2YA0Et8nARzOdG1YL5e1tr44vwHeS4IX1s2IVhesw2jFTEFJoV57M66SNDDo1+W/jwdQ1RlJuAch
UTu3eMgkfjPf1nrrqhhbPFmdBGXtducDjGDXBMX8jmYCpvVH0P4hyQeVKGrXnPq9dq2rH2VPJeub
9SyYYN9Jl6t9OQBxjgrXtG4SZfYKU2IIMhDBuHOQtaUx3tF9XDLe9KzajklznY2FJCGVwQj2jArD
uSIFN4f6gTZbJwldpkuWaNWmbZTr245mY06ckEaVY52rUUmxT4Mb27zu2sfLJi37vpBDka4ecgxV
I75jTZnX49XM0we86PwdirAzWdXMaddCijQ0XqPROipMlkGtFRFZxllT4kWENs9JqGY2wZEV9ywY
HcjtuVTd8jG6r1UXBOH34Z6eSi9T3fCabdNN/dORXpiuuojFrxA27mRMKB8s8CsstPea+6H8Fhq7
UfYMwldFCLMfZBX2bVmwusbsT4JCddWzwh4DKPYRzkIo5/MS+mYM95fXb63Z4QOgsG3ziOSmUkMs
XqgY7dmx3NuY21Huwt1lpNU9tdCfsHWV1lJqrYJkXf1ltu+j4DkavlyGkJi8eNNg2oVpZj0gLO3e
KPZKJtlSMhG4iSyihJWpDP/h+6HZbhxDP0WW5pdSzyCDETwD+L+mpEELJx4b9j05GvGBxpJll0EI
zkHVwFRVcE3V2g2z8dpV7gj+d3k51phzPtiW4BwKo2XUnri+DnQ3+8NuBqMf7+OtfOrq2+zAi2Dx
1HDdf72MLBFPvE9ARyO4O1GJh/l303dLGy3PKMi4L5R6lkQKvhbifjVBboFBWo5pa+JhWC8wCG2K
eL12mA2pC3rf5uTY7RFvzvrVqFrDNitRm3pZPImdi9cX6JJvO43boZJStzL0wzRm//4EjqUjpskf
oqgmHl+GXOviMEGgJWXhJlHqsmE31aEkeqz71DOKsKHs1EqmPENO7NSTF5J9G9abzLiyLFnL8LpB
nIGELUXKCKR6BU++O92bnWemT15vSaxu7Rrrg9LEXTWU7VwNQAm+TV6EymTqD3foIccIpvxadmEt
E0nYXDTuncrkObFe/GLl5KmBa0zS8iv+FdG+F3Yg1jPoqlGGGSZS+/VreTD87lo7mV85aczo1fsG
hCC6Wz7re4YhfTK+bImAYnGDE3SMvR+YmH5v1zu7bt24ldCdrO+k33YhFjfYw5g7ncLFGx+T5K1z
JH5WZhJifXw5Oh1YjWAS6Ws3gbO1xHBJxxsYyDowHGsjS8LX8/7zviVClFWLQE8TLpCyH7f89tt+
qPfqod10oFENvEl22y7ZwYQv4iIkstgw4om7+DjKvJG6Cm85Ipsil/hZmTEInqJIIzyMh7B2Nbir
iofEequlk7ZlsghOgtaB7aBzF2cmTfGCZFM3waZNd072z2X3vX5EXyyS4CcqtSZNYQComrz08E42
sTc3nJDJehwpuFIzX950KdOg4C8c2k92McIS0T+UWVczOLQaya2aBMISOgq0JjNnO8WxaR7yQx0W
bkOtrc5mSfiTwWgfbU4zjMoKuZuNLP3ZHoZdaI2HnM2SbE9iDpaQijuWqrGmwSoRCw/8aD3WXqJq
dKXj8/hqX3CxlpCBBxoGiWsaTDs0fkzVtkpAVKdaXhvfJF3m6tHfuTxL8BA2SEIVp4NYmv2WdPe0
OFy27vXVodR2qEX45d3H1SGNpptVHlq4cdAf5njyilr9yoZx83cwghhz0Bh46Igtf86uSx21U/ND
0Pz8Owwu6sK5xSh67yMFougj9Xuz3NJK851WUrotU5jg2saZjYZWAKWJflHFcDXsTEOWAK0b83lV
BN9mgiIAd+oRVqW4S2xvsJSDNQxew2TXnOvWfAYSfNvUVoSyFED9uMXHGUs9FSWstH5NdE+ZZVPC
ZMoTvFqeOEM3lIALogPR3mh40/SykneJSOKg284ctDGgwNBZ4muZF6vgzHN+xMnRUG6Urv+Me8N9
PqhUcaagYglE3lu504A23NfiZ7wi4GkC7HUyH7p2bjEWIIJzi4deyeskRaWZ4nih+qPTgqfeDJ4m
c7pPA/UzpwlcDRIcJQx0EgmrRIMmrkoHLi7Q0eg4savGOZpatvvEdj2jiLmq2TpZO2gIP2pQH7o4
cgN7vOn7VAKzrrrfwoh5KRgfzDmOIEw3lp6WHycQmNg/ZudHMkyfMoUzlLhKdo5n0JrhHZTSU1c3
P6o2v64d2ajANRonC/nGf9dHzFKTfAaXNAMOb7LQMZnGDlBPibEbv3hZfe5ZgSfLVGVaFPy3QSpK
qxKLVU6nLj5NVojL/Q3T3kxiS06Zqz5iIZ3gxoNBMWwUTBF/nO70HteElLlZ8ImWsg86FNw4pTgo
5RQCNeEQ+UqcJl+jPk38kBnh9rKhrzqkhUBct4u4hAvRmlUGoHqzcVOMgqmma628C4fCHSvqNs7T
Zbz1U8UCUHDqpj1oBWPQIGez4OOnaHwDPh1/3oDqXN8HXjz+5SYTPEam98qU5hCRVW8m29oYqsUw
gw2x0Ulz/7J43NT+SMDO0olpa1J3Ex6wIF2i3Suzn1df/u77Qr7a6fGgNvw1oQroLo7qyo2G5vUy
xvpBk9/V2Da1NVCDfrSJyJ7mDsVzqC+ZwNdbbvlol6DeWC4Omtv8WdZ5sK6zM5xgEQYd0zLXAReA
AsStJodsZ8ybl+SS64Z+RhGsICxni5EOKIWavFQm/BIzn3pLfwrqPen3NZ1l9XjrvuI3ohjrc1CL
xxNP+VJn56gYpB09GO3nIvwZRDCIRk1JZfIcKdKUU0TrO6UJfJUMEjfBPc6fdn2GEaIHq9qIWVx7
URt5g6lvOu1Xk73qlaylTWZ87y84C4dEe4NqDeoQ/AGEXs71HChu0V5RnNDN+Bt4uF1lPjS0dsf5
UJBP9DjA8Z7F5Ka6AA/syOnYAHCndfw8MnyF/cK8AkkoXo9XZxQhiGAKQdYgcOCxaYhBpED9inVe
rCT3YWveStKl1YVzdEs3bEt1MNfko0RRMKs6LlvRmY8DoG0ezAb0DYYbyShD+fb5w0BwjkV5hWFS
Qwz7FVXU2tDRRkED5UsVhNdJrIO835iO06xvAqPd54nlJqjCveysVnW5wBVWjEWlPbEauJbCvDid
PDv7GThfi5p5xSfmhVogWzIdYqvUst+JOhbWgQ6HuZ45JaCaTW7dFXvdmQ8lyz3FCCUn6/UwucAS
NhyaR+0y448B6j1v/k+O1J/u0lPn8yHSqTd+vazGdTM5iyactKOiiBut5SVs7Xidp8kuscZXpsRu
baePl6HWd/hCNGHJeggWqJzQjmeI/P3VeTD9ERW1nKtFNkpv1QkvwAT7z2eGJ18GPUbpTlXQIhAe
SuenRCKunT+N/6w9rt2FYUSq0oJWChKB1QPERdkxuo6u0pvOV33+KMXeJHh88S/hCQE6G1qlswqs
Vo0cindbFl50DWb73f8PMxdfjktgQnhWmJlbOadlYXnqggHxBQ2lsjrTtW6lD1tLiM5mXqfzgPFL
fh4+RNkPpGma89McvSjDHMv5rgULVMjuByndwfpx5WwfIhNhNQxT0dcAxnifEfMkyVVyVMAgqYVe
dlDfb09lr9ermcgCUgjZdlk5eMmEQtUqzjbD6ITYbdm0jxF6Thh7b7tRTottX5v29rLh6BLDEaf8
5OVUl9gSIMu8t458iqfugfEWgxCsK6N2IzgZ5ZlX02OOpqc9wpqlpT0SR2MIjiYgbVQ2KfZjo/ZH
hAhvJp2LN2rPsTeXhV3b+aaqO4aGATlEFV82u85Ou6gGSZOuNkeF/qDZcNA0GV/GqqNewgiOmvNo
GgUnuefl+hhKrBKvRbE5v3jX3wbVZX77mcTSVFGTZeNW1MAh9qO7GVg30Jm30XZTdjXR4Asb4bjV
8emyAlfrOZY4ws5vtckmpAFzRhs2XmnP+7bDHOnUvlGa4lEd4ofK6DdNqV8l4yxJW9aczhJa8Af9
2LOAUnTU5gZzA8x7KDLNvSzeWuaA8j+q8tJzDSbyUYvU0lgYaBXIn/TMDzFhHFNddWuDg0dGDAnW
ujhnLCFA5IFlT3oELMc5tOiBcjAn87I0a/tqKY1oEynrmVVhreIJQ4CtH5Z9C/4Jt8gkRrG+q86S
iDYR1ug8qCFJoD9V/b0y3Zra82VRZBDC2qe2FZh6Cogu3oOFpprvJhmhzpoLXmhL9PqGFcaKXgCi
aZw3ous70uLOPKw91az/CaiytctGItXqAmmGbiBZxYgdsZUiKDpjDBz011fxC01PTZz7Vn8DihCJ
IaxqDw+Y2Jo4vhNLiC5gHLHrYUR7cTMEP1r1eSqtl4SFm8trtPruaOqqpmmEaJYj0gSH1UhJ2aGG
u+/cHh3Ghl88h6o71h7ZYcwm7zO+RZoqI4lb1eIZVly4wKFJShMU21uMT1pQq3zvlPrsDV2Z3pAq
ayR5+OrGXeAJ2lTCeDannAfMLq58FPpr92Qo0ofL2lxHMYhpE9Bm646weZtxRPUNP1jUbBr3eVNP
PqXoVbiMsmoZoCX6L4qwdZsss0I68awx/WaG30HqbDuyN3wZhrB3w6qbKAiXkCw2V1nvB8E3rZBQ
el2GMESuua7OHCfgLPZ1dyTts4khx9nhbzSF6PAxNKi22jkaxsL5au6bykGhXmXfX4ZY6061zN+r
YYjjaa0iJpmWA4OzMien5rl9Izew5nvepladnH1zKm7tvxRMyL6iCWEVLXgQbP7Wa/8oGXM1bfgr
O0OvxUftteC8zge+QFZ515RXlfW9VCQbZt0GLIcapgNiWIv/fXHgcjKlirLGwYvthIk1eOUeexv0
vcSXLJIMR4zbjZmWE6HwcjgaNGAcDPGgYaKEdtdgbF6J6czskch83Lo3OAsneAM77JwYtUToYCSH
Mt/ln2hXs0zeAoMqQwNVV6IRFGGoGzFcd5qBWSmzXtLRyN2msl5wL7W9rMFVBS6wBFtAeCrUQQGW
MocekiylBNdfJZkvt6qwBYhgDY2ttJFpAwRvF+F4m1DZC+fqKXGpMsEOLFLUWsz718ljeTDRRt6D
h5/i0qK6mq74Ed/4ellvMpEEG4gp0euGd5Xqc2Fem12geOo0jH+5OkJEiJuizZUUiiuaaGMpDsi3
JzRJfmIW6weDE4KCHacURyQYtNa+ltVLWt1EqcSdcn2IlxSLBRJbI7UO3NrpxG1aSdy40LzM+Kml
m7G8wmlX4t9kWEJ0qPOJdjg6YLB4ae/GguyGlu5yVcEwbH1v2LVENMkWEjm+rblAvUAAuIg+6sNX
xVBdlUpbvXSJAgWnMKqY0DjidgfhCDy4mFhEapRW92BGV/c4nctamFcvAZcLJjqGqEmyMAMeuR02
NuhpEq/cNBgSwMmwP9HfvjRAsQI5msukLngPsD5EJ3VI/SSarsKqcQdT9lCyvlp4AEchqM0T/Y+R
SSWFDpeLCKs7V1H20JF9k7xe9g3/Q3dnDL6Wi+jXx6whJp+dNbZNv5uqKXDNNIzutDqP/dYq7Idh
Znd52lfXut4FfvYeHYupfwKNiawJbbUy30RPDXrAdJXalrC70dA01o0OXqjwyn6db9+vQU6VF/jp
KTpg0t8h/YfP14z8zxT1LoBF1iGVOkaU8CGUFPQeqXLSrTe9/FRo+S2cLSxnFOI+TiM4taFO/pea
UnNfBV25u7ygqzazKPwX3DANyyiL0dXvxwj306Tu097aEav5FIypWby9lxCxv7cnQzDoM2AUJ93i
JdlHhfnGiQJJUFl1j2it/C+MECvLDKfCjMOoOTj8p9I1h5Om3ar2dRh95pYIxxnkgEilqS04rVkd
2oyULVaHPLRW5xL28zMrcwYQvFQSkb6c5wbHmaHDoPnmYUzJJm87/zIMV8kf0WshBzeQxYZOR6I0
yojriJapG8XCRICAvkZZifaC+TMngAWUuDphOI1GBYn0PPXY/BWp05amkjLE1exlAcJNZCFPopm9
UxKAhNl10x0SJkuR129dFwjClpnyhkRNi5VXj8qp9XlbfPs23yAhOxBPP3X7ywu0btNnOxB8nJ7H
dq3PgIuVnQ2GcfOuDHVXwVzyjMmOT+vu/Syb2KOYJF1pt0GNfbqvD9V9vyfX1A3Qa4sZJXtZaFz3
Pb8lEysEFUWjiYYWMZRF3CrlGzPcSfvnsvIk1iCyIbGuUtTIgTzVjJk1IF8uA+NTru0sheAIyqqf
rDIFREy/Z8FPq/xqJp8gabMQ0//rbMQZbcbgDKUdAWO2MjdxHmAPf+cGxLf6zg4CXY+xFi1TDsVc
uMiav5Wd4SYzefy7NRHcQBIlTDEyCKP2t5NyTWSeWWZWggcIcWxO4hgbBu2TKspanfFAlM8sOgG/
IcETj66LlA41JmrpNO3At12WReGrFkgt/FoZuqvQLNQvlxW27nGI7aA/j5eIiD3WOP3NmE/ETexQ
9i7IgvcOb1z6Uh1qzNxg0px1ddcs8AQPl3Rap4cRjCFyAq8xRsyak13WrYYdC0MucCtt87KNj246
tdJiqMsBtKVV6w7sMZtnf6p3iS07XciABPeJ23a7S2sAWXm51UK8iEflrY1J9m3pSG4H+af+CKVn
mcTC3Ql0MkWW99ilrbkdwciS9umzY/e3WNQDyE3uilgBXbaMln31AdvEQ6OGumSCYeFCothoztj1
oPbkDIvvk6WMyZ93fCJYfj04EkchRRNOABpjpFINmL56rJ/ybbZr3WkbP9Q4Pcmy7HXDx2h6lAIa
IIcRqwF1UgwsnvCgMG6dCX1gGgwf44IOYLXovzAv28rGsqz6jgWgYJY4t9iJVgJQV9qnZrjteucp
jn5d3s/rILhGMTTVQikW//siRamNurMdEyBVZ2z7IjxWseoxJZIkDqswVHMwfoCqeJIRApOjlGxC
bTxeh7Px6BDmDiHD07e5vSzNan6ycIWCPfDbr8Ac4CyG7AT/Z6QYnJv/IOH10Mg6GFb38gJKkEif
Mt0eVRg6DV6c4MmhLxZ9LqW8ajKJuHtcrA8U2pUkh0ROELuki9yqxPNsfmgQT0rZ4+nqKi1kEowB
zaF9HkSQKWtaN7T027jJDooia11Yd+nngMVVu5CpzJ2Itj1gBm0XmDfgObpsBe9b8Q/nt5BDiLo4
SGYtSGs5Y7iKpuHuOvkZXecndoUxxtt3otfIpx6TFlmt+6MFsLBl9SkYKq0DcKhH3WMZFu3eSKMy
d1k8Pup5CwbuvHpp877ANAmzz1w88JebNk5lr5/rKkaahsGlqoqKx48q7hOqkYohSmsZzGVKdzN8
1mUtSyBEfp84p1E5G3hpT9PCrXqQhsxf/g5BiCVm2NVxWuE4qIMjtB6/Ja13GWDd3n9r6f0EsjBE
aoRhqCTQUqgU32Yzeswbcx8MqcT58VX/0xzPMIKrCNJQy7QMclDlyh5jV+tnr8aZqcp3dXQiMsLX
1YWhxHBwtWESRyzPnDSt0WICX1vrTl+jqGjsKaZGZMX3y9pbf7pbAAnethlRdVS2/Il9o23NDQiR
jkbg8XTQ3OZHxe/27c7xZSWaq4u2QBW06aR64/QjSmLwvrrrG/Idl5ruaDLJ2X0dhlLERXAn6+K4
4SAObX1IsZW1tn1NQuc6toxdmZaSPG01jDi6btmqin/FGqaxskgYVtxVdQ9t+op+Mc/pMDDC3Fxe
rFVxFjiCZ8J0aNUOuUtUGXNxYeuazWlUPkM+8V4WjLd7C4rjv2KxoZJhQH0Rpp+DgMk8NgEIKCb1
phvzBk2Lk6xwaV0k1CD/B0wII3NY103NS3AK4qBXuQpdsO74dUIeLqtuNfMjEMY2HX5AEEtJotYw
cD9gWb79WF8FR4y5RWlb+A91Da/dyWnd1/bvEk7YVqMDjuigAlzGbo3pzVJk41jXFLcEEHZQGYBc
rlQJaJnTOx0FK+2mVH5c1pkMgsu4MIS2sYsWd4TossMrsdH8CskLix33Msja3lnKIVgbqO0wBgrH
XUyhY24YnubA9Fv1uhh7/zLQmgMniKIggOF2bYiBqII7TSY8f5v2ycg6N9CPWXIzhk99m7pEfb2M
tpbyLdGE9Z9DlXaNAjTHegvVq4b+KqbaDbobdJ5INLiaKaEm1MSRzdZMU6y4Ue0GKUtjgIn4yjyC
2DDBiZ4dTXCS4ybZpbc6Dm5DDjJ5F3HrspjrJnKGFjySrpaFrtqAtvPea2vymFgzBrvJ6EjWjeQM
I2RCJFb1zgpgiaPNVDdQBnBIN1XnmQwE0mUjV+kKqyda9HVKETaIjob9j6YfNEE0JSWs0rGCl8GM
kek109U89AeLDdAv066UoXxK03Yf2PTXZaX+6TssQCPsq0QFeej7I9Vi3zUzc+K4N7EPYrBuhgjJ
smlR6wiUUsu0KaiMBPEKfbIbZwBCPdKHcFQPdSl7WP7TMrgQZwjRsasNDoutZYLuoHYT4iLBdUvZ
Llu5Xv6IIhwShhE2R9E6hfaL5Ia3X/T74Q6TiLct+kq0r59Zl7NIgrG3vTWMfQCREkxzqQwYeimb
viPTmmDodA7bWY9stJAYsVuFmMsZY9rxJEv6eHD4mMx+UJvIAxbrTdNlXG38bMX7miM0eXp9jawP
AREV8+G/r9MBIiIvrjZRgmqLdwcsD41uHnUI5jwbhuMZg+0F/THogn/tkT4CCUFLUdtmbIlm+gre
j/URDdqJBuJVGe/OuuWheYogr7Q0TUzQ05BNfVvyTeprrybGIgx3fGxy63HSJ9nDhhRNCCcIamMW
8Q3b+tk/IpqMQWslV+I6PMsm5BacH6HWicHReMts6puxq9/xToBw3z6nXvvvk5mPgMKi1TFtNasD
YDWSDTf7sbU9a/p5ef9KtSi4vTaLM2WMoMVmU33hMZI/sgUu8eJj7snWbHUrL5QoOEClMyaj6LDH
iBp1bjmkD0323OaoGbsslQxHcIFzxx0GN0Sza9/qOPSpDsZCNZbRsUitQnB/Q5dEjCFG++kVPRbf
2lPltxuNDxjcBZtoK9OfdLUEX6hqScwKPJb/x+aLHd9hmFSHHfaZfP2DBYq12LQN0sxAJYrfGm+U
8lOI5V9ep9WY62B6lYm2S/CXCOLUldE1UWaZfpx8M8xvjmyK0P/Q128A0akze45h3ACofeOVv+n8
n0f6/7PulVsy5NAqno9UAyQDYAn4mCFBGBZZRMGW1anuxnP7avfOqQctE22SXWT2myhKr1owOU8x
dakuq8P7MyX8iC9Y40z+H2nX1Vw3zix/EauYwyvTCZIVbTm8sOy1zEwQzOSvvw3tXR8K4hKftS+7
DyqzzwAzgzTTnZhL2gK/RXd1+0Sl51yBVEvy53TEr3G4acNTmQKeWRxK8vQIMm8304XaiCx586vx
aih5noWotfPZzNi55/9ZRmIMoIeiE+3MVDcG0XumYOj4o7DuIIxr9KWgJyUOUdV6kHpySKcYjUOC
13IRErdsOXkz1G0FpDmeXNA4jfbgm9p1Y4jGcCsJroeQW7Fq1Hsm6QRvMJ3WI3XY6qU/FIUg1W6F
sIYjpIlGNQuvtNz6AXXOWlcKRJhS3bfynZl93E8RmylWk3Hnh40SuEX5vppOzeSqkWzdV42rF6E7
D2wzDV6oqOr/b3J32wN3QWQmr84acjyNEGsDIqn0R1p07tBnz2pmBvuWiWC4kXPGrMvL2tH9yGHj
pvp2qd1L79DkQbCixQF0SihvsPmCxTqlRjmZyOKz0Z7rWTtFjYhjdtOldRmbPhDJOg5feEbGOo5K
qUTek7+VoA3vnaPVn6xaEDnb+XWFw37HamJSeaKZ2VR/b9HnoPWWq/o4h5BGOLSipxaWw94koBUW
l8urtEzQfQms4lTczffsdXTyUVD6SQqk79FtcYyOjNOmDPsrUf/wZkitoLk0HsuzZMiEYMacRzIG
VH/adzzRdHHpG9X6hjV2+H5KUrecPurO97gKKxEtjyqwg39IcZy+l/oaOCN42HWcqJjwZnl2btLJ
LT372voGPSAvC8Yr/aF5Ljz1oN+koYg8anMPoF2G88WrVl6jgdfemUr8DNaIU/nL1XBUT5On4jzs
3OkP+2P7Qvqy4zcvv2aFlth1kdvMb5hYMhiXfCkg5/i+7tyuc+srEO6g0Cs7j1cqKF0zZDHRSWWD
Ah8Bv7KXy/u459WbmeIXaLf2wfToQUdfi51BspY+T5lXH7uAUfHKV6idOObheFwkN3oQ8TJsNBCy
n6HZpgrOEOyvuZ9RNO2SaZSyQ6db/mINhPGZDsfUI6fOi792L0qlIjJvFpVvR/8CyqduQ4qNUcZc
T2n0q1KSo9nkgdbGV7NkndIl/vO7vtdGcjk8mss6M+0aY60+JcmNMX7TbZHYMRuoPZu4rFdUcj50
MQZyCJtTHixXfefr7hDgceiQ3EMZU3Ty/Jc8exlFLvdZSdE0Sw0Pms/DtR5Mx+WQPLC1VnzG2FwE
V17C5bqqjOOl7gAla6g5kX5FoK+ZlNjbj0qhM3IpL6OxYkgzYNqAjWHxKHkFGr3Q/9Cf5KN2Fz1o
X0V30P+SClBbjhZ09LDx9WtZtSjmtGBZ1A/zE3tKrMPpWISS92B5190v87rDq718hSKOoyUqoN3O
8RdsbpcZO6OjdzawpehDBkEpNSDRsRQpif1Lbr3AcEEuV3IEJW6Ma3ZtQxh4uUKOC8iJMQG+11cu
YFxwU0smY1bDpqk9yPOXBndMokr97VX/AsHFcwz2n0Zn9rSVn2u3w/xk9qAmTg6y/FwVZ2iwBPue
KQLkgluf8lRVZNiUndCWc8gPYygdmoNI+ks4UVxIQ/6myLKpYAGQPzBGmcjXHnQ8g3SH6pOoRm87
qC+jyAV1b9RqOlIYJdPSrYxzaYHKrhMcPEQgXEjXxqBavQoQG5fpalmho/pTYooOUZt7GAPPNTrE
dwyZrzdp57qOHJafEohrZ3e2+cev8VhALt/n90iTNPR4Rsb3x/heNisP6sC4KhYM1fYZaoXCvfMN
cd8t1oCx0g/dqQjzg3JMD+rt4iH/HMvOJQKv3nh+e20Wl376mFQFmQFoPOrnMihzbPj0jyiPsz5h
v+6hw+1zcig+ybH7rlPVylQuI6UDJXmlALkH6QM5o+FmqB72Y1bgEy/NpKstnpxF+RI1gFjA3Vkc
OlGdy/b6u7KBuf4KIKKJ0kwtcwpsnBdGoFW6y4GeyjB7tgVL42YYrbC4BJSpNQ5uOOj6VApacm3J
x1FEQSqC4HIPUZ2izpkzZPZpJBAZDVr9sD8lL9cMbzZJKzO4lJOhHEyu2dFQh4RiAm6jPihv5KCA
rB0obXBl0IbdUX8cAjtEdaH6ccLJQ3YlYRHPv4QauqPAxYdzN19GPtmJVCpRi/GcXRkySZCTOZYo
q6hsj7FN4UJJYPrmCoKaFLR7oyROeflBK2fp0RphVxm2oPKZaTiwFYRRyIlWkE2nX8Fwi6+u1zEq
NbELRW1jWi6uBXW4/TlkU/RmClcInNfrxkzRCQtD8u47wWvY/KMcvNr40CcHoxJUJ226pGWrKuTU
WPUulyWcIZ/zpM8RwmQIS4mcF9s5VpUi6C7chMG9C5haoGaF+6vXgVxVEZis2ephxIZnjc2h7n7K
hug6dqNeDdnWRq2zA9FD6HpyAVbOZhtJJhb3xp89eqP5yhVEnktXvu19zUO3WeWqD8VBJBy46RIr
WC7m5CFPuzrCIGpUS6AOZU/gin/ad4rtEbyYxq3yhj46aZ/DtCii7mjeKeqA/4mOWJu75Ysl/G3z
uKQqaPCAwhIuDfojOrNw8EkD66G4ol+cey1IzkRwxSQwjb9y7qMyHjqIivpqdq5pEM838MX90RPZ
xS3DVmNOtWwBYtInX0IjHYFapXXVxcd9nM3QxSsL6Moc8M/wl8BGXGtSWwNnwWFfGa+rzjWd2yFO
3QE3HOTzPhpz5zeJYoXGrF5lPK3NrMywgRYVv1LpxrQrT0+u2+iDTB/3kTanaIXEBZakGaVDXnbN
OnGj6dBWsaeBm/bPUUBWhcttw1TRfcR+xcqePo4I7tcXxJHRXZl2cs7TyMOror8PsxWujBMEj9R4
n9f4Pm7UBJfdUsuoPtGTD2DgutcSUceWsrUYQQcMVTq4cUb5FWdKFtlk6mjHMhHk0m9nXPulZ/2u
8rNwcOVTDxGo4YPqF/eOL7rn25qrNTTvFaxu2+kBDUVwxdO6CTV6Rma4Ix2LYH8kN0/2KC1zdEVF
7aTGr7ltNHZ10ozI6656rmFeAWrz0SX3LfH60dMOs0/8pfdj263uY19+SO5Fm8St0F7/BG49Tns9
c4YeP0FrTqX+mEeJO5b3TfS8b+rmhBp4z7RUHb3/fNtTUpO+U6rY8NH7Qj2zkjLURWlPc9XN6FrM
Rp8WeeMPsmm4pRWXApfdnNMVOpe/dEOKUsmS8BIjYT9HwetgSZ5CR8F8bkbGCobbDZgosU3KGTBg
4Gj045QLEtbm6Rula79HkZss3UnTSi0wilPhNacqJF79AynSjX9GbnMQNTNvmwMabVQW4UmGV9AY
lFGVY7S2+wiC0ELKJ9Gnfa/YnpffCHwTXtsPo+10GTj+U5R7VXGjuE5KTa+vZSI4nwiM4RU0BkIH
IzZhTCyDKTbHjWRaCnZpIgjOy1K1tpM5A0RaF14tgySwFJzyRQicgykge+syDQjOErv5pN2Nuf51
f0r+xccuc8J+w2oVKfWZSLkDjDZgKs7Uk4ej5Q04hYQEl/xaf9oH3FrzsZb842W8mpsylhntM/gA
eGWgkSEPN3qm3etEvR6VDvzqEBu0FH8fc3OnuwblknxL22EqmeOl8ger8dnLRuKjnhfUfX7/EZy+
0S2rvRFXLm2m25W13E6grrKmTxMAG1bkZsaJxJbXo763zvNQYCNzN357s7aR21bPnTEPUoKJxO1x
oFig6s57L26TxJWswcXF/Ieq7xNXMalr9lLhZU4PhqI/Fys1sSG5TC9bGNbuVMyWlBD8isWmP6ry
2ibdaUliT+raGylKBBO7nVCwxrDNFrhFuOGNCpk4GcWTe462WltrH2xwYeFu7B1bbtDp/obhhpZE
UOsusUXyjeWR9j1EXj7OWSXIWCJbuJGjY1WaC9Sa0OXf3HW9eVpKx+tTUZfIdvz9tuVlj7KaIKqo
FK+aEQov5F+ljRu15awOrddFN2jA83R6v++WAqv4o2zSGqVdtIBL6G0xPQwVNjcf/xsEl4dpQwbT
KAGR9YEKzbEiTN8FgZcYVUFTAKhNuURMIKjS4/APr271UO4qV+7low1xs31LtpPxCodLxlOadrLK
cNizD9v9muiOu/+bbSs7aD/34Tbn5oUQVsF9hsHPTao0ktLnJfSRnMEfJ6/oek9eBHlJBMLNTo7I
GfO+QFF0DkmzLmxp6RWN4F6Gjcub3LeyhJufoYso2FcJxJiX3lv62h8d4W0Ju3TZw+DnZoxnQ2+A
IZ/lJ+2Y4EFuDPWwu0/fdyZZmcPGdBWjUWPKS8zGrKKGW+S3E3QlekOwEG+OmaXruP3D+RvdXK9B
jL6GqPSEpamJ8hOJwBAQCR8QNpc/0A2b2MQ6OkBeY3RpWzUJy2nJKX5QfHLOwvQ58eWT7SoevWPs
X63siu6mt8NoBct+1mr80oSmU2ui9P+fChIs9iixJScKJQnRq9Xmtbu+QuMGsk61zhpiLELj2T6o
KF+vr9h2IofAquhteDOYsHXCIRm7dNBbvTZM7+skklARC4UYbKL1T2Y+uBRqHPt5YXPWbJCAgmsU
5A78DZOmp23dU9Tm2fXsxv3trDxS82cHyq59nA36TGwWoD6IJz+0ZOO/r81JDdDvFSg/85XbJawj
twwy3/bT6xaHfjz3sMdg0cPpptdfIPni5ERRFxPMlnjC16AnfKrHj/s2bc/Qb5P41rjYYAxrzCSb
wrvTuxpN7VTEasnG5U0qWhnB5VSrpYZVTwDppO8ku1LKICJo/c1RGn9qIGowCdYlkVGc2/VlW9lJ
i3hS2vt6+lmqMSiI/lwi7ZUzaFx+VSXZ6CQZRiXa82Q9GqLT+ubGx1FQa4hCdxvu9trZaN/0Q0Jx
Wu8rqGNDlgWHj8VNozn3xy494IoizCZhcmBffTNVjg1ANMBBAIkbuqiRqQJi6r9TkeS2XnXNjlms
nMORA+2gh0WQ43QQiOq5Nn1kBcwNJ4Qj83aJANzWcVDV/aFZumAw+wcyJn7ZFGEb9ccCGip/7v9w
cIwzOObBIsw9XaiZ1jb6kuDipzmPyq1t3eZEcCremsg1BOf98WIRqWLXLsai+IndumqDs7cWJv33
RZLvFv1x36StlMFuJtG8iMSLq+rXjqNUFV75Zyz8aV4c1b46FZmoBWorwFYQPGVlI6USJIwBURtd
kE4Ek0TRcZUKRk5gCc9a2eWaNdEeMPZysIuHKhMVV2yuvGtDuLkp2oQquFGAAjheRJi7T6gY0JHN
0TZ7pMf/NDF8qaBVKGgBUiuoWivOU1Xg5WAQMVRthe/aHi6KlEJOYnBVw52lb5P+HUmpsu5157Yc
n/dt2Vpz10DMQ1ZbFjDwQz0pBVDjnNU4JAWe4foDsb/uw4g8gNsZ9arRZjUFTJqUfjE6B10eBddi
Il/m8uxQawNpW0BorT+O564Nrf7jvhXbELaF/lHsKx2Ng6jSJlU7lRp+oT6b40dHg8BEKlLj256R
CwhLQ6sZibMOVJV6DQVUafCH+ZfS3elU8+xWxLqy7WMXIC6/xG1ZjDKzRrJvnTTMW7wlNl8U825y
RMT1mwOn4HoX+1UL2YzzMnVRCUljRMyEh+Vo7n2lwIt524X787PpZSsYzssmqZnl3GHH2OlToYej
LXAx0fe5+Vch89AqBOcjOn8a1Z9TIwr7zSVmZQA395LWkpQOOBkP8i/D/qbWd2n1EEVhp6ogBvu1
P1rbSXOFxjlAW8hzXC4wZ1w0KNFR/VSr+k3hlKGl9i50ar1YH71KKZDo8kMZoyBEaU/7P0LgGXxB
maP1YJS3YXGXg79N7fwUt5QJQngfZjOosIaaqIpjYjTcdogWRQX+JwQV7R8oKd14uSP6ddXooqPF
1mndWAExF1pFL4ppqjpj+ZS1ZaOJwI3vqyNbhuLb9wXVxSYuqEqqWng1ARTefM9qN4OZcTnidCUy
iY0Nv5Vcm8RF1dybU95bCF6ld6vr6iMTSTbv0Nz7qOKV2e2ED0Kb5c9rRC7ObEeKCWkwW9LRvAd9
YQipvbvlKHl9OKcuq9YtDorIzm1PvAwnF3vjQAg1QAcA0QEKSmr5cUGVQ2Kk78ohFxgu6KZBVju5
wqylZnVsC/uoOWqw7+zsEzsTxhP2EoNqlcUgkgFsULbmGlF35wwlqJzrkObL7ThLBy2i/y3G+LdX
EuvQlIoxgGWUf9D0eXJNMIW1dty6g9X93LdRMFs8ia9j0zSzVNi4jMS37K9LHrlRJLBo84pl5Yg2
lzYmO+2R+oCSnbrrEp0FbVjc/G9dfJuXEmssLnPUkgbNhgxYhkuejC/pkR6aqyhczvGdGTYH6SSq
xBMNIfv7KlVBiFfOlQ6AXTO6dTa6qQV6tz+XRzLBQfrb320ue1ApNvWKOeNYDxMYe0YfCl6Jh6qw
475HsPHZ83ouaXRWPII8GkBSrYZUz08y1Bz/GwSXIqjTz9jgIBMauRw2eXcnJaLntM12qPV4cfkh
mmbJjEHs4Vdfpi/JxxkSPxNx46MVFrdM8Qdkp4+WAcorEipBfKcUrurWnkiYSeSNfCd6MpUOnAPB
nJ2Uv2TPfFLcODB9UK9R0AWUfiWs2Nx2R0d2oGSMuyq+/aRWZ1PraYvEmEXXthM9lW3/uNBetMcS
4XBHxZaUpqRKDfykQFuSBem2rHK1yAn3fWWzstZQLvZwuWMEfZWptLCn8ZXQxMxF/uCm19j7QlAr
8iTBW+G2+1/guPQRkUijVY1n7KUxWz9Kp/ovtWiXm32rRIPH5QxTI3Mm9b3hm0brxWnm4qxA/Whc
3nMrtx49Lm3ojUTNhnlDW6l+DxmCQRdpWots4RLGkFNpUEuMWBfdl9rsVdlPMxFxo21OC9rMNRUV
1riv4cIZFSZxK9sD1mLd09uv/Z+T2SO9Xr7P75+XGMX9oHpGWUOBo7sNKS0PLc/mYX/a2VC8ya0r
FO52jXZFm8omrKjtU5wcZ/XzPN+MtW+YouLC7cSzguLDM1XNOVtg0OiBzNKjnkYP0U/5FF9bBy2Q
f6DgmojuLFne3jOPC1WsXlU2stjJ9O6cLoOHdmZXn8wbY1jO46Ae8VyRv2ctWdnJxatUozc9RvGE
nw+gXoPAtDyIDvgsRt6aZTgmxOE1BSdv/H21wCeLnlfjggO+HYd21YW97i1S4jY2fZctFyBuXVTt
XsHyy24SyltV+9w2wb77bUaqevk+F0SR3vbT6OD7Sze6UhpGEG+bdENw0BGg8NvmsZC7kkZYGLSo
CvtBc51i8e1BtDAIZoXfJqsVnsSpDBhqPVbTVaS0kItBoQyUxd8zag5aq0ERJys6l0LpEg+WMQJI
B3OH5ORBvoRqrQjmftucCwrnZEtt11o2A8UuC2/uQjtGpSAeamrRO4oIiHMyS8lsK+qxItBBcvvS
CG3jupo/dNqfC2sgpWpgDZTRC24bfLWspjfOOEq4RSrTD9S+VbKnd8zL6vtc5C/mhCobdu2S5qdh
rMI2vlOVxt8H2Vx3ViDM2VexH9malUw5QJKodatl8qZepLQlguD8qzFoW6sFHvLxDuLLxD4UvehC
b3PdWVnBOVea6gVtakxFnVX3+VCcutL6phnkqa4X15yiReDM21diK0DOyVoprvOeAFA+g6/8W4zt
tukW35Mja75SRA/eohHk8lo+g1pbKv93T9sMmYs1fM2VnGfa4siYoSwiXjlBi21xjamHtuZ7EvQK
iNsfpI5UZhC1Q+rs62DsrsHjfVjm+32X3szPKxBuZ1C30DQAZT32a0YwSklQjo86XQ77IIIpeTme
reKm7UlioXoSwTlWR6rGN0Y+C/KyCIL9fQURg5N3MdisJ+2HuroT5hfR97nQV4tozqYZ3+9kerIi
7biUqv/fRokL/SKXh3YZMEpjcdcvN5n2uP990VRzcZ+nlp3VI/OnuPRUdCaMuuPL83zahxGNFBft
TYs6/TiCGcj03XSrj/8t0/N1JnWu9pKdwIw6QV9bvriZIrtpIVqCBWbwtSX6OMiFTAHzPy5YbBje
7CMvgcfXlpjgk7KbAnf0uS7ft1HrFVH/l27S0Caop0oQ7o764z0zg/YikN2AE5nfJBGixmNhswcj
lXq2ZnyKafptH2J7bblAcOmkMJZG7Sy2DEOu0QHhbEqDTKncufksS1/2sbYT8QVLex3yqZ6y3SW7
1DECu4h9u6rdWvpFdVGPo8go5iqr3NIpuuQQtrcYaGPcpoWmugWNoHf1HHeeNCixoABSZBiXa6Re
nZ20hWvEg+EZ1ldZeSal4ia26LFjGwgNo6qBCg9URL82LCFoqkx7hGo9ojmaFiel+lw2iT/o5Nd7
5uo3Et8sMqGZXddTVJLYqepGpuMm7U1pflfS91SsaBccbs2cLH3WqgrLWTGSW6PIruYl8ZNpDvbN
2U4OFxjOzXM6m3EdA6a2iBdP83c9alvBiradri8YnHvXRpEqEesX6eMPtfZDT2VwXmfHfUNEIJxr
F50JargZIBmkwZQh85WhPEhtIZiW7Qi62MJ5dFW3dCkKwExkcOGKoIerki9qDe0EJc29hiyiGRK4
tsH+vorZ1KgGI2L9T5KEmj0cB2u19FB2a0fvW7YvtnHLaoTu3UmLgISdB7Hfu95dvs+tp5CmdyAp
xL5fhlXydSI3qlD2UOQGXCIwRjuuVRu9aab02E30PJdQvCkkQV77l4PAb1P4FmstdqCmCb0BVMTP
QQyBxSAOcs9G49ihO0SZJ2oHFbgdX/tKpdnoyICsU4/TIetsEOPb8dHOkrDrIWlGNNE1+KbX6Rrq
YNEAjVpbzhdkuR3GcsGmATQJvWvrH3WjVT1zwKP/MAj2WdvvaCswzjGmJSmhEQ2wIVRCFMCGdu2a
1/Ra9eejKQsOccwD3mxXwJIH2n/csDs8Mz4Kp7K+j7DYdhraoLXScW2igmE2Nk4SupJKinbvomu8
xqoO+ylqM9eukLlIltRKVnOGrOrprZKbUMqMk8/7GJv+v8Lg5q21u0SX2JMkCE7nw2BMbUAcmt12
RfF9H2nTQ8AhpKIlU2aqlq/zUjUmddcqeAKq04dledIW8ABHhUs6M/xvQFxmj/UsKe2S3VP2lqub
3uw8p/KNJQvrvtla98YzVhZxuR1hRQpbARALauaGiV98ZrWw6rHwhMIaovHjvGECryL2EkCLiiDD
e2HVuCh8q6BCtj98bMb3rOI8YsE71jIWuIEbx/hs5d+7OfqBahdw/C0QuDQF0SVC40K5Qj1zXiaw
qkke5B4keBmkV1LTXXAP18mjwLbNiFrNGJftC7OLMY7wwUi+zY2/MkOw2m9GExgGDFOH4KbFtyLN
s0mlosI5I8YhYClsd1lkPxO1CYlQmF+uVvipTZt2SrFLNvSf5kDcpPnLwv/23eDlqeetH1xs4eJV
KVLdSAzs/SOahiVIsxTbLSuUzLdXhZF59tC6dJlcS0oFyCLzuPh1jEWthhrmLVFyIgluZufEz41F
ALPtCxf7uOi1zRlyoAnmqrXuuvmEUkwBgHAEuYiNqyXJU3Z6MmPzG8WtiR05QZSaOPHa1MVO+suE
6zSXWI1nZ7pgyyEaRS6MwYqj9eAgw3kAtBpSIl03SnLTToug/mh7Z7NyeS6A1VFGVsqA0waVc2Bl
JozvSVs+DAFjJs7rYN8vN5fjFR4XwnnuSGkkM7voF8UIOiv1k7RxJaN2WydMcBLWicBGgafwFyIG
oRm1ZsyjZDyoyU3/HhY8aKf+kzX4CxGIu2jD1MMTGygKKZH8ncRDWFumKLNvu4RpO6oOLgY0kLzO
G4oEPnSTXRuY1dVknoviPBHB2rtda4cz9f9j8IUei6ouccWqCI3ErU5MSCYOyjPxbD8mUNVltR7J
N1E31PbSeAHlzr7WkttWpQO0TEALaxWeVAR9Bx0okerUtidcgNTXIzi2KKJWWE1aNVSHVCl9k4o4
OHX2jbd594LB5V19VEH1kQGj0frkpgErA06K1uSVo9bizVVOvuDf6seqVsh3VaH0rmtIdbvMremh
i3wB85WDW0HUrd6QqJYey8pQriFVVUJnFtqvPZSwDXtwlbkhOBhEU+lm6ggJ7r4lgW2N2cd06Zq7
ZS5QYJA349HGW2mAc/FyNdlK8r2bqiaYRrChVEprXtGo/xXrdRk0qUSDdO5Z2a1D1BNVlPyoLVl6
U8k4weFmQjnuJ4LtzGPJpmZqYHhHm87ryajsbCjjGmogxak1XRV8VenBsLwFMpXNoVSE8i2bXrbC
49YljaCGKUdNum9En9QUczH2t9bcY0QHkTLdZqSuoNjfVyu8k5l9tbSAynGcweW+Z0fnWEitvOlp
KxRufWq7LlUWJqeiH9C1yLq5QIsZ+38P4DIKB3AzeiwdEvOQTECG4PIPUcpYVXp0mGpyA/2C+gsx
nc8CpxBg8Llanhda0BEYLzZJ7m0adMc/MWp7qn4bxSfvRCu7lmpoKhymxlUk8JcquMR+FJi1PVUX
FC7xTKVqtzHrx3znVG1bxVTKVSiIglnvtQPqWQseB7TlgSOCep26BHWiurpji5aLbbsuONzuoSTl
MlrMJeQzYhi8LYf0YIFb5KWqDS4o6jzedo8LHueCqjO1ua0x2ogxbK1T3Agmiv37N8nb+uf7miy/
HrfZ6c0is/D9otN61xzzT9isZ35J049UBpd4aj6NOBJMRvKXwEM2s5MJlkWbMTuA5uM1cic3zdhT
aDE5iTugRNAJ+0/E667QtfalDhj3Qu4Xz6J7ps3xXKFy8wdVdhTzZ0wBqmq9dumuQJj1nt3XCoKb
sqGWZT3tkAsd5wdFY8k8/NofOoEN/N0ceEq0hkxIg4RC0MyWbqjwZXAznC428Ndx5ZIkC9jYdL9u
TiZ9sK3ZTTWRFs2LCuQb51uhcEmCyKDCyGVMRhskdzTIXfnM6LYSXz8N7nTWT12Qf9SC6lnEwcBm
eQ+YW4m7tDFnlWIEZ2u8B1HCjQYp7FLqD0pWnuyq8NNFVJ69vfqvjGWzuloiB11LBgUtrS8tmooP
kVOmjHMmpyqoDspp30VE88f+vgLTFZt2SouRjbvcVYwPTvZ5gODyPojID7nl2BnkqImYop+VPNDk
L6J9+m/f5zJE3piVHWcYsVw+SdN13AgCdbvWcjUlXDJYGo1KFVMpbcD7gopHrwgjH0InH7rYbf30
rgpy2xUx84p8j0sPxaDZNc0ZaPKpkj/b0XOBm7E5um3yO7lVBXMkspFvcVaw1CsT23Rmp/Rm8hM0
L1HipQflbIb6j/oc+6JqUoFb8N3OLZGtCIpMcIv4LqkS18p/7PvFv4SSBmUU6L5CypHz7q4Y+3FB
X4WvfygLtz71B9y3eMvsTUHnJYFozdgOpgsc5+fm2DgddLDBLZE9ZeXBMt3GeRaYxHz5bUYC6zAu
mh1V4RlGWrNX4j7HoHXhAg378anHtsJFej/b/gC7iN+eikD6ilaVfeRtd7wAc2kJXCStXjGa0SoG
v1JZg27bru3nZIaumk18vW7+MuL0uA+63RyARod/zOVmcExzvevxOANd4JeG9cSL7yWIhDngAg8Y
/4jIKTepTo0VIjeJ80ImBZ25LA5YT0nha9eF33w2Ojembo6mEpCQQkY9JUeQc4kZZETzy+UyGUFB
9Qbwi5G6GT3b2Q+ZnMr0wVwE0SGaUPb3VepfcJBOUA6N3YEi+6S+1rIPshMs4Felkk8bQdvFdmxc
JpLLZrHS9FXRAi2HmqJryX2Ii5wwj3NB48UmleBl/uA4r82alTmpVSaK2/mV6tpnNEUGkEeqfrEH
yTgsIdDUeOJktm/fG14NEg36MBDMW6rfl803Zfxe2qJrru3nwd++qcrqa9twI1mSuIZtTPJKumWy
5/MtFFANJDPlqyD02N3Sv2ca0Jy/BpuKOiF2ATD5rHqJl92yuLMOdji/jyhiZRefW4wKXZcWBq8v
f2lZWM+iK/GX94k9Y7g8Yi7L1KSo+mHSR76B104/e1Sf20+RjxtDiFe1rF2WoFvLQcFRjF7dNDQf
9gdU5CFcYgELfRJb7OqjJTcpCmW7g5EI0iX7xBsrV/ce3HWhFJHK7jVALKPiWU6BB13op0iaa1ui
t4zNPLWC4lwxb2g8ECY/2Cm/9C4keITM4Ymx8TOvu2B/5DY2CtClR0ETypkYEzk3cvE8ll1qgUi7
G6TrPCtOkZkKIDYm5xUEl3ZTqRymZQJE008fsjG6H1vtixOLCNc2JggwkMXVQWkN7Sj2M1Y5V26s
KEokjBrk5Dx7/uqUd/KouOY7iGlf4XAjpmtTMaFFFjJR8vCZqJpf6qPgQmB7xC6m8CPmGKOuLtie
qtNHR7FcXL2qlqixWATCrVFd7ThR/CIsPT5b9k20+GX3a9+5Nhz51VBxC9PoVBIpC3aCncZTksW4
7lrOitR7bWHd9037bR9O4AH8NptodiVFYP3z0/mTMl2PLXWL6Ekf33FrsjaL31xPS5qlY4nbO/ND
cy17c8D2viVESyRPfiSqO/udl4Zx6+2bt/U0+AqXywtqk5lOPWMPbMS9283GYRnbUCH60UmTwIDX
x3mHl4w5VFQp2MfeHFpLtbFQgLEO2myvg2vI5cjuU5b9rMm3zNI1MzkohytwN7n/DYlbr3KmipCj
+NIv8dy5EPUbsc2w1OOnpbcE+6atlQsmXaziUoYJth49weUH9qMGKEfje1COZmF5yL3par4zDuM1
m8j2Sj6qpWtdSycp3Dd2MwYtiF+bmgM5Gp4xzLKWZUxGdrq2Mg+ElJ5Tp37eiDjhN5P8CoZzHJIU
/RSzCzfZIeGC547IcQRFDCIIzkEWJETFYClLSacPpdUf+lZ72B8sli24FRhT5VisVIwR63PZpIms
uZZUwp5uDKj2pFDtMcM8bAUL/bYlv2H4LIIaT8mRmBZoSq5GKXYHkZr11nPn2hA+f9A8zZyRwpB/
KDqJZ56AZAV1QAeXhDU20bYjSh9sCnbGz+K8IJ2V+m8tQPXAOosgcnonPQ14+jLD7Bx5ys//NF1v
6G5mEJ2DqOCF//TYH8xTE0gH9Si6yhFNF/v7atlfJFDRZ0wNTstk1YvHxryOM1Se7BvDFsO9seMy
RWeAqcKxgaJGN8ry0KqGK1HL1arDqN9a+juK+F55CEvHK6PybnH0iinixiVexBu8oohoNEXDxm0x
iDTiBSeGDw7TlSN/avTH/QETfZ/bXRhGFefKAguUwVPLa3N4+m/f55LBKDXEqlJ8f0BD8fTgUMFe
Yus8uJ4CvhN3KXJs8mUo5hjQJHspSbivj+yiOA3foUvyCoo7WnRjQtqiLbGfKI71+JTVNmTyNHeK
RHVzW5f9r5D+j7TvWJIbZ7p9IkYQ9NzSV1V7o5a0YcgNvfd8+nvQ818VG80pfGpttFFEZWcicZBM
c5KBgLHKmllScer6I77enWy2xiAWkeJCGQ2UGu1zeq08UC4P/jaA/ejlDN8sj00OLnS906ClmVw1
OThHZS9b7ozpU5wf5eiHYQRCwavc/ccL/xvMDQYd5g5sn0YGN6FUWMLnwo09AuatA1qqDuWpPxF/
uKJf+GhPu54Wx7xLeahLTXoBOdhO4IHMWt2p+AsGe8BiQslt7MqW7oqDeBUfeayQ+/HEWV0GN1rF
DFuZOq2YvIjlbEeRn6u82eS91O8bL2Kwo42TOatbeBE2SGE3cImIafjSuqubu0hYHi5fdO5FZJAk
H9QqjCnAk9v6QBz1u3mTn9p/8Gi5Cy9DSe1z6bAYVJETYalTuua9Gp6HOVAbDN62N2X1fFknjhi2
32kA43iz0B13S3ka1cJSosxqpes245EX84xnMtAyh0sjtRIconEnV7LpumHyoPvAGf8DbaxbrzAZ
bFnEEjsE6OrmEP1Uehi5Yl5ZA8h2/852NMrZPI3hPKSmTh8Wo/QXkB+S7tsoe0XOxUrOXTIZ6Ci1
ORcTBYI6N/TVIPUEd1Ht0Z6c0DKC8jm3sVycVwl4HXm44IEmE2g0StkVowap6VUC1nj1JbteH8aT
7s42NtBf1XZ9bTrmVfNy2ao8ZRngyDp8cmkJHD+v0a87WCRztf7XZRmckIBtD2lVsSQLfXzi8FZR
7hTeHCAPl0wGKdIKc0WzSa/VfXnQ8YmQOgPYxNAKh1WEuS1x0uG7MaEBUhMwW4N8hWVijTAqVeYD
9JmzWyX8mbZ2jH5jHZ/l5IBGJQ4O7p7QRhqjXFhkMchgoVyffVXAoLKEx4XbDUCR+533bYQw+GeU
WpkVK1RSiru6czqwHbTGTSpFNna6WR9wh7MshSkmyG2qY+NWjQBLD3LlNp45hM8cg7FcXmjOWCeV
6oKuZj8sjduKTHYYD/5lNfaKIpKx0YPBvSzX9Qak3EhvYpPo4pZO4ra99SB0VnKgHTTxUXgaJ4vH
nLd7mzZiGRw0kjWswJZN35DBLs3lQSFZzDmi/Ru1EcJgoIrKkjLoENI7k5sFmYtcCVJMNt23bmJp
HyeJsB8jGhrI8GUM2YIT+i24S0Mndr2G9agqbUe6So51QI7EFQPtQ3f3LIjBuzSMiNEOeBfJGlvY
4VzFdwm5GefPQ+hHH/pW2WjFxEtrv7Rtn+BlFOOfpYmuV04ei2s2BhtE5P/aqIU2EjY5U4rI1Qe7
dcAP4ve2OMLZz3ZjACIWYwVLcyGpc0E6b8sn/UG9Vm/Qro3Iurd6t73proC59vQitTZvs+I+PP2W
/mqHzds/JYlgLnSz7SLpbj6eMiOzc2w0UFp/4rVU78PHWRYTOZUCvvEF6orJGqFRbfWxJd0WQsW9
DB88lRj0UEpNzAW6VblcE0stE6cCpVlWZNfZiLbQpL29LG7/g+h8gCyxkJZhsD3K4Ivj58klplVZ
q0O7vdBqf9W/qK55jUZo1P5pt4N44l27fdA6G5XBk7b6/0YdMqzbnhcvq3k8YLxzYyAkr4tSKOj+
WS1V7FZtfS0iL90UFhxs5MlhEKSSsnJpJRycmBPfXH61UnSvg77h8nnxDMZAh0ZyoWtMSIn12FKl
4dAbKyew4HkgAx6DWJblmMMj6vbJMK4H7F9Xr+L4n4y3cJ4niMEOc+wSoyA4mcaM7LDzFk1wFhRS
iYzXUeBo9R9P129XY3mHtJ7EXZZDmng/uFHQ+Six/5yPq1t4wkHmSaOn/T5wOktj0KLT4y40ZZwT
eVRvSYLlD9kRuyRBWvqooR5UOPoRA5i/kpfL7sFxQolBD2nO/88J21gICk3yFG31h4ob49DfuaQe
E2wgn6pOdQQfmY50tYUchGgOVSwQlVxJAS8Bz7MlAxJhMnZFVeLkamy1IJkFygBLk5+nktd6yLMe
/f/NcyKMdTPChHCR1y6Mxu8DEmC2JToMjuwugfBkHtSfl0+MpxwDG1op1kk/wpLDunixYRwx4ocy
V/1tHmfeLCFPPwY8ZpOUeVNAP1X4GivPsflSzP9cVoeDTxIDHu2QLeLcw+8zUKSOM6Z5iMSLbngy
GNwYG9moUhEmE/34SfVIkPn4rNOv5QfNMiy6Zh6bji+rxYtz2IkQXarroQ9hOqRhvdlB/tefTwM+
KA0nBE0P5Gro1dGdcrIiL7v9WNLr/EyzAyJkQiI1oovuaYkIQzaO8UV7XF3QPriEF3Rz3ERmQKQ0
sn5JC9iX9u+Ibub2L8l15NPF4xI4nqnM8Ntl+3KOlC0nT0s4dxi5w3dmUnpoMD3oYs6DZIpJFzCL
3anV5VOXxZhIc1YsWEPB0E4dDPUcsgNxpYDf3LirEjgKVBE1euQDGIjslLzuS1ohKoVjnzZWnfNa
9Xffz40E+hds4GoUlEwSaZQfx2KwlvqvSpKsXoqDTCJ2nfBolum1eme/jTgGHQ1BbHSNxgWKPx6S
YxtkB82rfS7LCYWIS3IYRByzycyr+dX9JldxU0+5MyOrfClfZtuwRCc/pl/1g/Zs3Cz+ZS/kacjg
Y1V0YtzSjKWCEWQStEFxkJza532p71ddNpZkQFIWhX4iJuSkh/pJRn5AsI2rObQbTM3JdmrF7hCo
du0jRdXal1Xcvdsb0Qx2llpujkkL0XTlvfSoxE41c2bGOefHFsqSdgWbRQTHnwy7bGarkoJGPg6j
6KdR5LYmj7SYoxJLywaikFqdOlyDpb/CdIIlmV6ZcNIDnKvGbnbIUvSHyjXyHllzEuRDmgfF9EXp
7+OC9xnBsx4DG0u4dgN2teBS1/fabLdkPHTT5yT5mYeP1Uc23UjG2R3YcliG0sbSGLCdSf5J+gKb
4351wKq/8jm24pUrcphFAnwu138RQV4xHiXfpXLLe7dogvACcLBbHeJGUpR4huNJ+YglnT+QYL7K
ZfnQzMlhTspgbQ1vMsNfRjxwXJ7nggxwhE1RNjkN4nQVvEwYhl7sgdc7x5PBgIaqG9FAYmiXSigD
dPmzNrZWpqmcIJjnfwxACIagDVIIVaos+2TkyzECr502N07Zj36rYgrL1Jy/8o931S8j6Xrj9QKn
QTOgfTK1zPnzZRmc15ite60VSdFCBOsNvWCh59ktWpGTX97/wjxfJrbgRXoTqVEKfD0mJ+k0g3mD
LVku8ie+6aw8b9/9BNtIY4BCy3SBFLRm+C8nfeaqkZXYM+bWQc31ormX7ccBQLb4lWdaEef002jq
HkT91A+hi4VwliJdifXLZVEcR2crXqZWaGM4wQNFkN1HZhZZsdbezJLOG5XjCWICDQUp0mGqYcGy
/ZzER7O4SXkrTzkRBVviEjs5Eit6SOocW/L8oCBrLgmeWLeWvNxoU2JhzyHnOu3N8WxBnS176WI9
rjKheHtVHwq3uk5GNJKZPiU2a74vD7wkHtfxGcxQ0lmNUgpNrYM5KbB1zIFywNyQjw1jXsP7/KPH
8h7msbZWkzQRTAlMamUpaiWWqpZGT9hAE5BT5MqRtdxNXnrTuwQ7aKZAvuObdd9dNBMbA7EzAzua
8Xdtwu0y1YUqzAfEGbqtHAsUgBECC1b8iGGwo3mveWIQK5b89JHb8Fsqm+JOwl7O4gRS+/SqH0Bh
XxwTHjXNnkWBJLJqSKJumOxOhqzsQU5HvTQ0bqY5EHTDafprreTtftizoPlK3IB1SioqpG8tOKYT
mGO6FI4pxWAwfVk6Yq3oc/xzi22l0Kdgc05NUslCOiEF0Yo3IR7jaD0pCqcbbO852cqgmm5kCOaa
aFoMTaKwtpoZ5VC0tV1WY29IFOvoKc3Fv9Zi4KnrptwE7QkaG66LU+80n1Z89lfoRcZ6IJqNXwLe
h8ne27+VyIQxYJ0G1QqtPbQpGEZNLNfTtB/g+7mpBSRYqiJ2pXz+S0syYY0ppKNcKdByDj0QhFtm
WHIMyfM65t7max+VCfW6RjfdQZe8USwDreH1VHPEsPllkDbUaV3CeKnYuulofCrK0jLNIuC4xf5l
/e0WrwWdjetpglqi5gZ15EflWHt5bInEU28mj9i9LaIY62dOd5pvKw7u8vRjskIz1mWThh6UPp7W
9SSmooVNwxzleEIYhMibGO0VGUUIYHvuQDnTne5oq/Do9jfSd8MGsySvJY9zmSUGMMBEDGoFgVq0
ImB7It66DI9/qRhVfHNqcbNKYT5BhnSPhSeojqYOVm+BWUN6VH3MMzgJWlM4js/TiwEQsWvVMgSv
hiPVkj03ywFND88cveiBsI/xBjIkBjLWLhnrvIQM7Vq/jYISTVHGk+rSXGHhZI+85u69eGorjkGL
Wi27XKNOKBqPyeTWGNJHW0qz3rXDJxA819FH6m1bgQx4FApInc0V+ilxYPZeZn65bEDOGbF5ZdLV
SSuKQA3Svhi9K2acj5K9uH3z97N546VJi3SM8ftTe4dJZ0vWZa+uXH28V4qM8+nIk8UgBDFrXSwM
CuWYgmzXFyX+MctIjCM600LeWBAHKdiMsTkbKhiaIGw1B6tSTaufD13KW/L0WjC74N/vksZjHk9q
i/OneXfJxkyQC9pK5SfYgp31ZkXzHy2Ll3ZzyhzBEbzhiNU2l11kV1MiaigmSlhpxOa3SkH4v9Q/
iW6QzSDCXTf9/DsRzMmJxiAmOk2/G9qpjFDCEB255jz0u1lPDDX91oPBdjNp1SIe6SekPTvrVeJW
z8adcsC2qaB3Q0uypO9Fj1ZzZD0f/k49BuAJeOgWhSbKx0mCO6aWIjhmOzmXpexi00Y/BuIbWR60
9LWG4fcHEvSB6tOtirxq6O4t24hhUL3q1qIDZx1QvblLlBu98wok5KPrpDxc1mc30NgIYqA9TXIz
02lrz5AGKuojcmOV+olgUfXfyWEwHbOtxVSY9IrJyl0uYjPUkvotgtyu46WK6U+9u80blRg0X8k6
igYdrDCN0Unq4SAN4TGrviqrbGM9sTVMESei4VxeNreFHs20HEMaUofHWvXN9Kjxzmn3e39zsdjc
VlsYij7VOKjG1fx/2WTiW+3QOZOjXIkB7wN898k6G5FNc/VF0scmmr6cfjjm8a1QP1/2h91xuK0+
DFBEWaSWTQoBKag/Y3t4Hr9LX2LQnljY0+umrqZb1feMmzahIHfBOdgUl1Qm+mBSM4bX2Y3urQHY
ClBwGg7o4+XS13AuF5vkikMtMhP67q+zcTUu2VHrJV+ay5OcEc6zzDsvBjAyJQ2FaKWiuqe8f2i1
j2Qit+fFAIU0STKmSWE49Tb0ay88/Bjt5O5/mxriKcOARdPMfZTTIq6QhXY1CW6X8HZ68EQwICFJ
UWGSCPaaJcXrevkUFbz+mctPBWF5U8qmEIVshRaSjzKcO6I/szn0fsf5ZLvsZISdJm6yvBBISJFV
RQUVDFcxGFvj50muRTuPdR66XsY6wjKmxPFkxDotJsXLTYMMBUBVihbORw1PJwYcQintk/TVAYTB
Qx8SanGKneixg71oH6jqnP0a49hvv9kiQy4EGZzazoL+bexaFVU0svIKsq/f6/8NO4RtcY7KvK4r
+iapt/nTdJwdwVLBgjQGWJCZ+DPGcSM7d7uDvFjFXUoTqrwHeLdjfasogxCSZshdp8Pjx8FaMOuH
WQmwTV6Lqj3XYNFEy4eNPtT/oRLO8xgGOfDud0SsITjFYyUchsRJBu/ya7IvQoE3EtBaKuyOJtLE
+oDFfLjNRWUtCrG6+Juk8zhvdlPgJvkt5t2CpkUMx7kS5NdGdfpqrYHg/igODTokeGm63ZmgrTAm
A16bepKh/5NG0uQz9qOAL6jvrQKUQemN4SWO6dDuAfzrXLbl7vTYVjDznaBh8i7pW3x0mX3uxV3x
3C26RebVlhSwrJq6XayjJ4r5lzx51OXx/rL4/at/tjFz9UlhxLUcUrVnwWqEBnTTQRzeDDlvEuU/
LsRZEnPzZ7zNg0RTr3RKtD+0V8TB/jAn+tVbxmMICqi2sYQDb9hw/+E5S6WuvMkRDURNujmEDxHx
YTH9KuH0evN+n7nm7VIkjUa1qoWjIfzoNN4XHvW791B2VoC5zkmjZGJHD4iuMtHAfzIH+QmKIBHE
7RLiyWICgS5RFnwfQJnOlY6LW3vjafD6TyCTcj6UR9vcbSYgaGqlncYa5zL0tRdr4DVbeLwfvCvN
0seqQo/1QCJkdK7+Q7OHa6zdqkWrPXVOdCfbrS0GkZ3hZje8VQgcgGRZZfVMjtJIh+RM/qI0E7a9
BWSNOK/2HtOftEEOjUGOBkvLhVKFa6gW3aCOQoaNjUdYxFW+9MfZljzVzkF7qR6mAOu025TzjclT
koGOaFaqZdagJJpTsaf5m9612OiTuZcBinPBNAY2JuzojbvXQ1Q/Z9WDpny6/Pv/gUs66DVFunrh
1Ys2CCG0QtPOtKv83wvW+OCnwXqbxhldgj72BAyN4g2iFN4N2B0oArHUb8HMbZu7SdJAFoI0pVw+
YaOaq4Xf2xqxCgheqlwLhFy3mi52E2N4uKzz/smdJTOXr8srPUok3HNNO6XVcRQPchhcFvEfmanf
MtjSjVSPZEHsSuF+dNIvyuDE3giyWcNCpdei/KX51+YRFCwPvLaK/SftLJl5yXNRQvWB1qYmubLM
ZbKm+ssSifbQzpwbsP/JcZbEXEDscSvDKaOhVi/bWmF+q1PDbTXDEZr82owyD4G7jZUMnPwzT0H2
4oVKP8tg1gUNkEV799XkugA7AC9Nzz1C5uoZQzfkmghDKr5kg8j5io4ndqDhSp7j791nwS88Skcg
qDavLrZ/6c+GpQ68uZOknTo9UqCh0l/V8ydx5V16zg2QqIk3AqpF65bRhHdW7mKHPnGG6/QWG4hB
xE1s1daC+P6Dr+tZKeYl7wp8y6W0zjJ6qBcgF2I8ZVe6T4cgDF5+m+eZDLaMkjhWQksN6NMCknGY
vDjANJh/+ZbzzMgAibR0bW9WEBPF12r9kq63Jo8+n1rlffzz22psMScHeZe4dBAhiXjKsizocdcW
rErESmcPlL5/iVtscWcu9DFLqbzWCX1HsUuv8fGOu6aruivoAUAznnmPkcd7DnZdXhJBK4LudpOw
DZ2qkiLLTwcEqjK9krsqqMuJoxtPBOP0ipZp+VhChBHdS+Vtu3CSYvtP6UYHxsMldVTUvELPS+de
m68s44WNJDoa6IZD4ZlO6xmcGGgXCjcSGT8vMLPSYccV0rT9dyO+WbAtXk3B4pnyHpX9z7SNJMbV
CZh+NZk2effwi84arjN/ufu3ERFfTpev1a7Pn2W9S3CnCsoRdKbIMDt7nMeD1IWuUDyBtOKoxdnj
ZWkct2BT3b0yC0oUQzPT8BfpZWg5v7//Hb9Rh30mZXUkI00vib5yzIL1hCAVwCdZmVPaH9g4JZkb
YczjuLZrl2KkAiPFQ2uTuPaJMFtZnjpTyCMC4ipGLbt5RXRFF2JC53w7EL/oXu4hzI8sFHcc2rjG
Jc55jZneYeFGN+ZZTEBFkK50WiS6SYIE7ErRsTrSpof4pX8BhTplL7Hyr/G9XtrhQ8WBj12wl3Rs
WzWxaxXc7W+11VK51gfaUiz2XmJ8WiKfSB9pazc3MhhXqYeomEM6UBpierX/Iq7oxflx2d15ajAO
0qf5ukQJRJACX0pSIM+2HPN4cvfv1NlWjGck2ESgifQGz11Qyoc542Sh911PVnSimwp6NtmlMmGx
oMFrHqnrCSZWbDW+7iYJijmiI1rpPe9W7RptI47BWUlXwNwto2Ny0sDBOnpRr7hdyssR8aQwGJu3
i7YYKu0GJdg32tQ2RmmEnhM974e1Z13YtICmTsMqj5BCl7EQOinkmt8UK25cgIaETxO6p2SJvQZ5
Ye6u2P84OIOoMlAKGVRqgw1mGP3Sy5qw0EKcHDu6Fx17SxywgA+54Pl/4OPf/8yUzwKZV79P6kSp
RwiU9eS+bpavRG/dqezccVqfZjLb2hp/QqL1ap5GDmLsP5ob2UxAkENUMqwTTK1ie0XhRl8NR9ac
Agx/tT/KnGeTK47xUiKrA9abQVWptrUjZctQwIbuzm79wI99uSfJeOskJM2ELVk0UsRMnWYNvuCO
9lBZ+DDCqC53n8p+TfpsTTYUnqLBiBR0Xbx+UiuNrdiZizUuWHHi06nVoT7yFoLs66hg3FI1NF3X
2UQWSclilDEOcPTKJzoiW9mjZWZWg3gucoSfl6F5N+7ZSGPQv4xnsUQ3LPISujz4VV9Jtym2oKGE
Io1OKAk/9Vmt/Msyd5F6I5N5DvQ6xWrGGkAqG8qndog+kZXHKb2vlqFoBBvAaMPR2yuPSS1s2FZw
bljHepet0TW2xlj5FF2l8+iDTJWj0S6KqgQ957j0KM7QP2eDMJoSlWJDF0hkpLT08Zcyyc6UEucD
dttIYe5aPRZFO3agkO7l2c1GBHJ9+ZFa4UYEY7dRq/pwGaHIUGOEXx+ua0W7EmXz8bIm9GfeRVXY
8irL6NPHXDGDyJEiCrXU43jKIvpZiOENHMJWkCiORQw9FPIVllm90GzOZbH7d2sjlwFmoyvFltTw
dpohW1EMoQsRdcyUVE7ixZxXb98pzkqyTlHKyVCbuMhSlwOjHtB+af8PRZ7dCsJGJ8YrpHzRC2GE
TjTHQdtMQkd142+0Z0vmwT1PJcY9jLReq3CCrEzNArUu7RmTQGn2z+Vj2pdCmbDB7U0ktieyFSe0
Kqig5Ir7g9jexqXTShwH3MUH9SyCCRanTBxrEsPPtfEqMR/CFN9H8kMye0axcl7kXbTbiGJ8fUyM
pVpzaNMVA3zcuE2H7udlg1G3fXeddGyokTUVTVJs7X1VjHzNZIwSKeVqp9EnWcTXEdo6B9G+LGhX
l40g5v7UCwE/vg5B6nq3yI+ZyUtnUOh/r4lqKqYmY2KEZRuYSmIkSYI7UyaW4Y93tFy5YDRFcasD
pd9Kn+Pe+YhOZ5FU5w12x0bURKGE1yhvD7V+VCLOd8OuN+vn32fOPwclRDNN9Pdz8mLI86mNu1OZ
LN5lNXY9eiOGOZpBb9WkqGA5bV0coUjxuD4VQ2MpZm9P7f1lYfth30Yag21mKceQhoAeHyWhP/hj
UC9O+qk7VKgvjLyy175/n03IQFwxFMvUpjRIKeMHvRzvpzyPbHPWbX2Zf1xWjXdcDMSNDVIM0wrN
TOO2lp776iTxFr3uizCxX04TQQnITv712LSjViOi2K4+ZZgT6rXKQpGME5rvSsHGWomoOrIH7Jxf
oxizkgodnvIO40j1i9bcK+L3y8baxYOzDHaqD9QdgiqMkFFq2JC8Ttd6VHAggZ4tgwh0QTKWc5iS
iuk+5jzESldDArRwkqNcoVe9c25QWY1WDgrsuJgMEaqpYusfzfe8RYF1JGDYj0PZwd4MDL0blipe
DyTFciJOVLCXUXojiXFmU60MQW9Rw9WuRzRJ1V50r54oh4vx1DkgoLwvbR0JhdpGGsPnEYfz1GSs
ueRNNqmCKTtjdFKV234prRqc4SpPDv0d9tTO5nzXGRiNYSlOaDsDm7HbNy91dlVod2buitKndnZD
bmi812y7seq7HkG1y7q0TCEQfjhaoiufUi/8KT2hH9EWr8DbGJgBry9x54a9kcl8O3VGK69GESFn
HIbHTkwwoxlqcBwl4Ty7PGvSV3PzRCVdglaNHILofovkqB10tOTHR15paS88fqMQ8xTqCzIlZkKN
eJSOsld65kP1mXY19P50+kDB8Y0wat2NUqjMSSSNoVSRztaQkFMajZy7tvf5/kYG8yi2qxCv0r9e
gXwB2tmiY+Yr1uIhGQKX4H6774Qvb+QxKDJVcSfIOlCkd+j3ReaCQNRO7NaVvMqLPB49386b/0Yc
AyWaXC9C1+M2D9opy66XxlPnh7C5X6PDH+P8G0EMbGhJs04NVHNWbXXMMXTNIvQui9ibE97KYN+S
NFuyuUjgD52bPvWH5tj9ilwsz0R2MF0R+sUZN73DucCvUc7GBRXsoQ5nAcdldm4n/Cxa1xT/PPp7
oxWDEZMM+kTdhAg5NT6TrDzEeogd8sOf98S9EcMgBGKAUVolHJDcpYGcRUGdlj8uH9DeDNkbGQw6
IPbXp3yEjPwAWimr8lEI8TQ7cU0vv9VvEpuyQlPmp6i3ZVdwsE2LR6S8E2+8+RMYzJDmrMzFCtZc
4wcpuRPV4LKOvGfktdy68QhMAKx6l0FH2pmE5JvXv+QOcsZ2cqCEJKkfPcbPHJkc0GC7oUiijsYU
Q+bsFTfEwS5Lw6Pri2qrcorb+Jk7UMt5Tl6z9RslE02Pm7mEFSfjM/Y/OmqZBsqi2VqpPpC1sEw1
/NRihu2ynpdDD/LaWreRqtZZlOsrwEqorg3pmK4PKh36XjhuununiSzKxJCw1Y1NLfVELEhCYaSV
iudinrDRtX4Y09y+rA1PDPOyRJMk1EIU04xf5TdNdq1GaNmpY070u4+KG3WYF0UKZSmRCVUHZDwF
qHGwcso4SLfKZ/PY0qUJX3jtu7uPykYi86gsSb8ucwbNmhrHI3XYJX6rGAc1iq2mFjhm3OtfkKWN
NOZlkdJoUfQR0mavvZJs0Lz4+in2NGela9A+V57wxbjhjX69Xql34elZKrsLTYrymqACT3t1koDy
vEx+7An26qsPww/RC+lz4+b+8AGq4K227IY0EIaNczJB23wIauFAVLdcVttsbwg2H/yVg7Jb0RRt
UEoMqtKa662s3krkn5m3GWUXjTdWpMC2udHjLGhJj/qIIxdfI7RwaunT3+nAvDhmGa6NGUOHtX5a
lMdI6awCa2UuC+FdMZ15VOK06ntTgBrpYb6KQXCsTLb09C9NaP0rfyZfeI1HHPDQGfCYRLBOEAoe
JQgSpUOdH6fh12Wt3qMtcqe6iZEXbL/F0ljmbKJGCRU5kkxn1oNWOyJ+s1TDlTuRY733aAE52KRA
TFWR1Xef591MVklOJtPJpucpfMB4o6gHZvlNebisz3tfeyOHjQ7rZSZEo3JMCXRxZmgtfz5W8FYC
02sRyQZI96bFdLToPpr9OefMF/I0kN7eljIVkwGpH9NJhW90ek3jfOxwTuL1W2hzGw2pHkhe4/eL
9ntCW+bK56y+ncKvcsZjbN11rvOhv96ojSgtM+uoDSFqQeoHBHvW2ut2X7gCr5r9/qK8PRPmapp9
IwvCjDMpe9WSq96uVcWSwA5z2bl4Ypj7SJRhzaYMYub02RAOeXWSI95DTo/37ZPzVhXmIR8FvZfH
BTYTAkrbS4LoGqzttuikLn/CiedrzBsezok2ytQXWjW20IFoVbxpbZ4E5t0GQUBIhBwmw/TK84JV
BOkc+ZdPZV+EBootleioFDIWw+sir3qxwst0FAbr1BrqPw/36aGcRTB2GiU5rgoBIsbcphOskSt9
USuncSQv/TQ5kZ26aWWvNcffeJoxxhuSKpWmhJhOkkfhAetiBs3uYqHu3MsW3L+nv9VjKWzjJlHQ
yQT10ulOTCIn1I9jgokAhfP1uQ89ZzkMdFaJYqapAmeoQCOmzH5vhHao3UvNp1L54+/pNyfGMtga
Ia3qa1Cpmb61/S8w2I7lt8tW28kavZXBvJ1il8RFv4pQ55/sRnFLkLwhxLHmhx7zqxMWl/6Sf14W
yXEIlr927cYmL3UYsK2eqiTABp+/8zi21TkbIzFsCQRk4LLPZfFqiEznsg472cO3ZmNQtBhJKZoz
zFbkVowMTu5l16GnttgTMfofoR54K46Bh6hQ1YWk8IRskuxhfJqy1GkLwZpjDkpQEHiP3GfvZkBi
maI4MQgEafV63aTV3bS0LtpbfaR977Q4dydt+nzZlvsP0lkkAxB9WqW12tMLZYQ3hjJ9EvLMq4o/
j0PfmJBtep71SeukEJrJ5a0gPssF1OJEJRzPZjudAdv91FAR0lhYUvJdrb2PmMo0MZVnEqIrTIhA
CpkIlSzDDVLNmnv9WlobTLprHDH7UHoWwzi3HDYjZcWjkYg7jhHWZ57C3DO6ifNBvH/yZzmMV+tG
u9QSGhmdwXxJ+5OWXC0C56LuH8lZBOPPdTTF4dRBlar0s/BBTzmB7n8AwVkA472aGeVpH0PAolrt
YfDNm/S7gvnuAVSqlUe/fP3LPvAfiP1bIju2vswp8j6iCnpiYvVOj0RCdY9FuMGQ29lTg8U4f74j
kd6cs0DmxVsMcFgnIY6p7BoULz5P43VfvghDYsXkixDz+m72H9izOBpcbgLuQcr6NFphUbmI7LXF
HlJkgFbihOCR4S4X3se7szDm+QMp01yXI3QbVbdpwRNvS3KD5jnsgJyClTxyzm5XN1NW0NCsqSJh
v1vQitPnOmYxsaYDfFMWdls+pI/6gw7GhvJGu0VCGdNa6mRxo7CdrmQc4kYyvSgbqyrCvBY1WlGc
Gny/aWWVP6bFeuUhACuaAQb+yJnumiuaDUo8XuPl7i3cCGdwq2hNMH5gHQpiwCCtfmTr98t23QWs
ze8zgJWQZMXeGpg1Em7CqgFNVNCQp4HHILuLVxsxDF7VS5OrsqAhcpGRH5yeMimyOl6bAU8XBrG6
ODYGdKkjslgOsn7fzbNVk0OpSO5lm+3kBd96BINcU9RFxZhBUHpQcut1Qw3SguVp+RFdDSBtogzo
xSl/5uVc9wHsbEZ2dHduGrkwOnjDCDIYW77KvcLW3f4f+g0yPfK3unCOjR0s0YcyajALDe8rgjDE
cgv5n5ikH3loNkoxqFXGvZx2FUUtObaJJtzMw/KR8GIjgsGqCEVJNexwYEJ9TYC+8/R02SU415Ql
VTVApyMo9C3Tyg4rOb4JPDIS3knQ/9+AULIsrZCEEJAIV/X6UBl+8+dTRG+8mp28BS1sFpkSRFTl
L5W4lfFtSDlfgDwzMTCgzFFjhj38t6h/9ernsOalT+hBvgvCkc7UZKxNMhSWPTLCQmJQiONR6lzi
oQSJCSzxbsSYI72Upf3n68yoyc7iGNctQlHSZpo+1YbuatXAmbl0VtXJ7ixIh8setu8AZ1GMCy8J
EWolh6hqaYIlVT0NizFMM/mIBRVRlEwT+8o1g2UQGkxBrNUMFqyJY/gKtqlOqdU1mAyhvBzCnXwn
cL7V95xiI5GNysJVlyMMZJlOH/la+fyB8oCubX+fCcJmZUEaxYDlOkkLilQDL2Z6RHXTunxAewHK
VgzjC0ldFaRXaKyXwlKK7jeZkVgVQXlYjh5UNf5LszEOgVm8ODJDqJUt94aRW3I02P+PtOtajhxX
ll/ECHrzStvd6pYb2XlhzMyuQO/919+E9twVB+Ih4mieO8RUAYVEAajK2rdoaz9dW0QnbsU5qWHF
o0AtiszcNshrkxxm8RolS94+zua2tgZiyC0v6zYJSwBpN7MXOYmP5hdTg8iuP5eucLQGh9thjmcb
E/dMZiuFFt10ULM+Qr0n85FhaVxDLgX7t3X3LtB6IC7hPYRsnnrWtjIUGMpaPAkJbA0fZ1wmQrTB
1x/CyEbVLSTHuHIDW7SxhmNiooRWwkIFntqpn6ZIOOOV1RVEgTOFPBgmIlq6CR1aIliVY/vO7kh9
w907Nh7gflvHbHVgmKUSqthhynzKHmSP5nxnPyfn9Vq6fMPIcSzisBJbXyWmvZjEOhwEtzct9AQt
XsjAGTJWI8iKJ3nsJAyZUbxOw2wLvdvxGnnxjGA4QkTqUoxXcwSq1rHpbpvpYX/l8r5Pf18xRCGq
mWC0sGHqT1F6Eshh//u8MaK/r74fN1ncTAT/v9C+aGnhKNVVK/EuPXkgDBVkqC2Zuukd5DJnuY3U
/lrjSubxUJh1XzeVbuS4AXd7NHc/ywHtNVm4eaB5xl32Rm5FN/V54sk8YtWZ1V8XWTcrAuYnRg/Z
wHxC95hLeiRnmoI1XIRbXmYjzx8YGugGfSHyexisPizRcw2x8n2H4NA2m5ERVVWnWCo4QIJiWGi6
4vCAd2W7HL5yObXiTTYFY5RQUG+VAPqn03sBCRrDS55UdLcKrw1OOR1n2NgkDNEoaSs3TJME9b3p
ZxXzLoY4zsfWy+RCH4XhQrlGn+20NYNFFZ0l6TkxKicEMhg6mBI8JSFtBeFw3tqo1rS7+WYsX8bq
To1e9x1ho3j6t92ATceAiHCSoFwGLzzDYxH+0pbGGbJLjRwJIxjbuywX3Xr+iwNKYzj2eLH2CpYq
0PVJgngp9YowyD0NCjRxgKLb2Zc8EVJunACM5xcMZ5RmKiYNDiDu0BxlckoMf98euvw/mQNtaxRQ
KSpSM5jtQUWrwmaEyqU7K6/ZfG+SY1PdEnOyxdC26jrYR9tcuys0xjuGIce7S1iEbjgVtiB7Zqg7
6M+QZi/7OJvOvsKhv682jT4TcqlRgRPLD2X2s5yutPFuH2KbWFcYjCMYUm2IlgkMvXLIvewtBzlB
1cns42HONTsbQcqXRk8VVUURTWi7MqcYMhNL0jPMVSRciiW1iXVB0p1GvkQV0gcOc4zRh7SoxAI4
6GJpj/KVlMe2qHGM2XTsFQjjeNlkpr0hYviG3uvjq5B3E7gdZa8AGF+DUnLf1yMAsAON3hiEt6mD
dUpup6AKQod3hOXiMT6XJfESo71o+E4MBZJzjev5hrJCdAod8pPjfdsr6WOOGO9TYg0tHpCai/OS
iGqF8kRSyB5VP5XvEFD2zAOu4g+oJBTv93F5s8bQkZYoZt7qgCXkkhmnRObc0tG//0xHH2Yx0Uql
aFPX00kzxMWNyLm17rvFm8W3kLd7bFqi4CHBkjRoULNSYlFRWxDdB1K73KXD3ZDySnE2OWgFwKyi
wkrNtptyaEDkim0kByO7NrXv+9Ox6QUrDGYRxbOY1kIBI+L2TJSgqdAdqAg6PKv/GQ6zlgYCNViS
ASeH7PJi3PXh93I4EcJLd9ncjVb2MGsIqlBhN4UYs6o2XFPwsu56quHYqLLLgfe/l2UhgFjBMYto
hCh9oScwS2uOjZzZkuCVXB6ic/DJpVcgzJKpG9Uasvc5erNummPk1E7kyq9W5dRHWuqjcjo38/yO
WUKmpMxkUjCGrfxKqsKGwESScDB4fscE+b2lREqWY+Dk5iw0D73wJhmi00BeZd/vOLao4u/7eKGG
4qhosCWGEnzVOdFwthLZ3QfhGMMW2Ta9XijCABANjw9VXN2kvfws18UVWQp/H4pDOirDCTkZVbEe
AZUXV4J5ZwiceeF9n+GDlIRKrM90vAoPggm2MPAur3gI9PdVZIVMu16QqHfFzVMupI5kzc7+GPHm
nOGAEQqPhrEAQVG9Gh6lR9Aw/rWPsWmFCpknCSGaAYWu361IxkbNlgoYZXffKrNT6Ty1LB4CQy1L
QUibdkAgQm2HiWKnHY8st88/KysYZkGrRWHKhAxWjI9lcqsOV7r+HGXfEuUYad/GtLQTrQ3+bOQY
diFZjpQQC5hD+aoNT1nOO3XTIPYTXUJXRrFE2mJeZ6jF6qBNLEgAEIarrLkkeu9U1XHBC4RyrWtH
HR1hBSlA7ykO1dDv7uCy1wpVkYt5EqaIPEY9dSsjIc68zJHdIIXZqZelt+VWcOUe6lVZNY0c9E2n
/7CavWtQp6aEHBfcZc7esqnw1eYy57x2JdsOs0Jh6CfWSWGqdPKS43As/DTofdlv7OTEa9iwSakr
IIaHenWo0BsCQCaRcW0a2u1w1TS3XfyVB5AVDsNG5pKURMgwbKpwH0dBoXNuZXjTwvBET4ymLErs
c0ZX2wpccc4hUT/xVvJm2LMygyELdDfTxU7HcJVTHcyN6euh5RtxHqSa7KMNmS+ryKvZX8g80xjy
6BKtC/UIQ5dX5zy+DkM7sd72IXhmMVxRz6UZFQSjJyAxZlCdOiwdRbU73EQu5RlSoJydg+d1DHUs
EFXO0QEodHskIFWRo8+o6CcQtwsjDhIdnB2yYNOl+6ZNmyEFUlg7oniKkAqE6si2neyMq9VOF+Ue
FnPqHyI5yrIOo9i8DC6BxLfgTfcYPvQFE1yeaipnytik6VJprSitYVgzPqfDvdmVuCtMvFw7IGJp
pD+kPZPhCUuYhCxJYVtr3Mp17oRgd7lrOa6+tRdTxSOk76sWXrUZlFStSjSQIYgoZni5EoDr/xCB
4aEpRlqhNlKEQce1zGMv86pIeTYwTGRamR4NsoCn5f4kJpkdI7Vvf7VuXmith4lhoaXQpnkYAdG4
E7S1Wwf364Ot2qatOOohe+Tls2y+5q0BWQqyqnyURQAq3yT/nxLqFN2+xRf69BqdzGueIPUW560B
GULq8lIUeh3TFKa1NxmV3TWaE4Yv+wPJmyqGhhpLXIwEPUwhin4p0rvc4NyRbK3Rf61QRLaXWloV
Xa5Z+H4We7353KoQuUGrJ4LkrFq8FU3F+wN7gMcQkJRWU2hQ12uVO6n3ycDZxLfIdG0PJcDVkaJf
9DxqcswK6e6V/loEkxrZlSI9i7wq0Y2ifUNfQzFMoEmo19AiQGm4EpyfaFuW7EZw0EPckRz13CJ/
jrcpyfSbLH+vMVluyDVBUpN3zMVfzoNPn/2wuO7N4xLkgYq2lTUUy+aDbLdnqlyGtOev8Oz6f2DY
Q8LrD+kgXuaSLMjjp073RwTUf+YmDH0o8ZL3ugk3QepenTwOyrc/+z7DFtkEqa2ugA3JEMxibZvc
B9pdeoCjM/SgWqqmxwMQuvYlU28y6XXkXdhtSGP87oEMOcSVWmZaB4zGTW7J9eIW7vJMmyynTusP
h9AfXdCSUzlCkCGbWRG4rW04VrL1sbM4qS1kSBFsVkGd609aT3xzmXjnuG0YQ5JlTVaw+TKs0S+x
YoZ4c3TTN5odq1wtoo11543+4hT3VF4+/ibf77sID5NhklJMSTTJwFSMR7n+3jZHkSfKtZn4iyrD
f+1iKCSLNAinaMDQvkUPsmMc5NPiVn4ZRD9DCQ1oaSWg5Yo/eckom+8La2CGR/QcDbNMFcAQh3ap
2i/aJQ724OQoWxgPSKb+s7GkY71i5TDsh1rCidhFg6cnEotPCZk8SegP+zCbqfVrsxjaGKaWQGg1
xsn3XWi1dfq/ie6Qx+zKuIzoxIjWFKMNgRikRaEs0eGgb+/VH7PJkEqL42PSxkDvXvTZEZ/yU3eV
Xam/kjcdStGJJz7zOs1sHVI0WdQgv2lBtpTVG440Q5OTKkTOHh7Xhvpk5Ed1fJ54b4WbS+EDhpWj
bo3CqtoZMIWA6rpZPKBhkJuWPFWOzfFbwTCrXB/iZo4bC8X2Up3YedF4XWFyMoY5I6Ywq7oW4rww
epiilZorj8h716rzCI0KQmp33x82Q5GVOcziDttGbesaUHrhIUmuzQJ0zUmaq478/WdAzGKuC0kM
kVmGrKz6Ek73avpL0hKn6vxI5myb27yxsolZyFMcSYtuwibroAeKrxyMe+3SeaJLRcJ5OmPbMf0K
jVnOcxpnulwCzYRmoYauG4I3v1Lp9dHFFf4JxdO8uIPnHswSjtJZr3LNRNxhXnfCZe4yN1XPusnL
O+KtKDY66JVaHVDpBcHZx3p4jWYvM3ibJn3P+BQrrkaPiQ5Im3cT2AjptkdaDkc8wVEC64RGyRza
5Qwa+7Cy9JqudDX8TxPfVOGbKD13WL8dTyeQB8PQg7yIEJVNYU/SgvCG1tGtxanboGjUr2xXHyPH
vqxkndA2sQwkQ/lLnk5t9SDzKgt4xjDkME1jJE0EAW7d/5DxMDGkpxZVy7w3og3FXISIK1MYbhig
MAFRf8xNA2lA2lmXnIor2oqs4DbW5fg0WxK7lCQjUkbdwIBMri53sVurCeTi2473ysaDoqO7iidk
vUB/2QkTJLSFl7a9rUG8velyf59YORuSyrABmaw8jg3AqNNr0t/r5uv+9+kK3FmhKsMCqVFGcVFh
xKi0XXwiwT9J27wLdJ4ZLBGEqkAaCqNqaOCsnish5iyY7UD2w83Ymgtx0ftO1jBS4WU6Q5zvZHnt
rxydauiND3Fke342vdoz/tofwI3GqNS9FRSXQH8cYsPMDNXNqC5CgjjWfCzO5F6wWye8hXSeX/ys
DtKdciI4/RgCroBil8dH/2Uz/ABnpi8WonFORBx+xEAPDLT5G2zNy4+E1rVwj/5cNGYWB6vT81kC
2vieIVYHEI+f7v7JFMRdassp3NmOXv7fuE9SukKRioLZYEbL7BDnfy/6TVk+6GiuKbcyx3u2/fMD
iiH2yUDCam3Bslm47qonc+I8vPC+z8R8eTtZkKzC94fRD7VzOvzvomdrL0Sn9N/pqKiHWV7oWb+c
DmrR21l7RqKlt+/r25z3MUrUyhXnWSgaNnIDO4YQnqz5r0y4VccvndP+XU7IZPodo1DjtM4mGKLo
N4X6ghAyTr7yVvSxZJHz+DuGloZKMURYshnKYeJfmnatW5xLQN5QMawQlVnURBrMWOpLlb2Mypnb
TZ0Hwaz9WjPL1qQXH0t8Hqy7Qng2efmt225rqIqoQi9H1VkrLGzdmolDM55xwa826TnDtPmEq6EA
/v8RGCPKpGjRKQTP1CghcOkOVB1mn5YNfS1C/ABiuEtCO5ck1wFE8IQr4PlzRoVS1vwMox/7i+S/
xDv/IrEv711HejRywKB1EK5EspJLpYFueldBG6rW4BDXf+HkDzSWuaTSIr2It9b21LkKVGmTGym3
Y6c8Zp78zNOP3I4ZP9AYHitTQR8Sgdo2Biqq8yo56MUf+vDGGUP6nc9hyQcOQ2d9Mss1STFbtOg1
QimbrsCmxdFRrGAdp9d9OI6bs0n+bWnIDeo1cYk5PSXJtwGB/T4Ada49cxhSW0LRHJuZDlvyWPaD
DaX9KS6cvLKJLju17sn63T4i1wsZjhtMOS3Qrxn3lckAMRKrUh2liCI7lZXqW5ws3wli9kAVovNS
Ict/qCrigLNUb///2CQp1YQcrYyeM2jr9TvVmnqrm1aEMvVMO9d4fa2kypZ5Sf+b87cCYUgkivte
GGlhW0fUS1jOnl7yCjo3Y5EVBEMfYpMNyRBBNkALv+MaZSZ/N+1trZ6b4Ss5gitGZEdMiKDhW4xw
xmS+Rlm8bl0KXkolHY89d2TGK9REdDoe4BsIrCrpMTNuupbYYfUgpE94T/yKC3xQvMEMXTooahfV
MMhMT5DrtoU5qMrHfTfbfuz9AGEzGASUj0uJjhWGLEHIBaN6oUuc5dD66QPK0Nz5KuZJJ2463QqR
Id65bBo0yYNZohLiCVu1qznkBMCceWKzF7RkDC30REfU2F3J/UOaBbqZOopVONJ4wbsiZy/hsBSb
vRCNollMC+BS8xvJvMV8QzcLh5Q3ETlay6M+8s5svCGkv6/iyT5X+7Cjrj5ZQZVeopR3/7S5jaC4
RNdVtMMz2X5aVp0Yg1oBgHY9e++CgB6GGrqeFcg1+VIBtrZCY8yplLKYZopm6i7VVJw6O/sZPU/O
5CHV10sus5u7scurUNykphUspeDVKC5VqhtpCdhF0u1BPaT9Xa3d6srfVV1wPGSTzaFDgURGS4Ye
PePzI9qWNVKH5wWzjCF6/GShv1uscO7HeSB0Ulf2jKlEQ1u4oTwdhrS2R/PQSiVnR950vZUlTIBh
lGYjSyosqavrEPuS0v7pWDHeUMhtvJQyzOij4yIfp9aPyF8c1tueesOADrGuS9A7/n2oamvK1DrF
1EdHPZCdMRhQDZtrjnkckACg4ekuqm353jrI9xxkOj6fthAok/4HmQ1y58lqDXXGFtIQT0X3U+mq
u0IO+GOT2SgodWKXt2dtRp4rQMb14rrqRHkBoCbH9oyikDD3quqvnttyZjuiXiEx/pfmkRDq9KTQ
ejRvKPVKRz+So+xnII2vqDtrKzDGD9W4ao2xxQzO+tVQNLbKrQXfvqBaQTCOaOXQPonpbh9eigfV
0Q6RGz8mglM913jflV3xKnlU/cRrW4h98chpe519+AlDTq3QhWVLQ2tr/AZikgd/3xF5bsGEuWWO
mHW0qHHmt7w49cqvybyKeZq/289AqzFkwthYLuQ5jAFT/FIrpzqnB3JaiN3ktnaRXyQPGdZO+bxv
GtcRmTBtXgQ50WLqG6cYaqx1YDnyTX7UnNQlLu+GdjuXaGUiwyVzrGTVgKsRt/FLSK/4fTA9y6/V
QfveuyEuUNWfeK/maghweISN26DBqZfQ0Q5d6Zfkqx65g1im8ISEWsf0q4to2DnvxoEu30/MpVLB
TIgmIXmSmcpQTVUIhuDdq9Ryx8xPefJd7N2lf1LK2J0Er0mudWT8yHfxwLtl3IznVtDMhIZZL8Vh
i1vwAqsuvl6EH1Z6MfK3cryOIbO77z6b2+gKjJlPLAwVuzQFm5+HwRfQQkPlKcdvrr4PDPbZrUhk
okdodIsXSsMT06tI6R3SPNQxL6N8o1sG7jdXSAz9W0tRqRq1pvW6c+eKznDEa8XF8GbfuiyOTMXE
j9Lr/hBudKz7HZXZCkR1URqhgn2Nr9/l93owIVMlQaGBhXdMrbUbD817/dRPLiJu9xUOPGcGVWZv
EDRpMOMcNvfhc6vUdlu9Dvn9vok8DGZzQO16gqpOWKjUdxLqbMpr07jbh9jmsdXcsXtAYjQhWYCR
nekaLwPd7f0SjxSRR1xeTuw2j63QmB1hRnrAUHZAQ1p+n9v00TG/NnxymhN7JK5xp/upW1y4TzGb
TLbCZXjFaE1IV8nApR5Kw4YIDUjsztZt2kUuUrmJb9tXPCtEhk6kLkTTBsC6E8ntMblu09Nk3fbZ
z7aZHWU8q0YPCa1f0cTLAd3c1HEhjGcGMKXC3tHPefWfpIiqqgKk/5y7LuWdDbcd8+PiiHF+CHiG
RUkFKePhHJLOFgqCE0ft7PvmNoF9oDDunyl6pfUVUMTK1+SD2Xq68aA97INsRw+ryyNmAUy1lJRt
A5S0sUdHPdH0ulry9QjZ6BJUXjGIr9zqke1J+jCNWQdKllZKgsRqeudY4aavdTlWbTv8vwDs1t1V
rSnM9GpPvdC+Di26M5GAHBfU60OYMBB8Dh7HIz4JIS5GXcwzbvmyo/XyzyCiASUGMD6LPipj7OKR
l6S4nd6K9vWmLON8JbK1tBZt8SJVUHfMjihVQeZC9JKhYelwEm9HX3I6HHRCNFRESObjVexqvOLF
z5sOuvoHmB3IMpNEVkus8cg46OnTEj0M1VWs8oKFTWdZwTCrLZvFpZgN2KnN4aEtc19cyA/O/NEt
+lPghYoVtCdTNEVl+9nKugrdYVq2ot1MbuS0OKxaTufN5+SOS8abvvKBxSYFj3o0LsJCsZAYb/jo
1pfYRejElh2/H+TGA/K24srrvrJlr3DZMCXslUSK8UIqWYlt6dOdOeo+WgV7+2O5HZiscBi3IHNu
TDkt0BGD0RO9zI/c6tB4hY/na8TO6JAWZEHtzQ69cOIVVfEGl3EWpN9JZjHAyLyQAiXC2bEx7ELM
gn0jt33yX395Z9XVPVCb63Nc64BpseAtqKT93P/+Ni2vBpHauQIoBN0g0gyA6hdNeoYCd2GbuB6U
3pNgcvTz5uXn8kaO4eQyJ6YR01KaJXyIohtLv9UsTkC3HW2trGLikEXEpdNQA2M8QbzVSz31Vj/T
/h1Uwpmnn8IziAlBxiZuJJMaFJmnPPx7shwp4lUyb9/tryxiTjKxFiqL0MDZaQ4mak0C3Hc9U5V0
qoCr3+vevl9wbGIVqfVJaxSTurfc/0jEn9b42PFEAOkc7FChzNBEaS1o5UmpkDTXFVLvEIXbSZk5
uXidodvgn9nDcMWYFa2qUnsm4zHRvofSeeLVsmwebD9m6L1maLWSRLyf5pYEiDI+Ts3FwDPq9KtR
CjtpbzLtD+2hvLECU0KjqlOahWSii+ZYP2YyRBUsDpFvp5OtTKJeskJZ8sGoxw4mLb/oyzq9z6+d
MsBF7r12Z/4iiDdiN3NmzvLleQbDEDEZ/lMXifriUXgrqhT9Bw4p3nrMkBPAcfhVZojCiklsDgW1
UHCr8rrrOXV9vHUrs+TQqaY2U8dLkFtIe+IUh/CBVsxMHtXATZI/XLgMT4w1ui/JIfCQ0ZzJTmP4
RXbcX0ucMWPLECSlSauKZidZaOujfpcI79jDo29Wx0nUTM2EKAQu/QynOKpe4nY/x94Ov0WHxikc
XvnG9iHyw8/ZaoSR1HUx0kQl+kRGs3Ozm/BMk0DTG14KDtc2JnCoYzyaRrRYbIRAMa3IDXFiQO8a
r0AuME/7nTdV9PfVAjZLRM069QZZPIr1seBVpGxH5v+GJwpDECSUVCVJ8f05fbNSB++X7XLb6c6+
w3E2I4XhAz1Ki3+KScvuZ4t3Kkk5tdwyUk5kzl6JTksk6QNdqC16P1PxtfLR8JY3BQV78tdOGh/D
xpDCoPb/4VUZbbSNA7dx4nZUp0uGJUJ0RZTYHPApGgfZUN6NwREbx4zIJ4Hq0vonqpdfHwwOJ2zn
sK0QmTnCPbJpNQkQhyEMBGl02nDyJa0P0jFxrKk61ZA+UUfc4Iemv+8emxvvCprh8MTMSgk5CAj2
QjNILMNGveetlSyuHiKBJIm+J8v0vA+5ua5WkMwEaoouxMVCs3JbnxRnKF/sf3+7gm4FwNB4OSwd
ielwYhD9yZed4pU2PaCJ3PV5OiX39NQdXcarL11rfQCzGeTlkCyDqOO+Vc1jL0ZZR0OKw58ZpzGR
X1wl2WS9swYocHqh7TBxSygF1aF4Xu6FC8Q2Uf04TrjN5h0+tkMa5KrTqwzdRP3074w45BGZrfeC
j7fqTJU3TMOLnucXqgCcBM1LekNwXiT8vPHNMqAVMEPF6CKAHmgRZlTpM08RSrfsJydH+qCq6F5c
EbfK7SRaIETEY5tN+lwhMyQdK32pNbRYvWouZXdTK29E+rE/pTwIZvWPagShDrphh7Ngh7HokmKw
rVDibAT0M5+ODIYMfS80XtHQs+T3ySumiZRZ1iDyyF6n3J+T4TAJt7NGvsIoHzjsIhBU1WrzosKI
zbNjZUsQW7EzGHjirFHRqgpeJ0ycNKdNRllBMmuiS5ZOm2KYFtepL1vFuVFNziRxRk9jzkCTJsSL
kNe4D5orT5xzpxEjqCuL7cVsQ94z3zaYRu+4DCRmvK/DVeRRJATdPxK824bJqQh9Y0rdSDoS0eK4
xKbnGR84DBMXLe7DTbSjdWsRixaP3ijGvyAlhEPIPBjG8yJ9FIchA0ynnIfqm2Y5KY8WORDskTuD
ikWa9pDpqctbUbnq1IAonIMVZ1LYI7cQ1mM8N7CC6CFmP7GNJbO74UfdcoVnqDN9Xqr/zsv7pfJq
/vNaki25ggqQleHauDS9RUe2VDV56L/gaHXjpgt6rCeZay3kKZ66awg9BfukxLOWofpOiEJRxCWD
WwmGLWpxAKE0eyJoP9Ll7j7U9gkCj7wG+gzKksV2WNXjUoDaLBhDzUw/g5xljXY+sdi6gtX589De
zfMQ5JbqpU0YzDXqWff/gW3n+cCnY7EablUwBbVeMNxzXdX2hAXglzP6yEL1m5dovB1cmpaMq3BD
oXrYv2NNaUQm0oJH1MxDD5fsaPiZO+Hy04aUvnSi6TT8HJpNAy0dbT4tmpkg099XBi59FVYJTeUO
x+8mrs4LVKbXX+Fgy6KnS4vOIuMwkgC1vncl89jqvUyQByeu++ELhKWLuqoZpoqXUFYroJXHbDFp
Fo1ACjuejsMk2Bqv8wANednVtwJhj+j6IELgrgUIemgHWndEuyJbwAW1iA7nvNuarWW2xmJ2rhw6
9FVHc2ZM4VxbsmdY17pxigrB3ndxHg6zfbWJkskmFZFU6pfW8rryV774leTvo2z52doaxgdQ5y4U
ioKMRWiO2NGAIj/kBGi867ut3X6NQn9febOUamaoUqE+Vc2uBrPyFa3jsN9mtoiO1WkppqQbkL75
HSMlcZtqCeivQQkOvdSIPXO0s2elhTKSaWuOeKA1RkPMAd6epw9cxh9MrBmrqoAbNzEa86GvXTY8
N2WF3rnC21cm6wOKcYlsQUKkQPXmiz4Q+4sGnZ2vxGXrUWT8IZdNfYyo0rOEtozt5Cm54e0bQUOH
z2v1wwjGFyKriio1oXQadMcUFbujr/rygXfxtO1yHzAMgWbirBq6gWkpSgnS/2oI4dOlyzmTv3kP
oMPfdA0y3KrIZpt3aadoSYhVKqTKaMckDe1QDb9LCvpYptVlzLrmEKa5ZethW9pNuCQcEv/s9wo6
+6B4RDdBr5ppMNuTopDYkNEN0usgP0Pz3XvNpbnAixPa5kH6IdqVEzrLX/uz+MnrGVQmQEyRBlBJ
OVANRfJGdDkTzPYQL5NHxpF3p/wptvodi006aBDFmaXRxR71GMkuCrsp8fQ5+2gQYM8/0Zt83zaD
9VAGj1nRcdkYdSTCtlIqbY0Esi572ZDZVna/kOM+Fm/62HqPvA/judBhHL2LldzWKaanQfaGAzkv
yOcmTg/d+OkJuUS8ur7PWVPUTh1icjIKJdBWlFkipaElKiTPAK3hjtHVA82PUSvRovtw42APGFDC
kLoQkuEwwKelSXHRq8VUJUXWRTapozVIAxEoIYY8TfQjiyHhNfHE3TencAXBMCUp5caQ5RCmSct1
GQ9uoqA1mVL9jCvZj0SVl2DKw2Noc0KfNWIkwKvflcIg3/K4/KISeYk/qm75Mnj9Qym6RTDwZPF4
g0l/X22tY1rVailZ2OzmmzA8LjyFS+oEv9E1M1mMkwzCSKI0gmWt4WZ4GcW1PW+yNrkEh2YLSg5I
bWMPE0Zi6AQNO2MvLW5b+S4tz9NS2PX/rPNELVnB0H9jNVJIjm1L7NWxh8OtraXHmpt2v+kFKwT6
+wqBiNAopA1uvUYenSYdbSt5EcxrQ7xJUw4pUlb/NC0rKIb1Z11stZGuoUmM+mMz1D9FYUlvx7Kb
oGdQqkh7nGXbJOhgtU9YW5OFtj2qaaC0U5HZ7CixUKRl6g2srLlyZXIgxrGOfnSoMt3H+fySiOla
AzFLOFQ0IVc0LfZQreoPxzow3fAAu1ztXeiC5+dbc7eGY1aw0EtZrE1mjINQb0tQlkxjF3ceynKD
mhdn37atNbvGYtZsKcTTlE8Yw1jzNeWA0GT/+5ubyhqAWbSd2tS5gEs8T7zrPaqXBQWrm/jyrtDo
6i/06U295uVBfX7qY2aMWWBoEqIssYQZEwe3wCk58eNA/it7o8X9qc/N06Mzwi6BtZHMasvnWEYi
kh57yy89SF6RIhLQqvHuajqYLjnHRyFQnBKZ2gYSxVU/xx07t/yP9z8wy1DIqyKSCvwP4ePodNCj
H67iYAlG3zhlX3nffKcwSP2ZomxYuG36nWCsaS4mYYoSL9Zf0RHoFqKznEK8zUlE2fa/EIxvhpmm
JXgcBMT4ngBBvALZZfeT0/yQ3eai33NclQZT7Cyu8RhXLft0qMQceG1sOSSPHEue3VZHW1QTtWzQ
6k1n+bCE5klaHuPof7+eYEaU8dlqaTMrH+PEG1Hloze21j4hduCs9y1uWdvIeGpkNVWvhwDpoAdj
10tCPKIk41mSksrpJBQVKEo6Hzgju7lzr2aS8U1S65aWWkANv1do2ZOimChyR8Wu3swbyaEcoF9H
vFsLnqnMuSC0ZjmSR0wn0a5C+USS1E6Gyu1rTxP/Z0mX3+eO7aQ7p0aaaCWwoOLjjPFfsyw4hfW0
P4xbXL2aO1YD1urUucBDFoTqUVXQ3krDw/73P18vMlYw+1wktrqhxQDoHREUUgfdVS3Y/WvvW0EX
jFdqa5v/ewkWA8oQyVSOYiSrAO1eqrPhN9/iv38tQV3iwVw+ZH/nz/tG8gaRIZXSssrJ0Ai8IjsW
5XVYcg7Bm9+3RI02SEcWAHvRTzojhKAZglRJQU6nKPmd3rv7Jmw69gqCmSZtCFs1pRG+hULK6VpQ
b2pxxM3zS4Z6+X2oTzckdHIsWqhmGRo0NJg11JeJ1kcpRis5hifp0By0APUr/La626P2L47F3Jjp
aZ6rGc6fnnjqjpUPEanKPi7Q9kKl2kHM7ejCC7J4iMzJWuigJysKiFqNAZxXQOPgdX/ots+0H2Nn
MdOk5K2FuxfYNPjkgDLei3B9bK4WZPfS1qYpNMv9fUTKop/2rxUgs5I0q+7kyYRJ87DYUhsYKMAR
VLwGW29LeFuMd/tw2/vzCo8O8eqMQWVkk1ECnhjIp/iwHMJzDzlqETFO4fAKRDmeaDGb8xgZRF2g
2+chMIZWSGJP83mBNJce3ZMmdUh61sK/9w2kG+7eeDIbMi7Wh1gYADmgcZajG43uhOjH7Mx6qLta
JHPoffOYsVpsrJSfXouFZtHFRntZzzixA9k2z6ptQby8CLiXLtQf9uxjduVmagS1a2Ff82Le1deF
P/3skQj8lh4VlJaIP5WCwya8AWXYpO3aMoyow8jCuVli9AVH21rxoCGxbH/mtuKNdTzOAPXzUiqk
xalGs26k6lTNNymvn/UWf6wg2EQFlVidJCcIt7vkjNadqsp59t4aq/X3GX5SR8kcrB4nGEULzAYX
b7/i/tZsOS7Os4LhKL1s/4+062iyG+e1v0hVEpW3ijd0bttte6NyGuWc9evfYc9XvjKbc/mmZ2Fv
ukrnAgRBEAQOIuTkcNVMrXNXHeTiw/WF4Nr0XgzGJ02aXM1WBzXRpxDQYvrmk3akPSLJoQnHQy44
3QULrzMuacqtaVoXwElrUFlfMhncHd8EIvE80V4k+ht2bs8mfRzlCjUucMZtSJPGfnq7fM9PeB+7
VUPq/lBET/txx/O/rirFeYxMB9hPTE1WDJYBBepcJtI0OPoJhiPFKF4VEkDxTeICwZjElm/ZUE4d
clMxuinuRyLQH9+wL99nLAJNzfZSajXuqQNxx+2RlJMbWd+LSXDp4EVJe1UxprBlpr3mC1RV1fV9
r0yhZBk3TW8Eerr4oNsMBWZBNyTrTfd4jFmUtS7Powm8tgvoKPPYJw9N5xTfNp8Iiz75dn5RIlXy
zgYXC/k2cMTDkw6q5HbNsv4wNQ0XZDu2nq8LJoKiet5BrfKA8acW5CpnNOaV61SBo0Ay/TRZFoHb
FpkecyAhcZ3YcgWodPmIlgCZ+NdF4Zqeiqgc9YcojVKZYyFHc0uh2BV8tl7njp0Pmlt1AwkaGy+z
LZI4IpugtvzGJi6ALEFBk23bHCUAVEZHPi2eCVqL6IgKphEDSZbbd9RqUP+wA2ROjbmO2ziLAZhr
UWD122dwdB66ov/xnxTJ0oOPVoTImSoyNTCjoJ/lwumVFFM5ywHPbyQR1TQJFo6lIlgqUg1TXOL0
0NujGmFSiLIec2Xzxr4SZJ24NqjSISugNDKQfPrT3AtrS7eohvsbcR5KqGyLF1HFNndH7SAYDxj1
WzLVMzbvqOOOC1o6xEROmyfH64vEuw7gZQushwaS07JJf8Zu49Y5ntkMq8dZqK/Ooj9J3TnrTlaj
O9X0JOcfrqPx9XZBYzySaVpEkunLqEV6v02lUOlFnOdcj74TiPFERFfHsajwGIqppn5DPsp42tBK
UJ/PHxJNxN3G3bqgYpFV1CCoGmty0TRqNYlmLNJpuCFIWJVu66kh+uWR8xe3ZnLVt4Ojf98t1lr2
yqBpgFuikyYdCkVwGr6tvqaeYQfAWMM09CteUgCgP0+p89ov75Wfa8mpXuhLhuwl/vq9f4ncVlQE
/bZCj4FmTKMbbSOJxwXvNP+bSbOcEWoGlZ8Got5gkRoZEynk0uqGAlAyhrbb7Z3RC+yCD4B0N+ob
VAV863+u0zT3nRF12FR4zB3Nb2P78o5tpP3+/muRx84OjKarEoNuo7y5M9Lv3fb5+ve5wevu+8wB
QTSMnK9odFcl36Q1dVSUoeo4bS3fNsOFnCbR1FKus9sBMv501TYTDSFQmJrdTNunDl3v6bgJrJvr
GXYgjEdFW3NutBNAprF1JsNP6s5ZrdBOH9riPefDDorZqDamkk4tgQJ7TQ/itH7YSlnguLmnnYaK
Ul3XTbQRMWuklZHZ192E4K5+WLBGs/bQynfWEgnCLW6+V90BMWsjN729JBOAel926U0m86yHHikc
EAOj3IK+zF23Pv7uuUjGrFOp1m1FWgqYPE7qfY066OsAfGu7ADCrY63DYFk6ALb4qerDov1hbN51
CL6tXSAYR1qhAtcubUDUZv1oRMVNU+WfIms4aJvhbmvsXof7B+95wWO8ZzPOWq0n8AjmM+WSwMvJ
9/IoIy2aeqJ3TJHhMd5TxmGYlCDY9G0lepHt3q+n8SwbIPRUV4GN8xMDO9uj0cvO0S3oRBq7FFiz
W7cuqpoCPKoH9ld6FKFR7lbEZCJaNsZxz91gpwZdNsznS9d7VBdj8PlJN27aSWDkXCS0yCgKZWPV
2R4rrTEKUMpjmiipP00oPW81ZzVyp5yRZxa+kXLDlB0Ys4WtsUATxojIOLkZ/fZOcWoXL933G8KU
d5G90qN8B8ds4NpQm4bIGbSY3raK7pjZYe3CJJsckgXXDZ+7lXdQzFaeZLL2ywI1DtYhqQ6zeVBE
QZ5opZitbBvZOmtqnvpZLesOySPcbzcyuqo8g9qknNJHo1/S5+tycTfZTi5mP+fRUM7VCLmKpb3N
++5s6clxmr43pfV4HUmkQWY7D9GqdXEO22jmwnC1Stduido2QWlaiX8d6m3xKWMY7HbG4IxtqYGV
YdSWekB32Al3G2TB3lfnQOf9mSBEMuzXgpOd46jUqre2BkjtdqC0CLWL7H/mLxiJ1jlq6yR+JBCO
v2IXREaP2OQlkUx6qV5QmNhOvjGoJ6tFs0ckC6r3RFCMGvGuF9tEgnBykmdentiLV3eL6qp5/mVU
NFHChW8hF8kYp5h3GBZcFki4WPrnPg/XQXFM0SYTYLDNVYrdKIO+QXtG/HmqiyDLSn8kggCQ6uVN
okW3UVOnmZaOZoQ/T5NojZtaJ9jJ83osS/Cwtk6kd45hhbHyFBe56FDme44LHuN2STfUEplT1AHf
aidQCaBedQuQTcLcpa7wwB7qVH6RO8mjLrh/cB/d1J2kjAcuZNVUyQZka/IaEDTUbukWmYvpKLSP
FmMJBe8Q/7CzL6IyfjgiS6xhMCXyf+3k5bJxo1TZX5pmeLbeF06krhXaTXVPUvIXZW3/9TyeV79y
QafWtdvt1DitTMfC1q3pSCNxKsz5bFIh7wV9YL5mQIxXRuCjkkkDztretcYDMp5uY9wa5X1WH9ol
6OaPui2qveNv9otsjF9JSg0cKDUO0yr+thWPRnKWi68ZEZw3dH2uSca4FH3KM0UtgTI0xJ+b8TnC
PMfr3l8kCONGJsucSNtAeRIKpOCaj1kzfCxBZtt2keBME0jDFgo0Q5yAFRXWWGGuQo+ing/XReHf
iQxiKhhPTVRM7fjT4Mx8NhoMY6FxKR2fQ3n7R4wt9eaHwY+/9IkTuWXtXQflusgLJvuWWJAeV/EK
mJNdH5KyAYltdxvZ7fE6DHeZdjCMkxwTHaM9NyyTlXWuMXdBXMdeNQ8/UCglWCZu8YO6w2IcZGUu
dpSNwBo8yrVSgTIXE2AO6e2Mrgmnn+AfwTOwChTJvyztYBnvCJ8sgfcJ52fvp0+0jqQwnfkHHUY0
H5LhfWigM9A1NF7IbK1Prs9xsdQ4PqfPspse2jC6qT69Bt6BiFeWbyIXKEaftaH3mtICKldOaMuQ
lu/VZDnX7eMt3SR1tpTJ/3/yMNqbcsxrz0qAzKj/ik76uf1ah5or3/Zft4MNxrPqbnwoK6dyMXnm
tg6Sk+iWpvGc1e4X0L/v3L0+zpFhoXvNTzCBW29ftOjjdRlFeqR/3wE0mI+hZhJy70NWBplBTqoS
eaXZCLYaP926E4Q5T9Acb/TbStNEmCCVn3M0s0Q3SfVKyEvnQZYexnZ68fMgasLgRiY7YOZQWaI4
XyoJz6vGoPutGubxgSCs68znzRLYv0iXzMnS5fqGFnKYizQkXi31oRxpblr+67F/jFUyHpkMQ5Ya
9K2zXO6zLVjbz52wCJFunzeH5EVrbNdubY01Knpfl2v2p6N5RvDt6l/tsA7W76LCG74ftnVbQY2g
rLJNJpo+2HGpAcxca081MK6i6s6Y2u6V9iA4mflLdIFizLBBmbam0XS1kcXBMpVesRUYtmW679lV
FxjG6LQl64auRzKn0FZnLCTHGp+VUhbYm0hvjL2pfTckdkGzvIqzJY2rRHMo1YqfIRy4Lg93E6Fx
F61hGDFissXtw7JYtSThQK7n2gdpTDH/1FMw4kUI6ctv17G4Lm+Hxbg8qbf6ObeBZduF03RPmujZ
TATAuDwLBNNN0eFMtIbUHarV0UQHB/9SspOBMbN2TGZ7GACh3ptOp4P3UzmYfj2i85NEjrjhgmvW
OzzW3nrZInUGJ9fKUTAuxbHYMHomeVdctoNhDK6S0H4gbxBrxvSCXL+bo5OZCuqFRaIw3g2daLqE
Vxk8KFmLPw/1sbeKYNyEsQo9u994uIssbIW62uHbMbWCHJe2UKF0s8+lm7rlcfkWg9FqPPwns2aL
1QtLV8spx7VfmVuvqYpP1Sx6y+KrDn3VNsqxwCHIxES6DTIr0AHBHzQY4VX7xJS+K1UjIoAVwTBR
kaRsaF9CdQjcdTDLvyLZWYqn68qii/x2cS6SMD6gbTJ1RL8eDC2fN1hack51tN9KX1at/9CU+Qve
8g/JZgjWSCQZ/fsuGLLVUd5yAgX26YuFmETBSJncvy4a12mj1gZZY1vHWcfYd2qNOplBSu3LdeSs
yV+zFMbZN2kTsadxZbngvLFvtZU7ZAuRkbEsnHCJYxlfE+l4XRj+7XCHwlyh5BSjHeYefcrVZ0yp
WTzil4+Jp96tNtIvpVfjFV0UEvNfSnaYjJmTKlPVJYZkhequLspm61OBtvrUrSqUI4CNTjg1iZ/z
2UEyJl8vaJwx0EGHcnw9yB9tv0CJgBXIB1FVN//CtkNiLV/JZmkaIBy9csQHUGWcrBu00/uJmJWd
6wJ3WIy5F7m50kZwXC5SB8fUsQ+lJzBnoimQcjOCNF1kLdyocgfIHIt9v8qJ0gKQEltmn5UXTL3y
66N807nkhQh8CPeY34ExZ+K84QiuRqyZqTe3phwflbITdPr+gylijCqa9W1CWCqgSI/WTanxiKaF
0cnCKYJB817zktGpa2VgZWB3uL7huIGYdQFkNNjK9hRXMqpW1Kh2Sd15nSk5k3k2Cbgmy6/Xwfga
vIAxGhzaaZOsGWC5fWcPsRPbgqwI3xdeAJh4YpxLfZEjFDDpDUjzR8ktbMUheuLZQkozERTjdhdp
+l+5TxR1ziStvqG4VvHLlkTEgCKbYK9OCumMZuqgNemwYA6Hcihd9a5HDpwOPpX+Pfs/vQ1eLOIN
QfHYGmaqQ4f5bPpN+zx2X3JpDq5bAj+g3aEwPjfrda23TCpU5UxBg2cmNCyHrQ0iCsrcI/TxfE/x
2zJY7hZ9UBdZwVujn3+aUCXahpKb/aWjUSgPIleU0hfYucr43NpsMD+hwi5uQAzXSmAxz4UDs7j5
9J0CGV/bTdk6dCsESuIyUKPlhIm/L/k8ntV6DuZ1uSENMuxb704w/+uLJxKP8RmJZk9ymUK8bHy2
OpCXf7n+faHFM34Czx6WRTt10fdkhGawHZoBdDqIpWeMBEhOuNSbP69D8oObi3kwjiMBPSFeQWD0
mEnaLRgklT8ZGJl8HURo9IzPwGsE6RMFiqsL5L2JayMLIrl969XHJRRf4vg54ouNsNXRuSmRsaXu
cHiFqzw0qQW1K7maUx/boPsY3Y0CGQW2wVJGxPKibjGtD1olNXWUWN+CKB9FPFyv5yAbz5u6phH6
Qm0aMuM+FHXCA1nWJDj4Qcns6If4KT/QqTOFBz6MPCzOmB6B0A1TeZ3kQJy8coxzHlTue6Li/Q9h
ArlC15ZE0urEt7rVseWPxPouZ6KUI7WLa9JSpe+uEZuW9BGYXxJw6eZ/bTjlwkkt1tt46mvPHq0v
RbzlXt1GdRBZyiaIEPi70ZYJpjxgMrDOUgcO+tSqc4O7k44S+795F6LjGMQPkUPAN5WIYiCuq97h
MdKSOLHajd7V6Gi3NgWNfOuaT/mNFDZ4mQxFiX9+Un6Hx3hSK1Psuu5e5Zu8KKxwU1/D0e/A8JC3
Ds3Ka0F7n3ia13u0bw83kON1x8DdNODXNG3FlvG6zPiFJFqTLe8N3LM7+y7Ga+i8iebbCyDYIKLS
Zita8PyAB8pfMUqzzEbEBsBzoUi36oqugAESu/JPI12TxW6NFuFxWdo/s8nwkkk5p0sv0BUfhiYN
FYXAIJkNp0mzboFuGt1N6njESIinQZlOaWF/uL4kXBhFIzrawG3UwDBL0kxyrti0hSDL53vVGO/j
2fSqTVTsKoAx6Sm/29mZppf1YAOmHr6Z0kkrkSRo/eui8JZeu4hiMlfqFl0YLaEYW3e09ftxEATd
ou8zvrjoRjMeU2SN+/xYmzeVKajI4EXa+9/PrHi6kUTVc3xfNZO/9AGhVFwVXjstt8MkuoCJ1oPK
ulsPKzdT2aqAZeUvCfm2No1T9/+aPxoRtqaYoOQAhyBy38xOqTSEZU1Lgw3rhsR5MI0RGpa+ScIB
LTxPugdioprFVPJM7gGE8YAn2mJBr8clmo9zTA0T3ST5qrtIxeyYylxnOeteQyiMsQATkOGXmMd2
3ZYFIGxE00fF1sQE7yCJ+qRPTml+Ut9TsrVTGhvB4NGtJ/YCObIqaI2PWoWnkB/XpeAmZfYYzJZB
l32jmQiL/HRCrZZV+y3J/pLS9VyXOMNj29G3j4rceaPdn1t7Fpzo/A37e6XYzhsMQyxLuQF63X60
LdRhvsdFE5wBBsjsNTzx/LmJtGqcc2LjQO3N5172m+qn8EGEawdgRpKR89QxWZDxaXaHuvp+wCkw
Dh/b9lMHUphaeY+t7TCYRcqTdUQ2BhgJuD+Gj2jGTETD3LiubQfBaGqQlXZWNED0VeIU9adRvdMi
p1Y+Xrc3kbYYr6Yr5VAiZEaCc/gMSTS40tG/DsHNaIL0+feK0N+w85xRYehVUtPczohXKetgtZFL
8g9q/8uaXC0JzSrA89h7lgjOFOO8ia3IbLPQPFjmuMiIOYrpLqnB46Y4xpwLQKg7ZqNv7QLyKvlO
sqqq7EpCRaAPjiNtnpypQgn4EiRr4yz9l+tq5GHhDUnFSAmk82U2/6etuo56IUT6lf0dZJ7ObHxf
u1NioJJH4IN4NrFHYi7xFl5dWs0AkmF9ztDzoHzNlvC6MPR4YRW3h2DOOW1cNWvLcUlLq/Os31Xm
4wCSVZRGjcaHLPl5HUwkD3PWSZiLiPEiAGuaDz0JVDnsDO86BPf+vheIOeKWxtg6aQMGnTpKc7P2
E64nnhSWAYaTC7zoP6CprwN4QXLN3rvyWrI1tMIlr7f3v2kQprPuJ0+0sou8o6eCcqjiPk0oGOMi
MjKSTCl7iLYly2nI8xKs6g3JOief5fS2z0vzL9vaTMHjLDdFscdl3IakSWlk6RAyO05H5aAfEnAX
ykfjGYS0d40recvgiTge3k4gQgC2B2VsP8t6WZNWgMonJCk0JA1A0gaGiQ1pVSlsMT+8CKWb7FTc
ioIkbtnSHprZE1UdVYm0wIQGr/2keDk4PZ0MdB0vtt/jnqmdZ7BjxxJNXAh242ux3NvteFliZoeM
g6Fl+QSpSWg80vST8a0PQZjuGS6IyA6ma34lxxFX3HZwp18Y2CYovecbtCa/EmhrGmiv/jwiErNt
Fk0vIHvQ3ajedsjd/nVOPOq0hEOJqMG+kfYCxl54S9KhVXEF2Jwd4+FeWkWWS8/mtwDI/aAcnsjw
139K02jLigeNHAAnmFFA6SBBvHJSTpThvHDNDwLnw4sV0JFhW5jQg/J09uI7LBjxkeVw2HLYHMnH
NlwfomMajqOzBsonNBO6FiIVVxGcSNxYdY/LeAZ7MiYpL2CxyTEKU6d3l0N8bI9uGYjSINxM0x6K
UenaZHkllRCx9xcvPr8Sv4RxuLgkQH3pdxFtPDdm2eMxfqAx6qoDRRJ1PnpQnqyjdCuFVJOigjSu
Me7Wjtn1jbwUUkp1qESPY3crF6KcGdcYdwDM3l4MDOrNjJIaB2W2Kv0EjaY6nah2xLyxs0gekS0y
Ozk1rTjXeixUZxoPa7f56Ta5udQtDinqZ4Hh0zj7zUa7yMbe+eZGNY3IBhjevz7HhyrovjeH9KgF
1jkVMs2KbIK9WWjm0ul1Ck3azwQV1ds5uimPxMtOIn/Mt4lLCpu5wrST3kpGBLGa6DaebxUisAlO
QKRiEAtekXU8J8uvJ+8ubC1mebO1vCtR0BwFvZwc7DULtU00iYjHP/wHDrOJckxET2WzL8F7YIXr
XfUslU4kOc2592YvdqvT9Mv+UjyK/BLHBP+AZbYUjfbqvh1Lv5vOwxw6ffIwjqITi7NGf4Aw22qu
yr6ec8jW/DC+5nd2kHnGF3NzzFvyOXYxcj7UhGQOIsGYvTXH8izn+VCiYGP2x7umdJsgPnUH8qEo
HDmoAzI45X3siSbFCuyFbSOLNaswIlwUcfUATv2t6r5XsWgvU6Nm9vJeoWxBfy/nSEWOMEotTH6O
YXoLcoQQM8HwjiDqYxTJw1zfZakvTYz6hh7BljO3eGaOP8/b0793TqpuEfwDA4ytmowZ1o1RSXkJ
M/x75G0TREc6yJKSb9hfRI9NXHO0dJN2zmimyQ5xAHVtWSh9U8LdftS0u0JYps3V2Q6A2ctL3TYg
k2ixqaovKijzlfw0z5+uq0wkBKOxpDcLSW6BoU99GEcYG6aKrk7cLbQTg9m2i4HX982sS99EB/Bo
m9+HdfYSbfGWbHSvS8MLarH4iMdkzbYM5TWm2bnZdq6tRonhIuYOZZ+5H5+qg/5EKSVrr2odUSED
f4UucFS7Ozh9HDJzjrFLG0MKjFmzsUb6gxJviSDrwV+mCxD9ITsgzCpp6o3KlVd4arnr9H9/4fxD
b4yptcs8TOjyxBolHzErz13j1I37Q9FjFnYmSuVRm3rjdnaLxNic2SSoWiUQpqvukyV21Pnnhuf9
dXhp9dS7bhGiFWKMz1KiVioNahBT7qRGejKmxTHQxP/fYJhjImqLrbMU6E9O7cbFRDTznlTdY18S
WXDTEQjEHgxLag9ExTgln6RoWEqk0NQLb9VFBdRcGEzBkwme7gmG1PxpcK2Rzos5bhBIxq3YVg6r
bjh4ABSERVzfcIF50wqIyrBZ79fSj5qHvp/9TDtv2Y9tFDyK8QpZ0UX8WxyWpALUFcQkFcSZgukm
+aw49S/jp4J6Ut1tbqtHOxPO+KGG9cbIMeIPJZZExpwfxsjRgdp0XYwHBSNeUHX0Uy/Pdvmopi/x
HBLk+d9hfzs0xsxb3RrQM4eDD+QpftTJblYW7iJPwXUYrhvawTBWYQ2KVYEoovTVxJPGT9n05fr3
eXdOrNNvrbHWbZXZWI4JALrPK+pj+7AMs+/DaXFpt3eMqScCv8o38wseE/ancdNXZQG9tdOTOaEW
rTzpJBMsjkBrryUPO+edNZGUyfRtKW6eCIQREdmLvk+vo7vvL3o22yVdlXULE/08v4PC9I9Fofi7
78/jsumoMEOMgNfTsCJdlbvody1eyq5rnotKzgUK460KqohsU0OelU7J/BOwydVsULul9LNN/hDJ
ZTCMauxIkagZhZdNAd/dBYg59pRGl5U8h/uZXRS308mFpzREAscnZ9EFk+uC9liMQ2jGRlOjCUJh
3O7B/AEqgzB3ybP5OHso/0Z2UzTsS6RFxifMOihKpAzCZUmYVHmYG4WTq6IJG0IdMj4hMldTt2q4
1rZzG812dSM9mMlnYqLYMQFH8ENjO8t9vfwQuAqqL9bB7vTJtsaX5TZJpkqN5Jg9SE7vZMGAQZpB
87JQlWL+jPSl+EhehHkqelW5Bsz4jGKTX8t3ytcydwntCdOhOk9gOC18M3NEBVEi/bJtP0Oqbra0
QU6C/nG1QwcvpsVOKka4h7auHerSOg4KhraUuTdgXN51LfNcy17JjGtp0q7BbBbYEImDbXiQZ1Fg
ywsA6NRLzVA1BVOtGGUaFp3iQ+8fKIwMlGh0e3UsnTpdPQQl7/H2ezC6sjtHlspGaaULwPC/s8bS
eRxnzJ0RTQjjnmJ7HEZrqPE1ekXFZbf6PLtRiIyBDwaAs3m7YK6fuJyav0gXHTL+eVLL1R4TxLgb
wl2nSiNsgiivBE6Z7uO3Zn9BYZxy1ciNqWO6FZ5p6MGch2pID2VRIx3vOQhT3FWCazy63Ax2Bkef
xIkZJWXp26MzfkIL4ufKy8CWRksOa0x36jHSj5KO256wO4e7sy/QrEuZasy1JlqBgw5U5+S11BHD
Uj0zJN4q7AXiuucdGGP56SYPBSpoSl+JvyK5AM4jp1NFFTrcC/ErsS+dUYp6UebUkWK8+7Z1RZ0V
FQmq9Eo3vqmP9NlSNJGDu5kpi/D/wJgTR7LTRgdhFVxygTEcqH1V1BolAA/d9PgOt7QDYs6cpq57
1WyoVNlBbU4YKfifvs9214Hz0lLSBLbeL26rPGOGgyDuFGiKbRdNe7vsjA05Ebu416TeiVEqoT+i
h++6HPyg46Iog/F4SVbPY5FDUd0PkrjWqX5MgtQtvvU/pNvNL3w0rIiytJxWCOzf30ZgMM5vXq3Z
tAuItmZ26RRN2zhpSwqnyNNgS6dD1+LJccq/aXL23A26e11iblSACxel9ECVCFuygfYcTZsaej3W
cdE3reKbvVjOGE8nFPXck6386zoe1yvu8OhC74+UWu2bogWeFqbwivbrTGX5IIweuQazw2H2cRSN
VWrQTBPGW96MhqP5y4E8aK8NOuUNPVdQpXKrCoo9ee8voLW5qJPZ0aa8TXlfAVbF9R8j904ownKb
NTolQxL0kxwkNqI9bTludioyJGoobw6cHTazyc0NqTVJw7FmPMqujBZ75N4P6u3gJwfQBbmLQFaB
5bBP1LI0ZdNMM+64q4G9cnKSGYNriezb6ikGh/R1u6GKuyIc29eVKqkNujsIB/YXp0git56+WJrk
TmowbbfqJupQ4p42F2WqjCNAgbk6rCmk6/EAXyGrRxxdRO3Ax8BVUQaTlG2yJTLypquxouAyPfSH
RL3v+kBLBHTEvPYAGOQFg4l17Enrts6EHNrX0Y8P6rnA5LQz5jcHiYsK0VDyEWd9Tb6VD9qP+gO6
hT1RLTo/IN/9BCYQsrdyUnsJP8EwQEkHewn0uy5Gx3D0eQhFG58b2+3AGP+SqIVeajN0apqhsfmN
aIIMr+TnD4UyjqVECYhlrQCoPoNsBtxVKtqgTNQlb2EO3l1M3xNzWlJje2v8l0VkvIreqUlVjsDM
jjiSTpTTj9xbDjpYDvNZVOQj0iDjRjZd6eW1AVit2X5T1q4mNYLsOT/K+r1KKLv88xTIxmmz85ma
xK2FcH875+4cwG1QVmlhk5MQjYkc87Ycm4aqL/80+5gcfqKVOzqi8RL9+KL7J//gMWUwfikYGM5G
KuA7NJpexStX27SY4jY8KiCFa0v9JmvH4LpP5PuPCxTjozLSzVKu0Lug4dS6Zy5+2b1ch+C73QsE
E5w0aVb+/dwVaWdzea67h6S1/CW+LzPdqWPBESbSHeOs4kQ3F0xxw6HdZIlTJ/FjrWQOSesbeS4F
mXSR8hivJCeYbZwThF3TmjjaHGZZBk7496wQOIJwV1cJJsgzIKNdkDqd+8JPpRubOKqeuhJ4P6+v
EVeSHQjV6i6kkqxMiwoZINkUEgmOdTgS68N1DP4VfQfCuD0j7cAUTACiP1NG0/IUYxfB7MDs7Px/
CuC4hRnGDpDxeeU0JqO5UEAHJz4q1LzlgMKZ1tnCylFd7TC/FO7/I3AUaZNxf3VrD51OtbkEamBb
TuYNslOcZy9/mML1DDYuT5eED6N8/dJyGkOGOwTt15+LWJFmkxO5Kfz10QiJq3rK62joORiPoEkW
Unhwg7cdHLPTmgEp8FxrkYEzvlfElbv+0McPsmY6pHm+bjqEu6t3WMwmsNImLfsVWPOJgC9EOYDQ
wJf8wVncLHjt6/ExJOhIDqpb+CilDGfwmKT/j5ol7tLufgizUbZ6lDqjwg+ROturlPimTAuvSNb3
bPodDLNVkPOJ56nFUtYSGjDRRDRMH6v0x3Wtck/pHQizPUwCYr06hyx2obvgBn1I1uHbdQh+Zkkz
DVglnuUQov5pk41mSR2RwW9G0zuyj3kJx9UfHjKQerSe+UgC5ZYElGBGVMzDF+43MNtX2GVFhYZS
AM/N09ScY/VwXTK+IVy+zwQEqT7ES4RBML6lhI38sepcuxQw6/E32AWCOZtNY1uMzQQEyZIHxVTc
SbZNx1xG1xwwuTPunq6LJFIZ4z8wvqCx2wwqU5YXEN8S4l7/Pj+IwqR2kw50R409Y9UmsfSKmBM1
hi1Ars/BLKJDHGZ3ip/eq8fraFyXoWs6ZUBER67MuIylNTG/2Ogw1pTcqD1uKnipWLTTFIuYCUVA
jEsA831myzX1TYvmLYWeOuj7DScpCTB/wr8uFNfqaPkTHZYMInJmiTCLjMz2iJMFX47Ic6WGjSjP
J4Jg3PqaJFKepfTwygp/VPNzbd4Phaghi2trO0GY1TG3Nk5yzNrylzJIp1uyfHqHopDSBhuYZiug
XPrT79hgOomHroQta4ljTj8r6SWWRVETV4gdCLNBtyW3GzycwwfUYNc+aaNACP61dwfALLclp8mm
tgCg3jM9jB8jb0CxuxGUz6LSc66z2UExy571aCnPlwKWRT4Ry9HNg53fz82jtT1fXxm+0tBiqdDS
KsJ2rLVVUSVaXhW+upaeOhJPGUQ9zPwUrPEb4zXFtgtntSa21BiMgL72WH4rn+jUIcNbTuQz2qIw
W00Stv4KhHpdyB1gPA3Y9xTQHtKwqDEKY5AEW1+hR+WbG/xOKMba5HWQt3oFhmG6W1DeKV7rbgfV
KwKQ6v2Yvf6Y+XQ4dvuTCHOhIvkYQ5yHPkv0CdiRepL0s2UIKqz41ndZMMb6wIWvRVFcF36yPG8R
HqHGm2X6tNWGM82P/8n+2Kpwu1jVSK8BtVbhaP+yo7+uf5+6+2vLRP++MwUrW5eZKNizZEaBXVZY
d82me0sH1p7E7J3rYFxnvbMJ5kS15mE09Rxg07IFYwPO9dy+7fX0XW8aOxwmVEz1te9GKtTfM5b7
MD1NL7TMV3FHMJ+PL/bP/yYYEzcmzYpmPAMGp0e3en5rmAdwafwnCLbuCWMR1LQgFCJ5UrP7pfpV
iip9/8GB/7Zr9ql9rkG5lSoU43+DnJdzFJhosJsPotITwRZlK55QjTYRYwZUrAaJfCSinnZ+9Hax
AcL4gKrNh2jqAfB3oTcIknEL28K/pywa70rv7dAYj1BUc1Z1HdDW0/wpcWt3ONOZ3vNNdYo9EWfT
62+/smnZJ6zaxrRUPPdgHwVLQELZre8SHBrDgRxtJKnC5kX3ZZwdyC3+ylzpoIXjuXCv2yM/XbET
mfEcqZZZdUFXMDlqYXVcT91xDBPvxxgkLwtqXbZb8eAhkdUwDkTptkKb6KGix0+betBUwR1G9H3G
cejlVNQNdRxFdmNUN2XrXVca//sWOnws20DBO/P7wVRRpPWWFv4whLIa2pvA8/Ed7OX7zO+vMJUp
m0Z8v8nK74aSuaYWP3Z1GlwXg39PNi44jL8rwKIudRjpBgdr38t+jvY1RCxnyTc8PaRs/sVj7Ono
yhWl6gUCWkwavVGQYVBrGuovlYM399wqnFZUfc5/07yIxw5PGqsRxYtdgnyGlT+i+/hGnZJTKo83
aIfxlVy+H8vlVAzG1znDVe26bv9hc//WrcUETkWj9SRWAT4F1TG7ocNCwPzxK3HzU+l2hwJuJcOw
WB2RYRVWvuzg+UVgplwtmyBRAmvT/5F2Xd1tK732F3Et9vLKIkqybLnEjp0XrhSHvXf++rvH+U4k
jxnhnpy8eoUQZjAABgPsLeqYXnmfFFhVGwhhhmOg9l+X8KWQPwnB/WU112PNmQzOfVgGAIEmARk8
BskPxpY1nRjXxl62RZIbfjVdOxPFnbo8ilLFFGA0UqHcDhXgAgN9vp0kc29MuGaHvUrs4Xpt80wi
dw7nvJ81WCn2MAGOE8C3fgZFjaGpTFFsMxO+DZH2FMXtYKNPRnW1sW29iDWyLsBQLkeVaspeT8bP
fg93Xg2857YmSHzegmG6nb3y7ZYR7IC4+hamAMfyILoybOlvBmB0Q8P0OAahNUCVvrclEbR1jVkg
gR2K0BExzxP0mt1XREb+B3M6iWGe9yyPFcQ+L4UOYhp3chnUg/kSbAVf3RY+hRa6nlqcqcQdD7xp
LJnBZHWb3hM9AKXspBu0AaGgG26o2ajVkAEKNx0waahI8r5o6WYjMFIUOABQukkjwxlzgTju6/7O
lFF5MjB+isGo94tnTGkwByy3NI7ArbCXK3HHEKcrn5rxWz8YJ0n8NEfTqIEwRm+Zy4CNwlXXtFPn
++AtXgAoBYno2GA//EOidCaOq6sEadO2Oobw4GRYR2J3pfk6OhIpmlhSLc5nl5JZou4BtczHDpCE
vR+482gbnm43XzHPvZ0J77lqFGd6cYeqrdO4MNkyWmm50QEaCx23lx00878fls7S0Feog+9D4+8C
8pCF6dCi+qmGxjYfp++9hMevBI6i7V/+RhTqXhIIZwANxO1SI6QgY5lniCqv0G1gW/lWwZthPDxd
lrO6agAH/EcOt0vxNBa1rEFObSJTGQAd343eZRHrq3YSwW3MuCzKoCQQYamAXpiv67S00+ZhTggD
WJMDRjYDdVVRVVFIf39iFUs0YyEbMy+V77TokGgoE7WxHYIc+7JCq6Z9LokLZRXatsZYgx10G9OX
vQWPdBioZldpyZu31o+W8ORrm3Quj/NFhZRbqjBAM1kYh30/CeV+McIpo/Ray3EwPYK5NbSUMwid
9yvYoa0YgMxIs8S7bIfusa+1kxwNLzz0br0bbrCet9Q48KqfPZfJdD8LUrKmBYImCClDdNkr225b
uyZedjufmkCglOMiVGUkYjo3IV7hl5equ9HbuyCk+sVWTfBsAdnfz5SJxhFMii1kzHXqJbPhDmG2
0xLFbaqxJnaL0oczd5BKT6pgQpZVX2f9blbs0fp+2dDXksTzveHsfEGK1ETMHtJOXmxTE7faGPh6
IT5VqvBoiX+1RZoqaUDplQ38e798KE+ggJhBJan6lKs3QXVd90RVYnXVzkRwKul9kw6FBhG5tJXk
bdduDOr5Zd09nMngjisor2tBTpkVAPq7/1q4DK462Jrff9FtU71Gq7kXMHz+WTb+AqjPc5zWCeRp
D/q+981b+QFN5G8ov5ZLFalIaVxkGjshneuCSQOAmLnXMf0130p7cwNGyiOZRbDLKx9yz3WT35tE
YrUTy49SLxMnXG6/VuWumr/l9YuVJ7YW/UjGz3q3u2z2q48P50I5P2gicwmqHCqGX0WMt5WpPQHn
aXKUPZponXGbkOjJzCQuqcl5wTbEPE1iQE025qZsfzVEN2Rf5Lr1G8C/lllewV9ie5UN9VW4g6Vx
YwOeyVF7f6gn5/L6rYYr7SSF84JaIqkqO8jerG/G4tAFT5e/T2nBuQlRwNxcCjwnr6iMKzkUd9Jk
7odCur8sZt0MdExyMzRo2eSvGV1TTvCOqBwlh+CODbZEx4FF+b3lNzZ7g6KC4apiZwI5Yx/hZQ0w
5LKJuMehvSqVp0L9G/+nG5YIlAdgTPPXGgwZJJlqYG/QMXhtTOPeKJtNEeYPl9duXZPfYvg7TZAK
QjXUEDPpP0Oz2WdFZ+th5V+WsmpoJ2U0zhUJQY7Gmh5SwmwfCZWbmn8DhIA+h3+WS+N2JK8bvUU9
LfPa/msZbQsBTu/vsoYzIZy7MYzU6KYYN7IFhtYUdjk/W/VBNKgaObVcnJNhfjSe2LksjWcjfegr
9/J2UJvO/n6W/aSqVKhaiu8L+uIGxdDYfVy47SJ+uyxnDYAQeFmnXeEcjNxljRVlEDRs9H2LIAT4
w036qNzHuxn0WvFGPLAWYqrsQOnH+R2lTetKHyG2Ln1r/KEP+0ChOvVX98gAMI6CBM6w+CFupWlk
o68QeqRjtgMV92OSOoKXHMGLct1c6YDvVzfTo7FXt6Gr3lR+cGNUgHCiPBH1M7gVnhY1rGegAmGU
a6uUty2lJ/v/H+LdmZrcUoKMM+7QIYdkPLH8rqn8cJZcNRQ3slFtLlvL6q6dieIyvlJZFDx7QZWw
CG29fGy1e00jairrKd+ZEC7la6R2lDNkRugXlTaSC1j0wWOsC5KDxthjkNvCj8tarRb3AJ/0j6Hw
U5dh3inhEELisOkOjMRaA2nYWwHc+Zty5bkozs1mozYPsQRRufySAzG4Fq6ThniloVaQH9hOp27q
ZylIvX6v+x1gVHOn2DYeuwui25ZsfV2Xh6qHygDsVYN/Cy1THchDeMvAU132ifHzsNDOYAU0PBGG
LpWkr1rhmTh24M59o5xYwBSHOHPo7TBJbVlD/jpQmSs7Nx/O1ZkYzgU3RtalBhPDGKUZJqr5I36N
mSF6OZhjAtQvMyc6UGk6pR3nLqoYRBdzZqV4Y3sUlOM0PJpUu9lqhnymGecxMtXqjF6FZkDYtI2x
sU3T04pbMWJsu6Edj/74NxVF40wk5zmUPjZbWWEm0m4N+SiVxMsqtWqc0xAmPLfNBrOJ6rtQ++kE
jLfh9bKfWHW0Jx34+TxFDCyjZQaRadm2UdNdosEZ5dbdZJH3XsL4+Ok8s69VUR4gS/WbnepYRxWT
09FG3c238pEBPRR+dpdcU0drNVah+GACPJ2FTW4ZO0EZlaxHLLEs9akcx8ceFNaXV/EP3uK3DN7b
BotuRW2EzDz8GT5NLsOvANeb02YOEjX3Ly9qJ5348m805oWRvt1Ay5sl3ljLddUTOhHLxjvcKJus
SQmxbCOQFsL7yfpJrNm6eZ/WjEtrQXhilknEqol7oLl+nT2GSIDHNcOunqJt7sbH8sokrjfr5n6S
yZQ+c7PZgnbOQGfBvtZeg8LwzGXelsDlsmOFIn5effHHK9Q/hmexBTgTZgiLoiysEiKDmkRyGbpD
7Y9w614MdlKGrRkfLbca8YJI2Ty1trzDNfWhqVnxT0sHgH9ciQOcu+5f3kFKCOdyZ6UT09DABnbN
aGf9A8Nb0LO7/yaEc7LVgpk8McHJikUnN1jp79FoqXSW0oRzEbMpRHIqQJO+/9a06VEbzU9llBHr
tV4a+20QcEfvDcI0W8GUmfW1Xn7DrF18qZ+R0wIHQ72hJq//IM1EcQIUJajlcNvTp3pQ9Rme8H/B
MAFpem+hn6/cKZ6wI/HmWZL3MbM4SeP2SRjkJE4mLKF5be61K/228Swfr9f2X1GJKYZ5EsXtliwp
hZwYrJPGqu4A1mejNkO8qLC1uaAND1WBTtyoXlpok3T9Ppate73TrltDudLE4hpwuYS4dfv7rRE/
DmqNIKsBaj3sb7mW1K+18lPs/+oKAvI1RqENGE++AW4qY6EUMFAL4+ufVFSrQs/y5Ac2T4vRtUcK
sWJVpTNxnAfqUr0P1BD5ettkttzagXXfz0QViW30h106k8FZOIovYS33kJG2hmMiyzOG0M5L8FlN
ez3yRQDbySnhj1bD4plMzs6rsZ2DJsUyarpsD8HnKCdCFCWAs+4oDMIEJOTIksCUne5rjfBCqyHw
pACf8eVNHMYmcBJAYhPuq3o6CFGJIJQBK4GCu1xPi85kcTfDIRqnqVWwQdFuAKx57+dOCgoG3Z48
xnL+V9eMM3FcNU5PYqOafiXkz+r8HLR7tSFMjjBrhUta8rFp1T6DRnXuV5o/SPuBopShRHA5ylKP
zSDO2CBgnbpm7motIBgU6jGXMDOF/Yqz5KQH8VMpYrzTK/p9bT6pytfLcZv6Pnf+g1Tq+7ljWij7
fr6ZqMvRuhlj4hCQtyi987AYAcYnlTBChgOD9uq+tPvhQRi+yi3RQ07J4XajTONEtFj+UWap26bB
RpnLOwyJOsjA7y8v2frGn1TitkSqml5YWoiaZGcpUSW157+qiDNgzv+tGrcrit6asqBg1Uyj3dex
iGk2qiROLRjnlIdmDkZNRpJjNDUa91LbjFunqtAD8x93hvPEg1QI7cAuKID8AhZRZOsduCGS/fQ3
vTYotaKtEBgsusZH5xB94yGYpJBIKXeS/DUIryp1U6TUiVzf/pMYznvFSWIlQoAWOVMuttZgXKuR
4gO+9/Wyla0fzJMYzoM1AxhMuxbaTEP+U2lqb5yrv0BNOF8w7sxEojYJtQERpWxttUyyq6ScHWvp
yHnTtTwNo6Yy5uExRQuCtPderEM4tqwanX76de/VNxXIC4SbKLK7Ldi0n1TM0ZWbaG/eUAAva4to
imhCRUe6CDJbzsjTPhPSNEAzmS69yMlVkD5e3qQ1Wzj/PmfbuhWacqyydkkhs9XqUCuv8kAkGqut
NedCuMXLECrDmnW46vkEQGV9txRxaLdCvLda88lQZrB2Ls9BAp6QIV/c/6Khwt+F1CkDLSCyPcQf
zAo3MhBOb7uc8Kjr5mG94QECCJNH1ijAqm3mJobsU1m+xn18k5vzoZ5/mlLqS4roXVbpo1Gg5Q8A
aeBIUEEKaXDrKYVyoQ5TILi6/FLnL8Lwr4/Vu+/zfRzBaHRhNVoC3jEfFHSM1M96QOzKCnDRexlc
xlbjXTZoFcgYMZuCmwi6Miu0ZDJI73InOQwLZ6FuJsyxvU/j38vkHN8MCI/YKN9k6vvoO2trz+xp
L/jdnbCjKiMfTYIJQxsDwMkl9FdzCuZFKInxHIaeqOzxCBMrh7Q6hPUnqc2dy+ZASeLU0kCtLAKB
P/Sm+aaKjpHhL+qVoLlSmNiXJa10IrxXivPp/TA0Yt5BlGanX6XN6Acvqjt4TeayrWOglFqx+Y8y
2Wk4SyCHvC7BhQuZBeYtZOB1TfYS2r7qLm+w4uVnhbITpsUHOwGtHfoSAF/9Ya7YQHAUDUER3AGz
sWj3wZyJm6JxStxUrd0+CDvlx2UdV3fwJPDNgZ6pOLemULaNKrhSfr2Im2ByiqG1++ylp5jPPvp7
bOCZJM4qrbnsNUzIohBo1bYs7hR1sa3w7rI662ZyJoWzyBovnHMaQ4r2UO3K+3wLInNf/AEMwk+h
Ux/Hb9TL4MoF8L1enGGmswKW+wwShdAV4VGKTbTJPsexHTy8AWW+UBKpheSsssF8Oyo3sBG9ypys
uxKaQ5kTb5HsGxfskJ8vNkQrXYQQSqmF7A5LtQu6+PnyVrH4fkkEl6cnSzYOUgoRwfBFAxzA7OOq
5ljzsZtvzX9P0P5+k9gxODNzAYwUpcbMvGwPXfswW53dp/++HfW9EC6jMUS1LfoOGwOGuLT6MgKA
oCPi40rF870MLgArlWDOgB4QXOWh95SNstV3xmPvLnjbDN16e3mL1q0AXXKGjDTww1yiaEbIclNN
cJu8flT1zo2WiBCxbswnEdyaZbNYxlluCG4/Y0jQCg5LAy7LhaoIrQd95SSHW7dhwLCXHmDdkIk9
J4P9NvexTRVneHsZzjCPG5BcnYRyfDYTV4OaoIwruN3c2CApKfLYTqbd5U2ihHB+tVRiAPUO0CyS
bhfjTimuYhJs/Q9O7vfy8dOHoQpihVjSBTc7DG6301FZHT5LN4sT2Mpj4ZNxkLA8k3OqFhis5pZZ
3lS7wZ1gsznm9LX4nMzg5JLdOrILh+oNWxmHY2frpCTnWPMcHRi9CCWX7zWyM8yLFcU1G4ab9oOn
OcP1hJZiebCbfZPawT1JrPqxrPBePtvpMydlaXU8ZDPkx0+Ygjr0fnhXfBMfxs3iAfoMHRnyVXZN
DVasdJK9l8r54WgwxTwSILUuRl+qZzfHe2HYRA6yH8/Qlm0vg9x2aYEva4hHoVjcrH1SFuEqX9J9
YobOIn8ZySydsmrOYUf51Cu1hqPTFnCnR7X2hp44ONRyc65H6Nq2k9h2N83sRLWrDIvTDPdRT/hs
ypY515O0iWq0E1QxlXSThOFVWvT+f/IB/Nv8ACg9YwqhijlJ+0nQvFlVXLNpHy6LIVaMf5LXYgDK
CsxAZQC6TSAwjJLrRvT/on7/ziT5d/ksXkwjZStWN0/xvK/mo6htlYLoPVlPfX8fd768OsixEncZ
pKjdY509zCna3I2vWodeq5IwAcKaeVpuU46sXMSjvJssD/rwogvX9fL98t5QIjjn0VatXsU6RATp
z2aIbK3/GlEFaSoMWJyvEK1ZlQuQfePqvGxYxxhAe5b76c7wO7SMtZ9T6tWanY2PSeJpj3g3YBnZ
OI3QStwHe2nbbDsPvMwkxw61eJwrwG0ZGGwyMwXlk6Z/krONuny7vD/sE5c04bxAneTqVPbQpO4O
ancjGm4Rho4Q32XKnaWMxHX5skI6X3pKlLCJI5ZWdc2dmnxbUNRI/pPB6SKXd3RaFEkL6AvdMH+t
my/DfCzV7eU1WwETOXcE4JN5HxEj9J3/2v4RYFHZre4oQGtptvPt93nDSD0qx3qh6p7U0nGpBxLF
ShotLF0u3LbTXtGvUnLw/rIx6CKXaWSS3PbZgrUbgJxddbvMje8S0daPkqPotn6FOSIQw06e7EZ3
gXd5USn92N/PsoxOKkdgyEM/obq2NH+R7gIKVnIF6fT9vnF+Ys4ULRFZ4pvsFjdyhCNYB67K++Da
stGnjoY4LbTF3bgJgAkSHPtdeQyf0cG9N8ha2OXgq4ucA1HaTJ4aduyq+So2/YC8WDBz+PO5RrH1
/XLG1Rw1uQoBsQmajGPqxa8mMBqd9BacyfGGghS67BDBFfReHCrJmVHqLNtPv6hR7OhLYffKVYuO
gKj82Ypu3FCdf4TB8CUizGHnjaBAQ6vzuj60zeUwqkSA/MO99h9HDwLW93rpsyXPZgshozO4QBtw
6sm2bgzHAsxUVzoUOj4RyfS333N2Clp1BoEcRopd8Y5BqRSbYGS1PSEFMiHrFqkeE9W9fPBIHTnP
EgGlSMKYG0KAZ35hcADmrbpr3fj279on3x3Bt0LZmYLFVM6L1GBB2/Fx0a4z/blIngiFKMvgXEmu
1WEiyFBIvdZ90Rt9DEtXLoi87Siz2RhKWbFbC8XGtR4WgIiK+raqqB+AaDJgFNZmjUKLet161SfV
Z3e12Ev9sbeXPYrQHjphybrbavZ7JpVzanln5ujGYlLL0C7TW9Pal8B+TSlAzvUb2ZkgzmdFnRR2
ZQlB4j7eJrhhuwsQvyU/3/XfpT2uoG7hB8Cd3VAwSivtnDCaM8mcM8vlVASSPiRHhwKX/OO0HQZ7
BHxX+DrfJk+gLb+davRyAvaeSI9Whjnei+YdmxgpSx6/Kc34FGsncHGNAdxIvCHhRladKCwHHQIS
MOnfnMPZ2cAMqG72CmS13htxxVaRbR1AShGw0kL0rc5u5yhOPILOvHBmkhp+NWScieeiv9KGU172
bJV3eFZw8m0R2QHK/Atma8Pv4xVVMF433JO63DFNtFAPJgnyhCAUn7MpWRS7TlpfbMf2rjK1KCCy
z/Vq20lDvhEvXnQjBOYFi//SprntbjPQh6XODLIqW38GmJOd6A7Jr8KywQ+h+Ewqd0DTMouj7pfU
wWVA+cGt6kp+vdMB90NNwq178zNp3CkNQNGgiTp01L+oezzOOHiTr7z5eXZDUCpFj4SvJTZR5o5m
ZYCyCh0PzGaVzYQM4xuDVwuv+43l5276krvhJsSEKfWCvppAnanJncvGzFr03UJN1a+QzBUbxj7a
2SPyb9mO9vQE8B/c329z5bv3zDobJTGAxAbQIsZGunrz7nvj/nv2NKEO11xXr+GGummuvxydFOVH
N4wGPUWNyRS9AxXLC96NnOVGPSpwuAzaPXvMieae1eh5JpC73CiVFMfKjBSkw8zrsFOFTU1doFbv
GWciuIxDDVJRUBQYTSbeSnluV4o9K5rdTd+mxTVG0blspG/oPxdOoMJ5NilTUURkLyAALsNtLfYA
lYHKreCUrxgFBKyvuhmA/xj5KZsNICEE3g7BJfmcpwvjTlPRwvwri2RV41G1cctmcxeVaZdO9Vnc
sefiEAN147a/jVDyx1DYtbnBwNtD+ZlqUCcOj8J5pCyQpdicmE3FmJRZko2Sie7lNadEcG4or1J5
7tmD0KhfTbVvlf5/+z7nd0Krl+XeYluqAr+xSO0s8S5LIKKxwnmYRDAtK0c7HYJFuC02w1bxBewK
hQ1OnAWVm0zQckDRxTrEjMLDHP3ofn7dToNbSkQiQ5xqvvlCqMt5WNizppk/1OF2sR5K6+U/LZjK
OY5aqtSmY4loqmBSvr8LQSc24WyprwKwL1XcZHK1sy/LpEK6yrmSWgOM7TAwoT/De3C04Z079GIf
oE+tO7pWBoDG/0csIFIllXMoYhuBeFeF1PDn8r3aMULc2BcftLt8J3mophPGvv4EdHKYPDpIqXcz
6GUhr29sxiNfYLq+2pS1HbkGngrT3EFuCOpaxm/WX1EvUMRZVjl3YaCYUI/sXjOL274AxiZFmkzF
VpXzFrhPDWg+gQTjYQIWv7SNr0efhToRZJu79gBQ/qPwI8CIARHsKNU4NyIARGnRWEOBGYFeCrnn
SFTzifyIR/UoBbHJGmaf4vBNkx6t+Tqvt2qrE+dg/XjrlqxJliR9wF3EaN1ctpqJBZxv1PRbUvrT
REzKEEv1dvs9u50kuRTG48xsMLgRqodZebx8lAl/+2YjZ9+XxnZA2xhbqTcSIn2n+QqGoqmztL5S
v9O4t7vmmRizQJtgL0JMJzyayY1ZHfOYcISUOb8d5zMZGiZwNIXl4K03uaqjs1qOl2IutbjSH3Q7
/KGBP2n8/O8Hf9hd9bdqPOj62Bv/u96kQeKoUWeXxv2Ufr+8TcT68UiLAUY32+6tClC9zumNjG6w
LKHcOpUx8YDroGnHqZRZVHQmV/akK+GBkT1L26FDdxZuxaysMjiDFzoyHPxeyuzCE16WF/bgY+3+
PcTw+5Xlokw3AofXYO1bdfUjmPyuPYhUTzC1rlxIkcS5LGaWo6bjYqfCUzxItkK1tazXF9WTn+Bi
dNMVYZtP8BOqj5voJvdlgNNVqAujqI+yQv9NUdzL9vKHC8xJJLd28mDV6ZKix3QSNoGvuKGnv8i3
9ff0k+ZLHl41j+r9ZZHrnuQkkVvKqa7VPmygZLJrdq2f+xIyN3lLMruvZwEnOWxLz465rGVir7N3
Z+loPOOV9i7YxU7xVNy8AVUcqasgpRYXhvsoioYOYKCumr128qMo7RQG6LCv1e9Bc63n1BT1eug6
qccFZSPK+1JlMUWt7zVwcAnlvSQAooDyyKRRckG4MoEFXS94lvlV92rBvAJq5KvWRQlhY+Y2VU9c
j2QnxdhCn+2bDuKfCqNNgouONdvqHvt2d9kA/5CV/pbANz4sSjj1I7NA68H09acafUmMTm96+nXL
Y+9oVDWNOmd8F0SH55BMj3DORH/G1ZJBjAzfdDd4AA2tXfnGC2WP1L7x/RAtSMt7gRnkmAFGGHTh
TuTOAAj3iho36mSPrSNlrrvJ08py3mQycrlM3xIdcD77KqDmBUe149cc3VAl2ti2ld9+C1vn8oau
X9JOUjmP0nfzWCQmNF3mm9w6xP1gG+U2RUl2+pmTaGDkwvKOBQgCusAOxLxnL5OFW/vMgMaN5FV3
NAEvO8gfyxMn7TjH0jVWAMxaiMtk3V7AmgzSYuVGlX9aBpENU7vHuZROWIpyMuExIxkcVchSjHC0
xajwLm8XeRY4j1KPVZThNZmVsgO/vId5uoPdb+oDK5o1Pg0iRJ54zqcsmIjrwh4W0jawS5Az9273
jYFFWj6gSR6iL51TOVTt4PJyGnw7hZVZjAAYG1corlZMtlZthpgajrvsLQ2+ocIqJq1tB2hm5p2b
It0rM8IqKAlcUmLlNUDqJajRC4euBKoZccmjlonzGWCTjCWA7SBON5+Scjsb2yV9IiyOPQT/+Qyh
p/p9TBnRoFlqIOREwio68bY45k7smMdkywAmLsui1GF/Pwtfi7LoWRNCnRQXsfQ4B3s9ebks4g8F
h39cAmg13suQeq3NQwHqBI9zZjOGgu4gudUx9KT7yUHNEg2QaHmND4wXlnwIowyCcxNmXYL7woB0
1c9v2AvYsJ3uexdkpji6uhftqbDCTuel3eP8xaCngEZljSHDhvECpb7iM2H/HkWZXSNOq8o5iVLU
ZkGqIWYOr5tqrwByYry7vHOEcfBdEYZgJYseYekiDFald7P8s6uJIQxKBNcTMWtmGwesQTGpXxKj
sPVqp5qUAbIzf2FH+EYIdP4baZrAg+c/WcGLIfgoXyaUuTALvKUSQkojzkGA+X1MgFiKMYzouanQ
JjBv9enb5Y0hbPotZJ2dWvD7SXkdYGOMNnSAmGZ39eN/k8C0PJNgoCst11jH9KA6Qxfak0JNkhBx
FWn5exF5LYQ1KBgQ5Wa7+x74xjb00PyooUgXf6qAvBvtZeIyRyRDBl8XMhLFkHv97WwGfgQ40dxL
3GELeHDwCaHZ9++udZgtRreProkf+EWSUpUEZYY1MGcggWBcxYhdcChme/AUL7lLRiK7ZKv2wdZP
AnlI3hwDfWrMplfb6kqvN/noldKTQGEzrxrgmRTu2OZGuqjzACmSEB5Hod9ozd89sJ/J4CJ5P/WS
gBYmyAg9BZQSdu3Er/1L64qbxpMcwM5GrD/Eu2z4600aZ2K585tPiSmGjYAG8Lvei7fZJvhUPIlu
7iJpIfZq/X39TBYX6MPKqsSczZZ27ohLFroGTVu6Z/2/ja+WJPD0elPRmTz+VOeFKSURdEt21rNy
RL/pC6NcBej5vdYw7jJPe0pJEE7KWLiDbnRFJhsBjEWeP+XhTUPCYbKffcnmuRAfZmUqimg19uIn
tox4IUSHYupkkaPbjJINRGEgvrKo3aP04gL9XBmBWZsw0F+VWaDR4c11i35Fm90MukfjhcrWKIlc
zNc1XFd1MJS5jbUVq09mSrQorl5NT/bB42VZS43+EnbVUfq9YV3p2YM2fY/Mh3YAAQ7VLU7sGo/H
YUhJzPpnkXouRyk+atpzRUF+rPv7M4U4HxLIWSr2KmQoR9FZ3Bmgzr5xj4vU6GJ8O91kryLVuUet
Iec/YkUrxFKCyCb9WhkAtNK8Cr0srbBPVNETARx42WERNqGzv59F6rrJBzMPmBUaTi7sJuvp8vfX
4/TZGnJOQzT7VpAXCIgO8c2EN1E88YPzC5C93uy+VYPcyxIpjTh/ESttJfU5VlDUNFvJ9yGFlrqa
oZ9pxPkLYG9PwSRDox5QJkoE3tD4cVS2iuROCJcoSwbUYDilEucqwGIQibgBIQ1IejwkFwelL3eX
V40I/DrnG+ZMqvW0gG+IJESSJLO1UMNY2ejIBpGzs+W54G4NrsvACsUZjT2QpKmHoMvcKvkxjSDT
9rOYuGxTAdLg8ox4aGK9Llno8AO/whNDsDHtwG5sBt5MXdyITTI4ZyFOi6yGLKmZ1K/h4JMkw9T3
Oc/QyWKdiuzxolpuciArKoT3JhyqweSfeYJcxG0qYPGo0r9LCerEaPvpTMLdUEI4bwACg0RuBLZI
cn9AU4srdEWMsptGFCbIree8gBwUua4ye2aMzMUtmmY+p44o2TmALwu/ozp0SHmcU5DKOBclGUeU
sSazIsWwDf3JkTfskkjhbFKryPkDtUgNOQAllpstG7G/M9FuKBD+gPLbPI5NVwWFmLFAxF5ClLcl
NG6a3O48wZ/8yAvdjrp8UIvIT4N3KPOoAmD43fmuc1lrCdhxd9YX1ieP9Nm77PGoVJ1nbon1ORFE
EQavwERMzM7hGRe8LYonbilZxNnlh8OlIdasSoMoXKuS+lsMeG1CGUoC5x0WVUK7LXN1zN5ZX1/b
u+CUNh9YkAWBaOBRwOdUdmRyDgNhsAp6hhIE5sa7EpAoPnssm2bEdrO0Ad28ISF6KavkmS+CLkSu
zjKybIfx78kOdiiRLFs2ZT/44Fxy+sgZSLtki3chZJmcM2mbelJN5tpHpzmgw9cNdvKuRSwR3XIT
buT/6LxMzplUmO7VpZSd70Oq26wJSXfVI6j8RDd1Y5eqOZEngfMn8pwAC4td7NS7CcNoGbCXlBvN
l930SL0NvrVLXFpLLtFoqiUIMglWIx0ZCYbxMIIJNvWaTy3I3/XK1g/lobgZXUaD1u5yt6htqvZJ
5Dr8k2hrgUOkDqCu3H1PDLR0KK9ZYbwaeUwQtax335xSRf4htBc1WRlFbGQzNoeiX7ZJlO+Waqnt
OQSyVSF4XShfLYHhBEuz1avwCrBHXlp2V4VubiwZYw993aP1jIrD1OHlH0yHPBzlxsQvi3bFJzY+
AwaZRx3JUYiulf6KcoBExOInyeNsKvSZhWPD2rb9Tln2orG57ALX80oFzJ4grQKkF2dYsjol2EyM
Wo2p5SciRq3Eyp+WZ7Mx3TiqCWnr/va3NL7Bqc8tearZ1KTWa2gnkTZ5QQEbr798aCcZXPratzHY
jSxoxGpJi6scKtCPYO4nelB/4IkZRC542H4u3eba2lGNlusbdpLNZbOTGplxxirrvfUQF7mtt95S
fv1PO8azqxShmQwJa1pRNE8yrydzJwy9bRroOt5elvSHzOKkDherrGBJ2wmo6+507NFyj8HCnXmY
HIaUgn4El5C2Hi9O0tjinqXSgpJHScBMUQYgZXTLZrXM28HGrYrNTVXXpEBqt7gAJUxyaKUDdkvc
v42GXb+ZyaZDujt9ZR1+hUM17pNLygUpSyz/Nzc8Oqa/HGq0yqR+C8A5wKLekUM21JJyISqOoyRU
dCwpHpUHNwuQ4TDcsnq0dcmNtvq3wBteiG1kNv4xVJ22kfMoSZ43k8HOOHtITV5Y4/2A8lz5qXHE
Kyoo/cEj/5bGD/WoiQTg8gnS2GmX0USIgbDiM2OZB+xzY+dkuz+1g/w8Twiav1Fk0BG/KpCSHaWO
6Q7gY1evetEmrZT5qwvrqXA+pe5z4Cir2MO8saud4gaJjXqWldoG2mvFbUXmbZRALikWI7wNggYe
4Rd2OfpqfZOZL1pwm2m7Vn9N1eNi+gVFJfaHHPW0kZyvmdI5yeMFappfBje/waC2Y9z3lS33/6Nd
kG7Vlsr/ifOhcC5nmQY1VUUIbZ5NH6d/v2zRNyPZ6nF0QS1x1WgOcTooiZzPycVK0dLkf6eDeZ34
y2uHrVQ3nTNvyWFCIrwrnLtJMBMadCwY5qjL+6WHl148vrGOqwEUn97g4Jw4yyOIXIgqEhHpFc7z
5IGU9z1DoiinT4sJzCDi++sjxacwz0/3hGpWBVYLKx0bMNCMmHINM1dYhPuqGz9NU7ZNxxFXuPqu
ahevrmcnSBtPUGqvT5rjKLduN0SYuLZsWa6ImwihOz8R1DSWoUgZdJ9rlDWzQ9cRGTIlgEtxFqgi
SAZ2dZoBL1XWW6mt/cuGyuzwgtfhZ4HKJRgiDMgjy8AzYPl/pF3Zctu6sv0iVnEm+MpRki1ZHhIn
fmHFyQnneebX3wVn74iBGeHupMpvrlKzgUbPvXq+V8JjVaVWDhV7ndBvwqifD58dAEq0pQ9LaqPC
j+lJdVv0AybPRWZhH7Cvcd8f7+jo/1dOhtiPkjqnuJvOqT9WCJ9CN/gW34oeqo1ev/t/NBlz7CE7
+iOrgZQtVLHRvXHabYzpWnWffJxvc890uJUQjk+jMvplLmQjBkoKRAO1j+ROwka3WOJ4oL8paV6u
jNEqMlEXUmK1vNM4PUAuAKJ3pjt8E097ALzy99BWb2Jn4TkWHLukMiqlq/UoWyK8eLoDbXjEDhao
Meivj8nhjwYxsCodM/xApcYiql+lJFLRDVhRWMJU3CWmN82uNHOmcX6jwC40mJvSlIoi16KfJP5O
ETdbOidBDxHaGcNvxpFmZ2SrjKyQ24i+/QgupJn7G0UB6Ju05Ci098TYl7xRCOrivVcel99nbqo3
2zDpKCo17d/v/WCv+CPEndc9+Rvn70KHcTVTqaqSpXjLpY1uZPc+xb8udjoWW1aHwufZtO239ZMc
mwHJVWkRAtocQbCcLm0DuuI7G7l5Jc7tsOmPOsKoShAh6p8P2h2FG8CY4IP8pFo0vTP9j88X57rY
rIYwqAPWC0ISse90r+y6nQZ3BILPMSk8vhi/Mq7NdhwKkMmMu0S5z3goctsm63I9jGqXlUmvGjoV
0JXj16yZd2n7wQiavTglHOeDxwmjHrS5aUg9QhOZ+dPYfAqAKXTdKNIHcuUBsXh4rS5GbUKnfPri
nMTuIH/I+70u3eqDndUFh9hvXO/LwTHqYMqToemxyM2JZ2t0M0Te6BYVLbhUmkUXkek3yf94Us6T
OUZF1IFZNyoFf6LDgukh9kev32NrE0fmeDLBaAgJ2JX1vIC1MhncOVF3qhLdFIV0rxoix+u7fmeE
7eUWlWBuMnqKU/glr29UbJ8YywdF9LE8cJQ+XBeQ6xJI2J5u+Li92iuQwNKUMsccAkCfL1q6/zsq
1LVZOUt6Lc4E21QwNRGeZuO2nf93/fd/E0v/K3lEZFRCNPZ1l9Om+xrpDxqaePEHLLFUe6ve52gU
+bNq84UeoyJarIYyBhraBnVrAdRY7TtegLft7l1IMLoB6wSFfDDB0ptgI/KwolfjBe1zaK4sPlTc
PWH0cf5eVRC20bsCBJk+ZLAWtIS1OLnbo/KI0XLftKvcLYBsUnrZsdSsv/ORAAT7q3DMSEOGeYWz
zOPGyhS4Kwi46vkbR0R4z4pRFE1ZCCWWE4O/O+KXp+ozRkh3wa12XACgQnXTvCvcyO13M0d1cBw0
wkLi5Quwb7sUlJNbIBM44/+6HWDcSlsCVmTo99gWX6KsBMAh/YEHkE6F5N2l6qokAulHVNBz/uvZ
VsrSxX2ZowezvMvbu7r3a94yvu24Szc0UFFUCVutfqXRCoYmlQEa+MhRB85QbafA/InPtEOflxbf
fucXWqznpEpAcEn7CPs80JGbedEdMpApgq4S6zuHxFKeOEKz+QhX9Jjzm+UMS0mx4sxN9sE9xZON
nmlXouTKu9DjdZRuX9bPg2TdpzCtpakwkhCLcRVLU1AX1+CFzp84PPHIMLqyHWYliOsY21eAI7Q4
6HxEqd80rAZQuQc67GCeixIVaw7ZzahrdZTvVOYka4GEo6TdfJJTo94ofjb8ZCfueFL/Jtbvxf5y
kvQIVvZmHsZS0xfQwmYt1/CGt4CIIraFvoHtSl8XG/sIgEdV3hQuxS3XOHJDeblGnwnJxjJZ5Dql
Yqq7QnHKtD9aw7I6TFZn1ksmzNgi6VKcY9Ft/RDq5CQdAgtd41hoDBTMv7w+Rn0SIZz7RYRwFhkK
DgbsQnUz98j+/b9KOLx3x+iUMIySwohBTSiQq4YVOub2eEbyH1U3mVse3Y7/fh6nybpceizEOhy6
0J3v1QM6ot6WpDj9aMdIatrGQd7FvC1P11+hyTpeSirEilSApIjNWPHXvjimCie7t2nRV1zRQ169
Amy0VbNagJCU1U0I8JTxiyztyKA4Vb3wxIMqjd9LvMk6YGnRmeiHx4WRD7OtH4DChi2j0Cg/erBC
T+F4lNwrY9TJ3IiGnhv0iUkWUu4uVLNklxoyObS3tfLptDiPS96dMWolWNQaPYagqU1eP/t6fBtW
vGzO5kFifY2BIU5s1WM3RhO1JWpXpaFbCfBkaWvAjOXkH5X76KQDTjq+40XT2zZ1RZF52ZJWmUbQ
gyKitvI7rQyFhym0QgXYtlCPd3/k76GRgtBdgUA/YWyqZEiYsssK0NOfw/pTmHpyJHHkcfOmsJJU
04lhYEsVox9jJQulXoZPAjDzzBSsULxVVJ4Spq2y72R+RYQ5uBLwAaIcg8gQnYzopg6tMX1txe9y
d6fKjSWGx7ro3Ot6mMcYoxjlsqvFkQ6dNNNzUe4y8zHQOSK4abx+svVuQ3oRDYqYLCARiEeBPPU5
xzheZ0FiNV8YJrI40u1vmfYQVYewOwzcnCiPBqP6lqjEMu8KNNrv4ccZwwPAiUEfV+Qkr1NjqTIS
opjs4wTu2/1Gq5NjPCsjjwYxwzpUV60AEo393hgZa14BMuggv3yYS3Rvyl6CBliUc66LBe/OGG3Y
t1ouof8ZQ7lttMdyWUxkit51EtuD7Svu6JmvzMnYyehyNEFjSMxTENSupikf1bjzp4bYYih7wDa9
7Y3CFjLT6dTZC0R1v0zwrlTpaZ6CHed7Nh3K1fcwThb2IYQiBpNomx7FVpIs6Myb0YtQe+HNIW9m
f1akGHUyLSJwKumM0qT0OyVob/K4cJGd9kQSuhy2qGj+XqtILF77LMaFmNag9aMtQLsZdsWOmtHO
L+zy9To13jth1EnQhIWkUrkphw9V/Dkwj2T6eJ3Etn25HB47iJwFRi0JGmhk+25f+93zPKI1W/DV
HTpGUT37y7fwFq+u5LQz+kCE34NwW3rtZUfmTSTTM7lyQW/8rn5frWOMdsf4fbMQ3aQ23SxE46tY
OvUU7Uy5smhVsBJKjlrmXNWbQ7Qi26rjKNUpyEqBh4VDebdbqpfrV8UjwWgRYApF2LSGmxI1bwlu
5HovT1+vk9gu+a2kgX7Dio10GiqRNKDROZODjK0LR9HH7KSjOxN87dDuXkJv+syhynlU7LjyLGux
iGvB4T2iiRhjUAKSg99aAAlUh1b8M1yhFZOMvjAzZZYLGv8l4SkS742M82x5Ish4HlW2pCIgVQH3
cRvu6Iq90cPWGS6uFceqsD2daTLMIhlxV+H4oTU+mIPLuRaOCmfbOGN96KXYAIGqPSS6qyLbjaYZ
s35qq8rKx1OoHquoscy5sq5T5kg6mxcL436RW3pBmv5hFD5OQFpbeBA3PIPJQtdJjYlENVVEqj+7
ARY32OWpB1b9ZFg6YJ8OpVd8SI48hDqevmX7Ops4LYDHRF/xi4wMDw2NxM96D5AOoJF5vNZiLjlG
aWTj3AG4Fnlj5XHA1AhQ1mzypN3/GLrmGeLtsO/ysmRGfdR1PaJPBRcH69j7moeA1glLq26c9IyZ
UMfEkB5HVjiv4G2XzFpjiQZs8oTzhFW2kjq11OhvxZHRF8AoyqWBXplGDpmEvVguqXilQJ53ygK0
R4JUig3VvFls0d5/BF2RU7TAnNawXZr6FwBBm1+be3iP/t89N8bNCJtBFPMeL6EuP1adLeefR8G+
ToIe0RWrzPZvDrNQiwDUgO9tumnzEgCFvvygF3em9HidEMcXZNs2RwURE6HiMBNiDTAf+mwlzbch
7DkccXQU269JkQzETsChzaWr6Pdx5JORY403SZiSBow7TRJVdjf70tVDkFXIEBnNLp8PMrp767z4
Ez5WRBg/PVEniUwxiOTaaZn3Jbp9zIfrd7Ktalc0mAfUdt1oytlbPjS4757yw3SjnpNnyR+dxhrv
GkDByTya8pbEmZooY6uBSoii/OrJFHXWi82E+9HRaBr4b/CSJ/1O9ijaBK8/mVr0d+KNVek6VtoT
ZDSYpAmZ+1quY+i9QX0YpvOCJOWAicr+KWyx7pLX3bbpX6yoUdZXKm/sSCSFCmQ8GJXaEfoutgyh
fB3EGE202URsXRqR78hlG7jenzh3ufmSV8SZc5WEQFKqBqx2zuCY3nAboVJmntQ9XbZSUVh8zCWZ
fNhE+rvXjpgxZI2UxkZEQFc9zgcF4DLBHtDDAG6TPeIhW+Be55N3xowl6xqii52IM5Z96sNhNxA2
VjRclOPtWsjqOJnnZ7RpqzUi2EIkPsFAV14CXxveHAVGF2zTpj3uEhrAlX2LbQPRPbfxfDNPtvoC
5nGSsI5ElebJhKV5LkK1sLpU6GwD2OmW0poGhlwCrOqQBBGxjVA4C+nVP9JBl+fDOMwqwUL7gNYo
8xklw8MMv9/kYNdt29cVm4yRU+EliNjWitjvU3hanPCmRawb+iVWAc5AY48xQkurTVyXaNOJvtBl
4+sIobWadLjgJpSe4JuUljYG1hxhrXwsfJeC+FujN6euUV1Ahu/amocOu+kfregzqilqjEiMUpyt
gTmi8rBM99cfynZb0YoAo41SQZ2Ukfp80mPnNGgsixwBPRA7Wu5KrPwxs0deuYvHE6ODsKrUUMoW
JPv0a9d5dfdHqcIVT4yyScY4FgG0iW4E9Gq61S1dXYPOzd38uXZGL/a1Y76vHkRuJouxIwqRRaLC
gEgmsnPk3WayJouKUhrDxk1a0wox05rMt40R2Ivi6SbGHYGncf32mJN8R5BRPxhh11JgRtauGPZ3
ZtS4TSJ510kwXsw7Eox+GbHcUA+B84w61zmrn9sJK2y/XSdBv3JlG95IaKJBFE0xdfgZjDykpRAt
7YScJwpdn8dy2ouK6ZBYuNPGmQMEwYY472gxoqGEWUKEBicm36v34S51VcCAnKvZpnM6lR/MDg/g
hMcdY4rMqZq1LAXFue9tMieYtSjsDpCzY8jRw4zRe8cbIw1TUsSDTCmpfrenI/80cZEc/mO88YMM
Oq4xi2qIxru2l2TAkhNdAplOMq1OyQGjfmcIEceCb70lTUKDn6GogL9mG18mUUySBv2HbkhOk7kn
PbG05FNs7Obksx6NnIfEuEX/8EQA648FGNilxUi5mInyKCmgRpQWeNXnuTDcXqncSo8P8zhzqG2K
BEp0miRjzeS7Il1jxLEgz3HjjstxnI4N8geyuavHmENn6+1qYIiqJAWlOsZoyskUZnGNiZpWeZIW
K2lvo55TBueQYCPDccRWcCVKGreSzYMhKMdmiU79EO7+QEVcOGHjQlXQgzzSQaaUDjqB06zaQY4t
5LH/d3TkX33zKVq0QmpwYrJxMhtHx6hgTvZp/uk6GTav80PeVvwwKi8b22ISFPAzAay/uYux10b4
QBdkNb5xXji11M07Al4kxiREU3oX3kxyTArUNhtXVwN7aH2EHZYwGRzts2WLsCf7JxXm6MRuUAmq
EY0bN5Iv9yV2TsfO9WPbfKUrEsypGUsxJ13XNO4QnvrwIADMZHBxP4LRcF4OjxnGTKhZO+uZ0jbI
LJ5bsteGp+ucbP++KeqGSFCnZyGpykQJhnaeIGfdQ9HeFPL++u9vC5imYY2tqGAPoUhlYhVk6kGX
NMWCO6fzTHSPB/S0amk+2hx84YkXbrFe5A95XpFjTQ+wIY2O4Lz+JZcf9fOC9ssIHWjtrr/5ry0q
7ygyGjvqZD2ZJzDYOOj7RKkj2Od2GNMGFZsCl+TP109007jqugxcYYouzPaZikGslZoE2VPfIsoY
2MU6Xut/bIX/wdaFDBtvwPOpEcSBTDz1ljY9R9ou69BFOP6JTljRYeIKWWlSCSUpHF8+AjssznSr
GCLBItiU5vzVyb2J6koUhU5IJyWDbMhFaCnkezvLjtiVVkIqS5GJ1VUnkvH8vE0Tu+KPURWTLOYK
lBEe8Iv+fcws2Qb65ZE4rUM+mffVlxBCEnPTHJuaVjd1vGlZQ5cRI5Rq3xhKbcB8DNNjmJyEZJfw
DO6m5liRoH7T6jTbqi+UKaQkogdl+jrNnIBwkwVMvtJeYxMOEaM4FpL3c1MUjatk6uI06LXxhTJp
LPTipF+uCwaPFKM04PNXnaKUjVsT9XWIsp3aZXsyLTw3aPPIViwxt9InUh/nWK3ituIuUJ6NisMH
7/eZK6kSwywzAj6U3jfb8zJyroTFFfqhFFYMMH5cKzaiGhogQLsWqk/zW5E1PBinwkuPS2O3Dl07
W9koht1kvnIWuU2c21ela8DWNwBFwdbHVUHNMTiAN0zmu6k8mLlvCH/i4hkXEvSUV4LdpIlclC1I
GHLqlJl4Y0S9XcutqxJe8p/NaP9zoBdajJCP+aw2MTVX4z3g0dBwqz1j8eSpvK3ceE+dsPaVty3p
rdz6Lspd8cdIuxgSQ8900GzdwWlPsQtM3NQnjnwXA1qEYjfO+xRgJsZZeixfeXlC3gUyb0AcBnPJ
e5jLJRF2OTrD5HHywzRyrj/pTbW7YpJ5CrIeNMsQgYw2n0TFk6Cn1PAMhDGOsylvv7nLDTJPoiwW
lSgDvUG7kKHd011wL2K6FNt4nusPgjt+pY5A4gp72cmQympv4ZDe/1EofGGXLbEbetkoxoSvSLrR
mgPTKcYPhZpwDpVzd2w9vdNmlcgBqJjLc6LFtro8F33OOdFtIqZpIoVloOIi/fr8prFVszHvG7fr
ZG/qsbzDnJ1+DjmJXB4ZJkqQpRyDXRXIhMIj1gWjxhdascpptdn2fo0LM4z1z4KlFokJMexMrIkB
Lq8jJla1G70JkwnqM69+xGOKUV1Tgw1N4gymRtnHDjarynbAP+OEJJtEiEK30yOal9kVl1NRplJU
VzQEfulHoGVFD5HWckRt81ldiLAY+bE8NoHaUCLtN3XAxroi/EsKjJyZMbIfBUaA3bIQRXcRFADh
ZeUfSfOKD0bMtLqaDXGEe1uPvaWXN2ksOlnFa4ajSpNR6QgGiCKZuqyrKnsli6n3slaJmIPByFtR
OoFC7DI6D5lsh2PvXVetW0K9psbeTU+UTpxqUEtuR5c2Z2D019cw+UtLov9xBpNaSLSP0zWnmoHB
LxZbQUXnUI4cFbKWUvcQNaVVSObrdYY2ZO0XEoxBlNOhwF6IsXbbNDsOYbFf4vG/tfX9wwXRZUwr
GTQp/6tS04MEG8ViuXYDzVmqxuq6Fz3hhBqbbKgygmzEhYbJameCja1dqGq1K4yRMxpkrwYdxzXa
ePomUiuqaarIFchsLnTUa0M1Mty8vtxp0ecmutf+49rZHyd1IcHO/pV5NM1tLwF4RyM3UVN/19P4
v4ecay5YxAS8lbQDlmvtYumoJYWVpUl4m7yui+3rIKaiIVJH0wXj6AyRmhnzDCpLNnjFpOwHQEFc
F9zN68CLN5C6RXGTTavWi2TOBGA+7mD6Uv0otzslf7hOgh1r/XEfOnajYBSR6Co7Y9EbJFJ7DY+D
dnLCvXGDzzg18Rzsxq+i97Zr0NbOBN04VsAD3Nrm70KbceJINkZKnU+1W2boEehy1HVjS2s5meNN
5bnikPHgpnAAzF4BDTMO8w4tYF6rtA95UQBLjDxICm8x0Kb61HGuqCgQU5bZ5ra2jVJDinBraF7y
8l3imW75qXUWW3aiw6RwrPWWGOoacq2qjjy/zt5fPo7hMKo9zrC9JaUnChzNtuFomzrKIkTXFVlG
2YLRbGhtF5cCvz94c38blPdGcuahP2zzcKFB/7+KyKRYXPp5AI1i8vJpr1WcOu2WnK15oP9f/X7Q
IlroG/x+F7vZnFilchspvBLpVsXvl5NizEwqZmNPKlCh964DyTHAVpdwTyfDk0Ngi5yXu3louoxL
0TEV/g7zIemQNu60pHYj4aVrH2X1f9c1w0YeEvklZGaQCtQNg83PEDPFYvhBgxegvw7LRyMorXYs
nfTrUI9ODzgGXgGYHUF/U0VriswB9pGSo28dFGnmM3Wjx3LCTmjA3LjzLuPZoU2ZWLHHqG/0uiZp
0eq1m0sFoLY9Er8I4ffrR7gtEisijIILi9BYRFVFwXlGeIAB2NoyHoQv5JFYspXdR7UlcWzf5q2Z
8Np11EyhWZnnKgl9mGCa4ccZ5geMFxyiHRCxOI4CjwzzYqcoBm4vNkH/k6Q2XYTfaF3nhb1sN84P
kVixw7xcpW0lM6hApwKAM9Yj7WAjfOlh8fW7EMmM/rZAL5m5B+6Cf/3qNsXD1BECoSqswvj+qjIi
qV/qjt6cpOSOlgu35qQ64mJwznFLu+KeEAzLumZqrPdbLhUKaQH6KZb4ZVpuwx6LfvubUG7s6+xs
JaLMNSHmbWWhbghTD0Kdox76Q+BLTvkSvOH3jo50rM+YtXWv09xSUGuSzAursj4dZwPF514+FNqR
8CL8LRlc/z7zuLphqvp+BEs/uhBi/8fSLl7Mzc66vMngmg79jpX1mLvWXGYJjSno8MFYLRBz7RAg
ZuGxQ8td+yRiz7r+0PD61TncsX5ykMTFgE1QjZsnh+Wxn45SJiHev1WCG6GOrLRJOSKyJfErNlmv
eQljEVPROE6pCtTQSjVtVK1MJoWn9SRb/oQaskm0hUkWsSHi10NVjdjM5jhHqgkLobKm3I1LcB50
4NheF8JNri502DKXXndykwYZ8oTCQU4+otcnXziGmEeCURVpMU+5WYAVJXZF6bFOvII3pLypJlZc
yL+eVoy0fJ+UIFElgC0pU2skBZYKHeeeu/KPfi2baliLAUNqQGamLkrIHcWBAZSjo58BtEHhKXl4
fZvnBu1qEFHT4cKyIiAm6hLr0O2D2VkmsC7yDAjDLS9Ds3l2FzJs4wigV+tWS9H0FermXZhW3xMj
OjZGaud5xsNO2wo1aBvRPyyx3SPSaKLZKgKtNv+O1mu7io56cANXyhrV/XXB5rHF3FNilEPc09Mr
O9rU8y1qP3b1HtkU6zqdTR/GoCyhzkgkXWFMfdgXidgpyK/3B7qMsfYBSGlTtyy0ZYufD9qUihU5
+v+Vtg2KRMV0EMjpA0BmpOreFAvL1Jr762xtGqcVGcYeCmlaE6kDmSbVHFlrDmERc5LD2yQuKo7R
C8Jc18lCH21GdmJ8Tk0OC5sScFEKIiMBY6ipmaRCtXXiqQk+Z61i5fFniTcps30hFzYYj1IcpsVc
TBQ1tWXsb1K1m9wRz8caGoM73LSpfFYsMbKmSI0iSClY0l8UD2DYh/CD5tKBgfyRa9bpd79TdCta
jKAl/Ug0PQct2kkiAaHDOCXPFFVTwkLq/DXngETyjpERuLCfqqhIIA3p7CxTYqmjZ4Tfrgs1jwbj
celLH0hxCxqa+lWPvsfBIY04Qs0jwThdgZEni7jg1Gq9spO+3E0zIoyevP4VJ2wYM4V5lrdYHeDO
zSuA5mvxey1xSLyZ/ncCoGmiiQ5qRLgq8z7zKVOzTkJrXKoeZPU5b49dfx7r+8C4larbNDIthRdV
bKqEFUnmyQqY0koHII67AbxXa9JFwxXbhLcVddMKragwLzaa46loMlCp0toJJMlJ4X13twI2rac8
/2rbPKyIMU9Wy8xUyDUo0jGIK0BcZg9TWrnJBF+oMTFY3zuKWt0WGlSHITxWXfOYL+GuC6WH6xKz
1RlmGqsPYd5zU84A7SjxIZ1DG9FoBoGcZ+wqXmwNm2ARa/NK3bzbZJ800SojouccR7NVBI9jwgPA
2Y49VkwxL9qYh2wwUMpyJcmaD+pBdaedeMYtBnuzxeQP5Y28VqUd/UGxYX2azDuvu1qLQgLCjSJh
o0UrtnJvxzP0CycQ+A2LBP4fOj60dxmLGSg1qjDjqUf7mmZJcjc86JUVf6huKH+NFd0s2M0z8mpq
m+YTEfe/dBnBVYwGmowq5HqUnRj1Dh0LtJa7JOMkH3l0GLnM9CoUigH2cyB3c3CShW9qkFm58uW6
/G+S0VEg1FBWV/D3q98k1ZnQ1BVad/Q4pA3sY2cPwbmMFOc6nc24VNdUUUJ1GC3sjNYs0GpKBgMG
INn/O/DW7vkDb5t2ZkWG0ZR6MFWkVXE7bSMq9ixgGR6GbUoH2F2RdZ2jra4nE70VP1lijq7vRsyc
pqA12r1bnMsTBeOj6OEohBiuajUfhaNkJzeYVrKRCMIiEJ4m2b48TJ8aKB6KqIgyl9chwWDSBrVA
u5nVE2bihT63ipIn85u1CUP/SYgNh1Nj6RQhgDA2mMqkUP3QHE54a/qlM3JnIzcTuoahUVQydBO8
G1PCKsVuCGQoEXqwP1b+iXsDcGTzTvCuX+KmvKxI0RNehQ1yPEStQfNbYnlDkq9icJz4p7ep8FdE
GG0cTUotheIbP5Kn2pmXfyB72lRF90NmL/2O11C/bV1XFBk13AOKqogKypa/eLQUP+3iI7ntAXmS
ewEGLzlR5TbBlcFhJFEnLdZj07kEuq5pRp9T5oCkP3u6J9+EHg8KdvvtXeixvQZxOVZiC4rwwmfs
jqjt/pTRzZCutEs+ZXeCLXyhy2lkZ/I7Xxr3GRd6fFNyVl/AKLQ5krVUQRO72yUvU/S5Xc5Z+Hhd
ODflZkWCUWZqL2BbBR3CaEViqSS1gOnPMaObGuRizdg2/DINzb6X8bBz+OWT4kjCYJXtPRbgXGdl
27f8aTVZfOlRa1GI1KAr0wIr3JEeT1O7VL/W4snoS45i3r6ZCy3muWlCqmNGhlpOfXFkDEpFuWo3
ccBRHbyjY95Y0k9RGitgSSBfKm2PCRbLLNyF1yLylih5H29c2GGeVl7EcaNEUPKDFz/0rUUhXdTP
VWGNfntcvMUR0Bs6ng2sDO33jT3fyDvxNQDgS+nQefn2ZrY6Ozo0h9jjNeH85tn//DbWLkyChg1F
tBlbsxZvwJKO1K+d3qErJqjVUzhVKnYr44+c+kVc3yzHSl1jl0zfxA3OPImticL6YdWPtCttwx12
tdPNVvaFItKWNybsEq8wsW0FV9SZ96i3UWX2BqiLGfEUQzovXX8KSPtUi8E5TCIX3QG3WUCsQqlv
ZgwrKOHMEbrtcGWl2RlpmIpayfIGVYXOSbA7NPFyQP9ipXHgUV1b+Wlr8yZLNt/ThSSra6dsyfVm
gfkq8nu93peSZUQfr6uHbRImuvkNScdEIONKiZXcVVmNBGgsCVZTRE48AV2/0jnablMLGRcyjO9O
0sZYsBK2dqfluVQGK0hHuxvDfZi9GA0vqbsdoRBZQ/YTQ046WwtMiZ6raoGronXpzFGeRz/yBFt/
VD8pWPQaOmpuCXseAtSmWlpRZYRUDhJJLzpQzaWnFsj2muwikWFpPcfkb17Zig5zZUMSlGFJS6xx
oABAYumTmykKFRcodeT+unTwWGKuDS0eXa7nGOhthBcNuL5dqtoChiwNjhRyb4zyvFIvcTXIxZLj
7CpspCLfJYgiQDxTpK0HV7HptHKHtdc2zwndftSrs6QHsKI7GAV6rOgMez9b6guNZbFzK8Q65uSj
/Ek4NLawl75dP1OqJ95ZlRVJxkiqdRUEegqSwLZ/W7+ORQhu4/OKNZt9YsaKDmMl9XKRtUEGHQrG
TvHmc18+a7S7yX5Dh941dgi8nPDuT1oN1oQZRbmkoZQHMwhLcoRp0toi074sHvK+tmrlwxwHdjzw
BnneULSunCpbfdWICaiAGERl3/gku6Xf3ShHCrGy7MiTsQv20inf00Xi8MF7KzoYjrQfsbIrcjO/
4O7C3fQfL2fPlmarfFLyLMLXNGp8lAkS4wrxrosRRwuwWwtyTF4RYH+jgbX6qEa7Fj0/4qfrJH7z
OnRRMnQdfaxsF3OuoZWpTKmn7SifgDGH4LN6HT3sY7wVHbwNLoD/tpsBBJ5/KLIWL9cl5BEw3g/Q
0ngXnZPP+Q44viM69LXjZIfn+Zbs4sd5X/mZvfDg4LZv7UKcCSxEcULbKM7Vnce7ZLkT5Q+c89y+
M4TVCtoNRfWteWalbRSyjKMWIxUj7IgvYNct3QEfOaadzJbgo6x+FPa817itwi80GTUgt2jW1yfE
h7M2WEIyWjEWQqrprSqVHBu/3bJCwU3+YY95+DHaGjEkClKNR9CuMh6hwX2gJXgoRzsJ9M24mznR
DYc7dswmjPQS+4dAUg6PjZBb2XK71LI1hryr25aNn7yxvdzII2B/RwxCiKC84an18a73ygvQli1s
2rqrX3m7LDY7qdCP+u9pvgXiK2EhXYAWJMqa6uen8QBA9b3mtRgLCzwiWcqxd3RPfzUdmXOkv7HF
F8KMfxFMiaAaFaRU9GdkFJCZP5Cn+JD76r5ypUPzcTnOu6V3OY+Dd5X0Blb8Bm2Qy4nwxm/1VHjT
M0CyWkv+TCvXGAvewWebzmZi8UIpzqNku39LXUlLIiK20PWbGNAByZ5wkzTU9XtvnS5HSnlf8TZH
vbTEA45UsyYFlQ5AVO1GyeqdxV2OgPDkRWs8nhgfIwsFzYxC0KNZQ9nNT+hktHO7/axamA22gbyb
W7ztipsu/kpeGUWThxKGQ9/Ks/0CKKznCXtgJ8EaurOheNdlZduFuhwno2jQ+pANSQn28vI8V4LV
kdgrFh9dz1Y0OHHyOPKmxjnPn+1JSbEXrgkmUJS0HWoORvwnxebL4bF9KCrWwZUR1dLVfApKP2hr
LFHjScUmE8CcJCb6TAl0y69SKNThiO4q6s07I90+hBL6gFRh7ZiwPfJrZvMiIg5B1inrM1NJxQkE
oym2CsMeeep/OzFwYYl1tHIza7BQEY7W4JHD/JI4g6W8jE7xAJBfX/l2Xex47DABnoGuqACgV7Wb
CZ/D4UmceXB5m3K94obRvGNLJnGiKQYat2KCG0gSMpp0eZ0UPD7o/1faKJynRO4GpBUC8YXIHweZ
I8xvxvCdulvxQdXTigCOycizBEnwaN+77cnYAcgSUMwlmtNyG+KmWcnJPMhWcaBr0+Xn/oan1Lcd
ydUnMBo3aqsu60Lw2DdW70p0A5xHkzb6PtwLPrnRreHQO6Iz+HysB975Mtq3HxVz1mkioKmB7RaT
JvJSYebBYG2NjZuYKvv3OZuMwg0lAvhVKvujvXgYkHgSLCBZ+GltocLh0X1pMtCukYF0k2MecYvp
28UiE0MmGjJzxjtwNi2JabYXOkv2Ja/ypl13AHI9mmuxgI7nWm46BytajMiOZFjqknZ/qb7imTf1
sXkWP4e3mq/YtYckiBXDiI68JuxNM7qiyshxLfWzrFOnryWPeeYk5rmv9n+iUy6HyMhpppNIqwrE
HFJ/0IrTxFuqy2OBkcWkEA1E2zBcsyZS2GRNPAQyx7DwaDCCmFQdJumop2qQFxESP+UHQZ05IsAj
whivIlm0XqcHNYlneT6k8ReRF1Jvv9ufd6GLv6qtAakJWZhAwkRGN30teQ1MvN9n4ssylOappqUz
PTt16SHIPl2Xpd9YwwsDjIEifTDrwoyLSABrSVuBc1twM4sWKCLuRAnnSeqMscIm0ywNWnBTybd6
fjA0ZOz62x7q5zpXnIvXmac/VEacLVTNqDMqLzJ2v3z5P9KuY0luXNl+ESPozZa2TFd7J20YMiMa
0Hvy69+B5j4VG8Up3Nuz0UYRfSrBzEQizcnC8q5j8L4M/Q2rC6ski2bWlJKi0uRdKJK9nPL4L7Zf
x2dnojOWHg5GOokC/foENxJ9+aObuXrKAxCn7yU8qsq7/6JOxJOMsX/ZNCpNol9psmz5kOu25KJc
6yZOiIUPD/o78jjc1ON2GHNWQ8YfaPIkaQnNo5jpTNf0dg+58dSrEnkx28KyMz0u9yFayBN94l2K
PGVhvESvS3Nk0GbkvDpWzVHM/DZ9vq4rHAiD8RKhkRhhZAEiER01+6bpaBp/vQ7B0xWD8RTKlBdk
NHCCtMh+ip19f0Jl5qSivSq0mwfBlXnMuzypGNeR1GWqVrRvrU4n29K/FJk7J1+ui8XDYDxGJla9
Eae4i1LtrzCMba25r9LPNG+drcxgvIUxiukQEnydKTeduQhaBeFQXDnt6F8XZrsCu0Ki0q58Rr5o
k6HLQBon4ktm6WAnupsYAzYhgOIXHMZqjZf9/AVsNHZsTbu4BsFrzJs437JvWuZSJRW2fEEYSqLK
jAe0uXhaVyWe2qUzWJm5p7qZE1rDMOrRFmKIwVbA/D3pmZ+6nfQ4HU1XCsp9Y1eHeYcW6YxHvsqT
jtGYIs3SZMD6R08Kv80y3sQGt8GKOiP2rbKWjFGYVCJp0liQrCjtKsVOS8OvHez+chc7euns+FtY
oG0TI5meadi85OyWRazBGR3CnI2glfTrGfLr0h5jJJ15YyebQQE4O9CpptK9luzUTpqqRi8ooIig
03BgR3fAr/9MVzBhrzi/xXaz7LSCYzMlYCNrIl0HXH+o9snRPPSn6Jh45KQ+1zdIA9sYOv1L+kZ8
XkveZnv4GplxmmkBcp/KADJ9DzWgOTb3SjDe8N/P29YgK6akKIYOwkfmUpWKCIOMEpgkqHvWnRbN
F8itO63fu6ENurVTGgjclo+teAvDrX9AmVtVUPLYrEIwlhAsMmy/tuHPttsNXcWJs7cubxMDtOAp
lCz1gh507ojeFpQlo1S/FN2xlk8yCqKJ4rbVLkZuNLU48d22xoCFBX0bOMsL/sx4Si2ZlAbm1vfN
Tfja3EcH+V64TVD6rZ/TW5pgr0BdF+HC2F/34Zvmd0Zmm2ikRAfTagJkPZpsMbZ2iYTWHaIE12E2
r3NzhcNoprGg5tv1GF0HZd0hu5l/Z4BDd0LHqAHmVUorF/+1CJyD5UnH+GyhImGUdpAuE+/HcQhy
I7MbmceiwENhXHRUq3OddZBNb2THUGO30qVDnOQcVgtqUhduWpd0ESxkpn5BPmmQJU8bBdqfj3dG
IzhiegO2UDsqb+Pi2/XPtSnRCooJ1CuQkmpdDqio0g5KO+4KaXAnUnKCvG0YbAUAXwOYe9gmlcbE
nk4kr9HGMWOg8qFVH0ONM/uzmQUzQTPy/xiMCjRFv7SmAQyE3WGA/Jcr3I6joxxj19yjDBnEtxH6
xYS9ntvzG68isOmxVuiMapBJEkeBonfGSy16UZw4ivleKG/Xv9dmJLaWkrnCJ4L512wEDu25NXz6
vjE8SjFMl2uFnsTxGpvpTdMAAZYhYo2uzHJHRXOkdeaCxFvr1d9QxvUJuiqE36Vc9X5wdMWRwLyV
+Mo9/nXLI2/UY1vg1Q9gBM5jC/MJtEqe7vWDYNfIexNHeaBLl8y38JbX87t5JazgqCavIt0hEfNW
yfE2WBbJwcaTu3nu3CxHahrkw61a38ZSdbekvLXfm+qzgmXs0JCNJY40HLMcD8dMnoNWDh1TQIEn
NHgjBTwRmRs9S8McjVQQUTzQhcUJFiRIHn9BwnYwtpKJucSLtoxiIwZOuk/vKz/2W18LaMxA/MLh
JcE3faYBrjZMzIAShm03MJZ8smIRF4BWZ94w/ZzrdzG9T+LHqua4zH/QyDMUI9eSmkMdE3SjDGCt
R+x8DN0KfaF/89abt7ylP5u+cyUZ/ZwrjYwwC5S3CeB6RYzfRdIWb1UzqwguM4lwnCjnFNkWg6FU
+1hN0bpIFOxNVUFOlqpOT3pHijvXSGXOHNe2aKjOmZaG4RK2olVLiRZr1JnF1R0hx6V6VSzOzbMd
vxpnDOZamPU0HDW6pwNVsyDDXMIhucWzJ9Dd8b0j+xZtxBrKBiCVuO6pN7u0sLYNtFSWgsl01nMi
CmlHkCZCI23lB50vwerFx8lGcHlLF1jK9+Mp9hHVOpMXOWHrNDZ51ndFIN7qt8kTjyp208Gsfg3j
RoVFkLCtnHIACgLWS5JicocIc0t1aXa2NOS8FCD9excxzAqP8aNZ1WmNTCN4ydrP3V1ocDR1U3VW
f59xmL1R4X084nQb6XvRfbN6N4t47AI8GRhHaaa1pi4ZZDCqnSUFHW+dx7YnWQnBeBKxSw0pNyDE
iF3udDlTHYCWC7RSGHnyoyfegO/262OFx7iSUW31pdGB93sK9VvhS8ccHoy2SRqn7JuBMmVf2MK9
8szt0qBmdqkPoNJAUIvXAdtTtIypWHctznJ0jN809OhVdDuk6+m+IV6qYfvDncEYm2/7JZtrZMO8
Tn9dzC+xOnAejtvWdAZgoj10u3VKTwFS6bWsj2jYd8vaNYcf133IJgw49MH/j3Z1tK1/dP1ls6Rj
rOPQ5Fxt3hoTuXtP6Es8CRKrEd+rxpBljtu6PDqE6JiHAwkmEig6m7mvS+zSEtqi9uoSRMsPM5hP
rst0abgfARiZLK01Y0PMcZ2he7U5WsV9DALk6xgbzZwfQRjDkic9Bm9fRh+hij8GdTAdm2MEDiYJ
tCBYQsunNuOdG2NaC6lmrP/GuQ3DbSmcWsK5Kjfe1R9EYlPxdZwVZJZxbuZJ/TU+1hiNTByagzF9
8kxp70EzxtHyDf/0EZN5yws4w1xqgUlzP9PPCPt5CBrUFweDN1+LQOXkszeecB/xGLu11GwWlfH3
Z5OwHDN9SlrUcJJD99bZEx4a2JxB3PFIvaPgChxObp7SsEPKrTppWks/oXma7lqvu6l8LBx8RBQk
3nW/UHjfRRLvhC8t/KPEVK1WwZ04qfGYWpC48Wd0aKtO/tUcbfOn/CwFzesUzDsRc5RfuAReHCs0
mOu51ElrlSm+bNi8zPpNlN/N0yPHCOnX+ujyP8rGXtGkJKFCLV2z6dZusNKjp7o4GsGIluaa04dz
KZBoIYoEKaSJYV6T3WQ8l8RczIKmZqx+r5ZkJ4xlQLpwxxGKevaPQn3Eof+/+mBFORujSdNbWLij
2+NtcrCc4SBaoGZB4dlTvnCXCm1LhlyhamLrs8S2vuhmN2EtG142ozN6tKI5HcHcidlvmqnPDha6
qD/FmwHekT+YjDdLEsnISGoilyLdyAfZy1zyl/ozmzHU4IhYPhx7vIz2lpSYzpcNcJ2YiJiZc5WN
sqxrmsDTiruqPabhfcKjQrt00SKoDM8QrK1hN1MqCmDwxNhm5KF4Nt6gP77gJO8uBUGeRFcwVG6A
cfuSOMwIsZomSWpP6YbW7qShB+2t3tp9P1QeRxkvn2sfsNj6Q0rpwwwlptnk8GDctJ4eiF7hL+jS
PkUn+rJQ0SP4V+Lzmh03b4aVlGwPZyguUEkLUv49GQ3awUDfG97fJIfaPc83X366j4IyF4NZZ4kh
16CTLef9or8nHefm2fxopokmc11UsB+O/v/KqsEw24y6OUP7DE306loYHa0qVWfQTE72gIfEOMUu
F2U5U1G4sWa0WU1OOMV2LD9dVwweCBNjGZBFHxaADPq+b+8aHZtk3q9DbKqepYI+FqPjxgXTxqCS
fkmjhZZO3pUhyJbZzqNvSRJYyet1pK0rEtWZP0jMt2/HUR1kYcQrLA6dlvwgw1vSeeao2/8Oh/FA
aCUqhTyDRGKb2eGAzVyxr8SninDk2dTllTyMG2ojWZOmDrzii3zT6Q9FzHFA218Gu+JVDUS7WJLx
UZdr0crEUcbHF6IgEUY7V58kATQFYKorxcW5fmgbhUgJlCCSYWBiChTfFqPPNXbdtKmMqrUczJ5g
J4fmSNfribv/fSXcRyBGpyOCJRl5QvmXx8QrQMU+irqT5Udd5N5+W4GLLIL5U8dDVUbr/ccTNEcp
XVICTWgwoPl7nQ6CbekW05lec+LJtRl2rtGYE2ywQC1tJqCpp+qmfCx8zNkL9nxPHyuak012duIx
d2yZ1BqSOctQQ/akoALKwpOGXoa8C3ptN4U8yrwtVccyaMzTqaqObS3M+yFSxi6uYihH14g/tKxx
Em3m8OfzIBjvoJVZn8wLzQMRrHon4ErY1cas+tfVfMuhrgVhbKogsVAqaMpAmeweXRSuOSJI73mJ
+c033hqGcQ2TgfWhLe0nSG+Mu26f+aHbGOhw7v14l/u03Tj0Qs6F9Hvm52NESw3r/JEYbRenMhw7
muWKvjX71iGH7h7dJ9JRaZ32a+aqgm048jtasZz5bant8Due6yGWMGAosqttbo6K6sS1n8OYQ5VL
2IZCz4ByvDR7UNUfi2O+V7zkKfSuf1UaxV6DYsygX6qO1ASSU45mOqakBEKQHv73yvvHA2aSEbXW
glMppVmc+KT0t0v9OilP1yXh6ScTr6t9W5hWBIi6vhnqU5e9LzlvlwPntNhgU7faxhhDWJp4GNBw
QhmtKXk7TwE4orCRpajrqdxSGLW5l+XImZbcrlVet/s/eN0/Ws++F1swJQ0TbfLq/MUfXy2Up/R9
sUtuJHQdFg/zkZvc4Hgq9oWToXFAmzt8oxiDfUo12FIt2JJ2r6dvRtS6hqE4Wt6CXqQPIlHEg0FW
Hqtpn1Yix5ltBu8KnpPYpyIpGmjZPt5vuWFMfVOV0JYs8RAv7OK5emj0EFPVll8Y+Z7M4mtlikcx
R8yQohllzgfN0XPl8V+pLcveS9okq9CaA5XSMxe1JzeKe6xaKdzrMLyTZzxc0+mzpdKVUXkP+pyk
krDRHE0WwXWUzUtV0rCtXQFp58UA+UxXgE9tjyeRKLzocxbEauVLupzbCAY5TntjHgU+5QzGzo7H
IXoAlmH4O7dCKwfTTt6X+8Ir0I11Xa7N01tBMZe4WGtL1RLEq/Ek7Gai7cOi4yQ3qaO9cMQrCOYS
V6eyVEoR0hiDHMABBNh4+FLk1m5S5mDINY5Emy5GRnsZ+KIlyh39Uf+rZU7RJtvhmp2O8XwTC/eh
wglLNm0Mtb8/GFRbVi/KchaaWW6BUf6iya8WxNSh3/uodzgdyAT+9/QJ9GEFx1xls77Ik5ADLiFP
UWNL7TeScz4S79SYa0wZza6JF0AU2k+JvM/zm8Z7t260DFAxNJSoFMxYQSM+nlrRdh0ZG+gapT0W
T3AKDnH6H7S3BTl7Xn57W6Iz2sU3qkDzPwCtikSnS9LdEIHuaeG9kTa1eyUU823MRAT7mQYY8ITY
mpbZlfggGicTXJElr0ywaawrLOYjaZlATIyhIq8rfVXwOFIz+xPeYAXA3B2ZmjRDS1+vg/k9KSs7
bz4TytDF0SY2vElYJvdRBVq4gHqs6NtEJd/aPhTcKam/1U0XfeZWWAExTocY6djqoGzxdFMMcjG6
m9SG95Tc/hxnYZh3g0XGRFtC3DwxHgzxdLOk3DcD/ZkXvnMlBv0JK0ezLNjHQgpALD1MBXTNw7J8
DZNwP5fSW9NjOzuekJFa21UiPyaT6aAA/HxdJ7YV/CwlY7VpsggiEfETmim9rWPZneXEQ5uBL0qL
a5Bidx1uo4xNvcQZj7FbJVWnTqAiG5I9fRkdM9DAx07JQuXnBBxthqOdyr3x+sngdIXMmDL654sO
LxQUL1PtGCVlYLQVmoV53vwf/OBZQsaMyyoc+7yBhNKdDuHIwQQPKqGcPv5/MTdFtfCaCjE2TQQh
1eIJaNZOD0BueRQoFxXdbUX7JfllRfp9ruCxL4msH9DSh0ZhvCSmO+2O7p6ads1xejQWe3CUg4RS
m/GT25HD0xv2aTGn3SQnI75eiqKGcEOZAbo9sI/hz/49NWzaB0cnxIrT/Jmq90pl2eeGNChd2+Q4
4roM36VMs806vrGQzeKYBscbsI+MvMnVFquWaOpq9PSD5NI68Xyf72uf3PHezzw1ZeP3Ri4FND7h
QOl1TSfOtUcRTaFolnTnHbgqOMJtpgbO1qcwfkYwwiUqOwgnTLfF3vBTH/Rs82kGXPPCE47j1BTG
ySwdFloTgd5DSm+T6lsYWk5iJm6evrUd587bNAjMMymiDAY/9F189OEmOu1At4/yA1mIZ+S10w6a
3Wvfmurl+hHSE7qwvBUQ41fQ2qGnI5rYPS1+WcjzAN5yveFUYrezWJimwAMFwxWWxVx66lKa4J2P
wX/oL6U95I7qZT7tVug8dOVXOjpAKR0bb0/jBlsvroUVLnMTlnNLqkYH7tjYs6M6rV07QmTH96pT
oGW5O1C+dtlGGR8dDNEXDX2oPPLOzRzJ6icwGpoJw5yhYReeNH8eF8OJ0uRpaUGN3KlghsMU6rjY
iqI4n/iqK1RGVSVQJPZhgWKcQBRnMRs3nQxvmkSO/W0qDxaxohQn6liKxWhpPYqDRGjNr6+OIN7f
J2ZkjxWv3r15hKi7YroJ3Fro5f1oCyTu06QNcYR0+i4/kCDaxzt5x+sr3xTmDKMyk63YFFJmCi2d
GvoinFBgx1RANZfGXYYR4oZzctuOcoXGBLV11ICFBGsJ0bWPdR4ebRpQAgPN0ARN87xWz03RUI9B
Ad/A6mqF+U6WXChjWZqVZ1Vf9ER1Z+tllhbvus5tRramaGDtEtaTgN/t42fqdTFLtSjCRVN+0Qg2
Gf/vw62w5hUAvelWca0SFhhY6gHQZ7+qIcY4JDjNZX/WeB3/myUsBStqJcVA2f5ipXwxSIpeT+hT
kYPyNscOi86Gpzp03FnxrTNbAbFJG5ITMdJpQ0wlf696H4Unnp5tXSRrBOarLEtZd8MCBPgauieg
ukuOxOveiu/xq2lj5dfX5D3xP2Oya1TmU7VxLhTGCNQyvJVAaToHY7gzBW9eUCXRMOxpcuSk1xR7
ja0BmRtG69UqTKiYujy7M8E88M+sfbCWR10Hmb/KJfvjHStzs8RdFypjSjvDiE0Dj/qEPSAecayX
fK/hMlPQVVgEn6oMrsWkhr4yAYsMRtMUgB0PxT6rbJoOUffSwxL/3jtbBcZPHhPf9smeU8OM74hi
eSklFZCzlftq+prHL/X4BfuJnQjp4IpXINxyVetMNBOPLE3UJ7oBOD1agqlajqpS7/POfL3urOiv
vtSXP1KxYw2ymiDtIlfIitSgtx8TO2q+TbFmS2LoFNanvP1KKjaFMaq1LLcN4DpXdGgQnhy0W+EU
70DHzA/C6U11TTjG+iy1q8NSRzafttkN++gQYSGC4hGf11W9WTNZy8WY3Zgvk9m0kIs+Lv6m85S/
dHYGPk8NDaiRT96uf7eN4Q20EJ4rFTJjeMg0ixhOg35Q2cgu8wWw+2GwD7nU7hdSGwGy6+13Xl5w
KwRZozJ2p+hDJUQL5BzS7jikTW+DxvgUDVMQVZMfzYvX9ultV/OWWm/fD2c1ZeI4wRrSMZWAKy47
jTzIvJ20m9YmSWi+x8J5WWGzq1bYZoJUokJRCjfG8lgaO1ULOF+M6sCFNq4wGBlkncxK1gNjfugp
7x4Cf/TuPvTYQpJ5INF1OXibrlnC+kcFa8Yt7CP+6COLItEX3UJWGp3e76KHQshbfqDUZ93BQJvw
fDRbpDB4eb3tkzyjMjanjXrSltib4SXlbR39JXU3UcqpIGwq4UowxthKSTaUamwRoIZ56C+aDtrC
msyOWczfxJC8Cl2q2i26s9FjWCRPnGOlAlx+xrOAjOFh4LIUpgifsT8MrmBXfn4ioNLub/B+srn0
3ZsfUZZFGUumZSxzZ24deUkLodbQBR1ltnoQTwuCltjX0OGa3g6/ZrfEgKl+a3Aavjc/4gqVuXyI
kChV1QI1JE8qEWwZemI8Xz9IHgbzmpnnPAYIMMTlLhRbN8nuCLZrXAfZPj4Nq000DRu2WFbXOo3a
TKRt+pX8ywJriB7GTiQEQ6s514E2HZR8BmKMWzBmwWgWuGOrfQjDg2hwWtc2aP7g71cAjCJMYby0
dQ1JkArJ8IinzF7FXfi7EwZjaof8nZICyfb0QvzQ47VF8cRjFAIjfOmIDZUwuXayjTIQeNP220+N
lXyMOnSqklhJBYTBp+MFaJq90TB0FXs6p6GVHtSF/Z6B2BSrgYXVrUwtKq6TzibLdMwrBOcV8XpL
PXUl4eBtqiBIcRT0x2JwSGfccGkMqm6CntSrhLtyMm2heVSzO13jLeTb9IorHNbxYuWgSGKCgBGd
OzetKbbPaWEMNra5L68jmREk10qEealk2YFcXdpdN4BNc17BM05ZQ+uGpaqAj9vTWNwM89cl5VXY
eBiM61WNLBZqOrs058cxvx1klV9k20yFKytB6I9YPS3ScOjKTgcI7d9Gw5eOhT9lYO6r44K8BJ1k
GI/SKerBNfmZ9ISiYN4XewBN0WI5ekQTU6HGiCiHjFlri8YQO4Mg4V5p4Fiuf65trfwDxVpBLpRR
kmaAKqXuB9Hy23xMT5pUYXVOwQl8eFCMAUR9Xputhig8FA+djD7lzEad1F5ybrqCh8SYgK4ZjSnG
EKq4wRrRA+1PjTwBVLPGg4QEZxP0u/jAy4Zv9jMoioVONRU5JZlN/gmKhZH3oYHhnehuPowrm3aO
4ryCnUxeF0BUngvbtoMzIuONqyXuS9QWUK2JwoNM+r3Vg0ZGNzjpah4M45LDgkhyJgDGVKuDOolB
ZwyHtuF1ZXMOENnxjxZXLkaadxVwaLOhdiQv6fc6sRUv9QpHve0PvIGozcvszwdDGuEj3twK45C2
+GBS2D9aGkbMs4XjDTcvmRUEo4mqpglo8EWIWolvJJadHtS81mPd7cvx53VD5p4e43ixkSAWxwGn
N/ijRytNoYtMCGhP6DYqkHk/X8e7rhR4C348vGKUG3VsAFfFgyPWwi+RyDuh0DkwEv0IF9f06gTp
71i5YUXQWlHugUMHeHJ4YKG9b93JK7xxFw8P/04o6lhWYEKKZDtWEEMo8rXQTmS+rcLXfwfBxG9Z
bMWCUUOeXApa/X6Y78qRA8E9M8YvWAbJ5KyF1kUzGOzonjrogoRNdFiUyyVaox/62gdivINQYov4
byek5JXTS7GjC58qa65HrhklCLHXKxESXH7DZN7GZHTnTsU249RpLOko5eJet2IwZPzVRaHdhiYn
5r5Udby6DBHZAIytaaLIWFZVTUU/FQW2YoenvrwpMDeWclzs5Y31EYKxpqEbskwQ8grp0109+a1+
O8UPZcJ5MG8LguV8dMpPuWCHzPIsayY8tjyrPg3xaGOJd8hjN7tUByrJGYPxeDlRzbBqgYGk0K2c
kp1Yjvb/akIfIZjvsfSdOkQhIEzxQQetU9TZTZJyQC49NwXBcItu6SArYGOwNgHHcBv1FeYZjoX5
mpGv2GUTRJps4xHkfEIgMCTrMm2LvSgbmlmWJ6I0Vl7TvFvFQytgUxVvScbmdzFBp4eWMRSddcaE
YhPxltXXlTeRl1F5kyde/8ZGURsntkJgnGdbJcUEppqKFpezZ9UjB+TiK7vHQkTF04LFKcBj0fGU
4Xeq+KP/+QjLONS5qHszCgGbYkcU0p+4+xJsjhd/CrcdVqoYB8q9FXoV0q9Kai9f5uD6x9s03ZXY
jLONq3Eo9bCpvGHGKlXxrol1T6wfrLRyrwNtWu8KiHG01mTqht5C0EFCu9rohVZmixPn7uCAsBwK
edYuIqgsK/RZnGIY8OTrJScm2oTAGxCLxlHI13RGjoWokYpBwhJ80JjXAd8hnlaj+P36YW1qoy6q
IJE0NBUnwziJvozqLJ+AEr4Ue9WZT8mBpufyZ7oJ4b9rr9jY0SRba0zGi8txnw9SD0xrhzjPT25/
r0b1BPhbXwXw6I57jE0QezQ43mrLutfIjHWTvE4wfRJVXh2d6vRemD7xzdZ/n7HtIbXCMRtieEPr
fhJBHFn7LeFRf25Z0hqEseTFkOJKJgARqvChqR/rYnZHo3FSw+LkYjYipI9fijFatBWOZWXivJLZ
rva5FyIgt1Wb7lGP7ni9ilsKv5aLUfh4rCOhVAGWY+9GZN1EXWlrWcdRgY0HAJXJlDBsDO7ni34D
a1AGmQg4vlRyTTQpLkfJsJVH5Wv2SpkXqmDhJTv/QeHPkPLHeDmWRCEu8dXwYmv2lt+e8hclsjVv
cijvQubEQRZ0TuKrj9ete/NEJUmDXYPE+IIjtliWDJvHw9LTJskRYwxWo4sprQnH425a1Rnmd65y
9RwgSq2ZSgaYIjWdOFvcpbA4IwMbaSZ8tRUG8wjt4yycLcsq0XE5Ik/Rn5qn/i8FTGgCuvpFf8Qm
6SIY72akKN+uH+JGy81HaObrWXGjJbMBaLpFJXbaFxE28B+SPiO1y+/X8Tgf7bf+rk5zDo2lyGYT
Hy0rD5W1HApEWLa6RJ+4wtYnynhhc27FviX4apF0SDQ3EvZF/Bl3uPpojLttwswqCFUMrQ96POut
eDcbvDTWpjtcgTA+l4hqUQkKQMxRkXa1VpSeOC5VIChd7fS1zF0IRv0QG0mtD47xvwP6N62phD7o
p2qPHcl3zXF5DG+iB9NVcXdJB8kBM6WLnrZMc4Tn69rBszXGI0e5PqDvB9KO2OuRWj2umF/XEbb1
T0NfPOIk8J8z4mViPoIPHG54zMBgPT1E8s2SBdcxtqU4YzBSiGU3aMSCFAIp7QaNWIN+/+8QmMuE
zLXQxBmkaMzCb6rIj3ueEP/gGP5IYTKJOKHWs8TS4NY7d3Ipnw4ePsHkCEHuRz6PP3dbzc9gjAPM
G72aVGRrvaw79NHeKt9i0QvVr9ePbft2xN34n69vMs5OIbEVJjJgxsxtDVfxiUdpcnPL7ltv8mg+
n9fquqlwuIp1JJzxgmT35Qp9HmtFpsERgZVrKXdy8tLyJqe35TqDsB1zvd6UUacopWfUbjrYlEUz
3C8Bai7DDKMt/wsios0vtoJkvtg0tqpV55CroltbSi8bLGfEtFb+GS+r0PKzhkTpBWFtKVt1KIY6
XAJmUolxY3Xf1PYTiRespvmDwRisUpSoS6S4lLq5dJUhPoBi6igu2KXaj5w00na0tMJiTLfvRGFW
BGBFvyZ/9nKUJjqwS+o34Bl+159o8Dliu1/Hu0g2/foZl+3tMgnRxlQFbiimB2HI/aaPXcxBOL1Y
3RU62ZWmdYgF3szTpi/E+04xaYstWHA+BodKMS9tLuM6MbKbVtJsNeExqG4amGKJBnroUalj+WPn
NKqEuVZLb2llf+jR5ZjfxtlnwpYVCBVzFbZUQpsmYgctDOX8xsrivV42L/lgPl93UDxZmNMS5NFs
lgWygBvULtVHM77hpUo2IVB6lkQVcfMFwWg9KFqStgY+SJP6ijQGo0X26Ev9VFy5wmFc7ZBHcWkV
+PD97DQ3Y5C6FuZRbAxn+YUX+bz9lTyx2Jd+PE5o7QBcbTiddihEZ9A5fTCbHm8lEaMDBCUIwdKg
A2q0uEmZu92A6oOSHOWcN0u+ffmusBhFsKxUy8sZ4tCGvsWVbOk7wahZuc+86sTr8acxz0XItwKj
gq+UG+UvQRtrCGZKpV/VuVNFwo3VzP4kxcdh4RW2qTe9hNOwNx3pH6xuYDxg1+HZK6Hc7Enm4MZj
YPQ5mk39qL2To9yWhJ/XbWr7cgTl0n/w2I2zUT33rdYjrT74/z99tdzWruRQSt00WHh428d5xmNu
xkVJJBObRpHBOM6OjKmecE+ZAVGUjexi17s085Q/lRKX231bQc/ArMmp4ZDUAwW2Dkq1z5R9lHxr
Q85ludFsihfj6jwZU9PlUgrTETBqMKL5yMs9LEeCesK6Tcmm7E/zTrnHAwGrk65/St7JMhZYJkom
NzWQ9fRIxg6JT5CBi4/9eN8UHGPfaEH6KCVjgbVYGovZAyucZVfOrJ2oocGu1VxRWO6rzHhJ0uhu
MMvd2Gb+dTG5GssYpEmSWOpraGwNUgRMRe2Mxwjbcr/kWKuFSdN7Ls0LT3Powa88QFaByTJPANhr
70X4nAj+KN3PxZ4jF/0+VyyfpegE07CZNDrOtPhhPFV71Ut9LCBP7XBvgMpbeRWPvMh4M+pZ6Srj
a6x+auRWooi94SZVkEzvqfIwlH5i3vVW0PBKeNsZZwQipkwpMy5aNLE3bKmqBScZvf7N320ldv+S
B+j7sOPCU1D/SFzMe1w/2e3b74zKBLCNOI2LngEVe8Jn/UU27Za8X4f4B6U8YzBH2SShEOcmCqDR
K11WhA0nPd1WRDfGpF76l/r9U/m981Gyq1cVbBGK2gGAUv3cksUGL1oT8VzKtub/kYptyKsEVHx1
EwoyS8+9+mAWN7kSOw0vfvzdgX+p+mccxjdXQt+PIXI5XnYz1g7uA795+4ENAzqmjZSdeW+Ao1px
Ujt+CDFfNbiyo6h25PK6XXhf8WJD6wwqDz3D70heB7fb1+hlk/fKQ3wru+Kut5VnjtZsG+BZbsZl
m4gsxCYqwSTkdi72fT8sbh9Yjxlym90usyMMBP0yggJXxpjzKyL/cFed4RkvniqkbNQUhmF0DiWO
Rh7jnhIsx0/Ry4KFEzWSWeLO2vNIwP4hgDsDMy68TjtSItlUYd255KsYlqOkr5RV/b8hIOeYv864
73yu0fJTAqy17ivMyyOganpO2wDPs+mMjynjSGoyCZojqz6tliSe9mikjubVoFPC21x0RVtweU6A
e5CM20lnk+iWAQNFy2AwPWVu7BZvxommoSxQWnCK8Ns31J/PxlY+tTkdsoS2YCgJHsqvhEvrzzNA
do0rlmWA/546gsEfbhYXCShkWDs7vxGCzItVmzfuzZOIcTxSKaa9nsIAQ9MlyQ9F4d09PAAmHMzQ
5TzHFGAsfkp56YbRwLndNgaqaCx2/iqME5HidgSZGM6M7sqjLF4Vtm9gO9mXAWT3moPNLKnu8KY1
OUbFUr9rWG/a1iFApfixmG8087a3nq97R97RMU4i7omCvWGAADNwor6ZWCt6HWBTBk02JVMxzcuJ
h6zMCLi9aA539mNQD8vhflA4ZdRNIVYYjBBRNggLCYGhgWCi+2LyGJR5f59xbrQ6NahFioqmtau6
Wyv//u/OiPFrKVK3OXrlkUuX/poK4hioz9YSr1t98x5cnRLjxtrelAiZEzxd6h8teErbkz4dxOFY
GM5YYJj+6bpQ27XtMx7b0q3GRruMDaSaH6ob80CJHYrUmQ6LJ+9kXuPBtpPWQOOuYm2hikTfx/eD
nLSjVJak8kpvwC0PMlI7HEG9rxzCY+zVnC+2rRFnNPr/q9eKSawpGzVcCYlyktHOUwjkM9fASh4m
bCB1j9MjkKcjX8XkR97zPg9PBMZo5IKgYkhfsuTX7BTPsSPZMQoRYv9/pF3Zdtu4sv0irsWZ4CsH
UZJlOx4SO3nhcobmAM4z+fV3w307oiEe4Zx0P/SLsliuQlUBKFTt7Szu7HXuf9GZfjn/iiS60omP
I4zuK1oGkfJRdWN32Vd7hggjRqDeTtcrSVxE9bM5dQYrgDR4OTLAvQhs3AHEJPKOXV/xdunRf+kR
XHTl1jRMi4ocQZTAnF6XRXD5ub5cKt+UPhc52BgUfL/MAisDranIH1hN6OJ68NtkAAr/6NJKgcbP
MIfJcE7Vj3j5P6qVYz5ZAfCIhOgr/yE5/BNAePb4KA0AS6o1FnBv4372dXYc9kLAZsV7OIOotUFk
Oi41KHU3NxLzdO1+2fVv1C9dyZ3v4y+Db7ipb6RCuEKhelx+mFUwGM8SRM7H5lB4ygvxjNs2cczd
vDcX548y7dmYXK7oZkVrhwTGHEDxvu9BWTelrvTlb4qHSff+pTgucyxToUkWS00jHOXvQNYeZyBy
5feiZzHR0nEZo6PyYMSsnljMYOgYHrtZEFYsEVzzei5RWFXXpcDURlhN4Y6mAHCTZHcKU1c1Ja8a
C1A3dr7AfttHovNycalCQVkNWxg7TpQOAREIM2GOyqUXxg49EUfx9ZvwUTQqv2lKTHKhfx0kh2i7
/hhxVUPBysC2Y9LfS+oxtAVF2U2tVt/nXJ7W5QCq0vfussiJ6l1iU7fSIve68ZhvXazXSgrn6nJq
RRbNoUWvFA6QJp1JK50s3hf2r+uCtl9JV5I4L89StSrDCJIYYtoMePX0XnL1ZwvgEDJm7eRTE9ie
fisaQ94+yKzkci6v97MW2WydmFykjj0N5EPv6Ts0PXii3itVZE/O/8tOi/M8Ys0oR2XXOvTYoIxu
HrPRZeOGJkvM9+anzpFMz3RCB010Xvm9PnTB+PJH7YkrxbmwqNNZa2umeJF/VejomAA+E7bTb8Y7
AVIFnvFtUBhxQhZqZDZtoG9cIAq8qTkVWuma9nGIdmGsCVLlZsydpfF3+SpOoiFmzUR6VfwkaucO
odBPRTK4fRtv0gBMiiFDPrKdVJ3cEoypGPZj91K6QwOdfvNnJZGVYtz2jXrIAJ4XCKWo4SV7xhAp
vSPsUM/2hGgmm+fGlTQudXUzabSGNYSx1nrFSXdJwGgGqPAJV2RL9vvqWN/EyqLMMWtqmneh8ant
BTlS9H0ue9lLPti9CUUi5dbQgtIMrietzRy8MhSXs2T8NxsSvh+Xz2F2jFltUzQ/LpLB5adZGZtq
ZBHUNZXTdkGZfoo0EWrH9gGeaJYO6HTQPGlcXipaMDEUgP5+P0AxiIk+qN1ub7+hTx9gMjT8E6xT
3E5WIrnUMPWF1TXvG+Q3/Vjeycdoj7K4N//EqNXd8vDOf3pLRIgQIk15eLt6yZSmYj6nBsprO7sV
cE5TbwldA/dyFOTRhlgFoly77Yi/zctjwqkjnmnjHubVOj8Zj6b1cN0RhVpxCWK0p7HpJIwgVK8T
awNn9ecOt39Xepjv5V3pdbei/ovtQ/d5AXUuTUhdNeNWAUsOrywpZagFeej3gRFR209Fx2CRCblc
MemFpBM26jDVD1Wxr0XFP6EJuWRRtSBkJzkEyLHLgHfByn4L3OQD3mswePiO0TMJHw22o/vsGFwG
SUIVNwkmNPyGR4M3Vus2/CZzEskxgr/7botA632Bu2xePldLxyUVPa+rqK0g1q49FgDg83okkScB
F8j2SkEW3jj0YP/XiK2jeRDsf7z3T70yZpilREMfeBolp3XZI/DgLqhIaF4dFJ2jfipfreC9VvDL
eI6PduXMQQ9UJFG1f+NNA38LjuRgVgdPPVAWPm45xRQvkTyUJe71TnvsPFwXwWUay47ROi06RBrH
fIm8XDSlcbnOH8TyIwUq4M5TIJGiB8ukTgecNav9HpaCTsPLw+VHIdzRZNK1iCo1dOvUxFFtN0sU
RzUfs+EgcB8W2R9vBUwQpmVkIiusS/OjEbMRjfBt05XIodlB9guvvqW3tqsEjGcjpo7oTX/TeoZt
GASDmRYkf5SnLUU7KdmAXjxNCqY+vynD3CNqtLuul0AM31M7VZaE6vxY+lr1oNu+av+cp1/XRVxm
MVjurInBLVGn4u7bJ9CkVOPXybJcRa4EneIbk5EfZXB7AYCU0fKcQ0b0pbxpTuSBUTgl+8S37xoL
005WMIOhKvZDt3kDOl0gQsTYdMOVjty+UE3YXecZ4W72ia8BTLBKv1pz76qZ6CGKpakLPwSnLci4
dV21+EbQUq36sMszLJg9P4Rpe4zVKHLwth+EdeSD5EdQ+dlcvZU8bg+qEgAdVAAA89sycbLlUZs/
X3ePTQ9ETKGNBM3jxODyMjHbPOxJW/o5rkfFKQOgZv8HTo4pMfTDo2PF1Pm6BFDJ82aaLXRkJre9
jmuf9bhIf11XY+NSrclrIZyhJp1ocmIQgDXgDX4BTBrb2MKdEbAGPBEa6NaqrIUxo65uETRvGnso
oVEF+qhqLnZZNeyvK7TlaGsRzOVXImy8PZRaDhEdCGp6Rl57iMxjDlKh4vG6pI3X4o+m41yg75Ss
JPW76UbcL1tcL3PX8t+HFMHtLbxabuXytWrcyX+0tBopD/L0wHoFHri37IcXlsvbU+HL4PzyBQqy
9MMH7Vogl8zbHOxb4QBbMho71WU0dpL7g7lG/CA6d4usyZ/2wyktYvT1YeEAzIlWENApWHeouACY
M9/1L8Lat0A5/qiTpLo1RBWsSb+EgbHPb6PT37hsAEkRX6EEa6ezv2bllmZZUWXpoV3LACXxhEAD
DGEeB4y1yDcodQqy0+bhabV0/Im/yOvJAH42k1dnjvmtQVPIdNPcyPfkSd5Vd6yzRti/tJUT10K5
XFJq7SxrMYROu+K58Ionu/QG17wP0VRL7zHg6lqfqOi8tu04YGgA9geGyZGPP5o2SZuS2o2J48wh
ep/nVvbhIbpt31ENMipEetzUUsdRCngQxEQIfJRXxrrVqnGC9u/2VauOSvVTr4PrkbctguAczoDo
1PcK7MpbsriW41SlOHvI+xakHnZzN9ZP12VsJkoTe4sFdHXowakxF1OtyUWF0Ywp9uLyEC+HpQyW
YQEevhBNeNP9sfkToLmDj5bHthhQtFByJcJ27BfPDJ7cchuftdelQI+3D6KK/mUtE5l5JY7bBMLU
0ju5gzilMzwJSPy7SYruDBreDSPuMXHv6K1+uG7Pzb1tJZPbDWxTq6yCwi3ypnPGFFc08BVdF7Fx
j/+oF7cDDGY9SyMz498JGc1yt9VeOZq7+Ci6Cm664Eodzj3QeWknpgFRPalAlao5aXlTjqIaz6YU
m91MMBGPQSTmNytHT7E+bUjh6GmPuvOednspFtxpRSK4pNRIgGZuU4iw7YdKu0/6vSWqNG8u/UoL
9iestDDrUFdCC4dNRSpdjAg5tnDlNwPIRrurgnl6XebfoNlhc5hlqUBnmrarH1JvQKEI4CmyB+RN
vJA9yoLOoY1XHvjaSiK3Y2naRKVMg8TsgFZUt4ZWLj3hDZBNGjN4juxXGiQv9Ysk6O5nnnVx6lgJ
5nyijEdAg6TwPD0Ij8u+2zMu7ioQFsUua+cfFeQcI1GnrsacAJMDmmKcem1g4CigbRJKEi0e5x/L
HBtxPMOUiym58jy9zKyXpGvuwqnbFYPqKku2t2L1KGvSU5W0Tk6TZ8wRi7xo209NUGpgvppdLj/6
6aJNmCaqkKKm7jm033oRpMt2qP3+Pv+oo8skVmwwivlT8bWMDn36LReh64pEcLfypmjyNCcxxrfr
17Q7oHnZSUVATFsy8FRAgCularYic8ulLXMUW5OKd6Pir9GOnHy+scJHQSpn4cN7+VoIt0UNSqsk
SQchaeQXmEGqg6h2YmyNGOJugsgTtTNubfdredz2RGogFYA1D3NkFYVG31VQWxH5FyWho+u5YKPa
2n/Xwrh9Sq8MENNXGHkO88ZVS4L61rNaHWo0t2G+OqsFo+OiBeP8Gi4HNvgattTmyWmr3iHL5Mjq
2/UlE0jhC4NoOgs7IsnYfMfhCVPPX8Hf8TST6nBdzFaQrmz3fgZYbSaAbaaW2WOhpnjaYSrHN+PS
uy5C4AvvNYGViAgIoZ2ewF6zNHyzp/nUjctNZSZP2jy4NskEvr5pOAUzwAqm7IE/xsWsZYUkN00Y
rpnvKAbRsuxoiGY4tmUABg7nS0MHwuvH1NbNozWXIzzOVPZtcrfgCVEXdUsJZPAOABA6KQ8LDAAP
O7A64RA7MhaH7oh7o+rl92ntAE2iEoTS5vWGgNjn/zXj/YGSutA7ppn8wGrgbRB7i+UYtwzBhwLt
QXihYpnnIjOtBLLMtfKOLsduFOZQM1Sq5+GTaqPPQQo/6XXnXndDkT25jR41ICWya2hWZbuafBl1
dzQEdfbNYFrpwn5f6YJH37qQB+hiWAf0JxvV7roKou8zFVffb6yaUckCaEEvTCedh1udNoLZjs1g
XanAbRQmSeylLqGCHD7N/b1RfKnb3LWLT8sighHeLAaufY3bJCZbB8SviRVpvDAw8fjTg4oIRHOK
Hx+n0RFNUoscgNsmRkXTjZl5mlzcJPRmQbOECMpuY1RUA+LWOXz4xBAOUVZ2WCEpN4IxDv0Qj60m
UCONUAk0qTzMc/KqFLghqv/7O+gH0TyqgyIlUtNLsKat+rr8q8cbz3Xv23gI/SiBy6ypVoMtr2Hu
/cQaU+tfYeVIbv56MtEq1wTZ51k0sbIxtPVRJJcd6rJoZHCS4+VqZ9kOaJ38+pF+0x5pgmuBfSze
IYhAfSrYsgSBpnK5IreqOFQ7iJXpXb3sFEmw6/4HU1rgr2TQ4MAV/RjJdjx1mR3ClC1GmQqAM5tf
h9Qt9hZogSiYQK1PcSrQafM6T5SzTM7/4xI84T3zzeLUHaTvoJcM2A1E+fWHBci1LC4OCloYqb1A
Vnhr9651zwh58XCGs5KN6bDcq34Jy8fb4f1bPR6kKO/BphAx8A9WrVhOmJpk7Kq5kxio6i6sB8vr
MR00+IKoYF5/uYGd5XJRYQL0JuoIVO0qzc161QkNJEyVOiVmOpM+uivS3iXy7NWD7WHmS7Ctbe+f
Z/FchPRTxUpgULtKQ3RjZuAds8YuD9I+oZ7ad/P+ur4iM3OhAUJ2LVUTqFvVz5J0U0ijMyuiKutm
/KnAJbEx6sXw8z+GR4g+hHlpcIZrcUu1C9dIRawYm2qouk5AzWLa2ntFe7WVlqCWTJYWZiPxbVpS
NzWfjfjHdVNta3GWwe2lJOqaWpZw8DXLLzL9vsSCLCLSgUsilTwSC12qAFwyI0eaFmC0JriMLAIP
E6nB5Y1qrmIQz8NUCdgex4dKNKAkUoPLFZIKOlFi4vutdiQgFZLU3WSJasKb55rzevO741Iadju+
hwktnAWt/6mEusR9A2rA8H+n6MOmtZLFZYShKpa2z7EuYeg3KGLqIRiMIsFuvG019M4qaCy1TMIJ
MRZA5g5gLfXl8qkfbiL9NPzBRDxT5CyDyy1xWNljG7L2imJ24v5Vs7pdGDqVLuhMYCt8kUJXcric
YiypRXvWGDAa5Z1C5vuoU/0xByOvLh8SWb2t+9oxrNj/g/jUsAXjrqgDkJVzvBIDbEqUTrj7zrve
Oomx2LZqfuQsgO8bicok0o0FArKTeewDestqqFKg70V0YJvOsBLEOUNSkFCKFAhK2u8xKOHN+G2O
vl631vb5YSWE84YZdcWuYt6Q5XJAqsIDJvqhMEx3bAofOPLOEGqAETNOPSme4vpNIF5kTM5JwhxU
3K3NHH7KzJ0Rd2oQybQ9qIkk7afc+gsAQ2iSi4DuofbS8iS1paBIvZkIVwZgv6/2jDBXAKuj4i9o
dcB2LIOFknFJ1eC6opsb+koKW+uVlElJiaQ0kKKTJ03LnHp40K3vdTcK0rpwPbntySwGUGDKcJoC
hyU87gQU0CRsfIjeE0GkifyT26kaEGuhvRY6qfItGfYkeszG5+tm28wh4EeyNcw3o5WQE1HknVUo
dsd6042dhmGN5NAe0qOoB35bk7MYbjMEAfcyp12LhyoEgl4DpKrJfTPsBYsjEsOlpqwxy2SuoY3R
kdOgwq81+VM4xQIx21fws9X4bbHSdKDl65DT4moFtugdDap9+z7kIu733Pbs37Z7709beXaKNoFo
smE7fYHhqqlrsN831JlDWXX6Wvvrukdsh+tZHJevom7RqJIwG5LPmvww9d6/+z6XkPBUr8pRjl0r
SkCvR17SUpAJBE7wDiSzslddNhrA8ZmvWU8a2Zdo3mwlgRIiGez3lYwWUNOV0cNIcXObdPdycyjV
z9ftxCLvYndf+RiXZ4YyaWoTCP9+VTwYy3dq3tndLmseR5sIlNm+Vq9EcUkgKZs8U0pokwFt99Q+
9mjUtu6ayGHou28M89w+KULUc5ENuZww4v10jFiwsptntDi4eHqJ6drvxazQCQcQgM57RdQjLvJv
LkfkUt9WZgX3sPMkyKzGa+dpd33ptkUQFTwkJhpsechOfbHiUs+gmVVKfhj1h7bqRHVudja5dI+z
DM49bLPKI71g+91DiPGE7El5TErsQ9IxPqrynyW8szTOQ5YGTQ3xCI3SwwAIIOrX48H0GORKvsvG
g7Aqsen84H+TFdxjbTTXfIwvUmqjrFW4A4I446gRJ0QLyuSqDGp4cie/c3MAdC1eR4EGlP4SdaZs
euZKOpcC1UkC+DR7qjKit8GmvrYcJVt03dneRHCT1tBVwfrnOUfUciNTkhArqDwZjgmAichv9u0r
005ML8Xc4cJdUDSzNJTNMLvLLaA5pqUplXiwaqLQDVXJl5P6qUWRDgdCQWvA9mOIwfgEMKqrQ9jH
xcu7oYiV93m307KTfWUvucujAuYafSfvQ1fYBMGW41K3szwuFEJqRv0IIEE/RxNdYOxaHMnqH+lf
fwMptn/StUxW6nGmpCSy0HdjYd0Sv0uPhehItp2OVwK4xBgXoOGyMhsvpU+9P53aALNHih+Bg05x
MYNZO7Y3i5TaPtauhHLeqCR2WiYyjNho7nTS9snnOgW2Wjlg6F/eL3/2YnaWx8OrNMNUpiGFkg3g
TnCE8jrZYcHNRkaGW9tTvl7PydvhthLIpZQc/GZ/8yYwGAUVXpmD2x18Sv9VuG1X4FfSuBSimZge
A9UQnATSFETBCMQ21I5dI5CfMgIkj9KTDpJoYnczc63EcocrC4XUIWEY1STDHNCrRV5kUXu4yFM0
tvutzj7NXDc0YQQUA9C3NQ94iXh0+swg6JIdFT1liBTicoksAWh76OEmRnPQo9hp6EuWCsc1Ny/J
K7NxGUTGOAWmiaDSaOuOGS27CSwlRQzERDO7ARW8o1fWvZbGTpckv6775eZZYSWayyajAcYLNH6y
Y96uWw7DIDgosLi9khz5SdTS0m2ah8hWE0obEihwM01BETpGscPy6272JKs8AJdZBNckjAAuochj
itd+hbnJ64SJBYaftABHJP6LoMm4CTAtswN0ichftjcfnLqIggl55YKcL2lyDX0mJu7MD8sO8x6B
XmG8wFce6hOjbUwSnFec60v4/q51YeOVTC7YjdzKipo9ETHyGd0FIl3hDIUTBjnIEYhXj4DumQDW
kuziGhgEo2e4+kv1eRGluE1fWv0dXPSrwwhi8QxrjeejHzIQMumtcpPcAgi9dNpDd6ulntDemwG6
ksllA72YQhQWYG+QXMy77BXjSYceWOWDY9lu3gfqTt1HnlDVTbdeieXyQo7jGfpeoWrr53cgadpn
qF8oDtq0vv/zbNW9yR71skARlF03my7JSjaXLQqM/EQRgzGfdmHAEATsV8xg4l1w/JG+hGgvYYPP
mNltUv+6o4nWl8sVRhj3ksKYHCQdExfWk7wI2nA3T4krzbiTh9KQRSMNHHmqDUctg0q/n0jqjqpA
kU05eP2w0SeLCXm+xzHXF4JSHQ7Y2vjSGG9W97Nv95GeCa4tm755FsO3OoZlLWW0hxgZsxT9bSUf
IvpwfUlEIrhTRR/Lep0uEBGqR8mSnLy47TpBXLNlvUgvKzW49DIBcbIBUTCQ+elTGT8nkbojqjdH
lUMNERjTpoutZHEppNW1KavYxSusv0jhjToJgmf7++htJTYG/wAj9fHwAES9ZiD2gnORkTkj/TbX
onvV9oqcJXDRWRVdhp0aGmj1a5v+oPabLFr0zcEdXNh+a8EFYmM3dRtq0GKsQM3ACO3lr9GveKd7
4GZ4LL0E4xIilvLtnW0llAtOu+xze1agWOcVqqP7jIlR7f32B+t+iH1Jc+zEu+7d25531pPbw3XS
mM1UMFuqP0nzw0pqJ9F+FuptJATHZk586eS/RfF9e62kKZbC+nmrH8WJzdAP+/iFUe79N9Q7Ai98
P+KujrC2PJtof8X6ReP0Az3dt2mdCUwncMP368hKhJkYSzXm0CcqjplxWyl74UVRpAUXq8bURqDX
hYiivDfzt1F+vL762x4HShjWUKCZF+SfORiJQPako8YURPv2i4ZZRhMcZpmJUTE4nCd679g+M64E
Mo1XRpOM0pJGAxqRz/XsmA8F/CA6ms/tjwoEk18wDwfoKgztCLa97bvhSi6XlVraEykNNVhSAX4D
64DBqS3yNJxeMl86iMZ2Ng0L6mhDUYlpoGmUyx9LMs6kS7HPWoADemYQDtHDgknrg/LQfSE384vo
vLTljWuBXO4I1X6iaCfGHJn+mJe5o8mH2BC8821mxbUQLltIrVpXtQ4hoxs/pwfZZSAmNADN/IP1
IB1RKQyEnYObiimYAwB6JIaT3i298hjTaLVeAXgbo3lJT6hdRI8MjjE8IHlYnkSPf4Nqi469IrGc
o8pqkdsFsCH8rq4P0kzQrKjfFpGoh0Qkhv2+0q6UlMrMDIiZlMnT5AyQ9mmgp8vueqCLxHBbJkWr
SjnkEFMZP8zmW0pfJEmQS7Z2Ekxp/F4n3uPLqsjSCoOME5lrvMfQ3ZT0QZy0gMBTuiAjveDeK9KJ
8/hkzqyONA1WiH6z1bdYfRi1t+tm2zrFrnXi/H1Jx0VJS4hYFsVdAEJCtdiZ++Ng+dcFsQ/xe+NK
EP/ciDfTOBtm5uRh5yjFrV6cZtQojGNX3tXzz0SEabC1sazlcYfabhnAhYd+ZjyjFoEck0MyTgKV
BMujcmfaOiet1UiwXTkRr6JgRhzqHQlFAJwCt+M7Uukw2VZVQEyhn8z50FePdaejrP+LWl+vrxHz
p2trxGWEWAn7aWAOHqbxYz7Z9xKVb62+cZYaLD7qjN1SaYLrMkXrxIy8Sg9SKKl9GQKgpurK1zQy
qFM0oinnzXIfCilE/XtYl++Ysqi9TEmD97JymW/iSkp8edF2Q6TsLBrt1bH2Yi19medsF83aXTbH
P68rub2EZ/mcp0iLpHQhhfwi/KwON9P8o9J3erjLuuoProtrTbnzlFXlbTy27/H8s1WfqvFt6EQb
x3bOOGvDuYmtou6tSAitLvkMxtu6s50hcifR8+AmaM1aF841RlKrlSFDF4YRpeKuoDmym35SvDZI
74mHPdmfD8WD5I07NsqWCjxzO7zPanI7ihS2XWkUbNGSQM7fDOI2urCxnqWhy5A7C2Ges3L/sM6a
2pohRAPNLXCnwk/gB2OaZb76ItJo+3QD/lEDY5mycUFDSopFnUszZ0W+5rQclL36NTpNOBAzIGaG
w9Loni14Sts242+ZfCfcYo1Wv8yAuYrmPaHfww4Q/qIWT5EMLtln+gyAnxEyOnlnDrM/p1+xj/9R
aJ0V4YK4B7AATVh2VNrXfPga94/L+HA9T2xH1lkEF72zkkfL0kCPNP2MTDvZN+V0I5ye3U65Zylc
/FqNAnYOipQrNYdEe6Ha5+tabF6B7LObGWy5Vk4NqpEBdW1YqrGd19f+y4Sp5zz4JB8wu5E8M4oT
yROVFkRKcdFqxQZSbAWlUvmuNfeyvr+ulOj7XKACHa+Uk4ztU+gtMxIXF2OBf4kWnzvtaZXd2gbF
4k+0+QLrHtuZ3kdq60k9+X5dGVG8cKc+i/5jrIo8Lv2ubJ9TSxD2AnvxvF1ZUdZKHDN7LU9L+bMT
fV+gAk/ZRaM8JtECayXyfQnU7i5/6vvE+Vd2MrmQt1rwpJIBQqzkczH+0snnqXy7LkJkJy7kSylW
OruAnRIbr/xhYi6uZJadd13K9snud8ib7K9YRWSUFd2gm1CkST/b82EaQUFFa7eQ7ioZuIrUFPjy
plaqbALfGXDnwJL4KK8wFHDWE2QAqbupsr2UCPbm7e/ruC5bGLq7IBQGSp7Zy9GAbbPdL+lDVotS
2Oa+DBKTfwRw6cSkpKF0gYB3emY/8iegwd5aAWrWe6r411dn05dXwjhr0TCnnYJjsD8oJ7l6HPVH
0/yTq+RKBJdchroFCy/D2wRL8gF3vi9JlnnAehOI2fSzlRgusRilXY9WBTGjvC+Lxentv2z12JDG
yVp/EMXOdg3qLI4nda1ra8rrAqs0/CgOi2e6qFC+KA/tafFT3/oqYs8WrJPNHTNaOQylTIJ2FL0r
aRK/GOPsheEiMKLAuW0u66i6NVdqDDGtdTMZN6MhCB7mThdnzpXVuJQzS1pIhx7fr5PBKzEnN9iN
q5mGa5FkpwxCVJKtzgR7JY9LPojfLq4VyIutX2NYO5FeOj29CcPSLcuvOh5RJvOGaIfrQSWyIlvM
VcqrljnLGrZYqvpcLdRpVcEmum1GyzB1ExfLS8pxOex1c56www31YbAXL5XIQ7S0rp5Gn1RDeD64
rPBqhiwjIaHzDWkPze4fNZI0UtPZTAk4FBlwXeLnAVgb0f2jYqpEVJW8MB8njIvkomgByadD2Cwb
ryOZH7pJ1D0rEMED8UXynKumRYlXxrcSmoJFhZOLcP2oAg8HEVq0LOImA+OdtiP5mx5iUk7YA8aC
8UMwcUK4YE07s2iaEUqkePHpgZeE5cHM6fAG3ElXNOxzkV45YVzkppEZdX0IYbp81Jf7It21830d
Hayl8CrTcK5H0Kb9NFXB9m3K8DhuW5oiUx/aISeekRRAcgnAkOrg7VMg5fJSypTSDLQb4qwAKZxS
MsCXq6yHp+mBtotfl72Klpqdft+eGFUP6KvvDS9/ua7apuutZLLfV8nBJFI0akZCPFt+NIxdYwie
iFl0XHjF6vtc8qE01GzS4/tTWzxSjRxTkj1kVnJvNOM+H6xvTVbdWIroinqRkjhTcqeWGOxe8jjB
lDLqdVJ+subQUZtjPP4w55/XLbidjVYqct6RWRKKgRJUlANlZ5wSX7oDF0zlMxAHtEbZ3nV5m66/
Esclv8TuyCQPzKJmEGaB0R6M4VMhy55U7QxbNFot8g8u+6mksatshiGrVgKlpbpru0mg0HZ0/XZ7
fmhdRYujFQ0QMYYvafjVMF9tXfCaJRLBnVfkYTDN2IbNLCVE+eVpMF9KIgniV2AqwiXAqsrkdGEb
RWNTRypAXlz9r1fJd6/Gq5yGw76h65ynLXP4/ylW7uZ7dSye7cp+ve5d/8GbzzI491owRzmnEfYK
vMGBdpmxA4OP3FeOrAlKVKu4rEdzGnHuFbZaRXsF0sC3/jJZ1V2uUyDT1C5OmC6Gv3ZjUXySJttX
cnKUUxHwnUhbviZHO3vIOg3y1YAEDG+/H53oNO+YslPq/NFZQvttXB7hPDQiM4nZRj8kmBy9a+2v
gtXbTg5nAZwPNoZUZiHbF2swTzJq2KXcz5JjfWOwt42LatMj+3+dusmTCDDkP+xfZ+Hc/lX2BSVT
DGMyosMGoKPh1zl1ai+7Q/J15BsJ7Am1YP/aXkFd1QEdR1QNjaIfNzALvCxNrjfEy06Y2zpG36rv
6hO4pZF6Y9PNBc0Fm4lkJY2zb12qJlW7Hkcb5UupP5noSspFEbgpw9I0W9OhlcKPyySLntAwrNBd
e9KN91p4Hiy5k90oD/lp9NK9fJMGjYj5fVsqbAgmCgCH8QMs8xThwcQoiIenXXeWAaZQARHfv+6f
m0IYy4XBUHBBVP1xsZKlykK9ty2PFr/M9KatH4zxX4rg8ldepLakU2J5c3JM5+92dMiHn9e12Pa5
lRpc1rJ7rZPQNA81vrD3GAAJBmxlQidFPVc0v3RRDWUp8rcwiyfbBD/fEg74B96gfpmNp7x8JsOx
zv7XqzYnhQujZJIBDo+JI28iBxr90vW36zbb3BxXWnCBk2SSTWpgdXgyte7iqT4VsYilVrAsuBh+
9K4pTZSyXyAj/NwBTasPQk8/mE9sBiv2hU9IIo3Y76uTcyEbdoHJZMtD0/IbqMD2UekqgNpx+9JJ
96kjf0dHvBCcTiSVRdhKKiaijXjOITWz77Xu05L9q/CxZO7gHLYL6ClwIPN0JciMe624WXRByr6e
BC5uU+FY2DJwgCyPlNRRpb8U4AKRkXrXHU4khcsD4ZjNJjtZetjhf0iteT9IEpism0SQrrcWRJFl
go4lZDTwl3xckBkDyk2ShmhPWj4t1g6vFNf1YCmRv0Ctv88tSIcayGyEsBboLBdQ1off29aSUGzL
f2AkQ3KtRAintGW6tUguSzdK0udkhEpa3h8lrT6mk/GKTWN/XbNLoDjknLUcbomWvtXo0EK1Dow1
eqozzvTkKaqHO532dzhOBHU3BHX/KhlCxmmRWbkUbgFp2VAm6Dgfs0/gkaCOgkeHEwhgHjQ394Yv
Ddgl2V3BWf5kp12pzTeyd5o0mwP2Ri+aemdGCVCdmn2XiOATLmvCH81rcSkdIKB5P/RQsXoFn1OI
+ZXIH0KXxI7+ytCkJW8S4Wls7VVr1bgsH88lOK4iCSKlXWneTelDQQ+hEPeHOcaVmOALJeaMwYky
ZRmkq7zEeFKqF6KdqgmoRnTfqqIh8+140NGzrCpAGuIh0/VMUi29Nyxvmb7k0i41nF4RbI+bexew
vn7LYGlmldfNJOsT4CVanvU0gCScjdkaoEA9vIMKurMIOUkoj0tbo6FnVJ1My1Mylxy1feiBYRsT
t87i9/exL6pACuVxaUymfSp1I/Rj10p2MZn2NnhbGCdWIW4kZTv9pYOcrcllMNr8s2LN6+x2Bw3j
oYNjf1tcDX6f7ERHNJYsronjElnYKI0dzRY2TdZajYHlxo/3f9CH8x7QZ624nDWqUWrkMtaskI40
vSEkiETN09u72W8RfCW6U9DsgylwuCFK+XXX39BSEWxolxPRH9Xgq9HNaHXlUMIVtKfZ1UCmGXva
3aC4mKyjB9nT9+r3WdQEKQhhngzGxjgSUBx0yyun3Ilp4erzk2mKnsVEXs5zwBhhGekSyxQphuUN
zCuah+TAvC5Ho7uo+2x7CzuvFZcyJJJ1ydRCmDIrnkQA5ya/JdKtvLyoyufrW/VlBxq3Zly6aFug
Tk0dZMkBaOvvZr91Eh+IPDcYQgR3FRhqXy2384e3Dpxp5p1wKlOkK5c+lq6jCpEgnyixfSebReGk
toJ2N5mOx3rpUr8wVFGSFAUDl0XKvjQGPUVYAzxnrF/rSgCVLHJKLm0kRCnSIoVSuRoAuBKQXTdd
ozvXl257Sz57CZc0JJqYcowhWi8dMa5Kh7ulmF15oPdmIsKg/z/Svqu3bl7p+hcJkKh+q7aLu51+
IzxJnqhQvVDl13+LznljmdbZ/OIDBLkxoNkzHA7JKWtJRInJtNFky2pVEDVUIDBBZW5cPZMB7KOV
Yjbxu8vbiAuAbl1zTAJSuNfHZTUutLdq3G2sG+fgRvOVeipxlPCJEllw39fqRZRwpynJqGZxDC9g
9JqhRjworWcguC8yOvl9d3sRJDxf4eATqFlwq+n1KQWpieueF9ISSUFGJkWIGlqVjbXi4F20mqd6
iXpDAp4t+74QKSpWmPP6/ICk57opvS7/97JD76YZgW3/Z+2FWGBlmAI1+O0PvPAF8mO4vWOCCTPK
fZCRoEcjLG7ufvXjstj9zfoiVQgGedNak8tXZ7SurPyWVVdURhghM50QD3R1pDNlWJo+6by6uja6
h8s6vO1HfA7jL0oIwcACOXaf6pCw+Czg/HlplNy0MB41gdaxhh1Qmtx70hwuy5VsIXEcUF80zIYs
sF3RWk9LpRyGJb2d2/pI0lji3pJlepMOdkFlYyYQNZQfp/iH4RxjFr8rpP6x4vMtYHNXp2axzCsc
NGDJY9Weyx5QTcMx/WuOjdeLJU5D0Zmt6CrDYinadU9D17m1ZXjpu8eqpmmOq5mupomj27VTDnrS
4L2W6eyYNYXXkPVMZyvs6vFO05Sny36wL46DCGk6cYGV9Dpqjy6g56sZZThLua7MuzRXogpNG86H
3DGDy6J299IzXtFvUcJeajOD6k2DYlyeqaG5Eq9cU0k1bterNyKEzaQBoMlKdWiTJQ+mo4eEXpfA
HWXk82VV+HfenHUaqO80DZd7V5yydot0oBjcwAl+yvC6ADIB8Cnf+brYiBHCaswyDJ4QHKkE0Otm
SOpvYyGJP7ubcyNCWH9Cl45VK9wtMT6gQu+nDJS7ru1fttf+0r/YS1j6LoszVeGpHbOMUieaqSTE
7CdWNmoIC29oVr62LQSoZzMCa+Z3M/FWFaTdv1m63HtlktwU913tj0piAGW6oSQ6TzImcxsmpe2p
A/uoqrnXO9bhsvUkayQG0BioEWVeY41QbnAWwK0Mjy4Sp/+bEOFOlbXVOrgKtyD+9UDpMcMCafPL
QmRGE+5TbVkAcdGGkNH4Une+A0yqCY07lSZlFeBferNDAUINBAysETp9X8e1cqxWw+phs+k/xyp9
qFtPCfvARYv/UPvW42XVdl18I5D/fXMC2Y5qAvQeAk2QfCoPFnikLwvYtR3GYnSAOqAKKT5kyVop
phPruCjUimeWYzjm1TGN69M42BJdnj3qrfVeZAnKgMcFY3xgfEYhZcalpEAqGN0zvzloZcfCrndv
9OJ/3xiOTmbXr2i+CpL6MOinosfkmeQCLDMd//tGhAaUz7TrIMIaSs+hn1fzZlkAKJPK3gsyXYRo
Si21oFoBQVPRo6nT9BbMTWU/LzvCfrZmYzExmsZ6gqYCeEJc4OK2pOUc2J1u3aapvt5nCUoRVg24
/bZYPnd0sL70sZYeR6NyD001W3eL5aThYJjqexwUhHEoIhsuai/CA7BuFEa0gt/zrMcKOczBvXXq
U449LtGfYLneeOdGEP/7ZjnhLl2h8AslT1ziyuzldwoSl/YBUBYPMjg2vmSXhAmBpEX2eZg7XPmY
A0rC5LjoP1NQxa0qmPf+HgaU3y83KyscY4lTOnk6cP/h7yiOrjVNnqN5DM8A4k1XaBKR2JIvyhv1
XiSKCYJ8WMwuXiHRsf34MKE+OymeRQCjB07mYyOjJdmPkn8Ci9htMzsKiMv4TjT1BER/qecqR4lG
MhGCd2TzmKvLhN3BrwLmsaK+OgBUg/0Cz26Y/9u1XuHXMnjH3QiDxIfKu6A1XQScwAO+XQpUIwOa
3oz0p63fKSkLCjx+L2snkyNs/dld1HTiW78eMl/tKk9lT0w/97MkxuwacaOP4IhFmVvVAiadwCmN
IDcqlFdkZCq7sfJFhNhjqM7LRGeAzAXZ+o3OReDonVfJhpufr2Fv/HsjRQhKgH91aYsSD27qK2JF
dm6OS8SpgmXYKhKLia2G2lyVaQuw4qAlCi0DWi557qeLTT9d9gCZHCEesa6qAFsNhRbt6CjRMJ3e
833M36J/BW3PIsfN2uPN0RjwsLm4Lsl1/J6uFnBb/Pm+eBYDmgVtAPi+Wd1Q5aaUfZ975tsFf/m+
cAQzNNu1Nf8+5yesgHL0zgFsHqk3aggbkRmjwxody13Nla8R38XNgiWSe8v+s+blpBPzDeVUT22d
4fApXM8BCvU6eIbu9V9RJvkNvpt9lhMwSE685+vH5ngtZzJXLj/xklvic/47anhobX4ARrQbMv8/
FbsUVfhglJ5H+1HhzyXiOdO4ET6yDnds3pRkesmtHln+SANQids+7rkfkq+A/oqsx0mWJt+vEm0M
LXhl02pztz7nqNAnuWJ8ZUV9UntQDhxcUQZwKNNRcNHRqZ2eNNBxpEfd+bDSk5K9oykSmBL/dxfT
RPdEHsQee+TD3HXUrgpjna+dRDurw/TxcrjYT/1uJAknRb3oSUEYJFXXWgT4g5uWwUnUKD2mIV+t
OFSuyONlofun4B/tRLyWzkhTkBlB5gjXqKyP9nzNIe9GQMRcFiRZKZHqYOx7RpwWgnIj9bRG8amN
TfCu0YjNahH+MzZOn+cYest6OMTc3rTZvRl/jWPdy9THspV19ks2NxEcvU16S+sG3J2BI3XllvS6
MOgVqeNojc0ssM3mb1mJn+Pky1IJvu6Oy1pjbAxPL7sIwNjll11feYZjyCqDMp8QPJ4yxWwtvqlA
h+M1XbggWW8tXhZ/vewSMgMK/t5o45KRFgZMcuLlzQlAY16fNv5MPWtaJddzif+JIN6xazSVzssP
akIxTHJMyAC6s/CyRvvvyZctrAt3JHdNBpYlkKLfTSE9tkC29vIOXAdWNByUoPC7oJskO2v3GmOg
eYcAxN4CuNhrl9f1UslVB5mgzgyn7CorJc2zu5bbfF94BbCqnBrCG+YKu/CG3sHoR0n8fJFdlHfd
biNHuI6tlYkmXd7RNSXuoe+WG2PpjtoCFyy698T0jShu0k2UUGy3G1oVonT3MOQPJVKp7OGyK+w3
FWxkCJFojI21z/my9OESpn4WatFvtL78bv6OS8BZeUhOU2BFzcH8aeZSgnaZOYXwpNFYMWYN8sv4
PtUM3y5AKx2f3Jm9Z2cZwAXnMKMIN8I2ri1qlwvveCl1XfP60j0mblP6ndr/vGzSfUf8I0h8YFdr
WuhGAUFZeV6Kx1k9Js3nyyL299KLCGEvja3ixAtvcSmLK9YcVCaLrfuH/Iu1TGE3aR2bypjn6NRD
czIOw6mI4qBowjYAZwIKH+2Vg1ZNyRLt+8KLWsLWoi0m6C0HQvt+8DK8deP2y5L9o6uyWLQfADfq
CTurACCEOShosZr8gnh4J2J+AAWELscVcISz02hpAah+edVkjiFstTbvepP0EGqgE6n9qFFvHiXv
B5ljCLtp7buJxTlEOJx4NfFa2WCMbImE0711Uj2teA+XvuCBsn4Z4snLpsPqtMFlY8kECad7baTo
z+XtfGaHpGr2nRUg8L0mMnZ72ZoIUYEsc9rPM3ZS4vLoOvgxOIzqRBZ89rMSLw4nAtCsY04MNmFh
zHJm3+xZ7yPHKu9ypde9pgarZFo6jdf1wz+5Qh2POLPkWraf4d/8AiFmZEg01naHX/Cb6Zk3txaf
R9zau8Mie9RJrCoi1Qysb8aJPyhN86TpN5YaLOOny/6x/4DDiBRwSjGaTERQF7We59QE9EpAfy0+
f/jHQVUHceXp5yqcjsoYSgTy6PMmz7ARKHjknMZrnqL8FFDclM7FByNMgBdt+xpauSITLXfSWT6Z
RME5AdzbcjYL3tKqRc1X7Zj9O5zT7/U1H+WjT5ZxuKzi/p77Y1LxlWXoheFM/PFTDKemutXNu6K9
SqVsrntBioAoGu0Oqg6mJiHM52CRjfNEdYM8/kdNfrQylOU979t+XwjuixJ3Sk5WN5iH2PZRN8j8
oRyKQ2ZKS3QyVfhP2dzQLD3ubDOHKlX/UOSndJWsiEwVvmKb77O4NRfdgioADffrLPdm4wvLZY9e
HrRFz94aTAjqtYkE3TJAiuPOH5t48AttvVoW9pG6ABtu35M43YoTNpJrJq3NlAWcS0nW+AszZy9d
y/l42Zl3lwaTlA7Y4lT3DSMCy8lQT+7kot/pphs/KTLIL8n3xQmSGtjPljvObmChHOtp1oIX6NgS
iRbcFm+W5kULcX5kIYm9Khm0qFl+LmLbm5XyKXXY6BVzE+SlEns2SHwum273rNDBFmjZNlE1JIZf
u529TPVa962L69EUgmkGdPGoBvM6enrWJZ0cey6uq7qFf64O1A3B+YhGu6RLRjdQtZsWlHR1BqA+
GYKCTIjgcsAUUUZtGWDG9Im4v6zhrKiyDgSZDMFo4HwkeltBkbaJA1B+otF3BeKGjE9iL0jrmFLh
UD8asM6F6GkX+Twnag97rbPf0Uc3/zLWX1jVS5xgV52NHCGKxh1lRZZAzpqU3lxqYEZA77IjQ9LY
Vcc2UXlAXdU0xcYq0gIY2awbWC2ZQ+RzjobrXtES9C9x+fOyW++FOX0jSgimK7KIpjbCq+lYf1/H
+BTXTPGylF6ZCztkNLEkJtwV6GDKWgNxHwHm1Ott5DQJZpaQWkfzSxVkoNyalTkgVX+0anKaLRne
yl5EMnCiYmCd1ynEh2eC/sHRAANc0M4d9eOFgii9KmMJjMfuxcsGAJduYbuCsJw7zuZMKlmvjnam
A/L23Ie/H4boTzEAM6SFeOu+p2poA9QKM19okUTh+rW4bO1UtGKnOC3o01re5CAWpxKV9lwddJG4
d6ggZrDE8dHBKNfGRsk/sIfqVzcM3/vB9BSlDv7e/7ZiBP8zQZM62Mj6BgtwSWzlJmYn1Zx8M/3A
Ulvietwq4rlhoysDrMMY8zfE3nzDUGuy4uhGA0wcjKjqF0sBpPjme5en94Zjedp0V2mKJJbvlq+2
YsnrxaqIBaTCpQaMzHmNGJIGoMU8sTMnqiTH/qidLlt0d+E2WgqxMAbKbp8aQGnQ43+sovRM+6pz
Pr1HhqM7ugtDotXltUp50S1QCavWpJXn5Fcq3qPxIDHc3tblDTRoJSaa8yZS1LmxgidIBepUS9tb
EIcsweRoueQysS/FAZXyc8eOLahikyQFyyCkaHkeFXZzP8zS+ZO9mAdWW0M3bQxp6mJ0YBpAY62S
ADijcozjUBbkQLqGnGx9XoJkLJBdbmtZM/ieH2yFCjsro1qiri2EDh2YnAbjrCv1LUBQJMnS3bTR
Vo5wV6n7uskUQ0PoC90ffLSs+QzgrI9jsARlUH207+evl53vv0h0dcQm8AeojuDhGOMAWg1SmpAI
1ssAGyrx1IlTOoMbvTuASgwAB7LnOzeXGDwclLI5RQ0ypWLIreJUxQWdm9O5M4ej1jeB64SlLklJ
7LrjixjxvMKpzyqzwEEyA6vJ7Aq0Bj1eNt+uX2wkCAew2TAgcTdQRFfLB911D/o6fG/zQZKn3w17
G4OJ2dJqVZc+yaHJch4/2VF96I5NWH3SfNOnUezLQMx3DWegK1QzHQsoZIJTdEQZUTbHPqZoa6od
60Grhn8uW273CeBsZPDfsDnlJ9bUTZ3D1YG1GPD0iqKfzG88+YsmMVkL1+46bYTxv2+EZQomXtNl
BQIUkA6CJq8Tr0jtPGqmWfMvK7b3oNrqJYQKg61tN/XQq+wfO+VO6Z7G9JNaf1jtW2bL0ARlCyXE
CwVMHxkG5xBwMdujr0CJM2SjXrvxdmM64WVj6mteZSn0GdvBM/MvtPkna7+NepCNMmCB/VVCRMDT
Q9Vcsd3TGqnd2wuDNvrgm1kDYo7YT1PZPIxMjHCHyOa6bNMVYnRUc2ua+cxSvXz+cNkP9vcsHhME
WKkGgEyFw1DBieHkDrhS+nAK59rj1EpuOI0hPfFiV/rvJLuT7XvDH4kiPrBhKAZyuxO8nLhHWua3
CqXRZa32bfciQgh4tMStAbQpTuCk63nWlnO9mh4lXfC/iRGWiKTFbE1cE/x/nnIaZX0euu8DCAGd
O8i/Tc6VInKsVw0bB9RMOJjZzRgmj/zIZZ8zwwO2o33Dj0Aa5WOg/JRF2P3wZ6mcbt1EgHWFEDu7
pj0kdMERGLBACzQvvWNnF/3G1UEGDby7gzeiuNtsgl+tq2xNFayZtdykSBtMJPM69caYQUn0/e/X
DVNmgInh2RYw+r4WZeZ6pk4YYwoIiNimg7aGxiI5cnf31VaG4Bu5Ng+VSwtkd094HAYfkofqOP1w
vMYj4OceZLgge5vK1RxMRwDGxrbEu0qclBVxSryxcxSkCFW9sX+6bLT/otEfEeI9ZVX7adIaaKTf
/Z6NqD/Sg3lQDomP9OVRCmrFV0G8fm1UElum3V7NC62FPD7JoqIon5yrq99s4DJIkL14sRUlLFbK
tCQZ0hIZCvaRFJ+WpPRdRYoJJlNI2EzaDHzvrIJCpjeFdgTQgsgO7QPwHa+k8N78F18ynrCbxkzr
2dxDlnoGDI3l04Nz3YUsrO87v/LzWhJwd7MheIGaeJPZJnFF5odEo3mdm0gq9eic4L2TKlRDyyQ/
Q/KP8l7NXf2Q+sOAMI6JN+h9sTKCpLKtkXbG0L15nZzjqA26T/yiCTLA8LLr74UmJNB1i/BDHwh4
r+PFaNjt0AI0Lojp0zRdK1bpJVrqO2XUyJ7Zu2PRrqvaKOhZGsBVhbsSiQ1jtlnO44ZzWAP1prkD
im+Yotnqi+XxB1Yxe7riyfLPuwFkI1e4QNlz0xi0QEwsmwPrIirrS9r/vm3ZKvLoqvYcXTbhnZlq
xRim/QO3OZr1rf7XtHzot+MP+v/7vuDweT2g6Yng+ynINFwrWJxzIm3d31ECr08++wpyKM4M+doR
UnMdYrJmSMK1+WFS4qfcWU+XfW0nFEGE7dooCIINSqznzm420LSwAcvqHElGvWa9K0pZ8nxvu76S
Iqz2NHdgo6rxnv5d2QBswU12YD5O9kgJ3uFaGoyGHKkOVCnT4Spvlt6MKRRhBuafJzSTVrcFk73U
d42mGahwIXOkYZr7tQSiK0MRNzBaTA7LdG6sKO4lydGdBxOUeBEh+JedI/tqQHqwWkczuTLAdWq0
X0hysLrDlMk6c3ZSD6+kCSZr7UTVU4VLy8lTadfow2mjysrPdiLDZtu3HdwZo/BgTBCZDFntrqgU
I7it7Ivj/qL2j0mKkSKTIRgvG+xh7CZsTlr/m003wBbxChlN106Qhsle9BBM1o8gepwMLmPUP1cF
e9CU6TZn4z/9Yt85Svrh8j7dFQfwABP+hllb8U5u6YXLG4CwTzswHDUqdX23XoH4Vk1hU9gfZ+Ov
K7kGx0XAG03XTFDpiLlspcdEfrMYaqi6sd/P5Y9K++umZS5C1+AGKsEwoyFkBfK6HM1pjtWw0QCe
ZB6obnksPV623BtnEIQIJ5w5mGZJFwgZjMxzkGxIlBtDhsUsEyIEuBTlwbRbIYSyj7UTOuWdLhsY
evs4elbEQP1HRcR2no/yTVyjDUEptXOgSDBk4E1fj8619sCbYNIQk5KXrfY2ZAvSBLPVeYJWohrS
+A0LdbTQuO8jy+ONS3Eoq+rvm+9FNcF8bqGXRM1twFVUmB5E/7+GF4sz/bis05uYKqgk3KtcmtpM
m6DSnJgnwBj7ToZRDaf51q5IhdYG4LTmXAZi+ia0vhYqdveAXJkadIVqJQqdtPo1pplfrq2/yrAZ
JDYU80SlGSMyjNAuo+c4PdLui109XjagTAS/JW880DHzOTe5BzZtdRhm+zjMxDcqGY3zm1gnmEw4
XqepnGNrtdRQy3Kf9vF119+OSveBgrhdlSSR+Zq/ergIsoSjIs7ttCoKLM9MLG9aVo+Qq2G+s/BG
WlrfVEIiO9llRuR/3xixaAyC2xiMCFS3qI1RH7T1g1b9feOcoJkQXOnUpDQF10pYp5g45gio2UHv
n8k5eA0jDldJNW3f01HPRTceHhNiag+VwCyrUlcF++K9CQaBNbd8i3lElY2K71vwjyAxo9fqk4Ps
AF+z1PE0Uniacq3KIG72g8WLEOHurddTXi4ztGmV7qpdnasC7Tle4RJwtLqON8e4kRGFSdzxbeXp
edVexApbzKqZSesY3pGe1siOkvOYB+Teeuqva7DOuR/m+0UW6nfNaZoEPfp436riE8AhSB2hu0EN
dT3sygi3Z694V+TYyBACfEFjR1m4DOQbo35sw54u18Rmf/ua4dbbiBEifFpk8eoWEFOXpPXMOrlq
2uGHUvQSUBoeFd5EDVSBXBAP2nicCYfjok1dObiQgxfi/aoCgc+WdYPtr8qLCMFi06RmIxAuVLQQ
ROt46xaJR4Zfl+P57o7dqCGYa0WbTImrhhoSYFsq/tDgfH8GJJdcJoS9hBYStBg5uqmhsQ2csGIF
XEm0yqLZinZvnUY1sIrVzE814NLAGYolcPHuvKyYsD6iQHHmPaNDoQ2AXw/sXPUS/TaPn/43AUJ0
aDPQjTK01AaVWj2OGnsEO0d0WYSYmnmjhBAKULlP3B4l6mA5dNf02AHLlx6MO+OUhIqPCSHQXY+A
jpVFIPW1b78RK5y+rjMs68QXq8+fJiS6EiDj0dCoP5TVPxWY7qh1APq/f1lZwdvfCBWOYTDN5U6Z
cfiABTSReYuJv/vJlOxaqUX5r9gcvfoCwKW2gWrxvzMIbz0kDsFJTH7qh/Qx8cuIZ5YzKYqmzBn5
LtxIVY0KZRa+jskQNfo3Rysk3i7e1d9YTwhHJYY10g55epRNslsg5eOs747WEydZTiIZoZRUmhCZ
Rk2pm7iDFRU82k78YmF8Xe77LySqo+TJlIR0SewQbxUoAOBpiyHkQGUkqJvFG2A/uyn8eL4yunNH
JP7/fCHfxHbRmOLtAqRMBPVWCBwC1QdGiw/YsUcO250H1leMfM0oSFVh0Xp1QIPpKMst8Zj7VrzF
IQLxLH7T50cno6gSjtySF9fKfK+WR2aOvtbd6tO1mzxlydfLO098Vv7WFyMBDkbVLedNZ6uJ6o4R
o38zSDsWhxoBgPesfJnwIlK7+FglxrFw4wD52ijv1QasSrI+wF2HAgAJppMBr23iCH+9QcC6ZRX1
iM2fXg/XoC65b0KgKnv/f7txL9JshIkjQY45pLU2AlDC1tAOmMZeUd4rVhpctqpMinA+jD3DNIQD
KTC6lyxfEhCcdlLiSZkU4YQA4oplutxwlX69jj9Hw6/Yh8uK7AavjXfwv2+CF7xxnNYCwymZos4k
RIO6jbhZJ6nkKqLt+v1GkBCbjTon7TJgUIo88InYIhquKsfTYb3MGwMVDF7uPcotgX1qMCJYKLIY
uhtnNvKFKM15YkmMLDXwy7Wovy1+6AMGzQGIsS4echJeFvXf2SdQZvsJQJUk0vcWEmWKP3tQCOB6
map9lsHK1IzqpPcYQ1jVZf0Dzzf5N7FlI0aI3IoNNpGSQUfAnChPqm/47nd27L8uX7twDvNjeUJx
0EsCAFdf9iKZfsIOt/XMyGYK/ZTG8R1mn5M1D61Uhq+/Lwa1EtMyVQu8NK+dNTWSmlCO2dPZShS7
8QeDmUFcZ5I9wV3hrRltYmmo0KHlW9CmNNH9anEIIlJ/WpYz01cvoZHi/nyP0f6IEQvgmZvZgD7D
SaBY33vUMOr4kEyfLsvY9/oXGYLFjFEhtcEh0udZvypV8wZI3L7G0lsyYC4gBkGBWx0ui9xfpBeR
QtAirdPrI6h9AttOPDpi7rdWvbYoostiJIsk1miSchzMKob1jCkLOmDUav2/VuEAO7+SlGr2QiSq
WygKm67zlud+sLqmT4cJY+HrsY1Vr+5lMy5iVuD5jN6KEDYuWyw3s8Ae8dw1ZUf0EZPTgK4ec888
TKeRIib95dj0G5GCk+OonhmajaCV8cGefvYG8YA6KLn2S0z3JjnaItehWwyL5HDIpdn8mialBKt4
72DZ2E7MiyZVVRomYg7GOYcTZyjRDxbyX9L+Ef4uEqPCVo7g11OfIJXYzfDr0VsjPF8OSajer6k/
BXhbBBgXk02qyjQTXmoo3JTpNEHib6SAARBcRqRKO2P2dhImktAdYIIFyBXrqQlZ41W3uWIuGJvM
rvJpql1NMbuz21Wyl/aCAx4qmBs0kQ16w6feu4u9NmD5CibtXCcnQFtajiQwyERwn9zcaDIN8+Zx
CxFqD5LuNiwwSw8KQMmJJ46e/2f/vGjCf8ZGDAj/HNxmuJjzcNJAMkSB9cgdT9ZMtL88L4L43zeC
FntqEqZzk9XFTYGCZDkaUU3qoExkY5H7DvciSrimGCmqeKSEqKFFNgDTR/pZZ5+W5obqIe+qTGvJ
WbEfH14ECnEvH0u6ttPI4bUAA+fTdWl+Tu3oPl4+K2QuIcS6dXGHZTQGnIKrFeLQ92JGDjT757KU
3evXxrnFp0dmrUBQriGGQ+Ypn4uo+p4+ZR/12yVSI4AyntEp9a+re1Q2zLX7pt1KFo55pUbalJhY
uC5YI87aaTl+8SOPFL8Jm0/s1xqWQXpWzsbV+Fl2kIiNfOJOEGEJpr5b6YzhNTyoOWUohiluLSDc
8Okk9TgeZXPoEp+xhKgYt/CSCsPBQbXmj0UffylsGUrG/ov1JUxZYgzpUAlLKOyZn7TIBf0Gx3PF
YWx6/ak7aCyUhfr/cgP4sxPEYTltLipKZxhxBSQhkPMsYAaVta/4KbIhB86ylFIv/XjZY2WmFEIL
0dY5tylMOYxDFxZOfj/GsXa8LGR/W6DJSTVBG4D+OsE5s5wxZyG4aUx+/ck5M1BVApgjcH3aBZh/
fX5xzQcaoNlP1hu+u/E3ooUzmzRrNpEBdwOVNOdsAHsTsiylIlNxN0RvxAguuSSJXloTNFQo88r+
m5MqYUODxZXhvsv0Efwyp4DbpoDnCAoFIypZH+aK45mOG11eMpkY/vfNkTOxhbUmvxua1qPVfFv1
h3X4elnE7lGzMZngemXn5mQc4e9JYjzl1nzdmzTqm/zW6HHztddrHUU40Jr6l8XuevxGrHDCrW3s
YltDbJOAOrxPTiyO33OmYeoa/Wkucnyu4HNObXQZy5FfpGtjn7SuBX9PUsrAu/dd7kWK4HKMMrQY
x0gJkwE1RPqzTqzjaANzs5glJtsPhhuFBKebqlmjFoMo5WqO+GQyu5ruh3AJirC4kaVH913vRS/B
9VYlR9dfgyc+648tu6HjeYklGWCZCNH19KJm4GvhSGJxOEz0DHJwfxkdyVV339VeNBFcjXUWmRMD
YnI39W1gyzOlkBQ89jfRiwjh+jTrTleihQeRNR/O0zQcqE1CoudHO12joXIeSqt9mJbmXQZ8yecK
mtlzgubFFWvkVjcF8Bpb4hMpE5GIlfb7WrHJGgvKFWpeW00HKRYQvaL2lucMnXv91rpWPq4gdCLH
6Tv9fDk87LvGH83Eu0U7WQzDjVxm3V9Vrh6yeTjkuSIJEbtiAG+u6YgSPJ0lxtexcBKGMJ4pT6vx
LR2utXiWPFD4Irx5rm5kCF4+2VZCchVhaKpuU+ukGN/a7DqfPzrae5KbGLL+o43gDvq6jlWhQxt9
jQpkmPqIrpIL/G60IwY6TwzM2Wji3NA6pT3JKRx9zbufbYGce6WQwcfwgwbSOldiuv3leZEmBLye
gNRrbWG6vFMAr936pY0TUKs/XHa2/cC60UpwA8ctKoykQI71wDKPX9uzQ/+Fhe55AJOrrNAm00pw
iDS3M9BfIR5Re3H9WE3bc6JMx7iV3lJ2I5+BUUbMQgESQUSiytYiRRkmQTf49KiuX2ZVdkjs35Y3
EoQVKtU8QTYdJDHZpzWq7nWgrrUY2P6OBz9GRGiEAe53PTsMwHOgkQZQAmK7bL9MWey0nBIrrQEV
VaGmdKOoyhJddordVdqIEW4PpaIMRIf9gtQ+LvQwGo+ZjAhXJkK4OlRDrJAmB39YE0fEpb4zRWZf
Sm4N+z7wYi5hhVQ1xo3fhB4FOxjZ1cIkzWi7Rx8m9EHzoWPwTsSPMFEC7EgPgFM+D9eDjHYCyq48
67drK5MQHYhNeEMbghqAlhjrtYQayFl9UEj7IdfyQ5PIhnP339AbOfx3bG7caJ9ixazAoX8PRhZB
Nvt4/kFuwNmClOQsy2fKNBPCAU3AU6yPkNjN8xPIPw9FQz6OqfQpzb3pzTmE5m8N7TgYqREHkMox
LxKjB74f6g6RglrfgR3HHxz83rlq/P67jKh4V6+NPOHaMLQ9cxWOK23Vn5ryps4+Wosk47wrwrYw
3KyiCgSYxNeL5RZKXNi8lFkWnafF+UltmOdU8elyKNg99DZiBN8bAEdlJbw0Oyyar1PTU3V2X9nI
ZvaFRBQ3yptF2ogS3E9bmJWtHAhejZ+sJPGm8pFqvxLlbmwGf6olt6zdq8lGmuB69UwyfWUGyFc4
OCfwVGNG/am6WdDJGly2IbfRG8UcXbPgeSouyjyMbPaVNnE4jrqDYvpVvt44aFu9LGB3kV4EiEU8
J9Xc2skgwFV0bzKeYnPx3PVOTz9dlvOcJbmgiTi+qqZlrgN1HrwoYbl48aGJktAOeSuQHVqBdQ/c
rdQrMWRPo/EKfNFoYJEmqXb38kZZ4XDKqjprQAKGY7eLnIMdrZ+BguR63S/1ubWq8mW5xV1P2QgU
dlpta+bYjBDYqR09xc5seaOyqAeSlYAVrsf0pzt2in/Z1Pv3MlcHOhbIQ10Mqr92mrUAb1tTtWjM
OwOlOZyPxZXlxR7ASP3qIL3L7PXj4Ub7R5qwG5xxWNeJLyxag+802w0yNQuUjN3lrfsj0cFTyMzF
p8Z8KiwZa6lke5hCiKmswu4KDbLj2AFWrusTM5NYczdYbpZQMGajW6nRFhAxquHEHhblrCOTKVkx
nkK8tDkEG5bpWLnzAiHGwTmXDyD99a3nzaAeZdOH+/qg74YPNGHWX3jtsFjTuyJBSjEdnGuj7M8q
7T4m9Xi4rNL+yryIEY4xFpNUXRKkZjvMdcdXeSyJJ9wiby328n0hME61mjgVg8XyMr6ihHiKs9xp
znKg0gSwxGJiEdhlrjlQC6LsgmLqAh33AJcgpJY42v6jAHAW/1kZMc+8kjSdyxVyzLvl0IfJsTwj
9ebli8f5n4sQbznJsSnTTIiHyZRo8RpjkVy9ANtiHbHOTTyrkvU67Nd3NqoJcbACZQEZuTeoh+pk
XtOzdQBFjF/7Ou9XLG67cAz6azXIoaSee0si2WAyRYU4Ua5uUmm8UFC2xaOjxr5Vzf82uhpednru
dBecUsyLmFYzO6sJMbr1Xe2vEI+0zPVcjPsn1s82vwM6tUSx/Vi/sawQOYa5GaZ5htNkv8awvkVD
TDB4ONPWcMDYnSPzUb5QlzQUoodbG6Oq8m3HeSE4rkF5011xJD8LtTLrUTays39+vmwJIYqYFUoQ
ZY50t6H+P9Kuq8lOndn+IqoACQGvwI6TZzy2xy+UIzlnfv1d8gmb0fChe8bPu4q1Wx3UkrpXv6Tp
S0ssJ+/uBuMxJJLbTpmFCPHEzsbMNgcIxvyn0sTTMbspZVPDV7PUi67EKS5W0LS04m8GiWbsWGl+
QCfzTYp4pYB4xZj83ok6/79R//91C7nAFB6v5t5k1ZABs8GsW1IRp8g0mQ1KjIIIYcQa4ikteBih
X0YPg069eB/85Myfw0kHwaPs5CcLlOL9jGkMXUj4FsaNEDWle/s2e+4RJQdvOOG+81lmhjIvI0L8
KEK0niQ2JBz3oxe6xXlsnfbYu9XJugrwgiWJy6ubG7poMYldQ2OGWNHS+FSJshQJHCuDXRcci7DZ
Zf7B6D5sx6vVTXqBIwQPNYmDcsyAU6t7fXhKzIc/+74QLWo1SS2w1eMEiLrN8gsfwb4NsOq1CwGE
+EB7FEWgGh33qtY5Gs6Rvx8biQPJIITAoIH4ftJGyADiFWecYqfTr/NJMqVoXRGXHFrYHyezrbOQ
H/OadlKfQMSaXltG9vM9i3UBEYzYH9GvBT5y5Bf2sSZ3JD0nOLtuY8gEETSugvmLjQXCaGDuh/Yl
Hfo/BBA0XmqNn4bcNWyK8ngUAivlfluE9fCyONAIGjfoFJmEFyzxepC/Xm2ygwlqTXfy2oP5Ukie
oyRr9qbsBmS9mkKgl8K8Df2nTPb4sG7B/+pd5CKq+nywOx9LNoyeYr4YlicNJLI1E2toGIuyjFgl
P8DgKWBGjMRMqNtu3/ChFF7hKZ7sMC9bNcFl/NH2MUIUUpX6L9ReOUkqCV7rFXIXOxCLaDBkw9QN
Hr3Us+6G7nykp+yko8tVxk4lUxD/fXHJUwRZkOkKgNLgqqGfcKftVLJWytXessUxnQmxvi6NuOp/
g5yCI8pMb5jnexTXzv5R3ec75dSAKPmkyJxpNTdYLKIQEKY4ZCiu54t4SD9Mu3zPC2eUryO2zv6m
u5L50vpF9AJPiA94/ATVl8kjKWghNNBCRJ2HXcHl1x/tz9wlstdDmR0K0SJhVUwpRld4Q1X9MqoR
HB4skKyixEDEoRIgqZnnEqwxnsaauvKqmlmqq+WEXitZPD39WfwTh0uUemDhjgwSTQ/xdfArP+m7
7md7rKPTfDYwRSc/oMRWgrmaGl/UZgopJJ2YX3S8YK1Ae+WJHy265+xmPqov7TlNHbpvD/Yp+8aL
rUxJsiVbXCGQ4NalJj0/0rBpZwwfI+Uc2C/b4skguA0tHLwj4zwGCiCqvnBGTFXXjcypq/c0qS5c
3BTiiB+xDuEKihvj9nMXYmTflDKn9GUdEusmj+ZyJCKG+YbxlRTEQhqB/JsaT/N8jJiEAXrt1Kcj
+6Xoybb5M8Xr5UIxGnjNfDzIj6nh9KiCDvLO6eqTnWeOXQzetnIkaGI/pR5of5f36UGchXAxpWx3
rdUPtsN5eapDSGINbTq9IhtWxUOueJjG299vfnc02IozWEkcg6WfV/6b831RPYfxhwzt4LWU/nVd
wguOEIMHvYqQ5XOc+jjEv/zwvki/RO1trn3eXsrVc5IOOjjwAmKQ0xt+VCPRaNF0Be5jn3vQQ5Nj
6EVu+YvT9CnSDhApmuBWs9lmo23mCIvfQWy0C736mF+Nro5g0XyT3XOvLuJCNMG5wBLlW1GIDMfK
JwcVw86gfSy6+5hddbIBn6ubGEinwGqFahb6huC2SstJZT3ifYrH4cotcbcd7fMrtL+5tVtWThbt
s0/bqlsLUUtIYd8sstT+qx0gS456+ZwHN5YliYJrYWMJIbh1RjOQ6HOpQhUTc1VyGGsmucVZ96h/
F05MpdGB1LQVv+eLq/HYWjh/PFoTcYs4320v12pX8kIYMakmWTZWuo2QznmieZ7h/0iuOW9N4Jkf
trEk6ybm1no2aSTiu38W4/SpnDUpHcW68i8BQrDtUsmVti9RL6vmv+L+Y6PeZ7Ukq1jVzMJ9+O+L
LVAjST5ZVgbNtNqPsKvSh8YO7Acf73GOUZWyoTfrLrTAE2IeOKJZbvmIRPaRnvmNTXSm98rPdqft
sj2GlGaSQ9z/CEbYsqhJQDAklt7hIoJVagPA6ZD+zrB9j10Pex76or1sVtr6al7AhMgXFh3p2xjB
yI6+tPZejVSHgaM3fdy2PBmMYBe51WdgTQJMroFkI8Ts5OIpsZ6J/+PPcATjGPsq1/sUa9fVPjYp
5iCtdcb5S4eehW2kVUsHaeA/WhLMQg/atgtUSFTNd934YJqlE6GgfxvkfxjfBUUIpmGnRpY6AiVl
R7N5KKjlmP5B7w568awr56y4LudTNj/R/uOoH7bB1zJpfSGhEGVDpFNNZWItR+1ajZ4y3MCM45ex
u47apxavO9tokvUUTyZKUlE/LyGpllyz4qaJPNXc/xmEeIPtx0Of8UtK9BrftE1/1/p97gSDjDdk
NcxqYGsGoRBas3Vh4QqrqBKGwhgMCx32TVLf9OEk0c3qaul87CDD/C9EiddB0J4oypYG6Gae97P2
bBv7QP+6vVrrtrfAEGyvDkqrJQM0UtbNwfCzozH495gWDubH8qbI/GvTLz+WlXJOS2TvdLqaY/N2
TGSdcauhY/E3hNUcUQdvdxgt6wXJmRSnUvuq9weNfNqWdntBQUX9ekFNmqtlWwKlze5ocoqHwLNj
KX0NV8ubPP1fWYw3pZNjAI7OBnkm5pDddG3xlaTqx65N7wOMJQnb1C2H/sRYeagzh4XTri0mvA+7
laFGjlEmjx14+lrJiXl7fUH0+1ryso1SgnFGcLwGd2uUupXi7zrV8Mgw7bYXeTWiLMQXDshZOMXK
TOEYGD01K/x8wh5LZWbugDmkLnpvz9l3v+sft1FlqhW2uDTpraRRfy/6dRffdvPtMErq4FY9HjOp
MMEL1Ok4ywpr2IWY4MWbeQPVtcb7snv5ryIgFQCNMGoHkdliBV9/vzeaIOzVDNVN800w3uh14bSj
7FzyVohXIL9vMReJFTOHOYrjnHlN39xOSXasrB/bYqyEFA5h8CmcGPECst3XchDTn/KpLhlKh10M
0fLixJ1ylzp4NMLshvEZbaH/2bpfIwpBLEkCXQl8CGVW400xUy9X8idCpqvIiiTWvdKn8RpL1FJQ
TBbpIF3wlb8mRmf/OkscxbUbp9n3yBfrwzyeZRLKYEUKuLqO7ITNgB335alwiJd6mTsZWFbeeJrs
QTXwUwaq86jwOpK9klUkIBlY2JT2ANAp9djZPOKQVP5ueR2d+qp17IPOk9XH/pY5lmPtSzd1ZZNA
3vr1678gBC4apWrkhwXkprvM/liiwimSnAJlEELAGoPQQPSA9WB88CHsPiUd6hQSyUbLzeLtUqIu
GKXVtmWLE+3KBrOISBjDuUeyZ0Zx9jvVM0ZyA7rWm35uXEsb7+lsfN92xlV3N9GXgHpQYqJn5bUv
jhpRDCtPmNcV97P9UhWSl8i3wR7qWXyf4y/CyVD55WjkiFkk/6IPD2b3sScPWt85LL4bTCLJ7VaO
0a/hhBDcolnBD9AQ4w2m217bV7GnuL0J4v30qB5lT0Zv90wOhgtF0CQhkonW3816hZkjFQOLUaXv
TVYYe8xi/aCWY+hMljo426paNcMFnGDp48QaIyxh6QOY4YL5Je3Yifm+t42ybhAXoQSDMLM6HAMd
Lt2aN359zuxcIsb/0NEFQTAJRbPzxpiwbF0dly6LNDQ661Xr5a36acji4NofaX5OTGQ/FSZAOWM7
PEy0kj2CrGvPxi0FxhtTTGR9bZldwCympC3zQMm+V8bxGmeCu8KYPaWXjquUYIlV0eBUUgo1bZin
W+lV0tKrwCetU1o9ZlCkshaDdTv5VzCxMjpU23yuixrvccNdNTuZ/UhkZWJvM1hu+RcIwRTJZFuB
TSCPn3+fyCELUjeojyS9D2U3cKvmiHJZ0PJhfgIyn9daCic7j5oaRq9Wtjv58a7WZM+lqyFqASEk
B2aExmHoh3l2daTp0SYn3Ty14UuaPZW27GVKJo9gdWWTT8bQYy/RrANpQ0d5V5LIC7QwzgzzZt7U
+mDcOmlyeBezbwt6m5pXUXHcDhGrBraA4Na+iOl9rxYxaQHRTns0urp98VOTPj6tJzQLFEHzuqnN
VTIAJSycydVd5pJPyc8eQ4/iY/qISfF80JL7Z5IJptCFfjnFPoJfStgM5s0YFzthcaeC+PoPkQQ7
GIqc2EUJpDi51tTUiexTKbsGk+hJfIkaahuhIEcgSKl+UBX2iVifiaF/f8eaoWZKx7A61JeJxGNz
bpKhV0YYXOWSkHiFukcvomS5Vt1mASLsGaADi9ooAwgauym914vTnwnBl3Jh0gUBeRrr8H0/+uRP
hwHFQGSQFICsqmMhg+A2Uxha1CiBYdX7Kjhn45U5SBrgZRCCz/hRVrIMXSEeWHfcIHbt+aEHgcr2
Wq0U5yD6LwQRvKS38VJmG0AZXBWO2TjRzoqdGnu5o7mctr0Di+WnbVCZZIK/aJkPRnAdmKS5aTEO
xDRuW1lP0bqR8aMpyLhwcSfcDHad2kdTpWGXRgt1F/a3M5slT9GriQCvS/gbQtg4MRugjLtBZUgy
rgb08Nehqzdg3exknULrQHhT53MYDTTuvDZoRkGnqNUD9k3MRld+jPqHWnvC4/O2VtZzOTQY/A0j
hpg27zQS5NymwROK8b0YSweCHn7irA/JLKWW5v/6zSFpASdoiFjod69VwFFdPaFUBtOo2tKZk/yo
jxVOSJGrR/XZykCqvS3oumlc5BT05rMi1BqG5TTokWJY3JAzSYSTiUZeK4xkNmtivQeCdTP131ry
HNk/EbBZc6vP94YsTZDYhy0E1AzcodHEA2pn3qcokiH5vRGe0zr1/mzhhMCaD3QGVwoWrguH0Rmt
CGyOVknek5Es7EIIrVbhTymqYhC+wye9R1NIhXqYSdlty7IWg3AnjKmB4F2goOx8raLIMGyFThNU
ZN4ZvZOXT4Ustq7ZmcFf6hEicKUvlvT3CdPm1Ed8oJV2tP3gU1fUkgJkHp1FH1pCCD6EktopShSd
eRVYAb3SorpXonkAjenpMTLD5xFzKJ80M63226u38qJpYojgRTbBh9JRy2YaEeaVc+Poff+50wJv
Nr6Es9sZ6h1DJVrk5w9BX1/HcbSnTPouLVtdwcdC3L70BepmvDmnOzMbNCefehml0rqVXMQUPKus
6NRoPkAU46iAz1lT71RFRkK0DoImfG6IGMwoSJIYdTEUeBfyEnpOUXVtRkdf+7qtMG7Obw3lgiEI
0irDqGY29FXrfolJMNpDNWaYMKiEXpDad2WTSO6KZELx3xdJGCpGcPEAIl0vb7ymeJ6m61pKLMCN
bEsoIVIM2phgC2G4nf3IK4rSvVkdWhTAYPRn7PQ/Wykg18QWoBA0TLUrmiTkmnJ6rz815d730m9g
fAdLajviDKO13rbe1q38ojchPbMVpbbThCKNGVEsRbT7Ia6etyFWNcWrIfAWgZOmWK2SgWpk8jNo
Km7II8voWccoaS0tJaFqbZMyFjBixFCbnMw+Am6XnsNkcKoM94b1pznU3W15VpdsASS4U20lam7Z
ANKak66gy1j25idbMMGXGjSWVAHoMD2wNTLXnrB9TAluTbIJk+e3ZZFB8d8XXtTPmoo3YWSxNJyc
cpx3FnmeEyLJ/GQogh+N09iwFCvqoTrgpGNuWE7SqzSIJLa8GoMWihG8B5eIahMMMLR2SPeJmXt2
2KEltzhSVnuWXX7bXrt1g0OhBVio8DwlvtnjdU2jjQKpZqVzYj11x/Yxta+zwd/9EZC4z2dRa0R6
zh0opE7cB47S/Crs5wDngW2gdT39KxERdnslmpsoxGxFT68Kt4zYrjQztw+rP5RH8NSo9cOOToAp
y95NU/Vm6MhVk+MYVWSP2xKt++pFIsFXTaMqCpMCym81fa8hZXWKWiOSt9zVLImXvfxlCWKHXlVi
jGFBoSAMefPm8i4LYqdInmtaOVZxF1UykgWZnvjvC69FzYGt5Txr6JpvhfHk54Gbl+/KLhdCCU7b
JmmoRR2WThlvQxU0cqNkB5fpRnDXytLjwtcAoNpulj3Wys9t3a8+HfPb+n/UIuxtYUUU2nFzbna/
+4ISsFGEoNP3kg8BalmTu0jGJSxTjHCQHnBJn2oEikmHgzI9VsNtlx+3pZJAUKHqZCprbAMhhMqy
o4pxmUN/Ho3/TuKG7PuyclQIBMFQYfIt3kK8Ljp31Zcac26lg5kk4ZMKUQDvpFmUGMDwq9ltjfBD
UINOSzN39di9a2P41xCoEAVIEOd1lCE5Hcr7sf2Z0q9q+mjnTxk2vG3tyITiNr/wzJo0qt/HMACz
KB0N5FrouShzFMhQSbYjcR7xBThSSG+2fPWs0U3b+6GXOM+6mZmGZhJGOAHQa0GybE4KfcANwzj9
7NmHKt/nreVsL9a6DBcMwT+rMA2NUMGjmmWB+ZcppzDoJTFGJobgkNRse3VWIEYdgPGhy520aQ+K
rUgMbF3t/0gCtubXq9X0zA9MBhifUSfUn2u/d/v+Wl4wsi0PZmy/BqKUVOAq71BDEac3U1ActCC7
V4vkaVszMhjBN1UwV5kFhTw0IY7a7Zrw1mj+Ox8zDzKXRRO8Mix90LbxN9VkrO7QYXaVZhje3NGH
bVlWrx2XOIJPVpVi0HqEMIb+7zM/1X8/8yd7GT+AbOX474sAEOck1u0CClKL2yY4+tbXXpcoR2Zs
/PcFRGLHfpvD5EBzV9yQqX3KFD92wRLjKEUt8Z9VF+Xld4RfZOEm+jWWYuRxXii4kavGqtj1hAW7
xErj/baKVhdtgSJIpGLsjFrPQKmDQ9reTihQjQ7bEDJBhHimpHidVWpc+pkTPbBBe0na0pDEs3Ux
MCbWJpqmWyI1RN9oejmUMOiY/Ez9lyqiji2j8ZBhCMZc5p2Vtj0e04MOhWk6dQO9u8+i6n57uWQw
/PeFjcVhZxfhBJi8O1e24dXsXg1k68XX/M1tB0og/1kvQe0mpo0nVlLjIF0NTh8UDgg7YwPN7gMY
2LL/TteAcLNAEyxgrPp+yHkZAo2PlHxiMd5sB1mmsb5uqLhE75yh6WJ8TlANkgS4/AdDwE9wbDp6
ui+lVZd8Xd6u2wVEiM7GGJmNpSHGUKv1935oMSdXtfFJhfVh4ji1Pm0bw3oE1S+AQqSuNaVvSQzA
t4VS74yg6Ghj2Mgs3EoKW3Y8d3MSVLhemWnhxUy5beLcCcvmeVuoVU1dYMTmgSrTUcgR4PTe1B+Z
jcZw81Pcyba41aizABG2a/Dhgmq+nJFFjf3kYP7MsMuHMNv9mSiCPZC46hpj4Cum6GeUZHnK8C0k
piQkrB5y8dKAQh6im2Dnfx0SjBwsiiyALBr5gac1V7Erp2KnLnhBOUL/3ymR4K0LNCE3NIcUDIWE
34GlB0VHy1R4GDLN3V64tWe0JYhgapFl2EXaQCRfaY5ZXDzPhXVVKCUoEosrTKU8VrlyNhVLcoRb
9d+LbOIRjsKfUiuEbKF1DOO7qb7rI7eIZCWA6267wBGsz8wNPyQVcHo63mqR5fo6aC6NubyuClxj
9823YYyvqFbv1FpzrXScJOu77mP/mox4xDMTGihjwI+RaXNlq3nrKLn2YCbF1209rrBlvLIW8YCn
R6zXUxWKTK1+17XWuWgxeMa3MhSlV/cdra6CjF435rxXWS0RcrXCYWFFIs0xinTbNOKHZT4TV3c1
h6As0J0fjZt+x3tm859psd8WeH1hca8B+maGhz/++2J7NuIsG2aezSAb8JSYfY3V1PPT99RuGeQC
I2zQfd4h3eCnJx1bp6tmpLvCfMIHA4OnJC4hE0gILlkTTLONCQJep+BqZkDvED3bvmw0y2o4xiME
A7OVyqs2Xi9brmH8JynhEP/PwqBVx158X1ivNKnKNo+hlik5Jc2XjH6n3VWDIQ/b2l+3uAWOsFpd
YvexTWDuVehyMtsQ1ftW6BxSRwebSrR/T+0yf7z5Z92EYFwredgr/GkFXL3OVFxRFu7isHamRpeI
xv/5m9RmgSREZGK0tjWkkAx1lsfGpk6jUHBjTLu5z845jiB/tpJiIwQ1e31MUkhGb3rPP+T72Bt9
twWdmwXS2vaGX7hL4sWqqV9EFAvBm9rCBK4CkEbk9MPHHtkohiJuyyUxdEvICJJxCqyy5hubelT9
o8EkucC6DChvMDQDI2XE+8GwrNpUyyYDleX20W7Cs+qHp8JPJOpZF+MCI4ihR3Syag0wQ3/dBV+V
d52k6eX75HU88POQ5IE9Gqi0fmrIS91kYMN4rqtEEq7/h8NegLigi3itTJ2qqSUE6fdkH4JeJrrR
btsdH+Pd3gR7dltLEGUrxxW4ALQxgCqpMTLUSxt7PgatZblRpmTee8wMYyr4cRfXxYK3drnGWIga
ZW8keF97LPBKsA2wmqDRfwHE/rIhx8ApowMAPXDeKGXX7cNjtpcVda+b8wVGSJQoJilOtAeMAjpi
Wts73c9uaS6jJZbBCOaMZmWCOeGA0YvCrUHWpGW/QirjAlgPoRdhBKPGYJG6JCFQrOeudoqvFBmJ
f6I/8gntXd0129fucCw9WJ3EW3+X178N3hdkwcqHxMhqpgJ5OncDuDgb8MEm4GJT3OZzeqt7PB2i
x/cVYhsLKxGMvYdnTYE2wwzZYdSPDIHbf9w2RJnqhJ1dtWslGrnqfIJLHRCwmEXkKPH3P0MR9vWW
ZFWGUQKGl7F9Pl63bP+uot/lWglbeT9iAF7eAIJV39p4j/c9J5G9TazQvSEdXyhEiAv+qOlJHGO1
uNumXvLQX9GXyB1dPrFQPQYgBzZP75ij/gpVpMoeQXifqhSodXVT4q53nA6mLaNX4IresHGx7Ddh
ahmlJkBi+5T4Hw3UrY7+dZyYMmfiMWcLSAgWAXpyOosDjV19nCNjP3RI7Nhww0rEJ3PwCJ7/fXP6
VWoD+Hz7H9umKIm8uhhFpjbxRx8bSHiqT+jVvNIOxQdQG8milQxHiBlZzma/HyBmv09Pya2xV0fH
f7F3CYYx9O7gsSfNrR392IFkBL3s20Jq3Nq3FlmIHFZPOzPjESu9Vu6SR80rzkUCct30E3MGL7yq
z/UNhkIgWMpYdmVyCwFl0LVOCxP4of57Z+uP5MDLoGXPETJzFSJKlfUWY6ggQhf4Ls8StyPXFf2c
TZLApcnEEcJKWsSsCrkaa498VsG0qLj0RBUnP/7l9J0372qXj99WHwzZOGlJcBYLcZKim0cw8Bt4
SPpC1aOlR07JJKnOCov8q+giFuGwoUAlQQSFVTv9rJ7Vj6GbfQk9+jLfZqcWjJK6M2FegoFhs/JR
HtwL3tipYaDjFnOAkGmJdjpPRNECeKOalmfEBXe0ZLx6q5aygBAMMuwK3VCnwfAM30bKYJvjCZSq
0bElIduntap92Pa9VTwLJVkqLNBQxZ6DUA8HsBvXhtflu1lP0QP7K5ivx0Dm46tLd8ERmw6CksV1
PrTYi/R9r56ZLFCu37ItAITkMc0yf1RbACQfkfKghb8/8jb6/BFB67i9ZjJZxD2h7YYuVhvDi9pk
cluGZpAiIrJus1WUhSUIMSMbaJrlFdwJlciOpXpMViu8DmChMB6NtOinFfaWXO3NMkDztccGL8eZ
YZhlTEvrpT/GBYL/hcX5hzCMGuvRJIpzfYdhFs0hc43H1GEYTVDso72sgWY1Ai3gBP/sjBg11njP
8EDDmtuYP6ffxYnuvUP7CxDBQ+exQIMEOg28ZijvFLt0WJJJyAtWwzjTQfqO+h4MiBMgpiTXym4A
BB/C3h3aY7tTDvFZdp+0Xt2/wBFMzGax2lszcNrvPeZ129/61rE884bZDtuXh/ldVc4LPGF7qjrT
9PldBmaGfgyrxJmIrJCW/+M3EXqBwFd2YXBqZ80TRQj1EtwlpNTeB35xzSazcVJrOiqK/65Sswug
GNfsArMUsobAS63MxfyDswGLmLJAkqCtWvYCRohuoamUYxQAhqH/ohjVXdOUjjnFEtuWWYQ4+NkM
s2kIUuBw3nO0CbrBuUYcJedqPxxlRM2rew9od3gzhEl0sZt/CPW/E4bWQjnyEwbV7aii8GYFSYK5
DmSruDk1UckoNqTjrm8oigDESGpZe6pR8Ru/8rY120PbSh+4103wAiYYObiYmjopYOQ0KTAtvg/s
XT1phsNA8O4YtfbAB+dKzEMmoGD2XR6NLOLMT2lXefpwk/UPfgS7l90Lr++yaKn7eyXFw51OURtW
Bzz4/XXl7Xvkdvo+YtBMIr3uXt2fFliCzWdVXClhDqwhO87Tif13RmakkovvC9u4GTcleNCgKA1R
IVWu4hEjX2SEp//Doy4rJuyyk6LoQR1zKdxhFx1DN9r1V+bOPJBd+yw7x62HiQuYsN/GmalNwQQ7
UIYrf/hQTE+6bPK4TCvCHqsbWlkpEeRhxpU1nodWklxJF0zY/IounlOL2zIPQcUjnw7YO+kv5ZDu
LIxZlIQG2YoJW2Djt2xmCs4TCgYmaVbnGLhRCvwP2znD+svowtaEoFC3zTw3KWytqax9MtQ7vx9P
ptUdAiV8UkP9OojBvo+7wRlsBo4EXBIdxINZiKEfNthucKZ48g/Zbv5u7EH+f6hrJGJgqfvOT7y2
N7/nceIisnhSm+iMnJgbSkZefBDygVG2fl+l9wJEiBFhP9qsA8GBl9anpHgckPp3kmRsNZ6bBuZA
47nSQjXE65QiqycDxK44WNTkZ2HvTNq5cXUbpB9m+3FbUauutUASvLdkTeoTH0hVckyi+1yX7BKy
7wuuGzKr0JKwh0bKRzU6GLas43rVmRYCCK47+Rj2Wgwd8tZ+9DCbYJfOhdNroyREcGd5k+Sh9AV8
faDtAxnQa42g/bU1p6k0vBI7qq8fUOlbwLCVx2y+JYOk9HJVpsW5UlA/s6Ziwpx25Kz6OZ383Rjc
1W0piUKrHroAETRvhoM9jIyDZGfEPqelH6r4c2h42wa2fh5b4IgWMOllOlfcwn5Zh9Cdbir3Nzs7
iqJu+aw4TVb8sqqqBaBgEeFsYZMNYRFResbdjcPS2RnCQ9L9mrOj8h7SN8NiOmEWRrbTN83ejVlO
uIcFGji/o6t0eE4qmY2vp0CWDbvDDZCGEsPX1ucnBvUtfmWIu+0Sgwz5q3+r/gFdGcrv/gUT168L
m75PATaopWvjhgsdYSPuA4gpk2vdzi9IwkZIggbPzHwj/P8zUK3Gn4UwwiY45sHcxTHfa+fYRoxI
g6Oh+jKOMJkgQi6sNMUUzgjansWyYm/l3S8jtzsnIYq923anVSQUGauWyYe4iw3dA168ML4Bxl0U
lkej+dpEi6jq17+2YdYtboEjRIdwaHW9/u1E0648lfv+6LMd3r8OxX5qHdmtgEwq/vviCE1xlKBG
Aqn83HdiVOhb9jHRZSNz1lGYQUHGh3sOsRs5wXG5YwOuUoNyOkxdemfkzRnvspItTwYj5Pg1ymWb
MsCWp839XWVax8kyjjSmHyQq4t95syXhEu0fcYRdYpzDwg5KRJ7u/NdFFz8YJaffQy9OMg2t+tEC
TLAHTHU29Sbmj0L5nR289DLWB9miiRZgGKxtVXy/SA99eShzDPCVJIerG95CBCGutSmpUPAICL35
xtIEk11Kd2y+xuik29bM6ga0ABLC2qAZcagUALKmU158GafEYf1TXlz1xi3FS8w22vrb+wJOCHF6
lGdhFMPeWk/bWz/TH8nZP7VOEuEdi+zqm+JkuKqDIj5ZOdP61r5AFsLe1JZjbySwwL8InjCzDqPU
UULVecRlV9E+lORFEiMUC7dTmjTg5wVeopdum2FApVFJ8mGJHb4ZQkXVQJky7lTZ2QDvXoz6sO7n
tsbWxbBtS/19GSCeUsqkUogObmivop8aFVcNp+3vr8tw+b6Qq45j2mUgjkS2UE3uFATObH3ScwlD
lQxEiHJ2UJcaSyhOQSx1kwb6GB+mUjbBee0gxJBWacxEJ5Iu9iJaudbUtWJClOJFrfTJ1UL1Ogv7
H2lIbhSbPGyv3FqIWMIJrhR3VlfiFtfwZvatG8D6fx/4d0T5sY2ypv8liuA2XTOh3X6AUIS0uz5Q
b8JIOWxDbK8bEbsSu3pEL0oICKu+NnBJHPfn3J7cJriyhu/bUKsVbhdxiNj4Yo9x2hRo9vOMYEci
h982Ze73NjuMoPeq8ISeHqJP25jbesIIq9f5QphYY6BO8KCiuu4V0JvHnwqCyWaDt42zrSmiClts
ByJRJN7AKcefpN2XpoQ9YM2JlkvH8Rd5T6tGud/xSGAZKBkf8j3V6Y410edtMWQw/PcFTKD3dTHN
gAmnJ4IKJmPa6SxztkFkayVsr6xURjBVwgxCstOyk1FLAo7MpPnvCyGaeCrzwsf31RSP/K2n598C
FJg1GC2t77ZFWdvAl2oRwkAU2lbEckDVzXnuCfgw7hTtheSPPqeCUo7baLKFE8IBHl3ZrCZA00z1
R06p05Pu1zaExADEYsop0pJ+bgGR6R0G82U7vFQ6JJCxe0gk+X2oWKqo0OO4qgCD3pOrsZmORiqr
bl23AmYZOkOXJcoHXluBNaK7CRyj8Ej/Zhp7ZwDfRsYe7eGmi99DhcDUC5Zg0YZSDrgaBRb2HBCS
t6CQiGTBc10zFwzBqqMED1UpxV7N54YWs5Pvsw60IQ5eBxz+xFHfTAyzvTprv20Rq1feS+EEG5+Q
z1uDCmB6mDBtmFwpKjI3CyMv6wNK321JpFs9UC7xBCuv61izeN8fbySk5+rMa0PBuK7urb2ccV2y
qmKiGDfqAEYyrrlqOBHaeo0aoDEznmVdBDIgIdVivp2HVoK7YDYfoui6IWA4fUfSyzRVx5M8iHOR
C722+CHIwjIrDcS95GNiH4hsls1qsFt8X/AoM6YoFzfxfVI8jCRwapo6A70vm+u6DEFv+p6SraU8
glcpaaZGEQ93dvN5DA9t9+wPkpPeqlYWIglORRvUwIcGRJpK69z0KCnMeteksgE1q+efpSiCD/Ez
cTeBrNejD8NOcYZDuh8UZ/o+u9pOPXZX43uuNpeAghPRKDaVBEHRUxhqkMN8FwSHILkLxk89u6e9
L9nSZQKK7YphlzIjwzDq39HJZ051CHhowhZl7EHhi/d5I5cEJok5iv0lgVYSq+AiGuNta6jnxiZe
1eAkZoz0E/s/0q6ruW6d1/4izYjqfFXdzS124iQvmpQT9d716++iT7FM69u8J2cmkxfP7CWQAAgS
wEIo36akilyBM2RxHP+UYrCJGpqBpzWND2GTQs/CSaXsIkvvQrxSZyjl6u3+FyaT2LFXfb+Ot6+f
r3Bc+EqoldbREEI/k+PcnKzpMRQxnTIreicRGH1xOzctE6K99RqVOlVZPMDKogJ7dksGTJVJP0yZ
4MK0u1sbGM4CJHlcwCADBbGUU1secINzxvIwZaMdxeepLQW81btk76jd+EcszgAwA5VkFYswZh9t
GiB1ao9s5Dtevm5gdI4W23XwW7v1iskbQaUncUVWXApD8mRJsW1OH5tekPDb1YgNBneOxOual+EC
uQzpPkQvulZ9GS3Rc/tuRnizenxTLpQ8kvIJtgU2U3AvZwQ3w4KkjjwrlZ2PZeEtZm36hYp2oY4U
LSouFPPxN3RfQaoEbgP/ZE4xm1pqdNpjNdXyhsZ3qnFWhA+9+8HNBoRTyxncbwaZAVJ+ZoOj5D8i
LwkgHhurJB9KEXnnbty7geO0Uim7NK07wCnLifS/FlXUaLyvHv8sGh+/1zHVO5rCP1H6kC4Lithc
SRHOLmVu573PeEXhlLDUkS0xWrglRkG6urHTOKGrv5SNlEEc/Cc9eNnCzV1hWfpwHWSs2VregfvU
xuDDJn36bxj89V0HIwsmMuFm1TyA90Pujouo+kWkai+vIxs5ZGkpa+RikP+LnfKIsyqQHL1FKM2m
lBWPv1PVb7yq2ouD3MJFZa5UDeAwds3RGsYwrp3r9aHuFEHEvn+CvGoDF6cRs5Yrky1erGPIAcb7
SOGt2Z7LTnCvf+/TQTBkyRTkeBYGtxgGB1ToVqZ1YZV7KtQODS0O7W2MY3U6t7nUtmJnbvlHI8jR
vN82DpRzQ9ZCqkyR6tyTH4xA9Us/7N31YXa6Y3qSvpAv/1IROTTOH8WTWXdxCxH17IJJPrYiu2sv
wHjfesWBcF5o1MdmanS2jo/MfAn679CLkf9aHRXv/6CH8XOPHlVBrC2C5e9aepZIkwI/4xW/wofq
lnkNCeq/ni13diTdLm/HIPJFw6lFG8g/1GtVgs4oE7As6wF5L+qB3s4nKUg+S67lXN+/dw7+7dKa
XMBmdQT0w2mTewo4yJMfOkYSXwd45+A5AM5TxZTm+mhAHaVxcaaoPkVh72m5qA31fbMOh8ME3biP
umxlWRohCGvPw+h6X/PYa63pkYPljk70xK7/0k96v5ybw3UR3/kTBo0LvmGZyHyAbeEttCan4F2i
HXSwurOG0VboqUm+SKLhHLsruYHhJKx0fUjh93Nv0PxhPo7JsVv/rWfkJGGfsFlEMGSFbbMCAtN/
zuqQntQGLfDR4hW5iIT//eM6h8U5R6XsjUFJgDX6i6e6sb9oGDrLuhkc1VsOcTBqriRyjmwr3gQC
L6CGLGumSVDWwgUCMcn0EIz3ubfe9aBGUA8xaDNs3cttVhE5PYuKsvf37BWPM69kisaB5AP2TP6S
qrbRfDYNgYHt+wvyisGpXzyCdJCWwMg1FDQUqPC0MKrYHj6zc7oOfstjbOA4NTQXpZLA1Af3RL+V
yfMsGgPy/mrO7RGnhI1Olo6aACgv7ZN5mD5GnnbMzzg0j30wGo70dN189/cIYwRkU8McQ56bKzJJ
CDR4jiodFFsjpeJq0vxtXVrBOcZW5r3y/QPEnyflaigF7eAnlokYxzA0WrueJkPgjXbFURTLNExC
0YfEnf9JNoRDmcGuSoIaXxN3fLV3EjIer6/arjAbGO7gb9LFiEkBGCp1R1pavlknAm8kkoQ79k2l
r8yqgGJ3vW+0pxAt8InAIexD4GlEMaiK2Rzs728c3jhMIQZce+VcuROlbmRO56gVXYJ3TwgMM/kb
hvN1RmIobSdluTdruVOlN1b8bdFVu/zXBGPMdDY43N6XyRh3ep7DvSWXLL8l4X0bix4qdl3oBoPb
+Ejpm7oaIYt0GD+ziUehaz2ZHkuJGmf0wLvX9Yx98juj2cBxSjCx8RFR97J0nR3mB73v7LH50Ru3
Mv1vysDfRU11jYmcYfW6PMj6yo7Mr0ssoDhmn3tFHD6RpCbgARpQwP0SpnSBdVQDFpiLQpL3DyJv
NeHl0NgodrNgRK9iAic9zheGw2ZSpaAZEV3bhEjc8QMq3CIxmUTyKTk0TuRFAWvHWA6Wd10T9g+G
V1XgL6SFOqW4rUEV5Ic/y8JiN7xoL2X3jS/WPIFv4C+k0URKDYzRudd2+rHSq6c1GXy17J+vi7Xv
SP/xDS+3kM1OdYnaDpQCJqxuJ3LWE8F5IPp9zifIpSY3YCSFvUr+qt6Ni8AhiJaJ8wdLlWp6EsFq
MD95Hm/zIbFnJXKuL5LAgb5E/5tFItEakjhli5QHi/qUWI2TWTfd73kAamJ0PU5Py+R0uVWtuJEr
XFbS5qZZa3uSbwdT8LC8K4qqIvo0NGRyeFo/WR/oHMsJok3pMlheCR5IZfLX+MdvrNgGhqnFZsVK
ZY5bU4NZ1mB7DL9WYeMYyIGV9NN/w+FOUBX8cGkyQRxSWdrBMofen3XrVOjg6QE9ragWY/9NZSMX
d5SiZkXLlwF4jHVKc4pTK9sm6neJg/rak+anXh7kn6/LuGtCG0zOhBKqzg3F64ZX6l6NUXGlsPNm
/za0geCsaBgnK4ubv86F9m6GJw1LR8exip4iW/mupq7onVIkFXey4pkSFU9rzO4NFzJ8U0tB+PY+
Mc7OoFeZdPmtCipdZFRz9HIGoZ/IK25K06ZfWaE16E879/oeCcyKn/lcyhGJuggeAtRuIMQ/0vHr
VD/1mQBm19ttZOIudFpPiVLGkCkO/XxabJLZrSUakbx/0m1QOD/UyyPYn3ooXMsuqW7uW65xYYN/
2SN/7oiKzoR4TFW2zqLC5LFOZVIpdn7EhAd0yetBecCb0IXdIUXDf5g2v4uCNvJxTiMiTW9IEeTr
FNPv5R/otj2g0O5gGrozRoqfRqbolrwbR24gOb8xZmXe9hgwgFc12UF5DXHHS+mutvkhuiy+7GLe
+j3kP1kfruulwMr4LhpLHkBjbEHUCXSxEVkeTSodr0OIVJ/3HXOzdHPK3BMN2iYghV2uJxFtqkgO
zlu0WkIqGgJknAnqkqyDpdWC+HtXDg2NMQbGtaK5nHOzeRO1ksqey2mUPBeRsTpmmYHtLSaf+wz3
8+urtqsQGzRu1dpR+etReapQNRZZdqajXEctMMI5PHR6LdikXcexgePWry/6v94nQYOmhR/COCAi
PRBIxPN+Jni+0NBQjLfcOnTb8mEkrWbrBQk6EyTCcx4JbGpfJAO9nDrmqSAV/9Zr9AMmrQ0K9qsi
9f0yhk9WNnmExKUAZ/9wRIkQehSR88e4nLdA1rBkVJEs2O5n+Vf1gZ7XA4aPHupf9SfyCefXjSir
8dJ5/85BoTDbQp0YKtZ5Ip8lq2q9K0FqrgUsb5N4sascMZLTdBZf+rQi1gAl7Z2a2oOTfUIWaf15
XTn3PfLrB/BMGI1uTiSj+ADdBnXEJ9ZhrAbqKQLXXBlI/36sMDuqN3Dcu+iSYfafJgHOeEgO5Fyf
F1/zszuR3/8fYpkockTlNkU149udHJOE2biUe80vwjhD/0g+Zg6jRdOecUFxRZSx+5pjvuJxXr+k
ilphDC7SU4+LA77VIPb12/JcXLJ7PL45kZ98v75xzIzfKY6lod5G0Swd3VhvBVyrXItJqcMmyiVY
q9RtrPlHLaGck0YHKcLQ87hwUjUWUfjt2iLFcFkFtbRgn+IWNqv1SQPDfe5FuVthlnZKnSUj7nXh
9pdzg8ItZ21JaZEbQJEfosYhfu3Ph6508Nq8+Iz3VX6ebF1gCnuSUTQFmqixBC8v/56ZTeHUr3Fa
eOpw0iTDnqnTgwBEIJkIhTsNjKocOjkHSorrq0vcPkMvr3bsvfhDc4yc8SZxQ6cQHHi7EfJWNu5Q
GKVJkmrMrPeWU3+sHhizqB7MnuLKB2E6XyAhX+xTWuY05iEklB9kTCpXbhanRbYgviO3IGoYPxGv
DUQctLv2johYwdQQlSom/766qJiuMKU4YLNP2i/TXw/Uye320+DPXuSknugpf/d2iK5bXN1RDWRg
MOtb85uVhvRKuDJ7HzzdV8+hS1D4+V1zB5clAOGxl7MuSBTvruwGlIVOm+i5AF0ZjUyAxtJJsvxQ
U7y4zwOBhu5FR9SU0Y+tI4VAec9Cl4XWtYG0yOTET/UTXJmbgz/yZ+tBYVDKNx3Gm/CDIijf2ovU
t6jKW9m6Ug57CaNHPZLll3FSMWysb928aW/qpXFwyz+smmjw2F4cs8XkNtEorWZaZEga9+CCU25o
PnqTEVjyNzoLHmN2t87UUHaH7C0GD3AG2C0NqgnLGYkS69GK/+hVzOsZf13fuf2N+weDb4pbV7Bo
EY0tYfFxHQebqEFrfCSR4B2OaRl/8uDl6m9RVO7kKccxNcwVohgpckt/kOzHdTF284xbAE4VLLVM
tWFe2NN1fzTPzFlNvuK3dosqiH/NJIOAZAvG6UDWtWVXKJBGrWYDRYPy4ulq/7Ota1GJrEAF+Cp0
hUbrkhZAahcTXdqgLY+JU8bD8fry7cLAFapUU/EmzmcZ1xkzFEOKZNY630pDIEe9XdYfrmPsGs4r
Bp9gRFOXUkQWMKTpOR1vw/q+x+tia6KNbBwFJ+auVlM2bwJE6QiSuZhcjWYzMlVodbUs52kJXSUE
NTZdb61E1EG9W4hDN1jc4Vz1ZhaqCbA6zzrlR80p3aaxF8nGQEIP5KR+fBoD6YuwAIiZDGdSuLFp
FJ4BJVx4ruWcX4HBpIkE1Sg7JcgLCYRqs10a1mlWDVRhSPemaR4w0/pCm0iy6dT+e+eLEgU09GPw
lowl5tZYm8xySVNmBEv/eWksN+p0f1HIpVWGIwjfLnlZCdT05S71TmYTrUaApCgq4GQe55BOObH+
vPnU9+Odfo59zOq+04PFrdw2qNz6ht6L0nx7kQIS8K+4nHdpM0xiKROp8OihPBK3votO1pF8oDer
V/hRaVfP121lR38xO1XWTXSAmAqA3+7tNOWY0zZCTkoWu8hTJ9fvu+WuWUSvoOzD3y3oBohTXsyW
6SSQUxZe76NnGQ1J6yG5yRwzIF5x9xtvukgqWIgSdM2kBj+HY1LNcp7wiOFFNHUUqQxGpfCvL9zu
Tm0xuJ2KOiksJJPg0SSxF1yOs6/joT5gUOPDC6v0nSi82jt43gjFnQXpbHZjOkIoMN3+qhFEFoH8
07pjb/2mZIta8fe8zRs4LpwbjSXC6aMUXngzu2gucBrDab9Hx+yIAgSn/4OCD7rrhSNU9hKpb3DZ
CbIJI8uEdIivICbjHBjxBtviFm746UmYsmW6zavkdgeZbWyQ0lKbaQ5ifkTlioM5voFxrx5SP3OS
S3ino5acpW913ZkeBKqzZwtbYM7opGVqZq3H0vaD/qUvpUsUd36/Zqc1I95sqE4TzraixE6/qoeo
QMdRLCTl3HPq22/g7JGuSq2MOYRv3dmVPYyYOuo3LCkxHUQtnSx6vLbOXHSZEmUsSg2WMvrtUT2w
Jxx2CRHtp2A7+beieizy2Uixql10J43QWLl0lCZY9R+F+u36Du4EmVsdpdzpENbj0OcFoHAdubRR
6NFpca9DiMydZ02dWr3qQwmr1rvlcYUFrofsJoHDZFXnpui8Y87jyh7xN0YdhGRGnr5YHR4vXYwV
uQ9d1qNKgz4ob36nPPvNCnLeZa4Ss6L1i/pNnuZMAW5RTnhhJRPtR9H9e1czLExkRCytIH7g7G3p
q7KcR+aqJ81bbq1Ztjurs4t1dKpSFWzcrrZvwDjDKig8WKyvLHKIDkzb8fCM0hbRkIFdFdzAcEZF
K1Ku4QqYrMLyGamXYmL076jgKwb/kh6GxdLmCsNY7B6vhuGRflTuO1cKtEPkah8EcHuxCMa0oWuI
Kmz8FHfARZBISZaFPfayYXsoNA+kwkav9ByhI3FwZTf1aOpmaL0QRJj7h/kG+p06SpXSrID+m1M8
dkcbZLdo0S5ccU3NvnFv8LhDzkiHMZsirGx+WVGiDdN2COqFIgfzKPDCJljYXePeoHEHXYuZLYqa
Aq36xZ7xG6f6OH3pc1t1UjRfRO745Trgnr2xsdJEIQjb0eD+9mCNyyHD7Hc189boQ7V8n8dTHM5O
FRV2ngp2buc+qeHRAqUqaCVCKyRn2voSaUi+mJlHmxRjndzKxDssHQ/XBdp7UMNbEx7ucBUwybuA
0kQT5NrMVuapkVvcmn7uFoHm0htyatzWY5P5kI4QRJh7jmSLyQWYadarc6gCM0wPcnpu8hMFE8qS
XKzlUSdnTJGxr0u5u5YbITn7i626KhLQEHogXUFVuq3OB5mIONp2dWMDwlnaFKJuoCho5ill7pi0
OXRq6CuS4XcYEm1mokKZPZ+yXUTO0FTZUkwzApzRm45iXXKjtgv1otSCZyfR2nEmRkOdUSRDD0d1
OcpV7A0KwmTpt65RW3k4fY8JXn7A7g8cPwxYRi50y7PEBtn41BWx14gWjzvKqGZVmtpAqKLs7Kj+
akUnKXtszH89x0NV31gX5y+sKe1QG8ysywrk7LtGn/6TYvORIQmjukQlWual472OkZ3l/KRaf1zH
YGvBB1CbjeFDwi7Vk6RH9ZJHWxxf4a00o6muu9TTsctxlGT/USTOOSQoOqeRYWReufhV/CsFwbMp
JQKHwGzxmkycQ6gWc5krBTI1LaaijbjnKh+ur5oIgf19cwVrs16aEhNiqORenh4rEc+y6Pc58x+V
JMWYW2hwZ6yXnnY+XiZ/I/+/1V7KmX4Uoh9JH+FisvkulDx5fA5Fr4x7GUcNuQCNgjqAsLe4t+s0
aiWZl0HCTngmJkrb3bfSTd0kML/qQXOcvymYvnR9Z5S9C+IGki9bw5z2tM8szP0c0X3X+1bQ/FpR
L2Qzdl/NZc/e6gNpQSfT3C1u5NSB6C1s16W+ysyXsuX9TPohg8zx/Kh35yQ8gV7xupB77XLbddU5
M0IxbaKHbF21h9pNA8PrWsSeqzsExM3dyOtBiovE/PxrcbWD6FqyG3Vul5izL3MeGolOQJ8c5aT6
uLIGM1gpVqd5QkuluAxAtKWcteWTRVe1Bl5+DE/saoIAxoHAduIagpXdPeY3m8cZXtXVra7GgCLL
GLlUxWFfFhhKuJa15sqI8oNG6TpHsJ1su945rA0qZ4rNDOcb50BFmz7C6irAVDQfN2ZEueJiEZF+
8kfxEqMafgGYqs+uptI/FmlwpM4URBa7D3FbLeFO4bpZBprowOlBmWqDvMf06TmHBSbO4FY/59yW
LzIynyL72/Wdm8XkfA5J8iqv0a7jKeRBVzxz/Xp9twTrZ3B1scWijvnE5ALByFEZaoRoN30iYlb4
H66Tpd0pm1vJV001KaiPVBlHTHxJvv3ZqENRXkCCwV1ctIS5onXbl+sVkN+voqIxupPgq5sfUnlI
6e0YH35n6V4huK3pi5qEWgMIuXDHEExsvjqJ1G7fgv/BeKkN2xzNUtSqlKp65s2Y46RjuIPkmU7s
R8GCF4D4gOkOR+1W+q+r93IsbWDLDrgphWhRdmpgtvNdNfr/afUUzunHkZbICoFkMvJ0I619aSgu
atQLTtDdHBJmEP2tee/mbLZkbrUaosxo7Z2PmNUcZGzquZ0+qycVV316n2EUuRN+7ETMvUwB3jvC
V2jO00/NKs+kAHSXELC9ZU5YG8Ga1rYWzWfdqP0GY0KKSlgZteuAQXtLKatqI/xcizGWlBE8NwhL
uxdWcRYmDLW9nnQMexLTwO26qA0cJyaayAo9JCtco/UxLW9NURPurg1sfp87xUraDdUYy5kn0aNJ
YnuZvHj4WXemrYKd/7pW7svC2lUtXSaYC/I2xIvpFHc0w9JpUXwjtSGYguqP1yF2n53oS0vsnxic
5ie0WMpKmaH5J/q5vguPjYvZrxeWW0zuhAwOLHx5p4QbNC68CZOBNjnbHR18FWiKA3FK96X1GAUh
K98XPeLt+t0NHKcMqFUmipYDbpbnxo4i+UBRT6+N3eP1VdxXiteN4pQiYWQmRMdGyWtpd7PsxMpp
mv5IEhQFSR+uY4lk4gIaMDn0caIBq60jR1MXJ5O+RagzvI4iUj0m8cbnyoasJd0CtRhYKuqwqILk
7+6KUUJkEwQw8Avc70e4vIyShp2h8q94edYn8LuOq53QQy/Kre0u2AaKO3yrQUK2KYLFdsY5nIOs
vJtVwf7vQ2gowjSpicEg3P4XRbGGVqRlXjJ/7cvPlgQqdj24viMiDG7fjaKIaTsBI1cuuuTU8kNV
CGgn2U+8s076Kga3KdrQV32vMDHKX9R4GjG93fpcLQIF3lWtDQq3H0iEaNGoAsWYpBNqq33dbATa
u1c+qqEu5p8N4aKhpR+qopGBUV4o2Kk7kFolwYScsXwW3YoF+8IXsZkplLyXANUqf1Tlh1R6VkXT
wfeN5R9p+AI2vZyXtWsRnRRG4VSYd7yaD1Q+zY1fmiLD3z8QXpdOVd5avjJ2YEJeIM90ip8SzFKt
n1mNKD21jiJcPIHG8QQxTbSiYIcZDsHMeMMZ+4+Japuyf9109m/VG5m4c6Bp62zRLGQfOrz34bLU
BJYrfewgVoQBzqhWcq8DinSC8wdxGc2V3AEv6y9x9lRK99L49N8gOHeg9Es4zAkgwqQ7W3p1anrT
NRMRvbPIkvhqoCZPwkRhbie8URy8Ln9lRE+jZ/jKs8iS/ofqwYWiwwl1gHzGeagmSW1K9mL+efV1
PzkleI4ojshJoQNCxNayv0evYJxOlCAaJcgeQfVokFqSnU1+o4lyDexH3nvUVxBOEZYxRY0TAUjf
p16f63YXZoJzYT8Rxdbsr1XjNEEtl3qxFmAMjmnnIHZ6UW/5rj6Tk+wW/nTuheXryo7h6iiB0wjK
xHBZ5muuR0ySmvuOwOt9jp9mV3XRv+HRxwWJe6iKy5IQ2nF08k/NEUWXxzbAxFok8vsbUVHSzja+
+RDOXYVZHYKnBB+So0i1G4vIRuFyYmcZFTiRna18A8SFrklCc2NYFehLfy7Th3KUBYeWSBJOIbuw
wcjYGpJE5VlFDic9wLr/tdN4IwOnjkq6Ss0yAqIqf4VZ4lTL87iIXqb3Fwo9PgQ0OyC85c7eddQU
cH3CY0Tr5FvVclGtXPASsa99/0DwZ25Y9EPbMudX1qAiaEvMo/XH7DDVlfs7C4bBciA/UpG15iKi
Wm4G3Njj3Evq+5J8VKMbUn28DrEvyysEHw5RDRM7Kd68RgsTQZv2rNDc6cfUX4qH60h7717Y/lco
bmfKarKQcYc0cpAeU8xIf3nCiY7kJH2dLj0e7IUunVkF5wA3kMhTvI0mFiKDp4YAsvFGVJUZbNDz
GcPE4AsSFxSBgv0SiEj4Il2SVFU31MBTAjaDFF7J6fz2kKMNy/Lrm9BZBaH/3gH5RkLOAWGcYlGr
GGb9khRBURYkXG9lX0X6X1QitW9Zf+8feTeapIorVWe8BKQ9kvLYiHi4d+LMN6Iw/M2lT5ssa61T
/L4VVT+UqfAU9D1KS31U2/Ec16KBNdc1n/AtUGPT5GqyYuVCTbbp6BvT53A6a/GX62q/71dfV419
xkYqjMiey5o1gRdj7iDZ76bo1RlDUZHX7uKBExI81SifRmH8WxhaKKVUjbDjKBsaB+WND4auPJRT
fp+n6/csJYLjYnf1NnjcZknmKIVyBbyark7fgjW1X7yQLvb6G0QmiIVeJeNOjSWL8mqmSPslRUAl
EB7PqD619ViQH9prLX6Dw22UOhh13UzAYXMxaj956L6pSGmyJyLWzIB6tpuYTSN05XMeiAoOdrVk
IyTn6UsNPfz9QOGGF0yIJ3ZLjvMsmoMg2jPO17dLjrnZbM/GSLOVDI0aKHpvboW8ByJhOEdPy5Vq
cgucNR7sTm9PcXe/5tnhumEJpOH7JjuUcyFcx5LhquOHi2ZXE32K6/ouCTOBsu9dDba6wTecNLJE
lpJAIu2mPGqfWMZZ/2BgdgnNQf8uPEaY0353bL1qA8+aHsuRplvaC9yMmwj6d9zQpzcqmsyT3+no
eiMb5zmmsW2LaYDeK/S+lt25/FQKuelEAnHeIpPnIepZPU1409wWINEPD6MX2orbotX7N65WbwTi
HIZi5WVUMIGq0lvpWWGU87+je2jlQJcV+j4RZr71tkqhajn67hDK6FPo5H3WBYo2Grbc1MiWp6XI
2+5aFNgOGOsBAPmzCn1rWVoxxp5lWiLcLobj0k/Hcix/XrepXRxVQYsf2IVlg+fZKmlSUXkAWU+U
G365DB9IbrhWIXo92LcnFcWRSICqVObtKa6puhoVbLfzWFM3ihc1W70F/7Bf+OYXNANfF2vvkooW
/Fc8pp+bQ3hZUpIOLfSvd9Mn9Bb4ypfycTzLj723esoBA7aX76JwaX8tXzE5u0KvbN1gGi+8IOZ3
KQOSDVpyR5dcQFy46wY3onGmVaW9RseBiZZXtmI4RvpdrX+ay2fBErLfeeeTNjicVTWN9pe7RRhT
H4cg8tqD8SU6mR//5OhNcFAKrEwEyZ3IU5NMRc9qpdbC18hkZ8a/npvKuEU3QnF2TDAoXE5Y8WJP
b5ry0QCbd408kB5U5GTIrmAJd73gBs16q4UYM5PFGK2LxP/RCmq/Cka7xawD3amd0hElXEV6wR3C
BkmyeUkBVqeV3SXOKCvnnjqFJppEzX7oimLwZVlFM0tjMgOItRcwPpTWY8l40V1uN8B9XTy++Coc
u7xPTMB08uIPcnuLHE5nV3NohyUJVJ08Xd8tkVicy0DpRjSYrCxYgl0V+hfSonL8rJT+zCa1HqVB
kJLaVXZNMTRTU/GsZXL7tZRm1zcy5DNGy1XM0W1r0XPgvtt9xeDbJ6IkBf82BlQgL0H8wlvP4dP6
MLk4iO34FK4ir7urghs4LoHcJqWWo+sR6VaMWVCcziaH/plxHZ7lOzNoUQNFj/SnJspb78PiBMO5
TJHz5xwvWpLnuG9xsRuqdjwoC0pFR10p3MIg2klrm1Jg17uaaaggQFXwGkktzjOCG21ZGnVEcLMc
qHKfm6cJeZGs/hwVoszSrmgY4WsSAqIJTLB460EaE5zI8jrAg+AxoY5sdVqdSvvVYjLHde3ff1fY
IHHqr1fqaq6odkRlXnTI/fgRdDKY0uZa/nKQqWAF999NNmjclk1lmRbJBDQWX+dfiB151FHudCin
7mToAFSP1+XbPZw3gMwaNwFB1lpswh0Tr36goy2tX5TEvw6xV22DYUOvm8XpRaSoudXMwEDt3w9w
ydRHNj5KUe3a61u7uSyfX3p5TrnzWxGwCb6hlzwGuLneSpfIemWqLOcM3tTjNGvnzCoetKERvIP+
DyV5xeEONAwcH4gcIo3OyIxBOA3S5NnDLeUwCbtw9zfsFYpzj2FdZ3Kps1qK5iGjF9p+L2VBiCOA
4Mv/5GKuZzpj1QqpO7QpxRia+Zgbool6IhjOhlWaDqOcAiYiQZIFVh/EtUj12MK/O5NfFcDgrDcJ
Q1C/sdXq/d5lveCJZ96O36XVDlEzBEoo1h4UfgOTbnkjanUXycfZcjiuUVz3C3ZqzntXbwfixFYU
3YDUrRNYMdv0a2JyVrzScV0lA2LGI7Wt2dWt2y427Ub9EceoDT9P1pPAptnHX0Nkwm/8hlwVsgVK
BFYgjRpEzLv/OB7UgDjprewqh+hO9BQgWkx2IGzw4izJI9JCwiaEzz8o9U0iahTaT6ZtlIXzFnGJ
e2BfQ6b4OPxidfUGZrPKHpzxaTyC4vT+h4YpHPrD7FW+FBRudq/Y883/oxpcJCznTgbQfM1kRn4I
01NP0l1/LE5ZgCrce0x/REzZPMaeiLucaci1/eTcSitFStaxQiAz83vjJhoOAoXZBbBkDUEdynMs
vjYnN61Yr1labTpFt4rHBpuU33vbuBs/sQAo9MjP64i7i7gB5DTGxFznusc8Fa9RggHlDIV20TH7
5jrIrn/ZgHAqU0vtGBolQELyMGrf1OapjL9U9dNSgfkqF9Lu7tr5Bo5TjFUlSQmCX5xnNr2DWJ9W
13xugvnZOLZed8RTUmKzJD3eLXzRPUq0npyGTFOfKpIEbKk7FcnPxfgghyK6ud0I8lU+PqEI1jTa
piydDS5EV/5GDia6jJ3igro69cRctXzbnaVD6IneKETA/FnU5Cv4QaH+c3dKtEddu8n1cyTdyUTE
8yuwA76uB24T8+LYFhrkGJOnQfl2XSOZWr8z5M0ScqdOpgzyavbIj2fh82x+GLrQGfKvlbw613H2
mh90ELn8bdA8LZXemKRWCggSw/t77FaTutYxetBQOeTVOd6EVa8O4o+W6Fqzf3uzQAeKakIQWFK2
xJuzQLcQJRvqzM4eVujAOn7r85/MFdQV8cvth+QbNGYXGzSzhm+Mh4mh1UfjYU5sDOA9UBQDu6Zu
E8yCKoNSEviVfX18FZFzXhaZC0PJETvESdHFdhET9S63EDuHEdxMK8X5rZ5LonGre7qJXK2sW9Qy
wCzLmXhvNo20xi3Mj3pSdZ/8zmVj8/t8pmIJyaBnS4NDJrqt0kDtv8fq83W1FIjAP6iaVjYoGNqV
eZbhj+1jhuzOdYA9N7iVgYsoVxCzGAkGVqDzNujmU09vK1Xwkrnn5bcQnAn35Tyk5gSIFEzn5GAc
iyOjVRcd+Xw5HgbxIHfNniV0DZW/Bt+hT80iHCKlaBBmsM66zpm/g4YZNElgzHPyYP1yfeW4rXkH
xx1evTksaisBjgylpwzaOWxq7zoE/779DoPTYDp2xmANZYPZP+EDfWxu1UOo2spRyuz0G6udTFyp
tjOB0v2PlTRki6DzxsBD6lsfkRvdIEtt1SC4WX3VTU6Gi3ANzoE9aUau7l4Xk/MOL1LiTUc2LIsy
Ngf2941LKqem7OdV6z0lPxrq85o+Wxg62RyS6dN1IN7VvkPi9qxGA1gcpXrvLbodBmhMCcrnzl8x
67EP8huhRjLj2Rxe7+C47atXZcFrAQRbajhbzNyLbfVmPKwBDbRLJiQj487KP+FwiBF0oGkW6DDe
rqNlYdx5jckCaB1ZHDkbPNDS1/GPSBGclZzPeIfDRRdznvVxLFtI60j3mL0o904k0MA92wLt8T+S
cF4pxhsZQZNK742xeU9HxUW/hci2mNt5tzkbDM4tTYUOhRwwHHP+sTjMMWVBFEgfMc0aFAeoCQiu
655IJPb3jZIbvRzHnWr2nqU8lVlky6KhKbu7Ah5/0JPIJv7jrIiGshFGGtZsNv6PtCtbjhsHkl/E
CJLg+cqzu9Vq3ZdfGLZnhvd98+s3Ie9aFMQhdmb8qrBSVSgUikBV5k+xvybqVcUT2GU+D+jCI8dC
pkdFUyh44Zl4jqUuxDzR3Ll1Nt30TRJZozSUdisnrqh152FOn/S5/4ePpL9QAfwur6dD2vyz50ih
gx0gkTo3ry9Qb0KXyJUU/LW/OhvOA4XMBwZToGSFnsXQVuncai6OwmigXkh1S1za9p+dt1+MYVYp
msRcFHQRYdB/D9OfQ/Vs5K/7tmxE2idbmCTXL3iLWkz4q5+TxhqTsXGFJaydfRSex5hYaI2RTF0G
lFp5ncbWAl9HUt7vY9DfwWzRtSUSk9BAQTroM10VaXgogsFJpnPe+6p2F2o/4uYu4o6t0cy1B8hk
tqbWtLKrkLA7wbxC09/3cQw8NGzYbVE9TF1+1UULvnT0gxF1Bz3lDfzQxd+DZ9KeFOlNKWiAF8Yr
Qo61r1Z+b5yijrN2GwcF/AqKIfqOgn/M2s1Gv/RDssCvyVMQHrTyWoYGJy8hbcfhbxT23rVoQrMv
S4R6rr1CTlKMOVZsneZrM9hu8aABOX/RwAzFb7/HmFTPbROaPeNgKbip5pJb0Wj7ujroaiAoU9Ac
wgRHCCHWCneEHb6cRDs4/a5kr/6pasP/JokPJCYOArB8dFlCPfcXfVxI34nqJ7vQQPlf2SZXjWJ7
L3/gMUdhlusQYQuAJ4bxwajiF60tD3MWHva3M/ty8sUuGjGrMzAXp7AtW+SMCte6IPsUrOYhcrpD
/zbdSXea9S699ZJcL7ccYN7SMUeINGaJIosALs4ED6TTQQKZSemFTsYpjbYqdsTkhyuZgySuMxGy
HnClDM1EdCb/GbuTpdvGjei10DXAnPnxH94lf/Eqe6T0ZoFbSkD2gquZjWUk91n8vO/BzQiRZXDc
4vSXZXaGRqkF0cjRlOxKoAae4gqUXQtuBDmTgts7Gqx8Etrg8D3ASrGP4azVyYTKUrvuXTrIS9CN
B3pUm37p/Cu/rcCYXba0fSNOCmxSohc5tpXom6BY+27bLJhWEMzGaiepbboE9vTq8hDmsx+b/bcg
z3y5xjtNLZxbhTecvJl1V5DMHqtFkhvIvNjL5CqVX4jIk4bcBgAhwzvh3pePw7xf6nrK6V5SJHLV
huRblbaSt++47Xj7AGG2UdWPdVibOPnbdvRCU3eUojxlM4/eYnu7Ipz/zxhm76S63gkgwsaB/yra
UFF0cfd2CI7GebJlr/SiO/2Nd+PC8x9TnkkYyoBwHi1qoBEdF5Udq8Td9x7XLOaAX7J5kDF/34Fz
d/EkB7eziZU8gFXTnmzJhqjRizBaPPIzjmHsdZheJove9wgMgcQWmoV9yJZzDNsMC3RKgltVwxeO
xoTFIOpqYpRD58ZotsfQvzc1iSXni7/vPx4MExVFEi9q0074bp++KybofYaL3A/OfwNh4qBVa2j7
LLClGiZPaPRrTJp6cp7zzr7NZYEIo4nuEk0GCdXnQxfqTwk6V7vODb9XTue8E9Mcmyuxt0Ah7oPL
/09eYt0s2zEoDW13Dcwg7PVRmnStNnW0nIBCsXRoDpRWm3/ht7lKKxgmGJSgEBe5RpDH7X2Rn0sj
xaATZ5GkzQy+AmG81xi9Tgy6k6i8KuirNTt70A90fEDuLZzyXucnT6ASBosW74Vqe+E+3MgECMRC
JbltAD3ph0I5lMFxPwC3T9uVbUyW0BJjNPE5ioL2ZPjxFb3mU6zoXrVFS+Byw26ulkoUkUrXQVuK
/nxV+4mJWSVkxrfNABKpYyCfU/mJYw89Tb8U6CsIJiBU0ivmQpN585o/UwLw3O9yq5lRQVCFJ/CM
/rGPSBd/D5AJjmjqyNJRwCp+KsbbUC98Xbpum8bKFt6xu40F0Rw0iNFpIGaxuk7IQ1VETirbe0nD
1i1Ca8Lw2dxbZszJGZuRRwV6fmGxuiaYFyVxNQNrMQKMrKi2zh1LpWvxxXVUxFDC56eMzPQ5HCb0
uwukQpnSktkjKh7dkpm4fYbTKa45I0Cb+WiFxS5TYip1FwsdHiCI178r+8ken8hw02srGGa/6urQ
GgKtvIqinSwxWaYrZZATzqPy5j5aoTBxMEAgigQdUKrguu1uSvOmTx73w3rTEFAQG2ii1qB9xWxV
vYxbEW95navO3jT9bPIf+7+ffYP89cWyAmAWP0DrZjbWqLyb18nERXzlvbM8ojfWpeJvtH+05Lht
602DSvX9NooJAiM2C9HsaLX/zXyI7ysv94Mz3lHys+lP/njgas1tZqMVIBMOHZFyZYnphe91+V12
KTnEfEOJBzSPTsTy8DbzA16QcTVBU7rKLFpZgkMvDPG0MSmtpZq9FSugUY1ulekPUeEQ6m2fHCsw
ZgHDrpzmlibz8Bn15Tk+DVZnjaUVWLkTcw9Cth/xV7ys4Ji1k5IiIoIIuKKHhl7hQYI8fGfVI99x
Ve9zonNz4VZozMIJc9rgXQxoVAxasxNPOQLNGx16iCT8UV/6nfklFa7w2B09zsIwCsBTb5JHqtmn
/JFZEqSnO5+vBL2Vd6F+oxm6pFDBPiZMZDzABWrR4gs76W/CULrBJas3LOSC6pM7nrNl2RqMCRNN
bWulahpaYESPMsZz0CSuoOws7jt7Pmju/sLxTGOipC/kGOJiFE2pTsbUHoShTK1FDu9bU7rbx9r8
wpLp5SnkJDGV++VhPglmtQvL95uKzMpu0crw1vyoDuTbYodvxo8YcYmRrn3UTQtXoNTfqxrKTNqk
awSABvlikxaqvFrwo6wHb5mLf9iS/r7n1gYyVxeEYKyqq4HVNXdLgXAUzlV+EERi79u0ddiscejP
VzYlUAIdFFJ0biZ6Uv+noP6b56M1ABPxIYhTQWoKQxqcx2FqCbOvFZyOafo72C28xmACPY8j3Ki3
FX0RPQ/pI9o5jebhv/mJie4onyJczcEMoW9utKy1y3jgNGrwloJJfLVeB/qQwYq5qLwQwkGWGZV/
7pvB8xST7MpSGZZJxnIvywN4raIpt5aex3lC/9Cd5WBHl0ZNGzMhgq/6QDt2mvZqjIOna8NZ7/MT
SWZL7SQewxXHeewck4G5laE2YBiuLuysHL2p4BF2cXzHckiPgzzqISZR3bnzoiGy0vow9G/767NZ
J61CmSXWjAQjyQ0FdnSvk7c4UBz+YTiLb/Rgi6aVC5dBdNNxCh7NFDypEMzefk4Aox43YwvuFRcv
rnbYHzOudCJLvv0rl60gmL2TzaU2pjoghIPhG89oQ3NMVzqEbptYvy76+ivhUT/hRcDjSRtsFrvy
CpzZVSVa+1CyAzw6JreaPT6FNXhZG7eyVHt4GiFsBjZwziJuRsoKk9llxUIGZRiwiJTzYEGzd6lQ
eZvySXMECPzJBwP6e4bLeyLjwLL7rpglHdoeMFVRUFPguzu51kdOebZ5Bn6Yxu6zRlhmIe6AofXm
cTJyq8j1+1Eu7KniEbzxoJjjFppEU0NUQOXiMYwSqxnPCmq09Mf+avG8xpy0bdQbtUIDhEiXWIFQ
TuIJws99jM17rFUUqswx21ejgqdlgKg3zbG1QatQeKErJxha+vW+IoCLDySmh9Ab/uFkDLv92E+T
utTkqEnoko0O6I5ArNSJnM87ThJRmSQiyynOeTSTu3HcWH0rWV3yvO9B3ioxOaTuwrjRJiBU2k2l
34XZzcijsORBMJmi60OT9Av8NBsPuG7GqKBj6I2zb8fmtxuugemYIaSvTJExRGlFZTZiWtjhbSA9
tHYCBSp8mUKRT3Cip320zXVRNQU8OdBU/aLoGrW5qFS0ustTAS1pokNqibP0m7tUNU0JHW+Q+3m3
d1VAhpKQp0ZY4ztbB8N1kTyrpvAcBfFJiRtOgbS5QCsoZqcK7SS0sw6oKvieGd/M4iJDS2jfYzwM
ZqOGgV5lk4yvmFDJnGnonyQl9ONe45iyuTCapmP9MZiM+dbPp64GiWxCBCwM1fwORbRDDryvlc3n
fhUhhmcAqNuC5uIzRpl2aQq5ErirxN25ZrdPlZfgub/AgwBxRcyojcf0/3NfQH8xW/+tgE3aDrAK
CTCfTX3bZdhIp+6IiZnJiu+E0KJTJSPl5rwBRbjVv9AGAP1YHvYXcLOCWqMzfSJGr4ZLWdJ0dx1e
htcGf8GEb3rcCnffZbz/c1v6t3YAvkQVibY9a/io/2zuMNX4qldDmAuqxu5IOw7KJ90N0dmDd8zA
Kp35MJZONnGO4nf++q9+/g3Mdvj0E5Gbogawdk2OM3qFgxPUTW3znvwI0DGsnkZPR0MllXGNTuYj
ZpvdfV9vRfHKcrYDKJPEEtSX+APq7LCM52C53//97x1mexYyJUBaZMooZwCgPT/1fXwKrynhZPnA
48TYrFFV1TBAP6iKKrirPy+iXnZtPVXvSLpV3Nbfy9NwVR1aL3x0J5fel+ROhTZ2XrhuBg/eY2Qo
VkDAWGNwh7ENtWUxWxckY6em6K6kTj+kHdSni8zjeJN664s3V1j0b1nty3AYlNZQgxal8OAQaNsF
R+miUfItFN7/cDrjverAfvhtGHPOyVVUx70Bw+KgBWVo2gV+EqGVDjK4AWfL04N5zy7m4MYVE9pg
TdiFt1B7aTVXUvTSEYTUa5v5UTRjJ1Lal31nbuY4QzZFPKjpRGMpCcEiluWTCPPIXHv9aJ4nBQJC
Ymn1XfujqSVQEpfHoOoHex938zJWXQEzW8JsGjGfe6N9ZxCQDn8KdmG9QBuaK5u8ublXQMxpOwd4
BJMbALVq9xT0kuZCKkTnxSQPhf58FZOiMZE57eHH8aSder//M/WzK/MJj0UH8bAklnHPG3fY3HEr
u5gdN2GEf9E02JWWsxWP1wG5NQw/Sf7YX6jNoFzBMJstm7Jo6iMaIAmEEJLZk4feykNcjZLZmtv+
kE0mJ13Sv/zLPlhBMlsOJHT9mIiwrCJ/5OExke4awlmvbQiN4BVZwWMH2yEWZl3RSDMgitpR5Ie8
9UnMeS6U6QH91YwPDDbCAy3SKhrhy0PvBn55Cl3lbXyKvPi69TAUTuzqJB+gjuyMVmGP3Lppq1tR
QwecKWEkEBSxjBtTWdTQN6u2rlDd5Bk02Or7opGtImtBxJxbaXwVTeCm5TWrbe2ENSyTxULTqDHK
pLdut/QeJPlAYdA/7cfkJgRGHCGFqaExmH3EHrCj21qiEIE/KD4JH/Z/PzvF+Z70tQ8A9uW6m1tw
PWpa65qFFT+D0w/SXGZomW4NVnbZC24kG/ID/5SU6QssW/LNWWmYOewaFMWOQd5S5ZqthMJRlEZO
jyRdfDY41xYywSkF7SyKNSwUSe2GvXbsk7C1hXIZLaOUREsPuuN/dCqTiJNykKU+g3Wib97MJ9pZ
IbhZhyc/zWqPwU1yiNzRUh85sJxg0enPV5m5TyGohUhCNvkZPtOJPowwu5A9fBts+bW85T/gb+WW
tWvpz1eAApnLPBrg2nRyzel+MW3Sve0bxYNgk7I849OkQ2qZiEuim1y8COHPfQie25jsMc+9vKQa
3BYH57E76eq/aA5Ze4lJE3UxteVS0+wonNr4NuXxSfNcxHzNkEUwwrbG358MV0MXWln2PMi8PEF3
yc4uYhmz8pJ0vfCe6xwJE46JN45W6/3qEyK3vFDmLInBpAfQZFbQ26QmNce4OhOJs0O3XYYBcpyH
RIaM1OfAbfsWJVKg4FDUjxlxxPqA4b/9qOJBMKuumnknzQsgMPyiiK8YlbeyfnT+Gwiz9IrSSaSL
cfCZUoCqL3LGYrQI1KH3YTa/0FFh/Z+/2LkiRSvlpNJhTPA0o+u39XEnofgi7sAoKUOa2BPvCnQ7
Aj4QmQjQ1DJq8KHVusp0R5JjySOw2fz9BsbyTJTmypd7tkAJlraMFqRo4cGQH8wis/Z9xgNgjh0M
e+liWMvIjdIxiL+R/H7/92+vycoC5pAhabSQvgPAcqPcBX7h5dfFy3gL5ka/fugPvDZ5GkpfEsAK
jtq7yvWBiU5bMwRcdqT8B82BftaD38HfN2tj20CXj3LIoU3UMNivNLGvtNHUWhQGxNU0dIY5UsEh
GNzy3CcMZmkgEDZNhdDDlPOYgc0hPqU28qaGB7vmkrlUPXHfqI0S5BMgs1Tt1AuBUgwtemIbO9JC
d4hHZxCVQwTZ0CnOOcma50NmqcwUOo1JAB9KrTsL96CJNPS7/2YR/RNW0RCh62A0RLhQyiB2nASO
lJSinTeFa8bwabv8i+bvTy5k6oCg7zI5MAEYTPOVUQt+Uhvu0lYcu+ivYaL8EwxzMORhLGbQF6G7
9i40XnXZsLT0HCQcmI3kABgN2jo6Zs+hsfPZfa0mRkMhA6afjvNy2/B4hbfN+P372ao+qZpI6BcE
HCnvcs3Lk84qBS/k9te8C2V+9dcHEJOmo1wl5oI+TnSuq544gQImvU6c5raFHqngBl7riN6CnrPx
aj5qV4LTH4Rj/LIfixxn6sx2njB3oFUTNXZ6IfWPpeTki63thMkcnEUqJrhFkV2sJOjjEIPNbp8c
Ju249N87gwOxkVz1FQR7vg61WRdi1CHrebRdL/dbrz7KB/247ymOJe83VatdqwhJJiw1LGkU8xnk
fr46RRcpDDkwWwuytoZZkF6KyiEvAbPMXhK8Sdnzvhlb0b3+/Uw6LeYxCIUZv1+T7ub40AVXAfrH
Ms4epQUaG9prFCaLTkI+5PmMNcmjHkeDucQXuVPiR4WklRXiydSOI+3aaA3eq+aWeaqsy3hsguAo
KHA/J4emkINEL3PkIPUqCX6IoexoSmTLEU9VZ/MgXCMxNWoDRTEwR2T0O9XwZTd20+vqqnbQjuA1
vnHhtRRvxYVKdEhVQZrjq9ikqaRxStDr7YJ7+ZjqdWhJc89rw9uK8TUIYxOGwQVTMAGSjuB6Xjqr
EL+pM09BYsuUdXAw51/aCsk81DU+S5vHRHxKQu6dFg+BRslqrxZaqQfoBwWCN5wL1Fy1H+KNCm0w
mdVcklNgGzyqBV4WYgKvHdpGiUNAVvJf0+SH0zezhS5x/0jIYMmqZuU8Ma/NCFz7kVkttJ+asTjR
rXydXkZfetGc9Kg/5UfaOqz/wXu72Xph/ZRoqQtWXm2niLRKDjzMPqFbC6N+wwO6m7zYz18nuzxS
abTB5w/zbN2zrYFZqpmUBI0cD8gmCbFpBZ1jVre8pk+7+Tm5NJZ2wNOuxyPU2doMK/e+X9yuzNXb
QRWXGKix9FbJT3X5VpLDfjL+G8t0cHXjnw6m6c8uDaa6aKoMxy+qaZf2LHdgIxxvlxMdYQts+fpu
PvAG5rY3x29M9jaiTsCAJquwK5S0RyhN25Gpcg6xbdd9QDCVjQmFNqLgosBN28zSwthS8sEquBP+
9Kz6esp8wDBnZdigzW/s4b0O9yr9XYx5Ws0Bq/rpXeHkwhuR+5sN94HHnJ1VIUVaPcMsNPX6v5Sf
FQyxoTuaKnD+q0kExP0HHl3JVQRmhSDrIj1FFX926b3RoluS/+vbcVLt/xaLLAO5OorBCJoOFDhe
76oelE/QtoUJqevRUzDApKNX7Ga8armd9FvP3p/MZLK1oVdxmKGj2TWC4aGeA6/OVczcQsBblU9S
CE23uHiL6uy+NPqf+0bz9gKTtRfM20pxQr8lomNXP6BRxdoH2GrI1MH2AHEVVcZQrMIgiCRsinYs
8eJnyyfKhxs5IRojJ9uwGjCHZL7wuI+4ufdWgMypoGZxXc4qTlclTp1ZxDhdKJ96g9fZtem5FQyT
uWTStzPoCPEKPV0n1W3P+0je3mwfAGx759TodbKIABhtyXufI4Yap+72DqVP66941wwce9hOz3IY
tLjqG9RXYOPq7/Fyub8svEBg+6mrBV/6Eu7l3Lax4gs4uQgeGEx7sDHJZHii1x/Fw7+5EFoFH9te
rRlBHo06fKiPD4P6zTBuOuFPjl00nr4k4dU6UceuktRcEDTIDrBLtV6lV9EtTyVuOIOzbougCO8g
SgLxVLT6cb4wOGHOtnlqpKh6k8KWQ2bpwlUQfQ91zuvXexvMV9sUUOdC4AUvwPSPWNkmtGKHCSaA
yHfokKQKQ6oTCPdB56R271Bug0WxMl8MreC+KPHYNx9ki5IWGi5fpHvr00aRP/4YJk3G9VK2moA/
ph+eouAu1p905XHgvUdvZ+MVDJOwZHEuAmIARvFHV7B63zimR7A/crVYtnpDkRo/DGIyVd+lQ1Zn
QMLtg1c4C1itf2oP9KyBes49J0y34+UDjMlXSTyTglDvDd7oaplFDjMSyyW+Jv6ChqdKsZQr0wGX
PQd3e3v8xmVrV2JM2jwswO08cmPcqQ3iKHaN43xLAwgcqCf5pwjO6VFEa/4+9qbJJloXcPAQEx1X
n6OXpLXaJyO+hSfzEMgXM7gUvBfG9z//yw5ZYTAlWNMEWhLlwKAlWG5NNx3GGOm4K4YdspvmgF62
s3qHCsmdD/EPhbeqmxXgCp6pyBpZC+qhwwcrlWad3cIJXcOJ7cqlXV4Ft31tO2RXeEyyU1PoVUYL
zB1tw1+QEGg783Qn+DTHmZyLrc0NvwJjsk/RtSRXexgHxSp5PsqJ3wS3/cxB4UUJk1aCTsBw9AyT
4tKvIewQZVeFxsHgWcLklK4IM2mIYUk4tyel7m+iJUOb0JDcGnPMGxemv2wvJJm0QqACMxctwNpg
dOMh89N4OqYF9ILM3K4E3BD2sxOb9VMeCdZQ1X6sCHa+QFe1i91ERsfuUp3ROcgpAHh+ZhJQpwTZ
ADEjJKDiJsKKiulTV3zf3/G8+GSLpmwpoY5s4lJqnsEBC3UwO7UbOgY7ucKJP73MsYktmpJuEDot
QOzM9W1RuVF43ZX/1SQmwyhmMukxgUkY670lOCVSu8R1g2TLTuTypmM4scMWTKU2BJNWY5EELbBS
6RXNUVaoHJL+Xkxf99eK5zsmlWQFeIjJBCg5hBxYrN3FZmcbQunuw2zWtR9JhK2TYikAVZKKJeqH
3MI0tjXGnOb+bUMoRyv6Y8ADzAQ2CcfZ0CQUmZF5kJNLJB2kjgOxNQCNib3fGOwdvzblo5zPFZLU
M71sVV9AtoJGq0vv4TrZLh+00ApveBdA2yX7CpU5QMcsxKx8BlTtenmtLxIoXoyz/m2yF7dwKcs3
r7l+q8f9k51MsKfJEERGga/F5IyLLqsLXe1ENf70+8lW/dopz+Q6Peu/Btubi3wQdavx9iNmO1l/
+Jo5UyMpqhRBRMWSLV6GCcngDcxyVirzHvk5cfPu/VVxjam6Cu948G6Rzuey6S00TN9XpXbYN4cH
Q3++gtHDTh3mHjDy/IZuD18uxmOlRj/2UXhOoz9foYTyvATKQo3JHxc1cLLwYclvZIWnNbmFg28R
WVJMUdKg8PcZp09BlCzW2M6qIra4VntJw/zPUhLcOIq8fZM2N90aizlIzSpQZD2imReCIoIV2fWT
eamuFMd4yC6FOx6mt5qnLriVrtaYTDJBG02Tdy21TzqHwbOQc07hzYJ1BcDefua6iQH9Cmm3xj0X
JnZKK3uEZTb9Ftes7BIfF598+/WKE9jc+dytaFzDMykFg/VGp9XwadJjfEa3Fic9FDdW6k8Zno6W
5+EabuX00G1e3K9BmazSFWIY9tDCACXR4kR2caTPVUgi6r0ESyfNwn0pWHAyW+rs/RjaNhdTQuDx
VnGZxmy+Ki8WKcdzJh5N3Xa8FuSbqC2sfYy/idMPEGbvlWVdqDX9zpEeiIwHAtmVrMibQqv+Wf8a
uaaSPgKnpt2stUBZ9Ns2ZiuaUV4vNT1Zs3N4r3shaGlAN/IzBH1oYfOGnTevw9ZozGaMRmXIexWe
pM+NKIOuDNVuDuQ6uJExcNVW7r9o88OlpYZ3e92EYp7C7ERwrZOqk5DRmvmy1BCAfQH1x/7KbW72
1WMtc9KURZknxUg3Awl/EqkMD1Wz8N4ieCD056vMXBjQKxWClPYSNrYh3WoJr91uM8hXZjBBnk9j
BZ0JmKHIJ0IOcn1tTJxg20z7KwgmxGuhXdI8SOCp9NsynLq29wLxnGRcdeGNaQBsVPxDbz6GAVjq
3dkYkmFMqS3Q4c1PET5vR+i1yVf/pp1CVcDrj7dPCXrkTCKsCnMO5hB5uFAiS1RqS88CK+FqAW3v
mxUOk/vkpA16PQPO7Pfu4uSHeLKalxjM3YFVVxa/o2ZzqVaATFBLrRBPkgoPCqpsZRB06szWzuLE
yjtOXqdbnv3QXbuQiewGA0tCQM/KWXzNICginZPhPOVvYnHUTHd/q26N9KO4x7CDpigy+dJ1BY5u
PUm6oEGSHeFH/ar0BQuqN4fu0Doz5lxrr7wVcY7UnPpt65NsBcy2Y5XK0s8dBUZrriPky408y+es
DY+Skl6MUHncN3RrM2OoCDK8ikQDk8nqU2qk4FMJUfOTU609dZOTDn/8NwgmlRdK0mkG5ijcStBV
O26n1lbSaLZkUTA55+9WMK6tYZL4MgVtb6ItASQ7saUVi0XAuiBjw4kd5xTeLKxWUCwhr1p1utDV
gIKQDwIkdQdUiiF4PsXb1qmPHThLQerkSPhw4uvrbdpJCDRUKF0+qAY+J/kUyipFkepo8IjPuezL
Q2XnRmwFvDHPzWBc4TB5uIkCSRti4GjCrRDdZoqt5dohNX+WSsNZus3eAJB9/baJicRAqsfOpFgD
ff5ylhfhQu5zX8fLA7ETq36IHe2yEM460qTBJpU1KhOc+I7pjBjSEG5NZjebTV8WlJf9+OctFhOU
1OK5AW+4my6ourPomI/qATrszthxe1Zott0xh704aCYTbRwTsIpzd2xuSlsAKfWAGWeUaeBh5LUI
cLzHNgkaqqKmSJ4NPPcw6HdZfb/vus3s9BET7zXpqphplnLOzQmrk2qvKQ7Nsh2tJfo3H5mrGHg/
U1cogT6a80BgBYhMwe74Vgd/gN1iLFpv35rNC5Y1EHXnCqiNg9JQabCN9uRQ8oT8KXtI8SaKZnJL
u4pCm3ens+1A1OwKZjoNWWdO5zDPAlzfC9jA5X0037fEpUOO+2ZtB8EHBmNVkxllNdXAWPT4Toqn
v/Q2edqH4JlBf7523GwaSafjUJwS8GBCPGiZb7r4YR/kbzKQaSoiZNI0TWGchQmDvlMKVJ24PPlL
dgsvKSzhouLDyqHvK31n5Q/1wz+W6aYDjjrogH/jMg5EHZwEmKinDfKFVQS6XTZvlcbTN98sDdcw
jBPDCCQi4QzzyMPgyHbv10+BQ2MvfKOnVc8Ji+01+7CKOTvSvG8lXYVVdQ3G+g6MatJkjWJpc1ZN
3kx5HzjMuZGj12Y2Y5gVHVOIBcen5OXXdbl4AAOJs4/GM4o5LlrI6YW1GmOISj6XKqr46lLxGHy3
99OHQcx5IfVy0ysDHBeO4D/PxOs85N11bZqh0CgneOX/0qZehBOkSk18JEbNIVgeE/Kt0VTO+m+a
8YHBHkXQA8NQW4UPgyY8j+2B+8C0Hc8rAOaTqhZQfSX0S9eMLP3B8BUXE6x2+dMEi4jsoCnZ3V97
nkE0EFdJqFPjoJjo/WDfBaBaCt2+58z+cE1iMpAay9kYUghlcvPv0MkFf5SQWwL6Ljwd83PiD96j
OQ3YLwXDyonU6JVRpVQb0tgDUUdz6+yT4LpRIn9WnpURmpSEZ+DmZgUBCzirIETzhRmp0VUSiRU2
K30/B5WjEz8ptx1aCmkXeSxxcsNmmK/QmBTU9HpEZprx+vY8LPdL4HKnMXgQTPaRRyLkcg+IoL4s
1YNh3gk8pryNb1EcEbIsgdAdHfHa+89XaxSEeBOUxTJz02fdqV0M3tPAMKzUVm4CR0FznWR3dnlT
PPGIc75a9xmZSUVFBabmEfe34APULZBN2XPwXcx5t6Y8A9+/tVYGLmkS5ybUnWAgeSUOJLm80EcP
+5+x3b9Oz9qh8XUoO42Hgcei/LU2/2Qg2/Qc6XI0CCZcq0yVg/kTUffjVnYVMELsJw8aB5/32Wcg
Jnk0zVJN4QggfVAvpFAvEDuzIYTmC6Lc4Xu4ft7H4/qUSSXlLAozEQA42iWk3yN7OYx+cmPcBofk
onjRhTarxR4e1Hh9HJygkZmU0nTxgpmKBsj5oem9ofCT5XXfOt6y0T9hFTBGrUK9N0HACCR1SrW/
HifBRvOnh5tJTg7ZeE34vHJMEhk64ORxlWG4IkCLGNU+Ln2DgNuxhMoZbTWgEsjmEdPU+0ZuXPR/
RmZyS5ZIVdJXcKTi668Ul7KqFj8Wf6adhnfiD35zMs+xTH1Ti1o/6Akgxe6cxcdavcjkGZ2vHNN4
MExeSUsT5J8pXT+9BEPeIlpLHB0lKbrgMoqzgF+P7U9eJPQKeBUraHVUIrOGSbHu6fIhLDixuPFV
9xmAqUMkLRhioUWADJ75c8GQCFT3rrQHA3Qo0RWl7Ce8LruNy6fPkEw2qbQsTCQBkOnoSMf20DiU
8qu+T1ECgYXWhuafTU7tq1xauDvhkkdxdjhhcsuo4GwPerh0Fl7yGh9JJrgaeUZyYoQwaaSeIwiV
VYgR0/yuTdd6cw8FGCV+42yyry8An13JpJJxzORZrOFK1RKhVByfmis6UQQuZg6VJm87EyaR9FMm
h3rwnpEnR7ErT10c7RYqGaBOPsGLoyV4dWfxhvF5i8VkEWHJiyCc4ccwuh6Mt2n4nqHt7V95kc70
SBL0G9hhigx8cGZqIiKoDP3767Kr+lSInlevbu/mDyDGiZB2S/UgA1BtaPeVXl60qua8M/AgGIel
ehcpRgmIqD5Ukr8MnDbrv0kYdDoYStJgrWO2Dyhi23RWMtiALk7RpUV++Cf6KqGKV6CvErzOzv7y
fC3yaYx/ADJbqRyCAWrciLyhiTw0ANntGKDDq7OqaPwmhiBwSnjzottR9wHJbKsQU6joBIaNrfS4
yLagvJqpu2/V++3i15rqA4OJhT7N6llFFQYm0vRCyaiMc3mkF+58OcvtmPiAYmLCbEtiZrhNczP1
xzheqxWvEOUtEXPwLhKVhJiKzO2i72VILLk894VhzyDJW6raGTVOYwjPIOYELvHNl6Ul8Gbytkhv
aPrbXxz6/3fWhmUvrdq5kecUDjOq0BXTq3ny2+A6KU8BTscssibysg/ICTj2gbWUxQaDQACMBJCy
RjIaItAkF/EELzh+05iTt637uFRHxHVUVZYWh44I8v59S3j5QWPyw1Rmioi+kcyVdXS10h7Q4WpO
LBW37FbvUJ0AyAo+ckDpH763YNTwVZkkGl0ZFAU2kzbbxGv9yAERxGBXz4pX34QeT1GJt1xMfiiG
IYXsLWzsi8gqlh9K9F3kPRjzMJj8IEyYIp8XhASI86+hZv0U5KIbgLmY4zq6HnuuY5IDetdaZWmB
Ez53juoVXuDoboXRLTppEXu83hieWUyqyOU8Q/6G6+rwEfTTVtpVVt3xPlh5gc4kCCObIry+0CBM
D4F5/z+kXVdv3brS/UOfAPXyqrKrt2vsxH4R4hRJVKW69Ou/Rd97YoXWFZEcJEAeAuylIYfD4ZQ1
sWj8PFv8D4uGrLMOQl7wZL+xhSz0bUxJp5o6/K6mqn6oau8cqr4iXm4mX8c2lQV7tLpmCzROu01q
2VXrwAmq0qsI1FpFeO1Uky9QBObpb8nEvmIhU+HUkTWYWLPaR3szC9I8VAdrnx2SXfxXTsRCIk65
h1jHNGINEg1e/jRhdOZ8KP7DGqh4sj/uk10psLDr9+0CktNzSTLVzlEAycjtVY+FFLRrxjae3Ii4
p0X7xel4N+b2PLEHflzc5BPxzOwlGZ62t+stuLO1XZyKy5mSoAAL2zV49ZV+sS/VVXkdY9uiO8zz
GO9Avb2jV7JPbyYfXEyByC0THAH+ZRq3iW0MJYQ05X1RHWguuY58U2miO2uldA/+3/vGadwLVcp1
ZRzkN10pjnKQ+ebgJh4m+Fwh8bOzvm+vqxCOuyMVdVRUTce6tjv5rQfYJpiBwNzbfBeiDFN07Faf
cAvxuPuyyEA22M5MWY5gGb7YR92ddmwQi/AJx8zEhsbwb1Kp/GchUWGCI4fpdbe91551d/BrVJUW
F3sWOAOCg8CP+01SSUbVDtOR5EAUUDN157kQZXBFisjZklDD6CaQ/eAN7HxVlMmtqifMM/H0VlQF
xyzEh/VDFTV6w21Mi+R52DOMI5PUqckCjR7t4cZQH4f4tsIQWTstvG0tXHVAF1CcTPVQ6Z3WQyZ5
qHcGGHhmMBnspsb4rMpFMIfU6wd9B2rZb9u4qyqywOWMZFdWUTOGuNdCOzDzKy38sf37qwqx+H3O
MuaaDGYQDGFAIr/ZdyBOru1zZf7NE3gBwltGStAHUgKkwbSP6jpRv24LIdgc3vLNYy0PZoQndjuP
Ls1PTuU39KXKfk7zdakFfSn0qVd9tHeJeBPowAbq6gxEVl0Ulp51aPZRMN6PEyJkrddiZq2Ilmf1
VC0gOTNohpYU6ykg80F/HdEvVsT5bU/Cr11ohQIzsR6lXoBxNlArcwqeRGYnwO/onPMLOn3vUW4E
L7Q85ldjwOZUpKFXvm7vpEAdeYuo2WZI+rfAjxFYCgYADPeNKTKCopVkH7Hwq6LKJmlVM7Mx3+rT
3jYtP7EvRBImolYduMUqckZjDrOOWD2ARjy4NbUI4qk6SCa5SA7q6+OuOJm6eTsXqd9qxb6wRTUa
66uJDB8m2ukYGcGMy0LQZO70sQxbxDyjr3YaSAN62HTRdbl+FBw2rh6DYwz+eYk5FS1sNp4rmGkg
463H2iZt3y4Y18oJXErnP0+cw/3AUKR/ADmpunJONZDCZkFhBhY9V6ICu/VVe/99Tj3SrEtsKU2x
a1Lqm3bkDijOCHfbir6Sm/9dCk43krC3Wl3HsuX9bO47DFr0nEEavZEmaKVpc8dVMNAkSOwB02gQ
5Ri1hnpNnJb7jNLe7crWEHzSqtyYmARWYp3NAeK+CCP9DC0ET18A0cvykYzHQkSPsHqbLSC420xX
x6hpKYQOy72iv8ApFxiu1ZtgAcBdZzXi4UZBIIBkdzukYw+pHn7CvLbHRHLzirp1/ENrM1F/5Srq
QiM5sYY5bkPUJeNxW4F0Cu4/iBSTQ+bHPuIsWY1QrM36LG/kneFVe5Hfvx7gWcBzQieWNNpRy4JI
V7LHHlLVTXjULuYNnFYX74xbSaApTBM++l3vJ4S7z3sn67uqxzbCF2rTG9o9F8XJmr5sH5FVfXwX
iy9dr2hFRi0ByoRRul5NpF3agH4izyVvG2hdK1E4iwg6GnBVThxzKEmRZHhg5PTKrA99cf+vfp93
TxIMJ5xsDbGw2ToY872TicpgVvfD+CXAB28kr1tJHbFSbA5o7zvopip2/dmY0VLFhmhVp/YS7Yzv
22Kt7s8CVf39dmnruEibEq6pPD7LUeJlMe60WFRRvXq2FiicJzJIuNoaFcpNqk+NdJ3mOEzIRlbn
cvwCzt/IiATKvTLdCZZ5gcjdL6lW06kagciKisaHBNQOnv6sHnMkVmy/P5nfNIy9Hz6TSyu5Cgm2
V3WlbPR3eLbsi0tbDSXFmVlpR1y61bGDW4nxDf3Zmd3oUh3YhjKCwqTfVaIKAdGGMjVbINc0nmio
ABnDLaX82KKFQ30USMeU4oPpWCwubyptOs81W9zaZ1nLxkspCo+yt7lS8Z2Ilmo9s72A40xjGvea
jRA7/NgX7Sjv0WGG8PdAXIRUvf5Mbhh09tXwVFfyaeMJTbPoZHKmxWqkrG0tmBbrgfWNOp+d0tdv
68B2Q3d8xHy5c3FJQE28vcpMqo1F5ptJmrpDMBRx/8DKyIUaqD4a7NrTreo1mYrjNMUuMaTP25jr
Ds37UvN8OaXa1uM8QFRw9Ox0L9vlSEIyej91BzKZiyJ4U64rq4n7Ab2xsNmcIsGtnYuuTrJA6Sxf
UpSdQe1dYvx5MT87je8wnAKRSaV23wBGp/oXMt13qeUb/XGkliCDxr734569A3GaIpm0s8oQQFl1
p5pI3+o3kpPvTPPSW0/bW7V+3/0DpcksALY45xRVvFNpwF0xjX4H1sJDnWoP2xDrev8OwYUI66K3
csmCH2ZryQPN2x/E/lzWdIcLWHT5iaThrqGcWnMkMWlYn31zXfj0AoNpXnU+KwIdXu1rEW/Stupp
MnclgZF7bO0SiPZ8UKzZDe0TEVkuEQZ3CfWq3dsRw6Ah3ddgT9eS5txKorDW+uK9+/zsMxaqIGFm
smTY8By04UG3nxJR++F6IGHhkHNqPcqIm2UGc8gP5gl789i2rgSWKZbT6tD5iGmTkSd9L4RztdcX
8JdkvPfYzHqqGSYki/s9GUO30xBCEzXPi0A4NR8yW44UgtvMyHdla/ozsa+VUBKYcxEKp+GTQswh
BExA2n2rIDn37Ax32+d13fq8rxan0hIpKdHZu2kiRwnJv8kwjo0NGjLN7+tovw0mUDp+WJTcp0Ue
MuOQwUdFMWCcqt42gmjF2P8v1LrXrGxw2IqNzVEZ7zPDdUSkXCIhOGcpSfIOcw4AwYanK7A++su/
k4G74LKpDtU6Z55SdZNQwxvTb52IRUm07dztFnaUzoMNIRrnc1TlbmSTwM5vrPFQNb1g19fzfe+m
gGdrrqOsKKQa255iIpWX9sq91BS624E1169DxfbQV+DROUp3uoqWmCkmqISl7ad/taw8gwniOuBo
TOCmxMQJxir/VEgW3rHZ4zbMetbqXVp+jpQVT1NbNZAWo/PABkwv0r2WI02Wgw2SnHplt423/kz6
dYBtzka0REImFc3XwYADLJ3j9KFpQa4J14/kT3l2qaa/yoEvBORMhu7YFs1S6GcR3kQDWi+Se9rk
/rZYgoNss1O4OMgDyTBsqIBYef1tjpwTmtiVITtug/yPJ9f74nHmImqROxgs3BXZMTmkp/nzqB1s
FBI/avdV0KPZlbjFo2l/6kRlbeuhm8UiclbEihQnRcqWvTXBq+mlQXhkYSPrusEExHKXFK72vC2s
aEU5swJ+OztiHBWBTpqz1pDzYKFJ4e/qPRaCcZZlDFG4YIQsJKGgGycJOmEUXyQI51nUyG9bRvVm
H79Yytdx7lx9agX6x/Trg1fOpouCaQODe/l8RJ2XClFYXZESXkDU6zWG5W7vx6qnvEDgdA+lz1oy
sUe3mf10QmQuZT/NXspSmIxYXa8FEKdqRhuFjlMDiByL28xHnVT06Lx1wyt3MipFpwNI0UWRQhEo
p21WYzadDvLxoIoDO+k8W30aKlH8TrSEnK6ZSUsaWweIpf0c++9y8RxWp8kUuEgiUTh9ayva0JRg
/RQzuqmk2R0H7brBv9v6INA4/u3ez3Y/NRFgyjkoya1w7KpgsfhnejpLcCosVqBO7Cvadl+IaQSa
PDxrmRFsiyJYMZ27kzSnVpqJ5a676GL3l7L61DpP2xDrUYd3reabrK18pAqRgWHdjOhKyl/yvQOu
Pw214u1eTCT11m20YRB07kLSMzPu8fhD0POUHBQQS4yH5hHUXIERRJcMvRrqscHDE6csde0cUR5c
wHcq8f58TCXiEhY6H2WLzfHiZys3LWbwmSw4npDUiyRzV6fpbnttV53DBQS3fWRsk1ieYWA1efa7
7NbqMNogTt0qqj1LRIX8QVc0SOFokEbDGGUw9P1+0evWREtLpWmQpvHeMqudhnl1rfTHncqAsRXN
dEAjIZuoG/kdZiq6TBnmKsXM2HNKrp300AvZNtm6/KYiDEOVDdNQZBvjBJmoC5+loFGLAvkiRSCs
C9jMgtILv1cBPTJ2OlHh64dN4sDYcV+AkXFIwPIPMEV5cgbHJdXntgaNc387jPfb+rCyRWjHUE1V
tW3UWfJsdEmBp3w+ENBMsBHoc39sJ/mIToDjNsxHn0hTfsPhRArjupu6CDjRz/GtLjB/ac/qsT91
fnUPH20vGg710YhwiNwt1ZO2UmUViGwyiYFqZdvPzozkSt+lO8cXXYofTDyD0zVDBymEjeYWTgnR
zADdcSQCitDGDeN7NRWV6LEl4lRwicCXy5s9UpLhCATduQ3BlF7FnoGJK/Rhe6vYxboFwx1ag+Z1
mOcRNF29iiLwImmlm0rHkeykBsqviXJBH1Mzv68cXy5vzUXCKqLY0er98CTdgPXk2tmN5/rQfXEe
469jkB3SnXGLukBRKGtN/dE2jSEkso76Yt5C4ZTFaqebBFyhqmshsVs5D5G0317RtY1bgnA2d27q
uXXAFYbWmtE4myQvD7S2ECTLZ/kKbyH6p4ESLKiqmrKCoWgKmIM4VYzt1jYbGXhy+jClJiZuWb42
HLaFWl+5XyAOF292YglTMy2snNnrvpqdlCrxpUjgnn18cL+J4sAygesCHFb8Icag3aKLNBKEFzYm
ejz0buNrpwi5OjEbyaqRQg/ULzTO57TIJMdTphJQDTMjb+G96IVX3S677vfJA9mDT1mwVWtWY4nI
bRWZJalQEsg357bXgJvLKqanv9golH9g1iSyKjpfT4k0e6b3ugFtiDD0D+YDtVe+1sgCSd6OCm83
cIJ+4XAW3jSiXhom4ICUvD6GFxOxe1a5QE/jwb4C29STZnkYd3jD6mBJIOZdWbX4yy/glCVpBjpO
I74A9DXfquN/euaMi43qvflH5GcCiVeP9UJgTlsiAgZ/TOQmgRFDL1V6pCqGk1rkYUwsQdhwVU0M
DRU8tsI8Ke13hwDzVlFUVEFNSlK/GCW4t2dRTowtzoftw2PYdJB5AxMUp4lhVg3ExMM4cIzcj1TU
Pz5akhOY6U1aff4LjXyH4qP4NBvipEwBNcSXUNrX6ik3/rj1gRmOBQZ3i8W6XE8OwvhvMRg9aD8p
bnJqD6Ay9tTeTdFxLaLkWbdVC0jOzMfowg+1GJDmHXu1QP12PVL7mGl/pf55j+ubfBYYGS3ZUhSe
3U+TSeuAKSVFuio/oRYWNJOzkbh/s1HvINyRtrUhmmrZRJFh67i2bntjObkEY1m2YVYPkiWblmXa
sqPzBGRK1MH2xyriqeU38DOoQ+7Z8Hqr6GEb52Owmi0auJ7wVmAkofwzedabPqtTyGO4805yC1xY
rg7eLkyZfhZWCbAz+eFALcA4dRjKUCe01VNwQig7Nhel9Jz7/1ZF+PCrRO0wqwd4gcfZCMQ7c1p3
0AiiKZ5BTzZedePwWgwQtBn87aUUgTGDtXihDGHVayOycUEhN2C4kq2rcHZOqMt4iElxQFOAwNtY
V5H3neOeX3katlPSQrjGjryk/W5hDnnhSOdCqQUux6qpXSwjp/OOEzZpbAJJx/Cl6LlLP22v3Krf
ZDHmb1O1TVSm/b5yuTr1chiH4ALVAmO6z+XbURHV/KyboncQnlerm4p8VEJUB7NBcc6OTc9Wb7ud
umv32SMVkRasK8Mvkd6O3UIZ8iIjlY7W5DcHvkPCPkLhfLpPMdBJw5AGecf4v6dDLXo5CJbybRUW
uJmiE5POFuLr0bDXp+5noY0etSZRJegqDl7HKmYnm3APeeWLLNJ1E8xG69MnNaB7FSOOvDlCCSib
8FojJFW2bi0JzOKqJi5gOU3EGCAnMUtoIs1HzI+n10T4LBdBsJ1drCCNYzlKG0Cksuy33XweVJFZ
Wj25MOpYN3gvHzjT7diWMXBPgyo646OqYeWS+WBXzuSG2dT/zZK9g/GzfixEWac5kwFWFgY6vDXM
g7AwZ3X7CK+ummNj1oRuKXiBcKuGWJTVKnSG3vXKzWSWARrLRVfvR24mdlctQDjvsnSMslCVAUGt
1kMFspF58NoxWwtF4zhMO9aQgiEFLU4XOYCIRGBvV+E1jNOQFRYVsmxORrO3e0yowkpiVNrbeLb0
MfGSoD/8J4JS77uDjXZH+1rUhcPsH39tLoE5udOwsNVqwuJKBb3LbJJ4dqru9Lx8mI3ms04dF/11
nqQkx+1NXdPTJS5nl+uscUbVBq5uVGhuu0nsyYs6yU86Udf0mjlZIPEv57DXc0PXgDR1mptUX9N+
8ohoBuWaji5BOP+3pLWEZn2ANOZ5Tr/YtuCaFAnBeTf2GJel00I/OuUyxd+d/quKos+/2RJM6cB1
jNguz4FCHKL2qGKDu2bOeyObrsemD0ptKlwq55+2sVYfj5r8DsYWdGEKY2dW2qmHR5P/1Pc1SnR7
VlLaYezijk2T6A61iM5jfYveEblrRZKyJoxnZhnV5DuZ8n2fZn9aTwkjshSKu0ISqhrq3ECopnjt
QgVudQx6VREt97ou2HDcNbZNfBAtpfU8TjHux7QCo/q4z9IHNXze3p9VDEVxZEczTQe9T79vjymp
RtIneCPY9Tdduyb912YQ2VwBBn8wx6Qzhp69Q/JWRTLE9GICOrzkr5brXRSHO5qjkUwp+l6RQkj1
ySvTvt4bffcaEhDGbS/aulLj4Oj4K6PklbPi4TxbUjlh/43OncBclQfEV5+dR0SPg+YGgwkEruD6
Cr7jccY71DK5qAv4E1plXIPUwden/t7qmuBfysVpg4HceqkichpEGPliVelh1OednBFXsvPdgFSW
1Bl+pYy+rFRBZKpH2iHiPzhftr9j9QRjEi6STwri/nxozYqpEZEwRs3oNMG/OVgy8bcRVoPj2gKC
O8Fplned1QBCPjkYN5X59yNGTCR3+tF0bdC9ME9AdtGAZDoiaKYcH27iBTSnPPpUJrOOYVdwe8M7
Nh4pfYwlr36dD+attocxQSUugsxD6It8xtX3y1JqTo8k0hi2pgAa/hW6DwuMe9Mrt8HUFdRCvYqS
AKtX/0JQTpvqqZHiIpHgckilZ5p3SnZldtRry5+CzRToC98z1FRpV+Pxh9ZNw7xFdbuZle2xTNLO
NauWBrPa9h5Vo7OS6ufEQLHS/xUpWHIxfQAFg+OwR/nggUye4KvYVb2xzx8ajZwQlMISvooRFii+
cpB1NFL8p9I6xgxgUc/z2w9uAXK+g5yD5HQ2ADh40TWjmhhZL0yy773E+9Qfs13/2bquwPgbuRla
DRhFnFwFRHcL8DWrZ8kPPc11jsLpVczwbn0XF0FBIiahMjtr1VW4z5mve0WPcLZdcax63VD+shx8
CZJFqDplJYPqPbO5UQywDDxu7yvT2i1p2CcsHJq+IDP8GUDITeU7Tue23VXk/MimK9t8NLuTXItY
ND/WhTN34/0g8eyFcWfE7aQCkhyjA9jcqRcOrl25qe5W52H3NtM5wdQxibjowBW9HERrytmrQSad
VDsRiuD60XMUxwN12V5vRPMzRDCcbZryamjBWQ/b1B7MqnOb+SG0RLKINo8zSQry1mmWAiSb42c1
l6g3wHd7IUPZ+g2xJFc2wcHRt9Orho7zv7L8yFgqFqsKQAnl76pjqrQmsw10fW+fwkt3wlPoUOwi
NP5gnvVJ342PrAs1RUpsW2dXM3DIXf5CZhZ0obTSQOq2LFjtcmBdsXm98Fgeci8nfuNL+3YPjg7R
fJL1y2aByR0UOS8Ti7IyedYaGHuMH7U9IKfJiBaPxt945Asw7j5P5GrG3HUIaFtftGr0czOYUlEF
6qqKLkC4k6ArRqv2KUAs1O4O0bdJa93CFqWZP5KVsuO+gOFOQjSQIs2Tt4UbAt3DQNRpn0Rv3Yxg
I/QNJGnN0MtbQXOQSDrubOhDV/d0wpUY5foQtFZHXCUaHrLIlo/b6riJhBEIXI67G62oqSIgFeWN
bj3p2S4RTQpedQn+WUNAcI8BNS3lrpCxVVm01/TLPAk60FZ9m8Xvc3ctSCiHLk5YB5r6M52xPRhA
lV5NYSiyGSIgzmYYZJ7VkEIQdorofbbT+0B5hb0YQLPUwlF0pxmOYvIgYo5Yd5EXInI2Q0mMkXbs
1mlRP4LuUxeVUoMbfs8v1j3mpBw1j4Alw6OvOvqlRb7jxzLz5SHABnLWo06tISpQMo87j7EDzK/V
Kx3c9jVGRu4t9C27zm0y+6QXKKdIczhLksqS7MwxFtxJq0CLdK+tRSztzE58cCHQKGkglaqiXppT
Tj3MpxDDC5DlieVdYkeVW6iRX0v2IZNyr8xDUaRdBMhrawMC5KFCcgQzPT24oi4eOpJLH+vX7jkF
bat8oGc99BzJVe+3j/pqblBbyMrrb4w0q6wBOryw7C3dwyNFnFUJyJ3wllt1NBdYnMYmo9lI/Qis
QotdBY385UkrnxqNutX4YkwntdJc4vhxLhJy/ZC+byinrJI1K1nLXjpT7Q4B2iLukh/zOfe6DqSh
xqn10thVPzu+MNYlAuaU1enbto9U0PtOdee181XRT66j3tmhIADxPxyIdwm5q88pyy6tmYTpk/7C
3IdyLw+udt+DrSN0m5vsTsRXJhKNuwVbSR70dIZoWpPe2FT1pRT9Hmr7Knfao0BJmf5vHUju6ovn
SlUbCsVhpo6dj+iuOpgYL1DuJN8Uacu6hfm1lnydRiQjp6y1TFtOym64pnswkY+gzYsP5BR688N0
ECbNBQLyFdBRU6eSmUFA8xLHPmNKiH3Hw1AWRk6V7ER46xf8u4TscxbupkFlqkg14LTwEVSmXhiD
JlUTWDURCGdZ9FpC0bwFkFGvEIjrj3HR+qkhSlMyPdvQDb4BU8lQy6sy21lTFQOKq0MZpZ5Tt5eu
6x5sO0JRdP5Xz5R3Q2Zx9gRxUruYZ2CGsu7a5dc5Dygqy3KUi5S9Z8WWqzeNu30IRMvJmRI563Vn
LqGVvb2vKcJQ+o8sEUZORYrI2RF51jpNLyGZeamOmBp1GjHMQ/9So3Qo8kVPkPWtA9O7g34kPLq4
Y11iqvRcsnBXPgdgX0H9td8mh9Z4mZPvBRXl9taP9S80Pgo15pWmzSHeyTGZXZnSYzSYApX/H2+q
dwzOcxgKeZiI+eaTsadB5keRF+11960CAcx6/rZOiETizrHUG6WlD4BTZbRjltk+a2vRzbJ+ab+L
xB3jNu31lrBlY8VDyaG51If0GB8qD7Nr9tvirN9i8EbwB0W8Ms+D0drSf1udiy//mVo2wq1E56zt
Tn65mz5nF9FJXvdjF5DcNdbAB5S0kD1EtLdnNxjZB0+766jPAs0RgswJ4m6IGfXP28KunucFMKf8
dBj+y8wzNOZhUo2rntj+aGYP2zCrZ+wXDFb1d1OP/hbMeGEtkvlU3etRtZeK0tUT59KV1le5H0+F
Yv35Wx8lDwaY12TLwE5y1tG0q34ujTEOejW96UvqJRh+aYFZeluylQX8DYYziFbazZVB5xjd6rJb
aKiqRP2caC69CISzh7GDEEmmDXEQmuVdMatuN2jnPhW1Bq/VHfwmDKeGc9ZqUjECpzvpe/JJDgq/
3IOm6ZJ6GBOFrt3cd06pX3h/TD2jKQC2LVVGjQpIJDg1TKXa6Kkjx0FUf+0U6ubxNeka72+26hcI
71H1hIbdWAGE6p/GjLr2cKaJKKC/4pAuJfnoQykR6G2UOJjrY5Q+YcgeYvjX3aALhFHYkeE8jt+A
OKsbt5HUx2SKg+xqCiTU17Igr7kTD3QRScSZ3knBEA/dhER2cZtWXk1H1yZXkyoa2M2UeEsgds0s
3EHaD7STYuAk3Yx617uhv6AL1Q2buya7+3eawNkGeTZQ8jBAE6TqbgqfpBKcgtnrv8PgDEOsNkoY
FcAYaiRT9BvNkF1CBPfiytX7mxJwhoGmTl8oFGvW2i9SeR6HT9tCiPaeMwhELdBtWuH35fpbg/a0
fq/Nqu+0oqIudr639p47/3gY10Zpw4rKqvo0ms5PNakex0R5oXp9XRlZ4rZy/aDEohijYP146opw
lgynk7BJaviQ1ofaCbbXb80VW24Qz1mRICNTdzkWcNxpO+QQHzCEHrWg0l49oEJY+Yuqlt/gOKMg
T05p0glwc/lczBdHyOTOfmBjo2zOGKSW2oHDFQs2f5swFwlpaeqqx+opxIS96ocjUL8Vt+E3cdj2
LUyChAljZqtBLSLjXNivKEOj4UtqfJO7h6I/bG/Vqvlx4CeYsorbSONUkGDgTtijhQB8PYe6Oirq
V01Gy/v9lKci0716qt6h+IZ0S9elfrB1QMWeve+C+tjscy9FnXDq0S9d6bKYrfMsenqsFaQ41gKX
exc0uTU3YwRc/c48TY/EZ5PNo0/SnsC9zC6ih5VITE4Zy0jK8LoHnDy+WPqhUz+r8T2K/NztjVvz
1yEWeM4sx5JBLc3ppJYNTZIS7JxxA5pYX/kc+nWAigU8ihF1Im5+Uwspmlc9sgUmp5kGaZs2joDZ
nMx9fh+zMcCecp3uv2FS/HXud59Fr6x1U7KA5C4tIqEcOXFUaA2KvGeEnzCZHll7NnV4eBUWgbBF
+3DQF2jc9dVFjaqEMwQcPPaGrN46QllBQOhWp0LcMLy2oDaa700NHYCWzLMOKAnax+DLYxPdFi2v
jZsino9c4FnZF19z1VU8sBzdjCKDuepGLXH5jRzMRBsc4PbhDckvjvpUtY1LaeVmxi0tbsPx3IpM
jUhWbidrE2Rak4S1ReUy5j+m47U1GTeG0fnbJ0OEw+1hrPyzpk11Xbe3crdPur94ZS2Xj3NApqKv
e8xbh4Uuf1TzfTF8bUU+zlqmE8Mo3lWDc0J0taorRQWGpbi9T76zw2bexp+znwib/wQbROAcG1Gd
DNt3Xv+XoNx1UIVSXLcTEyw7NeVVnwhSg4Lf54vljWLCeD8EabBwZ5Awu3UumhmydnkuJDA4a5/S
rp86tjXq+DI3mtdF37v4vppcZI5BECcyw6vKpmmabVkgfNb4akcQoCDPgLqFQAozN60eE/so94Lk
86oNxIMeryYTj0SZr97sdC2J7AEyNTWGgbKJu5i3K7vaXt+1d38xVBCOwBKOu8F6ZcwSIsE4THIe
YKiXJ5kCiT7S6XIQ3OU1toU09TYk6neWO6LJoN7NOzaizLqXj9a9/UnH9NHJZyM3PEc8qHbN8V5K
yJm/0c5I0StQQ1Y01FycIEVPTboTxdRWlWOxb5zF68F7ojczYIauQtXFNZVrDPoSrKUIhDN3tJNJ
ojRYyqJqbnS18arSOPeqqNd6za1ZLhln8qQhrDFh3YJbI9/Nukf60NWzq7YRRHE/8uJAM8DCi37g
t9EB/IGq7bZJa8wDRbpJ9vpjDh5WctPtSw+EWZYHnbfd2lXhuQ1X+jnadd5ZfhU54GuJWVQggZBV
dlAxjIP3uwc+SU1agC08DsqkcWO7uzFlUI6O0sVRrIOux8dWavbEzE/akJWuYydP21fYmplc4nN7
aowDsUjSQj+TvZGewBO8/ftrOrP8fW4zuylDfsjB749ymXkd6Mc1Vu9VzZXA6RcJwl1ieZph4NEI
ILN5zejrQATqIhKEu6/6XG/laMLv98oVHQ9S+zVWBcGGdQjmE4JiBY3w3IVCs4oaVgpdyJ2HsMxd
K/2sqo/b+7HqzOPx9QuEM7nGHM9taAAku2JervxYerlXBfH1sKPH3Jf8P+bcZ8dsAcgZYKuwwMg0
4ZiVzoOtXdvzdSV8Law500sMzsrmyONGpIFQjFCZUbSz14Lj6eBoB93UThMo9epDb4nHdnLxblZ6
sHanDo3REzrvWONB7EcXyxsQdyh31q2oDGft6byE4w5pbYLDyI4gntpkbt9/r9NHBZk7WntGKfv/
UkG4E2t089w2HcBa33JnFIvAm+kP0pN2PXr6F7rL9s6wF2CuxVqXAnKHt8wHMGlZWE8pcV7AtXtM
OmunkO5zM9PLFLY3mNxxK3X1udZEmZN1u/F+HrhzXaWkNaUY51oZDCgnvS4NUbp17UJbSMfHxUmm
dpXcYkXzDks5vVjthc47Ol4JVlGEw9mPSFFLtKkBR3sgx3BPT0lgXYfPGAABCtfSl19tVJcLU2uC
BbQ4g9I4/6AygiP9qUNvdBW0gbWf/BytZY5vBttyisTkDEqpNSPJ2b1NZcy0rVxLeTbo7Rx/+3cw
nE3B8LK0zGe2miCHMkELYaiT32v7Tn7dBhKYfb7MwE5DNHtVACKJ7abq0WFlSv2XbRDRorH/X1gs
SW2smUZYtF6r3Xz8hJyDi4o6pf/0FzgGwkSqhUARGmx/xxllh1qRncHaR6qrRhfSmHgPvci24Hm3
boIXQJzaOSgdL7UQQKDD2Y3H5ITxcv15vM/hX08HmBBRCm3VCJuygQ4AMDU4fAqtBYemZlVVHKQj
2ZvZUyKfq171Iuc1d563F1EAxRsMSesjQ1EBZaimG9H9HF3r5lUxR75mi4zG6vF9F4vPp4UqkZOQ
wvRqDx2aofWgeMDQPK/GEYa634urklbDDc4Ckdu5PGX12wTS6RcFlXloy0E8aHTbQ/fNvEEkSkeO
zfFlweNl7bW+ROWshqUNfQGvE6h55NbNdWvdh0nrymrtTtWDsEZk9VAvhOSsRyWXdV8WWNZyPurJ
tUKOU/VXt+YCg/NC2FDAyjAg0pg/620U1EbmTvmznX/R7GdJ+WJH6KEb77Z1c9WQLEA5Q5KUrdRm
MwSLIlRZktHVDOIlWuTmWub+Oyh2TBY2S51QLSenJbysqn6dKGpfFPmTkzZH4tDdNpToxHEOiERx
tocUS0nhc8cPdv9Jp8jGh89TITBcovPG+xtaFPaOBaGU6Gvf76ZKYDsE+8Nn3FKSD1mXQxJU4b5o
1ParydyHJmbzDbZgf1ajRYszxSffhnhQrbmCLgwn9RSBhtwKkqsJnVDg2NqJyOSEaJzdQOOrjEZs
oNWghzimp/5QHOi3NpgDBCiJK8oHCE4wn4lT6yltpBYLOZS3jfl5qj4V7cu21q3rgoZxYJZiYFY5
p+Atqmbm4f9Ju7LlxnFl+UWM4E7wlaRISZa8tpfuF0a7F+77zq+/Cc+ZEQ3TxJ3ppxMnOkbpAgqF
IqoqM0qQGA6dZZa6lZkcv5bX3eECwTg25Dznou4AQcsMAmZsofq7V/bJ+aA78g055PsU8lzVbWkL
DsE+CrfydemACHj3Z6Yybj+Wk5lqdYYOm6lFz3JyU6a8wS76E+yLsonyxv9Wk636DdFcZZglRYT3
AvAcJ96AXl5x/4eWsDRbTUMaKVOxoikk3pxO9UNLyX3ec8b6w9DCGsbbtaRRAlkHjOwRT92Ne39v
eDKqwPwGzXVPvywcczVGYi8PYYOFazuvKSYnUCBzwitWru+OoZig7EQjEjtJghFzKR60HPdGEn8l
OiKE2INXsN77tW+FkeRUKWjDiobstx1vrfXPNJGL/g1MT8jiFqlQCJhS/S1RpPJtqtc7hjvvTRsq
l6kl2eFV4g5IVTnBcf3gXWCZsx1PU+dnFRzeLO6q4HeCR3tJdpPssG3e+t5dYJjzrTc+qVMDy9pI
ObrWzm3RWJnKWUMeCHN4hylQ6ykHSKpO1qyctf61Q17/R5a8FRIX+9TJcgiaDewTwsReCuS9LmPy
p+BFiU+ukX9W7O3gLXCioDd9M4Exsmf+MNzKE+z5zjhLR90tvZZLVraeWVzgmHNsIgIbCk1i5Lvy
AMeD8zVo+9d25p0EDT+RNg3bkcurL69fLRdY5kxX4LsMwwTuJ0f9bhxD0NjM99sbtjIQjXZCDE9R
Ahs8V7J9vLJAehQ3SPC/EjYtJ6ci9DSRypf78Uj7GWu7LmwRCTfvTWXl++89OOP4g1I3BYSAgp30
0Ls1nuD8gx45f2lNhsfiauYUYlcK2e8BmUMQiXWqzBgTQwGdRhD0AyIg029N3vvGSslqiWSwzbxg
UNGCjBgBJlNGpwEhRhxayW52smsF7aIQIXvJn/LreF/coIfl2fiyva0fD/t7dOYLXverMG1NoEvg
JAi70MqER8XgfXZS/3t/Wb9HYY5F0ZY9yIixmuEB3Ca71A1d3fH3g6u6GfjLeZJ760YhNdAl2v+g
MMchn6Q8a9UYpavwuzi96M3LFHzdXrdPPPKCQY/kIrCMQzu2dYEbmwrjqJi0HpGDBF7jhHt5313x
5Paog39cwQscNXkBNyTEaMoecET2nKKkqqSVNtm66FtK/PqHtjGXaKvoU9nnAJtvxKPvUf6oGlPk
7W440ejFy7F428VcnrPaqobWYbvmXrGjRrT8CiNuSBK2zfp4R1MnvCwhE0NCOc8i2adegRH8FA1a
mSvim7mYn7ZxPt4BwEHPjY5nZsU0WIpF2Y/8uupDVDRBhNQ9hvl5AmN0+avNeEFqHclQVIloIO9j
v8hKaGolwWwGqHanh+q75lZ3lUcOoAhyOseo8bYSH80v9ZlXf15dSQhh/I3LHOcoqJF8Q3h+l+XD
byQ+t4XQO4keYobpv+zZAok5yXrhNz0msDDA0SjWqCF9FJx5RumUs2erLrjAYU5zNImRgtJlsOvm
ndHeDvquUL1tt6A/8eEEE+iHGCCvUkFF8f4EG6TX5zDp8fBb3Qzy038ZF4XfXQDYHhgxl9NKVeiI
RrCL7qcz7X8koRW+zt4EulR5j4ybV9Fe9cAFJnN9ZBC4UqWKjlL415G6zzCjmo1WbmS2TngJCGcB
Ncbr0t739RSkZrswdcfU1o/FsbCJQ1p7BBk8BgPwkpjavAty1dcXFjIeiEcIELhJQFWmym6Ge5KV
iLiylaua9UcOojE+OMdyE4cKdRCjb6Hha/q2n+azu43C2zHmIqnVvAgHA17Syr/z3jMbR/waTLmd
mZynw5Xa83t/pCu7uLLysjNCIYA9EcqY+BbL3RnSqnbzoiD5ru3IaV555SneZlHjF5B1U5mN1tIl
NCG/UUSWWrp6l+/6KuRs1sqHxXvrmNvEF4u8GHNAYbRndg03doljgqW6stUfb3kib1aU5/5M/Gg0
0CuqDY7akF+HxZ2Aks62Z6xn+BdX12nddrF6rRrhG5aa1B3NGxFEcJYO3ndhl5zEr+nv2U7vcaW8
mrfKFw4wxzS2FQJvOWYXaTAtPfgTMuDKNq9/mGfR9a3pQOUV/j0ZxLvNY2VaMOShhyaeQXbCCAlP
bXamKLL8+jgaJQa0eS+nq7nbYl2ZEFKYY53IdOfGQXNk3Taa2ySPnShw5v55iBzOatKf27hodLra
i200eyMfIyTcu+i3fxZeSjeFmHH8THOCNrJrLr8udbyPeGCUVtA2DtkZ5tDJqSQIgojRKR2yKbo4
2lnVWPlg2KmROn3+O0RxvztsG7nuMRdM5vQZvRw2GTSEcN380Pxrkdc4s5oPkMvvM4ctFMxx1BTY
1ChH8DGCpBXUj5wAycF4+zBc7NMkT82ghrCh9o9zcOraypq7r9vrxMNg7uckNMosoTmBqF+l80+z
TS1tLnmB42NDBz1O/6yWLL/3OMiJGXUTYbUkwbTN6TpXDkpcWh1qpsrXrDlmDV6ip4c/M405VWRO
ezHoYVqs1FCGHLyuqI9hl3Huy/Ur5WIbc5omPyC1YMA2MX5IG6cYcf2L+zLgFIrWr+ULDHMtG0Om
ap0AawzhzhCuBPKqNVdaAnGPkUcNyzmvb0WEhd8lnd7GRge/owqBybG+0jwMOl7x5mN4rseEhUiS
pGJG3X7Xmh5JX/P+O/giOJ7Hw2DCQFtoZErpVLKET6yueJXV7hb0Z96feRoTDMqWSojpcAET79f9
Pm5PKW/7173M0NGcCn1BjTDbr4skFcYCfUkxOespapGtPWWxBQXMbVN4OPTfF3tvGsIYCVWHbLYp
UjRngodyKq96pfvVcweE159IyMUoxgNyCdqxpEerS/W7PID66C44qs5oh7PV2qAa4LPfrbvDBZBx
Bz80wPUXYxUx7f+DyuT1+x/TTedUDrG6A/064KlC8taTcY0YrNfQ28R6BvMuGL4F8ktIUkcenra3
7ZNs8x/LWDpnSRxGscaM1P8eXxsb/C6O7xYHSpbDYz5eYSGj8fyCxtwaECQR0oC2sIl3wfdhl+yD
OwXCG/Pe2Bln0QRHj4YNNG4zN3JCzmFbv9kv2MxdEjetgBZ62qFnfscXrVXOX7bXkuMkLCGklqWa
rg7UK4m+b4frUErcgPzaBln3fRP6mpDjw0MQy/fetlkrmPRjdbDRnITJitiNPHNHdUsKN3D/tWi2
gh1bwDG3lNyPBglrwAXpc+p/aaTaKnjDSas7s8BgYpShKqgxpPD1VLrtmqPIqzvxfp+JTb4wtUoq
4Pd7UT+Cw/6o5iGnrZtGnA+p6sIEJiKRLEPdiUKEmOaxxFa5U+s8t0kgxrYgiyCHFiregMOqvy0w
maDUQoUnISO2JjEVb4qLXVspLslMTgLBWz0mEmnBMKiBj3OjZC+jfDR5kW796/BiB/t1qKdUT6bA
2sl36lG1i+N8So7iV/Eg/pCOpqdQXZxn5Wv0zDlJdH029oz9OPSVsTaqFOtnhCCrgYBnthd3Dep4
6sHfI7YfsoNv9UhhEm5ZbaUs/+5Ysd+JkiAmAyneTvGIspOyJwfJM47q/v8h2Lh6lUCQh/LFUlle
JujKzThGiop8qQF1kk15hlCutGntcLQNzIB9oRykgcNrtFl3zwssE29RQ0lBFQJYPdBBdOUM4LvS
ggNnE1e/SRfGMcl6WsgShqVpznk32b43eJWXnCtM94Kg5y73uC379K/+6DQXq5h4iHdW0BHFEsrL
D8E1OaLghJb94eWv+gWvd+gTN7mgMZFxmqABROhgvfhWwuseMV3j4cXVKj3CaWz85BhesJgoCbKN
aM5TEeHkqT7odgsuh5O8QwPMG/HhS+cEPyHjdNbi/6AvSw/DBZkJnpIRt4MhwMoMrySN5jRSaJs+
J9NZD2MXECZaGqYwQ9UOIAk+VVXxSRjtbVdcvwIuAEycVKJxyLsY6xeK3T6Q5oewBxlV3Q9elP+q
5vRxG26FBOjdqrEMZakwoHk6AN5wnI69U9w3Fh1XEQ/mtYG+W3IzHsddvsvPpcax9BO3NEwofZmQ
dGDHO4s+mxPUQRE5LXAsHtIbizjJAW+vXK9cj10XJCaICKoPTlsi06kfdCLe1LM9QU8h43y80K35
eKgvKEwQGZRSzjvKgIBPKHsef3WjZep3Rfyojk9J8KqA6mF789ad8QLIRBE166AaBTrenTYGVoLX
3U74UwgmdAxNkXQJpQOq4l+FcjKE39smrIf3iwlMuAjM0Oxi8Nhj2vtakEDMcuybnLNMvN1nAkM/
marvV8DwVYiEBq4gPhroXo94Uw2fxL6LMUxwqBoJdCkFgECpS2zDhcrFrj32V0NpmbsB6iGQEEOJ
4TY+y/fby8hzPSZqRAlaGusQriceFZcOvUQHFRU1XmH1k8+Gvy380AySzkLWobqEd4CT7hX3IEXd
oWKCBAtPAq5/z2vTW+nOp9HpgsckHZGBNjyBwP3CA/FQRXuknyn5vt5px8JNz7RKw5Wm2D5VhsgE
C3AT5WSi7iJJlu5R6o2hskxwp+RP8ovo0Pd+XofB+hftwk4mdPhDYs5T8uY5vofeOQEUgBYtkHbO
5Mxev8NA/03i+PdRaKnXzrbzbJ9BdAYgri0eXSA/50+Y/0QYyW+S+AmijmXO8c/1JPmyj0wYwax2
M2bUvmlIrQJ6RQXm28tbJfohDVc6b/aMZxATVNLJECuhpwbFvasp1X2nqa5ZE2973dYriItdYwJL
mmRiNykKvmq/i8iIcyf4lnjKHaVwbM/hkf+CxDOMCTBGOwuSVAGQCJU19o01+TdNyxn8/SQluGwW
E0x0VU7hJNgs2jrUXDeWVO1QZuuPuXUyj8UJJO/Q0nM0ro4v5+SxTZcwLG2bEuYN065N7ojAsWz7
IoCU83tH7yCvPIO4Fye72WvqWe3usw56gDJPTI+zTW+vZYsD1RIfUqI0guhmlTqiPPrObJLBzdq0
3m/7IA+KCRxTNRfIc+HqQm9aQpFYQnoUO/fPQJgAEYvF1Kgj7KlVGRXkXYpZ3yh72QbhbT61dLFo
SecLsdJQ327rB1EVd2o6cKIQb7GYuDAnfRz6ESDi8SHwn9T6hfS/tq3gQTAhgTSE1A29INP5oTJO
dfYQDl+2IdYfWy9h5+38LlaKTE2CoWjs+aRZoMByk3MJ+SQ6epI5+Zn39bi2L5KIRkWIARKwQjAW
1XlCZokyT5Z+eJBz0ZGUghNI6U+wifMSgglrfpW0XUcrjVFZgZap9DoZ3wF9ZOd9mVsQl+ds0koX
viwuAZkIV8xhBq452KTclCeqoCzY4AI4aImleYFduPmjb1c7jbdxa/FnAcs+Uc2JQKqc1iGjyUrw
dHwoXWj0gux6GCD1g0cVsK4iuB55D+ZrTrnEZeJervmBJpbAnepTW1qtfKP8e/KpdyvKvkQNWgSF
DFpkF/tHRTOscL6pi9na9vzVXuSlIUy0U41SEnSD9pjYowMePTxCYef2GcTMcpCV6Xjvz22I4dD/
4T1EraXYS2x6ThanblCbvPYDOGndQLVWJOWeSNmTJieOKiY3cj87I5QepCY5bxu9mmUsgenuLoDF
NsrQY4ilVT3FDTtr3Ef4roDyO+oc/XXhZpLNq42u5t1LTCZSphmmUXMVhctWcPUj+hoP5nc4KVV2
oA+pkRNf4e3I3raUdzyYSBMa0Hf0Uxja6Zkt5Ae8R/fzTRByPtN5p4GJNkUaNbMwAUYPISuO8fay
QAMW93WDfiZsBDV2QjtvyQAtKMBET70DuRpXsDHg+0N0apQWeUF69cNMEiFQaCI9U1SWuSdvplBs
cngnAYc+1U1PbNVRvMEJoMjT7XmNbOtreIFj/GMw5TTMJBgnlcSexR+5XO2CarftD594/gWFcQij
y/Rek2CUL9aRlQ2BZ4jjg1CTPSlkezKgeW9Mh7Qsfvhpcqo06JapiAmx7GCK/Gn7j+FZzHhNOzZ6
PAyw2JBPenEi8qnipafrN+3FXOZWmtVOV2NK56qT6Eb1R7dIRXfbitXcYeEn7HNfQcoukiI89zW7
YaeD0bW9wggHRhPlvXGYOPc6zytZucs5Us1IbIAme9m1vItdP4dbkgdpV3vCl/SRV5zlbJJCz+Qi
VBqNoA1qB7y2+hL0514+xjxapPVc5Z9NYmc35lDLQIADiCqEPot5jqsdaLOsWjySiceRvTrls9wt
5s5RlWzwDQoWNpI1J99M32mKL3L2ampuOdwNjWalMsdFqCN/jFtEBuWeBIEMtv4cR/M0xJQARGwi
t1K+RNKVVjz5/s+yQfsoj7efBootNMbCKI6EAh1MOFb646ynVl5FdtC+TGrtbHv+umtczKL/vnCN
qZ6HYFZgVpA/9P2v0G9sqeZ1Uq6f4AsItXYBkiqxGJcxrNGMg6R9S3n8gbzVYgJiLUl1EVC6LKX4
Krff1Ok2rH/m/u/tpfokSFzMYGKdOAngqKMESFCG/EEFWSK7eykOkKyCLAWPTmo9r7qAMVGv71Ut
1CqAZfmt4J/zpLRGvYA611OKYqquPIb6f0oA/kYk7ETbjIZDNQuxS8N87k03Ga5E3qT79kYRlngG
ypNmXCkwaigTq+nPJHiayGH+DyJjNO2+mMIEPFUpjUpMYEp4yn6riSUfMQu4E+5r39ZP4g9KOKY+
B9g1jodsbxoRmUR8SGuQpsTUEUHMmX/RXPOqu64fION7UM7FQb+Zd5jVm/bhr5xLNL19kgn7XInS
6VTVGdZ2jHDC7v2kt9OE81L0yc11WVgmXOSNMZhEoz6CLw2pO9YyOmSMezrRaY6PlFGiFjhfN5+k
OxdMJnoInak2U4RFVb8VTxBYRxeVpx+0M+ms+Fp0wNOJEUjOFb0d7dEE/j5iDUiFG2HCYspw1Dxy
+vmk1fckOCoV/n8s8xyHOsbn8Z6ITGjpq2oyVHr25G/BNdWMC8AKlmA45kDlLOIjXyh5FVGSDBHt
fND8ZPsz1NTwe4P2SJDHv0RuMY5m6SfJG3cIaNxhwdWTv4BjTmTb6UOgSLQNBVXobOqtGDeNFh3V
fy/NiqO/AGKOIEj4wFFAG9Fi8tqnEmbOemiPfOUcdJ45zP0cK0NHZNq2E56C77It7ygds+9IKA5T
1fLsIDt0vnkblQfKHD6hQwvULAC0M2+bpraTZLY65XeocHBWI4mkYTBA0xWIBzFXD17RpkbPS0Qx
c5y8ugsKPKGaIFlPk3a3bdJqZnCBYvPuFH+B6lOaqWr4arRulu+3f391yWRaLNMkCURczJKBXDoc
pRkf7E1LjkFW4PvZBEGr/HXUosM21PrjwAKL/i2LLKeslbE3YrzChFivzipPiJBO6pr38XPj+iiX
nZqb6Ib3ibu6ggtUJlJNAzKSiKLK+W9depp5Yhf0v/8QmRa/z0QmrTVaUtK3JaN2ou7nWN1IIXFz
RImGV1Rfj/QLLMbx8jZJ9SzAboUnGS058QueAfetVe+aE0aKHgSHt3irnn4BZDnc5L42MH0JQFXs
rCR5LbTQToUf247BWUGWvK3tU6U2W6ygEGd2elKHH0plXhdT8GqqoreNxXNClugx87WEiAPARAgG
WdX3v+JSH1gEVVtLdCDIfStyRTN568gEXcMPJTOjg1l6HlojuZvNB3P8sm0ax9FZccnOMBO50IGR
hONdJ8836cytq9MX3w1nZ1keJWMmeiHBH4qq16wmlJw8EF1oWh6KlCC1qVCFGT1J7A9+WTlyKHFc
Zf0ld+GQbAwhSZo35K3T1a6+D9fRzv+aP89X/qlz/rqY6dMVGgpvoD9h8/JXnqfSf19EsCkcY0lM
6HEoZ3uIf6aocE6tPRfnKuG09HICs8GEFRVRP8oJ0o9sEl8kTXH6RvsVCiMWeuBcZzwoJqrUrR/I
qkg7UavRayGvqukDRurOmsYZ7OcAsaxuuT5loz8DqPEzVwFhUqjaplFCxov39k2zpQ0/ZRkEUvTz
BQEIY/43V0B1SYydahWHdCd85b0/rzakSRenJEzuNjXtWEcx0GpnQs5moZHm3CLjz362Xse5sDmR
hCV0EwpMnmgR1lCLTkrvCWVrEcKJJOsf8guDaKhZ+HlIynRoY4D8JdcOLnc07PrI2hTwUPO8grrX
1l4xKYgRgYd1pI3QbTpemX1mz7r/ICfj3ZBBeruedUdH+508NO52vORuG3XXhZVjgOeDmk5VT29k
IJnn72njrmihDZRzxFZbvJYuwkSO0O8mYqRwEREXaOdBRBad0G6/Fx4xqZteh1DnOUVf6KN74PAy
lPWP0sV2MrFEIZ3idzXA5x8ELGwRPp5oe/vgIAnfpTaP04VzEREmngxVqI1TBzhffynUZ7N55Gwc
53SzU0NybjatUeCmw0d2YUV7yn7V23WK/hmcb670L8cett8UXH+NmdPlE1u3G91U54RFzpE2mfAx
BkmTjZQgwZRAKdCq/e+4jxyC2dntdeNdnuwTrdTkWV5MAPLPpjN5tI4MRj7Xd8rY1q6nW0okp+xy
z/wJZc9rrlb5+rZpqgqaEE3R2SdwKYIIkFHRAlq6i79g+urYDVb5HE9WcJvvpmeBE8aoW38MLBc8
JorJcqWpJZ09nYfnKizsPH4ZW9uUD8UcWH4p2NvL+0nUvOAxgSww6r6FYg9CM3ghqnvtqr2KnyQb
urz74IGXmX9yqC9oTPSCCmuL5lQcAv8xxxQiJrFuAi870YkVOk/BS3241jERzE+zTkW3KI2Wyb3/
NF+lr1R1eDqADn7a8zLN9VThYh0TsnIS+7NeAG3uQqedroLkOqS9t93D9qatn21wOUqqZuIzmGlx
0Iw5JSVVDqnl27b4mZacWLV+uV1+nznbCbjXyaAjXx19fydq5l7QW5sMhitImj3NlTtOpaOYgrNt
1npIucAy3xtEHrREa/AkWLaVnYfQw8pe55hHbcxDYQ6YLpG8mii5/FRcV8G+1K+if69pjNcq+WII
c6ZEQZ+6qEPI0qqdILz0s6UOXHW39a+aCwhzlJLGmDphgBMEWv8gRLKtSenr7MduDQlb8NnbtWHe
BAHoc4duDwZca3uz1n39As+crAzTvUpPRVnkWDds6Bv/ypSk32ldZUuy8p++oPCqKYGsVJPVt0xl
kfVAMNnvNZqs6t+S68CNbT31dE/D87/vDAPoZiFvZydQ6QFPK0Sc/1tf2AKfOdltouuSQPvC2voQ
N8+jwZkkWnXKxe8z2Yfe1UY4UyIgv6n2ShzvjSn2wkpztzftY+BQRV1RMdauYLBN1hifiWVxbtt4
EJw+0l/NiTig5nvehqD7/v7+ohBEhlAa5hM1k/H9sdUzrSMzBqGlPrdSvzr4cu7VZLiN5PFsmDyx
uY9++B6PMWka20yslUlwSv+m9ncCsZrhmA2/t61aX7iLVYy3T2EIwm00JDuzBOqd8hp98//+In5v
CONidRnP/pgAgrIO97dooblu95pmUSLlqrV4U3kfPe49HONx2liXI8SxBAf947dSJ9l913qDPHrb
C7fy+rfE0dn649TmojlqMIs2dBVH5Sq80WNMGNCZvNYTBCv+xbv1tzfrgxAGSaYJpXZApjoY15rX
OuDcvx/vx/c2MfcjqcSwKQl8Lj20h/kqAqUbZbDlNabxYJj7sBdboRQzbBHlBpGuqIAdFUHnwax8
5r03h7kRI/QdtTl4BrBF/YmyZ4aOgUmX7C504Xd3k9PavWoZtwknVGy7IIQN3n/KTloxjIIK3J7s
p/GILqOG9yiwHR10kYkOtWHooUpGeHn5NMu7hFR2JN8bAed+Wslr3y8hEx+yoIzkXIYpzc7H6E56
U3i012i0BS9zjcHifprz1o6JFqJYSY1J90zYD7bkKk7sZp56G9mzLbu9V0JQkde78Db0/Hlo10Um
ZNT+KMa0VuXQTwXZDqlE9q/6BopsduUML9FJdGuo9qEQ7vnXQ2Zlr9uxhGMzOzFR+okkSC3OQyq3
dhEeSrnZhQGPkYeHwiTXhhnmoxoCpY1PKpoL5Ls25tz2nAD19tWyyGaa2W9ricYPyQxuwr52gy7g
XCfU4Tb26s1hFxBCUYr6YGCvwkC9J0rynPfVL4nQd5uuuB78aL+9N5yD9nYNLPAqsRd7n16QXdCi
Q8G0C9TGiFTuotDgXCm8DaL/voAqo8YkgQ6oJHlWut9TfQ54ioMrr2w4z1SHFc94kqGx8hC1NKh+
UBSoTT3Uh84brxL0s+pWed2fueGXhvEPW0V0RZJNGakZS1GbErMqpDnFVmHsL9lXEAVELnuiLUil
nXodxzNWl28Bx4RELU7juR0AN43fomGfFrEl88r1q95g6jq4E1Qd0tZMpDCqeTY6pRGcCKmfch1o
Vp4Elsj7zlq9IC8wLMkq9JOCIeoBg5TpKO1bcFiHewxU77Z9m8bSDxu0gGEiQiaIfT5NgAlUbE3q
5iS3jMqwtfLKlH4OOqcOsLZ4GDYVNR35pvSBwq/M2sIsB3DrpnJokcSRhhkM004w/Nw2ay1ELHGY
K6SGmFut5B3ER4Zqp/S2VLS2gpbiDKLyFW8sec3rlmCMR0yKrBhGB7C582Y0C4o3SfWwbQ8HgqXw
kw0SjAa6Yp1Ug4pbfNupv5rkyzbGyjCNCjrpfzaHJQbBXMSUpqT96w6k47KzFQS2cT191Xb9Lvoq
WoKjYGKQl9OuRqQlMJNzTnXdScqIBWyg2iU/+gfxoFvdiVJOcQU0Vp7N3ltJQ9YixIpjKSkDSJOc
2hlx0+cOCsCR17kmNDYFMKFxIjrXOCYDjYvU6FCsB17pSMJdbj76Yel0s2QP4mSBgLeGJJro9AIH
eO0iXi4qdamFnV1YGBXkDARHb91B3ZUThwdoNWVaAjDBVlBABpEMMMz/Rvu/5j2Ejh3idG65F3bz
VWaHvydX2qF2f8CcjTlYyr9+pqc7qZsyGMQMOuX63sIi1RtQ/cPCKfck427SdpXGiVcr3QnvMZhA
kjelNOakwiqes6dgn7v+ob7CtTIiFW09DCftwALAucVWP1qWhjEBJW/zqFZ8gDY7lIcwF0UdlRIo
VqDVoEPJmSOjnGmlHOD1qPnPgrJjbX7TKINAo0w/Y0S/f1TBoyg2PRgpDjJvSnT1s2JhJNvOl0Xo
8IuaEo8pMDK6wpvArtzrmH5UwRuiBxavF23VOElUdBXCIvoH2qNBVP8XpYd+epL81hEICOaM4kbP
kg5VzYbjneuBZgHIRDUTQl9NTe+gEgqms6ND8968h0CLVx4jl2fd6sW6AGOiGqSK+3zI8PrVpSDq
IY+ZHu9i6dB2nAOxli8YCxwmmg0iFFs0kGM42W9xPivzz3BwcuNrHUeWXnNqtKsRbIHFRLBECCsB
XHM0guHhUIJGapFzPJ4HwcQwsSOJEbaAwCT0a17oXtRonDi8enUvrGCiVOrLnaJ3gKihJpdMpTUo
vzKhdDiXN/UmNpFbbgwTqARST1VawNuq8GD2EugMf8rzN6Jej9kvmt6Np8o/t1FlK8KeA83zCSZc
oaiHJ0MRFia/9cduF+zjF8qDVe5nr911J/ArUUmi0qZv29vQnLVlmzFNOQtxDQE56CUv8fHEPLaH
kQiHbZjVh77F4rLjT2YxoataweImk0XuKK1YdtYP6L84VSfRmc/8EjfnPLMDUGQE1VJlwLJOES2z
t6Ki8hTNiWLT2raNcwLYGnCXBHgtlWFaOrtN8AvPixwAniX0D1jkIVUxKGqATmBHFO9CzcbEhpXV
5z5+2rZj3RUUDIFA9FDV2R4HXw+KQRIRmEpjPwx7ITpwZwk4EGyXQ1fPuYwmJsEZiW8J0CWt/N5R
Bp5Try/YP5aw3Q1hGodxXQFGmkZLzZ6znNideWi4XK/rW38BYi4oPVXl0ZgBBCKIg5i/yRtC1fvY
qDvpKDr+a3clcS5FHiRzTbV4iJ+FBK9DBQZcFAR1TizibRHjbEqVmf7UwKQ+uu/8X51wbHqeIsMb
y/jHUHtZN/pHLDx6KAoMjFM/aH/0TrB/0b+1TnuirRvo76yv0HZ+VK++tuABqC3/lT8jzFtE6kAL
fDUIIxNFbPrKsdfT7zVUWP/oLLEKbMGIUnWUwkBRgfRq3B2aGc/mBu/y5Tk6c2WhTh1KwQSYJutL
K27lXedLhT0EmdWFOieZWE//LpvGXFICEWZVxkCcI5uKdNbntrBSfcbMUzAJe2mMw73v5xnnfvrk
4vgbFV9L77fK17NGkSOggiXiL2ah5jE593ANUIme9X3EbQvZPgEou75HVLOJmBg1hZ3Vbd//rNOj
IvPUB7fX8gOxViMkWTHUsMova1uvHoX6ujn11U8t4BzndU83ZMpYYiofKEtUX/Lroca3+lQWduoP
18nQcj5jP9miCwbjhXGLBE2n3+e9OyB30faUyUNE6xVtPRzPuEo4XV/rXz6oUf9tFeOKYTkr9Uyt
6jAyIIBmNnXAGuq1QJxOxQP3EXbdJf7BYz/rNK3yCRKjv8qU1R2UVmzj7J8onW1tl6hnhCeNkzFR
Ez6GyAsk44VRAB25pELeqZu3EXQGe3wyp3llt+atkaEuqldWxuXXoJfHFihzn7WV0TVQgad2Gi8Z
dPJaS/J0JJ+tDS02j/dsxXFOnbnLQpB4TXhXFJwhN22jyL4kffPwXwLxZRmZ62yGuhDe5LCMU/qU
j7Hlqy2Kvv+6sR1PHBd3ZCeO5KwBtXgCO0zzptYyC18Stt9aMp5mt63hOb7OXFyE5B1JJyCJd/Qz
gQqW6k5y0q3JKRz+rAxvg5gvr6iQClWYAaeM5BTkxKvQ4v6HJjHRQwADURvSs3whICqvRrsBt1rm
RNzxn08eFS4ewcQOyK+igUigb15H9ag4M+h4G1c5vik4u3/o4eywES5EzU8EGBe2sYNpNbduuTwW
nEPLzhoZuq70sgIMymOh2iWoqIV70P979TUtt2bP2xvGiYXstFE7lBreSgAXZ7Hdi/OXWBWsyIg5
MZ4Hw8SGpilyxXx7G/VR5YIeXkkqD5LszrY11Ls2Ih47YSSncam1KuJDW3QOnu8sI65GPNkFdq5o
hyj2bXwVcRKpFS6Ld/GCHTmqJNSltRyg+am4LtEyT6uHILPY8yYrVvgL3yMx8QKCK/I40fdI2iSC
7prcEh+pEl/5RplEe+XN2+GQOOkjt0zAiR0GEzvirFCTuYOf9PWXXu3R7HW/vXXr1ZZL2GXniTIf
BaqexvbRrb5H+8GT9v1evtXg+rT3ujxCucTjNSmvptyyqBsyzpX0gV2oI3ovlz2eFfzkQTAhqVzt
6zy1uZ1rq8u3wGF2LiZqW5cpcLQpe5KG6KpoeV0APFOYHRKGMQKbECBm7T6Xvxv1fR8eMuPr9jbx
DGHiu9ZLuanT3EnRG7fr80OlSbs/g2BCei8WctrmyNj1GRJMdZYfe7PhZLkcM9iHslhoCfk/0r5r
OW6l5/aJWMXUDLeME5XGsqV9w3LYZs6ZT39Wa//HQ7fo6fpk3aqKa9CNBtBoYEGglnxcsk85aT4l
pcSxC5sm77rlbI5MD5F+zGgGehLRNBFG2n7syae5qTjLxcNhojw0d8thQLDv6GjfxUIAMujILhuZ
49l5K8ZYcDxspRWRADPEDZ5b+8dgVjnx0GaQvFox+hNW9/hCA0MioSlbrSx/kGU4jFp+aLPIK3PF
J6q4z0n+VC4lB5a3gPT/K9gpGgRlpgnpFHZNDT5PIWa4LBwHuG27ZR0NAxp4Td6xNQTqlINAE29Y
6Fw59E81BgmFZ7kHRdXo0IaIXrQSO3juLXPPba/aNg1XbEZFhEbJhzzB01Lj9a7iFR5uwNl95DTH
xlV+0irq7GzcoYrr9kGmFuedN16JzKhMnUqkCDMU1mC4i6XMidU0BrgED5r4Sng8zNu6cxWR0R0x
kUgdFlhe8TDsax/VtHS2GpcnfFtXrjCMrphRbwragpUc9L04+3GzizX/9qrxIBhXoWRKZWKONbKQ
QmXpAbF6FexRvHer7ahltTmMuygKMWxqHZK0Ls3V5f7i13t19xFqZwQtKyDGY8RDoIrJAHmmHhUU
5W4s7oOW8wrHWzPGZZRyI8TdBE0TQbCUFk8l7mskD53bO7NtAn9tPhv+l1pRq6SDJOkwO4nYPuY6
j2V3+6n7ulps+J9idN9IWkjSOaKdDbZyokygoQ9WF3t2aq//RG8B/ZHHe8gxEew9IA3MNAgEqINa
fieNn2kCKsXcyfx5ewl5ZlBnbILQ67URCjnuazatKwUT0HPh0Zlq7vfZw7X3obPHY7mT9rdxOQrC
XgzETA5kJSxwqMR9k56j0tV79zbE9m1+tXX0N6z8SNqpWqd02DrpnqbBWxih6giCMSfaJQc4NQ4e
TyTGTrRkKlNhBFyejHdtadyHBWZpSQrHO27nA1diMYYiEPJIqhrgjIcYE33IDnfsM7mTfNywrPz7
eOQN/uYJxhiMRmgD3aygiiPxSPpShN7EI0rbvCcqommIBEWL7/hxVPQySZqRoqK6OZDuUUKWR44M
K1VPaf44gfXwtmpsOkJFRZkFAZ7Bvh9oNRHnNsISzho44PIXECnhAvWQ1V8LHgP05uKtoJjFK4RC
lEcJil4ppwVjR5LTxHvf5knDGNvBUGY1bnGEA2G00r6xze5fUtyVee8sxufbK7ddLfZLHvBc/X6o
WkMISSlAnuC8eCqKqqZHHUzWqYc0AmeXtnNJKywmSVukWjHpdJsGTyqt/5JJwU59CUEMPB55ySQu
HBOV5SgKz/UMokn3hm960xe01p1NXHZpQX/5EWuxko2xu+KAvB8pIFuI+rPpZIZnhRtSbPrHFQYT
gwVExdu5AoHmx2KvYwpo5KS2eK86+V5yK1/fC95t7eAB0sOwsrg9nkJMKaCaKMM7auYdAs7H2xCb
ceVKJsbK9riQzCPViWSPlMsOrHV+giYtXtkxD4YxsmTMKm2SIMk4Ta3VofFMTwu/mzSrTtWjEFeg
QVMCW895oz627YUOjjCCstx39Fpy0eRlRbMuchu6avhzFuXdonAJSLZ36grDLKNWyU2djjRufhGO
IwbRKU50bz6JD5Vb7/sHmdvoRD/47u6hXAGZBUVnsajVE/LCbR5bbXyIktoSwAQo5RPHQW6bwysS
Y3GJLPR4UaKBtH7U5cVdgKSlT0qpux3Pb/GWkTG9sYJJcMqICLSc3Eo9j0PIsYEcADbEretKzGaC
ZUvm0FIS/amr2m+3T9R2nHTdGjbEzUXJMJIUGJ2nWyB+t5cjms+QwqSJPvEb72hx8Vg725R5SRZ6
oQJbzOJEqBwtn3P0eOi+4g7/6vvb8m3qg0pbwokIomG2gChP50kaQ6QTehFvmcIuHr/0XtZ9NwjH
NPGA6F6urF8gpVUe0NR9o4JpDTSexQ+ljOzR9AXu4JdN+7QSirG0lbzohQxCTfStaAdl1x1RH35o
fF5x+Kb6rWAYM0EIeMh0ETC1nj5mirarVK6X54nCWIZ0UcdI6qF+Qm3UTjCSpz5f5ruurFqrrFPB
XpIpPBl1/dWsWs01YyOy0JZR+GpXgXs+DBa/bBPFAlt2cAhw9bXrKhbdMQ1aP0fTD8dxb1dcr9aE
sS+5ki3BnGCb88ANf0oPqMlEgyi6EApb/mSCs8HBrPoPTCfFrX2FyliaaK7bsC+xE1lyKsfzUsSW
JF8+clJUXVZVlKm9o7ZQG+P/fKuGGt1yeK5kuyG9LZl3svp8G2rTzalXKMYGCMHSiiO9xGSonG0f
FNOe1X/+DoKJsMYmLaJ4RvTTFMJ9FNZ7vRjvypiX5v+DPlxFYY59G6pLPNFcR+tK3uTRQur8Wckx
wqLcS+fCJ+At5cWqvOWj/1+ZGn1ozFSgmTxUeVmzcDEk2Qr6l9sLuG2oV5vEnH6pDsWy0+gmKdFB
rEA9Ilbnpos9PagcU8xtbWncMtVceZHRR0xOaY0kalxzdGXbCF0XmDEQUzpMqUEv1vUivhC99qWI
N3dqMzpZScqcaVwI9aA2oSuaHthBeSmryDPEUxxw3iC2r08rIOYYt1I5mx3tbZwPkvdWkeeX+5CW
f9i8Mk2OjrAdu7Egqf3c0zhobO8w5Mke0H2ddIp/W0t4MMwlbVFGMw4NLN3QOrOBMbXOwLNLHAV4
u7ittL0xBzwO0d3px+eluEsT7+9EYCxFYSJLKaXYFKk6V6JTpp74oeSQimcGUSWKgc6j3w+sHMmR
kms0VQmmB1Oerb4wdur087Yg2wv1C4WNFseuFVMlh5NIkubTqETenOe83AkPg9lvIQjH2dQhidhn
55F0RwHTUG6L8QeTepWD8Q59rGMmQPMWkc72jOkh5SN6U9wFKa7kCYyCjunwklzbwdsVktEBaYi7
tq8BKY+6boULpldNaR7aMVHMi4q7XmyJY9Zznj23H9mvesHmQYsqkcZCAmzxYl60A9gLnGmX+mJl
ZbOl3VN2NaRfvyw/bq8wbxMZ/9GKTREMBo25Zm+ULj2P+uEPruO6nIzraDFvmaDhneZS0s90UGyA
xy207tK2tNwbv/AYVbYN+BWP9RGDUQU9FQiUilaWfCqFzB4bP1A4QQUPh3EUedZGRkdfDWejtRey
X0TJpVw7JEyt21vEXULGZCRh0JXAo9kbck+n74WuvJ8akLdQvpPoWeQQI9Cf/u6GflVFlmtVCKZZ
ld9eU8x2V+YJrueCjUHTeFqLHTnRPS2uPuQ7fu0aS7rap7IKnm3sWl9n50iLHSLJuVVUASeC2PZR
VxzGnuRROw8l7VXv+svQPavpfcCrw9jOHhJQ/2MsFto9WdYCPW+7slUNmpgS3QLvd+adui92g6t5
865KeCaS/uR3u7WCYxTRQAfmXMRvcMTTjzSzp6I+920M14E3DWZbF1dojC6GSl221QC00aZFcKk7
HY297mIMlo9xTg+8xtlN83SFU5kk86C2bdiUOryleel7wxoy3unaNPcrBMaLNVIdLKEABElFd3X5
TQfLUzd+zpHgIwGvIYMnDqN+ekHCKUixemH+RQRRGulfb9uKTf1eScM4r0RqW1TZAaDtOite+mOI
4kHBLDk1E9uLRkQF5M6YMMCO8FDHMRXjToCKV4+pdDYqT5i/KR0GpEW8wsFtia5QjHrrWjPKjRrg
+RN10cUpDI8dr2mOJw2j0+aAsK9IADEszVObzvdmWn2NU/kijKIXzdHu9h5teg76umVgCARo4Jg9
CpQ+yZaFYI/me2X6LE6hrYWnTiYcv7GtbFcc+v9VsCwaCogjdeD0Yu0uZfxihMvTbVG2N+cKQf+/
gkButZyVBBDdqGHcCIZ1SdKD0vESuTxJmBiiLo0oTmeVNk+WLsrOXKWq9n8nCdWRlSQGKbqliyGJ
Ln8ujcZqst1ifr6NselXVxvPqHKSBvEc0NWaq+prI2YuiJwOGpJYiy65dR55w9R5tyGp6r53DtcN
YlQ7i0XdUBWsXFAnVWXlSgEyNjHLy/2YYqxbtcjCSU0azMhLNDGZrFJuq8vtn7CpI7oJDhpZwn3H
YNRQMJYcPN0yVpY8V+q9GH1d+sr+OwxGDwVxEUu1UcB0kxiVJWkj2hHb1hH1wLkNtH0hue4hGxu1
JlKTGor1HVnLjnKj59Y0Iq+zqK9j0J3NeNh3GMATdJoTg91JFApvxNgQoZpGK0Jn0IjJqbd/0bbx
+rXDbORkVkNJhFjDESxRZ4B6pAJ19uJJrB/BGsqTnqNOLFt9MbdxrneQfjzUX4fSMvzFaS0FLNqg
qjvH+ya3Zk9BC/WY2uOOF9pvapIGkwm/o4jyW0pldUbLGUwMaQKvY5rPenYm5iWIXm+vJg+CcdCD
oYtLU4ehW+veUkU26G+DrOZs2aYDWMmhMLZGC0JpNAASzq+ZJLlt+DQmntnonDslD4c5efUyjLh9
AUeq672MmVCT0aZuGw9QECJxvM12QmslFXMGpbrqly4CWrLHHcVJ7nMbvSyfKK3KwGvr25QM1Km4
w1FiDpX+f6UJUlJXwSCZqFybL1J8r013RemrMy82pAv0znquYBingJyxqiBgQ+wx/YMktaUrnJvW
5uFdATAeIe5Cyah1yNE2sV2RfWB8NrTZEiOnReHLbdXmCcO4AjVtOyKXECZtvmfl51H9SFizsvNM
IN0NejvMGWxwm/v58F2rRXtqP8ck5hihzSO6wmGOaCnXGKZcAqcT7qf0sdafTN5jLg+COaDSKJGl
yeGyzIw0bmbUT6LZBU4SVR/qX14JwyiyYkwlAQsMDGp1xMxGs/qMATWcjd9WsqsDZrR4MStUQ6pY
sGXyJPNxRInxpKPFV9kJ9YccsSETUKaZmBrBUs4lSaxUDYE3Gpd9Hu/MeVcbHKu2uTlXCJZuLumV
OTBpWDsv9z16XqXHkUc8uA0B1mS8EiNP+1YKujIvfaiFuSaIeDDSpSzahQMpv0j5IJ+MqJM/pM/G
FYyxAe2cYMBAIuEBF11DRujNQ2GPGidbtR23rFCY0y9GeSWD7hLVZ70dPVRe+E9wCh7kHyrIuokt
dlZ9DzPHMW+bJucKynLB5YU8VHBwaICYk2Mag4N/STkOm67OOxO9gmCtTpQMaUwAIc6gAzQOlSq5
semrJLbz0E+zT7eN6KbjWcExxsdIMrBeCoCT9Mbu8tTW0lM3vjaGybFy20tnKqYsKaaBGpbfPdzQ
4H1SW3Bo8+ScgFilBi3gbVG2UzloVv//EIzt6fGW1iY1DlJb2d2pPoDnLfjUfh9fBjewZCu/BCIH
cvtcXREZSyQq6KltI1i7Yr5ryl2p7wve5Xo7j76SijlOixp1UxYDQ5tQVEK71hccq335ghpIV5iQ
dxb8BA8HIHe5vZ68HWNO2BAYHVL4ADbDUyL7Q/ghu/dr8VhOF6VsYxOc/jCt3TdZqG01SK1oGDhS
cLaIpXQhRT5VKKan5djINY+d3QvR17LSOJrA2yZ2cE2pYfQ80mGI4F7oHk2o5GhtwU1Hqzwtbub2
3+RjXFj8553NEwwiPtnAGAMQ8DC+fa4lsY4WZMiG3mozfxhPmMKW8piheShUWVYepIzjqEdPDcrB
VNHuql0Qfo7L11rkWIntXPNKGsZMxEURYi4acKTvzZ7shi/GKZotOiIVVZ2VhVKx20pOlfiduV3h
MTZjapNJV0dkS1Vw8KQH2swjucmBVxm2adVXMIyhSPKsrCcVYYQ671UVjSPkIIHgU8xOI8mdIuX4
qe27ywqPMRqmAe7f3oBYtLcDvQ9Wcgn99iQ7iF84D/+bB2wFxZgJZJqTWabp+iUbrDL6MamqNfAK
fjdt0RWE5dEwc63KVZOC5OihfJp5zTAc9WYZEcehqMQmwHoJaXE34EI55YKdVN0Jp5qzXtuigAFa
RM2eYrBsWclYDVoTQRUksjPihxFFuLdV+g9n6BcCa1iHuDf6ZQKCeAgO5rcEMzO8yu3R+5e5WY8B
V5xDy5GINbFdqmbSUgIPBd+F9o+YcEKibQ27yiP/bnvCvMGtosP3DaRjohJJvf6izwPHgm/cKmRV
MTQErgZozNg+Xa1K1FyVEPfI+WxJ0XGR76VYttTOjbv/nYrrNygmxsuE2JCGFlBJsF+Eh6L0bmsA
TxRmwbQAlaFKhO9Xxn2peVn706itQXksP8L7gpI6TGUh+FN0dopaL0YNxraEmJZzoO2eOhh8crt/
XWzDWs58W7Nl137Do6q4ckORsijKJAimYxZWtVec8KAh4qeT3fkVopurqEIszIJGSMnahKgcUCUm
xIFDDExQrbqDYARnUU6dUu/9aooutzdtK3yFbFc8ZtfwJi2pagI8MB3ql2qvuiU427vcqmaLHArQ
6PCYSzcO7m+ITOhARLHpWiHBzLvQF0DWlsT/cmSiv5lxr78hMPuVoF2SjHoUvFUQRnZ1Px27Ax3L
1tj9N15JL3cFmeABsqClwcQKRvvFWwbMHo284PRWmyH42jHAy+H//m74m3xM+KDkhdgYEhDBRY9G
9dCvkS2yM5MXpmyYwN9wmPihXUiMwaDYqaH/MiK+a0Q30Xkvk1v9d7+hMFFDoqZ6pxBIoz1nJzoR
cfmm3xWzHe8HF2O8z8pr+OW2gvA0kAkehk4q06WBXKnpdvVFzWrrNgDnELN1Y3OkdipJAVCaud2O
nwKptVThPE2PUqNysDibxHYbhHGMhD6G9TnisqvDAwqmc3V/W5yta8Z6i9jm2Tpc2krWgTEejMfZ
hQV0tdfynNq9R3sa4vv6PvxIhfZvoIydmIXJbIcOeiHJD0VwDLt9M/zvPv43CMZQyG1U9LoMuSry
bJiHCQ0uAo8OdSsw+g2EsQ9N3ouL2gEEeUOvcNIDCttVzG2kVUf6Pu44+sDFY6zDIoXykNTAkzC0
BMNmo/vqaMg2HRWpuPNOWziAPAVkrISeVcMoNSmsRHbKMZNIAA0mv0uXRic3bDrLnpMJmWAkhKqg
Ldrxrj0L9neC/pbqHLh/qe2MechGVPkO5M19BD5yfG53nDDeXHWUg2JrtDnOli7q021UziqyL6J9
WabRIAO0Er/Lgq+Yp156vg0h0xNzYw3ZR85qwn1DFXGiandwVFt1RVu59C5BJ6NGS6sOsyc6ubMc
KlDOpw6eu7lF1BzTyz59tuZSBYqIbRQWD3NbrLzg5kR4K8nYjSpTo0jpoI/R6WXwKIV/7vudbgUe
nWwWHfQHkbN3W03/6yPOPs5PajDEsYKFxdSbQ+Zk9+SYP6ufJluyxZNkS+6ATqLGM08551rHCz7Y
BGeq0CYtFciNI3khSPUjR3W6Q++0e3kXnXk0Axs31t8EZWxL0UktKBCpBgUPdeeF9T+R8inmERW/
ZbRvKSpjUsJEHzW9hZaIjTW7vZ/c05lgKfoO9wMMWWBVB+FsWLUXO+0OEQJvHijHfxtMSBKJ5YTk
HTU2Wm7X4MBrzPjURomr9MRpl865fTB5h4IxOHMcq3kA8jb0tFvoemyWl9vf55yId1fzShWElC5n
2RZOoGeWnjpKOPu3Uf5wTfp1lWBv5JHWiRlZ6Kq9FTWiwPZQ7ERPduILL7O1RSOyVkQ28amTOdbM
CIdc2GV7WtG+7LJvulf6htNZ089kJ4ORytKePtB3INOhrSIqzjSkURjNVIZ2WUx69Yy1y9Rolmr6
4Frl6ANVr3fqvwJh1E9tMTuzyXHKch1DtLRiJ7WBY3Q1GO9N26w7h5+H2I4aVpiMDtZ1GeVxDMzW
nRzJyZwgQcdVuq/3nR966TeOrmy6ol9w72gPxsVotKTBOvaHwUG/3850i13rLDa6/TzT4TXSc8Qz
WZbk1AhnsUohHk1NSqfs0u00a3QkN7+g/NL+S+lkbPAqYVDESZUvE6SLTt1L4Odu6IJnXbTLl3JP
r9T8iUr0i39WGVNknF5MMyUp1cvw89sV6hg43zVL+UlH1nDF27Qnq82j9mwlXiiSWhYLxCo0fd2f
Rbelo07s1hkxXbOy+70I13N7San63ZKP/qQVJE670Zgt5Ju0/rHKiv0cV7YWl6aVLqOdz1JkTcHo
ygKPV2L7eroSlnF5eT/MUz1C2PFQ0beBo2nLl+hb60xu4Wa+8mBM1m1Zt6irVkbGZOuC6zqZZtMI
kKlDDRCG2GMUXEuPocPrFd505yvZGEOzoG1FFGhia5AXD63eboriU/RfelGocWzatndYYTEGBu/X
ESmohhYnxaNkzSFsy9uUkL8Vi+3UQ2bYJOWALcuGxDVTxdEn4ZgbMerpgkfOXnEO3pvYK8Uci0Gf
QzRNY7hiheGK0X38RnJCz0Ho8YjuOKfgzcqtwIykHw2wWFHFIJ6yizErPNqlHo9AnHO+34LONYyA
kQrgzzcx6Gcnxt+DZpdnnJBkM+S5asPbqVtBmGlUxomGZUujxzo4EIOTIuOJwNiLvFAN0ip0pdqX
QL406SHrOTTaPJ/yljVZyVCORl9OEtSsw7wnFVRfNQhhxHvTz0BTG3GiK96CMYFHUHUdyQUsmIAW
QSOuL9qQcC4TvDVjrEEmdFmtVPCRWXMm5aFJL3L/k3NcOH5fYqxAo2ctyGohRof7iuxi5P1rivSl
dKB6rL/KTxw8zrKxtTN6JpiBQq/VLWr3rQnkGLWdPncH+OHD7MgWeq95ho7uxA1XJTPvLFE8CnHa
A1J7jE54n3ihTYiBo9xFP1tHshtL3nU2H5cHSw3VShtlMxZTowJsbVSnRFd3aRj6s1m6s5SeCqHk
iMlbWCbgMKQUcyXpRorV3WTcBcru9s5xlFGm+Ctx6mpuJdJAHEk/J+GrXL02NS91ynO0MmMl2rGo
ZyWFlYglP8j2Q7o4ovSlrtHr8VV/iOa7ROHV3PLkYsKJORfFIqgAKTSRl0TNLhsTP60Kjv3bTgxc
DazM2As9HzRTnLE/lEWBTrcukTFTreiOTtsznYXzuMjTPsZ2zEbRkLIAHJqArAmlSeRczKXdKYex
5z4103a1WyeMMSIkE4aaRFhDOrtb9yQ4wv/YUP/S6LKvs7rctcUQQQllzDQbjMemTTixHkcdWBLl
to6EpRwhSmXsIuUfafaLfn/7JG0VLa7DSXa0WCbV6RLS2JmqgmZjuPrZdL8HHi06EXf1l6PMKQTh
KAPLEEQwC0Sd6fvb0CZu1Tb3mRDaYzfaSpLvcy34u7uBwpgKmYhJSHqsoep3e6oMo0cF4z30bVs8
YiimSsB6ozEnKsYg2UEbSlxZu1NpPukdJ57YVoXr95kj1IZ60QVmQVOji4PKhq9BL9mY0+Fy1GHb
BV9xmNPTdXUY6Chhf1uu2B3Ad2m65jOtdpp35g/y6TYeRyz2LayLSy1q9Qp1380LwQy1oD10vFds
ztawb2CppndV0kIkZZL2ZRDsDDX4dluMbZ3+tWrsE1iiTUNTSRBDGUyvJLjaB42DV8R/JQWzfJWG
c6+gm/DexF3hGPcK3n4tlARIVCGpO/n1tC90LCHG6PSYLNWJhwaNAbcl3L4MXiGZYxQ2U5dlSo1U
svQ5Efx/sx6kodPn2yA8baD/X7n1uS+yTJcgF8kS9PyXB1Q7ZVn9lzquM142ridpzsHJ4CiXZK+A
GGbYZcfw3Lizk7nRI+/C9IckwXXtGNtQZ4aIQURYO7zxlRYY2HC/BbkA8v/FE4I9B6+jHBF5Ks9Y
izxvFlUPsZCZ6TfCS6J+ub1Rf7jdXEVizETTZFFVa1B4mhCktxuMrDrXaFDH7WZfc6K97RdmkMf+
n3Fln7/ktugMZcECohxXv1Dm5MIh3yIHXfGgJHMGF/1dkZX5PJIGzrFmn8QKA7UHygBcMT30495s
PBL4U52A4fDl9oJyNox9+arzRhZzFRsm989ycZJN//b3OcfXYCxGpbTa0DTYLxCaqcn3AsnpQcK4
QN77Gk8OxkyU2pSBbwc4Yjb6mVDf19LIcegcI8E+ai1BRBKtpJ5wuAjGfp4mK+Fh8MRgLMRoBmU2
TVS9U8GfFzoZOvm7I2owRiFKoixdZuiWUqYVGMeD9GFClp2DwvEU7FsVKMPMLEupBoNkrtaGQ12p
1jTklm66crPPylOv8aJWnq4xtqEylbiSE2CqaMZVh38GpXXL8NimHC/I2ST24UpaUplSzgXOMh7V
6aWeObckjqKxL1Zmi9WrqRzysp/HXVA/Yv7l7WO5/VJ1tWzsS1WjECMdNJz78Kd8EOAbFDBjfJlf
29fGNfCUKVvJAaR26CZ7vY3ME44xCE2j5klNQ4hCdmBwJMGVeFcL3v4wtgD0nElQzoCI4WXTR7ni
uAWeCPT/q2ihy9WhH0V8XxiOo3opki+dcrm9Sn9w3SYlgMct6R2daUjEVhlE6MCQ2ZKnOFlhCXfB
J+Vc7tUTSiDu5CPvJrEt1hWSWba6zfQ2b/CmpwheMjzUxXPEbySm2/s+gryCMGu3NP2MG3lD/feI
99HaT5zY123auJN72ZlX1bntSK9wjD2derKYegS4sE6tIvcK8UlvfzZVYpGxtW/v2bbJu2IxhjXN
ZYwDoOvXtygAItWDTJrUmofZbmPxc1FJB60UX8Y25fWA/uEwX5GZqKvE8Fqpx3hNLCp9dE4841XI
rRrPX9MTHe8w7hsbJVahlfPybdsm94rMmFyzD1s8ngCZZK9B+w1T+kAI/lTXnCjiD3mjXzgsVVBZ
NVOOAUEwuff6xUD5U3Sv7gdidS5NHCW+yTHBHLlUJluqpBkJw4aqaR5asQn+UnA+oKRD5CXeOAqq
MvnRdtSiRKoBlEuPYd1bw4wUdHJIlxMG3PFWkX7sxuFTGds7mEMjTVRPpgxc4HgWcuTX2M4syZ6+
Nj7vLsDdNMagDEgiGTKNnkd7AgN05kjHHNM5Glf2Sk94/Qh9FWzlVUkY2zLrZmpGGtaycfBuCLwI
toW4k62CjA5l8hwd4dhLlqcgxd0gLWXEav1i7khfImca7vWGN+CEB8OYlUJusqKnqi/FjtD/WKKD
0H8ooLkuHGM/5hBEWS2t5ohbT5a/TNXzbcvIM1Bs53ipxro6x5BB763g+b/OzfEZyhCCUsTwAlQ9
gDDQmY9/q4NsQ3k1xqEAZhMUGbmLh5IA0EzZ8n70VG/wU6c9hpyEDGe3CGM4Eq2glElQCiVU7MHA
EIauswMtdTkryjFQhLEblSYlRUVxZn94iZ8UJ3aN13m0aqf6HNAStHsU8fJfkTjum22wjNWumEMN
RxrcRn72kB7wsIN5wB61w+IueOLxdf7hBv5LNQljQ0Y5EpO0g5y0wLb7VP8T7DWnPL1iKmvmYsBP
ceYOTaBb9M5KarKOFlLTUN/xY5NkFEEEiiIuaaxccSxtYdIFK5DUc5lmboeWu1ow7Alz6EHL4EwJ
b97Vpgqt8JmtxY9Kpo5miUTimcrXcfmSTxzTtV0ausJgPIE0dVEaKjnU9D7bU3L+KbUF28RTzOiI
r8WR+DNKbsHKHtzxqts3NXcFzexotmAmXiNT8fA+lx3bvkcj6L9hz61w39TVFRBd51WY3gypVjZ5
RqOi/x4YmmOIUJMmbaCqNk8u3rZRuVdwoZ5GplJjSSsNXOdO2L8WM8dO8yAYV5CWqalPBiDmIfaK
BLWnobDP55jzUELN/a0DwLiDlmgmRmRjh+YiQcjo5v2jLrhDcj/PR8Lj59t+B1ptExNCTom5TGYB
oWh9pnSqwQFMSS7RFgASWYLmqMLWnm5bT846spU4vRiXEckAuSxeqVyQI+jry20IqsU31pAtwEk6
ORrzgEKkXe8YMVo083wgvHPM0XG29GaOTU0qBmyV6gc+Uh2+4OpoUUr3NCwubP3Hbal4C8eYjUWM
56mhpqkmL4v2FbyDaMj7SJrtqg9sDU4baHopFrhdR5Gb5t8GzMfUJV4rFE/r3v6/Oq0ZZvJUbYf9
+c84oOJDsQTDa1DUBr/9hAfCZ5PYKq8rZdufraRjrIRS9oOMWJHioi7QTTzYC9fYdyB1ldzGD9zG
CT1eaSRv2xi7IZsFHtYmCEuqT2XwI+o8iXeMefrO2IxknLqujyHXIsxWoH5Xg0+3VY/jNtgSnbSM
KjEwoHpBF+6XMcQjUPqPmBO/1cPn21DbjwzXTWLLc0y8qY4KwXp13uIpXooNmu9Vi6YoQo/XvMBF
Y0NGQc/EBsbC0c6jC2a6HbmjVzJQL6AOiDdSgrNPMhNcBJqgBEoEMCVy5+Sb2n+oO3O1doyJkKeY
REmFfcr78aTN5lM86vdmyBvzzJOD/n91fs24BSF9DDlA+TF54iwkdpWO2f4vNYGerBVMLQ5KpOqA
kX3akRS7kSOFVu9RQmTjiXtB3ywhWS0eYx2EBdNtogmnSBw0X8wXK9c1kGw1ltEiBzFKXi7nvty0
fpb+ZdTJVuaY6Ak1xwWSknGhFf77rIMpVEfe2eJ4LJkxFCJa1oM4B86IvKaEa0v6XCD1bPWO5jXn
qLZ4NUA8TWHjC3Us4ojGZXG677p/DV7xIOf7bDVOkQt5BbpVvHDpmju13WHQeJUrPAjGQrR1r87g
DIQ9CixVQne1Gtu3FZ3jIdhiHKlqSRULQFBALTp8UoNzvvxd0MWW3xQ1glW9B0SjSD+URr6UszFY
YiB9uS3KtqPQJHAvg3zx3QwOMwj1Jg6wH8pAnDkMrTRMrDLILJSnOrehtvflFxRbRNIYMTL3Km7D
QXk3GK8jj5Bse1eu32f2XdOKqBqoKEIcoxO4uRda3SoinbP5nBVji0i6vOgjgb4FFcGz0B47ShNw
isoP7f9VGMYxVN0UyTqNfPLyS6eeCXLwUkP+UhS6Yyt7TaSsxHADpAtU8bUvfTAjWuCdsRqTt/W8
NWMcg2kumhaha9QZoudgsjMxs+PFK+rCuq1ifwgYr8vGuISABj5vOpD/jD7pl2ZP23ZiH1QY5J/e
kfwF2U312I2cheSpHhMyVqQYS4UWFmXxKVY8oygsjRsrbGeItatwjDOYcWceFJD0O9mJVnOMz8E+
tcMB0U9iiRb4w3hPxDyxGGdgzmal5RnEaotLkXV219hVKH9o7UCdoyiqJr6bESGA4bgBXxJuMDle
XgzM8ii6ZyNN/duqsa2CVxhm8YZoDshCehS3mv4y/pili47mwql7/QCMroGMRTYVXdUZTQcnsyKM
AXK3/4+069qxG1e2XyRAoiSKfFXYqaPdTu0XYRxGOWd9/V30uXdazdbZvPZgYGCABrR2kcViscKq
RUeA8Vxj8VpywCxnhabvirPBkRTdJM3S6Rp0geRP3D5GYMpss2Okq3D2lW4DJKk26ryGtGQA6sDS
Q73kgoJgtw4WxIRFDbLq8t5VuQ2ctE09gnmzRrB+Nj8i24Oo4mkYQsXi7T8iNiiSYhd05WsTieTj
ZT4kgrP7vRgUQg5/XNT/AiaXRWFYrrlmDcCaMvea+PMc2m7Vn6v2y6IkuFVtl1wLNYdRNw4L1k90
F2XgjRjd9PP/MVV0n2dFyfjunb6Rjby+QWK9zXLHAlw5HSoNbbSK4yS0601gCJaBYP6iIdiiXn+f
JdXUtQXakYfyJsqPmfOx7W+o87DwKLh+cPdjHC9QcpirJQUYACZAie5SkX+LvtrIZh4z24vOOnJw
YFEyz6o46H7pwgZW8losRA2p3iHuGn2Kmv/kGQ+Wn+Ve/MnwIq//yM8qwoHdTdtASptWVqNplglC
9qv5ycRQxr5WEYDuq+EGQnJfdD3PMPQVizkfUL7kZ1+ZT33ysHqha3v1kanqXlUiSZ6MXqA1mAqW
I2LelM5NpupkEXp2RQ/lAJipJyly92irmvJHbV49bXistMMQHvJBx534Pi3fK9RRbMI1RMnAW2w2
srKFXogmq/Ep9WeXnHNQFJdB9vQHs4WItdkuycjnaY1xwILephl9MOV7U2j5CnnEjl+TRzLsaztV
IA35JU/8SLwYdRf9aT5ZfnWej+1P+/wv8STLkTUMA5qEkk+kC5Iq8aI1/7ysKPKI1qBO66OmxYci
qv7q09ol4Yi54o6bRrrKh1Jophwdo12LcSoDllbrbwz9r3IoFP6TwkTKrWp2NCC5FgGgNkGTlvR3
Zm4xz9SMxM208Z7ORNHjoDrcclSs7o0stgVbVROwIyoHDhj6LsYQLv581E+5x5RxYIXy/CLF2TxU
NJoNpm6IRTwtngkCJiRzjqAl9dN7zAI8/ZET8nIc5L61dslYpQ3Q1Ti2azcdCt1tw/pSpJOiW3PX
i9sASd5inFtp2liQiw/0aUhrPzTzb1r9UzPLP8kTbJAkc1Imdr+kC5Ci7ImNz7n5oUoOiiOnUnXJ
ikyt7tirYEwbQZI1o4uHB/rT6K2e6fWeSCKqnG0VoGRTetR65KPggLOr4oQipPuuUHXaqCAkM4KB
a7RZhAPCqnvGfvYqWpf971OHmgRkkbYjrVkWO03Zi1DSkDwV66PTqp7EKgBpjbohb+tY1GE7aU8/
R3bcPzd9pbp/d9129iKGtEyVETsYBSRibtrBXv2F3I/Tu+vqtW/n/oGQ3WhzCDkuKUBUee+b9Rgs
yejrdH3Hevs4OKrOcMW6yY60Fc2WkQm4ks33bAov5qp6+e4/Q15WTW4nsKuk4VzUFcS3K0iujBPz
l8fsbHoowDqrKjUUWyT3FpiYrpHrQtNqvbmPC/oIrojEjZZSYQZUOGJhN7Y6GRd9TCconGaCvCdf
3T68x13rXtcG1fZIlnOwp3FcO0hj2U6wWMmxzZQuy74L9qJxks0MV1zcswGMBiUR4p5rPxvv7WN6
ao/djarFTiWQZAgY78toFrrQ6reMflyW5V+umGQIwB6N6WYWLjWrcMAwXx4yq1aUQuw/ZkDMwzno
jnX0WL7e+w5O8lD/ont8ErQyqFj2CtzT5GnwyQGjBh5UZBq7yrYBlLbI1qeIDMJxXar7dfwecTcN
T9c1TQUhbUyEsJXTilutNx6zbHU16ynsFM/ofZdqI4e0OWOWRyLkK4oxRae34BqgIIFDsc+vKEv3
+wMUiLWBk8x1VrOKZoL8h/OHcTwk+qOtYpLe1ecXCLmUcJxC0F8JYo2p0MGsoQ3GTW1Ps399c1Qo
0usZ22+uqeDtbacnp+vcWPkOE194827ZyCGMxMaczSTn8So4tURjso0Jr7MnCFtEoY3qFabSArle
MC7IArZeYGGcTxCdOpQcI9l3mb01aL04+DOWi41sYnU3siXtuOCFCbz0XH8wbyu0Bxr3FG/M6vuE
QvgSrnVxYzwUn69vmspM2JKZyIrRXEoduiFIVxLknC7hB4r4W3Mgh0iQ7ijH7+yX8G1ElQyFlSd5
tAoOkd6vz/Ohal1B6dV81Dz9SVCWmZ5zzB7BJYIq1+vSKuyHLdmPrsG4NC0DsokZ6o05n6iFTeXT
+TqMsBDX9FSyIPHS1EYhyNGi9I4W6GegQZibXoQ6tKLCVCOFxVLBSRaELyAJTBdIpYPpfqH3uoaJ
h3+TfnSn9YbWqnP+X46GSU3boIis//r7RlWLNdQiU4RDuiA88l+lBajFvxEGsjiw96pOGKEOb1fz
BU46GfpiOjQuED2Yh8btprsU3KOpeR8Shf3aV44XHOkklAOr7coETtk8TGEEjHclChmuq4YKRNL9
nrNhHgnWzqjsoxXyg8PGUx+Nf3SpvMgiKXqEdCsZQsBU9Y96/ok+Fy+qhuO/k0VS87WIG5NUQg9A
A2t/rUy/aVTmaTfagKERoqYZ3p/s+id2xaulgwcrSu9/cUINvha0Qfwew3A9rrn8x3Wh/ot1ekGU
Lpk1M42oEmVA2gn08/50dL4MX1MfZC9+54dfchjHoPfQYXhWtWUIRZYVHROlOaZWMMt6M98twwD4
Sk8FcuyH1mOoooFVfV/ar9CJojF3sF9hdCblYa3+ur50Qqmu/X7JDmW0o+Egukud7lIPNzGyrmv6
VDuP5fAH86BAQ/LPUsmRvDosyRSVgIrW5wStTYZ5aJXVBXtndQsiOTRt2JIOLDxYr+Y7WS4pr92s
Ol1fMxWGpG3jFINOhmJPCty9dvpuzc5tMijCkoqNl0N2U5M1cTQBZOlLdyaXLK4VZk2FIP6+uRLI
3OWJIeqS22U9ZTX6VJitMGkqCMk8k7JLsibDlhc1Brsn9dpdTC1VxQEUOkwk+zysnR61EVAosT0+
f6psx2+G5z79EeqVYlv2Lratfonfslm0MIr0ha/Qr7l555BvQzG4Gghida7A2fMPtjjSubdoxGpM
3EVCxiB3LGu/kKj7iI7zszl0T23Vu6Njq0Lt+7KhgoDrNiNvBgVObWxNUwHZUn5MMP9Z1/KAku/j
tATXD9AuEGylyRxOqSWzCA1FxjhmDgBoKZmHt83PmayZt2jhZ2aqGAh2V9Ji1NAdyzKJTCRK6qGM
G2YgSES00tXLtHU5R6sNN7hLCyiM0eaulbQKI7ErIxiSoHPUMBw5MNkt09jUTMNbxAZnR/FO0z/m
3Q/TVNWW7xqjDY6sKODNDnsrxnwzAzUFjXFjMfJYhyouHhWMdE8UdrmsOY3E0M/GbXQMUJuf9OmP
WM1sh+qc2aatG3IApNRW2nUdpKm0CU2qziENqT/w9aSDmSKsvtjxfEpz/RzFqt7ifQFfkMV+bg52
jaJNm4FQzXeauxCeZJLdNhjMc13xdy0Voxbo6G0KYjppFZeq0UbSZpjXlaY/hn45oLL4YBVgVEOJ
1yP4to/X8fbsL4XKo+iJW4wTCa+sQOONqAEsI5p98/ycEIX7sLdqGwC5HLUb0rSLWwC0s+m3ZXnb
LA2GGf2Jm7+FkW71QeumdOwAE1b0WNuZO2rJs9a2iqfm7sN6iyPd7HVdpXqG+iMUYIdH+xRdkp8Y
ztqA05keyA1m1P2o/qRbYgspnOmN3hVxnfIonQE5DS4Ysw9kqPyGEIVo+xuFChCM02KOqYu/b2Da
yGRdh3HHPuV54c05bF4YLfcNVfG276sc8jEM9SY2pRLQbKSxxUWd2GKVp1ZfHpbeUeTiduP+qFv/
B0M6q1OswS3mo3jMThjEg3aaR/u9g0SZiPbZf1LluUWTrvyCZ31rTUBzWHbGKOe7dnHOdlz9yKkq
m/VfFPBFMsmag9esWUsNWPRuPdiHX2S6z+ZdHyDH7mYYMJR8vm4h9vXiBVCyEFNGeDcJ4Zb0bu5G
P9Q+jKGKLmnP7G1WUK5cNkGJMScRQGoQY9I199Pwlia6a48fNYRarku0d/FSU9z2hgFLK5MpLM1a
Faj+QOA0ol5l1h5vh09ZOHlWQt9dh9rV9Q2UbC7sYjbsAeaCj8NlZXhu6IN/HWJf1zcYkn0Y7IGY
bQ1xuqC/FY/pGUMeOp8f+6OTuqqQ5q5E8BBs9P2Cr8eR0NJq4aibRq1dVsduuTywRvEi2NW3DYD4
ARs71GnOOE4VqlUXSgq3ysLnqQUHJ9pyr6+bCkcyQ4xQ3eatwFm/5iBLYLVrs0/XMXbVeiOLZIZI
E+scpJvI17Oi9cui/II5ZF80h7uFDbphS5US2NXsDZ5kiBIzmtdIx+bkEUbLohUfzx0zO5M/YWmj
GxzJCKGQaZp0UXDZDegACNEf6eWmitZIJYxkeJxswIiPHhs0L5lX0iMtP2jVPS0Ud8UuDGKejHOb
g9xI8hzyAvwIlGOPpvSzzTBracq8ej5lU69QuH0g2yA2R7klXP7Xih1yttJUUA0RI/K7+GyG+XFB
TbnNFfZt94jaL0CS0ZmSkK/hit0h+rnMvlj6t+tavXdyUHiNsS6EUGbLLji3+qQLDQxeaIxnvfrL
AZVRZ3/9dxhiMTdWAGNBGOnEcIewdzxSOEGdnZohVryhVZJI54XmvG6QEebgsx7O6APy5qS8tcxG
AfPGDNgmM23MDzUcRnTrTTlXF45h0Q0GOhybBysk54hYXzE3+VOigz3UnBLlK+mNrkmIkpWuprBy
iNkZgWO49eDRCxiK/MybHvnX7la7E3Wvma+eefJmPSVYyXaTgegsbAE7x6mnG8c+tNzO/O0mcwlF
stwRTW1rNHojyG8XbwlErVr7Gar+lwgeT6dEoe6qtZRUMaqTtGwqCJVZtldWsVfYd135oBzJtrt4
FA0NCIyb6G6Q7MOg2UkZswqLtxxyEJFpQcEO10/VWyp3sXQbDMk0kBwFPhqov4JmSA5cH4I6Gdyy
nP1yaS5aVX93JhMhiNUfx0xFgKGST9LJohkZeKEh3zQjJJZ/SaqHxDleF1DcCa+C1ZJ8kgKC3hiP
3BwYtqNRb6qozx24kcikEd8alq9NPfZ3rWmyC0qnVTwVu8fcQVGPQWF8UWr22mah4oNZ8ZIbQWy/
H2xkBnnmteGTPZ3NVlftpApMuoLtaEQ/YYSdHNr4OBTNkdfVRQvtU5mnp6EDlVaGaYV88JuqDwxn
ucD2nNNKr9HlRn3ad8e16D9osx5c34Hd0+JgnJ6DuJaOf68XgU+9Uzdtg0VwPhJMkRjGo0mfSD27
13F2d3qDI51KwyhWRO1adKWfBXVYcTSOYgiXc74O8zZxJDRqgyNv6jyAOKMUOLdTICiL+X15iA/G
+xgkNRilbQba2flBO/TGq/iS97f4ZSmlLS5ol82VjqVci+lHnIaPGEDtWoR7WWjkrpaaCkO3e0A3
okoOlxZGaCAsgTfll2S6NPwYqwYuKCDkaJCGcDsvc9jSwUYRwtAf6qg7Y8yw6nQIO/bGDryIIg8M
QPRCd8IUONZxCixvOIbn8sZym7N1ig4q+pY3/tZrFZGblXlI17muAYa699L4SMjH6zq4832OEigL
DjfuT4dK+5I7bcxDDIcLMFVaIw+titxT8X358Z2sBZnIYOhBNMHoj/bogQLi6fdlsIi4eRBoNIjc
bZ1NDqNTY+lBOYfv4lD3nIkpqub3xLCoBaIsE9ULRE4qo/QkDo0o0wPU9wQ5rQ/TlCv0akd9+RZC
uj5xHoeeJKkeVP1fWfiUDB86pjiEKimkW9Lmc9JFHSAmp3b76Lm1FCGJt21YeLojwGZwW0ezJh4j
ry10Y+aLM2ajjrMRnewvGFN9MVZ3ifzZW/zK187odBwu1vvrCrC7dBtUIffGoe+6dLUiPugBYakf
zww5uOI98mSKHdpdvg2M+BkbmD7iYTcWEA4TAYbytlDRvux/n4nwEeX4T3LS6GBZKwkhhsOf5zKo
xw9/skwv35c0zO4ZwSjsCRq2niPnMCS366y40vZ34gVC2n8bFXAkZRChyIbD6FDfWTXXrtt/CSNt
eJSabZkR7MQaXhh5grdXLAqdesvj+EuVX0SRdjvqiqTXKqxWfp5v8wN71B+Lc+x//8/FvJxsn1zC
95riAaJaQMn1yHraOk4MyZq8del4xkRJFzOKvOuaIL4iXWE4pi+ySY4Hs4e1DSegtP0xzW/b4W82
lgEpC/86jrg9ruFIXkZV562TWcApb8UUaHYeDvzSH1XOzNv6MmmvpFuM1R2ObQic7m/BNNXdIYTt
G1/pLxqj2HJVzEJvI+WvAeVrLW7sqXRycZRa13zI7jlmlGve8D2bQNOrITo6nFTcLoq1lCesjEk/
ZlYCSJKGLl+RJn9skSVcvyz1uVhbvLT+ur55CnPkSOYCFSBOxhycZTa870TOQRGM3XFBt0ooR3vj
oejHlWLTbAxjXdmh0f82tUeNHuz4+3VJ9g6VbdjM0LnJGJNHz9aJoY163eqBoXlNiUdp87FIVVff
3nLZJuEgwsR/VI71WWEzc73Fmyc908W1gvVEf5jH+X2GCktcfeC2/ytUxWJUmNIW6VOvTVYCzCXM
/l5W3OyrHv92VB66buNhj3lLzIArKB2uSDdLbJO4XaPKG8u/q8lSmKPd42SjEgOeKNLMKNx7fbM2
GMqh2TTDa4QMj5lOogOfo95NFt30wfwwHHNm2W7jmHeDNbTHKKcXow1Hv0SDl292Q3RZuaGI3e4a
FSQhUCNiMjRDyOnrFf2XiSN+lOiC1ugxuThBj/E19RzQQ40KclXj4p5Vtrlh6WDygY8pT7bOe1qX
haPpgdZR8yat2+ZC+mi9JdHHaeJWcP1Q7B0/BKUZnqCmYxA5VdpMXd3Fc2ygvfZ7Onq58y5P1lNZ
Hxqr/gPHaQslXWpp1ZdjHQIqR9WQtdQgOVT45+IikS+aLYJ0oenw2ZswAUJZVAc6TJd8xLy4Mi4P
XdWA2yA/MdKffn8BsU9gPdItRN1lpU3sEg2gbWoEbCkx6vy8gLusTJ7G7GlSOiPiIMvyUUrRT+aI
R5rsVy96nidFBNXo/f9EClBzfNPipvn/sHjs6eEWTFidjZ+bTyUsps3hxOnjk1UCZK7vdH2+a0L+
dH0N9y61LZTkZOV5bq2IGurB6Ewf2Ji04JCJJ7ywDHoAGQbyzk683qQ00W6jlqjq0vfuhS26pJc9
7XpQ6wEdyQyHjO76k9Ln6wKqICTFZCNbrYKFeBBln838Z2q7C1Ho4dskLQw0dRD75w41YKmldwPH
Rd1kdoST/Gn0+3NzNAp3vvynHiHyf7/P5RccqjgMR+cg9ZBEshsMKZsXiCQ4ZfDCC1Ld1R87X8Sr
6mPzrVPl1PciyxDwBVFyI9nMhigxoZCiMGY6jqfkLDLQf5RjeAUkX3VzFjlzCaC5e3LGr9ngNvVv
54VeLZ+hC17EzekyInvMMx0YeviYLRdKv3FT0cm3e4D/WS9D9nfssa7bmGCH0C4+rW5bgn2C+HT4
9Ae6vYGRvI9pHYw4znB84vUwmo67YoghV3Fs7l1TL3tv6JJrkOVraqNsG542YhZGM7uDdpjMU2nf
ZFSRF9w1Rht5JLvXsm4dK8xsDXQDs5CRQXWW705Bj3ZqNa5N9UPdaEh7O5P/79ZRMoI6z6Y6HoFr
jc+E/YVBKnxVzd5QnCFEGF6rXRU3XamFWMcmPS3MD4vFT8cLimRdnh2t9NKiT01J7777iHZ0xBZt
QVFoyb5ja4wdxs7DNFlfez97P4CzmXcufc5vejhR2aHyE5+jgbr6/PtLusH9tRqbQ2ayGNeFA1wk
571aHz7pQ3fo+jm4DrN30LYwkuUtowSdkloCkvUkOoxDUFq5OyzIgDaVex1p1xt1DITVHIsYYFOS
lGRhThaixwQevuGOlSum81Ve4U3lYb4UZ+zpTa39W0xJZ+rRMtLJAebksXfRDZKh/uguP/RDGeg3
+Z2qGHH3GbCVUbpZNO6UVmEDj7xrDxPolGo8q210OdzR72agu5Gv6hTbPRZbSOlqQXuAk3UCcrrM
vuaaJwc94tYhv6hiFHtPNce0EUBGpNoybcmOkQHTUdmCQ96vj7y4z7M/MCLb70vGa9SdtR1NhpCO
9ZdFCsFbFw0qkLfGGDMi0FmFAhAupnVJSpivBp/yBdF8zVncJuld0lZuanzoMbcxLxUSvT1cAENS
Ai9qTtib51AWgWV77BtcxgW4frLenVCg6mqmcwhpr3i9/0qAv3awBZhlou6bUhS0S5IViZ5HLaaQ
BRqKGkYcrw4UR/m3QswNetTPq/fX/fyxPJJ77WhjdHyoMCQ7qi/wUahv6Jb+dgYaCE+XxWgR3ekW
d/YNv/Eqj5ngCl4OeGwe6U3kK4NYbx8VwDQNVGij1h3/K1kvZ8VtOw6QeRnzO6vPj0NeofK8OOps
Pk5Temdr4yOpRy/RKswzxHy8NTpeN2u7e7z5CZILQWe76jHUGUETfsfXQwL3odVPS6bYXrF7b3YX
BJVwkRl7y5O71DCsYQOYCnO7zM9mdiG2Klywv5r/YMghwTQvLX0SGON3QZ/dYfqT9nFF2iMPEiXL
/Y7PL/buBU3aO8RSYJ1FogVFOILeYr0Bs3SEIezdOXXzr7FCurfWy9LhMzgYEoMI2huff7H0NdE6
RNAWng9BU6zOxeQJU1w4e+YFw5qZrRMbxdtyRDBFboInfawHGb03128MD+rOyj1tDGZVcHNPIwwb
LArQfvK2F8LKYiRDpk4PzPx5NoOZPg+dQrd3pXmBkDkUGNHmNrGwZp3zZKLq3TmmzkMTfoUJVayb
Qhh5EJMVrQM6SCAMNb9YoG2Kv7a5QphdCJTlIR3NEESVLX+DbttpjABBMoRSnqz23Jufr9sCFYTk
bQxxQ6q5B8TSHub2s2U8ZZ3q8fWrHE62BKiU+0cOsWkbxxDNk4gWlghmilFA01GMPEB+xycI13KP
wtrqPsVcIHQYuTpm2LfKoo9dKWGDmEi/EEOO5OgGTRxeVeKiubXQXIdxH7RXFbDsHtcNiOQM8JJN
pV3g6pyS5TR1YFrTVOHDHYcUJgFdPdRAXP1td8+STR38HKxk8/fom4ciGG8qDeMCCIacZb4Gkqc/
0fIXQLm+IwwtJEAGsXXtWU/QhdPfjo3iCbi7cMi8IiSK9DUCbq/VI2RksGKCMxtnH0BcGyWKOOXO
gwir9gIg3xLDRP/3HI2H3Osu4R0DH0J8aG9yN//E/BEjm0zcF6ppCwq55ORRSfJ1QiU/5KIYPTDF
mEbnXT+9u9ZuI5i4HjcHK0mRlgLnEm5y85ZrnmGjzOd9hyuiyUz/OtSe07BdQ8mVnrtkrlkKRXCK
ZzMJIvvRmm7q5fd9BgO+kYVeDgKfUK64G/S+r4AzBeB0eYqrd3NB76JKVyj1zsa8QpHeHz2pecgE
SjamHwvHupttUyHI27AGMiobQSSdNsqpmc2FT8HI/uJx5KfxsSW526HNtirdBdE7mn64vkO/6s0l
M7vFpFKQa8AzaE0KiDXDwJZ+cwdutAd0WsCgDo5iCXcsKrBMZuG4WsJ1eK15NunbpURrZrCsH9DQ
45tp4qEWVIGy53EBxiFo3qBImXAJptDqXMM48flXCN5CsZ6GgOtdG8yBddseV+OgWMJ9zXjBk67D
2kwzikjhjDCrKDPLAlB3f/ueg2indZsHdNy+VwCKY/N2z14ApasRw4zWtc0AqJ2sS+cabnH3vQ34
sXUzP/IH1Xqq4CTNT8a4i+0iFetpYPwZHlzVnea1kcsigFYHUIereA53DMerLZROQj7zqSBod0S2
4VyxIEL1rvkz0lXu2L72o3vBwDsf/rIc9ZpMqx4GrRBbJ3iK4oNuutFtdRYFULWqQXDvIkav2T9o
cqzLjiZa1PwXmpj9l0Arw1vLpa44bdU3GvyJnmzwpKcHuJjGrmXAG8F6SBo3Cpz7yvZEAkD3M3/o
3VRVebV7xDloTpgBlwNdLq+PeCFq45qYTEGFVjRmN/5ImZvQSHXmdhVkgyOdOV5PGR10cwrsB/MA
N50Exok82u/C8+h26MONvPZd/dNShOt3T/oGVTp4jV5XEaZao5l0pi5j07kpqqfrm6ZaQOmwUceO
MqOBYHP9nCYP1fKUqyo99yDQ4MtElJc4KIV/vUdlNeUVGnqmoDEuMPxD/NFRLdRelATF75SjzUnn
VJejNEbmlClKDKeAfVw8MR6kuPvf5NP8t+GVQXnkiX995Xb8mleQkkqwYoytuJ1RVpSewuhklaUf
kc9J8kwZU0DtruBGOkkPwO5BdZZCOquAmceQUFiqIYoVKLv2YruIki4MhtkVcThhiy7rIf4horqg
KnIpxxTKAo67irp071DZBM1vnNpcBEBfK0bNZsJybZgCDf23a+GNtPZRQkJMhW+twhHHbOOBZiZb
tS4GzpxWl3aML5RZ6EUxvTVU8ZPv7dRWJPH3DVTam1q4klFAhdqBVgy0A+g9f+BsMYPr+rcPBfIE
A+NViCWTNlC2DKB87bFbcxD1lUs7MB2oLmMFiByqmNsqrcYKIK3598A/LU3uI+9/uC7J/v78I4kc
pZhJ2xp9BhAMzXs0DH7slsTtWkybm35eR1KJQ15vj0Yw50bXgDRXBjhyv/D6Zzz/do+vjfFj5EUc
Sa3baLZTbe5gtWuMA5nmzNWXn6PT/naVHGAsxMAd4du+eYYkjTZYkwEYhwkeEjNz21m7xIRfQr3x
Jr04/sHabfAk68AmtDgNdovTaqBzi9KLHkc/zEW1ensP4VdySdeFM+F0ClYN+EiCM7V4xx5RhHQA
bZtrIgFDTmEQn3N0f56uy7frx28WVH6aMD2y5rgCsHU0Adx9LLzebf8WM71zL/t2HW1XE19WUy7N
6IjeFmbdQOe7k00Ecy+oHVUMgcKwyY474qWOw00u/kma2FBisEUvUTaT3RrJg5Er/JNdITbflwxr
alEQ7Vn4Pi7fy6znp6Ee3lVhpLiY9m7arRjiZ2yM6mDn4aDNFYwQL9zaZEGn02ebIhEThW5R9wqp
9laNI6tkEBRIgBBSMhJFFWNSEWK0OL+GN2jPZfj++t7vAKC6zsIAafitxJKdlZVhTtESoyZzHArz
Dg/00jXLUZVB2dkcC74/c5gJE/GGWiVJk2ppKVuDLL9vuodyPufVx+uC7GwMGKygRJSgKvFNEt9m
rYXpW4DQmi9gHLhbc3gopzZ77DNVynlXGmoDCK4ksmGSC6SXmYNxOsgAxNpFW77F3WGKnq9Ls5Py
RbfTBkOycKTWJpNE2vqr687yjFP0sbiNT+mlUbDe7CUVXyFJNi51+KBFOpB6H4TgSX5pNSSeDu0H
8wTaBk83vVYLUB+cZbemlwfw+PAQdmtPZfP2N/CfVZXJ9+soHypW43fwrP3EyvW+4tbgorbbyyvT
s4zv11d456Lfii03S7WhzTObAG5ZKk20NXNeuvloJpHXlTxv/NIaB1XIe8+uW8hNwBKJACsy7a/N
R2EnSYuWeyRB7shF5N+SI8qFff1X/k3l0+40OkGJNmiSEk0pa42uQkA1rL0VWdPTcEx9hp6D6BYt
scHwUF7qo6oSe891f4UqKVQLhcrQ+/IrBD4/gI7PX0/hj8bnxkX3QX/8R3nGLaJ8W6IiPOt5A0TR
0IWSk7v6m/FuOYhKPytydYVNVm2ifF/aXa3b6SKW9WvH8MITJNqJVzin/1S6qmZp7T0oX4knXQKa
wZPMGKA0C95C4UVQ3ieWW9/QJ0EqXT1Epfvbc+VB1rDRHCrd1jn4Wh07BOSg4XWHca0NjIPi6hF6
IHkEeIBT0GfgPCChKukJpq5rbdWUyNYZ6WV1EIKyqWu2jhfieeSsQ9BqJrhDVcNV9wJfW1wuhX0x
imzJu6rWg4TphzD/bifrmVrVrd2ARkFzYpc1hpuzEetaR+gyjmyFD7F7f7wIzqXYlE4rQI0QvE2+
tklAMcpztBVKumtNNxiSzqDvbK4jGxm8sK+OCffSOn8P7tKi/dZrCmd1V5yXq0oeMeIUFeYKzLCk
Tfh5iU7j8FdDFe8LYajeqMoGQlLHIqNFWFvhGiQRihwNVNmQ26x6ZyfgSApSS0E8vquYeMZyPGp0
cJZIaJE2G2E7Aq3oMa2WPmvZw+o8m9Y7nr+vaLD+fk84DtsGT/hoG58SrSQ0iU3g5ZF40tKTkVte
ruRG2lWJDYzYxw1MYdhRGBLAZKjrMpcbp73RQKhncYy1HxRLqMISt+8Gq1zMYrRbvgbgsvJKHr/T
V/3WLurnaMlu5jD+dv0y31XBjWjStaq3cTg2LVQwNC79+DghoK2KPuw6yhsI6S6tU7PM2xgQDu29
vOz9WPv574SQ7GG2NvD4GNbMyp6KMMYT2u9mRefm7kECwQrq4omFejXJ9AiCQ7QMoUWcTgXCXBOe
MA9pNLsOyuSi+GbJfr8kB6r9gieZIbMiaT6sMHXzqKG227lZ+lThwO7v/QuEdFr1ym7tCTnPwOrQ
Tn3LzdFtI8XW7G8+N6kgP8XKSVszZ2YXRQuujBWP/+HdYimigv/liidMVPqIrLEEYNpjCtrTRNRl
iTxa9UmM5sA8h/sx9uBxi3c/Stuu69uuB8z+wZTJxgdu27Nj4OkXjd+i+GO+PqC8OjQVxQr7KBSp
T5hSlGaJ7dtYAoIgV1IPBSRLUFU9eb194PYjo6rzuY/z4llLalB2cQkaeDhlVCd+OaO5Mf1atE9t
obhYle6tZK2dtrBBHAOg+osIzoBZwx+cYIW/iXEBF60GkYBio1QOpzzMJDSd1UpzqF+xeFob0CNI
fw/M58vdgvIf/aRy4XetxObdIFlvllVDkpfw/saInHnM/bVFcau53Id9fGBz5A3cUFwY/8Ur4zhe
uHYNS3aqe3uqZh2TTH6lI02/wrxpzMFBUd1xORmqgUu7K8pFF6eDVkb+plKsauI+TROcty5YmGcf
RNtknqOmyjrMx+SgWtA9+8F1pCNFZy8klJQzA6sMJtflcDn7xSUau+Oa9nT9NO/qJTeQ20LNFkKw
8gI2tGxJqiMq8WXxjF/zK6GWozf5xK+PvRP8fsGGtYWTLXtsOjXa2XHlppcwRalOdk7KO94dHeqt
U+0WqpEC+3uGIBjBHHdqIab92pI4EK4wZggoEta/OM/yL+t752gGy8mxvUZZBiUuQ9nr5C+Aci3X
/5B2XUty67r2i1SlRIVXhVaHydH2i8pRgcpZ+vq7aPvs7uFoi9fefp2y0ABBEASBtZJwLGJjgMD0
oOyqXR50zuSi1QD0QWkgWD1mri1Z3ME8RlY6RSVklfRotFfVQceLvOGNMZgNfNX7S5dUANbFOuMw
Ec6lTL1eg2BthEtqystIv8yixtK1Y9m++D6XLw04CrpuRtyPytnpw8Qh9k0iXKJ1s5214Hxi0mNq
9hGkyPmPqsXDtEECy65dTIM7pfVM8UQ+VU6T7CPz49j/+KtF+590jZ+SG5rcrrsa0rtdjzFD6g/7
+ePkSkHmRzthhNzWFRncW/+fR6M17QXSCmAUeYxSPkXZGa8SB7YDMNIoHHVhYem9U5714/b4VBtd
nBeQ2M+O7DJk3bRwEmgpfdITR91ntRBdV1k7x89+o/GjdIOtZGY5QWaFOEYfcj/1EstvTmiXOmSY
XXLsY76LvL94LEU4O6vKnepWFlMSNxA7zrfpfNUst5rpb7vL9o54VwRvQU+iUhsiQI06A9bmU9Mf
tiWsHjMXSnDndh22oF9ie26OriPjph8+/LfvczGj1eph6FR8v6mf6Pg4i+h9RRbiYobZEUlrWnyf
NMe+8EbtLh932yr8yylyXmguYlgF0GEXpgNOfgCjAxFlcXRHcYHXd8xc5du2OIFG79qemrifwxj3
HzlHQfnarN1pFNRGVhddBVSzaVq68q4beJLqvAgt3H+SLveJUd2HQ7Tf1mI1OcMU9f9k8A3BS1Rb
eMCDjPloBaofHYu9dvyFoCoa+Fm1mKrLP5ubMT3CpUpZks5VOeGGqsUnK9yX+ZUuotwRieD2ej/L
naamSP4wWu/YGBvK7c8hFYEQr3samowM29QUCwX/t/G6CFv0EJjwtPG+9YeraleiwTTscZ53GM76
qxTzQhoXqzH5O9bLCGlRNXhNlV1HiuJvu8Gq3XQAxxCC1ilchd8qFEYoGbc9ntjk+ks4B3X5VGTe
fxLB75c6GVpQiKMGklp70qIUGzqd+fIXMiyCPBx9YGjP4qNMUk2qsZio5HRS4qC9s3ZKORydYaxF
TZarFrsQxVmsMvIoqnVYzJ5OOd4ky1PXCkoHAhH820cPvFE16pCHmzG684sDamt29bxtsZ/lh3eJ
wFkP/m5RKXKvZjKEEGQe6BKI3dSLrlXD6a9p8BUTKXjXaV70/phjVDpp3W3xqxEOAz0KRh6BOcA3
Vs5hn6lKH6GW3Rfh4pCRWhmgvVtJUKxiC89pCT4pmeB1AJtW17ktVCnmkg0EJb6qPo5LdUuSdJf3
/WnSm11mdpXTk1xwYq+s3huRXLQzphmVH1bYNuvlzgD0MACGfEKo6NFjTY4G3Enw/+Hm9G6wtywx
KVsZ2uJr87QjnX4lRfldImuGs71Uq3KwSsBhAjjguzcdANDIVbPIeFWtd/O8eER3GuMvQh3DsAIA
OwBF0HHEpSGTlI495lMXwLQepuQQyQ9/oQQEoAqh66D5YkpelKyILJeNmuD7eQe6qE8xPVCrEBhq
7XQgQMH/RwiXq9nopbUA5IFIh84sDBT5raZ8kNP8kbTpk922rqnjTbGUMCM9Dk7Yai7V6v+oKGfI
Qs7kZCqgaDyz4WXTp6MCwglbkKGstVGhvUg1sWoAz3rX+yP3i9RnNcIgG7QY7gDVHDkP1M2cK9Tp
fiVecmCA/lQQOFa88Y1c7qAflrCT+gE2BnHQYVkkt23Vm1KnH7f9hZmJixtvxHD+Uii9Tg3JWHwD
vH19rziG5Ib5KdW8rqsEKolkcW4z6nVvJCVMWU57NfliJ65SH8zvsQjKe910KA4g7bNAN8YlL4o6
2/Mk4SAeM9uth9mnQDlrQuWv1DmLUd9utcYoZckGsZevWbe0urLL+7a/apXF66jg1F+vj6G0/j+N
uFDblmaSaS0sZz0Th7VlR75B3Pl2casbdQ8IIk2wxUUm5LxvJia4aRMIzLtvsdmiQeBjR163XW+1
xcO+0IrzPW0qo1zp4eKjO/rdk3U9eAPAlXJw+TgW9paJRgFhi4dIM84JFWRpVFMhtFp2U4yR+/ha
jUTPE+uefl4v9veLKJwUMxBtWLZZx/YUGE2le5acvCxFHTvg2f5cDpNwXHQ104A5VfSqoRecLzEO
aLsCUwVuBnpysAJGmyW5VuxUKbovk6f0BEyFm7+68Jxl8lXGaFlgA4LKn64eh5k6arvP+1jgiyuK
4dhC1RSd7bKMKthbY2bpQgHYitSmAAinVhnoq/i67Ykry/VGAucTod0rvWYjScuz3LcGAvzhLHXq
xp6dMRluTSntBDqtHqGXSnEeUqu9SUgLpdKrZQcsy9PgACwI0BdsFEzUTLWuH0DtkMJoSKG48CGr
ZWdHM3MNrdi3BBiB+dy55lzvR7vaTbP853k9QcunhiwKHYYGf3s0slLWaIVDpWv2FrlRzS9JJsh3
2ZJw5xa6tTEUj+ovo8/iVIoVmvZgm1r8ZkqfVMnuXGDTo93Hjl2pE4GTrwq7SK65AwWo0bFixHDz
LH7Q0VpfNJ66eCpccdsPudikawCXw+A84JxgO9zvOKdoyzkrowqUmIV8N5tXlXo0S8EjOn+UvJPB
3SCNMM6MpLEMDxX7+6SXVDfp1OdEyj8SRo85JyY8sdaNXS/TozwW1A0LsKVo2UR3o07IbltlzrTv
fg53yzQr3epaCz+nitMnOleasxD5Pi5Gt8/BbvKfhPE3dC01hlTpbOg+H/oYI4Pt7FqIi1QENc9+
9YV38lr9rEldxP80mxZaoN3XY0192p4G4649qHvR0LnAeD+DzIWYKFqKMBwhJrOCqvKy8isFWIkI
NVXglT896kKKMUR2aktsiaLeU6bv86jcKLWohfbnk/2WzbiUA4OxqDeWWBwLaQCQovSj6oJK0BsH
v3Pyq8VFj7pXueWVvkv9whXxQIhsyZ0ytTUusaxg78nZD7s6KBRHp/RIQ0HHh0gM+/uFMcHslSUR
GF09CbzBpDjG2Wun34hoH7kj87f/gcjGYrHxXXSMtGa0wV5neIPud9Z9kwm0+JcochbALVZbN5bW
JRIe+ZC6/Xxc8XKXYkTVDgq8H9WCIu66C57FcYuTktKo8hzimrHGeBsGtQftJp+bYDs+8K0s7+zG
r46dx7MZwQmGr7MbHtugfAY8fOdYgLS+YY3j8fdR1CEh0o0L+pZi1JHKHC8yTvJ0oAYFzmMjiHwi
IVzUj9ENaMcjDNhZqdMMd7pkuyYmLbftJ5LCB/N8SKRBYlJoEeQmcazK9krw+f6NGDD+oQtMR7Mv
dxwTJQGeY5iYXpSHn+O0uKIz2YO6SaANP8fw2xvOctS3exWs7zj6kHxiSosuDlrBbFce48GLF5L6
QykhJPU9qnm6fJ1b7RDkkdIIjut1i55/ApfmoJQ9znIFVa2l9uO+/2hROYik7j+K4bYzGp1qDJam
EDMHVD6Zi9uagkLDv4SMsypM1YvIF6t1FY5IL7xf7zDLfqh8s0VXguVYO7iL4taiGsp6sD2L5LYz
tfAopzC1DPOxjEd3qSlo2fZlKwiHzDzvj66zHG4Lg6o2WkIFcrrkYZmvF0uwPOz/b32f271KOkS6
BlgjkGk2yhGQDvLVUI65q3Zy8axpKFqXC+Dbt3cZ/5r9zv253UzrlJJRg1QGQxC7yTHyqTucKpAe
BmxSHxxQt4PkjPfbcgUuz4/KSmGjxqYJsXp1h2cbz45eC1MUDwWewY/KjvoMjtwMK5b0eDhVrYNW
lTulkGOwzeX+tkKC1SNcGNH6tsuUnwoBYDfFky2JVNAkX9H6mpLE3RbGXOGdqxhAT8FTA5Dn+Xeu
ogaKyhJCMXlxp+LKBnNeVzgAC2qtoJH/8HXjl4ucpfEJtdppZT9UkJbn0aud6F/yoRAVYFmI29CI
z6U1U8rRBpTB+XvHCCYvdsmXCag6bIq1dIgr74mon08kkluxurLkiU4I/KMbP6l+tgOdrIl+vhAs
3fGn0B1SwV5bdUeg3qjoNVVVhZ/KCwd1tPQwMr202Yfjx7LWHZMGkdA7+JLb7wU7C+IiSRZnBXo5
wGBR/9DQFgaeQ3MHN3Sll8yx76sC2FhVEP0hBtM7qVwkGSO7TeYF6rXZkcbP9vA3IeNsPn78Linr
OW8yfH+Qhq9my1gd6us4+b69tfiaDa8G34BuFHnXjinEyEH3E5AtPKSvrKuuC4AWJOjVXT1TLnTi
fHBI5K5uGwir+qNhH3v9sK3Napi9+D6XWUgze3NnypTm9JJJ5KS2w8eWjoKjUeDZFpdZKEU76EMD
h6vaw1JZfiGhnb50etD6bOuzai8T4yYYbAX5t86dwUiZk17DdKs3xTGA5dKBGK9mGKtf/kKMJRMg
uuJNCD31iFYXWcxQSSA+HEfTMzMldnWpn72xMlVBFF+12oUy3DZtST+MU4u4Ks1AbxjkXWxqLrFt
P8YrzV8oZKJUZ6GfGNA/nB8s4HNtc30xvX65H4wPkS3I+1b97OL7nANMqQ3IyVzG9+u7tL9T1SuL
iPgL1tf+rAP7DReL0hhAAaCpgo05hJ5cps+gGXjaNtP6ipxFsL9fiMhpBfBUeza9uK0+lRW9aw3p
OjZLfymbTLAkIpNxrhwl6MjJOqgTWaOT5DKed57yngoOVpHROB/LZJLnZYqFlzMgno24FvaCvbKa
+FwsPRf2J9Q5DfSps/tTbDpAX9lJo+zZi/osS1XvxHYpUElgOH4qJCVVzrDqsDmbGYgD4Skfai+h
fbDtCyIx3P2zKkpA/ZewXIJOotTODzSTXVREBCfA+nlzth/PPF6CcK1Oa8gZXdldvBazs8Ne90yU
WABgKSioi5Ti4kBvaEWaZxCmdl8a60kpv5n1nzYO/DpBLzTigsGIhkLaMY1YAyO6f3GlSK6rn2h0
/59+XPab36WOQPzGrARB7z1/YOt9nNfSrCH2NMBw1mG/Gmhqz78wvyPFkf4YdO+3hmeR3LFtKB0J
U/wYL0scs3QwAXUt3SRu8SID8xwFJLCUCaLFetHqQktu5Rajae0GLYm/jVrep55xp3vqB4CpgUTL
yh3ROMO6r5yV5JaxokWj5yxAaSC6zBLtmET5x7Qdve199i8b4CyH/Y6LoKvYeTPiCop7tceWrw10
sP+hYqDv8h0ZhaSDqxHxfLbzk3JqO1W6VE1Yu6jw7HF40nRRDrl6PTuL4C+3yaLN1hghQjX0Icww
Lq7+yNU7O70x5PtSlKusLtOFMC5O5aViNyB0gftbj3X1uYgbRxdhgvH9Mb8c/kII5/B6U+pmZUJI
56n4/vWyY5EqmRxQZ9wVFqo7sic7qKZH3l9VhS9Ec45vpbWUpjNEL63t6NKPLP+mNM/bPiiyIefq
WheDGsmCDD19tcijAa7w7A/Z296ZkHNzUg4qsEGZHigu62xKU1RjFng24bIXPPlZja1Cgjk+LvbH
NhYdVSK/5lIWBc9Qc94hsNuPwPM9ZbeSW5zAWGR4vYcWJkc99Se6sz3D/0MimnfG49IYfR5TXWc7
arFxhaWfdRz9Q5I4226wmspcuBqXykRxqNbaBAM2c3pTVbGPDiMwjZXxbqLJTbOQh21567VnNF7L
BsCT0H/NGdRsInlRCNRKDzMeWJKjfiCB6qkny9+WtO4aZ0G8/axxsCoNK7fI+ks9K68RrV+2Rayf
UBfKcNYz7cIcKxXKVF+Xr9Wh2oV3curMtdf5DBGx+J65yZdtmav5+lkknwoW/aJlQMhBdtt8U9WT
2d4ZxadoFPmFwHo/AYouTqgmayqzHpHiyvoR9w5JRDS2Hn7+WR0+BVSB1qWlHSw3gM4pBQPYcGWG
ouggEsLF0dFObCkiUMLKUPCi5DUdwytMugpugiJbsb9f2KqXbEqbHlkDKAj2sdwF5lgetlddpAn7
+4WIyayqCqj8SGKNU6Mfegs03H9zx7hwLC6U9jrINjUZK5Itd037OM23Vvpn7TO/Q9p50fm9jwq4
rDKn6nTUo4nmlNXgSIUoxLBlfZcdA01Wx9w+wYw7Z6wCw4fyaKksbxx9BYd2WzvVa+1JQXzKQRom
m4Igur46Z4Gc6dK2SkLJQDoX5qXflJND1dA3U9HgwvrWP4vhzJfFhSVNmDv3AChb1fseGOxLvVOV
z3/ja2cxXOBEUzqNyk5HZtBelerOSD4REcCdSBMubiakJL2VQ4SKGl1lyE/WrJ/6Jfs2ybHIG1gy
uOENPLIQ7fPfsthlM9m3buyZPgOURwumYJeuB4J/LMdjCJWpgi74CQtkLLcD/UDNT9srs56MnL+v
vo0CFA2DFpsD8oyOOtqUOJN2vbQP6XyQEs1J/nAk6/d2PYvjwudgtl2sFFilor6uGYCs6oXm07ZK
qybDTIIJJAo01fEoCqNZ9t2E/nTgkIB1FxxLsrctYP1l4EICtznHRAIu2Mzc+R5jMgzdTXeyV+CR
+PpuPsQ+ZpAdItBq1b8vZHI7Va2Lpc0nzFig16ty0OG8uLnuKZgp8WKlFuG4s6+98/ALadyG1UKt
ViM20WFEraOGyRWRI9fWumMkq51Do+FvwviFPG73Lk2pLWUCNyTSJ7PzmzxxQlHHikAnvhydSnY2
ZRg18YpKc8P6EVgNe5TcPLs4Ts0YbPvIujD4Owi0MfzBJzvoaGszcDXjtQ/YUt24m8pvc/4wKHt5
eNmWtN4sADj6/4nitnAL0o5yqJErpAc5YAPjysny5Nv45heCtqiRji3Fe9c4i+O2cFQ0djPFzPmD
7lDcJujXA4vLtQgpYfUAvNCK7fKL9CSqwLKhA3zCK9q9ruxsfaeIEIXWA8VZE+5QL1EEq9sFhkv6
1p+myqunfre9OCI34CLFMlWdCf4RVuJ6zsDBhlfKPiKuZH8zQkFUEhmM/ZQLgzW9YfbTAFHGaLpT
C/Z0xq2CgcRtjURG4yKDHedZM0twbFCqOJlybOi3bQHrge68KlwoUGYl6Sy0onia/o2CxAmNqOhk
34GyXZBirV+1zi7Gd+TPYSkBn4bljt6vmjG9j3emr4PVJHKLewBZCRIHwRJpXJFJ6qcutxr4NOhj
rvQi9MzWeqXa/Dc5w4VeXEBQ+zBaRgoLkrE/atJ0n5nLh+1FEvg13yUf0SVpacj8Whtf53TeR1WN
zKvZ5y3Su0aI4yOyHPPKC+eWzTkPzRyWYzTfrUNOjeQCwTX0GOWNhcICXpXbL6KeKJGWXICIsrwY
QTuLDoDiB/h8uqwBYTHmbYraUfLJ3Tbpuoom5jYxJIJmNc7v52yIjbllmd6wONX0Yx5RqNP320LW
G5UAIfBbCp+6tgodMYkKKfEVfbGO9EZhwy++/tT37uAugEdogsydPm6LXd/TZ6mc45cYVO0tVpyW
htqR+pu2uq+jkymCbxNqx3m+DvrjchhxNpmP8VO0Z035rPtlvu386kZ2VI/ujJs5ECJ3CdaOx33q
cm3KZAr96HJtxHtJC0oz+G8m5HYAwDATAN9DBKGym+ZPtZ3tlulpEOFrr8f381JxPt8u2u8LRwtg
DumrBtrLbUV+jtW+TyDOErgzMU/SXK1QCfdC+pMtNPPiW8Wjvv0A3BnP9sddctd6i6tepf6M3rnY
j7ze7f0/xL7FCYMJkoutwB+YktqrQwaLtvbNOD3NyQOYg7d1FRmTOywHizbLAi5yr87ARYhex0Fu
vW0Ra6cYyh+gIgJqhwyeQE4NBh9uW8uAiy/GYYDgRn5ERv4jHYm9MxSa+TKN0R4FgitHH5IvUT8O
7jzMkpOPI/GVlqDMnBui12WmGLfGb34Up3iV6RZtkfl4adQ7ePWNo+skv6nVySmLm5n8+e3hjTQu
dFY6oLatHo0mSbfLpYdkCCTtddvMKyt5KYK/PBj1PE1WCCsDNNwN5V2eW4J9sXarfCOCC5IdLq1p
XEOLYUc+LJ59ymJn2ieudL3cT268pzsLM9SCsLISud4I5SImTjgZb2wQ2ia6O2HOE0oC9yP+88Pt
jRju0tDItRyFDcTE0akpDga9Sv8Qnpht5zci2ApepAgWbqaFEsLl6uGZSpFjxA+N/bLtBSJrccGx
T9UQCNJQA+QWbXTU6KNtCUQI3YALjxjqtCjapmCqA+hcrqhvfAQnEuZ69FsFeWl2H+aOqIFu7Q75
xnjvggghMl43EEQCNl7cHAwwjps30mfra7ZPI1cIcsYW/H2A0EHkAAAOXVU5gdrS1iQb8EhEIg9V
J8XLvDxQn5Dkq1/VHWsStL9tr936Dj5L5ELSLJehBhxD+Afa2/0+pyXoqjtFsJ/W3uFhybMYLhbV
SlfNMuurqf3BwxSkV9aO7WoBYxFMHkULJ1CKv8JMsjIolD1boxNlLG6LzN822rrD/6MNf2NRCi2i
Zovv123kq83LmJCAVIKW/X+xGXsyBBYh6NS46BD24dgUVoeSwif6wt68ptfmtYnd5SgF6n4aBcGI
7aD3vncWx0WKrEsoUMYRKaykOpTF4klFdwJF03VlDAJR6+fgWRQXMIhhD0XPNJsm5aYKlbtMS1Wn
LowJZOLTUUnCm8kWXVvWF+0slIsg41TVcTVBv76lILB8zYvW0xSRav+SeJzFcFu4lfVxbkaIUe/V
6wJQlkC+ciVgyQJnbfkxe/peNPe4unAAjQXnN+AqgIbwNsRr2VL0pIQ3ShIwkIzG1fqXCu0Tix3v
/sLvLyRxxyKal5OkD7Fu2oKWK5pfU9sMzFpEZL66faGPCixXuD2PQ2AlZtMUKXuyhJiwavdlIsI6
WHWGswg+QkiSFeMNHkWOYpmciXxOxsLNGtG0sEgKtzIjkvoxk6CIrj51/Z253EqDIJf+GQXebdsL
Tbg1mdKkBTQeNMn06NFQh/55KTuAKNhx8alP4wUMJG1XfQXXb+VJWRW+Siodj8lcp95QmopnRloV
TFOnHxJVLvyQtMW+74vhQ1SOBWYJF7KnYRmD8zWusxKNEVa3I3CC+zabUwVt2Jb6AUXd6FQWtD/V
5tBc6VKWB1qWLcdwIGVg5XG6qyJT2YdzIR+VqmsfCAiXAiTp9ZXez9EhrJrS76tRAsrFrNWNY2eh
8TnDLPvTWJL02KZ99qzoCdmVWWN+JE0BSp5oJqovGb10Q8tEeoxR5us9XS/j76FqQJOU0MaRmgX4
UuOgqDFq56Zeu8WQZrfEHFhDEVAbgE8idQ9dkk1PSxEDpVUxfmjTiFb23m4KVPZ16yGTdR2DFYo5
7NTUNBYHKOYIxGUpDfdhWIENFxO0QPUZo9hw7L5aCn/O054c6JhF0y5eSjappgzJw6An6Im0ZgZP
Nw6J/V2lbboHiogpOxGVa3tXEjMDHwjVPvdlBAXMqpm+SfMQDk6nFS/bG1qw0/iCFYmtmCw963FI
9lqzG2fBGSb6Pnem1GObNphkRzActb1lpk4n5fttFdYD7sUG4A6TMY9Sy2IdoQyPfDk0jyR1o+vp
GH5lEI0EUDDIev1toSK9uLNEK5UFT6vYdBLZ5/MdGqFF1x62bbe2NXeMZCGQuWb2gl9Ljy3AQzTz
kDWv9uJ0mLOQvRGd0P1DIweKJXnbuq0fJ/9EX43LCNUklmyysPYEkj+DJeeK9uHHyppPRBr/o/tx
WaGc2dpExp/u972WbwrRxWR9mYCXjUE22wQS5duTscW+irKZVSqnT3l9xVrvtm3FfuC7VQLrmoz5
Me092e1k9H0ZsuYaK32c871lvxr2h0T9ppKXepqc/0d6seoXFxI5z6NLhXkL1jzSeNUh+0iBk21d
afdSoIOLWwghtuoLF9I4A9pFlkaGwlILepUvn3oa9Enl1uOP/2ZGzuXsjBpabkKpfsxvw8jYmWNx
BRaVA7CKdkWk3JlxGZSFIHKsns4XynHeN0l0CSsW/JLcvJmV7rNkVq8GaG+3lVu3IdpjcAzjiZ+P
scNSl1pbMTF1HCxZ4YKt5UhI6MjWHxIh/7rsq2dRXLjVgTSXAN8Xr1D54NCcOrl1K0+PLSq7RETb
w5b+nesjSoAoQQanIT+4aRVaqoHBFcXdonGH7tiOsiPJjRs3X+teFeyzVRteCOMSqXqpK62iIbw+
/Dx3QLuviaNjMDXUdtuLtX6agOZTRXcH9jQ/R1nFU9TKIKLxOuA3LJ6GG/hwooF5Hd8o6EIFpZqg
8XXVCy8Ecr4PZtp8mlPYMSfzLmmmr1oKVOZGBEAkEsM5OwDttKK3IUZucIAo+TejiU5JJ3rZXRVj
ahiX0FVFQd31bcRdospW0gpiJrm4tZTkaJljILX2w/YyicQwf7moaqWNTRc1gj/YBmiCYqBtAFZI
ylp/W8yq211ow4W/OiwxJgiMKA/NF71uuVFzraV3ITDftuWsnlMXcjgfCGU5lGwD6gBny4+t7krP
asFEskgEt/7NhLx2YNsVObMyf6nQxrStw2o8OOvAP6HVva5OE/NjdD4GWqi6sfwJN4jvS6/tSSKJ
4M9WT94LcVxEUEytIrkEk5VFe61opWtG2V0Vhl+yMQ7KuL6xpfA+lajgnX/V8cBTxKDJLEvjG1hm
s0Z6DnABryxPBQXDbgDs0G1Drj3X6fKFDPWtcxddSjPgheKVoHf1Y+w2t8qX2Ms/gJk9c4wrw1Hc
IbA/WiKO4vXYB9AwELUoBkHd6a3gPK9s0DChdIEnqMFbvDLC9Q61C+L3nm25qa/jkiIeeFp1zQux
nPf3E7p0rBRi0W7izTfLa/udUa8O/nwFDGzJA9jcX13ML0Tyu2GQ81zPIbKulX1e66g05LdqpAmO
/rVHPSzlPxbl30d09BzkkYyCCUOOzh9iV3EoyJNjp72p75PJNU1nQF3oJxbG5NSHws9jxz4o38sm
KNzyi8Cz1r33/HO4TTN2pCYK+zn2fnYnTwW7hPy8OKFnPMU346GYnHEvKrutbtQLE3DebEemMQwL
ZMpgfNVOSUACY0d3oo7Q9WrphRztrfNGS4wUUsOSDjtWYW7d4bXYT666Y2wk0tO2JVcPhgthzKUv
zh85b1MrzVr0yNTXulI5cVaiJ/1FLVpBMBAJYit6Iaiw5FbJWTUxVdX4e6Yygvl4/iZL7cHEnMrn
bbUEO9Fgv+ZCWjyNykwKSDPmz7F0Vxcftr//Mzy+Sxov7MZFmEguwacSQ4AeWMcCPRbRCa/bO/3Q
upE/OBkm8+qDdM9QMtL78RXYMNs/QLQBuFAzTe1kgI8NG2A8ReRmKG/AxvbfRHChBRXN3tA1uEaS
RM9SYl3F2fwxy63/JobnpKjqXInygW3l5ilKvifpc19TQfhaPdLPq2Vy4aIM5U6ea+blSQ1+2qS+
74hlOHHaLd48Id+vklnU4MhW4J2H2MCwBNo94yfjtnEhp5jDH2pk+tV1YT3MI3H7IXd19ccEFnBl
EZznq9HpQhy3kfFpw5rnhnWJdmAypoEWxPsmEGm1urEuxHDbGH3RY6SNEENnxHv7c2cXgrUSSeC2
rjkr4wICObjdQh9sM0W5UhbEorWJMjDLn9eG270EbcK/QnlalBjYNYO0y1/msLo1Y+uYdFlQKdHz
LFuulGf77V21vk4MPJ1RKYK2621kSrsJddGfT8xYJ+Vk+/QA6r+TaJ1Wwy3gYP8nhjus5JgMsZrj
lXmwA4KW7lq6Hc1jqwq0WV+ssxjOye1siay4w7syQP5viyjb10n+um2w1Uh3oQnn2Amp9HkooElf
9rsizkG+U2HETBPM/K9v17MmnGPrEiVoMYEmjVS6mlSA3u+Qj6faeF2MyjWqzv9vanFu3o3dYGgD
1CqMBzofJ5CBKZKoBVbkBZyfd4WiTAAIxDFI8SA5IunW55shogBrUe7/XB+F8UUAaJMYFl+h1GMr
z/MOYVzDGDchjmrjbRJvhdtS1lbpUgr7+8W5TqVFS/sBx54EFk0g8o6eNCa7OQRqeReXLnjk/KX9
vi1zzYiXMrlzEDCHSQGCZeYZS9Ao474xk8cuBFxuGwqcYjX3Q0cyEHUUYhMY861+6TRXwLpBmTI7
JPvMKywnCdRbNjecHu3OE6W07HP8GaXgnwZcAdwD+YreZLSYGcbYpqeX2UPaygAhtF87EMNsW3D1
PobXVvITnlpFN9tbtYqxikqtgxz5WD4ooKZwcF9QDyCBA14U+l3i+/xWBEQoFMqFQK2MFFlSShxV
ppoEGbVbL6z73Jd7Cpy7olmcDA3U2AoDWMNSlbp5P2Z7PZtNZ8ZNLkjM7kbX8/jPhyZ1BRw4REUh
X7N0LmQmM0lA2AtbkOkUz18LNQiJYOhr1WMvRHAhs1GsSga+PlvWO6pEbqnbTq28Dn3vbS/se0EG
Kgcg90NbhynrfI1RmZrSoGWMOaVp1+o1qFfvFSVEg/gk2PfvHfWtIG7f9z2t1DaDIEpkZ7L3pY4L
tvznYKpvpXA7HZ37RNdy4CzKQ/ZACmk35Sm4LESd4AKr8RBtEpZkkkyIicNrK3xBq6GLnptZ7wWZ
1Er95Y0+PObLkA506ENJQ9eXEdRoBccpILnEn9z+ysTd5Cdu5a4T3U3epzhvxXIbb6FzGeodFitF
EFP23Z6NTjaBMKqI7MjtpJlgjHrBqBLuYN2BvrCrcrpL2LCe7TIgnSloq/8Hg8BKM91b/bjtlWtD
0vbNb7lS6EmuiQaw6All9RMG0smdctjeZu9PvbcC+VOBqkkts22m599H/VhQwx3r+zp8MehzqVu7
bWk8SyAeX96KY3a/OGRHbSqAPw7/7HYo4PploF2Xh8ZJ/cwVUUCJNOMSFLtcMB6TwkMxA++nMrmx
SPmUJcu3Ba/B4YKZk0aE9SUIJRYXSlQDZAxZC2OS5CGJvunyXf+nNB2/LWjoBvpVZFRXOc+0c8NA
yLRASxk+6uEDMQRPLSt5AluiswDOBYcs6ZUEfVSoNCo7MMl6IRrr1dtfNSJNcENf32dnYZz7dcCr
0HNcpzzdvsP7gYomTmN+7EU95SIxnNuRTtXyBvdob6nvYWGnplfL9EEW1QLW1/+sDedyTS+XS1mE
eA8z4hdDbm7mULouUyFkMPvO29zq7RJxftZKqN/rOdSZj4avH9GQf8QszlH9poM5Eg0du8ZBx+hO
tKNWQIjeyuUOMSWWCjXFvdBLr8pTdJPd9cGwD/e2z0hwyDWr0HafikAEQCRQV5ffBo00bCvUj9nq
0U8oibidXrmL7YPw3tGIkJOT+feGcXnYc2OOl3YEPzvg4JQdUHD3qUevTcR8BSMluScd/hyJ+Y1V
eU5BUNBjKBwdxl4mHTvt/1j7sua4dR7KX6Qq7ZRetXWrvcZLnORFlTiJ9o3a9evn0Pkmlmnd5lzf
efGLqxoCCYAgCJzzzbb8VVSVENg/nxjSBjDqjHPem2PjUtclZwHph6lIxyZtRZmBwAl0Ln40VjKs
pQl1GAf7cOiulaNxTfw4dUpWjjgaP9N7+1+3UL1dQi6M6MTEzG8P/ZYiVJSHzno4f27t62TbMt66
daLyl4zEyG0zL6CThopsey+3QKH5jyK4zCbDEHHRxjiuquKy7WWnTr0oFkUOkR7c4VEXwDkE/Qwc
WL4ewTljjHcLyG3PL9Y/HPKvq8VZQGLnllb88SAZ9A6MmAUg0kF1qlzRLfMfTqtXWfzOx6kZIRFl
IWnyjaAItLvptveTIwwtLAWF0J3SPLOzV2ncOdJpoxVPC9ZPuZl8ydGO6VUF7hTJ1a6B2u5jphRv
VRiFZOPzC5BenkYRQzjPs/q/8//1E7gzxkp7JcJwmoYnnPq7dG8E6BgNlbu0dqRfjOa9DBjcol05
hbsIQRDZzr2Pja/CuYNnzTu00pYsp0qBFyDrt6ueCNZ45279do25Q0arZ2skEYu/IJLWP6d+4o3O
ECxfZr/2ZKgkBeftVeAUfJNOvSZlSkeYUEpp2GVqUNOvgHcXDJr9Q2r/d+14gHXaZkaWyBBDwbuz
4EIRf0PpAJxxkUNdKRQxlO6nv6/iuHgyVDZFsRvicsDga+nk1WUFdOj5NFnGk1mXri3Nh/MLKRLJ
RRdLHrJOS7BzNP0mWT/k/CLpE2cqbjTUChpBrWNn2OmNnbzY0eYqoXZNrfQZFGx/GxjDp+FwSDww
J7j2d/tq9fGi6YmgtUQKcsGGjiMdW3a05fS51AwnQteTrjgRuGQY5E1f9//RNLl4Yw02do2ZpjFZ
R6scrwsruSpMUYupyAO4mDIlQEAuRri1pX0du9+5jSb0H+dt4wUJ7kzoULjQMS2Y4CTgzsPN3fgC
Kltkjsq15VVefRjxoqn8ZjCqcUAeim+F23jnpYs2jospDQH2Xs/iVjoQN25/kfE5G++m6LlSwlxU
IvuH2shf1+NB8TqztFtFxa5NbhPmR/ZmFnn9aZoc3VsClgPZjdP8Ep1Ogl18Obw2DhFFySyjeo4V
nvQgL7UD1RYvywz//FoKzgAeK4/MVrVELBvXbf3WHGqnW4aP3UFfV5CLJLEVL2bRYL9INroD6nHZ
rRofapS1psRJaOEsdpBK4SqH+mSLElgWGc9YqsqlL1mRjPESYfto0ITlcT7iPn9QXAYr/P+QwIiW
k4spmhYtZcekdX5+rcEbgDsQBchg7jAfASo77V5Y3BIpyEWVJO7zNk2xup3fX7LmTZAF3GkHAIge
2x8i1xNZJRdbNLWSkpYJU9Txa9/1fj7330DNIUobmEmc2zUuvuBJHFPQrJLQKAgxGOjx0AXytbUd
6VsblkFxJRpvEKWe/ARWuQKKuWGnQf+FQSe1eBgfT+w9pQfugOjuLVhGfhYr7cYyyyeohymfh1KW
/byrHiph657AGvmhzbm1KklXUZ9bkixy1oqaIVgsqSAXEinD5yZ1jbPMwsoNM1iBM0cfDk0qYlwQ
CeFiiLLEJpEoDG+MQGyotY5mfhlFd3fmKu+sDjSimJzQgXVncgcLenXSBLS5upcaD5nUeOrcOnPx
o5a+nA+6+zePV0F8K0vcFMZQjhCkDU5dODQYfKC3AfQiwt8UN4/GX0/dpXqjYPDVAgvxhwxw8wHc
O1u81pKsy+wDyFGyvzb6gy5C+NvPETYyOLvojWbFaB1kzEF0yP31KPmWx0iqu4MVov/QNwPWW16E
Naahf55f4V3L38jmzCUfVjmW2QJna1BJX5Lix/nf32kMQb6qmoSgRKXigsYFQgnsx4Vs5jhM0OYY
X6xHelwAf5ad/j0uw1tBXCRMFRtwEC0T1H7Bk7YzxI2LfiFHoM++6b/qw5k+aMuSuJoKHfe0NRhD
xYl923eIa6JT00AutxxFJribxb2uIF8HTOIIJyWFRHt4Sqtr3GcqlNcX+bqUjovqnddv1x40NDEr
JgZowEoMz99kUwtASEBYy2xx+ryMbpcLmkL2qyQbAdwpjDbTUsvYU88fJND0hBzRIQfNT04i8Ond
ULgRxZmeBXITklcQNShX+Rq7lu4Wo4h9av883Ejh7K4b7UyfNUjpg/SaBOtRDfOwcTQMGKZCru1d
W9gI46yvlPWk0ti7FW2Pqbm4in0x2Tdk8tu891sR/uP+5f1VHF8jWEza43EHh8lwmnzV1Y7lL+0u
vWQVzTyQGocICppsR96dKxt5XLQlxhKZKnt/nPVnNT1KxdVSfF/X2QVvqv+fDP1lWzeGPmsalZcU
olTb78l9FzeCSCHShYusMgAazJgZuqT6edn5zXKKklt78mMtDs7rsl8U2Kwb8+qNMokl9UPD3ocx
hHyyrixwy+atY9yNsVN8bq7BDf2Y3ggxvPZrVhuxXLDQBsxaNSxYZGF2m2DqGm/T9GJ6Tp564Lpa
T3EgwgPcjb7oq0FpmwC9nnCLqigD7EOHRCUqHCu9Usnl2sd+EX2oPUKXDQWYCSh+80yHFL1k1VQh
8azpZTd8osqVLBzt2XXmVxm8d03KHGs6ZcltfDWSGayNGIwBRIPp9EsYS4Krwm5k30jjfGu1tUml
KaRZAEgyPw3L83kj1Fia8s55NwLY/zdGKOt5lmYznmjZSQ97cEEc6loPcyj/SjzzZ/ST0TWoIFeZ
js3BCCuXfu9B80lC/ZPm/C78FAVc0Tv/rr1svomzl3JqUmu08U1zibmcXvmBqc7Poym7k6kJAsq+
E25kcU5oavEA6iak98uJ8ckoTnUfn4zrISgflJPiVv50xO6eX/R9F9wI5VzQHtM1RoGJFV1QNnZz
v3bBcX7bO6YjHcrA/loLzEhktNz5Dc9scAZhRWslNAekWNXi0PWup9cFe5hEdiLQkG3RObPiTvGq
kAZr7bGsta9/omEVoO4fOytqyOyCWz1KgjNI5CfceZ70cY4EDyuqqF5CHhIqaCUT/T53hDfmkk8L
K+BmXZjWj539cH7Bds+dV4vgy3CVusTqGmGDEhvU4hF1zPbTpD2vfdCQz+dFCVThS2/tqkppxELK
0N3NeulE/x6mDjn9Rhc+pKz1AsRh6EJ0CYPE86WCobPWnILzerAlP2NiKhcligFwM1mOLdEP8ZF1
+k+BHog7/ZkvnhPDlnMTIHPZtq0mgRhjvSDa6tTaY9eL+nlFe8IFhCTH64faQkhjhCqmhkVNoAL/
Vzn/19dcGRN2aA3rlV4+TfXgaFowRUdrvR2nf08B/NYAOOdf82pQ9A4GsOj3tDgOwuuIyFs4bwfp
otTXbLlQh/xuBFVgftW/Sp3zDPp1JwOzEF40HQlI5ILscP/asDFtLgwsjWokVfwiWAlKP2MswD3u
kGawHOFK6dN5ExeYBV9Is9oCwwsKFrJJvq/9LyJ/Of/7In34Ehoizv98iPVPmajNAJikcEaf1f2H
oywolQtc6SUX2bgSHfqElhTqTBXAphRHr7/MUihQSSSECwvlUlirzp6h/i9DYuyDIq76MWhO500e
O9CpEoBVSyCXNfaciRMaFycsbZ3UdYCL9XgyzY+4IgdLwKiThSVxgTNrXLCQW6NebZY9JKF1sAPj
Kf/FLuTRJW5g7urXQXmLbvI77TYSoaOI7JELI00md3G5Ym3JFFix5qitJEiNRLvHhY5Yk7QVpLYI
6vTHkAx4/wrVSJAM7VczXr2YB8TRdGzWsMAO/2wVqwZRNOdq/kfg/d+EQo0LGFPRYSA5gz7l+ilN
b3Ej0VXRoL5gzd6VmqzamFMTMoYi1NYfY3lPiAjNeL+o8LpmfKeZlMV9vzBF2Ex3dHrpHzmiE9dh
KJbAgfpYs8xGIJdFqGZctyXBJtEXosciAByXdt37Xage0Ur6IHBfQcLKd531oz6oETtSCsyjUdWP
wuYiCtYT69hGzUSSHNHIsWjbuIAxleX/gruEYR39QkldIQ2NKL7rXKjo1qqnuEppoCc3kSXlPshi
H6aA3eckT/lIf+xmx7joYNTEnDsZO5ahN5Ckbj41Tp59T8bFF2yWaOn4KFEPHQVGGFOLwTHiwnbX
PmPm2Fs8ipfP4kq5bYQ1ZGZwZwK8ziUdQEFB5YldAf4Q1TI4eQUQtWBR0AO0+oguiYIozzOPNsXQ
kKXD1iVEdxf5uICzatYum6h1kua3kgqCoiCl4llIe0Nr7VbCkqqZ6bTW5dToTmJedxloxhZJsIEv
ufmZtTS4soY+j1JmobjhLa50n183QVZhwiu/tDwrTOSXRdVQli9+URethS5JABiBMCPIFfbNCLOO
imEaALhh/9/kI41JgemFcTCv7QN5zFxJOabzIkgMREI4r6jmea7TlLwIaczKIdNR1wS30/33Gv1V
E84h8imb6YAxK6/N8ShPqhFDlG2QTqYbAXWYDsaVbdVuYgEgtRI14YsU5PxilVegwbBVrLsfCSib
6+5LrYoI3PYzj1cFuXPUbOK1pZgUBYtfMGthGYniv0AL3v5LTSKoWEAA6wRm7Hc6nvRY7SsOi+sY
UCnFwfDOhzGRSM4JTHtYMxrDMjpS/4pi/VfSTEEbN/55MYKlM/iDNJFI1TfwbNwtZ/NBSUT5x0s7
1Htv/rs5Bpdy1zWZJZ1Vl/TD7JngikPQIEF7KN3kKfutnGRvvJK93LPD/Om8bsx5zklmum88ODfr
JQa5DQ4CAPWBsXCQcD93cuEgi2ir2P83cpp8UPKaWUehfR4SlJiK67IR5VgiIVykqItOB4UshMza
nR7/qtPHhd6fX69/SAhet4oLFEXegNhowFYNp9EDxcwL/Hl8CdRuDAuI+ON3LQ+A6ipBk69qvOSU
m1UbxjbOaI0GDWIf7OmyiD+kzUYAt/2jAdO22X0ErzQHcgFoIxdpR4gSI17xROM/LMS8s7WNMM4G
6tEoaUMhLLNuijJI1RuaPazD9z4J7fExHn6d36pda9iI46wBuE19bVZ4xZuX+yX5PCpXzb/nQMHl
ZCOCM4ZyHnMjL6HRaN/YcuE00efzOuzfGjYSuLOBDuVkdRQWwGp0haf8sB7iS0Z6InuZjzI3ERy2
+6FoI5A7J9asijOyQODkjl57t/g0WIMUt3HAQbOBI9VrDvJl5uQ3opl1wX7xFVxwsg7ZWEByhkIU
nTqnK2tHG0VQ2qIl5cu3dZMUQAbBprElHQ7xKWpAqd38lgPVW47mtS5KREWK8efHOiU2YSM/bTNe
yEsCUNTRa7RJsHWCYMGXc5uhp6akIiXUyQXJv8iKaKp5/9pvADXW1i3TVvmMekmzVgG2Mxw4jA5N
UB6io3SgDs4lMQTabjXoVRafTmCseW1adievLiluKOWhP2EQ9yoWQhf8gz381YpPpZNK79acjUBG
V921dmEcMdzhdp59GK/1p/8P8jhzSDRDQjYNedR20usF1B3aUbrGMLXl5reG2xxEDSFCDbn0ImPE
Dyp7T0hC6YY1koGR5C4+rO7idffiCb5dezcBBmHopkzwkPz2rDc0grl9FhVnPQsMe3a7onObTtQu
v5u6mMCCUHRNN2yLfcbmcOzTXjbytsKj+PTUmtc0Bg6TFvSp4FK+f+Jv5HDniKUXcWcZ4FBlJd7k
eb1ojuSweL0rH9Mb4V6x3X93SEIloOJaYDvho9OajgTVKPRzyZ96jz3LSH5zNG/YMGIaWO7542U3
ZGyEcaYoT2jTlUfWPFZIx8pIPinqIuh8EongbM9uJGlJaqyeLJlhToaD0hrBeS1eToZza8ZlMWU2
V1oeoVVsDkDYgoPjQK7Z3aPx0R/5mRWtqdOjRU0GDPpTc/hQC95mFTlDBAzTOmYpxMd96ljZehk1
wJ3u/utKcnbYUTm31gJiFOXWnAPZEFzm9+/AGz04v8WsednbrOOuA3BoIRmfmt76VmsWmqzrRyla
nmIDVeu19vLyQ1XrjWguzcnyXpeHCYZYJWhSGBAu5MqphIisuyEDvbuo7Rsg7OSpE1u9xNhlhcmC
qo/iq5hGj1Ffqi4wp0bHABDf3XnD3E14UWEFf5yKM5NHD+3bKpWziaLZSh8ddb5LtYOW3bfV3Zy6
JUit9Vw08rkf6jciuYUsrAF4dEzkGCw+3qNOaKV9YE21rJl2OGo/z2u4792vGnLZopJ301JETEMj
iIYH0jye/32RPjxcqBTLZj0yASnGQFzAZR5LF3hx9+tp8Qpf8j7my38V4lHVJjD8xnrasdmTE8b6
l/U+6n4LdGJ78D5cvcrgom7d933bK9DJvleCBiGL9QxFnnKN+QXlE86WkKWhGAy+UAXvh/v2/yqZ
C8ZGIidKukIyjU4DHr+s2tPXy3mOBefKrhzLQictLq06XO3t0RzXWTLQHqtI7aOyenn6WPZHu/h+
fiF384yNFG4dNQwnrbkNqFojBlKL4vZ17eb18d8L0WQbPdwyCMiQJb5VxYrKolpkCCmL2FFXX5IM
Rx6DDwgB/Tceiy384d+G4qyXWg0YxF42X0jzJV380hScwyx480aHjvS/IrjFGkygEo4xaiO48HtN
3IRV3HqGGbtxHjmD0Qiq4buHyVYeZ2o61fNOolCJkKO8NKCmccEu7OTjfT4erB7kFqA+sUT9i3sR
dyuVywSkQS9Te4JUKwuV4boo/UU7VL3qqPXomnbpa9r9f9s67vBXGgM18AIS1+RQgbWbaoelM53z
QvbC7FYt5m+bVFeLsqysdAjRpMe5zpyqEJWH93xpK4E7+8kkZ5U6Q4KUXbbZZ5ofNf3pvBIiEdzR
lCptWw6jDhG4aDWDY3UgA/p1XsbueYEBHRXeigsI7gVvV6qlEXqmWB0fU61XGPA+lAfrITqaeGXF
i13YfsjMN/K4nZH6VR3AgvLiuT3Fy1JySNOLGZyI4Nwxy7shuciFPda7sABbLbndskapMmRW+JaO
6qm+YKhcxYOOUyQJogd4GSAT2fx8mqCXJ/dErz77vr1RmtvJ2UKGVtfMy8xrYLJ4S5O6y6BrTt3q
XxVdvqTEOKx09MzZ+CHYYHZ0vItjG9lcPNbMSse8Jha8D6qQjf0VkavfyEEdVIfCEJxju8O96LsG
8q5lGQrADd+a01S3VSlNuDm3uPsZl5rqKE7q0wvjijFgZ58lwA4yFEzBOb1bhdvK5eJYnEYLlVfI
ZQ0WjPNyvjBqDxeoCR2uDHknx1HhDMf2WD2LcrrdC+9WOOdDBG/Q48K6O1inAqao/fiR4d0zFGAx
4/duUUnTAWCrgpgYIFdcrjBHOoOwRFjIwvWyCjAofrCcyClOaSBsidgrKm1lcYegZU+NokUvshog
CJSHLjBObNRX6CLsl96Z6UYrznByQJLrK4vYrIlKRoaHotKV7tVhgTlfEcD27vGwEcZZC5lqkumy
pnmm6TTtfSmLnG43dG8EcBZhNulQNWyPGKEYe/JobhLvOb5k8w70YNyCCSsU+DlboHMLyAVWpUMh
epwhcsR0YOIOV2C/tP3RZR4H0y+uRI+Ju3hXW+PgguoCkllJJpAof0o/r4HisTJCdmP9ZG2xubdc
sJAqeaI5t3130xEn0W+hWjpfVc1bw86yGhEtCeO7OYxPzXE9TZ7qUXcSYrqIpL2rq/axOVoFpHW+
7OouAN++In4BP7UOpieRbvuG+Vc1vrSKcdkur0oIG5busTSB62KJ5g+YHbyzE6IbKuhgQZDOXzUU
EMSPHVjTPD2z3dW0n9LMvI7VyAE/nqgALpLFhY8hWpo2Z71146j681yix3xBz1HYCjvSdheOEJvR
tCuqwk+bD81Q9hWuNV6Pd5C5dUdk0AIH241QqJqCgAvMRBo/obou2rAUUoqbbpjeNRjgwyX+Zkb7
L8A8DyIsld2V2wjjMgaMiHQk0TLdW0fHLDWHzN/QDOdmH8GR1TZyuOxgWrCm9QA5pAKbMuAjrOxu
utdnEYMZiwW81emKrdiyigFfg08zl6UEfdmKgaypPHXzBN5QtE1VBzV1slTEery3dltZ7P+b5F9t
YxY6sFGzBXhBzSkujLlwYqHN7eqk2rptgVyGmHwciqpMpxrjG+1RgxvJSVof8/bRbgpXi9LDeevb
s2/9VRYfhfIxSQCdGRteZl615Y1liJh7dhdtI4DLKtKctgmtocw8dB4pRoiILiLaHPIEHD7nldmN
qVttuLgQZ1UnWQaETaCQoWHpz8fq4iWmetMPUc1+7yzWccEBoRhwvWX+dSUjDUil8sTwlEY+pe1d
Oo+XaSqSsrt+Gymcw+rtMFfDkBrAOKicWAkLTKJSTXeqmAhybJE+nMuaEiJUU0PSuHROQr7m+aWU
i2jLBELevS0PYHhSVAgBJGg/fk6MYFIfz1uBSARncVHb1M0IAB4vKpLbqSH38ayABUc4GLbrOq87
wyPyVCOpyNRATlU79ffBZ29E40XqNr+z7+xVKvskooDYTdE3Jse/LMtSU9oKZSLJ0fTr4rBcS9NF
JB0aRNjF6p2RXkeViNhg3wRNDRj2ID5B+ett3Gt1JarR/QAXxmjoPFzDwZxGqRzalwIT3F9S25Lx
JiCzXpu3kqJWg6NpcKnEOrbk89I+fcA0sIC6ivxRwXnO/T41E3WICwM9+amvRTX6Qie/6KOPqKGb
DCtYJ3ii5zypoTTvSpLDkzqkC5283FO5FwTuXSs3wCqgAyyBIHt4q4oiKQRAU3AkoE/5q0WcspxC
Mrb/UQwXfoDGEOephB1p7cGnpD/GVfoESA3hPBLb2ncH+UYfbs3iuQf7EWX64JohPzJo22f5mQD+
VT4WrnDIRbB8/HNGgafkOZHgSX2fIs5RNQ0tcIy7UgTYmg8Y3atmfGJsK3NNIlAEeKN0UyK1j92p
DM+L2J391TcyuINvIMRUqxkylGfQ/n0jQQGEmt6JqVd9jxz2Yq0S5yPwr1uhnLdKhlVGDXCWPQuk
vxdLigpv2q6CV3/RRrGQsUm6piFerSmBARZx9LuoTH9J0t80F3V+7kaezQJyMa5K287WU+jSGYgK
qenImmCPRIpw2WPbE2Vi1NxePN6ZzbeFniYqKIIynz/jQyYXE2wNj63SCBGpWd/ifnvUwHdD7cGz
6u4mm0VVHNGacbEBbE652hhYs9G467P7YhKs2G4NeWtgXEzQ9MZUB7ZkySVQEFDxKx9jtNabqEqx
9hzycN6LBDvEgz0lUb0kMztdJwMzYb9K7ZJKv/6bCO4A6tZmzLse1jxJt7py0SqePX86L0IUCwgX
C/JFlvthwqqxSGq67UG6a93Es12EOMDCoPouCUPB/tKZuPDZJt7XeWo0MhKqTxLBC6A6HMDS7qK/
9B5vGYJQumtx4HQGGDBLg/hQmsdSthAr0r2CgoJysC7NnAie53Zr6miX+iuDW74yVmyqSjaaL2Rc
kaX8dkm0q3jqGyerjS9yjb3TmxDUbM6iZ/eCvWM//s6DN8K5kGqkNOv0FcLZ7JZ0o+MCM98131Vg
1aY3onRStJrs/5vQWkuVnQPIUcfrAM1B/dYEckQEBfRdGUQmeO80deR1zHA2Mpo0r/Ipxf2yUq27
aNYu2vEjzeb6RgQXWIlpaTGIqRH14islDczmKrWD8/uya94bEVxgXdoxUhITItqi97K2Opmkc9RC
lGjv3183criIOiR5oowF7q/qAXhHfsuwN0eXVeFVZ3nqRAFcpBYXX02zt2DcELdUSe70nQXKSTxo
Ksronl+/3RvEq158ZFX0sY4igvUzpvsWE/uGLrvG7EroFTgvSKDRe1pIqavLBhr11RQWeNUEXjGS
7+7uv4nhYsQg9aotlQjjFgUWVUv9QTZjR16zDyA2bkybhxuaSWpa2YJ1082L3gqUNTQUQc4g2hou
CCCcqimm2Q2PRIc2Sp04v5aW06B+pPd6qwoXCIzMqpMGFTRvpbaX9qVTTOqFYYtwzJnJvgugG0vj
gsGU5E25jhCjgkGoCqxwCtiYrbA7lAXic3K4iDCinSxbB7YzL5Ad9SM9jqcZndEMPjb6/qFUe6MW
FxhITSbT6CHObOT7wRo/K5GIpVPkOlwwkKqhmXoTrpOQ+minQFOpzAGvWNn3876z+2a+sQSeLKuQ
i1oG6iNDD1dP4+hY1GlXZzrUh9xF2fvZPtWJp7h45XSzb+KHl32D18Eibmk4k3gmH7RaTZJFYPDx
hDwIzy3xUTUiR44FOD77eRjKDP9XEOdZsUQL0xwgqPmSf/7Tpm9TF1QF2kFFxQhTSvETCRdBaNp3
gFepnJ+1Kjpw6wTZH6Pq0i4YVVdyzE4i6IZ9ayEoe1qKioOdS2RHqawqVUUmVlP1rsvSi6Kvf2Je
4UlgLPu79SqHi7RzZxC77CHH0q0uDm25r8K0rBZyiMZ8vbQjI8ndOrVlxe3SFqPard4kCrpWqVm4
qMjOvwtt0FJnMKfyWMfjeDS6RSmcyWxm0eGzm+ugr0shpmHgLskevTe5jqzVcrHOFDGhupf11DEi
wd7uLvpGALfoy7IaUYEl8UqjwTxsZD7UGTFcrZ9EfYMiVbhlt3oDr5MKVKFGdrQyNbTAIn5+a/eU
MWQMONko6Sl4OHy7WnmnRLK6QJkxVQMLFcU0umxsETfUniJbKdx5gI7Kpp0NKGLoVWhm+YUur4Kc
g4V6/igwFAbUh02HGXK7ElWAI2osFBVnClKC/GlIjooqu6n0mNWCmLK7ZhtR3Lasuj1FEkVhUR4l
jHNYpGt/W0BgS10rV6bWOb9Du/dvgxAVd3DMiqBb++0WxfVcmBld2cAFm44pgsSTb/903NADuSU/
BfLY579byY087pSbS3NstEZmzzeTH4GEPQrpkYIDqvKHH6Ii7V6g3CrHnXcqAc1xn0MY4xpMT+nB
OLDWbFEf8+4xsJFjc1FhBoMu6FOxiHOgBapf3QOM0DPungdPRydc+5R8EvXC7cVMA3ctS2E1dItv
YjUHWY0KouEyTh6n+Wj3v1IjcWzp+fx2icRwxtij2GQTIEh6bXubAqt3Iac8umllUWluXw7K9Wyd
ULnnNspaSgCKjSaOGulSGlFObx1Vd+NEkGvvujEW639i+Og9VkMEvE8dd68ip4fRGr52eUL9uh1a
Z1DH5CZKNfvXv11CYpqKifMCz7xoDGLRa3NijBHJFwxYAExcf85AP9CPnlU8GMPX82Leh423YrhQ
aw5mFFcLxKDzI4z05Nks6S3Je8EKisRwsRbzS6tFjQJ0TBiXV4CpNLoZgFPO6/I+oL/VhYtJFGNs
cWlDSDXWRzVbfHmZDv9NBBeGIjuqBjARRd5gXtjzpWocz//+zjUfOqgyCM0IZsvQzvV229M+1RbZ
biJPu/8zWhZ5DMtm9QHffSG65L+367fCODfN03qdIiZMqWR3ThWPdqDVNlNvVVbH1GZBvf69t74V
xy5OG5OO1bxHE1wbeQsB+kmGsU3rk2XezIuow2TX2jaLyPlOV8VDYqrQy0Jdc7gqqkMu4k0VLR3n
Nyk6wihluhj02DrjlDrpdEGAjQ9+pfMmIVKGc52FNhXas+rIm1TDp3aLZlrZrepcYHnvzzy2OUAw
IWhmwkQoF0pXvZUaWucWLgdG0B364xQkAMMVFRYFYvhyT6KN7BEeYv5cjvNDHsqeGM9yf3v+asMX
e1CVA6lJW1heqw+KQ7L1mmKWKzEf07xxcDvxz++RSBznSJahymOpQ6vZ+KmXK8gtflsIb4t0YWei
Nol9L3pVjfOiXp1pUw6Z5fXNQ9k+yvnoTPRgixhBdoPpqz0Qzof0stbrpSgtz6hDtX4Qo42IBHAe
pOEWlqoq9LBtoKnfF6PAoHdS1DcWTTjHaa2uloYJGsyBEoAUMEiMw/AV9zuPomaeV072n0UyO9lE
uCQZe6NrYAf9s3VQvPbTegSa2+/JW8Ic5NQiUKJ/OC1ebYE7jvK8WTtthYpl4cyegQbB0p1uGQO3
fiFG+BdZORci5nTOCuUlRAy2144Y8usWYDB1WWjKuYfb5yAIfTsJ8pst5OtBxKrjpppgI5gUwhRe
EihlOGWoe8sBo/RZ42Pm5r8bEUrDDnT1W7ncKSw1cdfKFOuqH9JjEVi30vesc5eb5K4AUl7srT8t
WRBCdsYY3srkYkiTNOByMaHr+MwamwtP/555aKievpoa6CsxJJI46g9ULp7Ox6798+WvDVlcPIlI
b8vjDLkG9fGGTpUHS9QpItxHLpiAmaSseoJwnIXxUTtGt0R2kw4zIW0Yu7ITXaOJQ6vErRzM/t/e
Gt+uKRdjUtxRR12GXCL/zlG6bm7b+vs6go0TJbAs8c6vpHALuYizVJatJuzU6T3roGLUJ/NwNxmd
Fg2hGO/V3OlGdmJvjgShTuCY/GVczQy5bSTILU3PtC8G7ataLpjGvUM3jsglmRmeW1Iu5LRKP1tZ
ghA3BqOnu6WfBOpt4w+XdcC4AgUrym7A76Whuq2ZeD9W+AZoasVROzdwxIH0GARPrNXpssl28nZy
5nJYfKnrMHVcK/JnW+3bu4rOxuH8N+xnLK+fwCks2UumkqZCLBgHt+qv2+wx6W9zLfNocxHjZXSe
BESa+x75KvFdnE2pYfSQOMwhuG39ijUUo5BzXi+BFB5QFQ2qHV6/ICWVw0x9NIdTpArscv+I/6sI
X20wOtxkqgi7J8VfOxK2eDQ4r4NIABczyyJd2zaFDnIvu+V4O4lIMl+u9mcMkEdMbVU5W8e+BmTj
FfCUD1FoXCEfwsDev4cRQ6gCqZFsA1eGoKr2NnVA4I+KLmfhf1o7Z4lSLyPl1w8s10YGF5/KQc4H
C5ii3rTcLNOnWvTCtmtSm99ncWqT/hDk9kYDzEu8Ez2X6pNiXzeVqBtwN/3dyODcMbNrK0HKYXlU
zb1oXgIq2y5pAV+o9wLz3U+vNrI4R5xqpauaFLI6n4bgrzgMhmve24BTYvCr1gfaht/YAF9nSjqS
FiNLd+Lfg3/VPDD+3MhwMSyafU6O4yHHxTw4bxIiHV/6ijd7JlVt22YxZOa/1ZPkdG6ZO4Z67Dzp
E8P1pmN4XqDARl6+ZyOPRKO2AI4ddi4/2Vrjzlpgg2DmvJD93P91517+v5FSLWumVyRlJ/EfyPfy
oN+2HtCHXgYkZZFVirRigWojz56raV01aIUmCVD+0AurLwCbL1o8oV5clJjjkfQxjkEkpuOl6RaB
2gOd2gDUkepkORjGlQ8V1cCmCIQI9AhafJ/BlGrTKhk47zX7IW6uykwR7NX+0r0K4JYOjdJT06YQ
sNR3Wf/LNA6zEHLgH6z8VQi3brmhxIUUQcgfWOMiaJ7YuKyOycjCNX6et779EPUqjAuzS2xTU5Yg
jHQNWmd+6/m3JPo8JoJymmjhuGibLYpKJQOn6wyKy+X/kHZly5HjuPaLFKGVkl61ZqZ3u+xaXhTV
Vd3a943S199Dz0xbpjXiHfdzRugkQBAECeCg6W7q2AhnLRK1zuweshsL4DzuPJOpIz2iS2m5VerB
HXJTYAIiBM7PlqpdDPMASapMlZ0hqamTrFItcHUCffGXyVYapXxkJ6xZPvRVkNT+0AooivcFwcut
AlI1/QNHSD2lGHeGE8qbSOJKUn9d6FRQlCOC4EKevF3LqGgby1Plm1n+SxPRZe7ffbU3Gbj7oNZE
Ok3AIOiR58FjHdhJ8Kf+m17UgHXWCp8w2FX6Q4C1gWPybjznSlpz0QzA1X9ZIcgzvtqI5OrXaSNN
2Cr+8dYUSsc5giIiRdSkWKHmWzW65MKYBA3TSUe3Bm8ARkrLp9gTdevvW96bSjmH0MdaWSQsoM+a
Bz1JnUW9LmeBN/gvLu4NhHMHamomKumhSP0HBRlo8yS58pn80tzB/VRDNAtV3tA4p1D1cSynE9DW
O4IkqXIyH013dcfrwc0DUUkV2/9HNsL5B2uI0mGKW3ig/LtRVC6tpJ91Wz92KznHhRnqYDLyJIG7
YPr6AKqD6wB5UjQ3fcgtNoY9dlMHd0HvI1RJNxiPmKFaJJZQ4StwgPuL9wbGR35GDHrLSYeEjL8Q
JOMhuV80MMTPnoaisS4TbIPXXroD4fioLykXy5Bn4E3IPJeYlB23Tv8NgxlLP77QRyNkj/LMbNjs
uxizjCWBxLtbYiMw58aMOkMxi4w/QKhHldo16akUstLv+soNCOfKinIkudIBxLRPqXadNoKLuuj7
nO+yMYmxqEHaiSFjfxQV6rBT0Usk8wwf10lXDY2VDdkmt6nTVE2GwmaXdFt/sEw9cVIlJ25JEyef
B03wJLC7z/Q3NH5TW6tKF3bZlTItcbp6Mb1xip9iNQOt1qKpIBVEx7ZCz1YpIuPYVyUKsm1DtdA3
y/llm5C06huoUitdgqkMuVIIhNu3uDcEzglTotppYkC4qPAbDD0h3qQJXIYIglstQFR5LQEibXon
Q79023wbpi/HR5gIhFsk1F/1do2qIm9ucx+Vs05RY6aP9e2foXAu1yhpVE8NUCqzcAqbhB35IvfL
+R+h8C3mkzHb6NDHqkfLZRqea8WRMADkGGPXslCEpWIDqUhucpZFp3Ih5hRbHhhs7nF/8vReez6G
2HffGwzOttiAsWXKJBPXze5ax8S04it9+M9grPiPY7RdAwCdAVFAdUc+kPF0kqIV44I4Vl4qT5Kl
xxhP5zmJvM/AmLaN+jtZ/0B5MoOEs0uKyPSyIntM28UjUnrf4rHlGIaZ6wcPh0rNf8PwJkDXviKY
cWt6iDvBybaA1Tp1EoOWj8DGbXbJs/qpbtX+Tm5AHSEwjn1dvqFziR5rnCrFXCGkNF4M8t1GpcAs
mqmzG0hgscB0hu5ixBPQwCbCzbUk1VrcDLxueqoxhRjZgGaInWj6cxJxR76OOPygzQ0W5xzGaJBB
6AdjN5z0p+rGV8316oG26YnRG4G38OdrKQkyWPpte288TBc2S7AOipv86/Gy7ip280c4/1GkGInZ
L/gjFr2zrS8oFc3+d84NmP8bBM8XUFtZtVIDelUb1ekt61Y3jUucq06N+t5jaXZ9CJqUwGUO5g2F
b3MfUMU5GRm2XLkmN3iOf1zyVrDddk/6DQTnQpbMiAarAoRqXC21n2C4jLGonjaKimNEsnDmaMzz
kLcTrvOJ9nsiD6WwqnH3RofOKlYYqtgG36lvNkON+xwArJs10NGpxIbv9k55fp0faQv0tm9ob2hM
3M3uotFEo5UiQgLlQQf2AUv+o1AFxry/Nm8Y7D9sMHRSzlFVASOux3M91SHaW3+pnXEuWTnJsam9
hvoft/AbGGcIqTWbZNQQRNQ6QqGpPsdzNjuoVw+LVvmrqf+oVOMsS/M3c4CtH4Pv28YbNmcbhZ60
Hc2AvS6NbzZPKDAQ7CTRcnEOyop1ipwQVKkMVxnCipU6kiYiJhOBcM5HjvWypDFAcHWT86+07x3j
U7Hem5XzLAFZzLIdLd6s0uxJJU62rO4Mpo3j9RAIwje1ohu0snuWe9TS2llI6wzmU5EIrJst6oHB
EfW9daPuT4/XHouuyyei3STWJZIlN57va/p4LA7T+xGS9h4JZF+mHLN3PtAOB1U1hms2uSVagiMi
36it4uY9YnM7CY5hRVrkXMTaKaAjyKDFrnzukkCKH/JVIJlIh+wvbDxE1tO0SpkX0rrZsXRkqdWg
y8Zwli660CpEYJyHyJd2reMBDhZHLCoZei/qfqegOKPmcC9TvC8dq28/ut2YOvs/G+GiRTLGNMGy
kR+Ly8ax5GFhOoP/r1xK/scx3K4PMtH1oeAWaNo8EUu8SO2yKjjWC/Tm9NQ3DNFry649bBDU9/LU
tK3anKUQtfKGRD/i2VErUeexSArO1OV1XWTUScDP2b+yrrrQ6lMl1RspOKsuqNzV9Qg96eU9muR6
5UkTpdF2DW0DwVl1ZdKml1gWLbVvLXpu0Qlsl78t66SnopafXdewgeJsesaxQ4kJfcWajH7Tym86
47ZWsq+qmZxr8lyT8lZR6i/Htrb/HLyB5Uy7sgYa66yYckncDqM8RozycCZ0oDrZTz0ofNsTDUTd
IWpC2LqB5E7AtteXXFEhqco2UxWUz5Jbjq4KNHEnC1PbB4+7AeNOwrJNZ6NcId9oPhloaLQSL12D
mHwq/2mCfdfU0O2EF5z3W8qKpr6uWKY8Gu4whIro53IUePH9HfU3BN8sI6vFqqUKvJBNryzprK7/
cwMVW5e373NXwWpai6liNbwR6JopzqXRWbRPFd2YFlFeycHQ2/FeT7GFkrRYGnA/67+Oxet8+mgW
dZ3tasoydJQdo2dF4xk3KpUY2rT2KH42Y1Q7S+mFTtNntAXGfVBfWhbex7kFb9QZpIPdgjzK8sIE
mdpALMiu/7FxCGhgHgbZIactasqSPOgrdueKO3M6+CMFw11p+foYu4khIsAUwXE7s5wzycgo4Ez0
Y1WY3D7Vno3Rt73sTOnvY8+zewZtROP0Nzaxog+qDNfaZU4f1Wi9+NXOoseVYxRDZuV1m5M7WQnp
NBsSNXJQ6HMwaz5Je8HGFIFwGycyYCazzUSZ9Us2jC5dZKeuREMe9i9Gf6sMj3nvhZnaIW3gzLB3
JM1ZDRC8VIgRwq56mVN/MF86+04n4T9ZJkPmjvFJb6J66IApqbmDOaY+7AHv8f4xCjMs3kubskoI
nhBlDTyv7yVr1HYouhSbKbXvldKtcpW9UCcjhj7Iq/epq8sWjvmPjVVIhbQM0wQ4DS960kgCxba+
L9LwcCzVnl1sYdjvG5g2kfQ+ywFTxf6sBZR4lWhOoAiCixomu1qWRgfEmM6hskZOX+Q3kal+ontt
Kwnnh5S+TjVjZDAR2gxJ7uTGtVpGokN0z29vYTj/k5Zjo0UaYIr6u2rd6aK4dzf0MBmBIsYqgQaA
by4Di0vRpiNuel2MzL5xnXmS28aYorecQZnlfWL5cTCYGnq4rQ/cxZGcyPbMkt6aGXZIJy6nMhN4
nt2bCdqV/sbgNNbqC21pDQw9jEKUdGDC9om61GftFoXbiRhx9xW4weO8dtckMwJ5xCAUk5tKFASm
g0ddxa38+ZQNn1EgpvNYsm3g7ZivnlWtbLYKaUJIvFSneJ0SL68yTylp7x6v1K7dseIuCxlExA3c
Rh2zTlVLpE68nhbnKLevjRUjvI8x9lW3AeG26mopNJYmBvKa4S6CXnqdgM5IHJX/nbDEREMu9pKO
pnuCuvH3rofGZhIrDV6f5Wa9afGgYCT9eVwigVD7inuDYb9vPFyZ1Dou/YCJZq/CpX9ORcVx+xau
y2Adw6RBpEa5w3WN8niNbGJ61rPhkAsrt8f4Z/lMQYJSBhiWd7xMbBU+nETgccUXbaJ94JdObUlN
YgvZmL5MEficGJUATW5mEduqAIfP+khR0yiYg2p6lbQ443C3rPdq/5AW3/6RODy3fSwvQw9eXNOL
ktFttcmXE6cCucdqiJ7vd1tcTN3E1BMTBvGB8nktVNYOjmsdGyaRoqLC9u2vsR/XASLI1/6d7jmZ
BIx0uwa4AeX8H2ons3EkMECqJOjGQtL5UyfsBoHzeFGkjE0Nk/AWY3JSPQ1tNcSAMu94nXbP8TcU
PpVDydI0OdtIeR/k+q0VgfznyzGEQFX8s1IqTTl4agGhLqvT1OUXMlsCCJEUXICat5mUFXgw8dJ2
cDDiMlJStP4IVCWSg3Nt9SrNcTsCRFZuTD0klcCk9nfm33asMvyNT6PasI5zh+8jcWfIj9mECdMr
yj9Ann+8IPsnwmbRuWNnbUlijcmHhxApLL3iT5Fj27vbbbbna+J0I5YBivRpVLH8c61exl7VnUwb
/SFOgzSrrjEV6ulYOpEtcCFjmtJUndl7ltZlNxEdr6JUepAj5TMx9kaHnANITUOq6oJtHPqj0pyp
/ysrBDSNIkk4D4CGNsWYK0hS0MAuwMM13pmVqJFHAKJxF1UlKvPFxlAwz6wTvyEv41yXDkheP1Gf
i94aFAFhoob8ga68SbVyWaUU8eIQyFXjJLboyXR3e24QuDCnnipTq1cgxI1b6veK9PvYrna35+b7
nF3NC6ok4hrfL+xzt/ySFTROaoHxuQ6Krao4y7KpHA1RAaDej8LSL0NVbR1MIwwjp/KrsJ9epNE/
lm13jxq6CmZ0Nt2CTxwXSZVHI4hPvBbFM8XircaPXH9s1cI1tSo8xtpdJ8wLA7eKQdQPVG9rTXNL
qZBDqbBJkYtq24vWGP87KS3i0A0K50zHtKVrbOFNsetP0aK5PVEFAdvexrEwmEiXZQzW0fhjrSVr
hZhNQSFnhkcX41ZW/uqj4FhXu556C8IdbFU3ZX2tA2Q23eHavmL3xsl07bA4ySfRvVGIxp1wNsnV
IsOzI7ulDtft5d+3VDmwTnkgRGNf4yPerWzcEsVR3Sh6jgHK5eK+/AfOtP+fwu2Z3RaNLefmGEoL
2qJIW0VaCPVi/oLkwykypujr8YKJUDgntK6pWVQ1NEiGQGrTIJ9WwVbdc0NbOTg3NGB4IFUyyKGN
rauNVSi11pee5nfjaiaCQGFfGhBG4cFC0VEh+l5ndZS2MbrGULBiGKOjx5bhy7ZcCfoq9iX6G4VP
L9jmNHakNFgofd1riAoKRx/DZRR10+ymnCz9DYi70aU9nNmAwnoPjEh/VkV8KrrM0/P8HqTLFzp+
VdPyzzqTcKccXwoF42OmxUHHV6jZiiDU2/cdb/+E29aaXGc5Cv+wrYuvyVK7eMMnADu2RREIt5sL
U416kkCveXYTj1/qKjDKn8cQoqXjtnBOsnSMK8hBf9P6NKeTMyAbgWEKxzC7d/HtynGb1zbG1qQy
cOCYZFd186vYL//1gFbANYmockRisd83viJBpXdZFoCzowuY/NzCKp161H1tFZyFu0uEGk+wB2J+
scwnpeAuFSMly2u5DG55+fhFmEne190GgwsnykUiCYawoqoJs5knNpbUWAMUGGNwSHYupvjUjsX3
LslCpW+vDIle9Yv0eLx+zCd98PSGZmHuCqgEUOX+Xp+VRbJEaeCzJrl3+tT0K/u6SPNgnEG2//zP
sLi169o16tYBWFZ1q5V4yp9dEy8qcXxVJ6IbIfN/H+UyVQuZPjyZfEj3JcMsSy1ByLneoBikte7T
6Wx1SFqtd8p8WlvRxNVdh4yRav8B5PabWZqUkNjE61r/SLI/tOUTbRWYWvP397mF6pYmmVKMEPEw
RdbJMcYyFc1d2Y8xNhDc+qh6hZ5npjNUIDnTFDs0P+vxBdnroqIOxuYsKZtNd4o/U4u0lY07OLs5
nvN1hWyGNrh2rHhLf5OUVOCqRCvE7TaF2rk6o5TaG7DJuquGCJrN9j3G2wpxR7KM+5ouT1Bfqt4s
yQvMOol/H++gXQh0USq2zegq+dK3qR7mbLFtPDzV/oqOpNS1RefGrkMgGNGGl2+MH+Bz2HE/aFke
4SSem5c+OUWxiTkOL6r2MytEo+72pfkbir/fqjrNizIBVBGXTtZqoCILMGD9WGW7q/4mj8ZFFhOt
U30e2IExF740TWdjFLHEMcP54Gs2EFzIgAebuJ/xTI35g5XTdz9yKXUIdfvpiUyzm1kvxxKJ1MYF
D0mFwK8ooDZqnYbsW605mfr0zyA4ZwY6vDVdakCY3VIFnWXMzqqCfFHPl9Mxkkh3TNjNeU4Xw4w7
Zm6tfWvEt73+dR2erX52kr4CIbSobI+5sKOl4lxc0VQNWTrAVRbmNsThXJm+0iaOngqyo/tn+8Yo
OJ+W6EWmNiOQlnANzKANoUy3PIOzyq9c0UPerpFbGBuPkYO2pfE8hdSy8rTH4Cdv6tYgGWp3rUTv
ELtWhzABrxAgwEMe6f1CDc2qr1nHYpW4c2J7edIS6pRxK3Ci+5K8wXBOuicKnnIjwFDzRPW7oRDc
aERicE566Gjadwv2aoTZAJnkJE2gyMZnwvs3XfEsQqAsodaKAS5eXXl0+MtcwX7x+3jfCOTg86AU
Y/RkjdWX1FWEzPutXb9Ei+iSKQLhHJua1BJYn3FlLpWHCCdC9GMVTV8SrDdPJaTk8VSYEiDqdvWl
iISxLSpU2N3zm9Vgf2HjYrSqHZemAkQzPES97po58UllnWZF1OWxe3ZukJg+N0jNokv1yoxXLuJg
SVO/VufHOSmduE9v1UbEN76/POgIBjEpavR4dqTZmjEXNoKZab3tFct6FcfNk6lgNtGxre0HhtYb
EOc1jaToGoWdOLM7efmpdWvX8M1Q9ZpQ1NW+q0JbwZwJlINqeMR/r0IpAslT3+Da1RsBRk+G6DHx
s+y31Y9B1IiyLbuWsQHjLMOWqEEbVgnW1ph/rDjzHJZaqLW9QIG7Rr7B4ezCbnpikxk4dSQTDJ5c
pNDIi1kQ34qk4VapWHA+FC1Up6H1dXDXhjir5cfm92Nr2LW6jTDcQWCZg2YnrEhPjbPMHUlDUcki
/SBdIfn/DIk7CyRrHdvZhNrK5pWfcMnuGknU3bNvcEge2EQ3lA/k77OmtWk5wDtAeW4a545l3s2q
ZyOGi+JOINH+Er2BcQ61zKN1bXGD8EYpvV6a6UJsVulIXrSh/+NYefs29wbFbaSRNvlA0LXntao1
XWVj9qsHzb0gehMpj9tA6VTFA0j1cSmV5XBc7yP5a1xf8ul5ERZ9iOTh9lCT9Ba1KaCoNYfJbDpV
OwTHKhNJw22grI+RgWH3kbl4iuzMn3LbNUycSj+6TvRcILIEbhcpRaMoElgakLJaYADm/VJYJ8uM
gybPP/Oiab9ZAreNMPlWNkpYgTdn9Y0V9/eyml/QN/XlWHt7fsFWMMMANdY4Kvgp7BUGzmtwAraX
JcVFKwbJw7iyL5XafcL/oBIHVdYoATOB9/6EqPOhbfAWhnC6b914mMIes5dKeRZobc8YNjA8J3dk
tBomfAOm0gafFBi61A0gSG4nP1oHt24MwZVrzyC2eNw9VZapli0pnF2u/EB5d2gl+oNakae+GkSX
oN2VetMgP/DSWgrVmBQcFLkOKvjavh4niiJR+om88lYizgNJ0ao3LSt1He2nBJUSiyxwcbsqQ+mm
qciwOpu/kvTJ2uLhGQDpoJ1ySh1NjV3LCCYrCj9h2xskbguh6b9IdLY4dnPu+8JrKPh5e1EWZM/F
2RsUzrKVZY3AIQuUJFYfJi12dZIKHPZrXz1/Ad5g8FeTMY/ataPQmXyR/SqIzvmj4rDh0fJ5xRu0
L10yp0ycyG1E5YevWdeP0Loim7Ku6XhSf79xMWV+jtUGO4rRzaVXgPcSDw7QS4LmZN58/2646lUV
6uCaWkV0A/um8obNft9E5qnVprHGsNGu5eWT7Na5Pjhkri4jEZWf7C+jaUBE3JVxVX6PRQq57+wa
WHP5ldrKQ0uL52Nz3JfmDYH9g400uWQn1SIDQc/jYJXjlzoZHdPKvcla3GOoXTdovkFxi1YWGWn1
CVAkj50scxS6ukv8qFHXnEVd3iLFcYuEqapgPB6BNS6XRvoWWSJ+pd2LDPiC/l4a7tQt2i5JzQ4I
xp3qJi7ODz+6Ls/g8LkTXWT2OjNM5GZtNlMINJF84cZYE3umEqIJadDkc122kpNjFq/XTFR1VaWT
nEnNVH9W4p/oFDOdqIs1/3jx9uRFuYqmYnwgcjsfmJLKEYOsNbMCMX1RnodWfraN+mku1GCxf/U1
qiNn5Ja0b7pV/K500fV0z9e8Q+e9ZpoTFJLUtmcnTnwbhb1TeOT7GJbhrzloU0cFX31+V9yIJlXt
EYK+A/7gSHva4PECocg5CnNw1duxg3RGfY1pzp40O+NJFtSD7T33bSF5HkWzxB08saHp7pfhdJik
WYbKI3mSwsKPAyJaV7brOFf6Do0LFuphSC0rhYDaU8FKx5t74zR9Vc/mzfCy/CpulRukygWeQGRM
Fnd5qWxkD0e9tD29IDfLaP2KSfOlTTM/1qdLYSSXprauYn31alNdnLrJBYfwRx1rmHtngIoLld+s
8IHzRbrSo9RuQC1c7+e3TYBGA3fAsDOM+nUkT1R891FcDo3zRhPm1CUFNolPA/0CTvfLdBqD8Rqj
hU+WwHo+LCcHxbmldKjRKFoBqrPPURqO5mkxH45dgQiC24voj1i7MQFEOz/XLdItpHYiUcP/xzIO
ThBu45FsreK1AAo6QDzrpbwkXo410gP1m+LnYMocvh+L9bHC/D3iqxfeHIWroa+xjBYU2MTiK17u
y36LCQMqegEUd7zPLuNJaBn7ujRf6+Q08JJzuw+hhFlSrUBN5rfqzNih169L5pDr5C8zZMyE0u/5
QRK0ln44G1/lfMPkNl+Z4bVFU4FZWOd8/lKLxriLZOKClrjWlCTJy8QnGGptB+MQaqLr9Ue3zMnA
hS2pntgRUSADKpZYZxIIDh+zr43fntu71OuvDE9gHEwp79wkB8iE3hgHGoXA6Vjmia+G2b3sF4EW
O9Lz6jKGY710RHgiHXIeo0jKUYtV6JCamM8ZzRLGk8zz7NQLmK2ORROZA+cxImnIImOEKgfdj6ab
uRf52g8hJlMdQVcXuqVNVIJyAJkxgXyQVonPRktaFxYrJV4TZB5Gr3kr9lb5Kw0MwW7eVeAGlHNS
el3nC1EAKmnX2vgn6c4ahp8fa27fCjcgnI+qLVpTTcYqaU/0Tr9oHkvNrbcSaBxCNq5DRJm6f2y9
AfJXrmoteuQ44RStJQtbolyscQhy5aolgZzQszlianQTGtVZy86qHgtufLuWskHnnNWoJaPBStX9
yXysqnO2/LM10znHlNFFre2VfT/9aWrnqv2dFoKnGIEt8jkiW82jvjYB0Ss3I/3SLI8muTJGWRTg
MPP64C42quL8U1HOy5gx8+u8xe3OayD7irOe+jC/Sa/ZeTLcdm75ZJ8tAfJrK88RMueoZoPUdqoD
ufxLeiIX3V9PEUZlpX7sm37nR9+iK3qhPhpG/z+0xczij9A5v4W+wDwDt2Di1/5yKa/MJwrSD82L
L7PmROcJvB+G4SguXsB+FCEVJcpZF8MROudpRqspssaA7PIlPklOeukwZY/N6hKxqQq8i855l2HG
UNFkhphd94CBOBYNuuZR4FxEu41zLlHdghCSqdK4q87/umIOX8eguNXAop0GsTBMFQDyPYNRTOym
rBD/LNJ9nYZN4R9LJPo+5z5WtdPlTsXqGLF+UyFntdrW+RhCsC4G50HiVAUXywIIuEZqnNf8UlGB
E/w4hOr9ccZfxtEbYmqJBh88/YpvtUB+bm/m5xwXiBphsKP58ffSW65KYUkdM94D4zY4l2JYVaHN
GZbHfIrC5UeK0lhyHX1RHiYQRZFvdYBquhfpqvx6rFKBxzQ4f2KTIRpsFu3r1dVyO5p+afiUCLyW
yDQ4t1FREBpWEUBULfYXcDJ0tBNUawg8E1+E28fZWHcEpjE1oHpD1x3yTF7SVT8Us/c6vA8N/S8c
rsGx9kQhgsF5igSEN4OaYNW0J+u5OYMq1Muf1e/gw8q/DA/ziTwLAEVmwrkNeSmrvFihShZtkZsZ
N5nURwH8/XSVu9mL4sbu8Gf0KCobEpgJT9dHcb/9V2SSLn5j3Uj1hc4/5+T7sXSC/c0XLaYmyWR5
hE+0NeLI5jW1nmxTUDYkCrJ4vj4LVR7WQqHBwZv96Yw7mexILoagna1gaB3RjV1g+4S7LhV6iphe
AVw5l04/3uXwI8daE0rEuY7G0hCpTrB91jtNvcRFTOANjoErZnMj7PgRCcR5jKjQx6ljUTGb0odc
rp+eqjuCCRejp/jtUyruMRKZBec+dB1ZlZwAUbkbfdXt7gvcLdQGAo7nzEl8sHGEkS9QKluXA39M
uGAjWzRtpizEy66TeyNQTuwMGHzjwuryUlD7H+OJtMo7kiJamnyFjBp5rKfTXAiCJ9H3Ob9RLqOZ
lDq+P5k3ehWoVJQqFADwWVA8r1iF0gGA1M1ZGdMrMogojEQQXISRGZIxdWxJ1PykTw+mqCz7Y97p
/dnPpzsjedQzUryuuXqpfs/h6qHV4Wa6IrjKzkF/JifjQcIzouQZ5+pZVBS2e5pYqgbOMVsHeQTv
/xqDyMkwxGxrFZOzgHM6Q+ILsTVjQND+xHvRZ86vLSIXUUWJss4kTtjT5QBXmHgYYOHbbuu16muf
qnA27N5eBkEu0h2WDQ4dnpPMXrUO1PhS7Gc2eATGEm7+ZkHz1PFuEqFwuwmPY726plCkstwuSeYU
zZVpCt7Z9ldrIwq3pbIJhGEFA1nvEHNEIQbs3kkuIa8PihVe9xLhtDn2v3mn9KY9kyckqwcQ2rQx
tFcUblI75GGFt++fE0+9j3HvpCAddi1n8ZC78ERXTybOETa3+0w1bSx7BbZtPcv1I51zVKyazjz8
tdTn3rgarU9EA1thOduc12WJVguAkpU7Y0fB0JF6StZ4x7ayF1GBX0nXwStoyWhkgNybp7/KjKk6
DRneDIiMvBvG8BA8sFC4SaNonNm0n47x9rwYCq8tnMro+cWD2Xu8pc9x8xvwIDeWp27B7Oc/jr+/
+7S+BWB/YCMQ6K8x59WGJ07o06r5p9ldQulaD638T9OePEXNM0eKEWBZwykZJ0E0shcpbtE5dRrq
lFnzgpfUdWkDmxQPtC19KY4cvL0LDEQoKRcYjFma9FEPSde7q+rcP+YXFH1dmsKRPeSahHOUPqYp
cT5sZeNiAlwtkmI2IVu7OJNX/W7Z2PD+VgF5laPezV46uVXhkKB6QIfj4/Gy7r78bME5nxalCfLr
CsB7n2Jy8HzDZiRXmHXEiiMQ+3eIh6TQusJYz1v5Sv6fRz1wsnPeTsb0Uy0zYbak1r1Fkh4WRXct
WVQbtnv/3ojJv4GmRTEoCYWY5Edxph5LmkR4HXejBFlZNWCVxIVb++0n7o9bWM674b0iMXP2TD4F
HYa2SX4ftOch7AUwu7H6FodzajLK+cyRbc7ox/yXEVSBeav+RiUxpsT4yUWUbN73bX/7Gv49tNHS
Kp5aoDV2+KJUTiI7xHqWZIFUApemcx6nUEAFQWWsmdGVk7tqWodx5LEi8CxC3XGuJeoXLTEIYNjd
V3dzP/HSUAkZ9W8c1AKZBH5M53yLZmSWgSmkyDCUd52N0pzGsdOblP463tb7QqEDA83DKIm0eFJB
aTH6shtxyrFtHV1yfzqtjxgfG5Z4A1RE1U37LlPXUGhiYlYUArD3h8O8VP1kKCnee8L6lr0dpM/k
C3yWw+iacy/G/GTBsu3GYm+I/MWgSttowcRhXNOsCVStL+Z83Vai2fEiEG77gqWhzvoZIGYqf6/A
a+fqkflTAWNNcLxeIiBu/2byLIN+APqTjaeo667K5UpadMFlbT+03OiMixH6vKI6zWDpjTfhhT1x
44t+PzhmWPnyFYpV3GOh/osR/m0VJreB51HNso6pbwCe7oIIDTfsNUSay0uD9iRA291aG+m4faxZ
2jpGC9DWu/ilOZc+PfWmj67O8ozMgbt87U/KU3YjrLPajZ43uPyW7pVpwcgRbOknNlmlDqPfXezY
foZZj4Zv3WF+pbecrN5JdAdzCI6l3vWRGIOoGQRjgGV+HmLc2qqRLxEuPtq13V1XIukE3+fLG/Dl
dTEqfB/Ut4V2TkSMy/s28ibAaxXMJqzMkq4Z+hIAU0A9hRVjehUSFv1ZvRqvlvBYW7vbbAPGbbNe
o2XXjgCTrLuRump5bemfMsMNBrfJ8L7TtGYEDDVsrlVfOSkodgkkN7WRx1JcK0guqSd3bv31WDah
Jrnd1ihZDiZzAP8rkiswzMUxb8dg8epAHhwhZf5uFLARlNtvUpcOnVW8rlx86t38YbrSNacOiyDx
UI7ya3UJyhw03bN0wTLuR3MbaG7LqeCOinsL0EPAkqRsInseMueSu52/4rG6vjMz1BALNMyW7sNd
dQPLNLKxVTKogxJTwDbfJk91S7+4G67S6/p68Qa3CUUa3nUsGzj2+wYOox1BXdgxKa3ziG7kXrud
h8uKUnP5djVUXyCdaKtzZzhFK7SkrYAz7rpz7pc3bZiGeY2abM1nPcPGWfktgNxLvVrg4kIDoYy5
tTzH7WJEWl7YZuyTEnQ61XM+3U3Rr8w6mXi7ofZXaZmcMhKEYP9lo7yh8tZTYdh9pAF1vqwB26E5
is9ROfXaGS16fdvfJW9gnM3M44DmUh1gkZ2fqHRDUYoTSZfSjJxZESUh9v3bGxhnMUo2ULoyyYyn
6qy7VbCebFcLh5fYdRtX3PbNTOLjhnjD40wmnSLbwHQ0nD7n7tyH1rnz+3MXjiKfyvzyAQ6fZMa8
1aJvJMiVXI8+M07TdHRPumHhbPGsnf+ZWfIEta0ylJKWQ6yKECenZ7ksnHXJnYSWjjXjnXa6kvqA
aqKCZcHy8YloawCbfq9CTMX+mVSBbN+MrSAG3AuSbBBxafZrZRX/FrwU+jTmnSp5edv6MqbjqsV0
GZvoapA/kxvYQnGHLcZBZxYaSQBlglPhWre/C5Zpz2FtAbiTtq6WxJjT/yPtyprbxpntL2IV9+WV
qyRL3u3EeWE5yQwJ7vv26++B5rsjGuYIM8mzq3TcYOOg0eg+DYDGDQMUyD7E7pLbvY87x8Fyyxv+
yOvNe84akjljo1zRoZEsCW521GfbwP6Kguy1sE3khoqD4D5wGHJrg63xmDO2Q0ob0mTAS/Y4Y7HB
0r3oyrv/LGqFLIwloUpfw7gDCFoz+1gTSG4IqiJgKEBujwLGGFe7Rr8JuTcQemFiN/IKiFVcIcTM
sYb4ZKOjB8Oevrg1Ow2N3N2JZ9P2t7oYxQqvFG05iVl+do/2VfAxBHaPo/Mk/mzdxRse+KqFW+f1
2jjG4Q203QwkxyoOfSDrD5LuxcOfjfC1KZ4wuc/meP/W2blGY73fbKJxyIBmnmg+q7gzbpUg3mUP
3IXkfTTG6ZWysLoiV7HPeofmlnKn2el30T2dRv7bYIzHQ1o9rKsKYLWnP9AHUu02ev7r6eGX7qfr
JWQCgSayxKWLgGWe6NSnDFnP6kY7yX7pC67COZw32WrljkwgIJVR1KYVvlc8TP5YNns5rX2OT2wd
IGuDmPMfc3KIFhvAQCEn2oushY6SEGgojnpZd9CdyNf2CoejNt8316gMe8SFPgwh9cTR6b3wYH0v
A/UwBolvOaM/eV0w7rIMz0cIy7Gu0hvvqWWTJC8ry+Z2jVlpBZx42HdD9jYR0ykxv3KwtEPXEL+K
DafNx/1gxJyj9Hz3vUJmrARK3+AxEEPDqN2iY8BVo+BcHBHwYsjN+85qhdkaV7ENNbEUYGH3w8Sb
ahjEjvYdY/Jc3Y4f57vyKHlNEHGLx7buO2tYhmImqS46FOZTd7K+qnjCRfm6vB8O6XO2m3ftDXIa
1x14MzqBmKMChTHdlNlyq6k3SFOLOO4gKmLPBVXHye/LfnDKUOPI2W1ulRUUs1VmKG+kZQwo2XSE
1CkzP/rvg1DosbrCYDbGPNbFVHaLgIZTxadDIpTcNlJkRWnF37izeJqD52TJJ4+ksmm6Dn02nOQf
b4wjaSYZgzUFTELJnmkCLPS1g+bQol3eZXiTzlZQDHcmZTZZVgiofNCfhTax1TrkbLDtT3SxhmFM
NVbnbIwA0arJYRSWfdJHHhFE3os7D4dxhUiuK1AzcIYfjYzeuTYI3dCffRE6kRioqfrlneXyyo63
Xf1iHOMb1WjI01CCPIou2ckdIqG09OdRcJrG+k0D2airzHpDIBYMjI/FkdqH3sDcxgDoypvQi5Kj
j6J6UTk9ZZvXbOviIWz81YbqgqBBxLKCsHIv8bPv4j6zR5c+tk287m6e7ytM9KVJbSfL1PeLIw2V
Y3+wR1wFaDc3r4Vj88BZWcbwYq7qi9HTm01pmPdKIuHZlnyNNPmPTtIeF0t9HYh8k3S8SVEcP1XY
OCyLI6WkFg7qn3lT2DIeVUaVI5qwHTavjGM4pEDbYafPQGkbvEbjIdrO7nKns+PXBdNtaBH5b1KJ
wlBJP1itKlhYzkXOOleVx8WdxY43T2krEbN2R4ZNJi1srGWAO+pxbOcW8Zexvy3idrA11KBAajTl
5eY3vxcUSegMOVW1WAnYMhIhWRUOuABPw5NRvxWR/h6b4u76mclDYbwiTkMhJSpQFOloxIGQxvac
Pv8eBuMTVTi2adzPAiRPZE8TMHhA1h1MJPF+D4ZxhCQ0xlirRsDoVTAa5q6VaifseTNLKZ9/OiVX
34XxBHS6qgUmHOHoj1Gom3YBiZPXbMqcVJbvCBlxbcvc65Zt76oVJnPGtHoutYUJzNGBaPRylPAm
QLPlJSo8dNR2DAG6X3jje6VNolqhModMq8ZDrpYT6grR1JN7/R/DvnD73s1MO/k+oKGn9ovIkVs0
qjZO8SJGnHjuqm+ibo3eYVcZ7CXPSkWXYLVQYHSr3p+Iqdsk49YbUm7//EVVSzF1PPPhJz/iiOWk
JVKMQGs89JlNdtLO8qaH8Mk6dAH/DX+z5xe1lH/DMUfNYEwkLyPAQbAEhTrDkYZaC55aeje0O2f4
I3K5OUm6ja+ZyJw5pMnzUSOgr/mBVivLXgsRPLwqOahLOqsKcJ9vtz/exUqGWEy9ko1swccb8mPY
n0rpVuYJcvOMYnglHksRM+4AQfJ7NTxow9svbbuLDQyjQE+6sMoZAHKQPqKNwtfvtdSeHNFXnNRN
/gid5YkDuZmXWTkHwy7tUFYCmsIFCNxAFwECN9G+Rj155SScrsRtGrvYxlBKCl2mYUrgEQqKvMEk
0iHpF08dUdbYSPJR6jS7HOf9dfM2T9GVdQyjiHltTbGGBRXb7s2cDb+Vc0/uEz+dDXdRze/X4Tg+
+KnKQ88jYUmxmFmY2RF6cbVl16i8T0b3zpW9xfbTZ5bW6kMBlOlHtaedxsMX8UlHxgIVYm78wHtT
5xnF0MdEQkFPKJxgBWnxGM23Yqvb1xfuHw6cv72DFQESUyEN0dIDSqwc2kwqnujTelv6qZPudb8U
UcvLTajxFpKhjLkS46KnIX9/CE9h0AcTemCkb43XH1F35EscZ9wsaFkRscHwB3pu6jhPYCQdh2R9
oS2j6v4HHiydvrCLF16tMhePoZOsHdvMEIE3B3pAxwmGruYN59roxEPY4l7/iPTnrvklQyWQ4upV
GbPl3Kp+HlEViojVVtOXKumd60Dbd7XLtjYYLqnbOBMggQ+X3A3uDGEspPDeiEMrg+JvPLO4y8iQ
yKDEpJ0zuIn5rYdehrLLHcOJ9gsqzTsHxVacZdxKn8miiLnruqbRfAzjJlLcoOo7Al7ntrS2FrpD
hY0iEGd6zCDB5OSu7ldO5La8DbHxAT8AM/7SKI0iqgKWFZpkwSg0dqU+L13q9byrIQ+I8RQdSYOB
aLBwLKydSXKnjRqHpJWN4SicY2fjzP5gE+Mqg5r1sd7Sj5dHdk1+VAYncbAJIMlo5YBkpIahnR+D
uV5eIqMbepzZRuiXkuDEE08JZOMUw+9qGrR8IFr+ScKRoCYfJVuIi/Ml6DrLXsQQlybRaaE1n/64
vre2zfkbiz3CxlGfiobeNqY5d6ts8ZqIlwDfykSv7WEPMCmqqgpSz/j8SvqnGD+MJd5PxtnVMxQ5
o53iGNVpkEJTpYr/81gQzFZdLSXb3GSVZtoUOZZSmNtgGVS3Srrg91aQnjqrWwQk86N5On+tAW/w
aDFoY57K3FYN/gcz6FdcYSwidMKGHCsoHsJD4S47WggseOhe/kqFB/TvKL3P7Yfrhm1dJD6gMsQU
ZrNllBZQ68xNICMF4i3uEnd8G5zmdYZIzZ3pzzteZm4j/viAyrBSK9cj3qLwyXoMC4S6pTulsm1W
C+ez8WAYTtLkekZ4D+P6pNulJPSTjqAKxvSvLyJvfzF8ZA1NPI0irDG0RzX6GWnv139/62z8sFzM
aTW1EEgJJQDMgRloePJXHieHFpmhGYR75HOsYWXcUNb2/7mJ+mYmj5Wwu24N7/cZciWRKYSigY+S
6je18HOZnq///tbZjtUyMR9G1TTpkyaqiVxKEc4tqAg9w91zHww7ESWw/R4VuHZ4yztht+25wDFf
P+mtYVJjwDUq5CHVOyI9/aZBzOef1aJpoF5GY8zJrd5wOfguOD/CO5SL2aVp856Jt4OVywKyr5lC
nqQY29f8hae/W6KtOplL2yc7D71AbziqMNXsxBUyoyzKBJvrD8e+ZspJq0MDg64kGrBpSqMMzKNu
09Z//YZ/V9iMWGRZlXXoQoqfxFhTLYrisaZpS5RlyKld5u8YJ4p5Hu7177fJQischuyiVK61rAeO
Kc1BN+Ru1KINNefJlEjU0T4t3wqHYTu0YBCzN4FDryK0w9Z8r53c6d96l7aNjTtaw4C27xfeDtjm
pxUyswWEAeXZRAcywXBESPdkbvedOLptIreItAOvGG9zx63gmP3QmWLUDikYhHSocU6JCwUOToUm
Xasra8kWnSeYE9csFEIi8j5T0RhfoK9JHn+ik/qYGsT7LRc5vyytzv4OqteRrgOulGZXmyU713Wf
WAbnSs5ZuPN3XMHUjVz26IsWXDV+mJMfDQRYf88OJk5Scrk0G+qC8vTeDs9mcYcpLRyMrbyCLF4+
//nvKyvySIuVkD5q0EDJ+oK6fbuE9qBN7iX0JhtuvC95dQjbW1gzUdUNKf9PesZlVkKLHT3CGGs6
O9JgORIm3CoKx7JtQrqg0M+3MmzKjNoiOlCwlWyt/Vp2oj0npq1LHHc7+9Nn974gUXtXSHmbZ0q4
nK+jtIy8QNYCyqkogqM1FdddYnsnXaAY9psszHnoZBilxUEY3elYuxqcLgp2lvNeRbePfkU2oK2t
iZh9zDCDIEVmOqvUwYNol3rRQxoYjvxE68erwPo5P163bdsVL3gsTbSDWeSGAjwBLYh7dbY1P3Px
tH3bftXvyr1w4Jenbe7hFSQTPkWLLo4KDTZr435Id3LyzLFp8xReAcgffUMRh16PodyIDNo82/Qh
W/Dmn1IgnOg7vfnI7ZratAiPk5BnlixDZqcmhJpJJEiM0twI7X7McPVJVTTGqrZxGE7FSY9srqPQ
Vfq0AS6YbDl3aiEZYwnApFWgi6u4y414n++H2/jASxFumqdhLpmIWBQzxRlOrOVyEHNcdzwT09HJ
fcKNd+kH+WTLCoD+A6vNrDdCYRArRq34V83WD4UfedEpfhUhLV0F3EzWpnus0BjqwPgzWVwWas5p
cMlu2XU7zWvdsz4TfeniURUPj+EPBG4ZZoIQNBTgpcuyYyfzdeQFCYGuUYGgJuadYdvfCy0hugSi
x+Tbj8tZ9QUxOwrYovM8TTVPyXglpvQnPn+xCwRjU6P0ak3aJPJKzR+7t3RwYvLfaz1lUbtAMMHg
TEohbSxYIeEAGZv7asl/7ctcIJior8vkaYw0WJEdrR+aTw6DTZypgaYLhI79zOHp/26z7comht3D
KV/EKk4jtPgaX42nwdV8FKS788/Rx42kwqWk3f0KGV4g2enfmlFpdUq/lHxCM90eSiiuuTc8+nCd
7f6FItS2t/+9phbD7hkZqmJMgDce0ltyQx9Mfqj2lCGOFu3IzZzr9tEVu+KIFsP1sSHJYQYxZ6xo
eGiDv2Qn5R13GTcdXkfQJkuqhFCJmr2iqLLGeJJIDhFO17jaqdB1K77Hd4lx1v9BmtjVdyhG5BWd
bbyDyuIKlSHGaKoqkSwCLR6Ndn3QQbxcCPAcz3112lzGFRBDGW2CQZdhCPPkgGosdDcjgP5FE9Jm
gLjCYXgDvWitJKQwqEfbWHub31JRIx1TyLwImjm2hOpmEGKQcnOTm265AmbYZJAqUU0GGFihrrN8
j1DegPEpTylmeZo3/G2wScErOIZZ1GXsaNoOb67IwU/l4neD6F73/O3E5wqDIZOxlSdI8gGj81tP
uFPc8gHtm5X9o1acEYJvaKY8Eomz3zj7gFUb1NNakcIYoHN5b2bfy+V+inh6Zdu38YtlbCmK2nca
+kAAIgY6tJ1xQqMjSfS1f9V/t32VWKExFFIrRi2mkE1x20Pv0WiRvIRPtBuV/xjJcQtWcbCszVys
G4QeafolRn9vnb5ddwre52EIYx6IIkUEtpjCk4WZIM0p7f68DkFd9xPjrpaLoQpFK2O9KClVDD1O
LH10O6u6mWeMi2hS9EmmePaM1efroNsn5wqVIQ5VzpJcEkwa7tL7Xuzk38zR1p+7+PzAOu/wspCo
vC22GWSvUBnWEIq0lKocy5nsqZRi7gy2cIIWgV0F3JzlZhC8wmIoY4xMRS51rGvnW3f0XVx8w2s1
1OVUHNO8ctHte+YKjSGPqTIiSSphGe27gJYekm0DGDGj+unu+IX76s/xfPYFLxbaQVQG4Cl34qF9
laBhB0FWy8v+hH6ALRGn4U4h3U4nXmxkX/QwblVGCSwwO7fa1x4VZA0DWvSF/Ydu5fw4uulPTK95
0vbXvZWzC9n3PHPE0MaUkmSXvkjynWrtF8JJSvA4kq1NKZW6yaTYorlSyR+eEhf1xYfFCe3wZt7l
PDSeRQyvJGZdyYMF56SZWbSwDUfqMSm6Z3IFadLiMfOsxOZe1Th7gq1NmUx0KlQV9dKD9lWGoLr2
mKLEQXTpnuCicWIEg+GYelqQ346AFr5kCAvOUR5UyyqHXkU1By8Gwe/5CUMvxAp7EWlAZEIGsmtk
5WVcmoNc8wZ88siTrUxRlCXHPDfqj8hPLNAHWXYD7rwq4q3GVm+sPU+haXu3K5BTkVC6bZy73VbR
8qjNoTjKOOfqaa8VQV1zFu4fzuwLAHNm4+amSVIIAEQI2NJ1IN9rgYjXAcIVV9x+TNIvWEzoD1X7
WVpMYKmnePah7Ua7uPZ/VLkt/6i/WkHt85MUlH4/H7IXTGa/GQXBvM+ZYiINiNkFQQOp8Zx/O+Th
MIf50kQtsmXAQfovPEFAGhJryi52sy/y2w8ajzdojitd9bvl/kIFH+42FxOZ3QYFGUSSFqCN8rmW
fV3xBq4G+Pb96YLBbLAh6jqxGIDRmAGZ9mr1lKuHPEKQcrIMpML9ceJER9tEeUFkTnFBkhewMhDD
4iepnBYJcCHlzfLmgTCH96BIvWhQs9RF2YeD5tR6AwFr2b9OT5xdzLY8IRc4iB3N+2X5s4nbNU8O
k/f7TKoA9+lUnCr8vjhXrtSWT20+Pf2eCQxP5BCgkGQa5pDmGEl+jLaV6wD/EEj9/cFZzVB0MZVy
S5C71OzRq29jhxzIieqByS4teOG9VPLWjCGGOdbpkYE1q3FtNfdZzGnp5P0+QwixKLR6p8EcIYRH
nVqejvx23GKIGtR5dRlqNcyWzIVBHMpJp5GEfqBnEZ2OIt9ZSGsY97xhTlvNGzKOtr/RmO04hmk9
6f0ZDXHLHbnRbobOliDCvtzSvuoIFezzd+2lC6z9rwgqfwBntmkuFlE8aBpuShjGqvelnUUPRP+V
UsKLheyFXKz6UowJQCrzcYzfW43z+9tphhUAs0tjHcefVmIJG7c5qs58gjYVpLgGlFIYCDh1aHHh
7nV9V8mU/D+dfytQZt8apa5HMl06YZe/jij7N//S23uk6mYY+xFg2i10QAdv3Ju2/GQEyeviIQbl
nlLbp//qP2FOf0XrqrnrzuaDPyAHJHt4lvMwr9iZcDkbHiDrFPAuELxdojPbPMHwWTVLgao80WtL
7ZAH5XFGK2bxQLicss1hKxuZTZ+1whiikpReBke8XxXIESPi2E0O1QYqAuv5+tfl4jFH/wSt3HIx
z2vaIx6llR7hPQbhnmWyxO+/FGmszGMoR8UU0XZoYF647KbsNIg7adhdN2mTNlcQDM+YcWhZvQUI
TXvMylcp+hVaXv0+QyUCpsKqBfWHjqj2op/Cgnew0EW4suPYC3olZbmmJUAIZ/Mpn40gDOeDNWfO
mBa3pI2d6wu2fSe5WMRezoc4lUdlAF5yhIrNcb4lB+kxRIJ78uKbLshO6uN1RPoJrhnIUEoyToVs
FADMLN0j4U4Z/qxUdDFZgh3lpa0Yr9fxtguKVxYyzAGJ/XmZG/rN0Ltd+fTGRXWL+QpiPI5iNUL1
okA3jA7v61zJH7/REtjEJ6fUaV1M/nCyXVc6Bf8hdTM7tjKQoY22U0mhTWfaEB3ZaTH2q9rNPq1U
4Kp30K9z7esxlGFlWm4qArAkyRbuoIN6TuJE/f/aHX5lxsj67DYYzhhndbIgzEZPPcnX8aRv7iuk
oakYb47KQd4T++Y9bLWUDH+QAv0AIqG7AQ89yo6c73v80gveYW4wPNKIUjNINPqydnSYVe5hxHFx
Iz8vh9vQbgK0j3NecXn7nC3GFeYSQ8foST46zRFO4ki7/IWenmgf9IR99sB7qtu8HF2W0mTilXxJ
qkZVYGKcfkvk9yo9hL+imrb2DnaKslJGdZbEKL4IIZLzNX9fXMmODsmXSPX0p8mj4gwlr/SNd2qa
DJ8saquU6oCVpLtcdYgnj46FIAQjDTGBu/7O013nnGkmE4Ok2UCGpARehocl0tiWxWHkbQDF0nWR
3p9khj+ytrYg/wOVhKR+1gZfVDkMvO0Jl99nOCMxlf+Jlw1zY4eg+iRxdF7p/D/Q/AWFYQqlnBU9
i6G8QAtxur10o93m+2Qn8t+gt/n2gsSQRNumaA60aIMS3kBo2BQdxL3oU2/jlTRtRwMXKIYnFtGM
YiPBp4nRM4qRImr00hSxLSRB1z9zzkmOG7Bphlwq66KkDY+jEz7QkcL1CcXh+bGGJCxN6Fk/rwNy
3ILVVMmFOOp7HXgh1Pm0e5M8xiXn4X6bzv9ePlZHRRgx2H0gWL7i2CGfpu+VgFbS8ajuH64JFxyW
EpIJg18E4DQQB1d8jJu4U/edXe+ngPi8lpft72SgflSURBWlYDiiV0nd2jSEooXKCAYgTUFfa/5U
Dfvrn2Z73S4Q9F9YQXSG2VRzo+B1+UDXrdth3QJ5xxsiSjf+52DiAsMQj17GrZ4YsMQCMWTN02gd
wsw3xofr1vBgGP6Zxbgq0g4wrfU0jIcoCwq0Tja8ArNtf75YwxDQYslmPlGYUXtO1JMg7bqCw9Q8
CIZ55qSNVcUChCmhfzwh1X6UwiBV+7frK7Y1SQUH68UW6iArB1DFeBAGCUCdLx9oWW/7innVd/kh
3IdHxOzB4GlONkH6S95B3v+Xtu3/o6ND8yP6pMVZ0k5wPxVETrPuVPzoX1TB0J3yz/6H7fQRJ5ES
ddRT4ND79kwcOtSEOPPXRrdBeL5+y21u3A6fL5bRv6/WtV76JYbGHyoqoHxBXxRCV3okKH5BVdYN
71nrH6LMCxrDFKmYqWIRA637URGM37IIqh6ptLhqx+/pYHfvyLtxX9P+gQ0vsAx7FJoUy3F4XtZi
v7j0gZkE4r7cD0GBWpjrrvoP4dgFjSGRpZ+M2JrhqgmVzqWPJtqteWzd7P18RXjh5TKv0y+eTj5+
wqmb5ShDJ7Tby6csvEnFHxyDrtMVtuFHgBJiJX1c0K92ji+rO+Frjzxb6dBC5snLCYaQQHX/t6hF
Fllq0SMyNFTwNdFChJj+NECggvsQtB06XT4WwytGPTXl2AIl3tNbz4S7uHb4qyKRW5nNWUe2pL5D
Z2gu98CitXTqS43NbT6P9wsqLlH1cMD+fjSeeQMYtzPdpmgqBrrzZY2tmSLdHIZSgyuJjOkxyVF4
KvEiQWupY7/bZTeiZFd/UvnQIrXHHQ990zdX4Ay95H2SYoIJwNv6thV8jfcqsc0oKwCGUZAO1Zpp
QvkP9c3W9vPDcmPd6u6AFGXmkbvxRuf45TabrCAZNpGFLDa1kdrkzZ7hZ5Dszb4YDzEi+8zh6b9u
s8kKjWWTqViMeQIaLRJv7nscPkj0OeFXWluaOdwDYfMIWuExbGLpoTIkNBHQfRWeTFTOklNxs+DA
ix+hZxUYzxxy2YzsVngMudRzXKdTinIVWm/U35av9Oln+K4/L7fosoP6UuINAaqu3SzA5EkOOM89
GY6RSdhkuM+gOS3ZYaI76kiik/Au3uXExvUJ+jSF82sFTyuDGcaxiNRIJe0JoacDMvgBpCLRCX8O
KEJH936xjfeCyGZwI2R2RvWcUS1VvzfTfSpawfWV5Cwkm7SdNGKUooptmNevffHSTZyImeMlbOFU
VJlyHBVYNFRzQ/lm2JE9RogduPemTYpeLRVDJ0qYKOY8UJxT79Ea/NitdlZuL+c3FnGn3FMpmomX
C+PBMpTSCNOcVgSwIirxzwIqZW3re3GvPcyubOudbe2V+yzghQ48XIZcarWLsoVg83WzX0etnY+Q
pY9sU/+1s2+1sAytyBjUJ2cGLMz23R7ymuSbOtoJMlSRTRXqxV3d2YvmGG9zZ/NytpuXlBU2QzGS
ZjbDXME5S2ln5PeN5RGe4DHvUGArqepiHNpQosnFPWY8gkiKm9YdcaymGAn3uxzCZms7wVJKyQAa
EnFBHiYP4jI5mhw5U1KcKlHyC3N5143SkaIZs5EgEKWLD1aP44Ivj8LxITaPq4VG3WYy/pcEERTu
ZRjCYuujre5bl9ZK45AKhj/CyM6/XKcc3snI5nOTQm3UUYFL0RwHrVSVbqJDs1NRqVp4EOrkpb44
bsTmdrtGbdWe4und+5juywj6xYbDMYoHwhBQpycyySvsSDVQ/Pkl8YvvxU1NX2s8cWc+Wvftjpcm
4C4kwz5hR+YkTGCYHCw+3tF9Ol8Q2xGKtOIufpF/RYLosh3ZLjSIO5aYsAu4XtZfW8lyB1nm3cE4
55HJ0E2lGI2Z0xgtO9avs6cVNrRO3eWhx63TjpwutZGy8DjfjhM6mQzPiGo1ohIdoCreLQW7RtdF
+mJ4tOInFMHgvBan7QzzaiWZ8KWLNUwI6wCot68iykjE/C4Uj3l1KnJMRRbsPDuQcs+xkobsn3IU
K1Amfum1plYGGtInx8mn5eim2x3wuOfkLtaUsx845z7bpNb2SzlNGahbzuZAMa3bOBruoTu1bxTJ
ESVFsMXQim2MEnr7PTPZdrW5gRhdM8NMOseKzqKRMSOcTqKhQSG36p5Domy3mpXmc1lrsHP42vxQ
A1qMS9UtxX3rx7cqiqBK5PJ5qByuYfO2o7IYnbmAucu5sHXi1Plb1O0468gDYcilSeu2CztY1h7m
w4RSp3so0gWtj4N/vutxRJR+HDm8vUi32kcn1WQ0iUKt1sDAg09COUVtZGTpCtR3Lq91VO2XuPAq
8rWaMUko4xHoZxM/gjHbUJcn0kQYnuu1xlOHEVrFT0vl3FS2IUzDkA0IRHwSdGnCFpTZoPou1lp7
HJApix4aXpD92QmpHRcQhjRbzF5KEMmj7i43HsJYfLVixQnHKUiW4vW6W/DsYajSMhMj1U1AWXPt
LEXqWNkX/b9nkD7aw3yXrIzQgJTRFtDaPCjjEkyJ9aAky9N1WzZesj/iMIyYFboxiQY6Wwd/kG0L
XIHJqEfhljgCMi0og2tvGt5QYPq/f3bwv78Vm0taFhX6hxUcArWEtjo+LMKXCbMaq11e3OQ8AcTt
3XQBY9LSViOZhZnCQCGKfrYEHa3FuJN7UbXVCHMcROnr9RXleMc52F4lpTGW2iK1gg9XSg+C5NWY
lNgG1yF468fEWXWeF1OlwyS1eBWVg1Ad54zYCRLS+aC4Bpl+bwOffWhlUjyqUEyU8L26+tnU7ns5
tkWJp+WykQ374Innv69QhgHxh5Jg4ag+mObTHsnyBEfExO0Ss80ap9K5VMv7WAxrmEuKYdElMM3U
uI1UiKhmFSb0mtPu+hfjsNNZZHBlW2wmYojh0Gj7j9/V8aRYkRMLr9p/rz34uITUcVYwWh7NgyrD
MfrlToToU8zvYv0cJwJColSrWyokABnfI0ToTWtAsz95pToT5wwQGVGTRdNdGCfzliXu9bXbaIv5
CMmcwsKY9FBhhlX60jtZjjxeIxyXPDwucunI6NCSifY8mbJXTDriK156aON6/BGfOtFqVRtCkrLN
gB/vJZ92aaL4Zk/zmNIrf+AeF41xybHV9VYZgTY/LAhRW5QNGI74lS4uFLWc62u76Zerr8kcZbUS
5rrR4GuK2c4yBbvJZju2jqjT9a4Dbe9uyRIx10aV8GTBnDNNK3SRbOJRX3qCFJlTBxg5dkgdKTAQ
Hi6eaPPVfTc39wWSPWbSKMtD6DMir2dUdocpM2FtKyMn1t5ewb/tOjvvyjkGU1JnqUChTDdatiC+
54NlN5UvRK/XF5BnDL3ZrHDyqBsauaM4wkHr7js8vxDOVKV/cL2LLczebqJJTYiOBRsPZ61nf7iZ
HlWb1kvju/HyhjyLmG3dLAVRshQW0aeIdEcTlnkwQpUW6Uo6tSzt7OIPXskl73PRf2q1jPPcCG3f
AlQwfqTNN6t9l7I9Ji5x9hV3Ken/scLBrUEotQE4/9/ZTQ54sLJpHenMf5rmWcVs42hBr3884nGO
NrIOnVOWDmq2dhqdhUt5WXmRSihCiLh2Pl53S66hzJGDEaUG3v0BHc12tceQe4yeyAWbJrLoTD+N
4zWboc9qTzM0olh53iZ0G/SIeloNDXCGsBvz+dQ10t2UtcdEGn/t/Pl7W5zLO1bfEhc1QTQyYDbR
TSzshBGDj6KbCHobKvZ65PdL5+btQz7w2rA4n5VtOEWlX0ZmOkZwMX805E0ZXvKltaXCv/4NNyPk
y5rKDLVoSor4n277vn+M+5MyOJn8QkJElAtv1BLd058i/xUUwzCC2GZdRbffMgRDeGOFr9dN2b7O
rAAYUkmMVkqj80440L2guOSAJ6oUBaWjG99UToWem+uQvI/EMEqZCYKR05FfmVh55tQ/hZh3ESWp
K5KEE0XyVo/+KytHzCSlXxJ61hTkZervTZGT3OQwsszQSCYsebVQ0hq0x5q86qqnNk/XV2sjX0uD
qctmYvgi0YkQjcu5jmCy7O5I38Pkn5jE6cp+f8/vOd5oI/gIyDBGXSpDI9HpqmqQqE5zD6UyqDd1
dvJnS+wCJSCyPUy25SrP1y3lLCZbANprQ9KPdJ62rh7qpcJ48Pt++PM6Bsch2KLP0Uz6SaWjAuXu
KBnPUcaxgcfubMknJhlpU4GL2flgwWCv3WTYP3o32VWn8jtvWBNnJ7FNp22mi0tIxzKPhdcLf+Rx
4szEW7qZs2N5q0b/vtpG/dQpqk6ng3fj/aw9ttLL9a+yaYeMGVCmpito2WdIziyMqgAGksz6TzXN
bD3zQ+VOq3nvBNRzP5HpCoexQ1X6Uq9owSfEMqAz5RR39CGpxgE8jvbgDF70Nr0WXnESvwl7XnJ7
2zVW6NT/V6tYhmXeJXQELC33K7CtqFjHeN8eTZ/4CifK3qaNFRpDfVKUquGClDnQtB+ip+0ivIJ4
VooqiwVzhLPS4QmkbnRrgjhWkAwbpoMqmYuK5R2dai9jltaxf5ewwOg66qC8XcNgy1GCxTEJii0I
Xmn2mIHoNrd4N/S5hXn0EL72sRneLHVFqrsaCxC9j3jcXyBrE+3DuwjXwiLgtc3xPIvhzMXIWrGh
O1GFrH3hp0Hvx7t/Uem9yZGXJWYjqzI39Kxb0IzRuOeSSiF3rJvUC90zOUvO9I1IGCvJ1UTZjHhW
uExOUFvw3AyVAYo7oTbP7h8SFEIVuxyy5oqToYOHqtITn7dpePYykZbYjHEiT3CppnkY1SdlfJc6
3iWOZxvDPlU/khIZBMoKoxfWTprbI+oxBNtyaJ0OBmUsf8pu8yK8Jd+4NbKb1LpaWIaSBLEvtN78
355JMFYNNQUu7dibXfEoRI6E2yS305fDt2zHTbpI5dyl8CJ1kp/1UL4XRNmPFN3D8F5Ox+p2GmNl
IMNDlTEIXUvLSc2XHtfW4T7xG7QmvERB70Jdx4SGFr8Giuc2DBO1+ZwVEj1Q5upnah774q3Lv18/
s3gfjqGXwlhSoaD8msWBWRzFlhf3cfhLZiilJaQb1QSeIaD324AqqeaFd/Q5m45X4j4uc1aMDb5I
Azk/KF5SLfLZw3XNLc/Kxc/RnmpOxwed7m5eqQ7POdhwLIKC9lzHsLGDqIDkPtNne/2ISni3sd/R
YBnwcij0q1w5FNjwbK5NudMqeP6svFnVS5y+YAQTamn2pGodseI4P2efsfGZ2ZlWX2YwT5lGO1P3
o3IfiT91jVfZyMNhSUTRp9JogENEJ41/aJYTJru+41x2eAGMQn1oFcBU+v+RdmXLleM49osUIWqh
xFdtd/GWTqfT6XpRZOWifd/19XPo7CnLtOZyyl0dVQ/tiHsEEgRAEDiwSbfwAAYvXx7TnDywUyc5
YIKLj3Mcn2UlOPvqoWu2Zpi6pdpizc8wh4xOMZ6s48oZfFSSYaCP4pN77cT+4uS86Iy9yT5yrjeY
gsdpU9LaCOJxZczVI55EvTSRybW7XRsIweGAEy5vYwNi6blyqtv+phry6zJJT6yTUcfuWqkNlKAZ
UVhhVDPnPGDjoS6PevN42Qruxj2b3xdUIq1Yh9dBiDLYnpV68fxgtk+W7Q66w4bPehVchtupgUGI
ucHjS7tRwVYvyzXvgGc6Cx/9e0xuTNQL9zfS2lC+Ce8sxQZJcCFJyZYl4YQfc1DcEg/jljxOULNi
yHt7YJ6sMnrX/m7gBHdiR1TPMAkAgY792JvfKwW53PiXZPV2XcoGRHApU13hZZLvlnbgnNOcwET/
TA7sJV0tu4FIVE8s5pmVyFQxgxrsqdmjEl6Z0ZNEGsmSiTU7pjWsWs+ZHNjD4uM2FVhXjWt9Zhgo
ZZ5DpK7w0CXzWPtHl2pUNYnK3lH8T+M059rC3STzC/u+DE+NZjrpLHuD35ftHxyR1p/mGSu1CTg5
/R52z2nyEKKY7fIC7p/dVwwhplenoVBSAxhjwLssMdXuxO8sH3pA0F9hBIMa5cncUZ7BtAw3tq6n
9pEUh7iQOKf9y+cGRjCqE1M1heiA6fziu+bnQZk468vjY+rNBFf8EXqhg1iacz23LqcJBH8rGJ/k
RBy7m2fqhqHqqIZQbeGYDVmY/Jm6CG5OZ0w8sj4b9vHy5u1ioGEeJOSaZb1rmm9UfRjMGXkmi/yK
ezfNI6dr/MsYuyfYAj+XCkXX8L+3xrZZWrPPeTFXhapKFBmaiUwFd6V4RRCjTlOZ1zZbgGC1p0L5
nKm3WSjjLJVIIcaYrInyhabAWO+sO+vUBuUpOyY+/dTDg5y5NZdd6mRSCRrfMCUsFQrEUb0lyV2t
fLKH35e3Zh/CwGAEuEOiMcE7ZbQ27YihcHjRzh0Jqjz4ANcQXC3enf8XQvBIzVJPZtSC67XSFtWp
xrg5jXnefv7vBBF0rOo0ShbOkVvWd2nWOLX9KVVOlzF2g/5/JAHj3Fs9Di1WKgUIfrypSLxkyPFv
6c/W6E4EuSD1ac2zD8UpG0jBthIzBm9ChsXj0UMJdhVQl3vskJ9lPez72foNkqBsjM55yHQu3L15
xwc7vPSSrFcKeIDj5mWCRfU32i1kPR6XNVBXBXu7zGBeBS8v5z5Jz/M0XSVrFxhWKcnOyPZOCGAz
s19pmGMhx/5gZFc0+WEl99bszkri9LUkQcyV7V3Mt1lLLvMmuswGUpKkhEzqObrCdPRjceKsGrI9
2w0iNjD87xsY8CG2NAJXk5eCd6BZvmC8j2s051R2ldm/sG2ABCuRNxWGsfLRAPUL4W/h8zF6y50a
lEjYyfy8FE0wGJBoCG0Nmsg5tsdT7s1P4bV++DP7SPbyJtsqwW5opjYaxYQ1bKzRSXXNN2Z6aGPz
bPTNoRlUXtk3PbCYepdtyc50261Z1MUamWauSrtQIGX5TbsfPTS6Ilmi3OZ/q3eWr/6wv/FB99bJ
7hwJMDcZF5RTrJtJGk7H0WMz+fyWl8cDGBWKHDoYMyUGc4cy/a2QglEhGIhD2wKri2KMb5zUSz9G
qIf3aj+9pQ+80al1p79Dlx1lbEP7tWuvOiu+BdVmkhPYa0S+4NqvH/jD4+xWJ15YK6OC29dYG3G8
TZBewJy7twexTjodAxi57TTQb1uFj22iHLuirJxkHnzdoj/GqAEJeH7V9GNglvBNsSZRqJeahHf7
aoOKyiCGQQ2RBcLqjVhFuxpPrS+/UZLhES/j7XIYHnYGmTukX5AN047sYLp65cq5LbkVuPQBwmbr
aRtaBGw4vtZcxauHQVGR8hs3jkSpJDq8a/g2ogrrPU8sUjH2AsWjrLunle0VUfp9Junf6qj8vHxc
ZEIJfiM2h96eY9SPmkrlolpJi47W8jc0ARV7uUSsl3qPSyso+I01bmfV5ATu8XV+XfkjWn2Xm0gF
hxtnDwnhRkKCxsf+O1mc8pZPO5Y3lcjWVnAqwxQuRjNhF+e5dOfuflSKoJ+9eZDZhl3Lu9lEwan0
47SoJqeDbr31Bz2Dd93tnNVJA+arDzoqj/nQrArzWWVvQXzLLq2y4F/0iYVkRE26b+vLQe3zk8Xq
42WtkUGIXmUmi9nwuu2x+ZKaV/rkX/793aDpde1E56G0OAAzPwA0Ta/zEHP6lspv0UVyGUYihugq
FAupF9SPIq1u/CLtgVaygyyTQzAZQxOWDPNqUU+vIgcC+vTbwZRsxf9hnP+xi6IjyFk+kdHCWs3B
4ms+BjWdwqD1tUA7xr9kD5yS0yMW7Of2XKs6n8gTsdRtq2NkgqAAJfTF58s7I5WKr+wm9hs1yqyV
G9vO5wNXMl/5TL3OUw7GMT/okrO6rweWraqIxQ2LCuo8lEZJOwNgRm242Zj7fTK4lwXaX7h/IES2
gbwqR9p0qIfutd9R13rd3B7DpHZGGYvWvsq9Agk3qqhp1jVXUOWd089IFTR67Cy4L16WZv82Zb+i
CIptZkthrTZWjPNv9F+mrxjycO6d7Hr2UST68t/0vD5fRpWJJrjFpOlNphU4TfFInKVSMCYPJVbR
r8soEmUQ2WGjclXQQw7R8rH0uwJjfjJdogwyCEG5s8W0OpNX4mNWuTeW1m1jkMNlKfb9+usGCW6u
olmYmwrWqlc/qdG3cD7T+babLA880hJl2FVthgQbRYSoE11wdLG6MmK9zIGZMOPXos4wpn6ePM2j
hFt9d/83QIJji5IkM4oF0bZtfKONU9nfZ/qRndlACJYgVsZetWZ4BFtvfNoTkEx8ubwx+6tlUHQs
UoppL8LeEzuO0ZwGC6qn+UOhDFfZHD7b1hBYVuxfhtrVAfYKJehAP/ermsKN+pqaRqeyG2bH0Frd
SYwiCdp6rA7IwC2yPCI/+u/Cjw2qoA69TdR4WvkpBeeDAe6o+ohKJodPo/sQF7uJxk9iIolMdDyA
CuZOJ4q2jpw1Oh/c9lSCNhqjwbtvJYiHNRAPtdIZMHtndwsoWD5S6DbpOb9/Ez5l0c9SVnwn+33B
yOUxZqwWL+TUMcohiemyTPIEsHs134rAP2HjW1F5VqYLOuFfai8XEAxZAVi33HIIOg+5f1QxpK7u
hIUzRBJTses3ttCC9qsWU0zkWpBkHhztPHuKUz4ssBpXgzf7IUaeZhhivBw/8pK8hRVPAvhLcxLx
7vywyl2tbZ5bc3Yx6uac1aPk1O1WiuvE1GwLPQrEEgMye8HMa9uEmRrO9Fz4yV965EQ37HEJaLAc
I9UJpSO194zKFlLYUdqQXLP5PFK2aIew6V2DxcfFZue5kAUyu0/LWyxhC+M6AQsxn22mns3AvOJV
WOYhPmpX0uzK7lFATbeJmczURn/dWz0tlnFF2xjeB3ores5U28sS5aDMrb/an1Htdqea+bE0mmvM
Ojylufq7t5E7ztRro40kQfbu+uoaTCnekHRTHGebdazWO7tG+2P2UKIsJQpvNOuZygw2XzrRdOob
GGEb0ywjK8puIr+oby36ZSqCSkbJsy+JiSnaGOdHmNj5UYe9OtZLh1spxoIYD9ZcBlP5JWk+dgow
SMbGWyNiAioY5jHUjRkPCrzpFr2Nfooh3u2RVyyFDifRtD9bkqT0rrZsAAXDPC9J20V9g1E/4YNS
3EaR5Pf3z/UGQLDMTbHaValWiHkftHOKumR0JPnVjylorvl7sOVJxwjuOXDMTv5nDQV9KEAhCxY/
IE5nbizDc3FO78wrEKi4U0AHt/yceTVKOmTz6HZvX1tg4YxrSzKpZgjg6DsJiiNmNLnZqfjCfXjk
yV5IeNj2Tus3UgrGeVK6ItUGaIqd/dbUY6E/df13o1A9nT3YTfOBCG8rmhCe1FaczYYF0fL+W77+
Pc4fuKRsf18IUkmorw0l+H3S4LpKn6PyWZkKiRC7hmKzZIJljOyoTFEyByHI7UCCpr1pBkk/3D4E
NQkzGSyF+Kid2lrZa/w4Fej6j0zi2KnhtCDwvxyj7kcEJmOmaVKmGuILra4V0VSPOY6tz2mWeI12
+WSBqYc5U8AZOGO/+dtenbmWIL/UgL/Xu1dkYacQmveYC1P8sVDZd9UvAwwqDzTFsb0V3cOcGSAJ
2JflWnPS+490d+kbuYUtjNNBT2gFdNV+0DM3wTvdbF31hmQb/w+r9b9SmuKj7ti0+tD3WN/1Dg3E
9Wm5KQ5hoN1VP9KvvDKQfpZlU/bP8yuiYPkzo5uSmUtmWLdL/WtijQvSvqZ2qvppMY6X9WfXn/2z
jKYqWP1B0SpCNYhnUtT89n+N6UOj/1pjGbPIvnd5FUo0/h2LersBThTfsPygyWpIdvtQXvXBVAVb
b4/xGLEcqzagRZq32yT+eNUFxYlTHca+rO1j73gbiGQMyphumCLL0bCYeTRzOGM9Gv0zHV1TlgHf
25othCBRZ6djYURYsnFunaF1sxutWdxCZqh2A9ItjuCsorWMCGgUoQJr61hF44TaT4xQHbLz0rmU
ZZ69/Aj7r5f1jh9P0XhsQQWnVSzo8KEG14daDzKGhkOGAimtvkGSyhvYXx0oBVnY3l9G3dPCLarg
vJbGquZsBmrWrQ5TnqJ8klhF2aYJRhEzp7NayYAwW8d1Qh+jmjtljWeh2Lssym7R8lYWwQCmNovI
yLdt/bEGWcRL6V3yWbsrv/c+wS10OXZXH2mdfMWkojGcTWNs4hKYyXJvVbE7z89UXyVLuHuUtyiC
AYxAwTUNE1B4o8x6nfmxNzrqaT0rmNrIPBnl42WlwADvt9ckJe7U3mwBN83pwW5Qsxq1H4g3thIJ
1i/mM31LHRDki1akX5WMBKjB/nxZI3ZNEkWFjGHZ4P0R84hpNpgqWZGuUpL2a96Gx3IyPDoQiSy7
Gk6pYamg2GZMTMBVZUPVSAUMm6/S/naqbyYMOU8lJ1WGItiHJFQLMhhAMY3OieLjUH1h5Ka2/Mtr
tmuGLF03NIxwglCCqvXGnKtlBRg+AYRgcgoYqUFPKavU24fB7demFkMMIZzVqUjXJWVIWKcg4cnr
v5LVp+g/tVnvaE3tztohD39dlmzPPkAs2zR0Q0e3pCGYdXUltCvNHhVNaMbUyc8lPeloliz70ety
TDRjv9fCPJfKacqeVP3U6NdxDnpJ8nT5O3ZExweg45YgqrcRoL49XT1B83A3jSg70L425n0dDg6L
7/TBcqL5q8Iix8pPlxF3bn1bRLGmOTPWsenxgus14N6q9HOhgmdDaZwxO9idjAlix3joBjqK8Z6m
I9YXD52aZ0pfFWiJqZRPA300P3Arf/P7gj9RLSQbtBK/n09q6PZtart5vOqSY7B3i3gDI+xSTMKk
LWvA9D8oHtxJcIM5KLC6yvflhSbyKO//3znhgLQ0qiHNp74jH0wTNncFbxnBpGx0sjvpkjp6n3iT
Jms629+jVyTBlkS0U5q0B5LafNWS1AF9n8Rl8bMkRDM6jjVltm1rOOOCfa+jEk8CfAZD1Aba7A5T
7ehNKQHZyyqgeoebDxh49d2VcjZC0mkj8nlTPl7ZGTkk+a8qesJTiV81hWPYv2r0c7bT3x3awJrq
Azf/LbxYRD0uSZ2oKDr25jL1VDt3akWSWd9bxo2AYgl1kxZxEUdAUMkpLK6jImh1iTnahTAJerws
nVCb8r9vcvdW35odLCOMAxhpyqDGa4eeSp5w9jFMnVhwKnheEbQhT/Pmz+jPhZya/pmsZ9b/+6c8
zLB7heAqvxEjCbPIMjmPLF1LZ+1/5+gGn79ctqN7JXJgOsXdRjcN+BHROap2mtkhb1EL6xRF+WCd
nJ+tnHipXjik/cWq0sviu4idrViX6freGlo6DAMeE3HDEtMnk5o1cb/gFcxKa3eyvuaozkjuRnpk
U+zocwY+wNHpxhuq/+jXsx0TB+88jZFIgp29CkXd0uG4CeZEUVXUF4RasUoVPGhOZu0Uao3hgcyr
U/Skr8QFqhF9nbLMGUfNK0HHOVhoqZrcNX6q4ltwWLVNkCs/Lu/LnkfdfpJgzrK21dRkQcwyg7+i
V4NlOWrrF0P7GYGREUG5rYeS3dD2LOgWUrg3VWqWmeGCN31leELhpNd3zAmrQz1HrtH+WBLmFtXq
kBUZru4wm6mbL7j6VE92fDD1b+PsD1YwtxgFYzz26hdleh6UH5oie1rZ/Uo0D6PI0kSNo3jumJll
fTMjysqWv2LlupRF8XuBhWWApNpmjBEilrlgrHrKIl6N1PbMGc2/ehSojmgsn7/3iYx0c1f/X7HE
epc0Tluq85KatazocxZb9D7Sq9wJ8062uzvnnCI4AxErCnstuGPBmBjDnEzaRGJfHT3jrN6g+dVd
0Xl7yBEKyyqg3gv2Foz/fWO55roGeaUCsFj7VRVOWfxSZLTG7yOLtxDCAYk6uJARs7nAUPOtym7N
JONM6SGRjUjd17d/9EEcTxL22UwXE3tkR9+o8cOUjcHbuwjjNRys9RoScyoR34CsIRqNkRef08fO
ty1U7OaYagaOEwtzSvoD+BMl3vH9yiFG521Y+IdRW0wmg28ypGDJAiBTZxfVd2XQj/MdJRloIItK
4u73ztMWTYhttSo1qpTTkyc6CrzXc2M1wWAUaOT0zH48XLaae4lcyKZT3EE03dRES243y0A0CrOp
stuh6J0lx7xHfTrkZeE1iGiaNnbLhLhkrF0Eb25XgtEtWZyEMJlT0XbCxe2nCAqKV70EFSX4lDLB
uk7FUe+eGvvQGXezGbR25ypjG+jWt7W6D8G7KFmIXXTE24hMLIKpg8KdFy/ueEuooVW1jrL+9hpk
WI5B3REv+XnzOHS22ySaM7C/47Fxq0X2DLgLb4ClVkWrH0yOYADsuqs7dGPxmv+4cDWfU/0rs0PO
JuqVUTTxgXJeHeHyP3jCYq9GgiJtDTpdgPqN2l5l9r5kRfcMwRaCK/rGpmkkSWzG50LQG94v/meY
o6+eBlCn9XiA+fc2FMcUfU/U1ogBxl/htoZ+KKvr+EXAbL6Z9dlUv0zSgQy7Mr1iiCXEZpavRsXn
aTSxW/8oTyDs87PHckGFS+hUASYWSEuDdhzRG7le/r5ZxzpekzVKINcc35rG5zWaHNZ5SE67NXG0
+CsLG68Fa2AxS0KqXaeEnBm8Oq5WYIF4u4E1bVUaoqrd76wH2DyKoC4MLiuJDEJwsjRbMAXKGmI/
tx4bzFzLOmf+9xcPOL6NGMLR0tYuKY14jP2oOBgEdA/3YyKhGnmvFm8hhNPUjMhF1BogmHWa66d4
+tcXm7e/Lxyl1mhq3a6wTLGJZ1ObeaTGpHhTkxxZ7lreXtjfwgiuZ2CgPO5GwBjZQz//TsEQqtEn
s5vc3J6czugkOSnZ7gsnNqdIQpAey6bZIPE0dS/Ts+tilYVy7z3qG7Go0IGa9swuSAeYRBudCTWe
pAlIH8RG0Mn0eacKjmMhMIG/0Hhn09szk0W1UZbWgiW8CW9Mwx+vzWN1MJ6bH+jg+obJIn51mh5w
eZR4z/2lfMUVti6xtCqxNZzVaX4Mhy+tchtZkuSzVDZhu5oWA0YwIDH2C7xxoLMWFXZe9au4x0hZ
b/ydXbNDinSiEwWyt19+fN7r5T/CibxrOa1MWkQz1L96HtrHOam8Lhodmsoq0PfPsY0xJgh6ULUv
mIpwze0qt/rYT40mmNTkHMXG149YvFcIwVQUS4Z6aYYzNjanLjtpxbVOg8sQOx6DK+ErhqCE+VAv
msHNxcvVhaG0R3G7xrMO9jGTstPta94rmKB5+tib+czNK6vAan+fZg+JjLV5FwLpKbyr4I75rlDO
XNTJSAgg6Irnw9gp2i9d8/SRRcNvI2WJS/27Gja17tq61dW9+558TPK+RK9gPBzc+PR4AV8GosDY
XyiatgYFTE5KfVKj7kOqsJFK8OGxZVQFbhtvVAG3WDX4/9xid4/P65VZpN4wF1IreYErZliwHwoe
WMx0lBXY7K/c67VcMObWVGlIVgJDL7/QKLD6r0SXLBo/gu/MzasYIrVNtNgTxjzrKBECAz8rbgYV
gf/gV9VHooYNjqAEA2FhESkQBdWvh5XpR5bILuP7pmCDIez/okOWskNiQVGRxfhjCkL1/7n/O/OP
YXg2aILhWVY0oCcr0NZ+XdyxvynW6ZFMGO2BSVB3Wa2F/qgXqMkKr1ZkWN0BbwLgugtW1jiR0k03
i2n/HjpzPj+2ZVtcdZiWJdlcmf4I5spU12WIGQ5ErH9mmqP0XxtZ6aEMQvCTWt+vc8uTOeiYdKLp
ukpXp1wkIaFkZ9/xarRtW3aZDi3l0wtRVnGsF292iZteKadm8S5bx8sioej9rb3iSRGLrVBVy+od
Uj0vq+2asnO3k1beqo8u1hy04ZKQmEGkMtN8nXT2TUL00l/CunYdxZhjL8dsWj+8mpHNcKM4+9G3
yZOmFl5Bgn5Fv7ZLrLRy0Gj88wPyg+1FtVRcLqkpKLbeZAbNCCKQVem9mfpF1nlS+XcXeQMiqKYa
NkkGWi3YHTRKw7YxY/KSXBLF7YOY1MADAmo9RfbRvlDwtK9y5exB8Fg9qyAOQeGqc3m9dk0ofUXh
f9/4t6WvBr0LccrMuvFK+zSlulNnzE0qyTGQAQkbw/S8MOMUazatz0hF4/XtuUpS15o+XxZo55kR
urmRSNgcKzEpiMUBZHWHBROfkqs0sD2tOS4B6GkPskJO2TYJNgQ1+2zJLa4LuRo7GCjtLmSBkVR/
X5Zr12W/iiU+XyLcxSQKHvXUKHPDDT+ag8sAEkHE18twsgiKKyBIunyyhlsrPzSySxdf+nf+eiOD
4EfNamBaXEGlqZV90pC3d7rlO4nt1bVW9qkh9VWCzOV/J5bgV2kxmXmmQiy9y/2qPMe65UsDEb7J
lwTjm7c5RR2qotg88c1Z0iPNQ2ewn2B8Sozj6tgpjQxXbWVdpJIDJdKMWnWma3oETF2rD6yOT3Gk
gNS6Vb+FkfFf6gb/lo187TC0UZFhEdu+9jFokYQg/FklHEYygQQLkenpuLABAmHg4u2sx26Saycj
7fyR2KPE7MlOk2AkVry+6WYDrG7Jr+Zxcupk+HJZ8fb9/kbbBcsQhn0xZjyA+ci7lEQDDSHaHluz
MroUR6vpv6P+D/rXqgEW1Kn1Q6t+0StJHlyyWeLjujbYdd7l/CiXV4b+zWiu1nx1P5Z2fF1DQ7AY
imWFZcUzGXmuY2b3FWtBBSB7cJNYPkMwEVaSJmGV8bXL6U0Rhq6dm88lSlIuK4RIYYPnG6RnTTzh
4AUHkZnYGYjxwGPCqNliJCafIFPd5F70Wfcwf/1z5sa36o8ZHNI1ePaKoDyYn/5lzfc7eMFIaV2r
FpwA2V/XpxyTy9bJb2VF38K5eofBl3pjKKI5tPplhIharztqanxLS/r18jIKmvcOgv99A7EQwhRl
poCoHowSddCoCKyTyk2sOriMJL65vYMSLFKcYNpWOwDKOFjfQA3hY8Ty1fq59200saX305OMd1u2
fIJZUlsGojoKwKLsr5U1vzL6WOIPZRCCVSqGnJRhAwhqhue1H0+2RTOJpu9vEX+dQ5e7bYiE1DSq
LXMYoWlL3V3hgbhGKzFJvMGK7+OilxVcy9AEG4Hq+6ZUQBbnE9TUgG/eUTL0gtDDHH+9rA8yIMFO
pIZVz7mBpVv1nyXSDHHntzH49WQVMjIc4aDWLO7asYBAeRkeslkNpqw4lhWm6FrM+4BIYOk1KcEA
RVssb10Xw7Iw/6/1w3B0re44qFdpsbpM1kG7q3WvOGJRK57J8RiiAIeUaJocdK8Y5/9OFFO4+YZR
apgLCA58c7lt06BUH4v2ZiHfLy+Y4Cv+mISNIIKyVV2Rzx1HYcunZXZV+w5FVZch9s3OBkPQs57p
rW0uwIhPg6/6mQ8a1ucfGALmaEEVTE+yrP3+5ugMqVTTQLOfYObS0piTqIS+GfRqUhvH7P8lEdJ/
Vs1CPTfR0EAtpuuVzIwmEC21flb9WiBP2Dut8SRZNr4smyD8HQg/VhvHYPeLYUZF1PnZ18nnTEgZ
yIynQA04DZ98Osi+OwchHsrukWvAHf0tXpVQa0AtROf3wYDR9IWfPli3sTvcaNgwxddAAGi6veH0
h/QIHsBj9LdE4N1923wA//tG4BZuUGUNrBCMkOU0CnQFFXXHsXV7P9TBaapibJAmC2O4Nrxb5g2q
4OIzpdENUDN1foWADylGN6tLpzB+x5iRi26h/1JGYVPVpKq1KcMi82YaLO4B06AeR4yB5AN1xpvk
zpZU9YhVS3/UaCOfcBoMtv5HjawH9sCp6UKvPnZe/XXxCi/xZMUQsk0UXH4Vh9WC0sTOr+1HvX8s
tUCygrveZCOP4PDjNMIzVoiz13qDT66rWwP8prHH/OiaM30PPzMvCsyTBJVb2wtaIj7lonimHLM5
gViV9V3LVyTlUVvetFd5imrYrPBIYp9LojqmYt10q4yAXraLYu3ZgJ/UaYVljU8NRmwFGK38U/uU
VZiubATq0Y6cTGJ/JOtMBc9gpuCNqhtIjOqFOXxckp9W9avNv0oWll/k3i+sgTSyioJe/cUqbQ59
OiZRpvHYCsHHCab0HrPgfmieeqxlxE5iJu0/J+EVSpCoxLguMs2A4oNMMO7GRaUw/WS5mMDqFbYj
6zLa93s2Ctx0BtoUEI2+tWeTXhmKOuHCn/2efN1rDuZteocBAi/swuONnIF+15RtAEUDmpUmq5Ks
89O2OLYWoW5DjNqxatWrlvp+0S1ZDe6ujBhSSUFqghpfVSwfy+OUsC6HlvQvXMMZatZ82xsC7tmX
p/Sv/N8mKF92cYvI9XajMJjUQhpmwF6jU9ahQ+E2yvda5nz3wqItiGA0zTIdhp4CZMLEQMO+Vtln
jcgs8y4IqvvQmQCyfZDfvpVk5XMB8SDf+dqBnkEEjbmAZerigYE9cm+APmknvbF1SeJ69xiwDawQ
WKJaiPR5B1NCb+zzcKCfEpc62afWXZzc/Zflfn92awMmnDl1suesagFGwrtluVVXT2I/hBzsOwDh
kNVZRdK6wCLmzKGH9Gd5x9AqlR0olNA61EcETF7qT6fqQUbos3fatusonLasqEf0+0G0KVTv00gN
4qpP3a5lqCbKH8Yy+3RZVJm6CIFKGJVmFzXAY2X/O6HKp7jPvsZJG1yG2XPgTKcEteeqqb5rVDTm
IlWiHtE66tcwsY1F1FPM4l+msf9s2wZFOMX5qtAy5he1sju2xs1aeGEr6fvZ9ZlbSYRDPKwFxjP2
Ki5pd5MfHcmR8ypnL1ECp8KQDYMUu/beySSEPkxPFNQHQyblCFLyL+Yx9JQO0zepR53JA7fjI8oG
Psmos3fVAgzSqBLWKH3X0dloasRqG6g9OxXp1ZRdD7KB90Iy9o9gJrXQ4oDkB3qZ3xqqeVoVO8kN
njeKjsU5O+hgyAJFkCzI4sZAjAXYBkc4UVQpwkkZdIgCZ2K4BfroMJJ6CJpTESiTIwtVdw/wBk44
UHbZxGnYAw5PG4byszeCWjs15KyNsiBn90xtkARtH1ctGboIC9j5sweug/EB1buudVPe2g/dqbtL
MGLX/cAx3kAKyq90ih3VPHNphjdJhPCQSjIH/JvfbRbVKfqImWmhCeetUlijNrO6BX2ZRr4YURAv
q1+Pn/NYlj7Y1e9XHHGglF0miUIy4CwzKKKI+be+1AEjsg53kXfjj5JvcAS3WM52koXZhCzVqbnl
vec5YuvppB5lM8Z2PdYGSHCJZtmr5VQASFGfCPtSk+9LeyRR7DB2mxLZs9r+8oEdAI/IjGpiAQGa
Y8Mhxrwdv0t+GepVoX021McPqBp9hRDsXjK2zYpBfrCz6t9qGoyyQS77hnUDIKjaOlN1QNKCH5/w
UJwpyGQ0010+9T5GiaIpKndB7Wg9y2KX/UjpFVe89HWh0o2T9oJLAm6P+CANjNM7N0F9iCVx2e55
QqscigDBEYCdenueRjooSd+NyJKxtnZmlQQRIcTB/nnTMEpM7a5WbMAEg9RMNubXc7AlZrjddTdq
lqO0lfqXNUMGIxihKVZs/ChgxvIurAOKAgnay0o+dhNXbCOMoH9DUfdxrHGUoD6VXgri8DIIPe1T
HsRegpTZ5PWuipxVfzMcy4MmieN33YilM7yxEot3x77duN4uxn7pcJ5Xdlr72DHjZzP+kqKJhnWq
xKrvL+grluAhp05l0aACKyna6WQ12rdxXbNTjwoe5/LWiYQV3B4yYoDDDKaKoeGYf8rmnrVEtCqN
HFBjMHsGRmlz4hdVcWq/OeHQOdOxUaXjhXYcJQ+pGbGxluRdYnXVmaq1Rtv6jR3faPZ0Zc1MopN7
p/oNhqD7+RrTzlB7no4uvlsBuQKRY4IAjfig2D0oweV1FKdE/PErG/UQ1rELi8buEviv/DRfd60T
3WI53eac3LMAfFVfOnQloeXtJ+4PX2c/crOATLK95Cr4zldvvkEQ2aZro6ObAssKVjr+8IeBIn4Y
zK6Ct9koIB+yLq9aKhz7sEutNdcgcpg+dSNyYhooOVuJUPvH7qViGn1CuEq81c+Z9gXonbjXQY1S
iILZov0LdxdnID24f03JwXt5mX+/hK9wgtdeWR+Bp/DFFxS3GA8b9Bj3gYFRnw239HpkrsYrzjrc
4f8t0ZvFfMOxHU4OqpxAFAKm/9FVAz4zvfiU+lmMfO8IhmDQiEnr4vlmXvpSwR6FdOzracKX5mz0
ypU6Rt09mnrkaVr+eFm5ueO9BCWYo8HsW1opCC7+XAz6Y/JnlqTENcq2WjhCo0Uyc2oIYLrvCbI+
KLry6/Qc0sQJzb8ui8R/65JIwlGZ05z0BNOAfTDOH2ZFc8eZHdfKlJiFXRj0KqNZh3LaFSGkMdvS
6OKY3z0m3RvD51YfnXWVbI8ERKyxg/vtjFbD1TBVzrNxDOt7c7q/vFxiVdAf8/YqiFhm16dmVGkz
BEFvrn2ouUn7NJ6ra9UrguEoAdu1Yxsw4RBWa5UsjIOp5/R68DHQ8V5xrUeeUa3u5E9iO97IYhs4
4SSBYAWTt1D27zfqjTF+Gf/lmOZ3ayccn1of6f+Qdl3NcePM9hexijm8MgwnapQl+4VlWTZzzvz1
90D7rUVB2MFd7Zur5OKZBhqNRofTRbyQ78sYcycXp0TLOEVoPBUgf1/d4h3mS9QZESFXbkLjmIaH
htfmyLQ3qAHSMDMBwWe6S70I07roIhgB1Pc6xvDcTC9lnjjJzOlaYFqBFQ7l5qVZBErw9u0l89Sm
PzXpRzeGbpKD+WYaOOaeJxN9PLOilwITWJncoevsDtX6LSoek9TjaDQr/WH9EUr6ROEHXjc1wMhV
T1nm3yooLNS5cMoq8/MMOSUhvV7iwLPyftfrvKr3yzJKdGk9ntJB1sWAjirBFeareRGc2nhoUvey
jGRfPlnUlYjUoYXHajR6g7XsxtoJelcwr0SMlQXFn425vVPwehmOJxZ1aPNoiPtlgvNRaD9RMxip
59R4yUGAchmGcbDgHqPORET4Q/9UE6TojVBGddt4/eQ1qt+Em6Xg1CQyFH7tgdPFLG0p1Got4l0D
cqRqOerTJhp+Ncmpn18uy8Iy4mskupxF6oOujiYgZWPtKnHtCpHW2IkY+cmUOYUwbnXJcpMOM1TN
xVW0nnPBs174H34A5cwtaW41qoIfIPqmn98SutiwdMbKJuSZJmZfGDvxAK5u3tuRoSwfcGndVCO0
UMdwjENwkQVH1TgkFTjPcs4tybhIPsBQOtnKCVpmGohnFd9DYV/Pj5c3kKMpGnWRmKWihRXx78v2
2HevqVzbJpyjSDrG3dNlKPa7cPVEI79lfaPUUyVAVXCc4QKDZdpdtpkbufM1cXgxaRv3MG+mPMPN
/PBioyy/0ZRLs2Q4a5lytNKbMj1Z6u1g3YsiXH2UkhU/ODKS/aBM1gdAyvynZmb03QBA/dQhU5x7
ix240q0KEp7Sje+4M1TZeKAsRHMMOk3pADuyLYOijzDF5smyVUeyd4hnXWn+1Rc6PP562KPJ7W8w
Sllq1DJmmAwEsOBOTR4X87ltOakXpnFcQVBeR7KkVog6EIREDMsxpdoWpK1V8XxoxsWCXXoXhBzu
lSYumAdlTCosvSjet5oIysLXpEtt62rqf1i8ouq3qrHPOvGORul9aCFgJuo4Y8Ih22nPrd060QbD
M7Tb5YUkKcjbXdJc1EXxThz58iVkSv3FbFBGgVgPcU+GLmK6c2eHey20yZTQJbNlkH+EbvpUv/Am
J/D2kToHoISUolzHCpflY4t4k3hfGhyvjmka3zeRjrFW3dSOaJ0hJcJuXBwn5e7yWeaIQIcJlijO
Yln+y8J3MqjhhCdECznOAPMaWQlBXSMFCIvkIIMQRq65VY/XqUHKBmp/nnhQ/xC++qOHOnWXWGki
4kKGNsi+6KAQCFG5bks4EDKv+LejBGlboVO2IjXVSozIjBoT5YeqZEdl6F7eH1beZX2KPxFBibo6
NwUgRlNB47YJohGQbNV2EsPhllFEY4PBcTeJfWOLVg768zbuOL+BqYOYv43gIjy5TzVIpZEbtaXA
XBnhraxct7wUFt1f+tcy6uiw1PFE0nW6sbuspdKqwx5K/tvaogbWAbfVBgWWoA/LDiOCQ+Iz4cWP
vxILsqQVMKWYRoYCb6kAcLmcUuUUzpKDiXajyOPHY5qoFQ6llGM5S0Y+AEcuHydt2xSRE6D12/yt
9Zy9YruKKyiymWurn2ZaJGfQ/1qzze/FTvWiu+xs3VZeKtsY8jt5ZHh7dOKOryE+6CczvAKmLrVJ
TiNl6SBjtJM2IFDc6sdyJ2Psd+jyMk9Mo7WCom82cKP1kYIQ9QQug0jdhkNtLyonb8EDoS40I5W1
Yk6IbhRXi7UVwMls8Grg2CfrXfGpq0tPl6zSS2D0yKhOm6L6yhNptVDUBRU26BhsYny/iF+m7L5F
PDsC9a6U2n18f9lQXRbF+PRSr8ooNRdACeqjoj9rvKViO9Z/ZDHo93gjSbkez9h0/aT7KCb91tZ2
1OEF1A52dBVtU9dyLbQ5/fuyopWJQJv5x/MEEnKUrKaQS7N2VXWXWF7He95d1jSDLoRUulDN6ghH
NtUPgno2qkdL4Sgz+xpZrR5lFuQQo9JKEy475rVvWzF3qkXfZ124VeL4OjDqW0s0jmVX7lGM9hUX
ZgVNGYY5qvu0jLCCVrst2qPyhWQtBu/pGrjEdFEy6ARjmk+oRJTx4orbh0U9tMntrP9bNuu/rqgV
CLV+taTE86xXOEl4geyrTekbXqXZ8C5RyRlueJ4l8zSt4Kg1ExuhymvUj3hhkHQbXdBxE+IJ61w+
s0y/bIVC2dFJy8VeaqAURvssBo8C+vS1+Xn8QrTwwwZRlrTFjJFcHSCMrB6CdmPFkatqoDAzubvE
vINWAlH21IqXSdEwBOltUDEeA05ybrbCjeIJO14Sj22PVliUbe2LppMtDVJ1IKBXEZEhXKfpqbN7
t93J2wCxGm4FGCMculpJTLD+aIxE08DwjxLyjfvAH/3hgPZsFHl0XCS2/lkoGwBh1WcuV10v9E4o
UmS3y3NUXFXj9rLmsYoPIck7AGVWUbVkgS4MAOOezI3NzoIX+tNe88kkV+S2OfaPJw/lgA1jGHVV
kaErYolQ115epSmPUIEHQf6+crw6Le7UpQZEGTxptdeUvKcN85pYLRllE5qgqdtuwZIFINMvpNiO
ze7UtgLHKLC3xsS2I3hLGpjJIVsJYiWzEOO5huIXh8ymkuyssAVHtZOreoMk0sO/pMj7y7Su8GhV
KDq17aXyrQTLWBR7ATW6Lv9XqSgN0NHICaIBoKin9JHMDp4O1UEZUHuKsBzGD+X/VSxKH+Iy0jux
ASCmHtkRqGmMxh6Xx8vniKkTJmkxR670MwUyClsNORyIU9Rb50JX7By9nKHIa7ZkG7sVDmVYi0Xt
qmnCTaH63U7btg+lk0IlJGfxjJO4KWBgc8O+LBvzQK0wKQNraQi6K0iho4twcJMYRSEyj3SKeQH+
gbBoezqrUYlIJsQyx4dAeBT1Y2z8hNniSMI+Ung+Y0L7Wx0ydXSTuBMxlo84x9sFb6Pabw7S1bCH
7QYBQHkQv2LtVnDUva4P+qSMJuBqVOLlu1jhBICZy7b6PnWhVx1mKeoFHFYEpYROtpVIcpVsGwTm
V1zHFRCldmWHNmaNvJtjNDiaYXllGdHPy1rG9oxXGJSaJTIGAdQKMEaYu2EX7qut5hfYF14Ym3VW
ZWw/5sBrJN9HrRoaKfG6mBMYhP4h65xguiq+UP9mrSGo9ZIDc2iSCVdEr2duH6MQWJDA18GlBCfG
kn7rr3GoNWutNp4zEaL8VYmeYpBmDmLsGL1ioAV74tV+kp99AY4Ogia6tGSaCLF0zLO3Kldvz/J4
1xg3dY8ZVdwmVJYXuZKOjomOSx/M4wi4zsWIAVLXikYZMs87uvlK4yJ2DAyahoa5Vzo9kQnxBbVP
p4KUESqbwm0fpgDzflXU26GNGdwGZP7PV6zRGpPSkrBrDLMrccEHp+q52fX+sDWu9CMUE2+Z5Ib7
cicX+Kft02UUgGqijvwNdfXWQyBrgxyS9VT3Eqq/Ild/7TfzsfFDV3vlnGeWcUIg8Q8ade+KY9oK
cwfdRABMvul/Y7qmPR0M0ZnPw158ltA4hlABt8+EdVthmBIqQcn8Ms0gi7DymuTYMoTAirCo3dHo
YztXeHrJtB8rBGoZe8xBKCYNCGayLxMDU9J2scqph2GGD2UyQ8fAjDnQ7VJXx4hxImrRCzX2yrDJ
C0qKN1APr3YHT93km+AqJK2gvPcuM2y/xqWM46ANYFYjuCQATNqwl8SptqiG8Bs/uJVvOUrCVMmV
mNQR6HSjkKMZcMlORrQ5Rek6cXHTXYJ6eV4LEks1EJgH1TmqhTGhiLr9S7lWpiXQ8Sbon3NErUCY
Yl+Wh6UaawRq1/RYNrIhBEIv3Gn1kxXeZ1+g9LDWENQGVYmpdCMRIlmu+3CXTA//TQRqR8aqUc3R
xPfDZNuhrj84DtxqIpZpWMtAXVuFgUxDFBk1jG2DoKGjgAI8e5LvzLvqUXJKd95a9+MN7+1JVoY2
f++on8aQpkkhV5al1mT4bitnvmi8GhhRFQjP0cxj3rgsIcJhH61QpucLiFzx/LTk3A212o4N1Um0
+yrnuIDMA7uWirJ3QtRnZSBgv4y7wY23pLhXP2q+4uSusOO1orGqxFfah0b4j3KhAT4aUAOANTwV
u+B3ukcdpds8pkfjivQFRy/kGUdGcsQRIsD69/7Aa1+8fMTQSPjxF5hWPKgLEmHohnsd0cgqoWks
4AXRmeZ3vaqUqRDnRFfLFCjNc7XTnWxDunVzR3XzY/Jj8sh4jvpFcy8fPXo2+tsLfI1KmY+474es
bLG65kldUKZqbJJN8zRtzXtCHRH6w350+93gF+StgsjWZfjL5lEXKcsya2CXVXWgJ+oxna9qgVNt
wWrC/6A8lGkBFWlmJSUAZB8PyWuSWMwdzYt91TbgryY3Ou96YcXp1gtKGZpQrpR5qbCNY/cTVWES
mhhQ54/0BUr6dmFX2dmEvG1Q+JdXknco3946KydELdQ5H4iB0+zekx2QKjilI++I75qeeVSonH17
q5pbgXViW811AjBReFSMTSzOnFuN+TRbLeObuCsEIRayVirfxCFPsxhPMyJK5fP4SziH++39vgLC
FMe5By0hvJ7+UA43ybwreUebbPmFW+BNSVcQmEkV1BhsUIM/GYOEpHHxjbg5h90DerDBI1qdh0bY
mymvMYMpmYWJF5j8TobMUWZrXqQhFC0MsB/Un6L4LGOMGW8KANN86Bh8KILsyQCjFKXtbdEXGO8N
jL5ywHR4XLZi4WC8hmOCO6F31Q1qJTFeA0M2nPAcPfDMF7P0CE9n1A5IcFs/FQkHaWAi09nXXnas
jsX16EtoLV/84Lj4bx1DruCaB2vH81lZ+r+Gpe7aolY6M0Xq2VOU0E4wmlMLOeEP1m2+RqDu2LhI
K1SXdDVaYa+l4XppZbuIQzvHYOTLhoOlJWsg6nrt0TQwdeNYe/OQ22O0jRPRVnikIbz1olRRnMoi
KkxsU21s5GbL5SjlCUH+vjphSo8IwVJDiEgO7am/0oJrOdn8t4WibkqtE1NBx6QxLzNBjhNua7iq
wcy5PlgO43o3qAuxRxdj1apYqMY65WXqKsJgm1piL+K5HnlDeJguxxqNuh3zotB6KYVI4o3p91f1
DZpCfWWx0TnmNLZ8IMc288cv8Iohu/R+aGmj0YxJtOhEG/p40zZX5owCpra0Ba20x/H18raxVQ/t
/qqkYGykTq2o1cvFoC8THBwZ020jO+Y+ztnLCDurgeVHlBXai9GtXAz0qIGHChKI1Mt9cLMFYKRb
HNLqQ0ioAkc+cSu0mZF5Y4VLbV+mK028IDXkWXdICX5HqOog34k92ufA9iXa2+whUd3Lq8kMZ68x
qb2bMzMwu7Gt3/gaDIStSr87kJa+4bFGMhyzZy8DMrfvXUbarenQkjplOezgDGbouMKQFFPYXobg
yUR7M0WWBXC+sY7B97/fM8UhPA6e5CWesePFBLh4lG0PukCqUgMy9Q5x1UgCedoKHiY9EmftjheE
YxrH1RJSFl5PQXwVWhBPy89x/iJqgW1WPLJZlo+DXj0MALVUVAuqlEx5CMZSxDLJGSBTBTuwC+Hy
5yanmQ7HGocSJohqBRFa4BC+EBn0i5FreEiuGLZ6J3dO/DZvNPMNEEQl+D/hhrd77NV8F5Qo7Oqq
QX14VqO3tvaKYCeUT1W87XLOJcC8+1drSd1m4owZZukMiCHHWMtbRfZk5XbkJnt5MNSFVguNVVgN
YJTyJO9l0GgaV1aJaZC6Xe6EEygfYUT4rYO8BaQM8lDlgT6TBTQblCTqvaOBlGD8xjnTRN9on3ut
J5RtFPRFGCazJu/a6B7hdUQyq8CpPMHv/BEeDqdU7B/O9LtaUHZxWmQz7Q3gjXvhTtko29SXbokL
TLgk+WeaxewAsD94dF9SUxajFldYxdabPVA7/04P+j5ySL8JmJXi3eQtp/K685urzo83vc3LM/7D
pff+AygXWKutwMpC/ABc3s1RduqbEJykwxZFEIikQmaA83n8OMqjUWZGbGcJg8eAqtWnQt+b090U
82IG5JdfUB265WQWQgu0hdjKsrHBmrGZXlS3detju2t8HuMN49kumxYGo6JtCMNMPo2uD81GW7Rh
qrCPIm6C1gm9+ESIJDJv3PJ44YnSf5TsIxi1ehHC7IPWEzDhVijPppWhu+ucKaemuo+5dRef7QtB
M1CHgM4dVOdRB32cVCPU4r7yLAt1tFZnBnYeTCZyGJHoLWH3dPnIf1YNPENFVAIitq+oskHdDJhA
JjTJUFeelj4E6WLLwTlVY+cyCEPtP6JQ5j+R5TYeS6BMvZ3d179J5i7aqLtBs9ujcCIpJtEOubMk
GWv5QTjqSgAP6NLNImDTpd5qguoHqLkwweVsB1PNeXp+drmIiDp4TeDKouyfOtlGa9Xo+6sqzyjP
3fSqpK+X15Aty/v3KS1MgqGStTGrMDqwt+fUcOLlcVC+ReXtZRyGTYYgYGy2QEUtITZA2eRgipbe
EiGIeaofSWJJcH6ad/lOdP8/JHdM/XtHoz3VRhOFKFeBBnpms7g1kXjklfLyIKidKaS+jZcaEILU
x06pDLlbdcm3rl5a9/La8ZCoPZJDSSvCGUji6BXKOUNDQf94GYKpZrKhGqDNQ/iI7uHNydzoScwr
r9Fu1fJhNHids+TAU9aO1Hb8DUBfkZrSyuM8A2BCfn2JbPTp+MV22gd38LI3umHz8s8ciWhe+kWZ
SvCxADDSvGV4nZKfl1eMuSkrgahNwSj2Qhg6fD9Idoa8nXs/VDhvIaYICsw1Rjqo0ieC+FIIjTIT
AAElLubb0rz5ggiExQsYBonMY89W3rM0lMaSKzGWqM48qZQ3UQcqqnx+uAzDPvqKgQl4kARA1GWg
LEWqZh1sjCTZKNH1pqf4V3MotqRLNbrJbnj3OLnLPunaCo+s60quVkqKXlHSypu1Zy37IWk/cTOi
mwiJRoFzbphasIKilnCKQCQ+1xCt16+q9KS2btv/vrx8TC0g24+staZ/6voKykAeilkBhHgK1Oss
47hYTBFW36cUOVetJmx6fH8Q683cBnt0Om6Wjpd9ZTTv4wLQQCQjW7ohoe7q465oGN5XZ6NcIdUf
b5tzhPIa7eatCmRTv1xeMkYwhmCZoHZCPzsKMinbbCi5HhRZUIF/z06vjA3hrxeczBZugg0p1G72
/B425jrq4MnRTVS9YODjR/lmyYitMDexT0phTwWShjW6o4d/X84K0UzNhCeHGkaJZrJWihTzPNAB
gW7izM2t/JuZWxirLnAcOPZ24VxomOaoSCbteKjo1Z9bFWoR7QhfzrTVvN7FytmYVOdztot5YOFy
WyK6GzG8hvINlKnorWTCdnVudF1mdnckzneORwxKg08WCluD2DYP8VnivBSZe/YOTLsJcWTKmToK
lReL8VZMpYMmap6qCs+XBZSZZ3iFQ+ljr06VUlUQcHREJwQDV3B8yR9JxQtpV5CudFvcSHtCw0VK
olCjjNZAXm6NEa2B5qx+BHXQ5abI0FEJYbU769yh4KzYpL+QIQIjmCt8n0E+WGFcxnCyXN3jD2Bn
ZIcIPLg9wf4LBaZfILKWmGGnxgg0wwJYP42fsjMiw42OexCJm0cdNKa14kZ73pgVlocL9hOolmao
oAik7I5YVFFYEVuQpyB9FzFQ7xRP6LCRIxGjEfKMFyRlRAOIkwtPCgWdKDGVKUMgd1W1xJ2FE7qP
XgmfvjraJChr+KE/b8wYu0zmWQib0Vk2j8Z1xnsWsXyttcRkRVb3nyX3y9AsxBLtB5cQIpK6QnXX
IgOI+IOLrMxl9WadojUeLfAsdHOWAE8trpSgQGS4svOExw7I20cqiNQmdWP1k4F9zLZheauqiV13
B7F/vSwMI9mN7VvpC2WMgrIvkIWGNNp5xuiTBRXi8wadCQee2eMsG+0Sx+CPVEIBAo3BtTLPtlZE
dhPxhoIx78KVPLQjLID+WNWJce332a5/HP1oU7xIVySskUMjclBBDN8uryFPMsrSJFFi1VOGJZzi
wjbE1M6j3m5GjvvKMqprwSi3ErzOI1oacc4irQMzZZSbm7obJe+yLDwU8vfVYQqmVi9qEbuk9reT
fF/zJgMQdaKdVQnkARYyVqTJh6zl6vuNOk4zvC44q/tmp2wx6s4bUZDL5aQja34JhzIKSjehuCeG
9cdsGFQ0YVSSo76mO8lrfP2KxxjHPquoMEYVgozJi9R9p+O6M9siQXpWDW1peE3Erah+79vd5b1h
69k7DKVn7WxabQQeKE+K5c0IV6uJjcepme7/GwylaLowZHhOQJpY3GrqWdEPk8ZxRNha9i4JpWV9
p2ICRQ4IQfOGftONnPc3b6UoLUOYMQkkCd+vZV9Rz21zI9Z3l1eJ6TFKpKz8f5tOaZg8zGVf6cBQ
7MGdXN1J7oqt4cu407m+DCN4CiP9jkVdOYiJWYXcpKSCdPQkF3XDNoraTyNmccHxvou3yIU6w7Y/
CV56RHUnbr6bPsdAstg1bzNu6xzziQteQd2Ao2yAEZhSkSTOlEwXNFiJU7ILt/CsHpQr+RycCTNS
4CgcjWSerxUcpS5p1feV0OARUC1XzdDaTX6Tqy+D8nR5S//BlXkXi1IbMVqWLmiBQ5LpmYsLSrgS
nOUpRXGC6eIqPpIHnPzSH6bR1js78GpODISpuCtJKaVqlFisGxO/YBLOo3XbDn7PG3vAg6B0aRy1
IkcoHkIiMpU8R/Vm5D0A2JfwSgzKeYktocGoP4gx7qN72elvojuSjyKrl11p/69BeUyTsoKk/Jh8
KWVMwIZYulyerKX/aQrVV27gladLmfkAFKe9NeMGHvU7M/5h8C4tsvKf7qzV9yn7PtWg5QgtcsNP
d5r6kKHopjEruxhcYeQRtrCX691rp05wnhihpCTAkvRzFdwpKsfCs4/s+/epI7vgcTS2Mr4P+nUz
X+xaPYrzi8RjsWQr8zvMpxMrZ62VA6Yvfw+hZquWP6aSfdku8ECoQ9mhj6pYFoCMdXVYVOkZuQ+/
MguOen1eMoXwHIFQQjEw6IcOC2RWPPY9KuGQm9irUe8Mhpu03+fk34vzAYeOAixpVg6l3OeeFN2q
hMpE9rWe4xJ/Vi9goBQDvTykPpJ+hVp6pyx1WObgXgCVuVn5S8SbiMRIh33EoLbF6CYltNQif+ug
VI41Cj8KN4Sj17rpgObqyjfcclu+XFYGxr3/EZayn7HZp1ow5bkXaBiBro6R8pALTeyJ0XA/W7W+
b4Ya+bF0mB11NpCGXkxMvorxr8s/hLfElI1Vg6ya+okssXyjTlcDjyuB933KoA4GhpQYuCs8OX+q
aj+2vl/+/Z+t3Yd1pN+DilIYnSbj+0WjP5lyfzdWptPpxnWaDNdh3XGWi5HtJnjoL0MoEVFS2kmP
UpytqM1yRN3IjM/MxfUKrv237jKPF/5lnuUVGGXK41QsUiMFWJzux8ENUtGtskfhCyNvFV3DjEYE
mFV0ANKJrEDrDfDfEyUIQifTd8HwVNS/Lm/UZ/NHMAzNRMQSgzTovMmQiqEaxrAXhnBKOswsGnyF
+25nadsahDrM8YSkSS0BZAp8bX6ZMKfjshQMtrePYlDndkAcO0G0I/cUZH4Rl1QdFB45pC+027bf
ULoo7dVN4kW/ZpRMXsZmacNaOOqoxkY6ZTNZwdS8ky3QORvoWz9EmGh7GYdpm5C6RH0r6OXIVfLx
da2Li1zGTQ3Tfh5cknWunoyb2c28ePPvydCwnCsosqGrh/zcd3KhqU3uzRamggmWjXmTv5oo5wV0
mIqxwqFu+CBIO8xchkitMW8HPbkLkvb35WVjbg/mZGq4qEQdpfwfRRGUvK7ipgVE/yPSX+MKDBPj
DyN8vQzDaAgiS/aOQxmFMZfT1qyAY9Q7QuaUuOYuegEfA/pzzjKCldaOFw1mnl0EJTTF1GTT0Ckj
3rZGgBFgKnYpj2297TZT9xKWOke/WSikwxRpIOwUym0+LmAbLSJGmi6wQuLWiNHQiHkbE6/7nwdC
HaK5D+NU6MXci6K49sU81hxZUqfjjLPFCR8w3reKroPSy8Q9AZeMNnnV1HaJMMo5GprIGztzx/a7
4LVoC0ZhWXhXPPA6DVnWCQxsCtxipIVQkkBtlJl2S1A0YgaqjmkjPCOasNEM8N90GElCekRbRC8b
RLOJS8NRS7JwH58dYIDAo1fWJR08mDRBRNFplpEEcgZhD71XL85fbZXqfXEgVCukjlzbFygJ480y
JjLRwLiRSZedBoIhWjmNoZswBCXOvCC7KiLFFTAe13SX5L6OrtUo2YRp53FkJQbwAqQhftRUsy6r
3EwBqfqkegovxX5THJCm2MxbUEhsI4OHSA41jYhUtiiZGNyJqWVErVd2stFzbVTlCBNm4lPe/VCl
bRV+C4tzjJrhTLRLPPEzVfT6ZpOD2P2yuIwjY6yxqUs1MsNWNuow87LOH7Tt3O6LhQMhsTZxjUGd
/X4xe72rgIHmZoz5Kn0xQfkz8giK6sfgvw0d9HJ0ttnaxUnObT2145f/JiVlGHpJCoy0wS9AJdIc
/C6DvVjyvEfeSlLHM1b1BF3owCgsX8vA9bzgRcO76lgXxHq/6JdZBbbCYOqB0jYbIT03wWtbXecJ
nmjJvgARswFqrPJqTr8pcCRlczfyugVZpmC1mW/+xUpZkQOvEBiAsuqWgxm+mDXQuYtVo9bHq9IX
hOHcL2ydgSQtiieRJaX7xqdk1hZpEVLPnLflvItDL+14tpy5dSsM6tZNW+V/6gFRNvo+3ko2GnF9
uGGu5qffRGQnhfvLYrH8MAMm7Y9clB9WxujRK0PIRUYjYuP2xZP4rKMZx3QmTqCFnK9P9mUFRfyn
1ZbpFoZCCD2gMGSgBs96P0kOmPqW/sZaONc8UztWUJQp6wu9lMsEUBPYDRtfnk5Ru4lxDNJ+B4YB
DhojM4n35QqOsl6ZWARjZwHOQlR56Zxx2hqCK/aFY/Z+Lbl1cd/wwlasV+IHUMqcTYsl9XqJI0hu
/vCAyLafHt9YcTCbmNfPwds7ynJFeRHMswoJB/Nl6g66+aPqz6G5q3gzSxge7gepKPOFmcuSGCoA
0sxdPG/K3tWQkedNBGVeBe8bRpuvTolCA5z4oGVCToB0IYwbUrfOSyTzThdtpcYGB3rUgKOcdbjR
4R6NzX55D0Jmt7c5J5l5fa9koqxHI8RRrYvAEn30GLvTVt71LqlcQVOxyyN74C0gZTbmSVtMowEY
eEvtRA/tpt3qkWH3wUMTX8XSb4H7vOIuJmU/zBJPbz0D5ryvdoRgNkASS3NSt3B4z2CO/aBzv2lS
1aoS42zlsmpP0zGXd7l1UueDYGGgEvc2Jat1wTK+xQ9XlrFW2y4wMKwJvl4JJxpZM/MbGIUscDdH
22SPzlYuxxXnrqEfQlOTdJVgBDgBcIHS/rsyNptl5KkJ2+daKSVlN2SQBiwh8RNQPGbZm2EX3AxH
EtJKfxEe2Ky1exkqeof8FZcThejDpVWlTMkIFzotJqxqlDyU+pHb6swonPpg9t/qulbbZjaWHug6
AJrN7MzIby5P6jVmHLgWZsYuN8pe8YqT9brwCpl49w0dBsiWUZHyEsDItNqyn+m6XQf7oT2Uyfeh
fQxxKIodx7yQ0MKF1XwjoFkJqyE8vqgpMElLIZlZGezEHWGzw+hujiPEvGwIj5dkoTZZoynf5ECw
+hr9456EiqiFzHDPcruSb+b0PLS8uSwsLUFxIxlvDXK5TzXQRV4vFnJMmdcJnYdJkb8m06g5tpl1
2NYYlOUa+shSu17LUBq6E8HeOwW2Ff+6vEE8OSiXJ1HUuI1zHa8bTfUaEb3xo7i5DMEUQ0H5nIWV
+lzwrA+SoChllHuhdBL0G6E8GDqHj5/p1YBV7Q8GdYuFYgb0ARgaahVIHWa4B6E8Wi3Jm5c3W5d5
kNC6o2oGGUj1qfR5wkAeRZwEPDsHNfoVjyjvtfsoqEo/EdMamXOr7EVXaxAhd8I+lyc8GLMApQpD
yWVzZYVyDF1FZArRUPQs0iyAEbo8RjVQMtSDhVfapvWNW/k6Pub/G4nKYyVhKswKjlLKDiF61O0h
mIIxuAdtTPy44JFB/INImIhigdjwc7l3vzSqXBPFz479Y7XByGJHv7MeDJ8QCouoQOJYKZZbQjKT
f+NR2hOVWaHNEfD6ZZtUW1AauWDvL+TSrsabtsXMpYX31GBr7AqTcoVGvVK7oca2EcMouSRbQ4Yu
kCgpn/aeeQRXYNSmRUNaWEsLsFnDAHvlgBHYthJz7C/zdb9eRsqWaKOkNSCKz7zkOECk1o9/xY7m
h0dMIMbGae7yetmycBWFekHNstCFfQlE1U9eC1d6yhFP7Oa3Xv9ob15N3ziARBPo60xHogh8PCDl
kempQYHRou5ugrkc9+KeHLb4lLzIO4wLxBTvUOK9EJn7toKj5MuzTK8ncM7+eWaHNwIqj4WTCmro
2M18a8trtmEr5gqTeiCKeN8IYgxM5Q7zJUlR+cNg5wjHbKA+W149EMtlXi8o5enFAYL3VY97tJ4K
W51uyiS11ay30cNol8Jxlv49JQ8uITB6I5uIGk3MmMcOrxySyEBtl56baJCqSrsQH+roRyHyJjOw
XBHEm1EYgOoAkkb+CGKYBkqb6xj5sOJ6zrb9gIo16UnJdnXGcxJYL981FLWAKUZjCWBgRwKkvJ6b
Q9tutDR1oowThWFq4koiatlQmpu2swgYmMlNmN91lu6Os+VePl8cFJWKXieN3NRVCRQw8iOSCudf
uA6z+/8GQmXDEivrmthKUVYhqHtBRV1hP28XEBx+BQYpN8Ik8Lmxx5S6GbN7UEYhgv4ydSbrGhTy
X4EAz7GCjL+i0l3ZcyCJgTVguTKQx3YKkjgI9i2cfjKmgpkyjgwy8J8bhxZNm60hwnLJWdPaqoBH
+6i6yzL6acozPsxzs8KiLmK8+lCXqwMLcTjY8YM8nsgYxyHW7Qyx4curxxYMU3QlpP0/N7Copjyj
IRMJXtlCpTGIQDJhgEcXn9Oo4Oi1yro2zHco6pA2pZrmrYYc72IktqAejGh3WRZGQSLMGmoXMOQN
fSqfKrTDTEoLI4NLamZugP6u3B+/oUnFzZ7GjQCu3+xUizYveMQUawVKbVcrx2OidiH0r9tlzdNS
88isWPaAZA1FDfzIskhXf5TWOEyFBADBNH9HdfeQV8smF1reVGVmkAi8zOCxQl+RiJrfjwZbxbSw
sCpB2aB0DuHpDPdq4RjO4A0/+LX7LMUDEnICmDSDMjgKTKlS04oMeC3pcKshkNG2z7XiZWLIUXDW
aTKQjccNBHcFfX8fhWorodVCzHaHUM9mdzbC0e7SwJ6Sa9ngcQAzd2qFRWReXauqkAdFRzwVOZlt
vRr82bwtpoDDnsAqiYMs7yJRS6enYlxOOXkS36BdkkzhK335OthoNxkZWvYX1bqZ2/+ekxNNweBe
QnWVaoqmQnnrVlq1gtIie11PsZMFpdcqjX/5CDO1AtUTGDYkwyDRqSJDrK04aVRoRQ+SuOxsBqEd
ipLT49l/GYnpNuNK+gNFnVu82qrMyvCGU8ZFdNp2QXA0QA1rIljmRrAC7SbNRsUB7dpkx9ko+e3y
f6Rd13LduLL9IlYxg3xl3EFZli3PC8tpmHMAya+/C/aMRUE8G3dkvaqKazfQaDQ6rF5UvGHTOjSb
tg+iuhPcycx94P1qQizLRv0I0vQ6ZyALu1fiNFuwr132mdDVj1oaplQ+SIkd2rV5pJgSP03k8fJK
7GrtBpbzaqIuy2NzXQt/Hixy0JVEPbdTnrnFUD9dRtphWoYGgZfDshAyAFce53XQPl67CH11/4zD
wBzO6ziUfOJP59TNwx55GHLNaDU7N3pIMvj2VDT4ZVfazU/gtl3XW/RIJmyRU4O6Q24+0Jl+N6P/
3oX7WlTusHQWVanaA2fUlfOsNdel3D1Yi2gy5u6BIaoMtwR1j2/KiRuMZW1iQ0FFiW35erEGy5Tf
Wb38MclnwfW6d9GRFyg+8YMy3HWpLRz/An2948dJGJvd3ZoNAKcdJmJMTdxAlmQKFfq9UT7owhS/
YL1+Pvw2JlqVu3VVBggxk3DSXRkx0ayMHFMR6Rk7rG8P8++N+Wl+NkDpIK36agAoU9BvKd+M2ifN
piA5sRyq+Ri0Flw+WyI8tnsbPNmaVwmRJMRira9j9bXW1ICU3ojuAkv+lq3Pl9H2twpt9DJqzhgJ
xmu0rJNkqcHz1G8UyZ07eN2DfLIp9f8IxuKeQmWhJqoVAyaZs+tFN8KssIKpGQWavb92v6Xhi4bl
Gmw0zTAhwkAlJ1UOsj07nTY5TXxNqodC1IG0f5Be4DgTRItFTiL038G+f1OVK/BrXF41VSQPZ3s0
pS9ItmLZpm9doNxabu8rgX1Qw/ih8QZPC0y3RmlE71FPx+gNgpeyg2G35K/JZ8Q17/IbGOfCL2Wx
ONVMtXWhcomfUy7lqdHBIJeK6n5FS8r0daP9JaXzmKSAIHl21+blYZhEY5b3LceLFOz/G4hqiTOS
6di1LHlQsge7rN2ouIoywckSwXDOXT8Xcj7MM67IWYICnpuxdCYyOhalrkBN2Ol5a6JeJGJqtJGo
z9K+B1kbKNoWpzhOV5JTeQbG2/vq3XK7BIYbH1mSOPML17wpTqJ37u5zDTmq33rBGRGlUea1NrCi
6j3LurdPtj/D3btaArREuXlge9n1kAn8vh3GCFzML6g2Z1PSWcnpgpkECCfSewraKTaR4LE7R3fD
IboqwGhQIbpIPfWqc+HFP1xe9H1FffHxOEUdJo304wK3oNezp9KuZpy9ShXcBbtvno1Hx6lq2sWt
ZKPPzEcNxXG2rs1Vu0vG0dVzxbOrp8sS7Svsi0ScwmZppCotcx9t+3ZsglH5Xtv3hqhr7n8oy28Y
vpGkGySrtZnrmP4tgRabVWl8ssCaOPvFeQxmX77Kg/8+PAKqYqko2NWRUjX4O3ys+lLtGhOR9als
T1VsrAGodd/jfm9AOOtIu7VcEhsgoCFu3b7K8wDJMkwa0WrRxbCbnNgKxGmf1jWDRCiwmucBnQNV
MHxVHmZ39muve7oXVYLsquFGMk4N12Gi6aIhyqwPT83gjuOHfPgMHiYiUkH2s98YMgSvMKrSRFU1
f38npZZH3Wrj1Wgs3pKHqFT36NwLLAczR5dQuGsbE1jrDA2CcLWnNrAayTXk7nbSiV9bxJFJGlbN
8GSUlahkYV86PIYxYgGUVnz8JzaMflpSPPfTHumA0ilSvPCtUXAb7KY8CGMK/QXDHzB9VgqFynh6
Z1fWExubG99jNozioBQWtlhY3rVrNjZwnLM/dx1G9C6AGwJjxHkeQwlj4tLr1rOcGLTAyc95NMIK
fOb6vN3EFym5TcR7H3PUTCym9cRKoSq0Z0wOstW9Jwe1lz6KAHddsY2Y7Pds7lipjfXeKCBmItmu
Jt/VS6jUidvolpODKUgVZUIEymJw1sQcZjpmLIvbTk9ltTqG+YyhLYKTsH+wXxaRMyPJtJZqP0Ao
JfpC6XWhg3zo01wcLeFodJE4nAmxy7GfIxbqainmBKOuXVuH0NCn+3fcYZtd4u4wVZYsKW4Ag0Iy
h7S6H1mkdOS5+15RIgjf7XoAGyzO66JGN4FRjWnEcu7M0UkyTbA9u0fLBq8q4qqsfoyXJtUnWVtg
dztZOyF+BN8ehRD57OQmEVkNdkzfnKcNFidNAn4IWFoCq4FqUIxERwSnwHgANpKgF+Rgdo/SBopz
F/t8mUyS4fICFWLiR6Q0fA1NUc4094jaGSZGrBZT+QQjXT9eVo89LUQFholRN/AEFH7GnhyjFbgu
8bZu6sa1bApF/44orKB0YE8xtiicrsetXPRZBUcqp9eRhejE3WUpRN/n1GItxtqqCKSooxQV6lmU
BNYaidIhu/fIVgxOI2K1BbdMChjqUn+96t3os/44fOzAAhcHoq4QkUycTqhmtjRzhDWL48krutWb
5Ni/vGx7m09e1I6vVESn8QruM2g4yO4epS46Wkp+W9Tm4T0wGFCG7izwifLNaFHUTqNiwLsw0u6h
0YygNavAVFWB9dmTxgJh8c86GP1tF2QN4pGBZf6NSnNtM4xaUB/qgvOyuysbEO6StU2pVysKWTLL
8pVh/luJmufLy7Vn47ZycPdqhakCU5IxOdT4cTVNt0myz/WSeIsmImTa12jZRu6N1Tqi4O31HQ4u
6ZjkrNoru5oDI0hP+t3sUvBGDq6YUnB/g17AuOOzkLqeIxlgRRKq6qfK9sf8PYZmIw93aKylrRWp
BcTahyo5pPrx8t7sb/9vEfiJyr3VxpXK1quqrzEw0kmo6GXBFoG/dawXCXgq1HwcrMyiuENx9FME
cNOTqtDPrTGcqWUdZttwlXwRnByRVJxSK7D7ZdsiOj0uWdhhqHKTmsHlhRPsvckptZrB2clG5ETj
YvI6NArGSEDJw+RdhhFJwv6/8UmVJtVHuQIMKJjN5G4dRHN+2VJc2h4m5wZAjzt9MnIAyFPkqWhE
7tfYa0z1lEiRT2T51GjDYczmH23ZoZVYD9XxPU93VnhkgCGTKQp/ZhFfJVSHR2dbYRp9VJWHd6zh
xiXgtqozbdYojVsu7mLTV4kpHUhj9u5llF0rt0HhdmroC7VSWL+wbfxoq4eYPCXKQRoaAQw78G/2
C8lWkNijeAK1IK/3C1UZUjMxg5BoiQM6AGdoPuvqOUGIU5k0pyXHZhLYiN30Kyzqb0zuOM3JMpBm
YUpYd38t7eyMSx12qXFW5jhxpkUPky5zYqv1lGH8BGaKg9LbjpURgVe0L7uG7BlqlHRQX7yWfaCl
YhoTrnc0soJKwcaonwRjmkXv3d0zp/6G0bioo2bMaU9YqbwaXyfolpoExd+7pmPzfW4L7TiijBIF
W9gfl0F2SB7q/51PX2PBo3+XSuO2DKSOkl7EwDBUb1lAh2qtzmV9379qNRnFOwp0Ax3jr3eD6FOE
2V84toM3oVMCDwovvzZ8O5xCyRPFYoVonMc9WObc1RPQQFN5hVHubnJrf2mvQAjtFk+iiY67O6QR
DfUujFGPL20oKn0gcFtA/JSjMwNvcnv2J1EJ1C4IXn063n4KKl54NTOtoVhtsEultEmp06kaSd2q
UNvHCnXWny7v1j6YrqCAB5TACl/gucxUg5lHQZfcg/GZ2N7UfR/Hmz8D4fwhovdZjkl+KK8yuh8x
ktqNUt+TRDSTRyQLZwbS1KJNMmN3klz26dTc9qripkv1HicCM3j+WTK+tlMeW0vFQD2U28U6ykjK
YMgyAYRAEr7GQu+UcRp1tmDVtZ58S7QTGUW9aSIMzhKkk1EV8diAZSdCW9FdboLQ53B533cN5mal
uAu2WnWpQAMEiJwq5SZrs6tKe5fN1MHCZtiscYQnbdCsGlPrcmyGNibuuICd4mjOojnD+3K8gHA2
BpxyMcoxAIKuZt28aufvl9dp/yLdSMF5OkWX9nPPVKr3u2N9qsNl8NCXOLuKG6PBcxycWQovY4pk
4s5kVoz6oGmApEnqrM3NOP74MwDuNFK1nhctAcAQfYik1EnNzvsjBL6YxUYhm0FLsPSoMJbIT1/X
OhFoMFv4N17Vy8bwDcwoAIkjI2UQJHMzJXdm7V5LP2Tqh8K0RRfnXhzO2oBxJ3JQZbPVUrYliLpI
DrvK5COb8SV5ohlfIo17kxaT41G3CmCBDOSKddyW4SI5g1M4/VE/Fz/sD5f36i0gWI3QTIYUHNwP
DKHg1cEyyWz/nBcVe9OVgQHMg2OE5K8lYKQ5Ytart71tPwFRHYhMMcY+8xJabSQZBqnB0WnNN/No
uWWq+dms3tZmej/K8RUmWLnSbPi5vAqEfaM1HDQ7e5u3U93UytCvmI8TF4sTjZWDipe1+p5Oj6Mg
nvrGiDMkZN9tdM6B+I2nEdNnqZyrqcfskuSmy557OVij74KdY2r36gwwDKTldLAHgyeDf4ZFUZ0P
C1gyYJwUMPGAvRH1qefiPKDQpAlnRfCAfpsl5vA4yxQZampnE2ZMUldBlUvrqtNBP8rfZxe9Xr50
pNUhexK1Qr55pXGgnHoai0nXeYaQo3xQ5Y9N5JVJKIv4y956qwwGLb1ocsAodNworzUjt+0YM8Ez
DGci7nDVBIlXumPjsPRtdhYnv3fVYwPHWRSql3pfyim41WevqA7T6kr0v7oqPyWyCAoXkbzFkPfX
EplKnht9jd0qtbO1xK4Uo1pBxKC5L8dvEP7lhdCuniQrQLLY0xYQE61XqohRh/3QN2qOhqZ/BNG4
rWl7WRuUERjLKT4o4Ltns2lV4SNyV9E2MNyWNPpEckwIqn1keAIpbkM7ojdpUXgGbUTZ7n0baKkK
KPw10NnZ3OYMxKTJ2mL/s25xk+m5i50iDorxe2Hf5Jkzd/5QCPSB2bY3y2hhyBGaxTBtRGNbubF9
Y53W0aIaNSqRD/IQyo3g+/tHaAPAOWPIT2ZVZJs1HvssW1XcZoqrPCgn1QMJ/uCVny6bv13V28Ax
W7+RRzJzqynAp+NTOVRNd5HuG13wPNq9LhBrUm00YiLZx+0SJU1CJqrVuC7k8rjWEUh6SKo6lWEP
rt0T05+GNA4vy7V/Ib+g8s9MYldaWSY6M7P/PtMln42DwfSzoLgWMZzt79sGjz9fZpoaiQkpqcv6
hFH/c5eifFENakwEFz3Ud0/ZBow7Zdkcq7WlqrVf66VLZt1VQORZIR0MRoXL67ir7+D7xzAqjMPU
+Ac0Wsj1LlNwnlsjsJUvSyfQP9H3uduwbjRZNUZ8X60fpPywaIJA767Z2/x+TvnWZUAqsSH/HKcw
D8cgOYhH2O7r+O9l4h/NRTy05pRDjL40zrlZhWj3Q1l1Df0uHsw2EayaCI5TtlrRp3YtIZWaPaqo
t0m11smqG5Vca7qo/U6ExelaTaleI5lR+9JAvKLQz6uSGA5Kxz05tQJ5EtV8vu0dYlfuy5bp3LM6
M8uWLi2E+8VZlgVddVxLOBErXouZj66hDkkt60FKvcu6vmsLN8BMVze2MK0mGmc2gNfsasU1TLRg
EhUJijC4+2MGr1dGNWDQ4mCjur+lwZAIB/SyJXpzS20k4S6Rmiwk7Tumjj5lgzmC0o3D1ltBMt2F
ttcLLi12SC/BMRXaLNxSoSl1bXGJyPLt3E9e3x309hTJT2Z8vczfLu+SwGLwLUiyBKb9rscK5uZy
sjL7ucrt42WIPZVHlyEij6ilwPxfTgPjZlxKcBvBvK6HePpMolvT6pxlfFR0UTHU3tJtoTida2kd
5UYHqFQN2+GL0hz6aggmTFooS2ecBJmE3VtqC8epX2KVtt5kcF/YY4dNI7IMF61NKIYpb8vBEfHK
7e3VFo7Tw7KSFAmEHTU6Pg6R/TCWz5c3au8e3H6fU7zJ0tpCb3HJdyDRYobQkjSnbA4FevIuI+0+
27ZQ/EVVdmnaRRDFTjDyZvERUvYxTNknT8ZfjLAb7adnkXMmEo+7vBpkZAaph3JUGOdUzyeSe5L8
maiPl2UTwPAtLMkApu7GwCrK1k2jOWNfO4pyJCICzP1ThSGkGmqU4K5zl1asoG9bZ0ZJb7/2xdmS
My+ynjBJ3MlFc4pEUNydRecmmeoUUCYiFNV4nqrU6ZNvxuylIgdj/wC/SMXZikpP5BwXGmxF03zR
bPkqscFLie7uqY0PtdaEGJcqZJRjv583uAQzJf9dSs5qRFVbrdMC0OX0c7DvYXJoUB8ZGSDmPLiX
1WP3ECPDiOpy00bhD3fI7KHrm3Vi4R5zcuomP2S0CN8DgQ71n03xQHp9gdDMtGk0I26AXMOhzWRf
7yqBI7h38RLlBYIzReZQVPWgJBg5Wt3EbZBIV7LkXZZi37puMLiVwih3rZdUvEfN69FnrDN52JUI
Ayo+6xQRsVbvPn+3InEmaRmK3sxXiJTry9elW5wYQZDGjsNCSv1YzsNoIseonU9LJCp0FK0mZ5lQ
P5NHdQxJ5cHy7G5wqzK6IlF5EKzovu793jW+4pvQOY+nn4rh5V/YWEh0ZgVLBi5yy1mOMjx5kYO2
b+hfNpGf2yh3CAJVK3SRutXRAq1n4lWICB56VH1XD2B9ulWOovfc7nKqKJ3HACFEaPhgrpz1Ux9J
mJxtk0M3qI4VXSsYoXx5MXct1QaEMxqTNSpDXWNm9qp68/D3WMaObjyaXev16leUjgrMxltySJg9
MNH8Foo71FnfER183GwhZVC5p375NOQuuWHHgly3V2wcRP5oH+vKSZ7QQnZZWtGScue9g08FOg9s
Yxnd0exmxnkvBEVqu/emRhREjVEj8oacv6QdRocqFc7f8H2KdAczbp0+Bw1K8eWyLG+bYthS6rKB
4Ali1QiEv7aPeVanC+klvPeuzVB1VV85MAatMbBuI6dEekFk84WI3PLRUbMbuYBtmQIzXDFUsAWT
+oB7ZnYXb7zNxK12LO//5k7byMgZzywdGnnsgSifhmN+bx6ZbBh7fdIETvCuZmyAOLOplJhgKKlY
zEYKZsnt5CeqPl3esF3N2EBw5nEAM6msDDGSM33lq3PhDcT43hjNKc1XoWe66wy8gPG1jBFNlCy3
AIbyoN7B4BpMdibXxmkOO5eeReNW3lKwvNZFPsafrEXeLuXPfWIEjq0beWy+MhtzJXLjdoN4G703
meibh+Wkj/FqMiw9LO5QLnDbnaUfRihfMf0jVyLN2L/AN0vJOXOztUSrxW5UDE31hw/aYc5cSwGT
LRvXqoGnV1ASJQTkbHJvJZ1qMwGX0ES8F5SvSgAOKrzTh5D2rghPoJd87RIyopVUVICr4/4UI7I8
zCjhnSvfai1Ri4dQNs6EGBHKQnMdHCzSgTV0V16WOOZxDWVw4nU/RLoiONUmbz5KdcDMIYjW9ldF
fSpnv7QFYQ4RBGc4VGUsSpMZjshy0/RjXrlDKoiV728Q5qWj2gOtdPz0lcRaDSW1sGZUy4Ox1D1p
GQ5KAr8npu8yg7+h+CbjQsfQNqtHQqiIdMyKJcVzZ7QFcrlWK/AEdh0P/QWJe/gN+oCKn4Ehxb2r
RIE+9K41hQ0ILWY16AdRXoht9dub5AWPsxpmpQ1pJGMRlfpDpAYxOeRq0PV3BZrNLtv5fR1H9S4o
r2QLeShO68aCJGSV2cUcyuCIzv3YN4/DieUYbGEx4O46bsB4/cPMmMiaAaaDg7G1rgzpuVHCJTqp
0Tm2gsui7Sr7Boy7wjCcNWmGHreKpY9eKZ/bAnWwyZ+B8FdXnilNlVGAKMpdRe7n9qMqqtPZDSeT
F0H4+0qVUqmOCAyDet8cy0PxmF9LvaM28J4+f1b85FR+1WtPRFW7e5A3qJwOSlW1pIsCyaSyCnMp
CYhVBmohBRmqld+xU0hNwwdV4SDyAs7lPBDk2OCq0faodrWD1hZ3zYVBB3b5vTlWGxxOpLSK9cQy
gCPjrmJ86CnyadIDmouPc5jdW+8xhRs47i5uMMWhsAcWExifK8yyV1dkHaYrq578y+u3f4g3SNwl
3E163doJBJMOv57tRe8a16vbH9WDdfOf+8EM7BIovRAD0xQbIRXOp1FTokwrQUmfdSzzr4smeizs
7NMWgM98JpmyanZpgWkUk+3z03C2vpfUWe/r4+BiKPbNKiIO33mkvwLk7LuhgC21liGRnB27+mSK
GNf2jjAAwK1kKUi8v2GMR1X9PJaSXTLq7C+M6hbV45juND8Q5IRY6FX7HN0kwifJjgl8BcvZ2zjS
FDOWIwwxLIMRDVWSP7R/XdY9ttncmXoFwSmDNmCox7BAsuw4HJXDcKABYygWlfbvqfgWh89Pjkre
zioBTu8vvh3gQXIYTr9mjo7nd0QzXoFx+lAkyziDOq/EPXVMs28wfIXdCYzens6B6c9S0euBym6V
O7PjbI42baUKj7jrnp7KWOCZ7+09QY+ojUFp6Kk1ue/b8VRNSxdVfrW2N3WaOXJDblVl8C7vvwiG
/X/zwMn6FOyTmV35Wv+sSmB1+hIN/92O2ltJ2E21gVCWOdZt0LhgckAR6Nrix4laOLK+nqVRNG12
TxwLRxTTCokJ+kUOS02VmSSjhhl9zQ9Mq/aM/G4UBpb2tn4Lwvlcfa7DEydq5dvUXPxpMX+sBUgR
L2+MCIQ7+zOtrCZvIEmd0MMgkytTJw9/BsGdfbOezL61Iccw0rNWg8SCtAL/ascTtjdLxR97kiVw
fTJALCRyyxLsSdGjIoMuP7/pMHTjsjz7m2+DethCKZYqc/siZYo8aK1e+X1W3Leq8mSO1d/g8hc9
J3ZcKwj1gsNtjTI0iap2TMlsN61QknKUzVOe3f+ZNNzuIB8io14OKH18j5CRa3c3ifTjMsaukqkQ
Rkbf/g4zIsiZk1qrUFxj+zIJh+bp8vd/0ijw1wucwn8B+BLyOk+mLOsAYF1H9wO7OL+OyLp9oMHi
ZdACp3LzryWa3kWBhr17bQvMXQGtac3dagBYD3/daywJIi672QtGoXPyRUD1tXFb8LSk8VLWCFNq
QX8P2bzUrVOHOQWpLFBwwXbxUfqkM1OtUQFG4hBZZ0e3JQHC7hEClxOG1SDMi7/X4pjjJEV9UeDl
Sh9t7Uum3MfL98s6sXt6NhDc6ZkwJHOK0hw61xPXAKlxPLoocQWLu+AA7focuALYPFdMM8Zw1dfC
SLm6KmaK5aJgsaHhfDA9TEeDE5r4sWd4l8USonFLN46xqmEKwa+SFzbUIvZtePG/6u/0BwHa/ka9
yMat4oB+Xp1IQOu+pV/sZ9TxuNNBuUfHIf3GyGHVc+ylInq/vdQUG4Xwe0V5m1QsBBYJK7qYnvS4
egnITOyH7Ct5ItfFl9VXMWZL9FwRgfIpuGIsZc1i27g+jqgmQtWD07rW3fJZw0Dv7AASjYOonmj3
oL3IyafgigwFbmaE1R3HYnAxrE31rETuBGEpwR4anO0Y2rYuhwKCqeRG0d3ZUF2pFnGN7B+331vG
dzCYS55iJjmOm9YTT5Ye5KR3u/KUibhVd3HQsSlbOGnI1DNhN15emXRgtqRW5Y9UwczNCBxcyeyY
xHyOIksQBxVhcQfbiCY6kRJYdhHkk+VIdYchAB/sUkTHv5eFwkF6kYo71Dbo16VKBRJ7HtWzU4bN
ObWRg6Je7SWnLvPIURL0nIik4452jbmHtWECc47CfozcojjW9FusPQlMyN4zHWRwuLtAAPCWMy0a
50pvaoJYuAcSGrQo1S5mYoaz2x7LgB5MwTNgV9tf4PhjPGKmkqQQA8+AqHcS0qCTBtxpa3G4LNbu
0d3AcBc/SlbMERlTwEwWpiggi5Jq4WWI/6EVv1eOP7iE5I0KfipkLcCR7K3e8jR96s7WgGCA5pZH
K6jCVcTJyTTtjSe1kYuLRqVS1UZFieVD0eb1Is2fpK5ztZa44ELsTcEBEy0i+//mMNeLYWWKDtXo
ie5YcRcUpXy8vIj7Wv6yhpy9KED6VqsV1jBu71KNOqV51cxeSUVEHiK142xF27SGgj4N4OSnpnxO
5Rtd/1N94KwEekMG0OJDlg63onXNAkTzAUPOn9nY1/a2uhYx5on2hzMR2troMfa+8nF7OKQAL+A4
BH+2P9xV30zzGlUy1s3SFi9W5g+Z3mYOsbrrelJFyi1QBj4MP8koJtNSgNXT09hc1QqmXBqPxvjh
skxveW0R+tyYPD5STTN1qe0G62Y8Wk/UR1/mTe8Mt+PsYGDBlX2tuPQY32UPbOrr8EMUBBPsGp9M
rk0rJ4MBdJLC8uVaWMJEXZZwr+bllYScmYjsFDyzElaSde8ojvbVOMR+eh0dv/3TA+dFD2x0QBws
ojqA3U3EzHS8TDUUivx8C26MhklyKyrZXRmVYU2v7fKOVKGCzmSBiLsneoPDKf9gN6mC2E+FOg0V
7BetO8uOebferCfqtQE9r5+jh1WQq9yXDRU2jCkHzGPcaUilmc5mkqIQlj4nbXxc56MkFa6c1d5l
6faF+w3EJ0UlMtlWl2V4RYxgdlmmAMOcwPBiCmD2H+bgpf9HIJu7JutlttRJTlAYjVnwIzqUkB8P
pkN1Bp2733usRSW6WYRT3ATraHMubzMMyzpQrGMmnabxpij6QG1PTSeyXqJl5I4BNfKsqgnEs9dP
jXGykocV3UmXt2r/xbdZQ3betwpv9UNhdhCm85SAlaKshwEzOuqjeUgDUcHjfqRhg8ZE3qCtdd7W
qGXH0h2LuzEsQ/XWOHVu49KDqPhKtHpsFzdQlTlSkHNCsEJ/ktMbfbqZRGNO9iprQOBHwESMDgcT
I0lfYyjNMnRmCYzkiNronzzL5yhYw19lefQsujL3bf8GkNutIl1JYo5st55lV3WbQHoAq4Fjfu4O
9bfRW7zBxaBENznVg2MfRYaZGaU37tsGnds93NFjpTJx9bHFXI0mlKP4ulVnb4mrg03G4zzrouf6
/ja+LDG3jbE927SfYEuM6VxojlXeaqLpxsJt5FyfIUrNOFYgF+tyVD8qh+g4OPTZwtBtlEh9Er1m
hXic8bepYUVFDLz+9KumpwX/1gMaR461J5/pJ9Gd/T8O+csicpa/bgxVkxjgrzZO1JuFaJfHRAgr
aK7fUUOE+koZXT9o9n7LPNnomJoqD0gqDeVTYlyX+o8ifUe2/hUGZ4KHBfzVuhqjoTw9yQnjpalE
lAa7yr4RgzvbEqgZqkaGGIl8U9Wdr1d/r1bl0Og+xohjiYp6bUV43NE26rleJwq8tDDO8ZIf8mw8
FuZ8LPLaW9rPREy6vP8G3MjIHeh1rfTVHJCf676NH0lQ3sf+ov0MDNholS5O0lEU0t69OzeI3HG2
xzpZNBVSWvUZvqRb0hON7wZVyIC/DwQ/DhxjCri4OJWXTCJ1OfMNqLssjhEUQeRFwRS5g7O6DZjH
dZC/oQtSFkQIdtPsGCLwLzDv/GgVWc2q+wlshapfeRJxiB/2HoabHWWnCe1j5IsKZXat5AaU84TM
jJb6auM8gIffRxX8bZVWQZEOny57C7swRJERWweDPNLGr++7cSnaBP9EsM/NfWol/lz0/nsgCGrB
0Of+lqIQpSoGpmmtSLbIR1069hiINgoqzveleIHgjEc5LOU6doCo6RIUc3lWOs2pUkMgya4GgppS
l9H0/ZZwsIvnpZZG9LJHRe5Z6UdZx9OTnHsqqtTblecFiCe+sCJMLe06dJ4VoOcyV6dSQ1UXdcMK
pOGZL4wslus+hzRSXLqRErutdoUZlc5K3+W4bcThtmes9BrtU4wDQP2gglAhj7047wSbw670N67M
BoSz7tqqkSKeocltPmAiR94Njk6a2lu1qHUiuBwI6Qyi8RW7F78Ne2SBXtE23jDxVE2CUhjGg9J8
s67LGza4NPm0Th7j8IKRP3SG+99PE4aBofoCaTBV5a0gMmFz1bFdK9UwiT8bZpBoAoPH7iV+JTcQ
vL1rq0Sa5AwQQ3YlTd+m6uGyCKLvc6ZNQr9oC3pc9FUWRyqfp/jvy99nFwH/+zFJ5N9jqnH3bkNp
MxMd30/oo4n48fJXmeFJnv01Zd/0pXMstFZeRtyTaIvIzvPmZVKCEVNC8AsS6bJTrNZHMODdX4ZQ
dr0JZM+IiRmeKA/gXNqytNsoZl34ejhdsd4TFmPIMXoRQ3IdVrFpBf+vvgZ2ON+u5gsu59r2fVcZ
egTcKfhJvPIoSw4eJiyTTAfnHa29toVZucpPuv43LKKZhIksdqfgFJeJo1N/HiMnlW5T+GmC9dzp
q3mFxMzjZs80o1vJLMNeZEUbDPPoYobKdaEobpXabkSVj1IKVpa5v8LcgsQTgDNj9GZRUeSIQi1V
lWWeLqeYarNGEysacXPHcMobGkZH7Wa9HzHLBLMKQtHArl0F3eBxwhaLZuipBDx9Sr10lf2kfV/6
YYPBKWhC476O2e1oPQ3PLLONxM2d0YHsxQ7nm8yhZ5HruR982EDyuhlRI8srQLZm40z6l95+tPUw
WhM3jgIU/zoVPRrKFa0FiYj959cGmPNFe6PL6cqssIqO1uaoHabDcstCmXitB6IYgQiNL1fqo1Xp
zBw99ovhIHN0VM6SD04n+kxOdRDd2AeBdu4e+Rfp+I50FDHOscQ4goqr6shY84lvo+6XBWglTyTd
rq+zAWM/ZnMOpd5G4W+HpYyob1UfwKFSzc9/KBDnGyixobcj2y49NJ6bAFF1XND1B0ayKe4L3/UJ
rI1E3P1jjktn2yXQWFEp6EkRFCN+iu4lKUTJZ1gLXHihenC3zzBqsYG+GWahGV51ax0xWA0WugzM
2BFVlOzerhvpOFNiplD8CkNQ/VG5Bf93M8aOqaZOmz9Faetq+c2qCgRkX7xgLHXOsEzL0CoG80cs
I3OnefINmt9Lkup3ND3+oaZwFkUf9VqnA7AGZJ91tFVPhxi5ZzscwA8jKgjeFwzBbvBlswwwZ0Xq
yFqM2qB449XI3hsjeRjIdLC16CZVRRW1+zfAbyy++h31FlSSO2CN9dkeA6RnBSsnEIZwXl1Lxnpq
YgBgail6cROMR2IshwE5XRmhiltNOo5OKzBV+8bjRSrOeFSlYpumMgNU+mw2fzXJ3zL5IBBs3xq+
YHDGoyVFb2ctMNLF6a5YwRbNnD5YviWHPIiF9AVMm3ltB4+eZqvoeX9LbaxH9ijP+gRtLxdn1KmT
VlfxctNND+r4nnfmFovt6cb2ok9bldcVWPFifVvy/CCNhTuamSgeu6d8WxzuBK+9lk2I+SLvoX2r
x9up+3Z5j/bUYPt9/tRO1Th0Kr6vYQBp9H2evUl9vAyxLwI8U1Zii+cepwXgmwFl2YQQQ4VJkvTU
m4IQhuj77P+brUjR1qPUCr7fRJUzNTcreI7+TALumpjsVW2oteCsKH3mlHqCDiVCR5EdYAvxVn9f
ForTqTzS1y6jEGQK2i86uq5zV7lXToprwDUaD0t4War/I+1Ke/TEme0vQgIMBr4Cz9r7ks7yBU02
drOvv/4eJ3PTxO15rOTVSKORWtOnC5fL5XLVOdLTFoyTP5opbYipC3GnNtOi1FYdZ/snXp1rDm4f
0q9oQGC36K6400F+pNo2MoYRb4sphJ2FTVqWd8Cs6nH1W29CdKu1wm8T+kgGEoWuG3l+xzTvWNdp
fDWh/VtxUkldfmO24I96OhA9SpHRk+V+nMGzTb57qtcwaSjaYAg+qbF2KqmNy9jAy2mxeSxp/NDo
+YdsjMMuLxV1B9kJsv2qgoNWjo0OATA4ohXrLp7RjZ8+l+aXRkWUpvQYwUOd0mri/gfOlwEdZujb
vBl989R/J6DR00LV3Uu+UjbEcdAQimcU4ZSn9ThUToN9h27HKv/cert6fL68CeRf7heE2M8eMVzS
9RUQy3KK1l0JmZkIb6Sm4rTlf+mbrQ1S7X8t+XEd28QoWlKtyvgRH7PvcX7v2FdR8di4oJLKwZH1
1OBcvGyX4tP9yHw3gEWhISxmOHrn+KVxZj+evyWaShJT2snrbcwSttLsdGCpJDALRBGPvHcjC6Gu
hIn86oS3mzACS9Ffvd9tMYWtFRVLrdUpLLNwgURd5WDH/hhQf91ZeKVXiW7x33Zp4YSdZTdW7pYc
rfG63QBlt7Gag8tLJb2FbC0SdlXc5Bhu6PAVRy/rDzOmXs5jW7UBmh3nXarjJpIvOqjXm/qd5vVO
oOerjlYS8wmHhYrWW2rva5FU7OfoukQ3lgGRpNS0MLOfZlNV8ZN65gZB8Bl7ZlONuWNkNNXJKq/1
MkhVE9rSTb2BEFykWiCyW424ipj91047Mm/yDSjuNqqmFOmb4XblxOwsad0Zsur8YY03nxXhiroe
5JSGvQm6jeVz8k35Xi7LqT1M+RIKiiAMEwqQWT/pGFJEwOr3P4vmedDv7DMnakNGrYgi0ge8LZqQ
HvZex4oyR0piPC1n/ZyhTwV8BKFl4nqyIjPhHNL0ljxf3hHS1o4trBD4IU8AGdoesPHL+oHsW4hz
PVm7LExCJ4hPRhLwWxG60eNnLlu0fDYU3WHS8tjmDxAJDCHEUtIixflN/BHUjF0Qn9mVc4AElLKD
6j+2/68VFYW8kZ4ZU1liRa0DF2TimtDxCQXUH1rQKkIa6e57dR9XyL8a6rFi4edd1F0P1q0Z3SWq
wQF57vNqj7DBqyEZ6crTymbKF99jNqgE2QydjG5ITqBQBFVCnxDFdK1yxYQ9H5mYkV8HuEy/r088
eY6O3oFraseh6lHuP9KgVwuFQyGNNYclHGs5V//wxLm9sjAJv5tC7iCT46uetKVRebNqwgkReas3
ZDoAp+Iq9g7rqLhCqZZMCCpJvuaunnAXjKeggb5NrJ2L5I52D7qtmE9XmSJEFExgsyWZADUM7t0C
7dIiVw0mSCFMExIm6Iuxicj92PSFM+WrgyKsdyJd7GuN6glEuos2CMJ6pPUCLcwfHOP5KU5fGP69
fr4cA1VGCEtCU1tLShdG5OMjNdsHMg9PlxHkdzGT6lwvWwfrnLBRWTrb6GDQ8IydeKAWL4LJ83bo
XBuW0Y/BS1wXyX1cu6e8sD5ehpYb94rMf77JTklXGCDT87BZ2R3hYqnV42UA+QK9Agg7tKizrDBL
kKXYaAakho+BTn9QylzJA8HmCwp+AI0N66cEBotRQW66XUfSIHaLqwnkfVPh3dQG8fXhaa3RB0lL
MD4vaFIsVY9igrV4RAdfgWmh8IUmEQt8fr9/zomsLNOs1gkdqu3bcdg3mKPqXRUM/zWbXPgNjOCS
WssyotuYOptzDN9SNA3F9vPc4BpPFoVvqqCEKIGJ0jwxJ1hUj+RqrPLINx2M66VaG5pTr2qQEtzx
jWFCupHq8+oWMdAaFPGcOL0vC5WaugJCLCKv6K7vcw0QZKE+yYpbJxv/rAggWiGWkfNpztIhwfLE
kHDQSOEPprlbyZXpmMEf7a5/kdC3wQWq0P8kBA438Qjr4tEBCeHn2PZ8Rz+O6ZfLGMKR9AZDCBHN
0LlMq4CxgN/Lq8z94BbnnsbnGQQ6dbe/jCZfnleLhHjBTNYWw4RvxxxOkp4H1JgOlyHkLv0KwX++
iXnMqRZ9KvjMZnvd135aaD6IDDLVdxNz5zcfTtilme5NmlYDxzpod2YAjsMn82MatFf6fbS3Dy0a
eTX01qZ7unMfa9XtTvUhhY272p0+LB3Qa8Nv6ycWffvfvqKwVbvcxSTAPDihljKfeVcpvTfN+1ql
5qxYLPHdmE22V0855CmidHmEPuIuGZObuijDcTQVmas8eP/yC7EKCx6HjKJBHxZp5yH/UjmZPyh7
NhTLYglpv9bMY1J7AIF+OHRyC5sc9LhtT//T4og6G5M317XpIcitXuFjBwcpnjfb+JsbffjfgITg
YHpZ1egWvExjzxMo2NOXxHiwbcUtUPXRhKAA2YSoXaFgHLbz1cTepa6qMYnHybcH6uvSCyFh0q0h
iyN8rxaUuNG5CKsA/YTH8hQHBcpnKqJVlVMLkaEiZlK1Opyg7K69okaVfU+qyNfSl79YHYLqhIWG
Y/T+Cu8K1IymDoJWToj/gE5DGxZOnPtVux51ppKCEueefoa7DZjg2YVp2XG61k7Y7bJnArE98tju
2NGOAhTK9rzxInL86vN8/4dKFG+AhUOQDlnRpRGAIQrqp7hFxy3dX/6Q0tCwsU1w8z7rx3ZaAOEW
J9d7HOOHFCIylzGkTrHBEJzctaImBxu0E4756HvZXWyY/uSe4z9t/Hnzvfgfsjn/Zpa5XZs0Toii
QHuCjuax4Rxy447TuODuoZpelO7ejWGCt2sOJu5bcGyFMb0tMUyoeuIRk/83BglHndl70xBh+DTk
tO4pFPDsR304tTveypTspigAZ/7ltVKZJBx+ZjvqldkDcXXuVvZt1b5e/v1iKUo0SXwNwbTFUpbs
h0k/65njEfIxkBzjPRzKHjRp+HtdoR8lnY1HLPbomlEHtJ/SMc1Bn3z3eQQVA6d+po+4O122T/H9
xEcRi6yg6c7ggi2hu6nXA2IMwWUIxZZ9c6eu+rzWJtgUGw9mfp9rKDsrEga+ym9Ojc1n41ZuPhsE
1HSzLQGRocOsO3CGP4qWUtWAG98fl2CEwJDX7UqHGjBs7YPMIj5mPW9Xqw60JQqy1lE0BsrjkIUX
MttxvDeafm2dalCB5bnDwoIodXzIMuFougH1X3h5if7Dy39BiXexOrKSNS7hBlMwoFOJF3dBv/RD
xk8LiSInkn/GVzDhMKwJaIrzkqcqOJjsIxR2Axa9r9tPhKoYDMXniJ/b18LDB6dLsyFv+7tneIaG
GqixwjNSlK3b03BI1tCqff0JbOpIKepvsRGsiixJHgc3qEJgd+qoM3sbqPRmCfpTsZ+v0Ljw6efM
MXiZVEGKx9U3jrnBEwI7Gjqt0eZ45sE9JIH2Po4DFp7inRsO+ylErSdoz1poOv7yeNlzpJt7gyxE
fNAn6G3cLTiPNct9iLIhullSo/5alH338TKUdJNvoPjPN5t8TNiUJARG/hDt5LIvUNRS03gqLBLf
OZICYxIeKBbDbq7PrPjYFdkjjSLVjuMh6c2S2Ybr6pblGK4YeJtktsH6RJB5ujS56sEd+DgyMyt8
MxljjISRpR0hdNGzxa8jvdRumoY0YK0v+gnlfCdhVWBFUXuHqkN2l9odU/iU9DNs/j4hl8PkgNPM
tgUXLr81/Z1hPjer4huoIPgn2ixo77oJrVGzDg2KucL7Vg+M5OWyz8ghXAcDrJ4FBVv+8w0ENKB1
p18MhJrmtFi3LO98px8VZ6gKRNjtbZssS2OYTojKagLV0+JcqUKmPKLYr4YIO1xvukrTXZ07v72H
9tUVqHnjg/3JOfDBIO85UylEyv3zFVDY2KhzZW2JSc0wYfvSu+v+kDH1Z2DeGCTsZrvBlvAgvB5O
+dNceP7qjkFr32qJqfAy6SkK8icXI/iQvBRJu4Z6WaY2xkazSPzstOZ+MmyoWw5pwAyV+o/0o6Hg
jMIziJRN8d2yiRt7zApU6OKoDkymnx2WKlIdqbNtIMzfPXo1Gs0aoTkV6pDrJGYbDvGndo0VOZv0
iKaejkcQg3Jd2t9RcscuMVWFIFiux6R7H+ldmJf7OJ981leK7SP37Q2YEAdMVmoJYQAb99GBhcZV
XgXxu3aX34OXLrAnBEMVpDCv89P7NpBCXOhotoA6AMcWrnjrgWJ45rw6CznrFqNXtsssqE50133q
tXujw6ws2l1UQqhyX3n9xELUSMe6XOMVVjvdaRludBX3mdRRMGXvUdPT0RQuRAzMbaP2HaFeV8az
X0zfHO06KRXhVZ43bkCEKJFA9FqLNKRy/39fKYPiMx+h5jfYxVEsm8okIWZkfYtPxkuQhYOmXBuq
fHl1giD2+784NF6N+lFO3hwazgT6v6RFUSjKraPhRakP+Z9d6TT/XMYRW0l+euEGSEiE0Y9GMzLB
nuG87u29cVwmf/zcgyNkCNfdeEgTf2WB6haj+IqmEEG6PhqapQbq2N3EXoxmT6iTfL9smhzDxrdH
yQudivznm09oZtE61BE+IQVPbJ9MvmZ+7NWRQwUj7CHXGMd+yhAMG7wjBtk9Z81M9mMWRPt+5/Ip
/vfFO1X/m/hI/O+yvRon7CzTZElq8rced1j9nIbMfe6nGUMK912m+0v7lMSuX8W1wvu5MW8yRucV
VthrVIvZ6uWATaxvcX7bx9Dncx+GRKHh+B97GjLbLh/jf6ODZg3EKNGPDJwTb/TB8X+gz/+KrIcq
klfpQeO8ggkr2GsRBEtdJPVj95H09zp57OsXo74G+bQiDxA7M/9dtlcoYdmsYvDGyYNd611c+PWp
3sefomeaQKMkuuNkLvldcUj/Kpa8ggqLBlrKdol4AtrTBcMXhe9m6CSYFdtN6hoe1EOh3cC59IXj
uo2jnBlF6YZ1tVxP6Xe0KaR+0UHNu3EV7iFbMLxwWhg0RfZPxEF/o4yK2nBzNxwd9uzGy1FLi5c5
mw6E0T2JrT+c6Puxals8IVr1ntenuQa8JtamcLZd3HvA5+1bmF3/i6SH6NS1qW6CtkkXvmLdUXtI
9MoNc++9p8++Fb1oI5iM8tMEbvLLAVL6GQ3dBIU7xgx0USQMIzsMo4qNG7aeeT9kfUAmcp67+qNm
20kw1nmpAJRuawRipMGWSSG6IBw2KA/Y5uLULo7q+JF3aGkBvc6v14Du6wNRBSspHOziJPUgwCRi
RalNjMWmjfYzMzB3fPbNuO1wrFV7+6NqjFB2DmzBBNsqloyRmQPMq492c0WtwFHdJGXp2hZC9MMI
DOgoyCGdYuXZQSekD9phVROVrMRBNl4hRENcYZ3aiFs3rHrL8uk63xV9etBodr2Q+KlKS+b3mXdI
Y+dw2R1lAQQ8OA7kSUAJYIntC0OvJanh8gCiawHpj1F/0+ssXMjxMo7sK25x+M83eYEe9X0KYUM3
pAu4VerluaqZomrKI6p4TBJovFLCaSdccRdHrhaxzMTOqg3qV1nmF8M71rzY9hCQSvMdVVlK6ulb
QMGmbim0zogQNpZDBF7UDtxZ8fW0n3f8wVIVDqUfEAGDYAjXeavS45rl2o4U4bAcR19vD3n6fHmF
RHbNnwF3gyCcWGkX0cLSgQA2AfcTesRePDC96pDy+qB/KQ8gQoEssLHTjw9RsKjGymQbmWzAhQyf
eEtsDz3Ade0ez3DBWn3PW6pIpBQgYicDL0qkS5q5YVLfuHM4Ta2vFx8uf0YVhhCRemtGubKEIVnh
7Yy8KHwjc/BOMCh6R6WPvZsvJrYxeObQ5GMOY/DgD87/I4OUMnmsSywTewFj3B4+eGqhWK7yROk+
I1Dlc1zLtkxHiFXzbHSTVaf4iu30nCYUw9TxxyVbjqlHvKDt+muroA9/8VW5ZiNxDZwrYmOIuVij
EeeFGzru8mCQaZ+ga2NK/6aMA0llE2M8lHpEHCjozNSzMw+mLYRek7T22zRStBdL9/EGQthlUVv3
MTEB4a23efIuchRfSnq33Nog7CRmrHnNKgCU3/VgDVk4Yy6ovyKHJSxPBE3g2VktEKGwSqydj+lS
WGwF6Ghj/jeqRuNqqoiqYCTdW5aFYUHI1qI7mudWm0Oky9zaZhRe4Op3rpsH9bxDCUkRJKQJ2gZE
WKAxnoYxzXBSYXJ6fkeijgZdUc7fdKv9GoH4Z4cRBQUpvnRHueBFdCxwOONS9LtdNu3W2mgYMrTJ
uMvz9lDW3X1mTnuXeYmftKkPzYF3l3eUdMU2mPznm29pDKPdeyMOr9r+ZrMMUerLZQDpC5xlEDRT
m6C+h7bc7wh9PUJJqPBQ6F3QFGDuynPV+HkwNSH1jYDsZjwzhqpnKSWqEJ3Sal5BVAdU+2kMbfD+
ao+G4/e+8wA93h8KffPf9PltDRXcsklzwx0TQM49C4y1fsac/7PiY/IsU0xuthiCV7Zu3/fmDAwP
pVF+g4VMjt+WPr2DjiLkUKrPCkB+Tl0CFMLI2EEHaoBuOhK25GZpSr+KyG6oq9yP9CGIS2NXgSzP
rw3jDlWPLtAwi6XYidIEa2O02IJh1SYakLkHjXv2zGnnkYPcrUHkc34clbqaEk04uTuzbBudAI0/
M+a77A4KzhBBPJBd9gnSurPirViWeW+N4yu+2YBQeFusbAQcsTN/Xa57AtKvIox0xUaXBU10nuGJ
iA/N4Ob+O44xulo3W7EbFu0pqq695Lke/yYwbzGEYFKQOvOgx4qUYH4ahnAuEvTBP132SOn3MnFn
xsMEnifFhkqoKS+jxc/mIrEQ+vWvLbru/IwVt22v2m6y6xgKHb+wBHtGx9HNqUASF7f1+2kx7rV8
3GvlGsZu+1xp7bthzQP4y+6yiXIXhD6Vg5VC7V7sAmqNJhlQNsKme5hDGuQPXumvj1YB1ZIqnI5K
hWDpCwxSOIg8GhC4tR1hlzcmZmjzGAtnPBWn8pEcy4CG/RnflRPpK/to+Hd7E1QI8VwHD0w2+A5/
90WdVGVcDhR36fx9b+q+OSoJ9KWBEgKwtoc7oAl+TQFidoYs1fC2bN9xGqP0wfzojSHeJYIKui8Y
tb28ZFKLXuFE4Ze5mfMYLJ9oze/2fftoNgqvV/1+ISjZMzoSaIYv1puJ77DWX01F8qFCEONQnkG/
ucUHWzSwgTl5OvipV+8vfyZpEILGrGeBHRaNsMIRCdlZdCpMDh48LL1wbyoU4w5jXdX6Yzf3ygNZ
iubh5R/vNfjVjuBmzdhqMXok0BVT3Wb6P0YeDo7CIFmWaHk2amq4j6PuKrhZXVSzmQ/YOM20+nV5
gwkrv1tvqbmLjX/+4tu9Qom3VhZnthbpCa7GvXa2cxvjEsu1FU0Ki6Rlcl61Qx2Z4qKlC19tteKW
OTGya/LET0B+n3RuWXkaMWGMGnnYvHdXf1bVC2VrZYOImetquSAjFTyjYlOMMmJMwyrq96Q0wkWv
D1HuKYpDIvHlj+qGjUEsaGuAQNgQG0IaLyZ1PWQUnVLr3gowkXHqfD5FTb/2PvtHD3U/2Tn3Wpgc
Li+fNMbaGL8E+TPKorD194hEcaVsyzGywz7EhewaJOtBEhq3K4I62aV3ylZSmWtu8fiG3yQW5hgZ
mc00Gz1oc6j59hFPfaDqSa+dQ+SXEPZyg+xUXamVFWSRZAvMl3oLnIMSsp0BPJLrcqp9t1Z19Zmy
rHQLwZOEDYQT9caEei++5X7dQ+Fm92nY6YHmd0F1g15Jywdzk1/tXZ8g3DM8TQSXF1Pura9rKXir
ZRHWxw3WMl1viu6mBbmWNz1cxpBuxK2RwkZMOj2uF76AHRQBEzBqe7fprgx6fz5zIYflsxeWikOA
fzfxYN5CCuFsndN6xIO+HWIuwu+KL8SJdyV9F1eG4gPKgLAHDJRXcNM1xP6SCXkBrfl5Vlq633nB
wJoD7rajrhrw+PGaLZq0RRK2wQgSe+JOONemBxAph/TTEiT3KANfFWF5WNFDiA4qz+93RtCiJFLs
2EHFH8I/2qW/QNgPhWOZWsf/AsONntaiOo7mukty+giijMBx1sekwAa1k53Cf2Q9LgimnCcIfNjg
kPx9k9AEiVdRI3vlPP4voI9iMbh14jk7eIXr9aAP6rIdBQ0Bagtab97YazXsZo9OKklXeT67+UuE
3KLv9S53eEm5gX7M3twZxyIKtcCAiMA8+39XJIeMhAehRmgZoXvnd8tLb+iL1cRR6dXPPX0uVLmS
vLrgYsIYCrIuJLiFJSXowbKsAY9B+csYOvv1SL/mmn8/BsUtpybU9kkWXl5NWTQHSfyvXEY4PWrN
7susRS4zlyjeueGEipADZSbPtvwoU8U3WQjfogmbRu/cYej4HXicXwptZw8fL1sji5/b3y98v4p0
Pc1yWGNZ46fGs9Dn4vZ7c/2baaEtjnBONMzp59gEDjFa6MitoTHQME9qxVZTLY5wHNTVnM0Fv68l
656m92uK/r9jm59KpXaxLJZsArTYmkTcoS4LFwG6rZ5ddrA6yzebB33+UsWZD3+cQKD650u1RRSi
yGokGNxHChzSqfTL+QSCJd8qP1wGkfnbFkTYsJqbG9HAzXLyd06Z+hp5fxlAGoK2CML+IZoBuoAB
hymnJYIOGMrh9u3IL9R77FdFj6bsdNuCCduHOZpJrALmoGM9NOANdbJ3x0Or0vqT+d0WR9hGNCus
Fe+ddqgZsV/G+0zbFfN1O71rVQQ20oi3hRJ20uREzgi9Cph0zbXGE2TOSZgHXE4w86un6apQZAiq
9McUNlWXTBPJOiD2OLaz6zHkxGaY7LmPjui1OpZ3KIQcL3uJ1A0xu2+axEULiNi+62VscqwspSHp
TgxVF13h5rKwh070X79fcHOryTMSJbh8xMO1QY5GfENUU9oqCMHP9SY1tRwyk6GbPzXFi40mscFZ
FTFBvps2hggO3nuabtbgpwznDzMEsjvcZJzbPFj2xm5855wur4p0N23ABC/vK5o59cTB0k+Nc7V2
c9gPuZ+nf3EobVdHcHFTG8Zl6HAF1e06qKGhjkCUZYoLqMrFBK9Oi9R21hzGtLWzB0frDr2Eu8vf
60d5UEw4t4YIF4cWCpVdvnJDzpyQMsUoF1+ZfO+Ff8q99vM+vVkcfmBtbmJoRyQDCN7pj7jK5Ywq
yEhYT5ycPN6rOJ/+w++og4KLjcdTsao3sZxGSCRRm0RM4ITadMKbDvX5NGb8pBqkljveLzSxqGct
U+eNGtCiavFJelU3YRbnYZurBo7ltQHzFUk4ZNnoggolLn5+RX1n7nDRu4kP1I98+yU5q6550sdh
JK///x1Fceel1Kq5s2FZcl2MPi+DNOCVz8FgZ585uy7nso+VJRApD8cWVghOXhRZ2dACll3Xz96x
D90z7y7t9s0hCosM4g4cepz96UhOsZK4Uh4bX60Wo1YJgcI+51bbpu/gWZ9ng6VWh4r9J7t4bc0U
AtaAVsym5quZXXMvNY7WPToVjtlZRfzJN/Lbjf5qkBCx8ICASw70OcOeGAHVPxDjYGaH1dYDbz5Z
8d+QHW3tEmJX4ZVJYvPd53bRfupKcBckAc3KIHdVdDrKHSHEMOw4VysdmGYRTOGNI/gVIVZBID7O
vCKY4/QOxPr7cimO5kT8wo4DbajDBeyglxdTHq9fP7EQ39ANGnlaB5sd7w7f1hkUqaK0mdxG3RO6
T2i+e6MozAqrniBDSsO0jv3ZexjwiLqCqaiKzqy5tnrbt9v7xXx32Syp52xQhc+r6UXruBpH1XaG
hUGKMX+srBwSJ8uuTtOwHVT9p9JgukEUPiSN8sHVwQAduuyKVSc7Nv0xR0nk+2XD5KHtFUe8ITms
iVm1wjLzYPDS4Nlx/OxuvOLCCyhgH9On6HH6rOJFkYaWDaoQwLNIZ3rTwLqmXvyy2C0VCWbtm8I2
xaqJkxtLNaRD7zEa2phlHk/gFn7C09Zu7P3ic71zHujevPLu3dsGfRWny9jSfbAxUAjdsZOi15vg
s2JopOo+LKpxQHnSsgEQgnOe9HW6LDUNl3N/qh6S8As5WPvmLv7LnGUDxRdzk7N0paNzDSqeH0WL
b4TdQc9CNDiyl3XXBi0NJpXitcL5TSFQo/d/jKsVC8cMcnZ01N9jM/SMZtdFpiLBlN/UNtYJUZrG
KK2QFh+yQdlYB09rayAlo76D4ib4iwP9SnVtUjm/EEyglG4mEXfLvpv8jPzjQey46Z4uO6D85WZj
lxBAtGKiZlnBrinQg/RI9mjIuqGZP3cBuY2OzkN1XzyURoCai6GUNla4v6ihWNqalc7cZfriebT3
WfZy2TrJJ0Q3A66cJpopMVsrOEgd5YVtzxSLZtlBW6BbM4uuWz1R1PflMBSFX/RPGkjbf/f8YRnQ
VDFGFN087Ngl5S5nw3n2tPCyNXwphLwEI6O6DnE5vOfhIfF3mN6Cs5OI4NBswNTtpWWyyxt7Pnfe
mofdOMwPRmxhhNm0MIgb0frzZXjZFgA+wSMzxbiDLva6OLOXM/R14msWXbLsSBOnBDN8navj5mi2
R5LH/Q2bx+4xqjKr3bv2qj8XkBvD4+0Yp5mvJ9QyfYI5uQS0n4N1uPwHSrwJszoY/DNxkeFTO79/
H8qGZdXxx2Mq3fMxrfGZGtGXyxCyJ7LfMITtEnVaX8w5lrrbtSde7iruf3DRB9rLGvsFLk082Gn3
3dHEi2f1+Q+19/jFcIsvXp4iCwPeve4Bn+2Kdgeuf98OcuPdZTNleSK1cRfESy7mCt5MXDvFYvRl
j0+pLwHs3FdB+1nDnfcaFZwzOqrU9PeSWA5EjMXp+AcvycKHNSa9WNM1xdyuEzdBaUPBt3PrYPFA
25Sq7hJST3kFE78iVJaGGdVllP0x/X+IB8p2A1kfL39EFYiQvOhTmnVdBYuyBBWpwjiS5S86wzCz
zn3agrDum2HkOdenZp0LJ6yy8mA2esiy+pRTT7GxJAnSbzDCxlo6q3JTgs9FK9qDM3DyCVuvjNkK
PaLtzAHRaNQTxckkDaoUXS3gVTPdN7Ous14aSadp8PTqFp11VP9OFlV7hHSJNhjC+WAlI1SPLGBM
ZR+y2bxbil7Rka4yQ8gb9NJL2s6OMdXaVAeQKfl0Nm6npg8uO5sKRlgiNqyJ0xM4G6sx5Gzpt72j
B0M//8VcBFzhdVWEbYpOo8ljC8yx0P5ghOSYPWmPS+aDYW25492cy9FCQ4TjF+8MRUunwkRR8jaJ
9awq6gR9R+DjN40k8fsSvM6DrVgxqVNsjjn+800eG7kQMa+JRcO6v8mar6CpvrxUspwc5yhOSouC
QMMSxy2mPBqtpdNxCT/wJ5PmRgvc6/Vs7fWjcrZfGlY3WEJtfKKNM/YDsGa0cxYpOI1bPzFuBtUE
mjREYH4KrYfE9qC/9ftHc0vdmtPcRG5A+s+enoR6xsLIdA9rZ5i+B7vKWBVgpQ7xiik2MKd0ML18
ASZql4GZ5beUPTDHPSqWS1J32h65Ym/T6kC+FKQq/F4DybwgPbfgzaSY7rQVjiFdq03+IkQjG3KJ
gzcjtyih/VCnvu4l4WqyMG7K8LJN8i/3mikJQYmlxWhOkDsM2+isF/cJbhZe8vUvMF4jhdgnkY4t
akwRYqtmn+ryypuDXkWMKN2pGwjBueOcakOXIRhNMdp4Su3s6saH/80KIbWvmtap+xYQ3UxaH9MP
cWBXyQfPmwvFmshuYtvQ6nFrN3GHzV2MgShAZSfObRZ/im/Km/boXo9X2fs5wCh9mO/TdK99paqX
J6k/UAdjzEiLUZUTrMSEyjIZ/ICv6ttyehj0++IPBcV/Jq4bCME6SJBOBA3JINiBcmLQzW2y09ic
7S4vl9wjXg3hhm6+4USGyo1ZjtO2LwKbOad8Xv/msrcxRNilub0gZy7wreI28rvWfD+2/+D68/6y
ITxevrnrbVCEHWrVmHrxLHwuEzNSft/bt7a2PuMKepPVy4tn1beaXp4mZTFa9hYEL3z9gkIiYWWa
VmguzEu6c+vt62k61kYamPbJnfpwqCBycOS11OiTRRQcCKrFE84QUlUoBWSwuYyGmwlpRObZirqw
NMS+Wkd5rN/4h92zLGl6WJcazG8tMNdXXTjT+2V4ubx+ih0l0gKUFWt0Q4MtVX2PBmaaPKajIh9S
2SJEvykr0mnSYQu6CgM332nNlxpkppbi/FNZIsSGbiUerVNsqQzKE0lVheuYHYZWlcCqrBHiQ4q+
05qtsIYtVx0BxUz0WHujzxJHkSlLgTA151kWuDYwPSe4AGtWWiY1+ErMfgeCmTBt5iEcDVToEQYV
YFKX3oAJa8RnzeuUlmj/z9HeU/tap+oClAYKDGuCzMPBBK8rbBqW5Xhqw85BOCp8Vrxzy69DftJc
3AKmY9w1vj0//IVrvyKKebjt1HGvzSA1RXilc5CRT0b97n+DENbI66eY6UhdQ0ZMf+Wlx6YKqkGl
ESp3hV/fTpSgq2hEe+IxRIMIun7GB3NgQep9zlRtUnIvADkIOv9dA4NAv7ucQ/uJK3KjtmGSsM+6
T3Otf7/8xVQQQtge0jpJuwqVgIyEECtgqhXh//+b88h5NUFwM9QfTLy9wpHZQncOeFuywn6Z3MYG
+352O2V2WGjm18s2STFdG522oCzEyJEQedYsmqxIRwaJt8nEB1EYWvHKUzRmMerg3bGYWJjovUrP
UvolN6j855sjwktqphUmUPshultG+qVrMap42TL5FXADIuQpA+5LaVwA5Oc05HxFn4f9uONs1BgD
UYBJ3XwDxn++sWjVZ7NbGQe7GffTjvfzr+/r92Dt6L44B4bO2nHy7XvVyKf04NjACl6vTalGiAvY
JcPp16zXrB+f3KZUHIMqGMHzHfRel0sHGKO3w2X2Hr2W3mi0UyRkUhgu1MfnFlEFFzKH3qRVMjqo
iJZuX4dOSq1wsIvoanLcVlGAkPXoUXuDJYQ/pve1jWZhCgK7GQR23UHbYRi5fj8M/hwsYbGbjkUf
pp8v+wlfjzdbfIMqnFVGS4w6x1s6SEIWiNkxMOfZ2nWadC9uR/H0pFIFU+EJ27sYp7IyJ1x3bTTV
VVV1D6GDDwsxdkTTg9gj+8vmSfe1B5E21FwcVEQEd1ygWDRhbg1tKrQICsPZrXOkeCSUnsUbCMEV
zRxN0+hSxbXaWFZ/wdRFpC3hstLKbxdyqoxx563LVTJ0iqWTscvAY16NE8Nz2i3V2sM4/ZweofVz
N9zEO3Lb7dn34or5RsAwgYEUnjcZ+38q7/3zbvcLHcTqvwcYrczYOJlAB19g/3+sXddyHLmy/KKO
aG9e287QiBJJUealQ5RBe++//iZ4VpwmiB1oqbv7qIhJFlBVqAaqMke3u6KdVravyyGogo6U1EbU
GMBNaTtEJkL0VTY7Y4SvxuPHWD5IRoORh2sy/DzvM7y2h926Yi75pWXVYGPqoYRlVFHNMyPVaz/U
XhrFGIy6Q75Gl256Z72fRcKP/Gzzez9fcaa1ej2YiQHcAfPx5ojPr8StOiHlIg2x1yF/gmHOOk1x
UDeAmcg3Bq8tXLQ1ou/BCSbZA6WeFEEGza8FeZQfhjakaOhT6SuGtjhWJfT0o87PIP3RH2RRxwNv
5TD9jBs7BRM6uPB5uWODTIq1ondCpVwGWpNcqFJyJHrzQeAZvKXDywv+x2w3aLGYiEubbtENeg0A
zxjAgK+iJQDP5i1eOUdX/bxE0rExRGUDdTd2v3agLPtb6yDOCwOgdN6KcmJJt9u7IVh9G4LUbxmt
NPdozFKSWFv1mt4KyR/+p38d+/qP/Mp0k0MeQgJY4Bm882APx8Ra3pJsAs8z4Aw5bIZ72mRdpTeL
86nXBdcAIijm6GmqTkE9DqhV1ubreXXGg24tuZeDODPS19a8c0qze8MBtLePDbatwaP1DFC1GK6M
zr5s4y/nnZLv+88+adF/3xV6ur2aVU8vjbqu/qqA5i6XO/ShOe55GG71itlvUCBjoBBUCgxOPdij
rUhgZk/Lp/GBqfZHxZ8C2c+C7CdoWs7j8ZL9Ho7++84sAxzmpKec5vKyeJj98OZFvhltzGqW8fE8
FHcFVTw34m7Axjwx4/J1aRJto2IIBWSWRvJrU0E5a3//OxDG0QdzWGJ8D8Ies7mYBrQjz+VD2eoC
W7hOvrOFcXIp7zuwQICYFZcO9q9ETzBhLulXWW5GFnTgIJdmiNjtRZCMi5uS3Gv6SCGrm00f3Cxv
3aR/zECO1Yr4lvlYJmgwHXTdyOyLE+Q6ZWWzwQ2Bp/ygVWZ/spF8V3s+WtV83TmKInB73skFuN+A
7HPTKud6bwwYOCX5wyYFo4iMgu97p99nfC/L1c7sRzDq2+oHaUzcAk9AHZQr3uJ8JxTG+eRWXkbQ
BSB2CdrTJ3tyi1z1ppiI+IVE5jDu59QlvqVyAEnaVZ3mbqFFSSd4juZigCxXB22dY7yiLMtm3aib
nmYGu3G18nMug+GgewOxIW5uTihMWZ+oE9lasG7gEu+wSZfFcOtM9+d3hevMOwimmgAx8NooEgKn
6ttQx0TEYFyn9jcDM2gY9f8rLLb5pa1mc8lGZG/ijMHY9WDzfLDryWvyJUjxeXAejfsxu1s9g3Hr
DcxazUrhhnD8ZYTaZeJ3B+lb8SBF6sE6pn7sOYfzmHy3MKm8E1ZOYTkh5FoBB+qGSG2thbh58SMZ
4ltp04LzMNxzCWf2bxgm242a0WZgFMVCkuup8cGn5VbSuxg0MudxuM6BAwkFrYU3W3Z+rmnsRsup
QG2uXGjNZ2f8lSa3JI00RaRPwaO9NEGk8QzFZAe8C4NBZgLUDFV2P75oI0ppXHrbbX2VXs2+7Bvo
d1UfRb0dvBmWF8BMtlDNMp3wHyUja+7Ty+rGjhQf4zqR867BYKKKQava7x7ssPHmwRVK+NH4elVY
4/ocvY3g0oOo1csSo01bBd96UI2Q0SadXqTR/KR01r/FMU8wbOjhgrhbkgknP1QwxjkAww3YbUQR
x/X+HQgbcCU4CUjzBFJH9YZPug2NOWvvnfdKbo+gucNhfKWU0HIUt8AZvlfHzW8v0gsIKX2QNahU
JBejqwlyJPdpcg/I+MioSLljUFEs40b/BcHpQwottaQHG0nuQ8lNYB/3uNfR6WqAx9GB0M1Llygc
E2QSykBLwco1knu5FHwP8MP6BMD43LpkyrjaIwgs4gsz/57r73UNfRjxQxqL+gR54zAIr2csdnyj
VfTcmDqEV599sjHPkN40yoMiSW4lW4Ftqp6p/VBFqrMCA9mXttzRsrauYaBR2V4yfc564sraEJTf
O+fneWfkpmJDAxsVMiS9CHu5WWUJvc+ayiqtg+4nkPFO7s1BcbM3UNia6N16xmFSvlxaqDkJSoGh
AnPU+zaf4y2s4qRpBN7HbbbG0aKAJxecGxq7eGoOBlG5QTVouPX/vrKSu8RfoCR5Pfrg3/G71iUi
6TD+Mp5AmZBu0yyth4p+2IGcf73uRreGrnLeHM/vFj91UMImw3R0cJdSz9l90Zno6O0zNNP4MQZu
fC1sQqv2MWw/eZCGbW4xTuTng+AU5ab4HSYTz+Y0ZlXaAxNvb1kSYeYOPXGaW2n3P/Gy1JZvEHoH
jcnJRia8QZsYzzH9lByNu7Y/VLMgHXL36vT7bCvDqubrkqv4fSXLZb82miVyKvRo5xBc9ifDEDRn
cK9Cd/awHQ2DY6IBJEeIUaoHxS/84j0dFa699YsB9lfjWxLEtyK6LW4K2RnJOGTZYaqhp6BVoQaz
dVmON6pz25gzbvE/CZyS3lK/qgF2WEwOwRXfMq30e5n2X/XXw8G5jqF1k1yIeCy4B/QOiEkiTj3E
C5Gwc5MG9l4MBaeBqnSCBCICof++C7Gp05LNqgBCjM8Gxneqh05EO8g9IXd2UA/dQUika9fZwnnc
tw1UB9qLViuj85sisoJJFMPWFJtJg8gZonr+kMhHZxS8toniiMkLJdg+wBKFba+txjWmd9pM/E6C
kLMoAYmyHntlvCzzmpdQmvH7Ib2MK5DHJVZYl8olnoIPFujW+3jBByAkdvP4m75tF5XmHLdUxGXB
v75Dl5+MetNyMC3zct+SpSJjtYB8WI3Kd80T8e/ipe8x6y8eCuT7yAmL8ZGilTfH7h1aJK6eFkIn
1pehvXWlRd072QUf4EdDkBdFiIzLFOjpyAeQIfrGcrdl94novflftvFkEuMwmZ2BxKkBQB/EkXOZ
Bo3sKrd0FL2LpB9W5ookAfhBcAJkTpJyXmZcwmINSaUEpO4Pqbq4Vrn652ON24BKuz//8Qv2iXuc
piQ1a+A0/hxsfgP+gOESkY1Ge4jMZA/FLYR9PbP2jfeiu3/+4XyCZr9ZMrPNcNFHv7/wfomu1xXf
X03Uv6F3c28hc5wkZSdLcgVGKXs9FNLlolwsi+ANWLBZ7CwgpNNqQmJY4mzvY1BBm+29LD+e3ynq
Ya9PqtNq0RDYJd68A6uTBGJZvwWDhgJVnvRDVdyU2t1oFZj8eziPRgPmHBqTLnppndoFVBq+U2Y+
2At1cms7B21ARwL0N/4Oi0kXhpEWWbti9SSlCNvtZrI/4HHBgErkiH7Q81h8f7dkVNi46MclDnPg
z/oMkUUJYIPfPmg3SojWqbv0AsQL3uKV751rJxo89ZP405K7ojtgZv+2uCIqlDBQuikPy/qzzqoo
AYHaciv3oht5rjvuoNjNm3NnMzS4yjpKc2TP2o+8XNSwW/VVsJwqXa5XfrKDYvbOStFTm5WULe3C
vGi/1hDsiWc3vk8D0MAelxLTkVQVq0PHUeorktt8rAdXO8q357eVb7GuoccDs5KvBLmmJbZMUplI
zwZR7o2meJQzZfrcJ86v80DcKLQszLqApJjOSb6MQkVbbTLUFq2wJuPHXJSN5Caban00l84uL2MM
DoRZqqnXThJPh/+ObYHZArdVFq6rnvpBdhkAF6pdpesdmlirxh26T52SeLJ0Z+RKZDU/R+vDeTje
mlro88X3KNoXX/GKIqdVpNJWVKxW4i3dhBGs0jXMJDwPwz1a9zhMYJCmWTMrn/GAiRNIhrqZjdM0
oLMPmjdEkl8+ngekLsm6LLpmkQJkkECC3OnlFmoauIPnHtciTezmmC7MnDsQdNeySBiXu347HMau
VbLLIqbSp2DYPywrOtvJ+EVvnDccb3tzmGAHiZNJ7LzHKbo0RmjlbR8SkvwkINsXfF3QP5hdONwm
KU/SIw6u95mFk8wmRvcbDCKXmnPZ5d/PbwzXE6iqNHpTbN1Go/ZLgG1VequwKNfooThCMOIiCZ1A
ephDHQkkfif6zuTa42D6xcBVCxqCmaJRXicbD/6IZTQT6VXo2IKGA/7d5Q6AKRrlanFiSC/8r2hM
L/MLZPrk2wZeJhkdRJOoU4TncCD2fraHKRkbqHIOSgV7VvBP5ZHdBegGP79F3NiRFZDA444D6nrs
DrUQl+7o21sFVYrykWyJpy8/pkYk3sfbGnAdgM8Y7IF4mGRczSmLblEog34voZld/aa0P84bwlur
PQD9A3a5VE5wiSJVeKic80/2OLnW8pFMD+cxuLcnexBmtZp4rmqwyyOzfbduZgiKUaJy6dYBqTZY
e65xIl/koeiJXGQZ3cKdZaO5LEZKALrO3xar8ZUiKFXRRQOvmNlbxoTOlKvFTGYsX7XNn6ZYctXZ
/rYmm0vK8iD1qeh5Q4THRJIqafaAb3bafPIr0R4V+1NlfnbKx159k4OfHI+JIbnWHWtMqV9IeEXU
pM2VlfiTOlSRWYguC7nf5DjJofyK5mIELlNMmCNJcx3KKFSM50gu0wunByE5JMXwlNKKBL/5IXUC
U1/6xRqrS13mANP69bM61J/zRmQQ3/VOEEzU9kac5tqGj4YB2i4FGS4zRYpsRRXcSnKdQcUkNfqW
0XfKvtuZfaKtmlbjSyhuEbiXGO7CbKEeWsONBYHx80HMtWlXdDGejgtdbeocFF3r0h6GvgrVAkOZ
xRj9HQzj4Jo2tBpxcIq3yjF2fpXOQUoEx+trS1AbY/YIRN5QLkKjzEsHqDeMJdWGg6cS7ZY4XgyW
7VzILES96GWN8BKE8TJlWCuM79i6XxxRXtHX3OGgEojF0CN8m4UPdpwz9iUg43MtRnRTS411xJAW
yug4gf7E4MYKOlnLEORdoibd12H0Eo85ODZ9ToyU4unNbZbdp3rt/VdPeAlAt3GXv604q1MTYk1+
sy7uYgZZc6dpX85jCFeNOSR0s1HkeHnaph6Un+jc3m0TiJ9EqybyPSaK4ilRFDLC92brzsnCeQwk
VfC5ItoYJoKgEd9sYy7p4JK5MONwnX6eXzPR7zMnQwciEqh8YeMd67rWU7d8i9ASth6flmDaMHQD
b44vtx797chsqQXfip6Cp43SyLK80VeCp+AR7QrfDXaAjBvkebJWmId7BizCNNpHqwiQ6wY7PNYN
8nQyihF42RCM8uTpY2Sj0f38RolAGEfIkjiB8AZAKrBf9M6DlcRuIeya4brDzhTGHaxxG2Z9NXSf
SIZrK4abE8GHnWh32MZvEkvg1qvhDrxc+gdBKgRkTgjZrMkgU3fIaPI2MRawywq54r2B8fiFw1vM
aeEMUuEY1EL5AmnI9Kj/weGXp9PCMoSA1J9fnU6nTWM/KxpHWnA6wsDE/piX30mNexTyuUtErz4C
F7SYQ6Kp9FEheOP3i0oOWsm46kb7YjFqwbWzcMOYhLFsJB5LUHrBQ7B+eJ/9X/wuuHHLwz/wEL7T
QzFYRosxSFiYw7aUNbXJctilQDNTXborPd3C89H7LzadMJi1U5Zax7D2b5/QUEGkkWF5/6sg/sAn
+Ht1wmPWMCZonAJnDWwy9OuxbgNLr6+HtT7+pV1Mru3MdlbBFPvPXj0fuf9L7n+wV8KFZJJtHRez
3jl7wN1C/gGgaCHZvGsqUi8RLKTcx7dbvd2qVZy5ROkFKynCYTIvKWcMPauwK0u+Vhilza8aTLWe
3y2Bo7MCcebqZFZcwhbo/XjNvIbo1RUcU6L9Yb/+4nmq5wSyzEzw/m/S5u/3h1U33zRTyvIBNuWr
9mPd8qsk+5zH7X/vmKc5/TmeWFFRfVO3BeMouh8rRqAnxlVVVP753REuHZMj9K7RQYTxe+nUIMM9
IXLE/1sssXRQDq4FsFRYu38qs39Oxj+uzAQ+rjPJQpWV1jLQIuYTOb6VY8WvcyPKHFGTMd/N6YQ/
lFlVnf0kdJzBNtplw3mo/1xtkHILkjnfjNPvM+f7NthSbOUyfAHX09OHVQc9j+CSla7E6yP9BMEc
ScuaKKu8wQRiZZ5qvjf71pWlGysVfKCLlopxubqZ4saiS4X7oM9xYX3oGtU/79ai1aL/vvvyU+yh
T1sdEGpx15EvzvwxmQQfSSIIxq9iZ8IV8UQ3XBs8bYamcGa6BDdd5y3hNDLSJHDaFebswdC/rrUU
pw+U+mnENEN7IcpJevM59S7YUv1VxAzN3SLMlxqY9UbbJ9tqQ7R0VccB3kaKi0K/rgdBQS74fbYe
lyAxPA6YGPHV8m4zLlUR6Q4/rZ0MsJj6W0oUvZMSldbf466ce748EX2OCQGZ+JToaqX4yngrINf9
dgYywbpteZuUNVZQby3PrH5hcNEXXgQIrWJCtWtK8BikQHmqimml9d8KHyEgE7iWqfUzVLFYwD8+
jrg5b7eMTBQ3+mzmdQY/kQfNtcurPO7c0Sh9Q5aD84Escnkmjkm2tZKVaKC9aG6b+mHMRNUC/YFX
6duhTeoYSYVENwOwbqrTSOqq+5ryYygqt0nvZf1WRd/HuAhOCr4tJyimPsWQzVTW5qL7ZlIciIZx
q80W5T0aoefMYWrTAcyBrT7DHKPw5KAKp8NUuuNnTNVHxc9akI/oj50BY4tUg1SQTnRgkHwxga4Z
el7hetVFovmVf3Fv3NNDJghd8Oyjn4R3OKedkSX+KX7++cr8u+IH852/8Rj3XlRwvsoNDg9JSR6I
Ml6XI0heNqFSED+MTjiM71mT0TVt8nRILT65xGD9u9ZPo2Vwm8MQQAfJWz8pSijMunxHPOEyjtgW
qx03Dc2C9JqvdR+f71kwTP32iz5TRmsMRmahVMRefMyxUqxJrlNXeboo+OdmccHUThfhW+NNNzt7
QCYHV/OULHmDFPWyYP67o2wPyOTg3Cq1cS2QqZ4spJ8Ew+Hp7pQ+PPzBtQHPefZ4jJMW2ZYX4K9G
sbGofmb+mswhNKZvpSrqjuN5yx6I8dJ6JNVotTQFl80lJnqO4ILwz2d5boTvMRiPdKw+Ltfu1W79
cYQLAZk82Rn9pOr5K8D/N/ewGbaagth9XacIgOea4Olq84+PaJGF7PwmWWtw5o17wKci5I8B+W6C
MxSVr6Ijdb78eCiMSp57C3g2agIZN98GEdw28oo3E6+tvxGYYlHpHa2TUnh8PKofp6Z752zO0W6T
xzc54wmHKRL13F7Q9wmcNx43opWj/7777DIzo5lUgsuEBZT2Tf9OS0Rdkv/iDCeTmOQ0KPFg4BB7
Num/Xh8IAZnslKGje41lTr5PDs2f5HuRbzBJqgEraebEMDCRIUK9ZF6cxN6YiqpFvl1oR4RSNOgf
wKT5cq+yHl11o4RkuHuheM7yb32hMHeATGbUC2JKUwHD/rlhbyMnwAvZH2dGagBb0+3xmMSodXaR
zBMMhJ6LVyRfN6Ny7T7IcZOaTMfzkcbdtJNtbE7M04FAiwdOsqKnKyyhiQD6icHw5HoREb3yoaBj
ozkgbdDY+7OaxLFVxcTwoYbtl2pju8mIVvxNPpw3iRvLaFX9jcP4vSnVSdY3eATO8iYY6p+Z8IuI
06RI+4tPEIwLrolsL3MFUwZf9ih5llIfcq9w0VBKGdfmg14K9klkFOuDtp0kvQyj8G7sD61yyJfc
/7t1Y9yuyuW1UOEMfp1qXzC+WbmWbAk+VwQ+wM7Bp1BHWJUVGFoStdLPVQO9p7D1/V8yxPP2sMwT
cd/oJcisaR0Y/yqD+JiAIRedxJmb+84X0ZQOP1xPaMyZ6EyTNLY5nGGtm8ztVQNEYKbvTG3rqkuO
urMVbJRoEZnD0XA6tG1QX1icAhKHX6alAg9KLEARmUU9cnck6rMFpeAVZknxY2J2fmJdyvkHI+3c
3BA919Pfep3xTktILd5hGbUuLZjGQ1kxpKEtqVGmTt557xYtGpMVJFKlmB4FRJtIHjHJu7SuQ6VQ
bv8OhskMQ6qAPsAEjF4qUd2NwUxWiDURwebwFwzfcKjETMt6SlC7BQOLfove7tTws6K+siTtsbEV
wXgkpzORJrkTBuMAy1aVxJlpkusD+yIPpkNfQVK2Pyo/k0AURNzbYlPFrS26z0AuxtbKZlGqcWuh
tWb2Fl9OPXpvort6gUffzlXd1DczYUcSP1HsQJnQtUDKhoMYu9UHJlDAeGJ0lzqmVegncawdhZ/9
9AdfOfoOkAldqKC1thzjDenpC5U+bP+3L1Sun+zwmD20ZAny2A5WVUpvSXVTlwIn4UbV7veZwAXx
nAo9EdhDUmW9VmZbveozW3NHKBO75yOLBui5pWMCGLu0qR1mBvy5gwYeBvht7aHUv1lo3D4PJPQK
JoatVCaJRhvVqExPD1XE0sMQk44jhE56Dm/78t4tInO2563dZ9oEvH++S//zSybfKzAjBSZO1HZs
8ywIEWbTQOH3NNGffBmOppf596YPhT8DSk6goh7D82sqQGTPfaOe0zJTgFg10k1vSld5ef93CMy3
bykvcWc5COWtDOPupnW+/N3vM6misK0mRwcZ6M6dPlSH4mpu7Xd/B8Ekh2qGmk0lwYQ0cTxJHzxF
XgX1Fz+pq89bbzAJodfXCu/xTxkvjjCKAIFreLYDqdsm6mZBJPFD1pF1C4Ss0BJkAqmyBvBgyAVK
CHKbZz+G/peBwaRaNJPErVTUEwwTP+qAQU+rAEw5grZ2DnowpEDXdJvux1bQds734xMUUyOvy7q2
WZXDj9v2mEH1shk+nncCwZqxhD0L6EnyWAJCu8S+tI62t6T992YzL5LBjs5j0b/2dUp9toalmpml
rHBiB1iUjL6P8mjElJV6ED0eCBaNlVnecmnTkxxKAVn2ZZHvs1nESMU/hU52MIFj4jZ9gBoiAORu
fKc0ybd8Npt3k9SrAo8WITHho1UYCVFGrJhlPS5l62ZoOMAA2Vtq1ZNDszwN4PEql9wGyixdDXFo
WO+6QpBr/iURnNaMOU47ZzWzLMGa0Yej0vCdoP0++jQNaEpYCAwSRKjKJAJwQRBd6wG2QjdE0iNl
/dqQu35WXMX5cd6nObSDKFsxywflSBC+Y2r15bdEUXflGsfA6gNKlUw7WKUgfxru1r8Tzz401yIS
A27M7iCZtUTIord9BGStXgzOl74lUZOY7lTbgvTDr5J3SMxC6mkuE82u4Ol60BybkI5YK7e6O46o
k4nXeQSsiucXlOvyO0gmuxK8JWkLOkx9O/VM88ouPS0VOSM3Q+wwmLSaz0mZ4QvQwPjvAr1Mj3KT
fF88hG/s1n5+Jwn5SQRbxmrZDDrub1J6NC157erLlzIefN34mNiLIGOIgJi6JDOyNgHNi4FuG+JW
hHiLqrtK8UmCmec3il+3nlaRVbWR83ScmxY7VV0V7xt8P0HH/oFSGaQIaCk8jybYMpZDYWrnbVoc
gI2NEsx5fey6/HAeQuB5rC5epjt9O1N7svJKMe+t/JCmohKFbwbV3LAhX4mp45fZosL7XeXg+h9k
tfKFtGzftLp6PG8G/7ZQczSDznVYjspEUFHkHYjv4QJtoIRof7tMGt/xzBu8LkfSe0tyRZ+Z/IU7
ATLh1K1GjCoFC7eV0lGJQ0uZLnRZVNNzq4eTWSxrjLo1KSQSgEKrhyrMIy2iPQ6i6uFfct6zNSzd
grVOW5EUwEEfWTi/o8xjuBa/BME5Mt5wTXzRZBTfJ06AKuMThpEvnQ6fmMygqh+q6tt5h+CehruF
Y3wub+stSSz4gz3mrmJ/s6zKlafW7drbYonOYyn8/HMyhhq7uymKwSU4LTS1bjdq54K1vQqJCxah
wIhSzCDn97TdIBOgilaQOYO3sk4ahya9nNReb0WmeE5KtIjU7p1dyWJL7YhXGT/+mt9mxzgao/h9
fhFj8K/6ld47q1v6aZhdGz8ECyoILrZbqTLixh5seIdS1dCRk/V7S++o0m35K5sgxbYp0uI69dqE
RHVuwF+PnoAtT9xWM+VIackWmOMmB3ZsD8fzfxrvL7Nk3YRrKSArfwqk3ZJ08lL3+gLqaM1a3dFx
/LVVVq/ttcH/OyBme4lVNXW6mIZvpgZIAfu1/7hiGCqqxmVLBOenKHtqTPbMrGkxc+rABoh6KPmr
fWVFuJ9D96io1OHGiq6ih9OyNVNlJfUg7TERq8UrsNU1rpw+NLjPH8lVut6eXz9ueJxw2OJjM9fM
XugITZ78LIoLMv46//sCO1gF3thIYos8jc8Yw6PcmfdtCzJgYwow/fuWM3pnCpMrV8hB1DOIanx9
+thoHyFC4erzm0JuB8IkzMRpdXvMsF6DT7maMn94TKYw9YbA2DyEORxhlQPjDV6OC9nf3sCWH61J
zE1dgFpA3iVJslDVH6DjJ6jaRHvFxNIYV7naaFjA1vmk92FXtF6uXdmGiD2BH0c6ngtAkKRoMvtR
qWStLhM6Z6dA+u1ohVlYTKEVjH5TBaCiBJGyqAzhu/kJkZq+y0cgT1ISiTYEqHJ50RXTZZlWwXlP
p8H/6gZjZxQ9JXYQdWNBOznHjEQx3en6/bJcLdM3Seu8wvaJIsp7/Ap7B8fkIkdeF5LTNhFKhQox
Yy/xnds+HK/qkITW/XnbhDvGlHHqtGV9D2ZWX9OCCjpD22GdghQTLkR/esoU7xjvBAHLsQzCPSik
4hx5uZy4d8xs9N5gOVfIXkGBdersO7T+/mf1Bnyi72Co4+x2bYaoA+lswOSLc9TJL6KNV5kmulfn
ut8OhY2sKUdBTnCtXk3ahd1171CdC4KX7xA7DMbF2yaHJOoIS2hmMnGdOi1Xg2u6A/JSWESNLLi/
5W4QxEQx2QC9bvCQvFy5BWRcaPLG9S1JhsPYgStZybaLeEo/n/e9p2+SV4EF2TOLqmto6qspz2aa
k7UlEHEnpXqsixlllq1ljymRuo/atg1NUGtj3H5IKqo/a9r56hlFa3xei2pRPSfLxtqP+yIF5ylJ
wStZjSqqdd1qvxqlPvRub0Hr1avjQbqs6/a67Pr2muDt9Puk1ykIoZ2xQRlFwOjpxkY53FUNSIYq
3Zzr8Lyp3AS8s5RxRuiI2mmD4xIM6Urm2s3mphspgzQnXmt0icBjuAlrh8Y45VIOaaFqIP2TtjY5
jMW6BZrWI9isuvPxjSp5eCLEE+g6iAgBRXYyrjp2TkZiGXa2lRaaVoK5H13+akupPw3lm249dmYy
fkqMmGQzdZ9Zek9G3Z2ny7n+ItUi6lJuPOxwmIQ8FB10sEkKo1otKPOf1jjfqfHy/ryLcDMJXtlB
gAfxOocdKioGZVtXVcIlQe45JjpJBtHQgACBHSsqpa5S1xUIZoU7ctXBB+GoCapO7lqhXc4EQSKo
XtlWLzVracjZht9oP4340a4mb2kEGPyEuANhrrtmoy6gwG3BkA/Sd+NqOziY5N9afKk3XuUJuwbo
gfQqTe3gmPJTGqt1HFTAFaM3+OtDD/qAPFpvZMdd/TrMb+LgDa6wA2ROyK2CTpMDKl2/aG+U7bgQ
wTccL0r333DM7+dZORVTR9evyV1UGm6d12FtBomISJK7U3skJh+AIzNR2wFIU6iEJXrlUTyl3hQY
Xh5KVlCLqkGe++3xmJTQJJsk9QR4Wzcc54J8bDZtQgugKCXwDVMQrPgIljUcki/PyMHs8prUSLGz
J3sqijQ4YaC7VjRFYPAS+APXqhMY+7DdwGJtygAmO5/K5NBLYFwHqcl5p+OoeJgKGDh/m8Q2tKXq
qM8xNSk7TsfipjvYN5Bi9B1fEbjfvyDpDmS9NR0jxswujaTcrGLOgDR6cdSESWg27maASWmISpGE
PdfZMfP1G4zJ3o1iVXpb5KbfpIGiHef5csI0iiPISbwjF+3wzyiMP0AmGrq7NVB8c/paQ960v8uT
xuukg6iNjW8PHp40FSKCmPx46XlrmTR2Dy4Yv7L1xrWGNcSzV+7W+hI6mREKnIKmUjb3WcoJjQlg
qAnY/VTF9AUPXu4qB8kb3BV6SU1kCdyCdzztoRivsIqp2tQVUOjPO5hqcVMMm+gNiKbqc+YwzlBO
zlRbCxaPXicXfv5hsdCZQImD5cvio+gaj/7Fr9Cg7YMOGBs9buy9f7qixjNNFA7oFfacKQvi4ltX
gp+1GnwtE1Tt3MdWa4fG1Jjpli7b2iOqerzaqQEJ5MxX76xI9eVDrQhSEt80QzVQroC3l33Vl/t1
zWINDRDz/HWqru30srY+4gurEGnXcd0dk9a/gZjD18i0eBnHFn1D9fWWfJukOsiGR61YBOmP6307
HOZMHBdZHsFiafoYJvcy40Ml1EbkpogdArM/mDEkupJ2sESKgy7M4iLcii5I9PHHVqWeqo+CnMT9
trdUG7e0KIcMnb1qbOOJoONxMP06oIJndHKzO6BdPaDieHEgC6KLv1XPcOyN41hNUzPOgJvle3V4
rGzTV+1HHZ9Y55MS9zg8mcXePMoQZXT6AQtZp8NVv37RSHJcB+FLJ98jTuYwnmcNbdnmJswZSEBu
HbwWNwclSt6t7807PSxDx1f/cgEZHxzWFO9dTW/61pp+GDEHC0Ls0VOa8WYmxc/ziyjaLMYbS6Vr
tyWDdY05BaXd+mQIigVi7tDrPI/EfVvbuaHDnFjyYMhtrABKjpqrNTC97bKTXUpOO/pLUAXJ4pqC
lRS5CHNstXXZWHYPyAKH8EjyMM++llYanLdMtIbMiaWsS9HpC1A09SppDrWxumaD+zNRVyrXGoh0
QQkcVFg2K2iVysucKhntNjPtwM401OxbNBYiWgsRDHM49s4wF6lWIa7iMpwKM1CW9XKyCsF4Hzeu
dtYwpZKx1HKmKqXpL3Hh9vKllgj6hbndORZewk1NhmCbyt5CT4bSjh1BgpgUd4J8IGVmIIF5nzpu
frWGNPsRX/T9znWGHSjjcoqiD2Wu4aAqoDJmGFEl62634HVckNVFOIzToW7GWFMPZ5CTxMu0wk2V
Xza5nDVRPxVHwQIfBDuLGH/IJrXIQBcLiz6jmyoE2vcWCjtoU5ZvjIspyo+Kp/rrwbwVrSX3qNwh
My6S1kQeJQLkSh0CVMH+VGLGpSyvVtk6WFkc5Jodno9lbkFzgmQbDcpWIlaRwGdm5YIY7yb9Wm8+
dLJn1CLKccEGsq0G/TCskMvABjpzUiXuuCqtO/SN82XtzSUwRkVEviQCZA4yc0mHpN6wmmmnuYP0
Bcq8Ybfc29Vbhu92DsPe5xoLZkgwD0ctW73Yzi+LLfY7yz6c3yp+ArEdB9rwYIZnzxOltEmPbjFs
VXFRZR/a/P787/MPLO0EQBd093TQS1Mc2zMAJvMANQpPviaB7Y+FZ3YB/fYBafalJSAN4W/SCZMJ
awnc3XhWpzNd3eeZ3A0Vrkybq46kgtNYtHhMUOdxqkCSAjgqCdvusNUCO0S/z4RuVeN603To75uz
KydoAXEMAcT5pQLTBLM91posUznh2E1sN82+y3nprumtXosC57wt4C14CUTW1kAaAtAk36KneNqE
isjcz+tnTzNlJjRLOx/VpsVqFVLtOWCRLgrnoySbutsoWYQrhUNPZyQTUz5ovRqhxyo87+vctIcp
fs2Q0c3qsLqL61qCwRua3X5CKtexj31J/GEsXUX9sPwfad+xZDfSM/tEjKA3W7pj2vvRbBjSSKIt
erJIPv3N0ndHh13NnxXT0mJm0RHEAQpAGQCZpQhOb/OAsRLGaWuaXSR3JoRR9UCz2zjO3Xoa/H2N
tretlRTuFO3ISqw3yWT+uuPnAbkp39redQJlcfHwg0diEtJji2r7j/kx/7YvXKQh86hV5iit3Igc
Ex5jp+e2v+2l27L5RF3TWqnHfsJKRBPjMbq1oJ7igMRKzVUQZfUHe9Je9lXZzoIrQVwWzGZHr8Es
gle66yVsnwu0ROBm4mkH6kvn1isPol4IoUQuB+qYL02JBf/oAtnTX4GwHpqnPkAnDkrR8tG5Fz3t
i5aLS4aF2qjLUkFFazbdcgTjaKG6ui5ipN3MIytLcjlRwtiIrQ3Qi+hviuNRETOPyOX5yo7lENy/
ANblT3hmnxIAI7jRl/GYelbu9oEZFucmTIIMJAan6IforrX9zHBRj0eTW8xkiju0aqGxmrWepsF0
tH0r6HyGjJ/diAhOtx+6dIALoYUAk6MqZ86ikeRaIrgmYwiavb27xZ1+Yu9cyYOI42Q7Pf4WxZ8K
E2LVbY/+CODIqaUL9MeDJY1Xmtk9jElzTIvldT/oth0ShFGmA6Zp/Od9cOdanRV1jIUs5sjymnmi
kGyPQRSNIvzjzTO2fhHF+/7s9EBjwNajZJHnqGpoNsTNqxLjEi3wvUx6iEZNdDPb3LpXQrmlM6th
1iYDN2Z6BqazZxzToH0DqK7tp5gtMEP9KvUXUJd+3zfrvlhQebw3q9SUIG2boathzm5kJSEBfcdC
R7cRPk79mp368Oj7W0WLPzRYXTPbhQ1ZyUk9F/fzDXkpehfj4FfoKvTTaxlwX4PkFbdVKPnY30U9
WPsuhLL1e12LIovt0YDLdmMadnF1WNDTThRTNCUiksNts0UO0OWUHVi7oD1p/nhS3Dhoj03pyXdz
WBzn4wgWjsXdX8ntu/3KvNwOa0aLbncKdlj1YJ+1q+ypULz0mpGWN3jDt07TffRof+bMvJLJTLHa
csFqpE4ye8BC88YRd9NTRCR/X69NDzUAJq0Co5DRer8XoU29XEQNHkUGKYhTEtCucss09SdJ1Bwi
ksT+vlKGKTLnSoG79TK5SxRWy+KTzp+EI86bDrJSictlpSy3Rd1BJZKj1YbcVChQLQIv3ExiGDS1
bAfAwjp/40xAqlbjQQnK4NElVk82zqxzezSth1xNPKOvBZ6wrdNFHud9Q0fSSZLwRKb310vuuAnO
kUovKlluH4RWanHe0Ka5UqYZ1GKEtcpRO0b35n15ZT9lt1owH7XS02pBYG3udCuRnFtkUaughR8i
i74Jx1ICmIlluWoWZ+4YGdc5WukEEoVacg6iTiWtLYVpeRj9OSBBjhezY+erYeVLfnaQj6LzHtte
PuTmlZLcnhcT9HFECySy8p92tE/GASXuUFTJFHkJt8uBmnNe5AZiMCRTg/sIDfJ1l5VuMeRtsJ83
mMN91Aj3NlzecD7mdxu5WuZlShHNifZjJA3a4z5DMQG8jN8SuP2EoKc2rltImMfa7+InGdxRkhAg
fNtkFyncbjKpNesERP3clMzxhKaB6QZzwwZYt4R1uO0deqURF8RSN8udJqNQOj/YD2gTeWSDm/UV
8HtQUGfV4ORI7hx/8OIwhyNa3/eXbDtnXVTlgjtZjEaNF4hfUuR465zQf+pjPeXuNA2u081/6CFc
YJvlUiY1gWXTBNSTCn3owP2+r9F27rhoxAWyg1ZDQnWIoPlxtAf0Nk6uphRuXf6MS1GdW+TxXAwv
mNIawDmKcwcu9GqVYUpe9EK7KQLFAzCYgcJe4Vvx4nZI4mpElldpFVj1cpU6dbhvsu0GInTXAmEO
9NAGP+HTtaBDHxy8lSbX9oMWasf8gN0qByWffGyuJEFzwGZ4raRxRkNhqW40QC35RaY/1l1ybqXo
b6LHrwKtNt+zVnK4zDcoOk0aBVqVQwNuk58WIF9rogRE7x7reT6QWPJ1FVWR5meM7lvRjsKyBJcN
NR3Nh2g8BKgvumPen220vCdUmdC5PACnGif9X71F9vMQatRn4wfiweUN1weHrMUgAjXgJH2ALE5o
lDpti0Etc37oJjDjxDq0zZ+6/Guplf+9rPlOGhfLhRa1IMZpDD82O6+XfwxLeUoRcIJVZJ/5YMaV
Ulw8Z44E0umkZl0yc+N1j+oPFY8xUlAHXeomt7g3abFHvw3uJ0b6GNkiYPuA+marPHrwpNpD088E
Q4vOk149O6MgF26ulmMz2H7DAEg5556WSpuhHjp0M2lW961Na+rpjUyDfF56d9LL2cNMjOiivXXO
0dBVh/wImeAb5ryyrGVqJQqQFuQzeJO/ad/AO23cmK51lh5UoMWVN5mo33wj3t+J5LY4w4xGYC9A
JNqVh/SV0MYtWxEN8EaafCeE/YjVTaKdZDCCNxDSLPWjbDmuHEWCpmiRHpzDU8NspZFNNVP7tgeA
tPS33X8iptarwzn7PElOl7cYtezt8S7GkWPOs2d97kRBJVKFS8Gp2cdRi3ERdIxWr0pYfy/8+Ey/
TB5RAflknIugPABRdz+Utxx+rRzn8LOpSZjRRkB1+HTd3iX1beR8L7DFmCLa162kgWYwDX3XKrDv
+Y5YSTfGWS6BGmFpuemZja65Vqx9KeljRCZ/X61tW/6WxTfEGiTDmXqBWwxkdq38OutUT1IFe+a2
7S5CuOpPXw2FPmuwXdnXvReXud9V+gDigNSn0Zi7GHl92FdrO6AuEtX3ASW1uCo0v8aoO/lL5vRv
Vi16HRKsEt+SaGfW7BQRlCr6bMCt2SGV24yTFs7WEpd+pdcYLN7XauuooxlowwCcJxp+Db5jFVuy
3lUaG67Fe210LsL+2+hcsXteARTTLhNYcVPFlTguZ6QRdQwThRg/Jok7y8cUFXyD/AAurECxzeVa
CfqQOWYgWDfIHAgHV5GnO70SUUlsOvpKBJc0onxoRoM5OuZN3LL42dQgk/jEdCjWB1uuoeum4vA+
oTqpZtVxhfWpbhCqmYxCN6sW/PfC1TsxzJyr7cJE0T6KR5wqSsXqsVmQojlbJBsaf+xqEcwZMwx/
hFnrxAy7EiYlpI4I06nSZXccrkBZ72bZ2zTcLNWhawWpYnuZMAwPQHQZ3IRcqhiSfAaQOE6BtIx8
Zy48Q8bwlXCcYtvhLmK4/ADMqUWKO4hZ0NUWZ/rDXIuKK9vBcxHBnVWok+qjFuGEOZeql483fWK4
BXkqE1VQCtgUpMHrAC8KECW+NxU+ME15hu2CGtFtTlHjVpbnVjV+GMR83k9Am6sD4ANF0wBjKvPt
c4NRT4XcwxdGBcVSouHl0wjNXnQx3dboIoaLVRpRQzI7aFTmtWdjrjUZ0hCDXHlaH/YV2vQDXbVt
Q8OGa/ETtAtGINt0AZ72hE22Vk4tEW0Tm3sfQB7Qc4iXVSC0vg+f0rQaJDbQJrTa6zLeg/fQs+uH
erguIyF4yLY2ODZYKrtz8+U8WW9bpCVow8ZblesiTNBU7rIB1+kV6wW0Kbv19g24vSVhsvX/y+Tr
epTQuCOUoZ8/1KfE6w4TiqXDX9Wp9+qD+viH0jhr0k6nXcE0ZFNQ6VURRn6Bx1wG9BndihqJtsqx
mrHSjcsSQzQMhpxjIh7YEicgrfvkBe0PN9WJGVM6id5UNzPtShyXMYaqlJNlYqbMyAmIhW45Va9t
W4T11AR217oVaRLBzitcP+ZTq/SeGrZEqgFCqTf6i594aCXBVKsrh2gn/lt0Ld2M7JWK3GZCml4a
G0yo+1p0qrPnoryXgRNiidqNhFqx37HSqsA1dJAY3dZ01/sMbCbx9fs6MM6yn4d/qhR3eqkmg7bN
DKWK/KVRbS9ZjoP6zQYNwL73b2bflfG4tKjH+IcROsaSjVntu6bDA9BxX4Qgg2jcLcdpcOXIQAbg
Z5E6BYmR2a7kkCn8Iyk6V0RuIj2Puw5S0uLWIodUfdn/vsBQPLFKU9c9VRkdSZkGc3c345qRCzZd
gaF4ZlbwLWTyjDqan0110KrFQ920pz/TgksHlaZmAAaBFk4S3zh1GkZSe9bi9GlfjCjL6VwGMCcz
6owKq6EfEt1TgyKUAq0K0LngA9BP8aKgE5FNihaI/X0VnlWxdPVsIo07qqtJlZtHJyX9JtCLZecP
B9dLuOhcDtBAzrlkDdt5WTNNgB4ov/w2hNa5P8S+LNrnt3pp1puFzmWBpJwAnGpDXJQNb2C1PEhR
5Ft1hMfoxtOl/IrmY5hQ6qHQ+kbn+rtAXbb17anLZYekGuQsZU7fBX3qWmF8tjEKWnvWIUMHQZ0F
+/I2AwCnJgdoE6AC5PtrxrhLGgxKAXxpCSeaua0hYo7ZdJKVBE4hJQGqQs7Ilh3nTo7wetqfGiGj
HPvIB6uthHAJL07Hvs5GqNFGd8kIMB/5iLNcMMeyR7DPyy/7VtvXyeHbZ2iTtlU0QidVyUM1SV2j
pKFN/vozKdwpabZTYzGZUjQ3Ud2ZSzhCaQ03M8lrwbPi9pOsYZoqDrcyzp1M41Uog+fEMnINkPXO
kXo4dfrKESg7gXqaPDRChfNRdK/aNuFFIBfWhlli8vQXz3fzoKtPxviSpa/79tsaq9Yw8wLYBcaL
LfO1YCuOpUxBccaf5tJ282UIhtIqPJTZw1xSvblLr4BGegTkTuG20fKwL55p8MEnV9JZYluZNAIQ
MkGFCYck62QufznJmxKfFvVtX8qmHVdSuO2lKHVq1xFcsVmOshpa8osMcuF9GUJDcntL3eVTU8gQ
ImmPQ+yZNVoFEGWTNbiy7eDmbbhdV6FPhwreEbZ3tZV6nF/mi2xlWgo4ITN+KyLlMGrd2zL3T3XX
exQool6jqydi6S+DlLtm4jz0+F1LMwvOCaK15LzVMUFLP0CMn5KfUhoO5kvnnGLtuG/n7bU0AZyu
aCryMZfFIsAyNF2CMcemf2msrxidk2HhP5LBd8aqFngPYgPUm4PybIBSJs/DchR4/uamYv7Wg+9/
nYDWruQloxGdrjTsYv1QCbQQSeBiK091uZ5UEHla0lXUBk0hSL2i73NRpbaj2WqMTXaxvoPv57au
jMf9dRBJYH9fZYchMgAzP8BGfa8HS2/eSYp82BexfX1arQMXPBaSQ5R38KfWHwLVo4cUrEzxAbfS
QH0TXZ8EzmtxISJFcRlpMYQ5zV8W+IRUx51s4Y2Q3Sk+JFUL1UhNAV8Nnsrem22ceju38TjiG2gg
tZ/SPkyS2qXTsRuygI73/fSX3YmSEPOmHaH8RWeM0iWPgCD9q5u8xNY4S2iLKd32lg09x8JuN5E8
buMHwJdkgrELfDUggX6SennwxmSMg6EpfjSE1IFjdrIHaCnb0/OqArHSkLppt6R+XNkieM7Ndb1Y
nL8iRVUnVZkOR1UbEkxT404WqPiooG9RJIULOK1TSlKkMLFtVvdqFz+QcUg9pzA/k2JX2nBhZ5Ut
yvjALfGlUvMSivHCxQ6bSYStvhndKzFc5DUaKeXGgJgos9ykOgyfgdDWDEsDeh4KyQ6m/t4HQjM6
ZTToEwJBxXgDANRJ96kb5UoEF9FtI/VF4yAJtmhGVHwc3eNjhGEGzAzZ4Xw1W2iE/NTyXLTibl+d
mRW6bkOrvqQnDOb5WqOF7Szq7dxenosY+73xCktOa7WDZpmcoQpsuqhqhvvJVySCS1SAhAdbcAMR
puHcAaLmuGAoaV/EFso0fAD06WAG1yyd7w6Z28EwU4xV+63j6mc849+Nb5annGefMJ5MzAgxagLR
CWL7TLYSy8WQNtazPGP0w08qtz4BAfrktN4YeVFITqpfH5LGLUSNKtv54aIq5+6yo5lRTaGqmjkH
mQynyspPTqUIGve2V+0ihnP5sU/Rl2pBtaX/Kxu/F8Dr218z9oGPW8lFAOfgALXUVIntkkOnubR6
INrDMJfe2Avy6fbev1okzsUnLYrw0ARNpNKdQjR1voxXUdgHyk/NU4+izX/7hrASx7m7FJt0xp6F
x9NTdM7wRmMFzBlmIa2NwBF4PL3ZkKYkZWea2KyC3FGeTYccZDkWjNSyddhZJ54Yb576Ma0N6FMX
2T1IOg9JZb/OOtqk5+RJkvPPlIIv5rPZiWB1GszSFFdF5hZNmhxsOw3B9PBDl8u3fe8TGY/bZUnl
jCZhh04qN0HWIUu0SWBWogYvkfG4BJEmNG7xdoHyDgAtjDoojHCJr6vmuYwFe5RIIS4tLL2qNYUK
u+V9EzRWemDHJFV1BHYTRK3NpQUtlcuxzKGQWTGSaq+PVbfQr6ZI8z+xQOh/VTCShdL5r9fJlR8U
vRwvfYsXVX2+i437un+kveCpZ3NxViI4V5OIERuAmgP38PxFib7L9hW6eVyq9B4Zxk+pYxmoYaIJ
ClvVe7eO7FgFqhPepE2jcZvl1sRtTRVkuk0XAJbYvzK4RFeDI24h7CpYDNVdFjf3RmKc88p++czK
XMRwCU5Hv5hVsDtAF4eddmsnwfgJZC80A/0Wwae2JG5Uog0QUaTB6MQBVd+osqDOLJp42tzlVoK4
+4WWyzVjrUd8loM/k+WkWnGwby6RCM7L6iwFUF6NVcGrbzHnbkK+7QvYPvygzRiP1jr+xxNbW0C6
nU1WfVp+1QZxN7lSiNu85GBLVTwDz5bjoXgRQg8xd/qwMazEcqlArUFb0y5YJCel3wet/2eg9t+R
NXta37s48SleToVv6JvWXAnl4miKqGLXNnQtqjFscuDH28VRYE+2InuKcXFkD9JiTsyeDMBz8RW3
ubH9AgCeqg+6HEFiECnERRPydjKzo75P5rsE7kEKwRPU9oP2xWQfOiIzqgPmGeood/ZBDchD+rI8
LofJY4dj+ZvjT1/2DbiZh1YCuaByikVKzIqlblkOU8OLes1zOiqIq+3D90oMF1jqoCgg7YL/KU8U
RGtlWHm5p9zScAlAOeWLFkqkFX9iGDO5Qqc/LrI0mTxcm3pP1he/1ySB/21uSyu9mMesdj4UknVn
wEy9n+HGEiVu7mltmOunvP+5v04C1zOYxitBmmQSUkjQqBvzQEuWsGkWgXcLF4lLEkqP5k6VdWNg
QOynEXasb8GfzjMWqQUv2CdAfkGj9TsV8v1cdDYSrdIhrp2urFRxhyXM8sL9M7tx+SGmdRxHNfy7
scJCuu9EnZ3MJh/zj2WDhRpQziZ/4tbKNpOojOZRWxrPmYrhdy26kuckyBcRkseWU5vgR9WAAYF/
PNxury+AEbIxFSM399PSesCTJoqo03zLz9ZCOHtpZppIDaOuTZS2io+zMSvzVdTJ5vf9ddmyGwjD
dYYw7mDsl+vCiLK8UhZG1JXH5k9ZKR9GIMhos+qnil15+7JYWubXaK0Tn7bVxKiXAjr1dnNracWx
isr7VhtLlyj0qACmaelfpaI67YvdNqWtoECtYAiG75ce4sbKwGWKBmZlDkYTEBCKqLddJIKL2MQc
0FzYwfvy/DuIz9zGFqE+iiRwe7jaV5Kp5+hclmXQHEUHrXrZt9K2V1+sxDlciacLWjD+0qH+pyrP
+Wx6bfGZLMB44v9dCs4DzKp0sLFCSN7HJ9ucbwt0/+/rsbUTgCSb+RmK0ejnfJ+gAVNpGKgfQQ9q
BDhEhjFek9Iyv6VLe51X2SRIbJtPJWuBbOVWOwIoAOR4ULAyJO0xKY/h5IqM3qCgaUpSfzqleTOg
SUvrnWsigztucaagLXNT8DM2l2+lNvv76leQhHatTtAtawNPMGkmNx4Nl8qiBRSJ4Ry9ydAyrZpI
F6Pyw65Lt4pu6GdS+dqgnKunil6PERuyARPRgwRYX5vKhtvKsU+J/PZn3sJ5/WDXWlEwWaks3/fD
clUpw6GjqLfjjm6piS1Yps0wVgyZkcEAqY3vbDcmI1tiXDF9WzsbuKTrn8l1q++r791AmVEGAU8I
ZsjQJugaMy6aeFhLBe+c2zF20YKLMWOowA0cI8aohepZ/XUa/8H8qKvbLjUtwabBVuDDprHSiAuv
xa57tWDEjlp1B1KjCCM8pD3F0XcjiV0LpHz7DrG9H15U4+II7HHWMJUpG0C1KLp/8s41wZYT6mZJ
XDx8iHotWcbbU48LKDkiKZ0J1IvL1m+luyW7Wxg3D5iC0qtovpUNQS/C5lsrRid/uyAXXo2iRcq4
QMM6iYC2oWCweJqCsS/DtKrOnaT5Vlw/gAf5YC4/9427nT0uorlok8YiKZ0F3jkZP8xEdosZhIyi
AoNoBbk9RiKaLBGJCZHsW9KO5zKWMJtNj82nnilWhyd+6EKtc3SOtYiDWlF+JHZyVFUR1tm2yS7n
M+5eaBQz4EVr+EfUWaVvYbTgWCvDjz4bm+P+4mwGNahyGCwyiBT5a8CiN8ArLli/GIYAuwVdBfdS
o7mTFJDmaV/U5hKtRHF+MGFFyhTIPX46fl3oj8i5Ic1d1AkmUTebMUEn/lsjzhNam459QqFRdFPe
d4f4nHv/LF57Wz6I+G4FCpncKVouKzuWZ0iSq1tjqN2J/mOO1F2ALb1vOcEi8YMkyOdDpo2wnBa3
D1NWHtR2Poym/LdDo2ulqgSvvZvepxoYkjdtS4dTvN9OYkzigQsVfX2F9qo73xfg0H2m1o0P/xbB
TLs6uBhoZNIrHSJMqwpI3x0y1AL3jba9OhcRXMZTcpxaTBsiWvO1GpYgXUg4l9lza6rBviSV7a8f
0vlKG86zMwlIF0qG9ZnPY+WC3/J6eInA/jId4wMeS/32XHrFQXbTexO4ZbIL0FhBGG+eMFa/gHP6
mFQaUSl+gYSmet1IwWTSHva13D7yXmTw4z7z0jajynAhmqD35aD04yB6rgM2gCr55uO+NIEP8vjO
c0N7eSRQiFRPJPrR6T8dIYqvSAZ3bGozjNTpKhSq8fo7/Izkn1mq+vt6bOHksLz6r6fz4Fo2Gpk7
gFyh58JlQzaKS4BRc9UcijAO6m8OOCKlQ/c0nPIwvtO+9CLW9G0dbcvWTRP8FfyUG3g85TRizJ5L
WroWHmB06rjtYonanTZPNOpFDndgy+R2QIciXnq6YPIBAernP0zwUwWJn3tDGN0NoeIx1K2q8nPQ
Fggqr79eXz5G4EU8M8Mqn3TA3bJ01jebXcue5JZ+c5Of88bVT0MYf1ddFnOG73wREZBvZ+aLXD6P
0SEHRzDUVvswlq1Qqq667slE432Wh/uetB3iF1FcPuu7IrcXAhVL9J/E+nVlCOrJIgFcFjOBCagD
S0f3K4ywN3+PwneALYRVRtb82xm5LFX34KMuCrZKJ4aEbx1BAfcD2ujPNNTQeVIfxhv5mN0o9yIe
590w0GS++Z5kadG1DSTnSx5IshJ2wAOd1VpwzN40IdpwVRntxzhPcec2hXSDjksgos02z00t3c1z
KXCDzW1tJYJLWmneKrRYcOhoUlDRAGdFr52wXSq3KyvBprJptJUo7sIHkJcJffLQhlQ0PeraYnuY
yhg9UHSIBj5EhmN/X8VvnyqDNDjQClh212AVfSaF87wfP9v710odLkf0DsHpkw2VmC9jiLc0Pwsd
z0A2/kWkJ+puEWnEZYZSoVTq2SCGEX2NnPPwCcw6DeMov12NSwdFodctKnz4fvdE0+tOEUHWiRyN
SwdKr6R9IUHAKFfgzAO4hQM+glR/nJzPDBStdeHyQqVNRW+yeYQiK57GxPbINP8lWH3mrB92CEx2
YF4FxQKLH5Ce7D52phjP0OrNEDCoMDNzqeSOXnSnAC2se9M+0zCINPCvRP68FBX12JQzDqBzTQ6q
ptxmuSY4k21uPysRXL4B81A6tyZOMHjHdYn0Y3Su6/pVAr+N6Fq17c6oF6mGraKBlHM3rZRyGie4
kSoz4K+7EbDKS7C/RB/TDehOVR3NbOjLAFMZL2KK0kZPHQAzRM8JLEa8PhJNH350aiYDlxobBAoa
cK/f5xm5jW0M7CrwgvpeSmOvAwNkr/6tTCT8jDIXQVxCayOMH7amjCfTrsGo4+KBBeHgRKJS68dl
ea8Pl9MU2Z4GB0gMfmb3x64ZPT0dBD4mEsElsm7p6GQmMFmMicK6z9xUNDixvfAXW3ELD1LO2Rg6
SMC8ezZ/N/NrjT7sL8cG4vF7Q3HZDINIJVrjICP/WZ600Z1fqgMjvLUrN3623cpnbEaiKyj74e9z
znuhXF5r8SRFAJeBd9na8gjt/ZZmASbunxJL/z6kxtu+kgI78r1AkkYHizIdNQdAbDP2teo7SP8E
9+qNLol3WvFFV2TqnMoltOqC6JB4ylX8Y3yTT3OohsQHDVnk2ULcr4837PcyuVMPxuLkrhuhGpMp
vcXn+soC6mwLruLiRRRUH+8y74VxSWKIx7TsBgiznDMdfTu5cvreS9p7YgWm6g65qINP4Cc2lywm
285TOYPAGdip0/Cq1cdINdyqMFxQKgkykyCe+cJoFBO9kmakDAV8xSNpv2Ji4GnfETd6Gd5bkMsZ
aRsbeH6BQv/rC+q8pAnSg3q3eHqYne3YBfjyvkiRVlwOUQ2lMecMTikTn8Tfe+nH/vfZL94JZZvL
H9ZoaiWJmE+Q0U3JeCzr+65S3NmW3H1JIk24pGGjWX0oZEgqsmuqv9mD4KoucDa+9k/a1IqNApZy
LBMNR8ZNFqvBmEjAq27DzhRSB4vkcWcUY0rbIuogDzh2c2d4jfMV7Iiy86w4gjUS5D+HSxLGGCX1
kGDPrcfiXLVW7S3VEkiWrgucjS32jjPwjyqyE+eOBhhTf5Hp1zrvA00dwqTQj5UKCnCMDZcERJD7
biFSjssRYD21sjiFGZXxdqkPUxmQ4ee+CIHn8ZRgMzrKJYXlvaS5SZwvSiF4mhd9n8sKOHmZCdrQ
YDYSSrjrG3/4fS4HtHW9lKWMzGbQH3115TgC+4iWncsBZtyiO3CCfUwnPTnxlxHTTIlxn1vg8Ylu
aiG6sWjJuUwwphklBoG90EwQGGEe4J2JABXSn7z+a4ytzzmhsWEQnVq2N3gNQ2KYEZJVlcdQMZuu
oD1bJ/3Qnwq/QKeON7rm0+ItAZ7S3hy///IJz1tJ5CI3tgt1wc0fqF+d79RPWfV1//sbd39sSCsB
3JZe1pOVlQNUaqr0qbdqv9L+yg3Ldyo05is0RPcKigNga7GiUzsArhxnRUFeF/4GLoIxshOpIC/7
H202/jcem8xlfcexN+eYuVpE0LKb/rNSmv199agyjbKqDLjQ+aP2T5RClnNXtYKmgM2YXsngYtpc
VK20WHZXp5sOrKDS4/7Kbe4eq+9zMd3QZMZ9Ed9vrUd7yry0vWnmR3N+U/47suJ7F+Gie5Ga0ayY
tYb2dta93L5b0n/2lWHG+LBvrJThApq2U0NtnOx8u7yf+7DvTFdS/l4GwSvkRgn0nSp8H7OztERN
Y8jpZjc+Mly23AMi6QRM/vYwiQ4sAq0MboPX7WLKMBlr+JI9yvcxHZwJlYbCAcIJhjkKzwGHsMCQ
olgyuIThUFqbiQ0Np7A9jWi98/ojGoAHP79Hs6xvzv7+ygncnO8vI4VOFGWBvDyS8PpeND6xREzj
Ihns76twTSkgckcLMnrdk4cHIT6B0GhcPsgstYyMGAtl3oAZzus8FElwKJcOxZle/ff+4vc+yCUG
jRZqLBcQVjvHVj+QJJic1/1FESrEJYcCkAsWqnjsVkiDGdiDh8hfhnDATbQ/FPM5CvYFbq8QmqLR
Zgh6IR75nJRw7XjEAcOM0yDV7jUiiqXtdPdbwq82npUPYMILzWLsPaeebuvhqjRupP7Fbv0+/e/P
u2x9LpK4qK3UOV4mAknxcpdrV0X24IzXWikozAks9msFV/pInZorVTljhchxiq5s+nN/RTaPZCst
uH09qW15wlwx4jJ5SKZXggfDOb1uq6CNvqNCI9rC2ec+JvCL0bgQbZMxm5JfDgBKQH/yJbd6iPz5
Sxvkz7Lf3oiKCCJ34CJWj/5dJJrmvt4VvtnPZ8WoX0F691h0w9O+Ndnn9tTjYtZRS2OwFawWkfRz
ZGboM0mvm5wKTnvsM3tiuLCdkkjTYxuLppODYgBGKf5SxVeZOnr76vwf+eGyXNyWri7ymNcpBHWB
Emo+mD6nM17GPGl20bNw6kVIBCJv5/b3Ic3SnjD3mIcWlxAKFvtYcHsXOPyvdoNVQKlzZJAKnAG+
vpyb6e+Gfqm7sDYObXc9q47AgAJ9+L5VgJRFGbDO8YzTvcrJ1yUWHB5FC/SrsWalTbNIM01qGGwM
NRSE67vxWB91tzlVIXg2RRcbgd+pLLpX0uQx1Q0Fgy++Nt06klctmQ9svl50TRREkcoliUUZgTlg
QKl6Ccn4JenDgj7vezZzpJ0I4ju0DCXKoxb90X5Fgib9KVdfW+UkJZmbaccu9RNdcLMWeR2XGKRu
jBPghSDNwuU6IMFbz6T+Yun3XXdshESsonXi8gNJwU9YS1inqnCdHpUmdM6onnFVHXocZNX2WP6c
AsyqhKKGPtHKcflisJ20GiysXEK+ZNbNlNYBzUSvyyIhXJKIFjkGKBlsOen/6IPfgEIo/8/jze/2
dr7yGOeZ2SYD9NDVB5M+x8ZrK9qZBGvE92cldm82CYulvPheaYZraq/p/Gp+Yuz4vSrcQV9dImlM
HMgZ9aAf0fstKpoItli+P0saqTMVMwQsqnxmoJZZkYVtbAaDlt8VkfWfeyvf68Mlh7lrpaVBvcsf
hscxoyja3uUAo9pPD9vVrsuxSGM+uMp0Elp4VaOBFEbRR18iv6OuM/ujl92CFfCE1/exBDGbKMFu
29ICd5SuY6qMH92Xmm5OIuDO+KN0U1LIbp6TwfBK64Wagjvutv9dRHGhCi623jRGXJbKtLyx29wn
jfk6OtNzO9jhvjW3A/Yiig/YTkIl12YP8mr6CK+40iPtxlASQdAKjMdX7xJzUfLxV9WpOxtL6k7m
MzzD0+tzgoPfvkrbBRrtt058DY86iiTNzHzs5mSiXS/ytVvWo6e6JIwCIZw6C9OPG9ZFHhfGJYYN
peV/8ma0x06d53iFS33Dq4E57jdvAv3Y7WVPHrfVD4XWdwOIEIB05fXXDdBlAGyues6hONYHUUbf
GK5gQX3RjgtqNIHLU04hTT5H5+GQH8i1dGgPkrCgzD60pxYX14AIk1XbRGLXhqtpwfDkw77dBK7O
Y5YUSa0YCXtxpotLtMd0cLv/Dr3x3lYsDFapKcsAniaxSm6UnlMpdWvzVsm+7avxf7xgXxaEyw7/
j7QrW5Ibx7VfpAiKoiTqVVsutS92tf2isN1u7fuur79HvjGdMkuTnK6u14rQSYAASILAQTdp8ciC
VU+WPXrM6b8udoDp2IFqW4fCwywb+WP/f8m6XUCFOIHGAxQZrYcydtD88Xk5zqOzEoz+WCmNLNld
QxIuxGc81aqK0tAg4sS8wvxaKDdRcqfrj/qX67qUmIQl5Am0Bk3WeQ6pxro+Tmp3zA1MpC5k7e/7
J8y/lSe+3RFtGXhsQZzRqByMnbvVMjMFVxw/L2DoUKJTwKTDt9cgcMWbxGc8rrOsrdl6irbwpmtl
ntpEmDabg4KIPqVN4dKCnzRiHgsMCrQSTHkmBbqxZd17Mg0L0WPA9N6wWcs2Iu0zX8BYbmmHbCSS
u9y+eaLJGT15GN2H6YC/O96ihoMCTnlIi2eHWb/PSz8cDrF236aPhQUGnJc+eg4TGa/TavXvlLyB
XTfyjb/PExi4MY0Bu+eA43w7o/Qmjw8YnHDXtSBrzItj1nHX4Jpk15bKKwSaLEqRtV2BMQicnamH
U933ZnbaW9VLnmTH4f2b7EZMIeI07TKzAkpHxcMCgtzjcoMpvC9m5KzkdoHTSm7Ou+6ygRNiTZ2h
eAPzz5FpoHcm+9rN3oQas4HdBSDMUmQTM3djzQVNfE+YOw4KkQlo2fwIA1EHP0Tkpu2xHT9fjzar
NVyxFvEtIWgwjBzj7/CcxDDWt38cis9p8LAEqcQbJPoT3w+MpGEZj4CDB0fUutPqfgyPifal1B+I
KYmgu5v2RnvCWWTimOSLHn7U6Gm3hnbPZLRzMtvThQCyMqJnWQDbowd+UGxyF56Lt84uT6hqI3Z/
vL5Eu+EKM84wgtPSQXsqiFOPJkayourVDYfnWhsdyu1el7Vz7uvsAiKIlPNgwCBrCzoLzkb5jNqr
60LIvi8EQwNzL8qZQYgi/yNvXZ585CC1UZIQ9aZiwJR7jN52K545atl/Znw5Dvoo6wyUySEEuahJ
h7QAM79bKKOjgWS3yPrTdVXJ1luIbFpQqCEdTRxuk1M9nhJyCtm/NCkhmoVmSXpjhBS1Hr9kcWXr
avxS4Y3luiT7weVvoxJzp7NmUhRkA6api5s57EF1mpGfJMvvWj3/d1oTU6d4J7CSUFmxhpdK/d4r
rW2RUBLF9s+5FzMT86d4qOo1VmNtlMAPvs5e5NRO5BLd6WyFoaUG7E4+l4Hu3q02oEIAGCorsIoU
oLU3gOS3dcKz+rwGm9iPJLf8deHfbweXFRPCANWWMo16QI3nBqSx/FR5xb2ciVRmGEI0MMepVbWY
Y38LD11gOk2JV+vytqxkjLT7G+lFHiEsNGOmq8kEeTBhSc1uleqN5g/1cGOUb9dNff+Cv1kkITAk
IQgU1hMCZs854bHAsLR08DJbOzA/943cjh9kyR9JKKJCnFBCzlplgWys+2Tld0shq92XAQhRAtUz
0TzOAJgybbS1KeKHaB6Kg0Rzu6mKi+bE5GlcqUPTL9DcWrtKHfTCOfkdWq/PGmYLs+fraJLgKqZR
F2ZUGBwEMGOovdx8iVRmL20mcVmJG2lC9oUYmZ6rPex7nZ2t3lieflC91DclMe+/HLk5xnNjDgVD
zdTvZ/1pHvs2XCuclh+qb/ysDwkGrI+u5jQO+V4x97ru9p3pgiZIZfJYGdu1TK1In+PxqVdyOykP
atg7lWy84v4yXaCEkGca4djOa32aNrwZSWgn6RvnP66Ls/rH+1h3wRBiXdnmVVcbwLCUwdVNwy6V
U11Xdty9sqqyE2n1xL4/XQCFqBcxcwzitY5/Hf9XvVYYMnbkLkPKxw6xYiOxaSklAt8FxYRrimF1
GmXigGuDJE1aLzgMj9njrJylHNa7oVzH0RSEvcRSxer2mcVj1pQNLtPEsHl1004HQymdspZcwPbl
uOAIkTwzlQZkxTVwksrJMXJg1D/QcI9U2UYWIYZHTa2nVQhZJryOZiDXdBQPNBOjHx1B1eVOpnfd
AmUyCRE8rEm7KDpkylBEo9S4SczfryPIVkcI4XqCsd1l0q41drGXD8QnTHvS6z/xcP71OtJucDDQ
5MWoxnVwgv0eilpMgQiDvML61E+1+UWPvNCgvkVKZ8qsjxxfN1hCIFr6oEtzjETDa/Lg6z0GHliD
GzWzxOR2gxAYOVCTu+ZwRN6ZKchYMNIOCRz1IbYit+7fQiq7UEhAxLSilQ29mWQA6YeHdHgF90dQ
ycjTdu3sIoiYUjTVekzUBBiEfemU2uZcNi5zd8PbIAgrkqmaxQMFCFV/zLI/aHinNG9ghtPZoajx
fhO4161NpjVhf4gTrckSHXY9Kx46KvrpJjU/cqPciLQqdZNHq7S0ybMCwSAlr0Cps8XWZAxf+5mE
Dcgq5wYELd5FnVrQGyZDYuw7JQ/gJLULkDaadDgqNRiMjeqxtnqnNOZnYi4e6ybvui5398HNbxAi
qxKqpLdC/AaVf08V1bFwMKJu2b9m6hEU5ZLj3m5EMunaq88NHLSEGIvb84QJZMN6g7JxzbWpeRzG
JyY7j++a/AZGCK1db5pdawKGG4GjT+w+1UZJFNq/DG4whOBa9e1QDCEwtNqdQfOLGcl41mO6o9+h
zvhQ9+BXkD197cuFNBDGWxMVR7vfDaZOsyYt1m2QF1V34nE7Y6gHk1VF7rqXiZGJHNPH0VkjuFeU
JmGhkR7nyig6GhjoOqfRTTikHwmwGxjBxRLakKGYYHnKRF7jMn0Ny/ZApd1+ezozCahYVA5GA4xS
/11nYHCIE7KgAKTvv2r1YxBISsT2tLX9vuBAWjRFHUvwfdCx/BWHoJkJyy/mQmX3sT3X2eIIrkNz
OmlNjyKDTL3ty5+altkB2POiSLIsMn0JvmO2GG5fNyOOjMF9pz2E6vP1gLPrOFtBBMdZqjGPlxAK
a73mlFGnQn20gkqjySlf2TEefDp9Dl1ZH+buFX0DK9b6LmAHyJoW/tqwOPH6HpWQZjlPdqSSxUYt
gGnXBCMQ8lmtQblYp3aclt+MvMtcXhmlzdT+nw9nNrXtLxIOTV1ajjOtoQg0+9sdO2eyaQU7DDC/
Iwgb81AkS1JMQJjPXebcLH58BOHwYi92fOjdySv9gIGO438hvN41I8QPw+QmxaudEETSIFR40MJc
m8XXjSeTvV03I9n31/9v9k6Kx8tBoxAtWcD91Yd+ZVjudYh9S93IIIaOLrJG0wLG+sTcZ97KwDUd
QUDn659NPGyzzg5lL7MyuYRwMvJuVsq1JL0Op9sw1n29nj5L5FoNS7z74iXh77URQskcFqSvGNZm
U67RkV/lGvKZ7XuHwy2YEE+mPCUJJk3iHJ3GtlF+mrvjqBybqbRH1VPao9pLKntkGhTiSzpX46yu
1Qjd+EitQ6h8JOBftCdWDhWqNjRdAO1Z2nhiVfcwZPRBT2W0gLvxfgMjRIferI0yUiBGlRbocK1t
pfZLAxPCZWntdQGuWIM42Aj5D3AatQDS428DRlEVhp01b3XwjVbHWu0kTiUTS4gLczSCJZzAp6zl
zwhpUeWbpj8uVFJBK7EBscWfxdUwNCuKujyOw6shy0fIpBAiwxj3xaCtjRCkMb1yrQbWyX3coL2Q
T5KDpkyU9adsAl08mUreajC3uH40MWtmDmLJksgQhHDA635MGV0dBvUX42elkuz4MmUJESCcrYB1
q0Mi39/X2Gwj3Q6Nn1Xde9cDm0wQwfPNKWkTbfXMJlHvewXMeAaVnI52T3sXrxQv7DntQBS7lnrm
hnXMM/UmtsyD1aT/btHFO3s3mVELsiE4f/cU9c+mrBVAJoZwMKiCobGM9VCcNccgvY+sF0023m61
mithRbxFZBG6YesO5T7BtI4hHB5wSr5NQ8tr1frM61jydrW/9gYnGrgXcdQWwqVaLH3RLOvNkirP
AQnsYYpP181r344vEILSuqor9Gi9F1l65uUFzlSY+W4G9E2fS/861P76XKCEKFnyLqWo4FwvFaiJ
vyGYjyNjgJcpbP3/Jq6khJhk1gBRBIc0/DkGsqICmbpWGTcAU8KCsEwBEAYvRv8Q4iStTp+C/CNU
DeBk/nvl19+xwQkZG/VxxSmMxdGiV70OXU370IZyARFipNFZVRfpAJkwPioyXmj45fqKy7QlBEll
TXEbFgDm6I8UjB1TeWjU1ypuJJa1u+yUUKTkVMsCtdjv2kJtj06MGde7MI7t3DoWhSTaSwDEe5al
RjwOLQAsSe63GL8X1pYkCO+GlosMvx7GNiuecTKW2gCISHfyQTsO5FyWdzq9J2MvUddubb+5wRKc
Pgf7vVIFwFqb2tTXzvKRb4kUx3QwQuo0u5hx3xx6/U72vrt/+dgACyEgG9QmJ9Gvy0d41I1D4nK8
HGGo9eCVf7brICnF9D6SYDJ1jLjAlDt0Z4l5/NkMxyStsO8MevtHtPAbi7Xfrxv6bmjbQAgKrbUU
pKRwWfCeNu4QKhiYVjrW0jofgWG6haopjF0T0/cB7vGduR46GJ0PrR6cp0o91IvsILgvDWKPrmsU
719CXMgZypD1CW6bY96IHfethyfzU5ChOey6PLvxARsbnj3RCk3F1B/qOqOZrc2i2RTaREU9uj1V
fiEjXtr1XgPT+jCr2MJLjmB1Q56OnFWR4S7hN8Luk/nTdTF2qIORktgACNtOHS4BOkhjw1V6e/Zy
L/g0uPU31cUDlRM7Iz+UP2Z/pYiU3qz3NXgRTdiP8paTbuIQrZ4qENMOPgjL/XHWnLbtZCNcZGpc
f8smQuGWo6KyGViW8pAkb0slUaNMFsHs+Mw6DOGBFoeQ2arugb7b6bTXnEqcdTfSblZL2JV4lhQ5
W1ad9cm5jQLU8vOncDTOmWqdQCH6dt061s+9OzOi+BgWoKOmQST0HaN+mHmewvr0zMdbo8dL5VwX
3xNNiezBHG08+Uk29t1uEswy+xtTiEfxwnKkwqHKJmwdo1HsML5hg6MGN41+oyY/Rv050CTH+/1k
5AZUcDOWFChutyAomuCc2n6N7XCyFaf+kWIiM8G127uu2P11vAgpeF2H4bh4wIeQcXub5Z80/Wut
fqbxN0W3JHFqf8PciCa4WZwG45yMEM3snMmf3NZWvmPvcq3CXScg5m4ROoXzEf6L7SoKDteGBupX
m8RwZ3045m1r80m9taLYv67Hfb++6FHwuyagy1KGEK4l0T0z6VMUy+pspLYh+NzIV7qzGaKs3YSt
o35HK2Fn92tdzxmpoACOLlkzmVTimXCysnb+JVVp2GY3+z2RXc8kBmgKwzv0oSdtX0JxbHFMlZ/M
6JCR7jg1jUOZ5Cq4Wti7KGKqpmkxaurau5IytdKnEiz8rt78ocf+1DznsqixG383EMJtExunkkY0
RFyMT0hwl1Zos+jQRxJzk8EIsSlLw6Doc8Ao/Jilll1T1V74o1ZbkviwrvA1lQnxqNbYUqx0Nb86
0dQXfQxtOifuUHpT4eMl3MbF173uSruxfqNCISQlGkAjVcG7XBri6aWwZ6Xwhiy26/x27ODAwUes
fAMoBKayCWoFZGN4MdC9KX7VZDScMrNbF3Oz5wfRSEyUkeDsHD2nKBgpid8OrUSIfRDMNNMZwSu6
SAydzuncdhMCuTneLOq3QvFY/XJ9YXbrCk0MA/8PhhCAjH7qu0bDpj+ajnFOb0IczQbzf3wekKIJ
wcfINX3WdKB95DHiuvpQ2/P7GsU07tEgAvWNqJfFZIeHLG5tNkWH6yrc99v/aNAkQnjQVPBt9wVk
IiF3Sav5dVU+m+X3pGg/XUeSCSREiDqlatvVQFqqUxw/8uF+GCW37d3dAUNfMWEBRoEi5t911oCp
rVXzHGdNdtQQ7uLP10XY/T6nBPTgOJwzkRIAI+lzRS9LAw9EP5BJzztJ88nuYmy+LwQaTVd0OvX4
fkLoMWWNr9G6tpMu/ZyO1Z/XZdnd5jZYoq7iYOhaTEZxreTrZHzi/BaDdJ1Zu62l6bXdld9ACeHG
AllCQLRVbfRJVUHdkb5kqKi5Ls8+CAjiNcw+4Fw0ZJrF+UwibNuWCQRql6pua7LNRwYi2nAEygkj
zGBgCebc1ysZIIqLcSKRsGPtp1T4RRphl0N7A1+0HtI0IJNiDsaWerg+GW71l3kIHYzKu0tkp7ld
2Sxk23SK0hNdEw6MZtiaCfJwyIKPD3j6yK1nTVbftw+BJAfKFNnKg/u7f9K2NI0+xL5W668V+VSn
t2FHJXawu1lbFwzB2AIzr9uc4yBSVebDYvJbo246B2//5zxU3rIkfCaZ5BlXJpagOYVV5kwMQFrT
oxH62fSsyppW9yIPJwbKE1UMCiViLpSkGk+tCrtBX0aHsK99fayc6w60F3w2EGI2NJy1AhQCiM8p
EjYjskJK/NappySSBB4ZjrDjNGpGgzGDtlrrZQkKu8bYp3K4V8zP1+VRZUCCsyZamqTRul0Hd80J
t5Nj7iVufOgiZ/CYH53RfOtFCK8SPe4F1q0eBdcNG9Iv8wT5eHqcrRJ8+9/N/l5B6rD6UNDbYgkb
BlErhUTr+aedP9X8c299UnoicSiJ6f26RW8Oi+uoePAGAWNqnyBLFc4SgD33Qf0eUfGn6abYf97w
rhjjHCd6AqcN/FR1y8C/bgsyiNVUNjIUpdZpbYk1idm5m5+D9onK6Cv27iVbKYQgwJfCCAmOB0iv
9g4bnvuodXjoKGjZLw568Q0Dma7LtGtnG7UJZ1/FSCurD6G2oXhQqtq2ErwpZQcre87V7x+BsjjX
EIIoE9t3QMRmolalhplpldNqB5UFbpW80doLwcZ2HWv3lI0Hn7/B6O9rpaboFlJSgBmKWdpz3Z2X
dTtXQPJlfMPcqc425hB3rskHLepbmavu9R+wv5AXfMF/swSuWukNbGWawEKiV18Ci6Z+EMc/MFSb
vLSqEbpVoYNyLFkkB8BdX9vILvhzFxshJjZXyD1Y2nGyIqcr6PN18Xaj4gZC2IOzYVGT0cRhLA0L
f+bBUTNuTP0R7waShdz3uYseBZ/jg9HxPIIsZnuaMESFuo3sAU8GIfhcMaCBuuSrXTafDfqS9c/t
8PO6uqTmKLgZTQozj1ZzbKiTd6FdqXjUWOxBOw1l40yp4SjJy8Je2kA2IXLfwS8KFK6blUK1SMH0
Cjcuf6jkFnfo2bIczvCoW0tsftcocHJWLTwPoUtPgCIDrUuVdAZocT7NeW/H9RNFeVVofsQmLjgi
X4Ri6iCM6VbfGmY/L0xwFBInSb3ra7ZrFhsU4YSBUd3KnDRASdDB31R2gNnSrSnxo93V2YDQ38OU
RrooUxhUpvC7sDiT6VxGiZOicLVSJCcKmTxiROIYOx70gCrpGTdoRzN8PUr/5dKIoaejVtlaUFoX
3Qzsj5a4Afl0fV12o9tGZaucm11Ym9FPXWat4dJ89Ae6nI2wlRiyDEIIOmnc9ynTADFOJ7WL7bbs
JIshQxBijpl1ShOq0FNmgsYJpdqDb0Yo3ryuKolD6kLUYb1hNtUCOdIFzfNhf6vUHVRG3GmQUb7t
WhdOXzjHcSShxcbIqTEnrY4g0Bz1D+0UOKbVPvFMtq/LYISVaTuuNaRet/X4iJ6dOHPij4wpwRHl
b0mEpUmy2ujLBjtOT00/ZoatGR8pcdxCCOsSdVPe6jp2zyJPPMyWXxlPa1lX9m5oQc0zNSzQpVgi
p3zZWOWYGQNAhptk/Dz2hcON76i/tw1LtsnsmvMGa/3/xieR0uJzvkZ+s60Osd54vSkbV7K/8hdx
BLfnfW3WTOlxqMnXc9tnshSOaUgyJjIQwbzqbiq61IDDBNmZWH9hqmarfrrukzIIwbxGhepo3oEc
XH1SltTOqweSvP47DMG+CLpmuNGuu0r5R2XFXoX33UqT0ZXvRpfNogvbPUiOgtrCjEiMCM2PxcBO
SqPdRnHpkETWzCJRmiGksTuqB+ZMV6iE+nrLPzHGvyZR8u263nYTZvwikvger9eY4jpgWCh61pWH
5lS4+WQPxwbJOTd8JO7C7OzAlo/smWiMMailIR0s8kaXqlVzzkc4T3xrdi85n+2q+Xpdsn0FXjAE
B53oCL4btgaDtLIbmuP5/a9Q2nm72pX4qsY3kqy/YhMGFt7leGyAJEvkBfRYql9M2tmB+mLMhTMm
sqd3mVCCt+a8V+cwg1BU83nxqqTe1Es86b9YxEVxgruWXdTGiwWMzh1+zVdfjmhIKBXQvLe3jU3B
dDKzw/XF2nesC6bgvoHKksVQgZmCqmPSSydckqd6GNBfPEl6O2RQgg8XWZkFZYcVq+rjGM5+Y94Q
68usNe6/Ekl8ojaTGOyV8xq9DwEItw29sUPtMZI1gK1mfMUARb4To2jA58wgDtNeSZjaWiKba7Fr
c4wwi+Pphhpimd2SkrayZhxAlCl19ABtcpHdVpJU8P518YIiVt0bS0lbQtYDqAl+WesmwZh7vEgS
fz7F4M/9wNpswISLzjzXYzGj/N4dcCkt8qc2emRRYZuTjDdaojuRhHOKSsNAjgk5QAxHjruHSn1N
8u/Xhdm1ALwKoALS5CoR6xOXJerysIGhTa2XR38Gzdu/+77gmyTheOe0sENEk3qiJlJKpixLv4aU
d0a8EUHwyTnqSh4nECFpLbtKc4e1ybdmwMCjpAgf80CTrL9EZeLmCo+ZKHpTsDeEhwDJ5aBp/ukO
p635AMxDtlTVNFTxEd8wjcWKuxnxOf7UhV/67jwlsrI2KmpNwBAWBoP/pnIET7KnvsxOBTav4bgy
sHnURx/ji4yl7J0pC2jCGuXFZGZmOaZexE9F/KUuH3QZgc4+hIm3cxDNMF08iyCLl6lBQlIvLctD
skSHwixc9OG9XDfo96QMv0S54KyK3WzaTFUyEppL6sWff40BPBsn3VvOxGVHDKr7p/vACoZiW13F
uzq1xDHpFeZKZAxN/V5Zf25nJFQQCRjmlJmZ5BF/V3sXIHHDCaOwnUe1hsklzwkmeJXLWxTLsh3v
Twe/iyPuNyk1AqIMQBn89H65bQ9xbbMvy3MH+jUMfU5dC/dh//qCvduyBUxhvcZojGuTQYUm+zMY
T2NTOWZ4V1mKZKnehQUBR8gXNWprsWSGbEV9l+h3QyY55bzf5ASA9QdsDC9QMa8OGYLUW5nQFhdK
fFsO1qH0Ffcf86AJUKu1bKDYhOdiTEpPvXnKz8PUndtcP9F++JcqW5duA5M1TTNnLZbGqtS70VBO
ZaNIav32V5+p4OnBKy4VQ2k7B0uw1F3qLQOo9jrL0ypUDevxYWpmiaHtu9AFSoioKa4kBh4oUq8j
GJke42Kv0qNpybhy9wOQdcERYmkyBwUG2raIpafRo159aBNXuzMPK685XnXJ80f85z9wmlgS1Reo
wqvXRVK12yDFlID6qNLDtMjajHflUsFaooOHY22kEhwoxHDMnBHIVfyB8a2nys/vcG9ovOBHgelQ
k+TRZ2+1tmiCN01p2PVjDLG65Fblfjd9/eess/CiLYTgRaaBoYTJUqUeyc5N+qRWjw2V7Ea/Lru/
HX4EDMGFdJNE+gw2Cq9zjUPzat2kXn6noTqzAOmoYUfH6RC7yR3e7vojZoyAykE+BkG6cusJbePH
SRU14DPBj6j/sh7WCZeKp99Nfy3eOvxRtiXKFk5ws9ao69FqVrDlSNWbJT+ksySt9b4J5XetMsE4
lgpH5WCCcYTfmpN27G7qg/E4P6pn/by2niROdFsf5VQI62evLKb4Jl+GdVRrBAazWHfjcKekp+uu
LFEdE4yl5/kYKBo8rBvOjfZgtX6t/9PEyS/NgUiQWQYxUIP6uylEQxo3I54DvJYeFP1slfdN+ekj
UlwghA295nRRCQFESWiDGoyWeRiLZp7GMPvHGRNBGiEk9aSOZ7SUIPaB94BlOSp0bsgkm+u2u7Or
5CKRYG7hOIwmb3A6Bq/ure5nPknsLLOZ3xz4fXm8rr51e3hvZBcwISoNCid5ua7QOk66vYsPo2/4
aN6RwOzb2gVGsLU5RLl4n+F+EVlfGX0zcUJWZckFVSaLEHiM2SpmNkIWdApiJtnKt1weUB/oBS6q
Kn3qpn7oEpwrFSlzpgxaCEPLPCQJs2AaaxdG4aeH3me+nAtZBrP+fxNaq0Ypw6ECDE1O1ji5WX2w
EvDZPEZ4Z+s6Btp/yca4G4RQE2QYFu6gqOn9HXHR27iOi1WnYW+rU2FP9UcceIMgqC7jJdW7eLVA
g9tpnztT8FLnH/LdDYqguUbv01ZnCHZx2aAssXLQNX2KNanzrr/2nT9dcJiQa28mJVrqX0HVVX39
FiRvJwslb4EbHCcHPTl2cxc6iZfdBbLs+xp9riELsVYzcNO1AuhxfloJ5gp/OqJH8nbEvN0c7N/c
ux441oW/BifE3TyZFqXPAUc6cNkliR8RkDdGjYNCzPNkDJJU624A2ehViL2UZGpSNFi/Jihm2+I9
8odt/5OoxT+uj1ij/AZJCL99WupGngBJB3lsoi43BdcOtCCSq8iuoTCUklKDEv0dF64xzgxzSZCg
aNX0LsQVJA2NQ6cnTtGyY1bwA1quI/v6mu3euDFehoLxQlsbawUbmdpsMXhSZrg0qj4mLx0Syx/Z
OoAuPWkeuymcGlzkhiSbsGsqG1TBVMgA+vY5ACpNMSmXZIqTk3NqDPzYj3N8MKliHq8Lum4n74yT
g5LQAL8s0s1C1NKNutOqocg8a8Lke+TjlcQ6Vwa966bRvQ71vgEP9oKMKbrgzfUN6tf/NzGZTY1i
zl25ZjGSR+LVTug1x+5sYJhVd+Cgo3auA+5F5C2eYJ/aGNE0GoGXF+gnu6+Sz9e//6trX1TeFmB1
xY1AGWtopkXFmlkYPcVG1a5vONpb+JTjErHS7kX3qpPYIO311cf5xpAEFpl8wlGhVgtNSSrA1+yG
B3eaLNcp+75gG2lV5wGd8X2tilOfJzV32qAN/etalKEIuxqol0atbbBKPDvqyDXIpnLIvi/sZ9k0
Md5iAIO3YCKHUdwpsskiey6kWZhSRMFzjV5ZIVTkpWJocw01YdO0Fc201TazqwK8Urn7EVVdkITw
wMD8MvBkvefoip/Fs4P2Y8lq7J6pt9II2wfjQTIOFOrSKN6mUZnicdDFuwMm1YJqXyKQFG1dvI0H
GbwxWKwCrfObU+5Nx9bXz4ldOaH04Lm3L24FE5yVdmkfxhTKGzXFTmtQVQ73xKokEq0/+H1IuCyR
4JODqvPc1CBQGmIQdJuegyGUhOz/EkcvGIJfYj/kiTUBI7gbXBUJzXg+UAxvVx3dCTDHBG0XEqn2
9qWt7gQfVUOLjONqFHqe9iC6jm6SpDlMY+AgFXQyokkSuWVrJfhsOxiTNZZYq7Z5pMqPdLlJQhnx
h2SlxLfPIc+qRWuAgaRg5xtZkYAeoNIlB4k9SRiGBFCcyRnYs4S1KqslL8c6T71Ma24jrXc0Et+U
eXS6Hhnesy1gb2XE4Ege6CiM4wIO0mlzW6XIvOj24Pb3LWZML+fomD3J7qd7atsCCaYwD3oAr4Ha
ppXTkM/Rt4rJGK52E2NbEGH9wZSSxylHrmrws1fmlQdwnh9Up3SJjaycxNj24vcGTDQENtHMRB0Z
oio/p9WnWIvsaXBDGktwJJoTuefAnll3/Zo5JUqLTos/ShJLjE0mibA/qGbMMT8NknDtTMA5zszn
rvViKjv4/yLFEaPcVmXCJpHxOrHSAqK0HlhmnrMT+tTOqm8e+7v4Z3bTumAhd/hb7xZHTFTy45fQ
qTDDSbZyu5Fw+ztWlW+2j6xHBVqzLl2HOyRz0IXwhhcKp7A1x7iJX0rJ1ep9k9bvXmYJe0itxlmD
yZ6QO3LC+8Xtn+u73CGPuBOso0ZKe/FQqePWMtxVn9f0LewqqRJZQ7Rmq1tPwxETzSU34QFVXIcS
bxeBt/x5PZrs2hEyGBo1CCo6RbaqYlqstKkApwedvSzuaKXgmDwNkSRlshscNziCvfK0AXfF8Eud
r1x7NslprGQ1AXtbF9tgCKZKQDW8xOulY0lv46z1+iC1M+XrqNyw6fm62vbD1gZLMMcSufxeWfPQ
UXuXGger/KJoP5TuntLYjkI/Sh7U5C4z703QWlyHlmlSMMw5HRQwjQK5NG7G4WnJXmrZYG8ZhGCD
LboUqqgDxNj8yKZbopzTTmLnMrsTNrF0UjEdxMRa1czvUzdGzVOBXFAnSSjsh43NOgl7WNUbST2t
5+jEWsbEpQPvB1vvq9K0SYhZrjbJ2+45CQ2kC9PcPERLktzxfMox0q9qLTyv8eq7WlVENnpKpmNh
35sUjFb8dRfCNOR0AildeyzHn9dNZffMvfEIsWSBV1qsK+tCavY6GQzJXySzo3sDTaaynPnulndR
tFi3EEU5hrAoWFCV/ZznxmadpBxHBiBEkGYcYywG7l4Kz+yO93affZKoa/3Eu9i7kUEIILll1Dj5
Ql3hN35W7cRlj5mt3GEyOh7pNElElC6OEEIKEz0gBVtP2jjH/f/iVMf1jRq7p8wNZJKt1rjZPfvJ
CsMghmQrBWOE7L/iBLfxaR2tF3gy5uh93175RHXTMrlY0IghpTwdGfaUbClOlRHe6l3gzZXps8bw
ry/ZrheBUIMwEAMYVKzNA9V7X1tWDPcO75PxT5Me2PjndYjVEd8ZxQZCiCBxFVhtNKMXzCwxnhK5
q7z83uI1w2jtrsocSl21+IBUOkFPq2lBJCIqMMsqEpRpkHiN0isHy0oDn7G0f8wSQmRWuGcZGyzx
SBxExlwrlZXAMmbMnUdl//fanRwDD2uZY75e1+Xecm3BhPzJ0LZjoc088Rja7BqUOyasxe1Cxhgg
gxFCRWkiBxS00N9ovS1lbacatfNJxiO0Z+ZbYYRooSLhyKNVc5WBOkr9NLWPQfqVMNkRXCaNECcy
ypucd8DBYCNO79vByUfJa74MYv3/JjxQUvZJ2WNduHoyyaeGux3YAq+v/e6JGsSbUBkHWwcTfZWa
Zm0ZFKuiqvbkEyd/Xh8jhyPtnCizl18mVx+Tu/p4HXh1UNGBt7iCAy9oEO+XXkm8bm3yeMtmDMgM
Tixt7f8j7cqa69SV7i+iChAgeGXcg+fYjpMXKsMN8zzz67+l5NxrLJOtLzl5SapSxdottVqtHlaj
l3CqP1xGY7txCY2718k6krmUgEbKT2n1nIviJbueJ+vnAfswJcT8+WDb7FWq0jkii5F6aqD4xFUO
sSs56bMUFH7ka39x6W7B2BnYgIWs97ZYKKSZ08/moJ2oWX+8vGD7x+hVHs4TNIa6mI0V8sxgNayH
l7Fo3XA5h4moAn53ZwgYZDACHGUXfPFUPEoYqJVpiAbiRYd8dOyiHvqHvZ5Uvw8sF1OoBBovAuQO
bmzkYWstADSja7O9rc2/ObUbgbhTO7aF1jQdvm9FZ5V+6aljpi+XN2fXSdE3GJwCtOOUyVqE3cGm
BNJHNr6lQ/K08i3J/psK6C0Wpwk1JXKOsd1QtvE8mJ5KvEHUJCuUhzMGYWugur4FBnO6VjBrrmfm
dLFJuaLw2a5ib5aOswRgVdTbNmEHFe2xRVNgALBXThQ8gAKTs2u9X4H49Hq3FilGnUCmIvswZg6d
PutpcFkPBLLwowGWQRm0rgaE1ve3k5xfzXXirV14s0z5l8tQglOjcZc30cDJSyNAdVVqp8Z9LfIZ
RbJw97Yxoq00r3BsZiOyo+Fx7s55fsiEY1pEgnDHX51zOR86CDJ3x1E/9brANou2nTv+ygzi4qLE
94f5tq8OmeQ3ouMiEoE7/VSN5jQhgKAq6nTV+J4mhSAPLoLgDr1WDEqlMiNZZEeNPJT03xlJjTvw
hkxrs1ogQtZ+DU2PNl8LQ3A42CfeXfmb88cd9CnME5pIgGgxVy7P5XMTTXdJP7iFBloMo/jSFKqo
xFmw+TxhBTo/NWmaYFzoYj2W8RBMbez1MDKXD6PgrOicw66TTi7UErujLacm+q6bHyP6WVn/JnWy
sfw6d+ZDQ4+GES1cHuZ3RnVp5+Mt0UQvHfZbL2wT373e1XIDYgzIspzaY8ye9/0hulrROujXgWm5
l1du39191QqdO/6DhtmTysyWDpPPOgfT8JobTHLwtDvzk4Ykq+5MGaY8eyJTLdIMziz0y2yQAoNi
PHMs7CF9JsMX1bwXCCc4tTpnGFQd1OwY9owNG93yqKHAo3A63Vnv1+AX9bz6ICIEFUFyhgLxabM2
B0AaGDFY9j8mefUuSyVaOc5USBixJMcqE0q6s8xH1fw6iIg0d+ORW03nbEUZStmQmMCoX2Lka77M
bulGJ/WYl+dfeXdRSZpAKL4VL8aIWIxUwNGysuEKE73cBvNV81JERSyC4QyF0ShVZCXQOj1+mOkn
Kl93yePl7dlXAGKhPMyS1Xd101mvTgqKm1JvLK/H8KMUf7v8/X0RXr/PGaF1qKwUHKo4OAiMZV/V
3pMkwU3xG/eTglTbwBOEGtz2S1augcSLwAa1NvERw/+PVtuDLwXGOUz/nNEdLib4Mv+LxjOGx2vZ
Sz1VUy+sYttM7jTtmc6C+3t/1V4xuI1HP5fa9yYwuvIulj61OXinIhFx0m+M6SsKtzc6unwtSwVK
pscoF5WLMxrWMGzth4T87VGpzKe1jI5Z2R1oPZ3NVPZ7qQbLDgILUTYEZT3/lbK8/iDOieyUTkpb
gh+0lHdzfq+nBz0+XNbHfbfiFYKdh83b25pi3axD6IpZjgUmSpOvcr3KT+aQd/6cTZUztOFozxL6
WP4dMNvyDXChhoWcEwCPqmpnCyZAe8lwUpHJ6oyHYXj+d2j8VTKlXd2EWMkiaZ0ynR0pbA5SMtml
op6aRXoB47N3GXLfq3ldWe4qsSRMP09yCKglOIQ9RZvy4hhEc0qzErif+0brFYq7U4ikGzVGHuAI
ZqdEOVvR8bIoou9zBmVam1haKogyrEGeHlVh1ISdrPde0/8E4Ed1WmXddOgnYW7Mr1EKoZt+TY61
3TvtU6QIVE8gDl9gh+4bSYrZm2nsg364KUSR9d/cv6/icIbEMse+x9AmBAPd5cfisSiQmtrrjWE3
qF6QUls0R12IyFkK0qeosmeWIlGC9kj93B17zCkpD/2P2HJgzALj4bJOMPW9tGWc4Vj0GgzaMxDV
4kzbj52E0ShZZefZjSa3gg0THCWepKswNDJXPbAm+T6Xrgs0+5sWpjjlggwW0+NLMnFWYjC0XtIb
6LlMPrXq93SO7b68SZVrTHCK6KHXPlxew90qK5RZoVjaICAZ4Hs80DcFcln29AXf/aMszV8pZi+W
9XPePhj+fC2l30EY93wZdHfjNpicseiV6Z/X1iwrThuiJir/sMpnMj1Z2dfLULsHbQPF2Y1Vl1Oq
sdcJGYIKL1ZRf+CuW/D6fT4mZVQN6ghZFEeWj6WeOJL0PBFRRJcdnXdKsQHhfI88z8tuxb6wGh3W
3BFjRs6Av35gEoZb+XlAJoEDt6vuG0TOfKxFa9C6BWIofy67kxYd1uYrRmLY/2p3NM5mNG3UGhML
t5HuMORfuj8mpGOOIRo6MAlNx4QXPpwXW13ekwKubr36VgVCKvJXL3rMOgCrIjoATL4YktaFRTG7
FK0pPQgzouWEbiqXWpYgBrZrFpBhNqiKoD5Gg0BDNq6KNbVDDO4HwEzkB1wyN46e1EF3wA5yqjoZ
REr0qll7gWe2q9yvqHzOFM3ZGdx7pISlwXwgZeVWY3KMF+NvYCy8dIiq6ciac27KmnfTVMRwpkNF
OncTCEkL85RMImL6/YwS3GdQaLBWDX5gXUOsMJrlHIUIXYugaPOlbFZU+qrHOHzBtJeXpJTu0Qzu
6ZVEYXVRXyXpAsu3t6KoZ2Wz+XC6QELwdh/HsEmzxcRPkLpovq5zdW3AFmSlD1Je56JyYAEYXxUT
Z+aS5gRKE6nzU0zzw6ivV6iqFVyNIhjOOtEia/I1hEzqjAYtX229RkQf/t6KI4pEZKg/CgXA6MJp
SJZGeSxpMuzE6msgpwqNP2aSI28RuCtJ6xR9pK2C5jwMXRhBM9zpHyV18S7bu/cX31sUbvszGS3X
zQKUDo+2OFsx4grlCEPoYMBVsI7Uvwy345O9weODIl0YLRhcgnWrXxYnDAZ041Okg/3VYQ3FyAU+
/ktAThd6tZuVzgBgHyFepnrdE4YbpbZymk+yj0eWK/IBdyINb0XkbiqJyonWjkCMracQTzdUC+rF
1Wh4NPGrWrNlLUbEbrXX6otAVoFSGtzl1U8RYBlyWtmMNSn8lH+dZWd2TLu1CxexNYQ8RFWR72fm
vVVUg/2qzU1QY6Z7qSxAbVp7+Vnrpp/BBCQfs+OQ2IqTe4zmbBa5IO8P+dtlZv+/gSUxSvHrHprb
flscy7JlD17bAX79j/RHdYXKsSByRVU0ogVmTsoGExVXsOQEmAUa4fNrozpe3kGRTJxVqfRVaXJj
xZuyvBtkb6yeJxET0E7T5dt14+wKyESVfiXYrq61w6CG69YfzKvkunEndKP319NZ+fP4/1tIzshI
vSX3kYanSqs098pAnHxIX+YuOqdZfteWK+q5wOuvJ603Dr2dSJiAeHldd94Ub34BH49bu1GNQmau
02N5V/pFMJ9Y5E88ylGgIZQzN7TQcrR6AiiRPXm+SUWzU3dchreScNYFbUBWnSoAiI9mgKzGybia
HdYJgAZIVFJcXjeBPlLOoDTgeawXFfo+mqA/+mypQZkKypFF+kg58xHLUVGszHxUP8zRba9WV7Gj
k9TZVXtgHDFtQI+FAFQkF2c7WhD8TCVauL00vFa1m3m9tkQD9dgxevtCertPnKkYpMWorAIQCpkc
lZhOlNxIy0ltb5fCUQ3Ru0V0sVLOdCxL2KFXFcs45rhX8RTzpdWW/lOgaQLNsfe5o3y/rBtCTeQM
yRSTfxwUzMy5Y1RPIAZpXnovPcgH67som8zW69J6cjakVzE8EDyaqVfGejAP5nFo+6NWZs6aq38c
WH+zdXzgDXHDoRwmQClmICmVo2a3sigdJdBAPtxGzXGKlBImcTZ6r+uGs9QPYFL9807Jt6Jw1kKR
B4WWJrSwjQIpuU1nQXBoXwwNDyU8vUAWzx2kqqgXLWNBUA15jgYEXLR97pqPlzVNBMIdJdMw0nLV
IARmYH+XV+tKj/NreRQREO2b7ldZuBNk5nmidxK2xJIsZ9IqHzQ+gofJb3wlarISQrzN+d4mAgqi
CakEpFKve7d4uO1QHesY3zUQHixu9tI7yyESEdHsy/WKyS0fImnUqPUFF74amENlK8JxTUKxuKWL
MrNOLQbBiJX7O2TXrsNHPFmsz7LPuqes7+1kG4IIxL5avMrF2R+y9HSiA9ZyAYn8EDaORq5KMBP9
jfK9onB2Z83muOwQswPLUniw0uYOUwQPyjIKNGN3kzSFTVvQDOMdQWibEAwnC6Hjo6HeTnjxDan0
xwkR2IINBGcLssrSKsmCJGUmufWMenM5dS8v1v6dsMHgHAZkJAeayMDIr9or6q8HzSWB7LPGvcgN
BWu2qwAbMLamG29cybRwLgesWZGf1OnTKN/Kg0DHdm+dDQRn35AVadaGQYRl5ZAJFNHpaDfmqdQE
PjI7Ie+utw0Qd0jXdkqnyMDCDdUz6VEoe4hHTBPWfqylqLJof9lMRHwwY5q8Y50cesvUohQl54lK
jqmUeJJSum0bCXRhF0ZHKz7CkKYCnX67Oz06oFB2zpx+qTqYjXLKhwQjWEU3nAiGW7g6nZHwTwAz
DibIasZHeVl9EwSXlzVbBMNZuEqjRjuu7L4eJLeheWYrueGvK/0bz9RQTJRasNgqX6ZA1cwyK1DE
e7Pkr6onN5/XWNTBvH9KX0H411BkNZHe/XwNXSm+6q2H0aZOc0Wc/w8X2e7KbcC4F9E0ZmoSd+xN
Sx6J9jmUY/A/rn+jbBsQzrbJaz6NGrsLmuh+HWJMRDgnmWhGBrMn787oBoQzbpOWlkapAqQwbgjC
G51g75XdN8MGgDNoBPQC8jxiqTpPul1dMPg84mpT7MoBebwP66M+omDagXV9ElWAi2TjTmuTK6DE
I7jB5bzDpPbv8Z+nJXD7bGTjzulUNeDwWSHbYtzpoRFgeuRUiVo7d63oBoQ7pWoxFGmyQoqifq77
ytZWr0qe4/W6J4+X7YEIiXM+QJ6RdnkFccL1WkPjNpXswfwih27cia653TtoIxTngZQInMgWumMB
dZik+6WXnWp4aaXauyySQAX4Z09NSyXtFCzeUt2V5d30L88o/+SRx7Kj9QI50LDqgHfkoey+JMKB
378xbib9mT5mBOVv7x2znhB+zWZ2IdjhZzPQvMjrzx2xrfvlqg2Gw9+s2v/gfkaeNk7INMT9SmfA
mSPxh8Q4SOV8vAyx714brxicCU1GPVaGAhisdSL+TtzEi135U2+XCK+ah/7JOoqUbl8ZXiE5g2qY
kZaqy4Q4PclsfXpCccjfONYboThrGkZ5V84hEIqe2E1v2kqCgOT0TbB23EFFm5aKGgL0HsnE0Mm7
lliqYEyy0ek1nibGCdPZ3P6RBUcw/0/3jFvWgIRehPyUuKImFH7XeGQ+V5lNfYd6PIb8Tb9llNEG
3kBgx7oi9xpg9Tv1kLgiQmxe/d+hcrqia2ojTf1PeSd0lWLi7KcEGQAJVOzTQcTVwd3t78A4LRlD
qcW4S632MB3V0834saCxM5NV4Bzzwa13OJyu9KupZWUDobraKVHJk/rJU/41wdTmAXN78pPoHhEC
suOxOdVrpRlKNkCw9KoG6S1j+qnPg99cKR7iA671Z0+zd/Jxt68mg2ERVXA1OGXuDSRvVkRSLp8D
zrV4h8Bdv8tEyFxEWMEZjMR5odhFXN1E1eQlTXQe2sYdVlHEbl85EOkwCEGFqM4ZYqMdirE0ae2F
haesX5P+IKf3l6XirNQ/UqGmTEX2HJ0X3LqlcqUtNbFqL6aFi4LYUyjVAuMrguAWrgH9YJJbYe3J
2odRPRqpyKv8SfSycSt/CaFpKspB0BNDeBbMFv1PS6ZBCPkUnpoTGD5vURp3NI8UXAGarQeLi/LM
a/WgT051mA6i0PHuPuExSJDQRiKbrwCIjL5SFSbhbIIbMGiVwKSCfdqFMEyiQUCqW3xJVyzjRpan
tfYMeq5B7SzjdSuIRHJe0q9V3EBwDtlaocukjpXaU5bsw1ynukdjU7tdm6j4T1GOoniNCI5Tbish
Yyznco2+GeNB1whGapinRtbdXhaVDAkWjy/oiqwckz7BvO715a1Br6L4wQhFLw9mqN/p4Ovq8WVJ
GFlndlaIDUqP0xd6rhzJ+bb4/ZfCXc5/2CbD7xTfZkjjVmmlRq3BaHtFl4c4vBHWp6kiebgLIyxr
Xc8itj33rNmUuOWj4g6fGweJ6fJj56JIzZWOsZ3fqG7xYb2WXFH3h0BBNO4G0fNy7NFdXXsFQcp/
eqjSG6undgNShMs2kK83eLeenBGc40JKUE9Qg8ctviu86BRdJXcsH5g7onwgn6x7h8VZQzWtqYmx
abUnHQawZHVB7JYfIZLlDK4UlPdx5Yi6j3YXkirUZLzEGjy5t1cxmuAWQuK59pYpjm9rDANy8k5L
fLWL9IDW1ShYz73jpsoqxagPRbfw7nqLV4HKqpCNrvby7kS6Y0hvldy7vGV7d8oWgjMehllUVZ8A
QtdAXUvqczxlgsDlrve5wVDlt2KkQ6t2WQGMXwN5Ogdj5wxnJUfmNTHW+RxXi+KborKlXRXZAnMO
KOa/0D5nwNr97ALxEAN6PCeOgcfKeJ99EJ00wYb9tAUbX80aF5BMliMA9XOOpkLTDBZZOB2KrRdv
IbdicRYlzqrYSoYeLlpI6jvMdDPkUznqxu1gVNMAfss6+9xLjQbGbNx1Msa7de1NlbTIUF5Wnt2d
VVDgqZjoY1QNPilfNjIiXS3OO6gh42ONHsD4ljkKzVV7HjFWUHfks2is4N4abzE5azaVUpn3CzBl
JTtMRvyhnTDBUEOK+bJw+4f9VTb2OzZ7uZbqqo3JgsPegfzsWU5X20j9DqGvyzh8qO2XIdssImfI
kipfLVWBQCxj1d5hcMFD4lVOhylziz17jBQf5Cgn3Y0rW5iRY+eb16XtanJhKqok2ayyHUyPmHIR
ZMF6YuMZRJaT7916JyRnyuZU77o6hbWenOILo82ub8Njb09+fLO4PbgiC4znEvFF7j64NyvLGTe1
HPJMNmGvFYoWMCsg1HR1w+7Vxo4KEWcuPwyHF5EPWk1xufYKu/yWk/zQswo/cK2hbvdIPuOJvwbF
UfHaIL2eJ5EGMTt2YRP5cNY4UKmYc6jqdGJnsArqg3Sv2rJdOqJgjEBfTPXtqZAqAwTkMaBGEDiX
/nhQgu7YCmkz9q6ljVqanImr0kxeQw1rOcwgQsvIVVNOAkdTYEdMzo7M8jqTbmTbZXxYrOcVoZBM
NFtjVwx4C+A6wmNG4wOAGBypRnrTwlLPrRPrgw1j6V82H7sbYoKMHDX8BsWftxtCuwF0SkaJKycY
r35tiBTkJ1FscXe1NjD8+TV61FcwmDo6z9qtkV3N5cNlSXYNLiuoVyy8VFDI/FaStAYpk04A0c/E
1dvkoRg6FCJEg+gG2V+yVyDe4BJp6nK5qj1rvRsnnya3RXtQl1OpEFsx73ppFuzRfiTMQv6RYGKb
avIHNOtMkvcjDBHKHlDnOB/kI4KMjvqT+FyUP9ndqg0Yd0TbtJVXpYYTItXzOZfjgFaKF4JN4fJ2
CYXizmicKJJkzhBq9Mer2g+POWYgTKACZmLpx8touydpIxR3WtW2l6lMJ5i4mMr2REsSzBhuHlxG
4Yszf9nwDQyng3U+L+PAZGL0ECWCe5mDUNtRO4vCevubZKkGMtyqompMRzfeRa/nelgUsAx0adw8
Nc5qy4psFUH92H5EB20d/+DwFCFlOo6pmcMFlnE1oNjbGQwnrd31oxU6ptu5Jso1kaS8n85wFOsZ
+5ZqtujSEAjLE4gQaYl1JF5rb10+VB3cQ+sJ/OsCZ3T3st9Iyqk9hu5YebhiRTVkqfvoZgQZv5Kf
whoC50SgKPvq+LqsnO6nchPhQANsttRThnE4w9r8RSB24+XzzVNZiBZs2uAYU+tpsa6L+nBZ1/c2
ZfN9lTtR0qhojRlChDoKura0LeIXuiASxm4F3jH5acvxZraoxTeGGlXRZE2kwgGLTDtB75f5qZc0
m+h+mnybRcmpfYlwc/yDxtn1auysgUiIu43z4mRl6eZd5ZRDIbDmIhjuxm3BoVrlmCzh6eBvCCNw
edV3uvrh8u7shv23S8dduNJcDGOaAaX3Mds+MJzk1CLN0HsgqvkcCV3l3dDNFo8zSIs8r+nUAW9y
BiRrGCFJf8LUXBDRirgYBQvIZ6PweNWSosM+JQl49yzp2C7Lo4km/8tLuA9j6fCJWAKWp/qR9axI
xgF5hqgBN3dSfWhnTBwxTcE5+s1OveJwB6lBdsGadeDI9/IpOeS3mOrpdT5rYWDJPOEMFWZb3h+q
Vzwm9+bqGOhUzn0LPO169llCaLbJw+D3HiPytVzpb9QdKQ1GiUw1+vOG2cA1Y76Mc4iXW2V5GXqG
xsxtM8m+vFd79lTdgHDGOzeNVY+YoTDrq1rHUCCRs7JriTYAnMFe0boI1hXonPkZ0wswejV0yU2o
O/RzcrX8LApUv1puHOQvokYdETKnHriW6jgzgEzGj4gR2lmZunMIT6k9jfIP7Y+boH76MNu15PSj
XEFvuVJsmG6jU/MxvtMwZyf0DXu4Sm9MUDbEnvX98vbt+oJbTM70rhVuQ0xDgZAfrNvkkJ3S3v62
OoubH1Rh1H437LRF4yyw0dNuqltIOPrRAawowSTZKp7Zhs26T2qn+xgHkciJ2Y8mblSIbfTmIKjr
UkiN8hN1yW3VS7wsoNfzA3OiFK8OpO9/k4vdysnZZMXsJqlYsKqDctDl+2R6/nfbxjfBqpUh15P1
U6TmyxTMB7xQXibEY1jEXlQeKVISnh1+HtZYX028uK0PqAeAUs4PrF9Ix45hWILAQ9uNOG0Wj3Am
BeXNnRGqkG05rW4MTuvkOjmRm9jNHON2cluER+L7NvUES7prnV+1hCeYVdpOHnMsK0ot8uPiYT7c
oT803wZX841DIp6otXvLbfA48yKjqYJIA/DyxC6PbCpKA+4lm3pKMHodZhe2yCiJAmuis0A4G2OY
Td2AKI3deatPfeVQOVEQHthITdWFfXEt0S3LdP3drbeRk7MwmO5qpGkP5ZlO9JaA81g+Eb90U1+h
mH0+uUjFPM/PiCS6YGcXKZNokTmDo1EQGChskUe8btOvnerM1oNAcUQYnHlp41RNCpZbLa8I2PlB
SwudRTB9ACt2aFd+7MVCVuzdmOX2kPAWJhlhX1hqMPpR/ZAOvxKUzLAVV+Ak0z9b9wRzvK2jUIEE
x4TPJI/ge19RiQ1b0Ljp3RAUQXSlfR8se/QIbGnyUdQLLVhePq1M10UpQZ0PB0AJpvi7XmDghqia
mengBR3l08laOSBUOUKo2pCcoUudISyvl3W9RXWmyGMSXYI8PUiRDIo6RgBTg+ymeV6+dJgTpN/k
Z/qZnDDNBLzJNjkKlJQZzUsSctbGkLpEL3P29rEnD24UKoJjtz7TAMVI96Ls/L5n/Xrm+YhgFEpj
kjPXqf9WPK8J7tzclbzygHkBP5MGQt+a/fxL4nFGpszIMioZAKn2bBqNo2qte3kFd8sBNidO40xJ
1jBSwwl6qHybUQwQXpsnRCF988TOQOeTQAqSoEJrlEO85hg5MuY9Xf4JokPPs+HmjW42Mbui2CZW
PxQ/O2TP/ZGcLU+5h72JRsy1AstebMeCeMBvdtTAuHOKQcIyPxONRrKVJOrPV23vyh5I+MH9T73R
qY5jUAZCfd3LjKggev8vHucESE23kLoFXpV9QGzIHqtDQZ4RtnRGYtrWdNDCyg7br0YmKDP6zT5b
pqljAgqC2Zw518Bgaw0WSs7MJzasjLjrQXkw0SjNDHsKNZaPIH3AXZleS/emvxzWT3+zzaDegfw6
a4jkbHuvNXpbqSjmYmn37iZ31691bw/Uy88FUywbDJqam/5HjcR2gmnxu4P0is07lqtetZhtDOzZ
h6+crLbsKXbjhK6FvVZf2h+sGa99SsBIKdDuXRu8QeZy/qYR6tkaA1lX56DuDLsa5ZM2FmdjEdJN
sD28JCWnXaFGyzVegTX6xgnB1WC9apwKQ3WMWxZXjb3lXKC8QTzbdDdnzGiV/tlb3sus0g4TaNne
jj7jFe4C6g9BhNGtujefWORBtpcDO1GyUGjR1nJXwNCN81yxQkfGBVhCrbODfgiP+gNYG3zthXnz
9FP5VIh6R/dtx0ZmdsNv3l96h3kYkmUyfZ48CqkRnb/WvRXD45vbMhD1KO77uChq0BE+Yg2yXMhA
Ghq1jVfEWRpUpoJaLDvRwo5xgvwFYz29Hn51HNQiXqLdiD3ofIAHLqT37ZdyI2d6hDZZiDm6xg/D
yd0iID3uWUC7S2Ib31jmKPNDJ8nt3Clu/y7CtPkJnF7PsYXfkMF2gfCTRbR801VWm41nYd6g6S0P
AlPFPvjuIG0AuaUel35IUbHJbqTRNXGUfh2jxTf84oPIrWB27xIYp8C0UXr0AUKPUP2Jkof+gFGj
LDEfCIQS4XD6atalMckKhOq8/LE9hifpFlyTsMLkHB5HZ/ak3MbQoPak4V0oSgLumsHNinKejDFg
6ghNsIV5/alqkJkbvtbljRpFjkDKXUd+A8T5M3SppEnCTE6PfqDfdL9BGZ7uDf7o1TcIxQQi52XX
5BJM+UKSDuPr+UutGBYzaVn1TyydmuxFM2/CUUNtR2/385M2Cqr9d/3BVzT+GtPTzByKFelAKasP
XUE+5ioR9cDuByo2INyNtdBGQ8p4+WVQJcSVVL+ewAszOvppvMHUuckfZFttQKqi/d3B+99y8kGS
UJ7kcO4gIKs9YlH/UbYzVsB1xFzJs/R4WVmYxr8/ea9o3DFPe1yXuT7h1jKPHfUKetCEHt++KaEY
MaWj1hmK+faW6DpShhbzr+Oj/k31lIPkdG6dY0IsVlJ4zJT9Q/4Kx37O5lJCqFVWogIO5vwyebea
1179zJ149Tn01xM5qW7+2fn/1DbtX4fkFZlbTKWPk4wuEFQNFudnKMQdbXLTuVYwBmC9PF7eu/1X
wwaPM5vK1JB+HYG3OOsLG5qT+/XX8aNxpA4JqpfqWHrJBxnVzF8vA+9aMg2EhFSXVfndxCaZmlXS
pTjxZkyfmiT5sFTJx9KQb4mau5ehdvVzA8WJWEljMSSs9DxX3Sl8IHgBSRir/O9AuGuhlMG4WrHQ
2WTdqdW5Th77RmC2dpVyIwdn/HVrQHMHgUWRTMNPcjxyFGeePGlcMe3sR6TYQyIq/WZL8+5oa8gQ
EY3xRvDHzpykZjQJXs5lHBjjY7J8v7xq++q+AeAOmi7LZamxfKhxndywrFeGIeHZ1eqwp2ouvr13
77UNHne8Sj3XpohFOobT6k9fcjd1o2BCcFzxQF8nrNHfP14bPE73aLe05SADL3xCWpnFceH3NXYR
GKjSQO+wS35EP6krRKG4faV/3TlOH/PEaFeDWTBCj9V6qvQHWTQWdj/yvxGOU8iKtAu4gAkCYxUm
HuDVH0TXLEJtBbm3fBS2O4qUkfNJjC7KJ9VkPWxPWjDjXmMOJd6eK3z3FdunfhQ5e6JF5F77BkU1
VMsaSRpMJrDmzF51n2gfBWdg927TZVO2ENB4z8gglTKNKMv8ykF0kxwUFjk5IWAKvZCElCb7fskr
Gk/NYMRhXC0UaPHV6lcPpY9/hnfLpxbBtxLunXZQJkf5JFKW3c3bwHIXeLuaapib0BVlqO0k/NJp
ogbE3c3aIHCmJEbfiNRQhqA8qDGIR+joD71h/7vd4ovjYyKRMpGghey9ytpfYzzkomNzzDFnTrRq
+/ZxIxRnP6wiVxuLVSG0YDNt8a6JXctRb2fYR2avRNlQ0S69sxpKmyOdhzVM0XPm54mgcE30fc5i
4OGtpRPF4qExxkkXza2jyhNs0L4egPkancgEMTquL0WtOt2yWGUDC5D94vor7kN3dOrn5apwa8dy
wy+XMUWQnHIj11KD0Zh5GPRrlHwrzKO8PlyG2De2EOm/YnHqreZTWKN+Gprgaq1N8SSTHN3Tr617
xcv8VRSwEOJxN2WWFD1uS+A1nvLC4BJQWk64swpEN0XvWiEap+cwCvq05HA0tGB6ZjHzxFFOzRHP
FjcPRP2o+3E2BIBMMGJTMDhwap6adTKvKkyFeY1skYRcHC7m2pf/k/rUWwOlteOHZbTTQ3s9nEVn
bE9ZEASijBOb7SYHXk6ZWa29VXka6huQ6PXL/kpuDYE/uptI2sJwR21SNbOL67BCIx0a2l8Icqo6
tTO8P0cvf1Bd4ywd50+XlXRfNE2xEJrGW/6nNds8m4xZm9M+1CtvpnhGLOXnldSnbNQEML+RjQXw
dENWEMV7+zyTUjMaVNAYoXneuA8Dcghd+Xv4XQkG+HHywbiJn0S54j3LRXA5/xeSO369OSV1YhkV
IhS5XXSjnRCBEdk9Axr4slR0tGuY7cT5N6pRThVYkyoPbeiWLWmKmzS9p7e621ES2ZOmHwtUXoIF
UXla9e7OSCRPIongRbgnqMYY4jDIGcxavHrWs1Sh7k2pvDK/bbMTaT9f1hGmd/yTYvt9Ti+tdFYW
pcX3R+taGl+M/NMk9fYaiyb0/mY5XwXhlnOKk6gONQClqAwbnlK/P6zB/IN48ak5i2Kde5q/lYrz
FLNiVaOqBFixGsfVRNPlqHuJqfmXF283eq0ZhNE7otRF50tvpyVc+4aOFRJ8o8sK3iQP1aMHvJ+Q
3CtccbZ2Vx02gNx2acRAl0MIQDP/KplOWAu83/3vY8QDAn+wxnw5p6RrcVOXa+Xl7fowxyuGSYhm
6Iog2P9vrJI5mLMWWkvlNSZae8Hi9qwv67fLG8OU6Z1Ws0kV/4jBGXUMHlLLMZNh+frHZRztxejs
xLrvpKtY1FCz282ApqD/YXFbEitSJRvodPF0eoyL60yRXcUo7Mq8nbOPtXoeQ3jY5HBZQNEicqeJ
1JgRps3YJwzYugv74TAshXsZYl+5qcZ4AzVLBj3d241KMUyrLnXoWuNNnoyqgNjV7uLbDOwy3bG/
Hj5qgh5mtlLvdu0VkC9ZViu9XEcTgEoH3vqm8HPa+0bUeh2NvH8nHJ8jr8qsMjV2cvF2vULF8iHF
E+y59xSn8jGg+oR87VwLHiu7WmkqyDoZeFhqPHuJgfFeaqYXtZf1pisro7Mm4GVJn5oVlEuFsIN5
V0dMTdN1A83tlE+txXO2TmREB5Z0QB3Xr3Lcb1HAmGdZwbkwobUv3ised7DlwkhKqwHe/5F2Xctx
68r2i1jFAKZXhuEEjaIt2X5hOWwzgjl//V3w2dtDQfTg2n5W1Sx1o9FodlgtfwIH27fpkHuhRw7S
mdzJB/WOdY2WT6Evop3ZtJqVmNxdV/UyBA9IDuKFYnZa2y+iyjF1dFfEwiCcBdlvDHQFxV11ObUN
IxohYeex7Cz1453+qJ9Z61h9N57+pIWfIGzDCksFVMt8Gabqu1nRJ9jLUHRoTWtTy9FRDXdiC/Zz
/T5sKvECxddgiNJNKci1MTxE0Z8qKdCiteurcoeyyR+MhBIb/JmajhFETKy8dis6tnOExIYSM2RK
8+XUF+gYaQTJ2W15LiBcAFDZSm+j8Q2db2RfDCAiOhjS1z4VRL6bN2wlCuchGxobnV0zlBhbI58s
XRCcbc6LXHRly9zHc9m3qpXl0JU12NFTG0ejfQ6Lsb9VCMlf5sbMVafO5eF7SqtocYiegQRxDGcM
sc+GLosc2Ga2CpumsAEHDfCmxff3lUoRY2cg7tocu2cT891oTYt827XPVoymwnhfPSBJJlrstxXN
rVG5YF8ph0EH4ydSCGRXqP6MutmfvKdrCO7zWrPbpcVXEiD026oMShJcv1+b37hrAM45ghoubxSm
OUlx9K/JIyPJmPY9iNQd+cPssWlOG71K7PGhLwLsLbe1xuY85JAnsmVNwJ6Sx3q46+bUMbGpJa69
klgu7YN6el6k75J6ay032twLfIvQaji3qfdNOZMB+K3P8sTFLvKbU2xhNaMShHeaW3qoASmpI8oD
bV3PtdycpzHsyBz7AriNjeSMlt4tSfn+um5Fpsn5mbQGtcuYw0W3y6HMglLaTZHgC3DLla2l4JxM
Gub9XIVwzaSOvIVKezQsnXKrvG3RQCKIUATi8IOsU1tGo8pOKlSOMrh96uJTMb37K5Xxc6qV1XXZ
wG5CNz/Z6TtZvp+EOXzmF/mHGsP6YJvUsLBY5SkBqqY367zGsSCjBItLjvptdoixp0I0Mb0ZJK+Q
fnwdrL5mpgLcHkMGpP7f0d/oyDLChoPGbvSmjY6wY4qd9xXZfrwZK0S7CvVJGaE/+dOEvjT0uuxU
13DrAGtGDgtyLmw2PL2Vvf/HTNC2J/mp1x8f+SvswtRUrYkh7Rhj6Yi2j7AffnbQxJ47bDgg89AO
XZoCo9zMuq91zDln8GNnZqNB4uVuQg+vtqdug1mrzl/8GoQmf9LcuIbjXDW2xseqvDAhw3tb29f0
8zR9WsBEef0ebBYj1zicWx7HoenRM8lmEVj7av4OO6ZQvChO9tk8Mg7PCZQ0VSCK05nXu2Y/nDc2
JzOrK1Ao+aS6UctbvdgngxoMneaZooLdtgO2FfQTajKoBjkHLGlgMpGR9vTrVgPtq/qyxKMg0BNB
cA5YIuPUdQO8Y9Yib1wcwzT2rp/T9n27CMH5Xyr1aqsu+DxMZP1u1GvHKCU3GwoHe1CCfOkfo0lC
1VMVFdDYf86fE7HREmnryP6pPJ++OtaSvTBeLWq7Sf+PlO+aEYutP6hd7OWiIbgtx78G44xiGOsh
aWqAdeOpjfdJ+h4NRNf1uGl3aMXDPlSk+Q2N0+OMbBKh7Ou3MK0bTZEMl4zWDQEvsENazE5K4dfr
gFsy6RdAvvJkVN2kyszQ53R6rxl10CWhZxSiFnCBXHxMTId5NuQCHwFzG847AjYBV17mF5tWxcNY
z7pLpKEWfENtPzsr2biQ2AjT0c4oaFzaY3UjOQQtWPYjBobHHfvMNr6EfiP6+t2MQ2RLl01imUg0
cuenG8OyLFaEVihzeQql2gunhDpVMhxGYr9cP7pNLFQs/nUcPMtTamaGPppwHIZMnHaiOyuSHxqa
Hruy212H+sXrcsHiqhdGlYckJCy+CvL72FVO7INGvqtVp/DnffiPsLjGfpC/2DoKF+BFlRkLLOf3
F/DlLSSDXaJtH6OLZaB+NP/dm9OJ0u6bd2CFxd3r3ESHDYEp+nn4ycBEnbrET23zRy/mCoXz86hb
9FXDUOb0CctM4tDw9Hw/m4sgEti8akgb2Do+PrF3kQsE8mmhZYXkINL6slvppkcn41ZqWmdY5qDq
Z8EgzTYcdqYo+OC1UZ7EQa6inRnZrKqq4QhVKXIjbN6bzmR4AocVSO0Fkm1faLSgIpGs/mi6fY1F
pyRb6AjRZLz6Hmtl6LDVwp8lB3c8RkynnMHRJQhBNq3jAsqH+zQaY6NloPlwbJpTQ/ezur9+vTZ1
uILgdGjLpDSwXhlNSXURmBm80/gFNHwPmTE51OpFDASbdwsVGVnDu2mAo+S1Gq0izJKkAGsjeG19
xpuv6ijLsxZ3zP50gshg23Ws0Ljgo0gR9CSIDHFijG0v8a3D/BFpXXTwV4H1OAline0PaUxZabbC
WgD5clPRYmGQaaCReAG57XOM5jUQR9//qDppoNtkaYQFM8I7Ee37L6zzAsy5kSpp6YK9nUytzGXV
gZbcSc/0AF7RHTYN3hegGhQNeW9GdithuaPMJxlfGjb6K5WankN78SL6J6wb+gqCO78Y31GpVAKi
7z4PdJeO2GIbC57q7Tt2UR33bCKPJmfhCIxFuSHGzjRvuzy4fscEmuLrJqHU9x1tYBbZcpdZd3Yk
uMObv69roApELUjDIvvXl2pUa6OdFYigxoccu5RBDCZwf5tKwpe6oiiqooAO9DWCmcQZnQp4WioH
oXZUMCuYCN55EQQXMXVjmNAlBES83BoN24rnklZwQUUY3Psk5dh2HjYDnN1QfuiG8kyJ5E6GaN35
9nlctMX+vnqXsGWrLqUU512W2tdUwoIgov5BKQ51o58Hwh25IicLsvTQVt69s6TYz5p3MeSo9c/X
TZc5jjex0AqHcyx5NCBMr4ATykfFot6onLq6dKfk6TqO6GQ4Z1JaQ2X0co9vevMUjg+03U/0y3WI
zWT9WmecN0mNLqyGCMeSHupbit3U/Y5tb0Ic6Yo2R22KY8gyMdGlivFXzqmkJnJblgmoRD6gUK+l
L0X07bo4TCNvTuYCwTsVqc1Ms80B0UyNIzXvDBkkEKdq/tJpAg8pQuIuPzxKZ9MCSBly0yjeWfnX
QX6Ih6+9ZgmcwKa5rYTinEA52HaUTzA36I1MNyU2oc2qMy4iwm/B+fClVzqDdTCs4TE1NNOEiuZW
8rkzRX5gs/EKLVf/mYHNOYIsTKOOtICpY5ccGSlJAq92yGcMEaaPjJtW+tg7ooLrZivPGpZzDnE7
DsbCaCI7L1tc1iKtP4KyynJZ6yPmpwS+aLPDYo3HOQlcXBufFMBjw7Da3josxxa9iIknHL9h53/N
6Dk3AV6uUDNKmGIXfbbAsoIWgKE4s9Jes9eT+7r5kGtHK/8HE/aCUHw7llydJec9Oi3s4q4HNBuY
LCN3PqeYCE0SRwP/ndO4NHMrYQC7GS6vQDk/EquLPEw/ZsV2cfhvF2t3jKirgw/bFngUZo1vlasR
C5tbLNSzOeW2JYk7bUDOIpu8qWuxG2lyrvuszWtnysgwITVCbP7awf/StrfwZW22+8Z8SOneoIfr
EJvOagXBXblkUs1OYQWfhJrIW32M5lOinxvLi8FReB2KKf+NvlZQ3DWbs9KkYw59MbNnoziY/N6J
R2hFSuNuVx63XaWDeNjXc9ObZzQxSnkAIvEv16URwXCnr4TGAu5mwBj0FOreoh7KNrgOsf0CrzTG
3SFQ9jeNreL80xvZJSCFmk6Za57bQ3qM3/8lFnd1DBDpRYOG0nwfs7F1n55tN+xBJc941kU5+21P
/59kGMNiBa9VyFcg1WdElJld7rAvsKLyzMfEnX+Ujpv3hc/ooCbB1/TVIwMo9zCDS1lvYw2gtvxY
l++U0Z+7fwRq3HyRV4Ixj7wSrFE7NIQ0wJjuWp+xAce76qSdIyy80wLFNUCTb9zKghflrSdCEgmE
HVhVhRycwW/lpjP62uqxLnxlOmHtcjwKnMRboV7/Pnelyrpr0jitCiRz3hHpIBd3GdnLIEG5rry3
5/MahrtSeRuOTYyNE74+Nk4pPeXtbQRi4esgm7piI6FoQjZsmd/qBdpdBRkcWvitTtBTlXmlJkpS
brx9EOSCYXDWHWl5Q802K3ztbvJU0Pmnuwbb11oM8WD/m/v7aa/XcJxdV6BQpM0IOJu2Hl2CpU68
IhF8NG/awEomzrANajQJTQBSl/e5EVghmJXigCifrx8Pc2mvH4nXsnCfnKEukV630gKsocmeFlhT
bIyHpFvc2Ci+ooS0L81odx1y0+xWknFPoJJmqRGnkGyKbswS3CvGgU6i0EQEwv6+8gtGGUshkXKY
HSX7ucbSYvljP367LonQ8LiLWthEsmodojAakH85g8DYDfYcMOcUgahbQCQUd2EtbENQDZBy+5X9
uZ+PhvYtKgWuR3BdDe4JjKNZrToZ9oDCA3poTa+jvQBi45l9bXPc0zfNIUkwN1Ng9mn0mdbASn9i
LMZF8PstkK+g+PFIaV5IqBNoLJ5eMjAu2tFZ0n47N/Aag3MH0jBmXWLBw9W0jRxJlRN3VJdnEg2C
+ERwNibnEnA0utpJOJsSpGRo/R2FqzA24oTXsnDuYGgtaiFQKEBonc47toQ03hWn5cF66r7je8Zh
lKOigpbA05mcP4gHGW3bPcxhAB3sODxi6NPFHhonFeUh2fW44utMzicgGVGXWgFjKFHJKgfTzcJH
RZkOZRi0rSBEEFxVk/MMJuwO2x2YUOY+i46pfJAkgTmIIDhvMIxTXXYhIPQKzULkLtS+LaKCiAiD
cwd2ZpLFMqGysP6iy146UEcT9feJMDh3oJZlJVUWMGS19bsucczwJZ4Ez+k2CIoeskFQgeZ755eq
GhbSFzgPbPQbl96bylNeT4KvcBEKd+qhVUzTouH6WMu5IHeYHE2q3565ZTf0Igh/6mWO5jSmrVG6
z+jHSrQXc/uSXH6fO3GC+5ElHRQ16RT10XeTfbJKzdUnz9JF9ViRuriTT8eqMewY6mrmexNfINGd
ufjXn+htn/lTHL4xPUYfVjxWEKeoS6c2w2BWRfksgRQ8Y7I+oYJHsb/Rr6N36nQ79TeJ8v66FBuV
u1enzlMAlVVa9JYCDMZgU31jz2aB/l/brb73X+mhQ+tcJLkiHieBLfAEdpMa0XAO2c2U5QMd75ru
fslsVwN9QrQINmmItMi9ApPRzGBxwkGZ9KMUnRKwzKaVAOMX8drFGtg/sY4K434ctQQGlyte/Sw5
LVKelmdhiBZjtNVjE4g6G7bND989KIWggY3PKA1mlmLFNT6xFutRod8LhCDXLWP78bwAcGqDt1Om
Wm1xhSzDGUGZqcVIjlAl0Ijs/x0Up7yobWKCHeX4VJh7J+0MZ5i+6NXidLIgof+LAPEiFOdGJbvO
wynC9zXjPu2wEYdxgtNDez8LN5L/IuK5YHH+1JK1imoJpNKffjA67zGbmxwzN/2uBGw3YuzXsoNc
3XVd/lin+TYWucBybjY3RquaJsAmz9ihdWr97JHFWs2++G7cDPvGb55Z1jbZ6d74IkoHMb96DZzz
u32ap4tUwCrriHwtJbl2rBmxZBEhcyuZFSh1p6HbZfaEmZGi1HbXZf/FLfxPdotPRoEwQiJmB/jp
K6htH3PwyyaB9dR7PXNkO9Ed3PYsFzguPke/qh7bFuDi1nKlrHayanDNXpRNuX7VsWvztW+Rtbps
5LYrfJLt6+mYL4KHXyQGF5pjoApcLwq7FF1/lFrzEOX6c6Gaghr0dYcC+r7XYrRGrClxze6DXD+o
zbCXBu0A/tzTFOoCdyyC4hyKQes4k3NoTFcfdfOjkb6X4480eScwt+1X7HL+nDeZxgHTSCMksvHJ
hIdTcdozeDr3xUk/lwcdFse2d9qeqAYuOjDes6QICmgN8Wjj9lq5K/t3Q0sEvlIEwvkRbI2NqhYs
luh0fBiSj4b1OTMEU2Qi/XHeIpXsKMpL6E9Ov1vyWZ/u0E7vNOSoq3/3xGDU9bXxRcasY+oOUIoV
OhTMqovmRurXRRV8sm97fXR54UPAwhiawfkE7HHOtalkpgcu02SPbXXTl+g9Sp8n5ai5uW+PzkKE
FrEdxq1gOR8xS9TIwwKw/7EN1WeweJh+603fKzTeyo59DxJ6kQfcdE0rWM51zLJkqJEEWFm6LfUv
piYiltt8UFYAnNMY5Vgt0qyH70PxMTt2++xAdvJe1LYgkoNzGFIPUp4qB0wb3vaYETZerruK7d8H
VQf8Gdoo+YFZtdaGLo1xmZKwci2rOeZDJugJ3Sh+I5LXfmLwHyS23i6lWpSICL8qH/5HkZefdPQN
+3QX+qIOtV8Y+gWOM/R8zhAQToBrPgze7Jv7FOzeqFq8oC/6BnHwOf70Z9Z2geSMPB9jTOJLgKTG
bd/vl0U0Rrr5bqxUyJmzMifNZFIAWOm+He7kenS07DSZz39lDRpn1FJvkj5PABNNil9L/X2qW4fr
EEJr4Cy67AZKO6xA9807tohYecEuEY8tPrf2MwpX19EE5q1xD2GqDaQbW0QQlf0+ai2nJKJKjAiB
e/LmUadqpuECtflesV7G5ct1CUQnz7125TxKUweCEb8AJ3MU/hMroOdwzUVEmLz5qq4sjHvyCqrO
vdYBB3ynPYwrpPi2ijRnGi3Rk7cdDV+w+DGTqkwLNVRgZq3u5DfVgVE7mbcVdUB8sAOtk3AvkEA4
fuCkNpY5BakIXEL7YQaLhBKdkfJxr5+UCIRzAlqkpUtnwrBpfjSMG7MIQlErhcAY+N0qGSiZwa0L
CLs+pLUvlQN46BRnNj9eF0V4QpwjUMe5UHQLJ0TO1U20R3kRxfOFOrWHMs8uQouAdx1RcI34CQ9L
acaylpmDa2VvNCQ01ywCzyOC4HwBiWe7lnQoL6JHmWAo2BKRA4osgPMFQ9X9+xEflrlbKLmjKw/L
6F/X1DYI+qrAsGWwDd6vA8ahl6ZR7fFtVyTag0Vnj3TxDZX/qJqo/QfzhkfBmHPDzHp4zgQMAolP
jPdWITiQ7aeAgBJb1rEj4c28ntbadtdpMYaGstit1PGcpuquyzDaWca+3KufFqV2Czm5NSJNcnRr
2BE9jQSWtxnrr/4JziwSe8KORz1BgNolJyvr3dHo3WrKfTWJvAQfnNePb/MKr+A4G8H2XC1Bxh/l
pjxFh9q91IZeUblS/vnvcLh3Q42SsEx0VtW0ai2wpDHZYR+76mEdru3oQygI8jatciUWZ5VY954o
ywSx9GUEa14e6w8TzcDp1KailjWR2fAVzrKQrSkqYDYmOBCw5S06xoqbYFXPD8LZVPgtIbAQkwso
a7MgoJKEKs1u/GKm6a7Oxszp6aewzfymMf/kgl9Uydc8s7iVhiaEKnPy3WjvhiJ2uuTrdesQicTF
k6VkxEYmMwzrsRif5xk1adWbqt6JI1VwwYTnxRzzKgXdmyGpNAaWPLOlfPVZcueP/YcYKzhzV7gI
RnDB+JInaCP1cgavEizxJc1mtzIfdIU6nS4q4m6M+OC7ZnVQnOeIEympbRl2WNPxgzn3ZWDPBI1m
w2DdGHEy3BBwLu4UrWyfw1DNXKVKQRrYUXAQgM/dbaWwduw213fXz1aob87FFDS00tmEBtJD/6yh
ZhIFmKU5sj672De/XUdjh/cmsUqIbBnoUsWMMm9Jid2NKmva6ZUkdWN9thzkSgSh1cbgP1P1BYUz
IaVNlrlj3mx043fK/XycvOXmByvKC+kw96/umsfGBRGMIPr+hS4vwMzvrW1XmRSqNhCv/l4dMDN8
QhrtWA6MLwJ7L0Qcndte9ILGWVStaKGmZ6g+DfmuRwerdQhF04UiCM44LMWwM6ygRmKkM92inJxk
empFFduN9ROvz4t7fYY+Ck1rhiAkyL4rX5Eh8f/Hdd6nTneCNbr4mkG3/akLxM1q2x7gokXuLTKa
diwH5q+zWX1WSRFMSe9lo3IbTpP3V9bPf8lYUaaWJIM2VZLcFeVyoqUmgBBIw3+7NGpsUGoDYgb5
lw7+qLhKvLx5zoThGHvHrlxlfk2k3NeDXfU4NB10wmAcPQ/7BARLGJY66n+Scr/cZ/5DpszVuM5S
QNEud7L4Gz5ppfRprl/+7ng4t5Em7aKHI4qfdp+e68Taq0MscE2C+8R/uIBhKE8oa0kZ20cj/Jar
x1n77abiV5eJcF6hrAotTUpIoXWY5t/P5LGo3l9XlMjP8esfwXqICeECYmTPo4/WQVD42+fR05Gf
BV2MQGcid85vehzUQrNr1paUHqabGcy22PthfKsaZ97JNwxRf2fcdjtzdETQouPifENDEqlfWLOf
2WIvXDa4kXYjPLBfRAY/PRA/JV5Js90mCeQbds2hPEYP1DVukgNbCYcC51PuRoJ3ihnylavLM0TF
xUQa04ZYQ5r6alp4rT0LrJC57GsQfHqjI4NcV5DJaKVPvWoGWQXihzJ91zZ5INvNS1cLL5fA9/Hc
uqNB5rr/0ZqZjruYFC6osO7CfnRySeRmtw3DBG0YmhYw38MF+WPUD3NfI2iy5W+9dlvLLyERrdQS
YXAqJNMUa3ImgTtV/2w1dwMpnbj9fXZ25i0ugnABmUmLYYlkgNDJk8YbiXr4rr3uLURycG41ajpF
GowI6bTpdra8Iv+nGvd/B8H+hVXcFVKzQUsHpCjC9+H8oSX/jINoLfLGlNxrVXGOFWud2n5ocObF
ZEtO3Y47eWge8b33oGMc2bGXHAwI5X3bWk/sjf87CblAbF7kcokLKLFaFLeKiB+TEmM+/eN1GPYz
b6/txRy4SAy0H2pV1gwGuxasCt94yW7Rnqy88dQ8Ezh2ERjnXSs5Brm3jVOzqsxRp0M2Yr98d8ym
73X9dF2uX7xYPwXjC6emlkUWskFIIvtsvCfxi87BSCVj1AwiT/92HU5g8j/6d1b2qA15Y0ohvvV0
qTuNWnwC27evIwd7HWa7XHq5vT+kXuHgq1EmVQypMBF9Gl32zRH5WI8LYtKucxK39zDfc9KmQDTh
IdQn5zfQ5zpbVcQkdJYPqg+KDHw6gx2JDdCFj9kfRWaX0+NcSDlENKIz0LLy1GTn5I/mBlZ65PxH
AjrWgSb4fZrtaWI6GgiKpq/XD0tkE5z7wGIl2jYsfRn3IH3fE/tznDxfhxCeCuclqBF2Mglxo/pj
94MuPw09Ex+87FRqjBEILjC7oG+8BZKxWJWmKQRb0167XctSCpqwNF4aB9lwztOXLEoc2dgPWMNo
fVRlUVfYpg5XgJwdSFOl9ZjDwS0uv0rWwbZrpxONlrPfuCYUZwsKViFitRKCozY7Lv0/tH26fkib
UcpKBs4OknYYNCXH7xc56W+sMgOBzjRSV461IXL0Oi0Ej6NIIM4okhnTAzlTWqjvlvErGWLnukTb
7YgrkbhXQwahcVjETGW+FWBcHVt+9VsT+2i7s2grmsgCuDdjsrVQsQhuUWPMdlDnc+eR0Cx3LfgB
PYFYAqw3JGldrKQ2U1yG2sw3zcEQIFt2v+zTzskbR72Lb8n/Y7OvCJaLLYuqXuqC3aoGa9bbk2UF
g4g3UgTBhZZjLbcF6QGBLRHDkKJsu5/nLwL1sV6kKxfJ4ryDMZYWZriZoSfpvYwl6XpsHcEZ/KDq
S+PU2E0BdrpAwb+QZ5PAM4kE5BzFkhVyaVsQsM6O9nQTyfdUxGWwfY+xnxKJCdClady1MrNOG8HJ
hhpkbJUYL2kPWWOCe1r9FFe/zx6J0BOLYP/D4i4Y8hDIUknAMidsyakmFzsW91mmCCxeJBJ3uZqx
73pTQs2T4LQGlbrE3i8GGn5VwfEw3bw1jZ/y8Imwsa4V0sqQp7NBjIrt9g1YusM7JMAdaojABFLx
KTG91NVq6FAsrkjnp0nq6xQ7jTK1fZoyIuhB3c5VXE6Kz4pV/RLXYwEVTnfzcfT1XfGU/FMUThLQ
g+pF95qPPdlefhZyeLDbdE2l3G2TzNlGKw6AO092B2zcAMui3+xzpzwMAQpRAlPZfPqx0MsA3Sgm
Hfmnv0d6HSMXOMEor1tzP4Cfy3RqNdETh8SJ+t2iBEVRO53BeaDlWfUk6Xb5R111FoizWB7akvkP
/sqQE4PmNkU72k0oKd4wPefhadRRAiO3SWq4vSWJ3jrmGt/o2bJMHXtbtLcEeANamJVK1iiWfrDy
1IIRE92nB9YhGwlTX8xNvQGzVcWWFcV8y0c39WheXSSD+nkc+3OYvlNzTdSWvXkXVxhcPCINqqks
LTAKuz20ennTFcpRD1WvIqdCLt4LXoVNuJXhcJ4ZhDpzpbPvY9bhyQZMUk+VHEbqnT9LD4wRNHpJ
PNszBMCbqlzhshdj9akkJUPbmsh1+a1xUrMvUi34/e0gaAXA6dFsukYeWNGJfp9dxidCRme+Hz8g
RNglovXLImm4x6cqwiRNBmgxtsluGMpAxwbQ6yclguDeHCOb4sFC7xU2mBZBl2bPkzYJMkObnnml
Mu69MfUilrDlFmeS7k1yo0gfSP0gHgHa7k+64PCBXC4neQdeKmZzmNI7YnOvS93qRBw7QAbvo8g3
CjTH05qmbKf7KONw9NLS9+Axwf7KJid/dz4WF8MVU2bGJgVKRRLHJifhNLVQbdyTYi66ShSW5S9u
lF39mIIMcxm8Tnd6b/Zyf9yXoo41ZlNv/N3qoJhmV5c0laJG0yWEbXlBHpvFvJ/U1Dfr6WZM49mp
wb2B6TRBLLJphJdHhHBGmDd1mJYY6/Y75ZvSn/SZBkuMESddlM/dTiBekPg8fzk3dGx0E1uNDmFQ
7cBEv6/xcGCYW3CvmC97o8YVEPcFQbopJqoEoH60npKkfjIIWmfR0HrdQ2y68hUMb4HNkKsDqOV8
LQQthlycK924k836mdrUA93I4x/ArR4qzue1o96gMUKn/qxZmKnbVREG+iRwE6snyfp+HWu7LXwF
xnk/Pa7xDcZeXuRDJydN0XTcta0jVW0QmsO9NrWOpqBwMjZ+Pi6unR7TiJ5V8MU4/ZicKdUFZrp5
pqt/iDNTWdOQP7IhfSEb7pCBC8Ko3HnOvOuCb96GCwzPStiEVT/kEYs49JuiB1uDXjlzf2vLmkCe
TSe5AuJsVI70NDEL2KhsLE8ove5sZQ6uyyJQmc3Zp2UtNBsryFLqstvpoZfX91UlGP7ZzrmtBOG8
pJ0qea3KTGO2Yxxt7N6J3lep2/gS1sL3siN6Xbbd8gqQc5KRos+mhkbyHxEoVlrs0BJ4CveTG++R
e3UXQfF9222t8JiaV055QEZM6whOqrXLxTOoNjlT1mJQXCkGL50M9O2lWTzvJnuwHXku7/WqlAXl
xI2jRJXNBik+KKWwcIb7H8xxnDujVliQ+r5SP3c0ckIhu92GSf5YrwsOJtDev2G3S5M81yodob0p
faIYykioQAoRAHdy2Acv5XFEYJBzGlQEJfNBVAnbKgm8EoLT1EzGMbUHCDEe03cUa2NyB3zSLg1y
RAhO9d0M9GO5G/eiYb6tKvYrYOZZVmZCGtpFk65SbLOkz9JNfmMFrBrRfbFNt70B3+FRlMXactKv
ILkXoSJtOdcG9GmcB09y+qAMhn3+JctdAp640pMOqu2JuM22LvwrVO5pKKcmzOoCGs4RFhG/DKpT
g2WWLtNrEWSinLcQj/P8Ta3aaT79wLMCfHGiISo7KG6E5oDoT2YfLsKBko4bMIRHBoXgBJUqBF/R
2QcD094m/XzdMW/fAwPRo60RTeOHC2MjKhs1nOBRxsUpjMUpi3fXEbacJOS4QHC+31Ct0gRdAliC
MUI9YORO/pimMIvRUz15r33URDNXv7h4F0TuHch7e2yyFojSPrNQimNb3Y2b6jS4WAh6h8omajDt
i+jaiVTJuZQhT1PJYqh1V7pKM+/HeRB8aGz63pUqOY8S05nMJZkRILfdQbcXB2Tln3Q5EgxfbUQe
r06M9x9mX4eyCaPIlP1SB2ZyGCY/NwQj1SJhOJchjVU59yqzC+37nPYuyJzAdiOIVEUgnIfAGJkB
dwiQkQbRcFcpgdr9foj/SlucUzCjco6lAhCRcsxGRGsnNA9fv0PbpoVFuqYtW4rJD3umuTpb2NkB
07J6P8N4Q5WKOnW3FfUTgp/1zKV40SRDpn7THefhwWoOtBOYlbrxTQlNXTC4QLOqUPo3KmCgijP6
itdhyrPwtF2JfXL2Ln9K3tdefaOqjrFjzKKpOwfake3wZdPG4uGybTO//DucY+q1ZMSCFfw7XfjQ
a7Yzq18G6yALGf+ZAXDfgK/E5txRJQ19bC3A+VtyW4wVrbTL+Z+M1JOtJjAStc2wuAuJ7uquqUXr
CwSmqHEuaDL0SptyPIE6mD7LG738/S+FV1JwvqeMy3LMVEgxmQgZwMmfO53IjYpk4DxPpchliOUM
eFmxDzT9Yv3B6OcrGTinU2LvXK7LiL+sslcekGb43LZg8wOT+OJNxfAHtKWv4DgHpFGVbRyFfeny
vZHetqYgVv7FC/7zovA1oqUPMcA4Ql+Nh9Y0B2sY96GXueMuuh8C9BAK/MQv3u8LHucntCaRmoxC
f82H3rcdKXFqN3rIsPZFaxy2t5ytXxRTzQhcIF8wUoue2I0EMTPs7kHl0An1LJCH1vkrZ863ULNX
byoKwET946LtpUQw0SVUH+cIlKmc8qgDgBxYwRwsu/BYP6S7nLUhoc0K6RJUSIp/RF/D7NZccXN8
Q3WSoMiYYWLHL7v3OnYbZOmnLAniKHKsVtTnIHDdfGf1NORJNLMbpiWyj4YkL9SiuymK3WJJvevH
JYLinIU5oVPIHpkxRo+S6pWj5Kf5KZV1gVmIrI93GjoYtq0G6sMssidb8Uk3xvvOUN5dF0fg+/gc
K60JtVMb4khp9YRNmC8YZvr9fNLaH/HJ1V6lKr4mmIEXZK9my2FpZsGh/OJL7KeL4PumKcEXJ/hX
ENe5VqC6BRLiYPI/g5kVH37N7q90pnOBQoqFevPILhSW6rhaWAbYfiOqVrPfuHJ7+AKqFJspBvaB
0fqMz711Iz85E68+sAyBaLGuICLRmZGsEgRKmJSgAsSLsaTJoWvCPVHorhmkQDYTZ+6W00IKLwzT
p+t6FHgIfrmSlKi2qhewvVI/xeDNQ6vurDfOyCrVmIi/DrZp6KqmgDAJe6dkm7u3HeaYTLUJEXX1
7zF26sbxt+sAm45hBcBd2ELHDrupAEChH7rl3lxyJ4kD8EQKHMP287sC4t73uRo0MrPkvlW52q4P
srN2O8hu8Z3VzKSDnYjXkGw6o5+QCp97mKwujm2mPFamU88dgnRQvnnkY5SCqz50Old+iUSV1O28
1QqVe/dHoxhCVBbgmwonfbd4uRcdSeoUJ/Jkff2RZHnSBIcoEpS72mWnDgn6IRA7Rbqr9Bi1/D/S
rmu5bhzIfhGrwEy+Mt6gLFm254VlyzYJ5py+fg80uxYFcS52PC8uV6nqNhvohA6nqeIsSXq4LCu7
kr/hjHsCqJNdKvUCMjP9XlnljdW1gdaMn3opwerDev51mdxeBdwgG3qcgqNmIs2KjpNU7hkwcvoo
wX05asgyH6PIQ17WNJmwM95Yk7QYgSiZM2FBN95AfqmJqLv6sqrJhP19Q6FukxiFQTTTytVfGOOu
s9WrLd2tVREQhEDXZMJZjaoFWB428PztV4jP8P7MBxORJzPEcVB8FlyUSP44I9KunWUkBPTsxXoy
CuyMxPPemWr5kDaZa2HKWzbQC9Jg6pLY3amqimfa2jjlOEBXAJYjL513+ZM+3CZ2jVqKinURmsFW
dHInoFB7HYokSn2UE65M27wxK0OgDR+ukyPBMV1h/7FUxiChkK9Tfh4b04nSII0eLnPy4WxfyZgq
0TVgp6Fk8V5qIg3oO1qaZr4pY/XsNIZzNB5Quwsuk9k9MBX7N7GrksgWj6lrp7SoKz3OgLuEFXiq
PLTPSxp3Xy9T2T2zDRXOUHU96ZSBJBlDkCmKg5k2rracU1UWeRsRO9ypmWs5lEMPQhYy+XogH2ZH
+9G4GCrwBy85kIPQfnwwjuyeNqyxL9pot64m+ZBIUupLWIUiY51DlWMdFZLdzVGTRZPaCjuod4EW
R42zVmvaDlOT47qw4Tx2xuAV2SBUJrcFkml9MLzYz9zhdbd0dct2Q0U3nQgJd1cyNxxz9myuIkNV
EnzDopzsBgCFpHJ1JRGomYgKp8lyN/wvpxbsv3YcrcdaRELZlxbTkFE70JB94qRlBkJgbdQ0e13k
O92kQRY2mWf3DstBZQBIcdhE6hRMHho99Z8qgBMsv7Cc5KAd8utxEknvh07n19t9+x5OlloYyUpj
38PQ/ZA18GnY+0ZAzv8aOY4R0mQUJ4GHBQw+LlaR5bm3NKDa+Iudoz9PdcZici+r/O79bUhwKm91
A95qEkh0yJsetK75MpIpCZppIf+REneLWNXRGFiKgwYfzT7pIw2x0Rvo+eIpKRFL3PWQggJOiICQ
ehvdFw+s5VBy46vJU131BBhNj3qii/r4VORuin3TxrzMi1yhiRo0AVx8s3oJaBbu/ID5eJ8+Cguh
u3Z6c2mcaufNtJZVBmrrOoTj3IZU6g5Dg+l/dfiEgb6fkQ7cC6yS6WnlAqrJs6scgwVxmHUKZiaT
cxWtgoTQrn3VNI31B6E7l3dQjdwnDdFNiGp116hBmk5ORv/S+i9oafUvi+w+92+kOJE1KPDHNBPc
l1N/nKzlWzVjMzq6/nxpkHXvMrF/uNk3apzYpoqOcbEajKXH/iiV101oeLkDsMA7wzotZxG9feZM
9F8olo5Wa86eLm08EHmSU59audfCAVvkOV6xgFLg6j8Cbr9K7BshLj4ap2qWsY0s9fuXOVCu10AP
zDvpgBkULKBZz/KNHvaHPvJHX/XT0yBwGyI2uedmHUvdUGbo9osTvFeGIFsMv03UcMlKgdnZdR4Y
6NNNBTijBo8HJVt52lQzpMXKD6p+XkTNd7ucbH6fs9EEO00wc47ft4G+MQ3HKjlZzX08KiKvw37o
Q0yxIcSJfaOTfF5jEJpc6ZatYic6QghgpQBYdhW1n7Hzv0SMk3ojywtgCcIt6EV9wOvhkNiQilEO
bGkCp5h1QM8TVsYHl7Vt13RveORMd2v3WLbEDJtN2qvKpuGY995MU0EibNdYbchw1nqd7Xiu0ZHm
Y6LRMVKK6RAdE961U68Ew6A//xtTTII2viHHGnR7WsAUbb5pyYuaH4DSJ5By0cFxZoNUtE3nDjTi
OKDjocA49yCw8CJB5wyGVbZGmXda6jdT4bTYw10iE167f1D9Y5ZpczucbWgGLQJGPnjJyKknx0aE
PySwCB/awzNJpvqrrx5KL9OHMDeEOLaC++B7wtWZRmpl4LCkwxxU3zRXP6zYnTkE9K5/VlFZEuOm
7IfJb+fGd4jHzaIOpgqpZvk0PZgAqsRqafQAR/JZ+TGeaNh5UtiH8a19tTiKl2J5VSNoVBAdLmc4
Umkd8R34iN5cg6Ga/GGQBLK+T0LD8hAMDCqEn8Sz1swCFpGF+M4giT9Kee0hmyIqMOzf4BsVTtyn
qdTkfMaDcUAnG/W74TovBE5wP7bQ32hwkj5mo13FGWjkV1HrKD7bsxFjuPBeusc8TlgJe8sETPFF
1jSbc0M3kBRJjksof1kA5sMW4SbPhpd+W/3CK69FFTsRSc4/YndTSjMNPCrkWjZO0nQrBsD+OIb3
ajJ+HyRfVV3qhtqWCSJa+BfDjY4d7NAuACTP+rCagHqxpzr2sRJd4L5PfqPLSbsiAQfXtkG3x+Y+
zUVKIXVqvzu2YRkqD5fdyL79faPF+UZVH+1Ck3B3dn9KOsVZ11vVuk3Hr5fJCLSLr7DmdULtApvQ
obhd7LdlWhwXjKoLdPgfbsxSUI0hJsFI7XunOAL4f1JYQksLF19bHHl0kIn3R6B0RC9d5UTB38tm
LFOI8rTP4Rtpzh8jk5ck6wTSREfFZm2B61IGlw9xX+jfSHDu2KA9WSyT5V7670X/dVVPigg4f5eE
IRuGLlvEMnnc0bpe1ilS8S7plFOB+rfdZA5JRAXjj+USplkbMlzUiUGwQgL2B3v+TP6MfcIVQEa8
zmPrKelt69aNYx7/4PA2JDmlmmnXYl8kOFsRXqQdfGYsOXZlhf+NDKdPxazRNE9scFYuj3lun9c0
/jTktkCfRPfECXpnTKkxsGhGQT+Bj+rrs1xLdmDVmihHvBvVbs6Nk2tjImpST7gqKVvvtMx6sebm
2gRSdm0C+kYRxTi7jGEultjExHYIvsXElHpiRAUy36VdONS80rr7jIrkj3lZ7h2iaaqFjkTkvzQ8
4N6bibywtAoPfrz1u1MNJPjm85j/VMdPsnTQpFHwxNrh6B0xTiLGmkSII0ZkY0vqRIC3l+RTl4um
mHeu6R0VTiBUgC83tgkqmlFgvadnT7YrDZ/UPlCSxLss43sRBpIyWI8ItBtbsfkMYlXLSVHrIJZe
aacpjE+1j0f2a69j7InwYYTUOGMxRLEUUQJqiRQfcnIjE6Ahh8sQ2v3PqYK7CuwywlzfX5FoqdHu
1W345ORkqUzSKjHkRJIKZ8yf1hwIot1nwWmKqHAC0ibEKiV1RtnKdtjI73xeTUf5wbrFsAr2lDqZ
l/5cBH5fRJSTF3BVdmoJ1obR+iyh3buIzcAaRIXxnfDinaRw1mPUFp32A3hrIJYt9fRGcsuuOVD7
3+87A3qQpgPRXTHguoDw/l6pAfDY5VFTsGSp9MIAVqirhlPAxBJp/aMI1ZHdygcbsiHHcWZHchJL
JcgV0ecRjbeNfX9ZLnZvaEOAafzmgZ9k0dpUBQgs+dE0g9QIahEk6i4PBhSYvJbcDe6lUFHTzrN0
SP0KrtEZbP2LYnWzf5mPj4VpdjFvVPhc2UCxUiAvQSW5Kq/aYxcmXhxSYFNKYYHCtKjlae/cdMVS
NKSydeXD0qk6SnoJ2yBTVNxvcxoU1VdpEmR69uIXiNobDc4kKZVSZ8ME3MvsV0tRiTNOZYB1goXT
vViP3VE523eyIH752BuJY9zS5IxRKklr1yqgOZ2UU3+UD9PkaF9NP76S7zvMUrewE8PnTAsvX9+e
jOjInGDNmIKaOq9WZWpWs8rIqtS3i2Opi8zfnonYEuAUKRmlyDIYhiibhFI9+WxiYPRZfcgdYJf6
dZj8nO/MOyH23M4jC9ss3vji1GtIIr3LZpDtfDVAkR3oBJjs+ZtkLaqH7fowRBrwJbYJqB8e6lNP
R9IuaQNlxgr7+g6dUCHgh6/xpnNLVxUEh7sat6XGiWdeoYwTIZeKQnjz7RVexB+C4thgW8ErwIhA
w3c1TrMs3bY19F/wZmSRZlJitAc3qI0+kg9uZtinsR2cy5K4SwZgqTZiDjzv+AyNSpqS9irINCv5
kkdAIDOn9LhasiAlyaweb9kh7r/pcDmaKrFqgt3MqY9EIaxVEc4nKVQOqYDMvkygDQUY9rJiYgjm
vYEHcGUhLx0kMLpmgj+jgD8E3RVb/44xGe8PDm9DjBOJXokwImMAtyhXs6u87oI1SZ7i5F9D2sJI
WRpWu6G/FUk0i93hxmkN+jzTfl0pxutDUzmWAKxsRLPSTDP5+9nS4AxGI0/RWGCTBCqx9dFwsxPb
0Gx/myRnuZ2C7I6BSvSTG32SReN5exKIaSXkFXQZC2T4d0Otdik67kzqo5jgjuS72Zlur4pCeREV
ZpE3ZzjOsLjlDCpLXbmLmnqrot0NRDirsGfZLRNAd7gyCxfGyR/AsMfUiOEo4VAwj4epUOqP382b
6qX+JYVtaBSOSIU/gvQz+djQ5MTQJKnayErMUmpqsFw/rI5ceTLyDDfkuGBDaOu2P6m3FE4ZmsdW
1GOx52oAuqSYJuIRU+XLyb3Vddbag+Ou+mlMtdNpD4Z2LISgdcwVf5DQDR2Oy65dtHUcoWzzy+AX
D7KDJ7pnXlsv8NKv02GXdXvPYG3Z4iIDS23jlpgS9Qtp/QaE30c5vtPt5VzKqVfGiy+n9VEXbm/b
9TJbspycYn+TEUs5uOz8KJRuZS8PsFfvON1Fj1qgHIRNtvvy+nZ7nG0BZlZlFAbYNKw7bHlNAHd5
+Rw/ghS8SucbBc6y0NGs22aGdEapFZSVFKx15+HxfkADJ0pS67mR00NGR5cg+hN4t73uLqjGG3Eu
ICmxsDQFMjRTRzlQ/PigHswb2WEIbGibjp34aDgsmZ4lDiaAndrNXUoEHyG8U8731ZUdxVqPE+h8
44Ru99D2hxpj6bKLVi/XvstFbO+G0lu2mXBvrF03KJ0Z27hVhlsPGfIir3cyzA8wopiePJui9Ym7
/gMt9DLGxlGX4JshjBqY1JTY1O+X8qFfs7CfYlcfxuMq298rInr/7JrzDTnuSJfE7s1Ksqg/qARb
sByiZ47UBZdFV0SEO0UrJW1njyCSz+3VmCyurM2ftLIVzNPtJc4wkyBrNusT+vDGLuNuJsaAy4qk
K1UevbY8U/lhkk7mfIg0QYC0y9OGGKeNVSfLurlG1KfGlyJ7Hgwswsr+SOA3RDits3I0My05OEqP
rMRT/YVlO070iG5mFy0XDyIHuCt7G3KcMAwA+CdkAk+Yi3YK0gULAr/su6LWbjEIMFeUXTe0IcYJ
RbyaSa9W4M1+LI8aJo06DaC6hkfRmuCP5/zR8Hof2++wyoglmSJ/+d5KjixUcebuPrjDt+/gEwDo
Zga4afmq4skd8TO/CLUfQ4Ae2UPs2aIgbdfJb6hxYY0S0RHrXkGtKn4l5m0Upy6F5QZAxGWV23VH
GzqM643h0vV0AcgzrrLsgAqE6v8cyrWRCqjsK4FNFPQasbQWx00yzugEmjSKpZuA0mjxQOhmjygC
vRZR4XjJJ3Nol0FHYDtdRbbqafMPtDAI3Ou+7L+xwoUpmR6VeQtsT7/Aerk2vqOInC0jc+b2TrVF
DVq7lgqY4uhxRYOgzj8Ws1zPpNlEzoIqyrNt/lxW5IjtBAVcAwa/yZ20ycPLArHvyoD4g+qjiUcq
X33MaN4VqMtDua/60QEsJTqIbXf4op5Gn3hZgJe+QMX3ZB0HaiLpqWPLOg+g2mfoELWwEw4Jak+t
c19Nda8o0ZEhCw2liBQX7cnqKk/pCg8zYk9T4mb38/cIcyznBRnWOQT0buSiKX35k25lbcsiE92N
miV2M2lKDrp2P1+3VnOoZpGB2pP+LQnO0RiTQW29fA0IPmfZs1wcdOGk+25ktSXCORoDP5ksBObC
up78+Mz6dnTfQMun7vahJK6a7Bn/LT3O0+TzaKOHBedm3qpBgl0V46F3khtm7gEd7Bq+QPiZieCN
/JYe52ySGJsG1xH8MUhb2StOiZeF8DSr34fmnZAcs3sXyPHtVvGcFH3bgD11cKJwQE45+pH86n02
JjYL8XrZx1+ixllha2iSNI+g2TR3Br99WitnPjZhj0vUZCe9Wf0qqAGkZIe9mwWiZpe9toatDvA9
WBCbKV5TMNsAgRHjjNiMjHkFy5NmRw4zzFdhQTJgqm7KL+bT5WsVqAYPv07NFjumLdxq297T6YQW
CksXhHkizbA4yxJpahONM7jLnkePvLYOpZ/7V5vZQnREUHQiltjfNwalpwaA6FbcZR/rR7PBBPGM
dcPa8gfebqMPFm9UpMFC+R8nN3fkE7D2grpsPJxn6lQqOQF29f7yTe2mE7cEOQMzZmtNLfbOUHsX
4Z6f32ZhmbrxMb1h+LSiljzhtXEGJkqRu1RQmX19/ttnXN+16VOXqWAR2Kkjmvz+CNSG1/mWQd7C
qFWqdAoYZNt35Cusd/Taw3ywnliRr3WV3gFOWyyIv0THymNZkkqWZqyThQZ49ZEN9o7n+MpwFDBZ
hsIij8CK2pyhybRZsisCHltADCmYps8x8aFiDQYmPgLRGoy9CHZzoDy0pZ3WS6Izxctp7hmLcY5U
RVApEygbnzGNc6SkFR0kCtrfYTrhOxCFMF9SBQLhF9HhbEg6FXI8Mu/KclHrsXzEyhpfvV6xtEY5
6CgAm0cRFrjAJ9icHUFg0k+EeSDJWJw8Uw6lPgI2h1xlA9tHW6qOvLTXxdodL/O6H4gZCpEVBfU4
fhOBERdTSSS8CBLy07YnR41/pdIP0TTQ/oG+UeFeBD0Wuul1hGDdXLBFeH2J5GejFziXvRjdJm80
uAcB6y8pe8tAQm+51pbBWaOXVpmdbFTPdvYojYf/dnCcjERDli4SAUtK95BZX0zkt5s29Yjo3f0P
lvGNL04yiL5khjKCr+m0BusVm8S2XeXWDBm+/3DIBZ5m/xhtQ0XFRQbgAWcXl7bTtaKDQxsiRJPj
GNB6deNl8c3YCuakPs+LIgDA27ccv0m+JlI3PnSOjGaKWnCY6D8AF2hEgqfUvvS9/T5nBvshX7BS
FywV9FpKGiwMftYLAQ8iGh8kvO+lHKG/r7Wyb2UD8BNmx2gNgWkSHRUn5DrDn3o9KiR7pPSeqp8u
S7WIDU6qtTXqJlqDjaUMp/kUzWdbNFYlIsH+vrntSs6wmAP7zf0xvdKnHzMJkYgX+Vl2Dh9D7Lcr
5+Kltuh0qiS48s6Xg8JPvfFQH7DZx5XRA5C7f9L/ZJM3cly0BMQY2aYZyGlIRlhp7rTKPZaJirgS
HR0XJHWFWSYrIBDgzxcXM3AOaiQP2b3kDl9nIFrJPjl0zX9UHs4eRFMrK5kMmtEYnxrah5013MEu
CMj8g5n7fYSvs4AbsejUBOtYexzhcv83Vkd0jK9rn3wBFMn/Y8W2QJEU3iYsua5iGBbeYjp0cZiI
oPWE/HAGAaXJpF8pk8Apq1CB1EjvpGo9eQkxR4e2U+fPRJ1/dnqcBlJDrjr4Lzcbp8xRDUpc+BZB
Wm7X1evYc4/6rCkDCeK94uXFKOEZUeDdp1wb1nOfxU5T3JeyqB92V0qxb4holgG4oQ9RmrlOZqNX
GP6zbsYoWKraiVMBL0yhPui3jsorAWACVu1w1zc3qPLQpoW0KJpjrs95emqt1LXJ7Wo+XzaJu5Ji
aFgBYaJFy+ILPJmRYGQ3AalczZ1yPpJWMI60e14bApxW07bI5bhpqL8OWpDUubdU5TnF3NdlPnaP
bEOGU+SkLGqJ7Y7DJEPpKCnslHQvl78a5a4QmcN94f9NC7Xb96Km5KMxJRJorbcMHxpNFY7ta079
7f+HEL2f0tjQ48RBXzHi2hgQuclFMjbuHNlTz1aOcY0EyyZr/Gd1AZ7+tfDSv7SHy+d6+frwAnrP
69pH6pql4NVW7RNNJdekw5NORXGZiAzn+ZdhkrLMhpRQ5a+sP2bk3Eq//hsnnPPPJFtuyhqctLLh
0HXyqD37kSwHl8nIuyHm5rYYqxtTj0moEgDiYEULq5vyaDznCcTDOmL20JsBJA4AMcVL/ByP1FaU
yd81ghva7O8b2oMxUmot4JGqozOvV3KNnrkm7ITOet9sWDCCpg4QE77TMUtmySLxAgeThTM9GvKn
y6e4Lw9vv88zIlVTTdqZPamk635Sbpcqdmcsd7hM5iOCFsuToAf6//hgZmVzYEsqx6WegM7kEhf5
NDf7qXkVQKCG76Iuyt2mhS0tzhJijGIotAxnxiB3WGmvJw6DAMwbH7A7Byxr6/+3e2CenRoDI6Pf
u4lvCDRadHWcpSwqOlRZDpbt9t7uHsz4IDjT3ej07Uz5EqadzFZb5+AzvRqBKMd6mJfUwQLAI8tv
d2dNACQrkBV+DotmDbBxVdCLJ/lWBlyWZqJ4i04uAWO7dBBaoJ9OBdK9ytmoPF1oHmUy3sT6Wcu8
jD730vPls9u9G6Cv/D2R96H1tcGGydjsJ9io6H4crtb5T1JMm9/nrHmFUd1urvD7S32Ta58U9Wc1
ieL4fTlHp6ZuAMnc+tjiWq5aQlQQWV9YzyHR0KJi3iS3gDE4mtesUaV2pWMCcKA21LD6+TidRbq2
f46/P4EXQSmRu4Uq+ATS3g3Loz0L4nmmIx8CNEC027B8svGhvVaL+2rIK1RMlVxxOunKbkLZ+lxV
o9sNd3L7RRE9IHYN+4YgZzumfCSSniso1A/504huElRyf6pr4fa1CHhiP9zY0OIMBFouhnWZGXP3
s6e59Fv2UHqAQXmysXTqJPvpvYphGyos3ezq1xtdfjRajtNsnRldqb5fgHdh1E4i/bysYPuJcQsd
yxZ22ugfkP9o2tKFYtDGz4/0MPysrrNQfmjPPTbTA3QafSzD2UqCy0T3GXujyV0eUe1aqWRkIY2I
3NuV5rS2fop1Uai22zBqb3jjLk6e16pRVhygljntF9YnzbaeVQB1G16wRUJ5ml1EPOhNo17TO6L6
+m5Jf0OeT3SRuq0yoGXBvwEUTHfoA8MSLdzsSn3A5ubOwfmGorT8vl78PtpX/77x38CBzrNRB00K
vcgGLGPtjaDR0wPSSIJbFPLHGU+smBipreF4qwWFzfhQYqGccUUrIJeyVbPJyfSww+iy6OyXVN7u
9PUtsmEQfdUYKzYgr0beUHfuexezubA36YNp/hwolod2K7DCWpz32JyleL6Pm+R4+SME8vt6MJtv
GO1syWSgMPnTUIXGBHuuS9ftULuXyey/qza8su/Y0NEy0pIGyxX9GUNCyze2sI+6FWaGsNmrdyVx
+5PwdJl4bSjOQ2/GcoQ8yXL6OyRD8HBnPLI4pXRFKKCiY+RiTb0qrUgBmKlft/cM9hOq6plC8y3S
CN7Y1KrVKzMzcPPjbB9qc/KNMchlUef9bgPwVt05axOnuklUbNfA6Ac9MAw+29exgT49iXRccG58
7syayjwvmVlL8kDuHmO0T4v8+W688CZ5fL5sqkt7KmyQaOkY1vIS2IoIb2GfC+xSwww1ljDx7Uc5
eguBJE3gVclxjs6kO06VILr7B3F+o8HY3IizvcS9jvFFlhdmnjv3kHtzzWu2Fy8OKkFiZ1/Q3ohx
2lp1pFrtFcSSVDogKjamUzsrXm58FZgFJrEfg603QpySroCkyrQIhHSneJYfDeCjlR7qD5Y3vWAG
DZA+k6e75cn2msNl0iIWOY1ty4I0uQLK8tq7qfFLQTvyahHX6gVPmP2kgfXGI6e1UUamJp5ASc1d
ck9Oxk1ybI/jXYc9cmw2t1LdeERLEvEwXCUIZhkXl86XU2QMNWcK+izQ5NGtngZO1yXyE4UGuo0Z
ckmkayJe+XYk1OxrpGEgMZ3fPGO15hW6gtCkY39DWuaJdSfUn0yvDWJP1FC8r+W/D5kfIqM69lHj
xQ//sijf1EX+1Ua2d1li/iFIeKPBBQljaVZFxISVhPOXGp3ErDxj+8qthoGWwlsOooYnEVPcq9TM
JbTh55giW+XhkEq2Ly0iVAGB6eKbjvJmVbBcCzwtbXNQ+yUo2xfgjgtCHREjnD0xlKXJKkwT+lH2
eZg+Q/YuX80uF0B1JOhxxQJ7vhcAiA+Q7RjRhZ5etfp1nF2N8p+YxA0J7vJLTVHSKIIbUZf0unH0
ZTkCPu/QldmfRGQbQtylS0hfpjFKPJgytp+KRPO0vEaj+qKK9kAx3f9gGzaE2KVtPUpcmZKRgtD/
LbVi4PLKIRGYoH21sVF+UDA7baH08Z6OHnVQmxIPdiWMQjZLY54TT32Ij/EdSxck2KgpEIdd276h
yFlcy2rWWScDXg7FT6xRdslyR7EcgIigCfbjpA0hzrxONJEMm46ILVbba+dbstxPZRVE/c1Qxc7a
MsV1LFECVcAeb2StVGoLCelgrFa1/K7DQpPlVy9ppzYzBCZvV2/f+OOtaqQ3FaEr8omtVThKcx81
s8Ay7Gvub+HgWzrXJC9qLYFwjNZ3QO222EWrFF8uW4f92GnDBqdSUW7SWVteM8GTr2PKneEH52cS
lD4563+kv28ccWo15ktO0gIcFUqYST/mNVxLQcvGfmp7wxBnT6ek0BvSvqpUe5ywp1X3m2P//9ph
up8y2tDiQrSxwfiYJEHaWBr9Fb7WkWInfSzcF7zfjCALGOZz7laiRN/+m3FDmTMcaG2mJAWWNQyU
9NKw8eZPbPSPVVcyYM6JQoj9/NGGHmc2ktlWpQ7gkq+csimoFEN4kvvylaH0Lgf1PwoKZzziKbOz
iOVSm/Raay3sbpWdXIQrKro+vm+zLS2p6VXYwt7LkOgL0TmNnC29t47G1WAj6acB4Tb5VF5nogLM
jpnCzlsFhW6MyWEXBSekq97H6mqg/EyGLKh685QUP5K1c9V0+Pcn+Y4SJ6J9tcoGFrci+NMtX1Yj
v9Vyr7FbgSfbsVXvyPDyOCy5OtRgyFZR94vj3ovm6LOkiNzXnuC/I8QJYiGlzRC1IMQwOVrZkTGu
Vp5nd/XVk4pHpmM/XbaQ+5zpgLvHxhBgjHOckaod53yAkOhJ4axAQ2i7FPZ+FriTPUMMxt7ocIwN
UaQZWK+Bd+VxAGtlEB3Vh9Edrko/vhXpF/sxLr55R4zTL0kCkMsqgZhhtEejqz8pRDrmvRFqWemX
ZXcu1FogiP9wc78Z5PMZWNY+poPUI0q8NUK2esPy1vvoSg8ZjnR3EGEXCFjkcxuVqdejHIPFSZFC
tRt9QLc60RSq1HA60nsku78sKEIGuTBYiwuzmXUwCOCCysEIRoBmQc+AHUkfFAxPijBcBJL5Otu5
CVLTKqsbS4Vqd/bnVVqdZcKEy0QFUcgeqNBWVl7RfzdkDCqpSSWDrd6LDaeavKzD2FruSX7t0xEd
zG5rueyBjmHz75ePdN9MvokMZyaxwK8yAD+KR55hvJRGelaxndVRtBq5PdEM9k48945NzlAqWMM0
WBlodZaHJUlOQnvBSYrui7MktKDUrnRIZN833tyOvj4VPrWpf/nQ9h4V7zjhLAkeG+k0yOzUbteg
fQJ8ugNPXWDOClkjIO2GomhEdHScNZmsLMPsJBizjBtlOuutCM6FBaEXzBW/vjmW7UoiOTu5wArp
mZ5GR79OP7PGEpirUBxesdaiSwS51iMr7QxSs8fL5E6+5BhufIrD4mgFi/gNyMzCJVrs7xv90vWk
NxcC/TIfWfayAc6U5JsuSyrn96Kkl8jN8NX8pEzXciqZmGNChkFp4Z0esBFvoHF4ol0PAolXmeBs
WJtyUupLB2L9bD2U4+QmOn3pykmQfxCRYX/fkNGkZKyMBCdoozF4/DVGN5H87V8rFZumQJMlENbQ
p0A4pdKblowz6RKcG0tvNWHhKj+Qh40cBsAYufrTZYIfeXpPj9Opuo/WvhtAj5bo6ouX4rEpetlB
CC56MDGz817+3lHi65dJHs9ZrwwJZH325Ks8iO6ip87GxGByrgE9ZrnSo411Rv++vvGeLqdjeUmj
FEqd+KryyzRPVt84rSEYft4R9/dEOOUa9M5IEqNP4JOV3ClQsCnc6oseAg2f4Yb8uHxpO6b3PTnu
NR0rdDHnCOSSYxSq3nTNnkm9oz02V8kBU593/17D3hPkNKwbLXmosc/SJ9n6GQ7Gi4ziUz8LmyNY
b+clIeFUbE6wyjFjl8UMYv61+Vmf2cDZLAZhFp4h74hTKU8JAUtIFARrK3tW0fpNOzxZUXdlLzQk
QNyRq+FZNiYnMvtrqk+f26F08kQPLt+nQAn52H9MsbMYXV2Jv06618SVK8vdKVHqw2UyOw/R97fI
GZeGkM7EiovkFfrv7/W40uuSXMwOO697UD1sTRZWQHYi1vd0OSNTSEMv6yPoMqgt1PWv5ciV79lD
qrzWn6SjaB+pSB35N0BWGIZaabjb3lsDhTUBolfCuGKdh/knUf5+J3J9xx7/BJjMuq+LfoRynGro
I/Ht708F4KdafwLiK+asnpSzISppCTTltU1s44wkpTQBGw0W65E860MZxmUf1NS+r+wCAbTktr3m
zIA0SxLRfhGBuPIPAkWStHbpoKS9mToNEO4q4IEs4WVhZTLxwRJgAYZsasDN+NDmVtOZtiM71MXK
z4BE8lNpOgxmhwqoBUD77C/Fil+KaPh+mewub29k+da2GgMVOo0nqGLyrZJ+jMWjTp//GwnOIWG5
xwqwFhwfwXq/RMkcpa2dYhH4CBEjnEeKpyZdEwmMzP0xih7S+L6N/z0iDAR/c1icG8qarEtSC3fU
mZOXTmsgZVagr5ZAFESscM5HJomqxexO7Dx1i/jRwNkNmiD4FxFhf9/oU14Y9SSl7Lw63amwMgQT
IaqoSMZ8ygWhNjmfY9gJKSMWAy0Yvh+Hm7JGzFr58CwCj7Lv3TZXwz0Ce31dNTNjV4MZtgk1/cyv
3NExntiGnNxPMCgkiIFEB8g5F7MftBn6iDirxx5CvXAkzH42ue1c1p6dFDGEzsR4KXrLdUXjbXuf
Z53eSTMW4wQM0VD1gP/yOXPLg5QgO9e6xS0gS0W4LEzEPlwcdgtptixjHQAPJtpHYxV1mQyT1z5Z
1adq/RNt3fw+JxiagkZ5rOGD9OkP0XTfVmczE3gMEQucRDCmIkqxUGhaQ3k9FiLwDNHvc/ffmW1p
jgV+P2ENiqR2TEVUHhCR4OKIXC8zudWWxJfz+DqSC2/tNPeyeO0smWLi9fum+WS9XBUkNes1AQrb
Ei5uc8PgY2zsriYBxb9DGANAs0etR3GIMxwGt/fyk/D5vKtMm6/gfERLo6QYGsgDUF6aZzaQVAfz
maUj6BMDkV+e/qRB+D3nnMeY0kXGECUuUKnOen4NtPIp/nr5dEVscQ7DXJdGUWoF4znksTKuYvUq
s0RCsh/8WQD8fV27AzjZ95a8HSypNzL1b9OHFW5B7Gt3NW6sgmWQni5ztB9Tv1Hj5UUtahXd0GBp
vR09mNlDhn0rjvqATfGDt/p4vbjEke5U1VkFBndXG/6HtOtashuHsV+kKmVKr4o3dnZov6jsGY9y
zvr6PbRrfdVsWdy1a8rz0lU6FyQAgiBwsEJmdATUcoKopEA2J+U8YODpoA2cY2Rzv1YQjEqAk1cW
FAEqocpeXdhxeZx5rCY8CEYlSpUUoBoBBBGuhfxBM+9mnB37m7SJAZ5IHc1Isoj6wLcakc+zPuld
DTLrDoy+qTMqaGDsP++DbG7HCoT+fRVATKCCXhapitymPzeapyUc/80Tgv599X1zUQttHPH9Mj3m
ynOquYv5cV+ELQj4ABpto/eWyIzljEoxZ92cIzwRr4n2Fe/bVjv/81cYbI610LQ8yAJgJIavZRfS
Pqm84IcjBsutbEpGqtRJAefZeFp5TMmh5c3x3Nrs1UopjGEohYjmlRQQddV4IJLGmNfkD2xPFjHX
BtlADPpjW4f1DjWzSYdLc5n3T2L7KgvmyZx5nS/bgtxQmFNbLlQ1D2agjMtLRs5y9ri/3VRl2MBp
LQWjUspYipGkI7WRHEMMlEn93qMM9n+S5LvBoAjtrXHIpUhqMQWM0Pn6+BLrT+nESWBua9X/rpTE
0l+2ZC5jU8FKVc1LOHvRt2Q6/s1aSWwzMJHzOgMvOM0jxAfpEGPoenTgp2P2twTW/natFrHvC3PA
WplhcR2X73XZEksNxkua9ndy15xaNb+2efgH/mu9RYx/lNOwiscc0nXFAH5GW9Jbe0o5Z+JGORiG
g/yyGoxdeSvcoCjd0DcQjo6ujxG6ddbsJQfM7uBcSjfvIWskJmSfw3TJRAWHin4tjtlrayNMdJEx
RANecgc6SnRU/FFos8ZkYnhUDGtT+iOR9rh4dJpGccZaIslUYgQkb6wQT+EZ1xArYT/OE5ZywAyN
GD2fQxU40sjL+fLUkfEQYRhmSjJCL+iOZV53GD3KnMjzEBsFW1QzCCatITJEkQWDIwhmDOJLJMw0
a3AwYOAx9nvslo63Nl7t/mZGUMYNFVPVFbzmsK9fSkCgiGMJrPsuthRvgWDTmdzF9uxNX3XP8DDl
0uGq5KYzX8EyJmZ0BD8qxI6ByQCXBvRzYJDMc+8kaAWtz+hRcHnl0dtWsIJk7K3phXnBcAj499gq
74LH9omWmxugTFfQkPYRdIYuQjtn31Fu1LhjL1eojO2hKBvzNU3YniBZ/YkOru+eE2eymkN+ibzU
Hr1It/IHZHv96XUfe9MqJJVQBmRNQgzw1sEksPmsCqCuWXlfyuecHPKFc9Jsb+MNggku8gTUTxFN
0xvl6I+p5isjrzBse99kELoYIG7T0c76VgwJnAUYWxvTS1JzoSWFtR956kNs07mX1bXxR4u3a5sr
p2iKiSYdPG+y5GBZhgF2woQAFsPRLAmjADHYxCMDLw/BgWHfGU2JFCBpgEZK5YuQvjRCbbXD930l
2NyhmyhsX6Qi4HKeRhBFHxUroDV8Q8m5s2w+msgrDEYLqqSJikyHHIM3OBJ6ciIv9lUHdSmgWB3P
vFKtzYzhGo8JCyJhAIVHADycZ5fmhc6FMr/Kr52FOqYjWkvBpvC0v4rbZrwSkfFXraFnCEQAOTaW
/iU7BppHsG9O7Qv2YFeGnRXIwyJhiVks19Dh1ZPQ0/JdbLqCZ2xADYhizgp2MVy+TNq3McydQfOb
JriMHad0YFthEMjLuizhasUc3JKUiYTEuPX0Yns31uKrMPcciG2TVm4YzHktxHOAmRkZVvOk+8mD
dsh941Ic0uMAHtQE2arMD7/t7yD1s+9X8AbJnKmSUajpFAPS7PymOy/L61S6VcVJzW8HdejuQGEk
eNSR9n3rrNSwmYsZr0wuyjz+Q4O53Y6Cm8j1eVKuBqZxhovsxVLyUI4Bzwqplb2TcAXNnDQEDGbg
LwS0WNnVES3XnnKnX9KL6KEG+t5w99dz2+hXcIyexL3U6cmEe2V0LI6ii+pMJ/YX/+eAwuCON9+b
LtyedIzKjE3QGkMAuMk4BNkrqNrrhHMB3I67ViIxOiJEaUjQfIJ7bJ+8zmN83479/ShIRxIVtpnX
9piOL11FDqK6+HKVfdxf0k3LU2kuEPNVQCfBuLUwx2eDHg8hfeYOzUVfOCbA+z7jw8I0z0OxwfeH
Qbe65UvF7dz6jVKYODJBjIYBWUzIoYdtLi8m0t6dI3napUZRPGa3HEfcpEFvzKVT3nSLeOj4Xzhq
EqtEU6YWY1W1gFMa4QDG/4egK70ort28TixjkDkmtulDVnDMBnWdVjVVDLgl/SItlyR5kcr/uobX
arWt6jepmH0yBRNkRGAZdnujsgrQsqAE2dJ5hIfUYN4b1A2F8VRCDla+ucIrYhaq952UvSby5C9t
/xWUKXdLoztNKPJuhTzJGBeVRROpFRmSlVqUOlkrKVae1O1Z7uXB2TcmnniMewpAcEMmA48jyvC8
dJWlYAJD/CGXP/cLJqnOXO/L0w3GP3Uz2D21Fm99ONJOkW1+yz8U9+FJcPULndCuRlZ5H30fCUcl
N1dUkzUMs8BTkKwyLkspiz7oNFwVZ3JehMluQk8Jant/LTkgGpOyqpEJ7TpaeZeP9+XUWKp6REEH
R5LtoOAmisb4DjiUMZ1ofs/4Ql9LKw89gA/os24/z15zR7lKtH87zhVpc9dWmIwDqbS4F1ITmHIm
+WJMrCLAVOJEFREu8+YGb2rkCovxHmM811koYauUInkxhcjvS/G1iKaHTCw9Qw+tvJmPf7dxjCdJ
izmqBwLIqDb0g9lmSGpGXWN34J/5Ix3RURFKH551tjCsUaMkj2ccLlp6P8QvhnFIet5QePpz37ks
zUSqAhQrJign3rp7GXqYpcjSukLSfh3M7tM0id6frNgNgvFQQoIBGag9xoqpsTUFudu36ADhUWZs
G9QNhXFOpTAneZEAJYyucvAkpYdyefo7QRh/JBelKsYBIAbz0GEqkZHejxpvmhNPDsb7gLO7B80O
nKzcfNNKVDbkn/7oMUm+bTr7apkZ/SSLAwSp8tEy+3+74luS/6Ug7AQBcQSZq9IDBE0+A3lBBwm/
BOlHuceO+rKTA0DqP/VDBRDVB+sfGo1PE7J7E9oxW0dFkP5zdl8FR8e7Pm4+NNPkCTKyEh1IzfhW
OdJ6eRJxOnVO/lV1MQblRbsKYPqnrYrcIV/bYeAKjnGr6Hhri3jCOT/7aHvzC9CPkDvaQouEjZ1d
ueJtOoYVHuNah6JJFST3aDZR8tKzSLmuyN3yNNn1AC4vtO1KZ17OmbumjHMdkjFQkxEBFK3c7I45
miRpFbWCxlrB4eVpNy0NbAUmJkWLCi4Jb12fZMhmVkc4qCoZc19xFQnEB43LiUbX6Z2GrlAYp0Hq
tJ5NmkdX/eJFwa4pd8J3dNHalNQK5a8v+z5qW09WeIz/UAu5EzMCqShNzeKA8eGIka/2ZNOHt56b
7N487W9wOhPHKK2qV80I8URhtPoosRbKDd1cUVvNCWY2z/oVEmNvldSr+UKApFX9XVWobpqjhVEc
TnMS2JkEIheNN4CbJxxjc6FgLEZAkGiO0xC5qdAfF/mhGg3HXGJOWMGDYswtaUisdzK2LakfE9HR
8U+YXjrScFaRo/Q6Y2GdUGSGstBVxMDHsSmtCDwJWcJ5iOOh0L+vLpF50sh1TUvaxfAaV1+X8avR
cSC2Y9uVPjBhhbKotVE0WLEG7rA+0axhAM+vOyEGOCvg6hdwQ/l337p4u8S6DFTUtoQ+NNdEOYZx
bBtRehYSsOqMxNuH2l5CXafvRyp8EbOEejN2VUBfGkpyHgV/zLxs4Ay8onv93jXdIJgV7IymnbQG
oaws+0brF7yaw83qKMwE/CUDs1zGHHRJXQEAZ8hnDJ5CO2540o/Dgdi0p0k4aR/o9ODhdX/pfqMa
N1zG586RrCQSrY4fT7Or2n1thV8w7QAeAn6X9lIJD6Pk8kbB8XaM8bwYFKLK3QzUIUOZrUlsoS9d
DKp1ONJRr/Nu2wwMtQZPPuZwsvVMjZDqcyzCKynW6BYPPdgnhtNiN1b1KPDDnE2VX6ExDqMP0nQZ
6BPfaA8O0j8t+nLtyKswtNiaXA0FtzrSy/xXvs3VXOEy+l+obVJVGNjqgoPSK0MBM6GKY9rVPFq3
TSNY4TBGMBEMj1iWCklsjLNG113uogvzAyqlPdTx2fU9mLo4nosnGWMVyhDkZlTCibTpgdSfjMyL
eXU3PKEYA6iLpK8kHVnXRbm03X0cPO7rIE8ERtUT3cjSRYNSDOgWFEBFTAJb5tdy0uDh95qOfsi3
x0igF4Ue0eRxpH7vQReAO53x0Bdfp/m+1Rx90Rw54L280dXfw2TCjLSRUMacQx9So7LRmOXMYnEI
xPHDXOcHeeg5bp6u1B4cE2KUyO0GdQM4Wv8gHXScXZL7f6h/2AxDf6m5zJb9ZEk5GxFGzIADavEo
P3rkmej/pfVYuTceuEP59jUQd6S3WwfWu6GUtB9ygcwVr5cFck94wYRdDa7uNR/wcLOvk7yVZByG
0Q56uNC3Gj28trVizYo3D49i/VkQ7gLlIR/++zs8xnFUZdqICa3yGECoWnjD4eda8mYebb+grHaO
cRdVGuRpPcERUgdMSXHCU3WgnLj/hy5x3hoyfiMWKnEitH6KFlVkF3q8tCAfnUdrQPX74tb32vVn
cJX43Mkf+04FlbpvVaaYJHHoSqjM4OHUdmPUUqNJ3W4xoMjAFPTikYwWl+mFI/GPx8dVpGrqgqhm
NUB/2kXvG5D13PqJox5bZ3SKJ9lCf/IH6bX/xLtjb9uIbiqULVs32YLbVhNNkG/Sxyk0ZBRPQnjc
19Dt67TxC4Cttm2i0gzzCQDJcYBzGT7N/9K3yxKqE4rWxBmss7V/CkYnYuK0qYIJldk/MyiLxqQc
gxpBV1v/Kraf45lTHMPBYLdLaZZq1ilbYtU+xnVhzd1R7P+kKH0lCFvfEfd6LpIOIHXhZMJnJXXE
6nl/azbkAKmzDLofU1QQ4TNGnQ5FN5LZQDdJYdr1kh2HwTjpLe902dAwSTF0lK3ilR7MQuyWDJMw
1UITurL2WQ4OtcnRMOrjmNNr/X02kZigRxM5yjZ06zKxNBVNWPdNm1kjPxTYWjAVpekyIRrmArC2
EplLJWDsBWylsci9DoIRTEDF5JdL7cweyTAfKLDUPyksxkPoL1TWgDQDsxmHFqim8Fg01yUJLF1y
91VhI+CQVEkxMdKBoEmBrRZMIpJrURLhJQjjoomeWFWN2v700Oq+wjtMtvYLPXOGSFCI8n56RDhJ
mHBshEiSE6/vr1V2iJODyOsb4aCwXbRJkKPGRQFKEGUPwlI7bdPc6ZVxCDuTU/aypeArgdjxJLMe
ZrrUAKoOqkuoIlrTUnt/f3jSMBFaEEaFFMfYH1K+pOpjWc92jgG8MadAmgfDJICMuZUmoQRMi7hT
SbproYDYT8rssOBRzvMWjf59debV4US0nGqcKl1z817gDbDbtFX0ZqoKCnbeD/BIhgaclUqCC6qK
+esFuL/oeLpl4RgOD4YJVoxhRIFmB5g+6S7mFJ0kFcQCreDv7/8mjCJJkobn0vfc4hK4KyulgKtO
RoKKRdQ8uQHJTUvRWt5bPv3FrDtVV1DMxvRzLXZmYoZujgl+eatgzFQ5O2Y/XVWt/RT3Yueq4Bjb
l+/HmfkelZgGZteg7YA9t4eUZFpf66EL5g0HTaJOIAiRVZnJxz4P7kiqW2oueEqOucncuQ/bEv/C
Zs/zJi8quVqAnSeqrfWnPDop8yHDka4W930rcWx5ey9vcMzlTpV1qY10wDW9ny1PtfgQBU/7y7kJ
gflHGBqMQtd3ZLuDoYJ9i3qkNr+LC8XOxqMmSdY+yFa5pqSuUBjdDzo5nFHvBkE+U4qL3F3OhjPf
Cx9+jvLEdYfjaLfeFd4gMqFEsdRgnJihm7Tiujm2PgZb28GhdyjztgDmkH0JN33UTUCWYjdFaURj
FljGqEffE05ejjw/aCreaf0KgFGFlEhJXRQCukNBipxiSH3gBJfhW3xqzrVtWpEdn4jbe/TWYxzU
b2lkEeLyGr+3MqTrVWXZd6MeA+2UHr+icygFGF71nPw76INQfjvfm656Pzp4TjwHvMGRdLf2pGdO
GyLmdS8r0J8lCB4UjGdGE6bVzFVjFYV2zvXxs5w13lxlBkdzOebB0p03lSibnQiBRQFV50Fha/li
zxMv8OXB0L+vjjjUXC1a3gBGU57M5RKbmWWqn/ZVdOt69Wbz6JG+AtG6AL2/GhaRGgQdqNKddIum
l1PH5BoETyLmxhCkfRUQAjBRD+yQWCCPA9EL50WAq4+MX0mDqGozqhfiiSBbb94Fl9ge8KhC2Wzo
wzaqsq/9aeJVKvHMnfEuXZSO4aTDu4jJURwel5EjGGf12ItKFkh9B4aP0E2rs9SFlrHclQIvdbiV
qlkrBFvyIKhLW4YipKC0sZGdnoZDd0JLhRd6NUf5NsPFm/tiCx+iJkQbTIONUnqr6K5NA/6v4hhN
nOCHsy/sW0PfK2gAnyDRPN/H6d3YcvaF933695UJ4cv/K4bxITHuJs3Zt1HevjN+QNDKQR9mLNOi
aWmHocXL91ZRkTgIpOQPCl7e7D7jDqK6rXVdB9ZcKh74ivw5SC9q+rIvEe8gZjuDI12ODJ26NkqS
JruZM4hW7I8ebT0EFVPmk/9/zuWNXIxPmNpWSEsJckXplzA6VemnrPL2hdoMA1fazJi/lBRkSWKc
9mn1HVwobgf6XDKdJuO/vHOXmtdRsG88Ovuu0ARCIOgtXcKTfFru0fCCZ5/poL4EB4ICnvyhscQD
j5aec1ygrO+tri+60WOGMl3Hy+JpGN1pIOLAYHkX9O0er5dgX/F1tpu4qqU0zEyImCtg2mgCLy/G
f5phdPc3jreSTBwxzH1GmgQwmopHQHShBpkt5I7K6yOgp9v7eAXxNGbAIaHJ9oA0S9agsetHIka4
LDnxh0nByxOe+KXB+FKLvPhh2y/d8BhbzmppIRXFMzAPYSn+lXk3ke0A7AbAHOdDpBEzS+kd3P/Z
Gf+z75VHJbOtBjcYxnZDtS87swBMJSLzS0pYVerJi8pRg9/o9g2HMWA57ca6DIDTUMo9F7xW38JL
jxK8xo8+8PpWOJvD1k6Pc9ZP4ggwrbxXxY+YCvonSv1LGLZqWkbtdz7J8EazNNlkvqTd64SkDPLe
nGD4N+HWDUl+6xJyIzLjLoMkyWX2zWfjpGEyS+zLz/pFu5qPtIolsKMLlz6Qupr35oQCNw21i6Cb
Z8x21OupCwlyGlLoBj5YjU7Vucdr97EEcTPPFf3msnpDo/u5OuQLvUfr+kxCF2mF7JK8UO7J3Ceu
djWe8yN97uSp/baG3BCpWawQ5SAw46wG4hh8mvv7mtf5tm1Wt+8z7mGKRRl0mgiLNPOoxnfG4vW8
qWU8CMZBNFWB8Wgltkgo66swLedgSO8TM+bVP/BwGA+RNgRTl0OcShhPcYdGU8/AOOkzKNiP9CaT
ncxj7f5B5SUiitvyMd5iTuO8nEbI1jRgghBkJ+5cReA9CG+fTb9QWKo4xSxqo4XmuaoyXJOg+lh1
6B3sgnulmjmGzFlEmTnam3So6rqFvnWdr5iPteBl8+O+U/pN3HcTh/EVgVCU+pBg0eRHPLHQCakp
Jg5YrdfjkRIz1Q/xp31EnlCskyC9MCj0jaox/TR5kPQzkZ/3IbaoEtaawNL+J6qJhCNeJHDfLFHB
6SwHvKNrNnmsvsrgoo188mDYGPd12MfliUb/vvIPLVl6MagBq/XJXZAZj1PW+JUscmB4nk9m/ERV
GWapaMBJCYa1o7QIczzpP0UHiZzkiiC8nnntS1xFYTzHEMzG3GVQRnoL1e3sPgGtBrEp9eNw7T+p
nIcL3loyDiQkaZ+nBswsl3NX0OQT0TR3inj0ODwYxmfkUtRLSYylHENPND6qINRIMo4Zb7Wkr9WR
fe8TMg0FCA1k6bzOmQZUupU2AlvpsXdaRzspoPMt7N6a/djj0XfQXdk5klnaqrJNGlGLIF9EYgsN
n7YuFo4oli/SLDtGtfBUk+MdWQ6ryJjaaMqAN3nCwbzHvO6vLVpLtTv12bg3G0tyUy+58ngGqDLs
Scn4lAoE90QtsMDzuFyjSbzLSWSrGXFNVUBbjWqTxvD3bf03QdYvx8nOB1jEMkTFJDCNa4/CUw+F
JV9ytFVPh9RuGmuyszuYojWfeaQznChEYbzMECPKLwoYoiZ9HGWPyK/7kvG2kPEuk1yJVUCPUUUB
3aB5qWTVGrVDEHEKO3g4rEOZ8SYfjVhAXbqmxuDVDZ5AVdOOl87Zl2j7HkHbLmlZgaIbrH6Q0UDv
E6IR/UqngKNR7CH5FB9/3iN4p8C2p1yhMYGp1jVjFdM3gNYtjhJoUBIvtw00l05uidZqXiC8uY4r
OEYfWtDuLSp9tFmq5ai14WEKgktTYnpPpnJyNlzRGN3AtBuyKAJV+i+z3eG5RrA7C70S3s/nGh4L
+qaqr0RjVGTBRFs5irGScWoeZTM9Ys7NcV83eBDMORPpTSaXOSRKUGwnnhpe1fima1qJwBwwUTMS
bUloDmrGKCcMYxOyS4FU8di5mjxclT9Kq93w2JQ0eKo6NaCBt6C4UuOLnV/x0mqbZ+YKgglLhV7M
w1AERKq3j/XcvLZjet8N07f9neHoNZuLXlKSS3GNzQ+l04hGI+Xz0loLr3Zl84BcCcO4hl5OakGn
L0f5VFhq8kksekso/Kb+RnhkmxxVMxm/oE5zo/c0a4xe0q5CQ33Fm7rJc3Qm4wu0kDRlIUCaxqHE
sYUznU2MuqKPBYLDu+/zlo5xBuBFE0lG346U6TlbwG8ToLJ5tIo5sTuFl9SgdvLuiNc0CYUfSDuC
JettbB1KRa21CiqNf/IY/qxo5nM+bu/RDYa5Do2x3OeYB4XCTaM9VWL5KEY6542YB8FoXCTkVVaF
qPBdyHGI7wVe8nTbPG8iMGpmxGkdKhm+rzROO6Dt6yCZT/umyYNg1GwQjUbLTDAPGXNvZdoRHTlW
Grzsg2wfNuDWRREbiMTx39stj7Q6T9LqB/eQcRoeQNFgx3bv6LEFigE6a9zeB9zcmBUecxTkuODA
OiHVNGYgnDfc1KzcfYjNhVtBMKfBMrQJbAYiEe1fbfpHqz7qhPdgtO0EbiDsEdBVXZumGGVJB9OH
4PxMr/KDikH0dIBa8oUXfnBEYl8n+0qOjYCyUAlCZ+VjYPf6tzLjLRxnb94dBlNai0GQov6lfijV
J4V33dxeNAM1oBoY4ox3dM5hGomaHiE1r/qzq3+ULFyo7Tp0yx8l8SGvPHNz1VZwjJHCk5VCVaLK
LNMOKF8cCnfs/vsDXVtB0J+wykaoYVRGSoslE8bndnqt8siaWh4DzuYhvQJhzoAyxtiResKy5WiM
iObgUEUSanabwJpjHKj7Em2DoQRcAncFzgFGornHgdOkkCjrPw29bKnmdYzukmp29nG2EyzGDYiR
akqNyQxmqm3odpbQ7WzmFrIPtuqpB9MR4Ht4ke72dXIFyTi7qk1qvCn/gJzBVoeulg80wSKdJ6v4
hguYQ7tbUInIHee7aVnoEgBfI8FQX/bhN0CmBeMvaFllsDidlp2jJPX213Nr30CSpRHDlFDtyPJC
NomSkqLTcGvIsmuqKlajVG4kz6bdJ8XIUZLNY2ONxmyeOVW5LDVAo71PuKHcAVB+Jv58FK3QUV5A
TLwv3qa6rBGZvYuybjHUXkXMfdB92a396tMUWsTGfGlbxIQ95YGXROWtKHNUwb03SUeAmCioDTIu
Xan7jXZXCB3nTNyK8daiMQdWvchjFS4ACpbXJTyHfWJXQXkMh+/hwvOJHKHYqs0lk8UxFOnGjeLn
moz3bTjj+TeaLU0aORHMhr2ptAeagL6N0Op/Jp4EbeiUJplpOrKvnuRHw19epG+5TWwpsqNvGHxr
tw+NrymWyblDvw9k3wLLb90yBryb+jIB2Ki9geiWkF7BTmEF8QOZnBElqtr4ytHP94cNIFWiqSKa
NST5x1qsToJKzKcxalrToXN7KG2wjOFzoGU1npWPySn5rl4zv3T3QTcxYfEgKzbgW9i3i0iv1DFK
JNPps+ixJ9lJNoNjJ0w8c+fhMMsZpHWpNb1sOlOWuFkeHGO1sZpC4+gLD4YJ2sd+wsNTQmHMkzad
F62yAuWwv2SbmrFaMiYmiCXRRIuLaDoJBr7R/uvWq4/oPuHcPzYcJNRhhUNlXamD1CT6pFGc8GN1
lF0N3fPZGTaNSUedXfm8mtv3Zv0WjvHHUdPlqTjSpQtzuxv+nUsBnU8HOeRdETdoe94iMX5YQPym
mCqQ5sfBcWoLpK928CqFlv6qO60nf6alhhXqYf0eFYf7m8dTEMYji3PRL5Sf2GmNO5BGWe10VnvO
mwhXQMYb97U6D1MJAZceZTHo0xfR0Rh5gKOs9Co4KgY3BKtN5Ssn0UlOvNeEba95Ux32JaMLTVnQ
U1h15wU++M5PyDT+eHoKj6InO5VfH5T7+cy7Y7w/hbCxOkjPVUXfaDgbDXS3F+UIyxjRztxqvdMZ
kT21U2uJoYAZZD2PJG17qW+Q7CVKM7tikhGiOGAjRKdxfOou6Dr5ktupXV7Il/ISoHm0uo5n4664
ypyN3ogo3gjMXqrycCmHpZpA5x5bGYZcaIfFij+YdlpiAJDkFqBkkDjlKRuvVG8xGU+qVIImLfkC
t/Df5NWWYJWPwpPyLXK0p+K/0TFQdKMf4vvC5o7r2XR8q7VmnOtCNDEMFEgryz1Svces/17Ip87w
IgxtBx3PMPLKE+gX32aT3srKuNpSHWKBoALV6T7/fBAw76JPKqoTQGp8wu/g7Oemc1gJyHjccNIk
IUihTIVpnpsucZo8/aq3EccHbVQKvxWLcbV6lqRdl0CsMgK9VoUhVc2hzij9OmqFpeO+x9t2Biup
GHcbKG0Cai1qlUfJKxzjKnmClTnCE8FEAskfHeGEovVnXhUObzFZT4th7Uo/Q0i98LP2LCaXUfqw
LxoPgvGzoSxPURrDFHTxqtR+hkp8gxMG7rs0whaLSlOJySUp1XnlkYindHyc4yczv1eWz/uybGQ2
1kqBIYfMca+GkiAo2KYAG6Q44YnOTJdsOmru/3CP3bcswlaIGkqE22QPVW+c+Ct9ausO8jE8Uq+F
qh+H+9hGvdLvLZmwDBRCQJZwnLCOVAlVlNs2Z9UxngcXBHb+n1wu3y4m4zjCdk5JPGMxaZm0ahdO
aZt3nYU+ENhYYSuv+5vH0xLGceRdH0hpC+nC5VoNtplhqoIkW9rsN1nv7mNxDh0iMt7DNOtEmQds
XeeItogS8PxD+miCNH9ywST7KcCV1uFA7hsa0jdvdVPpq15MFkDKGIs4uxi2iQIkNCth8ibxC7Qo
ZSfegw/doT2FYdxHUsyilNElHSuk3T6GQ2jtC7UtE0ZsibheItnByDS0RTiVJmTKQFhQ1l5T/iMo
vBh+W+1vIIwUXd9g7EyBcDO69C6leNFAoUh80aGUhjxGCWn7gL6hMf5QaYV5VDr4w+kfqbe03jJA
TUKj6+kQgrceOdIH8Z/Jrb0IQ5ECjl5y1pPlApwatUxJBPBQeWnyRwmMgFnBTZpv+61fIuqMl8SF
bg76BAtKW+bCM51sm9rLI+7nYLLJrrwswOalSL/BMcFWoiEeyAwIBfpXu8lf9OhjtKBmJOHxG/7G
/d+QqOCr2x64TBcxiyCY6Bs+JRQNLpNdWdoP8kuepvD2inGPUiNMjf5D90PVkkAm3xBbFL/tGxhX
JPor1iIpadd2HSxsBncNLfsd0KaqWrTOeDwLHgeNt1WMWwxITyplwlZlpVVd8DiAwe+TZeL/gTMg
0tEyyzjz53Jt+6lf+0YYDVHBl6/mLYQck2OpPRRcF8IDYBSj7gSpTXtq1KaVvaSH4h5nWWtpPr1F
0vHyIKf8d38tt4+zm0yMevStEInSCEhjDp1cqG21jPEMGlwztbooU/n0d3CMnuRygutyDbhQl05F
e5il8ywQK5dSX5W+7mP95vS8ycaoyWhogiJVAMOVrbtENtp9c2vJrfCYxpZ2GvwRvT85z+C2kzk3
R8IOgRkwWL4zNRxntTu6dCL3cs59auL1sTgJDjhoOXLSk+X9+XmTkzl5zEQJBSWniQ63OZKD9i29
xidUdytPtBTUOMROL1rlt+Y6HnjCcrwLYY6hFo2qZlsi+0DiD5GaWQFeHLXgv30BOWbBtojLmE/b
RyaND7JTUz3348f973PWjx28ERqjjioQ2LWi/Bf0uT1kJ6U4Ffkpg4LoPGJWqnU7u8V2gtexMmDs
ALQylR7n8SBXxDHkD2HxtziMM1GSMp8kiiMI7Wdtec6atLYqRT9qSnXYX0DeBjFOJMqaOusFQMXC
nTHfFbL3d99nvEZv5mo00htMIkuOWSH7I4X+PsRvrs6/jMig27Y6wZJykCXQsZuO+kX1aZsgmOzO
4XftqluUlKy7hl5vh95fGtC7iooqG+I6A2yeIQ0aqrUr15Jqd+T/T5uPaxKRNBOt6qpJ2AZfuPNi
0eYG0ZRxH0jnfnw2Co4abGfoVhiMHjRhrlSgpaZXsQkMdrmrnjRkJE0X7dG4kEl2hYmZM+ZYpk7o
xLwYZDMkXqEzWhKjwaqYNKCTZ+m5dYfYooEIDRrji+4IbuMGIHOxE3TtZzYv2bxBRft2fRn9WZSF
8pj2plOhMS48dMfCO0YOqtfuBdxDzSOo4jkprA0+FwqpiZg7rmFcEBsgj2as6G1TmQ7YblHsXNxX
59nTvfz+/1/fTIHo4AgZk83ecXJJaa+NYNGgSe7JivJnDL3knGGb58gNgc1iL0m6GG0DBPSF2ols
p/Nk6QMvx7ipIYZkiihXA2cL+7AeE0yTz2mqIP6o/AP9fKIxwfSJuMl/iI3RVi1a/YWy3ArH9NO+
f9kUcAXNnNEdJrq2UwjoqrnKeW4FmpuO//4dBnMYG0nRTFMFDLHwUcYWdm7O65jc9PS/xMBCvvWS
mDtXRhJKxJ0p99LyUvIqzPaXyWQzY6rYjGVZUBEm4UumjofQVL7keXHcXymeGPJbMaI2LU0tG5AS
U2Q/lRfPUHPOgcKThDl+NR1j4icNEKQr3DievUDNHaPQ7X1JtqPN1Y4wPhfU4Sq67OB3jC/il+pI
823mYg0H5DCRrkkeIw6Rw2b4ssKjcq/OyRLmI+sZdkhTMb1RVKxq+IC3Q6F/2ReMh8P4U7Mp58Iw
sX5JkCGkBEdzEzvTeCh5TQ8brWnwbiuJ6BVpJZHYoVu+FbGCmTh54SR+NmbDKkqQARnah04oH/Rs
tqWSvISh5ETkU2g0x0VvXTHH4Ip4vssn5OH2hd++TxuaouiSISo4sd/+JjVrO1MgiHhoiiA9IAd3
6FwDKQI6b5oXg2wnk1ZozJ6qy/+QdmU7cutI9osESNT+Kin3rN1lV/lFsMu29l2ilq+fw7ozThXN
Ts51NxrdBgrIUDAWBmM5YeFtSyDTGGiwKD6jiNl52QMSBt1rB9yn3s+eyH7cYw3dIZGlQ977Dv4I
iFfUOUnPkdvM3cIkXXnYQLInvv3EMmjFAxtl0I721+LQbixPDYyTtc3+AkGByd+xsdkFU9J/4DJa
UdK2CYtaSmdfpSdNvXENSSVPpsyc929sLAYdFWY07rGMdzH2ZBH9HDkSmxG/eFeqzN0AhUqssAb6
RKA/GUfMWEFxgC2FEcQx6G+JN+9lsCtMD/+U3f/dqECV+6in6gSYC8Lug6okWK0SepkMBkXiR3mM
1koHLD2wbfFc6odvGmk+Ja5ytkZte93iJBJ6N8iVEyCJ2toTq2dnwGnVw8GrRmDkOce4kmQlZPxw
90JST+qcMluzSLa1otnDNritOY7BdX7EsfhFFd5VZcXQ3KdDmLz7ac1DZXM3zp7qJ/viAft+nzH4
Dbve5rfug/ILzQm+FBacCf6aYnAuxUzbKndjGDVbw76c87t2b+4ILFjWOyM7T857ZC0tjTwFoVa9
b+svfb4vJklhUBw2/nbGfJNrMSVNPMfs+YkuoBoA4NpO2fXoWLkuMrEtXchwnCgpRuJwn8AP2chR
JZtqfrtOQHxUFwLcRRcny5ikA0yJWm+982ot91Msw/cSv4Mu3tziXF2kj105qOCCbgEoaW+XvX5r
BNW5efunESZ6infaj+uMsQ//U9kujHFur4p71n6JR7S7TJgY2oUAUVA/Zz2w56TQX+z7r9DiMW+V
wkZ9zIT9ss49d4vO0nqjPFJMQagB8JkCpMD39iH5HkkHhyX6wUPgqsno2jn+J4ijNx0buxPJKUrU
g09vD6qexUnF9A8Nl5VzimZMSqqP10X1H+LV37KyOf83h0teuawhYjjSlxav5OlkHbCFIyBbZCql
rQmySMpmp7ryg1Nj0q5gyUPnhqFoJcDUzw4sksqCUpoFEN8iF+Y4r0c1oNUUIUSk1pmXW5ucYjk3
9ZRW5t6lx8g5Cx1+YlQUsDXdYaE6ehPDAF11BmoFBB3x5U6280Zm13xWu0j0suwbEOyO6nFEMgcN
8cpj4hcHawssLfQpyrFBZRrJ+RJt0dR0nqCRbZnsrCTxkgV1AipbtCMzac59hB1RW0BZw3LRg3k2
lwW9AxMwrswpnDZLgoFQPXLf+hYrTiXGILlZ+Mz2UttRPmSgPBzz8/IS7WO/fMqe8ycFaw1NlPi3
7m44ADbsLt3JmoUk7uSPrHdvNtEYQ6C6EhTJZ6eRJaBlBLhH9tzT2OkMEEjHxrOHwsuzz9fPT2Ju
/BB5nzsmgGWYTs608ZrZunezdgMI5S28tOShLdbFyyuB8yORW9V0pngluORnZAUFrK0rHv6GnwsN
zn0AVNBMuhld4Ua/oGP6YZzQ8z5srEzyhhdL5kKHcx6ocrNsPXLB7vRl1M4h2VznQ5yZXD2puEgj
0/QExgsC5VljaCjHcG8e0Y2zkz5dZWLhXIRCNYp8EcRS/GpmzzoC4mrTnoYUaA/VoToDcwotobJ8
6H9whpcD5DxGOTopnucQFLvElrv4wOr41a4+mV9HDT2L6HR6/rtO38uhGtxbS6NDRMbynaiFTt/y
jn43H1kfNYNmng/O3bTJN6xiJZEmYYb6Z8jzm1uDa8RQqrAMdR3SzM/qbXzQXyaUNilwbhiKcean
qe98on4McI38GGGiUd6w/h+uu8sncL7EMCzbim18wmh6yl2MvH4YAAf7vguKT+iw+QtcsQ85AYOL
UrTEnlSNVUus5n7C0hbZNjKJ2hqcN4mjkFBAXyMdbP7qyFOp3UxRIrldZDTY31eRT+TSzEkc0DDT
czE9WOMXIss4i2/Oi1g4R+I0ZpGoGawv6uqAYH+6mRkBnbM7klMMLyh5kI/54bpzEd+ZF5qcb4md
WleXEjmOFF3YGKUFIipDDfmrntaVtXGOxaibSh865sLScTOab6EZeWr4ep0XmSPhV9An6BdLWgoZ
5WcdNSstQZN3sil21jn/Nr8RLDZWpA2aEqHxqIp56ppxb4GzAfJx+1NfBub4Ve0Pdr6juRRqSeI9
+LGuuCvbhBpgkQGUsPbT6Hm+Y6BYxj7aSluDxE/B39phco5CMVLSKzY0sjwz5DTn3gnInWOiZXJE
3bHYki9RoJwr7JaRqKWMMOcxsFiw7vMEaontIV1+j8EXv4vv0/oXukUlDlli2CbnPOayJwMtwKPu
fNPS7Ww900aS8hCPHlzU3+ScR2MoUwywT/bMzT+xu41gCeWrvclP/2za7tE8434CSPjLIrEJGXec
T5myqHVCVkjtnFPf6F6Sbqnz67rdyWhwPiSh+WglIUxApXWgNcch+UqpLLEtszPOg8RY6+nWJhgp
VERz1o3dn3NnWw6x37epN9r9/jpT4kIG6vsqJgodVeWLZ8sEuNSaFTLYorr0E/qFt3GQf28w+oRr
sgowjefraP+Q3DPiy3lFl7O5sk5NPNJAN/rMpg5YD+r4Sl5CBgoRjJ4qq3szDfgjHlnR40ytSmmd
AZCYNVgl31gU0gC0x5v2Dpr/AF7v02drjzeNTJ7iOGhFl7O7cMoW205Bd/Srz6w1utm1X5TIC7f9
iWK0eDjYDwCUCpTD4Ge5x5aNH2QBr1BzV9/A2WVG427p2VmrmD7v7s3JJ7KCmPB1sCLBGeCshn1b
ODB9xw7K5THJP13XU5n4OOMzsD83tSyWJEm+pPoGE+p+EgWuJut4kfHB2V+9OFqU6uAjCWuvL36S
7uk6I2InuTopFqqsIqxQdfSIsjIyQ8DJt9Wz/YUt9Cj3bFg58smedbrYh/KnzEdKWOPLLkByxeIw
CsJVfkjr1kuM3JfwJpaSiZVymirYIKYm0bJkpc6cSbQfUINsdplveMieJR7dkHN2F/pu6cn0W0KW
T6/WNVXtKDER3emfRwQjtDw69EjDnxL2mI/404f8Zo9PpqYGHsDaAjrTi+ob/njT+IqPve/onxme
Emmbl1hgF3Kci4yXXNFMG6epa/e9e9uOEt8vdguX3+dcokbCMas69vvYgW07n9Lyx5z9VZMOFn39
r0rwqdQR7fFTBSTXwFHuY/OmUO+j5VEiF2Yy1+TC+bfQmprEzpj8zwyluAKAIxrw9VO8NQ76rv3G
LApFursOKA43spSYTPnY31f2POv5aMQAPAwMam60sv1UNcoBnQi7eJgkTlAmMM4JjvnUssloxKnk
sYkfFbKNQtlECnNw186Sc4BWVwBrdIFSxIfZT+91ZGzLABhxWM6L7VF+D5DTf4ICQyJFGXOcX8x1
leRVSGBcSe3b4UMcjhtLzbzruiKhwidPu3yatKqAqhCke5Zc81Wt9WZVlneRmC6fJ21s3R5TtFQG
sbod3c8hWlGu8yERE98QPE6Ng5gOYiKmcnTdYjOoyZ3moJTUGp3Xtu02DGOJ+smY4vyFFbeNShXQ
dJq3Js88I5aO77Cs0BXt41tY1FHXqTVDCcZe36il+sOOdb83+we9xaijPjxgM8K2zLF3yKru+7CW
XGAy7WB/X9ly0062s3QQ20KfYvuxMxGOTpJ8rZiGizWbqi3Yf9g1ml5oMzTQ1e4xO+r1+bEjlYQR
sUe8EOGseKirIU8qEGHgORmaaZNDvE+PsrFNERlXJQCpUw3X1HhEICydisaWQlxJ/ksDEPH4HZuK
bSzrS4BlMPbH2ThcV3th19GaIudtx7ZOUnSs4NmA9oRoYTvRtq6v7axD4mOFCWZ4PH1DMMfjbLQ7
2fy3yABcFWsriUoEyx4LjWBSkKlHZNLSqwaMgdRmKdEP4ctoTYV9xUoJFxs4XDmjggzxQ4IQSvGX
29xjU4HpRl4hFt1fa3KczkeYOinCEqpSomi1c/vmIU2d/Dhr4xt69mTvPhk1Tn5W06eKQ8Gcqpde
ZJ9J4/i6eY+1lhIHKXzYrvniLsskr+ME+GMsGTFvklOycV6TG7y6Nu9DczfDqfZHT9axK3LLa6Kc
3eXLgCemwmSnWr4z7pU884vwhpBvTn/sZEAiYn10dcd2XVtz+Bx7joqJ3sw2kgXaXnc+Zaq0MYMI
/DGAh39TYH9f6eJclDkZOoflTW1vRiSgqZ5zsBkUQVA50nyYyDeuyXE3zDhaU0kKkHOd70P3NbYc
D8hVEs0QqiABhrTmuIL1JpYxx41qo/GjrNJA0b81pPOoTT2rIxJKQnZWlDhLdgdTXUIXlEj7ucx/
auEtFo/8lzQ489UwS66HIea4aO88JiVA2ds2wKNBQkZsTiteeMMNHVS82aRynmBsOLk1t5oXB+0J
LUFoFXTeBsCyke+ywXnZCXJGrGLDhKKx+dox/RUbNwrZtYYpYU1Iw4D96DbTdH4NuhKmpRn1sFm3
Wba96od9EyzhIJsjEKrdhQyPREPRD5npFNETa24Lf2Gl2Knd61+jXYxy2ASLYrg7sbKXXJhEZMHY
3osLS8NqLH5/b00xJD+nRfg+EI3eHJQ6qZed/8ESUSQZYMFR6qqFWXkVcx8qBuc/uguUv5IUoNVh
oMR0WxFUc5ZwCyTrfy8xkDFUFTBormPwOcvMGaJ4MdIwME0VN741HNUsPA2xDNdA4F9BxzYMgtEn
y+bf+3mSTlmtuvAU6uPYBZ1s34H4uC6/z2S38q5NQV3atPj9rNz17ZPRbTJHEk3IWOAkUhcNdrkO
IUgkw13p5C9o/Q+uq5iMC87LZQY10j4GFxMmq6v4R+vUnq1/uU5E1B3wQRbsK1ZnNaVDo6Upk0U0
v2jDcBsbkzeE9aZAzrZO7H2Wl0E26yc3k1X1BFHuB9Kc66tds1baCGeoHimQKHs0pQ6HdidrEBA4
iA9kOF+HAU9r7gg4NLPS69zJy9Jn0hx7/Ov6Wcp0ggtSyFiUlEzgx7FuW3IsZDonCtI/cMIOdCUr
pzD0DOsFWOgV7pBp33UYmkLkUJ96xOeaPzyx+CEJ0pso9mQgY6ImZl11HNVkOyIsl286o7RBrjiz
oPKzNz+OvuovgX0Caukr9Zo35WsGrLPFT4GBNXgn2Z4A4dmuiHNn2yVlpWLTJ658q/EK8/NCnq4L
T6QlwM3VNNUwdRP/+Xi2lj30xozDDRSbeLqN3dTD99R4svREYtZCi9PQlmgQTcf2OouTYqpUmpUU
WRhErnYMHX0BRHgeethk9ZRGFgSnuNtsaX9GFTlksQwpmmk7lwnQV9T5nK6dV6NmMOq9NXsTWnL1
8n7ANlt0fNrbf32kpuUg7kTqXdNMk/ORwIlX8qKiToBFCD6ANjy1wObIcfBb6c0l4OoDKc5X1imd
FTwRHIBezZ6i9d4UVp7jfFOLB9X4i+6zD8Q4VQmnKqoatB0Fvb1biFdk391R8h4XuEbTYsoB7FXH
IXzs5DR52S1jD9iOMMo3UZo/h3i+Hss5SfzeIKOf273iTU11j64PaUwqiG3W1PmQCgYSFwPBaZb9
7Cuj5ZfdU24AH9sqvGp6ydX9EGFBdR57qjV5SC761xVHYOwf6LNs1srPzXNtdZgwAffNfb8ciP0X
MeMHAlyAYDqu3ighY/AlKA+Gr3nNDdvCZPtsBR8J0gc4UQlToqH2D0Q5c0jKrEk7Zg6jXx4AVOWb
T9aO0a6eMz+P0byL1JxnqNLXn8g4EGSZpoHMJcFY7cfjBMJvm1lWCztEI7SbfGuQwac/6ulbpUii
IlGOxXIdFKksQMTbLg9rO+p5VDZd6qDBuz04P9MgBPCMubNRgPViJFmkhypQ1Q8EOUlmeay4dgWC
DJfI8Ass/7b9YavsWLOO++m6Xgqs8gMxToJws4sdtSD2z/rYfs8qVOlGFrAweXAu+gMZzpmlCQYO
FWxdC0rjR69+K61tJJu5Jey+5GjYGlIbJma4bWLxKY6woH02h5odUA0dzdly1BB8Fa9AaQmG0AyS
QQ2oPvnt8r3J8K5Jd7166NUHqt3Muurl5Evalh4CVK9Kgtao/R7lQY282tmt3Rf+vOzV7gnrJr3r
AhC1aH34bE7cCeloNmn47OHIdkdNgDfKUUUhh/7XBGjXdDOcZNDzAmkgnwyFZkjYiA84oXc61sDN
Id5Abv4pSjdpse+r5+tsCfTqAwlO4CGleWWVioVsENtQ/f/tohNNJH6gwzmCekQjMCFgxWjfmljz
aHcwR8A/NBQdDGZQFWdX3SK4KtE4uOhA2kBNebAkRiQ+T4CmExNvWYMv4UTONCoVe1NaGcY7NzYy
r6qs2CbweGDUYf/FQxb1oI8eryuBfZGYJTAd0ebW3AKGcFfvrXuG+7OgF6B7Gvc11n/L3rVCOQLY
TjUMeL8/gMQtzEciXgQGBN06xw65c+yH/3/s2RUN6dpQxt90uGA4dGJzcaKW0akPNwqgNcwXdxud
8iAO3G/p5/RWJV6PJTDW7X48/fs9ssBKB1o6g0vHVkn+OrGNLOuytEDuiBTHOKw2kzsCJCsOrhuF
WFsdpMaIoZnAuuCiADujWp5pHXK+5wUTtDWAD/tTuW/31G8ADKGeZFUXZma8TzRXBDnnQvWuyooa
BOvodl7uDUsWdrAfuEaAcyVjZBnRGIHAdDf79YFtgFb8GuDBmOmWTlILlXHFDedUGqdop9CAkrDW
3G5X7HQMSrZ/Myhprw+N8yl4qJBkDMGT1Twn2jkdHInPF/qLFR9clgBVlDQrUhDQo2czOw9d44X0
v6TB/Mkq4FT1yeh61gE+Yv9F9r2sbwsaS2gIHpgfDoozWkwp5i6iMDyf8/x+cjzDibw8IZ4zNhLL
EXq/1Ylx3k+furQKM1DKSe8Pk99Xb29d+C2WvcklGsbjxDhFSLI27lkxlGkYFiPv0Acn3WQuYUfn
/MCSdZ0djxBOQ2rqDSUalTPNz0P9NVr0I0Dl9xLHw8zwipnqzIxX2kDCvKj1CgTjg3XUz+kW0AfH
xa9RAU2BGSeLYcUKbtrvqyBUiwczD61FCwlzO6G6d4ZXutxljqytQRSYQ/tcRHy6RVBJ4zRcoepc
NQQ3IusgS0ev8XFV+Eu6H4LaqzAmq/z7zZG4JlYUOX3HNoOZtGmFtjjyajanSt9cF5P42C4ccVqO
Vwh2HHX4/VbdRgDxiZvbmmgSo5UQ4cFV68JxChKCCJDhvHB6VvPBI8av65ywk/hD31z0FzE0MIBe
cAruYrCBpmaGbnV9M7SJN5c/2/KmMx7NOPZV89t1akKWVtQ47W7qpbQqrHZByIfa3FT4hTZ5vaX7
18mILlNsiEI3BrYRAoWGfcbKiAC1HidljCghdugmd5eNoWT/ekOuYa9JcDeDTUNsoNNAokv3sxlY
NDlQ91yOyuY6KyIHtKbD2Y5tt3mvxjgxt0z9rtA9vbofrRz/d2vKEClEurCmxVkN5kCJNvYsuKp/
Kt3OTp9n42glJ0vTfKrXEvWWCYmzoaGg2bwkoEbt2XPozQKVuH52opHvtZD4fKNbZHrVJ3A83cbV
fRMQBIVPPploujCfk60MDFnCEF9Z6kp1MoYGDDnYZ6KeahlkqmiFwAd2OOspdacZSwpdqKnxWHXR
SaflF1ZciGm4zfvnVs++FOHiGV3ux5psd6WMPS6AtDtExEMN9hIterDMT11ifZHIS3T5rRSQ7ytV
qJO1k8NUYsuwfPUTa6GuzsZW3bOVkjJsEpE3wuPaYng/2FzKlxyLeqmxES1FSAyQOYx5BdQEcEP9
NylNe02Hk9sQKmMeWfCxox/uYoAT573XbectUm7YQK5/kpyi0GWs2OIEpbup3Sk11MS4KQ/o9Tyy
fN+0j1WPTUUwvINo292VO1mhWKggK7rs7yuvWzc1UrYt2GzbEdsma8+RjRPLKHB+vZpr2646CCyp
7w31s/bvFzTDqa844Jy6QvuocSJwoKMUMmo/i2QX2jLxiGLxNRHOo1M1mft6YMeEFFJ/n26N1+Yd
nDL3BlREMDiL5Q9Piqz0I1N2zrnXzZgbzQStGOKbpnzs1HtteL2ueTLxcB49BbBh2o4gkYZ3Kdkr
siqg5Pf5YYe8ieahTHFyven6c9kF4yxDfxIm+VbS4VGmVLVxxrECjfFoAUg/etC3DG++8K1zcmAN
FooRyFI3wmzDmijnICIUF8tpeleJeYMsnJ88sDb3LmCAs8tzuSOP/5Wk+LximBh12BJIiho/x+gx
MvfXf198814s6Z3jlS/AauAwNRoQ6F/YKH7/ZX5dbvWd8cJm/8MyuE5OotvvQl1Rc+0C/SQ9zq8q
T625U9rzUkm6YCRW+95KtSJhp1htVWPVfWDV94n5RQnPw3RKpD2+okLN2gW9/31FZwhpWqYd6EzY
4jXfAL8oGEo/2+UngL+/rw9bUlTAm146cCNVfc5D9AudjYrCu7KtVsmj4WcbVGrRDntiNY1i2+Hh
+yzTfaHokK9k7Y6WRfhWJi1VOmozcGq36zfuFAWAJ/aL3vibF8GFDO86QDxUFAZMrRv6XRcan4kR
bf9CCVckuJdUT2maknAGJ+lzS3/l9LkypTgxwghpRYTzFGNqW22bgQ8AB2KfqY8gCe0XqHOpg6/j
Zk8CGZ6x0OmuKHLRRDroydQxoP45vqHoNpfVQ4WGtfp9Rn+l8HPedOPSogcRCDRepQJMZTph9Wbv
fP4L8eCFa+L5iT2DBhc7uDS2jZghL875Lte/ZupjXEp8hKif0mZDUf9Hg/G64qW2Ir3SIgZDg/Zk
BHpBfp9j0Rf10ha74bCA5Vj7UaCVEuUW2tCKLBdRkGmx6oIhrZXmJg+tYMTMa6lJiAizOGvmOPdA
hzytdMbciP1l4yOLW1D9Z9gE1XbcL68ulVAUah5S/ZbtWKaDYYSPp6kacd40bPw0tNCa5c5YKtAn
L9e1QhgrX2jwEAiJVWTGNA7ovHF+jEA0TZVPPbHPs/1ouKOs81pGjPMQtglM41wDscVSfNKMQa1o
G63XMNau7oq4+PdYo7a14o3zFUqrAuiPgpxqxntFeQIwwW7BUshe9jAV6t+KEOcihnLQEoXhrdck
cKM4SMhj0Ul7/4XqYGm6juyabmBf9Ud1iMMy7waWGW160vitZr0ADXRnoFxYjvl5Dl+WlPqGkj+F
TrYzwyiwYv2F6lh7pw5fr2uNkOHLp/A9KmZZlDqeOgh0rYOt33QA1ewlwpNwyydmbYTResNwblz3
zpwfexmug1AXVyxwyqF1RuyEKsvTV69hehrCXRu/Fkg1l4V3/bDEseCKFKceSzoDWblnp3UYsT5d
39eqV54GbCQBWMtPWXe5OIJakeMulLJu8oRWIEdybE6vSWJ6MfbX+NmCxZVtmIT73uywJMhIrI3h
DpFPG905AdWr9gpKaDAWVr5veyX2qmIxfDLpcUDQcS2rE7MT5jOvFtKuFlu+rmKB8Ed9nlLdMCsz
Zi8NByhOFUaCuq2NIC/dlL6skUB8KhdqfACUzXnYDG4CfWoC9rCJt23ot9/zGTPcoYc2DIyns6pt
7ksX8wlVbUWac3tJlBexOYK01SRBNoxBPL7l9W1DXOwY2lxXNqFlui4W2psEFXi+WT1zwzLWIxzq
1Jle358ajOy4icQ2ReP+NpqMflPhVAyP3DBXCwUdfzdRtmdQsJVPFM8KJl/ZGfvqJb5l4Cgs1VJ9
v86g+DAvpNkBrEIMG5FYbNkgPQ3t2ai+R7FWeJab+GWln8eukWVpRQeKdYOYazRsXUcP2Ud6plKh
E1C3nCCdG0wAvrRR69FekkwXE0FcphsYpkD7wkcibTkPat24TmB36HAB2HJv5SerryVod4JQ0wUJ
DB1jUIig9/8jGQVLqGsjRxOcmY+HeAHCeVGXnoNdUObSBdflJPDf4AfdQAZBRvPPEQ3bUhRaKXag
pPkRG223NJ1ljpU5Ts6DII7VsN1ccwj+wTnWqLLyacxBIz0UJwb1wnbVJDsyeGNAgngj65kXvRA/
EOT0flZTY25LEKRbHStstQAbZTcEtckdA95CCL+bv8geiEQotRWXnMbr41Kb2vhONNpn4LAACNFd
e2Y9Ge0p+WreUt/xQq9/fx/njZejpAS8mSiQOReB7X1gnwvvAbQ6JojvHYCcnVusss81LCRIDkP6
SJre/wv9MQ2UGDXTYlsJPuoqujUVrc1Zb6GNdfO0OJaOrFQvVNEVCXZBrVyJWzbJYOto9WuKnxVm
2OxIkgUi4gO7MMEp6LgsndbZoDC2HjYp/XJ2lp9szMKjWMLGkPvU2otvxzPmBtCdadyEvrZZ2nft
ZQjKMlUSa9Llczj1Bd4M8IYbfE6Xfpna49Tfzs53vXm+LjmBM4OWXKhw+lqYTe2EFqhow04hz1Z2
nv7CX4KEo2NLga6yedePkpurKFSmAiZRWC9hfS4MbCKX4VIItcPSbKxeAeQA/vGRRp6F0zJqTHYR
8O7iTZy+XT8n0YPSNVYUuAfllDqdYqigwHbasl7kYvIUvwkYPHjzVN7Iyj3vMc4f/hJbi+CRbdt2
+eYx3ZiXGm0bNl6wqt/dsq6R6egeyd6RAFOJz+5CiHMUSaN1cBQgFFmnGWBA5C9iRxzdhQAnHLL0
WY9RPRuJhve90RsSHW3fftA26j4eAl2WYRB7/hVBTla6U6kqRuX/Obrm1jnqwbJXNtVb/G0OptsW
m2WpLPQQPRw+cMmp+aiOAxZSgktE5QzodNnPo5faALdmifiwkKZAhaZ74ZJ/1yGcrPWuMOxgWu7D
8G3QPHPcSbSeOe4rSsg/7Ip0doxseT9JGmhnHafo3thHgKX6sr1gMnY4B1+XSd+NMdgZwi9R9S3J
vpqyET6hpqMbFL0WaKlFIfWjl7CxQnAkCnqia+3W7R8XWcgh/H2X2JruWGilJZwKxHNoTomVOQD0
3xbt16yUYYMJ7wS4NwMzp+jz5DeBReEE5JGmZHdCd5P3fmXj/qnLU0d/Xhc8+9I/5O66aFllC9oA
4PzxpNy0N2ioxey2/ZXkFrYldcCqOVbqY1J8c5BvSv59UI22ngtBzgnZoVEr5oAIItWDsXouk71T
SppKhff7igTnhlSXKlUTQToK8rYhrTzqbtz8xjS2nQwrTqwIF244B4S1G2WmWjg+u3yJtRtdpsgi
WzFVPA3YjffnlHOapH1kWSzemj+j494ry41myyIuoUdbU2FcrkKuEEBmkcFGVFjtl4XPybMR/LPH
OtrKkE1Eqr0mxmlcGY/ZkI+QTqS+NounmuXOxAayWpGEqsJ7dU2I07RxSgiNBxBKsTWK3aruDVo2
EMDJmqRFWQx3TYlTOJ3mWMPlgtLos4mbzmt2GO1LbuLv2m7x41N8LFRUx4aTbL2RlEdO//SlnEIl
+V8eNY+BZ2WA38m2srwQ+yHeT6xZ5DyeTnInNkKoSNk1nubuEvP7FJ3CBVkst/bokgbX/ZIwDFsR
5NHEUX+rSnUGZ80m/sSq3dGxP8Xfu6A5YLv6z+bLdXoiQ16T424MK9YcpWQiVNR0v1jqE15RkjqM
yNWauJIQGug28MC5I8zKaWyVAjNnlA6JN/SZt9Doc14BnnzR/UpPPeQYdmTuJe5QVP+Bev4mzPeb
hXGoWlXROQxPw7gd0WaPR+qd+0ix89RxvX8WS0aBLLkncsNrstyRFq4TRUYKsmDph4WyjNM+5HZ+
k4/JJk2Wp+sCFHvKC5NcVNFZCR1qB6frmKeh/Dbr58mSCPA/+MkLDe7hGBZarWldAzung5/ExgPR
vlITQ3zdN7yKDm3zOLhVYNNi22LOC88hWc+yjEnOUfeLZlNdA5M1xsymbkdo6Wvjw393kpyDrmKs
KsIeeTho6zQ5D3l2TGWvOBkfnGtO6wkArgoOkhS3av+a1icLCLnX2RDeM6jLIHjCpDWeNR8vtamn
xYzGRCdIbO3YNbFXa+MuCpfHcCxkDx8m+D+844oW54bjhlpj1YFW/TajmW7YVb51WHDhMLjdcicr
fguPT4MLYdNcusljodmzAej8EMeHlOtJC5NgmesvbvcXrZVAWruQ4aSk9TSxe72C3+jhEh/y4vt1
CcnY4CRk28WADkj8flfV2xlVs9nwdffXdSKi9tQPXHCySUelRU8oM1qfBoDBDVBj2Ns7bZPdyTrB
hB5vdWCch6/zuEgdp4YPAngBZk48R39L45uq/2LIQJDF9+OF1ntksIrZcjeMsF8GbDHYPbSkZoBI
sm+nI3KsHv2JV6ghyR6Ivd+KIufPcwvj9+4CcRk7fas+R5sBONMvrDTU+ngAtb0kBJCc5vv3rDi0
Soxv2ykTnLEl5IboT477I18+1dJaoNhV/FZ0PmOtVhlBnwzkFi/tJqud71pqnkhsbMgkAwcXxhmr
Q+Q8OLAtdCtUQaqxAlffEfIsUXd2z/3pii68MKNbnVq11NYyUkip2ZSHDJlpQwEocrvBlm9U06Rx
msSG+QY0J6+HSTchpDDbW07jk3aXyJfayZjiPEXYVioAOnBqSz3t1RGj1uZwLnR1V5qE7SIcjlgP
dVe4mIVqi2DuEz+ayL+vrq/9yHv1bXWwoZuWNETnRzDkRhBRwBL0T5UuQ3OV2jXnQ/JatZThXevx
lmBvscanJ5Qk35NL7qss+SyR3zvCzYqrISrqMNWgLjNNtgMWR5VTurMm2RCCqJd0fXp8RmYmGEBW
mImNx/bQ3mnI0+m3OZDBD2Ngbef9bHvmj+umIDQ1wGcCecFEwYLf5DeoS2PPNuoiMT1ly33xF+sq
Ac9pqzaa9C0H5bSPlpZldjvHC9Lddnuo1cfQeVaSz9dZEDqmCwneySPW7CMXaA5oLU49JyFo83xI
8x06USTBkvisfvPC9xdjeR7BgjnwEmX3Fd3lyuE6I0I101U8B9Ay9SdQUtiW1pCMyJMM2o2Fln8L
+wik+IRCJlZEuJse1Q8gqMUgQsytUh4zWU+gjAlO4ApmR5dmgEJ11WZU3tCeXCWfrp+ThAUeMzot
aGObFCT68GiQJ8PYX/99CQt8/Q7gF7WquPj92jmm5b7TN2EniRNkLDBfvvIocdFmRbKARAa0YfpK
peM4TIx/3HAXMfNb9UIrxz5wRoDYfvF5CWJ/2bd3bCT1Lfo03mOABXt0mvtMOkkltEY0egEhxATg
D9+rmQ2JExMzR7Iv3hV97ScAoXOSu7g2Zakr4X23osS+ZHWGIdZPpA3Cu3ewhgSDxPCb9+YOjAUl
ypHXdYKp7Z/neWGLu1zNwiynsi+Ql9iyPBmDcGF1cxmEi/gKQO4DpWMCAEw+ynKQppq7FlcN3S4v
DGwYnvkXQ5/QNvUu9+tAeukIn2UrikxVV8eo6CO2jdeg6O6tXXmveWlAXpvAxkx2gS0osrtUrPkX
BpnxrchNTtq62oRXoAJHXZ6JbNW4MCBescNpBdAGF7VR8fsp+WyFj61z1ELFI8NLokSb6zoh9hMX
VjidaHQ9M3oHpJx8+e4s1aPSZM+DW/+4TkZsURcynMfuIjsHyjr0fMyAJE++oxPaq4tj9z+kXVdv
5Tiz/EUCRImipFelE5zHnuB9ESatcs769bfovbuWaeEQn+d1BjjlJpvNVrO7SvboINsZIXIXatYW
QwgXb9jgk5A8LPkgKQ5JVkxMpFqj79uZv9iseVceWg38Tquag9EiVp8vL5rEDcRUqo4YxE8qGFP3
x1HvId1UOiu5G5ITmFklsUFmlRDM7VxTqmzACSq1awMqr/Vt0hwumyPZG40f4s2pwZx01pcKFi5T
yiOpYtea49NlCJkV/E/YQKSYrLCrEhA9lK+Hu6rJvaIe/csgMjv4H7EBmUBjFtcTtqUdwafZ2H6Y
f2CU0TZeA8BLT9IGomE5q9oIdixNHZSJfWUZsgRBFqVfmmc2GOnI4LF8x8PPa6CChnu9ar/O59nn
92oLEeXq6+V1290cCk0w01BftMHerptplMuyjnhZiDuP0sVNEq5z/BE/3oAIfowyQtrVHc8/0ZS2
1M6KsqD1dNmQ3bxkgyE4MqEUHTYRDFnNz0YyOMqIp6D2ppoiZ1RvivbxMpxs3QSnxjNDl6hQ/vBa
A1reZaAr1EmqD/QmooUe3OWcVwAcTm83R6dTncYvzyKxB/5ORy0/V/NvdZI1De4b8x+OOPCA9zM7
DlMcHju8WfIflXLDZC88u2Hz1RRR55FpDS7PCHdN2R7ZdGyq+i5Rr7OMeAWY8y/vzf673AZM8Lc2
Gswp4w0C6nSc8G7bkKs5/GrMn2YUr6Lmh+0R6efPHheujW4H8Itio9Cbx1dgc3TLpS8bI9J56ce8
a14yY3C2xk7oJSBxHL8Yh/ioOZj1CTIpz9du9NtgCzf5SDF+HzYE3liqBz1efcLGQLKo/AC9S1QN
MNKCtRH5oyXYhw/GDMPclHdm/VMaiT0KgQAGGfIiwIpK+ql3TUKij6Z9G6RehnCeTdrmJaxBujVq
IWg9U9NdmrXwP2IVOj100N+idUocIFHULJ7jzLQgveVwAqzZCfBpczfySi66ZWU16l2rXuHEZqKo
p81EeOd0o55G82mSJal7XejQ4PrPHrGTKO5NY+kI7EGZuHI0l0s69V/rY3TTPTMHfSycWmdI3eFY
XMky8P3bi1GL2TpI7kFP+PYIsCSx0wSDDV54U5+KI6RqXdNnaN0EYaTLp9xkH0+7gWsDKPg9ujbM
qmxtBC6Ek+Vbqh3WRCYktf+EsQERovAaNkpf27AqteEiXCercMnqkDMeMQLZd9puTv4KJvL7tE2+
hrhWcFWWX6v6s06eMvNgxLLnuf1X6Q2O8JzQLpPedz1WrkPL8gnk+jGacBW/LZwpmCG/21xDOBv5
hoxNQQosxGYjnKO+SgFc/L0GC7R9uNhI4vfH6Lpvnd6fQduJhkVpt6LEVZgQT9Kp76zQwsIWWYpz
MHpdp7im0jmXA8ruATfR4U80cIjotgATpm1CpxAHnFrj46LbX4gmbc7YTXU2GPxv2Nw0WWUU3USA
kV7bd1zl2r41tWPnaUF3bQVc7Sb5Ed7G18uny7btX3EbYL7GG2DbHJrYWgFs1a7mNk4Z0MmJ7+bC
gU60w5z42N+AkTkLjuj9u5GFl90dNA1imhoFX9g7Vqq0KLUkm/AgWj2n9jPV/tZlwo+7WcoGQnDO
JCEoIlQzBmka6uvhiRaf7I56afStlVGs7kJZGiZYCfi0qdhj2GsTSbV4hD9qh3H+SbGHZuTT/gHN
ppKrmweodzf3BkqIknXTk3WJALWco6N+7I/zuTupR+Mj33kbGCFO6qk6kJJzWFcrux7DCYXy8F6L
U/+yF15eOENV3zqhWXcrEgO4QTWXjoHn1uZrG+F1LX9SZELQu4f5P4sMkQvISNgwJhGg4jUg7EHR
Hy+bIvt9wd1Cq4rR/IkVY7RyMmNx2/xDn14bE4R4lGqkW8oJez+P1O/L+qCy8L7OiKTLaffa2sAI
IcksSKIVC2A6FSzMy7WSH/T1ryn7SHPMBkYIQEYeWUtd8kPDoRIjUGfTWxXiXd6XfRczKMh6wT6B
QfO3Lqas/ZAkA8LAMB+V+E4nkdPMo2umzGFpL/Hn/aV7BeP/vwmqva5DbjHDJ3Ez+3lUO1F7TlEo
kT2f7MLYGuZKMVWKr0nhwo/MULEYlME9lhA/bW96hkxeB0eEjMl716k3QIJTG8vQ5nx2n7NHpslT
NP2+vDl88d9FM9uAUA9UHN6rVcBAMGCXC9Zr+GSrn8f6Spe1mu2bgOlUzkuJTwPuH5stUWeytsWM
zymuMWCRvzMZZ9W+Da8AQkQOe3NmuY3NKMhzXx/7/rstm7/f9WH7FUKIxmm7GGAFgQ3qsDpVdTD7
yBnIbxoeWCYpU+zeL69QYrNobrTGuILb3YuUxgEjvVtmEST/fmgFymT3FTSH1fJ42Qn2IJmKFAtd
o5gwEXuwLAWsX4uCbI4TW5fBeORcwtrxI5MGWxjhbA7jqmtjgmQ1p1YRQC5XOdp1LPsI3XO3LYrg
bisashVM+6F01YcHE/RBWdQHl9dLBiE4XFOQMB1iGELHu3W9Y7pkrkD2+4K3lWCrbwsDJgwGxJlA
sGlnPy5bsHdk8NIPJQdVhQCp2E+wrF1cTlUEIkX6FFvPpvnNxJzun2FwKzfnPhlZW9UTMKZ+uk5H
cho19RQXkXcZZreXCx0L4BfEZyOfCH6L0/WNrfYrVquH2Ad/Qo3O0U3iVid8nP/4SNq8BRPicVyy
RCP8i8SMbQXiWWN4XPNZ8Wfay8Labis+ekVVDbUom0FM8q1halX2aNdAjaiI3cFfvcLvGse674/U
WV3Vm33db04t5nBltfld79gAC/7Noq5re37pTGtxNtTMK0doByiyyuJu2NnACG5eJFoKjg/Y9w+F
uQK1XXTHHWVVot2P5M06imWiIssJq3vg0JvkVnMhvwTWLe20YijdHzzipo52ZadO8fWyY+6eYs6i
j8F+lJxFyalmzjqjh9wW6C6ONDyvo+Si4LsgXt1Q8/vv94VwCq8ZUTWCK8bWIVqOVfllWQ79XJ/7
2RlTVXLMdn1ic8qE1DcnajqgCIynrbBwh2rxaAEhU2iJXF40GQxf1E3QyMEpoK8th1k+zwXcHQrF
sSIB4T/ybuU2tvA/YgMSE0MxopeIsVjusLTHgdWSzpH9w7vBEHYHuog9RtlxR/QePRt34aHwe1RE
uxv7NgzIoTrZ5444SaA8/dkCCkGjj5tk1DnRQ24t92Fl+KShP0vUe/8MRggR0xoXNYStcEWhFgpR
cwWv3VYbS1D4H/tuowi63jXenWa9a0tTLKNJeEUy1n+b5UOq/8XqJ80659Gvy+bsx4hXJLE7bY6h
N2ujpAWxQuNbdlyP1qkxoDS0gvOt8trPoIO7Ho7kdBl219s3qMLVNZY51rFT8BmhlaDGtYJl1D2w
IEp6+rmvXVhGsft4bYcpmfDM4g2a0h2J1uuuBbaaUxWqz9lkp5L2gd2+T3z9/LttYncMo0NKQ25W
4+NT38M7wJF84lSbrdPc5Yc/XUV+3DfHeQUJ4KrrgLPiyh2Hazv7shSSndoNthuThJBR9GCUbTkf
TZfkNxkrvYLOaFpQXDTkByxUApJmkixz3/kR4aG3zDDEL5zkpq+iftXAU1k4Q3a20tsJNPim5Wql
7CKWIQmH2TSnqmUjKH3CoX5SVcupxhoN/yPzm3Fx836SqS/vewiGgS3VAn0LuHbebhmtbZSdeG74
7/NX4dY/fjLHPvcgOZHJi+/G+w2a4CCD2cH9S6AllR/GV2v9+QPHePP7gnPEOajwLc4YFCf0E8ks
d8mG247p3p/BCFeKqbAO4tzcz1u8Xie3TRm5dv98GWQ3VmxsEbyuaKNIyxlACu2pAAUNhr/s/Lg2
sq8DGY7gc+0MNiJ9Bk5i3WqJq3T3kMuspTrOPIK+C31g8ECbnkZsJj76syhMMaKPJKyBpiqntWkr
z3pUg9IvD+Dtu7x2u372Cia+/Fe0GOI4R0aWRTdmEpSq5Ltw97rYJMyCnzWFllpJCmOQFXqJbhwq
6CIoLJGUH2Uwgp+xaUhro0a+HFW/i8wn1a+pOl5eqV0Iqls2wwMIag7CZ1SWd3XTGLhuB712rf4T
Rh1clSWSL9D9T0NDRRsBw9Zb4hOq0S95OyfIUvQ7/rYDmSQ3c8PB0V0NqZfs/XR3+zdogktrNE3z
OQeaWT6X+U1CJDnl7qLhqYbiwx2KG+JrmKmkGRqqMMxYZp2rGfUxL1ZfyTv/8t7snswNDDdzc51m
oP1eUs7hpTY6qGJPdjcElZU6E5MlkfsL9moQN3iDFIHDYYxUGLTqkdOT7+bydNmU3d4VvJz/t2SC
K2P+M11bfE+gODscyqZw0zA6VvPkQ2PI75PW1XRIoLLkjqbtR1x8Ay0E0pQUIF2jA/ofQgV8B+X3
ul0cVnyk4I3sAD4O4WYKmo23azgUWcGMFK8qS/MTKYoT0s7Ro7Mq0/Xb9YoNjnBip3pKuySEV9iJ
dora2CEY+C778Wqyls+Xd203HdlACclBnRmZlTGYFI3fi/h3pj2uxQGFfCK9hHZP1AZJcPWC1Wk2
t9ijGPPHMZRFwcktbaaUgQheziiEVPsYIIl+IDomq29nqSLi7jXHQFAHSkaVzwm/9YK0MIzIrOHn
LYieXvpUziUGQ8FFEcgYIvbN+Q9KlAWjkYoPlRRQGYk86APdsbVxe3OS3HX7TvAKI/g1SwzQ+Bj8
5DanLv9aQoWYlImT2c8K+XbZ33hcfpcjvC6eKAiWlsr/j59OY4HutrsS9SiQshuLX49eTybZrSTZ
LJFBM1X0xhg7mIZvzUA/oscGMoEoRmGOVz02VnDZut0gu7FO8PHa1vJK5QPWJspRN3aofZ7LUZGk
DPvfzxsUwckxdces8IUg4QY9MOGD4oB87qTe9cfe78/zmVNYR4FMq3K3QQtX+79+rwvxneSKRewG
NwinS7SviofiJvFHfL4zELant5B69qer8jxdrYpkF2XLKoR3Gpp2O4/YxGKkTrd8NdDydnnjXrrF
L/mlkE80kZ0OYQUI+zh6mqt72QNeM9zR5c1nlpMHvBI8eaW/HA2UviE6Iyc+36UlQ++NjedbHeJl
thBZkNBkxar3qGKC0W31MHdyZ3xibuSDu5s8jKhBQ1xONmLHf/S95f+CmmJXwtLo4RB3AK3J36vy
Pbe/mnPmtTgd5DPLAzOW8Ybv7+YroBBttK5Ylhw0rJ5ZM7dfBicPc//ydu72872uJMr6b2P03LRF
bma4ByB/BF6Fvwk0g+JAu4ckDUWHNSStow8G61e7hKs0XLOlyhRgKpZj21dp7baJpLgkWzohvnTQ
tMjLEEvHCh2cnXrjRFSTXAYyDCG6qERBkmNxJ1wPXfKXPcuI8GQAQhyxWsi3TzaPI6V9rjr1MKSG
jF59/+J83QshYhRxaZBqBEZk3Zf9fWx+I0skKZjKMISQUYQLSHAjvt+p5fYMLW0YRoYm5cNlX5Yt
lxAUKnXRUrXBfmh4KQ7vIyrZb4kZYjWWqoMepwy/n3W64lqQ2vIjMLu5UJ0svD8yRZwWtsaINGsK
qFBdfC1W3dxMDpchZNYIBz8ycnMiKiBG68jiX010YFDe/jMM4aATdUSfXwKMoqjvS2LdKy04mNrp
D1eLO8bmi021oVVSGfDhPD4oJhTNP0TUsomSL/fRBiHOiNKQFghEvY7Gh8yQjYfvFwX+u9HMl1Rm
g6CVMa1KgqWKT6qrByVIVLT7LrARgOWMqLK9Fw59Yxed3Y8Aa/UvUVx7any1mINk8yXHUaRzaPoy
muYVp77Jz3r3PTI+QBex3RPhuOO7Ip/iGEZYpPGVIvmWWa23VrJubb4WF259cewwyZJ8LXLAdMxy
ClV3lfyh1ma3xZzJbP2+fGD2v2f/i8bi5KHeDfaqtQAro4MKXkXLjnENn5NhlByZfX8zQa9JDRXf
Q2L/WxlrlGF8l6f7/SkPwmcSB+ThnxKkRg8yVhYpnnCXpZA5Q3hesIz+8jf104CPYCyB6lFIPMoe
13f9e2Oc4N9Lr6U0ZwCj+c9Vxz41t2DXkyzh7l5tQIRbzQqnyRhygLTtV7w31svPAuqBtT1LzpEM
R/Bze8wiK5t5h2reHMzGnD1zVb8SxZyCqDUlDrib474aJTLZsbxrWnuGUfP0WOWHDpN8bdI4ND7o
9V+WdTJymUyIDFFIclGabPXRmrFX/y/onZ340IWszWv/cWdjmXDfNWSpK6WCZY3PJzxQc++dGG0W
X4uTDumNASR9xL98miVuKPYzrZiKZmkD03rQfTAFCXamf0uoTOFxN9BuLOP/v7k67LycxzWGZWX3
CGbZspPkPRIHNLmZm9+f20RXaQcz2kx1jHE4293s4cXnry6VdeXul0ahSo6meYvrhgsZw7rY6gA1
Vt59w1kZQu8nn6kDubUk+9lfMwuFKXBNMMiwvLXJZFpsaQsup8UOWx/9aPp1WE2yrysZiuBzbdN0
GL5GeZIY/sKurfXTRxzs1Qphtaqq1bShgxWsHnwjeWiKb4opay7bP6CvIIJ7JSlN+0FF/ElDFjC2
QCxLU6ZTkTQoUqtLEdSddkv00c9AE+VdNlCGLbpeVoH7imIBdfuOhL3b2mhtzR02mQe99FXt+2p+
uYy4f2ZfreWHYePs1aRmidVzx8AtPPdXLFL8sGklMX3/s9t8hRFuKJ0WKdR6YRgntFUwmRX5CLNG
hwkb4mqY3yO1o8m+9aSowpWVkcFsTROo/IGbQqcuRYXqH8zpBPVZqD562iqxdfcQgPva1vCmjm57
vsebFZ16vcnaCOEjtNsHY1a9pUxklkkwxGsrj6Ypi3RgmBjmcBizA9VeZX0/u67xaoio803Wdcqr
HAcBcmf6nDqZBoUHS7JaMhDt7WrF+pKiDgtLOttv50+rdpUYkrKobLGEqGHn6VDaBSCGLsjo/ah8
unyE9oM4Bis0i6LsDz6FtzaUxkD7uQTDQRE111PCTuiGReNz6zBlvVNa6mh27nVhFwxJLYnr3IPf
ZesbaMHD21LLTLKgrmw1euKQKfo+GezcL+jx1yFAm33vU0tSdtjfsVdrBf8Ok5jQkRO8dfl5MCAw
8quiEqv2+/ZezRLb72OixmhPB7mb4fCXlNhNvTh2knN46o/QNcMwZ3uYvpq9l7qX93LfV/4zTmxj
HtgUjWBd4eXBk0G+z8mHapwbywR/74dmMskEy2x0DVi2ehVGmaTzS7JBVPB3I60jUkaAiJrfIN+D
J2B0QdoVuJslWRYSCt2ElpU4rjCYmbJWGeriGNKHoG0Lb+9NL4maQ5Iqsvtj36RXMOGWopadh8PE
weL0y5pnn63E8FLaywo4+9v/iiOcZOiLoYlBw/ZrIH0kj7OMfm/3ft8smnBcNVWv0TuE32/69Zce
U3fSIzfSyockV32kh85YJUfIQ8hqE/tfAxtg8dCaCvQ4Oaum4YweWERc8iM5ULxf6C69SgL9A0wH
7BVOLB0WmZLkfYn9mjEvUz8qsk5RyT6J9UJ7SHpV5++SShofE6u8LlIZ/dJLoeN9aP3PF16+8Df3
eDP3uT42wEj+th//mWlooI/eIRahT+7YPRcVJgA4NT6oFCc584DkgIndedliWWbEH55ab/GjK/7Q
BCkaN/+xYtQ1PevPmTc5spGU/fvk1Wi+8BujGQg36oEBFLKth1WtH5KlPOWW5vcRcazpd5PWz5cj
ribbS372N5BVGI/jHKHWGENVAVJSt/zNHKmap992P40HBhft3fKQfOUaQMuDBgkZDFs8Xf4rJAFG
LEcabQv1lZk/C6hHGmecTtLQHi9jyAwVggt41nV8g2FtIb8RMDV9KJNFdnHy2H7JaYUAk4QsTuwW
GGYL/vO0ts/qNP8gmX2N0lAKxUFzTs+xxp7bKnIIS2anULpgZKskSXhf/zKgMcI0aClCVAs3hBBw
jGkupoWMpY/PlxeW7CDEhuqH4r5364Psm+3dWXlBY0i2eWMeEYkUS0h4pZW9lH6xzK7V3PeJ7drK
Yy6rqrxzEwFHuIeUZcEXxUJKPzRVZxx+Zfp9JRs2ldkiuEnedeNMemDQ6MkiQTEFq/asU0mEfv9t
9GKKzVS8KIN7QAwvDS1KY0THu8+flDWEtVjzMUZ9Rb3e14LehbpgJmNme38NcVCI0HNZStQhREKh
LukwOmm3HPRF18RVTCcD387qRi79qnhSinFe13hzHgRA4TxkXa4rhgVA9WxzPpAzOD1Bewl+yP+5
bs6RQLaN2xkUGe9E1xbQNC5xAYdv6l8z+4vaudOYX5TZnSJZC/L+4dpgCW7YaoNuDKQrfftxxqjd
MLvzFfMGb/Hi1qkPuiREv28/EGwTXNKkICcth6H0kT0MrnXu3Abvgdi5n3GBgYLQYcckmGSdnDxE
vNu7jZXC3rGMLLnFrUScCabmOoy/h8noFIaJh4gZahXHNU4k+f+uqTpmxTCTCT1KuOjb24gV1jQj
hlZ+5duO6RBvuuHtHtrj/6sXQazxfyaZwOpuIYVPgnxcZmPFmJI/WicrSp24+dJjyODy5cO3SFzM
LYjwUQBmmDhHiaBCv6V1KtDqEBrtT619nuIuIIXm/Rkavwo3dzqbu0UDaW/lZ1l16HrMW5nxQ9lE
AW3bp24cgstw7zuQhCUUcoh6XozGroGnEIee0+fypAdcgjN8Co/JafRZsP6teuSzvPlJtq7CUQyj
QYm1Cesa28X3uS/PUQ+GobT2uqzzc6QREkvfJRHcUgKaABM+o4KU6u3KhkM7ZitfWbwroaQ1HHjZ
uL9KTvah+NWCj0paRdu7j7aIgntO0TQ0LM0qPyezM0WPuvJNp08Qw5J46N7dusURPNQqByuyRuDE
MIEN6K9+zJh/eflkqyf4ZagafbbEwIiGxI+L+Lz0TOKLMjMEV9T1SstqBgi19Ov0QUMf6CQpaMl2
RPC5hJAyjgkgatsGuWlzNOvqmBqL1825xBoZlBD59ZDQuLbgbkaNgoKlr5MbGv03zUbkDTMme8h8
X0p7cW/TxLgVpEvfqQcqq91aIbobfHqonwp/Po7u4NW3/cE8XfaE3VRExzzXv0jCIk4p9P7UPKp8
/VE7Yxr5HHsYQQ2mb5wlrz7ItANePknfBWCNgLSTF4VRJ3x7cFdmhpptYdNYZ7qtbjtz7Kn6fQ16
BEz3zPNfyuzRGWR2uWRCWdv1yA2y4PSFPZTW1OeVPwck4N/+41feszijrEaO1Y1+i2Klu/qzz+vw
hQnutMKLz/ZJliHt362bP0Q4GuNUmBgFwR+iP/LHzwKnEGtu+FxDPnLz83wzHfWny/u8bzxEhFUb
LI+41t8uu5XGbZfaBe5z67HSAn05RZF3GYKv3/udfYUQdjZMFTpFCyAGut6OY3RlxvqXyxDvC6L8
XED7/F8zhD1s7abS56SETAAS55X3LHrZoTpYJwWpCR70sH6qM/woZDmYzDZhy/rCqDSbArfszn3+
UNhHiWH89ri0eMIx7JIxU5q4qnztUJ+yKy60bvoYDuIV3tyVlTd2M+ftOgrxDP2sVYksCO7w9+jx
WSTURnMchdWPr7JAFs72Vw+vrWBQhbir+BSUt5qasgZnfjA6T43uSSzro9p1bx0fvBrkSMg7TbK6
Du2YhfC9tT8oVtCZJ2OURMp9CAqyFosyxETBBRRq9mbR2KVvFeE1SRSIrOrHgWaSS20/OuivOIIn
YDao1tPS4t+GpjOekLzdr8foc3Tg3zWak/5l3qOYfdn9djdogym4Q9HQsmkXYJrqY9V9y+Zff/b7
widMVyZZm8xYu049WcmVnf2vbb88LGz+fv4JtcmzhyxJUZs3S58tS5AScK+soXfZBL7s7w7oK4RY
ys01vaZqDBOU6BAj6eu0zlEVz9JaCdD76YW3xohF3bpvChUkvaU/nOmZD6xnDwS9TJjJuJk8Tt2Z
PNrPObQtJU4gs5CHqM0iTvG0hOEM3I480/lpSe4H62cpYwndR7EQfNDsYb4TD+rKfkiTRYF1hXk7
pH8vrf5XFaaOHo+ymLrr1QyMxgyVN/aOY9sKjYXRtq785WwddK850NppbpIb8/MSWEF2RxRHuoh7
kZXy7IahuQ5UK2KYaGIjyZbJWJG5hWdO8m6Al/rUXDNwQ4e3Uf+/bxqe11EyVU3I/7zjG6r7mFpp
w1afP3SNFFSdM1ixo2Y4hsks85CdEEiRKxL0L2g6wrkQJmwWNj0eUld/WUs03VIfbGePaJ34cfmo
8WggHDV0AFEdWwcF8HeDsgSPQVobtqpf1YepAxdp+mR2J1CjOH3+Iy8WyYHb8cg3cEJw4kQKw6oC
Lra+z8W3YTIDa74azfJw2awddwT1DtFgGYZm303M4v7jrQqN6puVfqfhKjzgi1LGrrHrf1sU/lds
TjFUrdcuXUvVVzS3gAztgfrRg/J9BgPlF+LH50YSend9YmOVcC22c6EPXV3DqpnBL7pPmjl6aM2W
NKNx13rnExsYvokbs1I7KSATV6l+AToIJ2+qR3u1ArWIfoUTC+jwgW/LN5sluPqIZpWCUizj2JxS
HZIDq9taPu3+vuwT+6tHGaoY/ItILLPFeV5oegifoKx2lAjJRdVA1ldmzd5XHsx5xRFie7+qXdoz
7FKOx6XMTx9Z6gzfupN2xJgPCs5K8Gd2Cd8CxpjH8VACzwhhVuvnlk+kB3ffKkYs0LdaYFYXP2qS
fsgheY8n487HR+Pqo/WD4lsZrL63/eyFoxP7Mumj3di0gRQWEi9I4crQ4enHvCBbGL7WF0HVDo89
zQLFxJfVqDx/YC0ZMltGDBAYi9mzoc7tOkK+EEXEI5eq70tP+5+1xfD6gRU0NY3gLnnXupOSZIiU
nD++l1cVvR1lQjHvX5EFACHIWqTqwzUCAKQlT9SvbtprzW8wlUmOySE5WfjQqe60b2gB5oODsomq
3eiBLw+wdiPtwPfB2+gx2wtqKZq5+mOIhxZauFPYoJPG/JJQyEqzQVZl3jvWPMYTE80KhmEJ0cM0
0r4t82X1S6318fVzbWqlU6TZ4bJn7N0oFOrIKBLZuFfEsYE0WwcT74vQhIjpl2zQ72iPusVljL3b
cYshOHxTLtWiggTUr8bBSababQzTo5qHOSL/MtK+NQzJBegDIPwoJPGxEdtkTFYcY3v2EbFuTSJT
utjdF41zM5qgFqUvJaLNLQKRCNY0A/ZliDTQmKKRKusDcxoeL1uy9w1Hee4HpkRwIhIxrFt5lRkQ
d1l9444/TCGH4V2XoZe5xmHyqmf12P2Q9bbs+Tilpom6mobnTDEYRhghWWmSqL4+/R4Lb8Ko+Br6
cZohG2QSp9iNvJB9ZHhjBme7Kbb6LTVIeagZq/46OO2pDGZ0iN+iXWfw0FTvtJ9zd5R9o/LtFzOA
LaQQQcBmg1vUAmR+4gULdpoC4oMb/3h57/ZcBAxv1LYxI6O9I7rK8wVKhAT+npP71VSQalwtYSVZ
v729MimfYuICQOoLG//GD4sOxQrF7Fa/tY6tcuhUt0wbh6h3hUw7aTcftAjYhjTTYPyp5G3oI2yZ
8oiS9aVipvqJPxO3/qEfuBKhQb1Okg7uuv6LVTaYwmzIjL/Fq6om0Xp7UP3WMyFSErv1qQ6KQw/x
iewXmme93JV5/t6dDEZl0wLpCDMNMQxiE/UV1BmA1H7XM17Q22Cd13NJv6XNJ62XPdDsRcQtnBAR
Q7PtSU4Bt+b5WTPnY6mS2NHBwNobreTu34uJtq7hWkZPLUh2hd1LG6KQWu1UTJyiRmfmB+Q8Xy47
/K6HbDBERtJM79Us5Bj/NiNEPjvVvn2ogulKlhjuG2SABsdCwotQ/9Y96inXspKM2Cva+/m63I1h
K6mg7Z1gW3+FEAKFNZJypGsPibXyW6Re0dFZOk1ygHd9YIMh7EuxKEahLjBjAQV3lDf+1M1Pod67
hi6rne3GWkij2lgzkKLr4mWS6rlWERv+xrNcAkGV+Vi40fXg8SP8sdow3eIJ/j1CRSVP4+Uff+BC
2cqnMPj32d9+uux9e5EQFxbecRlSeNDXv/WHtk5Xa6zw8a1ORQCenfuV5scusyO371D1qtTh02XA
vQcoXJG8JQsLik8i7j6b2DuZWtKyFu4RLS+aP1DmUJwIM5d3L93Usk7qXW/cwHFP2sAtNEQuOOJ0
sSb0lDVz7Kj3yPynMMI66t0Ec3WE3TS5Rk96PHyGAMDlldv1+Y0lwrlS+3QdMD+MrTKN5rvd5PN1
Bt80nC5MlisIka+yFyV+ioQrH4kgz6EwGqvCO96uXTvlU1SA48dXOttBn3gLkjmlcFLyeVJujPS2
U75dNlG2WQJg02E4NucmRoaT1X+Nmb+Sj+SGG/8TZ1aQNum0osCgB7SbgTjFOunoZ7WedEy8QT+u
dtQrGU3Sfox/3TtxhmWayTxWE0DZZ+NFDC08pV91notCCU2WQu2f6f9OmCkEEFZbVlnyAFzPzUmp
6+e6/tYV80/Ul09118uqkrt+yfjjD5r4CFTp33pJVuV2lEKE0KfLTR86a9851LortUbi/7vOscER
zEqJPVpjh5Ncpedldoh2x5Lgsv/JTBGSJ2pErWKuMCUEmabqVtFhLq+9yxi7N/DGDP7/m4BUTFpG
IeSBGzi97vRbakts2HujRSXrdT/EANtPS58lAJjcNQjPDVL1OAB/sfrYgSZeQ1FG+dVFjnE/S2qE
Msv46m4s64xiYEsJ4MR0iXEOc0l02M9tN5YJQbY2WIdTBA+oc5ee6yAO8t7pUge1O86Cz4Lxc4L8
Np/cy1sm8zwh8qZkiJqZV6ghTBwNT4nuTPXXD0CA2whisQY6U8UPOoo+kC4iSDLGxk+Lk/k7lnXa
7vg2FJ34lAw+C/BJLCyevuBfR0z6+GrDEjexxtupLOyr0aqboOmaRsJPuROE3sAJazZoYWabaaj6
9lp8bkA9vlDFi1j4uBqRuxjkcHn9dnyPVyEJiktQwEEzzVvfi+KpmKp6RZK23CnaqWwlLrB7Fb7+
vpikh3afzkOM3/9nXH48Gi9fcLLG7t1V28AIsVSZSLbmDWDUEgNT2mOnBGvlm+ntw+Xl2jtKUCUm
BjSL0ASE7PbterWRNWt4K/vnFozd3pu9CczcDWiX+ZxD/lcknWnbte0VUtRf5CMB/QhaDF9Bu1iy
OubwC+OKTqNfq/H/Hom21okpe8cydcpSU/Wb7KutoE3sY8vHixQEjz0omb1dviIhSYmHD/WlXaQO
MBCzOmjxvOm85gTi9iv6aXkwniR7tuvj0LP7F1SIr/OkhasFfRO/Db6ZDierCU/saXQ5WxiaPT1L
4vN77axYxldAvqObgD7zdlao/fIvn391acfQnT8ZN8lp9uebBAwiurOcwWNZSrD3bUUFyEaTKQo0
+lvoxl6aMQaBih833jQcK+3z/5F2Zctx48ryixjBneArt+6WtVmSLdkvDMvjIcF9377+JmRfi4Zw
GjHyPI4jOlVAoQDWknl+MQUh3YJAIFN+huTNm34sOlk9FGlw03fdSUVSn4z+qkkwRJ86f4BwLxY6
1OpEZlQOJnCtHPRwO1bPaxL8ZHeTzRjILOJWrCtKWiasxDTkl63lerrx77jVkm2RmsT2becSG0hf
+zrBurFkBabBAnLaPranMsLQxN3fbREzeA+VT3adOoAqq3+s8gnEtl67SmZUhZciXsovTUUQ1eEW
DUJoQ5ZsSNpmbh5szZNR1qAVrHyb1sF5a4RIjqGC5NqGMhFP4F9YCjJnU8o+bR6Y4p2poIUk+TKa
TXQeSLxFBGlNkwlmQ3/+z3VbpyamDjhDwjHN2zBf3NYbV7M+KanRH02oCB+KemqvpnxYT24+l8GE
pszAXidZkuZ//CU2UmfoANHfNIBsjpktNQhHX5rEbb+IwAnEmDjtqDnEMnlYof+DWPQXGM+3Pqp6
Nw06KoNjN/ptcU/dHy1tJP4vBHExO8RaWrC0XESMZxAetzryTpb1vHWHof6etJL0mfCadB0NHJv4
Fn2jzl1YZUWVGF9v46KelG68GGdl9tHMfewq53EzGoljikzSwDplwCJ0pvIZoMzSR42uWLc1046j
Nvlxll8Xsaz7QpRGw9fhKw73IKyhOF6jARbxKZiQRstD3Qm1zu/RVcf49xPNz2VnTrSUe0jukaOu
aE+H1gPeoMrHLPMq6+tW/jOSIwbfJd+mojE2C1uGYWMNg1dvNNTQXDLqKQWPuHE/oKGzipSwnH3z
gXGzMlZU9+E9RdU/ILlQ3G9LH5cOIJfZjAi9RRe5b1B0KM5HLZWN6YnC194+Lhi3ulW1Kfj4XuL+
iK9Hr7xmtf5U9drA6l4ejTQqfFljKTOCT0HtcdnftbsEZvSMUwrPDDNyJPOFOsjqJcztzgFwJ1o1
8thC/kLDwx5mzX51AvOjr3kJpMirD+oNCLK89I6RMcvSNKKk0B8byJ2IdpyTONaxpsXlHDpRcrHd
MRqaBLRYSSBNQclWkjsMuUHGOleBZmGKvLhl8+MYMz6Z9z8Tr3Eo6zSUABJOTRh12a4ZVwDSTPNd
XTv0tS17h7PfOLN7/F23aM5m5x12r8gvVySeCvKt055t+twot5XyRPqjuz5J7lf2JjiHyb3q2pXM
urnALvtTF8SHJsqCyVtUlJZ/NovTx/cAoqymo5Jto2rDXej5khRkjBX25tJexskgj/GlQMLDjNSj
c5Ltm9gvd3icgdmkqLWZgZaN0RVtDy3a+ydUljV/umsOtiRPIPSSHRj3AjMUvaKOBeO0JrtSkMP2
F1f/fn4FhffADoP9DbsgkqukXPoEGIt5R8o70/lcZY8Qxlsw/nIeSbx2GP/GJwXaeHTeITXTiK3U
KhEvMAhboADb+8txBInAFWZbNh/1ckkAE8avHSC3WYQkMWZwCy2sOnvxhrK6sd3tkNjdhV20mJ6m
Yacqsl4A4ZsBfQemioK29kZIp2jXJjYcfIk6JrLKF0b5oyOSl7kEgn/OmWOedU2DPSP27Tg95t91
jCed3yyh6zlo+tNQDyAG4e60rRtmq8UEfZjZs1/W+QO1ZVzVQs9zQcZkEfjfm1bapNPSlLY4Ss70
QcWcjNkGU4l6PNU8/N/gvD3COxrfF5C91yF6yycl+mToGkVDMLTopYPp8lb3LOVWQ0X+PI5o3XQV
AKBTQHuwyx2nSdPWngyg28nI3bB93WSTHqJFAwUNe2KjSPimKdOq1kXPhx7R1P7eOYPqrfn8sXPU
YHKWx6TcZCxmwqcpmuFV13Xw4n4jmKHSrCq3sdHCBBQrDdrj4pN153zKvoEC0aOBjJVG5No7OF40
A9Tys5lkgLOs1b2dzDa7L1q7qDyKvZW9TMWb9ds2flAXLBwThsKwWTlewL17Utqv571BGPJ0jKlD
Hhzdi2/4+VWaQvRWBUIf2hdoDwrqHzGyUkzkYe19GcWG0J4dGncZGi3N0bnTYfEUx19r947q+XvC
294iLqZqtCuoowBjTD8SOnh592CN5XtO0c4Q7uLbKmXTVRsgbRt31301zx5yzMo7rte9KdxZNRKX
UlcFSoxqvtJrUVubkkgt2xEujGq1XWtNjuO6WdSbkgajMvk7IvXeCu4roFzGxHIzQAzdQ0o+WqPE
h2UmsIi0fyC0cwyyX/x+rbqnIUZqFa1Z54+JDIJ77A9tX/QmM0FPbgwdPPxQuzuPIAybO4fiHvho
6OmtVMdWF53qlU7qqfr6w6rzyetI9bHQx/FdHmwgV4F5PPgqt/EK5GWLqZ0QNnU7gEjHSUe/3nmb
xKv2CsFtvJ5NNO+dUcPUVwzCBuWGFJYEQhiNtVcIbu8LE/PjYHXDFd3pSAM6PrGbwyalrRYmw3Rd
RUOybUILl1f8GMdiM7pywIemrnwwCDlU6RQtueWv9hRSTQ/apL8dNz3K9D5UbONdS7nD5+LNQhWq
NhYcsDD+1UGirieSQyT0vx0A28vdIcIQvROTFACrcjuTS2xcqMSdl/YX6/TvO9xiB8V5HjiyukGp
AIXG7E+u6tRgVM1lkqtC39uBcL5XzuNc5SM2rCt09DZASsge7v7ODs73hrHs4powCPLdavTMUzTE
z/MY4tfNzg4u8hhWmkzagsWyblgvaBKmwffFrx90r/ErXxaq2arwX8d7N+eikFb224ilw4nNa68e
vnb9pVs81jLNSMnm8OOgqtVXm6nDqNIinuJcd4kktSAD4N4ZQ95W2cTsaLbxWHbo0ullSrvCyAN2
XvYJAulLfrBknCoKkBk5w6EZUBFdHmlvghinfc8Fjcc6qr3gx3wzXKLVo4vJLXyTNn1Atc+JrM4l
tuP19zkHK5SOWqaB35/MuyT5x0E1lEqeMf/DiV8xOLdqFX2GsjMwGPuejdyVm3hx1AfpcTg0vhvI
+BrEwew3Hs/8Cs5h9H1mFb7jZ9p4RLPSoB3TqDOV09RaYdfLGA6Ei4jReUtjVKauykWbfKpGJzMA
mOaXqIxT09dkmSuhS+8guGhj1hka1XN8dxTJNxPrl1cSig/h2d8BcI7QtQakAPsakUZdxlNjKKCD
oa57rdQlmj1rd1m+nY9tMos4r5hRzsiaAhYpCkUom+yDoRtWcB5EsjN8qHESsPB3NUBon4SL9SPv
2iBTZGFahsLFmzwz4mklWLtlrSHf2dwo4+opRSUxRrJiLx9zu0u6Ud2iLRoYEzffc+2zJmtSFR/U
Vx94+fcdgBZDyrlQ4cdMhK8KskhLvNVA2W8JYdcx7vxVcolKvO6lNLNDHBc05yggtA3btfRcve+9
tlVijyzjJ03rZTUlYecMMrFomUGFzn0z0LGta+Wm7OYZou07m72ZjiVGfS76aIH+3XwkYXr5DgIP
a4fJu+DQoEoxsK+4pLLCwTFAsJF8Pu/l4o17tevl/bpbxlUpaxRb8BmffIaoQWR8WLzseX5ibXUN
2txVya6J2hT/sEn/87lo5EnfUgPrmF5aN+sdCe2v1Yn1SIAKxQrTz0XnrdF46g6yHivZDvIuWpTT
VmnsQym7HMPkWGA8JnuE5MXiNx74fz66gS4zlhnz5lW0W1x2LHeL25dgsCk1QJpXrDzYH0C69IUN
AelH1rnzrq0EG7UFL8VwGBfo6WgXzqLi7cIS+HqY48U3ec7VgoIBW07ZW0wYusxXOC7sK2taKy3e
mGFsPrXGhYKmLn2Oztskw+AivW3TFH1RMImWR7trva6JnEJym7C/8+0m/baDL1jVidsmKls2s8k9
wzyOdnxIjDBDBLNHChbb93w/v64bXyuou1QZ3Aqv/xIfeznF5xKRSt6zdTlnE3/KlLYg1AWGetE9
gDKlCDBvccI95qXPpmddGN/KoPJbpDmj8VHmiMLLZmcg98lZtiXaU2yAj/VhsK7y7Mt7nALUnCir
IPvI0+3aUAYEEwFCllFlATQiIkzpXM69I/mwFZvxCsMuoN3hNZQVM83sgkmdDrPRCoiaBkX2eS50
cAzQgbTVQv+qyTl4rea4x0YUIyY0Ft5WJTp03CVevDhtU+/8sgnteYXiSytrkQzm0gKKDJdZfY25
mPO/L7yQd7/PPWVwitJkGNA2CCX3e+jUn0A9ewBL/gG9eBfnoYRHFhS+GClHUw6KLH9uzeySmLq1
ic5sU8FYNOlvlTTxq3Sl/liZd9ncn7Zuec+5Zb1VqICBR8TiQHuNzqalEEwJFD8as/SkmQehL+wA
OIcbxy52MU8MAA3DSos7OCcEijFUukqm9CP0BQdsMoaOVsU3I+w0I1mv9mjTNqwbrY8qTVKeFJqy
+30u/rhVvTUb+306Xk6F5vXptSnr5RR+q+0wuDDTNBktmjLF3WBlWQBFReKXSnKb6pp96I1x8JAB
cd/hA/hyRxUMvT4qIRwmdXqc1wSNg01zpW5Pm3E479jCqsoegG3cLugUfVNr1pqhLcvBrEN5ZGz/
9YBmFDXSA/NR+igSOQJG5k3wCoFeDU2/f+LNNFHmdSlZQ/hwag/KXTKFzqfKY/0oeZB+0tcglty3
It/YQfJxaFAVNOw5gMyGD1M7+8mUerN01ltoGBrbiIvgyqSf/jTMAlF7OqwJmhDj+qI36ovKzgpJ
ROUseSFlwsqhdsi6v0x+qlYpzCEnQ+UEzRql9tWIIbkilqWLOEPegHDPrG3Eh8fUlk6QldHQ3bvW
43mXk/0+5wFVO6B/2MXvD/FVlz00sjQU/4XBG8APAHSrMrlZUTtQWHBvKN7ddR0Z19v1Gll+dwAT
SCubyuSuhzeI/E0EKi1rbrAvBppCvRHSad4EhjrbdI5GXz5pTnWruVKpdok32FzMI1BJJ+4EVHaU
CijKVjcDKF1TsJWnketnN9Sfo+ZaP7oBk7PyVn+5TtHyVUo2VLzgSPoZhgruGp1v7ZzdrU1yTE1B
umN8Yevsr+pP07ENkts20p/L5/MOJFztHRznoI3mqHGdAK4Cc3I5fTGW1Wubj2Y5epMRTRCvO48n
dNgdHuew5uLmbrbZdmBtq9ehASv+cR6Au1h+us9vAJA3/Bk6+gwkzXECALMG/dTce7N7N5cfR+uf
DXIS57FeOCd2L/U3YJyv1sMyK0WJ1bPut9spsi9s3zjWrQfhlXALmw/5KTmxYFzeuCdN0t55fiXx
lPrT0HWcTH2wYGhhgXn3mI+S3xeeiN1Ccrdl1ZQFHSHEEOQayqsg9Lgp2/vz68c9Ot8sHzNxd1/S
vshmgzmDWX9eaGAmo0/T6/I/qh+/gWGW7mAqR9FNEGHYAVKaoMOr/Em5nQzZqCvPQfkGhnsBTlte
VWUJTW3yqTopnhGUF0lYPGvXC6QPwtjr/OoqH7zpy/lFFPsBOA5c1r32hvY6drYS/G4xrFvbw1jP
p6ZM7s5D8HXQX6a9YnCmqaUZg9OGwNcm62iQ5WAvhRdnZkDq4dQ3GmROqwCFSn8eE98qOknQELvi
Kzw787sNVKk+jf2AlbXSu3J7GpWr1pKkwflm8Dcm8oHQrOapm4HB8i+KVwXtD+UOIlR+e+rvQWgt
5R6SGcVFwlWFeKGdMXfJURaZr5Tsykg/nt84cXT/vXD83HzbzE0xxK4d2PF1P2V+kUY6dN/bD+zZ
RqXNeRKT+Il5e64KBeNu2Cf7uCZRAkVuOsu+hP/HDflqFB/4dGNT0QWKqHFlHzCZ+KzcZc/DxRwk
/vZjPaqyVjPJAePnjXpzqtZkBp5ldoetLvwm1mTex4Lpm4vE1omK+VsXfXRcsM1zVwEnmfHT+xjv
VRo4d5jrZGyD49F4z3naoXFxd1wVs6og9giJNQVjt+lpacgF6piSGib/PfTzTO1wuMBbgN+PWPDy
ADQ/AassbB/ik3oPYdojvZEZJfaLHRoXpFbd3oyFXcbqwb4YD8mFEproaRsD6LViEEAWd8XxfofH
RSWSt+CIMkwcrq+MY0bz6Ne89dywfqov+0u0VBzrwSuf6/D8mRa64w6WC1Q2GdBfyV5srlEgv/kh
pd/PAwhP8Q6AC0xNV/d9wrxjmEt6RGeNHehdCSGuWTMlM78SKL5iS/MSk7r4tg1G42JDVgbBCTeI
5JUmA+EeaQOK841t4GwpZutXNeT2IDGdVIbkkhQ+Zl6XzeTCUo7J7aLsYAtZV+iW6XoSmJAkYU1j
mqek438dDuFPl8nFjDlfewh5YJ+0JPjZJFKoXgZRVUw1TyhrrUfzbpOVPNnmnwlUJhc6KBTu+5oF
KiY6nl/QwxzZkSpVMBS+4m1bN1WXvPTl/3njV24121aDyzGNt+agOTnAtvaLVpItMFV0zltmrB7O
+/3/ONCvoJxts1s26gK6tP+XfI6QEmg/lQftbggZjXx3QBFj/PBfpyB/beQrLnPg3fNGU+06H032
Epi+mUNyQCB26zGUWCdbUi48miV1Fk15sU71N1BUZW3Y2n4cDF77fQjTI+Y773LoQ2zS4pb4BL4a
yEVKp13zqWPvN/A5ebmxfMim2i/tTHLfiE/gKwwXGTe7NeKtB8xWf122wtfrLzRtvDmVZQteardv
T8ErEhci11gtqoohMUlUJ6I4B8hQoOYqnTcTPwx+I/FVZEfvrGbBZGvQBGvqd6cyTKP1i3qavysH
6KNeyQa4xbfLKx4XLNO1IgV4x/DSj0+mc5plw9uy3+ei5GBjQHxLsXIDDVWUSkAm60scXbZkXFzc
+soZuvjXMQYXW0Ru9S8DG4aCLohzKxW5En8dvQYrvpmhB0db3oCRK9i0F3a0LFBATPCS9KWRrD4n
OUsvhfJdsOjTbksmG2Dacrvphe/UhadIJd/ER4nNvbMxm7fqI7GRdjHm4oO1PBZu5aXDEibtKVnK
/1Zr+BX7fgPxXyi6tq19POLrFbWAaDaapyXdoKAs41IWfghhLOWXPfyXyTCkEKfNYM883LXZZ2e4
qpXcb+ZPuvO1opLMiTjSvoJxPq7Fed40FcDizvFoofukpJeZgijRWx4m1CUOL7ySmYILNA0gcsHT
EKmbOnZkoT9Tl9rRDeeIDRnKqg3Ck4vaGZLyqolyJ3dLjbpCl2SAVVWSRhQVADQnH88fXaFv7yC4
K2ouMwr1CwSHWjvZ8Z05nCwq8TehY+8guKsoKaouQ04ee5Mdc+VzpRreNt5QW0awxrfK/HTsHRB3
GU3LmlgjImmw+iOGk82weGDkV8nBunIO82Xip6F7Wo/vCg87WO5mIlPplhBExlsi1fy4HqIl7Tza
EElvp2Sn+GtpKLXcHHEvBcvgBNVkR6u7HYeeHN7hEKDFQCe0BUJXfoo2HctkGwuNjWXeYjbZM7pP
DWZ7zoMIHXsHwh3XEs+GdTYxDrGUzaEt8qt1I7LpJJ6W56c77EC4S4l0Q146HSxZouQ4XyUXUCLV
v6TPOaiHICgQWLfLl+YAGveTTCJUZh77992FoY5Or2BMBmuonozlzuzuzy+f+Lt7ZxoXGApiTmaa
4pNg/fiTRiENeiccfs06t4P3rjfKDpALEzRT+n5Fb3agkMqrloCpt5y3SejeOwQuSuh4dm1oYEAg
Au25pQSQD0AnWHAeRBiKdiBchMjKlFhpDL/r8+Mw/ZvAiqaDvJ/sfhCnYXZAXEygJNNtTEoCCLqf
Gto7pyO5zE/skij85ctfWcUXiCcdcwt0wmfwqm9e5TiprxTaBYhrDrPbS9JmkhW0uMeqjZQP9IXh
eVv/hK4ijxiap8VJYNuu5EqXHCKLixHa2m4r+h6RCdEOavO1MB/Pr5r42xNUJHhtYQ74DW3rtKYN
nVHOwR4tQfE9Ccmprn37ZKJ0AHbu70x22pi9Rjbi9j8C029gPpKbmBhuVZZFsDymDlggrXSkn+xT
RSMVdHYncvlT89rUwV6QYdzxXUftFZ/bw0rH7bFobA/RyrIVyU2SxH5RNpKmI3F+/3WBXw7JLgza
i+3GeQq/zECF7zwnYUUi67oP6kvNr8L1g1ohZf2XtnFB34qXbNCgCBBUyweoZ/hb8w8E1yTPP7Fr
vi4gF99bbbY6HfJ7QTNHLflst7KRe+HbGfxJ0ALB6PgbFqxhqPMCrIP4ei9Tzy1bb3Wv1vJrMQYk
O/UyKlShOTs0LipSOhGlbhAVMTvyAc17vpU3kseLDIKLh5NTq8OIumPQNlG1XbX5k+Qws2jwJj3w
agPflDpkM/ggY6wYC7i23x6mY3XcwPnXHdxAVgcWf37u0LgTlHQZjg6SSC/JiA156O1DdXQOjKBJ
lnOUrBzhwqDZFsaUoXEhKFW/sD/W8z/nV072+9yBaWk1gC8Yv0/i27lUvMaSVmlle8P+hF0c2DQ7
NcoOECkayQdI6XRYrTHYwiykUhFP4TtitzXc00iHrArZNoAp7VU6/VOX0UI+n18ycQ/CDoN7DaUF
VMQbTPqic8WISAfVlNSvIVeFSrM/QZcXek53ykdWfqZB2/uyGSjx82+Hz7+VwKGeLpiNwss2PiwB
E5iNT/0X86kD5HzMn8/bK7zzd3BcfMDYsgVNWcCR9t+VWMGWH5Pl8zbLmizFryaQ+kIkA+34aBD7
01EqY522AaS8weyroEjAC/CAho5LRpHgBv+RCPLn58EOjNvEuCuyYjEANrQ3RJ29uruyq0FyU4i8
EcSZLvq3GUcn33jbrm6nb2vmBFZ/gliqVyrfDPT5nN8fYW50j8KZQrR+0hskm1E+0gJX7zx0810a
c3cbZ/S+XMfj1vS3y9R9xel4x3twD825YmObFDRIMHDW+outqXB31Ec6paGmNcfzZorcEERgTB8O
c6BvGP9qBergZZ47AWhPTqScLvq5uLS0PJwWWWuCeNvQXqGyUVBX54Juqi0EItGpExTdVZ9k3mJH
2Sa5smQYXOAtKbR1M+RlA1KGipp7GhQ/R8nuiII71L1+28FFXoMmTazOiRPQPlLTz5Nxf35LhDaA
cUuzMY2JcX3uWleWcmldMAgHMeMvs4kP5QXoHvSSUyTc+VcYnlXarUCHXKWAGSfFK90nNKqCoTOy
NNlVJbTHAC080m14dfGEyE7Xdi2FOFmQrrbvDKg7OcGWyN7FbFX4t4qF/xwIHeGBx2dGbWVSFrsC
SmB+7S4Vbzz0V0mYHKh/WHziWX4erdDPTUNZpoodRh4YXVfoGrJMtPnyPb44V03SOSvK9dNcX1od
BYcfGAK8fBgWH6mgNlzcUeLmor0DkStSSRBjtV2XLfnu8nfo+Ovl1yTXtnE/D1+oe0rUITjviaI1
hUyVDTJQF/3F/M6VJfjue2dCknFWn8Z0PsZZf5FBOGCBpB74ApwPm6aHivMej8FgugpNW5YH1rkT
AG6PNenpgq9U99HsPqE04Cdos3yPcb9BeCakFM0BcRNj35jOmW+0NSiyEPhuO3D6XTpqNURQ31Ou
qJk6PshFzOg8vCiK7GzkuZHUxuzHpISNw/rYz/e2bDBO9PtEtU2VCeliRoBzkRJTwira+PE9an7D
TKy3vOtc7xGYk+6cEAzXlaKkQIjnwnP0Gvw7UTE9nF8mkacTDaQ0TDgXXZqcK9RW3m4Q3cKrjKyV
Z2r1Q6qZwarEJ2cyJTl1UaDaYfE1nATNlaTQRjug1qwduro0PLTcrxByJJLHn/CxuYfivnXSfk6K
LAeUoUTud9YoNR27xOuDEc3YmHmofFk7uvA9QxjXA5ObxaQX96hQ9VKxWhOHuRma6prMc3KojPIb
VdbtxtGyH22pjKchHb/MjbWG9ZjJXthCj2SClUyxFfGSu5vnsh0cPZlhcx1/GPTpqplkU43CHdxB
sD9h55LlNo221sHGUa2Cvq+8OlO9ovx+3ifFu2dBlwhMdJhasThL7LIorIa9MrL6Jdmktl5c+SSw
PasMNd8IlRNtwvOgwtWDBCyY/BgtHU9Kj7narbfY94LT44PSLYhz6ShJKckPCj/CMbvLBnc1HdGD
c8xuUcumXztkjBX36Kz9HZSQgyrdjmVPvhduC8lC1Vfq7mSP3SVdBllUFp536PhAXpIQkBlzYavq
TLzuTeAb2WW5nOiQ+bH9VUslWyiD4WIXraY+UfMeX19zUBVPZJs9Tfmh6/9RDPblewha97/N4Q7d
mCmkMUqEr7ksuyvN6FSw+5KcfjLLvpQpSwpdBHNhoGCEWBzqSH96/5g7uZpiKCHQ48dEf9x0SXwU
5ljJDoB7wWt6uil9AQBGBmuGkBUAxWjrLyTaDsoVy8PPHqZKnIvuoDqS61pmHHfmDKePi2rEda04
uZfHn92WShCEwWNnHRc8TGOCSFUFBLO7e6GwhCbdew7xDoL37lpP0jQDBF4WUUaWW2tzJRCi5+h+
jzjP1jONxGDzwHO0vN3qixkhaukjbX6wHFlCVXiI0NVmIQ6CvZKXaBtVJ66bBu7Q2UVEjY9LClX2
8SLNP58PfSwVwr+wWffcLxw+tW8k7WCWrHpKiiGolxAk8dEyXVrDzdZ9TueH82ji6L6D445RvQ3L
4rI8sXoYQyhvAy+oIJim+Z0H6XlLmnoSOt7rrcVTJjSlnpKR4NayesM3xuqmSVpfH2Tk/jz3xM9g
tMNh67y7HVM9bgicDh23lRdftdfpUxE1j9r1gBmf7l/QXXzKPsmeHTLbuPdbMUPr1lBw6bd183Fr
6fU06X6zSg+v2BdfHxfqn7bpAJqMDGuYrHpQUfti1ulFC1ZiVW3vzjuIMBK9LiNPnTAnQzUrbLto
E4eqbl8suiwrIzzEOwgu0FpTbOnohUGgtddHlW7VjZVt2a1qlanvqOtwEzuNrC9GuFO7m5/DzNKR
9Ggxxk6lDvVRQEGreTw+qbkr4wESO6LrQpvXRgrvbVeWWXTG3OL27cPY8tJ/ypC1mm0H9WYOYg+z
mLfo4ZTERbF5vzH5xz3tUy0fX2789CrLHhCn2kwSOYQ++GoWn4IYi2YchxlmNYX1QIslKFvnXpnI
YzMv73m/7KC4zUogo2sXJqAwA+FZ1lcKNvFxfKotGc+maNmQpcZnMpQ4ITjFPWAWGx/f+lBhei6G
6t00XmxdnXuIjpJalgyHi02tScacTsCpxvomHypPLQnSUbIeAtHZ3ZvDhSML7FN92gNmayYvt3ov
157PRwfR0d0h8KMAhtPMK51rNJ5uyb2VQfndZeJBafeskuqmbnJJ4kvkdHs87rZqIcI6NRosyro0
qFPFRw36CRPpd5OdS95/4j1iaTwb4wxvOud6cGs5MwR0g6m5Gcwbm3wy4n/Pr57YmlcI9u+7K6qK
xy0nOSC6YrzObAiKmMW3lNTXzSzzOOGnDuo5v83hXHsGv2s3xA1c2ymCjpAogSpMS9oQ5Zh/h1nH
s0b52oOyOC+TCJMX/nlTZavJeby5bn2mmoi3BPoNetad3AV6ZtXwroP1aiXn8Ys596abAmbCFABI
VxTIb+bKt7+yhX+hbYViITWKpdRNC5P1i5+vTWjp098t2cuO7rxjaWKSJQQwDjko2qdCuY2dL+ct
EQeI38vFt1fU0zyXtgGIbYuP62qH9WDd/x2E8aePa93gxpMFCOImRbSm+aPd5DIOD8lB4nu5qbnZ
YzsBZFFuRhQVuyFKlyctkZxXiRPzXdxgIhlWssG7lLX1bUiLTc1tJh3WkW0KFxWabq6LXgFK414l
+XXV/F1g45W18rqEtmuHqDOrSXGImzm7KbPe8dN5TZ7+bvO5U99WWzeW7KRAKY/Qgyl7OYo3BPSA
kNZ03Deicn1qTjMqrjClK73EeGyKR92UdfyxP5L/IHORnf9/ELZfu3MYE20xZgaCJI0G6RmXBGte
+mnxbKSfivrT+SUTu/IrGjN5hzbUtTmnBdDi9WhbAR2vFiuS0gQIUdB6DhFcggQKP4U2oMy8lTo+
VKh6iJcHSFl4w3QJ/lrvvDXCDdrhcGtXqtaWuRWe9qV2M9ijpyRXTaq/J1DuQLglMwaK9ik4QqCl
oQ26iD6Otunj3xnCHcrRSGs36WCIMxVbVEKZIyyaaoqmOZd9MAjP/84c7qZWFzD5pDXMsddECRui
j4d1NWdJ7lO2M9zRLJrBdpINKOCV/ziXfes1axmBfu09IWBnDXcjk2H8lQefN9Vzuu+mJusEF1ti
IzGNgije7RwCJr1/FU3y/h86fSlQn1nRJ3F+/8Wb8huEv/NrQ6vdLMOxHLvnqrs3ZCTY4veZ9grA
vWw1dRgMJQWAecj+adDsm2IcFfwTTEUcHZznrZEsGX/v94uVV8XEQlp3MrfYRxoaSvLvO/yvJnFX
P6nK3E4afLYV5NM2RzPYHYf67rwl4kD2isEFmI26fTHZwKjReLtaYDWNW8+p71apQIKwZcvVXFSi
QfCDEjF3LjMlm1ulRSbEuZ+RKauC5ZLpAuun4pn61kV1oQT14xaCXzySFZPE+/UKzR3WNV6abmkA
bQ51WKdxMBE1MnMjOL+YwvGXvYn8UVrital7FOqa76yteM0Dxev9JFTCPorvY+grlrdlkFeeLdlG
YZIEhF4o8VvgUXjTt7VuxjxUZo597FyL+va4KYqf9HWV+CQdzIsN7OCTnzWDdYehcCPQSN8gQZmm
5KEYG8v04zW3b7J8aR4UCokXj+SLo77nuWwx8kN0MjgQ8/7zbtYXbW4zlt6jVaibxHcyR3KVCcOM
rWHqnMl3o275J8JMZrMeYlwzlf1cxtSDSO75LRZ6ErjZVIg9g1WRp6zokTAELM5LP16O+HQZjAu1
lbWsCa3YgfDrhJVzkgHu2o5ftXkIynmWmCE89jsEZubulTRVnTHUMxx1pY8q8rnECI36vnkX3RyO
3e/l4q79zUqMyVxgiRIvoa0usweaxdDIq+fz2yLMo+xwuNhiQDQC7wq2YlPnt24apcXR3Z6s4tGw
V4mPybC4YNLV1EJBFS7gOL1nxonnrKe6uNyWj51+f94smbdx8cRSExLnCswq9B9z8qMwa2jRSxrU
JK7Ap6D6SqvpkgKjrMlFDPJbw4Syrhl7WaEG582RQXF39NjqUEcycG3iQe3PaAQq9Icx+7KNsrKW
OBy++gNPS0EhJNhaJYxaL6aAHlPIMMQY4zhSNHdtBbizM1TdR1n9VmYfF330uEVbSob4puaxR+lx
m7eLIaWeucp6rYRlp93B4hkpsmRssnmCgeqFFY1X5ZXr2/eu7xwYAwa5/o8EmC/FILR2MVFPlPrR
ZvVnvOjrYUWrLj5Ek+battFujc5qmTybMOoxFT3XQPqH8N/VSmFNQ8maCTK9xGAK8Wg2Hs47IDsv
bz5FITcOCThHt970AoPrwlzakjXSxDexcmupPwq3PGnkqYvvpvKCbhJuBuGAE5TNfwNy8W+taV0U
OTxetbQPmtOD0DH2tnW57JskGvXxUqMETI+T6WnG5sXj9AA6Ln/qfuBvv6xc44CeYkmoFC7z/5F2
Xc1x48z2F7GKmcQr48woZ0svrHVizpm//h5o9/NQEE3c9b7aVTrTQCc2uk9rdGQaWZj4qWFUHgZs
eFcQImtS3pVS9CxIIie6bLqtMwTbLBrnATbVZ3hVDsbByqVLIbZDrPjcv8ttE9BAVQ/FpP2UjHPM
dNIX04gHZaGzKRNM5KnHQj911mRLtmxha6oZeRzM7cP7hckSg0Y5NtQJqJb9Q5hZXhUOOD3s4NLA
1lTVS72u5EBu+pSzlGxXpUFqURNCEYldJltG9FpiUKzQHtKON7bFE03+aOJpIAj6XAFIqRtXi3K/
K1KOXvCuTGfcSDoMAxlMHJ98t3iGt1wI9nQv3/y9uSHytcf969rWw1/5JttsuwillIUi/DFGQckh
z+X6MTUxKVbVEe/79jeinbEYSw9ycNmkeHdwBow6dzfxKWrt5Zp+gSZWdKd1Tv0nZchzMi0zKU8s
oSw8avBloyI1UHX0HrTD41zxngS29eIsGJPuDIIMxmAFkaaNrnLz5xLz9nDxABg7VmMidf0IACyx
8tM8O+l/xLeBx+pfHx7Me38ax7KEGTt8FqjfwlG0FOnOSL7tK9t2zrECYbKbBnt5555WhPSnAFyY
qpt42JOmYjeI8TTZ+LDFoDvhBBiOhiuM0dI+sWoOaVnNOM39Yy86Hfm5L9e2AzqfHWOzC56jSRhT
sdTKNpcburZXyJ1I4xTUPqkB4hHtklTB6Im5PfY9PGjTQV3UTHA02dHix6n8a1+OzxbKADBnRbRF
MKooF5zp24Dag3IIfyx3wtWCbT+pQ7icxp+uhoFjzi1dNMSJBHCdKgW2EsBudDqBV+jcctTnNIPB
ome7+pxr52xetI5iOUFkY+kO8t3wSn2OXcGusRgntENsbzzwhjB5V0aPYAWbzkoH5q4CJxqNN2HR
3hoNbwT980AaIxrjVwdhac2M3ppwWNBFWPsgsHE1H+zCTujw+o94AjE+tR2LpZrTUkDT8U09HjqJ
w/zH1UHGmY5hGWLPGKQJrkw/q7DkJPLG3hqd9Lb0orfM5vJDUq3+kPIy58d4V2Ep40gVYFazPziS
V2CrYvWy+MQvvdgRHvdtjP78T2AmenFB6Ak7ZgMu6RRTEGcoBBmvo/qOLPdx7IujL+UgK+CF3M3L
WoExmkHSeExAPiw4teTP47EMjvvCfHbo9OhWAIw2zE1OukkFAA3prS1d5PYUwqGbFsrKjggWm+Ty
X1PMvGPqCu2RxHscW8BKk7JXSjMVnLTtUmyljPwBE5GNMfzLZbJYQ0OFOwPR013ZrkHdE16T4TLA
4TZc9SAI6+ev+ydIdeuzOpwxWP9QzhJJJmBUTWgrjTvopya6luXv1fgYSoVtcJcIbWr7SipGJ+RQ
nrOogbZHxsH06TcBuU7tbnYnVzilHq8LblsFzwIyGjLOw6xIGTWu+BiJl4n5Zf8At/3FSh7GXyRK
2Q2lhBOkM/WZYimH5qBaeeRIdnLIEbWK0eZAbsatFSTjMAj2x3ZS+w7ZXaKs5cn26GNRph1exoEl
YiqOz9+07Tf+d44qS1/fFaI6SyPOEf0UN1ktPKDv6r6K8Nk4dMdcG51+SjidLp+pMT4YwKfZhTo2
1SSOgZk2Fj3d6bH106sBBNHg8Fnc8Sb99yx2DCSTgbQEm2axKUVwcuUxjH7IMwZ3etHiXOC+Uqoi
k3iMfaWKff1+gc2RXl9rZzeRkyMPCCzpKvaE7/uIPED6/ytX0mRpLTYqxGqaY1BeKtJh/+9TK/q9
G0Et5ePfV+suxV4cCNSD1UvVrpXOU6NbtTnMIsdhfcp1mQti3McwBGY4akCKK4wNzH9l8l0m3oGR
bV+gfRNTRcZtaFkgFUUPmKSrLXRu56gBLam7D8JVcMZ3FKoRZ2aEa+kDs7byFC6wzw7yQL5K9atY
145pTIdpUe+LCOuUUuKDUe+QyJIlDoLJU0qq2nt3yHgVGZPJYkggctdikSF45u3ICX1RcoxT6Qlc
ZoHfxO5fHoV9b26aWdErA3iDBworwwMbiVUcdKs+QkDpZFq1N14kvNVoHEtgW87CEgsDuhQ+ZarG
45gl1tIZPL/FUR727bkPgiaUqI6Ci7i1Fid16x+pryKHnCKb0sFPP3CeC+cCeZIxTkWJJ7UdZkhW
oGgTXmn/LZKiwPbRxrt5ibXWjBFJSXUZTaCEaxdOZOMdHP3/lZsS9WRpdB32UI0P1QTeLKzi03gP
a5yIrb5/qq1Q1NHIyKzjeiavO8oaHrirC9Uid0gaY6sDNUjOm/XjycV4kykdgiatcDWmdBdPrwV2
y8Y8IikeBuNL0lhsyUilyiTjRiOSi6HRl1gdOW9R2zCYHgcBq4zhfOpFVoc3NyUpAvSHOkn8Rgbf
0B+1mmM/24p8hmAUOZcME4zlgGgGYsm6S4qf+36XJwOjyYOpl2qNqUtMY1R2Gx9yEbladb8Psv1Z
TOgSL1S/VfQHfTypYO61ACt/AgcNyPbkYAe3FbryreaD4NNrOaVGHho7/V6iS3xCn0uAz9bZfatu
BiShvSNePiQuzxFwsZgyGj5c0A+fAyuRQIBp5feFFxyLg5AcJvSG8JOyz51DNOifj5KtoZlBn3eK
IQSw2Oi28qZDeCS+ZosWvtI5LojeyqcouIJilC8cBdEYSkBll81RO3QXim+c6K4LjnZsKvkKh9HB
UstHMx6BM2C1NYpBXu7SZwrjin66DlfGK69wsh1vV4jUKlaWa05dEis9EGVfPCmxVd5nHrZ5XIvH
qUFoolPq2WT/a5ZP5uqYfC1og7QqEBEdVb7qhtwS+4gT97ZLayvBGO8aq5j9LaihtW563R0r08rt
ASRT8WNgCXeSS0uHmH1+5Nwg1YQ9TWEcbtLnRMobagWXBXYOYKLaFo86VpOHdmPzFzHzFIZxJ9h6
FehDDLhG7h6qmdhzHf6Jbz8fJNtnkDd5k80FIDLi1/2rrLlperd/ahwp2JFmtTXNVM1CAe34uo1G
R1eoib8PsZ1Vr8RgQlSZgjp8pCdFicfGq9glbgGPQUfRZCu+AffI133EzW8SzFPhpRY7PNE399Gy
pNY0RLWCUHH5rdJiayK3nXEnVD/2YX7jd884jMbJWt6i34Qe3o34k1LEmY7xhK3qoIgLH3g0OFw0
RuHSqDOzqQOaZsmn5qhUTuDo34uflN8/JZ7Kifr0x382p/8Jh+okc4hT0WLRIeCwUkOI3Sa9nNub
QTvKYOoquDty6JXsoTEhrJfHcRxa6EjtSp7sxifaDEirC/Flj0kvuhPNVq/5rB2bqccvVdHY5Xjo
NBinBetR0etyJMmNnr7VBsfEOBeHZsOPJ6kbctaLImTriBX/RVczpE+VZuHbY76keyJ56r9t0+eb
o/+/CixilAVxK0MmsX/DsJ8k/Em6tjozJnCBQqKZtThCPkiepiG0BPEt5eVPvHthwlTbi3kZSwiO
tYzqcRFa2dJa2pQc/5MJowHj41kJ8CBEG4Azn0xfccKT6nRgGKHBd7R4uQxPKMZfREuT6c2Eg+vz
1iLLJalLu+CRSPBun3ETOioRmJuGROp00JZjz2OZ2/5cO18/WyeQgxRRY3n3Q6JNN1liBPMY+rol
2f1N5Uec8LHvzLEM/OMNVQWYnGINcK18Z4w/5eivuLhpFR79BccBvRvxymiCnsSGhvFOB6+OoCW/
nOcnNEjag/LYRomzr3U8kRiHMLaZqpkhsFQJGzOMt6wzrGS8nPvv+zjvV7HjVdkSwVipQ9OYODu6
hKlARfNbetS99Ib3BcLRufdUd3V4xYxdtEEPnGgpbHF4iRpOMOIqHeMPYswORdOAIxvx6TbQujPq
N7Mn+KKV34wWNznnRD+2s85Ucq3CHQlIzvvn6TJ3UfdLbP11eG+VencPh8XNXPwgnpfgHSbjJcDf
sEgzzV5C9SQGJ5LwPk2pxexpBeMhtKKWKp3K9vdSIpgv6op/t0H+ax7g96+NX6FIZpKIRMmUIpMA
1RnfRZLyqyycw5IZ79BgJUPSBgAQ00Mt3GczJ3hzTFVmcte5UKJCoZ9L5vCm6D5JDmLi1/9+ASJz
ToxHyDQjHirqU9U7048R7fDIXbn6zeSSZ/5qoN98v5+vhZ7qyl7B+xoa5UjhsMS6fwtdjLGiA1B7
4i+mosrEKpsOFi9dNcFgg57Dj1C1oYHEajIDh4ipbUiZJccvZXQVzJNFpq/6/EOq/vUQEA5zDcn4
Csz/xtGiEeRbwVVY3TfTm5TwOrC2Qvkag80bonwyk/evP71zS/NSmLGCvHjb9988EMYTRMNcjViz
gwrBfANe3FCNbGK4+xhbBrQWhHUGwlKRHj3zdLvsZRcqV6HEqyJv2dAKgmUGieJaa6PBQGklVg5G
NVu5rto9z23yUBhP0BkGPsQVCFLp32m5XXmTsUOOW93gnJfBOIRA7TSjI4BJk+52CkJXi/+kpLs+
L8YZgP2uT+oOEFN7VyR3S3WLliFr/9p5p8V4gKzrAox8AgP9cMe8I7aW9y/Dnd5Ozj4QR4cN+v8r
V7MoECbPAVQ2qExWGGEb/xLH5/8GQqVdgUiLWYKwFiBtFdvG9IYuCiuNRs6Z8a6esflZIUFnJEBJ
59iu9RZbSzgNfbzDYgxeGfNlTnt4Lkm9N0sb0/JW3LzsnxXv5hmDJ3ray2IAKapoudPm54Ukdj4M
ltBL/j4S57zY7QaSvvS1mALJQO9wPVwt/dd9AI4oLFFUWnVx3E7UsYT3PRmscvKIWVkDLwngXAu7
zWAmcarVOnBiDMKQLLDC9mUQOWkZD4Sx+nzuQjk0ADJNnp4eKbVczemlowr6ORYrqOVgEA+jjwyE
0kZ5NsdQr3mhC9PivHP69kcVoXZf//yTqzlDMf5FbgNihjQ+JnmVXaZDKlt4SLyVMhWqMNeRuw+3
rWpnOHq4KweAFsQ8kSdIpinfF+Oq/qPeL/Az/To6xsOoUQ9iQephRDxPG1Vnd6NymXEJWHhyMC6m
lPMxVegNNWkBexkvmyn3/ttRMT5mFoTaaOnNVMb4Mo2zL7XNH0FgKAk7iiRDZzlOl4m0sk67T0hj
HiuSe8os/kcIJgw32DwaVjoevyPzxzy+wEA5zn4zbwWVrwGuc03DhNVHjcLX5kL69+fbI63shn7n
4svZ4+1t3bzwMwybG7UBSsjNjKNKA7zHaJlNtJxj9fRCP1n9CoJJjMw61hJJBURRZR4C/HNBkOzL
gWfW5WGSR1cyC04c25bKkEEvroJamm0/qiKsf5RS9A2Ec3bdT9ortlkd99V4011KZwjWIKtEi1UN
CgDxbg0Mi4ymfOxTXi118/AULJdGe5+pYynBRzUwJ7VuirRFk8WYWxPIN8pvQnpVZKFVB8cp4RFx
0F/96a5WcIxx9l0mtHlQowdHaB6jsrZKuTlIWefW6vwnB7iCYhS8VUeSllGDLnEyYEZR9Er9O4j/
OWa0WfwGm5kqg6cf5FTsdhRw9gXGaA4oNjzoPnqC/e5QfqFrdHIH/8aRiYvGaMUw5GYM5jm8/ORu
hXmSAKWh0vm7/3j8jv0LnLrUphaupGPUgwRyPYQL8MzwBWxD5nLR8YY8Np/P1ifI6ESYTgqJWmC0
7nC5fKGNWc0FPgg9uvAtd6ofvGreZtlwjciohlZ1xWREI5T+pHiVl/uLXx8Ti98MvFmIWCGxSwDL
uarEGm/8jn43u5Edu1iAdSF6ips+mJwUYdu0MPUooocbNERM8gMjmodamgTk1oJnltlFqEt2O6Z2
WfFYiDe1gnaYYMGIKMlsXprEi6CaS4eZCEIEa2iT7jDqwwwG7Lz29t3gpqddQTFxMDGlJjYGCoVm
8VgW3SBLOAe3mTWuIJiDS8iUSFLS447CKzH8kQrXZMFgThKiOP6wL81mmfe9N+efk6PirvK4LEki
jUTACq4MbLmEBU/YU6w6i4Yt2aUDfiqOcJvNCmtEepcrRFGcxaVOgRjOluqD9QMMK5G3JGBLVaD1
hYv5MFs88AqjXFzGU+lh1JZtBVzRV339FJzwenysHlKglmhccKh7TJ6E/6gujL8CldzSVhrURWxD
r1P6p7of//qjO1QNBbQeCtFVxnuAvz4kggF/pV7RLV9YdY41AXZqt87skOfG5xn2b5TmFyDrRIhc
6qmo0SvMMa5Ddz2AibFWLFo+RaXe00Yuo/R2oEF684+Q7EbROoxnPSdUSFRQUwP9QsSlJdQYqzBF
i/9Ove0pV4CMoWeGMvVLDiGDK/0nNQusofQk23j+s84WLEb6JRtj8MtkNnJCDV5SIktU3E7i9LVQ
DfiU5awAGCvvZD2Zhxiu2JRm7FbsDkbaX5bDHVGeGnQALkPoZovxsq+X257yLBVj6JPQdjkpcGOi
PhyktHmoA17XPVcTGaPOpknAvi+cnGIVsUWzHTy5Lf5ykr0Om5G4mr/tms8yMeYsoIwnaHjxhRbK
tm4PWKwX2drFdJDeFihj7nTXokVeea0o9Kj27o/JSBYs3kxNanDT7FXzvdj7kcJJrLhHyXiRXu8j
ucfOKWQ98k/xWYeFaaEVxogD6Wt7g21MX/+TfrA8BQTLpaoZ/XhOr10HmETm5XEc/WNZCTRRDepW
QqqT6q+j8GaovC/WTQDsmhZBPgxWN3ZrX6pnQWVomL2bi5+Smlvz8n3/hDavfQXAaLc8lVOulvg4
yfXgS1SkPunNiygafu7D8ORglHoZO7nLesiRSjdtcB9N/3qNB30fAukXSEY0TcVOvo8hP1jiXJTp
mLEhzF+6QH7qBh5tw/ZRnSGYoxqiJBD6Ed/cU3yvx89J+SMC69H+OW2HhJUczEFFaaiRBl+MzgQ2
gyoSrXDAjqjiqlD9RnjIjdALAwzKfGvEigNNf/4nB7BCZhwAONUCNJLi+z7RRzsv0PjRiY7Wh8da
5u2r2daG80kyfiDFurt2SXCSeowdocHkadnACUccCNbyxVyS25FOOag9vKguumXQuPt3tQ2Bqitd
qKmAae2jyg3SEo9mD5WblbveOCoRh6Sc9/eZ7GAuSd4m1PabUhkVS4hVpQaLuNZmnJt/f/D+dPW6
pqimgr0CWJX0UZK8JWkTt8ggDaw8Q6v0cKP6kofdxTZa3S9jjNO8d3V68NS6NTuT//94vqbSfP4N
pmFiNZRogsDv428w09pUmrBCV4Ej2qIrWcEtuBYQGQo39Hg05pumrJ/BGFNWtDnKzBED7sHwVCe3
U3Xd8xjytoPdCoOx5FxQG6mIIJB8p98FPuKpY35f7iZ7dkoP6+sO+9rIE4kx33YK83CaIdKg/myF
Q1P+bHhNJpsKuZKIURM9a7HWL4BEkfHNLO6T5Mu+CNvO7wzAzle0SZNIY0sBjuZJ/RG6qY+98/b0
l/qVd1z0t+6oG7tJsBjSgcQt4l5Uym46PZrKbJeJV+FzWHubRL/mrTan5/8JEDsh/+ctmAR8MrQg
EumYfgzDvhpMErtteQcytqxxsF+Gt8GYatceHL3L1SdwHaKW2lEaEd0Q7Tk+pJJkd1ZgnrpXzqVt
xg3sVkMlkC7JYzevLvqiKYmOk6wc8Ik40XvrYPTuOzoLK2tMNISLB34RcvNAz7gsu5YqkNKA34KE
mrV4FFieKL+dg4h1Kbn4Jj2Quxkf+ogB9/syb9vaL5EJ4/nrUinE3oDI6nKcgx8zut+F4z4E51QJ
4/zNntRhmEC6wjyO+m1Mx0fQXMpjQeNJwmglhmPIKJuQRG5SK6kOs3qvG5xQvF0WWd0Uo4tzGulR
H0OW5ssAJtjen77GLh4sb6sONBL5UfUaPzJd3rLwbQX5FdU0xgFji1wZGjW+NpbcJupTmM4eCI+U
HEREo5/yOsJ5aPT/VwYXRNICcjvEULP4WUbHBtTRXXG7NN/lxu+4i7Y3zfscsVnSt2ZQk3akNR8h
K6xYf2mkJ4E8JG1v6Vxi7O1i9RmMzaWWJJ4NLcRXFPgBfqaTkx7iE7Hl2smPXfu+Wp6yfzr7BrCt
mb9uj/20UtQ2DzUJjzRF+TplkiWLt0bOy3y2o8AZhLEyfWxUkvWQrMlyOwZfqpILrjL3nlhNhxYF
DHXBpr5m5Mi2XYxfnShjdn3QLSoJYBHJsb7ur7qD5tePohU7vJLkths5C8iYnlDJZVNMOEWzaw+m
rNm5MYbWUMZXojQ+/Lcboze6sgB1kDBAENMsUkrcfEC31qtA/vUuIvqdtzo5JnNb9DAX8gkgnQHy
5EDwAkHn3A49k0+hcwXB+A1JVqZs6AHRRKKdye2xmjN//6h418I6C81IpLzDtURK+qB2iJMDImWp
SdfxzOXvodHoszy/kl12sFPqZHNIE5qI+hPcr3IROZ01euQkHnhZFTeDYxQbH5G1mtMsnrYhCxZe
f06hnx8pTRBPtX/jls5yMbodD0kwBiliF6gU7oMTRklezKPxZlqKHX+p7NArOd08XOkYDVcCpU/T
AtKJp/lZckAr5qKJT8P4Y+PPvN7H9z7qvXtjVB2zj3MX0HvTHgZH8dKL/CU5hofczRzkxTNq74Kf
naYTOGit5MRjM+F9v7BLzOQ2CXIsYkWI6WzTV10QZolW65lWdBhcxW583rjudkw73ydjFE0kl9Es
4z4LcfiqJMTGM6zdq5IXKeDN4rblbJf7V18bNDis/FVSg9JvjiHgeKqOdEwIQ7oosFJS5NDh+a3t
cPZLOHbss1GajEgVBevuJ/kpku8U8rzvVHgGwc59DmqJNccpMFR/dBWoZ361YFcCvqAo5X7jZz6X
6nnbV57FYgLouASY6KKfhKKp3SSkvQhm9XFfrG1feYZgXAqRxjjCHkycHLb2jWHsaFFj1ctzZ/xb
Esn30HIGYvzJiK1f1ShA/+qs8KD5HkjPHE2NOZn9tt4ZsiyLChooMHL/Ue+kOac1TOAM7wSM+SnH
k7WlR1Zwo3vzRcclyd68pBUgI1iGQRtDUgHYon9CcjIHm5rs5Z6+3TWW/hK4PMLZzStbATJ+sjL7
pS5GXBn2NanJQ1A/6dJlJHM66TeTtxUK4x/DKUlVTQYK9Yp0eKhxBV8+8DonNi13BcOkA2bV61gX
iFwtMlUbVGdWVJlOkarOvppv+9sVDuP+sgjclSUVZyHETnKlo/mAFZQNNiuYXlJHx0lvPF2onTJX
viydZqvhZGWjesf5IdRmP8Wd1Q9h/GLRjsjiaqiL6gd+a6d3aJC8pVtkInBqaIW9D7d/vGiR/2gN
/ZLIoUa9vhTfJ8hNO+mt5Q2eckzuU/NibYZGIs70bDPbPPU+Pj4xeoxZs8Ud/LCweN5+M5T9OkKd
nUBWm2gQE5UagPmVzoZmwbU83FXBtcbdXbbt9VdYjDtJq2nUs466Ew+8lq/B6Ar3xC5j0E3Ml/1N
pzmZvbzuX9q+R8Hr1MdLq5N6IoYI+RojsXTxuU85/Y2fPYgiGlhkj1F/XQf9I2N01ST2E1iEEcKq
20q/CusR68vvJF75YxMGZP60dCUSWWNsrhfQ02jIU+yG2hcl8hsw+8VouYk50nzWcQXd2YpJp6UU
NGoz9SJlULJEq6bENQtf1C+xWi7qOBAbavARg4nEPZkmVVfHxAVFcXgt27TxSnAFsOkXFl4mQa8S
2OnLvhpsHd9aLkb18qiM5GiGXH2L/dT6TYHzm9XW6vrB+hMkdC8oeKEwQY78UeHaCuR6GFBO0DP5
JROxGrYFe3UUWW3KKVZtX9UvILbvZNaluYtkiDT2l8J4SbpL7ET4T7KwbSZSsajYGg1Z5qW0ohar
JgvzThL6H40ccb5YeNKwSjGktRbUIuiJ5ttWtLvmPht4cYvayMdwQRXvfGKMEmSKVDUD7sRV0Qqa
OfVTbuea3fvDYcDDkeISv7FyJ3bwei0IHHAeNuOHsjzukbbhtlq1fIrz3g4W4xC2MTr5l9eoCm6M
2Hzev73Prv2juPTIV18NQz3lixxAXG2aLLlYrDLxJ+2i+Sly+azpr987WWp+K6h2aeNWXCBdLL0m
7c+5OO6Lwvv7jJM1+kaNxRiigCdDSq9S7toPGrv3BGDca6zNuR5SgEVNLKIkVlz/mKfQxga3pQQr
4HgnYoqIWzt/f3ndw2W8hSlizhuvLTBie3RVEH+C4Q7NfwdQ4J7iqwnLb8gpw0dee5hfTHd5kHmN
LtSudn4AWzEVxWZKw79tgs6ZR56pOIM9ueB4vB0qi/ecuZHffFBKtljaDkMSieGcuNEku8qyuHWa
FNaiBbYAxnO8XZ+GkPiFgonQKvCxyNOOQm51hCc042xKbIBFUQ6nTjo7QMEA/YFXYBKR7kQvc6M3
bqPUpvqC3QNfUFid/mlRTpwFoSTrXeIWU+3RxeHdrPmxLtjGEB8bRXXVWfMiqbbbeXg25eUtk+Wr
zJiO2cAbuN3g/cIFrH4Lo+nEbNEPXw+JK91kx+g4OJRuVvmqH4Xn9KjY6ZeYO2WyUY36iMloOTb7
1Gmp9lTLJ0cDv1l4yi7KowlGTx59+mYcOYvHjvznQliSNIJ4Quv2ynUBolRuc9im+qwwmCQpCsM+
aHqI058WT/OUi+6gvOkWZUIijny/7/o2KvAfDo/lAJDCWhHDEWjiKcZzhmB/03xapeRVRHknx0TH
StdSPH5RnPZrl37JxduSR/e1bf2rk2OiYCyos4gd3ImbHZfYoqsWE1DOvUffv3LP+JOosUJjAiDa
8E1dnyER+iIthbjhwCOb2zZsVSIaCiSf11OB9n1aihTeTOt8Ob2NEk6O9xtrPQMwgbWuzTQzCNR5
jGxaOhBc8iQe0VGFam4DjvTMHQ+J4SqP+0q3rQtnWCbeVmY4qWRAPI/Qg9ujmcaIj0rHqYrwQBhP
NBmpKaTgCXejtnMVKXam3LA1WXb3ZdlM/bGP6X93xDifLJu0fsqgc6QG65XZ22PQWXN/MXacsTOO
POwzv14teHukd1UUj6BFddvwqTIyjjQbT9TUHfwSh33RJ1GtFFIHlNZVT7TbHN8WhRO6xFZvBL/z
VS/3Mr/jLdD9jemecZmYqct6G0ctbgsTAyc6BYSWei9HxKCjAryqBMeu2MJjq2hd1dN8MhQxTXuV
jv6+TvCuivFDWDaYScKEv18objk8qLW7ZBy/zVE7Qn/CKiUe46TukwL3lDV35vhYtqWlt8ceTI37
omx/Tq8UgnERU1/mk0xlicFw8Bf6Z1ClVa7718wqnoVTdhov4pd9SJ5ojHfI06VT5wgWJZdfqzy1
k+ylbB9EteeItvGuBF3HclhUNgwZzLlMSAoTYoS1UcG94o2O5ilomnlVnL629Nv51rimDwaql7gV
WPlBFOhxeZg29XD1Axg9UbFDkTSkhp5cLrJF5x4MV7WCb6NH23UiN3B5zXibmrlCZNRmaabFmLAq
0s3IAmfozEniKKmzf4E8EEZl9FhqtWqBWAJSz/5OAk3pyGkJ3SgSf7w7RkmKsjXqLgDGcjN8+/tV
LrcxFtN7SO8RtXjDlzyZmGgSVooyhBLFM/0uuEDiF5ve/rFxZWJCyazmWRQOwJi+ze7fTafzKyVW
DqzpqvB5urDtc3UD6zWh/SAvYs5QV8JBFxooQ/dF95E3+6ZTueK3BRy2eFz6I6U4gzEHOJOS9OiZ
TNy0uBCUw5A+JCFHKeif+PSxuZKHOT9xbqe0z+gdTW3gNo0i+Xll4mMz0jCjmIconXaj6ouzlD3u
X922dvwSjv3MNUH8MIkKhNMx6iNhrqhy5P55H2PTLZ6lYz9t47KasLywhFWNF338s+kXq8/tKog4
F6XunyLLuS6CrHRQNeB0aXsjRq3bibwnns3jwsJRQ5NQ0f60FmqZUCtLgpaWga/l8WhgUk/gFPw2
pVhBMD5oUMJFriJAZHDnMiorqN37+xfCk4Ixn7GLuiwMATFVV8F4N0mnjEeWxJOCMZpeKJV0Ik3i
gmjMDosvVcF56t1UqtUxMSbTjOgum3XIIBHVFqrJSjqvgWmmnEIQRxC2oXkqO7PBjB9Ms+lPmL6+
niKeUm1a/1kUtpF5IQEGyTtUQZoy8vIaHJfXuvAzLV7n4EnUOK8M9G4/uZoVGJOuTkEik4iCZTrK
d6DWbRxdvh5zLxE4iR5Hy1hamyzMjLHMcXJzAl6xMrIaJJVjFHKSId4F0f9f5ZPNFAtmJFGTFA8x
+SnEnfWfrEWhcq4AdKUJaqkAQFz5VSJZWXU/T9/2MXhCMEavlJOJrnPcCrafXgp6eaHXEuectoO0
gSE0SdIN7dNCtq7swJ6p4z4o/ztYnJE05nbot3/nHS+87s9tkc5wzL3kqWnIXYs8v5zRtTsV2F4T
/NHNnCGYm5HAYTbjoQqBZfLa6CSUtwWvdYAnBXMxcZ10SSng0NTslBc30sSJ/NupzOpWGF8s4RNF
NwTcPN0KSenxg+9BZBmoZM2H5ZUc9vXsN0qA8jDaRRDGdOZWRkkfSBUj3o+25NH+N304GnbvKDZa
/L8qI/ededvfnAGZO1JjvNnrNG/XW8USY9lWHVA02nET2QP3W3z7ts5g7G0pBT6Qe+RR6hUWbiTf
JSvxTEf4sdjds+5hy9wtr8Vv28mdEZnrK1C0TmYVca7R3GaZray/DAwec+ZvlOSMwkTTcByTpaP5
Ll3vpjiJJyro46NPc/MFeZQ5xbVNmTCraiqSpMmfNrIsylI2ygKHF6ilK4GdaNLQcN8qHF3cvKwz
DBtZyYQRsjmE5kvidY91LLG3r+ubYXX195lqdDemcjVTvz1ll7J2UshBWYjdx44BqtNQdffRNiuS
KKWZmPDFB4nJfpNMZUyqrCjo+wGIew6pK6KEC7LYI/0mTqzkTv+a/Fg0jlffuqs1KqMZaZctch0h
523H6r4Xp69io9hdzPUbW5e1xmHSLaMY5ZzkkE4O9KemAuGevIjWYhQHMzQfRBnjao10H+HDnCya
Py7EUnTUlrXRKuSeo5+bTmz1Y9iPlm7S21kw8GPin9klHTXM0dqa2jFYP33dq3xJ+YNAswZkVKnU
iWQUFU45S/EmJDV2oN5Xg8lB2XKVaxT5Y6Ix19NQtyFQlO6lD75HeBKSH3Li82eUObfJbq+vkZFN
nYYDrLPFHZvcq5qUY31UIdg8cy0M/QnrrCmo//nok9GCRlsJWrCCq3/0OLOGofaxgpnSvNOnGZLo
7V8FOhTawUrrP4nRaxAmrCRDNplSBxDxNBxRaksQyN731FHC8eCe9Md9X0L/3uezQ21PRZqmfxqk
LSsjqgYN7j6UbowCLG0gZzS/JuOftORgU/kvHEauuBDDCMOaMOpFtMf060Cue/3Y9ITjG7cV+4zD
BMkQG4CqZEZYltOHqXsQ68LSEPyDxhn+j7Xvaq7cVrr9RawiSBAkXxl3VE4zLyzLIzPnzF9/F+Xv
jLYwPILP+NoPfpCLvRtANxod1upr/39eO/SbUWyXpjKN8FXBOe9pjGstcqPs+ywB9r54DObWmopc
YK0bnveTIPXzyauoOU5KbkRumC5uNqANsbpp4sr5Wp0NS1UYMHIVAEpT8sutkrClHUm0QIrhLN1b
MMQCNbac6ScJ3A1SLiGI6uQ5cptctpq2eKsY4M1BLaNU6jGLZzuZ5l1Ud+7SNnatFNdFaeLAiPqA
tnLan34Hd8NoqTKGNYWmFbpWwyvgHzrj49+4QZEDIOTbwOquAFS+2py4uX/jiCrM0EDXpwJYUuWD
EcryvJpAzur21U2RvcT17VTvxsWThLb9XojirPuTKO4yIcgmynJEgTuT60+a2u+MWn9oDGU3jsE+
00YAcce6U2TNjaZX+zBS9s3UYBRR1/2gic9AULcjpXsb4h5AL9JroZYYO1OD72leVLY6mKVlDMXd
FBFn6omD5N5D2KSZ3dTf1Cy1goy4db0cVZL/JWUyJjUUqwsWWw4KuzJxiRqaParmzbxMD0EJdMVK
nk5dW9kjya9nQ/biFKnWCuxQxXzUOtlP4uh6mYvIbvtmtOSscqtidnQq2cB2O8qk2UkaoPPrPP0W
avX1XKaPc589jmZ7U2jhORmXqyAF8C0x73rSVpZM8ysjoo+KIaFVWjskLDy0M6ggtQJ9L217VoJS
tyuq+KMuNfZQKV6uNg5IaI5Rn+86oA1nSrmfcnbFSONqkbmj+LlRPltjG1h6Ru7yuLuttd5uSfFK
qsgdZYBI6qZXB6ktr8urj9cVfnhVgp836UNLThfPpO1hNEGDmfVOOQ8/BgWFDk0/6TCTIk0eWC3v
h2T0uomcyDyhKWoqripoYxl6cCRmu9eBq2dHifwEmhEQYBeFv+jMlqv6UEbjAV2nDw2RXYOEN6op
3w2xfFKkdkfZj7mNvSVUMiAp15Y8qhkOQ36kQfFjaCfLSMbXtCzu1ZLYTC9v44i+4Z0/+4BBTyzF
iLy+qzytpha6/B4S1pxMMu/VPImtuZ4dVmYPSQLyqgIk2SPx5EQ/y4jtCiXz+iyz08wAOnx+ywIg
a5bsplb0m25mzKpMYs9Jf1WGlVeh4Ttd0lOgpHfSoK4f3UsJO1SBfD+ZGfA56VXb1jtTqt1hJHbG
ooeQAm8ypvdyFFvUmGLUquo7AMD4OlZxWGoPw7hHA1G0ZmYvVcpcRS5aK130G3ns7TSWXDlGZoG1
5yGt7E433UWmniHpQOesnDqR/5r0/LZomT/k1OtM+bui4zjHizdI7U029o/GmLoZ2hQs0ueI6WqM
qBahL3X5aM9BVltRgMavNreIXnlkKMCREHo6urNravzRJsVkxUO0z4xh1/Sd35HFikk5Wm0S33Q4
+9ZsJPd4uYXWOJU+zrktpd/6tclJ1/ZhM3lE7u1oJNdRQ46UZvemWp1K9TwPmqOgvyltyucQlhJj
nKSaOwCCvoxGbcd1+FINihNowEkMlRdWJnYWDpPVZ5FNOu0K3BtXQ06u6mC4U2TjtVYlTxklG09x
r8jYeczi23QOnwiCc6pHb6R/zdPiJFXgLUOyVk7Yld73TtwU9sTQqBv06TetobdloXwvk/5URNqJ
lNq5ntNXEFrPVjqF7pzpd2whntrV5yyQ3IoY96Ds2beq/BQnAIPowaI4DKc0JFdNmxZwFN3LxGob
GC+7qcreeoym4bg/gN7MYSN7MA1yVMrR1ZTMsPOkeGEN/gd1vJ/b4A3ndbB69gRbdAHX4NYLyIBI
oTopMjWlFDkV6R5jTffKQH3pwCMGhhPDrkfzvjPkmyqu7+V0uG6Z3lh6ib5nnd7MeXzKmxKBQubp
kXGqlfo2rvGS6CYdyDOgRxj6+TgHyW3XRFd9TY5zY3ZW3LMrkhDfrNND1YXHJdGOvVy+JVO8WNFi
YOQfKLEzeJhYYtcauFbQM29ptf5tkqNd0ShOWZluYKBzJYo6xClGP1smg//psRVS9hxoyZ8UhFSL
pDtpnq49mLfNEHVWRoDdHYBKrDYctB9jInjyQbR41WbNvSnB22lhfKiW3FEqsu+07hgF/a6u+mvA
Lh7GcjxpbKpsmlah0xgjeBLNeJ8sBW5ZKvVWOabRvtM7QD8MU29JBPPb2oARf5qki0VNtviKuSh2
UkQ6SOimESCrDK9eUOFaYOzUb2gKrNdWibpvcTEgppQbt5Kqwa1qLbIIa9o9HSn4jwgdrawGy2GU
50CTHJlsGaD5cbpylKwkGxJb02C2eLDXh94cdS/rafQ9y2r0YKpNbA1JptpMCSp3QgMl3vZzaM0V
O5R51brThCuIyss3SY3Zd3UcG0sGnMAu7szWpnQobcLKq6E7A0iE2WMy9sc5VQeYSpzbUdUdczNz
zTJCNV2bG+DLoz+PtXaRdii69yumYOMggYIhrKI/dCpzYsM4h/Hk5X3YWVM52xqZvagpDvOSHKoG
LSlZk9716gokHzpKV3iZkTmxWty2uE660XhAqRFHjjzmVH3qG8MZSIAB6aRCj61sjRqmzDHfXuQ1
Uuo09iVpOdUMSMtVd7Wg2b2V01OLkGKZ4pcpg8fRMTKmGyC4y6bvksz+oOpwKIoysoEki8k4Ew3l
IRTKc1tD9koHXcrYavj5+q5J6oOsZjspNSzZQPwQ9gAFXBzQzB2JHp7Lpv6htEXtKoW8K7rgcR6W
XaZGGBoOZYfM2W0OZzG2gBpKhjtiNJELnXSnUwvTDjXtLyol+Kjh6TMGp80qsDC27cPheVUw7PIh
8UtCd7ky7crwta7Ke0lFJXlqdgUsAXOt9wAO8cohs0jJHNLWe2kGNRw2JJUxBzpWdilrHqOhA3/w
kBuhF7H2qJWF03WocSpkPy1ZbPVK9hTTdLCyOL/WgRXc5fPzEJe6leGyMfPMj4tmt4D5uJnROFLF
+1mDv5dUJ09LP1Wy1E5l/apagBQ6d8eir68lpYVMxdI63BjmfGhZ7MgzQtZFtwsZllEOb+Wg/mm0
87kw1WeZkRySitEi8fJtzIZj3lWYjDdeCZ1vs6j4VkqztShUtXQtt5kWXQdy4dN80hBVsYMRRQ9x
HVn50tm5GiKKq/w8N8+N3v0IF+M41podEWCYlwuzAjW3Zxl+ugrO+Sj5Uq6cDaU4am3tGWG9X9Q0
xRxIcKeHw7kxTG8pNGA1x75cI+84EbuOAP9Bjb9Ykt0odWvJyxsdS98w6Flh/V2qw1uO4LrWVElz
0GO4OLnZH1SWHdMgbK1BTfzV2Sl9dCpl8IhHw07WdDcP4MZDVbIAXf+SElCqDvUfJHpFoIAoV92R
2rxLcAKlYraloFKsWQLIlSy/KMjpff3k2sq2KswEHhgw0qlh8Dj5dc+kriyieG0rR0dXi3GIziIN
htLf0V8F4jbSlJ+kcVmfgcEZkTJGJr459UUCMpYbvTwsmPNtKVruRVW5rTzlJ3ncu3XqQTHWZtCO
fZ/ROlmA3Lh4nnbNUb6WS0txpH10Zq3olbn1jtUJ3uXAF6JgneIePXqrK1WblXhV+ibeDjvA6n7r
3htE8J57wMp6oln0jQSUcimRW1e5LJgB7LXYlbPkTU80eLv2oBVOM8c9cKKmxgkNhvnIOhVW2tZP
8y+8S9HcEqOPokLgBGWz0+jq3jq1QHzAZ7+/XH+jAvFJTz7RJi2dniXQk3Z4CE1OTKw5Eaq07s+v
KpkgaSdEB30v9zqXerWZUKXCag5OtddOoYv548Ex/Wwn70Slw62+eDS2qUjgyMisqjy8f9e0s0aV
7F0a2PbOiSP9f5TGZUCaLidBof6tGyftH2Crb0zUfNKNW0l0eZMR/Auxm2BqdaSY7pP3Sfk4xnYR
fpti006VyIpEKKSiJeVZf5iuFlNh/mdJzeP/LSkGO/7BBm7lxi72j5+WTGd17E0DwtTioeuREPhB
RclykQjOvLXJKIGHn8foxL7DYyAIn6Ra4LREIjgzVlnZdVkNLSK8NaXpWWpLn8r/ex/L5XEwOPPt
JzxgQw1CcoBCVhU4nPGmpVaz/O80WbjOPmyKx6GVM4JGrx6CYrDcsvBJVQUZf9FycdlkvFzwzn0/
YTjEc3WS6thOJ4GQrdvyUgsulZwkSyOlOmyVsDMtvxPmdvnLJLtJsb6lB8HdLFKJ8wx9I7fV3KQx
Ote9mfyFccG4uv862hCJ4NwBsmezqifYljC5R9AodU/a9DvnmKqmIZsqcHX5nS9bJiUtshIu+F8s
KfLVmNopEQjZdjBUp4SZ6MNHDvVzPnyhXYk4RorWG+KTFzWAOfB7N8SFNM5sJFMJuyX/j7T/0Z1t
tZIjFPzQbd3EiyqTnKK5lTBI6wFo6usedsvtdsYJE5DRH5Lf+KZjCvzCZsB0IZKzprjP4yHtg8hV
wsYy/oG5CjeMM6VqbmcjlCEhHZBB6NBNoEhXi5HtMCZ2VZb52aSDRdXenYjsL33x9PXB38q468CJ
1RQDjQ0qj71bgONb7VvEoXnyQ6m9GgOlkoaK8XM6v34tadPELiQpn3evnnuiURrGLlI5fmL2dpd3
VwYQ/r4Ws7ljCEsMAx0AyPBzltxlKoAJCagnwYcseZ3WIT2qV4WoGLkZP2g6KJYMVSZ4G33WpgA/
bFkWYeQypbTS0cvlvVHfmektm451f2bSH8X08LVmW7M1in4hk/OD1JzRlDpBZutGNxEmw6cTW4dx
/RjI1i5xk9vhLN1oggXdLE1diuVWlJbyTIGyE6KlYnTTu7VjLfbj0wpjsg4ZCJ3K6qJ+CXI/1OT7
CpokSVtVgpprcxQFSFduK3ilMGudHZJuFsFc1OZD80I/vjGaqsUyzCCwcwev2S8PiSfZ4X4FP+u+
AxJHcJdtS2No/pMNWTUpD88sK5jy1zFxi+nM4LtxqK7Tc3WcDvohOYrD3E2bYxQMbfr6Dz+oBNhH
oKfIEGaQ9keLdLIUxteqJmoFWU/ALzt2IYa7BpI0mrpsxAlZV7Dwhl28X1wxgNC2r2RYN5gBYfj3
s9HFLZSJuwRFUme2F8DixQftSvNVVzxuuulGLkRx3qqQx6TBcEvkqhFaJ9IR+ZPp947ChzrcXW0U
mZYtXboevGSwkFP1Yr/9s3dkp7Gbs6iH8r+cvA9x3C7l8zBNUQaVQAfnTg+JA/jCQ74nLtI4O1Vk
VZtP1YsF5C7rtGWD0aVQLpMORv9tKM8s+EHSZ9CFWkm6l6S9TgHccfe1j9w+iR86cvf10nappJvQ
MUifZ2mv6m+9kjit8cqU1JoAe5pIkfW1yPWTvx7+D5HcTVCFmgGWlhjuqrpJwcch7QzDjxLBPb1t
yR9SON/fItGHejSkzMxSg9QNwB+Ziwj2toa5FcDC/DQwztUTwLgiofx/RwR1hEOzGz3qZQfR7PN2
LPchiad2jICIGCsRJA2eDFNO3fStR4IBztCNfyyPQLES9egRwdnQOe+RxyROi9XcRnsV2QKMcYXH
D93mONkrtB86U/3QXtFjfwfS4XJheWLs1KCV2uRQd0JLnqfuUBs7BruV6a84/O4VerG6nGeJkQSv
AgzEop15cNZZsHVlTbdyy33pVOdI1AooWlrOtURjPufZejo7J3pQ7ALtgOFunf6ddgheEZzMf45O
uzd2QG8QDOoIDEPn/Ewxs84wKohmzEAl/bEFkNY0P3xt4yLfqXN+BQV0phfTqqCHNP+u9rPn0VOQ
S0THuHDUTSiNcylSpmZtOOCkYvjM8BV3DUnI5DJLead5Ew3ybb4B0IkOCE80OGkKZ/VGkXSoZOFw
MqKeZoYqIOBHGpu2FXKlhABZfJo69+sV3dy2D5l8p09dkKRqCVQszOtOP4/qWyKi/dhMUlyI4Owd
OPsdVel6A+mvWuRPja8YfxkNeltmIEg4X+uz7dAupHEBQ9YE6VyjXIvGqdZlhxW337iR96tfWSny
YrBeCSRuGp1OTZmiTKIYJndKRmamCgYw16hL9dB7eyjgx0p7AN5HeNLhyRo7eYxfW5xQIrjdV3v+
5c67EM3dRrnad3JSry+Rct6ZauHkioiBdXv3PrTjDmU3xbKsRYjKx6yt/Eih2b6Wu8BmUXqW1EFB
CT4AlP+UR4LRrK91Q5KdCzLHaWnM9WWnKyfT8JRQ4LC2L9mfi2fyhS1TzaqFVRAw24NDTvGB7ldg
5+YsvGTXM/fft8nk0RPDRMZMFnJbuPFW+KbCSZzBUs/KOxWM8I5bF+ZXaYaKwpIOJCTGeeKgKXV9
La4Dv6zb9+cA4NjRFfWigwilaXuHPgRxzphJy0AUfY0dlptQvY9FgNjbvunj+5xhGTkAiiIVy5Z2
zEnHc6PIVtb+lgl9COFMqK3qIKAhlKj6DGOTYFiyqkQSBT0iVTgr6g0zW4gCVSr5pi4eh8KPhtuv
/ZBABB/JFX1HUpVBRD4/VmiMjUt0xghk/Beb+blafOzWZxKVSP1+kgdnnc9i+7+HDEQwQ9t3r/4h
ifPjYx8DLbbGKUbfirNi/IJ49LgGwf8IPWkNxL6wGZ0L1BazLGK9fc89qB7gVEF0isJ/btFrYhO3
8ovB/Xe7tdrWRQ411ZJaijJcU0F7Ktj1WFwbk+Cpsp0wuljC9cRcyChzPUJLPTZLBvmV6iw79BAV
u3BfgjB23oXPwokzgUPgo7MlXRgb1xgwA2JXi8aN3b9bNM4h6LREo/yIXcqMV7N0+/qMdtffEAHo
NR1d88xkKncQ0OcBpvHOQAufcogTNJ3V11rw9rWMzYDhQga39z2b67KYtNAtyW2j3KN7sUyPtfmm
zmirk/ehpNtfC9wOii4kcichN+a8VgM9BEDJ5LRWdv2OCIQ+8sluTxCPCYT91yLXL/5iUBcSubuh
i7K80CJIVOt9CRol7UhEod5muHwhgjsNJg0D2rRYxqHZ0/TKyL9FmUPhIERx+fZ+rbN/DB2iMh8o
TJjen4zUDN2/cbnBX+RFu8YXJYY2rcdAlwXqRZSpPGkdJegpGCj0iTKPsEM2ub+zJT+/z18QS5aj
s12jodvqx0HdI/kjJCnc3pIPEVyoX+W9HOSrCrUmW3l7MwxPJdp20BJX1aIkyfYJ+5DFXRBlUtVN
NkPW2Hl1JlkhxulDUaPA9tZ/COHcQWCAiDpQlHXrA1/doZMXkOydkClCsPU65xEmKQzQGY2tWZT+
kIFZeFBC/+vd307afhwv/oG+ABBMate90azRXVGSyC70dZ+40eFfnmT+HtBL4ChHGkR13aHRbzNR
NXC7AnOhC2f6jGAmo12PcgeKtvDIDrjdnoedsu+99aHXXkt75VmYXdl8Cl1I5ULFsQ9SM1+lFieU
YP4CMOmOugClRj+c7HWHKrOYJ+9KT0wmKbKr9Zhe3ORt3uelZkCypO8pe07iY4ZLwpRjjwkv8dUz
/+q5fx55vjUG2BEkrjJsXtGVjrT2qdYUkwvmLh2J4JIQieLcBaWdZhodRLVAi1O/MfqcB98xay26
/tbvfKUS5yp0Gk1aGatQqbdVDz1+HrnqvRyNdmIvvh24mrgoqAZgb1TJP+/VAkJBNqDA+l42a25S
N/eT59ZBysgLdCEw/3Y29UIcpxsptDhLU7Z6KIC6ueip1jz8Z6Xm9NdElYI0arRjz5mvnGURu++m
ezQ1TZFR6VWJzFkEqYyxJT3qWutTs/VNt3GpJy44bbpH0zAxSo5iE6C5Py9pptDYwNTfmgpwTGXX
/QaqjaJffJ9zv4Vq4NbKkQkwy2s1fYnIi8D3bt5VFwLWv1/Y71K0tdIyCBht5UB+jHZ6ZXrIBftD
aE0H43o+Kb8zC/xJKS4CaxuWL/2auMEshqofMM3ajAL73eyevVw4zg+DGksKovXZ1LqqF9lg4ioQ
XBoOtSZ3PsETXoNIjwowiLYW05AVoJ3BlEzMgX5eTJPNJJyatXJbZ8otnacZNJlmat5UUSy8NbeO
3qUwzrzABzRSFkLYetMUP5rrBDiar8rDdJhs5oE+BHRV7m+cFkB6G4qBMNBQ+O7SCtQHSmPiDZLs
ddOaHGaXt+HBcIJdOVilk9yBAnQvgvjeutwuhL6//C+OaIhAu2kZhNbN64D2wfIQdy6YzRWYxJiL
PPK6bLxHvpTG7SEaPmuwWUPamhHD696riK3jNRLtyvtxJ7zTtnfx54q+++wL5YZAUjAvCXGVvhva
4yIa6d4+kqbCKGY2gHfB2UHYaKQKggwptzo5yWVzJqyy02F4+PpkbN2XaFv7KYZzt2UzhEWp5TC3
XjmkE2ijqkK3ow6sOkkgok/fzPUYSODJMkVxwaSc08IEHy3juY6ASDJZc+mOmFLVHTNrHVof+45a
EniD4kCEj7d5gV7K5RxXnc2xKg0YRO284LyiGYOze5ef0AcC5ltRl8vmkl4oye1c0iCBOcwQ1mqz
X8QT2F/K4RZMdVYeKYJU47YsFG9g1Riqfs/XXJzCUFpYbsjI+ci08SY2WgvrXC1QnzRM23x9UjYP
PO7K/4ha/34hapSUcm5ViFKrlyI6m8HTv/s+dzZGUEZJ2YADX0SLJaWtVaXxb/mICx34c9AupZID
StM171f2l/asX6W27ldXihUdRFxpm8kywOP8XDHuICCKCkmw1o2MM/FmAy5p6Cx11+0w2vu0TOAb
RUee9e9WkbPnJmQxev6hISLrSsPUq+AUkPVH/+JmL5Ti3g2LFtca7VYBcLMre6X0J3H6t/DtT9Ap
LTZM6rbygT8lmsLY9h0ATsfVaaAMwTfZ0lknKfip0CK6qCc9nuwwXDDwqTtzdDWlqV/0w31VSE9q
1gjKOpuuWIV1sbWGSvjGW5pVelVTeK0guO/NJxo/RpKohXjbRV0I4cwrKbKxHUIIaV2wOdqFtwLu
6GfQV7qgxHK+PiXbR1MFSh0o9gwVeajPxly0MlCoQYiBKJseMEF2GHb1C9pP7MKNHdMRcSOQzVDg
Qh4X8/QUjeuYIf5bO9Xp9plT2jpSH8E1tVbeNMObQb7kFH/+S0X5OL+azLVMhi7fM/ONA8bNne5o
nMit4nU++M1Ez5fN+NW40JTbx8WIJ01aBdLb5EEG8r8TXcf+6BG3+D6d0xvNTj0hzcdWfe5SKOc7
8xgGIK0tNwbmzCavaJ1WAqiCdJUOe7PuLCPw53LxBGu7bRcfh4jzplMmGRhnRm4+2hMP4A6+FBzH
m9kLrOjYvQFQIjmYTiYas1i/+osDulhgzqvKeqL0SgNdWfeH2e6k8tmob6vZFyi36eeoyhRKdJDT
8V3AsTaWLV1bVbvMVm7rp8Wp7fBWstP9qWus7Gl9BoNA10kFDnxTvQu5nAMHEIYSIqzE+SHnYsLT
O2bWMO6HSGAZ6zn8ZRkv5HB+vMBseFyZkDPXT1Huj6orWMDVsr4QwPf6JtJQZhjUQ33yZQah4DoG
+SeohfZ/45eLgq7Ns/ihDuMcmhpGzdJX6JjI5PmEuaLndEqPPRMxWwl2h0dAHhjJFi3CqrXLfjZO
pvqU9I8dUAMEi7e5O5qMMX/MZK+jsp/989RhCmekJXZHt5kf2a/LTrsqdIvu13RI7gGtQCRyc78u
RHKOC3mntO+RZ32HvNe94n6/ZiEX+xv6Fx5Ftdht/QCRiqcooFL57cq6iA09gbCpz5/YPN/TRtSG
tH3HrTCs/yeDu3N0umjAC0TAIPv69YoXGF2zPblS/XpPd+G9qHFmWx5beRJlsnbucE64i2ncyQNB
EkGfptcoTstvS9pE+6RuM/Th0qRIrUbK9SuJaYmfYVLsraVTQewyi6TrLMvDM1VGM7IFZ2lzYy9+
F+emzSSbqNQiVdl5nTM5FFl68y61mQXoiVPli7Z2K4Fn6MDAJSCh1xW+tDVoZarIYNpaS5EdO+jm
OS5zTN0xxyw9VLy6XAQUth07AcuN6iaVV4ipz9YSZjHD2kPDFi1Fluxqx9CNz2ALxvSs26BFUnQ5
bN63HwL5ulcVZ1ElzxAIOFdgysYHZT97KzCiaDG3w4kLSbxfM+LRlJN3SemVjImJ4ZjeljZz6LWJ
qpF5EwLL1hGcmE3rvBDKWc4IWARzAcrDew4u3yVOAjAPTGlkd41d2dmKKytc0k3PeiGT83jANplm
JqEsNrygLOaUPjiffcmebtFQDsZigMythEMi29i8Ni6kck6vTwNSswqaAuzKVVB5yc/xYTqSO9XX
D401vbWv8vevV1e0uJybaIImBPoHFGXaQ0evR13UPSgSwNl7n8t1OMUQECvnGMejAtbU1ypsxkYX
q7b+/SIVkDda3XQLDuVM53PHDCcCxxXtA4vSB2nKva+lifThIiJl1HIliVbrlqIdKYhLW1Pwwtv2
WT8diM47EKXMM4YCKdjBgJxwZM4Ia06FdHQCTfg6mJGx0CwpxNTVccjOyvz09UqJvAU/Fl7p6tB2
MwTAL/WAbS0wCKIkVv8tP7X77FA89rt/MPckMCKDcxeTziQ2JzCizhvdxam8GMwk6Pg3HOKPTmh3
qQWwdaHtrp/9JcA0gLKNnIChgAj58ylsihyQXwPy6Mq5c9bhJFBIPlQuiB3/Qbl0U8cLYZxRzUDC
K1IN6V6zLVO7pGhXbZD7sXQgYTqCXdxWDD0bmoHuEHRccootpQqIUOyi7M9/aR4B9U+SIRKTHQCW
OpHoMtuMD4wPceupvbDmosKNnBeoLs6Zs3gy+AttUjqprfnUG1JLexIXn5VtmQbALpB9QLDEXWt6
KrVJWqOXZ63y6TvztX4ENlyLAQrMIOL9ChBz+UXFwEbkJmeV2cZrn9rRrbAusunJcHr+8zu4o4uH
ep/qa2V68NhhRWsHs5kb7GX1fbQBb3Wn3433oacK8rbbIcuFYG6PRyUOtLrAAjSY2Fp7ESNP2cfv
V13g/g649Do1+1NNbot75KsGtJ1gWBDgWXZ4RAQIkjinOFK0GTQWXrKPdeUKjvG6h7/YJ9BFFB0F
Bp3yNadOngsAHi1wqlJmSeZbAqJt4CLO2nWtIPmZn/XOyYnPgt+ynw/BfN2pSkk7j8O4hi9rn2fs
mnfrQA7zGj+z5buv1dx0DCaKyCraIlGm4e7CRlKkdR4U2bryaMwvy7LrNUHEsO3WL2RwN2A902Jo
U7ws5APAR03wfgJa7K6UQMQ4O4o1UIuMtpiEbD0Vv27gh2rcrViHAJPUe4gl0lk2rutZMIG/ndL9
0Iu/D0kQSKjLYO3WsS0AP9/rLrA5XJR4RWdRsEv8xahhvqDoIqgiAbwHQ1Mp0sffkSKjTnBNXMDy
vhnPQS6MpAUryN+MalqRciZQMGlVW10pYXtNEB1te5KLReQ8SQuI0WFcD0frBn7uln6suxNYxTWE
6sZdWAqsa73ovjgUPJzKnFEdYQzEgRy50w9T8sKWqyxbrK/NSiRm3dCLS0nqSLjMGlYuJ98WwBOq
xn2W4LEjCPxE54K71sMR8GxkfayiPGPIRxPDwMnD15qIRHAOQplrtSrZumBxbTd69NAPkW12+v3X
YjYz7BfHgPMRU14BXJFCE0BdojsSDJkzARIsS6156Xeszm9KWUhLJ9olzkPkkbnEmgYXD5ivxlpZ
xKfn3oeVyXbtTG7hNpM1PivPooEUwZryhKddEpZyps24z5SDRv5I1dMoxO0W2C5PdxrJS9DTALrl
oRcmN1or8Oqi73OhR1QrplIVOBdK+5TEIJY0RT3am4jfhoneX+TY0DXGl9vnIsyGOEDvp2YtHvoz
MVRvehMyYQHCO9xVtma39+uDvj/8HkDBpXDOtPoRPX9TDeEhmR15iJ2KTo+9lLtfn/vtZfzQkTOv
wlAQh6e47Ef6YI6nUPvj6+//l0vqQwBnWOYyLK1mQI+VBbv8HjmxbVwzL/leC3zRtjF9COKMiZRp
0xNzFTQ8lrqXM9Nalt4K5cX+WqX36h7vw0301+lElwHbwt+G8qC2gxrggTF562WYXUdvFWAX/h6K
WXY6AF4TS3qs94MvP1epBYjP3dc/YWvXLn8Bd/hrIwnm6d29L/FxLLp9tYjehyIR3L04yeix1gM4
xHFBQ0E+UWqrGmBFv1ZkyxNdKrL+iot7qk7CUE3Xbu4Z5W+WNHY/EEuNM8GWbZbdL+Wsv+NCTm5I
05i20CbUkn1noENivm2j4G3Qa38seicfMYUBoOK2uY8a5pvtMatBD1OoNhLNziLfR1n38LXqW2+n
y5/EGTj6kmgNaFWo3v7RR71T6KdBPRnyHYkFlrGZWr8UxRu5VKk5sNdwuZ0Df9nHLnDCkMAuH9ZJ
2H+Q0RCdHc7mK6DYVrMBeRUAO/H03uvPCbBqFt/4ExCva+FvPgqzrqKj9Kv9BxVbhSKL7Wqn2DVG
S7KBiZshUy8dokNmL5UlGrIXqMpfpW3Toa3HxC6Wo+zElbZfAMH/9UHZDFGBWWbKOvo20GPJaTay
HBDRCjJ4/aHaR5WVunhTfGcWsccfhXDoZXM06UKctmbvL2wlXAtZZoWExtpKYR5VGD6QlNRzvG9P
ICmTgcCqCd7z26v4U0ONy2ckwLHrzAAaFmnkaUPsVoZojOy/GMGHDM5nyoUahn2KR/z7a+mUu4lj
hlboLzagJtwZI7m+YN+2XvCXC8m50AwPpqyZsJDF/yPtynrrxpnlLxIgkVpftZ3Fu53YcV6EJE60
77t+/S063+TItObwjgPMwyAHULnJZpNsdlddBrvCR14cb2cd7hWFMJsnGkD2+2rOqrCgYCyGcWr7
ovZXkyFquxEBcAHUqsFtXiiwhZUs3M/tGNy1jSKSd9+Oiac54mKi3pq0y2WggGPIHhPd7acHCQu4
DY5RQkSbAhv/9/v4CY0Li1VUK1GmYdDA+Tv76X65ILfkQMAmf0e97rME8jwBHQhbqecQucBIE2vq
UJqFUTQDuy69Jn7UVETJuya+kdQWDR6P531wOyieTORCB7hV5rZnGe1Anw5SbPk9ZAP6ohbACLyD
L1ZocYbsFBYy+uRKCTyzfThvhuj7XHxAW0qS4YiOk7gV2wq9oQYVOINgZvjKBEUqe/SeYmb04FKL
K2d6kZQHrXrui3slWTxV1QU3dJFJzDlXK1aZlqBLJIQ8JfgsmdeaKcgOCZYSL6SpV9IMeR22lPB6
rtBvyCY68eBI2rU5qILB22x5WUU6/u0+VBspQT6ebRnRLegU/OZy3OlIqoE9CCSrO9Zso+/jh+wn
eRK98YoGkosZ/dTlQ1bD0NKClMZzTUQqrptXGHCiUNTHaOAqer0nrqYqSHU5M1rs8fJx9qBhsm/2
Grr0yIXoFXfTlBUQ5+a0iqEekwEozl6K9lcYi44Sm16+AuD2wDbo/3daYe8GFHQoM9r3xXZsn1hW
OJxzG1USJq+ZSTzBgKowcpYL/TZ2WHZSTOaxGeNWYGxUV9OjUCjkjBNGDYpH0ODBjr5AECyo3Q/E
oBUMtwM2ct7MYMLHgsoflPSLPP08/33hoHGOXKWN2o6sAIYdYFuWbWDl1b2rOMMd+S7K6W7Gh5U5
3OYXz0OWLzJuRFYbNvZMh/QQSZonmeqxGLtvoWpNgkvrVr8rGEHRl0ZMHGR1fpeABE85KNaE2jzJ
8A1rvCjraDcs+bWqxR1kfKDuED8sywJBpXnfFboIf8NRgA/2U4g94OrOE0xmVZnPWAAouISuRmaP
j9DKBnH7XLwWajHCMe1RXF26MdBvULlprUGerOUZrJbb+0F/0UyIJWqgi0+vu1ZUXc7W7+p8gdYk
imYUQwNTArqUqMYthTI2WwjKDqWXPg6u7JVHvCI/L/cl+MXywjb/W9vXOzRuRYRTMc+hNZZoKl4O
JCx3NCP3WpI/nF8Y7FB0zihuAOmwUKXuAZMbX+qpsUl0JDo0SL8GAWgnHs+DcbP1ziZ+WQRjriQm
wBYKYTiIzxeqdjB17aqZ5x/luIjkDTmffIfHnQjTiY5lNWLGprF045i4gwy5MIFRXNj/DYJmUFnW
8Shu8OXqfdaFyQjNEG9qv2jxxRJ+VdK9RmWnyA5dETpkFmQcNq1aAXL7zDymUO0p+tJTlxocAOWt
NqLRVhLREXH75f/sQoeXrhPLwA35beQf5CHVwOZXeiGSNWn8tSOyd94d+Mp7HoK/38tN08wQqytR
TNB7+X0EvsDITZ7yI+svIApSC/FLCSl0o0DST3SsYtvkO8+nf+zjc+hKEWvRnGLe1N2MYpTE128n
PLrZo8s4ArTbTihQLkLkJq7PwiJvJZgLIW9IKHv1jkY++ip/9IfkmH6HtJ0ghgimkK/UzbIoUfQQ
/k/GBdc8UInPIuZ3Fh/OjSIXFDUJ4SmfsaSbtnZDvFqaUoqSKz8lgg1m2+sNLDCdxV6+5r006IKK
mqL0ZtgSLkfoeE+J4Aa5GZ/wVv4PBhcvEnC4tI2WlR4UwRI7zXToPlnQup5eRiN4CCGHen4BiGzi
lpgeSEobLHnpUbn52Ubhp4kot0klfToPw58N/rfO/tjFnw0GNVQRiTB2hdp4kFn9miqoKDTTi7xZ
DlOcH7u6dutFQdk43SG3KGAtF5jJF1TLGoi80wjDOlc/hv66R1AcexEfrgiEW1yVrCda2mAsU/Ni
ya769lDnX86P4yaEqlDQ1hsGBpX9vjoLz1E1hzObriZRrWfoSWqXckf0BUnmuhC9HW364gqM25il
yooldLmWnrncpYUrj5+qsrGl4qLrK4Ebbq7hFRS3Lddl00Cysyyho+G30C8Ll1ur+lam+odwwBGh
atBmVvhwFCVTO3YUfpAvB6tyk+pJlY5d+fn8LG3ux+oJhYtIpTro1aglaOBNLIdO301ITC6LM2h+
N8k2hcNPAr/YHD9G1QCFKxM5ZG4ZL+MQTVGInbKZr0uoTqOcfFpu1KwQjB9/V/69jk9APHvpgkRK
ocoAUihaUKt9gCe4WvpJ8pshvFGCJ2IdFNFwbu4hK0zu2pyU49hLDTC1Ds/Zs43zm31+wjaX1QqB
W7lho+bxTBtsi5CB6IP7Bb3drfDJfBtFkzWiouoLJ5q3izc1ZjrFOhu7pnUlE2+LvWY3Vu1/xJgT
DLeFIMrOrdHBGMXcGfOl2UIz8r/l8//nBScIzt2GTJrnWAPEHOMYgS5TzYsWmggM2Z73f1CgP/x2
vMKJ1MlCgNI0V7VxOY8CK87PBy5xb79f6l2hpD2OX1B1lc3EzaCVaeH94/x0iKzgfKvvUgXNApj1
xPheqYe4Fyx9kRX0rRW63mSJrOD7Mf2EIi57Cv0sFowUn7vgJpzKzMjVvpM3fVMbM0AaV/GHG/ba
V+wtSKI3zrzPn/5uxJjFKzB1HhQ5mwA2F+6UX4TNw/nvb+5r2smvWDBdfX/M2JyY+H4NXVs61/dN
8i2gwW02RzdTIapAY8vt3fF0hcatekKzbpYCeFk6Qdk8rKGCjc4J/U6SvxbN11mpP3LUWeFxy7+L
kl7JTKyaIYHQBpobErkI0SMpFGURDSMXBHqqJfHCHJvVkaJtym5u46Ny30GPJT6AH5xxBrjZTlTc
xFOR8b74ukWtpk8leQB9ilfc3gsy27qJ9/Nk1848ItHTfkFhFa5zewXFi4Ldb3uX/eM4r4fcFXJo
VX0XDEBWsso2K+uyaZJDFJU+dHEFK04ExUWNMhjMOUExPeMSaqN9bkD9V7/vwLp3fi0Iosfrq+rK
JAOFwEPITDKtByl4trTeriJTEAJFIFz00GSDoIAeIB2R/LkJIQ3dXoFpWgDDFwL/9gxdwRO6SmRV
phzO3MoNbIHrByjru6sOUIx1dUjQ3xpfx9JWnN8tyeH380PIvvpuga9QuXAFNdM2byO89sVk1wUX
RBdcCbfvTisALl7RKctrhHn4Qj6gRnLScyeYlNpuepQvNqCvtxNUr3tJDM13aLsvtgWud4fSQBb4
P1868G6AuViWK/NcgjWTJSxY/hHK0Xe58yO+VEABOFyFvqhpdHMVrCznYhkxoXGOSQVeozpmHXv1
pDzXneE2mjA3sumkKywunNFEqc2GYVXhTgkuhtYnxf68p/A1Cvz4qdyJJi27ttZ6YNCH5LI6VGj6
zp2+R8qH6RsUOxEnrGjC+EYSlD1VuHBj5Y2OdDNANCtxJ3vIIXyb3FMPZDJO/HTeRsFqULnAZalV
3RoDTEy7FM/F5cUkEe88xPZpREdf9KuOlMqT4Ml6jS1OX3BAOI6P1A2PtTt+Gd3uVd/2Q0nIFRjn
F10PeY+ilHF+k+4WqNb3qiAEb4/YH2v4/SwqtDIjPeieAnApoF7hGNaq4LFYBMGddPOQLnIlY8Dk
+GB2fhh/E8zI9uI52cDNOjTZBxNFx8hA+zgf3ma+eQsWWiZdZtooQrtrdqE7fWjvOs0Mv3dFBHd8
tQJo0R7V3p3rvVr/pau9LrDV/jhWEB4sM4ycefVbSpm1MrPK4Or/UVgnGkX2+wosK4xpKdk0dfRS
bXJHTZ1O+dBddzVq3G4y5MNUaxPcLYrBtm7k+yC9z6d8d94jRKZwOwW07qHAUGBuyuk5ll6CxTcW
kTrqv2yMJ6/jtocmKkeSszgQHUCY6pc7cK3fImvqiguwRPZwUWC2UKpdJSwKyNkjLlxXctnfzYF2
d37YRCbxtQh5HEFQq4RJ+t0CGkIm8zY5itMcoQQimCI2Ou/PLX9Gj381agIJtRQ6HIHGA8t6VPu8
Se/TKP5Wp8OxC43rRWlFOUXBOBIuUHSS3GVVBPvy4EnpiN1kx0jUOvAv26xpoKIHUlAGT3gwo2dU
piwwdF8GV/PBZ/dCrwtoGUAp8hg+zEJWI+bN74bSIISiiESxFMp5+1whgx1beOVQd+FevpMbO9j1
O+l6AFObnR4URzoOnuySvWhz2j7yrpC5JbB0Vp4ubDUnsa2ClJk+Rb7l9L5uQ4cQHAh4dPSDVrBj
bR8rVqjcaliCsIM06IQ7JgR4Cre9QjrgyUAxkIomQusl9EU3r+0pPSHyJyeK9x06RrBzCKHuC21M
HJ1Qha+g1NhnArihuzwLlqJgUvmzE5r7QpOySe18Vvyv+fRHvFf2kjMqNmuA7z43dmKLu39Fo8sf
oUJLt6YQJ20Qg9rNAX7kQVP1CdcmVhKMf3KC+6Jzz1u7uS5X48tlkSarzy1UfSJep3hvMmTpu0JN
VLKOkBj+CJIGUTKqIDH4GgFXm1yiZXKoaFicSndh0atZ3feJIIpuG3OC4IKMDMUUtZAAYQSGYk8J
uZ+N7FgN9Pt5U/5lpk5A3KhBy0unpEA0S3OvOqhQojJfrNYuv5i27OY3iTdeCJnY2R//PtacMNlZ
bzV+ZZo0zVQqOPze9eAA7nfdhfyA04+bQe5KtEdsrwFLkSErbKG0gDOwnIu6xim89DJoow04/VqF
TVvkMXGsPwgGc9uwExZnWE1wT0Ej6O8cI+tL7i46cP6+hhRXxD657SInMPb7ahRbEjfRYBJcjHAs
nerIkcvntHn6S5O4sxbNMlVrZ5g0qn4B/1AuJE9GKY07+8k+OYoejzeNQocUahgpe0DmwnLU9CEt
IILuBfmuDvcJObbq7rxJAgj+soK6/WWeBkAU0jEo8PYTu2QRLCsRBndbaZY5b+sRGO1CXKUNL8hY
OGB4F1yKRDDMH1cuUMZNbi4EMNJUozEILcFj5S5FI/JrtkbeLdjTrPDXFDk0qwEcRexuNEEk6iJh
3I4gDFJLdjUCy6KwVWYb0VIVQhRFtkxu1QaFOTYkhnMjAXxX3Cp2gjK4wckJA8S9Rbg7sxl5b+IJ
kFu6RZVZekFhYnJIXii0L2On85bHAYQColYv9ql3UBD9U03FVC3KN21SuU8marEKFv0L+qztphS4
xWbIWwFwa7YcA9WUSnaWM2VHmn8kSDvF848FdP6ziMhOhMV+X7mg2jeGVdYwJlTu4s4vMzRT6ZIt
ByB1n0X00pvJtJVh3FFxJPIghT0MM8tHM/nSmHtipE4dCip+NpfVCoYLQorete1iwKaORnZHvhl1
4+Df7PNxaPuidILhu5gUzWrJbMKa7MBeH9qdftDRd8o0bEX0rAKL+O4lSuNek5jLyXp1iRpel8aL
l0ahIzBpc9muTOIC0kDxuD6yWjTthtWh17UdX2loLx3A7Q9uuEPX2/RFgMm++X45WYyIjmLH4Htd
yz6vS4094qCO75UW3jxo1wqobTqsXUOEtm3hCY2zMLWGLB1IjVD4Y3Db63bX7MvL5bVFi3H3/Mfm
vd/pVnR3/2McFweXPO8LlT24h3X+oEuSoyW9ILpv+8YJgot8RiFLJJPxuhfl5n42W3cYmtzuFORW
zs+UCIj9vgoVhjyQStEwdAEpUd18jxREXgs29+0IcTKGC31xI0dBy9LTwfi16vZF0tqqtTMKQYTd
OjYraH3VdGi+KTqarDlbmjRRQpQX4/o4e2jU87uLlCVxB0+DrLDlRqknN4LVtWHbG0zOtszUURoo
DQXeoPAM1D00oR/Nhb0IFTo2VtQbIC6mmyakseoaxrGiTmbcBILhT6O/eFCxelJESdCtQPgGjwvr
ZkKNKYyAl0FpjrFXmgdGTgU6nytR/8qGD76B4kL7WCp9qTDTepRXWtXk5jiUGfTpP3s6dG3Qz4wS
S7C78u2waV+j7twKCvR6fG3h4xNEQitT4OpsFri4h5MRem0VlWnMvTaUr5ZTOEHpRNMBYjWKXUnH
LLxMwSLWG5/lRLTxirC4GVK6ORzGRSq8sbye1G+mhFSN/kNNbhr83/mx2zgdvTGLm6E8UgPVqENs
IXPmj1Lmy2njnYfYXEig3IVSIyoQwU77dvFak4Jz82AVniRdkfJ+7g9L8WT1n/4OhYurGSnSfCiB
YuXGXRot13IFmmSIT87BLOqq2B60k0VcOFoyxO5YMQsUMpiRE4BeMzzGn0llD44MwWC9A/+XqD2H
zfl7/zthcuEotKa+G2ZgZtQb4sgdikdddgcLr3M6Xvp7gV9sPZnBMU54zEdX/t4ZdWtpC8azc2Vn
AaFanNogpQS/WeHJT/r9+dnb9vgTGufxyZwHVa8CTU2PRis58UjdYjxExt4IRD1votnjXB4uaoTU
wkiCQx9V2YMfVqJGGIHL88XL5qKTcZCMwkuNL2l621QXS/WDSj/OD9pmdD1NEV+jbDVm1CMHAxQp
3AXpiDSyuR/UWHBiEYwX3wlbQ1GnowQwWvStySObDn8JwAWIoWuDKdIBEFuorLsMh1/nx0lkAPt9
5cq1YtXTwpaOHPp59UlRBaU3ou9z4WCU9ciKcjivlt0lpqv1gnoO5pD80gf7s2VYRNEhTcelNwLS
9mOu65hn2elogxI3y9aNnRU6NcigJDeVxv9+JWN8038Q2ZFlNWKBlVt1UMJ/9aC9tZbqxZxZWAs+
EkjXONzMZz0pk4UCh3GtRU51Mz2ZhxiHEaYmkVyRi/LpvCtsPX+8sYzzhTSPa4gkArH+xQSX0c6y
VxKn8cbn34qx+fdoslVBdNsKB2szOQdZ8iBN6gQTmBQ3teypYe/E0mcyijLlr8m0c57CbRJq1QRL
1WrYBLvjMjxEKBLBES8kTpa/aPUjNS6n8ANBaG0bt0/U1RzJgQJIjTwOyQwWV80JDdF2tLXE1ijc
/lAMYPYCUwJoObLcbaP+QIfks8A1mFOfGzxuX1CSjBjxAozuy/JK/sDIYhr8hweUWKhqJbCIpzyf
jZBMfQC0gYDLdzJ/VVX887xFArfjleAl2YiWzoTb5TPaj7KLEULWKUilQfF7HkgQoAwuXMzxoobh
AFtIeJUMSOKMt5G6y9uHSPXp5E6WqKuALZgzU8W/MhRt3zVyAkCdpFfNhMRHWULT0opFzNwiIC5c
tHrd6oaEIZSafD9F47dYrQ9JUwkC4aYzsKdgDUoHBn3XjdFiXoqBYqZaVCW02r4o/6MWM0ttKKy7
+38QfB9G2GS0H0MFFIJ4/KlGl8Ru2Yn0qzc9bgXC7VQRKkGLYFALL5I+tfpFMH5Zxm8aKHLP+9vW
aXFtC+dvOoSLq1kmhVcaclbbihmF6j6bpqRwSmqNvhUVqHEc5JoKSqW3DuFrYG6/GvQln7QCwPLc
o4ZyNzSxEwS/lPjJnFN3Sr6ft1M0nJz3RSVJicTsHClS/9WOItVL6M+wGwUDuunmq3ljv6/2+xon
mLEZACRJR7X83MVXhSiHI4LgtqbUkCHiFADCCNHnfmHIN3kvOIeJILitqJFLI5tH5uKZX6SfzPQy
ER1VRRDcPpRaNRrtVUBI+veA+M0IJQ6R+pRo1rl9KKVq3ZIBGFrTHMes9YyaXkYkt1NZ3Z93sNeS
nXeB9DTxfJWEPAHJiBF4LLz5XM137M0xgSZGt688416FkNjo5zvLAXnhZelWO3l2z/8FggHlaya6
QIsHOYdbJNbeim5y6maiynhBcOWrI5rKas0mhY1qfUvnfZ0KgrfIBC4otHQu1F7GfFn1p0y96cHO
HaWCSLAd8XQT1Q86RKv5TrCwzRm9A2yIyGPefDaU0qnGr223HzURCe32cJ2gOBeHcFCUd+ywmuYX
BGXhWiKqkdwesBMC5+DVpKt5EQIhG46J6RNrNyUfucCQfyCgj/o2oGlN1JGAGbFkvWuGOciCtZ1M
REUBm2OFtNbr3kpUyk/9CJ048DUAptonKsz48YHVoeG7yC1q0JTl9tPe1BY1UhvcVorvbfhDly4I
qvXPY2y6lqFaoC+1mJ4xNxvJXAS92VcIaSBkLDtwIj71+XNneX2QHM5DbSaVlBMW/wYXlFarkBTj
1aErDHqhu+BQ7SeHCa9bB6EmwMYjs7JG40avkyOaSREsGx3DXtzWXkDU9FtXSFT2slVu9gaLO5JY
ozpCaRuWhY/WQ4UarMCVn5sIbD1M+KR80r2/HErO9fp4bKmVARD5q33rtJ/rzu1ABEFceY8KFVEA
2vT01cyx31cnhHbSjCw1MJbJcm2aV3Psn7eHV7D4fT5dAbCgsQKo86UxkQRkqQDFz736unUit9rT
uwDV06mX78Ld4OlQtdQOKsr3gmvjIKqU2oxLqz+BO6JMlilHXY4/oR9udOulHW/JIFjQm8OIQgSi
Q+4HuTnOSimR0L6rFoUXxIfJOFbxR1JFq+9zJqSFZFR0xPeL5LOpHxNjX1uXWfolTi4H5SoWnbi2
0ykrPO7INeHSYnQa8Prj4qtO7hk+40Ppn627ZA/l0wO0awWez7Nw//aUFSa3QYV6YgaSCczaC6/N
HQq/oDTC9E/V2/wqAkmJn3ngX3ku/cjLhMSaW92EirKC5+JllVhKKxsZ4iUeA33FrVMbBM/qAfxR
Ll7BoRQQoq2kcKxP51fI5rvdCphnnpmSGdWJMdxT3SW3qsdqZiYn/0RQwCB6B99cCcg2UhWSczjR
cjYq+aRXgdUi3bLI7ihB0p4Et7QPdwKT2HfeHT9POLxJYDBvI6nrWYQePdYR2n6Wrsuf8VUPJeSn
/GD60m3pm6AK8obnRZRFEKFz+wM1JTmeTaCzIux2h8MU6r0bIX+uYDAtbmuIzYWdRjocEor5MpGh
pyQVl0qnCu6mImu4DaHMtCJMNVgjH8M93esHbZfsG+Hy24xgqynjNgINyctQSgHTKzdz+ZwlAqao
zdvP6vtchCRyiSYCBd9fVE8La9fQLppsN+PAK/A9dgQ853tcqOwbDTqZPYBmZ3ARtm6qvbHDG4Qv
4njdHjFNM2Qc4CCrxcVIM6iaCVd2xOS0uesa3ZeaUDD32y5mgc4LRRJ4oOYGrR6mZZxZcscgTjkf
I+VoCTv6N8+J1gmDGy/EvChN2dW3uCTOcmCchCrUUTTPtANb84wdiIy/xq6I80pkGjd6XTtE4GFf
WN7gfsCOOX1VRbvY9so5WcZtKNiPQfNiwbJBvR+Upzl8kLqfXbxPxqOF1lkpFuWvRDaxP2h11pHR
RVNqsYz81eItSmZXulsqn8/797bX/TGKz/eVS9EGFoVROilsyaz3uGL8nddRLn52pUpTOQPENF9L
9RPpjhERRAPBSFEudo6M66/oMVI0/laAS2ipH8PEEtyAREPFRc4+0RqjHwBSWfpdEMegm6y/nJ+N
LTuIzNrMwTWJZzUOossinaIUBjkdY9fgjBCldhL9PI+x5cZrDC4yd1MRWJkBDLadpUcLqRvVT46i
89fWaK1hmKkr583kbOiLisGY9c6SgisUJrjnLWELjg/Nawgu1GQoWxu7hCWF4vy5Wor9ZLaHYaru
JjKhnb18Qnnep/OQIqu4MKNRE4SxKawyk0NPr7tRcDDf2tbWJnExBkmi2lQJvj9YNxPxcumQtL4w
km3F6DUKF1gyMnYVJRi4ScbOKdeoHmp2VTw8yWS8CONOYNT5QTP5LEs2D7pKa2Sl0qb7ZPX1Xs+W
x7+ZF5On3JnqdpkyDRb1/c2U7nX97u++zwWYeSzqsR/xfa09ztJ9Keq3Oz8jpswtfBPXPbNr8P04
vDKzlzY86s1ol/R7LWqC2ExBnCbf5Cl3hp6qU63AxZieAXGQXvlseUxxvL/EOfpABJMvsoyLAzPa
teY0xFuP0jmSrWWjHcmZo2luU/Xe300SFw+Q0w8kZEYBld4Ymr+I0njsT/33eIMG0LchDSwLElEy
ZopcDpDTIHnyq9Ot9JFCKk2wo22vGXRGmZpOoGjKbZoDCZa2nyYkP7vDCMbjSrApbwea0/c5h5aC
aRwsCd+fjH2mU1tC9W9iXmRCIpjt+T8BcZ4d03Cceh11IUY6OItx1fW/munraH7X4h/np397enBY
UdF7DMZ1LqrlQTCXlYz9uQiOhXTRV3fSIAgDAgj+tIQOyjFJLZwy++yxihVXnwI7aUTEDdv72h9D
+AMTGYNQlQMYEtaPyRjZdfZkLN/l8kapPkvtR2omiHxC4zyhURcpXQg7OY+3CQUR3oc8+fR9zgE6
LWmUuMH39ekzRP/sKBF1u2yml9YmsMW0Omu0Y9L3kYEBS21W/k/39Hu661Auf+xd2UVZRmQria2J
6m9F3sB+X8HOit5KE1iwvBiP/tZzEt4NtBYcOrfX6Wn0uJgWQyZ9CNjsLAUiTuaGrbmLdWIHieKe
Xz7bEeeExEU3RYPftSGQ4vZymF+U9vH897dnSQHLuKyh7xPH27fDlWUgqbe6mmX1yZH8Ci9qp3R0
N/u1XBs74mZ3JQraHQEoi5PvYvYKlDtQNU0a1FOJFFVy+Lq4dN/t6S7aR97DR2rYyQqIiz6LUVKN
9ACCQGceHU1yKYmu76/F4/9uDC5tb0cwjkLsbxkw1K/Lj/Iby4Qd2NOIdRVfvhICJPtqp1+LuJY3
/fyPaRZ/uKqVair1qUFgXa5D8mWav9JUELs3nW8FwQWhamlQgkThG7KyD5ovNL8/7wciE7ggNMvN
0BgaTJDxTA2yxOSyFMnqiiC4IJTXXRoZHSZnMrurLM2vmnL0a1L45y3ZfBw7ORraGd46QdrWctjX
wGFc/YZf78xPTKU8dCCUIiw/+xc0XTF11VTRycWhJdNEIKeL9FeN9xbDR8UEFBf83rWO6Y12K3pa
2T6c4rTzDxwX7jpdKtpuQRIUDKaTr/nTQ+zljv5CK6d5ZFnXLhGEve1pOyFyUakqrGicIiAmkAWY
ssqpS+U4DyIRi20HP8FwcaiIFsj3dgOD2Q3mJ2iKCTYK4dBxAUgywCBFDBii2V3vRC+qZ3xnnB10
p0HBhxFKiHoNNp8aUGv8z2zxxYkqSE4z5XdmXMGzTg0WMPXQedGeXPxHtZ7X15w1FHceJmqhGZSF
vr7N7NkEayH5QC3AGoELQVI8LVQzMX6zDs6DZbYrE5zKzefzy1fgbnxJYjPGulFnQCEF5O1RWTeG
2NQzUTMNr6z0bry4aKRBQAGFgli36o7GNtsrWie8C6/YRU+5Ty9ROX2f+5AqC5zR0QVDuXmAXfkF
FzSMWDbKSMJkZTo6/UyvDV5KEGoWsoNndnsQSfSxoPB+Wzy5IRc0xmAxrICl6PsocrJZ27VT40xB
eqtDn/389P3LFnzC4sJFOkRJQnPMX+t1l/rnzmWEPBYIr26Z/Hd9IHvjqKH7XlQ5IPIbLn50Ua8P
WgtcKXUU47lv3SwS7MGiYeQCyGQovTzPgFBC6qRV4CoNOARU+hRLyv78ML7SMZ2ZMl6CHg3pC97U
4CGDn9xCUycBL5k9XVKw4PzQ7sI7052O0y8FfGjNVfmJFSuIBlQUL/kOZXVWoV0UwGsGX5/tGPLM
kGgabbBi/QpsVFAd804QogVzyMvSx+Der5DmQeEhuFx0gvSekdhzrR7ODy6bp3Njy511Jn2JlTh8
XfrNod2lu8aTdih73p2H2ey2XQVMXpIeShZWn44wR79iz+vavnYkD3Sh6HaEzoi8H+1B1LkgGkEu
sIQ5DbSWrT6ZHofkUxBetPEHyvTWVnHBJM+0VF3YRpPHhV9Xl2aEB79AuFsLFpvJxRFpaU0jTmAJ
e9JmdQmRH33P3ADFOTMEZ8F7Wvr9fjT885PGPnvON7gwEkvyZI0DG8C028fSozRA5dYM7aK6XqCX
eR5MNFtcQLGCoegHdrTq2n6vLBN62KtvYyiSTxHtdXx5QDJoSVGwdTXdDP7gLm4AjrsWHcvhneWk
l7Nbui3kH73/D0WJ4FzHS+1MRlDUQYTFpozmfpkXh44iom/BnPGFAREeF7UGKicemW9CY7RlSF4X
OEIGo2vpoguzYM74FygUBfWqEuKculj7pA/t0TwYQSrYRbcHzUKIUzXkNvl6yGhG4WgpVdiwy9uw
uB9iwfbyL7H9BMCdfpQYrYKtjqq3xmV8wqkXuM1FBzpcaZf7yKYK8LZn6ATHhaUIZX0RCXF7TZe9
UhxC+qkmvpEgNwjJjI+sqRMUF54K2tDGQpuTV1aNG6vUGUplrw+io73IIvb7KrWlSkE5ZKwmUl0g
cj4Xvo6OoLSbPgVV7kCiz/07q7iwpKrWYFoJ4IZFWuwqjmaomSA5nU6lJpgroW9wUSks+9oAjzXb
98M92FB26T7ztdDOY7s9dFdWYlsv560TuDtfPT9o5WiEFrwxqw4lqBMLwYYv+j53N5KaMjMyVppb
Zb6k3xUiSdjNfkGI2vyzXvnS+DGG6IgSwb97JJiIM82zrQWa3SpIQ5Z2Ee1RQBjTSrBXbYeiEyp3
jmmmqMpqBagFfVTSKxJAatv6dX5qRBhsaFd+rmkBSD1ZvSqoGiTjLlGu5E5wGWIr8v2WezKDCw40
7dS4I5h9raud2rT8YfKQU7GXSkSzsn3wOyFxsUFRu1APMiS5QjQwD88lfbboDYjNdemGRi9CbSCR
23ExIor7ojdYHays6UjaEbTRaIJox9Y9N3a6jKQTxIcgQKjqHEQy6/2SRCHeJsqrRb/PwMw5Wzd9
+kXLQb8Pdtnz3rAxVW/guDCEeoWkJ3OEARwWe+i8dG6hHeajlE0AtOF2b4C4GNSVsdIFOoCW6qqx
/CQ+qIbggW8rzq0x+OQMCWPwivXAGL4QR0VtdKk7aFW9kD6zAmkU3IpY6AVG8X2kSdmjGlTGZFma
l0cvpXoZCx+vN6rx3hhF3q7XSO2LOR+k3OuKwY5T66KPstuCNHsoSdtqVSL5VBm4/0f+QtOv571D
ZB8Xj9piDMCQCWyz740rgwzpvs717gmpjeFvJ4+LS0altUNoYPLG4+BCctCLXMtZrnuXsf1YriLY
QQTrzOBi1NTMpi6PMXtlal15sdVnEvzQx4uguStFZXTbi8zCijYJzqeUw1qMpifSbOZgPbtopft0
TB2qgkxVqNqxEZ/gKycgLhyCRbIgnQGgvrFZelKxy59SayezPfuhI9vVT+02+HbeR7ZXHaWo0UER
hwYCoLcOKpfh1BhGkENCoDp0tyx7Ld/Ul4FNQB8e3H/g8RY0qSc4bj1MXWzVnQS4Ybms24Mpqt3b
uuS/AeCcHvUaVtL1AChnMNFCWMJXC2e6x4uDiTsqEz6xXF3Ua7S50lZWcd5PlFSNIZyUe6ly14Cz
0NIrp0JeQTBXbHDe7S4rGM4TIZoxm0lt5V6L9jULrT+QSsUym1OfHtlbg6gkTmQW55DZYC3lLMMs
S/pK8Z7Sfvs/0r6suW5c5/YXqUojKb1q2oPnOHbivKicdLfmedavv4vp77RlmmfzHneq4pddtdcG
CQIgCCyoxtNlmQRx+7vt4hymbbUjtVWIRCbbX8f4WbEw+LCZg3jTB3fpegnlmvAw75aQ95irUg0r
BR7S2W68HkYT86rnv+whkmyWeO3QqUfxz0CR9PtztYHSUmX3/ICk3xRtcHWrd2f6cnn1hCAmbIbB
+KPx9z2I48RmoSgAsRLkWQewVB+jVMYwKQPhlqy1qr7SHYAM7VnXHp31rDaP/04OLrzQLbVa0j5H
+5CDtsacumpXBHSSju1hh//DAXpbL/5iM6RtqS0VcAafJbFSeKnmavKI+ze3suyFRqjcOzjOts7q
puY1xcqtOnoQdcOfyxetHPx+fMhiyRIKPeIOizOsBmnWdInRvjOomHKvjv7SPho67vVP+vR9AZ3W
5R0TPaURjJb6j+qZnJ0ldmSTxWRaEdoHVjCfIWnlg58TM6JV6cZJdNDkDKytlLFWFtg485DcKy76
6GI3DWy/+WvG6AS3wAQfa3Y/UaP/Tkb2q3aXrRRtwlEzMRnnb/USLMbkavPD5YWU6QhnY7ekdZS0
wL5VRgVi4lAZng3tpR4XNxlqyabJVpEzF/G0KqXOdETDA4JGz23M2qAl10cZCGcuNjavd2OGT7cm
t1nBzINZ4rLKRlFtzrut4SzGUlRG2+ZMlDvlLj5WYWxjGrUbH0C3jIgzblBFhccgWQWVMEQzqUbQ
q27bGJ/xXiOyCh3rVQnhqBL2+b1KJHGt6LkOcr0BcIqur4bdEmZsLfemfMVYJ7SPgUf/KfuWHsCH
d295w4/Yl7XysNX6aBffUDlFz/CyRKMO4XRx+rtjzALxbR5SmXRC3bBUooLsVKfg0n+/fEpFnE7P
CCLcs/0w4K2n9PoB/CJeCoJBI2gOmHacwU1K9F5oG3ew3K5pZdNE+QjY2JzcvD44kembauLhMPf2
bdl1EjxhkGFh7h4lJnIBH+jnNcxrzQwE8rTofRtMfKP1S3WOYyQ70BIgnoS+H4yqWX8L1oUVZr7P
XyftUMjGyMhQODdm6QshcQJxOvuurRNkNFrPAt99MxT+J4zh28L9Lu7ZGdxyhRtbKEU0iCGk7WNH
gtLU3AqY7bgEl7FkUnFKkeqlmfY6IkGFRi5R1WDLMR20BQFv8y+RuDNtbpj/lDuQaq1vq+Q5z6ln
p6VnJJ94bSTowzOpASZXA3Hn++OVO0lvdMQqURGJYDoz3GJ0TrPmHC6vnNAIYqiC6lgO7o088zwG
Hs+g2GSnGJQA65e2kZkJtvQfzNEOgG3dTg0MNc7aLYUcLEyjSCZEPiqqGBc3CMswM0KW3ZIJxK2b
Y8Zdlg8QqMZUivK1mF4uL5hQ1XbycC7RiKOlHScogKO2XlXdRXHqGkvjR9X3fwfE7Pxu4Zwxaynp
sHBxfV+mxxoMVZX5QNBgdhlHaMffBOL5LrRyArH3ZsIiZE9lYrgGqhFySWAkWTSebB6EZGNdZVi0
rWt9Mh/TGJ7BXPy8It5laWRInFdCBnU0rRXbn2LWQhg7m/XVKlsgJePg1tEsI18TuqPd6nGWp1lg
s+0CknWoMdqixEvrArnAH03Suep4NLavl+UTB0s7QM4AaXFmVChvLuHe69vyyOhCliNG6gV427lm
3BPki/WHBFNyhi2mQntVNNaOqjYWVT38Lra4qg/NzybAe7O3PCn3stEEkiNscSZjMHJ9UiPAOWp2
ZVvrPUYV/LosklBNqKZruGtbFIzZ7yWqyrIf2pSlKvTV15bEy7X41tLXY6XKLo5CDXmD4s8Xxukp
UzJDmrKYb3KnqlCU1nnq2qFiTPNzTNyLxk3ipYRneofJeflxXLQq6iEe3rHciD5nyylPLInhEG4T
Ejq2Y+IVHSnV92tog+anBDUXqsKcm6lHl4OsbpqZ6g+uYwfA6YGWleMSoyggsIc40Iz8UK70PNDh
Dk82SLXLXrDEi/YmD+c50nRMTdJBnqK66+MwR+liWkvcoUwkzntolV3lQ7NgzXTi1qiN3TZULEWb
W2rERee8/xk1fxOJU/Nu69UWRIrI5Fts7Nn9OL7YseqVxSfak4n6tlV8FUxjbhFJmVxF+kqhC3SS
hceS3eFrXcamN6nao9ZF125ykEdgWKXMSwkhbPSagM0KdFk8CXzt1EVqg2sq0IvbMn0eJn8YZWII
D80Og32+M6XbaKaj6gAjX54mHcmxSlakwfb0w6lxNNswUDEMBh9OjSNt02an3SBF/3PUXjvzS1Hf
oObFK/S7rQVVLOqXL2uZcN0cGyMvDEYfwZftOH08rFMBRNWq3Xq6mTLdXTdpo5Xw+W0Hwy1dVacm
rVssnbV9iwbncSl7r0taf8U4BccEEVyaICPXeeCLkRwjUQ0CXO6bhGwFdrs2lGiRrZiE5KE75ef0
xsQIYOUs52ERqYeGIRGUQgkxyoE7sHNZEYvarNihvuqnYycrThL5PVCsoqaFjYdAo+J7QWjZTuBZ
wLN5RVs96NeNoJPUtg520TquEvWS/JHI9+3hOAs+2WneFYwOKMV4vTh3+xoFNmY4Okc929waL+r/
uybu8Tjdz9aurHXWyWNj0EFu3sfZlyWhkhBTuEe7NeRseNM6/ZizgpSpyx/LcnvIi0gSL4tOlKaB
hsFCgMLeVN5vk020daEx6kCX9iFXvlByRWWdkSKOKLLH4I7TnMbtGqfAUB+a65sajYsLRjOhrCF5
Rl1mGxY3mbfdyWI7mWScAlZDZnR6wyRT75cMSb7+K20lb+ViJXcMzIkzHdPkn0GXLVFm5fcknnEJ
C7redYXjOUZ60MrkM7qgE9g81aGA4zYK74PWtOmoehltVPrV8OeDKWlhFa7YDoLbJ2KluYL51nh4
6H9OJPVN5TWSPnoKrxXaDoXbF2OJ4kpjjV1slAZrzI8xqTK5czaX/nAOiFdOc+ahf/7yeRXxpJE9
LGcg6rKC0/27b0g/2+c8WK4Mf7tirOYYxBJOZzXUQenaHtdzGhovl9FlK8tZi9VRE4yox8p2zU2B
ATlZ9BhHXy9jCHURpQY6OLORY+Eb5gbMc47bhdXDb5VvbY/KGIXWcvzMfCGiGfC/lmqa9MNM04Hk
eV3OFnLoRRilv/TiupQ+xzNl5iMLDUxrLOLHZDU+V1TlmPCwRDYrbLUPm594hhOSews3z/QFjPeK
PEUvCpf3iJx6jNYSm8oQoUKOar+cFT1R05idraK8Ukl2R/RWslvCCoo9IKcSEdFR95c4rGM3/2Lg
UbH0im/jd8aQiS6Qp+X+snaws3tpRTlXkuskMfIOcGaDZUwjDAf9zFVwLxEXUURpFSW5AYjU2q6N
tfwaa1lYb5N/WRIRSzPZ4fDX3NnRk20ssVX0Dp1WHkbkxC4byvOfOZ247pwwGDnsULeh/zRLd/zE
MLl3v4C79G6oIupnWOSgn9PAspJDh9ruLbGCy5KKdcRiREkYig6rz9l8NbETok2YfKU9YpTECc9V
AfGtm8VbfeQ0Q9ngU6GO7ODY57vYc1oSvLNMECspVc+iYI6fNEnFl9AQ7iA4499WtG5ytneobPR6
6rht9FpHo8RXin3MDoY7zSRuSmsZsHDIYU6OW5OrFbPkGD0bXT1VCQ0Lk5vYm7NsmpJMPu5Uz0ZG
shjNEoGanioQ3yohrLBEK2QY3FHeesMaGjaLaj5319u15tae8cX8aj42QX1CvA0fNsiuekLnYiHu
IIgIMeKIO9vraFlVy862Oq29GynRFGqJ6njpaCISMerXyzJK4PgjbifLmNgF00T9drNfaP2riDp3
nH9dhhGv5D9S8clizSyzSGNuRmmhJajyrc6D3f8R9fZ6+HdI+vujlRa2VmwLBIoH6tEePqyj5zKf
JF1doj52orHSIfZOiksXp38xhvuadCZMN9ggtvSBNG58PQUmnEp2k8pa/YT7ZINcSSWI6ChP32O3
SzRZMchnMYzwqd62G5C9HRTwx7jg8/tMrI15g7hLqqqq8RfWch4tYjO27LVPg5asnjkkfrn8Oa9f
PrFXb0A8+42j5OZcWbhKmkXkTnOIsRa+Jqt3ENraHQjnQjAwbx6KFtLUU+Vm6eDnaifRObbXH1z+
DoLXuTkqE2WFHNBzPyLuiDymmj4pTZhHjcQpC0/SDovzVGWpxuWqAyvq0Iu2VU9RWQQpJmf8u63h
PFTfKQ6GVgOmAnGCg3EjyuJZRFLsJywG1XbCMGH3ftCpk8qqsTezl95ufoOZD+p9abrFVTqB3VOH
30im47+TjJ20HaYTtYXaE1z1zfJ5y1u3sx4onsg+A4JgQgeLALjtec+RaDOtWSXPaGjgkbW8JDLP
ffyJ4Tq4p77BcM7CqVHJo7WAKdb2ZkqzIyX1DUomJfotPkL/gbE+0MTgFoRDg+qudNO/wGHck1pG
FiSOwDAB3rQxEAC+j1MFuna4EqcwcH1AzuU5CaOvmAZz1fvke+0rJ7sOLu/Qf9G9N0BOD7ZBGXWr
BOAS9s+s1mX6af9h3FiHLYiuugN96WXBrNCG70TkXIbRjE4+ZSXMhDU9qUp0TtTa0632xWmy58vS
yaA4/cNwXDQDM+FqVlGTpO4wvCbqnbzvWGyO3laR08BZtWfckyHTYMZ3kTFdx3USYl0lGsh+70cL
+w8MX6070ypOMewNN5G2O48j3vS09YTLleUqrGtiUPyylz3LikRjGVUb033xgMAn7KptHOykgKHo
nJOdoNi5uNUHyWVRqPZ7EM7O4vDWRcc4rGZvDFiOZkhQTZYeGM+YWrmwfxLDromWco/IHTQyN522
Nej+Ta7xcmCEc+4qtwUsb+FaD8qD4aEG/xB74Md5ktWrC/OTe2zuzMVb51g96xb/XqKDwgGLfYEK
+fsvjqc9sGEc4FWTTuMQGa89JnfqaDtrrcWyYIyedrJdO/b6LwWAbjdveM46r3toG1/9TG0qejYc
MJGyNBFfiTjE25hi+Bni+CJ1Y/u7kzjukn6/fMyFsu1AeO1JnSjbVhjmohzP6Hjx9ETGUCiEwDOQ
aqDxRbf4h6CuqnoVb8I4eVkZFsP2ddjmz9T3GGBwIxjUTIjOr9WGeeedMzeoxzMDgzxopuTJQmQN
MYUOZf4YkmWofL2fqjRWXJYLmgpQdzUmx7h33Mr4qm6fiGd3OHy5X2OYVZHQqQy07pxa97qOAlTJ
K4KwrnuPwYWzbdJOqsow+iBFNqs+5HW4PDC+u/VYfGLsGNmDcYHtsDZppvZYOKIdW9q5c3tOF9kD
j/AqZYA/ntW32hrq4riIDNWf+tpvZZCc2FVqOVZHgugv9pKgks7REOnzHozzjPOyjk1RqKh7aadz
0WEMVCPr3hc+Le4xOKeYZ3o29tFaBlVb4U1R2WIv2uwMPWm2PQSNrjuRl/aa8RMk7NOhq2MLrE16
crxsHIS1yrufwXPixItOSFRjXdVD/Ip5rGjZTBSvPAxu7/en/nr+mvsjaFxk8ouP2z/7yRPhOFpL
lCwHLqHdKZnXx7RyZq8aNm9R5xeJkCIvvReSU9F+y001q7Gf+V+95VYnNls38Y1b+oVN9HXAq+4O
B2mhNDtlfDyyR+VuYW1t95jxhIORnBpALlc9pgVpzHV6o2QbxQIi0UlxFB08/r8/HbOxVOgnH9El
2vyxkJsJNfNOV0nuK8I8ngHetf+gcJ55zSpCZn0of5M497f9wbkl/nZQ/wB9kYdb4I1xL2XyFR/F
N0zu3E+laoxoKEKdanUgybPVPF3WDXbMPm7S2/dzRz1CSZFFVnx/dhpO2jE//D1qWcZbxL7mEgx3
2rdqM1VqYumsTnNJfqxx3Gl2WqbI7bprdV4leyUUS9dV00AxsY3n3vcKkeX2lm2EeTMENNZxAgGp
88myBXC2/wPDaUQ2an1e2DOqLps/tPmHKbMSbHc/LNvu+7ndT7KphDODkQTljRvlz6PyV51n3nWD
3qjLeiB8x9iLwilCVVZRrqfwmbPXPje1S87FS+9tV+TFPM2/ZoTa8f10KG6ib6t7jCQpcuH53cnJ
qUdH8YZHLGxXjUoaBUwXGLjsVij+viykUAt129Esy8Ilms8b23mrlpHSlkGz3UZobTW221b9rme9
7+Q+HaVsAKLKHeMNj08cD+MYxfoIPDzGUPpA6x/pelyLLxhcsoLHY1u8QWowxJHCDpQLfiyd1svQ
AdQ8DKcalBc41Popvf77LS8aw8trKswRoOQKb6+WyuoquKNWgElCH+ManQEP6TOaA0IUyV4pf3ZB
+ZVN5y4O6pfLiEKTaDg6RqNiIJzDl6s5Y7/hQbhHJXCyuUiNXQ2jLkm6Cc/dDoL9hF3+SzMSs6cZ
zJUdWT/Ucj4U1lq5NV0PbZ334aSXEkDhrQ/FpP8Ixa3iOnWVYg+ww2zXCjjL7oQK+MDx5pD1I3ae
EeR3MspI4c16j8rZr0Qr0jlpsZTxM70bTtVdepN8mzz6oAV56LzIimCE528nJGfOKgo24LUG3ECC
KfoSKeiLUW/jKDrE0+xuyl//TlE4k2bFdREtOXZRya518pRbkjQBW50P1nknDme1jF4Z6qFlUQcZ
gzrNXQc1UZ3hlYas+Uuij4QZmp0+5tqmJMqEhbOVb4X91aoxzKE4llPppvrr5UWTCMU/osxq2/cW
OgQDSyldI3oA5Ya7rlf9J8bYserp/yg80d+L1DZ4VtMmFkxNoL5YvKbK3DwPLwsjrLPZo3AxqLX2
paptQEF6b7vDdZCA6Mpl5GTbN0xR/R7dVX9ZZ3JX3rOwVH6T+i/W8U1MzpJM+aYpZonlnL0udekv
K+wPtk+fTFDCLq+MY1OWQBL60t3CcpZEcWpqVQUQFfoztZ9VsETJxh1KzjFhOrRTx3Iz09acOnQw
L2zUuuNS57VeDlWVnUz7NH9i6vE7VeHMxpJlcbdFTCXtUzXcT0SSYBSumAk/haI520b53HtxNKfP
khxFHEEzf5tJmGTf1E2iiGKvvMPg1H2M9SJLjd9xtn1owuXILphgrnVX9/9D65haf7BMOzRO7dfC
dpy6A1qHWb5mwCgu1RPjCNCCMnT8TbKAQo+8g+OUHDzAc6bVOGVZ8RWDgKj9fPkYi29eOwBOp7MJ
r/s9u9+xRn0UymGiAHnprtrZJZjsaR/X49a4kaxjX3iJ2KFyao6B9cVME4TEqhr7I6jqDNstnG80
urJB7ZDUQdHLuLekesLp+gqSMrVtmFn0tBC16z7KiZpg9OdrHVG3rKlPHADsRORcZLuoaBqzsbDW
Y/maYtAmOVVXxV/a2Qz1I7JzkiSj7KRxHrOK56JVK0hXbjd2+WjMo6vLom6JMvIP5raatvYUQaSW
3m/1FTEkVQ1s1z+eLZTFW6aO5BA/f9XKUJmh2TB+qjP7c3e/Od3JKk6bJptCIl6sf4D43pKoAFMO
iQGkOHd982NzPDqeJAdLeEMx3zA407egg1xrLWCs5xahe3mgoMF1zuZRRiUvdoQ7JM4AVvUWbROT
pvO3kPzFZuTmCG6NwxJkbn+nSIdTijOMO0TOCNZqnVMlg9tQz44Lovwb88RSwOqVzOOK881IlBio
i0MhKl/nYvaVgmp2IJmHOWDMHtNxOzDjngSyrJpYKd6guAObxFHV9zOgjO7UTkdnO2ayXI1Ywd8g
uEMa6XgIUgxADHl0jvTyj8KKvZFgZqE2fKIAz3hbOD6uHeoyxqUAUEt/3rrDTE+WjKdeuGAWAZGB
YZoaddjnu1ilmwkyAYkBaaKwSe/0CDOKJBdSGQTnJwjGLuqDAghTsd3MrN1WTY5tsj5cPqxCw7aT
hHMNkaVuhTkCxrDu6uhAZDTVwn3ffT+nWmgMTex0xfev7bOJeVENeIxUdMyh4du9LIlswTgNizun
jvPexDkpk95FlUFQWvYPU8klplpsdP4R6cMQxAijMI1O0ZEquCbnyu9b1/mCvuEH5WY+qce1dIsn
RXaTF8ZeO0zOpCaFo8aKhmW0b4br5qX1Ej8+LB751dyiSMOnXy+v5WWtsFXOrpJRSet2AVxprQfH
cYK+kjU5iqOEnUicJdXipNtGJhJeKE7sAZ4xpysgPFkxlLt4kNk4sSKiCARzsTBVkr+ClskwTmRB
1jOZq6ulMVGWq/0wB0RfeJc6XF6+/yLbGxi3fkqcKwjt8BDDOOE3vLUvyBY7HmOtLoLsT9mTt3i7
3uC4pTT0pSUphWxO8gpSlTV7lcjDrMCH8MR6A2A/YGfv7HYybQzlYwDu6q0BStKRKHPBPnHNCO5j
Lw9Xv/RTX8ZeLZOMM7TNahStVWAhzaZwwYMG+/EskU0YrRBUk2LOoGZ/GDZI1rzVchXH2XlkxUj0
9tfmKWf5lAWhKG84fAg5NdHYlYaGCyE5je2PUVEkBlB4gd4BcDaiNnMrt5BFDJZJc7UUb3LEdqn6
1K9h7byomaxgWmhwd3ickq9W54x6hQMc6weKodblEmqm5BIojoJ2IJxqj1VnNPoGofTfKUy8KR7n
8NXAXBZZhML8wwcd3yFxOl4tUTMaKcTZpvNW3o2LX6u9j9SDqb2m6ACiEs8rfiXeAXK6PRV2k+YG
REOheTg9Fn7pNWmYHnp/9XU/C3DUXPBsEOrKuiDELowQlIUjQYHbBuf1dbvWSjTX4TqDWS2Nq5+d
MD0PR9Ra/b79rr7znJxliVrRdAdWaGKxbIhhfBgW0G9R22YJBJ7PoNbHvTB5bH7idT5luWE84apX
KHT0HV+/pScSfOaY78C57Y3AS5GOI8DV83Ay8HzRBbOPmqvjp3KQOyBuW7MsV8BHCj0ylB/j/DBt
N1MjCQeEvmwHwT7fmWPKSilGUCdiyo1yaO30bmocsHVW83NkKLKGdKHd2oFxumLgWKy6DTCH3pTt
jd1+k+wMsxMfDt4OgAsRS8xccFIDC1Zc569/pzKb4/bX9tkpH9BBqqL42aa6ykc2fb8ldcaIgJZs
DXqqn3S1ldw/hM5yB8GZrFXvnbhTCRJXS3SPZveTUqdf1rH60k3x84xyK//yAgrtsG3gBRJthGhW
5DaoHXOtqBMUYlRoTBhTjLH19Pz7ZQxxCmkHwm2Sk8/LNGVwxH3A5mSVh6r2i2e8IoXzsb5KZL5M
qHQ7OC6Yp7llFiYa7IKoD3Wwqi3owbkskfAMvSHwjKcd7QxbS+GOM/u1TFAtk7oWKO8iGa+z2Nbu
gDi3POedXjolVm71JpQC9V75Yzoyvp/qtg2ZucslB0qiDzyX4IIh7Xk1QjKrUl3T6Vyjv1XqVmZQ
JVvEd2s3Q+8MA9OIFnTS9CoNhsFVwazG3iCeManXnyNvebm8adLFZD9qZ/nsYbPNacCbfh+sgR4U
oX3aYpeNwsOYJb879FfGH5chZavJPt8hzvM4kLGDmBP5BbKogMVtaft4GUS2lpxBT5LMsqsa6q7r
83XRQiSdan9exhArPGub0lQb/zlBiDWutbMgTdrRU2J5dvm6kCsi5fWXwXCi5AOtjFpD9cqm+Sta
Vg0f/DLHxDf9rQGxlupPh+RqlaYCxSv4Jh1vBI1lLZIW0hGzDuq6fzaItFpWqAqoKSaGioJckAm+
V4UGt+KepFA+vDg/qd2SuqgI1W+dbpRNTxVKs0Nin++UrkKn9kJZ3SzGF6LONLmezEqiDjJhOHXQ
0COTNQwibX4RdM2t+nNlSiwRW/QPnn0nBqcLQ1zVmLEOtZ6alyW7m6pzZD/1aDdTUsndR3zj3kFx
+28aloZtgDjJdXzL7nHDkfZu6xvn3xMybnXJM73YEu0AOYdYIJC1iwyyYSwn3lTqQ4ruKRWx7ASe
3SwYNz87yNr2dKZhlxaUc4sRqTo0df0GjY+Fr31TbpPEnb6lD+bsmidyp/rmMQ0xIv3Rwp3cuF9/
bi/mp6rG30Tny1vHzV4Tp8CvWJvcnZ0/4zG4bKok6s/Xsdoo0RnLHJupaw9l+8OaJZsn+37u5joY
9Uxmppc1xRucNj10y/LrsgiS42VztqJszU3t2RplmPY+mIOflHZgL5+KNR1YJLQJqKh14xTCoY2N
xCcucnlUHJJ6uFntRgXLeftt6/TA7owvl8USrRzoKlT4D3TEWvzWx7TrSGRiZ4oytIb7pX26/P3C
S/EegIuW4mxyzHz4Pw0vz4qbePVN9NX4oTYY+jb7nVv6yv1c+40s5BTt2B6ZU4q4yvpBxUyaYOtx
er/3RQnercG/LJ8QBBxQIBNzTGScOPGMdEZ9Sl4hZ0LBDNNZvp5dN70ts4Zs23k7AZOHlgtq6iZa
Id/7j7WmIKHPExYmsfLzHuli2Ca6+kvs1t9ZjX8dKvf9Vf4zup1GDLCS/ABm/D7gmzpUkmC2vcP3
rpBVszDzyykCk9462ZPTnbvqRjEOCHPcQj9dXlNRxGHuwJjO7pxlH6do0nbsItB0xSPVYWrQlkv9
IpdwBwnzF3sgtrk7oMxK1m7tIFUfFJ2vrq5a+gTkHEowefad/V3DLOt7MNgunhmWYXT7qedORpRB
wRGJDni+PzxR2g5cmxnbVuv7720N46cYmYz2NBzSO3ovSywL1fUNkM9ZFnE1zIueI+KZQ2r+WPRD
jcbdy9snNCk7DO5I0K37P6HS6qpMzqkpSZaIghATL6UgHEeHK/6+37WoKyOQ2MZwJvbtkIZtlaC6
6HHqkVkbHi+LIoxC9lhcwGN1Q7WaBFizp3rs7Xs6sposekDCEjciWUZNqPno8kTa2jA09Nq9Fw1V
wCrV0x7W3zRdA5Po+ipMCF4Z4s+4fHOHxBnHtNIr2C3UP1T1nbKhJRNqfnnthKq2Q+AcZpars1Pr
kGVdapT85CeHGodtVQ+XYYTatoPhjEVDusEcFdwT1DpzjcZwI1lnqUwQTt+oVmPQEitHSeoIBZWd
32FkbZ/KEpoyGE7V8r4iJnWwXsu8hf2S+Va6BAldJcU1wmLH/c5zrsScy7ahEcTRNDz9DCCrml9B
dnhoW5f43V+bl15joKju5759y8rOZFX84g1DgGNiTgHaRrgIZx7NjWor8BsyBHobPdl0lhxb8TH6
B4Lvcd6a2c7TFSVZZnZck7OZKXhqurPBvHpZ98Rb9obDHdeqyEDSGLHSr7b2OozXi1vk3Z1MYvAk
K0a5s5rZxpQ0E84qofZBaZqX0foM0T24V/6zKfxNuJ60YR5XXPI1erQmPMqkf/y7peKOabwp9pgt
kEEdQidtXToHOZX1Xsn2gzupTrQthsHalKLxiRaa12FAinS0jLBiyCRghUGfrUo/jKKaeqNfB1aj
pJ6js3HlBIyv37ySF2gKxUEGRCemhQCBT/CMGtiElBlAUeyl6b2RevFn8lTIe/wDwRmdTSFmXC0w
Oulw7YCU1qQSBhxh4LoD4KyNAsWyOlZdr56tUDuiPCgkmLcie+sTxgQ7GO7yPiFdu1k95BiqlxEj
1frZjyloDc62kfqXNflj2z8KuAxDBxGyjkuTxjvpapxV1VKyIiA3rI5rvin/zL3Ja77N98qNjbfz
0m/+dK7Vh/LnZeQP+sABc3aArs3URXFeBJXyknanoQhGWZ2IwUzWu0Cfw+C8NhriOotWEG4Kq68Y
wezh/caLH7TSLW/0AHz638bwFvxMCH6y83hsXNUvQ4wf8tPQRpaEnlJf9rgpFtthZHIW+Ez4/qjJ
XuNMi1Ksd3Ubo+Koq/8wZ1nrtBAEbpE4SKSiu53zSmMF89csNkax1pg3jSFiXXOLYjGJw/h4G2bL
+wbDe6Z224jd5YBhbwfNfesVj+OhPsQH8qg/5qVXh9Wh+pV/22TyfXCJHDDnqpzOVlKzAXA1Gecx
acJJSx9bghR7X4aX1VQGxalpCe7kcrQBRRtfsTY3STTYlXNRDRKgD4eek4nT1WRNu40ODmSq06fF
0hK3ibXCI4X5NY6Mn1XZB5clkygJ5ZwYqVpd2woAgkXct53tBDo/31oniVwyGPb57lqaJIXpJB1g
pv5EjNuVHvvi+2VJPtznfy+dw9goqPNxnOLabY1eZ0oegKv50MT9E9HrZzuP702ln9xss8DpJOtu
EIv1hsnZ6GHMl00fgZkkV4n6MBVBI6suEaveGwR3itfWtPCgxDaIJm5HQFunnSf6rZxyiROQAPGP
jckWa1WTRDn6kuIzglgw++d/IMF5rPvi+fJWif2N+Y9QJnd0NS1BkXILLPZSyxgh40N9qpEPXzzb
NQIQQp4YLbHiyyqWmTp/8AU7YO4gT31hrMWC1SQTDrM5h2OqSNZRohP8m2NHncKadUBU2v1Q3vS9
6hq4bV9eQRkId2zR6RrHy4IFTBPrHh2bD8aiHaNtk6STZDDs892xbRH8bw5Tvh5D1zNzOKq1esb0
SEmuW3J0TaaaO5g+X9WimCHNNILVQyOhYYAnSsMj5mAiGZckXml1sffvlpAL4zCpry1yZmrN5S5N
jr1znhJJlYVs+TjzAHrOoqYFzEOT+no9uhhXWw+6xAELQVCBbzIvjww7J0e79hntVQuNfcb1ZNzZ
zsmZD59Yqh0EJ0dsT4W56TQP0Fka5r2GcZfLnbE2kh35eA1hJnyHw9k6bag00MVDlFJ7MNEE3wz3
bXHfjyc1eyGIj3I1NCOJigs97hvm79+00z1nsAzFKEiOu1uennMtB0mHmcbXbWlk3mC0jjdGuizD
8/Fl7r2kv0sKd6h91Xe9XUBS684+VC+Mdrq7ys0AjJ33SHuf1C+oj/xXm/i7emYHWRljZykJBHVK
r7Sfx9SvZaG20Lru1pKPXnKdrlYKqbr0xaF+JquDlaj671XdiTBnimXMC/SQLlfj+t3aAkfGaCWD
YJ/vIDZo9zLaECFqc1dNf6ntV0U2iUHoaS2wwlK8PXycQxrB1VrRhGjSXsm15cQ/8QxRu3iLu+0H
7fSZXX/D4hxFXvaajcIkXAJob3tg1MRbi2nHLwbKpb9fhvpYB/tbqd+wuLUz19gAKR6w+mAOiIee
uhf9NID0Vj8uspcwMRi60EBmYdoG5d9fzamioM6E+VbP8yuaAA5jWKDmVneRwpYU+Ap1YgfFBQ1N
bIKgk0UrmbndtUp9bRr6EQOQgsvrJzw9KI1jxa4gb/mduN+pXtaubRR1IwJYirK/ObnO7P/5GYrt
0A6C04ZCydDA2SL0GezcLaxj2lnusp219DMOY4fDaQIZepCP6hBlcKJjX2WHgWIMKOZ0HC8v2cfH
DE4gLnJYV/RRGM2co8CLUQayqdJd0B21sxaoaBv9n+n7OTjO11Y9RZPLjPWLyy6cqs6zjex/bt3h
MDhnO+ZFmxgrMKrvyMahZbquvfxQdO72uzfVvo1KV5bA/lg6yYH+P9KubEduXId+kQFb3l+91tp7
p7vzYiQ3ifd999ffo85MylF7SpgMMA8DNFI0JZKiKPIc5uQFGbMaRAqENmXs11rkCHJ9Mxidk+uA
i0mKdt9p5U1fdGe1AEuHKlj6EnFO4o9QIL9/xHuZf+UAg6wkJlBCMbaR2dUpfnlvwLZx23a0pxS1
IWcGNwh/6IFnROyDNxJctYkaGBFucA44SQ65/T/5vkfnNR0X4TV1bkaTi28QJproQzh18buWzStu
w4r00g5/kneuRDDnsNRihDeb4H6q1B3rbraAOHyvL8MfebkumcSghNps/4hcZWkdaVPqCstLG31b
UGaSyMhJW7YDvX6RwsSsRZ7HulQgZbQpCUlrB3vtBO5LZ8Qt8Xo42dwaAyjqoApFGH4vda0MEESi
jdGaMMCYvC0GmFGLoyzxCES3zW0lhXHwpAz1LKBSaH8ohmYPya3pKpbu117kCne8K+9HDAHqVit5
jG8vei+0cgRrIL5232roVpFQwLLEu/hUfMFzgp0dxo4/v0HV+HDVvohlvRmUrGkMgGG6b6Pb37S2
/GKgVaazAkDvSQfagFbY7ZGgrU9yuR3Nm0VfkBzLmg4Ypg/UfnVhzjMAqX9WGCqv9vsEbb/ygfKU
Nzwb3bSblTDGRDOpl4RQhbAZLNSpqEHXQivsWGpajoVupo4rSczBWqT9WAwzJAmyrQ92hrGK+tTy
OK+3TWYlhjlWB0EJTQNNFWgcHCgo09fcDgH6N9i90z41gP/NwGfqXHe+7TuRSZkYdYqKy4ZhYaxE
qRgQhluc5Zodgzi6dlKfNidQ3oR+p3MeIT++G1PPWElkQnEGsPw+IZAYg5PTDQ4UZJkKbnblKQDL
i2ljVvGeUpSA3D6x/j11NSOfidMy6pXNpEJ+qHm9MVm4+3Ki57ZlXtaUscwcszYpKRA8zdCVldtY
fajK5+v7Rn/ig5+blAoU/LMmqKJ+vzE1s4KhS3XBIoa3EfBfRaXk1AW2lfglgcWDSOQ474QBEojk
N8re1I5FyEkkt0QoaL8xQLmKlkFC/76K/OUc4tonN7C9cbGk4UdHCkfidgDzpDBuNevRUoVDh9Ru
VHdA9rHCODxXCu+mv5nNrbVh0tTZXILeKCBH8ScHlMOHsLZUd7KjXQcgQ8JrvOGpxRxoZjCNVdVA
XC3uOljAoHkqj+KPfjJrZYoIQEu86APOgO3Wa7XZCBazwr1c9Kv+TsiC3TScgxoTJDxUgy2DVgDo
pxKN9tCzU9iqWVTjlMIWVP2sBIdx/HTdYTaXa/X7TNQZhFrKg6RFRT8+Ceg4B6u3wjHnzQC+1oGJ
LHpUqvOcQwfQpLaFkxf7UfWK8tSm+yAt7KH3jfIUqb29pI+tPlldeC/IL9f13DbDlaJM8JlbLTT6
iC4kunKWk3oMnMGiMKv17R90FiCWrjVmPJigHcNUTQirq4e4eI4yR+0GTjTlasQ4cDGJC1INCKE5
zc+e1WFH+fAA0X+sOZu4bSegBzEQkD5Sw0og4A51DXlbEix+lcx2XwlOUcze9W2i3/zBs8Cb+ZcY
tn8yyMW8lCMcQmPuNMVz3xagqAFIbcu52HLUeX+mX4XYSkhLNQ6gTlt8qoSzgt7ljjvxsBkmVsow
vjXmipIQKqT73+CAvgAP0d0x+yq4tYOHJbt/DD0VWOi89/zNyrWyksv4W49e6ihPsIiKL7zS0cP4
VO+b+9DjdbtuB6fLbjE+NchLt5gTsuo+Hw5NGB7DCfWA6xbB2ynGlfQ0jBQ1pGnRqFvESO4jvMCQ
gMe9yBPDONO4pEGACyqqucQpVcnKikMmfPtvqjAnIRGipUnRFeqi2wLFGkdOfoTk+b/JYI4/wcAL
T0K3xAzOeIkTxLMWcXznH+zLQKM8EHzBEs3oocuZVNYjtqRzdGvY135znNF1VJ15lkyztY/R4CKI
UabuCCgjUgjCE0xLemtYvqn6ExBqrGI8Rz3yZAyh/sn6XUQyCWRLCTLmFjlqhcykBcvHMt12BZdN
fDvO/S0GRA+/p3hSPcsJGp3AOHs729pBdqIa/GX2e2M8DQ23kqvsKsVKeexs/3BqXCQzr90KkRS8
K0DB6X+iTbHm5IceiPCCT9kjeQ34PDWZCFhN+ZSNLdRso8mqsvMc/G9qP2Xd2/VN245DF52YgCcI
RhUkFXQqRMmWKqBxZal7XcR2fLiIYEJdM7W4DS7wqzb+0VQvornrTd4zwqYMMLEg6YdTfaBHX/LK
kNoQ50UFYvSiIJ/zItmVA7eoS5fjg1ut5DCxbsETfRMbiHXGZ8lDa6IrhJb+EANzTvClc3y7cLZn
0wpW8ph4YbZkJNqCHFNXHwTzbYkLuwN1owIizuubxBPExItWHqYmMKFYpu+natd1A8iWJmvgtcHw
NooJElmjCfK0QA4gjYvkKc29hVcO2DTpy5p9aGRrQ71PA4iYivapk1O08xSclG6z8QX+/re96Uwo
mOTYmLIENq0+GgAEHE6UpMV4av3EQcj1swhDOppXPhqhBfrt61u1WXjEoBXIqTGJ95FkPoYP5FFJ
HcodHIr4VAORNwS1kwnEp/CRRwy3vWUXcYz/og93TGEPsHnBncdDNzlxySl0c1Wi37BKKmvSR0PU
Idr1h8UDBrtT2oKtuvQlMHdCbt/mtokAv4Iouv6RaL6Jg6LSFRluZb41mJmZX69vEfWWj2Hi8vtM
8J6jcpm6TEEhEWioVkC0T5GUAJA8b/GW1UXT7ZCKqR+apcB5e+EpxoTzJgqrWuogOAlyv0kndyAy
z/y2Q8VFOcYeTLycKlEKGfTyBHIvz7hLIsu8iX36RkxhdcJbLbd4mM3/YCMXuYyN4JjqprSAXPos
TSm+zYfsCKYddPwm97ojcqZRtu/e5CKPifVq2UcjGSCPYhBHNh2wigGMaaIAQ8CGnTpIcZSH64az
ee9ZyWTifZBm8dzCaNwIIMvLMcE6auZ3ufwxCJl7XdTmg4yyksWE/HAiGEqgRtq6oi26tR28LT4N
IYWv/sHLOx7TQXesqBLR2RbmKcyltKMdBYGmel1bnfNltKtk4pjmpmWiQ1rE5KQKhBpm9YiYTUOf
iajDTtpD0AX+qH6dugexeby+dJtetpLDrNyQj2qpBATRSg28oGyOps4DGt6somOs9pcuzEFZx4JK
lEWCJZyGV8qlINyoN9mx93Dlfoc25uFAbKe3F4ls42heBuNcy1i91lUwo7CTAFKtWDnAngC3R+/b
/2kR2d7RKqmNHNkNOlo0ULOQwl9MYX9dBFclJg7XY4GWD/VdJVF36JRHtxtsASMfUMl0/uikXK0g
E31rlQB+x4T3DhrSQswq1eWtLiechds8j/GyAkRY+qTNzt6Ys4ypKxoHi8UL47txsOM/aaajlIZ/
i2BCXzkZQTLT89EcIk82Ky+MxsySlkm0oqDzxOxPGrB1JDOSiBdO/MfkU4BwLjuhKnBghmcxSiyl
OVfj/XVr2DqU1zIYY2jQtg5SNlxvSqChZ0Vvjc3nPmwtDe3ec/xF5wW9rWiEKy9eIwBDRwBD93tO
U8mlMDV5jYZO/XuYLdYo3qnh49xo1nW9tqLRWg79+yp3Il3STzWVkwZE9aYslvdESrk1U7oFbE6z
FsMcv/IgLXOTlUhvp6F2I7GVbDzKjRQuq/IlXfjcZNNi5Wg+t0vd7K2yDGR7meeQY/6bywqcasnA
2JkBZIPf1cUL+GhIRkorG4kNMuHPktJbYmredgov1dnyNH0lionzuhT0ba/kiMG9nwnHAND9PPLF
zaxmLYOJ8zNZ5KqVYPk0y5CRzA+7wIv30a7xTafzeB1CHJU+TiwZf6mU9CMmHdGLK3QgTNf/xCYv
K6cy/tx0XSOSEFrl4+ilab+X05TjzpvBfbVyKuPPvaIX+jRhd+g1iD74Jg6gJ44YQHCiA6+Iz7E6
lrOpL0oTcBoIHnGk7TVVfurj7iUxy8oS0FHFWb2tLHCtGePR2bLUqthi9eRCemni/E6cai+Ys301
N3Zq5JxjcjMwrjaL8Wwt70M9EKCbMEpOHt7n47mN7tJYcENzP4pfrocrngUyZ0sw902q69g2NDEq
Vi/ID2XfnOqGV9H4B/sA2KNCdAzwv+f3q7iIefWedGpL7WN2pRO82CF30SfBb3xBtni38u09u0hj
1NIm4AgFBA+bRnE0zfskesvbQy7eqGb0RwHwIokJgIVcpKk2I94rtN1HKK0kPaTCk6bGnHSau4JM
/CsGzajFBpKwgoBXi+Bhwo3uAmLCFY88zmpq1B/OF0rf+9d2MYEQtOlmAJQJeFhreAlatsdyeLlu
epudifpFBtvLJI9FYWYjNql1Za+7y7x6cAEygnqXK9udjeeyzA47qxS55rEdP35pxzbFBIEs1SHI
Ft1lfFmA5jZOr5W0n8EU+B9VZKJiIeKQbgwsYwKeXWD/HMIz7ijfEOkHW/Q6O3WS2hKeEEg4gmk6
c2X/3vHEVu42NDqgBalgigOko4UX7a524DWoCaBbweddkDjmQpgYiUwkA+UixEm5HZPHVuVMh/M2
jAmKaG7K0r7A75dqYhd6Zqd4tbZ0Q/XLpOXI2g6JF+NgYkdfDzMqiniOjmTdB5npsa5kO0hTTpzn
iWECh5bVSiM3NCCK6X2QL69dk9lG8q/RQvCCv3YyJmoo8t/aGIZjjIdSdjUe6D1PEyZWLNOk4SjE
5pj5q16gEXK674KOZ9GbIZ1gClUkdO6aHU2QpwpdPn2HKuHt5LSW9FI+B6fkpjjqvuFFBwMIJeQh
9Hi3yO2UcCWXceGsH8oZwAS0wEYiPDTJO8MRv+HpjjJgJqiv9X+Urq0kUt9e+W5igBo4n2CAWmPe
igAkWeaWt5qb8WElg3FYYowCXjJgffGP+AbTK25+SH31DBBh4ql4QOO9gG468Eoe48AaMaJaqSAv
THdRfUiU3m6blxjg8dcD37YcSqVEiI5uLcYWo0UXgPWNe9Ec3MnExYCEXQxOIfOwqzhy2My9qNEH
03c4u7SIWEMT2ZEa2MtQ4kb+r8FjqAcDy+0vldjsPVHjMtBlKkp+E4oBfC1ObhrO9XXbzi5WUhgz
L1KlCBaCLLdzfoIVL0eUkPGIAZaROx4KB1caY+JyB+CNVIJOParHkd37IZ0v8YkHVOmjxqkdbx5O
K9UYW5+KOYjCDMJSNfbKZDoKBm80Z/MJCqeQBrMTJQJmoN99Vm9jMwh0xMDopPmzS2lrcVj5s2pH
n3pnPjVggzTc2IueueC027LRMm/S/noRh97vsslQF0C3ilHo8oCtD4Ze5b3NF1NiRwpKah46f96F
QJvmJYmbIXklmDkpa0EIGyOBYDwfNurXobMlJd/rwCCTOl6DP08Ws8BxO+rJpEIWSR/D+DGRTHTZ
vQ7aKziFOO9fm/YiK+B0lhTK7syoZcRjWw0mahqjVNmNtjyGg/x83d02L3krEYw2U1kOoZbikkeq
qD2ifA14Rk2SQI8wiCoawdtocfvanI+lPCgDJ/hv6od5RAXxWER+z7j6sqS5jIQNkzlx5KeFcWsG
3CfEbRkGQX8xyv8ALfzdJsEBURY19TkQ2DYA5UXvlmAB3bp8zfchIPGChxB04I/XV5UnlMl1ikEZ
oTGCf4Ee0+mV5P+a+ISGYuWiFXO6LAsIs/oYWpn6Tp5OVXYI/zWJxO8i2Lq/0AySSoCe7LZ56mSR
7BDM6Ie1wLGBzfProglb4p3ndlRbHZro9W2NIXoNSATaTRrxWuV5clhbyxtN0ug5KcmtFWZ35STZ
VelKhHcgbyahK4WYE0XUA7FJBwjqpsehv0M6CloaHjgOx8AU+vdVZibmppRMMTYnLDBLrwePesy7
5vP0YIK53oatUUY4SLKhB+tbexga46Anw+66q1BL/XA/XC0XE+OCRmxCM8VyKT59W0r90VM8oOhz
xGwumKqih9N8R49hKo9ElkMCZh2IWewEWVJe8+4Fm4qsJDAGFphLC9An5C3RnrK7dDvZp9VaXsay
uS0rMYx56aCzm9DoQd/HIgnXNKGwhSGbjnNWV5yugU2NVmcDE8X6RsmThB4/UqhYZo4ZNnlHGpQD
3SoPraxsrfRPmuf1lUgmrpVLu7QRSRA4jV2RvWqgEyGc2LwZCGSU/pAeUcYtxhJ0Yxzj0hASIO48
K4YjDJ+TdB9mHMyT7SzhIoWxBtJqKqb9Q3SeSbmTlG8GsnFRyGy5+qTxzrjNfUKKIILvFAiz7IhO
IA2qVNURTbso7PzfLsSzvM3OB/0ihx3UMSTkOmGEzIe6an2f+6getW/SQT5IduaOu+o1/Mpt79h0
3JVQZrvCCDw6qQmh8Q9y0L1lVzihG/rJJ0qdNJ0Fh/cUsl0NXElktg5jovFUppAIWnXcSAEp5wvI
oE1b9SU39cA051D4uOthkPrSxzD4aw/ZARily4Qm0iB0qe676i1Enjzed9LnNDmJXPpIGiOuCWNO
D20KEs0YIUy8Xzzdwynipvbiz5jdaGxwu3J02/S41YIyJ0mYzVrUgGjMnerXLLvNYtPqxudEM63r
a7gZGi/pJEvfnpRjJo0lfV0a8FaWT65O6fpiIn67Luc9RHxcv195q8bklJMqKvJSQ5BqxV9EXBsp
HWFtx88DOj4VywAsbQag+PmUuYJTvpScs2z70rpSlA3M7VBLJIb8n3MqmWPgwQ4s6MSDG77wCk+b
c5Roh/s7TWfbdNI+UJowf1dX82kOTUdjwoO0E+y0g6aaRXsaA1trbLygA2Px+nJTa7yy2mzjZhrJ
ZWc2EB9jgjpwx+Xh+u9vm+cv9dimTaVZxEXDODNAS0PJ1QO5tMSoGQ7xrB0XSZ/+xBtWBzhVd5W6
Za0pmHpDxakVOkF8MUythTxpvPx9u164EsS4XasOaSnmEPSzkAJCxmPup3aGUfTCLb7zvHzbKjWA
JAOfD0N8OuMVUjWrC8qtqHgdtEP/kIBMsPXyp2QHShJuGW/LKAwJ5VcJLDigUmWEzSSI4lgxExSh
YpXYQyYYtZVXvcgbX9hcRkPSTBO5AngE2KJGGuuqMtDTFZD7T5JDiYSmwAb+uJ09API+skJehWHr
PF9LZFLiRAzqUlQhMQFFIUb59qPX7nOPR0e76ddrOcwaVmnVg3Li/aBr9uENJknxOBOe5drX9q1D
8CrUfDduYuTjEH4nP113u017WYtnolg1jaOp9VRNVKpEV92FB/Hnc1ThKl95bTebBkMQmMHLDUQh
lfGGWZ27PhyMxFUxb2zP3aw6rRlr9nWltmIJpvl+SWG2rsCEazRFkJLV92HU2xrILIP+rmjy/yiI
2TtdnfNBFyBonN0ElTxQd4ETzA37b9cV2jb/lUbMLnVd2xcm1cjcxZ8qNByWvlZZJsJIvV/OKTB0
rwvcOsQNIgNyBOPams6+F85B14EiDOk56DqWyk9CrzTerovYNoWLCPr3VQRu6lkN1AUi9Fp2unDG
qzxi8HUZPDUYcwuzvBRjCfFJJENlJaDDs0wFzVB6xLnO0I1mT8f1ejEWp5R/r1cfYiCoPVbio9yG
GJPd6+aP6zoxxq2gVwLTaShEyqilARKGSYyjYk7aJio0ByP7Vpw5TTDZQv8Q97yJc0and0GaSOCp
OorIuA7+vkGDSNo2g3M6KnhF4nMhh17XP1TJ/+po5OzTlk5rUczyRUoS95KYQKdSqDAOV1uTSI7T
JO/FkgdnRV1ltVUf1GJ8tiaCXqYaZIXSfio+idJgFwpiEaqDadVZffjv7PyDPMZ1S6nsDHC1aA6g
I6XpNPCeM3hrR8+xlR8Fc9ckWZNpjjTfpelNW92D95MLNsaeE6wa7AtXE6bRXDdQ471hx0m8+Lz4
vSO5tBWONyXE+O0HYcx1MyNZVKVLqjmjCshfTzS+1OX+uhtxFWL8qJCzMdUjrNvsaz7tPm7Qv73Y
dKZFcHgNSGwA/6ARvQyudik0cyMq6C7JkkXxxkI3BpheAyxe/UAfWHmVNrZM8EEgG147JDCqCu/t
D8pBw72IorALduNmR4CNiRgFmXeNyjkP2RHaD1KZmKFrDSnaBBvXCMqnJum+VJPqRAlIgxZwhoAY
lCwYl9CXmy6Z/esbyrMZJobgkikYugHRgvG1x9x7ob9KaBf6b0KY4LEQacgWEUIKYz8Xp9rEMczR
g+PPKhMv6lIyI32iYdfQjnqNTZNaN496V1wyznbxlowJHZXUNIpkQFQqveH5yRqDsyxzTkaen2nM
SHAUNEVnEiyZcY4fFBjhfBfdSDYt4GRnnp/RL74S3FlYEWEScQWREaUU3zjQoaDpIPh8au93/Lhr
ctjgocnRpKqQgyZgXzwb75fxxJnfxNvsaDwuUK+zo4PuBJ81d3gGuSBn66ihXfsA+fd4ooykHoOJ
KqrcD72H6J8etOWBSO51g2dHXf7yaBUZAG5eaB1iBIXDUixRliNw3QodwOEUpJ66K2lOBWgJV7IB
yrETeE+S7Bv2B6lM9AoTtRkTBUaTlNYAAs3wR7VPj4kn2N2h+mTsjSfFSm4I6hy8+xhL7vZBNBPC
8sHUhQAZgrM8zjZF9mnt8vs8Wm3yrq/8mbLmUa1VzNV947EMb+/rZbmZKEai2cyCCdKVhjyHaulp
JPuqNZJoK+lbr48jZ3+ZLPyDtkxAwzR2mBgZzqXAFG3diE95NnIeMHgimICmLaI2ZiZEmPIpMEOQ
5fEe+/7hdL2sGhPIilKtAc+FVSte5dvuBMotHK0wUMUCMblTnXlF+O3AaWJuREcbDhCTfvc+sGJG
TddUKDDKJy343qvfUv3tuuNtHwMXEUyEEYygzBY0cjhtd8KsClaN4Ir5pJqyc13Qpi4SHi2A4icb
6Bn5XRc8xBZD1pZIFGbi6IF6HPrGVgOFY2g8MYwVFLnQpDGBGFIOqlXE4leh6V8GdeJY2/vV9ENk
xKyQpmqEXpWYgBXhuVRUE1V1KJQlpT6gnLzV7XKqblGgVR+kG3ILhL1987l9KWzZRZQWLIXTY7Qd
RVZfwQQws8ploQVqotN4nYOW4gmPQuUh8chdUFn/a53sYfZo7hyds89/ZJ0r2XQrVrlm0E/tVGpY
AZN8aosvA3mS06/XjWYzTIFfSpRUU5VN9vlOa8MJ83u66iiCK07nHoiTUn6jmF5YvVyXtGk3K0mM
HxTmJOhTa6hO0t1HOIMKfx54LXXbOcpKCGMzXZvUQtBCnclrPxG39sfRkj/THRJ3i2Dx8MJ5q8cY
RywrYw1YNNS+lt7OJEDHDl+JvDPb1JK4fIrbOflKOcYccHwrc4b6KXIiysBu7LW/wB55d47NQE9M
AIWDB4mQDy+g6B+QcWqjH9Ho96Np3Ji57l63BvbR5+d5BRYt2o8ti4BB/922q7FHPMbjoKOG4C4B
4Ta4tGQvcyKveKHwrq2n3FU/6PWGvklm9zz88M2wjEgpmiqq0eg9/l2+Dv7NMAS/qNP3z2X0CGB5
O+hvpn5/XU/2+fMvPS9ymDygKkqhnOIAm3Y/+/ptvCvvE8d0ya3yln2iD6BgfHrmzVFtbuBKOWZx
1WlGzyIxETimyMoylEcerqu16cwrAcwh0FZA/ShyaCUsN4X0rHcP2syJTDwRTCoQLOpSdjV0GJfe
CsanDnOPROQI2b5dXxRh8dwGjMuHCpWiWuNsIb4PewAM31SAggG1Tn0iTuSiX4dztm3HqZVYJu8I
xj5IJhPr17rlFwXzIyKg/4FwaSto6OQ9wXNWUmYir5rJZAGxCjaruK1Q8ktrp5Y5mFsci5OZwFvX
STfl1Mxb4GeaJ629v25w75MmH7KB1YoxoVYcQX6XUIsTD/Gu/px4khNmLl7F/MAr9+OTYUm04LNX
n5JD7HxRD3iU8/M/OcNWH8EEDRT/Ah1bBy2jxZ7VyFuaH+A64MQM9iWJjRkyEzMavHpocwgxnTO6
oovXYbfAvNTZcORz+hz7gKa9oxeX4W0YbXOn8CDteJvJhA9NGHVBNeEU0vTY1S/6zNlM+u+v7SUT
PRY9DxMC6AWnUxML6Iah4oQ17mgVD9iapwgTQ8QoNDGcAEUaPGSq0WsTclqKWXgPdqvYts4hCzOt
QbLtCLsJ47GFR6+2vVfcEEAwX3eB7ViFTA1koEB8ltmmlpGIba+mWLY+nK12EfxRGO7FejmmgnAs
tWYfN7jJ9skBeKaWIQeGlQ6GLQmtLyTDywQcd4vzRZuH6OqLGKece23OxTiktWQgF2Qn0Q536QGJ
ceBJh/lEdjTzig48luxtB1nJZfywzquRdCXkYvzuAMLkI3EzD1F7pzxqiAPEAS+QU9mmo7ntkcsy
u2lVK+mMe5JAazuwA6EeKhSWnh1TjWNVmwF7JYDxP4OkaS1KEIBLlTx+UpabaXm9vnU8HRgXROdU
ao4G7Dbq7qtwtNSWV0LmKcH4ntRJGBtvsEdl3loxJmjk/ovInT++LkVhcQr7LKskw8BSVf0u7/ed
aes8yO7tw/rXduB/fk8VhyYsl66FJgZyVFp9r3atI9kiLExweCFrOzFeSWNOa11QzDGkqUFvNycZ
RbMBr8SRI+uW9q1xDUu1RavwRSdxQ0e6Q0GS59T0qP4QnVcfwBzlYqUsBbAD8QFACaPE4II932W4
avyUycuFeDvIxJB6IsOkpFhdrLI9lJ0tIN8Tgum/qkW/Y3WZHsIkVCUdcoRjj5tG70foqFHPkz07
FFmS17/D3UcmSiRFUJqdTC3zldxTaHHVy540O0PGEoLArPWqo3K7GFhVUAT42TMv69s+mlb7yESR
otEmVY+g8GhruDCmh/hMm8GLA99mNg/0lSgmmmhkytpehKgybKw8Bv4tOeZFaA+phm79b9dD1/VD
RxGZwNLrWZbFAhVWd8/TOFmkMR6GQfaK8F9ObP483S96vd/IVzbTom6I8w2+ONXqmzCLN/PyLwGa
PohggouZRovSTNBmmAWMaxjTIal7TnLOcbH3ALdSI2nFNjELyAiy1hLDyMoJmhtmzqnFi5PsC8OU
xJkw0FjcghsCE2s+XuHVc/UTe9c3RPu6HfC0YgJHN8hplWTQqgqPS5FYTeroEaf8x7G195RstXLE
lGY9pqF/ID9GzDfh2l5YM48EleM+7zWElZRG04YlSCPNEfPv4fwkL3tB/txHvoSnvOtrxtOHiQma
OEh5SH0H7U5oyzyMemDl+SnqOf3622WPlecwEWFI0FJboQXbIT7QFzCKcmrtyIlEy3we3PwuBdyk
cSx86d9B4H3wJiY2NBH5K+loTTuf9lJ0JrxG0G2zA9iUpGhozmRfJkV9rCgEn+rUoGBx0ik4KMHy
EJD80/Wt4slh8oAqSePQpNU+cV6sHlNWk7gzNM5NjCeEOevRBizH6KNBoagwznMOfoi+vSnicH9d
l20Dv6wZ46pKFbSxRnWJmrM8AK3VqADy4OVaa+EBlGPjPJ3o31fepLXTqAG2CAsn3o/97WA+opPv
uj7bIjDyAvhSwKgRxsziOewiUJKqTqEQa15eheF50jmmvP1gq/wSwpamxr5GWjTj8Bk8yVOQOOAM
x3uYsFiVK/gYqF64hM8cvVjWASED1lhV4r5cBzfBeJ8GzxOPzpOrFmPXUTwNkUIv/4qPI9tZjjrw
vSeQFjU+mhPd0OMltDylGBsf8kWv+hSbNakP6vRJUX6YPHwxngjGviujmtMmgk5J+EUSH7Twy5Ry
SoY8EfTvK6sezRgt2XRrhBz5P8BL6ifSPV03a2q2HzP/i8XR02MlIy1Dtc9oMZR2SrcgGP85PMh7
1vqHw+EihzmFhGY0hqaAZRMMzOQPuB66CmafPGVfACOIWkL0PQi56ED/kJJf5DKHUtaOvVIKNJ1D
swfFWdIfUPFVwPCGif7Rqh0K3aMc9TuMmexLL/byr9cXmLeJTNwAbn9PGry6OO2YW7q5x1yrleW8
wLF9yP9Sk61JGSSf4r6GmvSdSFSgYOYEQOVSHgU/29FuncqOnZmXLHOUY0ePIy1rhziD9QBQ2y6r
yW5rzIiLFSe8b58lF+3Y+GF0Yp0P8LWusqTKqcGhqCSfJXOyMh4nD08UEzkWRceYK605l3LgoL3K
NdvopObzYGkKEJdChXPk8zaOCSNACpZISyDPaE6qYoeFYAHG3ZJqhbOGvK1igokylmY1jlhD2dgv
eL3WvYA8Xzf193aDD8FEA/mUDpZ11WTHnAhJIyFq8XgtHoZ9egCEP+qCSgVKo8Wlz3qFP41W9QpI
6R3v/XL7JnKRzc44ldOcqWpFH853iye643nYtW+tI/j1beDyelzprlxRlB14WoSl64FUDIMUDot4
KMYdZyV5AhiLFwxpiJoQUUPBuJhmp/cU8ys+0UonutOeQy//k7NmtXyM3dc5Rj4mE8tXwpPNOMNs
r7ZbpMH7I8V0Dc/AyKbBtfz7eVMneHzLUigGRkEZRA8YG0D/wWCPjoqmQgy/ucWZVzveNH3QXP4t
kzkDeqMPpCqBzK5rrG5+6DEkU2ev1zXjCWHivJnOgxQtaBqpW+hjvoEvzyL1y3Uh/2Dlv1Rh43yb
xN3PrNo4SyjULbsUVSXABmLt+HO8m7Hpsm5sdFfTWBSQDGOvypsk9iulsafpWct4U6fb+eFKEGPt
ejzNI8gXaNtPcA9qb2DeCLZ8k2FCTAchqbBfOOclZ7MUxtrFJTZHAQPmTmWGx2Su3kDc/AMEip+v
bxc1rI9h4rJbTHCXRVNZQnrV6krTSqPuVq5Pfdd5Wj7uC2XwyoZbHOftGdV8lc+F4UiEFDQuTtce
ZMVepsIyBitsOOFiO59bbRn9jrWcvJGqKodqlIu0PKQ7ySqfQemqOUgC9mRH8dTEyuVB4HHlMvFD
DJShUqkvK/74qcPoIMgKUjs/zQCo1f1xX53VvfEQfLm+kbxVZSJIm6lKPMlY1bT4NoAoUkIOJ2Jl
c87dfDPs65KIFhywK+osArlUFMCmT4EKJgTnXvgWkq/X9eD9PrNrrT6bptAQMLxJ+2h4NjqOX23H
p5UCzPZU09yBxY4ejIAe6/aFMx2NE6AvcHdNvvPK3TxtmF0R9LqakxHaTKN0EsXYnrSBE9W3K+or
hZiwHgVSQEgPGQ3Y8nLwVGDa6E27pRcW6V9CEv2sZF1ksaXnaJqCQs4hq4oCO5kTS0LtNsdhdd0I
eDq9/33lu8uCjlF1gBzRH8GvTedje290AotPHb/pOLoCLH30NEp4wf49TMyCaISY68CpmI+eEcdO
paufZ8UEgozKqT9uxvSVKCbYdmmfLAHY4Zyy+tTIhlcN6DDInetrtxnRV0KY8FqYTRkUtE1OUb0g
/C6RL1Hotea56jOnKL3rwrbt+7J4jLcCbQesuxgEQjvUfolv09a//vvUGT8cTytlGGft+1koFxDq
OQtgm6X8Pswxg/BjkT254BBJ8/aG8dQ6TTCn3EGTQbpru9s5+lIvnNDGE8E4qpLFka51sDTw84Ta
XWz6Oi/r5xizIf5uzHWe12JKO00JhrC+6+OJRG44/5+071hyHGe6fSJG0JstSYmUSuVdd28YbWYA
em+f/h7U/NNiodjCnfpm0ZuJUFYiE4lkmnMeLhtFYHR+PL1QqGQOJY7KmOsrMzdvckUX2H17quRs
eH4NtXM0VcsoZLDHG5wdL9ZVp3hJiykWC23mSHbrxZe+/sfF5P+Lb7/92eaCgdpVnWGzV1RRo4Bo
VZhgcCWT80UQ4JipL/i1zUUCNRumRB7ZJcXHkwZALC14WyQK/zdLcbGATSvWFvvabbsHa/6hywJP
EHi0zV1/xSD2WPQs6TC+9NN10ld+Gou2d0VnxcWA1pxaw54hZJDu7XYOC7V/SYyvjSGf2sIK9JH4
Ui/aXdvO4lYOyMUDa16UisaQ2u2rk3xfHSqseylXXdj+LEt846pug70rEeef6EC5EOGUqc5YXww/
kwD7YtG9XeZeP3eCN0Jwg3mQJ6nMJwPDHKxTkAbO2B4GuReI2K60nA/Q4VrIiwbGMx1bbL6kKEyV
sI2jUw5KIS029k711VqWzI2p6g8jwpRGfTNu9pgRDumku+CcCyhQj0e5ErzBIsM66vsQ6UhRutgT
DCuF/c4ALlL+rADuA9hI97ZLQxRYH407SfBOCk+DCyymHVf1yLKMKvOKkxTKnuqNQbJ3PEzkF1f5
odpNO2VXBaKJ8j/ku79DmsOFGm1K+5wVnvDl+g/f9fQjDhjyR7nvf4ji5/aq1MrqXMTpHWMB7/r/
ZdcMQqj2hitrh7lUv/TjW9FIueC+OFwAMluMk2s9lHOWU2/T/dA+z1G+uxxF/5CNWg56arLqgLr+
vctoepVUFmsb08MIl8n2zWvyyroQcmiIMuztaHeWxbnnWBuWVZXYvPyn2zEAYRDLREKoxO0s8SyG
80fSqK1BTOzmKgZmufJ9auBFraa9hblEOj5XpWh6d9tSZ4GcG3ZpDe6KCnrVVeIm889yflRFDIh/
8L6zEM77pjnOQdIKQ9nPZqB61Eu/Tbn7tqmneN0NPaalIMxtd2+ss0jOAzW1iKeMQuSwH07UG6+j
0c2x8M/wddhXZb1PT2ztv0Fzg/5FHjVNkEowAR9TifMfwD2PdRSbJG/xB2jW8xL7pgJQ9WVvxJ+Z
OVnpyb2H40zrMWd62o3mtvZd1WpwmNteE6Qsf8j8zvpwTyBN01ajy9uBal80H7PLfvEjKtzyZO7n
UDoBsXsnLM0zd79wiDz8hA6cEkprXAcG94+d3OvSczzUhm7nU4eQPImKECxiXJLHRZQhIaACTSBv
NjCGAkDy2u0AsaZ48dcmEA39ieIXz5aU5nOhYQ8ChS8Jw2hgrz0QUzoBt/46dpR9M2NO2sEQZ2Tc
W5MdEjoJsnl2ty9pywUbpVJMgJkzk+aD2y+Ta9cCCczJL0ngoktRq6WM5QQsAY+lnzRPTfQ09M+W
cpuYIuAuQSDjMabGuK5BNg1lIv1Krk8SoH+xXHf5xRHJ4IJKp2cUxNxMBhptknabmj90YR1WFLr4
Zbdesbt2cHBokeUVBx35iPEj8cn1dMR+uGsdVbcCoHvr267qV4F9I9pTFGnJhZRIlQgBNhhGQbuH
pQzj6VUWIbSKPI8LJstIaiNjk3JRepVHt93/GBV59ImhUjspN6DCVHzN52MBeoaEHKiIzFKgBj/d
lRrFUDkyxAxRB6zLX1HqXXY4dtQX7o/JZR3S3A5AA0CEGLuJenpHdr02uktiUnfRyXMeRa4j2wKh
AvubXFgY0ymPco0F3eh6MI96/CzEAf5D3v37NTG5wDBkXaIlbMi00DwAWjGkmsiXDxYwPNmENSOB
YFAh4uFjwbNsMuVXFUw1cyqz6FnMVV9K7Saejor21Fkvl+22eYSASLRAumMC/Z7z71oaJMzjMZwO
9WnSD6X2Yopi0Xbr6yyDr/lmsyTpmG3G0OQ3xrWne9Vt+pfjtX78C+zLWGsToawIlOKLv2ApWqqB
oayoatBVwCYwALAmSpu2c8WVWpzL6xDR1MzlWYWpAKV0GiwPbKHA3GPw3SM/Lltq0x9W4jhnH3K1
USUKpfKxd0l6UOPStdpTJEJUEcnhHH6upbgvFahVpfu6AbfDQ2Y/mSA6u6yO8Pg4/86JUgCFAHI6
cFdOwIu18Wb0X/MD+4ilz8bTZXnbkDir82N6r+7TjE0ywKbg/IZ9c2BDei1GDhafAUVLgOOtTwOw
cRkch+zjE97HCp9oYm87jVr9CVymXURp7Bg9u2zgXGH0ark3PRgB85dOVPTaDMi2DmmKIQP5lJNF
7Uae5wIRv23Nh1persc2uWt1ussSgMjRKrSMWRCOtysFK5nce2yOta3BSVEtPDI8Ce2K+sYD0LyW
nYr9X9HWqipSkYtdQIbpZo1Nkra77vQPM095bB9QE7mhFbZgGOaw4pkYDUuuKeBzkZG3PgvacpgF
46uoVfeHOPf7yPnaeaXnllKZUF8Ky112YDR2OVZ5m3AJ8oP2ne5ExZLtOHcWyH0EyCXI37qIzTuZ
i9c6AK/C5JimZaINiM3k+GxXvpauKVk8KRJG4JZbtgGRHrsreit/jZ+zV+cGREhHlU07vcai5Evk
UHw1Xc8B6Vc3UBCUwFHAOq3Fq3ZtuprX3zp3IsRs0XFykQ/MM3YWMfsV5gMhv2oaENH4GPuJD2nS
6iS5oGdkRdbXbMfSSp4d51USfSgJrgRfT+/yfJAttg0m17EP4hwvm08j+AAx8jzLxDXqQhDGRWfG
hRljITO++dlQ5tS7ifo9i16dURC6RYfGhZUp76ZhNCHDdMZ7aZpvVW3ZXX4dRGpwoaSjYDPS2FYb
YzDR/JI+V6JlAYEIvmSOZC6yZTZMHds3SxXK0+TmQqQYkRAuIjggZTRLFoHBcOjOFMxWKj7Equ+X
T0sQDz5UwBWQ4zUdpEiYb06SH31/IkbttxgHI7OgrSqKAfx6uGyYTRVJEDbsGWqAFkYH/a0w1hyL
QISLtH1/bFV3cDBYSGfnu0oSwFbSWA3b2pSm1NOiK01JXDn5RrMXib4CXl5we/6QlJzlcUnJIsU2
oNzYK40nLDssfrWPDuSq2FM8G+ZJw8I7vp2762WX75NACtsfokW9bY85/wXcBa7tjsgD+zLUy/yL
XaXhVNOnPhHNv22KcdgCEXjfMCbBZa9tNvflSAHTR9vpOpoqz4ymG3n667JjiqRwETxfSg0rEcBZ
a2Pje409pqRqr7tUxEa1+dJjVNtxNPxjY1/mvZvIqdrnZABknPIoH5X94ituHUR+uycDwPfQp/BF
JbitrHwtkY+BGWlSlYHU2fHkFvl1baXukD9KmaixvIlIspbEhUJTV2mqMkslhwZTdQ+167j5zj4C
wwg9rvpLgddXB59DccOyKw/cVYH98JnKDkbDdIA0AfcN85fvDxjgYFlf2hjLJP3DkiiuTr+30yy4
fX8w41kKd/sYROVSAcsfA8EAQLPcxQe8/I5c14mbofKunyphKXXLQ9eKcZ6z6JJUxQvesoHcpMlV
PByFEVMkgnOVfmwA5NBDq7Q9ldpVPd1ok+BFFp4c5yR5BPypVGEZ4SPg43wdlJgp42N3mx2bcu4w
OeKKqj1bacDq6PgHVEol1SYJjq4ssUL6pcWOy3+PHpaiajJmVvHZ9FbuXAX/spJyurDZjcY5NPJz
Wfu5Lmgeb9pmJUJ979elBGz0Xme94zbMpV8ROSmiUt8mtN9aDS7UVmOm5bYBGeS7ClTlsXbNo+an
qRsH8QH96UMWMgoYXNsclBuiryCRhlwIjluJahrrjiet4UJZF3iKnmoKpo6FSrI/Y2WrOiIV3A9z
StpjU7qMf6lB84z1io1deii+q7eM4Ip9eEY3osnqTUdcGZELG4Yiy6WZQcW+vrHjK0V6ueyHbwUx
/ithbUE+SCxW0wIvFAsz19VTtc+vozC7ae4LT2SszVdlpQkXKihwT9uUTcYsgxpQ8pzGpwTkOSAR
v6yRyCm4cGGRumsm0Kz5arQr5tOgBELIInYmF86MXyste20edbZ0ocl3bXLVtj86YIvUyl1DPzXa
s7IPv086tm1FlRGywD0X6Hgq8KUv7bA69ZQeFlys2VddbDXvLh/iZsVsLZYLHnZNZ6NgbjGi28Ka
07VHHy24u+YhDf8m6mkKjMZjnznDNJC3MfuBPqhYDmvB7BmJ2AdEQrhwMRq2FGMaEAExRT8Rrfb4
vusEOBGC+6qxv2EVKxxjtMuazfGXy3ORvNqyiMZjs0mwtgwXEUYLm+CjBQn0kN5kd8gGvQ6ZRPEa
n+rTeGrcxpuvHL8VzUQI7i+/aSRJXZSQHKc3NuCqLZZALkDkrHVXY20Fl71PZCguVNjL0hlZCRVV
Up8mSdt3aI5SORLVmkTG4kLF4shZNrK71R7jfFcc8rC87sL+i3nCYpMFem/MdwlUEz0m/MZR1gFA
omJ7/BNW0qdfb5luQI7Srgj/LQnrQHVwkA/S58vHKrAgPxkUdVrU2wvzHOe6Tg+29ioVd4soXxMc
qs5Fjr5HjO+ZlGS+0e3GTbvHy2oIvINfNiq7QkJbGwJiO/Fa7K62zZdh+kzn3FIMSzNBc83Irt9f
ZHS0QWLKAPzq/K+aJO4yfWtFtD+bRfqVED7NlK26VmqW2kp1aAfWnhzHIbS88iAtnpioddsyv1Xi
hxyr0V4qNYI0uz0Z5r0sohHZNIyqAq3XNlVb5fFg66IxDIZS4edO7xP9q1wYXou5yMvm3z60lRgu
AEYEnBAyG85ijZUZqSboQ7LZ/Yd/Zax2AnHMXz889hikswFtLusO38521NJJ5RziRk9FVMCsVI4W
Tjzg07QBeNln+onWShx3fYDX7VB5ZjWSRvd7aaeUkifF5qcOEV+72IoCDIvpcGmfk9h9akWgLnCs
2TX6cPm6qMRtpQOVf1oymORL13SwlZW+XD7OTR9cyeVCuzEVIDvLIZfo1UOqYlLDVEStIbY38MFi
Kxnc1R2wSYz1W8gY6iiIjMF1UC7JBnfsbhPQBMflfVxd00ngKJc1s3gYvchaqsioVdC9mNedfMhE
eECi3+fLrfFCiETx+3E0H6u2DNqZCLxiM6/VNVUFZIphY5v4fcwbzN4pJWvBjMOQN+5kLxjpGR6o
hRXwAh89qSWw1OaDtJLHVF4lS5VCzEwxZsDto/mLlWJvIU1QZGHkfL3sdSLFWORaCcpKOmdzDsXU
tEuxQZ+jVd9et6BWcvv2azSOgsxCpBgXovSlNeVygWLKVPqa8aso4lB2DrVoP3DTJ3TTNGXTckwU
B9/rhdJLQrqEEZDYP031Zcw/U0JY/T4XjPI4biyrg88VNkA+iu90+TaBI+yycTafDQOFEKzRagxJ
/L0STsTo/DodJCPR4hVJEi56uo8dIrifAjE8oMGMzQFlKEwEVnNvOn8V2jEWwppuy9AMDUwYQGXn
c+SigytpA+zRySivm2SflEpYJqkgiRSJ4YKoVi1plTsyAlw6n+iQHgzF+RnbjX/ZMJu3Bib5VxvO
MFI1zFMLJlpgDNNDvWQPg1S99JX6OGHXyJR0gR9sDtMCNP5feR9SY03vHYLRSH88VofxJqncbB/5
3XEArHf8ZTwRNNNFH7qbNxUQ/WB2lBXF4TeEjSxVCNb10Cuw5oOiq15ORr8zy/1SZgKr/UG/sywu
Ksh2NKdOj9vEpkIUt/xGMSxc7dK7AbBNc0Awtygq5W97ylkkM/Eq8DmZkxvdwEQ2kl/IjyASCGRT
ECU2z9CUdRlYboYMx38vxJgGs02GFhd4Ahutc5/EKKLXxMvt+8sOuRnuVoK496KpM1ISpwNHF8Y9
gIonoq3fPC10AHR0A5DD8h9IdjHDS9IB7Qj1ZAx3g/k0CwdZRTK4kDosWNSTiwmjdvG3pfuSpK1r
aILnRySDMwhJSgNQWiMGSYu/R/2m6E6x8nDZFJuxYXVUnCmIXiy5PuKozEhW3VzS77rR3NNlDMxY
CqMRuJWXBW7rZGH0GqvPyK64YCRntKg6ALIitKYeNh89irG0zPjfpPDjg7HeYpZpgZS+CAznqZFD
aRQ48XbFFTyy/6fJ2/fN6k6SiY7KmEEGsdJ7qa8Dh0iHfEm/Y8nFW+wcZHral2pQ9lTVf1w+xE2r
WaBkQtMZjy0/qJWN+jLmFS7Q7JCnuJO9NhpPA8lkF4soLm1EX4SbFxZMg46KVoYFhqj3kWHJi7kh
qoGceGoe6la90ZeXyxptfw2uRHBvIW2cTEduxFqIb2VKjPZ17rxX/eQoAsvYdMGVKM4FpbYusHEE
bWLd8JqOepZu+8MgWg/YrvCd5bxBt68cZLYjrZAtqNQCZHm4S/bVa4wtw6sqNAKACrgVWEb1q9Rv
lP3lw9wM5CvBXDo5FEWutWCe99NmnzY3C/ayc0gGVr7gqRf4xduowkpDDdwPSdba4HXsbwyMAYgm
3TcHOayVJlwENLHnpNn/eIUD8Lb6W+Q73rw39/WjGB1x89gwZqDawHY0QHjz3sunWTPLpnZwqygQ
x6Rfcka8Qts7VLCIs3lqKzns71id2lKg9rt0Fj7PTHroSvmXgkLeZQ/YdHFHt0wslzNluHObVXlO
qY50KJnaxnMqxyUVFjG7PPpMoF0J4t8PM5uw5YO7FEWt5yi7ngBkTxZ23ZnHfigFrMRwpolyojYJ
u7IJliEVP9sPrxTLkDRsrgfpUyqBa11WbbCE8y3dKJEKJ2EfGEQlgWRn112OUp6ZPH7GRGcx6nsv
qOo2TawcYiwVKwJl787286gL2hjbfnAWwvnBtKSRhtIo9vRMzSXaK3Wwk9D6lzXZvjdnIZwPpGO2
SCqFcahuer2jPBkJ5k202u90ObgsSqQP5weartULmBFR7jJDA9CU4ytVBX1HkTbc7XRqIIQDvQAZ
EXDOLbpL5wNRKTC1q/L7ZWW248D53LhXVVHGfACuMt4HVLMG66nKw8sCNilHLcxO/evK3KNaJs4I
rDpIMNgsrBbmQRVi4Qlj6gnmnNnWgRw6vww2d4FvXE8gnXnwx0t7ls69syS2+6FEVQLv37gzAV4W
P+uH2h9BsC2HinC3QiCO7+ZK7TSwBisr8DIMOAB9FpjeNl0pyPeG5Iq+OAXW4xu67VLaHfoj8Hoa
tJ3syo4oEG2/fmfz8WxVy0wGO1VxgCNIWxdG2up1VyAIugPicfgZpMOVr/BFQxRbZ1XN8ZYPfdDK
oyvLPp2+XHYJ0ZlxkYKqTjMWEVPIkJ5oOT+pYG26LEJ4aFyISPKpajsWV/+BHkh3Q0gC8w1qi+xF
M2fMhS+4OE9PVVsW6igsHulBdGyxfT0iNwE3s+Aii86NixRTUxXdEsM2SQL23CX9QgZRqiWIrBoX
KnR1oGM9sWCEzz/MGEeSL80C829PI6wcmosI0TDHSVPCNt1+AG4YY/OqXqtdcoOSkDuGoqGb7ZGz
szy+EjXlk9ZXLeQpt+qRrc8kfqS5yw3j0NV25e149RlwmtUt4ksPGiCVDWtAVEhzTAGT8grvvBtn
liC/EzgE35wd55ZijwOKJeYY5LHtzt3y399B03Z09JXQYwEnMIfq1DQWcfIZDlFkQIeO3Mqw/br8
Cg7H/55vvRPEfa2ofaE7esoEyT/i6luqh0ktQvnd8gQIwcaigjaw/IHd2NSXEi1THJjWecmhOsw3
U2ifmgz7Y/kTm7XIAuPX5Ui0ERveieQSvCK2nDxP4Ap9M95YcnIVSTaAGVOUeYvo5FjUtwcwt8jx
f/eNd3K5nK+KaWbUMeQWZMAmVXTo4BwCm20kSe9kcIFcyiISjzN7/NSXfAyJOqPgeppK0bC7SA4X
zKVWngFfC7NJhYrhZR2gFlL0LZ5AyqstgmqbSBaX+JG8G8xihCzVArLryTEqd473Pe7xZb/YKnW8
Ozwumtc1EAlGFs2B8gRCqyWUD+2J7b2DCETwGm5EdTC6Kopu2fhP17mAi48+lCntiEEUWIFkZmFM
S8s1BlnIKcW8mXsJ15J4MAsapalOCwmpptvvFsxWLm7kR6EVMHhrUQVnqwT/ThofMxrAkDcNpM3H
yDOv9eMIJqnUoy/S939Q8y3/Eyh3EKkDiQ1TEab9NhC0+mqvUCm1a0ItX6LPtXpVYrEbtIKNiCWX
Gf/jOf4Ww4ddaTLztiPE8jHCPhEvHjR1Ck28YU9tS1vJNVSTtK5KbdoKfGUrXmGfnm0noMqHHgr+
spWCWSKZFXApWS7TYLU2DXr2fR2IKA82XRIeiQKLImsfuMwt0th2jk6HH4+oGnTjLp6Hl0xrvl6+
ZdtiMO+jWKAl+cDmbddNTpMIFZBxMPrDPEjZCeBtlVdHpWgiduMxxnDRWRQX6MtlafR2RnNmbKUZ
W3qRc5xjvdxdVmhTytn/+LJEVVaRSgGl4sfkS20/J6Pg97cSZzj4b/vz5a+4NZdKHtl7hU1cY8/I
7uS79CD7OZAKPpHRvhPGBdsCU/PmzCqHjQou+yw+AX1KkMBsH9hZHy7MLhZMnQPBwJdsaR9HOmbX
Ff+yTbYS2ndqcFmzaixxVVGokWVefGPty+sp8QYPmyeHxI39/kq0D771SK2NxAX0Eaxrcv92STGR
j6k8BoXb9zdOInrhN6OBYoOVHINFqIRxguAJcVGOyMoGbGWzaMDAIsGnGlw+we1r+lsMH3TmIpMA
oYahAVs6yeOTlj7O9tNlEZt+cNaEH5fDFPlIVQsiiHJNu9Ydh/YzL7qzEsFFgHHM4M+sPJk6gxcV
wxFwuFdaWmRu7ySpa1p66JB2l7bkJwgMHkvaC0rK25d39RdwSZ9Z5l1TMCUZsMR0QDPKw3ivETDO
WfNB/u+4XIh4Z6uxI189FQqyJL3GnLevOjcKRqOXCXCY0V8ayAv+N9sx91kJUlstp1GNKF5rkuIP
U9+GkWmLJhbYLf3w5q7U4YIRtsRys2NF7F6KT1ozn6as9KPKeYgzMAQSbbyW9fxwWbOt9uG7M+TC
U1dkWd5HsBgt3eZQ7O07FOWsa4a7t4iAHURXgAtTtqzrbcs+F2Nz8IqovSYyERQzRReZixfzoml9
gQkUoHti1vGQOrfNIPiwect9PtgJ3UcTNWvFRifyvTf0ca/Eo4pBlvloB43PkDTxSu2c79VVfG/f
xdjeidzuoQmi3DUfOlHivqniSjx/io5eNz3FVBDVHzojWOzH8jM8IAzkHmuiGN2zZH72lvajnJUE
x0heBqzItW7ip39Zs+98zw/JFXmEUson6InfyeTcv4nLugKWO/KXEWxFTQ2e0hedaP5lh998uVaa
ccbDLvtiLy2uclRLR2Krfj+Sym2T7ygJUkHYEMniLFXYWaopFTSi7VOkPdZ66xLjYFSf+TwFKDQa
8ejCax8IEDs16aWFfQbbS1SeykX5FunVDE4y9W/QkRQPl09ws4ixFsc9M4pptuALQ7bBYDqdH1hp
zN0axftTflB9eiwAKfQsKnNvvyzI09GpBprFB4I/LVJ1lH4Qp+SgOek77IoAo1A7MgCrwhP2DDYj
1VkaX8TPc4AGthKkXQOHd6eCjyzzhxBNssAGCZmIwPItaf4QUdBBRitUZlPhnFPSadRoz2o0rMKu
e6xA2IXLVR7EQf1TfWLc1ox/x7Rc50m/r7DIIvDUrRaN6az+As5Vhylvewy1sRIllhKbL3ZQ7VH+
GsIiVO6dQLkuTyBV8AovEx729lmfledCdjGB9WLB1qffzTdti+6CKcpWt/Pj39qh8PY+Yle2lU6q
BO1YMd7Y28diz5alyy/1IdvFBaL05SuyGaJ1VbOwx8lGv7h8oUyWxuqiGlnrtO+Ha5V+A5a/wGSb
x7aSwYXLyCAZ1SrIcMartHzOPzGsa6Lu+lsHzicNMoGk0cbv22MJRDziYS5nNxMR067oqHjHUxIp
TRaIMeywikc3dkJFFSF2iYTwLjYDz3wAKB0uzuTG6eIuy65sHi8bnf2lHy7x+cD4ieBuGp3MUJjR
I5BnGZZb6j+76KpoXpr0Zmk/sVG0tg9PchZplFRZ3aBBXFTmi0WiZJfY8fBtqCIiKEkKXM3iAr4a
R1nh9MwVEgydl64YIZk506Wz474b0qzu5SyHhEqpAl0NtOoVrMg7QwnlIrxspu1Qt7IT03aVzKMi
Q9qGObbh0icFIAARYl10UO8kjAtctb6+z/c9kLfEsF9/EI2Kk4GJUAx1cGo6RtuXE1DNIDp/mXdY
gw3QCCqD8WsPUHLzjUCu2I1X0pMkynu2r8BZNKc1GTo1jiu4i9YE8VyBLzFUctFS53ZBFFXDfxXk
Ah/rqs5gYkTx7tq5BZnsvvSWateErT8CmtntAmzt7xpRh1qkGxcK8U5HY8aOFZuenppeybnm1fHX
y36zLYQlxZgYNfBOv3ebKFNtTGIhhkQLjb2mRnLvyOm9IpxjEQnibhv2mWjpKCWKOUWfprtOLeiE
r+hh/BmD+1zwMfMHi53V4lyy1LNlHg1Iw/cf2if6scLT2Fyl19L38cviqfvuQQ4/AV1vOigR2xYG
RzWHj10q9tuR7cBNZlu5suLlJVGlQFKT+8sm2373DRMwAVhBwnXj3rBRz3sMZ8Mx2h3DYEv20S/5
NpAxzlkFvWt/qli1Ese9ZWMW6ybROzwzoHkFrEgAOFyUrkVFS6Fa3HOGmY+61CyoVfmsf134pZd7
8kF3QWzgj6GQwIF53IfofNaL718PC+C/DHaM5jXjAonvgTr5ZNyzEYPMm0VBZPO1WUnjLhrYz/U4
b3CK/bTD5Dd6G5V32S9EErgblielnEXMTpp9W0wAIHAEyF8iAdylMrEaPacWBFh02I+yfZCbyb+s
wxaXB+4QBkRByqDL+Ex/H4+6uY3ixhhYn4RhiCxXmZ88Roc4GGaXTTb1ofOUXYtu7qZmpopNZV2x
nA+MYUnfNdRiobadzEPcTanrENEywGYAXMlgf8P6ga7w2dzmkDG1QaN9S4v9Yv99+fS21XBsE1OH
6ADx4/8IChImQIAU1egv0XxHFoEDbH75m79//63qtlJBHoH3M4z4/bopvay/stvbomk8Q7jttpl0
rgRxl6Um0iwrEsC1DFX5MdWdF0tRmPfDrmrjL+CD8JdKFH4EZ/f2pb7SbZSTyMoyIJVNZhMYcxfQ
1hIknNsecD4+7v70QDNCVQpaVdGxTF9k57YULf+ILMQ52TxqsxWrECHRH7NquFV7Z9eKJ/eiqvxm
aruyEHdPIyTpVZrCFVp08of6WmdEnIZXDLcyFYzZiizD5UG5hR57wZxBl3aL+SSLAAZEv889p51U
dSQboEqOOcDpwR5eLt/K7Zi2OivuATXNiCx6D9daNP26SNvBpX3UPZdUuulj5EIONTR/1Ebbjawk
HHvlJq7VsOi1Q6XJtyWaAaBYGI7FbAo6Dds1L0vTZA1z7Ah9vOoNqifOWLBhifbv7kRCikFS258e
asWf9xpwn/XZv3wam6e9EskdxtjabWXmEGnrr7XuOfnD5d9nWcKHV331+1wWQTMSFTnB72sthiBv
l+S2NnF+8+ySjqKqcGgs4XjG5q07y+RxhtUG0GWlCg/SyI6hLBvE1f1uR8Ov8SlmUMO7ObR85ddl
TbcTppVYLkpmUo5tQw2qDvsC4MY14xzRbrRrttgjh/S5E32RbA7XgGf9X3/hcYcT1ZrUWYKibLhG
88kx2hsoVlaooImKlQI7fkAabqUoySwopyPr/IdP7/8n69x2RzyYDnY5VEPngktWj8VgMnImu1vS
Heks4CgOsYhTaNtBzlI+3DMDzewEIWwcv8WW7WKM0bONn2QSheXNJwa8Af+qw92uKVZZbxmCZmlX
KldJu+9jQTjeNAwa/5aBDQ75A3CoPFayqbHIzwzTBl34z0yQaJJluzQOZzPwaYriOL9lgzG+qh9q
9KPyv2WPhMVe8tRD9jJjYoLuRCvAm26wEsb+/+r1lzqLKJRMrF73vale5Xh3+a5u/D7WMWXLAWox
Jsb4+ZK5xai+zDAItLJ2B/k7TUQTLBuWfyeBy/57ZZKdHqbxtXzwmti8yiTlKBud4ONzw/rvxHA5
TBdVTevMEJMc4lAJzUN+YGj5osmFrUjzTg5nECUbCEAvmPVjIMVni+0N5nwvWaart86D3qk7ucz3
5QLQoYhIrpyJPg+3z1PHGi0GqQBsw70jcp3rdqvgQ2Tp+3AGfH2fkl+9XAnOc1OMosgOturBmcS3
JLOlAuUmxnT8yLmjDTA7H0x7f9n3RCK4EIeQbSdlAhGVru9Te3mO88yvW0nw8G5dWMDU6sAmQGdV
Nz7gQlcy1YDbzVzjjajt3tn9XDzFmwKQfAl0Egrj/ANovxHtMgj7Zx8l3WmJZ+0mL7/T8fXei16j
jQAO3Sz0jR3HUT/gGxWNBCCgBe5IKQCFJcwI1tfGfGypqKC5GShWgrhrXCi53ZioNvodeXDsr3Ec
XHaGraQBRSNFB907+vyayvl1YyamhV4rvhAApkWu4qPt07+1YPRZtleHk+C12NTnLI5vOcYDJpkx
P4gcZZ49u6K/2LCgK9CJHQqX8611+rAtFIO/XmeoP7NEf/VNXIfpwPpfdqadEK06P1WXKJD1mLhW
0UTHKTFua7tSXVb7FJUeWQS89MdwFpTGHN3eHH+M8TiAXKfwx7+msHONypMaN9uNIRWlZZvOqeq2
DkQszHbyfVa9xyYvAWmvX6kvaooEpp/3tn4bdYXg1m1GkpUgPrsY+5nICwTldPAdafJGwBgQWxOI
2faZsz6ciy7JaCpNAjF6+yBl1xL5TMz9rQaemfePvaGAo2Sm7PclEKh380FOcq/NRsGIJDuNj45g
q2yzH5OffLu0KzrVUBu8ICkxjlYTNPo3J7rrknuVyN4kAsrfts1ZGnOSVQZjLLbdx/YIpSZ0XjoS
9B3ATCIRffu2r53FcJlsMgB6zcG0k19n0amtH+zCeejp6FNhQWY7BQBE3r/nx3mbPkYOKdgLLAez
N2PHkRwB+Q/AyXhvHC5HENHhcR436vZYxToOr5buKvS0B/ngRL8uy9j26t/qfGikYk5xiHqoM86F
u3TEnZTwsoRNh9MUi01L61hOZ1quXKB00JuXItRn80H5O7a0p1Tr/VxJTDfKur/t8osWTf+9pGXJ
K5Gc1yltm49LzUTWN5keJGowiVYDNm2zEsF5nFWrUTFGqJvKk/a6ZNlDPddAtLREj8imfVZyOHfD
okdjwItxga7jm+nUYjaGHK3W1V2QXR/y/fhDlFSINOO8rl/AQTyyBgRtD7XuuK25mwfRXB07ng9R
CIhhBuaWwXPDN/hkfBcoaQcLzdrwdzs0V3OCl7+yT5F8qlVRrimSxj1+JFaKHgyQGLiRgFrd7mt7
AmKK5crpqVAE8XUzFK004z5FbLOKInuErKIzwpjEXgWYoCR/JCISYpEg5jmre2VlSaMm7AgbzfxB
QaBYm2U4TNFDJJzp2XYJ22C2UrUPMG/SqNIZgyNosdS3SUvcWrpuPpfM6iC+VgFqqXwAYJOVGYhr
E77hRk32e6y6FI38o48sN9PTL5dD0lYj1pJXsv4fad/VHDmuNPuLGEELkq90bdQyI81ozAtjzFl6
7/nrb0L77TQFYYm7mvOw52EiOlWFqgIIVGUyWZWmetPYlC1R/QZCRjyzxZ7koviVnwe0k0au+jn0
Re9U3CDcYDJ5RTq5XrsQmFGJm7/ZfiL5eqfp0wdjqtxsEUkV8b9FrnjsQ6LUj4veSfDnGKyB7EN/
/oCBIg9dWOccHMX7HuWWqQ0Yc+lnmU1vqPQmAb1trm6oJ/QVCoo633/4hKPcMPTD9HW8D1af2FOC
yxBLD6Q1cRTpZiGfpOWbVefBvjXceKeyPv8HxewfebqGrdECSiK/zL54rMufsVUKrrm5++IGhNq7
yd8CmTYPEj3vRcTpkspP2trR+jtrvYuyjyNpRVsJ3yoLuzC6qbHjM5Vpiut1znJ8xHXnEhJC0uc0
SP5neYkLuuyH3i1KB3N1/r4nuUUKXXn/YDJFakD7Rm+nwMyb1G3m0VVM2VkwPqDGisg+7ifOBosN
EH1uukkFFiUXnm7pcGA2QaGFfkQuRzw9v0ddG2Xkah0TJ0RNMW+WAHFyR0+50GvHKbAPVK1UdBak
1eHNhrmBYqKlXbM2kShUejIC7YYCDSeo6R3/bL3Ywjj1sh1biPylij7UWfLRktDIoSaPo1KKGgX5
CXD1HlMQB7RVkB7DviBskx5Jlsau0s+yi37kzFnUvPDsonlUR004wUW/pHZ8+eZhZCHQLqLAY5A8
1sF8VJ+qk+pkXvN535sCCy2mKsr22GhtDG+O0Xjpi/FjkfoJHa3vF6ePunMz994+Ir/qG2i/QbuA
iZEcJslJ3RlDYSam13rWgbh5YNzJpwF9dhCzdEViqdyKglcBQjBkT2lgX5ewSrHUPiSZ6Q3KN9mC
hCB5TsPyPQeqKwj7vJ/OVjsudWFC1N26XSXLM6YR75WVO82iPZNbrTZQzHq1a9g0g5qbYEH/nOrH
Lvxl1D8lHBb3F4m7WW5gmONoroRKm+AZCaNj/pJcxuR5//cFy/Jy2bbZWbIyguJ6jt8PZ/u4pJY3
xdKHuawECyMyg6ntSQXelZEujJ2Y5s2SVPnHcMxF/UP8q0EDlxVoYaMTF0zlM6JVxTEGEU3L+gC9
Be3RuugQvKONN4bmiC5x+WZd8ZgSOBDS48KCZlD/NGaKi+mMYH996F/8pv5goBxT5QZmlVn1QBMX
Vm2KpjxP179UtWuFsdPbD00Y9M23fSS+8zZQzA7Vr0MjTTqgyKe/e2/jYEqd+Hl1MWFwCF3RZzH/
emQDyKzW0pPGmBoASsc1MIP1WN7gpRnzFGL5bu5CbaCYhdLsaByrFQvVyKe0hHx3LJqh43UimPIG
gilwi9ThFBgDoohd66D7kW/fzTf6Kc6d+K7BC7p0wpzR/poJzGJZFSwjh5h8BA8uma74oRxN99pa
W4d9FP5CUbUCgpYsfNcxpinjLCWhAZg+0M90xodcTJxcMvQ0imQfuPXoCsVaBPFBtR0MbBPxDOZN
o66z/2lqNbuGPpYngVlc722wmBJeaZ2GkgSzjORCVyzFh91Qutmlzp36OyRN/j8Ckb/pbkCZgt4W
Bp6eJxjYeguoCqnKk3KnQbA7C2xPeOqkv/amfIBwSLHw1q294axcY7NFszIIPiZoStKVw9yvbx7o
ASbyROM8fH9ewZgCgl7mGqIFEg7wunrETNh5Lg1BOeSHxxWCKRlprq8k7QHRqxdl/FkWjq6KwoL7
bbDxGVMreqmQ8iGGz1qv+K55yTlzIS46u5ZT+pgxO8rvKryYlsZHJN613rBx2smggQsP1A3Lhw5a
2LQ53/b78xRQYfF3SXyb8gaOLuNmy5fTARS9CWUqSQbrJl1XTXLLSDPcxphr0csOd8E2YPTfN2BZ
X8TJJGPBZumsYPggFM/3iCCYsKsqNZ0XGhPr8GXpv2px69SRJqi09EfeJNLGDibwQNsVq/GMNZLL
1pubD6a9OjY+yEflT6OBCT9TsjutH4HU+PQuJg/mm8xVDgb4FVowAot2YW7Sbgxjantc6Hpr5ogG
knwhYfvJTqwf+3VW4DrCPFYRq9TWmIa30nyB9EMTm6Cl+FxqgjsSfmXFKCRYeEwivyFmLefcTubM
pkMFf5PAxoF+qn3z3IN3X3nYN4ofdFcwpozbSauBOAZFojfuK3LRo0MmPFJwlwa39ioBMxPuU5ml
saWwNRUJgV1h2Mpe7NyRm+HTvh0CDJZgY2hUWzJN2KEZISQ8FQIi6B5zn6JR6Lc4RIXYjKHrBIw7
FksRHiZz2fYybhi7+n/T+hCLVBfersfr32eyxpBDSOCqtKtn0cpbyzbw2Yx2lfjbWHShIKA5zN0A
I1SmmZ7Jsbe+LmqqXY+TruGxrWud8qR4mZ99qNzyJgdv4HJvHsxbOXgZFxNpqHC9uAFmSl2TKWlf
LQBum9sw/Kn+dy6U14YxVc4eprBVOvw+9CtMRyvS2h813RBcAHPXamMFs1Z4YQHdGHQEPCO8LcZb
c70vx+N+WHOKwWtLmNypmigzwKRGi8HsKeBGHY/qqcMwX39Ib0U3lwKD2CSSY0mbQ7z5e5N6qHXN
MZdvaP1y903ig2C8g0BoF/9jbmsmee7mmipK1BDtUlfKPndZpK9/BkIDcLNdT5qmFuhzwdIo6L3F
LInpxCtoscxMFp0WaSy93lHpCl3tYZJokgvZ1Cdqj3wxpp9GFTur7q3kRy8iBuFnzRWJyRrJsDAy
bQCp70qXpJj8yXv/z/zGJE6RD0kULYBQbT/SHyZwTy+PfwbBZE2TVNUAxUU0YwyXroSKxKP2jnns
12vCZE0T6uD4otfiZfpttpzM/CRlAk/9S2b+Xg32ODCAd15OZriKzvwrXunl6Ca+o6lJjoPiivpi
Od/l1CYIu6sGeorfMr2NYOcYatq/FYSH6ZAGOIseE3d6KE70Vkj6FYm2B368XRGZswEI3tpSUl4Q
s7sIcnsYJ45u1RO+8pzVL/0ic0VX/vzicIVkikOkR4uy4q3Uk/qD0nxuuqOdCE48IquY0oCbgQGj
U4DQSeFa83gwRlMUG2+Piq/Xipq5KT9Eq+e4pU+DY1BAaTxPoXobeuRCH2bio3S7eOideSoECyay
jKkP2aBY9kTbS4fup1Y9T8Z/7iB8bRVTHPoV8y8NJe2Zx8aZW+IYpvBBi+s5E+/hFpq/8H9M5iZW
N+cjpYuybunUoXIMTzaIlvCtP7rSoT+YJ/T/+kQWrBjXdVdYdudLBsj3hpScV57uU/PjUGeCXU8E
wNzRNMMCXasedi0IwBO4gRJ3VtL1sF9bRShMxg6GTLpSAYpUZW6nu3psOPsI/DK08RSToWXRLnI/
AYKOPJvHxA8NN5adxjPOmp+fJW/+ugpfeOiPvtljN6DU7k0+aXppjVaN5bFu40N+Ace/F/kFnm9d
2oUWPYmoLrllaIPH5G8zpu1iUKa01CqccVldq3BN+7938CGfTAgN6SBrwBGCyacS+mTmOtLuCMhP
TfVNpy1u2dwl+ml/zWjOvPXeFYfZcdXQiLuqwTcFHRsvA6gj+M2JptI+DN9pVxgmddNo6Ya4B0w4
L+eqtw64ALgFGbUgxgUw7L6Lh5FxqErAaCR3shY6LFHlzJqoEvEL0W9rWB3dcdDrdaXaiERtOn+w
hjQomjm9y+fMcjHXI7oCF5nFpG41r+2q4dbaS0u1ABMTyNA6Ay8lEDQcBB6kcbUTD4RJYdlMwtW2
EHflMvrzGl2sKfZkGT1Bc+JD4VQAx/ekrUAJj8i2rNI/Z5O8disnoUQp8xQpsJZz3N9N46HUnvaj
j0M0SLPpCsNEuWGsLVouNZTwM6ahQLmfgSdPD/QbUb8A331XICbOtTxe46yDPSD5d2wFqWvfquRX
CUKrIRGUW35U/MZim/bDUGoNjJ/iTjD2o8b0u/ZcT6JqJ3Id27U/6gbmCccX140vJKjS7d9kXO86
3l3XiFX6GOU1HxM023l5+6Vcnm20CVrLz/1AELmMie6+16pWr7A8UqQemrD3mnX2ldr292H+ZSO8
Lg2zJ3VmlqjdAlvkD4urunWQxtCcRfsNrtjBa+KhtWLFrZorgBWZR/99k01kqUiB4fK/+290N3bT
J1x1jY6O17n8TgML+WQ6//1y9VVusfofhZ23epnDp11TuQTbfSo979slSCqWSaUYVWKEdBgGX2yl
BnnTwU3IJQ0vTSI6woigmEKhgAq4Tmp4kCynrLnJSOMNy1Mnw7J3nfos1bDRlKLTUdDXixXroGMi
Ro97qPgA/Q43jv67TDBWZoPARKHexH2s0k7zIbwLxw91fTeJLtO4EbeBYCJuKtNy6kJcQa0kdKqs
OyeY+VPn0N+PABEM3UY2gb3UuRqTGk8RVql6ylrfNHGEoXTRpD33MLSxhtmNNFBzpBqFGYdzYnyW
wsva38RtUKtnLXweRhHpLufRma4QvcjXZQt9Q8zJf+ztpJpoc/Q/Qj3t5/lMxZqmo33cdyH3+L+B
Ys4QHR6oiozOuTS6dCajdk4zUQe2CIKJ6DpqxlajHZz9ZIOi3QhgWbBvBTc/6dwEJAhU/Q0TZ60s
LUBaHPBM0L8/pM3zAk64CYzTEOrdh+IeTa5Q7PYqjXNtTyqyZ0qPS3S/Lj/WCh3RGGXdx+HH9m+T
2A0WLD3pgAMeTvqy5WA609UHAObZe07gG3OY9a/Vac2StMP6F1qQZQbojcgZ3ZqHfWtEXmNiwIoa
Xa17wOjV/2YFXIQl2uNVP0k+7uOIvMbUtmKINLuU4TXT+qERjOrkp075tI/B38Y3PqN/xKbsVLaV
1jpdGnl8aQvJbtJ7MEVkQe0vL8KLkbeI2FD5SXQNB6bUGZJuGxmECCBz/YEkD+p/JziiJef6+0yN
M2YpM1oq2Tu3HxtonMWLF4OSb99zotVht1FlBRNfhdyJo+y2aW2/Ne17KRwELfDCBWKO22WBmVV5
gbPW+5cpzgtV7bAf5Qf5Z/kIPqJAtEPwb3av7mOnCEaJ2OFAEf+u2J0bB/2x9nHVEESB9J5HpA0Y
sz1U6QDtQglrpUvVXUzWc6jnlVMo1X/vSHoVFKyWlpWvcTkuAKqjKkjLQB1qP9EF1ggim23FHTNj
SHDbgO0hzByrDJT/3n772gqmJrTROk/NBIAYw8sK5nJK80bORJPDXDMwXQ7SFjBevOFLBuGJoSQm
drnOJ+cXScfb9Sb2ap/cK357KBRXpGDErakbRCabqmXNSaUgm3IzczII/ZSfSAwt4+FdtWcDxKZT
M1laMQMownDqeNOLpl/52fMb4A0XcqyacVZRVXqw+kIhibh4qTglF/qSHAWNoB+XW4Q2YEz24EQA
dtoYYKS8idZzOQ0ORnIElW4/GtDb9HqLUItW0woJMWd0Z1W7s1R/v5JyDzwbI5j9FOpVRdXmiLY0
ykZfj+1P8B8krKKHMqyeWz0RlFSR05gcKvJikaaIvo63fqsfIe/ugKXQ3TeK04aLTAX7pg5KKyjR
sUPXYwySK4x00xyKHldPeXkCmR9jiCCmTnnQvu7j0bh9c6m1gWP21Haq15BUgJsDctaOkk8P2Wjf
O+3DvOhf7eEwe2sxdXo363j26/zRmy+YhYbyZgeyLgmCOJSpK/bR/3igfYl/7FKmSFh4nVVG+nSa
PMvu6hk3aZDdaof0kSr7xWcR8Q8/Tq4ryJSKuVfUMYzoI3p6SeUf6nonWc8Cd76dS3kVJewsdis3
RqLJ9MH5QF81w9NPcBlcejGnKb/A/jaGpYSt16WPigbGTG50Fz9goOhoeXbnKB/opIh6DF30O4Cq
U5AG/NpxhWVqx4JGoqyFSL1X5WcTKLrgk09kFlM7WjXJdFLDf1r3pVR7h87MZ8qjLUcCQwTBYDJF
Q597qVxNAFXdj1p+XItDugi2XRq+O6ll0j9hcxQ31tjO4gq+6tYB+/phNW5X8nU1TqSWHYWIGlE4
E7GvY48pGUbaQBCEpnJ5UYLpEZoIvdNADix3qpN+mWJHOlm+aNRC5EemfpAqGsMMqmCeVt+Gg2c1
x0rz95Pq5UZ9z5FMnciHMCm6GLEeflpaKGJPBxlKMlRmpT3pbu5B9+GM56ZL55V3iq/+1IMOz3ey
p9/YD+/qKbrWZZMpImmUgHojg71WdJsYd5EWO60kEkLhEDu+Wkp2vC2P7NpqaXbLh96bceig/ej0
v6Fn+PKXENzg2ZMm+qznb9yQWyXg4bMxgPY6YIdmLjS5w5uNoWZun2ZPGCV0sin2u7W8LVNdeJfE
z/YrIJOE6GkNM1nGLWnWOr03+VDAcovb9L7HyEnry0Hz0Lrph1iQl/wadkVl8jKc2n7Scpi5mJpL
Zumh7aW/9kOWnxVXCCYVpTkmuPZBlITh59QonLR5SIW0WCI72NSb17pPI7pcilPlDjkXGG4B6ZLs
JJUTP1Ye+RH6hrdv2b+cg66mMclYlvncGCCB8qraTo+6FEZOmkoanizn7K5PkyGY5mI6LHYJzbYS
CvLxcsjW7D4nw0ezylbBhsE9nysyxiRxCargZppJyKUrm9mkk6Cd/7dCgDo5yp1xoKxTpHBE7V48
p2/g2A0+NNGGNYSAU7PnAY/3/517gqjb32e+ANZiyGqJ1pdV89P4UZuCXD2q0vf9VRRZwWzjFX00
iGegdJnpFMmhTX7+GQBTSvCNYUa6BTeN9VEejmT6tf/7vATbuokauNlbszbDVMTL3mr7a906GrkL
NUHLvwiDqRN6NeXWnMNJUx9kduxp+d24is4h3FK/tYQpFSXYlPASCk/hkBAehkNaOm3llU+xp9z1
fvqoQpByqf1JdoQteHSV2X11C80UEAObqmpQ6P/rzMe0ttM7vU8bkyKv+rG/ZNxn2S0cUznyxmgm
m6bOaj12zVPenvqm98fuU2O3jm4drHlyZRGpqCjSmfKAu8lQHen5pMtvDO0LOqmdfbMEAOxWXQ9z
ZUg1AEj+NAyhqwzCN1LuOin46ARppKG/kWUgyggq5Xg2vP5L8Z1So8YeXuk1V3N7V/KEYUFz801Y
gNyD6DLuXN9wN+u20sUT0QwMp4UfFp/qQJh3+efeSR6gCt04Io58fgpsANnAWJoxh9QnAFvHeCKQ
1IgD43GAitfwdfSHYHUJmEBDUYsK/dk9O5nQUJay6bMcsGooB/oKcos6+xja5ffRqD5AvwS9mmR2
96OFd8RCcf3Ht2y0SHMSFR32MXwTVIfUmgwnj6pfylz4mPfwKjVavX1A/v64QWQ2FKiLW5VdqgZY
J1aPck9JhYM7dHpCJkF8bmpfACgIH5bKuZagWVlFBkz0tQBn1nP2ST+Zt8MLDyQ0MkUz7CKXMluN
TCapwlej4YUSRMyrv9R+dEAl6pbziZgf943jHVi3y0eLwWbbGTHFi3YZYJnj00weFflTSWpH0pr3
FJXNojFbjyoVYPMvsGiN7E9xD+Zo0Uw+1xJNV6Cgh6ryhmx5ACmdLkkIxCo9kQKKtyCrmeS7tJsE
AUhd8ibLNkCMy8KQfmbrAEq69ZLl2RE86u95C1A2GIy7QEOiQH5QNjw5Xn2zaP0wT++savy4v/oi
U5itupZ7TY5yrEprV+6s4oW97573IehfuuctZkvOylHqygWWjHHh1u3niaR4JxSkKHftddMybRsE
Ixo7J6VbWtepdmNgnOiL3nxawBCnhLZDBlGF5VqzAWIcNvXWYoCHzvBm7WebXZoichWR0qXIGMZj
RQuyu9oEhinPoFd8lJSvlnSfva+soYkb3xiKopsGE2OkXytTXycDHBaLX2BkW1s87ZY4Cjbh2NcL
py4FewV3f9ogMt4z2w4K2/AfKDAbXO15s/JdgU5N8bXPvoTzz/3A42/CGzTGj0prZnHe4JDRBgO+
pLDre5JvPdS4NsJN8PxX5LauhW/Kx31c7vIZ8KeCFnntDX/5WC8luohWw8vML5XxGfKQXjb/lRqN
t4/Dzd0NDj1jbSr3LHWxZPQwb+1ONfoaNWHN5i/X1RJ2H9LjsI1DIDQ6uqybvr41w9kLtbFyl9wO
HTLmz1Yafvgzu6jdG7vQHTiAXnrB9l53roXen6oQPYJyn6yVje+Y0Mf0jllNOjDGgLIVrMfw1/RV
d8wDJQWxU2dw8HC5bxa3zWiLyQR/P2aZZFJMfBOgHRGCTUecIg5Uiew9DbBbKCbyzYS0Y0Wh9Llz
lfhz0z/19n2mupItvNijYfamvm9cyRx1h0Gxx9gG1t+HozTAsVN5VDBrIB81zck+/6EbmTNuLtez
uTYvbhw9yYlBdavCjTjHC5n1ucX+ahrbfJQo8irFAzVt/RZBGUUiSALBsNO/hAV4M0wLdVhnOxAl
aDLGqdwbXiG7nXyorMtq3a/Gt8i6T8GFXCWOsUIrvRT0AfBtu8IyWTbb+SgXNjaZrE+CjFiuPEVu
2cmCIsU/rEMO8h/zmEzLO9KEcT0im7uudOyl/LAufy1jdMKF7a1mVackyh297Y6TNt5HlfqEBjnB
vD6/IF//BCbx1jQzsjrHnxAltwUOhiFajhNwNA3NJNjfRE5l8i4m6TTMFpAwhf5h1MHl2pv3ujqe
9nOAW/nRaqtqoFOw0bL4ukLKfVGghwN1GdNZTgdeknk0n/Yh+Ou2wWDSWi/jpJE0bNWaAwbul8+s
ytVPS0D5Y0RvtiKDmJyuSk02hhlga3e29W+a+o4mBNC3/uMwdiJFsbSpXRL8/rKe4/UWU12DLYCg
Pn9TBjcQzEdpN2sZ1DYAUcsPha44S3i253PdPcaRKdhJuFG2gWI2/lyPiV6qgJKyxzxfnLDGOHj7
nlDegDB7/1Cv6Mq3EcpQZU6hCNUYfl/+d84WXA0TA+QGlO3pjaJHNKaQFcbB1Bvt6kiUb/miflO0
TFBi+UtzRWHyvwhDcxox3eVNWX1jqd2hGQa3MKd7SBoEJJoF5Ya/PFc4JjuTOJ3rvoFRpKl8vWxv
U6kNEmEj179k6BWHydCq6Oou72EWnfMjbnebfFoe6FN5e8g/mb/26wE/Q69gTIai7ylJwg43aEMJ
8tlfcujt/z5/jUD4ZZgIhTeCKHoHxc8eLSqeZN03mNORmqAub6Txay2nAijudmAqELEy8bb/Rp9E
LudhwYwLTMGxL7tZsQsU090Irft9k7jvSiDt+A3E5KlWmWSJQHcErecXmhgv/Frf9L7lqF4RpLer
IMy5cbeBYzLWbvBAVTWAU/FJhQdl3IeJFFdEEDRKNkfz2iRJXK64LihL9QS2pUMO8cfeLA8Cz4lw
6L9vcLKlkKQYLF/o9x290nbqExjFMJ/dpq7uFKOj4cutdt/zikopY2SNKqS80QaZex2k9lGIr9Pc
japPOsh5BXZxoxx1TrMJiIMQ56/tso20KJRJwj50nj3dLU+qD/1v7+ffF8MtQoMSBbSiYwn3O24D
yxTAJsNMMHiR0Lqotb6W4czV9J+LRv46lrarLINf9rngeCmylP77ZgX7YSArGlIMT6m+SnqGM9ex
xGSSan1Lxb0FNJHe7L0b+5hK2I1RpOgawKxPi1vcDQeQ556mn6tPm49F31bc8rEBYyohsZIwSUyA
pSGmW61Ls/SuRhwwm4uihdd5BbLaf6KFfZgdUgwGvCDVKihSaoggZy1YrZb4exVOj7VcuHqzXCCL
4FajSL6GW+832Mxxpo+jtJrjmKp8RE5Pgm543s8FbopvAJjiiLYetZ86uNG07nPjlA7fi0GwEQtW
iqUWT/Js1foe+ZzOxCVy7fT56rYkkCtBuyb/OsEyiGkQ8GfhPet1tK84/E0tdPm85K/FrT/GbuNm
hzR1wyc9KDzIaXrar3338S+3NpBMKc6VYU56A5Dyeb0M58FPjrQzyrqk35f70adN0LjNF2wxQkOZ
AlbgoWCVXlAPFDEPrN6TH+gUb3uofhSe5MmPAkP5yX31LVO81NpoK7zt42RwHC9lMP8YMYnvZKA5
rQ9QHn/X7Z2FC1H6tUCwF7xeyqrXhqqObCylfIqze6sqHYscYrRg7NvFT7ArDrN+ayK1ob5Y+Ozv
glH9npiCp35+Ab7+PrNSdpO0YT8g+LtcOeL5yl2W8aCt2nNUzkHdiqQW+Ol8hWNWaTTybpQlwGlk
9scqPuZx9NlqhXIB/K3sisPsK1o6K4sOnjRPu6c7KBTPY0dxKJ9q+qNsnb/lXJPOle9wWen92ZIx
28xYr7INEQjcJ1uj38bxaRQ2mnPNw8EGd6747nmjaYLZ4aqV6bPPhG9W07fx1HSD3u0CF0+SvP7S
ltp8UKwpW1xM06+CksytlxCUB32rqWhvtE4wEZBKa4ZTl9J8MOyvqR15c/WIDUDgR37bxAaIceRi
a/EcNwDKRvtHb5uXpVIOZYF87k3Pim0P94mfTQ08Mqmo2ZGbdhtoZvfuoPAY1vQEmzXPfXEThcF+
jIhsY0eTrGWssXXiFG5rj2R4JF3uNFGMg8IPSftmYXAoki+RSDabm302VKltMLsqb1RIkirGLJmM
i8omudUz0+2nxB2MRLBu3JKyQWFyfLLSJWoMPGxgYz3JxkclIh+K+HMmp7e2UQpaGvnBeDWJSfRq
CkGnpeOOKzRCKHPp9hfLjIZTYuem26hCHRIRHBOSNXTpskKCbfN8ExdfYzNx5bl1EuETGD8Ar3Yx
AWhKZkMaFXZlM3rBp/gwKY3g7C2IhpcQ3Zy9Z21VjGaBLaH00Eg/S3BpE8EbjQiCOR52Q5l2RQqI
iUCrcWrOuCU/FLOoqY/bAK5cQ+7lDmRjSl/I/ZiOwOl8BZ0XaWB9zW9SD1w/mOSYTvFZ+jUVgp1Z
ZBtzAshSfU6aHDUY169eUcn+QJKzYk/P+5WCl02QD7BAsIiMfSN8Y5ejnsshYEr1MUo7zyq+W+2t
vXyZeiXYh+IWpS0WDcqNGycctudYgRvlouk+rllseSSNcrcuw9LPtaXzqmg2nclc88CGGpRr6Qpu
6/f/Cl7kb/8I6vfNHxG2UtLYM22bkCZoGCX+kIraAISG0jTfYIxkqiYjg1OzWvXyPvlSluVj26J5
uJCCaWk/YyjxjOFRZ5Xxtr5vH6+EbO1jKhbpU+iWj7Avnrs+aEItDboCfLf1YCj+usaN4KuDj0fQ
6aLbqkV0Jgd1u870tsQ9o6E852kQ96NXS3f90Ln7dvHyAbyGv3HU1z61mkrTKnCzemNFXAN6ZFNY
OqoxvAvGNtEWB+WWN7ItdTeAbSDFyQ7iRgeryU+pZBwWKz29x5rfMGxxzElszuMIGCn7KE8Hu/BG
cBfsY/BX5orBrMycqgVURYGhtj80qXRSPXRr+dxa8Tt2ZIzw/eMztjyaat9pGIam93Ff+7xxzFb3
8BpAIsOx+l/7RvHT94rFlMUK08+5BBI+L8Gs+vyzaUX5w4+zKwD9Aza5a6uxBOZmujLg7pasEk1o
6kd5tQXfsLwj9tZnTBnSlsyaQaeNNLWa5tQ1bfkdN33hN9WclOPSrfZdbaXRM50xTwQhzr2yV1VZ
xuHaslSoE702sZSyag7rEl8QHt3OtGN/DI8zVE8o10gheJHi+nMDxtRCo9FKksoFjvOz7o89+PBt
DEtVzWE/LhSuQ1Ww56DzToXwGBPtDcG3ny7VwFE8PBSFBzq0kUDWj3YSWcfGq2Hi6lvHLBB9kXH3
0A00U5rs3l6lKe/wEW2Fboo3MDJ+hqTvGh/X4aPATGoGe8moquB8NzXIW7yRJgFlg1p2M9xJx3rQ
d4q+g/5M+w4S4cw0N9WuUKw0SS6toHJqAKUZfynki7YIdg5+ZPw2xWBWLNOyphtX/L45lq7cX3Qc
PyJLACIyglmbqYrM1l5zvOmqsTN3fxmLIPD4cXe1gilIqzppJT4H8M6WLs9hlnwZ0wmFML0xrb5x
82j0G6UW7B4co9BCTmTTVCDlK+v03zc1asYoJxrYbN3LCnzTFbObJyJCOREEUyPqvrCnFkdi3JzX
7lB0lylrPu3HMmf9X1nBVIZQy1JIVwFCly5466iiX0P69T0QNrrvZJPYQHvtqMjIwmnQQt0z9NQh
65dBeY7sD/sYnADAD//GYLfyVBuVyjYohoqBtCTFs4oxPg2Thfc2fflQku6OZERQVXlXoK9QmeQp
GzyxxYmko3WMNoOnQav4zW3sqSdMaLnTU3o2B0HUcc4TryCZVKoxXlXGJYVMLrWdOYn0F4m+15Zg
Z+RH3tWfTEKlA9o9jAX+HJuPTfRYtIKE5Yfd9feZ5CnXSKqmMcJXSDLfr73xo+21X0uYC679ebvs
K3cxGaTbVU1G6i76MD6f6DTt8FU7DBCmjrykFxz2RFYxyTTpedTkCtDC0b630sGv49AvSiI4O4hg
6Fa4qTw2UQs1z+G8qXmIpg99+xBpx/18Eq0/zbcNRAoi/imPYEk+Hsz2xiCC+BLlK1MTtNLoptXC
72dz6TSdk5XfK1zhQv8h67ypEt0VC8xR5dfmlFaamXMFOGt4TLJv6/xn4awyhaAotTyNVqyIkV9I
Bw57fMOXimDZRcGsMrmPtosmKU0kJfkW4fXqVAaSD6m3wpsu0EUL3sHxt80dlakBs7RaqUngNBNH
1F51GvukDaKXTUEgqEwhSFfwjowpPJdHB6X/SxsP82q7qhzd2VLrgLr1535gi2q2ylSEdZ6l3M5g
FbkdfB20RF5zSD7Z380DmCzQSRDhG00QHYKarTJloRrjMc4LQHb9Y636bXduZ7RyKqug/IiinKkL
cjVXlTIAR9e+kug8ked93/HqjiJDkQ+3yjj2sEKXYZ93vb1gb1UlvwsfC93Vwsc/g2Dqjhymo5rK
GcIBTH+OtMw+LgJOrdp/2sfhLcnWFKb+9KRd7RXEUV5tFt4qFSc7M35amKuwx1w0v8PHopMosoqJ
Q1ZN0+jsrpZUHLGHor/kS3i0Rv0eMqL+GoX/2zeLv0IgJ8VZyML1P5OymhYaUVwluAQowO0eGr9m
O/UMoxE1sItwmKy1SF9ZFsRuPKMujsPa3nam9W3JZMHFPxcGygIGGnCoygBTVsvIUnpjxiopVv6r
KQsriIiEnimlyAW1lZc6ygaJKa26VmOAKwdSAoEbg8joaKoFxoggmLUp11xF0xQgjFrzmkE+EOFh
XgTBLEsXR2h0I1iWXs+8ORkO0KZ9ekeEKZAgo8KcCtjWXu+kxTARPVYs3Uuy0xA+1l1Amj+DYD95
1zpFr31h6p5kjL3XRhqavdAh7qoFGk/3reE77Lc17NevBcnyddBhjaS5UONwyjwX1GTupo0Ggn8c
ZjCRBW7rWskNWPMPP2FxGx1yh/ITSp6Iz42fMFcwJsaQF8ry/0j7ruW6dabZJ2IVCeZbhhWVJVuW
blhOmzmC+elPQ/63FwXTxPm0y5eqWu0BBjNDYKYbmhUayMJ0R7dHt9F3lIhsWg1oC5M4N1Mivckp
ZIM9OXicTD+dd1L4Is+TYOlExrC/L2rQWU2UIRxhDEE6i0pfb260UlRUiWxhf1+AhEmalFCkhD/X
rZOWs5MY9xOd3FJtvG1fW3uQ0JaewKXnWJaHjBSA0p3JjQ/KOdxPO9bkFwnqDaHPcVm0Meq+xouV
hvspRj3G+PXbg+nqp9IbzqIBd9E2cRGhydQuxtCI5qlo7wvAzvw91QWhk/0Ed9+2XDm+Z7/uWfFO
ATGdmqN6MCBqFB1yYTvfWi262CCe/FmaorHJVQMbpJheWKtXuKN9rNB7oQWxV4zRfYxu4f/m5AYX
HrJYV5o0gGnEeiRq7VjSSU0+8hW8NIwLCy2xo56wsKDedr6+Uw7NOXnuT7+YBzrRTALz463d4sJD
gVHmXybZ9q0cPibh3pB+JD2GRzADtn2mRDvGhYgkolWhEhgWVm5mTk4LlaupOWjJU2+fGxHv0fq5
ItDGRFOYjW5x7gSbuNmW5w4fYNq+OkIl1ZsP0K34Eh3IwbwTSdUJ0bhT3M3lnKWQV8Lt0q+e8aTy
YvQRVjft3h4+wv0D/u6Lcdw5thI6BmAwweWFFZz6rBgcK8S35faGrfrGBYT/EJ90RaZJBpCmkN1U
H29xleHRoL2eodysSuT7NtyqfyzguALSSJOsDlhsUsrbJnyVJtulypWdJI6mmk4/COKUyDruMKNJ
tiojtmMWqE2b4jrun7v+hsZQjT5sG7YadBeGcSe6K6SiVXNc2w6KfdCqwmsi7ZCGib8NI/JB/vMc
ZMeTbcfAYS8d2mfqBkflAQPTEJSrNOGHMosMf0SOhVXccZ5Di0x5D7TK3lPpoWwft80R/T6X7PUg
SWyF3WpKjWeAlbp+3v594XJxAUInAfpTmXvLp/jAhswZlw1L8tpZrHwuROMCRKDhcSBC6yg2h039
sPEB66oBwRE5ZO4Hpn6W4YFw4QFCJpGR9rhcaKxjl0vO1BFBMBf4ND9i2+ZznkPVFME8vibBQxBc
66BfE+zQar13cTGe3B9jt2Sq2JOK7vTeG9Gt5ffPEmZJis/4xHCy0Qnc8pCKOifWmrSxfmCo1izw
UmBS832hWVGZdANF0Uz95ti9dvvaHWWn+BaA2JGgMxyZKwILd+58YKDyHTDn9EZZSRqUMgBcVWdC
bS+Ryt32qq7v3MU2zu21zmoIrgpxruih7+6QPyJR7l3ftwsE5+vlmEGzI8XyjeZxrjyq6CAU39FR
9NGx1mb2brk4Py8YvXMLQj7cDyq78Fzv0+ty3wfoMlNBKVTfxujmdEQt/Ot56rd1vKLhWKt53VQA
rSJ5b07zwQqqDGMe0wEkTU5kSy9yFgmClWBFbS43tjQYhwi0l+BFC16GXns0dOKj7PFJg3e6bQdh
DvBnYEcnD6ilwcnCywiP8ZCpw4DdAwVn6ppB/ZCSyKWGeUjjKPYUmn+ghQjbeEHkilB10g1LYR+P
bfjVtjrHrFMnT0Vk4+uOf0HhDnU9yEOVgw4LvY9nfUo9MzsTdKtsL54IhD/AuQa6HMg3QFbMkztw
loIjVhZ904tAuCPco9OR0A47ZNbXBZgl5/C+tl/+myHcGdbnNO3VEYYo03MbSA54UJypPf43EO78
xmaMtpoSAb7LDi2uPmxQT8SiK13BavEfpAqV4L8sSIDtqfQqmqMHapB2uTYLlmxtcHTpx/w3KZmD
ZpjYDdWvNqFsl+6Vm9G1HEYal7kiAtBVw1QoKaAoBg8Q/5DVFEkK1Vg8xyTjFO2I0X8vjL50bCMV
CVCu1mILJPI+H/ZVLNmlgeLF6HVX7+qHeohE/RMia7gqWc+CJBoDYJTKeOz0R3mQD0UlauUSWcKF
GtootKxq1C0m9QLMI4W6CEFkB/v74pLK1qu+G1ntVWKJYt32WoSaqTpsn5zVhLDYES7O6JYxF4kE
lK4xbyAGcKi0ATyWqTcE4adtqHW3XmBx4SbFc0g/sVe4BgTQOXX0Q6NCH3vaSftmX1m+/iL6nBat
IRd8pCLVQ5v1akyTX7a3U7iXhv+9zQmUc5fDw4WeeiYhnoBweHpN+mFElYv5YlHkWc2kFwy+SJYN
WYksZsY8/RyUs0q/5iBlMO5USdRlsP55sYDiCgQk12RUJ0CxUpm41In9aBfuex+yCSfRKO36IVIt
k1iKrkIP6b2LS2Ga1YWKl6u6GJVT2TWdE1GhPpEAha+zrIjUmTkCJWx+6vVMHTlCQt327XVHM2GD
iWsiyAK/t0TpgjSX2UdsYmW72sa1smnKx3nSRUXVujEXIM6jR93Iq7wBUBvEbhNhbEqV/3cRcXj0
BYLbFT1CH3YeIoDWo2+FpZ/FwiEpFoP/KA0vEHwqBTvVPPUaIKLjm1L0SQ0d40q//kXjpL7UopmO
9RP02yY+o0Yg0hkndnUSSuFeVuiZVNNX0AC81gYezZJJxEX5l1h3AeQynZYVAd5LAWhd27f6rt4X
rUN+WBG7GHBLbzroIs03gWfwmsHommiUMcKaDuU+qhQI2I3etpOLENjfFxkpSW1qUJa9QWzg5BUi
hCZSIl6F0GRT00wMHID//D3EBFl3aGUims5Z5erlvAer/XHbilVXWEBwGQ8TgGldNyyYtlKFRsFk
r8vDIdEgJNX3V61aCbqeRCZxoQFF1CSVAfBa+UrPDxUIqLYNEgFwIWFSsy7XLayZ3lpubs+vQyd/
/wgE5mrR/IxPKJ6jLE/DKZPbEoF61s6mgY66MX/ahliNoNoFglm5dC4NokeWCgiopR7l6aul0QfT
LvfbKKvlzgKF868whoqTVgIly6FJPiTSsB86697OcuVg4y/eNtz61kBR1EC/sKHzYackWq9kYAn3
6mHUryGfGtxBtX72t1HWjbqgcLEm1jQ9tzugaBmm8EvUIIGW3hYjLtdnVVSLrO/TBYwrr9WqMaeQ
otu/SS0ny9V/qlEFgXaVDR+xCk8DOsFnCSacuDQkJXGkFDE6aPRAvlab9LtqtLvenrysSx+2F3B1
m8AFZIFgiDGqcUfUnNK8lJhXNMqDRK9MkXTA6potfp87obndDoMU4/fzUb8N49in5gx6OOPpI2aY
NhqOVPDX8OwyuFChaFoHk+CoDIdUG8+ybonqj/UCUb+AcOFTm6NMU0uApCo6Daz8UOK9aKSmUxjk
PGCOW2txT6H1ySuGHq/MqXjoqvJx29DV9TQY0TP7hxfE97Gi7sd2qNsOjVyTBTlv84zZXVcbRBQl
bFv+qFIMzbQN2GtpMlcLBwW7A8obdCKZIEFBff9Ax/m1aBrXRvLLxsyRkaG2TVt1RVChof9JV3Ft
xnk9rmpbvWmxvCCzRgNmc0tjWfDFshouTPiHpYOSBJXe+9UDDyMG8CT0JPXDDMlWUxrOs9QbgZsn
Km6jsyAQdUGwX/xjIReInP9rKk1jI0KLErp8nIDER7vsd1k1Y8yvOuRWJXj6XnWPBRy3hl0+aHnT
YjBECq7VIXRI9mCC4HJ7owSryM/5UytVcF0CmxLdN5Jrqj0WReQY1m4bZr2QvBjDT3laNngR8xk4
MrhAHc1lPM3hJ+0RVFGu+bXYkw+VygtALptA5X3UwxTu0YXzLjaDc026XYwH9jxP91mmCbxx1eEX
cNxZjkrQCiQRNquWj118U4ieZ0W/z/6+qCt0U5aiWsf6FRq0w/q91YsYcNcRkKk0XQZthszccYEw
E6nJrQ5DfaHtD+NNE/7YdoF1d7agQPTGxPwHjVES9FoTsBuG6Dw2j2T+HIu8bN2ZLxDcIoWFZKux
CYgU5NhmXDkjLrRT+bFINW/bmPVQcEHiFqsotW7Q0UzmFbESuH1bEadV59iBzJLkaJrWOWraiM7q
+g5dQJn5ix1SrHgAdRNA0U2PKvl7PIho4f9yTC8QXFCVyzDSpA4rGCWf+uypSK+j6R860kNVgQ0q
eEq6K7VPD6nkKuZX0CgJotH6CxYYhP91Ei7EJpNNJKIDn/r/x4tj72jpthAdm7zGgai5UflRLVRP
FHkOF2sDyaJKy5qP4UBOAPj+iU7P8iSgtBCtL68ykmjFSNoAW9h/wb2UT/fGsXUMRz+pLmOdEolC
Cszim5C7Uk+CyGYeMx0DvACWnQOu0DYQzais4uCDCu+kaLAnfHQfuyZVAnYDNhnnQr+OzWMlu1l/
v33o1iRR8WV1geFieq5OAQi2EAQ7t/cmH5zgB/sBzEm4drHwqp844T660V3jjFZLxplny6KpOVYr
/VECLP4HXJifTL220hxZJe/m1AEppgPlNM+wbDcrgzsyynsl6W4babqp0/o8d5O/vQSrIWCBz0U4
yEOgEzPFCgx0dmqzuNZV8vzfILjQFpBUntOaZRprxLTEfNTK5rANsZoKFlZwgaxIo660JyTLZL7p
Gs2h5nUrHbcxVodlls7ChbKBSKCVTQESlWbszNr4j2X87BHGChT0eZqmjm1BAs1Ij2kPdipDcokR
700lPY7R+LL9nxFtGxfWZLtNStPC+eg7yZ2U51h/3QZYP4A6ntugGWMZ/JxqZVdBXMX4nNWl1rHB
V2bG91USQdRDRG/wl3XF5LgF+k8MN3DrarRZlmKEnIVo46R42Q7Klzf9ieyYNFm0j3xR2lu37QLI
LV5BxliqRtiWzI9tdl3JyAdq5ULxRVBwr8cXGwuIDjpZBxfI+wQr19VUpQFcxngdMRVb7bLb/qz2
O9sdT6k7onUM4kWhGzxIL6BD3m9v4XpuWKBzpyJvI4XiBoctrLKD4OZeMR3N0b4H0FyWn/8/pBxW
vXIByO1kUI5pW4Zsfn42PSVRDlIdCxLe6klfQHB7R5NWUmcdRaVZ6b2b0ux1CgfTKaNScABYgv4j
MC+AuASemFYxhISFlGN4YIQUA57jyEH01COwh5/vsCgpOr2APXp+P0n3dNi19j/bfiDYFX6uQwKl
QRAm2JVyvNbsfSN9JPheVoof6pDaQcHjFH6/nc/yVDnafKZiimCWCDf2g++aKRrLzKUK+0FrUJC1
O0W9a8IzDUOnSb7Ixl4lt4lhO9EwO2T8QnvBbfX6wMLCSj5RKmpI+hZWqunVBIootfhs+qZ8XYyn
Vn22zEMrlBBZ9w3dJLKqIYC8ne9FeT5RklQywfUYmivumklztUg+p4FIBOCtU/vPpbUV3VBBqytb
XA1SK4FVJzOan9jkfvA5hSA8xOjdwUtd6tFju7duon0srCXXzbvAciua2CrNaoOgx5o2X+Kq3tt9
clUnROCefwmDFxz2/1gsYxFWJhjHVdZsOEFZeT5Ab/Ph+wx2mfIW2ulP26dNCMdF3YTUNMjwFuq9
dQm7xa52pRvMN0LDsb6NfEOUY9YPxsU8LuhOY1dgildn3QOmw75xaje5jfeMdKFxyFlEBr6mywI+
xQseF4FLA92NEKZg9v2S6/lXZyYWyl/8JX9esLggPKPRI8XTCp6Pj9be+AlW053lWS+to95Le8hU
7QM/8kM2qLzTf2zv42qRcDGTfx3PtUmOclRHXmU09X2dgwipDW+hwmzuKC76nW20NbKg5aryDYh2
pXS5WsHSwS0/KzvFi32CmYrcDaBwzj4+yiNxtLP4i45t18bht7lPoKCmbTFIsHNSn8bkMFpIphBp
DbqbXL7JTcUXGLr6wbNYVy7YgK7D1ooM7sNGANWr9BTvx1N0qG9tTyRgzQLIlmlcgGlrs5uTGqal
1cNAj5FolEgQwGwusFADxCDEginoPjhXSr6HUMOBhCIyJxEMF1DSLFEVE5Q73iDfItm6AT1O0eRu
78t6ufP7pPFPPQkNJIlOANH27ZHuJV/da2DfEjW6sWC0tSVc8JgbMNkGSHde1EU7rTbdnrRf7Dl9
KRpbcUexXqTIB7gIEljUynukV4+Ql0b5atDn7XUThChI93LZRWuIFCRv/mzsZy9yq9QtsX6a88IE
Leiu81gr/fStPIhC1Pqb0++zpPAPMVmvUmmEdR4xm+mMm0NyK81S63ZBAu7nrq+cXrJQsYQDZKbx
8AF1urCGikP+pSwLEYHgWsDEqD2InkDMbyoW56Z2E/SzpCIPRdZPIzgEJHTCMXKyWFCJrR2HJQ6X
70C7PGMGEjhD9qikgzOMj7Es7Hxfy6pLFM5RyUgUGrOsWuPbSXMh1u3ln8J9+MQ+npqfIrXZNTdd
wnFuqtZDHBA8i3vWTA8yRehHC+C2pwog+IQ2d0NVg+Ia+4Ov+SLcJaL7+NU6EkSfOqpkG4R3/Dj8
VEl4YAqwZi3moyLGQV44eunp3+aD7VNv9oOz9Uy/mYM7iljjV8vzBTb/HaWm1MqyBC3boVY4Jgak
NR0th+pwkwbRNwMKqyTuH/KxPYZBftxe2HXH/202/30VN7pS2IOBfv4qnK5NraxOc9DqDvjSiDdY
vYieQYTHZWyzmtVBjYFXtPj2mMKzXks/k9n2jWEWZIXVYm+5rFy2htAfOLtbbKlRnnPrqjWPtX6t
DHeadjePn3Cbr6aHJBDJoa7e2i9h+cwNiaBKBqf32xfJfIRKo+yob6N27U1/LXn2k/0SCGxdjyuX
beSyOZRLwPwLBTE0XX5vqmc7/04qQbIQ7RwXIoM8BrtHCYi27J1wro4T1J3A4DEc+27wtr1SZA4X
JrO5muqBjSERtXCyaHBydHiaomC8HlQui8aFyT6XSTt1QKHqeUwPpWjYfXVSbOkJXGCkaFuXkgGe
8NZ3mzmGa7dOmHqBpznNZ9VPRgcKl1BodEX+IDCN78W0cwihqjlM0+VHWX+I6eP2Bq3eey5M45ug
1AKfGCObAOlcKA09QfLIHc/Nt9ZRMFuVvGbCtuK/BEkD5Np4rQaDDO8TIQgxugSfpnYq+4Y8fGlz
w5+64JRnxSFSyU6j+qmhU+y2Uflp29x1f7xgc56Cr5syU1tkODJ3Dqk+2dWPTqiJsn7ALiCctxBV
UXqqsm/v7+Qk+/ZzuqefmKixempuBrz3tfvhWVSfrzvKb1B+jLuIkjgEtTzOgHwdzVd2/7C9cn8J
whcArt+GmkGQ4qae1ebhIfPCexlDItes9RwjcaInb8E+8bxqoSbHc83q2aT5osVubNVeKST8FYFw
acWUm2JWa1gkq0+oI5y4OaXjd8GysTzIf2uAn/tfb+fHtWu1NyIwabAvTabUqTjxyXqbQMa6nUXa
5OtOcKl+mcWLS6a5relEbCybPZeQjg33aVb42watL9pvCP6KYMR9mUZSnCBq3ZTGHZnv9PA/1ohc
aSFZsVJDchAEMEm+p/j5sW13/80KbutTW8W8PmjTwZpeOWp3N2nfZxGP79uR+3PrL0vFdmuxG6CW
agw1R9ao/d6T/WH/JgWJiX2wkp5rb/QbZ9yb+/SFHIq9KHGsfpYtinn+XgANjBH4ubBRjaexBy0v
OIZXmkN25W44l4ItE9rKFRUktywwr2JBWYbUIJ9dfzJDJz+VbuSZLmSSkUxOmSs/RH7jxmjqdz6w
oQqxZWgDqhBt4PAVtLmqAcjrvbY9TM1rFt7PqaiVmyWmP/ZzgcElrtjsIYNrAqNo7hPrNawHp1H2
afLSC58jVw/yAorLU1ACVAotZRMrnS+jvYFqovpdhMAlqbDUmr5rkferYBfQ0xQL5lRWk+DFAr5w
KdoupGbBRmGmEVPo02T5+QDlBWsCc4/Sy6PgRK/7+wKQy0/arNdD3jFAzK8NN5Bb81tnPtFj6Ean
/Hnb3QSrx3MEhTXVwSqCGVA8mDXBuTBEY8xCc7gIFY2ZYXXsUzLDy1+TQl5Tvckc9cSk48zBsZ+2
DVoN64vVYwYvYtVQBLLSsmHjKbBAQmTbqSfNfbWTQyqipBccI74ROo6tdpR7QNnGa9vuI+skx3dW
+mJKP7ZtWq80F0ZxQSECv0OnhkDS9iD3wovL92EHgUHh8+l6Eb0A4iKDolZlXP3arPZYWQ6j98KW
FU7/D94H3Apif9rkbVsn2jEuRJSTpBpdDOMKpLCGRq5mxI75EVYbsrCMCxNVOxVRaAEl1e6t7j4y
z0EnatFcv7K5gPBSmgYaWszQQiyiDbKHuovPtRs9aoOrPWXOgJvL+dOvRrL0I1xzC/NMLmiUdSfp
GiM2NMnoUAqtTvJ5iq6kiLj/abdMrqaBdm1eVG8Bo7ruw8ir9YM8iGrNtVcNjBaoqqFYpmrzo+I6
UkYFxRF2YaHsiB/7FXXJsfOg93ev6gKL1gP8BYyzyBqyqkpTzJvh3rl28TIe+jNYM06Vkd2kgybq
xWMB6M/ke4Hj4qE+Dn0Usqn7ungM6ldFSPv2l4h7QeBCYF226TgOWL1ftJCZB0VcVqdJ+3wHzlbR
B5to/dj5XkRcKagTs7bZpJupeOZQnApNdoZ5OI9xKAgV61DoaYJzKOgD4g7x1DSFFrDnBzWVnSk+
WO0TSBKc+EP8kASNjP8HxN/u1hreTvQKFa+UWmxyr4iPOGDSMbJo7X/kQF2guJOb1UoRJuy+k1bf
pfS2kV/M5tM2xOoj+tIczsVpnAx5EAKDXSUzOUsMmhhe4ytugzdtyRNVFUJAzslx09MnJrtxZC7I
mtAs3W2dzsMbjtPsw8dJRL70ZxIxNYKGCyamakCfkANslRYMOLUEbsVS+8Ea0nZ0JvdmMvT77bUU
AXGHC9It02RntglSz5u4P2bZc5wKqN5EEOzviwOVyHbeDBDu9HT7dsgfSusg5OBfhzB0HS2CmGzi
A2wwgCG/knXTm6unzpxcZQCbSfuyvVR/nla2JxcQzuvSSZtJYANEyeyTbI9o6Lyxq7PRioY6/wyp
74G4zQd1JgZxO8MEN/GPuLGcrhYF7ZWY+h6C23bIrMXmCK5drwx87aT5wVGXoYvt2feYs94V+0hy
thdPtEOcE6hmrSV6DJvsAP0ZauvoUeMYgWCLRChsCxeuVkxJj34lmBWO8k5OezcxdWes8t22MSt3
bu+Xj6sra61TJTYdgaocYhnVLtop0FRWkJIyPxZSFYv8gasoezuOi7SDVVOnu3V5HQu/0oX+wGWi
VjPaqdFgkE5c05k98xCiz6uaXHmn+mIFKsE+8dQcWq5FFM31Ju7CrOfMbFunj+8bUxFEHtE+8RR2
ZWPoNB9hVtZ4DRoXzNxJ0cm7L4+MTMDu/G2/YBvxvhZibmFDXAfVioU2/PfuR8xKMooKkc4c0GJV
4QBPyi4NwnOvKntlpnhuTESqeX9+tb3D5FN7l9JgljrL9CQIRqn2LpletfxqkCALIJg5W900U9VU
hSk5yTpnHR5z5rbKIYKZ2zd4UHVItJfCzx9YwQsGfzvREJI1bQkMqakdCNpZwXeaHEl8p+kPU/q0
DSYwiH9iSacYEvcmwEIMBpa6q6A9NSOiGwMRCpc2IF6spbIGlHJ6HSKCt9LbRFHd/2YKlzL6YUoG
iGtZHslu2hhCndQpFFFn/KqrLTaHSxpdMo1Wb4eWN8QU8szjkTSh25bTEyZUnN4MRYTPq3FvgcdW
dhHN7cis1LmBUUp+neTHuROdndWMvgDg0oVCp3Ka1dh6q0y6yh3LOyk6tZKIXGs9vC6AuHyhqFGO
Fy5YApKwo+ZjGASyIC/FZ0bNDR7LUjQ3xHzqj0C0wOMyRpBOod71zB3uhzcW6/Bav59d3U38UNhI
J3JwLi4YkBOsRuZ7UlM55RycpiE5pL38Y9vF1zcL5bCpg/dI40lOQqO3MhomWMP2lMetM5Lb2PAL
u/7QUbrgcE6ht5XdhDlwmkY6xlDxseTshQ7qp21z/uITFxzOJ+Z+MPQ8g/PJJ32X+tFj6sq346kH
X/B0yEWjeUI4ziVIHTajogCOXLfIhcUu3xfn+Dj6rGIRfUOvfDAhK2E8/N/N4nwC7IV6E7LNGlxl
Nz+Ffli6vaO+Ko2juHiS3yvBQbCef16yvIPka4ohDaklDTCQvebk4N8yZVe9/pXpg9IXoLHGvT9P
2G8D+coiQ59iaBgw0E7jZ9JM+RW6/9udneLCL9JI7hqt8rXLO2NHG6K4dmzNgk430RqrXGLpmo7O
M3Og5Dh8rnbjQYFuweyMLtll/nCQeuggCqr49QxwsZpLM1I6RXrevlmdHIpyLrximLwRGmtOMD1H
8/BZsMzsB7eWmUs5ui3NkSLDxrTZWXsNTRCS2xWumXmdx26MO6d/2YYUmcglnaatylYqgDjTU0TP
IJN1KtvwJoTpRKQwvh45L8vJhZq4InOCYAlZ8RmVR2U4fXJHov+dTuf9weACTdVS2qS43fdi+Ute
Q5tdUBeup+mLFVxkUfoQrItJitdzNNy0D3MsmmEQAXDBZKiDJiEhAFgwYZ2DJTK1p8g+G5HDq+mh
T3yr8Lb9YP3b4RLCeKoKua5pURlYNjYfh5bLnfaSndmdbbUfRV/HoujMTzQPIN4oOustYVfH3K9/
Gq0XXo1udGj2pN6LsoEgl2pc6AjNXjaSFrbZxqdKwZC2+RwYr5CSFszjrbTqvfM9jQsY/awTSSvh
4bnlqrtiF3mGRz+l1xk+/p36iMYOL5+Fs0PC5eTChjnKpE4oYAdMbmsue9k3jrUn441d8j4wY/Pe
SC5ktBLtZh3EThc0L1CdfHDtV2gXecNBEX2KifaPCxxkzEozs+EueuraheUbkezV0YtM/3clrvem
cbFjJu08zT0cxczVBDW/TTzZlKzj9lkTHHCNiyBDi+9KyrbLbA5Ne5elgnpY9PtcAJm0MA61FL8f
k6dyuhs/wP/5bpn4/mIm8q60EQACjHkXTnE0dyAmf8ogjnScjtX+f+8nAp4lQ8oLLRWgyOePVReH
oJvBl9hUfet11S/J/JGgvkDgTlCul2Yw2rhWIN2t1fqZSAZ0/YguALhDM4UpBvpU3HAbr7pjnSiU
JYODgVfF7BD5omHnVQewQJ1p62g+x2MLyozFl2RVWtBbh2aG13VXlv1T0mpBYbSeLRYIXEQ1Q5JA
1RAI9mHe6dANivHO4ve+tSPPk+iJefX4L8C47degqzMrAdbOtiensYgbRokbY5witC3vA0dzAcX5
QUSUtFY12FVnw06N1dIBvfrzNsZqGbTA4FyhCsfZqCyYM7S7JrIdfThYuojUeL1cXqBwMVPtk1iv
2JnJSsfaK579rdxXB83Jc3wXR352Ler0EpnFx87OmNQqBWCfkF1T0Ee1M7ywaEXlEXOtP2rkhWF8
9IyaMYP+EILP6BjX1t7chafsuVYdeqX6GLsUfHeIzhIXTAerlntSwqxQ9tvuh2WKdkrg3XzXgYSR
tpoYABiJO4XSPjVShzTPiISCtCM6tHyXgR3RSCojrFw6OcYp99NPsuoEChau9KRjKqq62IZvbBTf
azClU63JMvw8mW7yaHKonbr9VDhSYHuZ/XP7UP0lwP6OeTwBlkIhFlyNWMb4n3lH3jr/8KmI4Z7P
jA+/Fc3YMC/bMo4LFLNOk7Fku1ao30lwA+1l8IZdxxkInM5dLchOK409LAFejONChkHDObcZGhsz
ntFEGfoQs58bsGYoLhSePTNxkva/xUKTiyCFUcWZTOAumvYlpqXThwKzBBGD5zqJuq4p1ZE5iFx6
po1LoSF9znvrn23XEJxgkwsYdFJnarETHFmjlyrh7dQooqO1ej9iywY6qPENZfETo3JWgYLPwgsP
mxjNTzluf/Kr6AAFR8Ebz+qaLYA4Y0BDaYX4dDK9oPza2udkeCGJAGL9KC0wuJCnZ21DLIg8w9vq
3GMta5Kr7gd8GKLpD3o3gq+m1TjxGw6ts++rldSy1ExBc5cX9NXJkv6RrdAJmsklKMFVIixdVvPH
Ao4rjkp8KJHQeLOOfV7Hfnrdn9inp3wQ27a9XSDvem/bXFl9YYzwiwzMQVoePhTNP7oq+qAQoXAF
0miMCUl6oPRZeUrnzps76xzl6W77IK0nkMXScUFPgbJzX2LtcIfLIiymQPeGlx+tXbyrBd8wK02T
CHkLLGbzooalQ22YHfpuPKP4oUspHtEPtHyhkLgI7E+5fVdmj3Ziuh+y0AT7kkY09qz5HlVKBwzM
gO0VtyDtleqNB9wwGreMjF06NiKNyvVtu4BxyymRKVD6HGBDNNzkYTe4WQdSeygPpAK7REjcYuYW
xpzRZoGXWkl1agw+O+rcfuoT+8v2+q3WMvbFIi5lBCCXr1sTOGpr78YuOAZQ6jPMn6B//rqNtF7f
LqC4crMZqs6O2OKNt4M/e+oBskHorM1Lh4mXpjtFlA7XbFNlGfqeKuP55efLjTw2QAuK126t+QF5
LMfCHPmcf2vNSJB3V11/icQFjaoO7GIG94QHqvXrpn02giRzskLZD5Lq9XS6bhLD1ROQ9MXj6/ay
rjnKEprz/xkqXdTWAN2qHrUfSvA8tYL0IoLgvD6dNTTM6YAw9W9k9JBM3TysnG07ViumpSGcx9Ne
j9BDAhTKennDQ+4jWrmpazza9+CCQS+08BFIZBjn/F1d0JywbetO2slw6TXjLdFx1B6gh/mV5c40
3omKbJaL+TqUKbGwexGC9jkuV+ftnE2RHJherQ534dQ6QUK/d3F1mxPbjfPhaNrjocurl+31XT8M
v2H5jxZrGpSw7gEr4/Vdb30iJ15vBu6YjYLQJULi0rVcJSDeboCEllTM1TYxiBvy6zy2BR6zVoUs
FpL/WhnyzOqVBMXomFhOJV9Z8jnHtXujfAGjqABrNZEuwbhjNiaVpXUGwKiv7lQv2qXjnnpoMcdD
FtX223u17peXveIOHK0g3kRzgEHjym7OkQxZkQ98JC/t4U/bFMYWJJRQgOCMlQVaWVrRkpFtR+e/
RkJ57impABGB/cjcgVXE7XYmeJ1SL/REdxlsSTZOFf9lAq6LuIiZ0w3Gruufx/Tbf9sSrorX5VFt
5xm5JI+uh7Z3ZANN64JcLHJoLjLIsWFA3QE2ZNbXQvUGG+RwQe1IqW8Jd0fgYjzxro7R0nRI8IkF
QpJ9F6LxGgKVZZD728v2l6j+25V5xl1Iw9WaSZkr42nsjdzLS6jbkMO/r8CTfqIfaU5W0QJmK6qG
VjCeCh9i300KIiN8nxjDHd4+rvVwlp2uMe63rVt3ugsO5xSTlINOeEJ1TSWftC+F6Kl3fZMuv885
BASbqhAKnDikVH8JqshyQ6XES3bVipLSuuv9RuLfErNO7jABghXT9NLpzE8Kq6LL+1L1+9QU+YQI
jEsQmC6lphHBrP9H2nctSY7r2n6RIkSJcq9yacp0l2szL4p2I+8p+/V3sfaZSTVLO3l39XNGaCVI
AARBYKE/o+XutgziID3EMyofycFBgSqyW3gztW6lj337J9NFSu6xNjcU6uRzw6ea+tZT+sg5k7Of
eHnzFQyEbb6xv60zz7PKUvsyUOHkKNCVvGoJlrbi1A/zY55Vvt09T5nsPNzVFoI2DUvnBHciYT2G
Q5UMFF4ILIoqLHIeiJLAWC3JPW9X6TcwXN7NIlZNX49RDC+VIp7F0J1H1skGt8gk4Qq0gVCNSddz
DUvWF/d28pdGMZFExtsrwxBsN5mdmuFuirjZOsTlOcnvKDtedw+7O79ZKcF8q8wZ7BljaTA97mSP
z8vPVvOH7Pk6iESO16vJZq1mTKcbUwcgRX5bOTd55laykdC76SVwT/yjWa/B0QZDzfW1TTEMCW0s
RWCM1GPI3Kce7UFNUN+N0ylxvlnZfXUYTVkjgETbXv/aBroYWbKWaBzymRmY5YdeNuZ91xdtRBOs
k9iFZTCFG4325aSwIeyr5zZKQ+mZJFGG14NyI0huWWMZ8SQWVT+ko+oltonjyXIbqzq8RyMw7AUj
j3Rc3QWRzKpUtBKje3wNTyBV6faYxSetGN3flwsI/30jzmrMqTpYHeIh84ahsVMrJcHQvl5fAPjv
G4CmtuakVlv4AOdjWn3PoiCtJfdamQyCJyOkJQphgNCyJ4qx4AqRXWr3N/0ihODIGsPuKkawFW37
3ZkSN61vWZG6TiTLQMhEEbwZW5S1tleIkmZngzwPMj71fTO5CCK4MqtPUrVV0DCgDF6UfdTjwAa5
ACJ0t5I93+1vvK06jsaLM8XSn2FAskFzGDRLAYdnjF05TYuMIE8GItjIorFk6VOAmNWBJp8i6jWD
RLtkEIKFIFvpgH4Je7+0aUBRjJ4WmadMg/8ea78sl2An5TrqqjlCEqaEpDln2hk5iz+DEOxETQsN
oQTfkfqmxfztOQ7jQXIf3beUixiCpWBylK2ADxJJA713TTQDp+tRm35NnSm7lnJVfXNT1DCY1sBc
Dgqik98dC6ilepbw3hfzrv/0n5Kv9JDUR+2Ekc8uqLj+ioIhdtegDJWTNATdvRRf0MXjOqbNnGgq
77xBZyhPN83fUXmceoNPw/aJyY7uXSXcwAmh9lqjqD8y4ReMFRztWXKqqtwfpvH0Dg3ZwAiBtVJM
Uz69rmmneXZm/j2COzBGa/J1mN1qPTRP/rN3rynmzaFQYxROV/LVUw/RA2fDHnsv/+V41OX3hgXs
Cf8fAfyub92ACoYcM0ur1ARrGOXdgY1Yv55IjHg/wtpgCFZcTL1ChgSCjWF0qPz2AI4sirw4CdRj
dodmgusLuWttGzjBovNEXTEMDCI17QlRQlavPuu/U2lxjgxHsGq61llVpRCrsf6uMRym6n4R7caK
fl4XR6blwulXgI0hjZcaedzhNkWiP8nOWfYeB7VZMsFtFG1XjWSCKEO6fDZa666te29Ay707OzKq
LJk6iJxsxdCg8noFmOHypxJ+SR1vwDVxqMPlaEvqcySrJ/YmGy2p67QHmN4fDfqh0s9DITkLJSYk
srINpt6zlNvtvN5G3WmQlhjx8/qKU9eE89xS0sTq+IL9hyQ/CzEpWb83DmbYgVtxRaWr5Al8h3rE
ohtXJNKzFXqUKU7BtwivWfPt9MhfK5av8S1nyjd/gHYkTH37vpd1OMiWUvAUNFs7ZeK7VVRej8N4
oLJHThmC6Bwqo5sSLllu3ixRFli096/bq8QtaIJbiFuiDz0DwuiwO8w3QMZpulmWKsiZGf4ZlOAa
5oUoLOGal7DZrTv70JWgh4vvTNxiryPtpzovHkKcbLvmtGz0Hl6I90thHtCoHz8eZi//CCqGGs9X
VXaQNTxKFlJsKYoxW1nLIkCuzrmsfD6+JNdvI1n0L/EQYi/RlDprHKc4LqqqPLZRcTYqtJQTS7JX
uy/EG5sSG4Ym5GNI12GzOFNkDyY4+9l4GAPNx9vfSTnKKhZkqyc4jXbK2eD0EIs2zFXzwcurlya7
KXTJVZbr2BXnpHOD20Qti8HaPnawS/WK2bqKogR41O/duRumQ5kYrjnUwdDJElz7ZkzBZQ6d1Azx
RaRCFWSPiYh4k9bMoGfLNy2mn66r/H4ofYEQjAs1sbVu1kgC1OsHYqDSl33BdCg9610NNJKkdyeZ
iuxv2QVROIVrjJavYx2IU/XRQN4WEa0ZuXrkSFRxX+P/xRGfR7pl6CyN42SkRTPXGhIFXT3GJIGR
iCO+jiw1G9SaQgN1owuyfH3EBHtPNZpDWkpvHjzUf6uFqIMAub3Die5/10LU7XVZmo+W38U+u23P
r3lvx0PgjDoq2dP67vphHA/vxUcWSgzUV2Kizn1YcB4vHxR6bKuXcv51Xfl2124DIVgVOuNpWUUz
blLF6LLmmKhfh+yxlvHO78diGxwu6sZ67USJhjjBRDDetqmuLjmihp6FnF+MOyYp/6Fs6YR9ilQa
9wjQYbdoHra/WsNjjcnb19dOKpRwAmvdMFpswv5E6mFGwSBvR029yT6gX81Pgj9VB8FRaAMeQPQe
a7hEH6n1cahedEWWKZbKJPgGdZlsDIyDQsSLG/3VoI2dc+llJZocNMgUBe9aQwzbxjMjRnqLxtsp
eV+bCtIi9GCEy0t9GJHf+Yu3RyOo8dF2eh1v9xRB0uIfOOGO3TID44gj+PO5QZNYoXtkzX217n08
/JxGDYha8p73TYrjg6g2pciV/K76FHFTkvB71aSobp/3vh71h+tS7VrxBkJIUJg9W1mvVEgsjvGT
UxouuEse8qXyypyGfwYlLKBO1CobS0hTOKc6++GsL9l0a46y1OLuubuRSIgqEDuDqn6CRG00Bdla
heisloSaskUTXN9gZ3yAQon2GqVwF7s7o/4wyJ05tBI0Ol9fNe4J3hwbG3EE9xfPdK1sAnES/e94
HN2C3WIsKIkxGkXWNLgPZaDGSzVsDVOPBXUjucFAq4xolvaukjA829/12eSmuk+kXCG7bpZewAQ3
O692UtocLAHZ9folTb5N6rfrS7dfNLTBELwsnW19WHnWnPmjz5mUlUfrTsNcIkVKwbSvEhdxBA+b
MxJNFgWU5Xwg9Skuv03Rt5UYEm3Yd7IbkQQnqxQR0zDIEJccy+O8XPWhBif+s4kEHDtElis7OXa9
3gVPZA+q1161wAyIa3brhPqSuKYzPrBVP03rA571PMUqv17fNYliiDzlVocjJCuBqLEw00u3GvES
ISN22Vd1VJejQ1IjSGgKqm5OSqeqOW7AS6gXD9Fznd929F4/vUeWC4zgKMAtVWPCb4GYz0q8iIB9
2gGPfCyLLfeV7wIjGG66gPW3pJCmLo/dgq4ATx0/VjLe0P2NuaAIFtszOtekgTA1fTDwPmskT6Yu
SVTJMASLHVe7mosIGNXyUe9PilpjqrQki71/QFzkEEx1norawHAmHOSFfUot4ipGKqnR2BUD7xsG
ejMMtJQKpyozq6TOChwQevlgVZhZEY72p+uqtX9Z32AIx2mOR3lqcYz/UE6mgZV5GAzsLT7DhKko
KN8lk2E7uJU5FoqMfzcZs2XroPa4kikRaqsx28GMPjixjA5+V5XhRv8PRfQ3k51ROqr8gmmpSHGk
d7GD8E7rvamQTSvY3yRH1zEKSDdxQ/9doCSj+VI0iB9V9jgluqtgRhGGqF/fpl1lMy4ggrLFDJow
TQCZlfOKeUeTxGD21+vyfWFXVGWoU5N/v8hesvlD3YarjgHmTDZhchfHdEzdti0D8bag0Z0WO+PC
5zIb2k+DmW4zvNTOiaqyl5HdTdngCFptakmcmjVwYva9BNUaioKc6uX6nsgwBOcfM1KXSYXLV0mO
HRxZaR7mRGKeuxgWiiDBbIzmNjEZGRfqVNBCQwKjv6vtzs2axF3zVaJdEhQx/9ino2OiVguBaPs8
o79RwzQv+vkdq3WRREw+Yghmq0WRih2JntT4bGo/Ezzx/BmGsOvFVI1RmhIEaplxqqfq06rHGNEt
yyXsGuNGFGHjy0bpW9JhuXqrxmg57S/a4f3ouii7kcUGQzjyR4wKLlJUcvlGlKSu0tWHecGIT115
yuzS6+JI8nq0H+RaJr8jgiFaFRspLV1Zan2aEC89oI03IEf9Mfl7CcHDcYxkXmBf3y5YgjdTC5tY
SwzLKazUjYz1I6JrT9diiVPb36cLjODUSFlMSaJwkYzPQxKMjsQ4d53Zv0v2ZuhmS6kaTSO+X5Tz
F5LnGLjXHEFlEtT0XdU0GyjBb+pNMhtk4UkR52loXubhm2p/va5x+5viIKOIXlaTimMZsrphg9LB
eNTi2LDYTRzPYrKAeRfEBmkpyj5VNPsJptMvZQ52R5iOxtpjmY/HyogfaC5ri5DBCNaTRGvfWzFK
k1PTT6Yf2nCfydiidpVrIwn/C5t8Imtr05kIJKG27aXIkDd9/Hh9R3Z9wAaC698GAnz3FmZKAGK1
TiQNWuVI9R/RGs6yHv5dRd4ACSGMUztWvQ6Ua9fnNrkzjLumTN21kcgj2xXB7OfMYQtDH7dvmEcV
3RDJfTxKnvdluyKYvNNqGGRiYeM7O/8eleWnvrBkoxz4N96kUi6rJRbZp0peMq1Brana5u7I7tjy
l1GnAV6AjAXTPrTbZAquK8L+dX0DKZh/O+pZppvQBPY6yykNClR6uMaB03apkXTo4P5hsMETDtJI
a5ijWDh9Gh3D0e4M8rgMQW0GFvtlqHdZ9tDF0A9DlvvdVxCkYDFQBK/yYqenVWkR+mawe5joeCjy
LqjM+lOUV+/ptQRt8j8wgnTrkKlx4WADnQhcDokZ2BNxYQKSC+J/2bULjuDsDBWE+2MCnOm8hpyp
KffWwxKqPjqnpP2I+zZ8ARNcnt02eRJx4vN5OC/O361ynslT2R2uayI30Te6jzuvQfH8RAyx6zGd
alLSFIpYmrq3GOOXlppfzQWPnz35QZsvaoslvQ65qxQXSLHjcYyWuMsX6KJljoEz9U95ov90er3z
ruPsuo4NjmBji2rQvuA2Nkah3dwN+cP17+968833Ba2bEe9YCpcDfDbWdDvag6fEBKdt646OjIls
10dtwATVS4mSJzUDGFE/OjkIm7TnrjmW0V2vNIG6/pgTI7wu3n4lzQZSUEC0pTIbIxv5A1t2mjGC
HNMrTuUBI8B927crt/crl9fBmdXxOrJMQfjvm2Myy7UWrNoAdowAlxh30ANzkIWsMu0QzuIq65ao
5NI181M1vCQyprX9spPN8glnsN6b0VAxAGSnvHeLE/UqtKeWY5Df2ihnBX1PDA4+SfmTTCeFEzly
SDItGJuHdPP3YVYCu0BTSJGcVNaD5z16vr5RsjUUDueBqGBCSIFmjOpNn1sPOSXBdQiJLrx58GcY
+YV2VcSX6UlbDlGN+bx4z/szEMFTjF1TmwPXBcN6sayHxLwp69N1iF1vftEGW3AW8USTWGsgR999
H7LczZVDhVG10gS2bL0EP9HqdR0vKnC66FsfMzdNg/ddLBx0yKsmOBzQy/K7fdZ2EmcRjy5p0YUG
xcxk45PWVZJ5g/uSXFAEVbam1h7bBCiFhdAh98rBTWdHsvP7gdFGFkGFWa+Da+D1kAhL0zXCIkxQ
4DSgwBdT+RRXlizdGTyNAJ/X/pgYCGMjD/T72qltvMyFM/LsbP4NbPgYQhQmuWfc56k7+bGXnc3Y
VZ/TUNaIva+AF2BhOdNeq5V2AnBuoT42OU+pCqb/u0k2JnLfJ1xwhAXNmyLpnAp3aHUJCHlRi3ed
uv9+XyzUt9NqTWsbcsR4MrFwLOgI2uvhqBZfqCOjTNjXwQuY4BgWFQxHDgcrxvsh/ThaH6UvG7tB
JUhQDBNjm3BPF9vC4jIvTLVDJsDMXqNKzJJlbq2Eamh4/ZMi5bjdk2mLxzdwc7pWRp5bK8/VTPVN
VZ9JdcgUyQG+p2tbCP4XNhBxwl8/Gohk2/e2fhM3i6+Vf5Ei9q87VZkowhkeswFDxU3gaHPQYh5v
/TJ2L9ch9tSZqrrjYJqWbqgivzIbG1IkKsNzdFohWftE9PA6wL4MFwDhYOjMKcs0GwBmcepbw9UQ
HEiz9DIQ4VTIVbvSkgEgXfNctfkZtM0Ghja9RxK4N4pKAZ2KDTzKGjNFKWAsNkYTjsN6MMDr3dV9
cB1mf0f+hREdQJR2yZj0gJlRdo9sUPT0Z98XbZ4Q1mB6A07qJMZzxmM0/rwOsBejUWRlUU0Bljuw
v/1uHW1FMEXX5onzvL4jhnJP1uzkGMqToldebPSSyGO3OWeLJ3h+qncpponyJLrPqR4K3/7KI9HU
s+4wRzJovPiD8Z4GS0ooWtzQE6QSyhVy4wEWxVYn2wFmSU6pglLNuXTJcmilVT370oFKDNNEYZ2O
+PyoYpABbvwj2MEXz3C703zqvRr0ROQvpDzH15EGTevKyAN2lfCCKj5HKkTHzM8ZqHY2JZ5JqsBK
Ryq5KMtABE1UnUiJEwqQfPTz6LEqZDVEu25hI4Xge5YU/GWJDXLZsSSfSTxgXGWnHOe4kdxKZIII
7mcynWw1CQRJ44e5uq9lwbXs+/z3jbZ1U6WN9jibvIJMi36lVLZQuwB4rlc1jWIUpkibTUELX0wR
w0IlN1qxupqV+tedwu5WbBAEEXqjTMt1wlYoitfq94t5KGSDTmRCCDZpGDXe6VtAsB4G0czu2r7n
LNsIIZzHA+1joi+vZMXB2uFx0wwVTNi8vlKvDl5MWdENiuA/I8PsEC4BpY7ZsWhar4/SQ7qaN0pN
z5o5nLv+RZ/LhziVPavy/38NWfCkTRqjb5OvYLQux0EZzmYzHPN88cpFRqPOP3UNSgijSwVjf5kG
jcMUW38tnqPh8+g85faDQb8mzcv1Jb2ufJrIG2rnRU36FmClrhs366o1QdGRv9sij4PrSLvVKZfN
e5MRVtiSDBXnswZFhaenru5nIRlCDfNYAj4SOrbdQkZsIxNPcHPapK8DSP5Mf6gOM69bXO7zWjZ4
WgYi+DiqRwTDcgESVx/N/EerhEkkcaMyCMFHVGB3QVCNbWKF4fbG9w4mMOcSR7Sv4yhNwGGKCgWx
QIGZc501Sw852OAZxDpRq77N6vquBzHGdWXYDYRQ0vN/UGKVAnHQBJ6VgGrT1C/Bcz7GCwaxWrE3
g8E7s81K4jr2PeAFUDxQNasgpoMFHKav6RAU7+HfRfD7r0CCotVmXZakwffpehw75lnN7GvLjTZH
rlbIZkdwD/DGQ5jolVeJaaOQRPAQ6FLKBnUGWDcr/pLdN6untKabG48OK71Z//ourjX6LyI4IX8/
Zs3OzBYnh+1aduHZeX8bKYOLwZWSyoVdDdzACLvUxmYatx0EM+sbOqie1YaTUrlW8uO6+slwhN1S
VpBANjy8SsmDpdwUGCDQTXdZ/v3PYATHYJV8vGKKVcvr+2KhnkVSD3y1bjtEEvWWCST4B5D8DE5Z
AQnzN3yDZsfYTL6XDiZNt5hfel2qXV+02ST++ybkstV6JszGJqnDI81unOizKetu3LVWJMmoCToI
A+my3yESLS4diyGqG6bSTZ3H9129NwB8PTcycLIJGx2uOM4r81AXkU8aUPshRyZJh+yvlaPZqCjG
LUUXBCkj3YTXUU1waHxS1od2CLIsuL4d+1t/gRBEUQ1dW5oBEKp1sy4/tLFx5/muNmVP5fvnt3kB
EoIvaixokVwA9M+AJKU9dMfpS+WaITukvvoezk26ARRirrjNStvii4fpDpbrTM4hSZJ7jSK3fX0J
9xNxGyTBoUb5XLHKWeG9H+xz4eezG/nmc3nbn9idkrkyv7CbesZtAu+uKh4GqPg43lhlnepol0Pp
pPdP4x/VXhv/5Jy6uzq4AdN+13V9TQyWYKIxCM2JO4I/0KJuospmOchQBF+39mVHmwYWNa6pm9Vx
QGaXZabEnnYdw0YWwc8pur44LQ+1xujA4rt1lHxfJgX/feMXqnhCi2SOtcqmg4J5Mo3yKXMer2ub
DEMw2BYM9p2T8P2oPij1iUDRZI2Y+8tkYuSpCq9jiU/7FRum2hgAkUztDYnjGxSFS2xmX4p/IcSn
fLKqtZViCA9OG/ITbUJu3NGAZjLKJokk4riVpmpsxG2QxK4+KnbYSWslufa/iaWsixyCdRRpO2mR
CQD2ZUTXZRFihPlNfhpOmit/iZEtmmgkJMtIHmPRMC82mDL9UND+PJvd1+sa9tafIQdLNV6aB7JV
VTUFV50ZajMY65wF6jk/DoNf9B6G33pgmfbU78YYyNr23+ySgCd46mhBLq5cMFLRYjfWekwySVwo
+77gn/OZzfViQ56lDtDtllYnyYJJAERttpLWaUd7yoJq1M9Gm3mDYX9rHOLb8/gYW72frcuH1lR+
liv9Vljj7aAwv0eWQZ3W4Pp/eXOe/76WosabOdOSFXPOgg7XyWqg3kTLgKTJ89St/nWot4UKApag
/E07JaQZIfaK8iJMuLLC1ov86DY9WbnLX6HyUFYcIRNPMIFiYqY1d9jKXD30+YmHxFkR0Pnxumgy
GL7hG0feNfPYYroQhnyq1J3Jvdlh9k69uE788zrQG5MWlpD/vgFqorGIHBVAKRhFzLjxbZXgXqYe
rsPIFFQ4NCynqxtdx06pJH7QuzlgprTq540rFEQRvIbOqiVvuJXRgx5OIJVD3Xjv2y76mn/FYfn9
ukSyhRN8xhRPdlFVkCgDuUKLvt+4Vh5UrXy+DiNTBMF19PoQjVoLodamDTtmuHqGucdG442VROX4
l347SfjyGfxxRzNUC0MufteEmk1mHJl5HlTaUIekVxlKLlsvRV6rxMDUoVJvCJJdSynjYNvVDQtP
a9BlgnGFgkmtDilHZ0zygFUdJsd1jQGWAvV/zqBAPNMChTfaotAaJbb7OG1j5taUwnCV7IHpKMmw
DVmVJd9zcQm3GFxDN8aEMyvJ+jbPgv80sBGXqaCgzvz8pfTWR9MFVX3Q3NHOiyu3lYR+e4qyxRZW
MSdpvtCxyFBwVrpj/5Bkkdukd2Uj8e97er/F4bu5kZGUhp3UOmTMEjVYqs8Mz762PXnX1X4fBfwA
tmFAFcVcHu3r2SgcSAOxBrcjq0cnUBGts8S8JDhiIm/Qq1lvCXBWffUjsFVk5nxC/6PkgN5XjH/F
ETuOom4tuq4r4f6y2e0bxV3Gz6bVuTGSuU73Q0GZwfX129eGC6CgiUjoYlK5Arlm7UeZfwKnclb8
NCdZ3mZ/+SyTIjGuY5cElzvkll4sGHof6N1JHz+hf26uJKnjPe9gWhcIwc82Rry0ExhcA4UdzPTe
riV2IxNBcHu0XXs0feD7bXZWDM3VB8V1Eum0D77gb13DP2K8yUDiOaFYZhUw2W15z0dXOJ5xB55w
LwtiX/bG+zbX8ersLmhCInLMwNdMLKCpZ17+qn8vEUAbh+re8PBo7q+SVgcpnqBuo77WS1IBj5Pl
UcxTS/zuSDGwnoDz1JHj8f//ZjVtVCKoaN213iTYyqLXF8RHHI+EJSgDEubmt3iHCZZjKaux3NXA
DZgQu2TZgOtoDjBtcW7rBMuomV+vm+uuEm4gBDsqUlRIdxogKhUZeN0z2AfMEXb/DESwpMFwzL5s
4RO6WDmVE72hnXZA4l/S6ravDBthBItizVTMSwNhDHd9rdpI+AUO3lt/mEFlMx1n2fsw2fWvF0jx
/lN1eaqWNUTjBy8ffp7/ao4FSkUsbz1HR+tQQTFAwas8W5ID5G0ujJvaBlowtUZVnAF8xlwVo4N1
zMJs9deHJTTBq0llKcXdm/EWTTA0hzCGmoFXNBI6YR7wRF8XaMhgFr/e5Ro3ogkhxYDRyq2qIWRq
SPSxZ/pRSemRSWmWZJvH7W8TUYB/kth6BplivKsihrYTfzACszCfa0cBO4wsgSWxZ4sb4wav7fS2
HApEMGhqC1QQqKPiR2IDEnsWBxVVOfK+KRfJJF9tVF1M9os1jO+yZ2ogM28RUxUbGBGE4e5GKsgB
6qYCFaTZWHhalL7ngLQvMML2DFFMNH0EjLIk/sKmQF2yICpll/ndiGUDI+xKPBXORHvAdHNYa3fz
8oOUsZs7slHL+7t/EUfw5kMzY/RRwXGUu7w/91SyXLLvC65cUzU0BpUttJl8HdC06sh0azfrgXdT
kHAg7EJjr+Bx0rIwmBoBgXNaRmCsPpL73l/BVM0QTzRe81LKXhj2hbpAim6H9umQlg3iCe1BG4Mp
liTI/osXvQAIriZmkYrZJh12RfcLPXHL9nuvhwumrtnKIW4+ROWHcvpiJZLAZV/pLrCCbvdZj8LZ
BEsZRR/16LUdoErOUS+B2XcHFxhBt9ViRtyvAWZdbowlB+PQ4ha6bFrP24LC16PoAiOoNuviZNS5
YqiNN3+ZfbBlvuSH0fGHcPExvdTvcjf232dQF1RB4VvUMhG1A2oyFyHSSUFbrxKb2l0/cOLZNko7
tDfvAXbiDJW24Pq0at/zCPWtzkNia8H18GhXFy4gYgyxogamLieAmNGTQY9RGkzKh/p/bgLge7RB
EYzXaEur1RUcPjWu6YqGSjBUTafDKdZfqlQ/XBdJsm7iPENtUJSVUohEjJ92M7jJWLhdJast2z2/
NyIJtltiBGs+Nfz8Ltefdlv9JGX0hSjzcZpmb07nBxJFfyiYYLdWQmm0GhDMwthmdj8N50L5dX3t
dl3eRiq+tpsooZ7opKrDq84Rj7Tx0VraP5RCsNdUW2ixWlg4Pb918sozlbPjtO/JpGzkEMyziDE0
hHGFKzs71Ovhq1a2IaGFJPclWy6uJNvlUrVYHVscq012G6k3i+pf345966R4EdJB/goyg9+/bzhF
ZJKpht2gaUadAvA0lO1DR5/+DEYUo5xLZVS4GFV7pw0/qpKlrr3oZ9JkL9eh+D9+c4dFodo/EgnX
pNSpHKUrAbXamTvVj1p7KuYXViDRIbldEv6pK1AiTUDtVHWZjli8LHUxMbhwid8GyUct4M+F1CXn
4QSu6hVEW+ud/NVwXzX+FVRsRBmjsTXjCsFD1vY+K/uQkDK8vpYS7RAn/EwYMZ0VIyAqbcZ0y+c6
vbXzWyuSsQJI9owKrs5IetRDLFhIrfhM629O83lF413nqaasqlomEV/UjT1V1Flb24F2MJq44DvW
iOYWalBL6bz2z4jL7gh+rrV1rVxRORmocec648+GFa4le2WSqQCXdiONEumD05qQJhrLMzLkYY0G
vveogK3hIoSaJEOcVbgMuP2YCj+1zZt6eUjng14lbtvKSND30xvOBUiQhYwtWVippAH5YD1FB9DW
hz+qDs/TPMZKw+RwXa79pbvACY4vq/u4rzTAJc7z3Hpd9Hj9+2/7Ol8jkguA4PKWVllKgkL0YB7c
8m/nAx8OUmMen+cEhVsXIU6/IA9jn7wnKN6so+D/FGucq3oBboMHVKuO/GT9iuqt03Xx9oITC3Wm
4HlDJQm6u37XvGQaSATmQjy9E8xXQchFPneYyTSPmFH84GgyNtO93drCCWY7K7Rj0wC4PHZtFHrN
YOG7LtDbJgIuCEGpO9VMDSl3QSEMLdXbpEdWpqa2q9ZeDRblHvVQq5O5hoNWP9p7NjqIeibL9u+q
/hZaUBWSDxpTG0DPoY60axKapwbzDf050NzcN76WQ3hd2N3l3Mgq6AheTZykXgHYLh80cOdl8a/r
AHtudiOR2KRvRNbY2A72i1Z4dYzS20Ipg8ECOUQ5fr4Otedot1BC5F8luRpjvAqOQXbQ6MMSDx4e
ZCXR3u5Feosi3NTHpGJpPGDF0slvTmUwH7vMm8/tqf+QhzIq3d105BZNsC4o+9i0JZaPJz+5QljG
efRm5OHxmOKr2vH6EsoU0BbMi802ZQ3XfT4z3bhlpzwYj10J56uFdZgrnoyHVoooHI9dDKXHpiGZ
rfPRpKvbzcxTqf4xUcrHEpPuwVvtGemCf7GCOdsxc7dl832pGMF12WXqIxw7TIuSTKUQ3bJdS3U+
dzM6iMjLdZC9QHG7n4JvQQdAafUtpK2L/mYw63PepG5d4iBd2vWmSr+ojRNYRPo8tm+GPJmFynWM
2BZWWbWLWSsZ4gNdIYEd23fR0HioQD2DClDynrh7IKCy8B8oYR3ziDgdzfg1vwur7ikun6L8E2iY
0JYSLIuM0n9/1y5owoIaqb30A38dqNYbNv9gPeYcapITYd9JXjBEr9z0aODRgdHE6CbTiL+kmcTw
9vcHRKkmGlvAASHYuToYSr50UD6N/RUpvO8JWYvoYyU93WRAgoEPaLhHyAYgO/1sjV6CWonF/GSQ
/5X59/UMvcgj6BsFA31ZRNyYSuOUmt0DjezA1GXcz/s7c4ERdC01cVg2/Pgql+JQoXSZ9sbTdYv9
Lw7qgiFo2FrHbT2XwBjD+JgH6YPDG6T5yLDS70zwsc2yDundiBG13/9qg6BwRm+YBqY3cUiMFgzn
o0PvynF0zSpEsRpGY4CYQX9a7U8NuZkl3CpcHPEqa2majhFEGFaviiMyiD3HGePJppw8VPZ5nX/S
+lnLwlb6ULCrihsk4STNGXLSbODPRM63TEWCxvTU9muKJ6nrO7jrIjY4om1phVZ1DDhG85XMzFer
hziWxaX7arJBEQxLTVNE+TzXxNWk8tcbvJjHt7j7o6oWNvY9kYm1q/sbQMHEVFqNzdLhKLGsc6T6
g/P1+rLtf98AGzFBQRelQmhY6JneTC1eDDTrZlrunf95ACl3ETpCbBVz7zGsR/j/NkYBUGNCSkHR
OjxHvOR946ZERqa9u/kbFMFD2JNCSnStQ8mMCVVhbdCi/njprdM7FmsDIziJzhntpOuxWKkSKOmH
KZYcqjIxBI9gt0vj5DPeAKj+1ZkXd5nuZ1mr7+6Gb2QQNnzJh9GoG8hQWveNeld2n6+v0X4wi3Yj
3UBWTkea8ferYq86ca9YPEt2Gk+ttzKXHa07FmDi48GqPMO/jre7Zhs4Lu8mJ+LEpo0WPsAZ801a
PTbaOVu//BmEoMNxtfYJijnhLC0jKE0w8hAUy1DZk6dMEkGJtdJCs+OM6C0rVK/Ji9BAEyzqMSRB
iAxGUOJMzRUQ2vD9WcN8Pncqek8kerx7uoDARNMt3cGLugBhKVnfgDInDdDE7xUrMqKtHiplcjIm
5OZtWXfIrkQbOMFsChQS1XNhgOgsmV2nPfw/1q5sOW5d136RqjRS0qvG7vaQwY7j5EWVYW/NIzV/
/V10ctIyrTQT71t5TFUvAwRACAQWTPAnVfX7vzcC8IsaGIo28FLPBzI7bfSYUC318/mTpj2mc5DF
rypKWKoFLmUN402Yvn5uzEkxxWll6KkP/vbHLLEmh2JzRz4OAZFxORvqp7I0PtYmiKHUQmAXexc1
qpQgodJAFW0Z3KGBXrnV5IaAidbEvs/KOmC6HA2qTl6N/itUuUHizitfp3aJBiA1GvmWF91VnIG7
STT9tGcVW3k4XeaFFFtdDquo5ECPH+rBUf56gBiXm2UQDXu4UBfT+daRypQU7GxhH0GkCAvJDOW2
/kzyyrEw9/3XOgPTnqxYbD8fo1d6bhmgwywytV1SP87uVPJoj5LTKn+fQgGD7XjS0d9N+NZ1kMMp
WEkxoEaqvW9XJ4ofWtEr986hbCF47qa5zlX2Hpj6pA6N2rdJoA0C69qr3TzD4CpEZdFNaEWeU1+S
Ubsxrtk+RaROdmgd/qB2w36Ny6SfoXH5baqNvb6qQNPDxV+P6wFNyLM7ed1pObSifmRms5fAOCsw
+16aapOdUG87UevGA2rz2HyYvjHL75LUOrnIJoTa5O7Xclb0TiOAfCaf4mZX0jHpBVa+c3GgIotu
VLTkKNhYwMUge7AWkEsyZYLLoAGfnz/UeIHQnXYR9eLshLtnUFwQGrOIVGs0pb615AEbka/Bb2s2
jH7tsufuafAZEheIMiuTrIpAKPBZtJguz07xCJQlqa+LpsC3gzE5Vaw6VWK6/aiCMcsWfWvuuN32
T+Drs3aSKUnJ9FpUgaX8AytJRO2AIgjO6/SoH+KC/AhQVPpIqO2AP/2yKkUYvK+NeqwMBsQA3V8X
BWns0yi4DMGOnfOwZ5riPKyS7FlOVkCY6Cjpxl8ehu4Iy3YLER2oSCLOuxZr0rUqg9bWSXER1428
CTThW9tOjHomFPsrNjmyUkxqStnZvMaHBY5lsf/fgFm1HmejDMdK0WKgN2mgEier2pOmC3ol9oHw
gYEnHN1+Ue2cU6nowceU+rS6mslnu38wiCMTUV/O/hGZeA7VbMt8UbSb1Hi24hY5WazeGOZ9vN7K
6V+PzWuYMcF38v8wODNokXRGCnZH+pPyqbSuF+uLlj1cNuy977JnGJwRoP9en+0BcsjoXXBVN7+K
/dKNqGeGy1G8aPg3Ye8sE2cHZZ+P7VobT3j6yb56uoYpruE/WWssRONuDgIO+7qRoEFIp5/yJ7R1
hGx/cumLTIK7O+SmW5qqgyprfXSaKNCtwtGJoEQnAuGuDZtSBbyj0F+bfcynw2rdLiLavL2Gf1aY
sfBewBI+vgyYgmIlsWoZWkO/6xETkYfBYJviake6HUGeOPvkMB2kgITDIf542SCZTb+ItBtsLpjj
UzeL42lFpCVfTfl+FtWE9k1iA8CFcsVMbZMWaur37S+TMKonc2/CV7xQPNMk58Hoy2hbdf5x/SEj
k/pX5c7PIHgHNkaS2xXWxqzjnaU7mv22FOUJ+0FiozPOaQuaKxpVcCgle/ccwthfY0d/M9WO7JVe
5aqv6Fh+JhTnt2x9HFatA/BHQbW+sTz5jRGytQLCJVVC6Ti/ZfM0k0UApofpIf/Mxj6Uz1ry9OoZ
B6hX/DcL5zy40NVynjDB4Mv53aLczWpw+ff3OpW3yuNJSIdyGGeDKa9TvF5zqqMRtGHkyZ8I1rFi
Ps1dfbSTBqKSm8Bz+UWsa6ZL1MwgV5N8idMr+a9XT7PbEJRPmoVKBNZbc3qTSjAoVQSOm69ojCCO
Yn+sW68EYaVAf/uC/AIy5OepSqw0uqTXAIqZtTcYJ8wnN1m93B08xpLRh2sWiubgduP6WTqDS5Q7
vZKM2MRN1dpva+PWioL5rymlnyvQ4EKrbeSEtDbkosrNMNyo+bUhKvGJpOCCa0uKdWxUQMwq+uNV
3SmNFRuHj4ITYifw8pI4nxAXVisQYCYSS4y61jjU5vplrLDDvYnCsS7vC9THhoUelaX5SCJRp8Bv
osUZm4u3UjbpamRBxOFUHU22GMDTboljOfOt5Il6QHa/OxSTgNYasy3YlvfcFGcqRWrX4TO7TBVf
kW+n7M4enazPwlX7LPzs2Df8MxoXCGm1rqtSj/DgtUOkeIhnQWjaN48zAOfCaYnB6VKHOD++1NTO
b0VfagIIlXNemQwJ6DwAMdixO2oPsTl6QjkEiuL39dpg5G3SBIqi0qS7zapmvi21iXvZzEWicP5K
ljw3lBQoCv2I2nKcB2oiKuSIMDiHxWLKPEs1itJRGs7pelDSzNFiETc7yw9e+uuvc1c5f11mEJTm
aPXxSXW1JOg9cAowfo8inmHmDZdgmLCbb8ylVi2aR4Cp9G9K5Fh94sjt1UILH7r7b2fDJN5ANYoB
TqAMUCiKoq5hoa7R/tez4ZzfzHPMl3Q4GxR3dfLIVIb3hctyiE6Gc/lE6pOxYyrDySTtI8G+MnYy
f01R+3T1nA2Ac/ypw0dmqvdIsfoA/XMuandYriq4uAVeydNNJG2HLyNmZbTH2kx78Cd1lAUYAn/h
uSbKpVvnyYYg2XiHc2c8IMJ61m8+UX5pS+Mcf8aw3I+o//TV+pffyCKJuAig112jrDmszMB8vxYo
s//KxOMsD+f+pCRFMrLTp1AXXR0tehxF6xkEhsyTaTbaTCbCQnKPjl21D6jxldVtQWd42WF21QXC
TnC+27ryonOh7sp8iCLgwPFRH/6TL7rdMLaB4GLLNLWaUpYolcX9e5QRqJV7am25I6rEg2jPn0gc
LsaoiSanM4E4Gu7iItT/4EbedcuNOFyISZUpirsK4rAZCLN/iCZBDNv3lw0CF13w4TEYVYyv7Nf4
i0Ac/uvKMDBjamrsdErqpOaDJkrTReLwH1IlelZiGX16aJWYfMUrgtKdcCtjCah8mF9VYzzrzuZi
zUj7NO9ngFHzjsqYzPqOxvf/5DJ864etZKmZsJcOuIwxsgdEPEldhhC4jM1FGFvW57auYQHt/AkD
MHkVDBn1auzSM4THIzIA5lKbq982sX48rmEA5eJWnacFxG0/RNd96ff/zj6bEY+94jWp4OaUuJCQ
0WKM5xaYUKE2OnP98TVvsPjE+BXYeLYhzJGVWD4LCFP5p7M/lHLidqIEbTdIbzC4UNCDiaVgPGG+
NP3MA2m2OsIjEp0QFw+UptaTNIE1kK5wZIo61WuKsOhQA+s5lmgbPKmaTGtlagfcmUX/WNkTShGY
K7y/bNL7kfmMwZk0rdduShVgWNbHDKvG1dTBqrvLGL8JNWcQzpblVtXmil3+m8hJ2z+sjwvROCsu
JuxoNmj3DA3VeDko8AQvomnat7WzaNzNZsp10pZr+2Rrdf3H3xwiGM6kV3nqQA0ADYJ6+vMoGVdE
WQOidN7Qigpge8NJcNGzSJxdUzLOMSmAZfbozIzaQ1/dUzUt3HFpXKKVHi2nq4rS2zoZ/5s1Eu6z
GqM1DbEIjm7pf7bNqMvXy8Yo0CTPIUjmuTAHCQc29i3iNtg4c69Sr8YpvIyzHx1+aZGoz+P3WFgk
rTv2LWK5anJr0lcFBxPDd1jCYNp8ccBMo4aoPX5f7r+UTVBho6slWoXLTvrFl656xuBkmKLRNIsR
nzp62B+VQxr2vo5GSnq4rKo9NhRY3BmH+zhQSGrKE4EsfeEOXWCFul+7kltOjlF48b19AhGykGBt
/4DOoFzk0zpMAdsthMuRLSQYnEwlwXW6H4mw4UoB9z42LPIddZNUFFq04Iag/uzpLkr+R+OGTTnF
gXYU6HD3mf2MxSeMc1s0ncHegBhzqnn42Qr0o1VG2Aq0X57coHF1ZEtPbTpFQCu7gBWvM8/GkIJL
3shBD8ZeUYFy95bawHGG2MqZmdk94LSCho39QU/Uo7CuIwLhrBAjhKNMsdLRT9R/MGWqq9+FtRaR
RfAZpDTRPqlZM8QyeuS0HnFv/GgPKw5i1n0hGnfvIh0G42yCJxo2alfCJlTNexoXuFoOtag9bFd9
jJMJmRe6p/jAmufVopPUgkTY9KhDgfaAb3BV9Eq4G783MJwpWHXeaxUxkYPnHzXpqptUbwbtbP6K
2QcVXLq/xOGswR6GrDMMAmswhnepad2Q5Z/LLiuShAtAVdFhop9JUi1vJ8m318JdQCo7aosgDolO
hjODcqhzpZMBlGROkoIaWvbB1vsaEEOV0ZVqYBsin9hn7ZTba2QgG06Mq1JenZLOiVOZiX9Za7th
e4PDZUKplJtqEum4v8nXvgstLXYuA+xqawPApT+RvealzVpuqvU2ia8V8ijTvx9dU2XGtqRYrHeI
Z9NIVrBkgXAJNpzcDOmDmR2paH3NrnFtIDg3USS7WesUro9vIJntFqIfh7Fyp9c8hCiyDDIX7C7R
cO7P0xxLL6V57Gs0XMnvyuJkNNgeLPqy371tNiD8U2kVrVUtjQBBTWxJAtVsrAyrV7uoC+SOglLd
StFg5EhZOb/FvNJ6D9qNXmUrQNS7fMX2RK+KdBBnXTaUPUtUnli2seACS3o5FbejnUrTgr9Kssbc
GczFMyZDNK+/Z41bEC4MVdoiRbRrUt8ef/Ysk1rgUbsQioyuV4ztWib/mTlgMzKWrSMjzptvWf/I
KvNFJxjK2P2owL3wC4QLdhqYbDF5BTn0MAqHUPJp0B4xtOa8YkyKXUC/gJi0m7oJek2zrtUA1Kv/
gKF5SQSnzuILnxNvf5853ub3u0WZlxydhX4jd4dmRPVicqM6dtf624TGB/qacLTF4z4wVxqPaR3j
kyjBezP5oKHNurm7bMgiA+BCqqVmikljZmPt5KhGEMeNK9TbrrdszoULFFIkY595yT6Um6McgeoX
9Bb/SQz+4zFbO12dTCAo9aexLtxUcVKRqgRS8EkOwUu5WQzAWLtHLJ1ZrOCyDHthe3Pa/FdjVU5G
OnT4fbnq3Ep9mPB8VdsgJRCZ8W5uuEXiAgta6+2sZ3b1VJORb1iHJKok/6FDchvBue8FZbVtaWWx
Uivc+EDD/tAk6PXTA0Ytrb6/rMTdQzrfSXwHylJEZisRFpi172vtD7kgmIl+n1NdlTS2ZDJ/WZRP
eACSFIER7J/NRgD2B2xijJI1w7A0AKB+d2TfcsjbwVLxNPagad5/0xYXMNdGTsCGA201q+JKWnOj
6KOgFrJr1Rt52P9v5UmkRK9mZtXgIG5cow2pfbJEDzSiY+Ei5TziaqtaoLAnE7wACfsxhHkIFyiJ
ZJljCz4A1tR57mL+49rib/A0g/UxsyFmLmZim9GCNZGQyJp9+43kJG4W2FhUE4wY0H/VXhwsmf4F
xze1aB01C6lFSChHLJmOe2x6lZ2utb9Vuaivff+szlBcPMgQpzslBxS2mbi5Nnt2+vayWe8WlbbS
cOlZbiHggBaCZRzxgdHo1KHpGu+6+Inmq/CrMI1cASb7zRfJwUaDXGQYtLjBCyEw2Sav+MBKZuqb
FeP5jLlVhLbvVWcdclHCwud2SXSAJVUaWiVg8mMjf1CpJCg1ig6LixAmaVrUtphU0ol0JxCI/0e1
cfHBrGkTWRoAyM3gpwe20zE+MvqLzk2D17RAbu2CCxOS1lVJacCpWl3GEsIA65NchQisT6QyLlLQ
KpXbpIZEf9rjxlz/kqVxoYEufWwPPQCQHYStFhotNtWU101hnRot1JPPo+hFUiAS3/ei0LUwJeZP
CUUH4lp5wufV3Tz07D1814teWEZUpnh4KOX7QQbv+j+2qK/iN1frL6fhm17SHL1IEQs8r0l7RCrj
woGZ2G26soCqU9PpO9OZRIzrIpWxv2Bzs8bqoFZaBQR1utGJn5hBnAi8f492ZHst8D0vizbZoCAA
hvWZBTUalm7u5tflcfE6N/EtQRAVKY0LBlNRZ9rKPkc70Gkk8+wWiyAdYR5+wXc0LgKsDQVBZgU7
w3SkkzR3lRYqK1Zy/8Ggp+gK17hAUC55VFGYgW/cDb4RsMx3PhnhgoEGUDkIVCe0bi4q1JVVGOOE
o/qxQ6Pwxqv02g7BKR+IlCiwvBd8tHnbDCl7nNbSz2rxVYk+zrUgz/7NFW5iedRThYWnPRiKVDOK
Cqnpcuqvo3f1+8KrXdOP7hKKkRC824Ea6fJVtG8aZ0TO+MB0jbTEAiKIEpx+dAfrI9pVorwKhdnk
vgLPUJwVRr06YdUYkkk0W4CTrjTFQzv7rnSG4IxvNazInNoKDQRKHoI82BttwQiNSAjO4NauHAZQ
OiPnnsixx4LpIT6R9v7yoewnOr/E4J+2krqpp8UESFUOt712taqVG2fLdVyJHEggDt8TVaRKbNQD
kLTqvh/+qE1p90zOdRDC/n8TsbNKpqrU49gtzMZUbMlhEVxW164QGwT2/xsEYrUmRSs03u/N3sHM
dYZ2SGQHl0F2HWUDwjnKCN13Zo24VrWfxiV31dgl6+oVLUhLRYyG+0F0A8a5Ch36pJhrSLS8mzon
wvMwaEs9DBnNvoEM8TWvjdvSCOc2fa6NZGFfxEb7mPSPUTG6KPBe1p/IDDjHaRu8/MjskziTZ2dR
iJOKqHb27+2z1vhlCGoRp+0QQYwlXEEYphxK1/B1h+XV6CgVDpEIJOKXxg6KqmJrFA4po/VjuSRf
aCR6kxNYNr8LwYxzdZhSQNhdezR72+s06V7YrC5C4bI27EYkdGIVZFRcJ/kBeUGl3P2n0ze5IFCX
9aqurBgqL7GHBMs1iOAiEwnBBYFoldakYC6Drn7Y8ICHCSJ6lxFhcDGgtIphMliZCl296Ok2Cr8p
wsuKEkFwnj+RYVRGiZ2FPmE3kptVmdNMHy6D7FouVpKoBjjDZIPvHFVKy9BoUSJNL21QPtfmF+HM
0+4VtoHgDjxnfY+1XiBcxu9T5bAUgxNJnjQJWAn2E0BNkYmC1xzL5uvT1B6NHlzgr/u82RVqA8ZX
WMpp1NoMAebXVAc2cDrVImCFFwrFOSTosKgspcB5+c0mbujbtbiNUNxJld2EKSKmwWJ5IHLQ4dNa
tMtBBMH+f3NBS1U+goQG8migrK3yDxqhblUcLxs1u0BefORs5OCcszf6tsO+HVQg7N6xotth+ZpO
DVrRPq9x7MjFp+410zfKBpHz1ZV0uqxhSQULORJ9/LOhFdYB+FIsjOViVpFxO3L3ZhRbuhVZeepH
SRxga43bW9iKiQYurFqcjG99a3mdea/Z/mVtsr/9Aixf/ChBNtvnJmATBTscMvom066tpr2hc4P3
BUHs3v/uQV/ATyH5Qshk62VZYh+ijzEm6bo6Yp+Wh+3Dt1hRUJX+ErDir6iR9TdedgblvNnMrNGW
0NG8bdL9j6VtzbTB94YuG8K3i9T9GmkYOYGxPOQPbNg/weAzFphgq/gfZHT7udAGjkvp6nTU0OWM
+Nt/s25YMTj2c1f7PJ8Y1S1qGAJz2c9YN3icmSZWGuUFgXjLu+gzOf3AmxeI9+qE9RcaPpSeBxR7
wP/pM7MXEjmV9rlR3lHRy+R+PPnfgeFF6DnGVBRtbajAYOV0igf8IdCxsVLUC7ofG88wnBUmw1RV
ZQSYRDZDs6idipY+euMFLrZ75W80xl0p0miDkCoBjKrmQYme5voV661UdMX8NHBT5u4Rqpj1FK1M
X8tNLH1c838bEWmiSFfs/zf3SEprEncDE0J/LE3ZTTRQMIiSvD2m6GeCcBdJ3P7PdbCZcn5EWw0o
CrAbeHRy8HLYTp46lcO6gv9gJTE77JdR96xD7kahqz51hQYB28UB4zFm4HtnPK2n1S+9VPgBI3Ba
U+aCBGn7oZgywNl5wHw2CWzXvDGxiA9BKfFFEVd0fFyMQLVbW2LsrWbp84Se3cJ/Xc3+bIQ84yH2
vBpdyRTIniHwJKqIHgUEgdV8ulU2Nlg11dQX7GKcFrfAmi18m8e+5SWTZ9/IAQt2IrKb31xUv6zi
6Rg3kDSa4lxjZv+aaRLBIT3JvwHL9H4F9Q0ujiS5WrBqZo0em0K040+oRS5YYOrhZ7BQP2uK013r
PozQnU03eUBDhp8GouLAfup+1iEXOhYMPzRlCrFG9XsygYq3cyRsHxUNEAjPigse2hpXs1rjrP7f
utI3MZfnsYhsAq40dusW10qgY29K73S+HMRu7ol3Zgpl48LFIEOB8vI/O/zLDhqRHXLBIq/TVEti
HBiJWmdZBqdubY8K6Ut3I66uW6BLNzBYwr/11LFO9SzCA4KBJXNaQN310EGL9XEO0TJ+uJxU7wfc
DRpnHfOkdTMmw1mWZLzpjlVQ42VpNLB/oHebUPSwtKvCDRp3m0wz1RUQwaN3iyqONDrqeFen7y+L
tJslbTA4m8jIWGk5e8lmWZJ26A/5UfHFEzOq6Jw4c0jaoc0aCTi9x5ala4dxcGXXDNaDfqQBvHkC
h1DnSkfqWc7TdoCDKhB1N4U6i8o/ACXUqsacdQUYBl7RFF8VLVfcj4obBC7ltDOsdKnYi3PrK9/i
q/w0O70zPSon2QOzlCdM2lnS9yLd2OAxpW9ivUqHWbJajCGl/1Y1Xn/QbwOuUmzi6NejGiDlEE/t
iCC5PLSztTGn7P1Ww/Pgj7dV2x1Pvb/6f9L7sBv22Z5ABST8YN7jNCph+K0HXyDgqP3B1COvpB/s
BW9cdSzwbc7ZNAukfuArl0FZDopqdBVzuqy6cVnWucQ2IBTuVvVKG9KDvohW8Ypg+AjSYq6szJcS
S206d4pPVqe5lSl4hxSBcIEjHaNSpTFA6hnvqfl4O8lzgIFWgcqerqeN/f3UGQwQ97LJJjCf66zA
+EQ2K9CZoTj2GyPAWpZrDVX74mOL7yCnuwVF69NVNgu6VfYFPANzWqx6aq00XZHxto2TZW9qfEYq
5V/2fL0Qj1OjngypNXVAmYtru77V/jKffvH7XOzthkw3ih7HZBrZoU+IPzUS6jWaeznEc3HvBQwX
eulUtiuGK1CHocGYvllkQVzlwx4PwE87jIalxtrAbPpGD7tjifVo2m397QcvIT3IgifcfXkwQarZ
4F58Qbw+5FaTtuNQ+k1/32m1Y8SZc1ljXNT5KdAvBP4rJMGKRpumU+lTcjVLx8l2SwTXbLm/DLMr
CNEx9GLhn8brLU06Ys1KU/pYKKSWQUTeXf59nvHwhxwbAD56muNSZQMARoyoRqccq5pqFELi0Ajr
t/ohO1XhXz5FvoDkrqS1irqcGIBMjO5e7udvmdyHzRCHl0XbDQAbybhraCjxnL5kLWxgVh1VDlqd
lYhFb1K7drBBYQe4uV+XuBz0qYEw0lr4a/5utiLXtjwzqgQuyieWL9TGRdIRyXHV15AnObIv0vkw
Oq1XHxlrhrhnRKQ8LnoqWGqtG8wsTK06VtjM0jbyFdjaBH4qguHCp1E2Nu5PwBgRlrxaX7LkOKS2
wFX5as9PzeH2xmouXOH8964xUI30AzSnh6qbuOUpBlNp7INK7Sq6G08j1kIuh0E0vbwv2xmVs4wi
76vB7oGqtcZ12sz/aFinBEYfkV2IcNj/byyw6xuwXdvAGbH8NL2KT9VX5ZY+sqFl/YCNZ27/bf10
2bX2o9JZNM467D5bIrkFZFRoTte9VYvHywAimTi7SFNlTGYKu4jRtV1YByuhrvKXpGcvzIK7W+Oi
0ow263B394nbV7dZrnqXxRDpibtW07XpZXTv41pd33Tmu7gSRO9dNZkKIaYlo5fe4iJpa/dVp6Ql
ziElTlKPb/Decark4e4VYmxguEjak2Gmdlcgxo1vp85XREsqdh3UxtpMAxc2nnn5LRWdhLVXFslL
v/NIqOeOGtIHG9zZ5DpqHBnz9+o1PaoHUXK1m5VgJTfWcmMsGrQWnOtIWLO72CoEW98MfvQve9FY
TF/3sGzE0f4xJ/c1V98WkHOcckijahlwYE1GXdV8W7WxP0vCq2LP7rYwnPsUbdRLpgF9ymFxPyL9
QY+mhDYZ6kmGY5wMVojwL9vIb3RpGsRUMAMMwtXnYShfy0aPImBKh/LWRKbPINPr6K58i/YGYRLB
V6qevNc2znic7aetAoOKshKN1RJmO+MQT6hO1mA9VvtPARIZfVKuaDuGCvapjoTUgkuFBQf+u2YL
z/lEFpM013SI29OTGX3o168K8RXlNILaQ/r3sm733HyLxY57E+EpKX6qNtP/yejsWIbkVqipXkbZ
N5qzQjlnwKq0riwwbuzPZRVqxRAORiu4q5jdXVIaZ/6WmXftvMDfBvnQd6pjaVdp7zXDV6mdRPbI
fusSFucDUz0adrRCnPjhqQqB3fGRF2neojggwHbbYDqkX6dTJ+rn2ncEE5vNVNs2lBcrx1SstLSU
CsDrmx6t5drBeku81suPq896ltvD5WPbzQvtMx7fSVrHI5KeHHiw+ZMRYPP0VfYVnh72oX2sv15G
29EqrhqZ6EQj2EbHM/SsY1nXqdEV2AxnBYZ8G/U3EdX9SjS/vWOMwMEyMFXT0fnDs8wQO28LDJsU
vm0d6/Fjbd1floPdvJx1bH+fVxqYG822maoCKeEPFiD2JZoHopffvc+rZzhcVFzUfpn6HjjWDZJ2
t0LPIouL06c0RdMie2LUIzcJLwu3ZxLPULnY2OVgdMT6jgJE22z2SDnkbnFlhD9KjCLy+r1I/AyN
C4Uj7ZRizIGmYgxe98twDe2wc/6EzG/PuZ5hcaEQu3/VkTC7kENWy2dpfHcA4Ts2DvRhEYpy+Kfx
wEt2wgVFyWji0R7Y+RX+5Een6TR6q0ddVOWu2VIyJWyPY+msoRxgt/w7oXML/MDmIuaQVAVG5SEv
lry70UkJNC8LjPfrrfmZzUs2YasIAucuIha1GzrWJpq6ykk8r3YMZusentcOh6rL3ckggo6+nbsT
yyXPELxQU4LVMhYgzMSzKzQ2YUl9j83aukOSTxM6VC+7A/+wwFKFZ3jcVYBuyxZsEyO4rAtn9tpb
PCucZNgKuUm+m4fYT91s8ZNbGlRf7M9qoB5sTzle/hv49qcXfwP/sdHnOUasBxYISGgEysE6Wt9B
xnKrubKTvkluUkGk3rlrnwnNfXuY1WrGJtqD/HG+kzEgajWf0zHMysUx7EoQcAQ2w3eSVSj7jgh1
wFI92U4crAsUnSELIi8c8WwzfPtY1JN4iHVA9F533b3NTyNGyIm3BOmRvP02u+xFtHPNzIlcPRwc
eiVuod/7TNmqVOPC6josQyOVOMMOD1TZMf3Cgvl4lYdljVLM7NLj/EEcg5jDXZKcC68lttjhMQWo
2pR4rZRhu/190YlaK/fvjI2CuciaTbRtDA0KZssZmIFKuDPyo4x5uEr4tSAwTv5JtlOWItUxsOZb
zUMdH7sKI58Pbf7BEhJoCA+NCzYxStuW1UJ9o92+6zLNa3MDWed61eudM1vaYzTVrhLTzzKJ3tZN
HvRmNTiatpyo1l4b+NOy5l9BMNjNPtDsacvY423gZQRHvknoh76b6ppOzJCSt3LYXLPV55mXfyCe
Yjj9ScUT5+Shie8kZ+74SYC+r/wzOnfSC95z5cZAOJSues86MRNW3uMRKOx/piTSPestEL2M7weJ
Myx3sShL2ZGFwVojMlXaBkmqe5dF23eVMwR31lFvR53dQ69zfq2WklNhoFcXfSf9xlNM8JgxciiF
70cfQNXTzyki64+OjDrEqYX10UA7VSHcxr2fQZpnNC7oyOvYZRgWAtpR9isvfmeijP2JVS1ZwEvR
p/a+9cuPlxXJUxv9vK7OqJyF5tpayzSHjGAdMR19XZlLaLJjxUrtd8MIrgiktg92I98SUKSdaKEI
SsO/cdzzn8CZaaVFdjRmEHw5SQFLLfFW6ZZgi0hvdM+8Ga4rP3knCZ5F9430DMoZadagiR2U/pB7
toOhSXw1EZG9CQXjrNTAMuzR7iDYere4i0/Qj4KP7ivzA5qV3CVosCepCXNBOsBvpntxoiwqbGKO
XCVYCh21hZ8vaMbSgsIDk2HsaAdy1GC90md67MLofYTGhFdUvSyswoO/YOZaxbrl59BdluhZWSAE
54Pl0XnxMyX20jQReP++Ys84fBpiDEtsmzlwsiNydAdtPlcE9iJ/0u8mT3PHsAnH3nvVp+oGlfvE
a0sDvLUs0bL7PFRa8IbaxvGyO+7GtQ0EFwOUxZi7soXFxEPkUUt6W2aF1yeNwPhFMJzTU6m1upll
GmQeXIL93tlsOtaUOpel2f+Is3Rio0iCT3y+T96Y0nRp55x9xHXH/k0WECk0nnra6gALfZXGGf6S
R+uH9W8gufSb9C0de1IW6LqdXQMtUosUX0Vp8XBZtH0NniXjLH1cJDJXRoGhsZLcpXrlkcY89TUV
TA/tRqlf0th8bzyqgdWCJhuERvua6Bi5EfROsAj0IuW0LAW1F2QnKuEiVIU2mKiu8NVpzOAapO5Y
r25OQlp3AlMQAXFBya7TzJpyfF6nQNAlXC1p7MpWfJUIOVb3dXaWibMAc1n7Yp0BRZDZVUGRfL98
9KLf544+nQywkS7Q2dglx7mPH9B0rQnUJcDgp1+7ecDFocKKjfZdhv2emUiI/VrO+eT5gdcI639n
I23gmgVe3gaJNG4Xx4kvD0l2TUB3GFhgcnOMqlXuDCVbQwuZpFfO4yKoEex70q/j4sdim2Gy65IV
6PqyDpq297vKCsqoCS6fmsAATS7k5WmjjhbBqVnd17b7nMWdj2F82STeZZwnWqsXLmXDnUAriq10
GgeUxlkvWWla+PXiToUjOdRFwu/SbxX4lKT32VcjZNVA7VMaWO9FFzCzvUvgzK42d39EwGig6wD/
MeeSh52fHLpQ+J7GDbL9iLIbIdmhbnAQSSRzkYETk8CcH7v2YPal06udqxhXqvx+pLJDqtdcjhtQ
LlhNswzmIylBdmHfFsZ1Vf3biCbldo1xA8GFqUkjM9oBAdHqV035XW28WRXtYdnPXjYgXIDqwNJh
YjsxOyQZ248/YBzQG59yfVc5MVLBGvMhkuaMovqYSDoucoFNW6otC9KRxvrYYljO0qI7LRNd+0xJ
F4yQ760tzCo2MUrPumTqU5aBLSbO7ycLn06LjpUMol2xT08RL/EMGQ/KskFAZvvcGJGF4e2d4C5e
3rGKW3rKjqjXwOu6Q31dhlHQFE6DwUMrkA/pxypcBZfovlrP+JzTdSZ4uLUG+CbJnNTqnJZ8L5f3
grjCsstLUnIu1ytoAABdFq4EZ/JVl1Wm1aMZVpivaP+O4fmnd58F4hxtnNq2kCJAIZgRb6j6wdGT
zg6MmDaCcMl081IqS8faWkz5aYQzSdRsdHXpEJbl7KhG/yrNF4Ha2OFfAOBv0rGol0aScM+1fnob
o+kt8aL7+Jo4UlgG9KvwRUaEx30kYFxpydUeX1+tH4XEpTed4lrH9nHwSICPPaxN/iSQUKBC/gKt
KYnSlLLvPTCt+okLBjIMIsTv0pA9f8633QfRY9e+wf86NP4unVdDm9HDX2DMsb2qJcMb69o18twX
SMYO/9LZcY5lm5k0xRXeIMlNf11cm07yVnUrLz1hcNqxb2iwusmhvo+c7CTqchAplfM2E5WBVJ5h
NnNTB6Zm30hlLggb++Ul+6xGzs3kzhpiRQYGxfsIPtXtIPabj+aH+K3sqVeiO5vdKpeUyV1tFG09
4HfEoQ3jl2L5LhWP/0fadSzHjSzbL0IECh5buDb0TqS0QUiUBt57fP07Rb2rBos1XVe8s5hZTEQf
ZiEzKyvNybn/lST3zYgWd6iO4NvxIgQi47Kk0ziKydKU6RHYqPKYPpaj3RC/htnDMP5YCTIf4fey
2INs3NWwe/Q8Kk9htqDMzZqDnq9RsdAKNysdyMl2v8d8RUfJ/XJbHMZrDVWBYFIFznCUj7Q2ALO+
Vne07i+e7ORdpxsw9jotjKLL64hW4oenNMZSY9Wxja9D/dWIhIkVnvfaYjHea5AllYCCDZZ9MI7d
t2qn/LRUZ3nVj02Q3ESy04hIq3hx+RZRgdpuIslRlrCStgZig7EwXdKwKvSl6y809dt51eDmIrZA
TJQgSwoYDUMA0ZpOtM8xrtVeKIffNM7lTpRY5fnILRzjuzR7wGtjoXKpj2OdOQ2GcMP9eZm4Rest
COOl+l4J9VmHTbdg9LWOdBNi5hPTCW/Dx/5tG2J3k3jdcxZEXhuIUqjcN+QWnnFgrW6GUoV+QT+3
He1Iea3Ma4Vg3g4BrLD9hVvcRYCHRTrYtgSGKwbNIL0yRiFChfiyPjS+dsyejafyoPnkWUtRmNdu
jNfxwnTTa9rgMWKkW6Sr/2L3pz+B8aHjKo2yVuBP+M1QSJwGzA/JpYylSOVOFIXx7f4ExjizuFAH
Uy7xMC5j9U4yW7eesOIyz7srPbX3utk9n9cm7rtke8CMVxtHy5yGlMZipmvtTMxPgmFSvdZuhqDd
t76BQXl5P1ysogkLvtf+Iyg7YbGY4I2PLAgqo6uJsg5PwX8zdiiS702dN65GydeplDrgNH4NVpLI
R89psqNFhtGPL2Q0A8j3+q0oa/wvjuckHuPhytYuS5AA0ms+vJN9jF0gPJMfkBrAcHR4LQrO/kVJ
MbQm4x802zKObiYkUkMDTkG5qwdXO067Ypf+CImzePX9f0G9wgssMHvzB4/xdINRSzpauPH8eUBX
0I7WObK7ygWj4pGSR9PJQ6RG6Sy9e15h+QZyAma8H4azs65pAKyFz0Pymim/1MyJn+b0x/+Gwzie
pcLsMjZM0ISi7Gl27YTT0S4Xx17vhuz+PBa3fWR7moyLmfQslPsRYGhhMR0axYTYToaRynva6VfA
kWuC+hvf/E7HyPiZUFWwDKYCovIWNI17sqMthSK95F/0JxjGu5jpCq6FCGoZlZW75jekTLxaPTaN
wI3xL94/OBYNTDdWXg9zGfY0cs/DQ2VFTm95tnApqEAYtge6UUc56WzY9KpIQZ59X+Rh11rPotek
SBbGddSxjnZ5DbLEcvzFUnU/0ddDLlV355VOBMN4jCluOtCG4h439M5Vo4tpTPfIIgrMlfek2mi2
xfqJ2k5SnT535ubKzn7NquDDi36fcQd9TUDgOELBVkXz6yHzdS31zh+UCILxBMYYqvJEdRgVmSLc
1+vL//b7jPGXTafo0kyviq53hgaEHb2ID5v+BPsMJAS7u3Twc5kWu72rGUOlQ44Cly0lSaBTUo1r
369O7JkZukIUdFfFvn0rbqriupkNMKPLYzt2RYIZMF/BHK2bhuoXMtoPo/pSDWh3tAvXbs1jlcRf
zh8p/zqkCyyJrVmYnWH8zrpok94vCvJmNysdkMgDdB89ZofuMJVOuRNdSlwVOcGxwUzeVthSVRNE
bbZ2lRXtD6vRDgKRuDfuBoN5pRXZNM2GKsNe79ZL7OX0uqfsKg0yV3PkF2mn7POr4kI6yHtReUF0
mG//f+NcQWNcN0MG5P9wlMjoKSAu7YgJXcM/LyfXLRFbppVJNBayw0Kjvg5VOaOPqI6/kzFxzPp2
+NRtscFgLr8hDTUz04Ax2A/2+sOSrjpR2YLbYgP+WCzLA6elgojs/Y2UGuHc0829oM+Mhws9ySKv
yw00LxINKdZ0TnZdjZl1bGevX2Kjkb3KHiPBWfKj0M0fwQiakjYrBhOjqyM600svv8l+WZf6zkIP
SrtDN6WwDYUq4QdHswFk7G7MFRtpSdh7jibD/Mb2pavQ+b35XdRzy7W5ExQ7O523diQXBQ54be5W
Ffykn2iXAOcEGCcsgnwWuyawCou+iRVovdS+LOGrEnuTLqiC8t/SJwxWhobMYNwzgaEsbnvodmhW
vqL8Sf11KuTu4rriDRbjP5Y6TRtzhC7o0X1lSI6pvybttzaLHTnGIuY4xQhm/Znbf4PJuP/E0EkS
l5DPNA8gXnEi+fUT3mIDwAQxII61qhhrSP2su4cITtxfKpYgUOKGfaptIJ1p6Lg9mRBDHuypWQf0
zSDOcNTZz4urPH9IY1EFjdvDRTZATKChLIlcRiuA4oOmO+H3yZ0xjWA/V67tKzflBbmLCnfx8Kry
DMELhOt1N9CMt5q0IombGS1IRnbQjUcpcithLYubHN5gMM7IMsYujOg5xgfF1dwOj3D65tf2okeH
SBjGCWFF9tLjPZX7ZHmIpoM1PVTzz/N6x3U+J1nYAaM6SicJ47+o97eFEzf/NJmgB4jHrIL2iD9a
x/L6rxLp02ZAKr1MHGxo7F9a7KwmHmX3ydwqdaJD+BDd9tf5UXR8/FtjA81Yba6ZiTlo+FDarrju
3B/Frj/auzcmgs9FThssxoAxPtXkvQysnMTRa1qaRuaUbTWItuiIPhj9/5sYxq7CRi1G4FRN7KgI
tI1EFGTTY/lw921EYfxEMlUS1tcCwroCY/bbSqjxKN0hL4l2a9EjkR+UbdAYZ2FGRmvHKtB6b/T6
W3Vv+7mTfu8OGfoIsuf/Td0Z94BV94M+0/GMZE4PhJT7rBD1XQuM1ma8Q7KsdpnokGegu6AyXEqX
k/RyXgwuhga+ZxvFO5Wwa2Mte+isuUPIUCmVI02BpIGpaBIF6vQwPujBBoVRtRXzHE3ZAIUSCC7X
za70wkP4OOKZpYKC9ndn97TvhXP2XAXcADMKWJvztJAQ/fFdixwSCNb2y8/sktagM1Baivw516I2
aIwCFsSw8ViFmJFZOUVlubYu2gIugmDULkpae7ZtQOgRWmUKhfyc0EB6Xie4YZGGi10HcwidbX/v
GOZpzYyWenL5mKCm1++nIAYvjqh6KIJhfKqlmbk8lHDnNBIfdr+LlGLOA26sspGGcacrVtYuTQiY
qIgSR+vNQAkLD0NGgamJyAlFWIyel2M8pYMMrNocbtEN60w9+WEZvxRL2F7H1+zTR2I0O6yUcVIs
QDU+HdDEnIQfoROAEo1GgSFIjfJLBptDZDRbGkAAnnRAw5rkO+XOpvtfC79xi6fwsoo96yF8tTBf
bv48r4l8l77BZdTdSFRt6CbgLsf5EoBX/V7/RkuV7W54Vu4FaFQVPrqp05kyDreZwiVUFih+HyTX
tEKBt+FjdJj91snvwIwsKvjwne8Jj4nKirJVa9OAdLGE4M94NrCB2rJEBV/uA/R0huyQwNAOhhFR
pdR29UFyhl1/kSPDtVyKbY3vnf4IxM4sSs2oTSGN0KoaFbrl1e6+CD6RQO3ZiUSzC7NBqYBAbmYP
hwaSA/1+dmFpGOb4TPML2Zwc4zpI1MfxQL+PNFr7um72a5UFAoH4X8fGZIBhYT6Anfsn+mCGYIKl
pWtqx/HboPXvdjbRUAU/itX+YLEhOuaqyqWnk4HpAa1zPn1cZ+5y03nUniLPFlgvXxtOcMw9shJ8
KBwgvGF4ZSWvoX13/uz45nP6feYCUQrQ4KkWclbjcm0r/qTdYx7lPMS/OL4TBqMCdp0OpV1DBrrx
PvOxxPlr3DtYSu02qJbSgbQodpLO1R8FwCLh6OFuovNZC61eo09DWmK3wWSOwZ4b6Tq/MGMUE3sw
oCFemlwBKt8DnsRlbhUps5u+r+jIItgb6MIKutBhPpq735SVn8ujbjSSuVeMJonDsft/KQnwMHth
u53XHKoAaRhRj6BII5nrZE5CaWmpRobDZZVct9nr+fMTfTTmAln6oRgmFcfXg+dvuCqam0UTaKQI
grkzhqkppM6mDtA+1NbqRPo/uj075+U4f04fxm0GewYPBP0sRrlT1GdS/Dj/+9wZT/Lnu9sshW3X
kzjpOxxU+Zp80Y7geMBqlLpwsKp6CLJHyvVt36o/z6OePzqMIr83qbi3wWBjANRM70NyMUcvuXR/
HoLq68cI4j/2Y7Mt2Gqtx9FKD64tZKfvvkbprmotV41bgaXyg+cTEOMe8rJeFmzuwjtAfTWVxanl
g7G8tF3QhHs1PyZt4Z2XjN9jtflkjGso0im3SY/To/Wy+jYPsGWr3kvXlkfu9Otw32E8ddrLhRP9
U/ROJOxy4GeGN38A4ytsvSnXsILIxeLSvhXqhLH12dyp4OYWXf3c89UxDmYaoFgGT9t7XdHlrCI6
fTguWOsUyi+zemWOsZPXu2Q6So2rD4Xgi/Jj3ROkwRTssSUp760cT7vOJ4EZgH38a37R+waajZof
kiju4Jr4Bo25nHVlLDqjAlrjD77s5156gw8K2hynOai+jNWCRDR2wY8/NpiMAZpkJUXcA7N9mdAd
04CfqnxG3gnc5vOuFHZaUG/+wRg3cPSy21yhrWErkZwiE96q/+hT0MZfF/tnFH1pStGuJxESY42Z
ZCapEqPG01jEsdCFhx4rp1Z2GhatkLASmKLo0zGWmMlhIq8hLV2bnq1+06Kv502d3lIfzs2QsQ0e
qg+DY87NKrWelCEMrZxqP7I9pfg+YKIjJRUmVYNUuz0Px/WZGzjm8Gq7tlS7hWPR5GOcP4WL6pL2
iyR9gv0SQfZJLObY6lGWo26FSWc2TJpI+3QSMfDyS5wbDMZHKbKxDIQOFFuyfNt0YSBN4Ws4ar5m
1AeMAPnItxzkXt/bqP2fP0auVmygmdgmHZHB02gFd5k8afxSCRmtqXWeUwsmuFF6GVsJFZpLw0QH
2iV2MdIOex3uN7vJZEeUYOXaFLgVDaLrYMhkZ+gla1i1po6oBwbrVDPsKtNsndS0v0UD9iEYovEp
vhr+wWOfydG4aHZvSZk/T4ZLtN7pStXtMMWEnkyBAYugGN/b63kUaz2gquyo20Fd3kaqZwvXSFI7
/fjBThIx7jZf7aKQFsD0wegtSGdEvnEb7UaX9s8lN/ZnqsOnD8YOfMp5mDVFHNPK7YF0XkF+Dfqn
SkAbDMZXlA1Wf2oDROp8NELQJpbkan22Dt3XGU2Wq18ei9jRD9EPYQWIGzxukFnvkXby3OlQx/yg
BhjYaHZSHJQXU6C6qVN+A7/otV47YNw+b9X8O3ODy3iUcMo0KU2BS1Pn8q80aC/AUnRp7ogv79dJ
2K8gkpNxI0vcT1Mx4YQzGU2eKdrIe+hpaAq8lQiGcSaSZKqySpVlTStHM4KkQgqnFTQTcF2IiV2w
pq7SHmBGlrGSjLXX0aNmTwSj4zi11r6RZ8PJV+IZurB3gWtwGzxGqKiv134sgTcdlaPiNzvLM7zO
oxu06KoTYRs+149YMjqDNB15evYVtYDlrLY04A2LT36OgXYEY8xOal0bzGeO+W3waP94+MnkxAaY
8Sx9rfWqbgE4RU8LJkwfkCS417CuBmxoe/2wHJNAJCxfVg0RORj6VOyafB/MLUosY80amtbz9q7V
XqT6udNviPnlvLlxL1HrDwo7JYn9BlHX0MZDqW+cSsrd4lONVhsExvdPWpYluQI54gEjziVGEys1
UCZd4De4qr+BYb7QkClEr4sazjj/Rymv8xY1qcOERFWTC3wyH8nEP6ptE+w8ef9hYiUC7UMLXRij
6mi0ymVChtiJUhXdQVZ1MHTRDku+JpwAGSsrrEjtUzXBN1L/6eKj3aB/WrkoB0F2kasKNho1VZX6
Iplx+M1UR9ES40PpiILjaXIjWfP/XttAYo7Cq6KBKYhl456bKLEaFU4wMi9K67qoBf6P52S3v09P
cvMAmsJ57cIYJ0XQ2GZPr3bxj5yKqtTcxMAWhVWAlpA4k3BDgUfphhzQnPF7NatxO7vVoffBuWRd
Fi/NpeIt+wi09ofzpyiSktGHiJDBGiOcYmoZr2uW2Zf9kmn7SbcMwcOI+0Tfiso4oUJTulqTAUUj
qt9krPr1+jYmgD3ggniKm3veoLGtcCO4OfSGCqY+kAAj1E/JXfsg+aY/+tVje2ftkSTzRIlnnnWB
zw2ZMAWPJf0tHtnojJIh4AiTFI/LrriBr4qd0UweDDU8rJaISJd+GTZAhR9S0PNmofTBTg8g9ZuD
fzHM/KL+qeqmMztdcjk2t2o4O0kv8Ih8wU5gjEdclsQq5tZGfF/dxYln1di+F4IQQROVz7kh21Ys
GiZsjpAU0VThgU6D1PyRXKZe5VYvdAYdqasbcRjA1f/NKTIxsZZXAxwMBEP07bQaDlD1JeRyPmFl
GxT6V2yFUjANa6mICxUFxPO/8nyfKKJhaZ7L3R4c46+UGNtDkgUHNym71XyoREs2+PaLWWyZgInC
RCfyeyEwNGnHdGOm3waDTwe0Il+6jjC3CGY9XxfkNeiPfdTuP2Cs+eIP0EK1BNjyNhptHdBds0Pd
en/+w3CNCLcHXfMCLvu3rrnNh8lAk1ardJ7dXCpvnIK5g1IXL4P9PV8fTfJwHu3DJ9Kxds4m4EI3
FANhNaNsaq1UpF+Wzu8kv+2vrUHQafAhmmB+n1EzPc2jvFOHzo+wAz7O3S75glFTp8i+1aPggldE
sjDqFilah2VMU/eW0W7uS0+9GB9Sz/jaXowuXbiou/L+e3pd+vJF6ieI35WdsBLy4c3ACMzcntaS
rtpsQOAOCqmgwAj+6VsN9XlKkxG60fP57/fBWTBwzGWpJ+1aGvrYYQvenpRfksHp7V//GwRjZNjf
hYCQHmuRPme5F623YRGch/hILvVeDJYLoOnVQQ9lYGDgG8PeiV92rumnKFcm4Cin87m5qzrY9vzU
XYjGMT56EQacCeHrdhr6ZMUZqjejZwYNWpfs77i43rYqVabA8X6sezBwzMWFtQ7ZZC1zB/JAA9PI
yLsRf3SJS8nQ878mlGXAmLurafOu7nUcbNx5y/DYaa5SC1zIxz7eNwysp1VBUqR/aHmAA7GNuoIP
CUe8wsHVMh5ksMxjWcBbuVkBE6+FVZ1VEAWisgff5P9Asx0QaxXpdTZR6OhXKh86JJHOaybfvk4A
jG6kUoxejhwfa65urPCnGV/Vonw530WC4h0bUsAXpLMegwxJjy6Yzpf0xJmj0sEKwyJETEoUdxE9
tj7cLm/f6gTG+AszVWR9Djv4yGTwqgVMqnAccx66ZOmPeRFeqs0iYF36OPrLYDIOpJqVcVDXnrpE
2f09mRffZO5r79fOckhuRDzNH6cM3gOylTfTaKJBCwGo3XVYK/WIVP3XBrxZdudUl5RbJ99nj80j
aOs96ed5feEr5J/zZamV9aUy4kKCL+m12DUa218Kob8SYTAOBFdMbTX0POtX+ai4zX0HjyV9kW/I
Md4rF9Ne9HLhG8FJKMaJrBroxxfwq/tNudOkQymhg/lw/txEEFTmTdRD+tIeyAyZxvG5lX+F48WQ
DgJbFp0b/Rs2GHM1V8YwAMNSdo21y6f9eRlEv8/EH2Wk5VIi4/e79loanyxR+73AURiMo8jCsWzQ
j4rPMFym3bW1unb/S09cq5bc85KITNZg3ETfybBYKop6E4/O76XZ8310KB3ziByk+1+sHRdpAOMl
SqJHxarBM5lg6n4B/fEdpbIZHfC9xIgB5u89RRX4JgEomx/M1UmvV4t+smqnTq9SfBy0v82nwRkh
lYvgWseOZ7Dlv9c6q17i1FZhPPOCvOBXSzJcK1SdDh8Oz1df8OF4Am3RGB3UBlUpemqq0Zc1WL6U
eKtKIFpxjcv8LZ2LfSvPf92Hw0jI6GUCXto6jHBHLiFCgCul2c/as0Au6mLePb4YDEYhUSZKLJPK
RQlAy6COnbgGf4T2RjZiHxrFNz/hkbYnyejjMFR9LKvw5FYrqV48EwPMn04+jLPgmwk+GVuobFqz
T7QCouWNp0WvUe+uohCe55k2srB9vEpSF2HSAAL9+Y5caRezPAgsiesyFEPVsQARqeMPb3F5WmQp
VGtowR3dGlYGyS9yX71OgeU0YBECx5Yt8Lf0C3zQiRMi+yAf4l7qNbPpULWgK7DQSo4impgUlnt4
GxgmBJT1qkNVBjDDelyzgxKLHj9cBdgAMPd516U054mTiw+/W/+LxslANFM704vlGMFygbpgiB1N
on517stn883YaaGswNCGTiDab96nzLduu+A3hWQUFAINEYlJz3lz/Sq2VUZVCDF76SpWvrfa0RBV
7KgXOKcR9E/YQESjrldlA4iEHPv1dqjuBwwz1JMzaQdJFaQ2RHrBuNrcTqTIJgAj/Ysh7e3l6TM+
z8BuTxQEkeBiM0F1uURZ2BSImu/oAkC6dN5Ge7d+R9/DkScJvg/9ez8e3gmOcbEDCAOw5iDDO0T5
Yg7/mOlVDDrzcfxEFKaYMl47MpyEzc4az6TKtHkq8dRfWz9Uo6vGjAQWxdW0DQTzZQqsmo1aBRD2
cp0WL1H6lIsYTUQQzJ1nda2shQ0gesVTsfOntl3D/HpeAUQY7AfJ+9wsKmDIyV6W7grFTUStYVwX
ujkp5pLLyTp0dQ0ISixJnxGYTARRs6jbgmsqJxj2mU7VUDZTwFTl4K4N0gSVJqiuCA6LHSaeDK0r
QhvGoqfVsR+aY70YOyytFmgvH0ZFvAHVBTMR8xQy+yaS8qHtfKNQHNOYfEu6qC3R/tu3O/+DLZon
GMZXmlGWl6UBx2x9m3zNbe7UC+0XVlVnWKDX3+YP6JDxlADsFkETLLj3MEFwb+wXJEBARYEZVm94
Fs3PfyyD0BBs8zfRo9k4VzmyQcMeQXR5twa0GyL8KSOzSenz0mO+m4r/8agZK87L0aqJDLyyuutS
LCcrS5f8PY0OIxVjyG1RI8wbgZKiD6gMmiv92npYXdWvd7Yn2lzFt4PTZ2UselnX0TRHPDe0HOG4
6rXKw3mXIQJg7XmxFMmw6IWePo/2V52IJsC5cfhJCdjUymSMBc4Lx6UTJ7onXuPG6IkZj/KrEoAR
z/v7iZL334dNqOSzpmHxCY5sxAzfjHkq7D27qPe0X0r5Iaq9fJxjYNCYUKzWlyZqdKpzLyaSwXR+
y/xBySkwagoKoiPNYYrqSv8CamJLiY1/mex8bkIwrC+PeGlMroaNbl7nlMF6sUaOeVdeK04VxMdc
WGXnx37mCZURtbeGRbHmN9TJpxtBQbT0tvg030/7v67pv53rCYxxm0UUjSiL0HxCFhRYPTiiQ3wQ
UbHwD5IuOAQZkaFjL897D9WM0bJICiIyPLY9On3Ugti3cegAEqXo6SMsAuz2s6AuyA06T6js5UYi
bBpLaqCucuamw9Mw3BfZj7w3nWn+Z7Z/nrdw/jtrA8c8R/rZ1Ge1horSsQL7grKiL5Qmlg7Btzvy
Nb8SJRypC/xwGW0QGU2R5VjO9RgC9vPszNJVK12sylcdlB3RKIip+ZfMBotRFPT4z6kyAkveTf7v
ftBoRwnRf7/sRD2uQjzmosVUngxeswqPu6OxA1H5UdFddKrTqhMeXntVdxfRvca3vI2MzEUK7oZ0
liN6nvL0czD1HRyOQ5J6p4zJTh5AZ1pHeCQhjJFSz2p7F+Yi6CTipshB/PQfU2HX8srarCkS5jnR
5LMGY0D59Zudfd89FbvEHVBxs3eKl2YOUit7gQJTBT2nTsyN2zQgDktS3FGNv4D+B0X7o3pPp36S
oBM8abjR2kZK5r615SQrjTfN7V5a7H6SJD9LHwXyiOyf8Tp1IYOHbcbnpH30nVtgsWu7z45x0HjF
gU7i2t4C7jrJE14c3Nv+j3iE3aI1Laa9lD2Qrav4VkVjCsgOfc0JH7LH3kVouBdWVrhvxA0i43y0
vJYt8IP+TsPp++oqXz1ZdQo0oVODiY9EAtm5Y9ybgvBeYKjYwvfet4+Rii18Fdxe+zK+pZdir3c0
RGpYw/JfxB0iQRk/ZHdYP9xW1A9NN0ZXBGahuTb52VqiAOe8ihKZcUDlWmhxTbMiRenbKF+S/EGa
akego/R0PtqcRsDUp8gqiEDenx7e4sSUeiTXJ9fYzY+5N4MA2wCjuYHYXRJZBDdIBAXnf9AYsxuk
2DZrikaXXkb7aRd90277N/70jnJTWr5APL4hnAAZE1SXxei7AYCtZ4CouXOnp8i3EJYazurPV8mD
aPSeD2iiYGvZGprrGBeONZThXJcxolIZi+XAp4JdgwKZuBpog4Zetgww9LFTW2M7rWGx5PST0Vr6
296fH9mdojqaYzmqW2DCxIl/yX/dGEZDtQ0uo5BgBNSKbkzhzuTSa7TwMZVXJ6w/lV63TctSLDB+
2uw4UJjoyAJZCdLFdYw9jcs07MdmOuqk7ILzJ8n9VickNr9eGHPVGAQCDXnktPJ3bCw4D8CLj1S6
FQ1LQWwsB2WMq61IiHEnpB7m8UFZdmPynI2PSen20ut5IG7ksEViDGtCukzClfY79tPwBK8rj/YW
tU7lpcdCxPnK7ezY4jF2Ndry2hKat0kP8yXtsMP1djfuUXW5Si6lO0rUV+7g7B8FcvJChBMuZj3e
u6tpsHSttGjm8xge1T16ZK8sBPAgtQhE/vf8xwPoeyhQMqxZH0PEZP5mqrlj578k5bEExVj/SyCV
CIq5wpY6qsMhhFQ0UFiDEtX7cFcHcTBh7Ocyv15ezGPh1a52fx6Y50m2p8ncZZ06tVm5QERTfjUW
8CBP3xAUOVFUC/wwz9JU7Mm1ZRBJ4p5hgMxilZcxhKW15tUaX8Xj4bwgfP03sQkNhVT0K7LXGBYA
o/chUnpQ6XklHRk/zg7eWa8YJFw8Mcsi94Nt4Bhza9N1iS0KZy6dY6Yv9eSH8aUu+UYnKgIKRWNM
rZksKWkHGWsivTXQXM1PjtGVfkewUTk+irpUuNGUepKMTePE0mh2S0h6rK931aDwwwP5lj3VfnPo
0NGsfxV5Eo5moFNbVW3Q7yD9xQ6VRMRc7SFeWl9C6NjKbrWuAifMEwkQhqVgLb1pYGrrvSHn0dSq
eQOI+NK8odxwtFqS/0MjgMKThOyEnKj/HRw1uk021CjjMkNY1fq5qiqHUV50Jx/t7rrUOtPJphgv
qsJYwNZazoKGAv5ZngRlrpupn9uwjUjrN311iPpDKcd7gZ1RQ2XCxXfCMYqfw0vJaYH6DHmIrumu
hjigST7z/z2+aBZM+O0Y5Y/MXm7ChOLdFF/UQN2HnulKT1NAg/vlQkTrxrvXtvKxZObo5QcxToOP
NxznABNvu+wJO1OyBlOgWA3ztpbCT/082+VXGHARHC5VxDOH+9YfutGc3rKXXrMgbHy5viR79cK8
b1MXJKs0rqMMRNOzhLSAIJ4UoTKXD3YaYSsbFVmKvqtZ5YXybQ/ei/OyiUCoXm1EayLDzCs8nHxr
VTGhCer6b3qrvaaptTycR6Iace4QqZFskOKEJHMsAek3p2GG3TrofduLOA0FtvaWcdzAwKJLzLPj
1Mb4W4kYuJ4sQUade2RIwxiYhMQvsVttorWYh6afWh/sOY6aZ26henJvCL4+X+NN7KEEgxa6/Nn1
CFqoNwr6ZwCD2KP00iDZaQ7WoN2GwRKo/rIfU6eFmxRV/nj3GkJikGjqimKphs7ondKDRkNPxhYV
RunVvkjx8kzc1bUqB9Ur7xOvindojAKC8T4rcLm1/rQ8ylHmgLGhsSTBYfKUAvEUwn2wySAWoZ90
oxQSxk6mtetbX9G/9u2DNcYCM+IDaIaCnWA2Nr4wUgwxykTZDA8/Vos/p6A6MUdBPoWndhit/wPB
2E+nzvYSToDQElxeQWc+DYXgnvo476ZjsneDwZyTrK29jEFn+umtYxnMh3XfTE73EgYmkovLXrmP
gnlyROlqkWjMzTxifDDpe9jssrpyrLh6fkGIcCiMExu+E465hWNYmrRgeS2mgbJrSlrdPcUPlMJo
vdevBk91UbgpnUZ2RByanGj+HTBzN/dyPeYdVY50nR1dyd21f5LJ7Ez2LFBD0UEyt3JZrInapAo2
pBXeqh+jzsNE8Hk3zivZQBrs0sRkLiaePtS+4tkADamOpeXYXhhjYqACZzrZY+rd1X14RDoUUYma
4Pn2dQJlfJJtT108xQAdu7u6ea1FyUpebKgS2K4OjgJ0fTIHN9VGpPcdDUWtcG/JkxnklSpfR3Xz
I4yy0jO74pvc96JhCK6v3eCylSgZ9QQlJMBFVgVTNGkwXoSXmvObHllVBW6QG7Vt4ZinM8o0aPos
YGgyXe1Qols3apwxdGt/8uIL43l6/kxyCgvn/pyszXy5YlyatkkBmSvqRWJJD4VFvMqsD+fVkvsB
VYzNYs8cVm+zGZ0wWnWjo8+V2GyOeW8Hdp1EzmQZvm0PRwuDeY2WP53H5CrlBpOxay1vtbQ05tbX
w2No3xf939dCsFULTcgGHmGabDDeuDEGbapzREzTYjmLHgdkqpzWLHefEeMEw3jfPBwsqQpxdJKJ
rY5Ka9yN/eB9AgNvPNPCwJGGrur3F/AyK1lGxhb2K33L80fFEE39cMMlMFMgv6sS5BnY7GRXYxNa
XwGhfckTxzgiS+NZnvyQHN72EgyoJ1e4wdTDKErV85zuBpnNVuZNOIG2GMjLehiNo45mm/EzF/MW
gzFcEg12E0fAwG7y68FXcTV37gjiNi93tFdQTu9Tf9gLs/Q0bGFj9i0s89mqJOtTKwcspb5BbvlK
ui4vGs/6vX/zef16Xku4JwkWBgQ5iNLwFd9ryUrQjRy/aUmD70i+F93BDC2Bp+BZLV3yjjVcyHeh
W/Y9yEzyYR2KCp+r729RZIHLaLUw+IQkGxDGphKUNkZpBUho1k6D6cTlULeCLgbu5QFbssH8raO8
xu4Ta4nS2Gld0ptYdrUvzW7c906OJ+l06J9EcTr32NBqivAWHhasjO+PTTMaJSpSCd9luVjW26kR
eCHut9/8PuNMs7LqzSLH79fWzqgKR+0UMAPI/vnvwgvF4E7/SMHc80mplE1VAAU0tH6nXui65Q0q
yDJbgcVyxUENwQLHhYkqA6NlTU6KiaQoloz6TdNMGEa8H6S/X+iKeJ0yD6GORiz8l3l2RFOqwx2i
ME81gM7pVbvoqZHQajj7Fdjg5e4T3R7vEKmabF5SyzJ1o9XTdrW3PUD527RKgqkO7IdCrl80ZMa7
1rcCMsdokLAo4gJw2JSyazXiYxLXkerCM5L2MQwtr0Bf0nkV+cgg+HaoFra8gYFD+cCJIaNTZ6ol
1HcTqw965bVuystqNC+mPr3uZyxblcNjSfo7UvWJ4JrkmjSiF9QOCTpVZbYntuksZVgxvvB2vLQf
KvTCS7o6HqwFF4vA5IRojHu3kG+uCO0NqF967y0Bu1Nq0P/S/GvyIGzVoz/H3iYgGjF0dHqBqoh9
OaTYHl1rC9rV+wi1ADppX19IX8wrTFnhzSAqE/EscIvGCGekaVZUNtC0abxOI/kqs/LvcP6+QF14
d6QBn4hsCUHjP0uLpbcKKZbRbBDCE5QBOjBa2L6Ge9ne0d5D9TNef4PHDsDZcFeFPQMvPuSPGg5R
lX35hhJolOgli4WE5LyvhuKNZRMCFib8973Fd2EJrrZxaBCFoqqiubH6JW4UR8/+j7TrWo5bV7Zf
xCpmkK+ME6RRspxeWLa2zJwzv/4uSNsWheEZXGs/T9UsNtBoNDqsPoThVVR6KuaBjX5pHiIhsjhr
S7OGjMbQXLNqSCAEw3XKHH9SdnoTLWLlFgIeJmO4+PlQoIesJ44k9Icy628FKbelYLpR0/Dv43zv
wJk7fEAHYNqYAFei+2q+N7urkveY3tDRdxDMpZqVXZcuBBBDd9DS66711GJ3eQ15EMy9ivLiocHg
scrtMKKtuGoaW+s4d93GpfpOCkZDVEPp40ZbKtcMH2f5MIM0xCzRkFJw1IEjCpsDEHKtGHsROHVx
bEa/jq/kgiPKFtUDZAGNGlEp6TRbvByKVdhns4IHMWo4aI3tgtIwWrpcXfMM1IZH9Q6KMVBlJxcx
iqQqN00fYqGwo4T7KNqwTe8gGP8ga8icxLJcucF1/4tOEhJwU2t39RXN0ggOL2e49QgDwS/erBgG
DX+UTSeXQRQtRA1hC+fcMwswZEgPYCsKisdGRGZNq441qe+NGhHl6aloD2WJWt/iR537VWVLPKYc
enrOrMfqaxhfZYjJMikBvgZBoyzfZ1XrGbJk6ao9Jsv9B47ZCouxVGIvtpgBD6w6zt0cbVhdlLpR
UruXYbYiOO9WmDFK7YjJoESgMnnkq+rmPi2Vnj2adK5sYf+RPB/w4MKaCESg5oexUPpUpAgZAe91
RnNrp99zGw3eh8WVrXnHK3zYPOIrOMZadWMedpkMuDkN7yo939ekcwo1/X55GXkwjMXC6KZ/d0se
nRI5tYrYA5fubPN8/5HlrCTGFGq9EJqods0cDGdmgHowcFBzbOK2jv/en7NimGLKuqZCB4TbtU4n
TLdwcGxT+SJEV0bdcLA2BUJGSpfAxogHOmNNDK2TxqEXKrfSjes0SVNvlOt6/4GtWYEwh5b0U0+S
CqtWTi5B1lMwbA0FOJdB5M1lIwTBXpmAwoWtISqkqA7TFMcT5Dd29g/Kx130YfmLlZ5UkBgJdvs0
Oi+zZbzspDq9829JwrXxuHAcupfKwzMzBQpKlNTJ6BplKy3Aw4NB7j0kfg2yhJgKZNw2u5KS8Xgx
3EnjpWKMvgGCU3yTXMdO4ILs8NPlNdnc3dVnMEcv6mSxlRJ8xth5qfygoN/pvwEwh05rmyCutBhy
kvGx6J7GSL+7jLB5rN9EYDmp4L2WuUyNVQwmsTZ3puwwzB8IZRrSCoQJxUVLMYQFFSPITnp3rRQL
Z514UsjvHW4Mq+5ASQPdBA203aXXBrICCq+gggfCnOVMEmStNSCFYt4F5i8jvx5qnr+2xRH2bqmY
szw3rYZmCKhUsg938QmBeU9wxQdKEYa+Vbz7aIuIcS+jGdfnvZO21RlenCYhYqWxT4eCCOaiYbq0
O+imLcW6regfyMiicg4dlgQ1UjpY+d5v1JBXojrLJrz3MdijK9cGcVCs8AbabO0UmCCQQUFqAxcw
cwMLAlRhiEiFDvlCdBpwZkfDeFrGpfYunx56wFk7BLJTEXFREAyCy/C9ODI4hENpgkqEmPukpoiR
zcnnfszBCSrhvpfBWD9zp+hsS/cGyqiInqKdWTHpaeqvQkxYnaZ9pHy5LBgPg/6+ilkZ+phlwQgM
ramdDo5okOoPRc6bjLcJgyIlgxJOYmoHs1G5uMy6QHIM7JDukvQmKL4Fyu4DkuBRIqsgp9FRzfBe
ks6IKS9IUbkNGJ0Qo70dssIbEm5PF/2fM1XQZdOEWiu46hmcvk+rLI2HClT78U5+piPIUtoYk1oh
99GwuWy6rioY8UOgdzQGsNqdpJmLacK0U9cMfCm4He6GglM5sRXnQgTDRFU+5qnCb2F2RmkKtRjq
lj6DkluClrEn1ZJ+hTadscP1mKl5Pl+7NzDmHm3qVlTqtq/QSrFgiBDGBXSW8EyHdFT+JFjcBh96
LC/hMdeqqZIq1UysX4bitOxTeZ8eBHuwK8GlHQf/XUD2lo2GqpFIhNVM9sHdtI8PA+rgxBINDqlT
2LyLaqsmZb15rJU186TNlglw4Y8RPIXqo/JTkjC3qLNoTUqn2+oxRiWgx0t+bevln31UmWtYG8O0
bkvsY1z9EscEzezfNFRkXz7Qm+85dPWhLEk1Ze2sykswpDmcA8Q0hF14Cl9e6J0l3+gv7SJ8Dv+t
W3ENxwhloA21mHoa0xKuR7IPNP+yPPQknSnjShzmDtFNoRvTDP+vlbjpUb5mDaXm9aWJNLxhmTGG
uVwG3D7bK0TmAilaOJVzQRExFI2mQDLMsaP1SrQ7kdsJyVs/qjQrY6WKeUeCAWi0X1n+Ud6BCxSa
WCPfUoVWcpdxZ9FvBddoGR61+SjEZpN8s0YCE+GWypXU/lDlyy6aNHeKBreQ5+cPreUfLDbApiZN
HucysIxr2ZYcbafvF390Gku2QLPGucuoXTpTFRNpANqui+gyoyrjmEnlGKv0jgnRfBn7r1xQ3HLG
rS3D45uYuMkwx4hlnE7yuQCZMk5YdCUe8nvMX7ANTE3Ci9+dncnnG47NM71CZFmuOhSiRIg9Ve6E
eSCBr7rTbkC7SLmXLRVNpdyo29YNAAov3KFQFPmsunGJ9GFoZliq5Wa2A1/ZRU6zE/e/H60f6KQD
mcobHBOCaia0zusdHckQKwcyzjsz6j5xNHFLOdYYzI0docJS0VWI1CCxScOwINdCyw16i1o/cMC6
9lX1ZIyEhqdKbnkv8k2bskZnrnCzDMY8XiChsNNfyOs65KlAZ4IBx5nPIzTcvOBQNqop8LWQ8WPT
YsM8VsPYSnhGeM2+uZFQSo84KRJIdMq2vAtOvwi3pXvLqqwxmXtg1DPSZgYwBQXd8m2E69uYVVdB
8HLG+9O5vJ1btwKK6tB1iRw1cjmMixIK9axLmIXi6uWRgNq7O5iY5BiSFrHY2L6MtXVtr7DYwyf0
XVai/Rcpo0Lex9m07/TUGzJe6p0jksZ4yEMpJrFeA6ZqdoLmN0KOCvpTPP4yWx791qY9WYvEbJZe
4+2ZJ8AS78hNeer94ajfSifzuo6tZCfuCm7Ojyo4a5vXiIxtbqc5HqMOiOr3xcOUb1f60lxJOIYB
XgLZDM+r3vf/pA4o575c3r7Ns7eGpuZ8dcOKUa4RtAW9JGBKi1Yga+78lQ5wSuHM9hxt4cIxF/rU
NxNqMCFpsh8w3n7ahfvBRd4CzOWjxfNlt66itWys5SRmXfT0hVhl9xiwuPB6HzazVxoy7Hh+Ind1
Vg8iNkNV6EJJ3RM6ryR2u5/JT3qvpp7EO9SbwqywmI0ipbm0WYi3KMgBW/khbzmasHmQV//P7Ezf
gcBzKKEIBjXyhjVEn+LIv6xtPAxmQ2StSBvUA+GaMfdheTX1V/wZgPR0np0lDfEAEVOMzlk2VSMQ
czkGhvjCskmDuwux5idUnONFWP/1aFJNNlC19BuOtX8pxlupRYtli5Cbb6PSzlKTs2rbO/8Gwdg+
zJAFYVUEiAYjiEFxKaX/XN6WLcacd0IwFk9OjbEt6N7XrvQU+DoopCJn/oZ7w5/8yA0fuCdnc5d0
yaRdPXReI3lvduRslA21xMmh4wxUO/OanzTsT8eFhE76kyPfpn1doTEORpsi7rUQoJHImjxKCN7j
PYH58rTexwtLK9xTkjbpmU+wssUjYyCE9EdS5jI2M0TC4rKia1t+7g909HDvJ/0BzGB+tws85JHI
V9HByD7nI+Xua+yXQVYr4660DfieqNy0dwCr7NTP8n6y6aSBtrO4jvFWGAtmkDpWyEafEVfmWZCl
M/JjyKx0ew1u8YDkd7R7YZHnxZiogpwd8xUWY0oQ91Vj1J+/vgwxSAF8e92VYOXusBts1QSVcwPv
fxYtXpxiM+m+lpJR3bRRMfNefUGOydcZjjLYViS04IND6yaK7XY69ldkxiOusrmvq623xxqc0WSC
WAJITxGdUf1Mc+lsDMMZ8fpuQMiHxkj+a2fT+KzWmVHfIREKKaV72mhPc1tarfJ4+XC+VIpf2Em2
JyMxUmIE44vWhLvM6UHtC9cDIbUF9XhlhRRG7dB8u7qTUUURevr9eExsDY2gopV8L+HYgnPdufxR
W++h1TKzdYFiSbLAmP79JuW/ECfjfBrExPAxlO2wbWxRJVXSQu/DSEPUvzTsXKg4kmz7KCsMusEr
G5DUkpIaEjAogzEdHBM/qjeUwjRwefzFW71K7+RhfIi2xoOro35s3Hjmk2BRShZj3+w6d3GH2RZR
eChyO1BfHmznCvS2iowpqHtRigwRqOCHvqVFnKGr3Gu7/JrWBjY7ye+vXrzZfed3j5lv8MZsb3o1
qxVmDII2hH1tRMDvhIMRPbUw8jy+Dx4Ec+yXqlCiIgeEiMiecl3jucobssKDYA66CAKkSuvgX5pq
bIG/vLb0UffyJObk37efAAT8OegIwO2vMUBamjct3qFYLq/a00sp94NduafNrvzo+eY18QbG0jig
HgtnDOzubluX9iwhaFk3dhLuk+ouKXl30ub9twJjHLWoiEu5SpLXYrZ0115XO7QO43FT+byg0OZu
raAYj01JA7HvEYp1dfG6m5AIyG5F7mifTbdpBcI8SyUhmVK1AkjfxF5ULI8IqIOmfn5ujOxIuhlu
tRpwKgJ5gjHmSkLxvSYQYOYpaP2k+BqzmZ0y4bXe8mDo7yuraHZNN4jI7tEyTTU6iYItaDx12PRx
V8vH2CXMfIjHWKEYDrVLtb8E9nyr+XTOmYGOC267IU8oxhDJBonkJID+LTfZVf2DxubTa+W7Klka
wsq0YLnecScM0g05s74rKRnTJKDioMVADSjJgTxUaHKc4NRO95JPp5PLmI3My8DxpGTsRycbNVEE
uqyLp8c+QUV2zGm72Lz+32Ric6RDqSfVUEImWkhBSb/RrId+C643xzEYbH55TsukVwTgtNrLCNno
JvaTzBpc2YlxP1/2aTjrRhiTkRn6HMcN1Y6oj2ADtcZpi/y5ScPuPyIxdkOe0PFTtkAKKwyXmiQv
SkdbiBfOAdvUPMouh3YcdPywtcNdmGSaTFKsnrgvzedKeL68YJt3x+r/mQXLgwY1VPT/47CxhuVJ
6HJLNB+r2Z+mr5eheKIwKzZE9Sw0MBiuUfgL0pFcCs6tyn5tJQtjVkcNVcK5AVleJ4HQJFrn6gh3
c59H1Kqd2YMVElXDlWXFFBh9iWm0wiwsGVSD9SmyJYuWNCgDRsMn9/SiN/fi/eUV3NTuFSxjbLVp
6XKBhjCSwc8lD4+wYPyP+saY17oO8kwKAVEp8k7KNEuNCKcFedtbX4nBWNM6Ms0lkLFP0d5AJqv0
cdH6L4WRfOLwTeuzwmIMqZGYlSzrwBIPrwxXw6FGzix2EInlWITNo2QiUobCKumcy7CohSksaSQ2
qcorLdUPiVp+rrPa7gcDhfgzhzRh8ziZuozuZ8S1UFfzXgfTZoibMoVkuZAdVHO0tZHHALWpb38g
zqqNJVTzkESEjas1T2qOCnFIsLus0pelOKs1zqVq6jrq4yE9iLlKUW3Hc/jjMsb2xvxeKYUljQ0R
dayXgprq+WbpjgWqtar+uRsKq+fOTd8OM5qoAUZnkYm6ZsY0KJGQRJpJt+UXpa4GyQ7e+Wih/SzC
S/7/1M5s3uMrQMYodIZWmDMGGGBmHuJ7NiYsC6G3BEfzue11qxcb+/JqbuYW0c3yR0LGRGAgRljl
KpYzeJy8xUHTDJwH8ij2SOHQUzzvDBsU7/9cht3WxTdUxmiIoDur5RejMX4ptL0qIYA/3v03DOZI
6QV4ojFzA+UDqWYnSn0vKKUbFAEHZlvn/4jCel6JouphR0WZMnnfCvVhJh9p+jRWm8R6XWGQaAGh
97p0QyvGpB1xpwMlpKE0yR/KQb1pBOt1pfEUxwg/V6ivb5wcY76zitcSSbf37MZdQbDOwxLNUobO
dPTAPJLI1c3aWdoref4n1e6n7ttlPeAdYkJ3cHW/J2PUDAG9BbPMrsAwmXiVZHdHSlnVXy0/Kruw
edGP7ZDBSkLGcBAlNROBHivKw567iZerDuXTpuEk5XbhPaQ454kwZqMalyLLBuwZUffl5BHMIew5
es6DYAxF1pat2tCYkSSPO62tnDRMHDXXvcu7Rb/0kmowlmFaSploVJKuvq7TY2yGVqk45fChENhq
gxjrkLZJ0rUUpzdO7XSnFUe18S+LsrViaIKRNMwbQHqB7YYpagyU6muUqCgZZr2leCXJnyS4y5dR
thZsjcJod0YGUi49UOoaDEtNaKdxX1riJNzEEU8HNlNDazBGrbO574U2A1j6GYwFSIfn13iYOagk
vZ4O4SfagdIeUy848WpgtqysjvYMVcPIWuOsxl0ppCoRcuSkklGyxHa0SvUDvssagVG8iqTZXNXI
PBWk3iNPu5fC1L28VYwQlDBPM1Ww9aF3X0fbAbNVspEogpnNutMgJyoPfmh8ugzAaNwrANK7EmKV
uLkN6b2lU2V9mPJ81pw0ewimQ2M+pH85Ue5fCLQiSaKGCnM2DZplPRyioNOcOjhFRm8ZpLDbBWUm
mIF6WRjWhr5CwefCroiafJZrwDwxPUgmSXPaCPMLZUfA3siHvPqBSkhLSfe55ifjQ4pZIurfnakz
ZGajRrUrUNwlak6ZY8iM7kT1F9CPWHPMuZqokVkZuzMc5jihJ7rIjBES0gmo6SH1U5D3p9xRbYyJ
+BfGRH7TJOBxZuvH0K2RLMqiak6kPumpYolDth/xGhQi7SMaDpq830hMAAKTsDp4XAoEmkMvG5L9
bFScC+J/qMUbBuM8zDEhrdADI9ojQQOCOcwaOXUWPHLU8/LmcWwe2ZVAjCYIdS+144Sla82rQtzJ
Aef5zHhCZ1vDaECrVP1coCjOiZQrKSxcxPpj5BNN49i3p8xMOWdKphtwrnFvi0dVZeULmUJaazPd
oNEWUcArWalup6GN4cXaabDLq8BqbPGY/6SF+vmX6jpBH6HEa0nlLSrjSgjytLRDhI9IIxzfI+G2
c1AVuCQlY8slyYyTvgZA40xOvNPt6AZFhbaJF03uBCjD5izrpt1daQnjTJR6Jo6wi5oj5/54jwFc
FkIH1mVzuG0r/uwcSyImVFFahhpkQv4kkmYYRMXqlqu23tfSrZmDVjHjTVngiKUw10kwpWD2IoCc
l91U7sxlH/EYZjimSWEMRrWE5TJ1L/r/M+w0Oxhuw3ZHTMG5vHpspyF70FhnrBvioMtGyNJ9paPR
Ckd0MaXITX3xJsWkG1qMgNCiJzjkG2/sB0fdFcaGpFktJUsIaCXwp+Quwl5xhOOcaoWxInMUGXWR
AYE2Hah27oaufosoGapm4oeIk+9incCzpWRsyCDKs7kM2DOan5cxPyKhQ9mWL1l77A6TbViikzoG
sRBG10b+04p3EBjrkcnNVE8RNcmgPR4cPImf6AzB7EG/7Q7LQfDjqxl8SO1N5vNG3vF2krEreBeH
UV0BWpsiSxYO4/DM2UkeAmNJFhKolUnPg2ZhbW1PsqYjnf9U7yOQK4+7vy24YjeT7dUaKvTjhFR1
aJ+7bOt2i2Y+1cr3ky9+4QVV2af4GRpjUaRuVuuKnsLalRHCTd3Sjp91R/GzU4ObR0ssnoAcG8Y2
aYlIH5UTnEuHzEezi61B3M8S7/nNVlidycX4JEKjKEpEb7TXA5g5quQFtzm4VNQnBVU/8pfCVsEG
f80LpLGl32fIjHHBnPmhotQcTttAY2gtCYaUXYOm07gJLA21nRbPJWJrZl4hiQLCJToZ52wko07A
daYpeGUkV4Y9op+k8vBKj/1ql+4Nq7G6a3APcDIZ217fGyhbc1U3Zo8INkAHj45OKpyYDoHMcDD0
43jkPTe3l3UFxyhqlEpFNzeL5oS/lqdqTye6ZCA1uQa/KiZ1W4Vdf+Gc/E2fhaAoR0ThJTkb5zXV
YheYHd4ctE2tPKHM5KE60vEBMmqQGl/5xsHbtDSITIi6iefV2bgrE576rPUdVVnJC48oB7SXU35l
oGGgAtXayG3nYkPNr3qzQmTuDb3uWqVUWnpvDI5pRag+N+9rP0S4GRM9bNmJDiIKNO4vC7otp0LQ
+gQej7OZW/K46Gibg5xq8SXTv7bTP5f/ny3m+lesNwDmBCrykoHsr6eaSSt01cYS3dQVXPlT5gVO
+61zTR8H8a4/ig7lYOXWM2xqDqj4fkvI3P6FHoe50eMDGqf8AQsAXtvO0r6PuATlo+mInFKD7aNI
ifINAzy9Z1nsXhJHUSsauIUHXL9OCo4h4xOlIMy9wlc527d9Eldo1PdZvViWPIgLUBloznLTu+0P
2p3X7RAEEq4lN/f6Iy90S92Hs7fDCo8x5UEkDkPfUOn6q6k9lfOPcfIbolok6qzLqrN9Ha6wGNUR
Q1WfCV3JxpE85YXMkdhgeXsZwC1jZi+PP3fbdpuiLmHnUPHMkiCrYLvqkwqnYT6Euw6vI9NbdtIJ
vb6OZos7jMji9rtvPnHfIFn3VzaGBW3REJLIka1pSCdE9lT8MnamcF/zdm/zul+BMWdBGQdjDEXY
mAotgLGfx07Je7JvPllWEIwZq6QmnuQaEGGTo2n5h4HhWANKqjsuH86mp7tCYjxdIcvUqs6BlJtf
qvRKGG61zDUGv16+FuUtplly9HF78TD/UCfgRz/Ldhaq0ZZpjEtPHMM9mlLsTCGulOXOZbXfgNFF
EcpHxzqds0QN3aQ0qQB7FWeHLL4x04PGKw3dcsjeYbAnqx/FuFOBMVEmURUPotifLDTGodbevCOP
r72a/U+e47Atm6po9FSf00Ylg2QYSTVpjjDflvpJVXKn1Xj7tGWBId0bCmMTETIa1FwCiuhTqu/C
Q9XwUbp75RNVOfaeLhVjEN+BMQaxyUojqBJ4XpmcWGEt+2rPq17bhiAEI77R3grle2/jTbFt9QT0
xU6BwHheeHPHKeHd3pY/AGyS1hikPDRyAJDuUIyRJckHcfjLKZvUEcBCvYEwPmNuZkRYBICAUNEu
5GFXVl+TpfQunx7OWhFm79spQ51IDxSz+NoIJ1PkRCQ3jM47KZjtNoJBmZdYg5cmaZgkQ04jqQ66
kbjVUv5UxPHabNu9nmccsV46e87V7G31mBNLRlmeCgG41B+NrmYbhVj3mbNYxrfwUfEDC+ykewHd
XSi6vq05QvP0g/6+cjKMKIhNs8GiDhFmb5JPiXQXJBy22P9xat8kZC6OYdKFIg4oiKd4kY1x0o5p
K3fUbxp3vCnoPImYu0M1Si2ZUZkMA+inU2uT6GsW8Oh3ebrCxENGI5KyJcOeTWhMLzxjr/i0IZ1b
dcrUAp6dLMY+aOqQyUEKHPHQ7SVMAUztzo12yYHb5cdBMujvK0VYFjWPJ3qGRbm3QvUkdvsp+iZW
+6x/VobcikDUqMyKfflM81SDTdxJ9axGC5KfcHI7B+P/vGFHXWrBz9zwhtv1Ro/whaPGztoQ03k0
1FmnDzHdb/Y0aFBeV8fJlmzyOTrwOFE4FstgLAqRlWmeC+yeEnSRM3Vp43SFLHDWcBNFwsQhEY7L
OUkihuhWQpIbsL7RZEnLT0n7xtmkDUcWRFdvCIy2q7OZLiLIy53oKpJfwnN4jND8t5fb4l77TstJ
6tvc6X9qzmVonmyM/vd4xTcRahWdLjymgt8OnOtxW/8oRx1lkNngwovlHJMEFdzxV4Y/+ssutpuX
Z+v/hwBrW5o3MMYOdlkizDrNQSWBemW06achDHeXF2zr1Yi9esNgzd9YJrEoydC5m8URLLFGPa/u
0EZ39Vgjys/LANFvPjtSKzxGN/pAE/MSjIlO1+JpGiq2gcdOnl9J3Ojb5uFdITG6EDdFHaghTIXy
sHjxrkABfvS52bXOYkuuuOtGzqOAt5Qs5087wWlraeJpvJu8+XOLsA0l+J0im3JEx1xaLY56vBQc
r0ywZPaCQqgu6v1TIDZWlHy+rBw8AMaDGqQxE/QRe6XHu0y4HTuOw7xtJ/7o3suCrgQwiigJoxn/
P4mfUU1nKeYnI7wvSrfOv4XBp8vCbIWf1prOFpXoqhQjv4/lin9N8CtGsLtpoZXe5X5q02SM7GT3
mDfsjkcw1HqmwxvAsRVSePcBjO8EZsqmIzHExZSIK9HFzLDaEoglhZgTMTuUGEqqLdBeiRyDzzly
L+HG1TKrjV5gIhZwoxLsbvlOz2YnFE8Gd94HT18YW1LrrSjGOVY4yL/06n1V/bi8hbz/Z2zHkg9R
ooP515mk0VYmTIYQEvcyBM/Av6RHV4sVGekQRXhQotJkdhE8P1Q/KzS5oroFo6iVgrM1m87nm41i
u/jrRSiqXKcrln5J46dWuiXyA0cizqqxRS11EAi68oLxKNzQqRrTl9hvMXmqOilgOgcFMkeorWjd
WtFfaitWayjXgT6mDaTqD5j3clKcGiS1mB1WHDHU+AqNY7cTz+XgCam8d0dNMmYlmQEJrt9ftGe/
vO7A/DSAKQCldsn1eOQRnnClpJ+0krIxjKmScmjj4EmgKKCEvMnPDvF5ynlTPSY+rwebpyyM/ejF
sC87mh7XzGtRO9XKP7X8eFlZeMvIeBztPIpDQSATCQVrRF93zmP35yEwNkLvo6ioUyBkwb5TbrqI
N6lBplt9wcOQGSvRSpT3SKcIe9CgIqg17DHN6bFA73jgpX6HSd6UT2HedSjgoR1LyviROpd3J4Dx
PRqC9juZWiowBNqqXl4lZuv0Ja8GeCtTtMZha10yURwwKxc4IOo+6WDJC3fakRJ6pnt0aWFiOXp+
PB6DAuc+Yatd0gioEc2Ey7Hpp0XoIEFmVVHpII7OMSUclWerXpSyq0OzofIZRzU6jqK39PvLKr8t
jYGpbyCGxHwxViGHYpDkEo+uUBPtjBy6QHVUeFNF8JcDwl8f5yBt+43EKKaYBU2JKWNwp8gxqr7o
oqPk95eFYZvMzjAYxZMrQYiHGhi0bE22W6t+DP3gRvfmI88c/Q9/9488bAhAAnVhYYR45qn+WNsa
CEsEe+xdHUkZysc0lN4HCoSg7m+ITOBQrkmPfmQgBspg9fNXlTdZfds6vQEwHq8qBvMA6mMA6Edd
vyIjrySI/sG5cXoDYO6pTqimEZWFeP44A7hlaE14dBP6ykFxxZ/cIA1PHPr76opSS9OMowbrleyJ
ZL2OqY2viR3up1906kjs8OKDnNPEDutDZEZV5o6eptwvYqcSf3SNnfLKjv+Hl/a2jMw9JSptUaPq
mtYATJ5xkCxUVsG5UD11V9i8J+u2EXoDYyxEN0yDEqFi3cmXa1RXx8R0cq6l454mxjpIddNr6YC9
QlgXFdQv1WK5PVcYQ2n6hQu6o7/sGmdtBTuObC6SrCnoaRKFwUfDim0K6jEq/pYYkMVhK1JmtPhQ
3n/Yve9U55XdPFo0c5velngV65xHJU83WIKfICtNQSwh1uQJZEfNEn2FG+2BvvtTT/xLmrgz8Rib
QUz0qpt0GSMNJwqFGgbHaHD0z2RsxmwWWRKrWD9JqfdiOZxaNfGMkDekjaeBJmMtRPBL6wNNmNAJ
2uN94oHDzFEd4tceqJgCl+dBc6yTSeVeWScpSItUo/WJlZHt6rx39JxX1MZVBsZQ1PHQGMuCs0sb
B6YCw2lS2xTdDG465ergE8VwDDw7ukCM5dIYaOVjnL2UmaXflRDa3juyp17RlrbLFz5PNxirgVEZ
/wa56vKh6MbDWH1Fm9XuMgjPq2CbrhUlqNs8wCo2uLUoM3h4kPfgv8Etz1OKyxcIKq7eK0XV5NrU
1zhNaipbTfjNEBRLGX8MDe+Veln7zLPBDApwwNtFQ8WFleS63WVPnGW7rAsm24G9VEGVyiEgaKau
LZzCy/0a7YCgfKUt0YbpXAa8rAxgyXy/djnB6CMRY00gUmCjr9JNyWinwmRfhuGtHP19dW4rpLXJ
3GKLlGmyRhRpS9iqD0DIkgYGbmNjHoyc6IUWNiZMQ5bbg6F42mD4H4HAbBEVyWhVZ9ngNbmRpFIP
oNP1p6i9b2Tv8v9vbob85//ZaLDSRK0pq4LmGMbszkEFamjcRYXBWanN87KCYVzipF5AZmNADK3R
rE5wSul56e51Xqh2c89XMFTVV3suTVGJ8gZIU6hPRLtDycvl1dq+fFYAjO6Go4x2uRwA83Rj+Ain
OJNVq3jJTulBsZHS9nhu3bZIhor+PGVjGlA0zZhlA6ZAZ6iv4/xenzmVuNsK8Pb/jGkWiUBIXRH0
xkmqA5Zhb0bB0JQpHD3ejkOBUvW3HMyTL9Y7NUAF4ms97IJOpdgl96FLbPN7uS+94joSODrHkYx9
+AWZorddD0Qpnh0QTP9INMS+Ft7dtq3afwRjc71EDoqJmFhAVRGtfPk0Kl/atLKV5CN36NsCslne
bM77vimAs8zHFqS4yt3Qc1w4jq6xmd04DKRM6ABBgpt5Ce1YLXkHiJ7As5flSgrGKifqRIYUs44c
7eaV/zZ/Jm6EEG9iicfyJ+e48lSA/r6yB+BOEuuF0L3xB9kqHOmY+5QnAHwBdnSaHXTnObwKV94i
Un1ZYbZiUcTGBExzwF7phldlPAIJnsqxT72mrIe5BMQgSo7af2uba0RzMC752+X121w+Omge87sN
CUyJ70UhWSW2JMAJEsAm22l7cTBh6NzLIJvrtQJh1kuTZ1RK9LhEm6CzRvlEeDV82971CoFZrhmv
fa1NgIAp6ymeWu3LUysnuxmkx8UzL/DIE4ixqFFcT8vYAg7jq58CNb6bC5Vj2ngQrDGdtakydEDI
gunqwj6QJOc/7QrLKj71SVKqGETjzES0VTGyBZlTo8WRgR2oQKokbcIJykUqNLhoyl1c8EKZ2xBo
oJcxi+J8wJ04waGZJfRjG1nntFV2o8w8viy6mWf2THmDoJ+wOu1dnLRLUNEw/nI7Bb6oHSTj0BWN
U3XeEqecfaeaegmNOZDxNE1ahbFSTmTmlilIXpklP6rF3BtV75u9yLm0eevHHE2pMAQQE2D9QnKc
lRNJOVfa9v+jtBa1oGDVYK/ORtB7MryUIggnIdmp5f4jSvz2//QyWm+OmYtzhdeT04JOKoiaA+HO
D982kW8QjEMYTAl5JTWY8+dZPTXJLiYf2oU3CEbFtBlD9GQJUgjSP5l5Fya8sZ3bWvUGwGhVV9UZ
Gt6gVdN422meER+j/NC2973KKZnk7TejT4oxlV1Mw/7dFCMw/lD3/1zecGr3zs/HmyRU0tWGl3Gb
lVqBpYqie2HwNPFTLTxL1YOZPoA2vItF5zLetleLcVa/NZix9WQAEVUsYumUG/EloUtHkam3kx3d
615yCD1e5Jq3hIzl19V0qnpa7CIonY35UJ5eVxx9264AeROKjYRGndokJa3EoB25vU/bn/C8tcqv
oO3wc689hje8TlKOCrLR0NKQxzTvARmEKLCJvgnLI1muu9qbp5ljQ7fDRCvxGKtQivmg9yWwtHGy
DKO4EwoUTLbJ4qSacJ/I0tVQ5P7UV4ql5sSOE/nustZsum+rD2BshgBaPYwNgVnVFMxdrXM7RE9g
epOZv/4bDtWl1WkIVFERGrqok9jZefu9IN9izJ/oJp7C0Nf7hWPHhki7CcVyImW9qF4ZuQbU6KFX
FmzrgyVz6da5G8iYEX2KghJRbPBNWL0b0xGKCJdSVmORW6q8ad5VhHhUvL11lR1kFUd1i/o1vIgH
shN7ROB6YiXIxF/eqE3tf0Nhna1RDsp6wURjB5RPSwnmAhEP4voXMe/NlLNXmxYSt60pYvfhFdFP
WelElWAAzv+Rdh1NcuPM8hcxggZ0V5pmd4/3I10YckvvPX/9S4z2U3Mw2Mbb2YsuiuicAguFQqEq
c2nge1QhQ9lDlTmAPoZw3bguvoFh4iJKbnEKLk6EkD6D5pftrOM3sl7mhkgOkv+BTvYw8bAxBgkN
c7BnJj+6KHI69bISUQIKMNj2J5SUCruladCQrD7J/KQDJVssOLq4gf20Ymz/E+aqZgXMErg1SJ0f
TcO+D4VdY4KPz3Y8dYPeQRQXGOlhKJz2x7rTHxbwZiS+dbDx4NpegPu5+iHvSkq9czjv5HwDUV42
NJD3K+yba6FOsWzSeqwd68Ecav4ki25e/A91gmACA5GGTm5zQNRTDDm48pIkGP/QIsHbncgSZg8p
XV9JOn0d7xSM6Gu4VbaihmeRJcz+KZNSLTVaI4+iFX2m5Q6SvxfJJNo9/G16WjBm94Tt1Jdg30I2
YSuXqjreSKHk5P3qmNW/FMv+/f4Ikaq/Pz+bVChU8zukc0h6fbVGl8XauxA5FwRSwbKxacQwtVZY
LQBp6vwxGfMgDkcXvYuCICpwAJvJIOymiuJxAIyFdLlNrKORKt8+sVt0SMCCywI3VFaYxSZtrZIZ
rlzJ1ZWCF+9u+fnfEKiRm5NAqXstHBIgaIX2Kjfyc6eK+qK4l+ONEfRzbSAqKYtXdaDFvmlafAml
16jABPb0xV4yExJv0VMhrQLmZbr5PuQiG0wmBix2lU4zrY0RtXpqOuXO7MfXJjPvRmnwS9SX/tsq
MrGgt622LTSsYpqDu0xZvLL8fh6Bu0dxPbYh9Ups3PTeL2Ibm2oU/77zr+5CLIdAmX3NLrNCkJby
V+4ExHj1moWDbtCex9bYp+1jXrxK2qsVfgO1l2Cbcs+hjUlMAhw2vV5btKNeVeNptzaKlxoa9IfS
1DfDwcNzWzBVyYs214Lys2gtGZ835+nvm64aZYUfp1kQ1eEXqBNdR72o4UKExTj/2Eij1le4i85y
uousS0v5NU2204x/nfcPbjDaLCb9OzabzIhskIDTfr3UnB+WaMqcRen35zFEtjBeHk/SiHMVHyxZ
99N0vy7fNeOiNhSBX3DD98YU5tRT0Iy91qCogAd81cZnA1T9ieiI4Mekk5czR17ZDbmGJ08c3qS/
V6f5UKmz10XjZQLmuiJ3zeJT71CgG6fPd5alsg1MVpJ3cUrb2/L6RjX9kNzLpmDr8hfuDwR7uGak
mCY8OWDhuvKiGyuvJ6ZvL5Fg+/D37QmGCUWrMpQdmQGTasp3Sx1NFwdIYFXV16iV7jQE3DpVL0gu
qkjw3e+Ey0SmtFPDTqZNZ7ViuHXxqhiym7TH9jNEgyByPQExgWmSKwV8CTAQFOloltcv4l39Mh4V
V3fRW2R79uP5fcUPuSc8Jh41pgV6kg54uqmtrmTOV7M2EadvwyvJ6Hdh+rmgdAJkglJUm7kx0ARp
Ia/y6s/G6mjVr7J+Om8XNyYZqmnKqqlifpOJF4VCurzBjCh6rQ+KflQNwUMlv+62AWAiRYR7hFIU
FW1QncFZE+1LL7zNAvWBKkvmT5A3Epzz/Hn2DSITN/oua602rqlrIOkHS07kk8PqdEGKqe/Ow6wS
plQkrwGbVB7oAj/hP2Gd0FkVsSHKjMaMgD65ys7e5ZANxRz45ZuK3rVI34j/9QwV+mj05U9lnMQa
I1nNqw5Z9PzUS5eVSDaHG63QL/O/32dOrMQY5l5N8PuzfJs1pbPE3xKp+sxZsgFhXFAr8tFo+xal
4P6YpJmT2fuq+8wT1gaD8UK1ibOoSGFI1A2/uji8HpruMyXzDQTjdmj+knKJrlW9mF45aQeMpezP
b1ZuVD9BsNMZylrY9Wg2iAnls5UYzmjftbg2mUPuEOMQkb2UfD+PyG+j2UAyB4kx9OqqWPg4zV/r
jrhQ57mZ71t/9nVsIoj9Cs4t7vmxgWPOj4J0U2JTh4Y/QNvzx5gofqO6eKj1zhsmWkr2/EDJNUS7
Mh226g8d1HWnHSWAFnXMq9xzw0BBEtM5IKJne22nJu4mUAn9np+g7KfJsd1Hjur2r5QwNN/NF9FV
csivTRf6V/dUfHJ5yV35PhNW7vnB4vSn0P/fpJ8LOO4aLcWfYql3pn271IL7HD9YnH6fCUYo9RaS
smQo9iqPMnko4g4ZgChF4/MLbRaUCUlaF87Roua0dRTq028TSh3IhaDLganoxB08OmwreSIiAJFx
TJBa67paCgyCeZWVunlqO4t0o+aC5JB/eJiabOIRnCimwew23A808BfjNO5BSwbN6V3Z4ZVq2dH5
8uH7FH0m8m7gmN0mp6WdVQnO5nzd1cMzxCss9TNRcQPB7LN4ydXY7mGRYV0a0CQXJYLc77L5fcap
IaK5xj2aOz1V343DLzveF6I5a+6+2UAwfp01y6RlNIMZZ+trM1aTAwYPwd4RYTBenUvWJLcSMKQl
3XWS7ShmIYDgh/KNHYwLZ3qqx0uCpUqe87+1Cuf7bjd4ip/6upB8mRvKN3DMkdvJpFTGCSbV1pOR
YC5SutcXjLMmpeBUFK0dc/AOeRHWUQS78jhIpmMi2pUCF2MprPLQDrVpwu9PiTuaX/rJj4ggSxas
FSszVM1511sSjS76RaEd08ry5/FytUTj4fzc2ETKTRTDAg0Hs1bLgltMSontoAl+W3rNU7LP0Jbk
yAfpysJIegtJHmg2+aDsrZ3p4lNl/xM8m8DY6lBHJc0m1OzYRMe5ggKMoEuWutWHquIGggmhS6X+
zXXartdJ9trYshM3htOUXyz5QRa1MfN94896svOkM4S/F33BeobqVSQdpnUXr6/nM5V/OBROGEwI
tfAOOFpRjxQM9xn6xB/hEUi/Mo/0nBP1RPINssFEAxeBohsTJKJwyBZJBdgYXhnTY9Y8EqHAJDcn
Mk8YTGRoSK/UuFhgw+YuuTP80VsgT5/uJDfcS0+4qwXSVXcQP0fzA8UJl3H+3sxKq5KBW0YXLdRu
m6fzX4q/i//3+zo7agJyxUGVihFtzCFxdQNMHNatuQxO1vjngfg+fgJifHxdWwuihTCkrq+aEVTM
4bOKCQ1TDWzzW14F59G4n8vSNMvA84ZhsVJ85mxLRWviRmsqP5L+uESmo+XHuJcdG1fC81jcT7TB
Ys7BcW0sGfJkNBCm7to1bluKBoK4Hr6BYDy8S+dGxSwIQuBoH2K7dXvD2Fu2iDaAv203OIyX22mf
oC8Tpkj7+mBfNG7half6ESQB+8gTDTJzXW8Dxrh2C6W1ZOkRh3Irc+x+X0gHO31ZRJw3/M9jUAZb
kFWprJZDQiQlLOhVPY+wYfvMjVJRmyY/TbFOGPRv2FxTkt5sVDOHKd1xgKiCdomVC6yfPWQRNX/8
9anKwAaOussGbjFhTwb5Xm9Ft55tPszjZzLgDQDj0vNYGgOZYY/UH7v0R7L+PL9l+P58Wi/Gn9Oh
GxZbhQE16DVKEwPLaRtEfSNKH+ll4MPBurGD8Wcz6rR+AB8VmPLMG203BNK97U+7/pnqd4juzSKj
GH/Ww7zIDMx9e2lnOwM5luXsRL3gusUPbH9WjlVgiFF0qk1asUkgOhbar2kegWt69pf5Os5EDcEC
iwgTs9s2gXjS2yne/ZiiBTo1PxThs4zIIuZCZ9S11pQmLBrSg15XUCNDOU0KpuVhMEXPt/8Q4E7L
x+QlddwNbZHgG1EObUplCC0C0KE4aKncF7uic8/7OT93RVsC+o8NDfTFzAqSvtBj00ho7hrt1xs6
l58f6HCXvqNKKGh8LJxE2jUHcpl50U4k+MBd2w08s7YrGZreQl+EJ6PyBi0st9B+1tqxIl9b+fW8
qVxf2UAxK5v3i9zPJqCswm+tL7nhCS9N/DrKBoMJs1U56qNkp6jWtLsQHWaUTF67VlaHOLS4Rx9S
6MxNLmQ/4L8IQNPXRl8bGqJZzmErb5IcanlIw3KXinQiV/o+O8lVdKkHcuKAbzYQ8phyg9cJk73D
pcNihFMJTKrxIDlUgGjc01H0arfsP9X5uwFjHBVsQWFbUgOH8HYpvq0iyWr+EbkBYFxxyYZ2MRLU
wCZ3wGg9JHjwppIEeqC5YBX7KgrG3ORiA8e4Y10bNvpPcJNXWr9M/FGHRHHiaiK5WL7X//GLD2qx
Ct55kwb37NLcT+3XbN0tuuCezd/DJwj6J2wO+3IuKynq8GUgYR1rvo66V5g+JWXvqtnj+T3M073C
EPAJizn3B02psI+BpQbjZZlgeF9yQFv6KwmWG/1OD8Cl5JV3EVSEJSFjGt28H87qDTZdh42drd2Q
KKJ1RAPsLN1tFYrydJ4U1TvrmGygbeZ8QFWMXkqlBypol3uq3wTq5KiHCE8fLp3lt1z7tt0V38+v
rMgdmdwgqtcCiiaA7rLEKcIKDT1oL54SZ5nvzyPxl9FUIIOpKKjeM8sYSRlIRdEEiSHly4T4Xb0/
//tvzFYfv9MJgFlFlHzQ1Q7Obxyh9k20x4zyfo2c9QLLmNz1B/MCcmJvuskaRGLqEJ3apQP2ZX/a
Y2bBJ5Bij521cXDVNESz/3wqMDqK9bfxzDLHYTdJGf3b9Jv0VvEGPJ+2L5RmRXGpYhSVrYiPhmDF
+THgDyibkiltDFLGAaC5BoJakDW4ioifSwTBROcsikD5TNMII9qV/a+pAzeTcHsIPIcVvxriYhrU
EJ6jPVCCi8LXeod86b4ADFW24qFSXBH/BM8uBYJChm5DHcaUmdimyRYugDaeX4Zlb6c7Et13qn/e
X+knZ911C8GEtLhctSXWcO5U7fcGqkx5ehjJQ4/BD3O5autre+2884jcCZctJLMFSaUuvTHAquVo
BZoHxdH7Rndt6BbRkVD7QK7r1070CsmNbltUZl/OattmsYnkCMyqYOlOfOk+Qe/1fNHuW/+NaP1l
gLiYdCuiUBLay+w62QL3nWTA3q518lcrwDXbGy+sy+RKMd3pdfLyvXTIdUFuLfAdlltishNVMkZ8
WLu6s9ZgklWnskWbghe3N4v6NiyyOZQgDTraMxh6vKL4JdkoU+QLJH5/1KPgkOeevFsgJj2qFytN
bQVA4JF7jg/trqdtJzurR/8H1K7A+i8hV5K9/DjtRa4jMpLJleZwtKtehedoxLVA+79+xc21EI17
i1Bo+Nks5aymbV7osNAoLjrtgvRfqvCmLUXKp2/f/cyGf/PWDU6dSeViUhzK/hddJMcoKA6qV1+J
Hga4p832mzGhxe57pcvos+7kxo/qc+JXSJSmVwUJbeZNFyBAxcuEaJaNe4VVMF8jKzZ0Y2ST+Vql
VIR2qSKVoMJolIeocSu33P//mIj4m+wExny0JiqgXRTSvKVJnMZ6tsuHQpTg8s6drUHMIbCudqiv
DVJ1fTwm6iVRn87H47eOoo8ecTKC+U6JZTZrlAGATiXloEAFJyTIUAu33lu35YVWOFTSlfI1LN+7
vXQR7aYDSJ2uMMVy/i/hpfJbS5mDQY7bsV9UpLitHjpNfqjC+wFUNdnLPD6eR6LB/pzJ7GGgNLE0
0idmy7yuSq+fOmetEj8aR0cbK6e1hfRYoq/IHAKYdhznOEPpuH07AajKEO1ci68ViOW2/4/7gsA1
WQKWPOvyVOsBOKh3VvJcpU968/UzqwjdKdPGgDL0AN+HrEaSopGM6F0i6jHSX+Tmq7R+Az/1apfu
0v3138CYEyDrZUWvJNiTqrFTR5dEt51RuRuUXb1cNZBBOw/HvZAr8sk4Jo6kSdSBhAHGUWX0FVqE
qQd91aD2k0cNb6mdoBbLD/8nOCaSKNBR7eYecF1yWItdruRub6HDQnRi/0NUPgEx4UQqBoMsA2rL
6UFDkU37jnz82jhgVMsdDukRPdiX9u1nHmi2i8mEGElK5droAIq21Nt8nC66qrwewuH5/Efj+rwi
W6YGoTcNz0rvHXLpm0qW6Zv7El+1419N9YWgx/Y8BncjnzDYvErv9F5K6S1ZNZwizpy2Ej38cMPg
BuHDtlr7WO8QnAq9dkLla2H/IvPLZB/xxCow5m1+5UMg3GAxu2pUzS5VVpp1YFIUVVc0r73pKaVe
dmX7EsZCcLtRoUKL4istHgoZtvjn9eYvYPZZNk5zFE7IEhp/QGtv5454FkLnl7rL/eVFVMcTeMhb
IXOT/Yy51iwLPbAnpfGRvvpr+5y2oo420Rdk9tiQJZ2sVviCWf0jNW6i6VGWI2fqD8UUCr4gt+iL
Ssb/fP5tv28sqrJhUAaTZlktRKdR9D2GB/0+Ofb7HCJEqJxflK70s3oQ1V9FK8ke1pZukEQHroUZ
DkeppdeVVNeKEu/P7zcRDnNUd1qDyEj3m97rTmiZXhrfKZPoJUKEwkQOE6Mb4RTCmqwycC1c55/y
Uh5KuxF8LgEOO83cpEuvWRlwTN3cR+Di66Xcl5VPMX1tvIKdW8MwmbUkFvZ1/Tr4zTVllUwkJ4GI
SbxvA13UhCQyiwkjWT3PVHEOVbUiuyij8rD2qtuQSeAL3HeGrVlMsFDsth972npI6WfXS21vHNY7
qpRGg1R9FT8VL+e9TxDtVeZYHpq06Qn1PqlELbSWHLOJduchhEbRxd3s4DAbi8pU8a06f8XcCxgV
0CBqecOOfqoIcTEV3Ka5ucYpZKjMaaysYRf29AooNbpDctONl6+WnTqjKWjcErkFEyNCXRpKlcZ2
EzJs1dFM9noocAlBqGWVHGYtsXqFlsUTo3YasPZmr5H6qwh3uqjIyH2s3DofEyMIMcOpg3Le2805
2Y+e7FtBeWu4VUC+QLokvk4hDtTeLXvpMn8SXWwFhrJ9dkNo9PFMb9Nd8SvSH1T7r0Wq3Km90mzi
n/dIvn+YYD21dCJjevG9Q5LMmlN0r+LqUCVOVF+u8tNE/lIX0fv5P5z9JyDGEXHtnGfZBhDOYvrc
vDNu5cPgkV1+DP3POeMJjHFGqyKDKUsA07JLLXy1UW78hGAyGqpOEMxZVRekDqdsob00F5F2reK5
K/vM3sVkEATDZcVUWdauubJIpPZoSJNIPDlT9dCmUu4MarqPuyY47wcft68hg6ALjyS2ptggt3/v
B/FY9mWqoKw+dJeQpXCVFgQV4Y/zIB8j7HsQJtvNQIEQkgwgUnkjWbtQEiwY5yJHASDagUuBDs4V
5rv3ldpIVWUTPMhMeJguvbV3bDy7tM/0zaMMzPpfn/HvARkviFbdVroOEiEg8iwNzBK+Du3D+UXj
nBnvMZhYlMxmOqcRjOo99UhnUJqgv8gwb2I58UUN4RrRg7EIka0naJPe2oVuETx/DH7/2DmRL7l6
58z3o09p0pXJ+feyq++M/ODrYZvneE0j3qBgiEZBXha3t1okGoj/GO7ewzDJS6mb1dhYWMtu/TpN
hxS8SVJ9sQpxPkbw9zhM8tJWyWJ1JsyRKtmZw8qJIdnwsGh+ovQCF+TcCt5jMXlLmbTFNOewCdTb
+S0tYdCbAdV6nXaDJ98MXnyPoi8UqM47JjdkYDBKti3TNj4cHZkU920zROgos7912erk+XENf57H
4EYMMHLT40kj9tuG3+RLpiyvaz+iEpSEyxGXn0s9lLzzEJw3G6zfBoNZP3mdpXmgwxuUhY0EEFF2
i2MFFcAInPbNCP3k2NcFdnH9cIPJHLvVitJjSgu9uUUuwRO1k5bkgljZUU7//az/e/OYg9fQ07DP
oWrsSda3sH5S5Ltefzm/hDTKva8svIdgwq6ij60cWfhKU/8ty28T5dKOUdXVD1IfEDGvHN085+CY
oCsXkr00KuB00JJJzptozo544OX1SrQt/Psp3ffWMfHXBrfxpFRYwFk6FsnF0P/r4dZ3v8/eE5GY
o1XybXhI97Xufk4Ev88P5ydnYy+Iw2waoUaL/vae1n0wLvliXBq3VIXCgOq0UTirgG+UG/7AQWQp
lmpqHzKXMksRZGfUAE3J8gtEdDWU9nYS/sTztzNWuSAS0S/w0SFOcExUl4cqq206tK2aTdBIeOuq
NV/qLJ+M8w65LDipVU9fR/e823NyWvrlTrhMlLfIrM2aRgu5iBx0NjTBqPjqEvDjYQZUMBgvWlMm
TC050cC4DyNrI3USKJNnreKUc+osETpK8uy/GseEKLB6hcZMi+J0En782QUZVCJDG8yUqS95g2iY
UWQeE6bmcZlbdYXLJBkeS9Z7NJO5yVJerfm+VUWlGX74PX04+sdsjpVQK6WpoxX4ZtknLRjR42wX
y/40E8Eq8s/IExATqppwbqOIFsOVitxXofXaJOi6TkRkg0JPZGLUkKE9UoIGFuahtZ3xnOD4VzWP
ytjiAWMviwS3BB+LpUEh9VJYkKJGJ0lXXK6xApJ8PC306GdMymDpTUFeT137zP5m2cZi0GsaFbWu
Jq42/oijVJRDCSIISzTWNPoMdW0gaGiO/IHx7lvc53yqnRA+jq4dTDdr7tFB3jYY9qjvng8k/PPz
j5ewU+YE86MdManvj/UxTb/LU+hV9eTJOoqGRoN7uagVSLSiTDCxrK5INBqg1TLzYmO5WdRPaA++
i44sWSnJNbkcaVaQpPvygHOHOA1URJdd60D+Wtg0yd1qICN9uy0roLp8v6eXWk4imc7Hyql+kWnl
kx5DXqdNBaepAIalEM0kaR5jCbWZVcW07/2keel4OO8O/N18MuUDY3ueglutQiVy/jF6bwf2fjwO
kIwCa0Mg6t3g7uUNGHN4Wn075jblFSiqa6u6nMefZd07yYKRX130oMapq8EnQCKqg5oSE3asnHKq
oLm60mkq8qDe0VybcmImT9ExulIuQHyOtp7UMTq0jbRuJHQR7j47obOZltLJeatqFD0Kpv5GTvAI
Fl2ZeNUrMHyQyqIEgXvMbPCYescw48VGL+GS+vKrlp9S8qU2DyU0/M77C/8L/llUlm00SxWiWiCS
9sy2ccYEHJOZ3zSHdi4caRy882D86+bGKCbpidMxVCV6n5jcyU+eZTyYDyhI1A9ZYD7F1+Q1fC12
0U5uP3OUbnCZkCVDty0LoUkHLeIx9EZNbwLTCjXXMiJR/ZVD+/HOTd/aaDb5ATJmDJXRlBzN397q
Fb581HbJLg60t3e3IYh36KAPVEy9mr5x030pDuEr1c+0vVlUsuCG6o3dTGI0FNlaG7TqvVa124yg
uBtEhXXu6beBYNKhCoLgSo59iT4BylXc77MDPen+/TMiXVVbsyCyZaFMx2SUa60lA1qy8WQPz8Tj
UReXkHSLBbuBb8wJhVkvPLDgrQ1P9x50fAxHN7sYYkGGFXR5Ye6Kek08vQsX0LqHY9Aq0ev57cH/
Wid0ZimXLrXKuAW6EebqXgEBT9DpiShh4B9CJxQ2rSzXXpLkAYMQqNqX+k1Y1k7Vikhr+XHlhMKc
qIM0xHVd0wmxZPD6zlOn0VWqWysMpvH5/LJxDTKgH6KbqgpVIiaogGFHspYOBXv0IO+k8Pucrd5I
IkHs4n4c0BMZChhodIW9CBMtLutKQ9ajt/NuLdddFUqCKMX1vg0Ec5qOjZ1oeQsIOuVG70xaQKBP
IIpQIkuY9Rp0NesWClOoj3K9S+zv57+H6Pfp/28CYG5EoUHoSiV9dKt3IK+T9eC/QTDRYJbkpqhG
QHRG4c7QuB3C3XkErv9uvgUTCWzENHCfIqw1RYwHz3ub3Mzl6lbhoRERwHAziw0Us+2H1krLik49
V/Hq25W0W63qsJaV18rFEeSXflZlX85bx98yJ2dmYsAUk2mcMqxfP1Veo10oHZjRRG2aIhAmBDQh
HoZyOp0shVezeaeY4DfZf8YOzBGahkmZ8hmIeJ6Gco1oxFRB4NXmO0np/L7vBc7A/0J/YNgr67Ks
pboUsEQHtaU87bMC46bxt7b6ZjVXpBcUwPjrdkJjMj8tMhpNokQtS/FM5J3U9k6zrIJYw9FnwIGK
UPb30rG31nnRFmUKcWuVj8le+x57BPM9OrTD60BEoEn3yocr+AaKCThrHKlGRsszKGC4VfMtr39E
EVgkns87Az/unCxi4g6m0gzbbgBjLvNOl/JDXolUyriWgBcfM8hoY7VYysxy7QajoC0YUvi1MHal
iSbo7m6GO5w3hesCGxxmfyolVL2imTZERLmXWO2xWUs/nGxBGOUeOBsYZvuUqhEuug0YKEC/xLJ8
UyW6X0UKxK7Rz1pDF0Q1RnQ8F4KG4LfD8oNHgKkHTqFYssrmyGVlgHM5Rl6q3Kw7c1eimdy6JYfG
jb3lCypCIMP7fYfLbqqX9FI4akM97gM+CA1wkdRwn2S5kMIw0tSRXq463zgaoOIr3AF31gPag7w2
CF3l5/nvyXXNEx7blNGma7EmKfAM7UulRI6SC85c/uv1BoEJGnZaSnJZ4Lwid1YQu9p+3o8Yx7de
KeNpKZw44x6PGzg2VTGUOE9mwMVWiwbhOX0w+tRyGnOB+GDThcE6Kvnhvy0iE0aamjRgaMYi1lqU
BiCnTC5HjFCKAiPXNyB4DLEuus9ZGqQBq5hYCw32mBdPf9ZoicO427Md0EGU6EY0u8fdgxs4Zqvn
WpVbMT2KY3Nv9RI6JDOnJsSpq3t08JDwIhkFu54bXDaIzK7X+s4cIlQtvbw7drarLYdCpH3J9fc/
EHhpZVJAubX0cUb5zkLXRGyCPVa5/4QzbBAYf9ezsVHDBUa0jbbcQF5GPiQl5uTOo5xfKhAlv7cj
MsCkEemwY8qy+hgP63NcZca+1S0BU4wIiPFtyB4WekdHJEypd9rx1lZKzxo657w5/OKgrZnExpgo
qH3pn7FJzSOt06KRxt3Zdqxj4ae7XHbUx8mrr+tjGaCP/Dwg36wTHj1PN3haIZdTZ6E+aFTP7RS0
xYUafSZb2pjEZM+g7wErrgII1LHA2286Pfoy6k7UKcv36JMlzDY141iuwOCOW7MWFOttmQpe6EQr
xWzKLNaMal3x+1Ls6bHizMuxnV/Pfw2BDSazKydDIoVGv8YiT5d4Xdori/ypDfNnmVg2Q9NKrDil
B2ujPRrkeqgfdemv81bwi4inL24ym3LN6nQyadd8DxrYwplftZ3ktA/Wl8OP3pdM7zfNVrM/D8tf
PGgI6miqkwnLf1VJaICrNYSCtLpaswdJ+nn+97knKmbu//f7FH+zVcIoMquWlkZRkvUb260p0WwC
nvL1Jk9/nMf6hzhwAmPiQBmiBXGhca3B43PhV4F6u9yQtx6IZU9ElXvOLCnuGhvbmDBQpV28hPTJ
L9Kn0pPLEB6Iizs0f3x7rS/QYHBQppsiXq+WiOzO2yr6bkx8sCMFgimUwq4KMS7SWC9FU34qeJ9W
k4kNymQvfdHh080pmrX0r5J1bYTeeTM4k83v15AJEGgKSzOjgB1945UH1U/8LCD4N3xjPpa95tK8
Gn369iF5osnmf9hyfyxkuRm0VR1jnQ4JynfKD5I55gM5En/e26sj+fPiyrvhdfV7kAbZgm3B+3y2
DBJ6heB+j17W99ui0nIb8rAa8cb0S2ftQyEjJS/wUp093SQYjlHYiGWTeFTz1iTelHvZtxWDRZhp
CsoWnHP1BXE03IjLQDRexN2AW1QmhmlxrU2ZrqOXEDx3lGUgLF3aU0N2bZALpxOEcEx6YWNipV6p
kRXmnCePHGtwC1heme6NH7TEKOLyoBuavV9tzaNfdRPMiqYNtXYy0FZY/EWy7yQ8jhhSFCmOcJuT
tjBMGDMavW7tCWZZV5M/PmIi4joK5hhNNG1gHhpMIIsG4YQryYQyZQnHosaQKz6csqP7j6DF5XoB
g3zx0LysouYCkXcy0Qu0okZULoAbpwdrQqXhVykkmaUf/+PHQk4Ink8VImYMRlNX4SiX2GKT2x6i
67fS86/Raf3mYD9jCOhwPpLxd/QJjomWoxyVUZQDbqgv8KLqLE0vSEJECEyo7PJyqfpQRdOzDtkC
O9uncigYw+V/lz9GsAExgbTgZDQK1my508wvc33b5rPADBEGE/pIHiWDYgEjLCPHMKrjSI5duQbn
P4cIhYlEa1xHE4QM4WFj0JTfUttTRFP03FqjDRFy1dZ0g7bXM+EAz+ZgjwHGbwq2zskfTL+5RGNx
YAjyaO6330Ax+7MkS5GoBUFTvd4fSTIco2ISvRIK7WF2jJrgnaZMYc8EZhp7t+7LiwrcGDIecUXl
AZE9zG6RyilatRC7pbFCt56iSzltBZktP4xu1ozZL3klT0VsAwOEKSCeim+ip/g7sgtoAyt+fIwb
ZxUNAtKf/BBzTpDsyMi0amqfpfhMIKtEU2kWTDsatEVt5iIYZgs1RTgqMfWG3y9qVOqDPk6LYLh7
aGMNs4faHDVThfq30j5WSuPU0rPwlUhkCnOEK1bfE4zQEo8S+NN39glzf2JNYG4h0UayZWCeB5VZ
lhclVwYpw/s7PeDqAwHDR+pJfoT2TRuEieWVKBPi+/cJjv7/JlOwzd5K5QaZQjJ9CZfduryeD2//
4NwnADb25LWSZXSaovPjW83De82t+tD7mps66V3uKgcRhwE3U9+uIBOCKtNodSnGTMV0zA+U4xIc
UtDvpSTn/bE4YAjGzYPKQzFRyAXNX0068qUhpTVYpo3MxLhPXWOkKJ8uwugXkQWDmty87q1J7vfv
M45uouJbFyEWsyedMzT3egftmubY5YKvxt9QJzsYZ29DeZmGEEvYLMQrDfMyj4aXnCTCghgteXyI
Q6qiaiZ00HDPYEJfloQmiau3ODQeaglE3Rj60h06qGQt3nlX5H4cjOShqR2Nhmhie+/qc0eKVC2w
eGZW7fpEeRgLVdDsyg0SGoTQdcWGigw78jJBqtPWaJBIEcm7gE48U0LezzTjYNTvDwyzaRN7HrUm
o5nJ+rhmr51+uUSi0iHX1TYYzL7V8lwnWg5TorlylwFm9E6dOGZUCTIGrq9tgJjtWmSRDP4pGKM0
VypY7c3h3lZfzn96/rVhA8J8+4KUUB+YYU3j95gHLj3pnoBLhYp4Ty8iwSJ+DN+gMUlDvsqdYa0w
iQSUu6W5gkp5t/s90w9xjwhMksF5A0WLyO6jKg3jZQailC6uKTW+at0lLTmcR+EH85NhbBNm02sR
wVFLxxkncN927nxhYRaFOJQsrHqIPPX+PyIyGYSlt+Oa0KWkNGEm+rrxWnjTviSuGbTXrZveieqA
fL8nGKNFjFAJO8wYmqURLdGKMVQzdVrwgCjLgXT7yBa9bVAn+BD6MBf3PyAmllfGqjUQ+SOerAbL
eFdJL3IHIu/ip5rdrGEocJB/8MkTHBPSZxsqWkQBHB0JgfqZF++QYnq93x2KXeiLpoj+Yced8JgY
paAIPa4d8Lpj72GuAdP3YY2BXjMo/VTIk8z3/xMaE62M0F5lXQeaJu1q+3EsMhcdiv55ZxS5BhOp
VK1rlXUFSFneVOSC2AcoADhzJeo+4B5UG89gglVuQY3b6iZkEV0QTkdDJIbMnZpEayBkzhRi0imo
9ydhW9lVWyfw8c4vrmmOWf2Sb4kT3UaUWRPlSzEtAt+mP5Bs670yGNJQRDIm/XIVpP/fl/6v8x+H
7+C0KURTMNaqvtVQN5lsuq5LFan/R9p1Ndet69xfpBn18qqyq7dbbKe8aJI4R1SvVPv136Lvd7Jl
Rlec6zzlwROtDRAEQRBYgIsPLa+/qUDcpuR4W6M/qT/dqIf6s2hA46rNLQA5L18rxZDLLQCb9Jk6
vyzYtais4K38+w8nscDgVmpWTM1A8xicxJ4GLdrTsHGjoDn0kdufalCpM1ZgtAi7shvtlK/Fg3Uv
SrkJxOR9vhNaHepuIGavljij0xM1550RlYJ3xFUD0Q1MfpYd3ULL8HubdOoMjDENMm2hnWOeDh4K
UNXwVWAj7LT4U514ejVkE9XMfKmqFKJGw8CELt98mH3We5p75g3zSPFOdLF6s7ctLM4BdkpWhIUM
vZmX6hif2wcMU7lMmhvu8hvEAJ56Hi8kQDgwic5M5sq3kHlVmnPqmDVDfogwYyxK3Q4aTd38aLul
T4KhCjpRpfu6lVw1y/lGeUiI1UXAjOqXqm7cYfwUitvl2Zm4JRnnGccwnSoywYv8Z75wHICt++eI
fHO+G84fKZt7e6f/f2Ph9je1zLZTJ4hUmudJv+2zX7Q6EFFoKlIct8NjrbISkwIllPHYmNq3mjMe
yWCKTH813GBVB/+Rhh+O3PTEHmaWZba/9Zh+irzC7th8LhIv/zJi5ATjes2ew9btRCn09UgA1Ngy
MtwWbnlc5NHXZRlJePv2U/mi7aod8Xt3gDfzpT1pXPHg11WNLvC4jdeWSaGjjQAabbu9Qum+HIrH
dKK7bWcigmF/X5w3FUlbOSWA0eYqmKf6pqSKiwcuQc8a2zh/mPxCGm5jzUON+uoRTA1l2rpT96Mt
dw0olHr96e/E4baW3CtdLjOtFdajpD5jaF8TidqA1u8PJlKZsqNgxA4/ZFUJa8kZFBQ8SochYCyG
6b685J7+lB7lm+SUXIRzVv+L9V0huTDbKIhVZgkgu/aLonVuR3/l6bGUYpfGXzP7dhh2ddW4xLkp
1cO2SoXYnOXXcqk2GitXpRgfSDy6x+gTV3t4G79+kT5kj1dBObPvQe2X97i1o1n+k6oWl7jUPDls
vmzLtG71VxTO6immnqsoMYE5zpd8CMzpPvlIfwSqiH8bCWfxeag6mKIBQfTYOqRddxwT0d2L6eLP
TXWF4Iw9woBkaRyxMBlri/+nJKLsyfoTxUII7vDo1cQhHTO7pFSd1i2p7JzttsGxH1flvTkZxA+b
2TkrmPXgDo7aeGqF+I7WdSOwi1XHj9GBKkYby7bM19D1XdZRSrGxJUt/me18b5hq72W9ferabkca
J3QTIcPWqoIXoJzl93EThsOIRKim/FBUMDW3lbdtiMwK/ljCBQJn7sjlJQo4xBEZK7Jfka/K0GFy
xT5NiL8NtGrxCyDO4smgSkMsAUiJHwlCmrEH2/X3bQxmb1vCcCaPYTWqlgzIt5K5C6hOXSdKP6la
sUen91nO6H4bblUkB+PDQLyuagr/Hmg7TaapKs4UKk9+kl8SJ/LnQZALXfd+CxROqMycErVmI1wa
qvmmFJTJSzR9srunznmqCeap9K9Wvh/qAIPaBTa/KuBi93FBlVZjeIzZYvdZJeqvw/ZcToPbmR8y
jSsMX9CXtjmV1BbOkAyfHbTwDeFJUT7icFl23LRRmmbwpfJSL3ckmyHKLOk35iwFyegcRyX5iJVf
YfgKecuqMKS6QW2i1nWeoRme1e3qsg+2DW910y5QuGyepkgFKSir4iSXyvH7+lRnu4782kZZTwUs
YLgzf6ocuRxz6Kz7abnNsdiFGD9RBc5lQnFivBN14a86uwUc5+wK9PFEmK3NCBnOcv44E0Gxw3rY
tADgfF3XjXM6NgAwPrGZKMXdeDBv0uMYsJL4bF+hY2JbgyKJ2P5axLatoVdxy+K0aBi9LB7cqvhn
G+EtbfCHy7NQV6biIo5bP3cE56QJ9XZk0zo+2V7nN0cTEyDyvfNsPzm37K1OPuY3fQDqtYP21IgM
cWXMDGZoLeC58zkzCPKDE+DfXqY95Ux867ZAUpQ9tTbfVZfNMVRvpcrNPqTbq+Ccb0JKtEpsG25R
Un2aPcaq4CxZ9X2/JcOb2vu1o0OFIa5gJvfDKrtIOUbKRI6PrniBw1g9shYw3FaWKCuOYTCz+d2I
HTeTJVcKUQ4c7cLxx7axiLC4/ayCco10KrgnlTRB8vDJorhMGpM3IKmBYiOBZOsPyAvRuP3cKn1U
WWjFAiFPdBgLN/zHxH2Z7KoDfLy2Z/MZU7AF2AdM2vgsW+62sOuh4wKe2+35OJd9QqHZflc80f14
qIL8pj6qLgnUx22s9X3+ry3+URhE2xGEVCMkHaIwCPv+xjClwzaEyBy5KGCwqjpFJRXqqtWjimS2
dHHIyzbEan3zdTM7MudLsgIcAaQAhmVId4kiS+BaAO+U1DjmUSoJ2VFbddxydKwgVMEVFVZTL1i1
dTEdk5EjIAHNd3bUqlkqcY0bhYpJthFmeSqFstdtQRZnfSNcUThlSqMRDxG7fdnxZ7v0pNS8OEPQ
OJlbdFOwrdV127hicUrF00EyNjqwZC300UR4a+iJ4BBYFWcRWnM+JNTkzKAUoXWlgYCjfkydVxw0
IXlpLBFp0ur6LIJRTpqK2mmCHCXcFd1rae2m0+3Yi9jpmfr/ONMWINyhEuPiGqIWCZdjrT9VQ3Eo
CroPMRY8KRRRTMCc0BYWf4yoed9rDq51cdw9yNH8OJfg3XeqIOlK2ett2Zssy5vTOcjHcpcrn3Vb
pW5si/r1mEwbv4OvJJOqcMyTBooFQ4ir6p/H4hXpozZt/doAh40lelwXLOSb91yEJtOcpyrJgDep
pw6JGzTmjpKownAFBBOxZNVEtYiJNzLuBJjy2agw1h3RQdh7KKi8oXF1UOl03N5i6zAYuQj2AdT+
8tUvStWTLo9hL9LUBYr2T63YR6V53gZZ2ceQ5TcIv0BDGNdybgFkliP50KSj/DXpo1hgj6souEki
vwxPbPDFNanUUXiMEVfKKu4uZmcUJysZzN0HZFEwAgut3wqa6JhCF4uvEQXZoWYCSvPYgA+z/fF3
3+f9a9XNSoKXZKSO03u7tr2k1D5tQ6yu+UIEzhFNGRL+ZgYRiBW7Y3tOp0+GaIj1+mJYuq7jxojj
iDPfQbMjotcgfwHraUyep/RhW4a14F2RVRn9ICh0Uky+SKI1q9qwZrCb14HcuBgJDuZCe//WR+GH
uyZAlZ2CQUVzkATZXv0syhCu6nABr743g5SkQyeFAxhn1BfJOpnUQV3S67aMK37tnYicDicjdNrO
goikwGOrE5NdYUsvcUwOZI49szUxQ0NEerJ20XsHyhZ2Yd+R6bSjMQKUFX+annJwAm1vHg3w0MgH
C8zoonJtkSa5DUWHAQSCGTRpgmalLb8T9WvYCCx+5VR8JxS/qfJ2CE0ZGGGES1U1B5NsH2PWoz6L
HkvWYud3WNzumm3NoTZTICsXam+1Q75X9tJ+vogJ6daqKN5hcae95MhKYbLxC4OXfx8x2jzD5LHw
lVVSg0SNTWHCgOlto1wJmN5Bcof+WNIxyRx4WT28SeZk59DGVbWgHGs3zOVgG2wtrF6i8bQrlVS0
RpFAQCPGfEsJNx2cmTupGl3LrG5kMt+Okv4wqs6dolJdEFCv+rDrHud5Q5OhqIaKYiWVsdgTezwW
ceVvC7i+xXWNEU5i1DJfBoObuDwrmOaLmziIq/Rfjt7tDCUwsyfaPISl4IRc32q/0fgKmFDtFafP
gBY3ljs1L6BedkfRK976XgOtBupcTVZt896BOHZRKTZaZX0bXEYYwhM4bX6eDOSMaCboulxdIE1R
QOyPUmeLL9iQanOUyxkHWZv1AbjB9pmp7rYXaH07a7qpgu0FNbV8vYZSVNakshWiza46Vrv+IEvH
JpD2WSD1gYiWZF2iKxr7+8L70qgoNbtUYHLDrrWOkcgRrlrAQhre2WraWJpExfQl7J9DWUXaY2bq
UpB1gyg7s2oHCyjO56baaGAkNaCiRrvpSqz/NB51pfBIkx62F0mkNc7k0HoxRxgh+zZbOC4fS0mQ
zxJ9n3OzaZE7SpXh+7HxJU5+qq3gnUL0fc6nDnmcjD37PqpXXvvaPivFLPKkLFjgLkkYYv/bsvji
C8sxCNVHYPRVi4xiR916xqUiSfbo/HruUZsQj+GTHBo1mNSKS6sRH0R7JxI3+79aLP4BPivaEhQu
sIvEebDDUy1KUAjszuQisyIsJaVWIejcf7a01O2z2rUdHJD4d1sSwWYyufis1IbclJnZ2bZylnTL
BW+klzrC+aKrRy5mVJqyhtSOoXI5ChvL2swEbGCMMpXVzeSPrVd9InfVIaXg93lLwT+PiS+66K5M
AAXRwQKZ02Vej/VIGA8ZOYaYv15eaOV2B1Y9Y95hyi8y1NlFvRVWcq3vh6vAnGKrKWzybmhwwZ7Q
XGKUpyqWBDUt63HuQjT2GxaeNozU3NGZaIx8Pz3XGKU23I+nwVeC3C88/VFEwL9uLVehONeLUCIs
rAGAlLbpP7PUorecGt1neU46weVoFQopVQXTVfDo7nD+JJunBKMeETVJ4XNSjy41X5xc4BPXMdCf
jjlJqKvis40oS0v1Er3E/oRsY9b/M47ULUSV8KvhkXkF4c4QywpRslsDxJiaQxEXbhI/lcTcT1Z4
pr0Zu/qcfiCNqqA000HoglJQpFLfG4aWqEaHJla8CtHao+3k2jUJlOLTtu9Y3dMLFM78pLAv9BFF
qP4YT0GVNUEU2pfEiE+jWhzkZhaZO/vVf7j/BR5nfWOcaEqrAe8//bdsRnGE7K2nu/ZP1oRblv62
gOv2cVUjt3TEyaepGAFoj7Yr5ZFLxqc6/fJ3INzBn+bjpFQYCuKT1kLDmzy5U9geaSeiVF89Uxba
4wIAx4rs3K6BI+XyCYSWrqwkmavi6hOPopN61fktsLjNS/osNuhgQyb9OSLfW1GVuuD7fN+61pmJ
FBN8fyAPMUqPhQzKgpXnOxCzWa3bDgS6mJ52BOO2i9mO3uR8oDV+uU117mgaMAVDpxJQ7F471g0N
evJEUFa9bWBr4b+KMjDVwcxGVXf4ytFumCUjGiLTH2brFPdh5BoEVDVZ4tVdtK9j6xUlCu6cyr6l
9wenKEpBkLF2x3/3C9h6Lg4qggLuqhhi069KN2pd565DWx/K71HM58uYCq95WVBdRPmttwQd5zDe
wXIOw+4GKUyRmkGfVYoGjTToDnQHNbw1aTu+sFmHBTFbeJy/qJumt9UIeBKmPfT3mEp8Vp8kAwNI
pGMv6j0XSsc5DtT2ZXJRYFnZ+2rhJ5+i5+mO+pqnutMPtAS/bpvRird/p0zOf1AjTTTiAK6UD1JH
vIL+U3W7tLsviIilbMVVvYPi3MekWDWxUpjLVA+zm9vFFNRjmXmFEn6JUIUnCDXY5/7rsmEkA/fU
n5Rdo7Yyli276Y7aOb4M4EHRz6L2+rVKrqtYbPTD+10gm5Vk0DSBAVYeu4ZHQfSson2yeZF9VTzC
cFOLgOO8C2Y6jEiOMzivztz+CFrhwLiw2lkjSI/SnhEIxHeiKYbb3gawXOwRK11HTbbpJrBKDPv/
cPOxVnVQ8s6dyLetOOp3OuU8ixFTA4P3YJVtwOrxGQVrhuLCz/p9jEk8rnMqfRAdF4ftvSBC5RwL
bbN0NiSgVvUh6yc3qv3WkgReUwTCeRPJqFpQlwJElwa3pb2bo04DA4YFMEKz5PxIPEqKM5lYsAi8
USyoSi8ZiEAI6jKKvcg8REJxXiRrdDJbCH99Mt6n0l4zwJUgqhpma761nzn3MZZ9SmsNGAlVXava
qfq37eVfu3jB6jQL9AG6CXZVbieTJLNQ85mxrZXe4ixz22cbG3nwk4O0Vw/oaPS2EdfVdgXk9nKZ
WMncmQBExV8dv8SYsWa/bEOsa+0Kwe3bLKxr0LfnkKnu9l3meHnlCHK3IghusyaOEzl45wZEl2m7
0OzlgHTxp2051lVlKaapq2xmMLf6cy2TVo0L058bNVCm+Es4qsduJAIXsC7Lbxi+0hPMwYqkJ5Xp
yyC6NR9sUS2zQAyNMzErdopWnyCG4fSBpFcXNcpupFTbb2tLJAZnWFllohimK00fBALPpZk/SGP+
EdtFuxRqpB28OfMlijRuR5W2OIcwuCWWdqHt9vT4ASkWEJxXifLJiOy3o26+G5NTnOy2v7/uIxcA
nFH1cmoSu8P+G3fld0xgA9Vdf5gfwztMj5TdDxBTqNpvNJQdvA8UjGyUYztE/JNlOyu5k5sjSQV0
EavrvoDgzEuNihr9J1iUXD6O1qch/t+fNd6JwNlV0bYxqhfwfUy9tOSTPvz8qxVBhu+9jiZ5pF3M
rhSg2uwwoGi6YBDRY9nttRNGyfqaoK92LY0IgXRkEjW80vyRKxrKbhqGEBbQ+RaCKaQeRrdTguwH
ynOKg7XXPP1c/Gq7W3Hn3/paWbqFDmVUCfDZnCnJUyPMHNym8QBx1Hw8kKYBSjitPWjedUyjxDOO
kCxTBMr+vriySamiDSxg9eXoIQ5/WaFotM6qgwNd5b9Ssb8vAPq4Mug8hniQUB5k6kuV6qrWB7qu
sWpXEC6Gyso0SSge3fxJ2dMw9XL9xbFGQQQlkoQLoEJN6YxZAkgkfZ7TJyNqXOkDdRTvBOE83ATW
BNuuYQM2KCG8xEq/6GF24/T9UcXUPzfLu6+zQgUZt9Ur30J7nNdDF00yORRL1Fd3UvyVJHcFfbXl
n7Yt6iRbvzVcofiMDjq5xhRJYHS5jOprMQ2HOh4PCYxuLobbVAk/D3W9L+r4RukQ3OepwJ0wO/gj
ZFzAc+4wU2ytdRLAR+opyWsXxa6mfchi0aTy1V2Fknn4K8VAWpvDGQdLypsKoSltd+iYM4ioTXjV
FhcAnN+dkk5qTQz/8vuIHBwiXVKlOZBk/rTtftnK/6GvBQznfcMyj7QkZN7BkB/yEjWEDnhYB/VF
z+2HxlH9susuRaG9bsOKpOOcUhWqcd7lgLWn6GRl1n407XuS9h+J7RbSca6p0aepxLhmVmxN3SiJ
b4wsFZwnIkk4x6RT3QmjEJe7Sbo1ptSd8qeK/u9Psqq2EIPzS7aNRErcAqO1/TZ+0aJff7canE/q
rCKSwwzfb+wfTde6aLTTlUzgXNlHtiyN80EyY1jBbHCkerPJVRo/c+IdiM3dyLhT5a8j+YgjuOqM
L/OcaDmVcgiXp8zaKU/3qF8LtIJ4YRgH29pbdTkLJM4VzJacONUEwSQ7c9N68hX6qs+filZEZi/w
OW+x7eKgjTJFnQcVIukVJoAMv5CdF6yRwJjfMpULBNsKpzEBmaxfGS/mEHkkeY2tr9vqWg/AMHEN
z/82I2DlDKENE2pEKNnBCPfiaO2yT3Z8bwQ9KBBzP/LbAxuoqw1uIWrpW4/9r8B8e+JMLRrSCMDq
ft456La3j9XZCGaPpdBk0U1/3Sx+i2lxZtESrTI0GWh9G2TSOesiV7JvwuTLtjrXl+wKw50TckKr
sWwBM2KGBjojD9WguXopqjRez/wvlMcdFMOYYsOiDvmtQQxDoE6hr74a31Dz5k1+CboR+dEs/G3Z
RCrkTglMucxCdcKzijnPt4hhQdky0rM22/dzGD1sY61vrqsemZ4Xpg9q3sgmIbDaxjPRLGMVojSg
CIE7KXIrlnRpYtGleRuVdxUVbCyRJXCnREUMdaxUZgnpt6Q6RWnpGsKUnGhJ+KOiRffLwKy6Hu+0
9KZDatYqEjc3RUMa1qWxLBszvTQFTCnv16MZ6rCgLE4e9HNaG27anWuAbS+6CISThmToVB1sgNT0
exhNGOjdeWNIgr9D4RxeNhGlbQz4bTR2uyE62geQ56nSBypEESX81hgfeQ9hAi3WgHHC6mhRy50d
9fhXkvCvqbY0ETQOASKjlt9PM15zCk+Ssr9TGP+c2oNltWjZPXnW/0FTuaeNBxs9StuyrFvyVV2c
Q0O8A/KOGSCxMma4d4EBJY3KCN35/QVJLtHhLYLjfFle2pKM4lEGp7tldpJwMYG1ybkgVlx/TbQw
ENYGi6yMWabvN86AqT2gcUQ+hZ7IEyPPZxyy0dFmNVJo9haVYK9uoQUc59VsM0xjihmRvpJh1I1D
7wajP0ZS8hHLW8Bw7qAwhlhHaSKeG3QT70HoAggnNK1Zh22jeCsI/iNKXeBwHqGp27hpSuCkmTsE
7W0LOp7e0++11jWQGgLD5kFF50H4S8RYun7ALpA5L0FLe+41C8g9mke6uziwcle+b/3yiZXUOUft
aD+KQFePpCsmHyRbTZKWE3tgUaQmoL0Dav9GsJfZwmwo9C1fsDhX8wEcqVoGiDjp7gkN72pZ35US
2GZjPeicQnAdW88/LETi4qEp18bUNqFG1vGge8RDRMSyeqC0E2V3RdrjPIhjlBQ3Y3b1y+dLM/Qq
zg9DcI0RbK+3B6yF+opKnRotgziV/tjKX+pxdOVo8gRWv+qcFkrjfEbYVWXROkBh8ycJyjlLz3gs
Dsz4DMxrDANpNxxyQVJqPR5foHKuo8TwdzmNgMrKwNikm/ngwFfJO7ZYojEf69eOBRrnQcJkMoaQ
PVjWQbMrX4onjJ7BfM/UQ9Mk6ycvfcl3jqnglBHaI+dQSF/lY8WEHDzZg5Du/Lk5lECrnkVF7iJb
4TyInJFal9gqjtIlU74X+WmIn7YtRWDyPPnlmCPZMbO0V5z5tn7vSKJp8GtNNji3kJbXVQUDgflW
U7uniTwyN9ha8c8uq3dFqBxKi97rkX4c52hnpfRFrsgxlaPdtnDru+AKzYRf7LWyj+Wp0/HUEc2F
2xZgA+q9KK08oisCqxAhcftNUUPHsIsUlm++YvilO4NVYRrP7VgIRPove+wqE/slC5myGh3yhsbU
iflAmp/sxtxt/cFXfQxy90RUm+sWeEXj9ljUjE7TatAgaLXy4Rgrv0BUIdDd+oFiy2gns8HWy8eg
kxqSIkchnD86zue5Nryhjl3UaOP9LtnJoSnawesyXfG4AyWr7V5pJcS8lubVre7GrY9EgkCo9X11
BeGOklKfelAyQShD+oZRy64pcn8iKTjbbmiuoKrtDeBrQ3eVeqT9y/b2EUGwvy9MjSB5lM49jkNt
ck651H7JpWbfUPK6DbOqKhvl0KYCVlwwJ76HMWwzT2QDFk0Gl5bPsZANmun6j4jlCsAHRbolmTpp
YMRsy5iYlmEfoyDex14foJRmP4kSRat6W+BxiSJdoZoRTvCpYA3w4kY7lHrpR4WoiFKgNz572JQa
wfx16C11ul1jdTdy9QHKRfTt/14aPn1YyKmlwW3DgTY/ZnqWG8Wdhl9/tfx8QGRXYZjXKrSFHrHO
etATwXu3aDU4Ky6dSW8UFTLUzq1qOX4zn7JCtN2ZjW6ZGOeVSS9RmtUwMX3fHdNTvDf25i4VBqgi
WTh3XCkotK9kwDS1XzpBV9wqiSCIE1kVF95Udm/JlJVcqtV3s98nlmDCy3qF1sKmuO2eKKFaJikA
QOfBhhMSb/gVHqN9j6ko7nCT72K//LFtYutq0x00rWiIRXjuhhjE3lPc1YijVE9VbzEPLmkFVrYe
jYJp/l8MTm801rO8V1F1NP4cAjkYLs2MAYhgagcPsAriEFz5pK/0IKr9XV+uKyynTYwJImpLGiQH
4v5oouwX876P29pbPZ+vktlczUvJuiAsDRCjVniDYXty9EPbj5arOrYouhGsFM+7oChV1M8StNjj
zpwH8wHjoy0LZbFsoFIRyAc98ZzXVlD9JkLlIoK0KysqM1QlPOnRoZMvXSmQTKRELh6w0awakQIm
KHVobLNuJlhiSFwnAR+xLNjC6xmjxYoxo1kc3CDa65o+Bli3mzxtRzDFxDy2OzYMZnKzveggYs7t
T+f32wb5RmlNbTQoEAYya6/J4BLFk8hnI33ZNkOBpdvsVyyEQmYjzuMUQg2ON0xflEz0VsZ26JYY
nHMdTbMtiwEAuYK2kvIcN4WbkkdjxJgUepP1ouo7kUCcxxjyIpcwtQSOUCnA8jYfYkc/bOts3bDB
CWGjmwUTbtnfFzpLplSOJ0w/81XTzgp3bh3zto1aOUN7LhmrYBtt1Q4c22IFhRZ4cri4RwVHvpTQ
Dman3WjmZa5zzEy/N4vZ/zscbrsWdRo6pQGcFOyFbfSPpoDDcXyS2w9U4qE5R0G1qqwY5ltqcaG9
YiY0raMBRCghmja07iDVyuP/LsoSgrOB2JkKwyl7hKbatLNleu5HAy8JptcLe1LXbAFTiMFc5FgG
LIKzhVgeSZxN0FpF+h2CCDeT+n1bmaLU01q0vcTh9mkmYe5P1MMbsH5iyW09yd5NSaB9kx5UzGYY
k32i7La1uOZcl5DczkXrS4GedkC2uD9YURF0A7kYc7dvUuc4ROhR/Ts8btWstiSOhI49v7cGjxZ4
ygyln46i4nldPudq/SEjwfUYVboOas24s6N3aK/QBCuXl86hNKVjFJIHQnqM6ekEmmS/nPeBuIH9
huJOjqYccie2AaWH93F2T6KvyMgPxn0Ke5FwXm3rcdUkFXBfOBBLtvjW83iM5IoaqDqn0cNMf6XD
Pp4FultzsvoCQn3vAXulrGwlQrG2nGLwXgkKY3sQ6EwkBbc8Y+9IcsvqwYtaHQM6zVOg9qW5zyqq
f2RzsTb9fx06t7mmvpKUsAE3U/XFAPEv3fdn9ah96wITQ7ZD7wNd5bj/XeG4jaV3RjlVFuAmKZjK
5wbzeURJhv8SrFwxuM1khmNDixAY8T/zTvGz3fi5+KGclKDfywcUVIpUyE4h3sQ1xwCrimxANj7E
bMZSaXMWqLcRQoioRVVwKA/f0MozeyVRZ6+bieEas126BAzsLjWKzLX7whQY/5plLn8HZ5kzIUQ3
GtT3k9G+BXv+yZ5C0ZOoCIMzzU6r7EiygRFX54HcS87L/76BlzJw7qLXJilCjx7uo3m8l5XKtzr9
Ji/Cp20YkRjc0dVPuZmPBZbMCGfkCOpDF4qqyNnG2bIKbmMlVTiZaJQ3QUuiuy35VUyHopPcKBWI
suYssHv/jZF4SqYsrfDG21OcjuWt3KFEXHsy5x/b6hJg8ERMrZ448mADQ830/VhnL6M97Sv6AXJT
FSwGYG23Mc1CtrmrZ6HnhUpjGJeGZL5tVYdQNi+1rT60hvMcxaLock2qBRxP1jUmZd+XHdxsIvuZ
3LkqWOuGj9RDLEG4EBYUXOguHwFSgsAobfo9qIt2US192V6hNWtbwnB7X2kKqW5ati+7n3qOBH74
3cLLS1YIki0inXH7nwyYlzIznLI4N8ndNN2GnSBIXn3f0VHPg/oES7Z0gzsjhiFKHTDPYl2OCIC8
+NQcJgzBrvaWIA+xrrQrEHdQ9GVu1sbEkpH94wBtRZrjGi271YhGb6yr7YrEWXY0StIM1mgEXMMj
yiG8ejx3cRls28BqZcJCcTxnUh1JNEQXBMsZti+KnyItjTuadetcks99kN/LjA87d3EEaQJNCuTj
myTLSh3tLgJypdbH0ageMKbbn23RE8Wa29bxXw105eiGrbKfsbg/jeGMmWkGGnMm7YtTvuAxTnCE
rsqxAOCcdmHGVjk4AOjbxAdD7FOhhr6C0UDbK7UaFC9gOAvPLNvOZAZTs7lU6CyzHMza8OvsuQvv
w+F1G23VzBdonJnHvRw6SQw0U3kalUfaZMgQHapRRH+9rjwTO9fGuxv+eb864BnGG5KJQ5V05k9T
NucHPTYzTPvsBkEJx7pEyIw6lqOquEhzSPpcJShHwHYKE28Ks2CuUpdUe+LE+23drVocxsqDn9dE
AfcfHaagi8Q7FWSaMt3HJL1A6w2BMQgg+O5SNPOPUzEDAhNFzgnelY1axFnK7ImPRdg8efTIargZ
8W2ZOdxCog3w2pnxC3Qqeyebd0k7elVNgyQUsVWsCwTuEQsUylAbt0vNWEPXd6ijv4f0bpH3QYZe
nu1lWX201iHLvxjcRq1AXd8iqkZTipYe7Gg8dpPpImO1K9r4gtyLX0fOyUp/SVF8g7TELiqz3fZP
WLV2XUMTtWlboDrjrD2dc9qjIBg1/dJlBleb3B4sQ1QFsKrKBQj7+8LhtU7RZTpjJSJD7eqhcmmr
XHDcru6lBQS3Wl2LerZQhxzElJ9mPFtLRNnnvYQpXx9pg9AXUNyitfGUzCqFNPGs+qAkPxuk87tJ
d2upPvzd6nAeFt1ltIxbSKUngzd25SHJ23MSzg9/B8O5VoOiU0Fn5ERGq7iFqQRhbu8lMxHArO7f
heK48MFSMzoPNhSXayR0Jwx3k/vxx0THndJG+4lUH9GegUmrBoblqhbff6FWRtsqb/xRdQ1C/OKm
bvqvFnjEvQ+o74rDt1sMeq/qU4ldTFQfk228Vn+Vp1kAsqq8BQh3WCg10hGIJrBGvekV844Ydxgj
7tbV09w8b8uzupcMOASFNfvA+b3friaN02zSYA6WVR7sGAOA63HXyP2vVhfNCmOW9YdLX0Dxlte3
ZQz/CCdb3pkJxZC8zCXWzqDELaZjaMcCkxCJxpngnNkpKTvgocjqYMg68skwjaTYycoHxv3A8n5r
ka9S1+V0VqoYUHR8MIydrgleVtcN4vp93iBQFg3aUHzfbn+kleQ2oBUu1JOaX2jX+9sWsXpKLGTh
7mUxyrllg/ULO/pNNWeYKRz0tujAFYFwR1Ft54iMKQQazX1HXzo5MEXzhFYPIkwQUDBnWnXwm99b
dpuoyTSWKHHqwieM9c0wSugjiroCcGfDrCd6qzOAWLqZh10apW46vm5jrEcNCym4/ZlHdZLI4Iz9
/7qdZNefK8wK6gMFD8GdiG1nfVmuInFbNJb7rKx7oJWdDXLs7ltNSSDRphOobn1rXnG4ranX2TBp
E1NdcY7tF9DXzepp7J+2lbdqASaee8AlCVYEvuoyrPpUK9iuTJUHzTzNykfC4MX3Gf4i1HHq0JIL
Fk+VveXSnhzQPi3wYSIROCPWTcdoswQNXKk5ejK6bJwwEzz8ryaf9YUYnB3HhGZ9BiZivJSbp/pb
HIQ39U/WuYgxeneZN4sIkFYXf4HHmXTbOtkwlsCbZQs86Y6PAq59K/+yxkYQKK6a8wKJM+esluAD
BiBZOt2btXVyMtXtJZE1r8Mgo4lZ8wjY+eJNtGGHEmEhleM45zDN98n/sfZdy3HrTLdPxComMNwy
DGdGoyw53bC2E0kw5/D0Z0H+toeC+A+25XPjG5XZ041OaHSvntKfJEq896jzmQznmGVscZUBy4qU
asFK3k9x9c/ffZ/zyUYyEKvT8P2hvo2yL6mosUUkJs5cEj2fezLBHMfKeEAJ2MNzZYLjiAWtH9t0
TB3QuAwAi++lzEOFSEOCC1VDvyjt5BiD7Uy9CDVSQOVNQ6VeJoleALU+n4APkoZj4ix6v/ip3KcC
b7kZ/VFz/x9D/LTJgH3BuFUBzztS049zlTs5kbwkGhzMdx71YfIv68GmfZpoU8dOJEROvlNsGc2h
UzRchvPsR9M7Rm/ulAloZe9YpKUCXwUUsPGUffC1+xyWtifY+oekJi/dtE5xvxr2alEEgx0JPPWm
BFekOBdnS2Fp420LLq40GuykLVUnsrF1TyoDE0+vdSQaWNuW4Zk3zsc1aZoMVg3t0GLJHyagD4zJ
dd0XPv7Lx/cc15kU5+QaQ6+agoK3tLCOad27sZIljlwAhEAaBQ5VxBYXt007Mhc1ZkdmPSqGX5fA
UKxSNzPfA7+jo0lR06D1Nooyr3WjyeK0yiSofK1mnds02CMbWvZzqtHkPca1osR5pTDPUz2VcFKk
sh3AF8ZGnjl5pSCXy3Kn0QTl2s3RGSB6K9gobNvY1c2l8mNqmBWJ2Eg2+j7ZU2/xVbpmm38QaQU1
R3Yaby5cK1JcwCiyccTwNMJfcYr2yr7bM2hZMZTnZo6yIsOdFSVqXWC2lF1OvpjtXdiNgiNiGnyJ
D+6I4h77peMG1+GMFjdFF3/EHhHX6MyjOmd+28WHohcVhrfz7hVTnHMyGlOJlJBdwR2LOLJfeNN+
7rzaK27aW4u6ojGnzd7ZtV5wLipKJ2NSGyZFxZCcBbMZhwWVWw/Z92cUw1HbB+TeLsPuigMt1A8d
1i15ZUjRXmZ3rVc1yuC2Lf0Zy3HvmHPVeJe9zGa4W8mDc2iDXmG/bwV5JGGF3k1jNyzwL+pfUuF8
WT6mMxbJg4q53Oj6R5seplaAjrnpwlaMcC6st7ViHC1W6k2yYx81Hh26r0UTO3pcPl6WmYAU/1ob
YfaqpyWOdNFOY/tlTCUnj29STXQ2AjvntyhNZm/XC7OParwqyPOUXtv5zqafVElyavJghz8u87Wt
C+zKwErJWNnz2jl3EcCWKwY5koR3ShNE0T+GKFfc9ilnEpzryiJ5bu0coott7BeZsLZseVehGsvt
dKQeJiyP02gNEIC06BFilBTbWkplP5ii29u2oM4kOHUOgbg90khjzwpBZz3l9XVViqYutiV1psHp
MwBMGjsckO3S5CGa72TRGo9tJf79fX44kpCMWLTB97vxilAsJsmpM8vfCrsWeHmBsPhGuKFdjLBP
IazYDsK6cJIh0KdvlzV3U1hoIMQIhI1NU2+6CJXGmNoBcxdyUp10+6EprfvLFLYDx4oE+wmrogAW
c3dLyXDP9UDbAUX7mGYuZjq8wi8C7Yk8XSa3aforakyoK2ro1lHijoFc6QHZtUEa/Arx7xmpxybO
33LjglMWhXMmsYHtwl52Zakf9fk9Mze6jbq2jT5svPhxTmXU9UaXc0yPZqbk5nQ4tpH2novhigTn
VJJEnepGB4nRKitHzuYdeuPuZVPEyqbJrOhorw9lsNooGjTQ6ZIenTrfjOg5BY6R8h6Es7XIOFWj
E3poZiSUXqdHV1nd7KWm+z43iSBibhSITILdDBhC1E1cQ/lX8mY20Ilda4Bp84dT7sc7TJBprTO5
CkpEsV92jiVaS/jWGbwmybHWx+GYJiFIWtnPpv+ZEOqMw58D5TAiaNRH7V7G2CXnnovClIosmUHE
cg36NRkdsxfYJ/udr1PX1yQ471wsJRCMGpDoh9OwHIxecCHbSBtfEeAbaIZU6SKTEaCJ0/vJPr0H
7Kv1HU9sOwbskcQORCedimthDymzlgus8R0NspV0dtyCsho0J9lnzmf+3nrshoFHg++X/ZxAjvzK
sSlKLLowNpXON/UvGhUNRG8TwLJhS0cvNjo0XtuspfR9NYSqhS7R2m+rMBjKRlCE2Lj6sbM60+C8
aNIncUET0BhNtzvZV9ST3MF07SDbs8WvlyW2bUFnYlx6g0njsVEMBeN3Q5BQHxk7pf7fkeDsJ8XW
xsyQQAKP1Ea0o9VjNO3+jgRnP0lidynBa5eXDYazZD/ncJfmf16/fXUufDsLHVK7hpcAH2WQDo+K
7Re9IC0QqBePlx4hutVmDBKV4ZN8L/35wunXLHChrQhDSatGHEVEH5X0ZJLKEUJxifSX7x+ZAVwx
9ES2XgYTl0MZ2LY7uaNn7ed9aAvSwbeZzWuOmERXmU3OxhFJCo4k1VZdO1VsDw1BX7UUi+8JVfH4
VQByc0jYGMgwijYCis6LcwdlEtcoGf86r1IKjObxr/Ra41zBQiuilzW+P5TMdLLqUdP+znT4l31K
MRObSTitIvJHbbegQ1BEQiQlzgHMAINUWpUZDvmo1N/y8c/xgl8rAWf++aCoJKEggKGSWvYr5bnU
ny+fhEir+bf7Kq+HDhMSyG6U/Rg/GZOD3uddtpwiajnaD6yKd+blRGXRWytzwG/ipwW0UDSFoS+U
z6oWTZsnUhI46O6oa3eqxhyoSk7o0nDew+KKFGdLlhq3KD4Y7ws8m0qxIsaZTqs0cZrUJlzRtM/T
HR0+X+ZGJDfOdCQDY71FhO/XTb0f5N0UP+ntYdYe8iQXCE7EChdDc1mq7VbW4YPiwqmVd4a3law4
A1oMNZ3lDgfTdbaDYuZQa86UBZcFxgR+SdE4I5LVyFInAkWrm4d8vq7wryVIbbZJYNeMrJnYhsnn
ghPOpGbTTR5J0bFd5l6fnzL74TIf26dxJsLFuLStu7JQcfAAM7WKJzv8fvn72/cc60yAu7dVeHVA
4y+4kKIHiT4sxpO8BFV7Zw14P/S7+sNMGgfuIMQu7LIVnBJT27endCbOuF/Fu9pQqqXCskcvnX0z
+dyFR9N4qjvRw4pIiJx1WpTWxgLQAqAaHsNpv5Q/LguRaewlNjjrJHIlKxNh348C6Uqr/VJ37O6D
NJzKSaAPIlKcdYZZMowo7CE3jAM5l5wsO7bhforR6PEdmy7+ji/OUse4kShSHwu13NaRtaNdB2Wl
O0W5z5cPgwgOSKiKnM3m6dAUqvGiDe6EBXqYj2EL0joHo6iz17mSJ7ovMGldODi+sbEnrMjXguI0
N+jXPBB62+O9spUwDSbw4AJvwYNIFwU2OeNuD0MufuTa1WS0rjz/+VwEUoezMZuct+jlMSzqBvzo
Y+U1KXm0ZCykMP+4pPSaCucy0iIaa4VtF5DC3CkXZ5Rap/7zEu9rIpxrqPoFbyIF5AV4V8zuToGG
+YHL6r1RtnxNg/MLy9iRXpLBSBN5squ66VXk524deex2iigu8HbbKmCj1R7v/hgy4vRbi0ZFD1l9
R8/vyOBo8ZMmGlDf9nS/SfC3unoGCHPHUuwqjfekMK6LrD8IpMaKkm+N5kyDK1ra6KKYF5YAsxXX
yyE6GonHymL0SjqYov6fzQgBWWFTlQKS/EiEPk4GUApf4riOe6S8o3PsSkt+sAwqGlZgeDZvGFvR
4txdWPdTV1eItaNEJRdYUdKHfk5KxzZK+R9jyrKbRjXVgHTh5DR5LbuDXWSi0XgRw5ySNHXXpxk8
PEbQcichN7Vl7DCZ2pREcNfcVJXf3GIoGtJYxV4zHubYWpCGKcmJNo+LyLpE3+fURMuKTh9RgfSW
8LnLE6eSflxWxE1zsmFM6NfBTg1+fsXOUynRkgnO26iurBI9m5bt5GEmCILbd6UVHS66h3Iez1U5
v3gJ/firggUfIe/+SwVrMyKtiHHxvcYT95RJYGpRO083/NHwASXZpyewKlAAkfw4dafY11XYA/hq
G2x8PJHpocFa5ctntK0E5zPitDmbGgqET9Cg7X3SAObvffXss8D4EK5WfThpFBTq9FCmph9m97Le
C0S1qQNYnIoxVxWPARjxeG0sodll8bCgrsBXMecD5l29y0LbOpg1MSbUlWU2SjKn7YDLuTnd1YvT
Ko/C6LrlZdYk2E9YkchINGVGBX408pUqjzFQKxCLsMnHv8yKUHCc8dQ6nbpkAi9E/V3+1VHa+k/l
XxFXnPGEedNMtb3AUrujmizukJ8sTHYM77lcElkjCkZvFNXiV0ZJlh5L8wgj/e+BfFsHDBurVRTC
GqdeH1AREjVvErDSDl0AuCO3y9HoJgKR26SCxVcWZrhZIy8nMPSLzgtWYlme0S+Oad2PyeBEaDy4
rARbPg2y+k2FczRGjKvXmEMHisGt6WPf32ILeLDgpdjSBKYjIsWJLaealcopq51l1DGkDD2qWAqT
XJVh7pm2KNsSiI+vopFhlBPVZoYan2blQ9PtJvPDX8mOb7Nu9RZrGxlD2GLujpXsjo2fxDupupkr
UQ/strGeD4rf1qCSVKUZwHrfeLn/Eum2hcdmkBUD8Jv8qAogozUM6yIb1pTZ7XPrtlkyT69Ed1gR
Gc4BKXWCeQUTAoQzlVTmTIlIDbaCHFHOnHBWZBSZ3c0KUrb/mEltK/X5+5z9xF2R5xk2QWBj4qc+
64Ex7dTmY5MFJBbkOiJKnPnEFpUk2wYle/luRn0QpXCevQNSSSZq8BYcDN9LPo6lnYTsgd0or2JE
7FHzJdSZLpsPEw2f0q+O5kXjV3FOagZzliwQqVT7qNuxV1B6LyOnn03NmWf7R1hlPy6T3OYLnQPo
sTKg2VyqIE+4FJQECQmCw6/o/a5bHsEe5X9JcAmC1Ki5Xi0gIeWon39shNMqIh7Y31diq/VpNCId
0aem10UDwE/LqTpZcDYiIpxl2s2w1BVLDTq7c4z0ZsFFv3pXqFZlwNQoWEFn8P4zKqrJwh7Tl9NA
qQLmL4mwljb5WJFQXwtLjszQmguQkLpPWHzqZvZVqYsUebNWgVD8mxFOraRW0YHfCGmhVoGFQN6q
VmGhViHKQTd92oocp2KzUf8vb6vsJznxjT/vEjTZss3f7HAa1hlhVQzai9AOaSlhWs1RqOm/wxRX
RDgNk6o6nQ208P7BW/12zFzR4Jx/GdkkBzQzXOao+1ERH6UetQMpCminuMNsH8rMdPV09oAG+aUX
PuML6XPBAX2w7dJgHRHTi+rwSysS4paH/6IVIlXn4oOixGmhseYHqjmD+ajVziTC4xKQ4DGsEqRU
tRHBY6fmLlJHF8FOaULBfU6g3Xwzb5jH1aRV4EOP7rV8dmrhtVR0LoTzCspYFdjmBz5wLv/2vbxU
Fv8/nAvf4knsWOla8svL/cfKopAhziPoJaXE7CCzOvutaFX2UgZ5X6l05R4I5x50tUgtmfnUTt6N
iuEQ3VFJ8Z4AdDZdwrmHQdP6emDaXNXHoXtWJmDTiGhsoJ7D0bFOa6S4CkDTeCJ6roR6j4HP6dYI
VL8+Zl7o6QekIOjt8buA/qgF5fmXrtE3Sc+KJOeShjbOi6gBSUwSnJrTcGBI0LjnW8CYMt15Fzqq
o38aD/Jeog69L55FbXLbv4Cg00qz0DqJi+XrkJgvpdQvUmS/rMrJW8fAIqIh+aztil0eDG6Su+w3
SAdpP4yfiwfVSYQBbPM1CQ+8gERhiwfRXvv6Nxhjkk1hi9/QfDKei4Pu0131sa8c9NazLe3x8R1r
IXHUwFVSFdMGiA/fWlnjvRlNdjG4lv3SvtWSPx5tev19jqMRiIuknxLbi/RhX3etqylYa57ld32v
BlimE9BE81O1FjWkbOvwmTG+3zJKzFwdLRAGeEX6T3Nog9iLrgvT0XvHvi/85HYBqvCny8Fb2YwE
K6p8ATmtEqMkEOfwiS0LqAOTuqn7rd2p39Cj4s97pXKWzwKizC2/sZ0VUc5t28QGKnNJbS+f/fxm
DOJd/LXK/cmVjk0AyX8V0Nt6TCFAJgJCkq5DbzhHNyvdgnbG0vY6TwEIauLLkqOzLmM/302imbJt
iZ6Jcb4ok1WjzzDU5BkQ3nwyl+vhz9vAmY6eSXC+J0lnbdDy2vbsFktsx6Buvhj1QcXCV4HgmLK/
PagzIS7vMaWl0noNgqMH9OG66RedemG0Nw6nyV383CuuAZf8aORO+hgByE/gYzcw/F7zydli0kpj
RDOIcoh8+Th4sm/u86C4Uu7RBHIz7iafLX4Qo9huZi6/5WvxrzZYC2voVgb5ZqV0IjJgoLBH97Jo
N7XEwgCqBv+toTnjteNMUMczmqyzvcW+jWVvWa5zI7hMQt28l69ocMnETLpZ67qWqf3o627mxY9U
cYFqXDq6W3jR0TpoD2y7VeSmXrQjP7E7wbM/h1hhF922H3ORGW49/aEZ/jfPnBm2i5xktgSe0QOw
K4+Y+HGSQ3torkVYli+jQ2/0dkWJs8HQWooorEGp8bRdcxceW4e1RBNfr5xwL10baCUP3WZX4zVV
3seCnqXN1vk1o5x9Nlk4GulZ8Kmf/mhrJ3Vbz3IidwhUkCWfiXf5vLdvrwACxPoXTQcoCWet9jAm
fdaqMJcdvVswANzttS+Tq++agF6XAgVmInwj4hUxzjb7plpqWqB3tlI/1MadGt+Y1pUiegfftMQz
Fb74W/SUAiUaVMIW2Ec3S/hBILNNG1kR4OKfqZSGkbYg0Pqjb8BGuq/kxpSd5N6Eg2FjKFHvlI/J
zvbSUnBgIua4MKiPddSZJc5rNGRnkJ+i+iDgjnmRC4ekc16mp3WSJQ24Y4GPrYys3dCz/cE1g8KX
Pr+rnrESJmN4VdFKaltGJzUYmrRTJgdTvL/Mz6bTXH2fcyB45ewli/Vrq8WHyKgBM5gDkU0XHItA
s3XOefRRJwMJDlSA36CoP4vsfta/YaOuILiKmOGchKRMKdr9QGawUidaBrdPn1vh2maRjnE+gUgJ
puY7UGnLIA+P2iTA+GG/8pKGcW5gNpuo1Ex8X0ueu+l7l2MsqL2Vw6Mswv3bkhegJV98G4qyfMm3
6EwtjtoF6aH9aLeuLv+Imo9/rl9rEpz+LnU2YeQdJJJmcaTSD4fRMUrRS8Zmzr0mw6lxVSlaWDEy
+hesTZ792M2PdGcdio/0g3Y0j4WPyQNRTNpydKx/A13hADIEJO1r29SKiNRyj2RAD6J95vU/FNkJ
sYk+aPz6hBVaEWa6bE9GOwxGoq9sQdvPlhquqXOurirHCJAVuC2rSlBYT6P8cPnkRN/nHB1en0Zg
2eD7CX5+RO9iU7S4W2GazGv6mgVOOQZptsZ4AYnmJZtCN17Q7Psa1e5djRyquUHQ8OYIS6ecqHOK
QFROU0QnyKmNgX0Dld6wE7yeduMH3U196UH7mgepa17HiSt7zTWuiR4Nus+XpSuizHnEhhSjXoVM
ujq5zhslqOd4b8mPU9bu0lrzJJIJrx5boWstbs496tY0ai2jyRbd6MhaEboOpm8GpZfdYyTMvczi
ltNfk+P8ZFcu42yPEO6if7O1Z9oNH4kl3bWzaDR0s2SypsR5zLxtpnhihaNpFwatm91KD1nrJi62
fyBRI5NYcbY952/T56u9ALde0OAAinqQ7BUHqahOnW6voziGhkJnecbK6gf0DV2WqMAk+fKvGdHG
TAZQLc2r0v4wFV//7vucS0FPVaS37Pv9MHp5jgupLQJ3ErHAeZWIDs0IdCroPa6C88MoC7VcdDSc
U5GmpEjLARTYTm/VVRwbmWDsxDumD/1pCui90TlEUOPavKCsdJCv/Mrlvzr4a82x/IFcaYB9/Nwj
4yUuvQdwqrwPHxLRMuJNgSpA8Sa6huHolxvMKkHMawp4ag1nFvUPubHPRGNj2z5yRYA7sRhAvUZh
MXlqfnFQ/cSX/Dj0UBKGlyz2vRc67a16qr6IiwbbYX1FmzvLzlRns8Doskduo311G96Zs0e/ygcz
IOx+fWs9lJUvCqybLwbGiioXFeI4g0MhEGl4zdal19fd/psZaL581e4vG9y251qR4sJAmFUJKev/
KetLtdBlrdwpqt3GrrkWdXIL6XEhYOl7szJR4vLmIP8Q7Ysdqxi03wxH3TXuLJxrFh4gFwOaYjFm
k/GXodrFiuhk9mrJufs4+bgtHbCPzC9EXlLIJBcOlFBKaE1BdMJOTrV2Stf4DNwz4HoQt5qc6FGE
Bi6iyOOuZFFGQkxXwnHqO3PaMTOpA9utM7c1D+lB8VEuCASqw5zxm+TprDovbxkrw2+iNpsSlp/9
iuatO3wFyKBTH/Q9xkAEDTabpfSVTahcaMCyoUjWCqY4x9F/4Y66BHtgqEMCZEluU7rSd0PYPbDp
zFdMcs7H0mlKmwlM/rsJOwHkvqPIThQYtwtqlfJXRfcWkQptk8Xbi4kFACy9f53Zt6bW1coIsosu
Ad59dNXlDt3AzruO8EyGs/4yN7NEtmr47g8AqsfzRBqEOwt85Z7kidIxEU+c6VfAJkZSyfRlTq4W
LM6opPEeoCQCpjYTW+XME2fxqqT1WV4yMqxBuwASSBTI6a6KPmbd4NDQ9v5SiJy1D83S1UCc+7ck
m/rUs+50jMKUHp4JRfWYzQK6ceaPz/z0duzpgFHT/5ldtcMwlHE0d8s+de3nMPIGP3KpPy7Coa/N
YuSaNHffHBMjGYsUnE6KFwbVLt7phRvuSTD5pVfgefBwWbQCjXnTCmCONioqzHmr6aEYgGmflcC5
M3eXyWzeE1YS5WwcyPKxNrCsc8g118qxuk9xm6F3plEEYipiiEsnJovqucQCe6e3jpldm2no9Ob9
ZXa2M8EVP5zzmKN0kGQWfugJqO/uGLQ/7Juc+pnTewzmBZOIKkbDhAWBTe5UbArRUEoztZcgtQoI
qHqSbqEjbgfFz0xNXN0IYvVRwNxm1MG0kExUNFTK/Do4CbjPpGSHVZyMY+EtH80bcp0eGCam+dl8
ElDbVI0zNd7YSDVIFIuaUeO4t0CtsJzcba6064/zbvYavGyGvv09F5ThmSN8E1iBDY0WeVNDozzn
KIsG4KJW1SP9a/AKVzwk5gfN9hOrAArVe3rwMFUnY/uwjmVk/I5btbX1amhDtEm3J10BkME+rEWJ
AnMLb/k50+CiTNcD8jocQOOlo6c+smeb/9xptZ08rzjipJdrJRov0Vm4pvYydfTe/qG1+LhgI42S
2iwpiJEusMYnXf2pvmf+dU2CCy+zYfS1zfhBHzZalNJePPy4abhnkfHQk4ZV2iSzMTKqd7vEGDyr
OhqqaBSI+bYLWsDjTpp6k0pZCT4AajP2+/rP90SaKIL+1jKbSxAnK7FmbJZlc68MwSSPfCGCybZn
1bDmSFMBXICy9eu0bBgzrS5sdFZkp+xpOSlX4fdxdOa7zp+93Es866Z8NB5EXmgzo1lR5aIGtYdY
quIIldwa8Jb9tR7d9hQ77tD2i52Lg3DJ8HacXxHkAghc7ICeNcnyYitgDUDYVYHemAhXNWzNTcGn
qCtg082uCHIeoihlMmAHNh4e7WtoiDojty9Uh0r7y/5cRIfzDdTOx6jPQccqc+LXcWXfUwvJoTzI
ltNUkfD6wD74RukJcGewvcJQDR4oLGxRozfMzPakvezqLoBjpysL3Tf32g3xWakOJY2g3puF24rS
7U17I9j5oGE7tYxNYq911e6VKkpz6KocH3osbRIVnETf57SyMjtbCXt8P40n3zame2zNFWQy29I7
s8DpIcnDMiLYHO5p9i2tj7W+i7ovlZ15yRQKbg2bmrGSFqeBbaJmWs+a3uwqB5oo26hGmwM2pjaO
3InmhTaJrdSdixrVQqnREhAL5aBbTkkru5Fy1+eLd1ndt/362V1xocMYFitJe9CptRKLeYOq+J6n
gmVDAl4Mbho6Bww1kONBQ88/SHXsRtIM8elOnIoKnNtpxG9ueNgYzLJXpW4whWt2+lFjvS6neEQf
LXoSfVF1QyA6HkJQN2gy6ZiA8exCdpThgzQ+i+f7NolgeTygUm3dxFqD1yZKZnWIlRghC826tIx8
LFqvTdHT93ZCtKLCBca4LtMc5N83nLapDitinNdRUKKZYhvEKmIMTmiph7bXr7Uh88yx2V1Wb6a+
b5wrZootNMyiWZVvVJVJkWDQE/FiSm/b7qTZd1Nx0Gp3mk4RlhBRWZCXbx/Xb3p8mtQaTVRkgFgF
+P91Tx4NNcYk1LfLPIlocCoR62posPTfW0o0OtftHugJbonB378jw+kE5r3t2QpBplJRWI6BJdXR
Y9KbghfqzRhxPiE+BvV6YQ6pBDIKILGU6aG0BQF9O1VZUeCiEDWjWcfkGO4vNaqeOqqe1ZUqAXnC
Aw7fFQBJvv+d4Nj5re64fSPb9TRB5+JU3k9TdqWn6KklvUBwQr6Yna3oVGQpmyQBHdyZ3oGwIjoo
LjFSAJ2gJlh8j9rHnW3e5KWgkiP6Phfx6smU+jQEOxX90sn/LHNw+Vi2C+ArPeBCXTghR647EFBD
BW2PVDEwxdxENzJ6fKRhvsKSOurFynBVlqF2VSXxfVuPyW1NCQ2UNm0eLv+ey/wi/3p9fNKodYCb
ws8xpsNMHiaRfoi+z7mJKUFH8syAufLqbuqwjkDkh/6PqPGvs7NlzkPYDbb2EgbNBQXUj78u7UDw
/G/jUdtR40yMixpUWuZoXkCsix/i8no0nhO0XCyZ4FSETDGxrqyq1ZY8TBKoeXEq7tqg26u3MpCP
WbVbFTxYXHbkb6a0cxKro90wje+PaYjd67rbqpnzd2rGeQm1I5MZMrkly+0yfCvV58vf32YCe50U
BUDHKp9yVZiXHQcsxfPyaPEzgFaRJb6xpz/f8YarO1sf9T8ynK7JhTbbsskyuwJNveYx7nPfsJ50
4+kyO9tqdqbDqVk61oNRYfOmV87PRvizH0ovIqepFFW8RGLj1CxOc1OibJ4lKa1dXtl+F6MfrJ68
y+ywz7zNf87ssJ+x0uYqNJNoWcCObmBj1CltHi9/X3T94oIC7e2xBGA4qh3hcZJyz55OSSJjxd9X
S31XHF/dv7gAQZS50cyX2+p9cWoOxS61/GJff2oP3TWWU0nfL7O2KboVOS5cFEpeKqMM1jTj60A/
LdXu8vfZz31zNP9+H8+HnP+vknCwFVZo6PPkuqcqdlF1oWtVw6kZJtWl7TSjr0wWZcSbCr4iy4UF
heqDnCUgG0qV05qNY1exA/joNn7PrW9FiLPYEtfXuDMZf63mYB3WDMT96imc35Nxr8hwBjuXvSLn
rC40FbcEz0z0Y0IEmcNFTcBJsb+vjMgYUwt48bDVQf+wlHdDKvj+pi9YscAZaTuMvWk0zBeg7pPG
RwIcanV5D36hsaLCBYJMSReiMPNRl+uJHEg4uLQfBNFGpF2cP6jUpuuQlGIKqrxJ0rsJ3e3KnRqK
oK9EEuNcQdJoGsW7NB44laemQxWwTLC+WPTwsd1QQCxFtdH6DRw0zlb0Nuqx8wwiW24779doHnko
qKs72GaKITl6bbUCAW5yhgFHWcFEK1ZNcgLEzowwxs0L+x1SzO7vqvg6LwSOVESCE14Yo3d7CVHK
x+67f+TGelCneBdNnXfZv21azYoTzn9KeZ10OSOj5j+Leb/IAjY2Ve3392GWnFUSeepUtBd7ZeLS
iTqp/UMdfmitSNcu84FjeU1Ht/S8yhhKMK1u+/ExLQV8bGecK0Y4RzmTcopMRuAF/+xXGj382uIg
xj8TSY1zl0A8KggaDzFp3v8jEV8ZJGdY/KgW5AXbl9MVU5zPHPvZ7oEWBtDuERPtMVoc6W4xnVHx
eo9tmh7fVcteEeScqNkkmoIHEFynZl+PPwyihQgiwbG/r4JA2IVtLWMU2iuNj31CdrLh09h0JeCz
Xraby+apyJwHyCUbEHUTJKfUB61CG8CnkghKByKV5jxATRo5CxkYp5VMvp4UdyYS0L/jgrP+MlxK
2lvgotM/FHH7iSgRnqJKZXEv09lmxdI1YBcTXTe4Y++WuZysGahKlfazm24LUR1++zTO3+eOPTZI
EQNKC3dc+pmi4UOPT/qc/SUT3JHXUh9bNgOh6ux/SP0x7e4vC0nEBHfeGEzGranF9+kYyNg7ILcf
K0Vk8cwPvslnjbOkuBPPl342JAJQjn+ha1+WefyCrhUu8/g/nOZvajw0JTYFZZPS/wsB8ocNAwL5
8fjSfSsnnZJCfsVymurcB6BOa4iamLcdzJkjLgxUpO70WQcsx7zU2Fg83kyDV+m9187xe9TBVCwT
3TZA6OGHkCd0Yy/xCFc2y4VXpojQRrarEst7h9atyHAhAAuDkjwrQMYyRge/w0nTnTb0AirbSdqK
DOcBFmzC0VINZLTH3o/2bTA5P8a7Ewnw3r5DnU9Ab1MXVuQ4h5AptEfdDuRkQhxtiAMwRg1F4KE3
lWFFhfcIURtPdgiAX9Ugjm3mDnYk78w+fZAMwYjWNiXsmbdsTVNUPr2p5hnVTlYfUtvUK6Q6qOvJ
zZLUVeThL0lxGq5O4WQ3Bupds5mfGmp9HQbjn6WljdPY1af3KN+ZLe11uJYy2oYFayVJY+tzmhg3
ad57S58JtIE5tTdOzzyT4XQ8M1JCYvYG2Dbo47TTI8ln15LHZ0ldfN0ofAOQ98Yc/fN33HE6L0sk
qq0K3JVqIC2dA7jKUP5LGpyij7FSWJUCGmHxo8USzXFxVFEfIlPjS+Lj1DwvtSbt2PPciAUBsOOj
MWSHdJxPFurx8SxCX9h+AlgdFxcI1RD7q0smN/3ebA7NQdujV28fAUC7CPRdvpM87V1P0iuSXFhU
zMWmcgwNqf30hr1IE5+hBDHMBVEvLFO2C9LkUR91VaIlUCbRBjbW2DheB4mp7/9K8V7C8ioL1iWz
NVpWHbfNZz0NJOsjKR/+jgTnJbSuSNOoBQnJDvdGHj3Jc/1ZroanvyPDOYik+NeEaP2UlqdqOTSG
4Oy3Q8Vv5/ASuVbCqiO0zQ/sLm+390ZypVdPCRVNAYhU+mW6ZUWkV7KuUVSoND2woYdlrwDB8GHe
sUsWxlLROiQouDEbuaRlnF9Q0wyreplnDft/jHB2h9ZEn/JVl18V0aHKJOfyOW17WEBd6SjC2GiS
ws9Z8TcZrWnUrBFG6T+WOnnW5d4zouaADl8gl83HHmlS19uixeHbCaZ5psupoZzXBLsCQPf1rVze
/Zce0e1TZEjR2PgiM8Ci11wW8pilcobrkvHMKk0MkYJNPRWzM2M5S7ITTRVvquaKHucI5aotaiCK
WN6wXLU9dfshSGfRxr1Nf7Qiwrk+PLCiN4ot7sq0Z7MIqkGQx25Gj/P3eZSQJm3qMWe7Ukh1i+5H
NxlPpYwxseiqaBqB1m+mSStanBoOXVjH4QCBkV5xpukb7ppdejB7UbVJRIdTu1BWlVpmq1nk5mtu
/z/Srmu5cSTZfhEiYAruFZakSJmWaalfEG3hvcfX31Oa2RZYwrBuqx9mZyI2gkdZlZmVSHPSTaPH
pbzKNQ59A+f6WYKQQm30Og6Bore6MwmyLZQL2hQGTgmAowCE/v8r280GNZpQHELtMf9szjdp9ZHX
aHUpbBgULWaVTFCwJcAiI9OdksAa1M+XHRDvrBh/R+I5GhQQC4Ak4aqqrCK5kz5UClrJwVh/V88V
1i7jOor8BWTxPWbFhrbBol3wq6ufw2TxLou0/c20AmTMPxdaQ0P6HHHQqTpGPzCH7oIATrBr05Kf
6fxH8TMQOUmOTUe+wmS8QSeYjWpQb6Dl6iEg9ya4j4vh1KZHBbTB2nAYhv1lMTk3x05m5EY2arqO
T7VeU+1IltxIA01j0bt/B8O4BrnoWklrcHtZ9lUaEitqbwOV1ybM8XXsnJMwpEUitjg9abmdzIdy
cGLpOOd2ga/Qy+Lw3iK2gz3piJnrtBmw8zrwaGE/t9Ptit1ky17mmnveYOr2LYHbEQ16RFNYrvrB
qGPU3KmTaEavk8FhiW+BKeS1s20f4BsMY8ZyoSYhWHEQh5tYyYFkRPTYDwdJJpYq845w24m/YTH2
nMlST/oCIpnaDkTcll5/K7MvNVE4V8U7OsaMazNo5JLOM4zdUe9v+/aZhC+XtYEnCmO1eRga+kC7
iMQ8tLDfT2pie4ydnMtISePtd2Gl8fvM2I8XkMTlWTjjfsCNU+0Vp39MnHq00eLYPIU2SFbuE17b
K+f42I+ZNp30tqCDTRjf9csgchdTumo+6B/eJGOe9LpehLSns0259BDpPq7MqgxOauW1D/jd8dEc
MeJHWRFZnp8oTJSoEMCZGD8Zfu1idlC1yIE8Tjt8RL3UGMtQ3P7Yfse/Mfn5wbQYTScSeFQJ3b3n
Tz0yiHKOQUyEy1VnNelRAEt7XnOUcbOqpIvYaKHpMnY2sDPPg0aWolxeB1v/ZfQsPc3p3MDq7Opn
yGuO33SFazzGadS5IpVxh1ONjtWR2Iqz7LJvi4+Ocidxi0fu4C59KthbXOMxjmMoKhXlWeARv77O
3WEn3S2g86VzQ+TTZcPmniXjPIJcLeZkAFbrzm6RWJIVuvI+34PT4Ut04DXL/8dRYpmUoenY12Ew
r2RhSl2sdeAUFSKLduG2SFHY2jGQLBE0EhW4B7oPcevq2B77P0zG8qZe0okgAJNO5rd3rwPQfmxL
B9Gp9x24JPKPMJ2sEZmsQqcGY5rL9AIlv+1eMvKZc2tbbnINwITUWBY6tGH6emt4mnf9KX0cMKjr
URKhILHbK16+m3tx1Iuugng11Ot8/gdR8pRj7Qtu/X2wDYvO0xqf1AeOhJs2ICmvGyVUzLYynqQN
IjIrGiSk9KXVC1YgPqAB0y1O8hVPKbceADgSDNGq0BGFjXSyeo4HoiHVNDaPQmRaGKHNq9zhCLR5
ZeC9MYgKj4U8+/kBSrWkCqVYUC2cQEmTOSW4U6pdi/bzxu+vePEU1YB3PuQNjh1BUHXS1pEKuFQ6
tcaTLj5z5OEBMJacSyQNX+UZbckjkAd0JY+xrVmU5TQ56Ld/KxFjxiAuSeoxhRlPw20vOyJvjdG2
iq+OjLHacBoUsmg4MnIHOiaXLsZVTuF+AVM0rMoWOX2/m4wzukI3W8MRYl8p4+YzTL4LQQm80Rbt
6nYxLAEVntaWfKoS6KEtTuSz8KLuL9/c9sW9wTIev9Kw7lWnr5lppk45DnbauJcRNpkn1pKxuj4a
uTia1OMejFNzVL3iJn3EHk/BbR3JNjzB72zjG584hAfMzphleiXpmQjg7Bh+WhxKc4x2k/mUeCCo
Bv+uYmu77pSk3LlUemjvze33obI9YuNSmG2MKVFHzV46yerEX5rggl/BMvDCZZV/+YA5V8jOnKWa
HLekBVo4GVbReW30kUbr1Q1qjC1I4qgNHUUQtMchf9Yk2TLDQ8YrO26HH282oFFJV89KVS4yGXvg
jPbk1NeanTi5Pd5Shlrx819qPtslooIjGZMliBvJrNuSKe1aZeSk1P7DibwpAhMrjp2sFMr4atSj
Kzk0gRs+dqCbp4WlzDcfLmvCZg5nfVGMExEKpamFgXpFb3IUJ3HkxFGuM2uxi08N3ee973hrbbmX
xniQbDbiRaZvM+3xKJzspjwFDk70IPjkikupv5mDX4vIeBOQFxqBPr7qyOAsx8obXtkL89vO59XO
tr5zdSLSDxjsu5XYMbR6IGkv0tMMqm9KcAqjzmrJ94BX8NyMOFYwjNbPXaan6FdGcKN9ytSTFBwX
TtGJJwgTrokqwWYcHWpoEIyTR7GXVcJjgL1JitpwoDa5DtaHxqh8gE0/mHEDlrAr9sND4Q1X6PIu
OguH59DChfgtvCe6xev12yRlXQMzuo8hy5TUHT1GZ7ZfCa594bo8pYf0UbkeDj2+zxo7+QJuJTm3
ppfLlsc7YcYIeoVkilpQ8DD/KYtRYxVR/qtvNDuYw1+XsTb9/UpfGAswq3YGVznUUqoOSXpfmaF1
GeCyMDLbRStHJAorCjDWCOHEfVg/GinGnjpe+nfTdxgGqnjg/tEljY3rF9lQKxFZYDj8wcGkExx+
d1U72XXpFT5v6HNLrBUYm/odpmXK1TmAo0qUZdcZYfaix5Oyywy1t5d++n75FF+zU2wUYJhYRIRF
UMRQ3gXdbZiISmtgWETfFeqpJeFJnxtsdvSzGm9AjyKLeS0NGafA8s6dKAQd4RI+Y0X0cmHb5/kj
mo1xPZk9iVy1Q1JH+W5kdCKYE3O8O0sGhAm/kzBXkgrLYlyleBjL2zlztWa2CZdp7t2HH4PDRB6B
UslmKCmRK0I/DuKJcgAtA0jSPrQhlQFjHLEUNksZIGfmlmVqZWjrQ5CqhPZlteBdD+OLZ/S3YAoG
1xMpn0zsZOqeuMum35vVqyCE8h7CstBfea4CZaHnUq1o2NDeDJaYqIckrO5N/ZdSjbbZEnsopV1q
hNayYNF9m500Y3YvS0md7ZnuM38B46OmtpRINOsgWJg1d57uquWbVLpGBx1p7i9DvXOH51BsxTdO
pn4wQqhiMVxlIKxYuMQ2HGHYPKqQxboWoqfLNY3MaubP43AKkaUaP08RR5Zt5fh9cexCYPTh1nNO
oBwgfHM0fbLk6bPIs933n5rMiTFGValVVyOriNz2PalsyokBblwbKzWudRUf7AooavlfYzzRGOMC
e3JVNgF0smw/YXue1elXU8HJePNUgbGtqi5nPR0hmCrGVjsoV6lY7S9r27YYhkiwuwa7DNjKVDtV
yKPEuKHWDK7FKbanODstATeq3nR8JpKiEnw4stvMHWVlnfdGBRwwyuz0XbDvwcfnYJrWHXdTv/uA
UCsw5m70pQuCBKN5rhTk12GQ24IRfpFaHsXmtuKtcJj7kWdkG3oZQhXhKyVzefon8SXe1KXVHv9R
vP5Poxmq7StQ+pStPyqjrknGCaCk/i7K2OKgyFbf3Ie8pRSbyrfCYeJPpeyjhVRQ8Fxu3S4RjuWw
cF7dTeVbQTB+XStzRVdyPFC1eVtiN03m14F3WRV4UjCOuygyVcgCqEI0RE7Shb8K6Y/bcM8vxBDP
LyRclD7FXDe0ABkuc/DN7ofA65XmiMEGQbqYdDkZ5citlsbSuyeJ15nPuQqDCYDGIW6NosA5DQaY
kpVTUej7kksEtvnyUJ4fnZbxNLYnZ9TNMI3lMHZ7TPzkh7w8tmBECTpXjTmqxUNiXICqV30bzFHs
YkLPEbUrWb4fAzR/ywct57hQHhTjBebY6MREhFBN0l0FaZk7S5x+LSbxWTMEG03unNTqZqy6OkTG
AQimFFWDDNH6gYCv0pMqxQ0DX+Pl4bZV4u2yqNwrRzM1ersECXDkOra0RLvO0t7GyCPnpngwjBMI
RC3oC12g0cgu6lqrqjDqyMv48UAYNzBhUWve9LgjU61vwUtgFwG5WwbC8c3bZvr7yNhPsmWJJlEZ
IEsn/sirL7X8xwOnr77mDYD5GBpmpYj7KI7dQjuZ4FH/Y0IV5vcZN9BK6LPFh13sLgE2rKqJi13K
HI/8PonIYDChgDRXUtX0OCTxrtqP1+VjJNmiZFGmfTDfY8gVTGMcE+Vcv8p4A+gYSEdEqHJQ3abp
t1wEi/hfqhi7eCKP6hb9k8DQlhuVxLYJdsOCt5Gcp2CM7WuxPClkwP3Pafm96Mz9oPDIE3hnxZh9
WOVSOGfUVASsh8u7vdoXlpzykpE8GMbsiwmOEuPtiNT13Jn6WymRfE1sOM6Fd16M3Wtl1ERyhktp
dNkKhWBPAl7lblsQWlk1TEMHxeS5m8yHLNSUKo3dIVT3hom5DjSmgMbH/kgg8xuG7R3Ko1KLZz3B
tYylg/qnXegchC1BkBYGzz6m5lQQ7p8LUhR5IIkJ7DLO7g1y3ZJPCW8n4dbTtYZgLj3SxXLssW3c
jbAYrjSOcv0cCn74kSdlDcNciV4UM5qkocIdBsFtMyXWqGcuNmdWf3dkbOg3CAZobRrIk3efQvW6
DQ7mHw9YwFuuZHkX+aXxEik6PbLxsyFhlWpqxRrHPW5ZyRqD8frLrOhCNaI5LEux5jrMb/UAW64v
6++2dqkycnnogNTZtqZWrVS5V2DvYXLfCp97NbBAj/l3GIx3HKol0MEGFLtl0duqXH9JsLwL+zm+
XobZPq43URhDWYxZllsD6lU2gtVFyDfp0t1lCN5pMYaSqH00jQv8Vox5bLHzdHAYoLH370AYM4mC
XolaGkwkhVcVTyWQ5m+XIbYN3tA0yZDR1v8aC6xiyLhNB7TswWtVXWPJQmlnzdGcJqtTOEHx9oG9
AdE7WwEtQlIbagcvnAz3UvmiUt59kZOO2RRGUlXk9jWdZt7PMWJJwJ+uQpisjNy0Qt6x7r6MTX+v
icmXy+e2Kc4bFBtIFk0dNliTgM+XoXroyGOmxjvNGNzLKFRR2aymtkJhoslkRCt7Tu1F1Z4y8cGI
fCFavCVOrF7oOC8xTyL5/PCyTmi1ZATWIOnPmKJ3yzh+zNqflyXaNM2VRExsOUwzmUMCNZD07+aU
3SU5j/WDXvKlM2MULY7ioEfKAhFFnTdWXCoWWIxddRmel7J/bHX1cYnE+7RTeZ287yvF9CVYyUZP
eKXi2VSNSDRAJyQE57YgEjupJ1fIVKeHqjhLkVkZyk+23E7+OMm3ifnHgzvMX8D41yYIU7RTUn2Z
b/PCwVSrE8qarSu1c/kaeYrJeNhKCDC800BUMcYYaX7sQ9mRJHBfXc1gebyMtakysowCpI7DxW7r
82PV4qTX5gqp/SlpbzqMo8+DwBFn03GsIJhza4PMWCadptLypLC6sHSSsPeyRHKKiEfoxMNiji4w
BzGeJyNym8KwtdaLin3eqc6UcArjm3awkol5oaIoyZagxbEt0uKNCVoYg9GVRewBzyq7y+qbKFAt
PSecFpRNN0JjCLrYRTHZdsah6CSlNhCkzt1jT64M6WeXfcRTrSAYCw9BU9RVC573xsitOtVKS0pC
Kw8S3lVty2LK6CZHklZ5x3utYShonKAWgZZ7E+aZpyb72i28iXAeDON546AuY6MBTANe6FTEcrLE
2LVFxFFyeuHvHKMi65KC8E7E7ZzbUSgXaCRXEERi9ZQ9NtdF6pkDcpWBZZRg4TM47BHvy9HUGb3h
seXopp0agSTACyL1LpkxnZtEDiZad/14I2bNVdV0HlYRWIMW8vzg5omuoJl3U0tLsZUqQIdakf1I
jV7ZF/ocH0dN5VjZpnMCKRsxUfxEdYax5nks+7lL4HEL85Ci8J1jfeVl97ctyxsCY8dqNZM2KfCe
KUi9iBk++dXdIt//HQijG6DcaLF9EGLUmF7E9J8SPA/B32Gw3ZENUv1LQR8npY2cDH06IToVjee/
EoTthFzUudBFg77+S2wN2a9csXSj4HxVblvS7ythGyBjYVG1MYQkfXFVgCOxLO7TpQU7xVGZQ3sh
PD+0+WS8KRnbDqlmilFKARxeOmO3U3ATdVdzZXoNb4CHo2psO2QwZniFaXIxwd6tgnwl9U7Jny5f
EDWI917o7ezo37AKkmpFjvKaVhgQiXlaNe6qJfbztvWNosstpeYxevPwmKcdOtfrQQs8Lc9qO8JG
W20ZfTVTrdogkwOiSI69bl+WiTgFj6COUuC5gGM6z10uITTSiqtUFi258yKzd2Ze4WzzsugqWwRF
hopx/XOcBtQ8QdtBsGXyRPUukD6P3cSRZdO7rTCYl3Zp4oikDfyolM02lhb56mh+uqwPPDGY4wKB
/L/JZureVGEAjcye694272QlB6MERtlEzTIjKDGWfZArbpuczEBGdj7mvLE8aZjnoCqmWihUANXC
UxJ5ZumrvIXoPAjmPdDEQgrqCvc+iB5M5tCNd5GW7/7uVpj3YCKVBFp4XHytDCfsDPI0I9zVpun/
DYzBNv5N8zDLQQ0YZMqtufPmPLTHvzMUgyWXSovJbHMTCTp5cpvAkxuXW8Te/vT7rWCYfjw3RiGX
WjkhuHdBXLeNYdDykHq8Cb3LGmCIjOW3CQoZmQkwkhGnjkUkNzH9oufu5cu5bPzoQDmXKQ+7SOhM
KJqEp7Rowj2G2DgJm03nvDo2KunqMajEmc5xQpLSuK+1z3rtdaKbJTst5aTrLjsAQ2QdQBDlWKBF
FW2Yjkm+l4YejbKlrUg8nmbe5TAeYAorrFSglgNOeidLXpZOt0P9L+2G9QFjrBRdjKtph9DJxsbK
hvAwJB8qOKyuh/ECYWfgo6eHLNi3l4AP2iRWAGafy2rGOTC2bhIrWV/mtNqogjZFS3+04bATq/5D
J6ZhzImO80lsXDhX+b8oi3rMEOPi/dcb40OivIGwXiArOrkqcS2oyY7Sr1iy4uojQTR5g2BsX0/y
jJQiTmuod4SAPbtArpYM3uU72Tb9NxTG9NVASkSDZrcT82sgPhki56Co4rwLAldSMHZvaP+7jVkM
HSVbvMkIjpmGqX5zRAdD6ybpfOqXb38slYEvX9TPTELUd0OdddRoyyDqgaNhxG65yXVO6mPjs8BA
vKdrKtgaTInlTzJ17BgzklRwkBy2df0wg3u8jGwhlq3CuAq4XmDrC/sMkHEDldYlfU4Bq0KypPGg
ZT/kmBJh+WP6GE8/kHAH5yXva2Sr2/cMlnELUTMpxagAVpU7uzef2xILN9pf9XIrl/smvjELX0hT
i+S7qudVkDhnzDbfzmM+L5qSC9g7hTaU7mfdj1aC7dlEd7r4SuKlmjYeqLWobCduSprcSBrAzcV1
39jtaSwf9eVGi/+8h/4Mh/EcilAMWFWMI80lf+xvlPCUzpy3dsPPnkEwnqMzdWkIB4iiTY86shRp
+mk2Xi5bGA+D8RvYnK5KaIQTnAhcSKr8KC+TpRSfLoNsBVtnkjDeI4yKWM/pYYXJPvBHP3Q7S9ec
6Zdi82eyNlzhGRgTOXSYrcF+JiqSGpi9jWjFwEiunKU8s9pUNQUZM9DaKKrBNuDCYy2lGSaCEycY
OscugbFvbXDLBZJmqc1kXz7EzZtaoTE3hWqg2WUa0ECDCuKtzp705yblccNs+HlwCb/JxNxUW5XG
rICq0Rnqh27Y19KdptaWUF8NrRdgMbbOA1RoLyfzspwhMtcl6HocqAnkSqbIQa3ZQuXc0sfeC8Wb
uARj2lUnfsrmezC/wjGbFpnsnpjoz0WefMq9aOi9yBDtOH0hYmeVUuVGs+iNeGXreLRkTJaXe1U6
VsKPJE7dnDvDs30vmqgrhCYPWLYyrO4DgWYAdXvOrdEldoGZytzOfeIstn4osIU1/XxZEzYVHOOG
/0Nk7kjO0Iwht4UA5qgvoXbbdE+Xf58nEXMjcpAlaPDB76vJ40D2vfl1WZ4vQ7wfQ1WwAQFdCwZy
26g6sL0LSzoYrUGAoUdW90wOlRd5HqYnQ5T/3a+oUCHDxDGgzWPTFDDqUBIYia1KiZjVTEssDQRd
2oMZnjqTc2ybD52mmaaOqryJmvb5p5EYGlocV1CEvC7tIc+hkteFgmGJSIJOq1YazxyJZPqT72xn
Bcn4hCxW057omeCggdXqa/wTNyh7YDODkNu0J1Nv7kUM/wkCoo32mAYtDCQ+kXaXdSH+8zqcMQqp
OGbyrW+/af03oYjtKOBlXzf6E1UEcRoYeFQ8iu9KTJURt3qB4oITgKeyfXodc/ZiW85sOu4Zubzv
7fdXfY7HnEuo5q0xtLXgCOljW51klfP4b6jvOQBjglOY9YIkVLjr2S72spveBZWlLBbBjELhCk57
VYEB4rLN8IRizLLCpGAXBRCqmIgrD62dzQ0H4v2LRsVCXEHjYVpAO1fhTh1ixNu4Jy0gB60v7bYO
voS1CQL27ijqPEaLbYne4JhrGnUti5S4g1qoXtZ81sjXyyf23iLPxWFuCY0y7Vz3LdRA3yfjNSlq
t1K/DGgwMFTFUsrHy3A8cZgLkpZezrQQ4hjSixF80Xm8MxvDMefy0OtbJV9SfMDoQQqA8RBnVrhT
QBfQ7ZbJpeP7ilv56g8McLuXpfoP4327JXrKK9QMK6YkFIkReGQOpWAqffKCGD4Gl49kLyd0hPiX
Eem1nHs1iGkikYManUnelT3rYI5zkpUwruWmmH8UzXc143xYbhvwGwZb6ixzo6nrFBjED3cT9nK7
IGN3XjmRZqf28vvMHrgTW5sKsgJlipyVqOlplgO0deuvmp3fRWBJ9zpcHmWMaQZX3rW7y2fJFZT5
TtEw5xlFMzCjfbXXQjtPrwV7sMlzCL7OSbNF0cIXvMFxJFTVL1whW+pQ50gdox7+0SgilPMemvZX
OHl5/efljjNVMRkPIrSSIA0Nwog4MPdx3fqqJnL0n3dpVFtX6h/EKCGPASBmHdeWhU5XqRyIje8j
KoaGbwh8SYDLkjGxVMOeGyOG320z0++nnyQI7bKbrWCs3GEpHqS+ejHC4q4eTV+LWs7n2fZlvaEz
2YFGN1szNIFemPFtky34eplVsqtkebHKhlsGe/+JATYrjB2DQYuA040tt/WZEQhCjY4gRQ9ui6Y4
VVrjoCvpKWhEayhkbAoeHLD5W5ctYese17CMdw56rdGqBW6MNJ6pfB2Fh8u/v+W11r/POOcgKtEV
3eP3a+UFi02tQr2XO07vAu/oGD0heb6g9wVHl+xVT9l1u9GLduKO54A38kXnV8RoRG7kBVjogTMe
DAzHebW/5IhtFlu1scqMWx6R6N/NuovV2b1+I65sbOlIpRszzi4prdmWKWPiVe+nOzr7adpZ7go+
lrI4CFtBFcZ5bXjCKoxXjjXR6AWxp155dqUH+vU2fTL90kvv+91Hgri1pIw7JkOOiYyRKj9Yn/r5
gLwnR8+58jBB3Djk6CMzcJjCLr0e9vFhsMKj7odItWBqnOPoOVqvMA54rpdoKAjApsQrwf7RS6kV
hT8um9Z/iISvRJPIWG7IPidNRpIi1iYEiiftUHjhF9MuGivfy07lT6PF3a1Hj+i9Pr7hMVLJaihg
mmnEs/I0xJbqtT7eTAv1lN6hO52rx4DzAmy5YJQFfwtIj3llAFVSZxglB2BdiS1o9fUvJJ0mrIGJ
6qvckP98wIba9xsc4wvFLKrKTsV5FuRXKHszdlnwuLN4EjHusFYawTA7QEz1i9J+RedYqB4y3g5U
rmYwHrEViqZKmxkH56JX0sUAgT9Y/TMlzwL7zZ6jh/SPvqQXjF/U50hTyAihOofSxVEyGsHOH4Ho
mWAgg//yZSvG/3JwLx8m/Me5eqhzOaejDlzppn7SqY+cHA3s6wO40He9A2pgBJCphYwNR+LLAr+r
xJNSnepFgl4myg8RYzJluiPTT6l4yDvOpgR6dP99tO/q8f2EVR4FPVri05Wpqa/4C+Jh3lFu+yt8
U6iKCeYEtqq4GGoeqiP8VSl+ybD+c9AHS8lyjg/moTBevhFkfYzpkzIUL1H+3NYPasI5r83PMpTF
f0vCuPkol8aWJPi4jfbNkWCDS2oPB80akVBJndDhErrSv/n9Bb3hMT4RDfJpICQ4Oe0OhK6gNKZ4
5T4EWuHzvh/oj10CY/xh0zWhSgIaEJehJeU/05zX68oTh3GBirSAWYPg+IIvBYIpeHi3oYy4i5u4
4zdeQop7W4w7VPWOpEYOuORYPile4SHWTf3Qnw71fnnsP3MXSPHkYxyjapSaIuW4ruho+MhKe4nX
v8jPqp1iKwzPMW4b75tuMH4xUVFdaTRcV7Lv9gjc/PRY75NDxLu097UC+m79xmHXNwrZQLqS6jzx
8+vez/1wX+/JDh0VnLCGIxC7PqgUsyRtqUA0PfC/QBuB757j2DmOQmccBRF7s1VNCNQ55RONs0HG
dGu8LKE12ItNCa6H0lM4qBzjYutWSTYYXUtBa80r9Ucp/8SRajucf7smxlUQdShJP1PrBYH2sk8P
o0tfq9w2jrOHJj7feKZOCmvrefsueOfJ+I1SAvVjLUDrG83tg11ZeK3ucaTbDg7fpGM8xyzFkmpg
+AoMmoEvPaBF1ZH3GVYt2pJdgHsn5fXb8JwHO0Yca5IuxzQDVzdWeJ1+goWd5H14zI/TU+lUJ+Fv
RWScxyL3cZ9SO0tiSz5IsYUtSW630+571FPd3Ak93nqw/wjk3k6VcSG5VCWIdumTCTajwpmuBHu+
QdsXspqBPbxw7pB+0114X9gp4zEDj0muv9p39KP3h6vGVQ4g+72CyBxXspm1XTktdtyYKFXUYsG9
4KS/Oif6Edk1qoPFLvtaO5q14DRjL+IFjBw7YLln0mhOaiWlF3jMHioQKtMvGAPW4MQPdMVbfYVB
HMIZGH1P7KmcuWeDCUn0MG2GscKpqvfVntjq1eREryvJlmtqHNpOfeKvJqeKcekqGWcTRsuSSh1A
UXj31V3uV278/2B65cEwnqUfkxx1F+hnhA4GSim7+PTp4eZrqfe4JA7jXSpsjZ6mGAmCxpG8ygtz
q/WHXfKkjg7xwNYI/Qyfxh1PS3mwTHwixXKKAhPEyxu7LhMrk2/VGZ/X091ly+MpJuNZcmhmRVoY
g9QedLJL5chSlc+XMejf+u4IJdAa0tqyprIJHaKnaYVGe4R20s4sDgoW6LT5Q1yf0jF1LkNtasUK
inm/VSEWTIW+N90Mu85Ex4hAaB/I+0k1d5lYPMU1weDsn3NXwdBWsIyhkaLR0oXgsyzLv6h1iu1i
nETj5jWtABijEpWK5KSgaSp9bw7XCkgTe16H72ZpYi0FY1JCWk1VKkOK0V6eZ4QI4UEKUVeiexti
hHTyjpdm2U40ruRirKs2llELA0D2h/4XfNRdsy/QeQDajNveQx3Nzb7iqxOf8Lz3jXegjH2plSJj
7hGKMia7OvND49EUdpd1cbOKYMi6KqHBQTew2h52sUoizak5NcqMAvHgNfvcnXa5YJmnyS29ccct
FW/f3hsaG4sngtrGBa1ZNN+DU7zYols4EYr6nXRAcx/yL4Ercx6YzUNcQTKZWr0BKUJYALJbELi6
VXVdcfnYNz8xVhiMRYMKpsplEYdYZrssxdhb/9WsDmV9Iw6ttaRetvhzxGknoNb0zmGtMBlznsyq
0qYImM0s+4a57InJjQjo330Jg7HoUR1nKdCAQb9oCif/YtxW/y5nCwWb973LuynGtGetzkjUAy3o
PzXED8TbPuAkQHgQjCljo9W/2j7HsRVH38vI1zveom7ezTBm22hTWIcC4qi46o4L0XZaXXPiQx4E
8yKiN7kWO51efv+ctFiI+3TZLfB+n/EKimAEmknw+0NzKo3H0vAu/z7P7bCxNBHA7RF1AKCbd5aH
5Qqvn41tkHeVz4uO6J1eUGI2lK5lPRZHelZh8y1p7sLgNIyJtWQcP/N+LQgNZN8Mkg2fVZJXQqUA
h7ar0mKU0FqKX/vV58Y1fdkR9urD4CVfwm8fOUtFNAntIUMzJaNvc5VrBsrYr196DTIpgVPt+uf/
X5PUdri+AmM0T02xVThVADZ4hk8/S4JDj9bc8Gexgzt3wt6q/PHqY55oBcsoZN2j3htOgKX1NsFS
ryKnuZqwC6LzQ6fkneim33tDY9vPFUGZB13Cm9GiQEDs1K1a7FHSLFpRjO/NH5wL3PRKKzjmiZra
bDYL2qJT/8J6NKwQBVixEz3xONijo3kxUrP1xxIEK1R6CKuXv8+Wuk1RcXFUCxsvUJfIvNLHJk6r
3EunecdL921/0q7wmAdLw6y+UfyjOdORLhKhG8SxUe8QPqTHwa1BzV+N1uWj5Z0s9XMrGYullrJp
gdpEtWHPqrCblsaLhHF/GWbbndHdXqqELwiwYpzjoIEkE9NQpLbff6283E9tkKke+hvUdTiufzux
s8Ji7m3WykTWg4U+yv1XGrF9n6Al5iGxGpt+6XFE24xtVnDMtbVB2i7SP6LFO+Wqw/s/OjQdwCsb
bfrpFRBzVzJ6nCZw9uDZbL6BTlVQvqjdJ+VjAe8Khoky1KyoAqEHTOcMTvJCc/h0F9Z4g7iDd3ab
6rfCoiKv1K8dGiJ39KqWm8GTD7KNzMa9dlvs6JqoxQ0+fxiTaKYkobkSle9zTKNTJDAhSf9kGpsX
mmmMVfiuyZ2QTqGVFyz9MgeeqJsuE83Z/8Ky8339ILa5oLzCSh7a2T3dXRKswxod2mNITOeyWm4r
yxscY3AhaCoXtQNcEJ6S2e1ybxwPQsuh/6Iq9y50WAnFmJoqS1UnzkAhyz4m10nE8RubSYfV7zO2
NWAp4DiOVIoizJ4MpbrVsFge7eD6ddtkxZMh9JPEu6kNg5awdcjECJsua6bOvOCGSSqlrKLQTfay
TWz44L3uU4PmNoFu6MQZEqOK4BUwFKkFkugbvu7FB9NWfNpUguoft3twKxm8RmNDyqzVRmWpqVyl
hcW+NOEW7MfbJkJugCa8P1AVPsNjVDA1Safjmyt00xF8zEJwKqfIw2Ao7wt9875kBcQgOkFiip16
UJRRiYIlDt1YvhLQst80nwfMA2MYPOie8vouGvcStxi99cpIIkZDMWah0GFHRjpMaspJWuehGzzO
Ni2uo+30SMAOvLid/TG3dYbHmFo8ZHOY5MBbvht259AUy7QTC7v1zFN4q0A9ZxR1Ofa34UXgJCV6
rGgeICYTOeeiueRxlEFB0bauGLjG/yPtOpost3ntL1KVREVuFW6+neNsVDMeWzln/fp32ONvWs2W
L5/bG3sxVfc0QBCAQOCg+ZHhHc1IqH3ZX63cdCBhI5Gi6pqMAuNHr6zKsVYkcgFjGR/D5mqOHivl
qKmBrXciVqT1i7DA4qIOW4gUN1kVeNoZLSe7Zhv82eKRH+UVdxBG7RUX+UEwToVDEjTgXIJgZYhd
Pd+C+PWy4siqE1lIw7mrYAz0aE4hjXWm14U3b/TNcI52ih26ydY4odfVU7zJjW3mxNpHLEcUhJq1
otUHETk3ZhRVFFL0FHi6HV2Rt1mt9hhtW+w0mdz8EG1E7/AracMS8FOVLCiDGV4aNz7d6eZsT/5W
60WEU+s3/F2x/HN1hPXqU4bA441/yM6vx57IiZCJ4zMc+4pF1R2BofCv1opaYtcNhVCzcWcm91Tk
jtkpcLH6g9K4WJomcdwmGk6J1apYL9Dwtqj4v8IwMRcpXZ5itbQWQwxT+xlKu0C5rZPBntLvRHrt
0V+YdyK6AZHiONcxtXiWaJlgDTY75kdZVBMjqwFmYQicv8ALDhkNCkOo8PKunNo9FmRutH2xjU7s
BU5+YSvPc3xbjNfBvTBHZoHk0rlxDiSOqznNRohn3LJ0hN1r/6TjLtfCiL1m8jKbIPxfksodXlUZ
YV+OyLcGp0ntaFfhO228S22FzVKcxc+4K0f3AY87uqrIgq4z8K0x+KVT1P1V2Sp3l/0jc3+c+j5A
cIenWWBbznKCrkzpeq62o78r+60mv0yZbFtqKwhjK5fsAxp3WImSBcU0AE0+RLvkYOz1rbGRhcuy
V+LyBxjO55N6HOMAPL9uicHv+GGynJC5QSLQ3frLzsIeOM9eqa1EsgTi9Busl3amx+jgvyZOarM3
dtUjG9j9Wd0HG2FMEUj4dicXbiRCoxV4VyBhT20DrVaKHeO5PXbNBltcFbTM19sGxQORE16JLEvF
8lSXYzTWYU4gcBrL26pqTrI/YhK9E5AQrNd63hX7FtQX4qmYxsKGNvZhc44qh3VDSV5wlvfkPn4y
YTLhgZa2iGZIdL0/TSL2kT4T9lE4YL6SDVVnBiYBNLvaNzeZ699N/9F+COdPokTSjCSEOrUt+l2i
J3JgrRps2SR5MLfVA3pfUL7Lb/0rodtk4ezCvecHYmo9rXwjhayNbseY0irRq2fsrVPzB2rNp/Bg
eJf9jMhyOD8zSLVRjTLwCKj0SPq9J2dDSI4gcC+Ecy/gBAL7HPseRgkdZeUEnY7SFv28gpbAdbds
KQQckTJI9TgYeQp62ll40LWkm9S61wwBQ8z65X7/fd59YVlP3hVoS9b9eZfH5JZak9MMqReCZOny
sayKoiuYu8W2XTzJsGNbXLREzWdZUxBh/OqP2XqthC6SrNnZAoA7dz/C88nAXLF/9rcZeuUzDAJ2
b1vOxSwc668LCzTuZIwp67qEBUxtax3m3MZnmbWHEdzSLctK4Yj35r6ubFFWJ1Ijd2Jgx8CQjQ7c
tKT2OH/rNV0QOddjzUI0LtaUXU+mWAVE53RedEe86jG7zRyyp7qNHT+2vJM2oJ6w8Tmxv2wjawke
zPy3kfAs9uZollVMAc0q/cWd/Gf4klW2/sx2fj30KI90D7JdP5pPtROFtmxthEVkgRXpXDUhLwMs
gAtgRTrGENhbQ/KttysX1IbIu0RtE+svcQt52V+zuBRRqzZKxi4FGjY8tBhsrMFRGydz8mPjStt+
219V1/lZeihjwSkL7Iinc4inZkKTOJCxGFVRr+UuFFXvRJpkf8FCNiVWdT2egKBe967sqTu82AR4
Zwx3yabbzTeXTefz9mv2qLlQJedfQjKEKTblspDKXsJSNziQV/XESnnBfvSGfbulbrhlmz2x/voy
uEiZnOsZ9a6NY+Z6rPRIlVskgpd/f61QAuEwL05lbIRG59dHXYbTXGThhPDdeOomOrJuVe3+rVCy
sa4kQU60Ls07GHdwajSXnZlqcDHjsYmPpNn+R2m4o+qJHLRpDoDGq/fFId5QT94nJ0yfeeGhlASH
s1YV+aA87nRIBrKW1IDy2KdA6vqv8GU/GacA3Met7zSeKdrsJYTkokNDlNYHGzmLDu0ekeicHay9
j3fn/nuM9qvu2f9+WacrZ7Ys8fKJQhBpqmrVKPGW6BuoXvz05fLvsyNZJHEqyt+6jMltDakyDFDl
dBgP+TTHaos1YkXqpMroBbO2sWZRwyGfjv+NQwnYPTWC/kbONIY4aCnK45Gn3aob1lWfGI7kEOSn
eJ5BXKWvZu5Ez5eFI+yv/yzdOyon3aQ0WaN3E0i68dI2u9ku3csO/ruhV4y+INgbbrFl/f0t6ndg
dLmtz4E738jPooAg+kM4u5liLVTTfo68oTKfVNXf09Z6VqzgkJWje1lozmI+aZpLJIYgbKPWgMx4
hZvvgkCVTpGpi8in+TzpEwyXTBAzj32MfkIiJ3wADwpaizHDuCP7eTuCHocgmsfnWRTdRLA8AQbt
Z6ktFEjHEgm8sXSe9IJ5xo3kDDfzbecmN62j/RA18Ah0Srnkoa11DNw1OD5znPCIb3mRlHiXj41P
kXiFUhZ2F2F1MmvVV5lCte3kdegxyTGspux8d/rpn4qTtqkxUVCjPXE4lmfRQ9m6G/h9UfhJZY1G
apfmMq7lqJTXE3gVHKz+QzrYzaLFkoKrwHNf0CweBksZsYGxuGlBJ5lh/2KUnYhZCy4C76x/aRSz
kjpRqYxvEO7S6XUZ10oNjZZ/vN1+dF66KNk7XYr6Roe8If+zF7V7rFrKApO7fY2iz5OfAjNKpyfs
/tmRphHItXpWCwju5plKWcjz1CP6tNZxjCpXKdOHWi02lw1SAMPXh0ilS3MwQxJpuqr1rQyzEzat
cHVf/oT4YpBORistMHPqZYraX/uqMjlGUGt2bIS5Ww7kxS/n6ZC2FP32UUK7fWKm/7K4/elv4O5d
PMZZP7MTGyV6nMnw0ofTf1Qll+WlZpaFbQKT7+nZKu6Sep/8y9Uun6RgdrnwHuB5rGkJmnkPRK1P
FSkxCYHWlVxUfeUT1k84zGoWOG1bYn+uBW2lJ+vQ2JXTHrsNOt8d2S4dUT/Oetbwbupv8X2BNkq5
1JjsBg/4Ys2uFHy2xW7/w3A7tzspXo60kj5cNnshJuc18jZNWiynZJgoTO4a0ATb805CEa/3fBut
JE755/x6GVTgNQjnNdpEJlGt4krXNLqlMci8NSKwwX/whlgXgRZ71TL5DKxoyRAMKuQKQ1fdZMhd
k7Nxr95hT5M9nfARdSMHggx91dWDU/B/kOzfF8cXh0mMq4Vg3YBa0DA2OqaBrHKn97eX1beKQ7Ch
AsmwCRY47n5JnTJXFVViJMlnELIN4Nn0m12tiDiVRDjcJfPzfFZ6aY692fo+h6csfKrUn1Ik4hYV
wXB3LNV7isk7iDPpsWNqqU1NzBIGG1m015uZ8qf0mBiaIasK487jIomsVXpNajX2UnoOg5Mc0XOp
HogfeFItWpDKl0R+eY53MJ4sB+TGiFMjiT02f0qf5fSNLgELWbFmzTYPxU9McFl2ehth0PuyeaxG
sgUyl72BuybGTLmGAfkCfbRZiKpTtMmC8PEyzOolXsDwgaQjYVj30CYGxHJ6VJCdXgYQHJfKmXk8
q9XUmQCQ0tcErr4gWJdAXwl2WYSj6LzWjfC3bfAMOYxHCXR2AFOVn3P0Xbc6ty88VRaMQ4iUxtl6
F9BCbyvAhNZeUb63xd1lnYnOnom5cEHmmJKC6rA6rTEd3YrcmcqbNCHuZZj1o6EWNVgZx+JXnhlz
LktxB88QFOq5NZtjMOeOUQQ7fZBBrGoJTO0fLtNvPP4zqGiisU2yKfbY8II8OawwXmzR7i95oQxa
F9YIX2wa2W4fRZ8K64bxDs3dpq7GWz0+g2KvQO2yRldW90TISQI1+2WVrlvGOw53narJx9wjBY5i
Xlv6H0YgiLnrlvH++9xtIoFsZlPKjky+TkGXpKqbSjQrKNIVk3FhfWVRlyB7hgwqNqj32lkL7lL1
SCsRRaNIFvbvCxwlMKRexfC0p4Z3Q6XZWX7ORSNmb2+Xn6PFu8K4q5SEMTEqHSCD07vtXtnUN4k3
u9g98W0YbFZPodvmhn36YxMfvlIxIe7+S7a6v4PI+9/AJWdKM4JO1sTfQIfcmWfqYK2WOzSDIGKw
wPdJVF3WFaIQSwN110d9hnlhNPiQg9d449FgrD4Gvr9Fbz4srbsEw6V9E9ExQhUDxrcseyB0Gxbd
jhb1baEkL3rlf9cH0UL09TRwIRoX86V5jnUsm/zlOSS7cZpg77v4iHRmTFz2E4ZZRG8vqzf5N6TC
00DReQ7KyACk5l+N9KZKBekfP/vwyyoWAJxLIn2Ukk6GHsn2iGH644gOHnWbX4l5mATqU/j9S6SU
QqIx9f16jQA/tYI6pmbjBWuf4QkCW1z/q/o4R2WVehFkJSDDZl/S1155uexoV53HL14pGWtcDc4K
w1yRg0GHIySV7/bWrk+HjdoJAuTbp/xnW39jr3pD4eyOmFmqTBlQGm902TMOG0VQdyAkeLZc+To5
qQfZrZ3hOUODV3cQTTit26Cp4jabYEbkcyd/7sks9V3sRXOmg05fbjyrI6JNVuvlSfw+Qb0J/e1v
5rNwxGlajHWg9MgB5aJ0GyP8lmXla9BgAKOnLdg60ijd+mpD3XkI8dYpj09y0r7ksm9towBVDssK
mi3yLoyTJ+O/myX4dU0WfxwXJRqsSJBr7G32+u7FqGYbHRUCv7l+PRYQXIwIB8nQGwny52B78zIv
3uhXQeBg0yzyfNmtcjv81ghSSL7p5pNcnLfWolShWJ8bo8lf22LlbL9XjtTDmkx0UDksCn3pRi6k
5G5MEhA/LAfcSMm41pqXoHq+fCOFEnGXpY6ilFLMiCL+YCMeXkvQpi3vp41vo8xyTp3ox2XAVRfw
LhBf6wvkOaOZDrxCusG6USztvaVdL0jo1kFAnGuAQ9fU+Tl/S1KHeOyQik/yvhoe5OBYj4K2l3+w
v98YfN8ybac8zgYZX7SYgEWp3ivRwz/dSOfuxAj7rTsR45tAKL6FOa9poMkjACNrsCXsgQ/KFwn7
VL5yPu9icblwMWCbextBdShA2FhL89r4+d6P+4f/BsNFGn+oWyvCSlHsu0avY/44EW8MRLve+DaU
v6/ruzDMVS98pDa2sVRRqEw7Z0/hA8b6N7FrgJn9kToDCClj2/8BHulNJCTsFR0W+/cFctsqTTDU
QCYGXjYeNHQVT4Jgum6BWFSJpREY61D5CFBZbTd1PeJc7aovs5t4mMh5ZaPlZJN63VHeGYKp79XI
tgDkhOqkAtuxEgBa6fOQ9I5ERaP+Qpk4r57kgTTlLHDE++oKrPP+TfuMTUjg6CCYtR4fC5RlBRa/
HkkXYnFOverGKddKnFXwlO7Z9I8Gu7gJf5h3GuhssUp8k103P2pR5i/SJufaLUyAqrEJbUYgCHAb
K6/dmRRC6dhN4rMhBWVY5AiGLiPP/2iJpYYiW0Mqlg39amoxy4N5VXvBT2jUMZqjqO2WX+H2duuW
iFyOjFeVkA60ROIa+LbemqBHix80kLLKnXkwe7ofy9ZNLApK+lnglVev3eIouWhm9eGoZhF0mmPz
bpdLdlkFtknuLzuvdb/yDsMHMSWxzC5nH9vxfnZxdl57qg7pxgIpu910TrjT8UgRuf5Vvem+VKww
NTRBogGSGPzknzVleR8WsNYq2yXhXSra/r6uwvff505vGjUyDTN+P9RORpM5Yblt03/JQvjLMS+E
4KKMOtX9mDEhkrp2yhCrf6rSribRGz67uZ9sXyXU1NF5olG+6qzl5oyJ5AZ5QGzYpo+tWeVVnkd2
K78UmiDlXdOb8o7FF50NuU1TOgBrbnMnTitsFr0FqZ132fTWnAZIuzRFwSotLELg4mYdN/UwRi1K
29PzFPzMJtGklAiA/fsicKmjTLtpQFot+bk9RHeDIqotixCYIhcIZpy3M1WB4Lc527lUpf9y/vCX
A1IpW1XOGIz5+UMl77VZDeHyivygyaoTRH9OMbYmNMHxa00wygKMi1h6k5Jy0uHtpugsZ9/LQnRX
2A98NuJ3abjwlOS6pgwKpNHCvSVF21LZ99hqF2HW97JtrVvwOxAXkBKj0Yo6BtBQPg3yywy+bE30
vbGKgSFbC61r+HLlP47NZq6twahxNNmfmfSnqbwarSBLWa1YIx/6jcGZsK7NaK1XcEdY9ZDNPUFn
15ITbFkvN2tuaX6E20jc97saaRe4nGEncjz7WgYPoG3BX4zmUSo72kPnljbbcVe0tiYyjdWrtEDk
bK/TQIkl10BE3rQJc3wC+8b+slGsPsMvtcmZn5Zkaq9a0GbtjmhsS1D8zxzlVtpqOzF/vEggzgT1
nIx1WkGgKvqzK69N60kgDYteny7TQmNcgmBURA99Zn89WCkwph+7mOuwcruJbNklO1EwXc0UFtrj
yXWyYop0PYD2jNtvk5duum1xRhfgg3Y9O74dOOToO9lRQqP/ZUFXnca7nJ84WtpJTascitTz68Jw
TflMZa/QdpdRVuPrAoUL40paoa0qg3Rz/K1rNTsfT3n2Z9mfyjR3L0OJBOICX5nkihZJODgLTHq5
bniFUdyRvr0HYe7zZSiBj+L3Vc5qJA00gO7oeBzV6zA9yMrjZQiBnfOTLBYm/KK+heKwBMotqvJa
0yLB3I9ICs430DgazGmCFLNcuMpQHUJT3XZTKYBZLSAtLZzzD9BVEhYNyp1jIHmGlDzrUfTQ4ukz
l4bRrrPW9k3lpzJ/r4oREydla08ZyDIzkguKcyKdcr4Do3AgkCRvAnc7TUqdwaCCCCmC4LxH3Stj
0Ms4tiL/IekbQxQdVx++FsrkP9bC0oyTzoAM/abdN3aNXrTbZNugLFc/l55lhzu6LQ/4svDoKdiw
gqN50wmEXG1LWv4R3BdAYVR4y65x1dI9fYnRbO75rrLtPfpo2KyBWnvWsaBagCowV51zJbocjp2p
I/mwQvVB6iRHpcrdqFoCIsl1GAOrYlQ0C6FC/zH5BOPzEBFWwI1UA0MDYXI9DqF87M1/u03rVxKq
vSNx5hhSv0s7H4XO1N9aqAD1opYnkSicMeJ29SOYkBH89Wxjys3BmvtNEWiiJc7rnve3IDzZUStl
Y4sMFAlAAF4nX3cCtbmTUurQdBBM4AhEent9W3wa6A3mc/wWIqXVLjcfSgtDiyLGkPWY9S4OZ2hB
2XRJ3gCDpptEqhxT7+yquu2Gvwo98r7i5t+xuKBFLMko/I69FqK/OnidmvvLvy/SF/NXC32RnhS1
DOJttABLOp7iK91FvzPBbm1ZlAeKoNi/L6B6LW3MIIDaQvVpIkcjyO0M+26+II8uo0EM3LyGaXLy
pP6Ab6kG5RvMDzpJNWKLd2RPciOAWXXjuqpTBXw/ILHjbs6odgneIRGyhlG2/XQTq6Le7FUje0fg
076qTSxdTvGNGxdnXa+x8e6pqO6t+TSbtUCYdXe9wOLcdY1nv6RJIQ3rIAA9JT22+3QjedFpcGu7
Vc/FdSBsdFsP+wtU7hplkdmgoRoSDo6MfXQhHvcdH3yKFQamscFC/jGICl+rFrhA5C7TLFcTMQ0E
36bepMa2y2a70wpBGFotQKOt83+2wSd/sZE2eI8CynRL743DsG2fp1dyn4AdRDpg0vxOvrts8+uf
CAtE7maFo25kGcX5kW/VhAXpnTP/IV0zloRiW+4Min6XDqRNoGcQ7xUU3ASNSxJ1zTJHOWQ3wXg2
mutyEPX2rR6aIWOPOQEPicVvUjH9LJHCpmDf+9t+GuxsgItSRW2sq2IsUDi/QbGMcxyw98ZTrG2d
vZimIC4xh/Dpq3Hx+9wR6dlQZFKdQ4oIa8XyzB2b5rrW0Y9UFTfV0GJTRAu2W0tyL9uGSC7ueFRp
CAuNaS+2fliBaid+J/IeIgguIWpTcxjUHKINjnTP2iXUIxqof4bfJzdz5V34KEr0WN5zSZdcXpRL
aeB3CWRKrb0cX0nqKc9Heyy2xvTHQATp3mrusjg4ztO3Rt2lYQCw3szsKFW3QX0rBfjWJ+3u8lGt
G/rvZxaN807YsBfM5oT8NdbxfZqmm7z9aVXVF943Fk8rvHfKgqaYcwnFxpTu1P5PtFB3usjPvrFp
fD6hd1E4ax/RVDrj3RQJ3x/9BiuRHZCqeXWMJ+5wOzjlHq1cW+WH5FV/TJvgNUVtq7nRdtNRF83A
rpvK+x/Cm78xx/FMIK3axa5utaeia66SUbNp2eM1KSBbWvmPl89x3WLeMbn7UIXYfaCV+Pghwbnu
jlYPqZOfkUUEgWb93r3jcNegmtUafIrA8ccHmV6n/l//TQ7O8oehruWafcQ12lHBXs6muR9jbKi/
vQwjMHv+s60O8eTYDIBpVbpJDGtvyaUHLpyXr8Bg8zMG7CzL4HleSx0dCbOV4VUCkdma/YNFFMeX
6+1lmPVD+Q3Df+okRNVBWpGiZhI2bpynThxMgirFun29Q/DZ2hT5w6AlUBhFZSTZGRrI9YJN3Iv8
7PrJvANxCVpZqWqXd1AZNiwWqWnPxU8QX4rCx2qiCxr2vw/mLU1cfBZUYdFGRQuU4dba6pt684vN
Ep0INwm6c5/HA3a2Ywdt9SXxTBkzOGicBbErd0+xWiNMmgC+IaP6JmokzQXpwLZLKlGj2apNLIC4
i2popCEzdm95ynTjk41pCEx7vcC+AOBuajNGsSknzKeDopZtgypA3lG55pZRGYj22orQ+OfjPjYb
9Akg3mOo6IkRj0qedaprEGamXrARslStmruJncSmwhYNadwx1UnSjXjjhTvFPkLDKRI7LV2MuVFH
2ZJNsUmRbOxCL0oc0fDAqv0vkLlzC6sxHDNWee+mb1Z844ff9a/MrWoYwyAWxTINonMnV4SxEo0W
7rLV6d6kWG4pjU9RXHqXvdLqt9YCx+BaODpL8kH3G7McjTG3Ndt0E7pA84p9v8WHuKjTbNVIloCc
kzLKocfgNARjbz7qKXZ9N9hWJ0bOT/eig1pzIUsw3lHpVdRnILT0ag3PS1O2rXpjVyjkikTxrUqj
L6RQSzg+UTPLMZSHCDUT/8qsnpX0ecwF7Cdv/R98BrXEYD5l4RVDtS+qOYD+9PseKfV0brClPbOr
c+HIpd2AJ5zY2f20z2+RNb2qr6bgD1iz/SU++/cFvplSQy1H4KvKX3nrFNZ15W8vG6UIgl38BYQ/
dXGQVcxEehN8jNVg2GUJzvBibidBkFnzwEtpOB+STaBbT1nI7EY3aa/T5Om/icJ5CiNXqy7WYYCg
JXjMk8Sp+9DJzUzwLbI6O7CUg3MXg5anuaoyleFWDVfjrt61Nt0W7vQs6sES3Cm+OXVUQjUiIBTy
mhytAgFJvsUqWDP8eTNFKJuooodAgTXwvak1ofU8MBWW7XmMFNsfNpEeCVLm1Yf9hQJ5Vt28KaW2
75GeWambgvYD61/63aDY9Y5cK07NeMWO7FFVvEJR5BH5OkaBRQqjVMJrDM6vZcE+CF0qF6e3wb7n
u/9kkHwZVE1oHklomvOMAmN21qul/yyGrzT6LJXJ+YgA9N1lzSTKzR9S95c5CMx9/dYamFLFpKKB
VcofHcQw6FI95zgsOfcxN0U8mlTeZT2tFutABGjKMkVPFOW5RGaVTiNJIEN6Ml9Ak72LtrWnHNSr
BGtR5V3HaNQvQ65L9Y7IeXZDimvQ54WYugi3abSn5ePl3xeKxB1LC/oxPQogEqvmDo/Y/CPbuY+x
nxkbozLG7P8YiobD2G9+DlfvQnG+fAiJGfrM3pLpujdauwSbVW8ISQHZiV+C4fx41XUN0VmgD+TI
qeoMFPdKdKWmxYZaWPqdVec6K/D0k3imhM1HZvpdoFuWSVz6AzhHn8yWX/g15Kw32kFz6nvwrO+l
R7pNPWmwRT5YpFXO3aM1X25LK4C4WCKNVzm5PahfGuD/fQPQ5MilhrFGmwB7EpBpSAfFf6Ut5jbS
6zAQtdJfFAY43G3WE6omigkckuxn5dHMwXDzePl41j4VlqKw01tkFPU0G3Ak0Fc6HGm9rY3cjstj
LYn4pESicAmg0WZYIFvBCrrptlevq3KvV4Je0H+IVH/fKNZ7+lEWMlaj0bTAaDzp2gDLEhKK+3GH
Lb+HXwzjoafvU2FtVaRCJvpChUZa9bER4JTi6YrFjsmvnHgGx7LY9TLr/ce7BAk5n5ENtJ7waM86
FSZPdSO0ftjjc3kM79meq2kDKls7/RZjJtxEN5egiLKe3ryrl/MkgdxTP4mhXiNr7LzctZnbJ+dZ
exgVAZLIWDiXMWGWP+reXEa1K2hosz4a/+dlw78YU6BKzlEElk7qaYQqo2mfKKc5/UrH7eJm8WUt
o0yUxs+grkA9J+opTP6bkvhn+8TXLSgKv69V1rNvYnNEGNzEQ+Nd1hPT9SeTM9nOYsoW1BrcxW2T
Mo3rgeXpdX0KlJco2EUGNquFf9RFYM/97jLc6rEs4Lg7jJ1EsYyyHFI+eYfG3lH66/Lvr85JaAsA
7rZqQz5kA1Y5eLO59/2nXqkdEEI5Y/Rg5ecIPAFzD6KjVhakMKtOYgHL3VyMicxjneO0uhqhHk3x
o37Mxpuh+MqH9gKHu6QJSEpydQZOMZ+x1NrOst6WhEwlqxeUglUG7QJg1+Ab4kkadjO2coP4J0Eb
J6n9k6VOIBlGwnn5uERAnDlYpC7MvvMZ0C5tjnK3JbnA4ta/MhbCcBZRxfpgdhFCIFvXZjyBTP6Q
oBQ4bVSvCG1Rj+jqfVqgcYYwK6DJrBlaSn6O5IdfTnY5/zBqy6naB1kTNQquZl8LOM4e5rgvaEpx
UlJ/zPcsZEhX/eRgCUDvJT/RlS3QpujAmPiLYIjl7EMazMDL/PusfKR5aPtfeZfAh9Jv6+Nc91AY
fZINwNCj/pTV2hFPtrdKTF8u257gpHgHPlZFL8kGg2n8B73UrnSpOaRGeF0l/UYf402vmJvLkALt
8T49K0s9HCpAqqXqDBlxjT71SKy6l2FWI/m7At9uxOKQurbGl2MPG8yqp2HYjZlbJ+cQCzml/WWg
Va+3AOKCR+DnLVUrAFXFVaRfSfWVFeZ2YkoC77oaNSiGjrEcF68i/ALeeMLTZE+A08TYuGhYm8HK
tpdF4Xmq31oLtQUGlyn7ZaEECvsIJdvwpu/Yw6wzH4Ot5NBqa3rMXdQdljWVd7Et7hn5By/1LiKv
SomSPpcAP1+3Lqj5sIN3iO34iY1WpE72fFnadYXi+cAyyVvb5sdr3JtNG4YG/K42e+V40kQsfOuG
/vv3+VYtWobhgJVXSGDna11pbVB52ggqzmUp1mv4mNP9Wwy+IR+LCOcw9M3oTWmMQ6k69yhX6Gdz
C25BMVOBSCzORvKwTKY2hdrCPaNO713JZguM68YhCja+NHty1HwhjaIIlTONasybCeyZkWeRwovG
ySvGcRsqX3p4WSiTi8WhEaLAXViRlxv7QL2Xo7sg+koLH5bk/T4wJurCM0VBqOZlDgW27YGEqeMr
f1nhDQ3vjbAQOEGR1rhAXPZ63oYDoKR2sBM62kXe2yQWNfKKYLgA3KWWbkQxtKbKV01806JDTxdO
dq772Xe1cVFXgmvSaQQQWlz38TVqtq5afI8k7Ut+9h2Hi7xdGDe6z3DK8nr0j3MqaPkSuB2+E3+u
h3qUW5xJNnqZelWjaeiyRxAoSucqKsgkDTljNpylf0Wj17WNoyo7zXy4DMP08Omj6d2M+QaNSM0Y
9SJuZFcqqjOl7eikGLZ187wb7EoZm83ox6kXYU+MFxPZ/8pL1AKecwiyNiVJAoPw+iE85UFxPwSx
E1ARpfXaaemIDxZ6hxVwTHKXFTRJfRIUBiOVxkcGNnsnggxsNegtEbg72vc0iH0Jx2WcGdmH6o67
/AdbJ0Lc+FbIRrtWKl2icVc1q8xIV2JEi8ZLH9jq8JK6KXhtcm/aydMX3M8SjLuyauJrcTgAjIzn
MnqIs10fijq7RQfEXVcMlQ952OGAUvPcqSeSCL4umEJ4M1/IwEdxS1MNUmWQIVf+UtvbXP02m50t
96PdiW6UyBT4UB6mqS5FM5PlFN21NwoYe/2d9D3+zrbDWaLTWe3vXorGRfJKQ828NmB5/QakL8ZW
9hQ7Ge12l+8iLLxQvOCP0BMVrwXnxbczYqq6xF2DjFJ2HVu3VicoDqz/PjXwxQ5iCnTxfIyu2AhH
y6LTYOC6sS/66qy3X2Hb1s13CE5vYSyhMX4EhCzvYNaZISjyikTgXJtW5pE+YCjRa/XQrlpqTyhA
XHbeaxF7KQL7ExY5SE/RrqNNgFDJjak8BlpoK62oRXvVng1ZJoZJMZRNTe5ukiiqsy4jUNSWXusb
ZUe96QY07OBIC+5FfVur5rxA4xuQJKuOg1QB/798m+4xsHCOCuduvGMN9iA+PDetLfqCWNPiEpGz
NTRzJtI4KJFXqQ9KETqaechFFf+1MLvE4IxNncOByiN0WBRSYoOx6zxM1Xaek00TpPuM4KU6utWU
8umygazWEA00V4GAAAwv+P9HC8mNdhw0Gesi2JKKcc9eQNmWyvggqqas9rQskThbtNq20/DZie+w
M9nKzjdEJTs6YDuxh4VTlts7yV7bBMSJd7Et7UVTEmvZ0hKdC/BVVku+mkK/eiu5khW6XaP9kJPO
C8Xl8pVvNQ3M5QTphIaWSEvnAuKAOdJaDxIKYpfBI17qZuhSc7GmFZtTW7BWyqbgnq+8+jJEigU5
WFljYQ/5x2NMsGR3pBG1XPMaiE+pG7vU6aid77K9iphf/FAfBJbDfvJjxPwIyZ1n14WtVCWAlG+L
HWvrNneBB4p9CoLJ9v/RQvH5FgIPhIgEjGwYsOG5WGZfQn9IYFruUFzR/i9fvpE7Qc6+4skYBnhx
QC/BRsi4tCmqZ72YawlbwhhXMXahGYwttnEZIVas2SK27xXmqI94nKG0lj9aATs2dvu0v1DTPBDM
yzpsk3D+vURDSrkNH0eBmOuafJeS89e1VdRhxk6OTJaLxtyDbJnbaMj+9avOUjj0WHy0ydantW9a
PmyyGM8mbeymGp7jIXMuG+JlaUz+ZRnja6Oq5zizNLiKykedbFUq8JIiCM45K0PZhLkESZr+MdW3
bXHVipoYVxwxtMU6QUHERolscN8HBbpctLoMmc+I7lTX35PrYo/ymyuilPjsCT8CcTaeN1rZ5ROA
tFkp7MJC/0Iky1geHLtTKFqEutKzxtAMMA0RqspgHPpoBD4tsaLCtHCjpOH/SLuuHbtxIPtFAhSo
9Kp4Qyd3st0vgu0ZK+esr9/Dnh23ms29XHsAPxhoQOcWWSwWK5wq76Nkru7SIl4rZykGjHytrOyh
NTLJBMmdsc2oHMmmk25P9TdUu22iVkdqkliTRWQM/jSQA5TBZvb+x9Rg1CtjubO9diycbh6debu/
rIz0wH5AUDRLwahUDRSujLhKnPZDOVe2V5K+aHwt78hTmZdS5qLyrEUhe6Uk90tipN8wXlvJ/+Ao
EI1glZGEMzHL4r183ZBgEE5UQL71Ze1lV7aOFfr/LovIOwyEKBihaoEeSWMH4WR1iqaAGSCqfWPC
Y63UE5irBCDcK3SPwhw5tKJPcakCZfmxBXrQX0s+uNG0EMM/vQ5X6CSi+uLqxk4sZue2Zo1jScad
nZRfYh3lRQJryDt2e4GY67IohizGBWZ7NSFON/5s18CSkRp+uLw7H9+xBAPy3naH7t7O40/RSEmK
EuvWyIpbgqxYAwtEd7LXxptFlPHc63IPxtisdpamvlsBRkLjZAeYJPU3efiHIslAbPB4WTSuk7OH
YyzXXKttX+Di8rovVCeaIPbz0Lbdzsd8PFd1YlQpC04Up7n2/XoyR0qq12LZGog4BPJppnmSgPjF
rY1MmkNAlO/LHlI1Moq/MBZTcE+LVIa5p4tNwkEDva5HhtJXbNOd9XtL+SsyhIWxVLk/mC0CujPF
IhY4ARmkSII1aqzXjYwPyQCfNUXiGP0Bdhi7yO9ei15xfCPyC5AdCmHplVz0c42glBVm5ssa3Zqi
GnaudlqyCkMMhlPVNphnW4UIJYkWJcJ87PKmwdA/2u8QORlYK2NP1AfLE2h/zzHH20q2XEsUeKcD
SI8xd7n6q9YFISoRBHO0RzQy5fmAq7SaTkR9aKQbSf18+YjxjOBeCuZAa1IbS8sIz9AY4HxoI1rl
y8f/BsEc4i3rm7moIEWXzZ4ez45SNd5/g2DOrF4VVoNBJtiL8RSNn+Tyy+Xv887lfpWY00I6ZTZi
GauUSLartk9Vi/8W5yZ9voxDv8OeSjR4mrRs0bAQLntvy6dRyhDtBg6d4NqH3WEOaFWyqHqXv+lv
MMxVG/dLjdEz8G7Rq+olaurmaS6I4nPP4l4U5nbVCkMGDxwwaGFKi0wi3sRuFJhoXsALJ7y8bpz8
NnU63ySiEu8uwciQ1ik26AYdt6B7NM/Ld3AQHftg/EIpLVDPiPsCg1wRd3DX+8vgfOV4w2ZO6TLL
pBtrYMsmUqXzQRpMV1W9uTxexuFaAxt18ehUJeA7Yc5RNJB8slZ4mknzqelDXQWLvWgChwiDOUgJ
klgYhgAMaT5vw1nPMK9MUOXPd/RQd0zvHgvDL5n1MtIiWWKUB3sxKEAwi3m96d3pUJzl2FcDGiwR
3ao8dSc7QMbGxW2sVVaOu86YIs/IUWCbiWh7eOu2h2D2ptUbs4s2yGQknws5yPPaiYc/8kyQqcLM
ZYSaEAJ/r+T5lBpNm2JzBnQDKV68OQqmsHaH9lq9a54R9PFiN8WqolFMFMvjy/cGzehFt61LOauA
nqYQlH1ddNOKkiT8XXqDYGys1uM2NRpAmOmTtdz1dnD5+PCdybe3IMugNxXjipHcLSgoH0oM4lYd
O2hdyVduDHh1P+mI5exFVDDHF+rX+5NlS8kGtdLLBBM1zOxlmF8K0eBEnu3ZvW/ZZllzkED4MeB9
u6qPbfyAEb1Ooj+UyjfB2tEbgb2Y9jjM/o9qVSySApzBk25lxDdrDJbpf9jhEMLgCe4O0aIxmlCQ
pOjWGWBJPN3VU/Q496J+S64+717t9Cfs7guyorjGsqFsi3m0N281DoowvsMVA3EdjPcF077CBto1
ezO2RkvxNvetUP5G+6ab8+RSun0J67YOjiq4ibhS7RAZqRJiSlrRAzGK0Z4dH+Mic3VRfbtILPoj
dksXGTLysiZAMKegHj8V0t+XdY1asQ+qthOCsdZj28SIWNFls+zCyWY9VOPFcNA3fYv6u9KJZUXU
2MY3DSoBLQDGzatwJd7LhPlFc54ZMN+9X35LMYIdW+UXn6vD5JNAPkT3iyj4wPWPyA6S2atlnaVx
7XEpvWYM3ArxP0o33B5pU72o+4F/5+7QmE3re0xEV2mso+2c1S3v+7B201DV/MWN7yp/PhSDd3kb
hQIy+xgVZpz00z+Q6uoMR+0s+YOjdMGK6X+V0Afk6+XbHjK347bonaKP9JZfjot6skTF6dTEfdTL
t+8zJjCvk7jo6Ns8i8JKepnIlZrdmSByarTKG9c/XD+MosE735YtwljBalsqsqSIcved0/80ThU6
+HMXT6j6SOkxROaKu3waUuu0Jh7DoZjla4k0V5iJi5tEW7rDZtftTTRuq8j5o7/6wyruYJhVlEZ1
0yQLQbHsiBeOm+bO1ONpEPvL/ehJeBwU18rXEpzbqEI9zr/fi4nYzi5cyhyDNI0rcNyUuI77L/b0
kogGevKVfgfAKL1pRjOoIgFgXVvhcoxPxEtuLEd3G1cSRiD4W/YW/GW3bIq3SS4AVlY/dfnrKHpV
85wLS9Et1UQKzvgQyR+aad1su4+8fn6xLaceMneavFJUiEMXnVUJCwAYnGjipmQbpWVzVKYi3SJP
X1DZ363p0zqOhmvmmn/ZJPHWC8W0tqWih0ZVDPr33c01yNGQ9TWhu69/rYr8yTY+/z6CjVYjQ8Hr
XVPZ93s8oMiwQdexB+L9NPrWEEF8kHd69t9nHu4gy4sGSaXfD4erJijDLTRPUyjyWrnXxR6HuQ/x
lp7Q8AMc+dPqgvIFl1M/O5NL39LtbRH+QeIQXhKxZB15WAPkQO93JussbSbRYHtag9546XlKyGNh
qCKaf45Cv4NhFEAdzLTr05F6sZSBskLOHK0DD/JDfNxcTHn2pGN7SERTezj6/Q6VMTpKWpFkIXgD
rMVzgtkYGLKaC/kMRaIxhkdDIA9uDVYwJ5NTZ3mQ1KCz1jpXMhfnspLz5cEhAumqifIDJkg1WKtc
dgpWsbGOa/Kjjj1lPF6G4Eqj6gSBjtdAGAORka3OSxUVjCaJHmzN+hlFyXE0NM/sCgEUV5odFHOk
lGQCbU2JV6GxuXP6PEQ3syx4PXE8BxtjlH5Jw2h3m6C5d1PxnqlW3dNy1R97zJbEJCOytl/BvHIc
B9GB4l1E7zAZVV8xLi1OO4jV+1EIile/O8dXHThBNZDv/cFUCbQ07SRkVLyBTQKtEdBSffsm5dbn
eCyCyyrBqQKjGJalmwi0wEmntnFnveNWNluzhIZvt9Qm9aFxl33+QdCZQFC8pN95kgCRc13sAdnc
MelhyzUL22ba8UFDYG8dI0GKkN7QzNX3DoLR80Wr8RJVYRpk7WuqTa6eP0jN2c7DRhU1J/CP1K/l
Y6u640RCJCKCNH1nBbo0XCXbdlNrd3oqDQIDIVo4Rt+nxLIVq8NOKVmg9YkzbbErUAb6iUsLx6g3
ySQN4x2wcIOnBIpHY71gtRycAe+1LtRRT/Z4GZErk4ZaR03DFCWDdY+LSapaTUH6Kp9qt42WoJHN
3y5wpX2BbxCMaxyp5iIlNYzejBzDeG0SgXPC1YDd95kD1PfSPG4Nvh+p9nEuNy8GKT9Iyj71YEm6
vFp8KJQg2xrGKdkWYw/gpRhDSyM4dWW8JKbpGCgRn8v6Ss5ygf3mbgxuCVlRQc9vssUJ8toZuVzN
WDXQujitRNyEMrdelodrwYlN3UbQfxOWtq2TqqrXhgnPZ3lBFhhcFpWF0RSldDVM0v1maeEkSaIQ
AfdmwtA2ois2Mn1shR+IW9EruJhw7zGOJYHNHpXaK8tZYIO4CwiyZQWloKgIZavsUM9YdKVOsIBb
p1+tcz2ewMEnHNNI79EPJ/YNhh12Fi+UJZM631MQH3o3f7F97QWxHTAGL7MjrELiwkEdkNl+9VIY
DVyWatHXekGUKpwQK8dLc3Hkuwle3hAm6LcVKAgvgoRH+hsePRG728lI+kpdV6ihGpKTVTh0tGbj
lykGUdbH2qvCLXN0wSl7NTof1nQHyj4ADV1SjQKg1tMWqO4YJiBFvMNMPO2aTgsaj7lXuWrs2Joj
itZzlXMHzRirdm2UpByxvpYaLvknW7meyvvLh473Cnm3pozBGorGzkgLDEpiSBOI20G/H15bEcsg
9rCilwHp9z4sJyb/mYZlYidZVg1ML9ssfdOBR1TwczdKsJkq+HwrV650x1Tyz1Yph6qk/8EJRE4H
FsxCbucDMalml0NrRgpiIq0aueAy1J25y0VtxlwV3cMwWyZVkhSlrUxVNL7Rg9yvBmc6xFeLa5/U
w3zIrkUPLp6S7BGZDSTpMmdmo8ItNAMt/5lmTryK2oR49YZ4cf9aPbY7oMSFKnWIOCH1G4WvTVYH
/ZRhFrUkHK3N1UiFFi8SRBHQgsJ4No01ykOl15HXKifwQfnxi+SWo2uuqN+l+WXJE5Yj8cyzguQB
+FBfdZJxEWvwbKH5rY1e7Wb5bP8wgyJIQ+PBUjzdLYPoXkj4KoKktnVnyyIFT3G1AiRKddA/RE6a
lwXdYZFD3LB0UnruxUJBubqCEZW6YRKD4M57DxqPUhNjEmvk1XF7BZa2ezVf/TRTP/3+GaeTMP+F
YWRr0RlFjAkwmACgXdlWPvm0cfOoLJPlFqvSf92SQQlSe7TOxiD/uIwuEpLRn1kzm95cCwipzZ7U
DKdl1d1eVgUGRQRDN3i3gcnSakM/g0QvSiYvL+tvZp+DMW0JL0vD1xP4dyi2wsvsdTTVDsZUid6U
Ck5D1NiuMXY3ptEL7gARBCNJtWGUwUq139LPVhPM+dN/E4Gu5E6EuGnWTd8gwlI+xeriqIkg4M27
UzDF4tcaMX6BMki9TfIGZwmdS8ohD+cgOYiZS7jv/T0O4wpY0TjnKOuJPPJp8jQYd8Rm/qKJxjIY
D4ogDMnVLxCbm6qO6nVDZ8D0uS8mmeQY3iJr3ooOHrLlbhlF3h9szg6GubC6bbPTXMZpQdoldTH8
t0Yk2lAOl1H4FwhcXxnN7LRqndGBUtesJMuxdLDiwfTYh2W4nKRwfEi93++RJJgg9AbFaMM0bIle
5JDIypr1m1WQ4QUjTv6klNpGiRAmPb/6E2wdZK+sZmbl2B81pJ3HNM4p3U9O56P6KhBTx/LUAc8H
S9NRcokBMMw1H/Ua/AojibxyO8bzQZdDJG0vbxIXAg066ATSVbzBGMNptwaIg1O8hbrhS6/ftZT1
YPrrMgavN8eGzfoFwhib3Ng2DK2yUPx0QG9mFM5hgiGw/VdNRqfafKU6lWt+Ne5FXhLXq9BQsqrC
S0GbLCtcpqyJ1HYV+pwwGGnDWyU+qUeMYqr8VJgJ5i3kHouRUe9ny8oSYDVz5WqV4o2ReUSqVlC5
ygsA7GGYM1XLUzktW2l57XBvyhm4Qb1IuZv0z4ItE4nDHKh6HRptySCO9jB49Q3lK4k809dQyzx6
K+bRpMI5ViJIxvjBgKRRgXpWz1jBP46gE8hSDIGXwmmdBFuPBtNqy7hbP5BnrlNfRImSIPmLfkL4
YMWRMva07jA42vcJJNDSSz85ZVBcoznCrcI/MVR7fMZNypWlsDOKn1mlU2bfokVwsfNX8U1A5kBP
CImX2wyAqbmes7t4u1NFzQoiCEbVo7gx44hC2I1XyE+64W7m82X946u5JdtIg9DMFWP5kNhRQRJV
oBNNiZ1Eu5Pm26H+2a0C6yeAYbm566nDoxCWCafJdMv87zyT/Wy+t2yB30hVl30Aa9ovcdgW+ylq
JinbctSbG/4QnyL5ZJefti32ylTgFomQGP2ayFAvmwyJEvOQYgjIdl+nV1YX1lNweYe4QMhUaXgg
Yj4gWzTb9J1aNirGQkYx2kXK3OuVQNO/qKPu5aKOY67C7bAYf6XulVLdepSGR9XNBIYH49hnAnFE
EIzCLW0TkcWGOBsmkysP+uLMzcPlFeNfR29isMQYZTm2WxJDjPVkharfhkbjFM8Y5Oo3YNyTw8j/
j4DM0y+S0c6JVBjtiV3d+NyHeWheK67u0vBV4YrKGriBEG0nIKN8xlLnRqZhEY1rJWhvQHjrNefW
q5zkHpgBEpveZQmppflwrnaAjLEzCysuiAVAvD3P0STfWr0o4i6CYIydMcy9WW417e79UXTfG1F5
kEDx2OJZe8xjzEbBHkmrcVek8nWxrudZUUS6wD+vIIA3wM0O75X+jt2DDFGX2c70zvLKxB391e+d
/ITQX6Dfj8HmqreYGXE/4MIzBLUB/PV7w6UmeIebNWbXzxNwlaoK02E8t8omkE2levVRDd4wqOw7
jLTP877qgNH6q0t+9o78d3VE4xWGJQ9ObYOvXf9ZI7hSuO0Zoxu96EYYTRL9BMZE6XmZJZjUjKNW
1qelRKQxieMQ76vrsq5qZywlHyy6j0uH39IWYYbpO5kpqsTmXmfkbR0YIxbVI6YvzvRHmN9W1M4Z
ib8ML0Ym8EH5KvsLhqXAHPu+Q4wXMFn7GCXPmnw9TQI/TQTBWC456/LInHtYfDNyJbVwE71xB4QD
L9sPEQxjsDQd49JJDBjV9mfz2cxDfXy8DCHYEzayqW11LysmzjcpIkz70B0jjb1WGl0DofDLUFTH
LhyDV/O8OwaYIdGmdQ9pOtT3YuAcgt2o9DtERYwpiGcTuJfxuO861OT9a1NeKwt2gLZkmfVUAdB6
mVQHY4J9ZIxP6bX8MPkK3sTzI4i0PVHGWAjLmBRSDVjSFvoXYaj9FfHrUP5q3SWgAKPNSOWthPBC
FYomMYl0hTEy1qi0q5JDWJukToei0dF0WtEJFoEwZqSu0nQiFl1Rc/YxU8ONu+x+3oRtXYLb4LXt
a7dzRV5beqlhCTsvChM60x51H4n3Q/qbFouSc+FKV9W1aAmp/bmgoK+Psx2q0k3RXNK7QB+NE7ju
AmImx7LBrqE6bejOWbs+lkP+/bKaCtaUTWQrNZrsl4xunBVOxbWdn/JCYBF5lBM0I09AzQBfGOns
9zdQ1YD6ppTxLFdDBO1cBc1D/8w9Ee0cfwnfgBh3JFZWi0gD/Hs6kwSSgGKIFmaI2pL4VusNhq7p
bqdGdUxlZPvhydV3Y3lXYvLDtj1Os8A40l/7USHeYJiTLCEGbS8zYOT6rqy+2bkgnsrrOX+3L8yh
7fOq06BztFlSCfQJ3ZLVXeLW7nDu/NGjjjcl15ITJw3+6KW/UwnmKJf5so1VBehV/bSaT5uo11S0
Rcxl3yn1ZGkSHNM1HTCLCwIq06GVK7ctOv9PTtCvbWIzgQnGu25xB1Ew2URO7vIpTEWU5AJNYLma
pURV82IFhDQciuRaMQUi8AM/b9thMVd9aq92Mi84OJQfSH+g8cAxNO/TT5PTB/qn4icG6GL+4XqI
3BgjWg+XV1CwWWwfzDSrqTml2CyjysDXcruphbOChL8BR+ZlpNfk0IUzZTEWQlLyalMsCEr5KqmH
D/Ilj5xKP0OfcHWWXOWegFeq8tH649awHaviikwut6ZwZw/ZOiU9H7QVVHawhwsmGTmjP34joM7E
QS/crnF7z/ixeiqmQl0Wnm/q3xSVsSdEbddCThFC7NI6WNDfoZPtBkNsvcswAiNsMVYlX4qpsWkQ
lnaTFwHaeWGEs9N/tPUsB02MaOg8URjJyh8wKOec9UkgVb0/2rNvt1rtIDZTOahz/P0+wb3VZPMO
SA6WZVJDW7veK6SrZBAEqbinQVdoYzna9yy20FnptmWzQRrttXXnNVvvmBn5OqxysEWi2YgiKObY
mwkeh5oMKKn9ZA23Y/9FX9xaF1QYilCY618jaISOqS0m2WlSMeOnchP5Ja1FFeJcK7lbOOZsz3o6
Wz01I5NpHkoZNCotCS/rNvcI7SDo33c3f7dZxiTLOELbSPwkSj21Gw/SEgtgRJIwJ3VtkcZQajyL
zDS7K3MMniVrcFkS0aawpxShfm2uERyqkyRUlcmphtTrCdxaM/uPCs3c9YWVoNMmAlQ+G+EcgRLR
7L61yYtsrE+XheLmoxG/+XV2mGufWOtkpDmgKP0DBtDCmZnOBNMPKz++FQWnBLvEVmqXejMUagOw
OD+26V0j8s/oFny4q96EYWtTKqnLZaPF9019dusFA0jurdy3l5fS/pOAgo5JEMgT62CyYZatN+ws
IUmMuDhCr1ooz59bUZkx/xGAUllFxghilNMzCidV22RbdQazJn8lZuPm8m2fP8+57KtT2GTfNzND
hbMghMGtVcRwi1+ojO4ZRiJZrYbcQnZEOvWQ3xu0+U+LHYKibd01ztk1ZcZOTqLRmHzleANmlnRI
0nJKRwAv43IytPhalSuBXeUbo18QrONZTNHYFD1WtJtOo9Uhz/ACPjqBxyQCYWJNSLDPqzVBjlk+
5XFQSsd8EPglXIfBQNONYYGABnSR741q1U+JNkaSiT1KD2iwOA5+chDTz/B1wUCvl4qcGVIzzD3U
yvlCGSmh5VdbgBcvQQTe+jq5yc3qRT/Go+FETo3Ubfr9slXiqsIOl/59d2n0nQ4LmOF0DdlVmd2l
oso50feZ9SsyO4pww+LeS1EheGW0D3/y+20ZvCkYZ2awrw9ZiUer7KACiLZk8fUQHy9/n57BD3YO
fAX/fp/xQkoJwy4jZCtwmcZOB0I3rUJdT/m1qk6dPAXjZAh0WgTIKIJer/bQGhBInjYnl91iDCbz
e9Wc1l7yVE1UGMM9Qjv5mP2PY4Ss+hqeajZc59KPob1BUb9AJBEGowMDkYgsoQXKI7rpm0v8EwEk
9JaJSvy4qkYr7Agoh1WZ7YZCMQnSJz1EidSv9fygiFLOgu+zV2o7DsuyrFAFa/Un6+soYtTiJ+He
BPhwp47NUPVU12gvJi16yVGt5k5uf4VRRG7l9oNwvCrf7uwwGf3OyZCiYR+LVtlOc2yCGtXyJlqH
Gt92C0c7vc5KcFKPCJJLXJ3Y4TJqnpFIkpIcuGueOHl7n4ANdbYElxA/dLBDYbR7UtKEdPRFrepO
Vbqqn4Wo9D5oB8lP3QV3LJHQITXCt0S1suaS8x9FD3Y/gFH9eFEa3ZxoMY6+Opt1H6PXqGjvM02w
nHzncgfEeOVj1292Ev2v7iie4mS33ZlyNteB+VUUIOP65zswxl2yxiYj6QywdjHdYdGdIicHrX8a
RMkk/pFDRaUMIle01TJA2rjWZpalSEGOaTin0rFvJfeygecroq2BK1ZTLJONd0RFnacqgaOipVdS
cxy72Vm2L5cxeFxsmDT2BsLsTlNb6OOnp2z4Id1GSLG/9m7YkVucR+xRGcwBWOcc6zyfhV4m14PZ
YTNrWJtlarQxPWku2n6u5p94fPjbGZY4VO9oJCl2yYFSPUl3okAn/fSHy3MHTe+6nXOhZbklzwb0
pFYOcfe9nW6V/DqNS2dc/7q8wqJdZDzaciOoy+2AFMuma2nZp3WQfU0XzWjlK/6vfWQZO9tosuKK
3mS98inKURA0O5XsVtHP/ySNzfi1GziLyLwAxqrBEjPFTrt1jmqLBmPwT9ebNIztlyxNTtYNi5Yk
99qcOo0lCOILdoVt12sbsFpvBs5WpWF+99Vku8ofJWktDCpD3RzqtNiAF5pEVr2okZhKtGe1eN5U
MOlYp7JTBT6MyvXL3oDYra/1pDNGWmaErntfD/QDgh9+/Im+46MjKIbD/ovlNDeqIx86B7SKRw0V
isbN5qPgUlg0zTtY4DfGm4SAiASivz9YEwadVemIZ4Ku/aQ9KPW3rbqzm2BdVoHc3ItlD8WYLmNt
MEO+G/4xH5LTO4UXeXFohnSigojdmKeRsPJw1Qgh4KxlvIIEBRZWQ72CTJGuJbWKnaVWBE6BCIP+
fWeUQNmnj0QHhoF/KzhvatGS0V/Jmr29FMzumIlWGpEKBFqpSjuxk2ByhtPm0nwfelcFJYrc6rQ9
HrNF7arORk0LmK1rJEgweqa8NnR3u1kDDYTQ8uC0oll7QkjmUilqUKqhI/CfOLqJ+nZM2qMulVs/
YlyDq8WH8vvv28S9kOxdYqlrJS1ANNHKXiKiULU3+iLQDaFczD0iRStGQhhAoVlHjfbIEgf76Cku
GFOf7OPvT9VBC/WbwrOFhatsK4peYesq1XDsWnG3ZXQijJO+vHgCnWfD9la+Li3KlhHl1B8GNUxF
rMy8e3Evhvr+TK2aPdQjzd6oJDCnm03OnXkJUMLvXZaDb41UyokDOEyIYG5GZRrazlwBtIDxAt5a
GJ8kt/k5w33JA1EMlft8ADcW6tcRkKEO4nuxllXtk24d/z1Y6CDCJJRD9ZBgrkyOJtHX81y50lHF
C6kAj+5laXnX5x6esVTGmnT92sHKZ9qV3v89T+40CoKrXMXYSciYKrVD9racABGPpR4kZYumInBT
C44V97raoTAGSl+jrNw0eoegLL/zrGpzuujzkP/Qo/vLS8YgoQtG1U1McsJcCwXlkiqzZDhKeZeR
OvcL+7ptE8fotZOhj27Wfal/s/D4AxazdvG2DRj+3uR+LR9N6zHvHomoVY4NCfyDgblUiGgYxPjQ
VpaVhgkqhSr3u8JNb1Ce4tShcj8ciLOd9BNlChC9WNkj9gGSMbR608zJlACStt6oboJA5HIgHmWp
ToQDsRj9+wDG2FsNpeF1SUqcLPm42J9VTZDeYQ06C2DI749wM6ld1fVQiA5JFxkNI+mLcaSzhSKH
HJon4eoxlvADHmOg9NaOLQxWoauX3hRX9i2YHULJN662U4w5g1JYnOIHEesBYyg+gDLmtzLQB6g0
2DIcNHfTvpVG6qiLiClQJBprDfMmUZUES7l1Kyr5g644TXXnSInAJjEP1g/SMGfYztetVApIk45P
VVk7sxpY6YtdHUGS6PaSW8kCB0qghKw3rS6jWqgxBCOr1X2xCy36G/Pnpr8vmybRJjFGcNIjm2Qm
VN0cDnb1nGuOLeq9EWo745Zti9aoSwYM48W8BUldkAS6rz4Yt3R2Vxxox8sisfWcr1tloySdzhGy
yYeQa0uWue3xwvPJyxJ0R0rCbYCUwrhL3fix+EajCuKpmlwpbf21ehX2Ho4Ac6a1vmuH3MTIkZ/9
t+mWzgBvveh2e+5OIMEIRNcw8/L7XyHf4BiDOBISVyPiUP6yKT/MaCqcCgXidjbeNMiwh3U6P29L
JLgyedqyl5ExjC0YM7fOwMoa6+YMo+FIfeeC0U7gYvBUHx2qeEkivob8Kv0Zu8fQ1tRb3PaAKVeD
uBPp0By/Gr3A/eTtGGiEMVLYUImM0XKMFS7baZOXMqNWWAmQ5fStu+5swgpTD8qIHRFP2f8BCHYi
labuMKbpvVwGaP8K2UxzP7pO7+ms19rVY2cOUOzjr8dUqCMcvwMCvuExhzsxMrWPVQgYm2fSVU5m
h1p1WuQX0osSRJwtewfFaD+ezkprD4Cyu1BpHlAkK9gtjuq9A2D0fTBA6KFVACi28lDo6WHaTMca
58Nl48GFAUOVjDlh8G5Y51of8nSWlAi2I/Jj/WEzv1pVJVBvtqSOnt1XGqx/QZi7BLVKul6ROH+d
7PnaR+zb9+bnLHdpIENy5TvrQXEHzAiw76xDHrSf0fQu0kbOhYYfgRAVwZACzH9jfIJMnsY5kRPc
L8g9lKfhsJz6o3wWMlpzLuh3OIwbsFjdbOkUZ9ad7QemSFxTemQCfhLlBaTMlAhOPUQ39l+XN5Kr
kDvxGL8AUyQxlEqCvvRR1twmspZ8Jj26Sy6j8FxhQ1EQVQDdHPgO2Uwv2KDnOkqszJcO5XN6T8mP
mu/NIR7R1mwETRgHnejZzFPRPSSzoEo8DdKSwPJbGCwCnjZHXdG3kIkGl4pgmAWc5CxN1gySNVbu
jKNXmI2TrYILhWeh9rIwJ6EBz7BcVbD0ZvPYLo9qV3iJct0smTtvXy9vlUge+vfdpYJo1BRhVkfm
Y5p8aKQYDjaMTpPUArdNBMPY3GEtdXvJIBHeDsPyY9r8LBGoNlsY9Go/9qvGGNt1rIoh7oCxnmQ8
harb4bCdkoN6SAR9CCJhGKObDkZqmQ2A1P67hjjQsqCmXpTsF54hxqvoE1sd0Ded+dttdxUf6PyF
dEae13C6m+wEKglPvb+sCyJINm6uYKTmnGCipZ8d6RjgLMjD8kly4ysF64jLv3Sm/6Z+bPZknNdt
Q6wLhiKCq5a3zjbcr7NAM3i2dqcYNmMasgTTrxLqFMpTljkziV+KZfLHTpEcXfrd7C6rhmwiBVW9
vZLREzWfDPQfgzTH1X3lRPm1xMkFqmq78PUHMMZSGNMyyC3dMcX6PqS3aP5M9FtDx/j3cymKoXCx
VAM8lQjcwKYz52uqVQR1CYHabwdbe9q0Y0QiJ8UwkFZ3VGS+Lmsj95Tt4JhTNi5DI0+WDtVYEy+d
rlf179wUVaVxVWMHwhyyQdJmJG1wyDo9dXIldi3joFlnuxXl7+iHPmzUGxDblFVMmpwn9B005Wk4
9V8GEzUOYEd7Hh/nRfaUdnraJMX7T0vI9mSNi6QOMgXdesVZmlPUfinl4DIG967aCcYcLhDZjiCT
xzZ1642k546Mmh5p803w84ki/gKNYAm7oq6ak9bEZhnbsZ6ux/5Y1QJpRBDMeRqztNGMCNIozfVg
hAi5Ovny4/KKiTDo33dX7qJHoHTQIYbeHzW0p8rErTLR9SECoYq/A6F96M2kAKSQn9c+eooxeWPs
pS+XReG+3TB25l+boDI2YUm2LEF+MPMRXFq+RCEdcWocratmdeyw9JJPQrYFqk8fDhIi7SZoZcGb
y3LZDhPaUgs83/wMxZd6kJ6MoxbOnvb/oi/kKjfBmHoFExGUD9xaeR2TKmogXoKJaNr6FwKujj4F
kQ1qh6wWPIC4tmgHxmxZYedDVBoKDF5hufFwJWmgZiRfclWAw1WNHQ6zZxsZmjhLNZii4RxLQSS5
UiIoceJeFTsIxnY322JIcY9NKu086FRVdjJ0DLmxYp+Gajkqm+HFavwnZ1eXoRoYV2Vr7MU7rqll
6IsMS1RrbrUgrDq0jmkK6iSoBfigf+COw5BWBcXnLDmZPqdZrKhA6Xu8VG3l0PeiSXlcrdtBMCa1
IMUsbzlWb4tLlCzkmuLAnMbRwWgEDw3++d1BMc8ZpEXKqK+hc2TyqiPxwT91HDUn+SZhji4dOyua
o8tLWYBl7W39GAtbj9tYKhMQzQe08CDhLvnVeXHX1zZRUdBTtFmMqY3yShrWGGCy9hitd8t8vGz/
uEd2JwxzZEdTm9FIvmW+lj7V4Jsp7hUwCVvPl1GEa8ac2LmrO6NeoRA0JEfQbDicqzMtbqdsL5tA
wUUyMWd3qK1BThWsWV+hwU93Fgvd/tZJLUQjEUSbw/heGEKDcG1BN0cPpvEunwWC8CLee1VjeaeU
crTHjALQGt3oVB01r3VL47VOlyaVlKflpsF4NoHjKpCLpaH6H9KuZMluHAd+kSK0UtJV69tqL5ft
uihst6193/X1k7Rn+qlYanHaPnT0oSJeGiQIQiCQObcDCfIcsM30g3S5J5J/2T39K+u/up3OBAih
VowE9xVuCsNvh2c147zqsI/p7wCYsNA0tdrVAYLceNIvkxcfqrviQvtVMnwS4m3Mo7Mu+oNkq5cI
fbr77r55P62sYyKEqmdxN9JDO4n3kvShKTBHxDtRHCfXmcAAPRMh70YYSOncQTD5JDyGNyaqUxLt
wjnkDqZnz7yPXd451um/apWUybrRt1kBy0Z7dH9Old2EvopMqfNR0uRc85toEKmlPHiQqn2nkT4t
o9EvlAc50G2qv1ba5H5pcJ3Y+ZFq5tW99+83bgXIlg9KKZdqQaDEy4UZ+0HfXwqS44tgVpLfiLtr
JKZK28aq0koUqYq/hIbgpMajHp1L9EXuW7R1lNc4zEFT0lScw7kJnL43LEk+F+WHfQDeJrFJS5zp
lAMCCNkx+kt1J3AjRvmvoXFnxme2s4+34fe6CekwRcd8lAgpiLceKJBCFBsTfL5xDPKRrLbVEC3F
zUXPeB8gbB81jSFvoBhn18MkCQsdJfrsQotJmJBvrM4Tbc3DI7stP5NvyY/ObW6bV0jTPO6bubFv
b7CZCzNNUiUzWpiJVMPL+/M8pJyF3AhSbxCYWzKdZ6kmARAW9MjgWUcW7mTl9c+sYC5IVa/BKv5z
BbVvvWJa48BTDuWsEzsmQ4RlGJIRVozas6DexBpPS2erKLteJ3ZORs3NXKxVeIF2R/tTal+913zJ
bW54t8bGJ8cbIOaoBhilTyOZupvhK2Zv9Y1ok8AKisYy8NU2LrzPte21A6MbVXyDJBD9+yqYF2Ig
aiLByVWQMsvf5f77/u5ve9j195mjKgdTFpUJ5AsF+a9AOhDwS4l5zQlwPBDmkLZJqMSiDAeQ1U+Z
9tqHj2Ly/Gd2MGcRHzImuGGwTiP5VDW5I5hPVR46fwbCHMegqIKwCwCCl/dBuUtmJ+n/fdUfDnbd
D+Y0DjEYP4YEELF0kIIQHBu1JfG6QuhiMF+XaJUEjbeJO1uX2YezuK9rs8pAfd+YX3pSWLp5o4Qv
0hR4HW/GfXPrV1DMganBNYNHMxwY+lg2iR8SxSuVmJOEbB6SFQiTSBZGknSjBnvqNIf0iA4Ne9Hd
3/ptCMguQGpW0wg7SphDpFoiNSAGEXmpmNrxknMyUg4EGyaldJSlOsJSjX15PwWiB0VvTqzf3o2/
rWDjZBVlY5RXsELQHuPuThJvCoFzKfIg2A1v+1CrF0BUqHXrQ2LFsqPxXuG2HfhqB7PhorzkbY3H
Xyctfgxz4QWJaOuCLwUnqeM1729ui4JxX4i8IpthHyT6LqyaUqACr0S9K8PR1bXfOvQrCCauJEUp
hLKIQy+o7hzr6NQ7zy1vXmVzY1YgTGQpzEFVczzDO6MiO52Q+NUY24o6HfYPCqsU8Csju+KwbxBt
UEljW3ZYLxfaQA6GQzAM80uxm1d44ZjEvjzMEHQQ2hIm5QSv8frFmEE+H/Gyi81sdmUQ49GQTRNb
PLfh9srPg+Co8bch+aTFOieIbSXpmIzTRY2qOWC8kXHqWkfvNdhj6cJBPJvqON2CKeFnJ0PiT5yy
xfbSXcGo16/yChXzO/oywuWI4EZ9a03hceTJX20uHHoAoS4GxSaos73FCJsBVNkZFm4a7zuofMX1
a6DGtpp82ne5TVtWOMwGRa2RBiW1pWsPcZDahNxkysc/w2A3p4m6Wmzo6dG6D0RTX6JuPk0mr293
M9isTGG2RQMn5VQEgNFnL5fOYsfpkOD9Pl3K1bYLujkIcYTDmSvnMHjMOtX6s3ViUr2gSKZe02AA
6Kai7hYtGGrCqRttBv/VGtG/r2wgM14CB2pDQr41Jfq2Qt2eF9Bj5CdhrDj28BaMCc06qaZ0amGP
VCzHWVkeYiHnlBl4EGxgbnu03lSwZyljv5KqW23M/P1d4UCwuoIdurKHkVYYSmN0ZzU6R8m/1KH5
Ffavu6Iwhz1TanWoFECEJqjwusLD5/GfLZTCnPNEqvWkpNekJEIBdrrgdZvjWpxIwk4bkiTuM8UE
wqSAXqXuvEz4aAaR+2e7QXdr5cC62XWLMGHD9USxq77/YubtX/sQ24bgoxEKN2jkZcWHokIo9TKG
glcfhM9FrfvGrLzWCeG87GxH+CsMczqq0SThSPXIZKV1C/VAhsrCl5fAZULk2cOckQg6lWmnA8hI
Pg7Jc1mG9tzxmpK3T8nf1rCTIUJUG0FMP4sMs7IW6TmoOcu1HbmuAMwZqUZtCgVqRdHVTm+6af8g
oSyFUe5QcPYdgLMzhDkrVQjBLp0AShVP8YSiiC7bSjraScJ5hOXsDGEuxiY2xizpsGhJ+iGsvkAq
zKqC7/vG8DaG/n11YAw5iyBxBoyufZj6L9n4W8f+ui/UxtXvF8ZiStmIxZrRpa2V5SGCvn1SEk5q
zDODuRsFI65VSQWMudyH8seax1zH2wrmYpQXw0jLFMuUZaUFD8Co9DkIP+/vBT1p72oHIEX+b2Qh
zJHP5gCk5/QTEvqAtmZQGqTlKRbMZ62KfSPGf6LiKy2PD523dkwACAs5JzOVJBzaQxhfYoGTGHHW
7t0rXt/HIK+kLhZ/GIldiQ8Kr9926xkckw5/Lx37ZIfHfkwVCbCh+lbEVnJfefUHAIZoW7D6S+lg
LptXr9w0S6Md0ioeADW28I/3rQ7U+1RLsa+cpjwWveoIytO+S2zuzQqEOZ6xEesgwIdduvwSVg99
7f7Z71MjV8dTzwdRp1pPP2/laT6Kyss+wPanFyRtiQlhH1TFGIQEHFtKWqOeQF7V0+gHx9o3Psd2
ZdjEmw+LZu/jbe/KFY4JBEWXhOjvwJfeNN+342MGTg+JR1O2edesTGKCgQHF+rqV4NC99knJJavQ
Tvn8ophPivxb23+1hokIEeQ507ZEdbdsvUS9kzXOxCZvtZijn4LcS8tpRSnUlaNWT84y1gfTNJ39
Tdn24r/NYCNAHFfZMGgwY6pvluZSyd7+73PMYE9/oJTVZKLRyyn6yF3KzJPnxBOWiHPJ8GCYi3/B
c9mUNDCjkyYrlM/CUljFxLkweWvFXPoqXrrmSMR5KevzUt2HPEEqegDeXTJX59WZiCIueZmiERjv
OYNkVWpmqebNrIfWwGv2pL65B0RXcxVakqXQ9T6EIZoc2aR6VIbKCUlqZfGhCVWL8MQFeAvHnPy0
6nq1X7A7lfEhGB7MnJNhbjXX6+Zq5ZhjP0F3D3EMBqmVTcc9hUf9VrrVboInw6LD4fox4KXNvOip
MwFAUJdmGKjL4ZHSX5zIju66/9LYFt91Z/8Y8VaQiQZDJdazQUN1Xd2a5aknx/3f/1nP3XEJlqd0
yZN5XER6gDAfni6WBGHQ6SD/lV9AJORUfmBRPpPMlx//EJj5OmjLSS4UunX9KTtW0Dzq/RZcI8fa
GZ3okHsauvtzD8R7HGBOxGDZ9Edx1McwhsFxeYsnI0ucNNC4vXCs46EwIaMuoCgtmjjSzSeqvTuh
I4aqlEBXCT299ngpXL5eFQ+TCSPBPEdSNcCy0XwSM59OUYnp875hHH9k2eIysWilJgJGL96McWcV
GP7YR+BZwcSMShqWJKVvzmVZ3bZB8z2Wq0uAxv59mO3C/TV0sEz4IMdQ2iUGjqQfDRQGw/KUBV6k
nQoZGldHYziHZm+rvCoxq/j1q3K0wmXCxyRJTWvS8DHamOjvbelSvg7HxEE+aYsQcsAoiFM+Z4fe
k73OFg9oKfE4ptNLce/MM0GlIUuuLQpMb934dnEKJ/JATXKnnarTeCg5NzQvwrAdTFkwxkZA07/w
hZxAsPm9O0M9F7eNpfwaPHUwD+C1h2rkeNL2F8h1qdlBqDguIymg18/gZc8SyIzyD8Ffkk85IbPv
yYlHl8PxXHYkCkWhUM97LGvef62TFyH5KI+824eHwcQViYxJVpTAqHN/ER0BTXa8JIG7YUwcQfk0
LwTMreGCy79ovUUv1uBzeKM+Z1b4LLz+lGF8ar/qHO0GerJ33NKktq+yEzL/L2WsOjvIvzdQOla/
afUHjveLHBgmwEyGIbeEZnOyXx3zw3SWfFAn45LTeXcr3Yw9g5jsJCOy3oi0E2j4tnjVPThJHTBQ
XYrMwkioGzot56ueE5xNJrTIpG7Tngq+g2vAKvXZqpLfeUdbnSgmchitbEoYZEVWP52FPrKm9Jgb
f3LFSBA6fusGYpNhRFNGvDDmO6P8MJkcN9tdJfw+k3gMAwbx+ga/Py9fIuG+nnkNjrt+DAAaftd+
rEx6LklYpG6+h0xE2uOFQDp2Eme39xNR4DCxoMpnWZDoTTmeMBB+aG+028CTv6ERzM983uMzb9Xo
31dGjZPZVoYGsLS+VZW/pJhjzebvY77953swKDkZz4qXVpUjmry0tXIzZ8O9UvKElDZrBFcI9llI
NkR56Ak2PpY1u5rOanrORBBJ5aHV5r/T2LTCYpxsiaLKNHtgma1vRq6cfZZCzsfP5lWwgmDcDHNU
bSHrgMiR6C0ZsXOp94PsXwpA/8pXVjCMlzUR6TTVBEwhfxfaj2n9auR3I8bEfoeLRQcXy/9cQGFc
DF1a2hi1QDKGD4bwUKT+fuTnLRhzv8TalM5djN+fijvo4loiEexe59QKeCDM7aLJotEq9GFQSqbD
qA5epfdHLeA9ePBgmKtFmtCILFQ4LqYOYjThsUb2tJg/9heMd2DY+2SRYEABW+bgqe8quw4vcfrQ
dyeld/eR6C+9uylXW8+c/jpUZqOqsTUySsXL8pcRvQbyS256ZXEr1ZwLYDsvvKKxbDxBI4yNTPuM
1RvVp3w8+WQVXzt8mDVfaAVU4mWinN1iCVCiFuIJxQLzhNaXDXeZj81v1dtWNjHRIEtNaDhACtwR
pRtCZnsWvlY8f9i82Aj0BUAGiSk9k3G6fKoqaB/ho3aoI09W78VGc5LgUg5/7XsDD4fxO1KQookW
VMBVs33IS2jB6OYzfLGww1zjfCRsb83VJtbz8qI2Qpq0y9U9kZ90cg55gzH0J9479/8gdDahkaF/
Vo20Nl2LD+HkUvWzGWQx8atkPGBgxiICj7dl++P2753S2RxHUON2AfsDbU/IXkNBg0IReMnqyu1z
+UjK7nseKDd6G3upurhV3XBuv+3UZIXPeKORNmIXFnRVH6ojZeRtDsrDr4HiETKF++6yv4XgcXmb
mpSiGZohfWjEmbay2g9QbFS+7GNsh8LrHjJ3UyRNQ1bRt+yUgNBKnMbJCZslwyC7PFtyWUv2SAyR
45v/EKiuqNTyVdKlyKDj/dkHoDfu4Mj2eJOAs6nSTspP6VSQEPDqjTw7meurjHEUxBQb1whet1wK
fbG0+tyar+nIY9bezviuxjHRpMvrieDpFleYcJMtNwJPYYNnChNFQtmoI1nAsZuhhJIUudONqPQM
xo0mEztcuCzU1Kf3jjkTScbO7Nqa9iBk+eeg+6osX0vzMQs+m4oX65cxctUltdr5HPFGWTf8H9oQ
Ig3KmgxWYMb/21LQ8M0E4Ly8HaeHPHpMeC8gGxH5DQTj/guJKjXQEE+CGGT80wSRLk8QL4LMuym3
IscbJMblVbHPQDsMJDqWG0P1BRSO0IjTUTPtfLVyebPTPMsYhx8TVWkkHXi99DmBt0fRXdLcBhgT
2A8gG97+xi7G25chLdrGTNE4ogs1ZkwFyWrC4DeeWt+gMD4PxsRobGdYoxZnTMj29bMUHv7MEMbN
pbztBlIBogq/6uTUtZxIu+/NeJ9+G/PAODYEQg9vnhVMcWqHwOgsQ+NN0m0Eh9VCGewF2TWYEWxK
oFQS5Oaar0EPLgo4XYxGuIHTM7S/9fjKfGuRqtRKVmTAwvCcFaevBXna35J9H0bHyVsAI8hBkKRg
S0YUV9PRMtAQExc3HS/QbBuiaMTQKasgS9OQ1PU8aPRsRpobKh9nXqLE+31moTDTMkF8F7/fjBgD
AhG8oHHqV9srdbWAWam5bcZwjrAVJRksOert0XBiA2/s5ezs78m2G1+RqK2rqxutdSpYP2FLrX+S
jUtWfQ+5qo0bNw6cGAklWEFMQ2NrJk2loHe6oDHlOLvjbeYN5+UxwidM6vVf04/7BtHQwVxvBobv
IEsBqkoMPjMBLActemnQABYIrp5ETlYObqE5htw4U/Spaw1OwNxcwBUeE8rEZYiDgADPNO7U8aEN
QYfMqTlt5VdvbGJiWbZ0aVTJwAi/zK5g1VAkFT9HXwKrsUBGY/Pefjb9+2+TTDa06W0FklQNcHXT
OLGSnZZI8Pd3iWMSvvne+l0mjUo/JMDAizhBc0/k6C4arSMwwVlUNNs8LiMHc3OndPADy6qJ8WeW
yHQ0k5ZyCplOmqMiLC5uKTdWW/EUhDdhUJxXiIIe33dKlGMrKPiawdnV9cgn5ejI4WCZhcopq236
Oca5dVnRTEhiMSFC6KSmzAR8SDfKtyT1JHx+prNX1F9q80vd8MhsN41aoTFhQlvirOvpE0HQvtTK
aKVg+1LjZ45TbDreCoX+K1bBKBqHotPom6PqR50bH2oMi6eoGx1HR/jR+YVdf5SO+5hb75yUUfnv
dWQSq2iWCOn7n5iKpxhW8lnvbdHNnNJfEjs4iJ75IwNzghM/9Q5GS3HiwIXIK/bTqMRGLSpqq8my
jHlijdlNc5GLThJxHDrjri7dJftkggm2V9yl4NEGb90tayh2K+eowCguvYXH16U9ROR10EQLU3T7
C7vln2sYZi/loI2ITNsDM/TrLaJ424+ynQ/D7VwVpaWHqT2HpHX3QbfcdA3KbCbSsSmTJSxj31aO
Yvphr3ohjziJRtu9vWJuGLPONGmKAVKRFuT6qC0JzRex6L7LxnQ7KChUJPFtbmS8ZlvexjE3DTp5
QTmkALcp58bKzH62WgFdsdEELoc2kEVOvNyM0evVZK4doyjDTqZOSV4X8MBkdznYLJMXA8+CuRM6
PFGpLc4eEK39fQjYTv/JnEKlWYCnPMmnxVEc6aDeN41FLrPXoL9HuO+t6EJ+I+1dozI3URzJQSmM
QO1y0+rKEGMyvALJVlxbQzAJI0QRe0MecRbkrrGhEnZM8oFzHWx6PkjJKM0+QYM3s1etIoZiMGF+
qAz6Y1WqR6HN7C7TvP0DtnmqrzBskwRYBEM0/wHGqBSrnR6G7k7TvxRLjFpTbRujycmuNuPiCo/Z
nEXIBFFXY2xOq7rQHrUbKUZmd6OYZzF73bdtewlxFYjQL4cOIXOu57FcliDFLmnK96K77fDeFmsc
jO0zJV1BmENsFn0bdQUNi7FVfyF2+RqeKrfKHXI3uaUzHgYezen2El4RGc+YSJWKoQr/js3BzyT1
dtKrmxiyT6Xanwal4EWNrWwftJCiAgl43KxsmccYjSSKO8zm0UljsH97+m3rTTYlEQ5s+XcO7wqM
uczUJMpyVcXTTyUID00mXqKu41xkm26xgqB/XyUlY6PKCckAoTfPleTG88eM97nHg2CurXJs28qY
8O4ixYtV65e5gox9z+Mm26q2GyDyh0Q6lJdMzIowlpRL/6v5XDzRNj+weR2pXhqVLObF8s2It4Ji
Il6filnREBQ1hQly7y9a81v7fjWFyZd6MrXI5vH7bfXSl4/58Ok3YgFe91GvhNi1zn6yLlMr6cKM
rJAMj7L4aWheRJBK/hEG+87fLINWJjSDrzXD6tPbPiqsgUdZuVmoxGOuCpESvK8YMuO+Va1MUgj2
ZvTxje6AFqnuMN9BpsSHBIvDY5TfijVrMMaR+yUdRFD1gpQL79Zh5oXlpwRS6NHwiLIwZ/m4ljHx
WpDVbJA6gM0Phfyz+0u4Te0pAp9kd8tXmdtKv9a2MZE7zMMCvbKAS9LE07rMrqvUWmZfMB/3/WIT
CJzlikTFNfH/t8cU0QYzrlUGoEq0skq4S6Aoa7TxR1IRex9qK/DIKygmfDZqqURSDKgJdKmColip
8kMRvv8ZCOOBqtnpOiokgtNA2aK4TItr8oTrtsKNjK8mcI9ImDshjN+JTWKqY429kdTxq6H1fhby
+kM3XXsFwXhbo0dz2ZtYqrbrrKa6UasfenBRjd4f4pffWbCrNYynCWpFpLjLBdAl9Ze4IM44CHet
0fzW5l9hmMQgqiFbmOSAMdMcZMNHZVGdYPyNJgZjtTXsAE+QtW1WlkChMnVQdoGcS+4TJz/Sjv3o
VB/2146uDftxJoNBG0QdYAGGEt/bwxNokUAojTfapcFtnETuCN1YWT+O83dVuqB3h5N3b7qFAm1Q
MDeBfFhh3IJocSsQIUDJIj6G4mBFyTFDqiNcqvE3KG9QVbpCMW6hL41Ra6mAXHhQHFD0fxTTmvMg
vnmOVNnQaP+PprFyTGE4q3PY4KjmmoFvrmkKwKOWtBzH20xEsEeotUmighIts2itXnRdQEYU6I8G
ZBKWw3yfH0PUWMA57O/7g7QZ4lZYzKoJRlkmkgGs+RT4IIG9aT4iu6JiO1SMpsTkRmBz9Yw211GH
/g2MU97LJdQG5irICC6BeIizY68TxYuCLOf4+qZpKxTGNHSgVqkx9+hzmc5BW1j4Iurnb/vrR3/j
3XlaYbBBoiuKGpMAKD0vzTELhpdAmHwjkA/tJDngiXUVs+DkdlvTUoZ8xWS5ipoinKRkhF2NM7vd
YKeplduBJ35bfih2f4cm/I8Fx0zOhrGkOFo7FbqSY8M6bT52M1g/wtnbX8ntfGVlFpMTz/UgLRBl
QBXAD/zIrp5yO7XBval6uZfZ+l8cOGV/51jFhFRMM/DoA066q46SI9YWwfSG1/2gcwVDaZvOyKtQ
cRzynaqrMJaSVAByGGorGW9JL+Fp9OO+YTQ47Hgkm9AGi5D2GuKHA3IoqwyfUuOIFsYJxgiR6uxj
8Qxi8oogKOpEDOgaNnhmkR6q/KUpvuxjbJYE1u7ORENpKnoIrQNE9s078krHGErfdDvNEh5kJ3ng
hkTqaHsryMaNqs7FQAdgi54ge7n0vpFYxJlsc7bCT6HDu5O3D5cOhT98sJkSO4yVLjo05AqE4HT+
MjWpZaQP+0vIA2C2KQ2FMhhMAMiJ2Lh91QvHVtRnTiFga+AEcelqB7NRgp6A3U4acNc/SB4KhaDn
1xzx8wDFeMU2zrEnXIbbIrVMh5d8bpByK3jngRgXrkw8a7KtoCPJFkVvm8jV7qZLcSmOVCOvBqlz
CUbzysUcrtdfZKt46A+Vz2u22riv36IzhQMjUvJa6trITV9AtOfR+1rz0aznCbg897dyI/i/xWKi
pNA0RMjSOnKF8+R1xxayxgj+l85abKgNQT088vcR3zvPW0AaR1f1nURdajmqYVygfVq6GGyxnO85
HgD9+wrAmIUFjF4AEMyvjfw5izgp6Psg9dYA+vfV74eJ1DViCt+otBch+gzeKkupOXVLng3MCWuj
XhazEruS1JPhjn08eUQ1Smd/KzauyLemMCdsHiWTFAaWqod+VnyWDqFP7kaH6meFDs+teTYxYVDT
JGTbOT1TxinSnank7PtG6vnWGiZ3SjsgmAOs6Zz5x4QJ7MawyH3oU80aqvxsZScB3X7Wny0iy1ia
BnqqCSrsotIHdGwyhM7G4pt+5s4HnpjltvNpOqXhhPQJ+44vNsWcQ1kXOzYuN/hAdrN5Opaa9H3f
KB4MExWmMtPNVAZMFl0M+UnIXYHw3hrodry9Ful2XU1hAkFe4JsnHIChYxhf7AK3JLVlTqJhKXiu
6TLBUmTMFDYNp71j2w+vuPTvq/Ob9GPQpsuA+BDKKoYX5OUmREziRAmedWyUGJq4k1uQXFBxU+WQ
wgshDe7zkgseDBMo1LbFVNkAmAT91K3fHUZPcuUDb4Z1462QbhZeyqFuAN0fwpytLJnKPM0WbNaT
9m1wuqN0+N4d0H75jVjpfebGXn/mvZxvOiH4egxwAhng/maiUx6TvijSLnKNTreCpjlCou4hHpd/
PzwL26447GUfFdmCvi/gNPKjGulWY7q5aHIuWo4x7KyHNmvJUDUAkdPToL4Wi6uonC42HgRzaBv0
4GUkAUSaHQzNtNL2QQd1w35k2GCZf7tazLHt1aHuhxLHJ6xn0x7MJXqo00g71rOA/mm8toEUevgg
xGFrY2IYRKdopP3G+TfwLGWO8KxHRqTW8Hr5oXcVLz11XwWXXCZkhnTMUT8KRx5V7GbUWDkJ/Set
ooY4D0u2ECwuLky8HlZRcEk0TElwLHv//U9Xl4iygqcjHTNvb2GCQKykOZ3oeR6O6gnCoE7kBBf9
nPtlYXfu4uaekVuNavUHXh/adjqwAmeCiaiHuSSnNOr3P2lThsP0QL9TZM84xB4vH9jexKupzPEe
gmnJ0hloQXxsp4OW/cjlD/vLyYNgUo6pIGGYRYAgufZA4vkyybLDF6jYDMKrdWOCY6xVuVnrgEn0
0QYkCqAvonAOG+TrQ2v10x3hfaHQrXh3eV4hf57SlTtOMgwTDbp4/WM1/Cgq21BcseE11/2DS6Cr
ztQR+FWWg0hoFEhvqBqusZvepVE//ACChtPsQGHV4zXdb5+xKxjj/GEajmOgqAAzzkoWWmT492+A
9HhdERgPRxvdPJcZidxY9WLlWQcfc84LTjTMvtsa6AlQAiKUW9lIX6pTF+KNM3Kx7Q+0ugA2fghX
v8he5uKN4XnfxTfKGTBpBcdEfU0qJsEcYJJwprGQag9BEOhALNnLndjhZgI885j4L4n9LKsBzDMP
xU+tZMpyJNzMDp4XuHNH2/63so6J9HVc1T3en5Bcf0uOdDGpdPukWZSFiO+ANOS83zqiKPjoVyGV
yBzkdplSaHQokavkBQRgElE3bpeuqU0b1JtyYbVZLZVWDtlznmNuur5BiALaPU1HYvs27qsJKGpr
qMO7rfw5Cj6K3DcAui3vTFsBMG6SVHLTah0A+pN6yg/xKXK+tZ9wX4JsJXLzrxyv3PSSFRzjJQGa
tIekBlz1LbiRYqt5Sn3pYe7pYzEix28IcNFTYOpE10X0brNPHGWRqiECFdbPRds++PYHfMvSmwuc
Lj6XKYcOm7xbzBUac6+QXOnVWANacuyO4w0tCpG79pjf8eTPt8szoMREym1I77ub+7Qee2hI4XQf
yswqX7L7wsO1/Jg03uBKrnhQ0CH78c8272fIWV0uaqOnQq6An6DzjAc0InrNITzqPtV95ctqbyeU
V1f5uQQrNIzcDA2ZYCLtmOiOyzlEdQ2X2fm3vpWuQGy53Kg0NHHrAEqO4SE9me7oqf/HJ9k/7Nn1
LDPXWKGBcxpNsfie8BrFJo2FLzN7QhGvmy3tZnLH59Tj2bYdKFfGMTfb3Mathn46WrFcPNUtfd1N
j/iUpp3UfGXRzcRqhcbkbmWao4dngoeEP6TkVfukIk/NbfFubA4D+k9GZ0BzXcpNGTfj8wqWOXe5
jFE5gTpmnD/19WjJ6u2cXJLxYSh5g3mbCdYKirkKgiYJy1HCepLF7ZSjUNx3o9tkj/tHbTPdx8SH
rlFdZ2IwYXIR5jqJY1ymRrq4TXUQIBVT66mV1F7UfxYMzhfitmuu8JjrNBOFNIa8VuSKfnMJz5JV
2oYz2MadYdH34MLnpXSbjrICZM6CVAlx0uUwUAsyq9FvmvyclJx4tblVKwzG9Y1qQpgcgKGbgaVU
kR1I96P0Iayd/c3aPmMrIMbrobNihF2LZBhXmqdAm4Q4xGovEAuz0D1k/yEa4+yqYZCmSGCW7C9e
edujuBP9mFCVbzCZwbuwNz9hVqYx7l7XolJrHUyjNxrtVWwgedtxy1W8JWQbmoswAcFjC6MaZ3Sp
xulkiYml+DhkfnYjcfx9M6u6WsUyvUltY0T1ArS+CMFO4Zn4bv6zXWLZ3eIlCzu1AITqKwjzNdiW
4gvVq8HVfM8bJufsEtuqVna1ZKQRwGh1gLInaL7iUpI8jlGcU2syYQKa6/81SjwJluwSX7apXmZq
p5ccPazjU3HDqwbwTGMCRSlmejjUMC3D5SyhXqqBy0A88O5JnmVMrFjaOu8zAd8TKPgqdY5H7Rv0
FnICBScgsTORbUeqWaoAQmJbDiKr1Wt7qjDtNHmcjdrM6lcOzsSIVpC1AQ1RNEbIuZ88o55thy7K
csWZ0kTyizbbjyymokno2wedOisBhy/NkhSmEblRbE3fDLzMLg4E093YBn9d2tu0q54Pu32Q/0Zl
31gm3WyBiYu/xqO99CFXOU0B225x/X3m8yuSZmVOY9z2nSLYgThaffWgLt/2d2vbLa4g9JtpleiS
LiVBNGHptMT8oDX54zg8hmS5SwST5xe89WLyCjPWSjkIsV6044veVIPVnUr0fCWu6VQcd/+HoH41
jP5rVoYZszTMZgm0Ed+WtL9MsCVfAVEv/V7gferxtooJFFAf0rpSQ6BAnu0QDQTBqAOXScdpzePB
0M1c2aSkRBvhdKjiyMTKtIMavxoJJ/vb6HDAV+v1MLEjMHmspUWeAIRe8aqtOKjaU1ocwRaPceMs
tog6m3mUP/LC4GYivQJm4wb0O/t0gSsqcfakLYWXiNWjJgruKBJX7XgKvv+Qd149hEkvzGVqxoVu
mnAgD1TXLXS13NLt6dRe8Cxmjwftef+wbTdRXE1kp9tmDMwkQo61bd32RYVTikda7WhO/8cnLMdZ
2EkPuQcDAhlhHmXLpmLj07n/jqlIDyrZ9BSgmele5M2X8ECZcJIuYpYOAwwctG/q6OaCaecqr8Vs
+1r+e+NYYZt0icVFlgCi+rT6Nhzio+p1Pi/joP72rqCy2iwmggx48yj7DP4o5InTqI2jTlYZnGbi
EiyhXrj7zrHd37PCo2u7Ot3B0KOGieTQjS7Ck/zSORhClt3YNZzgMLmaLZ0Ut/jRlpaE9Mp0RF7L
5WYBaYXPRJfBzKrCoHsn+1Qufjj3nn5CBmzz3lC3y8MrJOabRSVj2df05GEAbnQxHwZW5+5cHZDH
ucMHNAD/3mfL1WOY0KIvyZAE9NyVufw4g623H7/rpLalZL4s2o9pKH3wU17SUnwE1cpjlcZP+5vL
uWbZp2pFwsNxoGJv5SK0FvlYaIcBUUacOak/9ckdn2U77QsyCdCSAg6RP+fjOeNlkZyjx0plgKmt
GuISO0c7CKAk50vIiNEIfNhfrn8IlHgU0enkFQY63p6FDPSqUlDO9JMM4etC6YjNW8WfQazEw/pZ
xn6/ZlcsxjnEhPShWgNrtAeHgHzCCR+0T/TkCW4xu7Sxr7HRDv8xuBVOyf/zoLC1aypIcQ20nkio
3zMnvw06tdMCCTefZqIZUwex5H9Iu64luXEd+kWqoiQqvSq0unu6Jzq/qBzWyjnr6+/heNcjc2Rx
r/fFfpgqnQYJAiAIHJCiDw9Bb+l2HA/Upok2olbXHI4Gusrf1wM1bNKYrdPVumEXaV/dDCbKe/e3
QfS7OIug5H1VxTOeHqy5doh5Z4myuiIAbpujKWpAqwYA2fxSTwc1O+0LsBVSrBeW29o8iAtplgiy
MHL9ENUqOAHaI1ru7vPEOJQN+bIPt1mRssbjQgqiznkndZAHXKq4Mua1wyIny9MjezwoHxhhZ/Xw
h2mZFS6fwaCYF9vTHArUIYNBncINPhpeZrPZvplwzsem+abQVtnSQKPyiqiir6ucJtLEDgxx4uPs
6U7sWcTp8XTDcgy1LHCNW9ZzDcjUaOUZIyUKaJYBMCfHcT614zFGglc4BYwFJ7whWMPwx7Dt9UqJ
AWNeWaVe7UQwcJ1t+KjfuIpKTpnq7YFxZ0vD6FIrbQCW0g/F8iShO8R8iGTDjlBxlvQf9zVz+6C9
bBl30DJlmpeKlXAU6WdqnVvkt/YBNu9b68XjjtqQa1VaqGPk/eixmY7toXdlR7FnW5zrF4nDnbNB
DjBXmC1ea97UyZdFkwXiCDSOD9TjYFg6SiGNZlKnqmonK/0uLN1smQW6zZRqRw/4ML2Us5JqEpB6
zBpLzbsw9aTsD6oLV3vDj5y0aFUNdQCMeHws2i+0fr+/+YLt4APyMq7GIQYhtldZb/UoteNJdK/4
jWX9qcA6ZwKk0CAKciDMwhFQ69rzJ1S0Otp18AJUS5g2a2FHC6vg2IhMHd9KmI+TTgImWZjZ4/cf
b/2WE57q0rZ8wmYO/Ud14MwCZt01ehpCszs0YiygdtRAMJ6KHPtmxowSQ9HAh24yKs5fLepYj0Gt
zHCMnavIPqvSNF31SlHCAFfVecmRfsneitKpv1nNF1RmgFd2fBkreagpUEcnvs3u2QU4eT/hAhw6
wRdxVmYzilxLyWWcdJJkVsncP1LTF1bz0j23aTQoLhCRHWxGGjJBawuFfCafcs+LnC5mCM9fD7kd
hA9dfCL5YRzPUeXvHzaZGbdXFmMFxUkl02no5ArPIjPiVVzsERsPxxl0u8NxcBanPU0eLoqYqhA+
iZzWtpVfYXPHcIz7haoDsMPPKpJD8Vm/Tx3N70/s2ia6J26alRUY54/VcZEHucKaGsnHUPurFY0r
F32fO2v5sJR5xt6XLAtlDNG3JhfYRXnTya8kYFqzUnjLTNLCLPG0icHolqNkFuYJZ11mB2mF6qtR
UQ9JTFjTmpTey2TB8MS5re1pad+aaiDbZM5Ktw7i1Nb6PHdGWleYt2epXt3n0p/ckenqt3IOvCyU
2GpGrMboyAcF5GfTsTpSkESwFh/1Dx7B1mCcA6dKLVGJsq0l3wv9ez+IZkZuutWf0uA14teVV4pC
n/sFANps2UPfovHRtOVKRJ25fxZfURjqamOqU4S3DuqbLGeCVBQ6lPz/f1qOikvwP9bF4mlZJR1c
xiqrJCrr+yX3x/EgsCmboe8KgLMppNWVckwB0Lnp5wYdV6WjhbbsR0f57b/ITYrgODNi9lqQLBPg
6uUY+BV4k8l9b9nVu8WbruL70WY0t5KOMyTzNGaof4FqY0apX/QYHogx4nlZ+Jk6iI7RtlGhKJSm
VAeDFKfZvdWYvWoZ7JVjZgXLmFHYoeyrPSxOYw8QrhQEd9u+XP6JyMeqodJZBeo4ENtf6s/Uyb3a
wdwQUAWjXS6wxyeE32+FLXpbyUKMxP5HTD5s1fBi3nTMCRUXVt+ZQ0BWrtH5/XFfNbcP8gsQFzP0
E/g+ygZAMfEr9VKFbwlYHfYxtgOTlTSc+odyMKQhxaZpT+zm1zrheUAhheYrbv1UOKJ8pEgmTv1L
TF+L4wkydelFjt9UixfMj/siiSB4lQ/0KpgplKKaCg+s667VhV6XKO4+zHZcvlo5zodWUzrEhJWf
0Ifu65zZP7g9Fp8iLpgaO7k1D4Xfvhet4ObjzVr/OM/aRJERzBpw1d7Wff0764Ttjtp1PEwZolhG
bJQJtGTb1r9oIucg27Czhs6E0WK5z9YfjinS1bmw0EG0c5wBUdKexJPObGN+0w2YBnA/xoJdY4vz
OoL8KQmfJUaSI+2DCcqxqH/FElh/tMg26ActrkH6r9kCFRGhcXeNKTdVq+1xuKzI1s+5N31JHxJw
YbiyL/lIh51zBBj5++Qq6ksUbJjBmY4cvBtSKjPd9LtTeo798ZAc/0VlyrZ7eVlOznooWqppjYnl
xA3e9FF2CIMYevM38LPb0vV5BOFB+qYJNlF0BPg2CKVTxzLQIZ4WutMheaPgHYXVWWTfMSoWlMMo
eRDdTjcfh1fHzuDMitmmpaVbwCQPtLHjY/kQwb0xTzO7cYybI0GrX3Smt62gdXH7LvdiaAzO0LSK
1pdtgEVmzBm9Px2/dh4LtUI3FSisSF8509KCBN8ymccp1HdNdE8nyZ6oMy6jXY+iMFW4iZxRCSeE
wSTE4Ugu8gfmSYeb54uqLZ+VgxLZ4n4CkbZy9kXOE32oWSHQbOUHPW7P1tR96pROcgpNSOMiWEt+
ZDOeULPe+lGJppXPzmF6nh8bXlhsotjdtT+xHg1hR4gImDM6/RJh9EMKKc1rfgsK8x+vVcw/pG8m
J7VsVs5d+dY3InC8zHfv2FZ+ZrNWIsYkIYARWmLu1Cwi4/nNFfynteHLc4Muq2S6sCPo0/N0Cs/U
lc8s9mIJMJGf3XZGqARG6wlR0Gr46zUql6uxXdjLVGN9XrSjWtxLg4AdbHPB0NaCe6tFN7hC9XYK
Bna3UQ0/m29wKRSc500ZVgDsB6wu4Z1qSo3E7jb1kj2qhLiL1d5YtfUHxTlYpJ9ycEvV09BaJBYe
SFE8n5tm+kDK0rosbasIBNrsTlhDcbZwQGdOJ89QgblRHEW7lYzPaW7r1l998yFKaruU0Ov6bt+N
b28TpSoji3tNHNoV7RQWUoEbu6rYBIUjiu7/NwTl130qqSkNdQmELHszkOMSC3IOm4ZPeZGAc9Px
rJNcb3LcJJrUrvTSqbPBLpXHpfkDogy6AuIUriRjKlkBBEGIb6O+zg5RV7S/Vttx9wqD0za6tEuN
CQPYjicQPFx0RwY7CrvzGX59iNFlV/jpIRR2Q26GVCtYTvOmLjL6KAQsq4hlJdkqUgSN8E2eeb1X
RnQFw7ngpq2TWWUwYYpJYgEe4fXIof2MzlLTocF0Dufw8/6KPlOtvsY0TBD4od7gFd1rUOjl1A4l
K79hkxbzY3IwcptNWizuWANX/xifmyN7Dmwe6R1rUav8mtgaYi/y3NcIWsg/ufsqP38Szw47D6gG
UjD93WtJYffWuyV4ikOB+d22ji8YvKPMZdKOITBy+VMYfI9BStLkkkhdN93xShLubBu9TCUDbRCe
ik4gjQ1zf6SObIdeQezxo4o53aEzvE2fqOjhSCQed+hprhpJ3EC8sekuRSN9a2hyrsb++772bHvl
lYDcmZ96U66WBQKi2donXupFrnIPUiZEqJJLHwVoouXkTr9VxejdGYGGmolDdhncGOXpkrM8Zs85
n9xdPMWufFH6XwTLnf4cPJ5qxGBpEdl5fZDTq9V0dlmdzOppX8Rtd/OilpwF6IN4mjQZp1EtPmjd
YxZ/3f/+poUBWydV0RSNTB23ggvKNIK4hoVhhPIZSW2iXOreJemhjPwq6QQHYFMN8XppWIoORJVT
wzxqhrzGOAyvGn0jetNZjtkJVHATgoKvU1ZkgnwfF9cHExqBWwpNDxsMZslJa7iL3N2XpAkPf7B2
1KQwlSZFLMDtzWBISqsoIBfKqwwupjASfyppYZdTWR10S4rRJK8Tp0higa3avgSukLnbUqVONZEs
IA+H8KgdS5Anshw1sj1CT8d0+ZU7WEFxy9kSSVeojuU06msbWK5GTgOp7EFEkLKp6C84PNFLW2KC
4FRBJMXyZPUulkXX2W3TtELgLLzRxeHYN0DIPrDLEPVSHUyaKsigyo/ips9NNcQzKFEJzCFeQ3+N
4pQQszJjGTZCC++D8dyRT9H8YV//tiVaYXBqoHdBaWjMDmn2AHrQCOVHmLx4Yle69ElUlr4daq3Q
OE2Yh2nBPDOYovFcg/uOjTMwPzZHsMhYeB2DnQUvWf6+ERwywTry3SWgFOqJFENGjMC9GEP2Tq71
q1zWoumCm/r3Ip3GaYemSHJUtZAuV2/m0M8SwfOESA7O82el1stdgu+HDYYiJ1Nz1wVqeVBbSdQK
uSmJAVIQahkaOhE5SRp4praNsGKku4TSsYmP+2q36f1W3+ckKcBHkisLJKHpNznsrtRYHpQucsMg
ezAKUUQhkobzGGFkDKrO1m1JLiS+LSuBNJv2bSUNw1/dikuLdPqk4vuSdE1MEEz13yT9tu0md3/V
Nvd/hcP+vsKRQVhfJz3b/x6FQcFfqXw/qCK+O9FiMWFXIFE2l3VBcOOao/SsZL039N2bfTmYTXnl
DwwwbxOLWniN5ayAGRfBXDMeIjRWHFspOZDBAOGdNNpymD0EcvplMMApsQ+6vUk/QXkjIJXLME20
h6FTirMqJ3egp3MVLT+Bi0+QvuCWELXHsqaD28nQTAytI3xaaSgW2cTsJRRyYspo1b4nhojSjH+o
ZBCWrhIQsiuaYuo8CQ1qrMspfC5CRJuemx7x0HY14MQltNzkJxUvzv+iOXBDrl9AuVMbSnrclDGq
u60kPi+YkhXSRGCq2davVONvuaAZoOjVMeKSU41JbnprSLFL1Acx699FAPRGdBvkc8V/44DV3gDJ
Iv7lXGvCXhmqEbVhy9fovrpo4BhDPbg3nTUfOYYEAb+oYovTv1eInKMdGsxbH0sofax3vmomHh6b
D6ocXUtzEfiJ7X16EY5bxHGo6sSYAEXoG6N+6kEotn+WOEPEy8KnolGAgxevBgB1iNYyeTwvAdij
ENntw3B24hUM54UmqrdgTsEm1c0jiZ3kG/pK5PavRnfV4HEfSrA7fKrZkiQrM01ItBhvoxJDgSlS
wEuMQuJ3+0B8ydkroThnlIcdqAJZVSKb56Rd4qP2hQWSyJB42tUCDXD4Nf5IUOjbfhFloPkaqlfY
THFWtl3HqL1KQZGNl1h2cQl8+VLct3bs5U7MmNOTR+2WUdAFN2L15+sCXmFzzkvL26ytEqxwdmE1
UeE5dWq381i2gg0qED3piVSUbfhK1CHQlCqhA7gcuui2aBYXI03OWll7gu1kNu+1wfp51kzOkCi6
WeRyAbFGZ3IVVBDG3mQHB7DpgDNTxPy9bbZwK8VcPwtT6XjPWaYF7gR5GEN5wsfggSVHwLFv2NND
77anxp87O/2yL+HmyQAznGygZgpk3ZyASWtakiGnsUeC+zE6arJhp8WhRxnYPs6m5V/hcPZRGghG
PyhZjAJTNJCiCmbx65O4/Iu/8PzQwxUOZxyDqIxqSoFjvpU/oDwLxQflh8nJbtGL6wvfzjbV4wXt
uVFxpYZSMKeWHgKNkR9RvConB8mJLyyXFR6E5UtcWM3LxpciR2GfNGRge3VWnMjpvdmr4ENTBzQm
p/rygwsscEQt2wIVeZ4JuxIyKUplUg3A1sG9VHyIrcJR4/PcRs6+imye6dVicqZTx5WBEVjG3mK+
tYyHhlznRERKv+k7VxiciVzAXZ5lDTDms3wYH1Mv/wtvAf2B2ak6sotz4Q8f98USQXKWUUlNc8gR
Unkgebpp6OBOdf9+H2Lb62gmGowInp00vi3OCEK509QyBuV863UX7RiiF1bRnPG63MR+i+6Sxq5l
u/Gte/0xFaGzjXllJFfonDEupVaeZAL06DKxyadg+dPdGO/WqpO7kpDDcHNBdUahTUD0Z/HTf8mM
YsKKRLFXFsGHmI53prm4+wsqgmB/X6k8SRZSYqpU7IHxAdwLevZprHRBnYYIg9OLJg/wXEMYBoJT
9QiO+H0ZNo/Tapm4XQnjLALNKL4/Rega1rRzt+R2XukCGD7T+MMqrXA4DxKFmZIrE3BYNXR8XI4d
nn5Ygil6ENlb0ZJxTqTTO00fU0ClU+iNtXpjLJkocSrC4ByIVChVYbQ4rupdcVLd4mm6ab6Qe9XP
Hju/JHbwKLo6CDaKr0otsxz17D0QdeupxOUkjz7LyAz/J23gq1Azs+2MnGnb3IenuFBtYwgOaaL+
iQ1HshulTRhVhTvyrwfHWLQkajoJdxO9cvrkflwmexgFFlVhqvvK4KxQOD2IegxjRacj3ghcck4G
lJKNt/WtdVMFNgstWCsim38BQrvD5IUfte8o+ThLZ2IXQo6qzc1b/RROXXI8YzTTyPrlUdI25dcp
a21J///e438csRcQXkM6eapMa4C8NH3qpFMhT/ZsWY4mCYgNBMLwSjKYRdNjKjFwyneBfOzy72Xr
7+vh5vFaicIiqpVlDWIdtTMKIFL5msx39SAwRyIRuCDCqiw5C2cooNZ47eRJ8xcVjM77MogwmIwr
GaQGzG4xY/VU0H4ul6cleF/V/1EO9htWGK1G8YDDCF+1+QDbbaXnMv3/81jW8+Q/BbMoDBTg/wpR
Ja21EAP1V8qQn+cieNtFmre/Utu7bRpo2gH/NB7AfoWwml4ZKaMWKtprEbyPEsHB4JlA/j4ZLwDc
VnSSOtbts8Y+syzkfqjbs5cfg9MATtfyxO674Kdxm1uwKR/CL/viMWv22g69oHMrmCrW3FvPh3/E
uAsQDEffgr52muCS/59vlq8EZSZxpQ+WXIPSssBKquZx0q55eNMlgtMv2izOdpt9FbYYu45a+6K/
mlX1FDaiFPe24X5ZMM5wU7OKstKEFFloYgAfihg6O5JQ0BD+SXCFN/F/FI8zy7FpLKpcAUi3shuJ
WEfMaRS4OpXlp36/+ybfOFXUvRwshoH8FXqBijfIPxzUG3Rzg9IXdQ3RG+Jlh+AUn+kp+j66xE3d
+cY8hgf9Mf+og5G/P2onUV5kfw9NfsAM+EaaOh/xm5pFdfVpsmn/tK/zTKf3pOYM+IIpoZnSmVBE
1IQFqUfBdyr0EoJzbRLOcKiYQ9ksrBp2NJzshOrpT9MpA8fA8sDmG7EE7tlk7beLh0yrMBEjWkXO
qhSEDHlJoT1TWZ4xNPLejERt8yIIznT0ZZDKmQ4IpXqHMatoO/mDbTJBgk5NnVCZd+VEnmdUvuGS
RLXKieTpIkXKTUfi0z7MphgrGE4b0robYzNDxirpNTs0Z7umx32E58mLrxRuBcGpAqZkh0tQACJl
KQ/1kHvtLWNwldEvFl9rd0YdfeuadnlP7kCoiWqzfzFnjcmx9yM4jYjGulIw9exHoodNkwNlIhq5
ylOJph1ZsKibR2wlMacbc7xESpMCzJIjuzcvRXE/iJ5oRRvH+RPatUofD4iTpiC8yYrkRm0mgYHc
zsWt5OAcStDJXZ6wWEy+U86sCFL/GKPtOntETlhMoc30YG+LON9Szl2ZlTlWbTg0p/m6gF91eejR
TKhcknPiDJW9r5jbu6RhuqCJkm/UNeD3rDxy0yOlOU9IJUWZ06l3mKopj4Jg+Tcr+BODL2userRO
LgquhuN59NjdOneszy2441UMJzNFOdrtJD4Ggv8t0rPHW4mkS4ORo2IORy33mtPoy3bkWg6VGc/B
cwJVVDGyrYUvgJz5iKKw7dOYXX1nJNTD6mgIh5JuJ9VXQnH2Iw2t1AxM7FPjwmhcWh8jII/GFXNQ
4EfSO8s1BCkEkVCcrUiszOiNhQGSS6he2l4Q9G6/Dq8k4uyDKheJVFkAaDHgzVNQHSrfWF7y/dn6
+TMcpJhtYzNyW2Fy9qI06BBILNNdK6U964duvivoYjeL6FiJVo8zGhhgZsShBh0swhtF+tYXIkYP
EQBnJ3ojNuTKAEBAQfCLYgVMdSkCUdJceJY48zBXemKNI2BYWuyZVPKo33d2hkKo5xlQIgoIESBf
HlfPGJAAGi94fH+KbcmunfwKXkJfZkO1/o1PZAv12uD+PLx8kUKeKnGv1QBU/OhedUt/wW0YbMKY
lHuYkAzxyoN1yo7/ptlGsIeUsxvaiLd2zMaNPU3OvK6uz0NYPvwn8045sxEvYVao7DVizJ5K04vL
uyoShDYCD0I5QxHV4UwSZt2j8DMdjyaJHHP49t/E4GwFwsyZRezYJNlf2hsdqTJRPYzIHlHONox0
pvnAjiz1a1y/r9Mzsz4L1GWUTnZOfhcKZ/wyM/Ba+SzkJ1CBQzA4/lfvW9E6rZMAl1V06NlLNdlR
9SRrTwu9Lytvfwm3Td8LFGcwAqsbEVggAI3G8X1E0REzDR9mUjgzBmvuQ20fqRcozmjopqTXmo6I
KVYH1Kmk6IlJ7QgvbYX+gIc/x0pCdx+Rr9n8kVhAqvbHQr6i/yCxPhlRB+mCv8YGxUaRk38KPupu
eaGH8KI9sHnrrGpzH3ZT9S0Fb92ofEWlN6eWyRymP/LEakh8JRgflX46zHL/bh9mU0tWMJxmym0g
x5IF4eKSHo3RShxUarvEpG6aS+7cikpztgO2FSCnliPmkUpThiB0wZhNxmjIyj4Gj6DNXtxyyHe3
/di7FRqnme00pDOVoC4tGsFmCqmS4G5sR7fLLG9IItkpJkSNi+pMkWADt8OqFTanqkljoCN3wdI2
GcZI2hXeStKHwG00O41cdvZTdzyKnNym3X8B5dvxpXQpF2hO7PXgJ68/SHgt2VcYEQBXk5QE6iTX
JqRKZ3dJzooh8CpsVV6ZrZUAnOMaTbUjgQoBFEt/W0o9bFb8VU4wii0vvDwKHtQORJRZcdgXS3Dc
DM6ZKYuVjGSAWCO50u6OmqdExAkpWjn299XdoZFzy6qZ5uvT27h+qCpBVL0d36yWjjMZjdJLXWtA
hlqDtlEvOOkX8xu7UAb2dGUsXvtrJjrLfB+9igfgPkKLKiK4/jtrG8JLsF1luDegZ9ARvQIKTBVf
sqgHmEyKujGENElpl3Vid1JhW/rs1kps01hUB7xdMrBaTs52kDA127wAXuViFkSu2fG74CG5153l
aKF0K1VQ5oRUpnEN37DpLqISTZFGcuYDhDit2o2Az0vpHAfSkVba7RQVx/1N3IbRLHTgYDAfRgP+
qpWhJI1dSipIaeLSnJdu0eIJ1BDRrv5GV15wOO2PTH1J5rlmr8Y9Luq1L3kG5jKxAQDibJRIKO4k
TINpPUfeXqcomJjkEgn/yR/2V277PL9IxLlONFW3Y89WTlXfpfRr2AteG7b1/eX7nKc0NVXLtbCJ
vQwhzqA9tj1x5GGxNfVmFFld0YJxug4a6V6RcsiidacI9B/owlNFlUXMcr+27C/ycAqtz0pUSEie
IP1kYKDadKSuemaMJv/m/vMbz/8Tjb/swT6QmXRAm9oR3cxvteVjEw2uFDwu2uNY+Vn21KuCsyTQ
CP6+16QZOg1H6HhcBm6iNIc4b7x9pfuNkX+Ri/OPUij3WZJCK5JCOpnG8L0vGtscWtRAKpltxuap
GgofZVAPc7Cwv+R+kaoocE1EUb/oSPMXQJpaYTKxDdXuRs84LOD4m86jqz3Xs4r6RYUbyhkQM9Mw
mZttaB5MkSNHWWNLYREcSNEk7pzHX2u1Gw5TNWX3ZduZPu6OfxYkvKw9Z1aUAfo+RfgJavJJT/0o
gGY1osF8IiXizMpojo1ZzAwEj5jjTSt6JxV9nzMrmCQ4JFoNBUqz05SeW83f11CBKaGcKZnMcu4V
HYdgot+k4pjVX4X3aZEInCXJMTYuizMsUScPqBRfEsPO8kT0QPSbo4YyHdCwWjrhnwonxINKrGKl
WGc0uYZnw2kzlJLi0gBOVO2UiUKObbleALmzTZQyGdIMgF3+EFt+2Dztb81vTuwLAOfsIxXdyWhe
ZwHb6OnvGOlCfErf/Bh8Kn/cR9tWhBcwJu0q3i0z2VoGHWBJ6OvyjZZ+ryLV3scQrRh3IqcYw/bm
GhHLaHljfxxEpalCHeBP45CRMJawJYy2QXYzTJ+W8LA1ORaSlNJJf9yXR7Rm3OG0ahNTnwLA9dL7
Hnc3q7qpM0FViwiDO6DSnKZlqWFf0uRUjtidq7DGiB3A167+Zeu5A5oNSZ5kObalLRLbzFJXM9+3
qm7n6mHsrop8W4YCZePZxP6+6f+EfHYfK20zi1GOoh4rJx2Lk/ldxdunea/dsDLf8sPgKa5xNm+6
GtGgQAV/c89/QeZuxPFCGlLrQG5c3V9cHTMS86vk1W7zLmBM4h+tN/tKwnRuZ3WfT/lK1JQYUV6Y
AFyKqD+FY4aOy0gzTqbUo2GnQcnBPt6WwhiKSlVdAw2pxtcoLV0/IVefI6wxcie0LrghuLlIqE3b
hA4HFbklNCmqzydxJZWckXgmGsv1nnoPnMGH3JkM++viRMfkPBuCXduUSSOWQlUVDY58p4DWRI2U
FCjt6pRL3zhdbo+y4BVqyzaheVjFHEF0q5gW+wkrgQwyNyTvUKFB1Ad1PgadoMttU/HWAJxtyqok
zELwLXpTht6b8pGNzpBuMTyjs5mTUj8rsiN6j9xetxehOAOlp9Ns6oz+tk6eiI4UrH5pMZV2X+FE
Cs65KWriXhWNUHAlfi/jhhhRJ6oOliZImGzJooMq7G///ry+6w2ycjTFljCEmLJi9/XbDsw4USq4
xW1pwRqE04KukcqBTDCFxvwUYfox5loIVmtTD9YQnB4otZYFI8Fysdm2zZP83nKWB3oX3JXufFS/
1e9FT3dbC4cZCaZCDMzIVHl6kIVMJK0itDPo4Puv3geDXyqCq5QAgs9jIvc9tFMDm6Oan3XTI/K7
XnL3tWzb4ryIwQ+gmtugTCw09HrT36no1EepFquWyTETTREowuY2rVaNpxCdCzNP0cCG+3zvBBgS
2PuRq97Kt5PTgwUNeZDCEbGWbh2kNSR3kFo5r1qrhYShutx2hu4WPd7269Ivy1wQVWx2Oayx2EFY
nabFbBLVIhCPRcsSQWFEZ2O0BdiDjiqGfguMn0g/uGNVSImej8wnGebgBriEtTLmYhcf9lVEhMKd
LCNV1KTUsX4k/Zb216Y7mJ2QgU/ZcOfrheNMamvopZH2WDhWfgHyNcwGXhBggrLzaLmWwOaxj/Gx
wxqMC/7MtjZqvNvC5qEUbYw/jOhFVRd0XF3CSQDFPrUHxQWBnd5YfYH5Y15HH5PygYJKocfokz46
zNkxxzyrP9kr0ErqOhjX0Pb0q/4VkkIyvcG9c178zHxTlZ4cftuH2LwNoA30Hww+qWQ2+QxvAn2I
TtWpf2Tk6CjP/Vw+845mV5GdFeLxoaUWxc2SAY+NBEBg6YceuY9xBWUlEsVfIuXYVnd0puC5UZZB
4PDrEsrGPIRmOCKwbK/Z8K2rD4ZoCUUQ3InCoOO8nIuBJRrRLXlMiGOIWN63PK5BXqTgzhOpc0nP
QdiMdsJDPryJyB8ZhZfvc0eoJ2pfpxTf7+PED2h+mxS9I0X6m31lE4nB6bNshdqix9iMKn+gmpeL
uusEO8FfmAqU+egtJjCi7uHUFcd68FNh3cOmDIjlwdABlhPKv6qVvVqSJJngfzCn5K/ixNrey8Fr
QlT5GOfgBoR9x/jL/rptu/UVKPtRK0dkVklRhWx/EpDZgQYZRNbV+/iS3bKsjSHYpc20JGgef4rI
nZlEnqSs7bFN2WlGg7N8pCftecibKPLe9OUvtzD++WuZgziJKlZf1n8ewptYle05eBuYAoE2t2wF
w2m3one91E5wrH19q9PH6f/kcHq+p68ukwan1pgnWlpxCzEadXTmcrkE2uSavXHa1wL2mVfO50WM
Vwwdg0LzqWAlhkP5oaDxu0m28AQk35eL7NZT6wxt0tjRYApeOQTLxxNHDYUVqFmF5Ru1h6VfbL2Q
/8TPrSRj4cRKvVNJT3uqAKGtO9uip1H+nopeGTZtwwqDixvDxWqkmtVPhuVtO5+N6W4UvW5tH9MV
BlvJlRwYi1dksQU5qF+9yfFYbTynVonLOLxF6rBZgbVSO77/O9ElY5FZj3nnSncsu1AR+xH3JH85
Y8zkjXGyvokecEWqwLk6DA2KuiBgKiidu+xNLD/tq/h2dLBaQc7RTao8qWqEFVy+MjPXXnNHP6WX
6DZ0iE2+/FF0sILjLEMSTJght+DkzibmMhbDbRUXhyA2/H2xRLrHGwiMo+2Tit0jlL9G7QlTAux8
/raPIVIHfsjplEx9qbDrg35lFKuZGz/QtxGoKfQQjCzIh/sJtZVQdFPfDPVfltDi4jlw+aBtYQDs
j9FIbBRx9Z5NPFDfKUeRw9hMia50np8jNy1pqsgq0CLLpr7i6E54rEHnCbIb61N9om4PbtfqHB9E
lRqbW7jKfHGaInUZaFQiJInU8i6f/Ty4ziLzsXm4VhCclujdEP4YHhfrqLY2UzuLBA1y+0K8Kvub
KV5Nmwbpu0j61Kn3GKzMXt739VCEwelDPtGCKIx/X5k/gU7KNsbczkBEtI+yrQg/F+vVyK8F3DZS
NCLZKRHXultc2e6vYKA4VUdclRCJfWL5cYLJ24ooKbDphlfInCNRynSpdBnIjOwpcsqH0NM/gjLL
TZ3BmYCaupZboPoaFF2iMYqixeUcDGpfLTqC7NuTmuma5/fd0p5jXXSmN8OylYTsV6zcmN7H09Kk
UBNZbe1a+1gkd8i6HHIp9vZ3USQO507Mqs7TvmTZ3uSTmtyV0edKxB6xbRZXwnAepe7+waBsMIpH
HDZWs7qh7gj+l+SYeMGjaPqXaP04W8Eei7O+xS5V5tu0/ZZP56Fr3EUVZN9Eq8fZi6GoA2KxYfPl
+HlQ3xZVYmtU1DghAOGvVEESYow6G5RFpewDaf6au/q2zsb/pgjPibiVxs26wq7pUATMXXqkzWd1
Cs9SNrj76rYdn73owvPfVzCaZGioPAPMjzngmVvXtuHEJ+XQ+dlb0cMn2+ZX8foKjTMUoTTSYWAT
L1T6dbJiG90EA8alUeQRJ7R0NYIw/TfSGYalKyCfVngajmGKI9qD7Oh58Klk6850Y7rUJocCtGWR
wAxuO6sXMF7HwecQDhrAlMK1qqd0FhXlCsXh1Ls3S53qYPzA6LQF5HLxebA1r778oBcSHdltNf8p
Dk+2oYTdVOcKwJLF+GwFJTxkeQNmUWdfAwWrxjfoollRj+DLYBnyN3Xoh9O7//Z97iIFjlJTzTJ8
P59Rl60kmV2MgyCY3Y7RtZe14vQ60IIwDpgQKGk+V8ZyIjV9QkbeAfpZXmZnrmXJNqPEa6XRQ4jt
aAXGiGCi2b6wm10MxuqHsNVeHWez65qgrGRGP9h+ju6NQ+mbrnbtXckfzuSguBhvdCsiZBNtIdOk
FWi5BBkNZ4CqEoZf4BmXCMy6UCzOKxaoManVFutrGg40/3ncIvVqHwQTlp2eylN0k51NMaPXZiS/
Wk7OU3Y0T1XYFRhhDE6eQeSduJNtXvITsx9C2kPRieMMSE0tOW90oLEXvvysgaendVA+iVbG6X+k
fdeO3TjT7RMJIBUo6VZhh86ObftGsD1jZYnK4enPouf7p9XcOptwj2HAFwb2UpHFYrHCqqN5S24n
vGCpsrJBBStZlSo1Utc1AYu8x9H0+8f4xvkI5iDBFuSDvu80nVS2RazbxT3AqG7omHzNYJxfa0w8
06RfY9wDnc29rj6Wwz03lsAF++mkkm9XvA2WJJ7drmVpCI+qKKb8qbft9Z5lMAPj3L/NQL9gyX3K
1C3mMRGe/gI1tVNP0BKON3nqgePRTwOrUhhPhWxyo7LV6NxgYihyzD87zM+X1utVbbwqDMmAZil3
bUPUAiCv/d6shzMHjYhWM0UeSQUjmdAuzwTtMlTCzE7ReGrQta6drlvHXTu12R3JOHZZx3jLhffh
Po7abUNVZkqh1oaQcWMI88yyF1e4N/H3tcaswwad/mIitv2OfJiCBclf0nvdqTirXA9xXq6cJ0Oy
j4VpdItWiPNkGBgxNHrJwkEK14QLzYMcZQlO9+H6Wqq2S7KMbozsDqPQvJIMmOwyx18TUJSYcRJc
x9nPp8OtYQ6shRhVLq3pnGVVhloo1JM3n9cA7N9H6yE6DQfRWzV+0s6qANgufbC9QZTUJFlL7kYJ
KEkmPzrq4XSvL94/CQb9KzkPQZYidDQeub9ghKxCRfeX9UVaSYPc3EzjagW2XT+2/VPUnir+6fqK
7p+CFwhJV+Ymqq0OAXqUn5a+YTkBH4vjdYj9+3qzhJJ2rIlTJ6Ugx+lCMf7COtmoHXcP8Q0PkwaD
P2mYBxqaahTKolo96VrBXIp8NjvoSsbnG720vSHWzk2nYjzaL4LYiCddKSyuaeS4EI8Mj213E/H3
XfbBLqhXggk/4w8clQpt+9lY3naX/W/vLCJTLbGm09tM8IhN2sPkxqjLOg38WbF5YnMujQm4l9Hb
gk4hJp04krGCdJrgv0IQfQ2qIAk49flBcPqCTexnz7zxONwmk68yY0L1riFLJw/TEkiR6ujjdIl5
6Ph621ijvzb9zVrzt8Tk2IuQ0kFjzqxnkQuokuBdGNse6xdfU7cVi8W6JpJ02pxmpE7rYDHZvXO0
DmiI8m1/AhvLP482Ffe5agWlgzfVXTnmv+lsxsbLujJw4UWaiDlqSibNfTvysoLSYXOtTGuHFCtI
GPEEX2c7KqYi7h/nFwTpmMW0TLVRtGQXnH2oKtNDSjH2OmdVRE4VOHIVWtXbY0sHSJKRpxKFeyt9
rN7kRaEE1SQUbGQXswLtFVTiK4cXpXdlmFv6wS6cgzP3b7GALzCyA8qtzNIGgtjUWj3a5iOvn0oV
d/Tuam0gpGi2vpouL2NIkhYfsulQLI/JqgjK71qgDYTkcmoO17JeuOwkjTwri/ws/RihPnAk5yn7
eN3c7Z6YDZZk7XSn7EvLwoq19VfH+jAl3J/4KRn/I4w4TRvXsE+qpf891pg5DzQNxmnwEsvrJ8XK
iZ+5MDcbaSSzViCcknSi4Bkt6WeXGseIM//6gu0HOzYYkklrbGueG/HI6YNRTEkO1uf+1AWCSKgK
9WdVdGG/9mKDJ9m0pWdLZBe41RuCYb86OU7t4pdzHk5xdaoXw4/76aNlaIdyWc7XZVXpumzjMhYb
iQtRXX6flffx/JyZqkeDSgElK0diMNIxBMFCC0lJsLmtmBjhzx556oLiIVk9/l2MnS785f112RSq
Ile5TTVzq9/D4Bd0MFSPc6xYu/3fdzB2WpBbXMxLJKs+RFpJ4APWMNqce/1byC1t/PT/IUiKSBO7
7LJkxcuePunT7aSaeqGSQFK8kTMHXgHiWoTe9O3RooqA8e+JAZen9UUASb1KI+2NqIMA6Cm5mQ/a
qf8q+PhJGN92RzGqsOU+hsk+LLXn3uieGCDyltaq7RpK2ueQYllsE7uUTY3XF7Fn1Qo9238MvGyT
fL12Fc1pHglFCMcANf5+8mj8cEBMS3+1onMmsM72V1WESbF3ctX3mox6xReA6us7kn5PVLGE/Svq
362Ty7zdmWtNQrF1sel4tvspLcqTkdyn5V+8VkRG9g3EC5R0QxVLTMo1RXyuAxlOhvLxZvGTFuy6
p+sGYT+9sNkosaabOyp2eEdHd0H27Ff+ANKW2/yY/QKDvW+eqvv/ukHSTYXZeHmUDjhcyKIFzure
jEoqjv132kYgyUDgkhr5akMgy5tCejd8EtXq1tE5sGdl6RHZvXlfdkkyFo6ZWyAdg8JNPvH5E9IA
J9Fj0N6rCl9VmicZDXRl1CV6qJDwXp5iyyMj9zXzphlB4DeTUKESqmMkmYdKT/S1KQBmouet8zDE
CW1Hs08Ov8cF+27wpnaqly2TK/pyMC9nPIZadJgOQorqGHNNIZRCJrl4jw+cx7yCTGP80GbPxfTu
+qLtOw3/aoI8ZAtkzMXsiGup5D8dfsfQjqipzM//xyl6AZGMQs0ik87irJKbfybI5XfascU0PJW6
qaSRjMKcz1nvgpItzMZnPf3A8tErB8VjfL8iYbPr4iM2lsfSx7ExxUGdEDc334lrIr9NbwQBS4v5
e34N1iiVARKqe+XydSTjMHZDkpniwJrH/kzBkvr7uP7pBOx/KmEdjD3GO5ayiznOxbQMqVmKpI5t
fupHer92RhPYWXXKJiNwDdWR3dXuDZ60X22HqVoYQ4PnWV/4iUn8znyTz7CBkHbLSYp1nRNEm9lY
hqNrHPJU1ROxe+dtIKTNcefBIpXIdOvVr0h7r3VPmOrjrZEqlLerBBscyWob8TLMjGK1snPz0B37
k3HEgN7bNx2iDYxks8UU2NKZIE68duFQoVM6T270dVI8zVSrJlnrwjI6K8awRTCTfG7z97QxvBJT
xt4Uy3iRRn45YKCkzVaRUh8q12dJHZY96pXwGHuDHd3ASIGGcbZwpzKkGCz7Uz/cFtmXcv713yCk
QIM+xk03ZJCEll+r5adLvubu17dAWKg/IaBe0mV6CTsrGK3GGT4+Ck0L8nmJQH3afboOsu+6OS8o
kiBtXWlLAb5stOWBE8wXHfHpfXrXnPnN9KwpHNLdK2EDJt89hlG4jEGkcvi+jjdJFPtJ/vm6RCoM
2YzVeHwRMT9yKZ5JEnu9k/nEbBUH5ncD+MUlsBFFMmWuUTJnoYARcw21DxiU5xs/xGC+OIzvTW8M
u49zGHlZWBzXT3GgCteqpJTMXOwajd1HuPeiUTsapD/nrEB2slY8NHddxo2UkpWzu5ZQUkE7dHPU
/Zj075p69ePU9lvdabzBYpZ3ffv2g0QbSMniNd3sNNk6ibfEFMIUechBBv0NXrILqkH58W0XxssB
kEzf0uVzoaEWP9RQSd6kH/T5ocwqz9Q/KQQTVueKxsjVf12MNYwzAAm3obwRL4rpgBHLGCqnKm3d
v5z+lUkuAUzzfnCTGFAF6kEoBtj1YXIiJ+XTRSWSZDwWZqVVrgNnPGg/OUqGzCD5jJkxPuJef11f
PoUm/labjaOnD7HhTiOgSkw7qekXkt5GZPas4Svrw+tQ+47Qy+pJFgREkt04GGKj6DuN39BWYaEu
RLFMyzAwMwhsGablyDUsRpZ3CcaErmHS3cxD4y3xX0zrkAn5gdkxiuMk7MArpZOwJO02TTvL+OSs
YZNOX6wkW47wmJeDjvaGjx2r/rjJ9jWcnEVArxZvzIatob3qR6MYvjbc8YyxUJRnXlg/CUa64HFd
gf7QAEw6GndG1j5ikE2oZcP5uiKoYCT1LsvF1jApeoUi3DAM2kkNj9cKs3ChbJIo0pUIYramqkF+
GDq4q/QCBVtV+x/FkPS5J1azlpq5hsWcHYrOPpctpro2qrpjharJNSwadfMymyBJQZBi/jy4N0bz
eTZdhUarFky6+YwRw8rXDBqdu36RPjYqopn9TWeGRRjeXlQuG7FZpZXgocGGdGCPzrpA029bXTW9
Zt8GvKBIe1JFo8WdTkcwpPHHZAITwrF2Plf9D811D9e1WAUlBN5YzoQRZ54iuoaotvTSsfSr7JmP
Hyfy5Jbvr0Ptr51rY1SZiwI9uSTX0Vd70mwDXUPZpynDEEvrp5oQQQUinUq3jXhurFDnenlkQ1CR
r6apsC/7qvwih3Qol7Vhbk8B4UaFX47IVVrxASUhYU9aRQRDJY2kCOnc21GjYclmKz+akX5oi+js
juzz9Z3ZPTUWg3dtMmoil/xaCaYWxfMYQLuGDJZyyQQDpGpw4C4EA7WCaTg6qgMkPStiZNZaCxDJ
YD0ktA1M488pJYW1RKM4Q4MY6hPl+d6NAa5uAyTWIW1RKan7zQ0ojXzShvbROeEtfry+arub8wJn
idDt5ug0o5ZHa1msIe5Mf2mNR409LGX1p6lXCGWinpsaLgZ+EnmMYFJmyO8a0RI6pXtfNm5QNP33
64Ls2QDMNRZkRpaL5JO0N7U+LRrTGpwZN30ki+VbbXxa8GTIeuvdOM8/r8NdhuWESBs8yUhXcbLU
oNCCEf22HmB2Or/2x9P8fvnp3I0hgttHB4SkX6+j7p1aqISNC8CyCHi7Xu8WasfGFnk33AwJ89L5
lPROYPzduIoTuwsDFhHigijFxtT11zCu0brgSaxhHKr0qFfodrH1j4y7YAjr3nBzmxsoyTiQiI1F
iiZ4NEqSzgOv5fQ4dtOHVTP/uCpTbBg4LIFmg8bNlOyDyaoq7jIcLG1ECxxBx4aXYmwRqRxF1nrP
SpgMte+UYY8c4r5ePRAvd7ZT40gV9CF1fpWoCbuuBQoA+Zllwj3u+gUAKXVPVsLeTfqkiC/tagDU
DJxtYhCr/BZZnb7LSh3bMrH4IyWpN6A6OEgoD2g0mAp59sDgiVDsjaC/k8m0mF6VNvIoJGyT5Haa
ytVbOMZymeWZrvbh+trt2bsNlpxwjUy9QTU1sAr9IYp+rfZDpDIN4vkuP0gE2Yeto+DCvuCQmSdk
H0xHAyN6/mh0nc9J+eBgxuI4Ds996jwtev+G3RJdXJgy5kLJ5fNK3GqhRRqTMHMiz22Yx+gdN25Y
3Sp2am/1XMwLZIyCBMi2JMNgWlmrGSSCozWt06lidnJfpeZxWYijQNpbxC2SZBcKolVkSN01LHP3
Sa+TTzZSRx4Z+C28rtXTJ86DNrWfr2vHZVYURmILK90iS5ZpTmTgPdQHxB/PmI90dHHzskP6GIXX
sfYurC2UOBWbm3elydpgSCb8Y7J+T7L+oK2ogs/KINLTd2RQxb/3tw78YzqcI8xUkRZ0yeiStQW0
sil+LfxQlYun5Gvfx7ANA2kUDLxzJMsXF3nB+Yr3UUnGOoCHg5kf0/BoJip2jj2L4YLh6n9AMnlB
X0RmXInXMToYvba5MZLHFAyGtipduWdpkWayUeXh6tSReySXcsIskRVaqJfHtrhfJoU1Uv2+OAUb
HajwXolQgSK0vPUsLTt3Sa4ISO8u1UYEaU+MckzQAgoIt/o4uGFup8ccjWGz/uG6Ou8fnRcguSey
tulcZiaODo2rZwym9oYWdOx6nB/c2QzsxAmiiH/ilRMmeRQmvDle/4Dd82TaLrxnNFcwedpTqtd9
kU940fT2d3P5Ouarj9m2dncsucJn2d01i2J4vWsgayG7mokRmS3PxcnFAKTikFSKLds9RpvflyyD
Hc16omE6cYhpTnz8y0Abgvv++mJdto4IQ7fBEKu50Tw2rM4QI1UVugh6Jz47pie8M8I4Q1vMb+5U
57ScmMLkqQST1H1lY0Zzbq1hnJ/15Usz3FSRQrBdLdjIJan7RBe9xUhM3FBLcygS/eSw+Yuemp7T
Rmezzr9eX0eFRLI7Ubh1l4BXAsvoloE90HMx86DkqmZtFYzku3YV3L3SxcLlZn5oM35EVPpQaNV/
2x+5cCvFi6BuYizewr44w31npDCuKnZ/lSySD2Gbc98PC5ZsyE56Hg7TbTUE/21XxAHeKLfhTAuK
zcUByueQTO1pyAvcEarM4q5pfdE1W0i6hYlzahc5YCq9DVvbuVnGA8mp3/WKHJUKSDIIxcjj2RJe
SdW5HjqnU6fxjfJoqZjJVDiSUUhnMMqQHluTsR8NOyD+5U1V7eUqhrXLCp3f1sfR4YkjOXAxgrzJ
J8fWRthqAxvTReBx1IwPY/mgLYnvTqj1TevbrI8CnfJ311VjX8QXZP31niUJHVEODeQ0sjKvWHlQ
6ORhdqt7PhW5wolVgUmq3raVPSUxwFiD6lGHBPb6ruDvhyJVEG3vn6kXqSSF1xya8qJFiG1ynu3R
m9lXOitk2XHIQeONMeHwugzzYpRxRJa5owtiX9ni9h4p3DhYraryGAf7bA3GUUPM2qxLs1QA79y2
AEZUx4BzoV9McUw03rBSxJHbnH5f2zJEWmtUYOys3ysM6WIy1rmyGpTzhUNxM/FvVesz9ueK9wpC
upg6WrtDXQAiy7WfA59CXdyD2YoCRaKI7V5fsQveJiPN2VDm2CrEQ8LISo8m58frx0gFIV1IDYZa
O+UMaUrro53P34aB/n0dYX9LxIaLoqyL6Y/MqcZWJwuixlV+VzR5iDL6sKKDoo9q54gygrsAw7kt
070Y/pU4vdFnMdbKdjv0udFPMcm/NA77otHy5xsksih0maKFFsGV16bHrDU7TgxAcTfzumJ8GPBa
N2Pz43+DkXQ5zWN0bJnYmmrlIWarT97SxA+pZSgupV0VsGzEc/GYpBdBBzOrSuxQDy0z2tO45JU3
0uSv67KoMMT/b27YtaNRNg4jrLVtHXs2hQ3LFO+WXQXAg8HEhAIbDeiSJo80JRhpPuPZot+xQfMw
J023RkzHVJyYXX3e4OivRTGQoQJvMnC6cQFNVtynwVpkjceWWEVipYKSrp2q7UxQmE6I6ff5bb6Q
kK5OUDh6eH1z9t4QDCnEf5dO2p1mzNmU2ziiw+Se3EL/UNhi8uL3LG/gopQBSZa7MbI/jRZ56IoK
xP/VsXWJt+jZHzf/itDu5lPEkmwUpagzpBcGfEqWEq+Y/3ZRk8T/vi7vrjJuMIQmbTDGzJ66HHxq
YcWro6lZd6b1hrDrKzEkE+Fa1mgbuhCDrIe4Ko9lOvh6VJ+oYfvXpdnXe9O2Ed+nmGMg3UdFy5qe
xh0esV3/EwPVvMKOflYDe+92Kj95Xx//hZLj1WuTVVRrYCkcuzysDD1cVXVbZk3wFokcEDqKGD+Y
aV7vT184MKwJjIWRjgfBOop34F2Obmnk2f782cewbMx0CXVB6yyp20rNuSQW9onM7FMMH9nHoPuf
dZtpCsdE7IIUS34FJOncak7zNGornrPWHWgSUdUy+21s3pnjBC8PE6xYfxotV7GSu5q+EU9ayXLp
kwJpThiQqPRKvfHyIju8YbM2ENItpaVm0xUMK9g46dnMu5+pmR4xMek2NxEyv44lPvfaIkqqbhdV
UvMO4uiMBBVdzvPYL15k69608HuUOKpY8HbP1otwclIVCrGCrBCAZWN4AyZBLFZxk61xOIxviCJD
QVBMCLp3IMoNGyNK2qMmBlRm8J91z1E+PcZh0hKfrM8Wy8ib9u0FT7rGsjWCm05gBC3MTIjN5e+q
nsNpJuekeX9913atxkYy6RbLSZfp04gL0zYnGw8OZw0wEuU8J9RS6IcKSRyHjWHHYsWISgGJIEpg
PmrV7Vh/vy7M/ol6WTbJYDAHBI+Wi2VbyigYHXqqG/J8HUIlhWwquK05Hag4w1h70qvvVvqs26rZ
2vuK/SKGZBgGDj2sS5xaysKiT2AXSDChh4IxFVubShrJPrjL/+2JUX/kTbD230t+esOCYbI8akbg
/BG50mKgzlBnLYTJl09a1ft1lHvNlCts6Z7xscDJgfQmcxxEi14rV6NN5TzW5hJabR/aTeI3iEjT
PjDJ01iq9mdv1dCSIUY/IANjyzO9cp7lVproS1hkmIhV9E16U3dwJWbMZ1McmsvWVbhcSAMid4CC
C8RzJF1AuqRhAyHAWtowKrRjs1CfZHVYz/ZTwVfwPEYBhrq8j3LkArj5YDc1auEbv5lBuWEMd9Oq
aknfO2XIKplYbQQpwGn5eq0LDc09VYG1dld9DtMqzvyItkzx8NnbUWRbdZvZ2NSLErCaZ+5q1XQB
pV+NOIE3LCduhLY9IPD75bqKCi2Xb64tlGRtl95YR+R2l7BP67s4jjwHlSajVXgL1RApw6IjVaBK
8u6uomFRzMPW8VdOpMwtMqRukiBq1dY0aOeBhehEcRTxEBWKdMBLnfa5yVMY3eVks3uqCoLsHoWN
FNKlT1muI5YNKSaCMSvfSurVvYr5eHd7/sXAvfda31J7hu+wQIZhdc+DsXqktwKt6x9om/pJCmqs
tn6+rhH7YjkWJrahjIrJuafKddiApnFcJG0U1GkeanOKYdhccc3v7g7KF5DdQqwCIYvXkiVu3A8G
1zDPQwuRSPI4iirfIMgGQXzB5tJdVjK6+YD9Kbogs75lxSmafl6HuOz8ESYKBRFinYh+URJozktb
1yOk6EJ2MxyzA4988lifxVS4HGxzKn3Y3ZwNnnRcx6RkFY+gD13OD3So7lon9i3tj+cLC7HEqHoY
XWpflCFqdqSXepeJd/d9avxcZ69SVu/uirLBkLyJQTeclY7A+CeibNbf6jcUCDP8QezNdA243tIJ
dYq5WisLu5PG99GEAsTPyfids6dEO1/Xgz2vZQN08f5MJpqWulCDNb6Jje6UG/NfU13cIMmqCpPv
rtuLUHJfCkGvCFpagdUmnb/k3UPbOh+NzJq86zLt4sA4m/hDXATkXx8fh9ezg0LKJcz1IZjcofSa
LPYdTOJRAO1agg2QpAhrVqVLGQNo5LA261J8WwxXFb7ZDSXZluOYKDljDk7sa3F6M2PznAKlPTv3
fYBmr5sG9HhrkIfjs4uMmkIldpYPcyFckXqCXbhI4eNs9dZUNEgqDCiXqpKxPzIXme/BNPs/N3Sv
oKQF1Pgwt0ONQIu5OqufjtG3ZsDQYTtOVRSrKqEkj6zHi3OJzRZCRfYdMZPbxRaBg+jjH6sejiyi
2KI+FDsm3Q1GlqEma0U4J276j1U8PxCtKL05JcF1nJ3b9RWOdEOMXOdaX2Lhcp54FZ8CVtW3Dl+8
rkcFWJE7t5auK66MHd8OmKhsE5V76KKUosFzlaC61uHIOtDcPeYJJs95A4Yo/DVbY/QXHSL9KR1M
BHCvi7q3c5iSi/JonaCyXJ4YXzbUQXYAF0c82mXICV0Og0hHLZWlund/PzgknxLZDlCtOQiTWVSu
tnT5wAojgpaQObQ93Sf3WaD56xwyL/L4TX5QhaN3zC8ADZREIlhmIE/9+my7cQlGiQVxuUibY38x
8MzSdTe66ZyiCFOdzuH1xdzdww2e5Fk6Wh/3McdDmKb2gen5OTb1h7yjnx3H/WBY9a/rcHt7txVP
usZQspw7FeppMOToPraNp7ocgtwZFDk9BYrcV27gZbesAw7dMvfHZkbuOnYwHJ21X69Ls79ZNkEh
vWtQvCJfbxbNx0rrRVyOz+NfVQrTi6SFT/X6OckzR3HCxQm+VMUXMMlf0mOrcucEURGCYuZldO8y
vVU81vbX7QVCMlYDoZW1iNiOOVll2GeD/a5xzf59gif0f5RGsldgCGpiVwRgUns5oc5p8Aji0W+5
TawXeYS8G7e5z8Y2IhRLVhYQQot+dEZ2qmcj/o/CSLfWEiGLOGo4tGTqH61oeZ9Htiq4rdp+yTCM
aGnMsxkLZqEu1c+N5OzMdAivK/TuLbJZMMkasNVaMA8RIEuSI4y0xp7m2u/ntUCft37Il5x7c2Kr
IsC7qEgsu+hFET0UktrVsa7FdMJxNVxj9Kco109L4ThOWLip/sOgjp+VTcCNvH9DDRfyGTbB9FJL
NMJIyBGvezOOKtEHM4TobQ9BFuDRVhUH3jtXWxhZ2TW29m4DGNeMnhrDOjZOctbr7nB99/ZgdIZF
QpqFOMyULETfTHpvCQvB+sOkTecyO5jzqHAGd/VwAyItmZ2scV7qANE6zY8W92+HZKrHjgpDWq8e
ZeVZ2gOjaCcNpU5T7OduShSSqJZL/P/GOriktQx4Ssh04HmbuJgNPXtNF/1HFMk26HOdsmwCilNM
T3NSnlfBd8y5yivavYtsU/jpTDds+VGABnNqVCneoHaTF/fVyIzYayfLSHw9GRbHG1Ciq5pFrcKU
ZCszdO4UJTBz7VmPf67L6reIfcRUkRDYxUFDIrKijiHiwq93Cr6ZDXokeA2x2z50gz36Lshve4eP
vjkVCrBdtdiASadodvWcryiVD1PzAN915rM3gff4DUcVriuCBgQ12HI8ODb0yTEqeA5gU9ZiIxj0
2jdVjYR7D0XxGP0XRTLn1WIubVUAxfLGAMNOvObYPxfotPMpGFYR1vnRqp5Ve1sFt1VH4yeS8xeZ
cs7cgrcmVIIVi0fyp2jp/XX1JlWf7N6dscGRwxRI79V4SSG0xweH+HllfOUxRsPllY/uSQy7XlKo
hqvwJxTCyf7esOj/A+0mjQZWM+qHZQBtY2EMg9db1h+zPYn2pM1LR7JQ6J9NWKQniF2NTjD29n2C
gRZWa/55B+MrGOkY51xDiiCK8eYwvxgWxj9+41Pn6aOS8FecU9mF3coj+zBWMzeGC3nMd3jTgwc+
unPfWRgOo/05Ic7vpXu52aWla3t3wkhf9OTl2kM1/yTs56Rs8PqtZBfy2ASsGVQHdZ2cFKtplq05
xUu0m4KS4Xk4vB/Xg/M3aj6dc2S/oZURhXD/wsmZcpCfxv1YA651v9ngwjVUlbHyc9c0KHJuiC8i
RYEOucvIkj0tHdEjFggWo+xrgzZd62EIqN/ekJMb/GEG7jcc4uUW6lQxkAMFIq/tOibqNEXKABdP
d3T41PaHcfh43dDKYW0ZQ160Ok0mc0LnbGDpPj9bd0lQ+nXlF56LFvFcOctUek9fwElXVdtVlW2O
gNMm6o3zYTAOg6Ud4uG2XlQV03IX0QWYdFWNE3ViNwJY3v5lUSTiiQdueG90/ba7zWJ0PRcT5kec
V6XLLlnCC2TJC1y1pEkME8iL+1RlB9t6V66HJD4pNk9yBP+BwfwIzPx0bYayZllBGmb2M2DMo3FY
z1kQe6MXa7jAwq/ZbXJT/WF1wwWgZArLnKdxGQPQqY9G+m5qwz75s/LzCwjJCFatzXliOpCpyry+
/KjVvVcVvcLB2D3Kpmi7QuYVBady96mzDmnRLZCkC6NjeRIj/rIMJNCOZ96RU+Ynqgeq5Df9T64X
QMlpT+fRThcqVKLtA6P8e00wALI6KDRCukL+QUE22aTIUzloqnitEeXUJtbCdRbUIHyYAxqkN8Z7
9D6HYh7tdaxdgTZQki5w0y3d1jRYkE4gG2vDGl1EXNXgs2+fNiiSOnT9iEt+Agq7H8L4RE/sCSPT
/OZsgTVLRWAh31gXyyd5hCj4jHWrxPIl5/ZsncYTPXZn3eO+CmnXDhoU3aBoHkK1jmQg2ijTKOjg
WGD01OuXX3YRTtadE38apl/Xt2l/BTdQkuKVZQlu9drGpXVDfJALH+fT6JleJajOlVOyd5ViAybp
X8WipKw5wLTRm+p3VuNFsSJ6qRRIUjy8FuoGtAgs4IMvUrFp7KMOyh9RqeZn2CsVb9v+XqHPWWTn
Udcv3VnruFCytMDL0tKL+aEp3jP6EFk/lkpTeND7V5ZhizpQzMsE69nr85saYz1rhsmCefD4uQzj
0H3Pw+rzEtQHlVy7eyVsIFLAurhBXmM1sT5XhEMH3e4ZF5Y3N4d+HhUS7YGIlUNiEeMJTNkgddli
EL3DiTJ56xftc96AvQlFOwol37N7WxhJJxIXxO19g3WzP4jxkRh377GPJZLz5FZl93avji2WtG4x
43GSpzBJ3a8xAH37KT0aRxv6R4LykB6s4Lps4tM3XvRvmyRSKzaKo1CJLJuKNOaFFmEOctCuT1r0
sUkcr09+juvxOszusdriSHbCTo3CnPEQgp34v6G33cE+Gn4eVL6KFHofDewPVHcQ2qTyoeoqu7Yx
g0q4LvGJP863pT/GHr0xfN1bnjsVAaj81v9nFTd4ki/YgaCeIWfKghLMD77pG7fzM/jwzwg2nmO/
n71YSXy9e5tYKG4QRxmaLx9mJ22p0WuUBdWdjnEM68k8Lwd24EelSu6eMmTvQVdlg1JKTouttE9Q
EAqkf0Y/iFFi/S39kfumNwWtN9+nlacrqGn2zwEOgoHBorBXclzaiLRBL92FBX0QHcmn8Tk6MQzg
rDBzzg2Ms0pIoX8X52ADJ+mnHnOrcBIC18a+7evnkvxQHAAVgHR3dXOpcxZBRYQ3XYfrIcdgydKn
DxShmiA/xIdEdeb2INFr5oCpBk88zFd5bYLbCZN8azZCQ2pMTjB995DegKDrUaiJfsg8clJCijoy
eRlRpopyQ2RP2UUL5Nj39bgOFQvIjZg0sN5GOOQ6ipiUSFIM6veRQxccs8DegRSqnNtPmjqym7Fk
QXHHzzQoDu25OohpK6Nff5kgX3+s7nNwofDg+k7KbMMXyJKqaE3eLBh3wYLom3kvQntmaNxGRy7Y
hhtv9PFkD/VDHWQP5sE8aU+q+Yi7R2MruqRKQ09qDMyB6NYH5+gekg/xccAsujkU9LVxoOJC2Lsi
XORXYU1tRi66VXjUjIvZJSzAYFyPd88dQvWzedsuX64v7J6Z2eJI7nFTD3MasxgnPv3koJlfqz+P
Q626y8X9eaGhG2kkH6h07ETPS0jTBvlD8Rf1Gvh3YqAf4Z7+yLw5tHyHeG7AVDTVch2yUBw0VBqU
Mt223It6hr5A6/NMIitASMwHn/Ipfef6880UGL4Yg3qD2hFfqSzi6pHk3YLKvA9L6taxOwHUPcUP
zk13FFzHGJy8BGWASdwKh2zv5kUGzEDvF8q68a/kvpRolumj1bZwVxQf+aEEC/EYLpBOjD16QwgL
YL/LX8Cxc5F2KU3GB7D1WcFU/EIFtQ7vr5oUKaQdI2roqLtC6y0q8+jvw7hJVFl2tTJ0llp4VR9s
/ZyZH65rvUzP91srtgCSOTH7FNMlOwDQD+hPP1qneghApOy1n8Wi5f+PtOtYrltJll+ECHizhT+O
niKlDUKUgfceX/+yeWd0oBYueh61ZgTrVKNcV1dlPkoH445VsGw4gQRnxkYB8gJGZyknyLo8i6YU
MpPwq6TdR/JZyw+aI4usF4nN07sKol8KqnlQ0zyQYQ7p3Zy5HAvkdCsWYr4L548JKgAq0kBOIt8D
eaEaFZQJIAeyY2dowW0THwRUeqBsMeyF0UHa9OKVRBrRSdKEJg2lgVg4IfkqjwboVdv74CB4uoTW
Qebwb5ixZsStjSC81tOgcnlejItajpCaoje8zGbPN2Y2nozoI33N3ySRgLIy+KofuynvcaKjNdi8
01qTzx80r3AKj8WTvGn7mNGXgLQJTLg/hhsB/4XOftkQWcUhC0zNXUDhwqVm83O0RQDMg22Bsz8U
E1ExoGzATilZePldRRGb9DHPV8Tl+vd5a/1gPE9gNC4RElnSNtIaKU9+CaPOEwOjBjcqtWLPRQx4
cTCsNt/y+ANtC0jBPe4d8lWnu/m1DNQdsczJSQqvCgo9MIen5j+9Oe48sZxgy69X4ujGfi81WI1e
iLgjGBdMLAo9yweQSHzi3cIZfXDBMXt1GwUfUGYRhnWMkmNhiMosC7aDonwqFSTu7LWzyUWcFF0k
fXfgCjC5ZzwCuTk4hlgI/psuvxZNVSa6FArpyEN0dEiesKRxrK3IVm4w4EnyduKAu+sMMgTnA5kB
yQ0E0UBBECQ69Qw9n8RBUCj24BJKydqrTstJ/d66gyNZvJl8ATotq5G8mcDXQql01MhcI8rxu669
o4DqGDWt/DS6hLOgfUlf9nUkiYauTtbSqFI2HjnsISSQRi7qkp96owsCLI/VjNowVxlZHLUXriUy
5o1+d/igE+qBV0c0o+rPw4L6p2e9XWzE598kkL+voqbRVPqoDpNqi/3bkKlWGmOoTnts9c/7B7aV
8H4TRLnBNHGzOgi41IHX/h6LplaG5cZnzcoPklNHZnjLaqZsfKLfBFLGjxKvMZYQZ1eKsQsMilPX
iCbIdt3UaICcp8amxiGKTprP0HTD4X8TTBUpg1imSlPiSAHnW50nW7Lje8WfXlIrPetoBUxH3p0f
UVe6LGokxscUyS139THVpVjKBt/TzpfDoJzD+ks3fVX0TwwFpT+Nf60gfT/HenJVTxMUVP95TRF8
3S5fk08gPHETRFEW489Wy+g3gXQqwqD20GfQSzICcwRmvzaf+qQ0VeO5qR+D7sCLP0Xx676aDN8T
ySmsDhMsBEMe5DDYBcTMYRd4Yyi+7ovYKGd/04uKWaOwAJJZgwh9eRryU5beRpNo6cMnqf1/4i+R
av03UVQkKcJ+lMYAR1hj3l2PvnccmHfm7/v6vJ8JFRYhBY1LTQGiEJ4Ffj8zpY8GrF63pPkluNFn
xecGF53Z1FMuJOM01nzSjqU7vlQe4XcJ7dTUEpP1jER02fkVfyT5qJvSXmnQ9i5bIGd9zTRABEsh
48q47Wy/dKXny6SWSwWuga5jgBt49VB1N3WqWLHwvH+oW5ltfagKZf1TmXeZUb0fqu5ln7Pb+NKZ
pDsVvI0+K2pu1Qy/SaPMflkqQA7lkNY63Tn2JbewQ0f9LB5am1z45bfaLTyDgcfJOkvKEZYxqIsg
hlA1P5WZr4w/uPL7UDE8miWF8oFQLbJaDGAXCI98JziSlputKLtlXTBsYzt2oOtEmny8Ttd8QSiD
QYzrVXuowD0F4KbRYNWV20Z+FUGltyEwAN9dQ0RRTF5XC2YYGTdJ2jM0EbbT6FUO5dKpVuaL1nQk
b/MgS2gt7pZ30mP6TJ5LQeN10M3Q6m95vz9Jhw9Z/i/ZdD6bFeQZCYg5tmIWB/QrrczOL7E3u9wx
f2R10t8/yp9h4yqNul1x5SiE/QBNK3uwSYWSuL1XosMGorIM9PKiGduZp9gq48lgOwtc5VL+LUDN
MJqQBeSQv6lyjAAFyVTYwxDUsBuwLU1pwZr6/hc3vwql3HzA0Eoh8Tjazo5Je81sL+NDC3ZnM/Za
W0RulXFBCF2BRd+59ZiLAHOVTPl6P3LR0hLfUO8FN3cmvzu2ZzJNAHYUc9+ARHJ0e5+U8niuUnu0
2iArOavHBjkpOydP6HpY4bHF5zWsyuHd7LRY6isu8V/nj4yD/KYsCUmrIqIQ5K4aY/wAPsMbqNi4
ah+Y0fS0ryfza1LF9aK2QVKmMKHi3H6VbOGl9VKvfNVuOnT0Rbim+FJ3JitXbMfT65ekQ1CdNkKO
XSZbC46ifuZmwdWS3DGY43iMcEo/GdZllub5gFNcDMwka67wAjY/M7kRbwdHxdU5cHLGdOu/JN1f
utEkZJGMjQuQ55I0CCBJJ8PboeEMx/pALuoyIwIwYrlERZ5Z7LtRSHCQ3VicFFU8KnrqBgrr7ekd
gX7HHSQq0rSGkGt6CznDK2lDjJb8oF9IXMWWuxO5i0fmNmd7uV+O6RO5qqN19sZqD7Cckn4Ba5VS
75X3eIcXRfn+fR7LIb+nvkT24mneYOln1RSszpr9sTAzr/QZ/sKICxIVg4rAiISah7/MmP4BU4Ub
3abW/C3yRQyssm5lW6/s6yDwB6lZVipBGULaeJwtCTEP9KheeRlwDyRzzEFosnp3DIeRqLDThBwX
6iTsyNNzkf4s0XjdP0GWACrgDLnUB1iuwEjYfMrV1ByH7/sC3m1xz1bp4KJxraQSn59cFekpP4Z+
74F040AWEvRDdzu9tV5gaxaxFP2Uf0e2upUw6pTeggvTkxwMwtUms/PLUpwqh4AqOfZ9BxfCxMTs
qKSLUZ3Co2YtaMMWTqnjLYz1OMWIs/RmKvbY6rnKcRRK3FpBfdbju7pO7J6FesEKejRSpyQZjVhO
UG48xjeiI/iG07rchRhp4bFslFFY0otnSxD8R1h2wATjyXAUj3A6Mcs6UsnsGJJMVTpNhOkxiZye
8Fg3bnojO4kbPoOLS38UXyWrYzbtWNlYJja0SvpCBwAvKYTEzsZLhLe4/SfVSuzB5yW7cwTYaPnY
v/EP+x7DshKq1mkXIeAbciEQ89JqY3TyMjMZv/fy874chgfIVGyJy2IIwZ2JzKg+ifI3QIz8XWyR
qdhSS2VWCRLC5VJlx47rbpOOxWTxL93IX+mdhgNIOFhfUpKQjMeiMDTBJO/3bnsOzM4S/Zi5WcI6
NCpsYO9yzucRh8aJdxLuadP9X30UuuXRDjo38To+fs23lhG9guqW8VVYVk33OwypiBqO1NLjMbkL
7qVzfEwt43m+y/CaoODJN3kuH1nFAiNI0L0PwJ8pjUQiEumzp0fDGV0SJFgdI9alhB58l41QqSTw
iNkieJXLY+TmVnqQ3eHCfvxnqURFhy6UCuDNvqtEQFhSbzmqLpu+eeuNcl11KFQ84Aah0pWFfK/G
FH+SxanUM3grxkhmYDZWbI+33B2rVctSjgoOeiGo00IqWTItpvidT95FROa1ipWp6FXIqK6yUiJp
uDhjQgyXSPW9YhTN1O6xp/B3zkWVIkrYhnHe4CSbqD8VxXIRCsnbF8FqPihUgFhGUMzLFRQimxfG
KT3+s0ilYhSTFDXiq+qWkRncsHosjKsHzSnUJwFwFEroJheLFamxNZdPaigxTpCE7J0cTM+1lsB6
CXKSEbUssbAJbkuzn3GPgayZxnTYP8r34ek9YeLv6VcOQeDYz+9HqR+zg+iQnF8/63aMJJx6ZD/N
sMRbErSy+9wuPPGh/BwzQVlYJ0vVHXmctkOjQWclQW+DFyxhsSoWkREj6atUMJmyRQAGC4SE77i0
z9106KunmcVly8qXNChebkR62KTvZzo74Slz00trV35vgwzKU0OTdVUlLrX3Dak40i3/vX5rQXiK
54tc6lYc21H2qmoHLolZyY3YxJ48quaAYxvaoKABXebvgxUgpWtNMs1keP0d+t1P+zbKcneVCil4
HAeHNomTwzfQfFSHyo1lExHaatCw0c3yW3ngjmg4PsoP+5IZAZrGJmr6asJbKATzx9hfMKSv4CGh
8Vjfj2Uw9PhegbehtiIFj+wpr/EpdnLr22QtoCtDiOY+MlG3TnYa1UHpsMtRd8BdsvXqmyH7VfOW
DIxRFYZJalRYaQN+jA1ycrVyKhoHJYOp4urC1ZYcnso48fc/FPMEqfghJEtZFQvkTW78gNa3G9gp
WtHBI3G5zBI+M+SRI9pxAY0KJSU/RoOhQF5jLy4GARw1MeMz8fDkCMj/v5RGVSehAQZXNcMHm4+G
KVv9BQWXNWLAOzuyFuIZMVKjYkmYYDWgTCBKGk5YwFKql0A695HL0IgRQugJUh4AVVPVEY081VNc
8r0CNz2AcdJCcmEk1H95Ev91gdGoACKE8zjGEr5WMOuPi4SJPmFxl0F2mkG6CFJ1DBXemSrR0uIx
Y3w8RmbTqFpFq/M2jUg/qyvSE19rjsCJlygRGToyigadmmYYg1jtIlLAFtPjON8nwr0Q2NzyVBYM
V3t/R9oxfXqubjZwcNk/twzhfb8hsgRXttIj94BBZ2y/lvbklNhoF83hR/m2bziMuKITu1p1CzKA
DueCRuJKcF6yn0F1LkXVJCgReWLOPQvy5X06Y09ZKq40eZQ0YIgjleZky87wND+Th7XwHpHG6j51
VnbERL5N3mPIixcLXpfhjToVZrQl4vEOAuNp+wfeuFMixUwwt670/z9Ysv8MPPxyEHoLPI4B2TvH
UDNvPlXBUxnmZjp93/90rGujToUWTlXUuid9VjLFu9iFPfnSBei3eCL/UKGO+V3CPwy6aFqfiJOS
QlexPCEAmU6bvqtcZxoKYz5y07NXQih9GhWA3kaEFZEO41GRVFkN/5qpjMf+Tb+WgH9BJlLAsk4b
YGxgT7At4detboEB2xR5F8WyVVcdVs4Yvr2t0VUYZW5hBYjfXIEwoXkCh23Q+hX3wLAC8j/+8KiV
QlQum/Q5xJgeZOQ/1aNktz8mP0ZbOn6S4UHJcWReSLdrg5VE6jstvIaFdgnrStFhuRutGBecxR9H
k3/kscCTP7L6I6xTpMpjoHtkU1RCw8HwxOwtbA/lwGowbVamWPLFwg7Z/aanyupsHHmNS2EWWWtp
GtC18sLqy8HipcdFfywbJ1dZrcbtp5mVUCr4cvpcyDoPgydD8YVNVi6bl87M0QgMrelHfwoZ0X67
jbaSSFm/WqV5XEwJjtKV3Pq4+JwjveODkgX+EQ/hsS2NZvyyb6ObUXcllXIDbLfUTaXEkNrUrkYG
Uvifqbq4zez9nSDKFxKxiiMuxVeM08kUpdpsmwOffh5HRujdzJorhSgP6IIY71sijrHMf+ShqwaT
GUTeFJyE4tQxW9Lb9n+1Tcr+6zAceaWAmUjpudc/jZo/L6wFhs0ogsVzAkvGy2Dlo+qAsZqjIYVP
50NBVtZsNWVtxG0e2lUEvQIichkmoIgIVFSVcjfWX2UxBza8Hes3au3sW8J2VbWSRt3J5jQOEiDQ
/tNjB6cq75F7LiDibyMXGcYBQtVt9dPwSlt8Y+9SM47ToDw74OUCeN3Il6r4JOWnloWdvN1mWqlH
OXJW5pOUxxAwHtuv+lHxCVZa+6wefowe4JQj3NY6pz9PN5WFR+XEBxzcfJJPLWNSYVtPGRh3gBMA
iSNlmshTaV6PNTybO0bop3WpZu5/SJYEYlWrAjXPozBshQqGKXhaddSEw9/9f8rwk2Gu+x6J2g6T
6M7g2gtXsTDYNv0XRcB/Donucs6AW4iLGJN/QenNvR8Zds6qzxinRLc4qzJNmmGAFi2XebqYHRW5
tfcPiqUFZdLt0lSGGOFTl82Za0VTHjD1BxzAfSnCdpS4HhZl2OU4TU3SQxOC5wUQadI1fSZQQGTe
j7ejhxCTITGAARoW5P52W3/1ncghr0ytEXGrFBSI7mzeKu7iY3NSPDQgzNQdfdZ0GOs4yd9XwvSq
KoMYUB92on7ntewY9LldDR96PFipRCUqPVoGrQvx0SLxYeruOjDO738vluFRAcDQKl7kyOfq5O8a
/2SwnuC2LzkrDSj/78elHxJQBNvJITjmXzhrMKOb4YYHOETJCGbbhe1KFhULpqqt0qaGMtLtIJqi
U3uxF4GQB8vNCW7g/8NOHcMK6EYlMFLSPuFQ2o5W/am+6VMzdFIrjE3Bkt3cHv3iy2iyjIKlJ92v
BM90MsAASd2pe/1iYn3wLcYGfnynPAMJ443VL9q+9V8Plu5eKg3fFmGKj9jYM/COAAYzWdIbH/ry
aLYcXFsHmgP6DS/Z/ZTY0WSi5Te+5Yzql2GrNDiGwQHZVAzwK2r5iWvPpcqoPrdDFwgq3+EIQd/z
u0sbfMjlS0tG5WegQzb1pzbiPX1A8wZweqLR2NoU+fvut13Qy1eZlIOHOgeW3gwyyZMn/1M/kvku
uEgCmBGMC9qySxqAM9OESPvrj1vnSi7l92CF1UFDjLNMzcGOgQHW+GSC5n8Ax9j+alcNqQBQCHj8
KTtkT6IhBrGcmPPDA5b5gAZbOLFbcWadM4qOzQvLSjsqELRj2k9aiPZNwX2NDFcvPk+DrXB/Zy/0
lGfVLAEXhKQuSAGPDm9sj9EI/onCkrJvKWujaDvU/DpHesxzHLqyKgdYytDcS2AOrLvXqWd21sl3
37ELesjTMEpDCZL3r5WqpuRirtIK73NL+lLh9cUdD41n2NwpdlkWyTATeq4za8MlKwyot7QHTTpM
GWNKlmES9NCmpHd6V4lQrGjBZHWvp2/LcslC1WY4NCmj9g6QCiLDmARdUEGO9ojZID93Sk+7ab/V
B9HHqCZriJr1uajwwRXl0kgcTk1ffBUjYumjitHCapLMmjXfx/pAVMRQxIkzQBOMF4rhbSmP5cIE
HCOl4d7RUZFCFKVci3pIIFMMSW8OnUm6ymganfHQDqIuk5XY/qVavToVFShCvuLT8d3cL915PpLx
cOOFvKQOFud0wMp0BtLN9jD/jqX8vzMVejKzlKNKW2Z8vMae3jEHgoN8IPpmTnHh3L+URl2oVaUe
gJMNaWVkNYDBI6wy4+fwILqZXzHnMxnWQs9nlgOmM6oG37IRjRshkd+icmQ9RjCMn57NlHgMEo88
XG1qNXuM4scgDBuzrBc7aLSnbugYR8jSifx9VfJnGcgquwbyQi31qzr82nes2+y/lHa/DJLG1G+4
SoiUDuc26Z5ufNKK3iyC3gpBJFZmSJSttSgvBqZP0ntOt0pguO+bCUtHKqCEWZuivworkQPdlEL+
ki/Z89+JoAKJqKeLNixQMRl7v+VEpwvC49+JoCJJXE2TJhJbDyPBqrPmojQs0nTWQVGRIwqESONz
GEOcTaasTJiO0xj3GYYIeixznvOmBgMuqUdfRs6P4vv9U2JUFPRMpsQ3RseTt7xMRnKKDb/K0k9L
WT/+nRiSMVduE2hBnU8FUaN9bdqXogQh2ecPiADQIp6DCIcVjecopHGbcCkuRHNwNy6vee8NKaN+
2DyslQjK+VMJKHYGuelpoHaXFc6XQ90SAtbuJ/GvP3LgSgxVPhhDHjXRADGy+FnXI1cGG1cCj+dY
GEXEBfYEUY4eYNnaqGYIioX7RgTdOtg2hd4zstSSerRbAVi+/422OwEr1Si/j7kJkEXkoWvhw7c+
TI58DtTmQj7rWeRLnOALLSYrku6EsvYIB3b25W9mi5V4Kiakk5iO5XuLrXDEEbhZuRvJXls7Tasz
MjvLVqjY0GvzhLCJTnmoTw/jch8uwaOSyfa+Qpvh4ZdCABL63a/0IC4WsUELuUoemv7ZqJ73//++
Kf7BzmoEmMDScnyvIZFNqQScp3pRqruM8/flsPSg40NcqHpKOmm8wZtqcmPorM7g9mPC6qhI5bkK
QcJSK1MPOXbx2pQAAa7cyA2+D5ZwVA/GA3luJXvI2ZFgjxn2yLqO7tsD0Hx+Fy+25QA2XXKSamAq
2bnlJLNkYodujmCtlCS/YqXkrMx1tGiQwh8JNCrubY7i5AfRjl3Ws8F28FDe8YcBjUgPjiKz1kZH
+kFxzX2p28Vb6tBS5+QFan6SdEx/DAVjgG77DK8iKe0WvpDFkRSUmDLWm1sQDrBRsIkZ/BkTrzKo
mKhygarJ5Ioje807uqZxE567k+RhsOy+P43MG8D2J7sKpEKiEXBt1JQQSJrlZLM4ui188qY1+zWj
mNjujitXWVT8mwUpViMNbjYR0FA7uc09hPlvZCEiuogP+z69XceupFEhcF6GkdNIHRv/VMx/YEJT
Kzvl59HuLDYHxnYM+aUc3YfNM1Ds1jHE5fVZAyTdxJg62Y6F1/9PXZ7iKeeShXSxo262+MUq+rsl
nMwyYshh6UHFwlSfMqxHET1kwR+mxBMNkWEILBFULOylPlkiHSKW6CxUj4usfCj7Xc+KinajnLRa
/h7PFxBuhtaY8maTs+b7GPFAo+LBNLcZUEeJGkmOCim41OI30DN9ZA7sasb09Ccos0o5b+E04Aq8
jPr8yA/FSas/VCIruiKC3BZg+PSKOqANlbEOAZOMWGs2WenXCwbIm8nZ98rtM/slhm5Y9kYFjuMC
6NJZ+BApt5FwH2qMmxdLBOUoWqwXnKEAKahMH2P5JM+L3VWzva/Hv5SSV0UoN8lHvTfqDBhSyQSM
fSO1MAdY9F4dvgTiS1+7Q3FXN/fGxKI42d4+v34ouksJxCWjXAh4lWLGN4ZPULp7YMsCrf6+fI6d
wI5eens4ku52+og6AtN2rCXibf+96k65V66EmlgsOOG+CV+Dsjk1SsFCJ/qXZHEVQnlXrbdJzBXQ
U78MNhkfz38UwD42/wE6TFnNX5IN/ky8V3FU4hUrueWKEIaZTIZtzLMp8c9t5+gixppmXxK9YmBC
IhMb2ZNJ5V6+GTNwPUJFLKCreHbBOzUS1IDxVcAwMUmathPIVUMq+8pl2LdqCg8vkug0LLI1LcLt
rC42r3WMHMI6TCr1gqsmrYQYh0m2Hluve3/YaZhAjQxPp7uXHRekWpji/DQQ1QAt38Y3tJuEhfjC
EkMFFKMBSe8A9D/b0HMz5kBkrj6mTKpbxueh25VjOkbpKEGZrHvFNdEcwbqz5DeBxILDZgmisi+Q
1HihnyGo5FDtiViybjKriED0zVqi2Tw4gB2rEhrnWJih7DsXS03nQxH2XSSHlJ+dehYso9QY2X7T
2oBHDwxzwLDqKiUmrpWykYgZJAfFlbCzqXh4s2Qv4m+GvZUcyoEafZHFpkLYSw71DRbisUOGIdLi
pXcJZu7sx4utPO2nGfLT/4gQK5GUI1VDHCsTTyJtfkp1Wy1zU88+F8MDfJlxigzt6Pq1DZouHkgw
mpfbPvH6/ycl7D/z7FdV6ImBPjKEJCZLF0mrKqYuLHdDixb5yGSv37zRrARRmTlduqoVOzKg74CG
7qElEPOHtjTJNSNsrf0PtF0HrKRR3lTPSTYUpNqQlMZXA/2+qzB4oJd+ssTmEKDT2A0eptK9BlST
s9TY+/JZX438fXXjVpQikFqCRZOVt0F+Tkd3//8z9aPScCOPQxiU0G886p7ohEf9TNhjEofNXsmU
RSLXWpm+kjMphAlOgPdpzcwun4tTfpgP/AtrIHwzCK4+GxUzqgJxSZuglpoEmEOr0KIXnhc892He
6dP+EW52KlaiqLAhBmHA6cRC9OFrWaZmPD/Xy2iGgVdOr0PHwtVjWQQVMvKhk9t+gDh+SC8B2I+T
Wvf2Ndpezb+qRG82YX9VNIYYH0qsgAVNCpfmpfHBYm6Lh86RsQMX2tr3faGMKE/vODV6UNbGP9G3
OUi+eiDQyGwkhe2c9SuZ0NtMstFXUi/h+ALtFcjQZpI/RsbHGtGrA6SihqRyUanL2LsRhB+VdhmN
Rz0Een5wwQt6033NtS+VnJghCz6cpRwVLca2l5uaoB6JcvilzL73evQ8x8ylBJYYKmbUmq4H0Ygz
7BEz0K610bi9dAoILBcLuEZH9WY+MrHCGamSXmVKq1wuMdKMN55XzbyEfuGGplHazalyQPCLzTf5
hbPrk/a0b5ZMX6AiCWekgt5rUJbUuoULnApwraJ7Ypj8q2ApVmXpDwkL9ZqlLBVTIjUaI95A2M+l
wZyzI88FnpoAG7190ARWCmBEFHqwX+HHqkIzjbSuJxcThpf8gs+JMhikC8uF7NnNrHY1w9npQX+u
KOQw6yCSbHkLfgjIzPcuISuQbd7Arn5IszvI/AhSV5I+G9DOgAWh9HRbNpUGrfgcbXjWJXP7UruS
R9UmegQM74XoRQY9irvWywQL9z2LYK8HicXquDIckX6UrLpCrFIO4qIOfJR6b8ba28C/MjyAdYhU
VIkaLEN1NQ5RvF+wfbr4+hOB1AmtwWMPaTESt0HFllAwjCaQibD50IRnFa+SfHPJJ9Y2C6sYMcgP
WRUjjaplwCzD2RHc2HfIzfvuSBrjhccCnWGaBRVDGrXTg0pE7MLTEG8R8H/1EJcmsLZQsxq2wNiS
3N4aW5khFT4qoObLRQN57/dzazoBl9YrTgCQOoDd5EvghC/7NrI9vruSSFUlUhOPc1xDYv5T96ZD
eVGPwGcz82f1SbsBnd1/QiVnZ04Q/C8csPtGatBPlenccnXTkoj5CbUlnqYA1figmoE5eYXHTEbb
0kAQqAgagMT/aNIt5bS0AtQlO8oC2FkJQZp0D3YyF90lRrdl28uvwij/S8R4UUPC2Ic5J7H7LBVO
GzA69tuPKaCq/K9ClNsZlTSl8wwZBIQ2ArhCbomfZVMFYn7jSZ9ZU3HbKecqjnK+oVcGoVggTlt+
8Ivi5bX2kbb6SiHK5aq+yiWJNKKL4lbBDTE/F6zV3e3Jak0UYQLofqg81ThSYAMtKItIw4A8h/YX
/VB6A0F8xGCTwx3aE/9l9D9kDiupVI5R53IEeLeAGXUMqE9OVH1qRWffnbcDyEoGVb/qSaFVBZGR
YrfBzh8kbIGCJ/KOEBCTtbjonnVhI9/jj07ISiJl5JOgNbqS4CyNUjHr4NEQMZLWyiZ6tBJGKfb1
20wyK2GUtcdBEU0IyIj9lXIrJelpmH60leGE+fhtX9Km764kUYYulXk0BIR1tkgqv+kzf+xDaxlZ
3fRNf9KwnABT1DWDRs1RUiFJtFyFP1X3inbPd4ePqGEIssQbIkiXKG9aQBsoKDnsQZN/aAEoBPHw
UHcR47Ns50lssf5XDJW3sjHg5kDkEVan5zkxrEi4Uxbck9rXRHdlVTX58GvEn2TxU5Ay4sW/OPNV
NpXBCkylp0MH2YClXEqzObSe8aBXZgtoDenS28kDwQAfO1N6+quzpbvcSa01qk7az3HDR6baDM99
iCKhZzXONo1eF8FFDMI9WeMpo9cKPq85QrZMYLLGzMuz1laCm1pgBI9Nk1/JoUy+CUqgYxKG+Sib
jgoXx6ZYh56uN5O5f3CbRr8SRBllWvFyBbtEo7tO0JL7OoQMq9+MSSsBlDmGVS8X6QgBbXAniE7B
11Yy3MQtcH17VslGIuof8W8lizK/NsLKlSAiJEmPnPCf+aHspYks6YgVFqx5afb+6THM4R3AZ1X/
FnypF1hHRWcxCr+JXOUvAf+l6XUA9bAeWBgf6r0UX4magT+RKhUsrwOZStGe49H7iC5IwApozCTQ
Uf1ey2t9ju4AQZmr21g69HMxuEaV8c8RZrKOnNGxBv228yMosP8rkGi80oifEqNVdPiRUGPYhfBO
lFg7Si10BVLMn0SnygsYbrV9iFeRlPuqhhyPJYHhERTBTmbjTjCCT/vHuB1/V2pRrjsURh0KLc5R
v+ieZOf36bOx4JqiHTG9q5nL531525HiqhLlwEYYFkOSQaVOfTCMyWpbu+gqRlLZtvOrEMqJlYEH
7TtBWzQiTLYbb8ZyP8qdE6f3+8qw5FAOXAB4WxYMyIk6/sjLgxWL+VfcU8y2Yo3wM0yBbs/2fJ7o
AcHWauTQBBKhKXGsTRmWCKq0jWZZTHuCbRXyt4F+m43+/mmx/j9VxAo1sOPe6T0m1QnbW3VgKUA+
65/x9Ndn16mQ0KZxpwsRFJjH4LUJUD5U6UMYRbdG0hyMSneNOfjIYMrVe3Si8yoolCJm3XMC5J0p
whnAEo/5kttNkDECwXZWumpGBQIjnbPAGCFG5TXHiDNnHg0zXiJf0WY7kll33W3OrJVaVFDAVY1L
daIW2ZlCPjpFduOXXp86zVuaAX4MuKw+YZ3o/ekW7wXA7o2OcsO4oTLcS6dihVZrRagRvEZkEiss
vazWzGG5XUrGZZtlmFS4SJeGE2MC3BuOYNPhZqePCsYHZIQ9ut8qtfx/PmAun7hIMLnsJo1YA8nb
fevrZ6NbrH2i52VFPJjztVv9WLjLCUxBC+pZ3TSOmJfz0NdljptulzGAABPArYlbMRU3WiGUk6hG
MduCMUMGLQmeOcRDbxO4oubZsFk8l9tApfpVIBVIOgnvGwa555Pd38IlG/nAZAD2A2/O3xWPty0M
4Ud+ZiWsImDbD6+SqQiDwQ1tWRJI1vVHqbI7sDlU7XmqXH5kbVJsW8xVFBVZIjUceEkhLr8cu7oB
bP5XSY/s/ZDMEkL+vgpfcy4bkVhCn6I99rwzC5guY+TI7aarIeq6auCaqtP82NLUlqJEdr8ivNe7
lRscihftC4d1xNBlkdaQhPtHBrjKogvc1JClKiEbWkB4xdhI6kkeeVBkxcfNRLMSQ1l8F3SYSicr
e1Ic3mTF9K3Wli+FJn42hNRtUuAd96why+276komZfS8EUpdQsBJRa80Jzt3FrO0EsA/3sWW5pV3
jcXZOch7Wc82myaykkuZfF6oWhkWOFKj9ufxIKu+zNoBZn01ytR7VRxbjmxccmp0qIvFCZbhCDJ6
S8tki9fx6iYtt7NcM67/rK9IGf/Ql1kDHBTM+laN306xmy4Y9p1/ljF/WSQOXb3xI9sGq7Ok0qok
5Ak3EfNUlAcxPE7gu+TEmnFFZn0wKmsGZS+Wcl2jK65EoBJJh09LMGmnqI9j5wPRY6UOlTf1auzj
TMZ308XP4eRrRWvGsbsvYzPirmRQJfZYtDxIPSFjBH7VKApm02ITPbqfjZch/NCl9SrsfeFnFQ4r
pWt5viahKjjkwS0W5faV2bY4MjqHcWwwMFKfJkZRNfVkjGkxQj8OH5sSw71KaxqDk/L3XM+I7ttn
dxVHfR+tRiiKA4QMxbjVhNSMejcTLqn8rLOoArZt7iqJ+kptLXCKOEOxtkQcGryl6sy0edo/PRIG
/gzuv4TQVyBFLDk+UCCE78IDVhrtLOUZleC2HoYGNFNJURV6T7pbpqzkRuTDeAhsuZxtYa5ssR2t
fU1YYqg4IA6akYgjxnaNpTkLTXGWsXWkFCmrwfSnAWBSUxZA8K7wGhqslL0VZfp/pF1Zc9w4r/1F
qtIu6lVLb247dpzEcV5U48Sjfd8o/fp7mLmTVtOK+MXzkjy4qo9AAiAIAgeRElp4sppO08N8r9+q
eHqPv8moVNqrH+aT1DiM+lz8KP5W0a+BOc0jmkXtjMVJdn1Lou9zuB/GyQm12OmiR1i0wBG91Yxr
OE79VLsM/gnLpKG+zTLtTHMRc+BKnuQK401oUcRD17C1jP+eXNbr1z2Zx7wEGX++K25F5fhvNeQa
jYswogA9HUTHS3WpIRsza0nmD11139FYNDXtN4IZimHpRFFNPpGWGCTABD7rn7se42wNP1upkx/J
bjrod82fx7VMsgsc28uFjw2o1OcFMaCTpn079ZIzyRgL2Rf7bRNbV4kLDFvgBUzTdKnW64BJY8nF
C8NOton33yA4K+7Rw1PqJSBIoxwyLGCOZ6xtiHU1uEjBGXBTlokcVXjjydXeUTR0fmSqY+v2f4Th
zDVoY1WNf0qSKqoTkNrPJ5U4Si0JbvQieThDRVOiGqHECfeN1DhLHfXqTnkyzMjfXrbf6DQxbE03
cC3lr6RSX0ZDh3mvKPQYfZRwgSwQIZ4HUhI00AgJ4tZ17YLGheYF7achrgmkYlfOQ3Fk49wQzaYO
bZw589hc7BgDQQVCri/mBZaLzAdazl0K/m2P9uiF1P3I627ChxSf4FRfNL/aY94WhmW+awsvqJz9
jhibU42zzbR+Fys3bbi3++O2ZKL1ZIIvbFeTsr6jzCMNfX2bqMNJmT5tI6wunaHKqs1IbXX+TjoE
QRFkkY60XXskDcZtDneR/bqNsXr4XjD4AyOb5ljrCmDEo+oO2r1FHEPq9lL0NZhFHWQrtRzwqgsw
7rxIMYy2GcH8DoUfWHGKy6YEDK6B3vPGzfai8aEi2TiN76wJ9I4NZJuy2e3JfW68VJaMuQ4upV+3
l5F50euo71oyTstRglHH+gQoO/SL/qbTb2l2TP6cZJ6hGDpiPlm1LH58hK1MchdHsCW1eZGrXV9W
4CYQBJcrtFBXIHwAq9AkbLUSINOYDE5VK5HXzuFxbqnfKfHBoLR0rE6vXbUJ7zAr9ayMdexUqeVV
cvghVYoT+udGJ42kW62nqmPQUkBHsr7Yv5aBL8hWlDnRLRP+WbcDl4SW08p/K8OLOYsIgdYNkNh4
WMTvKTp3sE1dgbt3F6CcWN03IHtumu9VP/rbqiMC4Y41UIsVlRkDJIpytx/BJlnQU1iJJveKYLhD
bVaqQK5qCRqaNieQOH0tJow4CVSBVxTA8Lw9mFyQm50KmBzzidPIoemXMhdgrHpeXH7+f1t47p5h
7NJMKoChzro3qemxEqYcV12HifI5S8PLLYglOOceVlUF12h5NPxilme5PRTGTqlv5ETgOFbXawHE
qdgAxq4k10PLK+wjGAAdK7uhxV/v0LAFBqdhGnyG1UzAyMLiOJdPcn4bT+MfvzHBbSxAOP1SijTJ
CAVIYO60/Mg6WKeP23Ks2v0Fgk98qLQw0kAChKygq6mmj0SdP5RackcU8vd/g+JOKhy7MsF11/J0
+Ta2z1Tv3Tj/VKii0HlVlRcicUdUk8YyyW3gdNOuIp/m/o9zeVe78vMJbRGkWKUBRiUpsjwj11yr
Nm/0tHgqikHgkdnmvjn+FmIwMRcwXR2MOfpuLU/Sym+ePoK3Cbw5TVY7RVo+h5Bv0ul+e4vWo4kF
KDOtBeigj5oiWfhtVietuhgfskdnJIg9SvC+JPgEASAzky0hOZ9g6MUYGirwwOnuU1s+R8q0M8rO
bWt7p1qIYJRIdA8V+CGVcw+j0mPuHFpk0e+knbOp8+ls+Xo4ebJpeVquCMJmkYVxnqLJ0xz9D9hH
O0TDMf0oSQWq6cDvFoumXay8Al5rJucvxgqjr7oKUDrmxmZeEjnkHk1wj2jUQTCYYg6Q8eNdZ+BF
Y3gOiEGd7MJgDmQY9rJ2l1R3RvR9WysFK8gz1TaYJNzOOSCygPp90WMei/lqmQo6WzVRG/+68wAH
kaapuCHwcVAMujSrtFk4WI73klnetLMkmli28jDG9ukCwnmooKhNuwoBIh0oeoyUg3zPHi8ZM7Oo
+HX9LLxAcUF0MaLRukhwaevJXVx+tLPYqYmoS3EdxFZRLmojk6RzeocR9MWoBAgeavloSsemvJEN
wVG47g1/QfAxkKGkehDYLD7J7pvsW15/rvXvqX2sh9cwO1eTIIRYV7kLHHdWDbrZgNMGAWRGMN9K
zx3GxSzdqbqIL3/dAV6AOFWYjDlDgSyApEL9KyPKfV/bXmHEt9aEVDcqvuXSeteRf4HkVGK2cf8I
JyylFN4Q1BINxWka3CQPvW2zXTelCw53gKmRnBu2zHCiPSgDlETgWAVax4+UNoMRvYkZ3EIr3SfG
3rQ+p83jtggiCO54KlAcPZgxRGhV6BwaikHvWziaKXrrEqkbdyRVpJCVjEXf1XRT9zUcKaon76Z8
3m3L85sT4rIn3GEkhUWWSsxbs/QY64OqX8PasVDzjL5Vj1Goz8gjiF7XROJx/qFQLYmygPlnSaiR
JQclbY/Vl2IeBPIJ9oufrKKPVtQqOtbRUhrHVj4r9Uvd5QK9FoFwvsGICs2abZhs2O0G3I+l/oPZ
iirafhOJ/dopk3MMUYBJF7nCVM8ffdNlXEDkR/b/PTrRZ1EqU2CsJucUZLnN+1ADnNaPjmS1N1X4
rhSweZGI8weaVsoFYZtThftUvxuSY1S8x7VZKqbooU0HL62cHU2JGZaIJ/FQOCYnZaCOUcZfC9ly
+iI6bpvS6oItoDhLKkIQXIIwDKpWn4bqXhPd/US/z9lM15WTZMkoR8/UuzrDeJPhx7YAq0Z5EYC/
+SU2STUphwC9fGho7LSS6RTGnWxX3jbQqr0sgDh7GW2QGOQz8nhWch4xYDGtP/S54LxeDQ8WGJy1
JGqoU1XCauWln4JIbzYyxyr3uvKjif4ezJu6EGz/SlUOYrgFImcwXTRJUaECsfnKqDSMl/Chevqu
e8mX9licKleqQM5vCu6EAqVQ2d8X17NwBuGnPWLPJvuulkCwaz5t7xUzkDf3sYVUbC8XAHWWJYlN
YUCk/zzKvVNatkMwGFMpvEBEUidSQPb3BVYzp6XWNhAmqR9odbSqx7bfm9DEbZFEMJxPIKPVT2UK
mBxbkmc3QX/QhthVDVEot/72tFg8ziXMikXbrgbS8LVsnAIvxahcfZoNsJyR3Xs4Kq81kPMQZp2j
2KfAXtXDdCAd7q/hnxc5X0Hwl7s+wGBUPQSEof9Qgy8tqKqJvt/en3WVM2V2cUC7Ej9KNtYa3Foj
PGBI9eAW8rDTpBm0KnaKAsvEMevqeRtv3YYueJza1TPe1SlTu1w2/FCVfSn5cx4ftmwXCE7lBrS2
abYKkVpMSO8/VZnoBrnSgX2NwKkaxlznmJ8In8pefXQX5VcnRKfxqTuAZ+eWVWwbd4xShb7aaKkn
O+toCLy6aNs47ZNTSVdq5tWjwfDypD2F1H6iSB95YT3dlXaoCuz4Nx7316ryNc5llIcDYU934RcM
oT9Uj+SIDMdwGAK38kdPOo3HxE+Ib4rItNYPsAswd4ClRoBXzwDAcvzVqlUn7B+7TMizwrbsreu9
oHBHWNm0jVzjgeYn8VnqJ4/hPvykgBoHtNIgWpGO0V7fp5hbQgUGsR5qXtSVJ5ZARXUhzSPUtfMG
z0BDeLIjR5AXOta+8KVn0fP1ukO+CModYiAoTv/pkk0CTKBAz3ERfG7jyqW6qCByHclG2z5mcJka
P9s5to1iHEqc0RJ9pJh4KbUv1eCVw5dtj8JU/e3OXWA4gfS2is0B7x24UE9ny+z3qizvEkt2wAJ4
oJHkYnyIB2oSgQWKpOPPajoRVa/Qw5p3sZtFZytSQHmeO5NIvnVTv8jHPmRxUEf9FOsjAVA4U9dA
F5KJluYCZC70Ke0FEc66rV2wONcZN1OSRhXWMiMnOcQwMfNO735s75do4TjnafZ5QjMTRXh1/d3U
Htvovu+OFhFohQiFc5C5ro2TImHVLO0cNp+1pHbn7Gjaqb8tzarfIKptaJhUoUPTr3fHTJouagac
Z5UWOXrzJSWgkn7uZrC0d25Sf9tGW5VqgcZ5qToZKkUOgCbPeMTxY2V0Bu05Rbzz33C48BoFxqNp
jog80uq7bjeOMuROlfkm/biNs6pvC3k42wWpTmIqbPWSHnW5B0M+JqK5B+v+dYHBGWoZpcTCWwO7
yqPu6a7w5kPuEi88Guj2LZB+ETiG9UB0Acg2cWGwsaXQfEphRCx38JNyyXTRPXb7k94jAW/W9hqu
+r8FHGezdg3eqklmGpjt5OhVyc8mzo3RduukcCb7IcCEqG1EtitvPC4xNWIrKFtEI8C1gPqYS7KS
48RqRuMQNeRz0s0CR7SepL9g8OFGM8pBIrPaLmlIfBWN7ZaMGGs3FueoDJ3I9qP0BYWM3bveixa4
nD3PA+1zkD/gjoeEc9/GZ7Pv3K6pEeeITpB15f+1jPxUaqlrpFxRUPQhY+inlipOVH6xo9f/tFd8
dKEHo542M4vvzVeFPA+JiAJXuFOcDRdpnRtWhRWzpuJerc2Pit7D33ZeVZU3qAQ4gA+6dCM9w5zi
zFWnRETIsR6aLvaMs3BSd+jAK/AF/1Aw9bWTu02COCrwaq/3zF332Uowo7gV9ej8xrdctpAz9abX
B4p7ADP16P4nsRWG0Ti6R76zucjSMRZNdFwNBogN8gK0/Cm4sV2bXl1PpEnwAOfN+OmEfO/J50g/
EPtk5U/birN+1FyQuGMaUU2FAAdPV6WJilQweepGiMZCImcP20C/WcQLEudOMjlGCR2FTMxfprhC
qSMYnkzMp8S93TOQEN1tI677r1+AfJ7a6uSmLCKI1tm7esSsZ4HNCZaOH/9tSGXZRAF8F5qAnGrc
kXZw2uA2aUQvf+sPChd14NPU4zDMWdwCafg+uYwePPKohTSLmx/Z8Jvgo3Y/nvR3HdqX5eOCAw3D
zbt+ZI9mGAUBY3cJZItFpZXr3vGCwrmVsU6iKQFDtacTT1MPenuQW9EhI7Amk3MccaJFOqrz/ylX
lhx29epeyr16zPff7W+DPx2nQ5f4sgBXBMt5DasvYhv3dYg2HevoaGY9kgT7WkV8JaTeYxHh27P6
soycwwirtG6zFCK2vnnSvNAHBzprI1e96NTeBH/9N8vinMbYamoVUKBR5X6sHvrkPcU/C33nXEVo
ETNLJ/y+qe7t+a+0u6lkQTj1sz54Y8UsbhCX3kRmU4/YHQnTKIpp3Gu56Rdxds6C6NvUKd+lqn5M
kL2CH6m97fVb94UYWG0q8O5s1679+6B3RR5PCOaGXfnFAnlhfKvNmMg9+CCLOVj379qwBR6nioZc
GW3KkiskHu+pTZy2tEULyvzBmwVdYHAqKKExUstZgJqcZ9Rb1EiODSFkApfBjXzAsSzqjF/17wtA
Tgt7Mx6RDIZQjfTBxECw6cf2Lq26psXvc1oYzLQlIUu+GfGwq3U0e1r9USKSSBkEcvD5X2UuiyRk
tz11D0paN/sg+dVN5/Qeuo+d/DG5bQQHo0AwvtTHLNtyLjMEi+j99BqzPmuMQJK2goJskVzMZy0u
SIZNrUq1mUJ0j3G4r6Pn7f1ZPX8v+8MzRmZ2GslRi6isb89qfZc1KAsmflmJbskiOdjfF3Ik8qzC
FzE9oPUOYcxtpE2CXul1CNO0LZmgHIoP3w21k1o0bSEhYxxna9dEP7aXan3HL7/PiaCx1gaJ5cox
neqmttIbpQ8/xkr4LsW6wHBuLR4qdBL0EIOmsttK+aGaekeyQ8Fq/cZ9XnA4d1ZW02CZNcQpfXM/
4eG+dANP+6jjDajEgReJ8Nht8K1ru+Bxro2iNVFCJRnL3Y6+4mXIvjvMQNWdeshFsf+6Wl/AOLdG
ySQlFus1oTqeGMb2YGBKqqPKGGdRx+8JUewLFuficmqEdcKujUMI3pTnUfpbt485+kxIL1AN9ku/
X0LkZq+NKDXSrh4ZnaISS2Hk9MEYPaoyxcDzOBzrb8OYps/qFGfhDsP1CsNROqN93DaCFYoxvOf8
klblyUVpXfXlzL4hOhdH2S8fIi8JvAFnlOLKXtg7oWeIqnK2LRtmdi23HXVd3DbAbCJMkETbu+hy
sK0uqsyF6b0VSwaoAdEdRw4xOUvlU9ef6/Bd9d6LteM8SDI1fZmyvlKQRzhFlzlyqbjb+7PtpFSe
TdEwMyktKSTJks9Z/3ctnYr56zbEWg4BuofmcxuRiI5KyuvtSDPQE+RZg6x0VFpfs7JVX+pG1jF7
bGhdRbazXZA2X6s5sA+KGuFqEOvNA+ouMbhS15O9kmWK38oQXylU1GvXmFiy/YXMujk7WX4gHwxk
rWTLBqNzmZAkbZ7G9lSVsxcHJViaUF1ci2YkrqUxAWjJsiErsqbyE4eGyOq7ISqZbwv21iH2rbv4
TME/pR6S21nQMr+yxVdgnG+bQWJZDjTHlagvDmnaODntvbztBXWsawfEFQ63zWEZ0SzWMDr23wq8
+cU86mgm7485iB/lj9ubtnZBX+BpvHebuyBTE7aIuH6lDkG3aHxCvyh4/vJ97alf55/zOrdBVzzq
FSaXwqzKpgJdMmSUT8auBf1550cH+SBqHlhxYPCUso4uTqIjTcmd6boBOvyMscck5EWtHto/Hwlp
Xv0+d5bnJA57S6+YY7kNx4cACp+8R+sUDS2ttkFg/ZyLlNS2LxrGwRi2uzH/OOkYAX7Y3oy1WgGI
YWkYA6kpBGVp144lrKU+wXkG53UecKvrzmgmh0mld0ide5KrM8pH2WWTVBtnQsL+8A5Kg6sP4A4a
tW/R98VmlMGHtRQku/Iulj9vS7mS0bjC4BdylrUoZ6T7Q30oiuccxHVN71bZvhSxp4uQuOOGBmmH
OvQB3b1ZUe+oRPpjXOgo9DBJc7ar4CUxElNEob4KqutQEdBLG5rOqSIaVNMgZYdDQz4Q+9zgJtG1
rRPonw1tEhx2a/kHVdaJiqMZr+bWTxe2uFWAkkm3qAK9z47dkY19tn2UV+P23wpUc9XnLoD4pWyG
KrGZb5rU27x/NsmRBiLe4JUg5EoYzklQ9KeYSgMMjHzEW2XfHDIa9W5QDmASSgT3yrWnCARSoFxB
J6VhWm9TN0Frtx32iY0rG/fRrkycBsUpbAKzLioZWT2QF2CcYVPJ0mKdTd5NtLNqf5GT2Qnnc949
x+Sh13qBWqwu5AKNs+I0zpMO9Xpw6iN1MVzOL8fhPJqv2iCaPC5C4mxZwdxsLakQaEjhuSGfWvJh
KDx10AUCrdqUqsMlgp3OQDvytV8cUpRS6hIMOVVOffliBjuJeEVwP6MkZds5rR/6CyguuACfphHL
4I5Dw8+M0qUaU+yaHME93jV8GXSFw7MAcF01LrJxUcYwF00zB5Ct+14fGi+6t3f0kCde7OPduXTC
T+Zuuglc+S55FbmqVaO+yMoznGtBPSYzk9WYH4vyJBuxo9nvSLDBzn7Jx9N8KKkWFNUMkBnVqTsp
6RVfwRSlL9vLuC6KhSiAGBqaljnfEWp5aatjBldv3kiN6SjZAY++2xi/cRkXEGYNC287gLewDUsE
niwgZAQOw0G7/YckUdSrtxowgfzkX3k4jQ+tpOzkAFBB6ssGXmry3v+P0nCarkVxiVoyhH55HvhK
GNwUmD3ZyKo7zuPnLGmPJlFCZyrJXRJJx2qMRI0T687jIiOn+aWsR1k8YM80SXMscFlnuVPaH4rw
721JBTg/D9HFtgU1bfOqhKCdes70DzV5bWYnN0Q+XqCCP7VnAdNkrVrkTDsqTImPx9pt9YNEy922
MOu3hItm/LyKLWBSSsaibCFNdJx3sp+CUibes54TTEDYS/sStUTCMpVV0dgkWZUgiocxXyt+b1SD
2fcpVIX6tf1qgqNW+WtbrlUXv4Dgziwazj0FswFSO33tFsVDqE4uKXfh+FSoibeNJRKHO7WIXeXy
bCeImgbwwoOGzJTRGq7aj9swIpG4mCkKU61LE4jUSKnX64+m8loHO9PadyLW7nWBLGyPxZ4geaqc
QEulPtOBFBUfcOR3+Y0lKiJeT3povzB4K5LbCmQRGjAsVPJ+19n74EMpOaGPIT6Pqo3BYw2jqbtP
RER8q65wAcwpn5wwSvUAwHr73coiR52+b+/TKoCuIJXDFs/mGR+b2qhIGyI4mzHGOsDYWDV+10m7
gOB8bT5nlZSw+6mdIYGgVnfok3Yw8fzjtiSrerCA4TxqLsVJhHgMKW1dg+sOslfTSF0pEVFJrq/Y
5Y7DvmPhg8J4nqI2Z9d5S38i8eR2ciR4CWSf+iaFtbhwMKe+gCjx5BMWKi4DYXrowwRtYZ6FfGRd
HbJ+Z2Ls8yAqdhYhckdugMe5ocuAyGYftrfx3tiT3f8wzpp5ly3JOF0Ip9BWNQkOXN+Xfudpu9wP
ns2j9pNuue/Qi7StFKvH32IlOaWo+5JoYwWlqFBhokrBJxBRHZQh3Ck0/fOS0+UNjm9Uq3qbBC0T
bTQem+TRmP24/TiPD9sCrWvfr0svX0ab98mUGTMEooXkl1H8EhTZ6zbEuiFdILjTyBpzuWgIBAlD
6o1kPiql6qC+0d+GWb+/o94crUgWLqM8h0GRaFqq69A55MU/oxTIG5ryMJpfUiXHiNHeQcx8Q6Xp
huaFIJhdlXCBzEloogupCwgWUSmfjc50YnTxNIXkbAsoQmG2sLDiadItBSPLcASirh6Td7+Z1HSo
KeLsFcEwjVnA2HpXSZ0GD94WN4qx76XWQbZEIMuq2i1WjH3EAgQzXpK4oJAlo3QPNh7QbIuePtce
l/BkcdEH3uvFWZ5XNXOsx/iA0O6D+iM+Yxyli+rjvXmn7uOn7Q1ajVEWgLzTs2hE5wiAdnwm1V8N
yPJDFQUXoKUzRTUKogXkHF9qTFWaztglG0wNWSydjZAKan5WfR1jk8RTuo50M+frzBnZS9VAbpGG
4fdybkJnDEEaXhTj34pcJ4ftxVtXu19oPNNFNoyRbQdA6+a+dYq4qx61rkr9Sq1Cfxtqfe0uUHwQ
RLSmiitAoeHbkbP4nFqiSrPfOKMLBucSZjLpHWGEwM2s35Kw3wfTszJqRzm23MHU9mbV3Fr24ASS
/Lgt3cpCapg9gEPKtJGNsznNmLLUisJc0z1aTVLmFpjDcT+PAX0dJ9J938ZaUZErLE5FJi2uWo0o
uocFPdlNeOy07gAnvAtqUV/JWsJggWW+edHptbDtULyFXP7gyRh/Ghzlx38SBtpxW6y1e+EVFqch
KN6jaFwAlvyAqeYn44DGMMmRn4OdsW8c1ZHutcQRDoxe0Uug2rZCcIYR5KCvnSIxUwN5W6ojVZU8
pvFc3SRzHQtKJ1ac1BUI+4iF553NFMMH6kn36pB4ip5LN3FluuNUvRht4bRpKjpP1nXkIhXn6lW1
6ko1h1RqgTEp9Zc4nPaYsICcrSizKVo/zuHXcPYzxTGJgauDn48FhgaJplKtpTSvlo/z8XY+5SpR
R2g8ZsjOXuqXLkhrfOrae/OmvxHirVvzZfU4a861IrHA0g6d+NKD2Lfdp3v9MXkMPOUjJsreJ07k
p+9gF7+SkbNqJA10ZJIgY6WeSyl2guTTtn0JNurNc0EOB5yZEApTlxySoFhsVv/88FrKYHEWbGQ9
noBbyFAE+lmnGI2SkEM0NGBzS3fb0oh0wuJ8vTmAqJ/KwOo8/aRjrnDk2a58pK6+y3f9jcg7raqE
jcSsjhI3CwUC1xaMh5YaBQ/gq4xlGGyfuGnwuQpECcV1f3uB4esehgY1cAoqMbzUSi1/mnN6WySY
TdJF3YNNJ81RSuNFlcrJIXmsf4yk7HkYRtEbwqr3WHwFt4/SqLbVkMGmm+q2Qqoso24/PVpd625v
4qpK2iabG4qgEYmL60XtiNFHhtzCS2WNK5solGuNj/8NgjNlqchJNtkNREHIBt106vbP7/noDbsI
wWlGbbVa29YQIjkORzZ/3dizhxbR++Uar+8CB5Uq14tF60CdsxY4nYcb3V2yi9H/0GIaebzHCOon
ZT/4jFNpVPxe2PnDNpy78V9h8wpRVmGsslXUnBHjtxgFANoGQNMoH6L99oatG9q/y4k75bWYUm12
Vd8BypLb3dS3h1g2/ckQuVsRDHfs57SrFbz76Xj328/xhyg7liKXsTJBjPVKXURh6r849a2qJCiX
gigBbqaDM+B51gseUHbhlPviJR+dzGnaXehWbuGKuPi2TevNTN7AzCUTITeWsaXfBpQnoO9UVHMn
WkPu6FfkEm0/TD6j9VvrbM2HuRcETmsQrEbNRFUuGrD4mpUpomGQlhVORf0H5pR6jfYgvheLQLh9
ygo7UYYYIHl9Jxd/ZcHdFFbOtlqvRYBLQdg3LHTBBBd83Gcl9qMOS2+MzPNkpI+YTOFS0/6e57XA
tYrwuL0pURcclhrwpBZ9HV2DQpgvtd6y9GOA18Vt4UQLyPnxYgyU0BwLhLfpKY4OdnKoG4FbWDuS
luvH+XFUHiu0xahfL7fuaF66efF1Vr7UsSCCWZfEQpGXoSObxdcvyaSK+qaDW0gJimIr0Am+9qLJ
7Wu1hpqNWsN/QTgXF6P8bygxgt4bT6Mv+9lO8qOXcccCl8wVjcJdXThFRh0PBnyghZk7nvJU0Wg9
D7pnj43Tx27a5m6cfgvD53fowAWHDy/x8jWPet3roPg6RlnhauadKSLbXssuafYChDuHQhMEMNME
kODb5Mp+sYt2fYLahmmHsQduh9HIolLNNT+6ROT2qtPmgOQhwkyqhn/b0uTWmiKoy1PYFvCn6xKD
O4uMXonLmWKLQDcbf4SNutGH3K1ulIdoh3/xJpr4JppDg4+YZnzY3jbhknLOb7Yy0PvIAGdF/Wi7
AY29Y4ILyUOa00+cOnLsZ1HObt0CFvvIecNMaztadABllELdsXXDU3X4Xh5LL34k/raEzDNsrS7n
CSvbsuO5AFao7hXyySTkgFcmZ4hvVIKx2iKKDJHCcL4Q1SJhEkqAw2S2nd3iaaQz3+OkFqvH+ULc
DDBJqQWEor6Eyi4wPrbvyRVfWRrnNrRoavtghqV1BPXWjYFBSn8+Bs1cQvCDKuR21kOjhxiDfZLI
IUGmIszfEz9clop/nlCiGEcrHJNnDIpLifKAEp671gy8bR0TWRHh3ESZVGrXDpCFFdaAI8tNU1bo
Wh063zixsDyjJ1tQACjw7PwgakvOpKFTmBqMqVvUnlmNHliK7fCHQDgREOciVEVvjJgdIYxTRPHg
nlAMgPYEV60c6lJfRT4ETD0IoEUTA0SOgidsU+oJRKHlz3VVdgw6SJzqpvWQgjxpoyOKmlejpoW6
cL5CDvF82uUMzjDPmO3g4P4YHaY53dcVCIyD0dptr+360mpoeEMVp2XwdYG0hR1XIKz08ip2Rio7
Y3xT4iErylSBiq5GNsoFiXMac2tG5mTiTi/rI6h/9XOna09WEQuUcn0FLzCc3yClERuTAZg53w2y
6U6G7TTqpyr81OhP22u3lu6HA/mFxVf/BV1gNYEGrOSoupEbn+L9tMNBuRPdvQW7xFcPVV2KkJOl
zhTpGzFRLDAfy/oQpF+3BVpfO0uXkWLSQFfNnYog0gnk3GI3fPqY9H/LKWYgoFzESGPXxGDDbbB1
fbiAcao+WQQ0yRbsGM9QTigVrhQMbi13ArVbX7oLDJN5ce9RlQDssuz0pRj3VyCVDxJjOn+jHRHI
8xtXcUHiFHwa5YiqOQQykKP4h94g8uSjzXjlPE0UszGH/jaquKBxel4obVKEDK31lR1jGsBVq/b+
ScEEfiEqIVrdLQwJsNB8gvGJvAYGqY6DstJYKmE/oslb+x/qXNcKpEAVeQHhDrGG6kHWWCouP5Mz
f62OPWrKk5fqKbvR9mwAZfVZRf2wqC5rVUMwDQvU8wRPd3zp1zTWmSFhYpYnkfqllQnKbJPSqa1k
pyHvuK30q0k0+wL206Us1LFrMTiHyABj2zYjXVcUR/UH63w0wCDSPknP1hEMtB+K/Tt4RLC4v8R8
U1xpaSOJiI4dzO7MIndo/y3TRB6RncRvtHIBwu1g1pmZgmvgvx4RN0sUUQ0+xbPFz6kcmAbykle+
YFFXd1BTMP5Vw1QnjS8/U5WOKJmEpHU9OdU5PuSnxCNeFyI4mN38vnNjL3OrvYh6bNUmFrCcwStd
k4ZWAFjQt3lZnBzGPvJJ0hy2xRPBcJaeDVYa2T2sIuvozZjRA9EKN5R0gaMUwPDRcJcVOh7pAEOT
9mPUSm4uV75RiBIcq2fMZdH4gLjRUBzRxICBO9lXQzE6so4XtTLflWn/EAfT5+3VW3fLC0BOJY2y
oYlqY5fY/VJyxr1yiPdoHHWHO6jEcRtNoIl8SCyHw1gEOZ6Qg/QUEPRVVoYbTj/quBTslgiIGeLC
j0S21pUp6P89NQH1nFk7admeSVa5HSnf0cWp2RqRVVWTMcWOb5Hqq5GiX8CCnmMAji+P0b2hVa49
vdK63s1D48ih+aTW/R7zezsXFcGNk8iln43K8/bqrr65Lb+EkzrGxAOrmG1Eq1K6mwNWfowYhSjd
X31nO5rWHE21uA1syyny9tDLr0RRXjBSR0RF8ZN7/I2fQ4saBmsiT0f4KpmRGOOQgC4aZQnhod+X
t3Sn7fD/3gbdj4SjKj93TuTpOCYfqM8aopgieEohOE+YwBvfwdfPmHSkqpax76DF3kq6Q1S2/vai
r/qFi6j8sDxFj7UIlZ2I06TyaKfPOW6SYSKi4hGhcFY6J3aAaRY4OIa2PmZG5lqzsQtjIXkdS2Vt
LRiX6hrtgEwWWzB2/irnAp1Ckmt8w9y8U7f/H3gHRHJxGlthQDgBeSNCmsD2zbh3c9LdGs2w394k
dtRsicU+Y+EO0inMQ7WCWJIpYaIlOWll5SbmcLJQmlMO5YfKNASubtWRL/SCeagFZBMXdRFI0Iso
Gl9MrbwNZuPWIHB2NDobGJC1LaFI09nnLOAikJqwsZBIa83gxWjB2IfJQa0lQFmtAbJ1omnwdiBp
54dq0DhqAz0jTD8qnBfTl9ZFI9l++ooSNZ8lyENPF5B/rIe9C0wujtBpLNlqCkxWXWLtMk+RnfIV
V34Qm5i7xC9ek1P/JAp71xf0IikXVlRDE3VgU8GTqt1/tg1pb6jlp+09W08sXyTjq5ntqatKip4B
rz81Z80rwNl7qnYxxsj8Rd3gA9rx3fSD7MT/R9p1NMmNM8tfxAg60Fxp24zVSBpJF4bc0nvPX/8S
2m/VHAy28XZ0kQ4TwewCCgWgUJXplV4cTKI7C9dC8GHj8U6G7C2bu1nrQsIzJK7nxE4dySp9VCsI
9kbu8iaUtkcBTSloiV96ZY6Mm7WhoNtT+vclwQO/6hf9W7KtOwxq5s7zo3K0tQ7CWV6RVE6+TCBt
WXFhFlQR8D1/B8OEEIyVmswaTKH0V8UxCnu3uTceWk87Rd81l9Yc2T+u+4do9JgQEuWlVkJjDUez
1FY+Q5AXbM4bBBGGOGsE5vGhKGspiN4Mja14j+IpGxu0wHptdSbruzy6HQfRlZy7t8DXTF1R0bXO
EvWC1CaPkxG5NKKAe0LzsqCIPCSi3PFG9SCSAj0J//oA8g9EF0ibqckwpbEcCpTxerQmQ3KaIPPy
W92rj20AKfY7UXqSf5je4THvX2mvQe7778N0/VX3lwPxtRPlR+tcyROhcXeYHRhzJliyJCv0khqX
Wc6mlY7RHUl0NtFTrAvaLrjusYNi1nE8r5o+jIBq0q+WcdOM3zQR06EIglnGU2SBWF6lick4HJSv
UKAbdcFjA/dSsLOC/oRdpKi6YVmqDFbkTeZY5oMxVH7aemuTuNf97tdyeXXe2CExK3daraRPZCDR
54bhk3EqDwW6cGp3etZu7cf4xnA0t8CGmQf1tzgQSQNxjzs7eOYwgOYVax1oMdxEOn9MTUefE3Rs
0TevHs8QMgrXig/XTRa6PrNL90lWmrggUZPJd5CP4eSoanj6Te500I8Nog5L7ua1M5HZnnWjnKw0
RWzc0vqGaLZrNJUgYF2HeF3QJUl6Vi6wqC2351wdH6ZlEpxtrjs9JLxeeiSCrq2UdAnr22czAnta
7Iy5wBnpSPy7L74q2Grqua2kFc6Q2dM7adyCJcpuemO6n9r5DgxupyYCt3EuCyWQrsd7k6X8AvFw
ikaTXx5h33fHygP93XstnG86hMPKFTHP86eLtmbINnjgWTJqZZNmC7WtUCwfgiJTnFrZBCMpQmBc
fKyl3o7oMlpVLYy75n7LhQ+VfI+4WMH4da7kkbZQK4g+9tjpp0O1Ws5gJse5M97TOsweGjv9mj3r
U3tsJv3TBI5l3dbA3DYdSfIGLUAN8rT/jCrLTj0NK/SKDSS2m+a2Uz5os389bvBj8uX7zArQ21pL
EKlobcVJhyZtdcqTO0Uk4SoYVZaZWrdBe1RLsELL1KCScw9PEd4ciWhR+EvtYgxdEbsNRsUqiycD
ybusvdXlD2uEctby49Y33trdStXHQkQUJ/BIg/59B1i20rIVBKNXJLEUjvBQv66Xp+tTxD9nXKyi
g7sDsZdKjq0BVqlZ96SupoMWnS9zIr2fu+JUa0QQdkVzxeydEIavTIitYgV0nrZsbrt+L7PH6yb9
y251sYnZIadW6+ZWAciKAhcV9QB4uT7GYX9T+U0ousGKZomJG8Y6QjCH+vicSW7aFlD/No5/aBAT
N4bEqBrdBoYeLp6Rug1KDr6l7ujhnLF60jESkVHwvQIZPkM20WDEckPXTVFaUofMzWhCR1pbVGez
p8Sph+5k9eidyTfvuol8v7gAMn7R1lIFZn5YmEX3epo7fXcbv4GrF9HugsG4hbTmHTSWgTElzWEc
luO2qZnTV13tlKhuvW4Q3y0uYKxb6JVSdiVu/3n3IcJbnqiLmR9aL99nXCJPxrkwR6SEZBM7SIG8
GngxB1LjxUn5ed0UwdywbREmxGLrDSWbnhFZzmgXT6O8+MYk0kEVwTCbxaC2EYhEMWKRdbepHyro
y0+ChSSCYC5V8OG4k20MWlx8HA1k6svCacqv14frX+6lv6eGLZvOoGxVNxVQaEprOhZB900+rsGv
m+Jt4Yp4hURGUU/cRfCVTGter3DrooEAZZZ6RhG7bSWSkBE4tEZ/xg7GtlIlr+jjbZLrQaXrToau
tusjJ4JggoCqzhLykvCAZg4z+6EQilhwAUxiKagtBsU1q5aRqYpaZPT8VePBQjoqIopr0fcZ/0r1
0qp6Fd83IATZangX/Xh9hPhb284C5hAiteaoQuOU7gTQsLIcPDKDr8WZVgfJ0pOyhKMjQOS61w6R
2ryb92lt81wuYdP/mOGfosqdH9ZAc1sQBeJp2ZN+iM6lIkzG15ZindeWRmop9ofxIUvft7qoH5/b
7YWqr9/OwHjbqiuDpEY4+dRoQSkLO7QLFT1Qw8me1gadSrNraJm7TkPiDmoWWvMsCBQcK8HRiaZa
DZSdSKIyVnbrZgxRFGMu0c+44iKAh71TY6rB9RmkdjBXRMCgxu1XnRthCwSWQuntokiwl2ufrDTs
mocNOTqRn9D9hkFBLdhlNJnNdcLRuJMSjGbeFk4yfB3Ux1P53aoPVfwGOusXUMzWaub9qqj0FV1O
f2hFCEGE6wPGmZcX32e21qa30qSCAp8HUVzXtuZPWbL4RNsEaTeRA7JF+1VaSnOUw47BmyDtmrjl
T9Ovj0hb3Yva5AQmsb2hTaxqoGcD1JYHlnKQjcNKDtdHjV8QCIIn5GNs1SBsk+aaRjPJevSh5H3q
kfqLKR/b4q9ofhflGQoSz3oSudXwlveBCyh7NrGbbe6jBeVf42KjFb99vw2lT3RTcG3hrCG4xG/b
WLUKq0yyTk9gm1E9WMVBT76k9iF5A83xCxRm+5hR4oNXoxLvb8Z6krTmLKnmW7IcO0OY/aNQ7KqL
FUBYZLtLo8qvieFfdwTuJggqBrT1G+BkYPtKI+il93mGKVlM3bUTSHGn8lussAxFJbYOvnCWD7rX
437T6hy3hXo8LFn5VyalgsctvhUXCGZ3yIyq6osUEJVZQmD+vEUiZkvumtwZwURMTR3lVl8ynNsy
i+odlE621q65yrVgCxeZwsTL3NIaSZFgSq/PTm6fUk2wCEUATMBEi063GBUA9ApvjTGaYk3Rbi2A
YGNlM66gOTUKdPDF6qGPwnEtBYdP7hK3bAJ5BujdGeypXbIru9Z0IKQ2upq6qH1ctfxM5LlztaYM
rq8RfsvCDo3auztVKTbStiSh61AO7XsdnT8gX3ZH2ylMxwBHfB1YpZDKiz+IFxOpR+5AtapdW6Wi
ERpKd6X+Q7JEJTmiQWRWTbO2y9KOQFDa93Yb1s2jIXutiJibv3NCOME2oVQjy2xmvU5rNVH7Dsn7
HCmk5NbM7q3koZQ7p5VCkEs39cmcD1v/+fqscVfsDpaJz10PGoyKtg7mfdCn38cU/Z2CpcS/PO4w
mAA919FCUA2EjsHKsW5BruDXYXeQn7KPckD+H3Wc/zKWNpgLLUhSmGwThKolao3eQfq0o4AQ1DyU
H+R7egppbrU3jd8FiglEijKq5TYDqielu9Sdj7TCTS5UAKKB89VR1L7AMOFoKqXYrIsG10jyLlEL
p0cXxFB/L/Wv2SYLNrt/ma/fYGwbxJYNU98T2ETu03dmsJ2z5wUy7ugrD2sPfJCCnY/vghc4Nkmy
LY1cS7AtVitH0r+MSemC98N7i6NfUBhHz0yti2oTW3jVm17RQs96GMI21gWDx41Hl4nSGV+3Z2k2
khRjZ67PW/6pS0RbLCcc6VRrQYbkAoi/2Z4OWcnlRl0xWqPyedE+oHXPk4oH/CeYFY4hwDFQ+2Ci
pkg3GUOSfFarpsBWbmlPA6pERey2nFnHFQ6XOBOFNqAxZ2Zdnjp1tmrsTQkEZ9XxfR1/Lc3H63PO
HasdBjPnS4Ird7phR5K6U2H8lEd0KpPEVdDtcB2Il8PY33vZnoMYF9VR73Hvpf2n413mJV513ly0
s4ViSQpefNujsU0HS6rNIPemt+zQOqEM6klypY9U5aAJFSLwA962/gKMmaieqLjmWwCjJKDKWbor
obphhr1nOZSuI3OVH4LBpF9kgt0LRGbaLMlIuyYH4oBko+H2oXWU76WwOsWBKegu48W6F1iMm4N8
NgJZFjIJxJm8zVMccONRWRFQ5NReE6IyP3++bh7fKS8pErrwdieWDYlUubckzVtr41ZGBak86LfZ
6mqaiGKXd32FcZc0CbM5NUSCDnid0qmjfZbpqTtQLhn1/IZb3gsgZnta7LSr5gJAxPwuRQ/Fcrw+
ZrySyj0A28yQZE1lSQkAep+SMyVuQ+7nzJtcqgGUe1VY3ltTYHvr6l1H5oep30PItjfMfRyZdgf/
kIbWKfTDVqZOWgriFDfWUppYHFZwaNHpj9i5hI4NcB3Rr+HpSx1icd8n9iKolxNBMKdYW0lQg4ec
p1fGuatZuR9XolpbEQRz+UtGqYkqGxBrGaEAoD2MWSO40PCX626kGI8e8zlXFWqG8Yi2aJwjc1e+
HxGKoE/oF65Ic0CIxzg23uAj3ayAF90qge5n96i+/jT4kaOBkSly429v8LaLeWz5/zqTqbUJDin9
WB4TKffncT7Wb+K/00Gu+4/DsT0AFTTlddBL4mJYIOzFB+28OLmbFBCVXb3Cjz1RH41oIAkT00dC
GrvMcWyhcRaqGgpo0pszFRFJP/9/imt4XEkvTGQCu1TqkdlaMJG+WNGZK79qQRVM5y1c3P6mflCd
Kndm7F9/NoV0lezW8tarhVQbwFX7m0W/V60wNgV5HG5M2s0eEy6WadvsYYaXNDW5MaUImnYaNP1E
Ffq8CuIXQ8jEDKXsI+g2/ZqzvzkIxtFbni2v9xY/OquUXeZD9IY82AtQJooo65KsLbZl9AWEYKyb
iGD7/RdPROukgoQu0X79fTdBRWRMCcrYkWg7kmC+7X8alWvdpDfaabpLTkUWihhf+IdD9YLIuMTa
19BvnoAIti4qYeevaEFAJ6OO5y01ckXPFnSEXh2fdnCMe2T5kCxkBVyi/1iy+9F+p6qqExePKUpu
rzu7cDAZF0llvWtNCVi0/SY9F6iRTsETj305qANJckSM9MKxZNyj6ypTmkoAYu36qINxtrPkU4Fv
zU8D0RMD96imQsQBiiyGBnGXl2u5QwFuU1TwxXE7DEvkNEvlpPK7VhOVHvJX9AWIiY6tbHajtgCo
ae6lMXYm6NzNvWiy+Bv0BYUJiWu+aG3aAMV4VFDcW9wnnvGD+KOH7drNvvTPou1TZBbj+EteVmDX
RxJ11B5b7U7Ov5jS9+seKLKJcfZm0ZvYILimRubqaV16tnRVEG5FXsD4uGz3TYbEOY6Ays3SPyHH
7Wbpca1Ehxt6dnm1bjVdVW0CGgDcu19625y1W1OglNJLydlqHlQ8MkL+J4tVpym+KdZf1weOOzca
emkIno4sk22mKZvIGCRK30HGcJa+q/qhiw5/BsEMXNXkYD3RYZCMTsOhHXwbPYCKMQV/BsOMW5Ma
EXR5YUldap/1Sv8Efp5jIb9p190NGHP07EtcpDbKRRuvXxTlQ90dcyLKlPJd4DIpzHEzyZR4GFH4
gr2pesiOy43SoAjZ8sBE78Tu/LQe8KrutbjnizpPuOtI10EYo9sEXUNMqFvSOckMytqV6tMhbeKH
ql4F88RrMoBfmyh21g10/bL9NNtY2NI0KrDuZgtIMN5Sht3E2w62Px3+5geDVtOxvre9+kyOb3jE
28OzvTUbSOSKeQW8ND0Mki+UQ+VfUi/22cwYTn0VEXkAgB7OH6kYWpR5xbfOp1Ry2okWkaeVI7+T
flz3f/41f4fL7B5DblmTQpvUZ1d2UZx1TyUvk3MXvkEL9cUIMhtILUdtFNMeBrW6i8b7VPdt0U2f
G5aIAlVcXdegFsosZh1S5RFp6av+oh7VEpK/iRyqHXm6PmZcd9/BMItZWsw1Av0EjmTyTbsGuUi5
+Fcn5KtgvgNgVrKGU2Y1bRiq6mbxEnf9UEmugvQSbj2/TtBgkUE6S79LTLjFfCYin6BzfgWfLYM3
dLAx0V3m1xOI7kJ+GhIWzogO1CG03nWCpc0/B17MZavQ5C4BlRWtX6EuGOMciNbG4Rk1R/kRrYY+
JJ5wjfijKWRL5LdMyWowruOiYN0p01/6/N9bXXQIj/zjiSyP/6q0DTpEYVKVvmusytG2+3HJBGcy
gbuz9fB5T6ZkHFGXY6nxyZLxxDKkgdz2ovkR+DtbXZCZi91CLJfOD47NH+3nyDNxbFZc5DFAGCwf
DNE7hQjReHmaGZE2MRMdiGT5SEDdolgiigF+3NvNEBMrasUCUQutz8qO3VE7lGF8bI/qQdy4KLKF
iRamquAdnca9ZUV1iancznosSETT4bi2Xpl4scyQZDQqQEioLCm6IuzW/NSm5Kg0IqZ7vs9ZKDtF
ZycqWpgo3tdJQ4YN/VVQtC71O9LcFZXAGhEEHdDdHXuSm64nA6LPlo+ePOa3qII9lMXgXw8BdIJf
D9rFEvozdjD5VqNdC40KXiHd6uTOTDQcX2KHwNWG8f11LO4EGYoJLXKo4iF9/xKrKnoZSi0tygCm
58YO5wWM/VvnaJJI85nrbCgCsNF9iJwBWwggK21aFuqCW5oSytNnRfl03RB+ZmwHwBwXakOdNkJP
/noYnQov/7DObvnJDGOXJuJQ/Yp/IxdamqJKCu507YAZxxuKfi66CMBljZzVmEIqkei2r8ytCSJh
gsdfZRSpiXCnbYfJeCK0gXIjpUIpma0+WgU0Z8zutNTkPJWqKxhY0cyx7mgVcZHMmLkpsE7rh9iP
QzM0b+WA8nVmGFHpLctsZxwTY2M9lqBkQleyNj+ranFTr1mQK53gWsK1C8pvmoZeeBOyCozrz6Cz
2MYRN58J6eL2uS4+Xx85briw4OugEiM6nrZfAsRVLEsdule9fLqXl0/p6Eu5qP2H6wg7DGasyAzS
IxvqEF4MymcniZYvY1PmntEuz/Ui54J9nb83oWaUsuvhP/b5vO/tZCZRSrxymw6rFLn6pniZkd6W
dn0DRY5AqvP3xmKGyPYLnnq4o7mDZlw+R/Nbk3SA7rVOdrYcFRXp1oZR3Ao9nga9VwF4B8VM3AIG
umGxMKjZsTk2wXRofMjAOA2okURZTe7V2EbvlqnIKC1nCyvozQ0B2MIevA2To5QNCBjqunS3Vonc
rSi7hxipY/R19bKgC//1eJqapYMxC1LrFkCYyJ9DPLtcotGAwKY3DK5JTnZ8vL4AXjsnhUChErS6
FcpB9XIBaPrYSboFQVe5ihw5NT5mY+eW0RhEm9YKXJNvzgWLWQhrkZhL/AsrjW6W4dGy1psUVO7X
LXo9XS8tYs5mWm+txpBR3Uv7SZv+ikGNPaY3WXFs54+t2nnX0V5HqJdozAGtBFvSYoI3i4pFOnaz
Hheze7wOIZoiJggORmaStQJElD315cEcIx9Cgc6Qio5nnBT3C2PY+u+hKmo8/cEZ0KaoBM0DOWRB
maHKx5s9DSVsqRW8wTQCcQIoYqCXgj0QdnMFLd6ISnsuX5T2fitXp7ePzfKf86iwawfDxCW7l83W
WAETySd0NFf6l7Q/rCLZAK7jIWGPnCbyTK9K9iuwuGllCpRlvevT20Y6K/X3tj/G+f3w34+51KLf
WOxMVVNitpoKfXMJJe5OVIH0thsXlCfYcSM6XLwOtS+xmChUJfraNDn8bzbd4aYFI6bkTqYrB9Yh
D0RMmNz1tDOMOSIai9JGdgLDRtnXsme1/893axhj6AQsgyqln2Xi3QIZ42Eseny/iAMp0vx4bfy0
VARhgVMo9RKHiXUJwVWgj4AzzyRoZPluivOPejvdVV1yVyrzabXiD4q8PMXT5EeSKIUgxGei4JrO
g6UnA5wRdILpGVd86dj53VeINR9yUQkxN0LtBpUJgsi+6F0DYXDoxZ9ALepk9XeyPapERBrA3UB2
OEwkTEZckTJovni97G5T6ujruR9Twf4hAGGL483IWtR6gTEx3tF7q7+v9QR7fSv/IQ6zrEY1iiUl
h4dI+iGRHxfiKebH6+GVu5gu48UKy+FOsFpLDZHXQXe77FMR/bz+fZGXsWdNo0yMIhlhg3wiQRFY
D/nszMHqUZrKQlQPyI2vO2uYKD53g61JBLOfqIkT5+GAq83yoDatt02lO5uCq4Fo8JhIEdt2ViUp
4KwFAsDgJ+1A/nJ9/F5fS2mQMFEajNIrcIkx19I+y8cafOWGpyk/0vUwoLw6gRTZeGrnv64j8cfu
gsSMnbooazroCKt5BU2UtvISctulz/Lg2sv72haV8PLX0AWOHbuBpHkBagpPH4K0+zL2t7aoMZw/
PRcIGpN2GZimldpyyqHWHaG2FpfPUhFJB3KNQGZSVUEXh8YIZoGWRWflq47Vk8gP1bTgZvicgyj2
+sTQn/nyHgMX2IEw+12dJZBirCFkPbba+2ID808xdU7RJqGN/IEg5PDBLBVMFApNJTGbQlTVqpXU
JvGapUeaT8HpIf8px6NjSfnP63bxB+8CxWwJdbZ2ktoBaokCPTkbW7A2T9chODddjB1a2HFth57W
q4J0Q45jdCNoxFO30hna3In03hvjUJtuIXjlRAMEBzKc/L9dx+WO4g6W8TyQ8KBOqAcsuHJ8lIQ4
ZfGpjb4po0gHgDuGOyBmuizb2iJwKBPPtBcIuk139Yo602QU5HK4Kwm3PzzII2nwqt7eJoU65y0h
cL1TNTy0k6Ddk2/G5ftM7GnBc6LKA75vr3eZ5k/rlzUNrk+JCIL+fRcMQHsa15YJiLI94wXYabMK
yvbCtL8Ihpn5eI3IrKGIFm8Z+V1yXCGPkwV26WiUlN5PTt1j6olKqUWYjBOoQ5UrIMQhXqVEh1JB
wnJSyGlB3ZAgOIjcgFmxpYwmzWnCGObZz26yD9aaCbJ5fFMsQ0bxGwI323hhlaYhGZMNBPvBiIPU
fqdoAkfgX2EhX/4PBhNPu63tzXylIe4TrRyscLN0hsMcKH76KQ1EJZf8A9AOjtnB27YqkO8CnEyc
7gh1ZWjcunOw+ejwkYWaPvwpuhjHrKTY3MxmkIBmWt+s7IsqWka/DhyvdqOdOcw6WsFlYOD9DAk8
FNXl59S3XDWc/Q2sSDDrN/+T5FO6JNmjN8E+MBwpxNsX6MqzuxgEnihqfHd9eXPqG2ikvxjOLDwt
l+cKh3+CvozZVzww5CHjN8Vo7gwrYK6O5P3YZsGCEPoSs/SGJlNzu4+It9XZOyOvb5VGC+IMysWQ
scErsNvJiVP0ppvUedCYUYgtQOTP3Mv3znJmVaJuSUJPISzvPCtUoBeO1/Tq8Lc09Cb9qcXMBavQ
7Ahc+3T+TwvqZLRDo7jVmaIVfo+qEkFqgQ7gFXdji86zdZO0bUBAkNrZ6fTaTYzMlecg0d7pRnjd
hwRrhy08N/rWSBUDpmXTAyik6lyQqxV5C1tnrtqNUg0zAGghwoYaHDSJnNGNF07hev7v9TAvFgTL
Fh1pUrFs2PF+PYzI06HOJyepRC8XnDrslzBMwElLHV082y+bQM4KXkpoJHTn1JUe26A9lh5VQ6m+
X58orlPgRYZK6CiWyja0FVBzUtU4xt0hvd3IKV/O2nIy5HAeBN5Hg8Yr77sA/Tpe7g4NRKtmPcEN
1mvGyjXBbtsW9bmdbGeSusfrNnGvXzbKHcFyT4xXrDGxOkz5tBoEz8WbKyerk+mWb4/N53pVndRe
fCQPBYkuESQTOKLMKEaFboTbcFqkY1wejeVOaZ87EliFIggcNC68HsqLfUzcUKo4sQk97RfzHZpQ
XWIdtTmUF3cuN4eUT9YYHa+PKPcscRlRti1Lg/IYKal583ZrdmGVnTpN8JrF6T+E9+8wmAtgPEa5
nQz/837QsaMgUnK1RxXBMA4UgUGC+WJlF9WhtqYFmX6P9Hag5IW/moNvtJCew4YTxZmbdSLVRREk
c3jpxhR1HwuF1A+TjbAVJY5Uv4uUGaInT3lXCDYz0Zwx0UTN5c6IY4t4rVmEEvnYE3TE6IKlxo3z
u0ljjjBSqivjQDfMXL1P28ek/PZnjsccReq4XUqbztPaBUZTOkjhbsl/L8566XnMyUOyZalY6UEv
tuvz2HTHIotwuxX1NIgmhIkRMorLlY46eF4mTjU65vCjEjkZ/+y2mxAmNsxKn3aErlQ1bP0toPKG
RWA8NM/ml83VXNXLToU7ivpDBG7AltyutTyP1gjUJvWm5jmLRWliEQATHEbZjDQws+BehrqfaV2d
YRNliPlHisvQ2erLay0yQ1k50SNF30HuIj1UT2kIArXsTvFztJyqgi2DvyH+juLsa5xc2B2Iuegt
uuyPa6l66AkIURV2V2gifUie59kyOqEsyCiA3Z1xCq2Jhm5YV6SHdKgqPc3NvTKKho+LQZ94dI3o
uG0yi0gGO0akoeDIw0uQl1kzEsaNN47bGw6W9g6GWUT9THIDqh5IB+XZ6oDsLIyV+ON/Dzp7DGa4
sAvFZSMBQ8t7d62+kcXwNhH3Lvcya0PeBB1H+L0Ke6hcNxlEqDJ1N18L2lN8qmpv+As3AL8KSfWG
zcBGx4mhqiYkQtmy/1XX8pLQLJrd3I7JIY5O6iDYwHknyT0Es3xstNtVq4lRGyhZ/Po5Uzs3is+1
+pMomuAwyalDNlEzB9oX5IvRRsiWj6tp0+UduIVR2zapjuznfuKts9N/p7cn/TAqQhZ37vlkD8l4
nlaRbJZqQFY3URiXTuFF3vxACVPG9zhWesUHUb6DF/RsFGOBfh9sQQZbLVJndZrlSoYHpcXGLt6P
Ti0LyxC507YDYXZYc7SntBkAMpWx2yvHdZKdtj2OVe2gcun6wuKFvL1BTIxYxwau2QBrHE3HijNH
im7G7S6uRBWI3GC0M4qZK9DolLkRpSitWBK/ibRgnTIfRd6CUyQXBnwFOpSsCXlVKzoqkpzmG2AW
8t2SM8/IPm+j4KbLdQLEVJQkKZDIZKkJ1WhRFmNElYgVP1b5cyzqquKeGOwLAFvcoDRyMesGAHJj
KIK5y3pHlts6cRo5fVenIMgYleFmm+3R0ZrCdkDHVrrVHBeOUWhwfA2y0CgaLG6XkmiuVlWzYJT5
kXL3C5nNXx81pOEaPKehJKI55ufYL2lJhB0WB7E4KHc97MCYMLbaqT3IJR7TKul+SuNwzo27xE58
bDfehrzjG1bEDo25FIxpkXT9AtNkEyJ2UeyW5N6yvzWJqFCR76q/3Uijbra7fhv6VNUzHcOqzg5V
M7tQngPPRf/uuj0iGPr3HQykmrq0bOFM6mL7QzY910p8k+iV4OwkgmGCVh3PRdXKmKSy0ZwJTRtl
TFwIHYfXrRGsPfYFD+Q7EJvbqDWVD/KW9k3xcDf7TJiCIqMKKXJMSgaN61i9Lc2bARl0jfzhcDEH
GvDg20Mk0QXUlEddnv2mtII5WQTDJZgVlk9sVKZYqmmo6sxw1R8ayZ/SQbBg+BjYEdGvgzLl1wyd
SlEZOV5w5Vp1tGIMbWNxbSN5y3lJv8AwMxPjOrNOtIZNK83OQR1ld5+kUhfEaym9aXIuUMzkLPOU
5mSCRavxbOqdp0fvzUZEb8OPav+A4A7wcl3qdp9K5UaXv/pgJq6Zt87c3Frlp6GpBDMkgmKitSyr
uQT5AMxQiRlaqk9Z3IW5rbjYf/0F8q7X1yinzQFHwd9TBTLql6YZxbLokwa8KWiOlNlpyt34JD/o
jhy0AVhq0PdknOfD8N+Z5l4CM7Ebqj4QbVEAnKVhL4U9NCZzQXqFe2Da2cZEbWmTkrqM4YYJ6Lkc
aaxu2qqcnJYMd3qx/JEjvnrg19GqQpoUNR7EvCdQK1SeNFHPC9c30G5JKOOcrLP1gMkCikjZxIGp
TDsnTQ+Dhidc5WOyfC6X3LvuGNxIscNi9ogWDOU4a+KwucWSY23TjWr3zlzZgmsPd4oI3ssgGCVb
oNB76X5VK9VkpO6H1xRniN7ryk8pvVVFDx58ay4wjCdUvWWMFd2/zcXwlVgPxlpzq6QTXKy4O97O
Gvozdvt3MqVKSgiqT1N1PRCt+VBv44e3zMvFEmZe0nKeutQCxFbVpyJS3TjtXVKV/nUYkSXUFXeW
UFHHyhoxYEU1e1s2n6XJfL4OwT+Y7kaL2SWkNs7KeKO1ui6eI2/yk+SvmjMGyQHCcpPAIG4BDpRK
f3sas1GgUlcd5AhoejgcWzx42T4e7w5dKFII5j5E7ZDYjdzKLLSNQW35b7aX0qmCJLBu5J/JE0z9
RFuLi/n2v3PLIZxezGPrFaAAOtdFjQmzDGTkb1vl2/XZoq7Lvprsv8/sE3I1DVZMh69IQkn5gBqp
onp3HYIf3n7PENu7gpOctuQ2INTkpFYnJQX5QOvIykNvitpk+NvebriYgCAl0dRDoo96g1k7mleH
NcQtgsgzbhYXT1zIIhkfRt8mrigtwU2U7keSjvRuacXbuFhtBujet0K646bQL609tJ2nlJ/tpGlv
2ZlQLWVDAwmER+w5fFjB/A4BcCToy6clOi/5sykiL+Z6xw6CWcpRr829OgEijyPIvd/18wOKEQTR
lbtX7ECYFdxF5lZmEkBMSXOInjhKguSV/aMt3l93RH6suCCxKxjJCqvNQQaDlMSxk79pyzdiH+f0
Y6n/JZetk6znui2966DcIUTXlkFsHDBftcKlqlaTmL7wmkvjb9VwzpfqPGki2mJuYN/BMI6fD+mg
ZDS3o5d/NWrtqoOop0mEwPh3lChxP0Nc0EvWxVkH/bRCNOr6WPETmCYOQhDzocK7zCl5i8g6ygPu
SrT2x0Awh2yU7W4nI+jCRA1kxX/bst1BMgGwsWZidfR61vu0WKvwdMn5lS8tg6QVErZzY+EOjTkX
rbHRytmAWNj2H4zUL2zoKJ/W/qCbwfWh5LvdZSQZf4izVKoXBUBV8i03DpCe6CRBXOdv9DtjGI9I
jLKq4g4Y+ezRBsjoWKEyEORn4wNESUS+Qef+1U61Q2NOSJK0Fa3VAq3RXFp8lTyB0G0hqL+ab9TD
WnvXB5AfLHZ4zFGp01NL7Qs4Bomtr8XQPw91/wntrjdlmrmpobtzM/hVbHzpSCMiKxPNHhN359ps
J4XaWtquhadwM36yB0EKVYTBhN04gXSjTNM4m6S6sv5g5PdZKirC5wcNNNUhqppgXGFAoK9dT2uG
QppyCKrubKgfrs8S34jf32frZ2aNFK0y4/t9djvpvTvhbkv+0Ihf62C3s/eDNNtqApClf1bNb/qb
2n2gDA/VKEtTME6Mq6Vdn3ULVCbxtFY7RRTkWu8kpqAEmjsVOxDGp8whS4m0YiOa8nsi33bTW27l
u+8zU91v9Rb3Eb6vbGcSN5AtPLd9hwr4v65PucAOtupmXJSoKTPsQ+244garuEorygtxvepiisVs
Q5Eej0OXA8JS36/6XTSEWSMKnhwz8EZiKwbe1rE6Xr1ggI9mgfA3PamiroJqmmqRl32jZI4Runjb
X23k/0fadTXHrTPLX8QqBoDhlXFXwcqy7BeWI3PO/PW34XOul4L4LY7lZ1Vta4DBYDiY6dZF3XQ7
9w/0dfBuhlRHN0Gk/zpJ1eKxgNJ4a6AMtTzVUhqoc+tY9ez2Y+HJFRUlDTu53Ss8tgqbowPOzazJ
WmgODPlz3M52nd5F0e2qiaaYdldzYxfb0Q1O2LToD0hg10QvaXIDzfQ/drpXdnCXj1EtEh4KYEdt
fVYpKiZE1CwiWikuBvRFvcrKyHYGpdu5TT0zloJ6sm6MTBEUZ/Y+VV5Zw4UCzUzlLi6ApWR+8YV9
q6S+8UFuMGJt/ISzB+cXT4jHhYbagpLCMGL1RuDpv5x9PkSBOfvJ4+Kqh+EgANw5wFsD+UR/XUH4
3VUwMHwKqZ0cirvx0IP/a3HbFizPq1f4qfBheheU0bZBAVDWcbhf+2DeRE0Wjb3hWtZBjr+n9QcN
yornLds9vxsMLlslxYjB73Ew3Di+N6fEwXyxTfXaLuvVHhPBjSEyiAsWSttUi4JHaVdSvZZpUTq1
LHBFkT1cfCAryl6rBoghhnhr6yXSZ119WJWbtBFV4HcP2GbpmLWbELEUWlopBaAU8AHPCbXXcbV1
cpjN5/N7tJcXg1vu5AhcsFgnNVIyCY6QHtlXjHZAv7xyN7gEXzGo6p1HY2eHS4sBhrkpAzolBFP/
r80y174MraaGqovkG8XdYj0UY+3Uw5e6eEjLHMXX2D6PuOsWqFWjZ0FGvsLXHUJT75UlZ4er+G72
93IJQbhBwJYgwuAiVD0WzZxCG9Ud8LHcXxLl2Uwf/84MLiiN8f9D6BnyCIpWNhmEVo2Ij2bvOwJM
er+Xi49FnSyREgUvA8mEFpRt6awSCHeyvvbiYroMERXRmvagSKtHTdHg1u61yErw8GnLVPnvaUmN
LDNUAIFGq8uJxsgshdz2u1u1weBCUkGs1sKnkYFEJjpAUjx1oRU3f1W/o+z20oNPq/lqTPYg/D4T
2cY5fjwNs15g8gXiBNqDGvz6AL0F56Kcg1xcgUCB9CiSMxaZykWrGNWPoWBZQJFcjMOPNLwi2ufz
Xrl/V26Wk/0PmzCV6mNU6QkwGFchGx6bD1nAJGdKTzqKKL73Ci7oUj85CBeqdGVWpIr54OSo8H4/
8zQaYBBm8hltaye7kW+KXlP+B6gBanHoH0EbiEt18lHuSuiK4qLsHT1Ad37nrF8lZ73XWhuzCBSE
jM3H88u6v3MnSC6e4G7Oi5ICsiBLIEn1rbVKF1B2Foyx7l5n+gmGiylW0qstwq/hLqXqpKHlZzVI
mXoSEDM+JlojgNvrvsP2/cbjv4V6vH3VWlcZv2bSJLt0y9DtkufmRfYZ/cEY3tejR93za7l78AzZ
kC0FPYpgmXntoSYY72szAeg4ERBa18e8EZFs7N7VGwjOLfHdCDHSFRAlJqmLF3wyO/JwEc6iBlCR
KZwnKlW5THmM2Dyu3yzjMhZlUPupwMYQzu8qSodVNmHIhreml53q+F94a3adfAPGeV+TVXSVclij
Ea/VvrT6ZbR8e8feo1saskqGahK+Zzq30ijXB9z9pTZd9A0IrNso+CsIfiBv1IaKFCpCUtsrto7k
QhZlgrvrdDKCH8PTqqWoYg1GaNr3mBwK6wf0QAVJ0q5nbTC4W7ErG2ihZOzWLy7q7EEWBbT9e2ID
wF1/BIl5NpgAIAH1EUA/6tRhnzgalArTz62Ib3g3sm3gmL2ba6kY83Xs2bUkaUZAhvxQLqnmkhFH
h/Q3jdkLqkmiPeKCzIymfYpeaaS1cnmRWqOTr59qJRI8oe2fz41ZXKCRtVkO04bBHJMDJjJ/xLU3
I38w/eQm0QSfpSKb+GgTpmttzVhDLansrntCXVk4erSPwajs2UcBiBte7xN6MbtRNWDQoss+xg8e
iBXdtLmohCCC4eJaHCmhXqv4xCln1c7H0Buy+1gXSTaLULiAVisFBjQX9kU9+QWa5lAQ7zDl8p54
83vFfnGZbzxbzvWxSClAIg3N3er3NXL+DoCrC0SmPNRyDYCsTu3Ciuw2F7gxW+0334CIxv9uusoF
G8RqSL4SIEy6X5GXujtE6fc2+tQkOVRnRRPagl1RucjT12j5KzCy5Tboyhyk2B6th0Z7+rtF4+LN
UPUkowpbtOZZVn6W0rvOImOPhRIYVUzunOCGMwtpYOGT1nanXUxSMBERncX+Sp1AuFPCuNdqS0E6
WCamXTezm2p3DRVdNfuh+YTCnZLS0vSZJDBlIo+WcZdqGFWIA1Az2mn8fH5XBAbxE23ZOrbL3MIg
i44edOcPKa2dpPhzrQo8FYFu9N/N4aUkkGDIhsTSP5pZrglyvEFKBPu/ez9biqYSi7X5U86/spm0
EKNHnBymAtPPYhaQ3aXaALC/b8IK5g3bVYkAYEb+0FBbA998Jtr63Tx5A8JdX5VhlEtfAkRtn+Ni
cRV9veilwm9jYQ2XRak3MWYDxR2YIlrMNm0B9SuTtS7/ZWC0guX4rnEDvBWedoc7OEYFnlhJAtgc
fdDT3laMu778XmaD06ki9VrRGnLHx4RKLtEXYOlr4pua5Cc0vDCt2NGM9T0F1ZNZvCxFm2lDoWaA
6rLcWRTQlDT3aS/qp9mNBxsU7r5BV7slLwbigdS/kPqzCT7p8Qqzc3QK3hENNkDctbNay0xbVgiU
CwwtQR2yfK5zAcZ+hrYB4W4blPKlwWIgvN/lB/kgYv7cL01s0Liw0BRFunS/roXP9RXrMghdyfBH
B637LqgmYnsVuZ9ot7g4gaeYoqXsCEfJ3Tz4an9I6wd5tKVONIsqCHk6FyyM2DKNOYRfhO3TGD/K
huirXQTATN2EPKlrySCxJywydF4OuVg5Eqms7n72oJipgo0a5VCT75Ueq0ynWa7g2fRu8JJDE/Rf
pwlNJ9YdK/l1tXfexYV43KIVGm3lugJe56WPhh9dzPezE0KOChS+16Jy7d6dsTWOW8All5Z2bQHW
JvcdVexWH+0WWvfnbdrbpi0KF1xTsgxEn4CS5r6KccMk/HQeYK9TlmwRuJCqhkYaFh0QwOG8eOAT
DHQN7bKMiiaKXTaAEN2Mkp2L2JJ2LdPBVC4TlCYg8cE5YLEmeDlFetL19yCXnAtB0rB3VSib3+cC
XttXUUVZuS3MDKesZlvWnrXw82qoArcTAXFBL2rRR7j2AJKl7LDElT/nDQRbv0fveQTZWsRWdHNk
wbwxp2CVQhqkBJC6N9tjO92d94Zdpwa5KNgekWbrfMnImEo1QWcsIPrnblndWnqe9dg9D7K/879B
+KIRRe2rWHLsPB1/trknE0GzlOj3Oc/SMfse9QrLSOUP8ZTaMwhRzluwdw+A/vD/l4mnbqJNTpt0
wTLla2rn5Wx3eRBZ9wumgCHxJ1guERjnX1U1QrO8w3JF9XPZfhykyimKF6nzivc52MkstrAbBwPr
kDZ0PZCScHQqS/Wnpr2i1vTntH5ku3rMCTcwcb4O6D0CzNpB1fmrknuq8nR+gwR+TLmbICMo6WkE
EH/AHMjciE+yt2ZwF4DV5XofdnACqv6mOUe5mM30/odkR2QRdxHQiX2flkDrxv5Gm/QbBaTGKc3t
mVxaFShS9KeFqB5GZAOlR8m6Nu0srP22HS4rM/LOL+9+yDs5CndnpEuyzMWC5a2o32ePYfwZApNp
JdhE9itnFpjPwEllylUjA8WKPs9ZbZPWW3RP1jxDOSzthdKJ+FMFJ42Xz6jzfG5SC4GjyDXbbJ4j
8PT0cmA0kT3Xg2ANd9+DNv7Dq8LN0pSYowS03h3dX/xvbSA534YXMH4hf51QJxYxYu9nSKfAxSvF
rWvUt22EJQVD9UEBh09pR0FT2euHxdd9+aBWgt4AISIXU2KV0lSrYSVr2dah7mdK9nK7gF+zDZTJ
EVUjdj8KtqvKztEmuEjm0JKGBZfOoy8yFKzTh9g1YxtK6sfyTnJnUR4jOAt8pj6UU5YXMwDVSQLt
xJUOXY9keVDIx/Nnjv3j504DF27GzipmlRk29N1VTccvBQqImlGLWKz3VxBcz+jq13WCou3rFVxI
pTZaiR0bwOmYHHIwZ8rHxmX8nQVIhLTjO+zawHGhuqXR8k9WUzcXc/9UDKjwiUov+164AeEWTxml
pRqZF85+GGRec22AOuBrA7JF1ZUPVRP8nU1csMb84TIMLPdM+7tqwPtBe1fVIjrCXYfY2MQFYSnV
5kVi8YOWg9tRBKm6j1yyiKq7uw5uGPiMA0keiNC4/KOjcmfWlsU+EFInkmJwtF9n5jGEZvo7Vg3S
Ljq4uZkYFZe3GUaeQngvwmNi+KTq7YXUoFepFwSk3VXbgHCfBQPRYjK18Z9kBsyZ3pzUDQS3YNJs
JWo7J6i5U4gcmIk3mSDCTKmjNrUD2k9BW96+RSjB6appWITXKu5LtIVgvgzTI1BsDX06uvrkn9+Z
fYt+Q/Cl5GZtVBmaZJgK7P1O6uy8ul7ML111HdeTdx6KHY23iwcvA4u+wgYRXkcfQvJSkkLQ5tfD
RUQ/pOQAySl7Ib3dT7X9niIfPnR+o3EHtUrCel4qoCWGn2j3g+bpyXs+qUBdBsUijTLyKt6gbFYj
EDW6zQQFQzT4qUpm61Ik+ErYPaUbGM4SaLyPTZPD6XpLv7N6yS+l5anTpOspyX+c36Jdh9tAcYFH
a7UaGvMMar1ahsM6u1Qk1rAfsE8YPKVPrvZZF45YNUaO2x8TLwbVpEMesyMrHYWWYPVYFvLG6zZw
fOgJJ6XUa8DlGAu1q6lw27G6P79sQpu40DMbVTVXEVs3vJN4ypXC2qoHW65sMGNDLUs0hSXYpzfz
A/U0110Ko9r+gVZeNAX5+Hjepv11M0w0LZoauNm4devxcAVeDERTXbmIszu1EiQHe78Pzj9Cwc+u
a5i/eH14hiyRyhBdDK4WPvX5Qy9qEtytWKMJnKktQrCD8g2fE8bu6qGiLF2EdrI/o/O8uII0LyY6
NMGDghCLWyxZMiYdBJCsCwSlm5v5Us58dD86lZ8Hiuae35m9eABRclCvQcTesnihSovM6D3vsHJd
P9znHYTSqlb5EoFx2F7zWaQEt+dqWzT232yybrRmdKqUqKhRNLcFVb0pcZUw986btOsMG5O4SAp5
GFVZdQaSX05DkFeCDr29q2drBBdC42I0prZjv19HNoimD1U4YVySfor65DqzIBcCPsDzJv3KafjA
s8XkHLwzwamrt8Asclv9SRzTy18WUIQNQRGAr37y04PkRUfVr66SW8bRJ2wJZl535j/gp/LUqYkX
bcZ/wHpYWVsimGeO1ZFN378n1QfdFOgbwXZjoqX0tZeUIOYYSAmfRFpcLA+pHOSNoCV33xFPEMyH
No4IRi0NJHCASJSL3PhM1Miu8pfzm7Z/tE4Y7H/YYKyaDIVFzIlBz+WjpPb2FBE7ai/G6Nt5nH1/
P+Fwh0oKjc5oMoL5kTG9J738qVhFBEC7d9J2S7gz1VQpCB8G2DJb9uq3tyAAcczEzY7Vd5AB+b3o
a1lkE3fGyjbUyhbMHKC0kQ9JZNzJGIU4v2yi7eGOVJJajbwUgChhUy5/G8DQHsUftOzrX+Hw/bxj
2KhzX2PpxkF3GiIdMgMtlrlsR/UqMGl3LmGzTW8eS+Rxzma2bKr+sYdEvdodJPTZZqtfrPfl2DmG
cRxFZ2m3QrVF5RKWdJLHPsuButz1rn6BlrtrdULjonUtBRTDAhSkMYKAKMTkYoQOgVRzxTUF/YrZ
VVxwqP8wZzglGosDzJI7WWwboSgzE3ilyUWNHqSpalUBdL5ZwIMDKhLHvC17G0pxTmt3N5IrfT/v
PLvPbiACkQ3F1DGcY3Beasq11Visc5bNHU0fzAvM9bnlxyVyKeTNCzfKoG++1rYAdjfan2B5pyVT
pFEl7fEqBuXjA3syzxyjBuMsEP04OI+2exI3YFzCU+qTGqcUNnbdVSv7U77arfESq6KgssckQzaL
yXPhJ2vdLANr1kw1Jx7tdASfbudEHvmEO5TYUmvHLNGiTubnTnU4b+Wu80AIWUYajCEJvsXeqlXS
TCFm1cLWL/ICgt2RYNd2L7UNAlvnzYXTyhor/gNhCW+H6dAkV0Ym6Epkcf5NFrCB4O6BOaUZqhOA
aOVb3G32QlN77W6m4m4SfWvtu/4Gi7sDMqMyQokC61/iEB9qbKt2VFak3kh0fOuYVGiFdPTSPb9T
++tI0UOGXltZ+cUju1nHPFzSNoqQ6ozV3VR5JPlMRE8I+xCgULAMSzYJH6jrKp4aNHgikvQPRv+s
NFfU/HHeiv0QSU4YXFjOQtDA1bAQ69fGXl848/fownLUG/pzir3hsXDzH0LqFRZ33zrICZSLy4bc
Gioo3uGDjnWzuhh1Qovvx9GZXHATfo18SxAgRQvJTt1mr3QpmaSJJcZ0upzbYApz5o/nV1KEwf6+
wVDUOs6tCgsZVpUjz49J5IGH5V2H97Rw3OHtoSduLqGMcrr0sc9fZOPrNPz8Ozu4wztUqqZr7Our
kIPCCh2oqdmSNguu5t1ovnE77tgqPZ26esVqzfJHOc/tEE1kzXOCCHvemv1kZwPEXY2lsWAEk209
5GLtKsHQb2lbCrFn1ZfagzEdG/WQNv55VIF1fIkTbLyTmioArdZjWx9bsJ7N1U+ViEgd2D9/5hzx
7bJKONFhgfaA208Y4Y8KD4zUQVmmPkpQNgEDpzz0xzQU6SeIFpWXhihqFRzU7DMPFHyXRW5+i5Po
WtL1Q0Li72vf+nE51PacFYdQMQQ35O6TEpp3/z8q8kIRuLsx/lIBfKF2elUfiRdFznEucDc3x2iy
M1/UAru7nSi3Uqh9mhAL4I6EiXeKtouxzJp0Y2Uv6XJjYWY3ek8jiLqB4c6EnndhBRpnwNDQLuI7
w5T9WnrJ9EBLRZ6ze0VvsLhjkaa5lnfNiojYHbUOFSprspXZbs3SKcb3RN8TFj9n0ZFWlnoWtBIy
eJjtOo5S5Ei95Z0/dLsBeAPDJYgkshqzW7BLkZQ+KUuoQ7iovdaNahLELnZbvDl1FDV4w1BQhuff
NBVzLsgYWqAEgcQCiOWCuGyP520RQTCP3Fwmmpw2Y0UBMafpgdQSHvCN+/MQ+1/rGzM4rx6HEfOc
g4kExk9vS7e5LvA1tkLrBU/3uUMfz8Pt785p0TjnpiGxKPQw4HCpDA1oex0KG4W9vwPhvNq0wE4w
hACxtMRW4+99dqGMgntesDV8bB9UaS7QbIHwM1xpydEkgq1n/+MZ7+Jjull2FhkX/D6jNVUus0C5
YO0NIlLTtzComcGDDTBHUBTbuf2YwnboZzA9ACY60EN/UAImpGkKPgXerhZgIB6jyJj3Rls/tyMa
6qxT30iaW4IUSruqJMF7peD3+acdVZOkpjVDzYXcT26jgTsHE1gjYnLfOSuvzNC42CKFtYJOQMAY
D6MrYWy9cfTbHgx0xW0fiKqo+zYRnWC+GzvDc7prSdHXWZUSt1i9uX6IRNRpO99MzJoTAL/3rYTB
8hQA6vXsa/4QpI1ndJeGl35Zrgo/Xy4gWZNeiK7RtyHgNSznC/JgZl1TJASTnR9G+WsVfqnfwYdv
qibeXlAIMUDFwz9T6X1jWk0co92486eutOPpCxEyNu26gwkKFEvW8VT15iVJH3O1yCQD7nADqgav
ClD3uLYCxnmBkot7PqjtoFkqZU8VhD3Km3ylu1GRa8njABXWyFUN8t1ocp+2mp+gV5QW/noRD765
xFdW2QdxJJr/fbtrlqobOioSiBSgN2J/31xF4dhjZkWboWM0NbYydrZSJnaSivp43yYkr2G4G6+Y
pCUtyURdZTIzO2mr2zkdvT5rbhY195L+z7UsXuNxt1+ddJR0KswqSXhswbYIVXrBE9BOpsow2JgZ
oQp544zqRJW2K4ExYy7LM/zsAiTVEBVytcVu7dYpr0PRG9DbVBWQIHgDrYtloSjBnzFL1RTGbAp9
JNlJi2vTeuoSpOiCS3DXKSyW/kB0Aq9k3Ae82WWQGpVgWb70ztCB53isjhoRCWrvOQX00aD5C7Ih
qKhx1nSGGmvQnYBMVyHbBXmQzdw2qksy/VC7P76oLHUDxfeRj5E2G30JvbY2vC7Uh0kkB7a3Mdvf
524QTa0HCSIaMKVT7NK4qhIn7EFUPYsy+72t2QJxBZ25Agk2tFcha5x86XLJXhUQKbR/fO2y1cK0
hSFDKPdNCmxoI22tCfs/aI/SclxS/3zM29/40+9z0cBMJLMEMyYk56q7bHaH5HtcP6fZSxYvgmSe
udDrdOu1JVwcSGgdowF/hIAeS7fAuJMcY7Rci9Kt3ViwXTHuzs2U3mxJDYv6l9ENG+hQpm7/NRkc
8qI5vZNmtlBCfN/lTovInR7VkmMysE0qxwcIWIzKl7i6HEW3usgyPiHWM7OXMx0w+h2TR18PpeIs
n6Lj5LLuGtDzWo/nnWPfw3/bxWfI0tjroH1EjCsL2RvyPjDr9dgQYaFBhMOdpCbWVARAGLbmKFOy
mUDJm0qnhgC6gkmw6oY9azd/d7L46kbb6mFXlTDOsu4G81gJkz8WaM44vMWyz819Lq+k6WPm8I23
OIsXO+ul8oG1rtbCb4zdzGXj9BZb4Q1WDcEJqw2BxYrzxaFxzGN50G0pgIaxq336O7fgYgYBy628
MHcnGW7z8TZKSrtvBNeEIDDxuXlSVCSZI2xPj8f0CyJJpjfUGTkuuTzY5qQkn+RwtII/twwSokgj
0F0Eoj/OEWlBwhBtf1D9tR5CK3ab+VbYh/D2owNjcxAIx1OGhQYp3rAW889zyU6x0j/E8mGdBId2
5/c1UBxTy9TRjYv7/LUrxHMpJRb+Abergsa4iqXn82u0U5PEy6eGrh2wYRB2lb8GGI1wGuIGVMqW
dAfhuMqSjrL2o0lvzPQlSq/k+oKmovb2X4wX5w4TF9WrobfSlZ3WHjzo0YfFQzur2/yYbSYzXDiW
RwOmljscwgc2OgrKhNIWBeDdMEVMXce7Mh5q+Igh68uY6JNE3aRB0SOK7Ri1UHUJ7fMLvLOB+Lg4
wbC/b84yZuxSeChgrPFDrF20s6CXWvT7XKzozQJ64yN+v+0Oxfgoi8Tldk/u5v/nwkNUGW1JwNru
WvJVPf7QtJuEOFJ2CbJ3QUrBNv2NU2yQuJQiTwqz0MoQF+KKvoNI/mjpnU0y5Ulr0y+tRn+uf96c
iSRmg8i5YZ1reksURiMufep1NvTgqYslMEvkZ1w6oRk0D6UJZmlDea+lw1UdTreTYfrn/WzvIG+M
MXlttiKva7PsgbOAFLBIbH0JhuGR5L4ZHVbpimaeOvw4j3neNNQPXvt2RtvKbGt2hJRrknxdV1vW
785D7KdJv/fI5HXZzFoLITkMDPUzk0eq/dgtGPNhwOoGiW+45/HOuzsIv1+bFCckSip2XKl+P6ZQ
FvNGejG0d1YhmrQ4f3CRlr1GMkb0oRYqkOLCctFk5phaLRjC3enJ2Dq4yTegznmhYZQOGKPfH+Pe
IWBNJ6OXOR2aahDsH4iPpufG1kOhvI/IN7i4YZXFatBfcak5VpZjlM+WSMpKtIJcwCCN1K2ga6UY
+u6coZm8dZIFp4r9l/87JqF29XqTZDqTuIfKitvkP7v8Q518bOsPqajpdT/h2zg5FyMmWmuxamGf
kp9sDLHwStMOXUYv3nb2eyqlr9ziVyjZ3EnjnK4T6rKYVtFbJ8n8VtjjJNj9X23YGwQtWo1oMGFQ
VARmcqEgHk2ilFyEwaV3rTl08qLDihp00X2B6c1KtrW2+DsX4DOwSMeslLzAlLY7TpEzYGIzzYOm
E3Sm7wYeCkWlX0QdeFp47Wld0YYDkSzqhrJ52eARplvjq1KNrvUVFADjIggNu2fnBMc/AJT6kFg0
B1wWrWjy6a4sQxd8WIgguNuhjcfMGAxAxJI/J97QPJ4P1btnc2MCt/+xMXUovZooE3ZgVl2OFmoq
ybfFEkkA7uOYFmo2BA8+fIqvtxAetlIZF2us2kbmSCux4/xCSC2xm//QEw4Xa0AUSkkhA8dQdK+D
4qQMErQUhHS9aUvFZSM/nF+/HcluhIENIOdyS1GnGq1Qu5ucGbSb7j8VeelJKbwr2YekmA1GBTBl
vSch+g1r8YlK0pKQZAPsHJbKNlMM7MoLet1EBb1983Rq4qsG4xc6/6ahlWtutaw0aTSun8f40kBD
/7X1VNr0brgaocfrqe47M4gNLDsWm9BXL3jOowlgcbK8dbjEuYr6Y1EzzQFBaNr1mA0Ui5AbKEur
lLLLUbMc89QdMvQhlLfzdJ0gYhTWoaSCELV3oDff03yIKmWt7LMC37rgPgnTb5LwW1QAwAclM8r0
pJrZx/RNYet3+kUJhn679nSbvKhuH9yJOp1FgFyIyis6S5qO79Auu2zVgzqngq+/nR169XXNxahU
yRtJniCM042aRya8X0Tp3ajSC72016L6FFZE8Hqycyu+QuQS2NysapniyxY370+a1LbSD06biHpu
dmLiKxTOyXOtTmKzxd2bquiDfVTDxO71j4oqKBvtZf+vcDgPnzCVFukKrGnQz3GhuakbuxkekiNv
QJm0DXJnFtxau+tHINTABEksaF+9PlNx0pX9hNZYFwrGSXJL9OtMpAq+85CMmssGg4v0lZE0kcVW
b6L24ug/O5uV+FoIr/wgNqTV/cJHRi5ydpFlXLjH1yGtJwrLMtrYQ/8phXByJKI0E4DwfCGSpkD7
l2WypIX64OW0+PM7Kh7b1ePnHctpJFHOPmqGBvzNg2k3xdP5m3HXCKqbmqxaBspD3ErhZRLNKitu
YCkOMJGsWO+ZSIYLnCD4UFea1TDUTCHZMnLbAoe/ROxJ887bsRPeXoFw4a0qVDk3KVOs056l9a7N
BBfC7jqxqVA8ZaI6yWdGJeYKLDmDrnjXFzYbLpAbewkFl5wIhDssRYWMSZEhEysj04fUm+JWfwvB
7fe4FmbbMcFd9DI605I6ax7ZQ/1yfjfOG6LxeQ9kvabcsJg+4i9h9LJ+qERyvrsb/ntDNL4gQ8w8
j+YIaxUtrZMq6UWii2iHdm+0DQR3o01g5KyNBnuuJ62r1+Akya1DV64vRdFfLpPxuTXC4O8WjrvS
yiyGY+mwatZSiNZ/GPSnRuQCO4PBOJAbu7gbbUqbYS467M4v2swGLQeSMxq/mKTEdK0iV2B/3yRu
yWLMmtHBojBJbFr1Nj7CV0mk+CLyBnaJb1AiucQHEpNIj43MXnKvLETFbeGqcbdlauL0UwKIX/xb
/5DcEvW/8m+xeMVVY17tERcKoAeCqpKFZXsXtenOFznQNEMG6wo+/PgOnkInTVZDa9ydtKDSCkez
jlWkuuV6iJZAzX0Z+rpGsCbfi+Rxtm4oWhK01E3kI5ryzx+A/Y08/SfcRtZ0oAnkwqlrzse+eZhM
4beSvLuyJwRuH1cKSXglRp0LOs94sB0P0dG0NUcVP+iLbOH2cEyqdET/Deq5QXuFQOh3INxabltP
9he3vhB/j/0PHz3ZxkX3ZOnkqmWljnT4NdRNDdu8Wi+ku/W6DNT781u1V8rbeo3BVnpz6Eq0q6yE
VT1ad/FCfMGMBzQM3kgB5JF/iPhP9/Pjk48a3A0fqmVC8xT71rpMOS3x1tQh6K+ESKDN2pHB1X3e
vv3I9XsxDS78W33f5pQ90vTtdTg8QggzFj157qfHG6O4eB/1ejVJETA6b3ZV0IeZF13ANJ202DHx
HIgxSVcRfdGIDOPivzk2MspgzC9LNw8vLeqnyfP5tRP6Bhf2UWIrQCcMDP3z6LbHLlDBbYfdUpzm
VnzJCJ2DCxsrOoiraQRcfNUDTjuAvAUMfmARY8J6uYO5fIGB+wH65B1cGJHSQWlVFBbx3qD56I0P
4tVlGisyBKfH1DuPJogkBhdJMIKdDDna413QDdtVNn6omvXTeQjBFfBmQLgrJdbOihJSrEOyw9C/
KUXU+LOhZR7tOt3Wo0H/eR5TFK/48eDRXNQ2HQDKWszVBlKj0FrA14Hb3S6Xxp8LSrK85/eWvRmW
lK0+owXQBjDamZgGip+M+Fhl151w7pnFhrfX9wmKix1pMinpQHCutfmDUb5Q9aYHDVOnflzzD6t0
CAv0hHhzctGIyCKES8pFlNCYlMJiYTK/UvEItmLMO7xawOtRB6J56/38+GQkF0c6itmQsAVUMXt6
eNUvD7P5AUrPjjHdrCCPFjiLaE25kEKqxZwmtKagZDZ40aELTHe9n/z/Nku+M/XKnMVQNBN0PW/V
kNe6qxPrV/R3mdZeDlVVG0SBUOeJHlevcqcD6exZFJr3T+EJlVvSRc7qMmH3gdEc6jio8qALD7Lx
rRdpnPyPiHlC4lYzbpu8jgYg1e74ovmFF2Pa0bEcfKIHmImWbNEFzn7w7ZE4AXIhuqEgftFrAOrz
06Rfacpd0ogkpVl+cw6DC8qtNadkzICRJaq9SC9KG+j1Z5nca/l1H73UqaBot2uTIVODKGiqfiPr
q5XmUCYlslUKv4grCHPX39RJALJ/l0L1BMIzYMg0+I7tguRh2PRwfHbVpJjCO5iuFPkzMgTWkye0
au8tHRQRvwH5xE4K4wxMVQA00ChCbVaNhGIM/ZA/04vkqLA5SiaU3AYIopWgu1HZjSobcC7PW2Qz
VskC8MzWvnWrQ33lMCJ3GPz8S/UNRMRoGe0u2RiFIagnMw984z0bZC5oY7YhT43ZYPVQfyQBBt0t
j7zjSejV2nLxOe0qqocyXBSlkWbFQ8mDNgsi5W62gLEtoitQun4jwhuZUZn0A2qusqEf+jw6LLLo
a3h/qU4QXEISrwMpkipGuW2q3K78arb0gOHQSMkdQdQXGcN90kh1WVKpQ1mc4P70NPMIMgB8aECU
r3OJedQgtiC5ouKSwDzCfdn0Q9FEhAJ0tCwnM0ekQfNzZ14vsWj6bf++RrcFrhmwkFK+b4VaoCY3
F5QV3lOM2b1eNmBcDB5a0OBnA8AyTOho5CodbiPZJ/rTWn8R7NtufswYSgBnQD2E8/O2GFR9Zh6C
kaT+6p9ySRO5/42ufDcOb8C4a9MozHioWCbyDyfpqosLp/9jo04GcRcmVKeXqmfl/ndVZETLx+3U
oiyppbFe1bdo4un13eWzQCGrWCbeoHhKmSaJ52FRUWxa2nsCXfDGfOrr+/c4xAaEs6jqq9pQCUDe
Uz/bdfQNGJcIxP2sNyjfAiwtnLEM74ylv1OGxElI7uiK3AtC7r53bAC5gGga3b/1uvdYJ9ovLibq
RZdGhsKs+8/l9T0IaHLo6CoBEyZ6dXBXbmo7WgOFzUlHjThdbvXsW4/uuVBw3e7lNag2ElxQ+CjD
hBi3SWoeV/iw1IlLbTPQkWKbGu75FczpfRA6i6ies3OTvILjtggMQLncWIAzpo9q+UhGX+Dhb9YM
85for2b995iEVPknCfCwSZOqhJnHijmKm3glDVDptrzeiw/qJSg+lv8j7bp2HMeV6BcJUA6vynY7
dA7zIkxa5Zz19ffQs7utZuuauzsvjQYMuEyyeKpY4dQ3XnBYdZyf95GSS/ktmagsbSqt5I7ySUXo
A0JfgtLuWdlVpkBKOdJUG4JWhMDuz7dRKpvDhVwDrcF4xXuMjf0EhpcFwp0BNumKQjvADacvs9BH
mTONjVkHL3AFstsY9JH8nYgRSKr+LbSCYndd6vZp/i2UdoLRrh6oYhtmjpKM55IPraJuj0nI8gc/
IdXHtdFhzbFNh2XKsTbFFJczKWPgih/NmFs84xnxSf0pQZSWKELQSp3K4dCqs1T40b+/zhCAPK8G
1gs0ln5KkXJIXI6lpqcOv5cQoBXMxY890t1Q3BX/PsNPCaMucxpocl3wEFYmO6m76bpDEfnXFYAY
pA/PASICaTK0MCIz/ikp0ildXmiVkTpF66j6IdIeU8UPkrvrUj6HgCkxlF1U+bJLhRDn0kbWYPMO
Iebj35AqcFq7ehbBlMd/a39zaRTyquNQdBlBjLyNnZa36oy3lSm04yVwri9vS+vWm0id04wR9KLQ
QdIkiH5dhPf9EjAWs3VR1yIoayhOoa4VGkTMyqvBHQepsVAqyTDwW9d0JYRGgyWvEyHQoQxB3qV+
hwq3TgKdtjHqDvryKysvW5X19CE3klJAgJ2KfmyUEKJEgyx8ZYOLUSjBVD1hfoSTPY5e6bVufajM
zgLnp81iXNvYxQ/CKDXsMrEa82JJHSm8T6c7OS3NOXz718rwQQaldvmScrPYQgaXHILyCF6c69/P
WgOlbAoAW4gbPnUS+VktnlCGK3d/XBfBAAUaroO5H0tehR5kcbZPg+kl7uefDSee8qJi7Bb5tdTx
r/GHzj+phayVOgeIq6MCLE9dZsq99LVfCqvQoh+i1vs917KiLxtbCKGYCg1mEbBj0D5MN4bK0mka
Omi8ArxZpSd3NuKCsTWgghRNz29CYen3LI+CJZWyTWWp9GGRY6kjv5hKW+/VGBzHRfNvk8sXqH1f
HOW3JE0+N/AusDjlpjNcJWCY2O0Te/9+6hlahFJTpgo2L5vFO76MfypTYI2FcRJL3kLh0F5X+vvr
+sjaOfL5CiPCGPVhi6ZCpDqbEp9ZAnerF4zGu02Hb60VFDiAwjWOSnI+/b6zO2TzjJNyEh8GhwTj
eo2BtUxxFE5MgTqpM1lUA/+SJ0MirdwKDwhMo4iZ1U79uXia0goKNUJ1KINygTTjYSpN5JYVkyQs
9V3/HbQV83dhL6J1iHv7XaWn7FYj6qPRVWRTWzfgQBPlFKz49Ocsxse10e0vYgOnL+6hkW1j9k7q
Z+fYK/7o9r1Nxm8Z6PBmJYW2Dw8zAEiPD5hv6FedNLfZMhkiNHJHBmmUT9JJuVssyak84Y0Vst1U
f5S9KygNN3RRJi+Hlfpzda/FRoSGPzQtKXOMKWo7Lny8fsW2FWQlhEInUQtQKt5ASHZQ92C38Ucv
dkTMXnQ4a9obdxLS9DxvVqymr885GnJ6K8EUXvWykPVtBcEX5trnwkW88zjt80fBSZzM01vGxds0
biCAB5mQimFcPKWRpTGiRULCTVCMJ30+NdVLGXkLi2d++8z+lkLrpCYl7VyT7QykqkAbcmtPfXaf
C8Lu+rmx5FC6EepKoiIICf89GO4DWTGDfsJ4msi5LmYT9N837XIfVio4QDdUYYAYuWt5E9MAjj23
7MrCcFEf4KdKd8sJr9dFslZG6QWvgL8FaYTUWbRvRfVS9IdQ8q+L2L7Gq2VRtmwq+Y7nO8gYregx
v++96QbNqJ62r99AVGRfl7apeCAjEnVwxcoGXd9QxWosFgswI1/uwuRZVZ+G8SzoNcujJj/6k0uF
SndVVgQSTCAbuzqrwsCohlhGRYPogXP1NnXgZgihWfgosScUK5OpvYmsuNPWCw9uL1pzFBWevExX
1/HKIk8VWsQc8YtwrnZk7EvNYULgaFfOAi70xgOVLsOR21jpB5mUxRZTY6rbCTIF5T4Md8rA8Du2
LMsHAZSNTkALiZrBEb68v7jFLXm1Svfl9+wPspWlO/oRc3gEUWvq9D48Hyi115VcyKIEzwfRg5X+
iZS8Xdwo3ngQzTLCk6hk3OztPXx/f5HPV9oiAp66rCdPIqS2+LDfpWXEwCiBQOq1NVGQm3c9N7WZ
kDqhHssxJp1xU282nLB8F7Js4S09rYxzBxYyhPOGPllsrRkxkGEy1BzDEQrM2RFSYZasQM85V4t4
TrIqvhEeDKGOTv0yFaWZT3X/jEmjasd4bm3c2vV5fMqSBW0UKjP2R8MEI9FNRcEMFEddmMF1YmCv
bBJt5QF3UqBUeNdN3wVXxohNw5l7U/BGm3gVBYu9dQNeFUWTBF4CGiGiRZ1JF6icnJRQ7UV7auRd
Xt8lqf2vAW8tgg4nFDWmzbYTRBjzqa96M2o0s5G8ENmD3xNEGUHBUCP0vgIH9Myr+tGcUZ6TK7FZ
N6zaC8au0c/VRWgL+GIzwjCGJUmejqLakaFwLBEUAAhFwsu9jF2bjfJOmOoDfHenDP5DpPTD4VD3
vmo0o5wlcv7LD649gA6J4Wdtg+e7hmlkoStkyXplGmsBexX/MVuLTahgjNyczwtIo0SzfmCHd7aB
ZiWSMghRWpdcM06pUxlmczAeZrAN5qmp2wjdO4LHuxjt7DR/LA6Gru5Y7CNbLjS2VAXlIAyvAGbu
jwtejCWG3YX07jsInlF2HbkYBPzdQIyTsDMkZnwOrInRs7OJ37qE2Z6yoiOVRakLJtYUeYM+TrB/
H9P028QaYrFt2FcCKEWZRENJM5BfOrKn7ys3xHsA3PHDhfsLMZOHxAJBPsOwb+vOSiilO3zcq9ys
9yQqiLg0puTkXu1VN2DI//Ucj44zy9Zv4u9KJKU78SJpeq5hI+FEd7sMJGeGNVj5TtuHGHHCUpbN
W76SRutKIsuyEEDaND0o2atgPOTG23VUZImgnvxZx7dSmmIPdf3EDbEZ6KhPfvw9GZQVqeF+qnwC
5O3RYTW3ppb/GFnovrkO3CbcKJQogqr547VSkylpUw7rUMbajfTOL5rlGHYTK1O7eZNWcqj9UmtZ
5OcQiBjtuoNs8U81AjKdH7gLgk4WSu1u0El2ffu2IWMlk9o/Lhv5OUkhszNIUAZ8yqVVufE+PQ7w
f6z8UXICEghfGKjB2FO6JlkIpFHSc0AVp6BXUXurssDUM9ZThLGjdC1yHyZTLBG7LCuuyt8MOuvI
CLh98pnQLojUPcjOgIAfVaOJl1brVGxfchid2F9QQ6ceJgtMn3bqhjZrEPr2et7FURChTbKYLzMB
+OSp45+GlHEqW7EQkM7xCqEIB7vP5fOVyYzFqWxFAuawXxduJBcRmOVONUmbRHlOjqxCRKJf9Aaq
PBlBjeZCXadPKJE5lQN/FTZwN4D2s/JnV7QbZhE1uaLXxBDsXa2rkQJtngtcYU76ufSB2QnmNJ3j
5jjp/7qLAGwMKsJyBlq8BO1TQlNrNUOt2yBxBMML8rMYMEzT1s1Zfz+lA6gIxJVJjcSJppc6/9rV
ncXJvMPAhS1jtJZCYZ5So+h20bA5yWFxNbf2ggO8TaLWKARkFS1vhUE+7BmFfFoxi/xUYk3Cw2wR
xyV0ipfeFd3MZ/dvsTaQgrylCIN64rC0ovO54YsYmFP1bwdWEh3ABDiBJ+yon8ry6rRI46JKEReo
DRfvKouPqod6jhmcO5uXZyWGwMVKq/UpiSc1ySBG78yWR5iPQ0buYFTf9fxYZ2REvXddL1gSKbyL
VDmK8gwLI60kpIdKQuVB47FqUbZwbr1/lI6HVRiAJzDB20CU9n0Wewjw2ddXQlTqEyKs9o5S8G5O
00DSsZJ0jC2wQmPu4QKyfTU6dVq8b7XMbpv6P2R4PugFped9NpSlGOe/wjmyU3tgBPgqeINDGGxB
Tnh9iaxdpBRdLio0vrVQj0gXdnIR3agjq/DgcxH7R02n7XhXq0UpSTip1hkd0clAqBEflRsVrMqp
17uTE93U5wwdhPfX17Z5id+Pj7YbYBWdOLA2wO+rno0pNeXO4VPG9dp8eSBDq2EAhKarn/Iei6Il
S9bguKLWqXaELISzlC9Ka7bjJbBYOPNNdGQ2z26ubSWWMladVNRT2EFsUD6Pi9ergZk0DITavMgr
GdSrTYvTCoN6IKMNVbPlZkurNXOsnRGDm3pMRW7zN3X6fv3MWDIpuFKHGqRkLWTy+9gXfM0ZXdWt
mODBPDYKpBZ1DgVlgW6MVnxKM5OMxNR3rSs/6IfRIJ036CvKFJYrveULoi5LwHANBSMi6LxOpCuF
3Bk1uQqBB5JlL/xZoe35VxKw5k1WAGX77r0LpFM8ncIngrY0SL3EJrio7hI3e+DuUwtVVM+9nd9a
uVvIpnGr/Lh+jgR9P0HnSi4V7Wqkoc26BnIbQ6ksNWpksItVr4URcU4TaNzDdXHb1+HvfaVTP3OY
zGocwSeVxNQSSgxC7KSDPIgMv4q1KnK8K2PKl9zYVzlWVS87rd5ry1Pb2hHr3l0O5drmUZdgmjNl
ioiWRGiML/fB7rtqprei3/vXd217OXBBdU0EIzH9aMVgFmWIFuzaCL8gXvbJdOb1byprSuGmYw2P
9i8xlEULNDEJUMOHCsH4GCanUt8laMes/Zb1CN80ZitBlDHTMctPalpEgbJC97PQsPO8YmzZtqL9
vRbalqm9NvdBjNeipu5y3hqMW0Tdr58KYxW02QqVMRsNHtulV6duOusyo/aGtQTKdAidkCsaWEec
UfCM/ifHHzWWb8taAnVP9GDporEnJ97fh+JhGBlb9H9uyPsxUDdE68lcoRAC2h7Y3Z4qNbaM8tTI
3lSd9KY2+SEyDTADXT+aza0DQ5OCWRq88ClrGQaaioFPReqoms0JT7rmq/9+XiPxlkAEhnlFqN1A
l+ZHjAHHWRV0My4/r9tJCXZyFQSQZWPy5Wsff+lj9KHcxeNi/ZeVvUulNpRrArWXBiBbJRzy6lbq
8OKpn35PBtndFXouojoCgyAjkyNzbEpU0e376uG6kO3wxGr/qHeByjU4OAlShjkFdapqFNpkIzQz
/Aj0iuvNpM11sF32RmFqyyiejd5ob1O9ROH60En3eTpV93OUsSreNrF29bOot4Ta5NqkhvhZfHCb
G0453xall7OKBbYV9P0YKahtxEHMwSYHeFIcvT82aE+VGKV1m2i+WggFslGeRG2cQj/VILEa8O4s
SGGk50W675jcFZs48i6Lnka59IWG4XeQNbhjbRlugDluE/L06nfC0E9merOiZ4xjoicTpCrXDoaO
Y6pT3eUlkCVxxdeiqHZBrn69rqnbizPQroxWYvTmUS5SH5QTrGIEDJMlv20nvwkV57qIzRQFXkAY
tYCCWxVNNx+vXN1xQsqVcHNzwUtuZYRuAxv1gohszab4SjxrjOD8dl0o0bFP3ouBWVq6YigYhE3J
1MRF78UBwa0Usw2S/k6OGytHZrUXgCkSuAZ51guTfOMVibSahGE5FqIBibIXeIWbozy73eUua9bf
luajpFTAXDWQBRm0biDtoka8UCKUEg3NjjOCxWnr5iSGRbBvlQYMMcESM3B5M+y1FkpZ64xL0HGO
OBG6UgY79tsnMvlT8xI/tTMc3vWjY0qjjE+uKgmUCUvk7wgneIZ6z/Dn6Ea+6rMzoZ8vgCTC1vFw
PmXDkGTy+coeSNoInFazEIN6QG89/OCF++vL+YyGHwVQBofj66lMUiIg3C39M0Y5iDND2TceWB9l
UOYmi6RJSJM0dNRjtRs97mQ4gxV74a7C8JzRJkGbYTRrhwVUG0f1UTBlUPIoiKUkh2D9KLgSRjkF
bucISOFicAmzJ+FzVyWGx63PijIs8twneRliK9UU78jK5UIzHi0dY7p3pT37ASu4zNINCkQwfUEU
mwyr4wYv0MBk/O/DbB8WRM+QQw5cj1rlsn1IOTrIZln8Od8hA+4Y9n8oxf0ojcL6BEelyg2kxc+j
Mx0EkwSvo+fR5m0UNDNJb0hX/EdA/CiOAo0GfQpImuC0Uu2mwJjQ4ixmpynftctJwt/8ddEMFnQQ
aPgs01BAYiuij5Tm5ZxqReT0oQvRinhJEnqR2/ixRSZINV7xD3ifNlUEz1bMEAKJ1adhl3mVZ+2s
D6EjHlVPcws3sRvCRtC7oy3aEUaisizbhm+JfV2JpC773PdDEKQQmT4PtoKMB+aCjFbl/Mr3cz/S
l+sAtn3JVwKpSx72FR+goz5EvOhXI2v8s7jBNScsxB4Gv/6mOOqWj0mWGCERR4yNeJl7R8pDhL3u
zj4rrcdcHHXHwQvMI84NacYDhtEd4r38JjSwbiNK4itvYg0G3rQG73tJV3oZUxtoTQhxkmwV0lkZ
HanfXd9AlgjqmoeylNWzBv2IlOZR54s7PUxue6NipGA/O6kf1JAu8OKGcBRRQRs6ee716U0fwSsu
vBZUQb+3HMobMDDqRJfIjs2a3SbPoXTi0H17Xcb2LVZRNaFoG3NXF0GqR6RWQnTqPJTBz3j64/r3
b1su9V0A+QErL0NUajLWDuTdingYude5toZEdSrM4+Xku4jz+8IuppMEg8YQvAmIK8GU95FEoq4b
YQ188kZHcRGqvw0eW8K74URfAoeZIP3snhKtMHQB5KcKGaz8caG5MapyKmOhCZhZiKsfoZyN/MWN
ciW0B4lmahfMmTsbsZiPciljM2nFIiToz/7TQ433IXqNSTko04pu7+j7Cil9FAuEK6cE+tiCdSyy
pJf8CFYTh5CGVl9CN/9P6IsRfhjoLKAm/lP5aaSHraaNxKQBoB7rIyaOWpoXvzVWtOfvr+vL5ZXy
yYC+S6PxiROHsKubCTfhUO1yZ/HHN1ITqJvZN/FB2XdedkTMQgUhg2T2Nyyinc+vNpziSjqlPaBT
WMqqgvR+cozYMGWxNRNgC0ohk9sQjAnXV7uJlCtxlNL0pcqPQo+tjZaHBEwFenBWBp4hZOP5+3FR
lML0yODqBQ8po1U/6/vmoT0uN2TQX3ESHJC4xy6rWOrzU/SjRApttBQFbWOyhIhYdKhR6HxCi8dO
fl/emteUhQIXJYOZ4VscV7QTXslk0NiR32KTO4uYtjX5waHwtSN6vcCm2901pcWa67ptvFcHSLlC
6tgtRpriB4zolVfcyAr3jS+bGOFiF0+sd+mmkVgJo9ygnI/bOkHC05H5czveNBWjRoul/JTf0zfV
ouUJvj/DjFAMrj6Ek+iUUuuGSmklDYoYutS6fgE2quo+agrl/RQ16qhKcuHm/YjqUWTDXe0UnTWn
eg5RyNcc8Yo7Ml+NjHtH5y+CkJQvjrgRvNf/MYNOsUUWXruvfMGbXy/NbD9rn7FSAh1XdJUOdCGW
in52BTL1o+6RIF7ldM8JZqqzQwrbxuhdU3QaV8Kyazty/8D0jGfq4H/vbUKDzEqdMe65TiFLoAtB
EspY06CHbtHmVluAH1hfLCPlLSFbPNA6+nIlfGXsJev8KHxJ5EgXOdDt49rpHmlGRLHzHQmKtjvN
Q0gULMUsy7ApEu4ECMlVRPVoXrQ2GkWuzrHUNhbAQljMvG0so2DmrdKxLgVLFoUqUa9WWaLAgW4r
q7NDX/KnAxnlHLiaYk772Z537GKvzbNcLZBCF86Q+iSTyUMSOnOhtHNqEB+xwoebIIaaPxAbwdHF
n4/+WRiI3dzL8HTrubd0Pn/TUv07Qz1YMij1z4K6VrUAMkaLt8LF7NEfvtzxrmTBZXE67x/U5bFE
UjchNUhGTC6JJTLOhBIwdDRnfCNNdWhweci8koEnm37uah+pKxA3YDuPNfDLcXF6VhbpqA2ZKfDZ
oQ1rR5a1iOFFbOvk+7mRz1cPCN2YyyVVsKdBn++qNj4lWuMuvciwQdsmfbUuSvfLRFkUMcNGDu5w
EOwWsWwB5UThHf7bLSiFyXfZfWcVqVk8DU+Fx3JdNhpTYJFWP4C6B3wZGoFaX35A4PXecNMdEOPA
A6LxM5CBRTdkODJ5vnA2y8Bv1ON8lE1ZYK2OxyqasMmy1+0E8CeYZemKFYDtF/m6kdiglQ8fxv/2
TFutmrLDwL2OqxusGvN/8WxCPSHaa0F+Bq6BzsP0BUYJybbj9C6PDjwmUp1mTYeVSg8E4Qo39Yyv
kwV6IZezpR0DEBjKq1Cgs8xNF9cZHqGjJXtzZmKUbWRmDY5TgJNRWcEpJ29CjyF20+SvFknhkDpE
1Rhp2FTFXFzSVhXuRRgoyYldFlHKNnr/fT1pfrxUWiIuKbGf/D70832KclPZlf3fRG+FQp1l0gZd
B1GzU+IClsJtx+TpJHvyyU1a7RmFMwoIyEA/CgkzPGrimEUPhoXaLG/wCo9joA0DtRUKbEbw4zX6
DGEF9wj2FWaWmHUqNJbUbZEaAxQg2WW3PYqABQ/VLEybuu3vrTaNwg1Ozxo1TLEOnfcL1Hz0w+yA
isXu+Ne80p04uBkXMESwHBXW9lGgoUy8bEgVgcrwoMznrnxiXCCGkaNHmi2CxksoCEfo4RXseqb2
QswA5/APoWccL5MU/NgWOJPVYcbAC3rOWRTNkqiittqZuiz2x27uHE7IJDA2iIN9fY0sURRGlAVa
8eMaolTxMU09bv4isuaTM45JpXwTUVHSROzhKpTBi4FamjJ++701kB+w8g16Q5u4nhiPZK7NKJ32
oRH9NIyYka1iaQMFDX1Uo2OEaHnTLLaupXcZZ7wkYnBqa/QBVirDw9qOm7zfKpVCB4DdzEshljVa
o9M9EviWb2WknYXnBvnF0GbVqTLgQqXgAvTEijImWCDp32y9we+RwRd/F8RVCi0qeZE4kdiKJXss
0h033F1Xh+1s8GrjKFwIhEYTInJ9OttAKOYSfz0LmLTIgbiLtC0le/0GD3vvulyGftChwyAPZ0GM
cF6Z8l0XMH9zWqzR+CKrX5ScYTi2c2DvS/zEu1boo5oRXSSvT/nn5Fc3hIResWS/dAt2ly3RtStm
kU52JEnz55NGRElC90jiFdxJdGpvJHNsDK8AFbnDfvUyoINuWU5bPirVActUqp2hvBbM2iYG/GkU
dARZwEdDhzPDmJwD5oibIDFywr3mTHDN5AOoXW5ZPFfbvqfBy5KIyV0YBkipZ1khBy22WNRoBeD5
Tdz0p/pIiEEbT9RMzr2ulZtbiH5YkE+h+kiiB9kM5TCKKI7Bg1fca/2pSxi9F5s7+P79dCxrKOUA
U3iwg226a4uvGcpxxh/Xl7Ct7SsZlP/ciX0QcEn+612CMqojaWhCiwBKYpK9kZis4T/bD6GVQMoq
TkXTiiNBkPmus+sTxD2pO74yG4cAYnaUbv/BG37T9VwJpeykwRedXhc4KeOBB2iRBydnkTVOR/bN
2rYuK2mU5gvqoqt8BmmkH0jFiyv3DCf0SGEfkhwWZqYxFGUTHlcCKfM5pIMRVgjQOZmmu33b2WWi
u1MV3AWifM8lrLKjbSuwkkeZT4wfmY0shtLM3uSC3sEkgdbYSZ/kXf0aeoSEOttrtwqr7oNx4XTK
igodD4Zk4nRnwTkfdiJzXiVLTyj7yRXiWA8iNpL4BYKduYJ24QknDql+LzDS3P8Hrv4GEJ2Cq1wL
oy5WLooiufyRFC+KO+nuIi00mXFqBp4YpKpm5cxNk7ZUk0BWty926nPrhXvQYryBmMrqdyBSQt0d
s1ubJZPClySYqhx8lPC3RSvTHpfWLGVGGxcLwwwKUrgmzgPuoo53vTMcJL+0UmvYG0e8jMyCXUTI
WhOFJnGnyZFQXDCz2aHbDyONEju3UNtBHAVMdEFqIxYcBlIzlN+gUQXNRlxEXPHWKQYTBXE3qTVZ
/YFMuvuHRXGM62CQjVgpjBCHwqwEF/1UPYQ+7ehMnCHik4wvrBAZa300qAQ1L2LqKZ5L/FmMD1XK
um0sARR6lGj5Hxb1soGCK+5nsH3iwXEz4wIY3vjA2czRfSxFoeCkbPlemhNIVLo919wk6o3Mes+y
FkVBiNaUi8GX5Ih4Zxhjs88N87riXZcg0xOWhzavjZpIyMJTOD7GS8wQsF0Y8Lc5+cQEvKRhoRcl
tqmz45N6p/+qwLxMCWuR3MKUEAyWa0H21pjluf/2m7gIHoaPao56bhXdr6SacEZZGOrQACGphznF
ndMgplNY5U1oM33VzRDiatUUivRKJspZgn1NdmiVdCZ/2IPcDCHLjFnCwjpC8vnqHselmEpdBFHR
8qPjfYnV0Hfd/5DpDFqYiTFaX7CBzfgyDH6KTuv+rsj/yESGx80SRGFEgXHirSZjIQ1fW3OLOsi0
MAW1sRaknOaZVZBz/f7KPI0YQtMvNY91DcW5nnaacZsMjGY1hi8l8xRGcIJRB32FJZGaH1E2A1t+
TB4iO7bIRNH2HNvRz8ob/fDl+rVmeKky/VbiiyhGFg+Ly+JL5X3tTaUd7gJ3dtFrbXY/M6tl8S0T
NPr01n3X+Uu0c6WIcx1XzSDipi9GaxqlYGUgcMEoguo4crErxMeRxRTCeG+Aoeuj7od6ME4Zup8c
wxe97FFDFS0mXtw2L5rFu+VtaRde+u361jKu28XtW61SDnJ50g0cKZ+fJAHjX1gZu+2av9U+Uthh
4NkpAjWJnzoArojj2Pj57jJ6k/G2YC2Gxg4hKGO5g6ii28nSSRUYm8VSCcrHkOVmEiWylL/YNP5Z
QREDOS7VKqsz0Q2hwcR7qIGugbdAfBq5py49aQ36t1kBJGIurik5hRpNW9VVQdzsXzXN6GxJkG8j
deK5q3AmK61JMO+aOApA6ioelCglutCc2s6ThRsjPtb9z+s6zTLSdNfTwHXRlBGlruzemZ3cqY9F
R2I6aLafLM5r7fi2Bhmrshvv2BRJjKcSSMA+XmNFrHpQmOP8mlcRjSiSnZ05J+6tCcMC2PQJZM+u
7CndCcW3aChPiMHki9uwuje0k4YWoeAnN9lZzmTtZSiMSD5f6aaa5qU0EWmksyCySIVG4KommH8c
Y8cioWeoi0hBhxDGKEkmoVSuz5AcQz9PEFhK1jt6+nZdZRjvMlmkoCPqm16SyboupOKYugXgfUOr
v+yKvnLLcuMYN1ykgCRV/wKSef6CwcdFeydL3zXpLGXfGetinRflhaS9nnY5ebb/6iJorQVjUmOY
E9KVwVoWA39FCk04eKbgl4aZjvNvUeb3zH5scuDXdJ3Cj0rK8Xau8Jptca1BeWsH9ognkW6iBc81
mN2TDJ9KpB4sYTbWekFCcRX3tdWe1M4JNJdxQAzXWqLAotTmUuz+silILTrFjfYFRULO7MNXvC6M
ARUS5V8UTTjoLVmPmL60sWjN1RdFd4zsngeHW7GY16Vt54PfLb9EYUWgYopPrEAdgqO+z/fxsXc5
rz7/g7J3hpZLFFAsc9ZkeXuJcpAqDjCJJ3brDs64i/Zdx+Y/YzgCEoUWKLPCYKAYwFQ7vUOCDaVX
3JSyqTh9eaHe401Eh3cYo+4XqBG/vq8MraQHIHH9X8GHydhXlTl0ETLCrADE9o6C5E+WJLR00USJ
NQiSywxVSE71Xb670Eu7qZVFoDf9Jzbs/8DvuzgKpnI9CPNlgjgShuZMFP74mG3iNQ4p/AltiQH3
FzP1GUje5VFINVVzWcjzRR5ZXOwYToyIWGtmNnq//ywUb196s7MTM3IwVIhxObah8v0HUEhWV12r
RiRzF4xflCK16vL132sJTg+MhiJSPmj9/mio07IvU11Ef0aZvVQgcx04R2gKxiq2VHEthGjRyhsI
C2MWmwFCxvDOQDMjd+SZLKtbmL+WQd3trpXnbJEgo3NJ+ZJ2Q3oZK5S3k4nspFuBcb023be1QOpy
N2pe9pUOgfxdfGp2AC5P+0Ime3do5mW1y2+++dbSKFcAZLhGXsuQ1ti6R0reSg9dO44Csi3SS9Md
syeVwRqx+SRby6RuWyfGyMBokDm4vCVaSD6ehZOGSCm7W2Dzpq1lUTdN6ftILSfIGq3mMLkDuVJg
y3XCu8afFBNxWrhak4XJ9CQ0zPuBMzPDtf/nSEGBhb5pTdZp6oVmBDlmRcpGG5QCKG6GYGrxEh8Q
r3MwrJ11t//Pmf4tji4rFGsJvZuk0K+xA29CvWj2rdMwCXSxeJtHaYq5SOZNw/AkLt4wjWkSRpT9
uUi6vFCVg4FP1UtCebLLm8kluotYggPqthNxlQwL5UqvErjM8fSxlR3vs4JQrI1WKECQVF2eJVJX
nRzaZxGSk2+XgQTo5I7PrEqLTashCQIv65gGKImXeNUKfqYcpe9yD93KDvF984OMvpBtvTeVPbxb
CGQV6m32iawFUqg9ib1oiDna60ZrtrIf3YHkZye/M6W7fBeYy1G+QUbYuY7km37UWirlhsqJquRT
Tq5rntlL4nPpkxI/6sZRnO/LuDf19ls5Tgxo3/IVV0LpRyxGvFaj1kComjtaIJrGeOLEt64brUQ4
GsHz9TVuOVRraZS1ysI+VeQR0pLddEC5sx/v5oPoMzWG6N+nO/KuMfTzteJ4buhzdOtmOx1tPhhY
NZrG184hTc5C4jCRgHjv1+RRxgtFK3wjk4bXZEcKYju/udBCiD5rdun2zVutjLZaemhwS4wd5MYH
eThEulunL7l20Cc7F8Cn0HhT74/TAz8zYkhbb9n10VEGLOVUMQsaLHEKTwEeEXV5nAM/lK0qYPZp
sY6PMlxJIMkx6u+ImyjuFRfHh3JMFOmQcFX2VH/7PaWkTFfdT1VV9pCmH5sd0izH0S1O/0ApWTtI
oYpshGU9lDg6QkSpnDFmz6rOMt61xfNsd9ZizXYOFuf/VN6yPjkKV3heTbukhlzZS+/JpHEEyQrE
mn9NX+p9/ibzWCwKmx7ju5rSz90x46JRIrDCVY8zuj8np+zurh8bSwSFJXzSBgOyIeieDe9QgWEK
wl0gs57S2zZ+tRCiqivbw41FERXCZfOy2yNhaEB/lJkeW5KTeBX98IGVdGZdcfqVO8xCGgQ9wKt6
rQ46ZlwEaCefM3imRD2YZmfribJSD/qRO2jTVKcJxEkYz4WM7UOJYqvWnZD6C9HChPAwc4Wbvv5q
Uyks0bUliMbqcr/JsGzw6Nj8rYRZVpgjaCXHkaEpLAdCovAkTnUJdf5Y4mgtKA7iTEIGU4HUA10L
N+w4xbZmynBARXD1Kzq1vKRVM4U4xKCaP06JGxpfFc7/D8qPAj8yVA0PPzoaHKrpPBZTFzkSxhnp
8kus/BDz1+syNhVjJYNS/WWM8hKuQQTEH89yqN3VAYvtYlvXVzIowymPCY9REFhHskseEelzdRuD
oG4ldFXGzHjO5rmshNG2U9PCYEjJuXShpYmxpct/gEbBvr5tmzC/kkKdfjvGLV6ykLJIz5J2lIbv
/fIgJd/imiFo201dSaLUms+1GTNQiBI8dKVZfsUkJTtHkYDZhCbRbdGfPDT/vLDSO5t5Wujc39pH
WcyqNnhwEkIwSsfxmJ2fyOMuhyKCIRDTjGztjSWSdXSU7eSUpPgfaVe2XDeua79IVaQmSq8a9uTZ
ie3EL6oknWieZ339XXSfky3T6s170pWqvLhKa4MEQBAEFnTQOEc+Ma8M7aha+1wW4MjUXTgmWToh
EIixb3aCmSGd7c1J4V9Wje0Q/7xw4rGoxFHR1wUwSr18xlhhH04Sc+fp5zzO3DJRP+Vhf68tzaFr
rL0EezOoUnUGEj3QH5piZR8z82qpuV6iLe2kOKAveEU+ypt3IF18kcWpm4H+GUys60uTApXW0xj5
WbcHUaCzkM9t5xvDLi7QMR181TKZK9nWkN/i2UI4sBQ2sRs2wOzmiu5KLbAOQZpNblcw2evYJpRG
wSFJmA5iUyGXry09pgrWOqDUn2pXuQM9DtWTZLv47/1wpViBCPJEfT2xtlaj/0SlqMVB2aflNLf5
TrZZmx5rBSU4erJEQ9smgCLR4ldVcW3Nw00Nyta5Ak+aSVIZE8m2qZ33SgREB1JdalDFLt9F5kMl
K/7hju/D2q20TzhVpoZgfFKA7xdzfSRje1BBMerYReoN1TQ6kp3ajGZWaFzaVYgYhnmXBCo0j3ez
dvfawToa6IdM/AZ8C4qUF1BmWlw7V3AKZkPZiwnhMhRp8aqwv8vUpXfoTS1fiSWcLpRmyLoQmDAv
6Cgfdbe5K5/4zLrsG0/hgQm2dGWR4XYacQUqnCyRpRSY2A3hMAJ0p0L3zRNvywyOCWgxydfsiuzm
6/aasy7Mh/Egv6Vt2sLqBwgHDeglBrvmboRinoSiHmptr6ivk1U54NGXHeCbNr4CE46curOI2WdT
hFfbEXRVXM7uBHZHdCXLclqbxRKYqP0f9w8u7fdqM2mR2isdsEYXqYJn8xdvlOI3i+yb7tm3+pH3
8GIY79f2MF792fF9BhecWWaQiQRoT8YtsIh3GbGewqZUXBr0L5eN8bJnYWLdZJ8tYBkrIKW23Cr5
VSVlQb+sH+gIfb+MRIl1o6LQjwDpXdwlMP6g5Gepn7u2mzxjnuPX+nr2/mRwADqIVvsneJlIyfQu
DrCEy3AbUswbNq+sMnXT9tflFdy+LKkWaAkoyo9BEfdewiQlg2ETwk1w9KOvrYvcshs9s31+n3sI
JyU3mW13doYTDG4EfZOt5YDjgxfQtXzT+AzEW3/SS47Zab+lEkwtWNKlBoM9pEKt/J2am19TK5X1
xW9WTq5QxBbiqIvisdWBAobKIznx0hkMFXrkpVY9yoVnvDJiUNdR5ja3XfVv4cQOYmqj1nRoFviR
AHdpM3hWSms36MmDRDW2/dUZRzi3TUpzvKhCvOIaY6YeIrwV80FT/Z0irUXePsLPUIKdKfaIuS0R
oEpMLaLHOGRu0O+R+XQlMvHf/DFWOAMJdjUo6dLmJtZudItjfMi84N4G7cd4xNktHQX7D174jCYc
3pmi24WRUa7twb517mrwjfD3jNRlSCn9Tdwaes9gCP8kqyfYdo1naOE8b2YrTM0YKxqkh4g+gZH2
X66k4DhKjLIa6gUAvFqCPzfyOZnz/Ywil2ovqxnbvvyeg1axtiqLaZC3qgaDvrNuAgNdBr61r3Z4
VnW1zLMNp5rBjFZ6aOr0Lgu6uZArZGEh80GvOy3AHup2irzjFJZTdAqUTrGPl4G2H3A1y9BMoqoE
ZPLvXXFtgeKxrKCbxTVn1sr3xo29V1GoYHuZxA423fAKSlDMKB/bDOmsCG/F/D3ROvKaV7kb3j5d
VjjC4sWtQYoENAswt9Enz7zfpTtMD/yRP7wjB2l2UyaXoJTDyDAAnAKPF/yxnXFdp05zh74KPEbP
qGa3rqITJ+oEQahUUfjR9cG1rGQVjjY7s4qmyqEoTXqdaKljRpVX0a8JaKIGMMMYMnXZdGUrPL4W
q5tBh9Zpqx0ha3HNScrKPTlaDnU7ZHFt6TVk88w5g4n97xhD8J8wgVWfuwXC6dfFcLhsAJvB1srS
xM0rJ1tvSiwgmdN7WrGbyRyd3KB+Z4IXyZok59v2fv2+16vCfunpQrqMAk5J8bisZe6IgV3l12w6
xHHlzMUicSTbjwsr+YQNi2L4ZC0FIKcOa2/107gv97a7MLf9wus05gP9qxkllr55sp5BxecFoscU
bfZwnGr6qeKZmU9Zl7lUOkWBn9Aftf/3aorvChMJ+3xWgKPvMxXD3igqUhfwWie3mssfMmTn27ZC
nvEED5ZjTFBcB8hiaPMtpY9t8E2TzRWWeH7xHQGvvEZdzRBp0n7S5BOT3S5kIgj6bpUNM+sZ+pCo
9dXS4wJaoIFzkjlFmRiCnqOyWzcUFTCzuZsj1VX6UabZMghBs1mVTLmtA4LHApjkyZP74FNzyY+K
j7xPPfIiTVhIFE4Xbrgs6LM+66AAGJfol48t4g/FnR7fCp7Ahy+7uGy/XZwNSSQXRB3jRHK+jGB2
eMAQFNT/p3sdg+iNZzn55T/EAr/VWxdib40k6DMzgMYZE/MTWtquF5dnmGJPGltJdk/nK/3uIEm0
iHG/hO5H0ynu+UwS5jd+8IMTXmLoyk4WU8lcoTiYZKBxaakxcqrK1YJuwwH9+63bg4rOG1wt9xrr
P6/j0jJAiTsUK2AtViA+KKE1ndc+8+KifK/fZwgdeQYvOaFWjT9o/Jl9GLhho6qJMltY4SUttEAx
kaewnmbwgvT7/AnMe/MPcMQhGLFuyZ8xeaPI9zck3/TVptY1SdKZzrhR/UpvkWzag+PiWH7hRTHZ
ybqVke5tr+sZTnDHbWpo81QCbplsr9MPyvQ9KCxHHX5djhG2feYZh/+OtVhzNNo0AM5s9L5RLId5
QR8mYoR/ByO4ZpIadtzy1Qvq0kCvoE1tZ6SMHtskyaQpZVkkJ+TLkt4yjLxE4F/7aEWEJSQ7xZ3v
eJSseLqkTnR7p863DMGzUFKxIuUheZoc0/Y1jYljg1mrJe7lJdz2KmccQecxVUknWgGv0rBDqb+U
pqRvdVMTdIr5fbaNR3exjWNMi7jK0wapW9ScoPBxuUkmiRZs+/wzhvj0oyexEqt2G/kAcuzK/NSl
tHWIoRxBirjTzfQqVFH0StNjr1V+G9V+lksZZyWCiv0dZheZoV7iMdRwsmN3DB95Pftw1RxaT/sF
eokH+aPD9pPvSnBBSdqEWX2l1PywQ6/dMx9+xNzp1KMFXnWyUyitS9kW0sATm23in5ivzoqJDpoK
IRPjkRieTXGyzl8ua+T2bVQ/gwh2VtRhAWZQPDegzPPIRzoVdzwXk/3ixDj5bpHF3jzs+RATr/CE
VaT10NGBQn1Q6d4+Wksa7+wRjr8a88pjeYmS3XrWHZ226C+xGJNY4Pb78wpfNMGU6nTi+MV1ecvr
L+kebB1/WgKjW5au2bpmYETGe6+sNjRH7zvUpc7DXZdg7H0+HcxY9qqxHTacccRbaBYaej6EJY+K
erSBdtfcFEC3ijbQGHOycPW94UXQErXZ9GQrVEFtwNeYEWIBdT6FrcNw01bcIHKaX37lgG8V7K6N
7EiQQQqaQybFLvSlwFWYXRnBfWjsL8u0bW6/N0zkXlPAUoYKCHy/aQ90/NH3fkFkNLxcuz5q/xmD
y7g6qrW0mwL0bkOGvXJHwHWS/tQeW4yOapwaXCfl98sibS6ZgQkbOIyZZooNVHO3jOjsx3nQJjdV
9ZxHXy9/f/PcXH1fiDxYX1VNHsOYxunbQHCpTcJTayH8z2U1/9vJzhWUEH1U46Lmuv3mfUcfz6I8
UYDk6rJfOIkx3hU4RaS0f2Rzv1aowj2xJjGprAAC8mk6xM924YmzQU0n0KJdBY/0eHk9uRAf1GMF
J/gMbdQ7zWyxX3VrUzfKUdlm9CxzMQTyOrcMsmfUmneXMTd1xFQNi1mg52OaIOKSq3Na8AMgr0J0
wncYxGtLiES3ne4KQ5CLX4TVAk9D/oIObqcIhudybMAo3s6fE619VDNUIdY/0qB39RIzOy8LuH3E
WZiJZJuGwbQ3D7oyurHo2oKGAXwVKEUP7T53i5d2x4k8UmgOLiCSM2ZzF1d4glUEGM04VDPwch3l
YOaJkIdF+RovnavSRibcptdagQl2YQ1zS4cYYOE33t83eQrcP5rtdiD3Rs7p/zWXUSagoDIGymXa
uLThxdpHJf7KyluN7Zb6ebGlnBrcqX+wiJV4guaMpKvwZAOoZleVDqfkGa6CXZY5vF4cFAOSrZOs
ptgLkrdBlkYoc/AT/YcR+wl5iGSphY/2Bi4j02Im/DHDZVQ4AlgWRWZFRtTGWPpO0cITmDb+Zyne
Q3ApVwof2TO6V6Y58bvZ9Is+ADHPHab9SsyKH/Hvt+Y9iqDmadLETCVT4ocYS8jtSv1a/UKF9i6U
pmM+bst7KEHJMU11UrMGUIX+M+3vdPY9np4vi8N/7SVpRJ0eUHfYmtgWo04+T6Z9U5rzZ5I2f0Wh
fn8ZSiaNoNNBEdh9irpfv1J/FvFX5NeNUbI5EghRj2MMq5hmTC3z52a8bie2y5m5K5iMhUwGI0SB
gzbi+AigaHrzWIfHnj0VMnKpjWvXu70XG5l0ZkQU1YYJnuXCAzy4hryNfYtJMBOGoi0+fVKOrey8
+njsv8fkf18ZkJpasT4O2KFhp4FHEEyhs0fife1NPmcbVvqjKmuz+OhT30OKbsFU0pplWErSqW4R
ma0zxPPDFC+nkVdRm/TrZSXcdENMRaIANQsU5/57EfUZlJqsQCdY1Plhe1fqklTE9vcNxJxIRBBV
TA2Xk663eChI/EkvDRd1dLq7RJRKPN02io3x2ICxzLejf7VRZlylS2gvcKYldWhsuo0te1Pc1HEM
IPovhLAxSaWVbUChfyxLPneYrTQk7CnWeon/kcHwv68koSzUaNJAEm2+j5GdDO412fOADEJw2Lld
k7HWAdGyyiH54jRt6qj06bJiyVAEX03tuLdtAkVOo5tp/l5lh0I2p0AGIfjqIq1z20whCMrVPcNo
UDdO3DGQBY6bR8Jq50U/HfaKtcyQpKpuinFXYT4hbXd2JqMPkYgjOutwSZhOS4KDlASuTdWrRi99
cJk+XN4Yia2IDTMaY1qXKxCn034WGnOiqZQEozIEHsytdNhoe72fIuxLoWEWKCW+1dYSg5etleC2
0hpMYR0XIhtuC/KUdoco/bf7IVi8TaqqWyyIYSivS39bqr+WUtJKun2qWapBmIHRFjYTrEQ3spp2
CjA4wVrqxw+gBsiRs+HDExMneTC+Gp8vb//myq0QBaNhSqCGSD8jJBj0K5U1p7qv8bxffLkMs3mO
rWAEoykj7E9k4Fxh7KgZxyW5U6PnuntI51mibRIkkYidkLK3hw4CJRixu+xB84D7Vegk4UMQxLvL
Um1k2XA8n8USSUZKVQ/zJnjbrw7swuUTzR0Udt1zAlTNV45T4ijXgUwTNw1qhSoY1NhhWE5e8Xbt
xbhp2sgBDcr+smQStRBHCmZ4Ms6GHoKl5fcuBXvcztCpZKe2MWxw8euY8whmrPd+IZ0UNnWhAoNq
JlCMFGnl1HoRo3K3krFO8xfuD2G8dYYSbLc27LHOlxD0fgMj+zjNCzdVI0y+mwOM5ykxXSZOht4z
ClBd0j6K9lEUm97lJd3IVUFZbFQPYyQyKsZEZen7btKS2eThI7gh3GqXfDJy50cYO8EnbuBIOpxK
5GelyYBN6RHRWQx8vRZeVd8vdETyYmnSGNQqRHXHOSpQv0+9jmavZqN5bRFcYQjYK+uqVzbI3rY2
N3mFLfiXuFL1Iuix8prJ9kZuYipris7qZHi5vLr8Ox92eIUjOJiuzfMOE5nhM2d2Ow+Z6URdNrhK
kN5HanujzfYxU1qJ8+QfFUE1olFV0xgmhosc96XF4iEvk9RHW42TlvQZvDJXjM6fsj73+ix5jYfg
q9kGsv6IrRBkjSssqt3NQR1EwDXyBfQtWnEorMXJ1WxnKZj9c3llt8GQI7M13TYMcabZxAIM8x5h
prXVMbeuyle22I9Vmh/qTpHq6lb6QCM2HipR1a+hJe+9rk7Kf0XLrW6X5uw1VKK7WDPuQyV0FTWh
TroYt+3SeUtfnazMkEi7dXyAS0XHptoMRfGCHmmTYthTAiNVq+pFGavXbuh3SZ19C5Fkprnkzr/l
yVdoYjfgVDU6KQqgzeU9iZ4X9X9/WcDT8Vkcsfmvqtu2GnIAaHc8D1juGfHzzOW8YiUGKJLG7WUW
L5NJOJ2aNBtTrdITn06D5kysweW8ZrIofMuvrAUTDg9qoIAkiYHS9t8ULXdY4FPt02XN38YwLZOp
jBJTbPgYrbIoYBK4DM+NY+hu0f8VycaBbCTB+Q6dQQRbTo2uJKXJEn/UZi9sa3/KrUMaTV7c6z91
ffC7MHXjpX8Y81YSvmzulIrZbWif0W0w9r+3NZJ0GespLuNx0R0q9LA3VPuXENy5rGJ/htolhlgX
N/EeaefQq4Jfl/eIf+CDC17JIJxtaqKFSFkAoCvviuwhyf+qtIcp/d+baLFLKxhhlyar1Iqqh7rV
2SdmPZTpa5lKDpONB4n3GILrWVDsXsaWintSukN1me6yA+8w0sEYhlKouwWDkWSTo7e17yyXWLbR
JppGypbnY+b7nH6pki9LzoPlr1hSR+ksJ0hDJ+sGiZfd1jwkuuHgkWQSq7ymNo10jOGGl8XYsxjz
zNVa319WDBkE//tK88wsyodpAcTUZNUtUsXhLiGajGpgW/0YRYGhDWo1scFIMbLAwmGGZEA8qhHq
ExQ7c3H6508tbrw/xzFpE8nabUJqOtEZukxV3RY03m6iDAPiLdx1q8byaNQ5RlE4uMSDYE63Jfm6
bQXRwBkHJhQQ3puCj+jNZQjtOYCP6HXPLFHSoqp3JlU6t6yUxC1Y9TQw7VtWJPvJLr3Le7hRVQST
AN09tYmFBk2xJNuqAjr0cQfniDpwzCVzUXG+HzgZ/P+jE3TT3a/ABI0Jl3Bqw7mBK7HvpmGX2J9S
WTHBRrHqe4GE5YyiIdXmssWxNaMRTveDo0HcwbX3hts9Sa2bH4IfnONKIq5KKxvAAVmBB4ijoceD
D77p0MmFWQUEz+IKiL+8VlZrvu3EVpCCdgZdtSRVDMjsaMOF1UjK4/Y93/HBRfxGrPT+ZR2R7Zrg
mWk2zRTPxsnbmIIwt6+T/rsSWn+QJVsrouCbIz1pu4WvZGq+zPDF1vNlKTaN+rxsYok2qUEgRhRI
YVnXsfqQYaJgrDtmKYuvN/rI3ymgmIBfimJBtQmAkmO3A53HgbiKw+cY5q7hh3hLvcaNBc3Po8fH
tIeftNHRDPeysJvXppWwQoQYFrWdVQUW879jBPjkGHnH+j/oIsqsDGKCB5YId4nCDtOejvAeUemg
CApNtJFnHqcGs2L0XfFge/HLZcG2dfEMKAjWKAREtBMeiFh+10+eNt/k8R+p+xlCiHvbAL2EoQKZ
wvhmYIVD2KM1fb8sxj8sHGM2JVg8FBm+9xtLY4XhEENJGq848smhKP6+UY+8YVG9+n8Me9/2U7/x
xGK1iYG+0Q7qxFcO1l71OWvnlLj09W+yZTVxjb/+nYTi4FCM2OmKxqj4wfI2PA6dpoi0vL+Z9HCV
OF7G40fHR0d8FlBQDKtJqoyqEHAy7hTmRYNk8Me2+zh/X9AKaw7rJOLidMl1h1mJVHPm+FEnsmZI
GY5wRNJKbYKaK0aRvkbzX3G3T7tjMn69vFoyFG5mq2OrMee8qrg6lHXnqEvlBPXBHm6sSXI73jbX
86rx37HCmZYpRoUmV4LiVu+9Rbsh+uGyKJsQBhhpwSuBgk9NOA6NFpQ4S9vjMgwyksal840iYzzb
XK0VhHAAzijvV8wA3nSk2jEeRw/c5S5T2kMZ5BLns/k+geKU3+IIjmEk1pLDdPjpER/qV5J6bxN6
7sDX/828Cr+gMbx1Lq+gRDzxZIxBubDEEyBL8GjFbGcqxyZ5MWXvuXwjPljoWTLxXOzMagrrEBtl
ZT877Zcdf6bqZ9o8Vr0kopZohNiuhOzyiHZzbFdB02stQ7ESHhHTKJScsTJ5BI8Qgw0njDLIk5el
G9HbkuEUDB1lyZyxkRx7MizBK9gEpZCEYYvy8bU0X2i3z0PmDJhVwhZZua9MHfjyrmy2IOaU4C0Z
6rC4gVl7S+Hr6remeLqsdduB+kofBN8wLlVEUP/INX245h3my17dGW89T9KYmXv/j7qnYxqEDcZC
Jo5kGzJmj3GHWgJSm/u0NB4tjcW+zrr7ltWOabLQaZNZcU3WPwy26RYdkr2TlLt6exvPP0MQuTOz
TEF3AT+FOU1BhH4G/j91GuJM8xvHLK/9R92Y7Eq7bRNnZP7LVpuamYGJySYD0gG1q/aJq1dwYrKM
4XZUY5xRBEc5laqRBw2iM9Qj8tGBYHzdoW1abXzOM1t646GMdpfViH/y0s4K/hKsQqlSYZi8b83Z
Y2ClKN4F93uS3ubGM9IGV2yWzVPZto/fQr7d51dLmVcqCTUDL+EqPemFZ6PDfX7NQsmxthnPnJfy
zXpWKEmIx9y5xYaZY4DimvI+Z9rnf7V0b6mBFUQTo39osbB0XaruSN76nd7tWqI45jJ9UtvOnbNK
EndI1PBNgVaQIdKkRRRAKhYXzhKgkix6SGXDuSRW9nbErkCm2RzzjMsVWfUt36HWi6Z+POZEzzEe
cdG9y+u4+UatrfZK8JhEG6Yp55Vy7S8++tk4hKfOiZ4xMtNEuSxXe/0xlvk02VKKvqRBiUM/YSkn
DKCtX4Lo0bBDSWQgwxC8Rt51tarw2swhaxenj3JIYzHqlOEQ+pcXUQYluI5CyaaO8k1LjcHJQk/R
iNvpf/TSttopwVvUU5qZIXdQZR44rHggEV5LjV+xdrwszXZa7QwklhZVdZ7HVQWgpeZDN5AYGg6t
4fYV2FGTQ/Jgyd6E+C+/4AfFV70m68MuplCHNxIVn7dXKftO2nkusS2xKFRDT7E9Msg1EdWxkpdF
ZUiOIiFbubpsFpfE0Yqz2SJrqoiqwKzG6c6ovg7dTyMJnFCTVYBKXK04mC0Mq5kaJXDwhu8HS3Ay
OyndhuSYEh+C+jAjoTlzWfTwc6WopwQkoT01HmeqepMVX4cDOaWKvZv7dh9P1GvTdsdm4wA201PX
v0aFdq0plqvUpURVZdILfgSxnmUoPRSHRlfU+KIV3ySmsA1gEduy8YJPxIorYx5ZohY4L6vMHcDp
uUcpiB/XDkYz5yWa3TnTdyhtc39T+I8GcYYVHEpP1ZTaJWB5ZpYTDjb38016i1FaGCg43+VgGCfO
eKViLhl4DMxHGbvXtkM74wuuJpyWpE0H4Jup/aCE1CHB4iaozri8vBIYsRirUzNMkAUZM6i1UJpd
LMjtIAPpaJP6eBnoH4K73wKJxTV22aRzlwNp+WHt69BZrkwvYZ7+iRMzpCBenmU+TSYbj+pXB7kC
gkrD5nWztqbsApX4sQH+yLKQXOS2/cxZMOEilzCqzHqCerbIumsGF+TmLsGwlySVbNVmeZJmnIG4
pazksZNqwM2U79VTfsXnC6p+habf6qVMOGVYeeQj+fTQGSWp9U3nA7Z2VJeg8EMXb97NCJ4ClsHE
7fKOIEhQs9NQnpKmdK0EN3BZNermtq3ghG1LQrwYZDyBGo38blW4dvNUxp8l6si/8sG+VyjCrrFU
NQvNAMp84n2J9d7y6h/GnnNYBK5sBTfYFZHUX6EJW5eYpjKnPBwvMQmo/sYOAYhQAi+8nn9kz2hO
AKlQfUBpmexKJVtL/veVylBcQkfTxiU5Bks3uJN2poFRQGZ+uLyaMhjhEMCUAmpmFDB1+5QUh7o9
5KmsGHHTzFZLKASTHc0XteFa2FgWojzrr1BFpBw0V/ki7V7bPHNWWILzN1IT3bEL5OFWhum4YEbO
3eDz/Bd/lwAfT+v+7x2/7xVEcPdVw+y+jyFd1Nylzee53l/eIYlE4sCvJUmnVCsgkdXFvtmpGME7
yLpvZBjCa84UV3He6sAYdh2GpXmpP72kbo8So5MCFqO6deO7P6Cjebdw4jyvetCnPMOUGHSzjRh0
iUFC0S7G/GTwjbeYjdu4hUslNWESbRfr7aolaLqcQM6g/p6NsUPqh0B2A5BouyE4jLFH+82kIAlp
al+6/gQqvkNs/Gyb3LusF5sB+VnTDcFBLBHTcsOELBF8u2ljWIvf1Jmr2Y94dJIdYBKfawhuYozN
2QRJNsDYMTsyTEdS/Mz2tNd5R/1cOn1NtoaCx9B1pg9g5IaLt5efajY52by4cWIcI2ZLHOD22bxa
R8FjtFOH9uE3+71efmDWjt++8jnGte2wG4K0ZOq1L8WTrO11O92/ghXchtJ0c9YpEFHfj5hmhwUF
balx0/kUtUj5d8zckQQ7Et0XaYI1NR6rYYafWkLjaFfTwaqKZ2rKkmTbF2DM4iOoiUZ/mBj1j5XR
YMBEgdJz8ItzolmMQuD5kMXv9tnNH1k0yoN1FeQ7qP0WrACN0aHKIrxnGWHuTFnwYIyZE7aF5GVh
O2e9whEMACVqQUFZidoL2+HFJZhDfZPN4F3jI2tlrnHTHa/ABPWPVIzOSmcI1YzIoarqsSVM0g6z
qQ0rCEHr4zQ1RnT+w+MHpwrjQIq7IpKdKvzU+BCorTAEFQ+UwShijjHjIbh9bPecqS64a4/JSTZ0
d3vFDJVZlopU/5uRr6IlTcH06azOeU7sUJVXVNbIt53pY2cAYUs0msamqgIgLEz0VcKb12i/NfvO
ybPg2ILMsi7o8zTXk7uY+bG0jBNjzbEJ5tiJVPPaTptEcgBsb+H5JwlbODTp2DMzxTMKrd0aHReZ
UToJmyV+Y9MXryQXdnGcTbTKqYBBk7sz1X6ox47aHhYZ76pkC8XE2aIUWat0WOHRHh+KDDU02h/F
1GdRxFRZGGvprNkQZew6p9ReNHIT6pKsh2RXxDxZNMck6PUMuXXrwNQ7A5ME58fLJ78MQrgABUEd
ZXWJlVr0ZyWs9kWunOYmlcXSsg3hf1/ZFO2XxWhGSFIoJ6V8YbIScK6fH93Db/0VM2M67qYm3lHx
NAdiQOXLQB7n+UsyKHDjB82QVZNyNb2EJjhwphZ1kRlA48/ryLTtR0QuzV7mKGSLJviJvq0HppuA
sSY3Sh7a/tflvZdYo0gXbCtIJS5of8FbeucpKKWslWC/TOZxXhaJ4fOfemnFBMOnGSsCRgFV0Ue1
/xzYN8P0kE+vvSk5KCT6LBZKx4PdITyGPhvjrjFAg4/72pDvLy/c9sbgjQINcYSiU+y9Nkc0Q9nL
yMOSqvVqtJkO3y8DbEtxBuAh9MpcctuKEjNFhKDVX+rF6bpvIKi+DCGTQTD8QmdsbBNATBVSxrvS
+nr5+9vKdRZBsPi8CSnpQqyRVcbebH8Z+ud5sL0+8P4dDl/K1VJRWwMvqAI5Atp/m7XmJYpAio7S
p3GyPl+Gku2KYPYg6x8qDEDF65IGHtDxYJHI7WSMGbJ9EYw+sfIuG1uA4CqmsNsi9f+dEMJJv+jU
MiyUgft9oznj4hTqIQORwGUQ2eYL5h6M9WAMLayQqKUDPkCVPKfTp66XlNNJ1kpsyyr7QCF5hLWi
w3LA8HTPHrLjZUlkEIKp22j5UUbzzdTLO7UqPst9o2SxbMHYDbpMzZBBCiOvnBIdvF3s6OZ3Fv/P
NKnIkbDfFik2c+Rou42LBaKMZeaS+bu6uF1SuIEuKwXju/vR2Z+B+JquTFLHSHm7qSBQgOnOM7oP
1I4dOrXYgU33m4LZjgX6O7pRVvUmMU9b8ASZFYeEdIDt55NJnhfT1YIfl7VhO8w4SyZ4ANr32tT1
0Gu1Sp2gm8E+bjpIrjpznh/UZXJqS2JJm/pnqeiTA8GDbeqCJbUKKNubmieolU8TQGtkmv5ApjOC
mBMstKrsQrS/+HpW7YzldtZvrfI1ySOnT18nWaejRB5DsKcgUebMXuCeFesuHohTM0kP+aYWrMQR
rIliUu7fnRtK8mSW16WROBhsLlmz7cTECkU4PVGNSkJdx636v3XJVvI24HsBw1BUO9IMD1+WDya1
whNMSu3apbR5YXLpF8gYIKl0zfbESz3w1kpCNdkOCWaEYga1G23og4oCQaoMV2VbSBIG0uUT7KhS
jZGEMzDK0fSopZ5CNhwWEyNbdPNqXAY3tM2rdJmOJhr901q/JXiwuKz2m05qtaLCOaurQV9EE34C
aaifoWnYIsWuHoNdYBGnDJZXu5kPLJZxPG86+xWsePxaLTghOGw3fqqH6xptUurXTJYu2UYBqZLJ
dGYRkUkgn8tlZgMSgmmBIWv7qvlkd9+HRJIB/4dtPMMIwjQNaeAIeSb3aGEO1HLAM9189/e8pP7Q
M8mWbSfOwBz+X7EEZxg0uVKPOhaviF/D6FgQzenZtZUc7fZqKhInyl/YOLhxJqv42X62PiOLCQVl
bGx1auGGzZsFU3joQXHJMXPQK4W6A+iJd1k5t23wt6BicsGkQdoaPO8/tspJzfvjWBDJHUaiImJu
YYr+K1Fa/RjToz4cg7h0tFQWCm77Y3Qtq6ArMzFv530wQO2ZYdwg91xK9qUpx6suQe9DW0hWTAYj
eJSIDUNYYWqHn6r2Y5NrO5qZXmvOT5c35h8U4SyO4DbUKlGHZARONV4VGGnF6+pBxlE2YJJ5q0HZ
yUr0/kHrz5CCleldCS0IcWTqe05nNx3mymm90VMxQbSW2dhmhGOdwQQT6wyMkyhabJehJ05j3IXt
Y9I7CfXZPGHu8efLyynZNTGAT9tGCRZ+jMbhjbJ4SfBCZanAf3BSvyUSqRWWWFNYxiMOVBsaP/gw
1nJvXQ/NbvILP96Z/mWRth9jzisohvNVN01DUAOvNhz6hTfDLvAW2uKk1wRpItDb72VEx9vu4iyi
EI1kVaTqVg6lNKLHrLsvlj9JqqxE4virgH5KdaVD8SYC+lnZJ137qZ+1E1FnycPIpjbYeHmxTEzf
At3Ae5iyrIxs7AHTz70TZ5gvrjq5nslOEXUrllrBCNLY5bBYMw+p+bhj6lFHQb8FpqnVR/NQ7GWP
Spt7s0LjQq/WroljWrAIaHUROaH6s+m9ywonWzXB87U9vz3y+D2Z7207dTCJ3Ymtx38HIrg9fair
oWB8axbDj1vtYOfWLu3+qP9utViCq4ubOAB5K2Cijvhz3N4FWvUnt+AVhODgCqL3JiNcEvB4WNh6
U8E92NyFxp8kJ85A4hupNXQJi1IA1U21mwvjtko0yRku2XqR1QDzlJaq5t3ORXM3DD8s4ulEFifL
MLg1rfTXtKI6tHnb2tCdMpR0pKdUP15WLq48Hy43q5US7B7zwlRrzgFRdt8IubFZ6lah5kG9UCP+
76xFnEgZKhYGZvCe5mX4NASONX5ZpNMVJA5G5GLIG3UaYx4sNrve5/yA0W4KnR4DmTi7cv5yefW2
D7jV8gkOoC7U0qzxzOuXGOP8yBuB8n2f8PkR9f+R9l1LduM8t0+kKonKt4o7dm637RuVo3LOevqz
aH//tJqtEc/YrvJVV20IJAiAILDWMXOz5z9KTlfyGF9A+izNBwodIAhgXhrAOqLzILA3k9OVCMYP
LEYBg2gQQ2XlW0RSS2gyqw7uF95FdNu4VcPEII4JKCmmGjF0C0qIQG51idYC6H2wuza4aOkf9YaC
0uf/xDBnKFBAuFFIVIzS2mLnxUlmNWjX7Hlt2Dx9mJM0KIIEEk0IqqX7pI+sfPBTXk8STwYTPrs6
yRMxI9j+RrUm0jgZuda86ZvtN/LVktGvWLmdAGXCBXPv6L1TLfR7R090xK29xs9AxVJMa0IeJVoh
l0V22/BMoOlogBZTWFixIG96dQyh3GQ8T4ujJpJt/iiLzt4/s5tZtvmPGDbvFYRgnCcNYoje1fbQ
TdZQC3Y76LdmtHxa1PhczFxMk+1M5FUoY+w9QP2kYILQ4iMI/3wZXQdWK1gU1QQYYy8ENHG8F8xt
W3kVyRg+wCPaEYyGqF7mshUT4XEEt9nQoyb3d+vJ2L0eZhgQKBU8NoGK/ZBnxbcik4BiNeOS1lSh
LZWlaS2l/rwvlqcecxT0XFZQOYV6QhCd2gG8R4Fy1ESFYy3b8fF1FZmzoFR619c6zkJShnY4uUDt
d9rxBZh6SqpxZG1eX4BXpGuaJmmY2mC8uwZoswYcTmhO0SvDHYckOICuqwZWQa57Osie/CUgud+N
knZZ0O5mzY0Yemkrxc5QlGju7MXGGoqIVwjfWuv1dzEhQW+0CSNy+C7dvCrAfxDvkVbtb+fWOq9F
MKmhGhsdoK8hYpw+i/NTGHROo94vxnOEQvW+KI42bHJYAYXAzGU6LVRdg9LL55ua9zDK0YZNDoUe
CO5jAm3qRnaT7mNgfk/Dwhq0wTJVTiVwy22uVk5jzrkehnh6objO4fQ1DaTrPADHsMt8QY0/7C/c
JtAV+gEJYPAANkXYTo9CFKImDUQEBukwxnhDmK1C9IYSxZHFHoX7KD23Eq8qsuU610Kp/qtoVA4z
pmMGCC3nQ2o6qczRaiserH+fOXQ1eEZMYODDfxkS4tuk3Ytd3QGFT9dPSzEZVjpOqd1hcoZz3Dc3
DnhdBlE0IDGyqepg1IomUDKLiHw3tLPaFZ6c3ejSy/6ubZr7Sgyzfm1ZSGYQQUyf/BznHveuWyko
/H0hzCbJmMmXVElWdcMEdC9w0N5uEpmnugpmJXQrzfi8ZN3z0OruH4ggoqICYU2WANf8VkSFWvsQ
SzLg/tTPyBK1lnM5ZXP53zqsBDAHCe9KWtHNENC6lJA3ceKrcqyd3pHdyg95XuhXfru6eb0Tx8RN
QN1kUaASKk47Gc/BlTK5Rh6w6lAL/hEchS/pUXTEw5zYPxHlHMLRl7GLd/KZADrVZYweeqirFX47
+ZV41NT/Vrt6J4J+wuroSkakGF0EFUPxZISJXeonBRelfbuQaGjYW0jGwCVTjeJSgxTptroQm74Q
KMfygjRft4B62qPYSMfb5rN+NC8Rj5WROcXvdGTch1kqUZEVWMaiNZ0AbaM10e76/nHQa29f0c0z
trJPJgonYPFRZAI90WEnJGhJffi732dCcAE2s0BX8PtLgtGN+qscH/YFcJaKfe3Og7E08IqPpRJO
GCe1AID7mAqhK/c9B7WIZxPsU3csA/NUpYdL+2weFL860nmv5CU4DufspXHlU3uhLwagv/6qVv8t
v2Atgp2HyZIxUGJDDN1eegIwoxUsN2bMCfpcBRnvkQ35OEYiFPw9HAuUjlPh/fYeKKfS95DUy3wM
qruZz4Od4HgOdjJGT/suTQzso6zYRnedWqtrOeVorn6M60iCDlkatZXRljzjmdZycpAIdmdUczKr
vWQfFnR9hpjZA2Ypz6PQxdvxKOyUjIxezEzNIbxzfo8+TGeUxQ6U9y73kiuPiJRzsNm0PwxUoYpM
erAXuJBUxMQRD5SMt2WM76CHQUxriOgWxTPL4tKKiZdkPN5u7rYxPmRJB1EZG8hB5cAJz5kTOJkX
OLpd4sVWt1O/A/lUf8ncwucCyWy7FzAxaoasmcBOfBttMgnVZaCg49w1Xhhc2uEJ6NCRwYOHZPLF
/x3vf8Sw6DFKmc+CJGihqwumPdfnpM+szrwrDjGG4SsuyBJHKzazGpoxj8wW4ihJ7eCoXuZNlvlQ
3AYgtw8JBuzEg4pDwnEwPLFMMtTjBpBoix66QvyMIRNAexObiLNVo+FqPypsm+brejKerOgKXcgI
FBS7hzHxM+Cg/kdGrXdbxqQ6jS6VSasjOwX/bZe8gFhyXwWJZxOMt1KWoJCTEaul+PPDfAr80aco
vAHooFsHwLW+DKJrCpLAm4TgbRP9+yrDijNBk6YWmkV54kTL12VRAPN+U6DIyVGRJ4nJc7QIqGJ4
IAoxPR2ooC3ufdgGtFtsFVTeI3WNGKHmPcDzFpbxWz34vQW004Ruo/ax1WaTK6mj2wzoAKyNwcLL
q9/oLefGxDYavLMXxpOo5iD1ovbrzNVfMPrmKYUtPk5oOCFOXlj9QXveX91/uQz8cwjYHhfVGKQ8
KgxY6Al92nZxqY4YYLQSL/Wlg/HpF8FReSzc7McEFNjC560z5xCyxfhSCxdkfdB4GhvQ2OZ+KQ3P
dPxhX8/tSPeqJuNVQKQE+O0FYpLoIuXHpMo5Zvprod6Hbh15sEGRStipxWQKllYusZDJUfAmj+Ir
F15wVI76dRYswAVbsj354iGz54fQKw/7+m0v46t0xlzRJZDM4LfBMmqLr4fFsaScZ1UXpZwUZXsh
XwUxFiqjNFiPLc6FoTxmYMHmtdvT07yzjCwoiaRWeT6I+H2Q8dzFcnmswqS0NYn4WdFcMdXICTec
hWOnOmZBaMMyw7appL8PUtVTte7WDIs/2R8ZzGEYaVU0iZ0yTZO6z3qauaLc/2Hue5Anj3V2X7RK
zNmgTYVWkhjH3CgZnuoKOGZpPIMqoCOnVObkyJs2sBLBeORKridTUaEMCIWVazJ0kZfE9X+Ep/nt
C1dSGJOW50oTxBRS6kFytVx7bMXvwVA/7B8cttHqnRjGoPHYM6WpjsSxQcqt2akbnsSj6U/+fPij
Q/qqEXsNnQMU3qIYGs2GQ9KvfedOQcjxQ/Rz352flQymWDUjEdaylqqDDgehHW0Sm2ezC2orq/oL
EchjO0pXo1x47xUco2Avn3nWLVrSw+4C88UcvpU8sF72jYLdKLZRKJCVRlIkaEarZPMVsGhfAcZ5
wbw7Upzkc3KVeS+4PJXo31c5TpUZA9BAoBIJf7TppYq+7dseteC9vaJHefX7+WJ2MQGql0uS1Bm0
U4RdivEeXQFfuyhOfcMrTmw615VxML6hFfMUOPYQGB0lLz0Pl8IJjuJd9VIjVxQd6RmB6aXgTqNv
ZnCyIplo7zIUVGvf6qmqWUiWBvejtDpHzeTo+lkvngvh5/5ybm/Xqxhmu5Js1PWyQYyvuzj1U2Fe
DnqQ/NGtYaUMs2mNMUx9KGANVTzfDNfEvBk6jn/dduGvijDbNISTkQghYmAEIO/sYx5+aYTv+2u1
nfet1GB8+NCnUtPP2BMUSFurdZsLmhat/hqeUAcOHMWRfTy3OxnYLQkmDoBR9HX/C3hKMu49EYxI
RTEHxi+nh1FF44qJ/00f8KaQWQCm344D1KXA4gXVAGGnaaaxa9NURFmM4htS/x76xp1yFH4YT5M9
OyqKcdEP4SL/R/ILVi7r7iuxmpepg9xcvE6xZ1T3acW7/23a/KtubLkxNIp80PAWC6cY3SmIXsM5
BhnA6AUWHmRBWqI//cG2Kbopg20G5JBsZ7cAuJ2oaheUx4of0RBbVXTVeTXGTX+xksHYf1wvSi4u
M2qoDWq1g+7Jmgb8P/1DEvLKU5vhEh4JI9V4/ZbZoIKJxTGOBwSVoVee53QO0UlZfpliydcK4UiC
2ivwJJfXwZ8c8ZVcxlfpOlIbTGUiS1NbKzZNG/FyIS/7e8U+m/62wJUUxlcN1djWbQ7tULQ/jn5w
BFveA5bUbnmRZdMOV5KYLcNbqalOCk0J0Yf65feDUgxYbtU3/dlb3P8PApFNK1mJZDxYLfcgOcqg
3FTW3qQ8t/lklWNxkKLWQdR+6Abt1hRjr4x6vx7ro5lnHl7GbTXRrKo3wD+bOvvrzVsExqXVIH/K
Rlq9rYxTVN1wZzm3ywMrlZlcVS6GkQwtBEi3i0dBCAS7OA/24IKAGPh/vJ6/TRf9Ko7tV5ijsB0B
zI26ZhFbYeYMLRryNP+vFo3tWBibVCmLHiehNKdvgNaSr52kNM9/IkTBzRxEMwpmUt5mIDlA6X9n
WqPWuroaPmMu9sPfiSBvRSxValSjibyg1EpLb1JL4V0fts3rVQkmjUqbSJ6NEBKSNHEmUbor2pCz
Gdtn6lUE/YRVRmqkkigF4E12c3m46oDLlPXyWLeyLQOEbH+9NpNf9VUU45uAcaoNpgBbLkbw/YqD
R9T5NAxlarWz+DTowRNKKk/7MnkryHipIkqHUqLNAnWKO9GHPOHBnPHWj/FJhdgEZj5AgLEcZvFj
TGornX4qw/d9PbYP5uvaMY5GFpawEyuIaZej1J6V5FLzQAPpl767m6y2h3E1GG+WzahHfhip8lmp
7lvdb6SnQKxtkXz5K21Y9A50lOZtGUCbOAPTZRJlVq/Nl3DiAXhwVk1mnAA48qJCopWRwjiq+dXE
GHwuGM7fKcO4AUVNp0GjZi21qhN35TEe6nOYKZxhWo6hsdx78JpCkk/QRWsvovgxS2urE48D+Y8Q
Uf/LIGijkIrRHJFtjZWXTtKrCt65asevyGjPE+mdIBq8/VXbrp6q/8hhe2PnPJQacURaiXeMD8qJ
lr5T34gs45KeBHcA+lt06G8bH31SNyC/zDn5y/ZyvopnTANcydNQ6xN2LRV0a6mLi74kj8GsncqC
R+y6XchY6cqYSBcrox5U0DW60Ndl6RA5dKZVRlPu5DZW5wtH7l2Eba1mN5LFgcADbzRLaI91p29C
ZGWCVQUT3IefB+kpm0+i8iANrnTXfAS5ifrYcy57XJ2pZ14HlrkvRBMk73jYHhxkLtb4jJuKnX1x
NS9Cl5PJ8ZD09967r9cNZaLLGJNGxB0CnQKCHQYPZOI1H2/fKtEtaxBVMVHQZVx9nKR6NWo0bwGI
H15HzZfpoMlWZ82e+tAAK9Y4VLYJqq9zzTHW7b1ciWbc/5jqmTbRPg81srTPog2SZbAERl51LiLb
vC+faIofcSabNgPCSigTEMJYS+oG/CWuoB8QvK0ZL33lcicOftKa7r472PTUr7LYxFOZ0GcsUwWn
3m+AfUHMYzc87cvgrSKbeGqp2uroLvxdTyyc0idH4Wb+pDi6X6BLQMXW+dyt27TLlWbM2Y9Do6uN
CUKrjyDvc6vI6s7GE9BROjc6KOfYUz+NvJIwTyaTNwbVUBslbYYDQRcA6zDDt7+SvN+nf1+d7TwE
m2894vcb5RJPjcUfR2MhVn97r9WyMce5S8ciihOIoKSU4nN9JXfhUXB1lz4DJ4fKF9Fu95XXirCZ
oq6k0qixUqxNxtAc6cJpZf7YzEXijX0EwrteKrxWqTAA3mHCoam0yt5f0c1wtBLM+BZ07WqJucD+
Ow1UxbNXlacl/m5yO0q2L5QrQYwnkZvQMGYTgiimXeYkkdXAgX0HmIOduSIQ+yzp+9+pxrgRMw5q
oYmxpnJyK5tXObrN0aXe8Yp+HA/CklbmOGdiG8A79+mJpL6IDszxuK8JTwSTMxjakoDhBmsnVs8x
KI+ls8SDuuL4XJ3xFrkZ1mJLnzxksIxpeXEy9dguBsDOlE15q3egGtvXabss/GoQOuMrOrVrh8nA
us0nyascTbXK1tLBugGYrWfM42le/lhZQPb2RqexAL7hcpnOto1flQBJRsC5xvb6m5k0F1UQ4CHp
h9nZqlN+oFNgaDJxzOKkA6VfPQUWObSHfdX/xce8ymVOewM8uXEK0RVKYYcJEAMWyabNTpUbAwD+
cXYK1zwW3wiPqmK7Sqe9CmZOe1MbGQjtIFjxm2NrSYfwWl40dFfxEAO2LfZVEHPau6otp8hAyb1u
7qI4sOIxsnTpcX8dN6OBLpkmONAxWqAxFqQlqQpidDxeiOq5CT5JDad7nDqId5nd6veZaAPCjVAm
IpQQTzFy5+ag+ppXcdmKtpvyV3KYkEOaKZhHulgd5nkXh/ZVkTv6Tjb4wI942F+0X0RBe1oxxifU
gzkVNaTRrloZGTLAZtzwiobyTym6nQKP9nKZJxHjeiQEN3hz1QEEEn/d/4xNA1npzFiivAyzoqrY
u7H8mZOXRDrGDcc8eCIYG8w0MoGuG4qG/UNeCVYH/9Jzobp4RshEmUiIjIGgWAZm12MfonipcmoW
9DN39ouNL0UR6a1Ku33q+i6dnjSxtohxrINPZXE3p/f728KzRZYQGUW4WspMSCvQVnSqvPjevJGv
xqPpZ271bLj74n6hAO0px4QdTOXraWPCDGgvrfSo30qeeqivpQ2jfIjtxW6fdDc9asi9qFes/IDn
EzlWwoahfgzFuqNdRnF+yvKPaXYx6pd9LXk7yPgRo6DjwDNei5flrhkkB2O4YR85xlhhiP5LO3EK
NtvXjdezpVOVV8lkl/WVEMrYw9FuYguAxX7uV2fJD4HYP2PSp/HlTyZH6OYxMAnSRVmSNZ2VCc5Q
jfS0661eerQKC1Yu8DKGzZ1aiWAdl5Qtoplhp6L5ZgRyfqDkTplxDsDmXploHwA2O2a9WA7WTIqy
1lhQVJvJ7Eh5YaNYY4nTSyw+jMtVkw/7prGZgazEMTpp2qhFWo+0SygrKzPu1fKbSnyZB825vTuv
WjHeNogp/6gGrdLay7LImrmsqjwJdF1XNmfI4DIQ6YNUroxWqBDLJDxw9y0RmoEJRbBTgZWBPalB
0tbakFa4/AFpThrM24rw2JK3tmMtgn7CSgvwb4q9KkHECMha4Ps25cdR8OWB916/mQFqJkGHgIqa
zjuyK6PKVGkmLW0UmF1zsMpT5OF4Jnb9C+erfCwUq/kRuFz0qE0NV4IZh6uBf62M1AYXzav8TfXy
U2gFR+2YoRR5kmw7sbof7UvKcYBbJxeQSxoA7gi6EtmphXhuKyVISxwqVCHG6rnLTrnIK5NxhLAz
C3MT1nMoFNTGv43Jh768VXngor8Qy9lwpZkmgDyQWb7nCxH7uQijtP5dyMnQ2YRLi/Vx/FJdKI0w
vbrI18Ve3NaLbkK09tUX1XZTL3pGg6S97zm21NVRmxLRUSC9h2AEx12bkiZHcprIVqvcFeFPmdvQ
snXk1kKYU63IU98LMoQQdBMn93H+cV+JzWLtWgCTPQnjIE2KDgGNo3+j/GhSbhlP4nH2GsugUx93
xp+EkZVItg29KkyZjHmK2ZZodMZQcaYEb0E64dzZqUtlTWUthrmzK4LSYb4LYhRF9oOxOQT951kx
jlkZWEEaf95fyK1jjYivAwpHwUXoXa8M2kZUwFLA+LUXpWvtabFa6euS8BZv2yBe5TDxCuiiBQnR
ZOdm4h2RX8KAE363V+3199lApcTdkKiwh6VGGJFiQCyPVlreJ9X3gcfpsFmS0oks6bL8q2GQuT8G
QtjpyYAt6rzFo+9AgSPfKBiGpuxrif8nw8hrcUxwMYVFqoBFiLULpacBz96WWiZfMbXDI0PYdA0r
vejfV1FM1puwJyIEtdmJ6I01G6eZO0lOF+edfa+EMJaATum6ARcfhPwsUNGrfe0Y+s3PxZZ+OTwe
avDmxWS9eoxlyOjrFNsYmzXag0NRFhMPb6suvSQLjvwHrfprYYzfk/us62cJylX6cz0+ycBSmhSO
jG3ft1pBxvcZiiy20gQhg4c5QsB4xafIkR8oqVxgtbeFz0Py2jy8rwLZt45JiZcaSGu421XHNjjM
A6/8v3l6VwIYnxdLKukianhiftIawxIGy6gMe0zvUfBy9j0ex8hZSJBC7kFT28Iekt6w1aj1FkWx
8nw57IvZdKwrlRgfUTZtIEYJdePo/wZOU1XHdq3qVh137r4knkKMeyjzWmvUgdqc8hAKD5N5Uwkc
ZXgmx8JxGEMklQDOx2uXF/j5ab4CLekwnJTjZIMpqfNBPY++xH29NgtOq8OkMZ6iSUVZmlMs4eSl
N5XTAmO8cwK/AsOx8kTxbcE89CD5MJcTcKLOeA/7/xiy4/kPjfEfc9iGmRnE2Mjr9KuhrfpK6wuL
O6HIxvNW2ydN00STAFYJ6eJbDzy0RIt1HSo3y0053Bs554V0s5Crk1cBTBrfg722CjLEYcU3TmjO
cymROobm7D9KM1eCWPtPG4xbCFi2mfj5cD93IGF72DcQ3mIxhg+4lSGve8T8QLyNw4PQPO///ubc
zXqx6MlbxUO9LPslkbBYaipaRVsekkh+wMTlxzzXQa8g124ktE9a3n1GW64DGBsettSWE6FcbyoB
u7GKVua3H5CA4y8Ec5DgLGB0KcL+EpoY8iwyK6l5fCI0aLBheS2KCSrVFJuZEhiCkxwRUk7dAZj3
yGZ0Tna7rxFYit5qhPAoG4IGjYQq8aZoCm0glNwasXFqjJHTwMzdP8aBtIFs6ALN02joFyzQpD+r
LkWBj+55BcltJ/x6rhgvIWtLP2gyHGQLyIx6cmXxS1Y8cuyRLg67R2t7ZMxBIlFABJpEB1fUjP3u
HB7rY+792cTrWhBjDMq8DGEgY+H0lvhxmtnpMt+JGc8bbRnDSgzbVTeYgz4bARZtaQRaXjqRJLFS
Ut/rdaTanMXjCWNcax8rSVhTnUR/8RZneEwe1RCwC3RyOHLbc+1R0gqeG+TZoMw43DrFEAuuJrQf
mnZStX7wBF4ul4IW8Wo0HBtkG+6apSBGO0FDQZqtPmuf02I8BiGX7oAnh/G7oprE6NSiK7k0Ti6p
VqZWTkl0TvzniaF/X3nfRBLNqNGoERpHEt2pwMTueXkN50TJjIcIOrNcZAG7U1yCU+8PB/m+PlLo
G5WTtPOUYfwDSBmDqKXKwNLrwRnjO83kXIH/5Vr6jw+SGfdQRVKECxyUoW8iCh6kpxfBptNRgUUB
xGWOK6dOYMcbyYyTiBAex2mk0VE2P/SDdGt00zGOq1u9CLFhyv2Yt04v/slYysppKEwEAQ8kYPRk
iDUkv+p/RJkflryRJZqc7KjGwqmJaMzIwpDK+ExZNbJb0w28AVmf6FQnweH1E2wah4GxQ3TqEcz5
MJZeB0a3EFPAD1dXVf0c6wcz4TxJk033Zxq6BlppYAywE2aiIU1gBgpp7DAP2aWAlYeOeIPR6wMu
xM5wGtzMmQ7qg/AQeJol2caZzmd1V14Tw+Zd7/VD2JEzUja1GpAITYmJea/HMnDB5h/RXFqBMfg1
mkc4fn/ziK/kMX6/qFNFNRXIq4PADocIrRNyC/636mPZkA5PNORm6QCBP8jpvVxn/r74rWU3wDEi
ijpYosmvFs2VExtJRlSRSp9BzaepqhXKmqXGqBty3tE2T/9aEnP60QugdwAuojY7290x8yJH+97h
9Mt27uSPvMGbzZeItTzm+Hdg5BgIYipahDW/vpGsxNHuSsD26kCSMO9Hp8adLJl83ogJTzBbh23n
vAqziV7IPpcfJNTfcheXQV9z9Ofkg9pYMsgz5LuJ48C3LhsrddmbWWL2BON+cOBkcprpQZy+7RvK
5j1zLYBJFNR2JgCXhlr9qbigyQZ3M/EoXIHkhXDE3T2eOtQDruxSGv9PWiwXVt6Gx1A275Z4BJOG
dNuo2g+FaFZCSq8YazcAXIMVtXFlmZUiWxqPTngrkqxVZxKKusEJBRsn0Cvr8VtaxS4Zs2dcd6xK
VQSn7E0QUAemPw7y8/6i8wQzjrdL9UBIRggGJ4LXE19Ak5/R1tYSooUSpIfzhGfw6eO+UN5J/eWq
V2uvt3He1DRODx7lzcn9WbWT0gkOwAFzxwPOTDFycimuTCb/6Ku4VbuG5mw+7U+Fd/CCS+B1ruAD
+99bOKdls0lvvaWMN5KAVpG0KlbWuALzerSKYwsXkT0GTmxLfvC43BsX6R7ACGgqMJ3S5d3HuAoz
7mmI41lVqMIZ7rOABXuJf6g3xuU3B1gtWh0P63KzRrZSmb3NRJFYg4AEKis+/PtRQ6EZFEy2cktj
q4QWlEbg7CrnELPTQiaGOdMZ7JKuoToq8IZTYeJFT54IxiuNSglgdvroBRYfK5q+deG5Dk81cRJZ
tdPB6UcfbeGZU0UfiPxsBDyEla1sYb2ojJ8aQdNlptQ1KJh3NnqMLGbGyxyi4R6Vw5c85nFk8PRl
XJE2Avd1iXE2+9bTxecg4xz+zSmitUKMy1HrrAuEGgrNJ+G28upr2jvJ4gBFbjoTdI3YhTU7jd2F
NnqbEyd4WDpn+bTvgagMNr1dfwNz6+niNuu0GUpOrT/qXwwM5QNAbF/G9kLiSREEFhII4xg952qY
JS0IBEc377vgZuEN4G+iKRriqwBGiXGIyNKLSJqHb8pDdFngSxUkAsYdAY5pfKkvmqNY2c10DT3y
8He6Mc4UyP2DtAjQLcMkFsnSh7mvf+yL+Bdv8qoe40A1reiVGqbijKpF4UvLa3PIzv03Gbe5Dtie
6dd9gds2YYr0aoULm8rsl6kKjSElsMt0AnO46lSia+g6z53Q4/re8l6lMJumTp2wqCNuIcYzMOyP
NPjhMUl/nkFAhkf7Iy9r+5dlfBXIbJWiZrUUCxCY0bbEHASlwQUdJBVG0inycQnqKy7Q2WbNB80q
/6wlu3ctwfiMgr0z28wlKTrEG/MBVA+f9fpT2GLuGnSRX2cZw0nzcFm04sP+Vv5LKvkqn4l9tah1
IuBvaa+O4f8iZXXUq+4jy3Azm3d53T7o/whjHweDkGAmU4WwCa0Y80M0ccoavN9n7m9qqjeiKeH3
1dzr89sg5DhDuhk7Jsm+B5apAAKBjPqRcDqEqHUaS38/zE+CMB50MfVEiQcXyTlqbPu5LorDggFc
XPeV7zjnfq7fyu2fzOesbJDlk4rlDjfNGhdPAbOoGWoX42IXmiOSw76x8ZRh/EZekFFWOsjRuvmD
TGbFRwDtL3lOfuwL+peM7tXQGN8RGyqaSDUYAp3PRNeFE37GhDTGq2gKKyQWr/uWZ3iM65hgdqqk
QrMcoD/xDDQocebotJ3dvKrEOIouBXcD4NFR4sw/mgHwon3gggxWJ/1h/v8qiXEJkbgoYvZr8b7R
ilbvJ45SYZoXAGynwZ/PPK/AMQu2+TwOFmnJG2gW1ncke1AXfym8fYPgiWAcQ67WwCGlXi5QQJlW
mmeM2l7rqeMUAzlmwA44aaB2kWoTYvKgPJehdIJH4oRFark7LohtUJXFfFgyHQ5BiC8NXgnCk5B/
H3VeDxYvLulU1dXFsx2EBP3kUIXSIsuUFvlSHin8P5+sm+NV2bZuQQXbip7g8AxRboMspOm/TIJi
GfElEj+qbcnJNnkhT2ecw5T3izIskDff02eWwtMfABJWucEtcSrYHmfHuPIY56DN6MoKJyxl686u
YuenwOkO6v+ckc4TxzN1xk8IqaksTQdpIakcHUR39mh+rZWSe4flbRvjJooybYmeYxlHuzpSdNjI
093lIh26c4v5HnDI37cHzUu9P5n7WoUrFlN1nJpOHCscgaI9AnkKo9uexr2TcJaRBVJNs9wU+5QG
3uE8tp/K/F7IOFcDnmEY5O0Zi5SgIEJGDR8XEhClACOCHCuXVgDEQ/O3ft2gCffqSCdAapCGGOJq
lB1mgIMCdsdKvtYXFO/B//0naPzrbWI8iLS0nQgoMuTv6c04e1nBWT6Os2VvjToK8WRKoU7Qdd4o
p1Y5zX/pKgzGVQDTsEM7G6yADlFSGuTo0XSVX5yU5h2PaI6nEOMn0mKKdOAF4loFAmmwsj2LQ+D+
VRw0GOdQS0EuxiL2pNcrSwx/KOlgTU3BWTbe2WE8A0igxGWoIQWPJ1N/F+BawcOU3MyGJDzGAH0Y
g00skEuGhvG4Qhx0ZvF2iVXA6d818/MIZEKF12e1fS98lcWCuVRwN83cqDCCx8FZnPlH4BhOZ6l+
80UG94ngiBzL3ly/lUAmWxEjkFmlCZSriT8EoF4VbRXX7H1T2HTfBOjeGGoVQUdDP2LlDbRuyUqx
Qc08bWXLMM9J7dCSdhm2dpEem453ydi07pU85iiRtpLlwYQ8XTlMxUkGbMu+QpsQJngU/Ucj5vyQ
dJTJEkAC+axaFQoGidOdA2+ym8NkEw8z7Uce1/PmTq2arhiX2vZSnWoRdmoMPpjd91E5NETi6MWT
QRd2tVF9RBpBm9AG1ZDvrYLCOKqrMg+7lyeEtYZC05tsREtXbpRHSckOUks+dGX6xNkjarrv0tfV
gjFWUIoglZczKCO3H2dJssb0rgy/AHtCnQ9F8kSGH1lbW6rGIxvh6cfYRtEM/+slUwq3Nz50oTdr
9xzd6Ga/1Q3IpXiR10GmYMj493ajwMSqaGgFgDHYok2DRSbYFOyJeOgammx+3+T7I/xWIGMZRBmX
YBQgsCb3tfy5E2+G9kykHAQWeH4Tj/v6vT/Ab6WxJiJ0akzyCCaSnaI0tEQeXy5PAGMbsSApw9QG
ePZR0OF1X9fOvgLvY8ZbBRgb0GM9ykRTCBwx94ka2qoaO0t4n0/E6gkPiXWjBPFWGhNqTZJkNUa2
EaFOvStY402MwffmUDv5EYzTgAU87Gv33sLfymOCboHYXsoi5CXSz1LCe6T0c5y4PpZj42xHjdbE
itkPkNJ8U+6Vk+lNB+lmqmzVp/w5+pGHZMbRiu2uScywaTUde7aABRcZ/9hbaR9yPOxG5Hizdgp5
e3KDsgP66kLX7pIcA19yat8YwUAe22VsUTz2yh4P1XMG+I79Tdu4AryVzPiMERMgaMKBZNosjyer
0s7tDiwwjdU/og2L89RKbWDHQyn0BK5CSVQlTVIHkJZdwoN86A6y3x7pGBJHK56VMK6CdLm+GDNc
hXRL+xPkA0XgDo+qPzulw++E5xkJ4zhAcRFlS0bV6sMDiXRXrnM01iacHmGeGMZ/RHnQkLKCmMg4
apIntqeRR4DEcYEK4zS0MRG0PsTCddUVLrDtOD6crsSeATBOIpGrNBQIVAhlFVA0fZe4WgSqIzOr
KlDQ9rywy5HHNnAVclNM8ozjO2hHCq89ZHcmefm+b26cRWNBwwEeN6Vo8kPnu/FVHiIryRKeg+AY
NMsG0S5xONQiQpN4L3+jY1QDRlVt/Zof6WM9IEz+e8PkG7/AAnl3M/g9JYKFE2L5Plan8yhHD4aC
HowRk79tehZ61Wua/0falSzHDevaL1KVZolbDa0e3Z7jZKNKnETzPOvr36Fzb1pmlOa7zsLZpEqn
QQIgCAIHPIYFjoqzEwnjeR5j0EBhv4hvJdVsFWprFxgVeH3HVtgj3ovHOIignvF+SHEGe8Dh2NgB
Uh+fzSPaIl/oPEkjtubBMmv7H3EZT6E2Ud13MeyrBwvO5ObU0d8KLupMfiq2CPon3+b1pa9kUt/L
yrgNvyGJEdGwsHVoWJg7wb5E+Y6MQaq8GIBnCYz76LNcywks3Gnzz0Ff2kXATZ6uWzR6wRWiyhiu
zkiTDJpZlH0ECKzg4IY2qtQFi9z4x+iY7Xwrc8rKUgOL9+b8l3jqAszIlqGPkVYJ0WX8T2+mI9iG
q1s01RhseAa4UjpIt+2Cx7jKMFWisOuhKurd6IR2GKNIkrilq4AC3oeSJk7qgQ+T1z/5l4jgv7h4
4Ht/RuchxnUaeYyg3s0q+41YxY5sYUIXGar7uDM6r++nITK5hhGFSL6pY1nzsT3pjeRbsypY0ihv
u3xueHa/7kcvwjGBVpYqZTUpb5s4uJITueiGvgcNG6Yv0iGkPNtbd2cXOPpzFvFOaYio/RwBh1rE
TVqV92APcZI2ffqIWyGSgbHdiqHBKt7j+EbVdEM64njYU6a1+Jw8GTf+JtkZXo3c6nAIT5XBW8vV
nSOmLhPD1CTCssgkrdDREUIUNNp26FoS4c/w9A3Sz9LtjjCKc33iRZDrZrhAZTyoHox9HHcyxpHS
Wjknz60QubDpZXLo1KLU49Uqr7q0BR7jb/qxTWehh5RyX9tqo26UgdfOth7+LzAY1xJjyPA0y4rv
1MQSjv2m3CEdBi7aRz+39HNx/KWcOtpwuKWHf+ZD4GUW0IzmaH4aBSpdTuNh3sg22ko+tRYoqV9U
PiMgB4slLxFFRRa6FktZO/Am6PqYQQFHixzj/f/+pKuCPUcGYZ6hYVgf+0oZRLUZ64EI3Zz3Q7UN
R+dD2YIlBFWchW2jGKIFZQkgkhlR0iy5ptLvrtv1mvtYQjBRSpKJFfIR+LyS2QlGm2Vgq2t/XsdY
NaglCGNQppznuipADtVTwEtGNvMW3cqPUY/i9GlboYCR4zjWLEoSMacYrS+yqbNX6gl0xMFUQOWC
ZtPENwKPwGbNLy2/z/j4kgyDERcQSMnPmG84d19J4tT+lrNu1PDZq4wkoQVG0VHap7ADKqU07Nt2
6H1nfGlAqal/aZ12V54xZddOn6NbjFI9qsfY5d1tebCMr+iFSsvMELDE7+9DI7XbpPic+LKlTBUm
nfWczaKfuyYl4x8y0c+qUB7g/uSTqt2W5KBI+zk5BO0PP9pwlnTtdF4sKfuwiux83OVjRx3E6MyY
pjaKFkHwEd7nLqYHHcjjdUCOcOwba6sY1VinWEtjOPTxtwwRjvEw9redNII/nmPMq3H4UjpGL/tQ
rcvShHR4lHK6+/kggwFIcasHfkXDSus8/N9FOdmn1qmq4qatIRktoO88MPKguUbdxHueOq67jwUS
4wYxa8kUkwFS6eIpSF7L7H4ovLq91dMfYt4iCxI6kXCnGTeTfuqFH9c3cDVIXsrJeMh2yIhcCECX
Tx1IZpPD8IR6ABB8udXO+CJucMnZCo8mN46kan/FLNh32UasxaghwKWpdtEtd5IjbbOn9oDxCjYo
D8efvmVu48TKBzs+8U7tVQ+6WHMmJonSBr1aeJx1SmMnwkp4YevKi+N79WGcjKiFnVHPAKDdmXSQ
HcIs5AURJ6PXDjz8YPryru/k6lG3EInxM4NoZplA3Vot+G7a9W4+RQe8On3kAr5QGPYttYrSoqxl
4Ex7OlIYD+rnxms/JbZyRzsm5a2fWSA//yfhCHPHqdHZPyk6tKWS90FyU0ybnFd5uprRWArGeBdp
NnKidcDwT79odrQDFnNbusNmdP1D+4Te00/XxeKpCTsEIzZSUnfUy9D+gMlt7Mozbl5nO9xSng7+
kPR1JSEymk9lU5befNEi5GoFX0MLGPCk/EyUXaS60rC9LtP6kXCBYNyZKcldbSo1NL/ZFcZdg/sv
eSbJg7kVeFb8lwPhgsU4Lw3sJjkqrqmTDr8TDLcGL+IeNfMH/vj1v2zVBYuJ8mo/CAtNaqjD6h35
WdmCl8ZS9gRMfjVyJsEm+HZ9Idd91AWQ8VG+L8dNrAOwkAw3nn+CH5ZzoK7GedIFgXFS6aTmM8mx
fE2Wb5RssKRG2fS4pU3t6F4XZt3dX6BY79TGZkRaGBclHFEOiTfvw63IvSFx9JvtFkXLvT9HGWDS
PLYV5Wk0MztoeFa7dg2TLuvGdodqoyxNQfumdrRZY9yiAWUngwkbCU/OuvEEYpxSXBZVZ4YQyAzL
Haq6dy0Z7yWfN1WJo2syk2aRW7XSix4wgfFQ54cB41Su7/9qUmy5ZoxbSJBDzTCrE4WTTnRj7qXt
eMCR4dU3/UlwOg4aR7HZypgc3dEdaNMQ4ge5FSTqtsrAXBqLD6XG6bRf9XayrKNkBZdlDEB7f4dV
axAYNzryRkUY2lrR2mp27MevifJ16L5GCS++X1WHBRyjDrqoSuqkAc44h7t5o9qSJR0KWwP59mzr
LwpI9ZSSs5g8TEY3/DoassjEmaEmWyM668Ghm5zr2rG6XwuxGOWYC7lMWhN3pEERLbOyi9q3M8y3
5qWg5VU3tACisi7OvyhJqlCc6Po9mB7Nf0mYOa179K7UnWiYFqFHidij3aCqbm/shdPk+AflOXGG
rQgGMJ8TTa3a3eL30IVZ/B6tKCtBzyG42Xwzx1sj4Hj49RNyAcAcInPUB3k/YvNAKP5rCCoaAdrJ
7pxuJ24lXukyb32ZE6XEA2tj0DSq6lHW4HYrvbn5antdX9ZvLaDWpQlb7U9+i1CXGlL4bzjBNrhJ
7o1NsE9s8ey/+g947kcVuG9P99dR1zfrNyj7FNpMVSFl6YSUmHlQ59te5fiSdSu4fJ/xJX6cVElK
c2F4MFT9n+F4KsdzgzfX62Ksu+LL4rFPobkSz2WeQw5E8K/zjjYuI+NiofOp3Of2x1T8IhXrPjTf
JxikBxUftwoyYwJn+NhKjy2uWgtxGOcBFg8yYLQ6DczynVZYg1c94b0zdaonAR22pvVWOHgr7fo7
dA7dcskVqAB/3GQX+KxPkUyjNmfgdygTohSnmd3kcCHmW/pPOIocNeEpv8Y4jU7F7VLoAZg8o+pu
k7hKgbtz6OTbaEeT+O0PRbByj5cRXrdt9Ioq4CL/k9xkrqJcNemVVvV8kAn+f0O4v6jnBYfxIWpR
IO2hIBZpHWmj40YkuMq9guokeZvaHxmbR9XnAkfFXrhgtHY0qTgBTjrrXnCQtr2lOoKrzdZol1+L
zYSXGZT22NwpaDxB2WC1G9o8M+hNmuaNE7c4pS3IVDpHcvEEa9e8do919/VbUDZq9SVd9acWcOLo
+GACbzjk0rzvM7GJaUQ5ksr4fjJmlo+xa0TimPq6g7xIwLiSela7KJ+AMIQPkvS10t08upnMO45/
XA94LjCMQwEdVJzW9JKserQtZs4RFRBbtaJHss8cPF/jnfMfjYuNWPXQT8D8CExMmDftskCV3Fhl
oS0nZeINcjbvlNDU3LRAbjUJMk4YIq2HsReRGZcSDUlbdL8yq8VNuhudLLAqO3QSVMhM5/DGt4bH
dB9sau6gId5iMwGK3/iJlEswPzltLGUEWRp4+nQwsXA2lT66/+mlLxIyXiUFu2ymUAlRHrivbAxy
wRj4eJtseBUc6/nci0N5i0EXDqUWpUiJaG6RZjaDbQjC/+RER9OYSGhiniKnIpBjdiwRSWlgJFRY
AE5sjwp5nLqH6yvH+z4TlWih9h+jC7QHMfByXhPQ293yys6wnIlG0xp+qEIA4yx6b52Kh8z1Pd2W
DuGmt2bk3iOM25Vs8px/ic4pKNm4vI0cLWQLv2d5KGsBrTt4N5Fwq0o3wn3iogHPo20HqZs+iSgA
uL6uPPevMG7G8NWo6g3IXTu0MwlNIqHlb+o3jp6wsrgyUv/7xzorGGBHNBm1gWy3VdHVwyyIiJn/
y48a7ImbWr+Gi/L82arWLMAYhyJ3bQcaZYBNxa0pP9QRp093ffUWAIzf0GfQKSf9mzT0Hgz6w2/g
tbMJRqUKn3lZmHWbXqAx3kMYMvSl0LVr3OhmRjERtekWpeDFDjZ9NjkhHm/1mJgk6zIUBkaI8ML5
0JcPhNvftX4vvAjEZvH9XKuaEixyjtHvFUWzzD7eT6nhGkpy9Lv+KBDDDsxZsmR9BhG8zksqrL+v
LX4A41amfgpEoXzbvwEtvMpW3ymesJe3PE3kaQph4pIpEtu4m3HdaeBVKAdJdJJ3I1ia6Os85k5z
zHrVlSwEY4KUKpJynRQQrIVZq6gHaSqL0rupVu/Oz62dbaYDWIM5qHS5rhg3YZyJNpe9hsk2uITI
EiVXdKOmQSf2cDuYlZUSp4l9e0zzfae3ljDknJBpNTBbyEzXZHnklbGqgd6A1rp+SZDdbXzbaDdx
xKuY4uEwXgWPpKXSUqUZs89a81A3BUb8PlToIP7H5WS8i9mhSrxUAaSf6CbSMXOtNWzCbXH+WLyw
WDzWt5BUF9sEWNPevIvAXibYqqN4hkepHANuyomnn4xvmeIOaQZ6+48EDEd26/RHwpuORlfn78qo
swWQfZZUiLQgkaAbVque9AxMDZuW2NrYcyLX655SZ4sf87atajIAKm1OWvFJ6nnlsiuzB3E//L09
yPK+1+2oEdDnOQOBhnPpd2FbHCiZUb5Bf0mCxAlaIm6T468Wk/JUoWeel2Hgych4FBi0JkU0x1w1
mu5M+ZS6oZJyGEWvqwUSye/F7BpceFBYBJBka1aa7TdbbQo4u8U5dnS24tE3dDIL1E2pnmxXlrIl
bo054yHacz70Hr7YN8ZXqKXUjW31phl3Srbry5su4bi9FVYyqhs6Wm+REQGNFrMzQdeoJiixcak4
CmcUw+4xmvgM3XDCjfo44R03ua1ArJ853UG+57go+u0/jeyCzWxYG5kY/V3ov17UEKzeqbfqd5ru
omXw4jf1f5+A+V5WxsfLyWwYDZW1AX1uPR1L7aVOnq8Lta6EF5mYPWtL3AMmHxhBcI7b6RC1h9Ef
OaHjune6gDC+PZJivOVQQZBEe52CcVd1g1VjRtWQZXZY8Pz7en5yoSSMf69nOUumRsUFzRs30sZH
y12Napf0QbCns/japqAAhEXvaztErdsHONHovqFAFW1oKA9h0z4TfEc4VgbE3f1qmEi++LvoVLoi
mlrLpxgUHx/ZxAsg4zAzuakRWBKElhIi8+apzKt9mhTuv6EwpidVg9+LuGM4veIGqBcqai+Nedxd
6573IgpjY0YlimOmwcamvsBAmEYut7WI5u1/E4WxrFDE5HYyAqWUn83JwwuK1UYcy1pPGi/UgDGt
RB8mqVYBonTW8NPH80ziSlvTmc7jZJsPlDY+c/KnlhtKrSZeFsCsuZXTFMwq9G+oI7ecJysYC7cy
DKdUOq8bCkvMu70sdtvUr3jHzer+qTgEDFXV/uSYqAN1ECcCU69f02N2k7kbsA67Sgk2QBldjP87
NwdM7QLHXqo0IylAWI8q9EJ9iabTjPH0Mo/3nyMSWwml62qRSDNESoL4Ffr5KJWyc10f14+1hRyM
BaMQapTNAh4r3PVO+0hpZqKnGiSKPnk7XaINKIls3fsZ7nlUHavOeQHNmHWfN3JfVICeqtca3Xm1
5mT5i4ny7abhJGBWD5sFFGPcLSirSCECqssPGgbPq/KPqOK1T/JAGNuO9GpGiTtUAg3+nSJZeutq
/g/Ofq1e/haSMLY9SW3XigpA0mN/HJ7M3auGrmBMh/3AnKf3Gs4Ys18mYtJoQCLDwVQeunpn1g8c
adaXTMe4RVUy0RTDYBTT3MhzBU8FckE0HscOgdVq9wNm3ZfPCpo1Dc3mltTzQJlDukxq0G41NCgI
M0tWfQwn/toPnMhjvYZMvYjG3L2Krhc1UkK0/hV1NuA3AVOQLSSWuMOAKRf0JtwRhevZjwskS9gp
zSWZQwWCBc8Tev2iveGiC87O0L2YPfDyZOvO6bd8OlXURR5gUOeuyOgqaroXxShY5tWBcsVhXFOH
WrhfUSjlZJgdxaGvFPqj4Zmb+I53hVh/FlksHuONxkIeGrnBfkU/9TvtBYlhRPbi5xT0UcMm2Ono
l5SdcK9wmWypuv0R3C+AGd80d+ZUgr0PiQ4ltLLSNQe3T166ObTbbBvyk1ZUkGt4jJsyYh2kLQI2
Tr0zPfE0H17VB9C125od7lPuSzJPTRh/paUCCqpCoKUy2URxdxMR6eW6F+HYMzvHT8X0wjFIsYBh
9DWdv+mSMzY8kqz1mApdODpRiLxCwEQ6KUHRNc3cjKgdqs/FD1QPudP5be4YrmGYOEK+c33V+vm8
wGXWz5j0wBRL9LJLxKqP2b1C01Nv1ag1WBPw0oQRQOjGTL3sW3zi1XOsruwCnHHPpVwbfR9DaNE/
xvM9qZ5jf+RExFSAP9RxgcF443nGjSYXEdz7+WQVw6nyv+fkYcBAzetasqqICxzGH/fEnDAOGQtZ
isdcOrW8qyZHDvZtTmrllig91soYagMVBMLo6XNi7NImz7dBOfGijfV3iotA7IwA0Az3Q0U3h3bl
i26FBkHT+fWKRV+ti0/X12+9Zn6Bx7jjfFAFNIqZ2Kg69MYud5Ws/Gqmwacg8L/MdbUtdXmXy+ew
EFIrq2NH6yo3KeZNLavPfRkp/7ah7DueH8WpXqLiyBnnm3K812LOY+v6iaApyFyB6h4zGpkTQSVt
rqkDFhgV57fZV2nTWJJVPYVgR4lvZMkqdrUVuyLsjjcXev3oW0AzZ8KYhW01UDoissXpukVO2m5j
u3Rpt0C493lMC+u2cZGUORIwALbLQh9LSabN0H7OyOfrurPuRy7fZ5xYo89FWnfozheKO3U+p5jg
rU3edYy/rJmBslhFxT9sQFIlYtbJORwJbcOhMyExY2GnOtXRRF0Pr9F5XaILGGMMxlTN3WjipiuD
azd+joO7ruU8DFLn+qdjvEAw6kcyLSaNTh1jven0OyV0jGR2KsUxjQ9tzwWJ1Ta4KD8JYNlyF/dW
Ooe5rYDG3NLy5jtnk1a9pK4QZNlN0I2+2dwiaiwIpRmNcakIUM8Geg06ZN0JHe2mcbT9sOneRvQZ
PNTV3VqgMr6/zaTUAH8irfvq4CrRe+eqt/6x25gW7k70ke6Wd7ldbVOXLphsxZcU5IHRjRJ98kfS
BaSxvzgOaZkiqLld7TS6uZt7vFGRXFwmLvebyqzGArj0WKBRbLzBkJwDQQF+8ihbIsYiVNvu8M/y
MhaRml0doLjbd/LUVvcI1k+JZ8r2bYg3LuHJ8CpYYfYpPMr3HJVajWcXC83YSaCmvoJOp1/1HAnm
cBZ2Ymt4a6C1oGbALa7gKNPbcOuFCvdBW4kKqDdAU6FZSfiQ1CCikb5el2rdI19Mkv6IBYhZY4h0
7sMk8/oUGUc94bBjrV9PtQsA45JlgmHDwgyA/i1DXdnmLS0O9o+NM7ut5xsWrwhm1fQXiEwwOfqZ
ORoZ/FnrR3dJKjukCO/1QN8SVeeF66t7tMBigsqokEmXpTjQUP8Y9Dstc3SVk1L6y43gsoKMUyHz
XIW9gCOAVjLJmD8iDpbuCD9QSmrJx/KNQdJ/knjP/6uagTc7w1AkPEaxJWcSScYAWRk8V89ur5x9
3lnN+T4bxwaKlEa1j6inEHeVhA4hjr2uf/+/J4D5ByWRIYB7pYT5+GlT3wV1lztgXPoIE+HF+5rs
fO25K2WRDJQ2QTxJaNWpyA5lX9Z1I11/4vztekzCqEASKV0b1XA90x6lZO64zbfN8f9Hu08/9Uc0
8BuKsO/ssh8QEpYQKNy1u2Qfeb+mePPSIKtBxwKGOT20cBh1rQeMTppbHbx2s1yD2ahMMDwldfOC
1w3EO67YJ/fZVzpNT6EOmNPr5TvZRQ34jYQKDDQY72i4G++LT/49r1KIJydzaDRVnMlDAFgF89eV
yDULkMfUu6h7FLiVLNc1nrDP7ZIWNIbfIvowhWMSblWB44lWHetiz5izQtNGyUxryDKRm0TeZBFe
GXXXIN+vaztPDObEQASlpp0EmCrdGoonT5yqBN73mfMhr+QJE53w/QHPpGlILB+z4K6LwDFYIjLn
gp9UkiAlwKBl+M1dvBFLlPpQejdxa/Je0ddv6IuNYdxDPE1CqijY+Mb9RYI2W+bOxPAykKChtjx8
ui6dzFFqljLI74KxNRLgyd5kZzeSUz5kT5mbnpH0ONCkUe9Gu9mtNuIhdSkvQbJJPcVq3PjEq0Dl
/RTGj0ToQPCVgW5mrVjzDA5d0j6GhWyTujpkE0c1ORbwdjVcREuCHylNItJtzQ9p9aCWkdUJqT3F
inN9iVfjisuOvu34Asic6jhBbTmSxOVt3f40O6/on/8NgprJAsJoa0kfqTVX2b7rH2TfKuWHf4Ng
HIZf9aTTUzh5WQ23dY7TJPwiEeHTv6Ew/qKMJLnw6UVEMPdBdt+OeAWuOAZN7fXKqfh2uiwWq69E
mTLuIJiQVSvLEjv3T3KeWYpa74pyq5W8wJLjpNjeDW3wK7knqNYt0HEGRqaE48vXa2UvGsaOkC18
H0mMGDYs7rVNsR8twU5201HGCL3r28OThHG3USD3WdVTPSMvgvYy1Jzt/4v3MxSVoGEOf6yWhYnc
ixVsJdxlX4fnBnXUyv18n+xEZz6FX3jvUX+JJC54jL51mdGaJARe46r7Yd865IXmgNqtvOtwp5n3
3VGzyxOvYm+9aBDvYP+Vk1nINtZRTacDF700R/VEjo1b78gmdczdfC8FVnCkbaoBCjynLWVLJbuZ
k6lc38rLL2BONVVN5c4c8LqdR6gJfuim1+uqQiX408ou32fOsWictErHWGmnDARMFu0xcH1wYxUT
fhv1WxkQjg2sh7q/4dgJY5oYN1JjYkHFPchZ9vVW8+iIHV6oy1k1gzmipGE2a1WFVMUU7BVf8oxa
3f7TwrETxmohHIbQB4QwxODoweSeZA8WNCsuyg1JR/s62noG9KKJLI9fLc3tVI+AS/5DRFSdTOc1
22GgAZczcP3IvWwSXd2F503kMEvlhm5SUntlMzuIdHaFmdvtkHBujOsvDwu5GE+SFYZRN/SaFR9B
x2J3d8EXYhcv/qb/+WZQn9UbHiHL+kF/EY9xJqlqzG1IIU2zOJhVcdsKxW1URo/Xt2z9/LrAML5j
qg0981XAFBr4jDu3ac9td9TF0BLxct/x+OlWpTLAk0u7ggydfTKJesSj6QSfn0l3Kfls+J/G/u66
RKtWtYBg9KLtJiOLaMPy6G+6dq8XnLqK1RVbfJ/RhdGX+nImE7x8kVi+FB0kNdvN4q4sbSGUvGgO
ONeSVW+0AGQ0ISv0UpQaCPTLGwWYik0ZRj9USbmAYTTBkOpsMgbINcynenjuinPCo6tf9w8LDOac
qIUOczZpRbbsqXuarii3jTM5SFhsAm6f3aqDWIAxhwZyVJLUGQCLpWd93Ip+YauqLbY8gsz1TOYF
iB1yoRmVGhDa8yM90PnsYAm3M2/2VMs/z+iuBg0sz8+unocLRPbkGKN8SEEwj0gjO8hfaLY7PU+D
1VrFEfING/oiP38OuPTP6zHVAll+73WFsu0yMkFWI7Sir/pe20LU+xHMVPLmrVzKuW7NXEDlPWDn
11mbCND+NFctIUOUrZNk4+ej1/fgSpzirSyFD83cPw2N+dh0JAGJ4egqY8vLe65XQixkZzxLp5WV
ogX4KZhFlSFDgCEfnU0pnEM7P4ebqMUrkuYaXogoq6wsXsEnz3pU1vM0te/3OXZ92oe3NN9LbMkr
drRzB2OyeAtPd/KPmGshLeN2/L6kVTqQFl2I9zQrhlbpca86lDIg3fsfy1Us8Bj/E8YlpiZ00KzG
pePWwbS/M9z0MEGX47vU7rjVXVRzrgnIOCNTNqpp7rGc4RGjrNE7Rxc0+c/Y0tzjLihVj2t4jD/K
zTCKVTC0QkDacFx4wZP++KuHApzfn3y7/XzddjgOkKWQSbSg6EeajUmm3JLCw9jLjtw4hsDNanH8
ETtSo6wHvaspK4l6p++DG9F+m9Fwhx4sb77RLWMvOokTnRsORcNfLEKVZQnJdLR+MX4wiQpDNegT
52CDZmKPmZhObw23b325txUHbT12uYAxrg8PIU010RwPidH0OJ9VPXRlnVdUwkNh/J0YpGnW0Fux
GmxkJNmbbelzwlkeBOPHxirFwxTNQerkpkD+ca5ezWmyrisfD4T+/yI8b9R5bqMMV4EqPqVy7UQ5
OrDwQPVvKIyTqroUDf0JwldJPWJbnK7amobMOW7XA7DLxjOeSayEPixoKjHe9bv5UG8NT3aSDS8f
sm5EFxjGH8VVpyWJTi9P0l2mvEyKafvSa6sf4kblLNtfQpYLFuOLkmg2m5jqMh3GSysgspNgy7vG
oa2FGSiOeRmCt86fP73fb0Q2NdyrytT09AofPVNvm7jjQ3hGDQRSFCnKkRGwYKZsvM2cyMEY4Htu
VYK86n0v+IyriDALIFNGOMN03kxZbJniqQ8+j/7tXB9whiZWLRyL8DOfi5B++Jrg9IctDKEmZtGm
9FVB9sw9hj1sMMzZEx11yy+YXy8YQ23of/zhWzC1wGoEpcxDmh0e9r0zuYNXnGQX5RefVLxmKTa4
JbxqR9NA3Hoxjrm/KdwCWRtanQT0FS091pvJLh8zN9zk3+YMg+AHR3b6p/yJ55DXz7eLtIyLiQR4
rTgHZph3jj6J27D4VA7Zfmi65+tuZv3oviAxbkbsfLUVBCCpmTNXD/rA+T5PEsbDJEHVd6EJ5RR6
sIoN0akfn4r0UeAdLlwrZHzMnOH9wKdv3+VLe2wd46hZ5ExnTxa2YPu9LcxWgpI1Sj5OaaGMW433
E/4SRV/WknE9fiTLfqhBVhCMO/1ROU92u9O2lY33IWd6IR4tT5qc0UOZoXt9Gzkelq2IImqmtphC
TgkQu08Cke+bOdvU+nyT5YNVYbwZx81yjILthjT8aUySiW5rHNtQIjsMzQ2OqX8LTN7ywwvb66tU
msIWm1rFkVWP38R6r/C7qVdb6y6+5Y1ZZ4GSp0bl6/QUHA35tjVVt29nb2pVNzHAelca+07UMWqg
8DSt8a7vG28dmYBFHbO4xvAOXHy0x64xrb561onuXAfh2CD7sCLLTSYqNDUVTHPuaWCpPfVKUrsD
smCOKvkzJ6r4S/BqoLBXMhVVYacADV3UmwVtDSadhXnum3ATNjalA6XDeAaws91fF5AHyKa15xrU
R5oOwF+FeYlLDJAKgH50p2/TE3cy1fr96rd8bHq7CJMhKShci/EQlLt93CYnikfL4qIH3iy69f27
wDHnrNo0ZAhHwFXBXRM/p5riSppkmWHBUZR1bbwAMRF6XxldmnXo9oijCRW+k6+bThnnZnmM9Thp
OT5rRSwDfZYGHRaFgit2xJ5sjKk8TQNxVD/4opfdLtEMR5kLVx7mLUdBVkKVd1hU8oWJZ6rUNV3e
g8AFw+4wD3sjxXbjJI85uGsK3gM9PWqYuOgdGBV8AdbOvZaAPRtgw5dx2PiouZiHZz3sLFEKLekD
VV/v4JgjVjfVqhDw7uxofmvl8YtEOBu1ohbvAJijtdKjQk1jAExV+TXUwZNsyvdk7P4Rhjk+1Zko
lY9edEeTjlJyLtRXMr9c1wOOJGwXn6br8SRQlevF2Cr8e134HPPIkTm7z9bKT0FiYkAfMLIWr4YN
qoXS6kcq5uc2GjY5/sIhmzmGy8NkPITfZ32kKMDM9e+DD9ZUfxMQcNCq3ytJ2mB0EOf455iuzjiK
1AR/ZNm3xMEQCysG6X0/u7HxohkhRzDehqnvTWkWQzkUa6he5z+k0yuJZCvVCEeadRATcxwM8Otq
bDCjKUk6l9oIEM3vrZqUu2kQU8uvfF6idRXJAEMoKkxVYpqMiuMKI9dTDRUHUaUVGBtpLmwlvLuu
5HRN/nA/FxBCw52F++kDoy2zmW6OqNp+8K2LeaUhHDHY5vkiM4cYVJfEkVLwDqTfRqGy2nzmbAtP
DkapmzACQ6eJxaqkBlSeyB7M5f/+HG7oi6Vi9FjS43RIxAZL5Udogj1ZQulpyh2G6FoCzy+s2oyh
iRiMKJqmrDF7nyFFoJga3ftO8IrsU+CXX0Qp2Umt/nxdAThIrJcDC6ORVNRo+nG0ahMIxm5qSuwU
z3J4SEzqQSmaIp9NKIKpYOoRhl6YuaVIOYKG79dFWtcFOt1RN2VdZ0NYMx4DodUE0yniBz++baL7
D3zflMBrqmu6Sth+tLAWp6AUfBOdkq9V+DCRDyQNDUw3+A1ABVwYpZYaIiEyBGhANTF/F2Ji1/0H
3qDB/ASaerxAgw6Brf+ehbQRjCAkTqlFKPHczo1ijTFHu1a3YgHCRAODgpLiCVNInLm/jcNTqXIq
blZ1avF9xk7kptGqjECIcahOZRZsSuSLh6y01YE3hGnVj/2GktjCbwNpySHSAdWln8BtBVp1QfiI
Yi0gGAsxkt5sAgkQeeO08V3Ni2iu7wbGJ77XK78wpW4WAuK06nOMsSbj7rph8JaI8ZCFXnejaOL3
T/M5LPdGvM2Dh+sQaw+hC7WV2CJuv9O0Ukpjgiz04NbfB/2NMZk+j6V3cm79P14AV68Di12hUi+s
Mc8x+7oxoMPgCvTKTeHlW7SdWomT27wX7TfX9MdxvMCi+r7AInJWyHghQ1iLyiER3BGVV3/qX984
2X/k31owx8pO/dZ+Klul13yLMVGZP9dsrafm3Soz14Reb3MB6QaCR8F4R4eeNh4JrPIgP3ZOs6Ok
8MIj2fHuQjz9YbyFnOuREihYaVF6LMK9Kn/veSa25jBwhuMGiUncJmqZ3i+wYgx+l+garqoBntCl
bSKiTsA/+7wJCWumtsRhXPjU9VKf6bgSk+Q4BK3VtLp13RJWsniGIREMTsYoT9r9xEgi9CIBYwtO
oeK2CHeSYlpDcczT1yJ+uY60ti1LJMZt6EMX1m2N46gEaxTpJ0stFAx62lxHWV0xelwrCvbHMBiV
U9QZ3Lh0xcoBpDOkOeRmzykhWhVkAcHoF62fMNDODc5iUbf8ZNuhlzuPOGHiqoYtQJgjqYyyLELL
qem0ZFcEkZMGLSYoHEZeG8jq/l9w2LGjpC9mqSghTImXHP1RE/ZC+z3GnWfqfvzTzrDzlrRGTpqh
JTTe8WbzsTK+/Nv3Gf3CIMxAGMBOgjPvKI+PZcE5M1a3HYlFhU5qNE329496WgZJUSEIIcSuxsGd
0MwZiMb9dTGo9rC+G2N1f8MwYkg1qXxJK4gjD5GtlGVnRSGm/kzZ/5F2Xc1x48z2F7EKJMH0yjBJ
OVmWX1j22sucwfjr74FurYeCuYP6tM+q0plGNxrNDqetXa3Zd3i3voY0k82+yYQTHFpiLbM+Eo6q
npL+jWh+KmPUkEEIviwyTCUvF0DkbZBiGUib7xVHYmNbW6LwnXs+Pf4jVi8fVmynXdwAhFO+8lJM
6mc3Dj2iHvszvcvvCi9/zdDk03rorb7ii99A6MzLpBb2lv4qPRSJVElwuemRVj9JeIy1ZU7apIHd
OJofIv+jf79sMJs3ePX/BY+nLpjjWgaI3JM3heZYEZW5Cf2LWfcge/EuY23qkOo2Vi7Y+G4RBzTs
FN+ZJCodP8mOkX67FH4l40mQQYjete7DploAMUZ/5+lrmu0bJrESGYTgW5cspLFhAGJG3hIcCegv
Y75NDUlv66biz4clFshGZYmX0AFMXtwQ+2auZVw7W40HlrVCEB7v2MKUxJIVjq9onqW6vHMx9Quv
PYz3QxhgLG3H2QEum8BW4eMDqOCgxlC3q5SBmJxTopZgzm1BlfSdN/XHp4a46k8J3uZLuBJScE3g
IGCjwiCktld31q7b11fVnl3Vh8Tj8Tq5Cm+toyxzsnmpqKVhsNkARZS4caFozKXUrRoZ1TpyHfPU
mT+a4V6LgmX+elm+bWM8IwnugU5YFGp13D3UtdsNtWcjwVWUsvVuW133UNsZR3ATJCb1FLEWtnLI
brvbbo9C6nc75R0Fu9DV3PTUqJ4pIT2RCSdcZqQclBzJVAddOIurTdaVUquBrbGH/3aGwoUeYk4n
mwBGHcvAsOursDb2WKbuX4bZtsTfRyhmOZVJLxp9hlHkUeRbVXJv9pWPvsCDFpkSp77VfLJWl5jv
JGY2oksdZqE+jQF6inbJr2avHa1bdrLArsK7QGbsYC06RAbuZTG3xmpRISMm/yjQMVog3Dglsid0
HCBtyMByshyjU3ngxGT2VenJ+jg3DWQFxX3o6r2OjU5VJwrNNflxAIVnHz6U+tNleWQY/O8rjHEa
hm4ykXHtW/ozrtLJtdX0QGpH4u+5lf0Rua1kEW5yFxbF0lvITM5atpti/a6ztWOdtl6q1T9aTb82
w+KYhvGvy+LJYIWLPeadEY0RxDMdkvumoRhuapmupu+JQ+60ikx7UiiJx2JbOu7PLeGSyML9XnJS
0YYBe9hhFchVFtTkMdlHz1PAPI24WXVsXi9Lu/moGqAyVVWC/maxcFKjppukCr+DxuKPqnZrMyL5
9PoX+z9jCC+c4kQzmI9x97BwCmtHpgPDQrnmmILq3jpeFmfznVmJI1w1ok1ZM1OIszRH5Cqa5mjN
f7HkGMWGxHlt34KzUMJNc6q0KxSGaMQsqdfMbUBIeLLMWvIVJoMRLptejRrWvSMaxWDK4JagoXLR
JkFc3allzU8yKOG+TRMbu5afXV0/hMYtaAYdGQuZzNqEu5XZbMZgEqQJp0Oe3TRSVlSZDMIFKlpa
tQa214MqGSFo0p3mqTmq4SjhB3qPNf+8qGftCy+kNTaaBl4eZOKO0WMOzpF8h91cQfGSjdgfGt/y
GSh06dduf4XWUVc2nCkR8w8WmqSqDCXHORr6TxMNuJn9Q5Pug/wXIS2D8q8QsEEIQla5Og69invL
0558JXAKLrIx2yteo7jhkZOQJD/RsIlhkm7YFaon6x3b/gUmcWyd4FdQkQDZaU09LUH0BkIK+4Qp
iJuQ+vSt34dvqML43CvWN2WQ7IZ9Y7vpi9lJnu7NczYpVR2i2WiJ4H9fPXVqXC1Z02WOrzfH1tg7
wzf6qTTOCkK4deo4x+h2h4hNdsqcL0otya5tXrnV/xeuHKrIs5qFEGHRMPk1NbfoIJM81DII4dKZ
/bA4Y4UvGNrob23svBUs/3XZr2+H2ysxBFusjZwVRQwx7G/2XvVVN3rQiad+K44Gcu1hAR4ztjN+
XkaVCCZesxh9VDpLAArqY79oTrTVJAa2/fV3lkukKbWI0mdpBojWn3ze696q4GebPGWfn8xUylq+
/Ym7whPeYqfqe2Y5MLdph+lx7ErJPMzk8RW9/HtTP0a7SBJhcO3/4SpXiMKTvIw5dcgACSkmfPRR
c62RBHOrIM8fm67DonuiVPvLipPcW3GhYBG1RWoukDLqr2utcGntt5pELhmG4BvyKe5qVgGj1bRD
HzdPffaY2cnhsiSy0xPcQxWlY5em+FqnRrX4xlyNnm05SBhhN+uuTpy/yySE9hJNNi4vE0/wGxZI
VosqwaUeTeT84uE2U360iSU5RP5fLhmH4DomtHxjpyZQjMoujq02/NDJZAaLXpj7EPXE0xIjSXD5
SGWSCa6kAytKU0/clcx72lVuo7pZK6sDcb1cEEwcu400GIdZAaTMn1n116BdsfilCf3LokgclFht
6vTGauoCKL1WuSXVvKKXDhDLJBE8xjyFQ9RzD0VO7dfZi9+yU+GBgiwA68SRBcQvdv3rpxKjZ6dB
BadRTFqRagSgxqCfHCcLurq6cwayv3x+kttF+fmu3vd0aLKwnQETTkeljj21/56FsdvRR+QlXKy7
keBt6wsEAwYhGqIKAc+ynFxVNBSS6+ZEklvkJCTvySYAlhs56BxBi43YuWgz0y4cXodP6no3qeyh
KCNJQ//2E7LCEAwiUXuqZAXqwZzJJQuWK8zeKoVrBXxyqLvTMCyqySiYN/3EClOwB0gyZBSsZ37D
5mfMhrlFhfX2GHUBy/aVos/eZbvYfpZXeIKiUjWbLOwdQBZRdcOX+ljvwiNJ9ilC+VvecOyUu8uI
MsUJr0nijGasagA0otxNHXNfZ4skEtxs0kBx+rdxCG9JhuT5ODXAqGIM1vGVG8lNvyP3nHGt2SU7
GaWp9BS5VlfXK2xZqNAIljJ677uE/eGVIm63TvSQ74kkNypFE96StJ6wltaAjQw7fcc7QubUnR4Y
tgiXwXgYpTPhMpUJ74ipkKGMeQdKm+M4x70SuVrqjm/p3+ppPJJD9urcZ6+XzUR2+cQxiUntUrDl
AHQBVzP12F36pAQMc1GL17osc+VMFRIxxUmJvouoTVsgKk176u32Phxayef0dnb2bJkiE5BlRMPc
DMCgD5ysv7/BLAbW006PCnigOWNoicnPGR/To+x52wwGVsiCYymbyU7TBUYT2sOh0yKvqsp9nFef
iTlWMII/YW3exC1X29SNLo2XawWNyXU7SN4XmTSCF8FGNvBPGIDJhjs73MXgMCklXkQGITiRQWnR
ojgCwtSf8+HngoucSMyBX5w/YqfVYQluo2GTqfcxt4Y9Z7hyAr5uFgyUEp3wf3MJRvAXbCCLPiKE
9h3WunmrXxUmGKtJegCR/J7qjeTgthjY0D+DkpHp4Pl3RGpiasWOMiZI2vB1yOGXIj5gzNC3h6Pj
8fYtw2PZXmv282P2JMsXbcZwZ2jxQxZpdMcueLpKGZ+0zHJztI+Nj5FMcdu28VtC8WOWRlZKywEw
ararllOmo4V1+HnZA267ozOGEH3oIUAGC18MxfSs2sjPS5IZsqMSHMJg9eXcL/jg6qzZb6ubSDeD
zjkkVGLksrMSPMIyDG1iYyGDXyqnJLvSmofekCTet9NnK7Xz37B6f62i7BU2AYMarvqUH0HE7VkH
vlEgg8mF71Wo8oon0qbvcga57ZO0VVNzUPfF5sGP6EZrgN1V52l/tcNKudG1yp9VP7ljbkrCte2z
PCMJN9motWzUUyDZRvOVNZhkiLMvCikkMJsOw0YBG1MfFsaphOME/UvHugymV8/YkQfu/D46jg6m
TAw1sJRUEspvCrVCExytUrHGYbwZwVGWvaaOfmwqL4umS4SSwQhaosVY2oaJTyC7iF1zTj2rureZ
rLVChiJoaEHdAmw2ODpraK7ionSjXr+idiw5M/5v/nDpqzMTQrJQVZNMpYAxh+hI4yzI4h82nb12
eTOW1uuybH/ZG0nkEsMxhVhj2vO0ZO6goPHAyn0zyISSmJ0YgJnMUqeMIWyP2swtsszFyItrp6Vb
1teTlC5HcoRiKIZlwWFKGxwhdpRGxS9WHUd2M8170wBtYiIbQt/05meFiY2/aV47zcy/V5mFNcfX
Dn29rJ+t/28TUE6gegBiP/H/N7SJ6KDbePiW/A3jG1e6NFG2DYGhE2Kp1MRX/Uc3Z6PBSo8zhX9y
myDnBnG1KktTbNHeWvyUDNvUTSzw4Wa4cuTmpOdpbCw8IkrvS3yLJtfNkR7GgyzvslmrtXWMfVNq
oVdH7FXotZQ5MyP4vsi9CNtChgN56vzyFtyw0uV3W5fHpiYmqSghfIfUR6kizOvkMU2xkig8YUA5
NB4zZ/cJ/a8gBL8D5UTpUgLCpOnJmWOsUV0+4QJsdI1ZRMXeHlMc36BxnLQjelj9yKBoeMymFJOO
eeM2tdH5l6XZelHXUEJsEmJUP7exKdRXsVSlWhI/WpLj7HQ7ao4SqTY/NG0LM0imavKZLcGVJhlp
w2GygOW401e+fpTTpCcVin7dtR7EwXwli1I3b9IZUnSmlD/i9ghILT/N/Y1TPV4+Pm5P4uuwEkl0
pCBBX3QCKhhfcyIvrjsQirw57a0G3pTEkrRQbavq9/GJbrRutLJhMWQpa8VvytHTZ+0qns39uMiW
NWwem61qVMNycyy3FWw8DBN7QMYIb1BzE41HS5dExNum4NjoUSIEI7biDADmHBQEw2jEYT7xNHAl
zGCPBBEL1kOhJSHIdvAWsjHbTZeHlbcaugUNw8bN+ugckrGPiqRHJ1Nl2v2VSWYLvMDYnQ7qBLB+
dyTzaoPGbqlay40VocajpNMkuW9bBoO6t6Vhrs+xNFv4DeGs2U5djcgo1c7oWS0LhrA65li+qMa9
5jbm+HTZQrdUuQbkf1/5ebsLo7FNAUiV4RTrw402ZxKZtpzuGkJ8SqJkaVoFyiS56Q7ttbPclbIW
KhmGELpSPbZSsFAgULbswIzYbZs6bwrmtT4R7q1l4fpbHZdF2irLckzJqln+NNjFY0LKY2laO9qP
r0aE3HTWSb7iNzWkosNGhSehROzY1mZipUap4vMw1clB0dQnRmsmAdk8P/QcYC7CwHSE2C07GV3G
zHrC+aVgSXdaH+sIgmFhksdRBiOoqTUStJoZsDasEgnwZfacsfzkkEjyGbrlCnF/ELVYFnbD/tFG
0mOXFvj20McX1b8iUwHVd0bcyhn3KGEcL1+gTZGoaaD0gfIK1t1/tAg2sw571oA1jg62A5dHGhnH
ziwkr+NWkOzg8xVzXjaoHcUvwcbWujIaDHzaGrlXaQYGgdPnMK5uyyW+CZPxrlIGaavABseRtQYV
1FXQuBz7lPKeIz7xOB3CnXHiE4+yd3gzCHRsjLgbfDQBuaqPp2jNVdprDcLNaHbBhxfwoY9Zfd/L
Iq8SbN4oGzvbVR2Ne7qtfQQbkOpREFbhAzQOf2qGcq2NisTnySAEPz62lYXNvLi0RXUVDk95dLhs
dZuVFcdRYXE6HANW8n6UAXQgMHKGAwPl8S0fk6lrX3tr0FasnCLNi3af6adfA3KJV55vnPOiSVsA
qpZ2qGa1cKMY+7FBExCMcTO5qjFInMXmLV6JyG/eCnFgPU8mAbFR56u8aJ+jKg1yml6DPuBFcpxc
5WKgtpZOsPQmMyFDBiz9bvD1XQa2vvyH8QDaNzBxO8+X0TaNYyWY8IiQMSetEQLMMbUD1ZVd4yT+
ZYjN1O9aICFEm5a+GJMJGOik61Es6tz5pfKs24Sn4RBCJQkuF/PiAI7xMvSG2myign/MUSm1cck+
qm0aQBqWVRRrlZTIG8KHebiKq1/LJ8gdPsAIl5ikRGsdRbfRl4JBMEwkqiyTGOCGa/8AIdwxJR0j
6gyQpNfIriuNfR3V3hxH3uUD24RBwkC18EmqY4XgxwOzyqK37I4PvBp/Y98Zdfba8Ou/QQjmnRM7
S8MFkujE9KbhVPWWr0ySD5ANs35PfPwjh2DW9di2WPsEkIToARa3BymRzW9sVVw/YAhmrRTdkoQZ
zmo8cRK1JIh9ejTe+Wcjv5dY8rZA2FXoEBWBl0hYtEzN+74wWHL/rUgfp1QyV7it+PP/5/grB9ej
GESiCCZc0MrtxudofoplNHDbJ8aT4RipNIw/tv6YdtkztqBuQck+3GO8bKen2MbKlPcqp/zQNoVa
4QmmZk+FatOFwNQ6yy/THVoasd1CohkZiGBqIO3s7XQACAEVAdIf5XJSTdnA1ab6V5IItmaMg2Ng
+RcqPtHoZc03cD/8RzGEqCdHuaRTCohRKjdK/hW7BNxk+QRfiU0ociqYeNbxPS3442Ru7LauR9tP
7UMR/d2pt+Yk+XrYNrIVhuiMScgUlgLD/tYH1q6/iX3759C6fHMtBnJlOUN+8sJr/UEkwTFHqR45
aTrBY8YBpYMbL1/svnLngrih9khkmRVuTZfghHsaKiTRmgLS0fkQLvu++k702DON/Rw/f8JPU8T3
1DYsgpHgjx5hbrJyGdAbj0/lA+iYTSOotO+XITaf5zPEHymvmGlZO8CqLVqjx0135yTEVubwNFay
IpkMSrA8ZhTxbGuQhsbUAw9PhQ1LffySYtD1skxbqRsYxO9zE3NfRt9kbJ6B5Myt2+iv83zPwpsi
u1dNrFWkd3pC3LKXWP2mePjqA0UTtv+q4jdLbi+doTYANZCaLL/HuL2Fs+vBznZZuk1nd8YRqcKj
WUmLep5tXynvrPxGn+9oLvlg3mIhtskKQ1DVUmo6CNCBwXx1lx6x99XLULZVmZu8jDvlpXrGvrRd
+Jr48Y0lOcdt+RCsasjEGlSkZUhGRtJRg0XmLEArf1wFUS95aTdduXGGEPxT2HfGNCGPjXnxo1We
7Pb1Myo6/3/BISWKlZu01HBvzauIOUGoPIfqJ/gToaMziOCGWDdNhrYABLuHvQK7zp361SSPFpMY
g0wf/O+rsKQxzUhJZ+4h5h0apd24fDIt2d5GGYgQJjjVUoH3DCBsoDuWFi5xQHvdy+hBt+/o+cyE
QMEorMgsQIXgt212F89In1T9Sz2Abr+I/Ms2sDUw8kE/QryQ2XOnDQ70w5kr6vvOTU7gFOaM7zY2
CYzX9BDVvmyachsVm8OobWGJmC0WA5d8sbJsAikP/Yaq87Hf22/Ry1i7nBwqdFNsL6h+JD8ui7r5
/q4whesUaZmZoI6KwBWUQ9194zS72nxSWttNEFnKaEc2L+8KTbhc6IsatIaC4ChSv5bdLovfPiON
adm8xQcVB+HRtc0pMfspQuGksj06XGUxqKCGJ5AoKerJGHOJnWyapPkbTnTnoM5uu4YBTqU/HCXy
5+JbnFpurfx1WazNG7bCEVx6UemWVnVoNpvTGxIaKAkVXqo3Emk2Y6MVimAKFDNS+mJAGkW7Rot5
SpjL1Oe4/VJZMkbybas7H5xgB1asMhbxjmzWzZWrRZOPynWQz92J9OkjUTFslnxiv7BNQEcDkl8L
RXuxDJ50TtywEORKDn10IFta7mdpu8Wmga9ABF9YGq0SNuiX8wc43CFyjfozMd8KQPCCndaaSd/g
BukdOpXCZ9thXlsGnS5rmt+0uRWQ4AKjkfZ2V8IZMTbtozTDxvrRTYiMgXXzCq1ghBuLD9q+N2LI
o82BVhK/SWy3bV5Ao+pdvkMSIHFllJXCySmcgNOcfEyGfqHEn4fO7UJZ/UViAuLGqISVrdFjg4ev
hvQwGFGgZ9HXy7LIIISbaqqF5UwRDq2tD2w+GKXEyLZ1D0ZS7Z2pWMxIt2Y12Brva2ZFox0jpPoD
1qvpXo/ZpxIz1hmKi7qOUHpLH7sSUNH8rUW83YF34vJhbT+rKwgu7QpiBvNDTWd4z65122O3VwL6
jGlrL9l3/vCl5TWQX/PjZVDZCQp+YOyd0dZ5y7YRNj/AkeAhpfN1kRLsyWAEbzCO1KQ5AYxWJK5R
NF6dgjxGutt0094QEGm2qaF8KYb1Gt44U+FTXGa3XOtm7UdJ8+PygW1ezxWEYNJ6FEXtQlOY3HBq
sTai7m7H8ibvZYMXmydm645J0RBF8aH50RiWLGfhhGZqv+Yx6t9jHNSKrF9xW5bfGKKrSRadmXPB
bbr8a+iumuRbo/+YmCw7v62VM4wQFZDK7mpFhaMpp2RPaP5U9eRTWjlDCFpJ2zykLW+mH7vHNnwu
us4biwfMU7mXtS/Ritg4ZhV6QRcetzHj0Q5/8WauXOIzN6Obs+LFbRMNCBzT2gKE4aBfbPFiwvyw
7jCc/zI0Et4NGRYXd+VxGOiR7SzjWLV6rbAe7fr5Kc+Tu7Ipn21d1sOzbW9oKMBnv4Mewj+8gDVV
SQV7M5v7vMfHyngFUiTX1iVibWvpjCOEBBYbWoPyuTY1/ZYBwGwNt0G98DO2cEYRbijJ2DjOnDHW
Xh5IGRAM2TqxpCtpUxI0fyAapDpaOwUF0WKw9Bzjjr7GR1/Dtyiirm3L3jYZivAIlCg6GUsDlCY9
5Mqdga3Kk6wtbVP3K0kE3StJ3qc1rzjp2fgDaxmeGlWhh8khuzgNZSH0pl2vwEQD6NMejDIAa43U
DZ3Y1c193x9U86nu/vcJB5QdqWZphmqil1T4Qui7kCyMU6HadTMHTM/e9G7Wn9OYlZKEErenP1LC
KyQhAhn7pUfjBJAWiJJ2Su6qfeQthrJvJwXt5ppvt/orIuDjZTuX4Qo2qKeh0/WcgpXVBHV3I1DM
6K2acuzrs8YHw24fMpa8zuEou2BbHRofzla0SzKoDWg9YJfRzdjdkfmbUWbeiExDRr1Fe5272EuK
na7sL0u8+WCtTlqwVeQ21DzJOa52svvn2pRoUvb/BfNsUTbOYtx2P+6OY4TVJ5LXcDs3vRJAcE2N
NlhLCoJCP1e/zGxndr8chPhlgVGffTZdL+0PM3u4fGYyZYnLHDInjedBgVD2zeSDPBwkqurtvFMD
UIXLhrP5c/7nVUCobINVAzkoIaLIqrisQrA/ohNF38VedwMH+WTs0bB7yj39+bJk257rDMZ/zOqR
DBULedwYNeYO66WZ5uVEd5PqzVAOl3G2vfAZR/Aks6UgKEYbvz82V0153Qz7z6z2wIU6QwguJI46
te7fa/LNW1jogTN32AibPEW1dJHVhoqwAgNDNegZB4H3e/Z/dWq1mRllmXY8u2/uuUHkPva63RRH
7ZocZPSi7woXDGKN9j4jtkKzqsHJUiQDQd8wPxp3I4aGcz86JSg+LwftaDyEO2xp2vMh2/5Q76UD
tlvVyA8/QLBI1YhIFcXv4r4zL2L6rL7qd7yZB329wWVL2fAfH8AEi6zaeuyxlR3ZSSxuTE+27KNw
4/lE6R51W6Ib2NQgzpNgZaJWdEaOKlP40uW5i2pdiwpQcZN+4vX8gCQYJGMjS7qmQg4ClG9zjCay
7q2XVZpk4ggPGBKQDWNNCZACPCgjweak12UJenNxnVGimg1n8UEg4cky2bJovY2jM/WveD0sLKPT
6mOZSF6QDV8BGMSEpq5hlYCYgSdxa9d1WSPAWcy/lLZ/QVvmTq1k9Djb0pxhBEOzY6NX0gjqqVG5
dc3FLEFrG/n5oLhzKdsNJgMT/B/219phmQAs7EAOYe5pG3p9dN+ZsnCXP69/OIvV4QlGp+VlCJZl
HF6kzn7WOXvSF6D3xEy0lnbX2PUXDG1sSNJ62x5ihSpYYcMSrDCwYIW8VMPnC5KHwW18siuD8kY2
9b01zfDBQAQ7bDMj1hsKNCV77owgm8CyXLqNFTjOU8lZhzzvpfiLLSellm62lilSCJ/wykQzeoDQ
w3Yy94s/PFVe4dWBddtgq63u0atyTw66JEqVKVWIqTJilISGAA3ZnU3ulO5XHe+GBhMT9yUCxssO
+F+O18bQhOZgAYZYv+kmu1xMLA9FAEJPJMh3xX6xXOaa7uxrLvsFCoS3y5DbN/43oljCMQcjNhIb
D4zDAkO/i5x9rfy8DLHVwAmjOWMIj1gbIiZgGsMZRqaLZYq3oxNek77Zq5PjJn120/b5i8Zib3Eo
JtOpO8/sK3OS77WFJSBa7VrW8tTF9BNr3D78LsENFUqcZWqM06bkhsSpOzt36fiJ1M4HEMH9NOaQ
oDcbBxwPjpub4DpJQ08h1U5yyNuGej5kwftYDrxNVeGQW3/wJ78E+Xp2o/pZoHi8UVb3Cj/azcdZ
GiTJgAUHpKao2jakxzOINsk0BZWl7VWd4hn54jbkMTclPRZb+ewPJyr6IGr3i8Mg6XyKDs6PdIec
WQkWPrIjPjYHHdJfvdt9gurkA6jgfDCY0bG2h63E4R3ITqLpyZQtG/gXV35WoeBrxqEpmVFCsBhU
v+1dErQ/5jdk6E4gCzvUQ3DZYrZuvkU0HVNpSDIgmv74/VHZVpgrOSTCWqHdNJYH287cxYyfLsNs
RUkW4SOx4HTVQUP6EWa2dXuKNdg/zX72fY7dFqmbqN81xZ9HKnsMt2xxDSaYxhxGRt2YeII5Z1J9
n51Cw1siF1G6a7uh292np9DDbEuQe/QTBUNnjS2cZ1KAPcapIShG7oJhTL7CI7q1/V/PUzCSYhra
qFAgYk8JODbi2h1LelsPndHDgWlV4XZ9iu7By1rcMha0XPLGDMvWkTYUtKh3fY3SJNpg6xtW+2O6
uPUse/62Hvg1iKA9Vg52k3aO5S/W/JDmWLYxkLtlSvxu6iTPOveGYqy2VpaQyRgtu+rblF815S1c
7gsp/++WLKjqYXYAbRhoiBfcPgqLmGinsIZ+OTTNdYRVY21x6mpZdW9LMWscwe1PmAEPwwaCjNq3
loDMFQOeXVoHl9W/lYWBcZ/FEfSfoGJEIv5p2AXhfjgmJ1K7+sPo66BzG2TdypuOcI0mGMKcL3Zq
ljg82PT/b86pvJq41B194wvby0a2Ns9Q1dBXDFJB9KsK8clYGHXVwfj9pgj6+VQ1D7qM+GlbpBWG
EGuUJWb8TN7xNp54W3GzN49YQO8Tv/UUX9ZUvJWoc3gTEF/tCloFMY5MKqIYRmNaIFu5HZCVSMq/
8/kxVw+aGdRajoAKtJ2jrAd8a8XeGlYMJqukwXVQAMvX0GuBeeI0ed2+8JTvk8feS83x5MrGuTav
2lnYd9tdJWlm0iy5gqYXf8H+78G5j5RfivW1Ur5K7sCmz1jhCCqctQZzYypwQI4OLqDSr7yoBxlQ
k4NyWPXUGwUV1cNl0E3TdKBF3cAKxT+adkyr0qay1S2/xWYgfbkKW5A3z6//DUS4bt2UWlmLvmA/
p6E7Tgdr/mEOsmB76/QwZ4+9v5CF7yr8+ILEmG1iBH2zPi3gCtFpp0t81NZRrQEET6gvWb1oiQr1
KJXXhE9D17khMjP/+1mtUfivWBlbp1dRXigQg6jpqcjaq3qugrEf//cCnYNtuarOZzr/XJSNW9TN
FPvc/Ni+M50vZfELNZhPSAJ9oBsMLQ2aSCACkjg65xF/bdvnBLyt9nBryNzeptJXGEKwkmEGYMbG
HcuP2GM83VXNZ3SumUgoYnb0z7XIQ6rOA81CaKNHBcKaPQx/B7SQrXneNK0VjHBB6oQO8cAiJJ3z
51Z9q8dAib5c1saWE8Nm59+SCNGjXbSjFneQZKL5jiSHZFKx8ztGlLW/DMSPXIx81kCCSuqGqMvI
j6yb2l2bXRdE94w28U2ya4ifDLJHQXZ2QqQ12GOSF5UCM2N7dFUm+k/L/tTZwa84OqF/Lq/WqrFg
yI1a/kAfM/O+aaM9BQlXbjWS74stTjisUziHwUKkMOsLdm2C88KfH7Dv22t/4vM6KIIkyLzwmj8C
6LDysnvOql/+Cj9j7Ctw4f0pKhMBK3qnfR22MTXLvh7SO1rST2SE1jIKjhqJnKxZwN/gW+3RQayQ
xFfpIOnL3/QLK1EEX92CKDDBWkkLDVUhxq31nUbT/72A/kFVwoUyi5KESQgI3bkJ5696dWt9psqw
PinhKvXxaKLXCQqZzNlte3fpF5dmEpvbdAyroxLuD2mtHIt3uRzYtxm6TZa7TfQ9lZKJSXDEYao8
KVI2MAiTKNdEebLIuG/ZCzbBSOTZ9AdneUQeocHM8lZrgcPUR6K9EuyGiI3PPNIrDOGmlIni6Jis
5RHhqYtPaofJkk+ZF5YuqxrqxCC5+RgHzMSIzWaJUSDGelp1sI5jRjyzlSVptrXyG0bkHu3McVwy
Bu/J0kel1ANqnoxQd3VZ+nAbx+F0l/wREukmFepY6TSmGHi2O6+LExehmpswkNQ+X35++LX74/kB
9cc/QMKdWay4yoYMQGaKpP3gkrwHceLeaP9isrN7/8a+hCXoqLRrUhUJsNJrcJlg3/dyGN+QDpr/
eq+O7FNL4qG33do/wqmEfDSKLldNM44BaKn45sp+1Lrk8b6sJlUcgFUKxVFZmaAevRwMtG05i6dm
92hVl1xSGY5wgfQwQ0tiBusGoVjQdT8Hzbkvs2KfNvrhsj3Ijkx4bZhOs6KNcGTFGMTWWzHNEl/A
lfzvRqAS4alB0JAbTZrhyKrEGxYD/NTldTk4b6atu2VsnPC14uUFHrrLgsmOkPvB1YdCWDmlThbg
ZtWVk9/Us584R1V2nWTS8V+xQjFSK0pIg+PrY+aX3QPJFQwp3IMQV2N36Ip01UJW5tx04BSDZrrq
gNdMTAXSSolyouBBUuenoihBffq8qLKvxe1Ia4UiCIb9tAMBwS/C1GDytSDdmft3LpO7+pWd0L36
CK7aYAqq3XjI0RH087LyZDIKwQNL+jzqFDwgYf9SRm8lOQ6DxPC3vdNKQsETZv045KBHQ9QKxv3l
WO2dQN/rj+OOZ9WU46fy01AXclwq5k2QxP1oKr3adxbGm5BUs7L8uqVa+rUheTP7MTo2Cv8TBwii
bsMAeajxRwJqjnUlRieV5dv2Uzt9mdPUS6xPWeIZREw3dRZjepwY+PrLf5n17UQ7jxZfLwuyecFW
GELE32JkuXcm5EaS5HUKdzO5WkADPXwLowLe42VKJYsYNv3hCk/wvIpeNlnHczFD+9CBCKBCK9Vl
iTZt29ApWHs4a5Q4mB+XpAp18BT61vg302qvdFoXe1UkKNty/EYRw8nG0DJNVYBiGhE6S00/S2OJ
jW1Wy8Gy9Y8kYijZKpYS0gIJucL29J1+KDwrMJEjzq96fwkK//9Iu47mynFe+4tUpRy2ijc6tttt
b1QdlXOgpF//Dj3z9dXQmss37pUXrroQQAAkQeAcoMly7i00Jt9tJiuJzOq0ldh3Sg2JZSmdqyQB
VcBgx6Hi4zV7L6hm0Fc8WlPOcrFNU6WFdx4xhcisemzz2U7qvRXxkIR5QuhqrrYRK7IkoRIQSf30
uRv2Vb+b0ZNz3e94HkG/YSWjExSpjBrk1EI/ivHnPONEDk8HZsfQyxKd1DN0ULTEFrLeKeN9jGeX
D2ixyqKMpci4mGqOjglQU5Hejbp58SskHo5rbx4eVlIYW4ElGIPIKc5fBRpDyxCoUPJ8owpPwyJz
7jGbq7KSxFiNAOuMtDJ2BUvz2uFHrfB28s1lWQlgtlIJvbZCM+AGIy2603fhzhrRjvcRLHF6GPm9
uzG7qSBaWljFsBjKseGA1vH9ZHy+vvRbRCv/kMHcJ6bGWgyjha2IE4JfpQXlIKqNeM52cAx3zF2K
bAeGntmtXPkb75GK4xIsJ1o9G3kmWbCjZabgyslVF1QAmEHRy9tWkf3rqnIWje0DXDLF6AUB1tTC
2z7B3Gt8rHlDlhzPU5lcWixRZurUmora2uAZdNCS/YdqMEcegRhtVo0QYWjagrGC5oGMU2y3Ne++
xNOF/n+V22RlMXKRwF5tlh3TKj0Kpcy5km2+6a08nG2kGENVCBVwGLuC+TSoZ6N2++S2KfxZv+vT
+zi+byveAYvnc/T/K7X6EMMETQ61lraxu+qH2gGCJq4ds3m87m+bL4dr5ZgsYSxTH8splEtmm7Jr
VYGc2uNxSEHOJIG+KL3H1BVooXgNjZuOfjlusRdqIutN3Eg4pybVsZuDSvAXjbMvbRpxJYLx82k0
JWXEs6Ir6CDt1oJ0esB8H5F4F06eKoyzm3EKSu03VervXfPUN5md5ffX14kng/HzBiRhaRrDXHX6
hBSuRl+L+iMvXytz0U9Y+dxopto0lxAhL6XdjnfpCEePP3bgudxPGM8Ou6iQFzRFubr8ZRR1W1q0
u1qJOEvPMxfj1YMRVVVEHwtzUrmVqTiymu2TktcvwfMwZu+zRDBKRSE8TJ73vXgzkdNkPc46Z2G2
E9Dq8MtoY5XCpI70dX8pXpTlWWy+yPK9Np20Fht662VN4XIPQrwDN6OaalD+tAoye+1Hpd8IILuN
iG2Fqheau7zitBZur9flQsFs8EoqkzZLcGmxjCCU/aI7dNX+egRtr9VvESZTImwSHQjLPU6pQvja
Fn4CbGqz84Qw5mwXmzvSZbHYnpZYkWuxVGG4UYiOTaHd6C0P4J1jLRZ7uJ1KpTfos9tEYruIP2Pw
pxx4rSw8IUxWW+K8NrMZekjYghZ070dPlcpZdt5F0mTTGpB4jSqGJs1sLz4qxU4c25kjD97kKAfa
41R0mBngXCW2K0CrNaK6r1KdDg61vxpXlEe0yziUIt4o7Piz5NC2oIQL1suzJZP05jI0YnOEe1O2
ohH6LNWxNznG3C6YXBycyRJSJef5PEFIl1rOUu+b8KxHP9Dw3WJDmsg5AWP29ZDabE7DRJglo2cM
bBsKI1KdMCZGNHR+RIWHQr9XnQtnGTECIbv5Pe8c/i9p8CKNTUlqT3QlQVIn/dMSfxPjH2MRmKK7
jPs69IzpNfkAzqG11o9JS6NUNJ3ZQ7+k/pWkT0v3OMRfC4wZXbfjtnv8Voy9YahtM0t6BsWk7CTI
e70/aMmHNsSLCKaaVoWJCBJViIii82x6oREYPFKpfwnmiwzmvFWDVmCpcZdw9cyrk9OSqHas7mOj
tqv8W+g3gqu3xxYso+Q5TT4T3pDbduK9iGcSViiSjEh0sQDZSJTvrcV7EOYtE5OsigI46iiuwRvM
RzXat2inangzUzwZ9P+rzCQUaMQtZLpOOvGUvnEwvXEyhQ+Qia8dW2US0hQOBhB2YKsO9GJJbs+y
J4/f/8yrmeQAzpqp1xaoAm7PgEgpmtwGrzd4N2au2zFpIR+JLhgl5OSnyRXs7N58yRz9JJzxzIkN
RPlRPV9XjOdoTFZIdUmusggCUbw3zc+p+OWPfp9FcallApBvA4uj1kddeoyLj11YfkcKCxQlqFOm
YJwMkYLG1DoDM7RcuIrMS2scO2lMPpC1mhh1ATsl1lE3vy5J9pG8qQPiFi1ooB0RmWBJRiIPE+1s
zJQDeMbsUMCh60NtVCshTKhUeVwuWYhzY9vvo+yb2Rx63vDn9nlkJYMJlVoV9WxSICPeL77sdW/Q
xwmaW4UgPyjEDjlnVPp776rpK3lMyIQ1KkxNCXmJAGbLOu+cKkyBR1QXto56em4mwXWX5mrIxEye
JSXwjyFx9CkSVojsaWuBCRKBeTfY5pPmXhfI0fDtLLHKo7UAvBCtx82sz1KXmLMzdakXdb1vKdG9
KCWc54nNtH0xKNsJXddpMZj0Iqhaz2X8kurHPONgJGxG00oEE01RS+YhR3eHO2a3ArntO96YJ08H
Zv/MwoboUYQlMrIuKGPhpKYqEEl494rNhnxzpQhVdLU0cxLnQk2fPP43N9s4487wRN8EmXvDsdrm
oXgljEkRlZ7NXTQh1ZnSgeIimLfC4kXhz1z6EtXfoeh1t+OJY5LFkqBZFeREWCTyiyh3LfGjTLBr
5byYuS23j5nKS7K8VaOBsLImijZ51sSQmM+RraTnbv48SE/XtdruCVhZkckXnVEsokWXTAz6E475
AdGc74sTHcpngNK6NIibY+uPbuKmZ403ncRTkckdxKi0dJ7h+W2VPixCvQfQ0CEJW87abQeYYliW
qAJvjn3vkxINdHQF7qJp6/XtQx2lnO1q+6SCUbz/SWA8X0i6pbNoH6l4r2OWRzr2Ow0s4ehx8HQ/
84cd70i87Y4XgYz3C4tlSDPBlVAGJTllxVQC1W+5YzzbyfYihvF6ITHmUMcLjdupLzpQsybM+w/W
fZy9omrJMSJvlRh/ryZRBm4wbFiM32Mzuysi8Znj7Tx1GG/P8qFvZB3qDAfiLS4Gdh50pwpKN/LC
U+pi9P3Y47F7PiUOcSWM9yZu6MjH0tEflhfOt9Cq1Pud+mJaxvd7Y0K349sKngcMgA0B6Cx3+l0U
tJ5+N+LZvdpHTnmYQalaf2kJx9jbrwMXj2WLZnVR5gosgZjAYGzsAEcsOTdnwcFA2BfqSRKxybEO
DPe62v+yR/xWmy2ioaVz1nDCpnIltOgsu/K5+Z7sRb9y5938oZf+lZbM1qrioSVaaGNGbPV21fgF
MJwrHmjJJqQN0oqsaKCBMUT2aU8TMBDSgKIbbLjRrr4N9/Vu9pFIY198yY/KoXcyP3fkh8yNXDK7
6lngFIhoGL73pcsHMGrmTZfqSoeHzEFevpaSNByqKl1czTQmryF40OIs4naoXuQxBwo9I4aKxkmk
hdzVbIxu2PJTuJ8epNZWAuLKbux9qFN/ZWMmwxZTmaVVA5GKPgRodD9lEfZdgBtwVKOmumZKJrFa
o0YaEeBYOMOUe8BFYCKtcNTHyQP2R1Dtrkvb3v8udmTSa15pmQbOQChV+Kkp2GnrzFLOuRLwhDB5
VS7LeihkTKdEwymeHyoLV/anP9ODyavtDBD9cIQIIKAu2Rci/WwJj9yJ/sa1hWHyZZn0udBTHxc1
Arxtwwbm6glt6R5pzO8y+l1tmaic2hrHz9n7ejsLqpbGkDlmmitJ+f2oLB/b9n77AHtlT0dZyJoM
Mhr10Bf7Wfr2R2vD3tVT4CFq4JNDbpgWOxpHe0GlOgIc33Uxm6ai1QuQlotAwWWWJxVwwJoaZNpS
e4jJd0t4uP7720esiwD23gcgXzEXJZxUjdarUZGedtpDfhxxzupcI4iP7VPHiU6ZoxN79wvjwpLH
GiJVzKZ2eMYQD4a9nDKvCIBTA8g+cE/Tu/zkyXbsASt1VzvDceIASG1v1SvNmewuLtPfQAE9QEii
G4pio+2Wo/4jSuz0JrT71zKoXevHdYPzlGdy/KwPEgahoPwwPqnmr5yHrLhdOFipRT9gdb9ZSgJK
KtpqOPrRrgR9qPrJ+jrg2IUG5CO5D7/+mT5MYlfU2Ih6Or8tWb5kvOSJYl8XsJmgVvowyRyLNMwi
rRSUS3qXgksXVGpzA3SxyLjVkjbbp71hnuM47r3rgrd2f1DLgg6F8qK/O34AjVaehxbV+R6cqIsE
H4nGXSVWbl+W7nVRm764lsX4YmRaJUgRISs9zWgQLd1pJz1Iu9gPO1d/tALaPD4bTs/bl7c2sbVc
xhtlrRktOYVcoo22sbxUw6GQOHbkyWAcUi5pT8mA6ixRD6p6h9dwKfl+3X40C7Kb2FoN+gkrn7eG
JAYaJkTMteJbC17vdMuPFlysisVZ1NZV9fEByE6cTLZ96l75JnMGSOQ0VwhtmGknyzcw9N5Gsr2I
qHjObRBbld9l6QOp+3MejvDfPGgmi3f5okvE6g4Arv/tEG+tgCvd1bkXWuyn+IYviy+BkxYAFMch
mHajPd0DNcRHbR+QMto9bdYvz7pHdgKP8GdridffwOxSYa92LcFR3u16xe/JuCem4JD6Q8/4F1VZ
jEshl4zQWCAmXPYlxn+XyW1Dzoa45UorVVhg1RETxwDzfNucop1ytLzloPriTttf99hNpLG1HCbi
mzoZ0M3zt5zOSRHzVVDvvo+e4iyB6EdO64Q3H3tiWJmQCfgE1IpjksCEbX4Khe9zxrsBb2XNtV5M
tKuiMpd9BgENbsBkPxeGJ0gABtA5KXN7W1AlPGS8AawyoSfOStmNdPZXamfHwPO5BP6lezzLCeLL
EHKKopv52TQu0ujXrIKsjsHaUGMW8Q1UxjomB+UBUzC41SsHdLe66Q6XbMOOvl13EqrD+9C+SGXC
SlbqURTpDHcelXaP12BFss3oSamOpvwRTKiVhmzhoqglKzLpnDPGZCo7ERBeelb5QGrjLNy/nDh/
a8WWKnLJlKW8xMqNvn6g1KjRU7TXbgBeDJePX5vd8njdjLzVY9t/9HTsyJJDoho0N9Ex9wH51jqG
M/voc7MTlA8yX0WPCeeEyXFRk4k1abH0qqQgUa3bRt4SnXraEJbtxzS3Vd6szCbW3HoBmcDrCq01
1BnSxIPsABX8EKa25RQn5UzTP71mm6IjcdIY/dErHsqi889RK2G0HR464YwyiLbY6/b1xdveWi7e
whz/6spcqp7O8IXLfZM4dUzsbOHUeTa1MFVVUgHXjNMx0+shpXnbAMIeVd8QuMlmeieYvAyyJYKS
j6PYaugaMEz+mUAqdP00cV/ABYl5VPXinKu8UfKtzLsWwViqBfwOpvRyFHplwzHI8qkrK1u1jnFY
vFxfk21lkFwB2ATmbJ2x16h0stZasJclHIvwIEqcO8XWmgPA6/fvM3sjUcGE2JQd3qCyXdeUdrrs
ZhJyHGvbXBchTHRmTZ52cdwi4SWdI1T7ljy12S+Dd8HmiaG2XO0ceikKY6NCl9aodqLwLDXESSfN
i0T3+qJs9pZZWA3MueKEgvLWPyXlU2kWUQWF3sqleNnfWcCyEoLCL2fuC8bmEl0uR+yIpthlEWZl
cHEYq5ekLZw5xHwHr6l/089WQljbWboBmOcFGon7abrteBVmnhJsUCaG1ReoY7tac87S78185JMC
bL1HrK4mChOVQN02VLODoeIxUBUA3z2XzbfScozkkyKc9KKxx9K/7gk8szGO0CxJIoe0ybAoDlN4
1/DIB3i/zxyGKhDbdwnYG9wOIVMch3r3Z9/PHHvCbiyNiiJKZZ1v1I+hcf9Hv892Dxb51IxoaMX3
m+0+qvvHFkeD6yI2b4arZWf7xVo1NOSZQAeMrQL93I8A/tymzujIfu6BOI8rkOZcdicG1zzgtVVL
UVV2PAQ0OZE6YJ7ater+lVTSfdzqtz1GcjHc7w9T8dmo1UNB1HMilPbcjZyDwHYoXcQzKTvrqtoo
crQNRNUxGs8wbJ7yDuF03a+pyGRsgrZPIEFBRu9nn0c32lXe4L1O7hBgsk39ZJybk+z3TuWKzx95
Jllbl8lEAqgc6ylH45SIKm9Vv8b57oN1kosJmWw0Vxg7DNE57DaaP2pnNQo6HoQFb5WYZCRm4Acd
aaNcXMlenFq2MAh2VPGmPHhimAQ0F1YzDTE0MesbqWqBmnLs+l/XI4wng0lCS1FmaMuDM6BFyZBv
SbfveDCK1BrX/I3JQ2ZhxnVL+ySnRXJ0VIUXAvCkCuy+ETd8qe9ekcWW4UPSgHxMRr6YA+sxDEo/
dke7+qLbk9c7ic+Tt53Cf/saW4IXMGo4djSUpvlHPDyU4c8/Wp239Lg69SRWNfZjCtP19b5riJ3H
B7X7QxlMOjC1sTDVBToQqT5oxuBUUueLI6/oxPGCt+vsSpVqVFozo5ltmcguTgA8pz82ifRchfof
KkRdfiUpk2OS6T0kUYQUGU8QIkYZBc4U9RbpvLVKZW+X5ZWURTWmPKeTXvF++lK7A/iDVLzHjs/6
XvjcueBrcSUMkrRB4ooP173iX3bFi9sxiaFuTa0nETQUQ/Rm1NgVM2eY7zqKgYAKN/ckRH/vfVRZ
ChqU8MZtsAASRoe+uVGacXnsI6+K+9tYzBxNIL/0yPDTKZyd6wpu3fgh7X/yWCiJbKLPqQ3kGcpD
0jxh1s3RM7er8z0RXUng9WxuvvWs5TEXMW1UFSKUOMnoaHZJdtJO8EzFpeDDtJG7OXYG59JEXfCK
QQ1mmweoYTgbVOCcHoTRH6RHtX28bkOeCCasRz1FY28EGzY49RuC4TQDeZ71mRMHHNcwmB3dAPJ0
M8nQpLRA2D7+kLXZ7uuT1d7mA0cUd5mYwI7FTharHip13hsvk59UjnaDVseX5jH0pFuZE2fb2f3i
hsw2j95rA6860E2c3NF8UcWP9JGv/Y6J47zKVHUQJ+REEn9N2mrf0L8Dr7q0feC76MHs8Uqpip0x
Q49cdWarccCeai9q7haSHYYRILdPY8jDD99O9xeZzKZfjU1jJi3WSsRgt+GBS1Bv/IY3Is9ZIbba
2tWiDOpZGBAM1HZfGq99qnDiiKMIW9SairTpgVGGPL/cjNqhiiIvrn92Zu1fj1dOILHF1WiI+liN
sUixCHCE4XNmBZZym09nuePUU/9l+/i9NmxBdcibSitiWE15HDzan/kXxVizF9064B35efZjEsRQ
xl0eS9BLVb+IeSANIzBG/WgcOPbj5Du2hKom4xyJIoErmOfRKFHdfBxN3omc529U2dWmj+5xUogq
nEFrz4rypQSFzHUveDugXtkZTCYlVHGa1kpPzRW0+wGds1IgBH0Q+byiEM9eTFJIFbMBtC7sVRnm
XW3WT9Uoo1mJ10O2aTG0NYP+QJVAisDoo8aqUJcprkoA0dKKozJyihCbuW31+4waSSNFg5bgwE+r
dV2QBQrsJe54zTab1lqJYdKZQcJGiDWImVrzVGWtg7vZXcdF6mJfHwAOB+JVIKZrEs4AqEIz0RJm
nTTXKkLTeExuqELtNwGg5nc9enlUfwqAxBE6Bqduzxy33gll9tVG6IgyaPBqKTmR+ptp3baWHxeu
ZjwnvC4GniwmgrI2AuoHVbCOSncp91bc2sN4g9aytPGBQ8yLJ8b/3unG+F8SJgJBky19JVP87j6n
dIrPqkvfclo7fI4wys4TyZSQ3olkXHKYgFNb0k0pBH9pZ3c/k4Cyl5b3kcsLYmbTeCeKccuclH2a
YfbaNaKHUURJpfoqLrErzEHNmxVjIoAVxTYNzPUSKQ3dNGTxtR9QDxtPI483jLNYbNNABiydVhEg
o+wld45yN1F5zOE8NeR/ZnBQgoiVPMLX0+xJn74IhTfGPzg5nMlJf5vKwnsdqHPAf8T43JJJuVhn
A073h/A+DHTQymZP5VEJksoGTh26EswdmCNcgO6GD7zX0m0FL8IZ7zPzvlxU8AMCAek7MU5hfZ41
zkF82+suIhivq4RlSrW6wxSfIdpK6A4h4NekTzPxGy6YK0cdlgx4EU0h74E64c6tX8U/4jLotNfr
6yXTq9Bqz2XXi32Hi9qsGYYWJhsOvTt7iospwRgDB4WHkQNvBNaX6A5uaOceegfQooDBC7/n7vzb
mfG3VXXGM6cwTAboSneyfk8wwu4knlDYhaO9Lo5xiJz6tT6Dc/ZLfOBRHv7LtnORzVwW+1jQhiHB
imqPfWJPfnmHnUe0tXNxMg76juIxZY88JCbmZPjO7MxeFytLPckTFI7qu5CcNVlz1N6LMh6GP08O
dbHVoa0rxbFPKizvWJ8bJejqEuA/txZg1a/7EU8Os7XJVaiJJYEcURPtuNPtpQ3Bm3Vb6AJHEtuJ
8c50TIZR05yoSwdRaP19IHgZoQ3HaQ++pME14K+yL+/yoOC8HHDyms6kFhJZuVHghcQNpU/1EtsN
4McK4PKORz335t5bFN72zTMpk2mmZGpB1QQXsQaMxpgNEAOkRHalsLop09C9vn7bu8/vIGCrTrNF
SdYmBIGOBglZw4Tc/B+xXtl1Y/FLAeXddqMOfcq+3lWw5DBFu+tacBImW1qK5Ume9QYi6BNLiUGE
RXnhglBzdgB2ZBEPo1GhUz3MpfGK8VYd7pcIPE/dfSE/XdeH7XN6ZzMmTchxY01TDV//m6I9UAq7
9gaXnChiTg5yv/84r/ROIpMwZCsTjUmEdlEKNl/jJMu/NOXQRS/XNeM4t8HmC6uIidzDCdLlxiwM
J5Z6Oy4yr+Ud3dgmyXcKMelCUafUqqhPNJ54kHwFlGSjq/kYh3fNE7qoTDv7oTl1oPAqDcyr/TvB
bMboyia1CqwdJe6MHRCUBoNPsQV4rFm82GUSxYimoNnUELu9MZwG07hTsym4vlycwGJrTaNmlLgp
wYip+ZVEfhMVjj5xbmKbMnA9kNGtIb9vbxpTpcwyC5fyUf0Ril+U8qdRfLuuxqalViIYr8OQadmP
MryuVkdQDKcyytwgBveuS2FrTH+t/EoM43J1007apGLl8xN1tdyPfeGrEix4ECE7XqF2O0espDF+
ZipzKywJLg5qQDzJBYuyA5pxFSzK9OhSP4XOf32Deacg43GllGaJ3r+lpflNZPtN3fee6gM4I7V5
TxQcx2BZQSSxaMtUhrTWBGCZmjta/5BF/5HqjNVJYd5BasAjJtZCzTieZtFP4sDi0RdsJr3LSinM
KbcEWtiiCFCkAAJQqd/CC+2w/TSWD9cdkGcw5kQbaYVldQRunltBXu57KRB5wcq+R7wzF7Mz9S1B
/xj1Ogoo0X5qDnQYc8SYgPGrDcqAB57CMx1VeXWOjZu4IyEQbl1JfZjm2NYs0LJm4LmdeJ1PvHhi
u60EI7eyDHBA2HMlnxzqvbGbvgmfaTj1N5gCfeY9pHNtyeSL2NLDcR4gMfk1O+mP2KkfrcIOdyB5
jt3eSQ9iwTtEU1d7d+1TdFTbwICjAkXun/Yc0sUac7RyuJVmm4HqLXaMNiNwr6c3/x+wgu3EexHH
eIuFxkXQR6F1NctvZHNnCJz9iS0d/+2OFwGMf8DfxUEYSggIQeGiBJnpJVVtT9YnANAOmqeR1FE7
Tv2Vrst7I4IoG5QP4vseVqEMs3jUIFQG4r8gnkqAY1dj0Kr35vztIyF9EUXXc+X/SQh2kDarcYqR
IldQQqeyDlr8/bqQ7VW6CGGcQh2bbKrRhIU+QxkoA82hUyz3ugi6GV0zGeMIeS3XlaXB79JIdCaj
tXNz8hKQiTaGnaaCH0q6c13idjK8KMV4htDlulabkLigh6RTH+MSSOZoM/+AFHghGLIMTNiyqT3R
IkAr095skOLaSY4yvFbj7U/i+PmmMisxzApJcpwXcwox8/DahQ9Sti8U3lD6diythDBrNGStGYHQ
AglwBqXAE8ncal6AgBH1TqHuhMkfEk5RjZ4X3nnFSiKzRloyaHW2QOJfQFV/QaYUPu8hY9O/V2KY
45+1pKMpVuhuJ2PoS1XoaHP+8Gd+wKTyRpySPEepwNXIc2l9UqbXsHn+MxHseU8r+7KR4AMmYmbS
vUp6bKtffyaDOeCJqSiPcgYZkVzZaQYEBJTgULL9iBQdEBygzXnfbS4mQm4VIqRMy/iEXqx7K62+
S0b36bqYzTSNjvb/iWEMlrZRnhUSMkAnA0IeB8feRL1GFx6iQW9tWeIt0PaVcyWQsV4TwsviDnlU
PWvfVUc7JQd9n+1DH4OkXuMS8GDXgeUaP67ruV0Z+y1XYQnZdBAqx3oNRYdDWwH7Y9q/VVE7wZ6c
0JYhtNjr/ryTeceJzdMZUMxFBSQ7hs6SZBX5aHX9ghuo0Gl2Oo+fSK17vdD7dZb515XcjOGVKCaG
MSkeC7oEUTNAscZPbc0JYHYEAukBr5ArAUwEAx4HGNJRS71FuVHmZbeU2ouuGn4BaGmR9JiHqYZT
3g8AU9deZolwUO220+/qAxh3nRKAFptVg1NFNNzOg7ivWtWTSn1vaMM+MVAJmpVz2AueYs6cK/j2
a8BKNuO5b3HfW7AuPfvWvnmgd1dMTPnZIXQTB+CBLsVUwEZwqz80+x5ePPIeAzjOxJYiwc+SzSp9
C8gbHZBLeAOxBbEW7DZqXgRNNTjng83scFGZLUuC3q2INOpQkzW6uXZqqpM2R6iXgzmj4DgXx3nZ
+uQ063omZZBlYWxwOsUWZ/14v88cD0CJkY5zCd81pPFzW6sBxkY48cf2frLxwTa9TUCesLoKOrTu
b/DweACYdxboaBtsTrOb2tOTAOeYdz3vgXnzALRaLeakII1jgx4RaJiGt0X+TRm/lhEnjfL8j8kw
fQ288CKEgn0p3PdhC+AkPX7oc1zELMI5+GxfNlf6MNmmqI2hl2ndPfpMvOpBgh3BElrbdJcY9oUv
/FfwkHfrx6QX7BqCPqaQGJqzO3V9MIBb+XqO3r7QrrRi0kg2Z3pb6FilyTe+U9ogvJOWzuAndxSN
JXd6wgni7ZLbRSJboGyU0swl+ixLHAofl7vSt3an2sAu89NXHr7ldpgpINMEAjsQGpkwswaM/Eka
MtQyxvuIFDt95j3Vb2eliwj6Cav7XmqqJFkKiJjBspwUzxlA37ThKWzPM++RYTukLqKYkAKlPMmr
EKJa/dyXnxtUAURe2PIsxsSU1k3TWM6ofGEO/1SZ0o9UrD5ddzqeGkwk6WTKy3CBGkoh2nr+TVsG
W0u//5kQJnhmQy6khL6WK/PRGH6SMODikPD0YGKnsKq+memznwqoc2MCLH22M8Jpd12RfwlR3TQ0
oB+8n/XSi6xctAFn1P7L7MVO7mdBeksJBZVDCnDB6htH3rZaF3nyPx26knA8V0rIk+9FR3UyvHXb
Ol758cR/U/4CxelOfzZj3mZFf/XdxVK7SGUitRAzvSlESCWOBGCTzOufl2BCN1nhhw+8dj+eikzM
VmkbjiTDwU0Uz3J50kIvGzioZ9t700Uf+gmrtCAuVqtW2DRQ5npMu8lOIjB1hCDNs35eXy+ZZzkm
Yk2TkESklqMggtURAFteF1BomNivd+JLEUTB+IauVfjWvvKj2Oa9RNJYurZ2TECXXRqXOq1GLURW
bKFJXVka73TSPyaldTLTr1o2cszLW0EmvMVsmMeuoxeo5XYJJ0ev9zkX25ynFxPgSpMuXUotW8ZF
5Cp17E6RdkD3i1do0bdct/aREnECgaPY251j5Td9gX0skiCzFlVfMvsd0AkcXTM4WYUnhn1DqcVw
EKmY3iTHMEtt9AvfdZhPvu6cnCh4OwystBHkSJLHEoGm6HszOqfaLSqXdlNwbmLbe/DvYHtLoSsx
VpnMKqEpctaOkXGXmL8MDO6Z3TE2Jo5Gm4bDSUICY7fyfsgoTON+SjMcmEQCNPjxLOWdHbXP1822
6XgXIezFSq8lUzLpcH9k3ajKETcFe7TuG2u2JfQDxQNnQ6Z+/C5+V+IYZ4hMIU6GmJ6jpcmWotfa
yuwqyZ1SnJzWUJxEmO2R18676RpAlVUNUTLet1yDMD5JDbRnuEsqeFrm1Br8vP6U4RR/3ZjbGyhK
SqYMVEVLY3kQstAo0rkEJlF8moCS1wWVo+5rUCgtHqazfd4j0bZiF3H0/ytnbOdcWDLBBOOm3uFm
bLpV/DoNqhdJC+csve2LF0lM3jWTbi7CJNRdK38lkeoOw8G0eP1G2754EUL/v1JHySVdCUOoo3a+
1eMZdNlTZKLB+iH2hwlM0NdXi6cTk3NDUUtktaOLpbiWfh+L4OfmPAZxRLApFpQYxKwBZu6a8/DV
motgMYmXlbyH0O3y0MXv2LHbLBwEUa0hh+i1U8jHuApi7aC2eHsqgAuP2YzKEUweDQ/H/diUO4xJ
TMQJ60WM0Y6lF71/Mct7TeKkKJ4Y5rw24dRhgGxLB7MoQAsp+acBUOjOkXj0yZsXkpUVmbPa1Gp5
XFArYnrdGzqyr+qFsxluN5auZFCPWfm4LmS5mlWwGaDvC7vL+sAoBV/J1b1WFHsFG/7StUjGgzug
1VuYa0/sTW+UhDNIsD8NBQ/ch+ehTAoR+nFCyoTOmnUvyjd6ca+1nHoGb/2Y3DHGYQUvhAh1rH+C
IcgFYz0a8aSgKizO9rJdZV+Zl0kheRYZy6xAFnEmF69g5GvnLLZ+930CPXGGKT+nvinc8omXiXmZ
/61CtlpXMym1cuxp7ro3g3Sf0EmVo3xrPdExlczH9fN68uL4Kjt90IVmNyoiFJ26sxqehw/dWy6G
fDd5QBSx0hOqj4BXHuuTlf/qp5frOnB87+26sbJZYdXWVGjQIetOU7iv8sUmROYYarsKtNKESR+Z
KWGPzCGFXlpoFch8SYLOpfhF0e2Hiq0rYUwKKfIlbEcTZkuFg64/Rf8RIuevQh1gFiUT6ISYpWCU
qc2okeNB092ylvcgQ/aK5j8yRr8TwajQzeAaVQlECCWxlfJzZe3LigdMu+m+Kz2YNDjNlZmVraq7
s/QiT1+saH/dtbYr0isBTF6rh1EruhhayIhH1TF2YQBIQNfcR6+9nf8avQr8kuV5ukl8lffyxVOO
SXjoSsrroqEWHHMvbU3P6iOXo9/mWWmlH5PoImO2hDyFDOJkX4mnJbbq6E4JWFbAszrzgHTXPqCw
es/LdJtBuxLMnJqUakjSDlSNuHh/qjEALk+PuvmJox1HCFu5JVMoGwmBe5RfZqfdF3hoQvvi9CC/
TI4RRI5oC3f1/5F2Zc1t48z2F7GKBMHtlask73ZiO3lhJU6G+77z198Dz60RAzPCN5k3V1TRUQON
A6DRfTr1LqMKpo0vbLaKJGpVdOh2W3oto7JEElQLsGn/cPc5jxxf0FxaaaM3C0YunlsUpiElSLXJ
gqYhfWZ3bSHwkPcd4BIcRxVVjRcEnCt0N5St76OGC0Ju3eqhcjNWlS/HEg4X6V2F7gzSrNtWOh7j
tvtBLMWhITTXlOFoLBgKMtqqOTndUL2WTSd4mtrfNZEbo0FbyoTmH3cdnIcx6/oaNzPcNasXDMeJ
ek2gq3ZY2kwkvg5iwf19f5LPiOTX81fZqKSBDgR2Azm51+gS9NEsOO/sz/MZght4HdtNOM0wapok
e5i9onhUESNowiCUBS67f97ZDCAzd7OFjmna9W0HLM0e3dp6bxwfeUrojEj2VU/ELW9bG0Tn6IKo
2P6VY4PMlvAGGQ1uCxkK6djprmVndbvAvEfP1IAcUsGM7T+HbZA4Ko9IX6prhD3VeIp0mziKq75Y
jpbZ9I0pu0Z+9WQItg+Rl3AMTq18XtUCXrIgs07OpKAuq+Ay2wh9n2PwzFrlxAwxdSwhnDrqITxC
UftpctmERa6oV+Z+DsNmGDninlJjzVskauCEqviGz0Sh6+fIyVirMEdgG1u3H7nnnyXAN+JYFDWd
sMjglrnDwiCSo7vJaC9IXE18U4C2e784G8Z35JC1MC1K9PRx86Kyx3X1ZBXVDhrE6ERnyf1t6WwW
Rx5DNBGysk1XxzNMspz67jqMBJwoYA+NY48Ib+lazYaOlK6GK2Ja+vX4ZporOFpYNrdbjrIZOo4+
otFISxyNMXTH/thA4f3vyuzMFy0o0chxbKFZs7LmK5wPWhuWk+kmugLEjWQXatkLDvwiKI4uTFRH
mbIOm6zem/vbKsZznKiMR8APfEFzXudVU2WgJBKsbmWXbvc5xBt9hVOYj8fzK1ENs8gpOK6QOzmt
yAzHM8MJWig2QZPQELpa5V8QQ3MvL17R+HE8AeX2nrYJpqqsP5VooRPdNPRwGUIwfHwNM1SYpGho
MUXFAh8/JsXr5e9nP/EC/fD1y6veybGl4PuZBkbp94fJ/18S2H9zyfiHD/gK5VifagtZQuwQrgfq
HXpCMLjYtaB7FrvDF6o6mlPdsV2qvBEF/QTzpHNEYUTFoHYZW7vZdbr+yMmJyKK0K9FEsc83m3zd
NtFYp8BIqznA8wr0HWvBWhKwN58mWGaon21U5m5gb8g3+FaZ+1Nl2rM8CE4SIms4ZhgbazWxaEHf
rb+QJ0vUfko0I9ypocnMLG1zfD8ks2/GNUMcG/e/NBHcI0RmcGSgD0ORjCNGrF5uo8afV0H5v4Bs
eHE7SdeioWdkk+rp1yUsXvJGcqxS8/KkdrqiFZCBYNT4FyjU2w1lxo7LWpRF6BwtNXZU46yQUcHO
KgLiLxuRhs4h7LIhJ+WTIU83zdJed23uXyYfNvwXyIfP5xv7Ge3VSkxPp40HPXwKx6OZjTaaCdl1
ea9OguHbT/A97+F8SGgwEirPOfCaHNu44WMbD8j9eOjtxU+fZ481/JDERzyBF/Ipf3GpQHSRArZ3
UWF4PeGpq3DIcUA+s+qg+v276MYhAmTTu+EiaZ7LQsWTNUsX8nUJ/XBW0VO/CIIjCCu3rEKh8BCo
w6G+IXOU+Omycwh2JoOjCIn0U6fkLD6YldgWqrJxlRwyDNVQ/FDWVbL7bkjdNO0rt5aqP3pR3rgK
xxzLEpOk1zCEK/r+QT/XiA+5sBf8fsB1g8IdIFCQNytSglGsuuu18OP0LkF93npbhaXTRNdG+lLR
r1XsleSPMsrOyHzYKGsbo5TZlYpaXiG99eofvZZsADgKGdBoI0WBOuIVtHQV05/rt7L/fNlFBBsi
HyZasjSpyh6TRCbEw6OTRQtHrl2p+CM6NCgeqhVCdb4DYNuinWXeSxgsRfWUePWrqnYqszheNmef
df+B4Z9A2yHW0ewRMEZX25L5qZ8LexlEN7PfBAnOMNzMqEYYIiUeD9TKXectXnNSrmIXttnqX63d
BxIaA1+2a58rzoDcXdBKEclTI9hFlCBcXsfs+b99P3e8s5pMqyQ2PUisdsuUOnm6BJchfhOCONvA
bNxQqhlTarYVMIa5flHr9q43SmdRNc9aE69rib0gNKnT02oRx1iNa8O0biRL2IlPNJQcs1ttMTey
gp9RFsgzTYltJcl/nC2O2fMlRZ+zPkIxivF1NK5iUTeO3wTizkPJEXu7aNDERDjHnV+1I+s/iXTG
B+vxrbqOvxsPpq16ddBd9V/+4wxyjL4udWfmA2D1xemP3U3yebmfBntE2b18iG+WF2F3S9Fkcew+
Lf2q1eyFtYPScg9ZpHh1ezs75o9Q2PkpP04H0UoTrW3+rVMhXY8mfDCy8UZkwLqQWHbN95z4pxU1
TMvopF+zP3pgRaeY/6dH/gG0spS6Wgd4jKb/zPXal8pBwIz7RH9G4BhkmOo6GRkzKsZdNsp2pj03
RUAyRRAQ+c2GfAbiqKSujTZbKpjSu7KDzqiQHZE8SJr7rHlTIziPCvzjvUnrhlOSTlHMucZkxdLN
THIbFeUCe0QIHF1UUj6P2QQPRJDRpa1xt4zTSbCu2Nh/PMSfh4zjC4P0SU4aWDE5TW5rfnJKbqLj
iMP0HCS+yMNFFnHkgfpnOs4NPGFuDx19aQzBxZf9/0vWcCwRQrgZrXFhTRKh62DUP06LhKJk2Ruj
7og+cH9CtqZsER0v3egXxMFFs4k75AR/U8l1P/4Ymz85IW2+n6MgVPoNcos2ra5Sfml7lOIUR5p8
01WRftnu0eWMwx8nRzxbVZ0es4SVbwo9qniqFqVf7q/NDQZ3bklKZUbXFdjSebOroGldgqZ1SDJG
zogl1Ml/J60PjrBB4yhHGenathrQZl/31lfVLzyISjBBv8bNTbR1Y+nbEcQlWE9f6Rr1DO7lhbXL
eZsfwFHRYC40ISOGVIuCvvhmDY6WNk5mPVyG2U+z2uCwFbdhoRVJDONqMBy8i8XofRsdBog7qY9q
EN3LLt6P3fSPTlMbTI6XylhrxzkBpmySyYn6ej6NK95aJbNevcpQ9Kt2tOJDkRRMPX35Jpda6mA6
fkSKVdyMFtJgL4/CLq1sfhBHYoOuT0vEZntd/Hh9NET686L1wdFWN+KVxZBgsJ6drPAqyq7lSkTE
zP8veSzHJU1nKZLFbKgrG8FV5DfotT2eWOfi5UUUYhAZxBGL3KSTVI8JBDXClwZP0hZaaVNBdE2w
Aiz2JLPxzEHLytnogLGWd6PkkBavp8iHa2VBlHDfFgo5F1OXFZVy3ljJkqo3Mzh/GSxHmetTp9RX
kimI3opQOBfTJSscI3btyuW3NHvIVLcUnt33n5rNsymcn4260U5JyUCM7337Rdfuk9nPq+cqPiW5
T6bbAUJxl5eOyC7O7UJDkVA8iDhN0z9a43NJHgxRQ+D91Xm2inO2eB7zhGSwKpOP1vIWSl/+kwn8
G2yJzuN1z45J07DeJEb9ajTKA4lHQbaDYKT419eRIoejec/O1SR/JINfhaEn5bWACEQw3M41yWvW
hTomZKl+dNptrb9WjQBCMCH8yysdq7hZJ0yI0h9n5SFN/9ta0bg9qR+TjrbMhJEaCJXiguH2RlbY
hlV1Aubff+w/LxmNDeeGZcZ67FQ6Ast4Su+jq/Wg3rbP0glNaYVFCGSf0f5xZI3jgClTDS0d4Ghs
r5Ug09s+oUUsEzeUHAphT7u5KZzwU3ZcXPNADh0y03omGIzUA9RheJe9/jcHqvOv4chClntimWxZ
sXRP8tw4zU1/0ILhaH7/H6Lg7LzycXs6o3E8oTe5pRSsLgK5xsM3plBc6IiDr4+DqzpG5MSZLTpn
MAMuQXK8UeREy5oRkHN90CCtEWWaBxV5Z5FDOxPKljADLqDxT7W13q+Jwgh+ONFT5S2Q1sVB6mg5
rUd8vDLUnhTQKyR1iOZRsBr5N9yWxsbS5wDuvPi+vf87PSZHTpOF/L/MzYQ5PwKG4R9zZRRhafkM
N57r2jZLZF6gfKJXBNvyfjDjvDL5Z9s1QfWRzgY0ew4XJG2iRggNvyefHNEoqD3FXuSSx8trQjSU
HPEYazjOYQrIpM6dlYCeFdO9DLGfbYimt5ZpqqplvIcaN4QzdRlFPiGusNMpeTRy6P9lh/mKdeKi
R/MONPBM/M6F+KRbPFmpLcw42p+9Mz5noxylXZVgh8CyX/3kkPv6fXGCznR51blQ9bTL2bYmexKl
+u5z3xmW/ayN2UqOEs3SAGyEeEqa2ei949VL53SdSM1AZCDHsmm6VlDYYAMcPSzjQzcEs6iQfd9P
zsZw1BlBo6giGSCayXqNsgl6VZnAFfdDzhs/4QgzXWRNISzk3KBlFdIG0U/ceoQ4qV0dc+9/YMv9
59ENIEeXptFWS0sB2HntMbllkCmaiTqZowZTYrPX0dJR0TtZsAXv0/Q/g8kHLaummfVFh2d06c8s
ucqLm2i9Nqp7c7EESIJp4yOVCS31oRxhIbVuB/oSr4LL9L4A0HkI+ToNFaIDRVcAYHJWnyDJHLtc
UFC7PZBPLN+coqxGdlNPR8x5uMIak7+Wzh/FyPBSpVJTNkyZz86WkyQcVlnFiYa81eh7i53vMoXt
LrANAHfClOtRi/KOYMLW9GTgRtGmVjBn3p+goGsgjFDQAohzx1lWET4vkZWdKEFa3qhZZ7dLLTBl
1/esf0D4oz/RymnqcjwhduNgVxCGir+24CcpxvueqOPY/rCdsbgAVlGGcD08mrOKl7EJpv7Ui048
+2t4Yw83NVNvzOaIVoxQzWZqxuhqhBYiQeoiXnWSgtKTbeM+M2398fJc7S6sDSw7/G3IPayjqR0L
wK7hcD0rltNoreARdvd4tYHgtq1qqEujjzBTkE/2x+6l0Du7VD6roZeiGbEhegZj3vXhNLeBY5O5
sUgf+5wOMSzSpBWy8Yci/1pAcrN5qqy7uoB46B8lkG0AuV2rHDJVNmcAdklrz8XPSpQuu7sBbwC4
PStZpEqv2HpSUQLTxD9m6VqrnD4RGSJaUty+hR7YZoncXKQsWsvJrFCKUmrX7VL5o6wfo+iPalE2
ZnE0MRDaJxk+d8nqJemb1pUCihAsW/5cj4LhJrZqAITWiPo+1W5K+SoSVqHsH3fPhvDH+Jym9bz2
wKEBa/zDtF1QyZOjRil/bJ3a0Y7ht/+0avlzvDKFizSw0rImv8o1X6aCgMf+DXNjEkcLZQnB1zLE
RjGigxY2w9OUutQdPQVS7ppkJy+X7RFQhM5RRLcu2bywWqhMCbJksYvpChlmdtI7RvGFjP5lNMF6
4tMxSZJMZAmxzcryJxlCVuvoaOudnlkC/xOOIscMYxaGNF9hVvLMWszm/pw6zZsRhKxc5TPS3S/b
tf8isJk1jijipSZVR4HHVAybyIbY0NckQK8H/agFilO4Tc3CESLc/XVmKrJuaBo13/MGNoyLCnli
rqsM/2/eVg0nzbny+kZ2BdaRHWK3ZEWjxCCWqvDNHhFLyqSpgnVMeZ0ttPwpC3rclul1HYjC5Lv7
8RaNmzu0uE31gR2VGNp6jWTnO+XKDA+GMyHskaI4Tw6d9HMiepMne2thC8xNYmqhs9baABhyzb7u
oFSstln7sNzFPbO2l89VkDmdqz1MLnHZVbo5REi7RPsBe3YzP78Rkc3ectn+IG5boAMOrCrB9LZl
ZVuqetMSPKlVqmNZsSeYY8Yr/Oa9xeL2BK2OLcss2QHVix5RzOrrPSpaC8f4Orm6337OReeuvfPP
BpB/qkDGqo6zAiO69LHRXqr4TxQ4tgDc2bHqa2rFiYJNyBwQC6V+ZC73tBb1u9rbu7cwbPFs1qCW
xGZf9+C02UTj56veKu00Oaa5as/J8+VJEg0ZtzfIk14visQsKjrImH+SOgGAyBZuN1i7rp4oA4gX
3YksNAPI0C7ypZZu1fFw2ZY96toOG/t8M2y9PkplzgpIu/Apl3ObJF7VPP03DI5JlKhsuyRl200V
JOpL0hz0TlSpKLKDI408NRPSQ4LdTY+ar6PCNPajG/pUVpCtndzSy+5GJBOJ7mAiVI4ZYlVB1mMG
yyDbgWTlhPwoahHri7yNYwQ06JqjdIRlvTu71S3a8zmxG16/raj+Vm6Wg6h90WX6RX+DXz2iJauO
dr/AG+grrYJi+V6Nbiq3jtWkdlce/6VvqBCw0NAykmrIJyPvm8HG/2iMIqEG8jneNH/VQrdPjrJI
UfPDJHEQ3ADmhkqI1bep1y3x7ZR293Ji+KVZ+Zct+TBPv8LwzWpKqZRQLtukXjRdqxBPNyURk4oQ
OCbFGbEfshhjZal/YaAg5nbZgg+0wyzQZUNBeA5vyXxrEFUPDTOP89RDtwGb9rjnT7WtTY+DilpV
UV+LXWM2YOzzzcTrY6n2qVamnlTJVyWhOPZ2j5ftEUFw3KbEcrdYMuxpSeXM2RWd3i4DMOL6ZbPm
BowjNjWOVDqhV7qX5Ie6o0EtO3JaOub6/TLOrgdvxoojt2xMkgXyJqk3h3d4DzeMzpGESq0fD8+c
NRyZqSRUZ3SBSz0oF10bYe8MSX3S2+rTSFBep6y3etO5g1Ec2mS5ksfuuNav4Vqf0gI9hUvry2Wb
RWPLrVo0BiiULIXNmv5YIxSEwgknR0V4WAmiMwK7dZ7wIDneGLUGu1l2loq4Zwu19/d8KUjn2/XN
infOQJTf+LGs8JfRRvbGr/6fRT2SUmP4TgPZSWKPoVV3tmEma2vHBh3uUpKMYbBOufwTuvopPtNU
6XNmaImF1GnFiGyl7q1jnJTSLXqza341SopqtxpJX9HGaDDsQtbL+7pf8U57eWo+Pjyz324gEVxG
225U4nD+OIVypyMXP/FY09YOT6/STYggu2yjol3wlLbr+hsozinTPG/UlgCq6K6p9VrUnyaRdNUu
TZiKSnRUqyPwzM1EZ9CioTnmv55itP4e7hFWrZ3LQybC4E6ncZSbZBmAsdRXavIQjj8vf//H1HQ2
JRsjuDNpVuUJNVYAsCLvQXcWwwvROB2P4qpT+Gljlz9pZJuoaH/SI3sVZD3sLtYNOkfmUzXmpYHC
SE8pUqevqmO5No41QnuxKTPBet31iA0W+3yzcZSG3ChIFGG10VdSS4OOoE08FFYEAyoyieP2epG6
tY4B07rsql0Fs2HLk2OmnuGMHjSZngYkGKp2Z9ijgPpEFnLLixiqUVtWmnqQT1txihioQ8YfAvuY
V3/YuzbDyC0sksszaQjsS48snaMJJK+HHAtB0oZIz+rjeyDnnByXT3E6Z2QEVv//Y0nvK8jNQOme
JacnPahMQFGC9cYXJMmS1a2kBSJZ7rTK9IZQ9Bj+Mbb1q1G8HGO/JHS1JkAg6HlqHDSCHWtP8xaf
vZIZ6LxieIIpExnFkQg6Icax3r0jtscMz3PaVeEs0O8KqD/dsUiI3gqWgcAV+Rf/EJ3VNMpWQVhf
6+1d3PvmLNoK9zFMxTJVmaIHC+fuuqQpVTsgup5Vt8bqGvKDJQlOtvs7lnnG4LwdOSamFkrAmAt/
NB4k3HQtGTnJ+RttH2j3pVsmBxnLaHMVXJ60fRo5A3OuPydWtkY6gDUZHTq1Y5OydODnIhdk//9m
jf0DRLlrW29AulWNYjzQsjzoEkEjCYneOfpmQpsQp2xXdE/8zQI4I3L7ZjQuS74YME2xUDyRnQqn
9lIIurNup5FLHy8P5L7zn9E455+VjkCJCGhm/92yKnsB7V9GYH72kRHPCNwWOlhxDc18CZ2TqDfq
p3Ly4+GxrT+L6F1kCft8s4Eh/zileY6ZqrvXUvk0UoEdgvXEJwU3cap2Rsh8Xf2B7l0pRUv7f622
zMjvnxuJLnOzUVrKUi0zTuddhgxdiLQrr2Ry82EU2LLvZDrF2zI1EfXmM6nGii4kprjzdkgl0dE9
YLbVCN0qB5eJfciGAG93uW7guLmZjCgyS1rhig3N6rx6KyApGr3qw4/LrvabO8fZLDaHGx8o1GIM
F+vdLAXPS6gIuckae43s1oO+iANZ/adIcWRBlGzXMzbWcWeaOGubbh5hXVUrfkdMNMY0j2hp6F22
TgTDEfqMoip0qAJMO56m+H5B6uL8dhlCNE8cn+tKNZkkY+PHXnkOuibfjSpUYKEmfRlo3wERElGQ
zocMZ4szZlqKapY7rFaae0Vus5YZqY/KOv1gBJrTBqKcyF3LNnicZVPYFtliAG+o77O2tBe0ZaHx
p04TbEy7LLTB4TamRdfCRZOBE9VQMUWacrPKXy6P3a4f/ANh8Bfroopi+BsgWvWx6b/TFSEF0RP3
ZTOg/f7rQqrDBgo5DMNsvw/xZ/XnZRPYKHzYEzYmcDwXNjg24PkCJ1cMmK3H6X0+p4+rFXmTZTm0
0l+KOnYgZ/4n567NtZfbi6YurGSrBocnTe60SGrM5WMsSlPdH7vzNZ59viEhLRuqSBux4ZXNHLDS
Cz0XJXTtu8AZgn2+gUDXAclMJFzf6yJ2FQkJASb6BJqSe3ma9hfNGYYjtsoqBqN9t2S+Il3tQNK7
tZyFiFJrhKcsDojkxqBMKuZlOSm+6q4H43a5ozZEvb3lMBzy18t27Q4fRKxUPPka6DbADV+c1LRs
Ixy/LSP3jblAkBQ9t4XDt3vy2cBwVpnGgFSyGRfOsdE90ta+MdBbVHh6naw4aArweNmqfU7d4HGc
WtKuX3IDZkVM1dZvgiTQn3CpdvAvwpK93SW8AeMINZX1COp37DaNYJVySAIN1yXUzQv4dGeq8P6v
wgcNAmVclVuxMUmNdkWk1sv7Q4nWiMbgKun3ywO3Y8ovGNyCRe0hVYx5SDxV+hqZz7N2mKIfffEz
0j3a6XYrauTxMQdAVVlSAyGaIROK7Phfl29OEaCPShjFlNZXt3G67NY4NE4bIi1vQM5173T0EOY3
ol1wfzTPwJzjy3GHgBwDzivL7odnqn6vtH+dtsGsg9CLZeB8IBsqG+4NOYF+e+z5GE4liQ9Jupwo
Vldh1sfLs7ZDTlsY/mYWNppWNBNg8vWe9F+bbrSz5WdOni7D7N1xf8HhtsJiyjM5jYHTv+L24isv
kpOg6Hf91gf/Wunx15Gj3LaITj9arVvMJFN/TeM6gPa/A6V3oaoBczBu/1WYdI1haIoFL+SYQquH
LrGiBja56ae/07rRI/p2dIgPbe+b/EaU0b3H8L8gcnTRrbk+Z2ubeMSI7htpzT/LuqW6cl0tHqkX
1UFIfHGaUf6Sm2sEhVpruUIfxxw82b+WEEAWhFZ3V8JmBDgnnWplkRKrxibdE69vR6/vkoMZJgeB
97ApuzDSfB18MqWrHpcYaWQT0xOr6TAeDS+5ln3ipidR1onAKj7RW5tbeQo7oJWI7Es/ahkFFYK9
c2dTw0RSVKlAdxp/cJtaA/kDxbAwkY2BWLip3IT1fJiN2Mv0ys51kUDtPldu8DhXZSkO0tB1yJ+A
Ki3astirqzvzQfMkT0d/m8pWcLGrUYcgOmPtPSX9YinnsqYxKtCohKXTCTLqXnxn3SUHhDEg//F3
wmLzyvTaChcCSSIO/c16MRWKEcZC4HPf9KSp07aCf0bpoTwSiGIWjno7NQeUox/qIHe0T5c9lVnD
OyquYxqE56hs6LzrdJMyz5MMwJYmD0WHmKGcPiVV/zpJ36ti/jr0/7pNBthui8ixnTm18twVQBzS
46gepfWQK/5lo/bWwxaCOz1kQ5HjlAIIuS7sEm/IY3ObW81/ROG289Bo8obGWHVpFTnmONqdKkGn
V+QTe6StIJCLJEVVxx/cyiu0IsLLAkW/1653IkK8LjcFkYy9AIqiEAu7NlERHCLcAYFoq66jlV7s
hZ/lU37PdB961Kg01/WhQ2iocKeDqOp0d442kJxZ6zKVcV4Akpi3Rno3ky+rKMS/O3IbCI5DtFJV
GstEVmE93S7hXaSJosR7LK+oGvrBg/sUlQ+n6f2whpqmQpevQrIkdRQ78pBeqQa6P3+O3MG+7Na7
Z5L36cFJS9YpLzO64iFryE2Gd634qGY7KAEr7ayhfS4SwviYhc6WKXOFv7F4jVFJzdY5pXA78+vk
ySCiPLarG+Sv+opXPqRXkisSOtnl/C0kd+SqO2vtIe0S43wsO/U9PSEn1y9QdtbHaJmuOsSWX0JH
1FJn77H3F0s5QhqkjHZQZIgRFA2D7Hl20cYVWsR66fS2FrS3yFrAAKcPneiQwOz5wL2bIeZoaomG
JMkrALPprP0iSK6r499owv10d7ltsDiykiCPOFQmsPr3NGDwPWtEHx563BNlO32QI9u6F6Ub7O6l
2xnleEXSky7C2MceXVAH1x8zdCXpUhZzRsMVd/FHPP4SVz6Yj9ODuNR832ZLR2aFAVk+/hLZaFIx
FRUopjYDfTxI6WH8k5MXNut/ILhhLVurqNpQjz1lKZ1cCu1Sum7NTLDT7B4LtjDcOE5tnJK2hyWo
5vorPCmHAupD1s3iD8cW7QGEZ6BdYtuYxZFzJBO5a3qYlV6XR/kmOqHNgl1/Y1Qjbn2wS9MbMI6m
0euMrPUAsNn8TufbTHRj3LvnbwePO9CFNG4p5AhibzW+9ulDT2O7yLyhVZFahgysp7IV6NXsRWTY
jq0QTYbbET7Q1JbSWlQ6YUQ24qKPSPrBes8HyA/LQRI4B5uLDyyyAePmqjCncgoJwCrlpFl+hRfL
VHqKB1HSzb4TboC4eYrGMG0LBjSiTyfKSR8KZ4xsZM7qfs3ejkSyeEJAbuLyvi+lvADge6eWT6yK
EdlZeIKt7rs7sR/un4I2BnKXwyEcunSgSuxBu5M8lEfqrYfye+jTuzWIPuGFDNeNRpCRteucZ0w+
tQIvl2ipqcFGGpgn9cB097GmAxFPiVySz69AHQSaNfU4OqjzOLqmNg+ugRoFuU5Lz0xHBONn0670
0qNrU19FK3TotLCMbTJ1nSC0sm+yrumKTIiCWBgcehMoklVZHxa0akSuTHJQDvS4+KqX+aIQ4kd9
BXaC0c443HEiHkPIKk7AYccJFA0b6D9iz357LPHi1Ee2eksGWwrmzxr2ImJLR9HK/I0Dn38Bd7KY
tD5NSIlBH98M2zyxpi5h6VO7/MYydeKbUtSdZPc2tzGZO1GUmWblqB3FPhFaXpFQ10LVRi7L92ac
XXcrXHr8172quVHmdkBrjhTaQXrEo5OZ2GNTDYEZh/eIs4juW7v7xMY4bhMcmm7VmkRDyAF+WQ1f
zFWwFveZ9DxdHJNmMl27WAVA2F33yLrQvxPJqUW9CH6zFM8wHI/KloxMjxkwTAa+evw7uaR5hT6b
KyHS7QouDWzOP+wPePPABVJnSUHcsDVyMqT5lEKdGAm5EE9xIg+Jv54O10c7R185CvB2l/cGjxtF
UvWTpi0M7y/6lT7IkPWV7hhujFgG8gCUYG791euR1WI62h/E9xQDFEItBekllFsAsS4PaPMY4+Zv
3c9ofdt9GUSaV/ureoPBefwYdkpjFMAYTixEoxzQmMcZfAgWQxgjEV6Ldk+xSFKksok7JpTFf6XL
dKQmlO+zBMeXb9lqK/K3qfAFc7a7tDYYvElamOttXSSeflM8W28K0razgLrGVy0oPkFXPxDeDHbX
2gaR80qZjHXeakAc8OAbIMzmh5+Q83fVXtXe5H47KT8j3/px2UyRlZxnNqhaSTUVnjmYT0n71QyD
y9//rurxYaltjOJWdi+XpRUVMCo/qr521d3In5OT8coUixAYOMr39YHaM248YX1CrbBdBqJuviIT
uSNTEnUEApN54i3rqesO6ywQfNvdYDYWssW/2butEO3r4gQWqn1jD5lHozcrctThM1TPc+P58nju
gxlosGbqiLDwzxU6jh6rJlfwxTS1Sfa9yR+T1tX1GzK/GekfxdmMMxo3dE0eVzI1EEHPJgNBqeU+
1hdBnG3f6c8Q3OjhXUOrixAQbdU8D3p1UHVqJ6pprxWJRMGi3Tsc2nYpxFRRk8gnrqVRG+WFliRe
aGCFDUHsq7fhAerSzxpehoXBjF2a2sDxi0tfh8Rcsbh6d/z/bUYrII/buQVU7P6WzRaVEu96+waT
W2/5iq6Rsg4TK0jwJvcl1KQueyD7gg8LegPA+UTeljFaB4PqJam0aVXaifWtG3AVjh/1KRWAKbv+
vkHj3CNp1J7UBsxhgSgkyT9aqNKO3exd6snC+0Nz7ANWvIoo2GU7dx3zjMyr3yh5a8VLhMlrWt+q
D1lHbVN77KJFgCOwkFe+LAdNirIaFva9ZQ9ktXM8qtDASP/SlZ+6qPZ9/6S1MYstkQ1bLWsljTL0
GTwmhnus/dgvD41rDuDg3qkD0SgK3JFXw0z6uVMIxFy9CB6DlrAHpbceL0+UyEd4RcwY3ZiKGs0e
cKmZPHS4cMP7xFGvm6B+aaErmAPblt4fGdXjZWjBWuD1MXvTMptsAbLEpJrjv9RIsfvWsCvtWEei
zFHh1HF0Mo9RmSHZCQ/HAT2pbnQqr3S8+RHW6FMY7xJNHMcjLRJzNFLjiDUbVnkY6LQ6addlAuff
j29v3JFjk96Mul5uYJMBJ/w8tHaJ3lOpbznFa7x45pPsp3bm/g9PmuyIeIHGNI5Yxqoo1mwFcPuK
ViHsAhz78JqA5NAu7x3E+L3LviLYDHipHBXSe3HagU8my0PC06C6vfl8GULkIbxMjo74ZJuxxf13
9HxG967Z0U5/D6EokUFAkLxCTllpyzqypT1EPxuoT5K7STtoscjtRTBsIjeEFRbWVCd4FUCq2Jem
ukrQt3JeSlsuGsFeIwJiK2IDRNSyi8oYQGNS2hEK2uL1LUUbuTD8/B+nibnKBgkvZJG2sk0tex7R
hgSyuo+5PbmRMwbwO9ESY5780dMpwq4mzj0ovP4VTUPVbVkj0uVVf3XPxGkewhMTL0R9Z+vN3vwX
y7GS3Pgqc617Ef3vP5mZZ3BuUDsyt/XSgkZYvPI9vcavX+rc1YLFzb3pgDNEJXJMkcHc8GpGsSyd
hQN/WlZ+M7U4WqKi1TJPVRrdrI2FMs/ejywlEEzrvgMZ1KSQNEHTCs5WLSwmOuZ4W2X7UH+feWiK
Zty2h+Vu8aGscmN8Wa6GQ/YigN0nljMsZ25I0spYY8DSr6ObPaLSDtLBo11cdz4LaDAu+7MAinnG
ZEOx8eBKR8dQmQCTdcli/SaKAA1eXWQkojQHsq1/eHI/A3Lb0Uj/j7TrWpIbV5ZfxAh680rfbryk
Gb0wZOm959ffxMweNYWhiF3d547oZAGFQqFMFkp8a8w9cKRHNAOR6rPQSa0Q8RsHIaK7wNlfVNZW
UtcSBgRO6pLoJP/Smnwkus0EvlvuY1ZUDB4wFhJ1D6mLXAtjB8GU4Jg0x0W6l+ZLNdzvy/OHc/hr
/WgSHm4W5jppATNlyL/wDqZCu4LPIZ1bCZ6AUDMGlLP8MuJKvjM86DEXUUTDKyJNUpkGzYwiDY5k
zEYH1SZ2aYXe8DNEnVDIHKS2nam4otH+utoNCHOpQAs/Li5Yg8EnVVqGE2WvPaeRk7vs6W1MUCqe
nixT1DYa9KQAX6ApO6XXvvzobd1UkBYc/exoszRz22NayUlWfXX01HSqkJWBnBpqvsB9W50VVzql
Fx3nvXM0LO90+dtE0AqWukU4YxiGhiObmfeXJAR8Mx0LTnoR8+VQGJ8lpbtLqtrJQbZRx7obN5M9
dZ1ltHjVlAurbXTz2Kw+h7K1alyBPMzA5xQYgFm0l6l3xam0a1Zkc9O4rnAo47pkxmC0eoBkthqa
vfaxaW4W7jvjcG4+AQ0Qg6saYtLqK3Puakv5pcB1EiKVrX/IDk1uEYLDwK7g3Y+24KkYeI9BOnAP
eJ9lyLfFuyJTyxhq4xIWBfLAWqKb0RCZgZaaMEkM12r7ibaSkFpGcZnQaWRAws4lOgv2AEwQG70F
SfvumKGcJHXfvG6WgESA9zboKiB1UQ2dIg1yQoBL+aHjG5RaaO7+9rEgqKspllOxEGJACM1lHh97
lRFf3PbqV4tHXUYoexKHbMYmNTb3+Ga2F68+k9A626SxpKHuo7xEMfkkQpog/qSlZ2Nm5eNY4tA0
RosS8oEyQBz9kqsmJg17uh0fYsLvQbLJLBeUIZBEmei5DvOhVyBQq1VmK4TmwIqIMSWiTLKgBSnf
kGqN6BB4sjOdapswUCYokiosVsUbw1jQFTxDlCuJIRF1S1urnJ4Tzklnr0sOqXCjqi/7ur3tN1x1
TyKruzJNeossSzgAbTxmhyJH4zcptAEl5H10g0lpjcnOy28nqVeYlLGQua7J8D7ClZ07+YjQaX0T
RNYi2LOTO8TtEx/l2352Mem91Pz8kPjcgVVosX2//LIbEmU3UN3YZ0mDb1AK3qxEyczEJz5xq5H1
WGGpJ2U96rhEmot4mmiPCZ1ByBWnzfmI9Qgk1/OOHZQoG9KD7EhG7xVR0SI2SeyblLMOx+wjef6x
x7kwzwRlRwI5WIxWIwtoopnhpvfwQjiQOZv1LQoHWeKRQ7wjHt0Bs6DMTIsioPFehRqV0uuOYBoh
gTF2xSn58j0syqCIU1YOCTHH0UF4VjJrdjRfdNKjbrd2e07veDf6wrv/VMOzBGXsI90Xkw/yFIxk
WdPG1C9IIjtpCgZ9VCa3qFr8V5Gy7bVFd6CogS/foElhm6kdtFSBhopecifZk1/4KMm0/804+G13
5ApFnbpMQrl3ZQBqHEDBGpVOGmpu1/GMVWTBUGeuD9Jw1ko8hsbmW5PccmB2nYyP+5aThUEduGTO
8ynJ4Tg2zYuhPnF5aKq5wBDkD6fsumDUKYtrNdSzGpIUZ7BI505wmI4kI+IXzEkU7+enkaoWkHL9
owf0ExJMvXxUEbNMaofCk4DCLFAeO/KJlTfbvuGuQNQBE6R2rELiLA5qaublQwvuJaN50BDNML4H
ydP+Rm1b+isadXmj27LmphI6FxenPP8az3e1Cw5ElgfMOEU09aFQTLzAw0jBapAWmtJbPOX4Vqf+
dx7CVSLqzh7LbDSaHlANp0dmKCdWXMRg7knRVYLeD5DsmXGTevvLuF0yvlIP6tZOl7ZRmtcwlEeC
UOUR5eKH/FKdCD2q5GB2pVt84G8iRsPB9v15FZYyGVyFCXhSje1LeFdrTt3I8IBY6kHZCr6oQ96Y
cY4l3Y+43FTy53QRrHj5tr9+LDkoe8HHXTzqJJIwaqdgAF8lo5Bru0RntT+UqcgTJU0rHVohe6Ef
3VUusgPH5ItgKQgQJsz+2l15wPFKVTRyAZp+MXIxcjjpoR2dhhX23NoXkRfA56rqIi/RqTcx7mAh
hBCB5cGL5dHU+Z/TnFhq8ry/L5sNJmsgSsGacQ7EKgSQfkF2kZS/+skNmR32L0wssTW0a7HGopRt
0UthQZkYSrUwA84ntZFGa47ubKOz7sD7rArYLU9mDUfpXN2KVT0GSMxm82M83Y7xUe5ysNrnZtRh
Zs255Bp7fzW3tGKNSCnhuBR8grAxkup9bI1BZ2as+Tuber6CoPNssqQXxaCS/UL5zbmCrSVEVdwP
ySPccylzcCFDEd/l3KIYlXcDIlFqd1aaT7NxqyuHgVkhueX4rcWirqlJDMo0CSCWfFE90YoswW/8
9EwGBOY2u8Ju07NY45HvWT38jJgTUNQHPM4nk9BqL/ukosz89Y3usaI0rENGT6dYuDwIRQVona19
wwvaD9z0SXAqBDiYb4Utz2wtGXVR6SEvFXDMYgfzche3uCMjJhFt89UzB3fjAFRPGE1mDShrAyk7
EuUh5i7wEJE0QJDaz8XML6mVYWRZaRcX5bB/0phLStmSGmNCg3YC3msLFxwObjHFWwNzjkZ/ZoVj
N+ME60WlTImgZb0qEStpPCI9Y/FglXdiEDhIP1UXsSQnfmS90Bmm5F3j3xx3iKZiG+PqNKLKiWtY
fhRDUeii/LzVMJNvhEx5shjWVIbTIa+73GwDnuk9MSy/Rvm85QQijGkm65e6gfd2Ocup22MkAynK
mR/2tYNhtDTKmmhJ0k58AjiNxwDV9nNVecXSm2HzaR+HZY01yozEiaDmRgXrOFqCG59aKzjINlgs
MRoeRuuOmexm7RnRmpXZkvSwD3liSMZj4EmY842XOfrUMRtNvY381C2//puxkQxd1CiT0uRdP9SY
vw1jqT2SRiAjNzHwwJ4cBX2v0dGwFXt/YVkbSFmTJRHCSCSnW2pra0w+j8OTkWlm0KjmPhDrIqAr
TjNwpIwgYcQ5+8jdLuf4yKGwW2mQlAB3FMrVGXAMM6lRhmQJijGcq9elzA4hfKDgSX0qPhGiAcKA
lAwOA5C1d5RLgrHncSWSi1W9SN8q0QaJptv58bl/nmYz/S6aaE9jEAyzTgVNhbFoo9r0pOpJvXTl
W/ERShqX+/IsHYmPwnpRb58K0CfIqqKA5ZCyLmhGiRuO1MtP0hfNsMrW7lAzub+Q2xgYUYR0hKEh
6/v7ySuaRgrkFCc96+tDlBSHMSxd8Koz7jVybb13ka8wlEGptUjBLGECE90IM/rL1ZOAsWby7Ioo
2dkXiWz9HhZlTJJcquW0BRa/+B1KJOfwvg4Hd/kRgC29Hm4k4+c+4B8O21U6ypCkmI3BzwUQ3xpT
Cre0wJ9wNlDEWHis6sVtG3IFo2xIBfpisSYeiVx47XSL28ccCgjGYmcmR3ZvGSlPhJDvpnB/wIKk
aV4yxk+82tzp8nJS1ciW+tABHT2rzpW1dZQZaaZEHQUJmPMx9PMjKH0849h5f3ewrktIGY+wX6ZZ
ItGBiLuIxZOEWeElw0Bt26f/QeB4/X6uGo1LCwwxQTakz0it9TIxTO7+wQVHyO8AXIDUdj0BoBki
3hLEJfajJXlJs5Y1wGRf4dDq+DtSWpdBUwZYLSP8ICLoOgwjBtjL1lQxk4zb18h11SgzUfDjMskL
9l95TCDZofUi+5somKrJl2hKKm9Zb+k/2PQrImUsyJjFN0+nPyIUj1hs/kE9aJbgiS4K3T4x/ft9
DcdEld8XM294kK1mWMzOnVzuWbH1z2jRdUgjp4DW3MXRnBYPHAdDg1zmLU126s9HGgxuv4OLOc70
UENn9IvgknwLfzcht4MSBVyXzNchC40yIHmlS4NGbL5+Kb8QNj+0IDpd9powjv+ukkhEquPtJhN4
ynYUWaLxmUxsB+r4uGcSQDAe6mfSzIbuQCSpMy9n+Mmbh5z0x6NsTlJkhZLQaFN9Vok/3vYflNLv
OMb/b78GRVDMygo68BX6faGHZb3o8wgPAHmC+YJM5in5mSONEx1lVnplU5gVFnXMFW5KoyadUPOv
y+Y4xAelSRldQ9sX5QqDOt95N4tzVQGD92ZLwhC/4KA/ySZGLXuhy+rM27SQsihjb1SMjaafmvyS
iDlfgysw7M+GMVli/jxFH/evfrLD707UFYN+bE5Fh26ChnDrpbIZBq0fGeJRN7pTG/P2xAesopJN
A7nCo62+FvfD3HZ4QNyODinCSMHlR0KNjUnK81hv6U2dkBUd/NqyYAh0l4sYV002oB3KkfJbngPp
OSu8zQKglE6T2jCSBgC80XjXmC1kFShLHZB9EAqHxMhkhhJuQ4KCCgRRCjprKQustSpnSDWWcOR+
aoUTDwyV2Cz1Q9nkLwDayorF1Os8CN8IQU310jxhXKPdfdULsFARUyvyJhqEMJTB2dfF7WjOCpg2
R1Gc1UIJydRL73SH2us+YTSbbArHBgOL4sfe7JkVvtuH7CosZXWDstcqnmBWBuoTKlfFKBSbFG/2
7nhHHn/ouP00s2C3j90VlXLg4srQ5rkCalJKdq1jtJaUWR1Yd8vcFIfY3F9Yhow0s8VrTDWRsaEw
j0e+FY6TGN8KBouseFMoRUSPqKgbeO9RiplnGUY/zeSwZZ/HubeT8JlvTlx4n2FQ7b5E2zq6wqJ0
NOKaTE1EiNQjrDl/lK0+ROhPPnQOwi12/Fg8/JvwNPnXd9ZyhUopaMXnilKRozerVXunTkPV2e3E
zQ/TwgcvUzwKrLfg5mE3JHCCGBrId2k3fJKyLhoIz3QkBqYwYhxbxN8z1nJr3wjXHKgHBV2VaSb4
ouoKDF/hgHFWP+uoJFt4E7daYhKWVVjme0JtNJuGLT0xkLcUc41MHb4xE/OpDnT0vriYMAdmMwwC
fRi+Gk7lzLGJkPFJveFZfsI2qI5ZgKgpkNHP/LsTWS9TKMfgenEmjCUQxvBcNd8QX2XJRm4yWlcw
y/gXDKWhZdRjNxOVdKCTvEl2+2ZWCOkoi7mGJRGlllIodYJhQCJ1+KIaP+fuWIQ/GFu1pfprcait
wgQRqc4wpv619QLD4w+kmafTTDxuSIKL96XKTLzZZ41H2ax1l0QBUzI0VcWdR7lcZVtinkSAdUwO
iyvYKUqUxUN6iUGDxXniSX0Ime+MrUO3hiS/r6K5XRuO4jhA1ko/JKWfF+7+Ym4euJVIlAa2CBZz
WgO1F8vSUrVTp1zm78oS2kX9YR+JJQmlhG2USVWTAkmOJieNOGfiCmsfYtMnXq8WpX2xPuQ6JjuQ
/lDukcxCD+zB6n6+JQhZT0CRJRGlh0OxdKm4EF3/LB8jzE0JHTCwoUC0/DihDJZw90kXPAqfuWPx
JfhWuvMp+8AiTmXKTN3fiVGJ0yhBKd9oxQQT2RpPcVB/53CHv4n2rBaYrjKUuSYYAhD4OW35UUyd
IY/NWD4wdpFaV0mXwGqCK0DWFINHnSl1zJqqVMC+uHB2ao5OjJydk7j8S/A4PShv40DA2fR1H5My
W/9AymDCwXhCEW2Cvx8zcN2CbasROFtvv43J15q7LdC6to9B+5T/gOjw/hUJjYh0N5CWT6me6QOH
ueOzQ7QTQXbCXPw0umTQjobJbYwDsb2SvxDpjqCcU7lZbbCSwyA6klyeFE5hRPIpY0wLRT9r6kRI
VWWZIZQ0HJNSdaoAzaNFPHuRmvv7K/gapV9dZO/AxN+3KRzwvpK6Cb2ahx4RptaqP3AorA0SW39B
8tpZ7nt7cTDhIDIH3dEf0IXH6una1pTrklLKGQdxqOYR5I2ExV4muHZletLA87svKguG7OzK7hui
vnRdMnJ2NuH1MWS3jSTaRpAyHo0sGPL7CqYHo7ZaDFjQvC6tJI7sVonNlmMFI1kwlO1v0FUshDNg
1Dm0UW+D6p72lhMiRichS90p8x8GfRQrChYtjfjHOR8PMW8w9oUFQdn8ZMnlAnlqzo6lwi6b7EVK
2g/7W0+FNd8pOWXQjajPsjHEoeWPoBg/hh4JUlUeiwmPIQldJcRnxTIZC9mTSHD1bDxEoWrvS8LY
drowKJKSogsW7EfXKf6cipYS68ekSxlmgfJh6AWj2/DjRTRitQSMUbzkfGZlkimIHzjEBib5aV8i
1qJRp79olShrOpz+PHjUqsc2ZzyAGNaUrgIKqqCL4wqi4Doydfkmbm/D+r7PWG+5zZ3RBF1RFFQ0
q6/daqtz33WL3i8F5KhDt814W4r8rlEYtw8LhFLkItQaOTSgyFmL9FDJneNuBnNexQjkba7ZVZbX
ZpqVLOhNBnu8AlmmEqTueIDc8pGh/IxFtFxW4aIwYl4MqehM8twKyhKFPIwMUnY5ygSluXZGVWYo
NQuGuuom0I2E3ACplPAmTL9ygl/1L/vKTCds3g6OLpLZR5Ikv0uKF9XSY/4gNijXLZIgCuyxsGTR
4i7ot7RnH/RTMcsl2dwtMtWa+EDgn6JstJjWSdNncIL49FGojml94ASv6xg3webqrVAoMy024QC1
BkqTpCdF7syIa899Irv7K8iCoTRcUAdVyjgc16m6ZPlToSVWubD8RsaK0Ya6wbjyMYoBIi3u2L8E
pWwOmOerhyPjbqOfEv/ow6+9oe210U9xpQpk1UruPlB5my8LWxLCe8zXcfi+eSzH5kYYDWyZ7ik5
dxNV3Mz4CMaS0sY8RTQv7wt8Q6o/R4ixztyXUmDF7Mj2v/Mjr+pBU/TH3cgJYLxF76jQ4IE4SaVZ
FArvNO3yYVGW7KYp597quSl39hWGtZfkflnbql7LxTwE8KB+S6aPpfEjlc8LP/yN5V3JRxZ5BRPq
rZD05EZsRsEedNGUxugSdqzKIdZeEWlXMEqV1mrfkWU0eDNYElvK0McsCX+zaIiPaZiqgCeaSB3m
vhdHPpNgChMuv3CNdmkkzaq7xBmlmOGxbLoSBp6dmHlBRhlT93uU6MvQ6y15MCESbix9ak1jFN5o
nYrsUBAkJjj1WIGEzWVcgVJKkQqhEORcx9mzOtpzmFlStlhpwEpAsWDI76vdynoti7q2x0st+T5z
3wblsZtYTT4sDEojSoyi5JoOGKB4RsfSfTyWtvAfk5FvZmq1XtQV0o2VnFULNik0wHAxd4lpTKPd
ZQ2jsYZY73dWYoVD6Z2ODEiUBNiXsR1zE1zxZhdW4MWWfa1CdCAtDRsEWhc9H572rQTZ8PfABrmV
eRGUwNTdX/EiN0oRjm+CBjP5sqQf9/9/e5eu/09puYBGpTHmyS5xs10pcmNLBbh6Jl1m2CGWIJRm
y1oUcxmGRtpDcR/zdzxrduP2jWVcJaF0WquqWOEXbFFj6yh2RXBxNNXzjGkkiKe8xJ/2123LYUJ1
kCqgjFAgc+2ohRua3uh7NLvb4AyvDpJdXpSbJjdlDFbU3fHUnkIG4lbEA1VCEg+lhyum85SHAe1u
qrBVAlv+PMJHK4+JjXZsyY8wHDA+E9ZYQoBXINTHne7BO+IzJN5QlTU+na/jazHU2lEN7Oa5d/gv
kq+EJnrBa1u5R2GNH/0gE6/+M9kROeK/wVLxuGwQE3CRAbZ20hvRIaMmGkfDVBvSz8xySekM3js0
6ryNkaDXUQc0BQFHElYKEZZbThxaE6IHpLXRMcOegrdxNn4TkdalkdTzxGRlo5PGXwSOtXVU1ued
VNThazskAlMCEB3U43x5o8LTnxMTHemHfTVhyUIdwzHjlUjFtGO7is5RedNkX/f/f8Ntwlqpskbe
KSqKJH+/uooyTxqjTBBIEDhL4u0qRI0y7yvBz30cYtEpw/sbDmXxuTYADekUc3YRFmbUSlYMk1gt
X9PkHEenoBUZzi5LLup0h5j2pnZKBPuYJnarV6bSo543kS2x/++v1rVkdL11D4pjVPBAsig86dFd
Chb0jsGyTlPc/KNwv3aJDqLHKMaXVVQmI749gWHhJ0nL6TYvmGCgGhwQWzp4UZikXK14ZoVlXxmC
drZOp85w33WVnEZYSkTR76PDYMd+9cghe2s46G93uNY8TxYhtzcOyKKZyiF+/K8FkP8sgGEIoJrX
ZRSx/a6mcipP+txlnN0fVU9xW6/7mlr9N9LCkhzbE2vU/Lb2XOHI7yuHrgWDfzzkKWcvwVGbzqmQ
28rscQKLn5eFQ50+EXVfQ9AAJ5EijLM7YWqPpQy3fd8yjsP2/SpeJaLOX8qrlaJxOOfiPalpy9EG
h/zI99rGKFK3+PEfO6ff7Rd1/MqhHUKFw34lsXQfNMVD+TeRb5y7XxLRGRijmWc16wExhPFhUmOr
7OuLZMTevuHaNsBXGOq+1LVcyOMIMGkjuWXMnwYE9fYh6PZ2erUU6oTFi5RVQZ4jzBqZPWhvziJp
4fPzC9JY3owhlLg90eY++8Ld/1PTaQ7lZUzkCnRniLMEt50mWk16MORPqcqIvm47O9dVpG7MCHsk
FToUPeeW89BzD2qOgM4wM25LlprTnduJJg+SPAOHsKJnL+hyBo33ZAkWBppiQiAr0k/O53vTeBWL
thNh0xo1MUvZqLzAozSVMTwqs3HXd5OXjvz3fUWh2YveKQplL+qyjQJthHiEJiP2xeNyBk+TFx4N
FC3z4BhuMMyB5OQblKvarDZThrVSKBsySf2i5cSGqEJ5aYtvy8iDH0bm3bnpGJHnTX0BIwsm6Omi
iDkcvxtgsQ9btZNDOMDJoy69tMpsdtnH/dXcdk5XIJRSpm1YTVMNENmbzmDagXsaHJab8ENrK0fZ
516iy38vOH/bwxUqdZWpsyoZ/UBQL+GNhLGSgc0fip+im6ANhzUSiYjwTkFXYJSCZnmSGgsB66Er
+kvZfmKsIdmIPQBKI1HNFkVLDoAGDFp4TviF/b9q6eRUgOfY2wfc1MGVQJQOtmUxISEFvLE4xerd
wH9JuLsk7K19GJb+UfdXwFXaqKmAAa/FASPCnXAuDrO4MNR8215dxaEzLAXo1kaeqKCExxee2eVl
8I3FbO3FivzmvmL2ZW296+FE/TpZdJIlTSOUaZAFbEjdLwYeBHbo6bekTMKwW4Z8jGV8HeCy8qPy
ZuZzMYPrKAjqMZrim5BHP/qoM5SCBUNZi6luc2VAfMxuc7hRkS9MvZmyimfIlu9o+mvN0koWPgpr
IavJi+K1iXrAMFgQIDO7vlgwlHloBCPM+A77I3vdIXNVTGuTXUzsdPYVnGX8RMoyjJqkxwoHcUj4
QbTQiPKYPep2XeAmeSN+SFOMiwq/7uOS87m3ipS9KEutb+GIQulqEDJmoxnOd1Lqi9NzY1i1yoo6
04WFtLWlI9x12sRhXOHlJN83B82XvupoXXKjG84jgzzbg+hnVs4KqzNRKfMx47k9deRYBx9I/Vrh
ai74T+6CwpQUDMOQnOIig+4nYnj5DGtPs19ykVJWUwpYrnmOjR+lygjbMjaPprscwQVezQLRmUqM
rbQQH/RS8sEvcFF41ebz8UkSWHFvuruI3kGJco6lTotDHbWUNum6r9zgQPQzMMnc3t7fV87t9VM1
uByYlijSz+wuC9NBHOHgLPIZXCs5K5++VacG43sFoGSpJrVo2x7aKNymN4a7fDIegieEOUdwuPN+
pGLcJSukTw7U+wN3haRsYysFWZgkkEmP1HOpqh/4uj0mI/KpWiA64sTigtq2xVc8yqnq6ihvQRqH
h+aUPYA2+xgF8ych1xkPCtZWUWZyrjD0NRWIWEF1llNjNrVp/rGvDtu+xlUUykR2GjLqKBBGRVL3
UBkvWfLJQL/D8P+UhLKIUR93pfD6AhtrU09AM6W/7MvB2hLKZ0rKNuZqtPnaKMQ0e+VuTPC6FFmF
L6zVomyeGhW1KDRYrUwL/WWeTW6crF77GrJavhni0FyBYZqi9LLGI6hEm2Y5nAvUV+fyl/01+4Nn
9mvzDQHnanXdo/1VLAMdZqc/Go+E0xStrw+ki90RHN4PrL96iF9NA01xEPFywmVEoWekzPPhFlWu
JgfW9ZgRS2StHmUPuH7ki6jANoncJ/TNW736TdKZo3fIv+xYHYO2AtqSSp0EachDlUQzKoxJsjS0
mhQ3JKXC6nH9wy1x3S4i9mq7OM4olmiBjgu3xZlQe6iJmWVoUc7tisk/9wfn6YpGWYZSMep2mCAe
eG3mY/kFoWUzeBnQSzM/NxnSRm/ki5m1r5SsvaNMRRBGsHYtYNEM8pxPgYXkdmnOZcGoPGYqP2Ux
4hSsCTNxqMHnS+K9mavb+lnwFuu14P+R2YXN0hfKeCRD1bQaD8DWEdBwm9gV2g8x8oNMssvdwGG5
oQwJ37VcBZWIwkxyDPButYanwl6+wvm1BXCf4XhjujbrJb65dzKPtmLEMww0YP2uoI2YZVwWIsbX
iscouzTqSWEd7e3w0BWDDoliUIY26xIw8HY4c2bhvuZRfXDUOYWvgZ2L9zsvuOHtfzUkY/NKXqFT
FhODa4yoNF7RZwdjBo5caCLZ90Ccm9TNLlxlsshuGItKB05nMRuitCgRJmrxgOE0r226wzCzXhGb
V9tKMspmGhwfajFfIKrYH0P+OZVHawbtX8NKlxIdeGc1VziU1dQ7oY6bAjjDIh+kif/AT5nqNAYG
7ijtaeq+yzE6KLKQUarOEo+ynYGhSQNIdRDXG75MU4pqz49xcK+WEcN8sRSEsppcl6t6UhGcUbSG
cvHDSvP2LeSmt7taQcpCJtkSo8kSEAbI+HVY/7I35V4whdnTW8ZNuu3Nr8AoKznLWbyo5LgN4D2o
j6WnH/TzcCSvE9THXpQ7ZpUES98pI9JLfZyVOhAbjLImRRldZ5JZt/zda3e9laUmGHn/n6aLLpOU
BUEvuRGoYfUxTjszr0NLM378zc5JqiKDcVXnX3Mkqws8kpuwXRIcZW7ONLePxPy7wYvoZyiXz1xR
yE6R6omzj7mtkFdMagMjgys6aCTO9Vg5ch58qAXWc2jbMcHglf/JRW1ZOsYqyrYgF/GE2pv+oh9a
W7Dkc8MMHW1rxy8oOpjYVXqidlGNJRRsro/MjEdHIKP8l7FkdPiwy6c+FUG6h+fdYdR8IWFk01nr
RYcM08UQ21DBes1H/Ui4CgN/cGYbzAC2zsDaNhbX9aLMetKJQdLNkAXvY6sIDjPSbwbGCAylHYeR
va9rRJfe2/YrGFnYlX43nTYZTQWwucaULIgm3GfcKa0vlXDLiY/7YNsW/QpGNGUFxgulpEwcFlGe
fR7zsXr/RRoP+xjbkeSrZtMRxDaRRWGQIBFhcSXMOU3thR6pEOP9fLFFxm6xFpAy7ZjzLcgB0W5J
QUco9yMsn/LoQZn8pL9NtYIRStt28VfSUbZBHSWprDLcJNlZ6y0iXviBvxus/KCeO4fEn5J7JTG1
74xVJV7Snp5Q9iJOcyXUiA9g5Peq8Ig2b2n4yUcfpc4Npm9ZVZh6bksBK3TI0Bg6dFgLupZgAB3O
At98WgaMF1Ple11rTVXo/H0RGSaEjiLmolLxE+rg7VS8zPKDxDIhrP+ngmyLNnMDBm7CzSi+Ftmx
57/ufz9rqSizsQxqHGTkJCchxjZnRy7m3GW5F/Sf+zgM80SPx9HUam6bATgonXKmeTSLqjjXxXzm
6skqYpWxLdtPIhnsirh8NVWiZ3EYvWgEhoK4yuCODg9q09xTDwGy56Ir+soLMwOxfV1d8cg6r4yU
MiBYXCOYY4seMhDAw9RQ5Wvkak6FwTEYsFKbyQ+B5bSR3Xl/vq6olBnhMEkgbmO8oUXkV1oLE04w
E81GowymCIg+J5ksObfV5QpIGRJMHOIDNJHjQGuBGXM/hVg0MaC3yh/21YUYhj3BKMMxSIaWLqRQ
hXDwt17qvfU+s0qxGDB09C0iINqAXZMbySzkzI+TyItjXrfAmIXEQHvOSvTnY0gqwyIz1IUOyOmJ
2CU1AY6U9Jyr4c1sCGe+YI49YQlImQ8xHbpeV6Ag/5v4Hd2KnJl6pmbxtwGe0SHYkfpTW4I9fGFl
OxjKQndJ9FwjNDIpx5zrb1Iymj2I5kv1XvuL7mSBv551Oj4nSoE2yQYW04hB8JFFB1HsLCENn/d1
krVnlB8iLKLMGwN0sk4lTActjkqmOHKZ/k2aeSUNZUmKiDNANwppwDVjBsWXurwVqoWhf9vm+Nc5
pgl05qasuCKBLKW43Ki5bivNYAez4hciqvzzmSHT9i12haPMxsDzUmLo0ASp8sfCFY2X/a1hmXuD
shdLJ9dJyAPgzX3DwFbnbcwnmdiaXFjFQ5uqAB4zEfQTAvgnqFsTBLrVoiZ4RKZVchD45TRMudf0
8j1DLHI835nBFQ5Z19WtEit9Ygg1cJIzmeRL+ByVC3lBIN9rS6zbZHOXVmiUgvOTwg9BCjT+XoXZ
rW5rb8AQj/i8WLxd38a3rIjX9ratECld7yRh1DkSR6wan9A4lWACrUM7PPBuaesdyr5YTVTbjv4K
kroya6lD7WgDSPWi3ZJp9pwDTiBEg53MQTU3KxjM0hRK8/tOU+RQBJzAgU56uhfjz5LM0H4WBqX8
CG6XXPoajV0Ul1O+lEZz22qju6+MDJR3gZM2reaoJ9qR+X35JW/vhfrzPsT2e/m6OXRnaaMa81TJ
wBiPujd6k9/MNpmKREYxcKxA6ParaIVGXY552bSjUMAIto7u8U6L9JGFRFXqpefBCa3kvr1VW8tg
suMwxaTMRzYleRsMREzCm2oiXu+LBxLSRhEHIxzKONM0U0DW5aNWRQSqP+fjqWJZdpZWkN9XFqqf
syzXC/y/PH0ohu81/6iyQpPbEJKhioKoSAIdpQlLjKjPggAcTUpjlmF/SJLInOuCcUdtJxyUKw6l
DlmmB1wC5jpbup3hxM8Y/a1fSPtWfBw+aZaEdPOBP9RnBGLd6Aer7fIPhukKTylF2etGKguAzw6x
X95H4Lnnn0nyLQXLqPiwf9I27/+VrNTF0uSZIICOO7AF7dAU9yInmmgukubjXE7mPtS2Bl7lojUE
YSk5JlBj+V1WUnBZMwp5WADUJTIPCq7IHABc0RznwDiNQmfvy/CHE3sVgro1Jm2cJSRkA5JfszU3
u00t2ZSOqH3yWNR4TEWgrgxBrFo+rYHVoOybmKXIjT3Cjl04GbOm9g9X8FUy6vLg+gyTwzQDQ07d
8qPiZm566UwMdbB5uziGNqtTkHGY6dDMPIIZr5KxWbr4JIbfR+Ub9zfdxWD5/iUSHZMxEs1oBVgM
2KSisNSC8wzMNbbCnEn/ypKGMhk6p2D2DSkAfCVXjs3RC+4IzZ/okrHG8D3R9fgfB5q8lZCtpKPs
BN8HKt6skK41PoHIZE5Kc8ltjVU+ti2aJhloJjXQrE7phRyFcd80KBnJ6osyfZvKU68x3FsGBP36
jttSHOUZEDkoWBa9O+saljCOnxiHl6zIey/6lyj0Y9sowS8yk/p7FKp9QZwE1S+Ll3zMD4QDDE8G
hqO0bY+ucJRSgFUh/z/Srmw5blxZfhEjuABcXrl3S7IWS/bYLwzb4+G+7/z6m5DvHVFo3saxT5yX
OeGITgEsFAq1ZJYjc+RbVT3oTf2Xvk0nwZJkwZI4I5AUqAFEbCJQPv8aryGIH9hQzR+1qNO3xbDF
7u53SSKZpjYAmifViSEzNrtdO2L4UBNcE8c30hsQM5YdkLqYo76wFZX1NtttOvrl3D/JxLwFeaKf
mKJpNZHxcbfGtFb61qTAy1Zfqk6Z9UB+m6r5f8/q26K4a2MuiUw3ZnnS2jq1SYPRqmtbWYbzKOGL
QSd7ydGoLs2ncpnDSZUCZbHAeWwFEtVCUxGpCooWzV0t5ZaBm6LC39PqSu7WZOn8ue1Bd5xPolCe
/dS1Q8f7j0geSiNihvOq4pY4ZrC58h0bmWYKIwbmwisv8YwHkX+8fvwozz9skMoYRuaTJQ3TpcuD
srjXD9/1TaS8DEhCBrmeLTjgaH6O2r+o7lh5KTgNIgzOh+jxug20wyLW/nbSXjrty6QI3NQhhC4z
Fk1DhVg1Z5tWPLVjPOHiV/OgSGu3Nzbbsv6+vlfHwcwOhbO4Qp4zq9eBUnagQigxLj+E5m0KoZ7a
L15EPSeHTmSHxhldjJ6dcmgY8UL1INEfdE5tVdqcGp4x+5PL6w2Kfw4PC2Gd+FiYAc6BFII2p2YU
eHnmgi6O0A6CVdd2LlFPUlXuTEDkaNoc/TY5WZNkL9tf17/R4YHBnIwhywRE6CozlB1MpwxIIIyA
qaFp1CiFM1aidPfxDMEOg/O2SRKhuMoeAc1fxr3qQNXxxTxpmA2S7AixEr7PzUTcKRMco+Oulh0u
Z+Tmui0z+HvwdgRd9+ZWbgy1l8RvvAyEDZB3DISimYd+b4fIGXzeLroKEWYEuC+jlz0sJ3DPON33
7HPzvfMWb3CYutL4WclskeM7nrzdQXPWLw1Nna0LoOXH5hSB3DgKyley4c6DtM4ANg626iooBTmG
44n+N2A+qE+tud1AGhC5ILx2Eyd5VtzKj70uRMl1csA+Yuf3qq2G1klYATv2Yv8aLx/rjxaNTZCe
IRr2Fhe63S6t3cGGAANSltVr/F3f1N+vH5hjL/OGyTlnuirrqPfMmPvMS8rndQxX81zJX4hoecce
4A2JC/O2Ou1nIwdSqhduWtqpbrhD/XPVBLe1aBeZi9i5gGJYCz1tgZMl8osm04e6AIVMpAluTtFy
OE8zTrrSGuzK0VCa7OQnSV7dwXIkvROce2bpl57zbd84d4Oa6JDXJaxiiKzZ1kh1oxjmg1Uut6WW
PmKq47NMJcecRXkCweHXOHczdPBxJYuvlu5u0TV7yJ6n8X6eEnBQVfYSizj/RN+NczakK2d9XfDd
hiq/iRBGdqCosYtBF5XyBHeExrmWFSiDvGFDG+JoyrcF3bDXz5RgJTxjuDpKY7kMAMiVU2I1rm6c
p0nknI9XYRiyLquyTvmC5BKXbaGwPmlcCWGbyo/LsAju7ON1vEFwJynt+jqpYkAU2qd+edaNzI4i
kb89fNDqbyDcOZIpxJfKEtUuJvyZDU7k6m4M3pLNG4IVaWyhsNjxeXoD5M5TTbVesdg4THZiBKBM
JBBKBkKZ9eOM/G5h3Pnp6zhTNYZDGieCivzmKsj4OhaE2urRST6wXlRMxca+KJMjWiB3kCxJL9dB
YZ/tNJwUEFUwVZY/bGrcrY87RmY9rm3LZg7lTXWxqcGitd/ghrzrh+m6nev8E0gd6VjrJVZjdUGS
3i+dqKHsupXr/BOoQcbVkEFM5U7GSwtKaKh8YiUCl/D/BI3/Z3U4s+9vJWlO1ClTgcL4LyjUCN3M
N09NOJ2hcuR0d1PwH2RfRUvjrlyC9GTaWjhbjEdBdqjisgYUxryRdq7xKEFgdP0uqhIKl8q5DSOG
oGnDeJdYY23Z272dueRh9AeEjBRsZms434i8oWil7N93l75aJ0Uks2FKZbTsIm+8ApRZcyM5143x
lfvt8jJ++4yc8xi3sS9GVvyXz90JGdJTAXHJ4ukPp83/PV3gwXu/oCI1tQZSEwwoDrWbPNCCJFRD
Q+DiRaeL8xUNaKShKg2YVnlUlJe5D65v2HGU9LZfnJOIDFLo24D9qtvpZlBHMG/Xk93M/UMux380
HPW2Zzxxn1l11RQXr4YHfUqncNu70mlC1ic3BPFHUXFDsHevdZadzUlSpMcIh+A4pMqW1MdJKJ8h
2L3XhMQOoTTAYUsjhGCD9FyNf0ddEFUfyu3H9W/0/+Q1/v1Ir2WVHUxaEomsjMRsQH+h4vZB9zlG
0YSxGxgnS/SVBEf19Zm7QzOiOS4nFrhQTLDN3yq3dRbb8og9utWHDi+rP+Qd3BkG5x3Mpa1AcQcr
bMzzbAW9Fgp2kGUvrriF11hgtyZ1BGme1GJNG1jmBqu343wDBbzuNOVox1bzNWkQDRaFl8zTTT5m
oiCK3R7X8Dlv0ZjdNEzM8lek0CWbfk7cyaaB4i13/wF35PWQ7YJJX2rmTEX/BIZdfkR3TF2rfJQc
PFQLBG3/0QCbyGQ4LwKKvcFo2Paqj+xgo+n28xB2Hrs5qcME6Q1hZeq4lvhmM68V9t0nlVOrBAko
bGbwG3AQVRBhNE/kNPraGXf1nciZHFdld3hcgqyAP+wzDWv8lXdoncSN/MnT/Sb4o7rlDoqLRXSj
ViczZ9tpfczH2k7zF6n8JjgSAu/4Sl64278sp5XZs7BqNueHRRpO8mZ8kqQijLTWXUZiJ4y2bUaS
Q0H1eZ7dQl2desDzuVVEpN2iv4X9++5vqfTWmhIWfMmFpzUfU7xfr69W4Kj5tKMVq2pvMQCpOyfo
oKsGqMd/0oRhJLuOr5xzfrJDoRGp4gRG2TZTgudRTByI5BjoRrWIbZib5WR63SKt2okmnEWXhMq5
GJoaUzUxxiCcC6fMbtourDK/mG9TaM5k30qE5vX93PyViXQNhCeDi1G6dZmqTMEtyKovy6l1Sofl
WVWoNYgqhCJD4RzN1Cgj1ZmjKfDWlYbY7kT5tmO/YkAGApqABLSR3DmPhopC2h0tsb033OKSQBa3
+d547akGUSjipO9/YJk7OO6sg+RX12LG7zcZYQ/+wBoOU7vpk9q9jnPoonc43FODKptFFEb6mFMI
a2DKyEr/iSP9T8LJHQp3kKkeSUYP+QlXHvw4+yyp31Qjt1dT1FIsWg0XMKRZ0ZlZDpzECrapt6vF
hYy2wGkcGttuMdxbIur7bc4jfBoTfAja8DJmoo9ynIPYQXCHNuli9GtugGCtPpsLlufYQbqLNfzQ
c307v0qerJkzi1Jgxw1oO2Tu0EqNPq3bzL7Uuf0QM4VAJczvcmdAw2/yqXRyZ/U3r3MG9OzjfSrC
F31A7iA3EADKN/ZOUydSYGAlt2yipt9Gov+8bvei88xLeJfNElepjIWS/+3BzV+Kz/K99cj42CHH
Jhi2O35dv22swfuPptZrMuCTsn7LPIyfMAGHpJkMVg1E0ApmBew1pIJ26sP7zYByjWHpJjjqOFCo
uCqrwSjWdOjG163fLwht40dV1Ld4/NnecDhvVW9rDX0V5ID7yMCIbOu1mXqa6Pxy/aNdwBAKNXJT
t2RTwUAV36yzRPNUJY0he4P2RNrbfqRu1ItM8LKSxKFwmzYrZZQaIM/w8n/0oPmbZQAZPfQU9j5m
We2msJtvv9j9REWsi8/FIXPb2KJuVpMcyFoJWubN2SJip3XmtqIiyKX1c0ic249zKa0ntpPbj9kb
iFO5iW85oKmT0HTMiK9/O9HDAFn3rG6gkwsN5+9DuQXcz4q6arKHYUXdmVT0xDGqFYlKf2IjOyBm
Q7uYka6y3CqjKnuSJuumPUh1DErvCpIimPPsMkHD7sVdwJZlQLUbv3VQt5as1oSzzGRvkoy/eiv5
h4Dy97rRX14GwMCQB975MmJCwgepatIQc546YIAVAXQqIep8Pqsfb4Md3xZo9BuCJEax9Touc7Xv
YlYOlr/mDDLK0wpYrSs2sChTw0YSN3mySPE8LxFaaECybJdpv7ra9PvFnld0ihKJjCqJcVEm6dOF
dOoEAyXJo26UdoWm6+sLPPp2GJtBSAc+XCLzBDLjlMhJC3yvpn/JxqekEGygcrSDkB+nlCmjqIR/
SvW1nukkwiFrwcHDEseaYctZMD+8asM61pf8c+paCIe1k/Egoqk78iUm079VdNOCn+dCCNXAlFiR
AHzqFTtG63j2qIwv/SS419hx4q1kD8PFC0aZoKBgYRM1815e7Cx6mETN26KVcDGBZUJpPY6xkkH5
p9uemrJzx+lnpXz8fXOApi7uSghmkwtd3RraotWMM+jRbu1sQ2u9TBlqQex4+RyDXZtEfX1BgKOV
T0/kUTZDqcmCajvKZoblZ27pbEGNV0SuB5XzJ253D8fdZV20LPXCTDDJoMSG5o+e2EsjqNwzU7qw
AWLB2Cg1sYXcZZIM9dIRAzZgJeZJWapHWs32mmuFT9PiAzitRV0mRyfX3AFylwkyuFZDUf3xJhTo
tA8pDa+bwuGCQFhpaaDZpDLfd1x1fdLJLUxBbz6U0xd4KQe9a3abf+yip+tQh0t5g+JDmlbHCG65
AKpVStuUqvMgT4LM7eER3UFwNiCpetkjqMD5GWd7yTa/VRZ766bg+kqOTXuHw0UvPYhFu6QGzvJ6
TxX3FkSON4elo7M7Q7Ao0b5xNpdXcrrm0QYw85SibVWk33y8aZj3sYgpaxfaj1VBCon0CCOquey+
Fh3pInvNctNvarNeBFf8oYfToQ1lEBlCp3xuIS+Rr6Qtc6LTRy2yFyP2svGr/NtDTMz37GC4D1Tl
6EJvJcBMMxTiTMnLMkTPmTZ/um4Jh3tnyiqhmqqBgZG7erZs0QdpJVhO9JwMf4FBF7nB3L0OcmkA
iAzgVCCyqCFKIJxVx9G2gOezUjwC9uH2oywa571cBH7fVC38+Qb4ukzOwPpCqUeyForXSpXTpoU9
gzdiFAVZl1/+PQpb5S5a3Vqp12ZgIX60IGc621ExOQUG45Vv17frsguRvEdi690h9XRW4yQCEgma
59KrA/ok/z3/kH3VlU5aY69PIp6GSy/6HpGtfYco50rVGqDg9NBbjg6KU5febyZGycrHElxK15cn
+lqcyRVdPpCNYZX9Lab8++ljWQvCxcsX/OsO4qWsIWqkeFW/X4+y0rnPOmB0bvEse6k3hdl3NmlD
EIBbGOHIfdGk8PGy3iD5LdzoAI8BOu0xdZb1iabOoAkCuMuOTW5Z3NZVyWZKJqh/ve1ef4zD7n4J
SWM3YetaQRGuoDacwzYUPXUPj6/5tjIuboS5a/KQYzOrobXJ3NiQBfgTk3hD4MLG0WiWNmF7Zxjg
dEPHDo67o4hSEge3HrPyf2F4ikhp6iVdYTC/2C1+CbJFPustR9pF9LGYi34far1H471eZTTlpGLb
pBsSsMnxMlBP2qPql5jyEh3gw28EB4g41UAUxD+QJNCE63XVKB4dFJtCF2WggmMrQOA3TxtyWsxj
rXj15iUkmEUSA5c1COidQIcV97eGNzrSRu/P7Goocoz4Fz4Is7Qg7wxy6bUxlw1NQjDnty3uHRh3
v5pTXsZxbSre2ktnk8r3m759mLv06TrMkcm9w+GuJoxuj3KaAqf1GIF74ssPUBlYHKaEPYd67V3H
Y0eRszkVE+qaajGRC2Te3u+htEmWEafYQ4V0YT1H5ylr7L6x3Lz+aBYYCYVij8AuDpe4x+Tcgzli
9miYKbYyWPwUOWiQTnj5SQbpBCqtgu92YIXvFsh5ChR86hwNx6i6J9TRjP4m0UUxuACCf/YVVTnW
UHpXvCJX0SDbgZNcNBIk+Ez8iHqbaVEKKQjFU0G86PRjudlSls8O3azN25YNY16m6cYgdfWv28dR
aLHfP55hUNeHrK7YxxpcJqJEwDIIAnEHFR7IMzjt/RrqgiMgWit3AprNaLrYACK+WyDFq5d0+v2g
UzvWJTsj1F/UXgB5EM2oVFFVGTIGKtIEHKSmF+gMVST4+Sa10/RH1zzk1W2KV8G6Cezx4NYHFJR+
DKaaYPFfEuLXcjOsON/ZnPktNJzV2gz7MRIcMhGM+v5cr+PaE3XDuTbWxc5j3U3m9YaOneDOEsFw
G4d8S5cluGS8pD+l0+cud3UtuG6Bh+aw2zB2+vaRZrQk1sQMkOXLtQ8FFL4tjGCM4ARb3d+fusKd
QpVX3W3QXCN3+B4tlyHBFxML7re+6ebMnksnVgXh+vGmvWFw36aN4wKU1zCBYjhbEC+04rsVUNe3
7eDx8W4h3JdRpwkFIgkgi1XYRTrbprxBrwZbKFJ/EiFxH0iK43Ud2wg2QJbEn+dKsxvrRqeQisE0
/m/n5PF90H6OvCdR8QDl7quuUbQknnFSs96to3AtBFwPl82kzAB2ANzllFmEJmMDANYJl4bpOQ1Y
z5Yc9uH1D3R8De6QuJsp1iciyVmsehUmdkHjXvhxi9Bc/xHZkHe/EZZfRYD8CERem6BUr7G03utO
OSYlyZc0aCGexaqiQkqLQ7N4Wx7/hreMbKbxADQpx8u3M20dfX7En+TMvb6RIiDuODWdboy1DPuT
wbZMSepkclBCQLOfRTLil5chhR6NRQ2IYINOGWWF996hjqhOFmmaveyk+dYNeFtC+aHz+pNyl7tF
0AlpXC9cBQfI/n3n/JbJjJRJGWcvzT4aEPFpPraT4EK6NAsOg+3vDmNV5RWSYMBgVIi5l4B6ZDhH
95rXYHhRJCR+WYDl0LgDPGvFtOg9tlCGQBEN66D5nDqSE902/8ggIJlD67b+h7UfWM/XzeSyLMoh
cydb69aILmwvpcivTqo3vugP6z3J/V9dtZGzCQr0zBrexdYcIHfALas1VMPEUul03qrEbnoBvfRl
Q8d7BL65OsslWUMT98zep/8w2ZVJtqtn4iV4EDd4C7EEbe2W9xmx+4cMs/C/34HG/QXcfdmPIAVe
C2wq/cgo3fogvduC0W1Pg5N4IjbNizCNA+NOerQq8WgUWO5agq9eX53I/Gl2j1ld2ov1U2AuIjDu
Au3BDGFKxcz2lomyJE5EbUZsLDnQSIVAKrxmDoNlouzXkS/8GbdKzslAQDqt4wZbOoF00N40Y7bz
tX3p23621Wz+3WCEQ+M8TJKuiRHJ2FMjfTFWKJSOt2kqsNMjL4ZUA9MJw5VNDG4r5VxLNlLrk9c0
X6rmrBTodlJFz8qjbduDcNtWTPWq4tkweX2v2WrxvYD8FB38xagEDvNwNegJADWjZSgmf7GlRUW6
ZozA4JYSB40cJKG+hjjxuhUcOQ/kNsDfQSzGSsYtB00UnbatBbyykfuqNnkUAmTXIQ53zFIwLQ4Y
FW/g944/yZOpiSk7u1mJ5OOYPjTV3LhF0qP7PyfBdbTDBe3QuMObgKd1nON+9hrjrOk3Rvm7RSMY
MoiE/l0NZ2RNUi0lHQb8PpX8YVIg0CxSQDj88jsI7pvIWaIZ8YAlKJM9ka+S7lREcGeIINi/7y5j
qc3MMdI6fPYkQtkwDvB/wiQtfzeM5jaLu/MrWa/1YcOnt3oQ73yO0FV7/WuL1sFd84NRkqbI8DVI
9TFL7vvhjCl6AYbIfrkLfWrb2GyZo0xSYseD7IxpZW/1t5r+l7vFXeQt1M1MOgMolUOtf5CJwD8e
Hw1iKBphvSp8Ek42DIw70hLNaJOTUFxmQvKjwyDPskwFhXXTwP84uzIGqyDj3KIfDKOOrCUsxsMG
stfghMTQj8CID0OtPRpnXuqcDCP4p/FlbvVg23z9rEN423KKf8qTuUE8VxQZHJvC2/I4c4tSJavV
vJm9otS/WWvkqyWYDROQAlnry59Y9hsUZ3XRohVJHtVYW2f+jJb5ZZk0fxlMgXEfhR/7LeRtrksM
U1mxhZARvV22T+Y6oMsjG8I2bt1U6kXvXubs+WB1h8f3KuRtY6jdBLzeaz+pXhtospOjGRnMKaEu
/8nl9maNfJZlzoshS2uATdmtOf81iwKO4wP17zfi5QFJmcnSkuD3cRAWT7f01K+NQXWvW8IBCpFl
9KxSDR18Cp81HOusz0crnj1zbZ6WSbcHq3m+DnFZ46AyMNBkpmjIS1I+XRjNsDATUZ+XqZ23VWOw
5Uso6SBo1rdQquJ7tYcS+7wF+JXUrvvi9639HT53a284R3q5IQyZVDWQK9BpjGhl6ojAwx6c33cw
3OUNFSP0lRop3mZr52XgdlGaIAJJ2SAw84NrCTivJSMZnvDCyjcqjyuVJi9S2sxRF92dunZw9U1E
nHFoGzAJFcEbYkW+rxMDQeDssnLsmxnOkCEhKFxfN43DpewQOB8bS2klGSUQCumcNLnTQiCZKiKU
o4sDVei3hXCe1ewn3ZBSFoeitUBxC19yZg0SvIy9YJud32epZQa/w+Pca6YXFZ1ULGuAxDu0Df3F
fGYzd6orh9L0LOJlODS8HRznZgnG+zpEKogaBydNfgwgqSe+LuLyEu0iT2CkjTi28gAY1hnY5U6N
WYse5LvgG/5IDFtU9DpelWmgM1VDhxvfYEslEK2TGHdUqp6VNtjA81fT+7wQKZceXFL4WG847BTs
otVS2oxoqYEzz5seroYZdu2M/kqjv5O17X5oeu+60R9FFujRoMjCKjIOssY5CrUpra2tFjyHoNh1
yyjdodfoDOA4dFW/9mPx1MpR0o/gtYeUMzoBdFB5vl9kochK3kUDpGzv4w/yN0a3lTvbh+2cPqBk
GYDCVjA5fOQ7cBUzYRmDaBfNqkkedznJpsHr+jFACd2ZejO4vo/sFHG3PdlDcG5dnbsBuWdAkAIq
XtE300TJXHXLKbYHEGGs3cfreAdLAlEi9g5dcGCA4/ewttR4s6IRbBNo8lUlCYqQ5ek6xIHNv4Pg
/GEm1ZEWS4CA0hYYmTSbrqd1PMuaKNFw4HjByYgZFUXX0TzGryUrprzWCnCqjMp9Vp/XrbNXRcRW
euQxKLrXTSKbJjEv9IUyox1GRU3g+FbHPOfnPNBV8NRApNfRPPkm6gQhmRCQ2z+F1v1SKPHkyYEZ
5OEWNuHozy4FPXghZrFj55QzQCzPVA3dxMwPeq7eH6pa2sxSNlOgnRm9QYuOtRzMnSiD0UD3q6+T
6O1+dIxR4kWcpqKnkP3Xe0SozGJEZMb6qtvmRLwlbCUMONgs6VwFy4N1L51EmbwjSwGipcqgOEa9
irvLJEtfOslcR8wdv0QRCVoVnYbjbzdLMoUBGAjzimhp5F1ibhao/Sfd5OX5+ncvF5/05vP1o3UU
hb6D4Py8thTpQNFVjCmV1YN2rD8OkE3YHNNfw1I4IHlkG/sFcQ63Imk5LgvQcIO4w6nwyeASO/vG
xu5RVLxJfj8opJhaAmeComEQh4/VkhwBY6KMo9fNuCEnFXJafXRK41xEOHRkD3B/xMLNBU/ItwIr
fd02ndmOGO6hdlZZN9L2VW8igSM8PMl7GM65V7VRG3MFmJmCEnUEZfhU2r+4IVO/9EV0NUerQjoJ
jOgWjhZSou8P1lStZlz19ejp6vNafuunIBM1hB9cVxi0eYPgVjRK2jiSDRBWhBaQ5NaoMPp7Y023
INmwjf6LwNyPbivKkjEa+uJYnf79ivpW75tlHSDR8Fjc4sz2duEOIRJyWvD6IL6RbkUS2yzO5P3h
HpI7YVCb0KdxBGSaPE7Lp2n9kco3evtYqgXi7du5EQ3eHJ7pPSJ/ynIknmcViD0azaAReQaj6LMW
sOHHTfr9twpmb+DuKfLZCh5F7zd0GjaDceaMHpopXZXU/ppNPjFEMJddvHCFOxw+zG7SMquTGDhG
izTXAqrQ+SdjQdFtxek19NAV3nwj8vJHgQc12QNdU3Wd8P53tAqdDlYCUD00tgwVm9Sx9JuiMrzr
dnl40NASb6CSgr41mfti6YD56bKjg9emjyt50Iqfddr8lxhcFNDls9VPDQE7nXVGbOro2ie1EfWe
HjwbKNjWDPTRIPdy0d4/Rmumxb0KYVDiR9OXosqdJgtV5UfZzs71PbscsGRPIIKubhUCrypGCt6b
Xtvm9bQlpPXm8+YbfopACqXR1Ivc5XH1WZG7/F69iJnZL63iHS5fmm37TIl0FPAwMBMFxk0dqA28
SOKi/boKV9/E4Ix0ymW7Fl2fl1aCGhtaWGRmJJeZ3tIi/TgVawst6AdTCrP6w7oKSi0HrzCGYSKD
gjGqy8xXjmxhpmzAyG6RB3VyLz7rJ/oI9kQ7d8WceZfO8T0c5xyXqtT6KJPb19dzf2fBDychOnIE
765Xppb3Tvg9DnfAEjoraVYCRw0Uf7pn/bdow3ZBIcbiRfrUeAuYAfvnzpnD0lcwL65WduXErv4i
egMemc9+h7lzyMgVkVHcWi9pvkQQTuyGn+r6sxWGJAfBwvs1s7O6e8JvGViqSI01d+76jwahqOLz
4jBVoPpecv8gu/MejYuIKZ2LtlGxLE1BaKK5S6g9oQPp/EubSsQcc3DHvYfjD/+kdopFYKeGCUX7
r5n2adNHTEeFRfJ3uX7QtLOifGxMwfEQfLsL5nYlVtTOAKqGi7V4zNSwnYJ0FrV4ij4dH04m2tRR
OcVmDj6eGJCElZ4iv/OkgIRQuRAcjmO38u+R17kQzMgb9BrnsBNKnqbuY9s9TqIizmXvHZz0zuh1
Lu5S1JmabQ+MrP5q5IqtJw/VGOLJFsXfdJQolfbJshLBjSdyZryCmVWYg7q2QP2/Ro8psSWPaVdP
H2QQ3wl7Zg63EtNzBsa3jcuc/jBUmGqoF3YlRY/UR8tVAlld3EqY+neyp9ZvnOzn74sWsc3doXIf
EAkXOYkxNuMl7RcNfZrZbUUF78TLuJlBUBMZMRY786O1Xa90SUYBkbZJoHfGR4Mkfwvu88vH4TsM
PoO/asqmtwYwoPUaBZavgFYPyZ70tIH4vvXTj7KolH18Lbwti69WZUtMlRh8ha+vXzZnkg32TMAC
j7DSRR9laJV2PYPqRXHAGutETwtY208aqDaSr1vm0efrW3BsPpaKXKRC0VPDeeyGplE1tRhhXxIv
h7Q5+lzM5ek6xrFv0d5AOEddmBttugog7HXACETq2o/CyTN9DBRSYVvgoeUQFSwbSFdflkvaQl6S
tQCchQkU7ZQtgkN+GXHCana/z12n6SCl2aKqrbdGn2kDob+vjVzY0vqirbEg4jz8PDso7vOQRNIK
cJTgdEP0FvmsJf+0iqYyRNvFfZ0BNWB5Y19HMsI2eWhFDQnHa4B9mfgWl/WDuZ8xGRa/OntP7r9O
231B/sRXMBP+Xwi2xF3c0ehjGUHyrvWgcPttyIdAmeTguhGLVsH+fQeRqtsyWpnSelvXY1Kg81H0
u1nb389/MNuyKN62mIdGKfg9zJglSoriOW5G3Bdahj5nu+hF7QCHIfAOhPPeMZGlWFsAomvQyOru
YmuxjSSsY2/U0JcofZDAGfkH24eGZpWRWkB5mgueyqRRk6Kb4WegTk6U7jRF6b00iXoBDo/mvzCo
6nDbR7s07eah9aqisuX+fjO+kqV1I+NRTgSe89ir7bD4T6WSFARQWNLgzp7qFW500l0NyockjH0R
SctBxhmGsUPjvtm4FWPU9hO7N35RxIDpJob44eiyDv/ssQioSEbhIAPyHpMLobQBDX3Tgt3sPQ20
NM197EGMnbj03JybO+v0KCo1Hrqi3SK5c1yOY6LUG/t87Z3SnOdYMGF0HBQybgMFqQ9cetwpxuC3
UUSka1GAXm4rfwrzW3Ckn2NfVHI5NsQ3IO6OIJMORQ0TQGP9QY9PsVl5cnRSq9TuIlHh9DAtoenI
hIH9CHeexq2KTnoha1DI8tTHDey5TKG3Ca2n9YE1o5cnzZNObdiKVL+OzWMHy63R6NpN1TN8reJW
8RVXuSkD6Pawju3Ipo76uQ/7s0jo8dBCdphs33duuCBoZZQLYFqDR8vTUAtilUM3v/t97jJcJSg/
xXLfevFwW+douPhARFNBIgjOFQ56W0hIjLH7drUHMjrL5vX063V/e/xafVsIP58DOZJxqFf2cSDQ
29zXSFzOvhRkdheIOvQEC+J7mDHq2NSWDFtPQfiL+eo7fRlOZZH/yQ28WxHnAeOoSLecYt9mJVfu
F72KnzUdCo9N0aehYPfYPXGRvNlhcZ6v7pJCjlLsHqPbZkxqXfhrcEv0TBXtHefx2lSNNsouLD0L
5/ic1Q/5IHJ67CK6thj2N+zOTNok/TY2wPj1Ju2dLWT0urXbBKIOGMHxJJxLyLVWgdrriPClultU
kOrlsXv904g2jHMA06LFm6zB2CRNtWUVlBDpN6KdroOIXBvh3MCmp7OxMjcTf1pY2s6XPOVDHZju
ck6f8TJDlXcSXRnHV/zO6HjHIIPtZJmZgScOw8Q8WGaTj4xoFJz5jo7m2ua/202eViFdTD1VNWYa
0QerCcbC7yVBrkfkifjJAEsrrXmtgTG4vyKXdXbYoKAOGhThoOBxAuZtEynnJXK9jLbNwCaq1DYD
CWny+uePyckjm2mTi3nTjsPAHSDnKjSJ5JaxArD3fnUm6w/NzfZaDljDQjSfKNxNzmGkmVlUE3MY
v0ZKWzS1pcHqQ+w9pKJTcBjE6HiGgEAV9VheOMcspkruI+QqtHsZKogsM8+qDl0Iboz0FuT8aOfV
TlaDfnlbcAAPofH+kVlDLLSv+GOeabUllXAkPRgRdQgCQFXOib0hJEiUMJ0Uy7WQmBRJcjL/dOEq
d7DcuadbbqS9BlgQrNp0jM65SUEJo35ejV6wu+w081AEdCO6gpISun+4FSbjNpR5U/+qQ7CWHPpa
hxBdMIcGs8fhlhSXMti80B/9OpE5v8ReOTvlrXZGr/4pVrzr3+3Q/+/2j3Nh8VSBnMzC/umE2Cue
etokekkeR7tvGHxkY0hz3xAkrTwppPfdSQuh0PfUUocoNtgR/TnsoGL2Mt6IlLKPT/oOmHvwReNC
a6XA4lDdcFg9WLETt7kpTypuUuF3Y9+Ftw9th8Y5spoYydyzray9DY0yPRq3EpAL6w9sEnNFK9WM
MLtzUlfUwXJ8D+2QOY9mFJIR6TKQSZBihlf5bsR4akZ+ess4+eWbHH+LsGPsMEjZgXJ+jZQozBk1
QCslP7UYT9Chk2nnxejOSfWlLEyorw4PYNZHrWeC5MqYONdN97WB6nLDDRxGdJIR0Li8D5OWTeol
KUESicnGIW2v3EQn+Y764ye8bULpgwVq8ySU8BFQLsyC2FnuZlcGp39yLoLB375c/3sOAx10EP3f
n8OFUmU+pElfwfkSMC1XlUsoht9F0dSRvyMaRSulZoJ6lk83dXh+GFALAUgDBdRlcmME1FKVhpk8
C0KNw5hqj8UZtDYOWjRWDY6P4ppB73zP3DxoPhf/xM+s1ovqSCDqDThyR3tIzpLnFSxLJAJkrpyj
5YwhgN//Rvvf54y2XcaqRB4NrihLPDmGL297m3YiRaXjr2SiBsIyQNZFx4uitA1yZtg58iPp78wE
l+L4pKKH8/py/oe0K1uOW4exX6Qq7RJfJfXmdnuPHedFlTiJ9o1aKOnr59D3TlphNM25zoOfXKXT
IAEQBIGDNZfDa4T/xRErXuK6qwgrgZObttdqT3n4Pbc20eBsJ+N5dCWNXeubc0YT3GnSRQYzdaC1
5YaYp2aQfH812bMUR1C4ZE6YHRvYnc791oVPWfjc9ier2GnOPWluOk3Flklea9eMdgkpKFyMmjxT
yxEMhuoTGTyHZageltznZOsmKF3b1JbNLIiVuoc+v0utDziepQyCH+w7Z8hsfp1v7K2Jp3XH9RmR
VVfJhBC8m1Jrrk1TgGjdvU6+6rL8h+z7QnRlITOP2epclevsus2zk0mZrABBttlCZGUNZlnGBbxL
bvzsUOxpK6chzSWRsAxEjKiqarJwEUUY0D6Hw7BV7JscPRKXDV8CIoZU7WR1TGGQhHXXKvk5J3uq
SFzlehx6di5iliiJ638F4RcXnlSZ9/qBF00lW9nFRbL5pmD4pDXKsNIhTu8Gnb6vUkmL7WokuDAR
UzDzOQWFcVzCzJGOD/K7AgU95vfB51SO8RdF4lNWpQEnPBr3DfD6i08npd0bWq0U0IDha0cfdLK9
vPmrp8uv74Oo6ve4B33uBaKqEilVI/1cVZ0/svmgjKXldaUjOWHWV24BJjj9zgoxT4ICLL9O73iF
kNIiY8y27TWvnM9lFXsy2QRNKFylmSeCtYtT1RurxleKnVJ9ternj6zh+TLHDWyRYotilvQm45c5
8iUCg8iUXhNnG5cy/rJVQ11cGrm8CxwbjZoTOkagdjrz2/Ib6dmVlUwSW+U+RYyEl1dGwecoRE1C
p/v3ysgHKGeHGSkoKWkVN5MLOOJknTRKps6iwMGQOF7AhYG5gfYw32hXJh7RPlgxthBMrC7vi45g
uBkA0QqQeM523qP5ajc8R6i0+H+MUeTadUk+QfvQk6xX6Qy4+DAExrbfQcA7Z8PpkNRvsoJDfqL9
CUY0wnmAMABE8Em1Tq2qQAMq7vfgppySQ17osTcM9hcLhB+9mu8vq/zqNRHTCX4Bcr+10EV0H8SJ
w9/S8mtyOwY8STMcy5fO4059OprHj7z9LAEFI6NFrppmDa+LDsQsuet7ScC4rvZngQTjKplBhpSH
2enB2ra7DG6JN6bKLiXrceli4YTYpMrIBD4W4Kj0DtR6ntZu0foVhVsz3ibZwQWjsiwckm6WEKuU
jKktoVg79R7dt36becMe/cq+tUteeRKh38ueAvR16z4vp+BFzKk2bWUEJOZrHmzfwHUavao7TAYD
LViX4kGKD0nq/PLU7covJOhey5NsmNa6///1G8TApmCJ7ZYVF9sGSVgGtgpdQwvcOPmlMareZYtY
PahRi24TTk7k2ILAbhKTgqgI1QiG5KHRqDxc/v76Jp4BRH+Zje6cuQQA5i7cGRnvZ8bDVIuBpe5n
JEyO0a08L7O6iwtM4cDWmwKTKGsef25K8NThSXTfefTYgvMbXOYHWei2mr83F3iCz9SydJyQe+KJ
X14y3eyyU7KrN9OW95K0L/rD5TVd9ZoLOMFrhk2vhg2/wetIY7eYfVJXP6vpQdGuGtn2rZ7dCyjR
X85lRJsYZj8yvFop2on1rp8oluy9RbZjgpssaWdFfQWc92maw3u5eeKHj8kdenKDKJAdPOtqT9At
gz4SNOQI7mzAaIQ+aYGnG6hjrBQ/q3TJWbNqxnzCBjplUQUjpuZ029DC0MigFBYL+oQcMupe99Hg
RTmTLN+qNAso4RCwooJmWZIjpRNdD/o+LmQXOhmAsFx9ZsfoC4csjokS62T2qvo/D9lDdS6YR38t
l+Dsp84cs64ERJm9znbpMbY1Uap+2XLWQ/kFiuDuet1IkrgHCvP/GcZe+cmpRY1BvkE9jeRsXrXT
M9j7mboINsrUaqspx7aEWeJllnZndROMR/+mtelBT6lE4WTCvd9mF3hgIuhDVHVyNzRtOHOEW+Oe
grZ9kLemJxmRpUw6wekpaTdnCRphNnbiD9WnePAbY9iG9BUdex85pBYLKTg8GpeRMg+AymfzAFr9
QEm6l8uaseroMBoLTFOgoXIdwQGlJbPzuselq8edjn133IDoj5ch1h3CGUKw0lzLzZka2J6i2zZj
i3r3L1V07WZ083c4grFmRUstrQVOrpFg6Oxt3nY73I88I0q+XYZa14GzSILRhhnRMOAJN2OMAZjK
b87wvR5vTar5tft8GUm2P4LhgkzNIaBGwSUyT7cxebTy40BkLfLrOwRaJgPd8aC3FfRM0/POAbkV
or82cJ1drBFfbW7zSFbBIOAgAemg7cF0XBujHNFhK+zQRMCwHM0lODv07FNCXMz/Q1EDxkWie2U2
JYeDsHL/goFzAmWsnI1YWDm9rOIu6UYSaMqJxc8p8WMi2RzxeVPEEIO8dABBErEGgvGv7v2EWD0y
ttGGbLLrKUg9J9ugtM5Ltv+x9PIPWCHO04bWBMF2j3W0tnp/T2VZa/HW8weA4ONcwlzDhGhBeKIH
jAjx6ZHiPU3fy66JgiH9ASRoHpgaLV2ZsICFXfiV8ljQ6zl9StG2Hoeycox17fulEI4Q0xlpxJAK
BBbYrDAuL3CGEYzRftj9vGyyqzjgCEE1BCijUZX7+13brQkYyHosno52YPQBqGT2I8yrzkrZQyxX
4UUa4Z/VWyAJEg2MTHadQ8W7GMy74Q21To155+K0NY27PN8Y0gw3d2yXEIXjQo2mbNYGIOr6E3Wu
uvCFxfuovXXJgZqTf3khVy14IR5f6MW5rmuDTfIKYEM1eGVMN0V0Q8CQ+XcoglNyxlSNyx4ozfha
JXczfWswyePvMITzgs5TYpsOVCIznhJMHUMVaah+/TsMwd8ZZq05LV+tPmSexecB6hg9GPwViHhH
L42YZiGBIA4ajQOqxkMAxovRAxVa93drJr5BqIz1ZtjOJEi1a3u6rc3bisjI2lbdD2ZBglUK7fu2
WDRlxvqYzzNIpBxnwKH02Nm3rtZtnKLwZllJrHhb/tdaz2CCU0X3ARZPB5hbYwA72DkCcP53fnRQ
txTFIeTQyQiLhevLH4iCJ6oSG6N+JyDWaOaPb0xHQt637n9Q9IXrpMNzi78bKCgRBifBSRRUbbYx
kk2fpUHvWkEMj8SOSfNo5LKQeN0nnCEFkcwarWupDifeNG4wZ594VFw5iXdZzddd+BlFcKykLave
rSFYnlte3P/oklPFCUhUSYwiZon+3aEzkOBPlaHWwsHk5x9FrjmdN41FQf2hwKBGz5zJhqANwid1
BceHQe+qEdh9ua3U1hv6RpYTk62t4G97PUKkXHEvVd/oJYIz5aWtqWRp10+Qs8SCu02IicGyBiTG
SHEWNK4aZGOT+w0mJzGXfWW6s6sn90O+8Qwq+N/cziIn5EdyatTfu4FuWV7c2GSW8Amt2oODdjB0
q5iYTCbIRskA5vBGxwKa1bPidLe1MweOEW1tE1UgpPJGw7oFqeany9q6auYLWEG6rCobV0G/e8Do
m8W+6L2kiGHVGhbfF04WomiE5rimBm0U+6Q8mXHhg2bbCfd/JYeYN4hDQiZzhhyTekr7m4lK3NWq
fp/lEPMEQ9GUNYvwfV0l+6z+0oQoMp4lIJLNeE9WLIIWWre5amtYLJPclPODXUp0TCaE4ACLoclD
3HNxZJGrWt+E1Slnf7kPgvdDja8bhQpOXm3qX0Gjv7dM7enyVktU6r3+bLlKuPKRKTFIQK30lHb2
SbOzTZbmm9iRzfyVbYjg1UDSn6uMYkNo/GDpB1s2RmU1hlholWD0THWHCEkuGL3T+g7y3vFDOGDy
ZRIwTWLosr0XDF3LlLR2cojSk/YmNzFcBP3SiqFI9l8GI9h7NBQWK0JI1Gr7JHlm/XGSEatLIMTJ
eRgCqI8shiRD9NXBHanrHkLpcFyJkonEfw3VbEw+Aoh9Io/1U+yjpGAz78oX/Xv6zAJOLIuuXU3W
irkuG0amuyg7wSEgWijDsEEtnRCi5O0xnaLnrAepSm1vL5vQul6fYQQrbZU4pg6HMWnmtWZ0mltZ
CkUGwSVdWCkKqEMr5NFJXWA+4+gGdakGl6VYT6HgUo5RFBpYwsQwXzfCNifcKTeT3wWonfacl2HP
MFxpus09fZvjeVo+UGY98FrACqErtZB4UkMVCrgtn3QQG5LZS28V0Ls21waaT8ICnOsbiayrmrEA
FTSDRk2j6yNAeaK6ecgDVNX65tPog+jEQ4fUngSgEZOA8o/+cWVfgAp6oiHl2jQIJQMHVRO7YlNg
RGrAas+9VYP8qv6U+/osw1xVnAWmoDjo6s7NOsGmmjt1A9JNPw+ijXmwvrTXkV/7/Yt0xtNq6LVA
FLw8a1Snxcz3f5bW2c9bzCnHeNE+9fSnPsgfdG/ycPDfpJsoyL5dXmKZtMIJQJ3cafUJ2FXz1uWf
R9msxVU/tpBNcPtq3SeKWeD7JnopMVfqZ2s7HjWyx8qlEnPkn7qkLILrr5s0TCwNylJbKDG/Mt3P
OZv9BPyL3WlgHwllznKJDW3VVM8DcZGxQP4XrQJJnHna/Pny3oiljP/csBYgQq6U2m7i4o2NBNGE
YXuczgslN+Y/7K8/ZIyAEgMXG9rSeaY4FLBTKWPeFL9FCl4FZASOMhDBi5BE0Spr4Oow304puGVB
3SxTaYkeWILToHaqtnECjKSYvLQ6ZPVzrVV+iQFOY33jgHlCsk36ZcWzBI9Rq1auY6gZhHL8+lBs
4tJr2Psgs8jv7tW9bKfWU9wLvRAchtnHdhGj/yngE/36HQ8MmgOS9YG0SkLiHkTaniQxRxTz8BPu
pwti+zzgQzbwzpZv/mlTVko/ebm8nKuQBPks11Adl7ynohYHt5u7Zp6hpSswOvMVvTj72o4l4Yf4
6vqPYYHc2AK9sebg7/fgoJkJG1QLd+r5tt/wAXDOjXroAz5aXjnIev3WzXiBxvVnIZExEiUaYpgx
n1XYjryZ61sNxrN8k9SBrNhx1cIWYIKF1Ybbo2YIotk5ul2YfWvgHEmV/1jM+8cKCkbWGzFqn0uE
V3P6NTSVoIseC3atYVbrf9cGsG6CXwnskLwp5fe1U3KUMTQh1i4vG0+zat8wm+AyxNqKLSBEV85y
m4ZxjXPD0K5nUCm3d24tuVjLIAR900sltKYJ8W6bXdnJUXX2JNldlmLNbJZSCErWZ0MRZjkg9ApO
VYf9KHPSSnZjNfRcogjaFQ2GGpEMKLXhK2/qad6jyXp8mLbaZqz8eQP7kfbKyhZPULUEPJpuwxcv
7eF2BrbP1HoDhrrN3y0g/xkLKy3AR967LTQtZMYh68NPmjtI/I5MEsFvI79SzxG/9uhj79npbtBM
r5kfLsux6tyWeySEdE0S6sbsAiV6Rp8dJtXrr+0rZmle60F8VctmrfCviVHXEk0I8Op6pvEcA21q
662ptfdO7Xpup7yO7vA4OMrhsnTrao42eFtH3RGmTfy+S2ZVlRrmWuDuo6ZfEj36ZlLFvwyxvktn
CEGiJrftNI7wQo2ujiG7z6eAJJLcuQxC8GpTVhINs9mQ9dSvEvaatm+skxQyrUVBKBH934USsxRq
p42ak2Oh9KhNvHyu4BTm7DrC01eDYnG8shmHqpS92qyedUtYwdMxq1W1kj/vGzQOFGXyGAZzzqSo
A5JZj/E0HKesvxvN8lNSWEEz0EHioiRLqwt+kFR66DIXP2DSpqMatk8NoZtSOlVRoofvRckLb9Eg
i9UU/EFMn9CVDVq+fJbxHq1DEAeajnacP4ZpmDRkaVlAEr1SD5pRoHvBlqj6KoSNEAhU0y7y/uJu
qU2LZuQK1mR2R5o7DxoZ95etifs00T84OkaBErA7uJbYUwrC9oGhnB7xSLPl1LJq55n2bSVlUuH7
egFH7Cmd+7ROSQachnr2VbnlQVaVesqXccM7flTZs/iqm10IZghrV+azNrmoSUVCRNsWm2rXpiDJ
bgPN5wOha6llyQQUFFvVOxCTFhCw3YwBBoX780uy471g+aY+2Q9/tWtiHYhttdZUpAAbv/fsUCTH
YQw0vCxfRlmz1eUScvVcGFFSEauyIqAkqe0ZFA/LY75xLU0SGklUUKQtc7p2AAECYOZJC+LsGwo8
A6UYNkorywjKBBIO+DGcUNod4mlgbp9QlrYdK8WDZkqsVoYinIFsmMHygcfkgLCXUqm8QX9qZYVA
q5Hecm+EU5BnGFk9QL3pW8SCdxb6TXe0v0+alz8PX6mvBJrkyFrzRktI4VSMlbIukhlyJepVkX2a
Za2hku+LBSAkTdoBcSOOBrZX8QIVfb+sziLzwPulaCGA6E4xIgCeNoeidaDPt/3mFG3w+H7K/NFX
wGhR+2hvlhE2yoQS3MKgxjSJ+LvtNM6zb1FD3TZd0geXRVtXOV4WZmiG7YrVjzWps8lUsDWu/TlH
2nkqPSv7SH2Eg75QHdOOMPrgD9LEKXfKUEWyYYrhw+1yl/bUb8phc1mW1RVbwAhG2qaWOln8qbZv
nmf1KrEkJ57s+4J5VjPNujDCWg16YBkYjGvIRvKsluMsV0owTis2JrWgSADl19M7hRemu+34m0Nz
yDfkTkZJL5NIMMx+arra5o9RnXvQ9RebPl7ekVXtOu+IWIpq0F4PwwLfz52DUR4mNPzINn39uF5g
CMc1UzUMKeZp/XYCXxcIsZGwTf0Y1ZS4tnZ+4XpgiL4s1vtl5I+YZIEp2KZlzTZtUHwU0M9sAvF3
i1c8cpONXraLDqiqfM837Yogvq9eLkNzHbuEbPx+slJwrSRmD+Qh7Dytop6pX+nxXdW/JLJ2o9VX
sIUyirWpiTZVTVhBGZlfoe8HF06K5kzn3tkZJ7Y1/NRLHnN/eL0s4eqhvlhbrlOL2AHVt7o6vRdc
WMdceY2p7o3qLZ+gfBln9UazFE9wFz2x/k2B8oev8TENCl+7bw7llRLIoi6ZHQieA6n+vAFTI6Ku
Lg6Mkni90++6XrJyMhTBeRjx2JAqAopZ3dkO9YxqNxkS5gIZhuAxbEaZ5fDCAj3/aedvOSqkbfYs
2RluPheU3FV/VwEr7ojlVBxkB/avd8U71ps+KJ7QZy0lypI4QTFnXM6h4TZ82XTnbkwPvUyc9SXD
2Yq7noXhe6KDykxNBf0UTNaOsCcRrhCOn3btx/T5jCM4JTYlYURdB9Gj21yxMjc93Y3sLXoh45um
bL3JyR+refYw5PFxrhLfdrPN5Y1bdU7gHceYYZWAflxQjrRMypATuIMuu/am7K4uvo9wi+qW5LIb
xqqXOEOJJwuJnGxioLoISvunnuDq2YBEcNCRED9clkkGJOxeQy29mZoQlTRV66V0p2StV48nYktI
Ota97UIiYfu0Yi7CeFAg0bDTux9uEYT6ocp2GcUE4Mc52bD+vir9ofwZ2tc2K/2+P1qxpKpOsoNi
mUiICNMhDqR1e8ePnBu3GzymX7fll1nm51fNYiEvN8uFn9fqNOmHBFBIuHiTRbxkvrHzz5d3TwbC
/78AAaMB0/U0QlWz80bngxNhOqqMx33VfywEEc4RNtUYjqRi4/AatB+d8b7uNMkzg0wJhfOD5FTp
TA1rpVc0MOJjhpOksnddFEkseH29HDB1anhMwhDF39cLs2Bsl5twUIFLOEZuoOiNq8iY/xJGWDK3
I7kaDXBVmObu92hFMWkwD08f2fuzLMKijeCMTbocLqIPbzrM67GLrev8JYZw5Cq1i9FxNTDQT+v1
yfOYgeWUvV0WZH33z4IIbrUAtY5lNFittB78uRw9mr7UGA2O6O8y0Lom/wISa10dux3b2uDbEj7n
7baXWaPs+4IvrZE6zgocGwEzqhsUDZ6aKZaIIFHg99vCwuDBQIee2xAQBPGx0rfgRx+8JpaVBqz6
SQtZeAfkq2geFMLw0K3VUu/xtJiTA+lPY7jlTNIWjr0C4wMv78rq9i+w+KouRNLRQ9OhnQVPc/am
KcqgQRkChPRr9OxcRpJJJVh/Q7TRyZMJkYr23bWPbltsM+05DL2qkb3FrKrCQijBA2S6XaIJBFBd
1P3sLPURw84l67Z+mV5gCA4APcpjXE4II53es95Mv/Gyeww8RK6wD6gXorSNytr5uCn+EbkuIAV/
EIWaYyUtxGqaYtNQjHVs0qNtRocZOYM5nI7aFO9dKus2X9X6BazgIUCMZrC8hDq6Derm0MR6auzh
oY5+XtaP9SvTGUcMzKu6o6WTAWcGe5Q+70j8Fic7FRMBR/V1jiNPce6refRy6yNxyQJY8BwYXZ2U
TYh1nYfHytjNuuENoOObTFCxEIneSFTTFQIxqjmhahQQUmvnbWhAW/JOcv5JTNoV3MesdHXvYAY9
XiJvTOJPoMnMryrZxUNizq7gOJQKDLjIKSPtRsqAmckmG6uHvi8C8FPsLOZ+5GqIyx9Cfwc1TOJs
08ocR7DlcN3HIPNuvp7sb6gfkWggX5k/DAwVUCYfM65ajmDTOdPtpMkhE/Pt2OcsgNGV4od7awI9
O89duxJtWDUtx9UwJxvpS1N8l47jvHAiBxFkk5i+bT5S3UTibycRi+vUH2ItUAS/Yet9xboWKAV9
n0SJfu0btQTLPS8mYqono5CSSSU4jKht4rFGQ0VQuarn2Knfsm1XSq40q4Z0Fkp8qU7jSrHTEiBd
3d5GRXqXUVnEwtflwrqJ1fTMcNuSjYCw82c23ZiN6ivZddZdKcmVasjemySrJj5Bg3MLj9AzIn1l
bksvctTNlFaTh0dQiT6sWq6LEBzz5yxYE/8hiyPf1lKi5VkSBql+w5SDbfpD/1ziPVCTBTKrIi2Q
hHO4RF92WilAqu3CUxrc1PdFKGNcX90lF0WmumvqeAAQvHejNPmotADR6KkpHtJ+j+yBN0Vf+vJZ
CSWH1LpEZzDBfbNhilMdtTJBNB9UtrHA0xfOsh5dGYjgwIsmNRlGk4TBDD9HHqLyc/qRxjNnsWiC
9+7RxRozG8oWqonvKNHLZKkyMVbPoQWGoGdRUWMcFLfQqLqb6q+UjL6doVG7+HrZv72b+h92ugAS
1Kyq+2HQXAjTbSd/BtVfugUnfG9i0mj8oj8OGxNzreC9rSB7NjCa2vRktbXrJnVWC/7/hUmVYVFZ
kxNjrLx7PWsgZ483eAf18uouQeH6ZXFlyyp4815L6wo3zjAgJPejNH1gmb3JdDUgg7H/OyjBkVua
Cv/HINZQYHp33HnGfMKpm0lpf1Y1noBU2XU5i4Q4TbVoc426aRYGsfEtpgYolG5VMEN9QJoziDhO
FTcqVqtJCkfRnNox9Z0KU2vy+z6XJf8l0ohDVHMMyiFTC6DE/pyQa5Uyr44+0rDtLKQRPFGvzYVV
jQBRxg7PnYE2pl6m/YzpR87ZBY7gjGqnrBSmY2tKM/LKMtqTJpOo2ar1LCAEZxROGGPCHEDM4VWN
sd/1vK3jWzq+kvj5sgrIdkZwSS4r0DLG9awZDyxK/ByH7GB+JKhbiCO4I2QJqDEZALHrNzZPGxri
Ba8pJMHqavyzQBFczpgadjJ2QNF6dzNbZYBJCRKIVU+zgBA8DahvQXyCEbxBQv1W/Uqr286JNlX2
kfbBpSoLboa16qwpVY4wgc77OdM2faGh7LA+/M3mE5FJmoAz2I4zwMT9vguPRnxQZMfqZf0i4muM
7tDU1WNsilu/RWgZUcDLpvcfM31wUJgOUTGzVNh6NdU6pSEQxGqvFGtH8SjdJMHUydJdfH//OFfJ
GUfY/1JjvV5FwGnnUxif5hmjRLVr0/2WDq96J6sSX1+7M5qgBWE4m5h4XsA2VT9BR0BsXlVSkdat
5heILTz+zdVIe02BSIOJcZBTGXS5e39ZzdasxkU1CuzNQPsdERxm15ROlHLvr1stHMx1l1YBrW4m
6UgYGRCXdRF0dHbcZo4GZaPhVd5SD3ximLPp9ZaMS3Ft0ZYSCV4zjus8MUtINPfjPuqKvQmq8suL
tnYELCEEn6kkmTqg1xuxIq6LBkN2GFm19sFJfD15ugwlWzbBelgbRsrIDzRqbVRMEq7rzFPyb2kk
i3/XFBoKoJoIa5BLEGtYzUKbEhLyx732GiWKXmgUwcBklcurKweSDR35YsP8Y2YsmJwczarwqAJb
9azwyY4+2fTLCDxllDnq1aQn7nO/wIRtiqcojEFuiv5FTEmIIi/fVo3nbAyQFntqYO/rnWIEH9iu
BaSwXWEfM2TDCZ4NSOPNg4exKQjtW4zuktjt+kLyGTa2iuYusXjVKtGp7Tr8/h2ZXjf+bJzMK+Zr
Onzqekkb6KpBaWco/v+F5ZaOMWRhjhA+U9jdpCunsZMFu6vKt4AQbDarHWcOFUDQ+S4df0TTdh5f
L++MDEJQBqVXx8zlF5ERrCKNme8MFj/MoayEedVeF5KICtAp9jBkuIQY1ROj39MxCgpj06QStyCT
RjjsRiuO2ojvSTV8ysqrBipm9R9IYroLUYQjzqjtxKoHYMzjy+BctXhFyuPvl3fl/7DRX8ol1qsW
MfpYK5sLYnlEQ1X7cMurjxLmT7k/bqbD9C3cXMZcCxQwoEvXXXBdgnpSkMudZzD+8Yd9UCkdIsy0
1I5R+FXPQKikv/ayJsLVnTqjidUZ46hh5ogNj1CpxVYh2YGN5sm1XIlCrOrdAkbIK7GqiBWKiQyB
Ad4Ato/VTzUKdMkHenoWSycSilkD3sKjESid8UOdXg0LY5m6L5e3R7ZgQkRi1rFZpDEw2vRFJf6c
x17f/aUcgksbSnNui56rQPtmgslrzI+k+4jDWewIl3PhNh2qx6ZL4aEz8MnNbPSr+dj2z3+3WIJX
Y33c6hEDSJHvB3J0Zt9hHyi4WO654NEya4x1mmOtWj0/gsD+Ng71WzdOnpMZhUaXxVk91RZrJrg1
ywEFrVEBS7PnbWwfHPd1QDVBab0ktuy+wM1cvC8s5RLcgO7m4DZNoGeNghb24tpUHDCq3YFQjoYP
SbE1eonfkZio+GJIy86w8HaNl0m19wr2hZJdovTbFswml1eRa+8FycQqvrFAcAAqfhQ/RsNhdNu7
PjS2lyEkRio+DFoFODU6XqFFBssbI+aFduuNRBZoy2AEX8DyChX0ILQMVPM+zu7V+aZy/+PksfeG
hoUeiE+DNm3HDM/TeBpvI99tbxtMN9KVRLL565IQ2zYtFP7/MYM3jyptCl2gxHgTjsqg7ELPGSWH
gAxEMJ88Ap1tPgMk7HW/Zs+UovAjevzI1p8lEeyGmajASTPu1+zaU8fC63PDH5uHyyirOowGUY2/
bIKoVzjPqJY21C5RvFKlL6X6pIfB5e+vBgGL7wsJyQil+Anl9Tdzh2IVDCgeptsK3R6Wdm/2n2kp
EWd1ZxZwgiLPKFkamx5wLR+ePby6KFxJo8NlmWQgfE0XJ04yqbqTpqhZcpOXFKQVyY1VSA6D9W3h
1FmqytuIhMOgnQY9cTILZTGmTXkx0XXtyhqHtbW9QTYKsSeBpdhij4wxGUlPK8gx6OlGt8HrGRXb
yjGfad9sZ5vczXX3NUUlHom11sMImS3BcHcW5d4wT2+jipEWSX+Xqt3OCIvXy2u8tgDL3yYcuLNS
925sYiMjs3wOVRzptS1x32vbuIQQ1jh2mqyIW64r6inuQLN4CE3JlW7tnF1CCI4CMxwx0i/Gzbgp
I69WFZ/wMoVhHzr7wvpIffISTHAYtq6wHoUyqOaNP1X1ndaOm5bez537d+smRtpZ3XWKVkKoab4t
MFp4JJuRyKKGtUN8IYw49QxPCmY0cpBB/1k4W8Uxwdu1Za1s2J5Ez8RIW6kS1ewN4Nip6VOnw4QW
2SAYGYTgkyxEVnXjwMwQBLf6DyuVtDrKlorjL9xR5zZkNCbsO5kwkbgFJ2l6bI3vhSm5MKyWYi33
hBvUAkgtylCpMUIqcGmGORmjX4Mazi5d382TbWeC3rUcwLjuXLuT5kdKLSnIkrgrR3AJWRGqg51C
zmq65dTAehv6cXXsQ2SFh+u+krhgGZzgHoYKIzT0CHD9XHoDRn7hYTDOttG4Q29Qbn2E5J2gwMjC
lAa8gIuJpmiybTtEpwXygg/GDIIF3fUnJivCWdfFM4qgKz1YvTWHh6y1ERjOa4kyust+e92pngEE
HcnNsre195tF/ACKXD0xPa2TJExkQoiKMKRTUZYQIspejOktHj8QRCy3Qth5BXFSPqT8+/lhyD63
7pUlu+zJRBAOBlp3TdFxiHr+ETWvpiNJW67me5YyCIdBpc4YIoeDPyh+luAdnE7JlXlI0Ca4Le6K
LTvqEuOUCCTml+hIikkBc3GQaYcJbzWzdGjKakf0QiSxI1oPNaVwDIhkn8yrept8ofUmM71kRzfk
3tjUO/Mhs3YyBjjZSoqDeQ17UCM8DqP87yr6iikguzhwn7QduQdD0VYJZOQT6waEMS0a0R0VrDS/
O1lGVT1OQkR+Bgo5xqQ4OYhfy37aXLbT9f06w+i/w9iTarddBF+eJ6D5v5GOhOH6Jd6NiXr+vnDo
hQVog3APh/csQs+sri3je2nuZ/2gmt+rtvZCVxIwrodaZ0Au8OJwMplTmHMHgcDNuilbzUvTLY2y
IGduYA8fC0/OaIKbq6rINVpE1SA4NIIp8nV39sv4NFqSs12mDYKri0hHtUIBC0A64nnaoX4IGvxY
67aXtUEGI3i8zmHu2I/YrWmo3py0A5FuVKFrVDb4aLVzeqkWgt8zHNRBKCl2STn+02xeq155HEBp
0O0wBknGbrF+hp+3SfCCeaI4TOkgF1XpxuiOQ4PXle5oFXuSHtL47fIq8s24oPNiL4uiurnNGNDC
0rofkQsya/Sy6VZ4Y1ayTgOJ/b7Hagt1xwgNMqtcskI7JPNdWUkKfGSyCP5hHEdzVEZslJGUOwy7
wQDI6VCP+QNaO/3Ly/Z/eNhfu/T+/4UsoG1pTcbvemCjSbzkGF11XnQIH1nQ+dm2P8ooCGRa+M5X
sgA0yy6ppgyA6s68am/KbfajZR4FjWKxLStfefpLAQVv0eithVQ71/o9n6mcbfjTy/TaotS6vIq2
RLJ3Elf43va5FE9v0spo4ZzAGXDlkPAbZeNV2eqfXDvz69J+/kvxBO+ha7Y5Ogp0Mb3GmPKtticb
ZJHpZvbVgO7yk/Z3TvE9r7GQrx3GIekr4LmgDiGmj2IlL45/XJZqdRExBk5HNY3q4lbz+3mip/2I
UBZ7hquoP5vf2vJ1ro8FrtajZP1WTe2MJN6nrWbM5p5iu6LwJRu/9engM+3NHj5SIEQWOEJkodjo
E6K8OZHYexyOef6j6HxCJMHz/5B2Zctx20r0i1hFElxfuc+M9sWS/MKynZj7vvPr74GcRBTEDG7k
qrjyoKo5bKDRaPRyetcwbVAYw9Gi/iwNVbxjJsW4TwfjNIMy7vzW8CAY3wID9QoTFIuIqpjVlagu
N4LMYyLcvRA3UtBP2KhYFkdzIyWAEM2nVr/MjftZ43jM+2Zvg8FahdUsEwVhNic+TC7lwg0flpvZ
Li3Nq/30cvnNjaFquBGpNkSiSgLgQmR6emJYTcp5l/EWjbEDkV6pYR1h0SrtFGuXS3zXKb8JwfgP
hlQLAkEBnJNkT/J421SYh8XbF6qhH67xzb4wJ39d9YrEMAsOhmJfL27pzCftAW8MXwtKX+DYao4u
s8kqRZezsqBKIOEGKsw/xIYTxuABMKc+atCeKnfYlCS8SurbTw3J2FgVNkMljdJfapWsQRy/SGtg
8mpweCeF7V3rminL+hQyCIH8c7pbTybar6ZnysbXPkZO84ms9VYk5vALhrD2Sg24VsNUEV9pD+ny
fN6E7cfSZBO01Louiugue38a12RtQxEUxU4V2/2F4kZu9Kh+nZzyrvU/FfR5w2L9UnMBq/hC/dKm
GFFkUl2G7cxR4/0t2mAwamags38JRWCIR+OYe8JdKcIDMK4lW3aWQCms8NvvrSDbdh2Jvax3lImv
dyDVBQn6QLHgcly0vn44j7Vr2DbCsRdOWyZamVDh8p+jcp2qJ4GXU9o9phsIRufkpSVNsUCaRaks
RfxJNI7TtEvCZ24QmOum6rVBG6kWaF9FzNk7DH7mN6mlXK+3IEPwxKB7Kj5zkDaQzJWjNIs8G6/P
r/BSql1tPKkjJ8PCFYu5dNYJTFwjdQYxZtvvLPMpcg3H+oEAjV95RWzxnGveRjE3kGk2a5KiKNnJ
BeNOT5V7dSZ//J66MbZhykH9p3QQifSuJt1HDWrTOcu2+zAmGDZD8B8o+JhVW6p1lGL64M+XzG6H
2zVS7RRZbBWudDrqdjJz3sa77vQGkFm2SkUesny1QWuJkXc3hYlpDdVJG1yF99ziycYsn7wiGxm2
1HPXAyP8mUyZlUq3kn4K8wdp+VTA+00w9gIvhWZOFZqpVXNvXu+k/qLgFSHuqtwGgrGtURbHRk/J
OJLloWlve/n+E/q2+X3GZRcwF6TUS4hglF+Mys7nu4nXRM3ZfvYGTyWpLRoTp6bUvvfZYy9NnmI+
hn1hdSovTfVxuQwZ5ZRwO4gofcydm2WrtUJoEoxI6A+X9aH2wgM025+/yVZt82YkfNS292iMYrdr
3OdREhJ0XDV2MdYOGe1suKyRNBJmAcxXvJv2o3tqyDqtIJfxf1RXMnZcqc0sT2IA9o6IbnTKA1j4
kV8dShet6BxneG8tt2CMBZ9SJcIIUIChdNjW9dwvCO/VsLeAWwjWFJlJDo5RCmEMsW+osWEt06rZ
s6pKVjGak5XVyxJUUUGs83q/EweiS6kQYhiipKhsU0aZD6Sb1khxxh+j0yO0X9j1Sf5BqRQT77/3
Tb0Ho0u9eX+BSmLVWzVGHlv6CXY+EEmkVp7JVkR4nhF1R94/YN4jMRrSlEkuxwRirdfJFfFoxgL1
o1+1V47I2OUJtq8j8GMVTLWXTbaEqNSrvsxNg4CMqj5UOuZ3lYJ3fqd4EIyFKsQ2HRuCI010jHrq
E1GyYc94VKgf3Ty6bm+CMG4eQb0BxsUApY1PE8omqskPudFOHgijBuIQlQsRAJJontpfpdkh5RVB
7Tjj7wVhFIAIyJT1KnZksic3CTI3fAn/MMEcHAfKycRNb5/fnp3XzHtAxkwUqZYtZQnA8QdldyZP
GOdGnF9jfRrJPY/GW0HGYGACzziQCWBD29orenX7XrfbJP1yHubjKhLk4Q3RAPsUOASQln9/YEuh
yEVR0AXkKsKvGjKOYMiwQxnLqHhygHFxHFv7sR7rFRB0BcRUYeDZ1iA5WvJixOsTs/hGR7EnP/WS
P8Gr+Ce6uu3axRgyj9ZnHUOX90L8sKTvkVnCe1MpwbuqUuTuYUKBg3zbpz84y/nhDDMYjBdj1qOY
ialJpQt9xVWfCr8+9Ue6miDYfIzuuQOnqNa9s4MMImM1jHIVJTkRBKewWsc4Spb6lDp3mR965HZ0
JRdjLydLvjsvJ/Uuz4EyRmQxyoRkSkjF7A8kyPz1KPjpsQnOw/BWkzEjuVoUchkCpqj/jNKvc8ZR
xv3fR2wCrYrIRLMFiLMslyg/1QRnjpuTITaHUJQ5r8MPF//r9rxBMJ7TqGCqhpGqgpMMhaUtR9J4
FQb/jOM3sajBPs7zC6mCfdyZNzzmXVCJ/TJjjjnmSyFgoMBxiq/7o+hVXunzIkgfDeI72UAt/N52
VEqoj3kJrNlbcqs6Vj4lbu+QDYQLynPSPjjXDBhzsgppzKJVA1gUPYzzn4Z5LJdj2B8T8Gqc17p9
O/H3EhKROVGYsN2RkY7oWshDQp5a5WHpOIr38UHPSMMcoHIok1mh2zTYmi/bil06UIpAt+l1Ml5G
zn+/vRhE5iwNkyRMOkUUj9EJyUBMwli87iBiCB4v3Ptx3B6DxVwqHVgucN9gBU3hcg3R1/5t6V/0
7jCQ+6Jzm/FEZB7fPheTuZ1BdpkkqQL5FH++oPL11uAoXu93nBO9b/ve1IO5mZtVFFDyAeF+2b4+
yA5xIAb/PX/LLCJjOUCx14hzA+Ok+Nld7Y2BeFhtOjlWPvHVg6fzjNkYSDNpUQIwaV39ytQQnUOk
vo4P54/W/mX1z9qxQVrSjEo80U1aJtRB1EHTfE2al0l+PA8jcfbo1XJtniGZHuaCKmGPtK+zJ9uy
qz9Fx/KUW08usXtX9mSas/VDm9f/8ZFt+P2usQFbOcuqOFchIbE61/AVe0XHmV/5JsaQAtbKj8lL
4fHe57uwEkhkCLoMwOjIRtrRdtbHRbdGrnhLzX7hrqIldJbgZhBX+lm6iSfe6S/qw/mF3rtAN7Ds
fs6opBmKDLCz5o8gBV0TmeN17+3kFoEx+2LUhSiBnSO3vIiC0jMOg4eRDcf/HPzGtm1hGJsP8sWM
pBJdv0nzq6y70VfFyuSZdz3zFoyx+0PaDGIkUpxjEhTosvbr7zJkGt3ILjCexlJvku/n92jv4tyK
xhj+bsk7pPoAKcu3YvUNVFR1eptr3gxSo/NIu7faFoq1+6JayXP5Kp3uJcfYzr3QQR7WFY6YFuEK
B57+7ZmtLSBj9PM5iRYlB6A6nkr4WKjQL3PO+vG2jLH3oySM4PICxpKb9mCgfTnu7zgLJ+94bVs5
GFuPwn8zzFpgtI7kmZ5kRTi46mVz6P0p4BVf7r75tmiMsVerWofTu2BIt58EuYPuIf2uDGGgJody
PbYoDtLc8xJyNoqlLGykQh8UDcc4nZ5ivCqHW8UMzkN8DHTRM0xUA/80DD5lJ58OYyZVhdRDGSwa
M4zt5Ktg/6AhQ7DjcZyAXXnesNgRqKsQzSRqgZUqvVWGp4xkVpbenpdo1/ZtQBjbV/eppi/gO8M+
0ZG7fTB5Gp6RvHfx/rHd4FDt3NyWc1iFORhuInf0okCwcqd0kmMZzPbidNe1PXHnMe8eqQ0gYwUx
jZKYXTzAJPUXongi2W/uDmPyIgwvi7u6i9w8ezHJ9TA8j4Nond8cnrqxQ6x1Ke5ISQAiXWPovRtf
6252QY6ylTnI0/2mcquMpdNAPmK2A/aIRrumKwmJ4N7NrxQvcyKHl/7b124T1KwqMRVMO3yvEEZq
IjE3YX+aPFjnP0B7JHMLtXZ9NIm8gTA2T1PHvoZDSCWiLktsd1+yOzUYg8gtbOLjGaldy4gFJfcD
1wTuK+AbNmMBlSojixxCwEi6RsrO0hoeuTgHgTV4mvz3EqKS55LI49GcRY5r9C8a+I8ULP3nAhKS
PK4nqPkF2h9QW7Xe5RaCxrYclDbXStD9YCMLm/1iSVojA/TA6oj9Gj3tqNiDr/9YndwZA7A9xjmc
294fvqMU3UeSnaP9vMVk7EWLAjK9jrBdGin/GOv6FCUJx9Z+bLx4vT3eFpOxGYYoCCvKwxH+bJzQ
rzEOU7+Kn0ZbPU7e4qRg0Ywc3pQD7g7Sg7ixvEkWjSVa83DQ3MGVbUzAszEs6Wp0aafH764iY0Lq
ZhpaVQNYVt9l9XXfccrWdp/gWw1hzIaJsstJHKAh1LnVvwt2ZmOk1Zf4yAswyLsKocggl0L+k0gf
eHy1sS+WqKX+knJsn/HOeq02ro6GL0EnYyex6c6Zl7R6KrmPbmRH5N5iryNrP5yIzVcwC6om64L4
F74CZYA2HWkqnHpHR4G3dizc8CD58s2IFQitzgER3i8abW5cZ9e933wEs+jLVBtxZTYwAqaVH8g1
ivFNr/KVmx5+t3qZX6W5NWNeW3/J06d97d1AMxYctSF6V+av8ks/ooAEYW1hWocTPke2GPCYdnh7
zthsUyxEYdEhqNTejsO3fubUEO67xW/isCSpszwWUzQBQLmcf0R31BGKnczucpscaRydZ1F33bsN
HuPeNUUVRWTB8lGDOvhjMB9lTwm4GQLOwpmMe1dlk9YoKXDWBHUvkkPAGdFf1P1DWL4M+XfwjXbd
5Zo86dFRbL/XCsey7sNrqDVVDPCxqYzxFlG6lOUC/KQsVY9JroNZLOaUC+yv5BsE/YSNGZWaqS5n
akZlP/TpSkp+c5C519D+HaG84TDmWgTjnNopEKX1wq8znaCmnkARaofX2UX6bUEnBz/xvBtllzag
jJVZJHDLmCI9ZUkdWzIoeyNjOOhy6erLeqzCzJfn+quarxb6eEHOrt5/xtHdfABjYTJt0fs8h+tJ
5yhjDI/bf1cczTL93ofr+cdvojFGpTKKKhFS7CUtbFFPNKtv3IPmAg/TyPnvZdD01t/IxhiVRROH
ekwgW3ph+Lq3Bpm9+rovYvRs4nFtNVX1jxfGP/rDUnDWkRni5U31x+krK8HgR/klRzmn5tGXd+al
PmcxOWePrVpIlCKsQ/okJlaTW8kdnMRHzSkOjaM9q3Z+LO3/XCfxfkE1xtgoy7Jifjm2L1UuknC2
pp7XSUX1/dwiMvYkjdSuNzLI1OsJjoOnzH61el3HUXve0jE2pQ7npq4H7FUjVa5U557RZ7zt4ekD
Y0+URNRr8RXDxRBXV7NXC6yFQeeJHnGTa+6FTU/quaVjTEmKXFkFBl2Ykq8aLCWK/oP5DmOcLlVX
PaYBJYqPfdRXuefVkIpxDpYxIEa+iFG+woIJ6p+pcVUvh17yzkP8y+X9drQYsyGWGKq0RhBNtSbX
OFJPGqTKJ4R/iLt85x0sQtX4nEiM3cBosjzX6aXWIvk52L0zO0nQXYKL/CS4nbc80mthcFaX3Eq2
+notSIf2OXZT66q30MmFjBHvo/7FH/tnDdgeq1nOEzAU4qN+5X4Ldw7yU3eBOmjEcKTD+RXnnA+W
u0SQCHhlqJ2WutAPO9mXTW4yhaOvLG+JEglhmtJVFv3sm3y3HPvDeJ2DI8VKLjRrNWxaeJ85CXc4
De+mZ+eQEQGvQVWHOkU/kyt6DyVudNk5yqF3MfzYp81LPMvJcWLYqcAtHqBV8XoVHcKjFCQ+qke9
9MjVEs5p1Bmjg/pkVA7TkzId81ejMwcLKuSt4tAiuZg4oSvws88cS8fSmuhNPdUTFa58jq7qm+pI
gzzI0OIWvMHV7vMeC9yzwNicqtb6xdAA2Hv0YseD6DA4xv/7CKOVDh/MAcoCTaIQxcAcR/x944Cm
SlkLiCnh1jusDtJggXJYYMJrn5cV3r383oDYN4rUymErVQAalMmSlvLQZlNs9eAHFobmMzfgBot5
n6iV9BeWjgiZuhyr9jNhWkTqZVMBiYLGkrn34pybQyYi5BI/zpjhEGYXo865e/bd5w0IczEoSpM0
yojUCg1K0GOFaJ9Fn3Mn0zlvET9OL6e+zwaK0QKwdqiroUIedHAdtcfyIrlSbMmqLrXDjFkbIIoO
reG69j+VXHnDZd3KUW87UunA1bXejeTTFJp20/7n0R7vpWN9yTBMhElVgBKFV6v5Eq9f5/Lb+RXc
vVM2gjDOY2OUddZ2Ei7x9lI0riteFTbv96mV2hzTtc+FsFagC2F9io2HquQV1+4HtTcS0C/YIAhy
sy4RHBGEhDS/u1q+IBB0o9yUp+65Okhu6g6n2qYXcumvvN6nXRu7wWYMe9ykpTZXWD0hyL4J1oxS
7z4A97F5SYsPhZ57S+4bo3/Or8a4kxXMXttIyCNimv2hlFOvMNrKWrXJqiKJd7iotfloYt/AGINu
xklXGBFWlhhV0DblTZrHaFVTT6ZcXutrYVUC+Bsk8zA1yFW0q8gzJLv382Z5GUOiEjVeugbSTihu
AzkPcaJj+oQgpxs7KmgAEACHbzD7ohVxy+p5istYlq5SpqgPgZ0M31vzXmx4wu36s6ppaCoxZBXU
ju/1digHo5IkHO5fb3wa+dKvJJ9yRUQej9pgX5o3MGYl605WFpJDUUfRGI2DmCviD01bxzw4b072
nQDUxIg0JUxQcPxeqmaeB/QcqlQq0Va9zq4QXieXJmb/RV7M6Tbb1Y8NGHsaVBBMKpho6OYHGgvN
fOIPh5Ybxd8toJY2OMxWYWpxImVUKCFYbOLRzm1yak/5tYDiy+YCoVdLeKkfpyC0zy/n7rZtgJlt
G+NIjqQMwIkUNMPlKD6f/326Gx9O+Ob3GSXX22Fq1BK/XxfaDV4WR1GtL7OW93DhLCC4R99rhYE6
hGkUFIzzwbBav0DmQLtpA83Rv672ekVr7CovxyUdXhJeH91+ql0XJR1KCdqr13fl5n4oQ8VU2g4y
0jSu/KW+ngP63pdaSz0St/TVQ80rZ92vDdtgMrde3nZGqWCEFSJqwxfZBSmGaKELyF+vjHsae4qP
s+7y1WV3OzewVJ02opIlFidSQ9QFxO5SXdyo44C2y+7LJ7RmA8OccU3LyrYI4RHr9XWY1E7feWhV
c8+D7N/rGxTmcIPSqTOqFMKo12jmtLMT4kGCJZ20w/BSYr4JXk7K98hTrupHKbVU5zz8rmnZoDNH
Pi5GJY8M7KAu3lQysU2kkw3ZbtdrjfhjUtmLaXAg6WH+cBg3kMxhz9OxJAPBsq6g2bEgOrGIiv61
dem/tobR3HeNEIKoq4g4ZpS71IwZMEX0mjYFhF2O+kXjpqNFq6NjqrW6+4tvR7LjK4KAcMINCHPE
Zhn++i6fzUWF2Eb0bKAyJamtpPQ67aIz/UaNvPP7umtRN7cuI+qQZOj0MnHrgopYrr6mimT9FgDb
8lIIYdUJMgDa7lmvn0zCecHt25aNzWZsS982upIlOBfpheS1NyhLqUAciBH3juioxxaBryWyMD2P
V/i3u3IbXPr3jXFphVgHzQ9wMYfckiPiG33KkY0eqjMngGViXON1FDE+Al5KLj62Eu4FMM+WCWry
QvlybdfP5LDeDhzLwAgSNUVoNGgeJlX02cMsunr6smbHfrkDPb6tCJzbllqsc+IxOzcmTSEpMvBS
s7AyARQwo3SIltrN9ZEj2r4ftpGN2a1Rywa1oVqCYSUIxjSX+dMMfzmyU/hhvDga745VmBuhSMM2
QZE0TtVR85srTLJ2MfzB7pzuAgE1IH7q/b0Rj7kcUC6fl/CsoSnLiZDcDruAzB3H++LtF3MHCK0E
ej8ZUsXkTym9VqsnefDDnPuCpft+Ti8Ywz/lbZMZOvSClqKigtcJb0aLHmj6iMzt4um8heKZe7Zq
U42GXKypXB2oLaKrid6u7hroV3WQ/ky/UHestes/dWeKuNO697MGbzvHlnHOVR8NtQjwBrX65KLx
BbsMxOvBiTHPy7gS7zjC7j6zNnhMSE1MDaWsFuAJgwUCT09w0yfFme3spkc7QsZZW85lptKv2RhJ
UVm0NaEWbB2O8jxYSXxcstGKMZyvI48iSHk44u1aZZ2g/UDW0XLO9tN1kjQng4qDQPfSPL0W4vjw
Lb3iIbXou3jkOrf7rtEbJKOulbakeHi9QhbgxXGXy+gopXYd1K7u07aH6nttp7Q6zY6PPFPDk5e5
v1EAo+JVDnCpPbT9zcxrHvwX/fxbOpV9qshJQmppBsCEyqYETqeA6INF/OmitRcrfvzUtfrPBoKu
5L3GjBq6jAsCvLxzpuQqyR7Oa8j5BUOc4f3vYwpxpGR0t3ozMNWjWnMCiP9y07wtGHOrqWM4KBG9
aUSfFoWh78Yd7eKg2jVymwZH33nS0L9vztdEq5EUBWDmfB9nz6R5PL9a+97VZjuYm2wMiyGLJgCM
nnwcL9oL1WtAaFQXln412+CDttFp+efIGxfAXUXmQlvGqOlGqtdCoNH7GqR9YDgH0WXmIT/EWcX9
XNtGSuZma8lcrBgQQqVsD7mTootZsxMQHPULMqWEOgmlxevi+xcZQT4NGndJA3XX+81TezLms4x6
z+lYHjLQsaLSCzFaWoYBTqIDZyf3VeUNjTFTYqcTsVMRwBu91VO9xDXv0vvYWe96t3uY/wxdhTe3
aT/xgVa7vwVkjFNiTMZgyIAEwwjKvbzxFPk5rQWs/g/ej/1ayDc0NveMo2AmJAUaNf2zh4rkB0pJ
A16aOZCuFg8vZOeqPKo+5btNnIlbTceTl01I92M65fqCLxB9Wn9ZXHYeihpQjR853MQ0PXgfnaR/
1pZNTIeVlnYyjXzXPwY3Cqoj5botg/ak3aN1Eo7S8J3nZHI0iM1Il2HdygttQ1LEF1WorGrgvHd4
J4JNQK9mIpQm0heucdlfgBUEFaSaNX6hzdz/xxLuukIGJsRKYPdRZXYUREyJSDD6Fq2DHq18SdHg
2sL1opQFtT/zJmnS0/xhwzZojKnuYqGKM9ofaWqFpZbePNqx4i/KF03njR/dX8cNFmO1jUISwDoG
rMkukQ6Obaoc6xU5NmjCrzi7tquJGzDGVKdVmkwh7cAs6quRJPZSH6Sa07W4q3obDMZU6uOICkS6
eHPimPG1yuuw48nAGMeiy+NkoL+fpIdO9lCBay4+xwDz1I2xhuZQIoJHIyG9F13RRLDmJBeTQ6NI
Av9Ko27GGXVjw0hSLNeDQoCWH2ivRPW1sDWndwdE55WnyfpUVQAeZSpBYFkyWRrnBDOq10lAI0g6
qY5Aot7qtBUk2CRYuJzs+8/rNzDW0s/Nqs1rCDAFrcb9Qwf1Fuz4qUYKjNjdfYkJFef3bl/9/pGO
NexdIcuRjtJsd4qP6+JGKi/iuG8c3gAYr7ShU7jyAq4ArZsiF93lHAx+7LW4MFsX5ba29iSUeD7w
6uJ232eblWSc1WrtuqQiECwxa6sJp8clWi4irXVWVbZD1HWEKuG976mef9TMN1kZQ6iTwoyHkqrK
gXiUHXPwBB/3VfB7e8bYwEyK+n4yACNmmBqYBUrETaXsn7E3SRjLt6LzF4ElWA3FB/3XbeWXqOq4
Lw6VU/tNEFf2zKVS243BbDaMMYTybJY5KamiwIsjTuPXT9WjdmOKr72zkhsfq++q7nI5k3bLiza4
jIEEJ0NrlASiGiV6+hvZ6tXCWjq3GK7TKrJ0vAlF8q3VW+v8Lu4HZzbAjNVMSnEAh+Vfa5y5eFpb
spujbHS9o+MsZr+2S7v5TiPxvI5HjqKylJNilmdI+QMafCVofjUOGeonwObBUdT9bOCbiOx8U72M
4jpsoKlmaS12923yK/QtpchtHMqAVnD2yIL3KFCLfvJK8fbvvX80mGWVRmpT6TQV6rQkdpVciYVt
8lSHYztZSsoorHpRozdDj6DrfE0i3vLxZGDsSadHedb02KbJFpGN7qzhEoHXS1r+Sqn4+lu5t3jr
xlMNxrgkuRZGAr0QKANL5hoH0FeDrIx3q/JEYwzM3NeNLMWAmRU3S/7Qh7uex1DL2x7GoOj9ACa0
DBBRdbeobs77/f239Ua7GcsRoq076enVRp9lepB6TepTYhwaOchiCxSQTuqPPNu8e6GaChx7TFw1
dJHdoJ4WmcMPcUsdBCirDOoEYinjYmd6avXGyIkg7JrlDRyzUbJQZImeI84ZicEi3DUNOhy60Ttv
C3kgzFYl4ORPIAYuTlENFEF9BM+LX3Wp2/XD43mo/ReEqWuaJJqKLn546y0jeg9quI+qNTrTNzxX
gu7Hinb8whFP1RMHbV+yNzTmCOsz3u4TfYnliWX4ppdkVq8dIwz/ovXH5CW5L+6lm+nEDfzs+uQb
MRk1Kfpay6byLzEpYUPjI+iD6W3/T/frfnxgg8ZoyVqQ2SiomOmhfijBczhaPXpvyjuZW4m/azk2
UIyuVJqmj9kCo0ibYFJ/EK+M2j+/a7uWYwPBHGxZyrqOmIDQItsUv8k19+7n7Q5z94+kJlVlAOHv
IKD4MqOElfLUlNzid57Ks9d92uhGk1F5JnTSKiCOQbpfQfzhNZgSrC/nV28/sP62fOytXxQ5qZH5
oTnCOkEVEG0aLJ4lH1Q1dDySzw0Acg4Ze9eTtReMkbpwMtraqq/VJeTrQ8SMoO14g8a3kSdHFtJ5
lc5x4nZvy42ozCtDiOq8iCuIKvstuBopiwil2ORdyvvvwg0OY0Yaxei1NgVOi1cUPc35deeHOM8r
2jTGWzjlnNDHK4fCh7fMBpGxH2KvqWpKEXukKhHsRxOrpbg0cmx+G10UNqHalhyHA+1qmKyRo0N7
h1wWYaF1EX3oisKsa9YKQ1LRRKnaH1AYo3TBkvA66qmhYCXcYjBrKk1GPpFVpiE58sM4VreFr/yB
+J+rgasHHMSn8VK46YKK59XtFdtucZmVjVqpkxYJuLRMbbijdHp07MT6TeZScfCWkTHLaSqXeZMB
Kos81RgsIT81De+Ko9bw3DoyBrlW1VFBHJK+FdvRGv/IbwQLhMFwUpdnObHiqxmNWeBtuZFPvHOx
d/BlCczBGjgPdfD24tM2SSJDKrVpnBDTEov7qnPN4lKqTnXx/RMGbQtDrfkGZgqjQp5FwMze1NgK
Wr/AA/BoXE9O5aVfI4dXkrZ3/2zxGO03tbjvxrVGSVp4LbXfS4lzuHfNyRaAUX0jGkYZ81URYn/+
NUQx9kRiGQmy5ZJdYdwKKtJKbjqZfvYHRdnsFqP4KgYBjtWIZeyd6bUSIXY08OrPr7MbI+czldBb
IRnlL0qzjqQUcLJxpabXQnR7Xi12D9dGHEbv5WgksZrh9/PnZnLD5UbkMpnyIBhHpEfPiRmqgGh/
TOhlRvcTrURWrPCaVpfSu43fKvfKbHNumxjfpFbLqQ97CgrLvyAooKCdNTthcK2VuDSRkNjGNeJa
+SsbfMunvuCcarYPK9N6Y65nfADpfTp8ATt4U+BlpVmhh3LQHyKYs/htiZy1NhlbMo1yuKQLUJUx
t8TkpDZfipyjMrtPRlmWdEk2JdrNxKztiot8SqsWILfxRefWmKETOyaaWhM/OrRfCKJcvJLsXbne
INkynGaMlapKAJl2jdeMuU9q0NAlvCrePU9oI5nKLN+cGKQWKMxypJOBtENyEPz/gyZi14hsxGFs
8SCFiBMqwGmd+iCjnKmyjUMPCsTQopMwub4lTy7GFof6REStAd5wjA+hjyLdU2Fnt7GnPYz26Kp2
RvOtHobQ+jymsF2/fbumjJkWq7Apo76jAQawoEHWMZAPNbzoHG2k0st5c7bbYbdFo4q0ueWqSOw6
I4Ok8mX/3LntQUdTR+EveJnMbhgUF5SFCoy5PLpmnoIydjqVtLpNKa6R0xEaCG9pTuNMnnzTuuld
iwypcMOrxdl9sG6FZYy3ERk1igYA+usu0k/JsQ4I2gTyr7wo6K5/tNFYxog3EthPMbsGb+K6tlB9
qoY3suSJ3ZFkfrJ+ylfZoLEWRszjoqbsTRVEo8nf4quGZPPgyF57rH3ymca4zUKy/ZGZus6xSvkH
Fv9XMPnXqIHX4O5ns39bPMbOxGHfDnUBPJqZSB+oM4b5U678DPZGewl4ZUi7d9HbcrKUG2I8yUtX
A67r7kbBWdPGJmIwJJ8pJt+KxZgZDaMiQJdCty0PQuNy7jmvHarPHy51hAwVw8B7Cj0y7w93h1q3
ppJLRA3N7/X6fWq/EyTnkwaxymZ0z1uSXfd1g8Uo/KQrldJlFRS+dZvZU9r787//L3bxTRhGx0El
1ZtCXFC72F+AkwxEuMML8eOguDadmafhnKV7fSlv7GLZoGlBN3IaEZ++ZFe/BibBdX3oT/TdJvjh
U22bL7z6x90XOI3y/rVlr37aBldRClSKFcBtn1dPdIujdsyuBKt0EJdyxtYSr3UfDA33lUM77nj5
090ozhb+w0U7aWW9YhdpK9ziIiOH/j7loLqU9DXhdvjt3wJv0jIHQIpkRdVzwC3mjSZ7hnG9RvZ5
vdm/yt8gmOsU7cMlEVUsaHpQveLYBypUhk8VwlF/mblHBVLl0djiqNX1tVllVhv+PC8HT/9l5sYU
hAbd4hMEka5lDMvMjqZrxNboik7q5pc8E8jbGcZ0SLKmZ/MEeXQ1tZYZA2zAlFU7HJmo3T5joGTG
aEhCq8ABwf6n8LIG2kHnU59OCfh8/Nz1Y+xHokyJUUSwH5Md3lJmyDmonxKbEgOJXDqb3ULTzUFi
+4SqeIBNriBZ4yrHxY1tjKjPf9DTZGJKRF75v/gvuYRY9ICeWVHC3JSF0saJ3gN3OErPvziOQ6/8
sroFkvg8JeEoPdt7WedCppUg3XOF5aLPgjHhWeG9NP12FRn7EIklKaYFWkgZbZMgQQ5F9Wkug2f4
9q2EoRqKoZoyYekvwyTW5pAgNpKi1ZgG52gRx+fSGLL8BsOc4azQammIsWCaetLjFzH7mui358/U
/sF9g2AOrlBg4GxUQpI1vRCmL2F7u47BeYh/OUpvGMyxFasaZL8KMLTXOYnUGRs80//FKMcrDd1X
sjcw5txWc6nkRg+wUROvOu0LxkFweCr3gx9v28LGHmAa4DsJ2JbsS/JUPpd4BOWonlSD2FMe1NvX
GTI2rWTuwcL5ycjfBp45s5jnXPWFCAkryUcBijAfzu/Xvjv7zwqydJVCKZglGfH7re5P4Y2Oh6u5
WFxvc7fwY6Pd7FxEbRDKdlqAk19Q/ukMFcNoyQHxAZ0hJ3riBYilkCfh23bO6TWpCm2cplwzmmUM
YSZo+UKHEiyakMF0MP/8OvJgmDseYx+zNVYhH32FUD6CyYsDPsfgLhfvdh0ZK6FjohqmTgKHUkdk
QX9R3sQ05vGYe/G1hlgATVzXt5k3Bdop97tD7iZgyf09YRk7ouiKIGbUVKWYZqDK38b2NgeXaeNL
1U29XKZCYn0CkKiKqhmiRueov9/EooeHs3YpXV2aVRPcAcOUCu8zc0nkDQzj4YZ4FCWmnOAwiE9z
GZSql+kFR5T9iN8GhLm3Rj0qKiWHLL2Hmmi8x2kKTQpo64x5C9Iaq/Z5NJ+7dn8DyZyBrMWokLoE
pFA0VmL+TITbfOY507u2eAPCnIDJ1MKsNrF4JgEbYCU4mTpxDtn+C2iDwWh/NE5tLVWva4cB7c58
mL3xh3YLXg4v+jM8hP8j7TqW5baV6BexihnklmHinZuTtGFZwcxgjl//Dq5sD4WhB37SwvJiqu5h
A41Go8PpjbGVVWd6Z3Vk5YtI7UUScmo/mlMRTwokDIe7Wt6ZmaA0VrRN3NU5TX9LF6EwxDwQdFVR
gblfv54XK8js2MIcDsTO6qhlK+jNG8Vr3CBxMGhlg0aVDfLhoiVbvV7OcLyrW+qNbWPUPVzO/oVm
j8V422qYYiwJFGM9VLnA4QxEEOCepEzDB3dyWVok9qVbAm4WN3kjoIaMdv1L9B0CippMBXvGu7mT
3g2ZEUBAM3ujCnEmesrs79et38eUzgvHfSEdZzIaMgZJbwKEGX3rtd5ThLmwhcdo096XmzRFy0O9
Mz6z6LOFtMgGjsK+l5wJPCeW0z+C/ioRmTGGeflNmC3HJkcTnSfha6sGo8V6TItEq2vr2RkCEizs
0jrqcJy8wkseRFfseogWj35TR2aX1bv9rLtFUtdoBcIrl7EM6mhblvcfLWToORK9lVb1dgHFGRoC
/jW5CFM80fTJoxjzGaWe1W1HEQ26CIczKXE/tKlBsLMDfTJL3SvayGvq1B2izL+uRKvGayERZ1yM
MW2yRIJENVq7tXBjiwYSrHpACwDOstQ0AXMCA9CRo/tBC85KeUV39Loneca5MClSXDakhBZgIOVW
fSmf4yO8yW3vJn8U+8DJfPWLghftf6DVFGwW/37u0kouihTI5im/JV/Lj24M9R65un2boXWShZsz
MYUo25mLk7YQmPNKuqmQdKXEwg765gcRWp24jMha7pxi+6OubvIqOLXN0WoE51ygNnzj2CCFdhwT
dhAKFE4f6a/QULFA3l9nWmP4y/uos7teUZnh7nJf6Q/U6HwzEFwPIiE4w6Haw6RFFEL0RuzEqPyS
RfWq6/fqQg7OYFRIyrVBBd3o39Gf4Cq74N52h43iN3cYOyrYFGYVrmkEZzVGlBhHtgZ5mtjV28SF
5+XOebYZ7MBLRvJLxSEL2TjTUXdx1mY1ZMtu6v10G36Ot+DO6TzFZxwVpUe/i1LU67HmBSRnTKK+
s+1pgoQ1TH00OI07Hq1n5FomNjRtiwozUX2sYE35JrK2GrNKrqCIhqqC3vVgz6ckOJbzXV4JQgoC
bdQ5X8XKxmYmAZAK03Bj64+OPP6WqefJbbK+NCfVBoAajfdTGr8YtqjDU6TvfD2eZiV9jm4E5pJM
KN3Rdta+xAwzFbOPkxdRb4DAAuqckQCtRkyNCGBz/TBFsTMRaR/UzUZV/AGWV1dSwQETisdZjKnq
1TQMoH+DO+KhgSac48cDbVtspL2opECkEJztCA3c/G0BMDO2juEY+VreC3RutbcIE8ZUWSYyPCc+
/lJJpM5o85EhG1C1Jm9bjwUzg324nR/AnVg6A8YiUB832OBIz9cVcv3Nu0DnNtAauygpS6CXX5V3
+x3jKkFInYIrNZkc+sriMcGj0Iawc3RpJc8ic3tY2M1QDxpLU9zVH53x2knb/hgbIiqVWFfQMxS3
g7SOSxLnDGo0XS18HXR0Xsi7Xtsr2Z95IRp3tv7cWawndwHkTa6U4/ixm5ieFTvNn+FOObbH/kuI
ourZ7x/61xCDyYQu+LqqngXlroJ+TrXeRB4SKYShdlosawxCVnmvIttKDuaufRH5eyJE7iaglhqF
NUuexdNzbO/Kfi/QTfYH/l1NTJ71Zc6SsWzYWk4PTY2hTp2rg9AgPqRbZdvhPaM/NaDTeWck1rpQ
SZkOXgPn7oIst2kXawAfhgo1lvpOkzBEHvkSgZCqAIf9vnCzbInIkoXaITjnrOCf3rW7+WBvDfis
1BWVKYlWlHuuhpYyYDIohPoxSfO3Qq7/HAJT5owKMTGBdJQhE8vL/IjsShiHJyS3X/cM/tZ586K/
SpZq8MIAB/NuOzzAdUy7yE856G5iN3tlRMQKgv+RX3wRbNr6e+MMzFmVRB7nSp2wjlbqyAf8U97M
nuLMTuRh2nT1rsL/RwNu9CDKeP2L+3VG5uyL0SVJZtVArt/LGzYui5VghXv5nZlPVFr6AklFx4Az
K3Mta6X8w54NeNf1noEkyw8pvc6rnvON5JFvAlDRvnKWZcK7g6gSvAoWsrePxQn16RuCQEq+jb7o
oG5hpXwYEm3/UmXkWXH5Od5mlkk57bC6yR41tGi2ZR2V4mj2v8RL/tnFj98Xh14nMegDmP6wxraP
HpGncBvcYUTLTjQjUOBfYCrKzwbGmFo5LdkhoTcpWlBrTHUc0NUfu6izdisbtQiMtTW+y1xlLwoy
itT14/eFoIMSybZSAJy1prCAuuRnb+yFzF4oyicROczq6MWzM2V+VNMv8MKelFKXYmFtmgxI89Bq
/tpZATy3VMsyf5AjA/R50Zy81rTUK6dVq/QAZ7z+U6DCAgvx4XctPmRUOsWSWN3CfIeyqgncrezY
tE74rHxuNrNLDswHmB6vw65eyYZqauisA/scP5ugH7smVVnQKlb2Zhg5cy6cbb4qmGHKREVJtK19
REQXguljh3pzirPZfp1cFNnu7Fu6k2qMC+v9YQ8j705wGYmAOnPVDJ1R+dDSFFAaFToc8Xg61enJ
6B5nzHO8vnirVmeBwd34yoRS8CoDxhQ+zNJRV7+XMWZJpq9ICXnXodZfMQss7lDmba2ZTfBh4Qa/
R/M2K95tPBtNd/GTyMkXLR5361NiS3OiAKxpN2mtO9V0BDW0KxBpXff+UQw+XlSEc2CWLZYPQ6AK
0CMoqC8YH7uvvV87BcaOJu4suCcEqqgxuReqqCrqJNMIiLm8q5LKadTnIg69SNRgt25VFrvFPmQB
ROmAmT0mgNhgcOqBdfR2eGfUmOEvTdNWF1Dc/T5iDG7SW4DSnsDBAmaS+gvrHOxucOWJexWZml04
uQs07nbvDDCil+x9SxE/Qq4aBd0GpndbSFSkG03IG7KamVjAcff6UGcSkrgwiozhTvHSA+OW0J3s
NgQvId2KmsEE+sEHjuyqTMbURLRlBpl8329i608l8M1oI9D8Va/6LBYfNkKPw5xQtmeGY9+lCdiu
ZB90QBtMdjpqpywA5S6LvoSb+sUQ1VqtPqUX2JwhodowWchb/4i5a2AkyY6MKpYtqAhLYEb4wFLR
1mk1sSLXdtikCPxZu4EKgiGXNsRUNBPNNhghZWAyAPt9cdBUqqQSwSXtJ8r4pErdDsOXfMFuXa4Y
MCxTNSxLs7QLwrUmnKshN4bIl1HucrCPjLZp7j15k6HAVOQAXa7Zz2CcQPMMykUjg/tBCPJv5ntV
BW48ChTw8uL6GYSzg4rWRgNouiM/kgJfIZ+bGK32tTNoj7YuuCNXN2ixeJwlJFJltXM8Rb4dlrtA
me5DJKwEG3RplH4WhzOBDe30zFSA0Vbe5KJv6MiGpP3nLWKf/LMN/BmOs4GoLg1pPUEfgvpx0g7p
3Hit7OudKF8jUgXO+IETMoTfj13SdRMJlTGInaLVSzeftf+7WuEniXi7lwW9EtURlC6CBiBk3r5W
ojzHpcn7GYLzleoEfcS1jj2q2o2U79TGUUHdnzpF2nj5uKn1yruuFWwXruwSHznXgyJLrBCAMsk3
Wo5IzHYq/BLcza1CvTrbXocT6Dlv68ax0rVpBtzUaKFDk09lFIlC2QKF4I3dUJE80jKGIb31yuRp
zDMT+esiEN42kFrvE2btmAHK6MZsbBBfC6yCCISzCpYRDKo2QrX7dBOMyM6ACfg3dZozCpFhZVYX
YLE0+myCLL99VTSB4RHtOWcIVBprStoBIlXHl4m2m0lL99fVSrRQnA0oI7CeRw0WqjZSZxpOfR47
iqjcax0E7IeMU1QxefLqOZXLTos6LFXt18GGZJhL9ktLdYbgvI4+VWgzNoCIQS431erNGPQP15dq
3cKcIbhHixmbEcJOLSDUMnLVPHWCcdh24DQfkyF3rBrPW9pMTlcHu+vI66bmjMz0ZOGExOrY0rkH
cmi/TdJ9R55k+TSr491Q7Prsj+tgos1ivy/ATCuFxx9jJUnwWSs+5U3kRYagbXP9hjsLxB1PXe7T
uCXA0KvcievI07RNwSqiMCDuF6SxNUWTCSrygfizNCN4SIYOjI1+mh+zyHbDcRMJr4LVc3oG4Yk3
+ywIEo1db3Xp1PWj0X66LsTqci3+Pne3wcXt7baGEEPxVSk+UZn4MiJl8fN1mNWdX8BwZ4jgmg4t
AhizUt2EbhLVcrpZsPUiEO4UDZoiKaDd+H9cgXUIOO0mwQgfTeMsMwhxM7T4qTio5pumvYfpplZF
LZciDM40V6QJra7WIh9tbp4uFS6Mf57Ogkt/DQVj0GSM/dM084KuTSvyfpwlM/LzmvlNQSj2m9Yh
MB0XbHDEuGA0q7Ui0UYZD5z/bptFELz5Qr1lUKYKpBgkx+4dLXg3q1/QXR10P0Q3LUXT+RevHc8Y
MphjpTKbODKa55rIOjUSsQX2hOkO7/UtcbgzMmZlPWDWMLy+qnD7idxXc3/bZNkh1edHIk1P//+R
1BVZU2QwJimWzJmvHKzCeiQRHMkm8FC26qEBYzdUIlqhVanOMHyWoR0MqeopYMD43B5VEtw0ZSq7
fdXGnzqpoPdTSKrP10VbM2oL0fiMQ1+NYRBpduTPxEYUOpXMHUbGDX4XlumWyoHoEhXJyO1cHySd
LlkWjKiR7jD0wOnp6OWg5EEzfSvy3FbyKQj1KxrU0VRtdP2wr1ncolNoRHauB5Evycs3Pdla6PQQ
velX6hx/RuOsUUj7LjIYmryle/qJDWWjbxkqfdsdC+GixffJxHjb4SiiJ1jfxLOYnH5qZh/Ntgrg
WXuRNOLEo0/jp55S77qyMBNxcezOy8mT0AXdbBhDD5ygqzdV2nwpu0wQ0F9ptfxpEXk+KL0J5DRW
gMGI7lJMst8pTuIFN2zAhok2PjYkeNqZgvtwpd7lZ1hOL7uw1TA3/AN2QHUUWDNOGbq0Jb/CzhWb
4DE5iHZt/Sj8s2s892xZkSKomboMeuPW0W2mYJDg9I0Wb9oosJeijWO/L84BVc0cPJKAmqtTQNDf
ByW5rhprzvHipPEtl5Uk22USSwgApZFnpQSqeJClb9G4lwr7ZjQF8c3VywwcPJZqyui142eYjTRP
9cQ2Ir+s34NmI/dvfbu5LtH6oTpDsN8Xa5YEst7NLe6y3viSF9+V5s8sb5zQ2F6HEUnCmagBBa56
aOAq65TyIDWFLxd3ei9QbxEIZ5nqQS8xVQuySMFW6b4pwZMFsrDfE4QzQtGA4E88AUMvb6bkS6D6
OcZw/AKGKpuKhfpjtJVxbmtrdMgUTLghtXp0prDYdOmDQURx09XVUnUZamXIxgUlHd5aaizbeI23
+U0TJy4c8CQUHRgRiPqzeoXKZGSpDBAz+5NiAJf6zbQEq7WqwQs5uNVSjK6jZQGnsg0OkvzF1gK3
UBytm/zru7JqXUDeZ1uY5mQRg8OZiRkFhKmwlMqv2izfNIrp/h4EZ8Dg7BVmV+O85035B+L3e4tm
ghzD6motpGAbtjjv6aSRIZ0BUSdoxZHJLsrBlSCbDoape9el+eh+vLhITaiWqbK0Bj8Irm+TKcjx
4kZmKHjILRfh3upVQaUQUmAOhqm+Z3+k+/AZ+ba7j/odoa+ypn2GShQ8y4CvfXzgQtjSVOsyaxDT
yuXn0fRD8hoMm+tCiiA4BVdBPzpRVmHRxj1SHE6QNH4xRgIdX9M98LDZpmphvIfBvzITczLb6INK
2y6IS4v8SdWCL9clWcnzmsoShDOfeMXmUdCDylQ+sE61eafvyQdxgahsem3NlkCcDVWHLpoUhXGm
0rsie60JJvVZIubiNUVfgPBpgFYuQDyigA68iQMHjb8xxiNI9FZL/OvLtioMRs0pOjRdxWf/fKBq
xOVJ2qhoRMlDhOMDMLJa4U2d2O/XcfjZWsjW6SrRiWUTVWVUs9z2xLJWq2kh2d7gho/hLWO5RcGf
dIvZnJ7usTomNLcdDu2BjWgLUfcnbvrn63svvoHbuVSmdTmN+AZWuRXvonuUbG6QQvSzY7PBUMng
g0sew5VEFJkfPXQLW8IjG4x1Y3GUw0yOEEsDMn1nnfr9TZU5g+mwQXHUK0BRQvziRtuOfvuY33fe
dGc8mBt0LHuiWhxOry4+hIuPlbVk9qqMD6mMbN8n0qZJ6SmI6ycZU6KvbzmnWhdQnG0ZS2Oe+8kG
U5S0yafDbN+KG1Q5y3KBwalvk7aaFSKYCa0a/OyT8TbvWKHWtDE35pt1FI9LZCpybSO5O66cBsVu
0sD2LIt8qgqCXCNmf2Xf0kR2sibHmJj0MMyqgFVMtJTs94X69NFEtEEGah6OTtV8rrLeqRtBlIEv
NrxYTKY7C5Sx6jWjHYAS7cNbVEFs1U9085xvBw1dDIFzeClP1E831bEWUdaKtJLzrzsyjlGQALmu
d0N6G7V/9sZTYoqeraJl5GyQ1ku6NAZQ/vJd2aj+fGy+mx9EW8lulxyyw38wOUwBr+kLZ3KIMbZZ
zyTTT51voKFecrXHEYSWMuYggCxa4LQIzoPJ2ZlED7K4QemfV+fSro8ib5pU//qx5l7EvJbwZYqt
pNZIsQDCntHBU+6bgjqWEjplcCsngjySYMN4VsABY98VacaGDfVrrfiBjnFStqgPTyQQZ0NCq8Vk
OAkCNYdkP/jgufPmLyAt8xlJswXFZ/U4oScKJIpk4yzJYHaFVkXQjCy50ei+s7ZJur2+VSJtYJ+w
ONAdRpKmQ4zlM8MTTU+pqOWO57e+0AXOYlRZY+YWu1Ajq7tXpPxdnskhx6iZaMjdLJJOk5Z9mcNk
V4fSZ7uptmGeh47U91u9V0TDxUULyhkRW27nAg4GTHPwZhn3hfFIO4Ed5kuiLwTmLMgAHn1VIxA4
ufkRgSpc/d4+YXSVl3rUFbWwCewin5KLuwKjxyjTEbIfLC/rvxfxZ63L3d/SEz4pN5hT1dgg/PWC
OX2Thvhubr5eRxAtHD//TpGRaJpsQJinDKyArLGR+M1XRl+aHMxb0cIJNJ+fbZqhnqGOVcCFWvFa
JMSPLVE5gGBv+Pk24SiHGjoC4UyCp6+1HkYDHnp6KxuCJ6/APPETTdspkzW07dpeStDDlA9OIn/S
tchJpn0Sv17fptVlM/Dg1NDRuBK6KYuutRMTt1U6+2YfHGpJ2l+H4IO4P47QAoOze00zyCXtGcY2
xIjC8dg+JV7qSi+Ki76pU76xiCPinVg1DQtMzhD2mVSHcWZA++hXPdw0weMkCWoBREvHmUIdHXAK
aSGWJZdOOdyNIjKWVX1byMCZt6Hsk2hqAJBEj13xR0R7lATckUHyr2/Qqr4tcDgTF5qKUsUgtPFU
413Vtqr02tbHKqGOrBcCu7N+fyywOO9ITgIzKZhM/Qf1SH6oXtActUNLFEpu1cbF+8e7Lp1AE3iS
2cAcbXkagWhW30pK3Sm8HUxR2JDvEPhLx3WMy1AIRlfz+ZGe6mYWNFhDNrFsOqGxbZu9daAuyzfZ
d9Fo0XWRzmDcO0shY5pSHWC1Ct7kZ1r43S+ZU+MMwblImKBYNjmTBxOjfYR2N2AFEqjdunqfITiz
QOMuHA32WkzK7lAHqtcbmEEQ2S+5pYjiUeu30UIetqQLx6ipGpqaTMeZDWrv0HK4He77g7xR0etg
3rai941oizjj0MmtnuuKZXudIjmSOhJviPNTWWmB4M0t1DzOSlS93PQF6IU8aZft412G94aKqZOM
jBS9foLDtB5QWawjZytIGxVWqzC9uCn3BnW0XXGybyPZaVhJti/DebbeutYpvohGRguhOdOR5ehe
JhqgZfDiRC4aVXcZIimSC4Ze07Gc2mHULdkLef4VA/KPnvLElXlpoYQlB26r3Jv5owJ2aBHlD1P1
izfjeVVtLkajJbrVoDwLgZM8o04yz8aup2okKMoUHQKeo3KIyqxQNMBkN9kzXsM7golM6sfw8nRj
/9p7ZyEVZ0NUOwfJWwK4OLgfUMOWFM5YCC7h9bvrvDmcEbEnWZ2pDO1Xqe6qc/KQ2Y3T29UuSKqj
aUwvv6cLnBmJmzHVzBlwdpvXzpx220SZ3ky7Fp0ztuPXNIKzH3aYZlPP1m44WNvqUGzlPRtIZh5j
IUUXn9vn7y4+7VEEgd4lIbDkQ7yrtvatev+1P7Kx9oyQfNhhXlH1JrrDhKicJVFjO6y6FKjp5Myb
5rY4JF67Cz6G1wa7HuQLOMwnUShfZC5tzoqko07SwcYOMgM2bNNT6bNQdI05WtT9NS/0b+3UeEqE
ypKoqZbwPQbluW5Nxw78ErQrv6OTGl9AbPUg6CAdQOL8jYC5qnweNFGzJV+yw+mIJnMux6TNGcnZ
22ceN3TPOOMsb8Y0kRvWcC0qwWBb/+/Kr8mc4dDy2FIKCXukzLUzWg9EO+n5pmhkV6keZYMInNLr
dzX6mH72DaqkiKWhhGyKtQ+S+yLOnDiOBCdaBMJZjlQ2Igm2Eo9H/XuUm3ieho4Ri7L9qz6ViUpF
gnZi+YJimxQY3zmMI7zo/mnItt14VLtTJ4wCsQ242KAFDGedWlpNVohIvxfdMH+Kolc63GZH9rbP
veEookBnZ/ISzsKzAU/UlUw2zVVdmQCnYwpls7X9/0Y9vLp4yJNbBh5uyFdxpqFBnTLVmM/bQu0m
MKHHN40JyhL5y/UDy/TpQpwzDu9Q9Jk2j2mCt6mV3hrFsakF8c1VVVv8fc6bMMaRFA3qAjyQ7Dl5
7BqV6gyq4NCsv+oXKJxFKMIkU8ccZgcXYblnLB5W6URviAv3Lpug1m/TJ/O2F+WYRIvH2YYCiiCh
HhQPrZS0Pu1kfZ/adbG5vkU8Qe4Pe7eQjrMJqqaPVlQCBgQMD2zslrJjNNvJxvTYaBINs/xy+Nj4
9w4vS/86ukhGzlaYdmXXdgXwuDNPUjjcpqWQ+UiEwR1hFJ+OEgoHmYNB95JTbnDxu4zBiqCWj7V/
i8gOVj21xYpy75Q8LRvFSKCVaA47RqXiWFLzPSl6b9QTVy7GP6+voegQcO5F1yBum+LG8lCVUhua
Q5TthP/9AogFGjDTZsl0nki1SxO1m9lGdfJJ0nZJ+6iI0rerciwguH0qpYmgwFNnMe6bUd/1GG09
CNRt1bwuILidoWCNoVIHKXT7Phw/pfSxCQ7tlDhxeBsVL10mqhMXycTtTZPnWoUpEbY3maWTaS3q
uGpHCn/JMVrIxdlzEy2IM/w9wIwvYdQ6WnZUpvfrGrCq1WeMC6aLVEMBJ4LCXky/mS1y67dz8m7n
T0b07feAOKNutlkQpUwPMvtLkRwb6RCbN8rsUypqFl2P0S1k4i17JU1p1UMmxgJDNsaOcfap+x9t
8XRr5UJ2a4EG8uSopoGZrChjQ7HETbhLD0gJY7aAfBQxUK3aPAuHVbU1W77g7rPLfq4xgSLwmnBT
xVuSCMpf2Vm8uNgXf5/hL4JMYzjafW0gB2GPx0hX/LSPvLR18yHbXVeG9ct3gcRO2ALJtsvcIh0k
GQ5p5ca79GHcqfeaDO6CAbU0ZepEI3ZJ2ghwRRJy1shO0rQHm2jgha9sqzBNyMVE8AH0Ap8MjCZB
9/InGd1+j6JwJF/r9eM+XgjM2ag8shD01AHMBpFrR3PPMuooOj+IkrQiHeFskzxg5gpleaQm283l
U6AKAhb/crrOSshZpdbWlShnW1f5tMAM9xJk3/Cc8vfGSx4xtMC179M3wbatG9y/MS+o+ZTRVDIj
Amb854CahAal+6nulLv0JujAz0V9uo22YN24DntdWS46W+NI19FpzFCLgNa+lLEW1ECz8jczHLSv
zAvfX0dckxODLTTZIpYqo1j652MxJdmsUtTPeZR0yOSPgeHK+aB6U5WK/NDV2pklFnfYW5I1rWEA
iw3zTfbWgTVExKdkg4uTEsxerl8BvCsSt9tJe2F9Gavr4G3NEp6zADLGNwQpBXx2Y3/9MQEmfCnc
bgtukcQh4LU2Dvoue9G/lCB4EoVR1k7JEp2zA0Gix2mbM/QSVaRB5MZU8a7v5aqNQ1MX0XViGLbC
p8IlvcnMNE8DD+VWmO3VbGOQE+bb8TF71dzQRRFK5mrCbV172i5QLzLjtK1QdZqAWecvrrdidCKw
2TGaluAYU+HdtxoIQ1seGtiIasNB5kxb3be0zDP27NzMGwM8oNY9uc1BMYWKY2/yVKeIHBnc1P71
9V3zXJawnKGbOyVu5wCwA7rOVdO4qZsZY+wr19T/HPRUNOdgTWPQZfzX3Yv2kJ+PpmS0rdGwOoo6
xiDC0NGnSWBu1g7/EoE7/C2IdSJYGExJrXclSjoreK+iG16EwR16Sw/UcDAhRSM/V6ZnyqEzT9vr
G7Mepl8sFXe0jSBUyryF3ZQP/Q2Y6DDcqQc7l/pVwQU77fRQsHDr3td5a7jDrLcDkcCiyPDavYIx
5K2vbxIx//7a0VpuEKfo6Vw2MqmBwwbNsWYu6Jtr+7rDmvBi8YBpER6n4WrRpXJkYbOQaz7kSBaN
CGrPj8OmuEc0EQQ/j9c3TqQc3M2uWq00hQPki5o9SSsnBzds+uU6xqpVXCwi343alVkbYHQOQG6C
B8nRvPig4sI5jgf16+hrvrTXb0vR4RVIxrejBgFCiooJUEX1EuuT3LqmqPBvPTB/1vqP3xcubUZp
Jk0fgu0tDCVhAxkqTzuwUrz/kPNQV67P5TJyxiKoq1a2axiLfjN6xk3lgqtwqzywAeDdF0Pglqyn
LheycWajSkldYtIGc9cbf8CoquKBhE54AE/SNgARLVooGRd/2LiisToCs/uhTotVLds8VWV25krp
uS6Oiv0q0EfRQnLGIxqpQjtmrNi4bxZHKjAaTnfIloXGRAvJ/hjv9Cx3jbMgtTW2pYleM5QM7Nvq
lKMJQzGPcje416US6TtnOcq27GjGyigjkCQ1GfWq8U+jGrzrKCJpOHuBOH3ZRS27TNLGac3ytpEr
VLLXxROh0dfrWKLjxZfByGRo+o49oJhf86NdRoLpZQ0z007kHoqs1EUj06jNucwUnt5EezYfqzgw
InC6G96VB/Zwiw5lIlhOgaqrTFMXqq4HJCqrEkdaVj91xhdJNOhb8HJDj9jPAFYbxQgoMq3YJ8/9
TY4B6Qma8zExh11gk+yk4lnRTNOuaPzHGMOFUDWZhqJHqTxSH8FW/447bAdK3ArvbuKmewV+cPud
bo1P9YuQRlNwsvngZihH0tCE2MMJbgEoT1/IbbhN982NhueiLguO3L94PZhJaH38x1eZI7tHpZA9
aMaNsmF0+PGp3plOc8PC0dF2FsRqVt1uNCf9g8epi50ZRdXZWNlG0oItmpn0fWyUEhh3ysaRm/pe
IZN5X/d16TYgftmOEiy13UcPSW5aN/GIap5SmV1dbTJM6Otfrp/XdQt0/jpO18xRQeo4wmqEPain
kCsEKQyUQbTo63t8hmFnaqFekdRpQ9NgEdRtfBuzORbeDMblJ2lbb+1PohKe9RN6RmNCL9CkQf1r
ydXsbTJTjK/7dn3V1i3qGYC7jPJSibKSPUvzjjj1EDsVerx0dLeFAiCRJNxFNCRT1loD1i2IM1e2
77JElJQWicJdQaquZ5pBgNDHn8fxWJUzBsJpHiLlAh0QicLdQno+doZZ4MGLDD/4hod9KM8CiFVl
tpEl0S3LJBck1MirZupUIcEeqgfSv450m+mCVvp183HG4APxWmvqeqOhZqD1ZDcFO0WEJkMks1SM
5A5cUYx8ddEWaFw0XstJWk4dooRRJO3Crj5iCf3rurx+3SwwOANFQApk9qzWiMaOykZhoQ2ZvllP
FtpTMG1i2yFJdx1SsE98GF5WhlCya0glhbcK2qyjzOtHUYRFBMKWdmEEbHnU6TwBxEhVv51Qu5eZ
T3WmCIroRTDs9wWMjFr9vGJtWEV3M89fBrILehFH6HpUerFFnL2hNpkVW2MeXOzS4DFTbwoQqzem
YxZ3vbEt00OSdIJNWjUMC0zO9CRoek7qCZg0a41di7iK09fqXVvVmjOPqH67rhPsz104IAs4zg5F
klnoaKNDB53+TY4PNFYdUj9Nxk2qCyf6ikTjTFGb9EFnsGI+9ihTfRYJ6wYnuusRTR195u6wSHVO
d9dF5Pv+fyQXzjLyrddWMeUtobBPw4HNnKNeM7pY1nibv8xHMFp8sk+TV7sgt5Df7H0soyHTFVbW
rgV0yeIjOJOCWdTpWLHUSrRn/s+4m7f2tt+GwqF3gpPBc7M2VFYyjWU48jlwpSr3ijh3ilo08F0E
o/18AJusipM5Z2cjSx2L/lGZ38dG1Me0/tBYrBpnTQopbTqFrRp71rBxWOlpRqys9GNoi+KXW/NR
+3ZdXdY9xwUmZ1pSNcjUMsMCytvO17BX9ClC5L/ZSCfmkNND7MEpEEXp1l9wC1jO2MwpoUHYADbZ
t/v6DqlFd8RU2hDDVcqTaEDV+u4hUyRbGNRzQYVhmAbGKLAsVaRqnt7KbjZPGwnj4gRrua71ZxzO
vGCsAqgte7g5aRX7SNqA4sP8NqHL2p6H+9w0bifVOKhmfCqq7PU6tkhEztrUSm91CvPh7AZk81R5
mQs066b6++/AEL4GdMLAOKmvsJI0+dzSU9s8Bp2g4GvdRv+9iOSiAtTUrKFsAFFau4BYbqTHXjp/
j4YMXQfPvycO55XIo1bncgmsWjpZ9Wcqn8gschHWq01RwPhD+wifx1MKvbAJa9ue9dnDbKHdOLX7
Khnuo0B+AFPdXrOaRx1jTPrpj9kUUc5cVwzC14OapjJQMHGiqmc+KPSeYJLS/8n5/deNcxaQMyG1
2mVmImEVYfEP6aj9QUj3NGah6JHLLo3L2/uMw9kMvcnLNmMhpn6T3yJbvw12xiH3GNeGiB/7X8zi
GYtzTMaBJNLAFB1lMH5+ixjTtt8pqBOuMHrKzhzZiT2xz8oM/DUJOQPSJGULCltIqFrg9qto6zRG
vr2u8//i551F40yFEsdjl5V4V8pB4xayfh8piTNIw76PtefRZgH4YAKDJ33X6SggaVh3iv7B5gP+
aVY36swiuIVyCNPtjEFaar+JIoE1/Jfr5YzD+R96MJE6YMUxLJ9tssG7e+0RM9AdNlUyFbVur5ss
W9dMFllBwebP3kGpynFvW0judmGDPo3gkHbjSU/HZ4WaOyNNH6/v4LqWnOG4c0BIb87aDDgpe6bp
rhe1oaxv0vnvc7of5Q3sYpAhTOcrtXVb19ptZ8xuaiVfrwuybpvOQJy6t3VWhqDVQeJdOuCFoVt3
dSLQBNFaccredIFiByYg8nbT9Q9l/O26CIK/z2fY5WpEnE3D3ye6Wza3SS04MOz7Li3CP0vEN573
Q2iDDxx7EYKsy1QcRPM9ELeS9ElWfTXPvSr5PwmP/zLnZ0juUiR1OmhaxUQq9zTBHE/9dbYl7/q6
sa29JhfnUOfF/0i7juXIcWX7RYwgQb+lLaeSb7dhqB299/z6d6B5M8VGcQoxuistFFGHCSQSiTQn
Ub3WmgBBwnb5IrfxbxkDv5x0iqt9HGvJUVWHyCO5LHNenBydY/vRa12PVQykR6S0OxnBL6W8n7hp
TZ5SMPYgJuYkdBkwKK0PpVyLVXQD0Wq28gGzeBx5tD4UjTQvm8bYhDJvzS4Esw9GYH8WjTs15ezX
lolbF1gw50jJQGIo1Ciw0OMTmQ9BgnQ3ZgiYdwXxbmvG1uKtkNj3az3W+agRIBXCa118LXOOC8v7
feZqIN1kSLOJ34+LX7rWo+Dn5bYAm7GutQTMAUIBDO5wTD5DE+uCktNlN4Dv/iHASDw0vZWeudde
G+7obXpg2AO1BmUOVK9XszbRDRo8GTde6XclfJXBpeE1EzVUDo+qfusgrQHpOq9iUkWsLhEmsqEg
WcBArUl4WkSC7gzeNJTNWOgahzlMoRQkkRwhniFboh0ckDhCNZGJ16Lpg4nY4VEQ8cRiDhJBngQh
KYRtcullhoeifikFjgmiP3Frq5j7NUjrRZ5KQKh6U1pdEP4G5dFoiUZhL4v5AWdhvXzMHZsYSWRU
KcAapOTNJ2X4+T9qO2MZ0mUQhi6FHmR7Ok008cyn4FSgGlP0aoxFF7xEsG5Dvic/rxcQTxcQ5csq
ip//VL0haaIxpJnzcrYQsT5rKFf8Ht3ntuR3B/OJznUrzvne8ApfOPVHXmSZi8/oyCgrVZrTqOVo
9xh0jwpURBMwgTc81n5wElJrecr3NF7T7sLP+b32FCDLyXkmb5uxyxowSqSOSt0blAlPRSNIhoba
nkft+i8n7wLBqM5Ya6ZKCkAMnmibqIbIsbwIYFjPM6oVeaFgLhyrSH0hN1qDgy4+ZqhAxQjcB/ks
9sjq07SH9JVwsiycFWTfImIXVF2gQLygOiKoXuc8R2rzEWlI/ywgW2k0i1WgyA0QGqd3hS+Sg8l8
mPgW+i0ekbMznRt73PFKIbetywWUuX301IjFjjJVJmniTOqbYJaWUVaWgSrC2+dw21RekJgrB3N4
THmmVZBZBEUnw2PW/BSq4vttFN420f+v7xkVzZIkBcqQ1xgb44vS2/8GwFiTMowMyaB5j1naScWR
tJyTytsQxlpEZjU3IQ1Roy13skhVuyoGeloTne0u8aJnvD1hzEIzhjFmKwCsJn447M3cTRUOi9iW
677WasYsTEkF753W3xfBHXrtLd34Sup9irbJ8E1JZOf27mwKBDonTBbWdXCwMkoWGwKCBJSwImv9
LH2Mpm9pyGtn3tyhFQajYgbaxYraRI9QRARPzIfDEsj+nKMArOO1p/HEYZQt0sd+bDC/yCnq0SrM
xUq0eCeSdn971TYPzUoiRucwd2cWDdqfGKUnkr/NPCeaJwajZlpLmsgs0S+7mHpmlYIU4jGFvjc0
CYUcM72pbitRWHWL0mbSIjgwQSH5oHp1J03wDJSvlI3pGjnN7GLHbi8fTzzmKmrLKdHHAC1c1Wxa
iySexFm1upnHy88RjZ11AXJDNZQH2gbX+ksd2dF0krTMb8t9nQf7QeLNyqOffeU3XZaS5XUaGzzj
FgO71mWFXwQYBVFPJ0VJn4KKnJRkelOIcpYr5UOrKdN6CVXC6G7mxYWMTC9PtJrBLKrnzGjssBhf
ilbb3d60bQcCzcx/4zA3XyNnqJsIgdN54oEWptZ2aaN/ZPiNkcIgxOCVo25v3wWPMU2D2glGOwAv
FCrhfpQ16UdsFi9lWht2TYjhqIjm2nIU6v/jgjL2qgetv9DSN8o0IbAw956pT/tg5kaKt4/BRUDG
WBlqOWM4BnAaDEM1fveP0s50k88yxq2rjxIoTRbF4VZb0lW7VlK0ViiYkyuJ7CAkNc1qvaE5espp
IhUoD0zBxiBHKCvGgHLHeBq+cvSG6sUNRNYRjId8HHpa6p6cFs/4BJpCz7SrxqKDk+OI67lT23gL
jjkOg6lmcUFrw3vq3GqNrYQFhrIc++mXVPJqeza3EAz8aOnWCS5QZgsnkqJxTYJTbYBDdT7Vyzns
OQaaB8HcNXGK0b9oisMxQNGGtPzQBdUCVRLH2dy0XStBmBtnmZK+ANfNX7w+EtjxZ49SjPPYWtgB
S+/RTzpJ7u8FY66bvtHDom2BU7utK3mClXnlr/oucnRb+tah2LfxtdAiO0QeXm7rIW8dmUvHbBNS
qu/MxNFThjmpQnowuMHdTcfgIh7L5B4UWSYhnAyahzJQT12wSAcjlmL7tiibKJqiExFQ4DlhNiuc
kq5tMhHuhx4896ZSWHmm8OiwNw3FCoTZKTmShyzMFvoKpx04aKr7JdiYY3sSHVQvP/MirJvbs4Jj
tkeMkz6sZcjUa4kdq+cxrOxI4+U4OShsPkEISBIW+gTHqnbI02grB/mEoIITnlDKuui26BUupgHz
1J6zYWyaIS3LAJZoxhU9e0SqLQPm77ZKXAdNVFzNYLxBcyCRRJR8wiyu3nF1PstNPSQ1hm6NLqi3
neAh8ZrvoIgzHoTFGhC06R3ZBkXNZ6Gwc9Gaj8FZ/Xn7K66sCPMRdPlXHyFPw6w1cVy7io8e1x14
E2lv/o5XcHK1nAwMYxIRNGkTpYGsYk3QvhvYI2a93JbkuliIwWDOWJZj9goGRFMzNbs6KIlpDU3r
VOAcCyzNI7vA1V45mFdHjsFkjlxY6mIXE8hFMTXE+rqjfB7QvC6jB6I+ipyb5dqjY/CYM6drYU/M
jq4jyNwyb/qufK12y5l254tWcddM/m0B6ff/cTX/icdaxz7X64aUUA/w0GMUc3YCZ2wf5D+DqHWk
SiwtUv3HYYXgZ/rjWKiMN1BmRjLJPSBnVXRLITnl8WwNyPZN7ae807zbAl4n/ykcqpYVU8SMZo31
ruRxitpaz2o3r030X/badBcY6rRP9PpZVJbGKZold8Q66XZjHKvWHJQGJx7y3mtxtcqYrQVqKg2v
DXZiIrqRiCQEZe12DqKmTmTPNaqBdTd1EUd19ddf0k6wKXeehsbNSAGdcnEXf0++GTz12jymhkjt
kUJUmXWOGrnVJCIjIDN5cDWd2M1LG+02MAkKutzrI5w/XmUkD5KxDOpQt1Wp1LWLhdmjFsLr9IGz
xzwIxjBEmdwOhQqIuigf9OpXn+acheMhMGZACw2lXAgQCkVxUR5wEjRuLd02BmhCiWmKoD9gzkWS
Nk2jFtgbSpOGrmEv8XI78MKXZFfd6WAm5gXUr25eejKw6n8DMq/HsBfiWqGAVfdsgsFR9HRctLeP
3xYGBpjJGCaEBw5GSf15/TTmbI7dYIJWuc1dScPIoGHeNd30X90viLKGoWu7uuUwP1McuwYwaoQX
xrRYpsTRsU07YmiSSkefGnhAMBcpYhPSOIPVwMUMdhsdVQd0DfgarlLD/cCSaYoJAg2JclMxejDo
ctdiaHLrduNzITgT8gASZ7k2rxkDtTuwh9QkEuaaEbph6sJBxno99264yw/vQ2Nap3ujDbv9Lni7
LdO/rN4/gGx/R180ipzB/GA2G53kJO2q3V/PGe5rmmota2tXosnM8onpQiJSAql14yc6G6S0Uzst
UQeVoxDBfOEItnVq13DMIZqzdhrlFmphRiCutWjvc+gaKJhDXyFtDE497ek/O+ZU2y+7xzZ66JUy
6CZdzCxU8GjS7Ey6yxOeZJsLqatEBRELBtqxNV6NOWilIcSdG8S74I7YLR6GhhPFeIeCG8njeZCb
lmIFx9wTutHFSUWizo2i16yyQiO1M15tEb0IrnRjhcFeFEnURWIPkTBYyJeXhzqQ7ED9njX+IHHK
mDb1wiASjLkhoUSOUUNFmhY5lMPORWGELUoIOD5zNG9jfxSRgFATboWmXLHXEWNeAjOsqKI3+wKN
2xEY6zEODqlD4SRwXJjr+kIVMy9XaMz2hMIiS6kKNDpBWPXQUOqnNu24B0O+/9/bwRg0ZqNI0oiC
nABN8YcTfTqFrpxblVvvaWCz/8wD3FC+P6Rj7vcImbY0l8rWNaqHZPwdzbhBdN6DkAfCGN0cYwem
JK5bl+AhWO2qGVzhPA3n7RNraIM6yvMoBwimCrjE1uzwoDwM769oYc97RF8X/vy5T6yx1XM5QZ8r
9ik60XsEE8g6vHKLo+T3Tv4VbW62pnMuYs4qyozBDaNGwlQNbFVYnvPhTtT3S8JRdh4E47SoRpq0
8NbhcU0uiY997i2Ec3rpcWEs0VrhZGo+Vg7LomPwZv++TWVrKZE5WGla7ZKy8VBX++W2pdiwen9g
UXFXWG0OH2OqIY7WfE8zB+E9ydHN545XMbe5bLKmIx0hKiAwZkyeUIVzJGCcM6wrinuEYE5/Ljo4
vIo2zHmhMPpbV+u3wmK0oEj7rJfr4i8DkbvBPj5RWlcRBGwqJ0LFE4vRhkha5tYA+5k7EGIZiy20
GPBZv97eIx4Iow/mECCvGEOrEzSKq3eG4JnD422ITTVYLRn9hJUahEj6aiTB9hhTZtWNed9U0j4v
+kPX9Rhuv7i34XgSMReGWTeCqBaAi7NDmpxzY1dMnKzQVkRIEVciMddEkdWFmoEyzhV9wxff5J32
YLxkx3QPZ8/JdpEb3TW8sPy2zVuBMndFgeSFLI7Qh8kLfLR0e+RBO72zCqP+KfHNHY82hbeSzL2h
Dr06tKh3dafluQEx0Sh/GoLavr1dPLGu4rCdUcjagLWk0Urd6z9RLjrT1iIL2rLPPWHkN01uqiSe
IJhdRUTzijtNxgyBOkfc0G2c8Dz/HhtrzCzqs4N00I6S/ewYHu3Ja/wPPLLQtnBBZjZRNkrTLAW5
cdPFn423Hlm38vPtFd3wABW84hVJUzQZPHjMeSsCI9eriYA5UZ+tKsXErOz7bYRNxVghMEcsSRZV
rkepcbvyaz666ficmhyjwYNgTlhV9HUVEghRjAomnpcuKmDtWQ4/cqmvJGG2YzRnOC5UkpQchvqz
GNy3MqeIhycJc4qiVgvRDQ8IVelf9aj3l0C8b8b/XI5EPaKLJGxANQbNL4pDAZMjNyh08Jan3EL2
//bOX1NSMTDMXbsUYdPoHWBqlxxEF02shiVJdtTa0yPN2WEqG2BLuwXDzTOPiHfbyTQURHIVWTeu
hlDnolwim43TQxOGklP78at2wsttV/n6A4/qZXvjDGIg6oKzxMbFCoxS0QtFbFwYKKta2r20jE7f
9hwVpIflyqMwLjCMR4E5Y3ji6ICRsIjaW2z+0qRfecY5T/+ydBcYxptIy2auaxUwGQZS0lJ5FeMQ
qI0TLYE/G4b+2pVQmGmGzaAjvBVG6QexL5MCDGKITijeXOd7MVS/FVLyPCnzG8p7Hkb9NR1/EiPf
p1lrS4N8FObiF0dZOV9xdSZItiytgK+g5QbEpbls+Y6W6tPpXbpDOIOSNhXmIjSbYCjKJcm7HGdj
FB50PBsXhGPK19sybWrLCoPRlrJpw8gUgCFExr5Nus+1Glj1ZNji0HG8HJ44jMaANlwqhxGr13ey
leqRO6onqR+s2wJdl+5Si7KSiPFAMUGwnwsNMLT0ZXIkTDqfdjRFEDg/KIECuI1TDBK6jXrN3cCg
UuFXTulcl0E4mkDNTnRMQ3cMfeGxtiMHM8lmwSp25b5Dh3z9XSi8Ho5JdDB3tz+BHoEbR0SlO736
gr5vwRhdYCcj5WkBo3Llx/rRJJVNpud02Hdxx1lp3n4yV2ouBloflwCUu8+tEFnycogV3miDbdd4
tZ3MjSqTWcfkAaCg8LZHLZNPbY2yF3t3euwdxNds5TNKSzh5Et6xYOxNk49VnNLbrwkUu1kGJxnV
HzpB0WcV/7q9b1sxbCisKmFQDrjgyTvD82rjQnlZ+io2ccyV92GUifMedqVDoBsrv898aX8bcXvj
/gEklAxhBRjUqZElFFDWnpYCRCKNFdWcsOEWBmoFRJnQYTlwif/EyCMRVEiyjlvIvCtNzLFRTmnx
ATnWGMxJH5uoWhINGGICArTYnpvMEWrOC50nCP3/arEqYQiHCu0+rhiB5RGcOmrRYpJi/YHDtJaF
Ob1aG4tiNALGHGIR7fhLj9rc/DVAYSZn1TZv7jUUc247Qc2rjEo02s2peqEcp3SajDq/c3hEr7eV
jZ4U1iyt0Zjzq5RBXNcV0JL9sI8P1e6vppCPpEswLOaicPQ7Vvs0ggQpJorRuIOHSVBO6Uuzo96V
+9LL7pQzt5NpWy0Mk6afFSTEGTgzG1pTSCLEokA3Gt2b6a4yf99euU3TJ4Fn6P8xTOacVmGMDgQV
GMmeipTcY3iItg/2wc/KHR2ZssqUB57l23rtrUEZh3zoJxO2D6BmXTtCa7hhptq3BXs3MNc6cRGM
cTqKaA6WsU5p0Ev20FnjKSj4pSQNzQ7jm5zW+Ssab9gaHEq+M8kTkbFNUmzMbdHHyOW+IsrrFx4I
zVpbeMN7A8zWynftiTzdlvhfztxFYsZUDUkwS1OQQF3uKLn6e5mEJx1E0KrHHm9OGReNsVlBpWuK
HGJ9KRkusmoe+hMVNC7RLG8J/9y7LR1vPRnbFSxFgZoCCFfIJ3E6azLHs9m8Idc6yVisvDe7iggA
EHbqfeD3PpjIrekxfp8uG3sftCWX3WJsVova8KIvoSD0WQjKWHCAzve9QytIhZ+81aOrc+swMJZE
xitmyluAya0/BZiYMHzKIz/UFc4q3t6lKwKgMRGFRDSBM+Z+Ux0y0f1ftOCK/adscq1RQH3vBkji
kucu5DJP8SRgzIYaad00U7Umj9oB/apOeteCLdunk0PGXb2DexZ/vy3U9XgN+PUoX5CReCCoelIZ
1ZvVOk0VA6qHqCVKVVXMGcbIkuRZcMXn1qOJcXFXY7bFeFQL+2NXtaTqOsKK+AaW+zYQ5DEb1ZDG
hZUDEvKHuvSSz3TKMKz/HTgfOdJSy3eliys85iRroSkMlQk8tMf+pslRlLonlorxvJSRvBZR0MVB
pHt2C5FZX1VS5yaniPSoYX4HBrNYHXj2ekRqM5/LXrZ52CQT6WxJ1zAfmjH9oYwSyDmiMe9YsHJF
vA/qIbQltfgUyxWvs3/TRyBomzEkVRQlNo9UlCO6MNAY6zahuAuHxFblGZNKROf2GvJgmGMRpEKs
Dh1gDDgFSW3BfzR5tDw8DGbdRpyOIE+BUaXf8uRBnr413IwvtapXqrBaLnr8Vx5cP9WziqYVhGhB
NPo7oi7BZ/Sku0pvZZ9mj451Go/RASyqB17afFMtVtBU/BX0UI/qUEiAnsZnEu1aAS5+dZYx2+X2
Vm1aMIJwvQKTgqgjY+tzIxhq1Nw3rq7vlH4fVpwDzPl9Nmk+JpOgT1QVZOEwV48Gj6JyWw3++X42
TV4Eki6NE76/WR7mdLLbaicXr7fXaPu2vywSmxivg3ju0xDP06F2UESPxFR3jBOUIZl+SlPx/sBL
hW07pCtIRr1DGL6ki/F4QHWnj7yNp4BKC24h+YrBq/7DZKPl20dN4S71QDcaihy12MxZob/ub71g
s+h5KYV6OmHfRjt6qTOLViAINkYFPopf6n3pxB6vmnV7J8ECgDYtFN6ww7bBEIChm9F7UmenDz+J
uksV//ZGbkKAZVkFl4iEJmD6/9WhEvJaMPB4gFBw5IXUHvQvcaPxlo6HwlxZQjQ25SgCJdlXLxhi
ttfP4rP5qvsBRmnHHnqbOov3RuJhMpdWACLKDAEhRDIxcKt4KntfTTjJ+k2LtFo8aixXizfoZWZ2
EzKKRu6H6rmYZou0jpjx7qitgkYUgl52iTFJgijG5rhAluwU+Lk7HBdfPyRYO16NDUciNi8rBUM4
EbpRZf5bHn5l+Z70X+SIs27bR+kiD9sPExhGJCQzYCibTu5G3gJW2dGSfNHrUBJK0zqpzlNC+ii+
urpWoOTP3QrGMTMiCkpzznRUUvCg3xEvg1v6nwcDUod0BcWYqiDThbal8ZRqPsvDp2HhnNpt87sC
YK7hJgvyKUcj53uFK53QEX8b4JItNpoqMUhO4MTXth+rKzzGTGQzkXVVeN8w4Qe19uq5xdM4uNe8
edfymC82b0gZeWwiKir+MsvXVQUKVGZcLjH6HDPTTrmDFekvXOvCBYFZP5mQ2pxVINCR5P1deTfs
ip3wKnq0oDGFb/v1tpndDhOtRGIWsETPmQZO3sYlmM3RPtGigw4NWe0XOiuus+ndob/cxtw+yxcZ
GaPbTUMUge0YSjh9EjAm1ST7EowIuSB7t4G2Le0FiLG0ZTLL2tJiMev+lEzd2RCqfcVlfeOhMMa2
iUjSkh7ioNrwjba1JM5wVPaVS9va6Etk3vGSwdfdqvQcKzKBbKaM2h/G7gZq147Re/AaJT+KPb9O
x/SQ/kIxPl5b7b68b/farv0uPfAmOW+egAswa4fjRU+FXMH5lsafVfvUzKF9e882M3Ar0VgTrGdo
/cooAvGLl+I0Y2D5gjkInQ4zQld0eiW4mTVOymazlGANyxjheCaSrNRw4no7/9SYFn2v54+0aj75
PcF51O4nF1eAz3Olti2mijEYkikpKnq0/rT+eTMUSzjNtKNCtOtz4aTfCApGIwtXHM58GHvpZ84S
b27iCpIxMqmCIG1tTIAEsWRsZS/odnZyX3yoBQ8stweyM/fhdw4ojTdfWbYVKGNoWn2WjLCCnMEd
PSTLUTrrPppaDzXnGUPP2y0gxrwomaDoZQ6gKfV05ZNc7ko5soT2fjGeo+EDWXZpJRVjYorMGGN0
3bTuohf7egEJfRGa9qxkb7eXjx7oW0IxRkbTha4NMgjVNbtkia1I/RalZ1RvoWz2bUzQcrG83kbk
KQljYrJGH0ONKknYqnbYHOqg5Dg+HASWBmXS0VWpdZAJLCSJ/ph9zBlREazUDQNNNwqj50uQ57PY
9jQ8NLsysjravhQQHhodOoIh8TuuP7x5ta0QGSUfixlRiGGgQcbBEax0dx+jxbE7BrsR3bmHBcSF
Ac9gbroMK0xG35cxwtiFDFLSIWW0rgSvTlRbjd7iNnb1K7kTn25rxr+YrMu6MkqvaXXeSeM/6xq6
wUvoTzZqrzDlit8OvK0nFzhG9/NONGVNbHGgiWmpmuzJZsQpi9u+dVaLyGi7pOQovMtwjhtncuZz
5sSYWJU44r6HRZTpqJpfeLvH9yq3RIGzfWxZUC5qqZJNHQqrPeFeRbsjrdXBaFlcdqLT+IpuKbz9
27aQ/ywoWxrUtLWsDAr2Tzyku9gVcouotjFa8jmjwWFIGzu6Ex3anYLBz6VzW304Z0Qlf154U6gk
YWIAPa0/aRMSI+JBU6GpvErv7bfBZU/ZKoJ+krKwGrCyaFjdiy5c233sy+/NOub+Qy+rFRhja+Y6
zMykhlTgUKflyXXEGyiwuWuaiDZSQyMElcJ/rttcR2la5zDI3XQelJMZnaZKsIv8IJJfSh9xjPOm
V3tBe3/5r0IIUS6AK77DgSDSrgyJXet+rnK5HzeP9gqFyRePQziKbQqU/kCnkBTe8Dl9DbzRE3xt
V9nGWeK88HliMcqHm4LIqQnARAdBVJk7JDyNONm3VZwnFuPTxeiqr2d6DfRR+7UPTS+OK/82xPV4
CfoEWC0do3BdXtRgmYDC0aiBYGEQMZz/fF9gCDEvk7R5YldQzK0mVLFexTM0jyyPxQI3fHrusXTc
cXHbJ3YFxFxlaF2Op1HAuoWtjItTEZ0pEL5HpYkxxJnTaKqnVKObJPCO6+lB0DFERug/4tGtvoG5
3LqRJEunQNiq3anxfRzcN8HT7b3bdOZWEMyFRvLCEMcSSigeVK/1OzQB0/kEvF5SroowFiPo56xU
YuBkeEYhPXbodp2l+jKyfzwsjnFiq8LGJS5BO4id04nVqwdlstPmmCX3uviSNpxS0O206mX93ssp
V7aJJEHWdsH/qz4NmCX3ce8QwdJwh+W4xqRDYxELIXfMnMSkK2M68VKPHDvCzmkdUScsazW0xOie
mrCy5u4wZ7yyLo4ZYWe1FmYFCuyBylkYmaPUOWhyNKXgxdB4sjCWZBITs03p8UaBiU9swZp/IWzs
R28BFjF1xh2KJDiHjCcZY1GUsUxyIwTkIp3E3okqjpnfDkyvVISxJOOCWfCFCtWncTT9SN/x06Hd
d3c8Sbad4RUSYy/UrCNVPgGpP2iP8S49YNqlPRxK0FHlTujxeMq3Qz8rPMZ4JIa2BMqApaMcAuWT
Zrd3+V3zXfsp+Zo1oySIIM2ZvC6CxYXeDFSvoBl7Ejexks0VRP2rnKG101+U0/h9zirPL+ZoCJuM
xJQwMdaojay0BnO1HL2rOA8njtqz6ci0KSa91rGQdXEsR7ccjx1vpsF2PuGyYmw2UqrUOM2oFKNd
nAZcaShTy23yU7Hil+iImRCevL99t2wHdFeQjO9Rll2rNQkVC63PNHoWeRi2nIHSxhW+0ZKT6ACv
npsFpWp+FaBYwTJGxFzmRo4xn9slxmdt8SUxtcb269KddIQPOCJSEW5hMdYjhuMzFwqwOqc5ETj2
+d3yNNjFmWaegjMv2rqtirKhmwbemain+dPxlnOjiqaMQO2H10J7bEePIw91Oq/luQAwRzpvRHRC
qxKiFI94P6BCzcSdYrUOJesQQAd3G25b7y9ozCkGq3bSRRHEidMdHSljniteKRAHgo3sRGFRUHZt
KMMUOvE4oxz00yh+vy3Htsb9IwfbEdXEJJLDEnIoPeZyRbodxr5CfsrkkJaTcxuLJxDdwZXHoTdN
2YkzsMThtZNeleBQLx/ZFl3UVQld77r8fs+sIIImQU0wOoTcsEDlUgia431VfehhsgJhTmmkdEGn
qgCZFQVjKNpjKGevt5dq24lfYdC1XAmSlpURTBHCevrz6Ma7BaRe8t3siU6KBCAvfL6pBCsw5p5H
UZ8clfSeTw0Q2/S6u8yxF/SZ0yUIgLW8EVzbt/0Kj7EFuWB0Ix0p72ZfaPVv5UVe7AsuODkw4p18
hFBQkVZwjGWoUN1dGzMN+9aSbnd6qPtRU2gfMqiGJKqmDsJ15d3nWG1ZJkRFK5twNGkdnenRZEBz
VO4Fv/QqO/MnnndGd+XK4K3wGBMUgIw6UXVEZqgPswx4vGb3qd8h+GQe0J2HMbWRa+55lbmbunJB
vXqjSGqYyGgid402eqhU4qXGvAuqubRmtXTMcObZ9c2Ux2r3GDGzJq2MqsVVTMd56179qru6P+8r
n3fpb5qnCxArmZhlbZNQDz5tY3dRkpPUWgO4BTkne9P/W8Gw0Zq4UJq6AwzdNjr0ZTkG3l8dGbwk
zuadu4JiDG4dkb40RCj+WPrEeKt4nYs8K8W+rZSkKidCH3CjLdooVLAncFx3lomUVOHzpOHtD2N2
q5wUeVIBTJYn8GNlnw0h9GY08d7eoG0YHF9dV3VVY29EsYr0LpKxaEoMwmwMG8jjN7lMOalSHgqz
NVKJOSNB9H5R/Yqy1x49bgaPIX/bi6WVy/QqVES2ZVfNSVepPSzEcj9je3qfBqnR3m/VX8p9YjV2
f0Q1hNh8yBJecNloPFixpFqPkGuQ7ikBIWqYETM239RvJSJrwj4aOYDbi/mPnGwovpJxEU9RAzWM
90F4UJMd7q+PaMUFgtkvfdSkCgMqkR8aUMnUdWe0mlpSZjz+bzDUaV/dIXEy60Qbwa+Tk/KVYCay
nWI2pjONRrO7jbRtGy4CMadJnHsTzW5ASoK3onsTeMRH9FK9up1WOkD3bCWJiBa3emqwYPC/Pmlh
YAUIvBgZmvc0jHgm2rFIy/9x8Rg3hmilliwt1D0fME5q8RNFtcWSFzejW3BLMMZ5aSpZnKYWCzc/
dg74DlGgL5+bz4sfvryXS/GCZP/iLV12inFfEhmsp6h0BOBBuCdu7YtfjVMKjiJK4d4fR16TB+80
MRduEPVEDVXsXKMInkTUh2JqvDThEchyFFCj9/5KQciSld0oQyydpH5SB/fZzB1/t+07/LN0bPn/
ZHRF0A0QZV6MobXKqn+WizQ8F7mWn3KF7MIwqhwwNSih1SMolNug+J0+lAW6HAWNsR34xXwACTLe
PfX3MrfU4Ucuu7dPM2fPNMZuqIGqhsYICM14JvOXgRxqXqvvdnHPSgzGYgh6F7cRXUz1vkrAEGJF
KHmhhVqCOz8smhPGqFCkr+1+l3NY1DhO5/unrXQFLy55SCWcbK04zsnPOtEtrf1qxl/mkUdIsqmW
K/+Wcc/muUbETIcX3w/3hr6veD0WHK+djXlno96JgYjfn4IX8DtI8r5VWq9XY45GbJuNlSCMSphB
KhO6X/DN8Bx5Vr0M/NDKi3w3etGu8WeendpUwRUeox5xVIxLg5I6V18SK5y/6OlOL2fnA3q+AqEf
sVKEajCVWEXjr1tm576a7XD8hPyddRuEu3TMRRIHSqIvI1Bo8ybtRWhaG0Mz0YIQ2llqqQ+8BkTe
2jF3yiCEeaHTHEUS+dJQeFUS24Px+7ZYPBDmHinjpNNlmvBRNX8W9tniDuHP2xDbHudqf5i7I5nE
QChosZB2N6EJHGm5z+RBOkPP/RKVePOu1y1eUdy2XApYjjXdRO6Z0YmkQAcbMXAhi0trx/FDkv2Y
FN44wm2zcAFhVIL0YWP0JkCWVrLqzrCahJPN2XSYUF71txiMDrSJEWBwNBAKM7XCobQSTGsbPZUS
fHpNEHOUfNsOXeAYbZhSjJqqO8CRQbf1sH/oosxuxNoVzMC/rRW8DWKUoqy0RSIBoLL8lBFwXoen
QOfN6vmXQ4t+QklDVxfKCf80DVGuThKZcT0pPqaKfpIdyodUx9boUNaX/sgF3HQuEM/+G5AxeCD3
KJFlh8FL9s2+RUN0bqd7alp5aeHtZ/YKidHwAqQ9YaBDtNqNz3R2xHRUHgJP9JCE/sVD296ti1iM
pif12E1SDrHQMdmQHQYamPGHFOICwaj6pApyVAWgem2XexGMCsCYVV6UlicHo+BC1meiEUGOgYRW
E7vt1FiC9nBbtbdzU6utYXS7UUSU46rQ7eSUvsGZRW08Jr2KD71pKZktPMruvOO1SvJUnXWd9YBk
mYJhCG6PwOKp2CsunYxa49o9pfvizI+gchEZr6hHX7au0SNcgGqMvkGa3fTYOuBJBQWGcOIRKXH2
jvWYk2BUDTWjTx4Up0T33WKb/f72zlEdu3rGXTaO9ZiJFNXapECisC3tCsM66uqljL5qxVe9/1CN
7gqLsRTNJIASS6T7pRxzYwKLWO3cloZnIthOv0Ttcjl413bKvQIVTEc4LH/V6Aonbg8PF4+xEpqZ
KFpQQSSaxaas2piZfqxcE8Fu4YEX+dsuRFgtIGMwktLQVTCj4QYBDYt8jP3lEFiNRetkb6/j5q1o
SqBk1TAyVWWLYro4klEfi8zEJJ2yFtT7hS2Mr1OacW7fzct+hcM+CeNGTRJaH5XpP6r4R2qcgywD
/0/tlrIljx+KWazgmLuxVVuE7UU4tGZ/Xtovpn6o6YyB7hRgVJqpHOPh62SezfCHOdka4VnizaO2
QmfUXywjta8DLKreJ04yYSxEIjnB/H+kXcl23Lqu/SKtJVFUN5VUUlW5d2ynmWilcdT3vb7+bSb3
npJpHfHdZJKJV7QLJACCILAB1xHKX4MmEFj2tm6u8LjjsgHNvTHowCO+4lVgs9fKw+RMhxIjzSO/
ENWrbzqrFRxnChgDlMUhK7+MtQ/LmNh9YJuz5ewrpkhhOAso+6kppxkgmtm8hlKYOElrenSpvgcE
lE5jfOg6S1TTxLTwnY9cScYdoUMeg7+cQG3mM8EMqeWIqZwHFZQ5yeFPS/BXaNxRivxq3WqsIGE8
N7HNavrC186WbqQHVtdnnESzvgX7xhfHaAPIrIaF4RV+UDzPnRMQgSoyzd5ZQL46JoqauKRME0fl
YZquI9Xf1wqRqvOlMYOhl/2AdOShqDR/bCdnIK2nD6pXSfNzkYx+HKV3BXgvTOVjv1DwdVOBYopW
kXMtQdPJkcVKtufJ+lYn1bmQpedWK7x9Sd/DqLKsWipG2ViYg2ewv68u/lqDN4WFTuVB1V7DRrN7
dEiLavje79ZbDM6QkW0PQ5qNJYYYBej4njDCSjv+nRicGU9RECXZDDGMAZUWVwFBTa4gJBWtFGe0
epoPfZ8tJSpTPsTj3VjPTlNIgvNrQ/HerhVnrE2KUYCzOZfIgms2o9tMffI0OQva+wpfVDP3/lR+
A8ZXwqS01TKjwcZ06JAJPkfEtJMYWUBRqagIh4tyy74mYVBi6aJgtielQ/nIaC/6x6wSsZCIkLjz
f0yU3iTSUB7k7nGWOkw8bu068cawOewr3PZGUWKqimzI5rvRLkYhG02P6XvoyWH8yhgG5mq3vUe8
zkdnvCB82rSgFRhnQSgpn4aB6Z4cTbaRIuPeCRA2QkHowgqCsyASNFKWdZCHDaFEq8NxOks+KNzc
/71e/y0QZ0dSo5ahNQBIma+a2oTFfsuHVyX8vr9BoiXjDGnOTNKgwa7E+MJDp597kRjsZ749gt6I
wZ9yNEEnfG3i+8OguoVZfzXr0rHq4QovjWcVqSYS1t6+SBuX4reYnB2xkSpl0kIN6ENznXxmOmcc
VJCEKQdMQbFTT5S03/R5OgieMJdRxgQA7nTIg6DQVBnmZMVfEHpJaWQvkSCIFmFwul0GtC0xt608
jOrZLL+kqBFJvu0v3KYu6CrFpFc2GI5nRlASK1PxugjXHX/qivZLOUw//w6B/YLVMRqU+jxYBoRo
ieaZNDsPmbAdiS0Er3GYCakjE4uBVe+IwqO0sXItU4uDerdgBHThotfwWKDO4F6+K68XKED3nPng
/t8XjRn+DixfdKDFRi1NkoICAyl6kUB4Y8TqY2RNj2pRHI25ERRwbKREVOjbP2LyRQe1Ei4TxnIV
eCQYQHGdId8YgMNV9S2/w7OsqDpp05Gv8bgjY06iGENVgcdalRhe/kxPIA33CTgKRCfulrKvwbio
Lgf1zdjXABtS6Y4uaBeqsiclzgR7JoLh1NFoSry1MZmiuPTUjl5jqtpDSkW1wSIY9veV1sfsEqOw
rZqM7xrmKFTLcy3sM9lytOsl4/yD1tM4lFtSHILmWy0fwvR+MD6Xxqlsn0xFtHDbNoZxCVQzVANM
em8lUlAempTzXBwwj/GsLKDYiZranofy3NP2w75hbXklUH/+g8UdhFoCooPSAFZW97dlIt3lRuz+
AYSiaGB3pIammZw4ujLQpjIXqNuk2JpFXYOKBrtuuocVBCfF1GLSyNTLBUY/KMexLWyqg9r5Wxo9
NtPh76ThjvTOWso20AE1zzlYDiuf6Lm/D7G5/xdpLPY2sdLoRs5nbbYA0ZBrdfC0WrcNXNKHH38H
wx3ko6HFQaMBJm8yWw2+ItvtwPHZQScaaLfxcgh3upKIc2+aNRX1SABVH0Kw5vwiFw1v+s/199lj
LVTNc3YjGquz6RdWmJyXC4KkB/UEMBXpPIw/kgKPYf97Nc1buTgXl1ZtFYYhjqWytfDOhi6SvLTc
ru0/7W/VppUSvHxRSomFIuS3GoGKdL3vlAYmRIorvTHtVI5O+xDbe3TB4N8dEhklO4UMDIrEmuK2
fuA+gturswubpWOzc/vxD4aiYv1Aya+DpQdtIxa3fgvOPK2O4H0mj72y5b6Sn5ZbNqYdOuE3zniU
hAnETVe+wuTOi2YAUUgQAjM6kdlG9ubQ3Sv28I3VALRP1dUEVqfgCmlTT8RDsamRKuj6UNtH0ZnM
GZwFAs6ERD0OEQlxy1nCGALzdX8XNxVlBcEZGsX88oVK2MRIepbIUzULXNN2YLQC4KyqKFFmj2sa
C1S07zIKnBU7cTPGKDu71kslrAsWCcRpSFqGXTpGbXFIldMA3a9FArEVeRdZrgTi1AHjG3NCMmwK
q9g2wByeo8oeNehoE5yPojhv07OvwLgwYuqz2aoXSKMaz3r3JZaIbWQv4fR9Xws2uDqYXV00jZ2X
qxMkQHVml5nYJUYawHiGG9mun3Frd7IXlm/VH5NntEA6+7Ai/eZO4ZjWg6pGQ3HQ+9mtc3pGx4QT
55YoS7BtwRfpOG/YlKQji8U81cMCT6XF6I4ID2x6aXKr4jHAxKCF5GCBGuovLfgdt9cwGE2hYv/k
/DwaLzngc9GDyrYjvmweT+81YPw1JVXHHLGJNnG8OlPQLOogv/qQXo9um4N9BNMrBf5foJoG5zlm
tR2mOAfqMntmmtqJ8SQbN6Ewkt7EoYQaVFUwvJ4nRg0r3Zq0ihaHsLoKaW1b0VO/eH2quH+gjCsc
ThnrBsUbIBPD8U+R/J+WRTokA0nu8qCuBArJrOmdC1lBcfooWWo0TaEOvR+LoxnetQq5NY3yZ5DP
9+FCREQ8my6RahamceAS/o731QrqGPlyg91NFy8+dpUL3Yg+/mYzCk07e9BDe378k+W8gHKeC43i
JFQ0yGiRIvO6wcjQSROYnpTGor7mbQ25QHHOqyrSdKpbyGfIdP6Jd9Ts2hoMo7Tjvsy8yNJ7UU/D
5opqBMwmREX/qswdMspcSOFYQLghp55SNa6Wi5Knm75xtWmcOupypU1WBog5P47IOINXNKlFiedt
EEulOkGfms6nmLSpNVU6kQLlMGCKmdGiFk5upkTHfV3YXC56geGWaxnR6BnPuHGP1QuRXq36j3Tt
8n3uSK6jEpRPOqLqMDfs0QRn6fhY98ZfSsFpNAmHQs8toBRlhsc7kOBVY2gI8orbunwRhdPlFH2D
tTZhqfqZONXcHVOjvyG57PRz8/PvdoXTsEldqNwZ2HxpAcG7Hi92O5kvf4fBebp4Ubt6MSEOzUMb
xCUtEYQQ2/HlRbcod/dVY8yFThO4bdkfvrNx9ZGHlkBn/IQXflcC59a+QNuJtxUeF5PTLEs7ucCq
ZdeMz7L2zc/B4NQuUtmudOojbx9v03RWnoaDM7RSbUYC8fTyB2b/mPR1//vb67cC4I5xGuhTjlwb
OI5eGKFN7QSJbR2Wc3JMQCQZeqJCSZFA3H1g1MkyLYmGGzCRfdXKndgQtT8wpXp3vK5E4tyBZXSZ
JOPR+ZCbpReUFBen5jT1WmbHun6lBZYt9clHNaGlQBlFsjHjXkXRRa02c9UBuCmlh9hKv4AGWFCF
semxMU5bMYmMiIhnqU2adki7RMJZJ93U8mj3+mGWRfVI23L8A8JHrQHtlZrkJm4d4Pin56x63lc6
5lneb9Dl+5xSoy68JUYb4BYvp5FTkbwC12eQ27qsf0nMidwoWvoTM3/+YLIfrjmX1eNjVozSHAYt
g2C/s/S1E56bY4ZGFdVh5UCiuX6ideR0vZGKfmgCBCYxODuaK5IInMP2tW0lD/sBK4WLMYkxwMGO
IylzshOe9lFvyqYzNEf5LrqVY5uxd4zCITHbSmjpGvpiFWKonFc3Ery7mTGUsG1eyki1l/JVFhLZ
CUB4x54stDasOCoPpj5f6VX6hIEtSM1VX/Z1UQTD6aKS6Ug162GJed02EnLsjTqbP+1jbMb72j/r
RTkf2zWBWugEGLp1vaiYvXib0uk4L9NhsKLDPta/6MQFjFM6teh1LBs2RzoO7nygB3SNPrD5XIwy
fvpae6kbuqIXou1jRFdlC/alKaA9eKuJJukwk7yEZUnH6qQ72jdDdtLrGRzr8rFHWsQQUTdu7tsK
kPO1ZEJ1UWwiPk7H3I6mF0pe++llfy3ZN975qRUGF4xVutwnug6MnEovGDXcHWWrzPwiSuszngIt
ex9OJBIXkBFUgWqYJADfXt6MrY23goOaGoIzahsETRG6QkzrPTd2qFl5q1lI+A2OTO9rzPNWBb0r
/6IMFwzOLWkE9KvYnAK9EMYn1a0d5GlvuwPc7EvsFo6ITGjTvPQLHKd7S0ayTp9wnEh06K7k0kge
qZp1bqtVqjdkHQhZx1g57G/WZumJgkmqOMZk3AQp5zgMGaOg+wbPBfpDd2qd0qH3mi+7w41x2kfa
1EJDVS0TVfWYO8Z528JKqjkPEXFaFMmVNGhulJzGp7SVJE9NlNbbh9uOcDGCBiPWNMxk4LmZwsJQ
4qUbcZv6yriuSsxMNg7DWfawwK4mqE/bPCJXYJzOd1OgUGNCcn1sujt5stypSgXquKnxKwhu/eSk
StveBETZeap80Ap/iAUJnU0pTKiBLBO8t1BOA0driWmf4MWyaGdiS4WBUSPqXP2JIqxQmKKsTnuy
RPIcsUfLKguSHy3a3D6idAczmHV02aW2jAPl+74ubMlF8AKrK5SayJ5wDjDLMEMllicEMFruBIs/
0sXdR9hSbuQeiGVQVKNRXrkrOR9kmiObXlmtR9TyyRpNu6p7R7X0z/tQm4VIK6xfFr1avwZ9TBll
zyklaNyie1Y1ET7Q+9EzP4VO7saukBWaHez8AUJ0REiwXgxX5k0JRRojkboB0oHaiD1YTccmcTCH
wSu9thPGZVuOcA3HGVOYJrUZJoAjgZo+lWRaXkrwsbioIlLOY9D3ToQWd1+wrFtbqIBfC6+Mlqm8
Y9mqrXpuDJYMQ4+Jm778nrczfayujJvkBTN/QTw0HtEFvA+7pZprVPb31WZWEztjUty14vwIZoJm
FBjbthtcicXZNO1LaiEhjNTFTXaNUjzfCEGDOp2JN/kYlvG4L872cbKC44y7LE0U/xmAk8/EaW0F
I9U1n7ip1wp81aY7XAFxNk2LKQvTBUCN7GXR5766iwrhk8SW4q93h9NEqyKFnJb/0QnIA16AyA08
TH92URAs2KptVTAUqliY+PGOo4cYFXroWZgWG+CqvSLqHyXQzQsAk3ala11dDcWwAED+Mn2n5xwD
uhfDXh6tL+zliFxJbvltXx22N+mCyAXxVhKoUiBhkxLjxpC/hq1vgoV3H4OI1o0zIXAZz1KBUZt4
NwqPBM0w2akbbP0Xh0P/GST2TuwwDofGl7+zF31QiD38P9hXt3XlIitnaFJR9kqqYnUZO1DmhQ+5
Y4Dt9TejySh6c9zykWBz+kdZODsbe6WNO5ZXN/XKNkDNHz8ZOG4sjOmUJkGsvX0XW4FxttaTuO0j
9giC1kz9S/Zk4XYePLWfpS/jJ8wGxQDNGMMrysP+xlobp47CyiNQH6GZ74ierFbPsmJGwKhX0eI0
vdw7o9KP9pRFsZvjquYPoASxCpoeeq0XUUlvo1M8J1swRlDtvTUWTAfRx6CEVlXJaPlZYKjOPI5u
OmjfrDDpP4RWjOK0vC2Xk76Y+XFf9q3DSCVMbAvhBIYEv0Vv82yxYqXAdb7HxHnFcKs8dfRZvQOL
15+4HWQ6/iso5+PGbsaYLxmZUzX5skjU1qTXfVm2j6AVAlvqld9R0XyXqj0QBq+JwPtY36ghrvHD
jGnzmpN6YeDuI265HeQVQXVmKhTVuhyg1NWd2jUFRBqvGtDN1tZdtIhu7lsKsgLhq9W0pjEiJcvZ
SYfB61fWQfN1D+ecQBO2vBtBDZmlslE1hB8ULWF8c1yHeHrPwvs8uW410amw5bfWANz+932a0VRr
WNwjOw1GXQ6ggh8O6Li2wcQkkGbTlazRuK2ZishS6hpo83nxAh88s14l28G1cjuC6T57CF0lsasb
U+BLNjXisop8kRcJ4xHFiwxWAsvKN1mb7QEDv/fVbjNhsBKOL3SKOtNK8wwosv+LYNljc9cUf3Qb
VIeHnuhtVaAafEN51+RjY8ZQjaE966krdY/78mxq+GrRuNO7VpW8KZv694mWHszTb5IdETeDSAz2
95V7mIOadHKOVRtAl0AlV7EEcogAmHKsACQ8ZgQhKw7LwxtFf5p1wWPn1lm83nb+LM46s+kJvp8R
zJYen+Uks2dMqYjheubudX9TRMJw51LWhpnapdj0uKhuEPbcpejB3IdgFv/uurfad84jpKEUwV1C
HjM6SVp11cdunDUHvT01ynWbPeyjbcxsUOX18nEuYSzqIkiZhxu8ifUceNJtepYeyal1FafDeFA4
Iic4zL6e/9lV8yIq/0TURmoQ50w1gvJntbxk1B9yy9Gmh9QQFSls0PO/kZOvb1oyeZSH34WmxX37
0j2xbBtjrwqfip+MBRnlTbWdOcpJFWSnNsZ9MGiUR6A6giD5xllAnyI3EZhYYuq3X1G+fVRvtDPB
PIDYFQWmm6f9GouzhoVYqlRJHV5VwDGPSYnn2pGc8Dq8LzHuMv+4rzzbLuoiGGcNUdyRQgp+CcaC
bkwx+dU7IkoObBvdBYazCAyjG8ZogEyFyrxt4BZa6+5LwrbgvdFdIDgrkLBv6oRK5INlfSUj2hJS
PAeITE0AwvfNmdJgJkqD5erL2yF4CMhtGqKX4zYzbrLOl8hzjd65QHXl5NFIUju17hsqcJYi/eDb
x3tDpYuKXoVfhaf1I2uylZ5HkJBhtpinft5f1X+JN/5ZVr6XPK4sK9MsoP0i871WPFYbgJmhxwoF
k5WdXOVedPiDyR9v7I0vSIrywIz7FJup38S30zWrFZac1mP9BqjQlMRGx8pDdrSHH/QeRXMdgEsQ
yW5EkE4Bpvs6XU7gDjvGsuaXqnEkPTIyKb0xA9E9beuusjJ4lXMuSCU3UQhSSmSNz3L7XYkVW1mO
M+b27u+lwNZVzrHoqRGlks5wrlWvx2wk1ieGrjRBiLp9ml80hnMp4B2wGtoBRlOum/SuiZ1MP8vj
x2QW3SD+JV68QHFuRQpmDLuxABVdF9f1LWs9iJ34VF7PGBDz/yCj2NwpomiyYigyKv64t57YKuVK
pjjtQDcNQ1COVogMXeTqp+6gOOiC+VD52meRj950nitUdgFZhV+a1uJ989cFQ+qvlqI6lYuQC0aE
wYWqiywHpcLK5RkvZHefsLkfmC6A6Q8eYv7j8Cwiet1MdJKVVOwXraQa+7BGUzjWcjxPbJ7nubli
NxgxTdWmz14BceY1ybmREBmiBVlwqIPiRpbrq8kcRZ5StISceU3BGGiLBBzZd3UfV1qsn6+70s1v
ZhRTkFTatOaVWJyZdd1sJiaLY6OTeVaP3ZXmtydyFF38tqOuFQ5nY22rwjVlwOlc625xtSP5mR8y
DwVbTl7a2rlzUB7mDDfithchNFuClYqkQ6xY5fjL3JKn4oRXSM/ArOqrDHdClnGtHiS3vip88eho
wV7yYW1B2oZODZCbYTz1HfHrWETOta2WSMCrOrJUMl/PvgztEpM2hZtsz+l8zqzbZRKECttSXCC4
rTOlMZmtCRBlcRVIR7kXfH87LAaLxH9l4DYozBqlaQYAyOfmxPwhmzQxe8qheBClcdhvfXdA/wOl
yFx9Z6xjMog5A8oIRqeNflj6U91/iumNql9JsbBdnfm7d3CqgvShjn8pzx2ApHs29JOUg8FPweRf
RnIUoz9kOoSOjGStKOjflG4Fx/mOhhZJRnrAxZLhLbXU2MpNpIVOpLe+prTOKIumzW+/gq4gOf+h
xU0iVQUgiWYzfsI4tXMnmjEbN/hdLvax8UXOZFMhMQUFKVmDmqBSe2vQk94QyZpQUoCM3CHJ09OQ
/u/jhBA5riC4lTQjvKAp5gB31c3XSxEcaRv4WhELrvibQc4Khlu9RNLDKG0BUw8j4u52uldqsHyN
snmzgJfGRo34z/3obTvYWUFy1ozi9ioMLECySTL5ITwsgSN/MPwGPY/jVS7b2ScBIgtn3hnB6tmf
C3dqE6P+2gDbJYPnq/iAqN/WbcUh1/NRROa3vZ6XCgMuxikjg/RGjQoDjGryMK3pZDaZk2uxP02N
GwXmaV+0zcNzJRkX7miW2SdtADhdwhwwHaVqWn8wGnm2a6K6eUSfsNIHMxgF/BDbBnARk/19daJF
eWuBHxG4mXQ2JdTu+Ptyib7PG1hgVJ1E8P2huquiuyZ92f/+vyjhRQDOvEicqpIxMAAvv6Wv4UE/
mdcUflFzppvQtf7Hnh70eumU4D0XbAYoVENJzdsFS3tEVFqkUzeO05eh0E6ygVl/vdYd+knU4cud
yO+wuMVbKtlKelWjbpE+t/FL3Z9N82l//TYhiIr+NXRZgpGGcxu6nKRNnpjUraKvuXk9JUejed6H
4B37bzFWGJyfKEalbqTYoG6KvPkpPwwf58/ISoB7Vj2XINuO/Oku/rYPyundO0wuEGh0w0gyFMe5
tGhQcBem0yFD0fDhr1D4R4hB6ystnUAEYY0fRu22o5//7vucv+sXbQrg2UE0oSjuUMfuMgpq0Hj7
4ReKf3KQlXkhoOmgLnPiqHm/sxI2PxWcrKD7SjEQTEQiL9gZntF2qYdgrhpoQ2/lXmGSc6ZV7v6y
8Ve5d0Kx37DyaqbUR0OVQ6jgZnLZMGT1dvYwh0T4CsXnvt4hcSYaUvQqlTqkmYbaKdsUu2S4ow7u
qCElTjgTPxjA0IYRTud5nHw5Jn7aDQJ5ucPj3Y/gfOBC0apMW/yIKKQgg+vtWUcO0LR7dEYrT2V/
0MFkur/EbAVXJ/E7SM5vhGTCYy0BZNYfyvi+HF/3vy/US85pyJiPWFcptrBu2ACyDCM84kPuVFck
Q1PEdBt7wg4qLsR+JxPnMwzNDGe1AySrF6OoDbIMG2/0mFSHLoy70BOlUUQy8pe6KSJlGuv/AWTs
xDFavt3JATXTQ+FEryJ3xZTx/abpjLIB/cqISt+aRQI6e6qHC3XLPgTvIkbIz/LZsLLD/t5t68YF
hlNHpKqagKaAWcZ7Ml+Vprf//X85UC4AnPIZxbxI2TKzjRrc6bpww7PhMFarFoOYGzA7iug9tg3s
AsgpYzVEWVNJkCg7McLX1P/9biq6UvLX1/9o4AWH08CxsUI8nUIwNhoW9U7eWDgUAa6CjrdadMVj
27CjDfzTgRqYUi23ADMkry8fg6V3pnr0pDwU+Aq2HXtA3CkmZbOpaiZWr5sm31L602hgxsYUnJuo
ve3U4kGgHiw038PjQvcgqKNIjhmeZ/oUV+XiWMCI2XtEiKqmfbRN1QCPIDImJus44gJ3mcglaAQJ
Ag0UibGikeUcHWUh3wb/7PFbNVY4zOhWR1qDLAMJLOCwc7qp7MwNPpPEtX6xRMhuTzA9AizgP4Rz
tra9FJVVEyKCG4DPC3WDVo9lqOJ0AYf/8MSePnR3OncvbEH/HzntTS9FVZOolmHKJp/paEhVa/2M
oEf/0h8Wd/qwfEsUJ36QYAosrFcqDErGJKz9fdy2vRUs57VySckKwuISlnDG7RJVM/UnVg8dPIoo
nbcd2AqLc2BxXaSRxA5slrbXneUoj07yUepuLYd1JuEVF4e3+Xlfws11RWccUiyWhaYvzrngBUtr
MxpqrrG0PrGae3QG3MaS3AlWUoDDn2pDT+WMaBLFsIwHIh3D/kmTLIFLEWFwLiWWe3lKE8hiDjkq
Mu5UDDfpBMfMr0mq7/zIZcH4pkzJrBrUygTwIy75Mh6m6x7POdWRRQYRXv8YSUvvWn7ulpEtfgHc
PEVX6JxjkfRMzcc01ty0nr02Lz0rHY77GiGC4HxKHBZwXhFWkWi1TUPfEtdbs43YW0O2kSu3lWN0
O0mYMjRo+VNcsJEGDitGs87JeRINixfJw5mwTJOmTkLIU4CcxZXLSfbgZUZ3f9VEuscZb2CltaaC
c9sletU6c1lgbA/pQjssK4HFbp4tKxXgwo50ivo41aGAUMSXThoxVA7csWp1DovQLTrVS5LRDmv6
si/g5nnNhsoaJp7uVZUTEKNlmzifE82dg09yib77lxzToZXYLqkh8BX/YmMXLE5Eeehkmk3QchM3
NeIEutPfTHY/HGrUPTuKryDYl+30w3yNHlv44sARhf0iaTm3aEWEhEWAX1DWltOZkduDn96QpU+D
Vj4moaivaFtH/xGY7x4erXakqQntUbK7Wn3RRfQ222fLZff49r+4bqM6jiBP15MfZdafFCPz9Chw
UYtynfeKAw4+19IbP9bVc7fQo7UM/mAV1+h4+ravSNv6e5GVvDX+miYDqMKhSAnmoSjH7qj5ykGc
xN+OUFYi866yQ1NlETOF9fOfFTJM4SH1MWdIt+vTgJ6YP1IZHU8+YD820FvHOTXM1aVBryLtMwVf
YvkcauRAizs1ejBiUey8qS64sKHJEhV1ssGJFmSlbtUB/Kcx+C2maQ3CuIdtwjsPvUJgv2Dlocux
LrNUgdOcxt6vWuM8VMqNNvdfY8wzKmPiKvVykymd12ao+zJ/RF0jyEGJZOSXM0O5fj5CxiA9m8sn
dX7aV8NNh72SkDsWpmwuR2SJkUbtD2n+SHKPys/7EJtOZAXBucywSQcln2DVYxWCtLrzizk7ywP4
unT9q9VpghXbNKwVHOc18SaTVQOFRAnuowWK5Fihgniim2hjONcYG/NsGD1Uo0whzB2pP++vmuD7
/MAEkhtjgYc3uKrmOIyv0f9Iv/T7znRZJn5G+tLVZbJgSLCLlgtVf0j7Qy9qwRLolsm5uFCpOrNj
1pNl3pI+TIZbZoLN3obAWcxoRcGbysW6jWktuA5lGjJh3xZE66Z0HkUtI4T5kfde4ALCyaHIyzLI
XQoF/pVSsdzyGN7Rm/4nu58knpEjvLHjJxndcsW3BgO0Ot9IbNFlWiQq5+3KOplSA4kpN6o0Wwsl
e1SmK0Wv/iTuZdHNf1aU6eXK5bVhoHeGiRWdU8x+oMa90jWCZkZmgXvrySRdQVh1naomO/r06bmc
HkwzO+iBXTL2BJRoxamg52Pb/1wk4lzcHI0h65/U3LA0jpgOEx0qBcE8nq/mU2iGmZOYxeLsW++m
EzJwnVTQw46bOucd0n5egmDJNVeK3JHehsoLsSYbzg88uzgb81g092TTXVwAf2X9V2saW5I8xHGh
IbL3s+mxHUQTsLcBUAlgoOlbV/iu6D4M0VCZYNPGMXPkIDgZNRXoxXYeBwj/xeBdd1JqdYMrkatL
+i3Nx6u2T49SjKuR9lrGupsFYBq1osiumuRaL1BLEvZ+TGF2dXocg8q2TDW193dy0+zQWYW6Gbxu
ajxLQFsMSjLNMDui1sc+qTO7nBZXJ5KIv4mp4TurWAHxaoobTdZ1UFMt9whqBnJH9vLkT2xhBcKd
xZpSo3zmV9QZmoqNOfHO0nc2MYvXuSzPBU5jwfJtSmXiORg5FRkzXTmvNS9pMoQgxXLTqb2l5v2S
gnq8B0P8bLp/sFErJN5xLfESFwtSY9NyWy6DLQepHdOvfwICjnsNiWhwsXDnzSCrkm61CC669DpA
8oseaCQ4+DdWDHwhmqFrLK0IqpK33nEAK8osB9RwO/1ZLtFXg8eqQP4ZmCJSt62rwRskThmmIdFN
ayYGIqX4iDLmzoYJaa2t+Sqyl/O3OXCGvxSOs/C5VkC7AdpYd8lK24ynkxpKjjp0bks7QRvIhsN6
Ix3ngvu26Se83xpuI52r+CkrH/dVYff7FkbWvN2nrAi0uEw0w8Us7s6CYv+BQ7gIAABO1+Iip10w
qobbBvJ9sqSDnWeGH3fFFYbMfNgXZuOMBCUOmi4wmA2FDoRbLMsqkrhtsFi9BDpGLXsu6+gaue3b
tqqdVpuf9+G2nobXePz7Sp31YDDEKYNniMVDEd0xUhy5stl7jooK5mLyBYCbu6XoMkTTZTCWcALq
5qBPcQ/F0wcXjZ+Mcs0tFlfC8ynS2NFr58Su6MlqH/NdFaTSgLEhwmqjfftjQHBqaaKR5jyLNIvi
sY7/FUvhdYQGsWxNDcSaelvx6KF0MOd+kNFvHIMd1LbQ9tS9Bo4wm/gvG3gB5mLiMp6lVBkBzGLi
xVXsBeWkFJTq4Bs6id5mtz3VSkzuFKnDMLPCTDfccDl2SDV707GU7BIuxL7Nf4gvdxuHPtwvyn6Q
VNA11eC0hRoK+IgnGW6qPVfTSzh/qEJBOe6WcoBzDecI604w+LhikptaK2ZATNVNZz7EiyCY2jpG
1t/njpEo0agk1bAwRekcCe/1IaZ2ybd1JyiS2wjm9TUOd4jM49znAZgh3XDsX0mYn3Pa34Chwp8k
4sk94kUhp+/m7qyWjjtE9FqZrdSCaAm5L41r3PjtzhSNhBWtH6cCRrJk+tJjf3LSPU7FdNXT/GEq
p+shKQWX2F/sClzot17Dd3OvQJ8lo+uB7ZU9KHZxIof0HLjkAznpp9gJPkSPCYg8QlcUAghWkh+A
1Vht2vUTVnImT5nyPCj+UgiOSREE5yhGo7XmroZ+VGhOUVTc0J1QFaXKt0E0EHmhIgS5QM4/NCmV
ULc/Q44ucC0N3CcL9fJB9/ZPkW2duMAwm15dsmjagUxpWgAjtce6Gc5VW9wNCXbHwJTpfaytXDWU
4gLGZF6BdeGoakMBsOC1uI7uyQEDulEBI//IXiy/Ooszt9uWfAHkPMaSLa1pLlhEWU/cun/IMM56
0TwcMa4EKpQyKt19EbeCDg31+ipCDjCe8MF0N05T30pQ+8CSIjvNI9MZlOYjBs+lXhwVr/i/8mEf
ctvrXiA5bWzxqjdYIxZ1IdkP0+jia5pWscC1b2vjBYTTRsQfUpdNWMgWFMZyqKK3bvg5NvK3fVlE
MJw2InpXNSvB8qndQZ5DR8m/9aIxBIQtyHvXdJGF08KmnqNSs7Bg2YkxXKFdHXoYHrqjdBv8aDvU
FbFm1uSQPMtX/Uf9ETMBRc0P21Z3+QmcXoaqrC0hwU/QB/lUdMn9tPRetWiBHZui9vxNlQRPs0FZ
J4mpcVuHR+UgQwUOVBJxMIzzth9w409CBZGisthJOgiOz20zXyFyuzj3iVUECBDc/Cc9K27vS4Yd
+u2npcHKqgimym/9n7xr6NoKlNvVEZw+i4a4B9Gb7BDM92Fsn2Bg9wHoJoLjbdPmVmDc/lnzXClG
yyQklV0uH5Ll074hbCrICoALQZLeDM3EAEBPK2dRbuvhRp6S/yPtzZor1Xnv4U9EFWYwcAvsKTvz
1MMNle4+zWDmGT79fznn95wQhxe/nb7JTapYW7Yky7K0tO/wALwNJN0sIfIwG/BCheCu8fkYodlv
3HhnD26KJqMY7/a4uZynwp9//SWqEIokSTC3XfQaa3OevsZLH/ovvBYSg+8QFuRXTJUIuupa3lZU
rN1OrJnGgwMzyK1jpj9YJmaBnLalkmiF2J3bFSULZ7Rq43JUn2bFPKut7AhdhzAxNpkin6K9vq8v
TtDKYqlW5rg1tPzyRWfXTCU5hvV1ekMQruhOocVTHHKELPQs82bOL0Yio9JYB+EuCSl5tMEIxjqN
JAxR4Ab/51wn9jdLPRIZQf36Sr1BiCbaxxhBX/LNiBO3ByGk+X17t9dN9A1AMFFw+ye9yqNAY1Dc
Rqk8TbtOjLuq/2cbR7ZWgoEqdHLyyUZAq9g31vBcl7dFcfw7CMEap9gqozSGNdYI1dsejyTN0cxl
yR+JICLfVsjMtM9SLJiaHpL6nKRHRTaqWLInjqi8ASpZKm7krMbUqenAMOQqqx5n48v2gq3mCkzM
4gOflwlOVfFQNZNJm+cMK5bVbnDgmRfmTb8oChY5saSsAGF15TBYi9iosUdnjSCWOU9BxooBKtAE
5wEVtGk3IWvW7belWjWZBQwPnBbORbdqWsW0t3xMdvXSJjjacyBJ1sskEYIRko6k7zCMzE8Lax+k
8bdMV5/Dzvy5LYkMhku6kKQ04043EiwYXpqN/oqwh7m/+wwE2A0NsDGoyCq/h5j0ErnECBGxVftp
/89cHFj1sA0hEiu9psJMPmDyXwzRYgykY1mnQgywGl32XydQ6MMp90cwRvZoVCAeSzDrD1z+u3Qn
J8RcK9ZCpugNXlC7mNTKiCcIGOxFeksRUPFursTvz+WxRwc8irb2444ep3N1rJ+qzyR7eP0x2J7x
xxTcXjZh8moztIjnyB0jT5F2j5PJLaJPBasLHGEf8X7p1MkMjaSm254qlHwib9slmJjNyQCtb8ov
51ZWis+/+eEG8oYpxiJNWAShEQKz34evlcf6AXd7KfPgWl8UZmP8t4ZiQAIuoC7D7Cb4DcrcUvUn
5Nr1x64/Npnumew4VbtammVa9SILUMGLkCEy+3SEcBO7ZtHB/EN6l3+NYvF9wYWUxKxsK+ks1AKD
oUatf2XO8GwWsa+q2TNLy922Ea66Esw/01BYgsNeE+KIZlIpwTheXK9L61fbYEJVrdL7inWHv8MR
womSGphGkwPHVut9W7S7Uisv57iQhHf8Mx9VzwFlJ+c5t8T+BWVolY7UuGFX3cvU3U/6r7H8oqm3
tvL1E/LguML7NGdfFXWPOUXSVTHirwEvIdioLupcRl62QVbPe8ydQdmqxbvuBePNAmdImgFVOF33
MjrfIyTjZgOFK4Os5Y57mw/L9gYkPu4Q00j5LAKezqzuwn76pjgYwmHhXHGyU5B3V0Xo/N6WbVXx
FpCC9w2NpoxCFbLZeu8qUX3UrQQFq7KObckSivxaQ1LmeRYAhkVXmOfkjmi+sONvrJIRI8iABLtF
20wzZPzAbFvzeqK9h+7+h8LukNjMJbq3fqlFz4Ol6uDe/TCrc0RHkBNE0PJ/L7UIaotTR86x1/mc
mcmO94Sc1fvtDVt1fAtQ4cQKcwUvjDZAtea7od5ao0SqNYWgYCCxURuK5iOxd7tvZ8zpniscxxiy
EPQnZQz9oRm8bSlWQ1ueKeLewcBTHN/HReykoW4Yig3/Pd4kp/LUHQo0CKMabNyBaWcnC21X38GQ
1eP1N0h0O6JD0gamdXMLtTDdadrx2QSBr95W/rQHCYnqy+mYpIhCcJg1AwiFDK6IPm+B1o+F1x7R
4gSiSpCR/fjUS99SQr6viwWllOVGwDP55EG7ay/NY7iDMV9ZVwTD7abjH5LKvp6PSzhh/3gzzsR6
wOX2ldW/6Nkn1Hz5feGg6po0VtIS30+My4I8dNNPiQKu2dESQLCjrNY7qoYA4F2RGSYIh09T7qXn
4qT6zE/+Gb8ZjSvBXLWthRYKB4mlRSkbKTCVo3ZhpCCfD3fODvVEbekNe3abYnRE/LuVsUts6yLe
KYSKC5Ab1k7GnTw3NUrR5hftyaG4tDW3wCCQ1JP2onE3K55k/60uEIVjpSJ5GI5cG2uf3pGv4ZEb
3HBb/64wE6G8+kPizffayB9i3it/HqEqpqs4nPOj6a7U9otk5/gHtuQRjpWEBVagNQBofTvDyHBM
KPDLnTJ5vFBATsy1Fj9R3EdUvHKjHUDsVrQa1W5Ds4STTx9Avanlk4+5Pi5xFJ8VtUQtXy/2H4TD
Yy/iJ51PDhKEo22Y9sqUclPglDvFYfRz3MTyG9w2veA47V8rSy7yJ8z52cW+jOJt7chGUv0/eMFT
hlGfWUXFEMPF8X4eQbXSYBQ7g8iZJJBbtb8FkuAjVVBf1mOW4WwbX3TjexQ+On84AvZfTVxACH6x
zPoBU4oAkSnmQenwJNGEx21llEkhuMY6Ti0a91iv0HicQRyePsy6RN9lEIJzxLTuEoczNGIAg1Wl
9Z5V6fswltU4rtWt8klm/2294BDLXMuMsIEozW7YzZfTFei5gtvyXKIWHPQIfn0YUIDxubKYBa7Y
L9WU3Wi0WEe4J7LHyLaDc10f/x3/gT6OzJUNDJSsp1htb2ckN1qFr+dMT2HdnfQhOWDQ7WFbM1bP
tLflFCcvqmWqBawCTEToPrNn32ayp2cZhOArLBMjbQ2S4Agrm5doyG6mgEr8kQxC8AdTUSpVq/HN
MXcDnmcrkHNsr9NaW/ZS78QaorAlEylUQFS7eU98HE66q506XzloR13WQLpaa0bx/mBZFMU3mngY
JggDaTHnyFV4Y4PBFvq5/cK8/ne941cF3Ut32g/Z3KP1ABvDuAy8fGA0idhvqZAsdLQAWZlmB74C
L/f7Y35OXedQ7Aek0iQLurpnCzTBYVjhoOZ6yfNoF/YF241fIj5Xx/tpOC7Zsb2CCnMJNd2qSS0Q
Bddh52ZYVqThLy+hW/WJZ6W4lo8y8t3Vw4nysYcgsgKXn6DvWju2QdIDxgj5GKTSNzS/HFL0T8tq
ZNaVcgEl6H1nTbWphbh5GQfnK1KgKALbUUwxxWyZwySbtL2uH8jQYFqbplua+LZAxljXOzAAvxaS
mvt0b93Ty8bn1LSpN3/b1o9V9ViACaIZwxj2KX9dwvjcUPmpyVnzeUD5IYZZIHB1WVx/iEbAdKcA
Ib9Mb7tDCFYfPgG2eURL0WlbmPVweoElnPEsybUg5mV0EcJp54wSAGBRt3/m84c/V2tGF3DCeV+U
RmsVHE7vLipU4ZLKLRIqcYlr5oQ8BkbaYZyQpovqgAKtFPrH80DOFyO/V7LIpbLRlKvH/RJEUANz
cGil9ABRD0Ptxi+kcA0PlxEfPdITOJg18vq0xW7+cHbIa1S2BBa0I2LG1CKPi2wDDV1qOtesNB+2
tWJ9AS1MgAKRH6qlhRtPkSlBGCHgQ9pneka3w+TO2QQOPzWWvSVwlyOquoXOj/8hCZednhZ524OZ
67WCWAGFVe5gqq37k1ct14ewPji//k40wQcGJtqtDROi9TgsgzO1T9J3rjU3u5RJ0IyoaFB/buL8
iNVTGqY7Vdkb1QXa6D+l5m9rJyjCGA7DEFTAIdOzPVw04W1oSF7s+U/9sD3EwLhhlJijPFkw1yFk
jamn0LUcrDl4/siD35/YjgWAcNaqfRqVZQJ/wJTLaHCtmO7KevK3QWRSCMdrZup8iCx3OtbPrrzr
nLs//T567vDggf4wBy2TornoRY+O8BFxZK5ctCR1y/DP++7eIwhmQkuiT04MhGT6HfaPk8okS/RR
Z98DCGZhWkzX7BQAGbvQ4l+lVnujRdxw/rG9VCtVzu+B+F4tzjY2MJTLZq+3JO0CxVMIrQI0DoQ7
42S49k9eyjS5wT2RPOJ89GjvYQVbaWZWZe0M+YjzQ7E6l1aPeZ9JDHIlOH6PIhymvWqj9Hjit39v
2MXn7CK96b/kx+AmLnAi8ApJ5VcoG2ctE02w0bYfjWy2YjjrMnNJfbbNo2XJ8ioyEMFOC2WYW4Nh
/brsOkzOcXRoMSxlWzdkGIKZVmNiV4oNQUj3pSPxKQwwsiT8tQ3CV+O9R3u3ReKzlKPjRqZZECSM
aldj12X6UPY/i/kyZl+3kT56nfdIwiEKWuvSnrlJaSTbp+HoZ45s6N/Kq817DMEvRBre8vIId79+
nz8aGHLEewX0g/bY+fk1LkfHQuZLV2Lt95CCpyClVQ9dgl3C7eiAUtWr8ofznc8aLQ+hr8qKVGWL
KLgLPe8iJ8UYFD8cd4Z2raNEfHuXVm4q7+URPENoWawZSATNDhqvMsvbwdEP4GY8G0P3tdLVH6gs
xXi+ih5NpfeU0Dlu/wCZhILPKIOxMXDlQziHQcs9O7Xxz20AiVl9uDxHpq3HKI31reg+z3OvCBCV
SI5xmRCCe6A6ujkanfsgLfdjXb3J7V5yR5acULrgHfgbzRDyg6PKNTeiV0b+GCQgc3VkLcQrkf07
jRATauZgV5QpWDDSuWX8WqwW7dVvyeTSx/A0gGwfP+BO/2Y+/tVGiYk1MnYgGDT4Rg3G1UDDc4tc
nvllG2Td/zkIuG1clMFx+v78dQYnIx3PhpblN9p/S9Snsjg347Pj/LMNtK52b0CC+xvMKczMEkA5
bdxG7fcWEsjg0Nhvw8jkETygM4xUVQaohaL+44BiHM3sdX7N6E5DJ/PfQQmeb1SjBvlI7I+idJ6l
f7dthtT+IbPvmuTPq5ahg6aG3gO8mGD4Ahd7ESYZKY2ojipTf2raQ6MUl0WgScRZ3aAFhGCzedIn
adop1J/SB9ABuBOuQqWsbHndvS5QBLNVBiPVQc9E/cGEJXUHPNZdd1///xV9rurCG5ZYJGZWQcFm
LUSaMIvdNHEdRj2VPtXq11Gm3esn7wJLUO88rjPFqYH1P9q+Nj9V+nXjD37hR7sx8UskKZPdtgqu
n74LWEHdQ21QM9ZyEV/JyOOdabngIdgZe/Xo3LIf23Crbn2BJmi81YZFh9wk0GbXsJ7n4DM+YvF9
jr/Q8mp0AurM+L7SXnT5C1FuFdlGrR4bpgNfh9oMdHwLIiQjHSta4g0rGb502W2J/jWG81xJc/8z
a/UGJMhC5qmZ4AewVuqVkb3k4cPffZ+b82KtUKSttiUrEKfMFwgTMhln9Lo7ePv9fCEX368dJQtI
i4XSnTvLKdzWeNBT2eB6GYjg1mZ1LCNUBPK37auJ6W6C89XJX7ZXav0atthzwbMVBiLv2AAKL1fR
fQeJOYx8A8f8985XUczUYfqypz9KULnpfbhZLFAFT1db6DMJHKCO+2nHX5677qoHfUvxjSdSnUhS
7fv/4Qr+b8PAKyCc5F0IRr+0gEI0u+qZFyVED8wzbppTE7m5JyvA3dw5oAn+rjVppQ/gTvLz/FGB
evT10yg/LdY9+JtMgnvD0B8jnDOgcIphpXA5n2yPwmLtYcQNo/VKj/Nusb2s4kgmneAlcsccY7z6
oMj+Z+XoSEZ5EfsrB4EVFBwEayyYL9f9JHpxrOtUl0RCm54O3+cyLgw4CKciTUZ8Py4Tlxgv3XAx
tz8d2YSylRcDhCYWqB3BhWTSD1PQFLPuK5UCp/b57GKQPpwxg9ZtdxoKsnG9kJxBq1uzgBOMOVRD
HqigfESNtHOY5L/QQnBdmijo37ZfvvwfzHeBI5jvbEeGUdtQvdp5SiPTjZD+2kZYt1gQxuJdzAZN
HRVcbBvVKii0eSzkabXLxw3GBwzk63yyS3aOL33I5NbyUaQ3PMHbhj1z0sEIqE9uQAvikTO9ZZ6J
wvnaTS5k3QfrXnchnbBRPUhiMVcOaOrFeEm94qB42oOS4EGJ3PU79VIFBbSpnLbXdFXpF6DCrlFn
AMEK6Jj8Qbns869qgwHT4aWSKpK9W9fC/5ZSpOw2dZD/NwNfSuWGmrdKp7tK821bllUNdFTUSvEx
V2hofm/A7aDqo+LgflFNIZJ57GqM2sM2xKp/XUAIGkhzPcvTAZeyaYqLM16ZC3dicbpXh27CQJZo
eJ60/FMZDofnxfHsrKvivTZhlT6lAe4yVT4ccRN8ng36qaV7g+CWsPB9MUFFGQUzou9g1GCZqD9M
K0okKrCmaoYKnlmk+kG8bwnWRIMmipiJpyq9TK4x1C1GJwWYH6P0qFfpJ/ZpiSXYUlQ1oRLzl3pq
7JvxkdCLurkdlCsQp/l/rhGGatkgOtRACSdWj7SWksdNA/dqmInXNK1rqU9gt97X80UaS5Lwawq+
xBK0L8KFOen56W6p90V4iLWnbVnWjHT5fWGHxt7AdIIcsujRfRaeSHtfT5KNkUEIG4MeRnB/E4iA
fkIkwtNzyqZvFlVlTI78p4qu2yDg4jINlYABRAhIukpjIFCvEdyVP52WujXo09u288AF2GJY+SfW
bQHG921hPaqZdY6V4SERM8B0/cZwDsH0Yxti1XgWEIJv66yuzkYF8kyMukPxYrSTZw4nS9YCshqd
LBdO1DGN5p0zVv8+wZiXs6t47QWfiBzvfenM81WFXkglKFxaT205UID1ez5cmt2B0bMHf1n5EmLY
iHJKrkaJCa3q3wJR0L8hItoUMaxjGSeeMbf7OjYfyiH5vb1dMhjhWM0KgxYjF8zM7jJN2zs9eGfQ
KrSNshoQLTZL7M0vkyFuNN6fYRzIfszdiPcE/+QTzuN9epCV+UvhhDuMqjidPvRYvOgUPWIWDcIv
cjegaA10Zb60TUOi8q+kKgurKmpLV8MZaHHq5pcg1NtH+4TstAcwOSLms91qz+cwlTJ+ColSvhIZ
L3BB4ZcTs4c1py2mCF8aMmrtdd0wLBW3ANOwRcKeJjCynvOjwMtm3yKr84Iw+5Zi0s62cqyL8QYj
HOmaXdKwr1CoEWdHpXyodFlz/SoAYpLXojF02wnG20SlUw+gOfbt6ILEeIJWZFP2VldqgSAYa5wb
CBt52SKt8DKrfw86j4IIe3ud+Ec+nBSabaDSyVIxJko4KTQ90+lMcSIl1cB2sdZhUM5clGBSqu+t
giV7NJExNxnb/DOuiPPjoMrKoGDWeH9q5PXwf/kOK1M9mzq+Ng1u1sn6CFcXcQEjyNe3SRglHQ71
orvMEhRXzJgAW8g80ep5u0DhyrIwGqXRckz6xCryl3uQU/DB2FePnDq+Rg/cjBkb4dcWzHYS3HXh
QB2CGisbXIOCn41jJYkLwuNx5SGPb1K0qRElloCs5uANaMb/oYhvPiDCpxPiVJ4PUz0+Ra//MR84
46VyUiSvdKvauIASXKwylSzvOwTiESpafd1uiJeq032Nu42bguHOs0mTuImhysrvZcCCNsYUZEZB
CxmNqjgYE9he69wLMRDF6TBKrVfPUTaeti3vw+ahJEbjY27BOU8dGMJ7nZmV3DS1uUeGaqrcvH9q
jQstkGT5PjgpAUNQEKuKMDotAoZRXWvlUw7ypG0hPl7b3yOIygESVj7zEAjF73+VA+WmF4UXH8IT
BVcOpxbyDJnekw/bJaAKemIOzWwFBVCb3bSLStc6F0gUqKcQKdPZw9y03eyZ/05Pk1ULS7bNETSl
Cu2IsXwI/Ez/1ncoNKwjd5QRG320OUFAwW0lqAFj0QQB80vekjce48vcRRsQn0QvodaSCST4rqrR
SsduARVjJEmBQeZZ4xrj87aeSBTR4T9i4SA7ao0Zs/mG2bejcktlY5Y/REvCevH/L75P0PCuDBN2
ZeqeMnIi/T9otAdPv0TdZWslHPpp2GcO4zarhVcsObP2Yk4kNa2rEDYmRasO2DpBdvNeEgtvKLre
V4FPoystvp6aU2T+6dHLF2sBIez43EYTccom8Fs79hrrl+lc5dpnPA+vZtRsTqcpHk1Zb5d5Gk/w
biXNPBNj5HY9G2Ut7qtq9YYiep8AY6+rwcK2D6y9K9T+srVtCYHOh6P9dbH+E0RkOCqzJBt6CghH
HV2jVkBn+Z2YBfosRtfpPmOLjuqYNtYMt3dBv8oyDsdongM/QMbLjU37R6Ng3DAKR++37XFVqgWQ
cPjYdj6xCixHvqFOR6Vjuzmua69l7KmsWtVjziBR63WPtkAUjqLStJuYEIgWWg6eHzFWUInTXadG
uz7HJGy1/B0h3HQL2j0pUeZ1lP3cFnlVV95+gPi8T8egz/OWayQGJDyh5Ql5CpUVkghGsrAiCwd6
6ZyEBEDRmHXUrPmrOYDduun2AwO9NnoJJVHE6knoIK0I6lNMzBJHDhvOWJKCQT3NODpW1fxgONCe
Vt+BJ+R3AUExikUWEa66qAWm4GwVhnrOqRpBG1CeCyRKB/tUW47E1coEE0whmvsiITYEo8plbt4U
81UAjGa6NoxLo/vjahZu5QuRBHtI5qgCHzREoskXs9F4NUuHmdif0UDLBiM4ZjKAxOy9a2csAyVb
AxDe/mgb45HGspHXa1ujq0j8UQsNzGiyew9RxCxXQsyy9bX+R2LP7lyeETd723J8pDnCai1RtPco
6YwuErU3cZoX1c4ORxdxw37SjRvFHo5One2GgvhwZLvCKGV002tmjFcAsM+AjZMSkYGmSdokoD0N
/LSKYGD9jimyWoa1YELnzO22RYjxYSBvDqLMMFZ1EFMpzLUz5hptu0+b26Tq/5Tl93Uh35AEtWN5
EeB6bcBi2Rc1fBjrfUUkbm9VI9BrCepHkNmBJfn9XmWGbUxmBo0okvq7gvlImq5/L+o/rvDmkixg
BJ+AeeFZHbfYlqKeXh9Ai1D1jLGVHJCrW7OAEbzC6EQVSGigeZN6GLPSKweUHjZeA76jbR1fX7ZX
pjn0jGJN3i+bVnftlHbwpU6I5MvUgTsP1+ziM/uPu7utUZVaH0YGm4pik2qwsWrl5OZpvavizCsa
WT/l6qq9wYjPj5hzm0QhAYxu39h0TzHpiJihN0l7D1dXbQEkuJ9+rvQiTAFkF+RQ2vQmZY6XUhlP
3zoMMhI2OL8pKgneb05Q2yMyhwq8dRbuY9CNlqbq5pqke2ntKNfRDfo/FME4e1aUxTBABZQ6UN0G
nRdjbZ4xpuA2HeerYh6O2yq36tk0RLOGaRpwcIJUDSaBdVGj4SgnQeAmGLrp9fYU7rdR1tfuDUWQ
io0F5G3VwJ+DzM+1JxRfu3nWSY6IdY17QxGiPbuISVMWJPC7svUt5VuDYte2v09A8LItjmTRXo+q
xcXPwjvnxGYAUdIru9gODbcxpunvtuY1uF2gdFlR5zkBSoVR1JGBK9m3bTEk6/X69rAAgP/qG93A
3pfT+E8FjlPTmm6yJEdDk6lKbjQyLMG1GRNC05DgeCu65BfNs4spHs9aml4qUSyBku0O//9CrL42
kqLVoWx5fRGRg6ncby+bRJlfs1OL74d5Nza9zZWZWjcd1fasBJP1n89s4Ifbm2W+lvwvYPrI6NtY
xfY36XyhsvFJ0a0dWAUuUZP1+AmJQDgLAk4eY4lN9kU5kL6uEBHUyve4HjHn4jca7yVGs6oBCxBh
W0YADIyDJAPBnaQ/liTBjStyY/1lWxwZEt/AxcrZfdGZYcyRGDrD0eSsamD5z5UvI5OtnAyK/38B
NRQhSWcFaj2q1xMGJZLpwpqOetdLFo87yHcvJlwZFosnuGmNRamaDMBR2eBN9AFXyAKpgba/jGvm
RbKabe4pP8ChOxS8ehrmCIkVFlWn5Yy1OFJprF+i/wKZaAzXInB1GHVZRW5a0ee+byWGK0MVFhPN
8TUOP5x9zZw86yz3puZrnvmtMh0Kp/YNRd1HobQfTZPIKiytbaOfdzI5KsrTg8od1fto33vFqdiX
ynO4lz1+rWavObMpiJ65yYkjNp1RtWtVSeCfvmoX2m76J/Hb43Rbxa7ltTuKkb+5h2kU2zax5rSQ
EeNFQA6eD8VKoKQfa6vtMyhQGrn26LXDd1v1tzG4BYtas8QQTvk5L4YgBuutnyNNhcyrqxmxRIyP
tRIwhCWGcMYPA0ErZAw5HKW9SgeQI4fzrq+7q9kwjk04pe4QR5Nr5/ZlQuo96aBFoDW0bdmM4I/d
FPyXIE5DJEixpKKNRKldmDHuhXh+Q8Z0p/vNk7Kbbp0r5YB6fTDYyRhXPtYCCIiCfTgpZgIEDRDH
fX0anqL9WJ9Hb/DHw3S0wXgpG9y7FosuJRQsQwmRu+p64KXhIdUeBi3bGTpewpLajewvf647OHoM
3EhQsWiIV5+gm2rMp0oVPzDLlzK1L4I62W9DrLkX7BbUB4/OBtrSoL4LX51aqaoUCSDmpjpnOli2
g+LZYvZLgjKyKMYMunEqXNMmspNvzfaWwMJ5NOt60qQ0U/yyKt26ebDSxmXD723p1kBwfmOOEzH5
OS4YBjgJ8rLqY8UPy+GQOGynZwxdef1hG2bNxhcwYi+yHSpMs7pE8UmQfK2s6S5g+Wkbgqux6EaW
EMJ9jtAmiZwCkhgg+aXVk9brLt6ldnpcS7zJ6pphGCrqQqB3SH2/1whdHwq1jCMoXRG6WjC60Xhv
1A/b4qxZES7z/4EIVms5caWzMlT81PgVVC9zj/ou7a62L7NIcn6uLtwCSbDXUitmMk4Qp7EwJ1Jh
lyhd3GcxHkF0RwK1qgYLKMHVt7mSY6YxhIpKdp41epnOnb+9bmshDyg8dMxAscHDKHoEEvVzlttc
0wbHzcJfrLqrMILB2I/pLgEt3TbaukBvaPz/S+eQDmOeRUBz7JdxeI6bx+3vr+/N2/cFVavrkCVj
zxRfbalfJvvcPJfWVYmL6jaOTA5B28qIzI3ZAKdKrub5xqCfSB4td0XQMdQHTe3Av9/T2FXYVWcF
bqv9cWUETjqQpoGIHVMRjA+dO1ppjEU+wmOa6HvTjZOOyrDxstT2sYqzh8jKz9ZN9A2Oh4iLzaek
LBoMEVFQ9PSPql6E0aloCKqKT1Sa81/dHw1lLbaK5D96Ut5DwTyrZu5yxa+LwR2nzK1D2UvJaqbc
WWAIDrQbO2akBBgOfZ6KS9O+0dIzGqG8mB7T/oeVUr+TdhqvvrWBP58S7BcekcX8WKwpoOjHvBxQ
PM97TosUXmgnPlY13puSE2LVby+gBO9TxFGshOh39zWj3XdDedNlzWGOFclzsgxGOFIrS40CIwfM
PD/U5LGJ/Vn29rquDv8tmti3n0bU6FBBhbOOHKb4tjZlL6A69OnDYfq2VGIjg27HhTPypXKOE/rT
OKts5Kdf0teBtyCKOGy7n9cKui08wZR69AtNcQdTyhCJg6h3PhO3vtT3DHx6JHSH/bwrL4bzsEcV
A2pmUM/lW9L6IL4xWz+CL8rCntPYCduAQOj4efL0fe7bB33Pp1DOCPSeh0vU6hzMU7Vn/oCuyu0V
kCiNwXd8gc30OCviDthTk7odOxDlsi0lirl6C1rYmnj3cCI7Im2CVW52o9//Ikdnh3mGfKowirj3
zq0mUaNVB7nQIuFUscdYLYoceMywXQP3K7UGdVy678bbZvj1dwsonDCl1oxFoWMBWdZe6srsY5Aj
uGhkb9gyyxN8yIz7BapBAZPapyS9SuLjthiy7wvOYwa/VtSY+D5xTvN0M/eS70v0TBy9Ow+NPSkV
X6b80OX3gw3XLnGzkl03xXPEcEqlCLHrVWLgsqS6Ff3Z1rEXmXe5bKr0anz0pmGm4DfKmEV44oE4
RnKkzmUfgZJQP4NJx93eFtmyCa6hSaa8q7jDdZwrtO/T7pDJQiTJzpv8/wsPkIQFSjBjLJtSnqrg
ymZ32yLItoWLuPh+aBJM8+X3WNoNl42SH2uMi3JS5wLcwKpbMEVW+SgTSLB+PdJZW08AdJQLMz8S
XeLOVr+vo7vYQcedQ8Q3KDMn4xBa+D5rmVtPP2KUcG4v2TqCbtimg5d1Q0xwJ/OQxDXP8Wkp3bcR
3YdExgS2qsD6G4Sw61FXq8HY43kQTHE12lz0C5JWnj1V19bAJLV06+JQB+lDUIXa4qFOMdYCrLi4
6I3jF72/jenv7eXivu/D+WmouomSER6DC74rZYXTqQnSv0l0TUbDi7VjqX1zipecnHJdxj+/Ko2B
YnzHxgQ0RzzMZpSE9dqAq1dUzCfWWjs9LSXnlwxC0ODWGnSCqYG4fSnWLkaRwDjIWKZXrRLNopgI
jco4/TVduLBKNe/1eTAghVrHww4DNo9pkkQ4lC00WUH/LkBUEfnb+7TqzBaYgidImY6hCyUMp48C
j6SPTR/havyZU8A0CLiIMVORir0zU6s2ozbhqm9gej0yJPpX3NgwfteoXKWYPTSxHj4j1RugcBTE
WZLMIJVW/HbI74uq/uowLGQTyLq/11fvDUc4CpJYrxOSwYoQe5sgMjPJAXyVEs/DTeWDKS1Wj2vm
Qi1iCxMdnQrCFOPcInUa/RoLUPqrpj/0paugk6osrMsAybS/W0RBNRyaoULWCJDvDx7M7MgQFT5u
I6xf+BaiCUal6IWmkQjrV6Mb7VY/osgxdGPN7U7JLvT/mFOBpwRMC7OdLUoxiVzwSZFNotZUgebM
lUep46I+wkv+ePDCexQxqqo71eh6DY6iKwKXjN9tJNFKSQpl3VP8J4kYVqlR1oNRAZJoU/obuWE8
W7AnDUV6XhmPt3k8SnJ1q3rOSS90C/3Zxuv8yXcq2IR6A+JnNPVdxMlPq7ztyNO2LqxDwO4dC8S4
ljjpt5xA68viBiFP3Llj99xFL1YnoypdPWExn+9/IIK+aW2Dq74NkKqOd42DXo9h/krq8Jll1Wcu
cRbym6AQJs4HdlzWzHPj0BJ30/i+smvXIsf8j4d/c1VDyTUlqPYhOhXcTx8aA6pNkaVJrFOTXSQI
erLh3ObSjlWeUvrgghZAggsaYzalTlogjaHpN1EWXldNc0FZe5NaJXH7EMPALdUzOwWDdGW05vzb
W9iCG0IsWmWRBSHLMDzUY3As414SPa7qHmbzIvayQDbocHNbqrcyhGHOszROkd+CEMUbNPIT5AG7
bRVflWQBw2OmBUxE8ujfnIJpPlv5ObckMd3qQbH4vuDfkjYKSBBCjFirdiPe2Wn1gvc9imAFJE0o
kqg8hUrqxrdlAv/Oe5nKALF41SJmia2zYl4VlsTzrOcp/hMKIcR7gDiLZzppAJiJa7rdi+JWXnKT
/DBLz7oofMXHc+L2Nq2GrgtEIXgYq7ZQ1AHLOJNkPyfVTq9sMBBYqFnQskPQotSxqkKJnCsqiHd8
zGnHGFZq4KnvvZhNljWREsBd1Err55Hyu5zVk2FKuyJXPCCvF1At7sqJSQUdCfViMDsTnrzSQj5+
3nXII7HPcy2jQFxRjCWQmKXu7JSkcQmg2agvp9w+FgbZb2/Uyin4DkJQjS4N1aTNsWYogz3UbfB7
VLUdnTAGiIFgbVQ6iZuQrJ0lKIZeVWWqW/CCNEWlPYhRkxa03dZvtZUY8ooGvhNMUAa1ibri/7F2
Zctt68r2i1hFguD0ykGUZMt2HMd28sJKnITzPPPr74L32REN8wh7+9zyo6u41ECj0ehhNV4weM40
+lOtjYUd9yBXN9LFBZmJTbXKRiuPaMc2VVAhYN2AGUSdP2cFpwh2PDWAmpa/jPaqqX5Gs8Bv2YJA
2YoGqh/c8SqfYa7z3CwLCY/oKUxATNfUd9lCCrstJUG99ZZqrID4HPNSaHkYqewpLatumPycrCc9
pWC+vk2L/WUt3NosVNvKqqKBskTnLw8ZCZrM6ACVTpUbKAWGbtyo+Wxr3Q8zzOxMNDtsU7QVHvs9
q1skyPSy7xo8ByTDzyBTW94vPaN/PWqBQLTN7VpBccZiKFV9mnWIhsGbmY/mgs9RURJfyjpFULN8
GQl8ZG+FAqWMVU0mkKJBn+xKH70ox5XVzo1/ebcurx6y9m+B1K7SiykDkGz1nlo+J+lRNmO76n7E
6QdMOtF0kASw2eTojHwLRfQotNQGyt4X3R5vKcccJn+aMveyRFuGlliY84rwB+ZT8bEPpcprBHLY
eyN8VrWrWfSW3nqkWYwnSVeJjOmrrzf0SuFCUOaGOUGIANMedhOeuN0wXjXNMtlkGl0d6PZE9ZMR
GnaTBfup/oCbix+AEilMyGHDtbk9S0qpCoMeGo/mdn+JQPaex1fSiCaXcfnXlIgwSmsszsbPmKlk
zQOwVPVn39x1RuUMovK9rXsEbUhgOgY1GCrAuGNV9BkmybHYm478jpqgE3z+WUWBtygi4tGtQkFr
BcU/Ro1OjxExBxT1R8+4ze8Vmw31yuy6dxRHdhPPOIjEe30Nch77G1Buv+Z2KOc6hUay0WyzB2p0
zzy099mOfjVeSSUazAdevnfOuMdNdvk0bBmStcDc/mVxNqqoCEZORiX2OD8MwV1v/LyMIdg/vtV5
6iu5yRRgaANmNzghicrvitkZC2ouif55GPNU4Ols1e1ZKN6VQV2uvHZMvrUlpdJK4MYCZH+kx7/m
VSk32idGKI2Bm18vy7dVlwg0hCBlE6MA4Yq8RZuNuJbHGEaSZVuu+jSzrqspwJSDsBw91hh96tLJ
3OVUpV+0hixfFyzIoakqyV+SGemdNJetyta1PHi4/NNE28uM4coWUStToyJkxm6JVWf8y6j+grcr
sN3sCF5SYc52y/U4NjnbYkVG6Vg4/jBRJyo3lkPrZYHfV9iKMdthnH9oo1GtJBt4hqKfmgc2enWh
BD4mqDgf2NnJ3MleQls96rs0skXJ9k05iWIgaI4dl/nGbTOoe20pYe6oH4NLN/b/4tQWwWxuGzxL
8OHoLLzDSUVUqZ9CE818WWTq+6nPgi+m1EpXpOmGT5c1ZOuCR1hERy6AhXl45utWR9NykEB35wic
iM1tNL1o7bUZLnYoqtzfPpUrLE4bc2maQ1IiQmp+0dn6fZGcyqMvKhg84t2/piLGzbQWjFtD9PQl
dZ9iq2r9OcheqsDToReXF2/Ll0W7jqpjhDCue95lCcMsUydmPSPZuK3a+kdsjVck6H0pz0K7oeBc
jmZBoGzzuqCgYCSvnAuWxa1i3xbVQpm1UT4rtyCTcUBm6qR+fUx2upvZij/N3ugW3rzPRWu6ZcnX
0NyaKoVu5oS9R2b0yuzaAsX6UR/Yk5n+HDNp9C6vLvsab1QwgQKnGm2Thso3ObcRxVyAhRkVSvw6
jLGBZK9n0/P/BsNdgXgWpwQUS6hvb0c71O/kqrLlTHDMRLJwT9QljzpJGiBLgOFZ1bcl9TJZ8Nz+
L4pxXi9OMeagKmO46riG/OaQezGaK4xd7Ele64KxESM1GaVcYFeO2C6KxGP/X90zs5pGeMIyK1Ja
KIyZhl8mai+dPNQWgfpvWWC0cqBwnaCk/F3s0cRLWKnZbsnHeB8fQ3/e6RgqJBqvvmmr1jjcszFE
ud6AMBoatFDKpDvqPj6RW90GK7JvuYsggLEpFFIs6E8B4zPc3LfL16QozJwogj+03pGZ0RQfZmxU
sY/J4xQ+DCJ2bqYJ707WCo+d89V2ZV1rpbkCvK736+Qllb5ePlJblwo1QU7wGjYD99Xb79dhos11
h9BIbUQnY7xBX7o9FuUuHI+5Knh0b8pisecBuvjhgbG1XclSS0pAQXAjuYWKV4hc+haITS6Lsw2h
amggMjVYXibuCqK3sp7UDULqdPwyDT/z6ffl72+dHkRCFJBcghPmHReQps6LtvR4McZkcjLjNBeD
QzJRye2mSq9hOPugxpjTSBMEalsP9KrGbtmnTniYd8U9K2ET+TBbNbHWGo5T6phUUaYsiERr9uAO
h/jY7A2fndVWoAFbMe83SJw6L3I/aPUMwZTb9pENG5v2CoaNzW7nlJ+R7RGog1AyTh9C8HtEVg68
Yacfix3Q/PrQYbCZiARDpBicEZozVY4HBlSl32QVHM9Pc7D733SPOz4LzTHZdQKEKT+o+UPTxc4w
Ci4/tv68uVlpAk/J08nR3LSs8G/WZzdGb6GVP0dG9VSMoqZNwYLxLkMRR+0Ys7qmJtPZxOrMDcf5
2jBmgYHbsghriTifQc7GsSIdJJqC09DfZbIg8Lv5fRBCw6BpLE7F7Uq1qOZYdjBqWnOYqqMuIlvf
3JHz93lCrRBcoGaa4mwmFSoJom8lbe0AQwbU+ssH1GsFxN0Ec5fnWsOsM8l/69KjVuBRrB8uY2w6
PtoKhNsNRV+SaQ4AMrx07uJOD7VvVhgW2u0zDMRWnM6Z9+mD6kUYn6A+CMDZ4/6dcq/AOc8OpwcB
/Arg4JlJbYxz9GO1fIyVwSZJ6EajZTn6tFwZGnQxV1wBOhPtEjpTpNXVlFA9S9MYG6nexjfxHoK7
wzG4DezcjYVkxZunayUq+/8KrCFWQBYVYLn+PKY3gXVqRDlZgeJbnClvzSBQG1Y2Nk2xr5Pi0Moi
D/L95D68DNfqwpnvTivBOGoAwzxh/uo+9SJXu4nZ+PSjbkt+vtNzu/KFTM/bWwX/zkLuA+FtDnZB
XhkjSlCkmpU2awuIvZjaGHOGU4cH8LyfDfuycmyv5RmQuz2KqakKmbX0tCzYBHojMSGuCIKzU1GS
BOkcwN52Lj0qCL7kvnzXuvFdiCE8hWM6hiB/vq2Cf2TirxJ0riVyibcmRh7Mbtu3HqXtzohU7/LS
iWA4szVKbWzMEZZuCcHBrWBvJls1RbfVtuOCiWP/UQmdM1y9No3DjM6+Vxcp3kvZQ+TmDn2gtv5c
eFr77QMl+FD9MyBnrAoQwmgWk6voDpJ6Qn3p5XXbvlfO3+fMUWlVFqEE36/R3ql1mB3i9yiTT35e
hhFtD/v/yhBV4UxnhWlBNtUHLZRu28Y8GbIo/cpO5HvjepaGM0aRkbQkjrA9RZnv1SL7jHjuYc6u
8ig8ofRUoHPvh16/2qUzHGcg5gh1zG2OWCYbSIYSVk8+zh4b10vdxmuvJZ+45AqveBGu4BDrnJ2Y
hjrOOhObhoASBgDFXlnbqW/eTp7msGskFM4cEiFyZqNOU0ntWiAmtPNmDDCl6QdKnNeaztdTKKkc
BgrrpJCT+IQo+62siZgR3muhSpD5RzkrStzBIMUZiQTkq9lYjJHXtdpNVc1gQB41NIKLGlk33htv
gTgzUWhZFIQElcbUN30J485MTG8er8m+F7ykRBJx5mHUxlxHHUjkpcnTEoCQFONrukDEIcf06e2x
eisOZyTSIKZSOmHd0u77jDqNynwg6KfQotjG0C5hydVGUu8tHpN6ZS2KrM7kMYBU8qf8e3BsfZCs
uC1267PhB2Cujm+jU/eB1/ZbVM545LQckKDFprWedcs64hKY9vknGzJS/BI5F6KN40xHNPepFo1Y
0r65RyIvCjW7Eo2W3F5HKDVozNHq+m4UglobeimDks1LDmlrK0hTRm5wPd2HBzbYO/NiF4OB5Pt/
a+qxjCtQzjhRYmHyEAGooc92Ge97Gd68aDzwxkX8FoUzSEXehWk/zjjKz6OX3bVO4i65zV4PqjN8
inei/dpgNn8DyM80mZSwWeQSgNJ+2U1u77e/MJbRzv3Y0UEAHmOANAjp99LD8PXyer6/od8Cc0bL
UIOI0ADrOSJDEYXfcv0+RGnCOPzrK/otDmezIjXDBCRMofG6IfMmQ0HtTePPeuz9b+JwFqvPwDxY
D4ApzC8DAZHeE112cSsIrb93BN4Kw1kshS5tu3RYtCiW/Vi+igcf89lsTbrGTI3dZYne341vsThr
RYdRSascEmXLY6Z/siYR78KmrTifKMIZpmVcUPCoMVtRZ/vQmvzeoo7UilxB0ZkinE1qxnyahg6C
NIjVa7vWCT16QIO/zWZKWC79kKHQGeU5CDYtPhOcjXGqtxWsfAOmQ2l6iccnTRPREG6v3RmEW7uJ
ZsVYYBQAQLpD1kzXmSHti1I0XH5b384w3NKRNi6sfsTdUS/JcZzqz1am+H2suaj4v12W6emyyomk
4mxsq6q5kWeAa9TITrPHvmsdFFB6l1H+i0KcpeKM7ESXUSEVYPLHyQX3j285A17cla1hDJZ1EIZp
BWLxQS4iTUaDmxH31XX5vffCPcb7utHT+KL5ilO6jZ/5ottqI8bOTu8fGXka+VmrzEQZgdlHDhvm
hIrKHwZMOtklcN0DwZKyFXvnSaFhEMyyW1N90AKiEU3GisIxhF8z7JcjXgl7EfnDtkk6w3Dmj45T
VZoqLEZU64uthHPuJVb0r0c5oWCHroRh27ly02JDRz/yqzAZfYLPhhwIaRdXoITvw3VvUbgT3EYG
ndQAsszIH2IqLaZ7jcggNidR/oN96NLecGe41OVYiQfsjYlkbziULiqQHa20/EqRBG77f9G68wZx
B7hDh2enUQg1OpPLCgISd7gyPO1Y7oqTKDW6qQ1ot8RUr9eJTpwHQcA2QaVpiTwNc5eNxzESeCii
73OeAx1QNdx2+L6ZvXQJsUn579nBoAMrCTinYUyMrsw1BfaOxHYW7Czt01AL+l83ykDfgnCHxioi
OS8HiIHGTYdFZiXvJT+wNLxoQ9juvtM0SwcHGfpg34+HCqPQyIca4gRNpYN9E6zCGJEi21E1GTsa
4qVT0epXOXWtwPxs690ZmbewgaSm5VyqUAWk+Iq73k99TEBwURFyCj+SdmMr+kfOd7aVjEozBJBT
PrJhOcHhZUJPS+eLgmTbzvkKiNPANmyS1MoJXLDr5jrc57AVkzshg2l5nU2fQyfzlt8YES/MmW6p
voYZ7QQk4QQDZDmbEalhubQyzvGS4E40YaSmUmArtq6MNQRnKhaQDhdoeoSynMxjemzAC4O321EU
Sdi87Nc43GUfDqGWy+zOSCr5mMfPNLKOQd04ePf8jBWwG46Tg15gKCn92WSjU2um18ii+sAtF2D1
K/hwcdTWsYzgT+SpiG24ZaCAnKY3cq9A47sjuFmYVvDHcI3F2UU8qobEyrGyiKf9prq8VxoU4OTD
rTWan7u898gYOrgDwRU3fl5UjF1MP2A517+A09s0aMKqsrDmVnFrRbeFaHa8QD35/smexPkoRzBp
RTnEsMsq9VB+WfqXF3J7z0BJidZ3RtjK+QF1qVRIAgElbHat5S2I1TQCwyWC4JwAVR9LooSYSbPU
42NoZp7U6n6U9qLWuM2QiSafZeEOdN6jJS2zIMuwG9zsKxrj2E2ATJM9K+6CgnKK8JfwQhCJx51x
q8zz0WxgKMs68tNF8oagdUZaC3Ix7Me/V/izcNwRz+Hi9OWCVQzQeqKPx6L61Ubo5xkmRxdNuBOt
5LsOJYwjH+QcK4nXpLMM9uuwNKe8lndsiK7qyHa8E8WQt23lHwFV7kSDnrLMUHjMAl7Mve6uVB+z
SPYfqF9B9PisJSp3bqehCqKCYr+WW6O3q0OFGbCpo1R4N8g7VrEuDD8xD+fC1vHtkzm6lCZlhl0E
ZxiOMsK85Q2jE3gp0KX3vYid/wcpeYdowfDoiKmL9ln3p4fWYXN8qZ3oYNBqHHGZjuAUqOz/q/dE
PcizVUvA0+eHQL4i3XPUy/ZlW/UaLLm0kJwlATdrUpYzQAZ0bizUSQpnfBwOmdue4i+p07pkN3yi
V4szHUf3LzmrT9VJL2yUgopuIKaPl34MZ20qUF+rFsEZmY9/KVGwS26InbqFI3pcby+ujnZ6MBzI
Cl82Xo3mEhpTxTyUxZ4yyw7bW52KqDU3URSZNViiekLjy3kGaoKbmLSRp0zZcYqRYA4HT077jxiy
FQx3/kIko0qLAqZfqnuMmwG7l2yHdehjAJZj9v3ustKIpOKeH+jOT2ifIEZQ6Z7W3CuYw0gE/Rjb
ECDukHUTjWB842hm6kojyyVMs3VjSvdFd52qXy5LsekMoOjyPxC8QTb6Vm7jEhDJQL026I+tIgpv
bL6h0F/7B4MzwMEIP7liWiYfl+tiN+zjw+QFNtmHwnaBzbfMGotTgg7TMfpcgTyNO3qLi3BlaqdO
7bKETfRNFFIRbBBvgKeoCIayqJEdmvbdnIIPwrcyUTvb9hYZBBRJoLxAm95bCwjeaFKamJ+Fl3SN
c4N0qDck8vNlPfgvm3RG4bwNOPVTLJlAYc8y6qg/uj0CbJ75FLqZwMKJBOI8DhOc+qXBBCqbFzNM
7CX+LRDmMgIY0t4uWZSGlpxTBHhrj9UGsaydeSAHateH4YSKqoPIxxABcipeyrKkZRVEiurTyBj0
P2QJ/t4dVM2/FWhIFaVA4zjeBNEXOf6saL2zhI17edlEQnAWLQlB7DhpAAlyv4x/qtnj5e9vVPix
/PpZCvYDVne5PCdGjcZdmExW93/f31S71i8KGxbBiTI7PrCcAqZIF077+YOXHU4R6+nV0OzDDvMK
vRwGzRoavKuy4KRmD7X1Rfn3c1Qh4AqC8yOknlaWyhK4oXqi8p3y77vg336fMwWo9x/QFM1EyKiX
TBgy3Bz7tLapch+KxnZt79ZKGM4ihGqS58UMMGZKwxsWO0G2xA291MGj/yZHhdiI2uwUlSXCYham
au98IEIxehH8SwSEem/3SsvmnvQyXuEsJCU9g2zSr93Oi+4JGl9AOiqwSJtvoBUct29G0cbVjEGJ
npSgdcP6KVOM2aoKVyI38yDoEmHfuiQat4dFGCm6NTDRlvqAq9FOKmsXk/KQdVIrcGw3nz4rufgt
zJKhlQw8EKjfHVij47hTvMYXBcm3n3UrHM6i9xR51brB+rEUYYBGm2wn3SOBJx96V3GIjck3wc0i
Ks4QrCTPAd0jVB6HDaTLtF+SuldrsN0+q9JPgdXayjVoZ+F40khKw0HLWSRDP3XXzW1+WnzjSK/F
T53taNsKibPyYZ3pKDSGapin6IEluiSHuumhPMzuP+mt3Oh4ZubkzymjnMGf1AG8PgvwpL18BPmE
gyfrZ3a6MT+ClX6i4VigkNv+2QqSuwKykgxFwgoKRgdkjzvZK3ZoekQQpX8g+0jAh7Lpnq3AOCti
xoQEMysraPUi8YoltewAI2l2faWL0l4b/N1v15IzIVphqSnVgcVY3Jnjubi0sc0jaLVOy1UMBgAF
tN3p3TLbuOC85Js4tC447ZSzLJgCRceGpepNY/brsvWiQntOx84LU4p+/cVLMQ+PBLl3+YCIjiFn
ZBCDraUAk7A9cDOSCJng/ndUl04WiwjZNrdTRVWDrGmvD6K3l4KsttEEXiBUnJXVTTcGoY1Cy7tK
F3HLb5uzMxBfdRjI7RwtLAY8OuoLPXVugqTI8BT7iGL+VVseBB97i69AORcyrYvK0GqApqPh1A1I
Qvv7D1AsQ0tXIJyFGUp5JFaKJYzKrwRcSoEo7bd9DlSqYnYtBuLh1fd2kwaMO04sM44RbWON/LKj
fwrRYz90trrv9p2H4Vas/tVWjtE+deUfljDDtK0m51/A6WMhkzDLNfwCs4v3A3LPckU8szL8y2q/
edpWgnJ3XkMaTIBMAKMFfhoedeMQDKeu2RGklMZrNLgKTKdALP62S6O8xxiUKPZmdbkZovwO+c5C
nQWHeTNrpp3F4m87FOVMrWRBrAYNhsazte/ccF/srJvU6d36IN8ux8VDqN0VvaU3Xx8q+AURRMVM
VZ47mfQoFpDCJPbSpWi8gdTkKkdXjHt51wQor0W6q0dAWsd4H6gQbwmOZnzTjrvL39/epT9SvD6z
V98fJIlMtExjxLfsLroFzZcmmikgEoE7w1QF3xAtIUJlznamJ5+b7N8PFGRm4iwF5xhUbavmkYm9
wEwXbH7qq77kN/7H0osrHCbqarWirBkDA4fIM6ad6VMvRPvOgM727yi0+UcBz821o6B7M8F5iYnh
nGBS07WTnICEAMShkbmT80+Xt1/0fU6gORySxKrw/Unv3DyMj/0iCgoy8/Xu/bASgWngas2mqjP1
sQkib1KvB/V7EF8t8tc0/Gbp+1RU/rntkaI+BO0MjKmCtwYmKaM2ViEPcgsgCUVFSuTqD7XLxtNU
J/FLYvP4rPB43e5hATAeC/sT69/SIt0pcnVNhUVKIhhODWpT6QxJBkxZOWP5BYSGuYjZd9MrAmkR
RvOxceG8OZtoleZxAEOwBN87UjpS/SPVfmH8iHtZ4zavoTMOb9CmkJZJL+EIBTqKnMfigFaxuzjJ
bgKioSB4KjwUKhwmqRTgbmo6OA50XUWZJqZjvlXDUbIKjLSoYi8zWrtsR28khcCWbi7hCoK7yCsr
nocKc+aQkckaG6OJQY1HmsOAuISH+duy4ELfhkPmHdOl8MdTylEr6VGihws2TnI3QENfZJiYS4vh
MOPL5T3bXrszEvslqyMcxVladxn2rE8fwSyX1k+Xv78dzMUd+rco3OZM8WiVE7vEe1myWw3FIUFl
D1m2C0jpt5Z5UAY1tusxvEoHzZMyw7v8A0RLye0cBqGPxhICnygYrwkfkAxeJe/L4fEyzranvhKU
c8JYT0GAREz8+pxUBlt1g4PmFT+obfnlbt7Tp/BWFOvdPHFnTJ5dTu4KOSvRj+TpwVOg303Wl6BY
7Fa/743vKcode313WcpNa4UbSzWRQdPgU79VlzrHGA51YoDzvtH9uahs0kcC9/KVzePdvbJCYUq7
UsoWbbro3YHBKkqbhXBCL/6lu8RLj5JHMfWqdOUr3QudhKVuWN5ToDMbDb1wOlY/gC3D6gfoRW+B
2B0/oHMR88MctPJRdhi/xYCHXmwP6GNDDrR0RGn0zdOIEhWDYk40RfXdW9xkivSsUHChEvIQB/ed
aPzspr6svs/daZFqKWkw4vumMnzWzchFD9h9Myu7ES89u5SXY5Ci8yztRdS2m6cQzzBFRqc0QXvq
W8HavB6jSZMQbo+VU7tkPqnVfVX2D4sxfr2sotsW54zFH4q66zQzkiHkrEF7WLy23Y0vZId4rS86
gJvnYYXFbRiIzkgp97i9q+R66X+n5W0Wf8RCryC4PcM8WIwIoYCgKK6Lb/v6XzNDQNdX3+eOtFoP
ppy2TAT9lEneEguCzNuHCUES1F/prKKUuwHiuRwbtdRZOKrIMPW49SN3sOUQ8QsWh2IFKZEdusrh
sh5sb80ZljP8aaPQdp419HlVn2rNnek9Ec0d3/R/V5JxWm0lUlcsLSQzxqcw/KrG3430eVzQxlPb
hvV8WR72sXdG8QzGN3ilixJYZAAY9cN9ispRVmeJQKXA9dg2QX+WjWdaKgya6cGAZWNuR2Z5RX5/
WY7N5lMWNPuPPryGbVbGNagGBHsNIOifJjdylD29Y+ldeiUquxVsD+E0Ww/bSp4jAA16StxgzA9J
LO2ybPpUV4Fft5jjW/8WCCfQOsJdXYbephiM/arsrIBZdUuf/tTuk6fBMW19N19ViZgwX6Qa3HVF
zYw2eQfQ5MAMHqtqYKwTovUUycaM/GrjrDKwCm0wkPltklOqT1ej3HgkrTzBGopUkDMYymympGUq
uLyUHhiP3XSv7k13uZlfJH864bi5lxFFgJypsHpKpLHB+g1Izac3lSoI/m+nGlYqzxkKmvakSitI
xHKIi8u6RFIfra071ZuvRCd4+679c774Opp+MlLdiCBNIPvt8qnXfuiBr80CcyRYM76UMTIQymwp
RMqzO1XxTUMQvtggL2D30lkM/t4Lm7qT2LWhqp7+rTgQT9lXT6y9pvMkf1bs1jWOGqaAijK+m2oO
ijmE/9AMjAYITs31BLNPFwubRR7bOLNTzTMlweptRzMMFKCZRNGNdwxtVJVQ7TTgWSLLfnFABh2k
0CZxMMSF3A6e4smYoCjQciEm29L1+V3KVm1T3PTBl85lvWTRrvkBvnBn8XK3+SJKxW6a35WI3DrG
BgljnQVQpnJ8iA0zsoe63Ney4vTZbdNYO4lIAl9j++WwwuRM1KgY9YjXLBrJD8VhuZWu4XNgdetT
8LUGF+cvw7H8ehe7ma+cWLWAMKm4rTznfeVsF6OInUaVhcalBmHrYrnJwQLqgNj9AeN6Ijc0B8On
1lDsGjlR7W4uqV2Y6GimCdhgxtCSbGvowT08lbKgcGfbMV4tDmfmhmg05KTEhrSRE/hIsLqWN2n2
5HWOdBDWjrLb9Z2/skLjbF5rGFmWM9d42BUPxKt93dW+WZ9Yv5LhzkfRm23THp3h+MYMRdKMcMkA
p1q+rl8HpsgeMXvzXh4L82FQ9aqhm+bt6Un7CTWlCZ6+IDu8IRiFnDsjKB8YHxhOayPK4m7Lc4bj
DutStFmFyXZ4AzdHCWXiYWhfvvS2LyXjjMCdT4JwaqyoEGjOwEhKveUpcuPS1l9Yir9yROZg00kx
GZu5ghkC7xjoEgwaGTEpAW5fHtqLaWEE7aOR70Hr02QRZs41ntG7l0XcvAnPkHw3mbU06px1sOR1
6UfW1674HVdHqgk0Y/PIr1C4N+CAsSNJGkKwJinsklz11neq/Lgsyat3/077ViDcbThWKshrRzyg
a73Hi0ba5XF0GCP1oIyVNza9jWy0EybhddbgfIHyE7Ebv0sHt+tIZmvh6Fv6sEPr1A6JgV0STH5s
Rs7lH7n90lv9SO6I0JEkeYlUg5c2dgZXNInxAC/gAhdPrWVLGngoWC2HuNxgu3xkhcydlq6rQ9Cd
YnlemzmYgxW4Rm4PNsazxHZ+h5oVt1UPAnk3TcIKlTtBc5VUeadh5/PG7j1QJH8C3cbotC+Dp++i
Y/Ehm7DC4263cGyaZu4hpaQ8xhHSUqbAUd00OisA7vbKg5igegIb2EihNy1OElPBkRQdFu4OAu/5
CKODIzmhri0Pf3UyJneL5vi+2uL3pwVGWkeVP1jUeTnkImgMHQs17DBhSyE2qxnUnfakutNefwhh
5RB7kN3plNwouJCkh+nmH7RPbF6BmFf898/ghIUTKc/EwM9Qb00/cgp3AfNW8Wj+xU/gioJR27t3
huNu3LpiBRVs9ypJso3Cz1oquDMECPwlKyd6rBUp3KswKO9ArXgVLpJAQTa9xvOa8R0afW+0KYjY
EKJsr6fBq807UvQIRHwmw+9pEOj7K2XIBUXh+fJKcFOVHVOUBoFe4oCW26a+ca2D7xwjFY/GVeJa
zlQ5mq8i2gziwz1xFSSgE9R+ClPQm9V9K9E585lLCKDREPsng4M/cparZp8fiBvfit6724fwj6Lo
bJtXDwETviYpTLbGWWwvWmSr+bjTRLVL27fvGYWzjkUXd13KEtzo6LaD5bZEFsT60WmaQCm3My8Y
lqITRQGhA9/f2RfLElVzjaREsmdtSqwsWEttRl2RX88uq9P9B54+u9bfq84ZlTPGQwXu4TwHanI9
vb7pE5fepQcdMTmR67R97M5QnDlDa49stCGyj4p5m89+EYioBbYvsjMAZ6gsGTk6swJAezRPjIE6
2lV74xsanP9BryD7tZcWjjdTSRfkLVqavYT8DMfvS2PYefllyhvMvRPlqzaxMPLaMmUcLJVnf+3M
Zqzp3MVePe8VA6OxfBI6oLxJwqeP+AIrJG6PGgTg5lIHEmhA8DxQ9uZDZrMOPX0vvlm2DjAy+ewp
YmLCLd8/0GdLU6vFAI0Pd/qAi031QkpE7tyWVqxROA2vE6nqjXJCFqx2Z4c4KayhhFZZdDBle3kv
skpbWr6G41ZwoWBjCKIRiQ4lWG5apQH/oZG3XSi4YTbfwWsgTtubeZ4SY8TqyQNIZq1XqYLWtfxs
/w9Y67fsxBqNU3dNl2rVmIGGVfwbrWVdYP8ETaAYfLloaU5ZLC0Ay8jPcfzSxJbTiTpLROtncA+e
UGrSpun/Xj/59B+tsHwT6yfSCpFETElXd5Ux0iBPUoDV1l2p3ZjBbhKxEGxCKCqF38movviRhMqY
6iHNAQEmMDvqnktMgA2n3WUDsandKxBODsus0llrAFIEt9WCqTqoGb6MsL0vKwjOfyj0WhkmBvGq
16t9+fBpXYExeVf7sijTrGoZW7SucpNe80bRENYt/wH++59tYdu2QqinrJ91Jk4GUh3M4ZWbwDEL
01EiEe3M1i2xRuIM3WIUmaVJPWpUlOOMeGxlG91jJDuB4JIQKRpn4fJ+WfSAAqc1PreyVxU/qSlQ
ApGacbbNDMpSS0xAVEvqGNgarRWEEUVCcPbMWEioZmyxlPKTltz+PxxIvpCsV+YhG5H49ozOAscK
Hopp7oSW4ESKzsvr/1cKFk+DmTUyOy/HnbarncVu9jO6kmDEDpePpmDNXkNxK6Qh6iUpJ1izSL23
iJ0bjyiIuwwh0GG+MkeX22pgLCreNHdOTU5yKttBHTjV2NvWKHmX0UQCcae/1nR5TpkmI9sdZCAh
UTCPWRE4IAJdfvX7V6smU8xxTJiXI8VfdPl3LiLhFAnBHfs0idNlMCBEGnhlcK2rnjQJHphbr9mV
ZeFrH6ypt4aEXf6D9SUyaj/NjrPkV911pd+1VEQyL9IB7vA3Uz+gaRYChclnJXcS69c0XaVa4k31
/3p2OCsQSKEMvjNA4a7prv/cNeXB/AeeoWCj3pU+REWjaQNWMVArJw9+KsFo6/qnD6g06i2R+EPV
P9gP31431kLR11AiHN4ov+vFQ5kbKi8fL2OwVeGfPvoKg1s1itqkRYmBwWo4WpCbsRoOcenyZmh/
hcMb0I42LNUDnIWxv+Re+Ml0Da9B0ypLmH7kebpG4/zBhLaNTg1EheZ0T83T9O+Hi2ES4nnVeOup
NDVIUVmjRLw8p51DLQEZ7/ZFsALgHCedpkNYwhx4S+awJgNwbO6jx/YAphOhP7t5RldYnOVM5amS
ML8G/ixFEVQZ2/HoTRhi0xaq0w8Cfdu0oCswdrBWFhSxaauKMM7Fy6sby7jpK0HtmFDROBOa9Che
r1inTDwj1F/tSid3Cs2Wb+UdY5uuRQQUotVj/18JFBLLGhXW02IFRxq9BOk+jGW7VTPbCF8un9VN
o6NSFCwaBp7ZfNW8PJj9pBM86BPtx601fAsFt5vg+/wZTckw9PqA78MnqHGLho+1KBstguAOZpWl
klkiDscgyoW5HUKIzQ3B1ERZwSIhIMFtSLeEFgmsBqa58NrB1cPHrPR64hTFl8vbsa1qKyTOPudy
/n+kXUeT3Diz/EWMoAPNla7deK+5MEaO3oCe/PUvMdqn7sFQjV19h92LIjqngEKhUKzKjCqJVfl+
VyPYiM4/1Yi/fbef4HGxesy0KdZn1MRww9U7cvH7lftvXlOrO3UE43tWh6KZpLmEcfrkN2Fg5n6d
b84v4PpOMQFFyChCx5ZzBpqX7aLM6KfpxnuzvraUQ548p/VNZ/+NHAMC/m8k7qlbUS3SowJIeXLR
SZfSdKVnfs8Eb5pviy6oXa6GuBMwLnYPVWvSlFqxn0R50KORwowz//zKrbseUVTZNqCoCCL2j1En
lklEIgr6Tlbq1V1IuAcSaszZTto3G9HwIQuZn3KEIxjvCu2UV03HSEkXfNGVusYxUTUa39Lh9bxV
q7nICQ7nD2qi5hZVQDRWh29GdzPFHh11pxmexvRiHlSHaF/OA676+Akg5xZFRBPLhla7XyiXhvo8
yzdD8XYeYtUZTiA4Z8jiNIlCDWvXZW+EPtW1gNfrD56gGzo6fDDTwufzKh0WurCmtBZsPmAPCyRX
vln2jMnC9uS/cW2CyrVCLAsjgmxBTy470zbDqpvh2k1aGH5nLRYq5A0V3EOrbWHGCQx3hxeptNCE
nSDiqPviivGoMxq9OXEaaJlEQla59U06msVdGUopkcVcGJ751Wr2tSw6rmvf0U4N4m6KhUIJCHKE
jLUu2tbX2ebb4kp7cT/s6oenUyAuLij2rChpjo/Zo5vvsqvxbgq0ANzcfv6VEdIMpSdmaBesHt/T
QtK+taUUxoUh3Ux2e0iUwTt/itYP6u8N4mmRwwn5MGZWQZKXXoTDdlguhQKeIgguFhgU0nEh26LS
3sT6Ttd9SSTsttoyc7I7PKPg0FpklJgZjMPcDPBFZp/v2P5Qt0Y7Nhj7X5gay/KqH/pDJ5qRX21J
OYVnG3lyelsZ1A0agXNUxOm8MsQUEeSIAmOX9G79U4W8Tf5D1AEgWlb27yeYS27OYxEB08ryy07C
4BmVH+VOEoQMkQ9yEaNpp+Rd9s2vG5zfcHBlkgkgVrMVxFgFLX0gryZcJK8UivyCfaKu0gWEgE9T
9RT2N5n1WIjKgKv37QkSt0+mPtRGXbGP4V33jdI3Ix2/d1XrFCERvJZWd+cEidudEBSpJhgNYFOh
gOg+PtSk30FA+W8KtCcw3O5UZWYkug2YdLjvZWhCfhNWmVc7vRgF4P9vDxfDp7xurSZii1a7SqB4
0V7XnAHcMoyQHipDrKyBlqu/+hh0AstFdtkas6nXAAu9lsuxnfdoJmqdJhU1e67mRic4XGBv8grW
Nax1oXFquovMQxMTj1qbubvt1TcqKECwP/tTyoe0kjAyOKQvXCqGEm1t0x6DFdAev5YkxRtqxaUQ
xai7ahsSCRQlyyyoTHJnGNkE3soYB5dNfPGC0jm3g7pVzpVsSJU/y7tM2nbLf3P2T7/PbVVtlYmt
z1aFZsVkY5eGi5LhNh5y7/xdxWcvn3C4rSJ9W2RRHlaYfSlA4jeBv093LAejUc7sJP+V0YWH40uR
Q1/aBqr5lV9mjwPqueqPpRQVOfgs8x8QEB1otqarn8ZA47qbwlkyKn/ckxcSQCbAbV+kWxnpROQ1
wfkVXHeEIxh3FScNlac0NitweBiuMZT+WC0CCO44fbKHC+bTqHR1r8AedcOKRMO2DZi8+X/8yvIJ
hovkEMijEyGwZFLii4raPsWwKdVtwZABF8Y/wXBhXBp1LU4bwPTy64hnemqhnVAXKTaJULgobuWk
CWkGlLJXHFNytSx0WlNwSIWexkWBMhtlarLNT556sJMqW9v/lr4t/r+hz+YvjU8Lx4UETW0SNOoA
TLufguyO5UO7EIJ/tb+4V1CfRLX1P5amf0Gi2GHamDyVP80dS2o2Gp2GKNRHM7QS+qH2DUqEBQK2
GScBnIfh3+zDAD0UmQJG32gQWs3vWQXZGN0wmIMGI+rpvr5MH8tRkCStHt2jdbxeaEM6ajcVYA3L
tel9ImJkXnePEwAuNlhTaRmU2tX7HLwOGaAJPYngFQA3KgTCBeeKz5g/rSIXJiq0G421DHOmoH9i
MrXGAz5eqhomveiuCsZtjVF8UU81/4j7hMpFDbkmVVpMsNG4VAJwDNxCvPvOuGg99mXG3KV+5InG
8FfP9smychFkIaTJJLRW+ZNNv/YJfVliG83BmiV7fxHbT4C4IAI2bSppObMt3/bjYUoFicv67XsC
wMUPpZLkVu4B0PpMYbjdVG62MUHbyOZPS1dUQhI6JBdC1KSiJUgkq3/6dRFCoNpj+tp+2tQbuj2/
evwI4ifX4HILjZCqoD0cklV79Nv4gbXl0scxdbRL69rcEMZAcSXdiNLc9XBiaKzuAyU2Pjeb0rFW
aRzXfqdcSKpTgs7brA5dIqgv/WE1jzjcalpWOZrTHNW+FmF6oQzAbJs6kxtfsZEw9SCUpWDh4nOY
POJx6xkajYGRR9gV5vQu1Cp30D2dvg1pszXq2plC5Zaowz6extaxUmhI9pbgbfQHh/39J/D5G1Gs
DGM0MHncs9Oe7EnhJBfKnhGJJPehSx4EPiSwmc/ty6GgQ8HWOHmqDOfXFbtcpWgA+6lCMbA3HQEg
i5JnFpkfr9cHqCSpFgCtx+mFyVrFgQWWlu+Tm1/RwALJr+AWWo9mxyXlwvZYQ/6s0ABoJq9Ls0ki
PCkEnio4EJ+m6odJ0dQeEHZ9axsb2d7M48YcReddtFdcXA71xlqqBTD5BXTLcQERfw4g6Pyv+N/W
Lx4UkQk+MJoqeFGwkSfFmqaHEEJhqxWGVKYLyKZMECSIvfqgaqCXZhx3eujGe1GJiEXkT+5xgspd
CQ0ezB0Z9MoHMT1CS2VMri2HnSM1VRcM8iBf9ETSBHnmqoucgHLXxBSF+mJmMDUKZTcn9S60R1eP
GsEGrrrJCQwXzxbwg6WTqiHbM6Y7KHtcG7PtZHbl9YYVCI7Zqq+cYHGxbM5tNVYmYE323qR+Y2wn
JXH68lpKrxZVd8b+qg+3HYQ6G8Gle97KT4oCSWxlylIBeVF/1tEFIb2DGtmiiD5Qs9X67CkayhIm
UdBszm2aqVsxhjnxakvie4oWTDs8KPE2nfaLfdnZT4L1FKFxeweBxqEhA9DinbVh48IRVEag+0Dc
wqsv7V1yj9mby/iy3IhILNed82gnt5N5YyQ5Za/Tce5d3ZK2o6ztB2MRpLfrMAZUIk02BMtPqZA+
y2N1WfAInh+XpXMIvcmJ/VfRnxxRmPOcBBXDVNMYHc6Vb297H/TSSMiaZ2OnbOiuCKDZKPBFvnXm
V4p0gsc5iVSAeW+2gcdEKcE1jaEpfWduVDB0iXgZeD7YT1ici3Ryt+jUlCvoPf1igrVubB/33EWy
awNcqOCynrfoD75fvpx3TtHWcR4ytXOVQL4ekbreptr1NHly9/M8xHoudlxInrWDaH02pxaMM+Rp
F5XD1uwy36ruFbW67ejiJVFROnZcuZplbTEXso3GVsTRL/wjuEKkXTSGafQw9FgOWDZkw4pp/0Iz
bPX5emIyC7Gnvhrjwi0WoBmvA5h9M7951h/oi7lpnNQZD/HlJMj+2D59jmi/DwevkZNVKLxrNbuG
VOrrkfyKLwwgohrcRupuCivbQRlocCjkHM9v7nrEPuJyT8yeWhD0ioBrDDL0KpYpue66ZHhGf652
Neq4eM/jrWe5KOtit1BQQRXx48oWDRQQUhlXBHS09L0GzZlhq9fOCOZFsL8bQRb0IhLO9df7CSZv
pGmm4dAgsVCoBynQjeYxyocCGu33kAry5K3tTX8TUk8g2bk9caAK3dtErWGmTV9s5EzR9VKLAtzq
PX+CwQXUSu3CtqbAGN3BY3xVC6QQTN/cMCILUe/HanJ2AsZFUwszbMrQAkxO91PtGenXbnhrrOuq
3J33EBEQF0oxL0mGnuUQmvkW4nkwW5JXFptC+lpKd+ehVoPniU1c8GwlvZw6toC1tdOG7yTfy+nt
eYjVc41smX0rlHG5csum5xUdaIkbXEswKhx9MZYdlXYkeY7rQzx+AS2h4JpdtQktgZaGETzz08RQ
ZWc6BD47fHQo9NcqkeSgG/RvpC9FT5LVEHkCxIVI6KX0Sq63KCyqezlMHJLlAlNECFyoWOTZnKIB
prRg5Eu08kmSWoEHiCC4yJDFdRt2OSAwvxW2kEYVhHXR7/NhQIW+Q5Hh9xeSOKbZ3+WN6IOgaMO5
KDDITalkJSCi2EidOZwv1GK5Vrvo53lPXo/clmkRiKHbYIrjXNmM7BTdRzV7FMrvvcjxdfhA0UyS
bo1tvkmez+OtL90RjosDTReNBh3gXyAc1a2nJRdEaLYun27cE3O4w59kekOKqsGLDDIcdHJHqXK7
KCish/N2vHfLngHiJQksSTWWFG9Yn2TFtpNL1DyiHeTKX5FjX5pT4k6W5lYqCaJ0FtQ/BGvIE5OP
4ZAlkwxoXQsbJ86T1pWVVKQGLULhIgGqnnI2WhSleGo7TTS6JXhHBIvIzvq5ReRigVoNpUJCOJ96
qW/sbyRg/W2GN2ouqJM9fOwXrNzqqbIVkKzphqaaMndwCylbCpoPePORxpmGfFvZidebhnfertWl
O4HhDm+8tCSq9B7ZEB7MZHGU7Ol/A+AObddapBgWANjqBaPbKZMf5wHYD3zamBMLuGOaqXkdlQYA
TNDMktcGAp/xlQl9m6kWXAerB/YEiTuw82w2VqoBKSz22vjNgsyG5KadaExx/aVxxPnc/R5KqDoB
Z7z9xUU3bMebyWWF5yQQcZEJ/Iwf9MvjskI7FsDIfDPR/VD8NLTt+R0SrNu7vSepqKE15WDP7Brt
0h+Y8kmcVBlKlxTYJ4Ly2nm09WT7ZPm4kwradqOTmUO0PiPITkFrk3dI7tn4Yr0x7vKNJGh9Xc2x
bN1UwU1tKjIvVxGpkb5I0sj6LFgRO8GzkPGeCR/57In52dWPOOwwnyykrJaDYlUTHDAHR6G2HbY1
cXpvgtBLdi3qGFjftSMYF4B0EvVEVwG22HQvqVGAPpsDDenWtEVJ0PoNdbKA7G85MazLQSBnTMDq
wIGs47NVckF3jGhN9Ij4g3McreLCkaUUUqtmQDJjx3qdLdRlSo8JgKu9M+du+cY2TvSxbD3IHkG5
EGXrVFNVBaBTuK/KtygTJHnrIfD4+1xgKqxFL8cCv2+M23yaHXl6mK0fLUQ77eZvqtXHnbLkjztV
z7E24tECV4/faKQ5iXIj94noCLML+4yjf5rHUEAVnDHf+8UJ2+IQWzsdLBTTptxUgvC0/rHhxCb2
15x4Xz30y9ykOL7KfY12lT3ZhjvrwbpQNuM3Df3r8d64EiWX68nsCSgXpbrMsFsSAtQ25ptSSzyF
5I/qJPlao10UDeQs0tQzKul728eeknaOWtPt3IpGo9fD/2/XsbiQUpfyZCnRjOeh5Cbh1hicNhZ4
pwiCCyRThM7EyMZm2tFdJrFpPhCbZ8JWfREMF0PAm6OE04gFNS6XYNihXYcJwu8WUOJaDmu8TF3j
8fxVIzjXFhdMmnG2hioDpKaFsRuNPfQRu1rUybJe2z1xFS58RGMx9zYBTOtPUHoArUTqyDfTM7JP
L96ae6QFEH8uDsVX+e68gYI7wOICy1LrsVw08I6G2tBGzOjgLG0duvDVm85cws15uM9biC82skJs
W2PCTzyNaJJACq5gOW+G2c++KpwofKwzwbNrpSz/EYVz+SYLG5CvAqWwD0kD3sfCaTSflIFheold
uoN1X8u9YwyitndBmsCPJ0zVPGoSC9Ppjk04d9t/N+Es8Ep+RCFXpURKO8AU+X1LbvRwd36X/pCf
/o4ZNhcv27xM0ZT+Hp3z3eJlviE5xFfc0Am/5ptWcOOs7Be6cY/uzxds1WEaMdMBJ2R9NIaLr1+P
8m4OjAAdn7IjsE20eJxzVMVQhY31ftag/PG6ONPz4HRIskwIIeZ+ucmE+aogq+O/dadUHUnOskf2
dU8DD2K9pRfQIAUFs0jSXeSBXIy0Iyp3co2dyzBgXbZXyZK6KfIdtFyQ+cHun0ftTbCggtyErz8O
mVqMKcXuYWBvO7uslUa6Mrwf6VMcQqoQkybeeNCvUiJ4Pwu9lIuas2QPpsxutg662LpbBij0O+Yl
JDWCKBB1qYtyCJuLlPmSdOWsAs3KHGOjurqrPVs3A/pnmp+MZk/dolXu4fzano/OiszlYkU9dro5
YDfz6E4bqQM6Ta+BuhKRBHFZkKwoPAuUnUM5LUyBJN/WicNoAGIPKfO99DqDBi+6FrXNCAG5EJM3
WmFLIwCLn/N7qU/yW+L2gQS5qMyzrkRfSwT7p8hcOjZD7hJ6xziEUgx63vRGcgpIKhUby0sSiKAa
idO58/avmh1/hzZF5qJNa9DG7lSgqvN2HrfSvFNF2e35gKbwdSRZnvqppIAwdcxj1pabUf+8G66f
cEsxQEclo1eexbeT9HlRUEHSNNT4qLIN+7cIuWqn3/fm14UIWp3Ww9cRifMKFGPRjFDgZa9vLBAx
ZpsevfLqQdQY/QfvO+JwzjDZaR5SGwULdfNO+HiPmYbkguyroNzMd9PoqIKBkz88S4+InCOUc73U
BP3Kfo7UYPwBVugDxWjeXbFj3+0hz2M6UymIkOueccRk2djJvvVLndrNAsxG2sfJtTIKjBL5BXfZ
5HaP4l+I+vky3OcFmo2i1q1tP4WesZSKkjqRMeyPOTFGAlNra80Aa/0Z0T4Pqk2Hmxv6Da7q5X50
Lwq+f7hfjsvH3S9NRqt8UeAkkMFQggKTwbPkMAFxcJXcJ4Foll+0mtwFUxfyXCgTdssKb6roPq0S
T633MvocqGi+8A/lmN+m8S37Bq3CzjaAFV52O4rHd3NgFa18L+p6Xb/BjkBc6JhpJi1wQuaCyMV1
ObC16Ytlh5e1VAu8/Q9p5BGLCx69VXRUb4ClXeOJf4j2LBuQNvS+FGqEC5yRH9AkcU+VlBU8K5DX
LPQr7QRf3gWBkHDhQjWgIlCxozWgXlZiaEjbqEG3EW3PylTKh6cSz/MyVPpgSexB1vraC/vAn3vF
Bg3JHqulylu846EwKLz82U58rP58QP1U/9ZHomcJwnzRRj4xms0MDpWptA9TPl71Veqi49XVQJmf
WZmv5s9RnAbnr7TPG/jxL+D8Up/NGik5NrCYXyk49pb59jzA5w38CMA5o57l+mwo7zcZEyzLNtmO
8SSINlBkB3eRyWaUQ3YQ+6cqXyT9NewFfihykPd77STsVkmOJn0CO7pv9nV2hQkAdzhEvuWFsaNf
sxtTuumhR3l+9VaytY/Lx11dRbtoYcE+WqQX9UX8vWRNPClmG1nwzX2MdnvjVhSAV+7oj6DcfTZJ
9TKaJUAbr/dlv3XRIMVEFMCN64NyAP8JExHRSeButUgrFMW0ABlf5BXYyuog3L03yDNhQHHX2edw
/NFC7kprazOp5obtJvmaQVSsGV0FT236fH77RDDcVdZURi+nlKVXTeak3aEIF3eUb0Z7EsR89vee
CST8QIMZF2XcVrAnogFNnjR1cCywXJdXWnpYRCRM79MK59C4oDFmGa3bEoeNCaOC5QlOGekOpIQC
fZddyNfFLkK/bobRHyjEPZPdKCK5FawrP91ArNKO4wV/wNDEF2pe+HolPy52tLH1SvDFayX7+eAq
fMeuZi6jnUAgANXWEilrGdSyo71Oro5rKKaO6AvKyu39EY87fB3KqpWqwmc6bwmSLe4DR92xgfok
EFFfCm3jTt2EorgZv5+6nb5X/WWr4utr6EQILf+ZrhyNux8N485cSrVmqnO8z9L6Ico2NrSDRZwl
gstG5c5biINV9zH8AhKIe1Z3JJt+J9aGE1w2fJduBOnjvh8AM6WBne3jYXs+bIh+nztfQx6DH8DE
7xfankZ3pTDAC6Ktxl3KkraUSkLgY/98dXJYAQByCRsNApyx4HUkOKx8v21DQzycU1jDmGJnE45c
dl6eGHdlFDrnF050S2tsZU9u6UIeZy2NcVhlw1u+Z09M74Vuuq/jTf5TmV3D0VzInAnJjFbe0R98
W+OuaVqUGdVYK2B5Yc0OGxrK3Nypn+o3aEQHuSsa1xcCclFCT0zdLkYYml5EV6zGbt+pNzO+7CJd
jfdgQxTJHIl2kQsVaor8OIuwi30rv4GAY48pTJ+03UW4dLNoG0X+yYUKTOa1rSFjOan/q4UYw5a1
P/gYKNhKFyKN4PXjRmTwbhCLaTF+dJrchKSupZSoiFkbyBLhy5bowxbb/s8XJr70KJqm6p/4Ecsw
KZse/DK+hbbE7MGYqNubpiAHWN+hIwi3aEXcQ9m7QG9YmtSuFH2xVNsZ4ytJoYLtEVnDR1mdGkXe
whqbzm5oOOMyOgoVVMDWN+W3NfzLvFMxGNejZQcdqa9p9WQUL+dDhej3uRhLbVmL2xC/jzZhWTl0
IqLFPyTRRwM4r5I0YyJag1VqXn6px0NEKEJzTnyFByy+Y9qesGtm/dgcIblHkKEPU1dGgAwvZ18D
HU90YTjsOq/dER+Fzy/gH0LQEY2Ltfk0lHXJDKR+dEXAqDUdyJVxwQZFiqCQ/2LClMXYIx4XY4eB
FkWLWpTfLTdDEmThZUq88zYJjhDhoqoiV3WjpxXrsKscBVMS1nOs3pZVcB7mPR0/Ew/4obq2olSJ
uwIVmnvrlo2T59c5RCc85Q5tg/iKUgWLr26T6xyytqlr/1V6cVxILlAshlw3oQr0tqkOVlpflyBZ
F8SIP6SWRxAuSEDRlEAeDN7R+tBg9Vo38gdnvmZPyET8UUpwmnlJskpOZnliaP0eQ0tPOl7nlWt5
ZeNot6xelF+K9JXZIp3ZQoOLH7EtGVorw1VK7S0m1X4OMTBvjVdJg4J2TtzSzAQliNWwq0B21NRk
Q7X5N56OmfUpyVM076j+jIakXHYlS1gRXT0CJyicXWav9VIdg74XmQwmMJdtjr6xA7ksdqFT79O9
fhW+kvTvDvcJLBctG8xCmoUE4yD5HZix8ma2+VVDLZFM2OoL4QSHC5FNFif22MK8084EeSvSoV0h
jUCwOsHhgiNpFlK0ZsYc0tgwzpRhh96uoDloV30gB/jWcaD3ticKYKvn4ASWi5FplA2GpQF2qb9E
2WsoGngW+SAXIEdaG5ba4/cH89qob3PZl+y788Fx9WCdmMAlmnakD5VVwhNGnWICKrvtYsUrehqU
EG9N7GxwQi38eh5T5BV8ROxU04gsmPXLK6wd61cRK7iJYLiYOBV1adg68ub/1j0rOML88zSty77t
NcDoUJgot+p3o9pJD+dXbN3RiKaDRUKG+BgfJvQsI4OFOySMt7W8s9Tt+d9fd7Tj73PxYAB3dEdL
pGdRdZ9F1U2YvGmJaJ5HZAQXDKSxH0GNh2CgFV/i6antX/43Ixj+yWtUCVUbisb4fQVNj/JjBCqc
7sv/BsEdeCpNZRwr8FzJjgpIqVrhTm9z29WlsBRkLesJn3LcE+7wS502GI2MPUexFFI5GThFskt5
xziSCnSaFKJ+IXbSP12xJ3hcJKDxOJV1iOUjVuiY6pZkz6FFvYbcxqiBn1/H9XT9BIwLAbmeQJp6
gsMljWNdsnFZKG8+J8Rd9vQhdWK/3QrVAkX+x8WDeNBjs2eXUYtLAmwHt2h31Aq8dNHG6Xa3WNR7
UTeuAJLvzGvBFmZEGszUc901rLcwFYRvwcHle/LaugstGezlvk6yQIk1r0yLjYJ+nfP7xbbjjG/w
nXlZZBoj05n2S2vXz1/jwe3rYGlvonkvN4IzJnJ8vi+vrVVQfNSwKXwnB4v2hvfrC8y/+yy4Hr9/
nzObCxt9GGlyMwIuaYNliBxp3g7aIRcNTArN4mJHS40ypTnWUIpGn/Thvh7NTamDs66d/aSq92gM
fdYwnE5ibTPqnTupkjt3y9P5rVz/nKBYpmmrBOKcPLE+CZNBySt8440vevQ0JId+iwQDcx/9xr4y
XdD87IpNh95Vn72M6kfRUMv6ev/G50sNrWUslsEeskNjBwvB5/9cfSwI1ES0UXA6VjqcWV54xOLu
zUkt4kItYKtyb94XV+Nm2iKWFbdxoO70e2nTgUHeuJufwUYtuFFFVnI3ajPgs0LOWh3qMvZgcaBJ
6b1RS7vMUAWNrOsx4Ggkd6/2GFnKSja+OkmXoXofzYc+fTjvNOvvy5OF5A5JpcptmnTAUDfmiw3G
1wx8c9pPJvMrbnP4w+1wtIg7KrO1dFrZsW277v1hl6MrMP9KLnvvnRfqut8Wf/PYUzErQ1TVRIbF
3X1FHGFgkk0rQuJmtiLHpuJxBbZEn2KoShjXsIyeNl5ZwNJCRuGN81+N07doMhxDFrGkrkJoKlE1
RQfnDc97NvVkoX0EuhuzeQnD3TB5591g1dNOfp9z6rJpYnskMkJY4RL70Nhukgk+X4ggeGcO9TIb
WL/rkAdF9mSF13MnqHWuu9eJGZwzTx2IQTK2TMt1urNLfP+ODqxikrmDgVmg9kEs17UedU8wOZeW
IAtZdjbs6jzybQJnT+5qzvQCyfMN+46LAY8L1UPn/gsbu6g3InZDhSU3n7zvBJ/Fq5PkeNHnbFgk
4M+3xobNpln4P5t/kkCYSl7nm95rd9oe8yyHWRZle2zTzoFzx0uNozieIdWMMbwBst2lF/kdphlZ
iwOojw+ipmmRD3HJpdYWupTE2N/c+Bbr2xSCbOF/JwTDzXKynlwymSajjlYstp7qg5E8WXnQzDu8
pJ3zJ05wovnHZZSUmVUqgNHKa72/TG3BiV5pyftgh8bdkFkpJ81sAsCMSyetHxv7Okx+LPKtLF1S
lGVHEB+JqEPWb5Pj4vEfRJs01ZaWTV5A93VnBqD0dnUPzuf+Gwpk0RJyEWUuhrjqQoARFISqq0UT
hBOBt/EfQbtRQU+XjN8fjK01uZG5q0SUsutdCicLxkWP2ZTKedTRts5kNRYv98JduJUDVGk28+a8
x4mio8ZFiqFJY9omOD3jPlUdFqBCT4HQzvWvXgXjuX2eRCm/aI+4AFEaRdk3BuwbIOYyX6YB8s/i
MnOjXYVGZfmr/Z3EgpP1PvR1JihpXJRIpS7MYguYWeyWOzAnuaEXd47ZorlXcaO9ctdiioS46hat
E8HIGCO98bn4en65RZZzcQQkDXJUMO/UkrsufNaU4H/6fZ6jg5QzySMJVtL4ssVUd50vgoVcf9gc
nZPv0y/iqe1oDYdJ8aDo3v1F3XV79mWqAXe+aHZw/bwRG7RMLM/hZweremlLUP3BovpKovda+pxi
tuL8qgkw+Hd7Fw9tUtZgSaNZ6pD2yiz9eBB1Dq9v/W9D+Lc7HtWkqaGsCBke6aVRJEi1tU/n7WBn
9bOPHyHUj7e+tpgGaTWslZLF3oRv4J0epJjNikZhuUpkDRdm2ynTVbuANRNuW8aAGzsFOLtqv9y2
HmOmljRHpLUoMo/9TSdJjYouAhIWMC9PdCcCYQaSeBfkV44WCZ5z660ukA76x+v4YTqTjE1YZjAv
eSIvWeSw7vX5ZnEXn9x2e3PDBAqLZ5GeksgP2QKcGKhPEnbLRsJt0505XUTWrhN1P/0h3h8t42Iv
Ckh6Ho9YRMajz76agLouMP34KrkYPSOYt0YjyAdFVnGRt8oLpbWYVcN8sPsfYb+JG1Hi9IeodDSL
C6xLPhnEZkeYmVWCq8O8sluw2iO0o7t8fG5EYy/nrQJL7ce9WqqEVRoAmOPxBQzlR6/654/zHxKn
/zeK8PNyvSHFYzsBA33zMGrZghirPHS+ERjPmHoUiqKIbOLih2UUiTQxEk4QcEKEsd0kP+bUWe7Y
+EuEbK1+lCNH+37eShEoF0lyUpltySgqZfMloa+aelmFgvf+HxbS1mwCfUnb4lsCQqkvUsgCIym8
j646VBgkX94VibOA8iQKpOBvLDqicQ6/RBGZlhloo3mT4yv52GwWSGP8byC8wzdEXWiFhk8yHAr7
guKyt1IR1626HnJ/m8J/+i+orXY9W7jGM53uQvGUbXcYHHDG3KB3dhs+SK3TYWYbPTf3zW3tpqgf
ynfWoXRFT9p1Nzn+JfzLRR1mkuT4S6ys2MRj5i2mtpGMUpQPs835fIcecbgz0BRJSuMMGZpy/Ut+
ctjm1/ju891+NPCA1TBQnT9Cyq4/iCqlIi81uJOQgXhCN2p0Aca7EfVRPJRM8O05g88UxVG2FVxy
Iku567RIlBDEh/CgybqezZdI3c3LS5qrDi2vwQL8VznWcV3Z/p7cbdposNwXaE3yKI8+5mSdmQo2
bz0pOWJw96cRxoMaMmYEK8WRgwKcPn87f+pE54G7PQd8gakIK23Yi+LGkC5frisDReVSyEPC/Oyc
H3JBRK1obcYUtuib8Ynd0cmmnOELbGBKuxGyI4jguHBCG9o2/XsRJXEmT/FmH9Xzr9ql8bJkGM76
73RhrA7xe6dM7vZslnjpyhjeYBr4+el7q32P67vzeyWIGCYXMSYTgWtk/BJmG/v2fKHHGPlKRNMS
glNksoU98esKN0u+mLBEHYsXWLShExr2ljnQB9WJa3NvVL3AzUWQXJwoxzqshnfXSC6XfHATejdn
qZvJP23paf4L3sePe8XFCSiLRTFJ4PPRpCPvDsvUqcJoS2Rpa0izo7Zm0MTDvpskaLX1gruUO3A6
BFqgB60TEwNmpgqf+bi8VlcNlTLXoFSpczfMv8XlDQgZnEk4IyUC4qyMcEO3UVGZnrwnQXVrYRpF
20p+fgCh0W72OrdB4N8kX8/7KBexPpnHRcVI6UapSYFqLA+NfEkXQbxa/X1V0XUig+3U5LlOi9bO
rUQvTc+urkf9pi9u/+LvP/l9LkrFy9QXbYy/n44Qis9vlOrxPMDqtpwAcHFpMdRqbtXChL5E9KBo
U6DP9lOUk42aaN55KC5e/NoLVYcYkAw1s08UB5oE6nCZNqaXpZekjR15DEgteqiIQJi9J+Firq2u
7XqALAPdtRLZzDR51HPD/d9s4e6pLKyyeTIBE0Y72t8qrRN2oqoJW/qTG+qf9bIgtiBDakHn6QpB
pJ2ARL8zvdm+oo3kqMN9k7ltv5f0l74fXXn+m8OiHgG5IxrnCDVovoJR5DnULjRdMP2/vjfH32f/
frI3IJfss6KCQUOeupUteRXGTSJJ88/vzfsA3bmF43yApv2EUsZgeiO0wJmIxHSB8T7P2FUvaFDJ
8bkk2bAiSvKNvU3YbJoseuqtH6ujqZx/zFosjYYKU0coJpFm8ormAZ/J3HRsBZ7IXVafvISLEDN4
elNZaeHws9nDVZLSIVX9oBpR5HShZlzrtGh9aGoQwS0p2k0uctgmaC7xeoGJ4XMkR64NFo785fxW
8t9TeOt4HkPd6ub/I+26ttzWke0XcS3m8MosqXOy2y9cbtvNnDO//m7IZywazUPc6fkAabOAQqFQ
YVemy5CO9HqBtPNUoSuOsMSxWrAZ0tAlgQXXgpyxg870xbsi+VVwp0yfsuV/dILu1BHrsdW1AhCa
8mLgcdwsLObb8xCpHc3Xqdt80Yq4NYgUYWYil2ZVB86UnyV3vCEJWcNRHNUs0NWVONOLeCCTaRIn
fmQlDDcvRZgtjOfVkJmnI9gxeil1LYBPEcVvOY8O0Hoy9/Vic7dWCJRTmHfcKEwhzC/udzOaU1vV
fsDPYaBsGmA0PBkqris4SNRq6lmP1v9l0mzZ6w6k+5/E4JMjyzXaFEZRMNtTM9BgRVdLaE2adkms
446frlvxph1dnfvUOVphUFaiHOJQGiNgJMbyLC2K3yyh2eiS2yv8Ux8bN5mKbqiqtLjmeX+rNpWB
zD9XNZk3UKP4t9Hvak5D4FDGVun3mEb9346S+m0hVv9PXVpBDCrCjsP/L/qhBPeEbAkSbzYpw9qR
BfpwslYwZBNXd1fWLbpW8wocSZVXvHJpwD/Fy4afqiiPjVrjvRr11krVcfjv8qEf5KMuszExlKZN
iHzFt6Y5Jf1bihfj/h5tauBKOOq24lsNgxnQDWMLlS1rV3ls6/XjPsTmhbiCoBQwD7rYmEJApNl7
kV9hSpArle9ZNdv7OCxRqFtJ7oU8RdQFy7W40WJYZXM/lCyQ7WvpIg0dtku1KhVnsmDlaHdgeG6+
aN94MK4hjsSyDozzQ7fq6A04SEQQyNljM0ympJexo+JpyNCA7e1RBUHUBBmGm3rLGzN4sY0AF0dS
9rM9gt82TILEFMfm18gcSLMt0gWMst5J344KyCVg8Lr+0AW902oC47huq8EFgrI6qmZUzSIBop0W
MxgdNfmWKwxyhU0MTTR0WVVFWaSD3lyVaWpidHCXU8Pr5UepE/yURcy4uTErEOrcyK2eqm0BQZZZ
MMXiQSlIpb8mtoxzQ474B/umqRjVrkpQbJoootT7QsvInvB5a3JtZDXa4zTqdshfp2H0P4JRNm3K
UJfLk4eGNicPhh5/7YrklPL8NVd0bivEDGXY1LeVbJR5E4wsjPQOcJhUbwZRazFjOJuqoEvoa1N0
RN3oQ8ohwpIYsQQ3FZPOu7o2Mc3Fjsr/ksLv912wgqEOjqzGIupJRJgdZTCH7GkYFhOMXEp6p/as
1yedov0ARh0hMvRV4wXIhDGXR+TCSHER+gpaqztJpK4PREhoBEZ1JysTwUQm+7m6a+dU6zGaEsiG
YOqLqXsI1Vv5M6lzE1/DK00xixswtETmp2ztan3JNq+ApS7D2zEk65v5Ynm9KJ95AOsYYIjZOGRg
KnU5VXMsJNwwa3Y2eiUotiXBM+LY+sQNeAGha9wQt5mnhl8Q0StUc8mu+0Q2+YKVnqXz3P+oxx9Z
6Eq3qk2bKAsAM1qov49NMistt+afpPRSx2h1ZWTWJ2yfsgskpf5CqapJkoywUYI/RE88cuus/j26
9fGDWJTWa+0UaDUKPezGjtVTk4MhNnYiW3PyHjPjZV/InckJME0Xqs/YuE1Tv9o4Su37Us5SoYZ2
oDqh6Z1CBYFV58sxa9gPXf72W0YDVdMyxoahLJqyh3w3DUZDtq7pQdoq+eqh8JPvPNoT2FxVm37z
Cou6v/hU5Jco53HXG6Glhm6SH7TsfjLu+Ph7Gr1+QvVXYNT5arioqmcCls2y08bcS7Zwx65On/4X
mA+Evn1fZlwyAmYcRUuYfgRcZqrS8z7Iv+yShgmIeBciKkdpYjtJSb80oIIJ0U9IZj79ACm55Je8
kqJVLkFGuKobM26S2Z4GCcawbvQTL8jV2/6HbKqlcfkOWi3rSk8mFd9RGbdD+JxJfhA9x4hE7sNs
Hu4VDGV7kWdZyjwBjCSBKPlU6feV8fV/g6Dcjlar27wLAbEsjb9o3ePUh2YxSY25j7O1YiIa3WUZ
E63wpqfOVwlSZLBLyKrdBfecEnjDHKPkbfTUkUUZxEKiTlcUDNHECbiOhelL0Uxmzh2T7raJDvsC
0dU/Z4uxlog6WGirwmCtETjq/WArbuyghvWhdQmPGMmcyw/7eESlaGd0BUdXWdZ6pvXpArhIfZGF
K51JwbalbCISXjovaZjbRbMtt13Fh0utqLaYH3vuIGV+zmyLIE+mD0KsMChtG4IgSvoRGMlBcpcD
YZDo3cmRLPnECl5u788Ki9K4oeY4I05V1Sa0uoIdOyiqeOvAsxj54imzRlZ4m7V+lN4VCiKNUg/Z
UsU1pp9d947pQ/a+EjCFopSOy8Qh6yOARIfFFewW7sWESkEbbPTg4MysmZVqZkhFE5qChg+0+wrO
razbaOqzVO0oaSzjwAKhXtrIj2Xo1gfIUl2j1t2M2tTsyu/7a0f2e0f3zpUwK0e2UeI+DfBOsRG/
tILE63svLq6y9MDHr/tIm0f1onl0jHQYuXbsYmxS3uZXXR4d5ahkmFPWilEXUKLoi9RGUO4KI9RB
WCo29zVz6MfmdbsyCWcu09WSiaE2Z10KQeZjhd7N4QR6dEd0SUsek7mQtT2UaeiHiu80clzPMw8w
/ix1Qgc1oo+Bi+0yR3Ad937sqp8IJa5FpKzEMsBtqWPAZv1RKPx8dqfx/n9TB8owpJFRJ92CVQx0
G/3haEKVGH4CyyycW7NWG6VMaJvriRTJFW8R+qHaMm46cMeR/tOQTXPM2CyauQYzzTspbCCS4ate
YpFpdTm2q3krvgwY9ldirpto8kwe202tx27pYDpTBYTO/36L9lWHSEzbq3ax3NToMlN/8BWj03Xz
sYMuzf9g0AZvmdM0EQNgED3kzMIWXJAPeaiClX9ymsW74P+ztTt1trWnT+jJCpmygqPcF2LEd3Bu
hW/Z/G3MGHq4GUNYiyb+vXydcBGNtPgUaPEZS6vxB0sswU+Q2hzmfGS/WMRKNOXxb09pJRjltevV
PCZDNMCNfeQMM/ar28SOvcHSjtp9fMfbKcaosOr2N8PRIqj5EIVUDQORhb+F1Q2jTPsSoIM7XBGe
8cqpD9kRVoRhiukSyt/iIRNmqCKGRiu0uTcCQxbyHPvWOs0hP5be+Bq98Mihc4flcWGES4iKf7jF
VmCU4Y8yUA1OMcAyw1OL3syLn4PU2FOI3Etyr4vOxLOsy+Z1toIkp3JlXJJgGgZFb+Ho6tYkaWYe
sCLt24duBUEb/1LuimEBBJnGnt3ljvBWwZKAvADJWUJTVVih3bmsGSbbdnOFSylJ03GBEvFn3OKA
ubh2iX6SX4Ry8/8xmoO1ddQ9EKSiaEwDLMtooeA19lswmuVWbMXoQpswircBS4jgpG50XXisOApr
DynLOUZBknJER8PMbo2jJH3Zt13k23fUkr4QtAnEaUKM0xZOGP+HyKgwvRjde4ogWC380HPWy3jb
NbnsHJ2cqaMpDAMJO9e51SH3J3/m8fSaMS9j9NPI3Zdu895ZgVGGs+i0rjV67FxZnGT9lNQ/QMC0
D7FtJCVdVDHmQUHKm9ohoS2bpFEW8jQCrb6znHo0RRZfehdjpu5Smz8ZyESyTNe2YH9AaaKMaR4a
bUkEAsr9EB0MwbHlA3cdg1cX4yVuQ7uyWfHe7VNwgaRuuT5Y9LhdRLgO4GWd7HCRTSVy0eZsK8JX
eUDRGKuPmoVI7Z5RTnJRGghxKPpbE96k8q9YlqyKQ6CodTA2XGBROLH2ks7vK0rZ8IUGRDL1EASx
mNJapFaKK688JN9VVzyli80i8GLtJXUzxLieelzCuPB6p9Jf+8UtalYlId3j//uuQzkGL+O+E1S6
LmMUMlCpZDOxYaiNAA8eqRxT71C5P/jiQfKI30emv+lvxbUhMdR104itwCkDKudig/cbjmFSXy/p
U94xiCGY0lFnUGtaNR6Jo6I/z1Z+g/k0Vu4tvv7amcFjAPHaAxmGhrmxPotTezN3QApd/llZ2oIG
fB/0UjSRo6gfSbgi/JZb3MtkcZ6I/niklZgMWeSofTDaK0jqKGoYbJ2hZpO4urwlXAlfJowLJKVk
xb3+mWfWCoo6g10nBOPAYeuQppCD93DwtIE1AJGhHvQIzqHq6lZPsHvaYBXTlTS87pvozTtuJQN1
wLQmVhUwSWO5Et5cgthU6++hcLVUL22ymFnLPGwsgSjHqxcbMUlEqEQEd+FBtkYPYxnMh+UGxNlT
DBpyFsklC5Byw3LMJwsTBYBC8zpqbyUrcb9tGFdLSPlbebSkVWVgi0jHpAgmg9IqcdvkV4LF2yB1
VdHUFTmYUra/c8zDRVkOTMdrZqOFYKDvRFtj6miBLYWIPY422EGuSjerTVTNMVBZ54syJzMvp9IS
no3lYBtmZAl+c8oPop0cWUzRm3fcZWHpBGdXi8mU1hCQlOW13u+yPHbhzb9soIK3N8piDHQ1/v0W
qOcmmKUBOM1XMOfMkCmzuxOYxHqbOK+TQ5hlJMbB27zZ5AsopZZRNqZaKWEd8+BmQKFXVHpD9vap
zbqAUKo5iUmwDCn8L/Lub+5aK78e75Rj4VTX9f+KRakjOFelJWshkPE4I8aQucFr7OWH+dA9M8Pg
25pxkYtSwiFV0O6UA0v9RsLgsjfYmguaF1u3BXiYMR5ZNaixLcnJb3nmFSNuXjF/0GmWA9RY6jVm
ixJPKPAiq7yPMMlUfQQDEcJSJWNdyRZ9vM8uYNR9luZdKwUjlLPvniX90HagLBfuudgqW8Z1th1K
uagkzVaoVgsqsCNoy2gtiA+lNwYiKGiYU26iW/GptxfHKK0OFF8+Q00ZZ4FmLpzUjDPqEsD6twVt
9Giw0DGhp/oSHlSTMNyqD+ltyXjcbTYPIJTyn1NP8xeimL7WjRm7iAYLa7GRtfMmu7vL0OFj6z+5
FOoTWvpb6M7ebPaH1B0xXI1RWUYT7f3jel4+gjI9o6JHGleeP2J02pscT6TuLb2X7xpHeieM+DqI
Nq85F76Zt7/o29fiBZmyP3KP6XttB2ROfY+4uyb5uf//rD2lTI8RDcPUp9DbYCnMOHyvyl8tM3XO
EoKyOfMylnxIPHfi20625hePZBBuZi7viU+qllglS2RV9k4jZXiyJEglnmhqqxRmx5VmmT20ucdL
LFbZf7ndf+8P2gZpWoQqlIyA07B+vAJekMJdfOI5VyfiOytQjOQXc6YTWa1/E45AUqZmTJYxrmJA
ErYkEWzg+Q0ZcEbyI4FfXhFay8yrPIybP+zryp6NI8DE4K6CcXklVLreEV0pT3JyJw6VKSO2WT1o
HKufiwVFhW1nlWtlYYLGzIo9SHf94uRBYaGh2swyVhXfrkElchH1Xck15Gpb6+SaIhdFijgS+pGy
xqwPwvfEIZPZh+sYM8VZ/eh7p4LAUkYliuS4r8ip4ES7GCKzqJnhYbJMe6pCWY9RaI1CCs+OBUkl
gGmSs0ADSAigrOFZG5kVe3vmhMhEmZMZvHFBMECmMX/UUUMaPRjc+74WbkfXZZBaqLwO/nk6wjEM
vTHxowprch14lZtfV04OUuXUZl142xt0AaL0YtGUxVg4BW7ZVDhZLR+UNHD3hdk+yxcISgcqscwG
lIXh3VhL1tRyLteAdAePkKaPbSUaTaP/XOB5tX6UUgyJFPbqgvXDa99L/fjYaWaBRAzIHtDIFaNM
gZE32FaKi5CUUmSVJPcov4EPnfmJ9qS3Nm+wGE+2Nf2CQV0xBqZmNEMIjOAb0XRiiFNEEvmSNAEg
gM/yLlkbR90wYbVEU5/pePQEMPdGi4qzYPzVBJytByiE4JfKiURWJH07V3HZOrrPoZfKmQ8FSAlX
+grFv37xJXE5S6xM3KXWcMNjMA+scvXMqsRlbCFdUN2pcrzwpYYCneIU6i+cbtUlI/vJgqBul3Ke
BRC8Qjah/ipoRzA0mAv3a/+4MU40zTjSjEjglgGOW79IX9ASfbUkrAb+c7Dso839o4kqZTW0mC8S
LYEcrSO4Kni0wtOZeMpGDPZNc8qD7hueiDGk+kP1i+X4MDWErPLqLsuUVuAjAxKS8C8Jkf7OyGMa
0I36Q7J4s/Iij53j2b5DFVD/omGBR0kw5ZRMQ6bGuRqo9okrzMnNF0zwTOwcbQum8yN+iu9KW+yY
T5JNnVmhUjrTaQqXxYOB8zAov6RKxyib+LnXWCXcm2qzgqG8EURGCwWz7eGNCPdtfztqD/tque1F
rgAonQnCeRgaDtZkuiXFVZzZmv0vA/NkzyP4xFNoy4xXJDHyH7R0hUjpyRIbgdIlWDkddcBVb1ah
YKe5O+Ss0rTtsI2iyDKK+0DL8IHQsDYyLk5l4q6m32ensHPZzL6AWOMuhDqeOxbYfCssVPrxHyhZ
n2khUOP3wEMt/C/F0e8CmxDAFw4S1qJ/z+J4ISb/45L+EZQmPIwrlQ/6QSL3auC13uD3KIFhz33Z
1HkV3JAIgYmYL0jv3KSjKE6CMpbCfRlJZjB4k8p68G6GD1cglI8QpC3XdwJHNm10EGNwCCPreelc
1izI7XTqCotyDyQ5lcNaB9ZS28VBdhJ3Hi2kksA9bHaexnjEMOEoT6HB7EQ9RUEFijOiOzJcM7wy
vA4RbXZ5BmurKCcBM06kMSghWdeB4ao3y/JQGawqyc2TrKFFTMOUQdWgm1hiQ+AiUYY+qIPwXui/
uoD/FqFEKGZyNG2KA68bPeTauZn877ulRpugOCGFjFjEbV08RM2L0LMSKdvSXDCo3cHMyUlWWhyi
brnqjccsrs1wOM3jj32LyxKF2pkJ7TKxziMTLOp2MmHIquIL+vs+xnaFx5/1wnPo7/Uq8mkJshbr
RR7q6jF3sshMLcHjXXCh/0LvhcUAJNfdBwu0AqQuYX5uslbJIBUZpS3Y0Zn/PIZ6Y568zTq3+0so
0dGAfuGiIRbJTuXuFL4G04njGLu0HfxbCURdvJKqzmWB4Ze26BFfSjoFduWHR82Nj+pP0NVkZoMB
DfIV0r5YzeIquWLFdbcrrFafQF3NXWbEaiJgE8ma4mGBwjXDmVCLVziFx2JqYKKRRV+5b4kQlbpa
n1WGt/iX9BheK16NCei8n6HYcV9fWDtIGXm+Q4tn1kNdSh2tmJqpLF44xuY+CE1E/Tt2ulpAyrxj
SF6dYPAXfO5jcRDs4nbyF6+6be9hCdOjbkcvylG0Z1BT3+F56IQ2wj1fmJGQTRdu9RWUXWl0pSwr
HZpELrTgerElbCT4sAdrtA1kWgovfWMITo733mmkbMzSyM1i5BA8OXSH7gqVnPfdFVw7S/oy4Lnd
oj/954S0fm5XXg/x7X387aD1RWS6mlQYZqkdiQuUvjSHAnmeEh6YwzmtW1+d2U1/kWmgjZVZCqu4
h54HQW/6+RJe6bGk6moVEjOeQfblFgOpLAlcmmBXzeDSDicDwd/gtrkhDNo1ZpOygqSM7aYL7sUU
rUujgLUfyoNSn9C0z1DrbZd9tbqUaRqmpFRjXMh4iucPeOa5Mqbdg6L5MLv8Fe+j05110TMhKVM0
D6FYLROEQunQk4D+TuUBRPLk5a+6+aOGxwPr2c9aRsocDbxUgiEH5khvO1MoXkad8ejfv+7R/fi3
vdPEbDFkYu+qzNXH11R8lLtjXnUMS7cZrVltFmWDWg41XhKxdJpxPSi3Ud+ay1SYkYxAW1ub8sI6
ewzTej6bK/03xElJRhVyBdfBMSOhV3s6xVb2IlgoTjeNQ3rLOu9Ehh1zQ9fhx+lQye0MGefptdMf
o9gNx6OePHIs2jDWJUWXCyVx2qdaAOFwqsi1vJz0yiTJXNEuIzO0mcab4dfQwYVekKMuCXHWOF9w
NTdxg6vzEIP/10ANhkqefZLV1rWK1OVFBTC9tjrhuavf+uyrqr4yrDNLJsp+9FIbTBVRSXIhoZsK
fFDxdesqxxLTD42nfTTGOT7zVK1kysPGSHIFYIOCadS1GUnMghOWPJSpiOoavfoo27Ple5E0aR/j
685UTcGakItiZUWZKkjZjWCOE0M3IBCpOUEd4Df1p3zbnq+15LljFf8x4Sj7UafFNOdE45Fkxnap
lvDG382Yq00cM1Zb0PkFv3OSRcpXkeohlyftfLX8pqyXnRgpKUxg94TcnO80j7cTRxjNyWmQ9igs
5U67nXGTsip7GFaMflpWSc5zcwexJaExu477PhajGSv9w752Ekfoo7yGTGp60ByrUqozBQFfFwrk
zQ6xH9+TchSiNCyfgAVD6YyS99VkyOdlDX1Sp0Tm8v4/6pTIyd0Th1KWAaTdYkk8g+SA8TJW/g0u
12t6kN3svj6N/+1wt39crcvqUdoyNuNg9DPg8hzcH8M7P33pB0YGZzvnhs4nSUHASeQlylqJNXJS
6N4lW6S4yim3BpO7jvzoyKpF3dykFRCxZCtLFYFRuAB9CznY/9mkyG8wuX5f5TYN4gqGUjmuVIx8
KSCPvjh9fDJGhsHdvERW/0/pmhH1GZ83ECOf4RWCWLAbAnc0fBnF1/uSsJAobZuKsEglIonI33co
yxGfBbRAgOvS3MdhrRilZkLE/1OuX2PoY/yU858hPRNXS0Y0Y7XzabPE7RhAEGFx1fJ5HryeRXq2
HZG5YNCN7GoVSXJJCu04f3Gru8ItkQ6P3idQiXQeqHNYCbvtZNAKkIrICCV40+sJgIQvU7jFeLj4
XLcYHCp/OEY3ws2E8kXJKu0GBRsha9MYyiGTS3u1plxdwZnJAS/xDzPGCOXyu6pxphEzlJC5sJR9
SPIxiWvSzMF7vUOmOQ9fAh8PFRsN775hL6/7ysiyRzLR1pVgqJYP9WQG3lLf85onjXc1Fi8I0P/z
q5r9XrRKnvXk27wNV3tJ2Yy6RpeMGsHnUEAopdTzoUFHoaLmPkO2TUd+hUPZjlkU6ojrzyYw9jM3
fe47W79D3w+60SaPO3Sv0qtwEF5Z9SgsZaEsSVVUndoJUJao88UpsXQ9NvXsUWy+MATcvCBXAlKm
JJazIQwiCIjeQYQp8TR6k25aFPGC/vSohqbC0E7WxlGWxajrKg16WJZI1Lx+0k2uDOysFhkw2y0c
F7nojqY41jiM1QJO83W2GpBzgeL1poZjL/+UzdFuTJTS46xXFnpdWREXxuYplKEZmmGI0hbKmQlf
BhkxJhDz93dVyhyHthnVWglJmRQlMLIgJ0kA4qylR1RKQTQypEE57KsJOcIf3KgVEGVS5ErtgrqC
RPF8306PXP59//8ZWqFQJqQZtbKIkM0GV+0p0lNnrI9RGjJ0ggVC2QxO6AfYRQhhGM/TnMI8ndqJ
kaxjYVD2YlQ7Xck1nFshczFBCb24X4upZwiy/QRabQdlHfpxHoclw76TseUVRiTzmOpaQaUxWJ5Z
XcMwgQplIco0SxqQ+SBeo/mLWFoDt5i19AA6QpBHfqrzZCUZZR4WWeyTQsf65dXd2F0PMyPGtb0/
qgTOYsPg0b3w913VoUyo7Ah7TtYdC/VbMT7zw8u+Lm+HBnVD5wmNna6plAxhEocdKZdDNIFUSbcm
Zkx2SDZlJsLM6OK0Zx8TM/ZBtw/oH0yNSm8leoURhgkw9TrxOhm9EYPOKusia/PRCFwwqLUrUHch
qgMw6tEOvN4Dp3B2bljOnOr5U4pAKJ8JCZEGKsW/NwoJ/EZWBZIZlt+nDnTt6CfeXzKitx/EWSFQ
ep0GnZDkRJwM1U0qRpvVx2VEdzlidSBwjD/lUq/gKK1IhgJ+0oyqrbBLPC556nhUuA4MmTbP6gWE
9qmjNGs7PQZIZOiROU68bqpTjqxtYHHjENtcljF6JTfvuhUipRSJVKKJhexTpahvfGl4uYEprkrz
vZzip/0N29RxQwU/LYaxKBgq8rdKSEJeSlFJyqnqF766llKGWd1evMv/U7abmyJ+1khMApMy7bF7
kePSbJNnRXtM0h/7opDN/qh7FyhKu+sRbIbtiHSQKA9mEt4lyX1q+Irwmg/OKINh39/H296lCx6l
64HWVJ3SQzRtSC0MrlRiwVTG3FRYSYrNig5k1wVBURG/wdSXvzcJnkKmwFEgMQMQqN8TfsjODDGN
CIGDgckXQf6NXsc1GlGZ1dNDinBVwNTjqXPMY0t20BBmNso51BmCxyTUTZZd2rpA1oiUEvLGXAlK
Bauh6PKzoaaOUWXXaSYwdHFrw9YwlC6CogUsqQMEa8KmB4t/16CFqbyJolqwF2582FePrZO1RqPU
MU1FLtE7oCni29xUZt6/fAZAUhTUw+pgY6GshJCUuYKoNJ6IUXaMOczsLVgbsy3DBYLyhTW1zzHg
o0ECvbma6peROcdx68xK/AWA0uwu1ts86CGDfI+Gd6f2ZsSeyVB77Rw1EDEfTULbanpbWKzbfdPh
W2PTep5kQtQqFSl8IGREuZPYgR24yU2BKnFWOeKmA7NGo3R8yLVArkVIOjYmmf1ZIrmZXmtOhhmE
yIhEqFtlJcw2a2XXmJTCCzVuLT0DpuiBFPI2s3NP8NTD4MdwMc6h4evxrfeZQaHtg3bZVUr1B72s
+T4BLuZXkjJd/Rh+T56yA++0Fmae2uBE+hG9iI+6md8tx8p8Jc0N7B1maS9loNMyMQR+wGdEU+4b
Q367aJ8hL5F4TCD9zfZNk2a1kh5Jbd6CNEvx0/x7Vrtp975/zP9FT/9g0GUOXaPWRRADo3MHVDur
4B+LXB5JkvmAduADA23r+buSiC5sqIRZSecZRz47BMcaLDqN/5uyh5niIsv/8Z65yEUbl5RPG2EB
UoS545Kbg0OSe9FOOP1O4wRfcSjsxKsdns1eua0YF2TK6nAihz5rFYpBTn71MwLjMoadPSwob+Cf
MAPyjmVrWKJSpiYNg1QxUmzhgmT5FMJvPA25YGVJa0rqqR9+7W/i9n16kY+yNZI6dBymumNli+uI
+1pVV1r1bR/iX+zZBYOyLU2X17ViYA1rJ6wtuCUe6Xicf4Qe6Qwsjhyz53EzJrpWTcqscJh4kpUh
EWuw5vhuqq8T+VrRMzNG0VqomZlUmCOT8pa1mJQVqWRjAKsqBF0mBLwkzumHxNGVxt5fUJZOUk+Z
SU6SQghxGoaRPw7i9LDo2Sfe6av1o8sa5n7MIrjISA4EoI+2y9YeNXdfis04+RqDckowazrthQ4Y
+rXqKa7g63bgd37wKJPe4WtWxyZjc+hahlpqAm3SsWpq+01tQbQSumqsOgyhWCiUvQC/V8zlFVDS
xszAIJUjA5C5JEeoCihOiu8kp2LOYWGBUjaDU2VpzlWAjsoTl6iWnj7rasDQus22lvV+ka9YOft5
wFdR2XSkhq76OrnNQfHBG2JM5mQlN6SdBtQ4z9GR5Zps+31/rMd5TPUKlm9msWoqHKoEQdb6TKlB
OHY/kwVdS0dZDE0p6lwihH7lsqAUUpe/q2PH0I7NfRJ4GZXAgqKDDPHvFeQavgyKCm5ky90tw4si
viqsIQEsCMoEgfr9H4g6i31DKFxhnl0JHFv7es6CoUxQLGZVNIQF4qztQZNuW/0gFN/3ITYvwsti
0eP1VFUexibEYgX1Q28UZoFJvmk8XSWYftGNysnoKmsfcdOurhApgxQjUV3Peoln2HQKAl+uGUaV
9f+UF1NXiwFSH/x/WL7LxXdhfv3fvp+yPR3XNrlW4f/TpPNqWbCUhfuUBkuY70n0Fz1Mf2uwFBfR
EpQ4jOHitM23Qj/VCmOVNl8EwgWC8hYmve+CJMK+c7FulqNfx57eftVZBLPbGnyBoc6igLZEUQqw
WJnIWToGUrZTavUKQ4m3HREB41QURZUUBFL/XrAiDbMpGWFWtPpaHSerQMdjZJjS4Bbdd67KzaR6
0QpGFoSJSl0IkzYoojYAVfSqQ3kMDpgEeyjA3sl6v22v4kU8Sh+WbumqMe6xitH3JrsXlZ/S5H1G
qy8QlD5IpaG2aQtZevnUiU/M+Ujbp/Ly/5QilGo4GWGN/1eM+0A7pPzb/veT3394u6w0gLLIQiEI
hSbj/+dMcNQ8tDnNwFgu0R5AJ9bXrMGQLDjKMtdFKnQx4WYOW86E0ybiqTLODubJm0bVO/uyMdaO
dhMDFa1qUgQwIX9utR9tcdj//+0HLRm3gOGMmNFIjz7NMi2KK2MitRSE57BFbbkWmrKtHNGff1If
GHBkcT7s1QqOttBG2NbKMiIEbQ9fwxdCJkIad2tPtxHP7w14cGTKpnGQDuxE3/apXaFTtiI1GnmR
FazmfETG3B9OMiKp/SF3WX1/LDEp86BoyRw2NcRUkhJJxFe4cfyAniHlayhaVfs8d63JWFny7Xsr
SxmKpOimrMbcYdTrj87iIi2HrdQP0z1pHopSZsfH5i2yWkvKaiQwGQJME26RsjLD+RDGidWFrta/
7gu2aQBXOJT1kKpJwTAN4HRzZKnJYKXdATw43j7K9ltpBUMZESNrhKxQBhLYKXrUU+RO7s2SCaUs
TNEt3Ug2WS28m4ZkBUmUaOV3L8uYdnkDyUrkSIYC5gNdAop6GqankUUNy1hFukNZiup/KB2F6r7S
FnNs/UX+wlhDFgjl3umcPI1JizWUveoJoTGPs8ZXwRsc8pxAgs4dT6zrkaGFND1ZX5a5MIxYQ7Eb
/DHnnFTJrVwPTEUY3H3xGNtFE5LFNUaEKDqkG5fUFQbF5LqfVR9bQoOwscqqgSWGcOc400xknS6V
hTQCTUVNysPoRS6MyX3TmKTxIWYSYrLuAYMyH20mxVKEQJytXuuK2WAIRmCHXiCY/ZWIckHWY5Bh
IA3KevSDoYSRDDgxxZwadKhoL8H4xeCOUflSRt/1/uf+5jHlI7u7OmxqGOdLRHgjdSWx0igB/dgD
Twb9JWYyvIfNQeWQPPZ09SVIv+5js3SUMi2FOA4hH814Z3VXapqatZ6YN63CCAKyUChrgolJrZ4R
Utg4Nqyle4wEqKXe223EqnDb9En+2K0PE9DKMDCUhAcSqCQxeOwXc47IudT/35VfoItYhFaokGXH
qU4OhBCgtbLA7O4E37gpHgefdBqjbP8q8nkzus+8Z8EDjdF3FIW9ktkO84mVedvkd5BWElNeCydH
kcCFxMp4YWuiiNANn+N7Mk9CNUAG2njLK3fH9JU2o/8rVMpb6eMyRMMs1pm0NQqnGBPIzw1dPqtX
gXE48ED/+3CIehsHtXBGqm/ICAk8BzEno0HtYOCwIngs9aEszRgmUYQS3nMQYNBfjfxt/7gxvDwQ
gf8tzTRo6GuW4eV1xa2gtaYsnMLytoyOy4JM8+g3DWo5HvdB968+jET6GzNGs0cg6xAqmNB0u4RW
PqAAgUm/sF19sNIJypaM6PMLeYHgXKtHUhjXmdMRLc0YVMTir9/OKqywKIvSxj2H+DGwcCV4yVcU
B3vy0+LJZntFSjCl0RQZPDGsg3be2pWVLtu0iOezyl+R2u7Yl07NF9LZNdvRzWyj+s9lqSNL+ekk
WzmpBp9UUH591Cxds1oJRSSPqF4xh+a+Ep9j5S3IJ38MT4rGCCMwjsL501bi1qAaXSRCtB3LR0k5
tT1jPRlaScdGcun/SLuO7biRZflFOAfebOHasJtNL0obHIkjwXuPr39RnHvVrRLUeR+1mBXPdCqr
ElFZlZkRRmEN75c7qXAzjFOlPaa7gt65HvzXD3PIHf8a/NOUWUXLgt80H+X6ZlDfdPVRqDpbNt+E
5pCb1Izmil+apogSGnBARIL2q18NQmJKaDQZj6P58BzPbiV9Dhvvuk+UCR7y0UebFwNer0RpUw9H
YUGXOrH7a/Mav7jBAby0ZGlltHiIG3HzFvezp4ANX3hQMPGUOi2kpTpnvknQdsGOGIrrdu3G84t1
btesNmw1y2CPmWywlvFbxxNkWlKneFFeUrf6/oFpq18MsiW/iHYoYy7Qq4S7Vhu5o4ibo5V5cSO6
RQYy9MpDxHyW2pYIzpW86Ber3GmwSHHZGiKsZtpD0DyH7X6pbg2KJ3LlcvCLFQ7/B6VEnzo6Bd2x
iDZZNKDPO3FLBcE/154qfeCI+8Ucdww0TVWOUoAPgE36hDeF322VDSM4oPriySjhDgFwhcW9yiz1
exMqGP9SHaYH0WftZ7Ri8B/sKZDlxPdt/Ma7HiV40I3bBHXl1hMx2pvvI7+6gczU2+RpDl38WoFg
rOTZHhcecVIphVbFeGCDc8m9RhVZ1nHk/PtcYEhSHeRxkuGSP33p5/uxAAFaSNGerB3Vv3jBxUOC
zB/CL1g1JisleoyAf7IFp3bLHXjdHWtHvV1QbnFhUUzDUhUjli3KDwmYhiT5RouIO/D6l/tz6fg3
iywqhLLu4VQ6Fo9yOPhBGnnVFKIzMfGuoz0Vdjyd2tIJaaK1oONlC5j8Y0FzvnTmz/lu3EHh5SNk
OJf7xT9bVHisE7Uc5iz5exwaziC9luqG8Imdgtwt6hcj3PESdbNsyTPWj7V9yV7m4ur0wmYPA+8D
01y/mOLOEkhE13UnIRwATLYif21FEP9WfgHGuOtOraQavxjiz5CkVIIih6F/a9XdNt1JHua4qHhg
H8y1teNgIVoSISsL2DF6W7zt3GbXnXK8Z8mn5BMaXtzQUfaiy4arqByYACRenz3NdHzKMwBjrO8q
8Tlckr9cQg4r4qbqp3GGa4Pf7ZSbdCMc2ZM72bzGwuvaEnIQEUPmtoIWLQu/Zic/h/vkk3JEj0a5
K/EQuHweReKkvxobJvigf80v4iiSrZCBIBMWY7fYGGPwNCXidbCFHS77zIRgkkIlYgsYbLq76JR6
paPumIofZia/CDsQh1+P+qtICIvyr55FaV6WHfpOwIWe2Et2XOTcFsbPguhft3MV1WGHQ4xUSFGe
Z7AkSjtL6mwzx1uZTBGcrnsDVTCwCLKaLWfFTLRBHYocuF4E+e2yfGuzr9i4AfNkNTWUsh4TZ1sc
MKlZm5vCBFsR6BH644A0SdioN+RUwDpenO1wuITnoQKUpPhq2VRA9DTjCG6/sMrWeFfNtrKXnNyN
kRTa4Yk6iqnlZH+/SKtzS5Y6pYbpQR5cpdL9WrbcpC/QF0ft3FoTM+D37CaXzVi5aIy6AFvGySjt
5En2cC/aVT/60Raeo1vWehV4S+EUR/KNah1OzqY52Er7OcuiBaaZyvmwk7YdKgq3wXbwGD+JNjot
1Si6/jWcLXIAlphR0aKohtQXdWS5/hJCSGkaiJOGMMKTbOdWPCSRgQCtlvhTHXUnBRwO4Fx9uP5l
r58qP33hKbUlcCcWhgwzY3hMloM1EL+/No58GRk6B1FKI0pLKDEDmAksb3W08ZpQbY/Qmce0IqwN
OF2Qh7KhZIo1kfKNw5NEH/s2DGEaracW5ozy1+trR20RhyH1JOoxZrMQB3WEvjVfED5VLfF6T+AU
z0oTRWGk9dCGeH/rTT0TEnxsoIiqS69R5f2yTRxYZHKVxT1bq+p1cDU/2km+7Ej2dINWQ0/elbvR
F/9BL6o7PDA1itGw/24tOQCJpXwxxRL2p0hS/SGEnlyL5fWz/CO9wr+4ygFG0Q2KmGb4fMvCW8Rv
aXgbJPd/5w2HEH0XLhWU45HGlydj+ZwUbksJMBGBwc+9hrO1gAQaC8Z4HdtNt2U8Qv9DUkMEucEl
NboSSKYQwY58L/mSW37Jny0Mpoh+dquBdsqE2ix1cP3h0vUTlAwOM4LEnBPFwvJJJ32PRspt5Jav
i4NaDwiSs80H6laXAcFP7iVjaCoGi31d2gnmba+erkcDcRAbHE6YQyGIVY3fXzLZK0dlo07CXdiB
fDPsiavxWh3gF1/Ydl4c+n08F/PYY+mS3XBAruFEroxvV/fLEyVMQkG7wWGGomOyTdXhF7tHCjam
iP36VrKVGza7NLrjTt0ue9WfMCJNlffXEw5V1ETM1Fnqb0z/mWFMSaYEGqZDzI3w2Dzle11z+ux9
Ig3Po6iF6X7qW2746fpmrh4qF4a52CxqvVW6wITh4hQIW6sinubXyg7gqT97xp1aICerGysVNPCS
DOAlAen558FOD/Vu2NAUNpQ3XGhqcdZpUQhv0volGu9AcPgRXL/whotHZeobC6UG6CeprZ1V0DNq
jpFMDOivYtSFES4QY3C3LWoHI2b1FtaHqkCjGqXPRK0Ud0CZnWKM2oyAm8JbvbrPM+LIICOaO5Zq
0DNkowon6h+9F4Jyx7pV7k233+Sbt9FP/0GqedNvq7/dIO6oyqQezDQ1zCrIYo3Yx5UStdDd9Y+G
2CBenLMRBb3omZF8/BoVu7F9lVNq/Sgb3EGVTr2UmA1sDD7orfCsBUkazdMewuG9Ep+hzch8oK4C
a4XJy69V4eBgNgswFqkIC/0+tyeQnUvb0Iam/UZ8Y/JWFYjBpc/XF5NCCJ4GbxjKUq8Etpo/xB/5
Qw766vbz0ti44T0KGMe7bo4IfIWDiKGbVcGM4aGslLYGgm5VJJ+p2Sr99iR0/oAVDiWsMRbQ9AOP
Zkfo7WCf7rWH+hUcxq66DcEpfN2j1dTpwhoHF6ZemkWuGZq7yD+gYNzHDw3E+cb6WIivbXsQSqKe
R33aPKVHZLS9GrHQjA6MFyVF/RqB8k3wjOOCIOmOiidvY5qJf/VqfOEoByljkC3g/4Pddi/vMcJz
FJzAX3A0K3h1QKQ419eV+gI5KJEsKFyPOiKlsqBOflKl0Faq57+ywfN8qHkhtimmOdym3Qemp2Q/
kg8U3y8/aX5kH8xSWpiXMBFCqVtvbAm9PNedIAKQJ8SbDKMwRRaA4h5T5n6+iXeyr26pBI34clUu
k1AbfTaD96+q+geKRAbVq0eBH89/l1rdFMwm2wx4AsGg0k690DO8OXMGkNIm3njzoZG7X7aHw4pu
7tMwmWBUVZ4k4zPaL0aSoZGIZJVDiF4QlXnUYYNVfVjHdHGKfNOtwQ4X2M197FouWVkgMFDlEgxc
8htD6WGTlW67px7SPRO4GUU3d4sNxXTAHLgCuCqHDDHudHkH8SXXxEx3PdrFuAvANTA8XQ/09Zvc
GYFUDhJizEMlfYL8MgdBmydDuILxxau2abeooH1Iv/0yODTuqV/uCq0NenxZYFWz5fhFDKkLFvFR
8RR3hqJgQpEBkPpldkzcTtlEtbKRbkfoLOW4cFDTs+vXrPMaalyKkSx6Z5gsMRwd3MAP7BNLN+Vb
Ds4X41nCWMS/LOSpC+pQiwpLyl0OQ+I8qcPSgPE+2wnlXalsiQhhadmVSOQJ8Ja2FjKNnVGscMfU
sTs7P+Ajs/MTRWlNRaPGQcdStPmisXtCcGy/Vn65UXcqBkvaHaN8FEjGePYRXXONQxGhkzMQbcFc
kzwHpd9qD0N2n6FSg9aPQaEOlfXy00WccABSZ0FZTSLMmUcVy9cCjMtNvKm8boaT0bY/Fc/UPZwA
Sp4iL82VccJ1VXMFNL0mpzk5SMXD9Qhh/+xrq8hBiNypmdHIMFFWL/GyGbTXTNtU0KGR/u4Wyb+4
R6AZEgp27ovKk5AdzerzTEX7+nIplgIqIEX5TYXOLEc5rHvc7UfzVYrRIix4UOf6UBr20wjfHrHU
qaFFCYwMzakotvFyUyiP1/fkDyf/2QZ32TIFaZwMIfy3Vjx/h+5zaBefdDt9YqWeAirFimLLBOPa
etp0NsoBYTcHchDLcIyxcivbdAPYReJMXXj+ABNnOxzmVWWYK5LCdskpdvkLm31nxYpYRuszGtPo
PH0dA88GGQhfPNrlZRiKbYvVbCM0/FU4UiynipzJKzwBwjTX946IQX6go8mKxpJVFh5BZxf9Y2G2
jjq9XDey/g6pnl3isE/t+i41JCQYsXgy2q8x2jEGvMpI/+TCMYv2wRDY+XyqdWKEeR0szmY5DFzU
URpl9ngWhsrTAEEQWWwcrSndTqtflyUnPrU/3OzO9rg8ylQ6TRAKuKkeIb7LZJXqZ9SD3NayIx8h
s2OPACKKu9FImKa2kYPFJBn6QBrgqYWpEbV/KtWXnKKoWT/A/uvdbwMdpqRMxoLrkJsIqhNAp2ou
7mqkwf3nzJxB9EpxWxNf3m/zHXojJIHIXlMY589yyHzIrVvoeGWrWD+GbkoJ/V2HFIlvoJCrXs0a
ZnDem3h1YN2S0bbbUDcx0jEOUoYsEGbBxG5Fh2LHaMyWreUYR2PDuiXHLdUH/YcnovPOcYgSD4Fp
6jn8EjeDy+ROgxEcUSqjMXOr0iFvguuXl7M9Fq0XCCalXdclA+xNvr6X0K2cIjftPMYnkznpNwJc
WBb/e0pwtsaBy6QGFc434KW6Se5yiGcuG22v3xQOWYmi4oPDk7JPk0jX4FeP3DvestFZTBh58f2w
ZZdBUOafYre9qe7poeT1zPvsJActajHFQVLCybHcTL1fpkRV6jqASDwrWqHMkB+1EJKm9JSnG6t8
iVXiqPlDSvrTh9/GNqbWmKGZhC6b0u7R7QUJXKcBLIKuuy3txcu8ICfHZ6ng5wc3LMkMyrDHpg0+
a53vHpdtcAADseIw0kDI2l8PR2Kj3v85F7E/Sga6vEssZBDlm6gLd2lA0X1SJjj4KNspG2IT6xia
y60oCbtGpJrk1ocOfp7Yvw1rgJYjNDoZNtCpWTyBeQrMUC26NdibobTXjvkT5g2Q/yRfkk3rUQ8S
azqBuLmfQ4VDkNRIEZHMfIChovAmeo2gZTecwn2KkwcaQ4qXutZON+3xRqFo68mI4QAlskZFrtgW
Njh32LBF9a12dVv1c7/fUo2cpDUeVMJBrGsR8Ql1JTuddtUs2F1zr3elPaTbON8P5lOqPYzjjyyh
yljUScRrwoVjJE5lAOPs/ULfs06c+S486Bhm7zYhqatMpBDvjxsXHweIxrRM0rCyOmRPnE6o7jO1
94yw9tJK9NTF+CoFNZEaEVkZxOB/PY1qpUZJP0YsmUfhDe+DmwQiCEXkLI7iaOjF1JzYR/ts6JPn
7rq7BhgzJMuQVI3b2gCz+4WM7sb3bqfm/Ssa7GKb+GhsQT4/4Z8gedE+bJ3KvY5C63B+tswdF4Ue
jJnSwnKvvQrKtgwfgpmoY6wfhmcTXMpZJEOoyAIe8xi9moT71+hj1Ja8f63p7QIKftrhL+JToNdl
bepsEYVTFdvZXb4HU9Ah8i1v2FsbHbp7i4dn0e+MPUCjX9yIXeSb4hZVUXIMmOEpFmPu3nBYfCau
yWgL5KfwyJ6MlBoZKeZcSK3LP4DD2Xnukmv0eosaB4sgzNVMu9ibQLpSfGXWaPJVImh07lzRg2ou
pwo72ku7Lt+lha+TZIOUDXa2XSBAnVi50phwaHodvfYB/Zk380kHotcQV2fzosnz/HD9W1g/Ls9r
yJ0lgVxOUs66Ggbr1On7uttd//0/5DVnA9x5oWlp1ec6fFI39QuIW3xfeGDTqDKUExmrJpWHUmvI
wUrbWqE5hbA3lzdjcqcH+2H4TPi0/ghx9okDkEZuZdEcYMM8sjeI/BjurI2GCjbIBSmAZnH1ewJ/
tsUhiVi0ddnO2CDhhonyok9pEx6No26zagdNSsq244o5vlcOol6KEQhwrQsWJ0ktTxwbT5SVfRcU
HrGM7Pu8Zot7GevNWE1VhsMVLrFMWCj2QAIGqNT95kg9VbF1umaMA4tGnIcUWTwQ+cB4i5obVoT4
H17EiPjjO+RU01JivYBT2mMBgugSnMORW4MMyhshPynbyeSELjndwKL6mncccvSdXlgFNLPdUBic
GmLZ6OQY/qms0VbCH8S2EZBvcJChBvMYt++w+z4o12+qQyfbKu7pzY1035iO+SZDITs7ljcaUVJa
RSsNDFuYaxQtU+Y+bjG3lr5okJEFMy5D0XM2PxHOrcbkhQXu0xYKFK16kHOgUQ+TAMjqgx2rfLyr
xx9JymjKH+7jLue2FuMI1irFiWe7wq2v3KTQYa1+RExvGwFD5gzr741nF/kOo1mas7RMYTSvYzSz
LU7fbPXJ1tjkQ2KP/bapfTU/ZdIrsbaEt/zIuVG0bdcwb1l/uxC5Kj732sVtUzv+O90ReaFE4ecq
Vl94y333EuS3G8hQYEPz2FZ11W6UbYYZGTN6LYqdXB8XvUa33Xcr/rtY5VuPhLEauo6VtOb6Ti1O
1QdUijQInPz3W+CbjcpImaOM1WBAOnTMp+yo690xT2Uik13Psi7scJ+7JiUSHk9hR90wddQqss3d
fLLuGUjnnS3416OEChIuX1CLWguLELcg9NlvLDN2a7PZXjexCtEXHnEoEi0KdAsEoAj6Uz1zGuxS
le0gJJ9oKVc4LGn1ARI17BKQ7CrcbyYoBYS9wySWS1fYoSPnkQKUdYuqDNUjVTUlnl9raBfI/2aY
F1zmT4O0Tybv+sr9IRjOBtg/4CJDXaIm6ms2tydvIF0KEh/5s3lQQa+g++AMWuzr5laTEe1sjQ89
Waz7ooc1qL1l0qEYHKVA757ywZ06G+KCDm8HQ2tMuAWzQ1v2+uclcZRjjtnHZjN+Um9pifTVA/vC
NS4Gl2iOxSiCa027LeKbJPBzs3Aawas1al6ECgouDCtArprGMBWpB9Xay9Rdl/3/v+UeF65wh9iA
LqMCU6MYEkne32iCZh8ID3k52BY4E7vBvR4U61/vf/dK5kdUZaGLy6yHucLahmPixLmfFjp1bFx3
SuYHVOc07JYS1Ouu+Tx0m/Qre9BetoloZ7ZxL5+0/XunwH/4nQjjlIfckdWpbV+lHTZMML/1KeNC
OkxUYeB6UEAg+tcPuVustGsn+NdM8qafm22oZoQbBFjIPCVWKVeaWgbYKVaiUkGOYj2oeCr89/XM
Is4pasM4rBDkGMpfbMOqsXaS2LPCxE+rk7l865DViOpHCuw/gx6qk7+uX2OW8tKxCfAE+tr/D23y
9fTlHO0cTgiarCXGglhg7XUyhlSWbbVl/IXV5u8OD9xgf3VpnudgWlgVpVXvm/IfksOYCmsOJ8IW
XC5zgd/P229pPjmacTP21Jg3FXR8HWUSFUFdSixYcRgOjN0rdVLczmU79enb+fos4DkM+PqJ3EA0
xJBhrXkDYTY7OyC9shEKF7zvoARywn1106MmW2D2S9rJ++K5oaYSVi+2F/8EDi2iupfHiUVibjjV
dNvjhbzBNTrB1SV8iYPUtgSqCf36uSy/P5xfZAEKpFjkJIfXQ1nbmKPaF8vooj3NXYyZAhHKFpdx
ZGNlWHLFbPnhVvyRfJZsqPQ68W7y8jtlb/qMYY8acyNC9b2n58LBXi2nVGSJh6hDE0P+1GAAPe+/
Xz/I1usLFzvHYcg0FJm6SLASfmWDpExbRK7sOrGFL9am9sdt2vuESRYMfz6r5fdywIVjQyPLkcB2
Tj++y37vg6fsveOtcSKPGh5YYxHEFeUnePEFlCiopEHV8cVnhvklmnHb6xVHECWvb1PHDGRvFlIX
jFYuGBN2f+kphzYadq9S37OenbnBZ7k3n5R7HYMfIoYwJ+KuR6EOX0YpIABeQQgCH+EPkEltW3RB
VTfVD/b0LrhkiwQryvy+i9A6kyUJj/v8o7swSLKOER5wcMvlc6CPp0LBxE79MPdTZBuTdGcMuaOL
0ymCpiexruuJw9k2DzdW1ld1iKnJ1pMg+4YZntRmGkmmXTwMmxDOUk/U6whwtsilKn0rSHGERzW3
sY5Ks1HUHnrgjji+XfeMcowDGmhVBk3OqJJCUdllWudWRUAkDZQnXI4SdmrTiBq4QbJgH8XopK2/
NcarRD1iUWbY3y8+8q7HYKvWMzNl4ETtoSh3HabQE7V1ry/ZHxDsvDVcdjJl0ySrMSyls/3+Er6B
kKyV2jOecOebzFHJZ1xql7gkpQtFuQ4r7FIzQy4rb4/WQGn+/gG2zl5x0DEmZt5bM7xizZPaTQk+
Pzacm9NjwcRO8a/tkpgPRRrAG/0+e012wSYHhUB8rF/7BIJFrJTVOMVGoYr468fbTwf5QXUTD3+1
lcHBUIOgrKrYuZwe0kElMJjYK342fUhVXTMLmNGMk2o5WUEdoKt+6BJAUEQfpvXOgXwR6PVStVAe
ZxmrN4BxDN2gvvIQPWoem5pAG9wJos3WPx+J+bNR/vlUjaR4nmW8HtWe9sYaXk132Oun92q1Z7nU
exjhI/9oGmbKFEcGzPXLlyQ9hfHXMSdgaf0zvnCJw/TBCMUiY+vYvUVPqiM9xRgqFE/iW/eigBmM
lORdDYwLexyiV8KwRCp7xo+Wm1Tf1lRLLbVmzP5FXMji1EpoI0SZoHvWQC8WfNGbzV+GAfs3XNgw
hH4WY3bid5g9F8EMN6Gqic6Ff6cUi6NA3G/XC6kXi8ahepWqclKzvsj3hs+dZEPK8luMW8Z/9FbR
5k+c9dQ2ceguxFMiGwu2qS1aWy+/DMLL9UVkP/BbHnPhEgfmwVgl6vLOTDAUXj89TMmznryY0qPU
JwQWrYP6hS0O1AuhLWqIKaK2bh2F7rWtD0WyM9J7NAOH6E3IH5XSv+7dKrifLfLzl+EgyEmRYcNk
47G2vCz+ZGJM9wOKrVBt+omB/AjmVNeloLLexD5tNplR3RZZ4StGREx8UBjBD2IOkVRVrQg7zSt7
iIig2mp+TkFvUu8WT91SLDvrGfWFXxxGdGJeG1INe8pp8eObZRtu9NMI0kA0d5CRTgAGP53ZtIFR
S6xLNtK+p80XrYxsK6QODsoIhxhzt4Th+04JUOnx5q8Qz9lW35rZHf3ZbdA9gHzp09C516Nwvdx3
sZAcbkxN2iM8sJAYm9iH/eJgEtVvi9CdFd3pMs0eVdMLh8ZeosE3BIGyT7nNoUiVBmNchFjb1mPa
SCiH479huzy0bgvakwrlcBRzCadZdFxBFn5oU2nGfBbZcAMrNbJozaCRJHgx+AVLN7snKX4JqOSH
N40ybtqcDYmCQw0XapAbhOhGWnK78hbIx9Z+fMo/ET6u3gLPG8sPcJpTW5oJK2MFR8amgBvuASqK
XuS11Le/+mpwYYlr1MimFqQDLOWJcJdOt8tN5WFI5b2ti1ZrI5aSn+GcxNywBHawxtKrGW4qaiCL
iEeeOnFprDyeavz+oOZuWIeupI24TVgesT3UojE/LxKErpTjNssRgmjoNk4V1JAiP3gSLbRzoVWI
FEen3GJ/vzBnFWJaJSyHK9qdpJzKxc+oaX/iQNM4JIk09AKFLB+Yxu/CdDMZfqBtteDH9YWjHOHw
IhFT8H23WLccFHiA/3jXUsT0RN7Bj2KGVZ9p2QQTKnSHivRgVs95qNjjcpfH5AMmFQdc4tGZpZDJ
BTOG+nlzYrfJ9CA5jd1sZlLL6Q/Hpsomu3VdkXnqW62Xk1Zp8MCnPbKHKOmm2YJhAs28iUc/f/8h
qTpb4xI4JbLyKma3cTaIP+zQAbTNd7j6b6naxHpQnA1xi7jIetgmCd6A5HCyxXwrdIYTjx+KvP8a
UfjKYtf2UV+xmmwuPxXziyh09ig/X49u9g/9/WA62+CgtJ2krE3Zc7Yp3kvGcTS+9phpUh+M6KhI
sZ0nHxld0c/2WHRewMISi1oosPpRrGnftdw45mp9E8fUU+86NJzNcNlamvRysTDQLiGVvaBAPyma
EwjHKdheX7/10+FsiEPVPmnNNhPgz2DuYvUxGImXXOr3ORid1G6QZ0aOXUTloZEgTIoB8esuEN8o
9Jy5PZGkcehYIazxBzfYQIUdkyPGM+sxC31KMeL6l6PwqjolBkvHJYJDYCdwEtA9WX3vBO30t05x
UFCm+DpTNpgrb4QTawZU3WXP8nVWn6Fm6ddkvnHrOYcBhwdSa1Raxqzp6DBwh0N8y+rLkQ8S3d5n
mYnoz4fcp5pIicV8x8OLr0kVwRKTjoi+AFleJbhjU9ozBUMEqip8URGyw9YQsREmca/5+X8mLRtM
nFAzGJQ7HDjgFabq4giG5qmJ7SIAC5iMq0+rlO71kKcMcfAwlXEp9waCcKxne8RR22fPU0hVQv/w
RPIzKt7/frE9Wq5UWiXgqG1cyX8PCEyHl8cYt1TWdCDsKH4xyi/29wuDet4Vw8CUL3JdtIWscGbt
RV0eri8eAUnv38KFkUFK0UnIana1ftv2+yQkBsEJ7OZrgo0Y5Z1h4fdlaT/ML+igt5X0TafEcqi1
4gAiVWJDEQes1RzKe8jX2mEzbdRCo4Bo/ep3DgIOGgTc/LKE3TejA1O/YnyvBh6Edcw05uiaIIXt
2Edy5UTnS3/LXHVRmsKeehRO/5b+8CzSQG6L0ZVTB+0f3mF+uvfekXARDWU0ipHBTtrlNGBmf2/4
mZtvxDuMjM2+7KY+ObDMNuaagxxKWGUTmyk7QdQj4yVqHat1JsnLbqRNgcFUVjmGbO0zRNv6b2S5
cf2Se3aXQ464rGqcxAhOSZ/ccXiR1IdKPQjTN6sFawZafdJXs6N4RYkQkrkkYxJAaTWyWVwRyuQq
niumbftOHSTb+MzJGQ8iJ5Q5FNGmTqsKdiOd94yso8NoAuMn7onUifgAZS7tqIYash+srSxKVLuI
Plfy594gOLip3Ibv0G+VoswGVkUVNyarZmEmNUb7TWMnqI1QD9RUGiBzmKK0vdnoI6wpp/QWrS5M
fptVgeINRIfBZpk00A0AM8hubpyPgLJhWaKoipLOk40XWWVZY96g8pmAYlzGJG6iE88u67h/NsHt
Vz2ViTJkFTI3HGHanalRQjDrH/bZAHfTNlqUbmWzxuqV963+OKaPsZF4XRnaZfxZ71+ur9h6+J2t
cXslhXputiGsGbPuqVPrlAIIiWuy4X/9ODvb4fAfLRBgFEphh9Edh9vUA8UyZiKzm+CgbNjQVKba
0XEh7g2Ed3wlV62HSMhExIPSbRbFjQK3aAhYokxwV0eoSI7xLMIxPRicSHYWq7TLhQi69aeRn6vH
12yrdFigYAwjmvAcD5/nESK423rGBLBGpB1/gIqzKQ7a81SqEYCIb+vxnRMbOKveMegr9qH7sWZU
/WyNw3RBN+uimWFN3swOG+xBo54z3Rubwis2NbGK1Faxv18c0gl4voxFY8aa2NX0e7N8SkuiakvA
A08pPkqy1hgWtAetRRLsMFWGrWxZqnf9q6XigcOIArOUrcL0FWfxNIqviXpMO8m2xmNb5u51U9Si
cQChDm2clgVzSP0nkb6CrbKheMsIxDM4bGjzsQ+UjGGDqHt57Tfytqrfkrn16uFW1ykuCsIjkyU3
F2GAAZBC7kGD7o4KyKIfGmXfd98/sGgYn5d1UVKhNsR9RGbcj5bKQKFQv2fpvWzumpSAtnW+iQsb
3KcjZXGsKy1sVK8dLlYxhKHKTfTNuhV3ut29MPbSbINuiMSmLqirMX5hmS3wxQIGYZQbNUMjFVzD
+n1dbf9u9bgjVh7KuehV/L4x307CzWDdBh+i2TJUU5csE9yTfKO90GvAbYXJTMqCMxWR22rozLXM
XZGIt2FBPW2vRviFOW6voIXTLc0MoYEBM02iHPpQGgcLlfEUWxjMjIbEaUJhc30V1x8sLoxy2zSp
+TzMNXxsPXMTg+9Avpt9yaN1FFbP9gtD3H6FZaCLIlP6QYr5UMjaHdq0vKxS7VSlVK9Wv90LUxzw
zVKcG2YINEp0ybXq8dBjvEnOQyIC1+9zF3bYhl6EuFmnoqCksDM64QPjz+0Wd7BVe3RFV6vtcUv1
qlJryGFg0CQZxqqwhmmbYeh0j3kaW8A9UqVu4usf78/I/+2xbAJNvq7BUJx96scbPMsQYUfEOv9O
VoTJKM8CDLTe6KUhSDyjE1O6DxJbR1uztYlucOu4W46zaJcfOeHP2/ae3FxsW6fOkaCBXN6N9Zs4
e7HAoasb99cdJELwPXQubFj90hUFZptcozpq3a0CPg1K4JIywcGFMsT1qCtYwk52hQCk9ROINt+u
u/GH88NEMcrSJd3QuYjTsrLVlIat1Yv11rzODhvMwGuty1jPN+VufqufQgcy1C51w2G//NvThfHT
Mp+Vxxm0YpsAlqsDm9LRdxpoMGlJqPVP6myGy8yzUAiDwkSSZESZKwWmG0jpa9UbXqUIj9cXc33D
zqa4xxi577q6G+GRpiR2Oz2nZmZnBWFk/cs9G+GSiqGUiqhnB36QboU0smuVeCagDHBh1w1mpEUs
9Tekb9qyjQRqDIjaeLaMF59OFPSTUUQwIO6ZQKeJjVf97kg9qazP/1wEGHcgKfOiiybLWVvPeFMO
+W30mdX5U8gGq5iSTnfGHsX+4xzZYNwDHypVCKEijzulkjmM07CCn2H+WOXHetyX7X0gfb0edOxX
fvuMTAmE3ZaiaRIvypCFYWcISgeUEL5Ewa4tOz9G1by/FfPUuW5qNTIuTHHHoRbKijbOPR67O98Q
9wGlfbL6/Vz8PodFMkSSjL7B7xvjXVtgrnJbKNTBRywX3/g3QAKsSmUUQodZ29bKcltI1kaIwXmg
J4od6dE/19dsNQjOPvEtgGneNkkyY3v0EprVmEMTJjcIC1vo3b8zxIFPGUE9cpZgKI0Xz0iezKXx
msxrO+LGQQQBr8YgV11X9SPsDNFGHu6DiVgw6vfZ3y/QYQrKYoDKDr4aXXTqdLHziHirWd8SDXoX
lohvRuTwRyw6kFLqA65ly2NcfU2HT0iGHLUg3lDWI+1shoMfS5uVIFFhRq7ekuhmyV7r6E7WvjdK
bX9k68+WOKCRpmhO+wGWqqR3NRHZVRbay3DIeuJZY/UDtTAsLJmaIcp8MENaOa8bhjWqggk1s3EU
LbtJlg+NQFyY4UK5kJVWEjUWYi0YNObsSRuE5xYV0OvLthppF2a4kxSKMqWqyDCj5eY2i6WNEe6u
W6DWi4tlxTA6c26wMWq/2Fn9WRtTu7ao0upqPFtgmjNMcLHrPANqNkdNrGbIE9W5sHVMsc5vWX1L
9siuZvRnM/yVYZjCsE5SmBH0b114m0PScHBUK/OU4rueU1Xp9bvXhTkubxvNpsLDBsz9O1xduMsn
y+lsEJOBTLy/oV4zVpOSC3NczOWBaSTNvzqUJtgkmZDyeGhoBuX1kPi5Wfy9IR/BuBYOGNGLdgba
UN9SNEeg7dYPDnGDZ2lcjNRDsaEaTYgQ4Yvv6pjWkcQGA0vz1QJVQrEtQEUab66HO7lnHLK26Der
axNDReZz/tKwrkqIisw9eBlEv0T5kxy2ZJ/ob8nPxa5xGDtGRjhmHYIkbnwTzTqMWsA2UhttNKLf
gR4zc2bCyXXU+D/Srqy5Tp3Z/iKqkECAXoE9eXuKhzjJCxUn5zDPg4Bffxc5342xzN26X86zq7x2
t1qtpofVbwcoOVth5gEpA0CGw7Ve39iqyQSVgUhBFkfdKigNHJVhn1j+ibcPbfuoOKfl7lxSmxRo
acVEq9bEOS2bAVAWBx30EoVXt51yJlAhjlyBF06mF/EyhUgids1GbJieenyOh+m/Oxa59N7MeOeH
Za6ypTd6/FwpiX0VpvaL7XMVl9BosGm17MK1btLvy17DyMedjTHMNu+QY71RlfZVipNepzjQWk3M
EKgCVPAEuoxZ1TOs8OhyKZ0avO2KxQzwcKA9Jlt2jOt+N7NdacMHmWPsNlTfKYxv8aQXjE+uqItB
MyrCgWrcWUhILnSk0cvy7Q9i5HtlFVrh1+XCepGlg6Mtj2O7az8Tv71pjuPLUnO0ro1P/9nFi66q
V4wVH1S0J4sruCSp5CpqURBaL0tsSfQwxZ1P888D5vUCvcacx/GyWlXmIrmNIJyYmeaQs88fk/Cr
Se5LVeSveETkiU5MOkZGshxcVYX6cVnf+6Owis88EeM+Z/WfRYG/Ha08yyn6Yia6vbxZ5ClKepcE
oZfZL/9KbfIE56BFE4jGoDZePYnyegDzeab43Pjl4j6agcPRG6ibFrclMwj7bNbaBHmI5EQ9THBi
tAgczijUhLvwGb0rGDmI9/Y9FmDd8HvVgP62XbyBS3Zho206ThvkKUPjUzS/zsbVHDxc1uF2pwd/
w5Cek9keuy42gSGwPY9hs5d2axpuCja1cddhnAIzYVfhnipgFZLJBTyKCDHQRqAW6TeS1m4XfilV
G/S2Tf63ZI4UhGptSzDDh6MLinMz/N1g6RW3vBmk/5dVuOGJLds08DmKYWmDyV7KsOhkD2Fv+2N/
6FDQz/A+6vMZI5FuS3edRhV4W/X9d4CSTQZzFhZ5P9hwiwYm+OpDcJ964scMQurkSqg6xTbUCDSL
UY7BB+I4koEYDYg06Qy0Kf8rDB/7ZHbRgSFaVWZxwyTWOPLKKL006NBWwvbj+rve70h21vpPl09q
a2TvHYZkEjThUVQmwGh3085C5DSX4I/9hwK6GnYKNPrxCXmHtvx9FXX0aZ8NTvsL7R+arshvzj3Y
cTO0o/9B3eQdmBRy1CCi66LlmJzxW53eN9ljqyrqbhv6b0vg0hdxN3VaOwjIA1I6z6q+t8FDR76b
kc/az92fTHVCIA7mYDSC6VSmsW8SOnVpX9roOZ7+Q3JWvIbfpq/s27KypjtML4Eq7bNtg2+YksNt
KCMZ0wobcZQFcqfB7sfaTXlMjEMXxFZ9uGwhG/ENCLotx7BQwkZGSzozbeDNGAy5jQmm7vS/XGf5
XjXyu3mDVzDSuZnhVGNZQAqpCp16cfqzjMJ7oWH2nBoqTsStVvF3Mi0qXhl97ODRqkeA2diYgZYG
1G1+reKJr6dl20oDKm9V6+7mqa3kW+RfQepIrqVhBkjSjnuRV9dEC2553ikmfra9xwpH8rthX4Tc
nIGzTGuaWGxYnNnVslpL3bmqEkkyRDsMJnMoYBmaYMfAQdIkY9eOne4uG6DytCTnLqx8zjjL7F/x
vL2fz7lnVm5w7P3pWncrj1VKHtpFS1JEhVKlYWPzoIEwU45ENb0uaF40NrrthDuRm778bo+vloUm
FwQel+XbtPw3LDkMLWc6OgEBVsNNj5tHnqA+OlzbWuRdBto8rxWQ9LCMQdxXoQOgWP9a6f5cdS5R
9VipMKTnhBO76VsTGON4ts0bSj8b9OWyGCp9SQ4JXOfB2Jo1IEjn2aK7AqdY4dLI3CWtVSgOZ9v4
LHQhmcjlU10eqTRBqJCBD+of92e/DmcLXL5eeN959Fjc8Ov+ymoVmL9c6gfrs3Xm6A4Srghr3vuK
NOPFnLd4VXIHU8Q7mzDDZ2al3VmhPhtuGZoVvqZ7PTwWJqGnYAzMKyaq6VyglQQU1860i+Y2uqlz
nr0KPb6fhm7Y21ZFLbfUE/5ah3bhRj0d71iTxW48l4Xbz06HbsUUi1CrerghtNAPbVrfdPk87URh
IOsfUBvXj/PetaNZO9pJ0t1OjWYf0QyheVPIhy8jNpLsBF4jl85zj2HNvHbJNMzXbW6DY7mMAt1t
tfhb3+eFZ89m+JPTPH8yhsDwotnCdGyMrtbYSgBkd+2uAter59STdUvL/Hs44pfFLK69GjOhO12j
t7lGRldg1bAbVRoUkhiRXyR8PNSBYK6+BLggQKBfumrARjfbBgtjgyR5WaXY+dpnNHEJTZMTr0HE
RWKNIX2EIL9rO1Sla4wtucYQTscsCu2zyfv6HBUxVu31EfOwHrJB+5Ho7qZZ/EwCY5jdtiv1lwRa
hDa0aNeZznzjiCbOdkPZKR7mzatmozOHwkjsDyS1Y+vUIbFm3IO6v5rj4I5nidvY2e7ydVPBSDd6
SGvTyBod4ajTi301xdwftCY/xwVTfaRsXzYHNZFfpQYul5qTYCjsbEbwlk+uU6Gd39w5X4MeAzz6
nv8N6Tzxoprq23QnK0zpFatY0/W5Odl+YdlfrLL5VjpT5TdN/hgkqoVLKizpJas0K5scE/Jl8QM2
zruMVFdGjJqD8/flQ9sM2t6EkovQJGZBj/YE2EZo0VPYFgW2TmiDG2ZRvhO6VfyNTR/PPW1KL++F
oi65aTGObVtYA4H1vR/Kn1jPQKMOFkPsZ9r7uv65VZFWbb7PK4hF0atoqg/BHoThDNvvm4ccKb5G
7Bh2X4TlKVE2QW8VHSx7Bbb8mBVYHXONOATK1I6jAaPEKvN9cxQEJG10Pz0WB9Vn0kYF4B2gZJLg
CWTVnEM6u/sSzTeJKm34i8H0wwOzkkiyw2EAUQDFTrFf9FVG7Fb74Zy9tvul7TAFO329V3/7KYSS
q3s9KMEN2i8m2e4Yu+nG02WTV5iE3A9Ijbmf5wr/H6/1OQ6G2wZLNMRMvg4WKm1lonCL2zfst5HL
LYCEYh/73BOI00/kBx7n/qhjbXXullbfH8dGE8l1kfOKYlLYnDqfG8JUMddviewYzLFMw2HclJks
6m6yKl7qSFD1RuSaFblKJ+HlSX/KouFEKdlfVvGW+1rjSWYTCtHn4GBEOj+oXUZ93s57rXX2uvN0
GWjzIVghyZvNcqxwSmhKQKn2w7wKLDdGoa/atdfm3VJ1a1J8zahSSEpMKTxOSNMPhEC6egf6lPvy
Ktpnuss9E5zl5R471G5UxEEKfVrS01raejxbLRBnBxtCQrczHNfS/aRQMSJteeS1OuWQ2SZZKjD1
4DfWa5XVbptcV8FnxZkprNGSv+BJkY9OhTPLsekr8mzdjf5hazYiMJCAghtF9e4h35ev5A+u/lq8
RfyVg05SZ5o6UKL4xPzp8M8mvY30m7A/apaKvWFLkaunQC6uZ3M6irGBk5na1zl9CtlPR8W3tGUU
Nnd0y7F+7f2SzLDXtK5HJx6+0pJHot87w8koJndWfVVvwTg6Qd7KMm0Gmd7rjIYtdrMFgGH20UiY
W4cOFuRgr1JtKT5nthw/6hIYRLEoMbHr8T1S3kYkIkvST9iVO2SdJ6jKEaogFmFXBtByxOxTDQgz
O7LkRo++XrZt1f+XlBVxY67JkvYl2lVOHnMVL4zq/0sPfhXorGhy/P8ycE4G5ghp3z9fFuHXAlH5
zV8fg+S8S71gzoi9dX71Y2JYNmXuwKR+S7HGxSVXwXHcUX9h7mmwjy1UZr+2WmWtFbpMV9ZmoxWO
ESR0bpZEafqpe2lO9hnDut6wGzzhG7vpGN4Xu8oTrvakWiW7be2/bZBJl4qj6aFkywHqxY7mmpva
nzt0hc+Jf1nLmz7wzdZl+rKkCYy6YSizEPY3C86Y33Xr6ZFlrzkaMy9DbYvkGLbFOPZAyK5orMp5
xpCAjXbMlyA5Bw73GDmzVmH6i+l9NJs3mMV0V1eLGxWmBAZojjl3enDb1KObk78JOenmiZDHyzJt
uVckPX7LJLkK0rZxXHKA4Xu/Ai+nvWeqlL0KQnIVvLFpETiAsKbs3IazV9n0KdUChSFsng6oiTGH
aXGkcSSDoymSh70JQ2jI50Db2c7XmN/Z6efL+tqOWVYwUgSRGiItNAGYErkOb9phHeVzKTxym18H
budF30CvqKqBbTorwqjpgNx/YV5+bxGZJsRYJXAkeaad80jsuNCPl+XaPKQ3CNlb0I5j0ivDIRXz
PtDB6jNfd8o62+YRIQhGtynXGYob7+UwGySnUo3iIwidXZbX3FVIkoeu47e+dujANIpV9QdMl1mK
cv2mcKuoXcINtLJIrAhxUhedi/pxBE+CKn5WQFiSkRtzx2rIh6qylXiJ+Uzj0nWwreMPTulNEEsS
BExZM+LXJXwd6D7qplNkNHuzGJ4uw2za2wpGehynyq5yvQBMXZNjkaHHgcyKzLgKQjLpnqQl2o4B
UYT6Hp2M+5Ck/mUpNgviqyBVnkYKncHqghbHjuu5X3hbSs++ja+1Q77H7KyqLWnTuBEmYiiYcYyo
LBayctv2VJaMhQKNkk77tUgK13Hy+8Gwd2RQtGyrkCRbm8xZmMMwom0tY/a9yPPAF5aF/EFXNH5G
elNxVtuKNCl2vhuGgcFayewE5ws98IxGpCBPXZYWJ9Y4fmJg1w0a+m1sW23Q+GoHuZsPtTdr5Z41
ueJHbF6w1W+QbHJgiVUmJtTbzX/zkLk5sq852182mU3NrkAkq5ymIS4i8GX4YnSuMhZe22N7Yla/
Cw2wNF3G2kxyOb/BPixWczJkExILWl2Iejn6NdKb4oXtWn/ZgtfqLlE1lW/euRWg9EIOQ1NSbkK6
If5q5nsrVdjlYgYfApfV/5eeRhCrNWFgwy4z/qzlXwwiDkK/narymGSHy8q7bA0f1qnVRaElA/q8
/NTR3Sm8clAS4qr+UBXIos/VjZ7zgNE6B0jcP0QZcWMLo3njj38nieQ2uNEnaTYCxAq/FPQ55K/W
v4WQ/IUW6tHIl6RHXR5E+kqK3dT//e+kkDwEc9IxNTJIUaYvUfx1nO6Yag/y9mnAoTgUMd6H5RNl
yPK25wwOIL2u27ux3Wvxn8QJ5m8IuS4cJGM28AoQFugGC1p6U4A2d66iqVi8yMd78gYj3UMnmsah
ys2leXDhS0NiG+tb1J30CoUZ0nWkOVqBtRbStEnji7D18hjraRymWJSggjHe35KO1KIqI8CkKXYT
3aPdUudPl61rqxvRclYHI93EcEo6MKZby0ve77rT8BiP7uC2+/LEvmmfQO3rxY/8Z61K4m1+ia1g
pbs5g5i0tTsclJmeivxL4Rz68hBgmTgYH9xaqN5ZlSale9pkYWdPI+Ca8utQoNxtXoPqTvHsqIxP
vql2P+GVhyq5Y2ZgHSLG3qTDOcj19qnNymY3pwF2bU6BVWMCg/7BNtF3Jyk946QjVc+jRaXRjdVj
j/I5axTDzio1So94nBQC42YwyBrdxTZyr31Vub3+oLDJxa4v3GK54AemlB7/HJIM+3m/7CE0mfcQ
Yx9JdEz30fOfvd4MzQkmxUzwB6bprk8E4ktEs03gxknm1pUq1brFK2KB1uw3hHQ4FimrqdERkRTZ
XVaB+Dn0OO09Zr20GJxqT3H7yMZBEdht9k85IJd1MAvs8A/Ubk6QTbo+UIxPldodj1Ds72xsbayH
4Y6byYDSVVH5gtrBcxTOdEc7G9u98+T58nluBkerXyFdvgChO4jwjV/qNYYfcxApLt7yDz7YywpA
unimUdE8GQAwktQrk+CutZyfWWQn3qTPgQJsO2RfoUlHyZIm1WIN1qIfmmt0dmAtZ7Wrr/+hB/6j
Tx/GObEwz+18IEWKMjEJmmAmMi1/jqB+KxuPpDvSK56B7SN6g5FeAdqaOmNRj88Q45zFT3Wnypv/
H6b4hiA5/Cbr07hIgaBfVU/sbJ06Nz9pB1BuXqm6L1XCSPZWFWVVJgOghmQ/2k82ehIuG/RiTx/t
7U0Wyd5oEiSaKAGAUVi3AoWdMeyt8DuJroTgiju8bdtvWJK1NWE6BGIRBtwjdySnx04UR1rSfZsS
/7JYKr1J3t2GcZFEB5RIj1l3H1p/8hHzZsuyW58TrHC1Ktiy5RDHy6N+D4vYt/aAwamQfBoSa39Z
IIXu5AHskSQtcTgESuobK8O667bcjdW+46MCSKE5eaOQSHv0MPeQLG5zFCOp341UYQcKm5OJBPpU
9Mhedgg5bd2Lm94Ne+7q2o0QexMKvKy4zUgGsQrDWlXLAivo+8BTr7k2ByMyAiVNTtVs3AxDcm7a
+pg6eEtGJCWq/tTHsSK82DyvFSyVYBuxbETEV64ehO157oPi1o7TOHOjAYlffcA6qMtybip1BbgE
IqvP0DFhRhg6MJCSfeH2Dc8+Wf1T5+jgXVJNaKtkW0xoBRV1CQbol8xSW9wn4MkfWm8i9/EffS2u
JJLcLPoE0TXRAGaaD1VzruaDaBR8USpJlr+vJJmxs3XoMxhHYoDVqy8CP+Zl4scV88kwKD6BVGCS
q3W6sgjnHmCifs1ifyyvJud7Fp4u24HK3mUnq7FA1BQorS12cen4ZDbORahhcWUcfmnteccH7TDX
+eNl3O2vr9VxyS7XCU07BIM4to78Q0id7OOb8FPX701/mbnAkGfixugLV+3SUkgsNzBNY1xO8wQ7
+fWhfMN35bWFfcL18bKA2xcM/V/OUpz/wJdVOnVJyhI14LkTw31lmU9IlvS7NtFmzxkGtitm/a/L
kIuFf3icrd+QcmpaD60iITMoaxIjdK3sNe4xVm+r3PF2sWoFI7nITI8zcAzBH7PHeT/7hR9fpYf8
9M9sLhYz79KXy3Jt3gTQiIBHhJrGB+aivK9DNi8BFDX2nWm7pWjcMuOurXWKp2ZTgysk6TbotjOn
woIGRf+QjHcW9dtA4UNUEJLdx4M5JO0Sb2YTKFhTMGsHgZtwJa/e5sP8JooccmDFymAHGU5p2X9L
3PQq8K1T7OH7rtsRD41Qh5b7l89p+06vMCXL6FJLzwq+qA8L25ZxnBw7XE/B3sAUFQVtPw3d+LU4
WLvLuAqVyjEIKrQTT0fEIM4Qe1qU38OxoK9e1Ta3eaNX0klPZjsExJgXVqvejGvf0ifbzWM9wLoS
67WuZn2HKbLPlyVTHaL0dFoMO6CNJQS2650DUqBRlb3frheshFp0u3rS0jQz/6HS6q9QkADrZ4hG
/0N1HHbaVXPgfq8qO2+7jxWi9IiGRFAzzCETKoA3nd+c+sN4XFbnTD+WIhr3iYKIarm0H9wiykyo
NfPFGUsPqc7TPupyZKo1m0yPYta1XdiJ+1oE5d6KjW9lbs5nbWpyxeFtm6WtIydrL7yxkmqbDnwW
Qb8UiCdkwr7PmOfOHy7bx/9xfG8YkjJJ1wC8gmzLprCFIyH3ivOAlT2/WBJO5e4ynkokSZUBKZpM
zMjldKzFcFMH87hPEoXeNtua0dX8W3GSF0ZVoY+cEYprd82J1m7kYwcjFvO6y0cztmOgnq+dhq+X
Rdu+am+gkl82C1ML2kWTDj2U/SkyFQHPpuocnRnoU2DOB0osZoo8jXXEOwO2L6bnerp17E+XRdhW
3ApD+oqY7aJjiYarNT/Ood9dI4F4hVk3+lNgMdDnXxuV/h/zg9tGuIKVHGPd6mhMAAUpkpbGj8WH
pIdlt6T9i6hf81VPm0qTklOcy7jleN0Wp3iTmKc2fo7mL5c1uWkMK4mWn7DyiiDl7/VkgESivG+r
wk10BcB2Km2FIF3cyKmTmDZAQBUF8+HLStXhGBzrazTQnVWNtdtNg47B0btHkAyVmb+GFnQCoYVK
2vyDPPY7MBS77FzfYHWtDW/fw1tgU8kLWpZ3oa8izNrWpQ3SbAwdm6CPfa/LMG6tiRCGfuKh8Rq2
kPya+8vHtfkyO78hZIaHUusHo8Pwsz/mdzl7mrNu16bP6C9wSaX4Kts2drSCQRo09hpyG2xRUREk
3EEy4Hred0/kmHtD7ho389VSbgOfq/10WbhN/a0AJUtJc8H0HnRufk0OoE83NUVAup2gXwFITn0c
c0cza47wurSiXW7ycM+dtnCR9cAioigZ3IlVKf6qzYfAQQxeJolq4YdKSMnlm0yUBcGEhE+o6ySv
f1ZKXskoGWHJk9pE2wyiYb3ehS0++mjpR06h+H7YzvW+4cgdb8waqg4ftnAcC8PJnhynr9rzstJJ
P7aqQuKmH1xhSdG2jbRbZs/ASrRvmebrwwtTuVrFsch9sKQfR6sPcSxZe2zB/lGe/pVty2t80SrN
xnIRAdWpA3JgvmmpyIhUIix/X7nyIsxipmH+B9/hV2n8o46//jsRpKfC7GZCkhi3x2n2NcZgVU/R
cr0/RK8cDTCYDCLE/uWPVr+f20mHvBMqPJkIv6Yi+ZwV2jc+xUeaWgrr3TaoNyhJVaWYMMO+1PaZ
fh8JjG6ax0B/vqwulTiSuggvs3oegZHmf7XDdSAsD+VhK366DKMSRXKajdmJnGuoo+Zmq12HdoUI
n1SaC6IDVUlEJZHkPue0tusBy6V8Ylj6vi+aE3bjfTewUsotQtVM+bY1vx2R5CcxvY15UAwm+0Z6
NxTg/8EuiMuaU4kjecoe01oF1YGARYJ6+Lh0/2EUfGgqBc7HN9tChp1zlGcJY+jcfX8vK2dsLLrk
Ciy+S/PHnu4ZYV4LDsjov2dmABTeaobdHctNMt5DhbXV2CkFAZQRdMdAhLcOQXtMNfsab1UF2Y+G
9x5LukMYQscZRQu1u4PvFD1xMSWz13pdob1tGGxCwltiUEuu75R2mP6zqcpMfjbiWvDnGL0dly1h
Oen3nmcR5Q1D+poYzUhPHDTI+IIEg08misoLacw917pi3zdx6LZtYLimGbVeH2b24TL8R1MHPMr3
GIo3bIJv9/enBgoEfWCzwbAExboK7PDsOL1Cwk0tvkHIqeBST7Nyyk3mT2j4K9EVM5etm4Mi7LIk
2zBIQIB/AsxdMq9bR6M2C2Kk+Hh17DEU2KM9q1cN3X+8t4u63kAkz2BaVZbzALvW9R6bwsWPIsr9
UESuUHlwlTTSufTCmeIWI+PgK3iyG4ru3APWOypUtn34v6WRI3o+ViIPENL7hf5i9z/tSeXmFFLI
gx1tHTZDkTrMt0iKwVcBfghsz8VS+a+Xz35bEJw7RYfSwvLw3oq7iXcmfALzw/DJTNNbZhaKr/5N
BG5w8KaBcMGUJcmmouS9Bkm6onaTeQeCDMVhbES1sK0VhOQJklQ3qn6AAZuH9nN+HI/Z2XIDV9yp
x3dV0ki+OiizpA0rQLV64RYie9Zt8Xj5SDa+vd+Ls/yGVUg11W2kmx0whn37Gf2FVwNyS/PfoVdh
y7Xq83cjKfMeTbKAAKxsNBdAK74Up9lnx/CT5s0HjOshl0WwWTvd//ckVe8hpejHdEZjjpbzarsH
DSNL2bUwjpeVuH1OtolBasyDoo3yvQ5J3JfQI9YBzWN6ZknyyDFicxli06PBrP8DIX9LGQk2Gvda
iC9ta9cKr/rbuteE4vJsuoEVhvQNlQVoXa27gPlCL91gfO70Aj0gimdmY3cOyAx13QEFEBIw9Nff
VwZntKluGiOu6EKi2D4sxJ4PNVZFPS+dfcuAl360HlriKdP7W0HWGlg6JZYMGYMWQY7v3CbDIRo/
69M9NSO3y79fPqwtRa6QZPrmwjCw4HfxQnkYuCAv/xKlzZ4FhSKXvw1jUkzCMIMzR7pMDi+oVeWA
GRtwKYfcp3pzZGGzvyzNohc59MGY628Y6QJNembQLFg8BKkOg8DS4qq71oz2a0geY52eu2k6TyZX
RDwq4ZbTXJlJURfEMtGN7keNc91jKAaZ1cMwq6KeTf+3lk4KFeI6Ix2aFxZ3Hh7zXfypeqWn0WtP
+R3/mr5eVqVKKMkEtSwOhyqCUI05oxsp25d2cxxC6l+G2fJHK5lkRk/spg9qc4RMZTrsWj05Gnl/
ugyx5Y/WEJKvyMsWLHnL09TkX7Vsz4xvIGuKY4XpKfTFpbe2j4N2JIuFp4Sj9b27o/14gDtX+O9N
YTDHb1GTGtg8KV0k0mR2R0ckjOKkMTzdmr+JoMW+8xH0fCxSyLTphjBoypcUNDLA0qMeNyYHQy5k
MrXEH20sDBvqq7Ead9wIrzKnfbp8UCq4xVZW96hmSajzAV4vixBtp7UDotrg0GjTz8GazqWjGr3Y
PDKwdxnmwjRILMkwwkGYrDPxGUFnbn6bcpG/5AZpXu0goELxKG7KZuC7TDdMPCcyD3USMENb3hm/
iDAS2iA3WwbwUtnOnALHFTVXZIc3ZUM3nG4ZxMEJSj6J5wVNxIxHeIx5BLrh/qxPfeKNo6GIyrYF
ewOSnFKUaXU75hHyDmZ5zti8C9PpegAByNh/Aye2wkQ2HfxKLMkrZU5UC10HWkT+Cv6ym09h9T2y
borqcx3nrjYobtsGbwIigN94oLR6b5JUELMpJuAtY3nixvBrrwT9NW7CQ7Wz3OjYHGjitegMBnkT
+qlReaf/dQ/q+58gWWmc9LaouxgE3xq+dvjXhNhulz46w19DpehmvGw0XJd8mFUnw+gQSDu0nxqE
bvgCcgPVKvLLBsPlnaxTOVXUKSBPhBXkEf9R1POxKuorFjieVpoKMjQVmuxTBBONViZLm/jgCueW
p9fN8BNNoftMtIp4cVt9oIOimEhDdmf5+8p/0XxqxqYBll1OnefEUXKtV40N8whzhVibUCZFYxMF
4Tba8d5DkSoYSxogjBfjKaYMTHanUi8V8my+NSsQSXf6yJqgsAFCGHgAnOmWDcIXLdgOKNlddv0q
KEl1iVPZoQGiSN9Jjrn22QlidzY/TbMq6avS2/I7VkfksGjsksUtNszZMdN84fUM0kYVO9lGswwu
7Up1kvudJ8oKUwAH3z/XPT5Ws31wQodugx4uCxO9meWpOFYWR/sh9l1BSo54Qg05nRYV2sUTZXu7
b92URJi9uBlDz0n++6LDewklT9zrdBjjBnBa9MziPbhDXMFUpbLFwi7IJDfDRQbDhugSagRliJ/y
/qqJVet+ti0CQ1QmBYW4LjeO88Yg0Ujh89BWflXYzRdkL92oGxUP17YkbzCSa60rs8qqxetVZgcv
PhyKjipK3Nt36A1C8gnWhGxoZECSuW2ujZy5aTSfWgpqjbpXXFeVNMvfV9co5qJo+hiebh483flL
6H92Tx3OdIqtGuA+fw9gjyIIrWWrS5FjkjSpwtsg1LPz0HWqjPy2KL+R5ObbeLC1Ilh2uNSJbjyK
2iljDNuH+R8dzhuM9IoPTh9PCXZT+iIWt0P/os1liRXhD/qYKCjIN82AUQNLz0EYjxz8e9XN1tSI
eq5QqavO9e089HtCKtcaVFNlm6EYQ0sUReTMsK/vPQ6t5okMNix6cJzdmPOrIUhPYux9Cs5ki+hX
ztSeBl3fX34pNh/0FazswQMzKxHb4iL11a5v0N8gsuuqxxbyRpzqUdU8up0DWuFJ6uwyhw+ZjqU4
7S66174Qv79JgOlVZ9NFwt7rvoEod9eNLvc1hajbr8gKW3LpRhc0KRXATq4xg06/E7f0Fn6c/Kn6
PO9AbXlQrbTdvA0rROneBYYGMuUctyGv+gdr1OkhygtVvkRhOXL5Bn0r6chHHGHWFQ9FBSLXFntt
QZKSzsZ9MtqeEPVDju2Tly1nMx0Ook7KHAJWeVOuJ/YavhyMZR1WwV3rKgc5f3jowE+NXRvq5ubt
bM0KTfKRTax3GlY2LS0lPdKHKfjeqvP8ie67g+ar2Cm2VfommnQZkXhqprRbduWgjL1j2C6TTvph
gp2GZuYZXD9PSjbl7Zv4hindROz25lM6wlZ4WO8p017KcvQ4Wk293OD3tMxmxauzCPEhGrCohYYK
nSO8knwo+rf6Rk8QchRW/r1mGviibOZFVFMkKzcFW+FIb7Vd1TbVoiW5XGYP2DzkJ90oPKx1/dKF
jRfUjmrWf6MBH856hSg93bzuwZVTQDLjbjr8sxHDOEZ+eGPMWNJO98nuUXSu+XD5QiwH9EGfNjiK
QJmiQ6uS0YxOY9jzkt4m1l+hSVw7frHsbxPJFBdv06mscCRDaeamJlG85C0xq4ShENDLJYoP9U3T
WEFIXtpOwe1tJhCF9y8zRgzpbTi9/Im2Fq5fHZ3AGGeR3jujtjrHwHtXjKkXTqab1PY3QV6MSNVI
vS3MG5LkOca5qFjDEchFCb9NanpMcuwkNGPF8atgpOPnPcZX+xYwSHIUnpiT73aK5SiBpZPDZdWp
kCQDsIZ00ooZqptrvu+YONAqPmSaqny2bc9vepOMoB/mKMT2puWEsl3WZPtkGM6F1pztNvqTfhGE
V7+tQXqaNWTzjKAClu3cDN0pE9+QYvt3WpPe4nQuIwLaTsyWthicKhjWDGHRZu9i+lPVnrT82o+e
ALMOKEcj2pZr0YGe1WFS44DaAl3TRP9pMjQp8Vj7HseZbyf5lZaoOBY2nyww7f4vpuRldS0pMmNe
viEC3r6YdflcdcMIvj9wqnhh1JrHKUjvwIvbemVRzn8SJSP1q3Owdy4UhO9vMydDl9sMynWCeyMC
IWv/uRX7NlN1lm7a5BuOXAytS+7MSQMcC7ss+s5xjcZwndyblOO6m5dshSS9jk05RkmwVHaLSnwO
onH0MDz+KRXwVH9glysg6eDaytR7ZwKQrn/l4bXW2hiGV+S3tqMnUDCbiKAs7COX7rKB+VxjWpwT
PSyEKtnexFTpde9jO9QhvJsVL/7mC7VCk24zclwi00ygOWHd+wLf5qeBGt3usuK2beFNJsnmdDth
xbzYQkL/TshrKa5q7VlTrX9QoMgVXcPI0J1lACUHnXnlxF5dh4fQmv2cVKd/JdCv7PkqDTALvS2H
fnGCfXk9F7WnR/q5wHh1w1TdMhv9+wiRuA5KV4fDacgV5Ig2oCIqpuU7TGAtX+Y7BmaLsN7CX7hC
MXuvMIlNl7jCW9S8kq3sgv8h7cqW7MS15RcpglnwCuyxBtdkl90vCrvtBsQMYvz6m/ic05tScbei
q/uhXxxRuZe0tCTWkIkc6zLZr7dnap3q5MYZNJ9qZzO/d4WKCWlz01Zokrt7Y8EGfHphQGuMTzyO
gxS664n7k9Pp+fqebYaJFZLk6tWg222zkLNpxhSahhc0hnmimaq2tnmiwJCD3ralDVDuELeRC+za
EWNZ2vw1Hv6EPGr4ETsuANIjiWpVK5qFxpXGu9T71VR71ipcYHtTLhDLUq5coEtqfDTNsMEixmmm
5s4hjzHzQidtFLfR/+PdFyjJ2/rSLaaCLct1qE5mWN6lB+end1+HM9LF1aFSiZCrtkfyt8psmplw
rJ7l7vL6JFTtc6qlk7wsbmwyZSnsQWU1MMzupmsK4kOs6rYw9F5xIamMkeJqnXktiuAAG6d9Je6b
9CMPMQ+CYCZaAW0wjLz1g0h4kTWBQR3FCfAs5OlZZF0wpZYiRbhtxgVGule7Mm1TPMABk+AL+j5T
TUoueyo/8lDBXMr5S1JVFmlt0xGzrgZiTF+eBm/04+lTGQk/qRsf1WnFXbcVZlDbQ3aALg8sW3Kw
wW4d1i0OFmUFf9J6L0fbsdO7fswqVdJKhSU5mxGhbFlFGBqY+Nmy77v2rBwfU0FILhZZc9eRBNMc
BcaqEoj2cgIGUEWld+vQrNZMVl3pRcoNuoyM5MWBludB8MDmD1Gs6kVQ4Uj+XGl5r9kQowu1yvpR
582dE5HSd6h2a1FX9ZBb/th7r8MY9zI1gJbDZWVXQdSqQThp2dicqobQsfnQcPfompgmJHowQPs4
RvNK3u8npt3VY/SBI+WhD/1/4FJYBQ2LFsXLDOMUcx8ZwQAD5Md/fg+tISRHh9KQATU+2GdrT272
NIkbW9Wjt31wL1ZI/p0xc9KGBn7R1ug0aIzxGzfqVxd9FljEh66eFM+6bWe/4EnODv3BAvwIMMkF
n31xO9HzVB2ur9q2C/4NIZOrFmVTxRW0UTDdZZ5R0gq0xrglRD93barwQIU1cueNw6dIkB4+4Drw
OlH4Xl8cU+KG1y3a7Bf2IFgP/Xc0IL4T6o21iQ1oucGD8VNzW+2jR2+n/YTUt+X/R12jfGX3qpC+
adsKc7lSVoeryJvsP8R+Tjcdq8HxNdPdtULVCKuCWf59BUNwMzFNIJgnDGXYmL4a9GlOoyfFCmpb
oWJljXRap77U7HxRgHJaVFYy955Y3U9QGYVk7n85rPo8oU2kaNmhN5VviE2HXGFLx7iAqHM7NTCx
7L7r5anqfun210hJKqhaSekoO3Xb1ZUJGA45ivIIdQSfgL7z+kJug6A/EA9vFAAdKVNZpVoHwXnE
dz29HfsvkzjP7K9/ByE5HkuSjmDNlqrpyR3BqBrdzJnCH7beQx7K8v8zQ/a6Cjljgjab0LCjYDa0
B60nCgjVSkkehyxQ2iQ5ImvV38Ta96wKzE71OlVhSJ41lflMcuxSaFZQiZuGLOAl0UO6NAJc35TN
Atd6xSTvqtBGhcF3rBg/1ff5Lj9Yz0g4BcichI5i5f6fcHfZHemSsCLajJMFLO/oQJkcPEUvWeyz
0PoJFe/9omMIst2R7q6buO0TaMVAP6pmvxOG1tOBkn7hsWxbjMtEVS2OorZUfa+bW2ZAbM4GlaD1
TnQ4Wr6OWgGmitn6bhvUn9pQZyph182IswKRNisHA6PV5QNee7HheyZI8h9qUOX/c30IaDSsYKR9
csrRYoUADCFZkDdBxudgtvf1qHhqbdawLkAY/Ht7SYzWlAh9WTRyQ3UIXJngF4vDYfDTAUqdC0VQ
cbAfmoMq67/pEn8bqMsNPBkRbIwnGDhlEDgrs8T4lWFiSzUMuFmMX9tnvLWPsiIl5cKYyU/tsd+P
oRUU++Sz8TwGE3JQ2tFV+Pp1B9HlRkkHGrh1mwGwtr461n2CPoeu3rHuQ8+91QJKsRzcoga4lYAD
2rvQ8GJIauqfDKNTRIztQ7U8jxxo/qCp9u36QR80z9sZR7ck2cF1szOk6oLUGRQvyyWcvvveMC4w
Uki37SQb7UJg1VJ+U8TJCxvxuRbpd0mX3HlR8e16QNrepAvcu+iOCwqzgrhBTGtnZeOLWbc+SctT
ryxvqRZQChg0Ie1YaoCi/JsnDD+an21k4a/b8zs9fG39pHhhF7Vm8+UYszt97wT1gfhZGIdekOI+
4T/acNxB3/RsY+gORI/VB4jNlnj194LKLX9zTkSE1MGS512OWBZCS+Z+IZFaVEC7G6IIW5vugkEK
dIQsrSFy9GjpNDdji3RoYvS+VRzyvocEObIizpOT6KoLenl5vVvcFZoUQ4QOPlUTOuthOvnsUO3H
G+eh+0afhv1waxzRzKAKjr/rJO8RLQz6YVgfVDrSdiYlsSip8aZGz0t1WnpeyBRmN1GJvgIMMS6S
3jcN8eeHfy4tgH00/waW++pIl8QFRN2RZMjRVumG1fzEvRP18h0efKhhnpMkVyh2bBaN1phSYsOj
o13qSxZ1KIXzNZpmctRSEvtzm1e5n8QMaouZWQZ136AkkoDDIgWFOHidZ2xHU36ktXD9c6Td7iuE
u1LDz3G5fpMV3WfL1NyPudRlnaXHvlXodat7WGev8Kezc/6tm4sW08f4Nb7XwuYAdobrIWLzwjUh
vIJRPqhbyQ2Gwqo5zzkuXIufevPUOYoIrvr7UpzL3aTXBDYnnOrUNzM96HLVZb4ZSlcmSKfCadnU
eAMgemc+ENN7ZU6zG2ux/1crJceyvk+GvAbNJJjQUUUv2ImyWFE5UFgi90T1VR0TuoRLm9tJ7Od5
p1F/Jmn7BawGtWoEcXNrMOsDZSikOCAm+/YOT3pzqOMK3zJp+mUswTn1ka1f/X3pjWCBl1PkM/4+
zbUbsGYGOjc+kg6ykXC0Lc2g+O+tCWaOLvkspViwWQTQ5t3HTf7Ux85f17d+c19WMJIT07yZqrF1
8AnRCi8Y3Vr3WezVYUPQxnwdaoMIzMFHvqctrXhQXPAkLHwjp5QXCWYCR3pPa9YGJJkNXytcVOY5
qLsr4fzRlA7ZVyz9rpFBRXW28QgyMfViLyEBX0zy4IvZTflodswKO9HsB6Z/KmcWuPZ4mPL26bqx
G+v6Bmr5KatUVJeRye4TQA1j+lejJ/cxsx5Fr/rO3LbI9hx0eqFiIs/XOCk3IU5JrLA36qClxR3K
HHcdWoqgAaawaOtLGiZdsKRDtYhYTH0R2WHlZPt27M9zzsMBCtdxMd+wzvbx1XuKbMiJ6iBc5V0Q
z9R3WXes0zwweKeoem6v8OXnSGcQZCRUG8HBBA2y/BCxeFfy5DynKnW9jVACq6FKrYFmG+Sa0l2d
jhiJrLweTZbMDrSp3Fck+edH/Q2EdP8OkZu0zOswEeNlx7quoEXC9oaRhNddUmWJdAPr0IiAlsIA
S+wK1HHVDNqlvFUNSm9uC04YLKJgXpIfcmZhwJ5hBl1ITaN9zJL6uS2s5mhWA/t63SAFlPx0420u
9MKeMM9uR77QMp/lvV9YKs3DzTOGRyn4FRC4zPcDBKOdiXzEsL5rvyYMFZpsTCGAo+v3WT2pCpKb
u7RCkwKHDrpkPFyAZhj0i4En8T0nnqa4jTdBMHFrWQvNJHKvb6PTbAkn11MdHbW88ztXexrKWfHB
qYJY/n0VAPM4imwHixlOooDw5cDds06yen/dBTb3ZmWIFAR6aqEUyWDIpD+S1vAdPcfQw5dM+0Dt
FmxBlxWTtiXSY8apDXNAMbDLi9e4yj6LVjUFum3OwuJhUhPxRgo2tR3rsTUYdsjSyLeMu5rdGeTU
6h/4AIE1Fxwp4pQE42QTA2sQP0EcATJg7Cd5avdd2J6MI5vC65u0eU5XaJK34SlmVfq4WFX+igww
YLlHLlQkQptLRzEX5ywTE0iGvvU3jH1O1IywQfrwardxEBl/adONCY7W68YocOShEB016aKtEN94
TI60z6lfeCxI0xi5ef56HWtz4S42/c6jr84QZuKqPNIR4Mao8FvrJtYtX5AvHwFZ8u0mkmvvHpod
6HInF8rxIYXaokPSQE/QbNWp+Pg24wE25n8w0uPPYmLgwsG6eVaEzCdrDSji4kmj8LXlWSzlEUyH
Oq7rGhjKQ2rurRsIu+y4W7bo4S/MPU3r0+CilNqb5a5P2ocqMhVfAptbhOMKmguA2nK3fQ1OrjmJ
canmeulTHaJb4nY2nq9v0aZRKxApljLPQK10wgOhmw85bRBN6Q1zP0dFtndn63gdbNPBXTDKOxiY
g3y7dJBMXtHWsbCClVN/HkT5EJPhPkbhNjBopxq5UIDJbcfCzppeL2GZZTzOznkw3J2ANsuYf2Sb
0NYBF0fnCtos3roFS9FKmBa4VUe0qI9MD+3ULfyk0H5cX7ytBjlMgV6AJDcvh0qzaxdA4JfzkQT9
WvTmebScBwsPYvDGHDCZsXNp608o9wdd7fpijmbf0NNfil+yUaV+80ukfSycwquZCc/kdZuf6DRU
fkX1m0ib0K0zI2OBfgyj1vwhHu4TU5Xe3jzul3WQu3s5K0CFupwLZpd7jNH5jabqDdxKo8FCS8Mc
ABgqPbnVFvruENhuEFLaXR8SH0yvAbmnO20PjvNXVYZy86AjM4lLGZM1mMt760FJLay5aATeZRZE
aTPhezboXomKmHDzQKxgpKOOwYLRnTJ8bmQZRijwNXVoe6f0i7qdfOLWwXUn2QwsKzQpWpZaoc1d
BTTdbqAdpJ1HlnHQJkSfiAYeychURGfVIi7Wry40MucC5I447kPlhk7xlNI0sL3ddaO2Xe+yU9JZ
53VhpJkJECjfBLVe/8ySQnHMVbsknXLQzWqYLQCEZnyrwcEzt1C+AQdjqtqgrWoeSH80eLmuY05a
7ulsKGnF2OMciXAM5xBlBiiDkcDyzWmpmO8SEozzV5Wzb9lH8blLIVxt48NHih0oqrWoN4NxaGzr
sOK2Py/f9TxBlraLucIptkaXYePfaDK3ljmkVmY6NtCQCKr7Obulbd76icWfbIqw1Q99cqiqvvPr
tKh8zLQ1N50388Ogjy2ILzVEWqvax7FxgrrdntjZvhCNoulxy3VRzzcM3B641H9nR1auO7sJd0Vc
4qZqu1c0Qe+5AxUsL9UVyYAt713jSEeE2bMz9iRduBUTZHFGcGephhCX3ZPfSGhydGwQ3LnYYekr
QxNjbbEWpghuOfemSYyQ1U3kI/iQkAqR7bU2bZAk6/LAHalqvzdXEowwqK7iFyCh9DYI9EleJSRy
cVzy53R8jLzMN4nq4GyC6NDzQqw2kUFf/n21XWVFBu7E8OC0t8I2Ei81t/zYUInoqWCk3UoFnnxu
iQ+p1n0gU2n4fdedklj//s9DGl1ZI4W02pz7qU8AY1rzjgm+m6L0dB1i8zZdY0gxrR5SbbKWb0Lr
YKXHRetnCTMdPWphHha/PhRiwA/nIrOGsCZzttWdE+FpjkNvQ+jaKGY0r8RhX++HalTEl80TtUJa
/n3lCg3emFG2ED2zojrFtX7CCKkitb3tBhdjJG9rBNg3XbC0heVkoIByF9lDYEYv13doMyiv7JB8
bewsJ0liULP1hUuOpABVji48PGfHMrsBRUGmiETbeK6uY45paTGSwkQBqvmCOOAj1NiDnT3a7KZJ
Ublh7CP7Y4CkfYkGrmdI8SCt5qggBGPXdnGnJ6+zq5II39ydC4DcxEv7rjDoDIBcfNHw10uEAvTh
K8zYXK4VirRcJGv7vKqBUk3PjJFj7jzVabUTseJjcHHXd9Ebn2Ue2g/wIJAZ8yCcEJljR/EQTUXg
zdHJVWaKt2PBCkOKBdQcI73DFAZe1uwAbqaj++Dcip21N274nWqCbXvhLgZJ+z/gOyFBYgLXEVsk
/PBuS6JdwrzAFqrktMIwUAq8jQXaWDl0XqgbRQjK+dvsU38U/iIeyHfxuTteP7BKNMklKBvajC43
XQsJpvmlPYij/bjIZFWB9qpC2/YL5KgpCPFQ3pJiUJQXVWUvLPA1hsjd+V5nv66bowKQ4g9NOK/G
hR5hdnbVwH2C+efrCNsH9WKCdM2Z6Ecqh4VXOib7Wbu1Z7pj7AMEqEiugsbCXObikQx46wK80Xu9
wIMh1NBr1Vh+QYNKqWO+aQn4GBE6QQ31TubZjkAF1S5JNRY1vh51j+1UB2mmK2KBCkbK49Y1I3VW
495xu2bfOPUdbUmKJk1td31jNo/oyhzz7ZoJ5nrQ+oQ5fLBGv076Q1LOYaU1O2OoFdeOyqbFDVfX
9TSIielogwoJI7dNhYtUGEFiKL7gNhM1yLH/vUPLz1jBFLzokSIBzKIPTPfgy7TQFaydhn18TPee
CFUPHpVdkt91pCdxR7CG3UQDks77fv6s16pc+1ZvtYnBDij5oDfNeydmq+mExzxHRUSE/MXY1Qej
CMag+bKMZ44q1oCt/MEaTLonFrotyj1kYEjavFh1AdonjTxpKTuPTfbNFaq+i80WgjWgdFd4dj40
UEBBwgKiRV8sTG+eR2fiO52Or9Rk6V2RQWYhnbl5YHP7tUGTRnj9KGxu42V95V6ZvNWtLkHPd6hn
ogzGYkQakRmTH2NUbf8RKBsKm/jeXIpLb10UlO4Neilxuj07ATXuN7O8z0eVIP1mVLcuIJJb0hIE
V8aMd7ggkMTunApKLLWqFWszfqxApMAeg0+lrDmermWb7CIanfq5uuNCpD61uj/+3apJPpnncBJM
bOE7prr1soPVgGBdEaJUayZ5oZUTDw9xQDj8GZK9fl4+XrdhG8BbciIWWM7k+iwSgLll1nimmE2G
yg9pRjgZU5VktnflgrL8ilUIZC0HiT56ZUIOyhbTTcA9C50K+iC6IfyAPaglICTpaMmS65qlaUFC
cfHkEcfklma6/mTXSqKvTXtWKNJt2Ba2N3GKCDsON+n0uWIvovzlTL+u26JCke5C3YDUapHj4kA3
/7PbZZE/lmgvtjr92WW2whE2o83KJGmLMPTDBVk+yovm06xn/pSBr10lmawCkeIMJWY8iBzrltX8
jsTzMYq/C9WUwOZVsbJkWdaVs40ZBD1GAUsERLut9L6nL0bymUyP6M1VPCNVOyRFGzcSdcYnXIFd
Wr/kxH4khX7fEesLHoOvH3EG21saXdBBL1edx6RgojZgVdnM5U3U8dy39CwKbE0zfa+uVI2N258U
+FL+L6BcfkaXXEH0EqGnBX+diN2g5t4N5HNe8rg/15oIxDQce62/65i5b0zta6H1++s2b1/CjgHG
DLyf0Tgs+YttNkVFLOS7jZ6iCT29nelPN3NoSMc6hETUgdOS7Uw3fRXtr+vYm1u7gpa8qO/MKGto
CfORHdVgWjTUx2h0nmPSHq5DbcbgFZTkRWYypc0sarxtcvro1fktHoz+dQiVNdJV5fZdJDoNEP1M
gqTrAsvxwmUmxFZRtS0/9l3SYGWMdGNV2sDyVmvxaqlpCCGQYHRI2EPV03P0I5IWii/fzYiySpZL
MdJFudV0RYZtmtFs2ZUhknp5pRJ1VaFIwRGyN303jUBJWXTo48rXCF5k1sv1TdouT6zS5dK1whpM
tAxxga/Sk3uwdjPE5I0XAZrM5O6/M9M39dE6TMfx23XkbQ+85OmlVXQccIy6LoAbO73NtXnfaorj
tL2CFwRpBYsiEz2LgFB4aMWvjiKf/M4+XTdj2/cuIMuPWEV+PtgxbSyAWGaJGrSuJb5o7Rede6Hr
Wi+YBVV1hW1/3K22TAoTXdxUxJ5ytIVhmGHI0ZQB6bLoPonOmh75aXvo4j/pfCxAJjmXv+rur+sW
L6fp/Wm7WCyFjsrjPSRWAG9h4lS/8XbLR2VzUC2syj+k8EG1pi1HChin+dxUCRq3Fa6/HZ8udkhR
o4vonEc2om2NV44RBUal7TMPJM12tLu+YgpHlEuA3dhVOqG4UqgmdnMXnxNvemh6TRGXFCvmSQm5
eGiryjTgik71VGQt5u3sj4R0EHxijAnSN5bcPaPZURclWbO8qUvwBgcQQwrj6HFSVYQ2D9UFR26c
sXhsZLYtkG2uGA5tkVGQZ9sdNW4ZiZtbglj/MrbZ+Of1fdpcwBWstIBOkVptNgCW0y4ADac/xun+
IxCL+jmyB6h5S+Ei8+JGnyJcihlg8gbND2VRKL4Rt824YEjxoam4U9Ae7jbXxkGw+c+MzYqop4KQ
YsBMMmduUjhCmrj7yhYPiLOKQ7MJ4ToQPbJsSjHzKwVWFMez0eB4hzH9HCHlUc+T4im9/d5cYUiX
n8Ydt8ngakhhp/faLt31x/i1DZcxaQcdIorTsxkGVmjSjTeWesGqEhZVLcS00c3/3Kt4cJag+C42
ryCWRV3dRqnlOMWAMYEwzV4ri/q2sx+nr+P4xCA4qRo4US6f5MxIxI2mPsOgdqfvx9N8jPWAfrYP
JrgAyTeuqkGpPELya732ekdkMM5o6T3n9tmdf37gdK6WT3LrbCCsn9wEjyED9G+ldTNMQtGdvHnr
rCCka620HJa1DdYMFcigp3/kmIhwtQeioitSOZt0u00RafV8gGtzTj5BnTfoWPLizKqva4U5cvXR
iVO30X+/UhfGcXafsxht9yJMwDfwr/ZGZhDiM+YdKw0LN8WaeUKymTy0s1DJ1G0uG0pM1LZAAIPx
urcHqC10G60VeHWYmREH41Ckp742/oIAkOpRsP2heYGSXwWTUUJZZ+mFGUddHC0eGb5Rdix07eTW
aEt9R8345xjXBqjiMGvkRSbfX1/S7f6r1U+QYqw3M7JQ8OInROG8n8NiX6aH/NDtqxp0CnnYpkER
MEXU3TzGGFjVdUtbJgClQ4YlHes6wUamwvsT7aFgHLYVKcytXQRBOOZZ0Mqom3L7BWrGg9eNeAkJ
DYOrrXE7QNfA8WrFg2txBjnarmGkaDsVFfoLdbwgy0r7moLid6LlbU+63djPO7PFF1XBd178ka5s
V1typyjxotFI8lGPOxbJZxztYnB2dDT2nTHvB+LsrnvH1iNsBSMf7cqcndip4RwFqLXNRv8xJNHX
roP+6exWf5SWHl7H2960v82SD7ggdGIRB57Q+3DIOh9ypX6jlFNUwUh3fhs3DCDwDTd10OeaCCg0
EeLeaWWWPl23aLNc5eoYrKNo1bJcuWqdoNhXmZiHD9lQIyMxmH0QgfgviEfTAHM9nBLqYRwN/HN5
TmicHrS5BCWk0FT5yU2jVz9EujpN4sR2nUzoSoNOHrqjMfyfICV+3dytg+0uovemgUZCEAi8jZ3o
PxvNJprxYTiz/UTyY5WpIDafHGsM6cgJHGt7EMBo0DFqBS1GLw9oQ5n8cVeG07EsFEd8635b4y0L
u3pQ2WmqW3UOvHI+spz4rB5QsQg0Fv3LxZN2qO57AvEE7JDniaPhjbs6Mh6v78+mLQaEzkEJ5uHz
QIobVdfqWU/gjWX+7DC+S4vPvH5gneoRuulsFxx5cnGaRNraHUypi5vRAof3iUfP101RQUgXV5t5
oIlbDhbUIG7y3rtNhXbWY6LofNt6Ti/D3MtdBQEsmWRhFuXIPIFyaKn393bcHwimiHhqP9vN5PnC
SSa/T/oPvBDXoNIL0a5TDLOChC+sEh70CBbWpxjCQ/pHOsnXOJI7CC/vebl0cfTTjcHRGO9WCp/e
vB8vyydXk9MxcTFQhlKFa863c20+/k7nN1lQ2NEe3FVgpZrJY1W1u+vesR0lVsCSezSCVk1TAXhp
fzAQJSDFkwQx1HnPJQiw+kThJ5vuaGKOGqkR3QbV6dsowbpFpNeEx5Nmuh9s40dn4N0xVB/5gnTh
iGiCgnqtJVcanSa1uoWfMZwNge58x884tEHnj8wtrWGkKxLqFDV0eBH0CDtn/UMG8rWqQn/kh2Ke
BTJ5GxzF0HiXPFAvEpCCFkiEuOhrzx9a9+W6HyyXwbv3GWbyllSLqeFmerstUeU1U9YNy1WPbFhM
gzhRff9sPpJWENJhbUjizmO/zEow2weL78GpiG/38znPy33dqdRiNkP4Ck5aMRtlcnvOYFERDU+p
rfuD5fgOb2+jQtV9pYBypWZC1mez3vMeF1KeHPSS32SuvtOhANnPVBHNt6HwUex4+B+a5t/uU900
rKzAVo6W/RnjjAmf/ZgyEDCDtccSH6qgLq+x/8EtP2d1pzvJ3OTjjBycMQjDF1PzacBURqEXzy7/
SKIM86U6xGgdqDv9zuWvsIhos1pwuHjHG+NQ2A4LyrqMDtcdfTP+rFCWg7BCwfwJcnEJCmAWb57b
JDmyeiELwHDadZxNb1/hSBuFBsysjMiSvXTyB+HFp07ot0bX3MVecus69eu/g5M2ilSCYXoGfuFZ
Y6iZ5MFomjAumsY30vnJiVtF4nTzukentu0udV9DHh3R45jXWolXRdPb9xaeeLnDXnJnCPRhgJxw
sjPqTLGi2zt3gZRCrUPiutESQE4i3/UQguDlsPc49a+v5DYM+JAtD6R/YPx46yBTgjKIqSGiuw0L
R1u7dwoeulaluAc3WVRcLN9/ceTEfce0sZ2XoUXx1TnHAUbvv5l39j3EXPMTph+OKQbKD56CPW4z
zGPc30HscMCtLHklut8nN1tIJWqN3CS6Bipz4yMRagUheWI6185/WDJS6Db5dUYDI2q/xJb7iqGF
8AN7hYYLzcCUN9rQpccEhsC6ahww2NN03RHDtCGE3Z96vHGvwyw/+d3luIKRYoZFE8+qGGAKPgX9
APWW6d4mv+ZEJd++CUQNCrEDED/ociK/6QRLSD1aEPDYjekjxxduNb706azw8e2v7RWQdJbKKZ2p
m6Emn/Ps2LbuD62mforJ5KIUf+ZFF1p2ciicMTCQgl04gBXfV5vRcYUvbRzxXEsk8wBWpOguRncv
CNPmSvhl/5dJVb2pqkWVdo/prPcg5IdFLe5bLfByErjdvUf+vO4km3FjZZJ0tFI+ZqXRTBYEk4NI
v9FTVJUVTEebp3cFIR0tljUO8ypADMNdOUWBqeT4Ve3L8u+r25G5zZh4xeKApfHZYlrQViz2K616
GevvuWZ++ciaYQofg5RII8spZK9LoWLFmmXN+t1E2EGAQoObKhrL7XX7G0ZOHzeuJ6yoaS1MwIdT
cZua36+bofr70jdUgRwCKNrw92ex64pbNj9d//vbHowOHA2lUARtaVcgh11HzED8WaI2mdknZFo/
pZFo/K6di/A62LYfX8CkZzooYcCL7HRWODl+3P+co8DpFNuuske6YnnCaRx5sKd1vhpdFpbiK9Gf
M+3rv7JElidBVTwGJxAs0Zlf9FZg9t+46tRvbj24oCwH/aTI5Umnfux1q5qIBtfqD6nx2g0/r9ug
+vvLUq4OZFW7+uBRHHktO6PjIrSyD+WSVxZIzhXZUd2bhY72rCJEy3Q48L1V5gqn2k4zrFAkr4r0
aETLNy6cdqcFepjuKGiGHN/a53svND6SFlqBSf5FslKLeItNiasXKm4M49YVdxVXBPzN5iL3AiNn
/ecCVTZvgk3GITqmu/qzaweLwtsUWrfNIQtqVTlo89ysAKU4Y7cYWBUMzpC1LwP01nLvjzRLfDs6
Xne6zVtghSO9DtK4ABFsDxyMzTz01NhNXbKz9ZT7jpj+4EOnOKgq75DT4YzbFG0YWEnt4Bwwg3OI
f2S+64OUfx+FqlLU9st7Zd5y5lZnaqiNNF1GA35rl+W75MyI3/zIXhd9dGdfP2MojwW24iCr1lQK
FKAXL/PcwZpWWbOz+3PVJ5g9ve1118dwvmIDt993KxOlsAEiVJ6zAQsqogENl+nOrdJ9N8QHo9RC
Xok/7aILOOl/VdnwWE2qaXhF1JKTwZSRhjUG4KcqP2XzeCo1trvuo/+PzzgW6skexmzkwqXeJs4Y
j4hb3rG4jY4dZiqN5/l3LTZRzmxtG3QBk1wGiY+s7pH5xomIg1pkt5NVKYLW5r3rXiAkB8mcom3z
wrBQ630idPb1/mnmCgyVGZJbFKVharSDGVb/Wa+Sfd5+QBcSHy8XK6TbpOGN5lXlslDWUwyNCB2c
4WCPmGpD9Qnz3hZ7kYsBwQokV3R0ILw9xXXttJSmqCjbvoP4Kz7FoRtmOMLpTw36IVmgmiZ4v0EA
NJZRa/CguO8UeLmnx2gz4KhQ9rNPIJRktLXveqrE9ca18gZHTgwMSUHjHiHxd6uQE/B9HvDfscnc
VQcvnBSPy43Ohrd40q0yDrrImhHNFU2o76tvcxiDP6m56QN+j27PBm0NKh335f59+z39FlG6X/Rp
jjW2IBa3yVE/Wqdpv0wl8sP1EPE+5L6FkT4yeYfGabTgomrjfepF5Q+FGczJl8j64v3zmeu3UFJ8
yEaXd/Fikdk+u+4poY/XTdn0PQsTMBTTJZhJlo6VRhD/zAim6NpDO57J/ClTXfr65q6sMKQn2gj2
b2NiCfz7DqOT5r6AkkF6SNHfLuh/RMGCJpiO7QksIIdUqQWkMlF6tI11QYtpiLFb+/jBOPShue8O
eSCOGFKYz/HROppDwIPr67rt/Bej330j4PXuRhkWVqCrZyl/dXc8JEG7nwPmdw/TUZVLUqyyTKah
R5BwYh7MJONNZX+iYIZ2hptqPrfFvTb8Rdtv1y3cDJMQHsKgO7K07wSIBttJJ7QIUzCgN4FrtHu7
bhWvjffPUjg/iNeQsqK2+55Nm49umXgJDb0MPL+FH3fD2TRukkbVELh44Lu4sQKSQn7DqqEZbE5D
Hv1h9vGhb37E81kQL8jqz/bQK5xjM36g+xga85aH7lopfszumMa9XWBOhn7vtf1s5j5UGezhe9cq
7uXNFaTQbVo2CnTyUgjuS2+A+gsmcjSr/opuqHPs4syZaRnotatSW9s0awUmRd+EThjDtQDWM+uz
kbUFmnq8vwwGIrZJPBU6VWStNg/2Ck9axj7x5tZsG4rUy5dOOzp6gi713XUvVy2gFH9BJssnZyqx
Vd5hin8WY+oX5c4lqjKsypbl31efDvqcQy18xtoR+qObv6Ibr5hUxLIqDMnLE6+D4GOH9WLDJ3RB
WdHnlITXl0sFIV0ntNQMMjZYroycdefRtXZElatUQUi3SRcPXalPFYVgM2T9ap+559F4vW7GZjxY
eZZ0ZSQYLvN4hJUC8UYYMX7S5/kFj03O/+pI/aJ1/elfAcpDl6zJieEyRATP/ZRakHuMfNrFfoFy
W/ec24oam8Kpf3/krZyNNrlF8xbOVqf/R9qX9ciNM0H+IgGSSF2vOuvqdl/utv0i2GNb933r12/Q
u5+rzJHFHRuYwWDQgLKSTAbJZGbEfUKf0CHvxCNIcVZ/3yvBVP24ad3YSfWVLFOLqdLXuwj3te6L
3gteuzZ3oetM/Tjz3pgI1YlQCKgC4CD2oK30oUkmgQnRaHEQUHQ4mmcTTOQdvTNGZ1I+aHp3NlpL
sC2Ihov9/caXbA7VnKpYPE3a3YF1xUvX4jSNuuCCI/KH/f3GTNJXudbkMNOmF5Qz66XmROsFb64C
Oxu5AmzfN3PDgQEpIquCMKsBKtz8ZMyKn2aFT5UJ5Y9R54Jy7mCM+r05Nm/1SM5KVAnGc+Mm/+sP
4KBiGdWxKRX8gDm7VMXZoF6ofOhx95jnd3NV2NPZ+g4aETsa/jvnBbOM4iBk6MEBw5f5GW2qSAvF
4ajUvDi/I5lgX98GqJ/f58v7ihKPTxHB9xMlkM2LAQfG0jV7vB768+TtL+Pti+PVG4M7RXQUNDYT
HlxdvMJDCQ0KPtWptxfFLcEQmntlkHcC+YDtpXD1jztKrCD96YgMi03Y+/1s4ElKk8CKr3/ed20b
Pq52uCOEoS0Z2ulgpy8/JjEKcqnAwPZiuxrgwCMkcRuVVoadZJlR/KaeUGt8SfsM/x8//p0vHHyM
SVXNiwRTkvzc4EY6IKv/dxY45FDCajFLuUDUSa8R5GHjqBCEmmg+OMhI9Qysmi0s4NBYl9Ase9n3
YDuuDJMaOupJ/6XYZZoRKMxKYF+3vlPpvYVSp4EKdtffwM7VCAc7Je2W1VSxmU/O6EaHGAsmPLYH
lovAQ85h36Pti6ZxtcadVVZZGWtDg0vRury0xvTcRA9DBY1Rkrl9lr2fUqT1YyuoBzkgeea2VDo0
Rmc3cinaWQSjy9eammM0y3EPxws5SMhJ199LmSBAttfTT2/56ktiSlkREQRIUXa2IenBNL+OWuYN
iSmAWNHAUg6DtD7qurSCqfyYHHJ3/rIWtvKpB/t37mU+kleyQwThuR3+V+84OLKyrinQi2q4awip
mc/hLBKVFA0f+wE3e/86p9QMTRhY6n/Q8WTr9ePSO3P1fj8oRYHA/n5jpqryRpdnmJGaQ6Gea+XR
KgWlMyITHBbNlT7NBYu1tr6T6YmSzh7+Ei0oh0bKshRQrkAErCM4oq38oV/zYzmLuO9+s79ep50D
jFBuk9pMsITlx8GLDl0QHutz9QHFMj6e+4JMcLsRRRmHGLUxQgMGWTEwF482iZw2/Lo//QIDfKI5
LddlXQoY0EDm5/XdarrtOohiWWSFO5XM6iKZs4JRm5fZVYBwljABJQgyjYMAXV2GCey+OIYsepCF
8lNjfFvBkLQ/XCyM/pV9uiI4X2xGkjgdyhzDteq53dV3carYjfY0r1CsLIN9W6JBY3+/WZnUMpt1
yhDSBNfm9Gj0Al82xK/ZyfdnLGvc0jegT2EsKZuVf8JAcVOfMQSOdn3Q0R6kdTY6k/HaIBQqF6G1
xuHBlFPQtBewu+ClV7/TT6VfBPmbGSPDzHrJIxd36v2xFM0b+/vNWGZVb3TVgOho089lg+c7611i
npIRpO2x4A4qCkQOIcAp0tYV24sk7XPSFP44Q1Yj+e8VG7/OHQcMbVsVqSUhEMtc9vQMnJ/Ub5ZQ
MGwiuONT4zmJtVpXmTMge35l6r9gdXTJfVVB2rjBe43h7k+UYPT41DhEWObOpPBrnM5ld6Z9AD3c
fROCdaVzSFE3edmlI0zURgYZNz1oterl70xwh4MizPB2lyHCxzAocXeOBA27grOBzkEDQkOWC3Y2
zpXXFS+fxmJHk90mAgTanAx0zLISaPSc8JyTEZRghgm034wzH1eVh0pSHJQUC4KMLYh/YeqNFQ4O
YiVVZlkKoWZdfJ3i1VvpVxqfcm04dhbITP47kSaGB7cKaBopeKXmm4/qoZ0NqYpwjySj25LIV3LV
DmddgK7bY3c1w00RLmB1bkkwQ1IZXCxf1+4SEkEki2ywv9+gWodXi3Wp0Kc1aJFjyF5jfqFy7+7H
8nZu6GbAuPkZFmQG5Q6eTBCFAze/qX6FAJSHnu2RoLuz+JbTZ2o+0+mfvzTMgXYy62pSmXCvWrz6
OATjoUmgqj65iicfaCVYU5tbxI2bHG6rjRpFywQ3k/lT1FxCWXKaCKK+cWTHlUhkWTRzHHyPFdgD
2wGu1fpid/Mhn5+W8L1g/LaNoF0MFIEqNFW4UxcF2Yy0xhZTpdfTY3UfO6kb+5ljoLNLtxVnwitu
WNh/BOHo62O0hEywmPNtKi1dSmas52p0WWY8ak9a/Lrv26ZrVxt8Eh6ZjakKCSZrUCI3HSZnSNDX
v/53bldgxY0ZbgSzphrBKAwzeXzRpQLKXP+9d/BXC9xm1MRKYpQxizqFvJVZ/XGkkatFlU+WQoCz
28mOG2+4XUmfo6jpDEwM5OPZVl4EJdh78s+L2wel8FldNEUcACLhFDXyDM/08l5Vz7ny0ok6CLah
6cYj9htuADCNxrxudWxQaghtgiEwe3d5t3xY3ArtubZx3A869ov/tVHdWOOAsGiiaUShLzYq5S4r
PxvFl7/7Pod3oImIs6XG9wv9LCWKTS0Rx+TmVnvjAYdx0kCXuEPjvJv0uZ1PnT2BVUdpX1F9n3fH
RhjdwgnisKAscStbK4QcTd7QUOUUzaOMOr3IGWPLzkhvZ/RTGPvR+HV/KLfvGFdPeck5y1qncdGY
YdSF0RPB7QYcbBkI5IMfNaVumDq14u9b3dxCboxycFGBIKZVVBid+zUwevWiJq3dhWtlW3PlaEP1
tG9PMJ0qBx46RLnCMoK9afjSVJd8PXbqPasLmmvbEGGhYD2rHHqUw1yFFMwYrhm3dmbFtjqeNFGK
VLDEVA40VDwSZhqoBsETepGtb4Q2AhBka3RnDfO1+it4NnBtwpAVVWRr5aui3UntP4vwRU00WhxW
jFrVKwXFaDWtHuNkboFpcsB7jJk5+zGwbQi6EuidYcU3HGhETKs8TPGUME3vpREFib2X5R/2bbBV
+u9Bu9rgYMMwOrmfatTcVCMq2gk9LAiBXoqDZFo/xC1KprL0XpFUAd7+Bj2udjn0aOrK6qwaRUXo
uHO7e+WQBay4U76ohz+qX4JI7P8bRr59e84Tq5ormMoHetebd0Yu+XQuj0OUevuDKZgwvms2a3tV
XhNMWIotqiuyh9UM/VhYfi0yw2EDcmFTQlLMmdWeFDC/oFWsH0U6yyIjHCZ0VhKaXYZRi5s7zXxM
6FdtfNkfru0Fe50YDhG0Pod6XQQ/iNo76G++q+TxNe0iN7LK531T2+BzNcW8vTlNmEYdq02JmSmJ
W4SfqCQaLpEBDhSMimQG5AuRcOuIo9UJLlCdu+/Dbza+qxMcHsSgApdXnYXXj6eQyGtLGwKl0Lu7
Z9ptC8g9XFFfg2iOOHxYdA1JFYLbjLG8tUUWKNZoy/pHQxKl8UTxxgEC6cZ66GcEQ72CN6+3znVj
OdWYCa6CgnniewWbSW7CmOFOGn5W8syRcOvdnyaBIzz3LDRsQYIswRFafda6hxa8JHIp8EIwKxaH
AGYTrkmzwItVHQ66WV0SA7KOYfdxHdPpL/3hgKAsSS4pbBfKrWCUAdKJU4lYbkWhbbFpu1mfnQEh
0p4hJ1PQsnzNz93kVDjFh9krPcmlX/Sn/VkSxQEHCL2Z5fWiwSDCzdMb6ylrReSz20fGn8vV4iAh
7Wep6kMEwtBdpGbFSS6Qh+M8H5dIRN8q8oZDhjKNk6yK4I0sH/vhfigf90dLcEqwOBRo0yWqSwOu
KLmvJe9o/drP36PkU92fDZCoNWl72De40cTFLs/XwePgAFWSORRxYXE5TR5xE0+fIL0DrNPt7pja
5WPikodGdI/eX1dos/01DOV0Xjs5htUyzOxIBhPUesnCz6uwaX0fJEy+Inih0ti3NSaM6mdzOq1l
UIgyiPtzZsocRsw4bo8pC79bcnJk9Y/7MyXyhIOHiVX/Dg08ideviZJCz7q3ZbV19q3sBzi6c36d
mKwHPUNF4Ezbe3F37jVBmcH2WkVxOxjh0G7E8+6ssxpZessqkJboXM/LcVHmg0z7Q1v2AcrrBSLD
InMcNChJ1ZAaXN7o34OslHme5mBkB3ztHw1U9ftDtz1BV9c4bCBKrUBKAxM0zn6m2bP1oIh6S7Zn
52qCgwc1K8pxZk9JinaZyUspetbZXpbX73NggHIkWdJVuDC1kDwc5pc6StxR1UBUP77tj9ZvMmk/
bfGv5pB41YpWgS/NWj+R0rLrvn7SapA+1dDKVUZ/WdYg0eljogx2jrN9nMSCYN+aMUAC444BUQgo
AX4NdkUvrXhk6eowHd05LI7TaLlTrAteM7cA4tYMt6YiWutVBS4w9LafCsOy1TxQkCZCf5O+hF4V
X9C0LxjcrUC5Nck8v9nm47TrUMQLk6wmS3VY1rqqnMKZIyD76iieejaFWnJbi+3WKLfYWhpaeWFg
OEGB9522Nhb4u9kOX7QA9En0pUN9h3rQPsaVI0qXbwbTrWlu7cmpYqa5iVTB5Ewea4sPXf2h85tj
H0iuKMfIVhl/lb81xq1Cc1W6OIzgpzQ9S1Coz8hLQe9R/kXHyWlECgGi6OHWZDTKshRbsNbJw4BF
ktybRe3m4egMre6Uqn7prOYlsogAzjbIojVy4yaf/tPjRelN9jKWHvtj40Se5WVH1l8oyhsIxpNn
6xlLmln5ismr1W/Wel6056Z6P4L+JZMD2nj7S0OwMvh83yLVC7R74NVKLD+PjftYE9GYCGCFz/L1
WZNNFctxE+t9KB0ziA1Oycu+G6KI57N8Uyuj3U7HzcR6DoMCRSeFk59NW3G6Z8kVtfdt7Qu3ocDB
SZbK6PWnGLRGWfxQGfD6IX2F1ocT1qmojl40ehyKWKlcldMEx2QNbAmVqYKdZWqlIyohqeC0vVma
cesXBxs6JCJnTYVf+qfR7Y+lDwbA0etBmSAFbVBTWxbchkTOcdBhDEOkqiUWs5x1D9BN8EK19PUp
FTycb2b9bh3jQIOunTaPqBfFNa97Je56QNF8oHg5rnh/i708fYfchdOEcgA8EyzjnSl/mNf4oEN7
q9TVdwZUh4mGy0SJTnJpDGKldpdWJEi/eau9cZfn8UYx1BQpK4aVJWzoAOxP38bT6lAfJj08U0yR
LeqKVgTbHeHO/RpRi2K14Hd6xMv6k2KnLphz0WFuBZWbuCG6fGtnOojWoiho/9VOaVRLF7Lnzsob
UXRWeBEu8PMjhJfvNSfzRTzegrVPuNNLUq60K0asETV/ztGV2mWZn2c6NJJE9dSCnY5wKBPrvdqW
7CUS1fBZ/X4AXVuZv8rFUZ/dIb8bieAuItgKeOHqUU1Hq2zh2VKGdk8Me0hEAtyiweMApk2jZYHE
HrIfY3O3VkOQ1drRmt6NyR80h96uAA5YJrMAdVYE1Fyq1mlRwJJDiYlEibe/7Yj84XAl66s+i1my
OikTO6nPfdfZOrnoiQDABFPDl9Z3kpHFU42pkZq7QnpSFQEOC/zgyzpKE+ICBjsvDssnI3zJ9cdM
+96H3/dHSwTDfE39OkBLI0kw/exYyigaTBeNRD9IGv4kPXATAJS7y+RqAYL4FSNmkW9ti8778F2e
qYILkwjzKAcGTRpO+sRqbhixAMQ73OYu+VY4nTu5kZO8ECAeowwxRI/uP86AO2duPm9QJEMKSgdM
GNP9qR8INAPlrzgCB9KT4S0+9eVD86YCeKeDegidQnCF2963NWh7UFbxZnKji6IC0Mmx3KyCLgIp
pHaFOt9pFayu3xzqrma44R21sZQmiuwL6zybniLPJHZvz87coO9sOkx/ku3BxfenWxziWlau6BNY
5JBMqtyR3M1SJ7hFiAaOLcSbiyhKf9YcfcTIzVYPivpZ084k/7K/yrax4uoEh7F07aOiYIMWE3fs
HqTm0/73f7OKrwY4bFUrLZyoDNAzVKc8Uuy3huyMzugNL5kvPFaI3OEgthzJHPYsIdta9uBlT+ND
E5hH9HusTjOCFS0+yAdoaez7KJgm/rVGKrOKrAQuanFuz/RTTV6yTKT0viH8yW6UPweSf7FZGyUa
jRKu0UCr7M5WqQ2alMxRgtUhjvnWeihddyO/fZSOpui5aBvyr8bVXyMxjyMVMr5Ywl160gqnbma7
yD7FZvuXQ8lBhSRpWi6x1DbVH6zhdSke6z+p3LsdRw4m1NJCe0kBV8LiLdU+daNlg3LC/buQ4LAh
MggyKi1CYlrvRv2kKpdo+YOmpls/OHBoI8nMUTWAUI+9Wf0sFz4RnYtEkGpx6NAkc5ktLaaj/ie6
Z20S4ZGgky1Q0daGnLCIWlCwevkHnNkiXTeGcAmcrE6q1WA7EfXP/Oa2c41kDiH62pLnrIBL4WzT
E+7+TlI58kMBvQmk9pwxaCtHBEvbl53/2bT4B5sMPMZdz2yqKV1NX7WM8rECrb5Xx0zzODJ1v09I
f9yPwc3RBJE9lKcgAKr/oFq62T0yKSyzFdIabptNbjJR34yFgmSbuHC1wae5rHSaUQA0wAbkfVjq
MPtWf1FrW3pFG18AwVHXvM9qL5cEOLFtV9MpYTIvFk8hXppjKDU6+g/U9DlvDomELJH1vhClDzeR
HVXE/zPDrbF+VEvcFhljhHo3WV+rMcjRyrw/TYId0uJf2Wq1U8OSbR+rxQivfFRIp+7gq8j3pmh2
EZxCN136uY1AS+5XJKeNmkKdBrFYoXyO1jVoS3qwJIl6KjYn6MYMB+ShPKjmxDbiEPIxA2lsmkGg
czgX5E8KmE3ZNAxI/oC5iKfKHyI09pl9hzmy3nTLGTunIF9l4w9qGW6s8A8u0ywneHwDPUTV1dlj
WxogDNb66m2BUvB7VKTR74KoEK1eDnqrkRbNXGBlTU71yvripurSpHbtsctC6uWqv0r2+rxvdTM4
rsv5xxnkBjLwogS94BJG9dwbe6dQJrtBke6+kc22P1OxZNw5flBNcbGRjIvR1CBOdJvv8UWLXHqy
0NVVOPIxfdXuFM2WfRWkq6JczPb968YuG/Ib7yq0xKyjwSg+FLvzWjR09MfcR1GFMwP58++63bxU
oJWjglTJ9qhe/WV/v7ErFUaq0QX+jgUKcRUvle8aIZ/s5h5z4xwHVRmJrEJnATr6YTBD59u4jzzJ
oe96j3UGR251yNzIlQSnkO0wvfrGhenQT8nQrvDNLLxB+iYsSd983gCjtYLdE8zj/PMGOuPCroSS
tKvTzFeX9+hsdOLiQYO8cP/BIm/7obmJWjfWOHCsajBpVvnMyglfEoiFkfKhyT9pkqhmdnPUbuxw
KyA2Q1RIt/AqSnW7T5+JKbhyi4aNC3V1TtpZzycYaDJ7DV+y8UU1380zhMAPffi0P2rbx8Qbd7gA
X+va6qRiZHVRih87pT+fk2B0qmPl59+EKXM2OP/KZtxY4yIdBWWg1IzgW3pEI62JPpLwQXKmfzSc
OP5/crjbeHVjkIvxHMxDZlhhtoaT6eSVzR6FtfN8bs9rMJ/wTOrJaGARPeyJYoS7OGdr0RhLhliM
xqexfjPXP+mJN2/c4k7CkjWlFVUxa6gkWb/rOKLeRaPZCLYUgRv8AweOVrXFOh5dyXqplG+TNjh/
F338+0UqI8GQK5ie3q0vmt85kmGHFxJ0R7zYfBR2cgswgn+5iLuu0WaCYQMh0AqdteIlzeOnHo0W
ZA0Fp47t54rrHPHPFRLapTKFwhh5ZwaSrdjVHQQeTrMXQbI7cv/ocHhjjoMNZZGmWdVgToveIzld
1m9T4e9PlygeOKwI0f6ahAtmq8rPSvUQpS/73xcOGQcPuW6kkOaEAXpXHmWvs/Pn8mA8glAA+VXJ
1dx9e5ub+82Q8eAwr0Ym1UCjZviSjUhtTZ+LVCQxJEJYwoGBukS6kQ1wSj61x8ILj9TuveYo2zWq
qYWPZKxNaAdhCYcMYZOnS18hDJAlafGwG/sgUVdcFToJkdsItqrtxNZ1BPnnCn1YozibMYLh3eJR
hwaTRz3lrD1Vk6PblmazblsQwSHgfRERrmD2/vWU0bYJsUbY7lU3lM8pLrH/XWsSebsb97gzxRxb
K4lmAKDZ9C74w85Uafw5FQmhszjbmTP+CaNfQz1RO8yZOqDfZ56ykyKHo62kJJgNbItCAVzRQuOf
M5RQ0SS1x9itip08UW89k9QxcNxwsB2+Z7qdiiCjweJuz0cOOyLLqKtiZEs7YLzM42Hyu2MrpOwW
BQWHIKa8YMJitqSVU969gZHa1pBg2McNkS8cbiySSotMhS9IMmS2KtFjH8eHQlcgWax+nsrYJWTw
RrkTHNZEccIhSWmsTVQ2cK6Qj3EaOaHZOKR9L6d3oOERbM0CrOev5tMUK2s4ISbrufFTUP33oert
D6PABH8vh7qmTiYDq6trXuXoqRaRNYi+z3VUxqs8az27EScmhNc0e4lEr9yCaON5gxSa0Tlk8Jeh
DRDZpUl+GJEv+bthYmfqmytoM6iKHpds1kkwSMdRpHIk2qA0No43BvoobpTQZCcHCCGwircmsDyW
KI4c9SDaMrYfNK+YyhMHkVWxYn2BO3PuyN9Z3lHyGhTqWPhvhk0DRFJO+Kw4qi0f8D53J9ohRXPG
IUSjS7Uy6LAPIu13cbkG0gwO484M9mdNcIvjCfenKgVAsONYrOfUHqzBM6BeqCI5Q2DfNgn1liY8
7BsV+cYBRKOpKBtLYDSliR11haNjT1be7xvZzsXczCB3xJjmcQIzCtZt706edslj23hjzD75d/OZ
PYXLtvQgvYCCZxJgEpuaf+8hmoWCZahnQETj10DNDJrrqoqpM4kSohQPNTL1+CBH8mBnc6cKDvA/
EuA75vi3wcEgrdGz1b08mqC4yk7ohEQ1aPulPqjvfhzjIT1V+RKO8okvvCqzs8WedQ69VBLJtNMW
Vuc4Q1EDOcsgutMC6ZSexHWOQl/Zr7nBgFaS1iitYU0Nkvv5ojuQbTglTot64sQhp86f/PG18qdz
cQZD2pf9iNoG6p/zyivxLFDQrRedbQTFobDeteXT/vd/E7FXAxzCFUlXDGkD73p/gEY5uYSPyWG6
Q2Vv60AMIxhGJz4Vb7H317PIVuzNuFKt1Qp1hWvWQr12DY/J0npdPxwhq3Bcuxn8bIsTNcuFonmr
6Du/p7PokL59Jbh6zyGeXplrhqJ4bCBafEehyamr+VmmFNoRmtN0dWR3/VvXJ75lkiAkhQAJNzut
IDnyv2XLv0TOgxxXarECCo9u/PJDF+RUBECMC0Hap/ItSUgj85s97WqTQ0KF5MOQzZjxzrOIw3Lw
TNsnzFEZWbh1IMxPi0KYgyagz5gnJewV36tXdsBFHf7LgDr8xZdddtXTjvsxvY+FCv8u2UDLAkIX
MJg34GswceHXCnuV71bSCVB3+9n15/xB3/3XGO7VMgktEzGcXgbU1E7vrftusuV/qJ+eLFc6V+9E
vZM/KsV/D34K/9IV9/2Qtx28G/3qPjo3EBRK7tvjdMrutUv0KfSLi/5hDpYP1bE7mofaCSNblJbf
n1KIk/zqtqlNJeoK4XZokGDM0kOb/tl+/b8oVfims1qVmjoy4Wadvm+jj4pxlokgTraPBFcTHAAN
mqKkKDZAEj57y5LU1tovUylSyP3NffJqhYOYhKpNVv6IxgvT3Sl9w7Dlow66LeLlp8gX7RjbD683
McldwTRNSdpBwsgtJzOgHjLjp+qoYp2VjqiyQTSCHJRkeL+MlhymTKheR08KtadF0K0ngEiFp73K
u3jNJBU2mtZefdQIoUXDN901ICfFa7+vOBOLjxiCAP/RB3OzN6mkteQID3qQBq28pIp9oxE6tr/3
KD/m8cbGGBOlmSvYmBzZKR+69/1BCxY8g6pvokoNwS6v/NgTbmwhbwLePobB/7cXqnPGMzlEnu5m
R9XvcSyN/DjI8O8+ErP538GqH2vjxmwlGV1tFDCbxdqD1MqHpKwukZG+N6riuA7lIU2qb/smt8Kf
EgtyPybeYcGTxoW/HhcgPTRmMMz1Tn00DusBMlf/tK+Lqx5EtDrsW5x/v9ji4h/XibY3+0V3S7l9
I9N0Vo0yIHS9r+fEW3VRkmMLS36xx22lQ1TLbbNMuht9BgcctDwz1Pfodn4PBmMkgf9ged+a47MQ
bWhGioxyTTdfn5v+XR89jvX7/ena2Kt/McFtoOqgqFrDRtBSXmn2Os+fSBUUf8BB+IsV7gg/hwQQ
HMGRrI2fUNAaNLIeUEv18mj5uCqR93dOcdtjORRzNWtwqshOmuqhdrLo7urx8e+scCf3JRyanPYr
Ar2sbap+KEdQHppHPPba+4Y2UJ6CA0mxcLHEv/wqXrWe9BlEIqFE8dCYr8r0qREWc2+tpFsbnDP1
SNtcJ3BGbsrQafKudehaNzaIFehpMnK8c8TJP/t+bULFrVHm+A081QNSVHUnY/k2nWvM42XQQr9Z
594uBjVY0LAtNSBHAg2iQU1vQWvl/g/Y2GV+GVjuaIDTzWSV4CyBbu3TOF3ikf7lzHFY2KLhPuss
GKhoZbeYNK19KEXES1sXil/c4FCwCZMBRLawkppDsPZpZKsQAK6L9KOaVmdSV46UU19f2sNY4oFZ
lqGOW37+u6HkkDHK60ZPUbnuJo30yYqm+5qIivMEy4AvCuxalAoPBqIF/6yqJ+cfB1Fh3hYaUlnX
iYx2AohR8mhYkFFTZ+B7q6V2H1Uo4W1tI35cZkF9i8gQB4hj2miZqsFQspT2iC7s2LBHEJ3Rt/1p
2R6zq0McEhaDTKUOhLNuuvhq+lBnB8X4S1c45OhoNYVhAxNRSv8pQKRW59lpaOTz1DaC9boNUldv
OLyYIbs86eh2YdSbE/EJTdxsuS+1xs5G0UOKaOQ4bGiaIkZ5LWx1TXe2KvRYI0NRm5kgAyIKBA4h
UvD2hckEM1lXOVH1lKjfreFJF6puiNzhMMKQFLou8wgKxyg55nXmFIV0MEB88HfxxsFA3XQVMkkw
k+ajndUXa/g8W96+jW3U/hkFfO6zXuU+jioEXKPeheuDIiLcEAwV3xFhtsUSzwObkspLVRChOI0m
yN+KTHDLP2oK2exNDNO4Zu/mtHjISOsZYxP8wUgh/6LrpgY5af6hbDbqvjELnIOk/CKv95Um+P7m
erx+nz+frlIxl1aJQ8PERH3ayabmuSW46KqaN3SClSIyxmFzpxICSTM4YwzPFkQX6763Ezmz4+ZR
lQS2NkNMIWBgQroeItzst9wcTPpuXgvKxFiV9q4yg2zy9ydmc/5vvs+tRh3PfxVaXZH01VPwqIR2
sd73tai7RmSFW4ygcMD7GeMVW2TZNtovZu91qkjhTmCE35UnQ0uSCWTP7mp+HsPjAsp+JTruD5dg
OvhqTdKlpLFm2KB9/GFptNyRZv3jvo1tP3QLCu8yNdE5+OuUyzgIyoaCKZnLj0r+Dg/1TqUJciki
G9yeYkUKdEliTMi43JvpQ6i8qubLvhvbQ3V1g4tcPSVZJ2cwMZTPeh/kuWBlbO5XUBT83zBxkZv2
RdtIjItqNFY/Hw5L8n7NPqxpL9jqRX5wscsSJlFngSRKNkuXQOdKzWtvf6gEs8HvI2EirV26wsRA
CqepDLuoy3MvieR7t3I/EN/7OWT8flIrapPQgvFduazEswa9XxXkburqX2ULaUhU0bgmGt3tWlSK
KZgsnikRPWlTEzKmrbqUFXstX2Lo8RF9vde1VnAKFA0md9CcGzqgFQnMUZq0PlVy5CgkepSEfF5b
Qu6/DCaLmxtkBuNaNBdsCbFEmqTY5fH/MinpDtpxIb96Z7T24uLy6pce0pK14HyzVVX2i302Djf2
16adUO/PlrCfvqgORZ2A6qFC4D5xBp+cyOPkypfUS56rL38XrRx2LGWiWBojaZNRdy8/Z2rsTCJR
XtEkcuDRhYk1zjUmUZeUU6I10FWv/DhJBGtbZIbDEKyHejV6jKFZxHbdnEz1W9cITljsG3xm8HbR
cfghV7hYmTFcCTMvH1MwZLyOFuQvZU8bTJuGmrc/PZt4pYKomkJ4iumq/xoXS1xV0tJgi+ql4rG3
wvtUF1Hgbq7mGxN86Pdla5iMjZau1iEsJqfIi0NS5ydLqA6/OXo3pvgob9W4H9MIZZpWVx3m0LzQ
pnYGXU7QZD/6sxkDTiRdgCGiMeRC3NI6pWsZVzUtv6OmW0oFfBybJ8gbr7jwhpZeXnVMISezlJMe
SgGR8XZHkS9R1tHWJ1G37rY/xESDiYZWE/7YEpYTKSOm86KTzhstiANEAkoOlV0U/hXm6tUEd5FA
rYmSraxbN7+sLnXixLbeEbv73h61cwTSJOMufUq/RMfZUy/KCUq5J+HTBovsvZ/ARX5L9NHMGKlw
y1oYJDt2khMyet9HtC9kbnknKibfnsWry9wyWEutmoaUuVzXdtZ+XcIDoQu0K96Xpbu/qDeB6mZ0
uWWgzOCiaXqYIkMwRN+U4RKT530TDIf2Ro+L+WhSaJ8NwMIazS0IEdk4z9Ni5wVIAYfHtnlQ4l6w
h4nCklsGidb2NDZxhKNteJFJ7ivZIjCxDVXomtQNVSeUr4aqUP+UE6YTZpZnJP+9MnWsBLFpiojJ
Nn0hsm5CBwikkXwp21AZOClKkJGXoyV91IeyAz2HIuIA2YyDGyvchpXGkwI6ePTrQtk9GOvwHd6B
7GgOvf1YEJnh9qxCTyq9W2GmjJ/08UiWA1EFx/fNFyxKDA2cKdQwNb6eKUoiOcmYMLB06GInvKOn
2ketkTNIvuyjlSEQlRlthgI6xS1ZRzEotMl+3RgbbNIGknbIQVh3S34/TqkdRfdKIorqzS3rxg6H
hL0yVWRIQEazTsoFZFyfTUW5n43ElQdykubCM2l33J+v7cG8sclB36IQtTF7ZrOejqgXPjcruRhY
t5KBpaxSKLaa1AWxUZBV7VkPw48xmF2cxRQ1zIsGmcNEiCaOST3ghyzz54g8q+U7g5wiJRcs680A
vfGX/f3m8JtGpKWrBjMNmoR17V5qE39IRJQkIiscJK5dVoz/h7Tv7LEb973+RAZcJFt+63Lr1GRK
kjdGqnvv/vTPcfa/uR5Fvys8s8BigcUC9wwpkqIp8hCcO0Chnwa6x6eKLSsoyCC4EKj0cxcpESCy
5hPt0O36ichYuYTXFCFEN9F6At45zpmLmDIQMiDZ0OYxdTpQhqv5chwT86EgyUnrMknyJLb/P3j8
QFwXgpC0bHFXtRhltfpPqrmu6Dm1gZckujPKXkrEGrzAcW69dk4slgbxSI6Sn1dh/r7KZQw4YrO+
gHA+jcaWYYj0FaSMsaOsArvZbas80/BdxX60KhiEalgoZ3COrERmWgYUytOCdpcs+R7tpu48yj5K
hPJQtkKgRRjMYG/9p0ZDS5Wv9MpquZgHnTAMp6fsjDXoNQrm0u3EMjhefXnYs3jAJyMbiGcZvYtn
cS/W/UGRsQQKrWEjGKe/sMn7NNSQxeTmJ2rcq+OZ9ZLkXXjTbyC4EDfgAUMpbEAk6i6ZbrLq6/Vg
Lvx9kIsSnaD4B/79t2dTGlqPJQyrsrTcTy16UymRJNcTv3dvMLg8ok4V2x5R2fo90IyKxX7GKyPo
o9BHtY9lVBni22mDxkUguxtpSieg6VgV1ile6Waqs9z13uT3993PWXU62boMca3rgskP3bWt1ej6
+mnf7WbX2KFX+xSnPnZvhw67N3f6uXCVm+57XjjRe2qrG2TOt5QsJbG+0qSnseEU5Wtq7wNq+NeN
ROhRJpZpMqLphs0vji0LUOuGKWgJ2vmLllK3tAKHlcgF7afrQMJojpYwkI8wzA3wy1zLImVjnWBa
woj8NNZds8S+SfMGc4VOad93s/IewTZ4nHdRNa11lmEeKegWJwHPl6aegvLeTv7/OSsIQXUEW3dN
vEv9NRhpYkX2VCDFDVT7mE+oxNT9x6Ujn66rTxiPMB2p64ZqWdge9taZsV4cVAVrW3mq7/XlU278
rKQEOzIMzplL8GMTuo4m5cVe6e7U+S6W7ScTmttGDM6D9c6KC4VBDLRpIW1WlmM4TD/DERtcm0li
AWJx0LDH0PZALZ7MMcW8atisHYqtep9aN6p1oM2X66ciNGp2gVjF3aSPs54pY9qi39euK1CIlNYr
LqWjNjdeTwcf3/WvsSkbtJOJxVlCE2Th2rGH753mcxuGTjmOTm+966VtIxlnC31nNblCIFnZ7poJ
bUx++45maUI2EJwt1HXZk2wdtUPT5ceEWjeDHh5nFAiun5H41rjg8G+6fZNhxWQKO1iHYXM/37fU
XR4XN3DWFubkNpJVyYSJ8gaQC9wWdh8FaQfdFQlx6pac7ZZ9XBfLJ9gUGzEmCQ3Ce34DxyVF1O76
nOJbzSvSZ0PdVzI/kiqQy4UwDzmNeQCAYdccWxc0Aa/LY+cb6BCdX3unf8fuMBjG2hmo46te+/33
bLwqJp2FkbR14hc9jv2POvaVRPbhJ/bcCwZ3PZC+Lkp7BEad/zTb55r90sMSzZvxbhhfl+Y9l4St
U0PVdRtZMGcRRZjQpLeAZlePSXXsyh9zJXkeEFrBBoKzgmLAvrDf1DIJhkbiuzSXWJkw7Gx+nzMC
20yzrl4voB7b8JaZudYYgutAVlyRicGdC7g7idLY0FRp36nBr0Kasa56+Ks8aVPbNFE3VxnfQRJO
NTUUgqy49emncZ/vjdti5eF3IlDfysZfxdL8AeNDj2kWyTDHqBpq7BDED30hORThdXoRhnJ21Y/5
EgQGal8Ru+/M274d9tr4HGvj/noMlcnBGdc89BmZTSjNoN/H9MXqU+c6gMgdqb4WPFUNe3L4Za/J
oOfECFD1NC3VKXTm2H3gaNMXrHYvx9SbF5n/r5cLbwZbQO7mjtjIxt5ey6yn+JCeqsM/fNkybiIR
JRLZ4nC3NXho5yyiq2DPnWeXTu3/uzlGP+a928aOdQJZyG6R3Hoid93irgrfxNBwZJWd1WA5i4zJ
Ca16Z7IvdkHd68cmsguqmwy7jUzL1PhSKBsjVSkShsYy/TavnrVCdkxiMS4AnOFVhRZPGj4oQLlc
32ZRfafTZZc0s8S+ZTBccGvAnKkHeAVFb4b1ueoaf6kMv6Tsw3V1idx1qy4uuOVjOKNdCTAkPpbD
TTX+ZGDJQvVG4k0ycdb/vzl8BRRYWJ5sod6o6Du7AnOaAcIYPBZfF0eU52zF4X1oKskULxAHzFKf
q7R67efYZxSseuFw7kxN8j0shDNUA4NoBCvd+PrjMnZRMiYGFjcsdGeb3/GZ4URUx7Lc50DWzSzU
4AWLrz3mUzWyziSmR4v2XtfaG0tXno28kpQ4hY3uyAr+lekvSi5Nw3qlCTKh4axEJvUULyk4Euyd
YqCvxlgg4PC1thW3s5Y7ZiJOBPHz9VMU+vDmT+BcLGiB3AQQtege6/E8Ty/Xf1+mSs63aiuzIqTE
2EYev8bpOQi+KLInR2EZimJiwMTQtIk9j9w9SGIrtmgAS1z3jZou1ksqjn6/lqHUQ5d41wUSx/QN
GqcxVixqSinQlMOy6475SX/ssXeh3jfnIHKSGmuvE7/Y67J1lkJNbnA5TcZIwbWwhlu3Fm6rNrrp
wxeLyoYvhFfxBoULUtPI1LLrbIwaTSCuVlN/wg5sp2jnQ5p9teOodjT893WViiWzsAgJrQWmYXKf
gmnSTmFh4EmNooCXF91uin7Ni+xBTextFN8V2LqBog1fEc2zOLCSfvW2GYN8uZ94cKxTMmOXDmi6
dzL2FbGhbPC4SzgLc3Tx2zriPeqV/a3hTQdaeOr95K5DmdlJOebIO2+XH9e1KRpwJXSDy6kzs8OO
hlDzP/O6qFiabngKntadfNNLdqj2/WF6T75xgeTLpIPSFfm0rJAUbTXMs8d5hxUeEjsRxqoNCufn
DGvV8MkIhQ76Ta99TN/zEbVRHL9JhWGpVBZEkKIa9mb4kg4/r5+MMAHY/P2cB1dKHOOxETNF2WwH
mCaYvWUJH2tdu0MdXRKmhD61weL9WFHGGixZiBaN5ZbZa2OH+3KQHLvwTjY1kElbKrVRQ36badgB
qNRqAwfC+twf5sgbQyw9iBoHuwMcovnX1ScUCbcuih2WzXR+cLsO1CZhBQKgFmG+2Wh+dWZ0sDXZ
EIAEhh/VXlgwDKQwMUE63dG0AGF65sT6O0oCGGGg1DJ1i9h8dXLpCdMXazU1+5ZZD6yuPVZFkgxN
6C8bEC5DS9UkMCMUrr2xepmsj/q7NLX5/dU8NolmO47LkqoUGeBQ7jo73uXo/80MS9LjITyQDQwX
R7sJabOhQQzF+FBo33rrWyPrpBPxbhAUiW0bZXwNFMqca47gTc+ICVH0ff2yLiwP/fAW7xN+e9S9
lQ9TxqogvGc3gJx/Lnm3zMkMKxvsr3X6EAyPLTsYFrbQNl+TTFbPFbYZb+Vbdbw5KgvLruwFjoUN
FVn8e6EDxtjPxcHYk5UsnWEPN3E0FEUb1z5i8OUdnotLV7epRTWTL4A1+cptuy6siBN6ZqbyWVGG
Q6zJ2G/EhnKB4TIzK28txRoBE2jtHVPqZ2V5wtCLf10Ycbpp6xpe1xH2wLj9VpfFUIWtaaPsou+1
ne4nu0JziaN/1/zoVMnSTeGdsQHj7CRWCyUvCoDZyiP2wVv9j057SqPP12USag7LL5AcEawH4Ds7
dbT2YC0x6hT5jP4ivwalmYFFBO8BsVWCqi7DgisuL7H6GfUQLO/1tPoJgwpOT+9pJIkVYnX9wbDV
t2ejhzRWqhgY40AjtzV7n0zFYzHGtZPLVrAKwyv6wP5PHn4OokDM0KwaWGbZfU/s/AvD5uPrKhPG
JVNda8aoQag63w9YUcUupxnH/y9lePhIHqYP0dcODGHZHpSi9Md1SJEpbBG5aLv0hlGgPI4GzrnG
AqPwMNT5TTDbH6/DCLPxLQ5nDUFv2pm+StZ55n7d8pbch8+Wu5JUzd8SSfFAIpTJmUWFQNzRFEcV
57+UFm/30bPe/boukcgcNgLx1bCpDhYwAgKjqhi4tZPvIJZ9ug4hsu4tBBfg5gaz7m0ACNSRfFZj
+Dm23Q7rizX6HjIIhAMD+wQM28S9+NaRqKIlxASHPMoti2NAZZkZuPPwIO8qF5/NBWnV6+ZqYmMZ
5mGCrvKITB9LloaOwlRMQZbH68oT9pZvRVr/kA1QQuiIFBYirUt4FpBhouRy6v0FjH811mpUgds5
GpYZuIkzHwow/9Vn+3D9bxA+pm3/hvWEN39DjkV1hKkQVjkHX9aP0PBUnZPGiY+Li5Hsffiur17k
+eCQ1Bm+efm6mT1pUV/W+LhuMK2l+vAzb3KMW2tfg3lY9qgrNNALGF84wxZSorAmhFNrd4PWuG3z
aUh9mrT+dT0KfW2Dw314DIxqA+0hVBbcTx0ascMf1wFkgnCe1jWg/SHrem2LpC7BrHGmZHf1nN5b
aGi/DiXMJzYnxDfrNQVRrKiEMHi9PVa76VAc6Gl9kSpc2YuUOOpuFMc5W1TXakjWkZHWD/aGl+zQ
PmC7+c3oFb5yJLLdj0Lf1vDapun4R+XpCEkxg3DSXlvzwdNhPSqBb0/vePk00RZjWyCRVZGjv/Wo
0gyjaBjxOJV1TykmKGJw810/IKEtbBA4n8VytTo0104s0vxqhwq9rul+zrQWTaiWLD7IsLhPqpnN
5Ti0kAYf1FPsmK52WOm72bHf4R0cK+Vq4mKo4mBIEkChQ21k5G790ez1cVEg41I/tuUTYbvrOhQa
wub3udvetLAzAaTuyP2iZ7O7CSqQGnYSR5LIYHGXfJAh0qUBZKC61xp3payHbf0b+UfDjaVZXNCh
aTwHw+9ux7p/zbB2r51fcqJ4XZHuy4I6QRycFaX5/p80Z3GRqFnw+jqvexh7tCObVe3V+kM1Df/t
fP7qz8PS7a6NcD5t+yGld3Nxv8wSRxWbtomEQkevMOho3jpqasZYVdzh6pvm6AXdCs7QgbswCO6I
Lns3FNWlTDSq/wvFRbmko4HZzIhycfJxyd0BY3FW3WMW6YDpnndp7oLFxR9rKeNAXbdIN/qdZT4F
4dmStquIw/ZGoFW3m7QBzbzpGK6N48b9P28NzLOeV7rTfBe4sktcpj0uBpV1GofTmqNMvf3Eqp9d
We1MLEfS7dkZpJ2a4shw0R8Xebq5z3Vj3fZcj9FdWRF3mljtMGuWjBauv/O3915wuAiUWszqkvXm
W+wqdUoQdTpqCIrc3v42Dskua9tDE5TedecVhyQ8j9saJrp0/mVqbIMJPDi4/+xmX7envH69/vu/
i5F/S3UB4KJD2GRzFdnIaaNhvsnM/FXXsbA6n8IdOix3oZnjwkgbB+mHW8yDex1dJh3n0YlGsqxZ
pTPTfarsbRkHl9g0LsJxbowvoTFXsZPbi2K/0J9ZeK56yYehUAQ8Gq59Zqph8ytcxiSIpq4qmVez
u2W+MQJJnVfy+/zDiFay3CJzzjwyT+m+74PxLqrAR3/9IMTxAWNwEMJiKhjh38aHJEnyNjYTPLx8
bBtn3UWT7+eHFmzMu24f7t7TMIGNVH/guIPBsiVDHSbAWeZ9Gb1ks2eDpuC6TELNUaIia7RRNuRb
nkmbWFk5Zczrjb1FTur8/frvC5/JQOf5B4ALPBWmVYqGAoDeg9sJC7FAW638NCwX0zjM0dxy158V
1ZNtORS77AaXC0RGhLkio4RJ9Mw86t30SvviZp5br1cDp+0LNOHja1uJvCxaZEtAhaEdJ6czlBRx
C3MpTB0Frd50OLisROfrGO3ibDpZXfwhi6ZHFBq/Xdex0IE3cFx0Cuisz/OClSBlNt6ZZXwzpNmt
SSuJk4lhLMtE2yhINvmmPgayPrXOFCTo+uemaJyk8ArZB6HQHM0/GH/18jVpEVpRgGueseRUNuns
g4lk/HhdYeJvwQ0Md0ChbndBxmzUljvyY8b7sFEWpaMoRoH3QttXdQNT1el5mnSvAzkViav99b9A
okt+zQoqCEU/9JAzUHos7EuazsmCLrohRiglcl+F+evy2gjLRa06Q3dX0gKr21XH/kPi5e6yr4/D
nZx/WeztFr5BVWYyNKtxSc2YBm1JsULaAwHiSpqt+NoH80EDP3LngvIZb+JEOtkvTDk2mFyEqcc4
TA08SXh2+jXQxx1JRncykYjWmv2UjJmr5baMUlBcYbII3vfxEIJH2fWAN6ki1mgo9lwhrKn7Zaf6
/T7ahbeWT9DlmvnRo2yxqTCr38BxmelSB2PQKCnzhlY9myVuAqX+ko/GcbBlXHxS0bgzJANIDJNm
vRJO1scACy0jL103aZnOumhd8WRs08JoicwNE90aekb4tlRbqcwyNEbmpUY1YJtE/rFr2bJrirLB
JdFprowSTuh8G0BOmaW2tKNiArDMjnrwwQzus+Dndf+WycTp0G5YHiraAB2O8yFWMy/T7Yd+Nr6M
RbVfAvpyHU7oAjbYQtAmuu5W51wcE1qsVqca1tiT4ecQjJ1jOHaWNG4yDuntWA8kcjSLVpJAKgzX
NlydYVyZAPmtF5BJD9S5RSdKGaPaSapdOve766Kth/FX9NpAcJfbMuO5M8BEqpeTz8qMkej6R1se
CX28DiO2iYsknAbNmIVtkrXIIIvYQZaPbZNumkrSYPG9sxGGy+hGYmkZ3tkZ3jTXqnRwpP7K8Q87
l65NFJZRNlBcgFIyqw3pqrfk2B01kKkjMGKHu7T3WnS7WKqO7hQTdQCbL3wPSkn6xJ4YmLX0xgEX
8165s1unLh2yI2dD1gwtOqcN3F+l7yI19CiF7zaVE02o5lenEad13RhE7rQF4cx6WRAANTxjeBlp
nTBxCYnQ7PjLKl+68BfNe/86nMjEt3CciVvpWIeRBhV20bOduglZW9b9dPjx32A4E+8zNHcmJmBI
fa67EfRFQ3lrg5eppfDe92CtHeuUqShMc9YXdSQghYr4NxbaoawoVhZGj20RHfBqs/9vUKt2Nzdx
i+6sJE1wWLpZuUt+a6o7VdNctf91HUdseReRuJAeFbmN0X44lJEHbrBkN2M7uGOSS2KEKKRaWAT2
r+a4bGae5gFcGdCcHrzEpm8Vkm5o2e9z30X9soxqsUCMrGHuUtenKi4O79AUAgIarime2fgSZJYa
wWAvMDQz6lwtqvaZFbqsnLzrMEK32cCskm4OvjHUvmhGHDyaA5wgv6nN2CnI68Tec/C4U9GBgBYB
i++bVaypbkbW4AaazGOut56a9icllzW8CA/mAsPX1TEJapRZgruh7Qx0wp1rRRbWhBa8QeDCmraY
S5j1qyDpqzY8LOWPiL5ePxMZBBfKMOZOcLuvQoCJKo8OS/uhbCUOL+zWQErz74HwZRgjtMpkWjUV
Zg5B1/SR+LUboILhsMGl++igHupv7+H2tTBST1SYADrXOPe3w7qO0qrA3s2wd4boc8DewyayReA8
P69KjPYQVCzM4hz2hWN2n2jwcv18hD6zkYLz/orQjCY6pOjtyimjwxi9dOSz+R6al40ofD2OolVn
GEfAGJXuW1W2o0q2D6tFZgnrWxOfHG5xOItO9JYlgwmVzaf1QyXfL/v+Zh04lqY5wpTgoji+aRnZ
T87Yejitr9wTsLFqYKnIvMD7zcWxnLDd04t3aGKsHfpw/cwEgYH+7sQFrTReX/ldykYe1lM2oIex
aI+ReSoMyYOewCbe/D4XR0kGUlC8xIMef7kd2GlRv3ZYrJVokpRAJgaXEthzgxnLAr2RrHqp45fJ
lJSnBAnvGzFWMTfXAR2wEREUBVDTTXgwfie86Co9vIe48A0OFwiysrOauAYOCC1/97dEXncgHloT
UQQez7JnIhE3yhs8LixYC2j++xCDMJ/OA/A0J9lNDohjb4ln347YRjaDpcVpJc+IgkCOzE1DfQMt
BSDK4wJFqhV1hK4CTFXoTxXmv9Leb0tZlihwqi0I30aYZ7pppyAE9XTcrOiYPOSDmXqUBKe6HW/0
IHUstZDkV+vxcCHjDSYXMhStjRdtxRzI99rahY5pMD+oPLuTdYFIVMjTKA9qlM7FyoZqBbdT96sP
dqp+uB4aRB+Ub6ThcnrLSNohIjgm457t7d10tp5NZ900nHqyRzBRmNhYhM2FCXQdlJGxvuyZAXWM
5LkMf1ZK71VU4sdiHKoirhvgu+J7MZMKezWVFScu6/uGLm5DzWcQRbnhLCNoFD0SQH2MqphzYNZf
E9FxGmnKPGDWQd//c39gjxC+xyvXOl4/KFHw2wJxwUllQ2PFa/ORzhQ/Nio/aUfvOoTY3C6ycHEJ
zQvToE0YKcMa1ti4yzt0trxchxBKoWGhFDqL0STLl5lIM8ezFa5ShDsWYYWGrBFX6JwbAM7GSF2A
LzNcnXNBk6KeebOt3PQFGR02F269qO8Y4sU03EUi7lKqwCFESQuJquZombdhRGDa7+iTeAPCHX4w
5hplFk6GlZqf4H0Y439+nI8/si53TNZLnuCFhrCRiTMEpc/0VBsBp2r7wjw16SEqJR+RMgjuTtL0
jLESn7CoN+andFL3cTvd0lLdXbc34f2Azn+EHQrSJ768OJNQVYcYg0+Ncp8a97bdOyb8szyoyiMd
ZcxnYqEuaNy3yxJbocYWzHLZ7KsyveQmRjbeFdw2EnHxWm/0Lst1SBRgs1dMZ5eWD1l0ZFQ6iiJ2
pYs0nCtpHVaIadCpp1Nnup92xq57yLzhEBz6XfWCPiq6X/nj9A/1t/92aJxLobN9CsELgpVB80O3
vCoDcRndgyjWmD+xTnIBiiMSXlhNvMmj/M2lKSNCkLLEmHtuh24/FfGHNEkkEGKz+APBVxyXto/H
IFxnerLeKUnzOewWj4bah+tqEzUXIEpccLjEZCwiVDZDiNJ5NUbhMOmcY590egQD0Em+xlsmFWfs
SY+3Thtsv15a3zEyu+XgVqBsui6T2H8vInHWHjDFssgI1dnpc2D/TDDEPRwm7GBnN2P0dB1LlP5v
1cfZe4gWtyCZgaXMD+n42TAebLz1B19M5gRB52JloH8dUPTW+ebAOEOnajcqSQQVZjdrK4jyQXEH
d36Y3MJhu2ZfuOA2TZzroBJ7N7irJKsti3YBhvSC/n6un6b+8frvix7/3gjFXR5GRvqFJFBjcpx9
DRtHlA+2Oz6ABH4lm/Sw7uQ6oEyg1YQ2X225Ghgo5UCJBl4MtH78WLXtt+sQv3cJ/ZXybzyLCxJN
mDN9ziGTelI+Fbvoc+tOh3wfHMob+7l5MdzcS+9HPI1YN3J2Iomj8aWQVssp6QaA653uUnCM6wRw
iow3WKJHfkZYtWc0fq4EE/10OyqnbJB8NskMgy+ATF3aaJj7+mfMvnW1b+Fz8g1NcJ65U89p6+av
109NpjcudozhuLABjegeCQMnVvR9Z0xgojUkcq0O85dtgPARw3gqQdmds3czG4qkAe2SZ/dnPb/X
gxObbqRuJTydDQpn5diJjpHAGpfxxL7Nwzmgks8L8YfMBoAz8SpYej2p1z2sp3Whw3JeuZYSkBBI
kVa9/2+F2SrX/q2TNKm1Zp149/EF4IGm7Ew/qMfWiw7dLbEc2Ve0+F78I5rNN3eCE2OqygqiUQdj
hm4E3033xLH2hV/cUu8dVrcB465FvO0NKCQheZnRvcKewu4Qv2enItgyKR7NQTIKYgru3qhqkDjQ
ARhKt6+Us1reFtIPKaH3bDC4e6LRq1jJ43XwvXrsSz8qXwpZ8VVs0xcxOM8JkcvGSbUaQtq/jGOO
ga6gUN51HhcQznESLMAtlg5ylOpBH5hjhPejbPeZOARcMDjfwSRV1BQ1zqMb7sr+dph8K0HnsuRm
laDwzzsdFuwmdgFJdBB2t2BgCcw7LY0Ps6J+vG7D/8Nj/gjET1BkKtjcaA2o39Os36eDjqlzetJu
VWc86JIAKi5BXUyNn5woGbb+KBPUh3UgaxFlOGDHUOutfVAsdGTUhRLD5t9+WBvWRrN+Eo597GGj
1lNvJLtEk65sXx397zB30eFq/Zu8RFXw0V5jSwleFix0soGg58DA7bJy2EQnQ1LhXy3sGhgXEfBI
MozFemC6Nu8VI3jp8/Y8ZMqPYc6xACP40vfL0SxVSWIkg+WChNKFyRCGgF2Zc1ospV9bRJq9rGIu
s3wuUMzGrCXz6l9s+DrHDzbzx/HcDYfrVi8zDC5SKKOZVI0OYVLtaLUPFmof9ZfrEDJBuEChFXZQ
gVYRzCjjq2rusGActBKBOwTS3X8SJMZdsosddSVdKXJMPDHtc7/EXD2ycN1wao/uyS45jefyW3ov
a8UTkSlt7ya+c3nSrLY0UgDnDnWiB8Mr7tGu7Ya+4lvu+Ck6pDsEx1w6PivOKv64G+PuXTZ1md2x
1a2xn0/z1lWHCrpUF3TWr8SNMl4YieUzLrmMbdKbYQA49UR32qFBsrSymMlab2XHyAWRrqsCcKFg
7zhNbwz0ruFqccfh5bpVSgyf70Qd5rlXq1WWJrmx2JPWfdANSUVx9dC/45ONXgsQceD1m1PXktWG
ZVQok0/GByv6mtf7GB9sGU4I25muSyNW2QWKU1nfZ4ZZMDxGasaH0jgV2NibFb/a8cd1GLHSLjBc
xO36eEmwfBwxqUOnlTrsGqtyVZt512H+x+V4wVnF3VwjSmfldQqVevojA/1CCjY0A41XJ+yZfHwH
+wJ894LFxVmj1godbSlYDl/+7KtnU/tV2bJxEfFn4AaEC7NLULY6GJ2RWHq9D1o+P/Sr185pPXoa
9qFn/8dz4kIuI1nXtx3gamb5VtAe4vAbKXLZMUmsjv9Ir/tuIub6BD66bM9OqBF8VFz9Kb3pvcb5
+jHysXdKeZLYhjjF+HNe/Cc7Nk9Nur3aYBiSQxZn+64LaofM4XEwrIMVzR/MaDj0xeBmof2pXKgX
6YxK/E12oPx3fYRGwAYvYAiF+5WkoQAlExpC8Jxd3BUga7YkUgs1jcYwrHH4/S+uypk18YzVBHg5
mNtvmbm3k2qnRIkzVUQimNDDN0Cr9jeeV1palA4YNPH05NUIP2fmp0H2HCaThQuLhUbTqY4hS9fa
jp1/ipMvefwwjJ8lhiK8HA2K+SzMaJG/iBs7sgRY+LGWQsCtX4C5IN+rn2tv8Nc7K/pJJUck6q+i
7IL316dKDKKQCRygnkodbQdCxTNAz81Z/7i48YN2W+zTd729bCA5syAoslNTQXWpi0N3QtDXwslh
43yUqFJsFX9UyX+shAnBlbWWN9XTKtlyMI+WG90rbnaub8gNPjJDp5UxGwivz41wnJ0sYxTleoXz
Qyrv6MqvtiycHM0N3VQ5gS2xFrFRXiQkb+3eqGmoYD090gHTb9ZdfUPhNulDFxT+dV2uP/RXUrCR
irtCJxoaVb7282ArlXGkjTme0jqTFbxlulvF3bgxyzFihwqq6UUNFqFOYIOoj3aeOkFSOrSWBQ2Z
TNwVOpVJ1Gkr2hSezfY0E4n9yaThbs9pCIk6rqSHKT2rceSwRHGC5qjSezAUvysAXgzBfqs5K0xJ
2RLIooV3bYvRy/Cjmny6bgPi2+NiBPyHSmHPrDNGgFBn9HW3dZMIXyrk92RndZoPsjkoif/y3ydm
kdN6WR/JxqjcB4z4Fvjdp4JIup+ETVebEMh/j6gGifu6xUF13oiiI75HaqcC/9yDdhcf86fGIYfq
1mwd+ybU3Os6lTgw/21ikej//GqJVSeLK4eCItha/GyUVKTED1ibw+NCRadOHTNyhIphN/vDQ72P
PPOYnafTuralRiUgc00ZVc1qdVeiBv+1opCyaqcGUcMIqwPrJxelyiPBBKaFtx89JfeZrt2axXK4
rlSJ4zEujIR5FFVzvuZaXepMWenRySXRuVDvbWwkuY4lYsDa3p+MiyJYUr60kQK9jm54p/opcmRW
OZ23towmOyN3+t3klzvrtPxUHhK3RZol+5CX+QkXaLJZK6Lq9+vJ4k/pbZ7v2k5StJLZKRdfaosM
kbHGl7JOnKU6pMXNvDQOnrkkgUzmjHybYDsVdd0NQNJv46/rhBF7aMFgve8/V/6aoOtO8mW0UNuU
vT1ItGhzWUltTubKh4QQ+nuHTYiEqNq3ky3xeBkMl6rSoAJ/xZofWHO8b0KSOwGd0PoYtxJNio8M
KaRmWwa2w3GGObR4R5mX1QtwZI39pCm109enfv5w3QP+x4ldgDjzK9S4q8MMQNmNEjkr3VZyn9+y
p86Jvo6f86O5q/bV6MY72YmJa9/GBZmzyhL7tFA7AzK8yid+7OduvCf3BGUk25OVkWRo/HejEUYL
nnIRzbKbVchyH7v9zsaem9RTpBN9ktP763uxTksVuRDCdfk5mA61/tGavyyKrClXnAP90SD/QVii
jzo01pfkbrlprCfMw0isUFwUuZwR39Dej2nRJikEWV/0dBfX60dy7Hxzlz3K+vaFrkV0BiprzFZq
/OZFPahootAa2XC6S9XjQjNn7kKJ/woPBuOPYDYBjQYo799mWuVEDQzvNOg8N4kbmLsxxDNokzrV
6F/3K7E0FyDuwm5ok6sp6hTY+t65Q/qF1h8rKptGFN7QG2nWP2KTcceY0DYMBpCwiw80XI5ZMt5n
PbnTR81TjcnPgsG1c9kYn9DsNrCrkjewZkTUWc1WJVrf8w67MTsZT7f4mBD5bPBXrKs43yJ0pMWO
IOxK97RGPZG4OBlLsLNLxU0rQ5I/ig/qAsVF9LIwFlDXFWuaistpuBsmxYlSydyGDIQzuyzWe5ba
kEfPf7HwZKaDYw9P77G4iyCcxcVY7YWXiBz1t/IuNR+YfqMkEjG09TL4KyUEt/2/58IZnDEMFiXp
iuHb96CpiFz7G/sMxlVf3xn7PnZmDyS8z+196AUSzxV/v2ywOatbmnmccSui3Sl2Bq/TPR1XBsbo
77HNd/mqO8pRO17XqDATpQaG7TFsjvVo3AWlUjrVpYJTi7WEYcp8utGV+m5Upl0VZbeVOn27jie0
kgve786RjV/lCY3zZQReDz6ugt53OaYkR8kjsDBmoKQHtwLr5V88+92kjSbFE5w3ZsPXDAuxUMV6
At/YTd4oN62WHiMlOeXxIskzhB69geVOTyGNiVXFEzyg7h6VLH4cx+BXSLWjAa6k62oUd9hssLjc
KQlN0lbLsDbGBfu1CBce19H9yJd12AgPbAPE5U7BpCRmm0OXVR5+D5L0EXsN98sYSI5MbPobHM4Q
wcdB1LSA8tYugRTvv0ru6A8TJtmoC+odzZU93Qsj/AWQ5/YBBdwc5Ro0WATHot8Z03ti1eb3ufie
okLUNC1+f05ANROEzz3rXF0jh+uWIHRgE1Rz2O0Fzma+BDHkhl39P9KuazlyXFl+ESNoQfCVto38
jDTmhTFu6b3n19+ENnabgngacbWvMxHKLrBQBRSqMpViQH6Mv5qtr9fPg3JT9YdOEdFI7XqCKWuQ
r9DAN8YTLo2QqCKSnrEe3fM8PBiLlxuN4DC2a80Fg/8oXQECMHQksoYn2R5HyV1yzQnL+yb+obZf
rq/c7nbdYPEfqNAh/sCw6tZ6TiO8iTahbaWro62W99+guASMsTKtanEDgS98InAJkLE4edg5nSHY
RrtOvbGJS8LybNFoXPGN5PpuaQ7mJEgX+39fMy0Fx1fMQHBhp2u1NktGnCTG9lYfz6porHn3m1Ad
7G941lXeSRIoRVSRUUV6MGPpUFWF3ZV+pa9uE/rXv8j+qZ8yEW/CJMT4iUJMqYVNSTokothh/dLj
QdbwzKQ4CiYYcRm8Drdv179ofM0gApfnMNVAK9WbOopcXA08mn3tZcFJbxcHCrcQTsF81zvlgC4q
rFrNcIBojPMQJxit/2m1LwP0Ya/bs3tIwuCVbIJTAeMTLFZs0jjYOlOSKfhOhUXuzLV10FzvNGqp
2wshNq21wa4X8u066G4A2oAy4zegUqWBCWfA7QmlZLvPPrd9bkvpr+sg+yt4sYzzcIPEMLhhKxjp
TrGihKwnzrQ0dvQBkTwDR/9/15DLrIqR0KSuYA6R1NuZ6I9gH7enfBIcaEWfikusZjxGeTQCJs0d
lXZOq7la/zB3mZfXTrvUggi+v364z0BQBMdxfihPndJsmhXkca0CY52GCTPTcBpt9JtSdN7aDUbW
BYr9/8YfzGqIsrVacINSYzcMMWeqf4SaGx/pgsE5+hhB2DunwJic0cWtyWkCaF7ioexGvWeqFdPB
+F3gXwUfbc/V0VusmhZIPjSNcLmpmlq5mwcVmWJhJB/Jka5mMCeyIJyzb8/fdbYwXF4a6nSIlknG
A1MzgxQBfVX9HMxGrvizsQRFZx0ldfKiMBXVKPY+3RaYy1O5Na1JM6KLWrL681ROxyqPBSFKtISc
d4xpIZt6ryCVjGhjCNGuUEMywBJJJ+4W3bamcB6ijHgYiWPg9O6IXnd0LJwsEO+9NoQHVDCNLFo3
LgT2UQU+5glgOQEVfUgSHClTQ/RkIFo6LgZOekS7UWM97oNiZxHe0EoZRWDBWeV/rBwKYQY4TJR3
IhU5JFPCKEaoGP30s4Z1Izfrq0pi5kau6Li/m/Ah2/MP2rvBOalNpT4BWu/KKPJ19vyz82X/tW1f
sK321+8Cxe1eXZtiUjLDVKX52nXWIZ+Ke9DvCZL9vjOARALKuLL8TmehxixjPE2AmfqbXHme5Kfr
qXD3kmnJFwAuQyXKAIpz9KW5ctR8hpbX98zI/cgs/To0JztW6ntCiqOkKC4km1+ug++v4QWbS1t9
vcqRogE7LuAeke4jWR7iXjtch9l9G7jYqPADJIVmzFZhsEV0FCbs6jVgjCvd2AeLBrQzNWfF3cCx
hOXz6x9P4edIrNhqlK5C6DVN7bbLE9BEK38Etu1iKGyaW1c1+k4lgza4TVGwgLuagl74witu05+5
PXoZ5qTYEwSEOT4wiW1tELn4NBrW3NUZEEPLzJ12NmMbWo23hLYifoHd3uAtFBekGDtpqBt4DYO0
3exqaNLNbvP7/tBD167FI9zkGpDM0EWcAEJcblNYphFHJfTuELXQ/uQmp6ix00/mUyrbzGGgA3xS
Ui/9IwuRWdh4l603i8tvCVRx5ykHMutKRgSDwKt8bI6VKx2Jd9119g6Nm8Xle64iCXzAYI1GQ2p6
0MkXa8SssXKIlWe1+pqsvXsdbbfmuoXjAmY4JpWUsRmkDPz8CM79/Xpg79RJgBf5l9npjq0DceVD
HohepveOq1tk7gQUZRLIJVIgm9XnXHu2+h8E833Z43UDd4PZ5cvxTzIqSBwkg73cWkn6OVynJ2OV
oK+VC9ZRZAyLB5sDcWjmCTTUYcxYPvaQv1iicytPtilq1dg9Nm7MYeZucEZFBSFvA0dkkxoK5t8m
n7GcifrVRavGBZNSq7oCnK64is14J4tOEk2dBDN917+NaNG4OBIOvTkNjJlAKW+lyjwq86OFp7JW
EmRTkTVc3KBKta7xDJxIdmblB+7LY/V83ZRXxcYrEcLkIkRao49cXfBYei7ssbJVJLPCUY/1YQQh
XW8iQKGHHfUN9a47G5+mn8L3boGRfANWZZJIShb2yTwKpSmQbT4XzgJV9gXMUGwIvTmbgpQjSHJ8
ATSfKOiTa0BaRhZAj+ousibBQWu3NWkTJfj+q2zqByOfsX/JmgYGWnT0ovIKBdNQHSRMQsuuSwJC
uT8zlT9pmDfTpvxmmIhToU+ro9rL9c+8Wyvf/hzu9hRXtZlB4oAlAuMX+8iSk0xO9trHMB20h+Ij
t9HLfqdcXJmnuvpb6FuVD1Z4nhU8wgYCm1igveK6fCdWFUmt1BTYHr3PGMxztPjKTKR2duIDRv1F
bW27XcXbNeSCS22ZqxKymxTrzNAwOFx3DmYh0DHhMi3A+raS7Uw0WCTyVT7WzKWZZmyuCEP3cv/N
TATFK9Hf52JMZ8mpXqBw6+rJ74p4eS+YvBHESr5o2plLGqOWiUXLlQAzOEcr+VEmoKim8yhqGN1T
LzY2X4ivmRJzGMjENjYbIu9saKJ9QcOaa+BobrM5//q2PWVQQoq+DAdTVMbaD2SvxRc8rLzTrSJr
naBmhqaQ1jpO+QwlqTuppYLUs/+5LiDcvipmU2t1cDm645x7pBsDvZf86/tKZAf7/02qVq14NSMG
0Y33XW04pno2V5FcsQiE20tdLvdmzUglNPlFnt0xKZ0y/v3fDOG2jt5KBQ1Zf19q3CzhX0N2I2cf
agXCfYSV3F6/Ord/Stqlqsz68ckA7eB6Xg9hkn0mce5UGYYN2/amSUEs0CFiNF1gFCK1NJFDcPl7
GhVjGVmeUSfr2BT6edQ+VHlTqG5YUPIx3olTzfOUgdsHu2pNq5O5rHdt8QGdTmzcCwQL9Rufm8mC
FmwD5SPa+2pe2HVYOh9xhgsClwA1XVYyo2cFKhoY9FtdBuQjc4xbI7i9OSgtMWcV9/PW6L1Srs/W
kNlN3nvXLfkfufxiCrdBoRSSZjqBKY234FKXeVZkl+fOZWSh1rF2Y0HVbX+vXvC4vQrO0wgNGAzP
9GOQSZj1Q2qINtK+H19AuM0aEqgKkAV5SIXGbvg0Wi+CVWMTx+9PCxcAbqPWk6JqCnpHcQPpjwbY
VYsbKUhPkUsFnsZ+6TUgfkcqoyS3M4Aq4pfmD52caZw4uiE5svJ83ajdRVMVahka6hYGT+wdmyFq
1gV25qKtd6Ym3UFHSZBw9ougFwz+Xl9GJSjl2EU7P3Z3pZ8F6j21I0c9DGfhXUBgD8/7YEIJ52/S
j/GVnZhdRZS72hvRWYm7oiMHovvi/l7aWMcFHghPDbPJqhYNznQGtFMriO3Yvc3OkKmHhlvRKNV+
9XCDyAWiPIaICl2BGB8XR/agoQGCOwhLx26cOkowe5FTO9ZDnUJGVuCZ++XzDTYXoTSrrfIInU2v
t/DS7f4w3t/+LzaFZzwIq0+7cWODxsUpNdTUKGR5A5Of3izhRDRA4zlWBVaJYLjwNC1IWzWGrl0Q
vIKR0I6LxR5k9/pO293UG1u48BQt2NArxGvceb0h+s9BdZbYVyAGLv2+DiT0Dy5OSW3WR3IKc9Kj
+Ws8Zl74DU8p+c/WYwzdNYpajV870f0iqmqI1pGLW6YR6oPEtsJI2j9L05W2gecvTS+D6xYKNjl/
4Z/1ppdl9r2yGc/yD7326frfZ9/7Xfy9fCr+dt+XmkJjRnKR9TcUdJEh3lrNU0EGQWTcL51sgLjY
keZUDTEs8vd90LhRXHTnNDY5Tl/Xp8lXvOShd1h3nfxopVAz6l3RDVi0klwoydCFnuHEgS8Glqc4
syd4//W13Hd76KDhqQ3d4Xz3Oen6vjA0tB81tL6ZteVhJXizLMr7xSjtvtITAd7+t7vgcXuZZDHt
8xatg1py08zHqaMQgTphSFqA8z8i4QWI28+DUhet2gEoPuonzW2C9a5zFbzdZJiyEHFy7X+nCxi3
peW1KJOCYhVjsvq9Xt/V3XC8/qF2N6+mqrKmEnTlvisXJ21RR3OLLB0Pdj6qtqZWdhfF3nWY3e+z
gWGWbs7pjdkpdDA6hPS2+kaV1Z7NyGtN2cdz99N1qN1F20AxizdQqiVZRjr3cAWz86GHeiap4v43
CM7b5jYqpWZtUAccv8TGfaS/XP/7oo/COZmqWJBeYYMIVZS5kxX6EQ6CFaUfKWduVopzr3DUUMTt
sFJSfLOUn3JdNFS8/4CF8yXGQ9B7JPODB3WXpKVkwoFHPzrgAetxAhVIjMpKgbFz8E96HUSf/ogC
7L4HXFDVtx4gLXIc9SrsgjpxmeERRLBuqgiAi59NI/etBsZ+HG0NnwYqBh1D13iin0cHBBqvNSNG
J2W5rduyUS8vcdNn0UDwbojVLLTFoZMXcq9c2p2zjMoS42+cQ/WxGUrZmZpidtsommz8+ymfp+Qj
J6YLJN9RD4HVNQwNFmVX3Zf7PKBG5xc98a+7//7y/mvZ681is4MV2nZrPeCdfBj186ATx4rJ4TrE
fjy6QHAuks5zhX2FxVP1+iaxJhsqobfRKrkmGHGuQ+1uZl01FAVErNo7nWETM/wYp8S1bqbrAUW4
o9G1UDoStX3u30g2ONxuLgokJpSRLk0n2GVQymATzeUJhz/BCu663waOcz8oj/W5xg7p0exJ5LGO
e7doTnE72WAHEWRd9tPfncwuWPzJr87BVR/JMK2jgycbX/ryZNQvS3JPxi8V+QgzPsjM/vlg/DlQ
qkIIjsZAa+oCHWr1g5FlXlaLpn92vXwDw7mgUksQN2cNcfJC7UFv3LisBI8p+xDQpzQxm8KixNtA
WMd6rI9soKJrp7tszcmDkXciCj8RCNtqm926oIGrtyQEw8rykuG2FjJ67t9sUEX8xwwuHVrVskDA
D2bQ51VzoAPkp5+UyK4CchydV9XZH+zSLX0T6Q/t+/gFmNtSbWviuFoDuFkwgZW5c3GUIQeb1ne9
6Ei+G5A2NnLbKWzMwWpKrOIs3w3Nd7WLQR2ODoVQlJMFQPzYw9RWYUTYNE8zPGf0XOSDF64+tEA+
kisuBhlcn8Uq9Z2sMYOS/LR0uj2qt4Py4yOh9d/vw2tJF5Xa1IqK72MUaBpE2KmGr3Ikep8RrRiX
7a3ESnVaAmWWPrf461V30uZv8yCsYrE/9D7MXcxhO22zk6w+J2HNxoRY001yQD849I7oTQ7uzTEw
v4naFAUb1+Cig05qNKQ0sKu2BmcJg64RDVTv35Y2TsDFhsiKsnHpYRG5HTzWv4Fa5nHyGe94gue0
696w/866QePihLSi8aVl27X/lXzJb8qj6uUuhXlufKd4YBpzRCfN/dx++WJcgBinWaWDCcQy9TM8
PwyW30aZIPsJV5GLDSpI3CV5xCqydlK8V6NjkBxrzIhCk/ooOlaK0AjHwKnm6ZCEE9A6j+CGm/qT
4eToNmOl1Ph2EdY1WZ674vV8/7lsrUaZGcAbrcxN2+IOsroPy6LeyWBftKneBvVsBoaC0euOPo1z
4QyD9eW66wi+I+FycSybRTmzoEjSwwBRLOsUi97b9qOIpVEoKBKQSXJRRIX8az6HONTSsK7A9KWg
d8buKYGiRqV02PHhrCXudbP2vyVoNhWd4oqPSszbiCKXbWzNVW/gIjK7r57jgsgn6I75KQ8swYlw
/wS6QeNCfpE02qKXQJscGWkaZKZ+5cgPC8QBm0+WK9p8u9l5A8d9tDWXsihvOgNP2sTpip9D+Ffd
ZJgIAuOMUPZ+10M2YNzn06Ry6usGtin1Y0oie2q/yuPX659rxyBTZv39RNehX82TrrSjYvVya+FS
MiyHbhncTDX+0jGNsVpGkEqaAG7HI9/AcesXS8a0yomEE3x2mKJDblB3TM+TYQri8s7SvcHhlq5U
LEutmQKYnNATrfVzHuW3UWn+/18b38Bw2XOo2rmTmDm19ZwXt1P6nIo0jHYyJiCIZVG82Rsg13i7
naC5q5hxmZluGOd3uJHrthSbglC0h4HWcLAa4tEc049sNTeHgL6KVTBTQQRulcPkpWvbfPYXTZdm
77qz7X2VLQ6Xmuu87Ss1SiA2Z3xZ1cTBtzGSSBCA9lxsC8I8fmMM5t470L/HMEbyVwPEN79GDXPD
n66bwvIfl0HMLQr3WRpLicOkAkqprveGUj7qWfwg61XqDFr8Ik/zb9BjHzUNEyzXgfdOHEA2NRm6
uBDs40WYTHXGvD1hjXl/ja7h15/Cb+C7Kr7iyeqk36ReI4Mfyv5voHxQTyKQrqg1qAZmn83jYwbo
bi1eG8JRlDmktwoeDY7XMdkKvl/hf+3UuMieQh62gFIq7KxJ9b2b+9UulLL18OC0ON1gZbZUrvS+
j7Kf14F3vRQrrKuqpWJylnOgSp4LdUzAQdVnlT1HvTtITiHk8ttF0XQw5SgYbcGE0Fs3JdVKjKWq
TNc6jGAdL300RvQQEpkd8jVyMCLkq09L8AHLdEORUXpXMD3LWzaP1YBThwkSyWDNMxBKn1RDlCL3
BIDQesNIrzBYaOHo8daytK6yUDOxftFL/Hm+0Q5sYixHT9t8sp5yTCLjUMneB23a2+lt1Ik2CMsh
7xxng88FZXOtlVAdgZ8es8TJCjv3Y9dEp+X8Iq14MxFdo3e/5AaP/f8m4KgJumXDjPlLPT5aquLF
pXSHQqmgAiyC4RwGsrBgZU4BE87z0RzIz5Sk8lFaiEizXgTEeUlm1Bhbk5g9g40FrIZ7ahyuO+Le
RMQbH+HCJyR60P4ejyYO/Jpv+tBfu5Xu4nvrrvWkoHGJvXroPpZseicUhGE//5p7cDebvkxquWaf
S8XYml0s6Q9iRR3k0y03s/qbSTi0vvci8VoMo4jXMtQ8uQWdE1WvMkbonh77Y+Pk94z5cfg2p6Du
ZC0UGC+PbBkt7SJFuN28jircP8DcKsvT2ILRgqLlJjsO0NPLhW+Tu76yQeAW0yBzMpclTOvIudbv
V/lxLUW3NQHGa7zZ7K9lTWaDvDKtK4dI/VRkNzNi5XWHFGFwySZSEjXFJBkOcstS2eFgoZW0Up1E
kgXlo93TyWXBXtkst8aUzWCRGJ+kUYIGJ1900Sf6setDgUEiHD4IxxNNuw4fZgTRjMyIfCcvn73k
A9T+W99+fbba2GMUVNEmDThLhUe1QnoZUeQ+NOEoUhzZPQ5sFo59wQ0QngzTBZ2ErPY/2NL8O5M0
kHx9Todnmt7HlYiXTbR+XLQFcXpkNDHgpnWwtcQzjVO8fh+kb9f9bn+HGqZisiFGkx8LWFalhB4u
3AEe8Jz36b1uDiJiGxEGZ4qWQZB5GoFB80+TddJiUTBnm+NdRCUXI7j41qDPEsI2uEPqJT1pCuZH
wig803EMCqJ+TazyoYs0MGYMxegWsXEqu1bw6LC/fS+/gAt0vRLVcVGzW2xnR8UPcCUMw8v1L7UP
ge5pTJpCw9jgNpSkGUqWQ7cARp6T7E7vZDRvie4uIhDu6NI0ZI0aRiTbFTHeZzSnL3Dtb0R3iN0U
iLv+P7Zwe0laCaiOMGHqjs1tkee2BkHcsAHJa41hgDW4vnB7gw4IERc0zv8qVVF7RUYPFSvRrK5i
R6cc48fFKfKiYMI4CrlJ71R3OWBokIiUedkff++bF3DONzEeTMMshqnhpN3VdRZ5aZX5E9HOSaVV
gqC7N0j1xlTOD7Gkc9gQoP0t76B7+SfrLnOKo+HMnmrLh+Eg6tcRuQyXgRujw2wCk/Ss26/q7OYq
dFDND/BWbe3i67PRWks45wNknn2C6rb8g+pfDPmYCJ+Ud80xVZCSULScvGNIqnGiaBMm4RKm8fcl
RSNcqva+opaCys2uX2xw2CVik056lFqkpkNQ1Kz7vjmV6gguptt5/nrd+UXmcFGjjiepUiaYk6Nm
qJFbBd0Si/n9v4FwUSMaVqtfEtgi0+E4rqENPoWnpI2//DcYLmoApomqguWRInfQGJY0ULhu/Osg
u8nKJJArQRnKfMdblRLoQc4zK9xF3UM/VbcdG87+Txj85JVq9rXcNKjaJZ3U4MSHBjeiLb1gufY9
7F9L+MpqCPUyqMkAhYAD0sSzQimlgW4d6kEWRNh9JEsHyQgCN/bOW1+uNSuqjQLlu6r6HeqNHRsg
CzBvNcxDXV+4XW+mKkoiJlNA4WmxzG4N8wXvB66h/9a1HIn8yVzHj9xzNyDM2s3O1JTVmrocuTwE
/9WgpG47PCWa6FDEwuK7vLBB4fJC3NBRSiN2ZgmSg3JOAiMgoMkW0UvufpoNDPdpaLOCxhgkFWDn
qYMp1IOqNL3JaD+HMfnAmJqpbLC4TICmiEotWSm/KBd7BtPuYAXy+Oe6CwgM4guBKXpr1V6DQY3y
mKynJUvdPDoqSS7Yo3vPSFtr+PKfWa7ohGCn1r95hzonViGKl1OnOuag8JcmwSZiH/y9Q4CWDyVw
NBDzNfAOQTQhIQLPFMrfc7WeTpq8Kg9hb633UYhurUzKKtHgNcsy10A5X5coqJXQAYaQ+n1FGSS/
t5zkGN6js9eF3qZg9zJfuwbGuXxVgCxhNgFmmT+G6FGh39oVz9PVPZXOBjigrzvKPhrGDPF2oeD5
kbtRQ2V8WlGYwJEcXIR2lamzXXazGkhJlIDyEoN/sbT4WiaHgg+5m0EQov4BZmu+jR9VnpmVBGBz
6eyMpnYyxALb9uPgBYLL6qZh4g2mx4kWBHfOTFCqrcLnIYxEm0BkCpfY9bIZm4Wp2KaWFRiYvKkV
/f8/8oxtdjGFS+pL1DQ5NjTyrVGiPafw43iF9i/m09VE4O27q2ZpqmwQAhJo/uHC6nRqlSGgyuin
0S/HfP6pDop/3e12l+wCwscnvIJXcd8BJCrz6kDmGWONGnTQnq7D7IbBDQzn3ZIW5yRjk6yW7pXJ
tyx8suTHwfqAzrypbGA4X+5maWilEAO7a+Hr4e9uEmlUiJaL8+RmTsZ+QHnN1QxP029zEUvwXh/d
Gws4F14yksfzBADrkwo18e429k2IfvnUpYptep2r+pVvHdXFbUR1w/1vBF9TiAb1b/4dB/XyeWxD
RkGV+WN/7jLJrmtn7gpBXN3NHNYFh8vx+TJT2uFO7cbZfYghkES9ycOXrPpFRCIwu0lRBReaCUI5
vNjzYuadUaAzm9H51O6Cfi2CUbzK0Z6Ko+rK54/MG5pbNC47jVpH0f4CNOlAHplmcejW59bTTovL
eqlEN9k9X9zCcflpMDtZLSvAVdkBfML2MokmdkQI3JdSZBJhLggIhHp9kTmhkOppL8ZtbeDOYHqn
zHnKhlyN9JlGv0bwHhiCMLo35Lr9LPyQKyVRQyLG6LNG30Fa7cxo0OrcsjqRBO/cj3Mu2Vn6KRlF
WW9vP21s4wderbYM5ZTtJwktGyZKRiAOcDtlCvRO1CiwWzPaYvGBT52qoWZsQulN+bV3Fy92tC+h
O3wLP2tP5Kb3GCFT/Gz+Xs6iFkXBJ+Snk+JUJ0mNCQA31KNADs3jKg/OVISCxLsPQyzdAkMzkiKX
QYZZXunQ4bQ+x57cj3ZZupLwFL3v8BcQbhnzuJfqUsGhtouwrZL1uCbd8/VMuBf9wBPwrx18Bln1
KWvYDQdCozjOnbTuoRxdiFXZoSyaCRaZw/5/c7TLh66wBla0mdPB7qr0rqH9B26fW3PYZ9tAEBx/
8ph9liY9avIPSbeH4nh9xVS2JPxBfIvBxdUE3GVmJsMMNaiPsZOdssOMCaXGSR6jWwJmP6ZoZJ3M
x/gQe9ZxgdJWJwgiu3sZRVdqYBpfeTeMP6VKHi4JnjdIOziJ9nmZ4zOZfPEn221XUS9IfLQCXdRA
DTYiLAezXz4MSCL5l/VucEPQGLIWvfHb9eXdu3hsAfmN1ZsZoQ1OHFL7dah/lMMfMKL4KurpsuKF
RfOB7L+F47dYXlspRcxwI/pJnY6075xV/4qm3FFYftndaoqGwqghm6Ce5hJkNMypUkgoJlbJl2Z5
7PBqbDSDo7azHeeiwvlufNqAcbkyoximRV8zvlt2zsofSem3EFC9/ql26+XqBoRLl11aZHFYA2RE
W1Fx6p6agB5L0y5zm835r6kdP0f3IlLE3TByQeV1xFI5S5L49c1ShjRsPblm/pGHnI1h/BCimnfp
ZMr4VJl2Wqdfuu4k+dePLJ5qGgSDeBp2MefoJq5YsRGmpktvWSOYAqFiTAOelwcjCG0ozj2DD0Ik
KL27dJDHMDVN1en7juKeUH3p0Y2oNOjhwe03DovDdbt2QxOe2KgC3ibUDTgvV+sxldUF1cw2tBwQ
iU2qYqO6bVORbt6uh2+AOA+v5Sk1FoM1Ci6f6JK6E7nNLdE4wi4I6FJRU0KOR4ft23xCE7NOZnR/
uVYctNkA1XFoQ+rB9SXbYzLGW4YhQ3nIgjPwj5PybFhdpyJrLSdGhDsfwoNx6oMPqeK9AeIysK5L
q6VAcc2t8GZ4vxaRRe0+0vRfa2j0f8qimn8KTGPxk0uWSFIY4zU0jPTLFhdfaYiAl/WLjtfD5FXe
M3TLL+ReCtpgOIuG13a+FsuIzLFZN6zB+Z6MlnYzihQd1YMgi6GfmLuG9fQhi0yVmnjwR8GW/YjN
EaOQqryQ5lVH6bk95m7xnbrxTyPQffVQdI7oVrXH/EBxxIRypsr4sHjFgq4c61xOZR39+H/T6lZO
4ZjgAaweq0D6wSjJX2nCA3218YsCkSjg3n3lzQ/gfIZqTVSvNexlmqySbRzWcxRYjwsONrpgbXe/
38ZWbmnZt0PrDpzFknLbxONhoSNH1qUt+IQ7J7g3JnG7Oh9nmnUUJk2xwy7G0Z/ysPiGtzImnlPu
rIIzzd59iBpopcEgNCQTwP/11mdWZaowRglAqbSJNzg0KG/AGuhk3+lRspzwYAaRs+KJGYqpP0WF
473Z8zfo3B4sqZ52CZl1HFj1E3FqKLiTzxla2TCB7jdBEnTu/FKfYi9yrZv0yErX8uEDw79vfgR3
0YiSKaRriG+rLuhS8Ez62FknWf2LqqJrxq4XbRabc1hSzeFiaDC3Xu8YVUmTuELRVhEG56lDl6Fp
HP0k7kqPBb2Z6s8h/YjTgMiDalAqAYM+r2hFQzrGc1TpbnmT3Snu4MFzMBHXBTUIekaP3nT+6ug+
GOD/iFzm9XmGD9sbbH7kE4PGTUtJoSMjTZ7i1vesdqR7INl2TYfc493NLn8TJ4JirBaML2OQuXnQ
eGxKL9ft1Ilv2mdhJNrbtqgEqoQi7kKSkgvvc6Qnkh62OqoKs696XdCfR/Qly77MOBOE5Gp75TpK
qQlpN5MQ413P0JKTYS61Rgdh1+qrL9qBPiiP9Gt5AmmWWwnOTXuH6TdonNvq6LOp5LDWcZhWfAVD
dPSYftHx/uFMoBNdzpZmG0dRS7nQRs6RraEt+mUFqqp2Xky+x3htyZVvYaOD4qcM6ghv3z9K+Vh1
57kgAr2Q3dxCMQUB0h927nlNfptcWktlN9QEX7ROboZe86vurocXoXE/nV9oFXvT+pCjNDvrnwQp
gMU8zsHfnIQ4u4vCClPCjlz5TXtkY7NFoNvZEecSUKKJBiR3osUbMC7fqM0ihXgpNN1cui1oBjpk
P0dgum4S8/5rFnG7Y5AWaBixhoVplGxL/7OuOAB1iRPV99nw5zqWyCDu7D01JSYPWctCOn9ph8gu
yJPZCSpse7OBb1aNu11S6ImXdQ6QbLGZBloV0N8RKPdVvwdDSuYPgh0oMIrvkkoS2aTzwB5Y4wnE
FBNkXFNXRoH0+tqxffz+O6EL0VIIbmKv5aWNz6vLiAjX495H6tDWGlA5F+HjdYi9fYWlu2BwsQQE
UGmHpmgs3csMldb1UJ+TzyCOBquMiIJSZA5b1Y05dRyRxpoBFWffJbRCGwJX232CUoliofEYIR/D
jm8BpE7rw5rdWQ17dBnVcv1p/Gl6sZs5BFdLP3Kgf3yPTrZF1FW+v4wEKh0gYoGSHH+fmMFXXywZ
rpi4l53qTxKkSSAfZ3cP4uPR7rWZUNz6ZQzdvLtV6E0hEctkXjE0o92blWbPWdgfWgMPa/pCRNwv
u9Fig8eFJGxeLazx1O6mFKW1oXZoCLm6sXMwPzFNH6nKbsC40BQpa9pZuEu7eua1w4ucOX3687rL
727eDQQXkUKlk+vYAgTBDT1K7Sa+mbKv1zFE34gLSMmSh5mxAqPMBlvRO0dtHucoslMqqkruWEN1
yLBjLAm7+J1Q4iwr7dLjhuuu2pOW32TpaCvN83VrdlP/5mrO06Xn8ZRK8YBLSefNrgJeuv5nhKeZ
9FAH1U8R07cIjd/G1tCPhmoCbfy1vF66JC/9MvmL2zvtrfDtc28BN7bx3XtLr5Vq0QBt9ttj+MhC
oP6AmUPjTguojePUIescUXVN3XEQtDxejjPcRStOEgwD6DjO9D4J1IDVcioHOqQPowOXv9HxRjCf
k5uRDQ0F4R3U4RGQc1y2RDTKzNu5HPPmh3CXrU5C1WChHX7IEFiJPxR/DWpikxxdsqB2CkUPs8zx
r8Fx6WbuolBJFxyU0yM9sWP55LNyiChB7/rQdn3ZV9/kmmqOzbZXgKPfTt7qDkH0WDg9iCbWF/0g
vG6IFpELkVXS1Djy4mue9UfrMHmMDGE9lF+UA3Vnp36Rb9Dm9ck4utf3pciJuGA5THnHJtqwURTb
il1peIjA71Mer6O8tutc+2Z8wNTmaC3YN+v+ZvY+qSfVaR+MA/Pa5gmMIWB6tnvPPEUO2oruFjf3
5C+lZway2z9HPk5913/R3lAhzkQKy/RQNHjXYDQk87wUKn4RGzRQHUxWef2ZDX82Lh4U1GN2ZNr2
0xmqXUTUSLM35LcF5xuPSh0DMHWCexAou29UB63/bgSZjwTiQdlDfE69yI98EX3PnodtLOabJOM2
MZJUwg0/zmpHVWt77H5S47bF9EgT343F0/UV3hvtfWMkF5+GTrIwx/S6T/FyeRy8dbQhA+MYjIZa
v+9uxtPgUj9+ZC+Y00Ekv7Zz5ngDz0WlZZBmEq6AN/UYBM2/q2K0U8nXMIEu0hoSrSwXkaLOVPtu
AJRCD33T2jN6atfVTo2npj/P8a/rC7tzBn5jGBeXpF6hOZnhPFrzWZm/ax/oinvz97lIlDYyBhwN
tjPiW6l/oeqP679/N7BuHZGLObXemMagwRHRAxkGBFmqxlmA1ZWXc+KLWjSEcFzsqbSuNy0Z9kTV
YivLJ9J+1+6kyM8btxiDhf6ajaBtHAxbCmLMXqLa2smd4OTELNveBHB+xK0/6A9/JyrRSLnIQP6J
ctLKdkgTrCermatMC8+znnQXs3Oe9CCqLuw9H8E9qExAzK9gvOz/SLuSJblxJflFNOO+XLnmWnup
VLrQJLVEcN/Xrx9H9UwnE+JLzKs+6SCz8gwwEAgEItwZ96vVJu+XtMDfxw3J8NPHOJj9fk8euWnV
9g6+IDGOOCSJrk4zDVh76ibhoYZlRuOgk9zXP/wlOQhu+CvkxmdaIWePq7WNjIfKZBA7UgJ5dCYo
Hbd2fS5QNS+82OepG28VHq7Wk3HPdhyFWF6wnsq9GahedDC82u3dClIEqVsEvFOA+/0YryRl16aj
CTwCr5Ts2BO83m/3XcD1yw1hirVlbDfHksYdGHzoKppvkMKpNeivWV4p/sYNpmljTymCAQOFnOiy
HR7/8Rq280xGG1PbD7CPCvKN53Df7JZD60cPULcNNDe6U97/JSJz0BnTkoMFBIiU/kw5ISl1INkY
KI+Sg+vNo/XwyZB2sZE52+S6I3WeYWXVQP1dgdE3Oul2aJMjdAJ8Xs1lqyvn6jsyx1tXzLmik4/d
EN9NH0qfZQBVh7fGS1/MnbBP326v6Ga6uNp/BhNj5mFcEhCqUB+lAmgE7asLeE9kL3GFOzoPirlQ
lEeUswg2+uRO93Hr2Mku8cK7xKPCerd/D4W7EQ5Y+pUoEnpFKfBzzGWftc+lsct5Er88r2Uijq6S
kMwWfKiWX+rxkPHkMLeqS1cfkQkzmpZ2sagCYMAdFb3V6J0ZfwpBDlZ4+en2cm3dKdZfj4kwgzWW
XU33g2J9X9DnJzxMyq7ilvOpk9/4KizpbpwmapEO+Cr0TmHsEMic8QG9regGwn3Xi3/ctooXOFna
3QKBxZINmEV1dpRjGqR7KsfH543jbThWYhHsa42a9EDSz1rm5He0Dw7DPpgMDKbD4nXOvOOFFM5Z
azIRZQolUi40ai7Sb5MQx5R9Kx19cXkbuG0uPF9kNRTN0GjDOAMYvXt1L+lhgL40OIZfkgP3EKLO
dstLmFASlkqKSsnHVyMn8Xf5RXYMvw3UB+IPEMNB7T22o/fwSOUReAngVjV5venYhh65EjFiklBD
D3SaPdsXe7DXQKJSxot4BGlFAS/xIrcrmbvATDSJagOsYDRzSvbZQ+FP0DzV7fwBUo4Or3DxH655
/5xFJhNY0lSXmohuQ/2cvJBg/OA/LgPDAz3geQFXzX7Cu3GON0Vyrvg6R5xgw9YVW8wvqugtox0r
yQsVoSY+2mSCzhbOso+ZMbwRR5gP5mUZmxmiqmlQKpYlPCcyMS6UermcKgP0o/vRo7Kj6rv0TQsU
jxymTyi8mdYF6yMwrQpRC1iEazMBljIcFdMemqfI8m8Ht80TbgVBzV1BYHrCkFJDh15IAZrd3hOU
x0j7DNsnRvXRfmiiBxEWsW6ZSpkwNpby0cFJhQgaZd9442kIkJkRu/jEkOsVHuOaJcSNNKMEXqhV
IDroHaX9OXyCc/EKhPGEjBRWjlEbGDW9zeZkh3PCcbbNj3NZNvapUI3FekoqmIEbq9L9MtC8I/CK
qttnjqXommbRxyd2BBMjzn3V5ujBUIPsIfk67fS/BkRHCSy+tQ95iDOPOW/r4gOKK5AS4vYNhjl2
5CqD8oaQSDECx7cBLwLKLv2VOtY32tGeHPo33sVn44S7gmOcIau1CXKSgFPDyJlrv22+NVloG4tX
8LrKtxbTEmVJAkUmBu3Ranm9neSql9RFIirUZGzQlweCPZ8Tt9tlX0AYBaIWB9dW57/ewVeQzGW5
q9MB00qC4pr1D6F5E+OTanLmAP7MUXW0BFo6+hoNBD12JlMZLVItLYLE2OtnITXuwo4ndPunq4MD
QYQTgkrfwqMUs3C6GalVmgEiHl/15E6T3kv59fZCbfjdNQazUiSKFyMUNAV5Yxh8TBm6mtcce+i2
N4Gec7kpuYBM2EsWceoGVUX8RsWEDjbikILATIXqNnTPgpZzW9moLl8byHh6JytLIbbAI3vJX/Zl
0CfosnG0M+37Q23ZtV6o6gv57195r3GZSDhoGHKNoarlxpLoVn3mg//en1TFLqzRQw/ww7/7kGx9
oSjmgfZVKhBF1n/Pr+beONf72MEDDfgA5x2fCfzPGwc10LJAs4xIiYh8va2rlMxym30c+tVeccug
7lwq4qieyME6LffS/raFm7tBBsUApqDlP7Wv2hpVZRIriqsV7/X4YpjP1vL1NsRGsyhsWmEwl3u0
8YhDFgFj8NG84cwoeKW7xYa6A1LG0ZVtCL45HxyjLi8ib5mniDLGU/EQgH8Yf4mKMcQ3rBVIAnnJ
cNQmL+Qx99A/cZ39Y14OMUuV0IKrgsL8+ouJkGMWh2lSPopBbTDstIA2g/OS4I12uiscNkWTk3SR
jA441Ve4xAsKho71ZKFvenaF8+I1EDf8RFnmGpPJ2cpxjJRxBCYtUlKqLHCT7NS9brcn1U9d4YFX
kOUs5kcdepUk1mYOIwUAUmrKFuImf9ezuYsp3/5oH/F0hTOm3dL0DXDIKXuhsyrNUXrsaSqy+3/U
Q2k0vOEiH2f5Cm0p5gRXUaDRxgT6aG7Fdowbaex03uw2XoHC2rgnh1K0ufdDnqXMcdcns1IY1D2p
oEZHJTH3eEQK6n2J9z+JFy//zIDgMKqooQESO8L8uK2uLAVZ4NKm+qCgTUE+YJvndoqaCRoE9yZq
JomNO5oL2oiAV1vYyhuQ4+kG9jqm39gZBpJUIsiNiOaG9Kmxf1kUzu1lc/utEZgjXWqlrMlIRIn9
i73qWMfELR3zJJxNfLwpQGenHb/dDpxbbrOGZA71YSEYOa5izZ1+yu2PchpsC3JqxR1kzrqx4iR3
m0f6B/uzLkM/RGHnMgoxbFtcLDR3xmPpE2RDfNrsIXjZMS/t4XfxRFuS484Wn25bSReO3RxrXOZ0
aJJOb8FerrmJ4sm4dGgL+larfSxo3m2gbR8BvfX/GsjsBHmpRrMyYKA6njsFnlkL/3YNGScpVTkR
pg620M02oIIXHVQnc0M3drIvlGK6xtzYE++Q2wqa6xVk/ATznrFVh/CTenG6aHDasrCtdGd1pZ0u
d+XwO+w4+5y3lEz6V2hpUi2gznTbFnLP0bswv97+VltOYYrgyABVMLoV2XuAkTVSYaQCXgAJViz9
Ak4fJ1JPY8YrfGxZsgJi2yQmc5CIoIS4ssUHQ340ecPVGy+nurgGYI7QZcmbUftw7321VzEK19lS
UIKAES8JDu/A5iybQg+DVfgFdVMiRim+CwY+Ic9xl8V7SkwfGpxrGtcqJk1VFw3HtIRl+3uIi2o/
Gne9T4v92ZnXard1qJiUqBokEgZkQRj/bqM0w1tUqrnion5vfCm7b80vQ5kOdkp03s3mzxdF+r0u
YIxrR/pYpKOAKIG5oV1/Ju5g01m47JFXNqbhho17ayAmb9SJlJepBaCwh7QQht0S9aVLeG+Vt1Ew
dXPtEbE25ZUsYe3QhXXWZgxiVJU/1YJ9e7/yYBgvH9poKWsDMPFSP7cj7b8hyj4rQVb8GSAQE4vw
BlxY6A9ZebhmjAv6LjPNFZL3uei9sumcYok4gXzbnAsKE8cjsdfnTgeK2fidZYC0/xt4VDmmbJRw
4GqSSidx0dyIwse1LUIvmOpQwgM027qns5CFGx1Sh3wpUbjH0Ab/UXcz2q0QmfggJWFmjBUQi68D
tJA+HpHPETI07bF4knd42uQs5ObWXQGycWLUxhlU5thNrWTL4le52YXFa5Ifuo4zXbHBYnG9mtT2
lWcIZm6KYwEoMdAD9bx8Ne6rfe7RR9yxR1v9iBEvcNRg2Iw2WCbga4klhxeqNh0HfAh06lkHeR8T
qswOg1ddaaHgmFpOQ05Lm3tLz9Mv3PyMKxQmRrXaXA09huzcSL6XzOd05FHr8MxgYlMfStm8dAjv
IcqkeKarfZn3HLCZUGMsAMLoInp8UH+4/l5hDzlBzEf83VLU4VsJtoJpvNBHZxu+1gmzo04tebfD
x2YtApyUKPuh9qdAtuYaFYjhgCZ1iho9kXfayDTjNd8doAii3OV7xYuf1Sfl+aOJOeCAb343qpJD
u+AlnDHX4ClGABtrRlajP86ehBkgzN8fwx1mj10wS3jFK+9atJnUQ23tH0Rmw/cFqTGdj1tL5y+Y
wSsPiWtVnukipVfO+b6xGyd7bTDKLnE2Ps9UZp2XoZKHUgdwOr+oVlConEm7rbuRiZ8OdSiYBza1
66WciBguOkHOK6fQpoleRG0EB7DgLu23ehLsQuHkBRuBjKrHoYYETn9D/FjoVXQx5LjoIUOtuXk4
fKtIacuQ6rPnovVbkHdJmrm/7Ssb63eFxwSSQlcWqS4NDeSYrzNuXbXwchtg0yBJARedivs6NJmv
F7Do+mUaMKIPbVJjlwmVi4hyX5D0S5sqjpWQlOMQGw/VUEtYATJBa+yacYyhAuQakl3sBWLT6IyJ
f0idnKRvygH6lHitxsd0eW0VPFMZX8GcInJiVdXcRU/hGYpd4SzPI+ixji+tFrq3F3YjB1/byfaM
yGa0GJIAO/PyoR3OpWLZenLfdrwYvZWDXwEx0UTM+m6UUfPGNO8ARjLQZSKYFUc0LvrpPS9b5VnF
BBJdgU4eBlo1tyLkl5W0omsS1Usb437sk5azhBsP/tRXEKNRVaUPXIxzhpZoymMK7289y8b6OdIx
8sLKrgNMte57P/suYkwu8ax3pbKNv3hsVJubbwXPuGrVkjGDZrnm9pbsiahmSZ9glb62kPHJRjeW
1GgAAd1ZTXxNW+y/x8844j+LyI68h2mc9FpMIaoXAr7vcUQ/vgWxGt7W5iwXK3MMVsuo61FUcrPE
8KM4PoXD9F8P3F0tl8a43zjkeQaKAoR75YiKvj0mYNCS7NsLRtecuZGtvY5lrREk3JSiCCBS65m4
U4SyX8T3o3VW49FWES9a0vq3ITeXDsSCOMlM8GixdegkS5MI7yMo8REQnpnRMZp4ncabO3cFQX/C
6uTKTEEb8gQQs4DBl2JyBnN02/RliH7etmVj3gUfSdYtZFWKZpoagzSVvSzXbY4CG7rXxHMbEB/N
OTqkm8Nd/47qukOf+SOXSD5vx25lk1fYbDYpa1WZDMA2nmkbVBuUpaM/6CftTJndMF99b6B1nVMG
20iTZVlBwRtUQEgN2Gq3JRVyGhaV5hLjNYsDQa9sM/6Mh6wwmFjUSl2TiiI+n2iU7V4YQ+s+Rvk2
uP3teJYw4WhpBaEmFVBI9aihy0r/Ki7ubYhNV78Y8hHzV34IdcpFW+YSu0t8MKvHnnfuckxgqRdU
uVfrWcbfF2pzJ4/GwagrX4p4MpA8GCYSpfkSmpGMlUpL5dQkkROLrS+IqXd7tbZP99VyMQk0BNrq
KBmAsxRV4s4qJMYGPfK05btcjvtCFh2rGp1+EVwrbHdiRo5tTDifbKutYO3grJqWIg61qadY0+rn
6Gm+cVx2YEvWoF0o+ulX8cjrgt6MVcjpDQhdKprGyk+FShJ39QSF4SGp7GpAz62eu5iXP0MGm7fA
m9F+hUV/y8ofiyYrQ8lo/67VCzZxEnc4Qp39Lvo1FXiaAyENRj4jV+vwazyLxzW47UcXU5kUJyFC
GkqYXnDlKvXBorifDVBbLDKnUruZ+66sZMJHsfQSHRDS3HKenFJ7NvT3EaOI0KXqik8UAeEtF5OY
IILzrWimFCaNHRRgk9n83WfaF7XiCb9wbGInryVhGdUqxpcT5/47Xv3eEgmVimoI+gJEPUTkRPnt
c+1iFzt7PRR9WU9a87en0Pec+FAsUIy2BdHB4+2Ryik1tL9QsEfTLw1OWsLZFH8wzgkSGeoI5uaJ
sZMX9ZtEzMfZRENby30Xp3eGP1KglalM1CkKcFrNE7AKq/HUGApYNMQNpeJ3WX+qE+FRNutHLY7d
GoJj0TRyZJA4m9JiUgi5STES9qFNNCoHU1bfBAtMNul8RlHNWebkXtHAjbQYnEN2O31Y2U136yoY
CKOx5EsBu+kcGPL9t+bH8NbsOqh/UnakpHRCj0eQtO3GSBuglABtWjbdBOWuNmYJtkuSasFYgPtT
JdKrVo6+rHZ2qk08EfL/cKZcEJnVbWepzEQViAhp6ENA8esbqE4dK+gC651Xe9r8lCoa7SQZrZdo
Yb5eUllpyiQfEXlqY/mVS9BKmdvn1lAxnLt4UQSeLyuD+sbv2+fm9tVxBcucz7JAIhND17QMPH0N
f6HOgOd6OtTjgHXpUOzk9wY0pI/pg2wnHiZ6OHWpraK+LK/wmR2kSNXSyAuCRXJCVg8l2fxxoVEJ
omuSN+/QJq498I7NzbNkhcl816aOOpRXgDkUSuVXygIOdLOU9lIXak+315eeF38EiBUUs1GSiZit
NCDlpZOu5XjKRD8fj/MEL5pey/rtNtp2ArKCYw5pFFFRzYtgmfxtduggv176oGsGaRLtsSJoUx45
0Zau1S0D6a5dRQIyjEVbL/CfrvGy/reU8ML5xuQErkkouqEhDQSiOjtOMKAvNc9l2NS4k9uAgToN
9PvoHQ1cDo8/dPPouECxJ2UdKXGk9/TomK1dSDLHsjLLg4aH34yQlOV8rI2nUxgGxQcF8qGUNeR6
6WaFqH1Kn07n0GoPQkeqYBm7F0Hq4iAL69lLY1A2W+gqAxd7O9kgElZ2nN+w6Z+gZdUgsYhaLdsI
FIrTWKUhXu7oOAwNcTXGekGI6TU78iV1INe7B9G3A7IygSfRuuk5K2jGV5Ww0eewwBUUvTXHOO5B
DLkEt83jQTArrEPaWzBrQGhh+qxHzX5peEK99E/84f8rK5iEUVAGoZYnLGCe/o7z1i6iXSaecrUP
PiGkjI2wgmLyxbFN5dDocLvIuq/l9FIXg12nnCLYZmi8YLD9HaVc6goGZ3GDSbWXKK53haEMttGZ
nLCxudNWOMxpF3epaoYEX2bRXtOqcKUGHhbFdtJzxyx5UMwJl84mEUYCk5QifoM8dIBqvb8IkmNp
fy0m5s3ANVvPhp+I7cHI30qhfhWm3EnL+C7p610X95yNz/HKP3qWo2aQY+qV0iDsxWlCB54Vvd72
/I3RyCtnUeiPWMVlITSTSJsBYkboKsT0gJ2UZWZjHQJ0Uk9O0rwOlpg5A9gVezX8eRt+243AmYJs
BsrCbHOcGYahWBd4bmpnM/rShpb8GEYLxr+rzOSJm25/3wsWY6k1aHPS0SayZlnu9VEFW9rg95H4
VFcRJ1xufzkDL4QS+FjBCn69qKE2VlET081eEzvFE31iWJ/aGBcIxlvLMiaZkeFQkFPxrtKMk1i2
QRJJnqp96q4Lkc7/s4ZJvYhkKPE8owkFWgEeJo3cUizPgq4+hmrjwXu8z/jEBY75TiVoFUyjols+
FcEtesyrl2j0b2PwPhD1y5XXSwKtE6QwSau1kyU0+ySPObt3M+BT+Sbw/+O8ZDl7hFHsuoLWeOb8
LY1+y9KzkD63oh+GOWfBNs/mFRLjClLUK0ImY8GmONa+T22Baeq27HdJLI420jyIzuRlGHSW8tft
Vdx6BqcDCJqhQkgRM4asZyhKp0c9bOx8vD5We8pnIL4PkS090m6bKRD2vS0+furhcQXLekiVF4JG
a7dW3BziKXZBHL9bFtWrlf5Rhd4nZ69tRikdvRRgizdBu8ikB+KI5tcoRmYJlYd8eG+ir1zKwG1v
uUAw6cEgqHGSC0iPe4w5a3cRnqanKrW7+tikE8czt+9SK3uYBKHVYnNKTFw29LNxT/ltQld6at1o
37t03Df0eLe3zdD7DyBm+a63W5XOY7gsAGwQC5vhIcRaRmC+4z7e3l5GtGdcA0GlQoGGBIAq5Uka
nFp7AL8pRFKDxvp92/d5SMymq1oNU5cWXN9oFQKJ+KrHLsseamIEijg54aR8poSzWkNmr2HgEseK
BtO6gvjaDHq+VLjP6tqBxsH3Vst2MXJJYhJOcOF9Omav4UyAlCgtdJpD5eatancGBu8FV+gGzi7b
LGzo4GOnw5AW0oHrbzePSCmnHmEsW35XxrtlvctQEhqfNKNwhOIYYiDz9ifcLkCuEKntq1NgQLZn
4gUUJ8091MH3lLc7/Iv8oHQUlDK9/Auk2q5+V/8YeHPB25FzBc2ElEieGjNUkSEMIGUZ75ad+J6f
B3t5VILRFQ6iLbim6PAC53/Y+Zc1ZsIMSdKhiqz/hSVO9Zy41dvgqDYdFOte+x88Nv/Ng3ZlJxNq
EIxjqUmwxAWoLYdHlVfJ2HbPfwxiBwmNZLFAgAGDSullDhtbj7/J/cHiD1nzgJjIovZKIggFgBJj
Lx+WE6jAXdMNIQehnJWn9mfzhSoZKZwa+fbJczGPiTJ9gptFIQAVMmWL/NqI92QKbu8CnmFMXIky
zGxFNE+xlodCOw/WQ0mCVvh6G4XjBwYTRjQSkVET4AfSiAi2GKcm5r0g8iCY+KGNZjjlH1tKupun
55k3nMv7+0y0SExlgBoisg4iJ8cyHu9VyeJ8bt7+NJiwAOWCJJxHLJMm2ZIP2oDKNffiw+QoTvhj
+qCPyd9uf5ntBrLLFjWYmFBlRJyLFHaNzuILu7+lI0CmiQHkx+S75Cgg31L2yMWVl9vIPM9jYkMV
6yUm1pGEt0MBJdD4QQ8Lr9aNoMwMzuHJgWKbx3JijWTqsI8ySbbl6BHqf07dE1dpuPNenC3Lcg1F
1iBgRB1QE7TO5m+ZnwZmYTfQjKlfZJwn5Q9pLz/dXkkeJhMm5nZZCDGAGZXHNP0SKsh5eKSg2zXj
i5+wPENN0S65RP1EDaZTQXUQ3GGngxTcJU+gW90Jn2tXWyEyQUOIE6nQ6bgAOUV36Q9KOTSjub5M
wccQ+qotv8yQ9BiCySvd6JlHl8jzGSaeRMZM9KyHvZBxfGlktN6IwrkN5YcUQny3v9/2C9LqRsNg
SX0jF2lNL1KuYVNK2wTDbRpYBky/CHhnMg0if5QiV2BMIJsm0QpLDWB5n6BTuYCmoBzVst2K6j5C
Z4etkX5/28DN2LmCZOKaOJZSHX00qRhnobwris9sAAPDKyJk6HV0vl9nckIzZYq14GhpRaFwpBm3
ea03xhMxS5EzELFpCtWVkS0QaRjsKMKk1F2cWj3mi4pjU+wH0bu9VJt7efX3mXBcN1U1NTE1pRjv
SkhaLBK285ymwW0c+nf+8IIVDhN9cWVuczzu4wKjDegFOYTozCuaJ7237Lb3qp4T7DlmsUynUWaR
uCV4Iw1TTFMuKdjKxsei0DkwnK/DjgIkmJ5LVQKronlnJqdF4vSrb5+Wl2VTmVArCWo5NCU+T4nO
lsEuv4te6g278QFF6QVJdHY3+hMmslOXx9W+vYIoJGGoCezX7GBHOUJE0zSATJ/qq+dlcgzy5TM+
cYFgIoNUtMOwUJ8YQjVAD/FpKZZTks6uOhcLtpXiN1HLyXk2hOtQgYZ8kqaaumqp7OhIKEvLAiYI
ODz6rftD/qXb057rkM4VgWoa1PxgETDQN0QTbGOPyshto7dd5oJP/391CxQEo9XLCPijZdmzND90
tcRZ1+1Pd4Gg/7+C6KCfOM8TIOT6IVJqOyJB0fGml7ZL+auFZL6ejkHsqBpFJDkny17c9NAcS/BJ
NIHGieY8c5hoPjVq2GudjHNZOVnKfSmcpZizz3gfhYmCppG1VdQDYrZq26ryU97FnJYCnhVMAAR3
ywChOXwUC3yaskbrbV5nhBxD6KL/EWYtFDREUzENTCJdf/qcjOFQ5gpqbcZdbLraGHpz8qQPvPfF
zQVb4TBxKVVrLa5T4CxzsQ+76C63Iu/2RtlcsBUEc1OUm6QXm5Z+E0X9LimFl9RFgQei9OUzOODN
Qeon65gOul6yoVGJERsTlqyJ8P3Tg5iB4qPiqalur9g/MCzxSx9NVjnrgKmGQyvW2Polr9BKF/3P
j3+BYD6+pjaDOkoznhSfF7Ss1GfBEUW/ATGb4oF7l/j/auE+ssxVmFkSeIE6wKIlxHB68gBmG3fu
B/ffoTBu0FRzGXbCgmAWCXdzHrko8QThwHuT3944l7Wjn29lTJ/FaSHoWDuhfZzmxZnK2G7SoC5z
jj08P6BuvwJaqrAuugH2SFrlYQL1oAgjJ2fc3jkXW9jIXEXofyGwpZrfoKFu940XD3/d/iybWb11
wWCC8pAlGZ5AYEYxNnbVHUIr3wnNs1QuTqbzPG3744AYBtK2YJNn6xQGFCLASIzY2YmNV85RoPTj
cyKIkI1pvt62iwfFnAQ1EdV2jHGqdULnNZFwquLkx2zOqIT1325DbXkCWK1UcFqBWQssl9eeIJtV
3A0NctQ4c/v8aSC8su+WLWsAxg8GC3mUoaBvKJZfolSx9bBzFPKr02ZO5NlyuDUQ4wy9NWSDklNL
5mhvTmSXF7K/hLxhYx4M821aTIYTScBjTtt+0dA2PwquIvPIN3hfhTkO5AwVAIhP0te3QfX0rGjc
bFR5JIybV/DVkrFjXYo+E6kk+DbjQT0M+xiMAajbTOjipEx/Jm98iIvHnA14qCqECM9IqBNR7tsS
IhNREO0HT/GqYFI+keSurWPSg1G06qEbgFbpQZF+RfWVA7BZHlojMMdChX50kiVA6EFQtbimCiI6
wRkOuj18F235B49DkON77FSU3uviUljAM+VHORXserireUJdPAz6/6ujYZ46hcQqMCQNvLqLbUQH
0r1/JuhgtAg3HxVzvMy6WeoCx9PpjTVzq6qzS5nXGbkddS4IdIOtrChj8Hv1EjZQkk+BIvQnzSpr
WxG/NXUd/DtjmAWrxroVFlqH0SaCUj9tJeVNzG72lEMi/p8FY4Jom41gKgPbgFtFHpXdmHZTbsfn
BrMlCzQ/ZXd4xXSJe9uwbU+wFDRziAaq0sxunUwQZVe0kT2sT3P8pat/gNjZu41BoyWbLaKlG3zc
+PugsGECHUj60qqikzOqfuz7L5WW2EoZObLpDnOx63uNs2W3MoYVHhvx8q5q1aQE3mSkYO3CIpYv
E/g/l+SuwBTCbePoj79hHDvMWvSG2OoCwEahtgfjp54EWhP7shYY0RetvNMMzmpuev1lNdnRViUu
S0yrwevBqjXZeaW7iTCqziTMjhCLn3GPFRizicWkVUcoMaJWnCfVLhlJa6sWVRVMIOF7eyE3PXEF
xezmWgWFAcSJULczM3Ab/coIWv+jfwlCf8QqZCzSRKDkga/V1+i3jH09Ass/72rMs4TZyHEzWO1A
55rm8buypHYffhfnmeN3dDlu+R2TCY2kSsWWplxNUT2nZNnjjv4vIZgsCFRJra6LgAhN/dVs1POs
//rMNwe/HroiQIbKDsSKUyLnMx5Q3Vx+6dOjkUV23Lz9OwzGiqHrskQXcXns26oP2nRBV4uhmMc2
y3guvB3oLuYwgY4QK0pUAqi60DEBroxPKgjkBUH4qkfLPmx1dO1ML7fN2/aDfzDZMdm2xHRvMmIJ
O7MEf/2S1ndJZvHoLLej3AWFOSYGsNVXYw+URj610y4PD7My2j15NYcgnBJbsgjH+bbDnAWFaKiQ
q6DWut6pmJYllTrh2jfnv/TqCew8rhk/tSav+LP9zS44zGYl07RAHQbXsMhsdA8ERI+mNiZO2je6
r2vCb/y+cTejoPKJKp2CyQcJFMAKqsBMZE3mqMDsPk57URoMRyuN8TDm5l9iW39mcnSNxATWtq/A
6VfiYafQn2L1LSt/NdAHvu2Fm30/axDmc6lVnmkZjnJX2CF3wRyF5mc+uI1bu3WFAFKox8oZd7xB
ps2TXrYs8Lqhlx7vB9dOIlfl0IYJQQe3LLopxpwl9HFlXt6fc+5b5uZGu2CxszGF1CeqCgJBV7Uc
I9+NzfPtJdx0xNXfZ7ZY3OvjWGgCyk8qURxcBF9rM3XyKQ4iVMBtYzSg+ll8YtxXWYHK1wtYFI0Y
53Gsg3n3oHWvhX4/9a1NpHuNe6feLOOvsRiPb1WRTJUV6a7cfR9qr2vQnTW/qRgFi62gj3qnUQKI
Wn3OM//xEXZEdIj7PqwFwJI9JVM2jhIGUX+FJxWjPZJXPPadbWC0KuYlhptZwGppmR2BV6bKLCz4
SyETey7x9EO+Y7SRY97mDoB8CQZjZBXRiUkDQgEPxIOVgKguKW0Bb90z1Hvib5jZjkbeJt+0aIXF
nKS1qNZZEQIrmtwRXS0yqBk4rwqbm2wFwWxoEKtCfi9OMWU6HZvqkPLe67eXSzchKo6gobPjXmZd
plqDKUe3Vr+mxjEeRWcSX4X8eZhb5/Z+3jblAsUcLH0vC7kgAKoBI0CmKEGj8qjkeRDMxwc7RpH1
C1xbH5WdHIcOtGz2t63Y/uYXK5hvPut4CjF0WJEqQaXeZ8pjU3Oqk5u5BbQL/u+bMN+8QMEjF2ng
I9P4VrWFo4fNa6TXkU36LpAkUGpWzb4hM6+l6U/bwA5rorYDKk0JTRbMDtVnK4JgoYmA1MS2UFhH
bcEMYF/4t5dw42n9GofxhEkv1URdgFNUrV+2gulY7aui9SdDK3ww7/6ou8qVh3TXCjgom+5ZgIiJ
oLdeD5qnbI7tbIz2sczdzxT3+gpx/bsY92mzKOkSgt8VLemDKRRvg0YeMZT2uMg6b60/yj1/gkHw
AOx7YOpgX8PnpYqisVSxCJOf7Q1fQhlNmU5UkEByjMlu+GKf9PC6BUm3z+qyFxmWZcQjIJOTGWin
6EDV1cyfMuY58bjD2e5/Rha6mBf7GGcKm0xakhxg89I6KQwSEl8pISKBylcSccLkNpiFiQ0Mrqoy
+/iqZyQj4azrbi2+aN2L1udHA6yh6fizXH7e9t5NJ0F6DH5+lIgAeL2IOlQslCKPDbeNHTFFC9WL
HNqm8X4b5c9IhtW7oLB9jJMUtlUjR4YrkGCwoHD+1+2/v7nVV3+fSa5qpUBzSJwYLiSJTsMsHMsM
PPwJj55rCwacyZjTNkExqbAPLbrY6FobWXAC6WsmvhjR77jl3Bu2VgokqLgsgzALmnlMFqUb0SQU
paC7cbpXW5z5M+++wEOg/7/aNqlYChbmhnGqiCDVyQ+9+YmPrdF6owFmVUrCew2QlNNcFZ2su2Lz
LQfNKK/bZ9uAy99nktpQ1jrdqiVkfHPjDV1xGMScs9u3dsXaBOYrVJORQxtV1F1JyJyYNhOF9U62
dJ80Rs5J8XjmMN9jLPM5jmMFF4/o0QpHdLHx7tqbwXltDhO8aoWIehTiiyA4ywdoBzql898FZ55R
zJkYdRZkCAoYJRLxGZSJ90bGG1TcaDo31LVVzPlW5ZNa4qVDdyGBB4q59FVyM990MwMCQoby8iFm
7fDOAZ5hTMLUp00rViWcD9dEOT4a6tvtSLZBB3FtFROQNbnDyCLUj93RcKq9dqK6XbGG57xsl/q8
RwmOn7OX3kTIrKLoYI2J0X5J3Xd4nzQ7b+E+hm7cDq/MYkmTiFrHrRnDBbO5eIIGzeuYJm6UtIc0
r1pbJsgaVCUwirTxZj3jbOet83TlKSxlUpwocRKZNGL0B3SkYpQPSVeT2ULly2G8u/0FN8HQ5igp
Jt7kcexdhz/F+h/WrmvJclvXfpGqlMOr4t6703Sa9KIaz5xRoLKo+PV3sX3sVrNl0TPn+sVVbtde
AgkCIAgs9Fos9YgUMkO/FK38Q88NLzZsb7Hmz7pTiApid/fwFY9/DjGnJP4zDLJ6MuA5McXEj3zo
XGWWKbg+pSX4n+TjX0Rw1VbygRq4kmqml5EhkEF2FX+l07c8FnWw7p62jWycqS+LIoVavWB9a3s8
AkbHsoh+n7PzbYqp5vKA3x9JHWJLb1rSCdRhN2ZAcyDmVFgYqcbnwC1znrK6gSvBJasiNzFOc/v4
O1K8QnA2qU6dsk9zQCTSJ1LdKaLxB/s2Ce3ytsFq1RGZvFXpjGRTD27CF5tEr1uwhuOF3HqxSeLZ
TTu5Ruwp3gzY0ChG/cfFD2SYmkaaEWXl9hxU1s+yda5K2wnSxEGSRb42aims2ylIlMdMWs+tLoUT
ASvZmt3NLQlVU3Sid7dw80GcFsprikCtj2Hzyw/t6vbKoybqpNg1GhsIThG1UpN7CSkNX1WzP6il
RTbe+mJihbjeXutj/suFXW+XmJ2LTQw4t0g4WQuWOFu8ylSianUNcxZo/r7asCl7mmkp0H3OEi5a
k7WGBrXJ2uchO8XjfVyGBv2Iq1MC9tX0cYHAtaifbne3kHhHOKYbIPZnS72RjZqdoUmLhWAnCSYt
BP/HKHou2TW5CP9NDK11sAPceTATlCkpE55mqRSm6oOGrubOtt1GagWOa1+WVyAujMrqqep0p4Va
9DRK+p9rLV0GKlI+Zh/4i7SxEYdbsVKKiTwsQEks82RWXZQtiHLxJOPKcXlGRu3bbJuVIOzd144N
Kme1HHUlHUmBmjY3Uv4w6LerQ13QhyMCidYlUvKbZL5tpx/HxlK0pJxSJpnSk0oDbGGeptWl9Scl
F1zfBRA8yRCY/FSL5IDoxogMX1o00WWC7oOdMiyc4NfV42k6QOYj6WoNjDGkZ9Mr7pbJ678vYeeq
LnlsRFUJu45yA8eZQLWpxixWACenF31Atk6UfBapA8/J0djzuppmbaKdIo7WMybfGN7sYQbAlXQu
RNxkInF4+xc7Q4aCDuhe4UD/xqtRSwVOed9GYNQXpr+gOoqnCLI6gryK0kEeWrorvVTO4PbmcyFi
P/2HhXsF4mTBvLxkWWwKoNRjI0RSvzvZijsHBWq1Rdef/askItu/xOJMXzM1GlEoVu6/eb5fv0qK
FpKzgVadZDOuD/AUtEPVfvXVkGlo10kgG9+OTYMIibODctX2Y2diyxyrcBP1QtpvuWa7XSnI8Qi3
jDN9mDZojqQCELhT7tKuxYtcdd/U+g2ZlS9TPAeyXfvTmN0MuXqu219v1WO243UPORM4Vk2SWwng
W8cJnLW6dpIyGgdT5P/3T9lfODpPnwL6X21pkex+mUjRPVV+Y7sShmSqCppv9VA+5f9R8uB4D3dt
78uUCMNE+MhTWEmJk8haVyFWSx9N9TaVvdj69aFjWL8NBmcMu2SQk4aZqqK5a/rHiV6c8o/fEUNH
Ht0AM+S7gYfStHRLbyHCIATVF0bhOzqmy4gq9/YX628U3lFJ5ay2yNwjjrFRxjSeu+ZjkZyPJdk9
VEid/1cS3lGp+dBXpGSHakWufEXxlIcbnROomk6iUdJ+nXWabc4rHrc5oLZprc6GTNpiaqAqblFE
pxpmqKgYznMs2q5+sxcm0MDp6AHk7EVm2OWw6NBvRzfdeVVC9BQJIPbt7QaDNxWgBG+yesDVy8Mr
FnpxIjV3ncW3GnCuV6A4mEq3GH/rEL0KxhkIFIahH6eCYFoXdBiqNz7R7vk31g5NUohh2HhzfhI3
sZyWoIoOcumV2ziPvSQKMHd35xWBp1gZ0As6ERkIanVVzzdq++VYgt3Ds/l97pqa2NPS2EOBCGwN
TfDkVU2kdCIh9kHQYupo6MMDI/Xby4xeZ2tR5DA1yCB8r+rxYayzwEna3/F84Ff9C4bTsjh1Uqej
ODSqM+ANJXmKGyccTO0KJYIC5yeSiNOtuc+7rGdlrVJcYopKqCWqK7xO7xodUOmCvw5ZBIt/+k0n
Fc/aFUoZGtRzF84Xgko2+UODN7RjHdihYoK12QCxD9leNks5STsKIDYGGvlnH3OJnqowCRyvx8On
4clXiMd9xzd+HCPvL+OrhJxitE6TjLYB4Fh/rOSnZfwpxQLLvZ+I2QjHaQUZzS6XW2DkA+YXq94Q
1QMyPxRFnP4Kahc2ARpV/1ko4grfP7qvwvE6kpZZGesAlpLr1LiAgk2wb2x13t14XyXjeyjNNlOV
hgEMMTlRY7qUme3KehkZjQkCa1NgxXflsVRMLmalgO+mDBajjDckA6YCTzwJ5tQ6seiJZ1egDQL7
go0eanWTLa3DCmsIDYs4faLJEGUq6OulPGqN4XfyR7aKCAsnTFbe9dHpSbaUIDnxDevOGN3hX2TE
dhXcUZEBxNBHA4nTtxI16zw5tFQQm9Tq4hZzHl+KsU4x98YcBdOkmDq90wZki9DFAk8LR/4WymKd
lGs64b6ulj7+r5PZj76t3JWm/rXD3NpEI+cinQVruH8LQOGa7iiYVYRVfAs7KXaHKQAzjtd59TEE
7y4NM9DCq373LBrksL+Yr1DcSa7tuZ5iGRJO+YQ8XII2/vbUavbTsVHa1cKNRNxCEnXptDVZYHb1
QJEGV7FCx74ypqgRpWT3DDwKa1UM/gVvChLTb9dOV9pJaxemHSq6RtfpoqHPWlrGqJV6AQfT7j5t
sTgbn6e9ua6LisWzPHrtXG2y3+IXub2d2oJxSmFL4LVSW4AVzrfO+jqhy678eLxLe9ZoC8Epg7No
uIDWgEjmk+UEZfrl+Pf398bEXAnZREsqX/oc1zSb6gTVK6WU0aCsh9ibUBKAsl3tg1XNokK83VSY
iV6wv/A429f0dSyNGL/ro+1e9lSPYDhg6bWJz95MQb3hH4u3++5sKkiAWDKGESr8+8Sw0lZGvTKs
eTT7JhjlyXiToc5J83qwxrqVF3sxDY9B907WFpO71ZRZUoNwBCeLyPd9toAa9BNOltxEZnM6RtpV
QMWSka538ITJp8+nOKbq0I4v6fMmZunzOhYIswuhyuzKZBowfdzhjSXM/iwLCIM1BATBINr/FYLp
6MYf9tSqa6LD4PXynTU5V/pIg1FIZi0ShDusqrRKIzhiEUYsBpqZiE9g9LRxEGjc7oHdrBd3YI1+
sFfkK1F2VDQXastnMBn8zq5vIDjLzQY4pNMEX4RHk7qIsOtVER0r1m4JAO5Lf207n22Y86ojoHZG
4ZEye2xWUEJM1wDBgDuCoHvs1w/IcNzoVA3zkYgG3+8aJdRRY7S6KRvIDL1ViJYmeUsmKNzcKS6V
Q7rK18mMf9UC5d4FwvRYBa0tQOMpvZQWfQyJhFK0fM5Pep56SgUy9bFRwphOgl0TYXFWwerrdrRk
FO81xHYd6yPtP+lS5ymlqBV3V9E3QnHPkzmC1kFlVYJxEeDEllAS0YkVycJZ8XHC8exHJkv5xRld
ubfCdXbT2BQ8qe2r4UYWzvpMedFIhg6gNFY9pCc+lksZGFRCxYSZfXecz7qZX5u09XHvE+yXaBnZ
GmysUqWntZokgJZJ5oFU4VlZcg/ZnWfBSWPbwQe05kZETtkbqWkxLppYvpX49uIqoKVKw0VzJwWc
h6w+Nr41RI0Yu0Zqg8kZqZJ0WjfMwCz6YGquFeV/XDvOQtE+a20LeWsfk8iq4gGFqszYHi+cYH/4
a6GjS42dztgfZTVBcJGf1GG8bqb5+zEMW/6D7XkJODdqUJuVnCBpYPnU/NmlN0n+vZOfCoyGSoQT
G/clQhmximHkjsKn2eZFHsmQFxZ45ZBlc0GqgmGoXh46XtmdwLDP+JOJDzak3ztlfwPz2TdjKitH
76AOKpITaxcuapjUz5peu05buEaPHmD1ys4/H6/sfizISq8wTclB6Mlp/qogoW0sKDQeGTuF5mYX
yXNoiLpwl9FhpKK587tav8HjtH4Gs7I95CmslhmVJJQLgUC7VnHz+5zW186gNwbF72vxTdlcO+tz
7iCb+SBYNnaZfqeRrzA8y+HQ6nq9rlB8XHH0i3zDAuiXAp/lTELRq4Ngzfjq9sZArYGRQaahPK3x
p4Tc/4/ScG4xG5o6KwYA8Bc2GyWUwuuAaO2YMd6cZgMzCZZp+gvtF4ujds/zZqM4L1kOsd2mGSuk
b+7z6r6QnycMBzxeP9H+sG/YCGQZJKsdtj/IVpFuci1htkokBecHu6nK6tmAFJP0cVCkc6m4ix4L
7u0iEN4UIGpGZgkgejpdZ9PoqWTyU7P7X7WNMwGF1dI+iZkwv5Ee2LcH6ARkIzcMDFV7uzdF2rc1
2NURvJSyi0aFIJ/vJvtUDaJofV8JXoG4LWpWR82kGBYBk5XW+lOR/DhWsv0wDC8Of0nCbU9MSgtE
GnAQmvMso7rIlB4o/VlbuauPN6QI+zw00P9wjLrreTeg3F4xJsBEzllgZEe5WbodVXEZiOqucUcn
jo7BdhXQhM812dBLpBff7pVigSgJc8jRWpPfqKh2hpaDkkzkaJl5eWe6AaCBctDA2CbOQ1iqPazI
jiKY8MeXIZ7zp+o0B9d16Fc3IgbN/V17ReMjJE2qjLJlC0jiR7wfuoXsl+kDChQ9sqANNv7Panwm
hagMjm3LgYx8wNQMNR6Le8goTbWv2YMXKz+K4pFKD5p6mXVRbdWuRd8IyfkPs6xSAtYDhLJn1Usx
4Lf21DPmowRZ+OvkuJaOzBWmbRkgZUai+62O9FCSeaFoxpH0wiXUwQzdcK1F5U77KcwNDHeaBwxT
0hYZFawvNur/w0dtwLiTrcFFxWUBmZKy8UfzyeoSN8c8uuPTJZSJO8sLqmmVYQKMHmmhdZpPhYoB
vYtfBM65Lc/HaLsaCKpfXUZJqanwbVm5M1udyZx8bTTuJN90zlM29F6nXinaUyedjtF2je8Gjf19
44G7SR7GsYRLUZLCVavh1Je64M1jHwJhMjJwMsolOOO0Yq4wWn9RAZx0fZDndmgSW/DS+w879IrB
naNGyUF0lv+ldf8fiXPrFYwLw1Z1RrtcBbBF+pjkQUZvjE70YrNra5ES1W2dcbzyLzYyUXNKOhiG
OVwCDdx3Su4tP0zXdpUgD+zSXTqBlu/6+w0ip+R1RuKesGTFZPW+ZcU3Rb/4Y5sFmtwI+rT389ob
LM6TaJhP2ncLdNyq3D4oiws4PjAqwWAcHza9aLgoSr7oyi0QkOe3MWeqG22FJS0T06WjV+i5V/Yn
JX44PlJ7zpidKFRiQNvfMX/KhTpVBeqb/al7TvForTlBPRH/GGRHGEMDT4OGNynFMk3OzBopLlHj
oNm+Qi9F/KUzBjyNftDVToCzc3jf4HAWlpYWpV0BHKNsPIxsPGlTL7APe9rwBoPTvHQgGJuBJ0Jf
v2e8Gn1EQGh9u94q9zK46uQT6T3tx/Hy7YqF4i0D+wRKIL6HHLT+mC6fgDeOMZojdH/G4MtMEAHu
0PAhLbABYR+xsa0ruB7XpgZI82ejesFGgZ8dkCTemHd/VjVI/m+wdL5F5fw8xmT0qTQrNphItBBj
MkIrcdXHJUyv0kvugcPuN1bSwJR1DJJXwUDEHeU1cewkbhmcsa5XTp3O3pjNw8djlL3iNAO6jiGK
MsAwDfXtWi4Z5gqhCxN66Grfx+v6kj+Wnjy4k598Kf0s1H6jbuMNIHfAhrozs6YFYCufZSuQ5Brk
CYFm//QFku2q4kYy7oQpkpWN5QCg5OMQ9Ld9JCUu8aiBwtX1W+6mAa6VvWDTdkwUij01G/VK+AfF
CG9Xc45r26kx5swfwJPWNtfIkrjO8EUg2Y4Pe4OivkVxEi11ikzCuR796qwGuZ/61HLb3M2/mSEJ
C+83SpXeIHKemZCylceCIYLnUv8gj55iiqzVTsj+BoM71RlRjFkhqYPuAXrNPLOF4Q9uemujylh2
BNoh2ihO7TvNlPPawkY1aaAp36bS0+pnwTaxbeCuPG8E4jQ9HVozLgcIJEczo2CPjNsRb8wGiq4k
X5TDYj92BMZp+5j3g0JtCGSkqO1ySTF47fIop6LjK1o4zqdYaVm2UwdNaHsMH3Es18oROOHZ/njx
RDCc9auMqennHDCK/t1oL1kGJqrf6Jze7g+fMV07lMbZBpYsb4ZTVhFXM1WQdBaRaohiQLb6B7vD
5xHaXqeGFgNKlS9OD+ok4tbybercTWP4OwtnoaPNQbPnu4JmeUmbuUWMzRodUdalpU/Cysz9vXmF
4FQgq5pyIo4F95vLD1Zd3kzG+GA09OlYkt01U1BpZ4Nc0AR/3Fsrh6LFelit2PYt7TrraLgWl1Vt
3Ux5iLXoGGrvmoNugFcs7qhWQ0mlpQCW4Y5gkFbc+sYIZIxKqKJUhLV7UjdYTO5N9KKV6yytuGHD
zr1EZR7oii13dXxyPQeJ10UTdXOPfiaiCIbtyzsl3ABz+zZ0pMx7PLv4mYUGPZKAycXwSBuDh+zz
ouEwi4zsXmntm2XlTrGCIWq1PkPUInOt2q0DNuGvCFPUsAWYMuytQelL92Ad9xbZjYPjTWX+4kBc
/vnKWeQ0oQnAM+2elF/W5vn493fD643SWJyzH0d11GNMsUfhcHYbR723Eo9VDa/w+VER0NrLn0WP
ciKhONefV6NsVzkwY+VG7y+ziExMcOj4+L1fR9gmgt/P2yerZyPafozzc1+fJ/nb8fIJjgE/lrNA
eU9hxtBGw4lddp3L68iWfUXEXbZrrV613uLMSDVgGMFAHUhEvhrWk1VGySjINoo2hbMetKWKXuhY
tLWtbqrOuJ8HWRBY7sbpW2XjrAYI8crSQXs5BgZntxjh00PV7Cd6aTH7q0DuAlPIReUAQgXnDIap
SnOrMmVAa1H7U7804XrKqVt+lr5OvuwXlyT8jZGguOJvtoszGVXfaJbDrGP8dfaNMPW0KydE4t1T
MJ1Y9ofP7bn0lxOeTo7VUaAmPL2VtSaNNDBrgfA91AdkS9qQJqIab9E28jm7xepA/ZtjGycPVa9W
2Eaza19b90w2lpsRZfsFp8zm7IU8DVCbGnikOCUDCCEjef7cqefjxROKxd0PtDjXUCKFcK04V0+6
R4KV4q7lOB45m2FzY6KcUkSrKfBmNjuUGzc6Fk4LtjBIZjcFpgcGcT+6jWoFqnGTm7Ao871ARvnY
n/D1yv1cVHajMA2plKCoFo8O/VfUIUVwcJdx7LzeMq5ygrGZpmgWsyg+sTkLY659VuQDhM0XjHZF
g3BYnXTFZ2N52T32WFLRUeBMTYVHBgytBZhOn1EpZrafMVzlGEIoEGdaYjSldDIzLctFCdkghfjk
RIbXeOI6FpE4nEXRUCOWjS2gZuu5m34a9YIiqudjeQQYPAmTQo25MHtgoNvF7u4U8qHvfp2RYGsY
efalmKCPY56xK818VZn3OZbOEFAN7ybWNsaXJ1lK8LJaTB0wjEf9ogfZvfGg3Ka3DUJhr/aXK1oJ
cuNCRM5wJBSDQbQSC6fdKSE5sYC4QDaDePrjhIDxXKPipxMRFezvFrjsdTDTIOvFKbg95WUc47bs
g4/dT7LrZQrrWBepOPv09/En2pdlGz0gyCa/NVCpNjirkY1AKfzu3HutRz8RD/V7g8+SNIk/iuTa
Dd7AVwXOPh1cPrxcUjyaaAWGXIb2g6Rz7VWEZCeny0tXK3olhNESFGgwI/tOxg0id4ztrCk7ywGi
ROInpxjssyPVqSAzJALhDnBS5ZUeVwMyoWUTkEy6a6VR6JgFa8cnA+bCmQ11hCQYJRWs6AJM7/QP
w3Pqmz+sr1aEe5lXYXqI5IrDLOaDDxaRTw4sZjUXjQz54ngJOp36xEwaN+1ATINELKrgT3OsuHYj
e86ses4yEy+eqOClb3+RLQcjXhXTftdu2dkJRf/ZAqsi3UoOAgWBhdz9fZBogBGTsZS+u1iYQ9Yn
lYz17cOl+NKRP44t8L5H2QCwD9jEA6ohZdnKBHhfw/MvGkh2D/cGjZmYDVqvzT1dOoiDF4gnsDFG
6KDDUDV3eXlYiYNEVNH18jD5Tks2iFwIMK1ynCUzEJdLddaD9dTVvv5k3Gcf6rCIci8/m4HxoT0t
0fHC7hpLTIjCrjEyJl47uw5bmks4GDKi/fFJToNGEp0+EQYXpU61hSZ8FHv51FGCxKxP9pB6dBY1
CYpgOGczNlaFmXGAqZrFSt24MO3eLSu0mPu6Tcz0dLxy+yoJfkuQfr10LLCIcqMkk4k6cVDUsKh4
vu6j8qaeXPmz4lXBdKpEBSK7kb6hOJZswvKrNifcUtFK11D87M9qoJPHuTpVZeraiqgLg1nbd3q4
weHOWaY1bV7nEKqU7e4hxrigYK7hosecmGGWGpiXWrXZWaYprqWTY/48XtRdO63ZqmoiMQgCFM4Z
aP0kJ/oy45gnoLtMjGjI5XulWH+gRMKL7fTpGG4/QHnF46ulTKXNzNSEWSmuk1Plz1es9Lq7yiSW
vvLYK+qgBKrAGO/upa6A/R69aahRYIuwURyMbm2yVcVeFt2pJH4H1rDE05wHgWy7RuxVP3XOe8/K
2Kp12eFyiKwnK5PSqJuGvXlijXAFlJROgghzX7C/TwTfpquPkjPOZo/dU3VX1z/pvePKqEgYBFqy
e9JfJTO4kzemUlOtFXD+fRZ8r04d5vBvWXgSTfAbFs3QYfUmPCmCg++s+VmALYPuMyfwSfRcIQTk
rKRmSrNKVgAaj4wkav6Ufly9GGRhjVfciBKNgp3iO0BHqmZGxnTDpNdJ+YdWSt5a+ZWmhsdKKNop
zpxgOEzbzjFUXavUH6M86fckxYuSPCaxf4y0n87abBj7lM2pssZxMGwDSsHGXpZBGsq5a6YuuI1w
ka7DKuoviygFLhKPLfMWcwKfSKPDWkrDvLpOqT6jmCt3B1lE/7HH9PBGHTmboU8J2tlAZ/JCvlaC
6kHHjSMJeur3fn/NzjPITajfCfZvr5z0DS5nRDRGbpJpWFUTHSo5asGjSi3Q3Pqhsq9BMuY6+qNu
ZMHxXoqWlfMCimQXc5tBOxdJ61GjkNnRqA9p1DROK/Li7FgdOTxObaa4JFTBwz6Yh8HmDAINL2nd
+rvpFrf2VXXjCG47u6Jt/CunMfKMhhSbHYgiXpqITupXhzYmSjI00XVxP2u3geJURo7jsq8bQKFa
bPGs7wr6itKw+MNmfdd1KPmiVhuRbJyumJOyjuWI02CpmWtgKFmWPjij4E66GyFspOJ0Y6xVbUF9
EI55ZXvysroNLto0/iBpOh6ro2NF3DfKr2h85mdWddCVzdCOJTIjI1ROJQqNyVn2wawSiuYRs70/
UEU+B0TL0coaFnsl1pU1O14zLq6OJ37QMAmM5f5O4Xkc4wMtzP3jFhFUqHVMdET9ahe2+W1e/rA1
Efu7AIN30uusxk29MCdd9K6dXKRhdRNN8MzEVOr9kv0tCO+l0xaUw0mKmH/pQzJdqtGbet0t19Qr
s0DFVI5jfdhXvlc4zkdPpl46do11c8wTKW6zZQwd7YKWFdcaRvcYa9/ko9Luv5vE++g4LtZ5ASf7
y6s1i99yH8MHxtKNK1e6mQNGW2R8ALuYNHoCaOaWj5aVc9uFntDBYND5WS7c1JtusiCLFAwvR+g4
38onx+9E71EifWF/3/hSZyAlUXUYfVW5KON/SuOhFbV17of7myXlrK+ddro+GMDoAyV0rjI00a1g
Z7uLfSMY/MXvLl2k6gIjIlIa9veNYFPZ9om8Qmm64us4/XBA/aPjPbw+6abIcYr2jbPAjdJrk8Ju
80WT+xpJL84qCxymaJs409HmGpFtCgirAcV4O3qyIt3kBXk6VsF9W/i38ptciF+BXHGa2FVCTWbX
6U1MBCjd0gxmDK07RhKsGc9HGStKLVcJkDDutrc+tsmX49//Bx/yKgpnNEg9jiAoh42aQ+UlMHVu
+wnzy9k9YjkVs0DdBBtkcpkCjKNJqFlhg5L1Bi+dmZKiP/DhWKZ9DNsGBbyt6O+IkXozk5e8QPIb
LGdugm6Yublahvi3duYVhdNmVJ5ri6Fh4dY0DyyzfEQlkajaeHf3TXCpYyYW3gr4Zz9MISKSXMDn
otrJRbLBz2YRxO5ibSA4o1M0oy2VA4xOC0bVPFIR6aUp+Z212oBwRsbp+4xaJeSYyKlVDDBOip7Q
d83YBoHbjYGqRafPEGPIz31yLhwJs4mu1uyGDXA7Vi/RpnA2plb7pVETtmJy86Qg64MhxSIXxz73
nYt7FYeP7CyTdpitB4wk9TCbBi84aWheUtyqrNviKv2G602wBvReOjtPx9LtB+YbaO7pKLckW9F6
QFN/+smyy/BCt4W7otO/87obURD70qFxJCpngMypKHWCYZj+dGFj7etI/UGDGBQK7hCqIcsva+76
Q44Wr/BE951967cRljNHFMkusjRQzPw8ntvIui0NDzPncSdnKShlEli/Xb+xgWOqtXG2pUp6ZTQA
J+nf2fjWREnc2vjaJN8Fm7h/qg1LAfUdkucG+/sGaCLjf716fgaPQThfxddIONDEHT3MxIBoZqDk
mDwn0Nt9+V5hOWNCyrUddRveaigo3iTG/4xjGsa5pbiYfCZYy/0CP8xn+EtG3qigY6urNLiS+OsS
UT9bPTkgQRktd07nYfZAOIWMngL8QJgsLIgz9vM5G3DO3iS4DckY6oGCjMWl35tzA87O0QWFA+at
DSGj1p1OthUeb+u+kXuVmLM8htHpDQjqECCql047KxNScHk4x9STBUlg9kvvD+XfSHyA0yx2rMTs
RVKP7It2koLk3J9pJGpf/Qdj84rDGZtYrZOWJHCirPZVxVzoLECnxCh7JppAqiC5G1LBGu6eDAuR
gYnCXnTicWtolQaanYgOl9qe1SpY5afGEDiI3VPwCsEbbyrnGuoKAJHQ62GJHPMLoWdbE/Tb7SrD
BoVbujxf+6lFSa1ftbVLMXu1+mlaYWc+OtL5WO12Hd4GibPQtlojsSmpKCaYfDNFsWT+y/xQYNYC
dyYmVaINHaRXHEJvtUs2Y8RbsGSfCuMuRzRdaY+/KAWHwZl6cP/oaNfHxTvutACzrgI0nB8jvH9z
4yA4824Mg6LPEyDy85+FRRStj06U4yps/eqecFCcgbempdbaAlAlrthl37qaqIl4XxrGQwYqHHD5
8dw/a0E01JCgVxTtHHH0JynxmMJ/UGSXRHVf7y0BE+gVja+YXoex7yWzyQI2v6Pys1N2IZ5813+e
fPbQVU0CVyUE5M7PkEg6CnEAWDiuobgmYg/2hNInfvpxDBRkrEVF4UJITs0LFQNAEzxQBvQ73mye
WDgX+xgSmXqLzxZVlLJ7ZyK4NeVUXm57uU3rDkpiNe6C1FNvrKf4j8QkQSE6Xu/jOA6MU/4yGVUa
F1jPTitvrGS6S1QiI7p5WGLDVfAc3CSoQtIwu0FOziqZUUeSnJME0xYLihKe9Wa0l8uid09tMRG3
MR+aIRPY/vdem/tG7tSsjQVO4xYbYJDpqlqtaFHLS6nFnzTjeZQL/CfESqOOqT7kRqLlnVHXd4P8
SGgrSLS/f7ngvoT5kE2AVlrWmKRgXQ5GSUJjrPSHNqpIhfeelU+hk3ehTQvFLYb2yrE/CMzUO3vO
YXOBE/gJtHmVQQSPgs60vmvOZcBaB2jnGvEH8/viIzfuD6KIiZ2nNyEFh8pFTAuqLFRQn2bB9FJ1
WUf0wkqbiJ8Im8Lfh/UcFufk2xofJjVY3WwJ5EsclUF8lh8dtKMHjMZLZLwEC8rXb2doirRSm6lV
Tq4wec2d9cU/3jS2Ogerx9dua8kwyloMCKUYbvPRa0dw8Q0fmjWqc3S8E4F1FEnEWSonM7t6ZtZY
xVxnQ6nd1BEgiIwhXzPCEoE22DAQ8J3saLjtvdIjHu6ZP9H4gR5F0dVEZcbuaAWZyJsTl6eSUaOA
JAvIxzgyYaXg1Bq0A4GDQXnQEW6qKIJPHr+h2OhuDNjTduaLhheIlpWzP1qbZP3QYxe7qQnACOJT
UaZFuKycYTGKKe+sGhDyfXFOTj1q/IknPVfuipR8For6ut4nrd8eNZszJlSvF3mVYEzIxzVEbwiK
WgOChgkDLRP9hwkdp414dPvuXoI/XgZFNHr9+dNQx526xpjCGuSKvzouCxjyECQ4RbB8/3dH/N21
gYm5QeQOxFKRLB5KIM5WJGOGpf1NGD6+uzZwEEzojYIWlbpkE6FQjhbtH/ZpcVavp63b1IKjJ5KF
OwnzSFFvVgwItUbd17M/RkQHahMcGyxmYt8dt82CcapOx1whQwdp9Ai1SyGJhjA9df+7KnD6rvep
FscShFkRWehh+5G9RdWReVaqDyyM+xf1l2yvj0TjVD6utEzKVUCWhSt7rLk6i1RwP6QndsJEzmU/
aNmsJOc4naLpRs3qs8AEQRwrA2C5BkyPts6fwEOM41V4gofEfSOygeT8Z95MEgpmISEqFcufrOQz
CSRvGFz1zop+24O+AvJXZq1sK4kaAIzj7JKClsEqRR50NxjeQHDxPsn6xsFcecgko46Cqt7YPZlp
6dW1ExJNeBcUKAnfzjBKbdJboLLHmDmXHQDWV0AX788a3cKb7o+P2/5tbSPeO+thU2WegIdyMKYi
tYdRaQi2QiXoMCfLFcAJLLDD2RAQj2UYM86O9/0azqXHzL4VLJg24Cee7P4L/83e1A5OHU8Woqqd
7KQDEMewG13do3eK22MO/cujVRJR8BQzMtowedS+DY8gORCxD+w6780Kc5aGUjWu0FgB+2zkbqWi
46sW3QpESsNZFsNUi8yxIKNyNwTMsNDTeJnY0y8iIpHrFrgBh7MrtpLEo5JAnip5sMyLZN8uq3+s
JqIl4+xI1pitNbRMKcknzOJ260F0lznWQ4OfEUjaKV6pCQTwTlR6UJ0taH7qL5obm+jqYln8WuDZ
9m8XjBgAo2vU9zReY16nVd7hWm2pHq3dJWDKj+cgKRyD2v8XFLH7avEKyO1UninJ3DoApEnQwBij
jTgaDbdDa1Ttp4GIYHdfMV7huF2r7bpQzQJwQ5z76HW8g/sJp3Q9HSvHfuj4uo48dxfq09vCyeDY
yE/b8hCQ6xcNcRxr6HGRaHIsjKhTIZ/oyekf3NvfAvITOOTeMTCZAzFyiyl492ZkhSzzU8/geXai
EsWYoj6G/XPwCsg2eBPapRnyIQVb0Vz9qbefhaGj6Pc542/EadsrTCNtVNvkde2ZovdVgU6o7As2
EqgjqKQVzL0KMEjOHeqrGdMqjP8cK8R+yPi6SuwbNhiWk2PapwUp1Kg7V+F4GsIWjw6/PMzoJc5+
heHsuJYaeoOqF4gyV+dUwwyJhf4Ry6KKoX/wyK84nDGXhhR08ywroEZxpPnziV7qMyuLKjxRok+0
/5yB6HRrqNUBK9d21DWnz3bvH2+N8MhwNqFYyvz/SPu25bhxJdtf2dHv3EMS4G1iej/wVheVJFuS
bVkvDLVsg/c7CZJvM+djzgfMJ+0fmUW526JhRtEtP7SjHbIqK4FEAkisXEsDljjyitoeam+GG0Ze
CJyow4iTnaTd9jxt2RQFP9RhjHkx1zzkcV+8B/7FnpNDHnjN/dcC7dZReyPIRQYtPaqaLEkwjIPU
ujpajqLYKcnd+aFcv+Z9Cwsi5AKVtpPeSPAqHAaw1EGNs8ftq/KrLWrEzfETskISU42jVwwV7tQZ
nib/a5oD6jwe7fkYv03NvjWAQpbIWKDLtINFTR5uUb+9pCightGmMvD6rv8yhkKm6MYg5lEzx7un
HvtD6uuH9ELZTc6sCgxnP56fstUdnz6/gigmRKnEnpgkVAq1YiE24Modv0lETb0r+z8jEbU2jEtz
wnIeG5V3VQ5zStjg0sD39aC6erG5Aa+VZClBOjQUsCaC1fD7hFtrWgYIfYIFBupn0PbPymRw6ud0
r9bifmlMSLt5AFYtzmCsiW91UtiB+ajHnj58OD9Xq2O38EnIuqHcK7igx8i6ZuzwBH3cwbWme79m
RJigUpEg8xHCF9r6GRkAY7PHeIuheMsTIeVWddeEVg9P4pyBftHtI+oUpv1Lnog46NKqEzZNMDJL
9Qa+kXrV31bmQYAtJl5EQY9JBC2PAiYayIWjT6+vEjsZ7o2txPpjl6pgSMisgWqB3B4aUdhwBwst
/fRxvnZHjmyhuqv7oBWfant+aXsFbYVgWki1rOJqOLB5GPO7TvZU9RPdmqkfEdeCDSG50twkedrD
vQAvRlr4ZiB2W+9Ty88S4ECKhxYMq8bk4xlHlVsgh0E0fa1RKNnVGzvYRmCK4KKeJJzkLb6IVB/T
sXIi1rlhvRGY6zn3ZSFrQr5I4nSQFQ4rtRujy3naS87gRHdzdSFytw5QWy4JWYMNISG5jvmj4M5s
Bs9UPrdbkghbNoSkUVC9koIANhIe+NVkS7m+U6WN0t1GltWEpKEMtTXFJMKoqfQdi9Fo3PXvegZu
wUl1zqeOeUzEgsxiXYsYoVxnjSI1mCBZzt0sHoC0avea3OJB17qKUKw8b24rIEQodDPoRl21GL+U
oMLV7eZ3hurevFXQCbt9CV69nS7dE7IJB5+1VuQw1z7JtU/ucf4ECDNyytGOv6ipM2MT+cUmsGz+
2HOjKmSSgKP1NlBhVn8wRzxRZeCnUa4C5v0c7mJOGufMCUmFgT9D0+d4ycn7Pn8vbXVdrcYjBSGk
pcgQqRVfakot0QvAVFCfkWUQkL83i9AeguhUNBv7/qojC0PCdAUxtSIrxJlJDmsXqpF38hBtPa6t
RvzChjA3qTmSOoB+jjeMbxTpmMRPKnkTSe8G9fZ8rK8bIgaB2DNOzGIHVBQj7pT5EEMs6yJoaqeT
1TfFlJ5So3QMRd4gpl+fpG/mxENAUZi5EtWAXxkNdITDj2mnOuwp3+z5Xo1tCkFmRaaQMRT57y3o
u9XKDBFp/eSR7RWkdGoXEfZkUDFuvviue/ViTci3chd0si7DWj7UdlH5NC/tmF0a+UbVdj3yXuwI
KTcElgRttbCDbk2fjrVHtuJuPfW9DJxYKetYZXXljNjIC1u6Hk7JMXPAhYc653Or31ZleMMjsT6m
8oJkeQNztDnp7H0ab2xSW58vrFVZT9IgtvD5Y9K6KU4zw7QR0at3X5DA/xVqz2iARS0JIB6pN4Mc
NUzNxqB9ezRT7PLL81P/9jvdRnSLJTJmmhnNTJhMT/LRQDemhWfwCt3PPwNnWK0uLR2cTxsLB+NM
UaapAADw+e72VRyjqVxj91MiZVu+zWttYa2SDKmmX1dueULp58jwnsvRbvczvm2Fx5wdF8YYC6JG
mhAek/o5j4+U7c5n19UX1eXYCZlhNMa0G2Z4EKB/AKUBIY8CvuQUijvez52LP8MEt5GNVCFLNPGY
cR7BqYj0YGe/UpLGzodTXfnnnXtWP/5hR3+JfLFq1pd5HigMzsUHCVwNuqO501MYgSYCOIkZ8GJ5
8iezQ9XTJg6oU2xqT/P//swT09YyFCtq6pQMsprhy8y4v2xnvv1LPlKS385Aje0S1EbwiOW1YTLH
2phg0QSIGNKN7WZqWT3HQ58bTFKgb1PEpqyUhGVP5nNo8FkvHYk941WLXb3vs11HoBQ5j2W0SbK+
6tjCrLAEw4Jafa/AbB+jR2WUT6XVbzwib5kQFl5PrQywWJzoq+K9JB1b8PqfD871jWzhhLDy+tGY
skbDcZDcjg6I6XbmQb39k4vZfc07FpDp3yZKWHI4QVlMnWsbEeRCeYf/gsErE++8TxvhIEIXQq2U
1HS+Daf1IayOY/RgRU+/ZkKALmD1E6WaD+lWvZebB5JHdkyqjbnZ8mPeAhZZNzfplLIQoyXHHyzN
sIfupo0+/ZojwgF6YH2iVwPGqmVAh5kh2IUgaAI28NeYofJcQ0Xvk9ibHsageagnnGfzFk9KdhyM
WuVYqm6i5UkppM75NXPzslqMnBoR1hcazCXyTlaPcQSi+HRjaa7PzotL888XNvQ6oWOYwwaEP54Y
1K5PPCGal43p5P2aN0KemXiMe9SAg4URZFdlmZ9AGuwE0RY5zep+iLbjv+ZIyDU0yoshh5KIV4Y3
hPtaHx/7yi6kasOdH9vE5rLZwpCQckiXS50RwRAB66Vb3g2H7JhQO9n1Tu+B+NhPPfamfw8glfOq
h+albSEDaVbLNYlgLEPmKU/PYoC+5MQBoDJfH2C2Wgw2wkSsyQRxR6opwAJTOzS56PxqLO9btiVZ
sL5PGNBYsgwkUfF+kE3EyJLRDD25SR1qGO6UbDGYroYHhIcUaqGFURXbtPI6N9JcCVDX4V4Ezr80
Kxwt/GQyZSNXzHH2w3HpxZCYvlO9ZCZLcafXE7Si9wD2pLZVfOgyv+rZa1LswpaQx2sFSVYhcKqN
TlrkQ3Tbrjp1w8j6HouuHRD/WWj+fD4gLlJFAzm0lpSwElwqfukP+6fO144MRxL2ujv2wpaQLOpC
NqJpQCRE2a5V0ISEdx3rUNMNmM+8Rn+cpBeXhGQRh2VRSjrMlPgfJ+ZQg0xVFT2DCeohvBwfJGpW
jlzmh/O5cP2msPBPSB7dkAbB0BnwL7XzwxSBbST1MydyotpldyDa2VmusVFPWA/9F2eFpIGO8sBM
Q9isC9yMm9HTut4jBn1kTN/YVVYX8kzzp5o6OA0tYT8u8ijWgh4HC9wXbJYi+re6yFYT0sKCsDe2
6tCFpGU4HUVuFZZunl7o5hYaccuN+UssIl5CnqgsBW5QZafUHwL67nwYbH2+EOWSJaFnhkqhN5bE
p+V4CbiNd97E1jgJEW5EugSkFNKQVDCnKcCrFJvx0aLSx/N21svaiwkRIpoyJCFWwlAl774yCtAd
9yw/9C1nHK9mRPFPdAnMgfTDAl5YFWKaFAEjLUcYNB73dKyhqDhZsjc8d6Oz66L0yN/uWp33/W8m
qYgMNFOAvOT5zd7oBreoNZenWwqlqyt1YULI540xqiGdg5tqgVMb0O9MP4K50OZ/m0hK8EU4m6s1
yuulCUOR8rGs3Fa+yYLPwXCVSdeTuoX1WfeK6hq4TWQNHOLfryaoDMSqWuEikMRQ07bGyCa0KG0C
hGWXbiFEt4wJnplSV2PzhzEqv6XN01Cj+yeBZHi8RTi3voZfvBJSHVUTZhnzC1/T4iFiMn21027P
r60tX4RcVw1KGFQUaQgqG4mtqmCw6OWdqldvkuI1UCX0vWhEhp6W+oPUFvj+AQmVEN1Najiq+cUc
byU93513aHXMFkaEXGFpeVRNKoxM6uTobFfRLW2y1SFbWBDyQpV3HW8NZNZ4/GAqt0ALZellvcn0
P0fRD+kHgmTY5HQ8QolyXmGqmo2kzkiynYrS7NywER36WfDqJzrNVlP5wtjs82I3kstQ+9pYDCJd
v5T9Qe73SrxxIlqv/y6sCBtGVRrFGMPCq7A7Wy4JgZC2tOxAmAdc1zjYkWabUBrfhKKsAxwWLgnB
oA45+kDm0t3YPzPhK9BCC10KslTL4e1Ot6VdvWO+tT8f5fOXPxMcYuc5zatxogbMBuQeT//9mNhy
FtkUrMdF6qTh+KoD+oufonZXJ1V506eIxvIe4tk5mjViFwRfgcdd60u9iXddX2Pfgt8QUmyas9Iq
RviHmzYkVcy02REKAeMtvNIccT+OI/YMqMZqFvRcv4/7SZtIN4YA5YFyTerfl9RweHafZJ/IeH9+
xlbzkoXrEWS0YUpkJgihl9jW5fx+JIFysMO+u9W+s2FBjIkaeJCxyWDBaGZVy2k/tdw978TamgJ3
Jwgv0LUwCwp/P1ytZBRJ22BD0uITAH92oh82nya3bAipKFAHbOQjdqSp20nkkJmHcOuBf/W6ufRD
SESJNfB+VGGjB6nB3Omkaw5pbG1HgNTBnVrf2jO2nBKSkVQnRpDOWCutTL1kltgLD9kWL96WESEX
Ge0UxZMBI+CpG1onHv8g+kYK3zAhvrrHmRqHU4vdtSX9TZUOh54z1wy2sIqrVAOLCdKE81wqZYU6
zZc8Rckv+NgcmVLcWG3tt0F5gvSCr1XQAauzPU3DrZ13LScsbQu5J2INGskhBOOlUm7T7FRWXqJ+
1ujtUL1qPYEqT8epH0XF56eoxbY7KTqn1XzA61LF08j7FnlBlba4adcSA+pR36zMP19YGbK+nCIK
h6LsS0geOtU7nxXWkvXy8+egWXx+VfJg7GfUGy3BjAGBvVSmtqYWtqVthN+WJSE3hGSgtJ9BHz1R
QRBLd1WQHDWe4hJj3Jx3al4s4s6gAapCVUKh5iHW4+vINFsoJ6Ci0VR+PUbM1kHt21L1y2ihpGIG
d5rWeJYRvD9vd3WFLewKk5VIEjYPDXbbLLiN0QRpVNNR77fIPFaDfGFGmLMAzw293MGMRnH3gyJi
ojyA7QhSp5/4uFEc2hpKYdbihPWanmmhp9ePoOnbASDsGaWJjsu+tSXcDYMx9UJubGgnrJ2R0BNF
DJMoBkHP2/dhifsMncpOD72sIydweO7HIXzTTvRNo6DpjrV7ObFec0xa2hRyB62GMmk12JT2Csrn
z0ptnWSHX6I3/Vt5v1WsXw2WhYvC8aUO62ySNJTdzKLowcjfWjJ3ZJobDzod6IdXRCZOL8qcqVDj
FqbRYkMTdyr0bEDuakv8fc8f+24LAyOvLbuFEWFnLtWm0yOihB6wjGhUbA/q0Dgk4js1TR84GCik
7kmyunuql/5591brptrCtLBHR0bC+2aCf1rqjCj4sCOX7M89VEuI0z9A7WC/hVlan76XERU27JL1
StOqauh19RVpv5Dxjhlvz3u1mvu/OfVDrylXG4sZEpxS9Tdy5of9/vznz5P+Q5pcfL6wyIowNKw8
wXzV9EnNbxt2zChQKfIfv2ZGWFej3PVWq89udKWb6UD8ZZPDQZBD/y4ZPqpWL0GgycKK0ocgVBsZ
hqIZsN7dpyrD5fFqyNG1LZXOea/OTw7E9b7PUF1Oe7XWZmOV31SXQ7SBWduKL8EZRpSa05KEqPUZ
4MDLjJl0TelMhhmqJn0LKXE+FvAI9r07eRgkBc8RzqZ1nyWSrzI0gPTWQSKyd37gthybf744cTA+
VaE1R7XG30zBLMZN28Y+b2P9kqDhLUpWwedvakIqMkB7NoR03on9zptpOtkx/aP2Zgx1vlM+nre2
uh9D9dDUQZkMtSbRo9gsKohUhV4y5nbL26PUkwPK9m5BAShLjNR9jb3nOrCC25z4iqKMtOU1QRFL
hQZrtBuKfRH/ocpXUzZtjeNqSgddJl5snk0JYZE0DOJC3AqBaWW3hF9pU/HWStlFP9EPjFM/DYs3
HdMuotzYWMyrAbmwLAxq1QKmkQ9wUoHciXTRBoWdM5+Av+38YK6eNBZ25u+xCEdSpmUVBni9LKJD
RN+y5mHS70L+yPRdVG41mazG/sKYEJZSR6WxiOfyo3lIi32QX+fDxslpy4SwE84kIGmAfjGP097u
rTsdpHjZFjpkPeJfwkLY/HDiRsmxgZG6gh6UekmKY2YC76Qxe9iCO6/v7d8GTRcfVnqUZWLoLYe4
8Ju7aK9dhGgbbIjdgaqxtoHk/ojOpPNBcX4Qf5AzZWVZlznK3Z6m78v4WgMsedg4WJ+PO12kIM0k
pWwjCSYkLbFbnK/xwvzYJoF9VZl3572ZF+kP+/xiAIWthPCJTqhhYKuaLjXrztiC85+PBvQPfL+E
hgpqhk2Mz+fED4jpJF3qtRwdforN9K0uoC1nhLzQsCo2+jn0FAJsZ1uix25r99iafSElqFmX8naE
P2bIfIn9MVMkyum7X5sUIRXoVAlNXsCPAZwr2oUWbzAqbzkh5IF6mNKSAcniGcons3wzDtBL2QSY
rAaxLmvQPQC/sSU+3RGlwZPNgCuTgofI5ksXPJQg4h7aqyk6BFthvBpmC2Pq92EW6i1hTYOrqDX4
4AKyIwXxlfhKCP7DYX9+dlZHb2FLWDJmExplPTtG9MtJ9kLDZ+HGdWnLhLBqLDVG5/AIE1F2VPs7
al2X5tZ+s34OWvgxf4nF7mYUbBzUDEeTmRUt8YrLKXCm3VcktJU7xqdfGzZh5ZQ42kkKhU+VETsR
rWyqx7axVchcPRosnBKWDiv0ItaSGQRUJ5eJKtkSow4eD11N5q852i1MCasI4LZ4guAHjlookY1N
cxWqrasS9PVyEOLQdNgg2d5aUMLGOoxJMxIJAwjBsEsWdPuedB+jzrIVzXQ6AsaftPjbwiLztenF
R/HtYWpVK+xnTFUHHbv4Pgg2bjKrT4dLA8I9E7pXaRfMi+k1bf8by0p8fWq1mkTpgCwxtu86evEz
jbUb8SfKO6dAWPZKC3+4bACo9VSj0qdBVg7o0o1L5rqludSn6NA4F5s4prJJiBphJ2r0i6Q/dS34
pXoIu22d89dT6zc7Yg+HrLZJDrgydjxSghjpVEoXSvO59ALty/kEsbp76y+GhFBgRVmb0gSHLLBX
FWV7KELz3a+ZELYJxpKQUQ2+WBVVnJBn3El1sjEx61H24oewP7SprgBBDCN6UbtlVHrqOF3Tqrn9
NV+EPSKdqirJy9nMILcu7fLANputG8PW5At7RNqjwlADHO9lQ25X00NKrs24t6d8126h87ZMzfG+
3I66zspT0Op5UxDg4ft9XBzJJLtajFLhxvl6fYYMCs40gtVjCZk0MCB+ElgTNolSelCmxEc36Gni
3eH8DJ03Y4iXE9CJFbSJUUNrs1Mhg0SM2oGydUfdMiKsmhh1DqOtUTIJoBrYUMVu+8Lr+CZF8rw0
frgoQKTi65ih3ej76WnzNsRb0FyauQ0uZy5fydNP5K0EWjvJDXevGDkD4BhdgQKDLGJkKkkvErVG
xWlU7up2r6adDVoE+9eMCAGnmj30vxRU0fAeZOfA02plYgfB3a9ZmcN+EdYR0cMkSxEEmnXsclcy
rjTu/ZoJ4SBSF+NQsvlJS1XuRul9CE6TbNrCrK3G2Tz9c+O8Scn884UfuqQ18aCP8CN8N003VXBZ
/20J5PmwsTAhTEiQykWlMizLLv5ktmA4sCo3b15ztF4YEeZjIFapWehf8aLiouCX5XRdbb2LrW5k
CxPCfFgj4M094Cdebe5D/Zimr7m+GQZ033G70k1ZWPIRxEkonz8/LO51iIZeh1sg5tVGFW1hQljt
ZlfxvqRY7dwB29kzBV62q3Y9+oh7x9jVtmqPJ3XPL7ao0dcrOgvLwu7JexlaYyHWy31S29a1ZOvO
sFcPxX3pQYsXMoCvQS8uXRX20TFnYKwbYZAyv9LfWZU9hU/nF+jq1rbwSVg7Ws2ttJ9zQNdOdiV7
Etlp8bsiid0w3OrrWA++l+AQFpGeKsaYMMxcQXacX/RbqsJbny+sn5CzVs0DfL7MoOXavg+4f36w
Vq85i8ESVg/kdUlDTRioA4JywbEdTzl26N6OmOpGwcalav0WvDAnnAWGchhTc85ripRcl7kV2k2L
LmQwJWdhetEiCLHvnQYSHbjcn7K4cXrW/nHe5Y0xfUbNLHIrXrRbUzaR+ELjJio+crI///lbTj7f
whYG6lLPu5TMGcnlnoonj2QnHwbnK4ZRec2x52VEn7/MwphKuy4aS3gjl09q/7HBNT/dgpxujZiQ
JTIo4NJgjvI8OCT0E202Uuw86z+cdhY+zPYXPujhSEM+zT40n6DkaJtoWs+AJJOmzq6g2Q2m4q5L
3PPTtOWUkCYyveigYjzvfzhTTZdqsvFssr6Ff0sNz5jXhVNsmCwzKJCGuHEbsC9a5Sfma0yYimLM
zDRQUBJWk8RLs5JbnKl6PPHn/J729NKS78+P03rR4MWKWJUgU2sESo4Dz4Jv4k8CxMTfwmKsJu+F
MWG37WSp7Y35dAU6tSmww3bX116Ba3Y+/trgieWJwOgHHEdhKVB6m/ETsisptvaH1fS6cEdYOUpW
p03zfFgsiW3kyU6SgW0OtIum7Y6xKh2a8jXd3KgC/xUUhrCYOhOFsbBDUNSJD0I62fpC+ZZbq7G9
sCGsnVQNlSYjsDEZ1FHVjyC8dfPswy8GnrC5asrUp2HyV+AtSCp/huhkNR0sXBJ22t6ypKGsUK0y
xs4fODQWQ/39eYfm7/tDmluYEPbalGltJRvwxzBaXO+vg/gChPKORjb29K3ZEdJCEgRWxgzMzs8z
O65q6iyiTBQ+kocmT7MWvmiBcmVy3UumdEerwkl6ekgSy2lCzdG62AlU8yLqGqeOJTtprJuYdsAk
j15s5WAw5D6tZCCE0KGasH07BG4zVF7RyV8X+388Df/JPhdvvo5y86//wt+finKsIxa2wl//dV1+
zm/b+vPn9vKx/K/5V7/90+9/8V+X0VNdNMWXVvxX3/0SPv9P++5j+/jdX0AvELXj2+5zPd58biB5
+mwA33T+lz/7w398fv6Uu7H8/PtvT0WXt/OnsajIf/vzR4dPv/9mYPb/Y/nxf/7s6jHDr/37//33
v//n///7f/5X/JXPj037+2+K+U8Tz7jgSrBUnPLovIPwz88/Uf8p4xUJ8n+mRRT0gyFY86Juw99/
05R/yugQMyGhqaDRGPSxv/2jKbr5R9T8pzbj2iwUwS2iadT47a+v9t0cvczZP/Iue1NEedv8/htB
z9n3S0ZWFcvEl5g7nSxUXTXhZjQVA75abOZOFfaQBlG5o7Q5sMzNUDttaR54E5e+nmFnkuT4Lajl
siYJHTnqJ6+EYIMTmlMDIfBkdIhJDyybKzZj8F5VsuTQthYaI7LbVtICSHmD52Bsb2I5cQJNzu+T
G83iT1pXKEdlkN7iFy7kLD4YLXAPWjVCsspUL1ibV/uKpk5fmJqtS1Vs40p/V9ejqyhJ4KB3mHRx
6Bam/NixNHYIdaUo1b0olAO7AxMQIERab9eg+IRqbnTd16F2k8vQs1DL3A4ls3KlIK2dccj9CS9G
Zln218ZUcHuIo2OuASI8JMnN1LHISYzsIk1qA888TbjTm477RoB2HbDvXhllO9hpdJFBiQ2ArPai
I6nutykz7dGyAlcO+tgurbCxUyuR7HYg9wwAe6YZR93UvqjV1B27Mv0QKMUn3eKZPTXhl6bJ7ttS
VXd8nHRHjfc8yS2Xqdm10VvcrjTr0hpyJ+5NqGq1termKkDNRuGlGnR6K2J41sitXaVMf8Sp9IFk
DbZ5s/GVeDg28uhZKuhORsbv61TbB9RP8s9hzOkuVsC+MzLihg3EvomVcReNrXYfQzyyUA4Bj4+R
RWQny7t3DdJKVQwPVDuMlv44s4ZAYQBivXWdXmSD5eh5DKXOseZei9tIx/LRzwLzo0l7iFYkib4H
icLbgLc+r7OHhIBlvXibJsptFCWpnSbq4AZp/kdnQgFez5WbmHcg9S4aeyhAw1pb8YBiV9r4VjC4
uU5UkA2Ug00rCLnlRXOdxVLmt32UuUYEpwfrrTZFkd1DxM6dSLwPwKcZj+/qRt1LecYcSwHja1LE
R0i+4HKrWf1FRkBnkenM5Rm1drwKbKZVEJiMWOmlBaKSSp8LPTZtKAe3/ANTdQLi8Vi11elBj6aj
3IyNE1j9ZdmyP/I8PE2SmR86Ph4AxhkdKaxk2xjYxzLtdCemOJKrJUY76YcrGlUHtBBcMrW4sljR
7gyNoym/VGyT9Jeh3nyZCLsKNLrnpp/ILDgAjpozIwKIGEctrN37ctKpA8LXwG2xyjNCnVGW0IJV
o9cMxJJAzEymI0spOxY6oMCEPow59Ks7MOECSkgLu6mgloL/5KQv/ZR1BxCFWqeu0kGwkGa2Lku7
YVQkm8bqezYGp55pp66f7GyASHM6xl5H0Y5cjMgMyaQPft5rMmjSK+jRJcYHyehAMtrq11NZXzBe
XlZm6bCqSRwjyQa7yTXJUVMTSnkREkBWtVjwGo9RGwSfshZKqDmY0n5QQ9WTogsJ/Gb+9CnVwvpA
GuijRQinOkkuGYtbrzAnjMmo+2U0KZcBbd+OQUvs8NjXhuKHQwiERWmd8rzPvcgoqSMBC5NJV2w4
MblULuO4OzZq1+ybNDnqZMg8Sc4gp15kttSQ24BTso+iuxY5z5OJXh4qJfnIpwClmE62x0FrnbEz
b3ES6nayAXQy79DEI5G83HE1L49x3R0j3vR7TcNDfz9Zsavmu5zhGKPkHXUmo0bEa+lRHnlsq3UK
fW5jvM4yFHurdHQsIGd7Oki2ouZ7VeX7YMCTNCWPeSQHu65gXgw2QKziyTUC80AGAyz5ErHmOrtp
g6EocqNM53aILgw7aLr3k1VQJ9XucqNuHSMzn3q55LZktbeBPIEyqd+3JUrZ86QYZtDbJk2fYjK+
GwJ+AxWjxk5YoZxUKZjgeDsc6VVd49GAKm9QtLwiZHgiUdzYvcqBO1Bi6U5mml32d/VoNNdKz/o3
adn6cqslF1qvXg1hXewo6T5lWaZ5gGwmF+OY4vY65Lqd6XVm102uO9aAPNX3/B3asN2YKZADTGrJ
q4iZ2UiDMWhVMlBL3BVN0GC9y5KDrONKptFdx4V+FUz6qe+Ubl+H/VsV5Ms1BOow2vSUxJ3pGVp4
LY/SfTul6PTjyLx9rk+2paafOt5Ph2mqHMaUHkqjdIayDhd6o2LXg7yYSvEKWBVzX0aK9zqFG6NL
8adfoucKaEpd2luT+TnuyhZC0P3kqpk+OtNHxEVu57qRXfdquGchMfdSU17XQ1C7GaluzF7BcdAg
XqxTaJQkU+wa14OW1ZhEmnhlHbyLkBO7xAx2MY8h/IGMNnTKcZA0dDREwd7g/CFqVF+ToL/EcfOw
QzkM7TEq6S6MM8cYOu62RQNp3SjHOq4L3Y6jYXKMYNgZ1vRFbvgj+s1B3WsonpKxGyB6ryWwNvqa
ZR6CNjS9sjIeMwvUeGaPWRzT8kIh3Skp+mTfWRdWxKad1F/EqXZVGWm8i8CjZ83tZ7R/iKUvg0Xe
pLSpnCHiudcUyq2u40qeWp0dN9qxi6Dmx6j5vpCKxC6g79p3YbBX9PDGKHnudxliXVL2eahqLi3U
1OUUHSVaEienaBr3usr4rVFqd0UdokLb14VrxAGFOgDyeDMZTpKN9R4MpA5plcmfzJ7YddDSC2Tm
nZLz1jUhcHGRoJfxOgDvhx1rkxubifYYGYanx53xOOrSzlTiXdrm3aPaSsd0Asmymph38YjeWFrG
lTvpUmlT0AyCM7gafbPXCpdNuexlTeRmQ4YSNcF3GHicewH+dK3qYWgJSGwjKmH7a0Js0jw9lHJ0
AMa5OXUpkNRF3DodTWKfT5BkyYvgKpCx+/SyFDrJiATfMK8ZuHKYwvwxgyTpQUo11aZFc9lHDQgc
yy73STTsjQnkWKOCyxVIdJFdOcOrRllfdkMc+GWggfmwNx9LoBL2CtpIkeD1DtwQRMPyD1zQGlUX
E5aAzCwLANTxOFnyeGjUBtrkMFcBHagWeufIuVw65dzuGoVF50TYHlwNff7Ism3v07iRUcAimj+E
8o2Vtl/owNKr0iIP5tQNu34wEn+oMzC2D0zeq+2JAzTjWyBbcuI4afw6HKXLkmm7ZqriD3WfxzYY
ACvUqLLGiSetslucD/tAH6/zXN4FWqZcMsO6xgkfl7AkPXAFpW4zHXpbDo29EsaDX7YGsp3VxXZs
UeuriayjrlGoiQ3YGN/TVqE3xVR5E63CvR5wD2SKKQ4dRtyifa93s/FdHLmShutamuW1rfY8vaE1
2qVZHqKWMfaWM5i02Vt8dJSERI7Vc24HGbd8fZpu9TFobKVKk30pYbVKWXBRFhPfQyeHHZPqk15U
ljPpJTtq+XgqtELb5TE/FCgCHGViNmDuKq5ox0+4pOSXTaEnbySGpZ93xmn6P+q+ZTlyHFvyi9BG
gCRAbklGMCL0TCklZWpDy5RSIIkHwTfIZffmmt2/mNX8wnxP/8h4dM+iby9m7C7HrKysKqukiGCQ
B+e4+3EP92PQ4/xvYYOFpMRJIv+hh3u2q/tc7/4Xpov9Ll3pXV/bi9oje+oGDBBicwdwcOdgcU9B
pZKbhAxnzXl7Y2LdFcVY9fNN3FCYfwsn80qP/QNp5F2jzHTsdDPecK7ladijEXewH45B1JssAEl8
VIvENRmw0O7Sohr0L7xRcpoHcY7NaC97wP5o2iaH1G7XR2obb9qo5hkNuT24uCFlReePcW2mAhJi
hSyuBEHomhSB6mm+r9FwO7ngwroVBseBRYJDTx7aYWrv960rQhkXMzbBlOr+BHvpd/O2ph1WPe10
a4BHZZ4OcxZAi+E39FnQQb+60UyHcb+OET4pl7pPCq/bOevC4Sbm29mz6mQ59mHXNXjvmoll7RIv
x3Bbc298XHDTdfD282U0pGEuCcrwwtEtIc0LDkO3VGOjekJILJQ5Mts2VA+6neIoHY6wLM3EyHA6
xmgfBn5s9gT2dl005xvpLpP2+zEckPInXIFMYpPNZHxo4UsByziYbaAw/EFkCrbg+j/oR/VR4/PV
S1Nna6QuPdeq8FV/WsiE1qBpBniwrXfDVGFG0K+d68csSu3vhqZ1gdwNDEmIqj7BKbDK2xESHDX3
Ko+GICzY1G6/9EMbbDBxdSNGJksLRPoCpnaFpIwUiQt8sUk8eK0N18yuI9rTKvmto6HL13j7Vjnx
4KSf8xmLX9VA+2ybtpd0dNGhMhvSz7yBpi1J2kOHnfBoI4+pRYgvCbMEttyCptlmYGU3gK1t3fAs
7OOGuSwkKc9HN7cHB9Ikb/b9YYuTvvQ8RZ1e1a1YmqwS9fK8a5uHfSqQ2cDbgk/+QyBs5jwxh3nI
RpcZKjeYd98EW/XdtKu8DpE3c0XzLt3CInVfEWGnLkaXPFCkQcXE5g7x7nJEJDXd0FT3tHt3TBww
tLssjincviFi20z4PMEB/J7oqcOc+BW9ROgRi9V1SF9eSVzWjh+DUN5Vqt0KH4wHWprWmiyy7ctc
+zZPaxFl/YDec4RHyPUd+B06vN52Ta6Dvc7DLS29HkI00NIfRK/zud8xpHv+i6CCySUhueBsxutF
f6qf7fK6eq2yccVnmFVv8niJctvOS95VW3+O9qCUvfiZLiQPqSH4MqtXF6jfOkbftF9H//pPo/HP
cl1B/i3fdiTHZ0IO7qZe7YOMuvQs/HgJcLKGMSIfZBPmjJtvoKvHrHF4sLrqOEz9r5hE74NW2MWu
ysZ3h3DqjzDem/O6RgzAtmwfECJ+ESSvwbvJoU9fcNIEvGB8dGhpF52NAo+Qgd1+KQne1G/ALPqa
H5zk9cxek0Rley/Rgsn929KqOFdyfVi6NjynFmNoEyzVQa+ucKInRSfSC9Q67pwg7jjk3WOvSJWF
y2KzpQo/HHVtOScqX/mAHgvLfkc5syjTicHKP5qpXMWFSHRXhp3tD2nVPvggKlUDOw2YX5yWGoBE
0JjvcncPTkG4adJfUKD9HISCJdSmPpeY8Nz0zR1E2Zgi2HhbKfe9IskJlvn3kJkjHE5UUbasE0jE
oaTNXMaj/CWifjgnkfoB3mU+hpH/2YOygpfWckN292t01ygdRjHUMwLcFeee0d3LVNNPuAOND6Gk
U9bU/ZZhzwYfL+6+1w47AKICPNMToCPNqnPKMHHqzfV4/pap8MPcHYmJ4U+igkPEsBYTa2AoTcfT
bB7GPd8te/ND9BC3dXBIeqi/YTSIdbVftoZzRWK6GW9jgbMKH9DBwpOZJr8U1+yUhIgB3WkZxDPP
qg0cFUKcCt3JKhfTo0/SGW2rrFCF63xq20ONsTqPxgUOdatA6TWvXWMCZEW2VcFF/6UUpg8AUMq0
wXFwz9ayEA8mx/7fhFJHRZVRdNalANBEJGj5MV4+PXXjZUTPmseqfldKtmXP7LkaE3His67z+RhV
+3ogVbjlnUUXsDuSVf21tW/sT0b1g4jHNNtldCDA7XICfSYaF5B7SOxMm5XC7omHlw7JgrYCKzIt
y9lGIT9vwYLcK6m7XLBmyevImBwFVwMaviTkG3R+S8HZ9jyMSzH3x7bGm9m1f/aK/x6CGTYAbbej
apI80ONPucsiCvXNYuVn2IBwtg1gjl28K6A0gOG+WAAQXsbBmIk1tYd0xGEJDfjNMnavcd+o3Ivt
BlDS05oAvLHXFDXIDArozUxmUjgRmp4u5ZWFHWQTH/7xf7Cxa/NWrhmTtC+CAFM45/mM3PscudXY
1B6mo6ZVn8GqI8pcxV+SGQjLgjMf3fboLmj67/q9285bND7t4z6/6JlUR9VNPZaxXT53YvoeUlg0
tViuHfv1snTzTZMiTlMGmDbnYIRuhCUPfGqHfIjk+xDFR4TEvwqlPtTO7se6yt3yS+tGFbNWU6ZD
t2SpvUdHgQrCF3+wwNAmGyPlKlaYVaL3WsXqsNr2Pokmc4wrV2d7F//uCftdgfHMtYC/L/4k1/Tn
2L+rvjsvstXw+/UFByNaxCjQMAOM99IY+VjNGzRa3pSW1qXoaIhuo/8uNTAi3svHKQJtMAytwadc
shDrH4seRpzxFn7ObCoxWU/cqFe5zlO2Lc1TRwHGJHXtb+sIqqwhqkUxNfLA4YNRbkmHr7K/HqFg
LtyIRCglqxOn92OCcyxpgyZrGJz+SNS+odAWqo3l3U7JY5yw+madx+ToLdzFt91/+YbcbESuZ6P8
Ua9DcmALatsIHQUBeAOCZ8Wl0SKTuC8e/SbyCohftvumylTrnvmcVlmDIeeMvgNwSvChenDejEb1
UfQOQATcGRBlAB8kDnwmQqe1TajlbEyiYu952WtnLiM5J40gRZSmdY4FDJUPqPNIvJoK4sIpn+Kt
gKHNmg1740uaDMXEtiFzRL/NtD7hBDu1QYTOyr+FSGgpEFca5PCSxewWdRBk6FPdo6vjcUiPOuZT
pgwGq6V97FqPwopfjFfGATFM+igAd0UzFCRLnLxFuxiLuVn3Ukn0QdhHB6cPfVFdt8UQdGvOo/Gt
VYO5s6wD5N66Ugz2NvVc3WDa/eYi4vNpt+8waapvaSBf12X6g/S4iXY4ZXR9V4nJ3pO0ultbDGBa
3QKDp4eeCZ7htP/VrTIo6IxGrDVHF1XmoPvxbVbL1xh5AOyTum+B+hyndHiPEdcNSBstrnHioLwb
cw4oOWcDcj3cpnI+rSm8brH62At87srZXI/AlRIACjkP4fs+4dtqN/+1EuUfmQrOqFsXHBL3zEbr
EbkGRZ8SBkhfu2KlgLeE6S5B59ocjnfHOogHxLx5HM67ewS+/Uxnj2MMseU4UQnLReqbogo8kDPd
XcRmlhdMIycZJnvRMInAO9F+Tbj3pdqe5nFFWxu0X7hFXM7GYc8plEOoP1teY2ABBdJkSdCiIIfB
lNWK5xOOt1OywXakBkRWOBhOY8bsu2L2NTxPU/poq2YDloV/wz7ve0C62zpx39QsPNLGZ+wBKvK5
c/toBA5LSYF8JPsCzNQcPXN3yYJJRXTxKbb2u9dsyCPW6sMW33T9WN3rGMxDp3Vhn4mdAbAna3Y9
HMOleWX8mCqAf4GZCBLPNpMpIacSWUmFrNfmFO1MFUizjrIAEUPBsOk7ufwSfaIKrEQda9be4Onr
DoEICWjIZcnNNwUHppz0/heb0balvSwFMmNOPqyPQbMTrDHtXdbguTSSa8T9ADJvXHziI8Wr4/bA
xGLcw4TYuWyy5g5JB+quha4Ne+EdnMqAm1ckTY8b8MFuWNCltEgpT5nRmZyVKwnsxeJd0SNtpjsX
hkuJnMeHhsIOBTUqtwS3biQ/wroFPhJcQ5G7ipWC6O92xhxDGVqGwLdPUwUPwGq1Lm/82GcGL3oi
fFgykyRz0U/RpW4CdphHiUcfgNJkUzTpNRZXSM0/gZSzHJR3MfL9bJdmB1a1s3OIwZ7T7d2Ny3pk
TWvKQa0A26HLom7OKex2kAO8wVKYVk+4wgOCEJnISSvucALQA4zWn9YedjKYwt4la+wxade8Ub6Y
KkIvIn7FbIH1R/6AAw894sBvpNyg+pEpLVG548wn+g1epQe2huYwseZDR2uUUaSn5cEePlTLVBdz
MuEOXQCqU2CvcG6ugMWMOvLlPpkb4BIbWBTV5VPo929Mh886nE6mO4pphnNY78xZpes74/Itdb0/
1MMbTdWSgRLjKLH4aea+bZK/NTMgNu3oVGwiuR8b9KFYEMlG9PL5MoqsgQNoEWg4pbtpfNZj2uYw
XcLe1RTuOashXQrW9AmOZietQZtQgh/ercrrSqLaJngGlMe0AiscmsP4FettCaY0S4a9oFP/VP8O
IglUZm8W4OByzNycDlkQbyBF2O+e3rSrFYdF4R5Z+/6YWJNmPVyTT2Avj91uX6JtUYDPlqNj+o02
S39zXnQ8ZErhZDLQSPN9EMfklrrgc5yALu0jSEo+4+YiZEQzUB2gRt6KfeXzcZkllFjdhmMOPooW
lIdn4auZHsIY1GflMtlubwvWnoGtBRJ7tOJpnRaO8ThVOXiAojJt+jgBzQ/M93QChRWser6hMjLH
qt/CnDT2PWBLXu3JdGkoqKduTPDibjBFGAwviZ++043xvO874GJuRChgRTbgUqxEIcnIsIb3+wJU
EJN47Q/bHOQh4JnCShBOBsMGcCqbwSrYxUkI/4tzghbt4tCh+45lQbJsxxX34srNr7aJPnreW8Du
eNxqgVg2RxHdQsYkm1Aylx63yuDAT03chsUq4gQzkuqKBdYqiO7EWlq1uWdRQ9Hg5foIfP5WSHZH
KXrJuJXIJ62Ag9ZxXQ6pPFjXvNfE3anuNzzbVL/YoxnEW22m+2Cfh5JF6n2vwy98cpr3CB6TFrNf
BQexDaTmaZHplx78DasAWVnxIwR/WVXDN+3n2zQEwqfm9clu7S2hG07aOY/1PNwobs+mqsXZxisG
4dT5gxzDt6DCZBYPLu+ux9UVt7VdwDIrepGxyG8572GRY2p2X9ON5s1MQbXDTKakYyAyuiOukey8
aJTEvDVgs3pt2oynx7az7IYPNN8cLRIzL6VNqME63aIKTvxd5MBVuDHV+RpUb2M0Y4IKwrdGxjiG
A3Qee/ugwwrz1lbLe/yCzHk33Rj0I9O2f3abBRLAQJqBKHzbgl5mA2zxc9XHNkuc/pj28bJu+qoy
mb/0RAYAAGhKUqFeAtGzs62ebUNCHLl/TJx2l4g1b3B1MstJ0W7MV7oiPAe81oqDD23agCOI9NVD
OClV9C3VB9NEP5YuogdOR2C3KBpL+jkt63m1uF/1Fn8M05DmTb3/cJA2Fa1FFLSrE4HBoOXZHgbf
ZIA8aCFSkanKAkoa7JTtvP/VdhXAA/39esABFHc4n3gUlSgKRZ/NYvppoz6F5TEgz5ZhG79en8Oh
2UpV69wJcQtIDgoHhwCnRH+MdsG67pDCozYB/m+ScuQSNc8i1JNEaNDp+jpowgE48QdX22+Qmb5F
HK23Y/1aRl3b5vPILlpW6IQicpeARxlWPI1TW2VDV595I9CHVwDoKqBfwx4/e09NIQdbwBcOTRNt
1jMbzaudgS2olL0prb9IG964fX5tTPdjnWuThxoT1NhvdyOarE71h6GGtIAF6DG83RJABp+BVQEQ
/HO7zR9WAPvuP+MVLU88YNLkA7unvblpietOzW4+nJhup3RU2SZkcNxiEecLQlYOTRqBxYIqCLLx
4IiyN58XUj3YJHmt0VbFM/kxYIsJEZQMwqZx+rCm+RHGMi0RKQFAojsFNgKoeuZ95PPAzKZIMFbn
k3dFKJoHQeEUA0j1MjAJPUinM6fIhY7bcXJmPqSJgOsbBoh01YVf1rqouhGE+HkOzJLhcAdQAxt1
2N9Pfh0OFPDS3JzltNPcR4wdjBVfAu5gRbhTfIVGPzofFatxU55qmDlr0BhgmWU2tUjsZHgCIzSz
ftRnXycfYuYXH4OdW1NsnylM+ocwABc/y7m/oeuSK8xQWYf1ZcyBwY2o5HmTFAMJfFKBxIh88Ogu
RqZuJo6RgBOw5pS0n6sgcUF3BI/3evrhce8cWYTrjLghBy2MmwsR7L+UQ2qtRcYJKGSMe5wTUXA9
gk4crh1n0h+x5WttgoQB1SFE+BrUqjC4uzTaTyz+cHEsclRWdTBApA48llFJZvU2hkGVq6a2B9+4
x9kuOHdQfA4MszQyAREL1Ni2aHTlzuh7tszptUxIhHfmKMNIgxYWVjVEQGwjE+CZYIOBHjOQDrF7
ZR76nnW2eYTKhM8PDwTF1bP1ic/N2q1gpCYc69bDdCupfrIjAhzftgkwUDqhCfO4+nSb2K2X4RMW
mwOgHTbNbCB1Ia/lWeIAP3QcO41t8qx6GxVYpcWCNUVPlvSwEOB9DFj0YRrFnFdjcBhGiDC7ehxy
5FmkhYUuqGh3iFuogIz++raCjdKso1MCtVMy56kEUh6J6pmDsnSdsAXgwDdDsNpIPRCG4WmN1rFQ
dY12x05fwvUPliMZah72GZDifmoHM+I5auVtIEqLZaIcqootN9SeKXjqCyf0nnr22gxrBllQddzI
8oFvtoxgOwTO+nrdZDEs869KA5lYDnNKikVFUZaILszH9r2n9N5uC8tJugcZKHmYFOK4NOulA4M2
QepzSOfoB6idJ2gG7LGf6fNafQfSpvIt/aTsLO54Tc4Bdrmf8UWfFHGv1q2f+yIObB6PM8M0yXrQ
7v0EMRHkX+Yg2rc6xq0XJbiOuDPQHA3r0fvwdgxBuDMwr1m3w2UlqknZh4M7BrN6tHF4R1yL/rMT
uP34ZzCC2OxSC73dUt316jDZ6zg195hRopcei0vFLKBwwkOIOf2AjDiAd0FtCwbFVEadvbIvEeRo
9JOgNkKOYd+QBHqwERiG3UO1YxLwsTGG4Hr/xJ5EERus2FKKtz7swW3bT6DQw5epkjDGIvROJeOf
HlW4gKIbI2cDtaacybeqqb/anZdaieRiq+nYLtN3TFLxGAP4gzqAty6fQNeQsbsXAaBNtiLCew2B
PPIatBi7Nb0xwP3GX3QZ+CFOZM6XyNy4QGfe8PaoF9EWASLotj2H3QoemhRbgNi1ZkUkUplHMSDV
1KOz7cINXB6jmEPTURa7F3MJPq5etDvCeGvMYUD9rqj8bEPxilSvgiKyJYaUR/LPXTlTLAy6OUYu
rdP8HHfuJZTVB4QiHk5JbXpIw+iDhNEz5IKXymF3r9ntk15icY6aCM1PXU85bjqUE9SYmL3C2BGm
MK6tAcezMd/BrCHIxTzD/PYTeCopSRTe6Rj5UjhJP7cuIldNNPLG3TIDkPKXVhpZEjn/9gSoOKDm
u+H6BaH41YBDR10ms2cZD7UuWQdRmIKysbkWoSHpk0OQTN2JdGhK3fI0E2g6wLdLvMO26KwZ8mTh
6cXP7Q18XivQ8ArtE6SGoLfK8SrLCNi13McSUjk8353e44zK8Zx0hGRu3b+H+1rKYT03eHrwJHNV
bO1yrYSAFGk0fa4/4xHqja2usCRBK1HOuKsygfbC9egz7je/B7lMgHlb5gy8ETqUKO2+CYWav+K4
pfBswBOzbeUwYm6Ml+klXWuPjkatWaJGD3VmnFfGkkI3CK3WeE6GAQEvnRufWBsFWc0lhahnZhmk
l2dgaTIHofVQRfJGO3BpKcNLmVUiE/0aVyU4iP073S8/PANdghwwGJYvimYaXjLo2VWSDdgrKpwC
TWjTjziCkFDZHfbze4SBfZ0yqk2Q8+5nsEAAEuwwzRYd/NzllAezbfMJDQdA27QwfWRveYALwvB7
C0zWXMMhHVgWYi6CfG94fXLcfXCRYjKZqjRrOZRTk0B5TcfoHtTlse48IIcOyhFThft9baBgEr6/
U+3+Iobu3LccV2d8Xpb2vkUnwP3aIJcrLkw683Mj0b6EMQamaKg/Icx5M4Ldr81Qg8biKg+YvsPF
H3ITQDKZpFUJc0ucMik9CxSMDEO4LUZMbngeL755o7UBImCBBgg5Z9WyHJNuMUUXryNmJHHTLMNL
Bdu4bKhPSgCMM7A8q3FeHf2G4JKwSnp8VcuKOxsG2l1qMsSz/Nbbetd4oIQ9Q8Jm417ipe5Q4qsm
Z3v3ow6vtKSMz12Pkd8CMI5E0+V69W8bdABnsDicgp9CBEX0bdqCrA+/u+2tWusfEEBAOwCclXoo
3SCvL4kZD+A069u1+VklAumvG9AISMpakj714Crrq55hxn3Xotk7yw7QaQCNWbRt4thMZD8sM9KC
m+rqJmzMoWawk4j9HQTnjy7gS7ZBEwM9CxoHH803bQX2pHeYp4VXB6ho5Q3DDHtJaP99oX1dhvMI
dVUtDi66ak3mJJOTKaDSRYdVQb2rQmBCO1hdbBFWGUjg60k5XXoyJ0DIsCOprcAYuXa4WZE6qfgT
Rgb09ON4pqhM2sZPeof4DgIkNHmVtZmx52ntvpn0BUAe6PwtAAGD44NUMXsAUohmznd9DsXeH+x8
fwwrlLOQRWR8BcKspnnOfQhgfWw/JQHjLBBw0kLvkK34Y+Cd6wxqiL1vdMXIEL1FgfrS2r8aEZmc
zPOQ1wwSBpVSeYEe9nkPCYZwXO14gJTZwwltkBuAKIqBrAuw7ofk3FNFgWt7U2ALLEEEl1nxuVpy
EEjGyUFVl/Ayxe2m2TFY6ZBtPAb/ve4XNyFqnjaQfSDyD9LfxhYQJ52ZSpfbAGa4HodUEExIUJr3
JzS/+1OKOMh6QMIIOJMW8rdtRrAJvpMauIes1vnI4vXOz2GV81bjF5AUHpkdJlygtb4gI8bLeV7O
TeJ+m6HCUwIp34rtf+isWQ48A3LuAZpJSbqDSeau9KTVefMjncdbgRgXTOv12+qgTR2N/kn5cAOO
8VVH0JZYtf0Wi7iZOl3KfbobcLyFUMVu3pc4Ds9VNaNZmt+1ANNYVWIGCJrCb9hjNml4+jK18tti
EWBgRqAvs+afM1r+nIU1eOzkHQvGUB4aB0oPAOYKxbob2v4y2KCAE96TatrjPk23kRLHCPBClcwK
6JBRpZmwta2kxwB1hoQbemxwNCioY32CmrFAfos5tATTIPKkABDs3W8SmxwO+oXoo+S7iOXTHjWu
qPwAO33X//BE1LeWpMeeDdN5UOH1ILpSHgMkt/HntJLtULkW4m61BmVN2Fva42ORChrYsMKw3IyP
bGa8DOsN1vkOUzMCwUBZjB9sXu849EYQ5UF4oJi4sGacj2PA8ZyhXcVcYIuQAhKX+m7VGpDELCLs
jWMc6lf5RrorxQTqZq2jnx7GUwciAhxQnBeKDv4y7d1X1YYV3AKB/LSOhIcdXGcecqpv2njrYKQx
F25CyYJOrARsdMET/431II17g7rTg12rHQHKmMRB5lqBKs3abMP+fwkoFdNtpMWfJKoskEHugITg
b70fKoyx9du0RhfUjIcZ/jQZyK8/kW7eq8aL47BEl4otZ5lCJ1LDHiwbMeUAvgdqFY2X9LyaZr+R
kO0W4QJxl39Ma9yNygKx21LsAARiRS3BM5UtUFACaVUibzkkurZavsleOawbGFOwuUnKTYBVi/d8
gfd0zg00A1ggdiAYgru4gjBsBpwBqkXDIhKHUpkqX7/pDRrVqL1+on+QqXCYiBuMtF5H6kSoeDYr
Tmjn1NMm0HzZbcKlkUj/qEdgUMuliWeIuaDWT5BMCHb0iqUeNk9BckRP0zictxBK3ySEA9VUBe2h
IqY/baR+B3pSmIHcyi69tG3b57Sl6C2wEAAOVp7jZe3y6KoXuvPj9Es2zRPRY3A2UEXDtQ2vXQ8+
R7Uec1GjYwVeDSxjU2f0Zs+uM9NJDs8+beDPQsZDHV0F0GDoN4VZVXp4YTGOicWLPu9cc89JVRdt
Wn+whIL6KnXITQG46YCUlT9sr9pDn9QAGfWvIIgAEi0YpZotj4nkBbVYNwjZyO6Z58eKyfQCHdlt
H4GBRmZ7aXbxNM6q9Ay721W3v4qp3YtkUV9Nil7eUlSp9CrxYex7v+/yrGU5yHwirxWF8qFiFcvW
TgeXqgHronEobT2+ErDVQ9lpUmNcAK8WsAdD0YRrNBYAyGd0GAGQlIiefSV63KU9tIjLBaI9ediR
flk4J4CeK3anUgByzf7KQpMJA+gigVyQ8vkwou3Okk3ciiY297qLfqA7Q41CE3hBt7R+qxVE8q7y
J9COSzYniy4xMx8gkv4cnaYlAWEodzThdfMCxaTFQxtj8LWggyAhxaC0w0nBbpdaxOXCYETsDBBl
3C9fgURhSPrwqYUaBdPx59WiKAstJDJBhxFXd+5jJAGOtLDSxV7x23qnc0YSINYbToZqbuZiJ1f9
Gl0g+jTZNIWfxIbnIRWHVWHVhE227CYPio73pVjIz6lFrzzv55SAohuvMAl2lU4js3vGkXuZVa2H
x1BNC0ma8Xby5MAYNEiBrT38oEtOVQSCpfEowZCqTPGPVTf8sKdfvhvjOwaNazBAy6FqQ0vHb6f6
dTb1pce5K31iipnsv7mwzzWvP90VXofDItD2nC5Vddn78RX7HUBJu2Map+8Oufb/9ET9b+3hfe8M
/vr31br/so73/9UCHpx6/y8LeH/9n3//6//6+9/+4+9/+8+///V//Jc1PPzgP9fwWPIXFqRYqYMb
FkNoRoyNun+u4TH6F9iOJAKXG2FocRz8yxpe+hfO0zARCXz5E5QM7Mb9nzW8WPwlppziB8Q/fhv+
039jDY/92xJzEAiknaOw0pgGSHIQ/7Yau9d7SxSmsMJFm380C2BjTLc/2gCH4y7UfvRYPIJIHPBa
n/wZuX+JhuSt3g1Y03EGy7LEDxsJed6IFMtf0NZiqIMWmfCrhgtZHSaZsAca+ceIq3MzNxAB7fq2
ikaKIwcg/YKC9v/YkaXXK/ev27hBSHHNoKrGXJ7wlIfXbd1/2c+HAinVzEIesomA3tqopCZpis7s
CxzzOR4KBzElGIgsYrq6rQsA0VCB15AY2lrBHAVIM2wH6+C2OqRAvKEz6CKwtjVd8mQb8T/8b8LO
azdyY2vbV0SAVcynajY7KifLJ4Q1M2LOmVf/P0Vt4POe/cM+sOGxNBKbZFWt9aaFqmcdkls76d5G
Yt12TnfXUEtea8N7aTWcD7RM17qFOHOzntXnwnx6IjyuXbIjkul1SRbwgPg5y3pvZ5TuCywp7rMQ
PhfmFsh/bE8CfUCYuu1+CmnjHEVNFTMsYyPCc6eVnU/d2u81Nz+IeaYuHNSPNLwDoAsa06bei8w5
yYm61pTvejaLq9mUBIHMFtX3CroiqttZTM9F0b16iftq2y0WR0jofTNCpAOHoXapzH4/W17n43za
Ta7LSArT2NlDnNw6OEIcuFYYnsHvc+0gu37wW/NmqYfOhwp5UXfDnLQ/ooTWR8h5hBv6z5cuwu6X
IFGviodRIEzQWlReZ9DK0+07iXbaHkfSwO+5rRqNftBbFJypiyOwsoz+6W8r9z/+1L/7UR1D2U3/
5uBmJRi6ZZqC2ceWywL7LZ1gcvpmAsDT/XTW32TNAS09BRSqh769L5bWjVcv9M7moMYTre69Lj5W
y0kPY+RqflN+2ZU4bN/aIOIEjU2ec8ZPBMyzhU+eLGsva3SPKd1K4BbydnGwsdSw6u4cVztQFy0g
uo9+qkWgYI4iChxgTOh8cCs3t1DJdz1jOZxxt/1YSz3Npu/XAMZw3NmTXh8raMNevUFONfPMShQv
Ob3nbEGM2wNDm/Ii3I16ATlkjNqej6wfdYkGM0lEUEZz5nMcfiYJSDXMYLTLdK8jYSeBN29aaPa4
W26SEVNVVzpPHiD9qZmtX4lg4EwsUbtvv5sKB4ia4FNuN9e6sOq8gZIEEpFvqNdge9NmWf7Kxuwj
tlhxLf6HJdeGfQ5V+v2qpOnVLZmwDZ3/LsP+SGxW56f1ACoaRTfb21laY4f4rK7hvvK7avVQNGbF
lxqesmgva/s2/lVOdqh45kvVQlAgBH1zJ7B77IBw6eq2Ld3VWxBZba9iZFEhIQyy/W3txlU/wnXk
tOApDYnXsBEU4fisr9qfMcpn0Ajn1/YY0oEXue5K7wD3j8ahHi9u5j3SftD0xs540HsAq+0XpiEM
DGTHvltWHAl0aLj+PsPRjfyCwYzBdgvTqI1OmEJ8zTNCaiWkx3mbHa1J+Iueo6j0xh+5vfZ7cifQ
Tcv3KjIoD7pCv1gN68w10lO0rj+MTttvy2quwni3TCu4UKO8npNXn7cV1ustL9VcvCY0bb5EvXNK
9WJDQsHPeH6uTD9t/lksFoKHRFNk5KOp7xMFW7dswTObqfKZA+HRj8r6tBrja+Hk7B5j5R06dHmc
LUiPh+ws1uZHYkcviQtcO4XiOvZSnRP8IGZW9Xt9CPIsr4K81pZA72KoGHipYbL7fazcMo7Rd5e2
oo1Jqxc77c/bu4wzAFvSnTcuHpptfmc8Q27kBtvvtnyTFE3/tjB7+4icf0BgBPGFOMRgsWkUxQ26
OwCnIfAia5cY4dVJ3Z/bK9FXONEFu9b291O5uodP7L8G6uYGo0DPTUE54FMv5r438HvikC9Ww18d
4z330JT/2Um7jnlt7vDwf9+zvb2pUXXkI7TKsMiC3x6+m4TVXpNU3/YpU19H0bcGtZE+FjlM6dDj
7knC/CEpOYX7zrN86IOB7mTkVRHKJhCvC0KU8LI9+u3Cv/fWGvdd39JO2Yl3u21G4OQGZjuucvvV
2yfL1be101IS+AAPZuDLmKf4G7p/TPBjOIsenjG3P60DLncoR9/WsTmmBrDjUFecGOrbtx/tZB7Y
FV45fq/3slqHCm3KzN5P1xlqOD+Ln1rUvsDk87+T7NlOlvbkqA9h1DZOaxsMZPujztaMK09OwA3T
eHDMw3bVsabfRZa5QoBG+Px4Bb18gOTv3M9QIPTEUbSfqtcIWdx+W9O2ALSKpvLABOsZ7KGqnH2U
f5a5FpQwO/ulNGLUYSDNsvEC6iOLVY681NaHU1VUp8mM2DSSVtsVNiyJN2LwopgB5bf3elIjjlfn
ZqXjQcPT497wNuZWad9m0WU7tGfH9ccZCCFTWwZSgOuQug+N2joMb/wr67On3CXlNny3Q54s85LY
Qofs1ViXl6TkrS36miiERm9P1Awh785yqBKLCAHPEdeiviLqCOOlvs8qdpS0u5RqJUq1wlzRiet2
eaLtTn0UfSU2WIwhBZm3aGSB6N7s5DVt6pAdAUIl9fpgu8vNgqppUoHMUdSgeMnXnRIWjmwnDOiZ
d422Er7g6oiIOnh72CJ/KwBRcyE8W5v3UnNdJMB9unNISMhylifeNiQUGva77cNr9aFWdOz2kGBr
0+Mq8LZ+v54Vcwi81EMEW7EPcX/TMXyZE/633VQFeP654+2KOg7WMuGY2AqdDubppmxmsF3Y08Q0
bxHigUswo/3QyfWh6HA/uIN9V7a8afXAbmqXi3wqp+TWNNcHdBhr0BoR3bDUjtvK2A4urLY4Wq19
HHKwqd87rzXWVXWoug0cQOcvXigDx2YzQHCcBqEtbteVuspGyuxHebETDnKippnv6iYBoVlgWksK
OnbtNfjL0vEEdzFHW5gVn5DXKBS8br4THuLFkANuN4xYiNoG9mwongvHTWBrk8l3bEDwReOx93kW
7bDRJTBGnXyIrVsWZMPS6Dt/LOzx1NnxaagduOFG421m+dc2CRjkEDg3VVOF59Qz+n1uMqRDlWjV
MmJnFKwO9a1Mz3Ru0qZ4QncozlMW+XrjvOs1Y9i2tytvlvsqnfZ6874Y4XRcBo0J6O58xOC5b+bl
aKTYKtoR1qAVX9v2pJkKjZ0iPEM03GxJY8pb6+mtsjagiUC7jlLC0y3YjmQNtKx/bEdkMrXkGaln
oL0QUNHsdePUmavrt1G17nJ1nI4G4IXX/RkLThSRWtNpToB8WGccE3o6E+9RvAzqEOxMEy0DMxYu
HXt+FXviKhAEiwJNwpzVSKHc4kk30yeMR+Ad3IjKthDiLeJ1O/sAP4kJqIgCGx/KGqHSknODQ3OI
n6dm4QBTd7KkxC9B/AiiYH/3XNQRfaRbBN/Pf9QS4c7QHDPdmn31oXjVuwPYWHOD5sXk8YFlInUk
y94GcnPbYc+QJ/U8eBuwsN2ov8Pe3UNT0rmpP0UpNf0QATTFkbFVYbbjvCSqAs2abiU1EYPDVkgU
xtD6rbBwg/P3xhr/RAQcpzazbRFu/xXHes2eRZzs9mGmiRNWIi6uvJWt1m5PvWpC3NTI/appMe5N
xhCU5MOidNAfHOSyF+hR2p3tFHRgkQ6JY7xG3XNi3+YmeyAUH69bBZLIlOq7OEO0XLYOFbi7vBIb
N7ImZHyz/Zrt/JzUXuOpdq5Ccp2vH9C9xq6IEolpvDl0c7hwEPFlK8M3DeTZ3fTyuZsWBoC0nw1S
Cd7Qdm9p0z5qpmyXmU+6AWqTdDZk+SKOczxT2k/tyRQNUpwk+UpIiJhnCEd1gyUNyc5Ik9sIg/L3
StoasWmwv6bMW/ztRdm2Eqsc3lEUPHUrpzkRLxov+fzQmD8RMyoHHhfZxMZfvZEEnc3Wtu1WYdaQ
HqHqDaFKrooCL1abev0jMvPOt9XxwHxlKhFO4sFUJgd1SGybfqvnl3pEkAKAzreqO4vHl4O50vDP
oKTNVIU0OeuHm8Q4KFWvV1c0QA1knTOY52V1XzpVVZQoZW/+ueGSv/dbdFvSYW6UY6AqRgH1W3za
yEzo1G5b97uG2l7kZnafIzcc/Fkz32N8+rtFEh+xFgj88a/7uk1xkCbxyauiwtfN+EMzO/Yq3fpa
G/mOhbXzi84Eq4vKY6S3963j/tuwB+O3MDHd0G3JsQzEYCIHIzn2v7EFeGWzzyZmF3YE39dFWexV
LEEM2aoefICYBW+unu8i47LV83U8PGYNq4/uuEQP2K0HN8tJcyGh7sbSIfM17Vaif/BDayqOdEI3
HQEEcYrkdML56g+SzcPo80MmVxPNk0AyxELwvJ8j581hiYePrSxe427/L8/ot1Qz9VkNnSgow7XA
UuTv04w9ehWrhZz09YVXLC6o0DG083qpF1KrJ3yZsUYPq66XHuG7tbVsSI3I1B62eifT8WR1NULr
sqsNqDOq2qhtTzgGOQKgmLcnr4v+RPW4G3sXjVRpX2yFbfzzp9mClf/e4W+fxhKWYzJExbQVqPZ3
VMguqXoRWxMHUOIbsr4Gs8fOjvl5RS21i6boQSiIQe8Ye8K0SIarqDVZ6+5psDvHZ8DCfaJPrwUE
+Pcq29Z2rnnT0fYaEpfkx5LHvqsXC+UewhwjhmpBeH1jTVV2FB7IrqpQe6R1ZDxw7nNTB33B/Wpi
y/7xzx9XqAX0Xx9XSFsIyzRwwJMA7qooub+BYFOvr3SGGbnGahPH/9H78cjBsaiJfYZOgI5kzgUD
D4NZnBcveyasAGH9UlYMmtHe/vlqDEfhJ79fjiS63YLl8XgEv2UXTokOMAXE7RNN9nPwoviAGYMK
vFa1ZTihlplWAAAxQ9xmTWzvzHpZggY6jhw6+8HTRQ5FJu7WKKTf73WS090FC302n0LTbJmBzV8c
u9utJQuz5M8upTQsde9K+0ZVobY/OjK3VapcVTaMjY7LeGUPPaQL73NduwsKeEBBtaluVZAWgnDg
HnnEzP6fhiadOoybBOhKvcKxkNOCbxurWhYuqINbXPQ2jMjOoDmLUqvZ8eMQjFiYP036o8QbA3uO
CHFSraGqY0mG0G6q6Avf2xNv1OW7B+wNlI3O53a+VWr7JVlHBX+4x27OaHMRU7u4snnP3rf3qE2o
X5sZBM0TrhK69+w4KIDCNgnPG16rr1N7MN3rdoO25ltiqgsrzukZP3aWw7ykjYbrZUQpPCnjIvhd
rumQ7ZzHYCGqCUacu4ZciTazGahSIZpwfGgtQs6lP08mBX/TdW9bg7LhHeVo3uEE7W6mArxjVlhm
NSW/ogwGw7Q+DAv7T+aAO3cpzFXsyaAuwjxIrbE/ZBUmVnJOgqiPX5kVN5nK4KFKw7kS+3wwP0sw
92uB+vGKLeShjcBZSzeQ9pI9TfwwEpiWmdwEILBqNW8GBblIG5e6GDgxR39qrTOJODHOfM7ZUH2m
qF7OqTEBubWx9lJQAo9ifYkklZF6WhSiKMZ50r49smc7eT8/dMg7D4t20hLsbFU07PJRw83YkYdk
UifvQr2jNH2wFvY0kl45/Q1CA9JkJ2oabbU35mT63FQx3jRZtPoNEU5v2x5rzwmKsDX9uW1FGaEW
9FrNd1EhQn7cL1JITea0pfh2GJmOXzylRtKbRzimFycZEe4UWXMzrziAHGd5itDCnIU1oASCXYdy
Zm+y2tPkJexLSBxZQTjnhYRmVhDzBCSNQjc6bR+270bHT+Y0cBZvPlvu6F7Nn1vhkmhK8IbOTyEg
Wxm6tJnfOaNvgL2lZfz0zQEoyBJPf3NiozFxmWszzLqFMvwmL9YDphjchK5z2jZWO+7va8rVnaXO
dUu1U+wq407r0vJmmtDCe5UrUT05pNKAN2RzcuqbcDwNVfPsocBnTFo07qI2JZVS4TS9qd2lENog
8JATmqvppxqB11KU4XmK23NqOTw1kf0qmlULwmgS13CVweRmy4WIHB4NTTRz14+lY0a3hD7tqsVZ
gq2rEqgdsG01QPOsCZ3Kx3dI3NnAoKha6mDw/CEe6PhwNUk92kdTM1C5Q2Wi4+avqrOgDNHRVPjU
/4ZuRmC+6JreRdNjOd24dkIHUP/VHVZQBQGmFBKUfnVQC++Vnu6Uq/a6Sr3HuiIKyCnDLOhq72M7
BoacHaJIgCZ7zw2sGqF016fFqbcT9FVtd7Tbmbvrafw460FWfbYX1FAbkme2U+O3MLygv9657Lgy
jZp9x3w9Fj/Xn7kDGA2aL+Tbnnd21RmezOBIc2Rf9dW599L+wbTKrw1+09X7O3D0RW6rU9tBjhrj
afvoG+ORNGF5dFPrgEG0OlXh/P12TUy8u3TDQ/c5hg9u2n7ihe/37pS8z1l/3N7arWLaVky0sPFo
Km/alrMZTOQwuZYtrluDZNbJH4aZrgfZWJ8DgbSHfz7z/odcM4ThQO0xqxRnr2HL30rFsHTwAE+j
4QMysVkqXF52Vg8qWF+8NjoigOX820Ara3hCGEHdoRo6qbZ62ZtPcqhXoszDl0VhHTWeS88K2+C7
U6Lrcwr0bJbH0A2FhPfedF+b5WtI3MuGvwK7/lsRJVTV8N/HuIlyUNjSAKQwzd9TOxFSl4NtFc43
Mp3l7DCxsB8Qxq2BNWEMycyWMSaq2yZB7zDNvKvkDz1kIQKKDQbSFvna8b74/3y3DXU3f7syWyc9
g0rANSnOf6MynbwqSX+ccKSF1asJXEZczhpgS1fAdx1Q+s13fa/OXOq37bhMU/CVTNEgPJl1sihs
qwLa3hCnApj4kH+p7X9j5LauagMna6d7nDDS7hfVZG9v8tYMC4tYETcjFgZu6V/G7Bj/U8sxucWR
wqCisx3bUomt/1XLuVNGJk+T7JFTIeFnX9WKe2NRLX8xXCq1FFvmI1VpeFcsKf75FqxIihEvpYI2
tg1PbUxbWV24pIc65IhYSa/AJzSiA8VRs/BHBfKsTYj65ki5TupGTmZc6nnGzdYsQiRjEBu7Z5lU
/uTKr39+hv+ft0u6jtodGbhrkw/7W7yxIIsm7/LIwRAIf7X1vTJPnh0VX0Cvuq2O3B3/HPXlh0a6
I1eeXiZYRfolzgeGeFl0FfnpXy7rf2tXQ9cN0GWdOEJHmL9xg2XqztPsYHZsIJlwZmhEAJovpjWD
S6p3Z2v5KcYRtuKk7Jp48mcph+BfLsP+PTKXDYU0eF2YNmoBxvn8VkN7RN62+Qos3IrUO+BLlmlP
bhRq2SpBt60AlK3minDNARWqjWHgrfaQZE20nCNTu4g/EYSHYbBUBer23essCO903zTXLo9m/FPT
GkJUrezPgvSdmxyWVryGmbPvpl0jp49QwTbaAsqg9FB42p/sQb7SzgI03UY2UEOPpnq/aDP5rfpd
73I2izS6jIWo76LxmOCXvosAWElsKi89hGey6MdxANqftcm6Wa3EOjO08XUQOudNSaZR6hCFqfCO
rTDYNsO0oTWeKNTJJeKUMeBZvelzcXo7ENbyNhfGqxt9kOEZfTPZY0XoblWmT7NWRkciHcCruTAA
z7d+MGiIKuNjBo/57l6d8kAGgHEzKXWCIK2gnE24C4/DcxY9cTgxIqk8WZ6aCayOxfSSZtyV7cwZ
FmTflB4mfLkDiUzxshhE5xiNHghd/0W9dU2IxGNmNahx1xz4H1S4giC7jXBLQ6pFKtVv1tl2ERA6
VzmD7m8QTp1EL1bcfeSl+bj1ztu5TmjKJ/LNvxRkA4D9S4uO20m61b8bGezFZ4/RT36O1pdUF8Tl
mvMNpm+rKiLesWa4FmtqW3aq7e2algpXtTfb4teV8mAiqyhcov1ImYZdGExN/bbUvqYm6U1pe+zB
q/opudsW5MaLbpeNQ2CftvippwpKp2vMu+36Bif6tAhB2bBLRd52Lh7ef143/ws1sWOroGmJyMay
WT//vXti9YnWsajIFFBch2Wnf6zZnwQMvafqtTHUE9oe7cY9bDqF2lPUsMJ4t6tklNIvOVvXqu/c
N9dAT/b3ao1AZAwvbvr+L5fNmfr7kcaWTwMPoqpACyyf/33hUR4tQwR3Dlec27dh2kLXVBNGCRwd
nli+JLK5owO9oHu+jM300CfOo92R+ZFlZ+yYxfM0v9pO9YqzxrtUw9w/tbI96oTJnAZLNy/bv6Jp
dDgimV0wd0GVxn8WlQjvCbYRdbsgQwx0vb7OyNHP+rmPBucO8TYz7Gzvh5aPAWGXNi4biEgxHzw7
W/bm7QK/EHA+psg9uTeisI8JSSFBWBhPI3sk1xyS5Dh7GDRHjbwILVpPHW3tKsZhHxkZ/d8ESA/G
/VJZt3CrMGEzuxNSRD/H6vaiZ7ee6DlsMdMfe2e690yFduq9d7VhT0Pyja/VwAV4KiJMb7Sfwhof
TbuMDmGTXFqd8qtyUodxvX4rFwvlX5OeFi27xUYf+WTazVwVVny6SN1vhgDOxTczX8s0ZJ7emVbx
kOnaudXyYytJZZrekB4eepCwxHtKzPacIA9fnJDdY73Puuy25yAVfoiUIqOCTqLypxHNgWsOX6iz
9+Y8YPsANoxjXCKEpOxS/cvVtJc0cu/jYe9M1CPGaAZsA1FK4qbhQELhxU17yg6C0tCQ3GA2eyw1
R4ORxtQ+RxzpJICE2rVcjPuOaMyk8Q62v7YSvIE0gDQ9LvlyLrQffXFqihI6q8v/dBsbATM7BbHH
f0CkBrFTvkOCk6K3vBrohW1AHhX09dzhKEnxHeb6+9z30U2CwVREcl/XxL5Vzm17kV+DZdzpM2qL
rn6I5xkZLP6v9sil3ujY1ia/QRJVEliRjrcGbhBs4YEoIKYy8+Z2SW+9GrNwiwZ9MO5CDZFzhLF0
JnQFbXj0NmK4mOzqVKKVWhFpTmL8cqYa7vDqqPEVxKfaDU4VTx7NLESbliSnFVEwNm7u5vjJb2wr
j9e3fM3aQ3HRKo9Mh8hH8OS2dz3srLsYd0vPbRwwzBCoQoT6kVsc7x00MqHbwVMkJ2Evd2sPN4K9
iMHJCQer491GTXElwuwCCQEnal86Y/IzfnjVmJ9Wk/sa0az5wJCS6udIvi166dOCTH3MvIdVr2ma
JHSZNT3PZgvQQyg0UtRTLVWmR3jrEF/Tx/O9LXtmLVhvIZi9nuQXLutjyYYni0+bhzm+6oc8JTy3
sd4WK/5D64hXS91jNblY0sl3j6rxUs6tcn0ROVagyc5Ck56yDLLOPM74r1bZ3zXg1LO7nuNiCoRN
XIA7yINeLf5klUe9CP/IwwbkJZzO8Ht7GYMwWhkVQTPGx4r0i6FNfE82T0sVIOi4WvkcdLn3GEn0
2O6Dpi33EwEgdfcHih8cg9VThkd0ltmHbmrXtI4uJcBPiIbJ8RDBxXdS6x5qYuZCrfywSJaNyLQa
Z9gPsyjPM2l5uGXuZQ6XRpJsr43IAx6TMLwjKoLwL3EgTqNKdFJujPskzx7XKn6f7ZBIRpLZdPy6
2EUVIWu6FzYS0sh0yhniuRIsUDCnsUcHobXmPuofFtLbs0evTf7MavHpIXRGuN4/TbV3mb0rCet7
XRLoVz1XhCwZ6V6M70b8S8Svl7LE5j90eykg0HPT158T134sI/9ektvVsNdFx9oAoH0dzNewXG5y
56syJ78EIiPoZ+1Jqh0qSGNMeKCF9ZXi3l+R37u3fUK8tHzWjZ1T3YXLk2x/6PWD3s7ISu4ijSXf
LyfQ96CO0b1g7giX/DFjmnRaqf2TiFXwSQ9Iif40HKq9R66z7NvnAcyoHLL7ZiZgRGeC3XTo+/IS
ehfZnjuBiZtMbAzZSAATRJUZwQzRTvT1PWmJLQu61lCIY/MxEb5l42cfWU/O2l86Bsb58UyuXnhx
eUIugdJT7xzjGsmW+bgaP2ZtOM5j+0Q65LFzJP7fiQzQ+qKZ+TlSRAk6K8Jirq5WkVr+hQEX9PS6
Np4vRnFTtL3vJW3gOh8mjl4X0yFxkXvPkqiBsv1A9ouR+CM5RQL8f5XOIS/hup0C43VJCMlDHN6C
mxwbgalUZtd0OeiC+szFeW4WJ0PoQWcx9WD9HGtc3yUJ8IB0Bgr0Fh+X22ZnnD6NZewrQkBIcyJl
wkN3CR7LKc7Mg3CuAgrwU4tBqIFz1IRKcEZLHvfUfATRoH0yieQ8OaX+JK33lOZLg+aaxpOeRH4Y
flXNxVM7CT7ElWQwx/05y34nz4KpGjgZMdejpTHwZvUwTJb9YzDsU+dWF1oeROVvInYpu4lpyu7F
BIqLbs5eD/Hy3if7Ucuws2m7JNFJvfyyAGxiue6tFXWqcN8TDwTCCvdt1b0MXKJQYSw9JstCR5Ra
dU8mBKoG3D4DC6EcZBBp+RrpxPvpKOU8DXLIas/WuDIpZt6jB2ONAXPlO1NvjwzdiNGy1YTS6PdV
RmhW1hxEm5DBQNCA2x0KcnfF+NGvWBykSgbF/30J9fxeN+QPHHVX3aiP7WJyOKPy9zhejGhXeJew
Yh0ZTnoezAfCOn7MHSGKRdUjzSidt8wJ4xtvFoy8B3KsfjK+EY19iQVN8nkGRyXuvjrZwPQQe6fJ
7HlNgFB7pJVCpA+SDKSCyJOnFXOADI07onFNxhe3z6aIHlodO87kmT8rgU0tDhewG17mtcuuo+4c
jSp9wuo0CANnwuto/6zHEtshUccAE9LJdqOmgEzqGhsRXH3uyvdBxfmPYI2l5OQMOpDOJav+MkYR
hIv90bq2nxaZweuqHWWWPUbjPXbpiws5RbTVEerxITZN2Lo8qJAEFIb3IPir7ofjWPuM/czTCSy9
oI66TYzsYHPrs7B5iHToZGB7YgxfM7e/VpIKBJXrZ9O7n004nO21SkigH89jtKhkKvcicyodqqYV
YNEihDoST5Cp2Ity/WNFQY+8j7JtLIfhkew6wRk0eZlF/YhTppU6e0sqPgkNBveIIuZVlCQMJ7GB
AAwjkK3/hcoLsc0QnmcvD8+Rw3+RXe1gFC7b69S7I3vHVF5qm14ojovllJUiQcARNUephdpz65Ja
xGC6+Vw3bfRi28VwMHKXBD31VTvXpnu3X85jsUTdTuslIGpechbxxdBi0spazggi1R/jqtIvtUGe
2fc3p8svQudGsp6NPmiKNXuxsVHfoAvPzySUkQBM609Sq11dO2W0zexLu0Tl21J6+ZnFSx8yFcWb
Pg390W3r2Z/CvD6FVq+RGG/ZpH721n77llZ0wz7uu/Kw/QDi2Eo2iNU5TvNavBEXUe7wvYjz9lVD
QT7VRFO0fdUjTGLRyMDo99LO0D6F717FkMOpAQ8iUwSlSLdD3z0dU4OKIvxYwuWz07l6pr8o2XRd
JQy/eM7t4ilNVslyIBp+QYY1OMsRrmOKaMKXkYIfD7GYGNlwFaJ5jFMVf07EkD3mOUfWGEydhdOo
D0pCDc3ReHad1bgJZhP6EibmjxQFEWxM8j51P9HfnMnOeyZlq0HpwE46T0oV+bWkE2nI1CQE860H
U1t/uZy06h/RkhtUg6czQyFodGzjeY2hZ9knJCG0aHfQ27RcLAGJk5yCvJV7iwktvjsU8KjivrMX
HwtzkFQMJ5ri6NUzOtImun3JnFrs9k9NJ6ubJV1J7bwPB2JCNGjvUiOiJY2iQ0+w8yKLP2M9YNS0
HSilEaZfnFckfxIRF+K7d1Cp7pwaxV1M4NhUiUfPnUi4K2/JDvJSBodI8iEcO/pwYgcFaYt+2ySp
n3kAZNq6692SpR/sOWdvKh+NAoc4fglCHXBq1il7VAkQvrZBj6YlMdltqyp+wGAk9YnxoCOp/FVt
q9kvyK+gZ4fJBdvShvSsx+92i79rhEdBFTX/GHSIRiPzrrN7L+3q4mjNQ+X1vBbVeujJ1jY71Gyt
7Py5dtoDie1BAy3qU8L3kpiPqiqDdnF/lZQHHtkngsCWOH8ituhWN7EdZ9ZbhnK+mZBpkrwySfva
Woa/TNZOWPGNo/fPZvMQOz9rfmhUm79gRElgIX4zcY40vK9lWQQytULiBRkXQ4gzusxm72jJUUpj
16tcRXIHZ65kfbNioDW9+SXbnpvNGIabktpuInSPMZYFwQ4s6MhC+5nG0CwcaOaQ3U0JjLkVYiiv
jPqPioNwj67ygeQyNIv70M33gILE9tlUNiGTQ25IgZArsa9LdDU05IVzE7865HEsdXc20wHDcJri
8Hozcs08RyPxC2V1lwzEGieMj8+kd6vZ7BENmrBb0OKHoXk07DU9WQsjLnqU/FeajI2LsqW9ggPk
flNL+yI08mnXQnMPveiTgyjtQCPj++RItBiyzJlFUb1KOkkfHeJT1ZNNcfJ6p2crIjxHxs05qxbC
/dAirsrHodnre5gUTKZy8b2GkYHftnSn22gKz4uR0n+Mbeg7mdTvkDfau5gUzo8GzdipEFp00XNj
Z1FRJQfMeHjbDau5nYaCqSduzr+RzhNDptXaGbNh4xNpQg+5hM8rwuRDJGqGcxUtU1ia8NJgrha4
T+jZoGyRmhqHvtGNi8RRSChjkwYwKuORPDNCFlY0J6NrWlginffCqtIHj3hwAkX7B9fwfmWxuAxE
TKPPpT4fk8S4kjtAEGdmPk6COmgY8dluItQxH41DW0aX7Z4OMkjLBgcik/kG05QgseuC1NVEJgA2
eFP3q9yzjz1W7n6uvWr3LUDe0Ce3G47EwRLYrL6QGNpfZec+lkv4U6Bdh01DxbZG+q81Kp+pTSx/
u5U1Qtv9AtJSgd0qStNYKpye7vS6WQs2+Goj3R3P1xMN7UFPcUkAA75KvtvN7Ls8D7V9aNMgGmAJ
33+jYjE09mzsbdOizDfzwk8z72MaTcqUtTuNSo80Dla3/1Fs6vTMIHamKsZvV5KegCNEMZnt+biG
JPEXLMNsvIyeccQV2570Ckm7Tp5Z1fGbXJTWmz6/I1JtD5HdX1GseYo6NGPv2CYN+QMa9mdMuA0R
gBCw7utGamywYhETQEsQcupvkksPhOmGaufgleiorFge2auhjNXndfrwlyyz8jIL81uounHKZNP9
clJCGGoCBLKEH7f98k1YsFHs/8cObZ+8KlT4GST9xkhsP1muTPIxSjKOFNmSylKNE5pvrd7ixVP6
bdcDLKe92m4wqqMCABQTBSD/IZHtI+cTTMa3SGD7lligwN8mvbhKsst4GyqejJSFqJ53jpKd4+Tm
NBRkA4P052ld+rWdv2OQxtZSdI+jQmY3droy9OMUx21AJJvFKLnDPP/oFa4rQIq/lf4MiFJbWCb+
H3dnsiQ5kmXXf+EeJZhUASy4sdnc3HwOD4/YQGJyzPOMJWvF36Bw09JLflL+CI+qd7MzsyiV0lxy
U3NEmcGgw3vv3nPFWY+zlECzthj+2LiVMhdXKqLqR8OduD+rZnBkR1/sojtq0YCH6whzmUmzLtm2
QckinLMbD/knUI+uhiNvPoSFr2WNBni7HR6xmW2KfIdzpi61HheUqXvTU3RMs6/QsC9p0BQfc3Vi
LtCIYpmBwdN91paFdX0ixmO9Knub/op6BGO3NfAiaR71/qT7t9HcPNOJwM6PbmPCUzym7P76iUVO
0B6npCEWAzGmVi3oqUKEjt0ZgfBptaWeeuse+xK0uwVC3sxEY68tM1r2YCDERmJOe9BDwAH+iDKt
hnPlT+LVMBi/aFWoftxaHx566ykq1rM0XGKjfFOihwvgN9FqMAb2wBnh4E6KmElCbi+bbjSo/Ybi
dh7seUMQF/pM5SnUk4sPj4Wxvkt47DS8jJcx6D6U7aUK5BSk7W7hCyrZWlq7imYYsG4b96yOqF0N
8IS0KFyRIZKdkW2EQkxu5hiqtacEF1Olmvs+b0rllxMc2GmrJRHa9hkqnQeBciT5cH7WfsENQv2t
vXA+iaRlB1RjMTrR41bpOfSQkZp46zjVQpoNLQAlHdJuwJliqRGUsHHNEHMAjm3RnoZsx2eIVYAW
Xdc4Hi1aOMbxYx4j7XobR81u/NwlXb3TEyA9tJBmxUZQHCdoXytsWz/KTklb2LwwvLctNcZR/w7z
gAqkTV705iADda0b6FO3BPYFZnla4vZnR3DUxk3o6dndvfZqtCOuSDUWqefisq4ViPcmIhGCUJYc
dwY8juCkf56cHh0GDjSaH4ewY4P+9jHp67Utau7ss9cdnIj2KSGKrOzIYIgODFF09WNbsxfZXWQ/
rS1AnJxt+kMdoicRAIrBZ520AiCYu5/DWoitmuxWAbKTQbz4CbysDoBaqjRVmYeVHGo1xo0FIa0y
IYSTol0q9SGjLWalTHaVXgTgIvFHRaZSjn63tWlXlsFJDKyq3af5wN3YIl4trhj29Gy2epN327bZ
5J3XwTdRc8GGc3+N7/XfHibYAcWYjRumRIwFRzrIdjr+jCr3yxRJY5tnAXmCKNzSdHlqXQIoRVd9
tyAm1UX9BTjHPg7aN+h3HCbAo1phpZcwc56dsYhPpgsItIvqnWHWpN4htvoQgzdFTMHbHfT61gvM
5AZ1trly6nfIjCjp1XVmJAnn0HL3G8C3eqXDtMF2vw4RhKVkIBuJnwM8kfYK9Rg/tqjRwUCpL6nM
JHqb0K95CvrRDLFAmr51p9VSMdLw3eBBEOxzb+W4BRWRNNewQNbSOzGXOHUoyfneleNeG97GnPxG
cuSSjQNw9gDpDsK3soxmZeGippJYlHiFmb+vpwYOlEPE9YGBAWSvsbnVMn01PT4iHflSq4t85uMw
VIaYebTeJ+9TQ9zgyWnFD9foPd6E4WvrJ4dSSvvgsqI3LspEuspoSWI/a4EYSoVzs6udiCXKNSc6
YJyk7VjltNyyWRx9CyqW/iJ6+etFSMz3fs7sey0JMhYI08uJBMnqw6xQjC4cM/IYmF6sO8iuStHN
K96S+bWdlV0rdL4Vw3ps+yz5EK070JB2UXHIlNrJHMlc8lluPM/vWpWhR3d6u9Bbnv5dbBT7e6dt
bvTvX2TRT8OC7akvalovBJ5jW9pfSjkB2Ve3xp4UmzsbZw9qIu9OfxE9F1WHoRT2uUYgwNw8+SWl
wFFOir25hp/IFKUDQut7HqLq2nUNPCn2rTSMsYuQdwqCjhqLPVQfSCaRozV0D71IYlsw3cYTw9PG
dexbBCiVzGwqNXrUk9VM4rUinpatAADS58Eww4OLDFFvI1kmOL2AFBoJ+iKlx/7YpByG/RN43M1o
sNi9igzyqeBSE6HpxWrNh9Mvp3aA5yWUSHAf/c3QnvSVUitNpzJ6S8QAcp4Bud510j54NJm3f5w+
mNuJFEwyWGEcUx/SL9/6kaYRbS4CONZAHtKVOleZQRIneSvZRfWppn9BPYCWefy9jGg56rPXnAWb
vISnPz79x2Hch/5u6ZLxmLZ0W712OmkjhqMc2TL7it+MiDBM0+sQ0IpXvlslAxSJe7tQMlHlI8nr
yjUFe+Re1R7pqfiEpiWOz035s1q3yzR6U0bpTUb7IZT5lxED1bFgHTfWUp70s0pryNHZHJ71Qh/p
obFvIkzFgVVu8thFC1USsKFH9FqR187U7XNE8JwWBPTVOGynZfik/53WzeUV3TfZinsrFuFNpizS
UzIER5NAPrbq5GDVk3fCbL7zHeMypfbTgktbb21CaSi1U0yfLrnoafTeZ8p9q7EBMGYIzp36n16a
xnvTK6AUYJsAGgL7KN/OPPWDPp3XdqBTbMJzxqHbe+w1bmHDtVdSM6TYHfd/46xXGPrDem//GGpE
J8ScvjpGerbGlO5aDgyndFyyotS9RNvuPAv7VuwE7FPqAcuciaXpTQ9pF++1Y1WpJdaR207SpU9E
On9yq928ZrRolE7dIRGKK0EIVxHkcLKE941SNv+f64KP7G1FTD13wT4Z80980/BGuPIsxPzSrWnP
dYCPKcPu80LVbQ/KMsL9r7ANNJfR0bUb+zi2SHON6ofTO/2jN4XKbcQuGflowUs/usMEvw8sFFKT
nfS8BD9LtUq1Sko/EG8Mb2nW0GfK3tZpmE72iBasVqUGCtTbxCV+wVKSU+2/0i+atuxr3QB5nda2
8KIVbEsefolWnAUtSW4u9L6iHX5pbeIQKy9kiBrbgQ8DidR8kB7d01TEjApaebtk3rUhOukIvPvY
1dUtMLhknxKX0allq76y09e4Lsb+w+DV99x0o8Z7EeAPiETot/p5u8HwOnbypM80tUi0DUjfksro
xV0r9jCrNTCqf9Vvhq569EPQF+1eVW16pcHze/JDCf9M/SXqbKOrR2f63/QktojfZV296f8mXOjC
L2R0xWNjnTihwg9nYas6nauvTgKTsqWddwSZ3zRe/2wSIZNahMcp3QloM0SF7fBuQJLcEYgGPiMc
jtOU1/jz0w6yHn89W6JWRH3sYMpt6w/uoQI1eDFM+7YZFpiy6k43tozFbfWwCh7Wx8V+mqH5DaSA
ENH8oOuAIHPFdmrAdusVqPfw1CuSfdN/XPu6ZLgaBLsiucdeB9fklgLvFgD3XajMAVpf6NrpK6lT
zJ+k8koPZrLVju3Jko8IX96IrrilD/ChNGLc+NaE4MMEiTu+We307tAP7Xf9y9nF9JTP1smxGo91
yl1MG9aVlSZYSc+teueXvlfpbUffI9JeBjtZ9ncE0C6wnT7USdojvy4daARwi9ocqA0RAmcnAlOA
ZWoha+VwPyozpdlcdF2rX3h9gJVV9OATSk28+msSTKQZv+o/NK2UNnM02woH9rEhTKBKwr7cf2pm
MlNa9f5kNeUuHdgjxMRjODqIhFI0lElnfp5C/12fGtiLjE1B+OTWN4q9rty1uDo0i4cwKL+uJeL1
pO+DB8YgEeIvLT42i4jogvWayB6IcF9vcuO9Vb5ek+JR/45LJtH84y8blws3FWOri/xwJKRXqb30
s0umw1ANgE/ZaobBwHoGWZ/xxF6/GGprqq02vLEzRAXx8rZGC3sJfsHT4MSPpaqLbMhjJABnF/1V
J8N/cfL0VcYdgfY10zP9/1WlMLoGIUEnK//f3PHX6F967M331ggonelZ661f/8dNEHFzTb2NrE5C
bYOGQUqPMbpvpKAZk9nc6AJLzDlG1uSYrqZ9AK2ac/NCLqE9qS4bp9oq9I+l/kWqagGoZ2CAVNwY
My/CpZ6LeV0/tgvTRvHPrOPDgqlPu2EhT9MNsncaklfUPOXZlBYAXrxT+iq5DNAIQrNm+GGDHWda
pb9tZJBrUSLMR47O3hvOTrlFenJrFq51m9kprgnB8484smHcVj77ZVjNy8EYn8lZxU4CR3Lfi9E4
uGP9Eo11cwl968lfzeHfDKJUlNQtQ7epEj2I4aqp93EtydOfLxU1rM6WAsXPFKos7t7Cel8EC81w
iO9UOO6vaM2+NHloPSXgdOdg/KiihKwe5zW9yX0JlkdRXiZUSpR5mNiylsxQj9wQkLjLQSKcYiwf
OttmsCGnruSLxutmjfsva5+japBrzZS735kxkrw5YrDh10/aU06pMF1ETnNV/1jSQC5jdaRyqS1W
awWHVO1fgX+fud5Vn7e40Cj7tZEAa+8EDbJdnZfGTT7Fnf1OFtFFb+O6ZvYIv93DO4XporaPyrOL
vRevF2iBLEoCX0mdQwywZMZDK+jzGFn9CFMX30FJTG1ec05Kl3su1dDcMGPn5HW3IUJZYkc5Yxyo
2NgWvfo1Li1iP63kGI/8zaQKQu5jrqnvY54/3vgBrX2BhmPmXn4ynAJTwQhctfeeaVPxaKiB8nAI
73sl+YJZeAqcEccqA6qiKbtzSmts5SzuypAskRx5kp0hhy4dgiqGDHKwM7X0muPhaEG4OsDH9aHQ
ixuBrkBRQvNDW3ADmxiZOv5Y42+gyWd7stjbXkcSeBMeGBx/g3HqHTqbTn/pnUqfe1gxpd/DMCTz
VjRfPNESgWQXNyMaGLJFoz3RLQRAtxdMVBdKLrY7n8w+JqX3UYVk1oizY0yoAfzFrQmzcxNHfXRM
HZaXIcWws9yBpB9yuNNhQhDgEb2HDWVpAPc3SMVkmd3YLT3gfBiZWWPcGYwMIDUU9p3jRxd/SaE2
gF948iPpndO1/TVNS4gAABbF1CWXGDxktnTQaAZjL6AvkiPGEMupjLPNm0ioGe6rHkyDDaNiS0Mq
AcN9O1aKR5TVD10RkFRn1/4+JTpmMvtrCDa4EgSM+LV4hM9VUPjTXZpLEKo9BQZJomyT8Xznx3N8
skhHa4rdsho3suKtHmPnmfUQde99Uv6IW1bJaM3uxZnch35u3tbQNPdEE0eMmfkHQCMMrGt2Yduo
DmU8PdBhomE9OO/rgsYwq9edY8zNOfTMQ9FZ6OywJ4AFHRhG89N2BVJ6nkyJHxRg3xLZw3nGxVDE
BHflvniQrv/cidrDB7pEm5X5OGkfnwnbvi0FzSHbQ3vd2cZb7UWQlwT5Ki1eutjzh69+0HwLoq4+
tF6JvCnnrreia7UHCLJNOuSnLrBhiDOWYupGy8FBdzJV8SfA8XwmlCG0mO2HrExXwPgxrg5Sp/oG
holHgqY/13i6VT3H+Olb5EUEwSyoARdYYmVXPGO3+olTcpcHGNnbrL20fpzsA6wo0M/IbvK7/LWZ
CWgZvHTehP0lLshuFEPAuFmQ7NMf02s/Az1JqbP3UFOzU9yqP9ckjpqRHEmI7w/84QKvg4HqPsBP
Nk/5F4oNcSTP5tWgz7pOADfa6s1lpHNAp3dAdkejK3h2op8eYopbQLDIB/354k1d8DrYZIU6PwWw
40McJd8Tc7avCaYw4Jnx3Sv2kvUSYujrwK6BVqK1Bbl71/vU3qiaERlQuGSM21EbneOZ+m317OBY
evHzwBQAOApqcW/k6Vu2uUNdFgDCWF4Hq/X2PXrHEtDO2a1TsB84HKbWUjRoa7wShNERNrzPUmvj
pzHyabJEbglLfJvp4VzKEQdr3zEiAdi3bLsw/RHkRnJ2i96/8Zzpflgn2NPcohCEUHJM1beitiNS
CWjjmRmD5bh6z7w5R4g+nOmNkWfWEEI4JnBxmwVToKH2NqpNWAw+iYhQtkNVFVRFiZoxgk0/ZuZt
5fgkT6ViTxfD3ndieA3nRhw7CSYHU8keMk9469MjIjKxOU9e/YlW3NFxkd5KgbGqCG2JKTaOjoM/
ddeUHr3ROcuN9IoeTRiTe5Nux03rlxgfeAvZ3NBYZJcuIQUAIJ59KIIRFY/gQdRBVCPLhTJaqcrI
a9wPOfd/ijN5/FXdfSt+df+UNPny/xeMUmL6+Wcwyv/x23/7n7/9/V9/+/u//Pb3//Xb3//773mU
6s9+8CgN+TfTNCVISrCP8AswtPw7kNKwzL+BY8B14/pSBq6juIklLbf4v/4XIf7mMBSVOHNMz7Ut
nz/170RK62/8T/F0w6p2fdTq4j9DpLSUxec/bFxU6p7Eni/0/4flCfdPprmgCPGzd4gbS98onwmP
e5jjNT+uczbgUHAIFVT38hUOFd79hphkCX7XDIJfUUHQyGqJm8mj1x0ZWBsjWqWYY7lMR0ExHeHd
/u4RP3x8qt9TA4M/GoPUhwVcARjBEnxzMJ5/EugzqCYwwM6IS5iz+wKD836M8xuz88VlVECgecjQ
yGIrofWi+sYEgftE+ARB/sDwtv4y9o+hl7i7vne/6u81GAOBkCbFHg1LwATyIaq7+FjxzwLsoEiR
SRghUaqwZLHSF4XceA5As7Aho2gWF086jEkLGLNTRUOIuh7FD6Jh6z7gXrR1EGceQiN57+wRvbbN
7RvrsJFAcSGx3A/Nkw9ckUtD8UvaRnZu5TScdAHdyKs9V/R9/Dy6JDGmOtdqP0fUw3Q6zOoaBDZR
eFQpp9UkUrDr7a9BtiwURM7jaEjnHNHcKRr0qE24524EqKthl+44qW/FDH85X8mlVyyAPMRUuwzs
aI6oxaVdhbgg4r7aIO0BRYJDMiK/OAPy3lb1zQo92OD2+9otxMsxehz7QOzTYfVuGiamPKz4L4yG
9h9dGfpH912yUEBJoMqCJ/FHV0Y7x54RZPzo1gj4C8IKQlmYSbsGj8NF/4NdLx24d4jLDVbPYRzu
pxLwfDNhePBjmZ5C4j45c9o30FREI/NVirWJz5O53mOYtW9XGH+x54W3ghP6n7+zan3/aYFh3MRc
ZwNisD3zz1APONRxBiOfYYTldOcqL9c7D8TjnSRdpU8F7JgEuFpKR3MZH7uOZhrDABJaDPnRFk+5
uYB95iwitGTfVHm/q+gA/j98SkhcON097dn5E6xjtLt2sXEpUFmsD8BCrlFGXzGUk711Fjs5z+a3
NXFsqIIMVebhXFqtuIQMwe/6JruDU9kjQO5fXG9C5EBejRO6/ekvPuM/bFW+dNgp1cI3TRuezR9f
BM9M/SYn+gXwQ2wdEHF8EwNJSK1jZre9RwmbWTShZpakUWXxITPoS2XebZ7iqtYt+yUzNySshFvM
Iv0xah5tchhkiYLkn39SBRn+42/uSyFdvMj84twFNDD3dywQL0+YeFszFbbrvTdT7XwK46uwhjsr
B6eKpYIgprfRTfPX3qpV1z17r5bZZxchAiYCa5NYnb2tx8pmW5a/rLV9F2CS2G7R3cMR6Id7Gqtb
/SNMOKUu3gjyLyYxc5P2IfdErgF7RiTJXVKW7iH2oxczL49m6IAXlZWPO8RmZJhDrqf32t0XcfGQ
Z8NyIGD30zr77mOQTeIBwU8iKudkoey0/HeBxPOpI1xsI9xUXGI7ph+/nQ24Z//8+VkcfP/4/Fjt
QaAIzkBi//hLV/jgV4fYRkiWZXPMfUte/ATXmt6zzYmtbR2KT8whNkmNdB+Gw7bOpH9TuVFxMrla
42yagr0LlMtY7v7iw/1fXkPXUicmPnMXju2fT0xE1B2ZvmTL1mZ/ckqb2RonNR6UCoTqyJGD5kPG
/rSL2+eYYOkFUsMqR2YUYeyex2g6uh1hb4nRJFjkKMlGmRn3cDaqv3Cw2n/0aLN1+pKHF1gsGivA
2vanFTN3xpI6M7mCVhf9nDqeGXgQxF52Weasj/mt7wols8asmvaj+b0LV4Tri6vEQDzkip4hLa94
42RI6Ek+j4vSuSlbCv5szT9HQ/BXHn4NBfrDdYSV4+Hd5qgnvg7/7x9/ecdoCVfBVbJV7vIjZ3AO
mZjebWfdjyUK1dEU461NZw3OfbFdQW3foJ3trwut7L86eP7ovVdPz7dcF0OHGWC/t0z1IvxuFUtv
dhlzmcy4B4QhyN+S+9XOlrOxBK/63/WDaV+MOT1J2Dl3vW2RQ0VHVmQ9MZJq9cHnfp8WehBpmCPH
ImVivyLFQgyALyIIjeES+dM5SsByDdLyDlNjnNyyjv/i3sSW848rCkceJ6htB+xMgaN2rN99F8IV
O58gFrSldcXMGcrUrWIcLy7p2jEWhkSQI5KsdNfS3j5S+ouLLWrUMYg1ZrXDOP36lkcRdIxqaBl4
iWzbMJNRjXd7R7KDJJrjJl9arENDQ1QX1Ypp1Q8TxOpaEJHNRPYyVqM810EDnkPdu/Kecy6pM5qM
WdQTHMjNw0mST8LPek5E90dUpLfplHtfpnxUl6ly38hvXRsm7GRLsMVy991eHLgupFmhM3qCOeDf
g8TB+lOl32o3/jGudn6y/ZIbTjx8ALmnynHOCSmMd13KltsRVo2PnJ6aCFL7YND/Sbye/GW/+BjG
Ss+ov5A99yWlE4Ofrsg2WZc848lBQlwg4m3FnpYHEpR6ottnDMkdPuQxS+yrgdTZzcNrxNo8REZP
XHlSzCixcaaR3PmsL6jTEiV3mJDvPVbz0WLyHC9YwYLE+mxGtXEQMzpm9HjmxwMieBOhzVgRA2Eh
oy9pZZnurdnF82HMSx+nTVHdTWX2DTdtjeDUuHcpcL0ynU7CQOkUFN6j4y9i5wXND75DfAbUcAzM
Oaq3IdPBoi/fCgtNDP644qh/Yl9WBjddH58L2xxSlO/6p5omeXUCeSn4iWECUKbmAQQpUX53XWN+
qIzQPPbTQIuohOEeSHTT6SpeutAeLvg5CZec9pJhC9y2kEqZ/WZG6rjD7MAorTBHpF39eOgrnJhG
4IE4XLN255PsGKWYar2IJhIy3hSJOX99HCMl66cRR606SNNmeVbgpV3eF6+Jnaz7JmmQ7wFj14Pf
JfSc52Gdb718OmtqIV92GFoCaqF77YOxDzdLPwZ7snZobfEk0SEfQH8mTJegW2Qdk442XoxrJNBq
MxVItk2Hm6+mARYsoQFVKRUHC4H64GAEGmgiHYxuQA5YUZAQtvw2vTcedi2TlfGhkhpxeKAwUckS
lXlgTHoB4tNvWrkqbY2IuQos9bFoU/fs5lMC+RgrWtT88EbXYeBt3JgyoRIQ1g99i0xHpiyO5+zq
bkiBvE1IiQ5Ngf57MWo+zOp/t+hYbHS5Qbxx9SxNzKeNJS5rzW1eLW6mNTc1I7EOmTF5fWDSbds6
JXnEgqaovAgUPEh8+5hwM6egR0sJacT4XiI6U5O/fLab0Txnq3Xf5rNHPDKiQPpATFAGFXyWwqaN
qdEWxJyHQb71bvGpqlvQvJ3/ZKWLd0+PVQms6aWWR/30a7cgwhpPzCra9tg5bfjsN9W3bB3vKgnP
tPa8dheQPctypN3jtx6qjEmcotVzCDKMoCY4LPgSaIpdFi9Obb1aaZJ8nHf1Wr4Ek+nuQ7gYpFVh
k0CzQWhdFB4gGeEaSpqbCR8X7AlMdhEhqTAmM++d2uGWDmF5YGKxRzS07yq2ROLr5I6RB7fQLpY3
H09nluSHByBCq4WNL3PtV4w88X1+FtgyDlmc3OllenBEHm0FcfHgpTxkiUSs4/8T6yX40SQk381J
ek4gFKLEmNB3VuQqcfn1HSr2wST/acATA+ytenZ8f98wb3haOh8z4jg/5EoIHA4qaDHkXY7bBgFv
P23avPiuH7/eyQhpOYxVYz15NdgqsssehgLaxhwyCchDWfEZQvKxwHtN1zGpyCvQFzM0a3v9Eskg
RCNFT/ZjMVvVWtx1+BQTyQssCAxmzj5VhTjpN61V9ayFy1Dtzg3rPqAFsE/JLVVUhPuUo7VXtVEX
FXeDYvjpoVlYZSDxMTiaKH6dDq68OnE9HJapbS8o9MuMaSqHN0UkPGmPvFbQChvPyjfIONtzksfl
TdMsA3LaER7EmpVbqhsFTuJ48p38sBrEKeolkqTBosx8BKYnmFBH6n29kIQTn2LHLVChx0evnT1G
q8YN0oSOjOpLgnxvJ/HQ7ekMLx8TTIoPzBcj2aaYx1CqRQON9cMSpewrQ+6e/STHTWPt3WzKjtRS
+vzVJ6asGe2OWLT8JSDjbZ3Lm4QEngm+MYJzqC0x2M6ObxeC+4akJapd4yfP0PRQFuk9dZifAgQ2
lznMl13Ea47PJN8nYEdf/L4Fb7z8SEtGFNWSviZifck6rtUic2Hf9gHOo85yL1Etj6M0bgcygk/G
XFCVJiRVRNlYXIgS7Pamr9QU7gNZcuMZfQHqiSG4T5NXjPbBdUQOukWCaj96b65NOoC+1VvjZBKo
WUhsyUl1wDO181qDsz0Ej0w50B290phBCjb8fpoCl7jfojg3uTRJUIPpSrLgXLpnq6JJEzjBD8Sk
00GybGy8qDImh8pxFm+ntRaRC+ht7VEX8PHCk1iiU5uH86FfCGMX+cgdWf/CozPvitiCMtyU4THN
G4Rj7IkRBtFTEbCxz5PVbZp6KvZuV9SwwFhCXmErjq1/wJUOutLim8qZ0OHaCGEErlxnMsIUg+Fo
9FH6WXj8yFMDUwBIwpWAw2Rn+FjDq2Me2N8MaKvPss3fHYZWCzK4rDRHpH2sdV2h6zdCsIDbNs8J
g0MZngdM6KSZ3fgRotEK9l0pR7I2CzxXnBTLeZC2jwKn/YFFjnnZiFqSdJXxnNbLW15QeK7+ek97
n7RA9b7pJkC1ELLcYm3NqpCrYT1XR3OyjpmPM2YdonlvGosHfYwxoLeaXyrPG09umJ2cdUbnoUgY
2OoIdlroKtQBMAGm2HuX3fkoYB0kpN6Roc50VJ2Tde4kF1KUnvNZnJk32rcu7ofYT0FxZGn8vDYz
6lfQT8g0nXPWRl8x6s3MILPPDBfrQ95xu85kORGgSC8y7tdHEVoxxFCBkyqHBNAggUrralesYt0H
boWky0cUjOIIX2nqHLISTjhj0+xeWHhVnr1FOGeefsN2J1/1kW1Y3+xAJYG5/gE3hjpQG5T1TQgv
PFpRlC2kTeq7hl6+GQP1vZssJzud5x2pVE8fJb7TTTsB13JTiyC+EzXWdw9zNAAfBgZFb6F1U7dn
ySofS2EeYCHgeUSDcq6Mqb3Pi+giV5g7dLLI2TKp0PwK/plgK1KXlTicBAbsGb+QExjXj327WeP3
KnBqLNxeg1vTA1m0LNleb8TEFoXHYBru2o7dkoLCOas9VZeHKOXfnXg0rhWBfw5jqf1HizUAgRXm
FmT4oEavI5NHBIteSVWpL2Okv3wODNrDZTBcGFpQNDjl7VyV+25M4k0KE4SB/fSg74BO17WbvHCy
rT6cxDLubX+wjmvnnZ26Cg69vZcIoC9V8oCRtbjqjzjm2S3lFfJGc4FSkLxnVXWxQyRlQYebqO67
5jxjZ1NN4i4Ng0OQWtUWZ8qZq3L/Mi2PNv3QO19Oij2+0RuJbs3o171qB7EbCGKjZqWTNBGJ6uGe
jblGFYDW7so1gRajhq5DdF/UnXc1P+mLjYCsTZxg9dNUmdtlljx49BvPYoAcTyoBOFyMOweE6Xg9
iRTZD117HesVNFTekEeC9NwZb6LQ2GWpq2ZWPZn1rliutY/RvbRKzPWqx92kywZTVrGzzMzZFRaQ
OIgw0d5K65N+BScluVqW6tiF5oBJs6FRTfO5H1160ZaMkblUgkUgch+rISjeqYvXm8Zxrh7tn7DL
q6vVxD/q1bdM0gST8oAYnKoCSs2buwo0g9ELPtOLGzXhpzlMrtbivrhz+NWIPPxStKaQ4FXK1Q3I
66kNwOjY3QB5AOQ8NNLbEN/41Sva+17AbjQifrKJRv0GD0y6d33E0z1+AU9+tRturFg3ontUaE0D
CprC4wh/lF5q07yLjOiBknnMdpHryXRG8lcqSjOEPyS720Scmu0PfFBQr2R9pvpB10KA+wE1/sNC
7t+BwXB7aBPQCp2/bIhXEhPjPHOuto71ZehxAEX44ndAgqyLUSJySIEsE+WC09Rh6Bi1gF2pHKHJ
8Edyouhn1FTPeY8R0FqTsxka3NHMGX5LpHAX9lu1WrjhHDfdr9jzbRjwHfFOjjn+ElRGQL3UQnsu
cXZgy67mjSm+i4ZrZYPXfDNCR0vskYxY2cBykXLYzE7zOQ5LDKv1EKHOw8ZZe86R2x78Ob+98Tts
IWT92Mmvyrnk5cIU1eYPG4lstuLk5SlCeMrECBwk9VgmNk2AyH4ZYe13EwLXKvqKzu6d4PTukgyo
R7NKHFgTAbAwIF2tpc5ncpThaWD5LC1UZEOFJtgDMs37RQCQINywqPd9hAbZjW5Rijq38JbojVKm
1xbq0EosDEUaiB/rapOeTRQWOR00Lt5TWPUbZ+kw3dL63RtS5SJCkyZ5E0ezDBnRWN98fxmOwcDN
yh2NmxUWZ5wu3OcS5WtvxWlyWt66lhzqzEHHPXFhdabhIktQU7g+5UChjtyEcOO0+5KZcNLm0kAG
EHQQ1pIvcjRfPTXaobQKubTQ8z/3KFiONjAvs4qdUx3CVlLPJerxAuKDcVEFxZ+bApCFje9zJUEn
yieCnx7cdnS4ZOL49lze0TEb5pPTQVjhvy7LNDw1ONtl7FmQ1uPmwWmTGdn+O9Vudgm5oWNRvpc5
bvTeTH7FDWRjyHPbAbv1Bj4L2t4iwLqa094I231uCyXqW74aY5Bz0Z03mYinrSNTzNaC/+2RD7wb
e/9SWvE1H+nv+jUm3rQkZKihmI8+T3wXiIdcphX8HjHTRuAp3rhPq9gKd1iucBFvkuk9XLojuPnH
EexuwcWBGIDKJe0qu8TXKFQ+dMO8pbf8LIPyaQnO8couMRTruzerTXsgnraQ4tkLUBuT13keFMi8
yYZzCjg48+KfOE7lSdAkwt20blgswcbFH75pzeD7JNxPDbLJrTf6n2vLOJpRuhf5FyFQ2QVl8G3I
w9fIGeha+eE5LNYCVwyKncr5JHu24X6dX0zffgg4lMIifeSCeU2q6PsSuDhzp+CmIa4T/tCCBGtq
QOtoKJ15WFG0bYcQV1o1+HyoUrzOVpoduOCPHmXTnOX3YVy/c3TfZwX8H/pHQHmtDqmKl/xyB34r
EBFFu9JjiqtHvOgwPczAOOQzvsNghI2TmeIz9u7XPqgOqMSIQ83dcFcUScEiyZ1dFNGUT6ZmWwsu
96XdfLNFJfeMDEjZohZAG6Ekc5MBA0sFYUbcymLXfx0nwnhrb5cZyXyWvDlp6KuAlds2zN7dIM0Q
PFjPbRof2IMB/8rxWi3+z0E66L1Ihj/6Y/ke4ZbeLA6k50p07ba3B8KewCcB3oCPkpjGM9M2ZOxr
e4m0xoZY3q3dtneTY5/XKJenfOI2U3u1AAFALrbRXfIV+mnv4hY1sjeH1Ky9qGqu68HEIc41oaiW
z8vsLhd3yHf16uL5KMttOVvwT106i+94WhH5EMy3iWW1DfqhuuPXpiVL8coVxQJvHAoIaEgrSFSm
VPzfpJ1JduVIlp63opNz5EFj6HRUOXh9w8fW6aRzgkN3kuhh6A3AUDXQLrSF2kDtpjaiD2BIGeEZ
SlcdjTIywp2PeADMrt37/99fptsY2MwpV5CpiQEMsD5srHzaBE3wyER+gGAa79I8M0DvoYGO0LIW
pBlTlGL/yKfy2elEBybK/DDNBzxQCQukY26BOkm3fgEAcfJjfD1TWh31JmCOw1kZdJscdy1O6CJV
PW41fDt1HuI0cPFhsc52rvcc95HOsDXelkjF/No4NpZ1S72h1sMc2kchefLdKNu4o3WZLb+WWWCH
6ka1ZTKOKyZjxi2rW28Od2pzr167EI7XJiRnVcN1Fg1dANcqPkTf3sD1bkt6NRDEi3VnbGoSeMxN
nHfaIUOFwxqtHjJ3SVXBklfSNWzgCXMGl0jWBsDSnKL4akqWt7bGyVSRLaLbBMfaHcugP+ExDgC1
9/33RFdqFbqIihSTm7y9p499XVotSWtpyhPPkTudLVMhxnEgls8m72oKLOHkIlw76K5z0Mq7wtKm
g1EUH25voPAvX8ek/FK38UfiE6+WRCTBm5odr9FjIPUxEVSGusFWlNnlthbvdDbjO+naJAj0FBr0
yuID+qQTIWr0+pjFIXZbpYnzmnusaEqa91i8c2x6H6gLXlrlEzlo1O1adxjZialB1eqw+gZae1Zd
NZ6G4tGPA5x00Y3uByRtaOxPAx4NODAvUwvtwm4t4PjB0K0J1tgXRjcQKGi4VBCgKWwnYPlAjaSP
4zkFizSiAoCNqThs2+qOvZLwKWF/xVNKmI/TU0jl9qki9o1imNVFMC8fw/aKoOlgHbn81rZHF11x
QA6nc+qN72p61vTKO9q694BqcEIHsLWVra1b4tB4WGACmFF27mgOKIQCuxTZ57o8u6PTE4PlU0GG
6PEFZY1TmGKVQBpyWP8YecAhCisW0Ha6El5wqjRMy+Ay0FmGKL0CUWSUbBPWPAJIhgCKiVbjnVFY
m+TYEki0ANydu17cOD24kP57GrXvoSnuxqI315X0nrqJI4QS/at0zoXD+oavChenyq2DOW5lTHzA
UNNx8koAcgSYMjnUyetFjXmD67a8JkHYADKZERfcBMXKoWZem/dQGVFhM8XYaJoBV4oDFaA2O9vY
NxG7P/Nj4Gn0xrBT1moF7S3aJbHfbNMCKuFQOfqpxNja9XjSaBTf5lU5nMFm3rlRjGW2zh5TRVx8
GdswqcVH11FwYLw+pwVKZulOr5RNN0FiZtvBq56EwgFK8LmD91C+126DfFqiz1QKEYcY126nKF60
zN4nvWvQDlEOdH+w6KrWX5MumPaaW11AHmgmzI2MxQ6dGTbjtHotvWNAZMM2aF3W7hA2eJhuW+s1
LPMO73Mbrya9j+kM42FIW685MLw8GJb6QQjMg4haypmAeiikCdCENosV67UbktTa0OaLHpKhIvqQ
E4pHdj3nfxArVSBXUWSIlVXGrFoSs0+N5WbFId3AAIlgkGkCyd/ZOsAhe+qc/GbI8C1nvAjwlr9F
UQxKHlJ/FIV3jn/LTObRiIbyJMEU9mXm4HLHEuYBpFxZVUNvFPg5MwGn3huesjazL/PLVNpAb6IY
Itb8fxmUateRV90t/5HRsv/QJldWQ/YLAqHi6GYRYsX5T9ZyZmxnyLVzDIzrisLmFgAN7a4U968v
RX1IoC/cWv4kblXCuK0ymu0A0vhoZpkLLxZeMXROBeziAOieWSfcof3nORadcRz77oVEnF3lV2sU
zN2JxVmR3T55O4cE29WIBPrQ0C9cT0OwVVOW73tvFyehOBIK+gw/0t+xVHUcAsMKE7GL8SfQx1VS
OuvlVN+N3j7NSwUsx3bx7Fn0762SR4JgiqORPtftgHy8KUB1KBBd2ah2YpYJFJa3+1QVMKHfm/rZ
DViSRux3xzwZ/DVQ3mqfajoJE01lb1lzPHStzIqRH40VRBdpYh1c/D/phDtenyEv8+Cnyl9jKyab
J2JpG6yp36vKAn04URFbjGNSvsTMaVGnqCFi6tu6O+Z9LbLtVBym/L2t2/qRjWnRns3H/3ywKGWC
rNr5JQomL3eKvTKIq0q4alpznNJeOUbZK0Y+kMoyxdReDue0H+ydNYbD3gvVtgfLfvKbN2g/JrWT
215PQ0gFH43HqcWuUAD+mTOu4quDCbzz6KiIxnMfvE8mUtuyqxuIhRTismN5FKlRXEXQ3IkWDvJT
4/Dri1zHpIdL7dasNayhEfT8EVN2Znv70EeFB8DrkeIt7isN3JRpIrtJbiDHxF+94YkDARMwEU8M
spJLIeVbnXHo97P6mVx1dWe1PNtLW6nkbA+n52saO/VFjKYFn8TEFms+lgQik4oXVXvHT97bMQUe
l+FB8N3OPU3DkxfQ5l66Jl5jk8sahTN5gglNFBB7XETdZenDj0Ra03iNXIgW9COWrk8Ro0ZxCWHf
C1ERtJAbgE2Ij5QNkmaSX49hJBgAzh1GI294hM0A1FMKrJWzw1pURn4ojXDgt1Dl52MbRpwdUAcf
DKXBcy7L7WiSnd359Zc2dQGDWe4F3otLMRpTT+/89CCJjUVDHDZ7rWLYNlklW0Lw4dNaPxeMDkPm
3EG4jeoQa3rl8RRofbbrnRbTCCq+q8zk/B+q8YqSPDqV4bDJ5oeZwdxwm5rtc5waXwIH4zGmG1LM
hPdB65sEjyE9L4O60mKskKEZqMwiQRVPZMjSAvV6Xk9rpLxBp/eGqomgeypzlDqMxJNWMjjADUaj
ysVQTpc667poI5uBpzh6wIpN5pYV4VjoGrYjnTbGctXUzcComAqqccxmpBSOHX/yVnbZ8BKi9ytt
r+Pbm1bL59hJMvEHwFFVcTbSdaCbsQaqI9e4gK8+hYqS1uveRQheCbJwliehVOFXUIT2qWZS2sbd
PUWkf2jnib7P93EC+L0qFWi8dMCfYtmNuaMXO2yaiVJgbEYCmFlGcSbVchNLJ1sDkKGex52HeqLg
FowYL7KMyqaM8ZiNzHktvZ53b+briAtQTpQc2Yna24FJf28NHR6V3l9ldk7z1CkEPb/5Ee/YhmY5
jvAJawxTf1cH45WdQsQCLPvUFLJkmkBoeRvpd4JZ8zEjyGItyuq2RYVIrJC4FlB2vUn5R3IYIkhp
FvOCPi6IUU+d+7ktakZ1cozAPhw6U3f3cWN91O3MDBi68RATSgoZOdmVdRldIVf95k6jS7DkSD/s
GWCbeTOaAaECna0+9Tf0oaqVbGv8OnMPOwhje+/L0iYCVsT7QhoHpx/Tk9TsfMVx6RCMstxVGpto
wrn/1o6d/rpMNkySWX19oOeJgK1G74+JLlyjiQ19ylCiBeLOLWCcNHOP132JGNWepSmjk/Tcq7pC
aZYiqWqVI1jOi5M96ytdYEFUDhsEiOG6HVVybuMjfIT8zNGexwNXVBBLOMxRjgy/xDqbd9veyiEP
Ns6DqWiWehWgD6yYq8rRbjyrflsemm4oJGz76pHe/VPY5199ANkzEYE3ocbXHJRata1rIt3KiBRl
gNhRXCOhq66L6AGsLdnAWfAkars8dfMaAuMLvjyC28NAE2BdWeLJmjGntjZWO1Ley11rdZtxzoin
rfpbT9xvKEhjMMzbKGezdYSgMBFML6WXe5vW/m4y1z77TnjQg7zBnutts1RgAHE4c3P4tvd2D5sh
zN2LPTYgl8vgO6nwPH3z/gZ7HlNi14Q3Vjndkd32alD7Xrvgik9FEIEQmG8STVMcjbii8NITWzlP
K8WUfDHavrg4Rf1mNfEh9rJvSjL6JsGT9N6uOlqjjYlmMMx1nXnuphFmeBu38s3DFDhLFXA1ICJA
6HMFRmlV9xMmgaEFKxhq74lREcfmmXfoTEbPoj+J9xJImUauM80B6G3DLmvZJse4cy/LpYTCg55P
BRPqKWcyz/e2ZlWZQN0S51DRDD7Ydfuc8a7dGba3Haui3hYd0uOIkHnPYpjfj+IypI0Gu857lYVz
tzwF6Lfsc5Lmz6a0vyjq+UqkiC2IZA17hSGkPUkbW1YVVD9yos3XfVJMmwYMPMbN9EO39C8td4hv
s589QSDZFYDWLkCAoQJUznGkFxstfJcQn1ONyB/XSx9bfOWFhVyk8nBVm3p6Nv3TsgaBdQuQRk7j
xnbhZqQRB1MzHt4nlX6UToS5EPUYRTdj5whpxpYh1bRaKrhlQyNjqCZw2z9meXWzFCWy0eqjDQsQ
N6g3E8cRV+cmWk4vL9qDT/ZB6bFu6LPwiggxCPPjR6iC8JvOq7ToPJdCaVnml+2i7KoPwyP7VI2M
SnxBsKoX3GHmJGJz4K3RCKZqus4+p7i8aXrRm82JLXE8+grGFMQbO0go77PQ3nqdmYNklM9YYHOK
arG2XeFvSzv61oE9nb/fpFWsv/2wWe5VDvLtEHUhDh5QNeBv7pblapqlLJFVbIpWM3CBph3ND6b6
hZ0fQ0Ynq94mcEqZydOyj3wK6FFGaS9GHGsnLZ2+TQgUKOjw2S/fo2t7JT12JW6gMH/z4Zraut8d
VA4Qv69j7RDU/hW9/fCUaCOM6ELqGJqjt7gDNA6A5opF5joovfS6c/x3z9GOfSK+aKZCvSBMdJFp
6aAUqfDj6WHnMwUUmATmdxF6GWOomhWXEDRmzFRmIujHr3HKirsodxfVnq1r9/AkMdDTldmrbBxu
umRW3tKu7xoerL6gBOXsnNCOAAz6kmnB+zKf7OahfanqtyHG565wtbZafRWWXbyLXee2N/gOPlVD
FBTSILrDaeDduTO+uu3rcWMVmjpKPbwm26/ZZRqgWk73CHrnBYc9Jty7pX8j1ZM5NhbaMRM/wOxt
sphVCp/pP2ZReUamzQhwFnPjdmbi0c9Wf3zZ2+UmdBb9Jui5jypEAJkAeVElqI/QaUgJ5Rect0D5
oylDGmCdMNfLfXUoTXa1G8Rb1B9YNa0sujbVGa9VEpqzbQIgYE4kKic2sO7zKD/rKHOS2LkRg0vk
Aapnsq8hi07JzfITQ8RQexgjm6IL6M7EDHlIdiRmDOfJwWlG4n2B8AfoJwaZ5pybojkSqRTUm+wE
NMEYi/JE0m/KrolAI/mw0k6oOK7RmT+SOO0fQqnd4pwjssImqFigihMqi/bLjXYGIHnuwGjGmhe6
ISoPZjXKtWFaLo2s+phKs98mqgcOU6GB5EFYTllL6c29SVlM5avtwUD22wHoXQQSY7IpICssJlTC
s6/Sf5Yyf+jwXFwXLjK0qhmyc+q2ct3CzuA2Y7JgOdhkdtWskQTWu9KW121giU3F17hYN6aK0jPS
aXFklQure7Kvs4QnkWNZuQPIdopBX61rGn+b5e5Jq+U/5gHuaAs+/qJOFtPDSHfjtuAX7byaUM5G
i3GLVzTTbbyzSxkJTaKhY9KPo3ad9tEp7g3I2KSNL9tYgTkXoQyqxXJiliOnt0V8r1B6bqWIrxqW
TPZ2D8OQLrpgt3yrRpZJ4un6Gxd1aap5a8yNc+0lcOenORILQ4xwR0qMSYFxQEpx17B7nsyyfEqI
aYjb6iWKh4sh5tyI+Q3g9cY9iARmixAMsKmA0SXGZVz1UtVO9Ik/8TkratXwm3ImyWji2iODXAov
oMDqAQqF9nnEyWdhRKJZBspefIazujfsin1lpx39G/+KPo5/4yV3dgpa1G3xtHZ+428aeqPLGzkS
m6N8dy0tO7gsO2Z+nEB07ZfVHHBJx/ncb045iKh9APJMVBGdQL94WE6nAxsYHcYAnZDygrWVyVel
cZmfQlpjo1tpe15WrmUfGUvHJjCAKTU1LR88uUdHJwEviCZ/mxWv9I2tY1epkT2CHrsVhwfTDGNE
Qp3aLcvBIs5l+drrlb4Vhk2URG//mKETkI6OVYK3d2iD9tCJkcGCVATrZYZApdGoFebgZ9CVHRtN
4XFo3uOXlUcLKxueHAbhUY72KQkpQgpJCGgceowY4xDtJ/Gatm8ZAHw5GdcOYlyedWuv+ug6saq7
5UnWS3kwJb8Vbaz7eAJEsBy1Qmyaulsjfq3Pn4NtIPaU9B2QBPxQy00QDFvpW299vPf4tTF+62k1
s5Q13LZS25p1Toallzl7zaLT5gblse+je7fqr/NIN7dBwyzSi4cXw4gsYGeMaJFim/dh4MG7tBko
WCQ7Z5l/RgZ7XbYuRNt5bc10jdiz0rxblpcEssV69AgOGQFHE6WV8c4XSElr+aI3XXHQGt265Fmy
KWeBi53JN1AB8lrEPY9nZ3rbIoyI37aYCxWWuvjj0eppVc/PZDZXzO58al/eVCdVw7oTdPpc3P8r
J3VJihBoE4kfobadxWx1FR/QR5irIR6++iHS+6yj0EzaIUU5QjkyFuotkxWCSZs+X23QjAudcZ+l
Q/5BX56rm/+pGP1b5pAskj7lb9AU7zbAGWUx22MYNsK9+i7nq2m88jGaI6kcxHYkRI0epaO76drm
dXnFnLnonveVCbF6rKzXkhXoUkvGwouFz0PjdtZvqYkRDleyPJAWpjZ9IrVN7U4+PFbiI0cyMMgV
608ADp7rfGYthu/oc5n9DvxUkcurHOnyxqpNEn44nGkA4LU+rC8xMY2lNH6Emo6yu2O6s+z4E/2E
1eBh9ItHGqKa0jisasWFgJz6bA3AF3WjzzYWPnzktl9SNYdkDHIEPFTgYMgQ+LR1djulyQ+GMNk1
vM5gJzHtMlzBNu2XjzVv7E7VkGu12NikjnUSBISChTCSg84RdQWy/EfiwJiCCgDR2HfTTQZmnzMw
zkRHS+xrFfiIrwRWztT5KFAjNaHKto2TsZvLgJ7zLP+eFZmfi4at94e8gY7sBMazyBjZ0M4jO8Nl
5NV0kfGJpFxWn2hgLpXrhr8Op5YZI48/Mp9glsUNK0WzddPXKcuEb9HZmXVZsw/Lh2riDfWu6RlD
RGmqDuTjpZUDv3HWMIczzhCuurfpxY98CPwbzWxpxnBkaTtj1XcI4UA/env6ts666DiffR4XZf1b
oVH68ZtdaeJWJi9IQAaIBqAq7OKtijoA7AL8ViNDWil5t/Gnpr0b2+mbZhFPAvCUcQbBFrbVRQ+t
2Agpvc1Sl2kmqMiMMWY8KwjA/jNNMvL7LGr1dWe1YleJ7MVXODYmPXgQUO7aupKXjtiOLs25rC4B
dI4KlE56uW9zBzinoa6sYfROUzU+N6C/L5Qk6RqlnqyiB3HCT+MBuEmxvFs1OjaV7CAva+d8dNZy
Uu3GMum2WuxNMI7tQz2V+2pM78YI+1Pm3o2GHSDP70GlmOreZEG+bnIuwiB7Z25swkGfGewIZ+g+
NnuZtJyakaaaQcVJmrnqmE7t2qJaPCWnsmuSjY8dkEWIhZXV9apstp3THbvIDm/xejr2pSin6lih
RMOjr/krw0JVYLvRjaHZ/ulTZ7po/pFTITwkKMYH/hPEJ8lQQhPIF2Prjc6jua3ZQjmxMmJhZoUc
cCRXC6keYRBph4bJbZEUmeNJ52vcJ9LwYPMH3smJiYHAAwmpyiuuTF/iyKHCaa3hQQ9a/YavE7B7
a1Y7ExnHiqE9vo7ee4l9KwNWwBbL4weoJPYunWTT9obwFEzRpW38fKU1bQhQvIBCkcgtA3iF52D2
R81FVF3UzcnmLL52gFH4yXxajmzgaI5zqWhG7xryHAlLQZVd5IBG5r/j07U41iEC4eWpGboD3n77
XOXuy2eDrAnevKDcQ7ePzks5THLCCXkmXNsaXcWk8gBtT4WUKWJYG5Thmx/cIhTMj4uEEICaOoMF
ja+qIbhL9XHYlzq5LZlBTBBRWWGCQMg3g++GXuKiA0k9uvZH4sXWeTltDpN5U5fSvc21alfrHR6L
BAF16Ic37VdRWNXt8hRZjY+yEsr8ymjRb7pBAY3HLTHx0KwsvmKufUEq4T70gIlXQ58faaE0h7ih
qzCU75o8q6KP0cCn+VHSZhQesnhXCOSZ6NJ2ddwSOTZHLXL362LsTgNyZqkNJLAJuf18XuucibCV
XFQToKIKzbdu3tjrXj7nvVVtEHyYG7hj+ymWyVmm5h3mH04RCJ6WtShug43uhmJnge6EOyW8Pfkv
GWVrgJ5wtYi5l0q1wwl8yJLwsREVFi4zvV6+6KjrArwi/Tef6B4e+Li6UtDjk1l3X0WxT2ixhbcj
iB9k5dw4dEk90moMW0MiNPch48Gu90yMHhZrb4xzyG85zKLb3y+ta91wVlVaHD3Z0s+Fk71e6rkC
5PsaRSyNwaWf5CNVYJi0j+OQZnIPXi2EaYgeqPx0fLbkV3MeGJncgyM7EfCJQom49ywrWVV1JOHg
GDFxGONxnpRY0HYAJ7U+8RYoz5YldrnctNVPA/PB7Whp+sHX7S1yr3SDwWA4hH6fX2j7fa000EED
NQjqT4UiQcodOZfJddGUj1PGXD7oDoJf94RS6Cka5pKeM9S2DcLoxrTenLw3T7HMfqhsStFlMaYI
jO8LiHO55TlQxV2tLIZCxI9cFbqC1pQTC0c3btt1r2aOXH4p79IOZqVvRIBScDJjXvLDix3K06j8
glAfzqZTE8H/Z93W4xKxyqTfBM29DT7nZM49QYR4L7GBGY42di9bC2g9AYvL2QSv4lp6tkY4FYKr
FITJYpAI0EWSIob8gHgqyb6yxgTxbVlc2nl9pfXb8e9DhNDzgUSmz9EYyWv+FxvHl1xNkkWdl6XJ
MSsvdnwzdu0jCO5N6AbWqUw+3RhEP8ypQYUPlF8UGz2zx61voe5wNIsRPgku82uAoCC+Xv6p7nU0
uynnnR7VvRNn3i06+Qe/c9NTR2K6GyhxdsLROS91ACcCMibRHq1dlzObkn1+QrF7TtMUYfjyPFS9
tVkqUCSPG5IyILbo3bQJY/JTJiGvTbxeew1PDHNn3hHfnR7qDvSAUZwM16R1nJBwusxMli0WrlB/
TWaEzjAlsSH7tm+8kj31UK6OadRfQcD+ABgMJiFAnFm1lDR+ieandOPN0h7wM1aRhqhVWm4EhaP1
xtZMAvpivy0iO/ssA5E+XPnQDvfDpF9ZbcpEcdYzNyh/7OlFDv7GxQP4TaoK7qBOJFwUJgcFSnrN
wDdpDSgKCfDllDbAeuiM7OjZw7tHpMjS+yl8Ar+CYXLvylnabrBHJqoCUiPZRgI1jedBWPsS3OJ6
mqZhE/iivkLyDuuF8j4OyuhguczqYijlS6+gh7V8M2f9MPX3QbbPT2JgMjqFo9PpPjuplsS7PkJI
U/WjsRtERwDILPOeOLYhGUFRNoAHPQbKel9qLK3Si303BDUg7ZqAR7dNd3FU3C5txMhX8dqeSgjh
GHpDOnSfJ5qq7b4yRGwOjBpeEJSUTG446KT46bc28zkE23BzkQ8YK7NrdYjI9jlsa3RXEkGRiTSz
53qc7pOq6MjwB31O8zHtMzrFpB+DZKPB08ectPRppP+uOKxPzakKHNgCTF5iLbldGhR9p7W3Q9jf
lENrQhzTSLEZNAMkoejOLnyp1eL9G33AsBVS9qby7TOKxhgadvtt2Utz+mIHlcT9JgAqVcWF2koz
ipE20bciLQI0FlFfU2s++vneyLdV57JhzawQljBrjt0yH938w6/ZzfWs2RUSAxokVe3kdbi3o3od
Kt2jHXxHlEKIZpuumBwq/gXzENMPD02QMhwySN2dLf1FHLpnor2SexEqb9fM85cmr7/6Guty16jv
oaHho2tZ7UOE5AiqcxIKQy3bCOXoDL2Y8deNQUOSUmunDdmXqCneGEnaq1YfD66tH1vFjZGDKii1
ULwn8gmDeLqeCs2/KqLvZVjvayJI1uy7+oOsc/0h5OyX09DSy8ZfdX5I0dXow3Xg+F9s3VKntKU4
kzpCBaYqQFF82sXKwiZHiV6Tv5a8Ls6BEhzzwhepTCIzln8F1ptQobzSSQA1w+uIVjrDVJbguS7t
q/C+xe6NmA0L8Vh615HvcrCbNek9ZrlTYlecwZrxpVHTlzjILuA0XxyKVbLI4n4tg+x58HrixrXe
poDsXlQo22PYR8DtouaGButp4otYOWTBbLWJk585zNHDGrF4je5ke8KQ4afO/jI1laAhHQaIZlh7
V3L+ve3cWkvH2wyFt2dqknB2Ik8B6o06x63hIhpO7qIi8W/y7xa40FVqMK0UzDYsQTxR5wTn+Ete
j92x1GJejBRZhMhMxsEqf45EKXe4ZT4CH+C6zHSEUtwiQWhX0usbxw+LD5wv9oF+sXeFaWhDltND
XSi1rwjadEzXfbD0vDoyeL8s+2rVlC59Bu+WqVR4oY0ApcGtW95+n6GZYx6aSSczMLbvl4euINaF
ACzvKWdme1W7kXmyfaPcOGVjbECxQGmGDMAibmEQClbpLHqPMvoLRJjsM3e8RtjLFef6yRodYoSo
5LYiNKZtzXTmzr6IyaFWGNInhJs/EIA0Nz0a/TL0xpObl3I9dSQC9RGnT9K9UaZhyjHKZlXq+HcG
xcq3rGtNxs8mTxON/VxKGxUqX6uYXqfZK7ckJtgOI75BMvEDq1FRgeAXEEl58lD92oVuPYrMeMnG
8iHBPbHH2xNvaVv5kP2U3IdWZiAWNjGSwmgzBvPKsCuGTpX5Q49EcmjNduCnlLtGc7pb5tLmXd2b
zChhkQrlvoSad1r4GQQ+nIuaVsjECovCGj2jkAlEd8JryC5wTrJBehUSy8OiitVd03MMT6MO9RCF
Am8CKvyZzIOFjKlNwkQKbMUUWeFNMhk/jFahZARAPNUkQWuhzXrk0LaKmHIvlUhRIzl2u4PUOeCY
uv8jtUeEvEI9eCTNCNTaSwFaR82TV7n1qRM9wj9kHvy9+g4Um7oSc4IWknjQnRnlkxkASenY34zW
bc4ckO76sVF7pwDGWGfVcMitiAYgRomDOyEqNzB7bzHpp2dbAcgmqI9wmSKvyW4M7uMj5DOP9kxe
nditcJVHKfknjkKebHp3bveKAknu8a1Y20Qzzo7HrDIlOnE5nywgpiIrH0uy5nYkZsI8i8i38nuW
piBx6faQmuly3QwZEY/lXzLfG45TB2dBICVwPRVvx8TGddU33DfortvMU/VBC1MUjLEI4bU1GB1K
OvVZKfobrS9B4tru6zIKtKzk3UXseUrt/nEZCGiK17AzmvKKVXMjW148HW/3xtIKRAKOeczcPLhu
gMAA79W6rVFx7wOcvHj0JO9h+F24jTxMVg15fm7aFbFBE9LuP1TGr8U0AQydFu7GwgKQSagNRKyT
PyHSKe0JDoLF0k/0wk0hiM60yuJ+cdEb2MSXA6dTBTcO3bP7hFn+vJ3VVrknBjy4s2IGp4CgrR1e
kiuas3iKZss2KyV6B6asBhvJoUxzgHepKk4tym0G1qhX2+TZT7Jsnzg4sov2x/LXcnN8CgylnyTl
bZ425L1aEJr60DR2DqjnC/pD/TvQCACxLfPninj4FT77IXI4zou6+wr3HC5SVjwEI9NaNMwsHJm3
E5meYQrsfjt1D8CieVxFtSYheKOXFmLZDls2LM2HzLLFtdOl5la1k7NGCXqWaPgvQUT7WQ3GwOl1
sw+Y6V+wt3JDqtI+N413lTIMuRB/IdZRx3wuDxpClPUBv+a8O2Ny6+6MfO8V3amJucG2VNaZseF5
JLnpodK0q8Cih1PnNORE17W3o82l14ELzsO+Dxq4JbVZW5s26ZnOOEOD8AKZZm2NvJKIDb5/7nMo
rDH9V6pnNoC8AuLb535UTE2/H+Yfyd7dMc/vYAww9lJIf7ZDMPnEPRhra1Y8Cd5aKw1rRqN5ciDb
F5UGdsDtAoLw9LuFvAEsxTkiWKVrNbYCAkWSbAifGLZFRq4ybnm3woiW6QjkmWilRz3F3hX5czBM
n1QHLBe5I59KpEGFG+j33LZPxUc/JCdD6OXJ0Novde9h52DTwpNsgeplXDU+10Q43nh6fb9UygF9
e4paHzOgFpb7NADXCOu52EYTqqU0+gDg1iMTt+RW4pjYiZHwWu1FmDEQLGxNjDiZXv3l7+C+P6HK
/QlzBjWniaEDrh5P5MJO+R0bBaCFGmo2+LXZYOlockE9XtXWJS+UxOdC9ULYPd1tsto2qiUuhKCY
eO+qyTjLT8bVfwq2+P/DUfwx/NcfsmShDqP2b/83auP82/yfP9X8bYE6onzYvLavf/g/WLqJKLvr
3uvx/p2Cof3bf+Nv/vYn/1//4395X37Kl7F8/5e//OBWtvNPC2NZ/AGYCOfnn8AW//V/LIzF//kf
//rv//Hf/+3nv/hJWjTsvwJFBBnl8ZYwBp8ZjOq9af/lL95fYSgKB2aY7+imjoL975xF96/QAIgK
Mun2zk8BhKRGdguCUfzVtn3dcVykCQAcLe8/xVn8I7oQhqPPtuW5oB5d2FGO8xOAp6wMxy0wxq3F
HtTNHTrNNYjXlfG13tu3v/ty/uyB/iPs5x8/6ydMYsshrMWRz2cZX9QWDd4m3PYrizCwc0pW3KY6
tvvoUO+9X3DPfoJJ/vbBPrgksGe+pZszUel3b1JSD0BIO8D91bbfmGusYtv2NttpHC1W6UW8gT49
6pt+j00G0mv4/RfXPeOs/g6P+t8fLyzbcw3LYCj5x4+nmhFdaHDdWb2xdsVGoqpbRU/AFvbQ/I11
8guu0h8BUZ+fZ5h8GKhOmFWQOP9wuQZhp3mSzlNN/cIQKQQvp6PM+8VV/dmT8/tPme/2777U2CbF
mhkIjZKNtyc/dKtQ+K2xJuzMs2H/AgT4p5dkmQA2GV1Y4mdaIUrOwItrLskfr6W508tL6p7++QWZ
f3ZBUEdhzzgG98n+6fHUifkLs6nF1TO9OPJQl5cYwI7BppCo/cgwy6WojFdl+ypgj9EtQhhQkMVH
AHaFOSOikwomC052XV9BoPnFN/BHvNvnTf39b/fTTU0r6VdD3jlr/RQfjAOM8b2zK/fNr2iGM8Pu
54f195/z021NkV4NIuBbMPfptbkmXuog93RAtsGGwKqtvsGr9TIerOM///Z/4lH+4/X9xNajpsVu
XHJ91Xbaicv8nkbr7iJIV1nZe5cHK1hBBLxBfvyLb/anjfYfP5p1+PdPcuXLukHS7qwVwy/Ueyvj
qedTKWK32L9/daF/tgr+/gv+Cd9WoQxN45pPA2fCFyv3TA3a75h4ibzjGuu1fBiRLa9E86s3dl7L
/8mtdX4iBKbkS/pyfoTAMm2Hzf8i7byWI0eSdP1EMIMWtxCpmNRFlriBlYTWGk9/PtSsbTPBNOL0
zrTNFdvaE4GAh4f7L3JX+tEfBKf2mJrtyt/FzcYr3fig9OXvbzIEinqWUizrKhgnYYH1JovSWA0X
4ZdZ0pSVuRjNd9li4q1bGw8rX2oM/s9LNSRZhWML2tNcLfNYok8Phkl3sKW30+KMgQ6D0iMMGBqn
h6Y/6XiASF9pwzp5egiinyqte/2lMfZljnOSeN+Duk4Hb2NNrp0Fxj8/y1q9gzmXW9zr+VnxsT/i
BeXix/pJcUQbyP3uf8q2/1Q7V07cJWO9e+GmpJExTRHjoGVDvHkBoEkkfVpeQF3j/3urFxspU7r6
ht8EWKVMtRKk2OgJkJ+Dg3HTH/hqHoU93RNP2qge/qbf1cNYkkTVDhMOIOff9P3mYWjxRnD0Ss2J
mlB9kcsCtr9V9QuFLrpLcEI4jrHIkLhBSBUIEYgaxt2vCFyA96hYNvx5I5lrVG0+oLI+HPEMLnI3
Ba743IEhO4ttr8MwwRLnk5FlUK4TOXrshBqsRddo08nKRSb3XdKq6Az6nfANLqLhajN+6m2D+E2Q
ZoI7Cq3Ve6OlSqBzJuj5s6gZn4VU6fZVifnJZLbgJobqIeawsHMh0F0kk3EWwUFDMWPKrtJHglWp
MHjLBC04065BUyOGlfxiKUHVeSX3T7uaIcI4+OMxa6b9t9vYpFfOANBMqkTpiZioqKz2jeFDaYcp
qXEGAHuDmNqe0U50IfvcCa9x6IwnaKoOh6B1TD5vxL6yZ5EdRJdYkxRDxSbxcs9O3Okj7OqxsyQ9
YlH5gmqLja8HqbG7F47+3Wb6fx8RJW1NXlR8RVGCPHUZEdmyKYoGhAJm7tt/gCnt4l17YJYwo8ex
L44gb7aP2eVMudzNl0FXS9xUIG30kqB4p3vaDuN71/Lmk+FEtyAzXMkTD74n7oXt0+79KYDyA+8U
sXbesb5OjKYY9bAamqUYBsZW2NFhPlgcAh3DdSdxc8d3/vUrvYi4znmFgRgmIxYW+JnZrQuV7ZDt
E2f6aewnF/79bvOVvi8Xicjl9z/Zn0HC5SstoiiP5rwGBOMuF40U6ExlTyF2RLZ+br3Zw6lBuNFV
TG7djYd9n+AvQ692kyGPktgnhB53yo75Lce7iyycFx/I8DADNuItx9h6H2nI+KMHKyNL+zdDv8mK
odIIhjRVmoMk5bHZQ07fq7t6vyXVKr0/ThHgZmiM+K0i69K6AMfgXUZbjzjy3tzTCz/4u+qIma6z
WR9dW0BNW24ulinKSO1cvjs5RhgiD4ikf+u86NDcZs5P8PmTm7mCu7k3359gPNebaKudUoZtGYYF
0aT7wePcP6hfW+6/wkk+bF3L/spDr96VqmEQICn4r5qcypdP5s+ZqoGdV/+mttyNd4LKoNzGuunA
dNKFu+LUTnqLYC2T0Y+35ZUcdxF6+fubbdL3wKhacYaDFr7kFdapif1xgCv7UNUVBTDI8tGxppcB
hGoumxFgr5OeEeU+IGC1k7ztNbz2HG/DrG4niylizmRHdYSpu+vFeT8Mze+Pn+TvdXz9mnT0Fvif
IS/Nt8tHCeMc9IVPDJQsD2JlL1f2eGc5qJIcw8N0lH/kt5sZ68qu12RJxFdDky3G/av1S7h8Uq/i
4oxmhssdxMluLQcPNi/3ot1WZX5lFQmmUEhpNJ+Qg798QuoSBa8FCB5ap3oyVhQIlm3sh60Qy/O+
2XAZoLk0AYTm1P4yQZSh0z9tvKerS0ZhqzFnkBRNX1X4RihAIYkoCFPJzY90jw/tAZXNFyiZu9Db
/HrX4RRRX3aDahgUvLTNVos2FInQyKkCPPKsnhR3PiRO7wiP/zkzt/bD+pJIMCS+DbqFhiLitrLa
DiDN8mJucAjVYqgzPZorwpcKlxPkdjZWcV3rrSOtvqihMvUQ7z7IfffgcG/FBG/iG64nOyZjnt6B
mocQZiPiYEc7819mpb+x6WVyVmNAwXd9uUl0JV3cn4htqgXKp2hfaOpGLbss1NuP+T8hVCoeHRlo
6rvLEAqkxBjVPlghsM4T67dY32blxjVoK8ayc97sdWjshRTlxICZ54QWLl/Ct7H/tvGi1l/U+klW
i1VGCMQNQOT+dmqjk1rZhYM5I+a0Z0yI7RbUYKhvdIO2Yi5/f/tkaQEeyohQks50doIZJLZU/d54
sK3lW/7+Jgh4iRbDMZYPsE15XHIfCsZ45nrIBMzOcjcGZ3Xc+sLeNYX/s57YH2HVTat9nT5Q+2ur
PCFsfFxaTV/wAybx5i7UQesuxjyBAif7CWr9do63646rH7j1v9HXbg0VoPKwi4kuHMadtssO2anY
oy1+wB3P8b8ETniKbzX346VeH9KrRzZWH8NUCJU/w4UnhbVH5aBzSDfH7UNaur5t/nm41QdhTZmO
/B9xkle4kL+XdBmc8s/yJ/054QjN7re6lte2kCaSnE3NwpxjXX3kgh7nchOQLs1Q/tSbTfTbClXl
SUpC9As/XsRrCVPj4oQMBxMdYAuX2xV5tlFKe76JUHsqyucwB21zyA3RybTbjyNdXcc3of4W5W++
DJi/rYzdHFtUza0XWfIhESrzYItliguA3qSfi6ITT4MPs03HuxTTpCTPbEmt20OuYeVtJYC0BSVJ
Hj/+Ze9fsAmL0IR3Cl7MUtd2GIiF+mLTQn3oUM/L0u5U6/VGiHddWYXJp4mViboUYgi4r9KCoqZ1
PcXFDOuXK4exAxrmGkD7A7f3JA8SkPfvn8m0FMZh0IhV7n6X73Wq0VPGPoMBhlGzwm4Xf/k4wPuv
jwd6E2DVZo4k4GuKCegiPoK/2yd7ZY8E4OY1Y91ZWNYNiCf1q4oFLze2y+ew8EPSp7KdnTYu7Ll5
nIbHSXhM5a8ClqTRluvM8ilfnq8mRjg0a0B7KIw4V596OLF/EwV/oPDcectjGU/abeeK3NYQGNo6
jpYz7qNoqzMQZ7UGVQ5MN/CZrBEGHdX4Qc8K+ducKMqONjDYphwUh9qLBZObQHlIhvNk7OThMQBJ
mP8s8GqI4yaZbCBN3xvL+In8pu8ltIecepi/AtmEIZ8AiUya0XRULY1342xmh9Hq2hsLtOCNVpr5
17ZMyue206qjloWoziULRaOlQvPT2nwttS5CKDJlOOeazTgcsymUPwuFb72i5IOItpUX+IGZ1qeP
d9jVNPhPanrXDMgrObZUUhM6zD0OzzBsbDPf2MbXsxKioVSojI/pIl1usFLxp1BjoOko9+gBHRhk
8GUCTjyjn+Nku+GweUm/+lxvIq62tBo2KupH5EHx1B4rB8sDGFvOvG89f+lZLf25H8pGv/n916r/
HR2YJgopABFX6ccYoUEHBmeYvPf33T7b4yfPfHqz3bGcuZdb+jLOqv4WfZymhIgaWDxVd83ePKa2
dKKF48AO3zpP3n8+xNJ1icsLmQhkweWbA9uo9cJyq0iFXXg0H2VeXeRZXi2cjT3muXtho/p+f07o
C8BhGcHohqKuz8oRI7KgC9kqFaKLY3ofx4Pz8ZZ/15haapo3IdZnZDUnBd5rhFD3/mnJqtk5PIB4
dTcnlNd24dtI6+rJgh8WSETqv1R37TmkrSg8SfvxT/QgU6KmNGu3uonXao23IVfZVdPmvBdkQg4j
sLHwkJrHCX1qkbtMhtjSxlK+z+WXS7n+sKeutopxWcpHUInsjPaH6rIx3PZlsLfufu+PKYLJkmTw
D9imBeHytupvIpHSZYRHLwM1a/DRAdfLUdVAL87yr5qyNYy8+vZUyTANGm+cVKvvuW/KeBQFrk/G
/eQBVjvEPpRpNzn3nuKkHpxsDMYfy2FrUa++wjdxV9830P4xrUPyiIoPJ46+tuzN2EQ7ug360ok9
6HSO9L2mC761ea4+MZ8eXX5aCTBvL1e4RfTRKtJMckqwYWbVHKCBIMPWvGxsm2tZhTsUls+KIWI9
t/oupK6KgzSxUEQACILNsVczsffgdtIzyO5RTf71ccCrSYWznGmgaYiWsXouC7oXioBLAT7BbbL8
QxZLzx+HeJ/8DaoZakAZmySaPasQShmiG6iP49+7NiJtnvIXmLTVUzLef3FEYNDFaFamgbXuKcVW
SwVXDYMT01n9E/gGainsXUzXoYX5CKMZQ/lb8wfk+drUkCCd+AiNFwOKlIg0Y0VnVwW2jJMWI4IJ
K715hLIJcWXKDJrIlljhIA7w60acR+0FWVpIxXVQP2hlj5IFnNWHIgoNz9KM7KBkCU26bsaDpZxH
G11S867F2hJhoNFCWZZqaFSKGfJIZcG1SIWviL/E0LgbBQsBLQ73BpJP3pjlUOdA3TpqMjPjt8YQ
KWMjeYBZQPMqAaJ4mGg5/qm1Ed4uWM+9n1Q9SHfU6uRkLJ6KQC9fWuSBFpZrsMPp8TnXC+s71xj1
NhG06Zx3ZucNmobrtDwPL6hoo72jzNmjaKTmZwFkdW/raEQmjgA9I0fcLWrUfYPO2H06R2jed0ki
b5xD7z826mATbRWauJx35iqdGb1aKuCdF3WyapHF25n54kySbRyoW2FWKTo0lZjzkDDpgLiqAehK
gkZqxt7H+38rzKrgotsaCpGgi2hjG4rdgJr3kxFrh1DZSI/vv+Vl2cAdmhRZCmPxyxyFJWuf94Ep
Qh35ptbQoBv9399QQEoa+DQt39gyerkMUUr4W6TgpJ02EhldjXDN/GJGZKFDRa9W+ttWxEJeCApI
sZhHv8ZGmDh6qDY3o9TEW8fQ+2PP4EFxWTVBgzKhXE23hnyO+zrmu6xh8eBLcAQd74p4wn8uHESN
7d7LPjWflNfUi791G9en92+V2HzMtC6wxWMtLleCj0tFkg4nodoSfhlhHTh5k2MWYBUb22c50y5r
WsPQwDryf5GL4brsQ429qEvoJs7QzLcznAcd/VAVMaitIuJKniaQiVyXiKSbsp5KlplpzYE4Do7a
wgBdRLa+muW3SartCJKrAFlM23/8ZfxdpPfP9k/I1Xk+5PhJZOoScq99EWzcku7QOcQOzV4wPM3n
dCOxvP9ClrX8J97qKAqh51WBQbzCbH4gT7tDEf/l42e6ti8MjE2RJMchXTOXv79pM8101bSgT5EX
9J8RnkCg+ItePn8c49pjmLTMuDFynGKZfRmjSpumGkKOt7BLZ4yycbgo6nQjO14LQs+DYnIpebCW
vQwSYazWTI0MjA+qUq/jg7Bl9b6s9urtwzrlqDYMi0pyvVTyjKWLXOswfMWHLp/sGfOxYniUuOU7
mY/gyMerdiVbEI6BsUIO07gJXj4QNg4Ik5iEazPhWPsvSvMMpGhq980gHtSge/w43JX1W5DlHGBs
BvkdNKS11BYuIfxlU0x2RlX3ttlutfuvx1h6hjrpnkiXj6RF3KzVfGbo7d/25UHsvnz8DO+m7MzL
eIh/Aixr+mY3W35QYqeE0V39Jf40nqc7ycYhydPwOT4huwEH283BdWY//O8bka9Uc8z1FTRmQRyq
lI2XkSu1p1E2y1i22r17r+3y3dLjs06Id9pbpeOVFAugfXlTmgKccD0g1IoinqyKp8zm+7z6bKVe
JtwUW9v9/f7jeGYczeBMlhev+8snyke58wuJ3jbQtzsBcbohtktaz0VtF428l4etCcX7VGQqGhJH
qqJrS9ZbBRxR4u9gRIoOxcIRwciHOEA1PVcOH7+qrTCrJD4LfU3+6EQEA075gJjsXpGOH4e40ibj
UdRlN+rLtNhaxZjCQaL3Aa+o8eodqAiaSOHOP+Mw5BVHja7Vvx+CLAFJ4JJGtrDUdbLIxEhM1ImX
lZ7y/pePIr60scWvrtubEMvH/ebbGpDqTI0Qsl+mfEqrGjmDH2SojZrw/da+fI7VHkDDQe0LaMFO
BputTh1RHhCArLAmPn/8igAU8XvX6VwCbAj5hrbYO5DwYEVjmM49X6xk0osftHtfNI+00O/6Wnvs
tLFyC1lC6XSqYkerW6gxQfsFsf/CNRKBKbmmvAi1eEKd2p6NPv9pSD4Ow4glTWLvhrIKtroATy7m
t0WERHmZodna3ORCdaf3EAfTTMncqWoPAR5m9pSP9zjQYuMQfh+kpnUzmZJmRr93yqwHvRGcQLD6
45hhwRuadz2eM4bu63ZsGXamlmDHkwkOouXfdFa0y/QWB7bkRe+zvWr4LN+AHpv/Ke8tTGhbp5xQ
BB1UV8z8Q1DDEC2DfRjJO6zfP+UBWP/iBy2EQ8G3Dhv+kPcIcsKwHzu05ysE1dH7xKCt15A0VQFK
Kt25SqGD/ojq6IC3q9L87tCGkLTHIERMEd6e4FtOq41I06MjWba4cJ264S5HE21WuKRlAiL+Z79R
nDn6Lc/FndIC/9SLR78azvgWnelAuJ2Ixc1k0XVLS3i0ZX0/K9KvfuSraocj9s1u0Cw34a9p+myk
+NszzW0xj4+RrZGA1GCuMav3IUaWjAftBkkNPQqPeZyBxVWdLBU/i9h2ZRFGLoWNyfKXVvsUIwrQ
Wg85NkdjmLgtRz0CUUchCius6LEmD7tmcTT6qSN+IfVBaaea8JBoLfAQa35pO8uTytEZpGGPai5p
dLjHzvMZyjBSGempqdEVGOP7CFVxY5BR+WT4gEqu2X0z0Dkuclzvk4FiVsT/OfU0XdpVePwaov/a
IPLch9Epk3CfS1EFUR2/CDw/M2w1GF9TuT1IRvjYmvWXma8VhsttbMLCZhE0HEyS+mGMeq7HAkTw
P0LfHYBN/xL74RmP+zxu+Df0R7X38Vyq2aWTraX1i4WEQdI9CWl+kxUezP7XYRQXMWNnzJNfA9II
PkpjNJrtOMtQw83/+Fnxo+EuOYcJJ5R5wv5s1/lf5BQXkCjcRwMCdcNk94nmRtb8zeiYvSV7NXgV
kcNFB+ggzOXt4iUmZ9FZaJ9wX8GBUG2OaKjs2pmhS5agHBgetQbqtvhoZJ8EpXPmLADwv5ezX0WB
k+y5sFiB9LtYV3szVZ8mbNsnxDlKS7yVcKnqha+YYKCe4fQtdsIwbpviRm0tL1i0FTH6LIJsL4aS
XerwaDNvKk5VP5z9ZHZbZBZ1HSpZ8Uzxuy+TQ4uyQ0wzX0DiD5MFpH/cIvyS5/cqjgKdMH2uOsTz
/XTZz7ao4CX2CZKptoDN2hI3N+0U4qGL9RAuGjiZnejNYDgECQaN/Kn8VY33MWLsFNW7Di93/NMP
yfgTkzzUROr96KPOquJVg94MgwU3HwcvMJVXqWyfabq+SLF5qNXAltISxvkPyS89bHe8zOgPSkVB
MdS7Khntcao9hES+zaV0Wy1T134+CIjCxoXxRVhE4eLZVsNfVYl8Z1CgBz8iW+PmOlCetHlGmfOp
UPJ9BqKZ3rXe/eyU7miGxwK3oaExzmhj7Rd7orFHFw/z+sEUniMVnSZV+oLo0hSWdp1GtopWqDTi
Wzd1MjE14WCUNbIqangft+n3Of48KgA3sxv0C38rQfjZR6O7rWm2hged4bFafWuBckvjU4NHZFTp
rxUf51wlTqg3NxYfVz9VSC3hevOkKfn9kAtPQdmc6vAHuKidxbV1mDDK7NPbPJPv4rB+CbsTE087
okHpSXoy3c5l67VkhiggV1rm7EmGcjsGVXmW66hBhKbV7EYJkrusUOIOBrE5noEnp/e9Woc3OHCI
xy4Qc/hkRhl/1axIvUG8Beu9XLqpUvWrFk0jCjZ4NGIt9CuUutso6E6IsD5nmp/ZSDV+gRzv9Zn5
2CXKU4tQPWeZvsNDSkHMBn1NJbtJh25XS/u2qu/1vPhetQ0D9eonFmm2j2KAmOx1/aZsno1kCG1R
HH/AVCHfnY18uBEU5I3j1ML5KCJTTijmlo0fe1VlSa40aBjDJmWH8694A36uOvUIDgpR+TtNEBAP
jO4hD6RfzFhfAzpzNCFeAkovwTS+FEb1q0UOzQVt0OC909/HYXIfd2qDwbRB51oV5H3QoSJaqkXi
5GiI/YoKE6NxUcrgAAr1srfQOAa1PsTJn1HSJsTv1Zxk1VJiuuisho6JS/CuDfAyHrtAuxPg1Z5K
EasNYCpT7nLCospTpOFBjpTO1rISmkc5sHfqIkGByQJeFZEFjTIzdnNTQ/DT2zokEaRAG2sswENF
ymyxwjjdlKcK/xjko7pMEQ5TX+mfzIleRNZMnFH42e8CjXujkHYI+LZMiWsN5RJQrf6u1of0NtXa
Ga0nsXbiCsHNCgUq9IH6sfkTBRp3zEku9lVc1vgMYCQs0aO+VYogOatVLnpNpBo4CZv1U4Kk8pnO
cuRV2N4daam2uyQRlZndJ4Nn4mIBtirPRsG8T8bqwPnsiEgCyO1jv5vHPthnOloMFe3aRTNl/Gw2
6e+wb88dGhE7IwuHUzpPZznwUR5FUE1L7mekd9u5/Vng59UHrePnisfX4c1avgeVklOmLLK9xu9Y
QPivRTYs8KOdqqLEiRkHxj7x3aigZCT3okeTzGhw3IqET3k4Jx42v8oRX3HB26gA39V/l6XmqkZP
xDAUi4xS05iM+0p3h7F9JtFsFLRbVfPqyjsHRhrJAoX5DOzawFwIWhzpI/8vw6wuvn3QCVK1hMFf
HYvVxNFQrhnirfJ862lWt9x6avBIoofgoN7nZCHynTix4pX13z2NtmqUhkWhMrDg1eQlTSOcNqLB
QYT+v3r/2qr9HJmVFAkmS2akvZ1FEI3ExZ/r97+NAgOFORztjuUivW55yFKohpY00pGQ6sM4DIjR
YG4TpVgefBzoCmaKSLR3aYbq9NjW86QsErupWnof1jO8Fy/e4X1+HEDjoE24ySS61sl5G0y+vAwy
mqKpLxHMaE95+1AmGwiM9xsNfih3MmaX9CXlNRMsQ9EwLOtwcJrxm4od04Dqpphu3QHfZwBO42Vs
w4wWlMfq2xTDHIcQP5scMzaphst9KrY7ea6ePn4zf/87lzdNUwJGIuqMY2mArntDYcIxaAxkcCVX
0m+Khc7hsRINDC/H1DBGO5SC4dGfO0qFutGFEBWuXn/MhLp64N9NAjxtW+kXeXEs3Qrlaugq7Wi+
ooMafMIqXNjhYSGjIJ+je5v3cBfw/NlVmQxRr52pl9Gj+i4AXHS1KGnO1HIR88GKenM009uyFwJk
WKQhQhFHkAbMGkbMhAcUvMc0GOyhjNIviYIDboYMI26h9CsdXbBE/E+GEhbQ7AsvkWH03Et7E+G6
ohiQYtLKY5EgS4zm/bwvQwBJ7ZT1x8RK5LtJEKcdPgnW11HDCU3WwuooG73wms84zm98F+930kWa
11Y7tYkYf4ozKStSEXek9TymqlNiXrrxkt/vpbcNmHW3NuHbyzGRJTPStcBF1c51LjDgNf67MKsm
TJgHhTLwOA5lCAq6EMbDyUut0P04zPvZiimZCILAeWC/vhvi+NNIOun7iUINlbawwnA2kD4jB/UQ
1vXRqNJvQqbfQoq9/zjulSR2EXiN6CnGXDJlDKWQCPNnbx6RVZ7L4EgP9GaGkzoW4k7AlqDumUjq
ofBTtgAVp7i4f/w73rf6+RkwQnXglDz+Ov0Ad4jmedFK73NZ44QbW+0uCtrm3MRJchAFNWE8r8//
vsN2EXW1Vf1I6nthLFn1nPIrkW4wpdjV3K/+Lw+ngJmWUZkFxXuZuzF7CDs/Rt/Nzx/U9PMsf0cu
xxFFV906/K71QXkiGvILNoQsvsqwBQYFiW4hzipVbjV55fEvGBwRUvzo6MX//3FOr/QQL4KuaiGr
40IFagJtduluwv88RDSw/a32G0fU9T3yz7OtlrEtMqmbo79b9Yyg4U5SbgXxNiteW63caFm/P22X
7fi/of7qHbxpvTK3rtUCJ3OMPU+l/L1rPn+8I/6CQ9cn1NsAq1pIF/KxV2YC1NiZ7qQDnQ+osuUd
ZrL7LWjSlSnq5dOstvkc5YrRSQQzcjv4vrC3UBB0qp8BvTAPV8vNiFeXj3JCkgENWRRjlxs+rjo5
NpkOojOE4mwWvpoyfnEfL+GVYwadJ8ZmiBQojO1WMXKY+nrX5Lwi9RQxkVGtTzqmr/86CINaKPLA
B8BWy6vPKY/EMpE6eYRo9F0AD28hamCW40byu7JcKI8xSGUszDe7LiRTOetKqcDTKe2xMvZfssZ8
/ffPIZFcVYBPdG7XXJRRN1oMp8XREWOUydP52A+FYybd14/DXDtNgOT8E2e105SUeRLWkrjG5TTD
zaIonmN96mj5GwGsol7Hqp6OpBuX9J3KRjjiAowvVpNNh1jI4tr7+Pe8nzgAkgeiz3iGQ4wp4eU+
TKuZSmzQR8fS4LtR8OABL/vBK8qLiCx0EuaxxhwfUVT++XHgK6mKGneB2YCCwRR6FXj0Mwt94mXf
IN1/jBYu8KxB7xOD2XKzMaUSlRtV2KDGXcnDi2iTpTIA46uTV5+EkkpUqCZvmZbrQyI1qLV+mwXZ
k4t5Iz9eSykyQ0qwIAsKkWe8XNlqsZEMgpbmvDt5GKIA8bTuglvE+uDDN6K9Ja5ydWfJfOcK9wZG
luuDzUJXELcDWnPaM75wTuKF9+NjcWwd+Wb7snUlt1zUlqvXh2qFQoOLok+YkMMGWCc8WPLW1f7K
HrkIsrzNN2dMgKVYMC0dBGn+Dc8Kbcf+IIqRbeCBhPHcxt7YeqRVJlOMkT6dsVy+cXLXreTGNH90
lX/8eN9fjbIgfsH9LrJeqyO69ru50gVqfxnnBjT/0Ya518z/Q75U/uKK/xNlfTpnyiyWFhpvjhGO
hyIpH/NSbzdy8pVv6SLG6oCWkUYJ9JgYwNTwb0pRjNYQ6XyqkmTjjLmSpC4irXJmvUjqND2RkBqn
/rSj9s5szmX6qWA+ZdUbzNYrZ81FtFWOCHFzEnIaJ06bI4MiQe7o1Y2l23qg5Se82diRljd6pBEi
DOhzpgzPPoUi9+hfOooFBXOSj/fctSdCQQBJGVgWJIjV+gVqP1gWac9BDcgVMcOMkmSjb3Et+yhv
Y6xWbYjogicjMeR9Dmk23/lHtCRKtLyynYVvmPfxI/1FXqzKQxh/BsIxgAvQAFntvqyMEj/z4Y4s
ujySS8t+Hz+IOK5kqJG7+D25wuvsTKgoTp9zNPEyJ39C5ntnnNTDFtLh2vouiHYkbCSKufVv6dqq
M3WmDU4Zv7SBtEwkNt7gtaxhgXvjIFHhBq9zu5KEbTOHMS3b5qQVGIvcz8H/If0thShgF3A8QOcv
92Sj8f60WZgdISl2TQoH2dDPvbUF5QV1uWy31auD4MwtHgXmv7i1y0hFOah66HMIy/Ic7UoL5Vit
zD/pUSvfTpL+pC4dKTm5x+8ZlzVcl3dVr+cOs4yf9DS/IiAuuvFYBXZalX+adPwqdea3GX39ZQjk
Rnqa/9DNULsv1SFwxUC+FQOjdv00ujeQFw/D8Re8EuzUNaaGs58dLWaDvNubqTK+YZP5BO/StUw4
hKmofU0FRsejCSrAKmdQBzjxCAIQBN/80negH3WlBtbNUETC2MjJskjw+oKEgQlcYvdxHSDlLKtP
yMi0TmEZqOdm7WteKi3a+sETIvex22IG5HZjj0lvFcqMHifxTvYHAHUFzu85vSEaz5Nd5rLvIhWp
2wp6yjgSmk9+mAxOluNLVUfGS6OZh7wWb6upuukn6wVThEOPxvCuTMRPTF47RksCN3nN/DN3AQKS
UgWJPtdcZS6+lXGq7DOsSlgoYWAan/X+o97pj4ZYfi+60aMnh1wY3g8BBZuDTk1zpPGQ4bGodS5M
pAZFbOUVx7ZnpRrK2zntQnzljMKTIjYSFrHms1ZqsZcG8YPa4sGrhdNrNOqZp8ZpuzN19N8Nv1Ff
sIoc3DCs20dLh9SL3vHQYqKpP1ix+CTrsBNaMRXcyrR+4ev3HPZdQ4dvTF0rrH/OZTbuVSbzbhIZ
f1IVFIUqRjMy6phuJ0LwMHYsdmzKOD6xVm6fyuZ+msGpJLSRbBMfCjsxlPBmMNMOWMjY7+s4P/cZ
vkEaLgShHcxaDDnH+tG3WnoHttR/7mve/b71DSaVxfipKLPgKWhE5FKyYodDUevChj5iFoez3fLC
hPpr1zLDHHNdtielPC6C+7bk65h0+oat50j9adJs+xHmRopvt4H2kNTVDTaAoTMk2n1RRgavrurl
F3GqH9KoLOxGQsAv1V6VWPckIcaJcf5Z+9JDEerf5JJm59wpLlPgGwoqbHcTYdcKrZdq4WuvW05v
Jonnpw1mHXH8K6mq+KUyCvO5Cokt92W1ayGfOrmmnUNTwtBuuIPW256nWi9xLy2LB60DU1OVyrlj
bA0vYFfFv8u+vzGtcd8LKYav8V2Jr7vYoIAOPsOVmwZXYLP0Zvp+tiJh3YuVBqTUIzPHW0WL8JU3
b4O2eylEprEJGCClCX72VvtrFjGuW6RIGjXAKnqq/jQa9tKttRjcoP8+tMy0kj2SCrtKKyDQ9ieA
Oshsxcn0xBTPy8cOK+NpjzTAKc8SpHuCY6X0z1XZs/UrCbBHa77UM5riuX5KigR7kagKvbTOXkIa
K2FX/yjN7kciA9mIgSrZ2eIX3PnkAv1OU7tDjM+tL3fHfhJMJtEgZmQG91zrelxI8SdxGlN8ambQ
BNi8lJL8oAzzUyU2GTAD6SCGwddA69pTmfaf4LYyNjXxS/XTw4jJiJR3ra0UKeBHMfzehpWTFM03
LYwfJVneVXVzkwTxdz80dok/uelUoSmvHrHwpoufnHRM/fIo+q2n3dNgBXckcJzP49DFwCy8U0IY
Kpaffc+MFiJN1eNJaWKHGcLusA1JcuUElT9m831o+d6CH1FZeRmYj4zyRxtnh6SLXmYplrFyRLFo
zpy6Ydo6aMJt3AzHJsP1eAJFgkmk6tOrT3GLwHnELlJ1L4vdT7UNMbOg9ApwEt8HBS0YjB9VZ5hA
rWh0aT6NA4CitBZIBmkIXEjL7a4MxX0nVZ+NTngSy/ox1oanhhN50GvZtsQuds0ouJcRdU8V9U4T
2yPoRIxiqoe6kH8HAapA3YgXR6AHnR0GlttO9W5MUry9qh9pMzDLDjW7sjBqRNodi57FpMvoUOkf
tX086l5bd1/Fyoc0VIt/BktrdqY4ROcYZMtiONH/SpVAkWxJTnDsm3DSy/CCCoHJTsJLldZ4ccYg
hYZCt3OxE+y20p9LvXoqBfPc4SDWRMOXkY8LI5XTHE7nVtSOSoP1pR2LlackPhCC3B+fcXqId2Iy
CwcLmtaj2RGilOeTMDa/5Tre673w0KOWYEulrtpF13lJFB6sMnfoTx7DXMRhU5Ps5Z4c2ZDdUvgg
xpDcWU0y3Mn479xSiQdu1Jn3VQw5GPcIJDwUr26MlrMkDlx5lsZDHljxuY3oaMhlmL+YM/6fsOW1
06QCHxv6UwTLBVsAPHpx9xswN4zq1MPWiGQ3hPnu/5F2XktyK0cafiJEwJtboO14w3G8QXDIQ3jv
8fT7YbSSujGIwZKrGynOCU12FcpkZf7GarXWO5Zdruo2dME8xNw9xgi3k8yjhCeBvGdOu99eJb1Y
2eA5puv/7jxhk5jVQaqT2wjD8TTxfgDvPqaUJ5VmvFFaC6+H3MOFRZO3qTph18pv0hAprOesfZP7
UscbDqtouDs/ZV8FQZfHeMGXuC90obXJFeUui8aXyI+eh3QY9hTq7RE5n02TeJj6WOOLhAKAXUxW
wSJ6ua5eH0AZ/g6apgC/ridcy2Zsx6Yp7SVx9O1xLPqNrOPQJHcqHt2p7B8aXBA2+Lhuh9p9bnKa
TyhLTagpmmV+I32vVDXhiVril62bV1rW3LiDRTZRBteRCTyrErOnQdPvLUBnO09vcO9OZFa7/NMv
g0s1VJ8ERTwKBrtMGjJc/dLyArOs3okweKGq+xj7Wb0xBNiGYq+/+4IJ7NHUKY2qKdLoeCmVo6ID
yQ+uXVVEx1Vt7F5MbkUrv0nRagZpklZwtAo8GrriAuMW1x7E5JdijEcpidBwslC0wde7zWlHqVL6
zUOttHLBprle+r2JiuOAqSKP1i2ZHJoI4/e6Le5qfKQsP/pRCiWM/iwuIfmlqR3I7m3VZu+u0N0I
SSRcqD4tc+4IrC1VzqOoHrZAYt5KOn34gpp7n4YhKchL7IdXYWs+Y9/yZsr4baF85dr55D4RFtoj
lrkckuVtX3HFRsGzqLX3dd+9cG9fmnJxW0r6hZ6230NJeRKt4QJ/1VstxTp6jN1nTLpvRa8OnSLC
rjXRCqw8pSdME8FQ+TIIxy6UbHCbFwi5mhOwLeH0qy/6rLlo3dDbZtCEJLlUNx3GqnY5uTG5XfBk
xnrllFqtHo0aQnTBTYJaVg5UdQLq5ez0oRR2vak94+d62SrKr2wUbpNeRs1eL+LnIQhTkHc6djWu
/lYE2taoMIRsGhxYyXQu1DK6FsoW1xML6g0i1x4QFDMYX4Kiw+c0DvZy6VobtdSvRa1ocA/TvgWC
2F0OrYFOkYtzMrruDZ/dR1zZRYw8LONoV9c8zCo+UTJiZYSZi+K1xxxdXFul/9KgfbJNQ+OuLM1f
chffhXryswTW5FAKfe6GKLQFMXpwo3Lv8kIBtRs+dhVAJSOoL0c/eeMi+ae15Ns6hizNUroowMDb
Ch/G9rF3PIISMg5o9YR230UX+CUVNp7NPyNB+g6GtNmGmXxfiP5vjppXtaA72nTKW9cPEo0H417G
sQO9dahxhV//lhor27RAcq8ytd2HmNZ4Bl9I9XiYxZpmh37cbXIxfaURh1me3+wjVX622IShqKj3
Xg87UijobY8NyopF3uFSg59J6MaaMyQg4FAOii5Bd+n4KcuYrFCp3mE9X99ViProufvCDRztQPEf
R6/znwZeCWE7iJtU7l+0qsV4vnIRRYeXyZ4Um31lxemuTdzA1iS3+94V2Ik2ZXsnYJ2+aeUs2FQS
FrphY36rKLNgvocRXhneu7F3GCtvY6VaZZOUILpGTix0iP10XaMf2Ft4SOfjAyDb0Abgey+P+EdL
kfENz0no3aJyk8TJjWlgXD1KHYjnypDwVqDjocqNt6MMWyHkFmn/ZJNKchX1qP/1qJYY7cCZjA97
H7agFOsfeD8GTiSlr2PA+uxK3n26GCabfnK6Crp/YCCj8oxfTo3vFwQo9yYxk2/FWEDGlr29niul
rQcYSEZNe/QLdlA5/BMq5TbqG8jgPA8DCifAAIUH7FWf84hcxC/VG1/uwPg36SXP8nvd7Y9GoDw0
XvuSGGpti4n0okQG3MXOrDYNZnpXGXYyRGrY7BgCYSnIxKjBrgeb1kn+JZJEV1WW/uBg8IELD/7R
bXBlU4pwo8XeJULPO1RbcnD7yVMYheQ0OMnl4HddUb0W4xA0pDrwddrwhd7RMU1QC/Bi99qIx50o
BY9GOyLSAahuM7bqBILXk11qheVFyQUfTyeGGvMscvsC8ENpgKQn37HjTs1xQAOBXXURdGSPmajl
bwMK0pt8jG8rHwNQq3kusKFxvaK1R3wB7TGpwM5zOx77qCTPHcVv9KcHcPyBexhblHZYDrbfm0hu
NaC+PRRTLkfdrLddhFy07FvmDc7EB8vXtnjYHcJG3AxavpF7cMhJ5T0FWki6KaXZBY5m92YxPBiR
GjldGUIUgDd4JYulsnXhyh8CNxU51VlifSGOT0bWQjrHFqqgzwxQC0u3YuzSbaLE5UPYDwl/rUCv
ScU4OGms1Maf9bs3BPcxe8ao68eWblmZ0wIsvMsQQQiwkS0A25ECQJ+TTLV9AFaqj3ej4uVOKabV
IbLq977of/WjEO8CycRAVO6wOQo6cvekBp/o/SozzMe0pH1t0ua2xo7Qxi0HEnwqug+citnvyDTi
by0V6G+qoFd06tL2oMvNqxz2CS+L0geXaE0gXPFbmCk8/WGVClRBHgJVqX7LetRcjuGo35RBkzhq
N4Y6DsE6b4SsTUMESGSLjBXhLuOQpGLBP0iE6qcIbwsiX0w7qu7dXSr20mYcZZ6Z+ObqtxBzzbvW
6PrDUCvejpyIWw/myrZUuoT/H70rwxQxAVNx36a5cpFFwE9zI3voIu/QwBLkqZ1spUwGtE/vyhzM
5Akb1n5nmnR9xGjA16oxAW0CuLVjQSIbcn0ab6EJl7wtdekghPE7vnh4O+Mhj1IRj9A44y4P+alO
UelYe6peeok7lbXzO03eRXVLEbJy8cYreDi5gU+ZVRWkfak1wharDJmf0t/IuOXKtQ70k/TSxkTu
Ji+VNzGnexlH17I2YZRy7VfHHWeOU+KYXVLR+KnmybUWCg9unqm8gkVctzPUM9K8BkQ7msik6wUH
iJVlElZ7Sb1JpdzcdkNjkHEq6i1mYMVVQz3nPhN7dBWqAMY5vtUDh2AyGOOLWhhauIsao9F49+Dz
tPEGAMlwcQbDzkIN85RGH/y7ple7rejG+svgytW+a3kiVbp0zMxuOATZwF2qCnhK99SxQ+tuotQO
TiAHyZvkKt2dm5QGu8OEEjFI8bYOEBdyEh7O330Bn7KDBTz5ta4lDmHd8NVra8AMTMxkHVg1vNo7
6inw7ZSmOiitEV4KdQwyVuDxUnlYcxhhNtiSJ3tPnUy5R65H3hQj8MafitErP6ANBI4aNtqeV3Px
OEBx/5mLtYFPfNJgAYnPoV0Yk5F7l77ynPXsWuqya1c3m13l5j8boxzvxMY09m0SxxuxbvStmHjq
sycAbXZbbFQ9tykeZS8N9q3feLbGAb5tEEx9r1qZn9prmYJfqzB8p+DKk6GjEmYFyn0r1ZeoNrwo
/iDuKty7t5zRMQ/ujOVZFLdpk93j8lo6VswWaoTx4NXFpWsFBtbLFuQU0vvKaANnKApz36gQOZSq
qL4FoN7rVnIxJYuVi2b4XqMykw448xnVo1v9gEFz7HCukzNqXb1leSjYwbpoQhP/YrW3XhIzL24M
I0FiQiDbawJgEGXeXUgyRgJa+09Y5QjrxTVcH1BubUVdqeN1UhnNUWHnalX9qoex6WRB+5R4QOc9
tX6P4uQKoJK4qeUgO7h1rtmZiOUZzN/CVkkbYB6FjyISGltvACIv1l1zpdYhRoYeLStXb7+XvvHu
9tEvI49czBmrFyA3SPVUMKhG13/3EilwpAqjHMHyjVdSAv1C5Gg5agXbNw40DdB+Ij75goaTTOX7
m1wI7lxd54JtYVwYsYrDJoQ7xHlewYRhi1mV7iGr4s42LKPZZK0VOxBOjnntUpujnhblarWplGSw
O7W7w2/atqL+h1RX11reuU4vRs8WDmzJwMtKyCnWpI278SIXmsgwintd1t/DWsQIA6q7A1rupeyF
6Oi1lGl0IRe3KX5vx1EI75WufsbgadM3WClRf3gS6yqwhwJf7TZUkWMqeVDEUFXsvi/0rU7ZUMzp
XtY40MZaic9h2kYHmEkI/cSuAE8p3mKbi2QcBtmbVvUAJwnjP72W1yi4cly5crvNaqmi0UZlI4nT
ZJv5WkqShV+doR6yuI0pBNc/Qllm7zTmP3TontI4exS99C6Iy5cyErVdVgj9vnPbiwFqMh+n5Ftb
4NhiOmsCtBknGTr5LW7b0qFmXjyEUpahPMeFrnt05VFN6K5NUfU49TKejSHF78DRMxc6YBBUr0pg
NoAaw/xaajA9sYMhIp3toReSAXQYkxZDf4tiQXXtqWAuvU6PbxKrZMu0HMRl1vyO/eoqkP2fLvwy
u/eVV3GI812ukBkaei5t88RS7/U0LKkNq0NFmQ3jjK/bS0voI3rplqajSE0Xf462y5K0wQAIRcl6
lx8nffnJeWGS1UqdNZjmgmQY6pVIAqPvjfoNbKrzfogHYqvBn5KaLzztSbPQRAhV2MuHNXG3hT7V
WaBZP93wNbkxpkCxXgw7NRXgFw2qu9Ka+yRYPik+AuWDaGzwv9S5WpHQTf4iEUjFDe/ZjwG5mxwr
Fu2a7stBPBgbeUVJbqEVTYIAZHpSL5I/qb1Ho06TQYpAU7kql6n7bYQli60srh1N6a704pbHh0Xd
1I/TJJTzz78XVQgkDwR/cNIGeXzqBEcsOlBssQNSZJxBFCfZpPtV1cElNAR2B/xHpUIlaTPkQJcl
cYZI1ETg7jcToIQDvKeSn19ET5yStryTDxMpt3k3b9barUtrFJuz/wSfezUJSoFlnw/z3tesSz9I
793UsDZtUv2mUH6ojTS3RQHubxZIni3ofrky6UsNUMyR4eEDwaciPfUUTzrmQ0WNQzKIrxnyAQm/
XWGmP0wrX9PDWdgijPO/cWZt7N41Q2WQpjj2uKt0u7nRDoXjbuAxbY1nTDfXJRfXhjb9pJOhGTyH
zRruAjyxn5r7ZPUPitSsTN/asGZLdrB013KnYSm6vpNhAI8I1KwcmdMnmLV1FXRqMQyQEeH8RCnw
gP338oQAMJJ2Z7ZvXirutCF0suLKNW/c9mdaPLWjQObx4qnZCkRk4QSAygctA9oE4jufztDKovZu
IN/X6No/sctT0vgFG+1hbLK/APCcRpodon0vZLj+aqLjFt6uVMydJHQbyQz2X0/n4qo4GdAMjRSn
RisOPru9l7qfFNKvK4HcoTK616/jLEFRgG5yWKPaAbhyFie1XJ463MROpmoC2SOtAmSdc45PMaCC
hkwhpR/h4eugy4P7b9DpR50s+VrmFRsMeBdE+H3aZUOCIBXqY25A5/w60uLwQNn+Wwdthmqggyyk
dcg0SiFcE6r5mXrVahZ4JXgK0ZMoS9uvAy4uxJOAM1yKPPZeovUErH2s63Oq2oZb7HUvvxW8YiXW
wjRyVJGgaFiwTgpX59MYRyHVeTYjlulH2fulkS6Z6RqUbC3ItO1PvlUcuWGPrgjlUOXZjfBYlmwq
DiufaQk+hK0so8EySBYBhp5HyXQ1jhqxRVkUz0MPetEe9vfef1CwoPEv1hKh6aqcHVVkdhZ4JVTH
RHN+g+sY36BEOUKpRTCYx+72X6jMNVGcD1jOV3FmZ4VC5V7M82FEolX+rd8PW98pnGSPTkXk1BdI
ACGlTsPXSffyyg5bmlCkdSl1a1zMzOwsW6C6kEt0kkcmtAN+CjrCdSbPGHlX73EaF359vewXVslp
OG22zzLV9WJFZ0bJtza64O7LGIM0JCP/JowOchLumqHPvdGi3FQVJWhGtOp+S/ptwbPa0358HWNh
B38I0qHXhcwZnoTnSxFvcpQssUknvaNLo3zv2ofe8jZNOa4c8YurEOW7fwea7azQC+RcqCdl9O4l
HiN7sB6DNnS6ZltXO6GFNMs//Hpsi5/pJOQsvcnTHAFYlZBZdOjQZAjphshRtfs6ylKGrCGhyLmE
Dw4Z8mzxQZGSrEDs0cp/1C/oIONY1PMAaF4nZxBUNzfe4xqFY3FkONTw4hYnK4Dp358cU5XVtxV0
ftTsS2CHkb9pJZoWa6yUpbVhaCQZoolCzyfyEII28CAERPmrPtiMVW9b3dSyiBDnWAO9LgHIUdMC
tSmzh0Gkzm7mSB7c3KjQ50fbD8eKAEKKfBz3o6PvkIzc9ivcoeV4FG8ZgQhuff7RcllESAfFVazb
phODZ2jntLjAkt1s9UP6lLyvrJKFpFQzKGMhj4Z0nT4foNoJYiMG02RupV0z2pWTmzZykCpvKGlb
93ZXOXQJV0/laZHPT+XTuLO7Bl41bFSDia3cbXxED8k4xJhJIqLnXU+2bv8HA8BpK38KideCykHM
kaLMvqXXqqOhFxVbfSPtKNTug3sdG77JcDv/Z3WA0wn1OZoh4jCEELIuzvZCJuRwARrURgD8BNia
F/vwXcdFLk7sdZ+KhQwL49z/BpvdcWKiKLTPCRYNzbGqXv2SjE7+FgY3hZBvqnZNVHFpo5/Gm02l
6od1HeUpG90D3+Tfw9PZVmawclAu3p8m25zHDIeVOFd1biOxhY3J/fmv13bhmHfVDgHmHXDmjbWC
nl4a02mw+YqM/K4tG4KBdCl/g2yksSa62YVgUb5c2XVrsWZnc1dSKBEKYkm31O0UKsFkQIlT27Xv
yD+z1hY3k9i/+ue6tybi1bB9TAUhVsz5Zgc0CiZ95SnkXNc1UlkX+S65jgH+OuKOTbBfk2JdvINO
402nz8mFYFR1Wis+8ZRb/YL+86Z6mI7QSdJWlW3sw5Ag+Itn9tkYZxtPBXUblabMLQfat++evVVO
3+IpfTqs2XYzYtRcOL1Hh3a6/mEF0V9GDtih2/jBc8r9WuVnaXufxpttt9Ao3FBpmMYCh9LAzb/L
ZXORiOkOVfBJMuXaUITj10t0cYWiEk/6xUseut/5lxNqU25CzBQRDgE8ONZ2XiE9rq8RyhdHdhJm
OrNPFojiBT7aKqSsaVofeznfd97EdgsdwesujeKn2/zdoYLAtPEhwA/Q/jxk6g1JU0rsvbDcVD8q
HgPRXn7Ub7Xf06dbuweW5/E/0eY5OTyWEqFiouE/5URjs0Eo2M7Xoizd4pNo9v+Oaa5Z4gmFWGfq
dJ7kb5F8NawRjacFNr/MTv/+7DONZpYqgs+CH+gK8qZz/ECzax1xHyN3smFYOR8Xh8OTSZqoibxF
Z4tPigutdAMNMwQQdv3gIzJer9Sqlu+WkxizISHrR6uXlIBMa9h6l8WeY4mr+VjehBd00dZqIB9s
r09TeBJvdvTyFGsCWsfTc7ff0Pck3UpwfQCiarv2eBFxNuLyRhPLGQ6gr4PNX+xnTG0txGYkWhyz
k9gUaFsKGsNNtdqOagTivMEukL34OszytJ7EmZ2+hivEeuYTp9oO28l8xd3Q1u126YN8AL25ZqWx
uL1Ows1O4jBs8MyehqVVr7WLuFSNfoD39vWg1oLMjt/SorUB9IXjt76y1GMAEJ2e7srMLa75k5HM
0o86CkMNMXbyxfo1oLNu7f5iEMjdmxpKLBaaxLNjT5waTzJ/P82PJTs24dleGv3h6yhLo0AZhNoz
qvqfDRTzQMVRuGeVD/I3NcicAT7O1xE+6MHzjWTBk4bBDc1WNWYbKYbXCc+eECDl9gDRxvdojzaw
Y1xOPQL5mB2zDTC4zkai0cYD+6m/Xn9MLB2Ik8udpWAfqsofrcuTe8uEGZOptT4iU2r8IwbSQ2ml
GzT83ltk2Dq9efh60AvGlLgYnsSbnVY4pQZS2PH13PCQ3FDQDI/xN0rFGx8TYm1wug1KHRYvYNvY
/1+M8JYUO7BRBEwNe5GO2zwV90RFM4eOAaNcfBReQrh9LYjYXXSc3sLDQaZm8ueuijxILSpMFBP4
1nM3zqAT00xsPZBETbS1wE/21SGt6GaKygaE+NdTvLDJKdEhn6CQIk8t4PP94Ro1Cn34moAXBir3
S4suvO7X1yGWJvEsxrR7TlaNOA590WXEqDfthheoI5pb4wYJlON4jZRusDFvirVm2lT0m20XnQ/H
a403FHM5S3dkPwcqlKdgBI4KN457lHAYhLTy5ybtFHFPI83Ji2orNqARiYTtwm6yEQNNRYVV3KXb
dNV8fmEDEsxiPCAEaIrOUgRQcFIwSEAfxrKBKe511pUwKFRMAlkFRS8BTuv6Yo3Eu3S9nYWd7UO0
J/0hoOaEW6rxauyyPTA/WxpwnAu3Hq5NXy+Y6faafTsDsSFt6qkDKp5XLAo5rctWRidY1av7tpTt
2Jp0g39VayaBSytzqh5gN8R/4R4wu7Y7DIJo+yKZq9nddtxEWznc1wY29Ka9VbaoJ++8eAUvsBhT
mVSUdPoj1GVmnxBN7yCylBYZ01tz2CJ/iI8f6YJqG/dgeNJxqx6o+K5cs0ugEjivH69f6tfK/OQO
PTlLhFCZvDraK92JNyg4J3ZwnBQhcOT68w+oTmOknSKb1LvON/zQu+B2fA25Oln9AaV076f5SwqK
xwDz/3Wo6eyYrxUuQx72OhcFah6zUMgJ+ko2dI5rpM/FqO2VFMPir2NMP/dTDHYbrV2VgvlczKZM
SBobFfJnDAFOELK94iZPfZAEjiu2d15WAWUp33ETWZnGhbOZ4iSNURHYAdT52TSqwGLNoubcNN32
pkm0C3wWsNVUvJXsZelhj9/JhLHAfByn9VmgqKm8JFNB4k7ZKxJjBwkDoGLXbNBq3jWHxrpcNStc
GtvkwIjeIBUuTCLOvxvMq2GMe8YGnC26opmk7iWrl/Z+F7crKeDHu2n+/SZmuW5SBf1sHZKPhYfI
LOeJ/OGhm8MR6n0VBb8I6EjTjtAq637nxmN5zN0e/khZQitO27cstJIj0MUbAVSrLbu1uclEeLiZ
kBqbybJvOwC322WSAOA+MFfhPouTRH9VFVFKlD+ZkIj9oLmKyw/vIsVWGxGC1csEDP3z5Q1yWlY5
j1A0mC/vZMzcwmy5U5IgyW7KesKxpn35rDRohmemb0AaDTq7qI3hZ9jAA/o6/OIgT8LPsgMVtl9p
pgwyCeC2o77fB69td///CzL9iJMUpO8EsJEgkgG6FDchvA6YQq+WED/+RRi8/xSOPpVjaXYaZWqf
Rx1MNGfI8LY12wCKcNR5w6EHZL1WLliaOAO+oDHtIhpesy3U1pIfVRZjgu8ohns/u5TWToaVEHPo
VYEssTURBR3058HaF4LA4wnQeGBpf9ECwpLrP6OZX4uSVo1ykjGafodiPerSB+Wm+GncN1eTBho8
m7XTdSnLOA04y2mSvLS8OiCgZN2mKcKfT2ayG9T91ytiOQrNQYleCPy22UeKWqg0gU52qBnA0tUj
2OqtMCnS9w9fB1rIDFFBQ9cKMAYtkXnjhaxw6MYpyZbcC1evNqGS2HXzLooPI3aiX8daquqcBZtG
fbKdrAK1aziQvRM897fIig8P3o9/+aQKyNhtBk5DJ32Ob8atvhPJotZwq0u3/ulgZ/tMLjFc1xQG
q7g7o7pKVzsGC5+N9ovFO9vCt0aadwySRsWe0SVJ026DH8pOOeh3JVYITnGlX00v7e6gj3Z3qa7J
Fi9sOPrHIlBDslIel8r5xFZ618sIufeOnrDsPaCWmWW32JF8/QEXh3cSZnbm9hIOcq5BmImZAUHY
hHFtdgG65Gt1i6m+Mrt7Kc+izsdbxUT3eXbwZlUtF4FQdc6YCwhfYEnePgs4Wr5GXjeCRUcwcsS0
8jquRghoX49yaTJpx5Ox0ZgH3DybTM9wI4x3SV2Mzgh+q0KHyokalf7R0zJrJYf6vCKB/kEt/OjO
Swz1/MMBo6yLqghHJ262hX9XtP98PZaPZO98IklgqAurkqmYQABmBwnSLe0QVBao8A161o52MKAe
vgwIwkPXuw6e+kPw3btoachMdrOlrV4Gj2xQz7TTCM1r8Qp/XWnVWHchdeRngX4Fak1mhQ/X+bjj
uI0U04eiPWF9/LfJTfgnT+EfyE1s0c1ZyRU+lOs+zYKsUgXjwSbrc5PMJGuCWBkgSnNLgOzwLkJ3
YzneFhKY5Rh7/9K/UB/ivfYNMwhFW4s+XQlfRZ9dGW3UuLBzid45wzZ9k15AP2/EnbLtdcdbFRX/
vHyZ2pOxzpZvHWpuULtEc9PnIPnpyb/78unrVfV51QL8pzqqYoQpf4bLh16D+0CB3aHpy/rjYETF
k+KPyvbPo7A1QApShOWhMXvx4qwQ55np4duo4CUTeQmVIKVdyfAWVqKJeAEqvh8XA5ns+UqM6jj2
esVFWn4D35Q6THzrvtUH0qN9vE2xTtv88ah4uUiAjKbSK8XX83h5oPV4FkHDhWMUHHkRoDSmQAn7
OspSueAszOyqdXu3CkE64Yt8RBfLGZoNhkcObH9Yv8fJqF56s5SVoAvXAzuZPfbxuagNng+tDmO1
AUuB2pHgHdSmgUjDNeFTPMtXWvOf1zi+ryeRpgV6mkhYSWf4FZWCTET8xDW0na7g2dMna+nl5607
BZrg2bw4jU+YxKbpK9OqqH/ICJFdxiFWd3qYv4MLyLY5iZtj1Pp9ZaDgFGYV/qyoADyVZSrsfUUw
1lwwltaqNTkVQhzhZvzkzsmDP5SgiFIgSfTId0Y3q9+avutpTwjqDaw940aIgvRSkOT6OhYtfyJ8
I2uU+9DoBiu+BWqO5fPKUvv82c8PnNnHKEyEzq2Ysrq6T26UTbYnj2sRVvo44oZLf68/hZizr7FL
pj/71ak620hJggiFPxAWKQCQC4aTmisYl89JCANDRo2mqjkRSWYHkGxECu55uLwM2o2sQa9788pD
1L56ymRxtbJ5Fj7uebTZLdEkPoIiaLDSYvUOU88AamT++3+5OfAn7Waty7o4g9QwDY4jg/Rg9uEM
vcuRkcGmx8q0Q+yh3qUWK8frUgjEDs2pEaJ+FuuNpAz+9ATdGa3bECGr7riy+BYDQKHiQgIXrc/J
AJpP8U0PIlqa3pbWx0cdPR03rdNvEZ2ZMDNTa+vroJ9Pn4/a03TJTvqUc+ZGHk2ORlkAoEVWLizf
fxkGYVfEaziWKQc6X+BTZRLlX5O6PdT/WY6ESLUweCmGv+q+Plb7yQlVhTC1JgX5eTRTmOnz4xmK
Z+fsAlQryQrVkkMlkvZ5fujM3wMqg386Y+cxpp12cl7royumET4YiOLhKRcmsOSDJjeog5nmSijp
83Fk0sBhTdPv4NCep9TVMJio/RjTtPUbnKXu1C3eak6t7l7gbDgYlR8hpq4Zdi/N4mnU2X1bpPgr
1q3ZYjwotJtekXvwP51qx96wVphcWhenoWYfTEqasBYqQinWPum+i/HjiOoi+TSND3Pbmm9x8vz1
51s4m87ndPb9FE8dFN8gZGHdIdphd5lLufNh6O7kENkuBAgzf1sAaSyHxk5r1068tVfZUjOJjiq+
PJZJ5gmD5HwNCegcKoKsYXu8U39P/Naf7UV6UzviYZ3g+vlUYbwnsWZfU7DibGwhqTveiFNe+Cxa
7yszuhxhAhYCy6YIN8uVzHpQel62rRNjoKeFqC9Fwg1ZNZ6Zlen4SbnVRXcnBLJjNYLjD9UNJ6mD
OOkF7t+7r3/M0tolF5zQATo8lvlBg+hJLGAt2TmCUFfvihV+Uwet/9HmCDp8HWlp1LzoVQmOskS1
YjbqHl24RG+xta/lCDtVMI4k9V+HWFwnLA9Sa3A7nGqzW7sqo1Gyalo77cdbL9xpN2hlTaBw7CoP
5drrbnFIJ+Hk82XZZR50gpJwA0XbqkRDRZG3Xw9pLcRs1pScq2DIkDCtW1yjA/Lq8vHrCIuT9vGW
g8z0QdU9HwVESCn2NeDzY2Ob+3zHY+HGAs6+Qzhlrz8If7HidOqNpAUsBFLZ83BVrPsjeoEdMpK6
hm6DH9qDJ9+Imb4SaGnquKQxU2NZc7fNzsrGMGMrNHko1NaTVP/o25W27NLfB15DUx28B0Wj2d9v
BXygKp/3gTRGTiUhEFbtv/4001EzzwIsPLyAxePUybPxfKqQ/7MEFWUnR23effGqE46gye2wzf98
34CspDYiash4TxyO80CDqZSjJRW0K6/MPU6Ie7ffB078PLV6pXDVTmSBaUY8kPYUgchw0MM+j9dY
wP1p2POYgRzePdRH63HAcS0jqP6oTEQz5Rlmw63w7esJXXga856jbQ8fHtQVZhLngcOwQjPXp+aG
wksTb8y9sZtg1obloPXQbSb+nrBZe618PmPPg85GmxhDFeYhQXvxJst2rnshjg//z4HNzgkrRvGu
lshLcQfOLstfku1tzU25FQya9ozro7S2cjYtnBznA5t2yElqpwX50OPyAUAYQV/QTqgtb5HdkyD3
czdfriXFi/EMXaaoya6m0DAbZFXnltUFxBMvVIQpN/FtfYjtBERCk9rr+PgFBATJPln+B/ZCRT/0
fHx1ogm9q0EWSZFt9z1Eixla91ZYDzj9+pz5bfVg9JhNRX9RGj4NPMu5YgllyyLgPViLP3XleVD/
2DTgfGCz5wViimUYcK04AhqtybHXVmo0C3SG0wCSOGGtTlYG+qihZU4DCBXHApoSH7UdZsYTdrhF
S/hoXJCL362Bu5c/mAF/FFo/UK75q70PUIOvKw/s3TBiNBtT0etw9c7lratbmOIqB29UnhCfwv5B
gTgWjG9/sQ+5C3Sqo2DxkHc4H3gmGFJSI2ZNuU2TblNXjl6EAL07FGXQ5vYLFy53D7epc8ebWEjq
21qbHLurEtXHbgAomOKoidSXEK0I5n++rfgiJz9stneyMJ4oXUyNnP5T+YeCxsbXQ1865U4DzA6D
YkSZSzNRbNcs1w7d5la30MSThb/ZGiYve3NqEdGkOZ9gsVD6CiVhVGFcdKDVfRet7I3Pl65FR4be
K/5N+JHM35BSnxYcaia1pbS5HyUPpd70xu3RqVRSce3ine6b8xvekiSRMuPU65IBW52PpqjRFESs
bviA0UwqKTqqoEdshg7lPliDTUxT81WwaeQnm1KPhw4tPboDjfmYSu96/q0RFWfU7xKMKb5eDJ/f
qYyLkgLlSojW5EjnocLUpA1hsdp6Clr/pqyLh7/Z8Kdx5m6Hep8Vg+Sx3SZfjf5bcDF0dox4PIxM
8VDlKxfewhIHrM0rVEdyhY7abA+JQlsOMuZPjiKYN1qi3CtBtjH8ZM2rZukcm9IjAHEKSFQW+vn0
ZWkpNcbEBpsaE7Izda28vbGXN9GuWoG9LpwLkqJOehro1ptARM9D5W5o1sbImKRmn6u3wpoP7cLf
hxc1Fa3xEAIROpszRFbqQU5NtJRcoefbIKLlq6K/cuEsfBl64AYbaAL1fcIqqsEoVEIl0epMby3v
zZAvimIlGV8aCMcOCHZM6ngrzw4e0/fwPXV1AAThU62CQl6pOC+IFlF3mPjnCGPqMlW58y+RFFbe
Vhkmt65ykerqQQNB1cqJLZv3ivFcCIaj9u99soYfmHKJ2alwFnZ2biNJV9TImgFA8lp8abswvsyD
MpkU7CH90hHfqHrsYkbitiszunBIgJeQGK45gcg+nbTqQCEvIoGKjxOgtT4MH0/OtUNi4cNxTYCt
ggYBg0ydzWuqp5WY1ZxFYnE5hDcafihfH3ZLATQ2qYVRm6mpc8BCHFgpWk/AEsToIpBMXP/WTu6l
zBdvsf+GmB3d5RhYSjEhH6Cjbsqjcoj2/UO1Gbfx1tv5f/pdKNaDr6QxwG5CuWJ2JHhJ6PfRKCPx
1I7Jd62rYtPJvdKT7T4r5W4vtor8anVK8N6kA9DZsOnUP7zlVRm4ApVvDZgu32yO9ZSq/yHtypbk
xpHkF9GMBHi+8sqr7pJUkl5oJanEA7wJnl+/jtLuKBNFS2732IzNQ09bRQIMBAIRHu41VAayZABt
ZHZLswRCDFuPXjlkSCYcKUUtB0gsQEgDAtwxVCNsVobQbPxsFvTrP/MO2MHTWnuHczmA6Ui72XU6
9HgMp/dIkh2b5TeJ0o1r6cPMi2RCnidII01fQLvZo+Gb7kF48316zn6ZyLZtH3id1o2+ti6/jWK3
foRoo/dfrc+S7iqeQy4WuKjem9XvYKs37Y3EVc7H/iwOuR5cEshwuUk/FG1pJ53Se6NBD2YBAmDH
+DHZ6U+akW//Zil/TYlQeZYggT52Ioka9RhfG3cKiLIIKK+vm/hwkt+Xg7aY5hgAAHwYyiq6Th0d
cFQjY9GR6AfpEcUjH1p0xvtghLnhG6u7d2ZOiu5qHJejWmFJCvFiS9lZoMOnUIhYyvD6wuRr5H1d
kHrGDYypAZCNXO7dFA9TM1tW7w1kyfdpXP6ikfNpylRQv0YQNDFAotu0RfrPAwWKyZDtAr0hyr5y
NZEadVGpitZ7bVZ4dZGCZHrDwvvg8fkFiZXhmsL/gPMDM1ZU2sKJldqwmCZUnfJmfiiyBlKnqtCG
mMCxjneIo7WQwNCKKAJUbIZ6m4lijOIVhM75sZhAEx/EFOSLrJzYiUAcEHvUkSFMzHLMMRJjq22I
lg5RMHDYO2D/TbJuD53R9NCnWg8273LiD/bI+G0BZvL9MlqOy42581u9HqAwYGlewUGtbzsKPzlR
CwGfpC3DpGvVoFDNwsMNH79Vc26Dil4bQ3O0tMfONHetNgoO9gTUtWg8TMFSWTNUr6oZQhdxM99E
0FH9QTJFCdtsAvd7mbItAMHHIIzHukkcwFwBz0Jh59JrqBH3i2l0vacWlQPpHRsMKqMNgRLX0ePa
v+6iH43hQyJ5Q78bJdUPo4jduNQkbSxwso8npTok0PLaqtiuHW8ca0xggAoHp0DuciCv40atRBx4
r/fBNfDiu+DxxrAhSN3LbXYY+QEJ5wQpAEAKyB0tDK2JNZ+FrKHCCAO6QxxsMKpvjSPYsqxvQ0Jc
OkATYQHrfleaTai21q5gyeeyzDeSBTn5kX+AlJngvksGXcUPsIig7HdZs0Xp9s6mJh1AHDwww4hi
8ceOweDE0MCtOPdwHqo9zaHklEcOB+15F4EXD8CmsburqZc6D50Vfq1JSV1SzwUkGqZ611pjx/y+
srJAH1soHpX6BBkNCEd5BsvaF1BaFdDdSxyIKsy4PCea+E03qoFpKQr+na6xfD4t+rPKkrcKnMAH
hZCnQaXzr0wtW6838mbXL8R5sPQhe0pGpc3xlxX6pWwHSItAVhecBksU74s4nvZqr7HO1cdyvu3x
9sugxkMr5i55C5nYbtTzbuMG+BiYHYF8BPYR//2YSnWgEsyMGP13UoFvWccPdFylvTNzFSIhe6rG
G6fso0Nc2JPzqgIMCNwcAV0wO/vU5jPSQ7axpI+XGp4M6BoAh4g5lw8oXdAB61atTyNEtyowP7Lq
c9rGLwOUnkAV02+s58O7DOIgRDVQckajB2LbjnSzjYqtNiVITvFMQRHzKErOKmSR1VOzcdPI7yFh
SHPQtURzFMn3eyf+7CyTYamTSEPSqx6jI54SO8HzR079f2lGfMAzMyxeoAQmzPyhE2Qwk+zJfrNa
/zHcOphrB4RK0Pph3k6yw9OMcUphZwiHJDDC9Oh45J58Kg7UY/78wr3U33rrfUAriD08NyrFw2Zq
RyQKMMpD594I85Ddxjvj1tgJKud+r/7DuoMwh+gL1R+Qn2IURUruGbTRh7ipkH5Ei59DO6pSPitI
tK9fXCv+fm6FSrdkraj2PHew4tivpfpzKu/6+Zk0L9etrBzcCyuSnxvjQnQOvQ9vSCPQFS5vWs83
ksT1heDGEvxpAs146XqOtSzxUMFEuaD1m37PlGeosRUYjPg3S/lrR/yOMxdvNYXFUQt1BlTrmIuH
85elcH5dt7FyWpFwamLcEtiJj3P+DcjsY2v8A9HS9nwPFSw0zLcgWh9qgXAxVeAmxGSsIB2VXKwY
HCWbdQhR6ZAMBof+rqF3xm13I4C8xHy8vqgPCCphTZCha7guQM8ts9w1iKpjQwrRmQX0f995CRAo
EHsGy7u2mzDhbEDH41R+pltYincMz+Utf2lZ3GNn3wxcdHMEThT0oKvptapqFqKDe2qSrvLLIv2U
QkPZ1YsZnBxl+9COJUTENPIKLUbyA/xV9rEawHuAqY0UUg7Qq4mGHorlPcQv0rr52nRqduw069Up
FtxMkcaDacnnV0oaZWvI7kOT+T0oWKhbQPzYBvW5VHAircMgZ4ekVhSlWe63z4kPNaAQs4ructsj
7m0OVbwziku7B9dAKQ1oB1iUoQKz2jpFu8AmB1gUI7kJ6K6+oafuQe80D5Wg8Ulovba71iXPtqt5
HPqFm79i5Uhc/Ahy+QkLcywHQ8OPEDdLGf5BLW4zRa0GeUM8GPAgA7GJXKDSp8WKOyNDpAIjkRNm
oeItd304iAH8EyRf/kVgPDMnNxmK2sQHpTBHI0g3vfLu/vqhW8nQ0PoB3QzgEMjl5RM+07mKyibp
wQauq4+Fjcy0hF6YZ7KSBTVPlZPl5E9j32AG9brllXgMBhg8VvAfin6XFI8zcM6p3HEGb540SP5x
ah2R7cReT1pae6kV66/XDa5GMxOtAGQ6qNID1HLpIiAKn5YlQdWtRcYMDZPBh7bVkfHWsxWMj4/L
TdQayLCtl1IFn2xMs+eNXyCcUDopIIoQBwXlYPMD4g2EZuPcQBkNxbJodqdfWTjsG38Kpl29gC9/
MyPZsCfzmhV5i/nvAfbMR0xhveNRofhyEyMH2iZtENv3YXGCCoZgecAXSts7kQVVl6nAZcFciAOV
zgMFTOH6Dq7kCaBAJeAuBkoSWbiUJ9CuKzue5NjAEupJ0CqF3g0ZP/13RsSunt0GlWLriV5gIXiX
WVAMr2jhX7ewslXotYAsyETXGquR7lVISClKwoF5KiFPrk4uT5lv6Bt7tRIRwcqGGV7ERbxeHcnI
4hTNhJcmHl9adhxyCFqaBzbfFfNTUj8VVewN2b+oMKL3+h+boDG73LpM4WDoHWGzC+g784oDDRoX
AjqYOpv3kEn65/t4bk5yhymmJLEgP+PZxqlA6mtN9+km59dKXeVyUZI/mKJsli6wkt0oz0J1JvK1
uzFkD1C52canib8mHSOEYYjcgNgCcFUZaFTZFbVaSJZ5c+6XuWcCJrbs7drVzT30rAMWbkWJlUAM
g0DhooQDTiU5LFqJGQEpDKxiPH5fqvuqQcVIvYUW+fVvtbqNSO+g1YfBS1ydUnywncWa2AzEatkc
8gMJGEBidnvvfBcTysoBr/brBtfWdW5PSsQLW+fQFIU9jEQdJsgv95x973rTA6R1Y20rYUkD0zoh
mK8TXVop6xqmKB4VE0hZB5ouavKrTb5eX8vKNQ0DOnJiXNaY3JUcvTZ6EzqB+EYjZBZT/VHNHhL1
G0MdJdVfebrRl18LT4jjkBfAVSVI4qRTPObgy+dIxOvxhemnHJJTmrPVuVwzIkZZoImOvBHUSZdG
ao6aKAa5sWcAHSGsBxWy4Y78U7kTJMRI1vAsRy8RKCT5xug4cjWntQdvSawUxWuwo4Z2oxd76CjP
u7mn1daL+cPUr8jBDSQ1BMUUgLHkyRaDMwCNS9R6zdv+t/N1uenAUQN+A8iE/aHZIk/zvr7DLRxu
FT5WfP7CtPSQgZD9MCs1TOcUfJxqqBCwsJhB2j9c98cVh4cdB6OAhg0RIPmZMbZY4sIVIC21+Vvd
VyMSNsCUrhsRHiBFQtSxwSGIGUdAnOVPN1Z6as8iN1VM7qblb8vc1d2Tbf60h39xIV+YkkL8BFR4
NdgwBVrG73qhhazL7tpy3si2V7cN+FFT8CMhA5Cu5IkoNZlbB68wMyxzCKGrmw9AEQk+btp/TMgl
UBusahDOhIlkmKCrTPDmy3b6xCBQ0980bNcjAXUhofs9Qi0aILaNzGZjhXLBsmqsCuKVMF9kt3b1
Ocm3uEtXwgZiBVgSBNkFsifx/58lZ7VJJlqbooyTPSnONwUDkdWgHa573roRsFoIFBlIzSUjlEG8
3oiEEeNJyRx3McNi/nndxupTHaO6aFcCqKahhXK5khHKyh2IftDxNVyhnAdJas95nb+JkmjhY3rZ
3xQuWA0PZyal8KCXfWOMJkxC/tBUd/pRB2ra9tGNMlOMzRI/CXIMLzL/n8rIvIfEM8OS42toMKCa
BcPidf6nYGWGoDIPNvZ0JXkCbfr/7SloPy/3NMobhhdei2rl/4L61YMYviMgagdv40aCoYu/Jp81
gMFFh1ZD5UPGg1bGXPA0FwEqdspDaZd8Z9fQB+VpE40uG7riHkrd2hFdNBBSJa3q2kaef63rznpK
IRl/rKK89wH94AfLULS7eSjB0M9ofVNUdvfEQbwcoo0GbEWnlwela8HkUtTOoYkdBTLh6u/KaCCu
Wiu9fsdAhqUleEYmSC6/a3EaH4t+JOECzk4X/PxzGM3EOc3L7PxSKuh5tzGzDr1GUSlh5UacW+tb
YLQCaDgDJSHkQ5Kj2T0pFEcheAsu0XenG3+NHc/QOc5B7mHn4VhAvZpGHESoSysUeyv3uiOsHOAL
+5K/tRj4WhzoYHq6tp+VN64/2v3bf2Xi3TnOAhHkiXmZNFhi2d0W0Xcdtabo6bqJtRCBzqNge4TK
iAUAyqU7g4Qmz7ocNkRHt34Q1KDv6jC+XblCYjMON5kXV3fuzKQI8GfL4lZcRNUfk5Nf3ZkIEdMe
QKsUfCX5fvbtk3Kgv66vcyUs4cICPS7mf3QgQsVvOrPJ1DSBRqkOWZGC3FGd3+S19qioxjcl35rC
WbufcPtirB7V0Y81Zm0saIu3DgJRlqJHe+Dsx/W1rD1z0Fz4a0FyfcVpzRqFbMAKrD7+5ihWuydW
unxONVX5nc3RAIVcJfLmDnPIhRUth2kp2y+VVlovBq+3suy1ohcuMAuTXOgViLTgcm/HDIXMlqDU
gLHkGwhSgu0V7uR3D0W42S4Q7ijFwwtb0osrqzswM1LYElQCA552L4mvoPgspEB0617omW5s9kq2
gzcEZuAonl9IqaQ7FJrgo9NP6MYCmvWpDqMDWGbd6lN53C5vrXjOhSnpu6YDTVVbgSnWaTtnJidw
gfzDqT7cknhpQ/YZcEvUa+SsGo0poqOchWlIu81uLFqUHpl4t7FpK6eNoNgrOLEB2wB/waVHgJkp
66u5R99QNfysLw9xI7Icvu9Ka3f9+6yaAiMoWDNNASeXnA9j/+NsEzQPk4nsrM7yM7OE9LQSCnbV
66ZWPg8KaZZoQIAX+kN7D1yQmt4DsuR1mQpupb5u3GLiGw/jFSNou2H3UEFG9i4jbGKI4VGGuwui
ahAh4we+xSu4bgBPRkENhDaO5GTaEC20YAPG+RNrX/fTTT/wDSdb+SYUJX9Bd/sOGpauxpqD1Sip
QTzESDKGWUZ4mGJsyIdadYzhH30rAomfLAUFcCmBYwTehj61rGmgsJryvMGSYgWUGBq4xp5Jss+n
73nx0s9bNyZZsQa0xHvVAsQ5RApBZBnnhZQV3AC0HGoA6nXfeerC7lBCGnELNLH2tQTRNMWcnpig
ka7nybSbptIxj5dWIKTDFG5JwutevdYTBeuOoOeE+B0AgJKJIp0xlLXARHZDP5U35nG6aY6Nl4SG
6pngPEhBLFF72ectcMHaNXZhWKz97E5utIgmSYvWr3ISJcjutsQbPHV7/12X+hBvXZtrbnm+UClU
JFC9XwwNCxXj8zNzOQnm8VCB1Ff3OYI66NADdXwz2N12aF+7JLFYfEZ0n1Eokpt6xTIrZUE40C87
e0cg+FGe/iBFlE2atPWNBagH3KFgDAc25XJjNdQatEjYSg72jvqo7d6YGP9FKcUFN3mw4T8rFyQw
SujeQ/MbfURHnJezz9hHc5LUXSq4ktuDgGWjqgcudC/bg3qu9a5bWzsP58YkZ41qU+vGAsZICsmF
7+mmKOPq5p1bkLzSmdIhNRtY0HdiaDsLQX+uQ6/NOQolrmYLX75pT/LKajLneq4SUBp75UGwtEWH
8pQLNbpQ8bdoPMUfkyPl+eKk2BWhtFxZBuh4hVZyRu81+mIlbCuiiI8gWQGkA1MBqoEeKEAklx5R
ZUsHenwxSwSQsF+otb0zhlS3/KKm0yc+poOPwmZVuktc9oceQydvtV1GX1TQbf1kBVcLt6RVuXEr
fZjaRe6DnATM2WDdw9kwpZ9lR5T1RUaE6oLQVGSBBYzgZ/uh8QUhXhp2Daj7t/pHa9/3wqp0GJ2O
zGourAo+SB0880npGgFovoMqTJpNBidxt8p7j043WumYIgV6VjogtWkUlgFgpjcjjnc7fqK7+WZ7
NHHlyr14/Up7uSwTSsAJno3W1B+TRi19dCL3c2MBi5t+6mz0Xzp968m/EmkuklfpaKLomPfQXEAl
WOvu2kkDNxqYJ0v1GPfct8z8VBZ5aI+dPxOG0ezy8R/Hngvz0kk1S6WPLZE7J+yzk9xTa6PivXI4
L/6+dDi72qzUecDyKAMDUrJLgZaPk63n95YV6csVDdMnML+CYDBfjmrSfUlry4/HceO0rcwViJcG
iGYRAUCmLheiW0zZWUoGwFNpDC2E5h2j9jNWKUfL4SXACHH8e6m1/ikeMFMW5RrIugstcnMWdy+V
xXq3m4yHeKpnL8ZrIrQWqDMsA7P34LtkhxS8wMeIKnOgRZz4AH5PQPnrNqB3XXLXxhCdbw2aeOnY
xF4Mru4DZNtPgzUZXlsarPZQJjd/VZFq3URqgVHEemJZ53HNBKOOAp7cwO6j4mh2dbVX8wmT6yAS
q0JbIanm6vpI/VEf7ducmfFXfSwKGywv6ngfO0w98n7BsjLH2HqArBZrBLESyhjYVjTrLgPr2MUa
HRU0ARPIqdRefaA+ezQfSO82rd8kIMIALdwmt/R7vJZiisD6/8es5DJN6hQGRCRGb+pdsBND1sUH
cs43faxwQOJkt35+J5SEt+mqxJ/+aBpDr+gSQvxE7hPaYDThdQaOGLtIHjEHe2Na4yly6Kk3zH2S
qBtHXGzgB3N/GuPA0YI99XKDu26KCi1DQ7eas9rrZ/M4TMunbhkPnVp8uh5OVrcVs7CCwAevFjyU
L41hGkZl9oCTaLhLmDwsfgdZENcJ5ntbgzAmVAhBzu+aQfwl2Tica8s8tyzdSXpX6uBdAkGNNdtv
dumEDKzvdR8fBsPZeC6thZtzU/JbcFaLpMIqvdRwDtYwHnOVBejZ7K5v5pqfnJmxpao8jas0QhI1
eq0yBGl22zVfB/4EEWVX+RcPaEDzUNpAzdlBKVHKd1V1rtSuA9U6m/0GQltLkm4kuSt3+IUF6Q7P
eT5SIiSoSNX6ZvarqD9N42HSPiX81JT3xmajfOU2vzAoXazzSECxTmAwXWLAUYd7igu9WZJdRdrA
KEmAWOxe/2ArLnhhUrpMGYj77WyGydH4StvWTQzVVca9Y325bmdrL8XvOHudRJHTzXULO3wBJTV7
GIrObTB1wPYW2ZvJU5NtrWzVogV+DXBkAq0hT3SCVy9NFhvsb4LcUsw50J0JoinjcH1h4ptIoUoU
7f9jRjrDU99N1TDAjDUrP1TlmCrqj+sW1lLXCxNipWd7Ny4QnsrAAIxcUv09HZb94CIxmSFKLMB9
W5nyikeYaLgCTYaqFLi3pdirgzS9iHoFl1tfB2P1gJ7YIx1nAAy0jfC39hIAStNEQRdUbeBvlfaO
LBUQG2OEjBw5uQKtc0fzoHkVQTxPsGTVjxCQZ7a79VRe+WSwaQHMAOkkTJZJ+0mhM0rNBGbxPv/U
DgYo2w1z2fCLtYCLKhgQfw5gqFjc5UfL4kQbTHOAekw7V17doUPF7dI8JGATCa47yNp6MMguGKRF
tUGe/eZD1xa5AxyZvjh76sxu64wbF/LaasBWgwkETaiDyZziAlIGgWwKtB8bDLcAxszNuzrszX8+
aYvRybMcR4pHmb2wAXqV+Dbzc2Fkrsk3svut0yR383KDNG3u4DSRnfMTxGyYjDZdq4VkHCLfdhFo
ZecwlA/dBVxSKOzJHycdOWkdFUo1mJr/XeRue2D7xhNgYOVL+xs6kd+2cX4rDgEmcXTHMbCJMVT5
a+m9GYPJmHLPBqSr/qbxrZtxdRPPLUjhXOf6BFUqnYPNUf05ol3i5Wh/u1a1fBuh+tcUZpBR5mmK
prm0TU9j2u4Xo9yYi9r8GdIhi6qZKrgTUVHblcAZoppXB2rtdv4QlIFycPqNQ721sVLAivGwTYGW
4l5sfGLm7Cbp1s5uWZBik94qTp8U2NgqBxNc8RTZG0tYG2s4dw55zgAzjdMCPCpHuuvcRzvdo/vs
PsXsWnsX/dimJdz6Ru8V2bPby4pmDCXEWJEqmBD1ILlPd6hLGhhv5P8PXNzaeTvzzPefc2ZuMphp
tcLc2IZKfttYr4hnG0nTWhX5Yg+lzFCp67EA6BtrOsZ7ax8HwDjsxhv9tP3yWnUIkHKKt5cYRJUc
Ag/nfJwtrAcZ0oNaW8qnMiPxRna2akRo2WEW2EIJWYq6WqFbc1UBy1XGPwurc+P2+foVte516KAA
AYX38ocXHY2aLNMKWBBXvaAgG37wE3eRnSEnM63N+tv6iv7ak14HfZlVUZbDHrDI+heqF1YwZIa+
wRqy1rRBB/KvGckRypwC2yo2DuQKGGVLUFfMnHDQPI0eOFooZshCUh5G/VC8bOyoWIGceKKwCKAw
CrwfFZmaGZWTRNM48A1H0coQ80lV6S0WoKdVGGM2zbtucXVLMT0nQJpgGpLTJtzKA9MTMFRopWHs
CXcgMdOY/e66ldXz+9eKjGqcWmOq8xxWcsIwVQ95+5LfRXrxz/u7Yk79/xYjoxcJjQvFbGCmrG55
zA5oiW5ltyuYMYFeBL0Q2jEo2kiXkzpa4I+pcAsPYQaK+OgA2lm3vtP/OT8dKuoXlqRryaYYh+cZ
LImK+nhXhnwv2KiRu++3ShbrTvB3UVI4KjLdhJgN4Z5SlA/GbNegjAbk9LoPrMfXv1snE3Zwpx65
mWNBhjv41VMRDHsOur38KUdvd8PW+mcS/REDALkPMFPEcjBbNAiwffIydSd1ukuao0nn0Og/N9O0
67PKT4yt07u+j3+tSgnUDLaESRNW/6jnkHmX6XvFa4MJZFsEzMQsaNC7+xdHGANxCPBCUvUDEDUB
04uTawBz11aeeHbPY6/oJ//6jgq/lgPTuRHJG+cCxXltFkaWL5b5Q6uPYEI9teVT22yxa628VQHT
xqWlgcXQwve7fGSlJC0zCJEiDTX5SavIXcEh9pX3xO3YJtp/LTKdG5M+mcqgGxAr4CCZlSXaYyCJ
H7W65BD4HdhW7FjbQ1HbEnAagGnk4gV1EJ6sJe49je8AGu5i93066IRUht4td+mN+rO1PeqBvtrf
glqJ7yN/PwuMbDh/6CV/gCKmyWAiR8TF0kL3JiyGIbsx9Sa9Rf7uFmb/oLIegw5QEni97jerOQIF
pgeb7GiYxJYqD6AeWEo2YYPH4+DT8M/0VQrZuCXgu9jXNl6C69/zrzkpRXDMhDt5A3PGiNo5xs2H
Gw4E7vVFrZ1zigkRcWFCB+d9zWfpaNsqZhpF8NCCPQ9ZOFVv1/++iLfyxzr/+8L+2d8fqykmhTgB
jvOT9yM4LzDiFeYa67/YOX3JBk07TgMEbDtU7zcO+uraTJw9lDkwCmVLB91QF7M0MBzidUb/W6PT
g25X1sb+rT4foM0myjSY7flQrMkHE2UAPuPUHdtDe//nIugPr4nbepuwxlWX+GtMTj6yxawcVRgT
F6nplSF4lUYd1ErAi4RlkNZQQH/cyL1XY9iZTcnr9VxnVtNgF+eaM7es87dO5d81JzrVJNu67Oia
uwCdBZ5KHTROquTzrEyWWm2xQPYFcpB3HRQKgU0FmYGnQhcx9jd3VPx62T+BoQPNIsSAgZsXP+jM
P4s+AV8qgL6e0hvGscUw7N1g89zLDQUaEFmrnNSufiyiNPqU8hZI1crRb5sZuuYbOcXaNiOmAA6H
aEo/CEJUjCjgC8dpZ/VPpxxcMu7Vdt9Cg/L6gVxzIR0wf0EjZQBzIWV9ChoVhZoisbQ79E7b0p3R
5XRyK/gXZgxgfQV9NOb3JK/R4mzqihEZ0kyONmQ2I+4vjhNeN7K6Z4BzgpVOSMzLGX/kaFFkiWJE
2dz2ys9hRvt1clwKcufrhtY27fzKkaJYYmRQ2tZx5SxgWiroEVJlYTVGGy6wdqmKIGxRMN9iWFDy
RQDPCZvtERcbN6M9gS8S1+iZFVgZndyoqbqbRIvijTfi2tocDfwtqHGjySjDsjtdbdJIFOPGLLpt
Cn6Htve3vtliLF8NlOd2xMc8O2mK3cyZMeNj5QBIUz8L4x018AogPmAnHv92/Yutuca5NcnNFy0y
uDLCmqWyeySSrgo+PwUSy/oybSRDf1LwD0EE72wMaAl6XZnduUoZmYqJYZjJ0mtQnem7hfbAYTpI
CsrHbuhc3qLnribqQ29AVHokefHdqdQnosw/wOnqKxHILpLprRmTh6xBl7fLA9tpnq147NzBeFMn
fdeYkLCAjmrhNcDMusPc3tEpcTlqm3pDnjTgp10ztb9RcEEGTm2hiNuxnT0Sn1s13/cmsC/RctMM
mK2i8y5n0XyL1E69BRYI7WRT6V1DXxYXosKv/RT9KvqaBnFsM68Aqaqv67kZAlVg+IxYmQe6p8pF
efezzazKU6P0R1YqqVfk0a8crIohm1oQWQBxMM+ON4+z7hmE9aE9D3pooYr4mjY191ljftEii3hG
ET/Xk6IF2Wy+silqfarHPm+j7jNh+W2LwoERo+JYWf0BTVyX5ticmU2uPfEYbJc0HM1o8gcdsz34
O89J1OxZDxRjptxFxRxALyNMFPVoDGWQG9WnmRm3XM1uzUKtPE2tXoiKof1+VI+WNd5Pcb3H7OJN
RewvDEVOY24PxOh3cQvdakpBFDkPJzvCCD7Yz1srRYQb0yAr+O+W9LGbWPSk6+kziD6/QA0gdu1a
8eMk3zd1d7PUXHErhgEW6mAWwZmUu6wh4OLrwNmpULr4S6e2j02tTV9LPjwtSlO7UBhBbKtbO9q1
tZX5fNEbL01i6uUKnoBRHLOdWnbxnZbGbz3tNNeM+txVyilA+whKlMPc+NTETBZgEtQDj592jJN5
HyvdUUtY5A4Mcp5G23Z4VdIf2pC/1Ln6WOn2rWn1lssy47NeMgZ0C7nBzAD/Quu6d/EbS9eyF99q
1KNJugOZ6kcQkN9GBhoIwEfg39B+gOL9B8HHHgfnGd6SeWY7PQL3F2hLMR4sDJ6B3Htq3KSaNT/T
iyEwHVTD+uJEk/ab2SxpgE+3uCmHbIw+Nrrbtkvm4yRavqYY9FNaYTlaZNp70Ex8H1AA94akx6gz
5Nxvul5Rw5g02cMwJ5XPSeVAJ4X+MrKp9jsoVdwWxVLuyRhH+woUNG94LeluFDuRD7XvsNN5JVCQ
padH8xN+yzHp1TeMu58Gu/8BrupfkLx765wYvjmAlZxNzi1KT0Gb6i82rZ7LbFHAqwGgWao5z3Rp
gz5L3zgbbtLcOGa8veMF/THY1oulzCdt0LoQOnNPGQF9otX2TwTko7kK7XSt8ZOUHkBY/ZzOIFVS
u12aRKWr0/5RTfVbajRgl5+bJ54ocEEy3ejAT5aa8YDO5jMd00+T7mQoN2ZBxJxftdOdCnQZAV6p
j04KjvMBggGzumMKwCV2n93Z+gT0UsKeE9rcF1X7qnG1cmsDWN20BZmmkCz2evT1XLtiNwAzP1kp
KwMMxT7pqXEL1L/uZm21M4wB9NzF8nVsaIkuNGi0SyV5qFlnuWjy1n4c99A6GnjiVpFlQqinBB6r
sZdv8VjcdbR8yYxsBKdVc7R4+czVbtjHQ7KPkwyI23HJBJ1+7dlO2UJMDdKDcT92QaY0QU7L/Tgb
u5Iv+4gaijtU9Dc0UVQPvF/HZjJbl6rJ10Yfnw3TCjDK+GyOHE8RfEeTqTe5iait9bX64qTaMx7y
hTuCFhP8cMWeZNZbp+dgle6rr3lCv9iJg5Z0RueAkHo/1WOodP3oRgqiFdPaxc3TLPM6Uty2Ocad
8aajrprj+OEp5JJlPtWzo3q8hQS5Dnal0fL7uAszboJbpg64QlWXJXSXpssUtE3zAAK517keDM8u
68Flnf6sIId0iRXnbmdZSFMczJUxo3otIuvWdPrvGU0QNJr5YPHsN77MGADwYEJ7DPs98aX1EpPF
2BrTCJWhCvD09Npx8WqqP9Gkeo06w1tY7y89vQewLdSsFhnyQpNA09kNENaIvvMDVbS3zOmfRqK4
NHHucpDNuiQh3/sx10Kn7pYAqEIOESizQxHJKTw1y0D5mVmZm422F7dK9mXidqG7JNVBv0SLUavR
1u2q0dcQSCH1G5dD4ET4pw7JABa02Qt2s3XTobvPnfmxUuqffJxrPGnNH0yxmTua+FDoCCoBUH8Q
l7GVO81UDK+e9c6dE/1RsYtnVe2etKL9OVbWsRjzT0Or3xAwFrttof3q8/KX6oBc1eJP4Az1Z7X5
GjH2MxtAk5rOcESjBcNiMlhvNGu7e73E8WSI1vb807HmHTPmV7MzNegXQvcqirmbqMpz32dfTScP
UcLTAs5p41fIpnetWutuE8UvI+eQx9FvNKv7aVT6j0hNp0BVyesQ43UyTGnsFqnxEKXKm63Zu9Qs
d6XGXtBCw52o2Q+AAB5JuhxIakX7yeiYSyp2C1Hz2YVTLK6eFC+qsuy5Mj0OWbFjBFAyYGUdkt8Y
Nv+VW2oVZpFV35a11R7bwqJfxw5KCQijBt3VRVmEEbQtXtUog0CrNimnrBrYibYRJPrG+bWcS5Bs
L7bxPPR6/4XQurrNLVs9zBhhcUc+lj9z0s/HPo7i1I2BtAsGu/ltKymGiVHlMZ+mepmfSoP0t2M8
m7u8LvPnHHfyPo10cLw1nfOgjGXn9tFS/gDziV26Xc0EEJS2uTsNaEy4jgE6VDvO2OC2yuQImlkk
hgk30bAqNMvn/0PamTTHbQTb+hchAvOwBdADm6NEkRK9QciShXme8evfB/q+6yYa0bB1F97IEcyu
QlVmVubJc7zEf6zqeDhVjH3cUhdXXJPwDmHF0Euu2IgFAifwWRyzJklJ6ZoQaZ8wYjdhfTK78bWO
tJNo9YfAGODoV3eGyjnPCAPoW/wIRabN29Q4dLmFuEj4WHg9aVabBXYJhF2PIlcotBNc04qdFs1j
EcQ5D79kOA1ldILYG8o1tUjdrEilu1EU3wwBXuvJc/SOeNZ3jtcWNlyPu2aUPvVF7/pi9ual+Qka
6VuzzUtn0BlyjjOKR5WaPEjiGMJ8p+3CKind0cyfGtGgmDb8SmCpuVPCUoGgxqSAIUdfPVkv3Lhq
XjKxjW9GA4RAGijyTcVgIDQimnhUxV7l6leRM3FHjyU3AfkmVXTytJh2fVR9SaUmfxWbLr2N1H7c
FWUh7MyuMO1KLKV7VRsSV2jKzIl7OT5lsgGKM89hxmza26YS95oOOqHRo9at9CjblQkHdYo/MZAQ
uFUHSXZUTb4tDdWjQeHTbivKFOhufVPl9gWmxE9Wa9VumQSgNauKMzI+qkbtu0aXIV+jxOXjVGb0
sUem1LXvk6S9NYPvDGHujEG9N40y3nUehNxTH6e0lhCJnqa0vA3b9KuhVc9Znt/L6RTaSSbcVEm7
G/JnszLdTBvdaRCPI5HI5nKlnEBLdy0r/N41agPhxl9xwX1N62erl/JdmZmHkTgsePVR6+XHbqBN
JmZUi7XEpgXAjY6Imj5QXjidhy7+ntVMyMlZ+7PTdFyIcci1yA2GaddWhGghd/qpeTaLwrB5DI12
Zigh4aj+FWvaiwGEWpeDWxA5r1M0vgiTuG9V7UsvT8GtNTH5kXTKURqlL0wjhbdW4f8kgho3E/A/
J/FNn8kMeXSTWmYwNChfEjRxXX9UAD371WNA0kawFgIbt0GdvU0ke+ybF7/2P4cqJJBJtcs8sbdF
pB3tBiy0V/d3lhQcC5pqTTTuYWK/6yL5h2dCGy34o1sZ3nOg65+onDzQJz3ynj1GdWYdfTE6VINx
22viN4WZkB3U1QVkp9qbTx4I4h9ceMpR54kpNc+dJ7jGINiZitAh8cDDjeXQEugRUp/wud3X3SDs
xtr7lJX1T2LtXdL7e78lBxYU8v3A/8uzRmsnVErMI6T/VAyzy4SOtFPB/1Y0tbJ8sFVjwmFX+wj2
OLtui++lIE92YcUkYuLndDJuzcz45VlR9kBXwI074VNcBK7Z6CqpeCYhL+wrB1PQGltLtdI2lSEh
vlv+zkrY+6iT8W2igAom0PRTQ3a1UYpYYw6C/vSfqsCidpooOn6JTMcJ7siojjBqurMEdwD0rXUl
J3TGb6M7c3huUVmsliMUMEEMA6D0smyZINM+lqFEA488HpBp599WAZltr4afr1cIVvRCQL4pOmyy
pJmX9GbpEGqcl7nw4Qzu5KbHbi8646528gNsVvJz74pu+tg+Arp6+Z1G17ntRUFJDCkvdhq2i7q3
h3aytS0utfdq0bIocW5i3uizeosBRh188PvyRCc8vg8URX+2P2YO/nCvPOGhNzZ0rd5+bnFR4en8
ItICAYvyHwiAuzWAya6xYw6MSMAE9/8v5iXnmthilSaicRa8+PQNKb58XCVNflhxEvHvivg8NuU9
mU8WjWzhkOK8N3Eba2j8DwYXi0ziKpf62eD/SBs4kTtTqtwbiDWI74QGc0Erntz2z2mLHXjlbnyw
vShqKQkxz0fT0VGgCXzSlWk6trUGYWOdthv1szUq3Q+2Fg4ADGop5TnrZNrt+8yUg6efUYEglVUo
OCgI7dEdP2hvsQ3gci/wDDv8hi9AG5zPa/Dih9BuURD1jCTL5YjfkJiPenAqsgcrOF4/tKtbSuEO
4lfQsBc0ka0oiFZQ8iBJmkOa3kIDZ9NCvG5j7Sqyjn+MLIrhQVuOTdFgROViICzM8OtwG9+jXOWk
b80mWfbKPfxgTv54J0aVylfZYY635TvnWvV8fUErxVXEQ0TgWOBGL+XSEWNOuyCPIJzpyify1ntT
C2/8Qf7JU97YikRrXwg0AOp8kgiSSV+sxpMFMW3GjCnlu+nbTKg8IPtl3ml/GAd1H518yEN+g3SL
WZt/TC7OXWa0QSNUBVOLkJT2x1xmwM74dH0P1zAkH4wsQ4ARyIWaY+RvxFnpWKld7KxDcwj3+dcN
Y2tu8nxFCzcZhxNaNgFkBMHNtO+A6JtMD1v3MxlqcdAf6o2ewkrXFwEHegkzWxCwh4WjqlK/i42K
b0ZyQtbQHfs9c9GH39BwMOmZsTDkDswL3YG6r7o8bmEGkA8mUhEVZmby+a1QunafzswshQfGvmsz
tcOMZf7U5ee20p3rn2fejmUQOzew8A/NEGVBEWFgLCJblX56aJsP6V+V/tSbpnvd1lof5nzTLlTH
p0CBUxhjww+EIt8VB9sfk8MA9t7fa1vW5p9+sTQo6GFKxoNfkKEkea+kVQJNsgzdWryTvqZOY8NR
MdPHUgL4nbWdWVsE5yDRgx6n1zntadob+/LQ2eOTdph7x+1xKzqteUFVUQFOIMI7q20s3KwcJIk1
ILIxmaJMMSRtdlqjk7P2bXOy2nHc2Ms54l5u5T/25mN6ltBNUdjJhRRyDLVdQpHWUG7E1rJN75QM
h17eCIzr/ulseQuX0XhjKVNwmvlLpL3uQBBOlYtGPGx591W/9eXmH39tcYsv5xVFk08GIaXbD3il
fXtIHctRn8Mb2gE5kgHb13r9JigmuiVAl6EKX1w7IVQ8qk+cFuE4o5dmWe4Eto2/x5a25CQ3rS3i
mGwYcgjvb+cAy55x5jRA7/07+ZECBzDzLZDU+uH8Z22Lw5kb2dCZPfspCzvgsjatI5ceh+1p5v76
pVuNz0waMyPF+PaFMuEEAZUyCoSWVOThOqaKo8qoHgxKtnFGVo/ImaFFRlqVIgSiNbwsvHYnSnBt
VP6OBXQA4H+D+uFCvc8XyhKyXEQWSxMARvDZSjZQvWtfRZMQTBEBZfPB57h5doV53sc0J2DBL+HT
Rp/O7qVbPzBtumIbS1n7KmeWljGryvp+zBUshWrmItRnS3V920Qb69mysrhBTd2DvoPX3wmbH5pJ
d9GL7bTVN9ayhmKH4NcA48E8O+Rqi21LJos+3aTV72+uWrdBD8CmlPfoySm70LVu8n3lbD8u5ZXl
kViQV4jYBvm3WJ6gxI05pFSwwCnsYvTKnOKOUvYd3hA2uew2PgmOf9e+z9OXmZ38Mu30iZLJTis2
tmDF98PkTGUe8ioSnfdX6dnBkeSk0CYtB8o2BVAS+arf7HypEr51/WDuh7ARPkN9le4yK0s/Xb/f
a44LLhikg+HNYpJg+cSWEj+SlIZCmnCc9tq7m4wbJFV7N9v1x+I3HrkW+CTUkd7FTpdCxZXvWxOA
LApALS9O2Q0h8KDYdn1RKxcRIwYSAECTVACCHy/igBzo0LesCQnJGQJFI7RI5BehRETdo2N33dr6
FjJhx5QdGwnfxUdzoFF8BTwFn2+nMISRPQ5HY6dC3gOfDN3W3Ya5FU8502H/r7l59WenJU00r6Q7
B5CIMozkwt5ffUUAJ3JmTXhzHz7O4lxbALaVJNZi0t0SLfBeMJEtcv6MWloOpTMYqQpQYvHqRRkt
gAegIXZuTYeNJcosYZEvfLC2CAaWHqWS1GEt/+XrDC3+XZoUouM8r+M5xpYs+coDCrwxMm7waWqX
I4tmJY30hTiV4qn+XvAGnZnAerd4qCA/zZytWZbVzTwzt/iCOR32ZpzFHj01B3MJZGHwXJrTzxZz
6Vm8tZur1+HM3OLbqQm9YknHXE/vRt1JP0b9VtlnLvVm9E1utehGtxjnrpzt+bs1H8sDDpeGiyXy
LnysmpvJGCV8SDUpUaJpwqA5GEYAGmEogx/XT425tq1gMmZEoogjW+pDJWrVj03a1Y5p9OZA4yim
dVYAj3KSWJFutCRHRNGs9IeoH1vvxlOqv1p5QuzCAnpgg9PxEaKnh/AZkJak2cEYxKktIpBJ8wu3
/RXyeK+gmdAF5Q4ylGhfTR59skCpGewv6Ll0UjG5dCYrJxYnaV+1kb/L1Oq1hRwZhJ+U7UVDr7/I
AZ89FDsLZdy87MqDnpVvgRb69O7Hl3oCItpFxr1Ic/Q2Snv0bxWBHlgvmv29lKff4tR6k6DX3HuD
n7t5XBr22NXGsQXn44hyexN7CKV2RdvsxKH6S5ErAW0KXXgWaFr+EaQ0NcKsqfaZT/coHON4dPIB
+thKVbMH3sK5q7RqsPfNpErBfAXdrggMY94P41SrBREqhmscdI4pJHZSKOkJQJx1jHskF/d6pOjf
YiOU7UzLg8/g6uR9Ifi9neUR+UOtaPVzEYU9nPDRlLyqrV7dZJVUfQ86wZA3XPNKpQL+KxguqVUY
DMIvTn6W62NYWqQW/kNzE56K22anI2q5VUJYK6d+sLPwV3XmeQVN85pUorgrbvzbwb8bX2HPOPj3
nMfiSNyxzWNtgg17TI4KpC7BbuvFuhYXUOlDkQ2dXLLDRRga+nzUEp+7hnsuxGdp2JomuPAjZLZ4
SJIUkoVZq+9j4BGsPgf1lZAqNFN9mHxTtZXckx4jJR9uxFzOthzXxYVeGFx4jz5sramWMMgD/Kb5
ItmRG96b8HsfPWh/31+r4zEvdv7z1gPrsqi7MD1HqLMgG+QhlAcDpuf38fwhI+1eSnkik65QVBMK
22g3kKaXp2hhc/GqsxoAIKmGzcb9+01uPYwaBZXAHTynb+/N9mammUeAE1nEPgA1FZED+Pso31/3
pJe06vwSpNt1TWaOGGL1xS8xzTSCio/U2LtHIXHvn+p9/EW2RXtr/u0iPsw0txrEEQZNDY0Q/HGb
6QUGRWDObzJZ21XxY9zKO9PYqFeuLeeDlfnmnH3MLElCxod4LmV1dxdl2VFKlMcss1QnUuOfniUf
K7G+a4bMcroxe7u+mRc+6H2JcPEpTMsyS7I4xJ5vwCGWz69Czg9y6k6lW06Tn6bitc7v2yy+S6Zv
102u3BsoDqGdQQKJVHvJ+lCqcWoIooo6gfgc57IOPDW+LZLwblSaY9B1gXPd3uUTbmb+1FB3UkyG
Ci+qBIZHGIvmUm2dqDVQgyZ9NCYxnrUqJe976osgOFQw03WU/gyQ3HtpxOmttboXOeqKI5Ph1X0c
tvC/h7r0Ro9YfNn4gfM5+pBQzj8Q9QSRTtO7iu3HEyDrk14HfU3J+lNDwxtKRECrNjw2p+iIR3YA
Fl+3uHawzw0uUjxlrJlJmWBfZTH2HP4q/Rlpe/e6lQuX/74sngKSDmvORUkj6EfAWIOE/IAY3Le9
KbqFJzYbX3fLyMIVhqkwCGk1G4EfzBp3uTT9Hy3MX+/sfhqDnJUIysDLH3xnMmYGuF3fp4sH9mKf
Fg6gKlDxS0qWMEJeZ5bJQbek11yo9uak3U2NfpxyacvpbG3bIhwLg1goU8iiuh/tTshtENsAoBmO
Hr81wu5vkr6th8Va2JKYlGFQDf4VGQm0jzspet4o+DydCFuDW1oAMZGHFnbDiSQsPQr0dvdbNtfW
SeZLJxfFS5M79tGkWsL9Tnmcj9dG07cCIukHP2+6jS/4nlwsbzAaTXQaCBOXw7ZlVwSlPrsYsGPt
L53e6kNAoYa8dIYgFBDomF/VvSqhcjkLy/wGFQZn6PwHLG604VdaJdGTcoRBsj0FaK21ESkuYTkL
E4t0tSuHYqi1cm4aig5MgHajHr0bGIIeJQcZxReKYLxG4S1r7M2E52IQfbZNiCLFw4dfjL+CHJ7y
tu2R8GzSk9qFuzwrTtDHP8UFfWZfHp+koQ/sWMyfC0XbyPTWztC58YWLaToD5IWF8UqVnLyb0Vtf
rnuAS7av9/XNCm0kr8DT5zB95mMErxgSaSICzAndLDE9RrsmcsKX0u1dGhCO8CYIN973DbPzL784
tsr/ml3y3Vi8Lw0eiNBvkdPNBB0KUDWKC8KBlsfLVid4bR+Z9IKUd1ZWQa7i4yJjIddCy4g5PkI6
vMIObJCuJtk4bNzGy/YRu0nJUufiM1iJtO5HQ0DmhHRUwXKKp/CoWftgHztlzqqSHZD8rSxx3dy7
NTrOIuiEj+ZG2dP0UcKcegiP7T3SIrZ04iVnZ9vSTmuRmxlVJjWpDquURj/aqkYtpQwGAx1jBqkT
FLbwbS6VdOT+2atpgzBvdFs+bnW7L2ldFV5Uc5WEiZm527JYY5KJmQD/SP8+/Zses6fMzQ8I4kwH
/2eFR9O6zRfjWrjAcQO7gDWTkXtjYXNKO0OLWwW+s+fG5R2+93etYPetDSv9LjtIb1v0+ytPSBki
IbIVyP2QpF2cG6WSAN8XxCelHsDhGy/jZP0YFDHdS7Hy47/fPYA/8tyN4ajzPT9+yTEO/PFdCJRK
ySFzx7+o6382drMM6NC6W0WAlbt3bk1fvI7bWBH7YYA1VpdvA4jpQzPcXV/Q2uZBEcLeQauGBsli
8/S0SwWph4E3RlWD+bRgYraE1Nr/jYyPWWWYqaids2/LJwuwWqOJe9yIOspuFFqn3N8a7l270h9s
LFx+FKd0M2SYoWeltsg6KbcNAA/udHC3LVe5cqdRAOVWgTajHbCsXgt0A5taRQO0rT4zfFkar9Vw
c/3jrJug7KJLqJDAQLI4bBmB26zYs7EdTKaUhl+jBaRcsKzfssQwL7IqOAy0gj5a0iV4rTWLnVNK
8xgY4l2jWkfEiTe6f6tfCEwH8kCzgri1TOymrGToL5AR1UFAYlbnYoTuJiJSbvfiLtG6OD8c33zY
UIyhWvdxTUEzNCPax62jPYtkdsU+cDXmqe5nz+sf+m/Rw0Ra1917nqPdbGmQrN1cXuZIFcy6VWCF
PxqH+iEuoavguQytoBNR8Twg91huPHLmv7LIBGSIb/CytImUy1JHP6h95PMoL/3RPzCkaO68po2Y
RwvH56KS4rcpGJr99VO5ujToBuC0pBl2UXwIazI5I5SYXR5URxxeC/nrdQPrp+TMwuIeK40xqLmP
hUqW7Uj/nGsnrdmlBRO62c0E2iJ8Eqr0rgm8DW+4aXnxagyGcZw6HcujbjqT7GHdLx09S/aUKJw0
YNKsEL/1ApNEwcRNzMvD9bWvXXm2lcXji3WYZD+eG8MXrbKoGNeUkhfdfA2tG1FuNjKtLRuLV4c1
UUqnKYxgrJnYKjNe4IL37Oz1lawek7OVLG7A0MHLr+cUjNskeKpbxbC1Onu9bmNrJYsaudWKYW9q
6NX1wlMfvbbDc1f9cd3E1jIWAd8bojapBExUyZvX3udMHV03sPZCm+MhUtWqPD+WFl5+SHkFW0bX
AoJXD9JecZkOf7J28o13U7qlDPAtdUfb25W3/afrplfdx5nlxT1LpzxV+2rePuaEO6mxYaVzS3AK
Ii8mUd9S2VjdyjNzi8tlosyYyCYLrXfeIb6VjgOc9MVteDM/XFAs+RcCA/OfvHCQZybnn3T2Qktl
s5rE2eRMmT0WEAqKN+rjiKpfdZAlCFW3GiZrZcsPX3NxgUU59Q1VeF9k+qAfZGeuKATu+Mb7+jAD
/dVbxnG2ztDW1i6utBAbU5BYWDWeB1d3ElhnHIFHIYMUbhvYmjMelY37vZron5/bxQWXjCKT2nml
40E/+Lf1gWHZz/7N3zj/+tbaaKhvLXFx1wfNn3Sj5rD6yQ+ruM29jdxk1ZdQ8eS5REH3gtYYwmkv
T1tGJxPllzkoX7XK+hOihus37mIRwB1mdkuCtsoU/ZKWNBVaY0jrXnTiCQYN764Sj9cNXFzphYHF
Qcjlpu8loRVJsw9R8qkyBdsaXHGcdtPP65Yu9mthafH5p1LtJj9hKV7+YwAiXil2NGyd6/nnfri/
CyOLj56XWhKGPUaCm/RV7t3ky1zvUN+8fX6nf2MkTzvNAkvKxvzF1mdaOH1LqprIEzpU+IY2+6w2
wjwa3lqH6zu4sbh3oZsz52TU7dT5+bw4mM7b5CgD9RzLe0/dsHOZCX/cRW0RYZLBzFUkLDgU98Zz
ldt/qCfZsfYKiqr0ce4g3ocHAGGleSf/s5fANpVjEP08Luj/LZ6wWZfTOQozyTEBFd2ouyKzM0rW
oaMcqldqWL+D0l2YXCx3AM5RtLPJyhUdGeEzhhdcRjMYY8sOWyjdyw4rYy10yGVQYQwfIhn9McQg
wiV0PN94YsjpyRz6e8iyQgh2fCcov5r+7Sj/JXfHvP8a9Ewtkw/JQ8ms7F0nnoAvPw+obUutsk/i
e6t9K4LaiZKthO+yULn4jYtAb5R6EQGHZDcOxg/90zxhEd7PkgTCQf7x7zgXL2tPC5uLaK8qvdd1
4HfAZ2uKo/9iYej3sjNzOX1GBlUv/7lcsjA5X+uzC5UzUww54vwpEuvQV/Iu7Teu0oVjmC1QCwX5
NEtPSQunV/lS3wjQTs8cFHZX79Xu13WfMHuWDw5vYWDh8MQ0Sj2zYwn0x+wRgthssDvjPoi+SMVr
qrwwHr3xGlhbEtUzaUY4UZpZpp+9PnWZMrZIcmoPWvgJNb3/o4HF4Yv7vAnNHANScCdm8PFsbNm8
54sto7jJPB78MdRzlzE1kcJhhM9FdAT5L7R69rpZ2733FsJZ0VibVer5115YM2YJDF2BpXp5AqyU
Mo0xhmzXvWYBI1SO4UtySySyiET+XtjIei6zLAaNJVNRGWaki8LM0sczXdVtKSKlzpyx/0kzKqcT
P8GttCuYGQ9j0ZYsx1TuxfQ+qUVExFyZaf7rJ/ISijr/Av4zjbkoDy/tx1/gW7WkhEosOgWUzwfK
KHtjh5pq/22muw92W5f4XeZ2ucOUyBnN5aOyywvHoRRVk2txzQhyo+0VH9Ko5kudxU+lsp8gUfTl
n2UAaBxeF9kDnioVdpQ9T+l3r/sVUPUIH3ylomC6s3wD2POfynSsm7dScTVBpva9hbO+SIPYGZ5u
8IWS1jGxuUgVasGPY6GouLBW5cZt6shKBeHFlhr16jk4s2Ms4misVqEaWqXI42nc6U64s3bS51k+
VNqJx8Tp3q5/9fddvvgK/6xrqbTdFnEvpCnrSnv/pmiNfQrxUgPMI61/tm0II9ad1s3/IrupqoBx
aWO7zJi7UUZHEODZikXXi3tbr05eK9kxMXGeWzBDMo/xK/hBJ9X+VKUHGLecpH1UqsYuvL/k6M2I
Mjextl7Zs9+8tpyFEwLdxlNQZ/sqArOmv9QwmnTRsxfwL6ZpD/5GHr7iVc+PxZIltDfRIG4nts9s
9i1cfUEhute/0Po9OftCi3uppuJk9ub7ifAOsMj8Mbd3AIc2dvqSPVq8r7vbuRE5d3mj2+6PgIkE
d7yJXcuNv17/LZdoKG4BDKzgx1HLZnRv8VukTNGhpyb/j260vXEM3Jj8TryrNieV164b3ToD3lxQ
SDRePzqjvCoGjT4koJHimFclZCoDjr+Vwo1Av2IH7SEDzCOcEvSUFoFeKH1daSUIumpZdqtW+B71
iUNF9eX6xs0/d3EskapVaYtoFtSn1vwzzjKWMvY9DZUdtCwF/60bMtcUh//65IRlGAI7eEMoKlLd
X+SndFWrPsuB2Wg1PE3TfmyD3fVFrKV6mDAJEIQpypYLHyjnUlG1eTWAhGp3/XeobWZUylx/8BIH
IqF/NYu3+oX+Mbp0iPKQV4mBvBx4QojinJnJAdUX5+sdopEyHYVtiP2WxcVO6gOc2EgsDE4bnyii
2sP02JUb5cYtGws/NZgKqO+SVVnesCusP/1uN1bmhnNaNUJ/FlmquUWxdE6WB0NC46NEncvQGmmj
8kVQv2ax9uP6uVjJZWm8/GNmcVdTMY0LcVYMTm5C6CBgO2P4qth8ga3dIQNCFjJ7GiE0ej7eIVVX
4OsU0SWDAOlUpuKrrhQ311eyZWJ+yZ9d0yH3ErOyMCGOsWHLseU7irel0rtqxFK5RgyNoGSwcDm6
oMsNOiEcrzY49Dg3d/CjLZbli5oD3sACt0hrDBbki3SyIIeWB2kaHN1MAetbrli0L1NqpEemubZm
uddWdG5ssW2hUMRAPDHmt9FJL4piZ4jZFtBvLfYoRO+ZTZ1oeDHrF7WqmGQmH6eQNehd5ewomBCJ
1noS2uTxL6mS/jW0wl0rmVDkbsm7rd2lM+vLsclAlaHQnVXxYgjo4ujWr74ZMNP99/N3bmThedSk
iSCUwggsdzfaJN/GWuNeN7GWYCqAUADaMuxPJFqk3UBF6jBtOH76PfL0TjQ8TYycISpHawiNSzgm
tlB+q3HDsughMiiJRt6yGzxC798MhvGuYP5L3oUn/Utik9JqTnYa7efN2vzK240l/mNv4VzlvgYK
52FvFmGZXMmeECiZ6/LKbrzdOvwrB+O9MwvgnZFBVVkc/j7zmj6NMBboga33op3r35Nko1C5aoSY
IML9DXBqyWeueFVvpMB1aVE+qdnncUAfYSNYrL3/VIDm6O4BAGMSZOFfx1BBtkNBwHBGuc1CV9CO
fVGgUqmQsNgSgVpxGR+MLXZtQliTMQKMqUENNemfSmdu3KW1LTtfzsLNVhKpFo8TxJFVCEin8nOh
gfW0pk/X79PWQuYHyVnIMCvVFKDv7h3Z7D8X5b7Ki41+2tZClllXJ01qIbFVnkH1gRYuEfKLYGov
/30hnC9iKxhgkGSLheRVIzaljxl0U2wJiKqY/MYXObewXEhdSYKIyybnoYBa2HC03Gtl/vn6OtYc
HLqsiJYgXqUwuLVwomaSMnU3J4z/n54i638GnjOP38hucUjlF2WrXLh2dz7YXHgcITBqMxyxibQ5
nd1oX/un5Hbcg2GAAGtX9M7GIleOnYZ8NN9JmvUalslQADNpItdk+73heC/yCa+6M926t63Yhmca
HbXtvHh1Z0H0QIsHFAW51sUqPW0yxsJCS32uTcypf6LeMGQO5R/sOsVB1v7Y0iheCx3Mi3FqgFOa
VGIXZ6av+4KWuTU60vMM9kp36UEODwDGYRsZj+VX4W5LX23luumwPDO6hNLCJXnLkHmDOpbdhN8Q
9pTlqFqEdpxuDGytfL8PVub/f+Y2mtrztGrCymBNRw1C2lpQN87IvDWLNycm6D3O4+xz6+KjicqC
Grkvawh8oFqSjhUDjMFx+6W+thIoUjgRlJVp/yzMWGVvwl+NmRLJECE+FPWG/7sE61iIVMONAa51
Lo+ai4wlH4twqDoIp1U5fOxSCgL6tz58kCBxDf2DnME1Fztq9yyKW0XZtbMAsIyxYMqT4EAXrqSI
afmA/hvfEwkjcOHkQnueA9+6mQ4RM5MD5fM2nGHL7OKeTWmdBqGIWYL0Dk5fW2mjmyjaUiha+3Ln
q1vsazVkXSIFmPFradclsRsmW59uy8TimNehiAKSVf29gf7Mk9Gh9Qh/z+AMOxRTIOT9F8rF8/4s
Tz5PHn1OIqhRqYsjqTFSoo51SxlE2amnvzlBiABS4kKF6zL2udX6mHOJKwaXHd54KmLZ75vREQ3o
YUzFnYKHJIOG9qltN7u8G6tbdnmrrOYxImJs8nehfNJP2R6WWTeuv7Gl7nb6vv4N/3c3tcVpjH2z
0bx5N8NO193KKiUXdQt3I6Ctn/l/rCwOozIx4w+GEUePaI+JKDIC10Q0WbLbFvkBZ0JL7bdYBnAu
ikXxjSFsCltL9yUxlRzTGhtnTYUTahJvUzO+aeYW791qIOM1DnUuw3aX0u11jmpCN1+21P4268iW
Dv2Vz/V+ZiP1n/MNkMvK818/s7aUAyvHMBiFrBydwYDlvhE+melwK1TevbpF8rTqnc9NLXyk5il8
OZ0rPsfn7tHfCY733N7Ix/52C/60dkZ4a1GvJSMA6rt4NKBQQfVTmr1J+anXn6QicCxhq8q5bsTS
dYozMBUun0FKkycU/4rRMX3tBN04nM8NJBebc69r1xjufZCTpHC0mBdOygtr3W8CbXKab52r7aWj
gkbVu5yZfrtNprEGDcDI/5pbDuAzGtdajaBO/9NXyp6lu+gnbFyHahcVD/MpTA5Tu9u41RuLXObi
bdDWlPixmlXRLmImph6g72AwxpA/ef2jBcOE9GZaPyGCh8rncN36GmRj5h2DLJonDZ3GxZNGlfuJ
dMEXHXC91o/kZ/YmfI1P87wRHIf4E80ZXsQvAmXrnQxpdWSH7uZoztyvW4YGSn2MOhnMxjFC8DEL
K8YiMWaqWjomFEdteFN286jCdh62tlrk8RAznDuUl4PUCK4YCcRu4vsE4IxHnHuHMywmyu6Ho36j
UgCBNd54CsElKk60234hrIQKhjhpESFWB5+RsbigIdP4tYk+kCPG8JOrX/qtYeyVQAvFDjj/WbiR
gYyFAVXrJaXoxsGR/M/0OLQhssvgqQy+++kW9ebam+6DrUUBQYBSMdEqbM00rO9tB7ei0WYd0Kj+
rf4/lTGkS3UGGcSLgm2nhKnm+f17WQ4wk7X3P8HPtwOA3u0oWx0zwb5+Oy4RrBbTcGcWF3upF2Pe
5TLFRqH4xOi9PaO2ZuiOf6P7n1Pru/hj2PnOv+HmXjkmTLnABIV5pv6XQxNiXHVGU8HfPyTZIQks
tF2+XF/cloXFzc+63mpakKSgKSJ7Qp2o7LfwEu+9zo83GwQIL3CoS0FsQBKzuNkaKhl1aoqOldkz
/kw7lr86SLXGP0rEKWNnephpnCu4W3pXcywEgeyGStoWu9Y7EuXj7wCIPM8bmhocyMSsj78jZdaS
bgh0nOEv/9WErjLaq5EtHYVd/UO4l39UD9FOcNUH/+v1PV41DO0cFLswMAMrWqZsQdMapWUAK3fm
Mmvmdgj64HfQl/v6QwccsYM61g124la6vRLMiP4g6edR9bn6sfi8ndUn8LtA/VGhdpqjgnEnO/6x
v59CBtZrV95H4Bj2W4iVlVSHJhpzyww7y5RclgR0gyBm1Zhjdp6xDt6yfXoISUyl138x0jl/tcVX
1TEFFIfxJsbyF6erTUwpVwsIFNMYIhV12GcM7vV+e+xD46vswbkOMQHwGBnMt8mel93G55338NoP
WOyxPJYjlBv+PFdd26HwDZJBpHodrfvchjUw1m/XT9OKuXfqLcrPOEG49z6e4sQSVU8w6wHSi6MR
GcZPoZzMh9KSikMpqPJLLRT+UYVy8D9X1mXsErCYioRccFlgQqeEg2Q1dON0YJuVmxkpGOeNbu/s
Shd7eW5kmY5DJdWaWoKr9bOnEr2F5ibLbn3jz+tbeJm5fliKtdjCRmlFLZ6XAnfZ51xq/xDlaV/J
/sN1M5e+FTMosc+1HkY8lwkySlaqDi/+4BiheV/H6inPNrz36nYR44H7vX+WhWPxk8HLOoXiZpGF
X7UOTTUtRH8nOtWmery+mJWaJqthIAfQsqZRTl3cM6sTSzUMOXfyJ8KFyWM6Pij3emur3+AzZl5x
62k2/8GLs3BmcHGvoiZRCPYYFHzVTpPXSPvmBYdieBzNt421rR2IWcFbJkQhyL7EFIqt0M9kVLRA
bPnkH5U7oBNueJAO9U3DjApUbpsS7POrZbm6c5OLpEINB18rWkw2iZ9QDon/SBFFspG8ydA66r6q
ZnpoGWa0EYrbKKmunRqA5xoVT/L9Cw9SDUI1aT0Qe6gwTgXx3hjgtElgxN7iCF15zKO2ZhD5Of0w
l4iLb1gJdT70PqbUQ/+a5weytVNjf21eEXbznQIyxK0ov/YpibTUQWllz+RMH91j3/taH6Z0Z0R1
kpzRKDUU4UAiFl4UbQCJ1g7ouanFJ0xgHMzCaO5ojTeFceKtrYKwzKPvgvVr44CuuRLqFGB5GZah
uL+4fGHQTWFb0xHSqh3zCuOOkQHXdKvEHSp7zj7hP9ocolo7JzBqQXzE0/CSeN6UJkkYoh5NxiB7
QmbyKW7L28Gz7CE1DxsLnD3V8jrMs0ZzBX6lmUDXbpQbRjKcCDr28WYmEwcwtRuHB/P5/5F2Zctx
48j2ixDBfXnlWlWSSqXd0gvDtmyS4AqQBJevvwf2xHSJqhBn5j50R0d3h7NAbInMs0yhAVP2rYVy
YfbwAgTqA3KQ6mfn6yEpdEIngR7NCP+Q1h+mVwajaFXQ2LK28DIXMBmQC9KhPgzEmYFsfrUspwIY
vkZv5Ebo99Wh8WHhBdKdcbUl43FhpUCCUfaddGDXFWu1UsZ8TFOmm8KnswC3Limh42cUWzLfF958
AIgCDaigGKgiIViNh6HUCcyEDin2W+DYAwmtLHwzRnn8ZnuqLpyVH4KtNprSzE4OU13UIiK+H2JZ
irEP2m7Lyf6z/JH8Zn9Ae+ihAN2z+naLpkGiLuOSjwnEB6Azh+yk+bCJ3OECyj2meVUFjckKtePs
huOlYG1kDBc+K1IrGxBLYBdcVAhWv8BsZ4W2ApwYtwOH0ERlF70U/dZ9k6YB9NAawdf77vNq+Rhv
dT4LIQq40CFePh/yYQ4Xt9rKGy6FQEENb3WpaPwJjTYOLmu4DekqHsjHT+fDlxQuAVD+TbwpLoJx
t9WYvPgV4SkBFA0gGgaO6I93QLOQyhkLPPRYOMOOLAPfCWQi8J0gtHG3+dj5XLpD3xDCJyiyoOf7
qYmiVUUmUqnNNUUSiE6jgtzDHRLFiDbuyhtjS2ft87H8Id66h9JZoiiGAvH6pKHHImFJQDN7vmY2
1W5Kg21q032+UmVjFKVkWTD7TARt4YTeigXPV1N9bovHHunlpnLUxY/4T4w1eLVVQJ6EMR/IYHFx
1AMYFPlD5MZSk0dW4b5e9ReexRgRTlyAdwAVAubz4wJROBKvuTYHf7rtgyQeYMqnLz/gxRxIUxVL
DXPF08mmvveFQsDHuKvtVnSZ2rQQafR7xbhGw96OetPhD85CYN1am+J9ycWEBpVuR0Y/A4jVKMWL
2vc1kANNranB2JmWlzGDhIXhsucyV5onreq3sG8XZ9xBWRJS+ZqN+uTH76MKoxEE7txgJpwsFY60
p4lsnAsXVrGmwCMChxxQ2FheH0OMOmzbh64YfArOijaD85CPXr78cpZ5q373+foAkg6Ab2ifoo73
aYMmczVqgw3dkwkSReJ9/KWF1kFqumPW79NYhMXJQkHGg56zA9/v+OvFJuf0Y2aD6FItDDAJSNut
LxU1hVBJ0ySD70zwWcghcDV13lK/LzCVt4EFz4XYWt6fkylA9QF6kTVLSBj9KWieYSYmZUEKoAOR
wQOJXCyD4lf+1HuTb6DYwxQv23hQXDpw0WuCwzdOWxsl7dWB21MCb1sNAhrDQYpAd7iijfGAHOSo
Q1JAJfuvP+mF5SnPWxzuKKqhabGi/uhUdN0kdfIT1kEdGcbyw52i1Bvp/aUVeh5lVSWojHIUWYso
mYOKrzrtlDqJMlUDNaHdKHtcWqHQA0QvDdr/OI5WmyFJ5FONQ5QYVjDLtevyAqKtLnxiRYY0JDF4
e+ixtnSPUX1qPDuxttLGi1OInAcNShgqQ0l+lWO1BgMWwK6lFrMUTMhDlEYNz/wXqjHfqMBcOgmh
OAvaivRzQHawWjET6fIM2HEZDnWRHzNe3eKhDJTR097hQi+XqrbDK26bDQ0s1OcdCTodBA1QCjbh
drua2DJRR1LCmMRvBqfwk3FKvqV525zMEbw1j0LdNfXawm7DsnfaWz7ZI4RFG7ZEVc6qEDbL9k6z
ZvThFtYF1sSHznNqt/3WumnlF1rzi/Tkm57qIiLIip7mnqjXrVGJA7PZ7Lls5nvS5uOdM7uL51Kz
gVpqHqqz7ivlAuNUAgfmzDk6Bg8Gbhzdvv415mYwtEvMuuqkFfCbK+EkTZPbHJ7MAVLJYIab5VAC
N9IU0dzyiBH44TSmHVblEhZ523pNj86pCul81YiKDMYWgMuQMfH0yoqK1MQziB0hMn5Hu99j0wUJ
mwMFruxwmQ6gC/imDW8d9BNEeT8Pmr8ov0UqPJGoJ6GjtqyEM3y06j69bkz+fVjwIFXhZKTFkMwP
aAtnZC2JEh0qm8rg9fVjmVqQyciVwFp66pkMBsuZce3m0rxNm3+XbIKc0BBR7WjkUJLkNryXoQmY
iZOpsWPWok1nvnbUeIEub1hrKfd6iphLH5vWs2YXUauqPhtbaPDDuEnLgirDn5gGAhxYkrjPdVP9
ojrzG3hUq022x/++R/RYUZo2HhKr9RI7+ylm8TI4LWBnWAuCRW6T3ji8+UmIgGyhclU5rVc62s4k
/U1vvY+u+260+jWf9QMsiOEUPf/oGNL4HCp/BEyM5QbG014KuxQTAutwaYkVtb2emiqCjJ/lTfaT
UOZrTdzCZ/7nZIMaLHRvoY5XdzTsGAoNmK+a3zlacwSlH+Rx0sSAvP4qlubYpONRqX4vCfxGjeZG
TIArDfxB1yCLS+qWBilJ3woztfzeIDcpDN9Fk0XjZPr6iJVXVHGqwDXa7jw+uMGgvJYZ8UqqxIbZ
+nMy7eEhfexs/ViY6u+RqTslGQ4Ng40y0/lVwalAh7HdU+N57mEmoloB4IFwEa+9ie5G84UY987Q
3qrdEigQ6TZhJI4m7F6dphtlhmW8af6CwvU9XguBpjVXTgKrcLuLTDsBSVKfYzI2b9xedomArGiy
HEc6P/ZO+X02+RU6Z4GSqt96d8ZmMqHnCMsUPdODEi3WMusWj7kK9oXzSEnqzczy4AHvWDAcErV9
q+OToNisp78bNAmMBBL43Pbz6qTkceo+0eF31WRew4eo14OhS2NXGKEDO/JRWJi5d6Mb4ONQhaLv
AhdV8mghagMFMru9tgeWeiZchq6ytOZB0s2dR/NyeiksjfgaNUqc7lAMZvitNeu/sYnu3Sx97XR3
uKZuAt/q2Qpswr/PherVSvIgVNhPVOmunFAfgcJ5VWiTNyvlU6aTg2tOuw6XtAe0znXP3O40Mwjf
jJV6gzys9dALejUqx3MNkfoNLUtPQI4iFGb3uDRFrBjFlQmpf4XoEFoyYSzBQH43W6EC69xCOMXF
/8tfCWryZV6nfkLbGmRXuFgrIuimZT72bm/DBH7O9onJ4JjVjjC7V7InXa2uDaoeBReJ13XN60Qs
JYal+MEZxD5Nsl1qs6XHKTJWvumCzjjBkLwoyc/Jwb4rrGutxoKGgp6XLEqYsNynth7aleND1e5I
JzuaCDJnZf5uz8pussmOdwbMIKsjgNyvTprtu5b8YGJ4dgsUtTwUy6eA9Pr7TLTBs+dx9sqqjhta
1UGbJ4qX985ypJbxzGzpMDQz33TgBiD/TWrT2xby6/B56QA5dHWPIKv3OtMkHiX64ueuXZ1y/P22
hUhlWA0g1P65W2ra5DtDWR6hoRUlZRHnNgkFjN+0kXcHPuTK65Cod6IVQeZYD2iq+wpmMU7c3ghn
QPP5pMAkSygNNJnBwcxnxryGlc9QDG48Q0f9zObAgKUquckI25MeVvFQq31qUHvyEgBTgy53h10u
GPfsVq3wLwm/ydnyWrfKgeoGC2sGh2DAPP3CdDyFT0Ej2sZPq7QKupmAMKvqyKLNYsa1Ytn4xDmB
IAOWUm6hBz+h7RqrzQLUlqphobnixHrjAR8z8RYxPijpcpj48qpoaZg09S1TtGszL6Ks1CJTTclz
w2mDZnT9NvZL6fVtDt14vavgk0tbCxelWhB/bEqAtArqBg7m5KqfmXmiJssOo1JYP6iY7oViMh4l
RZbnRyAk5m+dMLEjHNb9UuTNP9tlHzLSWcdy6dM+BlubBnqhvvLcGoKcjy+wMf6ZdALZX2qawVQa
UxamS9kyD4jCB3OZK0jTdJrX2XYZwy4KenyFOY+nBd6VnpK3OtgHTR6MtTGB/Ynvf0LF/ycf1R+k
zo7NqDovbd3OVdRmpQhFaovnurJh64l+Dq5uh5eaX1EhbkaY3IU2o/CNh1q0V1oAH8zOezaZD+NU
lFGZl22IQ2CKyxrIKF61Dy13Ce5kHWiMEsmEOqr8yF271T2ty1WvctlTl3MCjTuXLa1vE8296s02
e8xMQUhQCpJYV2o2QCOU1W5EJ6gOQ98WU1zoWeASqsdDXj2plbwZSNZj5RltkKpmhrcpE7YPm6Ux
9ce+nC0vh+KuC+KrO6WuP4OSyIJ+GQv9GlFc+2rIgJPHKaeLeNKL8ap0xDXppTjGmJde09itBwGn
BwXaeW8jsd0spkzPLV8zFNg/utx1PNY3Lu44ZuuzbO+all+D0+cR20S2hRlLvZJkSxZZQquXWwtT
d09108h8vaqVbFcNVLlV29kF8VOYB7xzZualeWpUOB2nEhd13ihyoEzcknQYdwP4qFC4T1sk5Cjp
Gnd9W6ZXbgYlH9Zr2VXe9TSuoXP+HbKumeLNcEp6nOtB4T51TLDiqro3ftoYfjiYi8B7jCjqvuwt
s/NMkyvBBDtUr7IzGsKIGkq0tAsGk9wMrH+G59KpMRPs/6l854I+qQaekKmBvAiYm1K569r+hkI7
oLbGm16fg6GwTkJ2dpDI+cWoH7XJ9gZmXAEmHeVK/QOSgVE6TRFVXcgvl3WPCh3P2sJT004rvNJQ
RFS2QvObnuZBarsHofcAhNGi/GWwpNlnGiV5XCYULDWrdYMEHKzllWOPVqGRO1keWbzJT04BFcmS
QfogS5LXQrOJAVmDKW99mBOOoCcmfUohp1+REHLKLPHBoTAfnclKm1DoqfPoFg6gZ1rOQq1QzQNX
237jxYdy1oWnAWzfUDfHY13WLPHfz17O49jlbZ7CHp5jQxuwrAa+dZmWJK4y8a4RF4ehc0VB7dgt
WpnflDp/LNT+pzvyAh9Jx1Q24k4o8G0z8qG6a5YFWmOplfoWXRJYA3QPztie6OL8UpEnF8Td0TT7
rRfJo5XNhwrSpK6VnLAXkT0BpbafimXyqo7EdjqFcMYivpOUj73RoSxd8dta78OmVwKW5qfO0b1a
4x4bisDireZrhbIb1XlPoUHlC0tFu7anBY7iYbx2IWISUYsUfrpk9X7ixVtuFyw03HTBHTe8mqy7
NUi9eIU+5yAgQciisJ1fRLRFMDTj72xwXqCjHbdofNGF2J6u1LVnCPsOLotNmLPU8Up4dvngVZOH
NmlhtmNUDOaLo7hphB40vHsiqhmSzglzG+YQU3nraGW/H2sonAx5gyQGpSOvHIurktFyZw78qe2W
22SsH1ITGn7gYeWeScdbobrBpLsvKXeDtLVvCgV/lWTXKsv3gcwmtj859GP5lggIwlAY75xy1kL4
nxP4UsJRysOOfaiagUE8pf6Wc3FXd0sfGQ3MxJY+sUPS2+qVCRFWfxmse8tOZ8/S2yTSyorduFlR
R0gm55NNZ/hHlv0UzwYyrpYwvy6UzFM0SHgMbQP8pCa+9Wb6ZDlZBac4t95hOg5aTrJATRy/6s3H
ZBgKvxADVn3RHrumazwADLQ96zNkRjAfrxaOgm/+rS9BCq34ezYzvsfwjN3S2rscMm2g3oJknjGY
1Rq9iQyMwcEBpxDAnV397prjm2XMuEb53HoTrBb3JS+fKiLSgGc4eUZ9MHx7FGWs4C1W4Pk59F0d
TATudmhy3WUJF15D6BgwChNWkmftdZpqGTh36pug6p05OydRGYuXccqRi5ZW1NGGhEli1Jhw+pw0
/DS3aBbxYT+NaL4xTQROaxkQRePqA15mFZTm7MzTdSTfg22eGo18F3wJKWw6SUoq0LXhMtLryXJl
66235PS9a7Ql7vv5t1EaJhgosJGjAj9CNZEukQX6xjT3QEB4XzRlT6z8MW+yQwq9ezGUgdOzHS9b
L8uLnzzld6JxE9jaWXgh9GM86DBhq2fgs8Zyuu467S2fOiSDtjwm4U/nFW5ZeVzVqhiIkLc+gY6m
o15XRnc1TEvnFdbEPFzAM67n+lVvl4M5F7pn4C3kUjcsLYCxuiKiTvqLm0lo4d05zfbzMrRPPdN/
cDd5Bk/+59dVtAuIDpSaFKlxjjqsATjRx8POmA08aGcUMvo0sCA+Df8t1Z/uUQORNDVl5wJ9vEEU
ulDoAsoCRS6gYiD4uLaiqtNEEbBVhgck/0GcwcNNH1F2KsrfiXunzLs++689gmQ97SyibE+dneiD
q1UtdRBRW1DAOOntSSvvvv6QlwYlSU8owAFfaKzbTXQoKDEdOKGKouy+GbOwjjol0BlN8jrHDlTH
MGkbJ1AWYG+rptPzrYLvhYIoxKcBDpAqBijgrSparZ0XNmum3ncf0nslTmIpCgltb6loZ0U4AcDE
D7ZKhpeD/vuuXJOHjHkctFrFXdlqlp+RR1Atg8ZoNsZ2oX34Yf7krzibv3pcEoPqmL+Ot9cWKisL
7R+/nr+LIaDXooHqLw3EVl/PHCASqnc43KqpwTOODPAtgC/dRh/gAigS6iJnucUqjD6TOTUTbDcJ
k9av84MBaVg3tqLssCUNe6F0/SGU7LadfTRrYQvQMQiFSmdUK03h5Vl3l3XuTW3Pm+2GC727D9Fk
O+IsmqNllJquPEfQ4VVCBl1D99ihe9fHyXGr3XpxaBYqxxKVIvWVPgYbFKfIKtzOvtbd19DRVqNF
vbMhv/b1mrgA2MBsncVZHY65qzaFwOPQRwfZL3bsxg7nCHLFm76Wl5qRHyKtiv9KncGKV+accl2M
R+kQInb6DXgXIB9UAf9Vx1sN0Itb92xwqz4kNw1qjyZmbKIkHMGXhG77LWozW0t+K86qyg+nuBxT
iDjJW3ovVZjZPQoD0MJCdnI/B7zz2nhLsv7iafzP2NbNIWr2s56ilgQeCdi8VzlEdoBPjLfW4cbQ
1hhSE26kVjYiTKHfTfnj0p4y/eXrNSgnftU5PF8Y7moXo/vArFrF1xsKcUUhhCtVi/GgD2x9+G4z
5b8G+H5Y8eu7meENY+Syr9E5CZT9dwlsctx5Y0lsbF93dR3bgBuqEKLsAfBto84xDomtX1XmElPS
bYS6wNv4OKDVUaGIkcGXGFPkvLm387PUWyW+EYjQiNR4wubq/Tza9Pi6eBqerb/VwQEhDVGPHFGn
KL8f4gogWQeMBg0m19tEv0tXF0yFIP6Gvp2hrq8ulsNNrLA6DMQ+zu2rOey/XoIX/3z0riVsDeCd
P6KIZ0f7vBiM6Qlu32mYYi7wDq2L6OsQlzqP4PLARg94TQM5jNwGZzGIOmcVXmJ4c7t4qfgKsI1J
ANNszFEo9TS3vN0v7dzzeKvDDzTrUiUc6VoHrWd+rePvbOOzXVx60AeRFlMQsgP86eOYrFR0LEc7
CgikFjVWGCPRSE0958QBJZPnegPo33zlPn79LS8h2KBf8E/c1ZGBTvUANBLidiFMsyXaqnkan9oI
lh19YPsCSFEK83MPzxmsmWD4gX7U1z/h4sV5/hNW2UDl2pNeyoNxRFeuaOH+Wu4SG17c3Vs6xGmi
e4qNOhK6h18HvrRUYT2ExQrAlwNYwMdPXhmwfmEm4roDpLVuNGujOHT5zwdaCFQaJAZraB6d7aae
emwF2yTI9DuvtDfQf5cW5vl7bHVeOQxAGdpiBClhsnda6Z2nLFvbTX6H9a0CZg7wMMDeANK1ilIN
dVmXCo4MSUO2oXheAIw3R9lO2TkbA7r4woQqBFwy/7yL1l1+Z86sFh8NSRS8pd3ck5AbK0CrQkEq
VdymwRbY5tIkwblOgd4DqEef/N3ykbZGicKg75CXxL1v540NduFKhs8PRHOkuZC0LPi4yOqe8QRH
lfCzXP+2aIaXAMXTjXakoUE/CbHBTr+0nxEPKAVoKwO6tF50trUAnlAMkMGHRolntEMbLIsFNzIL
7RQKD87sZ8nGSNefSje/TaFyKlBMJ9lzZr7NlnVQpm9OqXiGfW2k7a4cfvzXe+7Dz1sdpSqaLIni
4nPAlguwGIYq/8ZJemFCodFgQTQRJ6kDgZuPH7zM1UIrdbh1VpPttwX8lcTWhrgUAh8Yz2c8AUFs
Wh8cmZMp7Uile+RfvQGxYE90wRwcFbhxO02wpfMmV8lqC8op/XfE1SmNboE99TKiEQspOLOTOpBZ
2G2snks3q7SSB/IcoGIDGKKPH48mlPOkcmGCgg2BAg+NzHsUEgNyB4mIeIvBfWlvnEdbJT4tXPKy
Ct1FP6sUj1nUTzTmFelV3R0td6usc3HSzoa2Shr4TBqBVjs6Cv1LnzzozvPXK3vz262W9mT3Q6uO
CMB/zj7fSz2l+VWNtcjaZeFW0ig/zacFcTaa1bFCrCZ1IOUIkys2wv11Vyr6zZw8qUzZWOxyxr8I
tO5vaFaWdZUcVaY9E3FQaOmBnLpxE382cJIMDmmFhr9UUDNXO8pQZsm+BaociJVDQ14ktgttcB+A
1jcIy8BeOI3L4/+I7TWl5QTQj8gCoEoBnZSPi74XojUb3eW+cTP9TOJgiKXzjymCHiYLwJPZwbLx
cPq0VtYhV/uZuLYOcwWElAUQ41kyFEBBlU6tUjtget1YmjKDOp/EP+HgOG85uFjNT4h6bTS0aiYO
hweMcigsaO4XB6QkPjrD0kaCbHLVPuV0MiLOKx2lcijv239KGGcpupMtLcT4xw4HliT+id0AOZb/
hJTzKWP4Ewm9ZBsS0JDjXWtxAVek2Z0NOLACRxbJkE5BdFUjF9Bsqa/o9rdbe2+9JVYR18hzBS3x
kSaImBEXyBq4fdo/0iTYmDO5BNZzBktRaW6NtiIu84+rknV96SSptCuIcvTEdyyWM9ZifL6csa0C
z/pAkYM6DyePz7MJGyuuoQmNcLRr3oaqj+ypvtXK+QhS6n+ZF69DrS6ZPknzDgQdDrTWcqXWNUBS
Svj117s0ReejkaM9H03WGOMgLO7P3H7sCTryqg3PwS2FnothUMhHvgXjz0/JnTEAYtQOCGPqmUdN
7rvNjMfK4P8Po/knzPoMFvkkmNkgjApkH2vh4QCI3JZ28qeq4p9psQz5WAHr7FNR23AX6DXZmBYF
EuT1HhI2QeNb++luOUCmT9Ic6A3bfT2ydQawjrk6Bx2GN36vIybne2sGu1NiEdhxMPsDqbessC7N
FpQdYQUrtQ3wTx8XBYdmBsFbkPtT87gM79XPcUs9QV7x6z0LnrMKcUyA2sEp/Rihba1+bBoYM+jj
FFWzACpkMjiezwLNQIncQq0R4nY23zos1smN/I5Snx5aGZBWxIn7MbAyjJNFxwX3SQTerBmlO0DA
YNiUap5hoHrF48T/b/1Z1zHl5z7bY0ZOdGj4ISYj7bVpiEMBysLXy2NrWKvvKUa1zgp4QPiZuHL6
g7WZ766ftusxrJLCoclBk7VnjrxDBPmufeiRWauhlInaOmA/MZvXsVb5YboosImeMRiXhznURDS0
T/srbQ8sVhnpvvafmDdeHJ+DR4qNJiPELlapDSiykwMgB/Y04PL1H3IgGvHXYAbebSXzF+cK+cUf
v2DnE4VOL0iS5xN2V4XeR37q541b4/L3+yfAn5TjfL2VNbIABQHGO+uNXwNlFmmv2YtyO38zImWn
n7bkBC6eF2cBVx+PKSrnijzdszxMTBKw6YHlW9WVi0EgoQUYBBKzT5L1A1CKBMgiCAZozc2iASmu
3JXb9mUXZwc6DNLOWQGFYbVZcR32uildfdJn9ZsZSTJ4fzXdzz/pUTbu9dMmpVKepudnoQFxFWnm
A84G6kYY2cfjwW5pXZRC/KXGwuqLGV5/JZXC63B+AWCn9rd22DqFWUdcbTATlKLRAT7A73N2BQj9
DW0nA4+j7thZm8Nbp2frYOsHmD5m6FVheBYbvKTvvWLpvcZ50awhhGXkHgzPHXdPmd0+mlMSKFzz
vj4b13fNxx9gr10BGUSxnUUM8JBWf5fZ8lvVwlpYQd+aB12tA1XdqA18KkFgPmFtBqqPVHT8lB7Q
3oR+S4K6Sn2d7opDv9NxUPbxFkbgchgHqrom/CiU9bJRaTERsIoAcI7/9jWHiEHxcKsZdzEMBgHR
d10Br2i1tzM+z2rHS5Tl9tKADO3TmEG5Y4sg/vlhK7/aWZxVglPOvXCLEnEkSUoS6xof7kLTj+IG
LPsoeVB9qUBmvgM5028pWa+PFrlCzmOv8p1c6yhtZsTOjdcJrDQ4gfqN2DqWL+268yir1INq2dzP
HaI4TzMghr6V++xu2oF/GkEgbBbeCDQgwCS1X25kB+vkcT2+1Zk2pktiDRYcP5f+xezu3ar2if3g
KIs/WtpGrPX5uY61ykSUOctNRY5yGR6M3gU4fys7/XS/rUOsDsy+B0hwqRFCIH0zr7Rwuupb3zw2
MKMP4CYd1bGRbagIXxoWNFZ0kDD/WEKtTjFnSIsFNXdQ7dPSjskAJ7FcgQ3Z10fVxSgqshAI0sHe
SllNlAGFyh5sEOnb+dbWz0wLv/7zP5VT5KeDTtq/A6xmh/LComL5I1o2QSauRDsQUJlIi6AKF20d
/ZcW/Hmw1Tx1WmMRG3KMPmyhuttCyQnEsl0Wq3OjBnrLlo2Dd+vrra41dAYZsEWI54pnqFQC4ciC
r7/fpYPifESrVTBC7sxAGoII+hSMyXLqLP5YWcWvr8NsTdM6gxuYOzUg1YDY/NQHf0939b4L7AOE
fVBl24h2+btJMTmA3CDssD7+8pLkNoemw+irkTx6IYzx4yfMrmCOUkX/gYPbOtn+uwr/CSh/0FmC
6hR6AeoPAmqxE0unAjgltuEAPN284+P/tKf+CbbaUxNzi4V3CGY7+9w8De7d//PzrfaUOxVpCzKN
vLncObIjFttK+LcVDeXByZuetjO4zzbLfzbyP6Na7a25z/R+zBHUKAMQrFpU0afd8FrcdABhaNcv
y9HyVKAwshBD3viiFw/gP5oc/1owq42mCQJ2mByxATykcicCAHfxigblFkZ8gfJID1tZyOWQGiRX
IbsjBSZXa3RIh6pspWk1ROhP0k4HkPZ96aHVLR01aFjG+cvX83pxVwBUiCcAqrKfCrM4rTQlM1DP
F07uKzB3zYdm93WIy6M6i7FaOmMKLBxxEWMEfn1fhMQ6uP5f6wzqAFDQ/gfOcp/qwH9231nQ1dIZ
M142WYKgxbOko9Mgqz2+c27xISE+nKI+F389zM/ukXKxwjfLlipbQPOutiBVSE5QBZEvnH/dOvta
8WxsEgAab3GThi6USiUqT5ZsszeAwbVYym4Vnb8FUbl8tp79mNU3t9J5apMSP6aPWqjNpoefLGj2
fxXTth5an6r7f7/1PyNffWsQFpZhAOzVBzTDn671HZgicbYzNtP0i3ft2ahWW9KsTA4vBQQC8t4j
2glKMqnx1G51peXvXb9VXQNuKJBbhaDTumlugr4AQgfKVwMExcFb4WXyvUgWGg9mCeZYk1juu9Cb
dCOpvLBmoTmHcNCUts3Pb6qxnDXOSA4cuBGa3cE4jDGk64GDCc0qdu/mYFv9VPt8SyEmnDIdxUIN
9JOZZVnWzBQdlYCf6rsUx2pCfi2PdycYIxW3Yx9LfIfNvb+toa3F8/kA+hh/9SLSNXAtuhrxy4kF
SjK9JDX//vXOlKvi43RqAN3YsmOu4sW6BnRmoickXdDLcGbjVBnZ22hWxyEpI9j/HmZnuB7KOvw6
pNzrH0PiLDDxRfGUhPLGn69+dvcT0IuSqpILVSxoNtTebIz/g/Yy3qrwj5Y2pAgF6sDHDIPAzLBz
VazTLnmo62PKNh5zF0bxx4UUsEBoz6BQ9PHPd1kJWLsjNZWGtgxa4hJvdoAWoVb/+vX3+rwK5EjA
O/hXpNVxNU6aVtU1IpWgoXYzO8LVcOsakl9jNScfYqxOqbTV1LQFzQIcSpheGOFyBTsPHxw8WPzi
ZD5ImtrRlqqSh21XANl7/BRfWmWhJIn/hjrY2mh3aAatm10LHTslz7x0geYXaEcdmJjM1gKS1tPe
TirutUuOCgTvEz9pIDbtZSpkPXUCf0K45fppL+qIcSgFl+lED4va/Oa5e3SH7rta8ielt2o/LdL9
wOlrU02/S96oGLF7HOxy9jW16w4NFqzX1MUjdPkikhVj0CzuKVF7DbJCILGy+j6xVY5mBdSF0gKe
jwV4bOPw0E/psUzzd9YnXqEmkVumaUyqZIQ2CJ89yJx0/sImmD9rAhp3rIGRMB6wNXEE7KoJEmBA
WFlxgMF82CR6qPYgKoOb96t2qv08l++Dkfp2lkZLreyaqd6DUTZ6ZaJXKKUNcV3k2Y5O1fVgDGCW
K+Dnp+BGoQMDUZIaVGrTIr9HF8IdnTFOXk2NwoNu3DfughQ0ZPhfs7aJKUiv0C9wriyyhKld3KLl
KsVLhpORFBRO290YWwO7VzVocZrmAieBCZIJuQVBDgq1c98g2pUFQRM6QRoakFZ6pVQ5uaoET4OE
QsykKBclIMm4eNrCsyir8yqYp1E9kJHircGkdAJIa15SoQiaqsiKVLcUXgJBP0mXBWsX2hVmiFW0
eItG3lPTFkEt+WtL9sPWur2jiPt5Lm5mcHR9AZ0PHDM8DTt30T11GKadrYHSXTNF95csmwLUnKob
kxsiqtCs8npW/Z6W8q7qVBpAx+bVaPoFdGRReYrVmd5QNE+OkkB6v674DnzeIEvS723Gap/ZKYCY
yjKHo8CqbPP+vanr700GivmomM21OqT5tY329c4uiRk2ekFDt3L9rqrFDpdn5k11fW1UGfXtdHly
p9+TNb2SJDngfAuSISsgFZLdNuNceF3TB0bFA6V7LyYFeFQ1mgD0tqwpzq0HpboDOfDGSpIAfbYj
zfrrVNvllN22gt4KR7tjSXHfaQKCOcbp/zg7syU5kWWLfhFmzMMrCTlW1jyo9IJVaWCGIJgCvv6u
7CepJFPZuS9tdvqoRQJBhPt297WlaZUhRYmfqdl6B9fuaBU2O0aJXb7CVHQ/LAWcoW/rn1Qg49xo
3IPonfoOD083Vq5WbGg8/1mlphUGOvJgR9C2tOsQVf2sbZo1CEsToIXrC4dXvzYRzg0ebXP4p2qV
/CpLXi1T1c+t5x7LtXod/Hmb9Bj/VVIdPb/ZVh0j4froMcvHv82zdqSxhvhQgt5cjPx7rXoII76f
7sTgPsx2sWtVG/DVODBYSl4dkNo7WTqY/cFm2lI3yKMpa4wnG8ZVlDLO8yUBkLepc9Vs+0VmCMWE
xFXWPqkRAg0Ago0r2mE7Z4HFmCnDX2ntbKqZQVncOLe9nt5XpfdQ9v6pcQZakaclYnh3T+ETcPmT
38hjt467ajLuwX4iUgmaSsrUCotWMsJqBYV3dloCb6cOvpbtoqJuWdyN7WdVLKHSbaXvMTw1tG9D
YW0spt1jxYzpVPGCdK/ZpUI74Uqx6Q39RiRJKFd14620XDSjNUTr4szXDnv8xtYpT2sZc6Pm7JYb
rXg1KqWFdqn5oTbRQ9q2y0NhQjroDSh9wkzhoIzji+v3mD6W7m4utJdiMeuwysUPHHeualOfQleZ
12pWx35SZ2v5sswBa0e/zRwe82Cfu/6tvAiqS3PhJQxFBpZ5OvW5dtCd5YcMeJ1jZXxTurifRhO3
VLCowLiCXWG/5RbxFXyOoX+ZMLoNVvO9mKcnpxgPhtfu51RlWzaz+1WsGDRpyV0yVPci6X92fn6z
VunOyLKTWrPTbPu3egEBy5njqnV2HfZb/E3v9bQ8T5X5ABi9jS1aBzcBo/ggIno6O+ciC4ecVtBB
tDf1UgPTy5K9a6XnQBMP9oJYUunxbKR73axKKvP1dqmCO00KGocaO/JlczMvX+d8LEKXcZ2bqdCZ
/jW9cxekImT53Xn0R26G/hvvc+fM4gzPeQphdz17CY1Oq/fmjOZBr8Ep2TbLTWfLwohuO2nLTWNk
R0g3X1cdemuZzxA7OuXsBj05m5n+BLflqs3Fg+tmD2gt4WCAFJqMrTkbO6/y8q0+Yzg1pr0WBcl4
rRo3FlAcmMItukObLVW0Jlke5vN63S3JGzHIQ21AcHE9LQSaI0ImyOwwaC1GuCt7ubGwXEaJGJzI
Bu9h98V7n4ossvV8r3X6e2m3QVgYEBpSt7HxJ1vepqWVu0FAT/HyzOYpmNY2SdvrOWm3Tu2Pe0fv
HhOGIoIxT0KXMlLsT83BchOIwqBBGFukb7dg4GVh91qL9nvmDO9ynLo4mPNuX9RgsgwdmEiBh1fq
n7V+iucVE4w+cEI5+6B3xgzTBg2mjjM314PW9DuIV8XGL5Ivgtlr0N1Ej16l43Qwpf6m0/3TlLgw
otcV36elNUOzzXeuhutENpmxzOSxF5MbttPSbAIG6E0DD3c4ZqA9jHs9oUU0FXO4VN2D5fVoJbog
CZbLIbDqOeqr4ZtTNEwHpy7MpCn0Xei/wfDqJEMX9vBCEt2LoDJdyEGdTs8Oo1h6yc/NGZHSu03X
WwQDo97eEs4cswnmidWqdNsYc3rbJWYaLbbexko1b5lh0SlYdYy0Ju5jV9ibtnT3aR3sJmv8atfW
Y+Kl52UEtTpkUZXXD3rJFmGo4ejPq0dntnterelWduJc9PWhwMol7qCjxGvp5091M1ZxqnRnL2kA
ORVrqUdZO2tRgyXuOXV6PXbAXGz9UlX7BgT9ULhBqPmNfdvoZRvZTYnjBOCxVHDeCThPp2IuXCgn
WfFUF6A/BtgYYV5Y5sZQOBkFaPMZb/IK0eatXptTkyUUkfL2ZWrgvq+c6gsNz5GWrxOck7U9ScUX
bFIePCamtTcT5070Gs01ZXbCF3gAJjXyJdGC0CxPczJl4ZQN9zSP7CrhM8aagPfKHHnHsn3JU9CB
baH/KBqjP4+eODWBf02h2rzKa++nmVoiXGhuD5exkzG4AKo/1WjEKUNq4WQuPxYvvTJTA5aLNT6J
RDM342q/Nlqufx+UOW6V0gKoZnYXtgZOG2PWZpxh9K/IBLx9kWQXY4zZUQ4rr5l+ZoQO53Ydiztj
yJ2jsMwabSnQ3m2/LG8NICu3dVISRs8mop2LoLcHnVBEfHagOXpNmjw+mT5bo6d2wdgtp173Eo7J
sjo22lDsS0O64pgYJWUr6Zf2nUjK16o1qyuDL3bvNBOX6bt3Kb3yxRFzspMzW8LMgETkg8A6WKlm
0GkjcIsKvcrUX3o6Sw+B38vbIcvcfS2CYqfxdT90iQLhKrS0jdySbWm0u+kgZ29k07SgGugdVCNv
9Zx9kayuydkzzq9W2Sdn5fpsfLot4boWs3YQToIjTJMvp0aV7QEohR46iTbH6dDo98AfOK59/50Q
BzqMUvK6Vjq4BkdlDZukKCEaGrp4oKlsZOPT043RL6Acl6m37wqTv9sxZXnW4eHsg3ICDJJX3+dR
cTS4lgKFUYu170I4ZH5FPOPwuANCL+lbP3MBlc9unFvXa550w7mzZf5u2st+4W1utWmCtiODRz0f
b1kTT3Pr+wfNH9TW6JxDUdV7bDIeO+K8pKzERg7ayHIrEugWHOb5nJ2Ldtpmbb2vvDKl/06k8dAk
0PPWn407nkl9DkW53Btu/81Uxg+8YIbYnOvIGJKrNC/HcPbFXbak14mrgfSoR+BM9hxB1L7xK1i5
EoYJ3Kef6aSuKMAQoLUtZomdflVU83UvgR7qXgV70RK8EGl96ZsJWFyJLWC6PnoLMWdZNqcVR/V7
0Zjn1M+Qd9riaZ26a/Ij/qy5cHQwnxzRFw1z0FUEX2R3uddF1kzwrIsMp8H+v9MEkJDoAUbCS3oQ
owpLJoxiX2M4hsP7umw1vsbcjOoVsFOqqXAO6pcpG2+KtiYWXZcT4vbzQuqy1UAt7GdT4gPgBkez
1+awtsxHZYv3smX2KzO3eWrd+gTEoXSyZ4TVuwL4/aFfVYNjr9iv6fKi+Z3YoJHOe81r5DVYR39P
xACIRpYlmyZLZ16WdoeRQsr+JfV9E9SR0BXVCpYRaDijJ85OzfmWjpcsXOaBYMgYtqWzFo98LjO1
Y0WqV4s3HH0HDkueFqzBt65S1S7LBi2Wyjd2i9PCn8in9KXpq9dgFMWpzwq1YWKCGx+ZWBMVLREw
aa5Esty7ut/ddLWhoqBtAXtorRs1S7lEl+bpA5LSWzdYYHGQ5sIZZ6KYRAhUJgijtVxZIj6sQWrr
m3aZ7Y3tsCCVO96Sohc7P5HahWECMMl1vy+GdpPVUKgI4metfDA7sdOCbj+u3fsyFIQpReTBIZFW
ibe9pxHA1el3V66gk0ovuam9VT/k87i3neGwYt1ZNQJKnXdjelym0cw7p3TTsPSLm9V1tmPr3XhB
tafTbO/46xUa7XfYoD/nFQ3TbypxWoE1Rv7SzAPpsWK4VFXvpHQt9MOg3eu9C+FKivIB0lMbC0Pe
wYKaw863tM1QW+4pg5L+7LTZGDN6kES9gQjQyeLHMvEn1FCofSNq+waHGWD0hS1vNfbTd1NyRFgd
EWedijf4Mm/5ZS8hbdXT8vvUJI9+OkejJ9+kL0kj8x1gzVCqYN9nYqsJBwwbE3oFTVK2rB+LJYvb
TGobCSLF0Gfmwla4Wo7JIJMxaq9Wjmdxn7YZg4T9jVV374qoIrYaqMKqA1iy9nV1k4yrOIGLRCNI
1zYaNEvGabL2ERR4m2+wDG4yv+gg03TaTqSDul4DL33RZbvC39Phn8x1fNFnMq+O6Zzd+EN+lDZt
MXZGz7QIXqcVuItbkkKIvsJ5Y6mNfW1kxddsrJu448SPtVUzz92QuwesiIHXEMPP77M1yxtrMtOf
yeTyL+tZFqSOkxeTV2GQt0xi7+kSot70tWQ7VwSjYH9JZuyCLqMiW7ZyTvpw7AdybTqttNTVQpH2
wy7Xh/KUwgCN6C3fuqb+7nbOdaP3CNDrElVZ4wE3tQ+5N57aZiSikQ5pwywfhVxfjIrtRunHuhhO
C0ET7DnggN4uEZD48ukLVsoEw2UzxtwMiEnZRpPTFGFGsKph9hwBD5uvLG+sQ2JftJyivLJbp92V
oB23ZYEPn0ST+O770EbJG7V8CdsEl5kczvHY/SQ2ebYFIxoIKpGmc7MbH9rVSZRJXPUiqsbmJjfV
Hcy2DaORqA6rY16ngs12qKcXv63ZcPXB2wp+zcYYs5RBAabDdEh5wtfM41IsO7OzroTbQUmjV02D
9cq9hFC3vxjsEHuzBADFctsIrYpnedtN0zffEN8B0VehW+fTlWtk13lL/ilyz765bOgRtO+ctzg9
rFrUUysZ31o9ODR9vtPgBu66VHNCB3ac20NfsnIZOWtzpdA2KOnczqDA6IbuxxujgsFH0JgGVy5U
yx65aQUbBh7TrvekjoHZHUl3JI+eyT8GOkNT1Ru+u3ACAiuy97w1z5o2H+fSiQXMx9y/mrsf40QI
azhRts7EP8+lOkAQ1osHkb0ijPijta0sEiaSPW34UQQvwbxlamsn3Ja+SGBH+VuwfGvlVeXc15zC
lgY2lnML8z7HyDYyu/KJbylEhFNRbnOTxcFcocjyt3IcwtX/aluvXjJBrzbDyvnpj2+WcyXI6C2Y
ell2j1Ebpcr3rCLuXsq4rM2N53Jm+k7YWD9y53EysFmFL5k6oV8/SQhfhAFK3QbWbV/y1Ymvbtps
ZeWHg3ZKYLqP3hgHRfFoZW7N6EZ1Tf52LV1m6tqERQuZFTu4IGn30gG3WTL9XMOQtdEYioEgcghr
hy4JYlZ9PNSopnMRJ5X/2rr5qWrlcR179uljsJabwAOY7BJ7B2noLgWh68sEvS6YnEeoZsmmILDY
THAPhVOtW7cJ2t3UY8TCKybjNdXWIlX1Cc3t3n/lmASXNjZtHGTjpjYSO3Qz6AQqhfl2OcBBN+eG
7PKwXMRyqNbFumvQfiJltmCSKh6AN8MFBMqVxXmg13KztsCuNGisLS3EsawKrLmqHLhXmXiEQ5VD
yS2tELpAcXazvWWTkNu0nG/zCbFpBdaLQPzTXk3Ur55IPu+8O6OBY4S2FBezeKwH+ZQN+anRcJm2
AlSP3v9Zm33NBu4rli8xlZPU3sbuve+qd0NXkIIsK0QxXzw4vXYksD/L5FL80wwMcKRTxHIhT2tc
86lRI0i0wPhiZ/Jbp803emGam8oyoMlZSbKZvP7stcFrYDTrbrGyG7TRMhwvIpCZBgdzJGCSLcJr
nzTXI7NpsHuNsznM6z5YprPMXCiWU61pd62YmuPKxjaWWHRjEVWV8RT04koMQxUxzK/Hmm/kr5hj
Fo+l3nzXErCtWX8RAa3MaO5gcKqrJhm962Ty5q82CEX8ekH9lYVsYtTR9RRUC5DMZOn2/DH/MFVO
cKOCNDFjx+hbJMMOXyUNUZd2lrmk657DJuSLI30us8U3EZcy+Vb5UFebzPSvrGy0T+tISEXrwYO3
LhnBBlbZ1PVgj/+oYYolxLA29fFL4Nuxoz3IprBuUyZNtkSyQ6Tbg/00pqnx4AHuPRIkI08MS2Hc
tKW6XfQ+4fbSDD4nGYM5bGkHTo9l0cl9kQ9FRM9D5oSwtKDT9f3ySII4d4jRZQXgIBdDvSlo2zk1
ttNcNe5UEaBZb5PWBHtTX4OtMJMRg8Jau7dzkembztR7elw9p5iup1FlWegPGbrjTL525/JcG+R+
A2RlUGZXq5Nh4cj6EhAFLqhbaInaoz7WtHFrbYnC3RjO13TxmlO9Fl3sBDl0c6vymqvO7BPw7TKH
hdmKlqLooj8IfC+enMT3SyL1WT9WviwPnuu1d2gQYj8ZLlJ8oRcdGjCcum3gaH0k5TIiHrVw5xwN
2SWhRW2PZGBml4wr2U5L6e9Hs0xOXQa0L03r5LmgTokSmfYPvMWvs7OahwJ3dbjUfnFulqm8aznn
jmUmLBy6g/l+TPS3tZbut0HCLe3G6cHuneUk3aGPNWCym8niKx/miXOB+Mu7Z6U2u8wayxf+Z83J
7YvIXobyfpUCC2nba61tI8vq1mG8I5y7KnlQg9ntzcYcb3I3t3fLuqidptWUl7Kmfl7rqdwbJFQx
RFjJ/Rfm19bPDPDE1fjg41MNT7XrpqPROOtjLWrr0E9jF9nFVL+je5loxwGCeqOrglJIPbdT6K1p
EQ8Gbh9VaZAJ2xpia0jy0p2bxnr23R6VzvOolAeLn7AI1nJ49Zu0ecXYMzmVLjQEvzfVedHxrtuw
PNJrLVN9nKzDeMjSwduPQLkjA6JMZLZFssXUy91I2Cj3ha7rh9Il0LM166c79sZuUmu66+ZmvtEK
E0ohUcIQktGqGTZpXaAqDxQ/tLyYX7o0cbaU+rxosAJEKa+t32fRslWXU8fpj73AAvay6VEKHf/s
j2POXJeVdVsX7RKBnm3p1PgUxLp+anaT4WWvY62nW7LX9Ah22j5VcJAPwTgFG5+jYt8Lb9w36ZB8
JYbUqQhBV5U7vUusFn3P716TJZjvqtm1bviVVaxACW7yLKMameovYjGBt5vjm+F1R2263Hqtclo1
nZK0YCn3JcXAEKzAtEVDVIec/PaY1Mo+JN5ypyn7ul/wGa4t9T275KKD73xPpP9co+hTAeEk56u5
abCH+V7DQ4wsqemnRec5GwlZfamWNAKrSrNBW/O2vawP00tiawkKIeB2i9DME4apl0RSe2FCx0WU
SvNBhEY/ixgnnLfAm+JkVLfgoB9bzSVMmtj5sELPB+3ZHZIyHmoDwYHXkSl/a6h5l1COqee1C1mN
W+b7DonurJd6gd5wSqmm9HZZkORvg6h1LDzqgo0L+LC3k5WDe9JKjr8gmnGQFLelDctYSVL3DnEq
9AKKJV3fU4UVpRWx3t76IbgCPkEtMENA4PzDmWBke5E1AQDMKz80JBOEc+ZPkbBRxdVy0EsGnsfs
FSaMd8g6Z4xUPt3Vs/bd6S0V6gyhRukM9jIds2U3mkZycgLd2XrFXB7Y3dRx4YZDSO7WabbQ4Ox6
NajIWkffTqJhXd/N0n8ZXX5sNqqtmhOQqMarCpAPi4AQjtHJ96nLvuvVeLdW2UT8V9cnI0VA8TJE
WbdWlE3sk5DeVwfv9N2gekHoX4NkxiopgvHaHbx2tsJUuuNDUZOhZNaUxlLzycgD+SU1u1e5TG9T
vdIm3vXQmye5xUv2cQR7vKe96jxO6102LHe25R0Go2aGOBEpB1N/bGo/xk8RSlInUmJBo2TEji53
ZygPArt0CJvJEprGeNv77ostMEeyZV84p5RyBVnVZBnzw+xjShGlTvqQAv0nqHVvlNB/zlYG/7Wj
EIqH3IQFQIU/hRSO91h30v/a9pcTpRu1xIoEA9CbgKplOALDN2L6QFDekqqKjDI1oNH2FZWlabE5
jly9ZiAa3vquTbpiU1Z1teO/T+NxmLPT4pF2VL7d3hajPZzqAhHFmXG4D1GTIWFr5EHbZtVxHNTb
5DDrdX0PWgRekKHQlhyvwiJB0HmKGHZS5QJavs6WyOoGllwHWcERTQuMnTgqK+W91ubVOTN7a9Pk
0olqqatdHTT+fkJXRai223vVWEmc2i66oV7PO3P2EpgsltwnFM2Z6GE93OgiIMNRpfWQGTnmJM64
RLPRlwLpigK8rhffk6lwD53ulmnUWd6tPgWw6q1tR7QQmkOneLRGMK7PieIshersNlSdNKuq73Kl
sjR2E59NreeYPtDGXiYPQWca2wzP01i1o+Ug3qTmVZck+eMwKgp7eYP91Tgb5mFxjPl+7RIDyVxb
98TDSCup21ovTifVZhksM6SEm23mKvjhG+MPDtcvwaWg6EjlIk2VHJpZg3d74HzJyPH6topskUT+
hHA92xF79jUmdrdukr66Y/rs1FU0UcMYtOrea1z0fGjU70HW+psK/2BIuS2hepI++eO6bjSJhVVW
0HVve0W2S2llvvVGKwnzdnpEjoFCMNeI1nTIRZXZTDF3eyvdcgcDPVppGYnXdjkiTXqYYjXBeW0u
RVYfTaI6juvFhQDfPBerXUddTZZ1iysdu9uMgbne096z7PWuTQ+L5v3Il/ySHOeMUCT0ZiNt8ees
aluU9M+YCUV4fz0tXYllyXRtNvmjqIN3/GdFCB/+PlnS2AzyO5M3voJfCUkUhvPqYS/Td7Ads/HQ
5kQ1+nqra52BAwnJXVWa5zEhVNOLn37j36RWG6Vm/6wrY+P0A+Jf7f8oyzfXhYgmhq+ym2RYFzWn
BfPCenctRnntJuMdzLttUIyx6r/lRnqDnHclCufR9MubRtUaJi/rk6XscwKK3sjda1WjFSTurjWG
h4VmmHmsng1Pbpfc2mmSoabJ2s+6f54dDv7S2udZcT2YI8WYnHxWHPqakVot2a8BRHgcb07+jMvp
aHLSLdqTMfi7unO+DNqaRRTR53BJ/GPtAsOfKReG62RE7A9bu2NPZnLhmSVFbmpq1yaOuqYi0VWo
v4PoD1OaUbZQ1Vs5cdp1U5QMy5WuJzdu2t8MNdlLgTzTDJIskfIJbUQyDLL53OjBfgKDCuddBszj
lELi2+44z/TlANme3AY6uS7jpgi2uSKNCOyAYcr6lg6jPSH5ZsKtiPCvQXCjw4oM11qvUrzx9uzw
e2b9aB2UA1YF6qKcrklzRW3BxcEmx4MpG4KnOvElFRTDupi0uca2XQyXjcR2+XnVyxp0xBaDEawv
Zq4Tz9U/plY+I2ePMRCVdrP6ALN8v1WxYeXVfsqJdFITzrgxlEfdFzvFJ9KNLWud/iJ6L5zS5BRz
uzoKAq2O0laBSq58505f1be+LtqDqTlfbDbAUJAwx2Y2GsTEgyGweSD6zwPBAGYTYH8w1UXI6dES
jWrMZHbbXiKl01i1WzLzys3aXYNDKvlLnvxQVR4TKzJsGGCsAgSfuocr9f6nXk03NPdoJ2EGaFwW
I5YBUCArMfmnzJtrSabOHDCaWKtP0JBMmmo2FQsrGmrqR8DZh85/78u8wIEp3Q8LWyVdOgolynxb
Cu3rlBeR8grOLpp0lOGhxhV1F05yeSuC4by4w5200YFpBls2rcFSGPM1pWpE5US0WFFMK/GKv1Z7
Zj4SGi+yPfotZz72NwGp47mxSejhwGfXg6ulG2oiyyung35wnDZeHYqIa21ooV6RYILt6aOhtbLt
Wsr3tBaADD1cCWRQYDG/mkkkcZtHvtfWB1toV26n/Qf5biD2z/bJIVnfo+lRPbQqbHBof8MAPRCv
QaKlJ1k17Zc1sEZ0nbr9DIT8Z8cjPW8gnOCH6BBonA8N+FOVmOY09f1GtN1tMrsby+sAMNf3/253
NC5drb/3IjL8BEHXhFbo6nwi/P+/9Ie6rWsZamX+to/bNzOuttrGOht3F/tInW/1s1GGv7Qe/nq5
j4gSvLyU7Xdczrth2gYT7eJhCJ2zdXQ2mLf877PtLGF6ORkj4zleuqgvTce/3F5BUNzDn2G/YHTC
G2KknHJ/QQkmUReZW2nc2PvPBs7/9uogqlG0ZlgUB/YPj5QIZCxU0knqMBhgkInN1RgXxv9nhfxy
GfeDwYMbqCzpleRzFd1WaxcZTqTuEgeafy+Rv9wOlHPHBE5hgsYxPnSrWlpeCl/ipZHLhA6cPpa2
2qBCfIIe+rPVnZlXxF/eF4hO9+NltNkuMzPJUfwTrOno0M13CuOWyExskDm6Nu+lbefxv+/tbxc1
+c6gLDLZ+6ejZadlCz+o3ygXWxEdh9tnG7c4Th18rJxPFv+frcWgR/EJtC5rA+jBhwfJ2vcz4QT9
Bou+aChvFfWtf9/On1MJv1/hw1RCMgiFXs8VfO2eGCfyM5uqqxVhWBL9+0p/WxS/3suHNW719qrG
SmN7Kpyd3mi7jq67vCo+a5X+21DAL9exPixysxl84D9Jz/aE3v9q7YO4DvByNHAkNopPVsMnN2V9
2CxYI6vd6lxMT2WY0KrbB0s4Bc//fnR/WwaWfiGx0JfPXMeHZbBw3KWzf/Fs7La+91xYn26yf1vV
v17hwzIwu0L13lCTcoZTpIVUOYYQbx4aQDDMocLK4B++i9RnURfq0P9seOTyTj4cKdhjME/rgeSE
Qv/hBquiJ+EYGB4RmkevjtKszewV7bVzKTQmNhmqZgd3aFvuQc8dtCI/b+/+/Yz/fJMm0gyWEPwI
QIgfkdaVYlAhLyCcljlmiS2+LET5uZX/z18BxvHAMS5DHfjhfuRMVyMgxmDFm7EzT5rm7hZ1qg3x
yZjtn9MCzCabUAegxNum+R+M/5cjbDazmmQoh3sbeP2b0DQKQSlFEiSJJVw7lzzUJnTHxUc7zkPp
vv77Uf51ubL5kywG/w1W/X6C9l1vj+3AcvXFVkj68ZtPNq2/DG2BbfjlCh9GLjo9WNRQc4XC0O5T
09j31B1V/z1AdModyqB1eyx877GYjU/u7S8UBC4NrdkPHAOwpHNZR788Wzt1lzmlDWdz0dfAV2Xa
PRM8VPB8F7aktEQ0NoTc5Vj/bHOFLtYgqmQrPYDFkNm0+aYl1biezEjZ2dYyGGwY1/Ibcrj2yQTM
3wI1XoEOeILU5sJT+v2nUswdHTqXafY+0tQzHHDdi4bQJBbeXAg9n4E9/zoC9uv1Pmwik1K68mqu
Nx7Xb92bzdQgvm20PEJtquIg0j4JM/66zn65vw8nSqXTrVsjn3MFI1ajh2Lz+L+vZFvnXVtMQmG1
/OFlO5q7uLXJHeGNec4HeS9msLf/vsafG89lCMqBZ8gbgq/8IWxXTeYIPsQe1IvbnV3pzzu24v6e
cYfss7PR/Ms+++u1Lk/0l8VLU3OdFjJlk3vOry/ok3pjh54Dob2I8+1n43F/YNgIpRlFdGGS8JaY
8/pwa2uBRa6soC3rTCBfOF45JlPDLVOB5ApiFzQblz7Sa+uTt/bXhfjrdT/cZuKmbk5edqHQJ7v5
rA7IZSclMF4QoRlhdGvv/v0O/9tRPx5gpD0m64TnC4T59wfbD+UsK4QikgZrS+hxhozixBfzhXKb
rtG/r3b5jv64GCgi2GzEBH8gMNEQ0sZOWw5rbVHXoAjQ8tABN7k1zSe9Sekp4idiMqbZX/595b8M
tRNoO5dwm+PlT8S0hx+N7ZYgpvsYT7NNsS0xFMDTD6vl5orcf3sBqyMS5wQOWmg8CLWjj//fP+Ly
9j7evofDIeEwUGSC49+ftTamVmWsE9uauPWG27z5JBL4699PNhH4jEByhQ8BZI624SGQoPdMUP/p
iMPJ7N938LdPPnBsE+dvzuk/8qOJntqycom2KFlHeiUPasKz0FeffO5/xva/hwGX3eCXrx2FnuZf
CglE3Mu8t2eP/pu8RmIN8aieH01FBfbfN/bnyuSKAYGUYVLq+WOo06bZFTAxKq1DA6tgT6aAw9ye
Dh1OKfohBnsK7tSgl5GRBuLx3xc3Ly/+94Vh+qjmBlQWttM/hAnURKfLE+o5uT8xJm/NNLjCQaAH
tPa++IavP9YafV8lKvk276v+IGSy7JqhKQ90PRvXzZpNeE266yYYx+WRrhP30V9S97Ync2ZURwff
f6GlmrsiC2ri5GV0nugec7/9+0b+CMahcF4eIjsmLDX3I3BWcFBQ/qs6bOhk6Itnpz8oJiVq7Ffz
+bNp3z+3rsvVHPQOxyJahJ3y+yrx295wMbntYIvQXX3g1D4617Rv3qJ3fRKX/hmRXK6FSQFXIioF
0Pn7tUpnwcPAabAT/i/NoK3xgXbMMNi1UXb3GUfgj+/Y1jm7oc6iBDKb637IzbIhC6bCKjo02MF6
7UYy9Gmuuk9EiL9cxf0/0s4kOY4kWdNXKcm91/N5aHn1Fj7EhBkkBnLjAoKEz/Psy6pNn6OX7wYt
0rfJi/TnrKouwBGCaGYtMkUoAELD3M3U1NRU/4/+CMNURRqmzTUkBN5n5gvcN9Pispujz515Ykm9
V6Dg7P/awPIFXq3isumEcIhNaIqP40Y9qI5kE/NeGHfFuXFID8b+FD/rnXdaGVxNiLYjoSurjEi2
LjOaQirZmaRTglenjKwi+EDo61KKGFU5A/HlwsSNT6m8vQ8/VgNZxb/VzJVFkWFDujJvwIHY8VVy
oV0qF9rNIrwiPhj7Xw4YmXFo58oGGlSi+k5OXysNreJSgmdHzrDgourECnrn0lefv3LpYODjsVf5
fC3kBCLdlcVzmDykxd3HHug9wmVlZ7XHNsqQ5FO32EEVg4sZ+T47VOB86EUJ9oObfS820UaVTmrB
vz9erQyvZ7tA2OErGC6f2w2CHK7iUn+/Na/10hbuqY/fSPfyWbAJLyi9/XjQR1bym3e3mvcF1XZa
NWA6y7hMH21Fk05YODYj35hYzXpOwpWmTpgwv84b2qJcZbdgmaJtQ+GOXbjJRnBPJVeOrLQ3Nler
YApptY+X1n1BZw2E+c5E0HfS5BOnzVNmltDglZsaBSOqQhEzIyW2afmY0Adg5N8+fkWnjKz2Dz0u
az3VMaLVu1nZlfHeV/Yfm/iZNX4TRbydgWvFDS1Q2moesSHfpPtyX17D7bmh5+1sUa6D2ArYL0Rk
4dRu9f7QsrK72q56fYKYudhdSHiqk7swu697e3SqfbYZzpQT+9YJT7LmqyljqcG1xpxefzPVTwOF
jGrvSNGJk9HRRQWHgKQl3hDx3rfTIqe7QbKC5WnmmW5TFWc4RjeePGkeHY2OkAjHIUtX5JVfrEaa
33R5QKxoH+0km1IH4ZZ+dJpFDMTz6eK0i0/Rp+qbpZyg/Bwd3yvDK0eZTEYtB/1iOEq9zn9q5tn7
eEKesrD8/NXCAo44VSPX8pRYd/puSgzowCYXlx9bObqyIFeh3KMSC5qrldVkrWCW9VQ5RZeZbmks
cGjD2vfKH3JHBvrky4UNsiyrCVESRJdxKQHDlr4ow6YTucmVTriJ5TPeLWGgcFQtEmOShHz7yKLI
1EZpniunDbt420/CnrUHpUg8Q770qxwMp7CLR98RyqEKgRqXh+tQ05CmPJwNEX4bfWLWCxf/J3aO
Y68HTTXOVeQ1+N9qRG0M2ozS1JqM7kMrfatnuhXqr78+BUhgKCaZbjK3aw2wSGhVCuKwkZTxd32K
9lnY3FqF8Qdm2s+RmKjKSyhVvX05YjcNgp9Rj1GWV0L0OQvOQu2Ebzv6tJaH9Q8TK29glFVKnT8m
5uqGcg95IRro/6aN1cKvk7JsLW2xYV1Zym72rwvhRLB3ahirlT81ZkZ3zc/KFdU2qV6UZuoaTy3I
YwdA0in/elrL13jlYFpafXpFx4zMhbfi+nt/Z22ha7npr8tas85oTWVVyia5D3llqi67wpwWU+QI
kGOiQQ3EVEfv0Iknd3QzfW1oFWgZwzyoyL0gVXcufDIPyk6/Vi6DvX/VsJlSuH5iMhzbfhRZJC2G
Z9PelV5I+qgolLLDLKA1d3TFbHI7cdP13z9eoUfDcoWEEXdUIrnitTTXULR66i+TTvm0DKu7sEBa
PTfP2fnC2Ixvwgvj88cmj7lSlAg1SSOvSbnHarVquo+WkBazWmP5nKoVSmXK+2qkAW5UNm2jn0hZ
HXOkr82tVi6lFwbCIIufGyXzaphFyY7G9BSH9djCUqjxWp4gWmc/Z8+rGa+Y4yAmJRdiWU2LadNu
ulrY1empA+jilNfb0Gszq/VbVZapty1m4v2S/G53w2bBV5wSbzz2iihVWcTh2O3IGL1dv8GgVUJS
IUCiKD+0tiRfeSZOiJqaBQ2Uv4weYwXDJ6J7mNQosnSr7TsfIyEqYuq6w7q66xIEV4bs5eMp93MW
r5+bARCMBBE5dZbT2wENIn20Ol1pTvFiXI1utiOTvJkfF2HKyIsu/J2SecpBecm97JN8+7HxY++M
aU5Wln2Q1PpqfAVMWZk2/yWQXMhS+p6eGe+0Zvv7G0yeI9UB+t916E1x9dLaWo0yLSQutvzRK31g
VsRKNiU5XjLnh4x6QCrSGkF3s1BwPx7isSwc9+zWMkQCc3FdtFBNSZNlImOcDtJGcdHXrD3KCmH0
npbBPTY5TZqluAKlZIxmzrfv0hr1WZ1CHHEc3PbRbdl8MYXEnZvnuj+RKDvmOixDZB0YSz3Q+q5u
IKHUVRmeqm+7hq7cgnA8vD/x6I45+p/DwP3qzJCVO1QGQexk+lrpKfkq5mcLV3BE/D5QnPB+eNRo
oyZF4XIJsjm1TR+bmK8trzwjNwWFQFPOUpZWo/IveNFe2Mq7kyr/y+esF99rO6u4pp+WAjha+Zzg
acHIzDvTjdg3f94QnsxNvHtnpLdxwJr5c6XL68IWLnBjQeqGyUHzw5bmezjJzok3tryRN+NZmVjl
JYyCskiJSn7HHKjlDnZB1ey6FpGP4Mw3PkszmgDSVdh/Dir9lOl3j5K6WFBG4nKxyxXoz8u0V9sM
YjYzbUIF/aJXHdiAWxRRYWvOJfh3buB/XWD2rbmfONVX5qKsb+jNwFyRXzcdraBm7vnFV808P/FI
j7y11+NaRyFtN0hlSLX+zxuDRem52pYP3Zcook5oEffvdmPnfWzz3Y69Gttq9uuCJmjyuDzK0oQB
Md8Ukg1j4EQO671nNClYoaQQN8JpzlxHO1UB2b5NK8lRaTQAMkSBxmXtWajXLkvaOOGI3zmTlbXV
oIIWRELsI3EJldhOBt0lpZXF9KaVp26Mj7yxN+NaLepcaZJGqEoUHiJfAE+KSp/f1L8au62Gs3yJ
V/OP1uxJjwKMJBU5GA3pZmrCP54GR58YcYHIpZihSevS4yStxl4rcnQvOvNHp4Li0YIBJaZ0uogR
3PnY2LGHpizxB5dVOCl1FQoQF2aJYQmiowuf8pYk2fbjzz8yp63Xn7/yTJJVkdEB4+YU5qVJ7ZuV
nRmBdMoJie/9308fy8Tmkk9cJ+AkLW/boZPI4mfxLW1fj3ToKYQczS5pkC8LiLATjkXqH5gMi2v/
p9nV4CZNKMa+FMngk1Nql9ZA1AE/fn7H3g9Vsez1JHpEMi9v51uDKrRMM7WIwFREgaCEPEimKCeM
HHtJr42sJnUWy8GUBxgp6eRKBtsqNx09yB+P5P0RnKXz2sryLV4tHWAS6qL/LDqJ+Q+/02w0zQZU
jNv59TqtlbVllb2yFoP8HNUKLS0kGfSbyaMTfYMKhjcgueq1ADlPObp3QeDK4Gol6XkamqY/LSuJ
ywHd4BbJMuPMFuamtVMdxWC1u/j4kZ6aHKv5N7eFrKJ6Kjq5ab1Qh3mJ0ID375lYhbbtXCt62WKi
9CnzUenQI2z/2MTyLVfBy+t5sS7Y57Y+RH8KE5N/7aNE8UUehWnT5R1BmVRkjwr12x7h/OZjsycm
/TpFR0OZFLYN05GLkMielOkmreM9vTMnhndiXuirDTCv6zjtB+ywxO2+etCnaTNnF2Ob3ip0qX48
qKMzQuLsSo0WJ9f1MVlvw0SSY7RcfKPfmVJ1IzTBCY9+bHui0OCfJtZXR2qiKAm1PaKjztYulkdb
E6WrpNml0okX9D4RtKwo3J5hIW5Oema1opTW6PWCs50j5pfJvNeX622qsSwU7R6SczkF1KA4OI+T
9Pb3mbXFModX+uh0SLH6ylUlc58aRoNublXTYsXBXPWKreGALoQk5cou/urEOnt/a/rTJDc7Oqma
5cD81l8pbZciO/xzmtjmVqes1Ixt89rwGtfaDnuqtC4MVz9h9ejcJHrXZXIdFNutVncZ+E0ZdPgs
X94q0p1v3nfNTkQ/3kpOTMyjq+1fltZI3NEPmzmdsBRK6kbp5i+1Pu1U/RTj9JSZ1VPUC5kmWxkz
k3SRFoe0OAuVTx8vsVMmVus5rPUAyVxMFLm36B4Fomultx/beHcOXibDq6e12vWjREuJDLHRb3Ro
3ONuPAhcyZ46B58ayuJNXu+RSRCbtYGZeKYxNENodVbGO9GffvXSZTWc5Xu8siP0hhKKKXbovaGY
G0W+gz48f/zITo1ltd/L5AwR58RGW1/MyKWaypN8MoZRju5Vr17MyiXpQdpOFE4Sjg2IGJv+cKiE
uUMxt84VhJuyH2kmTIqNFAW5/xY9Rs+MqvG6nQlFczlF196Ug908NY/SkLV3ST2bJr+NcpsQp/JV
FUlcjNM6v5NRNt1aciyizmV230KNnnK0t0XK46apQQhFLqrsgcL89kGv0gIp4mYeHvUqRyNrjsYB
1SwSa7ZM57GbZoF+gTb0Io/fiIdYMIVfxdItL5hq2QVSxGHi3Z4Qy3UzCwNRQoi23jcrf/oDL/fV
56+WdZr5lo60JOvBVO98RDudMcu2rdU3J4LUY7PIkOmRpsbN4IJ4FVGZVjKOlc77VSfkKI2DApC5
nz7/+mheG1l5Xb1U8rAQGM0oPLUjCpniFaM7MZJjrp2rZ/DZVKuSxlu5EPgmSVLKGJEjJxIeGzKF
7eR1mk9Xe7j/eEDHoo7XtlZ+pJXVCPWmZX3XF415pZ7CPh99K6/GsvIfdTVSTbFsU5aWIsO9NWfT
QenpxBM7ZWXlQfxOGvyx5ImV6OAZ5eC0uRedKh4+9ahWDiRV0EE0U4zoyucEeX9LPXFLd/SY9fpl
rKYwqc0RtBYWCGZfFhzbctMZntElf/KQdeqJrSayPIRhU/e8lxbpOdruPVSWLnLzl6GXeJdXI1KX
0/+r7SMokzRuNUYUitdy/E1NTqzHo+9EE7nwWS7T3+W7EzQ/K71BKTnPqAJMZO6TpkauvY8XybG4
2aDc2Vyu42QQcm9HgTJfk9GuyyQWUCy+qcF8ID/TJLnzsZ33tV3L4+Iak1rv5ZLHWE0x1JfgOJsd
PuwiutcPJQwdwUHFxLgzr4ErukvMjFqnsa9P3Zsd2x1fW15NParP+1masEzvhl2I4i6Qp6tQVTcx
ige2L44eUkonXt7RdOZro6vnWlioUlXLcKdDeL0w2g0vvO89zaEpxa12Hz/c5cPWZ9VXxszVVJSl
otPVYnm2Svu9Rk27tCthVHaplTwrQ/acGQJsDmUuPCnzEcr5deuvttl18YrYBENSoWbvJB1FRQ1K
/ahyqbmM7KNwWWfGZdeB0evHE4/42DJ/bXblGDWrLM25wOwcPzUFEpkThTmIK348uFNWVtNWMGVk
5iesGFwW1sirhb15RqX99mMzxxb768Gs5ijyOEKiLqHEaAB4Tou9nib/ponVjLSAVbSFwUrX66cq
fGrRDf94DO/K5ZFXowVlaZug7Uwx1nf7gNSk0ZyR1ekO5rbfDxfKQ3zV7qLz3pvcfrTjr+rtCZNL
vPB65q9NLs/1lROG61MP86LkgyTfVk7s7IBAFtheAPGyK5Wb3DmZwlt7zLXJZca8MlknA6jNZZTT
VjyIXrajRHpf7prNtBE3NbUgwnW8PXUkfrd/LlZJ6i6ty1wgi+Yq1oytHtkPRsv+KW24jD8IHsgj
LsiLq1NFDeu5+NMUhXQ0uRlHKmqoUdaoIFbQBkU2e/ymIon7B94aNTTc81D09v6uhxIDBJIss3aG
A7XYHhiPM/+8cuHDHuQz/VLa/xF7wKl5bAYdxOsed7XSLBU+BjVC7lLf2zjZRX8GeIDul3ZLU/0v
18Quj5BaDeqF2FQVajXezpGwTMYeASkMPk+Hi84L0AcHHSx4zcYWfFbDcqd1amauXRVGKUMhZYJB
CjzXqcM604WOS7QGibkvekmI3UG3OgXhPrbI31iRV0OjtkJVEqzoF2hfXUJus3u0hva1NzvqRtzR
WXpqezs2+S2KVilJobGdGqyVEy4bcda7hrbDdK9tmi16yg2Chftqj6r3FiXiExvasQepEA4xFO6P
zXW6MhdKdASg0TuzfJ92oys08AuCX73wXF4XKp0aurmy/r5hL4S+MoRI3HOVO7ozrRYx9X8qtNXU
S660E0tgHQP93RiNMZSDkEBcrwCJELNSZq1xfN/L/eAcYkVVXfVjb4vydUPS8ueK+4/n8X8EP4rr
v3vg5r/+k38/F+VURwFJ6bf//K+L6Bl0RfHS/ufyZ//v11a/dVX+yD+19Y8f7cVTuf7NN3/I5//D
vvvUPr35h5cjUDHddD/q6fZHA0PhpxG+6fKb/78//NOPn5/yeSp//OW356JD8IxPC6Ii/+0fP9p/
/8tvy3r4j9cf/4+fXT5l/Nnvf/3v3//2f37/6//+/W//8/e//ffvf/1f67/9gUonn2L8WdJlg0Ig
jsCiRhH7b38afiw/sf6sUa4jkuAFCEz6YgnI86Juw7/8plp/JussIlwhs7yptWHeNkX380f6n2mD
o+du6Upm3orKb//8jm9e1r9e3p/yLrsuIih8f/mNusllFb/aV9loKBBmB6dWHN9Iz+DbVR6jjBqa
M80CfpDAURPzbFOyg89C1iCmn41n44jGrvawHOVbf5r2wYTWpzae+b3UO6STd0VaEPRWmm63luJO
QfNVyUJ1q5aRo6RmfjCRgieb3TklzfY0PyCTwATdq4F/FYj6La1wplto8j3s3M+ijiBsKFNSCjvN
G9oxs4d8EdZAhxvON1Jj0U2vZjfjjApsIMumk0Td+RQMT77Ztg6S57pNx+1XUyhnuxkQzTwj1a1d
Z5mk24ZZwy5E4xRBP+4Z61zbjskd+oVsgAEMpKJ7SLMZBHVvvXCKat1YD9p9W1zlautkOs2rRESA
OX1rr0U+LDil5o6tRNV1Uq3Szo0WUTQR2JRlHUKpIxAP7hqKlczodlB7O4cQgRzopkS6BF27EN2w
yguNtrpoyvk2FacLIGWXo5bdZ3nlb6UgeZRCiFpK+6jqQ+UJgMo0PfZdsrN0/0ho+UuCvolqvXM0
8dMYaLNrTHW+TYLKzXz/Gy2n0NDq4ZyOOdMRFBOVQLHrXAFsVBEUQCzqtvZSJfSRjdQtCBXotue5
3riqPJ+XfUi9WovMY5qmttRF+S4aEje2gGlmJbJvvTkE58jPbdUpHWxRiSm7aYvU7s3pphczQhfK
wqNQkNys/Z6nSO9prfDCndMEPovGsiZJNLdGahgcDYQoI0oAirVAyuYgf46ihXKVZLjKUIIQ1I1O
7ScLXQ4wJEIOs6eMhwoRS7vv5RmVUfFOAbZFsbPZ2ZR77KQmBxtBcSqgDW5Nej2YEctvhB21nbta
5pNgRcmz0G/Qn0bXP9wXrUoFeM9tqRGbC6ErA+rXWeMlDI7Po2/dZq1xa4St4dDGs/Q3O1qf9MBZ
OGYiLt0j11sKesc7MBq7D4wbU0ZrXZn9Q6Eo1Kbi2CBE5Oipt5blTmntxlkeOoVihp6pJz982Zr2
UlBVXhNGqidIBRg25P/b1gqcNslBsTJ6u257baPAShGVcdgMMsABlQO3M5rWVyT4YUN3rXRnzfFD
aDTonviR5FmgLXLDW7hSdqzAUQbrFG58SU33U8OuZAS901mtcqgiGYqe3EPapJCrsmV5Bp1Bzxx6
p1/CCAGNLlZdFXbQLRq2E5rGc0qfWFJsWDhOXiLe2Sul6VbUto1o5W4ycbRsxLBhmk2AvjpzcCuN
IjFAT+logteMm5CV03ymYt3u5Pam61AGlpLYbSWy9YiqP8tyrmEIpqYe0/4LmiXOSkdHQwFYwojv
GwRk/X2ArkUKCg/dQg+1qJ5s9eCfWWWrcjxFHk3UTfBZc+k2kPU4QSjjBpKKY2YoF/vl7QiJ9UEX
k7uY1+eC5ki2sCFu9LovWIHkE6yZLpoKQUHe1WWQoG0ZoKCL+ku9FUyyqGFuFp7fK9tk7mQHMV4F
aIG61bVAhgBQolxmGp1dRYrGvpw8Nqn0RIN76sVK9j2N1NzN29BwRgoHeBWC7CrWAVnlxpN9X3II
aQ+hqQebsecSsK5ueyA7jhgOoQ3456KKH2ql3CZ1HO9LOfyu6OFZj46vPZdM16xCJ0PrS8cI4s+y
gMR9iWuwfbJldPEThWcqdfTt4ILSGtzcSqKdHsX3aqGARgtYRgBWSPsn8ZMft+lBXijByaarhhK2
m+YYsS+cQfrbMMhhLzfSVTxuLKVnlgkNFYe1hWhM25dbtoUHRFwVG5FUx7fQ586V8akDa8v9n2HY
ZhE8VOF8kHpyxo0Y3o5docARBhjrh46vlbACkDoXZZ0bWMGdEbvbIHkOt76yfDssh9zNKPY5jH59
JpqAN0SctGnWqKWW8TVtp9nWyDmLpJECVbgND3oYajsjj9HiUqQL3ygVeF7GgwRaaWsVocFaq2RH
L7P9jMBoRAq7lvxdWoEtqVvpIotLNNzSPrqQsqtar0wXcB9nNUnfQjM7mIKqbpEto5ZOjB1ZS5v7
SH8AUI/UaCqjlVnl+74lxEXod9NOwXk1oZEqx2rrDXmAkrR2W/TVi1iFtRu1ESVEqXjeq5SxZYhj
zqPwDU7z5AbI/4Nn30olxSyIHjGRrA5J6J8zKz1QM3yQl/rIvJ6uBJSPkcONr3Quliv0KnxhvgwM
X/s0tOdmEneHFrCpOwHbtjVj9No2pkCmTC3Hylu+gMysWTT/jbSe0GNWtrJGoTFQPG7F7VZqvyrB
OHEDYwR7qyHHVyjZFcvB3I6+8tKqyLd3gvQlBNPpKmrhBE15E9WzJ1VJz8Vc7DvBNGwJfLakmVq3
DRQTnTx2bq2ZIWv0j1GkVm7S14MNtIkWPQGoA0Rl+Idhti9nkdJPoBUVTrDyY9NGTeIsLL8M3bgn
Q7yjuNfaZiKeoTMtF93kzu1mVHjbuEQLsoA4V+ebKGcWhFF0GxZ5jCR6X2009A4dP9q2GZdZc0Rm
nskq1aiXZVJzI1OvJIxo/xfBdVDBqdcKV8q6O1SfBYAsyRaqxTdFg3LpV3nhJEEHp6avso0K83IK
EnTXVe3csEiPag+JED9MvoXuM28gJI4oRUnwQrKXoqhBuklH2/S7J5iZKVom56NpNLtRFXZDRTo1
Mvep0np+VD31aM82SGRdG0143hbSw1THlqeB4rPzhCRG3yLRgXiMUuSXStl2XtRKZ3mEDxh8mNUL
vjeZTASDVR+fRJoKid8udqbxCgwjNJlWkt0+dhP8oDsVKYqzabHpB/06qXoTkSUT0MdkbKuQ6gXe
hLwZVdS7xs6tR4kWziA1nQEB5D1Xsxs2pQXkpMc73zDvxQdTTyMkTgdzZ+nZbCcVDIZIPNcCgCTR
ENzXvtRt4iz1vcGfvhDDIAgYCICO4uhhJgZqgimFspDHO0Hii0dNTvCYvyDb+gmFv2EjK9Od2DQL
jzoQ7aS/jmIUzzsqX51EHB5nZKQ9JaGdzapKlHFB0tncYGqeKoXT+cwEm+R2PgSRIXh0hTS2ErMu
BxAt59kY6+jvZsFFLscI0abhwkGgiAMsWRJkA/FGajhTiHavIKj9NtURiBozeaeqgCyzuNHdHvfA
IUKAFzx1aBV3jg6S0wFUggsJFOvW9xNH7dBgVvPgHmDjXSvei1kQHEZEKto83sRDKgAJb+xcacv9
KMWBPSLhnua6dpAa8hNTUX4uGiL4sjYt4kjB35hUwLD7GmBD+m1eGuIWTOa9FQzfhTE4V5FD2IT6
QrWwsn2op2wgcw7NVKhH6lzN+ZIyMAQz2uZKELNtnjVUuvm8nKvGb67gyqbOWGUJ/fdR0KT7pqt/
BKV5Xhdlh8Q9DPZYf8oA9u6Mxv8kh8CnrClB6JhGXNRm0LzWHkQhUthrc5ANsupopVS4yjwTbORg
FtLdrKUPRe4LRKf+QlZUUbwS+60VjBvDKvorda5MJm1yMceOErUpQsa4WqWpVPQdwmaTjBJ6/JaE
e8uycWeqESk+5Sxnc7cDwTgLBzyHjwI+FZaNfEjRtjKTiAs6akkkMXcTdcQ7xjCzZRB5dKcqAscY
ACSmUT+T7hWpwpuHq5yjQqQbvRPzo2wIqh1q/yVCN/AtlCUgFugM1BV8iV4c1AHCNhSdrh5Qg7C6
nSAjOg27G7/X8tAgU3B7k8UeKyV2hj58hE2oZ5DC26boHTWvX2KtAFPZjpBnQPh46ii/aMCLbaMv
QDHVybke4PqSDvhyN4GfDljZeQZ7L1FzrzemR7HPBnAcPu3kxZXQhN02iufPQd6YtjVYoR1N8aFd
noIVRgcp8o0zFMu3QZ5vhkp5Bh7yOQNx7PoZ39cQrAc1br8lFbshkvJKNQ40GfkvS5xdV+1Lmgsh
vgZwlgZB1S1CWXMNa4e8PY3mqpxvNDO+ndvS38kDABWoPHaomvdyBSSIROPBmEAFV2XPiU36NC0i
Ppna0H8D2AswMlmAr2MV7GPOB7qBN1dK5dLIzqppnLZmdp4WQGlG2KE8TniNOZLntcxTUtQnAFim
R1v33ogDddMM6pWcBbekxb2gr1Pwp8OTac0vpj9u0bWcuYUuQB9HuWR3BRF4XpQDR63UqRTiwUhk
zxqbTLGptyconBQ2iflrCntWUoHETZ106BaU9QC+oE9MfxuXrLLavxMaFTDJENe2cNEn3LTktdhT
JKB4Vi9BOVeq24bQxw3a8ioMFRNgZ7grdIMtuO5yW/yiZDrfBo6T20e85dDQfozDhN0MOJ8mDXRv
D8bkWsMsEfToMOimsN33WdmhAibedpI1nGkca4Om6ze5UTp0GM/7MQBIKcoz+v8ygAUDCXppEh5N
LbwCEIYrrVW2ooRP69EbD9AZp9Zs55vqeVLol4FldFepUru+hH56icNwzM94QwsolcGGM0MUNZOa
HHgglZ6hme7QD3f+GOdu0+S6k+s1h7e61u154lQc92ICykhTPbkbv09hXWyheV9KrZacZWW7kcF3
XDdE+FdV/1ki3x0Bv/k8MKE8NYrhaCvjc2eYl4IqXTe1amuXELHGgyL4vNagkM5lI8KD+sMtF+l3
Zls8Kz+RDBU+pcOd+T2ohDnyaq3+VKcsHjMznwsDzTotvRPmFn/TdPeEMYldyUQOWmiGsMRHysVp
sbdVLoXY4M39EOezKwCw7woBFIXob8nFPgkcMxTwqVpY7mKV3jVfzCDV8VKzGdycMV11mmC40jSw
JWrpQRELtPhy4L1F4MdncrCdZ5WTVebPpCw4uwpacxjlvDwEao5KfpeEtmTkRLcK+ALitk+6b7WO
31QkDBTgqVLyRaIed9+VYebF0WfUoZVd0Cqf5CKzA64cXUMZM69Nk0ODl9gJY3MA7S5dhOO5AVrh
MriIjZKvk/e5J5bWeTSGKPLXhrSJDrPfKiz09qaKZuminVDDNTk4BhH4AHIFF1VUAwDknZM9qvbi
9yD0o00Qn01yKHtI8O/A28Uucq2pp2pA9vLlpejIFIDpMhdnvUACYBURfhfwjBJahIbyQizrM6XV
gd7SkSImxkMyVakd0/vGRgkaM7Ao3oe2IXnDGHo5EdcmzBF4LZVzFB7OlVi+RydVsCdSNvCrQLdU
YO/b2DrnLLJveAMbanp3Jv/NmgTIbEb0KSomMEWK+rVEJlYS0uDQdZYTViok5joi5Ga/s6kVcHqR
oCQdfTetBNURh/pxHgsU+UeE/s3eScXA30MoEjR1J1j+RaA3LxAHL1QxlVhrA8e3ot2qRnaZAqjT
IvLo/XiZDYvXV0EPpW3JWQrKOzq2InqC/uT0w7RHfzTfx5NwlurWE0yui7khR16N46FL+coCx3bS
nbBy6odsX/iCgS8DvVEAb6M3xVM56Dk01cPCUy0w4VLgWoC50NjuzxpU7e24iA8mjVuOkUcBwqKQ
K/X+rpsvOS/uaMgXXHWm0UnsjRs9Gg8N7spNYyHbzHV1NRAAgxcgEjbg2HhaMLp1KNSbyopH0moM
DT1MWwjr3tZy6bY1YR1Yaf4tSWgaDyO6aQFUfcpvYoXpVBjxV2toN6Eg3hQ5DCFLhXCe++YXSggo
AmeP86d68DgkNm4+Ws5c1+nZECYb4E68J0t/0rT9ACre7MJdnnd3OscQIrXoEBfS3sgyN5pLW7XA
2ncNK3Zgi08kxPskpeB0qMC42lScTaK5fSRfFFGMNXliPB74eptYLLhzUU1OxeM3cxosdg/d01qu
JEPmEgct2xdS2c17PC90Skr/DYid2mCrWnLFfLXczNwWeqfDhO/kLfTkx6kJX6A9ZHYnpN8zP3ro
xKo7aKb2IqjGQSD9NsbSI0w8gsjZr2mPhdwzWha0p9I0OHpCK1M7cEPpPNtZdGaWUGoCkKl9CL4a
iuqwMfUm3KJxYdgpG6zYBRGZvOTWCEbVbufgoCTkC7nU769EomMI0ZtASGtH0hQYbyPxSaxzC99K
KuoywVVucpIr0Ty0eymh/joUfbs2feJx1e2DNHZKU3xC2D9wmTIkJnynqZGKF+XPhgDLFEg4x2I1
dcI2J94y5bMW2WBHmEyQA1q41+boTEMwMS1G6aBaw3NyTaVi/qgQVOn0EJKOcstahEsQZp+61vKI
75N9N/n36oBnQMV+L+TJ5AQmLBtLrMhcBOXs5U0Ssp09BFJ8o4Necwf4JLSb0Osckm9mo8vOeqsn
/ER3O+4BgPqa9bWb+Z25exar5l7uff8goIhIbq+SluWph98NI//UC/M3tVMyOPA8kyw8dOF9pZ+L
ii9up0rw0dSCe06EfyFaLyBHIKkI8mMJPL1IhYEpX6mg3pl75uAoMO+dbhQ8KMv1uUGqVYhxc4ZB
saYZJ5DrynzetZ3kAIgH3V5Dj7eAxgjmF75OveXluxSlwKciUFcCyzNUaa8k+neLxpOwEW2RliFb
6KKOrARSX8YwnLUB3w+h8nNJBc4jVsxmIOLP88JCi2So2dHAxilN35NgBn5aKbdSoINYLruXKiOa
HGTgLRH0zSGfDuI4V1upF8F3zbm6YF75xDj3Rk34HM7KRWAkZy00b0I86/sUKF5v9um2GnpCRX/c
oYJAujcUwd3VtXxglWd2VqiPJumFS2syzttIhUws6SBgLSeB/+w2Wl8dMnCEDToRPOf8Jvu/zJ3J
buTYtp6fiAfsNptpkAxGqy6kVEoTQlJmstnse3J63uRODY8uYHjipzkw4MfwF4W6dqXqotI1M04z
qEJmNGRwr/W3cnqZ2+bVAqNXvjQDCquJfOFMKXcdjfBrejcqfcqTKrrJouwpLoBR84gWLN4EGPhX
Iof8xHbe7WZ5IUeM1UBGT9L6MvaC8V1NxyAX6ano0/tuMJpg1FXQSLc8lxTNqMC5Xo85fMOQx691
0t/b+nuUUOUX93AFSL6uyAmJm8lTNlBYq0/S9KL2ZUj0AdoTfW/RAU4bpvSIWIqBLrT7ule/Xaty
CtJVN1qZ3lVZ2CvraRnVh4S2iTmqnjtT0Fw1SFQ5VuzPmrYjCSTe1zTPN+XE4VAK+rtbGJ++nI4m
38ajSRyrX4jc4OocwJgfc95lPiz2tssaYzMn3WsxU+8c267cVC6bTaEdJsOlSGqKDhynPBmmudvI
lDINqhPUpX0mH5zeSJfxVtPTe6W0qDiXeyS6XF9C4Hn4zTcAFBQ8rzRt6Za9mdPkLA0CxQsKkSIe
J8T8FVTiVkE2iHvnMlfacEXX3hxFY09ZXkW2HAseOkImoTB5cpXU87ruZWoQX63GXa5Nu1pn+2cS
NQYzlEA3lRTOprKam45wbjf+fn3+rM2PvNKCdioExAQLKbjLXmjtUefM0gyXklT93VLWx0ltC3+k
137mf6ITcdClFjrgm6ni8SCLUFnG6tKXHS0IVAL7cXyTJ7spL0BeYgAPtfiRO1Q2giec0l5HcRs3
+Sl1+KhTv3NoKLy1V+clGl0niCdV92RndLuM80MHTbmUuk4XX5KExhIoFt+8YiwJVVLS3S/urWUO
k59k1rA1K2jVoQKfihluaEFl5NhoIAPHrnXK48isPmerA5C53GXQf5PbN3upFk9rpNoPTmk+tAS1
B7ne3zWA5IecxrXNUHSUjdrrjVskNsC6/aKr83CmlihsRXLt8iw3hQMhMnbZy9QH9JGHPFio+Msr
41g4XCZ1eWzt0XiOBECINV575/kyukHdWVNyiRraxd1W3NrUPq8Y2E6DOdzN3WAFrt4FfdfIICrc
LIxfQPwTCtwiMES4hkHO74nZ/KhwSm6Gbt4V0fTstLR51MZ3pxy3rlPy/hstxjib3MRZPvj1SsKF
LrXTOvcvdlef5VQYAa1Zr6sTnSgzYlBR6ls9K3ZgGhqIJ6xda14jbvRl5ySy8vpqvu06gJpCTGGt
0elWZCK6QqaPc+kmd/XMI2bmRN8BalMuRVcogO4DqkComsonAYRfKCXuLG0QsJYbkHEliChsRYBP
2YcbNR0A8DyPr41zJm3JjsZRf6VXr61mIoZ1ejJz5W2B8tCG4rsS2Xs8Brt89kwBxRGq6kRFncFM
Vedflb3RNHEgB5tCR2cAvx1zoGbu1xG26/2iW6Z9VCSzXGVMhzJvgp5E4E1dp9fZyHQ5JynLVhgp
J443n8PobrymvrF8GS/ZcLKHOBDJUNzXxUT/7syfjSF+jdyaPOEQzbNYDzSikrXRxxzcfW0EQ1Mz
8/XgkpryoxyqN1dd9J01rl6SV+T0Z7I5mcU4slIh7ld7C2gmc3ZmkRpek4zrxrD0D6NRxiDNiSVW
4ooWN3vubvHLQu9RrJUXmhO42sDE1nUTLXp1QFAGfcibOedd1hYM7To1494Q8s1lfteKNtQ0dw5m
QPmBSvRRULs2cHqzGmTPtMUSgmwkPbtgSn5OYdMbqn4slR3WmYbdozWqkHH71Ii05M4XtPJm1bng
W9ybqbHrhdtsWpdPwlml+Ar95Nx4PAOluktwtO1MiPphsLdNE6U31K3uUyd61ITzLOLmpLU1ELCO
oA8kbhji4qEX6k3R8jRp5+nAM7+lzpAGeODat9KaxMkyy3NlJrcF1/TaKZ5BJcdfG6LOwOHNTeSS
DSfim2JxANOV7sR6me7TGAhkUMXLpHEHtwOV0pHsN7Q9v/HbsX194EiZNIP+4uqbWTWo/ER5m/C2
Ku7/VNfbQzms/MKtk5t0o28pJTf4K+lqoFQGFEGUZh9UVeqB06Q8mKYYtEBLL+g0Ok+4CbfZUNM3
WA2cPHa3F7m5L4Va0DI0h1n+AF3x7Pb66iczkBv9wjokGrB3o1l0xynU3NV4KzdJURUeDW9XsoMx
iVM63xit1AOYaJpg12ZHwvxJ7+buvkiS7+59m9y68fhYpuwXqsxe+S2M3minF4WKuM1KDHY4i3uy
GNhfuEcpr3CQ7iwcXKP6PFLK4nczYGgMe2Amqcv2QMVkQUrUPWOINpXYgoT8ShwMYKbLeLYY65ah
2r5FlfoVLtENek09GXn6MAhKEIdBBV7S1+xQLuoeiHEhUDfOWVprkvaSyLhz3WbnzMoL7Wzg9LBW
xEyqDhL15F4Fwb5LJ4Y9qdHunPJToij4BwLU1z5CSTI5xqtFXfjJsglET+PybRxWEaxzC2u0opQA
Een2E4fkzNcbr83H6jopaubxlCq12MBQblKaq7+63BmdmX9JWhbR1J0aP63tLohTM+f56ysmOUzS
HlR/stgOFBU+mu5OopniF6PaDw5QRZcdLOe2SwWQcZ3EfoIPtlCab6XKKEbYUrMxzKwOqrEC0kvm
ZUuvaLmRSsNBl0QnnbNrHWVgpyADKtQ0pqfk6DDFuGYXBZKUcy9aNI+1aGbqouDSJsDLzFg87cba
OvmLlLa6zxsjCwdZX9roWvhdTijqBndDlZfYJWBmm6ajiT7Rl0cj0zSP91fkVrNxq482Hh7LhEmW
SafyuRYEaJSqIBpPvXQWU3Y3KsGYVmC4bW7ChmCNlQV4HkHuxcGxqtavZzjwvFee1hbYkRheevxy
Cw4+qQL0KYAcG8zO37qCGuBhrMBHGKzqZk4DWbSkJfXA7lakghtRPAZTme8jWVuhPsOqixAKk6dK
1qtIStLL0gyUgGZdyDKo7zgKxVgEKl2kvmnGx0XcD30x7dpWcuSUXeop/Wp6DHJruCbJSoEK2W55
HK9bze0Oeato1I4pHfh8vVOm8mOelYl1d6Ho0ayZe4e4DRIBJb6UykGqrtxWDjIbgyxKMGWQxyRj
uS7L+sMtUuEn5miBDSEoGpcOPNncakgWNp22dNv+yj3KxDcjkwnYLrg/HcYNi30uRokQmdrzJKN+
U6NHoA4zzj1bLKWvyO+9pU0HbTWv/N57tHJPzhUpKlA8m6kX2pmS3Xu3lwzkx2TOj4zACAhS6yF1
je9jJB14LO2g94dyzWovy5XeX686hL5oWNfzuLh1Svsbgp55W0bPKUlFnjIoB6emXLpcenPbDPu+
xdzY60DGxriOEHQuNfLJbPHR4ttFJwOrKYZgaZmK5oTxZuAnmSng/4WEe7bBGwbKvOsrQU73+2YF
ZOoKm2dOg62OFJWELp0z5ZXzbT7Np7VUPtay0gNKJGDg0Y0tEPxslcoNl6A5qvva5E5zE777dVwP
ixQlky3P5FIzg66J3tLVy6p+Ok8QZb47Qs7KYnmPo/l5tPuRkthil9T1EFTZqGxmXR0CfZ71TZIb
Q+jSx7mByRu8rrpvzWQGv6sOqzCpqMuvmpERoU6d2bo3Vjym5mLLfbQdF4uuHBUPX2x0zwmngU8h
PCynYWT3xbnyFsWsL2IFAJYxxVFAejqNO3tpQ4fDYtIwqgDDW1/jApYzr1s0AGu2ywRLTV2inIl1
XLnz8ObC3PhtLhfuzrbYuzFzVZdbPmUGdHBNdRlQS1wHD27UdZeqeZppukzW5GQO2RrU6Mni+nZx
ChEOyvADzKoJ1qgGDTYYtGVGQesSfStaU+ekn54k7eWjieKjgRYZ65XRBauRn8mFiyNZIZLkq26J
9mjnnPh0XwsVkKYXdO+y4ffHRimCZfyi5VGPzYnB2pm5xWlHFHv0EQc7pEiacSym87xLHQDi3nno
rPbB0NJjJm2TeB0tDeg170ACbZ5TFEIQ95e17tmtACgttFVJXN9PfQ1BpYH0sCmAsFTZHa2dyNuh
+7zUhhU0YCGVyoyDRqnlBl4191U3xuu8BDG6CR+0uPVbmsPU7CHLJBOuqZ11S9na8OXUlGZx4KZc
ZoR+YWrr92M6tSAYAwBKshw1HkBa1RzlsJ7j1ii8Zcjtg6AeCLYjf2h0YflOs76lermESZkEqixO
yTyJGzSGZllij83VyzS40wkedY+ukuI2i/6D3gCNabP1vOqKeT3qRs/mwbcozNVRPwV4Zw+Smu64
YnxAUXGlKSmkdjT6Ljr2K7tA3Vxff0KmBqKmCIkkM0nf3cL+Ek0dwewRfYgkvhzVOL/UdfxjGWzp
VcWoU2JZ2140oCLhwjqRPr2i0vpQlPaNBJKM+AKDo1K2sDpG9aYi+qIVywj0uEYZKL53huz9uaKL
RYny+y4q07DlJpKc9yD55tmef1QmICojrwYsp8CkVs2ybTNpbmarAeBI3ASc5jCKubqNcnJiLIeL
n1W7fCkelnEMpZtv8yl7n01KpMaUNugOXSjzqsdzY/QNazw0IvmSyi46yuxGHU3GXou22lyLtnpm
mTc6tMom1lPtSHIhU1s3igCRw6soSCxk/KMBm/qQyQBYppnI6y3p4V4B7arTcmOZLSevVT/pDfs7
LrvL0A47O7azDeJM6FhjcgOpIXMZhvYQF1vLrcubMbLQeLJChIlCDIJuuJ4muQaOluhH2Uz89i3j
kKn3bcrVhIIGI6pjO0ys7tjotOHOvEk/cqbVhxzg9HVlhyICVhfUPt5mqbmHzB3CzFrkceD0G03E
dFE/GNwHesbu0/AcUflnK1pYlRHSJwcN3Xj/Nk7aDV5UcPjS2OnWGAejBbRnThS2F2b8VFZTYFkH
EVV1OE4p+qFBLdDQ1YHirNopKw1u2nkMWoc/laaC1c/Qb4aMenqH0nKNKg+ryQ8CDTDSr49FVZVA
pdJYLc3oUDO82dbWjMPG6i9At+WzroEjo7LsnLjbd3K4IHbc6k5UIG6ynrkDOirk129uOt/Z8fCt
sSXcA13B+9k+1jx3zyxniunn6mTvUMmozAfTOatt7vqELZFw1I1mrph+iuJ5Sq0DnwKmnGoh1Jew
0L08OS2ZnLMy+rAmt4oOv6aZ6alzIFucAXA8L3dRnL1n6+gBjZphSQnsNsm0ZmNJg1mm9le8APt0
AvicXc77MqEBsWfP8FoQIb8zmznIr8vCkGWMqnBJVjtTztsiT6YuB4y8yu/J6WR8WZq9vdS7hd/D
TnMWHh/qfOiNm7Fm9Ua3cSW17DfZVsxgK3oFSF526UJ9txiUlDLxVWWtvNpN3wBIp2PSPuTgzqJL
rG2/Js4GxGwXa6YRKAPHuBlRdL1amRuq7tFZErGxC3I7av1MpDn3tmY2p1XJgkWco3y9a/I6CVeM
XUhp2auRMwxBHSeHLjEGT1mXp9yZ2mBkRuPA1Um9Ga9SidR+q2XPVUjGwwTuHRpRg8MR4tTvanja
3qpO+mK2m6npZIA/cY7nlzFdL3mljKHQkHsrS7fRlGnc9pzpGdtYaGtmESCu3XR1EZ2vNKtd4TZB
LrKujN0Uja+bSimHx/rKRhJ9uZm0rPUZ/+4F57evAkFDPaTHyE2UmxLV3s4YEfSJ/L2X15HUmmkn
c6PMSxjjPOpWVkiofvUpoeTHiVKuZc5xS3WntON94do/rv8iz7J5J8fh+6zPchNXjn5I9OmLu6IO
WdPYp8nICNecAwNfMPGXKFodyaHhFJ5WGd+R0q5hOc8IZuy3TGNEAK8u97CPiOjMvPetqyrISdwb
8HEvlxMutoiklx7qERuR3q6hYaXjVy2ru+vzxq+4Uz010k4dreibvjCXjWx67oKiy0G2jHNa8Tkc
iIwS35EK8Um8Q72NUUtvhkj9ks6zvWka9q94LvfGUrOpksy6HXV+LWkdn3Ony7eTZj5GKQpXWlAN
rzP1I+h6hSJUN8AWxFYyNjNfdjfEE8O0RHbEiX+Qc3Y0HesSt2pQrtbN0kMORFlDlak97BPEpTu0
H3y4QscGTHCa3yhOyOBso6LMv6VamOut3PezuTWFibx2nefQKXeT4w4b6dI2iKlC2aq2tpvLUQ2N
rH+0opoHRZPtarSKXhoPE2ZQuAnmch4Qje8mandctEHf2Y04ZIL8OoMBdJO0ru4ncFGzq+fbduwv
Yl4IyEb/vzXEwjXBGVA1bRZ24/iMBmsXs8CtXckjYmnBbTUfblNTPmRpNftGj7/kadneR3w6MXa+
AopMIY0Klee4b3qk0oGnjBwCWtEdusgIlhJ+ckRqse31m0ra8Ynb976kip493rJ8sbjbair1HQmr
WCms/CNywSLZxV2vtazmzDiLFCLDIDEZ0kM8Ajvjsmz0lhNvo5UqeKTWDYzMR2Y/0Ev/2ve5Hoq4
hMlX7geuoI/sc/VYXkjO9hTdcnZpzmZrd7lHqWcVxG5hcmxGKEeKfWqgIWvtfRGN9c1QjDV2ECUJ
YyPlWW7HW9eqqLUv8gcOsTyoLayfcb231vqQ2NGGXImvra5NiHYcjrJmgZkH2t3MmWr5et5/6VOW
EpQRC2fJvK1gTaoBEVkt9HvNrLAgjF90SO9n2s02tjucjQUK9TpIA71bz8NVHrDS6eYOJ3PsbIQb
ur6Dr8C/1alTEKlwL5PBCWc1L+wZ39S8rvcN0S+ZqpPgAQlNSZtEgrL69JDBRCeoDDhEmAhMmvec
YrW8zq2W3RQjH5wJpD2wQJ6mGiYK7k45GKW0AUDdS6m0hVc3e/Y6ApTb6RuCZwRhQ6AtDqApkFDZ
VVt90XG3yOk4GeKuVsogtwF3F/3RQD+z0bpZu7F7JkMbww5TVUuq6NojXrpKfGglvmtRHnt6zm/J
AvEoBE+mHtllnE2vvSSqxTZQcKHz3ShQbZGhmHdZ3ej7WRegAJHBg6rsLmo5PLfiQxKb4ANCK9sq
f5NOfMUtSBeV3Sl1Xeqi1RkYK17O2hy/a6o8RVUiAzaF98KpuX2UYW91swxhiBogprzwKglWs0qO
zapV8WCQpgVXxqOgsPSXYUQtGyGJpz1R8Cx5rZIVKg2nAeo9BLc99a6otCN0pD7dw41PUOS8rXv9
2K5Pg4GhRImSFij6ZuqdYovT40YjqpCANud7Ng1J6Ois0SvpTsAmbu73Snu0aJDzIeB736i+YRcv
Wfjq1BcAhqC5q+6LvCVzLTcXItaj28Uw6h3UkGi7L0xL+o5nYASXiLie49lou9GLtJoSNStnV6dw
NUaSOWjroz5c/UbUvHjFpNdelY4fgFgiyBNcM1p+9Qu0b/DfKmr+t3zNrfupLPakFEwcJUC7wyDf
VyVCTqIkL2K+VxMS7gC/scVw2HKkHLnD6lvA0y/EP3/Vdf2WOq+XtGjkRVpuTziYroU0EPqT9hxP
WLCilDUpcog3TUwvTd12O2Xox90F1iPqpvnM4pCwtqapdbYjWnPdomjCOa1GX3BwR6LYN6AMfhVn
O4lIfJ467mppl4EAp/T71U127Gfl1mUZAlUvuSHr/ka51plr6oIWzWniTREZadgYJNTi04098E4A
2LHT+cEr+TWMEJ/RBIK8In3HNTKH3RXicNe+2MaLIXz2E+6qXEfYZ05XHTc64NnubJ9VuAJKerdy
0wqUkvboKYEka1z8V1QW9vtSKc+pBDmXpsmu2AiW0Vn6yBYAwpr1W9QaGktlB0frqqHW57dmLhtI
QZXYpukQJ8vKSYrXZ4kCqjlCM7r+PhzSMqyprHcrlHhBlMbRmPEtldpQbaelQpr0rieDEXZDChog
uswTWTF4Zg2cbGjlTRxV0BMSndRgn6rZqI5GBok7RhM8UxOOBct94mYS2Kt199O0bOE1+TXNYx6I
OvvhKOgRx0HIk1ib6Ghyq06pfdu39nOj23XQWE26HeLrZtdx42RZ9iWK8UZZc3rhTOGfoN7vB6XG
dEOuO3W4oJmW7fW18PRuaI7GrQbA5F2NP1NRF7v2iimZ1cVpnBVFQvFNcJMKJ8/9kjbazXy70FZ3
Fyv4AiIdQZmW+Xqa3tnqJNhn3NdOyW9cNyEAShewJcMXzWrv5lztDrGNYyBW6w8zxVSSRfYlUprd
asksUCfV8NzVpbY5UrBpxJzqpoM8d1HFN5XTe5pACpaG48VUC74xZZZA+vQl2N9MUW/b3po9as67
kHG8Ws3ozDG2Vu5wiExEhvnSXL0WCHlV9eQ2ULEscWTs69UWWLI91G5ykBqrOjJRxMauBFYfpmLT
iPnFcHK8RA24alKhYu+XWdvlQvHnsnQPpfJNVZCtxiNctC3H8mHSOKqHhnFekuhCTtTdYLj5rlzy
BnPZawHp+qiu+za37wuD7PlIUvOqTPss4hLrbhWkMyo5vDCw/Ugdd302EVSfjcyK5DOf4hE+sHRn
Fasi2XntsASNOigcwE1z1JRsC7HKedX1FVNimezciJRlWeyARPpTDju705foI84sD70UpKoxf4sb
w9qU64Q010Atbs1XdXuLql6143Irq+6mslcBKTaO51bksZ/nsDYaXY8bp1HPujafGcCf4ja9q2tU
tyooldc39tVHkgAfD9VdkxZns3dQBVhlhoqB4IbqUmTq4i+WcqR1IcTExQw1I2uYWzc5saMxocaN
ALA3qZhSqx2H1O89sX/LwfxYFfz3syn5JzPz/5vJOfxeXf3B3ee/6v9Df7NBdsxf+Zv/x7/++V//
9c9/+9c///1//Zf//j///b/90d98/bP/4W9W/0FPsapZ1JYIIgn+w95MpPM/rmJ8VVB8SriRQ47F
7/ZmRfwDj5aJQY9/RUooI83/8Tcrmv4Pg9yga1690Klh0v6WwflThifearKR6X8Qtk4FCb04n9I0
2qEXkW0V9kU0FK+RcoZr2U+UiJUJekjDamA9FJ25qXCECh7p0njq5cEosMbHEU5aM/jDt/i7A/uP
jutPqQq/vyH6q2jO0oh5u35hfwwVQT2WZNUk7cu1CVb3MERjp/WA2plhPGDkV9R7tfKrHI6fXd6W
ILxMv3rJEbi4bFJXQ/kfXzUbcDS0jaJfGoszYAAbF1nYCPOousm2noqgc1/nNAp6gqsH1d7P1a/i
dT5FO/z2FsiMJCyDGATaibiuP72FvJ6wvNIldelERh6UiTTZVrF6CXoDgqaIXlfYQ3QETrZXV8Y3
wO7byQBe/OsL8NsV/7+Gd6TfFCeTM26wEXDTYqT/+X3wyM8NI6rlpSyc/DFFGhxkOQqGJcaVU7jW
Tu9K5LGuNDbQCV+6df7eoyT2pxlpnZ66zRZKAQ+KqCnItK7oZV5DjaiKn68pXtO6v3XW5RcBh78F
X/zpXQvbEvwgHCaZTxdwtmJdyYnUuxS0wXjjnsCbSxW6Xk8eLDThAcxyS1DN7u81Yvz+bf3hdT9l
L2lrVuiq5HXHrUMSqAy10Nz+OgnUvX7rf/p81+fINU7lepv8fFUSQeohQ6C8zAm6sXQRpOqKJbAV
lvpBNhHsJujSPCF7jG3zWZpKFdRSv3Hx5pOQaJUnDN8IzvMh8UyECyAmYn50UdEGlTUtu7yqkr1V
s4eLWV507CaTUn/EEgwbWmLwxqgFcpv1bTH0lxo1Td20j92E+ddpEx3KvbgFjYeSJ02ZDXRY/ErD
BKslZu8nCYCY00x3lB5oXqqrO3POWtwiqnG+ZsHWA2KxLrvPov5mha1W1+KLjBN1k3XiINZ+3ikF
rLqhFoiS7MFrGvPBBWXiYVSek3o9dGzF8HLKSQE03lRj8mIlRAwMkHNxMlDUiT59sw7INXAe4dQd
BFk31CTbBtDXiBBF2BDFfax8VRTGzsFS2adM40cyyUeb7wM9vuj8IS5z7Il5GeJBMfZJ1mcsBNZt
oqFMgh19mrsENF44T320dr94Lv6ctfTbfXY9EkySMAgKsj/HlsRar0XCbLJLuiohZBD70bRtgITg
Mn/xBODJ9+ebjfwGUxB4wX8s49OPCTf+0oxurTyIpau4pFhdEjQ8uM3FY5stXJisOlDZvS2s8eJa
+WUqJ/ts52ZgYkQATONOi1WjD2kkYdI044eGKD1t6L8jPAHEce6TxrrofXzr9N1rmpW35EX8UMBI
zS55koX8vuIJbQTTEXaF21IWwdgrt0mqQOooVC30hQecBw5fRyG7/gMwHyI7tpFVHOnbrrDZlMgw
p/z7FAGLZvx1CFzyCk/F6ED/iXcT/x2A+LiP8gILgZ18yeoEv4mDweYqbfdiqYQUXo8eaPhXC7h0
YzFoNp1CEkBrPTlp+w13wE0NE+Jx3RevmyBnk6R47Gfl1e2Kh0Q4F7yM39uqfZV2fV7B1jqJpTO6
zAgdN7Ep0USWbyvu4Ib9JVpjGmEmyPeCbno9ys9zF/3QRPtYk2fsxat6IjEckLfrX1I938fkLWBi
bO6MZMH7j094qrWXtcLWoA/tqdb7UzWlV+/4oqMzRs2pX+NDssx6dQz7rXEW01fLqAmNftxxOzw7
JeYlJZ/eY2cpvbk1f9i9/m3u22MNQmvXCDL++qzBmfz5TiPahVOXRzYHL6nln+40pTax0dqOc1+t
PErGel7DXk72qVWs8WodT7ZOVhPgbGlX5wU+fdec021m6vEJq1SCQGTp0DUoK14rS/9SDXO1Ix+Z
ZpupSc8T2+zJHsHOlHHotoSJ5dY2s3r3Dv2yuiE8Yl2IDoiKc2v18QlpROOrVnlDSgi987jwDxh4
EEKNiTO9I86aHgo2IViMBEZQkdp4ntOm3atzDP1QwDLlfQuEh1LhVoU3PfUgw4d01evvi3m1kzSK
Yd9CrTdfrNywkYwKEdhVP2BFsD+EVr8h/y7xSK3Yg6bUCRYFZRvirfve7J/LKxDRSTUPUiNOw3ye
SCRxh9qjVGXc4g5TQ4LaadMY5pNizsN7pKZH4CYFu+DU+4WETlm5bffkICI27dciMPX2ycmmW/hX
5yrq6/waOXegqhn9KUyLYdLZ0OOW4rsOTEqUqKln8a639UqFR9OaW0FHK4/h5s1Mh2Sb8bQN03ko
TyRxWL7dzIdkidf7snMnQkFkHZYNmDQlSErAPIp9PHHbPfg67jRTe20Xdh1dkn+DiKj3QVPHs9bc
d6hYtpnWl96oVe1jmeXxtlqnAU+0uQbjoulbpYDPXEztOyQxy6EAg424aMGkkcScY4o+LKU5+6Q+
i5NrRuNWJfrgghaHHquhcDd9lRb3ip68T0nb7PXVGA5QaeO9VPra++t7/hou+NNBbjvUM9oGtDtJ
XgRQ/XyQc27hbUKVfs9L77uQ1I4w2f26j++3oqU/vY7tMEFrtouI9fo+/hDON2ujgOo39PseNyPc
/cY6DOHIo9sXz0XYbTmrm339QOFaqAVZoOyVx7/+oL8NrJ/fAflrunEtchUsMj+/A7UyS3hjXb1X
zbkMnKl/Ath0jja5GRVYQLEcVuiYsLJJzl6KEce2OkivyQolcKPJetWmOf761++JMKmfv3xaP3Xn
OjabRK+an/P0LcEYlcnEpgXOhNpoklvSXy5//zUM3SSgWnMcnebfnz92uTgZQJ9tPSg1z/Ol1h5Y
N34VHPiffZA/vsinlMyGUAtILnazEfE+y0rxRsrqr+aA//RF2IboczQ0Qrg+PZw7pEpOXAjroXZC
0fowbHSHpWHNNmR48q5HVeVNoJ1//f1d/9afbhuuEWGLtiAKTmct/rSRjsVKQG82WA+Wy1GMg77o
kU/LX32Df95zeB0maZ3dW9X/XCKZTuQurkpv4VRFMEXoXr+Jm1UCFzW+o+jPqsUs6cKsobowb2Uq
UiKViiAW9qlLGZ2TavDdPj+jIX3SxAQzOJgK+UgSoVeBHFWL17e//8388R1/uuiLPWVK1jbWw6Se
UaGDP77MbMN//SKf8nqZNK/fC6FqfDmkxfP/P9+/FeZ2CP2YV6ECfgkMHwjwNg2XrRGUr8PuF6/2
p7n206t92p/scsXWMvNq4ra4yV66jd1vFPjy40f82L9BNKkI0DfZ/a9e+M93maVxj6ns/axUZJz9
/Clnsv5NbMXmg1Jei7mNHTqSb7KWH3/9+f70tHeuoAK3FzWbFAx+RjPqecwm3YjMBz3WIt+x2nOb
sqHCnh3KXv1A4OZzd/1v0s6rKXJg3bK/SBHy5rVU3kEVnhcF0CDvvX79LHFvzAFBUHFmHvqpOzor
pVSaL/deO7J7RVr83fJvHaScIZlUmGD/T9eZFIdtW+V0MNE+rPbdca40obgwVn5OEGPvxgwYEXIe
4VDfH2JYepTZTdpQfa7xgtG9WF5YLscx/X02+N7EeFT5soxFtQgYoqKJBvmYn/czpb0OhnZF6WEm
Ya0R5df/l+f2nz5N1mdP5aKw83X17NQKvit2TzXX5ubp71Z+Lo6fA+M/zYyP9mu/cp8lghMfB9mZ
d9u/xCfn2rwdTuxzzbdg7W2d9MKAkH59lIbBbpvvmyLPOGK+NJkrLXpa09POdeI3e69HAaCiLJgN
UlfOHXmoF47Xv5m5jrSgEfo95DSQDmHr3GL9w7WGykz3cQ2bmfyINm+F0G/Zc5d04Y3/KOVQjFNE
EVkEpTgd1u/kd7ZFMXgudu5Tr88lbt6vjMduz8S7sOzysYdOgbUwnZGhPcdM83ThvYyA8K/j7bPx
MWtHMYC6ELD6/SFFgaf4XaqoJ7Tb/1vPEVbYiRfG5u+W5OnM99kSfD2ZHAuVVXbSTbVVRT9OaImL
zFV43831kYvLfn9RbBBJhDPBftNn3Mrd9mvj1ltr7NPCpTWXd5cwx9NJ6vOX8KgRBlDzk8dK9NeB
gZMhMOKyH/vsrsOtvwo30kJcX0qz+f3Ffmln8i376AHTYJDUU7mQliVu2YX/nNpBNeu2GBGX0Gls
9wZVrTCv/8uJ6rOH6Hkt0gdVBZTn9x6aFec2X5XVk4vqQnholZe/X+b4rr6OGgYrJTl29FRLRN7m
9P/XHAcIhKGeR5toro7+/2GmwWX5u5npkBmbYcCICqxcU2FW/96N3kGDZwIQOVeROIsccA3isgux
hycXpqdfGiKQh6FgULtiAp80VPax3BPOrJzjSF37COsTKUKsBcvUdD/+7tOPCgCrIrGgHFEsjY2m
NmmK1a90o65XziXECCURi5lfmq+xgQos66WTIrTnvxv8ZRokDRdyrEzfDIbD94cIOaJ04ZYqZ6eJ
erCcsQuvRFsp2Cps8JQwXrx+Bts8Wfzd7i+L5bd2JzO+6gAe1GAPn33NOIYpB78+efu7iUmg97h3
o2D/pW+TOUWPIickZ1g5q70wbHKKZnhXvWeqh8WcMdWsgHj4M/Ssz1xIuessji+xnH/5EvgFhKSN
Gx7NnB47gcGoUsG0dnaeMdSJC5ShtrvwVwEH0KtyD8px0a7dhwv9HgfJ5Pv72urnc/mytMmZihy8
4dnKzQDxz4S/hBQ1ufel/LFknM9arvXBCGD6VFwTHh4G13WVFMatlZWHAHuJUiLr03oT4aOKHgdx
IUY+d6OjJvz7t/4srn6+o//7hKbnG9zPbYdyRWF/3cyRBd4q82ENT3Qe7vL32PZtTIwcywvueubI
hObuXL/wBfw+Ev/zC+TvX0BulrHWgPE76/AfkuEgaxd29RcGwfQqS5ByTXJ6uujL0ocatdB0RHfl
ylq//Pth/jrguUTFj2lYBtWOyWG7syq3VqOA2SOKlSs8VEY543JM3up4o+yg9Y+QdqvnZDCitQyB
cNEPjXj994+YDr5xcWGq5NTKroVJZTKhhHFWIHGLh1PVySsOjDa+XqQpxXFAYgzZSNCxEmvyha5P
n/Fnq2RvUhxV2dKNV8RfF+1cTrmhiBv11MUqlAMqmgjYy5u/u/ZrI6ZucTwe4dfTBccJmr5P5Fo9
1YG7Nnwgo4FiV8Hu71amS8BnV/7TijHuyb58vejPurKoouHUdN4ytdJzFrivVmC8J1EFyExC+f7f
NThOk6yiGi+L9Zo9z/cGTZWCZ6O28tmkmp8Y7x6cQeab5Tg2fMBSf7f26yDlmISUR7IU8cch0JPy
0nWGQT6XcrMuhObVq5QPp/LfQ6Gb+zrrtw51pdSeTSG9dC86DoPpzGgo7O0Qi7ObnR7R0hCVTQT/
5nO26TbKKy4yGwXkDB3jvN1dKt783ldI/pJMqAVJPJNHa5SDFMtGSHtVNnc9dMzysDI0mAzjxZps
LUUrPyY+rJX+wqw2HavjS2Wnwh84jJRXx7//MoqGTnEKN9Ols+RsBi9YJ7irAwIZLrzMcXKcPFB0
F2Q38aEb42X992Z0os5aNIziuVLupZT4+VhDFZBt+u5oRcptF8gU5AE/O+0Mn+gcb8fmwi+YHlHo
KJtMhBuIJChjSpMdk89tfJaYrcZm07PD7B6sihfVM1mKrqRcWntcCDpZsxCb7sJA/twmT/rOHY2M
OAWXCMEekzknllvFdLtUO/s6ZZnIX/mW9gJjy1Yb+I4Fl7CldO+Eq1Ay5wUUAIIS51RFZm5MOow3
HMPKQtIY2p4hQuYwDoocwslrl0L/VDYfsv6eYiltoY1HQ3lPoBj8kE659AJ/+SLGkgJZiLKo/rxJ
13JHAwPqa2exuetkfNbBa5uoISCZXUzsRI9n1cNO2uXbIvjIBAD3AFj+foXTFWN8gxIfh0GKgUmt
c/Icozwn70KnKlRxL506+8DBH0cEXO7ZbqLYaVOA2Hr/u035l1WfYUtJgSMe+TnTLA9q61oZDhbF
GujIiWzMWZ9NP5urCfJjrBamlL4kBvDL+MNz3ggTWGaNAw4osCVl2NXA+DLRPY/gmGooDnGv2sDZ
bN2CiR+0e5x9x79/8IXfO82sNJGTgqpT1HNv7GTjXhEuHDzkz6PFt+FssaJR1kZ2w0nAlCefshsa
lRbpAU9EUf/Fbcu9aSV36JvKpyz2zY3qNZvchTBvekCbsD+txdaV4Zc3h6ZXdVimBejb0oJ66uNC
qxNCREgsAq7lDgp0XP/UxPld7MRbcbA2VjS8V5L57gbCQWgGOIZ6fsYm86APxVvsyvFrPIr/Ssm4
D6AfoamntOL5en8lOlQ/InNTxPBCoAK+R17/L1GcRyvTl24FvUiUYNB7Sf5oDvqVo9Xvsdld1xL2
3zTTcOQkYPED87rCc44/lvtQVfWkWZlYWO25iVbNZh77+hU/fk1M+UFPm00phx9FJL+2vXQlp4at
J9VbqMMqIdjxKsyrFeEpJ2xI86Kpb4u8fs/wD7vKG3TgfSV5KysZiaeYTIoBS5r8bgawgiVoBoUY
FTsV4f9V7YvMD+jUV1UOxtJxjX+eKeM3sM6BK++G3DuYoExmVu2dA8390KDbCXK/8GRo3tSHrFiK
lw4ZAlICij+IYJIYydwqIPt4SJGGZomnHtqmpdRIpD1El5a2NTrxFDn5W5AK+8JNrgksWIqxvs1q
6S0GRxOb0PFcSZ8PVX3DLmvlhzwYDaSWouo7OXKuqxSxMKzPTeSJV7KBdcYZtG0fZNdewsgQumWH
fMZKjetKKzlxQSSLo9oOde0uLMrr0gVjAbAbeVdTAOT2sa2BUiWjAq8L6HfvDuapxzcVihvIH+4y
jys0Mm6sk0oAgcTHKZx48YmQzRcYPZAz+wSEIStA0ZhgTUbahOXV+0EH3eOpj5nhtjsJPvIMaP8m
4NrD9huUfPBrd7En3Isi1x+KjC3YaJx/qp9eVwm2zdiEsQTvfxYU6IdB3reY9BAIopUwX4EnnCxJ
2ybZ8NrkeHJTdQT6DVu1SnGR1EtF62AfJB1RE+5ZiD5PYHjXxAKkUuBwuaub8k2nYoEo+v7JHJxb
pc6MUxoApW5BnQSpeO1oDTApmApbdTD3oVHcR6KzRZMs2Tk+1FnjMzf5qavPsbVggrI4steF2d40
UAYEqLjzVlHtDkx7kg63gaSoK4IIla2GJ3YhaNq5gVaimsWpiKRntimvolK/I8J/UnPzzg1zD6yU
hnNBUjLbl7qXNqx6ZL1quxYNSJwiXru9FjnNIRwGBSinBGJ3aEB4FwVX64pmlw7qPPIalFPpAc0I
waHuwsInuayvL0xm08mSLbTOzpINwbg3UKZ3rano+a2qmd1JrSI7KYlEpyL/93ysTzY+0ybGusqX
/VVUwvqBKd2dXMjyiduxTK01PYQZsP+7oelGbmwIJQjFSIJ9LOSI3xui7GQWup71J61cGBKGkivF
v5SEeamNsbNfOpN2eadVBW0oZryqyZVwZHUjVc3s76789loobY3KX4vM+OktU+k1bed3AVSLrrdj
C9JB8PR3C7925EsLk7N8qbBBdNy4P1UtgQZo8uKgnkNGvPvvmuGAzR0SxyWmSO6ylMmOxUC3MVAu
V85uLq2kREKcAQKHpf/vZj73rpMlmesyjipAwriC/LFJCQB4sarKZz0kZdIaGbzYDhd9rwNVZCGV
LG+VtP5yCOASAhk6sUdI976Yp3DLdXZREbKZUPXyhSsaj75Q+Hj6POEw+MalY/+PcvZYdFC4SBlv
2ETdnJbNoYvlYp8qnCIPBFVsGljEdrwOF9ZCuIv35V6cAwkHuSjYlzLMft4eEcyDckpEXaFxspse
/oE0V21LPeJcSRJlhl5BaUfGeB7SssK2uYIfjz60K5HkJD4Yt4g6SJ2ieHKfM628VF6fTg2cusY7
VAOag2Ly8U4Off14/nSavD8n3nmoboLImuks7SWGob/Hx4/aLQ0xCnUFvDA9n/bbbbtCUgShO7fU
UNXIX8IaRfczsI2J5jq7DcG3/v3dpGxMd+uoEJiKZGYiHc29Pj1YSoNLDk2pSCfWjZcoLvp/rmW+
mZq7rRAdn6vG2xopVqyuFBDd9WcV9afdiCrW8hrqdcIuzNFIa6j96raWoRTq2FM1p76HeJbbrqGv
SxjcMz+r9qHs9gsnEB/VFjo/l0Gk4AAazdolyavepinbZ7Hrb1pdXvaVt/IHtMaheDVE0THMu81Q
ElCCrBKajrzLavXKyo0zOpita2ZHkDYrT1bumrTcNXV8cN34WcEzbXODcBKz4MWotc0gdtea1u3b
MFp3ubPRc3GTiAQEK/FOkdxTi24HJF+NGhZXVCGW4I6ltZbCO9e5kTNAhIdOfNK8/LpOhpeoYcOo
RskbSEMR7V6y9Wtp6bbFpqikfdgUz12f2oPaQH8omltN7o6A4V5ihHozYwA5lcY90RPd8KaCriQU
Qi9ncqYfuaG7IixEt8U8D65L0/xXVvWj1HjKKjEzvHSGuq6EdueIegALpiW/I1DqjVR7/swstb0n
Vq8qachzs5MOgmedfEvyjkZqaTZST48EqjicWThzbCuS00VolXjzyzwDplSvhzx5RcmkwOYYrtIs
vu7D4RCqEvZ1B0jjgDlsOAZ9shajaIXttpxVkbeAvQBXIl8FDpvuuDtljfzgCaNsxAEzlIn+3NWj
Tebo595vUFeLG0iip1qXV5hawdK5wixWV7yfY1Cf1DpZN54HNxgrdJB6u7I1o7mUw7Lswu7O0et+
laUepm/HfG9b1F+qLByiBG+7SZkAbsVOyY2VngtroxQfSeTCZI1QmmisW9T1sHXy4djXPrvqQR8d
yOqjJpiLtAQCmfR7pyWfAc/vexlYZynBVTuE8k0WWutoyF1YGQEbEOpog14eZQ0rpgaAJAnFmsQh
piRLWumWtAkL5bFqrZcSHr/RgmAJHOfFlcZXlBYZtG0dNoASEY5nVcVyyPLnLLFu1DFXISxkb9Fk
IhSmHp6fFaZQLlyMX5pWrPMaRkUW+u8E+YCS8YaV6AprvmD0y8225rUvVMY/QKj7vASTDa+utCu1
+xdKo46WlD83HfQdzvthCyD/NpWF50qLsX+VEjycCBxCFB4rywOYmHgy1rUymlUo4ezQi9xNYxT/
5FqG8dj1/iJ1xJy6V3qv9ELPsctf6GrKtthVQTO0HUYKfRi2WmHdSd5wEwRqQ3fJ9OyaGix2AObc
G/Q5N48PGRpr/LLepiqLZ7XucHxLu8pM7jLDOFoFJ/fES+WdD4ttnLLAwdVLPmMQGup9qcVk5TLs
LhT6PzUDX9frca+GgEZXJMIaOR5OalGewOqa5BLbj3kzz/4119HcXQg2WI1jcsYq8pCsLi02Pxa/
SZufJcgvezezLmFm1nJ/yhPjGGHHhEbfPDp+utKaYlkL9FJhbF3FUBxmUdG8SU565PJ3U/pKal3Y
FX+ubd+fALVABDBjbZU70+nVMpWTHE5P1WJUNG6r2iVPHWmqVWmvUaKu67Y6kMRxrxvGmpXgRimE
S1vZH9XzyfI02cqGFfkxaaxbpyQlj8Es1koFxAyjYlRq15Wnb/5eD3/ow6bL4aRq4g+d4bPEEQBl
dHQ0uXLE6FbuMiTDQv+u6en1uLfbKn1x0yjmVujV90rW/Qsj78e+l15blHrZb7CvJtzp+wZe150I
4biln3zl5IJhr627Abzs3339oREc+/q1lcmzzY2AO8J6EE+Z9m+w8Jgk6aFW9NtCiIt1FulbOUhm
uQcjzCVXJBVv29D78Pz4FkQknLOXylNnRZVet448S6AlFbDhkn7+96/84eGb/srJGynCGjtoHxIG
8BxR+p7D6TB2wdycqySSzY0TIoH7boWi/f/zHYy7tS8foivmmV6rHNsrSKvJOa/Avr9d6Ntvo/vL
G5huLbWwbsCY9PppMEaErPQmhMO11wbBQhsQKKbtNQbcHZz7Dwhm51guV7JbEuknkgAHwCbrSQfL
SFTIkwtj48dNx+Spf34nX3qPEsTRRELwTqQabFtR27UO1DbuIMhiadB/1qVwleqgBwouJVeQA27+
fjS/bUu/PpnJkSxrpCDADW8hJDe3/yMkLzfyRdWO8uMM+/0b+DRsfumnK3RkxXrgU2H6wJZ2fPU5
6HpOWThrbCcNyXCppWtiOx5ltO1zH5UH1+3erddH0dISCDeRHP8prvVbtSvugL+tKKLxz4hn7RCH
8xVzbMOpD+aJvdNAHXnAUoZhhWtjkYWLc7OXzhvZuSvMsEddUxjcbcDEELJ++0kI+Pu5/lzTJh2e
TC0SuPu4iUv/nEewCzuzLSm6OsGacxPKAQTdi7bpOztzEr6wPCnmrY+GCTKhsWYqrvDlO2Tp+g0U
whY164VfJ/NRfVtvJr9uMiWJpVIYbZL753IB2W0ezbudvoHOaCNTW8nGheYuvfzJ1KIGCq5Dj9bA
zFzDw4F/eKHMf2kYTyYRDhZdqBS0oK7cdbI0N//jh7goPvv53ExuP7D4WLI6VhgmPRFEVxLcsfhL
UelRmbtbCUkzWhE7XJIl+V8/tu+NTTrlJx0l8NTA50aKjl54C2ILLjTBKf/HSPjeyGTvJQaaJ9bo
pM6yQDqelarFGiDASxZByZVj6ymKirs+MOeSK65c7pagu/r3SiHeA+ij5sn4LJVsL8oyAbleu899
yobE8rJTH0rRLrvsQZLkh672koUQOuYMCANFBdVwiZD1X5K+3cFEvyMPbT1A94+U8K7szGGmlumV
mAHCLaKFDtknjfMbUw0OrRa/JV6XkJzbLQa3ORe+99z2/IzOVZ88wfwI5PRoZcXCsAKK44aCMCtR
D5pjvjRycZCsZqm39bqShnVce/NKISNXwcAKizcdIcwk8LTdg+XLK4joz60pXeEBAa8/SKe2B5oR
eYljIwM8UTdee0L6blHRmGeBsKC2c6KH13DxiMNm3tHZOy4B95E5Z5Z7SOHNMo7SZG21KlYlYmT5
eeXJUr1VqgWvuNbSmZpzh9gV2Ug90YpZVTTXoZi8xrlHKkW5blt5izHIBc6cpbMoV48NWd12J1qr
vhefAkUmttbbkXbypsatBQEdp7lpWWu/YtZNO4RJPrteKCtDe8ikbnjIhULC5lbf9hWkQcUA2dKS
9uJX3cmM620hW8ciNXdBJbxWLI+OoZwEt+7Xemno0NSg0LQq0xjyvw+3IFCkHwiw0vGTRXgeoFNf
Ba28i8PqzEg5ZDWgJgrYpDLpuXTy/Py+yN0x2I//B5coxw0Uw1Yr3Zg6AZncG6ylvCAFSNdeas53
QJGGuZm414U5pkimLxDMjqFqunOUdksvJRrJRHe7NGPZtZVSphzikR4MwrVYFEbncriBr0cGXy8c
a/KUZyysV57VPBC+R3MKZyQn4Rge15ATQebBLSiquxqfHjrJMbocehHcUPLeSlMFAia/kSGy8zkv
LoYyzrCqEWpRc+H3mGV6thU8Q17nQxqONN2TAWzRSMn+wiYqcjyT3uG1fUDXhDutY4umEKhSEXev
XCvnh4Oqav3hA/6IbPcVgqTIJwtRqmqwumN2lqj2N4ZMjSyrVKK7BaOwFbXe6oPyYIB7xsTtEAvg
COh5YmGMhYKx5Mbwa5UOUVhZg012QAcRrkQUWA2f2g08gnJEw1mx7zjLJWHwxN5wqZPoV0PbvLpg
CGeBmfojuTXbZv1AsFPf7LPUwXMphu9hDopJ7Tp93Rou8WQ9iE1mjH7WMRXMhEQmPU+DLBhVARjD
hmNV6/ofSRW1y0wIGUN63WwkK2CY19LR5/UW4EdLecykFJv0RQB5uXXC8lWSiIDUqlq/lzPQOo7e
vQemDj3Z4A5qrGXftw1wYKkQ3508gAAhpxUAiNbbl03pAgmPVrUMVTLAcs9PcuEqtRqUfNztQfws
FRWQfDW+F93kwycmy/a7kJdsPtKFeM2VSAnmusdZGMQDeTUErTRyeDTJ8CQUYriDuQDw2SjMZQIC
Yh2O0UNqAmSvo7wxE3DezCSIVpCW8vsw0IkvbKIz8P4IQKNp2rLhjPda1hjJKuw1RTlaIF4rz7/r
yRh0SpK1BMM/OWX3GHOxOMviYgsY9DlTjDutj5Q5d0bqOnOMYifGwznT42M3UNwQAnEpVlEJg63o
bFeXCQ8jALWQQFFY1XNNhA+s3GST9N5RF4WXti1uG5Iv+ZrpAMdRLqndBjMstygA8bgxzU149P3K
ieRugcGatJaw3FoS9ccsi8C6DWvO9bepJW4wsj0kQZzbgWGhsTPeBt98zz3xqdSzJdkm/6h+8sGG
1hNUT6BH3YdXE3/mJsLSVJxN2SOFE4dKYyNOlSgvqy03sg7kPyptsJyWluY8APPs8T17K97SwQ0d
/N29WDD4wY5w2LwWBuVVEbznoQ9eZKQ3xNtz0iChlIXDRTERJO/SINzhYrg2C/hmkrmVavVGzyyR
DyU7ixEkwFyBsVpaKCzr9CMKhWcnUGH58OjwsG+KTlliSffmGdg9yOLloRh6nhhEWVfa+Qm8LL0i
/sDSbwgxhW+vNDxuUINKoR8DPZSXYd0fRDTEs4jAPsmt0hVIBMATknHTdPD54fXMGoE4TRfPfgyl
mLvhM0FP0H4S8HxaauDcZlD2VHXb/A7ZxZOMN54DKBfYSvtRBDV+B889u8pARnFqwY4XoTUbqd1V
+VVUDY+qDGbX1PvXvBPf/MK4x9O3G2WtSt4eh0A+hKYCDzy23sOkWoaD+2jm6Rl13DqPyuB2nDdI
we02vp6CwCL/1rfI5WjjYNcQN9qK1R1sTdDBfvHWAuqrUl0nWJpTrYx3CuI1mRrB4DxFQUp8rXBD
+ePNE0kTHarkTZBNgdmHk6moYyXMzeCQ5BkPAJhxJfD58WTNUnzj4mLdENJDMig1RByk/kxHIceH
E3G9UtgM9mHps6TPPSAJdq/DaGrAgbUgHGeNUpzcKstnbZxfy0Q+roKy9yElsjGKCEW3pBGilsns
WbJ7xYUs6rklwh9Z495aIz/egThFTTFp2nChs/XFZyITl1a2uz4vTsrIHxRj6bEcE9dELQO67EMy
042bqMCryIcLjDQBxak0e62Rhllltg111YTIYk9dYEnvwYbjoGl1gQzEts1nqkrJTOaLkcr6Rag7
23SzayeSbiKJQk7cwZRQTlJSHCw3IkE0CI9i3p+EItyFbJaIf05sSRKv4lZ9BiRkC1FzkHTpKJvF
s+BKCRS37p8++Ns8G3at5AIcJ5i+VB882BWNAt5O8xGrpQLMgJhTPLWsl0rsn0MVvWcLO7F0PI+8
TOBpin6laFQ30/CWesvejbuj2KV7ko42QudjI1bgXemlQ4xrG2wblwK67JtXKkF0JmHPjTj0u0oW
l6DGzolu3EZhsuaIbdpJE22qLjinGvsKNXiw9GSuQXKBItKtkyYXZqhW7gojp87vfuCPDKBuehur
yaBDGNGWk0lCpGyxkSuCjn3CcmX8Q4TBR8umaLZSWUJJliiphrHwXjbDWrPEW6jWb65UbuE6LA2n
vwbU9YSNnZJrX5NeosdvDVA+AnCaRzkvwciY8jnXC2ST0aAsSj0nwR4qRtJqCoy2insI6SMFAI9+
iLBJ6ygJPbmgvbrXa0WhTGF+OJF6F0fyNpaER4RhBzAfEaMhKTeYR++q2NsB9n2Bi6wDGhGGRTHE
XAtQq7aC/lUFn1FV5YNEAJFmWrdtjGg1L08Up1Z52nwo9fBRa8Y879O91g+n1peeuZA5S4HzEffy
lVd5xljVZhqT+k3VZPdRhRwjHUT46eKiD3RiSBvPjms/XJTAThYK4ehLo+qUWSJevH3/WdTBlY7s
DbOKqCqmOrkvzPMuQUuYiidHIpugA73iw7svj6HinFQ2Rn8fmX+p4n1vbjxIfalgdEk1ENoqchrb
6yt/Le3M4JiBpb9DKZOvSMxdEjI73HEDM2+qOfOHKwL7sKNLpeKfNcvvv2NSsQkLAoBH9eins5be
Lrq1/AS+dC7O9bUwz/kTXGjz00X2vVyAB10aiWEGwj91+qi7rEGNH1C9gYJ+yJiuAqXaEAFx6Fl1
etIS84AyQsWuTI/ei7a5rcnv9OVwA+l3o3DCSNCzedB0sLhyEblxgcuHnNGkRlyLQrkjoJaZLNvJ
hPR0JLLH6X4Q4W2E4TwAFSZZ69AJKQI7r4qjbcFqz4faQJ8V7citnIN2twvybGQyn5XeXDU5SHe9
uVBi+FnRwYpv4FG1dKBWAHUnJ+VShdSXsbSdWptsjwWoQBud7BxI8EFeara4Zmt54cH/eNffm5yq
F0lkhm7s0WSa3sfW3kE5mS//Htc/ajOfTeDxRe8zSnIndSpQ5lFBdld30hrOi6T4SP+L/oPb574D
aIt6N02+wtjGWtK3wTO2II3UIUWGVDEVj3McznJYhN3JYp/kwh3PyxZi5V07XPpGf5hTtbEpFR0F
F/yyqk8BbBjrBO5pm+oU7aNrbRkv0ue6nndr4+zvSRldUL/NTvqrMC933dPfz/HHbDRpelJR69Pc
yDrM9aeI4ZC/9IJ3Y6nyln0OcxJiir9b+/HW5O8f5GQyKoZMUagraierOJjKAzLLCw38LKh9b2Ay
ywwNMBOXEIBTjJuNQAxla+L5MqC8p52/cgdSxJPsjmX0woj/MVgmHRs7/mWWDdiHF25u6KfGvBMI
HyqJBtPi+0K7YLf5re71bUqbjPuwqgCoS0Ckkn3+YiyJX50BakC0aWf2ZevoD0mSNunXZHg00dCF
mpjzwvSK7XS/AZxrOyKByuGw9cuU5BiNtDz9Xk3M615xEPzWz446bMK85O4+WDmqeNC7HoEr1+vz
GDXY3yPq4gOZlDbLNheMMkjNU7vNNtUVYdlL93ZYkAK0iOyLNvIfM9vkeUxqm14meqLmWwaTaUP9
27aWxAGQUDvTFuCVZ+SWQ2naXKzfTl0P09cwmcOlQZHR4GTCSV7pGLNJjlgRX2XDGNtceJzj7uPb
rPe9g9rEjlSiosemSUvqKj5yEqJ3/ibfICSZXxrLv25NvizP2mQnpEt5nhE9Jpy8jbgF57eEXr/U
V0hYZDuZRzfWQlm1tV3vtZU4116y1UXDzjgd/NXbyXyk9KLca6RZf5qynS2c3WXzYCyAz85NcXa5
NP4D8Dm+SLArhoSBRVF/2OUk1+sqGbUqDVJE3GTwNjE/GjZR8o1NiusB3O+FqenzlnDaya9tTuem
nnKNkNGm+zL67JU10aaw5FcgTcLZxaH620z4tbXJBJV6cpKakst+c0NV5hbExyI8WUd1Hu+pKm+7
O3/pLrX538P2t8/ya6OTaUrrWl1lb2mewgGl0Fgbcsbrt0vIj4uvbzLZhGpB3p0qOWym4VYsqmsi
x9lJUaUY97HFKlpd2kr9FHxMRsxkxhF9ayg1iMyQErK9uS2uOqZ84DsfnDptKpuXRss45CejBfop
elcdFqwmTbUFNCZmBecXZjjRxo145S1DLtgkmzuL1cXRMv76v1qbvLhsKKscWJdxyt7a0S69cp+V
tfSQbrFN2/GGKgP4kZnCoLnU0R+MMD7Fbx2dvMuYC06PwEuBB2ueOnnubNsVisTFzAcQ9kDKwe3w
otnqTl9TOr7wlH+b+tiQs+NH64Wg05g0LmJXFMnHVE/VMtoYb+G6PHCxG9nuIXy37GiW7/PIbrmi
S5dc+uTz1LGNC0rznwcD4udFRRqdYIAVjKlbsenCAUyZpp4UpGnNXN7KC2hH8wbP0xEsnLGK1s3h
8hz4y7eqq+PxV8JZy2XkOCd/2SrFg1Wrjlxrp0YJ5xGxMDGeA+HCA/5lH/itkcmcBz4+LZxGNE5m
vW+kj3IVo19EVOb7c8O9U4YL0twfvnYG07f2JrNeRHKnrBaKcaqh9BE/5+u2LiOdoZBvzLWU4OXQ
yk/4XnxuEpPmhEVvn/TIGmFk74MuPpSCT0hBw5VNPJIw5XEFjsIPr0lPfktBGEQkdeD0whj4ZbIG
nQ4LCgwL3rgfZxwHfJ04uPpJbzIYxu5KUvV95mlLQkEu7Mx/ee2ItkcztahR/bAmT8ig/4rmlNpJ
JGZDM98Urql64e7vdeC33aChqGixNcnA1TYFP/mNSWpTrmpsX6oNCUj5zJwbB/2NhJ1duaue/m7u
85Q5mb6+NTcZZi1IIOorDDPcNRthlm4Ruh3MzfBgbsxk5m9Acc6LcWd+7d2R5LdQZulVcUjsS5PZ
p0v8rx8yeboE2YkowSM+Kj95sQTOVVklPmkltzZkJlP4LcXbCk31ptGrRepGt1nhUpgVKtkm1uqp
SKItmu65mhoPZqWsRD9Zymp05XBNS0E5XCcZHMVIYd8QRjnqIo+caddfRnp14wsBsk2dRgKdIroj
SGucf/eZlj5WA1keIVdWot/fB6lz66npkfo0yuJakm1R8vcF2U9ZKxJWU4HMIO98Q5LgiyOWxor6
GyEVXH4s/g9p57XcOLKk4SdCBLy5JUEvSoJ86wahVqvhvcfT74c+EWckiEtuz8Zc9oSShXJZmb+p
eovqZJDpJvXVCqJmcz902hPtkmeFFkVRdzdSO4x2J1PpM8ocd3Oze8ET7+CVwrIKx1ulDN7Tvrgf
20Ff5oYkLBOMkLFdcutLGfS3PTV7Uc+O9hSSSOPmeueEu94Ob2Xqe6tiY12jtwIjqtgFL1W09Gx2
+vnFOK21L0tgFneWKOBkWRUN9oKOQWldaZ/SKrkQ4UT6Y9FYEA3kJgB9mtZsaP4QtXVuurwG79sJ
aJdsi010FH9VaGzeyjwR0o/k5/lRTX/yy6hQWPsccjYqP4gG16/ZYR6O373ryG2MpOduLOOtJ184
Pb7N3CzWdKl8upmKREytzoNbaep2AHp6MpzwpALLl2x9flTfricFrCz5lS6K8qQzOHv5dIKqwpvj
6pXRQZ1eWd7O2qjbS685IIDzzzfJc0CVIY9D+embcrbVxlZTFdroKJhxrerM+CkoREOvdtH2wMsg
v9arTlG3OLi95ZmmL92i/5GxFxd+1d7h7IyNV+RVm0AWN3rmv4JM6Ra+Yg2bDHuxjTQGt5I2AjWO
ahALGbiNCg+Z2BSvqnr8iHP3RszkJdiAVZbh0Jw1wyrF8oiyafGBFi20nXpI1mVQHdRKvB6MfhMY
8rGtAkfpImmBTtNaLEB5hfp17YWvQu1ft2Z9yLPkUQi1gzHm936N36RVQ7pNbq0itC0xfYnG4RaF
uWND0wWPcdx98uuoxQSZQy6VpJUReseq1Y5hZdwiIIqldCffW4P1A7bZHXLvP2pZXXGrI2+NkME6
NAR/qmA8ZFX6S2u9Y2OV723uIw9Vo+aVW89qnyCUlkMXRZ/gN6X9Ho8n5chR0yEeZ64Qajn6kgrj
HvYxKDnldzhUL/RGbE+Fs1uL0nMIcWvSpN/jfnKrKfWVZwoPEAxew6Te613+HpbpgyjhSJUX2yyN
rsQmXZdt8OYNzT3q6JuuDFeSpm4isbyGQZZvs0wZNkOXwRiybnop3iOLAE1L1ncRbn/N2CUQfQWL
nm+OIa1cfPSBtmbHAbmoBtHGOu2+06I3v5LfGmXycld+wP+Q140uGotOiJwqNB94nUC1EPMbRalv
MVBfyfH4IkrDVTJCJkaB5slSx2Xsj3sht/Ygeh68rFwrcLfywQKOUhE2tVS76qS963aHqirB7aM0
YdMCHNcCFhgxnR1FhLSNUykpKr72VRLedXl5iw33ytI46RRBuw5KyAVZKzmhBmNOVcOrxODFGZa3
raI9Wml803uRtxxDfxtjHFQoPtTo3sqQdYa10zcogovSuzqWuY2VOoRm2Bi1aT2Hgeuv6kj6WUNz
pEGlTioF5r0AMmoR9n6871Ja2akY7xNPeKIgvRctICoKHp9LEfu+ZeONz34ubzysbFSY9r3bPuVp
cGtlMvZZ0T2OPDiGp8VTplak3uUP/InuvTi3YPlp4hKdQaepzA+xpVvVgIUJm/RoJB1QTAQJusg8
mlYeLxTfe8uC4EfuRa+hV7wrYl8swI88iz42nlgKoOUtIv5fuR8cTbg90iLFJnhr1vkOIMzGHDG+
E3x5NzTQdPIeP5QgVl+Br/zQB2lTCn1xQ8OMp28d0UqPm/2ojgcl9fwrfjdqfSLiiYY3vJappm9j
UfJL2t+0mRSpQb66SgHeRFkBAbuUl0aX0du0qk0vIoic1+2SUqOKdXYNZFn8mUWpu/ImjyefX+oV
9Z0cRm+NKmKLF9ToVGXiTpHrQzyiEzAkafacjsN71OuPCO3dp21w54/YGxrJqgvZXVVwLVb9NoSG
H2cFDpXSgy/7WAhgU53YsqzeSNpwBbT/oQ2kXYVOmF0kiW9XtTLaaIneCUqxxHl7LWomJH5VfhYK
4xi56VHRsuuxnrwj81WD2Zav1Xsrzn94WfjUD96uBwPtNv42hGo7DDTeIkt/gLDyEJXWxmjiJx3/
eMGkuSo2YWaL3rjBEf4q1Yx3VelBeYShD9jJkyHZWCpYYeN1yHwJpzcssXnktBu1Dra6OBzVqHY0
pXlMhJ66UnYvCDWVYbEXQeRg0KyV2tbNra1RKPdRO1mFZ+YqEBNlIRd8fTkibau6d0/JgxvTrw3b
VNpwbZkhDlswuJdQLsVFF0qHcNB+hD39woguuQxhKIqjfVdl2TV4Jcy3BT29beq03XVipN4aLPM6
TvERVRAik2XlujXg6LkqVk3VGBs7yTWf6L9Ei9IUngJXaFdSjam25hYL+J33QyrdjlF+b9XNLtTZ
1gn4o7jKy02fqpg+F95z2QUabiyh3Vo0MGsJRJmVHz3TwwZLFqplqQOTqtMeMLXE1rYqYH7oo1sL
Jek8UtPAWOmKfj22+G2J2pok9hEzL+NQDP2NGKAS1tU48/Yabn5WIm+6LLuDEZotuomeaPTaddEN
je3F0xyFafPLasDqqZIBwCcDQSZr7ZNhjfsomU7OWt7jWtuu4jC+KQZf3XVCEC99rAkTo7ENGRGD
oheEhTgE4KhbayfBabWhK44wsIRt3Qm3mgUDOZCEhWBWq0EBftAGOSe5z+KP8LVrh/gp5N+Rua8l
XGITMANhf5WXcbL1TF72gdjeINexVAi7IEMAYjnoDUICuPbWrtotVSPzncKvP7geNWiCLa4gwn2h
DMc+hPyvA+pZIJW8k0bwHKkhlwvZ88DWRcV7HQzhVjWV/k6TRlwGPGylvRZQFVoFPCtjIzsEieUd
Ri/t16EgHAQvekdv8b4d2+dYQCnPxWxl7Ro8h6PM2qNTuLeySFsNlbv18wS0kxutQh/Umoc5M94G
Vb0yytJbVXEg2TXZKShQDjVA8mtFdQ9pAw158py30yZ7A396F4nBQ91l2Lfq3U1blebSqGjZxIrZ
87AJ3/WOFAikjMSjWwRFMBbbokSngmqKsPIMsYbP0DUb1GSRKU26WzfVvY1RgCQOhugmj2BDY89p
e3DhFkGttuu27p8qirD8DEFbmqmFiafVJ8+4RZZLNSZlqLkhQdFcy7V7K3jj1TjwMuoqxy+7F7gA
4b508d20guYjGCYX2wq7B90S7w3uNEFEhKPp5BIkYoFiWJ+14Nq6aDeOcMcVc1254G013zaNMLax
3b0NQmMr1sbRq+qjpRYrA1GJJJKvDBmgiBAER5598bI2vF2Dsgp+KAjBMKuFoRxSbPKqWr5PDPOJ
09QZrGQHzHrnF/VKUTnSsSdO142nbbW2uU7QuigU3L8F7zEI6nt4ekCG2MGwYcOf3AM38LKxEQ63
qMdt3b5e4VEPDkM8to24bxUJuKZw0MLgXjYzgCPSrRdKV1neriutuMrisYa0KT2hdneVReKDJ0P3
ibmbMKIbbaFHxTaX1yFu8qkENhvT45c4jW6KCmGLcrJOj1LZnPxREBx0x9Ju4g48Np7iaNFAYEzv
RGQU7Yz8GYy4zNOa/R7p6p3PiYHExiYu4w0W3gf8SYGrtspBd0VjpaJi7BWNuyyL5Mpi4RwDZWTY
EjBfL0k5qAO3Wo10QDFwpA4vuQ+dBGtOlgQnC3Bk9epItTv0Lu3Mr7FJGLrhAM4JE/Ec0neEBSw9
cbT1vZ3QCIcAFPmPSsWIpUxd6w2z65texz00sQCHa0I9cXc94EipGC0pOe7bIXosI2lnRemIcazV
Al7yy43f+eiB9O7OojKXcAUtjabb5B03MJzp5s3Ihld0w0EA4xO7zEc0etwC8GTPguIeHzqgurHx
q4ldvuoobgMNCUDOfaEvN2KX/mql+nHwxAN2SpQDus686gTrF97ceGYbPntWBjAYx8KDrySwhhqM
laNOeKUosQHcAYhJGO4iBcaw2KtvMRUH0cUxWeASgN6UbAVP3iTJhDTnO2Gi4lgC1gCyh3x60EU4
Ufr1Ly+QjmEfPeThcKcY5Y8mbNexBTm5ljZBE25ktX0EvvWBc86GXcAnHLwX4BM/BTdbx41SPIuT
2Uik18VaDKT7IhY+oizGNaYvb0JZ2Qepdi1XvIJrZatIIXUN7zYLuCmscvyAFOevokY9Yr2JfI2y
b1JMeS2zvx9K/UbN1YcGro0finbY5PehAJGo9k2cvmssrBr3sbB07Eqata94R2w1t1Va3kTsnlrg
xaNG227MHkyIwYEK737wLLvsm2u2/E5RawSMlHGX5vUu8KwQGzURpH/wEorBuir9nZr4ULUl0OLi
8DZWJh3eEd5+kKuvctg+xmpiZ6PxiFrUb94oeyMBSmRCUvcN8abus4Mshkd3urmEMNrXA1Ab8JZp
qtMWYVoGvYSygCdsVe3jzjdRYM1XakheBdBQZKdhb3BQXcjtpDQvhie89gWpV6Ebm6kyic+7nWft
tau7qyqsDmmL9blgKSTdlrjQxIbnEPWkMdzoHpyIMnTfQ4GFGSTSg0hWW6IxtCji1FtMcGpLRicn
99rX1gNsTtqaLXlqrEsTJG5Y70XcYI1ccvDFfB77cp3DOh90DWsjfJRM7THFCVcsSmnrlf1LLAmT
PHBLUpb8sEyDte2t02GwFdU7ZlnzEPr+3mqbe18fpaURKrwyk6A8RGOKd6h/0AYOwq5yG4R+sDbA
YwnrAZDwZnahO6Z+K2xQBZBF9GToK0z1hlndxqJj5fmyPjhthl2V4R/bVl4YEC1cKnBC9BjHLzLl
qTKDMGk+FmNgJ8WvIXzJwmSTItPkdt5adtNNOsHDAkDpmF1F4VVhCUCjw2UrxM4QuE/Yn+1SHd2D
3/UQX+sufhm5uYss67YbyJ06F/Rhu1Dc6qjU5dINip2VvJFJQR5ljovkHtfpRaAix1VckqH83nCZ
PgGnpEy3RUfOYlYgLVoeHSVwT/BC4e3EZtUVNGYllQcwtthRvhW9hz4NHgrrmOXkLepulPAgcllI
IQJUCBqKifuAKtOq9dVNNv4ydagL56tC3+tr/EiNIrmmS7B60QD6WoACPNzjuRMN9N66VfmgL8cJ
ArQEeb80t7HTbS/Vjb+13xRR0ynI6wY8Ypoxs4pX3iV5H+eeRj9CXXmqeFtT9y8M2ClKf9QEqDJx
cGGQJ9YiIDRqiKaoApszZ2Nk41i0wIfBqagmhVFFDADoXELZxi/VCxXLE3U2EKGqJoMNpd2nzWY9
KpRCrFtAJyHi7v93v6HvpVeRvSUpFiLryOF8g9hZZlDHfQop37z1zYchSy98tO9dYCaK3YsQC30a
FNBnO9jPEfutLJSOhK26Dyi71lss3ujKcl2sPPtSX/bUuvgcblZ1bXtxFLICsDXs46VVvsi9Uxux
Dck4bu+87vf5dX/y8ymWZKJHCzRCmQ0uJtcZQplotAUXQ/9cx+/nA0zT/KWIPH09HblS3JQU3maz
NRebrZSbVTk4eRXvhbp9Dlpjg4PahS7giTAMQNLxlcViiQb61+1bjUkfVC5hVPXQZkdPuiqMC5K2
Jz7V5xBztWAc+GSqiApSZ138oOrDfZoFF0JIJ3ao/knW4k9N+VMZXI1Mucd5ZJK1KK+iO9L4fQPR
ANhBuWpXmJQtVHmV3Fxac6eG9jms/PXrCarr5XGDmkZeTvqqRyUK7PPL4I9C0mwdfBnZbB1oGjqP
bY1Q3ITeyoA3ZRt1L77Jq3jt2lgb2hZAo3RVb4YtL/u9aOcbd3X+N5xaI5iSadgYAD/4dg9FVTT0
XS11Tjm23qKgvbAwQ/nKzS9yZL9JdP1HKuSfUNM8f5pHo590DVFMcswjWj/75lp4Bv+YHfNttOvs
ZjfcKx/mz+5QXFC0lk+cHnhpUAqT0Y/QyHy+BvZ60ve6VFQOq+K39yatFTtcVxtcrCZ8AeW4VZKs
qcvbMD8eqo2wrHE3lpbVbXNffpBuP/z1J2ffy0gEItOim+Js1nvfClqxmuTuQhdIaGA3GiXlWL+w
uk59b+KgKIWrlqVJ8+1vegLV7yEbnOBJeqEwQutUQ+zyEKwSvHjh0QNvK66VFYRoW7+wrP6X4FgX
m6wrhf76129OK7VoIccNIJP69bjW1ulNH64ncFJ8iHbNFeWLw4ie/o2/Of91Tx0XBmmlBb5eA9c2
BwwVjRE0WMySXK71/XiFN+qxfB43wrFfSSv14K3da8NWduejfj8suCYwytY4bynPzjuR2TgWuWvJ
rVMY0W/AEncIf3oXJvT7OUgMNBgRldQg48wH5mVNNlp60DtBuajGmzq+UdX34e81DIlCRoqMzh8T
8tnqlEsaxkPvduTm0iIJoWXVJMH9+7/4Xro+KdQR5hsTQgZ045e+1ztt/+zTfOiP5//+92NtGsU/
f392eJdW4PUxTXcnhAgFqxmm20ceXQA/fz9XAOPrkBkUwFGcLtOP+HSglToo6xSRH0cfs2Pfjbe1
5d4EhvTDNGFcZsFtnlGjPT+wE4uAU4N1ALNZw6dovq+KXs5hhUSOAF1ZCvUDIB/KfibF8HhM3AtL
7ruuyh8tqf+G02fwW13yJc+AmQygJLtO1+32XdsIG177F87oEwmlpFEmkmlEo+wHZObrt8x9OeJT
xrlTjPFRq4fMLijhL/s8uWoKD4yIOOY82fqRVlgcwGbTl2aWPCfusM9Tylbnv/J3nDm+ziB28Aig
cgAvaja1dZJko2fW/3n5FNzM08lVHOtttpnglWKwQCx3ad2K1+XxkgPUibWrQyMhY8MrdJJd/fop
2kqwCkHPVScM7hIasqYPmLPUl+eHeOIFiqP8pzCz6xjWdtI0eqE6A2QihdYcb5NDldQb18+2MY4/
lt/e4dJCCeGVVv6SctZSl6onX/NfqKqvc1peUvNDwcg5KzRktrWFRWnj/K88sdx1Pj/3F3v5e6aM
35xn6fQznD7qnlA+u+fG21BGX7sDndPzsU6c4STJ3JVcycz8/MqKkxaYcMp9aZShrYs9tgHOX0f4
LE+mzHZT4jc+deFqcBrhvnRv1eYCt+rECExpEsacPBRNGOpfV46P745lUCx1TDc+6HLz2lv+r/ND
OLE4v4SYrRrRymnXB1wPLiAb6qZA2vDw7i8VAk5twC9xZueBmpiUQFE1dMZ75aa301tzg+U5bgUo
9RWLdBvsKJy+SStPWrBqn6PnfzFMXBVk/IWmHG0GiOFygrONUTLijj+L8KCO16V2IcSJFEkyAdzy
ypwMEDjTv85WZFLsBiPOpzSWtKGjO6NZSjbZ2bJFm2wxqCvBMV+yWxEPtkv5ynewLeisz8FnL2rd
BGKHSHbn6NoiuJOX8kcRLVAD2bhbPV4qy+JXuYxfxUvzemqFAsaAHydRm8AB7uuY5QDbINGLOVer
csleoNS1OT9zJyNQWNOxEaDE8ufY+3QpC2xuGawfr0V6uFGH6kB6yZX1O8ySj4e+t8y5hMwiN8XX
UWSCrwM8sHrHfWxW6hKvwLVyKCCp2fFaWJUrbd/DUqksnhGAGrehI4qLYUFj4telbHe67r++IPkl
3FUG/rzo4c4LZqkrDnVRUofJxfSODFRd+jqFeFDz2w77j6SSfikpcDEKT+2FD30i+8EOkhod3XDu
yPnyVXGFBi7U9E45Kd2o7TasfhvxuEy6ciE3oHNE8cLZc3LRfg45W7S9VzVl2xSQLG/qq/7KWIcv
wcpFWa+xUZXoHmQeyBc5OScXFD1snfIgTS5jtmTR+MG8Ni57p9CUTdwVI/AHY7gd9OTWHcKdHOdA
1PNdPLgHJY8f6goqfG4owtEowSx5iN/+iwUOVkwUAT1+52unCEcN1sD7RgKbonXCpjX8+38Tgseb
TIaAJcfsZFLqWg68iPU9pBCM9Z+xciHdO3WLcOpZmNOplNnm6ZVXou5Ds5DChyUuKQkceRDYlhz8
/asM2XLOAJ30QUWX9es+lUtD60uJcaDoi4IwUk/B0/kvdXITgMHj5ceZw+H1NYKaipqf5MZE+6VB
WFaLMvjR0N4cBsEeFEysm4/zAU8lyrhz/RNxdgEDVukECU08p6osJ9eFn1pfGFeNcFSS2z4L91KB
QUUSKHab4MUR1yjG9I6Y4itz/odcGvlsjYSpEoGD5duOOhygUUBGV8xuIbdTPhlLceV7tIn1VBIu
8cdOrp1PH2B2CGAAJFtJTuBYebLaWyF/N/tLB4186lj9FGO2cGpALlomuC11eqomytVUJzKox5kv
rXOZ+nMiyWVK+Y93Bun+/MpSh9FoghDuuC5Xq6x5bXVzoaFwpVzEZJ/6dp+J3bNxwbzvGuTUeNw3
BXCT2gRY2d1pWfh2fnGcOjM/xTFniW4G6qwavAAWd4UHwgHdsfN//zu/5Q+4nFxBFHnlgyf+uu9K
BZ3CDDCBU0wde6n2rHUeIIgmyoG8x09K3eGdss/KoyvlL36B/r1peKbNm/qgtkW/LhDsRo6fRB9F
03SLOv+wbJPWR+Pa6IA9ibdhhhzDKP017WT2w6eV9yk9aXKYgOY46dW1h2p46ES6fkp24SVzAmY9
Efj/+TyzO6tycz8qo7D8Q5oTUEba4vJDNpL9uvx0P72m/ok1rYVPI0I4sDIy0S2dWCuW9LxwpILJ
aV5qOV0KM/37pzA0BrFpAnwAgyq9V+nRryQrQm+9ABZ6fnFNJ9c8pzImQRRSO5wd/lgQfIpkUPJI
hZGcagAFk+UbNQyWpYvYFxq3I1bQ56OdHNc/0eZbxQQJEqYivTpRPDbRQdbeL5L0T50vxp8mJ7Vv
U5rftp1ZZuASmCEFxLlvVIt8+Bi68BhZFxpOJ7c9d62Bwz3OJOZsV8YySoYJAmJOJm41XO8ScVyd
/1qXIsy2T1x7Sp3KvKDlCbOtPgzRX1N32aAWvx/yGUmDJc7utUjFYrOIeJVJ5k+d8qeLK1zR/j4/
jBOddSrTkxIMhUOJ3Hl2EGcFZCIxNzp6Wslb5MG6Du/Nh3ZYSEtvma0DG0+oS32QEyuNHqrC2EyJ
/HHeFVblvHDr3qOt2SQrlPNf4QFcWVV5Ibc7MUUWyiG4jGAbRIo3XwS1oTSlTH6KONYC/lanXcKP
nCoO4G/D84tNKn1vWhXk2nUxMBJlSEoeG/GbWmTdkpRDokQ1RMCLIJU0QmnL2Pctm6Z4z0WUAZFA
B2XaRPquVvRm2w3pzp0whjWbxw4K5XeJF8Hf7+8vv3WWr7Vdm6UoJ3Ka9MCeOgyhvG5ftH9fiibK
xJqFXiOR8349HX2jiyiTTRm7VDnkDjdaEWu2oPhwmPFU66UxWiUTf+38Oj61pD6HnZ39VGw1xQWv
70hovUKpax89FMH+fzGm3/DpOPbrvlCyiMkuMxpZkW/HlrJBVGV3PsypZft5KLN5EsTIKyyXXmxV
NgirVt61VJib8zFOfq5JbQHTe4pL8/eI26WdpPdqD442vOXlfpOEWF6YYfH4L+Jg/0MDR6E9P28S
dEpaoyRRZU5HHakLfqumsOzVv38k8uf/G2TeGlA6LRXdAT5wKggo+f7yQnl1fhgnp+RThNlJYhpt
JHflhPVoUkeOtV0W9hcGcXJGPoWY3SeDn2DIG3q5Y+U3sfWgNy9acGFrXgox35pSh87sQAhB/QhM
vFjEG+HfZBFfJmO2ESV9kKlW1pnjBvQpkBvN6JQAgl+en5ETjz76qrQGJUAraDJMY/20F41RMnIV
LJYDA5YHn6fjrVeBf4xqq7KFDEExMzWKNeKXFz7iiRTmS+DZ7kwiREVll/GFuDTn1rsYorn4ISjJ
+v83wNntr7QAIc2KnRMq/aIW/E2tHZPSW/bjgwpN1vIunW7fZR+mA1tVgAFSaNGUeS3Rt3zEC7F+
QoEF9VskX/p0UW3Ce/Ryl+M+f8sX40pZZTfbfAPT8VKf/tTipDACVF1E+YED4+uEKlbrVllXZI4l
/85AhSv6YRwvGe99nzwQJirGaLSJMCyaV9Dw6+qqSCfFjYX9gGtPKKng3bkNvf7C9H0/MYgExAOw
Ip1laupfhxMiXa8Epts7vcdYmt9wvC9E0KcT4evrAN16StiT1Tt9/vkWGJo6hhnTZHT6hUOWobKS
p7tOk5CibleNB139JWxuU1ncJ6Z8VbqSbbjZS1uCMfY7JzGBopsyDUy/UtdWWogrPZOfa/gZVou8
ZKkvImhOQWfeFUKargOjhZGF+GRa1Dd+Kdw0f5y3nE5sn1voNuXQ2TqX/KDnhxz1nlYG/awuFChF
EaSxWG7XZYxnlFvni1KGfBBGMAcRFzGEt7AtMOnJDkZhrBCfR0/OfMwsdBfUAWBwe1f177Hn36ie
umpieZMNl9b+iXru1285LZxPx0mPSLgHiZQSsj2CY18YN9pa2cL3WIdPllM9QHTdX7Trm5b0bAIR
GYHPySwqIERmawTodWG6st87Cs7LO0iIw9Fz5F/BMVgygTuaSnvKIkv94K8saK8Xspnvj0v5S/TZ
QW2MWhsLJdGD9KBU9zkGsEN7kDplMQTl6vxhdjoWNWudEi7N09n92SbymGgq7UAoLprdVa26pLv+
s6nhTFFE7pf1EHUXbojTMVGTkhHrkdkhX6cUbEInN/CRnASjl756qJQQe0qkBtBr6L1L+ITvx5es
APNRDWpAEmC92X3U973bJ/jnOoL7mHYZIpjhIvSjC9/xUpTZMoV1PUgZHvLw8NtF5AdwHGCVSOOF
T3fi8PoymNnd46m9VOp5VTmp8rMqdhEq+X+/HtBQApIlyzLVjdnX6rKBCpdmlI6oAumx/PWYfchl
scTtYmGO7+eDnfxon4LNPlpDUVGqpqmh3gk98EOitsm77d98Mwq+k1LlpCugfF1uYy5UgxI3FLo6
xOdEc2UI5v35gZxa0SwwdSo1alxjs13ERdXLwiiXziiVqyoP+kVVeq+DVVyLg1kvC/mSNO2pAwpT
ekOkr4aj6fyAis2UKywuSgBs5l7ZJptgp67V7SV864lXNJuH9zklAfD936o1NabMfDri1La0Nj/Q
I9auIsdfB0tj09k5nZ/behms/Q/jKri/pDh1cnl8Cj5LvKF/qGaGlrbjidtC9Zam2EKEv+SPdnLu
MGeVSAlMZC1mWyoJXcHUkPZ3mpqeTLUvzJcY2Kdm4n8Z5fb5hXJqSODycINFIYQH3mwtWphH6F5T
UmZD49urO7uOvCs05y/UV050gGTlc5zZFdLgxRAJHvMWoqDcPiDwv9JW2VW2Ixdhvi7N1KlbmkxK
NSWqRhR19NmxUY/0XdsxKB1kvSdnCPDXrbl2t+q7vO52wS90tesFxlOr85/zRGbMOD/FnZ0gUoqN
Jpr0pVOs8PZeNxtMA9p0EdrltnoR1+E2snH/vsLofp0dzORibnwCoPH1B8xWTyr1MeLgDFzYjmtl
Xf/K9ugxHtx1AF5ZWo2vKlJsiHpuzw/8hPzu17izDhcdWd0Yq5gPbue75Ml/MNbpfQIuWXvVHzRH
+Y1Pkl1Vy2Fz6Tlwca5n1zfaIg0mznnJa0Ra//wjB5kt3atu3a/0tXvI0Y5Sfpwf7qnj7tM0zykE
uefBsk8YbVvuMgPD0i647b2DEW/GJDgoQbCSmgvo0FM37eeQsyNdhrysuRmjdEvTsKsm24UpT9nz
4zp5HPyzfI3ZCRcKWWdlFauHM4HCH4YXJbw9/cLD+NKMzR9XKP0C/ZgWKQLJ63Kn40K7cO1qPZG0
8n2/qpf5Jns+P7Rp581T6M/fb3YCDSJKqRkUQafKP+CkL0z3TsElrmn/Hu0q8yIG/0eLj1rv/HGs
xYlVo6hROgNqPrpsrCXjHsXhhRYWF2br1JJAdA7IOAr4dGNnh7eYe5JWKiyJzvvd5gdvuPvrTwY2
HPC2KFOBpzf6NVGh9IoADu7p2EWgaF1hdySag93mmr9Mk/ISQunEaKB9qSAAEbmfagtfo2XIq8ly
Cmw3q+80EVuV/OX8cL4L26Hd/jnC7IxKpVqN8tbNnXyod0odbeCmL4I02+TNdZtt6vQpUeR1mQvX
NR6w6Bhckj4+sb2Aak4tFLBPILBne7iQc7mkH5g7koWaERUMLZX3GAPvzg/0BEx2ok/8E2e2jdWk
znWtLnNOxEZbi05w7caLrFpLWHE8SAdhmW4pfSE8sMmxbM4OeEO8ButLKKRTo8XifkJ6kRbC6Pg6
oSbdDksKtdAp8dDGPgHrCHkBzMI+P9pTV48GF0hH9X0ipc7rQS6lqK7m0oWj4zrJdbSNVuM2lECz
eUdtFT6JdmKDYxN/ogJ64R44MUQkKyUwgTxVEQibTWiF245bJn3qjEOHg2OQ79TYuFX8f3Eu66TX
KEkiHonS6WxvhKLUD5Ie5Nw36CgIrVPje+G3w+r8pzyxBQnDTrdw2NW/NV3pS0euLlOxlBvVScVk
H2Ti+/kQJ45hnUUh0XuHQvHtoaAk0aCJnZE50A9CipTZ6NKgTtcqKe75SKdyzi+hptF+qtQERqe3
/IqMdWHdpLfSnywsQYvR1pbxKt1cwomeYPHIXwLOFnzUq6j0tGbmiMPS3UzMuPhn4Pi2tgp2wNWX
+Wv46q4u5bon1+CnLzpLOXU3R+LLh4VQY50j6a+8UFaSr17aZdNSnt2f4Mxp/QJthy80L5KUIoIX
QjuksNTHZgUF+2Bq9bpMmwNtm3clU4dlViH4VyRGv+jy/M1rL62dPwzdM79BE7/OaJUbYZAmUeYM
eUm9SxL2Va/rK18PXpqifQvM+Brjs3u582Q79JT7DDm1peGpT4UWWqsgK52+EH97Y/BIfXPfS5mj
VHBsNKSdOEFulGjybhLSB11BXkHp/Ud0Vo9dPPzs3cDJQ38d1y0mdqDTNmPgFcshdD/K2kvsyIta
u8t7YyHgLrcQkEdbRGmElbCR2l6ICF/gIYaRW6FT443VuFGPuALaNpKivpmV62TojcVx/sD/us70
EckrYMxDIA17Ic6DSWTFWmLhpizP75FTa+fTpGqz80uJDT2Vi3i64XdhhwSEqNo6/nnno5za8zwA
TIBiXOzov32dttKtBNPDVcIZRXVV9OYCOP6yrd4webwQ6dQB9jnS7OKLJtJT2wa9I4fYmY/Ga46a
xvnBnEpep2YoLroyUnWUIb6ORq40Ne9GEsnSVvfKWrJ533l7DAxIZgFCpI5g+8e/x/bTgUUg2UKC
ApD4PHOIJCCbkWZx0TTFQgzlZZX9D2nX1du4rm5/kQCqS6+SXOM4dpwymRchZSKKEkk1qvDX36V9
gXMSj298Du7GPAywgaFZRH5lFYSw1xhuF44D6lIzCQ3F0L+ljOvCr3ohMsTI0MtKpwnCb5D54tfi
1vm1OvuMvw1ztktdmw4ORLhq1FFm8S/4iLZqUcAAAgYgywACJD/v2IXjB/VTqIHjWQOQ5LwW4Lcj
QFgDRffDkZE0f0FkIKrJLnSupDWXVu/rOGcXMRQ8jNzntTrSkiaDPELipTPbK/fwHKOer93XQc4j
gYl3sJWF1mJg9hI+UzZkQxWzE2r6UEsc5d4ubRHrvqHLn1fx8sA+1OyhCO1j/74fe8cYDNur0vqY
V08Zf/LK8cmp1w3Z4LJduFZ5RVX78mL+a7hz2lHl2m3AiSWOhck3PZS107BZGfz+50ldHAXFxAAy
7uDentONEbBlYVeV/bHgWWS0Y+RXDO6vf/5fo5xXC6wRyqpEBt0xDVjcNFCMNOCjBvG+n4e5FPYD
SoN2JeqiuCvOyWCFEuXksAD1UAhWpsT87VIHFic62wXeLL5TBBTSEHa1cMe0XBsWc5aZzUWEJ+xY
2KQHJRO9fgHHmY7Z5XpsxX501K3ReuqmNEqIcLewePv5R1/egX/9ZufsSbeHYWpbNnbHeuby2OBL
On3UXgXkXEoSvq7NOfi2BAFNokPZgx6ArfaGR+h7J9l0N5Bp4ZYdyvxQJa2hGzs9QVZ366fu70Z6
eMlvXV5HVP7pq/wPQFFvP0//0lX4Zcucs6sQzssQXkVT8ygrwPbUm+v/5ia8kH0PsODHn8eCTsel
y+PfB+S88zDBPZv36dy7zNydaMoU1yE8iGuPQ6VV0BrsI+sfLVsbTCdRa0iRDla7Cjl7YkX60qtW
7SERuIbC1qGzNCjdomdROjabAAaujgEpxKD0c6iFj24ELVoYCPn5c9VA3zpV2XszzNaIUCCLBsG3
xqifbLNf8644iKJt4Ao3vqK9HsYGg8yrWyxDr4Eko4JIm8qUjCxWfnal8d7DXjpvuqPlNy+FKPeU
QnufDyvsUAkUXfpaDpW/miQo54YAHNYnbFWA+ZKZJU5wt4PK6Wawg60L4k/pdFs1pAmr+nfm498o
8oVn6BXcM1djBaGYdHgyDOND5XJXQD0L+pG/eOjeQooti5qKrQNp7B3YPbjh9NsIw5UI03cnzBI/
LOPehsX0MPCoNNoc4RtEzJ3RrRe8Y+TNakoj6rq0iBka5uvGbs3YtgH4AxdyY8KaLeoHSu4CaLE+
tVJBR0uNKCObg7ujo9ckBcCDzK6buCYT7GHcgsdBWkOubigeYcVnR05nlQtWdNmrCwFSzJS4sL9m
BrwyUFOKoQMLJ2lYU0XACNNE2RLaNDZ7b6XzJ1BdfWvaefcqJz+F3U2QsqXdQgvesHUL0Ug5bYjh
wPIXODp4sZIWrryKLkOzxktEDBiiNx3kPtvuvXUQXEsve0NM/VmMBd3led8/wyOtX42WDJcl9U3A
onNjkwYTFJQRF8QenBo2I+2bkwBrbdV6VXCQFTQt48kVZlwzLLhj8/7GDhDX107R3yijhy4svHMT
OCE/lYwdPWhlAkL4BPfYam2npreCR2y2niawoICVgxjoNOV/3IF77zgdH9KU5dafFbi9dmQLSXOI
JDp5ko+tiiCMD91taJkncKmFjzbR932QrwOjlMuZBL7kHdHrRpA3xNPVYqK2EQnP7JY2wfmwy8zZ
msB5LDkb7lAWotBvAxAiG9h+mAYSQb9Mx6JxRnwvGVRMhbhPuwlyzl6LTkmZv7aD+izzFE71gf/G
aJhCL9tPrCaY4k6wOlK+8Q6x9Kd0Fm115J3ZoYamZ2m0Am4ZVm5Y0TRz7vHxZkuz8h6Za8PPVDu3
YkBp0iztAabqg7cALm5lNrCTlcJ145HpGwm92gVBTEF8kFiHHvKxHs5kpBXmWLhpE7etIyIzh4kq
rcDlsRHU1VAPjryKPOcwx4tDAL3B1G5+NVW3NIg6ZF0OSU5rjB3ujUlQuGsHH2RUODB19qCMurSl
3osQaqizA7iLdY90j38DMtw2xK5NyPFSAj0vt7tzSPUCKqxM3BTyzWkPSIQYFiof950Lap0Hd3mf
+ZBt9NynImQbx2ieg4atwtG5L4lxCnj+MOruoev9T2qlv2XeP/iQKgjFCDVoQ7cLrlPg6bF7BwkB
3XjCFbKs6gpGzTZRKzGCNeD5E1aF5Q+m2Z0q13mCrTDM5CjcB0XwOdbDZ2iVzmqc4EU7ksJIXDHM
HksCYqXZuy88fAWkW/oabtRpPaUbaG8D98Bzkjg95BhGD6g4bZSzp4lf4QziPbamJ0iPcXCZ+UaN
+JBsSQ5VBg3LPLV+TxY5+tR6gV48LOgzYkT4uI64DnkStIfKTAyxdLsSOhNp+zyS5r4wmdVFzBd1
Uli8hPB6HcQdrOUXOsfy+TUUYyU0YUeczcYvg41hA4fhzsa9YFLgqNBK3AY68O+qSvcLn7MW8pJQ
Hw1TyKYSi6bgIBZuc5ogS/mSN4UNZn5QQ3a1LnI8yFV3Y9bhPRudrVRB/VLbNjmNShSQOezVcZrA
BS3Mbl/B+XsNXoy9agTlv+Eqb96EoWk8EEPad73qg3cd1GIZZIIlwZB3CZQQ7YXXYS1JhSqvDJWO
IHEPY6YW6oqUNno7DIaOlJXf6zTLr+SLlwIclLmQUtmooiNh/B4329kI1AmUPY559o+d/EPG/a32
wyt5wZVh/hHF+FLsklbT+UMHmuno0ohUj4q+BlfT64sRJgySkQMAtf13qZWLslWc/wN+mmJzKQ7k
tv09bvxf/yv/RD5c3PpPGZSNDzyZ1vXzdK3IdiHDBwd8NqJFfRLks7Pl5Ciy/S/VwYPBc64gR/5f
6xFYIEbOQFHUQGek8Pf9GikUw/1aotTqyTsoUJ9ap7kGQf8Hf/FXFvclEJtn+WW3bGeilsWQTLGN
u4Th4gISQ6A6GdvyeE2Z48KCfQt854PzZahMuhyW9/NQwRBbZbOcSHklNbzUWPk2xlnm20H/36yt
Qf2juYgA+gSKWjT7EqMe2F03PLtQivShQzgXqK0L8ocEJhZkCuEF5UZ62W0Qta3fVSLu/4OhLma9
X4Y62yhPu6BfpEodJWUsgu5KjZcxiFUKU4tSPmaGcbAV3yDFA/VRVa8k82Nfk2SEJ3WtndjJ6seu
8J97/7ker6TIF3OHL7/tbGcHB0LSqBjV8BVl8AeAAbtjRp2iiKEslBrV6ef04VJ5+9uyn+1ymk6a
BR1OUr90Pu1lC6OD52KL1BGdFnLqF0Acw2/9kV5pfF8d96zkQRxIOlKGeTbJsIC3xg1L6NK84QAb
wzAhUYfucbi5ds9c6h58m+1Zs7Dn+aDtHKNWyBo2CGtnH6WInOTOjLu4u23fwiv7eQnchCFn9UsX
PKu/SuyTy/pcBro+klXxZMoIgq/jZnoEesvfd9v+KT2pHVuX6/auPtGjc6UW8n+s87+GP6+uwx6K
5zow0EhYyifv09z5cDrnK2vDnpqncDudrPWwNq8UzS6WU79M+rwEjaQxhMGMU+Fj7pNpYcO/UP9j
re2hUROs5Sm76ml+uRjw74V2z7Juy1EhyklBfezes71x5322++bFXIcxAM/v/hYCAuMnSSzYqV/r
iV68jb+MPGfoX29jblfaJl1zDKVY2Q0YXGrz82d6gWYMj6IvQ5xdWbJqUcWh+EzpJnWjeUVZ0kFp
C93fSD0Gm+Zm7keFRzO2Et6uxApmHSS6JvJxQYXr+884u51sXsOjoGwBgwCdOXIt76aFpJmSJwed
Ih4Ee9JXWQTFWgsC9z8vwcVFhiwSWNaAEwAe8X2RuW+lKke2cgxzP4FpBSwn5DVA23xE/nrBv4xx
dj3YuQhao5b10buFt8raXBsQCdRbvWhiY3Pt1Fw+sF9GOwtKnCCncGbCaD3eO+zrqgU9mkG3BfqP
Kx1bSwkJW7k0kmvRw+VrEORS2EyiRIY39/taWiXzQMueUKCi7mtP/tTtc81hZuoCqQPozNSYj0Hv
3hdGcG/Qcqnkr9x6/Xk7rUv7CTiND/UfQATwl++/gYFKV+ZqhERUHYYJxKJehtF/Hrm1dOqlT2Ga
nWYQtZf2LVx3fkOzfwv28K3XeGnUeMarbE3E+Z2AzgwV8CIY26WaxoXltIuWeB8jJcjlvAkF4Aks
gp9/O/i3fx+UEA8U/iCYRPP+7IvvXXOoLMJxUET6YVXj7Oejl5KXyxxGFiDurSCuDKOP6TWc0mcR
QMdfaX9BU+6gIp33G9PSizAXJw0teibKFwEpznga+Ya52cnRUCC1p2VP1R5VlkfoUD9aagLkG7Xg
qLXMIkKcQOK2K/egmViJiTRkQbLKjyurd6JiAr/SQQcwsQf0/oLA28Bn5SilXvSDLqMhNFH9cPkE
FyV4TOOfT5oJ3im136AqD1v4XmdTVLrd51CWD4Vfk6hGErjE/VRGZtq3sBKsUQGgbQLK31vhj3vD
8XfGRIBGlxkMEHIYHjkQ+2cFatU6nzpIEsFmITPz50zCynoAGbZW9ckrnT2M0X+VOtyDUGNFY1iN
CxJQ+wXO5QvHLMJ4qCn428Zu7Mzf3VjAlyKH5xgvrbcepJao9+39OFRb0hhiDUu8ZjG5zZ3l1Q/K
Hv74jXU/1s2GKLIIiuJhglB5jJfiBsYXJ9ka70ao3kEUONBq2niq2Zmt/YB6kRlVPftQPrtruurJ
9LIdLQeYaxmJl7s7YBx+yUGscmJmCwYbLWqnd4XrwRVLOA/UaBZZJ+/GAJpgls5xWSKQzCHWhL0f
3nrl3XQZ7CeClNyE6bgJavODtVYVZQO5K8R4pz2yDNJhQIkNbds2GLYGalmGwY+OJVFHHtRdSsob
t6lBInYgcp3mLZBoGq5YubydUv9XBt57ao47T3Zj7E9OdSU5+Pv8o12FviUkEvHfXyqjQWuXcCRj
1hHqquaKFeUm0DAukFZvRxQlzfjnD+7ScBDtBb8CeOOZHvb9rshqgnaCMZoIisMb1YxvLa8iX6sj
96srgenFoUILLA70W0CDO7uUXadXtESqeiwHOxGl9aGccFu07DCWV3LSyyOBhAaemDs/7d8nVYGV
ZaYeJtXwfGv2EC30f9eZcYDt+8+rd+G6n6UQoA4KoaZ/MCXfR1Kjgaplr4HT3gyvzqwRhpdlTk3N
GB2BLIYlxjVG1bxM31/S70POk/8SEtVqgmJJQBpMDlhpz4mD7Lny2I7SmHbv5bBFzfpKgPB3VgdW
hBUAymJDyw4kxu9D+pbf9ZYDcQkOMzlVomLSwNcV4pzmjeMXK8YtBSuoq0zUv9+x78OezVRBAcBW
PkIipYIcZjeQThBhdo25eHFykI6GsqQJrYbzBwc3oimsxsbk+uo+TYPnqkghnYC2A2uhzanWk3GN
RXBtyHniX7YQEKQe7YAe8Jr+Fw/aLUzwFuFYoj/BYxn4kONSV97VeYfOD83czw/AjwgDSOB8HxFa
cZZCCb85SuNQiWOLzJe7/30cOZNn/j3I+X6RoBiBZBNHfHuxLTLcr9foTRcqat/HOIttBqchRmZP
wOvXbYI23Kn31XsgqpumKv/wnCcgup4U994m3YGxoOuVBykg4nR3QBtZiYI4EEp16MmU2lyoYsSd
P/r3zShflICX1397PYB3izM1A4Jx5eGZPVv2epBCFyn7R6MHsraxzOJ/SL+4H4r3aW3dXxnwrzD7
bMCzMLvK0VyxjAIt7c3wBHuNLQx2wDqMrIhE/0FiOL8O344VhgN0O4TC/SVzXn8cCklpUB1LRDcR
jXWUbsDxiV34IEVV/B+YTl8Z8Gx+vM+dAdKP/Ig9FJH23LVuWxTNxICO1jEl9PnKgl6cIdABAEI5
5t9YLJpRF38cfmzQG1mXHJIREL2LPbNEE1TDNY2Ge5Hnp7Y1Dn7GdiZQQI32/oBQc+WlvpD54+jj
kYZ//SxcdE71zENYbEkHPLgujML3bqNWWG74skVVA3FE2H7vykW2HK/hzC9eHV+GnY/cl8vKaHQo
+xZfdWfAMHF4N7M7FTz8vMzzd/DtHAFlhDfZxhIjFoFe4PcxysAXbmYJIJxMsWZQmwUgOy4794jO
RJ7+97koRnOAQoZjBsgb5yUU0sK5qSN8xKMNQdZ1ulHLmViFDlSMjPDKtl2c2pfBzpbPGrzQsOsJ
LRk17Go4O3aDHfvNKTD5UbTT8ueFvBiQQLcUsQ9w5CiMnQVZshgZaeA3inYuHC/DctOIG4sC/yxj
NJrglM4TG9KlyFLQS1rUrR8bVzFXF6YM8B14wVCXhO6BNf//LycGkloDwvcZTp/JOLTfqk4t2xLu
n2RK+DWZJetCsg8xKg+FZeitANJ+DvaWQ57DCjasjqkb6siTsHo3hbjR4VTHVgV3gNpDalc7G0BK
YS1VrIMBHq2hTmFn6D9MjkHiEscyAp4DRWnhwLmvtTfFpP444wSJJjV8min54FX25KWOjFuHwzKm
cSGVbqT+pqgDOHEygrInWvCLPJvqU+sV8/lFnUg3cLIJy3JB6+7APfMpqOBk5gDzS1q5Hy1143fk
sbUH5I5uARFiC4iGooNeEePe1iw5j+2u2gZdWazbut5IuNQmgTs5aycs7plXwpmxqOEJTN0bs9IT
au6quu3H8MOZ4Bvq6E9z6p6KYbpNRZh4lfOSZtOiyMmxUhP81LOFZQDJg9tK1OI2bPhd1VHEP8DM
w2IO1iu2vmEufR1ze+ONqNYPvbkj9rSoJv9TucUDNiVyJUBIrl9uPAui+GN5Eo65IhrgKC3ZBy7n
x76El6ODmhqjuyJMn7LB00nXNHeCdofRylEbL5HFUrva90C8rxRVDxN38ygFLTFipb1SLjsw8Fxi
l5Fj4QFr5LrjB0IOa6Un1CCJ/F1O5hi5E3+hbXYfFvavLIO1SmaBGyOM26nQa5j9yERb2b6W7RSx
Znz3iCiiShoorSHzjmAHc+uGNKkM2P35dl0ugO/YWAGcqye0B7t0xGwrd0O4c6g8+TutFOwvSbat
G1RJhAVwWCH/wKDtD44KjxFgHKaJPZmpu2ua9N1Q0B1ygioxewqES4U2uKic+5ShY45O4aqsTeQr
5HdfWienmT6kbGOAW1cBh9OnnUEjghOclDBlG+1zCRPWadFpa8+Za+EQm38mv3gUtbekebvKcjeP
a7t4JK32Y2QLiePV8DkcTPi6DpWKC8NcTT7ZNrT81Zb0xSzIB3Vz+CxT+yZNW0B1U4AmuwAYWjip
H6quTJwc0UTaDFBR9MihGUQZiYm+eT1FcC7LNyHlss2MVTc2cL/08gPpYAPbV5/aCV7SMXyp7F7E
yN835tjeepn5DO/2cPHzLTgHmt+eEwf9AHQkkdDCPQGZ6/cLiKcFiiadKY6kD7YUeLRseFZ1sHGA
T/l5pL8eR4yE1Ah5OhRzkBudPVxkMKexaH1+pP6GFtmK2EmeXZOU+vvln0eZ5epcOOnhnjsbxZFm
yChD1DN7CAXbftPCpQ22mTEUYeMGHobR9UjrrxwFY/4jnoF3BDpy5xoovTWSYdKFOIoGVwwE8kYL
FcswIn2Ny/zO028/r+Sc85zv2UwDBMcFfcq/8LKgzsGttMmA2Gbs0A0uj5uxvYZ3v3QwvgxyjpKF
CpRH7XwOH9E1qfulDgogkNIbVV3tWTsXFxDvHwhPM7XsnG04agkIZYsJQU6gi+BlcEtNYEZtTd5t
r0f9tZ6AbYC2ndOawPLMVq2QCsMFa5Qabld2FvF+XEzwiIVP5UbDoJii7Acgxspo4CU7OcfQHt9C
wh/pAIRSkLMA3pflznJbL4I5PD2apSRobtYyzhuwhtrxhJrT0nZA5WaW+6ZKYw/w0AdrwhfRtLd9
Gu7QZr+jeXo35rCMt5zRSrwCjUvmt+saAsBREMA58ueNv/QJ4QH/1zrNB+NLtECmgXdcleKY8QAb
Ym4AZHoAQH318zB/N93nAw2PFISa+IQAyPg+TmdzWskWqdEkrfu+TlVENc/ijoLF3wbtM2D2r5UL
4p/vKeCzYFQM22Bn5UKp4+dfcvGkz6qJsE0C0/7ccbFWvWh7YvPjOLDfes6TR11dMVS7sKhQKbAc
qHgB+oGi2vfJwuKDMzoRdjSd8gUy91undtCPh73kz3O5cMhR+kLRBIRXiHyc1/S4SAsLinrGAfCm
rTXQPgLKFFWa6Sbt+7dtnYUvPw94YWII2eGtR1DaA3/xfGIk9YwJocwhLTYULqoaz3egr4nrXpoW
bvRZXQpuTOhEfF++Af3ONOtA3pJEvqdzFIhSuYg4N04k521UjhYcwrsrm3ZxVIyIjYMcy19lNmH2
KWxkPX7ssnE9SRs290DPRdQuXsEPnFCzKBe9211D11xaUuRCyCrxuqAEdjbZlA3wz+W5OIaIDHOC
2pMY7aVwYLf8X+8dvJR8vCcoisxq6t9X1ZocRGi5x469bcJEvV+QkCe9y668yX/nQKhK4Pl3cewJ
XLTOLVI82uXwZM8KACDGBMBSOMEZi3zlRPWGL/PlNa+3v9KdeTg8WJDRhzAILpjv08onFeBhNNkx
A1yOyyIqfQ2kJ4uMmfxWv/68iPB6mdfp7Kn8NuDZjQkEvADgKy+OLoCO8ClSO17kw8rMTMQCMxcA
9l6wUKHpfT42kLIJ0f3B/h586bw0ULjD2jxYDO2OOis+hna6w7wgh+m7nySEQl0D+bbRZB+pCdPK
WeMeWrJRZo2rYIBoETMij+hbIpkN2P34OHjNMiuHwwQ4bFw2eFqH7tRXZJ25AK32NpzoCwjzAz8Q
W5rep+i272CY3kW17JqIdNVdWlVbq3CCRc3QgpDDQcs+iC3u3Lc8AD4OEmJRHaLogQIeWcPvfJUa
GjiWqlmxUFbLscle7DpAPE/q18aCY62XoRvVRprdAncMDPshVCkS4RCg3BytHNSyecTYsLK6fFdM
Tb3ORlhMSbIPm7KJrKldWqR5V2FxQhIDZ/p8b9n0M0etP2pZ2CcVG2DTq5aD3+wFs+A/UnUDGmz6
xc7ZQzjAOaLJDlD8m1UM7CxRfbVhQQrMrXWfWoB89tPe8vswgf3X2vOLY2u2sU9mf3N3fOQChhcK
gXdOs5NrFycf8OFZdy9Gn4ZHRAU0LsW4Nececuo8hLKYEtSU9dxX9GLmpCGS+wkm5bItN8zkH6rL
oTdHhj6qa9NMitZWy2piYq9rlu11BipZ6pVu1JRsYUjawr/eeB8Hiy1CoowEVx/AoAA/S7gNrmyI
m0c9IoKICHlnp+k7gh8n5iK4MRzVx4Ab13BUHmSsGoNtKtyxa68GID90S9RdXSCzy/JeDrDQyEUx
nfBIch75Ptw+CpiM+D52rDDXYs6sWFts82G8BecjX4xjePBc/QtevpBwo4GKu2oeLyTGUjMXKrgu
7KV7ry6Wo4vMStchWp3dwZLs90ChPyRNoH1NfwZC2qDi2mIzlvrO0FiXApt3KPsOPqOgBUVy8qwb
YjfGojTIsEIHscTpm8Ry9FMWC1hbRy2qGpGR8UM4GRoBliaH0O2nVWqFfzLPhtd0BtVyU9o7Xebu
uu3V74GQrVHbb+AXIGKn4IUZYZd0AcgOpdfd09S79Zx30XYs7nxvaelgldchsPJTsUyDHnDt3G23
xWDyxK3RbQnUpKLKqR/G3t+3tv0OVuyN1/qLUvspIN+okIpcskXXVthbBcaMGVZ7Kie16AkWKJwb
HF5pRagy7APKDn0W3CPnZXGR8j5xJpOtW9G+G27wCEd7kdSdRWLUr1ArF3TZtHNBUIA2YPj6qczJ
igwtBQ+YPQ+8SOrSfvfV5Md5Jz5ImgJWMrB2Q72sjAPRG1s9iGwDC9a3TIhNbviv0Dxy1sKga2gj
QCcRfwPXwmjA8MjuqxKZZifNozFp5OpZ+ZkV4j2vAGjQMosCSO5FYz699KFG44YFCaODQFMYRB03
c19ICnv2SULsBgHZfuQ4W27fb3xQog1AZGPfCA9q7DZdE26ztIUW49Tj1nEofPdwM9n2wAARsBto
xXfPhQw1zp5zZ7dpuKrz/A/EXrNEh3YfG7J8zI38D7LcIVao5Sa5E+4QZCYIyWgEY7X7sZJVBKbF
K0KJu2Dod11WrMsOJJ0BSzy4t8VIwk0TVKesYE/S1B/GAM/Bgq/HIL/VQApFPfX/ULCqBa9eQz58
um1TLBm3t4Ytu4XoLLx6HDeXrerYKbObCiRq8BxXqS9fjRk/3zL8BhdoCUlhKBjIYFOLaluoeo1b
8hk/KCnn2oKbeQugm/3bDvraKCHQZxeu7gBP9m/SLjZT3odLBVO1yNFgN8FKfSF6mGkEUiSmV6An
+FDi/BkW5B5DucO7Ffn1sOcF/4OWvgc2lScjE0SzRQeODGp0Y7NA4hMuWDYEcd7j9q9TGkCfvc4W
sp+eg4FBmc8vy5124QU/lnytIbfTWOXJx+W0YPAniTsbOJEMNuse1UmThy+FU69KlDnjzkNJLG8f
AWm5aTo8AgDwbZ1C4loPjFXVsWXQFcumkltd5A8gcPwC02vZpGW2Evlg3xgq/QUxVRA6uBmLCn6M
4CqwJDdFeTJaFqy6PAwAi6kAuwebAlOhULShf8IwU5EqwUDi4/DSuijAKCeFyzUccsAfLB47O+8j
syUn7gIOMek9q8v71kk7tKjoabBljsu8enR6vnTp8DFamb1QUxd7rmzx+Cg/7ni6ziu+yDV7Liyy
hPK8iIN8fMwFqRAhj8tw6n8NVIT42kuBC4/8CjsDNzny0a4k7/5U+FHfBTIpJmvTC7qhEgSaWmlg
K+aIpm61Bz5FNSxy6sP7igwflT1UkUGCxw6XWDTaqRU1GhKiRtE7hxoUq3VluHdtiAcj7KGHDBOU
Y+6BGpQqCLq0Yb2y3HHRUCvxB/pgtAr4PikbMEWMVaCMnSERJzRieEhHdmPzYNOF7q7PJtwElD4K
UT0KXe29Yly2Y5Eu8YTd9BVdhTn5zfJxSjIymXjUEEP30vfx4+ujDdesNoeBDaxt4OE0WC98IG98
shMtulVAYss2tsKR93ocV02TrcLW2elQ80gOXYJb7De3ggdZBgNOpb8JXXGremPNZyqmF+K2k715
six6o1OBNvlY72npHTyr/402ko4CXjiJnU/vjWfvUL6vI3BON/BrMeLMcKMstYq4HYxnNbQ6GTqc
psxjB2VMd0FnHx2ZH4Ms+EXsPuF6PDVFfS846FRpZ65MVT9CZhzEl5ovNVSDInwf+GgN99OaKImI
qe9NMygTYoCwOQ6oIwnjxg2bJalxklBDptxJLOo8hTyPc2Vu0rZDDVQv0hH6XEb2aY56Y3C5c4fs
UVci6Scgi31Uedl06oIwSYVaKftN0WKDAPTQMQ8+c+aC50DkoDa60k61BeDMhAzXqNN7R9OV1+nH
1unWAFKsNN4reySLzHnpin6vlIqJC8k3G7VlxsHsSWGJ+4RO5KuTPpAWfnZ5sxJ4vJVRIcj1Etbr
lSLmVtExqtB6sEgeAwF0Y2B3qQ7u8BAnTvpcA2DlBSCXQXaEt/fGJCMjZ4mk3sfAKT7NwIqbLFiI
qltBnGpdpsANDiOEe9MoKD7phKpq+skZQHJjuytd8G8FQGhyjJw5CgeVsy/77dhlIDR+tN6wLm3M
30wXipsLyvq4bK1lkWZxDfph79B4RFFaVsHeCXnkKH+IvQJWTugoP6ZuuxFuiFu1XtEJDar8ZIdo
a5ccnz4EXukvGwA3msL6tnonwCnMuHpSA4PCrcQ2IX5LEMuzdEmYfhIhuZs6QNCGclG7w7YLpzVJ
yZLIbF3hgiocO9JD+rvyM4DP9BISlUnoYQ3QKBD1YSp/GRldo5N0Mt17jSiKT2C0eWqZSVuhhnH0
/D2qXnja+KLzxS2sXme+dNzU7q5iMDt3gXGrKd3apD4JRLIIjlbVkCe1hkJyYcWmke9yM5wiIpsd
ouETUJb70OIr2NyhI1jAsDOD7dpMlUW0bYIJgrsC5amdl/mR2ddrOdeu1XiDJDQahiy2e++B6nBR
ujNKLA39SFfTrZ+mi8LANZaDd9UPf3QJRon8xUHNpfNnnfJFys3/Ie28lhtXkjT8RIiAN7ck6GRJ
qeX6BtGSuuG9x9Pvh57YPSKEIOLMXs2F5nSyCmWyMn/DIZTtYqSDtd7Ythp4csuwLfVNAv0oQcWL
yhjJ5XLdNVwOLTdO/Lt24xNeG3snF9eqWGNMAaCSh4QiU8sL7+WyyHgkFA9ClXFT1UAkHF5M4SFs
qp2aRs2qy8q9Et8lGLPy4UAvSO2q9OItEhMroxdZmRhJ8h96dboO9O5DzEr4bCALsxDhqmE7Pm4i
jqciyF9FuQe8SLsROLzeYdglnZLO3Rl+Z5Mj7Us52RSKu9acF8vz937c7aKisuVOXyFQfQcEjVZd
Z8eFf9fXYD1hga9buIlBllxT716L7MhMrTbwCt9KJF3WGscn5NOD38kH2dMBhTd7NU0fEW39aIZh
b+nDKjN1Xji6PZThXvax+Az6vdGgC6M4K0y131292qCp8VMpq6vUh4nsFIdWfe8LZ9+p5ICa8djp
73Ua3wlau4nUbo31eb4SI3cvhtbKrKS1JLbkIf7WiqjveYHdu/oemvCrkZafokJnrOyuYq60IhI2
LcTksMTBJEvMlddEW/owdmc8Fq6y7oRiZ7nP4E2p/RgNZNsPKRU5aMUP1yj+BEndrahB3AT8J7ob
3kcDxM7G3cdlcaX3zwmQRi9BvFFRH+TMu3ILZeuX0XaoxB32EI9FVt9mIi2jIEQCMX5s0ox0prsZ
RNfOON3M0DbpkPF25g0vr5TC2g7Nq49TL4I+N4kpbpLUvxEUf9MWPPrzCtSmzu6WIFiKP3Qh3STY
otAfAhsR0i8oulfZMLdG1ioHy9TabaCqsC6FJyT3P3QNSRZMfRxc3dJfnsDuaYboRwoHnQd68ZGN
FXKMcruo/QgUAJFGKz4PsnPd6eoTBYUfXdu0KxHwwpYrNobqSOFaAA+20h1T3khKe01zn3JDEO31
lhuu1vutXkgHoZavFD+/15rhJSvTz8Eqb7shplQt5XYE1VURHdtPgmAv6dzAvaxhESFcyZlrbsNW
fQPiW8DgcXeeBbTHMU+x4PBG88CIuZIOPiStbzQDWohgxk+RB5E+9gs00f2bOmVL1SYJe12CoKhD
ttvIsd6EKq+vwWBBWt24YlWMjkzeIJImPJKz3fe6zvMkflCrLKeV39qdqP901ejZLQC9gGt+q8B0
ewptXC+P9+Ard3Ih5JvU6N6KmJtnyLyPJg1uLBO1UaG+Fb1MXBmVshsC66loecoblfFSqm22bkv9
3fErdee4GfRBgBDlIDSUNWQ71aJ9ZrYptpTNH8WvjevAKZ8ET3nuE/OtExo6BIL8y3G1KzfRr5tK
3SSSek2fm+zcUF4pYAo3KYjuzhfs1qmv40i9QTXgR5c2e8mlE1mLW6ohCKhZFbssOhWduqWcfV+l
YCUUVrTbnHA5s7A/LNrNByfnUXSsIyxIfeML+UvVOFeoagsrKdd+BGVyW3nWvuy5rhW3HwGEqgVD
HDWFTvAOVldfO0HzRlLsr7Je+Qh0/1fWWY6dhPl+8FuqoGbr7gu/vIvi8jaJ6o9OJ/NoivzNVbV2
nSfGc5umwV3aiyo3CZumF6vSHgaHQkjR31slLvFDpe/BW8fk6A56QGn24soxV7+f/tTr/FdU60+K
ngd27ZXCqg3UF+7M26orP2gi16vC9A/KEBZXGifpqs3UQyupzdZyhUMRoEoO6uEWSR7qGh2aGZ0h
HJJBRGVG7d6TDKMiR+5JyuCc74pBfaAp+qrW2c60+lMSUwnVS++pi410A5TylSLUnVIHkrtqSs18
iGrEFwrWAaZR6avaRzq6AW2waXt+oxMEu74UPikxaWu3bTEF6nOfSoZbsud49gWd0dDBjf9kRq2v
h7DmWaLJ/SaKw2Ms6teSEpKTO86hA9MehNlVzktPb9hyDcIRtpJ03Fe5hvinc6RZoodXqSLeNbp2
L2X9LydEN6EYfjm1YuCeUd5JUr+nLfpptdoewUzvtgsAN+aOeGWWmbV189Ch1dXV6zaSb8zY3Mnh
cDIG36JG1WNJXMos8hJ1ScurV64f3QYpCwA1+/doKK8pMSNb7dd3g2Mkm0bSftZi8ceMiwevEVIO
/oi+Xj9gwqQicRAjMrRJsPv5902csxrsWFT/0rUqxKAsAGeHp059d4Xbuv+8XOadKcrz76MqhT/1
CLuddKuCVM5pIQn+Se7Fg+g0lLSEZ7H1Hy6HmelFoeZD7RBom/gd2YsMm6/mGGmcxML4k3rF+6Av
KTDNjmRUAUfT0gQVNKn6N2obC5lp+qdcevORmcQU9mC2zkJvYa69N/aOaUPhdKKT4Z1/kKAV6Kup
foB6oXzl73OklPUbbSfa1c63l9pec2MaHReQjKHwT8vmPFhqpZR2DMs/wWJ/kaXmoR36tWEGm8tf
5zvFkNYCWpkq3mSALJnE8zhWh/ZKpBQgajG7WLlJNux5IH96Q9VtJGfwd1LgNPd+w8tcDbhvqfHJ
K1AK1q2GHewm0xtzp6SATjPq5xvfcquF9TM3EUDs0QrTx6bVFBnOq5qKkyDxLJXeRsEp4cYXdpcn
YT4E3SJcQPG5MMa/f9lpZqCbSaoRIk5qnnDexi2KZ5UU7XKY8ZNNmyoabWgZ1JylfXNXKwKagUj1
+idFQYlfewkCayVUD41XrmR64ZeDzbaowAWD09NU+m7WBKHSt5ISuLLqn8RQ/hOrBaKMXpkinvIa
y46CjXj3Kx2q65q6TV7TF6gD86cRiDe1ai4hBme6jsAgFS5meggyLcDz+S0TKsAJXKdTA7lTeS3v
dDRSUOjDtGQLrIue2SE/jGrk/iI2chzldM6/hh7hGl8+7dBqhRgFnn9yvUHfGqX0R4iFGzExD6Xr
XglBcBN6yY8m5614ef7n1hTsEAhyCuBsbOTPA+dFJyImE/knX22u6ooioJtQ2lQXGrpzawpTFjD3
HAZgDiZhzMIoULgI/FOrXkVk1Xquoh3zKQPGFJQFYvDcSf41lnw+JB/5pjBPQv9Ux5SzTd12PG9z
edbmV606WjLKnHkwRc9jqHIghEYF3Ltdu3feEb0gaJzapk1X/2H/LmFnv1tocv4Z7EdZA8ig0vI/
D9g6ophFCCudUF4xd8Y2e/S2ul1ssB09SlBH/UXC8ezK+BJxsiQLsRTryBW8UybxPnrUhHZlqI8L
8zgH6Dob1+T+KE3ftdqWcdUthZcSLblt04BBFFTetGYjoQcxAlTCnJeHk6We3Xv0bXMD5E4emx9d
DvzRcClzWWK59vvgli1crcAFk8snb2CO93lIryPItBe5Ld9zLLo3RtG8mEb1m8Lhe+xaVJ8RSk16
4UAn8t7xaBlQUnkUVRAwusDjPEwp1NLyzdctCuZUp0te1i5uFBSraW+r12ISFRtdqgGlkQFZjvso
ZxSCDMG3MxTYwaUKN5KEO6HnpY9xLW2ivHkDsYq4q0Fi5yWUIsq4l06m5VzRzdFXpjrsZUsm2c9F
aGJJjoBWr9bPgiLIO3MAnwkqg69Ou2OtUFIdwvwFDtgxFIqrKrEe3Y7KZaEJyQbxn3ZVSeor5EMc
2os8swWHR52XOf6qKIInFLpujcZ19oanP5eicwil6NoxqNwHyp06AEjNPR4SWckCINl98ZLik9ro
1qVlsEYhCRU4gQJyXeZUJat002qUjhqXkypzEsem9wvW2c2fTYrpUuY6JwH+WVMA3jQcak8YZwPj
x3RcE49R0SQLO3X2MMCflZQBoxIces73TVobiosuO9njQNlI79tntOiqhSAzWwVsDDRUmdPNIBk6
DxLR1aCTLqYnA+Zo65k2AknrrNYW7sqZsZyFGf/+5ZJIytTqjBDhkLaJrrkfPmoN57PLO3LmIuLG
VySONdI6pODPY7iNk+eyowpHWXjsaZ/rbUvPD3E40HA0a9yeohkW4peDzh2nY06Hhj9k5xF7cx61
0UEGBnkoHN1ELUepsjv/SauehUY5qlL1e+hlfZfnw8ENu1tJhOZieZShw0pcSp5nviQ/BLXhkcoI
f2uyXGivZYNneO4J6OC6L9QVWmgIby29BOZm+WuYMRP58iUlwcIpJ23dkxTUFA87XH1dO+HFXxgl
vDeadWFFHV1f+LhzWTTMVo0kmhuftTSZ5z5VqXY1hjea6Zz6nbbSr4xr52DchrfZpvolrZ2VvF9S
Api5+wlq4WBMZqx+A6qh0hBEUhk6x7r21zFoDE4tO4Ho5zjkyU65u7yYZpCtZ+Em1z+Eh4yncMwZ
01FsCyAkVLtMFLdq0dmXI/1NjiZZ2wiuUkbvCZBBxmQ6cyvA3jjQnWNwkGkvQzLz18qu+iX+8LeL
GcB4iFwKNhlXkSR4vyl+egr/WCCAbBmhT3dNT/SN1ri2sVyAJ6slGt3sQh1NdXHVMNVvQDzP1QQP
xeXw1HYWxFPXv0vM4Ec4IM/kV8Mpo4dhWfGjwz28kJjOHHYj04wVI/Ishwd+vkX6UlacpCrCk6tS
7tfE3O7cbmlDzAUZua68PkSAsNMXueobio+2bXgaVCVYe1qzl4slDd/5GIAnDZ7JsNgnR0rbCWZF
fh+caqvBQFZBjc7w04W3y8yix4VLGlnJWD18y0cV6mxZS4J90tMU/BTVc/LrnvpbtUAonx0N9QvO
aBOAyBTil4tGRL1qCJDE5i2Yifmwxn3l5+WNNXNijC7x/xdk/BFfjkcVKkxAudc50qBdIbD81Hfe
XtCUXZxbK42+8eVwM4f+Wbjx71/CpXpjFRLA8GMu/QC/FyOlWi7aXM1sXwNJGXDIBhhvuMHnQYSw
GiJHI4gl/q4GdRsI1R5gjx0G+qrS3K2D+mel1ZtKVR8hIYFgM2wj+S+eewaFJ1JHeGlgbiaLEeQ7
y71D43Sw9BeOSrhWYfio5kK+sH3n5lRVVciZUCbA/Y/T8WVO4yKoad1GIFzHB3xJ+02qqNgbibOw
VuYCGUgpgIQyuGKmhaEhTR2ngVl0kiiGGhD+M19AIGRpPDO1AYppMPiIA0r8rwLXl/GYUYPDQVUG
J6MB/dD30rsvRC5QCLNDArg8hZ0T2GrgL3qRjDLWk2MfRoCFAwLVJe6ayUSKdJQMs2Fnd0GvPYZD
c9f6UKA6S39NcZ9eqVp9DGvV2OQ9yqnB0Jj/enfARTExGZZAmpvfGalwXmUBC5lTOlgHFHA3XSKN
Re2Fa3umbEnRjCrEWHwBgz3NTcyqKuhqu/qx2aZ3/jXinJu4XZe2c69ssh2F/X+76cdwo2kNNScy
oslOyCK59gw11VGQfnJ4t9PNWFXNgtDH99NSwogWgDcMUEP6liB0yPoPYJaUo48sjuxjJRgq//pA
liTGoWhoL4/F3snhlVSi2A15B7FepE+iWNeCpS/B1WeGcRZjUgoIB6dKpJYlEAh0AoXOJy9WxM3l
D7IUZPJBWgyZK7ml7Oj5LWLfPA05npYMReZWGUPByRryi8WWnRzDBRtM8QuGEt2MZZRhb2AmiUTJ
KraXVQG+Hxp8G7oKaMpw6FP8Oj8EO6HMhqSmOJ5ZFMZNrF06q+/2etHHa0kKPTCf4cYS+oUl8V1B
TSUupWh8yDElRvDyPK7juzjt9IWPusXWr3620YvfXpXmEcCQ7wZ2LsBs+rj89eYndizhssagFMmT
c6rpkppCcc0BiQ7wXbuLd9m+tFbt1tqleFbm//7JyBj1UcwVS3njG4lJ9pqhcwTXPNK5tSUbgXRE
0VfdethUO+sY3P5rs6RxTnUDjyvkbXRpeqH1xVCpiUy8MO4eWkGHoJWvNTNZODFm51HH8xK2sIgS
wFRpHxuoUpFrwTgKe32nbfOdaTvb+AC7EUr+fzEo+BHI2aBlgzzatKoYym00HvlcLkb+qWqZTVeq
LpslLbPvyoKkHCTZJnKMWMTI0yqzXObADk1UqryDfBXfVYfm0Nwr19Ej1M0NTwe8yXJ7WNcH9Rpq
AnLSyU47/mutmfFHQB0dH6E8Q9XJi6JJUh703fgjIuk27qieqS85nhZt+VZElO6Qab28J8btfX51
nwXUJg4Vsqs3ceHSiGu7uts1FtggC31+Wx/UZ/D+SGV77o//X8jJ8ab0Wpg3wJhOQuPZsg/mE+a4
YqUbLfFXUbCwWL+/DscB0iOiQSvB+pnseXj1rm/1NA/0vl5HkbyNR+p0txZFb5+b927lbRwoGpeH
qI3/6vdp/SfqeJF8ScVaEDDoi+S4A1JxtavAQm686wGdRmnxJFbWvukV4LN0VkcjUufA4ysCsVAe
Cyd1t9SMAoqOOhLDgZJvzAilgNSTM6CusbLOwaBCsYjWYW2glSbnxkEJk98l+k5GCXy50BDOKW+G
zProQvfnkKhkDSB9VtSSnhKkCa4LFaipWoNHqqIcWG+A+tUQ3bqdCBYjLjeV7N7w/zE2pHXatdFI
aOLqjnEtYkIByDCrt/CNgSp6snQoHHGwra6nBGW00jrwYGJensyZvgKf0IREy/an/jZtFktVKXV6
lNCYWYvr5pCHu/h3xk866PcOxnPyvhH+LIpSzm6ML0En5a/cK+pSEGMuYQQwhRcAUdB377K9s1d2
vZ3aycnf1tedih3W5eF+fyaPo+UIMjlcWa+Ti7GrjTKgkeKf1Fba46/hr9wm2NeS/kIjfXc51vhv
fVumPH1GPqiicKCfL1O9IqmPnNg6poxP8dy1Cicnphh/OczsHqT8BEWT5vg3WXPN67wQwzj2IG/l
OE94UDpbkLzr0vwpaB+o9O9at1lYNrPziDrNWG3AjX6aq3dyknmR6vsnYzQCkJ/VBMBkXl+FSyK/
s5P4JZB8PokFoEQLYWH/JNUd0pf9rmmtg5Ut8U1nw/CVUKfX0SP/e+R8OVJqHDLwb2IS3dZA0ZPB
RM5aLsKFafs7LxfWxNTPCYOeTohz2Tg6T6NksbpJ6TG3+Sr9LazFT7hQoGnvmj/6doRq6A+6tHHF
hfXyN+mc/gbWCdU8Ewn0bw8GB5aKlPd8u3HHR5/lWnsf9vqbcgcFaUfuZKd7UFG+t1ra9nOLhscQ
GgDU1kk7Jpuvom4fdwPwFz9prsM+OIBSfda99qGSvIXscO57mrIMYIhqB8+8yd5zzC4r8JT0T9Yg
b1rXPVSlvxLapWUz82SRv4SRJxc8FJkIU4OKEVn1ryCFvKcZ3ZIq31KQyZWOzFWPvw02kmGr24Iq
omm6JAM1H0JTKfJiLcBz9XyXhU6HEU6QBCdHkN9SNb8XgELgqgTpvyvS1BbRLEJqVfjjVsZ9lKno
KUXqE4QCGIA8QO9Co1i65WcXi/zPTxr//mVHOrVZuGLKqBEAxbaQ5EV1N07/u6kj+/IBSmuLf+vb
juABTdcHGJM1LQWg3TsqmMujhmoGgcvJ4DNE3YuAKEHmN9J1PiC5rYM4G0TsE2XrWDbyqHEUlLex
mCBthLhevAOQ1VxFCDgAbQ5sJbOukdWFb0O1DaqacTM0bX1CvmRYg1S6HrQoXJFY/VYBD+412f+U
8iHZek72rvsy5OIWCXfBNHaDrjxrbd3DPRF/hla5kyAhwwgrnVVd1f3KqvtDbwr9uhFjIM/eQw7O
Pq/LdRtaBzejFKwUtoyl6kiSbOyGhvfWRFV43QzCe5sET1amXzkAq2Cf6YdK0J9cpf4jO5aIz3T1
I5YcZ40VRLWPOxPbIt0WYw/NGz/Sf6X4FMD4yNu1bwop7Vy5B0Uf72ugzZChqmHvZvJIX4jWaWeZ
N/WoIpQoRovCkHnELOlaM0iOrdJF71GR1z56RDgB1Y+uU996guygAFQG67IenvDkcreDYdy3oySI
XwIV8KUfTSm/yXn74EvGWxA72yg3nvR6+KmjmxblcG3kZPgl03SHPZlqaJbnwT6zxNesNzsE3Hq0
sCVxK/jlZ1hrzsZQ42KtkZfAAcYY0dXjP7qP3FstaMIuKOQfopPg11Var6jwvgXt0qk1u+ZRy+bF
DgDx2xM6cqzB1KtaP9KyPpoWsGq3aupNirjfOhKbJdOA75VFCSVTQHtjYY+32aQ60ft9pxW0Co8s
wV2r/TBHRSesxmBD4mqXwSIvXdssmk+DPHZhz83l8LhS0zIfUxdKcOfbGx5DSL1EUo61BVhPav1X
KXCvfZQl1OY2a+0IVuGvPhFgJDTuES76rVjkw9JVOFOfoT4NNkCjyTTWAc9/RerC5cr9Tjkq8Sg6
3WoKlLAcoyh0t7wqfsUj6MaLoyfREh4sVNzEOt40WX0gc7+vdWXnW8beCupbSyrfh6F9uDxJs9nC
Pz+PeTr/eXpleqqRUaKUHqGPHuN9uQvu/dvkxXBXql1t8pvoYYQb+fftPnwRDsLCCpldjzgCkBJR
YQT1dx6/7mFVKB09+EgN14NWA2n+SbV9Jfb5gtXR7AVEg0yi1M0jZGp1JDZmHA9Rqx9LNGAgBG50
y99cns2/d/63U/6fGH+LZl9ulKDIIGvAuTlWtoiB2cr7bA5/AX6BjcYcQsUIzNWHatc84TL17y3t
x6YLPWIgzKMm/l8c1JfouQJjDMqzf3Kq9DYrQxWPDuU17iCfXx7n3Eez2Dk6eD7FpPp8/tEQcsCM
1/DNI2ZHKwcsX68ecA/blJjlXY40d20iamhQRlVojUxBGyqvjqRuKv3oD7/UENJ/Yh2kcgn0MvdW
/BpFPh9PHePpmKaaB4AnkVeYpEPkjMKbRHd/AgcNt72Uqkv50NzpBDhCH5vCGs/iyclYmVyvYScZ
x8KXt2XS3mqjAL4syCD9nXWn97elVgIbg7GzCk0lXwmpVKE+rZ16CzLk5Wme/aB/a5yWqJvf4BNR
WnFT1jnc7kGxobyfxDaEfJNsc1FeQGkuhZrMdRKESpwJoX5U02qPqMGN1YF862rVh7NNAenywOY2
vaVQMlZNc0Q0j1/hy5aADodRQK1qR6dWf+tis3F8deEEm12iX0KMP+FLCNwv0q7WB+U4CBW588GQ
+ysMORcyyNkl+iXK+Cu+RMG41CrTmHM6L7xjFMNvMxOUUYydZTjb3gwWvtLSoMav+CWcW3eOaTiK
cYQ9unaQO2gMHE9dZ2FUc5ejpfAYIDlQNapD52FkMQmyIcg4/dM3ZyChKpEqIs9H8h/q4kHo9YW2
xfy4/gk4WX2qjEZFqhYEbEN8W6PXOo4OYRV+Xl52MyAojuIvA5usOy1VVEyKufUNuLSePdjJmwTO
y3bsEu/TlbnSPRtVUlLBdr30Bp67hWhxjlcqdZPvfAl6CJph1rp3ynmDY7MxdLZVYZgoSzy6C2is
QEKNTUcGuNH89FFXh3v0fzC6SKBWSRZCK2QFK6MePpvSotgj6o9YNEerDJeChf058z3OfuqkSicZ
dZ5bIG2PvtMCS2jxB8WgtPz3DJIRes5Tj8IAks7TBqaeyaEaSuCMfU1EoNtDQ/XZ4Ll++avPlMnO
okw2je4VaA3EpncKE6E71B4Ct35p3vti+eFFgoLeQ/heeGyqqHXSzeXYf8UUJ6nHqEHMICk/jvWl
862EbUuYDBpbqSqbba4JfxpN3TpR+MN3h18tJyASt3z9NvsVW/pzW7oqdqlJtw166eiJfbBX1ehT
gG7ea9JdWOvaLgodCJRD96NEYklo1XsxgXAvFDD4quAKvYFrYYg2qVQidIyWhKx3+sLxMFc5hiWB
cDQ8ERAtU+YPVJvqP1DJMkBBtWpxbJGBZG+1Otkjx+Nf1ZL/3FviZ6hqv10ognCeHx1BQXSrkKDG
/2vfd1U6+z2T5QryRhKqulSOmrn3lcCWrJehipYeLnPrCJwYyQF6ahI9wfNPWQ2la4ZuTBSIgytx
7T6Im3DTXa9GL7uH8tbaaDu+LQK+G2dhGc3tR1klpYMBBYNCnWQlrIg4BPqlHs2iWHvmbW7+cTJp
YZ/MBkH9cLQcJemftqybXIu7TEk4hE0ku7Ri3SIc0nhLrbHvmcZfkAdVeOoutG8n0xjJsctDOJaP
0CBRKdEVfHxLY61I+ZsnwbO9vAFnGuKgmUU0PTUTrAcL9vyrRS3d9kpCfiQETBiEyQooxhDf/PCp
JtVgtlUlXBnxksbq97lURsgkfCKUgcjHJx+shDeCBG6sH3ttZN52dIqQM0Dp5PLoZuYSVX75P6J7
VFYnr1gdvosTYDsP41hFXQi959AGOQ0JYuGVNjOe8bkuA4xWdCBXk/EkWACEsU6goPL/WIO600Nz
P7T6n8vj+R4Gqie4mRGkTOl/+ir3dVcSO/bfMRpyTsl6JUFJV8oF3JjKJz8/k4mijGrFZPhgJSZL
Ik/9MPSprBzj/FjmT0bw+78YBchVUJ9EAIVxvuSKMq/rXir0Y1crJ10u7XQI7uI6Wchw54fxT5jx
71+SwcgRqehKAZd00V4FsXRy03bhOTR+1m8zpcIQk3nr8T+TvRo4QdkWDY9zQRUQ3StTb235mmCX
RfmApxaYMCPb/BeTh0crXQqARBi1nI8KIFhv9gEZtYVolgkRB5kaeSP4Vbhwi81O3z+BzEmJhbO8
UBqTF49baqeqih50vd1dHsv89P3fWKZH3SB6eZ1knXZUunxd+e676gb+OitCbyOgL9NU7vFywNn9
M4IFKecztGlX3s2R0atLVh7bayuMSkB05lHlWOilzoehmCGPMrT6t55ZUw8Fb2O2qZxw/X929QPs
oYWzbXbyOLT/N8hkeecFIl9xoWhHGaa8VLhrJ7rTZfRdDEQ0vKWMd4aHwqHwJdw45i+7qZR7zYzz
WEOqvnp2dPVeVrrkXuyKZCvikE6BGbyWinIIQivKJtbV8loX8mtnKPZ6m79c/o7fz/XzHzP+/cuP
SUV5CNLQ5wQRIG61N55r2AkPhFr513ZFNMlE7kY6uRZ1vmm9w3M0SUgEjVkW2hvDah9LX13C888u
l7+oJhA4gFkn5yHcva6WBb6kWD2E7W0WvqT1v35AMgwIplxOIyBl2pU2Az8HIE79PI0yNnRzpZjp
SUU97fJ3mT0z8NmgtsZFSD/z/LuIWhoXZUDdC5FR7BRr22+XfLFnJ+ufEPrkWArSofH1UiRfQZim
b/U7M9aeIzc9XR7JbBgkpEGEo3IBge18JGiYosjicsyij7qWKcTj0bGW4K9dDjO7kL+EmSzkVsvj
WOlrnjlSiILKe5G/yOZ7hIDh5TjzwwHSi+cBVndTiF5h4jbpRLl2NNPfiYMIbKivinzJQGz2SGKr
/G+UyZGEMyyOfXraHwO9uOnz4joVLNvKwYKn8WmUr7s8qNnVxgFILk67xpraqFZFKitJjLSjV6L5
pXrJyWz0z8sxvvukjgeABUpFFkEEfLOul8pWMpu86Y81eeRKi3EyKYTQg1Srw01DORWFIIRcQhet
TLruzUbIOyioI8HVGCUuzaYbkGdRS7vLtU8/1LRVFrk/Kqm948UEzdv4bL3+3VGHLRCMcK3X6IZd
HsP3j29oHGJjPx543zc8N4Yaeo6+hnwk5cOhIVxHKI5WiNdcDvN9LZ+HmbwyW71rfVSuZUQdEctD
erYIH4f8Tx3++4fYeaDJKYPCVA9YJFLIT6W9GojUZLvrrl0yCJmBg5zFsSZHjZoNg5ooAQPa4A6H
53P+u91FtnlId6pd5GtlHaz8rVfbS8fo9310HniSVkrSUGONEslH1y0PAfVstdbv5ATkZ+wjJBo9
Xf5wS+Hk87OusPp+UB1DOg6qBFbxV400SJKreyc01w1d4MvRZqoj56ObXHe9jiqeUwbKUVKqzeC0
H2Jt3jVmEiKr1uZ2kIjMMdLKfRjZtN98ux+Sa9XMO+D18bDi2y+8d2Yqj+e/aHJuwSXypZQCAvwK
Zxd9KghVD6vhR/oz5kMj53TFl+7tMFu1981vlLoXNs7s/gT+w+0M/I5D5nz+M0XypAAln2MaZO+Z
qH04bjSiI5fyjNkN+iXOZJi5QpuoHxT56CvCNVT6+0QJ1a0SCSA2HIQzL3/nv4bv548jZvVLuHHY
X5I0laNAK0Fsg+jK1Ocw+ohk9zqWq98ewm2GlO3a0HRWhhV+xLnwWhXFg1y41l7Wc5QG3U0WKlcU
8xHVFQ59V70Ig/Gzi51D6mIMgPEGatWFtMsTdKB4+D/LTtwB3FD2lRZ4tgDxCKnv5qa00F1Kgith
VAsc0HPDPX2rReZdKdSnUmm2Wltdo6F0NELtk/LAVk+9PzVd921iCPktbac3YcBZ16hROx6lszQr
b1eJUaS7y9P1nxxsMl86lgfUYmmGgo2cLANU4SXHyz3pKKFSh/J9e9MbNSZiQ3hnZt1Johq8TkAi
rA0cmXshkFZdM7rTOO9Wne01TUC5QOu2bl0/Rwac9B4BTDTIkA138lWs6OYKVkCx6uOksY2heHVE
8x6L608xM42N5RnJulepwPR0Dultb0CkFWw99UegInZXGbvQ7D61xtnVet2gbtzudc1/blXnIe6Q
R6wF8xWp9kddL3+0UZly0QyVjWJ6sDKl5ncRuN4aUPQjmpU/pMb/AKmiI0VUAy5O2pVeNfrWVSGM
xaNrJ9nJYPB99AJltdh4COLu1UQptOmlK1oIR8uLX8sGZcqmxhYnKREyq6LoSmlAZ/S+eBdhCr0V
TERbUyOoQGL5Dw52o86ASVoRvaqVs2lRTx2i5tMMxd0QRq9FgXRN1pgHTzZQmfZR1WvMWyXkWm+R
3lgNQ3SvVcq2r5OfspfYuFtrK7moT7nvVCt9CLy1mUk/HL1SGDX5iIvQoo30JIx8DXVlX0e1DF+D
fi80hmVHglysY1csj7HZCGup8B9dTCq3ClhqdCdDcTvo0jp327uisD6rumvsy+tt5tAhTdcogQAF
RA93conivkx1zsnEY6gZW1MAAiTUyPIb+8thZs6cr2GmZkrYn/lNnLfSUTD2OlLCgfTEE2XjmdFC
Be5vreXb9vlnQNOmnC+yvTW5EY+t6N3GGslaKqSqPQT5M8XatzLPrvDAeW8xa/Cl5lPxOmshzxoT
nMkvGDuCCnIaKn43UwIVtnCNyONEPhqN9QSSCbnLCHngVgjtTArMtddowkbz9GEh7synRI5Cpv4E
JEkxpjTqgbSrpVBM3PZFb291875uFwonM5/xLMQkt/OFEOYKnX58Eo4Ita0EDRU/5U1MsoVjcLyD
pnMoyWDLqH6DCply2w2vxFwOnszRjRo7pP5s/Q9pV9obKa61fxGSMftXKKg9IansX1DSnWbfjAHD
r38f+r6aqdAo6PYdjTRqjdQum2P7+JxnyVamsrBaIBEZ0LKAFxuo2lM2dHUtgU6akRLAWD8ofEU7
4WFkT6pofxH2V4PM1mssNHhr5RLxh5TvzKFyWhxPuYAC29qCLcgEAYB/NdRsIwdDgRYUyrhou3Qb
9gDnlX4XAbdjwfPIhsPDD+ZYyVZdKSgsBMT1qPPcuBvMIg7R1PMJi2HjUJTvhSl/TiJFthnJ8UqE
L08SQBoQpCZT1jmFDlySLEDaKENOornRjvUWAhZnAzM8QRDInliwsl+uQfEW53g16Cxf6lnKGKQ8
Zb9WX0tkhDla/RR+oVqbrhQMF6IeBNV/pzdLlaq4ioqSJLKfQ3+1UsIDjdbeFGtDTJO9Cvu0pVyG
ZJXsd3DUSetbNXv5PuQX99XVHGb7akTpSc95KyOTMiE/q8GzbizuxxKJ2t8MBGzVdN4htZvlSfBR
gsncgM8it7ARKJRicDLRupEGMd/vR/odVrPTaCIO/zPUPALGoYZTTCz7vSPdSkd9C0llaLUeIYID
te6XZkO89IU+w6vE+QXfjh3Fe3CNiLhwq3xJC2e/oY3UshaE45Xb30fwroXcoyerL73xWcNGqpT7
tYt08UNe5aGzYIRdSVtaTCDs3daVYXbjQGi6F04CVbUegu9Om3vMSWBOG6xs88UNB1YlVNzQ5fqj
vQU3hUBt0pr4bfactXBUQclVShxVjlZumcUp/jMQiiNfN0NZGRz2JBm+6zjaDRDhTfMAg9aV6fwu
Ev4RPhaYnYA1Ask1762W46izsJyGAZ+EOsUmdOFVIBO7flO4reyUU+MEGxT+XuACBI2h9/oy7NT7
Au4J+1WVjWn/zX+MjDsPIBoLYP65Ig+r4rFUCgopsVP2gOLTba3a+mtwCnbE4zdiS3f0I7yUz9rm
+020tNa4zgGDAHIbDZFZMSNWB7OC0rWM1OEpCcEcLMGd6/8iB9KRxKIpBr7u1IX9+kWhYa7RKkXX
vIYFut30xSTsLXt63q6EzlL54stIs/2IgohUA3mMq/1gHmSobgpQV91J3Yh4pdfXbtG763z56W/9
4+tBwkODdxzEDOYFfKUfikwysYptWHhDINxVlYnFETSYY2MMGELOr1iujmFWZogPc4CXBrups7+4
5JCH/DPAbOHKImlBXJGJz2EaNMJ6FHyD/xr/N0kJQLUIojUQ+5k/arQhDdVRxj06whqok46jiZeq
tHYtLEb0v6PM3zTKSJWhSAlBRAcd+BndJoS1nhPSfq0ytPhNjEkTByRUIEFnR7FG4AUNC1jij8RK
HDQr9jw2P/5if0LjdOI7THTC2Rhm0cpdDmFdf2QEfoCZE44oLwSroCi6FMGmOQmYgFML3ZavO1Sk
taWVGsDQzRh8DmplwX/JeJBHfogpPPDYGL9QJm9kGIrZAkZkdttGrpLFfzFdPHfxSEMbBCoQszSl
gTdNyRuky7WoDlIg+0ByAh4mbb5f1aUvdz3M7AGgVVLTqR1q06Jo4P4lSw6AKMXKBbN0X1J02kwZ
5X0Yxc6OVvBbsxTGCaMvp93d0BsDPGpgMdEZ8a1G1/Bdi4MhREzIwoAePGfCcZjZ55wXxC/iR2H9
YOUPVn922srrbHEUHdpICEXwkOeaPrmZK7yOoPHAQTkX0ripmnAn6LAdo2EFvLEgvWAAVIm2KMR3
py7PbPm6IMwlkCyJDw+5MrOThxFqGbUTuuO95Ea3SWFbrnBQhfFHuDZ48PrwDX8tFVkMFAPiIGgy
Q+FxDrZJiyge6owRX9FjWySwZfn1fSQuvp0ARvxnhGnJrzJ/s4aVcBkoo6+awUsbSOpGk+BblwTK
owI7iTQHnK3Ts3oDZCIkTCG+QNNhcCBn5oHQ9Z4VjMPZIv5c+VlrE59txI5SSa8aJHtNv1G83IVX
UAk6nYcOAOT7NpOmRwBXi5Uts3R2IxGB9AyOIVSLZqedUVRq1Ct4PIzUsuWW2jjn7c60Vl4Oi9Uo
AIOgGgAZJQWn3tdFz02mDVEdjH5n6QfozXzkanlgERebOkUZIG2ShyhlsV1IyalR4MJX1PrKfbuU
8AHZCQoK2Kv47ywlEgCkQVYSBTEeRsdW1Z8Ms9jrjfIecvM9CclKF+U3pXeeolyPN33wqzjTU1WC
X6g6Qnam2k+ElIdpN+Xn1I28ymVP0a266VzVi44QMUBpwv0+oJa+rEpNYxJLR91ofvf3OZHAljCJ
H8KSxE4yAuStmut2ZsFl9y+GAqIWJS8TIF9rFrqiJT3eDwFSwIn1JoHgWmp3mRRtvh9m6eWHkuQ/
w8zukF4Z4ZgBxJ8fQT7IyXi/h6gGWHfBr8FCEt2F+anqunLt/TfFxfw7oi42WTaiF/HHKyzVK+hZ
VcB7jw3v7MCCLgPMGOENN8RoT+tChgQr4O4sBGC54skA29lyW5gWtPsg+6Z1KVv5skuBDGgqAKOQ
Sf0T8iZXbRkbJq65oZ+YsAbaoS9x/CAZxyp4+n7J5aU114CPQKMcFtR/vCPSWhYAvVWjH3dpDkQq
fEThNtwdzDQRbq8XzxlRYd3KXTCQwZGVJoPZllabIGm9vIWSGU0PmTLJWSjaT5Nrr3Ed7b//jcvL
8e9PnO2zLuwDKS4Gwx+kdBcSGGGmrLD5yLyysY6qaF+/H2+xCoL3GyqjIKX+CR6CGe6odjLWRHiK
R97TAzsOr4bTbpot5M500C3JxtzRo7Hp79Qt+mSP7Gz9/P5HLO3u698wZZdXhwsKtoOko8Tvxymo
5ZJ06brQ7Xvd+36Yae3+iP2rqc7OzFjvO1FBdsyXuq1ZF3ZrrJUy1yYy+3rmQKAyCTcBP0myTUki
J5qMNO+/n8YCWg/gWohVW0i1Qb/6Q1JTyxSajObgw1nzKd2NkOAPdvmp3/z2aLhdO3uXQwQVdR34
eBlwqdmJCHFxE+wuE6gsON3C9hamYDX8uhSOUzjpOsUhnFa2EcGILWiUM0u6xpMLfsMl8kIr4cHS
7CCUzB/q+jEn6q6Rq8TOxu6HqoyVB3PIyahRf05In6/s+MUNf/XLZ4ds0uhmjXYlmMSythu18RXJ
z5bFOfzp1IPRqIMdr0F4l4JMJ3jMA5IH4dt53kkyOkLTmw5+KN+K6IFaaw/UJeSKfj3CbLcUQm6N
UFUGv3TTp+oke/GOXzIv2rBdGNv6bejTE931R3nlqFiMO9RL9UkRk0xSgl+3aVMrOCyLCZiZJ24q
4FZaVmh6WcoIZLTU7aw8O3a9eWumktOpFrxM0p+w82w20Ptay0em9H2+l6e3Jk7xqQU5R0qPSYJ+
fzaMPoAUwVZ3iov6Kd2zo7pJ97EDJpkjXGqXl/hS3IWgi9mrutRLJ7UBprEMsphO0VP6uhp9FzEB
l0js9X2BPisKx/ABfuQH9dbawg4Lct+e2AKbsF/LcqeU/o+pgz2qIvmDUvS8WsTNpAW4WhvRiUx2
WSicnoAsIKmW23Fj5Rm1FM14Xfwz1izWskbERJFwO2QQkwiGy6C8/8VhBoLGRH+cELjznqAZhCWp
psNMP1f7fguXU9RMhcPfE7uCu4dir4xHl86EqwHnzS1ZC8tO7xE5ahi4haa/y5n4jPIUcAIYVVqF
ontqBSnkSFIOmtZ6qjlcGjXbIpl7xL1/KCP5xHpxsGD2CD696VVj/5SV6TZMjF1Fop+g0+2SCkqM
GSydeUOeBsI5HOFieC73zJVY9xH3wyOQBZUzGPFNJFfPqdTdZGF4I+AZb48WCza1jlbOCO2TBvZw
MGrnH6SoL2AqoLYs2nd4Il8G3dpEXL6VAfRpdX4cE+RwGYnhUF3e5WnsWho/EYU+Vxr8X7FT5br9
HJL6uWlaWEOXOTkmWQuwTP+Uqg3M5WV2rAAybxTLBWR5cGoC/2ddBtlKZ92eqTC2a2GejvNtMmX9
xZhxU8HMzh5Evusn6IxcHMwOIEizl1wh4KM4NORVWPkJMGioyKihU9bqAxHVC8FTbZ/QzoIq+PhK
qvQsx/UxV9qdofB32pDC7mu6M7l5r0pko3X4y5gOE9e0NCjKzPpDEMpw8S21s1WPP8JCi0/C7Byh
aADJGHBL7STqwvW1dlP4YNgSpS4s9Jgbcgm6KfInQM6mDbbKBS/3j1BLbgxW7wdVhUPzkE59TvO2
qNdI/ctb959g/+PmRuWllBTkB8y6VWsUJphwcO26Zb72Rl2AtkJ69d99Zc12bi83w6jl4ejTERIa
1fDMAjyGDUC29ho0EU4ViS9yV8GsN+7O2kTRSNADLe3cgOUKJwdLCpJtBuqoFydD76CECRPxDI3S
oNLzDTCvcD2Rgx9atk/gCbTyKFgsa1z/+tlVoxtwAu45UrXa5TD+ObN97uZnyTUfGs96a/b17fCs
raTei8V/qE2jAw27IRClra8negS+lCRJKq7uJ+kWOMF2G3lkzwe7eM8f4KW2jT7XOu1LCePVkPPD
KOd1ZuRyA8JPcG7CT12/b9O7lRNvMehwQwG6Pb355m9nVnRaa7U4YduDdlvsJbvy2nN4SJE0CkDm
bmqPHJtduXJzrIw6r6MXpFCHUExJKjmJAD7Q2U1m9Zs4WbNtUxYPdKitA+QGkXnAPr5+NngnAjIM
RrFPc0s4eRXA/9WIoQmILFPTy94zEnl0+qpFUVqJLiredQ4Kq9thaiGlzYeoo8dxJKekg/JQP8Ao
s4BmiKKx3dh2ODTYoZ/MNJnOb416iJwkVm4AQ4IH0PBzULjfJfRnJVLPIOk7WDaeMnTwLKedlyXD
fdEZz1Ksg7wz9N7Kh116yxuQS5q8xVRU3mfxWnKuwfQeT+dkXwW26oodDKQd667eoz5zQIXN+X7A
pYwHfQrg5GH/Zf3JAc7NhtLSGvw0+RXglFe6H1Z5MUfZSz++H2kxx0XhG6o4Ggb8A/UUAa+Lvgm2
orpVfkiwmIX7p89/dv54nLIDU1yiXe1BgSQ6rCosL0XuJAv8W/oH9puzs6esdSXTKwARiRWHbsty
KIIFaVjYwPGixpbDkbWgkC4wApLcwFN3k8DbcldVCc6qxNqGabnJ6/Q2mBofsSzESgazdGQgTwJL
FAbBEI6fffVKQLVOS0EoGslPMz72HF6azcoY098xTzGngvVEhgYKe854JUmfG00tdOAXm0NddvDT
DQx4LPPnHojKZogOo2me4dW4Jk21ODmk89Aohzk9Srlf93Ji9TFPCDhGg84uPW2Pcoc3TYyC0PcB
thjKJtx5NHSKYJ8wGwe5HSyODcRXPtCnsNMOqhWe2yjbpn36NhkNryzoYukJrXkEM1px+h9uKEkZ
GPBAx8SSjHK30cDvZCq5h8ZZ7OaZmd9C0ZHc1NoQe2iSvA9psYUA6BGO1U/Qw5I8NhSBK8eE2lZf
Zx80Vt76pDHuv1+W5X139TNnD+bQMlMN9kS63x/Kp+Y9ea28iDriOTx3B2hTWAeoCR+4sItPeaU3
tDr0LK5Fp+VVzHEV0jt+6vbaTtnJuwi2c7ktDtCUORQuP7NHa2+svQmWHjmwSUNRFPV82K3OXnLB
oFTpOGLkMu23bVQh75b1tbLy0qlyPQj9GtmwWqhIBUNQXzFzMOdyR0dHLzdh0mwaK+f00iYCMEWG
RC0k3vDP16EgnAHxynrUfFSutwFKd4aylXtzJaTXRpkmfFW0gwAASVpr0H0NUtu8ueS8twU26/cR
uTwKpPwnsW1o1c2+DdDfeiFX2Ddtl7rwAnVC0PsVZSVZWSxtAHj4zzCzr6ObPBq7cMT23KuHSdmi
re3403BGh2x62Et91CsjLiUtIJ5BCxATs4DS/rp6cawE0VjLqEzlzXNZmveNrJ1zeXgTEB9klvZs
VPrT90u5uMOux5xtbmmgZpNYYGRLRw57cXhp1ffkcfyIH613lHDyh9qvbwF4e5T334+8GPtXk51t
bVqEls5jBGRAtiZYThAsd2jwWCv59vuBFjSOgG0D0QbOhxpI9HMOeBdClzYuTcWvXmqXDDZ74H7j
ZBclt335rok2kPQKjuEtlBW+H3nhxgQ6WwGCB/gdKKTMphiAk1IKCfoh4F7ALmdD6reyg7V9YdmZ
flcT2Gzka7LKC+eWiTQI7sFwjNLg0fM1hmDEkFR6wAV6v9zTWOuM+eX7WS3svi8jzCLGtAArayNI
RoWa8QT5Jnh7UnVTdxFdWb6FCEGmBQSbCmoMRGbmOVfaiTZUa9WHHep+EuGtohzY+vcqWmmALX2n
64GmNb06taQ2TpmZN8IHH+U+SrS91pqpjd0IIX8k+Dx+jYpffSmvHMkL2/3L/GZH8shMyK9VhPp5
A5OHwKO40a3IkcbalWGPQuI1efS1BZ3+/9U820QxgE4HP6sMQZEZ84eO8W1htJssNn/890FyvaSz
MASfWYpGylS/Azd2CD9j9gBhm5UAmf6SWUb6ZQFnkQjTgLaBjZjwlTZCMpraTfUWxpdUtjZMDO7/
NqPZZk6lhraKVgu/H96yMfIACfSU4vn7QZZnBCMXokBwEWIsX7+QmVvSGKSd6kOO/6y2hRsN8hls
D0caxktjVCuAgeWA+He42Q03QT+4FkwBYUDLN9iqYDF17EdEVy62tWnNdnKDlkhihvhQw7CjqDsa
vbBT6Q00eFTtrM33a7h0byMs/p3VbDvTIYT/3zRa4xo48UePuvIu+Nls+o0MIIb334u2gb2Hf3VA
XZEvzHFSaWsZeVbI1O8zsC+kxLUE3vpFvXJcLHwsNGQhFyErIBsBIPg1Nsq4Ru+91RToIJh2CtoF
qXHCB7kzxMnu+yVcuES+DDVbQYVkpcbSnvoyyGxUOsfx6/82wOzoIzlVEyupVL9Gny9gLyJfeTnA
QOPr4YAbF0EAgVkkiZM42ZwjBYgV+lBN2/pmBltpLrInKdS2LOsOsaW5ih7+YjFKwqOp9niRl0fL
gtM2WKa7MGW3UVgdYr3d6iM5h2Of27QabqtSily8vTd9V17kRgI7UL6UJtlbaCBmahnavUZ348gO
YK8mdhCFj4kmdlYDC1utvoHYngOz4oPWajcVHoR2qOX3OQ55QwI+KMm8ioO/Cd7+AaBWF1npuKFp
eDH6tD+BZLaXoDcf9wnZl3rtxrV8r/Xmm1aQHTXhE5KWd3oC0wQjGX+yXn4WBd2ltbFJzcEzI6N3
oii9TwcwaLTO8ETcHvVUBrmVh+dwMD+GobpDgb6zZcGQ6kpdYve5xT2ulbuCWg9EEh91ILd2JsWQ
B2PyWZT5L6muu22mAyrClAbtAfEhj9JjW/V+1WhHk5NNKtqjVCl7vOO8EmwaIxqfiQwJe1MiBkaX
8kMElq1TUf5jHIbA1iFd4ERlXHhWiyprYKkx0GvJj6Alwhty7bWL0pMaypVd5AKF6mh0hxhlLgkf
KS/oi5VGd1EJrPtYnhsW3qSCb1gUwaAc0jl2HgG90oWsASZ/PIx1ta9ghGCJ7lx08nsXZ3tD7s9T
7wlm4zHZiFx+yzXFgQQ++jJgM0I2341kptpcMbndM3YD5peyGessd8HXzxxNWKUNERkXCecmSAF7
0krpMSka0ACK6oK+BQTYVbOCgE/l5iUKgdx8JhL085pKPIigMHcgEu+TOHAsRiExxcldYKV3SoEy
UzGmrhnSveDiBdT5S5REW6npP0utghy+eEiqHrLlpjiahXituflL7ZMTKHt8EwW5G5D808rH2CYS
Qj2n5T5n/RtC81DiJrIrqU5sKy65XaodFCxk3KsifiAKLNEJ5IV0Bht1QKPQDajvshrujsDJAM6b
Jk7SGzdZX+xQdX3NjfI9ERr4s4Zx3wNZ4YZ6/yNksmRT3oOsNuaPMm9PUJq8DAINFTHBaka9sZuu
/RgLxc066VQF0nGoqtSWOxV6cSQwHcuIL2Yaw53OqL28js49FkyRYuiBmtIbTHQOuM0+IHrtBZBd
dHgDkV6u6+AK1fq9CYuA3IQ4E6yDX2iumZtaLgeAd5TeYTUqw2WHyvCgWONGT8PU7lXRAOtEbkdL
+0g68J+jCj+RlvSc9qXlDFbMIC/Je48ZbYjkA8ycTpEvlpqGThMRYmed4eumtOesYYh2GVhPeAmR
sL+LeQtsg3FISr4vEvU2iJUfYD2pdt7EryD+bEu9f4yl5BGbwkTUoFrYGdDGbkcOd4G+ewwTfA4x
kmIzZMljqImHwmQn0SdbI+dHmRXDKe/SwWENb5y2Z/dSAIyGPJCXzOJ+JsOGKshCP9I53bCme+r0
AsCuERa5U5nHTorAyYN2B/27hyBOzyCwHnWmOk1S3Ii8GbeJSA5KAe/eIIIZ+qi+V526ZzTeGk36
2MfjZYwyj4Y57Lv1iLpjCnOBujHvCxoHUIsSOE3AzbaKfFvy8l4ESudQpiW4CAq4KrRvoHzodkRE
uiNpKW86q36AOMLNIOI7QAlwRhI92IOnfYoY3k9lOYmqoBgfdxNRX5e28LwCpNUCOwwfwq/D8pGI
UraDTm3dwkLfVSskY1+HILE3UZEdSBcGNhB3UPtvcsUOJPmjrvvNIGfErfK83dQluQvT8UVNJCdT
5ZcEMOOdJdTaNoyscepB/SQQBHR0q6kdeCacUlJXriAy98K0DT2CaqkNgI7loVULQ5H6pFRooMI9
uLLzRH8uA4H6dW2FrsHDHbAoaLnp+pbSlu7HVDEBXa/3MRFPEKUON0QL99ag4EP1Lcr7bQ2jnHg8
UJr7Ua9mthY2N3qh3mOCndO3hiuL/DMIjA16DmjWRkPuWTT9VIAm26ZRhI5ncFdX7BhCVNOOdHho
GGChWzURmxicVmCUR+1d0+XoIJllYPc9Nje87TYcmh3oRqvcLcFNw2MUZgG0wfs2rF6bFHpQQiTM
hrGoBqCcDAkVaORAMg9HN7B9HxUUxHNmfFSRoTukbJXNkOe9l1Jrq3GxJxxyrQWrfkHDiG7NrPxp
WeWz3CSPWq8JW6XNJQ6U2zyuvRaGLY7RN08JDz7DEuo7Q4JdSBoLKv318Eo7CdpHwbDjjMr2QCK+
TRl/lFMcB1oCKDiry/1INKjtUhFsLMJ2IheviQrKaSUrdqmNT9zQok1mKIHHJfNnyvS3DuxTmIWV
x5JawwvOa8uDjYPwVLV5A4r6PjJR9xqmINaBzAFqwGwcDvkNRzSmsMMszXIn63oYi03eG5VQzxYs
Fhypy6hNaxzXJhcXqAwfMw2QpIjob+ib45CUjbdUUCi+hemlHNHjIVkMZ4giK7Hbhv0Y84dMI17e
8wNwZy9wAj5RK7sLVHEG2M3r+ikoZCWxU2gx2GrZP+pafQqH7J1JhTibkziBNhavGmnPLYMTIoEA
BS+64UYuwtQNDO1YZWTLIkgfclSkmyi4UBzmaI6hQt4HKPxpeg2INYfAQdluw5JdImr2G7XQYftm
MrRH6lNEy3PRlmhEh/tUGwpHIULaFgGlTqgip4VlH/PaynhClgfBdQtejKoaZiB/Bn5JzYc2rSyv
lvsjvCweo5jWaNuPlkdT42DIseIBo/IjhvQCHE63eZj9Cql8YPCUMdQO+M6ku8BZcpfKTWfnQ3FI
ORQdah2IgKHY5bm8CZPsts/TXRHmt4MRHNjAtxF07myRkd6OQtjaB8Nm1FMkktJZ4WZm11ZwweP1
aEXjO0Aep6gt9j3yjgHdMbvTIhyh/RthwTHvJa/QwCoOFeVcU1yJhS7euQzpGVNzST/sAE7YtFp8
I0fJpumqDZT4NlkYexZUkxnADUlZnpK+kHH6ME9mCXF6Ee3RqY42sVqLY6zX7Kz3uMk7Q/NkPTiY
AX2pM/PEpPoGBns3uJ+Pec1eemhSMCXdVeGYbxitt5lRnntUvRvGIXavyK+xNB5lyZJsluDgbCHB
YUOr6HbQOvUG9CU/V5lpo80c21FrqnZaPACcdMs6/UGSFQ/AwSfGOnRbKcKCjycueGCXCaSnkwTr
z/cGDw4VvAel2NrJw4jzotR3koqOqhb+AuD5d6YlXKuIjlXF9yyqchvtiBuFto+JIaN729z1Bj1q
HT3oYsRLmbU/agmEVbnPsM1QdKgb7kljck7LsbdZCriC1iXnKgnui3ZEXlNVpyqUnpUU+BIJ5bIS
8MRchkpA35fAOhvDvpHbc6IL+CHBKBmIh/RFN+pTV1WGrevVvuUVtXkCAklDPEhaj06aFLdKHByb
WLzCLfKGD027gUIYh0UCf87b4b3Jysd0DO941jzXZQk9XNDpt0HXnitLfhpK7ag1ot5YXb4zynbX
xfV2lCzmTNqVIQl+dtJwiWV2kRLxCFNlMGfxQIm0I1XYKU/wckkzSDHT9GzxSNnAk/I9rpTSplpx
LIn4iRTjpyz0B4i+ekWR3sOFw+uS8jVi3E/SUndM2mQO/gRckHbIY/1dH5RbRcldxUiPtCofGmq9
GnpxpxdBuinV2C1V7nVSk7ucjb+sTP3Fo/5BjbQKfFvmxnl/U8GWqIn4rs9gONpDvZK3UQ3jz+Gm
L3s/QR8+MvgerxA66VmCityOJ8kiHkjh7nTDxVG6pxndwpdHcUYpPeo5EJyZloFD1jyQEN6CwKXC
Kd6AMTNFYpin1i2t+Wkw1c8oHA45i45RjYNeNordSItPao1IerL6R5TCMTCT4eg1AmxFmi6yA9N8
j1R0uhhHOpew7FiZ8bbutZdWa0CSbmCHCXcggFahaNzBAlrV2L0J9jgy+RDaxlReM22d1Sn/eNLO
6l2SChC4nKYUDYkYfTDL7T3dS701N/BZoWE+zFwHlrBcCaMQw1QW8HbBQxRSuxNuGYQrJbXl+UBn
U4YaPJi8szJDVavtKKb5qNv8Xtnp+94bTtmhWalmzIFD/5kQoAGomoBO8AcqE7RRoE4bgCOHQweL
xn17lyE19Kodc6sbE8mMnV/6VTDorIjye1QZGIzJe3pS3JnVa1RjTAaWAguKGaKYfEOkx++LKEvL
B6o57KrgPPmn6zMrmkbmxjj6PUrvogkuemCGLkDZjxUTn33LHbkrHrtuzYRvKs5clV1/TwxaumBT
Ta1RZK1fC1GhbqZdBlECPwM+suV8ozGAtas1MO1SGF4NM6+Flv2gh3oGCE+eQ8ObJNCU7JwhvVfp
yjquzEeZVUGLWEtiWetGv2he0ubNoA/odX//qZZi4benA0HzFYXd2ZIFvdznlZkA4zcoBz3hD/W4
pky9OIvJx33yTFP+AGKjFIB8SsMQtPzUklu1ulNFtFJwX/wkV2PMNmwihiBo4BLsh0BfOF2p4C3W
4saHwq0TBWtmP9Nx9kecXY02zfiqXaF1Jq0YXDL9vnqywCPIinQvjBcZkmVAjdmmtoIfX1vBafZX
48WMM8MwUwScrMOIBMx+tOyy/1Kh/j+7B05mBJ1IMF7nSCKWBNLY68DAsTbygvLN0DsbdCNtTdXj
N5juj+W7Gmj2sUha92XegQUaFqMTxi9D0XgJ9PeEmjk4eTeVuMc+tjOKkuCwl9PeqXuYvNR+Uj0H
RbVRS9UZmXFsG9jusTv8ETZd6RYKthDPaLdl9IHSAt7rtwpedL2R7qSK7f9i21xNYRYBSRtAKi7B
F2mQIRIu2z1/+N9GmH1zvVGCMksQ0eb05JWmV323pqS9GFdXs5i6I1dxZQJpyBolxkWQA7GmgygD
g6xerBwxsx7Lf+IKHDGAVab+wBwCZsFlm/R1MPgFCnKW9glHKbshsA4Mb0PCVw6CeU/9/0ebiBYY
y4Lax9c54SnfCWW6e4bh1tyi+2bTfo9O+sYaHErtaLTLjU5s6b+Vzvw98MQK0NBomcj8s8UkBU9E
huKtX+UQKUweNHpIxYrUlbzUO7geZJZoJTHgh1U/8d9e1F/aKXThSHzRX1q/Akd5LT1ZCo+rwebp
llQVGt4OmFHdcptUcMsSqLGWa8CA5WFgJgqAIIoNc1UWiBaOA8huuII6YPJR1kj5WULx4/v9tDyK
geQAeYEKd4yvcRGmHcjWFnYsaZ509caoPil9/36IpbsU6hQ4QRUkH6Aofh1i0NhgkCzClq21gxHS
nU7W7tI56vs/UXY1xuzs1KWoEG2JbxJ8ti516DspHbEjl+R9YhApql2d19ywFldOgScSpAkgUmDO
TqKkk2qt75Euiu6oaSddOxVrTbG1IWZ7B3U7iQHEOfgyeikWXllddaFZ/ReHNoDHSHsn4xw6v+CM
XOVUy0F2E6FA18U8GFV9+YsQuBpi9nkgBy2iiNWQHVd/ESicIg3/mzi+GmFayqszOwwtFBZEO/hx
iwfgkNo5aCbqmmvkYigD16qCMgYVnrlCSmZmSY93NkYZISNWdruxClewLUspGxCmJrzNASSEyOfX
iVi5xAvwhwZ4edX7LFGpzcLsXOdtbjcBDEa//zBLl9CkxwNKPmB5ljk/ODlo22GNCBth1JVRND5G
HeyjzCbgK6X5CnxhKZ6xVYDogt3V5CX6dW4V0qhGGbF8lsHRBsiRRyXoub18P6fFFVQgk6MpOuj/
c2EHmvNgaIMcZLREg89lzPyuDfbg6mcuJ2sKhEsRAasSXKmTAD2gyF+nBMs/AssfTGlooMUb5g4T
r/9H2pX1Vqoz21+ExGAMvAJ7zETmpF9QOueEeTbjr7+L9He72Q7aVvq8HB2ppdS2KZddVavWOr+c
VQsQ7YI0xMyIw6OqKpTbp6zBclh4hzSRhj/P//1VF1j8fe5s6q1S6YMxSwKUkDeDljEKiRT/G4XX
E7qM542tL4ZALxNc918pIEKjNFIZLHJeJBUo5WKAV++1vwg2FGiS/9ngh1YKq29LvTYHLwcYojPQ
YRbs2OpjammBO6NQ5JqrVRrgMcfy4B+Di2QDALiDbHdLX6Rj4SYY2xCxtK1/pz/LUk89LY01tKZ6
afDk7rHTL4n6HEJdPk0vUun9/EdaPUB4lyI1nbUe+QuhRZ2nVlDz9Jg82C0oUIycblWduSS+/W+W
ON8rRhIpc+XWK9hdpN/K0Q8a35WdIOyI1sOd0S6Xx3akDaaY2M6oOzvpYggsIGGSU+e/rWf+JYtb
KA3YhInGBBMJ3duk76Gh6arGjWSJaKXWMm1Mgv3+QtzDwK8GYDYKrAj4kK0+lMAOKLlt1tm+mJqH
pGtekOEL8pXV4L2wyV0VaWdOviYhTvh5DX5u6cG0UnStDNGVtLo20P7MGQPCHeXWVhV1qbZDjEeP
3qBb+UKKHZSpnblMDjU/Ojyd/2SrEQm3H1gzAEFDnnL6yarA7Mu4h7kkQytWgbrpDAUThL3Vs7sw
wvlFqXRV0FbR6IH/uVAPYwBm8dHrq1e1Gdzz61n9TAtT3PalAVhoimQEmA74CL3KndLSQbMjiLEi
K5wzJLSTAXy3Bg88NMjyibljtS45USrULBFZ4t4MmMceMadKcWPoD5VxCap5JroweCqoz+wBUPP/
9wEin/rAxGSzaWV1+CRojvZQlXAiJzuMh/gYCmKRYDmfKLhFhEApsIIsdYA5TojIEPCXkLq0cZYF
Dicyo52uiNTSVBMJXk3U7BgMDQS+9RANwkJEErZ2fJCigj0VVFqY/Z9/yGI9WTwWJUzhVgpe5pY6
U8P9eYdevW2B1gRTl4Ky+S9VhoUJFew90wA38Go3eeougwsDJA3zNBMGYjYjGgN7dD2ENGT87PWn
UyDCYrYMzQBUgLktzLK0CPoWWxhDcfdKe0mlYxlizOuI2ql8DPbNLtnJEH+wAMGw/drVPjTrGuNA
abpvHuZf9DcJ5/IHcVsN6eoKb3Wg3jMJ0xAscxlQ4XqXCe4wdfZ2vg65tMMFq1iaupxUeN2ou2Cf
ajbEFvzISTbSpgOsGfIzdm5rTrZNr8odlIPUi/JKVGJZuwPm2X3wk6BdQnkVTSuXVKNtae9hvuY5
qfudHHpdr23bCiA2v9lG+cN5J1s7L38MGjzdcEZHBZMeuNy05iUq7xBwbNoJbppVGyD7mSegVIJe
++lRmTTfAnsrjn5kDYcw6u4UNbsBmEpwT8+fh/t8OgZnwNEMDBomTDm/TaB/lQca/JbpmVvWNwno
HwJ1ANa1FgSZtZOpm5jzwBMRhLvkc1ZpcTIBffNTaAGNUOUZNyl8fpvNtMnShrgULgJk4KagOzHh
9spOntjlbp88J50kmSF2UsXMbuHfBmG2j6El822ngBkAELHCuTrCXT0JtHahp2gAVonZzUEhO7XK
d5Ic7M6bWftgCzM8fUCqNaQcA4TQqARpt/8O3Rh3CJmTCAdYVy3NJR68rDA3y88UBhE4fEArOHht
8Q8L8g1lUDx4Cuvv92VQ5cOuIcWDJDrfSNUlvVLrUR88C9OEoQlMLIh0yvDj/Lat3DzgzwJBE0GW
Apw9l4SF8VCGo4Fti812N1jSNaSaBWMQ/LDdfAfMHF2oXmLHYIfzALnNfIAC4eDDlh7rf8AGfpvf
hzfRrt0WB/WyPnZXUEb+q/i3tEu5teVRnVpZj+dVOVOcFhUQlC+ke27SH1n7TEaRLMrqefqzTMql
lpk/sSxskVqmQ+ia2QDEkOnmcim4Webd4iMTBvvAYYyntvqFw6IPpTEErnfwDNb/NCLpFbhvxQ3l
YIvRgmtQ5l1rGn2C1vzLeU9Zdfs/dvmCQG8A9i0PeBJr/UWSeXUPTN/42JuqYH0iO9xXa0OtidJq
wvGSX8f02aTRkSZ3XUQET3yRHe5zSWNbSlbYDR44hu4MgBEbNuxSRYNi0uH8zq06xvysU2cVIvAL
nl5ZwH9XcstgCdCbVivtKQOcFP3H81ZW17OwMv/74hqppGTI0TxCMjHedNFklyaYsICqLCyRyOYa
sgQPyT8L4rKjSqkrgE4RAQ3Frp60LbSp0Cb1XWJjdlZxfDCOuPGP9qeIdUO0RO7GGjCbQxIDbyqm
UocEVmoXY+yqVv8zkNVvTqn/ilqLRXJRa5io1WcYv/CgYLWR29gOlHhP6RvGV85/uLPuAa48zuFr
dKUKrYTDdyEIuBTMSYRIMb6pWnm6HFjh3F2rxsAqfWRnTenF7b0PtL8cPPUgMDy/mtULBawVc3QC
vTVfCcgntc/TBs4OHq0rFJchNNe9/zcTnKdHDLRlIMjtvUqZ3swp7gCEI7JgHatfZbEOzsfVbqxM
GrYId1S5JmV3zHRjR2klaFSsbhdFUIDCC8QI+Cqh5Uu5DPqzAdo7cmgD9d45BcP88vkdm3/slztj
YWX+FYvYEEhBaw0Dmu91BPilYWsyc1vrsfDfLaUT2BKtiIt2tdVOoZ9j48Ix3GYjxGIUJuhUi0xw
DgA+rnTsFVxFVXgb1/fmd5UPfh2WxX5xH5+YmWxUGMT2wuSxa+4b9lJXj+c/yWosW5jgYllWd2lQ
WvjwVg1QT4IqEzQWKHqt3cN5Q6uOvDDExbFCzbTeLPDCawF7UQcQ0aETHup/0ZNAtvTbkRWu+pOo
EQFbUonqDwabeuttJG/fXwcyMYifYEIYepvcN2llyai1HvEYg0NXlsqOVQ8iInmYBCdy7aws7XAf
Rgt0NQxyq/fozOrZABds2SUmw0r2KIWiS1tkjPs4mFDqYnDNYtfym055z/RrJr+mwU0oiYrda26w
WNZnvWIRApI8ZVKtIP73QF4NHbVLzJSl41+ETSrLgEiCDh65s8ZFGg3cMS1o1nBrak8NCnKlditl
qSA2r5ydEyNciBnRz0/qskKuB4ypDNIASC86XYqpLAwFfdvrTkxxoSaWs66hCY6pVD2w7t8sQDvv
/r+Z4BxbQUU18ufB7bLRXvK8eiSF/xQTeX/ezErQPFkJ59dEztJuInrvKRWKCp21HwZje97Eio+d
mOC8mQEfofbNnCL4j1GKgQPtom8/zttYOTFLG3yVOQlb1ddSfJBBl19DZfrQDHBx0hHDtZpa3IGQ
6/G8QYGz8bVmeVBKCAqj2aqrxm4IkistxRxS0TfPCQahz9sSfCOind7TvupPpAGjqmeyO3l8CKAO
c96A4Avx2PNEbY1GnlD9HPSPeMLwZnHfV8/nbYgWwZ3OrmGRRWR4gelfz+q9kflNbvH5egbzMiQS
IREFdjSLOzEYcc80pciQaYOcFuOvUDWJnQQcN3+xkIUZ7sR0vRqlwOr3XpSXF6CiwHCzcjhvYtW5
Fia4ExOMAECN+Xxrok1nlQcrKDdGUtuaFbrnLa1++d+WgMA9da1+GGOlSnKku9VVnd2a4d1Q3P03
E1wiIzMI6pUJTgr6mVBYqqFHjIGRTNQGXN2zGYcP2r+ZjpnbMzZamHpi6eBBleoqY9FPwyo2GOfa
KBjfELjA6q5BehHKhJoFNSXOlzV50opKCvB4qp6k8LVOn0PRrq0v54+J+d8XF7MhR62eKyHSPyiZ
SvOcut/sYvYUSaXA2dYKcTg7f0xx5wZSRKhzdDAVPI0faOE31+NVdaUb9viqQN/ZZk/serqSnysg
MkV5oWgnucNUtRh/Kku/91SabAG7/jdpyr2Zmd9PDUAIjzYk1MVR1+RZEwtm+gy1IqQGUbuNqvEq
rgpBa2D1BlqY4D5Y3+fMH0w8RFMk6mn+wMDfUOdPkjrheU0E74/VYAqOX1CjgeAShdRT71CrMArL
hvRe0Ssfqs8sux5UwZ6teuDCBrcgH+OjspwhYwuyD6N+lfsAVBTPLHo6Hx7mc8kloTPp4++lcN4n
taC4NgYdsQ6MciCzNjCkKLX/5kyzrekhwmCnlAlyhlWTc9tRRdlZgQry6e7pUZmNFbgtPEvKj80Y
X2IW0ZNbfLcpJMEWqPRuIxd1/BCgKSEIHatfDkyVqIFYc/eTtz3KcRFHau9lQ74f8/CShe/nN1Rk
QT1dnTyqfau2cu9p+p3FqrvS127/mwXuPZI2PglAWdJ7dQkWFhbc+99l5/p1ly+2aV7kIvxZlVKm
lo9tgpiDM6qvepJuG+3J8gWX06qTgzkU2IC5LMUfpLDR89iUkJg02UcBcu+0vxzdKBTlP5/sdl+8
fGGHO0yThjFUQy9QanEHd3wb7sfH5Lb6lz3nF/pthaEXACISNz6O6PD9M4m4wVZdwsQkFGB7mPjj
nS6qmygLtbb3JLZv458JyAnOe8T6+lCtmutVEMf70tBX2gTkB3N6fGs6vdNviNPdk8Rt0O/I7Xhr
uo07upCTGZsdfY5c0Xzc6j2ysM/5S48polYyYV/R7pr8GeBxp8979/wqV7dxYYSLunWjpHTmk/Ym
6UrOIQdARaMka/gAClpfEPvIoNXHQOGp3/tQqiMSyAM8Rdomb6Phmrv00mgd8okRqNzW3HW9mxuu
4mgOZCNvxQxea9Fx+RO4rYxlPQVI2cQMconxHCtBWyJNAAXB0tVtqZa3Tetfj8mwN/JQpPa89hmB
xsWVhmkG0AfNv21x7PvYkpOs1BAdWXYganAdSrLTKpHgalv7kAszBvfq9YFJsYYJuzwlrds2o9OL
CriChfByw1kxquCbgQXWhZdtqhcQYiguKwxxCk7eqiGgdxC7gHgEfcjpjkW5YTQhWLm8CXxZo6QC
M3Mwhe+NtRkQjGKgdmOB9BrE5twt3ZM8CJmECKLfB3cYO4Wac/ZoPiQH/SgdzQv54pvCkJ8XwNIg
9zBEM72HAMGAgKLsR1mdh3QEb6j1nfuzJM7XSNZKjCoj8rg62EAk8l5DUZoou+/HjMU6+AJbUIP9
PWu63iOFN5WhU6Gnfd6CYB18cKdKFJpQbcKZIYWtS68dGPGURPBKWz0xf77/p5jo4mA2UU8Sq8Pn
MNKHNh/eiQU5lP+2Di70VV0TJ2oGTy61xm7lDZA8tsYE6+Bpxn/51cworBiYRMeZOT0vtT6NJWng
yNK+2fQbkKM44D6pQHm1CX8278YOYXUjoa03udNr9PP8Eld38Y9xnYs7uaJnY0lhPIxem/CRJqJy
7qqBeWHz4NQsO366utzsigHU/L3XRW+UJuBheT2/glVnM2XQF+nIs/F8PjUQsqYpainrvUH7h81M
YRq1Mcxw3sjqKlAsBogG5M8Kj9CorakvhzSCJ2DIgCSXpmgVawYgcYgS6ozAh5XTVRATvHlRiu/Q
x8wJZN2tW8E+8bybn35GDIzlGfP8OeoEpybARmV0fpn0SAehBwqS+K1/SRV7uAUydQvOKVe9O79p
QovzohdHFMSXdDRiWFTuW/g1tFlc+bU7UnsCVMzy/uaqJibaLhbST0C5uESmqk2SmanUeV2JOegy
8bQSR6gSdihWv9XCjnq6rC7N40CZjM7LyQeRfjSGoLGzGhGWC+G+VNtBl5tSs/PA2AIp3mSTNT8C
6kzVzryE0OVG2ZB9ot9gHhWkx52xKfbnP9zakcL0uwZ6Bwy/ISydLhD4KGNQB9p5SvCkmxKoJnO8
XQUp21qeg0oB8FZgnUdHmT+30dRAo6XD12IvQz2BKpV5IHV8jUBm9P3lLC1xmU6ex3KgB2PnJVN/
SfLiaoAkPYjWRJXLVX9fGuL2bShHsC/ofQdmW2WLcXhQLgCOfbQcfScdleEQbUUg4TVXXFrk3iSG
T4wkjYbOKzvL1vvRAUHl4fzurU1bz4C7OTrhMQdo0Kk3qHlRjJ2BD5VCbi0FP0u+9V16oIAtbpgT
bv5qTQt73JrGyppUMsAerSanTWVgCe8FS5ojAZ/7gooDfV4NaQ3+e7qkhLCxsPKi837lhSlejtPO
2hXb/Eranrc1397nTHExsMzHjtV93YFE5xeIvN8SKJeLSIHWhhpmLo7fS+KOU5SadSc3VedpCtla
EXXbkdh53oROAiCoDa42Cg6r+DgUOn4B1FRzmQji1qozLn4Cd878MM5oreAnKCBIpPWj0RbO+c1c
s4DSHAqnGPicy2Wn301JMFCaxUnn6X1ykAPthZTCa1Jgg3IvonHEjNoAykLPCu12M24g1EMhDLkB
vdr4D9vEd5EGilpHFz2U1uDVWNnvxfFvDClp6yab8g4TCLlvl6ptfmTHeKu+Ro78Xk5OVNrMyXI7
dcbdX2wroFYAkc2jwbwowZBQNTfzsPPU0dhQHzpJUjuIRKNXoyM67b+tcOcao3gKK1RYAfGr/Nbu
ok39k7g6RLmOswhu4II+9fy61u4xCvm0+cU2j9JykWugI2V5YbYecCX/lDSW7IZEj34VixKe1WIT
/r6uQgAL6ShfJQBfalaNPm0/T3kPWtwL02vfg40JqOH83EESfKE7yVZ6yC6IqGOxZh3lgfmJjX4C
ALfcOmtt7HXCEGOkPb3ND4qbutNe/je/AYnWRb9VW1RmVLe6D2+Ng/Fwfo8/8TJcgMOUDp7fFDIQ
kKrjjBcQCPfbRGoBPAi3LIhuhwGsfUXd3IJIZ6v3ypbUoCAe88kOskrQ4ljrFKEoMxMZILdQMb56
GhFSuY7MElTgeCo1oJIP9u0tnrTPphscWlfdhvvCZVf9XjSx8gkP+bLqWbTE/ORX4ek6ZHkAsVio
gL78h/IybpinoGK6y660/XQYH9lNf42hPwxM7hrXuFUc3VEvCld2i4O2Ge/LH3RfX3fX1U3d2PVO
RHi/9n400HRW4RDgtYH3n24KVFv8EFLcLd4ho+mUoN92Q0d/xo95nbHsmWfUdv3WH2rQpYhu7893
G78zS+Pc6xicy/KYGQYOnZO9WfsWI1KH4ca6LyEHWezSi/jD6NykdqcL3FFu9gBgjJ0+ag/qjgqS
tvV9mJkuLLxlQXjCuSZ4W/y46/CR0svhpT4Ubz2qvVfhjXItXRUP9WQbjrxVLzM334kU6VZuEWBI
TAy2or0H4XruOqZ+Wodt2uETFBsSRE7qi16bIgv8batU4ILP+tZTyxQqoJOrNyIvX91AzFygF4ba
LxrL3OlikEmcasZa9AjkD+OmPoAt+hDdSht/O241R3/TPlRI/lpCGqG1RycSYVxGs3nQR3AujFGP
wmQ9LKeX+YO1HSAhqO3iO7CLbyVhqX6tlnhijfNZVY3kJppgzX9sP/onsJu6kBH1gkP3MW2qbXgU
PddWbqYTg9zGVnXKqmw2CPmobZWHDhSHshtBZF555QLGD2gwuD5Aw8HLyTaY/VECKVS8sXvTU/NH
G6Fx1Y5ux4Db1ptNmfp7zYLmJY0OaWQIsi7Em69PXwO+P7uPNk/TcMdv6mjR1JOkII2cJlvOqW9L
yegO6KePsSRvFSjm2REEyIfIbJ2M6HcASsQHuYtMFwLWV3SC9K8+UTuvxxQqwcbV1CoytDWC5yTE
VMxY1toG6ritjT7afZ3VGEmrSHAzQhzOBcAjt9t0uh+GrHOsuL6NqXk9UBV176CbNqRoX5M2eaIB
6saytZtify8XkmlL+FujHrZOE6jShaxU4M81UEMoEgXklEOTQ49qULbQRohcM8eWJlp5o9Ec47YS
MTYtiGlcKLfcZdS8xca8FH34mDZgzjUMetPEPaSYql2fZxdQ8bjo1OipBjIUlbG3JAKJYpgGV4Al
bpIZ9SgHQWs3BrLJeubX0yMQOCsg4DSaa2sAO7SmJ0fNz1LHzHq3pOO9lPpumZjHblBx6+rYBFBo
JpYTGmDfrfQ3KQx/mEp2CSbx6zyctqwBug5yBqCOBtShqHczrz8LydYY+ktDBk2qNYEuOwl0m+l9
ZWsRhSirdSjBEAuWcOIWKsS2rfCnD00LF70jB8zMl4VZHAML9LNlA2JWfXzNJWujpdpz0RpvJmtA
jp1lTxHRIgd8rF5sgMZfmi4TZm60orxNcoIWOG7yJn6Q9GlWOFEuzaiEUic+GxATqT4e1SFonEyu
H8tMey+7Qj9I/ZBeKllSurRXdNmmVZw9qqE/XiM6dza4Pl9kpoGLtk9ysHD6ptv29CKH15WW+k+m
hYObd2pnB/7k2xExHwtG9N2QTomjq1280UL8I/HrHdCpe7wF79gEUu0J172qO0Md/ZR1/93I9R78
1SPilRXFt6D/rF1MK+reOG+M3kKRvWvV57Zrd72RvsRwoF2qCnX+5tjP38GmCgCNhcsH4lxcntQn
lEmD5Msewjpo7F8l9G+j7HEgIjD1fIS/GppfvjKoe4FxO31pEFA2+4kFOVsTnM7O6LeZE3bN4LQN
qJklMz0kIRNM6c1pwleTs/IjEEJzcDk1SSFDEoJOafKoCs1eFjeREwzZu+pnUFMpu3+qyr/w2Xg4
H0zXAjZKVSoBwkQjqDWfWo1ayZhIBo7aFNxfkAUwh484Fwygrt3oaImDiR8wEAtq1qc2OnhfndYE
FKHSfVX27pQZm/Or+CxsfNm8hQnue0X6oHdlU2LzgrRwK+bnm8iHto2UT7FbGsxyyrxS7RhM3DqT
37sK2op9ezAbkONT6YjZbd2eOlJu+li7j6NauZdwzThxo22aKtnpNMck9QCpHaWCQMf5H7/6Cf78
dh5Qa/RtE6F0Dga2+BHEHTd5UDh5nAjqNatvAcws4sWoAHwI4ajTrxB0cihD/WECO4TvbyaXbPDg
cRo3gmRKijHn2om2IqzAZ7OK/y4Lo19JBmszH5N2JiNOr/UAF0RiZC7NR9llrd7aptb/ZGr8RKsI
RLvEeGKy/hKkqglGf/VnkCM01Ua/j60msQdr3Bf5dKea4P2to+ktY80OqVcgOIhfvweGgYB9goCi
rKBowB0Jq1eKtG5J6YVyeGnFo+pImvwR16XgHfM1mMEO8hi84OeQxlej5VwlNBynEqLdj7l5lANm
m/Jl0n9TtnTmK4T74JGL2joqnXwiK0thbdE0K7wQs042k/ObKYc0VT819+cdeTVpxfnWZ+gf+j2f
Y4uLvohZFIkaInZ6iSQ9UAO98XxQAaCo4zsgU7fllEA2Qqmu5IJdAAO9UUN9cOopZG6DFpXjq8oW
zJ819HCyJ9MXlcu/7jdkpDEVgV3XENL57JEYNZX9CLy+g1ZvlEK7sKDRxPzidiLSx/md+OpCp6a4
d3eZZVDtzbARmSG7mtVvMvk9pd8Pqyfr4d7apE0iqG6B81LSUD2b0v6HrogGPlcXAk1P9CAVcBnx
F26ZSkml54irZLppyT0Ug8JYJBE8Bx4uRmC+HixdAPniJPDnoM30zFdGBCa/1y5r5SNmUGppnuta
s1kR7hIVHAKj4AOtXEkY4QaXK+SviYYK02kwTPGsBRudDHYmqAX5GGMi5PG8C6x5GxIUZAczyAZN
4lMLep6lBEJFcIHBvIilh0Frjh15qMLX83bW4roJUhkgwZCWq0DjnxrCk5AAtgNSJoRTMB6Cv6K6
zW/Y3gztsbD7y/6hucfYlKgJurY+qAJqCGGzYf6sR+XQ1TFElzyk6CByJqjgAgyhXDL24/wC11wQ
JPoWEIOfNdb53xdBpQ8bkqkQd/bCbITsyVVbFVupvz1vZM0foKSIKifmpmS09U+NRHJlxa0Cch7J
p9tKhrDc1AmulVUTwCXOjAGKDEqYUxOsKnWML4CbBayYyArrZheNgYgwaa3Yjq8CbQNUaxGD+aYW
xCyMNlcwoR09Jde5p10Wt8kx2/l7coMZ8Qf5gT6PF38xRHFilHvgZWocMYy/gy8OQI6BHCf2BmiG
nUv93fnPtOoL89VCkPnjkuF8QSpx1ChyZG/IO+BI4HDoFZfQw/q2GYBWAIujCEvgbOKOlKTl6KJB
38yTrBuj2LfyR67137aBAjJFAm+AOB/4Dq4dA0L+hEYpPhTUiPruJoh/sOT9/DK+HtFTE5xThzTJ
EsD057n2OzlN7LFv9iwFZ1sQb/7GkoViPb4LAefrqW8XnRUUwLNh5nwEYXot2TFE0OaaQD992wOw
JmsmYEZihgkUbk3GSAvKCkDle+2W9q9j/aDLL+cX8zUROzUxH+RFwIH6UZHUM25cHjGo7aPQ8RpY
BRo6pW1BBUpSROTVK98JAq6AC2N+F7cgDyVKA8UYMBvaenJpHvWqfY215D1SQpD1CMUNVm2hrYDU
FlAZwttKlCS0RtAqgH3L2CbxUxFctD4KSpXmnt/Fr+HOmjP034a4mNAMVM6LAIYgcOiYbW83geD9
8zUYnFrgAmpdI83rfVjwoUmTH/NsX7cCmjtuEfAwpEoWBTMcnrRfCbxUqF3RMlN1NJ81t4hLJ6OH
89vEF4Q5E18ouyw5ZTimCvUqrYOIV/AT8qwY2qIWepVoZ/hJ+CODTkPUDw+ZVu8zpcu2JJVE7Q3O
Lz5/xkxKoaJXikXzdf1hCosBOm26JykfstHbRXtlaK/AIAvCHldY+WJn/h2LwxXq4LXNWkv34uht
CBQE8dEd/dQGptaFgJ/ACTkX+Z81jWJgFe1LtNZPrckm66YAxT0Pj7F93YUXbV4fx1ITAATWN++P
Gc7XfS3oa1JgiDysA6dKn/RGw3zLbZMKItOqHagPQFwOGR3G8E+Xk84j5FbQE2+sy9KW8jZyyirW
HYnVL5mvCZyfZ5n5tXsLc9y3ksMwN3yKK0rdhR5xqlso5N4kDhQmP6BbaYcbqKGIGgg83uOLUe6T
GW0fT+NQUq8J4gaVRQVKhfoY2yzyUeyswgp1aeijlGWKAwIFkLJUb/B8E8SW1Z1WMcCGSsCcMnOx
pcnQdYfknu4pcYYvmmCGFkKu7JaI2PQEhvgCCau1oSEdJV4Z3qkhNCGJ4cTRsUtlwVEQGeIuzgBU
KmkKWQ2PNabjj6atSQDkYxoHsiznQ9rqofuzd7xQglb1LA21nILVt7xLSYMyebiX/WJ33gx3Tf9y
lIUZ7pEWTDmuYghUeyoUUJvpFc/Cw6Bi3gWSyVAxtaXC35y3uBq7kJ9iZAPDbMD2nR6/QCV5VRod
8XrrOkF3pk5Hp1MLFM4fhbN6azcPmlu/bamntkDuk0kTq0HbCenPDvNKwprp+mf6Y4Hbv7KsrajN
JuJpQXo/5Zh7JQyO134TPfW/7/THzrzSRcRXqU8qn8FOmkUHI1Gua4k+/cWHAaoTj2kDe8ZPZlDT
B42SChORKW+7Ka9tC7ri0AG8r4thgw6YqAG/uncLg/NhW6yJgqBkYBCJ9IZ3/YWhj1veD7JNXslD
/RF45lYhUE0Gqv38MkVWudCosnHKujIlngzslIHWxK1iCHAnqyZQIEbTY+aR5hOsVC0aqR1hwtQz
p4/upyrY+HotiBBz9FxUfH65xMIKt33KGORGMiEx0cAuHkDLsIGSLtUx5sV+Tsp9HWRu0W3Pb97q
gVrY5DYPmp9RrWpgwUwbiIYFNZhRqCx63axvH2qMmKcikIjlrg210iC/ns5ku1PuKHF8q03GU/jd
yYr/7d9vM/xwgy+VIYtKmJGP2fVw2V9398lx2Oc/tavJ0Y/aBpX8KwxCJTfC63l9hVBYASYLVECf
kK2F58fmROI4guezlxbwjLv+Wn+2AugH2fmTaZd35XECEd21fjj/9fi6xq8lz4qDSJKAevlsAC3s
qlU2IH0FhWV86A6S4mS73kseLWdwyjdwnU+Ob1db6WC1t+cNr653YZeLXgErZb2XEVrkoHN7bXRC
WbLHVlSjX71aFmbmn7FYnj5F3WCYkg51tmpb08RhQYlZwOdMSTeGiOx69ebEDTJPgmvIJLh7LKbg
cZdbX/dkMBE10lPYEUetCN6SzK1iYNqmVNDqWN3FhUXuNgvTAok7Ch5eBumXIsw2XW84JGObv/hY
CzPclZaVhlXX6YALGiLeWs8g9Npv04kIVrMaShZmOJ8wJNwsaNJR5Eqhm4EUNgM57PmViEzw/pAb
Bdpi+ES+T5+CIN9bPZgk/8YG4HwQUQBoh69QD6DwqxVaEE+vS1tNB+f7RJW/ji39Y4P78H7EgJjT
cWyhUx84Ean204ARQKXf9AHxpMy8pCx5BJzgRxWjSD20ie7i/b8fquohSelxQIffPb9sfvD3y2/i
vKSoLOZndISXOJ1rHsdNsjcgfZJsumfzwfpRXbK3eA/ulMcxsMN/RcM889325e6jGAMAHa8ytxdP
T3qS5B2pWIZna5P9GHR6E6XSvdoX2zYuBCtdd6I/pri01KylJm+DDgoNI2SS2yBxS81qBUZWjzZU
ZlHCxH0HcuLT9VRqr44Zxpa8Grw2TVZspJq8W5OIPn91LQsz3FqmJmnSYJAJyqW1SxKCqRBtEM2E
r36bhRHu+jbHpJfhqMhczGbTEdkp1OS6VQu3Sauf571wfdvQVdPxbAWYjIvB3ciMJGGj7lngwqji
f4YQUtzC98jqtQJZEV1Bk5miO3T6cTqolVEta+fnHHsIaJQBpdO+17rVOZgwABN+5Yv8e+1ywbiw
Ob/GKbprnD+wssTZUhHqGStSR65CL9PLvdYqmDLVwK/DGoiX66Kcc22hqKBCkutznp5HimtxV9Je
bnVPbQFwg7i2Mkx2X+lOrN6EschP1j7e0hrnjGkJRMuUw1ozkn3ZenmvYOxk3HzfRTAFLUM/YNY2
42nOw7ILS9CbUy8Ox01mJjOK8LEZJ0FfanXrFma4x7ge9y2JACUD/0e66bUSWuY/9PZtNKGDIol6
vSJjnHfIkcJGhSS6x3p1i7LdTZcd83HcFAWoHqdOEJvWrRFdIwA/6Dr/aJSDofYTNLA9I0zvQZG+
kTRmB2xH/MFVApEPrnoFWjnogsjoVvI8+0At56kZQx2wjmSny8hDWQCF6IsENT+nzPkbBHit/7fD
E+13NbiQk55Rz3xkrr+bp0+J7uARDvIt/58mtrUdqjsO0E6bYJspQG46xoEIUuC1UDmHlVnbD/gV
fmKpnM95r8cIlb68rWMUcSfFDXq8J4N8d/4crJYEF7b4ySVazCkBRUmwiq5IJbuhjwL5Ro0vdHYJ
i6aebxryFsSW4IG0+kHRZEImN4sY8pOcBmp/cpSYKAKirBvmiVNAv11Bunp+fetb+ccMdwAVNtSh
1ebwUvBCKknlSgzIV4XaDf2m8OPn0wcjLb9XxB2/Qlezkea4rKE7sRklaZ/RUFALF20aFxtbWupx
KaMsV0vEoQgnrHjqJUlQQVh9xM0irLOuLEQgeNSDEbW5pnay/vmIa66lnx24b4Bo9pTb4uDbM3pf
dTEHclD36SOwq4Ugaq4ucw7LgAuAV5e/v6dWGv0QPWqvaNNridCbSQ0OOhNVmlYj2MIM937GECxE
NI0UqUaQukMVO1l/BU4op8t7J6KCgv+6MUA5AICAx/OzCXLTkEkNcaatrHRagAIV/a2qLdfqfg5D
9zdeD0Kw/zfGrQwapwUrfQUPoLD4SIfq/0j7sua2dazbX8QqEJxfOWiWLcux4+SFlTgJwAGcAQ6/
/lvKqT5RGF3xdrof+qHdlS2AwMbGxhpWZmJsofb62BvD2/0NdvNbAVKLxuAF6zPnNA00B2aAcCRM
fQhikocaoOeAHP3FiAxgd6FwhadV/Of3YssotaLkFtJUZpEg7Z4aEFLhbhd4fCljzE2dfu5j3Nhg
aIBg0J+Yhaqo1eacwHtNg4FUK1dtP4GC0IdWZW2NGsxDQLebHAk5K32Aah6FTJEvNV/30sBh3UF6
yXrQWSi1T2WhB44QzzY0B1n3LhIzcHLow93/BDerQjxtA3J1EWlw5z+4xbFQVFhaKu58Or1MXPiw
DYrZaSqjAuDa++Fu3RZQ8F6QfuCK4ez//VOk42Sk4I+htz0U+yErN0W69HB7a1Fdh5hl7dJNS6tu
kOesSu7sKUeH3ljhbf8v0ul1mNnEWV7RmB1U+9Cll6GDwyHrn1v9v8Rv/LOeYA0DXI2L1TQXtum5
4/Z1h6K9HK0ok4VfUoY6sAARZHP/y1x+77x4gTLCv5Fm236qqDZ5F5vWUYWmFhFb20Axogjs1n0o
40VR9NvhLt0NQGzR1p5NX16TdAK+EDW0BpZ/PFWPGkm/w8Pw5Co9NNl/qXT0z0QieWKN65buzoEw
NB6b2BXYmHY+BV5nlD6HB80knaUG0c3l5yEIKAogRP6BgymKzCvheX2a8s/a+C7lG3Sr73+qW3sW
9R2hKH4ud9TZ3MFNUpG+yfDIIURQAMB9yLhyw9FOi4jEwotiFNirwkjbhWbvrbFdB778sKtmaJ/Y
uVN6eGeT5XQcbQ6HXQoT6Ub9d8jCnx/LJMjXOnBeDr7W73HAm86Y6NAIssgD01kgxx9e8hcPKnAl
hgWcDWD0H/o3rOWALTpARiUFPM8NP5ZPjluu7n+pWxXkdZBLOryaMF14dNLLwsR91A7r5AlmtGtG
zwNbsmQB7PfG/gWEEdRFlJEeTrvfQ6XxSMyWolFtJe2H3iGH1M22gxhWHZHPuQEMqOrkMdOd55Eb
L+hof+tTc6Op8akENEw17WtWAx3hCvaZukM0ZPBEIK2+53G270j/NbG8da0NIozdmobwDX8GQnel
TGcdl8NZELGmSvssx+xUg01WZiBfKbbTDeaFDeBMDIrEEBs4M+4+pCKJCgYhPWUYvgX+HEnqc2F0
iR/r3YtegNEtjdAQau3YzAw0jtfPKQkrXR0qT22pLc8xLZ61VIQjBwl7cDfGwA49o7t8yjdqwpOp
XQoOpWX1uYqTR0vxtZ1BYtKR5gv047GiGjAevOpjW6QCnov1jtYyYLDF8qd02pojPestuGSWN9jr
Xtq1LxrH3qvK+xG3AoQIw37qvX70adu8NGO/o2w4jHX9DAnxgzfIJuoM+12LIaUV6x+E5lIfIr8P
lZAPZjqEdjJtzBaMNmlVezL2Ky4GvJj05rGo+jPcyNZ5X61rGx0ZRYY9UGhtQAy2ixVZO6mX+kVd
fFGjeHAoOiqul2z6Bi58ScZQqFVRbmlv5tij35JOm4y3iT9Cgc1niXqWlf2deCwScjrqVvLGvekj
1NO+kt7BXLiPkxyep06Xvt3HVlDztvJHPqDdOnlPjTOBFTcdyiT5xo0cUnv2CO5A7CB/2xn4lq6B
pll2hLyX8CtICsJZHtpiZd+F3kUHxKsOY2JXvmlka2PEVTHRsnXHU1j6mZHdxkcvB6HSARiolwMu
klK4gd31VcAF732Nq/euyL/xTr7UIy4Og17hell2YGR567FsHH9y7TdldqvYop+dJg/QjUxXykGx
Iast77IvrK9WXT8FbKKRJkb4/JTusaDesxL6Y9+IVwB8nkcMkQ/1xqb1RvdEBCfnyu+TFFZ2MXzg
0m0yOZ8da9pwyzpaSfnYDS2EmQARMdzySah+A2mG56SlpS808cHmYu2QNIC/yEOZjCCQWaJeEzFt
7I6MQZqP31K7+gC1XAxGbGKnimhb7vuKfypp/FKR5gs+1DGe2FYMyRlG02vVaAdn6t4sW+xj0T7y
hK29sd3VxIFA9Xgw3GQD9NAnmyXw7qKApVXqpJXJA4BJ61K3PjsEVsSthDS8l+tR08tnRdqDx5Nj
GdvvUKF7zhqQJmVBN3gI/tJp7UHGGnpQ8R48v486N8G77McySIm+pVm38US8lZePQvVhz6vk2GbF
Q2M2PJhM760AfWhwIEg/kMKCwA4Xx8Krm7ARqvF1AhhiXZmuDx/WxKc2346F+FaDs18O9JAn+dqS
Q6Q0c0dVcUwGZ+eqbptr1aYz0VtxScNDC6RxH6tmh68KhXDjQ84HZ9Mk7bZX6mzLET6u7Uc3VQ+N
zc9xn4WCO892BRNLqZEw091kl0KVGDkmRh5o6qcmA/ecU9CBDXzYGAPPyC5x4Q4y2PGXKSfbgdQg
IMLxNtQab0Os4hwnHOYO5FHy0fKZSk65wzZJByR03iXPsuwOqRy2hQfFyFF/SQ0jsprkIIg6Wkb7
KmNDDydWA9pqjl+6fHoqpPvZtKt3TzDoQVfqyczsowLOGjuieiUk3k5SZGFhTXKhTL950P86TOaO
djguHbOqa/OUNp9opxB873TuQpCb/bKrI2t+rZVTKXnBOkS5cIsck7fotGNSWWNs1eS1EWnZW9EB
3am3+vMo9UNRjlgiLEY/rVVnd5I/rBSeauDmmuAuT7WPd9U+SlrvBy8NGniat9BduzkxyAIuAKhg
mJPZ6wBOFgcfFtWdSTWfJjLQkLII7Rb6o7fC4C0dIHc83IB3OiuAUIzHFOmBnirZBYV8peSbCVm0
+8XJXDjjZ5mFWyru3hdXGmt+L9aS2rYSXGNO8Xfwm3ftlzHAO8AHPOPsqlUaos2sr2jv21t93UVT
RA7Dg3gc93JjRwu/5FadZKOYBdPDg/TC/FqI2WYZaMrA9YNS9JoL/BfdubuLrgxfJehWBWSbHDED
GXAFOhpI5gqLxV516yT0wiUpjZuzD7SSjRsq6BPzFlZVmBV3GU6zicUjwFfu94lmUaol6/vDXooz
qw4HaDLkTWEZp6R+BS9t7YEoLzq+0JFbinL5+1UNalR9L3OnMk98+Fi3wtcE6Pkg2t8fy63y076a
s9mtmzsjLdA7ME/KyAINhPZeYziZB5/SoOyHkIrN/YBLw5ptEaC/HdNNEuAzY3AXoVFPIV0AXPjC
uG6GuehdG7jtAnI+K6trJycs9lLzVGQHCS8y6oDG1f+4P5Zby9+5YFrRtjcsOs8qbHBcUINM4wTg
fGgwHvWxF9go2wu2kFguS2p+y8eLFb2QaHXQAGbDKTzYo3atbZxMlaFoblZlHf8FCAN3NvR4LlwQ
aC3+vt5ygzmsgN/wiSTmg7AtX+vLBezPzfm6sPfwcAqi7lyDCcUjMJK9YZykRE1pZlHCiicjwrn+
/hcf5irQbIdq9UCLUQffqHNfknHTc3sbozwt2MKc3VplDnREiYO+oQVt6d/nTGvKGnrysOqmVvLY
TuY+hxIOpKy7BfT0ZVP88fmv4tDf41QmsRoFjZCTRpBp3mVntbuqNF65iPc0yeLV30zfr2HNAB1V
Mk5TPAG0KKBlB70XgNT8tofvkfobyMz1BM4+lERDhw+jZpx02hwmaqyrbknK4ObcgayN9hE0uKCB
+fvcgcQgcMvFN8oVe3fbz6YREVWsgWoK9fp8f+JuroerWLPheE4lQU6mBgDNLpQfKl/i0ueoRUuG
y2/+Yz2gzeICzgxg6dwFBDWGbCVzsO7W7jrb9Mfypdk30RTokf4y7s2FYd2cQpD3wZBAAvqj2cw8
s0SRjUMirXu/sCD24kGumxHcH7VVocjC8ruZ7NBM9pCGAB6ZswWtitVtXVxupd2um0YfVrILp8PN
1y7IHWFVAHWO3Ts7hSgp4RQgkE/Jrn2wqq2+EUcv6nbZNjmZqy4A6v0lWZkb9qaO7HmpULnJUboO
P2vIEeG5lcXQCawKuoJZue/0P5yRYUEemgxcWTRjpiKauu9GvtWX3HlvQj+vo88OEwrgp6mByXhK
D/KH85ZtZOaXx24fr8S2SqDxPKzpvl+Uxb+5OX7N+fxyAvdmUCNwKJzMBrqOY7fShpe6cdb3t+Dt
xfPvl51fTqg3NQKSxMbJbr7bKEu9rltYnrcXzwV/T0Bjo7ia/J5RbKcqzSzl5sl5zrfVtn4wwjoY
9vTkbpOXagNvZawgNQQZ9+NAW4V/MUAksgtDHc3W+QAdYTMH2qOAINFj5h099v1/+/dnZ02c99QZ
OHafLJJnh/f7Ms/Mhf13cylcuED0IlTwh95eKeoqrS5p3yQfanPvgLfWw27l/kBu77KrKLNd5vLE
SfRLnZ7q4P0Zx1Q8UiidDE7hu9MHAw1N+NKJnvtuk0YJX3oD+omG+SNLX8Wf7TM9rwzbHVHuZD9g
LbNWh2GLvt66RO6Mzvy9XYNGvmoPNi7Cob1v1sXROpHz/Um4WXL9+xsgXPL7WhWWoTkKb5CnMUc/
BIuzxqHEX6UnFpblXN7z563UuYo0q4UuOkzKHVEMd0O8bzyovJhDbIVGB88X19hlMd0pAfUtmaBF
rL3eH+b9BYVH49+HOYAl4PYaPrVhfrNLCRVR6VtTvzDGpSizjQ/5Cbvo8CJ7YvKr6ApfVT9o8un+
SG7mr6tpvPz96tpX4zlt1DPkL+XCJydFf2UJrb40isvfryIYveYOCQDMJ3N8bGjnC/LQLolo3KwY
rkZxWZZXMSYJcfZG4jIBuuhXbag/EGMIcrPbUKDgzGbJI+92OEjaICHrF3Hb38PVSe+xSeHzO1Rb
uRUN+ViFhdFAi2lHKj24/4mWos0GZ3nTlLHpkldq8lLXpPSpGlZ0gDJ4Xa88Pi0su9t7+NfoLr/n
ajKbMgGmsLtcmWHT6lrPU/7cjAdWvd0f1k1YGMA3loerGUHxNZvFdmo7wy2w9GKxtqAWNFzQWeic
dgkOMuN7r57o0Pseur28WGpq3VqU17FnczpkDoH/ArIHbd5tsFCZ8arhDnp/hEtBZhOpqqY29bpB
g8j7OqgTg8ByypZElpeCzE6dTkx1YlxOHTyK+xl3Aic+SZut/mYoEEoEXsV0/ngXh/GpR9kl28b2
c5M+V2IH1+C/mq5fMWbfxGZWGY9Dbpwad/RdlfldpUeOu3C3nWvH/jw4Lu5r/xnK7KvwHpAsgJdw
aQqmlbsbPqQn7dFZTRs8EeWh9cTP7qo5jlCIPNYLoLO51s8fsWcfqyzw1FJPl0MrBHwiqFYV97N1
EshwitxN8yI3S3DumyRwF55XaEPbUK6Zd29V3Zmj6yA1QjtsWqFVuoKFj2sHPARJKUpOzZlmwbhZ
wpfOleP+GSpMGQCmMAm6UrNpNr0iM7IUVT/ZTWEbQHJ/KHzjIzCuzpkd2LYNxbZ4kFs4hjz2G2dr
nxO1sr79xbK9+hGz+e4N1ctCU9iBXbdtKiu0M/cIAf/N/xZmVnnluoZXAIEjDjz+rnyz4Q2RVkvr
9uZGp/C5uPiYAu4wm9DCgWRuL1HENgAN24G1B+u33LhhE/Ez39ON1Qc5/uft/aFdZmheVIIt/W/U
2QxWY1xYLkQETq0dr6DKBq10uD8yCIsWQa2mrQ0d1PsRfw7kXsjZbDYgNU/aiNnsd85jd7jwI8ud
vlcbvPWxD/x8uTBCnOFjs9TEXYr88yZ2dfLFwrD7Cj0JiDsjBbW2D2IdjtwX9jk7mlixgDYkofOa
2iHfLU30rULsaqLnEC5cevoxhijUCQr1vp4CUZWYC0n8dur79THn1mTcYDBZuKzT7LV91RPfWvXH
qY5SpAK5snbDq9xCC7l9zMJ+s+TdszS+WTFLhsyM2wqpr61/2NOpsZ7vL5ulf//y96tvJ2FqrRk1
vp1bjz5u4n5Hl6bvcgD9sTDht+heMJs4B2cLs9cTCKZpmD6yJjvvrQVtV9/HofmBvI1hfWof0ydv
uyTBeXMD4n3Jcn/evueM7rQuKBUd1kUH3aKcAKK4A2Ry68AVvC/yXad70f2JvD3KXwEvf7+aSFZ4
Dbk4QJ90IO7gmBiMFqQF8jX/m+7lT5oRHjPwDDCHIsFJGMrIZYpLlNf5Dttr0F2O6RLk6eZwLmSm
f6LM20DwZa513nXY06n+yiwV0QJ2yYKjFjOKJZjszRx9FWx2KRVuY+h1q9FT677Z0Bym9quuLb2h
3XwQv5o4Y3b7TAgF2i3uBhyt1sr6qBdHWvt2FrWf9b0IYAezoiGM3R+dPsrzqC0gfBKMH5fUNJbG
OtvQJmO1WUtUtwQQKt19Zw4QS+PCqXdzV19N6GxXU68kqlYIksTJO6Lt66F5vb/el0Jcxnm13hsd
T27jgGXoOd+hyONDvim8H2FppmY7KjFpxysNEVRKIqNKV63GHguzXQhz+0J1NVmzCoEaXVkpdqku
xUvnaSstSSDR+rEazIPGGrxQK19NxFcl90vSLhzbS4OcFQqJM/Wj4daYRhCqrbH1rf6lBvTz/lQu
faxZCq4Z9ON4gqmU3egLHW8QLVm4bt+uAn5N41zZz83bGhfWFsp+Ox1EnvWl3crJWe2dwABy0L84
pfCn8it4KQvF1sIczokOhWeLTie4mpRgPzrpm3LeUrW5P4OXGfrjELsa3Sx5lG3musVFgC/dxutq
pTaXkz9fNJK4fe+4ijNLD0ZcugVSPASK4FWlh0mEGwDbuQCJ6AELNOj1b/hfsdquMqN5WT5XezmW
NQC7SYtuvGhge0BDaCgEbd765SK5bGElzjVrtM5pmyrPjJM1dpFrsWMWsx/3P9XScpjlDXgBEA0i
L8YJiEuZbHLrzVuy5FkaxTxlSNKrASD1U1+ZgdWdnenL/TFc/oF7y22WFsaSQTrxAt4q7WTP7Sps
qRVSIFfjR/k3+Ijrrz9LDmVWsBQrwAD921n1U7q2dbl3suTBlvbq/rAW5m2u4GLVTEtxL8IbTDzu
XUIix2wXjr6Frz9/dM3K2pT1hHaIMX1kcK6qrE9D8n5/GEsxZskgE0UjIFJJTw5gtfJh6s4yf/rf
QszyAIzP27S+1OW1l4eVtRnRVHRAcr0f5ecz1J11Zs12filVUuUVknYfkKB94A2MVNAKC+shAJxz
wmtjvxHZmj+723bVh/DJg5Wt6acv+Y6tKAEoOtDiV9iTgCrqskPz8v/hHbS0aC5f4yo7Db1qVcYx
FegSJL780q+nvRaooHHC9AEwgX0eLNEcl2oCa5ZDijJLSUaRpkaTwEKEbJsB1Bl0Vj/mcPeJ+0+Z
fehHL+TivzSp/qcB9OsAmFN3kowDaONWKN2sOrIgbp3op3KRsHN7Tj2AUMFKwvvebM9bwG9m3kDB
NRmq723dvTl9srARb5+Y/4aY87XTCvhQXeJdzcT7nZLfGWooN4U+brzR+ZbjY8Y0ur+cL1/lz9X8
K+TsHlE00jM6D5nfkeSVO8Ne2jQUY/M9LYu/ymS/Qs1SgF4OMZU9QWfXso9x1pymmC+E+H9cWH7F
mOWAiidewRPM4PToHr1nd635UIp/3oI2EqJhLfZDAAUoPaKQyfG9yv8b4TWIm/xnkXiz5FDnaSKV
jVsEk2KLR9LVqJJ12U7r+1/t5gswdNyBekaTBciV2Wnq5GNaTy5qHvrU/mCbYnVpsuJ5cIhEuOxH
ezN5X0WbHa3AvAlgTZDyHPZAmzHMIPIJHff7Y7oZxIaRBqEUPOY5T9oCnpzlNcpFs0u3uDCHtZFG
Cmfr/TC3p+4qzmwZJrUxVXlTQd7NgLDUpTcO/NeOnkx/yDaq9VXtO9v7MW+mjquQs1XZUcgzTina
OZb7lcU/TJotHEq3AwB6iA60gfU3y02ml7bD0KNjK2O2VpbYlqDI3B/D7c/znxDW/L2dKAdKAF2N
u0oNxy8iDhBdqv0hWYIQ3Szj7F9xZgkJMjBTqSmUcRo/DBb1YfLnMwbUswKUouB/k/6uos0Xg8uc
qaQOPSXkMwdnVkqYWHrUL9ul+ndp/mZrQPCmTccYaL0JeAyNVZHVm/40/tUDwdWAZgmovVhJMInP
xGp3ZY9g5oPIbenZwrwtjeby96sCQwnhphVMc09tB7X4VAYylX6RL53st27IkOmBQiKQ3DC6+qNX
zSfNASmXnPiBfSmnR+2nA6Oxibd2GOshUHruo3qFA+SeL0gc3BghVFUv7j4gtoLsPNtSlVYXlW5X
/Wmsc7+qm4dsNN+SBC29+/vqkjtnBzBIn1T3INQM7slcHqWTqZPB768/1fmAm7j8ZKTdtiiLfWNr
D6YHD2lNLWkI3hob2BzQZTQu3qjz06Mjrilii6iTI+B51WVbaC0d6SKc4EZWwqucAToHRc8VBga/
LxIB3hYFF0g/ZeorMYp11ZQLifVG9aIDmgNTETwbXVgjv0eQdRrDowM1GUSy/HxEhujazZi/yDZb
ODZuRoJYAzVgxaDrc4Gggbn25KZNf6KwsIMHzPTYpxWEnovyVHR8iu4vipsz5wHKCPFgD++as3Fl
aUMzWdIeBfSLnTdHTSyVmreWAIBLKB3IBTo8B9uRMXXHFMJ+p7gaNyl1YFVX+h0cOe4P5BalR7+O
M0uwTT8UnTt29DSZzPZ16Q37oRoAJR9ZcxygyrwuXQhYpsrbtWa3S00jLPR4w2q8S7kxP8S5813U
xblXJAmahunHBvjtozMMoIpq2zwvNlyrDl0xbAWBwVcmmr9otWMIJjIQPoUHobLfF1kJN2egfvr+
pGTzNSdx1DtZ4PZ8AXIPZ9cbqQAP6BTfHDbafyjrN7IDqK8BQBHvxtn3RNamD2dEiL5V/bNGxOBn
U/vAbNixwwtsTYzsKLWsiezRCSbPO8UKUkewtWS0P0shY9jeZ9ByS0fYEE/g/RlqIyg7GbUUPgHV
Jxg4gbXk1KzSEaoDVdYYu4QYtk8mxwncLF1BLmvTG5CUtkfu983orQrT/YDNGNWj2iSiHnzOvKjy
8peBF6eauusysSOoj+0MEn8vgXLo42ajYnJmxpkX9QHdaZ9kSR3G1gAv0br8RB0j7Cz20DX6u5Lj
LiP5l1JXRy7TPKSMstDlw+NgNQdOHHXQU2/lJFkfxHpbBwCU1XAp1T8PpKEBL8GI1NqX3IYUKojh
wpSRzbNHY3C+mLX5RDIXqZxqj0UM9rGjC8iae5ACUr0e5VO6MSev9lMiP4GB8Ghm7nuOq3sPYi2q
ga8GGm9F2T/m8Hr0O8JPRjMMvun2ZagX7YqR6mzb4wPUBx+yWL2BOrozewaKJ92ZbbZpKNkLQMcC
0ys9yHP0X+qp8nwcDWBSmgSatGa2Tlth+DZcSwthRuPkgicNU8fVJOg6ntLPmletirH4kin9wDv1
ZJHLmTiNK1mQz/aYCR++19+6RgM8x04OZgEOPMrCAyj/exCRTsUIGlTTSceXbgmAaF5uoV7/ISmp
9HXRC7+H+6PPXSvIK7nNPX4cOpDcMiNqUvEVCmngXkMTAxYdn7NiMoKhg+/yOHlnIyFYQ43l6xpE
W4pUHlnvktDSsqcemLXGI6gPiO275fhCnBKGPCZUlTuF9dOU4jAWyTaTdRaksKMNPbeAgSi0P9sp
/djBa8KvYwNO4gPe4qv6VQOw3OqJCkeTbpu6OI6TduQEyEiRv+YOPxq8+1q4Ix75XLCjZHrOx6EI
0R1a6bH7XqTTe+k1X7zB+W5IoFFKQoNMkmORDJFdT1FBhy1g9Wfpyh2IK6AEaNW7HI3dBBP5rLQ/
eCl59lQMI9t28pORRI1dRqPg4EV69cbQun0p6adpRF8oqeFJbcmnUddkFBd8W4rxRU+tj2lMpM9S
EA6avC8jq3K/TAQSIA7rgRViMOSasIH8iuQvJAO9f6zYi6uKb7DDBXpNlySCdEERjq7sokpOdTiS
PtRbtivg3OcXwmIoyvDzyjzduVysyJT+0NR0oLX2pEFrri/5DneSTZbp36rYKPw8LkIl2mMtqydY
/lFfqvZxdIqXSstUWNV03YnskHdOCMn+dZuAfJ+zB0dSqM7HeLMQZ7ujZ2idH6mCAW9sbCQu4r4S
6gf4PYHKLXTJ1fQMWnTrT23zGuvN28CGvRn3a8/stq3IVkad43URndsxke/wE9HFZkjtd9w+X5p0
eoxbA/wFS3waJB7CQR33aaaiNmErpRTz42Jcs4xihxO2h2x4DUJHesHjk3WT06+QBjuP5XhmSf1W
O9k2A60+FGUR9rp7zAv7WNbFiQ7lFvIEERxyQW6/PKvm/KECnKjM6i1sV9fc0FdtDRcSqXep7zmm
gOKI9ZIB501k+xWiLok/Nb2zqU04vY84V02z6DeUZ3o4dPVThTydZy5c1yCGV8bsbFewcHVUM2J6
cgZVB8MFcVCtMhk3YWYOH2THkwCcUOlrKfkEiWLoGuT9tjObATJfgFdZZMp8eK23e/iXnz0IuUZe
TR9srumbnCTfYB0V9S2Hc8+QtataKBm4io4+ERbgWPRizwxHRVeWEDfIBGyA6x8Z1dd2zVzfKXgb
1vW004g3+dXIz7Vg/AhT1HavyOULWM7nsSzOKJncrXRF/qVq8OANJR0sba0Gf1ALaGmePVGSoDPj
s0iblWvWT3Xngc+vJ5BqgOQisJf20SytTxob1y0csjPQrc+MZlPIqrb0jV6tG5YUsG02tcAGuC3C
Te2p0WTj14weRlDPR2Z/zix55n2/0gjoHqrRs7XeiK8ewRPeYOjpmhPahE4+eaHLrOLQO3DVJrIY
V61y8qCHjInvFoPhp42m+w0ZP2bE/a5baQ3FxJ843/K7nnKyg7CCHTSjto7bZBfH1Z6iPMRTJ2xf
y6rFetPPjYatmmTjMS7zZxzLhs9hIjiZzhcRO6u0zrCuJidURvE9GZqDhkfMinuPA6AJEJs5wO50
neSAHqVD0Crx0NN+gMtvvOLE2HBauW+97INytM/IkEdhYe3n2gfW5x+twnl0h+Kgu9rKEp4BLXIQ
9D0O/YSxg5A2ZCw2DBvfb+wUbWA9Zr7K26c0LjJgcHstSEv2khXaN6/BmPIK4ESvlceSAM3XlUYS
NRyiFy551e3ssxpwa/EsFUrHO0Pj4NXrCs83Ro7/b9bbW1tYadgPzdZgBbzLkw/CNVdQjntRNRi/
7Rg/pIaMeO8GyjaOHWx1c9Uc+rxaS2g1QqthJ0z+0um68GNTlb6Gw5FC3CPQinoztHQFrGjm20yP
BjlZaBmhOB9SNfoxUdGQeEcYmUCfCkISxNX4qugcAsas8VKIJIdSg5NC/Iwqv6CoMNNix0n/sXf5
3hrrbecmaEPlHZLEtPHGelOg1T8pY9PXMA5mpF4B4rQqTfJxiOtPbay/8lJLA5Vy8ZhLYKd7kj/p
WfIKSZrc16iA5Abt143u7tiUYI+UCp343PgwENL4OP+ixhnOkGh5bEz2taZ8TSRAoxUEM1Ue5SPc
kGPknEzhHFTWOS/rQ6tNH/uq+wHhmYPltLCD4d8aXW2TLNkC4rqxRoZzMXVBWm/dbxrptqKAXLGC
PINSVhXUbrvttCmyxfioSflcetreTNRnqOCtcwOiNS6qjzana/jYg+uQBdQ0o5ZPO9yN1zgX8QJC
nQOV+lPe4VQvODmwtP/OWntNeLE2RFVFMMj7AuMsFpYl30puHOFrFlQtW8GbEKZADjQ6NAoqppnk
HzJpt7DpcR1fd9uTB98W3xqMiOYgkuFCgEb4pFtnWsSQhTecLzKGqFDFch/beK91Rh303N0SPYfk
c4pSjLsoJOzk2Zh0FVSdty2Ki1e7+eSJ7mMFOasAtqjvcYpnd9GeVQb6DCsdSA61OJIJDpARJtq5
GhAtN37gaORryO8QX/CsQOeL7ZVOUODBWCBLvlhN9uwOZR12QnwQBdlwhrt1mWWhY8YRcNPQprK8
Mw7XD3ZbfJsyiPVktWMHk2mNZ027JP/W208VFOKHpMT+YRkktNzkxe5lvM7TQobZlJSo/KA20Qs4
0tpFoz/ql0tB2lbOMc2wRvBamASQLmjRyoqTE2B4iT8MpI+Ii4rYU/Qjt3n7CGmTjXK7pwH3LlIN
P8weE1GmezXFm3KAW00Os0Ha2XpYORYNcgaFc6rc/yPtunrd1pntLyJAkaqvara3d7F3SXsRUtV7
oaRff5dycb/Y3LoWku/hAMEJkDHJ0XA4s2YtAD85Qa7KwhhOInR/6ErFKbVxPFRTN9sYVxntlgod
lH3go9Dm6YEM1LrjmL/2oUn6MpBQtQWbMahUgpgky5FqdNGW4A9fKgtyUeXyJbW85i/KU5oVZlEw
aMppYMZXIxh+sIb+7KP+a5xVBxPswZrZGI6y0Pg0HMyjfWa9iYr/UBptV05l7HBDMDvlc3iE3Nnk
mCU5gOaqRm4W+jpRPxYWt426/FqNDZ5l+NpB7WGmj9o0psc5bB+byJjR4Bsfo0iZXYUilQ8rJHi3
X9erj3gGgCDEAEG09XsbLpapi4hNKV4Qp374imlpu23385bG4WoJDm/S/xiRKormWA9BkKFSMAtt
V5fWHZQAXCPvQaKUK7k7Du25VgCmQ3P3owEtTy1TUrvq1McxZa8Lszc21o11VbOrkPxDVebyty0b
dLEBFSTWs0qge9WDbs7ChTgZrcuLwR1T3b2912t9g+Vt/p99kHxKHeNeFah1gbAv9MfMtFvIR6m8
apFa4D7IOX5Aea/yxA/L8oia6EtX4Wu4/StWSwQXP0KqRUR5GtZ6WIynaZGyAoS2YhuTA2uFrstl
Sr2ekmmhoUQzO438B62g17JUVmriQT1uY0e3vFeqsLI20JVQjAx6ABgG685MHxGgPt/esGVD3kWC
PxsmQ6wyTYxlpSTjqZot20KIogLcv9XTmBlw0tz5F2soR5ogsEGlUFpSok3lKHp8kHgnOIbyYvT9
ri/Jfmo+N+UG3mX1oBa1djSjl+qx5ApxzcrSKCbwOkKF6THCZICtkfIHGZAmQb94ozq1elgX1iS3
yCBAH9ZUEae4Aq4Kjc06FV7Q/T2bEQZI/qxJ2j9tLMysmbk4lbn4RML2i2aUO16VH28f0/pi0C0D
m+PCDC0Vpjti5uoQoKJHe7DpDahSGPmbxZt/aCEAJYRuDJwBHTNpNVEZtibhVJxCRQdSPBBHWmcv
Sjv8y65pC/kmyIrAoyZFQUpGdS67QjmFRWsHwA1W5YtZblRyVyPPhREp/AUzbdrSaJSTFuFVnXfp
E1FL7/a5rNvQKdUx6Qj+AulcqNWmoxZF2LD5TUfsJJvI1dWT1/5YWH7BxYUxRpYezAIWavUOjJEG
aCbG77cXsTZ6BbYZZhqmDlpvBINrG1VDRAPkowAeUXi6E3smmGtPfEfd5i45Y9zLckGg8U9G0TKg
WB3IOCUfKHluQBoY7arRD3YCUzP73BnPrbuw3vupi3GvL/m32zbXTssydPSsUBmHnLzk3k0eTjGz
UmiZZrgIMYnUV/vbFtZC3H8scCr3nLNWIUmZCHaayKMWfv4OBqLuX1KISxvSabHGjFRLQNsoDzsk
8shSwDdNvnZzsHE33NwuLIZdu8WY0KlFg1M9hSN4/SaNfi/jLf7yrQ2TPiDTQubf6xmwaaQ5JKx2
eHusU37Oiv/m7LEY6Tvq55HPfY02MzOrO3AeQGZ1iwtmay2SR2NGIxVEaVUwhvQoRH1pjNgztM/p
JrfdlqHl7y9iAvBeNW07bJrCv0VJcSi7t6jlflgPP26785YHSDd2N/OoF000nvL2e5x+G+stqud1
A5aBUXH0Kd9JDWB2lkzA3S8UZIMXE4joTCNe8f+wChP/PGbw0AyTHx1pRstmxBToqRfBpzyKTPt3
b+q/MyL515RaqPbiazkN6bMydS7pt7h41hJDkL7/ZxmSe9WmVaHeHEGNSm/2IvvQj8EdGiquHllu
XGzpza362IU1yccmBUePqgOStYLtAHSy0bRzc1Q0LH0LA7dlSvIy3NK8q+gsTkmqPCCVKsZkVyNC
B6Z/+4zWiDGUyy2UcsK5tozI7Ba6GD77PVSIkBYs5VkFIh4JGQ+0A1mUEaN6iifLB6MI6o2QunWG
0g20aIN2TQXJRZVZ+yQ8jQ3kHjVjtzC4NtXbxnI3rMlPiaYJumlCL+0kaAPVi1B/4nRyR6jZiNza
1x29y3L0C3VcI1VxsEaolNZR5qbNVNugtfbjNtnzpnZLo9/4aYuvyo+ci4OQpzkMa0S0TGZMc1TB
1yhhKEVP1X2g9hsnvkb8cnniqnSHkWTIwUS8sI3uwj1DZTraF9mr+JnvanfwOgc18jF1ISZ6Tt6s
18hDZ6J8il+Sh63LdGvF0kVXj3qLB/mkQKN1n4jISfSF83krnq6NljMKri4QsnMkODI7YWWNGCTt
KwWp3OhSLwPMMngFdVzdP1FuD0cguCAnyuy2cplb7cznpLSn1sn5RiK0fEnSAV/+Dtn1BJKwpqWR
cqKzvlMiI/TqlkFhVGRomi7DV3OqaE6V9cXGF7b2jV9ZltKjZoB0taqNQNgU5l0S8RMFE2RFKjeE
a+tqYJda5wCS4Tb/MDGASwyUHYjRYBOQSU9BwUuDWiP0ZLH7posODXJ1qu5uf9QrNybEd0HcCLo5
gE5lGMwUK1kD6Fpyhv6J0xrPRPsH9MiSuSoLWhdFOhnKM5QNSSY9Tc8R2ph6xodDZNGfc9L9wzTt
lSEpGlNRk6oZ9eRc50HmTly9UzrQvLNI+dyjYXF7337zyEkeCaYBHdsGWQQLatrXSdOsQCNZdJyA
YH32xxCzal1QQrC1BoV8GDua/rMey8DW0u5hTLLE7sBPxYdiHwbkvjOr1yQDGzJrvlQFPeRVsGep
shur+cAIfQQZkd+V9JwN7TfG0s8WuoRWqmxUNFaOXgVdpwJwu4IEVtYnxs+lRZe16Zn1Q+K2ZfkI
qKGxsU+/n6zyPmlcx4sW73MQnUr7lMbCFDkaQyfNLjAGBxWB/UJkvASO8gcDG8Xtc1mJixCx+2NO
cgLwl4tC72AuVh7ytoemCDQMgOT576xI9y6IEiO1R7Z5hrqcRxDkowxNJGMrwVg7IeRMy3Mdg+bo
xkk+NmGYmuRZetbmqrOrxLoP0DrZOqElgskndGlF3rIgSjNALMkpqqDdxp4DSB2TwrqrlZeRdM86
2kPd3PoMjRRtq9i6bJRs24JABvRdQXH/jvA6KEjSNSxIzr3VfeNZ3nptmESOVVjMy6O6t5s2+1hx
oFBYrmwsfM1VoMTKsXbA2xBkr3cXYxKoTRlNci6U5g1z86pbAt3jEot8/GtvAV8xh6K6AubLd5x4
6sSTEYphCbBAxl4LtGPQ0H3b1hsFqrU5UMsCTA8kvxqwwjJnd9yRIJjmMDkbik321SH3yrdujwEw
5Cn3mlO69Agw2dYFuaQ80hFeWV3S8YvXYzwnESqWsLqMgy38M6Fnuq0PdIcf+1vUFiv+YlnQgcXD
C/kedvPamOAVsVKNw5gSfOoVo3eCtk3doY5joDPQk+BTHNhmDWlwfdKsDY9ZyUIsS4dkmYqoudxn
19YjrgD1kuIg9RxWctoFR9paXkuV1iYIoPaMR7Sut1vinCu8nqieQkAPRNQLMyWVXDXQqRCTkgRg
DG8gRmhi0iXe1xHgccHgRjQBhXiC/nRrp13vWmjXB+HbrBf7GerRwEB7Of177ULUJyFtsxBkM/Di
SqEJekpWD1iFeVJBXp7OwwI6cMNu48tZ/pVr39LoUkdcaEAomgrShpupyrI6VOIzA5uwPQGyAhgc
A05Hb+40EX20apAc3f5YV9pc1zYlf6ZRUudlSeNzrZKdNv0Mutd5/BlFaG9lP4v6JPpHq5qcGG/Y
TtAND1PXFgzCfQbyYpTMZYLcLCRjCDR+fMbLbjcW0RuGjp43Fri2qbhU+DI6Bdi4nPLxIu/KMo7M
U+2hRXuogXr5kD11H4tj3u+s2WnAkWviNnPM563P933IRWDSwa+CAi0DSZZ0nrXKoggEp8l5GBJ/
isS5AjpBS/jL7SW+/06BTlDgMApTgciQ2WMqXlUBaICTc2aYXjiwIw3IsUvqQ1oCpYhIfV8X2UZK
sBJ9YU9btLFMCEy9m5dQW1PgyxTxOWi+j5rqcDVzGgBQpxTAkOHZ0F865NYmATsEeSHW1ygNXZKW
HgoxWyF55YQVXVOsJWVAkUieCtAwb4VaCzHwalN83al31bfQ9IK9apt2tEdf35/2gQfGPyBhb+/8
SroHMu4L01Iy0YTVnIiqt5Du/aZAc5XYx3Xgjl6yLwEvcYEIvG1yxaeuLEq5mCK0KTcoLM4gPW7f
aqja5FvUnSuvQCwLzSVoCaOUosjTDw3Rs6gvkvic3TeH/sE8hAfjrnGqXbu/vZqV5omGmRF8G0hI
EPBkqp5BL9oiVaz4XEYYWk7bj8nE7GIEHNeywVFqCwhoG0Fc2/WoIGGpfdCVAnMF3Q2LbLTVlkgn
Rd/LnyLz+WgqmeIoMKFPW0FXDK4cj5HDU+r2IOvYWPZyg8m2QLkFhk+ov6E7Kz2zrSljM4nD+Nz5
wuN+7iU+8SxwZYFFdz/tt4a115zGXAZmmE6hZi0PN+V5PwA3JzAqP5Sg7TE8FfhQK92abVoNCuiC
QcwTeRkyM8k5g7EvddIP4IlxDcXNH8dD91T45W5ZWfahPsTcZfutCc+VxTFEIjTCGMbG3j1Na7UT
BQ16jIOL/MAgNeXEibkDcifeOrWV64oh4KE4AVIptPqk5emF0EfTAg2EcIQHzhuA9n8mSEjszkb9
/Qfi3bQHnuy2r6xEd2i9qxgfQecNIylL9LtIOFHeE9nURPEZ6MXK0UxgTyqOdSqvqsK/JGbwKYiB
tr5tdOVbYCokNDCNhLoL9vbaaKoAaxRkaXxO47uqZd/1iXiYZAihqFZt5ACrppZhOHwGC6xh+VQu
1jeUlgDgVDdPxkzvukwDJ//HFLoGZrzVNF1zFGSz/7G0HO+lpXhImDrF8VnksxcCVWObHRjIoCr2
L7t3YUjavb41WmFC0+tUqYD3K7WjTq2bogNQ8Y+3z+n9AwEtemANMNG1TCvJ5QZhhNlAlDQ5N7V4
1UxcOlGpQqwBZQCzwsyHNdDHIrMeGFW3XGTNLxeqOiC5FCQ3cl8IJDwaG/CVnAYLJdEBiDjjIYAM
DsDeBec+a15uL3Xt48MC8fgCLBtqUVLILNOubIuyZSfe4osrouRz2/69XCYGsS5ssGsP4ZD8bDCS
xk4t0fdDku/VrnxOWH4whmqjHLXmjKASX3xeNYEZkT7rEtCh/w2V+vi5LHu74p84QsrtPVsLyItC
DWqdmGRDki1/XANebWqUI/B71gt1QPXj4snvGU7rmnZ6Ch263yyBLUzs0t0GdAAgSpimpaDDlQ4q
VMq+VuYYoKiDfice8l1n67DV7f6++AUpD2rh0jY4AJFyGwRGGlMZYSgfoFM5POra8iLc+MJWzgkc
Bb/PCIHwHdhGxbjIRDmIbHr+moLzRQPOlfZb0/Yrzg1VEgoiRrxS8CfJG4amr4GZxVLG6JlAHjNq
tupeq+sAF7YB0jk8LeXNQtGf9lkN164xiharble+9N2WuvaWEen7CUVTAuYNzIMRkX1Axw8l7QCv
UNuNWLBsh+RifCH2/r/FSG5txTGQ1gV60jGtvShQfCvgLkYbHLDxvg0h2Sg1bS1LvjhCggsYU0gn
hiF7KJHuavDk6tbu9sfKVm7CpfdhYtwMffZ3WZoxYoIlThk76YTkzlxYpavF2mdhlug6oUhuZzrI
TRLxqHS1M2BoSBOzG82Zg/vbiazUI0x7Coash14knkJR8TEMeWKrOn/SMG6Igen0UFpa7Zgd94ts
KFwwL3y9vYi1k1lIhMHlreLx+3s++OKOHY2JY3IVUZryMwfIU9GyvVaEe0NHAtGWW7JL77cMdMUa
kh1cgZhslvNoGg/g3FYqqKNBhrSog0Mc6Ide7zCtlG7oNb9fGR67uHaWBhXS6N+46YuVBXqVhV0B
fEoM4FCv4UJvX036bcLUIRR+/3YXAehABxIlA1h8hyRUmygJm7CAJ2BKs1Y/RmOOiaTUG5LUUabQ
uW3tffC5svb7NXixMiLqJIE66gLM/TnUzM6G3P/vLEhXAs0FHjwY7j0VLDhW2vyKmY2/58THKnQw
goPkQAHMc/mIL1YRaUSnw0QUSBGJA2ge3GBcppzneIsR7H3ic21o8ckLQ2WuFLmApvcprZUENYVP
Wu13ACSkwQ+dfqzHLfmV99EH9hC1kVBicIbLnBiQIs5IvkiCBOKrhvlnix9zs9jKFFa+JLZsHgqc
hqq8S+csDhqeLALcPbsf3d+6l1A0PCzPNuGCl3KfOPrDNnczW/M9FbzHJsZvlpOTnlThiP9FLA4J
igPNbMzIJK9IUvxuP2i2/gqEf+rEB0OzywPq+XtAS0yHPehe9GCcthKXtX1WTTTtwMuBUCLnSkbW
zlGcm0j+MtXJMJYzKTpmkRv39rewEkcYho7goBx6laigXbtPqFqDklSYpDWaHiTL4z0+9tGmdHTr
afKMstvq3a6e7IVB6VIep6QqJ21ip5Biyl5xLO2TUL9NW/n5StUezBsXduRLOUnURIWy9Ul76fqd
4lMv9cI7Me7CA78bvfmr8rPZRV+2nv8rFexru/LtnOaYURphNxfVoSwtHZOX1HRBcwjIP0k/iE57
BKGG27P6ORjpTww7oL9cgU7g9sGuyGld/xApAlk1xm7DZZRi8EdffAh+dSfxNfWg/wBJLfaEIehP
onXBBuRa9/3x7wmHrq1LYUlv5zzRcoOdul5zMzHeG3iTtZiNu73KLfdd/v4i+rG4IBy6B+ykoKBq
kmDXdmBWG8/AYTkIzBvWVr/JC59aYvGFtQoXR0ibQDmRGbPg0cdO1J6S9lsnx7fsSGEIyhk15gJx
4aZtFjhBTX/oyCpVM0LnzfDMbDqYPR39RuvvALh9nJsGWlwoo6Ulc9u0m5zA6L4GeXos5uGg1BzD
+YkXUCjxjfQb+mtf8gwT0m1oYNbV+KxbUeVmRcchUlt9IiK4D634TpkCn9Lyc5yxF8CrMcBN2S4v
tL2ezLYoZ5cqoJ3VQSEZpbvZmI7NMjA5g9MsrbWdEqI6oyVQhy0GlODb0YKUG4a8XSCHjmmpoQbR
OGVMHjtq+GOh+o0ALVkZzfdmPvgkj1wAY76xqPGboXrLAvUI3ErpiFqEdlpE0H+vvvCAPFVGUjyq
2mDaylAdlVo9QMH4CS2713wAvrHPKwNFqvhpGKGDLcK7ccgDd86yj2MqjnwS52KG5k7C2q9coV/w
qwFd6HZqHqKcRiZnFmQH1W13Zi1GQ9sRo+KcMK9SLR9tiMElpQYlAZBNQLdo17HxE02Nyo70/hHK
SUelaaHvbtKHuitOzTjFwF1HaPlYvdvU8xHlLow1gpKmYexhVHuM7hUWuu8YPShSjN2DDPUY1fQ5
pqEfYJC5S8m+L61faQ7tRoXsgP07VLV25JlIDuBwAhV1RvYcqq9RmblxVs92Y4afrQQzmU0GpYCy
rwJv0jG+NbAdGowgkOiMJ4DoI1vPVfDhqKE3GMk3SwQO1QS4chGaqjEHvAZU0ZhOHb6Aa3jfpeFr
ESuvZqiHdpYnsNvN36I+suzOaD4PLOeOqXVfE4ufwfRTOgNF0Qnyzjs+kKc0sb7FTTU6tRGUHlfL
0lWbITyovHVSU3+Lpka347J9MKJ6l6vAd/VtfuzC+GDqYBO1UlE5Ua99CFQAsif1jnOMUastfVWJ
+bkU1ed65o/zOJ6sYZ53YS56G48ATDEv3wl50DvwewRqEdpgK7+nY4KB+PlnE4gPZRB0Tk3BE9Tz
yee0e2BQpoAzP0VT9Elpgi80N/c1Se4Bd7wHjY4KnpPuS922PxRVxA5yfSjeha2r0eAuLvNDVGkd
TsDs3DGkTkKLJyM197QaCpCUYMpk7JGAonZL6gMN8KaKVY+LYPBvR8iV+xZJO14kyCLQvTelQFwy
HZwAE55Aev4y1cpzkd6hneq1LN/dNrSSO10ZkkJxORcGB6U4OJ2MwsU0CMJJ3acbsXEj3puS7l7F
mcj7HvG+At+LNhuguQmVg17pFUgcRoihl2a8v72uLZNShjSPGAOZRgR9QV7wuYEG8JsxN84wM8fE
BO9tY1vpgymlR4SUBjgiBe5NKCcRu8UAT+l0d+194W3nuyvTtcCrMA0ouqXrbb7jSDMj0oLhAkkm
I1+qmnzDvDGYRlrQwcddjfAWd3cxQHB3Na9/Whk6lnErICtRhCA5n7KvmTqodozB+7LHMH8xRS+3
t+N9QRm/jzNuguAT708ZJYcIV0HoEWNf2SHc82O3n3wQOBy3kra1+xZ1axMwKHTmAS65vtfNoEeu
aObLAxfZIYhJ+rhywMu04UkrZjg649YCJIEanMqvzZBOU8FzYdAT3u4/4rna87p19LrYKHpsmZEz
UA5mj9LA0xPlXq+JNYDgUYNJ540y1FqGjboK3oK/5bYAUb5eDsM7KSpLVDvCD/w7hp7dfK8cn5/R
JbWAL8xPzKabJ7UWZJDVw1mXl+G7+mcKhVZcg4hmhP8qos8N/3Tb4VZK1EulCFrweAaiRymXcLqY
0BrTRShM/hIeOK1ap2O/hYMKzQ6eZk9L3didS38TybXkjtdFxGvD0ofPc13vx7bCtNldn0GxqACB
mB2Pdl/6S8VauCUGQ2yKIXcn9EtP3Wg3by5ccs5AjPEQg5jhlEx+A5KFc+Sr3M5LW/+RvoWH0QNf
eI3Hgjm5G1v+vkK/rBx1P0xeIgjJrZTQMsgUcJxp8BDuxVu6W+CpwyPbb71J1pzn0pC0xSYIS/Iu
a9TT2Bsn0Nq/8FJ53ljMsk3vj/HPYqRt1NvEClH5R/XKbe7zZ5D7evMxBeIWXFFA3G5Frq3bXYpc
bVrEoWLg0qUse26t9sM4mcemYq9EDQ+3l7ZSEMY5AUS5REj8J8Oj9DwjDWRplquJTV6neiCz+NU2
NmY9dulx+qB6mQvE43d+Tr5OMW4K6IgNvwIFp4nmaepvrX3trrz6QXKgK/CmrjIsfmmA0w/psXQC
d3AAomrtbhMcsuo9F8uXtroBQZna9eCSJAwwwAEEkeT19g6vBG5AXMCLupCK4v0gBdTEEBUYexAC
RjNzpuTDMOXeWG3pbK/kMyroHZELLmLlKOxeh219rKkJ5jo8LpVib5D6IQxSN0q73TRojyXZUiBd
DSy4v4Fzx7SegfHga3sWITTFgAxyDE9vbOjNZaDD8WugMITf1E7yXD0GkGre/NpXJAEMxO8/hiX3
oGGcVCbDdkYz+I71j0H8yYTIqqK+JeGnovwuEgxHt4Uj2sH7+4O8tCy5SssLECJMcMxirJ1Kaxw9
epytf6hGYH0GBL+A2EEzVUq4A7MvRhoha5n1XxETmB9s90aw1QtcizCXVpZ766LmEUJ4yJqW4r86
a44eBi6q3uAoepzpsPuXXfuzHsn9C1w+CR0VVM46iGhiFjqtBpt2W0iB1QUBAGkuDRSO4Z7rBalC
r0Abim0LKvNuUD/N2dsk+n2VbXRo1uIFUj2gnNDsRlopHQ++vT7GIxsXuhq6U5iDWG2rUrRuAimy
ilQFJHfSpzUC00gHgsdC8pvPrMPLmS7kXrfPZdkQ+UoD7BuIVR2wjnfdYMhNq2WQG8rvsbt+1+0b
z7pr/im+IvUG+QJaTSqEsq/PRekTQMDQCsDxa0d9sp4VdYt5Y+3oL01IEQFxtyTKZIGqons2yIxC
YeEnJqBu4VZXZi3IXlqSIoClpMwqCPjWO/zRzkoNfSxWTBhZLN+KNmhszvqN1HXVGSw8lwDNNxS8
MK73r8ipUgBujt4FGJsrcNqk3YYjLP/CO0ewNLRTIQ6JWQfphKyGB80Y4was0srJA+40Se8n5Rbt
+vpC/piRTinSMXfTDBNQIjXuCW1ObG5FP2779KonwM0g94CFoJF6vVlZJwjoy+BsVvQ259QRQgA5
x0AkmO1vW1r1hAtLyy+5iJ8Z07pWC9DJUkD/W4MixRzbfTa8DQ2xGYi5bltb2TsMK4D+Axh2hpEe
KbhZCAlVpEBZrZist4h0oCrUrS2eoZXNuzQiF2EaNAgrQ4fWTg45+AnzLqwVKHp+ToPPt1ez1sO4
siTVXrIynfk8EMRQZ3CDXwqelGjjlA8glW4FFIWE29jiSd3jWeINIDsp7K0kc+X4rn4Buz6+WqnM
mizH12Z3IIm0E4z5jqgu65iVKg63l7tlS/q+yhxXPV901Jsu4HaMen1I0mM6kQoaPIkvhvz5tsHf
9RPpi75anfSpdbxExAUHHTLo0WUOKrDn4JTVHnQ224f8zfBal/nZfvxZVIB3O1tqGysB5cq89BWi
mGfkcZWwk1lVZ/CtR6jM9o/Aa2x9FlseK32EajODXFpoUKZU+V0ST8IDhMYtcwJyAIZK5e1tXfkI
UWgF7xJ6t2hfW5K1KoyDctTz8TTHXwPyY5rbDQMry0EYhhAURobRutUXR7qIKcgFUOMZGUI9C3bW
EuuZ5rRKcVeBhu/2WlZ88sqUlP4ZA1gxTb7Q7JBwj6aUjWjqTUbkmeGXpp+829ZWHOLKmhS+5mwq
uwFk6idgDN54PPpUTZ+qf6DGwvP1z/4ZUhW5yAhJgKzmp3E4atq9rt0X+Ub2t7ESua/eAd1bDjES
gDhh9mg+zHlsD+1GpW9lXuF6IezaESIBLmy08hY1OPRGos/jS+yNH9kPzBwyW/e70LFO9Pn2GW04
n5wF8LInuGUsAEAoeYwyUPlWQfPQjdA0VucN79vaRTk+5bqhELx9kEOPTocSsxAaGD6LjVLmuhl9
yWtQ9ANuX9rGvp9LnaOSqRnPXdXvEoLahdgEfC/fihRtLR3D+AbgoYzhAXBtJu4VMwoZEae0rN5U
kKMEtLujqVXaapB4RlHtVTE4OniSwUUP0Isu4p+9CW6JLM1OBNgNL+vnU1BCEF7PjFMTs3sS6V6V
AamugNQLFCHCnki/48LkdmkosVvrll92wReUpPdmiowQnLy5nXTt2SgbFKcG8RQGAVrmWesbZXsw
Gt0PONi0zHnyqgjKAhBRQed5TMEFHP8IdNGhYm0ewIo3gsI/uof/nYuiOinptLfgdGj5BM8iHKKj
ac0x+Dma4s7qk8aJ6kKxO6UuN1Tr1srQF7uK/b3eVWF0pS5msIJ0LnWWO6zA5LQT+bFj7LgHXClE
bPvjFgXIWoz/c5YA4F1bbSc1BRISVJhaq33IgsGBjME/eCXQfQqAVgtVIJW8sszNDqzy8XhK+WdS
1XYKxQgx/Lr9Na9Bniz862xhvQPmV8b60qLCky/S6alQRh/lkBF08cq4R7P7yzQYGHY1M9PvIXdg
D0rpjZb6VLYaSowUNC+k8hueYu5XhDuLqV+GVh/tWKO/JqsL7TCPzgPvz7ERVrtmajJfj9hGmFVW
v6mLny/dTwoN4WYlmOfUXfmof5ge+gc+uyLa82aX7wZn8DQnmD5A+TJQD4WzpVq/Vt3CpB/g3svj
GFAt6ZDmJNdbnpdolmMAGyIgDiHHpEFxS7VBz+3Sb3zaaaW/aXeJ7O9iyYVdad08pCXScNht0Hj5
DZCL7HA3OmSX3ZnQfHduu8lap/BqnVLs6kcLQeh/7QlPxTr18CW3vMiHvILHnbzx2tQxeky5G6et
ebG1b83AzCqyKVRtNBlyGKZDMmCxIJOqmZ+ohrAhyrlF+LZmBJ4OrgAkBgamcq4/aDPGG70bUnHq
Letc0vA7nH8jv1+7OS1UfEyMQAAlLBfQacdaI1SC4TQYk90xwFlI6TTRwTI2iXO2TEkXZ67ovRZT
sEBGpT36o5vug9LJXEhKYAwX7STFmV5CSJX6xL/tKGv5Il7UDKBkKHsB2Hq9jX1u1K3QMnyPafYp
rJJjXItzPmSHxGrf+qA63za3emoX5qR1Tmg5l1WBdergzYgGqAGwLerl98kBhkYwDYa5MzSiUWW7
XtGoR2DBzyZ6ApH5seJ9ag+x9jQYWxSn74/s2o6Uy6WmMhOTkPlEaeoxNXuKlAw5ox4CbW9s4ea2
FiUdE5nMMK0Tsz/1jXg0wvo8WFHkKB2eYLcPaNUQ2uoLxAC+LyMMuMg60idBfxIiszH4bncQZJni
LTbntc1jDFUpCpojA9nM9SFNo0LHNND709Q0KA2kfhC3Duep148/bi9opa1gQiP09wATEsZ35AtK
GwhephW6+Fx/iS0Lq+F+Ehde0vFXEbNzQCC20nc2+g9vEDkrvP/yB0ihXx+JVilTSgGK6A5gdnK/
aztxqBzMem+Yev8xXy9VCvoZylpxp8MlefdxYfadx+9cPGlgdY2Uv2eqgi1wiqD3BRJh9NmuT7A1
DCsE0gSBo1G8kGcpAIeWPwf5xvmt1JRgCIQyQESB5teUO/zZVODN0hjDCXJdezDdRMypH4KT+jnf
EQyixa/GGcxRDttPkMx6hZ7bFrL7//kFGITTEVCWiu31UgumRCwO2Xzqk+qD2vYASXbI7dJq8glk
Kqa4guZX/a0HTReUkLAJNRhbIe09zbE7KjpkXKYnc2GzCTFqZA1+LupDWcTDBhf7+9i6bNSfnynF
VpEKtUhMcwbj4Jex+IAZ3I3YsGYAY/bg5MFgPxBq0pHrWhySRd/uBB6XymlTI3cwoLPxPliLDJhS
+N17RONafq7G5hRFTZrMp4I2UAkwnBzSPyo0J0Bfc/vDXF0OKuOYV4BmKKYpr481LCmESat4Bv8p
VOcG7g/V820LK+99UBldmJDuCD1PTRK3CqIpOt51a4tdcICihW9+Un1qV074tJX4rS/KBD5MB3YJ
FGLXi0qKQKtNdRpOKUh+pvGR02Fj29aCDMd38H8WlgO8KGZpQmGFkan9aRbZXZyrR02HMltRdz/Q
Cj+b0bzf2MTlQXidOi98UMgmASjDNJN8JSVJ04HRC1dSGmSmGwXsZx0F3+K6EV4DaGuWK72dQyrc
Nprotez1jWmqtRuRAzK1DFOBvkce24/riYVNSvoTBi9dUkDWrsvyI2aVv2yscwkj8joRSH/zUSkA
t0n+WKNwbFj47MBfTUI3jJVfBbBNtqBTcZiMJvPapKh9wRWXR+BvrHOC4cghHg/QsRL2oGbzXzPS
I7lmeM1amP/FU0mKe3qvQDGyxQcSz7HD0g9aU/kqCh0b617b4IURfKFwB9xO7oqq4YiuPx6ep6GB
nJkoMGMyN085sw5WOTyBMWvCIIbxnNXqDp3IEPdMq9iK3n3vUiCddUw/o5jyaeNHrR3G5Y9avrML
L0cPPYvMGD0T0IWCq2nfvYQeRKIIaCiGs0gdsPNvIbrWPl28ZfCagZsvqJ1rk5EKCuuyCCgmYIoD
+HDfYq827vvv/0PalWzHrSvJL+I5nMBhy6FmSaXRljc8tq7NeQIJkuDXd1B9+qoE8xVe2wttlQUw
kUhkRkbMPg+0m+EnMPw6lRzmFZvYcXxk3K8gnxeb3lRXWEtYO5ypTp9G8D8HasRlc+QrH/iTESEB
qsHGhcmobjh3GhhfqRMyN/FV5/X6J5NZEbZP53FjThMbzo5e4pQ89hl6TZ0sGq1ZQRqAEgzoZjRD
BL9Rg+kKrW0CrboHRh6b+txlkoWs3IB4dH6YEC4NrWwLl7mUnJ34xoFqej9k3kBvE6b+wce3dEhl
45mE9u1vBw/xpm/72DqT9KE0Hh3ZQt7r8kJEw0o+DAiHKNZokuhNY6Mc7Dwmtt1vNC3+MZKYBcVM
oxvD7DZ1QyvPyCLoI6Z17RMGMIlatzxgfcn9uCGGNw+z3wCL/0J4b+ydEfVWZXC/Dco03YCNEQyB
OdlDc6T0Zn380RdD4c0z/mtMq9mz63bYKi7uirTLPTIYp6zvv+Pf/mjS6rXrCbtjdYNifJfRRSX0
lin0SQWSyyrnU8fzLYmKWwYNzaI2Tq4a7+aUblOSbNFZB10gP7YuBmwow6wJzbvGxxO3DZwOL2mN
8mcFpBAQe6r3QwXS32Q+FzYE5HKiJ5inaMKpM48DzY+073XPpE2zo6zpIDGbuhvU5ajsKl2Jap8+
yOLdF1EtbboMCCTGkY8kyiHetYcChFOYds3jbYa2YQx1WomTrR+YDx8Q0gWM9DeJlXECIctnszkZ
/UNBHq+f/HdH/c3PlmIeAtgSyYSbM0/UAaJqBjlDc1L1ObQxT5rdKDs7i8J+hnOMaXZv2s1+pqgz
c4sGI4fylmX+Y9Fest6ViIoQvgg/OQDfgDTj8xZPSdcmTuwsSBLcym5h3Wlcl+TIay8SgB0+FiyE
CPDc0KTBYwDEHCyE7N8TavVa7zkBvK0Ft/UdmLZD1UsDDQwy5ySs/PjH9T1f/axAl4J+CnL3wI5/
XmYzQUs5GVrrnT0jJo8EEx0qSySbKbMiBJCi7yyil7Ayp2PQKGBcpbdlJ3k3rdRKAZjTLNCAYD1g
gBPW0vY5iVhvg43S7H4ww933TXTv5NVdCSZpbwC8qTPYVw209TO0p/Gq1jHLlWNoJmcHXOiF37Ci
2dgQLPWIwyNZKrJ2H+A5hHqMime2JtKpgWiJoG/YWwsg80DP/GbeldvqyDbl4MUgIFQC6xajzX/w
ksArzDbAGrXoU4lfmIBaTaNzib2fvqTxY5ZK1rX2bS//v/BtLWaZRqkn1tkwrGPTjS89ALp2Z0vO
yqoZdNh1y0Vo+K1XyEHzMgCnC44HvCeZ0gZIRP0GI3bXz8PKqwhVLF1HR9IFH4+IUlygg3nVKsCd
1FrIRggt3mQWgYjtq15INm4t3F3aEqnmjL5MtXgCOgLQSD+HRmebZC9a4t67xZuj+koLDfXCDwIj
fm6tRnLwV+Kbjr4THkIgtHF+IxSjA8Z08VQyzkqu+l1W+lzWsF6r2MEE6MNQhiRoky57fXFLtRi6
0Wt9Avpj5tAFbOJd15oYZZrLVwV9w5g0t3Mb32hTZSza9sSjNvn/P30+/QTn80/QCEikRsc1zmrz
i7JfbH7URxnIZX0nP5YpJKx1oyo1xcrOA5u+x9DqpEUZ/IFXgiYAlwXQja7IXsp6E3zDdoVeazQH
KIIe0hQakxgljoBrg3jNdWvG6oouzAnXEjTli0SnPRwTM2l+PTjUy8zyPLZEP0V698CiqvGGmry1
S3W50+az4qrjNrGUMqiMuQIooglVvQ3ApVB5c4VinjWQkzJo3YaR+pEUkFtys4RAxaGECHh66mN+
rFTtzYGWBTAU+WMGZhCr1Vz0r4FK6pwseaytNN9VVfd2fbUrgeXTRb9sxoWXxiUvVC3F56vBV9ZG
3IuLGIg2yZ6uxJVPVpZfcWEFrfoZ+tkTZgxmcoJ6a2CqxY265xhkNoaMe3+3JiFZi7SkV0qwC53R
+DVm7nXJDyX6+Xc2hNNdZTCh9ZjqsarI66gdxuQnhtbC61ZWXPHTvgkHuKuzggMtASQiHhWtVf2Y
5vjpuokVB9Ax0/bv4RLShp7hzTzWmnG2G3bgab1FMfTY8Hb7d2YEPzONOY+H5QyT9FnHdLZqKz4z
vv+dEcHNSj4bQ5LAyNBX26w3txOPw3iUScKsfBVdBWwbaTFuMFXsvkdoQ9gay6HSBZIUPXqLtcc/
WMeFAeGzt+i8DXVeQICEfYfot1c6Q8gbWVq6cijBGbrcchj/weyPsFtdlYz9lMOFCZA3YwyuYJJ7
upqFGdhmuAy6suZnl9aEQ1lnRq4MFaBppIZYfJTtaYkXpz7lkySHWQFnoF96sS7haM7UspUqg07b
tEF/zAAtAAaAfukhHqOHhfaPhurXttun/2iWV25khHwr2IzP5oWPV8+5pbQUC4XqOAU4iFVBEcRh
7k8QpAdgJ0C2+w2aWw/XfWYlv/60auEenutYZ5aK1G2MsVyagE3HCo32AQpJ1w2tef/F9roC8sl1
5h7AJ8h6odj6OGZ8C3VJWVIhWYwrPIVnreMWZKvNcwEFiqG/z6CFASbmuZdUxWV2hKu+7ZIhyTkF
nkqFpHfyFQnZzmiQWXQyMTSJ+4vvEJ1GczXHcMqibTwFsuRmwcO5k1XfVz8O5lgMEAMiuRPH7MAU
o89qgYyvD8ibi9TBczuMGXhvfVieFVBcbKxMCkdaPFooXCyT0S646wkQXSKtomoVVjTEGj87vNq1
Kn8wzPgXb1Vwobtv4BWAMvo0Sp67a8ELRiFki5o7HmDCIW9tE+mE1fMzS/pdm94bvXbHMhA6TwN6
DTK+qrWvt4w2YJxwKVeIobIqW8dIE9QYjf6rDZaWiECwJJekYmvfDr1o8PS/fzpdiMcNUJNjUuOF
3IANy+vjEeOC3ev1w7u2bQaMqCBsx/iWSG0woKnWO31unVvwiWUY22vBmGPzU6OWh8mRyfKtbRuq
SDZGXcCCCP2Bz2kf2k01VGDwam0ydbOwiXXpA9Xz3fU1rUzkAqVFUGs20bwCo5gQLep0Hocuz5Z6
4BTMQR7mreci3CrbcuO+EkkuuxYz0EkDLgfPcAyQC5+ptqHSGJvKdK6tLnTmek8iN6waWm6qqHYl
xlZ30LI01LbRM/yNj62poTdhAAd5njLm5e0zAeULiNP+JGFG/QtKI0gE8Sd8p65rke1Y4L3D8Khl
403zZYp/Xv9KK96NHvKHjWVbL54Ak9EVQBLMoHyDj/vW0J4Van69bmNltz6ly8IdyCuWYYYcJQWS
cZ/UyibqxmOqPf+VFSJcgFnVKfEIrPM5cm9tl3mT87Ufn67bWDmnlysRa8EA2lQz03EBjojf2sR9
vWC+qVZh1c8+GSReJrMmXINTZDpgbVuqIfxRm4C5HSYQlYJSKs88PbPCv1ubEBX0hSEvhaIPasvo
P7oZythtWPZsb2JQ2tcrGXvPquchvV1Y68FIK3YkUzWnYEjqtTNkdvwkd31d/XF9Ret+968FcTQt
BasnIQk8os3Amjgcqhp8tPP9dSPrH+nDiBDlykyZSWXgUZC4XelpCZk8s54YUCVTOGXxqZtkAwoy
i4JbuDovrIwhgYzo7E01DSv32Ma3eUPDspF1HFbCKjz+Y3mCV9hQOavG0dTOwNShaHKvWenOTtLA
TP7/E+yIo6aDgIZZbDzkxI0ECJEpugJArLtPldzPs2/5PEucfNXpCOAlIOVAU1LUYynstHIqLdPO
Lge2i3WxBz4ASba3umUXNoSXRj5pc1M4nXammISk8bNiRX5fHuZUkpislTIN48KQEFd1lRkmTxqQ
UQEAZJww7bOzQ7CVheYXmRjK6lGyXJS6wdeuA7Px+ZpIy1onqIguz5hh31UUnVX16LaupDK69nkw
hovhG6h04BpffsbFbQRwbTPQFOBubjWHqZ+P8gx17euYGiQrAEkGeZCYFXdNX+MZRkdM/6GFlpRo
f8dOkJZukCgycN/arkEOACitZfz7t6d8lE+jjTrseC6j6GFW6R1GKihY/qLgegxa3bYLO8Il3miY
Y4fu2ngena8tezWkIIu1roABAiRzYQoBoltMGWM+Do2mY7KCBtqmsMJqM+yWidvqISk99pgGf9Ag
AuyeQKoPsy5LZ+qzJ8TzVObGXI5nYoE6J0Jnrk++X9+1VU/ADAHyYECRUMH+bGKKgRYvwch8Rk4f
aLzwreZ7FB8zTH9fN7RW+kDAwbsILoDbUqxMUTKP9ugABz9s4t2izGJ8ifPA2XfQ1FEO9FBukntU
dtwg38hccNU10AaAtA76xQC5fV7knERVZyULBL/+hdkvv5CubnUbwR6D9jie43CQzxYSXnKSd9jG
Qr3VaLNtynJv1NbO7P4AIgo2g/+zBAGHz5ZKOmqsiIEKnkFubfTPzVjIvtT1xUC9/rMJg6npmBdw
O/dxKjYzyHhrT3+GAhLmy7vBMxber34KrKPyRx5PAFKDzwOgA3alz6atIo8nlWB1FL3EeQA3DZU4
/Fo4urQghomB2Q3pwDZZ9Yc62dEGE+zln9T5gFz6WMeSvlzE8LicCge84Ah63nEMUeyYxs2d8aP0
oUzoa376ytLA2gGUf6vKyEnWILGfbAtXLwdsOFWhJnV2bvhLuut8dLP91I8e2z3S52f5R1sNjJer
FbyfK5xA2hGhVyde+t3YsO2wK9m+PI0oKJYB/0EMiY+unegLi+I7x0wxnwqFZYQtpbCOuqOmHjUH
WY1gDQVyuZXiU6e1dUtxQSSL5KJ1/PTB3RRB8pjf0B0UpSjofEF/zgL7F99jWvVM642xvx41147i
5TqFNJcBFZ8pGY4iNX7ZENbEGO0mh6i5psiIJVfj86UpIckdWZ3XlgaXtW66MRjDOYD8ouZPx/RG
e3BvojtIxNxax/6nIh1nWzxSKNJ92ubla1+cFqjEqk0+YQAhUm6bWN9aDjhje0hUtL6R/VOxWFIm
ljmsKE1rR5PC0gnb2mOhTePVkEwGqWAfol+GWkaQHGS5o8xhhbATmVzrasBPMbX8vTGfKilb4eIJ
1/ZQiDg0Ikyn5rurQgMaxVUQV+yXiV/AlH5E4XW3XBkxdvDF8HZAXcvCBJgQpyNFK7QmRhQl3oBR
Om034mGk+PXWBtncHEaKr92kj90PWUb0H7z0w7Cwj4U15DF1NfWcMrYHp/pbbPAgKcluKtM73O2n
xGAbVs3PrmIcutY5Q7/5mM8swDjInkf2EZUe1VPMjnuTUpmeZF+WQ/L7V/j4ecJX6DjUvhSOQzT6
2mYp9yUBxkF3bKNvyk3xLJstXPUqwD9RZUbmgZmOzwdHzRzu5Cb82MQ0ShtDEUEmTiCzIFwmaZVQ
UsdIbLpm9nrnNqaKL9mz5Xb4bc8uFiHcHiPeubYb4WiQO2AWzHu6rzbl1nyKAqJ65Y31T/aib3rf
nIMm99I7/UFif/Wbfdh/vwQuog+0vR27T7GJ4M8JzJcqDhaxx8l3PPrQ2xDVlKWjaykIZCyAogTK
Bwhn4fDk9eTaJcNR5XPpgZ7Ic3+qtowoYm1XL40IB6UrQR0HcB3mXdVbW3+uUUsfARlhyg1IK4Gw
A9U5lXVt1/qLaHd8rEzwR0gj9xhcgtEujKA060ELe/y2EA+MG6Z7+ikDp41f5VJOItliBS8dOAbz
BgjFvxOyGbthN24gLCvlFl0tNlyuT3DVyk7ztLKwvmHDQ6wvPjig11yqDa0jXZTETSwh0+90An5+
CjcppscGdInjt5j/uu77a6f7Yj3iwwhyFCCtsmLwbjRGmNk9mKRmQ/aeeIdPigf80oqQxNTAk091
ByvEQ1ZveCAAuqcne5MF5Tb7YiledKpvrKDcL3LAw7Z+rA7xRiZjuYZBvfRNcQ4bqU2tQGtveb1P
OOYOCRDKYtNLHgcPcHYf5G33c7ID3Xy8+YNBuE+2l+9wEWI0C/MYxEaIyYr4rUny726db65/ynVv
cUANDgpq57fKYa047YxpmvmcjycwqUCO6qHQZEpUMiPCl7SMQefIC4azW77S9nXuY6gCaZILYYlM
v7mLC+gfMJ7qwhX5ebOg7apV81QNZ5T7t3Gbhaj+h1Mb7eYSg6HXd20t83TAoQBpbpQlgOf+bItZ
rK5nbcbgzFx5Pdc2naLsKwsS9TGkO5iz5VEvgcuuBsll7Ot9SH/phn+22RCVuXqG46AeyGbMIQrg
ZRuACNqgPk1h78+QUbhzX9VSsta1w35pV7wR7GFOVA2DizEm3J2Y7aeS765v52pifWlDuACmllI9
Nt4DpHmYTuU9uTW9cq9sKbJqTHJI7K25yqU5Ie6DtlRvuIU01Omyvc6cHwnvnovR2neprDMkMyV4
ZVMlwKt2OMK2rntxlASpDiGjBjMw5rNkE6+bMsUSD9S96zxfIhU/2J7jgGXcdyHaHiQb9TxuKicg
1bb39WP7RfbcvO4ikBv77Jo0rSK7WM73UFZeMr3RWQa1kng/xj0/m7BHxcZljcXpfCnYB/k9VODS
Z3O/xGB3qz6lga1IJ8ylZpck8CICoyppJm2DQ6d/Ixgn2BtB60d749Z5hJB55IGz2/+z+u2He5qq
EPaBmbATNmKtcXXg9f2AianrriL7XkIoiZs+szD/M5wn+krUGzeXPJRl/18MGUBjxARj7+cinkG8
0fiF8vP6CtYAEsblHgkRw3SjKu0KfJguHMPiNb138GIq93w/PMeBI7laVmtjl9aEgNHZJa2cJRWZ
76yt6jsv2g4vtLA+kV/kfdBDluuvph2XFoW40c3NaCgqfKAL4507ooCUAQwURE/TAfDpKmx8BeKg
YMRFtoz5or9csKgdafaW27bT0lDc1LfdQ4GWhdJ52haP5qN5jAMz9mpJUJY4zXsSfXHUiNHmubOU
j1sreZtK+7m1B1kVXPYh393q0oiFnhI3kfFPG2NTvJFdfp/epL7l8aC/ny2/8mVfcjlLYlpy8SHf
r74Li7TjbqOOcB03vuXgjWvRC84TKZfJ4oHXzAgxo83HhpUVsn59G2GE8XbYqzfZHdhPky/W44yZ
dN8Iqa/+KH66//Dt9cMouXjeg+jFEjPUrOvKhrPYKfGnxEZd7Avmxh9i4kh6nJJEAQQRn+MxYxCp
jTmWSZw3o2u91vqStsSv1Ju+eLH5zkyzLclizxhVfyCZN4L9/Ppil8BybaOFwNNXqHfmS9kBqnwP
jgYNQDp+a6HzBnGYt0Gzp7+0J4SeuJ94UhjoHmYdo2d1IKpfTeTRTfp/sjQzPQLtVckur768Ln1W
CD6xmepjvuRHGXTMgLgsPAgLBy3GG3Dbcm84YIpjU8eo2y29HRX0bMW3sse8299e+2KRJQYRyVzW
OD3JyUTgVcPEzx7pzvRYkDzEPpL84C8PrC4kMzY03XS3NxH6miIwZueJ1v0202MJq4DEj3QhoRlK
ADbAZYDyEcSgNMxK2Ri4Ic3gcVofzFKGGJKZExKZkhuxU3U4OFqq+pML7uXpRz/i0iR4RvSv18+I
JOa9UyVeBAQHiF0QIY7qmdKn3jUDbboxnL9dkZDE1HGjsLJA9X9Kv7nopCMM+YpTQVfHCNzh6fqK
ZIHnXdPlYkmKyscRHBdLCYfuwRfzzEzPCmhoQEIQFQD3DBFAicnFA65EGrHzbdcQaLOX0ny2txy/
jKGAEwXu9wmsE1P1X7yKZMmuLoQaC3TRNYUKKIaXgTVMPfaQohA9oFU1fFdPsQ9anECG05Qlcr/N
Z3KaGSXECFFGVf05QNvxCwkt5NbOju/+MscQBzQ1UIG2dClc9agoOf23eZaVbN4zoytfTZzsK5ym
qTAFrp5NNXsxhsgMyVRmgYo7che3bDdqNjRs5weKJ+9tXE+lBEUuOXuGEFfyxNRKw0HsNhBLYgPt
xzn2plRGzb3aynFATgiWMcfSbLEGWE2pmQFhOZ6br9Mmv01e530RIK44J/2uPml+gsLx47gb/iS0
XJgVlpfRrOtSG5UXu9FDlqWePf5TEn0rOXur4fLCjBAuGe8tu1ha09ObctfeOk5QQsfLDjUbpwFz
FUHzjebBfINXZ3Dd9HK3/uY/F5aFRE6nlKn9UgtXc0jH/iogIpbd0PqO8BcgYXzjT4gFIQsIBiew
CqKvIB5A1+ARHzkeg3Zc7K3ZuYOs9ENhV/fX17VaBL+wI54918A4jzPAYayig5TzbTIrG2acSFqD
VoiB5O82JS/Obqge/tKwcKG7bayCHQqEzzwZd/oEUry23+V69tyP9oPl1n7iqL/GfNpG45sVx5Lv
uf6S+9hf8UBaHN22gZXzmVaD1+Y3fZ8cy74/Dby/SWl/l0GDIXbzbyAuCNsalIfp/NazLlSYYUM9
Ugk6zu5HOktc/J0k6ndH+/e7i3M1xE6mSiOYripd/YWyEmqUBJdY20S5BzcBK3Vq3rulHQAYW4Ad
qGFha3UPleqEdmqe2rk0DlZGyGPb17OfW+6tVgFJW6jntrKzn7hKoqfBGpugrJ1d3mqmF/XTjW46
SsAs91AZU79JGQHznmVCqM518AxrTc3vmmnYUhud4bQoDpkTaX48jS+ulmY+kv8aigP8sZ/bW5vX
Rztx7o08VryE6Tfd0FQ+GwAlhuRwGY5V/DjjSeRZtpUFRulsK6M7mkrzo5pdADGSFCzepXUc8uPo
EMXPSavfl6oBkSHaZwFvCjNMihT0MARrh/xyBA0Qm4Ztod93KntFDTi7Kafm1kLhGRMnGAiReO56
FPr4REIsQJ+6JbRxhrNSecV+CoaneY/mZr0lYRvwLtQ3zqY5JCH7YjxdN716i1w4rZBcpX2CwS6O
JLiJg9wedlAeO9hmIjmaMivCay6pKyfTBx3rc38A/R2kDmhNmUxlZfVpfLGWZZcvU7cGHFhQ98Ob
0X4m7i6pgUUb42A0f1qo4HWyZv7qa/jCnJBFKXQc43wCKaVl86CrS68CUTyJ7xHkZKFFtn/CO61X
iQriHDLg0d/s21v1xtihI5YhMQV/dJA1Pn0utn/AEHt5X5hCf3FoU91UXfRZlCgCwVvn6Tr3TB3X
vZT/ZYnMV0KUiDfu07pXWhu8llVRe6VRbM3Y2tuJ+6IpUaCBz58l1UM7JF/ArulZqgzwLtleU8g1
rLaMKyPF8aNo04KmxqMWC1zzy/Wjtp52fziMSEzU9Xanpcl7rc05zCftCXn+Ob3pD+7WPNWP9Oco
Jd2X+KgpBBYUZtyoXxrfWgbNArDW02CAAotngPu0rUvJU1e6QiGaaHHpzF28nEBvDO0NA11Qt11A
Pyzo9uRlfKwhyDoHMsmh/5Cj/hs/TSG+9Nxpp5jQ+dzm5hZjVMdSN4+J3v/KFEyEWcWpcfrzBN8x
AQQ0KMQMI+vBiYcXKM8E1YyXj1VIKqvLzl5zaSEY2SBNTcwCrRLWlHtraiCcKAndMgti/LGoBp53
hG6DA7PZ/FMjqEo8VnIviRTDUZMTtTKRMo5+tbd+KaXfbcHC+BpP6Mm3J3ZiUGiddMBUZcglWRYp
IjiNJsdw8xzjeZUOQeYUhg9worbRMta/zLYO3arC6k8zoEFQa272JnhpPFpkMuGg9Wfrx6EVIZ72
bLaZPiP0Amr/pGOibKO4Pd/yJv1VgRI0iNThyabGMZqN17wrMr9AFlSwRjLtLQlRRAhROUOZjg9o
38dDuW8TDUNNSfGLtaCjuP7NJV4lDjG4qTNTczJQFWuzp6QwT9ps7a6bWC/Oo7jmgmbTtsCe9fmi
LiPMUxrLFBPdsNDYINc5pnlQ3th+fB5P5BmSqrhmrhtddeULm0KIqJuBzM2E55Y1GSFoVjzKet+J
DrYWQ6NDxrm3igzGEMO/SxSOf4uZGm5nqHbMj8ajCYKkrw46O0ngHMab/L7+iUm+O7vcjnwTo8F0
qIPqJtn+3YqF+KCxaWat3qlgV44ejYl6er21LBLESnlfjbVkf9dj/yLrYQNcgolm4SVdEWrVzlLB
RSPrwfT7c3lI7hZ+8DHonoaHDBR4igwqsXq9XdhcnPki41vwa/mgQh/CfXS2Gmgdj80dZADu0vt8
C3qiJ2UKuspjR1l0Wj0kuutAgXsZ2hb74G5NWKNHyGfNGTVd9wlkQMH1j7e+sg8LwnkHYC3RY7wn
z4OTeRGrvcq4r+kxtSVxZT2+LaKuoEoEwZ0lpJb1VBR6Vr5/Ng2yRQG9q/3lqwGQysL/AiK3/PDf
7kUDVH/ANi7qfMLBIGZqOXREVgkuYfQawH7QhD2GHrp9vjEyKZZy9dhfmBMOgRnTEknsOJ9BDrPv
snZDufYlLpqDqzXfW8WWhLbVos6FOWE3LTKUlonOwtmFsJTJXiGj5xf2E2gL/NY9JOahZoPEU1Z9
8cOkmKYbKp+dIcGGUpAiZzwPmPrlD3wROG5IYBPVVsUR+6VD3UWTCkbzwXrA5MjOmtTn3kjuI8P9
S1NClHa7meocPBjQmYM0mhrbT6nF4yACcnSntOAuu76y1b27WJnojFnVF3k0oCTGrC/Une4Ipjav
m0CqsObxF0YEF+SzYlgcNA+YXuAZyKOiDZg772sFozd2tyvVaFeV8VtRIokp7EfkEVkwMBXgAyPd
cu682UW318HfVsbFTov6Q2Zqna820Ymaru8ScCzhEf/TVpuvFcjl1B6A9zztzWBQR9e3igGcLQbY
bnlTYy6EoPoy9MmtlbQ/wUy3jYv0kTn8yLR8nxvOXQnWKV50J2IUz5OS73LeDMdS0V5Y05deq5Rb
Ng7zlk4ZOE2nUvHNpATOtSv2TAWr/oi2aJLWmNhDWTWcooQg3e4dH+S8h5pQr9PL74NTf+nbKcyA
zvKKeIi9YUq3IIjdVHyE6nfRe3oJlKVqnoACPFcL/sdhqZ9CPpT3yt5u9VPLx13kNgdU9+6cWt9M
UffCRucxHdRvQ56fU8I3WjRtQN5x18TgZDX6IQ4gAzsH3IheKVV+tU7/dRyaYOjdndLXp8wwv5HW
vIEIlw5JrqY9cDZuBih7DVkzeprKfa6RrV4boTo7t6rWHHMD9L1ddRpMffZGWwVWSE+CMm7BVJPv
4qoI6VwdOncKK829y/r6QXWKBJLG+Zm07TOlxa3VgLPATYBN0LVw6PV9mRl+lKOFUPKvszZsKtO5
720l84oEJQbs/Vc9w0R2ZgCXysdvJjU2jU4ejJQdMDZ+1Op5b7F+lw7kMR/0/TSyY2o6d73hnLrO
Bq2TGxAOAnBm+mUzZp6SkN6zJ9vxSENCENnvHZI9XD8Da8fMNS1keiCmBJZSSA2yPOVtG2fqWRtt
FPIT/Vczdc/XbawmyBenTIi8FS+cmrhsOM+83WMqOuAledJ6U9J1Wb2XP8yIdAlqWfKEla56VkuA
0YpXK099tyt8NsaSq0SyIHHUX+uVeG5UwkB9ZL31XfEyce1XGxWSiLv+diYqQMEQYF2gVp9zqIhR
q8qzCJoiB+dA93qYbTwAn1PPehxCPVB3YAk5O5JKweo2LvSllqPhEL8nkxeJm8r5YOUMcV5zcJt0
vtXTo2VEYaM1km1cT3AuTAlXSkTbDKqfaCTNWnROOlBR98a2xpmc2uF2LJRwniAuNkW9FqBrgjCj
dd8oiSVQi9WvefErhJum1CIralxILDhd2XtNQb9YZhnYLuaM/uAcXBgSbhsLTBSKltoqBsmA45oS
b7Q6r+kl9A1rJxrCn/AXC6nHb5PnqFdrHTS+lhMNXpdmCGmnSBay6iIIWTZICIDAFh+JqdVP5TRn
aFKzH1FU+ePc+ykHvxnR/+TJe2FJ8BDKs4oOYMPBt8EdrPH7QpFpYMkWI3x+QHsacy5L9VzXOFj5
FLT6z6wx/XSSvXPXv8zHtgnfv87G1Kk50kGni4hfp2pY1a5MMUS2HCFmDG5txzVo/s9mZ3txRkI7
m7y2PJqV5NisdtmB8ndACLc8tEQvGKYkb8fIQf7ODM8xwSe5zER11DOdGwft/Rl66oPl2YqMxu8d
lyM+VC4tC16Rx3GUVWXDUd5vvNK6rUwAM2cwtCV4rsTJC0+qnYPJmwHFcUze0gpD3JAgiEZ7V6TK
y8h/js0XHcOjtgFZYTPIOLh4I2m3danCX/uZgmcBXGQlbg1dug4MQWCO9GKn9hT1h0KboJ+feNbC
CfCr3dfrcWa1iIMHI8I3xtg1zHp+vjeKaOqpmiDQmPepusMs4xG1wS2mg8D3ecIwIPD80gGrNee+
tKl/ttlzUjm4aUGHVLGNpv2I0lJyXaxa0BE/VQMUFBDH+2wBHVAdrY58OJPeLrze7n/MVSHJIWQ2
BM9SWDISN4cNCO94tP8yu0QS0dZuG0ze6uCawHbZpuAUamK20bhoCHJC/NQ4jrbpk0YWoVfXARML
Zwd6tyKzoMHVZo6UBEEtj7y5tSA/8Cc7dWFB2Cl7WvIVAxaaudoqXbZtoPJ43Y9Xt+rChLBVkVNU
laOjzqxYiYfClkeH04Tr5u+sCFG5d1MT0qWwwknjT9ot+DQDPGmvG1n/HpgXXVJs8NAIUTnpk2YC
06N6dvLoxknJpupIeN3E+m79a0KsyrfW6KpF1UDaszzN/a3iHFMmmSlYu1tc8ABBXBmCYyDm/HwC
W2OeB+JArNHk38wKB8RAJIkxbKvJ+sXGsuu/xU6UotT/JSgU4YtgZWQ6sgz1nCkbuyIV9MCBF4AW
DXhMSOtC+wZfaYwQR+N/rHkmO4Adyx0h6VY3eah1GdukMblL2yEPh4o1wZxnb67eJj7Lppequk8T
Ohxt3pBtkScvU4+IOE+nKUH5ea5Iiskd0G6P3DTAtJuygNkoJ9p6u2dV2wVtxu8sypON4cQ0qJkh
K9nKli/sdNzhazoqdOQKwI6gLPgyG/PBpNW2HZpd4mQ3ral8v+4/y2kSdhz3uAnqFguBCXf65487
k75JRwPZCarTN4BTeI36NhdaWLXaNikkj4w1LCes2fjCqGtDIlN4d0b6XGXMxHWhNdOxNKxwJtNX
u/kf0r5kOXIkyfJXWvKOauxLS1cdAN/o3MAlIkheIAwGAzAYFgNghu3YdZyvmLnOZ9WPzAMzK8vd
HOIYRuUhJSMZdHXb1NRUn75nAwKix3ydKMK6BMI7QwWpyn0HkJCVDbHQoCmVCtvA9b6fH/3M6Tn6
PtMBPnj10FgMVamVakjhlhkEyhsD4PZoIXCeK51BKG+SMAN/G/r+JZemFTpkxEpktdIL4Cz94kEJ
3lA02tDbJQzbzFkF/xQ8v4FFRcei5HGaPK41USFy7tUq0FQzUMAnCnmmAERUC6M6MTURiaJx1YCu
sAnBLGlQDXUjJXdYFxIvbDN13Rf6jmR4OvIxWeoFPlmnyZanwRqYmhxLDgJargoUkEF/horRJRv5
KoroVqnF+vx2OF0oyY50vWU8yryyhh1T6ciOZhTi8UUPmVKgmpA9dr+rTWReZQpv9mZJXjlKRUWx
1MM1O7EHg5UmVnUaJTMGfInMy+/KSmzBfrRyyuiu9PjDwoBPglVpwNI1mLPR7ZK86UKqP7px5RMU
3ij5mYAvT69vbfcR+Ws89JboSObWE6G8Z0PTBH3DcjjUK7oTkx5m67LHG2UAvKT86dpkYT1P7l9b
M1XL0EFw4IDxVt42rnBbEHaixOj0+g87i8vA7VpldX4Ol4xIe4Z3OerPIB0KUQT3HesF7fkLscrM
hsAw0CDlgDMaG0MK7JvCsuOinXAFvGZ+1ULeUYFXhPqLcyF0wRbMzQ/oX+bkmN7Ie5u0AN+A8zJZ
4yEICFxiLxEtz2wBU0WhzgRZHjjYZPeRmpXbNTYqdlE7+iUnPoG+ySTCcn51Tq7UaQuAphXzhora
Cdl2FyuK48QMPdT6vh/B2U/LFXrdgM02A1NoaJDY/3sGpe2QAe82lMjRhwUF2W6RB6n30nRoLkHW
J3FigFvUhSGeXOE2cOCTOqaOmwWISsnnm6bXMMSZOMPitSIP4C3wdeVFHX/gLf7vmfpQNzy4L1vw
rnClRRGdqCLoneYBShz+ABCog36lcRwWkg0zG3/KUIMq3YHENEpdx9czBDjwmUgWhoNXXmQAinKt
RKK9zV4itaHfzi/cB135USg0zSNusw+nBMXRacceDM6weeRUDNAslCBWMGTv20dyWd31O4S+xcZa
TzVYIzAvOfQRd0vt6jOn7si6tG/SAarIA4F1s38thpch/eyzShqdNJeVECkua8BmtFaDMm43ArZH
oSWEf52fx9mBQAYEj13A2hFeHU8jU7J84C3wKko+1kE3OKApLZdeCnM3tQs1tD+tTN/iYLE8Lebu
SCf3cT2s2abfRbvqIvUnUMMShdXSgOR90YEqtW5RbbWbOsiEWW5KEmWbz8+ao3lgA/HQdm7JN6JJ
yqrRPYSIaun4LHG0NW0Uc8HI3HmCxIH90TgC9WbpIlH0LNf1uGnDpB6uXAv8U5ENeQPmWveqUN3V
+SHNeHj30Jp+vER0rGvPTnJkbkByNUaozpn61kmW6rmzZqByDGZkdyLalPbbGHVjXVG8YByX+l5+
nZWpL4al7OPcJnDgGSDuCHgLpvB4MGLwOB8zpIjwUnDuVAizrIyuXzQzOxjwCOOqgh7FieSGC8Ca
k6EWExr2W4ZagUqRnaDfP78wLpjgJspq7ZSEDNkVQ1g1MpRjAQKfwvN7TQ/c9ucvWEHUYoMQBsww
cqJ4zE2i1rktQDE++Jb3yLEuRP8FbwP9Cd1DxkvHe1I+NwbLa1JDrzl0zK4K+rJ6Ma2lrtyZYwMb
NhjbdEQSJ+J7jdJlo1sPIrTqZ1XNLqroNm2+lPoSVmVm8Y/sSMG4Q4c+9mJVhFrs3dRxJHxLdNtO
1RbcwGkFDizSKlwnpg0a1wgQjjdzTsD2DaEaARTpRBsJTaFbvrO29iZds63YfXofHBqTM1R4tNRC
9zoRFtVdngroleK5uLCjZ0IgD1Ge7oKFWwcrkDQgfXSSKHNqgXcbuU317kEfux7UWB14c0Zn5TJF
rRauubnFgtYZ1C11YD3wDD6ew1ItlJ44BodyEb0d4wiaoEk4LNLmz5oxIa4IJBjEOuWic0yh2FG4
lQD7yq51kBA1U78a3s8v0YxzwwHFKuFtjXhcJlWyu44h4Zpgg1fPWmT6UAv+/F3gIXuPhIE9Kd7I
CwRabLzyGoeHZfs2gMNTpwFX3s6PYm6qDE01oAEz6XfLPQuNW7t9XXAexpnti/iiRWYXEJfgvJW5
uYKrmWCGcAjQ1zle9wJqinGuYa50ovW4qceVq8ULrnNuOwOKi+oawt9JGe7YRtR2SFNGXhNyC6pi
aLWEzY1m5Wu1+DEMP84PaG7a4D4h9Iv7E1oG0oDUkXrMFE4TOoYSFMlLVZs+QQP+r1j5COIn+VJ5
2qCjl3N7NJvQRiulwi815WmI9IUzObc23u8vhQ8jkyM/CAoLZItdzrUmFIL6vBJXqh0thNFLJqQw
2siNZhxyjGNQ+EYn5NKFCOX5qZpdfcRoJgSz8aqTQ40e8uCdiuxI2Kj5rZoDedR1TyYCNz9roWA2
qPESK9HsFjiwOA36YN7altt6VqjYb+1TqT419bXwlprqZ20gC4OoRoPSkSdNnOf03ALmuQl7yF0V
aK5UvGpNltrM565qcKsigDamUrH8FgbdY96XWdmEqSCQ+/D6NLDt+qvWuc4GtMxLgzrdDTqqbdr0
L+CokEE/nrgUuWIlTVOYG8u9owKnxsHu9GmPM30+pD9w2XhQl5BmbiioqsRpVIf98C5Ad4J800KF
53THwcKHVBi0RSDgKPmbgXljOUCaNoy1DARDOP/DqyFuDBRQcJy+nN/epxsBxswp8oRCFHAE0nBo
NwwekGF1OIKQu1P6rV13iHPJ43kzs0tzYEYKphjT7BE+vA7THlmyRvPRHPBpX3A8EinqGPSGD4Wj
12HWjBsxukEVD3efHwVYgk0oIXxAwqWVSYhtoE9SgwmdvbGhRKkSHdu/YAOCdEjjo3iLGPd4E6NB
mpJWB8VNqpvQbddXlr2EGplbc1TvoSiPkzkZOTZhDrRK05jXITHoGns8iLV3vVpqrD7Fptg6Ln4U
WDTkHlBEnL7GgR9zwFQnMmXkYEe9LDPneajt3djcDOODPaLh1FR3XDV23mKf69zwpnAAmxp87id1
3nIgbj6Ygocivq1itm+GykfZ9+L8Os1aQWTjqYjdT1OZnHT47BLxTcogZRKtvfSHoVQLzmbeCBTi
kLpxHE9+TecZYmlnKHjoVvGm74k/Mi9gn8aGYqHgov+0Il04ToNG3TrJeNiYJpK+5X6Iv2bGkuDx
nFubnjfwArgMfseBH2wHVpWVMsSUox/vBny8GXrUnfqqaIAUqla/sDYHpvTjnRdzmit1FnPkzC8T
27nSu8uYLXVzzq7NgRHJGUDxbsjAocJDS7mNTA9ZvH3mLbFend6gWBoHt4EBLKHpysIodQJxIZ5F
DTAL3o8mStaZcqMD0JUV7lJO5TQ3D1NYFzg48F8gNDieNJNUaadFRhNSNBQDeLc1iNr4FkeewOV7
UfNrS0nX5xdqZniAx6jwEMhKnD59MwTWVjLixtbqC14+dSXzBdiUm4Ubdc6MCYoWTKQOjyT71M4W
Bk9NWoe8T9Y8Sn0rf8qt+qrLns6PR85a2+oUGaCQYiORg9tbxvzoXkWHxDZHvOVr4qN0bm2alzwO
qAOmMP05AqfCangoXpIKPdu+804Wa87SMTv5BtNcHBwzzWzrhtRou3fLZOua2ZUr2s5vzPTSAKVI
YhTvC0Oe9vlBov7EoHSbDHE0VlUHg+Z2CKKf3ibek0B987ZImq6KL0s1denYnZiTIonBEkbDe2MM
FQUANPBA2nlQep+Mwf+wgn4eJGdx/uQor8tz3mokw6BG4yYrqk0ncMr78XOO6sOMNYnIGUCjOa6M
wADVWQHIfDKGaZnt66Z9NNTq1jTYwl01xQzyEh2akRx8zyAfXTBtRLfcBXXSoMveWo/5FFJEJH/J
7b2ZfS5S+n1g2P94XNgzCVpVMBENMQZWGc92A5bw+pPoug8LqFW7lmri/a/J/ZSW8Oxq0JUhLGCl
9Crhk8pcQMhIfuMPG+DQnoT+EEhIsVjsdAxdHx4wrmBtyanjA3K9ctDS0Igl7/sBpjpeIxfDsCAj
9tFDJqsKjjRT9EJYY0gclIQ6ohVbLWm9AIK0fcCB8sP/a/ILfay8dRkPl26nhTVtM7SpqGtjrB6U
QmzH0nxrs7ICSq+/7kHxQ2y7AiSXgWYG8T2ys7FvoVl6qxbAJC44gmkXnYwAhwVgV+AI0L547Hlq
gVivyFI99PqNV+/aJ3PPNlO3JEUPunZHH+NA37kLN8ipO8C0YXmAsgXuBSCmY6NFK3ovphUwalYR
ZJFzZZag3xrqBaSlXOHCVoAdtO6i4oBagOlIbtXMKOQYnVILeyf2Nch35YUaelFCfIbeK6TrLurM
XnVWtstBkiWoWEhDnIzTgKg7gkBQjCFmP2V1T/Fc1nu9CBPzffBwc5V+6Sx0LXxE5EcriH5d5LcM
1FTwaAciRJpMFuXCpHkROrd9Fni31Wt545R+fdVjLa1Nvq4CuqVXTL+Lnvz80X6L/IkND0RGS3tp
itDkb4I8roXoAOUEWz7dtpUWCTeNDHyXzi2wP3v7Ih1Admlu6m0UjAvxwczkopCEIATITRsVI2nn
mswuhSfqPCSgUiJpszUbYxVr6oI7WTIjuWHOy05ETZOHRlHvWV+FZZPvsqZdqNPPmcFLHnsECino
dJh+fhABlODSywdwCISGNbHy6wyKfU78rUyLJe2ZE/+IUAdynsiDo1XZwrk4ttTpatmCwYCGeGoG
1BS+EXUf6sKcLFWWZgaFBJyBxyoycVPp59gUASm+k48jDTPra4u2ycJ7oFG8Pu/CFozI1Gw9OjtF
Uas0bNmt5rwY/Su1FrIUs1MG2Bzy+x5mTq7DlUZbel490FCoL1XvrTvju5u/2uYSu8GSHclfQWco
VxPArVAIAReYjsZa8ayM0SqxHs7P2ZIhKfwz4t5LI44BJfrXLPN8Rb+DrDDTLs6bmVsaQE8gtQl6
PvTiTz8/2NR5jeaW3LTTsCp/aqnna+KqXhRLnxkLirBYFPRh6ob6cQkcGAGGIo5KaAiH2QC2NPYl
Rk0+Sfp1ZioLO23eEnRGUJAF6E/GoEKnnVpl5KWQF3JWnpZv+6YMrFr4qsoXYsxZU5CpnTQvQVj1
wct3MKgmz2MD/JdpqDLr1dbQ7FuP7rei7B4cc7QXHPeSMSk6byn66zwrSpG7dp8iT/lZlGTlReaD
6iBc//SWAEbDRfIFAA0U4ySvTTsajXpnpaERg1AAEDK/NK0bzpq383Y+qiHSZeTgMgJ+F17OwxQe
7z2eqoTaRZWGlIAa3S40sVIo+ZZ21jfA/XeWEyeAQ3t3yOjd8twOyqgGlSF16Eo3mp8gOWXrgtKF
HTRzIDBoDWVIgAawttKBcNSiyIyiS0NGQeSBLvmY8xeUCpca5ubtIMxGNk1FWVKaZR0Mg9RUeIqS
Z/kmBvd7k0UczdDtwuV4Ej0auCmmcP4PO9Ll2A9uZltJjdXsm01Rm9u+KJ7PL+TsUFAWQOLeNnA9
Sq7K6goaF26ehkr6wvQ3M8r8GuW880bmTgCk6P80Ip2A3MjVXkkYxmE2PtTp10luBl1+W5bdgiU5
wYoGEEwZFt8C3AYpFLm8oilamSKZm4bIpW1jTYE4Kt5j0JjNwVZcQpSxGnJlZZMOZctSEauxrT6J
k/vjK+ALoCQ+4emlXajXDqCvHaYUFLQ7nJ2VnrRfz0/o3MZwEGIgh2xraHKUTl82KnGJ9nUSuvVP
w25RDVk639MnyOf70IJ+fL6JboHmooYFEBCRXbZJVtHG9sBnrfsFos3zw5n1JkgMQQEbiWM8WKTx
9G2sVJTraThGzhYsvrdD+aAPe4rc16jzzNfFmxW568psr4ARvIJgFUjh6nJFIa/k1Etq6XNn4vDb
SGMvjdizOqamYRNfA+A+WG+d93h+xDMmUMr2kMJE/XwK3uTpJRoHlj8JOfC3guobTQe95WK73fQx
x6uoIcM3wYuBc8PBkCLEVhmV1huM6epJVjyqdzq0gRVu+IWtrhabZ+as4VIFXh7PE/Ok/ZqDFjQV
+gBfkrm+8ECuNnzHKwJda0+mdXd+Ak9PAEIePExs1B3h8eXMrGPxxjIIXD2KW4AJlWIpyzxNjTR1
cCNI/yLFYaJaI/l4Tj0LjRXwWVbb1ysrMV8qTaBrOKFgzhtV9xacGts09d4KJzYWzsPp7sD95QC8
ruIJD+lDadlqyx2U1IATs7xI9R0LrVxmtinS8vv5SZy1A0QnGudcSIzb0i4cbUDrlC5NQ88SO3Sk
XScs2dZ69OW8GVlhFR4R4wGYDw9XC9pTskdsjS7Sixh2LG4/iNRiKzZ2l0pUBvZIr+2+WjMTbXPg
lzb06rJ03C849Qla3dR+nVsehDrZOG5SmuOJ4JqbhBYL7m5uIpBMwNPQRsoRFazj45imDiFJG5HQ
yLwhULziBWj1cQ3E62ZhKqZPkrcVIEBgNsHGAmB8+iYHkWfmodmjTDwCycDigoXgW9j1u2oFaonX
bA+Z0IWdJMt1fEz9BJnRXDS06dhPx/Y6G5QBekbSMI8GF1rPdeMTBwER+BmeKc32UWp1/ug6FEzX
7MZorGblJNoqFZDUTFy8YJj9HtX8RU+zK6v2vo8ZGaGgHj9pXWcHpARMiqaNuepxre/Oz9XsoqAA
B+QP/jlhhyM0LiMkZUioZa2v0Xtlool2F/I7mjkFH/KKIF2Gjj8UetC/JR02taZMLdUBN92gQKCv
JXe2EacbR5DG57ESKkO76co6W1cqR4NTVPgj9Gv9tqzuY9bpoFUqd5VjxH7ukeeYiXhFAFXyzOEV
Be0VwBcrUGmnvmHyJoCS6RfIKDxGlXk1GF0doIQUKonR+Wx0vqdjd81Ul23gaQo/78lNNLJ7LWWq
X2XVKrIdB5IuNT5LcxW/StESyhPySnpnDFINMHanAZgMZNnfyCiKoCzZA6PisiP2LkvMy7wF7wbo
2kolz/2kUcGt3oK7vidXtKfoUXX6Pb7TM0SzH5kOgeEKz6K2Up4Srv0wNGT1YqpdAzaf+0Cbr+N6
59RgnyXDk6ql37uCgGBB0+9VOmywli91G1+B7i7et3azr2vX9g2Vv7WxJgKkDB+zUbuIUPGJhzYo
824LouBLPL0eY7cHL+bwU88SFnSO26y9trwRpj2+iCR+6jOQo0Vm7QvR7yFGCSJGxAFBXSEJycb3
2Bq9tWOzK+TGN96ohDaJHkXGL9GdCXassRs3ajT8bDrvigqxq/P2noBsap16KIIpBIpxQ76P6h6h
h+aCw183rjVPvx4iDaG+/Y1G4Cpghv6ztdDcZFL7a2ZH0DCuqhsgBx8ob9aOE9V+7IzPYujNtcib
NqCKigXs6KtdpZcqGO5fQQQ4BEDMeZdqo3/1Kjw5vXw01pRaS0+Vmfwlav6WDuwEOu7hA6TtzcHS
niFJjtib2P0Vq3R7lVXAobsQtlZr3QiMItuAkigK9M5+03GzPWROc4kCBgs4wiua5olvRuNeMdt9
1EXXidHsbS3fxKN3N6Zsw2zjputaaNYSwwiYu6iAPXPVYwQg/IH7QkJbdpkGevHMOsdt6OpkY3oV
OP+W0oNzbvLIxvSCOXTLJB5NPOrgJgfze6ySN+p2+tptG6BAG/thKFn+o0lbyBol0FZL6YA8/giK
LwWuI2iLpAhzs3P3WkartR5p4hv8cTPxg01CDRx0SCohfh71dij6xL2OvPj1085yqlNPtRIb0ySn
a0elS0qNw88n7NbiNxa/6syFNN3sOhyYmH5+MEceuPQgqx0j5OqHwfdYBnI3iIidH8eSEel+bBUn
KRWKUKFqQLtc0MDWl1o7ZRqS6U48mitpsYUJb9i2SYqCNFBRr86uv4SiOpQiTaguY2OvlgoyMjHM
iUUp0NJrikYTExaZ5w97diFu6JrsQbxI9+W1c2+8THrPoGEEyZ1fbqCBoYFHs1m4T2deWcfjlp7h
FeExsUt8i2rdb7LHOtT8eG1e0CuBtrFkl627yyWa7Wkqpcv1aKpl70NbV6mgRRa2LfKTyU2PO3ys
fzhiIb8/F2IeGpJJ1igaRnSoZ2BN96DOLZ56z+dX2oqu+0v9GSzX7oNV49UDVc4atZmlMGth18oY
+LqhxdS+loZ2noVl3N70hG/PH4y5mUTNxwBAzUEyVq6FxjyLozYaEqBT6ZUCMQ2NXKSeclkWdMHS
TNwFPwucGjJoSO/KcOvKqyKlAolEyMtbMTx71RurFrzVTMwFE0hR4vZ01BMuN8NrjQbvkiTE++7K
jrOXOqLXdDR/KpzdRha9U6J64cEot5R8nEFkhIAqwIt4msJj95V5EdXNdExCPVIeE8u0A7cuk5XQ
+HbUtIsuVZJ1qbWGn3boOIxIfemobevnOVmorM2t5ASfgD4dHsmg2zn+Iq5bOomSiyQ0vbHznSwP
3b77No7aZRVXC7Zm1xJMvdbUFISchuR4EEARrUvQ98H5lkDHmF/xJcqMub0PtgyknJHhs4GhPB5O
bVZGkecsQZieu4iYxx+WGn0+s4t3APKguP/xMlblkjZC5UZxIiSIkI9d1bwNNPpUCbLQGT191WNv
NVlx0N1mYvufsGBwNJXHJEfip26ALYgYujQK2/uGSbwdRiCWTOa8nz/VAFvN2YQMAVobUPxCFf14
+pw87jno8lN0ELvM7yvrpiLsh5tHP1xPXKpxfzd0DUhPFfKzd5JnNmYPPDd2+KER8BQyk4g9BjNd
J5H1pTTMdTribw+O9SPhiPdEXXO/0LUH8OMkUBgSIGzJ3+2i8S4ZMVjA7OQqsuk9TwZzlXWgkGnS
wgL7q41oHkDVoB3BPlopposmP+cy6VJrr+dDe88KSOkkNcsg6GlSn0SgOSM/Gs28dmoSjgQUs2o0
Zsj7x/sY7xnAkqxyTYr4JUrAyasCe4MQtHssS/xH4bEyQOo28RMzytfIzl7rwOGXkbACzsR1bSob
ntTXPC9ee6297+nY+3jL3zKnvyaCQf2mLUo/VlSG2Izh3dYlV0PWQs3JtyDT4Nqt4xcD8XwS42WF
rE2+UrOuuWhrM9SborxL2PjACo8GePWkAc2rXaXSC9VqbqtiAIurm16NQgHs3M7u6gZtj2hU2jIk
51eCC9U3S3rJePQOml07SAtx21XuLRai2uYk56uyaTCnrfbVwCevaw6xEmW8yrn2ytQhCZSmvdG5
vhNsvEt0NTS6dmd3kYN5d69sRQNZLum/l4IhGifxg8q7e0ZGbRUjgeM3w1gGsWG/0gjteCgNLWFY
Tl2Ijntn6tpHR+bU6X68QWNEDSltUOkZvChQQXoj0hf0rS3EfXNHzzBx61gOWv5wHo6tODozyiFt
EOQbgq8VbrkBGhW+xyR5Z3xQfaYYq4WjN3fyDk1OPz+IZ6nC0P3ZoIrTrPuVGTRBvPbu2RpUsNfd
bqlWOz8+pLfhXfASkxsaWw1MjqlWIAWGCktfmn4F6lyvBc+mVd2O7VJGfW7RUET906tIoZ4XV5GH
xGUa4i0Ducbn0kYndb0ks3nq+uEvQeWJBkMAK1B0O57BWHSKldAMZVSr3fVtfl0Y9Ov5VTqNFGAC
lTwkZxCLALlxbKKxRgKWaASQjiIyvzLdLIgadRMJ8jNiIMYc2XhVfxKCi1ABWx7AX9NGjALeCmkz
ukMETxpjsUob11ps7JE83dtFu22a4un8+GYCV9jSQAADdBhQxjL4AR7VUFsLc9gF9ta67dZ6UGyS
B9f06R6llyDJ/BisLT/d7xZExb+dtz63gIfGp1Dl4Agwl3ZqW8I4WLrR8pSAcGShhDm3EQ0NvQDI
onvoepSm0q6SKB4ihYSkBGOud1cgccLipSzHrBUgtNCLiEAHiY7jcTiJkxeK5pIwd8sbJfMeaQJm
ER3MRL8wX/+yY6rHdnrTYXHOHRJWA2g7E9XP0nL9KyZAcIySjQqw7TTUgyWJrdjORKHDhPtU6V/T
buGlNLvkeEcYwM6jn1JOFPSE6BWYzVEgHcge18VFBj2j80OYXY0DE9NXOBiCWVtxoeM5FDLeb1yR
Bq5ar3N7qbVtOvpytHZ4MUmp7dYqvEIzUKGJOgiKElKt21x9cFCt1KIACIOFtZ81NxUof/fgcpe4
UNCS3rklPFGirE3NXFEF4eGoB9F4OdavvzCFB8akY9MUCMyaDsZ0I/3u2R3ykXiZuGxJu3h2qQ7s
SHdgKyK9iT0gDNDCB0554QsNOVnE1+eHM+fFp2IHUD04nCe9tXh4gSXRg58RHVn1Y1/5ZYcugD65
ryL0vkVTirFWlkp4M08++NYDs5J700EzXHhTHW1iEZhueNL7dFutvG25gWDQEgx/1t5HDAO4KNKV
cp1LgC9KKQuNhBzFHR6ywu933ocobJ766s54Pj+rMg/7xz11aE8an4orV1Frk4RDFEE/dNAZlBQQ
S47etVcWewugZgfwowAQvtc6HS5iJ3+tUoHkrv6uleg+G7T3Av1Hv3D+0e07IT6mbjr5sUa7VLcq
GxUVPX4s24s6vjPb9/NDn9u3hyakfWsNSF7E7Qgvqb6MIMQ2aBcYS4djzlWaqAuBcQlhL0gUjv2Y
ljnMgyA0KkOk8IfK8of+0whmXCagxJpQ2hYSHtK9xUZ7LLwYM0X1uzq784bbrLw/P1MfgFPZTQL0
irsXSEEADiRXYjMrTVlGUXHUm9TnVk+hRwrGCSDpfZs0V44ChQs+4BWDh90W35JsmNetqD4+m6pA
z7AAv39k/tSLeqUo7oXSpldMqW/RPXZXEaVZcBWzmxr1CoQlSPVPtLTHsx4VED/pBgXpkW28q6qN
8725ngIhsWI38PPjdd37XkgfltLCH6HkyUTBX2CmPHS4yPhqNeNmnTlI9zRFWu0GF1rurbvWavcC
8PW925vfqdWHmpUMvtLHO43mGyXS8bwe1TVDi3DgVdmVRtXLSkBn0wUg3h8yCjoRYd+VZYUXaGWA
CQpt5pskVyEU3efWCpRezUUpyEJZczr5J2NxJ/IPD1T48LrHkzg6vKszFfAdrjAg0yL9Z5rqlxaj
d3GZfDu/w+bOIlAmMKUBK4G01rEtzkDU0nBBwtJEDS8nt1bKkZIoFsoP08fIQ7IBxZhISqf0nXQa
m9LThd6oJESvueXTPNF8h0YXoAW2dt5QvipI5/mpjQ76jCx0OsyNcGIiwksEaAzsjuMRFlDdru2u
xQjtaJNC48W3NPql76olory5ZUOXHEBh+AdVe2kqx15Ta8NAAgU0FcJnA5riFO+NxNp3o6ULjmHu
TobXsUFahw6HE1CGxVFCVWxs97FVL3snvx8z1gWVNW5aJoK0s9eJ3Q8LV8PsAOFDIO2igqBEjm5H
y0gFRc9mqNTQ+1QY8oViiydkoEWfZH/9uBwnaic85Jwp5yv5EacUetIjjALLPQMSSfdbF7JyQwzh
+4WdOXdPoOIG3wpEMQJ3adVM2mjcHrA93Jr6mp4HtrPU/LFgQi5vWJ6ig4yUkzC2sPFcbd8p1S/c
RQejkO+JqMizsdUb3HbOhZddkf6p1RYeu0ujkG5tqKrobhdhFFYe34zCvjdYfXHeGc1eH4fDkJbd
M8eIKgO8kSH8cUMKcEelq+iCBMwBEGOtbcfA3rCtyW+W1mh2b0+veDRdgXhHzoZkPfDHWo/DC8qv
dzSn5auEddeIibdKzGr//DjnXiMAq/xpbDrdB2+sJOZWZZkVVisakSzsn023tldVlmeruE/u6tpZ
opOaH55hgvTlg+5BmtgaLKm2BvhPKIZ13EFN1aL6l0J377o+XRjcrL+F//unqWkfHQyuEwWwbipc
U1+k6ADoVwRQlATiGefncM6MC1IRC65IQ2VIulF4z7COrQEPYbF7uwd9DemHq2Swv563M+NpHdB+
QeYS7gFt0JIdXYlIVGhOEjq5ETTjl9gDtIBrftESQKkgy5qrq3/P4rSWBxOYuwLlisZC2QeAayWj
6KgCcrcfgHFRVqPDEJioC05wZjInDOEUbkzNTzIm3m0Ia5wBlSbk8v1GuXctAB7MJYnkmU14ZEXa
GXiwWGUcwUqqmIE9lH4nnJWIQ9d9Pj+Ds8PBrYimJChqWjLFUeT2cRqTBtXC1l4lFbRBm2Fd5kvs
KbPjASEUWgynNKocWTgiIc5UTwiTyrpwWP04NHie1e0mQVnj86cK6Lapw2oa1Um7UEcMr6+dHEMq
GJ6A7SZ3+DqDq//8zKEtAkAdRISA7U2e62DvNRGIBehIk9BQ9Ffo3TPIy5j3wD/9gpdAXwQIFYEQ
BAmVnFqMhjIxE7BBhHHfBynKW23abZJhKZU+AxcBax86CUCjhB4kZC+OB2SBElDTa5IANiHARdjd
QJkzAhze2jYXPGhASbZI6Drj3UGtCWQ4EnA6mEGkiKKu6qQfxBADk3jTN4+x2UHLYl+0oA8tXs8v
10dlRYqrkQkEF81EXn+aYUebYmv2yAKApxZqruuJp9bZ6isWkH/CJP7zrf+v+L0Mf//U5m//jT+/
lQj7SZxw6Y9/uyZvddmUP/l/T7/25187/qW/3bL34oHX7+/8+pXJf/PoF/H5f9hfvfLXoz+sC46L
4U6818P9ewOY34cRfNPpb/7//vA/3j8+5XFg73/97a0UBZ8+LSZl8dsfP7r48dffsID/efjpf/zo
5jXHb/3jf/7PP/7+f//x9//9j7//L/y39Hvvrw3/62+m/ZcJ3aGCe2zqH7WmmkP3/vET4y9ID0xp
MxwnHFsDPq8oa57gl7S/oCPPBB0Wqu/on5ywq00pph8Z7l+AYwaT0SR9gPZlPCX++f2O1ulf6/Yf
hcjDkhS8+etv+DBs8n/tEjAWqBNNOdq9kDK2APGXHG9tN3xQHJGuG/S9gkaq7neDObg7ryyztYWM
MvoKUDXJg9zThrVeqk0A2bpqx5NRf6oSS7m0y2Gogx66lKEwiX5REB1cRAAl7XVuGBc683Ti113v
famJoLVPla4q0cnfOyuKZ901s1h8Bzaz8tZGrzDzy1ZLnrJcAD6NXMVVhybV2B/amG0UcJv8tG0t
veBZSh+qNlV2WUV0P06i8aloBnh0xfUuNcBpwFbH8+SG5V6+jXXFhsSlXVuB0HInUBsz2rRtXvp5
kVc3cZeb/4+8L1mOHcey/CKmkeC85eCzS3JJrmlD00gCJEEAHADiK/qT+3hmdZdl1aKs170Js4jQ
e+4iMdx77hlKMKirIuZjPWD63ZIj/Mbdt4mYpXST5i4U1i/cRbxEEXM3LB6SfE3D1sDFmLF9GCOW
Ieu9SX8FAxl3Zkq1KZzE9A+d07Eo71zt7T1Y2ecuE3W5ENgCcSraHPk2iG/vhUQ0B6c8T9Y6/nOI
VmeBlfKwrKt/mFyHbSTsvsp6GscHB3KPuwQ3XAzF1dJvvD708csoeraWBWcA2Mu+1qopRVCtuK0J
cF+3N5u6a7mXTxG0lwGT5I3RKrkjbBgNQsGoAgPTD1iXWS3JYXArue2gE3peVCLPrJvg/xmS9cv6
zviEIDS5XczICxCEadmKpvucaROt+1a1uLpFyFlJhCP3IdFO2WCV5z3w6OtMgybXNWkOsOXnry3M
ax4glvG9nIOsu62UP+TLKuuXKpLLnurBf4YQur6PQjvdm2HBFL2DbC4PuzYogtiyq+dU3n0YrKAg
QHYT/eE5gykdTRJz7AamMM9jMtpjp2P+GGPwBx6Gqrw2J1GVvlNdYwrXLCiogwrhr6ZfmqPtQ6fP
1iakn7Zi3efoJuN+FhLrsl14rOHuadPC1r1Ms84163PqK/8zrkP2SqN0TQteMfXtrazPV9Y2Ow0F
BcuCqXN3FQb6NkvpPBUsGKZrL7r1k5A2meDpAmOwcLb1kSVSPxiy2O/Rj00OZz58clCL8aGP1lWW
68zTPXLmhiyhjUF6pD+ZBw1rJry5Jp5EBloQnGcr3F4WtiGwP/aYxrBYqnvHm+oxH6J54IUY63XO
Vh4uE+DVrnuwQcLuJRbDt65qRCFY5JLlc9iYHRjwwWdHqmAfh6PL8pr7wSOosPGvijx5p6Dz39Iq
hU2TmZwND7t0D+OBtlSr6M4kdJK3umq60uGT3lLNMSIUGnOkDJ6IQw5b8OpTT+4aldCEVXerO3fb
hMfOA3zNmjfetf0WRg3NoV5vTk0GR+IuiXR4XE0455aBhZHHwmDMQFpQ2fFQpDiPYTp+VUYCOnd6
aFBQBC6PK3PTLUni5Zj4sCpCJk73MMp15HBuZultddv54Lo+XIijaikrU8ndQGG77vejKtmowGn3
FxBJasnTLUSK7IjYtnlHLceRkSjPe6m0Sd4YmZancXXMhTWA6hWPnL0JPboVYrBNBh6hLH2px9Ma
enhdixHj1Rqrnpp48f9S9HhZ6nrzYZ4R2di57i/wymfGI0yjPIPXm4iwQIUEVS6hSW5FIk5J4rFs
BfKY+cjT3c8+9zImazfvumYue1XxDdwoCT4GHGvZ636vcWS7Rdf78xaRZ7zOBtez1y7R656A7J2N
C6db13Ywe1vc4ClMelPCxnV+aHnnntfe6Ltx4Mne06ZCAEODI2+dk89ltO0jScEnj3oeP6SuQ5Ag
nA4gX0fOduL1dKZ+H/wMXkU3sPoSr5Wc+YMbYJQhGyJ6uM0OquQkhNtRw8kBwojx4KYGNWAlxNXT
q92v3nSLNu4h1QhTrn5SO5Es8mDFjrfdYy/ZXm5YuOhDhMlUCdjb5LbGSC+mfX2UEYESqpIouMDa
KJWj9QcEfaaMpG/OQ1DRE3DcoIKPzCju0qmv2wy+RZgIszEWTSaqxdtMzHWOehHV3pieYNDqRZtR
hdMmkiTd4qPHPg8C4T2apSVomqrZ2QwEocTZBLHSdhl1+DuvLK2BlOm+qFcmcOuOESIjx6hvPwZG
5bpDfonFm2soAW0YGVVuWZte76GyckyhFAwuHONVVzB4aHysiKmvQzyydx0LfwenzeVXzbOEu77t
vzpDvM/IcZs1HzQJ+lM6j/KYyKE5+D5Cq2tF3Hu3S+uD5/hwZgcQNVyhGSEnFVew4pyFvz41aR3t
ACHwfeuuQhyrBjmcuenUeM+MaT87lSRnirY7c2zKz0uogMpY3y3gZhPvgoDpjCCHFE/CBg9B2FmE
klioFcdAwWBmCrduA8+3ag3FdUri6rOXDR8zH5rfQlVs2Sq98Nwn/Vzi/rLvEKVNBeqdr6Uf26yb
lskv69R2ZaRqvVsdrs9OMvtPure4cdmQlLj1/DJVDrIxwUV/XqqOVVlLxERgzjf3OCvDKXzsJ11v
wqp34H4T9Efp4rxu4thF8HzdfvLUDJsJ1d6Oq9UrZtKrfQTO3FW0wudgQqugCCnzPhwz6zmvEYb6
zJao+hzngGF9L7q72HBIohK3ET1oI+DivNDhBJ1HuJ2ZNz/F0PHsPBWiOgCmf5GcmncfpibfanL9
OzxB4JAhzCS7jsz7oIX0IJlcDOHZ3EBlApJv6udts66IcYNjZ+kPHionzqofq0i3j62yQ5Y6ib9p
wVvZSkHlNhog/GnaSNxVtHG2Kd75Tjph+hKPaVVo005nrhfUMcbMRUI5uZc6EvcCs5BfD5rlIwIN
6Sd0UpAnzMs6XNDJ26PpAruxnW7uuybGjg91J4AgqKSExECe64X1v47r6Y314llsLEs6xObVyagK
1cb+XcN6BJT78VqEQbu82p7SS1oTtrWU0m9GkvUOycBIJJpwk3SCJqchoP2YWy1UvqC0PHWUx88S
s40917O5mmqFGtefwsbLa4RiXnvXFYc16OZDk/TuD9Z6j6MzgGCuR1lwqps6/DYIuz+NwiN3g9/B
jAW2SergL3X/peJk/VQgl5YwHk/KmiWiNIsx9+j+3N2oUAUZEJIQOI/HfceJcp7ToGN/lKWoQePa
bnmVhO8dZFLoNqfu4tWu8zXX7nxlJFjgJA471CbD9GLdwgKR9BDLrc7R8QTuu2ScV1Dfu+GrQUbi
C+RKGL43DdgFGRSo66FGlt2Bin7Y2pGbC3hiwZ2Af7PJvD5tHWTUOva7hthjU7erfQWKIc9purZl
T+z6GbWaLBkXAT3AtFCfWeJgp8qE/Guc9R+N2781JP+3I/z/o3EEIPQ/N47/6783jvhz/2ocifcP
mLBjtAuPpptlpIv/86/G0Uv/AfpDSqD6Qv8GM9P/7BvJP0A0A1kKCRsI/fRviOT/6RvTf9xsQ2CL
AnE6BieQsvw/9I3/RX2GURbk7TDpApsO8AJkN/8FyFi72egorOoce+JIAvrr8unUrckZFuU70sYn
3+8fHFfnYdhn7QRn/7mlv5UcTwuNvoBephjdnFgECoGL2z81VQL5YHRK6Yv2IxR+HUHxG8p8MvZ/
GKEi9Jb8e9ML4Sn8n9E/g9WOXwOAzL8jP7Y1JlUVCNC86d+D2j/BhrrO4ikL2LrT3D/XcActdL3M
wHKx2RTFWe90deFUvw5mvwdoqlHLhRycF+dezvUlxmbnrv5FsDsK/RhsZfDUsN2qfBpCkeF1eXk7
ti+JrILDFFcZjFSmXE2skEi/4QO/pgwoUIzat/AX97txIrkdJQzJVi9GWRydMaL9wu075NCeVZlo
kX+tF0kz9D0fDcZ9UDevmIc5SL+2T6pzMi19r7AO2ou0awGDj0OZtmGCEoZvIWUBD1dGJm9WSK8B
HMvGJOCIsx/pEQNjUkNKEarS9olE88bgqeQNe+YOaMWFpqcoFR/ucOpX1SDRmkfFHLsC36oD4WeJ
7tYaz0a2qS0qNpwX2zdoExGzWcW4bJ0v0nKc0DMf8VCdol3wazbLnJROXT0F3XDXrUo8Dnw420A9
mtUvhNuwzMMUCxQHVtQEpKZY9AjSbiQaLcAURdupJx3QZueE3qnufRxcpOrKNhFg6MzeduDVuRs9
JKGhvqGDghsFNFlpBLa7amf8Y8+RdIf/MKcZM3ITkXdRDV0OGT3H6TxAQYzQbqfdpKF9nGSdZlaC
mu6vqL2k4RltFUf5ah8FUbvAkVsgKzyDUcOuVeOxqv1zxd3fNhwvbA4LLM4dmvkvt+0j/P7Bdhyj
zUSJC+I+iN7I3Xhxg/lnGg3J0tp3s9rb1u0sgTo4z+CqsWzRr1VXWOrsSYVVNFSdvyNpX+V0JklZ
RSM9goOSTfEXB4aT10vYZiF8UvIo6d9AedviaroI6YKFatdDBCe8TH86bvzjKT/XtPrmvv6kafqI
Ljnjcfran8P+traU8xXU6X03jq/IML2y5TC1Osk8S19Xv92YqnmJHdDyJ1NhTU7ucQjYAZUmKJUV
SqxhOUUjJgmxhgGUZP1xqJxtUnv3pPcefQNOPL25uTgeBJXhkWn5QkRi8LEY+zkWqOm0nCYqPmDe
u+Sw2f0DGHGmZKX5Cv11Y1+jdJ6zUawoHZu4y1x+NE7/GSoIBwI0hGF0XLwOGMjU7YjQEElAMgzv
+XR9Wcbqr9Ee/rBoin/+NVxd1lj3GVLttXA+5Kw/HAFHoGXAQHiFBw2tE5rTaHwxSX9cBLsI5DlP
TpyT1X0KYfmbRepB1/eORtaR6sNTr4ZvpzZjCSXHmi3ynLRB7huX5Eukb3HQ0wzb4zaDtYKLh1Xd
qB3HVPNH6C1eu6EaID2O8oYsF7/vUA7T6W0dRuAAEdxiegPpphedQAxoYQQATCBawgVLZcxjMp8d
q69Ji3UQTUnhR+sfigWazX66bxLyOSnIXkWLFaLFi9ukW8kZSoCmbEJTJqt3hIjk4mpgeXbgZd2j
g1v4OSEdbAYmlPZ8TTMJqRw6ccykBHR6wVCdA3Rxy9rDO3H0+2xIWxgbrvdLXL0663ScY8BMYYt4
iclCdTIHf3yFJr++rsEA8F2zS9PLLYoUCOLX9UHN6rDQ/mt0IOZemuewk4g0rxQ2ND1z5bxKTt5t
6+PrBYB6WmYLFgPlE01w6Cfal41OkEdbQe8SRbJYASUtwO92obe8Cj+W+9XZjzZZIF4PABugU+Qq
+kza+q0NqI+YSHKVAva7rEExRPBiofbK54gzIHFxPqNuEr57V/XhJhzETq88i9p6gzb0G08HK94/
qoWsmRz7KfN7mE033ritmuZgCay1XBO0R4ihxtLxfVEufvSTUFXYUCEyOjU2g9/VemhurC6gn/tu
lOKROo/MZ8He8eecuHTKjYM7K57jD4cvz+iM/BLgw8X3kQI58ceJASmYpYmyqPbQ9TsHo4LvyXmo
wqmkfYtKWyCEtTsswXAZoMXhczUXzVrPGR71AAQU1h5JG9GMVDYoNCEbl8QPTaT+eCQ/OYOhw8Qj
v8AdmcFM5bWr0+d0XtTB63mpW8ceYT7wE+sEhcMA1JW7wclhXXjAvvyMhzjYC4RYZhxqG4XGd5ME
zZLzEVZ7FihNTuHrm/VQjIR3dCnxqn58jeMEkKxTxVfBgEuHZhpv3gdDQW4EZQnMZWIU2cdJfFSz
7nKYauAqkeQpCJcnFo2bNWmGjMMp+zBBSBE1Tbxr26JxHacEXKfbeCOGGtUIXz7q5Z4FGwz9IKLy
hQ+aHexnB9hP5TyYsjF21mwgyVdac1tqBiITSccC9XnJWPcerNgBjSRjjl4xCyz/qaQ49VI+rxUN
MsyoMrGQS8sp3FJK43Xjblr1r5NGfA+BV+5r/DHuSp3zMO5zm26nCEQ6/5P5OgXIIK5Otff5/NcY
2mXrPL2LIf6eib4L3eEjHusfkSw2H719sDAguYHa1Ao71w7qHYjFlIO5K4fwEDUmg9PlfeCuZx2r
u9lfNnRoAZbUXVfisyt0GOUUABIebgYYdTSMRer6f/5qYE99SVvtH7Rln40vQVEd8F09Q94CliBp
1cBMGAPsc4uZQu6pbjPOQOWHZOBZ20U7CWglHyQsJ2wQPyoMMhA8FIwlNPjv3qQeAnfqcuWnbSmg
k0riPiz7tefFkLqXWfrlMCEbx0qKUyV1thAebdGjoWWLYDjYOjshg01Uk2vjDU8AfeYND+YN4o6W
CyRKl9kPz7NNod8KH5uq/Vl89YPggwt6YpyDMF1WQf/orP4bDeKrN8P/A4ItILd1DtM8OEHUrwvh
LnZ2Hefi9vNo4Y3ryrKe4zQjxGYiWHQxmHmC/M7KLNLzcxzQP7A7N9Kv/DyCcLRoe0i43+K2x15q
ADy1IeyJWIjePoKTz6QBwGEI4zKcsP0gpkIBtu4WDX1rJGQRfWKVJ5mTulcozP563k35KpC0GDob
oqcoI/PwA5dECcYonfNQAvCMYSpCxvVHwO9CAdKHpO5JCtSuazxi0IHBCIBW0CC1ivNJU0BOMMcI
9ZrPAyTtUTiKnFzjsYMor0JhDxxxWzfm2g3qEwVOCR3hXLpQ4uUc7mxjSoC163rHI/On5tHJeLLs
dW0xBYAlC/jimmYQKueGKZlZo/oNq8c6t5UKMh8D+6mlPexSoFDkI/kGEFvaYV4zPLs16wLx1Hr9
m0E5lCsTeajou7wNWTFjRHdEbhbLLXESzIlUQaT0cxoGR5XGPA9N4mxCWTaTH2LwhSj2oZ3j3KR4
jzyd7l21Fg5FUgRPkk0TO+1uZHEmvd7ZtHACyREy9GTS6gyr7v4cTe8MIsNSLO0rTuE3GJS+hgCF
s6kVJdJDo4wyh+fRQ9h14xEPa990b/0IbCDwf8zc5LDIaYvOWgeHdLLDmBxWEwJannYO71Ri71p+
S0xJcJaEZl/T9Cy8shnZDtjCkz/QD7ag7HXJF/QaiDxJ5E8QAxD21iEpJMJIul6TbE7wNIJyoRUt
2kpDd7Xer1X8DOgJJv4u1wXK3iJC3VlGzrh1YMyF6CRkC0+Ynokan+M8RQKUWp3AD9KgpkIVWxDb
yBLzld82GJ5x0pWSo+kAj7kHmRsDpioZXTzao9ei32Hp5GYLEWcgiOXc+K8RD6cMxswZHHaPPkO7
sfTyq5uRzvDPLhKY+4HGpz6OzFn09KPWxjt54/Jag3uZdzAXvUUMls3Q/TpcPqyh86dN/FqN91E3
eDntPQRXTLfjHZEEaQcSvwifaytRUkkvd2v4WKrQfhINXyrhtZ/w9yhFGnwFZALWRt0cU0Uvf2ev
YVe1uZinQzjxCRXQ8kQW79sz86cbaLym6QntxB2bxqcp4DLv1u+pjX7AwMSLTOhU2ih4iEjrFVMi
kUrnpoUzij1r52sasq30YTYT4awcifPXVe9BC5xr7clrFSrIn5qNkeYClHpyR+hTw2Pvdx7OlOjE
veeksnm8zL8tFyA+3f4Sb042dRz/iKqcxHL0VVu2UwIFbfBa+f5UziL5YgFg47GdB2CY5MFGHwPH
/MkKidEIT1DaNeyAMMonKOV2ngPsdowDbMAA508KY/YwOvOh/8SoN8yk7N6cJj5qRs9S643mzlzi
8yV6Wf6uAT8SHXwz3645Wei91097SsOj2wT7hTvwncKrb7FIA4bczop58hAH4mylvQYdUMGu+apX
e4ZGeXf7Mp2Rr8jHuhNtCxnIM4x3MG32+RvARgRQ0AGVDyZ6YyKvvE1Q3Ea9QoEU/sDwHiM3dIeQ
Cd4nDIOEpla58uIXiq3n0O48D/GnbpxxM0mvBNaSu6bmO3gdJodu+BvqxNmpkQz7W+aEDF4CDLyg
SOaA1O2b12AC1uNp9o3Z6HHC0AQlb6f70gy/vHLdglV3DKflvrp5rSS9xUUU+1t31EAB4uRopvln
qXCyQvcMwqF8mNLE5l73agT7NgBjC2hgihDrYKNgQot6gm0mB4t6hJ460qxI6/BznpPHxvMxKahK
nDRrBkwfEd1+O2PkueIXQxZrFsuXxr8A50gK0bt4QrhUMuz8nMvaL2DxpotYfS34KQhPM0aiR8y3
xaZywvfZs3BJShSmgr3BAgXZt+x7uPCPM0EltxQW3ij33oQRaJR0cCWR7hW+spcwGLGxQUfIiK3Q
G6xP61zBiBxjwd5fUHFi1JAHff8eDbhXE3qltP1InSc5sqokXfcUClfsUHiP55DLcDPNzNy7cbhA
cs2rF1wQrwrd1xGuKGglxUJPRq5FXWPzxD1b3tuK1YUGfHJcGS7BIUKtbNl7km5X1T0ljXgbAnkk
4/ip2uQd3Loli5fkQNweV1Cnobao6aOq3uTUv6fQvqPFkk0+jt2hWX3kL8ERvImGz44OW8SzVSin
0lMdYpswk9jMuuw36pcLWnJQnGwhLRrGumdvvIlhCIDHJzp/P1T9NVTLEVDMnDVIMUUE+YKx6eA+
LR0MT2zQ3S1TA0R9Bt4EgP+KRmiC1mspG7d+pQoPc6wCZIc3ICamVeYg8s5zIticCbllLr/KyuRU
wi6MaxrmoJLfCx/eaHMkztSE+Ll6IxTUVQ2/9MG8Q1bbi+vEu5mGwIMDOFu9JmKG+yQ9Kr8/LZL9
WAuqhu3Mb9IoTKqcYTfr6MOvq8PswAae6JRtVowDhoCfei/Y0USyE4bC0Mmgi8lMGK+bgOgtSF/h
XgChwVdzlnMDrMsLhh6EylXkQCQ/pkC/QIAK3X9Pfn2cgkCC9p3C8CWNZZWl6ke1r/jpF9qub8Ka
XRLaDwxHUVCQdmNpsLMMJZCBGWhOg2Cv5mXXIRZsMy5oYYbKhJnHa1G6Bo1WHcg8nlIMFpYpcyGF
CGcMKQeUzqoJ7rzK+Q26xG59V+17gq9aOUoB/oAhAagtuFodmE0Z5yrDBe++X90MGXSvXioDYH/j
fTr0bw0Eh4xDQdf0cel1gAHT7wQ2D9ns0Xrj2FFDIoipTlg/mYnI2yO4Yyy8qNlmuCRvk/DJQXcE
L7laBBgOxufUizNfabwATJlNiF9Wdfhuc6X3IKCVfcxrAK40yjEVhMOCBUtFbLmADFu5032lx/uQ
tpdxqWSGQzprOv+rhnMBAKd670YXr4lG1AgwvFYCovfKbV4n4HGpxjoFQQcGTOhWchtHj+16m+4G
be7qajiOYGzkbgWBAEzf+jVBxe2RIUd22r6HZSo8MZc3O+A9oRhRRYVfgQ0Z6NC0wKDqwiN6Aac3
k3gqweLcKyRssW6GjLrFgQIWLhat8V+6Gt29WlDiwOL8NMfhvsYgrI003PTHjSf9/cKm+3Y2b6Ot
PxEasIsgLY5ivvGJfpFgyLez3oFKQDEjZ79gT21gtnjVpD42Cf2FqQd4FH7BgQiiUgSjYTbtk5Hq
7KOFmUe9MyOeKbVk7+gbcSV8VClIAnHwOrP7dfSagrhzOSWY2Huu/gYFa5vGmG2BYkQwkpyBcZWp
Iac0KOgQJDsx9uBYUMhgBOy4McL29v/8bCc2Kq+k6vMuBvDi97jYkdrhCFwzTuRLjEf97TLE1zZY
P2a7wSRnF8zuM6DYIZOpwzO4ZtzFHHdSKAux+DKvlTo0CKvzmcowJNaow+Ib/mefWr8vhFqfQ+re
pZ15CTzIZayYnpl+d9Xr6tjn1Ta/GKuHAFCHOqd1wROYECYp7C1SjAW472AZA9+AwXhQEAAzPqFH
4RnA8PYZE6gkW0PQpxkn2A9VDOc+UAJ0DLJPF89HCDGi3NBaFgw0uswdzVvXTlvMFmTRGjyr8A8W
J4egkqR0UweArvOAISa2jXKvqFH4du7DfQP6ebEuEUqCritogK3cSAX3v3b+Vgqx54RUmK+yZ8oN
0IAK/5+JCl0LEHYd3XajCQHnQQI6zOrkzF86iZ6ExfuGXhJpQyFsHIPWz+FSooDhaGDMU+0WdVqR
fJUAmEfdbdwA22vQukwtAP2Wmlc3Mi0GrYDaVsLuOinqUxLbjZqDGoF7yYNyIrh8sujOuNj9h9s2
I+7LjZUzBupke9D04H/a5JAVwVKmPktAJm4wbRMan5d0PJHOvCUR9U/1PUXrO0aXiMFruU71dkzm
sSBBQza23vcBc++SJrjOdaMB0Q+/AMQPlYu3d0Ncqu3ircXthOiH+QEzjdAFCglXnf3txHBTCUZL
68A+Fx8dN8sZhpEoKCm7INMggTWGD5qQjZ/IdFdF2F1JnV4cgAjYvzWYYdw+jt66x+V89GUPZk5w
O8w4L3pwkHLHM/Dl84uIoSZ1ui94pgNJWqfM0ziKYyaOIl3OVXddZhzvkQL2u473urGZ7JOzmpsL
RjfZrDC4kFjT7ejOeYCPY+Gd5c0lsj7LG4sqFUb2sNpb7wXQUeIsQVGF0Myk9JZC45yR8bpZyPK2
xuDk6OF+Ar4BsogFbAx6TeujeE7okts+iiFujDj9nYPx1LjjZkbhj00F22ulsVSMAd0Mu2ZI/b1H
1jfF6yMVMaCk+tjVt7I92qbg9x5E2u0aa987VU3lLQkgpzz8YDy7/cUg3g1ZFrnzm8sNIGyNwT1+
YmV3vNXTFpSRTd04z/AUvYBcufE8etSpfgFnYSkGd3FxxaDFg0ukiGqAwmyb8ugsJvT3EocFPrDm
8qlfnrkNvrTRO78DewzenqChf1Vu+OV17sdCRZKBBlLz+16zt3h5j5zwwSzjDjFDH5hpITiH4apK
bxBQFDeg8RUqSEuPgYaToAKq5nETR/jQ20qqcbzpqYM7LQ5wjhaeJ/xlxo7AnYIDyWtur7yry7pN
N5rotyquf91Y70YU/Dlvm8soxq1n6kvn6BefjCcMUfaepzaOhlOjAxQRJuvoK+zHNLr/8e3WYe82
TWkwxUcxthHxCLfgFROttAn9rN0sbRjkA6yqwKSg70BR/5wIfLTQxdqNerA5lsSg9w5pFkJAWkfN
loLflFEeHQaQmWqOq5fdTlJ0mS6Yov41qABHMrZthPsRafT5Juy/1xa7leOFxihXTItxWXcdqlIR
eVmT213LUAVEa4f+PWy2A3O/q5TuXIa/3avZASwXiN87+xbRqNSz3+UcVwEOOT5hDvvAwU7JoOnx
0ua3T+H81IQEnNplzpPbolxiN8zMWj8lhJy7FP+ytD4tnAma8zBPx/U3rexHP+PhLTYAhOytB059
3HH4HBk+QvOMzF5wEoMRbKul+Z3qdYNMBwxy/L1fyZcJy3EEj639wr11hhPV3e3NLEjlTkd5z5l5
xPUY+u8xXfbSqpM3NKd+UIjUmksxYw85eoeZbLlg/Q4RpjB8/QZ3oRAe/fWEfU6Rrzkk1RkJcF9V
haVWj9HjZLQqNY++1BS8wTgnx6J9YrQ5jxUokfYdQUUlqNmPik2vYA79b+K+ZEeOXNnyi/zCnT5v
w4cYch6UmdLGUUpJPs+zL99dvf/oTa971d9zf6QPU/UqPRhEsDJr0UBBKCCkOEHSaDQazc7ZjXCW
kj7uzACr1cXTru/np1GJX7tBu0LjfQhDDa9iQ033UoJ0By5Kt0UQXchBP15Cc2HCzij8Xq4PRoVJ
NacM8Q6OV2cA/a+pEgjRWY+Zml3KIIpH6mNoNmVRePT41EjS7ZBxu4v09ntqzAryq9HPRJmeGlm/
D7XOy2HRWiBfgR4fufhxjzTFsKdTY4TtpVXDcOpleJKxRhutym/Ba3qfRXhbUvXysRkqR5HkxyIO
aDpCfkQjpdcXyjfDjP1BIts+7L1yxo+awIu2oV4oSeOvyMIPmyWIHCWysg16qK4yHRs1npfHSbFQ
FhT/jHt1bzf6PR4THUh43hnwlXjfxk+1VbzANF9Uy75fTAUPKFDysrLxycYrV4gr4kBCv5CQD5Dx
pECdwJyRva0/lroOIRUD6QGyb5Nqdjo5rx1JJ66VdzdNMb5QR5HoCPoSdX4sjBDMyzulRbUUDsKq
63+hBt1vgyX3+kS7pyPLFkoooEPRg2ybLvWNvL3BSHBdwZ4DpdJuUuGh6NfreEx353D51ujkctLx
xA41MlBP6igrVDeLtENgcK/j4SDS/5CQ9ten+E5vkztchh9NXTrMFvI/4fiEZJc719/bbmrxRqDd
q6H+vWvy0lUVXOjk5SoYhicyI30c17rtjqjppKFpXcNoq26L9DtEmaYnOsN9ixnF8wIOKifFBTyd
sOMRb+NVPgovgqAM3NRy0qUs93WYXw2htbiyXnZ+E+u2l2huGyPoHHL7JQIV4XU2Hcauh2BlbIWu
nPTbbia93+K9frO0RnulJDg1dJBKoPSxlXxEVDfmn6KTH6r8eSxz/Md2gRx1j/y9rpLtz5J2ZLTs
V9Ffs647+vPX/f9sKEGXu6gy6L/+13/+6//+59//+z///j//+fd/r7tK3v7x7/IgSVH/RUA5pqMO
CL3eGqEKL7/rgySi/QsSPrL51uGGOkgD9S1/dpYY5r8UHcxXaBdTNNmgdT1/FggZ+D50miAaR8c/
lYxRPlIgdNzoRGk10PNi2rKGCA91OhZtw1s1i6HfwgIBItIDkXXIjV2F/DW6P502v6y0RsDu+MYc
8d7DQsFM9F+izBmTgL4YluAhNvF0ag8x8lQPg6v6/RayhcVuOiDF6XRfbLcU0AbQnpgTPKj1QaMY
NUQa26BWmRm0AxPgqbghOVGroAd9rD7GPfvnqFYotIhpNYXT2KazYUejW9uX83Shiqh1RaNg+n5B
76ZWEf3+0EYFKJ7LjHYS9KDROqpzE8U0F9Wm0YMBDRMVoBRFVe4L6SHGfX4YBkELJNPsdjpZjL3J
vWHIYwYkSB/kwX1j4epe7JpgO7Y1ikl2ZY97tQYR+1bQHqsc15KdIjO1ZIaMWrFUwjQuD9G+2mte
5IdXCTjRPLDybyV/5Q3+rJdcN2zxFw2So9BxsNAhydTdyQRkomgvxowiK4iHcdSpC6aSztTpmv2F
YDJUaHU4N1A1B0JVttsQVWz6NKM21xTA8Det8o7DdF+CHE+T+gU4zQtU2vYFXic3qBzQNthW3ryL
W2f4en7uTn0SmkkRt4I7AuzHhDbVrTdUZkdNUxXZiLfAcgOSIyTjLkJrr2rXAQKmf4T1Jme12rzp
qM1ZXqWja8h3df7Qhqj4yH4azV0IQzwPxZtJQ0HbG8aEHAloMY7HZUmGHuOZE891pPVBL3qNEqW7
Qq1v0WbkRHbtILvpSE2dOHU7+Wklv6IaHHrduuiHcIzz6IcwW6FqkHGVZ/wQcqW80iWF1B+45JGZ
2iLJ71RX+leRajHHWqF+Iutoo4T/t9lzBmXy4D3va+z76GqYLrvyAlkHwfxSS2R2xBEGMyy7KzVj
JMBAiZqnFZBLTRLJRVvetsbrNqpwt3DUz9NiomWi91Bg757/ATy7XY+Rfr6yJTkf8LLXAd/IA69s
XtoalW8drvKXZiI42bi2pBmWDmkWUFdB8ekYi9TEqtMWVQjNS3MZ7totZWhqXyDy4RRe5ImY1XjL
B9o9sKoZqCE+YRQLysVuIJI3opwqcrLxp2bu6/zL+enjjslGLyH68EH9CRro4zHpaSJJVRZDxrjZ
ZJcQePATP922X9Wteoh2qATdCgAJx2DWgAyHR9yWUd+gjMY1kIfb/J7FV9TooAfKiX1RHzs1P9Y8
12jMkhWqHjYliIRd3ANn1dcrxbGjKzg75/yweLt7hcNS1Ujpoo8xcpVujESKQhsl+lIAwegpvB2m
YJpA6IjWE/Q9IwY9MvUoRPGANQJD3lpbtOx6Y+xQnhcUkbe+dtO7utM4IVQNMg9NOm7zTdyizzeX
1W+gq7vabjWaeTsrTSY32Ye7+QrNQ5vaBTGPGwJbcsn9+WlVuOu3wmPisBEtfajeBV730kPaEHvO
+po6yp15B4YFp7mybsrbv2GkvK23nmq63KthBigLhulgqqXd4hMPtYko8X2dDtI297Nt6WUHkU4F
14BWA6W/aIXYJwHRUU8xuVV3GPM/SPNwfiZFI2L8tDQQu0Ef9ITXFTyZXEjlhVl8iAPjT/sEKT58
koz+fPa4ieIUoUJJJ607oBIHYgZasT8/Cl4oi4YPNGmgJx/Mt2yYgv5kYwhTeXKXfmMccm+4AL3f
4NT70kUxruhw4/iqNRobqKAwqaqqDmgoSfZwsvm49U/35lbxUICB/xXoFohG9/b52gi6eYnb9g0v
vs+9xA8TxHyKg/KlA6qNPjOXoKqUDcqlAPK/Y5NbCrOYlpFgdOA22vVbaEJ3yHF6/V7ehW73VQDH
ncwVHGOBcTjZVkQAZ4au+ao5mZtv51sFfSbXupP6IvkZ3t2Dygj+NTzmZIvtHu9GpQqW87vR0/34
YD2iMAA8WI0z7kTnzDHb0ZvtQ8OTsoHLENIDn8XxXKIRIjKypBtdpPYc5OT3YQf2xORHhNLkulSu
JE0SXOw5G9pEQImtQJCXOCGCiVBnbUe2jMsOctQ1yieQiD6kmmjD8VYNbgmEUbJpKSdBSAGaCSmA
mbg9Crqc+ZfiYt2uyI/BGYmrCeV66KIw57W5hqM/Z7UDZlJYEprsRjdBY0uHsk4E75tEusUhjmSk
aL/R0/8EDSkKkE4j+oFWyDFar1f46zYiLNpy4MI3etFregdltQvjsnUXR3a7uwl1OJvYNW9FHp9z
tMGFqWizAsMJklTM9mugH4J3aHV08YzlWmrpqQZ4DuLJayaBH+OcLUdIzM7rZLwtdngNcuviV2Le
REEuCE24tgjrwEQq8CM2c0p3qHfWKkuH9Td7OdyZ5XU1CAyRNwaT6scgSMUzs8lA2E05y9BwRaCR
ydehZhwyUyRAKoKgn69sr+vGpB8MQAx4oLfCh8WWPzFP60EwS97Z6CODWiXSB3jfj8YfXfNDjvzz
fpa3g9YYzGKHFmmSUMZaEJu2QHm1fd9WiZt2eCcQXIh4y76GYrZPUzQoEdEwHL2rN6DtnqfnsfbO
D4e/KDaB6wE1LjoBjxfF1qNeXSptdMEDdYGH8IsYhUjnIfjDeIdgfI4exLqSl4AIJ+KU5vWAR+tW
uvtnIIz9Kg2qouWRgiiFa+Z3CRpjyuBj7GC/jyGTIAID9wlaT1mHFqCd0lhGEwaGirKllC6VwbyG
6JRgUbgztoJh7nCDMUO8yTaQ1ssh4+EEwzPoic/PF3fdVxDUda82o6yrEA6kI7HRaYNiAMPM3fMI
gkGwV7YYLz5hgXJ8t+5Tr0B9/tQ0bifdfwJFN2WExHD1JzmDBTV2baRhHMiSOLV5O4+SayoCC+YG
jraBNC6Nd1RUvB/Plh1UXWKDoMal9NH6DmUzDuqTnWiHVvvd+QFR/8GcmRZK6PCmgDicnpvHUBHq
IcZ0QhjX94bbZq9DDRqY6mcSfjy+OcJh/Njcp/kSm8rkBsWPkEBbKPJV++c/GwszbbE6kjkaMBYQ
jxjmJTRWQBGBZz7r48Z8NBZmv4ARcpTwnI+bkX2jZz8jU3DzYkQO3/Y9Dg4D2x5aRYgFmd0yF0qi
QGV5cmsPYq9e6qnz5Rj+Mq8bj15ZUTK5ie7ANywKoDhhL9gVVVPVdTylmTrj1RKQkKignv1td6BH
+CL/QeUVTY/Sf7go9EReE/U29wGaUgQBAS8VcYTNHNdqN2sjmp2QSLqzyCNNDaADxAke9O5+8XJX
ckUx/huX7Ynpr0bLmL5MGnW0ZCB2KmT0NjRezPzhe/McO4NH3PoB0mloO9j+jbwLPeZYaJXIeJ1E
/KOfSMHh4boBYw29zGzHJ8TgPrkN0Z7qKl6zHUWPa7yrE4hokWRCLG5wEsd1M2jFaOKqdtPt56tp
Jzn6nYWEi/aMolnB5uD4YQgCgniBijyCLJaxoRaiQ0NCN2EB/pFsgJbrU2CLHCQPBKU5oAOBx6Ky
XsdeKyGZ3apTNbvzXYT6jUvpRtpEDojUH1GxU/1CQRh0QG3RtuSsmg3+QFwH4ZllsMQeoyJRkatN
oYORyLe2pl9uiwt9+ztTJlwzERY5xtLqHEU8gQZfdihuy2+oaNik+2i3/Pwb1sg5A47GxSwZLFcx
KgKsxlV8w0m97FZx6cbXrydHcdpH7ZLsRLJNvFzgESqz4a1INqcixGxCodsFs5CDuiG0JSm+bW7Q
e+fJbo6eFt8o3V6YK6EjYvYfMvAywiqYKTKwjP0M0wwKh8WY3Gyv+7NxHXokcU1P9omL6rpSdkER
KHom4w/4HZRNP9XT3II1DKDogfJQ9hs5JmiQUBZ4jYZ+IKOIvtBd1JPNO9ErvsKJv9YDZlNREfp2
01wF9uBPqMxz2o3+XUPqNd/rv3RUw8OjC02YmujpJKPskdK/IohhjmPd6Johq+F2osveg6KRL3cu
WkYGeNfCi2/Cenv++Of5OXDy05cchWY42AyYNU1JZqN0Fvd/2SEO6rh2katcl/vSH59Fzzm8IO0I
jYlopmWwO1SW0B2q+/JV4lquvq0fc7cQvrJQczyZydXAmJkc8sa0JBtQ2rbDU2O67X1pS3am6Azm
Op0VDhPYmOA6M9MOOPoNnb74YOzRBeIbfnwjnD7uFlxhMVtQWawSSWxgqTfVnniFn7jga7qG9bvj
zbwT4Qmm0Gae+pcOHekgsPs9hcrO9nSkfVNf+B7GOZnWVsGSYdd4aKhxmaM2OECQEd2tO/o2jC6z
b+gMdUo39cFLIDB87u5+n0ubOSymxExRjA9QlLG76P935NSzu038xXTaS/DWofm0+hsOjbvBV7DM
uWGmUHmt6BIm+2C77BM3d8CWtieb6DBuhOGawGBs5rxoNAtwGtDsnXFHZxXPtVv5Bvk8H7rAvsh9
cQ0G6RBDQZkVGKyZw34xsriC2hH1mM1e3Une7z0nNBjusKgqqY0eZVVjL2BTPulD0tBTwadrFzl0
H4RX3cbcFp50K9oHfLe1wmPclpr3g5KD5wS2MnrW07JrLiiW6oHGQnS55G6GFRbjt7JEU0OkMnHp
6y5J/KQG1/18L7B9EQbjs5RWn5oI/fVu/KtzJbSKeLGXOwNqzPE6YL3KbuPMO9GqcS5Kb8/DSM7g
gezkmX2i4h2of53cEPQPgavl2wbPSOFXLWsd0E+eHyJvhDr0u8CobdGAhdlmWdQa5oJWAOSZbkLZ
m410gxeJ8xjcs3MNwuyuXg4GE0XFM/xWsMUztG+55hdtY21ogRKIo87D8RwW7pi422oEWhLs5sr0
WVaNABwsEyhsJ3QMim6yPNe0BqCfr/JNBqogmh4MPC7ZVvvKD2ES4R6kuJvIEwfQvKd8yLu+D4dZ
IUvK5FCmaNnlAqe/7PR7E5w7nrTJ3NKxHbS+53s0Z7nxTeAsXuIF959xVzoyhWBXQ4kQSPGOB9zX
JMjtNptdSl9tS5qbS6+lnKC2/TqLLxU8mIHr9hOL+A7JHqlFBZZnMwdkFmxDMKAL4zmulawAGBcs
ZYtNjIGO6e1egn0N1o17aAGjxKpz4K8CB2xm5wfF9Y+riWTP0hAdvGTpclwtD1RKIDwU5gZ9/S5x
JXTZidB4Vy9cYE0DF3SLvNUor+106DR1soaSbjvzFV2/I9p3Uy/B5esQ+AbqA8fWrZZtLbmgJO13
58fKn993cOYo0CZbgs5FMbtD9zKUT0kkyPmJvp9x/5T8Zc47DE4dLzJtB2W587+f77RWs8f4ftOu
0TMsYa2KS+uQeoq8iXU3em5d2KRXpNtUcf4hIrPNUj0ogjrBlE1+sG0d9ZnKtELWT/Nz3wZtzI/z
eKcziNJ2DVTdKGAHhyNbIxQ3VgUiU+Q50AeuQUqoXkQGeBryUwTcgfG8ACBW09vs0N8J5iNMGPrE
4PjLq+KZPBDf2CU/RT6Kk+OjYDaK4GDtNN987KRaVU2DqAUYMvOu/aK64QHVP1uQLe6av1Etxp+9
dzjGPEgSWZADAJwBOoXkOomFV3pycjHDgFA+SxAfmlSk7XhARG+lfkxaag7NnmibHGwjjoZwCt3c
iOJ8NDefNwiOyR8jMmNqSdJXoMif3fIX2rx3yU0vbYiyKd+Ol/65K0QWT8+u47vnMSBj8XYImQct
AmDr0eRQ4oMMShl8sp99ZGh8lGWiUef8IE+d4hGkwdzVoMgSIPgG5Ky/RIWvdJdGfKFMHw95AAOz
t3WkKqF4R0e+ihFM2SjCrO7pyKiyLkTHPPTVvmXYJVdUvEun6WQaV2DUVldgSZiXWQ/uJgQk1kHd
dTsVyjvNVhRxc+0Du1iF3pOFP9lDuWnSplTRKowtptE6IHAZedKTBN1XN7iI/Wh7fqmEeMwZPYAy
1M7Aj+UGXzqX3sqs2+pifEX55xa1i/cCNJ5lrEdH9+NqFsli9jJeEZEicMLrGYsWvYI860J7BPvM
7Cabaht9Sb4J70y8xVvDMpYSZf8zSLoHwl+DSxz7eYBW9w51M6jTJDsVeqqH3E1vkPwR7AbeFEOP
DJzoeJPBgrI3RLtaKkvSVBoGWVv6WGDt5f3k0Cm2xVPMcWlHaExQUEd5oTeB9jv+UV3Esl7nKQ54
H1GMKrzUi9AYB6qWIM4zQ4ytwePjJt7Fh3ALSlBzKyNRgiKox/MGdHKVguQqesRUmQZbmE/GmQ0k
qe2ETKObEbLpRrAdNZDJESyYAERl3FeUG5bcyACRp5tGda3uMTAFkdWpTdCB0OoZNJ9pUBlmBlLW
llThb4wu+HAKpM+WHfmqNk72a/ZVr9oaolKXk41H8dCEg2w5CqtOeg+CKjZDNGIjDK7B4DT+MY4K
/MtFIqoLekuCH/lJAKkoXof6Gl4HTvrbZKWKEmNALcKYq90FWvdCXKir+X5Zyp9VBb7gWC9jvO0v
L1LToeFC6x4+biLrH8A46rYC0YoBpVwXQhCXRB5AwVheGHEiiL15E7qGoUa08mS13uQFrgOoudA9
I/wxm39k1X1YiCQ2FRoPnJtPZjtHshqSusRwwLNLU4ObehtUm99K8qFnuPllZOAlcLmad6C8Oz+V
p/Ees5jM7ra1FISuCgYJItna0w6aR7Pky735bcIDa+SJikR5O289qUxwZKO4aEIdLGpAmvSLIcf7
RM0PYMbYnB8Xf+1wukKcTDl9fRyrqYho7b67WN+z8IuSELC8XduFfx7m5NR5m72/YNjutFmPimhS
AWP31mXYlpushdJVAWq5MgTlWQPVKjDukvyjZWAMLHOit8kQ93Zso0Srs6Gx6QUNyC8/XELBgLAH
uTV3IJrH2PRCRclr4oHixjs/fadVFAwGc2qjvSfLdBOmP2/ByenlO3DgTFA9hMhJ79NmmKJ0pMQT
ndd8I3xfNsaBLGMCerkGQwuWwG/0mzEl+1KYfOGiIERFDSXOgZNqbzQZgwKChHh9UnUQfN+DLcPr
a8ExwzX0FQjjPExwSUz6AhCl3kEyiti/5vlCEfr8kyCALpRFiwVAg3ca4ID0QNahWwdjeNBt9BAV
fuBCkt7ENb5zPuklVnDMqEIVS1QYoPoLVCp1tFW1F60StMpSz3bidlcYjOdT5BbtWSYwiAJSoOkh
sWF5I9oTwUw/hYKAg1rUOTDG7S0xEn3jhPkjYK7N58KpKoEr4lrbajhMuKHbQdkPFoYTBYdJckgJ
bt79+e3KtTUbvSaqjm5ftLcfH4iggymaXKMdM9F9qV2A5jVc/Dx4PI/CWxdUiOsQb0eLHG59xygD
9OoHG5oY0NpZQJ0Nak9102m/VF3dVuDQPg/GmzUcEbapa6jlw43sGCztSAYlsQIP4JDM0YN0P6fz
dZqJfClv5jTIMClQyaJitYyfg3ABeE5o1Va0gKbV+NENJd7znbS7Pj8cnpmtcRjHRgrIiORNjsoe
iEFk800eb88DvNW1sYa8RmAmLFuadAQ9Ny1EkX+BmxnERCisxouY5HWHwUOS7aX4Q/OjA+0t1F0B
+kkqDG5ojc74hXgBUXzXAZ2Ahmjfb9MtQVfafvKkDLRIoickvnG8rxpjiWWjNXJAZ5OUM/i0gk1W
WuAlEXhwHgpcKhpLoEWH0TG7Ss9CiCom1DZSsI5DNKWwKjQ0Tp+wdBMZSmTCUBuFDuVjS6/03ixS
AkufNbhUyO1NEkQPBeZBZ4S1DhNq1vh+Cx3QbDI0AoNN1kSYMbm6nYddXz0S+57gqaXQBcPhWfoa
iYlO0gis3wEpURRb/EjVQwyXKrA13rqsEZgJwz0LFbB4+3VVyVdBOemAZdhNHUivmN+Ubyj29bot
aphFdUAiWHYLt1ZmgCYLRZZZuAnzfVsOji0aHHf2FKTWTBT90B6qY2NopCHS86bG7AUPIFmLu7vz
k8e1AwXvxlA20glc8/H3q+Dpgahahe9PY5Rqoo6oy5sHtBVAUhbMc7Hoss2dtBUeM2mgRkotMDOh
p7r4EYPBMZYWp5f+OD8oLghBrYEOmhsZolPHg+p0CBjUPUBC8jXJXtB7kSeP/wyCsWqwDadpHcCq
4/nGNg7tcluWglutaBTM0thmPsqzCYihfUn0q1i/VxLBKcRdfaLhzVjmyYqXw2iHio2Jspv6KzJZ
+6KfPC2Lt2ZafVE12fvMpP0Fx+ZT09powVEKuCB4lrUHGB+uXwInzd0w70Nia4aaYFCXPGnohqmh
MSCh4t+uP7NpVhjM4td5oOVWDwxiPee6DHnKjQXq2TwB63bmnp8zXkBirrAYK6ikoGoyumE0c4DM
hT8MmmvZEBfNBZ1wfHN7XxxmZ3ZJlQUQesWgQPGm3ajNfZYKzE0EQT9f5WnMqbSrnjoziGG6GnQF
23tL+3V+vvgmjesPjlDDBGvDMYY+aAm48oGB3LZTSReKCu3Yn3m/y/qv55H4o3lHYm4KVmXM0VIA
KayuM/Cc5REKUF/+GQYTclAqGE2lGGN6GNSbcQY5nSBFwTewv4bBPhBNclVnqKXF6am9WgtEpMCh
3G91UTzK35fvMIxPHpNF6YscMAOoQfvHUP92fqYE624wezKcJsiqV5ipwUJJD1Tf8vbQRVem7i7k
4TwUd+ENgmpn2Jdy0lGk1wkU2VNsyYYyHSEOrDook+giWhzuiFYwjH0ppZT20MtFwiD/Gk2ZZ0GB
y0ZjEeiH60ZgBCIsxs6CQI0SnQ6psL5Exn6UyEYav6Hhp08UgUPjGoIFEUq0FUOghu3tXTKoseVl
h7spFHaq/ra3RCWcXIteIdDPV24Gsn52ZdgwtXH6ppHAD2d4G0lzGukzJzR6yxA+0ZITNjjTJAsK
utC2dTXrGhoCiXIXmc7Hbc0CqwmeJSDBeZKayqxqSaQFs5XMfjjeELTflhBrOA/Cm7A1CDNhoM1u
+jIFSGcfKvWXUuDqG0XOpD7/MxxqhauFAeW5gTAd52bZJSj0mHon1/Q9mJK1jZGItg/PztaDYrZP
mymlNksAUzPihbXyLYkyWTBxfAwwbkAzVVF0NnqOigUq7wkmTq+/ThDVKYIf52dMBEA/X80YKUJ5
LAoAlOaLAqkT2T3//fyVfx8AcyLnBglIYmGrVIU8bDJ0/YNFXrmOGjCk4lFMVEnIH46BRi2aysH9
9ng45lIa0ShTQ3ONyIF8wE7ZbVA+Lm87jxJFZaA//swGUlRLB5skCC3ZeCAHhQGEIYfJpYKeCQQk
CeqnsvFTKHgDRfEKRLTZZ+W47BWISSxwOcWt1FxBVgAkyNvza8U7dpDiUEE0gZqfE1YL0JZnHSi2
JndS75PcX+TvEoTlz2NwzgFaPYfQXreIctJwNodUKSXHAkXkhyK5evlq9n5v7Tppfx6IYwlHQIxh
610Q6QtYn91eupwNqGoLcsa8R10A4N5s6KhAPCk5t3QTHJUDAKDI8SKjGVEH/blTPGl+s4Wgk8jM
TksdUfiyxmPijz5s6hJ02LQnothrDrhxLyCjuclBwfThUkMGSj3eRWSCDI4xAwrN60t40Vrfz68N
PeyZ3BDSXKps0OJXqBgx39/KHa431KtFe+tQ+Pb16Ld7Iqz7Pu0ZxTjWOIwNpL2WhWEDnPxp9AIP
tbbg7sKrZnxFHsq95MWXsk/rQUS5L47TA1kYaJiQydPQlMAEO0tM9DCw4BIKRYI2k2sr4AkHvbvo
KsrZsMBBZgUss2gYZTvPozEJTXsEToRIJ+tvTf2FaIIQhGvnNggNEFmrOkIRZrGUeRiqGuLxb5NI
vHprejGKs2knpbjEhLdr12DMijWRBNnJEWCt+rUpbzXinbc87ozhXMAwaDMAG1CZaWYvVUbgRuW9
3d2m3R5CXf8MggkLJCVT56EFBCRX5qTZqFBYnTKBq+Za2GocjIVB2dJC7h0glnwnR7se/UMoYcw+
TDKig2UAz5bQdAej80nybpi7EUPQ4HOqHzF4h8otIQI/zVkRE2WmFiwYLEdIQh77Gmsa4q4c0OEC
kUtfs/pD18WOZan++VXhnDtHMIxhDXolj9aCkUC3vt/n4Bq9KWro4UEd7E7LlA7CidC+PY/JHxru
CRryK3hSYoIRK0JRylABUx1RWGRGNwuYOUFGJQh6OHsG5NK0ovUt7mGri5Bgg/5eRWewaaDDFm5s
+RNrpKCiDey0eIw7CT4KO12UVLHAcFBBycJIYWq5FNpXmVoIOWPpMcacDeYai1r+KiCVJqg24SoE
uoaL4vI3VSvZWw+T98nHZZAmIaACWzYoutkecTWXIRs524hOe9Ptw8wJugjq8JH7cUPA1QpF1PS0
Q4h1PCZIYONapWCFomzazSaBd5Mfe70ROAWeva1hmAghD1sptmzAGEa1yVRzM6uXpSaIe0QgzH4d
jbCDyBtAoGq+SUfTr7t9hUKA8zPGOXVAc4KsMcjTaaEBSx1slraUdbWE3Ne8aS41R9mAvXoLvgDZ
70BYJyoaPd1Dx3CM1REp79AgDDh1+lnVr00vusidThsFMC10J4JU9oRKyYhT+LUcHVs1riAh7fQB
+cEkmDURCGMA0xzYJToQ0MKh3ePZD2p9O0N6Ob8ypyfP8UCY9c80NYpUAxglOZh4lwBr+kJVO0XV
+qcO+xiHcdgdpCBNMJ7ihIP6RZBdKBDXyYM/jNw3jMfzQxJNG/185XJ0o5ADpceQsvqqisdNOG6X
j7Oxw5rXBsBY2KRFpiVDQvzPynxlZ7mBPx3AiLjNHPn+/IhEi0QndzUi2UyipMgBZpRPVoAWsxGM
G71LoJ14Hog7dSgytSykqMCXzExdltkFCNtg1iCl8OrkaunQXxl8+QQIMiBIhFmgSGcPuLbJpmEx
ARLaUNN9JvGXbha4Tq61IV2IR3EEISfX0jJuTLXX4tm1jX3R3HVt7+bgVVsgfFoFH89U4+YLNQva
HqrQZpTj1elB+6lq0YwS+E7fBOrrLKIIo9Hf8RkKthW045sgvdJAiskAKL0Zp7WMTqvQmg91voNE
7kbtFT+zy1vFeIAs+0bqAsG7GMcUKD0H8i5oZABDFROSgvFOmopBR3G4vS/120rZSx8WhsAD8gri
rRx5ZdYtlMqnuke1+5hZEYqpmwpEWIkobONsniMUZvYCe4RyewcUsy0eNTt/nbrUI9DcxPAEgQHn
2EHrsUwo7aYJ6n92+8xBU6QKhOuW6RkaZURyPrxzjr6fcTryLMuQRsP3W8phSR5HCf3PgsQ+d9lh
yjBkiMCAy+PYmNH9k6OAHj0BM+7TELzv0ifbFmWNOMkPfP0KhTkNmigslKkCCtkiMtxUN9Z+9DXf
uBD3B3NcwREUsyayHGrykpPZhXqL01moOk2v+j7yY/lHKXoVEU0esz5FCTGcnE6erf3MZGgA6vdq
ZAp8NN/I3leIOQzSAhcjic5dk/iT/GUoRSRSHHdzNGPMjTdQtUIfDMxYY35RoSllaoe5+5696cZD
mfOb3glekrk7dGUNjKvJoqmYVBkj0vv6yoxBjWVEfq8UvxRS3J3fQYLJI0x7SDBZ8KQzoDIDem/L
dWiLHmDo7DDOej177GkwTjPpdOQM3G560JLbLnnoK6hgz7epoXhxJAjfOXXWdCehRdWiJykVUzoK
Dexe61NTwmJBOaza5165NSHt7AZu8Tz6+qGx0CEVeUTUqc2fx3dYJjQlUmJYSQWnCmVCp6cXbxFZ
6SlrEj0dViNjPNEyzkRWaHcScgiXEO38QsUU5Jt0AC9csokfMkdEq83dvlC6xCzqKOhkly7VUqKM
BgY1xykeUf0K5evNIghNRCDMzFlBg0bEBOeqMj7r7d0MocXpw3yPdOpWA2GmjqhmWSAowuqABq5c
tkakberBP7+VuLt2BcL48LmE0qmRY7ayQb1IqxlSjpavWMNBm/qn81CiOaOfrwIFu5DGSC8xnsTO
NzIC4CE1NpIlKkIVwdARr2CWpElMc8LSjPNNXH+TlIMRP/6zkTDOG2SgUQ5R1dnNm+9adMimm1Kk
UiYaBeO+hz7PIGCMdQnM+TBAITTqs0fVFHEjcz3AavkZp13FMYG8NkYS0KzlUxH+OD9Tgu9nG/n6
amyaUMYw4gQizRDZjZX78winnHDH20RlfGcZFJB8phZcveo34S5y2m16FaED39ikj7TnEjpyOyKo
aRJsG5XZ/41a41pET6C8jZ1u/DWqt2F5A1rTzfnRCcyALUyXiNyGBTXmifxQQcZO8HoqylBxIwUb
T2ZoGTAh5MrYQJzVZTrKwBgaZQPm9Wz5nhsXUuWVqNequwdZdNzxB/UXIFsQCKqtEKUnADQyOLbx
MVZBcynSJhKBMGZhW0NaxbOBIzV5DudDonyNrc+EIe8Td8JzMkq9sdgYxzjWWxD1Q9d2dD+z/u9T
xZwBxix3MzQPZlcaH5LkUUMuZPrEFRFnMCSjwMhs4i5/7C+TMe27lK4Gavbz8BD3WzvYfXwUawhm
FOGsmSEalBBRKz+nANXaBIQLznkM7m1kDUJd0crvpwE6vMMFICiY80x/2cm3+T50Mk9MbMZLhIJ7
9n3OqPGtsLRCDmsjwrKYN9Ol5k27Do++zR/NpoLkj+iRmedrCK7vuL/jzeck6ypPCtiRUgtgy6UW
4X05si5iVVBIx3PUaxD21DQXFIPlGJES3GT2w6J9wpDX388cmVU3RhoIQGZXTh+s5HaRnkfFO28B
vB2PS7tpI6UHjl62LAeS4aRBnz/82HDRVRurGjfJ8Hgeg7/yKxDGyuKoGdSyBEjrkV+0tz+7MMEl
icYxEJ6m38+jiUbEmFkwt+ZoxjaCM2vf2I9K8jxPr5+AABU3qKpl9Iqz0TL0I9QAtWa4JpY30fhk
JvtU5CY5DenIp60wGA8zteE41BqGkVj7yrg0UJLT1OpGGcDXnHybK7dNXuRAYHDcXWOpBpJfJqg8
2FMtGiQ7Q7MNwoI0Bx+/N6Fi21j84lPu8x2HPcwwq6mVNMCZpud0uMkMeVOpD+cXiT8WU4bKHvK5
Jxw5VhRbINCIF3fqg72eyShaWF6ieLiy1VTgB7gmB/WX/4Fi4k4jiJe8qmEPUyLtki7cDWbvWXHm
nR8R11uDMQnskGC2BQcgY9pxBMGsrMeQ6sr4VdR4S7BbK9yYgzQ6ejbv8l7bT80Njld3LqETkEiC
dAVvoEiOKaBJMDSUiTFnkhokc6fI+AGp1N4lGshrmuWH3X/mAKeFSFASBW/xSSaul6IBfcX14gbW
Qj2TAqZIMy32VRdZgliRZyUGfcxCvlzHIx0Tx5FwMZqyaqChrvd36P7yJ6t4beQcT0GDIPylXo5N
j6yg2JxvGQ5R37YtuDb7+aWsjNbpdXUQnOg8EBTroKEZCYRTZqi+rrNcUTCetFGgvlUGuKXEiYi+
izdraxTG4KkQ0lQk3eI2gf041s3/4+xLmuPWmSB/ESPADSSuXHpv7YutC0O2JRIESAIEuP76yX5z
mCfJ8RTf3BxhRYMLWKjKysrcOG3lpmH9tkLc6Js39PWOoNUI3xYIqETs63ccTGsxQKVyxYTSsQxy
u/z476/q654GSzCE4gdI1jC5/nwCQnXDxVi2JdlKwETT147rHrv+O0GMv9zFh1Uu//+v5EdVnVcO
Dlbp/Ha3WAXRuO9SnstD/7i/oMoCrU7QgRC+kWl9XKKXgRY2HnAj4dtSXw2Y/ubXHVepjHOGNtB/
P7avWwAHgcugAoBB44u36MfVmqkMLRMhyWreJr3Z2ui27M9L983b+QvKd5nuxIZGGA/QQv+UA1XT
xcfAYB16Dk0O63F/lxSZ+xJfm705wVrrW9Xrr3d2Ca/I6RnsUsFH+xRl7UU5lF1cG63b57A7hOLj
2YGpC4e0638/w6+bAiuBu4X2VoyWyefZc8iGQxu6xvhqNB85f0SE++/f/7q1P/z+ZyAhWItA9C1+
P1j2pcxDKKp638Sb75b4tA1m/H4XXpag4+PAZdoVRdLC0fq/b+QvD8pHIozRAR/my18OBN0QYBUV
uNeUwfom9+bn/4/fD8AKDOGLipr+0yngNPO8uNNlDKK5r8fXeNj89+//ZUv5XgSY2ge0GnxxNisw
m9JPHHzksLlW/QPBqHI4P3rV9M1z+svb+LDOpygTW6MWVmOd1r0h/Gao76bvGj1/eRXQuo/+IW/j
jPmsXjeUpVJLr5HrxGO+Yt6akm9YYH9JcyBc8K8lPt0FWT3GTYslmIbb+0VFl6XOsrswXNX2O77M
P8n6x7AJMZaLPzK4zxcR2087eGVNUAjmAsLxT5xBrvxc2idXtFsW1DvBMBAR7Wn4FoZD0sPAwE7Z
7KgkQN7FliFZffhvv4NGlMDQNrXzt0pll7bMp8vD4mCqwfwupl8GdOtY9Q2vDWSvttEPtZl346Hb
F0fIk3zzJf/T3/y4Er2ctCS+jGohHH2KtF49Moa1YEVx78DkJxvv3V2Ulw+Az9q7ElSl78jFX7fS
xwU/ZRECX9xKAaZm8/rseW/DevffX91f6k5kqXATRHAFXe1LCTD6HIxCG3swToHYwYUxXeZOyv30
/1KvvpOB+ut6CB6Ynggg7viFrVCMDAO1jfCzIETrEGIOF/328lS42Sz/sfT5jt7+9XsHpQzh5KLO
TdgXerYTdC7kRiTN5jHt1Athm/E70PYvzagPa3yWgwrREA3bXtCM3IbX3etFsLLKWGqXRJwuQjn8
WwrbZaN93IjAB7HTL543GOP6nFoEk2mnwZuibHJ/tvE7ZpND0qV+MCbRd75qf0kvLmtBRBuiZ3h+
n49gTrtydRusBVVFJBcy84ZrJ9cZ2/6j5Ns/NpvvG/N/eW3/XvTzuUzrFfl7NUboXG6olEkEScnq
fz8zGXhY4NJfUicMKHw60zzIg3UwoYeaEX/uwqz5ruj9y26HbA5KdQjdXtQxvnBzzGTEutZxhhHI
nBG2dcI+Wxonsf6ZghFY1FVGYpXF47YCtWWdvrvDvzzGDxfgfUxBVRsxMTGOC5icLRmip9HqOW3s
+g0x5G+fAFyfQgrxDy/+6ovnz9povKc4a/0nXbDiOBF+G7ZmJ+FOTbW/YbS9iul1wIJtU7V5UBc/
NI03Y82/kZ7+GjLZhyv5FDLtGNbajUQMwtV+8J/Lb3snX749io/uUtxfuGOoiz/tmjloaTc5Y5y5
0Zx3MAhyflsdJUW/s9+F/78thQoCxrWQj/fByP74+sqgb2LZlQwS4zumcjN2D3NQgAExpDNx7v/7
LPjy4HBf+LpD/+KhGH/5zpmOSUdJzbJFXrn0WA7fJC1f9uLl92Gq5noh7ujLfGvjd3pq4inOZB+n
42juIHjySMI1++/b+PrRfVrn0wboV6kVn+cY9iBj5mYQzk4xmAP3E5mXG/+b+uFL2goQxmf0wvsH
OoxA+fENuYx3kgq8IS2mTQ++SE1UXhK4ia/fyXD95f18WOrTfYlYFWt02QyEqWQ08KJexTfJ8d+W
CNzogiRga3+ZDx6gFuTEpGJIN27C4qTEN+/mL1sAmqj/7/cvT/NfJb4wwHQswy0IiBHF7pJCs0VN
/2vjCa/k34t8eiWaOGLsPNwE7W9Cc8P8n9Lh3zyoyzf+4fy9rOGhVsGwB17KZ3hbi3l0HMNZVrXj
htXzgeu7TkF/mO3sKOqEDuPj1LX5/761/QsOgwkGyFtiDPXj86NL7RYV/Ccz9/ri2+Xuiqz5EW4v
vhUsc74JpH95WeCTInNCORZf6r6Pi81u6VIZDCwr5L20VRIYzBrc/vcdYVDyyxeE5DOA4BuMfICX
wez04zJRXGioR7k066G132R1Lerl2XCtoJi79LO+YvOwjEBOoMu1pTgzSFKBSPey4kn8ZMIws+lV
NYx7z3qzuysFpDkzvJvR1yltMQCbAfEp+IuM1oVcFbDpcO8jFY9gSMeFTGbrOnMyDBhT3ZBqasQ5
LIwJYR3q17LNW9+FYxOmQpdl0+Ia1p0dIJYPhRY5yG29dmFzsgXpMqy7vE5wB/UOvWW23uH4qPM4
WuIEc5HNmnjryo4D6x0AdKpt34qyg6dluUbAICshMmgLXBV0tDQJa2hWc1p6m6k0Ct3ffjyBDxAn
0DtyrstQr7/iXo6p4yr4YlLqwiOTqhMbKrVTuobEwyxZ2hjmPLAC4qSo5vtfrTf3GZqAxbZo+ZRb
mL4mk+vdSdNUP9aY+Pdh26Bwm1aSNEM/Jl5v1aFeIGpqO8lzUnhD4mAsKUVGpZKmcb3U95ryalK0
39QD7fLBb/+oeeFZ7zV16reqSRqC8pcz9aNSJEqnyJgttcbdhobTxLqjxWTBHCALYONBoQOxNbLx
0nlYf1l/rLIe+PxmHLCyDNvphlaz2XYF1fdxM7M/DUaknLRq7LIfSMDTvsQYuFlIcZgad0A700fe
SLsiyLsobkyqXDHlk2TVYQ6mGtx1TIHN6EtBSbidzR9jg906i+a6sR70V2LW5Z6MqnzqKFJddIPS
YZn6ZOVlt4Pzg33piQg2qi1wwbGg76aMnZcQBL8dki6MtU2F6ZNOrtHOWWaTN5b02dwvbOvz5lUg
XbwJnHm55cXSP/aNhRYH0oghAT3Lbv1hhtkhdsxJxGNQZLTx2+pqHQGQHpy+FCgxYlxQCRW5HRQP
hszQEiobJqzs0drVzaN5LnUyQbnu3jNxdUKSqvKqIAVLyCLXV8pqdhUXXkXQxFqdA1tjmB62dNMy
UPc22OL6elk72YJLPndrskItMS28cno0U19fm7rucpjVnj3St9B7Nn2TFGsjrtxxmJKonspHlHot
9NmCJYWl0O9WYIKI9e6pd/RPxopiK3utMtcZqoPp6h8wIQ7e22AIUj8avax1oOLg1kGVgr/Ij5hK
fIjgupzrroNbSRTsbd2YbDDti+dh66pIQtKq0nKD+dl5M1AxPlR8Mk898OQLsb9Lm4lXO+rO8ZUh
VftS+PEKmUQL99y6WPf+OkS5hQTbNaQqdGb6ckpm5Xl5bYeHuIymtK4i/g6TUTcJo8VJZemCQcn1
r3Uc9XaWNMhRRoMRqPma+GuMdoyD/U+9+lHSCRuMiPJ+EoolPnZ4wgURiXBlcQydlu78oD6HvXbT
VU8y98TKEgSWNYuWut5QaEK8KABwL25YBtlUO9HZZfa3dQXEHsvlETYYBmaAloMhXzO2j5uBJjwY
ql2tZdsms8OcZOQj3c8lwacEW4B07kL39yTRXGn9Fg1AHrhJUAXdA5cQb0nCkqKbwFqCP2TrPtIc
/vZe0+ZiJNjUmtZZG6jpWpBiTok/b2QQ6iTiVQhHJb/cT4baHJ1/tUWF1YDN2EMxnhpzVYNfmytV
6e3QeWsWT/OROazdwa5ohWjz2N5qEss+mQo7b5mFf1HUeOZ6iQqLm42M/VOypTw4Q1wkoVm9OyfC
BdWSiK1ZlrtaeHNinFWmxsX0EJAPzMOwgqUj37tKqb1rBCxERyNTOqkeyJxdD3HLHmpmRabKYN5T
0Qw3QjfiSftFuzF0Xja0Wd4RYsxV5aJtaYOlRmChy0ZMs04bNnZZyy2e9DC043shO0jXWx99+0Fk
HYlywEZv7XQ0otgXsQC8IrU+F5dmSzJ0E0UaFAYnWdVBuiByi7RF52Dn+R0ou4rqrUNKm7aQhkTZ
ODuvc83g+Uq48xrr2tsrzAPvIf4JXlVlo5dBOpgFtEWY6qWefzvhEMR7d3SCKI1NM+79aH0zeM5J
Xa7gfTplm4beWiRwYHx2Jv5S0iYcNmUdFE5mTD2dSy8AWT1wYRbEeeXfD4Pauh0a+uVE/COm+UAg
ZcF5Gb3u0A4xPKGLmpw1VUXOGkIPvKLFniNPykLFxFPhLeTGNW35wpj4DX8K/a4b4+QkXt47w4aT
INj9qLCWPqm62LmqtIqhg9564dGZgulqovHL6jSwlQjHaPFhLOe3MpGrtnEqFJRp4eY3/wypBOd5
jjEykijYVb0BuTObrm55MgawagtLUGtU9D7UwS/HG0/CeJuSeQ9RH+1FJ89SsThdpHOq1qpJJWUH
/KxJigKegz35VQVrGkl27QVrnKM194OMzM38zquPjoAn20SheIMxqoNfBreq70+w0E585qb+WCa8
VZtCt2nTxM+IA38KphFmR3Q7yYAp77r2jq7XnMOWk19CqzBXpq2SJbLPcIQPbvvI2XGiH4jTso0j
VpFZOv/ytDdmra7GG69zaVq4ywUcIn6ydgMGRGl8RCh8J6u8bQO+x2/nXSef4lG+lQ28i9x4feEd
jn0ZVk9oJ13DNvZKB2WXmti1d8vqbqIWLSw/KhOqEcGmpSiTpgc0M63qagpCCBapJYE6Z9bz/mkI
/CcyiPeZTk/BxFPSUFyKuGHL9AyA+Dx24ign5CpIla4mj9wgPyiTgq2vcc9+q8WPM1XgKFmswMdI
6gN1xjmhodOknVZuYpfqVfWYsPTV4zDiKgJX2M3klHLTdgKpDfyZcDHjmQgbZn4vD47bPyjKr7oy
jhIJZWFbjjtWwFoxjlLm29Sp3qfCB1egBSjjd1eB9NK46U06G+dchNwkDpu2Qptf5WqPqyhunSq8
7c2UCl7+CYsCm3gt/bRnARqKc583VUVT29M1mYmb26rKibE/q5KdjGt++YXHktEfnoJWHUBly5bC
2WnfbitT7eU6/ZlLfyf6+lcYettSDA+Yaf+FPOAcGXrb9EonSC5TV4/ZGHTniC44X9vyCUKzYdZP
6GlLMyeLt4RJo+qHWYOuJtqNpcuv0G0OrlGPbLS//bF+qscwLxp0pUDQeNNj9KtXst+WNRIep920
43IdjuFbwLsAenGLcyaRKzBhOGzGkJ/navF/g359rFqiUMxFO/wxjrBxE476BM+GA2as9qNnnFPP
HOcU8+JNjfIYd/1Jy3lfggYaquBajXoz4rB2yjnVfrOXMcwkoCRwi4z2KvbqE7qQu5oKeeOCVpoN
Y/kS1QiQpLpHqxdCPFX07FfDCe2xmzhofg9y8VOnWPz7qh1+6t4/DmUzJJGskcAGjzMOL4htpb72
8kZd2hcwU3Hh4839bNR+igqjzVA39leeJbAzrc86NjuFeX702U+Rp7rMDOxXWAu2VVoNyJRponoX
IpEDXZIV1inZqta7YC7u7cyHhC4N0FNbHQjrpmQamseBdJs+6mGZwTtw12p4ao88ShqAlUmhY2Qr
4XAa1vloWtsnMUekiVsuE6vCIGOduyNcLHsfHj8pxqejPeEMHhJy6VCuDP5ehr6CFtIKs+A5eh25
oHdgfEY7zyt4VgeKHZ227HLu92+zW5BsmbwoLaAFxyE95ZH4j2nHFq+Jr21SjEDnHVl1myasQsgH
RmJHRq2vrYrrjHk1yZlyB+T81XrF3EsCoTuZVq4vEn+Zo8RwnKDjCikwR8UknYplPLhRNaVFiUM4
oGBulWrXNuwUgNANCxG76BQOpWkYDFuoxiWDrusEvbQcicJtOO11pfaGnh2v3mFOcO8HV23wLt3l
pvTovokp3lgP7eZ9Z/zToFk6e2JPwvpA6jIXs0BbLkih85sQ0TKMLXVJMI3nrlRnGphcw5Rp7eoU
HgU/MLSeVFpvaLgi78Hpsdps9H53Zng2TF4jT3qN+vAUw0GVR21WaC9dzb2ybtIX76oiuwWH69QV
mwpCa/PA95MLL96iuXf7boPiMl9jj6fD1O11ASEhKxKU5Ej8mjvL3Y2Iqkwynjmq2HeNwkRfgHfT
JL7BU6IBEnwfqmdxOlUqhTfQXi3lE+oFN1Wxu529ILUVmN2TyoJZXofhlPSRuNUqum9bZzNU3ZZj
QylpfjjA4gp1t0ajTZnudoLqJ8rdQ9AB2kRafg71iJnflqZ+rPYB5UlJ451hMFBgcqPYw0hxTArY
UqwB8jua6IHkhjqbYDDbpUbCZOLgjHmkbYEjOa1jC3+mPggPBJ9l3o3xto1G7P0SaaJ7mBckKpws
CXHmXY9jZWI/PNreoLB6a8NGJE40pAFHwK3CXLL6ydHNQ1kvCqX18Fg5JkzDlk67YGofuYCXwFit
fD+PIdsuRJtd0a0kvcC4WSeMe0KLTSd1h+9WB/y2kmBcu12VDE2X8GnZN7P84/EgE0N58NnvGtOh
LQ+3XS+3rgAdCsftULKdUxscJH2I0Otzf48Roh9g+oKLGIev42DvXW8oE3eu+ifXRS5eDKy5n4KR
7+I5Go5VzYNn1LbNzvhjm5K+eXDqAcJftr8K+aWwj++MiHZ84DjYPBenS3jEak9lezkYq2HTO+A/
x+JBTXw7xHyjomjLKc2isvqzUH4Y4STPebcRTZ8EbMxDF9pVfMWF2CR24ivWRWUa83rb1OGGCfjk
4euVEUp/MDQSH7IjcBeAHtC63GjkVSnpyE9URVs/XL1rSErKa7aMz1bKDdjG2x6+uMkIFj6Z/4QL
zZ2pTKp6zZZF5KSrzww7Vk1Kp7J687tmTMrI8IT23M0LioR9jfm2omTZygKiVF25iwcYdpTkXAFs
6XV8guiXkwZ1tSWTOrTNzDfARJK+AxBQR85mkeKgkUVUY4CiUGVV+Id6l3jwNHvDSbsVWuayD5MO
OSPwkxp2uoH8HZc0K0v7s2YuYvP4FPTyjgcyxVXf8gmtr8pmS+zvMWr0TOcumcWaagWgwFlOBfNf
y5FnqG5QGne7sB82mFFMPNm9wphmW8oI4+yQRp/4ZpjYFlBQSpt5i/Q3J759jAwwS4C8+6aUt7Zx
n+U0blzktouJD7JrL9N0OL8wdYuz3xKYzdQiN1a8ylAfx8b9ZYmXqXHaRw7dxk2NowjOzg0Jzy4t
diUTN8jQjoxX97YO8smLUw0ZS2JZbhGKSFjtef/qeHgQS4zZCT/3DRr6KFOiFO49hxBywRK4TtEX
d6MMfvBpyHufHv1B4JRDG6SxqXTKc8idZJ7HbRlEh2BBdWhHCI0XmbTgy6oodaG84tvpGATLAxdi
MwclntFgarDwvINEajVqZ+/CjDIpymDnrvO2NfrYc3Ig02MDyigdnUPZucdBoJBG/dkxTMkpVCWm
2ffUO04O5r/G09K6OGybG/QuUU2vUPAXNxWmu90V0n3TdD+t9V4Tb7dWiLe8zkgVI6wjXiLJeF7H
Ii8CgxKuzdqKpZIjDxQsa2iUNugmO7FcEm/WXqKNzBSBtJkUaezqM8pBngBOcJCD2jsaGRx00MyA
yyqOl000uaeyeoepSoqG5K6B0q9SMnORpGISNGd+tYfyX5U4TnBCdxJewdXGsfzIe36KK3hFUfmL
xuJYRTKdJv8Y0dcmMttolceukoleoq3BxAgGCZ/WQFSIXzpdEJtCnBl+kIjhha1rQmgFYe4x1YiF
DQ7f2Ex563VbKqI8FEfC5h1az9s+0lvlOUkLRmYTvYJ+sVv174FpJBxe2sZBNptXCEltOyv3pXfV
4VMVwk+qVt0uZYyQjwkGBYt70MJM1+3DRqYAgvarf8tmjE/hXKdG48UAbaRz7jpRPlY6D4OD18Dn
tCu3RWGTnr9zF+gE0vIamkpFXN4HFFA7sJHEV67JusXHPq7ETcmhiVTCrIahFV9AQDO8lPlhUts3
1r4g18/5ci/js4QPVWR/NOT9Ihdbzmf433qSZOXYPM46voJG6mby5bYde3wAGjaeEFtSw1vZLY8r
WR4WF7Zupj2szaMY/JOLow4dlU2AJsAEXW0Uipkb/oltDJOm4jzGzZ324U8oUFFCu0uHcVo2wNMV
O8/NG6qhTNbNkoTy2eHrpg9wkHZdZj109V3rwRdiPa2eTRyYFg0KlSCjL6y/YQA5igg8zNu2KXar
H97U03bCvsn9SZ2F4z031HlZW4RW2rvOdiYVENtV/Ag6dVimEvAnwdBXkEP4K1slS6w1GcrxUzGL
NnPcKgOfJ0IlvuApl9uhv1o88N3ho/40+GcD4gFVf8xa4+Oqo5SDCFi1cb5qnvvtlEYV3k4VDHft
8jhyd8soAS449ZspKlGO9uYKErGJgSWK6+Ykuq4BZEI8NO+rCRlCnQZ+fafX6gg89YJzb4rOfRbV
Vd/ZfCzdfIkf62VNDVX54mPaq58nwIjsMSiq7ufSLeELKit2HLsKib9Yi4UdfBHNU+pVEsPIS7/I
W1Qh7lsbTyLHoNKvainqrJtl+Rq5i9wIusJciyAzPPmzy3wgbib8AySa7ZaGTCYh7hwe14riqPQl
MM5xaZKBreYAmY46SrzRVHeUTRRcP9FQcFt6n23XIKjR8VIcXq1lU943ZcxyI0pAWI5DllNbVNQc
pG7DhEDf+qjbutprOUZbdIGvI7RnD00TlZAhJ3JXO3EBNLBrtyXzmxycwPoQrwQxsYrET7lE8BeH
pjhkjmyBcnXBn0CNM8MPyG1VRpag+PHJQ19X5pp6Jrhtu2qZE7SEUJM0qqWPvXD6ZzhmCei4MjMi
2xSrTkPmqmQlldr4LaZ6hmH+TQcZvaA1E48JMp3m1SmQEsytLRKvbpxNR0c3abrJT725rNMIKEWX
9BK0JpfV0Le0nXdelng4mWjFrl7ZXGGfDMgiQfGfd7rm8loHt3xwnERQG+6nFlDiBBT5ugzgMRAB
aEt1KAHoRZzgozfCBBLlm0TOTcOuNplgVheJwGtBLLQILF5QX/cgvcntOHGkqlXsPsQ6stX1oFyg
netg0amGZsMMYNGHzUhkgwGbra/BbFsXgEux6cMiizVwUEwfiaZMp9hYg1HUib7Yyi93C0jBZ1rx
+cbxhfdULPoCPXRAsRK4iYoS4cFfX93IYojQW510jurVSSJPTluoCvJN6+j+rndRMVyhnW6epmUd
/jCiEJCqpsudfh1fDTovxz5EfClVHGxDTyJTHlFYTZggbTVn95EDKb8VHQYgT40LC0/rThVP+AzS
bg188TZmq96QLiZ5L93wbup6f9+aQN8J6GSdJinXg+vVOCwrD7FgWliuL9kFgCGYFPoFRcAGEtW7
EjlPB6vtqeDySDjfiXptvYQYzF5McQhbZF9GrzCAWrYTH9AxiAth05Ly6g54o331AlAxg1qsz5jo
BW15at1nU5b4ggpanW03q8SsfZuOZNkbJCf5zKmFEKJcixtBquJEhsI+0RhDWkGNw6nxmxJoPaXP
q1ra7eChhdbN4qV0nDZrQtQbY+NMe8cGJqkWnE1FiFiPPWFhJ9/LIzeQkbaNtx3/+Uc3/zJoJWZa
A27wK1umUK14JkS+EC7f68J/vLCJ0wJQF/C2NYB9i42uSOkDLBvs49ygJewKk6MT2qe9Z1EkW+Xt
KyWDtFWQCZu0gOBVacOtGKseo+zTIz4ud09nq3fhqn5DlB7WeAZpOlMWM89+D5lj2hzhe/62euaH
ADwxe96S97SKsgKWXfnCvbtxBBNthDl0scTvakFvoocA4k1Zlux9NkufepiiA6zQgWei2JwAM2IH
wfQvXVlcjz5BDdDZRj7SrNCFl9kK/mwaFJ1JlHGcHEZ078gvgPkUj5COGrOpaGU2F53eTEvcHgNS
9S9FMSybNSLjtp2VRR+sYMepE8HVWiBjnRUy8ThoEYfssxB0QLypAaKXLAC4tr6As2sxO9H06Riw
34iF1SvEi7scjcI+X+tBH9d61sjOC9guyqXZzCwEFsIEO68X0TLMcde5qCOe1G6t8w4jkdkU1xU4
WbTddZGNLGJDU2dRp3t8XEV/Ymhm7HvVyB9kCNF5q/s1CTsVvU1+ieORuTxhagRu4frT3nqkPOID
qJ8WUaEQ6YXG8Y5rhmYwLBobGOYZgaRExv25bmu96xuEMo50JkEwIDs6mRK94GI4NL7zO9KQfWiJ
R3M4U6+ZD4ED4CRgTCyQ+tq6cgAuOalXFTKRDe5kM2zg9sYOXplNdnS2Pnp/28hl5b0DttAPj5do
zjVte2ztGl8Pto+CVJFlac+RlX64i9ewqlPmeCiqdTRCQWguDcsgFBGh19OCQOV3zvKi0Cw8F0vg
wcPW87eFRXm1gQVhvAVX7+fsF/hYPHSVBwboXtN5QCuFlI9NX/ANWDLdbRHo/oFCtfulow7N0a6t
09Gt/F0hyui2EmN0RsACeZc43kb3Ed15sUYbSeBxLLGQWT1HDMWMFteBiciugvXPk0X6kjjcKbZl
f0Gb6rhEztaraRMHK8vHyMh7i8bFZqmBiF6ArwgbXs823KCIC363XUBeTNuPmY7qIrURyoZ0GSRZ
d51DkLGBt5StvvHeezIuB3TAi6embng+dy2/wQwiudcOmTbETOOtVVUBrwjrsj3zZ0AIyvRkh+DW
gN8X22tM4aq9xdd3hKY32hWcjphTdLtxj15AkZOyqmCcS7qgTYIowtTISNl4bKaAnceyE6e5dcMN
7JGb+0DePjqxurQ1k0gT9NGbzvyqlxnPXhQIr5i6r19a+JS+MammPaIQDi6MdDS5HC07XeqXM2bF
ug1A/yfxf0g6syU5lWSLflGYMQe8AjlnZc3jCybpSMwQDMH09b3y3rc2WauOKhMi3Pde231t1j0v
EyVz7hZY6pP7buZWyjDtieBxw1zoer4/lQ4WzKHyi+3Br8r5OCQCPoGmKjYpK1BNiuksit76GaxO
nbIgd04554DaBYnw9jZzOh6GqRiRKrZ5l5cm/iFy5VrXf4vEeHOotI65VxS0t0iS6AWGUKdmkeWl
WIfm4Kzp/GCKzsU5TbubKaYpXNYhOQgsipA1e8xmGUA6xjG5d3Q4ToYzpVFTtd5+GXRuhoOdiTDt
MncNUxb5HJyhnk+5BeehttG9ICLw/6nz/Ky50q6jU8DULlx6vZfbCgGUDr+2ppXa2ypfRJflv0U5
Ogfb3ra/eZds/9xGFPtpMLprTxOyw/cXj9M2qUMucu77SZhIsesoHubcK7koy1dESR1lfdfYu5UE
1N7UzvjTGVPyd5QTmbup7MnyGAy7D1F6hyZatsQAFdW1eXXIb/+1pz77IToVHOvNXt4mPu7/vKLv
n1aNG4tr2R7HofND4czuf51bZjKUfa/eulyvJ6uH7/AXtEyrskPcUxHa+EvhZqEB+XoeLpNE2DEr
o71Kg2kkPCNey+C8zkvD4j5JeJ8tgXpdVYpL6uEBl2IbjiYF6jOS8/rgVtK5OKNMbgquzAy7kbuh
LCf7cTXU8MlaweaUo+gf16bc+LXWbPpcDH966u+teT3lK6ppo3lq1TqHzVSkn+Viz2bIMC3vsczn
4rzKJXgYunu6qmwQF8h70lzPlrtbhQOzUtsza8uzTL2gKCI7Cmv7q5cg/5dlyfbUWIa3V4uX/baN
1j0NXZXYO0+JQR3sxk+vOKeUy2s+RbZ2Ft6PcnlLK6v95uwMXpPWy7nQaSwQrt6qbpi/R4bvPJlr
meywIaojCwOsz8bZTpY33iUgIB6v+lV4yfp3SRlSIwejPXZ6pqW3cPWoS9p55wbZepuoZN5rx9EX
6a9Shd4y/fX9Xt2SAIVepmMe45e+ObVSSLaZ8WrKumB65tAe1qVnRd1gWvnBx5zY1yarChpXgYoJ
Pe0LL1u/2Gq1nk3dOrtkcOfvurP1XhVp9qU7WICMkn0vlzyJVE8tsq6TE0EfOCz5dtA5dO6dUjSY
iGrcwB4I+mu6uvq9WSsOsGoyf1lbnb21SbaaKEYLrY5y2hdIrgxnZl72WZ7IfbEpA68qkFVYryha
Eas/ywgfPAgRL4xwnEx0lWGeL20SlG85jcerPXfraZbVuNO6E5Gg8WRFH7dWFiNkqnONqx6Ratgi
v9rEgwiUE7epeBETG8q5EyFnzcR7kkuN/A7teJw6Kzvnk4EPvUzG3jHmAvKkMh8me+qiQZjldeQg
Q/IdzKexltOpL5wVh3FtfFoqeoglnEdbrKclGXkBOrSsr8KHapqXxnuBBU0+17pffy1A6E95qwQN
mdyOXakH2LZE8+8OptBN6vJzXnQBG1U3x7L13DxOzX56KebAuqaiXv+avVqObhUsp4bpDQc3sYf9
YK3qtUrbLW4bXPW9mVcuxtmYaxV5SdV/s2x5vSIwlB0Rx1mc+oyZ2Cb6Fm8Tro5FYvlPm+f0E5bD
Pz0cBsc/G4lkrl+q2+FL3o/jSXzYzMl9zSxDXnjr/MioGoV/NYnhKA0c5rXDrSoBamgd3XY3cqCE
k2w09Bu1V1arNzwNvYNQsg9z6rfMT2lwFuRjL9TV0s01NyYPkmqzVrrPqqjOxYAaAlaxXe3ssqTb
T1Wvz8s2npuUr7Lw5Y9VZj/DqCNYvHCkKr3No+6OKPwM5/Cor2vQvZQnB7sg/b/viNYhQdcYzO/W
0Zwhtvyp8/JJcmPQcRncYhxr2QDNVw8HMY43u5kOeixoMSX3Xreyn72qL+AjQBqGrkAncgybpXcj
X03/ulw9NV1JKVu3F6T3QxmIDwflb3PL4bz1IzVjTUUXKESx1BXn1YfNqPJj66Q3WbtLxJ3y2W3m
wRAGBUt+4erCxQ5u/bid0m58TLbun5zyt2kyvqV/fxumPqZH/vDc9S/+7k4m3r5auxe3HVbg1PSW
tpAaXvFqizLuze2CX3uPIDQRkCz2Rf0rqee95vMBbw5za47rIn1iNUiUu/15skCMuyEI+37dKXdC
P+yP3tjsCnvEAeYwKxhNMMwPRMGD0HVy2ggn3S/sl9pS+c9Zg4fEr3+5Ov/lMmaRQ9uKgnXhi9O/
y9W6Jhtge2cVa8RDd2Ch11u9GM+9jTC46UKw07i41gZdWL0Nt040ycu8SiJus7u92gZbhsLArX54
QV714DcnnTrCiAhcOCGgzBKqzDb+zeNKhRu8grv8UQMHbZiqDEu+ROHlJDp3yfI7F/V5SmUdibkB
GqTlRr1ktLcL5zMnMmzIM4UbqOYO3eB1nhx259AqGh6rX/ppeGxr/7h53dV3p+c6hbaCtmxZssTP
wpPGdVtntLlN/5h+8dM7iAez75210MfWHDGSZEy4RezU2okYdeTs1zOADkbOQ98oHfm8caFenXe5
bkgHhjgGjaffChr1UI7JV04su+LvxczNhUawxi72damOS+cysHleLF6oldsSNaKZJOd/6Y573x6+
q9a99qb5H4InXmI5/6xNc7Ya/V+d6Cd2wH9wa8od05Kv3RoMTz1sIugEtSKTN0bK0OyiJF6NPfIo
WCxDCF0aWRiXke/IzUGupNPHTV3NoH/Fpdu8Ei2oSzHK3S8cjR+Mmg/d5Fgn2xGf/dBuSVTxBLNK
JNxG61H5Lv8bEAC+9b4ROph3bZmi6OflYWnLcy8CTXngZPGcS/T6yQiZOnWUY/voprBnejwxG3Gv
m/lfs7W/p0WCaynGQvnKOFaKh1zlB7WwnIpdeFzJn0vv8WNIDmb284Z355BnbFzxlWbtWSdiRNdN
ItlixwVphUeMN04cENpGX9kCclZafbfNsvNrs9pVSFvplL56aR/JlQifX31aa/KwKTxvt6Cpa52F
B5hK1rePGuY1MXrQAQNLtx7APOSZ4U8YN+4pd4ITlh2CxR1WDowxpb7tP9VsXJh07/Cd1EnoNc5T
JxDO13p5n3qE/5JVuS9ZK37zXjypwD4O0m0PWUv2zu4goWxzdrACizjl4Orrfid8pNe58zl3DbOM
AfHSvaHn69QPGhsKWaz214s1eLGL0SXt5Zh65mM9cUIYjXty8vK0VYqzpCDzVLTLEqXSOi8mPLNh
FiIkEYg4kRIM1Zs4WbIBl9e9gSSO5AX8tJ9mfNJ6edHz9pZDfYTJmD8MrnUczOqIt77Xtn2AI/ir
6m3nECvq0u09sbaL4Xlnp3Avi13/mApVKGWeDu1XdaTbmlBTMVhE1Ub0Vn9Q7G7NCp3pwC+x3Q87
UPnnoQa99hsfRaL6a/XquzHw8hmThiHD8BXe3j33OZFWq4FESGH3VuX+wXJo4Kj76tXvyl+9zB9s
Vw6k/TlMbWFSdSefNPuSkUH4YBa60o6ruQ6hcz22hQxdKFDWJ7f+lTsMyhSjGY2+8VAr/Zht5pWY
xi9L5Q+t234IxeLrJbmCfvztOKf4pbL/FlEw73AGotAVAt2yU235biV84I2zPIpZ7wMBeSflezn7
GGpAFp18Ue29Dmjp8/MPIx12Ygli6aXPuTKfu8k+VwrTgAkMQ+3HK7NgUu1BpOblvtzQqVSXHocx
/1Rpc55by+Z4I2oztpFpAofIPiEI1SEZly1Tv6ZbmSw7m+aT7Pu5COS1KLMvVybPdAJvmV4OpaVf
ZzVeJ+DCBiK2k8nfZaKnqPx8N6LkUNHPz7KQUCBZ8l/mINSPpfE+d/I0UmZVMAB5V9LSlTODLL2T
IXsVcf7FxeZf02QtImYzXBmsp+6s8xiqXCAn85lZyXBzNUmAtWTpZrucgzWLW1/GxqKtcHETc8cA
BAze9bvQJsy17Dkm3Z7P1EXm5UocOSrGJJos8Sya1QpNz+mPhalPKeVtvo07dq7RUgpzQmY0fqeW
+2g2MGydRtbkTy7NZKBhA2AnyuSManYZS/+WxrduhOb+wBNSGabzbZnuXp7Bi4MCGuACDy0E+Eo5
HuRQ9pX/u8inz7Ib32QzvOaWbPcswOj2YsadU/Z4LFq49hK/l9C48eXCMHyUHqNiUtGbuwYVaU9R
Jz5ZEqk+FsqDUAb1S9kM9Q4aqmX9ZftT1+hygYPRuCVd3I6q3iHq7TqDG9nN6ifpqDeQpD34X/fY
1Po7dQEe6Ml+l8qPrN4+EozvYxb1TbE0Wc3WiFUdK4MegOMWH6oMgO+6uo6CmQZ9zLMsFhZvyCzW
h96bmfAq5GUqp0MbpCn3jc6PqkjUjqe63XVu4UZoJABUC/fNsvUZx5BJ+1+uXzq9O5A0xGHb4ypm
XF90bdNXbi7WabIzxDeuf6Cl5L3QXA/DOv52hjw5Vl0aAEeUx6B1dazdsovzOf/yiiX0K6R0VPWT
tSy7QmJbB/KUTcm57YJv095i0K2ngRXvIaAvZEPgXksghTLlct6qmL9JoGMUV9cDgkkFzpT/kEyU
5YhCGbegbFk6nLwNC3/UuSKsJ7L2CHVhaydXeK8+4gb/yBPxu03as9OLO8PU7xZjPq7gjkUv/mOe
wnNJwetn1q30jDc5TKctSPcluhbDs94pWyqmZxZRN7jHZeGtS/ZGub5quciwLK1uN8rgVw/TxwK5
SFnuU5LqGiipeXIG/wCNc6wK8cuu63+WuX6zsUxHKDU/W9vh7wRFEk6FgHmR1Rapon5u52F6yx35
hleuw4FVhKFloB311s3Oy2hwl5Oahg7aFIXDr6rbOskjXOizWBGCl6XJTqVZPuA5fBRB8loJce7n
MZrWDLlT7ao8APvO/rRJxdVVI6t47i23zA8ffa4OBIO6FoNXP608mLiNqXrgd5EOqvNm+K9ZytVa
8zyUafPLqZY0brzqasvGesgd9TCkQUKlbx0S3p2InWao9GnTx1NR/lqL7CK7zopXuvUQEtAI3Xr8
M5jGEprCvs5F9tT0Ace87T3VEyJ4VS0b+mWjb54BUtwW3i3fygfCtcescW7GPDanOqEYm93ZDqe+
OzcCZdVq/00lmQxIsyehjD/I36dMiJvVZ4dWcsCzNvBQL3XcpPyLgPoqpz/7nhm2lOFhUxBGHw15
wB/ExVw+tjZBcQ+eN7s8mIZ78Ir0rTbZdDxt63wsuK0fRNMMN7sGc083bT3q1GwI7m2gOvzZeMzZ
qHNpBOlm3xkJSkzuf2upMT0ZxDVRaW+q/N1ujnVdjeG/uegQaEd4CdYCg7poClOLChP6zUbQmHw6
+bQQ97MHbIStXvGol1s7ZlDMTsbk2lDb1EAkXepLv3WAl36W3pAoi0vTuNnNHpbxhXzXNkboK/Nr
WhO+Gg3VkKtC1VyqtdlpU2exl5nN3rRrPCHPSc6+yyBsZymanWU46XMm6jLyMpHsSjSmOZ4tUZ1a
b6sPZtYHYwQKNv2UKim5X9jXLgqgZD5ge3gqyqF5KHjSbiTJ+us4DBZkg6Ig3DxXnVwetcMgbdz5
Lhc0X3MXj5tBGNoYyhBAlJGlDlbx5MvkTJCEqAbNe+h3Ge7a5PBK4lScZZst0eiaHlustED2796K
tKw5YbLKjvHlrZ8tq9S+Vu37VjUj1oFujgHjqp8MqRm61tTABn22lL8bKqUbo4u2UHG8scJBNTMk
PaDe4g4ZeHfiq8+2cOzf5OnkC4F8hzRFv8E1WL76Yrx4VsaiHdKdndg3ZeXjz6DL6yBaMEbPruwn
sjLyYZTWeHGGan6ZOtoDrPV7agJ6H5ShGJ8SXY/tbhCF84KJxToWr28O4+SPe1G75rGw/fnaauk9
LxPPRZko/6NTjftSZr73tNVj+TlUOj31dWLt7hsCMd78OkNYEukaUM1aMCTZVgYRe7yNSDomamE/
lVzLOLofikxUWBi8b11L7x6n2eCmoW2pnxnS5DYkZXmc9JY89MIA2tBja08AoYH461cNe03racF3
wcAx+p1WNPdVMuL+cGkHAGbOd17mC6ujndyL+sIisZPNjmHGXpkx/YLuvYlJeZf/zaxwOpHsouJN
ODfdzM+e8hqtTlXSC+dMQLUNKv8oQEi/lmDLr47yrMeRRdE/tR70xwyrv2NvArakzYTKNvXcP66y
SS4turEPfSrlcegzMgLOXPwsw+wfPFtln2OpUHOIIdRnm2ckEh4b7Ti3dUlaStlHR0/dGXhfPjKd
QN4azg/yCOq/tbXncJgV0gtTWFG922SYtsiShb2B03vVoUdRiI1WtFi8qfch2GM3c6aOfczAzuyt
T0wGoZHGs4c4qQPqgX4ZQZS8VrqnHlmRHNVkeduu0809U0hS5pl9bq7eWT9TO+ZwrUkF9GyZ5Q5g
4GNV2x7T8WYn/X4M6F7GFuVKYLm8OPWguIWCKp5o+Jh5vnYxGR5xldk9eVFPclf6Hq4kacfYF17c
UDSEVo02WmvzJtb6orskI+lTNfuNKMfeWopk38mu383myPjUyrJufTW2zw6/P27/qrF0e7mvc9Oh
PK4ejc2HxuYACnBe56kGgmheqNmjeSDt1GxLtLX9qfBQ06qiOPe6P6V6/m2vCTiEhd4jrw4UMcYy
07Y0WZgglzN0BcXrZnl836V8HVR6XL3xZpk1gEaD1oleE8CSOq73ZIEr4H6ubRQs66M5FLcyoxx0
RXvt0+5R9uPO8PL5xASQR2FA4zAA5+/aDw3in2XTzKnt2pq9uJgmSmKZ0gtitaUPjY/a0ipb/6bM
nNJdLiaUW9uAWShcjzZoWmY3TtvE/YM6ajyhqvLPSrFP0QkL4OV7IVOANBeB05FXRaE0PT3v16RM
PsVdrV7t7a0zWVVtBkb9PmjkoMbgyLfLbZfRNsdJ4bGhLM0ZKplMpND8Ft7AC8Y3MzOyK7M6X/Ox
z2NLtc+znTkj11Kb7enFpl9ZIYfDsATDz7iQiUp6XZ/cvPa/sqH2Tr1VBzhxG9ajs/bZLkVbJjE8
+6TS+ly85Bm4UJA1Q1gaJjD51Cs/tljlcNlYMBaXqv3jLr0JrLfURyeYi92QJkZGNJB00Lql9Z6H
GiK8MUdaDshPowAlqusguzZTZZO4MfP/PNGl34zwlTFh3jyq0sCLRJEATmDnflN8L+R83Ap5xKaD
oXZsppA5njxtjI95t7vW/nZL0zmo1C5/1YliDftGQp9nlizo5IEGCLl++r3/Y3X1O89S8uF2nSA2
oHL6+oDw2XPgCZ4eXbvbeUi67uhD+UKF3qNhTE3xkeFs9zdTF1JyMm72QgyguwbCGf7VKm1/zKEy
8Z+Uzh6JHlbX2uvMM2IUnLdyPDu211x9ajOHTRrN8SmbgzbOOB+fB8cgDT3e6anU3IhzicaZeFom
XH/fb34V9kSwUSn3ooX3ohKb+f9GPf2eEH0iPHG/2U3OTPoow5GDmR/Qy8gR3ScnLIpjs79XKJ3B
3jx7utjb/YBwcQKyKLOCl8FmJ5TqKOEcu89P8IEqbE3bJYom8Cvqhik42PtsHp/qf05Qljt0FZjb
Pl9A09tXOc4vNcvI90KbweNqLvIA2Yljrih2JtfgqB+srfOwqpzmLAK7vZSz984AjgwSJP30BTcw
34M890M1PQ/JzKVeSI++hpdJfdvcyd0d6HZ2aFFIsjOi2DhSrk1zXZynplNtxN2efckUzAJbGzqg
AgIqPN2/Oc7w49OKLmHRBd4T/sX8Br2EieumYAy21TQpVe4o34sOmJSK0C+QQItgexybgMUR61Qn
9c4krBs5E/hItToAIQSGsFBT4XGHtW6m/ypIj/260k7bsB073SKN7aZiyq95kzs34WR2mLjwJNY6
pfSgxp3x68pLoEt/5zZg2KbR5WeLUisqbM97YDqA7uNOjHoKWVHU97cltbLPpRoGM+ICtR8GXzSf
UhsU4WVhXge77X+li5Ud6qFqKfbsIqP/TjaqeN2kj7hYhHlM11vxCRo29okNplo3annWbbs9qs1O
8pD1hPwOrlO5Oz5Kru5qVj9e7y0b1avhnrWeXhL2f5KuLTGoJT86ao1OJfCjW/GUDx5uR1PUzvu4
Gvk/6q3g0HW+eO8Nb3n2ido8jplkD0w1E99MKuvS0y3+sY1sfB5JhTxX9T03zPwzbi2Hn+hVxXw1
tnw+8wohpg2Fp9IYrGH4pa3+u9fjyFqUxqiAfnOmsZkzPoiBt/SAkVVOV7m623vv986H6D1T7EwH
cn6Xc7+erAG57FBPFTuEslbz5dKy0LY6DPN+SdKaeUXgVs9WkA6PfWX1n8Ta1HVat+XLYP/QziVQ
5fGYTSIFKFpf8mJEpfIC3T44yvX/y0gNvbkuek/cUoe+yyblE3Z8MMOStBfpqtHiSSn7e8wrqOh7
0pJoL1Ge7P+VQhZPuG+yaouXBRf2reiGjHtlrSGOG53/ZWZPdlwyFpeWoqmY59DK61guKo+pCIzD
6vf/MY2YZb1kfr7NVN9mqew6UqW6l/ju+A4p3e/9cbNiK7XQVyanS99XmK4I6bM6s2RpiryFxQxT
yfHpeJuNuVqB63TcQelior+PWzlcgqbCAPOy0j7PZmOSYiUgyKtHoCkqK6YHobXlb1syOoD7tvQv
y+hZBBw38Zr4TCngX1qGutXduVfGEk2+2UKb0v10dr/1/BVKRx7i1Z5i1VRFEFbG2pv3+LC2onnJ
wMZrwrS5XXTPHEL+CHrKXU4J3f/kAowbfgOQr59cML0UDPKNcO+1I8G2PFbW+Mfqh/oVCr6xdq1t
/BH28FhsxceYwFplir61MYLtkxOIo1kXwxopUQZzOAroeiZJOufeTMbvxqO2MK3y3ZBl/lBnef+q
Z6X2+dQHvwWz6T7nKnfQFzwgnkqP606Ult0RcLER3AX+/Z9ZG78EANrRL+/GNoMj8uRlKDSjLtI6
P1VD1v/OSYiffM8OzpZbzzclWW1T2ja/X+4KIHPbK/+1fZ5RObUukzmqIqWOSNrfRjoviPJdbWO+
9+QJmgLisa6n8V9REFWFykFoImGFYD+uYOyDMZP9nh1nZWTDYrUPkwRgmMEQX6Thjkeg7+vqpvaT
BQpjc+rLssbmnp2fZp7Hy0BXR3vk6i+3NZO7qEUGxAj072rx8/+ahEhRMxZoxJ1Zwox4siInvfpp
HZmqgopzB0d+QTY0O8F5EhEfK47zgGxo3qkY5Q8sQqr9rL3Q0uszBWn5N2vd+TDhppDc8ZedZpAU
4ofBiCTVd8dqDrZDZ3f8d3trOPhWKi9N0PxaPP+VJPrzUmZB2PnVQlUyrc9+2iewaAtSCVAZTSYr
nZHwhav/9nelz/Nlt9OV1dEfG84u14MReYNxlUoC5t3Ze9/YMGayxPtaiuJfMrdE7MbUpC1jlsmc
gUw5hZFGrKdxb9Ir8g8mIgBGWUzcPBttydaxkbmwh95ObYRWb3vYUk0H3aMs71xF1ivOOoXq7Y3b
vVQsTnAE324fLLdlW7xdoRy1Mwz5nUI671xwhTcvG+Qx1TTQaq6mmkEayL1jOY8fzCT4giZgHcMw
fE6rp44sG2K6X9tYMStUVBwEdZ+GZcPV2XHxEcPD/TJStOtFkHhb1VsljDvDbEdFxxiEMVgZHKOm
PnJm/HcO64rKATQxk8JuQq/i2Kmrar2q3MVAgUX8C6pBKdKwmzIrmCSSjWgmVQHn7FtJ/6eu8/Qd
wQrgXuYm1oKQzH/VE+QWOkN/aVNrusC88pLmqGxrpZLjxBrPfbIuDxZXZERV08Zu0XtEGGxcw/6e
L0F+wfa5i2TINAEM027uAL+9Gd2GyGY6nbdVO28uqsFpMG3SJHO+utemtcsLkXNwL1Cj8yI0Ech1
Nq6mZBZDybrA2AfpCB32ox6XDeCc6mr49rnPj5wh/VXCJ75Y7WZ+WMa8/koczzzpRFlHqbMH0SZ/
+2x48lkqAYSZPawZKazgjnwiPH5XQ/q5JMsbKaEtxC3c13V1dh31NLkOMJ70n1j0+ZLp8agFec6U
94maBkHUIk7fGC9yds7JAASBzIhZ5R0NgnZyIzxDBDcm2R/bNVwwboLbiS5OwbFGI320VZATnOcs
LxxQVJZCHyW5g8JoZZiyPAT2PTlZ2b0yaiR3hWeX+0BOH+j9j4yae3cK4kdNvX2b2fQHO/0N7XUL
V3T00PQrHQ12dZw9b7cZ07MnvWilcbIXec6XdAo3omdu6T766/ZmgW1yXz+PVKMGXzPzAsw97Bgm
fpYNcafJX0z+Pljz55Z2Z8Q2YVhLNoIRVndfpLB3zNy44iXs62b7Qzjy1qjmKa+Kk0rJ/Y7ZU8IA
g8UVDybThsPRcymhZ1L8sxnVlhsXA+FzM4kIWJ5we39gttNwq9O46tznPBO8Y15UWNPDmlNPNJt/
CsRIaoU0osesAXJJyS2rBy6qPniUa/qts5WwUfu43Pk3UFdCyVCMyQPm3POw4dhlRM16YR87njiv
QmopG0W11u1sl3kNHg7j1jZv2TKyCkg9Cp/eHW0Xi2HkEVyelr6LlWU+ETV88FeQcjREmmznWFek
TBLJPW1flxaxoUWwkWb/QmdCa+Rv0eyaT6wEs3ebYzZxn4nPdGpiKPMOpxFWzeSRnTPs9PwoYavM
jbEAY+WB9ur2q+yNk9MRfOqK9D1ThHSSye7DpZBnr2GfxOaTSWbY/nHyTGpI6R/g5s3znDXNsfep
u+wMIXblXB5Q5OdARIlnPfddz5CuXuf3wVJ0FuO23Tq3/p4a5neNjIpJJHNdsxG9znvGX+W7c26j
t74ZAS+nXpIDAzOZWsOXNOZMjvKSN8HEov1iOI9BYn13eogXF+mlnNk43pLlaB38vyG3bnmV11F9
/5075zD5AT8aGGqwBT1KHZwNTqNFAhivwgjOEunPN0EIGIL1K7jrQqonLiC9LtSJIQlrqksqg3/Z
NpOeh+K12ndgpnPrzI/MN4nbdjgu4xoD6L21li8gkFvnoYTU7ZL7DnFEarIAEKbrNUClHtz+z2Ax
kMFRZN/W5GDX20ORTYe6cx9kweJsVOCa73bJEj5L/5DhICxshnaAPOasvNCSvKZDEisv+97SMZ4V
h+ZcX4gVsMzCeq9LuSfbYO8Gf3oZJc8oQwiPXbXt7VQ/0lpEHMInCjk8gy6eYUOa6q7FM23CSeVB
z/5rbxixI8br5mhQ7PbC3JhjOeQVO8RxtWtmbNlbQycl8YbsvIVpQ8pL5hR2x7q0TXbuWWfRlMzH
wnsRQ3Vt2NTdKgaLYSgQ/qquG3lUnbsxJe7B9AQ//T3Ju8eZIau9tPaiX/aKGW/jHS3KxIHdI8/w
7rF0aa/dZT+JIl6z5jJ4/+PoPHZcR7Ig+kUE6M1WEkV5qbzZEOUek94lTfLr+6hXA8w0pqtKYvLm
jYgT0xGR6CHJRh515yWrjLMBDYq0MhcOOw7dmtt8lewaN4/GImcZoT2AUbuf/f98stOEG04T7DMJ
kGy20lc6SEBd0Yxt1BpNUfZzYw9faaFDYk8xTcx7fWgf3Txbs8Lasb8HmGCIf4GfcyeXIAd+0nhc
ZWZwAIl1g5a16T0Ag/dv6VTWa+fu6mkYLA3kmWz+HEr13qq/Kh0O/pQeEiSyySsvVg08wSjkWdnj
E20Qx06/K+y5GXr40YA0bRtwHZmbhWiySO4l9rbaFierqqLcMy4+CKIVBRrcGBTa5Nif27HYKQ2g
XTwjWIpLZekXv+FOHzTONrXrcJF+aHsy5DpG5jt7V+lyhHVHOedSP/MUHFLZvIkm/ZoN/se6DMsl
aze4639Mr3j3nOEsYpNWmCCHCeffKuVfZOlfWLKF3GW/hlTY8KA0nm/tsYbw3LK0Wfej96Zs/HqT
ZLjInPSxKswnNj1InYw8fkGuJF5wDtiZuTYIVoaVhwadxPz3vSTKUnNShKUii9P5ZGO9TMfFl9iv
TUsZiUj7KzdWiz+NdbGs4jsxChEKAiErDRvbqjTt99yxvgar2TiT89GQQdyVgswFtvs+sie111Tf
hk0RnK3KBrMXYwNXRvKUy+kH5lvEQnXbCePYz9NJgiSaLNzSFRdD/D6ox7n1UPdIV5ZOdiD5mEx+
lk4qnF5+8B3TYvE06JwBVu3v6zy4Qu68ahZeK8XUGc5F+ekyJOwGFIy1wc/bGTiWeBpThP0ne3D+
yrhf+VnOsUdGzmaVOFbTPuBJaBZzx0Z2bTr2TetV2A/vGZs57U7RqRGK667968rgg5TfJ9Vu80qf
eAFripWYnZ9Y133jGdyM+DMsfHGtvlxESsEQpI0Ec5KDtjoWUdkBF5tc7b0bYyxa4zlVHS/PIAS4
+10HzGUFQFI28UR6HcEhgQ2V8FEZk4/22m8b3A7KzAuN19OaqYCIVemXe2Wkw7b2oANgK0j5A4He
GAzCd4vNxiFXCXSYbBx5+GtsR/a4y0SD5XXBY0JqKd9PPimqVe7H/YnATk6VMqb6pXCPsWM8dmRD
NkGPBamuJXBg0vk+F2TuiLazVUnwatrYaep8uJSoqfSPYZ4JdLTvhCgmoNv8xyhbBFjHAJbcrHNZ
P8oEU6Al4v3UEqNEGG7m4AN8TbYB+nizfO9k2O4hm3NsLN26nZ0ze5dtRf5jm8UGewP4EYTUP60s
GM5ZrfTfoa3VZe77fkUa56Cl9UfadyH1pURYwemcRizK4exW5bZ1ZsEaJ2OVnnTl1SIcNft9RGrq
UZjWpefXMxZ3n5vTtZ6GiG+UyfWauHqKycZhzmIEGqEYrZh0j4z7G0IMn12JRT8IIH7B0PA05sXZ
rg2mMyNbsRR6ndu7MYKo4K7RSbSZFesRP7agxfn29Gs1ffmQmoR7abVBQE3dnQPcRk45yDU+u8bO
4MLlI6GFeu1rVjQIwECs27bEOQm9tNtsTgOOkWWFWB8lmiJKARDHJ37cY93m9Z2ux3n4yqZq77GB
kLw/upbZ2uw2vLorsr9y5/jawSFjQrAtCItCPALmhNWi1rheX7wifQTVJ5lbajLtdetuFHlG7Nj6
0Vu4zgXslFTgbYbaIIBnDuc2aZ8XC1uHIcyQ5PcpyBwTfoRLeh/PFpoCdhRSw4u+Hvs89NLmOpn2
y8LgpmbgJENC2JSBZ5ssxUcDY0Ph7OSSiS6JOPkpnPK31sePiZ2hk3vZuu9TpLzS/EqK8WKYw0UA
ruITaDZ1nD4PHZxJo7ajJWdG4x62DYp0v0ziYjv/38c3bLT3loaXVU1YEsxXK0Okl8EjCLCT7rwV
cjop6lLmafgqZQXTokVSIedJ0EXfTUBHTF1DeNYflC/wvc/uviiDr6kjcdCbYAhnA7Piwr74fura
a1u6T2bvwQogwoP9B8uxlXT+yUxROO1GAxvS97/6YtjHqnP5lEeiUY7ZZ6s5dknvW/Int5w/g79J
PMSPla9HY6dtlhFTGzYvhkqAc8P4pEY2WSxhiIaf+AmaKF/saCqcAneICpFei3VelowGrH4TUX4w
ZpKnba1TIouNpySxP/wfQcJ2DSsxsmKcXsVAgWqi7Qsdsyuxm9c57++pCOYgmbFo5wKfHBXSKeYf
sU36b8/+dNKwGIKVcV9440cN9PitnaZ8lzIT74h68Me2hp4wAEcXrL7nzvWrUz33bbQU9bDGicOX
umWz6pr1H7mzd38kn+n0brcKDPeiFfb86JrFhaRWvymXAhlho7k232bbvWUxeyeo2ynLjIzTjANj
KduW5CUiloa9mt3M1qm9Z9HwCZQOUGP9wMGICJyNW5ylG9IYe682Sb/YJYoK42BecoQUDlxq7pQB
VtDAI6RXS+M1LRoLJW56WaoqtEwNDg4w2Mr+mO/viTjYZjo8s2W5Sc6zVBjGxjHVpVlKaFpLstLv
Du4qO052vvWX5r3I9F2HvRKmq74hHBVRP/WRxDbGi+zD1Rb91FgdVIpqp+EHwxrvXYQ2b/F8bxkB
NnjO+1CiUJIpvzTzcBxE8ReTjw9mE0N2zqECsmseWBOAAMHSe0SGhonRpJ8q75/IA/6PaEuOqcbV
cmjewM5CHai6385S6+Ce9GcbNmztxD1a1hgSu935AUMSDhRynnJrtMG28lHwiTk3rAq6C5HAtZTc
JnQuoIsFImUxXPAgUC/UkF6YMoE7LMY9UeGcNIhQTo+UzIJt7TvzR1vFfC6pGjZlj2Bu9wl2gYyY
U+x3UYBpFD/veK0FTiNz2GMQXTVGt5vIV6NhYl7oO2k8xHXu7Ax/4INqsw/CgcaqmbSrmfJA+6LP
N8rVnHVxf1e0YyrhISXQLbCgwloySHSw9z9m7XCbFHsX0TU/Jg8SG+JdNbUfSVk/sdk4zE55TxuG
nA5Y4BYs6zbLD0+Ob2wyudp1PV9gDyOXpRLUE0VEcjhPWXNJiZEhGqOaVbLFe04LB6Zi4qO6EDOx
+zg72poZ7HJwWduYyD2bDnbTzKYveCH69UJNXuNzY5rulW8MO5x+GSKC99Tmudhg4YAGpNwpbI04
8hfMIllxNPLgLcXrOi+k4V1Ts6M+yW5NqV6Eh5nPgek8B4CKpMpeTN/5UF5pb7DEjmdviN+djul8
EvG8zTPugHlHm2uXZgStpv5fDvkeObbDftlsdJU8SjxnUsx4C215zA1tg5NmL3UguP6IECXBYRfZ
B4ra5q4rOEN7aVN5Tkf+BGB/VrEqXzS5RAUI/9xhSPe6LwTK79mej64JLgLmcCDeAeF+ZOX87Nha
OGcC10Jq3/1DjzWml8VAIMiSxxlSCPn8PdSTU2YZ30NsWGBqPGCfS3DnRlN4WhQOWEWVbFC+j5hM
jmZMvNVAmCl7yBlFXzGyzTi8TRJLtwqUA3awNVHET0z+ZB2FOa1dnBkOkcZDqrSYMbfKjxzpYruY
gFgkJus1142wLkwEKI9Aeq3GdT8Jknb8u1nqlexcBVEbdSXj9EFUcpMR4uWir4gSWwLLfh31Tjtg
8kt/7xA/PMs5X2rsPzPfFA64tHAfeQ0MzPAEwkdj5+r5vkrhpbr6Ix5rbME96CIDuoeaxZkUDxcb
EeZx/9dad36pWayLrpvW6UJeLU+SigcUmidAqiXPz6lv41/MUbGN4oErF6nEdLqQY9vbev0vaehy
8CzwMI1/NGwQZdbAj+fl0UAZEdLw0U3Sw6RVRyH9k1t2+zRJXjQ9dtdB3l5GAqAmbmy+D0azcXuL
vJd29V0WG8F0i4N6O4/JIfCMneWIleicK2fgDS0GPYoBusVCkve4Qhd2N7NOxiowH+ukPHS+/uUX
xqey08iu5p2vQJUV8s026wdrGkYsi9wfE5OthiF2y6KIhpJTA014bvPu2wus7zzVCUdjv4VGAm2L
v6uMFbNmc+nc+uZwpTZq6LXtsgtGG6Idoh4U9V3gDMeFugm7ma9+ae7bUvyAAnkag36H443adXXW
HALEftVERerAVHIOfQO1D0KBheqILr4WoDPMSsfPm79b2T3m3SMyafpnMjGTp/F0ZeZpNvcXN5bg
A9Uf+wQNCfZ2ekibKqrAlniO/QY7ZJNpMA1i6QGlBMfi3etKx0l/bXP7HwmzV3+yYWQ0BctUdWRo
PM6V1e8xGCJ/ZEdnWBC32ndpZE9+1T3E3G1T4oBiUIA6sB/M+j937F7NNsCDMX3GSX8rbRJ6yUBm
0CtDclZRSlIbJJLxzPcLk0tcflCP2a/txPxV6FWDmTxLy3/Sq/jKjwexBmxBTqKgvacXahCJTFvq
MuCzMFmprJeMi3LgRfnkYdQZx5C/0nXuQCeXjs1aQWsiPc6WHZTpaquJoIkaxBMKRSusnsuxT/XI
gubJOtZ5TFPD2RRGAckRuo00XvLWPyzQyCBj8J5KOZYB8FyEZWybiW/3MNTf95X8YmUnQxEeaN3+
OavyPS/BF1FoW/xSDj764MM0eLRMm326iYxxHpbglljL0UmHj1naBx46tU7z5s90Km5rct4F0LsC
hwstQsLeG+rl5AC1RozJzmVONipv1XXsk+90KLC8qnQ9FeXFKapLWQx7z8bCbyTxay6xozu189zy
yy8ZqEGPbSGvnMPiKhnJFswRXKlDFcRdiI58jTvnSDzxgEHyVqbupcjls6WsPXC+9jgP4pSmNoKX
y90HwfmSUDe0Ip981rRaw+gCQJhdaYj9f9PzWG7wyvCZ5RXNHqkK3dh4gvOPJqJr74vgO5FSREO+
GM3LNh8yZRRrorFkCJlDtbhLQkgg78CcPt2q/wrK+tusiI0XmmpPygMYXPhGfjVF83p/pSI5eHwi
zbiWS/qj2axjp854hW911OfsHVLnq6fLqJMxANA7IL5uxgdnbi6S0gB8q+ktYFDiWMYlypelWYmk
67dcmc2txLgTLXOlfTZ+cEywMwKL8bfwf57q0Tnn+EJ/KhMTKy6ufpeL5ilGtY2kXj8wD7yMVfzW
tFwSWSaGXpMdcxNNiBzP0fHgdTjaHvMdv40rnrqsv8q2DL1+Jg476Oegrj8ZwTBbuj9VP4Sxr9/A
djiRoHGZnVVZhC2OhRhDxgtqJGk0s46juTWh4HqCjbTCZ5b7hykHTlu5cCSXB2WWPxUNlGmDV3kp
4UHwux37XkcChYWx5KgrblvxOdl8Ipk3pVzvWnYlLVuhJG73EG6dXeUsz03GX2xBA25t7YNvXQuJ
h3SnBymzbIJrnHaM/lxLF8f8tygDTLBFUSAbHcTsbFSUr7D8aKT9u4Dx4UqT93wQ1g+j1l9yP6OT
lCUd3JVT6Q0P40Byrp+Rg0Uw30RteG8ZE8V7YsZgA7PCubClPBWe+osHntQygMs9efqlbkoOdj9/
Kwsi+otFWHDC4pDir9s7dbJlmHqyEv0HuilmVBtEkV8F1pa0+xIOGgk3JOA61O2c6bYcwTgVsQZd
BhbhJsjnhyzzUAPb7sUnZ4OSR7KvUrBDF2uOd13cH0uB0OLkhEp7G2pSvpg3EEuwXfX5D1WhCA1H
aJsJsXutpiXiwWB3bQZbFm/jPyxXzlZb6pIxocX1m86CJznmZZFxKVqwp6/sWZywRBBgyBzVXWzK
GY84VtMNWkn1OMxufWpmyz0H48DXQ6d7jOUc3HvhseDvgmlv6NWvTSKcUZnrWDo2/Urly2PdFx+F
ZWNdK95VeWeY2AsgISnKyNJZjQu/vbiuuBZt9m1SOOnYwW/WzjskgiPDEgtLF1z8dFDKqPe5buOW
XawreN4rvDINhXlcVqNqvwZ+jlTXnivFFdCV8qAYRVekjvQw02aaeiy1H222u2Oc/4Hr6PEEtCDi
yvJYJEsZtkJ7SR13eXBaC3mj29npoG+9xOFvaef/2qx7ZmZWKwNGdDi6iYjgdGhHr8HqHVux4l3A
OyxB9H3WjT7ezY5nPLNzAVfSjYzruf5qBho3IihSWu2jC6qFq4Y53MG+Z00nHR4AnM3xLoa2MrCg
My9hoiq3ypzq3VzBsqwr0s9L8seF6JeI5QUSRqiZMgqs7AmY3IPbWcCPunzXakVMnNbxPn2v7i5a
DDPHtepodMYd77JvfCOfxZJ/dcrjQ9dPVaJDG+/PQanI4uIzfYh7wbgvkNRxUP0Z+nSXUjDSzhZ3
I5cEPvBaS7whqT/ZI1wjTmz3CWHU2MrF46ZcBHq365uA99BgTL+QOznsvbs3Wa8HWPPBXK9ttGm8
yEV87Vngb9O+zD/s0qVflgq364LFCKYwpSEqUK/x0H9my/RSddWx9KhWU/O920AdoIVtGlKiNuln
vbmb5Zs8XpcqLx5q+Mx9YKBL+VgpA11YW82NtzxyMGrpmE1z8hjumTP1yfWH+8UtRZsYmuaIkWez
uDj3iAis06y4TeRMcR+FsDOdtdJF1HrO1pJ+tbb0Xj/EvtNiqCdxMQWZTwjXwim5WKFmwUXmhbDl
G7wvc4bizIeqwSbd7LWYi+uy6wjt2SQyihKNu3VANdZKu+R9FoTKKy6V2X1PuBQpt6nn29Iuw5tH
tI1xmp0eI3Yzky6152859fbJVKZ4hWNQhlbBcV6n+swcNp27wHhAQdT3k9UNH3LOjKe2Yr85LnxN
sp6hIk0yzz7Ds6lD350mckUmBsauOiW6ZBhp3fKAK6MmsgsxyreacW/g6Mb+q+ZTTgbwi3aK+6tb
iZMWW8Gm5k5+6OkW2YCEKG+pNmDEGFow1T20smkigLXCR044mFaUD00YFETNNWKvluocnB3M93yw
D7J1PqBprIlVg/bodAWtM11Cwm5bWQYvacvmOMh+7EQgTA9TBjOpfTcCwV+UxQMrkl02FDu+azxP
iXHMhRuTGeL2Qv760S9HcmdWEg56islfpR+5QSmH1xUftQsJHUtyJAfkkAywBTzNnvxZCryZbodi
bL8kSQtumBbJNhmg1/JKEl0O7Zd1P1PECje1h5t6iJzRBd88jQco/c8OUepN45NN6904KpEAG+KA
U+V9FjYxN9/DPOaytGOTGebL8Eiw/qVhpuMVbP2mvNfj0uNlSX8FtuCa8udiROYxHK76BoiQPK4k
+x0gVZ7PHWbgNvJUTXwgeHz1l/z/XFCdWVHaBGuxsJG6N/tEqSbaQ+4A6Ov5JqYjiIDCnyOfUNYq
J9zLvk5iSOdfVOQfRpYEf6OQf3OxvPWkN3Xpn8FUhbjNXzsJpbAx3T2m1dug5OtgB2uXkt/ch584
Y8QpjAeVInqCFXBjQFxxzCWxGV7cGStrdceXi5tnmM/NMD63LqEmnqVhw6xzw8N/c0DIwHjR+Up0
nkZRTpuFkAHLtbTUCR9+SpVI+tQWAWZHE9eqHuEihxM89wfcuJGhutPkuFgP8hL608TCpyyclcG8
t08LTvdkNDZ61z8Nizi1icAKw8Hs8MTg2+2A0kNNyLMSpUq0Eay6f5qdvCiZnM0AAd/8H2o9Y0Kt
g3LNHj9dxW6xcwZ22LoHarutJ26IEpZm5l0so4xME0+Q1ZUvJZPFekRxSSWeotI6tRYvaAsaOo15
tFEdKSPYanFwbgcmAJav3THO0psJpH2d5frFJk4jc+PoZMPzUhSPS098zSCM7JshuzoKA6BMuzKN
CFa8kfGodrqG4tdLJxR1EWqjFvo9aXQ8Eboer93cfmqA8hWT8RM3lrX29OUePLUe2fVFsg52oI6q
Va0333dkj+my6/FduiCwj7DGuG/cH6q0+qYTAv8k9wT+L4zBu5LOwoZoE3MALAiTzfxnxdpPVpKY
ROcYUep4x9ckdJfpXKruYJfsgbMhPfsTUPzFdk/mHDzW7G0Asoi9Z/YH/b5qtMhOY5cndAxqI5iW
p1mL12bQ6Gs9mMBhx0RfTQ1CpwUDle7e2BuIZArJjnl8npjcOqt5bEoitJj3/U0waPS5cekweWVv
MbVjox38+4Cb8IrWSq4ITKdfvZlj0xenzGMrH/DcOexI5LIlmnXODRphJ++11FhuUClFGKWEPSon
6yrUGSAnrSESiWsRbb0Wk4tm6HdfNXv2ObdvxeTu/QRpRYxvkxffsHPupFHBQ67C0pHYFHrMBBO+
irmATlFMVy1w3pRvdBuKgDoCcf7KNAiWznjhV46RYbu2cERQSVNyR0tM49dpKmodaGYq3flRmgJ8
I/U/yj21XXbzC5sgTks4snxY6EqAqRkFGSBZpzy7csSm0GsPeU77CrmL1pMIqWOkahaebQIOudHe
A9n8NNw/DkQ+CfYXXYVwW4dZymRn8dURpXqK7wF7PGuvA5cXVON/fmzDG1GnjBcJxmxzOjVu0bGF
Ga29UHf9WTd5YxByXTcwdQlgduYNIo+7MrB/kSmcJraE8zaRvKV0kEZsmw+GjYfeHgUA1PncgCk0
lPc81drNqbtNRnTAIhPgQH6glJ70HYQwRpnVMuqvxn3fEFhR7v/qcQ5wqz3n96nDSTa51t+GmguB
a6EV0Tk2sOBTA1MlgsorsWreVqw/MQxmcbUuluKIoeCaz/6pY6k6NP67rpaNWVoPVCycGyAQrfua
azHWKTljyleY63Ms6H6K8n5nmmc0jfRgnNzyC6Y8BGk+vbH1Ds7IbadlS8h0ti0XEZKcvzi0argL
0tLI2A9t4KWCQ61yIlyFWXwY0+wccJFzjyratV3FB1vX35cqe/KQMu73Xy4ku8ZYzg4mGcrikGCG
7wwhdlWgprtN9wJJaVP3+p9J+GDl6T+dXWxx1B4zpWqCIwv+LjBbSf624Jd1bF7mvdj6cxz25TKH
+gyQ01a7vljOyrXwQgIkNNh1tTY4QPmpQIsSV1rPjrmfWLuP7fRmI/D2RUl8m1+CcDa6+KkkKMts
zHvk2wzwaNP7shrgXiFhgBAU6kpEMkNEdg4LjCmPYGZMumotzeIM0+4BG9bOifVtz6K+bqkbUW5k
3XeHaf8lALFbVJ5T2RYGGRgpIhI8EkI8tpiVKvp6KgYHBJX9mNl4sNj9m4u+szA2e4ZOuDlgwdlV
yRtcMxQ+E0PJvLADETjzCcBXCP8x3NFK7urMP2BDjtrFx+rcQc2CKdgG4yfWyh35dVR+G3cw9QVh
7KHczs10nPQ6nEotciftBSPOfrkbyoISAg46mEvR1nhv4/OM4Wvm35ja4svOspdptI5EvUOLZpZV
P6cvNgWmrrRAoQf7xLGuQEcjEfCXwjamchqmOozUitihlhzM2qGz0cE3Vmk+055+AaL+LaVEKEno
j0j4bmT7zLwkXnegauUAnn491eVuElx9/ZxegmbrjuQKtZyM4oByLH5N7zG3eJ+YNRty4lIK3HUi
nL1oScbcCaIk56TNHi272KT6iL8Q2eEftnDrOV0elYuz65AJrCzbidpN1vVMgFaO+L1JckkIIij6
3S4gVoOSCtrXRM8jU+9zeDrBcCx9yTUcmLCiY5M2ypGbw1A4d9DhxkdxsSf7H65X9MbJOtudfaKp
YqcB9Qk0Yi1egjn4Pi7IZ4fgcFflp8SniWVCgc30E42Kb9kwXSeohmmFLpqNT92Co6hVG6/0P6te
HEZVfCQMzqTIDr3SNzEPcDvV54yggWMTU84ac+WN7b6stW1v8/4oA2YNP6JVYAcrKNSTMprSNjQ9
9HeNqAY7k6BnjBAqlLpzZn22Nodpb3fJTnrawZf9LXC7flVyBvujIq5Ecw0vNYMTp0jgL2o6piNz
k2KnHG0ZtolxmXwb3oVxTQOyf66E6xacfQ5MPyUim3VtOFXLbkrUo3ufs7MObHx2qR3sironOWK1
aKBXAq7CYQBhY6XdlrHonWvOgVfGqyklyLriE3stu41O7UqKfojsRYHmTCtvscBhlSfo9qfBXXZQ
+ZGk/R39dgiESCtAwQk0m3xt3Xw6lGPzZWvazi/dAHGBcCqpZzPsF0ARgx1CrPxmMZauPW6laEU4
Ed3kimQVidm+kRtNcXUR0zQq/1FqA2tqee7EcLhDlYZFReCM6KpIxgCmaP2gavHM/frRYNswL/1b
5+Fy8By/jUYN2b3ufiiUjSwhIslJlTTWc9nnX7ml/qQgAmmhtXgDNT/CfnNsbKSKRK3L72x2M8It
NJKJlCHnRGhYGS6nmgV84s2PvqM/ucCpkmDZtLZ6xtPCtq99BcsHZrUOLq1p0m81zLuqxpIs7Omt
0YwbqpjDYFX/9t1I/C3gxFLyMUMp4spnhYVy1nPvA1gq3U9bVQ9mMjzZE1Skqp8fah1XdOLe12AL
d5G4eSEWE+FYTcNuoKXQnvYwBAnPOeKLxqFxPw6kD9gwAGa71mRsS/9nwF6YEUANkvQi8c/iu9sV
4KIAt2GVSbKQ+fRYUE4xB+UXx8Ct9wFZFqD2M0YmIiWYx2kw8NlpDnDvu7sEHPc3jRBXPzqXLmEd
WN6ridrINzQsz/mLbao95fLbNO82JLnfa2Hsq8H7tWg8BotIRUH5VoqGSEe1Nkqxtp1854CSyZHl
GLSPns4GtwB6EOv5NmGF7xo/WgfgDnsQQcH02lBROt09ZhLkFpaSnsOKr32ZcduvNwr3LI5zeriU
FiU4UBPdvcFWx+45htKScyRsRQxORL2MWTyBovFpHvH9g+G0tOjxRPmcrvxlw5aaYU0xfCykBhJL
/BBxolyggIBc67+NTLDYDuWBErm1aMvbgh2OlNOf9KezultePKIDosffgZVxPUIXWWUQiiSW7v/d
/ut2cs/ZYh4BH4R2LOnoAHDBjHjWrfEpM+ASAsqB2UyNUL4pTP+kaZApTLT2rOi3jh/f66CGfyrI
KLJgn0ApAgnGPf3SrJBHFIhigO1C5GXdsmNAIrnYgDNVS9jfVRtzDMIZuA/fXvZ7HY92Q6oKsgZK
ZjM+AG7Bj29QtEgPs057GcNbzM+BQAFmgRie5en7JG+aEPTfM44PWCqY4nhDvRoVIKF7RZ3kXdLo
Q9TndMySPjEwUtey3JkNA5SywOJIfENLg2hhEM1X8L5Kd5flduTRvjfXPNFWTH2iW7f0Smjntpue
icrcW1TPg4e1LJhJ+DsidOvi0FneFv8NO1lPHTpi6KuuHQzMWYWxDVKfeA0cFAZ/M9PfOlFxNgTu
VdT0ekqHSFjRSOIjFa0/SxUxC3BLrsVPv9iHnsIEHxwpnIDzzHGt5vpgdM5nlxRv8CvA3dYAO5eU
qot6q9hNU7HAwBXEuzglyzKol/IOf1YBgByQmH5tfMwBY5NdtaREXvzcWKU9/A2mja4DiTFXYD76
V3oFQIfdE4NzRWFDGQqlhaaLCZIf8t5nWGtLpDMhxQze2ZxFBT2G8wJjRAsOc51uYuyaE8qbCamk
aHGl+fZL6dEpYFDqVhkPgiYrGeMuIwS1bk12x0ZDWgEL1zppyvelEf9IwcGvzLOr7cuTVlM/WSxR
GrN2cWM4sFzpyk1QyA+XNRw/fP5qeerXJQgyzB0tCQ4+MYzl5wXGlpVK4DoW9SSDcajAz2/1AJ8l
6bJyYzvUoKaeF5J8vA6pR4ljDRi4sIJX6gtupPUdQ+ohjRn4NQXevokNQcLpRAzB3EggOa3BZUl4
xo1ipH8Jgyn/SfQbVZnWzqw0DxO7Ox7/9sGs/deqHanMFUeQ32Ejp202OpzZPvFNOWjRmC10tpnH
cuDeUgiKmhQfWuLcvaq3ua1PJgnMFBPVKqP5JAWdBb1Q20HPv6KSOiuV9GcACLtRDs/4L4lIWMmH
S1c2VDaUuGHrVum6n7WbyNtTrgkIQw990z3RTKXzKqNUuLTNIxCObGWb4xX+Eq7o6b1Ff+O9EM8b
NTwtNMxBnTkr09yZjvhAw4oawiYgFWlJqSQofpp14IGgLmx7Hs66K6BTxbzNmGDS1joKf/hbgG3x
A3yVRPoKM4jiO9ouaL8TGAZd25aICemWUNdTrhiYaKU5kkkj0d4ikbAmQwknx0J2NR73dPfuYq1D
byXjB5uhk1jkenwAOY43GBB702rW3iC3gs68cpoO/mhR6eKcAmOk9LcYNkUwvvuKobZXxrOyCdTi
sdTs+Qml5H2U8cgaHg4ARjseJuR8zeWKCX5wEegnUpkvk6o57FWYOwzwUsepGUwegHjaqFbIK/1G
Nc5uMkg+6yI5SDd/oIEkokFtDWHhZPnz46TVm4nOltnwyF1X1Tqw020P5WLTY/+JeqapTpgPA6fG
Tncbd91gmjXqaj3Myb6lEk9zntku7bDlfluxeJoG2Fdtk9GTgBqCQcCg65nQt8y5Jnn8Pt2mnNRu
sVXLUxoDhyOmbaX9Q2q171XlAqvpTv9xdl67kSvZmn6VRl8PMfTmYM5cJMl0UsqXStINoTKi955P
Px+rgdNKKpE51b3R2I3dGxUZwYgVK9b6jS7IV1EoPcBOthNZWFN3ha1FbB6Ml4Y+H/CFjDpYZNp5
rL9JlYS1L6QyoUh2QHqAZQMAGymAlv2McQ2rQwDKIAjmqiYBg0fcFn3bfdkVh36wfvRx8J3OKTKV
yKhT2VrpZIbs/o+m59qUakiQodRfw0yPsYxLriKLij1i7jDQ8PvqM7qz2ljuMPlGx4mtTHB6biXt
Nsmo2A/Wbqx/BxOuJShOowmXHJCBv1F7P4E4TO6qwLa2Q6G6Q0IS4GBCeSpOhX0stvP9S3pBzYaH
3cMUNx+9znyKrlFXYkIfvCXWWMmwEUJUadH9lfzRqUWMx/V6uupNcZ0OGNWHZbM3STJb5LLTsN61
sXVVB+mVGkavhMC5QCvfKYBKwAyA2pNVCXivJOrPYwmBo4LPNDexFeCeza8Cxj7/xvDcm91vPHVz
4olSrAxL20VWGe3oh+J9bcX3Q+PtJcqZhdUcGg3qSgYqdtWD61Bk7TdXUVuVHzw21ylGDlQjq9s+
NlfhKK31ur2n0zr3s6R8xbelCal0wlqr0+tKDF5UalbYJiABXJrfhZCnXBqZaFONlY8w5myTXhGC
IsRUxitz7CWWKn436vaRmv1b7fn0oevytZBgIqS1/l4hEKEI8mtjTcpBkQSKUHNDBvWZV9ruD6Lm
43eAe4wBbqfQ2sd0rNcCcR1/dR9xSf015r6BokB2EKXteNXKZQXJMgxXRdoCC0ICZo36/TbBow+i
99g+tWn9s9LE77pPaEJZ9x6sPvLhfLtg8B60JDcQv4fRaQjfe/DGZhpc+6X0rRxocg0ZtuKRQj3F
96J4lVVUBgcBFlCf8SNhvb36tIn6yL/JqOmt6jgWSAlC0xFCMrdiMt8DKL8rSeIfUW6ieo5T/JuE
LXWvGxjrBXdxNYNKyrWCPVkQTN87HUWKZLpR1OApnrrnOoWfANf5hvrh1tKBwgmeCAhrUBVXC2eA
MiX3lS6p3/yq/wV0jHQor7YDwPH1FAA2MpGmkugVN/pcGjd5gZdlcReoNfLKoURrIjd+5chnr5p0
+g7sR7JBFwMvCpAnR07nShhQY8mGdMfW/YY2NfqThpjsU6VDDQQgxUHKmgdlgNQSBgpYtbnY35o0
iHHGgmLFzYVXKMlD6dMiJtf3jPK7FpkUSHoH4BZQTYyU/Uy8hsi6M0MLa90Kc5Jh/8cwG/gv6k1k
X0QGemslDYbqIU7EHxFRwJzNFXKoxaBjIGdBLLJIK7EnIra2vGjXUoNmh1Y+J0OxRufpOSyF7rHV
9d9S/weOZ0Cr75Al8of4vu70Q4rmJk/FnlwctfO7wcepEZvpkDDcV9WuqP19VM6O2Fg7mZNf8viF
HpfLwOHVkupV1BVr0e8eDMi7DuwSbEEJqoDpSjm+zXDoMotkjRX72spTCpNDndq6Clw8LZ5N2GIA
9fGoyxp0A6B15Gn6xvWN3x5FHCjqyl0IlwZ3tse65Fk0ND1aeWyAIixuWrO8wzhygsBIx2NApFXP
o+TJ0nw30HRclXhHq2jO2bmc0tGPXtvJv7XIlNoRbkyBH2KHxCuCXBvMp6mc9htqyTetbH1HT1VE
7wlb67Zqv1n9O33e1z6UWlIlpF5w5ETDcbqtxgbuPMW9oKIc1z1JVf9boR6o8tDS0uZGau5VDExB
4wjBk0WhSm/bq14OyWR4G38gyuXEiXBfYWvX4RgAY08LddeXPiAi2zJCjz1y8xnP/bpv3lJmFr2o
8iai5Tya+VWbBDx+QHgKr1bxvfe7tZfAM0STFu4JyerEKaA+/LuTb+XyvSYft0BZ1zIOyiAX6qi3
SwPXDBP3wZ4iJyyM0qPDLfvrqXxNevqB3BkC4u9CfQ/vbcrMHZLOaE1QpyCv92XD1TO4yjrAQ1UA
varlW9oP+zRxEMTHZ6gWZrQjZRYreIxFWCQgs0MfqHZCyUwFWuiRXGmyuOMi0TliZJCbmGqtV77p
IcR/H8Xknx7HS6FNJHvlXYEiQoAGjuwhZ6H/qllRv9pHHkqZ1KjCxnAKUQSGav0qpfI+gYpghuY2
8fX7RIxXA/oqcTyjZKAlTe5EUZAOvoeCf0Fzs7cyOC+y04FlFgfjcYxAh8/lPsG3NfW2tzpnSOu1
pL4A118ZSnzdK7yohm0w26v6BNmigZkkXQ2Wcdfwb5t19iObntP2wPFaaxNqK146G0eR8OGFTVJB
zcGqKf6jt0vTzBKuC/CAAE6RA0DqNS8PBtpDoADeRk16quVu3RTyiw7wjqWGpj1yZw3GlaUxN1qz
1MeBGt3JeOMMChUCHB9nV2W1mzdYjlM8Tc122g9w57piwIcUFSzk3zI8sYQU7n0HrEdoIArH7xJX
qS+/lOJ4RUfnDUneB0GuXtW257LbZZq1itXnCr/XSBAcJMH3IlEIRMJHH8e/EuOH7F0XINhH0hEI
XY7e4QTYhLanHkTeY+VY7yrqy16I0lGQ7WaZHRk69BwYmt7kyLbbDIjqADhqgKxcQcfBIvG6n/s5
ZkiZO0MofSPN6iqd6QKvgNJRrGMsZEXlVpiZvek+zp/19B7ntFXGG9FQQHHEJb+joTsxtpy3VtzQ
pNuYRDndHOcG/VqdiXD1bjSeAxmecPUGYCJfeeaz7P3s5d+UZEUsIjjqcnaLW58dKocAp9jI2iV6
9qrUEXGkstNoWgV5wI/glldm7nc6EjfRp1XvVL1YY0CKdBNKXnKzQsscNIA9YNEddzY+OXgBQF3O
AColGxPEsVrua9jr2cxI0iu66eZGDapbmpaAc1HlEQUUA4Xvut5cI42y0xA6ordO+qwTw2Hi1kAU
NYsiVyau6eofcpxIotgAF285GR70jYGWjBY5UfHR148yingmtYaGyoExzPbe6gENb+rO73X0rEub
cS5wA8pStYemxz5HoHjsYsTillPXg3pD1Ji7fKOJeLBDnzDLymmUtxxVD//QNB+tdVOHe0VIbB8X
CnD41A2+d/EHuq6VhsE5/EJ08Q2RBxXaD+wjHJ7Rh1rVXHY94rcQa4MYg2i5oFSJfgGNQRBCKxO+
fXQf6j9S9jsAHZZWdoWSVZmFisG8ALQ2UO7NgVErWFOMUv1ASQXGs8WbSMNv7iWqH9OsPowI4AJ8
QIOV2mFco2M3UCW49anbhlS0M5AZTfYDY8rVGNTrkiKL17yPOAPEAnmBkttNeTuZ3HbdM3rMFGZV
kAiw9Tnq8MrpgZMy6fJOysv5HefI3rMFTiRFMETrboBG0qF1+n46VPzKhp4AujGPFB5f8lyxE5jh
ba1tPWSdqZI/6g22IdrDpD+xUSA3opid8jcYJhpKrAhi9BGKEJn2BOLiWdP4/lJ+b8Tjqy6A+Wgp
TefGXgJLBOs0XqXjbJz9odYv0pQ5KLrBx9HBc2IUTTLAQaN6TY0nMTwgQMWhQBuwRc0NyinibZTd
BA17Z0xclXEvZPW13NP44xFWXoezRiKAq0lCHS/+oakPeVj+9vyeLkgDqwFz4Ny7H/Hj8htEtgBp
egYGcPTw/VEh8XA7KsR+8S3Hp15d+9FPGtG2Eb3gwgo8YhtMiBQjGtmyRVLSm078kTevU3vXKc8j
BLN2itYT+plwaIKyd6FWom6I9mIE2AaARcxzwpC13fxKq7TgcaxrGFvT7ylvYC0ga6j5z4N6U0Bm
kuvkeXZViMq3CLx7l98G0Q+FW8PXb+vwKQiEKzO96/onLwRdJRFhPKeknyoClo3jh3IwHkLjvR0C
d1R4wVcHFIcOQYdZHhCnCtPrkd7MiBv0SgngXSV7E3eWoEUIDTDl4COjAvexMsoN8mKOL+LValKJ
QwzQ+IECzb6lTQuzic58ZePMcF/AkgLwAVVyQHSQB2LebAWQI4FkUb29F3zRrvlb/kZnGp9PGI7h
xjCRWEvXZvBLkmTaKwjx0YTvs9ZFLM5RSuBuT1kR0CspqUzD/Mp/6gPcttHf1KZsw7OiOrvFJsut
1Kch7DdANscw/MiS5JAL3UM6RGutTG8zKV7XpWjTOrYRo3sJ6DQC3KK2igzY8C2XOT3hY4ct/aje
KTWQHcghEY2dOr1v4zdWlgLKG6IArp+YyCXgb8wRGqzvOHsi+mI6Q0ZfDr7pbL7LtTyWOGvRiS/u
fX+dp+TJ8lWbQ5SkDC3hBxh+5Ch5e/RGmhFtsyTfeVX9A2Q11Pv3KvBcdLJXCuXpifcHMkkHVJm2
JXeLXMe3XvYg0d1CC41E73srIMmPnyaWhTHlOInSMyxxhEYbC74idd1vqvFe0+JM6vZdoTZsQWgj
Qaz8V7FqH6OxQ3N2upYIbQrVJXHSeV+NN0lxTSsVz3DM0XA4QXcOoiGidHUFM8/vXRUdIiWXHYMi
iywhtpagLpgFDwH+7aq4E6wn+jnrEMRPOQPJITDX3AIGX7WQp3e1zlM0NqS3MtI2Cj1y1RhRaTPv
qxwyRDPfevoALc0K9V89bidS0rm6hIU1qoYDnBlkMAXxYTBN8B4SCOAYHYtxrDfDVA42/lP3eC/e
1HXVkmV5Obe09kpr9oDCFyAd3alVrtmAvhW00A8wZRBIg3s8ip4m0fsxpewm3CDpW2+0QfttQmPS
aEn0I+pmWsNnS1qwVtaVhZZ7Pvg/OkV8EVrz0epTV0+EQ+IrT8OQ389KhJNmucGsX8weSbo3FCOv
QIDtgwDbX2/oVwIE0ZXe0Y1vzK02Q8Dou1gJuHBpAOZLGwNIY9VPVx2KCj40QI0aIlxf+vB58hB1
5UOKlDxAuqjYm5YAEkc0iRQcmaYzSIYmWXXHQJM3k5S3FKN4tylijhDClM/imeQifkFbImrEzGGT
AO2rINyoVEFtD1XwKxDJvl0gusv+b4q1ivYsDYGAd71raLPEAaxSyK0KJ9CYRJ/5o3xLa0xToMbx
qKrz6ls+n5mII2kXGawjqEOiY0BHwZQTXN0ul6cRfHEybFOgiy8lVj1AKIoQUT/64Z6m4pouuk1L
9kuqql4Hra/bsuxT2OnGgY1IjbDTu0dfwS7YUGNatcjH3QdmGO1Qi8tvVaSWbMMy6etWnsYTrNPv
fYEsX1NK3WWGiFWOat05KD6F3/pqiF6TpuT2RtjqGzYA3Wagv5hh26p429KndondfSC0Lqzq0hVz
CtdxJwKkN6D01AGJpRTDrR09VPibkXtMkvJZkINXC7Z3j9WcSvvyjRi2u4JlH2Qo51P3oETooijW
qtW66wAtTzkFtjtdheyqwsgQm+E9UEHnGL3nrBL3LQ/qQcMv2NDuVdrGK5Aqr5nRv1RxDjDTSw5q
jNO3HpFAIqMqtLg6xMNNLHl3teQdtLz8GCd5VXcxXjdkB5r0q8gI6biII7VHB11M6e0HCtJWWE7i
JTxp770lEpGGxkkFHvDFlPz0O+Gb1NQ46uAh3DcldyLyYHaeob8JFvt3AazMN8LJRh2ydNVpeoIJ
cKsaFFnS4Xfg9eiS6Mh6aAj05nlLxRnh9Dy/D0HgOjoKCZzZCoEuvFekjOAWgttDqYmCthn0b/HY
PiCYfTdA988KXgRtZVspyMa6NUZ4oODZC/1GLNE88RUejLqWvE+RPK3LOQjzUDQQH5m1Vg5gptHY
xVFG7n9XIFAMK0JWk3clc1MacQ1i/SmruR81pS1fxboE0qgW0YZlhaldg3vk5zn9WK0FRXoSa8S/
EFJp4T8hho2rme33QJIVHUE+MwSxDVzXFkBBYzk3J+HBzOGxKtA4lHiuCjAMtZTaWQmElraFpCJ8
PcTfR69YB3ITvGuhhQd0pbiok+o7PRW6XROpd7WGVAXOqRJ8ZnAT1SEXw8ZR9Wy49cb4Xssn0xVb
BFnVanJ6/9ZTEn1FAydzYDwpG56uNzqpu5y2GdJXKLfoYvMgKGTsgkoc15UIuUBae7ISduAkSE0a
GYqcoQp23TQR+R9uy0mhiy9yAnCONty4xzjZQrIazGKRY6BQmsMzIOYUJmT+TcbVwFbG8W3AAoiS
g7htQ94xcgQYR+npheltftVkHQFQ59qqvlmhgh3LvRkAaZ1aFDtpaY7+tTXhkGD2lK18EVElZECw
UPBT78oPkvSuCtsBwXdBBw6AsfKqiaXvCPV2d9iasRxWQz+6fPTYBGC8chIiml9cQ7PuLAbGfQau
wupj3W7L8A11BboZHU7z3lYgbRSc1uwn9ftkAHjZyV0c8abv5LlBmFSx5v+mwm6+C0URMK6JtKPY
BvdewQsjxV7LI2u1NAieOsCyTRi3AtJQXqIAvTLSypoBl97BlyHR2GU2wv6ExQlXKVPxHk6U/on4
TQ8iMZvhFu/a5B2sTVJ1q3/+43//3//zc/gv/3d+l8OlzbN/YAp5l4dZU//3PyX5n/8o/vWPd7/+
+5+mrJqmooPeM6BcyBZy4/z/P98fAN3M//b/wmQ2V7t8wnZro6wzZ9p6v7IrUBWuuBUjO7LPD6de
GM08Hg2jRh0DstFwSnmj40BFpLwwwsUJWcdDCAkXdpwwodqlLm9Ha4xD1nREmJBnjw/n56Odn48s
Hg/WGrXUx1TUHPraZnvv627jbc8PcXJChmiIkiQqsm6Y82/49IUaIx+DrtDnL4TZ0CY9GC5ilA4a
TtvE1r+dH23+3Mvt8Hkw/XiwuMe6p9Q0JtTfBhby0CLVoWzfpTyni8w5P9ip1TNkmhDoYCKmbinH
g4nWYMhKjNiJURzyWTzoe+RfWr1LY8w78tPqxZnX0m8En9E4wdPgTE/hHuYk3rG2/ELav6MtiwWX
f+FYzcv0ZRk/zWzxzchtvBzICstokH0EH0F8HwCYjxAHO7+Epw7U5yVcfC8uKXxwGgaqzEPVfyu0
u//gz1dUFbSSrCiGvDhN6ShD2dBYvsS/S6PrWrs9/+dL84k/XinLUEWYlLKBfKWuLPaAoFV5nSG3
59T75NrbFGvPke9yG89Jt37RNgDadoCc7el1uDDy15U7HnixMZAAE9K4Y2AF8atuB3L1/My+/PmW
SKlShW2rEV35n8cbDwwybg0GhiCI2eNMUYzihT02L/3RyjGAQtwmZkuKwvk5HqAuWtPLZ58BdeNt
snW3lTbqutnUl07Q/AXOjGMsYpwwUps0W8ahGuIEv4p1vkECyjY+0ARw6EddmNafG2c5ni4zLV5Y
EnIbi3kZZS/C8CwCF+zBJnkNXRRzVtrh+2BLNpYpTrsNXO9vj5Elan82oGmKumzI0vFawlpFvxlx
Nocyrgq9wr85vxm+7HL+fAWHOuS40TnSxcWc/KbPBbnkz8cMedUANNCDjzh6a9uXUKPGOFw4tafW
UFMUReQvupaWsbjVPclilmDKHWO4EaBp5MNrin6OuY29j6yG2oGmWc/rPQufCu1GSDeoba5kAyZo
jN7xr/OTn3f64oPqqiqbqmVJooFX6PHi5mptgOcTmfy4pUxUDje8Nc8P8TWMWOLRGPLxGCPdESii
jIGFeOUY16DCQZuvZBfpBBDHrgDSxNXYsoV96YCcOOgMrfPCM03+tvy2QYb7TlwxdA/iV6GE9R8c
dB1JU5EMzTBxqlhEElMMEctCl5M2GBoYuL+3EAlK7E5K+ReSqpSESdppwfz1kkqyrPLRFUM1FHEZ
wEKUMwuYRb5b4j+UiTokV2DqYLVQ5R/qb2DpK7xfU2OdY6LliCI1Fan9UBQ8MQSv2WNlC+YG33Ua
entD6bYq2+v8T1S/HiuJEMg9a+kISormYmdJStEYjYAKI2n1t3Cc6YhkzXbd0u4PLAFkiiV/ABmh
PoqpThqTp5uJ/mEVQC94eLdF9IxPzgZmFuwbSdrncbBFOP6qErorI2Wiel3uG0u0NZipUSJcyV12
Bz2CCiCo3KTao4+x82V9qxejo4Bd1AHJVQ1ebuhOi6nyAbfpJtWeaddv1MjAvH4AIjTsar977jXF
jZvvsZH/Dlpzc35lviaN1vHKLM5DLEZipE6szHALpXLXkjZOD1iJrZHXv3xFfD0Cx6MtLnFPjS0E
QBjNehRdlD826bfYLlxQDiv5mkf7zrg+P78v+dVievMP+pTVWeWE0tUMaUC9dqAOAv5IyjdKeCFs
S/MGOg5dxxNbHD1UNMJQV5gYAMJql63TjfqLgsUaq861cenAnRoMNpHGYacey2vseFIemgpNVloM
Zveu5MRut9UOwiZxKTJfutTn77+c2KexlMWlDr13EnqdBex+mhtjnTyKd4B67eIBeau1eeF2VU59
rs+jLc5pm2EEpraM5h1yUG+uiIX8St3Lrnbbu8YabeA1BCc73tAFciy34ZcoH+Z160DsciUbfoED
lOO6v/btapNdfJVKp/avKokQiGXF5L+L/dvRjrIU4E9ucK1vVBs5sbW0TW3QnxbXhuTKW2iF53ew
9DWtklQ8SlT+IoKRHBx/bT9urHJsYoQ/bqf1PB6cLnk72BiDudkmhJ+mXBjy6yyZmaKKFmm8rFrL
EQdRGFkBH0oDjT0DF+NWvjDC15t+fiRIpqWIxOMvaUcHN4lrMg/oaKMLBAxSwfTP3F1Yua/n5HiU
+Vb4dPjxsKjFEBKMCx6k2IF7ckF1F/bgYrW9uXgq55NwfFIYzZRlUbQAbX+5YzCgLQ3uQtBTAzit
AXWWxyjyWthhpRGh60lxdzV5MbvW6+vrIrc6aoBUby9M+uuB5WdYsiaSZBgs8SISGQ11bgRbcHV4
7Bx/O29P1fEeRwfxf+dSmebE5pTnd4thyWjDUx5a5I+whFJFktvAVQ86XO5Vbc+LPNjQfhVS8Mz2
Llzlp3aOBhFJNUwKHeQ6x99UQnTfq7Ejd/uJivNdCtaZRtv5NTy1/zXyBXQsLWLsclI5gP4oUAnm
cBervN2MlXAhDT01gilpPMfwCiUpXJxpYDutHsA8diuUkTLyiSm98Ko8sU6YLWgqTz7V0ERjEanU
gcMH7xJmkQJVz3wcQRnGP8+v09cxFMnSVEvTdNUSgc4ef4veR7d/GoPYVZp9I4K3m24qiuXnB/l6
JSgyb34eeKLFu2j5yguAJoQVfGB3fp6gtHZtYfaiAvPqo/RwfqgvNS0LeK5J8qyaCm8QbbFmpqlX
Pp4FKK5106vn1WCgScZeEj9FicnXMKKcAvlSYfXU/BjSULG4EJGvW5wgzMgKCUfpxM1SUYSvMnyE
fWvZilSWsOvfz8/wxBdjKf892CIiFjiBSd4IGFXUrgoFCd4dDmL/wRCUaXhMoiAgLjdFpRmo/ctt
4iKZF3ePgnTbtPfnh/h6euaYQ+5DfJN1XVssWTIqiF74Voh354/Q2EzC5u//fN1UJDSWDE1Vl7d8
YsRBGXT0f3skBaX3erpwbr6+RhSTmpKuiZQuEMdZxLAutXy0QvzUndJXYCJ0qdBcvhPiTYGmqAqw
6G+nQ5ChWsHuMkTry42gyerkF00mOLB9K1tWytDpJzG3z49y4iUxxzJT1IgIlmV+ed4aCRZFULyo
p3eO5KDVsC22tSNs0nWyuZSXft3IukKlhOhjqprFlXscehJDxFdqYk5hlmPQLmX6ykMYzdalybuw
fCfuOF2RJTaCRt2RLb38XFIRNmML+FXYynsADBv1LrvKto2rrzFcuJIfzi+k/HV7M57Mh7Ioa3G3
LrZ30UWm1KU1c/PRgeg0rb8f+2buN6XfcdsA6o5zUr/vrLa81r0RG6TBynsQrLGxlbEUQGUQB9NR
gkQiDUX9XEy6/5bIHikANLVVqiUgBVIk0xK9qA++BsdFo/W2RfjOvBC8T30mHKao0qkmJc7lPTdg
MCd1DTLZYQKDUX9D4Q7G7oXjemrnkYv/zyja4o2iw2mMWpFRlPbP4ytwulWzT68HN3XQcrgwp68B
m8+jytacIetzfny89cyGVim8YMGx0lvN+9YJKEjRvGsvxNH5Kx+nkwxDHQzWJePgb3w8TK95kSVE
veA0SXtVBMAdC3Wnt+ilG/JvDIj253fdqeFwmJ0r+DqbfbnJWzw4oTqwyfGlvTaQf+hw6Qjl9k2K
IHKo8t9XvSnhy5xggjjnd1mRwV1sQLVQZGfAC4zlkTWULkzp1Dn6PMScKX9K/yXker1QZ4gJz2HF
z9YGxOfzq3ZpiEXGUCYRL6VaFhxPR2cPwf4LT5hT5+fzFObxP01BbHG6jy3kmhEwq5C4wKNwMp/P
z+Hkl//0JRbhzZKSCOLULAlteqvSujbLwu51VDtLuOoXbu5L85nP1qf5JBImEqrGJ6lwC1GtYVti
8Ivj64W76NQRVWQa1jJdD/NLep2YIvo+3ijAmDDdshoPzZTeJrV6CILwwjE9PaP/GWoZe0SvLCs/
mwTHkH4L4a0JMiG+kMqf/EDcCDQ/yXZwLT5etK7XBvC3DKHU8qZVfKeHyYjtRreWEeRBNJYI9B9s
CUUj8hiUmb5mDHhFGeHAiGJXgvfeaMZTSs00x22+v7DDTwZvRechQSSVgAguwqmIfWSCLSV4/k3v
Ko60RQBrG+4Ar1LAyX+cn9jJ8/rvwZbVrMbzAONOIKAbBUcr/HDANF54RJyaECgyXqfz7tNIVI8/
l4C5OV4QBG4v3ovRYTJ+51p2aKprEdvuAuirhEfEN9SMu+7C6TqxUY5GXmT3mORKlTLfTLOIJsDS
oALejsgiAmzdhcAnndj3R2MtPltkaG0zCYwl35ub5heYG9e/7n9Sj7Mn+m+4dW2G4lImNkfsxZ34
eVB9cdHPGj66XHKucTBY4wbiIFl8hzOXW208W7xU0z2xWY5GW9zAfpUgnQ5HH4gDhZRsHTiwVebi
+OgAJNzM1bf47/fn0ZDzAnyKj4GAtnCgsqpi/aOQZ2mxv39u6kcjLG6sEXeHWI6ZlBVey80tIb8Q
76P04fw5OxGAj0ZZ3FtCgXmpVzCPgHpYMj2qqMWYeXyF5e7q/EjzPltsCZN6rE4x/FQt3Me2AKkE
jfDhx06n4qkyQuEj8P8SzdtGqd2huxCxTmwL3oY8C3lPUb1chmPP8uW67Gl3hTl2CsrvInbPT+lP
yFvO6fMIi3OsjKUeRVwrrvFYXIt2s9MP3mF81lGOXAV3c8G/2U57fzMfNvgixXMfrgB+bowNFnR/
eu0X63zzkOd+0uK4e1HW9TMp2K0ccxNeYWBuS6vIKX5kV6WTPgn3Fueh3/rjSng6vxonAo2p0izl
mWeYlrnsLgaCP2RRCRXdrBN/A748XAcJPlJyLYsXEsYTXRx8slQ+q8JLmQrqYpZoEQPeDjACrZX7
cvhZ5g+VOGwsxMGnLQIwLpjJTMdBwhwvhNOv58UiyacFzxVPB3X5nM3TWhUTgJGu3sPmvoJCYes9
nEP58fxingjbRwNJiwiadaNhej0DqRvMI934UDwRR9eYS61lkNB25PqU8S6c0RNXImRAqrVzJZKS
h7FYV/THNQNQMaI4INPmFmMBeHcFQPrPPSFWF9KXE6vJOKbJgLxmAIgcR9G4EJp0GCrqK0NiwZ0z
hacO2/c1jSXUOVOkDC5M8OvFy1OdDI1SjglITV8M2KOsYam0dN00eczDbYtA7ohwQ4HczqWh/iAF
j0/iPBYVV1nTRUg883n5dEVkpo6mZcRaIs6W7NqthKID33KGL0wP5uNkpwdU02Ub6SAaRNjSRBcm
e2p1pbkQqyp/+umLyYZCRpcu5Qf0le6o7XU19ZtEwCH60rb5GmiZKeU9fX5v81pcJFLKJOsxIvip
K3tWtc5RPN9ZY28554/E1/hiabJGDUmiDj+DJ47XE6qqItZhkLoSBgyNvqnad0u8cLxPzYQSnKxL
NIjQLluM0YlmC/cTO8rau+GZmKoXrqSTB+zzAPM3+7QpKt/otSSZB3AhatqIb2wEW38UNsiaO/lf
v0cojWuktkCCuXaX9Smv1a1JNRlM97WrSPbcsYRB60E9FpX6cUIk8e+/EH0SlfudtqTypz73aXKY
zGaFLLPhoHEK3TMSoHr3/PdD8LKi9EH3WaLlc7x+6FJSgbdmSaYGEUMEK7BEBc7+94NgNEOcYBvM
aLzjQdhnJgZpSIN1SLXlfQwrAMOIC1vtRLVyxrhYOoA4kfrUcrWwVweI1wwc/b3yMreL6XluwmuE
CFxgF7vywngntjbnZ36VSrQAQZIdTwrzjc43OiVzfTwi2kZa0Q46v2ynNvfREIuAU0ptl6P1krnJ
dbOzYhsVREd4k2zKUnwp59KMTmUBbHBFN0kGJGL64jDBJdfjaIBcXLsYpQBSyVHHWpkrzK23MD7P
z26++hbhHKYT7VOadabypf1jYgaCuQUYIwFbAaee+uq7kOMvkuAKrMgdzt5eysUlg/3XS+/+/OAn
8AzW3IjgB3BT0jFeTLXSZHBhJVsyfp5uldu5SR6si6vpJryur4V9ur5UMDv5McnnaJFzFL6WFqbI
00Sg49we45+ePNTlq2aPtPcLpPBNe2F3zoF1ubrACXmL6DpSeMoi8JZVncoNqgeu2IRrQUJ0ollf
zNfnRfoyCLeUQQNcMnVDPj4CbVd7GuxE0g3F9fbF8Duh3d7enf9UJ2dCQQZUnwjsdFkmUXOZOj2W
Ui4GKNBMed9n4YsXTxcC4anjTE8KzAet76+BELuMGBtGlRiltriBJqinCFmeXth3y1E0cf6PytsJ
YIupLou/cqtEfSN53Oxx9AzOzUml8QJqe7leyyEWH0XlvRJWgsWNCDUKFXLooDjIeuGFJ8My8/sz
DGAL7iUUYwkZx98eM0a/bA0/47NoN75mHSSjXsMTug81DBCm4EK0ODkrYEBz61CjObDYz0Zspsha
53jqpdsSbnD8s4TjeX6nScv9/GdOtFcBQOiK9gWGa1Vi4vdmyXsOcvQhl/f/QtvHtlrvU6i+9wGv
bLuysc25MPTJfUE4pO9KA5mO+PFq5kYQ6l5HcLDEyTFT0y6l/2QBP42w+F6jhlhpOo9QyQlK34iL
g8/zL0zjS5CbVxDutSGboLihqyxuerEUzb7LiQg146yMdbnxrqXR7lzFLTae272e/2KndgXFRhQQ
AUp8xXpMZghsFqNut0fbG4seOoXJlSW1zvlhTu0L+jXEOA3GgroMph0qcvDeRkQ3Og3T+ZWPlnkV
4xF6MZ2db/TPEXVeP5JLky45j35gxcf7oClHpRRQh8WUcm3uM6ge5jWGRKMTXQFKc89P6+TX+jza
4lC1JbRGUql/3fdIIW3hZNrKvbzG0sFRLsTxL1fuPDfaeQTxGdBHS/l4bmUAiiqNW46wHQPHthGK
WdMBw5eL5/A3PATX5qXtqJxYzs9DLmIhDgtVBCSDD+dOLxY68g/txncB9ycOQLSHdB1tzi/pqZ3y
ecD5B33K2C2pjtJ+HnAAiI4XpYBLZjpcBcOFWvup6KuzEUVe3eS8y0vRiqq+xqyY5HO8Ba1TWg9G
bqfTXZP9JYz4z0cDqQGmzqRjuQQhaYlvxmFFUt20Yrcqs453z2x0rl+ju3gJfnnqOJNN8Lznhc3k
FvuxE3vFiLopc0Wkilvk3NIeUbnkwk3/5aHwrzn9e5j5I376SKEsFWXfcJwLDPAwEt33m2E7PIi3
mrZCashhI144aSe3xaeJLcJihwfJVBZMrMS0rW2blegNbkCypF5I+04fMsAuYOsAjgFWPZ4bRCuB
1xxz8+IV7F4blbUrhBhtf/cvJORlVMCpj2aoCpg+VFoB9SyOtZIixkBJkZCVoWci3sFbdpGJvXB9
nYxVn4dZHOWyoSbTywyD0AsfTSc4Bmtg0J77/4dqPTktY+ZXEQIleZmp1TLC1Gpn0uvQcdowy3WC
tapkDevzAePUMHMtAVyUNcf7+f//tBdNS/InuRRw7x6NTYQBp6EMD3kn7c4Pc3LPm8jvGbwJeIb/
SX0+jROFQhFUJibW/d67R8NzReT9f6Rd13LcuLb9IlYxh1eG7mYrR8t6YVmyRTDn+PV3Qecei4Jw
GjP2y8yDq7Qa4MbGxg5r7Z0HaGs4e1qyakuR7+Wv7AORsfmlBgOYrmJl66uO5qEcVST7vnqdPaTq
98i1esmV6AHLhUQfFh50ioG+GMYUy94yIehMKgjO5JejBf6zKbuy/3UPN/UfKHP+hmFMERwikD/I
sJfdfCWprqbt1Vhwj3DNfYvBnONJWbsC1P8VhCqQ2EKb3FG5JW/zEdlqP/uja2uLxoYdjpUVEIDE
ijTZy43XVIMaiA724O5PzH2zdYy5lzJRGk0DUG+PvlnuySS5Sf582thFZsD492wCCY1GkiqYlfxl
nfKgLswLa+wEZVJezL7dNMbAB7WSirzDWvL63jBu5j+JOrd/n3kTWAWqsK2EAwT5QXBcHwywZ41G
G5rtt7/bL+ZpEGOEB6JKsGfQ9Xnaemvi20CBT+DB6XawoS2eN5j/Q3ssHdX77OnGeEmVtcBXWa3l
JkWeHn0ckKDPXMOev2dOKbA03tdxkPug6W00E6rMIS1ma8znRikDZJlAJX43gZH8328bkgVI6KB5
DH0PzLZJZlsZYI1BrFcXkNpBLb4c7s1VsA5qrOy2OWjNlnENIW3ARnrQVITwVY4cYKVTItxjAuKo
SGmDCBLIf7CeDyQ2oTkaiVIkKZDSWArwk8D2i1p/80cwDuqMYI9G5zfbA0xUvYvQtY8FoVgExjSC
2UO7vfmDtWxAGBcACqCswgwCvg2GADTjLUEL+yL9OA3Cs2i8cX+vhLFoXYmzru50xMYgg4Zm6h5E
b+/zJ6lxBCv2aTBqTV/sYAPGeIOyjpRcbbEiI95bPQaSO2hzunlVQU9U8c3enUxJAMk1vQ0kY+BJ
13Q22MtxhLK3PAIBGRRgOlAhF2pwem3cs/oBxM7PdzV6alABKQNJuplAawye978DYAID0Nos07wA
AKKMngpqpHX+SwT1s3ezSxDUkwEIY6zdSDr45Jbvf7cGJiKIsqYqMcmOAHjCZ5CeLagN/R0CEwUU
qt0vjU0/gwymVOh0PDizqGuQY1MKKtSyilyrTbO6n/eprgdQ8VgOnnUV2XUQzdBjF8LAl07y7z/I
JyDmg+iT3TbLDKCsgCrZoe5fTm8WL6JGEZreL7S09aVZHRUtZXXyCABvqETXoYbSY/nSQjvEHQNy
Jp6z427dBpDxAJRYHZrDAETqMhgGkN/9bJZLsHYLdo4TPqH5GrMyGq5PNEEyhpb10DDJCHhYEu17
qfyY0nPTLgWmJsJgTA119JVoJoIBrb2xx0MPjXnpVvCBOF4FeWJ6PeuYBvvSjmhnCrTCpKIKQKZf
mE/pPWbc0ayHtF3sL9bLHEA9XNgjLwJlPlIGXQA89t+H5U1Pw4CnJsqxcm4dBAMO2Ezw4kUrBHOC
qmLtDL02kL2wIugwT5fFaLlJdpZVyUPfpQKvw/tQtHaPlCQdPmSfVFEGcUlrqapglCA8n0MECpS0
mSCS5iXeFcQ2JmYlULf9kkNQh3pVRmjLBuvVAOUDX/cKaGfizRj5oweuXdAGj7kLoaeDFZ62Eu76
IFCGJlwUsL5MCzaNTro4oUai31sDmPxflEGQq+OZBHIjvyEYWyeZBcZAyCUFS/ULfntcBJWYL61N
eI+iWouGZbR943XPpiqg9WxUCySNAu0u+WHvJbfeoVIcxufKXqo92iNqhdb96X3jJZo+gTL+VVon
ebUsgMqWF+eudaV6lEos2RuZq0CY9rgGPXBPo/K2crtS1jVpUi+VDkALqDvFxotmCnwf16vTLgXK
tgTWJbZVobCJUkpNA/0qcEIo52AG9eOL2atCcsBc/b4TdJTwzG8Lx7iLnhAkSaBDjnAeMmQaGLap
imElGiXl7Btmoy20+SD5A7JXZt/UVpFM8AhWQbn+VJGbk5dM4NDpD2XCU8xD0zSgian2Lw2Ect4u
oG5fqkAvWvWsjdJqL2txF7trPE9QLkAVOl0H/bbN82Z/2ig49yIaMPCuBO88+uhZjrRRa8ccHKp4
7lvrTpn1UKvN/QD25tjKb05D8cxD1TBaoaEHDJUgNtlprgiQ6lqrMBvg5/eUkSEOXiV0L7p02q+8
UERFE+7iNoDMMXO0tKfDoCBfOa9Bq+k2D5nuSt4rJX6oj+3tCJoNcqP9e6//aZmMvUCfJGriUoW9
mLcZRDKqfBcvk+is0d/+xWY2a2McY2Wlaxc3WNuyB4M9xgvLl9krXRntEJAEE6FxjtqnNdF/32RA
O91I1zGmazon17RTrIHo7C67MEMjGFpspxYg6l17/7TJiGDpB97ARhDty9QcFlPUGf76t2a8G9eH
0xhfuJ1wA3xaG/MSXbs0XXpIKATj0zuF3/mwr8G0dJb6EnqgQD57jRdpWChufGUGp7FFBsp4sCpO
I62pAd3K0ORSrx01IB1Kv5HoAcyJez6t0fm8kVW1tC0k2eFhIMRSXifJxdCWIDCHrEEtTF4LTJPt
FnbmrksaBWBdoD3pAZRGz/5DrqYfYl/E7CDyKu99WRsbaePFKuhgMjrXZtCBvGWH9WB50gUYq2i7
AUhWBd6aex98nLz37PMG0BztJIZyRRWo47kjXSeiIWVeQIePhYjK0GVb/lI2bKSuLpdMrwL7Ygmg
23FsX37NEahq7KcYrdbkl/XTOYhMkRcIbVHZPMIwoQ8baXMsC3x/4zVKDneSl7fuspN9WnNoDtmV
iLpNoXb31Yv9XqrFxOPyuEDcaMFegnvYw+frOz99XcFVM3pQUGzAzVh7xvduhF9rnyF/KfBr723P
p/CZGyJbIK2KT42Uuq8fzbfkLHkeEq+9ts66X8XePi/OoYDrdncZqIaPdB9AW5weil3sGwJXJ9oJ
5tawm6TrZgW/RAa33Fp4K7Q8svqHrZ4r2c8ifVpGwe3IdQnge1MQsCl4ODBuL7dnSJjR23iIrmXw
Eit15hkIoMCogcLg7WlHx3XkGzDG0Q1xNqpDDLAaRMMTGG2qM6loBN6U7wo2KIyXsxpwJy82UDoU
bwvIaOyLfeKNb5B9gv5jEHmiQ8N1BR+AuvzZrUYZaBeg8lZBk5WEq90FZJgEi3p/JH4x0Q0Gc0QW
GzzWQwUMEA5DnecJdGQPa5j7ZGd1rrZvf5BLSmFV76HXedXdidl6BIaiM2ekblanmnvsKnI2tlsN
yoPRyL6mT0HcREd1bgU9eNxLcbNg5iSoSScvZoEFp9ZPY4G+n3qvphAocQTdGaJ10Y+78eNxK8UZ
WpZgk5j/stQfSQ0xiRLK5ZAGiX+etn++oaD5HZ0ZBpqt6PnYYBkWGbJxMaoAiofukt6qohHpL+3H
71GM/YHAhEptnNjgmgMCemcoj/OIDu4C0m3+vE+EXHL84/wBxvgO8FUVsT1i66KyCDszCVewgzRx
H57etS9TK+yiGLdhyCAogUQFtX08KH3tTA+aR2sHmdQGirUXyuWya+4xQx+70D+UJs8K/+iy32wr
41KKSllNq8UvSKbbPvq2TI+nl8g3wt87ycZKGcpT0O7FZzPHB6tS3HI5gG5glSAqIprAEXw0NlAy
JZLLamwh2HRS6LmsOzuzIc0kGrdVeeeXkntR1mWMLbA8OEosJ53ZAQddNODZHy7lFW8gNJ08G7v2
qnhAluMC1dj5MXUv82N6sJ/s1+I6P0DAzhe1lPEyLer2xzCHXGo1gygd9pd25YO7CH7TT7+Zbnq5
3Otn7QN0DAQxBW+bt4jMUR/qwVFqG8tPLX1nzjcJ/tc4orc0z6FsUZjjnkjqPMwdpMLTkFxLT9YT
aA5x4mePqkTd40Aku39LYkwP4xaSOfQGiWx4SiwshrRRDB2gShM19LxniNjLbovBHPjapuOzKzCc
uykofxrnpZ89F/sMc2mKt4TFd/tMP2BGXvDNuHHgFpc55uB3jWWV4kI3YD88Rm+5c8hkcPK5452B
ibmd7YN11XGlG80zz7I7iOY5MaRr7ysffE9noqtJtA9sYKF080owtU7NNr1GJONUbvVDD6q9g51A
q6511B4hgr2E/4CQW3B+2SpT0Y6SqYI3Ftg9VZz1hs7NffCAgyJT8RxoUyFhc+z3kOYTfAbuU3zz
GdhQo42sHo1WWLa6H/1nC2XnH+V38GXTKC5Ivmc/qfrl8SiOcYQbzgQdfZZW0OrAoik5ara65b0e
zAcovbr5Dyx6b3jt8x8VPLZHSme8UyoRVPJWrLeFiHmtQs5U0gR7ynUUaOJASznIJb5UB7p6HaSx
xcLSjFwpyvpo6t2v03cY1+NtIJgAMVUMw04yuwokaOxG2Wu1fDMhDvR3IMwH0kfoeGo51tEoezmC
pkK0M+v932EwnwMK26AcMbGQAboqsn60Vg2yjyLuAe752mwXc0E03aJGqoGVFNrRUO5mgj7kFMq1
oiKuCIe5IoyslMBFBRw7hjqVBInesoNq1W7uqr/8NszNUBqDOXY19s3O62ttXa4yDMaCrv7l9Ofh
piig4vDblpnbwcT3b+CcqGcyXtXcnX4o5x3qJpk3HkFmkF2nrScfRMxdIvNm7oZ+nnKoJ2N1aEm3
9HCuIF4VPZ5emuCUsmGgmjjZqI/4VrljusR8chYRgwevKRLz0L83jw3/KtuG/vyIZZBwCuiEp/kT
bGd0vvMYeaLZEtF6GJdA1FqOjRZgWvnUxGdDLyh6Cmz7PROweU+1RpxnNj1DqVNDebYKwa8LpcwI
7ytdVCGk3/dLTLLZOMYrTFFkV5AYo1angEc6951dfg1h3DOwnQUIBw7mE3ikkWiEoNfutFnww9cN
NuMrhmYoSEqADfFvX3+EKmwCbt5kb14tfi578av6TVQmFJg72+zcVnNkSAr9dNm5Nbw1kO8VaQ6J
rIPxFxoaP0aMPuLRs6Ah59w0RZ+M5l2+fjJEEqCOwHwTO3gBRv7KMUHIG6TLHYEeWGLvqizs9Dtw
G831mboimS/9+2okztdvTDZ/GknNCN4wYDZQYzbTBSoGpVcX/R/52g8YJh0EHsG51aCnHkyK7Zf1
T0Ub0MgmsDv+B/oAYY6vLWdSHKnU5PtX23x1/vbvM5d5WjppVdCLtlMuNPkmWwSpHb57+Pj9zJHt
pWTK5Al/v8TjK40nqPmVt1WeHNJK1OfH3yqEVhjNwtAZm0a1JqfA0AagLOnCMi7q4vG0C+Afx4+/
z9x5sVx0ueQ4CBGr7/Z0YUTXWn17GoLv4D4gmAvOGas0XiMJxSHwrGiH/jDtaMFeOMRNTfPrqfyN
wz5qohxNOZ0EHKluoP3ZVN9IMfqOYV/jzbeTy/rcMOreHQh4ZebOglK39e+b23FGP34Bc3givWyy
qsJmruZLCg4ANLZKs8D5cA3CNijJOGr56AT7nOqr5LldoSNao3f6IMn7TEQ3TT/4l13EzD2medEq
AKa4z39fgiVGdkrqQFrag5KN14ku3edJsp/L6DCu/U/JWX+eNhBuYh2zjr8x6XnbXLeN0YBhIAem
/aza3ji6JugU2jOCEIyg+DvekKMo6uK/BTeYzD46EK/GyDIw5T2mYdPRU6EtjO6mID7SZ1lqutVP
+X4Yji1Ed/6BThT1cew+g89BdXRwK30VUFjKNC5SGtQuras89WGz7w+mAqkICTM/EDkRXB/cPd7g
sR3kTjR2bV8AT8bAD2WQSChf1759G0LsbrgKyj88F7mFY44CtOqjznz3W2vvNdJdPV5j5t4zUlFj
rHBhzGVixUluJAkWpu/7UPtGy4rape4PPjnU+0rxdIE74x3A7cqYyyXSBgMZKuAZmNVOz8xe8KV4
Hnn79yn+5jBY2WiOyH0iehkMtPonKNcbAa2aCQ6dwADZwWnJdJbU7IAz7ma//B4fW9S160d7B4Xj
a0lwY3KP23ZV7BEvc0WHxg52zaUybIrfeDlxiU9zipjrxBkzd9Wu3YtzL/Qgfz1oJtWAkkGW7TAH
vZNscIrWEfaz6NxofeqsH7J6PlgXnSx6enPjaQg5vTMQGcoX1TwzrS29j4Gl77vHPqyODRiPqB6M
BPFeNz2KxV9452yLyOyrqZZLpdJzZlYapjylUE0sT12nb3ZqiCyGd8FusZidHEtTTpMW19vklSEl
24MY5X39aO7IUdRbxTtkWygmLOlNIk0gc0fYYx+hmrsmomoFNyO3RWCikiKbVW0F4W8Qv6GPZKe3
7nyuHYhvhtP1up+eUBs/gJroWpQL5vqrDTDriAsNXfadBRsZsIvk2jhE11BjcbOf4C3wcrE6EO9C
3+KxnrhG3r2asFB5b+9VtMuY951f/FpSd4Raj+xDklB2k5fed3zR+5LnyrbQ1AVtXFmRGmkctViq
09pe2wRjhnGi5ddpR8YLL7cgjD8eZ6MAFTFA1OUqMS+7CvuY/3Dsu7k5z+UfUyRKfPEcyhaQcdBx
q2fG4gAwVu+d4UwdjovzC5I5XXp/emWi7aP/vtk+u05tPcnx5brlysxvIRlERCz1IgjGfbRzbutR
ibWk7U0zfV+sQyG/nl4Ft3S83S/GbSxDspBpBUZ0AQVbPztal9MOtauzfxBViYyd8RudLa+REgFr
MOdQBke8NmhXY0rA0pa6Rtl7alz4jZyfWa1FXMS/4WSbVFbbw7DCDso0frTQXpWf2tSGgn2ghshe
RNt9YDwOVFy6aaWvg8nLw9XvvJa4yUPyTtq7oiNWTLHBu+I3iOyLKKsImGjrd0TZo4glcZ3Lxneg
ykZmV5TaEThttrKzFrJWpvQtmSXHOj9OmmAHBQePLd9E/QR9ePr0maTH3BjBRIGxPuS1l8n0jHnc
n/5eIjTGr+jT0EROjdM3VcRFvcx1CEhlnf1are6qyN5pNFHo8KVWg/ws6FZhuU0wBLRfv/EKrz+M
MA8qeugI+wxFFxH70pNrQxqXCgvs/SmY3hI0Nkb3yfkYpIfqDi3hghUK/LTOuJqFxHZfOIhU4kJD
kNkXhdu1ue5apXRnjVnpZquCY2hq5W7OLNG1K4iTdMYJTcuaEqfD9srDQ7bczMpRl8IO3TKnPyPX
n4JzUIUmC+UJYowG4lZmjAczXnWT7hfauEtGw0+jUmCb3Gy7ucFh7qBcUtDM1yR1kLyBcKMNC9Ru
02/Ggli6AkeKKLfCPdkbOOYmauoptvQGyyIDmn+cyu8WW3DZcY8bhGXAgoLXDebCP192oJaFVEyJ
wz2g97sxoU+6W6ZDpM0YrBa+Gbm2uAFjAhNLSyvQAQJs3MmFLwfGmYoBGb99ifdxiPvA14lb3mCc
FiKnvnMtOgp8K/lYK2MlS7T2mh3TfEffP7RqcSarxYOtijjB/4eVfOAwVqJjWtCaWyxTN1zatNUf
4j19jSzn/2S8jh9Sb3aVsRIohpM1JoDrggkJhiwoKq9EZd/xsnMb5GzVlewXO/JLVA3inu0NLuNZ
bK2VCTJ/sM4S8n72kzO2O8Q07iAcGOB76Q0U40aUYUmXxMYSW/hMY5cF9uSZqet4fWAd1YPxPX1e
RU8VkbUwMY2ZrqZeDcBEOSMmv5YGAj+H026Lf74dykUJfW8ME34+fE0m16B2ympo5qVIak/+LJpB
4n+j3wjsqwf9gwVZHTisCaTJ7YOavMzSoyTiMROsQ2OciNRmxlpQFFLOhyiOX808EgQh/K/xsRDG
dbRNo8akBYTTBVL3K8Jw/3x7+mvwzy0K2KDrc+AK2Ra3ye7R4Fbk2CzPNtzkQGctoWNB2y1bNBqL
xm+4u7aBY9wEGDxHTIcBzq6aqzyyXG0kT4Ilcb//BoP1DWMrZcoMDP3ZupufWqS0qETwmXkeNf6M
Ua3vNAcUC8kbRbiMbxibJh1rKa3R3GxDke2ycBzPXC8tkQ/imsVmfYxjkHKlh9AqTpCTrmEpt26l
jrercG5atBzGF2hNFhd2XsDAQ/TSL2/pNZ1z6w/52xhTrV8vdZUGzXmidLnIRBgHoagzZL8kLC9X
Wtesa1cWkQ9wuy9APvNfo2cfK+gtmg27gYUYd9JdfJv9KC4xUueR3ejVyp7cUvFkUf8m96uh6cbC
eCSIjtlCLikXvdFbWEfc2ztS/UzrO6uogj+xfY2KD4LtF4lIxjZ6WZLrPMHKIn1nOK4x7KkQYbGX
fuUNlKIp4fZ5i+SPOPfJ39QNNGMvtTNUcS0DGsTG8WWx4hWIa3lfHuajtdchopxAEVc9iPaV78E2
uIy96FCPk+DyEc0di/xd/m5E7GHepZd0ykUIx81MfsCxthPJY4QZdZgnBBj9wk4OfVaGjSJlbjMk
54Zj7OZ5zt3G7hCQJ5eYivuDqhymyP/7idmnb5Fngykt+AFx/2Iv19YfUJio27/P3Dqd3NatvuA7
go5jdS4HY3/aRrnne/P7mYi0msDznajUTTr7RmvcQl7c0wjcsTNKLmqDRADnjWU/zAmKmk0Bk7Bz
f0I63Osuu4fsQbnEV0JI6qeFq3gxGqyIYMafe8g3wMz1NsmQOejTsg6yIX7QxzqYYytUx9E/vUDu
Fm5g6M/YZOuSCk5ypiaf1I9OdFY3gp4k0d9nbjLFibPIpn+/lq6y+NZs7/7u9zNeauiXPtcnmJij
zq5phRq5OQ0g+g6ML1KdVs/nCAAd8qb5hYweO1HflmiPGLeTrN1k1fSY2P1LZZ8v5OWvlmAzA1lp
WzpajS7EoG7um2wvp+dLffg7CCaEtRG+6nKKz0ycC9oZPV9ZuuAoCnbJZpyJuo5mGZt0FdarnD7r
tcAZ8r0/LnIF5xxEp6w3dMq8NBS6hvhSusJMDRrsdReTAzHE18WXHNeuNmjMcmbN6pWyBJpcPc5W
6kYV2EJEpT3enqFUr1DSUbCQv4/RbU63ZaVVgsELLKmMH0rJ3nclCU5/eW6ifIvBLKTqMDljNA0W
Ine51yfZ4oN8pYaa8HrfT0hUrG1b7OR6GoO+Aq1ZHKEqnGJKQ2Af3Ffu9ocwt0EXQXkma7FYmhmk
4/gGuhNST70bzqkYE/k1VX4vmuvm7zA4cyCproCnnDm7gwRGyFgFqKa1gZ6Pbmo/nd5gAYLDnF4l
ywdLWoBgWQ8xOVjTw+m/zwvOoQj23xU4zNEdbdxuy4y/n0e6Bw0iezwrJ9VrRUQodCfYQsIWh7GT
CY1Bq1HRnSqXZJ9H03wgie4EY1GmwUi67wP09Ly415crss6yIFTgXeQaWFYhKgVVCajSMB/KGROl
U8lS09mg0Z3kcCw8tElD9rANBuJHg2dqXhfSkVgRVzPPMrfYXxywnajqqM70ZTy8GRpGETVMcyce
ZmeS++waDkbIv8qxmk+QzFfNu2qQ1HSFQ24v7Pw2k29PW43o7zNfM7edDvcK/n5tdK6RBJHceKcR
eJn+T0tgzvOUgCAknrFrySPiOsz4wiW3hyyMezQYF76Y0EO0JvrvG29pLxDgKSMA5lJ/YcxQqtGm
b6cXxfP6EODRMbIFRiDMMH6GaDFrOA9wUsG6luARONORsnViwWXMs3U8ST9QmKBrlDKiIOWDbrjY
Xyvkpd3+XPFp61QWGghiBw/DapAwx7Umqlhwb9EtNhOQLaUyWXneIWVyMzSeGqCl3ncuwN8B1ijI
XPzJE38Lx4RnSVIusmRhQ/V+R8D1Jare8azw014yfqMa0lzLVexlh4070nw0wdRbvrjTUxe2qHAt
gpP1P3YQzEMgAkQ/I1uNkUFIJI/DgIj/Cb0//5lvy8LedA3wPvyD6jM9R18cM2AMpO3AbsvWMDLE
bbIDeg3Ml6X31q7aF4h7DChg0i4LcW7rf6zvA49xHaotDYnd9chGd0GExipQy4yH5tUq9vktFYIt
BK1pQkDGkcy9biUDXWCHQWlKvZJgXjCmbtcXtzZxnAjs5WN1jBPJpVkudDLhzatX7pTtkk7wIOEW
LLYIjA+xZzOZlA4vQuUuB39z5ca3sz+H41USOEFyTlCbJ179Az5yJ6qV893Xx+IYxxJ39uBkFLrI
7iCK7AwPY+af9pD/w3l9YDAOJFXNKU0imD8kPYpLDZWY/pDorhPoeHBX980OWjn7/MEIT+OKvhvj
SKIsKZ1JglUuTRGCQc3VMbd3GkK0e4wraYp6zdeG7p50PWZXiiG7RiNo5hYZOztxkddzE2kSBSHe
XLnyo/RC2/lyNyO+VaCS9Zc2wbLVSPpkSKpG3RUqj8a4G5fnJNqd3jn+qsDz7chQ5KP9x5/vzXGI
Y3kocarGpxniE4cGTirxkIi06ZiRMDVHbeyLS/yAY+s+WTauoEMGXGRKZ20ZDlZYWJ6uvKVTKzAK
+stPQTGBWm1OhOQOvpe+b8NyNx7a95qcKNkogmGcLtEjqdNN+pWqqym5HpMf4IdyJeu+jHJUMs4a
URsY9zxttpBxuqipzr1iATCClNuQS4e2/6PuE+hM/tcqNPobtgFbXFaTsWLvpEPvt11I7YLG82D2
JGuAnO2fJqe3oIz7xTNzVqcRoMjZFj5tmKWFrvwb9NoV24vAi1R6wqiK6zo2K2Uc7yRXI8R2YZBT
64IEwxseCd4ukW95dnuQiS85d+Oj5qVH4duFGsYp+2TccZJ1uTLSkxddEO38/eUSdL7lXELSDtsr
XCm191N4jB9u41xJY4o37yirSXzU/fntP1e1KHbkx3abXWW8itkPEewHWMtxMs9GdNJKwegV6O9W
waxQ/AMyX5EjY3P+DSq9CXIhiEXepkDFi0byup36/7OSwgUKPh6b0jIrNZoz8m6ryk5+zI7E1916
cUHogzEDTaS2JNpQttctj+WqjmPgoXOjP6f+DNLu3pB70EFqQvVc7KmFkIyfWc1W7gk9GeX5Yvk0
Pqc8af0bhqkiF69EYUeY4CiyLW/t1ELYasUrMYacSdL96vvcNdLWPX3jiVAYL5MvZoKZRiyrX9rz
eb3r5P5uVkSRMTf0hwaiCupnaAKzUwZx3ynKQLNXRHXlN7p5lB7ZuqmgQfN+vEUWyb8VPgCZ020S
VSF6g1DcIpG3dpbbaYL7lLtxEArEGBjicKzp853QTVG21DE2LorLnZ7MrpwqF0TIkMxdyAcMG2a1
bSyVSwoYAnI4KJVC7dUOu+/15CP4nnxspyumdaRe/otv3IAysYJCLGUcIhwvTe6DqnzDeBSE7wp3
ccI/sL4NEBMt5GTIx7aAjdd25trGXQwd50SkLCbaQubkgmSJ5FWP1cwpBIHTu0oXje8IbIHVPhw6
SLQM9KoeDDdvfflNR2dXsZdDOQ5AAE5lj+kLN/dO7x4v3wfa7N82aDGHV5MaGWpfMA77Ob1XvewM
IuKQJdTdBT8Cj2pJzEUr2kwmQIgkYvcRvVcw+pfv6JuaTill4XqbUe4j1U+fRSGlyBrZyKDtTGLR
l4aaHvXh1imf0JDjtkQk1CbCYXwGdLFMSaJ2ko/VU2cn4Yjg0i2z7rKutMPpTyfaRsZ7VPqSlNKI
bUyL0dUiH1NKf+LYP2yDzQW38ST3Ec0PdNISFOuDPRi+qv86vQyB4bP87U1mjfpCP42mv6Xj7Crq
TSaJJkp4V+82QcsO9dpVFY9zhRwwxiN71QX3CJ3PrM9Gr3H2NEUrrppxvs8nSMYW9LRDTrVBFj93
Itvty9obMCgkOr8ci9PQxQYFdsO0oFPJWEGzKn2fJBpKWs/F4jaPEmQeKujO5o9Qkfw2QtAR0rOe
4DLmLu0D1GDqPIncSMqQGHVQRSCRNJEiKERsDCII5v6Qp3iQhgnryuYHPZVdMnw/bXe88BY7Z9F2
TCot9Z672rzIFmK2aGA04dNzz6EaJrTFO/F0EGP5KuJp4fOE81z4BMgYRFQ0i6UR7JqirpQitnLV
5GgYYDptL6Jujw/pjtBRqmQ8ykS5Yc4p+4TNmElqzX27LjqtfN4YhacYN2UenN5QviX+3s93LsjN
fkaVnurNhOXlceTVRojwyc2dGvJWAusTATGm0eaZkiYD1tJ05DqVx2PUxZ7R60FRdoLjJYJigosq
KZs0M7GmxtL2pCLeYO+X4Wmxb07vHe8a3n4flQkwitaYq0rGmtrX9RUlfdT7yC7eN08gK5J3dOJA
FN4KLEKlB3DzuUxwVpX6BESzvDbkSyM9qtnD6VXxz/CHRdCfsIFQ7HZQnRy7Z6/RTlIuR2cUNEJw
EVRIcagGSMoMm0HINWXViA4fS2rjEWywoaNaAhPg5Ncw2Awab12nZJhsX4I8SWnet3BEbacGYDBz
9cVx86b1LDtQ55c/2DEN8uGqZkO150vNjZiVCckUhEboyJzhXOdqfxqBu5wNArX4zTfppHgp1NjG
s7e6mEl5SUyU19qrKI3OylzE+cY9PtBzVzABDjYntjzUxjoi5wFgi7KcyWscavq5PJmoBQy708vi
tXZoaBzRZSiHqxw9wjEtyJg5tGZOPfl86N0OY3j9Xpzh4p0cmJyN2Q7DtMH09nkLZ5Ir1pTGTTBl
xwwjsGlYlYKOOp5dK7oCui+o1n6VCZwHq0rqOWlA+me94pl4N/SiHgcOBCZwVAOcAZAig2bs51Wg
qcjCKKdaBGsXavadI4Wnvwjn2zuQjNc0x7DAwc42MRRDHkWa0xfB2PWhQu7TCeRocjibgpcTZx10
DMyAKpRuQTGY8ZxOrcLETKyj0WJflxS/n53g9FJ4dR6YlEr3CyrgIFL5vFcGiKb7po6KACFW8Rjt
KYlYfGOG5vnsqTvlTd9lqPELSUTp7cK8oT/BMpf2HBdLl1aANS+U1zbEeNHLeDRd8wlklkJ2H94+
wjuCkpn+F8Xcz2uU61mVTStGVVN+aVRvTQTdlV/tgSrSGRAwcjD/YrN/33m/bTAKHSit5Zf2IV1f
JOuuAgf66Y8lwqH/vnFwWmGomFICzrL2r2ktg+W2Og516kHrbXcaihNCIgiGqqusvavDs6WeYR5n
TU3SMsjD8rqEBJ4mB1QpY7ysvdJTZYEdfnU86NpSLbgeU4FGEzu1Ms/WMhtExdLKgOgXTednotiK
A2Hg8oF+OkTwKPna593rC6M2lopg0mv+JllHR7mxTcENxGmZVzAKABEhG90Qjm0wp6nW1NpI54SO
aUtXbZheL9CmQzav8cc37c36UfnLQRT/ch6An0GZs4RpnzSqF4CScNYDbfDkIPejsHolcqjuykAc
YHG8xidIk3kl9ehXV5ADgCC34fb+Am3EAONMPnTJMB0+ZRDIg/y4fhDX9TmXIe4NBRcHvQq/qg1X
JCNdR9YShbo+NM4Kb3SNGwKC7sTXBcf6q9tQHLyfYDEQ17Id9ghkQwcF1sosA0fudmk1fqtJJwjy
OMHxJwy2xGnbWYQXEzC6oA37OxBsXNdnjW+6+k49dGdg1xANbFET/Ox5gWhS1T94BcNmW+m7qrcg
4QInEjW3qja5Wf99MhJXil7NPizjQRBjfj11mqqrYOcyTQXqYewmxvLYE8SfsEJ1Pw0jOnl9Iv37
yelPIOwuTpitoCcPCscWOJsyyZ0d24uH69M+8as9fEZhwoqisiE+PQClXMxdOraeFomUVri7hbZI
Q4cE2dePYyUFWukdG0qt1sEmvVsmF23x4/Qy+BgW2pcojspWoySZlGszwABM+Qi+n5Lsyl5we3B3
yviAYN6WiiJ1mkEVzrOs99Lc3k2ZiA+ZOrXPZoyPsYFgvLkRt7m5pIAYrYdpDZIsdeP5mOhgSsou
NfPMiH6e3jbRmui/by5fJ4eO0wSVQrCdRGepWuyhTyeIK0UQ9MttINYp7itNgbRt4xh7BdNI6qgI
vgznssC+ObTHTLYhM8p2Sk/Iqk7mRG+oLGzlFwlKflWPjvR5F5HLuH/Oi0Bv8n2ijKGeKv405g+n
95HjwTU8LKATj3Z4aBayD9smWeRal/EL0AL8s0ajm6z5Y1BcV74U2o7A/XAc7Gc0JmaKpLmfKuf9
clw8pHqD7Jn4yi2lLxpC2udmiEQmeF9xuz7mDTWay/x/pF3Zbtw6Ev0iARK1v2rpzbvjLXkREifR
vu/6+jm0Z67VbE4zzgXmAgME6GOKxWKx6tSpIIBmu68tvq5dkFSQUOGcXwQYiq5SWU/7JLk3zKYd
yz3axbT0eZZyB/OfolYw54aDoSGAQfEOjzTkYBlLbDNNXzraE5fON72yr9IACT0BBuc7HWEwO4Oq
YdalGjCsHn3Q6i89FSTTOFGKqkFjV0WYQPA/nXHY0pIHdpOANGqkEI6DUJ2HVoTIGS6yi94LnOlb
BWG1aitKP/FsToNeqG2omHsLEiJjAbYsEaOaB0zU6bap4SgQzwE3xI2R73oFWWr0/khB4fRJpR6h
MrFnZC16rRGgJvv+iWp16X70ncrjJX8wXYpnIOslMjHnaDaZ3SwAU7vRaZrnUf8ZiR6Jp5HK0YJY
ksagK3OlmMAYpouueJzVB1m7HtrborrWQ4Exct47x2CMrTRq2ccj/XoITibMusHYb8pzNwvP3FbX
f8WYOAZk70grGmV4WbiJu+DO3FDKVHYhU/qSX20zV6SpyT0Mqx3TmAtzho6WklKjbP0Bo2i/p7vY
p+XQDElYdEDQ9kmMC3kWHQZ6ipl7em2VLE/DTNB0UeWANSpIsyQXRXOvBY9pHQkcPceb4Kgjvagi
ZWLiiju+O9s+aHQ7LJGi138u0uUiKgHwfl/HjF2w3DD/UGM5GiVeWJNN2yBKtIcN8tf68717GL9l
m5hVjYm3cLvM/oxp3igzSBO+kpWq06NXt1z0a8y/FXwozoYc4dCFroIMvS5RLqkoTu2pCgY3Lge7
g5aC8flr6giHuUKURrH6LAfO3AeeOtyW0rI1NBHPln4Vxrx0A9KciGOR3TlhpFqjQeI+kZEbvaxn
WDUdB1OCk2qEXnSvo6NHpGbEO0drRPatkXWTlZEAiPK3CjIxvzMCArajblBicyXXvMIkruRa8f+g
L55ngqu1sgIl2ShbyUDXqjvWXQ1+OWh5KUZvSrNroSsh9eYfwsIez1rWmIyXSou6H7ocmHTyJs09
pxdUWyy8DG4QEmAqVnBPdpEojcK5yo6+MXMW2rYro4iigmepv3ZIDwZgzCG59md0KM5FcwTHHIlM
X8rc0lFBR/Xt0MsvLZgwGOoLbSVryCA86QkiYNHymKNRjZaepnR586F6qA/BPnZjgoRJ5kuevp//
7ddkA61wkmqF2k37u0K2BOM10Pj3hA4k5Fr/gJrLCQ3QxojIB1k8BZPD2c3L7TQKYgVVpbB3xlp3
u+SXrAmqCLwYS0dXjq6AxKGgdMXEWKTuDUWqURQZNvTs2bhAbTSZGjcLxICjgww6luA7co8f9NlR
VFDpkHBm1yAKaVZ5HdA6c5ncQ8lJ8wyz0/3zxsH7erhikHICEFqgGRRbGiEkmUW1n6mtIyvfKkX2
lmh3HoT39QwFYvNoSsZ8VcgqHF8Cah5EapSjCDNsMLjzJfpKZ89Vu+WgH+pb4qXCkizv3WkgbYcE
uUW1UtjrrZrtsYUoaQ3KoVOpbvydSkomG9PvW0x6oVSOWhD+c1zXESJzqtM5NGy5x5cMm8bNu03d
1Y5pvOSB4Dhz7OIIh9kxs1kksPqBU1p249QkuA1M8/O2d4TBHuElbBV5BkbapM7ce3HzF6/WIwTm
PMnq0rYatbuoNBbHSpPbSrYEO8IR8laRCcRdbauokiA/fmx2tTWjzyHHcF1wGb+btRd+Vzaai24w
cALoIDUz84rwqtzTNPnn5+ECG2ljVGgIuutYA5wVhPiWXqC0idSyA9G8u3ZpBAU7Xm7jCISxOa1P
QmRXAUKz09WXyBucdB/tsjuxBCfHURxBMd8yRjN6GERl7edd787RblZfZfP+vJ8QYTBmB/pBl1Q1
MND34OTltu9sp8gE54dTNDneGcb0dKnP624AyuhikJCLqeJ4rj9PuRP9NreqP++GxMMMetEsc965
JXBGaO+Ev8WVdWyMRT/K4RhWtd/1tTMkgVMkggICp0eQruwDgomeCmOaiKRiZa2f3iuvk2duqEy4
ddnbzuDrrraLIc2a3nx+HOYxLnMFa500mQUE2SBl99VMHmRJ8Frm28XHuhgzbzsjp2k17Fhxm8Ue
Gp2dZBQkQ3num9jQyzBBZEOei3nQJYOeZLlR1+C1Nt9wqWzHKbocQSnTa0FenxP+QTvsHyQ2om8q
q2+iHkgycoGjibaeb1LwYksXsWpup0ikZkjNmXmyHMExdqeSsNSbDIrmZYdhMjNx8UpyZsx5nhEv
1aJxQ1wrXy2OMcFQn4olqLG4uByvuxnDimVRiedtAhy7IiQkNZUQtC+fjJUJ1Azia5NWI54dLukj
AaSle0rqFjU58hZjobRqo1kCJVb2yEZ9PGQJPBIWMztL3Tml5Zz3eFwEG1JT4PQQDHygtrJ6HWeL
Pi8p/VzBfGNBYF9k1Qo1W/Zb2TbqiiaoI6d6blqrlRMmh8Os7yBkNUaujHItWvSpqhttJMt+Q4hX
zjbFNcEHFMvq8xJdGP0D9Q3TQBkQWfjjFeJiTi0lIDi7h2JPJ/OafrwfPSjk/cFbgPM5j8CYz9lj
0lWqdjIu/Oh7SC6J5J3fLuFqGC+Ro7NAmk26Gje9Rt170+2gNONpmAaSbUXVWs7JXa+GJY0HQxRO
c6TCnZuym4JuDwHqBnLb2bewEHg/joc9gmKcBGYmBZ0OzTNfK26jbqfnP/VQAMG7nUzF0EDGQy3B
QsHx2BJiPbCU2cBpijDM1iVutQnv6EtbvcLsJOSoZxgFpA5uRArGnCMAhw4SFtVDOiViBLEcFguI
1j7Yp86QXS1o85aMQx5fxsOh0S+STBB3cq6SI0BqpatDbQdLEZUFAMPqdmpvLX0TJXvz8yqe6hEK
E5CVs63keQiUOsSY+/pxlDba5zXE8CaUdWSONbAgTnSOunDoSoOepxb/NQoowsGmqjfnDxXP9lYg
rNQRxDw0kvUAyNJvsw5JRCghijQDee/B9UpYvSN0kpAW/A56cKfkkuaW8q3uL5FbRt7kU/0fUSaa
53qPIJmrEDxxokOnBL79EXOzcIMkxJmanXbA3C4/dW00aDSbEcNbXe21vUzgfnvBu5vnDtdflonL
Mtz0qM7CgUzK5Fj5TSR683L9oaogM2KqmHB/kkWWhhhagrFZ++pN/RReKJiY1/g53jtQzgw90ZuK
F7pj/BhBqVAl4D2xQVqwIC8eVzYNcKPb4ta+oP4j3rabDoJqFNQFOVbkP7hfEbPPELhD7x2rPD7O
ZbtURAstPIbb1FGUhzQU3Sp0H5hL2gQlGkqjIJGCMMbckXIXEjONEaI1L70f70B/Q85T8yDXQ6ep
/o2Isgo8zDCT8TYF1ZNZEZJBWVjlbe1Do/ElDYCXyaJWVt5XW2Mwb7lBK/REN4ARpvusu04H0WOH
B2BYBqV2o7PjZNpk3ktoRSMSwuitdgjDt7nsKEFeT4cJT53okG2FeWLePq0hmfACT4dcGZAGpHPp
MDb1XsMYPiSVsufpkD5YEZLwohP8luVjTWMNyQQc8zjJgWIBsvKSfXodHFon/VZfU4mU2DcSr7qY
b9QDjaYKt90lv7TBIRviaD90wauFl2swcXUj7obq3WnBqEHFq1PiqvEnNb4bDAQ8PfFjq3BzknvF
9KOqChf3ryOjdbkh/e/zlwQvhYj2B0i+I5jF4Wejh7YLurRL6wYOfIQeN0YP44n+y8ZINvOQ+Qht
Zcd8EGBSD81+fJTV0SaNR6GFedHHJ7/o+1Hry/Idk7aDJV53AQXkfYfZb6Kxc9R4GDALVDnKXAM/
+mSBsSpDQEu2IQQyXcvy4EiKm8bX0nKTY2pvMwiuBhEacznFKhkDtQSaKt2M9eR21jUmhutJ6sjG
fioEiSrOWT1aG/Mhq7keDYisNWjmJHsMgduPgah9jxMsH0HQP2EVdJXpYA0mpij5Qf5UP+ECcecw
dVqi+UUvGrcj+niM/+xwGxp2Cay2+IGp1E6ZOxYOAtoXjALSVpbA9qmrPGcZjCutqngZWwl7NRaJ
M8tXszpiMHrrGsXndS3RL0OQrZRpmH5i8OmUKVNYxa3fTw91uLWtp/MnihPqHf0+s0kkbOOma/H7
ZXlbtdtpueoiwTODZ2q0/wudMqZiEZl1mI0UL12ft36GweANeh5jwZOdtwYEVSgBoW0FDom5rJV8
zKUiKVvfCK/qCfOtgxsp+vX572SgEcNEUQZDu2XGwJZED9JQh+qtoV9Aw9KZrf08CPaCF7tZaxDG
rCDP3xY1AQhUei7fy3TmFR3jTjswRJVd3vFcgzFfrVxqyxxTgGnzLoiuyJNuOWVwJUlfPv3lwFFD
uwwox0jasMGabUdW27ZI+eewMDV31GKr9HfnMTgmZhMLzAwDaU8bnLVjVzM3UDvBFYkiNcbtJPcZ
3l+fB8DWoxMCisS4c5mPFUXokmjaDEkbqKIGm2j6fv73Of7LRhsRQacPhj9pLHmlJkVuhyrKcYv5
mGi3y4DhbvJNGiduQg6z1QtODA8OrwM8ETTMZQJB7vh7Eb0v9T5ClSKQyVXSv8jQsUBiYxu2mS8n
oxMkoo4szhnFvqgwA4xn0oF5jNgOyHhO/UATxk9S75ZN7WjW5vxHPMXQZHpAZUoBoinjY4xoirAG
I6f3NcYuD+6EgZHLX3TbAwW1bVpFgpQzG/aM0QJVDpI1fnSp3dHZWVTgoTuQG7KhQkwidQfOO/kY
j4kL1EEaSQxuEOWlFf/V8qku5N5ZDjTJFXpEEMdTL3N8uQEQHRZg7WtgO7HkxVgZ5VbJEWPJ+XIV
QPoyndQbE5dqL1J54G6YjXNLW340mOPxhoWNLmtDitaRJOi3OlRoLAP0HZFGDN320/V8oDBXnGLJ
IbEI4tRIkja9CSVeVJe6uxisY41AxXxPsofzhnjqWukX/EBk3BFBv1kadVhXXATfpcLcz+nkaOm+
TWUHKqYCJgR/vz7QmFtDiSUFr0ag9e2Ppm+9KWycEHlxs/qb87VaFuMEjULLtKEG0KDf6/UzWsYd
WRThi0yCeq5V0NiMMmoJATbLiu1t1X1Bh60XBq/n94dD4TreIMZTSKFpt8SiJrFXX7Lbad+6UKKh
DKPf1o3iRrvuKvT+5dLY5LFeBtaoLQBNFmjQ0LGQVbWxe+/82k6vQk0GGU5W6agMdNkytmdVWgNz
R+u7oqCOWtueIb38OwTG3uIOrfVTh853LZ/voxaJVFs0Y4BnBcghmOhMp00KJ+mXoq/yQgO3Ry6u
u3502gkUd9FkHT4IYhP6vONwEczcBEdbgjhLWTnJciH1xEVF8/zHEoEwHysYaj2tRoBglphjDm5I
Zbqz3XkQTuCITceM2f8thTmZGfikFlpTEDhCxvom2Pbb7iK4LBpHuqJExFA0/p1rZCs89pRWGS75
GnhZe2har20FJsb9aiCK0FZdQ1PZTk2NRGE4B/j9qrgpMfNTfzUU9/w3ox+evRX0FQRd4srRdHEW
lKUFiMLINkp/jfZrX7Z2RvV8Hke0FPrvKxx02+WaGqGh3pK3k/SoTxJSB1/PY4jWwhgZBr6Nc1MC
w0QvlybvRzK7SZU41SLqVuSvhk4FNiAcAYra8WpMsjSzGYIkNGRucalsJCeHsni+1fbKFqQkzaWa
BJ9P98K6jQ9QJgKK5ShviwSgefBcqV5SiNqquea8AmDikBntaoZSAkA1oFRYhm44bc7vEKdCjjWY
oKcjVQ6mCRtx51VfBb0BCE0vRy9Spxe7w2N+UEtZchUj/9Euve1WqvWKLsMCrQe9HAiKYNy9g5gA
mvzxCIcy0PHeSVJUJE2CN0wzJzszSP1UmvymlARvC64zMpCWxMw1gqlMbC57rIc8nHvkzjPFq9BF
kaDzRZX9JHPMbbmBrrgpQqT7w57lNSJj/1JnphUCPLzOtqCT+dEmeCgS5CHpONtiO2Gk++enamry
GpFxuFUTFEu6AHEYL7J4E9o3wnwg/zsaIGfStIaKW/B4v4hSzCoEiUFPem1/B9sKmsSq7IIU2vnz
ZXIoBv+8jfLsA5nVf/DYYza3fdzawFPaQ0HcpLwuJYHTpZ/lZKNWEMxBs8thIkkOcsU0b6o4c3py
MdWqq+TBZUwET2qeU4SgBR7meMPIJ/0admPLUxxhi9Kg90KwgdXEMYwf2eeHq8EU6HHSkXxAvMIc
Kw1D46J+7IFT/Jri51nU2sz9ZqvfZ4wbkxP1wAZDDaoFtRsU9e+2frKXu6qC4rydCG4r3lvJlFUd
KhkWKlInrcH5kIZoggJYPL+Qqr+xc/tAlOSuW/r9QqIrOZac3ggFpse1dZN+RrTAAJrNEVpFNnQK
tfUQvIMMemX0FNtu2OyR/kKPpij5xamd4G0LHQhau4AYDZszzFQjzBZ6gCsMIkB1BqIn0DN3s9kf
DIfsRHi8GwZcbnhFdATi4zKG36i1MoYJNnHOlp8taZ4JEVSDeKcXCWKq4gR61AkxoJ1wfygtaEX2
lGyS9CbT9U2giPaJu44PFJYZkAWyHUcjULras5RDsC1Q9ErdNqSl0Wr2F3QbitUmOKjI3qkyRmch
73JycwW1FCZjv4AwN7bXi9U9jK0huqD5GAYkYhSC3ns2QYVpKfpYLQTer3dggclD9CZTVlwEO3go
epOkN6LcDmfP6Lgq5P0gfo14iv77KjZUw0AyygBfcyGXIWoj0+S2tuDW565rhcG4jwkq0Cj2ULuI
5F22VJcTREHOXxx8CAx0Ql4Ufpa9qBJpHDHRCVSlsrmWCuuilTJBSor/oT4QmKtJG0fQD3psTptm
t0NUfW1MiJxqguiW42lpIVXBdCrIICls/hAyKhrmAIGcEcqFN2WXafd1aTD2Itx3IsEg3idT8GRT
KRkdw17on7La+RoRUpnqgKqgv6zKXwP16fN7sgZgXmgTplYaxQKAltxFwW0setfyF2C9NVpCNIoN
JiGvpXWImlF4X76R8YtKBOeRmiUTKSgKBDDwxXELGWyWtQU5U0KFGX9/e2k2XiKVW3AH50Y0d5Nn
WWscxrIyo2nL0bKxDnnf5D+txUtEIl5cs1othfH9qhbPCKssxIrqK6Zvhva90v9K7W3ZfJ7hgQrh
Colu2tqqGsmcpRgfTc3dokOg2PxFYgYIqLXIuDNtm1X1RsJpyJUCZmVbj2r9xaxf5fjhvOXyd/4f
CFbRW1kGTUo0QEjKU4VPlHToMZ+ccBQpYXC3nhAwIGlZ4oSuEqshwjZNx76EhdPjFdspTiOcjUEN
6MSQoSBEH0Mof7KRjZTl5ax0oItkpVO9pe8D1AsiC9pqtNtPRMjinssPuLd36MoEmkFVodkFuAH3
snVDws+nGmBhAIA6DeJdtlAFQkRSGRF+30xogeXbGMleGxyiSsBP4B6aNyYRuNKQCGEcZBcVJDSs
CLlmlKS6n30QOU38nE8Xsinw+rxQkIorgrT0DsW4yjqyQ1L2IfLnukOfWVSbNMocylkShzJcowNx
BcNSoEF4Qs+zlxjN303a+CE5KMqjaVx0quCy5JrACoLxAnJuocJYJ0ihl6FjxyAxyqJ5prx4HYXQ
j2XQZa7MbFwqs4N0Y+MrN5T7E/vTD7SUQkgAqfNHEadR9M2ox1iD2VGYFTIWVCN5pmPqCpFSTwf1
77zjEcEwJjfLETqdFLo15e0wbIx6D6boeQiebyO4zHDx40mPhNDxSsBQqUKzKRq/UzGPdXoe6kOZ
SDtZ1JHIW8oahzFplNwLqV2AE+axk5svOZhx6HE6vxheFQWD8T5WQx+T633BxNm4UoGi1p42+/Xs
qy/vEt0mBGl+VPQMUQL536iUom79gWzIx8hd2tthXAJZG4k3zF8U+SE3J+/8+gSbxYa1cm2b6TgC
pAiTW2kZRscqIkxs+ZE05tN5qBMfROXsFIJQEHQzdKKz4dTQkaVr87SjedX3cS22q1a4I0Dk24o0
xthHPgvGnKdpMKDWTZIO6bL3UVf9BkNhdqLXzUnl+h2HKiFptn3aBz6NEQpeBRYl31WxQ6GiTeqa
837CeKbCH3disScaS61vWxaS8X1mGqbpUmSdv1DR82qTb+3FmRWHClcSyEu1O7RZnd871kxYSHoW
V6dAkss4mHussra+KMW+UXSXtG4dKQIc4edktq3KbK1IRgCNLho+Cdok1V38aLsQdZc3NEkSC4dA
iT4n46/mBXolESTcYCkmxqigngRSL+TiLuJ+S0mtYukk0ddkPFczmlo6NdjAML0ogovOck3MZVBf
zu8Z/wR8WCbjuXoSovDXYl3a9m1Ska9uKZdCeAIIzxw1cEcRMYH8xBIc6qJX9VYGzny3bNJddkNH
eiJT0tCJSOLhIzQjfGL9KzjG+gODqG02A26wINbxPnpErr0Mut4bDBwUjpkSLY8x/VrDQxlRQIdh
J8uG8tWaXbsZodHxJxNm2Tvt7ZytFseYv6QmyoTWvM6X6l07Pc564liVwOWfcJpZEMbgddJE6C4A
SIPZ5YuXgtxjqA4dnWAgLYS2dJDX4u15Y+Sa/GphjMkr+WCHWgnMuE59AgrjnO5Bkmvlx/M4og/I
Gr2mYLSmDhzLwGzSamlypy3s69r+dAXo/SvaJli3eFyBCnPsEns5tiJNLzo6kGR4nwXmZ6aTOcpB
8eWdIjJE7nFGEuW/eOyjB30axCjCHJ5xrA6ljXHL30lSOhEEOo3ETa3MUY2/8sYrTKY6k2tG3ZcR
1kiuer/b93Ra775+hUvZIM/miuZ8/x/L/FgjPYurayYcewkPlbJDxL1sMGDxSoo2YEZkGMZKu2xi
Ao23Oheskm8yH6BM6qJdkj7IKGhUPWjhIW9GpxcpOFGndOq0PjBYpyVJRtEv8PjBKD1a6eKMmS14
EfFP2AcEXebq26WSpKcZtUe5dqUSikLKHThg4PYLPtfJs4gx/LeIeQU0FPPUlhEMkdz1vr5pt+nW
fuy9xc83tidqfhFtDuOrwGmz47bC5pQQIwtRS7uu883fuIyPD8e4pnnI2q6rsR5FuWxkrzR+dMIh
6dwYY3WQGGfRxIrWtBQDPP3epdexDUlXt39VD7SD3N7Hovm/XHNAGQGaAkj9gM17bA7VYlpTL1sg
pAe2m4ZOYEVOFDxHIpkn7gatcOjfsbIGeQ4j2ZCAU/alXzR3iqTuMhHfi7uYtyY4Alm6kwaBOEOa
rjEBYjQmjHvZN+py3RWRk35WLuPNuFdIzEHF0Om4RfKx9ScCSUsoPoyt4PqlFnviCignXYEqEbLK
jE81MT0t0eKg9edU+jYP4SYLw+fUNDxZj56mQuTduJ5nBce41KGZwQhNACdXmZuq92Fzd/748J32
CoHxn1FaxlPX2/hkiJ4rF9ehdgAhYmN4QecSGrdThTpRnyvX7laozEahhNH1jQzUoF8c43sYgtco
Spbwze5jq5gzlBZjs/QEGFb3vYi3Y36vgTfTa6I9Eq2FOUO2hTgv1YCj2INnWH65TI6UfxHsE93p
c4bHuNIlyNDwbNN9eqESLcsudcMYdBXdpUqcIllT/jWx2iDGrS4BdKtJC7iod98yjmDILHfqHU05
ip9UIjNnHGyOroYss4A2trHbEmjQflay7N0z/GMMbFU4jubZtjt6bo35ueqnrZma1xYRSr5xjQH0
BFoHRsGPpYWGZMyVSYrw1G4ciEdlKDm/84t867JB43jvRtcyRquLej7pfpyYxwqX2a88k3MSGMAt
52K3wPHJT2H7w8KxogcM09zPmyN3w1ZwzIbpUobZcBB/98vqqanQk+Wf//0TFa63/foAYKeZmSH0
e5I57PzKdtrfJhgQNjLfOZrgkXVCH+dd/2Lh/98pfuOGnugeEewiyyGc0Z9nVnGMRzEmNIWXhnYf
2xvBCrnuabVCxrW3JIsNvccKjaseejQQlVJ2dChi4HVOvM8bT9pGF+nm7x78K1zG4S+DWSJHg60z
v9AAUNlZHoKLfK/4KSJA0RzB/7ORaPSHAiLOxAnVLqorJEwAh+m36qs1eHRQ3HeqoJV4uTvdh5EX
GDu8/8s97f//LKvl3Y4+4BnnrLZhnaUFdrJJJPBOJtdoBL0NfFuBmq+ugB0Ers5xCBVLWa9kMlKV
ehh1rlzKo0tG1DdjUR2Yf8Q/gJg7kwym1CtvOdGg3Ge6j010JBBNy3CXND/S+fm8gYrWRf99FRoa
S6ybIKThtTjqvqr+jmXDr8pf50H4fuRjTcz2lKHeN/2M7cm0eyLvBn0QvHe47240Wv1vd5hrM8et
qXUDAJaEbJLXyr5IpedZQUSdbzItd9VJVKvjXtQrRMYTm6UmmUsGxGhvbVVv2QUbmtql3fah91ne
8bt5fyyP8cMdVDpDg2Y/ZelSUnzbEFBz+HHAx2rYMoYRqkUYhbACI/DVDU0hpO6QeVS9qP0SbpT9
v7IHtqChNHkeFBnN+4eG04funIq+GN/t/vPFDMbtViNmcow6EHLcMGj17iFp1jzF4xi4s52IEmfC
78d4B0trU0mjGzQeBk/FczuAsp59JW3RFrexd+e/nuDIGoyHgPJyrw8p1pbh+dOll1awN6xAcKL4
L4aVSTCOIdfTMoljoASPg5dfUzVryR+/ggcx+MZm3rW7+f78ukR7xniJBXTcuqEfMazq3Whhpmlf
+PlQuI1wpJgIivEXmHLfdjJ1stVroroQfPLpoCqqQS9/yWYHgjEzUll4J23PL1FoKIzb6Epck0UJ
t4F3xIbqdFie/AUTVpCMNL1JoI3IL9Ss9pDxGz2pMkjPYplRsyONQ3Vu6SyGGsurvfoSs6qEgtkC
V8+SZkgaT9WYABI5SaetKkedRN9QBME8zpdxmJogoK6Xip4X4EcqTr6FhPVLM6PQ2/0FWYJxwCbj
TkBBKmMrhmmmCaQE7QA5jWUfiEjpXKtEN7SF8VRoHWbj0XGy+tjq8O2WDvrilhMqTwW6XkPZO2+F
1LpPXhErHGY1UzTIYUdjGSUeNlW16+bCUVMHDai5LloT3+JXYIxrlFV8OZUuKkwPlE094abEk1aF
tCAm7oq1tbjecYXHeMd8avK5lIA32Zo74cqMeu/TbYFv9rACYZwj5NCCZMpgD/lEvDEaXRkh7xyJ
OFtcS1/BMB4x0Kssbuj5XQYbwmeJkxUCUxBuD+MJ66KR46UGBAL2CsWDyLPd4QDxM4xr+YN5yNzo
Fr3+Cq3Fo92R8UimVfU2NGExYk7BNBhj8rL2ZhjcoMHYOfWn3ryet3S+MfwDx+YDAivIDBuS2H5A
LEfrMifqyq1RCzySYFGsgFwJJbxBNYBShso32RheJjX6nmvNwajGh7Gr92bXP59fGP8IfyyMOcKo
S+thGQHS7jLslVb8Jkqzyxfr0syhHke0x/N4fEv8wGNOMSiYfWrqwOsHqAneDSKWLff3bbSq2zL4
9aDAMc8Qux/npMKBGtIcggxxe5OYhSBu4mNoeApQajh6cY4x8gIsGpPWwPPxsVd+Z+FfvQnAL/kf
AP0DVm8pfa7SJIpQQDLTTXdJ54l1jvbFruDp/uRS4l/vKzzmo6ngnyuFhgU1r1PmdsjpolOApk5m
c08hxRk8vrtYQTIeqSuKdiAWIHH3SrVXXdqbBO0xIwX8kwyyEJDxT2WYVHo6ADC51BXvnbqjeUiw
hQ+y1wnn8/LDXky3NmRblyFOywQXtpmPiYJZ5Ki7V3v7Jt4tyJwMB307+bKXgCcrSl2cCBe+3SUr
ROYoW2FsNlpEV1g6GmaYIjjzVU/2i03om25d30nb3As3uuANxnWNK1jmNJR2aA3zBFhU+Z/LoHwk
pYGMrPhtyXVVKyDmVCBUg74LjZ3It85roK9JW5xCP3ahw7uHSMQfBWwiUOZoKJFOoO0F0K4zb8Z2
3PSphGgRA+rmYPAGCKid94983txqlczBKKqkQWcV7lEwXqgWy7DrDgUG+12+zZMQeLL/cyo+rJQ5
FcO4dDXpgZb/Hn83e3WXuyggNtDJpXKlQhOlJngSMK4WRy/AlWND2/OsZpReMyieDKkZc0f5c1O+
Lff00P9rPCZK6E1zyJYEeEuGskSP17Tpxpfl5Z/ZCv9e+Odjsk+W1m4MM6DhcGrIrhU+yaIc2/9x
1B8IjFNpMyIFZgAE9Sa8poVlml+ZXwtnQV4bg4sExig42uxrpUuzJk/oPRSR35K678eLSpSlFEEw
3iOslSZTTaxI7oirRI6JoQXCao5oYxjPUQdkUuQc66jmZ2W6WYSy0wK7NhkvYWQYtpTmqPhHcPU0
SW76Gqb2vNHGNqKUlOhqMRkXYcupPZotvtlyE1qQ03Lia/LW2me7tnVN70/xhS36hIyjqMzkvyxG
0n8f85tcRHgS/T7rGTJ51kaaPk4HG2LFwewaOVLjAudKremM/zEZf4CG3KlQS6DotRfcvTO7K2jF
OfMrupfAphU1r5wwyumlTGQNisLoLMMzhflu0EYbp2UCUUe76mfHfDFctDx749fpLt7PG5rnzQ7x
Rnr4i4WuYZnPGefGWFsjLH56ncBjLDa0TNS/LO7s5Z7YUfB2bw3HfFc1i7PFqLBKW/3Vojgvd4Je
YK7n+0BAcH98cyxqE8ZWDoRhQExT/sQb+VKxvs+2cSlhbtwcaU6cPRpZc6ihk2ba3WYR8VLOLxIj
ZI//hHYqO2JRIi+m1JDWydGffGd1irU9v3c8j7heKRPGRUE7JRLmyKK9qnKUcGtimpWkb86DiNbC
uF2o5SH1ZcNhhW2fH5rYiD305C/Ov0Ohf8Xquh+afEh0ylLLekzKNCf9l9oWAgx6gNgjvf5cjOuV
K2JWqYyVgCn/WvWRr1egthoJ+E+2r3WipKFodxjfW6ea2s4WltQaLxjy48xfxsn/d1+NcRlzXkud
TLmf6LMDzbNygk7wzUS7z3iHpCJ9Ngwwsdxs3VjZlX0iWAP3joKIOrQBzDdZAmZb4AslozVB5Qsm
B4EyOWiY3pt0Tm47mAv4PpsDDCKBg6df/8QYVqjM7pA8K5d8BOpoVs6kmk4efSfGwxh757eIGzev
l8fukY0JkmZTITuNZiB0ZSSb5qKAMpljOTQFD+G/84Bcs1stjNkxbVGMLpqxsF6+yjt0LKR7kv/V
22O9KsaNT109miOGqfqF3TlGcTFoW73LD3n5fUlxcSnRViq2ZoGJQolIFfgtJ31m61jGM+pe4zwb
wG4xt+MAdoMTfSnvFSdBb6l1me+pZKx9i8L/gA4sWhv9l7bz9jBbOStMXEVeKsEfoLSR38cXBp7R
gzY4kXBaEvf4fWzmm3GtkOZ4jksrBxLRX5b8Z/rpQRRvQccKgPHurYGhn3EM66TFIQPq8ZbuBpf6
lsaj0m30CP2g8+bJfbWuLOfNHayWRCXMIfWLJU3mXjuYyFhB+kk5oL8A8kjCoIpwj7kFFSETcoAI
ro7vFaUz7Niesb4m9KwtHTSt34P7nz2hTurG3me7Nd8+J0ZCEFRUMI2ZlZCx9bqWlK4Be6kFJ9At
rGtDVN3gmsQKgq549f0Cu0ZPfYAVGfLdhKd39VOwQVwHsgJgPlmbNlreZ1iDdhVC2b91Yr97th5y
yVFhFjUY/hATGv+G6wj5ln++HF32all4FkGuZqgRF1Y303w/hHdG+nJ+ZVyXv4JgLpq+bNIu7ACh
1qanJ4/5ZPh6/qsWRqA0vDtxUCsg5m6pTKOaFdLSZjXrLfVkX8eXZFNuwHTYn18TP9pdYbHXi2lJ
EBDCbkkXnfeeuAivyEP7NgQq9NLn83gi42BulzhudKUp8A3LYHRU9F3IT2YpooaIvh9zubSt3JKp
pSCjN10WG+Or3dLqXYvM1rzL/4YSD71fndAMrIXZQsemt7SVGWoEn7DQlq2eyE4VaBcdpb2IFsY9
u5heBJEVKD2dDJ6F9nU7EmNAF9Lj8ALTQGWy+FFRjlp0TTzaOiMiOPDdLToVZXhAWz4ZrpKqYRIX
KiAlgvBD86m7LdGi85Y6F01e5Ac7KzTG8geEHkOBiMdflHd66sa4LS4wKOzurfD/FwQ59BVqkNSG
XBc56ShvEyQ3KoS/3XQNkTNS3oG4dt7e+StaYTAGH+VBZ2CSO6XZlE/dHm1+F9MdFBLmTUFnc/6H
tCvbkRvXoV9kwLZk2X71UkvvWzrLi5HpSXvfd3/9PercmfKoPaVMBwiQhwZ8ihJFUhR5KEtubJ5n
9MOBn0vjmyaW+dZR2lqmwvgDy+xmTzxxzTN3KaacItEq52TYUkkQZoEExMSkhXekZ5raJooSQD4K
zswUwVxDJQ1ImwH+GkLwWIoWzjFRAKE9qhfRU40azRpvRp2zzG7z3P5C9/WWlVojCi6szKYuCd9u
emjaKuzZ6ZVvYzm453VDtnSCy7LSGndWfjNW285R+k+GtFaZ/07RkazlECyTOQ+5EREgWN/w1v+M
wWp+vLceF7e/+pUkuEwg4fRqA4vzmsN1C8bcY0prnOx+b8kEb5WlfWdkIa6TNA8dFn2KZCxA/Die
WzHhuJIlC5aF52/1vvKs/lOAaKV4nsjgFMzCTHuZ+5UtmeCqmk7FQD8Fl3yk7PBy0OtPPysaUldh
noaHa699ktcev1mBM2IaQo5rblpr0DoO6y6aN6MUFNwtpau49DHo9uHgMFx++DOQrL1mM0u5UklD
SG31Juvb0IKOZMrOzFwzxL0h93lXD32sUY4QO8mMqc9010k7yiWn2hDsiDkYWbEwQEcBy92lRjrW
DkoXQ6n257V00+hTzLvATA2MiXhHkGimRVTHEe4o1Rfztr7hz6Kxi8mk3AQrnmxNN+VaoQk6O9fK
bHU8AaKT9LVBXQVJMRI16FqZWPx0vdOaFZCgrJa6BGBjBlDnDR5PaYMbh8cg0eyUiE8xcnWne6kX
+NIoZPOYnJBF+ncWRZM1a0COl0P9SlH8yGv01Uc0lrfkF4MRbq3OSCs21PXNiBkOPMPTzxVSvqWO
B4Nbe7FfdHWWRAlbO4ine1CYMIqpYGIEyWZlAi88jiO1ptYB8eZFFc8PtSnLYMpwBAMdhFluJnwD
J9TD3IWD3yb/kXqKX2DXkggGeq6HSBm45k8o/WKY0jscwRDlZONT2h3OnzKZMILaa/PYBjZv4QXX
zNc4MNxkUr/YoayhaEsNwDyKYAojmlFeIUhU6UVXNgXuy4n2bITVwbQHt+pTfyolvm3rdK2BBHky
hKlZHeDWkpHI0etPYbBP9T+7wUsjSZHt1mlaIwnnGPXJdlsZQBrRu5ngGbROJaHNZhi6ghC7pGil
0lm1ADH1DqjB+KzkZEfvKDo3X1Cm51SuKXGlm+pw2iexEjXMMjyaRLiFjfNxHP0QpezSUmjuFkWT
sJZK8CB2GDKaMUgVUBD5Vk7zdbDvlPgp6q6ioHYMBp611j+v5tKlFIJRVuuxlvDMRvr6kwMv34f7
4lBkDqpsdvJOh38BRDKdGRpDFoqv9CqVEttLpQ6YbOZb19Z9fMh2EV70lG8/uRLkL3qb1UQGSOT+
whOsUl23Folm4PUX4PkLH/idRXmoMHp1mR3N5Y3schaszRBojSqca71CVVjB9QXtXyEmiH9h33hR
/XRQj7R31Jf4ybzmtSK8yl2yo9tqdBJYOOm1QhZNT5HfoXX5xzJFDoFdibUMBLaZlw6tO8zztyDN
B8cqB9mb/vY5OYELh7+Pp6BTeIqRxMZeLXy7JmgJfZKIKEERq1j7cGzUouar27vjcuCtpqGvuJPh
IFmRfa9e+Yjsam99zO78LZ1Y10qrMEpRgMyrjFhwh8ItVDUtezRkDs2OtyTL2xa3jekJUbAJDW5Y
dtQAUa2f4/r+Q2/BKz0VS0CNxRzhmXD8C/bSjp9Bg31+q2Q7xeVbnXbaYvZjXOL3x23mMAz3Lp+H
5UMO57RG/DesMOJiKYKqB8aAMWnJVcs+Usa6XiTBhEwLNbuQAIBd/yRTAg3GxeAHb1RR0vO7da1e
owmmI2+UJkbmCDmWnfnI6zt5F075hf1iJ8e2QdaRgUOVLm4UYiMnLes0y3mCcXaVx/CBV/1gaprD
bMyI5lxYUgE3dWIFKOhEjHzWnGNALjo5H6Nxh5d7N08dpv2p2ce8PtrTYbE/h/O+ipiTpfs4bZ12
8c7r5Wbm0Vj9CEFpSn1egtTGjyDsqFY3LWZgFOy6xuQDMJnG6Ze5PQzqMyGP53E3z/MKVlClOmw4
pw5g6+outa+7eX/++5uXw7VcgvZgzH2ZkoHvJppLqh2aSw7MCRxO9vhR57oSR/A1WpOCp4qbJ5rA
Cle4icKrYFapu7iwhijQQbfpXtYsKdVYwclUvaFGC/hvcEJ6dGcWMP7sSFE6q+zRUr2XdcXL1lRs
BlUUrSoibsSSY3iYr7mQGNyOLAIfJM0eJDu49b6w2kGx4DrraaqWC9AMm+3CyU2119Su3cwAiWuG
2XHDU63njqF/tWXFDlw33gWgp90Ue0QDRO1Fw+8IaLLaL/HDhBt4jm4ha/qsd5K8K9eMc1hC3DkG
hWJUFfawMKLv49LudDXHGNrgshzoZRi331ktS+9J7I7YJqonthHPfGFZ3HmV5oyY4blIn4e4Rz4n
mGhYJsS3Tc6PRPVWqht5g1O/TG79a5XBm95itWeCQQnJEKd2BbiZeX3ksrdXZBvFMB6ioZlnTKRU
CrJ1FEwMVUFh8xZ9GdqPVrsO5slZLIl9lmEIhiUcSJ3UJsSqwoeJ3tLphkgz/5uB8mrpBDNCzN5Q
lgQqGB15xfhwiI/KXndmpz1IjrTE6osF1UbX5HXOjXL4GlwPaGXghB7xnlznGBSzz0AQWksg367A
Z9TQFDKhyVgnY8CFW4L4vm8mH1UvNxiT/E3HAKE40fZ5n7glHsotm+DNbaw9dcTFL88OQWq65pJf
aSroj43wsgaXHUVlaTNKfqNsVYTYttZDMvYKVmWo76vueyejJJDokFhdEYFPDkwqWIJuAEfksULb
yigJDWUQXMR16Dm0ZtVzNZ1QSJmmx8wOXfVDnecrjyBWZWOQI95rOYpC/OaKv5I2h+JQf8meJx/P
Yri/yqYQy1ysWJpNF6OYFROuQN3rF/EhvgD9gdvvuFtH742UH1W2joJJKab0/1ELWdJbNtDrKkbj
TyJjQ5J5clMwK1Wm1aRjWMmWl7tRP8atEQU3+i3mn+HCKC3w2bbOVEeFD59JJqaNdKpkVcIjlc7D
/WfCA23qGi164Aa/u6lQ4qN+pEPWQL3AX4jCoSJRQbug6IBofzfoZSkjgts+tKfvC35b19I4B4sz
8ogLeAiK65TICh7+RfdOEMKh6usgSPsEz/SdR1FA17r86ai7oA4vUukvZaZyO0O0WjKunKtDDCrC
QFvApshb+Dov/84uNI9zKZvuhEeVl7c8mEe+nvcJ3Lm8t88nIQW/PTTL0FN+CdL3b/wi+19k+t6O
6U44wsmaw6IBQxGEMx4DpNvqffNH5oEa68gcO3JBtODiYcWzPb1xzwu4+bC+1kThrBmsp3FaQ/eH
l/imObZ7DP/r/Qa5meZN9Y1jojjnMWWLKnh0zA9KcsOAsHTfATDdG79GHr0dov+9qER44LRCopY5
x2H3NnoUkdYLr8pjd0N8+ZsmV4QzikIER65G9ZTZAbCK5SYx/UVJndCcMT3i8fzaSQ42EQxHyIah
YBQKWUzlt3FqHgL1z/MIElUU53hlEVLNOQ/5WT2zfVfCCkYJ+LYRe9ST5poYen8eUCaSYEjaBDzA
4dAjXTegvGgqnEQ//h6CYDrGJSMUXFQQCfUpZpE4IZUESTLrRARDgQpbI7QyCNFo3jg7de1yZhZ0
wvopcZHuVEYvcVQn9GQxwLZPPim5YDkYna3eMrniqXdqf73oF/IGcZlyCzaiJLndDzwL0+JJ/kuB
PO5yIDfxfjkwD+l5AiJ9XuorrZH+l0DgJJxgKcYsKFpdh3C8LJFXFpvg83H4JAJ+gsPP59VE5tKo
YDDqJA702gZc61N4lxjk5dUlRZk9dy79pSJ5J5XZXrHSV6UhYyXleBgMMO0a3pXupXtyM8x+9fpr
xReS400FA0LAHdha/MbRNphAjFo3TvQdaneMXXf9k2RBJYpDhTDEjHQ7VSwICKbJAp2WfuG1tRP8
SdG4oOpO98z1Zj4EDx+731MUmeC9FslScRTdqBZzGCwjjnx6kSU3Nlriq8mNjT/m4HbqbpFQiOfb
avFjTWLNNkWmmIaFcVUaYWIHnj2zcLJNAOt1gALhq6CqPbJca6XEcW9aTSSgwcJs4NYhDjxR7UrJ
bLLgwQwzfdrh86xILk2b3IjGCkEwaZbaDGWDjm2QdjpIqIMvxjVvednFdBjvkA0e0SphfKuvODGi
9JWVq+E7f8oFQzW3rVLRCxUJVbPc4jw4e3bPW4+7g3bfo1EcuW5pi+umDV2BCR7ImseYYpYZ0hjZ
rpz2CbssFIkL2jx2KwjBBVGSTtVUA6IuU8cs7zO2b5rLNnzJrI8UCBsrKGHfzMBqy6UEFKJkJ35Q
/RohlhO98oIq9WDc2TIzxk/xu71CsyllmPxJbHGAL5Ll+hwP2KsQJa0Rxu9wGgHcn6YGnVeqZ7jR
hezKtqn9pk7Q7GpbGEEnGJbQjvqKFSq0n10uIGewduct16ZGrL4vaERgTCxgA77fBBdN72v57OjW
149gGBZm2pk4wKL1b4bK6OMAGBgq7idg3un0ffuhiyAGAv8FIph7e9HZVEUaqhXm/kdl6V/z/vEj
Yti6QVVqoFNW8NGhpRgkZzq/l91WuK13+2qUHJ7tZyBMef0/htithRtKlVcVpFDnN77nARaI15B8
tJgZg+b/xhIi+d5ocLU1IE9CH1LVRxLV+a0Fewt6VhdZNdPMpTC5MKihZ9SxwYGcyWZvbR+QkxTC
ATGaCuMHNUjR98RhJEZfmWxTZBDCGUnzRsWFABDxjEmJ6FJBXyKfVD94wSMurY3Dm6NkbXPbgfZq
ewRDSlI90UiL1auXY5Tt2mfeuxf6uctQQrG32yv1y+xR0Dye3zQe4r6zcStYwag2QVfogYXDmofB
NS0Wpy7pa1szb8Jkrpmqbsgk68u/eA5RCOyjNhvb1Mbyaq3tYGJvZFyU+eDmuntesk3PtJJMCO6J
aZdNy8+WgcL9pYm8ubuKm9xN0KyryYoAtu3qSS0FY2EP4VypKQFYjFY9esjHz3WSSyTajqstqDcG
UhKMVBZ0RBmbjqBXGE3auEyWKDzTeTdwCz5n5br4TpAbjT1d8lK2fVexGUIVG0O2LXGwp52qqdHP
iHU7TD56m33tmTcapnyhlnqn3Z3ftM11PIGJtdutEUR6MgGMJTbqp01PDTHZsy8kblDfDMNWOIIx
LKm9qMYAnMbGMirHZF/62fEtQXWJMsj94kReUaI0jI92ir0MxLGyUJCrxLtzsPoJggejsa2DZQ0X
lvmCp+AUv92ZF52cQUu2pILFTOyeLRZPEgw7bZdeDsf2jQMc99yrt8efEBfcaP972yiYUNSh02Tk
uZa2L0H2nF4ZxnRf6pF/Hmb7QKzWUDgQUZ+OlcF1c7k1H6urGOV1C4ZyYWLziJD6V+gsN53DClGw
l63GFlXnrzqVuR+TK0v2ML1pHVffF6zjrM4YRJ4g36KR9FhOnTPlmYdJOLtynCXxrUwUwUCWoHEb
poUvXq7cK4rpqip7PL9BmzZ4JY1gFjMDReHo0ObPgLd2/LUoDh256OidEUvcmETJxRqJISy1uimx
LaPJ3xVb16hnh9UScWS2UCyOMBIGcpoGMLF2rMqnINoN6Aaq2ksaPsf9dWse5uS20O7t6f78QkqR
BWvRoHW6iFSsJM8tpxfB0XzIPgco+7N246UeSezjdsbotHFMMBoWM2sMvIWg3OjzmtXgGF+jKgsZ
o24/HvSH8+Jtb59tMduyLPvd/I6yidrGbHC1SzLrkIOFNAj3Yykp1HuLpt9b3BOKoPBz1dRZQYAy
7JK7Ysdf3PUdPcjfL/mHzgEJam8v3WinGoDCsdkp7WFMFse08l1dOREuj530sWPbnf0tmViRvrA2
DzILgNMLEHkpFF47ruz5AC/tNp8+MvYEIchf2yW+K6phO9tKBDhGl5tqLu4bzCQE0el9rSNHbAzk
ME66xKVsW6sTpnAAyhmFvZWJZ7kRZBJFFjm1bI7qtuk9IQg6H49WO9UqELLyyS6JG+cP0XyLpznn
t5RdF5yjmTRMn0OsnkJcQ/vOIj+znn8PQvCLRd3OypwCwmqviqnZkx9zK+PXkSi5zpdzdd1LUy2P
FMZ1zraflwxFm4nhmpZVO0vFHuuhuCwrWeuFTAkE7zi0LZqMMmDGXXzoassry9/VAsFIhIYa2HMD
B7xYk6/YINePTCdUpht0NkkU4V+M+knjBDthsS4sZwXiIBNZmh67AMHYMf+iogW9dIirS297Ejsr
vhx2IE4nfcrftlO0QeoXBhmc2D7+lvKJT4YRJkrZOtdvvXzR+n0POkIUv5zHkCiC+FyoNlEYRTMw
xorstAETnDWJvZFtjpipLVmhZ6YBRZgv+Gy28IJ6xh4k8L/EmiNFE4xC1SDnrnMqgmE3+/FlvTfh
C5Fm1PCmG7iLLJDhtuyMhyKCgdDpXEMT+LPeF/SZ47E68JjXYmSK/sZ9IGMQlW2XYCvmUkWOFY3n
fldFOy187stSltWXSSSYBiXVFTPLsIBoymrKtxnfnHrZBFPp8ePj05iKBxGDT3B+N2OpjJVFYQEQ
+8bNolt9+eO8jm8d1vX3hUVrkkALKS6pfon8D1H5qL66fT2PsbUxawxh1VKrSRc9wTlKWs8yrnpT
FrfyHykq2hpAMKeDaSus5KweVe+y+5I55i72c9zQlvv0OF5pqCELHPmtd3vtmEk1izDj3XioqAoM
02pm1Ndj6kBN9pNeOqnx4yOLdwIRzmxPFMynjaDVOaXfl2G5WHJZvn4zLcjQF/GXIMJBVSwGAuwc
GORxeqmfZ8ye5sVBsasZDvrJ+ZOxnPdiM/xfowqqN9ljFFrIw4Ckp7nK7sbreq+4cezAayx+goLR
YpT4wm1FPMkpKOKooIpY5a5Q0f3G2H2IcHAtkaCHVpx1RWjj+0YFYp583qGRaj9os39eJbZXTkMn
LUau4nlPDI1bs8+JxR+p6HyIn3mRH2jDvALsFL1r3S6+vPOfr8y7E2ZoVLXRlQ8SL2HlDLNjitYg
z8ly64IW3mTu1NJyUd/q9JbMyuqbYNSioAtTiSY+ieVGYxqxShEjX43+z3mYPS6hv+YUtyU7gQla
mKhWpiUjA+3VkOzKELUEGL/Wg0QhoQeDfkQBjROYsIz1soRZNUCyJr3qi1td9n6+rRkrAEEDy9SI
DcaTt+WrZTi8syrwYjd5HviQnMyXv/5uxhRouP97s4Tw0sDTLBlDrF+e+/ENf08ApdLBQq01boXy
6bKbR/gEJz5mhVTrooTD1bPilJ3tVB8p2V4J9PactrpyoCAotvTBQPi/HNvG7eun86d302usJODa
v/r+0C5DVEQmnBVNHDAWpLXhoLri90B4ILMCIXVY2EsLPdAxA2Wxd8WwOIEu0eZNKpL1Ugm+SbVY
XC4jUDAT8YUEF+yCz78w/PhYX9XENe8rvBc0e1lmQLaCgrta+sGywwmw1XhJAq9VvkWmJG0pO0hv
oq8WUG1ZB4YoYBiaEz9HoIH6OWUDSdLR+xVeF5lQgmmgw1CSlNNO4ULrpOYlTQa0BO7Oq4VULME+
aE2cZRTl034euTyDU7q5q1Xo0jD3nE2r/MxkvMIyuQT7MIAlYUo1fpyy14J4EZ5tpQRXEgwxMzXr
Sa30DFIR8zhZuykBRd3h/MrJIIS3HA3TfqKyJHC54zcyXWoadciP8xCbUezJMLw9J61UjlpD0Wj8
eW9qNGfGWIIcKlDUxCG2fx5p24haqLGi4Bt7x8lpNaBloQr2hIWDR1twMcr6UrZlOSEIlkGxjKDt
uBE1WXQkgUPMpyHovdR8OC/Jv7ifExDft9WiRU2p6HoCoPA5Q+diiycu6kXff/IEyd7Pt5XgBCbE
CixMZlCn44wu2qteulb0qbI/ZLhPEIIZwODpcY4sflwwBE5hD2GN4oBSkjyR7b9gBco0btOugRxT
8o3Qy55KhJDuinDoFWZXrcYPvfk4eG8Pnof86i/6Cxkfg0QakdqoNicrHlNIoybRk02Uy6aNJZ5u
c+MxPgocG5gh9Z5VtkZSsGvgswMdnY6226NkUPZysCnGCkOIC8zFTmyFr5lG6xu9Mj2EOZJ9kYkh
RAVYI9wbbKwUCEvdMHTG7Hs5PZ4/kdtiGJrBn/J5hdk/D+TQabSNe2C047Ezdn0jq9DbFuJvADEC
JApN8qAEgHarurqLgei8d+ZludBvLXSBI8h9zD//lkxiSFiBPCDvc75u1Z2pfi2ND9BoMpSxgQYa
qYJ3/KeDMo920UO91OrFri7i8bI29x8QYQUhmK4RZDtxiEIcX1MujfTQqZJt2dyV1fcFu0U1ZcCY
Ewt5KgOTELoLq9YcU0bHuOlVViCC3WqMqWxHinXKJ9VbGq/WNWfAHMshlZz3TSVeAQlKTKx4Kq0K
0pQLBjw3phNYEgTJeok1KLmO+hO9soHQfxqoS8g1tT4SspyEEIkCsxLz+0IKiM48aOqnMcK9VqK4
24Z+hSEYrbhslaRqsVD0nl/Va3DbhiCA58QIoScrI5OtmWC+oqq2m4DvygIi8fFq0fa1jE5SBsEV
YxVOEFqQSitxTMribshdJXrqTIkR5ifhXSoFT1S2qVsm6KGESJJWnZ2GKpSYDI8L8/Oud23NtZiF
rJHkUMqghN0ZNSPsejwA+bhYfOpDZT92be0M7KY2v1RDJrkzbR+ak2DC9qQqU8LIgmBhNTszr5qU
DaDaLMVhq7UTtic3S5ZlHSDi58HjLC6Knyce9ThRDUYr3SqVo0pK02RScY1ZaUSQjvUbOY7fxIXT
5l97GWXDplGzDJPZmIGJ0EK0nGwyYy3mx9T4EaQYR6Vbu6GqdrP9kdpZtkISzGdf6/qwNEAycLFA
9WWPBATJJFZnc71WIILpTGPbrhsTh3QwzX1rp489rXbnfdmmWqNlFZNJLZ0HAv/ckkpZrLgj3Jd1
9DpWPhPjopvT3aDUoBmWWLhNcVZYgsZlitJZcxz2qF/6GgWXtcymyb4vqNeQTUaqjpBlIM9x+F2a
EZR9X/D7w4SaDQ29lX7Tjk6OTIlsmLAMQFDfSZ0TYzIBUIzZV62k+7K1Jfu97WVWmyAqLu4qqd1y
DA0zJCh6aIKrMsVDIgiFveii/NCNwrZBVKgRVYNF+6eCpRGb8iqOe+TwY6dJWqcnklPyLyL9DSHS
u1XWPLS9DYi42Vl7/S2B3xiO8olzrOE11j9/ZKR4gtdpCwM09CnwyjwH/4dS+RFdPHMx/dgcISN7
0AkeNVF87Nj5dIEJ1Luxl+yj6FwNlWo6UzUD5cMGUUXuHfCQVPGIZm0kOJorgg4Bqup3li47stsw
xEDPt2ZrYKX/5+7lajZgMmcF8kPyMKtH0CE4REY1Kmr9myhgJrZtnbMuih1yuBG0eay2ja8n3dUQ
g6toNJ/Ob5kEQiyjiEytwuhiQLBWA51igswc0WUvYvz4r4MRQQ6xjMIy2sJSk75B523kFuyIGeoe
CvLCQBKJyHCESGRpMI3NDjtsfYA0QP1Q0d432C6XvdBv7v1pX8R6inhKrCmLIE+vXlTdhT3sS9RO
nt+YTQy0HWFAAEbM6GLz4FCY/WQswDDV4VmhaFTuqF9qkrhjE8U2YSFUMJ+8ewQbZxBc0Boo6Ivf
W2roxZVxMw6StzYZCt+3VXTD9DDve3XgR7L2ihic0HZ+3SWB5OSLHvtNzVbCCE5iLnBeQjo2ftsm
iZPEbeyqyD018fQjMJcdaahErs3DswIUPMYchVOfzgBEk64308nre0kTAfcB4skhKgZGgtLY0N6l
hIp4GOKomRo/UcllYBb3JtJ0IM90c/xfJM2OzsRj0tTa1oYRFWEP7g+2+i69EumdMloMsP2i3bbs
sx61/lwOkv3aOq4rlHc5lklpK8UASmS8ZN012mOb4qY3JbHVllasUQSfpJjh2PfzjCUsy1tj0Y5d
i/7RAaPt+/LPfpQ9fkiW7s1FrnTdVhda9BXgqnS+yqpy18T2fbL0HzAPa6mE6FTtYqMOTMCY9RfK
dgui0i71/rsJWmNw9V+JkmeRxRIT+1OQdK/rE14pwYqvlf55mK1TtIbhK7qCGYgWmOUMmCB/7at7
Kus12twRxhiYwQmoOUVLGlFKjF6D9UEe0Wnmwh0re2f+124+bnzICkWwccjkKBEFeaqfK3fLdKvK
eDY3D8vq+4Jxm5baSqMB31fACd9cJ3Xs9xiOnH0/vxmbMKaqIdxQLRU98v/cjHzsUQnLTbU1fBu1
fV/uzAbFe//1kvi2WisYQbWspR6LjMByYr6eUwz7cSjcQdaTuimLhX3B0CAbbxrCkgFkGTJ7afzQ
ME2n71IXt+DXxYgHhy7Tjw8s3ApM8AWDGoGgV8WBLJJvpa26Nr3I8tRjspXbPC0rHOHWkKNSK856
CEXNKANpAxosy6ae/mPi8G1/TigizYYy51G4RECJl+uO/qiRZ6nIB7wnWWEIhnkc6Di2OTDm9o8g
v7VkbG/bKwVedJWqBBwTgl0ZbUYIWpAQdZqHkN2VzYd+/+n7wonHZceoE0tr/DrMdg2dL+dcdujf
1cz93IcThqDC+RzXmt1DhqzxtN4FF5ObRI7CO2m7zCHPI+rmfE4PKxvlsWk0Oan8/xdPUOewBJ2M
GUG4uQFWm5iu0VuX3TTuzh8b2SYJ6txbLRnIBAH17oGRB1vWmij5vhhj1ISTuHeQIzITJ9MuQlty
x5YslPhqE2Coy4z7PQwm5mfU8cEmKKwOvfOr9K6i4qceICnHiIkBXiKZQpyUvZ4WEMMMU8OZCuOr
aaeXfC5pHpXuWJRflKjydaVyZ7LsaYhikhhcvkn8fP6HbMajGCH21+/gy73y1ZhHGSSdjd/RgWQy
aCY3VCqPJODhVFsvHAOPqFntTqZxPI+7ucqYa6frxNBQjSjYCq3uBnsc9MYn000R/qGwxO1NyXne
wqDwfKCFeZuRxv++km2JWBNlJmQrk0di7/Th0vhIkIDhxwipMQBTt8SsfMoi2sErIkjoTMdiqTPL
hpXxcyleGDBXDncFFeZNFZNK6FDIeg0Fhn4efylZ5NVx6uTq65AvTm9WHubAfsBTrADFFFNdg70g
twAYqgc9TJ1ed+n0cH733+WVuPpT5FlALkH4gFfBDEZp3adJGcHp7fF5kEzln/BcxjNzbDcfOhl9
85bRWMMJxi8iI+iN9Ri5HctpxquKfJbIw1mq3u3SSh7B6nXLYOaWAXkMZ/CGY3wR7OYd57yTdS+/
2bczSGI36ah1WT/gTRYZwA59Zpj1q7+QqriI1HlP9cpJFvsxicerKMtHidGSrKLYYTrrY98UCVbR
mtyE7vtFohWb5/W0iGKir2Mt+vpafD+3up0y0Bs7qm2n0RIZ/YJMECEmjkDircYJdqsIrssAXBKD
xKpumveVwomE2mmeNOhxA8JQg/bWCi4tjGHqR9UNGgt0+iXBqL7KrVMNZDewfKPxUlgtqHizT+cV
UyapYAILBdQqePaAt4w9Gl2GsnQGP6fntFEImUoaGVU28JXs6ms2lM6cmyjlta9IT3cKk5EK8s+9
hzPAdwSzDhIiQRySdJixqQKuij6N5eWgfLHtx1IWpG3qIcVQMNgni4GyBb9i5TdQbh13fZ1g88LA
rYPIo13mj2njn98bGYz+TxgSp+mg1fisaj8WEQhVQBozvnwEwwAlmk0wxEJMOJNJryKM8MSCTZ+D
6M+y/6LK3iQ2VYwia45dYSB9E0x5bKcLWSLsiQpGDL3GQM1S4pG2vcUKQjDfU65Hkckhpt0X3Y3c
eu+EIDD9Ffu6uSmGjhWzLFVjYm5Bq+K+CFLsfTTf9GHjlstjOMqsw6Yar0CEUxOyBl3YKXZ+QIae
0y2jBMKNduEn7aZ/iXXU3OtO5Iee4X1AG1a4wlZhiKeyZDGES6LcYdkCTs4/MlkN51ZEiZFpf6+g
sFlNP2d1rACk01AdHEZ+ERJMO1MTNIDED2nTOwPp7yKVSlroZTsnuODWaOss6YFbhHulu7Eo3qsl
yfVNVT+JJpLVV1qvNWPClcN4jjR6UKQhqwxBMD2LEg6pokHTQ7VCn4I/pJnkMEmWyRSsTmQHORko
ZIgLvx2OCQj2J0lFhwxCcK+0XxS1wmwmOL/UNado3+MBtjZC/7e02eRruTLT44gCcSXHKeqNx1Q5
jvZ9K6salG0Hl3QFoSd61TUTFkuvXWY/JLbEEshWSjAEqODoSN7APdNJd0G1/a2ZKncxC4nebnpp
g+HFwULAjbbQf4rRpllULwwrldh70lyS1pmtY91cSjvlts/+CUjYEnPBcEiyYL205ErVL2kE3sXh
tWoRpB40M/KjVPKcsnk7WkkmbFCKl0g1tAHYqXdT9mQMf05gk++sJxX8TE2ef+jw2Kh+tziNvCoc
T7tZskULMtxatWd7uhpp4Chh7H5Er08gwgmdNSvKcw0+26pdmylOoV8G3Z8fwGCoJDO5l0MR0T81
oqFL3TN+dgbQ7TFqf7NNy0m05v48zKajO8GIBnOZwgyZB4gSavtx/EqGF83ypu6/VkW+3SZXMMK2
KNmYK2QGTKf/CJk3oiIirj6STFhhCLti6V0xjibfFe1iNO764NqMJcq8aW1WEMIxjWg4WwwDcnwl
y28GNXF1Rj5iMxENUv6PGGIK1ZoMNhpVCScZ7Y3uRxEftOhDUpwgBJumdpXaYvYVEo3jpyK4s+Ld
eZ3avgGvZBCimKDu2yqnALCMnaG+1kjNd9Qt+k+5eTGB6TVuHjtTxu6xfaNboQphTVJFiTGrWDnG
vApsqxPYuPuv+uPyijnIzniZfTkv5qZrWOEJJzRs9TTMMQHXD9mMB2HVKYPwUovI/jzMts79vVti
OlUnLEcED5i0Tw8kY85oynRu2wicIITTGQYZ1WYMCUPmeZemN02EYc63EzJL5yWRwQgHNIhJMrbc
CNBBf25ovo/j9Mkqyx1rguN5qE1/etqbN11ZhwXjYJMohQbmJXrHnuLqVVU6Tx9/2GbknYeS7Q//
+wqqNaO47iNAod1qju/sUhKrbX6fE1prkEfVxTxsSM10mk14tHRB2m2X1BJrsLkrq+8Lu1JPaBoa
JjiatCU+IVdZkO+M7iFsJZVC75pK33yARWDVGKWQRbAKZRplP8+L8VgcNa+/5oOk6F32x4D5YsN1
8lDu7GMtCwi2zcIKVjALQb30Ssig3Po1+AhgFyJP8ck1w0QWTpQrm7O6aRVWcIJVWJIZDSUz1EFr
UZE97hSQTZH/SmAjLOW7zihVL8uAm7ox/yMr/Fr/fl6nt+/zJynErHlrF0YXawBo/cmjbn4xYBbj
5HLG//Ego8re1HDQgek20yxeQvjPE2Ti/TtK4hqGm94E1DVltNib0vAlA8kB4ilg/BOANSSkaQ2A
5Ta4DsDIy/lqUqTC0PCL8grv/OJtHSgD9PpgOWAoiRSrmJuForY4R33fEMwgbuud/5F2ZcuR6sr2
i4hgEAJegYIaPLbtttsvRI/M88zX3yXvc7pomV061x17v3VELWcqlRKpzLVK5Ver/5rCjxRJ10Bc
5knAMCRZQYOXyvraWj6RRbBjt0J5/fuc25pCqhUzgCEVDeyJvAbWdSHs/GfphS8YrkGYN1fpU9XL
0Uo6gExe4PeTHR6z0+haPuquTnFtVIIziG2/d3CsMonHDVQpeYaNpQqMBEVK2FQ9Eu1kzZlTqlf4
vxrvk/iuNZ8vB8OmD1d4XHYdFQME5qynUE4/68t+UTxa7C9DbJ116CP8bRJ3Ka2HXkUYwqSyop8k
M3Jiq/V72Xo0R93u20AAt5lQ13hc2BENpM9yBjy9hwLC4ip2/WTtDEc51o/h/yAjvbmf0FCCGU3Z
Aq0Bl1HbYk5pG6E/pm0+B/hgVJbDDPnx4OdlN76bQWEZQtcUHfM7+HJU+EpslYRyiudIRGK4Y83o
UDm8pld48m9YoniTqRH1o29GBy75mqbqKqq/3JFoTaUEEXscFkTPnVqar/Tx1upEtDKbDlyhcCfg
DG03UskVPr7q0ZaN01i/TMqXQkRN8fbu/m5vrXC4heorqKgo7KQt/+EgqK9NV5kdGcpnhS+qlG6H
4W80XZa5xBGYMxkV+M56ML6XnxgvseUgxc/OsNNBTrGIBLq2jil9BcjdksesQ4VMBiCewbxChYQh
Fd31tk+qFQafLoIhsZoeS0X8eM+IWqu9stgEAVjsxr0p7y7H/OXIQBz+6cMqbzOzYh+blf5tIjGE
uRankQ+T4l3GuRzn2Gh/4qDl2VjUBTixfK+otloWdimafRf6jv0Rq5OkmWLckkeAhLnPpGSXPTmk
o538MnzG6yFqc9n2HbQRkZMoGFE4uDimLehKsFRTIt3H/VUW9s9Lug9FbUGbYUcUCIgoFqYS+NIg
xvnSQQI/8a6Oun5fjFPU2EFb198+sEQrGG6JrLpGoY7dkQi0xvrY6fUZnHH+ZZA3dtJ3KWKFwjtN
LbVE0oASlN3XtjViP5jT6wW1Lls35dJpzLTcxyoeqeS+1DRbgm50QO9UCqUp6d5oh8xfoibBREM0
oh0rvBqqDkSXaC+U1c9jd0eG0A57qh2TcYg+cpRjvgXTaeDJwvfYn/GFK2SUBZAFwNXhPpWdIY3s
hAo+xjY3ygqD2/8xZiT7hLKgiq+C8SkMTRCGvF5ehO2DbgXC7foyRpexxJYaj1vmKzvqoFCxIz/6
3ia3jEU+9OIPRdfZd1x0YbZbmqIMdmXmVxzhQfg5mV2BWSzhv4+tMwYXW7lhGHPAfEdAukvRQtvr
bohMY5ZfVFSbMIoAIkk7FrXUi5aM5YlV2gmMMJAtDD7tguYqL33LfCbCObltjHMO4DBoaBaK0sI0
1rzC3lfjnXVT+uaVcV0eNDDqtfvasC/7cxvztzv5SjrIhIqgY7eGKfeS9J5S36wE6WA7ZZ8jUebC
HZ+YY5gzuwiERK1TeMT2jSV0GTH6/XlviQimtnPp2SYu8ueOotV6QuTP1Ov01zkWfV6InMbFeRoM
JGqh3byT6++Jfr1ExGmEDWciEPbvq4hLIqUvwIuJEkOkHsCYVdtlVdqBNQoepTYrNviM/W/Gk7mw
03ItDmYCd3UvXWmrjrpjVK/Fvv0CXgAvhbRFAea5/y8Zz9s9fIXKXYpLdZAKSUJQxOFkD+SQNJqt
Ly+Xo1sUCdyd2CB600oSdu0UgkP7u3AEZvN2sDKCuwsXJQm1yIAR86DfSl3jJUpiW9PkMJmBy6YI
woEvEEtqPi8FQTjklZMs3xoQ8RrN3yWDt6v/KuRQuevRAo9IgPKXJX9ayh8kebxshuhYeksWK4xp
KPogZeWM5k01gNGyDafUIeAxbmxysg6iTwiR47hskGBItqnZPqrL09xiKCL0SkkQZ+/0ArlofrN6
ZZWKXmi9LGGVUZs3pOxcqwHReWLaUyC5rWGghLfYif4ltGJoTsjxUSfTNzNvv/Xa4kb5fNQDDDW1
zUFORF1Ughh964Rf/WlKN2dSWjGHt6OtK86UhnaiPVqi96Y3poMLJzPPuZcketnkI4Bw4Qhv5h2+
1W5bvzktvn6/+Iuz7Aa/ckJPRPEgWmAuk+h5vsygsYTv5c7JAuorU273VFSN3f4UPW/2txhYObJS
8Xkzs8Fkci0fw33hRe5gm5gXQJZM0CUk0vHcLGKt8LjkooMkYU5YTCWHDrLs9DB7ADqKeLe3P+jP
ODz9XtsVeZgPwNF0CW0iCWYgVf0pMgYbZcdTII0vkNndzUpqUzP+klFFkBIE66dy62cao1UVrMwd
UE+pRqcD0VwzOpfzjgiEOwnQTTbHPbuatsUuhUa14ofa4e8guPWSUMKSDPbVoyapWyifAsMfUpEd
oijk58qnOTSgDopKqvEwQ2qreVjs1K/2+cH06sguHFHxSnCE8iPmEG4YOsreCKzwqxKjzyL4cdlt
gvzE0/QjptoBs6q4fkxz7YQohGSh/rWV+/sFBcDLWKKrKP+Z3c4gz0tLrBG9Dq6bg7af7NRhfDfu
R1+JVjcrjfl2lTH6YZKsWgda0HhaH9qt5QdE8J0nCGyepV8rs0pCuQqBraVeEpvOnIyPQUCeL3tO
FAbcJTFHDFhLDRiIjmL2D6/gIqZRtgPfHx94ucEcgqFbfCuMMRIQJ4J8Zoe7kw3dBltKH6r4djaP
I/mEBxjBXUdh2/EdHuqxoJlQ8UzADzFi7EG3lgkbSfVNX8Ps1wvZVd74c/oGlQN32ZmnLLTTl+Fa
OqRCLqxNd67AuXRkdmUY5gXA45m4cdF5UyQ6rzYDYwXBpaM8DRsrqQHRDL4chHae3Q4iZd/NvXvG
4KcZa6h4GHUFjKm4XdA5V49uVvogeRNk7+27xQqIq8rMktK2RQwg2ZdO0r65KvCut9Pc0icHWbHN
h+IzExsUpz+BF3nJ8NnoxlZj6bZUHmfoQEuqnZFaEIuCaOClwpWlH5WkxluLaim1Tcq8dvImEVE7
iRaLy0Zdr1okJNjCtYEXo+BXUz2EUmFXluVezhWbO3m1WMynq7QnUzAa6DKAIERugxGTKg9VlTkp
3Y3ylyrdXUYTrRCXmYZBCotKRt4oOvqgtZEjN9opyanAKJH3uFtKH1dq0LJjqpfvo8zRx6s2fjI0
wce4CIXPC2SiGe3YGpkZ+kx+UOto4YkjNu//zmlccrDwmRfIJnDiZMLrdb0n1ReC1pPLKMwnF1Is
z5JI5/o/Pot74gZ57wREutMryc6X1Dei4CNH4TnueMbE2SrRxRvDqHGBvsuc+62ceLNY/Jd9MV4y
i69naXOpYlAc7edXIIDaZ2g0qPbVrofed7YLPVFjgyDA+U6DrtepZBmAS8KrNvippBgfCgUZSLRS
XG6wzKajYcjiQU8cLc7cLKFOVC62JM+YJnm6HBfbn8urlWImrzJE2udqTFTAmdd0BgusZGvPxidG
BKu9ss+pzplPky/bkiu6zm7fn1fQXLqoUyMnAzv2253i4QXzAc9IB8sB1T4Tqy1sSdDYtX3lXAFy
iaMh7VQWFpJ72tj/PDhLO/kQX8ne/yTLIooWLoNEydykFfuaQ2qfvveZvbjpjnk2+hV9xiS15LMY
VQQXaxEql0/iLqhNFOVRCCtOVuBa+mn4yzzPD1zqwwgpUlY4MtTIzovcVrXQJlSQGFmgX9jb/MzZ
nI9dOrXsRhMRm5bofWh/XA5+EQKXPVo5tWqQLKOuGz9NsmYbuJtdRhCFHK/MOemJHI8UrgIl3D8y
Aeahye3Mrg8ZZAJEM+Qii9i/r3azZClKqDB2sC70p+JzNwjWZDu4dLS/y5augm3mz9/HtFuQ9RK6
a9I5P6rU1svkoLTeZadtG3EG4fICpH5KfUYZZGeNz0ul2VX9odPpDMDlgSCSYjkyYQVNWzuS3IUg
vyXuZStEruJ2P4X0sCIVsEJJW79Mll2vQby6CgRJTQTDbXe5kpTEDAEj1S+UnjTMjA8isZ1/ieLf
DuMr3gkdw7CKASLjoV/dKXuz8OgV2LnwEkYbZ/hy2XXbV68zHPeJkQ2QdGw1rE8waAdzdEuzcCZL
9kyRys/2WXsG4hOA3qMJuwRFTzQ+B4VvITVnD1bljIN/2aK3yt37ZHZG4krfQQzRhqqFB9XBLa6q
w+K2mNnsThES6FvFnXiWP/xaHHBWOrHwrBV5lMsLZjvkc9LBo4OKSSd6MqrYGyZw1n66bKcgGvkK
96INTZRS4GSD5pIFjkw8WgucKQLh8oNB2iiWeoDIcTwcgxl1fCmszV3dEcHmErmNSxRLlaZW2COd
hu2nWPWr8hlTYqZIvnkbxZJBREMtReaJT8jYz0HCbnygKrTx7gyyKMtWwLhI9PZj59EZiwsEuozU
IqzqNqD7k41syHfzj8mZdqzdCcP4HwmHMxpbydVxlIxpkAys1KtbnZ1jLGyqPiuiquV2OJxBuHBo
4zSZtZRVq8DfZmth2jpSjPfZLJvDD+X0MxQXD5U2k5SOsEdNn8dh38431vh42WWiYOCODei9ZJWc
IRhAOJLaKtEwpC5hTFCHygSVExGBFPuL3+els0Xc8aFRCLMuOZzXWqGzdJDSWuw2ah0LhEu66FFz
+8WRovUS9DYocfCjFVJppAMoaHCym7fFwYLElYWSr1OWdvRVP6o2lDnx32WHbh9eK1AuyWtDUpVg
zcQJeaozGz3Pfu53xyyzFafYRTtRN/pmOK7guEyvNiB/GFh1IhkcOfuUviStYKyb7dF3a7ZC4Paw
lIG732pgkNp8U8YrqRDkV9Hvc7tWU4O4UVnRqCEJylNkSEE0m7uXl0UEwu1akvQUEhQwYlQXe4jJ
vu9FVM0iCG63SgsN9FAFRLqU10bZ3rTRh9pPVkvB7VaqLlXVMogydgz5q0LtSn2+7KjteIIoKkiT
0I3Gy8B0FaYC1BAQhfpLH6EvlnzWjdq7DLJdgmfSq/+g8De8IhuWsWZlAHynTNA0hgLmYrO2J2nX
fokPFK+dy6522RCPuhd1CbEk8z6gz+DcfY/i2mBMGkxcYmJb6U9oQVUSepJGxV36L0OUOG3RCdIC
W5lLmFxWoKFEupGVYJvlpsRjWk5PvYlJpehZYv2e/a/LDhas4lstZHUSTlGpYH4IJo41dI4bF6qj
Bwl0E5dR/iXXWZizsEA9AllTWL2CietsMCpwEkEF28TYTemnTu+Vh9Bh3BmiAs62TWcwLvh7PQlI
VQCszH+a80sG/nXRK+H2Fj5DcMcTIWM5RsyemtoZxgrrD22u37/Pz3VZWtyBxh3XclMp7WV6qDvj
JI+ibmyBFfxwF8aLcaCzW/EgHeXwuymSnt7eP2cruFjWzLEqK3ZNzbvkGKuzXxnlnd7NjqSEj5jQ
ttU62umzIeid3S7g0TMud9Q1VkEidYZdwVP3wq6TaGt1Yt1pXTa3llzTj5TkV3jMz6voTolVDa2F
1crC9JSqy12jyU4s5eguFNQ5RCvGHYFd1w5qUQOpVqcQAuX952YRbVa2F99noLP3uBMQgdfnaPNC
7EmhP5vFTdfG4PGc/AGk3kkj+ogX7FaTSw15hcrnMAEOu7VQvs7NXsh7xP7iSxZxCUGOF0VOR3it
0+UrzTpVY2k35pUuiZRethslQdGI4STMtuJh/89ICOuyIwGb8pq85pDuggM9QjgcDWzyAUITyz0T
4Yy9mfiX8+tmWKxguSULrGqplgUGVgHGlNQKPenfLiNs76kVBLdMrQSPEzYvZ6Hb/cBKhsFd8IgP
wX/K4mZuC+eEWXp4t2wrSG7ZDEnNLGlEFYS8zhjYbf0IxZ38atqxRgzR9Xjz3F2BcRm9QYfdbLKd
VRST3w1OZVZuVzcOLR67yYkSEbmPYMn4h68Is8FU7WFc3H4b9GP0oXL72R7+paskSqXIE+zJ6WA3
EvWXQPaMWiRsJzKDS/GTGZZDFiDg6/Iu6X7WIqoo0e9zqdzS2qkrWX2qHEx3mOIHc04Eny3bl5OV
q9jfsErfE9jcrXFGaI8OpjKdFAN/xk3v1YeSzTg/Xt5Im7loBcZlCG3pg1EaANbSDBo3pKh8SdNP
9WQsNlQuv15GE7mPSwxZM4NxJ4P7tLiUj3FeE2/qqp9/B8KnBuiMKgqre4142RxPw7C//PubJ8TK
ZVweyMlC0FOJ3zeJsSNR5c6RcQ/yFYFYgchXXAaIC5KoCiu6FtMzyW9z0c1e8Pv861RQKktosuqx
RHbL9KnSP3TtOfuJf5iioMOjnYHFHjzNA72BN/Ve67Km6cax7spnIYfUtkUUOl1gVkbjCbc5Qceo
zgXT4FCMwB4nfJ5U7keW/ozA/oLV1syLsknmCAiGueyHdPHVsnXxtCD46BIZwm3KOFyyCMSwyGJa
NdijHH2tqw+9uxhnU7itqPZS23Rw0k6bZ9ZEK7ngx8i8eBQpJm+fZGcgbjsaUP4tKxS8d00KuYLS
RMuQdQ2WP80pU+o0g4FnUUlwAxY5kNuiYaS0IZ3YOlm383STqrvLcbCdNc82cXtTVqRq6GM4Lwfn
Ypr6ljK7WuiEHyHhhFDffyOab3SOMiUtkh44dfKQhp4m6XDW4bItAl/x44N0hjJoL8FXU2rEhyDq
C9syFBGVz3ZNc2UKdzIrjd7lUPzCyTnb+IjEYLTPPoO+R6Yjv0CY6UFyawFPxHaf+AqTSwh1D+eB
exhhoNjNofByHxwOL//pnBWExPapcF4qLjWEqtT/I2OR918X6RSbqW2K7tUiDPbvq/RjkiwZDAX2
DJ3lSoZnNtFOUh/+Lh64xDCC3JaqbL9Cyu9JG6NrWRc994vs4FKCPKMaEgWAgO7Qo9QFfjdVx9qK
BV+ngl2qclmA6IOUDCyNWrnmWHrv1PTJDL9OrYhF7u297v2nwXnxuXzQyJDg6TMsDLmWbiePjVoE
LntidqjdHspDDQYh7fHyOol2FN9XTyYcPHE+o779GoO58Etx0Nz4SH7kL8mv8op6DaYvL0MK1o3v
rK+rJkwSGWaqXeX20KGjj5Ehegz7l/svOKVkC33OKl8GgsgF2k3wNADWr2iChKQK1cAOlcdBfQ7L
ANfT3gXl9QkkZz8jXfdTQ72bhVz226fW+Y/g0lUWWm1oMvGbNv6hB9PLKE2fFgviN2ZFwUeghi6R
hKrvQtO5hBVEVW4sTAunekkOjBCIDewks235uSt+ghHZyKcsuVFImrJTrIrtTIYYpPoLM9ieDKKt
zNeCz5ejZ/ugObuUy17gYbbSmMI4vSK/Kmr9WCbZvgzxLxvxjMElL6sxdJQoYVIU2xPrlwOZV+SB
f6Ox69LW/GlnepCl9i/Diizj8pmVSqi5Mdkqs7xplatk3F3+/e19d7aKS2QhrQK5T+C5qahsozlU
qOfNusCI7Wx5BuFyWJKDOUKqAWKOkt31d00f24P0bA4/LhsjCnJeJkJtMykaUwC1u8FV0OAx7EO/
detD7mHQUZCy/qVQ9Nssi3s0GeMwBGk+NrL6Wn5WvMoLd6kzZS5r2mx8yzUEvRCCWLC4xKHpJmv8
QlaOW+t7MU8HaRGJGwrCweKyREwTXe6ZEqAKqTd53JekRceU95fLxAxdXTakIIwtnd0L292Id67M
TVInuGJca6CvTmzly2U8QfhZXHYY64CYMfvc1dvIjcujGV2roJhONIFdovVhf8fKLKXKw0Zml4LQ
yFxtqDFbILh2vD0Cvr8NnEOOSweJXoejwb4SiysLj4PKvtnr4A2rfNGD4GYgmBrE5kwMGuGzl7Ml
lkkTpwuuatqIIYLXXg5ttRDUIQQgfGWwpRrrQAaIDuVzE2J25r7SncuLv7koZ0P46qCWh9YIjXpU
xM2nWEMP8F/awG3KJq3JXKhsUypfpCJ1LPURIgqCw2czgldGcNtSHvuxnpnsW9MZLqiYNLk9gluv
kT9fdpYIh9uY1GxHI2A4rYaJbdXWMb0sTa+56V3GES0KtyONcoppxq4HXQWV++46yo+XAdg+eLdP
Vg5jhq62Yt0sapQxOc62pbIdB7o3KPKVkUmvhSR7uVwIDNremCtAbmMuCfjGJAJA1WeXK6h67+sD
xKntRBBv26fOCok7seNhJno4ACmqypd6XtLDQtDZbknhsySZd0s15nahhYd5JJ6RWyfFnA59p7lK
oQmicvsNaPWn8EmiHqNaJti/5eywbv7Sz54h60xc1s6P6XbU4zD8K5zC3b6KnXHf1RfpbGEQiIWP
y9j4Wjtxo4fhtFB3chSnRKdE6KaiHkGR4/mi4wLdMKMwYG34+Z/vsMjt7O6oHBlVnviZZvsjDCRb
qHPqFhjRuZCKgyizQvZmzZhiyFPiVc8a5oFt9HQe5L12V38zflzeNdvb/4zIhVagS1pDCSr2ER7X
5AbqxkXp9OZTkXSi0NnOAGcoPnSCRKta9hY63+sZnrzK+9wvTkFky98lv2Pk1cL3iO3T5jckX/FC
9QHyKiWOZw09LoF2o0PbUMhmtX0FPa8aX/PqGjSZmjp8mPROdej9yE2dGI+wbKSGce/uLi/ZdqI7
G8UdP/NkFnPH2ifIRCo3hlAkhr2WH4re57s0I5JbGK2gAsqi4H1uPUNyh9HcqeFEWSezkswvUKa+
7SYLc/fRtyGSdqOh3IAG/S/D5Y1kbZXP9aFQAr2HV81r0PL8UwQpJXu5mRzi5R5UFwtf5FpRvHCH
1GC2U9SpbP+BwiAOH8L4SaY/Ly+fCIM7p0IUkaSKPfxOeWnHse4p9an4EF83E436TybhSSVoleap
xOhL52X2MKx+sLJ8d9mQfzkAzxh87sBulmjDMMrWlrW7fnlsxu+j9ZREDxG5W+hNqAsOeZHzuBwi
gUoLKk9wnlYoz1GF50WL3Kd1ehCYJshVfDWszlqdRj32WDtjS+NJay85NYZiTgS5ONrnt9ZBROMi
guQ+LZdwIabE5mPKofRHkGmX0oeeZ89BwVNNYA4v6uu3xqs8sFXlNGivqv4paCLBBVywSjzLRFFO
bR2zN2eatdeJLIFPqXF0NDsLcoQIh7l0lSKWSc1LzQDOYN3G8nGJIFkVJQKQzXQLoTfZhGg1hXDt
nyByZmjqxMqUhSo5JDqGFQbj2tqGhqdSi/qFNoNgBcYlB8jjaAWa3ZFos9el6mypFsk8b8+eriC4
O0YZlVKnsX4hdtG/VdzyOL9mbg4Ole4of89Bbtw9aTvZRs1OsKs27xorZC5f5LpkIKkD2VCVCOMC
dAd6AVja3RiBSJtd5EguUdQ5NTOThToKXKr8U05fBBmCnbLvjsSzMXzdSVvCskT7Ll4dXvsIV2HD
SzzTzSU0fpYuxKz2l/EE9rwrPA25nnQ67JmUzqmyzulS0Rfndj5fmcRMXm2nqJIjo09wx+5BK1mZ
31KIfgWgNg6T27T7CpIOeXiYU1F9Q2QZd7eg5tBX5gDLCHt4kB5Y9xW6dR0UVMiD7OmOvP+IegFk
2wkhpmyAbIWDNObOohN7CDUi006tXTnWDhFRDGzbdQZh/77ypmzEU68FCBBjuZP7615UtxP9PpeX
CiUuZxrio1CPdpCJdtB1L0jjIgQuGVmFkc1dDQRFvqum1ywUHObbnzurdeBSUd2YTVKacFE6Y06X
CWXQQ3AVP9Xu4sgufS58IrjIbp4YK0QuBckxiPFRisDJRJ1hvJpCpxfdlUUQXOap6ho9/aBKRSvE
jSS9SPSkWqKn6O3k8zu2+K/haYybrEixMr3+NuCc+xikln7OnrKT9/qXD11Nzl579xls5JI0UJg0
RW5F77Pi0+XkJnAZL7jbEqmvNPYSHQSxX1upPaijF7cilkIRDLftOwl1wZ71cUj13lq8Bm1DtSik
2S3t/bFwXhlu16cG/U+AaXp6qEz9VIWyTaQxc1V5tlPS3cUVvTagPjka0lWfzCLZ7O2axWqxmBdW
eUe1einTK2blvt+Fe2UfuNkp2Pcue6EInEnQmMXC+ZLBXJLQRwmzvOzduJdz0O7PNy0NHVVd7pMJ
9+UeBLfhnWT0g305ZLZzEyrVsmG+MVj9aeWS4P2vYLCNdJzk+2kQ3FVEv8+dhWhjDJs+QMjjDfW+
yuM9FJAE6XUrHKkMoRYTgkemyosI69Adp0Oq4iKmXg3TD5IPtjJ95JpCFSJTmYKjE9Izf/qpDjsp
6sCJgWmB4qDutG9GaKOvuXWjPeT80C0l2Mpbt+U1Hue3aIjK3iiBp0GTsKOJHUyDkwaLo1A7DkWT
YJvBvobjtnSjlhbU0FCgI9fED/faPneM3XCkILTL3Y+R9q7huN0dT3PQLDHgassprR9d6BTV6/8/
sNcQ3PYN+qwbRx0QWgkxtyF28fkhiO2te/gagtuy+Qy5m0IDxGg9t8sx7yx7KVy1FWSGzfhehR53
ugd5p+mTwbZoeKq0PQ2OmYizQBRt3HEeRnVCwxQvPWH93YTkXvJSV9au6T8ZKCteXpfNy8raa9y5
Dl7guW0SeG3yFDSglr6S22NiG0/Uxsf0VeVYrjL6l0EF9vG6lYleDWPEqu2h8qilV1kVOVb+IzPd
qhU1ygiCwuAShVkM1BoHQEV0cnPjaooWPKAczFBz/84mLkNImBrXyxpAafuazKdSPkVWZRfxFQRB
BGsmsonLDktRVLOhIzxKlPNCgnbH8hpS8SB26gVIW8fFKjh4DeA8HnG8z0Cqsvg4xNEnLZoEu1YE
wSUGFS0VqR4DQlNZCo/soRfMCogQuLwwdLkcqxkQ8vDeKL/Hy6fLKy/6fS4h5HKmL1qAlVfn46w+
F9QSrIIg4xhcOshbdDIYMwCayNXS60Ha1R8pQK4XmssCUdErEVXgI9ADyJgWWpSjLoluBoK45Qck
Y8PAVMAIOzSZ2oXljzQ9KeQ4L+VHriDnFP2uOa4Nk0WyAETTY1Ye9carRDLs24sOlVdoO4JllNeb
6sBKZ0DBCGsy48evmmh/Oai21/z37/OVWoybYCbRwoKoS+YqQ2wXSezOs6g4IjCDb1Ys9Uof8gAw
6PfcI6n4Q28Jkr3IEvXPq9qYdFJbN/DU3HpL7/XdMRQpom8+o2JC+b+rwVdmddzPsmkARvh5cMG8
7pSO+YXcaa/Sk+wxYqFltIvvl1eI7Tr+C2GNyVy7+iCRM0VSJQVB1tXRVYP7J8EcgqNkQ26nmPe0
Kw0N3OAl/lBsn03l8iUNlpDg4ws33zyyTTCzhpY9UtE8qSguuJyZDfMUGANQ4vAFOS0rvl123nYq
OFvB5UwtMpckMLBgKgbk08iw8/m5J3syCXLzJo4qW5Bog8QedEv/XKS8TIIkJsyOlDiacUPC42Q+
T2ooWJVNf61wuBQdTaNKjAo4s145qRGcOjTdXnaZCIJL0ZiNDppQYy5rr+TsJgwES7J9E/xtAzqL
//RVklTU0Nhhr96PO7zf7ZuT+gMf8r0b2KU7MpGaD7Vn0xUmdz0jsrno6qQB00fNhxwZi9Cs2daT
dc1eQ4Mb9QOVsjUgl42mxOyKJsDXqRzd15MX009J/PnyQl2OOYPXZcvMrM/kCAs1zslR1Xo7Z1xM
say5Wdj9/DssLgkt/SKTkl0FazDxFtFVgmu0LtuzImpz2Mziq4Xi0o7U5sNcjwBKiWnHEP4tfvYf
YVBbrw1z7CqjalrUtUmBtanB8RodqISkrcWg73jWU5E925/YK4O4zABCVGNWUGDelXiJX17Y5EuA
BgdM2jD5omj3keL82jguQ+BwqMuGfdORObqRZvOxa4ybbBHF9+aptDKLyxJW0yxKmyP4CHmJC9eq
I6etXlWy6+Mv0GOwL4ffZo/Iyqq3t5fVks1SBWZjCVY1mdNBuJ31i6k/tFcLnS/5raiFXBCEvJBN
MIKFyyjZzjI0H9J+BwvtcLSUBMlclAnfrF5ZZZltXy0lslIYxcpjV9L4iD7fCG0NOyP92ekdDvsm
GfeFlQW7PNUaG5J+JzW/yutnSfRhKTJa+3NXTEutGH3FjI4Kz+gXuyKlPQwfacZbrySXSZQuMCST
spV8Gdxw3/oYaFIP6kP8yCTKDHcRFrm2asprRC6lVIGUTjSFYeqrejQ8rbNNN4ErY5t60b35oSvN
eWfwOjbFkpplzzb8orWQof1Si9jstxeKoM8Y7SkyCpN/LlSgT3neN4iaQPEtNbcxgpMbj4INJwLh
cmSmF3pRpIQ1nA/Q9m6d8qnHjKDpot6a2ShR78MH7cdl0O0D7WwYlyp7dIO2xQDD8vmgVeU+WsAW
NtmBSd2/A+JypDI1FI03AEoLf5Q+9UW679EKVkei5wx2yr+7u+O77b9LxWXJppemJWRL1X0PfM0N
QMXuh6BuBnHhKX+IBDe3f8knv+H4elcZDXnW5Fg0PGtdWd/j/bKfK5vYJiJd3ne++LT5l8R8huQu
Vl1XK2OqAFK5zb924OEw3e7YY7rHYQVkkRgXSw7v/QlCMUafYkKc+8/QLzPNIHUHtFTz0uB6ErHU
bUfg+fe5qNdqXdLNBb8vxa/WfNXDe0X9rY2K3eUAFNnBRfqiYkRxMoBDUrQjqIUbdoMA4l9W5mwL
F+RGgVugOgJjPiqe5i77Ys/q+oyrVUyrtek4jVCDjfvr+ADiFgYfxgnVdYBN1qHJQDvapE+hPDo1
6QWn5ubN4wzFB3mUS5EZjICquvxzV2snNaVuZ1B3CVABlUfLNoxCgLmZDVeYXJSbdR5EmgxMiz5F
3T4wwaQjim225u9ie4XBfTE0s4YJxxQYLanAXXhHtJuyx/RNtzeI4Glh+1K6wuLOevC5KmVSAIte
0wbNoezhRz10x/oqvmPtNyISrM14X+Gxf19ddPQqNLSB+a8rSs+ohlMXiNwnWiL27yuIoZ9U6Gsw
k5orrYMO8l3+obF5ujKDSw9dW5ZGsgBDy5zy8z8abp3dou/CVpzGzu4xMifoVWAb531UmArU1/FV
rPMyQ2VmQuqvMFE4k6+ywlEwlhDUstfrhmvFkyuVoVA0fdOTuonWV02RkVA5T+ayMhSZyT6PirtF
+4kSjSOilt7cwysIzpGkIglmeHElo1nozVnjJKp6OxH6JI05JKKW5yQZBTEvsopLuXXRhVZPYVU7
tUeCx3aj06EZJrpabEb6yjI+64ZTYOUG++4PnmXZi0Vn/KYZkJWmRDWJqrzt7FWY673Sj93Efl/z
2to1TMfUBO8Ym7l8BcFt1iyChHglAwIsyLZhZdchRWNZV+2k/kOvZlSnsqxCuZvwBXTUtS2QIANq
TizE9t5qSn+2DhNYhD9w4K6AuOSaBnUCOktcxLC9bbSlA+TvALiMSvqELBbISHcmPVnRbZ4KFmV7
3c+e4hYFs+GRAfUoxkLsR/JTkv8fadfVGznObH+RAAUqvSp2O3vs8XjnRZgoico5/Pp7aN+dlmlt
cz/vwwKzMKDTRRaLxQqnnLQVmBoRBPv7RrUMeZasPofDYE5x6ds0zYJyjbVrvZE+nV+s3atusxv8
8R/jyChzCFPaRzOVnb7xDan3Ivs4TYIOYJFQ3LGXqaRI48KgVNVJUm8qYzcT1TjvglgqfC1FNVWN
72AxzLnoJQ3aRTFbxFad3r5bc9FbYvcZuwHhVLhvo86YS2zPxGrqGW+l7Xa5K6NJJhMy3u2aMYsZ
AUVWZMPi/DmqKBXImwC2ttdNe0in4LwGCL7Pl//OldlQZcH3h+ZptW6yD5EtGicB+IJfnaZ6JtUA
YMPQ2eCC2K9lZwUT4V/lbzbHZDqkGFX0cxbpgkgybpvmrk56qwHwDFqYuJW8oRZowr62/dkbvuPc
zock61sgUCnUNEwBIU6OCfbnN2j3iG7Wj7M3JWYAxVbC1g90LXkSdv0F1cNyPTaZoGJnXxzb0FUU
E9uyzp3QZUgGyTLhVCl94yjx5RijIiQWmIH9XTmBcNfyMOpxM1QGdmUcDoqUXs3F/JE3Aqg9/5aD
OzKzgbLyxIAcY7tgBO6xnSu/F2WcBXLwlatqVauznplYrHYIe7twaW/753desB98yVuio9UpmbFU
RvolsQ817RxdxD6yr11/1oqvWM1oh9LlDhhTdWf3ly21nbZtXanU3bgW3My7vqZt2zr+MwgM2ttr
rZmMclFiYLVyMEpf1fomN8JUUw8letREHGG7GWJTZ49g3WRvb04L4nJeOwWj1ZGgczQNbZpszrN6
V+qOfa24sZvfG4fUE7HG7+3ZBvUdLQCtpxEOAuIJ42I7VpmHCQo7E1kJ/3fd2OJwa9nWmkSqFGtJ
o2u9DWXzSNPDeYjduIVpKKhM1VWdmHzDUGYXdmyZePEkRwxW9ZqwrdnAs0fVSy5WtDMIEnVCPM4Z
kca80coKeJM7+QQMn5FH7oZACsEZfylkQGHmn3/PbaXjrF0rk5qOFGjj8+vwvzRE6RbKSaH9XiQw
SXvWYgvGWT2twJjBvgZYs1zPceuoKLg7v1t7b4UtAqfuRNJSPWLiwHl0LDVcusYZMFhNSz/gnG6A
eIchBvlJL6Vsl2YvRnXivDpD//u8MLthkS0Ip96ziXGFuYljZB/MOagZhZdveXAes8qZ/SqQPBHR
imCHeIKaUfobkerlEZMZbtVJZBtECs77Cxmei0W1QKraRreD5sW+5EYl6NBY8iwNRLxkwlVkMm/e
EXrT0nFJsFXt8+K+jp6PAqzh8ZXjZ/mITTrZC56rpl2zgtoZ4NQmc/IpoN0nU2iU2PPtzLG1OSNh
1mUtFSnWcHIRdHE6J1idIiQe61ZDmFtwZe2a841InJFAQ9c6WTFEUhCGpsHYfC8GwXkSKR5nGhK7
LStZAoTeX6bZVZeJ8nwiGTjLkGKkQ9OybRkn5QYdzte4PC6lsQzWIgnNrnOLaPV1rb+jcXmsm9y1
FiQPEt1ZrOGYLKKJOnvyWpYqG4Yh26bBJ82KVo7mVJkbXyFwL6trSu4/YDxsWTUslWDKoMVPxAIt
vqUndG38JfcYtQcj1GTT6H/PLsu+5MLWkT2R2EhDnRBZJhDr7TkjU6HN8io3cNErR1aeik5wspia
/bPSW3yhDiEp3rsjlH7FP5xhIQ+lpn1B2A7jnxGuWS3Ro0NgOvCcfitSJM9dNrO7ONFc6yszVjRo
D0iD59PLeIY4sAUPgxdOkHNCcu+1KFvsXokgJK0cJcDwloMMagQYyTQ0Qw2zliI3P6D82ftIzbOJ
1wLRiG1rCt9FmaaJ0mNsO8yymriNiX46U3D97+YDtxCcJabDGjXpCtn6QHqI2RwpZv0z10JPyUsW
cvkiMl17SrmFZGZhY/xj8KDIcQnIslkXlybRM4nGT+eP2r5enlaOM8Y0SRR1ZReatiguBenzZH6r
uiaY4+s4FcTd9h36zTZxtrikElJKbA3jJ+aOojKDupKPHna0Lcwhisc86TgJbIloETnjDFeNlLkC
zGi9lbq7LH88v4C7NETbXeJMB41B/j+yk10+F0+m6qoX6NC6tn3TRb9y71TIoYWVV4ei6PWuYGhP
V2CzGHcMh7tOs5aalc3ayh8HQp1uSgUOqQCB9xMxZDFtFQOnqkDB5yT/Ni2Bwdi9104i8IElWS6n
UWcX52A+KOoVRbWiRLzz+yPC4GyS0pVTnozA6JPaTVbq1KnqNMvPD6DgtlLBy2AxG/T2qFYLWFqG
km2G9U2pjp3+fZwfz0PsntQNBNutjTVYB3umrQyIRPupN/5K77XUV9WrORXtuwiJszto5UbtvAqk
IkMt5NepBdGUaaKTMnYWW/BEZb/63ZWxkYqzP0urx8ZiAEsqb+v5Nv/IqGpz833O5KSyrJfxiu9T
+zqKLyTzoRWVYe0vF2iV0OnK9p+7aNdBRfvzKKFemTTPUqT5Q1dcDd3XbtIu6tL8fF4NdvXZwvLr
GuIvJt/E0I65QhOadr5k0KvZlINlUIKuiAT7sm+rbdXUFJXxMPBV2HamT9OYJ53ftAFozdND5ide
e1k8k8GxnqV7xWcXuSy4jnal26By1jqn9dBEUdxhNsT41LU/SG08lPpHOnbNDQpnOtW5LOUsg2wm
Zu7Kj4r25fweMaV9p9R/vq/wzp6JYsRsYt9PwPyq3RjjtSbdIdAlsM9sMc7BcIonz2SoLAqYjB7n
NrTKC936Fs3emCl+P/11XqZ9524jFGdITanJI5mhda2jKI4VZofK7RU3Cxtv9O0L9dYOdbe/lj40
Z85EwFHWVM00QH3z1vLJ1mDkZQNkuegcw7jprc41ZoEF39+zEwhnXsEHGRGZgbTVHKqkAsvlraKr
bjrO3vmVZNrFb5ulKwrLOusq6hDeilNOQ9+pQ9cxrg9fsX4MU+at8vRzqWo45+hHsaPuoDWinp49
AbewnIDpSvSoY7AmyIPqKVCnsMsrRxfFvPfMIUjmZIXgiGGwLHe42miup37tO5+CWafpY18lTiKP
13V+aYuaUvfMxQaL91BWqdE1FHDCXJRaglFj/UMnZ8h6G7rgqLHFebdnpq7YBL1jMuR6u2cY9VXL
ajQ0IMJ+KpKD3D+f14m972/en3xNdqY2lqaPeH+C2/9ZM20/X4zwPMTeWm0hOGtRtl1L0C+I9HDb
erPk5nbkmpkA5KWcm1+oLQpnJeJay3uJAGXFK++JTaCMr6UclJysPl80S2w3HLdF447S2GUxiWKt
QWWtsThmsB6IBzr00dfdzLPvRP0AuzbQtlWwYZomAuqEW0PbQB23PBkNi28Dr3mpnq/cwpWeosf1
npGwF4+t0wsJkXf1YwPMLWtiqItNVLMBuXPtduqv7iM1F1vJuJWc6zaJxxQAw1SFcjs5jb184Axt
ITgD1KNkKFp0uK5Z9z1RHhdRW7xojdgB2DjIdMXcYoR4Gj9Fl92i3RHVO3+CRACcryqrUi5XK3a/
s2pnAMHuRyZjbVeImdaNBAvGMJC0B4BcxIFOwJnykUAJ0ncExW8EBHJ8nCsa5FSJMYYCBZ8HI/4U
i/io95foz/d5O6a3mF+Zy/i+nn2twEfwoZzPRoAX+7NZonStRkzQAMCIIcWGSwP7Jv8yuivigkhp
iWpV9+5MG29ry0Z3gKrwXdy2jCFuwwT7UmHmCTqfh1p3Zu2h0v3zmrVjm9F9YCuIphL49Hzt1kCb
Jcp0SNX0qivFsltpSEnH9+dR9kIVsF2qwR4puv6OVj1WKJ0nG4e8cJBSxTD0FrUvKIu9jg7zhR5W
V/mN5i+HDxDGbWH5jCpJ48heJgtKIfUOQVlPIaIH27sI3kBwhjmO1Kq1GcQaXTAG7AgFPWrs028z
roIarTDnV3LHx3kDx5ljPCgle5QBN46JvyzLQSLulCrXiU6c7AMXN8DAmmPrlk3eMTFHadKPUSVB
OcqHeHyc10O6imzzjqK/weDeXam8xMVsRo1fInSb1t8iOXGGwY9EnAV7YdQ3QJwjVemdqdgYx+HT
I2p+vRwNWp+H2ukCFiDOPHNy1r9kQVXMS80Y55QA1NZlKD3eEHwa3GjSyR5SSCeDKTxxtcHVbUez
b2l/kd1IDqOcTN2m86PyNkv8AewAZfhKmCxSnB3f/80v4a4QY2UdwQQHnVEEdWEWoswAA9VFTXc7
ZvgNDHeRlFNWaTIKNf20T72hm5ysP54/Af+wkac15TSmLdOiU2dIopW3S3YxZQctKL0kIF42KGgP
92OXpeFFM8dFknH6E3fVnCtsK5dS+jql1CH1/E0gGvN1zqgL/6pQzRiMaQ0wyLV13z4qTuOijgHn
wdVcxrUudCsFWsHHQVUrTzE8BoDgtYz8SgnTxjU1V/Y7Nwkyl6WkiL+A0TvHEHQP2XPkSUWa+Q+X
w58N5dPnFqpVq4niR+hzkC8Bbocpd4bfr7tqePJ6l8TXzI+vQ+EC7N5/pwPKh0/HjkyLXAK79brJ
yzH64RnjRZAVTt0WVHUxxhv9m1nEIlimbBtnApBmHxlso420cTpZumh0E6Mn0p8CjWL3wTmNYj9k
A2QYUk0jdh4npGbdVwLx1C1Z3zJauzzRXgoOCZ9hT+dRquQCcEaXO6l20SWiYvNdjVVVmyDXZqK6
iHsuYL4tmtWsGNUd0YWJaTDTg0xTx1KeCOaYYXhPIXIs9x6WcMFOiPxetbI0FmmCXMFya5v3g3QX
N4hLV+gnnpzEuEd8yjHUHj1mgttjL5GKXLdsaqZKbPVdIrUtkjxOQHPp56CM8fSgCyV30pz4uLrF
XeG1vxJBvn9XLTeAnHeBsN6UDQsA1eqHCg6x8k4Z/vfMyxuZuP2bKMLiepchxJ8/WDL1VvO5QNv+
ebUXycFtWd6ubVE3FKmX+SbHxED5CR2o5yF2NX2zVNzBomCPq2sCOVivC70zhV2nIgDuwpaH3Kxn
jQG4du6mhzwYL40jCvlDI+g/I2EpvOH2Vk1DDQLG/Npo/uNDTeocqZoyw0MySfxdbpw5BccKHJLz
C7cX31c3MDxZUT1oSqUzr1L9OixO1V8xdywJTNekB9q4mE4BToVA3N24t6BbXM5T12m7TpiLCwcw
mS8luz0Kn+k7YfE3knHHJy1I1RmYIIY2hV+j6vbr7ORgWpvTKWyp6tSiFNPu42MrEneYiN7lebwA
sPcsHR2AjOeUOBoczRd3QWTd92zvFo47Vmo75XU5AI4MeuZIwBmHKCxyGd0MzXVPCrdY1HDqH85r
jEAv+X7h1cREy7KCydckuwlVRbo2Flp42fL7AzgKcqgo5NBUmY/2z6XRKRXbPnB0PsV1/5tm+UUy
p/55mF091FAjj74vNP7zkZCuBS27JOeoYsdA20b9GYm4f/bV4oTAx0JKNVrL1gSCZKOxUfcMPQsG
C+/EICGJk9DcG7Sf0fRNIfWFYouykgL5+EDJoiqapFhAH6znevpMxuD8+u09gTUdA3Nl7JRK+OLs
uZf7PqElit5m+UJLY6fAOMAR5W9RpP6iuSawVwI4PoYwDQUygi3grGJxhu4pGX9Fcwkv+UstgmIm
nXfWNpLxM9vyFvMiCzAOsQZbvIWDCOOIbMTjRMmLfZFARgeKK022XoLNG6fQxGSKIoqAMw2fMaMS
NPoxYkxX9XIn0VxwT+4eXkzS+xuLe62l6ShlJibj+EhkfJmK1s2y+Effi8KLuzAGWl3hp+EC4x/a
KcIXKMIFzFpfN0gYKxe1aHzjrl5vIPgLeckw6SWrWIlq/yRX1XNvi7g6d+MFmK/xRwy2c5udobmt
LbQDRvRZ+1F8a74Vh+Ir2nUMx3DXQ+ZCNRp3Xv1BdcobpBqC3BWO+GaXxjstRG2lhlw/HGzew14b
Og5Shd+AEbaspKiB14nBUQ/VEZ0QKDUWPaz3zdUGkLtWOjzCJAt8Ryzh/9ITh+myw49IQbV274pz
N/v7eJKPqdJmjUHinpNMAlzeF8ST9OXnYre/ztuo3SCFtpGJUxZ9jewmb2os4rP50F9NmIfVXw7w
3VOH3sSu7MS3oAYXgIp2jtMePV2qQWGSrbf1VRQOIdJDLjjZeh8cLAfbWwXd2Ls7R1iTh6WjzxwP
lbdLqWQRXWd2JIrcydaX52UWxkd98TGODh6qyAERAnKqkvc9fkcCQJoHeKy/zHOG50gxX+BlzJio
90IIyCuLMk6tmbIltR3pR+KmrLHEKQtv9VvopigesWeZCR57oCk32fA7LsiUJIlRyWii8i3QiSAh
T6Rjnkyhqn5Da/15bdlzVjdQvJMQafbExk7gmpbvVzzTyfA4m7UjVccSM8KVWNRksr+UmgKSdxQr
GcjUvFUW0xpLeN8DOgpQWW1gJRMv/6Kh+LJF0lLEbMY+xhsxsgHjzl+uLFPXs9FfOtLzUnc/Iuec
VsfzSygUiTtwTZK0q0k6lJXi1cJMVxWiWs08rm1g3y9eH5oCxD3bBcIc9NlrNvosXyIGG9vVwhWJ
0GoJHrp1Rlncz1SUCNxftxMAd8CsipIlirButC4OTT2ASdZ2c/qBjClKpk8wnC7UsVSsPfivfKm4
NbXP6vB8fmdE68RtfzH3U9/E+H4EgtVISRw0jJ9H2A0LbUXg977C0LexAgQ9VjeFHx1HVw/Z7NPU
+9CVTEAUockaAS8P7/LWZMZILAo9m23Hrh9Z8iw6DsG6Hv91hHJ3BU+QvNurjnOhmj0UYVIrZ9Lu
jDgULCB7Db87ohsE7j1uxCNJqwxCGdcoaXgNTfZOnHg4OGxipGDDRAJxj3O1HeVRKyFQM5IH1Vox
zKL/jxDcdThP/TTODSRKe81p885JRW6uSAj29835j5RKWeoaQljaY6X9yj+Svtkoms6dS1on+YAB
kFikuAzURsdgqO/nt10kAXcyNbtG7GmFBKo8OBr9MumH8wC7UdOtDNzBXLQJBL9Mhsh0EWB6nakE
I7Y4EiiZkEZIPdGy7aYwtpjcK8e0DCPXRkiFujZEetbKKW4UL/fYFNTph6F4WutIYRvGnohaiElz
7hRxHkNZDLGVMp0ryPOIUSOkQv45Bel7BubV2hOs7a7TcDqzfOd6NFdtBEZE9LSBs8JdISH1yi/L
DZtVRtBuAFshe3gkeIPsiA6waGP5cudZb9kgCIDL95Hh0dFhaSoaGJ4toQ/m32TbhZCc0YgkTRow
BRh9j0/WPYvBvsTX7rULxownbvVlyv9+M5ErxhMQtc/8w9xSa1ThxYCb5f5raxfHBJn3Kmqcdfp0
fif3N/KExClsjLG55agzhZ1yXzczt2mUr+vQBq3RHhqQXtjxR+ZDIFxzwuRUdUJdSEll7F8WPxv1
4ziItHPXeTkB8JOOMdKxzqIBQiXHWAJnsxt/QiEoMpnKjaajSNOdGellH4qaZUW43E2W2bkVgZoK
jTi0dIidO+hmImZwfsf2QaAVSEXhkcNHOEy1t6pugL+R94tr936xVt4q9GpEKJx5jvEwtlKGIodI
CCNlSMDG57/G58F2PGYXOOQe9UUWdP9aOEnHG+2aYIoRnVh847FY74zuQ1fz6fucvqOSf07HCXL1
I3rbzc+daBLhP5iKEwKn3VUxEbVmnvOEsDioMwPMwMbTtMf//cZo7zAPDf+8RuxmUhD//Fsl+HIB
Mtl2PauAtB9AANh1wfANBhGXzui2SA/KB5bklTyRIRbsFV80YE9RElcp1pJFk2frphNFyHeVkHUG
Wirihu9yvGMdFTSpAQCCXMZHIPcYuacKeqdFIEzKjSsVY6wUpWykrYGOc7P2Fp0ijSvYIhEI+/sG
ROqLtF5hVkGNpvh292hV12UjCkyKQLgzm6xLM0g2s6vpl1y6QJGKY1cC67P/1N3sCXdArSkDJZ4E
XSNfF5fFliKvvqRPr766KOwikog7rWlVsbzJCCdxNirQCtb3oP27N8kssApsZd7dtxuhuDNb2j1q
63vgyFp3Xxg3qOO9mzqEHZtWcDcJkHjHSRtGAnY5LN9YDjcJKpwl0t1P0v0iiknsHs6TSLyTtJRF
/WrA0+jBrn40neDY7DoOm+9zHpE5D/oENnPYHMzgJRg6OFwYUjhb3+ueHtVcUC2wb1U3cNyTSi4x
d3qWcYA0xakrzGqewvjCeKxbByVJ8KjhaloC12jfrOqgf0R4DFk6ngguNfo1rdjYQwmjjQZENQ2X
efK9M/wwnKxwFbgQpSsKg+9v3AmVW9ga1Ee6HEMXG3osrb/U/F5wW7APvFf2EwC3lGVV1cXEpiAq
t6DOAl0DhjXbrmbd6CFa6gLRjb5/hk9wnH0dSLskxMIqNsutVh8i47ss4lDbj8Fsdoozr8ZU5xox
gTHQw99EL5EZygFohoQuyj+YwJNEnJ2tJjOjBhun3fkaht8V4YwZZBnGSC4eY6KzRdegSCM4k1tW
S1JLFHhtf0wsvJanWmD/hKrOGVoFEUwVFQSAoF+VHxgcxUjiE6hFvfip6hjmkdX8iXMwwp3jLC96
ndD+2UI20CTXR7hKeCgPYNcAGpsfcF71BQvJV5xUa1wbig0johR2eSy15kvTp1H430C4RwDpynaS
CEBa69jQkNr/UQjOPmBsRqF2KbaKgnGXorxO1n5/RAIUP6DhAHwWfP+cNnQIOfcw7euqeH1xmfYf
aGYDr8ofBN5h1Qqrx3wMIFAT+RvpW1Zmgutpf6tPCNwulEsxSQ2TQUIkZjAOiqhEbq8T640M3D5Y
fVSOYwuEJUT3aw++ESmwllvUwWB0t+1HhyYfndK4fOHOF/re+0bIUNFEg5m5yHNzRsGo4zSNe6hB
/4xC2U3U9DUhJTo6u37LBo4zEEtf1GbbAg79jmFjgmC86kKtzR1LFLdjJ/7d9bRB4iwCgiF5PyRA
ki/YOKk0ZNdSHX7oWjrB8I5YisEACnK+4EvAPF4ruyy71J1EL7NdLdyAcFrYZ7ZcaWwA8Kj9ypab
shTYApEW8NSLUhnBH2ezz5eLNSB+fNE7WDgWA3PFnsluMptsxOE8B22GwutMnAGVZeTT6+Ae43H4
0V311Q17ZIpvCNESsr9vXk7Lqko6KHkhVdVd1kMfVrGoGX/XQ9mIxXkP5bTOhclm81o1RVfdc7MG
iUjdRGJwPkM3tWpWMa3u+itNvo9FxVCi73PmQM8lzFrv8P1o/ppLV3Yj8hCYqp45lgZnAMhsFFbC
BLAwcQKNIwn6m2T7/0dLi3zgfXd/syWcEZCiqK71HGhjd5E8Sg5CeBfD5KDcmh4j59+EXHeVwDYV
WbdVzLbQuAVszHUqUzaAfO79OrlNRq+VBJ7Bjg3V0LuNCijNVJR3nGLRMlZSzDz7YqBgy1kYUxqc
xsb2+qo7nr/D966nN2DcuZl6W8tJgYemZhzWH9W3EXULD2xWM0U/h226RoxhFBcvfcofcfnfYHMH
CripSlnOsIwLt/1ZN99nSVBysrNdbyC481TJ2tDILKCSgBOG5lcVWv3XWLCIog3jdIIO8SQVFTbM
wFTOWbtau08R3AnF9M9vFvsOd7beCMOdLQMp6pmoECbTdFfTPxXNd2P4FJn99Vz873TTb6C4g6VK
NCESi3QM8+BQ6bOSHidZ1LS6Y4y2IPzI3mYdk77XIE8hYbaU8osIc8bspjmzYny7alKXvT4uQKBH
PQ7NoAltlz6hKXF+Si5BCxMoAlXYs0hvZOLcPXQmykvKFG6OvRHUEo92wKg304o9jv7dMRItI3fd
lssarStqTn2jXhxdeRSWtIoAOBsB4or/D3sZavU9yrpbqxcmEvZ3isCuomRBVnnCAky5zseM+Qwk
VF1kYULzE5JMCKAoLhuxu4j6gvZlOuFx+1TXqFeIVbjlNrWcFs+jNhec1n9QhRMEty95N051zESS
LuOn17Sy5RWlO3gqOiljYXndvhk64XHbhIRFDMpX4FV15I15kE6PGSYIE1FuhJmZ94fqhMOZ7bpr
rEHBODVQjPyQmuuuvSynGIGu0ZWjW2Gj/r4FP6FxFnzsRt1eB+bY0Ysk9cFN6azj43nDKsLgDHjZ
DvJSUWBEme0iIW7nv+zqAzVMsAwnQTjrreSgqtXYg3xZD9r8KVtEsc99lQZTt4JCNkxT5Gx2vJR6
00nsLdtjJ/y48LTghXjAbVBQgLm+Hx0aAbH+oPJ1gYOy6paBwkA/1nU3JT+K9v4Dm4PifRMUYioq
0LnNybp0SM0S69Ybfidfxkk4pB/Z/w0EtzVxQ80uG3FWTLRYsER2YWcOMYVMp7t6tsHhdqhtpj6n
bGB00ToLaOLNIPcqdwQrs3pMj90VopLCB+xLFvvdcT2B8resNLaRYUXMEISW5WqpY6aO5OiX1OsP
0lN2paLEBRPFySWy3cMjuZwcoZvOjOm5n8C9byepAqeTBrnpVfLIXgU9atNf5gX26LwWxSAEq2xx
pl1CHaE1dxB4NVJnkZ+a7jkyRJVVe49cVN7/UUuLs+7DMPQ16A2gMw8jyKG1Q/9FvlO+VlevF1a0
Our/3m35BpGz78tYGja1gUisL3KDQ/3Q9P5/Omt80YCKUF+Z1Vg6SUIJeHaYZ+kyR23OeZT9m3Gz
dpxNVwcMsZ5mSMLmtOAQBNmv0Um+v86srMNSNBZRpBGcCZkGOzVHA2Jp9rEgoISzwUzxgWlTb7aH
MyLmMktsjiRAZI+gYpmE51dNJARnPAa9SItIwaKtKFEezDu9Nx1dNKRpL1K0lYIPudZSriYxC3KM
PxYMRqgztATovv7CMoFSiA+UwryB4yyDJg9yLLF4BOZ1OKo9O111W4oGj+xejCd14wkDTHCSGAYD
6Tsv6y4yXXAwRd/nTIHOwvgZU69Guc7JUZZFN/tOUAWrBBYvDQUOzEGGfd0Et1q5mNdcAYCpIITL
+jQyFxZt9tm4VZG13nUjN2Dc4TQSSyMdugr8PKPuqvry8Lj2qasOIofoH8zASSzuWNprQfWih1j0
CmEHeoeulyAKlFAHdxFaecQDrvbqLt8sJHdGx3jqS5ktZNo67Q9bcfTcpY8myN/SsPnRKV6xBK+B
eNGlJBSWO76xZKVVpwJ6ctEb8hqIz9z5ov/NaiI+egv+WVy+ILuvSLraMbaxyi5GDJ+nV6oiuC32
snLb5eQbECetSmVkv+H7Fakzk4NFnqf5GIEWSoN5VUGgZMbutP6Vi/iY/8FMnaTj7ng9RyPapDHk
p/qqxQRilm9HC9jiMd4T0ebtHgmCtmEdmS4VHZBvz9+ympWRT0CTk+ve+B4nPzv0aauRIBm1ryMb
HE6qeLKbcpSxZ2PA5peVcA4Lt7ycMbSjCuyjFJy/UXbt1gaOs1uYbwHeA7aIikWdmKRO2j2cR1DZ
J955fhsIzmdJRimPjAkZSBKiHBbytJe9Yzt6UAazU7hRYDjwPwP6uXqhF/o9Of9VSM52Yrx9CrpK
/AJ5+WrRsBO1juwfgo2InL200TZkDTZWEZQp4EpCKgqcCyTILz40PUAD79ofPeQMZsJGT0lMD0dM
26nGe03UObL/WNggcAay0occMQNoYO3lV90C90xHazF6pmOHCSYfZSRxys6hl/lN90jRvCIqGBIp
JWcn8drPjDHHL8hK30ruavqRiPBJQt7ByaI60wmzw0pnB3N70ZYxY9A9r/f7r4MNCmcxZHAflP3L
i+cYf5IGlzF+jk500MJuZDXF9+JxYAIjxXs5Vq9UUydBsKZ5UrXLNntY1LvuQ17oRjDOZsi5otBi
wfZ0iJnFujOQH1nqnV89gQrYnNEYo8lILeZJ5wlx5vx5gHk6jyBaK84o1EpPG5kAoVNCRToq2V8s
YE/qw3kYoRpwtqEZMznv2ds77j+N6mu1DBJiGNcGkiyt8P8dWxQ7pO+Mrq6wwglNN981t4+KBhq5
VMPV30ZeU3xKtTDrQwPP/f5blAYCGdmldA6NkzFV7TiKdWTE2GOOtX+TOxnU8qhyqoLhUKeCZ9D+
JbmRjjOCCpHAPcqGLSMzMYCA1GONMxU84jJxDYfAERC2Ue7v4waTM4tFtdpqI+MS0ehXNT8m5RWJ
btsRox7Rczte1vB26FI6q3Zo0r/o9E3tBVZL+As4s4je8DIjJfZ0QYE4fAPlUTnon3ont1BfKCOh
HmfuB8pq0Xj7R494U6mbmNZRUay0qfulPjgjHBHhzFF21M6oD18dLtkkRwINgpHi5ypdLxaSt7LI
Ud11QzaScI6VutRD1OcAmYMZLAUoWkObhyfXzgpis/jHctCO50+FSCrOTGZ6tRZNDoVJx2+G+dRl
V7po8MGuldQtYugymOZtvuw0ASGDNNqQyTIwsbu8EOZO953sDQK3assSNSwPCNcprK/0IL2IwyEY
PEbrIO5l2l+xkzjcik0jHpl6piO8sQR9qjil7TaLKEYjAuFulrVDd/yiQiLSIstEXKrnnv7r/NYL
l439iM1rPR66PI01bEyZu/athLlSIKq+qxMXrfJIZX2geAin9LRwnP21yiXSFhlwRX1DrNvE8s/L
I1ozzt7Gug3Cww5rVquerl1jjvY8CO5JEQRnXmNFKouYjU/WpNwlqbv0mle0D+fl2CtefbNQnAlV
uqmeSgMLRa9kV/GUQ39IL1eHVahkxNcuShTlNuV/E42vJV2ysWhHlZ3S8o4ul11xW1qCZ6Ng9TTO
19TjKK9zNiNco11YqbFX9M1l34iG7ezCoJVMJRYIpg1+TJtlZapS5hH0oBgd1MVm6eCNH+H/0Qzb
UEGVhyF3tsFtElVgNaMGKCCGdpPodu1oOMaCTWH69O7OOYGY8tsTCor6PpVagEwVuu+VLLCQYaa+
WY+XCijZk8w7r3rsiPB4pobmANhqzAfm+zS7TJqWSoNtw0AcNxtWp5mup/xb3KEO3BBUbuy+R7dg
3GHSk7Ht1txA6QYcsqs6SIL6chgc49YIsiAWxfL3lnKLxu1XnJl2q7DZ1H0WTMMnKz6Q/Fu13Ejm
ZS9PArd917Ru0PiOzabqsyVic9nksDyqPntTMUJmRpCDmev/FY07WEqXrU3EJrJNJLAw3LGCz9BQ
R83d0VcReRUNbd07YSbB0A6MW8EQZJ5JySBUe53zTeiDPd2YyqM8CrRjz2nYQnAXoIFm7IWySWnK
6DSm5KmFKIW0a2a3EEzKzfWnj5a9YkwkC/lIGnq+WTOoJLvJk+Vo6ISBFnrJ1/mv8ydMJBd3Cc7z
Uqg5U8M8+6pbF6hOFSjDPgBB+IWoeFfx3paqF3qRR5AqraHY95Z5f16AXQffJCcAztnK58XKKFO2
zl98NgJTJZ4SO403eDIaaJfL4QsR9QjsvqW2oJzTVdAxNzsZtoJcyzrokVhNeubqeJb6it+GaNr/
dF7M3WVEjxTCxiZmAfLl6Fa2pKlJmHlPj1F3q0z++e/vS7QB4Kxf1dfZuKyYcQaSdNDr93d5EF93
mjMFRkB9uQlF6RIhImcBhyY3MlkD4nLf+Sociw69jtbjFCyedRAXOu/bwJOEfEV6h1BjZnfA053J
Xz3M1P1sgGOKhYjjwBDsFzs3726uDRhnAudJh/vCDnNVP+nxVTyWGFl6PREBdbFALfj6dL2vFDW2
IZMa3xfLTV4LMmhsD86Jwel5nDfzZLE9YmT+jM3+lUdKVL29a8A3q8XE3Jg+oywxtGKCdlf/R9qV
NdepM9tfRBWDEPAK7MljbMexnRcqzkmY50HAr79Lzv3OJjIHneNUHvLgKnp3q9WSeliLXjZKiAap
50L5KfFwHgi2dBHia5Pb4TjzJUkncNdWaC9EMthB6kPdkytcZSQ7SqaTEFlzo4kCZkOcAaACdXRp
iyqwFChE5gDCI6MxGlKmOiynfyV33ZW+qz1Oxqv8GPFq6k/JhazwLHNsMU5YWtw4nAsxtG+KwauA
kFhWL1r1uL1aq9bDVZWfGqDbFMdrWRJaRTGAJlAH2XVEkY7rjkE1uttSVq23kMJdZuF3ILuLVbzT
cOUDbk0XuaCRkEhY14MAYk63QB0pYj3PVU8d8FvhTQty8uAWD05frSUPtFUZPF2p6+CYUUW2bnuw
QFpFYask+EacFMifV3EnO8fXw+dCiuDPIHSvTLPCwtuPpksvin3wQj6h4eXQXMhvdOun+kKa4Neq
MjkD5jKh00nbG1c16nm14irfDFBwlf50bEAtX0nWSipU8G0zB6hJPsGQDKnC8BLA6Z/004jz/fbX
5Kn+FXhTH/DAhZ7CIegUGp5RDFYdECLK/HauJI/cVRc/CxCfbI3lJFPPNxKrbqYAqJiZDHlWZjZL
OOsap1NylUEEvZ73fKaM1ye1r6CX8A1Mllk+lQSH1XYEa6GUsG9B1N3kRQiJ2oOp7DEbyKFTysNw
tK/Yd6BP4aHNC9qVZ9/80XKJQJxtCrh4lmO5TCf2ZuPZlpayV+PrQjXhKCxMu2IagWrlDi1ejZ8e
wwstdwkyrg0Gc8IH+p3gPSo7gVefowuxPMYsIiEZ9FCJuEXD9hVljxFFFyV5oBX1CD1N5LRtRknE
soRYUoZpX44VpI3mSXdKv46QUc4+9g5dKCUEkbmkcWtoEJNGKDGTHejI7x3UYEHsB3Cd6Ug+0hy/
9EshgMyaaoxBhKhVk4eg243KH9pNiBaWE0wJElVwjviJfa3IwVIlLVmyMC92veYOkqJBDhXIYbgy
UCGin8KrDmEenfcPuSQ4rb8BziskNojkhaLi5QiFMmBauDpWSNkBvVfFxAd/R5nILfl/5Hpikysb
HDLqXCKdckwaXSBh50b567YQqV7CvdnMaOu03PP4ScLLJilw/IHcRvGU72+no4w1TxLlbSFqzIoC
4job8sxpj9EwF7B8koNKsmXFDtc8CbOSlpBQtMzVItPNA3Q54raxbTmZGDEyAPihpxHExNZz1X8y
8wdrOG6LkNlKiArdjIzs3EAEHV4YmI2NWmIq2YFoC2EAR1PbzDy82ddsp8de+8O5D/aIB19Y7L4N
Wz8Osoum1OWE2DBlSpJH/PIC7lfUOTPfZu6Ac4NXObOd4jt/bZtRslJikTPq57irOJG3ql6o5SEd
6kMkh0OSHIdilTOoMjAaDwhHw57fA3893BPf9jPHTzGqiq61WxA6aS/bykl8ROwJCTMtmoMIHOwG
6GD6H0P4Y/v7MhcR+bDqqtKxnSBAP7wBiB+U1tUR+D4RkGxzWNbJcq2PVLwWx5PYH5LGeUyjEUum
dLs+/hSokrAncwn+98UlogRo6mQ2uB0ZGCDIjNsxPbbzd4nl9LVn/PnIEKmv2lyJiZ1CiRH8oAZu
fRXmBwjumnQ/HUdTEo9k28oRooWR6gp5Yw0nB+1tKih9ZAkGT2YvOmKw6pHlkujBP/guTbHQTwge
06BZYTPzfTVfK/0FK69a68toJV6nGP4f2lKIGQY4MHrCX46dz5WLMSvm4l7rcaxw5DBDiWr8c+9V
wxSJrTmGTUTiFz7faUdxgrsF6Ifw3A4H1a3C0Y2tuyJ+DJXLNCglItc38lkk//vCJXOqF5PeY59Z
PXp5XoL5dduE6y5vgzhMoxZ9Rx1mgmp9ArcckqbJg/2jz28zGXbQugZnCfrvGqgovSqxDgl1t2+D
Y0EetjVYrztYZwHG7wJwFQ+n3oIA42H8XpzUXeYjlBeucROeAgfnFVAoa1fWIyNTS1iY2kgZS8cU
Z2SxM4vvunRoTCZACEa9bg1DW0Mt3UL5/atqS46I9X16NptwU0kVI6+DEM7cNM+W+i0J/YJdNfZl
zCQRT+ZiQgQazMBKwesLB1CPinlXE0+PJG2Xq7ZCdRrFafD9gZPsdxdoq2CItQKLUag3SJO6UyjL
rUgkiGmILmJDNwOFfGfmnqU8m4B823bj1YvCWQUxCRHpEWtbPWsx5fPojPdVe5+Ep3ouZecB327v
YthCjrAd6zTt286BHHTRcYCWaK++hCfj4Bwy9KjImrBX134hTdibgZKNZhvyhUGLPsrCSgLaL5np
1ivfCynCXizrrneimbsynBjlYU6+MVjetOd4dR8q1i6ECfuyiw2ligHavqPk0ihOk3VqNdkiybxN
2JtwhjnQHCg0Z5gW5UMOFrov3C4HiJzm8ae/BmYpSa1EtlbCPjXpEFSFhrXqkqsubvcZQ2NJ6P+Z
mwu3A2sO4zkeIESpLL+AFs6ELCxmriPblIiSuoUQFaaunfSaO9+w59SB83HqgHjLidirQy2biZEs
mZh3sGgZsDqGMMc+jfP1KANWlcQHMdMw4ULSpANcIkiOg7On43NbfyZdKwlD6/mTs3uL+QU6Z5Gt
EcgZ9hy88K2EbzReBdSocl8cQmnCUOJ24jxtRieicX4HJGyyT+E9ui0O1O8aNwEhole5xk45FZ1v
nrb9ULZc/O+Le1XU1qh/W5BqoMUV924ZuZ3M+cR8Q6/2Flh6ECamwadAIEFmyCsmn8ckOdu7zIZC
vKgJBVtqjkXT6b7UTHeygIYk652XmUyIDwrJUmXkHqhrLxZCkdpJktNSmwnBoWoBNxAT2GzYBwfD
H4+2uueomcUuO5T9ftsDZDYTokPOqDPq3O+q6H7CAGqfXKWDbDtJbCYmGYoi7kZw5eD86zxbe6BA
ztzWQiZAqF2oUzvlCQ87VbfTu+u8l/SfS6wkJhJmva6TPsH3GTvmxpPeHeawlxx3ktAm5hKi0Gij
SMWyF+gBp8lhHr7b7YUjSz6vP4XPoU1MH+ja/2ylHONvv9AI+v14x/tsUJjwqcydJVcth9t2EWOc
2ta0MILtSOa/MZABu9T8mnxh/r+hKF/1BFCSEvBBqJYqooD0Wq1iUBxW7Ec/UR/b8fsHPO38fRHv
o6qjUbdj/n2tOFZFta9k3fprGtgq1TXwrNuGJU47A2toyCt+NdV0EBf80PJZslnWnNlGFRu8j4gk
phiTRwDYdkVRI1s/XCh2ukPLqUulvearfrYUI0TjRHey2mghZq6PFOOPtRf4s+qNFLcP5uu+emxl
SZdV0y00E2Jz0SaUMAaRWgec+udYe9xe/NVrwVInITQDzXTSOwMCGh+kfX68I4proVuMZ1qSx4/k
ZoHpj1VCRsJwxIZIpuixTcoSt8RYuSVBtbMTTPBLHHrdG85CuE0X2zPO6nkG5B7epcnsORiCHTVP
JmP1SFtqIsQAnfRgYcohRLW84kR2ia94VPesA6eh+cjTZClMcDyqNUBBB1bgblC+RuDXAfxq2X8k
qi2FiK6mUmfAZAA0+lqFu19XG9sv6fHX1Uamk9SCguc1YRBETldhmaY3C6KcfF9lfn4ydtPRloUI
jR/74vsYYzXoagGIsUpFcGMlyIia2Q3ex447NqcJxFAgacp9esHfypZXheiC2wFj1HbcwG3c1C+k
81drB+LiN4i3hrGx09Tgm23EWwIjMX2susnomTTZfWBbO3yToeuGozkL7omx0SkY8YrgZCRoQ2iA
sJ0e9Ics938hbMsoQVb2HFEt641UVSPvGIUzc2iVOobztDQDpO5TnmrXufMi0cp4v4a/SRFcpnCM
cSpzSKHX/S7mk9mH9mWYfH6XBN3oKZQNe6ws2G8ChbskVWfaOA02Xpkey+RmrFAnrV27J5KbksR8
Yht8Zals7rUcr5bgwhwBnnFTj5IswNrptdRFbHgmjp5kSgbj6QfjOT5yNuH5ABRIP/RSf7qUecTK
fvtNHL9ELaJwM7E8aAaoFCVu1P2M1L0VTDuL+Eb0WIX7zpYVDfjiCxv8N4HceRYC27xLcrWGQMt+
LDTDHXPHneOTZl/24eSN+tO2M66czL+JE06ZMMiDIlBgThtp3OlVZX9tf1+6XsIWVtWsMmkOfYrn
6Q0iPz9oN1bq8nAcXYAN4PO2QJlCwiHTxbM+xQwKlbrqj8V8mRbzcVvE2m3jN6MJZ0w+9p0a2nwD
Dz65MHyOpFlNfv2s7nnUpx94pv0mTwgYKLL0TlVBngMwjLR4yTXJzXPVaJjueCNk1d5xZTPLzhWm
IaIXGgWXaRRj1pVKwt5qcFjI4L9h4dipZuXhXOCgNKcnFfmnlhybQLZ7ViPdQojgbdTRU9anEDIp
2kVRBSezBxJR3eAgNCiThDuZMMHVlKwryzHCWdyW8LbaDas7dNJOKZXIka2O4G5jVIzU1KGUYgLR
5r6evm/78/rKWOgCtjXdeTexOypF07EMDxvWP7b5MYi/GsZ+WwT/iWJUA4Yqyh+40GJKT8gDUFyi
0yrBQW7ozEtY5OKp5jbA1orRPaHIsg5rNTcOaPm3OCFqx5PeBGRo4WtoRSdvtDcENPNe9pMDt4aA
l+9fgVu9reOaGZdChcidgU0sqjJ+WUkfguqrMp/UVNI+tuYJSxHCHppHsEKAuxIe17pqf9cZHzgN
lt8Xto9akAx0Qvg+EuvT8BDKHukyEwk7JiqdMQstrItNPau+LOtdJhs/l3masFm6JBzxhMcqoBLn
hfoLrQiK07kLmLDZ/vlnKy7EZZMoaoHqTrvLAXuQp2Cy9tv6D5dEuLvl6D43WAkZyviQzdeGLtmZ
sr0ilg4Ty7CYWmNNRrQAcervdjiV4JDDRuHDhJk33TsKqmOSoMaXeiMiiAVFXWmi1JqhV9eYfln4
WZrtk/m2tz5vr5Fky1hCKAC9pF1UBOp19NjVOzZKeiwlLi22LFdxMQYaAG53I3swu6OGfotQNoYi
00HY9nqoo0drxrZ04j1xLtTqz3zMErZ96Wh93vOwkoZu0JbujHzz9irIrCRs/FnXkWe2sNp40e4S
J/Qz7RClh20hq3fNRfgSIXnb1HSYOmOtsyt6YTzjHXwHPNd98a27SdwPlTWWp4wlbP9+ZKpah1xc
vgcCQTW7AZM8d1Z3iaYjy0TfBnWEaFYNpdF0Leym9RkiWutbWvi1JdicVSCrU689dbSFLFGdZjCw
W3pEzoC50QzQHGoDETpyJyX+7Djj3kxS355qWT/nqm8s5AoRbgzrqEs1yDX70h9MYMggn+Ew29/2
jm0xpioM12dNrowERdcdqJC9NPmh0XyfzVLyXh5P3sW1v7UxRTgCrVKJ0nAx3Z73L5QHjiUXAFur
AsefbMhTppMQ3JRRzXvFhOlUjOwYvgmKZUt/+DO7CdeaLs7zya7AGTDGvqbeTRjjknn5anxb2EyI
bx2AXYsuhhpR2Z2yhpzC6SMvnLNzmyq35OL1QcyJgtQDIkA7v3PG4ujMMk4PmRZCjFPjjFgxUFZ2
ab7Th9ugvdteiO39CcSG31WIqaIHVsOtlIdeqXya2Nc8dxMLjTLxiYD21ShlHYUy/xJCwoBWiEHp
ITLMWjcETbMSPE3DX9t6yYQI+5/2qZKUKrebqXp2Yrma0x5JEB+3xay+2hcuIFaIFCdTIQk7M58w
Uo50Kepd020KakCOcypLDEu84S1vvHA4QC8WWsm3TUaHXaP3u4JJFJJJEDY/+FXSoBlhNyNMPpVK
CaZkWeJQJkLY+5OlZ3kcQ4mirFwtudNnSbpesvZvfdwLKyV9pRqRDh1MHTlstdxX5aesIx+5fZzj
y9sVeCEFOEEcYBdSSHCV6N7MZm+IZKOGMlWE7a/MdViBs49X757CGZBBz20jef7JRAgRoAnbwKI9
RBTBV1SE5thx21ly45DJELa8FhnFbM+wle7cNPROq740xeP2Tty+1JhvNY7FcpiW1XQBhRr18M2O
VHcmbqnesUCy6twa709i27ZNfNFE9fH3eImyVjbHb+kZ+4Ei4909poANNZ6zWNYhsG6zsyS+jRYK
pQ5JpzTB/VmxXo2BXRhh6DaOtGGMb+gthfjPWIjR6thhM1B0dhxDgvc+8aotYPY4elf6NEvO/bUZ
CgBqmhb+6VgksWuVzCQHjiOWST0ovQtSuRcOT0dPuHiaE7rU1KPzUkti2qolzzLFx2jPzD6ZFMjs
rfpQNNclLgSjtIjGV/6dIXUHXfIE0+GGSJamoNLUD/xWXRkggyv2iU99VrmgKfqVwLV8MOlt+/z6
6bOQKeyrOQurpgkgkxyKz7x5yNwFt3hio0KXeTJwhNUdthAmHKldVU6tWfNN3ACDQzvkiu7W+g+g
Xm9rtb5cfxuSCHfqIolnLWZQKmsdV/2mJoPXBv6fyRBSh2PnqGZT4JVFnE/NS9B9tj8CFQpPP6vB
N95iY/V2UWejAzVajDSjGY5XwXPm8qbCf8PALLOaEJjacE5AjAWNQu0z627b+LGTDeHJ3I0IIYkY
vaXHb5u38gBiz1mlkz31nen47+h2VnUyKOq0hFBLFdMgWZAadafhpgCs9SQML1MdIAnDadsVVq8j
CyGCUhZIIs05h5B+HL0o1N1xljj0ut0WIrieC1cgjlWTaYSI6VC8AbgH6G1Ovvw7LPzVE2ohTLgy
6BoAWmcVwlh5UyrfFU5Lex0GL00suWZJ1RJuDiooDVBZhKTo1JyKffRQKm56Ne0LlKvKJznUw+pR
tdBMiHZxCd7BlGumHOf9L347y0NPxBtE54dewQthQrQLwzGiALZGegwjVbNxNQAHRgrTKPE9sYE6
aROj0hVoZIT3eTK7bfq87dzr5+1ZDbGF2hjQ4ROjA+GttbnAdtXKCwCUzQcOJJf6/SvSI2F92Ja6
elJw6DDLcIhhi215BCnsVItwUnTtczJ8AVXtbvxhMmW3LWbVemcx4tsrHwurtlCRAXnPk5L9CKS9
uatbaSFAOCWaNhysmMef6aI6sevRJ29Quvqpfsa8ZOPyWxI7an+Fr9uKreccF4KFs6O0WkW3K5wd
9mOHNkoQlOJZ2b5w2KMS6fNIsl7rO3khTzg8JoUUScCzDFB1lwLWGkw4PyagiFWH9igrpku1EyKu
04TVhDsnLpzXGLTf1YcRg5IXHGuXTwZrL1KeSr5O765mC/XE+JszABHy5wfzMNu9a73gZFxzDDHF
J5KguHpkLUQJ0deaAxTCa+imdt9q7ZSAK2SQ9YzyOLeljhB3OytRuiTgq5U0rlp/zYb70PmJBI5b
24pbtj//0BuFuIspD7siHbyx8TkwAvXmo/6i/KC36Jfas6PtSM5L2b4WQm9czGVpGtCvGNlfRcb2
dttLoCHXC1TndRK7itisFlrLzy5yXZwAqr5XPeIZQMEZgNsCrHWfQ1lISW35L99YObHPaCJOzqIc
mukgzwCL2pHtCegxZTd1TeIhuhA/4p7oXTVixWjqdj7JXOuofWfoYc38FDhjNaoxWDpSIof8LwDk
ebTY0lKIJsRkuV3zmy/wnrC/s08gcTrE3jC59alBwnqW4ShINp0uBBS9GWu11CFwNm8tlbgRO83m
B8A0CAhx/neo6UIQia0OHME8RsIUbqpfmHHtzR+qJyyECOFjUGKmaBmE0ORGcz61vL4sy79KTjVd
CB9TNbUJsyHDsXPf7DqU59AJWTfhidDvYSrDSJWJE6JHX1tmOvNohZp5VB7jJve69KGO3MH8AE7M
b0skBI4pK///fTIS1JrpZc0atzMO2+FQEp1EkOs2jfBe4dlFGxN8BBTbVfxlW4LEnUWMa7tPHKVC
LmGXlS/V/JrPjVtIb9MyIUKIAJlVobR8k9KhPOitikWpb2PHlFSyZdYSYoHlTLU28bPeKG9n56lQ
jtu2kkRUQ9j6TU6JmvKIOs3XVAu9GdQNRfmlC/d9bbil7hm9DAV63XJAB0SmR1dNsX/YZi0rZg0v
g9q+AQS0WXwh8X+f7YYjn0UIYWBWgjpGKEBVQXmoisYvg1FyxsqUEIKAYVatFidYlzL7oZt7RdHc
VpHI+IeL3lkNYesDD1I3ugRqJFeT9zZZCRpW7Wb06hO/ODiSLPM/XGPP8oT9n7MKg8o81CSn+Fgh
45J7HCtUQ14xvZWhr0ksKHLOOZo1VkkP5QrrVWkvSWO6Rf+y7d3rsfNvhUTOuWQ2k7YtsUpOfEWS
G/Q4eHXq5eX39EMJsbPHmUI4KNCb3rZ8n3a5+TlhuIZnnd8GxN9WSGY0IRz0RciydILRmuhxmg5V
/mOUrcs7rwP2qEkAq89JlA3TEZtz9KoKGsBeglzDpJ+afPLiSL/IBuKBTNqP5s5XjQSd3WHtMzYd
SGldm0rpgYxO5o5i7BN/iKBspmUzLRz8EIeGl0bAPCXTvL4zj5S0nG32AK4EhF3i5RGouZreVVPr
s61Wuz6RHcKi3cWfIoRJWvWxEyfAvtamT3mJYPyllJWqxDunKIL/hEWSK1RpUigBtC3ib3HxozHY
3vmBCqIb0Pu2OG37kcy0QoBE81VszxH0CRDl1f7WtmWFHpnFhACphVVrBB3UiUCPXbPdQO+M9K9t
LdZd1QJzFWZvLGDrCELUObXL2YAa9CsxXRv14/Gon5Ivzc9xx4el/usF6W2NFvKEgGwPxVhGJuQR
81LX93P5hWWScuLqyixECDFYz/UyQ8ITKwOigvhqNCQPbL6yy8eFoIJYHUh1QKrPHb5vdvmjDUgD
nZpPet8fY72RnF+rLnBWhQjpnzZNrTbqgAbdgicjDa5q46+okQUJHgS29BECL4iNMpU0EJJdDb66
S/mQYXXkFTi6z/ftaym5kMmUEoJSPTUliTiittVetOHR1q5UGbyBTIQQbJwozCo7hggnyj27bq4b
pXKd1Nxv7563Z92W6fjvWESczozASW7AFdjF5E1Ak032LDyy1i32igeccGDTn6wbYNWDcza/DR/G
1G0eYxQaFXdQ3O0fI3F7IgSkHACFeVJhZ0XKdAvKQMx055Kx9HfXm1+uT02cbZamW2K7EWOzZfWY
0wNEYZJ7nH1O8aLIMw90T16nS1lpeH0Zz+IElRSMFDdKAXFt+mCld0Ozn8OPhHFMxv1PIyH+VXWQ
k54HC2U4KPZNIsvGra/K+ftCvKPpQIe0ApJ3rnTgWNb7O7DtPG2vvMxMQsBz+l7FHQIy7LIBcXTl
mcpV2j/8kRAx1Z3OBfDZKAzlsKe+fzGLH1b/eVvEunvZACM3KTExTi9EhmaIIifBYNrOqv8e3S+/
W3e/cs4fOooW0oQgUUUlaQsL0qKsv1DtS8ypHyP2uq3T6vovhIgRoovo6CQAN2Shfolz78Rq2RyN
1GzCNqFOPRRmAUWGzCvKN3ypcOd4TNmr+w+f4QudhD1Twt/orMDf6uaeKfmeXyS7crdtOP6j34XW
hRBh4ziJM8b6gL0PPIcL8i2PvtThsLf+awf3W0QDxTomeDTbwX+/R/CU5ZjWKqGLM+2z/lOSXajT
/bYmq9tzIUI4X9NuaGrEGLwGmPnCmhnXU/2emJ0kkr0b2RZVEXZPQBQrDSbIKfM3MpZwRz6VpWvd
zbvuIOOQ42v8bnnQZIJWGUphOqFFwqJGPJctTpuwiFxaP06z4SXkgkUvQ/eybT+ZKGGJ4r5Bfdzh
otLsJs7DiwpJSQw5P0+V6lKtktmR22lLNWG91LiJMTwCz6N3wOICgFXqaQeOAIb4DcCSDx1yC0sK
y9a1cTCzkTt6BaRx+m1gYD3vHcl2eiM929JKiHZUHVlc2ojfQKArJ7cDIe4e6FzAl55vlNSFo3S4
8ifuh6i93lxzoaMQBUcV7080+WELAJAOlUzetZF6A8cTQCfKhQyxdt1jgGXimETFU1wQ1ydKyjIe
dBWa4K716KQ/K6Z7CjrWaynDhVja+6XbWZgQfcN0bDP2xsUAZFnqlYeeuXxw20APApH1eK3GEhQA
/qeZEHrVqFadisPYgh7Q7U3m9ZXfV4ftDbd+oCykCLE3HMcIw/ywH5Km4HTCLW83H9IYNSkDMFpU
NjMlU0q4v1hWxYaJ4vzSrMMMct3g0yTrheKfeO/9f9tNTJVRGuhVqPKzHpyVaPmlO5Ulu2gIL/rp
L23Wr+0J7129kFlyPZac5Qqxa5jVKgg4VYxytG77bxHAcuMDqje81Jz70Z0s9SQxpZhE69u0IEYL
/6jYE2Onqv+WMVl8lDi8CBOjz+YclgpsmYA99IIjx5n3IEfgJH1yPqT1BMXZF00hbsXj2IxzDI3m
W+sBw09AxY/2ndtrvr7niNeyToTVC9tCnhA7AooFC5G/26ll+kWn2asx9v72/pItkhAxaE917C44
RQ9uStVBWbL08uzzthCZHkKkGApiGzOn5qDVlWJ8BTCHty1gXQsOOY2BZHQZCueWwsAslMTQInUY
MCXZQ8scvxx1SSFCJobruXhis0QbjNnBekwZoJ/zVzP/actIPFfvms5ZFWHNk0qtzJh7tE1107Ny
xdMC5bPKspdxHvbbZltfl7MsYfErrW4shXPB1HnwV9Ozq8SQXZ1lIoSlD82gt1r+5oz75BSM0XG0
ZY1P/BNiPMWsGUaOCZ59utjUxcJUpQOnDbAy7YlF7EhieszKwe1D+9koZUVpmTjhSpbpILHKOES8
Geunqn5B9dNLst5n1nxbdRJ2vNWQs1RO8OzEoXObc5T9zjrxbh2U8AAY73imeTm+BTnZS/Rdjxy/
QywlCk5ej+EwxRr0y8HW8xPoGx47hLvu1brRcVs7JaEbXfxXznRRpuD0WW/SNgPiLJ4LqCKrp5h8
7ydJqm/NE5d6Cc6egzpqsCfIsMevJL+1B/e/b6bl9wVPD/SknbUedhta9bEz6dUc/1eQkl9mApmw
RSimBYhwOTGzIGMpA5XEqH0x9NtQVrRYi2+m+vf3xZtJNRq5Ger4ftLc4QHK7ENkPm1bSSZCuIRg
E6P1t4aIua1dQ70H1par2nfbQtaX+qyHsEWVqIgGlUCIxi475XmWQbuuxeilnYRNmXbB7NicSK4I
7yeMhQAK1ShviCxzvHZRXIoRdqJhZQ5LOLdBXVSz39jAHdeqA9gsD2UxaD6bkSaw6aHqO1kanhvo
fUg9G1DYj30XtFrKY0D6ZfSpZ3Ruh2EK64Be5qfu8JGL4lJPYWfqUckMJ8VyGYPhd8ZPo37Vuv9a
0hX2jkg/WzV1Mc4thLD8MgNHRPRlklEY/UOwPptNeKu0fZo4mE+FIg+A7f41m0x8/cHu3Y9XsJaW
EwLCmKpdMVMo1ZfG1dgkn2tQd7kY95bENonDi8SzgMUCV04POcF0DI19rdVu51xFreR+9Q9nz98G
FDFsZpXlTt/B7+Iv+Q1HHgP9z+epd5Ep2KG5+DK6NmUj+evH+VmkECs62hZdkWDNBi09ZfZ8oPpN
WhSXg8X8vJWcQZLoR4XAETsRJKU4gyzztUT3KBqzWL3bDn7rMvAqN4hhvmecL1gYzFOItZrIs15/
LyPbLef9tox/8PSzEMHTacEAOeZACP0aZD73dJ7lVUPffigBy1gdPnZDOAsUPF1XyWxXFQTOWXGY
o93cDH70sTNcAw27gxZoaojwsE4w563OsD6aUjKcS/qzo8luxKtRfSFDiHZ1F/QEPYeYx3U6HBtH
ih7bzgzBQXsXxt+GIQcs3Zft5VrdvguRwtVkGmjdqBwcvK7q4xi4ljr5vT25zShpJF71vYUgwS0C
o4hZHEGQZXyvgkMQfZ2kqeXVs2khQ/CE0Goyo+V3RfVAD/pOO6JfPnr6BQYKlExZG5VEJRGJM9Ic
q7M55jlhgOhp91XxKVMLSXxdzXKhyvQ/xxNJwvqYZXGY8MDQgRsF5VvDD07aTZDuB7Q+yMky33V8
vx2H2hu4romivth7rUSomyhAPtk5hdtGXuOHN7yXPdnbfu0X+SE9veH6HrYdcd2YZ6lCsHUiE5w2
FFK1cY8mviR9MEeJiH8w5VmGEGMz2ylztYOMcLrllJnJHlkNsgcmPkMbe3WQtZevb66zPOGWlsbg
NDYTyEPryiXlL7PMb9txb+hP28ZbvdUulowbd5F9mEpCJmMmyN8l36wsvUgGU9KtIlseITQFlZmw
IoaEFm3jQfBkk1e9lbWn82Dz7m65UIP/faEG2DkVDUUolIamZl/oCIBNcl2pmOmxilOPe9O21WTL
I4QkZU6SsOixPAWQJAPnk5V7UVbtAR23LWf9SFzoJcQlMqdBPGlckLLniJXz0f6r/z42uPpxZBrF
l5LDck/esKTYe63EYaNkYGnf6dfUepuqBe+8jx4I+0Hdq/7HGqZMHcOnhqGiO1K8Q4+9jkYz3tSm
j/7QXMWJmxOJC656x0KEsFxlM2itXsI7CiPMAJg+jW5eg0TYoK1v0ul7Xkn7cle9fiFSWLjZApjl
nKGmN3wfOU3MPvCNmwZzAAUffMEUVrSz751B4pfrd92zWPFOrSmWE5IeYundeBVf2C/mffSKmHjD
yX3Ml/xVlfSKveOcfov5C4nC27tV0iZPElS+OII7IBv36aG6jK+Ho3YfXk3fFfA/ZaBNkzwmJeal
Qsw3mhlUWUBH3uGZGkep2w4H67/CXYiaCTE/KuJIbRk0K8c48eY0A91v3x4TVd8HumwgS6aQEPAj
uySpyc3Igp01XSnJk0ElNlsNWouV4j9hESNHUgxjFGKjARpor3UXs9r4NSJxOkkErepiaChLIm1J
TZF4I636VjMTZJtN+9VCG1hc+1PyvB0ZV5VZyBDsVTBaZ0aEFHBEWjdTfczYXGhsp5IPPfGBN4Ek
sI7kmPh6dGILivKCU2/fFN1loR6cSHLBXdflLEJw5qYsTJqq0MXo09Edymk39LtACU5DVcke3etr
c5YlOHVgpyWeKJBVhhh5aQ6GYbuD8bC9OKudGubCaMLqpGqKt1UAKQUOD1DucJaimYKl6F9V0Hgr
xrsjayFNcGzOQKlPvMEgjMZPTtBd6SysvLRJPbUaDtqgeyWoFFWtRqdkIgMoWz1bFsL54i52lT4k
GqgieflGm/wMcFFGedlUV23yYAb322blZ8aWnsIlpymZU3S8ipOS1r7RpuCyTEh9pfQk2yXmqLqj
WTKMIsZ0p+NF425LX1fUJpqlq8Be0YUTrQ27rLYDpFG6+aYBKqsW165TfBp6v5tk47frXvq3LPES
MgwdcJ9GaDojPk3RkYF3MzaP2wrJhAgnF40CHVP7EJKbz6x/KZo9lbFarO/ssx7Czjb6HMgxM0Sg
ffHzpOa7OjVrt9CC/TTWEu9Yf6OAP/b/F0jETappPWtFBmHqhfKdV60xz+7PoI93Gy+UQhjyO9N7
ZzxLE7Y4oVk3VCHcoYRa4InZxabpBWrWeKQv7nuauRrKwBIf5B99J5SgImtoFhraRNbhWnFUW+Ep
w654iZEml+XtVtdr8X3hohjpip6RDsG+sh5NErk6plYwSFKFH3G9hRxxL+WkjI0Mxgvp5YiOnaLx
tPZl271Xo8XfMsDc9Htgsomi19UAXVq8uTqgjqGfJstdJ74t7cwl5YudyCrm/0fadSzXrSvbL2IV
STCAU4adFK1k2ROW7GMz58yvfwvyuxaFzUtc6Yw0UBXXbqDRaHRYvb09Js+hWQdodx1ZPE1WkXUz
smvdsnbbUq2/iBZicUeqHmjZxRnEMh7To7/XD4XT29bL6KgYJBh6oszlqpFYwHH3JepAx0iLIVKv
N3bZ/u7I09w/bMskWjb2/8UVElJpiAaWkkG/4I1udk7Zk8+4ZAsxuCtSlqI2CHVASOZNnO2oel0J
+/3Zyv/3w2nK3E2YNXOut5SJ4SXXBl4C1FW+63vFkw+pE33dXrN1F2MhEXcZFtHYk46F2LMnsmsc
Nr5HA3dH7lnfRDogxOLMwjhodGp9YBHMvdh1e9O0jYc4RUUQi0r3rbstm0jnOOsQ6IaE1yPidlF+
DY79XHpuS8ExWr3M31aPL3avKlKYhMXzLWl2ZiXbU3mMUOZaOiSqalvrRaSX67cTXgTUQkUFCis4
DaRGV4dSBZewfZZPLYbPll/ZoC/MOrr7ZExhAcapYqqAc0+m8AhD/wSCzcw8SqI2S/aJc21/k4fT
P4N0hg7earymQnWnoAxTmkdEmm6FCdt16/AGxClf1mlDaLBuLMO/neMrKnrgCHeGU7d8VAg1Ukii
271r7tKd8a3CFDawtzDqneajAzJfn9Vve8NTBSZ5Z8SjxMqBq58j6EDKLzQVpOoFe8Nz1DdKWkcq
63lR4h7MCwdJMneZtcPUNGf7pLK131ACvg9WopjKoXaQpZAuu9kzsxJpMa8PWteyrrtS8E4UaALf
PRIEWtB2JdDmFlOgpDtJEaUM1i3PX10zuZtIlnQ/nhKoQpf+Aqe8Vt8EzXF7yUQQnB2IktTPsR/I
EVSDXWX3hYkIqsjvFu0Ld/4x31ztpQxyDHOIPr9o6u1wzDzaVRi0jinKqfzUtbHAARdJxlmELpx8
fWYNROGkODTHG6xx6mK/vXwiHeCsAaUkMWPWW5jDcPeg0qOhu42wHtFbHFDOHqRB9/+17CayON5r
LTsobV4HDR+0e+OmOaoHy5UFqycyQ3zDRdOZY0OYXejS1+FMjMwxDXeMvifbBa75z7aYgt3iC/yK
TjJjlQWQIuPCagK7U52++5SuUxM0rKpC0Xz83rFTSDRVBauDDZKvaYf7FUPXNUEx37ocbxjckR3r
SUc0FBjVDDbeC312CuszBQa6igYi2dINZP/fi6GH9QCKHDws+1jdBaPqxLp2i3TH9oase1kLGM6z
15Ku+9PlFU3QOjbRhFwrqVsccy/aSQKHeF3LF2jc3khtmUWkwhMsPiaho315zepB5TpiK/uusP+M
GxIPYVzdrwUut19SMCOIzMqvO/lbVN6VrId7/rG9lOwbZ9fSAoP9hsWDotWSduwjyFa1l/74HAb3
299fNa+L73PmtQtSfaIs0pAV9Os835rdbuhKr9VLx09R9/+p6pMFHmdZTQvT7soWeLT6MYxflB5V
5YnAZ1hPnSxAOMsadlnU6ASLZt5jhMYhRYNz5IBl3mGNDJH7j8D+sN+8tUeclZVjRh6mQaZAug/K
n8XwJWg0r9GIHegCv2HVHXqTjHf2e01HarSAZNEsPWhpdqzpiAnFGi6PXJT4es3xb8j1esoXulf6
Q15ILOSlXln36kl16n/qS9VhjSGj3dp16BSXs5ceaqe7rO34JHqsCc7X6zWzwI+aSPUn1iuqK8le
6fZ6SHetctg+AOsrqoP5BGNpdQSi3h+wKUjUsCUAMYqotA29v6wGUEjVcP4yaRZkL9cl+gt25jA3
iBAFGE7iaaBzieLuGCLSJte9ty2TCIaz8pMvET9n1Vd+mV43aueqfvWoD8bDZ2AYe7eMC1Hn+Th0
E+4lqVk1lE/sJH1CettpRA3j6wbwDYQ7y0EdFwiw4cE+J98H87ESGaT1KJSBZJolK6YCJuv3CmBm
k1IWMhZL209P8hWynr9gLjqncxmhZx/vRVy5qxq3AORMbqNIRjqyctYxbpxMooe4ChyzA7lOrgl2
aHXxFlCctVUTWtdVD6hutm7iUL7PcGg/oQQLCG5/SF9qw8hqwi3EClH3iXE+mvz47zC4M0q1Ohs1
FoxMdKxY+iTHhd2IZrusHpo3QXjT6o/13KB7C4JMtxpIF5OfVijIsK9vh26hOMJSZJV/9YXxoHQh
Kx/switafA+DX9vrtK5ZKOxEcaJGDb5BvENDXYbx9fh+6SMfnNiZcl+bqZvLAqO5vlZvQJx/V9Oh
BiViwjbEhmM/z844CG661bUyVUyCtghFyJvb8zAYhqljx7LtUWmp/0xEvdOrMrwB8PsdET0IfZYN
nuKThuF3zV2nep/YjwUEZ4cVs2/0kEFkg/kgpWBxDKJ+56fz3tKj4zbW+qNrAcbtSRLLdAxZu20L
3lnWejgegr1mM+LeYCcqt2Wn+sw1WIBxLrccNdqY1gBDeuDUlLGnyrGT+PQalTJOnRSOL8muQMDV
3PACk2nMwh3QJi03lRSYVf5Lj3ZFc9eHF1l/nOMTOBPswDgUhUAJRTrC/r+ADIMqnyQWBx8kmtnD
QO0h1kYn1yeBG860eWs9uTthyIzKaCY4BlJQn1LffO6jjNgU2Qpbwti3eu6f/Gp6hqNub6/qqslA
Up3NXlBxhXM3RN2jWS3GdqKFNLCl4mef/x7qS1PU5b7uki9wuGsC5BhlgfYH4KQuZRXhmucfh9s8
dLpn5kWWJ3Fec5VHQMdQXfT9UQONzdz2zXkylimrmmXTWvJvySl05dvpdjxRW8PslMGeb8F05H6G
NGoJy21mQrSpygqYLr+6HhErUPqbpPqUwryJxu1bOlEf5QrA6Ip/DPrcd+2+1r5j+mmav8Tg4G9E
tZ+r9pgSmeJikVXl1Y1aHIU2q4NQLXC3xP7LSHpbEtU0rR6BBQB3vC29y5SUjXkv04dcq10ao7hU
sQvzlJAbP/2ttP1+W/fXXb8FJKcfpCxUEs+Yuhwpf4MGKC2kqHSxZbdGTabI91s/BwtITjeKqNAC
neLmbHS7Zfw3jF7C9DCNPekcxiGf7ExXVNkn2jtOWYag6cs0AmhVFY6MtoK2d7eXUoTAHe+4HY2h
H7B5DaW3uMwfwl7UP7l+wS2WjvMItNbMfbjObBCnHYCwNMM0aQkPUY9VoltuI7D9ApF4znNJmayo
arFog07tpP+mjaICrv+if+A/lkG5I2t84LKOB6JGmOvHSoKja8kOX+vrCWbEXLH6KnEybV2mN0DO
R5C0mUiGBUACIhX5VIsCf6v3JX37PucWJJihatUq1kzJtNKy+zKcPL0IMFdMpaEk0Ln/cpbe0Ji0
C5PUl6o1oNCdsdIjPoFCCAQmQjdyhtSZnfCOeNIx+0z8dCEgZzGSWh9iaQJkPZagyXIGVXJ6VWCX
RKvI2Qgz7LMMZYQoVFAN20RfpSY7nSZw4VdVwSLEUk3wD2Eg/PvFAzNGp8UZTiwdZluvWrsSxY9E
CJxNSNo6UDILCIneI8eFuHxZCLwXEQRnEioz1KdEBUTfn7roMagFt6zg+7wNmAxaa3qHS0+e2p+k
V34bRuR+3HIasoyCVBNs+dYZQwnaCvtuhmMU0mNZftVFpH6v7xjetVwCMBkXpyTqRx+bgDOfgsvB
rpoR5a/TKa79w5zWp5C2X9NScUqp9O2GDrt/Jx13XhByGRAbAHik24l5tERTldaOylI47qhIVMrm
MoUCmFHjGNStq9rJyL/cIu6oyCAdyFIFILr6RC2MMnC2F2n1ZltKwZ0UIhWGnA9/7oEcnnG8K79i
xF/3s/eGYy3sSFr1iw2Z4FVtykQlfHNXlk+VkacFeyqOLhvnMe9mt9n3BxTCzI5vZ26wq6+Gg8j7
YbtxropvuNz144NS0rdi4Kb0JlH3U/fFmG+NUKBz6zrxhsJdQmEvGeAJBoqph0el0I+TZF1UlmjU
uUgY7lwpjU4HmdmGMdBstdklTWVH/k0kLOoQAXFnqCVTGkQxgKSDpdhhb7PRJPoPtGWAbFJ1o9BF
tbIXuZ8Jvy+1hP2uheGYCvTZ0JIJmPv7NPfBSUb3eSdql2DrtKUU3OkaQImRNOwiIlK3hy13q9EQ
XBOiFeTOV0GzRiFsqwYND5cJk1W0zCWdmwzTv0TiLiQL3GpNGDDds66i9KnrHszqZx4KLQaLHG0s
Gl9VHcyVUhMdEuWBfDcVLTLtJWY4gAWKBDemlN/Pc//cGGjDSsDrP4kKfwQLej5zQy8yKkPMecgd
edrH1i3V7oj6CW9roYGEsxdW2xMJ43FgeJvxpIP5rI1q20/T3bb9FRiMs9x+Qg3MQcBihsE+GA5j
cWuJHrerrr4hm3CADROZJsophh/rsq76ECVnkyAxlN4BJ7F07J1X4oJDKdnCwWFsdc50RAEZDBp3
ZOQ1uIMlDygZngZsEvQeZH+pi761O7JnryXz+JmYB4oK/oJxR6yL0jLWhgpXCur79fQqsW5q0fjw
1X1aYHBrGJcErNETBJqKp57aUn6qhN3j7HLYWDS+6y438kmhFBhyHtQ3VTI+BaQ2Dm1jyBgPZZgu
lfQ7zGPLjslsJKeGWsGpRevoP3oSDNeqFIpe1mtHzQRrmYYhwFRV+KEWcp21SRh3eLurpyLeS/6z
X7pt9rJ9BNZRECcjOl6j+qv6Lmz93Fel2dUYaEHQUKlWtmG+KPmFEnvbMK9zpfnlNfU3HO7SnONq
niw2FXfcuf4p8mzJyw4VzgIINTyFhUFmp7RZsWL2GZtl6pQoFnrZEBDkgvGN3lSF1k8IYIFCGdOh
RzBI9TPyyiIZ12wztorgsGsqgo7cuUMKJtXpjLJ5WmK0MTlIXvFT+q7tWgQp1E9klJZY3LFDtXkR
JhqwZBBj1dZtK7qdV31Tk1qqhjYhWcO8ZhyYhWagIT+IlEjDi1cBz7XmMR6P4BJD31TwNUcIVm1r
yKoiLuA4BUHSrFQCiSALlwBAC52Wjjc9OD1FBV1rbsdSLmZsFnKFZtGipQdAtNkV863uH/6dIEzQ
xffJXPvqrOD7RXyfJ/q+mdVDL922ov6TtQUzTBWzlRTTsgxerVH4HalDgknG4Vg5kv9ijPuhVmw8
jQWuzar1xQHSDQVjFpDCfC9Q7yvUKAOMwCpAdFE1djAmjv5re9HWNgUEyf/B4AnGyFhOcsrGbFlh
+1xL0a6Tq0+cmCUEZwaSLsvSmF1UUx9dmKb2xUgTwXtudUuooWCYlon2Jv5Jb3StqoNgAnMLo189
Hfdl1NkYj/LU6OUn6kmMBRJ3WlJdaSKrBVI9oVvSNeQn0Btub8nqti8guHOSWoVeNPBqPWm40IuT
6l+loknZq7u+gOCOCjLvKPGYoMIdwtPSrNlZ83VbCGZyz64dZNwVHaYF0S5Odw0aZSlhMzK7NrXj
ykVnvTOV3yv/m1aJGtvWLaZiytSkBBXyfHuEn/e0pNWIV+7lvNO8Ge3zRgiaZcz/dIfDIGIkXtM2
cwHHrV7YK0OXs7FhUlTt+3T8PoJmaWqGi9Ssb7eXcU0XllDczdYQbahNBjUEV6b0XIT7QJRYXtOF
JQR3oTV51U15A4hmyOxM/2GK9Jlt9bkqvO0Opwp5gRl1LRtERgJqV2nm1XF5MOXxixzFDyC3uPET
BMLM7Li9dKsPgIVgfOmX33SkatiEbP9Ruvf3HaItKqMuM2xqs9YjKqLfFqwk3zlRNIE21ikAJevU
a8fKEkgk0Du+YSKY1KkKKnw/mHMXvFEl1dykfMgxVnB76QRax1fNGEqLU5vhPFXxVy08ZeWDsG1/
FQK5TfSiEh0+DqfYdTxqWq7Ajcrb7lBlqG3E81nXJcGSrZqhN1+ez0ebgzYW/ozrbSifmvCoYlhp
U5T2OFyllSa4rle3f4HFmYVWTjD3uIDJm8POjqz8shkCQeH16qotILhVS2sVYxfRFe2NpLat5i6r
b3LT2958kRicPaCGP5ZJD4yg7S8iST9IYynQL/aJM4uwEIOzCJYeziRkI0rN+tT2jmn6Lh3jg1G4
sZW4GUbhbYskwDtzckzS1XBB0PaKWSRBYezn5lmHNS3j70l8qYhmfvIrCP7H5XRMnpRcqTJ96FXA
Vep+VGU7i0S8CbwevCLoRNWYs4OmQPLeM8Q4n1RtA5nVdhzrBnm42VWI4Orhjw6PwaRcuNOJNFRz
VgIjNH/Uyv1sPaJt9DAHTit/MOjEIzFpF0hBZoGsi86QpjVcOertaPyqi9SaN55/QAy46+iiNM84
qSU0XFumgU0hcnsR5L8tCzMt6ggjkn2BtomQuBiaihFmcjvj2dsiIjl4TRGi2gFBUCLAWVUzzFf5
j0ScEoQjHsSDAiutxJh0QmK7F7Ebn12h/KJxOqCiIL3rK+yMdgVFO7L54+BF2ElXk4uy/p0oW3Hm
yPF4nCZUtZT1tYRNmqUdi9n1h+YbHr7GDWNCGg6K4HZYP0ZvK8hZ7DmK46IvsYJ4V9iy/GswD+2H
2e94mTibncipgpccu0x90LkwagnDpdWBnBirVGenz9u2blUmahoywpuaesYflKmZoqJ4l4XsEkRu
7QwpSNGjUYTBqcUcF1mPtkC4jPntiHl17WOeeP9ODPYTFjahCSVtVDDK2EuVJ6t2e9DEiebzrWvb
Yqm47U98DXOxOixV8sSI3Nm4OoKeexmDKgJXlBVetQoLME4N2DTeJiIQqC8fugQa13v9r8j46Jy/
V21bwHC3d4GasbxLAGMqvzrQ2MiVoEhHtPfc3d2HQ6FQNl2aVM9RsKv6r3Ww29777aVCmvb93vdF
rOcBe5FYce+kuVNVvlMHV9lHR2+9XyuDb80jRkujvsX+N/FJqvcRfaxmd1sUgY6hju+9LGFYzhjD
DFlC8G1k3njQC69B+rDY5fviIjEFPuhZHyAvE3cpVGqVV0UDmUBCWF4mB8a1Gfre/zZ+ZfUG+qts
hszZAVNRRt2aIVzqj2431Hd0qAQer0gXODuAWRg+bWWYGrPT3QhzbqMxs7W0eO5q6Z9/uVfstyxs
TjJppPLZ7ZMrLrPU42G6HUC/tmMsHLGjP2zjiVaPswjGbJGiSbFVAwmvmhLEDmkrUge23UtPm1cH
zhxMZWYE9QiRTNWZ0JZwVL3ohCEZoaNgmuuOePm+OmyLtW0gDL6NALxGxZSyV6oifVGRaOi/Jj+3
EQQLx/cRSKGhTYMPnRiKp7YLbFnUqLB+ajHvD4lDuIVndF1SPaDLHaO7vPqn9uUPl3biBJ3DRk1+
nCbndZPe0PjU8qBIU6mWzP+tfmS51/X3tP6Mp7OA4GKwQ9aGpp/DJw2yU1E9DnCye/OjzRe8HJyt
S8aqznMFcqTRo0+uSorBcdW4S0Q4TGnPlHohDGfjlEpNW1lmDrYe22PryKbm6b9I8V2avIJ++4Sy
LcCYMi6MgiWpAx0DCKUnhZ2mv/tEcEZXtXkBwFs4I62NYGBmoDbtrHso5g/G3/lt4cwakggw0gQA
Y3HTBXeFaHqaSADOjoV9V09yju/H/k2mXFb1fnsHVk8jGJs1FE8ZhnbWZKXKqCQhMwBMzAd02iO5
6A/+oUbllMdmfFFHgMenE9mCLfE4PR6kUq58HXh66ui7Zh/tzdFjE69ZlrQU8X6t3XBLNE6bJ73D
KGoKNKW03Lb+UlvBXi+fzFowymHNLqsq8s0GqlfJWXtXXo0jOi/xnu9Uaoe6kzfXBk6oYO0EKLxt
DsaszjqGEk87KXwtvIjd3s5Ne9Zt/ya9rkGpJ7nVJ0IIC+H4xmlZMiS5ChRc3Z22K3LPjxs37V+2
hRPJxukFarOCimYAIeaL/1RXP8ivbYBVVSA6QuUGNa2z7hkjqLq48BEUTTFVxsIQK1CUNKhIHj6a
WXzVcN14DSDJ1lkJbBWYodJmGjzfanpQy6dc8r9P2QdTZa8gBrL/KLSleGRzLwUFQ6uMSTPh+sYo
UFFezLh10Y3hbq/ZmvVR31D4aQDxpGAUykCxZuW413uwUVjtZ5RrAcFdnqgvwkNUhSAJRqMSktoY
K+UOeJhsS7KqXgsYTr2iOWqlsIIkcbrzURkaf03V+20I0WJxtqaVrEABHxvuGus6yL7FsWClzoYY
cHtusR+wuC3bkshW0AEg+i0F7vB7dnM38JC2Nh1rcgY3cGonEvb4rIqFPALsNvw1k6+YMIvZUlvV
hwPV7GTrKhRl/NdvoAUAJ1ZA5VxuCwCgY91j5Crj5I4QJ4f/LF32oqlfQjymKotl7Ftz0qbCgsZN
NuukY5CWg07yETce61faVotVu7MQj/MQ6tQwffA0QPPInRnZ45jYkepW+SdeBmjB/rtNnKOg4zGM
ajKsYh0+Gi9x+1KLhp2vHqEFAvfciduqbSQZgkySYvu/53CwLfXL9mKtPrGXYnB2LQA/TJL4AJFL
TJTKUJ+TOOiqZMP/xNU5qyHYNzSQ/71XBYMMdVWwvSl+55fBodmHrulgRqyBhkpG7SRKB28v4Rlf
EShi876pgNebR4KQmHRpfLQu7NVI/N0lysdEaErywsoAkU63RbLHtHin7a+s7uv2Rm1bBSpzxm6K
dakNFMDE44UWXkQiNtX1lTIwmAiNrjIInridGTqq+I0EN7F4IPOuKR6CfLctggiCuxK0vOvKOABE
ahzqzi7za7UR3DpnXE5/duNNDG6ZwiqPe6kKW0/+PjnM1IA7zLO8W/k2OJpX8o4iUpWJ4lRre6OB
AQTUWxp4/vixTmYjYwqAD1CQvqTxFzl+2F64le/rioK6URRpGRi6xRZ2YUCtQm7Moiatp8ZfpeFG
FnKYsJXn3qDvADiTaapZKks5AOYb8pOe2LFs7QINpe7/8iRZEwfFgDqbCKBjzThVK83BVzBtuPNq
VJ87WiKhmCYwM8FDa0Xb9CUKp22+FOc0wGgWOGyyM8opruzRicBOvb03K7eNTmTTJBhwgCQFf24w
0BuM73PVYZ7uRTMWSF7Wtl7uUv/3Ng6zw9wWofwDJDOqCiJJ1IW914EcrKzFMKjo8CeX8Ti6tX6n
05Oc/Eg0yUEY24nUj/Iz4iy9g2T7uFC7Kc3SIuwB2XWXWSc7cv4lQJvktlwr64eCPZWgfQ1JHoUn
EIiLsMgsFCBitEa9GwZit6Hl5FphY66OAOqsb4kJ9FrBZSnQvbNEMzWJUVHWGCn194Fx3fm3VnJn
qA9zLO/CEpZi/IWmeJSfh7Y5ULfJJkdONLsimqP5N1L4a1v0tS1d/hxufXOayXIcs58zaRjW/qMY
Hnz6kugo6QEDr1LeWkSUal8JNiGZZqFdGO8k82wslxZQKF2ONgIjxYi7KykjN8nwdUZfkJZg/Gdj
CJyktd01GHuCSlhzIm+54klLqdmXCG6h2VXDQ6NWDgTU471ozsTKaTeXQOyHLHQVhSqdFNYASs1D
NR6M/Nv00eGKTHuwZCAtVhWZnt2QddipSS2PiDyhIqZQnlUTYz7nSKCk6op1fAfD2a18jscBGQi8
Zj2yI7mdnWbF0R7Rnoj6KCd354vE6RnFuTtd+E7sJYh/pG46QmVtETXi2qouReaMThIGNJEk/BZJ
hSv9MFg3ihq726eA+cnvDRuq4ihq+hXQ9CiEr/6YMDk1GmR4BXl38kc8qiBKSFHK4OcunuGCW2HF
QXgPxx+60agSZQxaxgJA9+Vu/KH9Y1Ebj9Tb/EJD+0D0T78fy90gKqQ4X8v3wOz/Cw1te7NI4xzA
w3wlo5i3Pobph2Oj7yG4QyCl/ThNKiDU8XFQnltZ1C+9JgN6gXRCUDVsUT4IkhSzjsAbph/N1Zei
+W7596QQpMhWngjsIv2LwYdAKkMbSMIw9Pu5dsdLcjCv5W+ogG098JTspdgVzQdWzq3ie0jOIfFl
0tRmCEiUNbyU3/BoTF2ltaOrxGk9YxcaiM0Ox2SHtqTcLn5s6//qmlqKBQJBMHudeUPDMIK2REYL
nqS2jlQcdczpoI2opnwNxQLxrIJ+EgLmVk5Eyeo7rZJ6iFiBYKl04+LnlH1i6xAgQ4IJBxpNQLxj
p8ZSZuBR3KEvOD/Khs0yxJHTe2blxHbi5o6wxGZFrHeInLFMlcGX6wSIPfpnd8rO3IG1LPB6wM4n
c8JUGq90ckfUrbYS0tA1C1FnU8GdgOcSM2qLw5yW2ZgUed5juJqCGu3xkDjaPTm1TugFrqiwZx2N
KBSdR6yDhi8/NzvTxN3a9hhJytq7Z6B1O3PPwk9i1qOVJdUsZAxkgreGdsZUnI9W2I3x1Huh4SXZ
i6/aWvt7W+XPrzis3gKCs8FNiTY5hYw9Cj+1nRHQYzaKXuWrUpiGbuAJgAoO/laRkK4LdBPMmA0q
9qfgNFu3k/VlW4w1U6WhzO4vCCdHNvlzL1kVFPx+8PQdK7nJL9T7Pyn21Om/beOdO1NYNhQXoyvM
XIlzm3OSj0bd9V4ZXeq9Y3S5Q36l5fdtlJWVw8vMQpcdbled8A+aKutyZAXk3pt7zO2BKRw8Yt1t
Y5xptIUABlQL0qATCEN8uPOToyuETFTJvfgSlLAYsgvP5oAZu067/3hA9RWM6ri1NAUF2vwTo+hl
pcHiFZ7xojYYjTWJKszPnAqGoKtsEpYCRxeFau/NQTXEeJwlPjJqDjMH+i50WFOifNu5BAMe633r
lB8uTWCg8OWRKAL3KDxsDpQq/UBn0hUeQhP2YDh+kNvx6H1ipygKc6lqYOzd2bsz8stBT0laeMOp
+/3ajuj8nENn9hD6FicrmUO5dAaZTOjeMqASaOg5u0HmYRgSyc8LryYOGNL3hRNctSdM9HkGne5O
EptWdu9tAXIXSFT6c1eFReGZgVsfMZvzSHN7RPgzvvgMfRKkgwL+GSd5NkBQ66MBzWmQriReUX1p
RMNN+aPLVg9PW+RDFU0hZ4reh6XeyNlQoE1Jsrsp/BlRKJ9JRHlR3n7zOFxgWuu6GexWwOnT7wp6
qacPVuXx3+di0nEmB0ZKe9SW6bss+TGDfDsR2O7VpVJB1wvuLNwQ/P3Q53Igw1kuvCTfB2p/GY2B
HQyiiOeqnbM0HXYU8S7kQTlJhlBPzAjRDHhEHcav4eq2nOY5OwZ4uPnXH3aHXhcOMzvQoKwTVjD7
3g5FNNMRBkJRHiIX6hdjb+4qxz8mGkit4qfqAe9VN7gRofLXEkARPERZCkiWDR3NAu9BJT0vUzUj
hSehdV/ucO/lx0lDhMoQPRXXlhMd2CqBtYX7cOYr44mfjFMJY9S6SXHB8gcUFAjFeMEYTCQ3FD0W
V8wRVhJWHfcU/mjc+zeqOsufZRzYwTFt1dEgmp0hd8WI9rocmX/RWp65FGwxYQDRRk90XCb8WLs8
wrRquBQ4wqfelewSvTcYmBlcMlqdQrHFJnflLBsqrC0jkYNt4umrZ83okZOhBYZG3IBTuIyfti8Q
0feZ9iw8Zb3xp6Sf8f1xvpbNfSFicVs5yPDxoAtIXKCwnSff0EwJ5S+9UXiRpjvW/NMgsysct7Om
eAaRUa6DdKxiIs77XorBUDupQC8rXojKDmPs3VJObOr+GWnW9b9F9dXrgCojyqQqnD3eZ8n9pCnx
nmKABIDFPriKv1Yu6wEt9+ngbG/S2iJaaP9GigHpH4NfxEyei1qt4srL1Ser31nj9w/nl6DY8FJA
844HE0KQfHmyHFhT3JdJ5U3NpdJehO1d/olr4x0Ed5ePg1XXaQ4ISTYQofBSJBbTD1e4/REEioDm
bEUDIeF7VRgr1BllA1CMAvw8N033/Im9YGF+dOWDHYHvJZy7Wpb1OK283rpqqGvWl7T1tiHOLbam
MTuKDnN8X+aviWqK1EwakEayjPkgdcSJ5/YOdd3OaIoYO86P/3uos+NfW35iAsroX9L2t+YL3kQr
BvM9APeSsMJBa7UKACRg/DvSjYTgTbaf98l4z+oLMFxdsHoikTjvZ2yVupNK6FdRoBV8mnPqYL6m
KA58fiQhF0IMlCLcjDPJ3apdg6RcNCiVl/hfO3JfNc9x/8GSJrih7yC48yIntJSmQK08pcFoXe3B
Gjq7yx63dW11tRZycFfo1GSk6nu2P7Py0k2lfEn1Qr3fBllbLDB7vx4XDQzD3GLpOS0ipYgx71aW
HkGfdZBi7aD61N2GWWMMRZ7qDYdbsWbKjTCYEszfKJ3siZVLjF/9f8CH+1stbOvEQlyzoHFxVcGX
mNwConimVDoS1V4dYEARI/wdL9ILVM+Q/Z8+CFH9jGgx2Y4ubmwfybppDrCYuvmYZU+Nj+wX6tK3
l3INBEF/Q6ca2Kxwwb0HmTMtw5tcZmNvZSeVHpu82cu9CIV95f3rTmOphb8o3FFtSy1JoljBOHUw
A4Wl3XZPYfkU2uHw8HFxLCKrmKZO8Go9q9ky8rY3KqRKp+KnmThTcTUmx38HwW1LHOZyPQSAKPJ/
QLKU93ANqeBVtKpsSznYti32XjN9YsGbh4JfhRg+i2BjgdFb0033XF2q7v9AJclODL9DCGlhzUwT
+QQ+tDmpaVEWIwBLN3v6U56s3rB4e80s94fdHE1bgPGtCYGp98ZcAqwaEAHHGU7Ni1DUIrmmc3ja
MyYApFjPXMV6MuJOGjD7b5aTy1SVI1sqix8ReSnp+FhpotoTERx3waYT3hJyALikphcZqm2n6IfR
WO6cR25NBPrBdOxst+AFs+FviDjzVAplOsZJDIpmLx7kb7LWfYkVQfRxzTVBie1fBE7Lc6m16gZj
Z9A9Qq7VLt6XRoDGi/Fe7p62z5NIFk7V9cZS6Yi5Akjn5nZbJnacuB9G0GU8VuHEIyGCx9z7w1RP
VYjhoxkO03w1JD8kKsi3rNjQ5fd5dQbnWxK1Ob6vjoFbphgEqja2P//8uBQq2gnxtAL1mc4ndYys
GElYYrREYMXOrD2PVFBmuybGEoC7VOOxjoOxBUAfXNLiiy4f00hUZSLC4C7RtDPkvjTZKDJ/fMQs
jp0kdW4/CY7Hmn+AwpK3teK0t0dtNW1LnA8DNaepneOyrvb1oUzd+Gl2WOOd73y075MFE5eYnB6P
Uk3ydsbyGdPBL36nIMseWoHhXDEy7zA4IxOlre9nCTAG+UFGy6JJrwJ1r9XVLhbxa60YAEAZyD+w
B5DKZwa6YqBDmDFtaBFOR0pN0k6KZret4OGwqhFoVMKzHrM2UFj3/nCCj5kqcR3jeV0cg+h7V7qK
9c/HTw6jEUZMDD7TWSwnGYqxoxG4IJX40Yrv4/Cw/f2z+nS29UsAzr1J5agrConx0jq9CwZmxCUi
cC8+kBIE9r7NSAbAghRaAt9tJTgBXJYhQgyOOT3c2mlxSIKpBalKWtjRS33s9sm+ei5Te3D/l47C
s7qtVzkXeJyF0DDJT9e1GrWpeKBMtozUQO7mFAGYeY/ev/o6fFEc1uj+yVm0mK2AxDlSolBLdjQW
HpFqWX4Udh14/lJX+qkhrxPuTGecPPa4FFdIr9xKaA17g+O2dPBpXWUGlrYnl1pwN9Ddts6Ivs/d
SUT3e/gn7PvhPlZOvehNuaobCwH42b0BZkiBhg0Ahfd/pF3Jct24svwiRpDgvOVwJknWbMneICy7
zXme+fUvoX5t0RD64La88sIRJ1VAoVAsVGXq2a69dHfzobxw5t3/NrQtDLngyXPQO4hCu85zIi3m
qtekHHDJ2n5JPDXsfLz/e8u1oXlr68WHYkfDZX9+FUXxcAvKx8NSL5MkAqhJhhtw1fQ68dxU8wm8
Ec10//k5xIBPvJnIuSC6Nly7IgxtnfHzVUiMYyd7kxel/r+hcJ5H49pSFGWE6CnxndtXMZFrJygm
bwQ5077fg0Ti7vwq/ouvvBnGOWNBrASyfBPEY2P0auNbw1d869K4H1HljEManocTu/4vNJ43qdRV
aE2aMDB3r3MaBWYuo6sQ3SmbjeK5dudWmUuN2TPOn1x0YYFHMzU/UA/Y7pPJBcNIz8bMLACi3S+n
v6mg8cH5gym19T5rCTy/aqL7eGsTlzl15WAuRYZVo2t+0a3VfqHpjWLWLSTho5/nsWQ7xP5/E2vn
sk4Hh8LRB23faPe2LumPE+4PknHGFekwft3ff58saDxzxhkfm/kuNvemdnJkArsyCM6ESm1SEOdh
d2JF9+Lqy7yUwbx+xJM3drA/YrNO7jiOsdHCjrzH/AwIL6mM0lwcDTYQXIQz7WpOugwQ5La/TA7N
vvCXm+SSkSz3VzT8zy1O7IpHd8avreFinNHFqHsvwEtdtGWysgN9iJ+Ky+aYh9FO1r/FAgv3Hfsb
GhfrxkG1MoJ3L0zA9UftkOwnsGK0++5w3p9lMFx8a0HUVq7DwuKB0e8aVcluF6OvTlNseNmaG9d2
mlwlamr6U588nccWnlt0PplofgKXicmZqDlr5qwGCmygf/gRkyzIevVLTNrdUhbBn0FxZhZmnpTJ
BDN7TJZjXLlfW790n6hsuEcYHt5M4rnVlWEma1TDJBPVvHUuvZjszlsiOb28Xk+OWflinOAXU5P4
mLXqtCJYZIIcYjN+uTr/QQ1JAjeZbIBk1oXqXOmydlaZEdwFMaukXxN2lJbk2NOgXQ72n0JwgVQx
6sGIE5gwksCFP1XL90iXVIJky8T+fxPkIrMz1bKGGRE5NcW1PkoOpyzE8a9g3dhNlZXAbZcTU0SB
yntoPOSehZwRBDl79wPVmk2EI1xEdfN81ZsKcNV67NILaIMPMrlRdqbPhDXCBdF5WrQhYvdbPLpe
RP9q3eMwPkTtcS2/t4Uke5O5GRdg2mhc7ZbddCaq0el3kAj7einBEAext6PCRZZ0iIfUyWFQla5X
EYTG3Db+1Netbzuf/+jk87U0o0rwZJ3Dmtx9THvDtyAoiubH8yBs/c/sDy970hYkaSwV5ihlvDPM
T20XgUoAfNXLhWM/nMcSHx+8VpHXL1f+SQwoylqjthbO5rrT0vgOksH78xD/coLeMLhIU09ulLoD
CwOaN+e+swftnE+DsfB0vMEe2ZUqe3wVX6lvkFzkmZaSqksCs0Yjt65T51hB1agL3PhihVTqzoQw
la/XrfvlvKmy1eSCUY2eq1VhhzdRu9OYoL3AkOoTiw/Um2ns/zcBT2NShL2C1YRITf9se5j+gbZn
9Eh+pItXXcaHGt9gcyrxSbFlv/IEnpbfytUJbrgiChr9nWYXu1mZgvOLJzbsFwT/4aVOpJsSh0U+
VNmL/JAsN50uOb8SM/hPr1Ht8giCCfgqWrVL9KDgAHd/aAbn7Ypl4e0DdKjhrJymFBrsd8n8oTvi
baU471atlsT5AogMchyY/WrA0lR9RFcRPde/MkO2lBs/a2Ird6cVIFEJQfHumsp0cWV7wTmybdl6
tOYAUPP8LlUb39agl3Lep8RX3ZsR3G1aro1Cuwb7TRodubQ3IgupoUJZV/4EL+snWWmf7e772P0G
yN+thJqlaQGwRqt1nGGkZR3qsOlTL9brh7gYQzr/5UIZMRnU/ZKp4VLPEpvFt+GvP4FvCTGK1jQg
H44AEWv70rwbVt3v8tGPZX0Okg20OE/vmjYf6GtmpFR4CLbcIcR7p6zXUWYO5+wFjWInYs6eE+2y
7+u7zC78JlaOeS3Lvf7lpnpbOs7nFzuxJ/T84uxek5PiaV5+Dxqng7kfjuR/aKqUmcadgMzWhlbD
JHioTRBeH3ovi5LTUNzHzSrp4RGnFG+GcefALgwIlKtAcvLuSldXv02cEzWySzXvHwsIh5w/dsJQ
DhkM0EQ4mP/j555UdNo49Yw906rbfNoty806++chhGu3geDySrCNr91aAGJyb4j7pEaHqt9b5Od5
FHHtcQPDpZaK0hk0YfdeCpUNggkUcpx2jkc9Rukja6kR28Qa81XoyGO4gQu5ZalMtYLGg6Jt/WzZ
R0Ua6JGfj5IoJcyOUMT6B4fzhk63yaitIEvNUapR/2q04xpNXjE9KdmBQtn06fwiCuPEBo6LiW07
NWrMOAlqEiHkfu0/5gtv9nC+4Lil02o9AJQVw2j5fVmioj9+s9vv5w0R3iYbQzhngEujVjth3aAX
4Ovm98QKOucaLaueHT/Ns2SXhIcIj+mYPcDgAQRlfvcGzVLmEQwm6OiaitYro/EyrpynWlm/nbdK
+D5obIC4OL5Yq6OtNTPrEVxf5rX60/DZ8whmEJRd/pnxf9Z783geVegUOoatMOZiYjiJW8s8oZFh
VDhYSGevQQfYeDldJHnSO9ai13LhGwg/JOwUFiaEKUAG8PBhipsex9Z3H+29jjfPVsZlJjHJ5TYM
zBVJ5064PQrrIokf00jywCP7fW6f+qVbXD2FNVobDEoHDhEZda7Y5X5tCt+fZuhtg9sVCJ1aBm1n
eUv7vGh3f7TzPF1a0ekZ6mZYptr9VqtfUlk0EBvh2DaYJFzV4lsDzHiIm4T1DBruE8rqtLp1PjDx
gTo0hrT+weAiTpSCHrXqgLFqoHtkk73qDd2p10PAdC/dQCYIL976NzzutLTaSnXQsSExibqHsqh+
5IVMK0KybHzZtNatcUHXIj6Z1dg3FQhYJVng9pLNFyYibwvHJ6f1ksVlbQMlmhWvKk7lfK2izF2N
fiab7RVCsed4jI9ivJcv3GWVouU1wa1gWsONYXkmrbyW3OZLE35IpYjxp/6Dxd2o5kiGZWZm9c4Y
jOtT52RBX0G9zpLEAGGKsAHi7tIu1e2lydhdSl0/mQNVvaCx42H27fwhFXrDBodz8Kzsiq5mPZCK
+lmfn9Lpa1rcn4eQmcL5tJPNZqzNWDMzUkNc3LnT7Bt3T2IJB6wEh6/Z5VlN23IATmWrfVBoKp4d
FudCNxx8FUqwJMvGl+4w9KvguRrLRof8Ls/WYFaXi5T8VxWU13vtbXd4xWK8S9ERSUMbllPb3thT
PARkUI3w/AYJg84GRf89AdHjMip0RuxUzkVztbp9f4hS7eHPQNgfsSkzDEYUrbEBEPRGf26giJyB
TFPizJJIoLNd22Cs40K1ImEYpnU5UfQ+radMu0R/2YXlyqZeZe7G/n8Dpo5IAkoFoXqZvuqghZrM
MdS14yjTeha7mmmx2QyUSvi7Op+URoXcID6AxtVbu0ODZkKXfuQpHKwnGvoh0G3E96aWjllWCmsb
Tq3hNqPKsV+sIzJTiacJbXmD4Y/oWk4gpCkBY7V62INkdtGzfRbFwXlfE8NgSBPDWZhj5CUT63S0
22l0cYsiv/G7WO/QCxsnu2ah388jCb8UoEPzDxLnBEnmVhnIJVDbSpf8cpqN1bMt+iWfC3pI+/pU
DT31DAscLudxhRZiUBMNkbbpgmrgd+cbk9zKMLuHSzxN/ZaEBv4pZQ3LQg/fgHBHtnXXMcbABvue
A58J9FnpWvipM57QOitp+hVXZDZYzODNaSIJ+ud1domje/FVXRy60V96jN6zPCt+lCZ2sgXkNm5C
MpI2FAvYhAMIGvIge+yuKr++6AJlXzBqn+v48fyeCaPTxkTuSm/aEe3+7Gs809dPZf+gUP3FncYg
VRO0902SG0q2edzFTvC6iAK1CTTnIh9/VPTRcZ4SKVUkc7R3ddCNUdzlrqU0ee0+wSySuau+Vnvj
WB9YyxYJ1EP10k9/5vgGxxi7xO2CbjsW4tN7c9gv8edU1oAuVBU33mzi+1nLHvU1Bd9IoXrr3LbH
4pCE1nH1jDDdmZ/WW0wtY/RFCSLNiwJZf5UwoGywCXcO+iUqIdWCQDxXgW7fteQ6R11+HL+7zadc
1vXMTvCZ3eMH2ru51stUwQknXXGtJPHBnJNasmPilsyNSVwYMWw1U4oVW6Y1AZtXA7EiiDfDNfIY
v5q1q/dgYfmv5DivmdMGlIsnmYGnaEw2o9bR2R4Irmq8AlTdsZV9q0uOmcHFkaJ3aZoSZGhDeqoK
b7HDpr6dbUmBQxI6DC50VBmtXYKiVGhDESQ27xar9TCgu0t6fMFZkg2TmcRFjgpEQlW/InIMGADt
CkT7B9o33pJKIpTM+bjQoUe53ncmjKowLamPi1f8V257zgn4l8Y+6VuaQE007MsvWWP6Wn7QFNkr
vris9uZq/Fuj02hgachZ/Q40Z+5z7OcBGCcDfO/sQZvtjVflXlZAlp0pvuvTURurnwtgWhbOVL2r
9qgTkeN6O6Ewgck8fzqokhRRdkXzlLNRpLTV0MIvGCswY+NxjvajeWXfGjv10B1kPi+5oXmh0cUF
xbVD4R5t5IaDjdmSzEJyVe7P38rSpeQixdQujpGtWMp5Fxd+96nz48A4qtdWFL6yah66E6YmJKCS
A21yYSM3prorVayluh9+TuCV9ZcQ5JOH9GW+G3bDJVjKMIbvxWEseSBih+pMxOeLZrE7gJWGfVFC
beAGst671GieW21fuadojINSIZ5sIklAh4Ui2uaAcAFlsK11iVKsMJtLcb0ySEJwKZ5oUB+m7zl4
cHbVLt9rk2RnZaZy8QW63P9/+keVDv4EfhVvaWwl6Ms2geDRkvj16EBcFMLDoeYmMjljSRjl62xp
Xk2Rwo4oClF+On6aMMCUOadmknyCiMOoBT4uUO6ASoOrRpeNm1aGDldytKsMMu215O55VbV57zJv
AFxKAr2GJGrYAZl8cL9dRqfyYO8hB3Avi2riFXsD4j5qrEJNVdeCJbrxU8/A+BkfovFHVzyfP3zi
wPIGw+UjK0bIJsoWDGKVs36dKKdapqkhPt5vEFxMKfWpap0SEBEYGybLhTL89IN2c0AxWFZ0snZp
mUVcNGmXwmhmA3CK+VIps2fE37pcEjjEL6TWm03M5s0XmrpmeTMzN+h+aiC0Y2Fy+cIYb8rb0pel
wTKn5kJGPmhOPbFCQUefjP4qXfzzPiD7fS426NPUaJS9ubn0qoGYuUxIVPL7vFLUVNUoFSsWEuvq
0zQeI1lsk/0+d+hTxVTiiOD31fRp0i6dUXJBiX/fZQNuBIPrPKtNksREyyusj15eu3rhKTIeqH9x
p18INvchB+JKs2wnWKDfj8/szQ4krbgfWm8My3A5VLLBeHFwecPjVgzPOAU0cYE3gfg2aOLlSVeH
7sE1Zv1UKNb9ef8SooFW3QAvuIOxUra+m8PiNGZS0goVKIfe9Oah1RO/627n4kMjRhscLtCYaLkl
ucbqT9VFP/7Q+7u0kCYrLMC/uwA2IFx4WTpn7MkMY5oYo5ZFGAeFzz4NArLLQ1TVDufXTnhvb+C4
QAM9GNtASRozibseWSYKhP9T66g48dvgcDFmrHIFs1PAWZNL46QH66G+WO/ApIKUBM8TYCiOAhnl
hDgXAjOeBtZl8Fry86M6Lh4l6rBh6XG8HBOPjemuB3o0jmZYf14CazdeRdAbCM6vqfA8b2A5W9dp
rIekB+xiPlf6nSbTJhJeeJvf5+JpWiBLQPWavZNaN3lUBpM+Hxx9vncXjAHPMtVEERymtMG6RSzQ
GvKvi21nT2o1g4jezpN90qK0FXtT0vnJuitkaiuio7zF4tKftGimFTrHmGDtvxVTqLbXylB4Vvfz
/A6J7nBwohlERzuV9Y64rrSMzqgWHSKmKfVqw9fWL1X6+GcYXFTClFiRL2A3xyeVAq9PTmOufF3+
q/4e++reWsLFpAozj3GdAaXqXpBrebWDoZPn85aIHGCLwYUkPUtIo07AiO3+qnBRBXnWWpB8Q9Ml
HiVnR+QAjoanZROslgSaK1wsn9SBFokJaoBpQi2w8NC+mnhLpWoeWNvC84YJ3eANjL8WS0zrWM4A
sCyPdot2VVR0b0+SXE4Igm4jCxzzhvuOkyaK0qiZLWg9DuXNkJ8sB1+bss584QX/qlD0/yD8FkWZ
QhYDDDQuSPLBYY8pvih0ApBuvBaHL2SAMqO4a0NPUwsJI1wCcnmhC9A5ivc0Nj+QGW3N4iJplC9o
KWfe7ZQrujPS1FsUS+Jxomi9xeA8rusigjsC+1P3EOPs8i/J0v2ZGXyCOieYXEgZP5A6zJFvxkrh
Dz35CIgBRnSQsOEBkx8mKFdFr7I+xpOO8mRpl7nsZArX6e33+fqeO7arY3W4wWvnkJXXTXn8wGHc
/D6XM5YN7VF6BfkI6cCoo0xhl/e7pM0fz8MIA8wGhrth0CAB0j8bZmTdpdLu9aoInO5eXWQv1rLl
4r6vwaofrQvDGZedas+elTaSDZdZwv6CTdqrZZSMeo0NX+YmpBDKGJy/Csj8dIOkPUYY/xGPXSjv
uCBT4g47ukxLWlsJlswwvKQyPkUa+ozaNYOwxNws/tq74Qc2aYPInXsMHyZz6TDTVh+dZ56T7aov
3Yc685wNDHf0xwQseH0OHhpXiz01tsGgvC8GSSlXuE1vIPxc62zR2V5dgEw2Or8+aW7jGQ2mW2Xf
XMKQDDodC7emrYHD+Hd3UBeXFOWYI9+wDkZ0WLrTokm2RejTGwjO40ylhOJzAoiBPo39N6OW/L54
qd5MYCZuPLqA4K4Gnlpw20COfcpfjOizHrXe7DSSigTzH/4jC8IHv9aK/SEbILJOGT58AKTVt6T9
7KIVOFePZfW9sa6aRhaZhR8/4D3QXQd6Je67pmO1JUWc2Fg3Vsy3TsMe1diLvPXWk+a3Xns1XHyk
SLVF5KKcBb0uUJHD6SIDI8gd6sxFF1C3P5w/p0Kfswx810GMxXnXbzyZGKhuWpAgpeSzpvm0ehgz
iU8Ifc5iRMyQGLPeNZ6uSdT3NGYQOsoV+ObAYKXk5hFCQG1PxUciGtH5nsZcMc2sJQ2jGYq7vaIv
GTjUU1m/lHCtNiicz+V0XYZ1BIqKJ+bGmLxGV/w8roMPbAljR4aUNcik+Q6mOVqdZdahMlckMZvU
Vy7arL/MY1kvozjlRAcTFLk1ph3I15RoVJluA9W36ZSOnrnTD04w3YCISg0wuH+QtbaLl+8NjksP
YtuMQL0BQq9Wjz13OJWMXUvfn188qVHcuakrs3aUASfV2DsnNpeORyrF6/F0zlpjRkOyWcLnTGez
iFzQbqc1deiMRUTLs3m9fC6D8ZiFfe+p97M/XGrfspv8JKPGEPv721Ky/99EP0NVmlGzYGSXEq/K
VC+WNTPJENhmbhAgUWEO0wwEx9r16W0ilZ0XpiSbdeMOE6VmOlYmvCFW1jtbAd9ave7tJL2s8H2g
V71sn9g+vLswNnhcClRG7VxC4oOVyegeb2on60d0/LvvJvWLC9kOCc1DcyC+FnG+QGz7+/qlE0Y3
ehdwIPfAeOXo1esTGa5qmgd99+O8zwsP1gaLS4KGsa1rZ0JcckEsdxjMGfwoZp89GpP5/TyS8HqH
ICV6BKFv9a5TEALKmjPo2LS8esib68R9VNJbakjuJBkK7xp6V8Y9i0tN0V8q2rCbVLInbbGrikHy
WieEQkMgqBKZoi7fGGgpUWI0ZYcQWPyw3ePqXkTo3ZhltFPCHdrAcOe1s9EYSC1Q8EEU1VvGL9oC
rQ9F1hTIQts7F9+gcGe2zDqiY+QL6xZqz2woT/GVR3MPar9ACWTRXNjfgPEBMEDiawsFOO5AOZCJ
T2YT13r+PD6zYQ96Y9yULlQdmGjT8tLKivfCl9UtInemotWIVzwTQH61GItvi2sN4TCb7i4z2tFf
jDFQE+JCCLPXvUEDyU22drKpW1FY3P4J3FHLZ9Wthhl/gmkUQdoT35SVhkWugs5lZDIG6OtRDPo9
cFSmVacNS2Wo8UzA4lUkXqt+Pn+MxVagkkUgh2arPBGx2VK83+vA0PKd2uZBZSTBeQTRuXLBc/wP
AufwkFLs8IQEhH5Jn91kuBzX6BYyfAGdZfxJQmOg2QSpD+QwhKfq6FdqWe064Esz0sOBrAH6sCXp
pdCaDQSXUzTRUuQ2QZRQF5BRpZ5thtTsPK1XvfPLJrOFSyZMFeq18QL6R8wuBDMFd2vV7/4MgtsZ
u9CVkhAGkUTXVGkeq0Y65yw+qRD3gDYUqlnvBB4tp1/7eBnhxMmz2pc7NW19dSCml7ZL6MzZDAnj
VfVUers2srdw4QEy0dkBmRQUgvhvgSay2iXvEAUj8kWL8WDqXqoY4z2/ikKPQNYMQUkHEHyObubZ
0lQ1/HsxO7+boWhsnOa6OdS2JKiLgQzIvoA0HO0cXNJc5atdlQpcD5PqcYgWzV2Ro2AzR3NgN3lw
3irh0tkwCDPW4L/mb8MiyXO77vF2k5fJvrL9aqpBTiOppgstggA00iIotDh8A44axc1Y0gWfg/Zw
Wzk/8VSAOQ0rSMlHlg7MpuCshzaPxj9EZHmhkWxEYICgzUtmLt/tzh39LjOPJmLe+ZUTHtw3LP5T
as07fSnZqUrK/BP0NP6KFlkPviijxEzwP+bYnCfkUNozzB7moH+l9Yq6Pvbw7mhCu5RW/1WkqyRQ
CJ3BYcJdiKqQYOPud3DCTA24EvFhU4KnODpC7i1owC94fuFkKNydbhVxNUPEF69FVhFYWn4q2x9p
bEpsEW/Pmy3ctY3mNTQEx0Bxae+VBG9Sg6Q7V2IH32iPpxTTIfWE1Zo1TDre08rxI/PHHy0W32lP
mrzTohhbMkbti521h7hMDnmpSVZLZgt33VHHTseuAIxWoKsSGs4LLtXpA0m+675eDmCGBhP273mO
No+pYtkIA7lFPbV8URBIKd2n/1Xanj2vbnGYa2w+ZAnt18zIgLPoo9fVFwod/Sb9yIptjGErugFp
15hMCQHIiKcVDIu/jG3idUstKUQLN2YDY/0OUyd6pOoLYLQq2det5lc9CKJtTXImhadlA8OdfK03
rL6scFoM7UpdbzQZ/6Ewkm1+nzvz0+zUUaqzrUeWQ+3u0Maqh6r6oVy1a2iySu4BmTnc4Y9yMsV2
teJokr8aonnTRzokXfC5QGeKUeLzx3KONJobM+zBHGW+b6oCDYzVknq1K4uWbIO5LzxkNYw33gIF
LxS0f3cAPBMpU5KryG0sdK53vRclKkgcvseyrxARRQR6YxknOCI/3iM5JHOi4L9r8OBpZt23xCaB
snbHPG6gXuDOjy1xLtRe+9m5yX0xGXuKWZXzoU6waeBdBeEL0zjGtznng50RlV2e4t3YcuiuHdYw
sRJJIiIq6v+GwfmhXqd9RFvYuCyYdYBeT4GRpQTK0HhF8tLPf/dZt5JQIWpp+g2VW1k3STLLqIGa
X6oTVHOJj/zHe3CCOlxNz96vYXdT7z9w5kDbrOpM7tiADCO3nkOkYjUTBPMYzVP1FK4DAVsU+BPx
GRvJKsts4Xg3RXs12j8gsazhwYRzU5LVs67X4PAGIYxFdmoeeXm8z9o8LOtLt5S9zouOxQaPf52P
DKKmjgK8Qqs8NKor+hTMlU+I5JIX1TxY3/g/hr2emk2ct0stm9Ou7VFE/AqO0Avt4IaYlC6ObHzP
WSVxWLKMr6XuLZqVliPpmz4sx9K34wCTRUlVe2jA90Zy0VutBE905rbWcVdyEY+lW+ADICzTu6K6
rkh4/kzLtonhb+xJpqQpk4XZo+y0NTDVNqAv+Hz3z8MIzXAdqAZpCMhImX+HWSKqDHCIPmy7ofPU
bDi1oyWJHaKtYeqiEF+Dkxt8eHKNHuVrhqGneN5sK4pxwPWHMq/QR0/9227ID+eNElz9Fj7L4HsY
0UZg5vbGpYORDuQ1GXMPuCP8fqrvqCV7HxbCsA5BzcUL4ztBsdWM3CbNyz5sGuciqaNdb7noSLTL
D7gavpv/weEn2zFxvlpLB5yqGp4Ud/xUlWZwfsUEWYYFRTkLlGFIAd91bdEhsYp+hrep7r32gFKN
C77YoT04rqwwKUNifr/x63wxEp2WHaJCrl1Z00Fze/g3uLwPwyTLzYSOt7GKi+NFAa2tygKW5l5N
o75z8SqsgSwfxERpn99F5Si5r0SHdruM7A/aGDf0rjPVeMEN23E+WfmhcB/j/mUhlWS7hJ63MYy7
M+IxXZfKQWiduswj2X62Ri+RvSxIdoq/KGwwGZJsAIjuLFD2sbzEPlLjaDQRtLkkPTfC9GKzcvxl
YRZFqeNtpg9RHhq/T+GVvZsvnMtE9zEP5J1q6ZijZKv4+0LXwLEB8TcAuu6Jtj9U86Vr6AU19udP
ljCF2VrGBSOnbzXIZsEJ8dk++F39yfgZ+wm6FZsg6g7r6keGH/nq/6DwLfGS1zXfeKNLVjykjPBG
Q3tIu2NqAKSSeLzoCXkbOV6ffDcgWdI2cxrBvL+FoSA/hhFsenD31W46VOH5xZRtGvv/DVg5JxOp
FYSpLHnqa2/Vv9L6yu5kmYsMhosbRp4smZXAN/pg3Rl+DB47qMVMHin98VRdToEJxUijCmgpOdei
23jrK1z8QCEh1gYT9rmgubYs5QbdwLfnl1AGwYWOdjGoarGszK1SH0RzuPMlyydxO74DzLGWCBk0
PKKoPtnrZdYeLUcSLiRG8LSGCyj5Goet0zjuW/JYx7I+c5lbE/K7p9nLkLE+c3ja5ym0MQNNL1cf
8m1+6yuB7KFMmCpv9p1wMaIwOqudQMmNkV2VQhkd2lJgNb9abxMHz+6MOvEjwyLbc0vYEm+OkqaN
dMGACnbJ8dPCpz/tA2l8XIw78LF4y7KzV1/Bf3m1bx//yAX5R4eqpKOR4IM8TLrcN8gz4wY6j/Da
o8l/VCFjwge5jefqd7Jxa9uO3QzxsVDpfeP27wdXRkepwp7Q3c9XS4DO251x+JBtG2DOb6wcdi0W
Yi7B4XXCKZJUtYSev/l9zlMGxy6bvMbvRyXIf7Tnok+D82snPL4bBM4xqmzENDFDyBQdPSY7PIAF
RnZ3HkRmBvsjNt5XVo5NaIH96R0wnyLJ+LnGsq5HmSHcZZHXOeiQJ2B0lurN/VOtfTFzGae9DIS7
KqBcOzoIExgonnOktH3guPtURqsoWy3uWjAm1dDXaMRZNR56+3Zaf/zZbnB3Qq2aU0VMHMghTyuv
a8gRk9KS5hFxjHvzK76hvh6HLKLsSEJBtsi99pJx3rg+yjh5jCRPx7SfrK9Ism48e8Y4DZnSG4DE
uPSl2dFAn5fgj5aOJ8voDahT6j32f57v++ZkWX+2NXybs9UqvRY5+P1Uy/xZPwy5Ifm6lHgwz4Vh
g6Afc55YJFNDKVaNfKWKgq5+Pr9O4gR/s/3ciS/UrCqbFIZ0P7scPuZHF2z+cti1aKGsPGhXU49A
C+c8rDCT26ByMaDX6TiXKlDLBnKNdZ95RmVEXktXMwTDuH8ejZ3DM7cOX+gwyKhQgwKtHk3GrntK
9IsJH5nrku5L/dTJiDxlW8fFBXwzVXjNxbmtjc6zs8eo+KbWsnFtYXV7c5eaXHTAA9fatTlzQaV4
TMvM0xvVp83itXaPWWq6a0zjcS7GYFrLQLELSTrJIuiZRX3HdUGrzLHZjeqieJhO5qdhzYPaqh8G
3fXjRVKrkoUpvodg6csSXd5Y0+gbab3owLSazHA9ubfmqfez3QdGy9CF/StT4QUQoDaEVwoD5g3q
SUNKlFzmsq8KqU1c0pBpWtLFCjCiAmK9ys1ELgoMxEfQA7OnpyLufartHNW5qxrVQ3f4zqAv50+G
JBJb7P83933baW2etggybWp+nuwlNHVHSgYmOQ48NSMmquJGZ4e935Vg2qc/ixMjINdvlSsNXGDN
tSJl25fZxcUXZXa0cdQAGQ/lhRs1wZDRj3zr2KDyR0sLngf4lq1ZTdZiTHH5t4xv0n5JZbUXoQ0b
AC5lJVbV2PqAvcnIVa7lXmbJZnVEfd/s1fqXDZwD2riFk6GBDet3a78GelBBBi31jUDdMUKGuPGK
AdoYsu4mKS7nduDlsca+Bi6jl2k+dd50lYAbCJI9eDvSw7nxyr0MVOiFG1u5i67VFBVSBcDM4tYz
1zto9LaF5CtAfKI3IJzfaWvU0EHBnlU/jdN40+3jwAqqS/OnHrJKkswm4TW6geOyXKMlVV2zdXTc
IvK6lhYekobBp1Ex+0thupKLVOSSrKAOdWrVBfMQh1f08TzVGL/EEDEawvPFywzJrSJCgCqrSTD/
Ampa/t2jAH1f1NY2m4t8mZKvHyGQh6a8CsmF1xcIvkIBNU5NRasFnoQT81jbX81Fu64yWR1YZAWx
caw00zbJuyFYRTGnSK/hBo6+HKbBPo1xLHM1dvzf3b9vGHzerqej2w86C93BDOX3LFQ+2T77eK6g
gW5I0CQG8Rl7jeGRPmN+vdQ/VvXRcSXVL2EysTGGi3WpEhl6w34/LnW/MB9SY+diKkQhX3tZL43Q
FDzHOxCvZ6OknA9rqOkkK8GZUexD3t7H8f35K1WcUW8AuOyv69GirxQTNobp4TEd2/yJKB6YCnzG
9dH66W3xkWt8A8mlgkmxzvbYw6ZFT1/0CWTbiRKcN0uYQ79B8NXDcRnHWUth1Qx5JuzQZBJ/rOJg
IHPg2BWktD+gU4/+SgtbRNCDa/BpQ56lhbk4aEfs1LW7sJpm2ekuhAXP2yVyhy3Ku4htl/VaA8Up
NPTvOXu1+YDaGgwBlQSYJAg6bLhbNnV7N0f+jz7ypPxEZ+crcfTdeStEF8EWglm5yeN6famqXEe3
k9VknhJ/Kee7Juv8dh4lN4DooG6BuFt0zNO6oRMaOMG98DDYxYF08w4dBbvMtgKLPp83S3Rnb9G4
zTHsUo9ogobEydg181Vkv5STJPIIV85hvaHEYDcD15E6umiOTlpAVCnNvWUGP+EyPZUtnlnNJPyA
ORssLsoNkT3A37FL4Aq6qE3IVhjLS4+r+jyM2CQLBOW45EyT7xnuOqOMVA0wieV+62zjppjXr1Oa
PKao75yHErqD8wuKbxmeXd2kOutJLYZy8IY8esCT+BOZJj+b9a9pJatPihwCDUCwCeJj6CPgAh2t
s8IdI3SpteSzNfute1M2koKYKCBsIPjn1bqtnWZe0J7WV2YJhv+E4MXHlmyRxA7+WbWwM43GNtat
Bls2Ork/J+geVKWUdGIYW0XzmYWSO5+vReArKctGQ1hAT1EXH0k7ee4k8erXFeEzETZGYGgq2uw0
g/0Vm+AzZgON+hooZM9I3Yp9dCQ7kDIEH6kabYG4cBBVywTmf2yN1pV+Ws2XiUnA7hufkkUmyiOs
roAW1bAcEGn+H2nXtVw3rmy/iFWMIPjKsIOiJVlWeGF5NDZzzvz6u+A5x+KGcDauNX7xg6q4dgON
RqPDaoKuhVOhOmXJljBE7Z6NGY/ZmB8iU0UI7m5VvC650cO3qWl8jRoHC67w+UMlfEVsnVTOThjN
GsaNFaLYc0UNAXLt6Tqqbko1xP7LC4LxQF0/u5nuXNiT5S25eTmDzkHvZbNIhe+07Q/hbi5Nj80+
bPBDyKOag+lYD1iCfHgBaYBybV3oSELlnmzAoMh8bUG5uwwzGgvD1ABqtYdCudebg9N4dfN6fpEF
/gwa/oiFvh7HQM8V5wY2K6NGQYtmkMyk9pzBDOI5vs4wI3I3pYVL5/qKzUiRhLFEqIyCiVCMRgNz
K3fbZFqjzxrFbaNh6Eo2enrpN33lYjagm+ZPSnh/XkjB+Wet/paK1hs0lfEjPoimRK2mo2p4Dnem
E7nl6MMmSNSVnQTu+AME429U20TDn8OtpG4W1VCwKltUgqKIyI37oznvw/lLZL1Zk4rs/CccKpuV
9SI8R1HixbcX9socroQxgZUJSJSL+AoZK0l0R6CEgECUFjFAw/rQXRgP1ZrpqQUDPaBRpdPqA8r8
L5R12XehrPRKtEtwPEydokyZ8UeemprW1pQ2tU1couEXe7yJOoTdBxnDuwyEsynJooK9IoJAY/uV
6Ik7Z/uuOJ5XN8HVyTyo34Jw5kIdis4eFAiiOjdjeZN8glTi5PucZbDGpIrjCt9v1iDK/8qTazJ/
4sRsReDusqzGGF90A8LB6BxfVe7XFMO+sv1n1smkmO+jof6Sv1sSDcQvdY0wStZmbp4eUlnDnXiz
fwPwPgxin9mE/lxIQTu36zS3IUcj/nZeChGIgRgNI4sF1zc/5bGsK52R/SCs29QPqtndN3V8O02L
xLyICrVYxSiiKSgZZSwVp8ejy50WHMQVYmpFZriJovtRk+zGTOtAJ2OM8NOrvRHTXYhZFraJytXa
Th7aHt4oeShpcttk6mOojJKGDJGB2P4q9veN05N2GO9LdRR/Gl1zLKnirZlzl1qoygCd+vmFFjjZ
WADbogTGDg3+nH0Yp3ypBlbSPGRr4CzFHtfI3Tolu2RML/BCktxRon1ltpU1cGvg2+ROMUZ3YgCQ
hpe+vuh+oRK31i8WGR2VDIQ7yquhhPNCARJVN+DNwCQDkkiOssgabeXg9CaiYLkZmBwOHnYxyIfq
5Mf5jZEJwelAMVhZ2KkzQknLTd0EY/ZAZKlEsfZvdoO7XYcqtkncAYOFykfwwHjDj/Fg7MM3uIVB
tMsP/5/KJ9naMT9mo90GTS0K6m9IlmPIlHXZDZKXvQyAc68tHXKBLxb7b9zNyW0X3p3fGlGhGNwR
hHLRMIlQLO/fGZVd21VrQIvvhqC6AY9E0Pjxd0QXfflwZ6E0GKBpUwPxAnRXnC6X0g+9aS0mKs4x
ZJcVm68yHj+hqm0QuA1ZUGmimwwBs0LRk2V7yVLeIdUg2RbR0wOdUu+ScPsyKWmPGiAsW/ET5W5s
4kfs9263W96iL+aul7b0iOUCK7IJX5yNCz5dORXGXS8KyKW18y6ifo4qlIy8nVcGGQh3TpH/V+1x
BcgYXifz0VxIsNifcU5w4/6WhNOByVxpks0AWaPscmrAd5UcVOVzevCOwukBJlyGzlgDZVhuV/OY
0H0nI0Vhn+D9+a0gnApgZLTS5gPbknjCACUdPUhxfVzV7lg7qdfH8fOqyUJWkh3ihznn0Em1UqB2
5bDv5q+kfTalR0h8SH8vHT/CWa1tZzRaJldK3aq+ngfJhSMTQj/V5RWBt3QmEKLpMvCmX5OIugvK
6M4rs9iyvSsa30WjNRUYbiPIEV6vO3u3HjKv8dMbC7Xq6LDyz6MJZXJYAAkkbngJcc6AkhWYREks
OF9hs7es76RI9sPy89+BsJ3b3DaOlkaxohE0aZOdQu4qK1gGCQQ74h+UeiMHk3MDEWH2H9FjGxmS
MPJoa/muWbptLtEAoYptUDhDky1OXI0xBJnpwXCerESShhPlljDx5X07eCOTWeo0hdgO62HdWTvt
UHjNBKplb/A1L8fg83B27b//3e5wJiecVm1qO2CmYAVwltG3J3JEEeruPIxs7TizM+RT3lol1m7S
lgMix4+JUR/PQ0iUmS9ZiuIlsRFYg8+uE7DNoVEB2ZJMl9w2YlXDiGECxn/T5t31ZgxDp2JKgFVz
E5oc+nHyYt3Yq4mswVgUpYQ+vGNxJqdvbatc0ekeLMSne2YM6NfKcdmIlvZzd/UGjLMFdVLNMchq
sXxF7XU65sGEO0cWspKtHmcLCjOJ6EwBEva2W1eq2w6P2di4WvHtvDKwo/LRIrwvHWcRwtEEN2BJ
kaYNw6O1NFBr0yN4iyQl3eM2D87DiT2rzeoxwTcWqIudplFLCGbaXsnGt2GYjlP6+bfVSw81yl3I
43lEsba/C8jZCksNjZDWANRXxdWmLzTDtRf/ebbkRAE546CutB/SFQoYmo2WugUCqHu1nscv52UR
RaJPcDjrUOm9sToDju7ouD2Sdd91jNyLgswrzKDBSI2fFjpAInkHiGQR+R5PWg7z0tvM4Lrrm34R
HTqw5treun+aveaYH+SFhyK9RGATDAw22NM+1I4URlkVDcWKNqjHbfQLi1zYQWIVfiybtsfWjD8B
7JmPxxHaSz9UQujd0MQVstOBocCTNFe3WdFBeNsOf1NaHTT6QGXMysJDsIXk1IVkfagNJg6dfp0t
rnlhYj6A4tlOwEasspKzTNbDI9pAFOGgWolQC/84o9WCqiB0jBBRgOZOt79V1QuZ/5Iop+jq2mJw
NqsKjYgmITBs56I82rt0p3gZmHWfq8qdfNablEg1U6QmSFOayLjZrGGIO92ZAW4LJcoGULaibXG5
z7QXzQKx1vxQDZLDJ1pCAiSCbnTV/hCubJDzX52CxZ8oqtDLW60Z4EJJ7maBPKDRwiQUarCxgXw0
MQFPbGU3wxBMyKcZ5nc9HV3T/Lu2kFP4BGU9sLBjYAcD2TJfD46ISoW/LQMGbpi174xx0Dvl6mZt
ed/Rv88rh2Dx0F6PmVBIVWAs1K8TsTH7ZdEPiaIwDhAWEz8k88NkSgJ2gnNMUbWGjDgzG+hIP71Z
EJTAqEWdguome6iWZ7X5opmvdv2mGU8zbEhSz/6fywRSAkuDg6NCKM7rmFNCOgyaHoJwHFCzf23O
s9sTSYBVZCsQ8XxH4U6u0TRzbnTJgCGd4d66NDBC0gmMa/2N7LJdem3I6pQFp/gEjzvFrZIjYKRF
kGoJbOM50R7Pr5rs+9w2FbNhzUsOeSz1Zihf1F72OGALwtnzEwE4DwMU/wSsnhDA0b3iO8YJuayR
h8RILWK4Ve/Vexmdm0wkzgjNWVWn+ghEpXyhxS2h7vklE711T0Ti7gsTrUJJ10LT0u6C/PJv24Pt
eKaGOuGSzSGTKJ3otG51jnMzGqWcnLYAntM816NXms+KjFfm/JrhLXd6WmmbxtResWbUXJ6GIXvt
68j/V8sGAstTDLsYlsxUoGr9jqIiYz5gTLAXupFXw0eStqyy487rna3quGJRBIK6XU4LyokoTmnh
Kipi8A+xgsdUddc95tmSnYp56euf30fglH3H45SirCJlSWbgVeHkhjr1tOrvBnPVPrGIWxhOF+xl
nqliAIZmLrzOEpKx8zSaO8a4LWc+EN2AGzz+dar3ilLHST6AtqR32w6JLeJS50fRDAcll5U9ihTd
Ngy0c4L+haUXTjWkmNRSHys8DkhxmRvgwwpMKzi/gIKXHCLFvyH42rBcK+2kI3BkBxVdvfNDnNyS
sfKrcX8eR/QIBqcMiinA9mKgUpTTds1otIkqSh/kKAWK1kBtQw+zjcAZ7Mb1ZWPVeJaAAhCzf2XD
FIR31BaauwkXrRgdJ43htWDM8XxVYqJl78Y3+k7HHGewcckOtsjEb/G4OzHXlSbMK2Y8Hsk+OZS3
lhbUB7iZWGGvom7oRTI6X6GmWKZJqa3BZ+ITKbFTTsmQwpaUIBWP60Om/4xlzKMi1ac6ikfgJ+nI
87LfsHGS2sLRaapC9U0wemkzePQRbWyyO6tt3FZW4CcKotEtGndP2nk2GNMAtGHx+mf2CKn20fVQ
u/SWPDMbKZ9tK7zItpicjdRQ7FO0STGg1Qt0aSyrAo62B/WZRe3kfSGiO2aLxlnIFMXahEZAy2MM
YhuOay959ovO9haAMx/OHM6tlgIAZceepX/D7DKvXW5LWV5AKAhiaCCDUlE/zXvPbVQa85xXAwre
dgV9XIlEDuEBphsA9gM2mqdktGmyGoKQ196PDiXCMpmn3hr7xe+9ZCcLp7OF56/KLRyn6EmGWkMt
gTxFkwQY8BZPuP5nDH0yXdJeabLiZlH2mG7xOFWvl9BqqVXC53SNN2OXBdV1ZLr9ITpqHn2ufP0Q
+faxlXXfy7aN03YrZDGTFmJWa+nm5Rej20lsvgyB0/ChzdamyICQ11/rI/HABIL688EtKjdq0b5W
+SCa9s+DyjA5pa/WFUzm4PoKrO445N8naYZKbJnetZFvstC0JcnXDgj0sfpGwEfUeCHSr+YtSBjW
IIWlkHnwwoNsmXjJOeCx/hBtAjHlHGohW0fn6DSzWyJxmexJdTi/dOJz9o7zoVspJChEXn/t1yHs
Bs/Wdkry2pa7uLysy+PUHTuQDdfDl8Y6dPKFZS7Ah3O3geddhKzXh7mv8bYjNcJOaHSEuoDt2mWa
woKv/1Jczi9oa82czJbhveo/u5tuT4+p7YaDa+7UA+Kk+aMsziXeSNv6NR+XfAjm5XVXJUqMk26M
T3QNDDTn5SjVtSR1kcIzgMjJf2G4c9co+Tw37NyFBSYWL9fGZ+LkGM0C4nY2psz4ELCL84V0edUN
QWL70U17HPaVV/au8ghCAgyfPmDyr8RRFTqQW0gm9OYSIAlZWn3AbpWOywhUo4vJAMv/L0rM5VBO
Eu0QeFQIBbExrOg4MT40Mdh0TfUELOhBMxruDHrHzPo2jJHs/SLQCIxKBqWvaeO59KFZ017NvFg7
fQji40S9XEfTPPyOXbTPEhd1Cas3B/RAnz5Hm3SCzClJFVpaFY1Ariu3uDHAXWSm7nqvXdAdHqAP
n8pMOehjNnQV/TPIsXDXqrNo0aQpAEzG7+n6Fpo/CxmFIDPunAVxEJlEhE3FEOIPcbywTau4Uasx
yHqjddMYFMwo2s4jBSmIpABRU7u2x5SNDK5UI5dojGgrEaCHD46Am2pS7j5dFXR7Fiq8FLMlfrH4
UZx6qfIUyuLzgtMNfXnH4TZuUZquzxlOm7do4SHTpa3MMsWUCcNdo30zpolGGEgxelPseGW0nxLV
b9bPiENQoGoju6FjxgWnFlqOiilK6jFI1cUrEQbFLDCJPRSdZdQDwzOlFqwuX4yxWo4dxRjlE8Tm
6sdWvHdA5ZBF+v78hSJaM9SAYngjGqNRa8+9++raadoO3XyYr534xAFbq/FqN5E753+dB2I7zKs5
HpgmZmega+BDx4BiT8saTQAykvua3MUERWDJbVrdYOBXj7DbeTTR6m3Q+OyauVYFRUfEGJjwEy16
1zo1RocH50FESm1TTOvB8UH5MF9tbddN7eSTNgao0IsuarR9BGs8SulYRLIgSYE0CaLimvPhDas4
4EwPES6KvoGHO/1qgKEw92M/86Y3owjmABm8z7ikqJl7B2V6s7m5Zg2B+JkgXrnC6SVXxSJ5H4nW
bvt9zvCQsg47xWYxMNQau6lWPfajLCAqXDhiGioelGjf4sM3mKMSLaGKAANyTC7J3ZD+NHTJMRW9
v+FPsGJ7XWVtFpwg4TqPZRxjoUDyzpqyGw9TL1MvGjzjovKVoy7jvRZKtQHkTOlEhkhrVwQZlOY5
f6uUwp0ryebIIDhD2tpmgwm1DCK8WOYLw7lJZ8m6SSAoF6xujUHr9RB7g452Vxm8AoFIIhvSInr2
bDeHp1KxRn2NYtQcBnEU/NNkhvvU8MsDfVg9LVAPuWd8PW8UxIKZiBmiSh85VPb3zcExnUqLRyYY
GVa3fQFzrxuVu/MYwsODIuT/YnCHU9XqsitYmiydLqPUU+pv578vk4HT6dauBzpHWLZQ16+7pfPh
GHmjTJFlUnCKbGWTvg4LpNDJ+DOLnUeCjNJ5QUSvQ+bt/14pTpM7zQCtfghJ+md0qB3Y0L/8Mv05
BmSHWZBu9HQeT7Jw/GO0maJ4Mk3AEfWaThej8oVMkrMpWTWeMKPoSzJ3zDC3mOFn6bcDPZyXgW0u
f1FvlownuKuVNcelBhkWtPfZ9HFudHcCUZU+eoYtUbT/YT1/7w9fRGGkBX5bDJeNouQUTaAXo9uA
1sb4xboqezzLlo79fXM0bSdv5xSM98jBHeHrKplk92Xf546+kcxFQ8CshyfsT2pddSQ4vzOy73PH
nlqF0gwxvj8bynWztIfUfDmPINz7jZvORTPq2gT3G3PTx9Y6rNH3tAn91NS9DPXA5p8n206eBPrp
bjjVUmjjAixH+zmCbbm4TdTdeXHYgnxQ5Y04nHPbxes6kBoQGc0O6ejF5IKGhluAIOE8kGzdOM3q
k6FcrIZFQwd9X1Di53TYZ1H/fUyKvfIpfreTteM0DRfPBGYWCFahVrLY/yeDCBJpf8i94orx3H6C
WvMEklM+TBAfm6qFiIrW/iitCCP3ZDTcQuv5vl18rf4YdZOC0d7wORvF71E7Y6heGt2d3yoZCKfi
k7rUutUCpAbzad35SgIaytX/dyCcblt9GaIrgFmCmvqmUbvoZHyK5nZ/Hkai3/zjzS7sbp1NyILC
7V2Kcm1ielP0nTYSHLGZ3uwMp99YL8deMgA1sdcey10U2IF1XVzNwf8nlyG+tTdwnHqHGspZQtQa
4MVTLZ55oQepj6GYtls9O3flTbWTkThLETntHslAGsLuIeth9Ptjg1rM9b5BU+hxDkpUv1uGREP+
B6LpgKpaNRBK4zyTPC+LJBsRGnRKVCO77OkQgQKhtVz6MAcWiCdlWQaxNwyk/0Dy3gmyav+JHeea
z5KTqV94P3TsoGe9Mna8ck9kPp7wtDlgQiDIslkW34VVZHmZxjmsRpemL3aH8EIW36+TjClABsNt
X4GuUqUemXGaLovxOGZ4jUseLMKz5qA7Bq37bIo0Zzcyu6jHOAPEUH5b09d4QD03mmVlMOwkfbiy
NjCc5aiRQA4j0gyBbaHo2XwbPrdU73Jwd+KcZordz9C7WQ2/GLGvRfm1PT1+wjBtpODshaIZZdtl
AMmU7sWJuh04Ah6IGr2ka7I7DyVbMM5WaBalQ8fyTD39npvHzJGIIvs+p1p1YYSzYuL73YSWcKOw
nq1JRt8kw2DuxcYxjaFMk61iuZrwKUuu9FDinsi+z720EkMxxiTH90lruNqouJksDSd0gDYbzluz
yNGrDM3kQbHWF1183eu3tprt1uYtMz7zPnmH4kN7yH5NtHcApSghEqaW24eVm+uV2xLVS2rJsZcs
ncEd+67TtT5kZtpkPFQ0LC8yO5JQU4oWD2PTcQ84tgEGF27x5qZTjcqAROFcHrRucofkkpg0QDDV
dWTU8sK7fIPGe1m5tgxpw5LNAyPeMX8R74C6Rb9Vd+zWkQVJhbfOFo9bQWsaawy7Bl6yuIp2pV84
u9WN/fwSYwQLui+u1qDfyy500bZtQTkzmsZKU5IGoCu6zd3KMfdGHUseMKLsHvgDf+8b735hJJOV
Zcw0GOTA7m82CEc1gjFIXuSZKJlE7O8bG+GEcIw1Cx6KvZjXSwSeREdWBCa6RbfycKZUdZrBrhZc
cWkf++Xo2X3oxsXTeXst1T/OoA6lqmAaDVYt+/kPrRcrjOktl/mScqeHmTb+Pt3KxJnWWl+TqS5w
fp2ydsvqUIVPY39j5/sMQdq0vD8vnGyTOENbW32mpQpka9GmmV5YkcT2iXcIqWsHGV5kAjhpwiZy
CkdDCnu289iNzPW+nasgl6ZPRM4OPv8bh5PD6C0yrhlw8uQ1/JbXT930IJ26JAYBWZXlIL1q8km0
tmxma06Zq9OSB/J9cRwvH1E+UUhynOJNecfhFC5slbjLW+A0Gd1FPZqBZPe3cFvYREW0LGDaIW8I
wjZeC7Ctw6Saz6XpUYS0dU0ihfCS2GBw59/us2zKKmAgJvNi1wddvdTqxO/V+gKUbZ9QY3hOyO+D
pQ5R5lNbM+AxpI8D2o6GCe5O0T5QIks8i5cM1ZcGZY0lPIGYandNpBsIk3faS75cUVAJhdPbeTGE
GODoALkPhrtCAU7FUGwtypQUNa1a0w43fZN+GXIMHp5Q0SCp7heqmE7wwrEpXgc8oyx4VJolwayT
IFQa+CIUhReSVhyxLO8InBIrWoHJxioQ6q5r3FHNEzfTem8dZOU+4lsNtKV4tWE4JOFJZUd9jrMc
lazI/B3+YV0Md2W7A/2zr7zIiBfFC/cOxml1hoL7Ru0AtmT0wgyHCzX+zBMUzOK/5WEru7k4B2UN
h1hnAfPeuEDrBfjXjqZzPK9qQlu2AeG2J4ubFkFZyDFF6JMfd2ldeU2NDLdE0WQ4nErP+WyvmKAO
m6muvlPsEvxn9Vd6KblomIH/cG0aBkoC0MGJGlnOAuhDM7SoQIE/D+qh5WLoKg+JJnDX2v3gYak/
Y3AMYkLhNEbYwnnAY2yVdmjC84iTwR/R+1XIxmgJzw+qomyNGGjw4LmnBkwgnWv2QAnzn2BfNeEN
ZLL5mUJltiCGYaGSR/9QD1CtRj6DszCgve5F4erFMkZUoRTvCDz9GvI+oVNSIMxTe4Un149ZeeiK
UPIeYav9YfM3KNzmW5EO+jFW04jQ+cUa2z5evh16vQqPxuq3PFuv0CyAcopQxkAiFg/tE46FvgC0
BJwe1VZfcpIaLIyjoImdBIOmu8MiOULiXXoH4XybRh+6KK4h3eKEuy6ebo1O1jgivKvRMcJKXXTW
y3gqB8JgVtqDIyyw9B/rcLfgvYMm6GKNvHmSdTgIxdlgcRa0t2e7TAdgOahQjrMLU7Zewk3ZALC/
b+znnINthpRwn/Q22Sn0HlS5wUKNz1iADQpnQKc8hzWyIcZQ+kX4t1bJyF9lYnC6ZWhqpHQJ/Kd+
ugQ7v24GVirRLPG222hMMuHTomjrdKVyVc9rDB/G+e8icAqmx8G4sOt90tJ7cBudv3CE4jCn2TEx
Rh4t/adYtaIUS8x2pTbvtWQ3TGAkDM5DiF9qGwz+pAxG7WDi9YAhlYwTJt/VT+qXaWfu2v1wkL0L
hTfOBoy7AjIVs3xWimPZRZPn5IY3t8fMcnwD1blVdNXIjJxwATH6mhXK4pzy8dzJbhTwarXIMdSt
H4cjeriujWkvWUJ20j+YUkpVkBzhbUD50M6gTnVbzDMSqtnunywdMp1t8OWfWEso2TGxTL/R+NBO
moV56KxAy9q/1mifa6ZbD/55kYT2xkGlqIW2KoJJVqeKh2EN8dIrE4IeaHpzzNqzNMkxkiFwpqDs
BrNOogXRSvz+uP/ey3o8hKq2EYE7O6Hj5HZpYZkSkr86yt4Ca23SfAMh1UuVp/6qfGZbNnjcOcJ8
eK1aeuAVEXHXeD9jHLktm8v8cdUsuGmMlh9DbuiHoRYoCjeNxQQI3ogeLXDVyBjiZAjcvqAKsV6L
AvtSYCRQWN1VshEQgqcHkwFt/7ZK2aQezoCWdE1yu1fhqjtgCGRpxtHtHLQg9hi/LEuHfTwsp2D6
qSKrdqRatQmwBZQTqpW5ZeZ4YS+512QonCtgl8RellLDkcw15HTuoyi8xKBaCYp4a94Xjv19c0db
rOx5DNnCod9rMt6UUqLCgrvgdLWYnBsEpSQrAYkBXLNfoU7GDdcGSBp6mR/5f35XAwzt3oiuGhpK
n7kDmqWKXpvMWXeMt1oP8vXakgrECgxPLfMpBnco+7lR1JzlRHJ73Wta0FupFw7Ej3rbV+NAse5M
9L/Gu/PWk/3yc6jcLadNak4L1r+GOWU+OHiSxnQV9BEv4XU93p3HEqoeCMdYiwYaX/gnj6pF82Iw
CZ26ek2QPU/i+mEGA/V5GKHubWA43aOo4gUlNLwEu78gCS5q//z3mVn5sGSb73OaN61jOyc6xMCA
Di/BKE/7rslGt5XFCWRycOYtwiDBeMVsLbRZNCmIb5Qg0cpOclBlwnCabZUIh1kNFssxx4BS9LbG
vT/mq0dsSeJKhsTpN+a01CmS4rhFlXHf26WLOJiCFfxMQgknCVNuECvUNVTCc1Z7JpmtjRQEOwrj
U6lhtR1veAs1RPRZs6TMLRXtE644m5F2I2HGP66WdqQ4uCu8bPD5dMlVJOtcFAOgkQpVo6jq5+Vp
HD2jCbuFFNwGhfKaq96fa7QGPt//AnA3z6jFXYvYPV7xyF6W5qHMOuzOgcpY80XGZovD3T1G7mCM
KwWOOre7GvV11U/N2q+ku6sUic8mvB+2WGxRN/eDo+hNTiYsmjW4ZN8ec6iB6RvWr8tbPuhRZNs0
tLlhNgTFlA2+rgRBgia0Z8CNuPDawW3Gp6mRhEE+uol4vSMKoULbCHKtnK3u8zCb+gUnyB60m6gd
nnsz3006qo8W9Qsq8P3B1j5hstl4QnScgaDtI+GSo0So8IR5UECESf3SuUTV7XnlE2m3DiIsDO3A
4xGxsNONAmFxP8Qt/Pd1xXxMVfdS3fnrX0HwGfq0CPMyIngHh/qdVt58pucXO/MuA5+UX5OCFsoy
AmD0f/HCoOci6n31NrzV/fiiOfx5XfcpIHdiV7VKspY1VpagPQBHZVSjoSST7IzIYm+l4o5rEc6R
rTXYGb385iRuXz846QEzgs5vjgyFO6gqZt9lSs7o0OjiJ853kl0mVgRecdlzQXREt+Jw93Y9z8uC
OnXmfig+Ic9rZHqm9ZkLdYvCxN3YnZlGNYIjTBVMUEibXmzZXqRct4Mk/yKo12MqgBYspJMwX4dP
JplO2oYkBVD7PD+zxwnKbg8oYaC3rI8k9GQcilJA7gKvam1cV6bk/dvijVesZT/brzfT84qGL8WX
kXOL9eJdPs4uDI0yYbwF4NYivW+q9C8QJ9/n1H5ZZE0ZYgv0XyTMEDvdsr5WrNFAfjEouvsiD8DF
d17DxYr3/n3OH3Fobk55j+9rzq5r30K87otExukmA+EtQsJIrTWADBPauu2dqbzqZi+xCILama3S
YawUt1RrpE6hCpT+ObxLXzov9R3Pvm6/V8d/WiRklFuyveGsA4mVQSFIwKCQcvqrLOMvGZXVyjNF
4v15dI/bFo6SQVQ+VzrX5dzRHIEKPY49S12+zO1FDRogRPpLj6ztvmoxeCKW5RbEkr3DcoaCqkZs
KxgwiSKrV216jWTFM8LvUwN8mayCC42Ap1uV5paWdzaiI+EK5hNddQmVePRClXMMqpq/ppby7YxR
0neFWcDnGZpv+fxqPaqy16nY5mwgOK3WsjwrSgNClM9Ogxph1mHveIvmds/xDavTknUVCK3OBpBT
8DGKwSWsA1Adl4OVfF9CxGCQA2xkpfJCB9XQ4FQhtATqYr7euonXhCqTwTqN4KQimB09pn9hlo/P
CK2TTnJyRdqwQeNLrfthDjFDA+GSsM0C1Ib42p/XaIA5/10evg+sVyytLVYwE5Ax3VfwTBXZQ0uk
b6hz1hGOoyDo4n1sR41VEusmlAHa7i5D9GNo9QDD4yVrJcPhTmaYqFVMFQslls5T3V7D0XIj2ZBh
0VNoKwt3OrOizQo7AkYz6v467kHYOy2zm9c3s7Y7f/0It36zbNy9PU3totEEUHFc3izoo0rLp/MI
wmO6lYa7q/WsWgk6dKHLs/uL9Jvxs0fX6tGZEZPTQF/555kFaJuJ5nMKSmA22PDUuvVhGGt0IHDm
OjSeD/dxNO3R+H5eLuEmbUDYym58uYZ2qV0UAEmQ3vaWMfTDXt23hvE0qOttFL78Ozimlxu4aeiz
stIBR63Qa5qHrP9etF5InF3eyAK0Qh3fiMbpuENaVB/YwKrK1HXmB4IEt7J+5iBtQHglX3KrHtAf
DuZmzNUhjRtV6Q0a3iQKLpOFU/AuDm19XQHjtJpbNV+cTvdo55/fHOEpMi0MLbQcUCrzJWiTsg7z
mFLkN+Pu+2wsTyPkOQ8hluMdgrvs7LF1qtK08RICbVQ+uKnzRTV+nscQXzsbObiDM8R0rdYaIL2y
q4//3KfJlRn5Ey4eOdWn0GNEQvP3unFnKE5XRcVgOzxTIjyJdrPhLUHps8pkFIk29Vd7r/ty8yDb
Le4ozRHsRoURjUFS/Azt3k1NCQWxDIA7P5aZEHgmAABHq9fMN1b+8C83ijs8xUB6E+FNRJTYRv0T
xXQe7RpkRp+jfGMG9X2fuEMUKaoRpRjbHZTTpaGA6edeIo/YmL4DcHdEutAGmUDIo79iukqe75bY
03ZQQDR9RVdqvx8wxjsB27EF+mbZdSG+od7Fs7k3HlodszDugd4t3tS6IShFO48Fhut259zpu0La
wifREJt79XUoVw3BMQ/FX1pUrYPq/cf5FRUCsMmwmEwJSrsP7xbFjEmpz9gxFTOTw7p/1VYZs63Q
JBGEtVHRgRQ7/4gw+j4ajQJOKqInbpcetWL2LVmLmRAE9LyGjr5DG/zup/feqjm9pc7wHpb0oSE7
BE6CNZfxa7IDyb/yjA0Id2CdMTXV2oTzmJgPtJmCMsQc6bAI2vVTN4UNAi3G7w/CJM7CdrU6rGOO
6yhMGIsR+JiILIEv3PoNBPv7xlMwkznsVhUQhvE4Z9fgcv/Mzb0B4LaENL0FhcJqxej+KUwFJHE5
JqSVsYx7WrwteKOyAQXINXGnZElZ8SKTZOqnwk0N7TpfVLD75mgZ72OJVMJ8vmG/o3E3bDyP+TI6
QOtRBkXJkw2HOPya6y8hBdNZEYTOV7P9qi3PnzipG1hOI0AqHHeU2das7SJXW5T9ahWSx7jQvIIQ
zkSvPeIYvwzgRiXyLkkobj34Wunoxquz6/MIg2FNVwMddC/zjEVH1lQNsCNi1AZzwE8VMHYqTNyu
gdaBmLzPTFc3sn3j7P583bYo3J2UpXXSxhVQyui71V125rfz3xcpH97fYLtTdR2la5wUKMudyDQp
sG6K/qylA5jT+sJ1WmoiCZEePwOGKSYI18I48HVKtmni9stDvPW12K3QWB2aCHIfuubhPI5wa/R3
HCb0RhFMfcUpmoFTDI/0e53/GGQEgTIEbtmSyKpqYgDBbO81FMTgamgSSa5LhsFtvWlmaw2PBDnp
7mqsHwgImQzJhoghkFBlJ1N1+CckXVJqtzEgwKLup28R/Vlrf97cDG45hCv+i8EZakx6jKbMjEcw
w79YitdpES4d//yGiy6DLQaTc7PhQ16MVhQBo1teZzWYM8k6iSyLaaDTB4PvwcfHv3zokpX5QvF9
C6952hlunV0rZeX1ie7i1J8XRmNuIH9PmwYK4x30e9g2nw5c4G7oTpahZ/EneY2/dou7BIzEtj2s
9+qDc2ddTM+Tr/oo89kNsvtBuJTv4HyisCvpHOc1wJ3eo6/O2+prbnRRXoYxIvZu8nUNdCmPiVAN
N5jcDYixHymBxND05Ikknmo/ShvOZBDctbdqA8ol8nwMIvrQZW6PeVeH89vGjuOZXeN7dMxqnqoQ
zHlBV4f+rMf/x96X9EaSpNn9lUadpIPX+L4MpvtgZr7FHsGdF0eQSfq+737sEgTooKsuMwdJ94EG
kAQMGvo32YP5G3rOzOoiIwMZXaXTAEIlmMkKMizMbfm2971HwtyMwZQuqTWtDRtDf3+8Sws1v/5u
z8ex0fBJH3Vmysd37VA5fWuw7w9x1ji8W5eTY+WXuhzXYCM1c3CNcek6LbbGkJHGv3C8zk0F4BE0
GABpA3DHyW3KKwnOXoMnFHM+DTOfZpcQsueWX9Fh4GYqY4x04n7ERjECOADmzqa49mI25RHY2C9s
gDd48skOEATgPUFvgLBUOIUvt7E3xIEc96gMjTTaZZ+8wQlNbpM/t2yWoh6dMKHDDbcINurMjcvS
S4iPMw9yHnemCgOn5zdAgkkKsVpC05thQuADebbkQD58nUAjcnrlWWr9JlwgVLywPlCPNyTltP0l
5/ihVIsBmnlyT+X0Tg06S03239+I51IoCPCgL8JDlRZO8slO7KrK67gBynwVGxhCZ4Yne6PRgQq0
oemVZ14q9Z7Z+h8GPHEheLT1BroC3d0eIt/AteyGtNkEgb4DyvfCqp0xLh+GOtn9SVPrVaNgbmOw
kADV6dttCBGniC9IK/fW/+OTPPEqYr8VEgTJUKa0fafYDsu8YeoWiiIkBf1eYI977xIe4MzhQ1gr
6toMIca/ThYv0krwiENHDpRfmyBkRh6Tgbtw+M5oRmJ7oP96lnqT5W+64/xKN+pw5ngs7v2Ncg+Z
PBNU4k+i27LBTMx8xzuX0MpnFu7DkCc2JagKfQB5CtxZ3ZYkp4gzWk2uFiF59Fuqzh/GOrnAtClo
ghBNRRALGCm3ndlm5x59fyVv/7pk2Lkj92HEE/sy+SNXeSVGhBimJdKApoucGpsGXOLBQbcym7/E
FX0uQ/VhyJON0kqJUIgzb2v4OtL6dp5kaiMcAYe5tsgt3xIvZeRmz+LkykYwjOhaBLoLbYgnjzXO
PHQ1+QOiYWhnyebgeFbuflHOugSgPpd2/jDWyQNVUUcfkgxjKVeY4RvvZb8TFriWmcEuFXHPjoYk
PcLhmRH7m/ZNNG/mRl4BaCjvdVs0J0cz05VAJcqTkF06CZdGO80t6vWoK2GHuQWu8Rw6UCZmkl0c
ecaTv4Jy/tyqgVJfgoCWAjzoaUoulSpBrOseeWFLsjLYAqQzajaymdtXzc3v35hnLMGscyZqCI41
8RutSnXMwkz14ZzUubEGLNjRjpWa2ZwkXsinn7kmEemLqB8rkPjEkB8dOi3I+Wwc4KMUsivX4soH
k3RxIaY8l/75MMiJXVNyOEk5wqU3DSuZ1nRwkiW8UxCNcRdMzRln5MNQJ3atHQI+yTIM5U8kRPhg
pJd0zS7O5sSYKVOqILzEEEL1xiWcWDqq+mB7+WvqOGfmA+f0TWMBHAnfWBgv4Bu/BajaLPmCQUDS
VjXxQvR1Zq+hxUZCaR9qr9jbJ9eRKEpJIHfQHWjrhgjllSfh5uvNi4S15x4cBtJENEXOVvkUT11V
WsCNYgayfOPIT4+8uhC6K794LjvG6z7hRIWKgEdExYU9cXaCAkg5kK2fRdxO94QXxm0+YoJj/twX
n7LS5PKKTf2FgOLMUYLAjSpCRRqYJtR0Ph6lHN2ZATDj2OUlBHVU4kMHqYrZ9y+Gc/vh/SDzXN8F
YFGVyH7DY5CxDNE3UqMl8oJneO5pKQiHVCj3gY7jND0jcZAHAtgeiYD8k8LnFHoRpNPN6KJ7ce55
vR9onuq7qfBN3A6xgqnk2S4YD37llL8h1QSuwV/mcrIkacrFlZFiLk2gk7J56OpDcAkdc3Zbvx/k
ZEm6gRN0rsAgkICQrMLyWHYXuuo9gHn2JZqMc94KZgQOex4H3fgmTQPV+FHOVHW+SnmafErNzhGB
PSWTWaE1Lri5hGY7v0h/Ge80MyNFmS726FEyO9FUmk/SS6VW5Ndv6XdTOgVxh6HRtM2kdcighRA5
7CrANKv2Qpr+0jxO3ObYE/0yDzEPTXqNwN8XaISvf70tfb82p35dmMVpFNaYSFrEROpsA102QnSB
bOzcBfD+aZ2cmiAAQ2k/YpBAgix3I8pH8OBduMku7TLp5NyMYOAdJB+DFJqbAayAhALNMyrsu1ew
c9mXtcbPOf4fnt3JIeJqMBP68Tyt1dxi3ohEYKUd2jlnQbsDkla6RowLDOrnHEjonehzlRU9S9D1
+XgD1Xknp4nB96beG+6YJruqdCUtAqHOjdwyMR6opz2XdWD1QXV7Ef587im/H/40i9HxVVWDcqU3
+0V+q1g1uGaTZfY60bmxPrIvZRfOXVQqLqo3bhXIVJzaXz5DImVM8sFEwX/jO+nCOGCD0vZ6buP/
/pk++2hB4wJCLzRng2PjxKnwNFBxCl4zQA4NnRmFFViaCWL/rbRQcC1euoPP2Cxgbfk3vgUNvc8n
udyslflp4KsenWcZlXrLx9FQ2lV/yZ6cm9ZcnZ0LfXiSSA6d7Ji6NsDxPQymCvBo6JQ2Rz1HQfcr
kMrsEk39mTsLpX/wOmBzgjzkNIWh8GkBqSb4LUFyUDmViNxDMFzCr5+b0odRTk5eOYpKqWiQMJqG
K2EKqJ4tW6lEI9VRSO4nMSUB6D7C4daAgE7ayPaFjXKm/fbD8CfOGd/rpVB5mKRXHRr9Qde2irdM
obQLKkqUiasgInC42PdHPbNf5nQllK7QPASerpP9ojaNXPNciZs6rYnQ7hLtoeXWwXTp4Z5dwXfj
nFgdZZgGtQjwbEPfLQU7CK/r4NIYZwzCh7mcbEkf1SEuVjAXPV6U3qFRLli1b58V7iBk0uYsNrRz
T7vf/HYss9g3kGBWDyEa/pP0BpqikCej31+Tb5+VithAhxbQ3EL6TVG4HfuJk6N4MEvUuHTOn1s6
Ze/m+4OcsTMYBf45AhDeQBX9ZLsZlSLUojAiXAO4a1qNN/qDdJAZmq8RjvJPqNtfTFOcndi7IU/i
RWgCTareYch+AbRDuQmXMwIKiXInXykL/yFn0f7ShXgmM6kKaFpEbhzPUvtGK6oRYiXnOTxN/8g5
81UVLzQrXEgb5HgnCqjXPllfZIybt9rHxNbHQU+uksjT/CGQMGjFxpFoluAUy87pgJwrDpCrXlyc
5bc5GRCPiMBIoS9T0L6hwYyNqKubqhjNrl9+sTIYcHIHqKdfVtY9c1PC3571+ZBuR4HqFLYg9NoU
qcOEpIwpWQEFxdKD6CKnDWutPYiXsoTfPkxwAEsQl5tNNlby5Fwbra42PQ+PqAdcb2IlBVDYVEyY
ASu3DJZfCPtmX+fj2n0c7sSvFFpFilo00Jmi3UA9unF6K3AuW+r5fJ0MgxVTUPZHSQXw8ZPzF6ty
LjUCfBABosDTsw6aldFjffnUD5e8u28vLpjqd0OdnLsGXnKcjMUApoqxgj6k079ObIbA6gxcIiJA
iLIlIROKpj3z+7fMmZHBiiOBaFKFbt83cvFqFamZ4XGjWUmQzMkp3+6lfDfEF27mcxvywzgn5iWU
pHrI0QBrSoMVJ+QLr5DK5HCFZWSXKZy/vck0jIeeZADseHRcn/jLVW30om/4iDUN24PERBVDqusr
AdjfPA9/67/kuy+bof7D3+H757wYq9APmpNv/7AOn6u8zl+bv5t/7S8/9vGX/rAtXrKrpnp5adbH
4vQnP/wi3v/r+OzYHD98A1H5sBn37Us1Hl7qNmneBsEnnX/yr33xdy9v73I9Fi+//+E5b7Nmfjc/
zLMfvr7kfvr9DwJ8YbRMYJX+5v0gX39ic0zxy5//+N8///RfPv/0Xz//9H8+//F//+7f/ev/+vs/
/+k//fmf//Hfn3+rl2Pd/P4HRfmRhzokD6ZW5KZBOYbN3r/8/AqP7jqwDCAnBfkFLFqWV03w+x9E
5Uc4PwB84DKDkgGKZT/8rs7bn19CZVwwcPugwAo05Q8/f+QPK/jLiv4ua9NdHmZNjYl+9FEAMpRF
NOcDkgMeWQRbp1JSQ6TpIu9FEhsX6UZzIiulLYhEe0uiIioDCb2kkHRi/34eUZdnWll0eZ16eJ0o
p0Ad+xKrTR5ZGZXi6KNT13isVxWZx9R2l9z1k3ju2zFPjiMPyXChETCmQsSFZ2uOv2iISqpjg/qH
zy6Z2y8MF79cpt8OeGIitJQXB9DZSayn6H63g3VPvbUKtTEi2kNHWsNMdpoTHuLYqazkeppFI1OQ
r1sN82yVFqDbvso3huXtvYI2CTJK0c4/ooyv24ZVXYezx7oyejs8ljVRIfCOTJOY0kEgQVCbAhSU
RNFNeJVoEgMXOdUFEOgQYPRtvh9JL265ugRx10KoTVGnU2op/S7I9okUk0B/TMLSVbodJxk03ycP
GZsZU2ua6YtJpLLOxmI5sC+NErF/AKYFq1gUTtyiEq8EHCk6aJfTxCyo5oJSfv7MgiW4PpLYPQla
lt1MLdP2Mjpg3MJun0SmA/HeuKM7HHNQ+5DqRtsFK2OrL9o9iDp5sMIiswFhBH7Vg9JsYoPHxtwS
DAYx3JmVepJdQUQ3xZXaOwjb25Lwa2ElLyaW7weWuJUrBaS0dZZsg36j9w/aEsw+jsGTxg0NU4os
nbsdh2ulstUjd9W4wviSDbv6FtytPFNv/SV/O+Uk8u3RVCm/GFgf0mxYFtfdFtLK1HPDgfAyKWNT
exKBnyMcUWluF0661hqS05Si6V2lhsF8biCCMNFe3SGHK6k2WrVkCjG6hNT4iOFaA5W3EzoJAwYP
faoCRXgXLv0Nf2uA2PU5usnN3hxvc97sQb4GjdFuh3kgKUM7J7+Pb7ItSgR0nmwF5YAAGvIqEdKZ
WT3ei9Cqpd22tKuncv5M1VvBp1vWNugQ/cX0NFvhyScjGhbHRUwh95f7jtgvhoVMvGw13AkeRdd5
xBqnqBa1T70exUSVRVdYj/Z5oj5NrWZTrfGdo/hUhrWr1tKmXoc30wH4Zc2ezGIh3pWr3tX23GJa
gO8ZVt+3uXWPlgAK5LZ0bFeNnW30O94K/LUBYEfF7fiUFkdpcoMEO5dwj9kTd1tURKjQ+pplZlU/
9Sz+xCmEW/urgU4o8wvmtBloKxJo41lSQMErbOwhje49FwmeCcO7SSN6sEgasNxDnTK70yHsvAyO
IlK2G8VE25EqQL66lE2B8qtGuzde/QZVioBMPVOrffigPuuGrYaH0beVkaVreScTuIa7uQIJbx64
nsaWSuoPxixn14oCS5Hk5J1AyYknMMEzRYEUEIjPbxS8QCOrcmIkj6PbYsOtxxWwH1pNigI8v9gR
wZOe0KmgQINoPkGncfXUYjU4Ou3bxBJosGxbytnoh3ksH5LH2s2WKh6qWDO/IMNNhnOpwoHUybCZ
7J7NSk0QXWMdGSgUF13Jlq2UTbcdVUmNMxlgEoONyA+oCZGkQKM4nMPthnUemuG9YMauR2qPqI7Y
LCSqLoVjp903r5rZmPBFFqWrrQUNtV+Q0SZmyITqsVKY1BMDCtMB6bc6tm14iAYGSHYU7svsugY1
je/muYCkTerRlgrPPG2P/DrC7MuGpS9Zh82O5uD+IaUNSY5lThOO4StOgaYv9E3BelyvM+SjQPdw
4vbrVmeNyLJIJo2F+yc4SDRCiRNeUrGJTI7xGMuan40vbdsG3SmhZ3c2DEN2kNRdh50HeVptwL1M
IoUIx/wazZVRTQZgMVfDq7KvEjbPOLwfgQB9DA6iBBJ4CuCiAQ5jmjgiSR79bW5CKGst+yTac6xb
42gwAxYBolnKlusc3hmvKlzLZnk3beWRJqu8Iv1owuvfp8K9bFZuwO/GRSHRfqTDFvd+81BhZ+L6
bVXar5trSLLxnlmObgs6qUpbSX1ElQbdA1MMXuhtWrAUFbCUIJr2PFBUgJCDcUvVhs69RFooxaeW
epNmrgqpskLmTD+7l/mDIlqhQLQXpWW54oRXCmJxUH6yzO56+s6n+uqgvHdI3sKMU8uJ3CsI3kF9
IwP1ijDlXe2piRUNLGKcyCAHujKuq3t104DOw7/ltqLZrWqyzdfetb/KV9VSeTT2+EiUQNRjmwGY
AjxDRUMm4vaA72KLv45h5ItZR2ZCfqMbQnvOyYcbBTlVgjGQGLz6jUgVp1k+qyQ5iGR2I36T2/J+
uJM4KdBH0H2At4kFqwbsIpIzONNGsUUrMbFz2KUKvfAxOvp2eidRhJbxHt9zGK9iKhLfkiU5oFhb
cObMI2gsug1afolyqWxyzgV9N0v5pBEtqUcVTK8YtXytVtr9uAg6wick3AQPXkVweqz5AwQoOqR2
uZhpDXGlr2K7Mg27ddNrzRyoThTaW9pisPllcfRpsoh3yDQwFA8uEiKc9ZlRTNaAzUB3FlrBPm5R
vq44zWtCCY8JubdPodktU9rREX5z4kSL3rmU3JbPPqJfRjx9ROLUl2WoYt8pV7o9MWmZsWybv8Rr
kCEuZFejPPz2FIa42eoPBkUbBU6CHBH9WsO17hFc6RSWct0zH2yQHAiYgMysScgTI6PioXxSrt+O
8f8PFX8AiODdjTaHoh+ixKvj0/F9OPj2418iQU6VfsSWQaZK4lERAbADSbMvoeDbS6CEVTTEgrhW
dAMvfY0FBe1HFRQzOJ0I7dFrMKebvsaC80sCunRAsWcgoJrxar89FkSxDVBl1DN4qAkAEQE+5I/7
umrUIQHMT2SR6ylWOZHEitclS93QTV1Ivysv4dWlHCwKpHjXXy78n0fVQPiPOfAQM/g46ihCIDPI
DZEpwFOV7th+8m7i9kYMaDBacQmLC29e1fNN2B4qcaV0GQ2KtZhtynyjPcQ6EZegC1/nqJxB2bWF
XbodF96NsKvN+jZ7mKwcd8krfxgLs7KyFb/wHQQ0+8mFf0vgilRwDA9cYsnpVYlWNJ70h8ZtOqKs
Qidz49vKBaePpbuCPRrk0D0pd9Iq6BFu2VGygjoG1dsnv0+IIUF1AV42kXRXywnoweJNqoBuUWKe
myzDlgbo7c3RkcJUuCbNcqtY+S1q9vHtaMILeBk3xbWQ4qXIsFQED5sUAMRUM8ubqXGVaq0JLPKI
XkDqF+QrVyJQrJErA0ferpLrJCLl2r9TyBdAtJXhP5muDaICCaVY8UIgEhksDffp/LYliVyeapZW
rTOWr+N2WwUkEOnwNB0QPAYBaW/a2yAnasL8Q+KmpLwtrtEO6GZO+5DlAGKGywSACs9qRctzoycf
dGhOjuY6J7M6t58QguQ2rmb4UlTdxVQbzGF00mYRp5YRgymreRpQVqKSTzpaup1OC5220pXHHQp1
HYdOJ1ItoY0B2Lr+AlzffeImIeOl6/6YXcmv6BMD1VJU094uVkigm81dPZA0pypWi6OFWa5TE6nZ
NacR5XlgWFuppf2+YWNCkl3ilqDsejZWnhk8ik75VNkc0669Q3qX2IkBH8kuET0HJIELjHYbdaFS
+FyIenM77+GQxsutcZ9Z1YqzZHtIqfwqUw+KInZmRVeC4zGZjetyDT/1MbOkVWjCWd0OTmFObP7g
KcyaziZSLrLtvAJ6QUKZwAFH1HwnboUNCN/gs19r6/4IXjHbMJUR8N7Uba165SUUtI3+brRmwh/4
mOKzJDyoaEnlVmNBxJ7I10Nqij4LhZV2QH13XUdzEK+u0kf5wd+LnzgUmD3UOnKWANAeEW5kmYf8
q2fJu0gn/loG745PdUe2EDOZjSNu1WsD28flNqrbLUFdblxD4ArNjtldR8EAL1eszYl8BQWSCpEW
yBMS1mXA5UsH44DIKL9Hl0UemUjNIzbuqXJADBNcCQViHSVf+OuccxSQ/Kb3IBfyByonT5kIdIN2
UyikzqifP1QcCMcZop8yADlDhagIJBq6Y0TulNkJjj788QD7qmcTtqp/4A10ZjmCt5MrR5bRtmJK
sIcVTTkiRLR94RQTPc/aXUoNaqArubYkwHbwsdHWndneZM3SuT2MZLRLs7VSHgNxO6WLNFlxOlUR
73BW7C0mNMoewp74Ahmnq06/r8VdL6+yBjhH43niH8XiIURmZiiA3hPWTexm8l6tr2Mevr4Bh7VY
y0vdKg7evbyaW0IMU8blUzpBYheJrSES24WNk6nWOFmJQmRE/D4VVJrqhEPBAaFib+Y6CQsmaWbU
YhkqRO0PEeckMZpflxnqWmaz4pwsMg2Ezt2Gt3o3Mn0LJLo9a9QVeAb1zJEGu653Tbs26q08mLGG
ZjZrEkirWRUiWeg9CD2dpEPVur1G65zV3P2vdxv+reWOYZu/5xD863/4b3/+05/+5R/+6V/++X+8
dwzefu2LYyApP6LFH/VbEKkAUQwM889+gST/CJ0VNOPKaCNCzULBK1/dAkn40QD3rYASuQTmaLD6
/sUtwEs6ssPotteAFfy1KWKU6z5YaGANeQWfCSyu8EOADj3l5Uq6vgUCFJibUWjdCPzRlbTxi/wp
h3QfjEZiZV64CyX1pvV0BKfJQpvadREhyIyXglSAUJ/noYcmaJSD0xlIw4s/SdaYoluBgqoNOTrd
s4QQ6XTxkfMEyEmHOTq1x6SgdQldq6muVxn0Woiva1SUy6Mo26LoRCDf3NaIAxDvy2QEvE8H9RXN
F1BdrGpb0Relvts2akM0bS36NAhWA+yajVxOigga5CsNUK3oryFcYyEJRWoNfAtmkrk8h8Nq8jIr
2p0R73EfhfnBi5ZhYSHNoHgMTJw6jkdpi/GmMixDdpOr5ArmCPlFz38tbyT+UK4VHiJJFF+lWCHJ
tEpAaabccUhdliR91Ee7uKqA3IjJNYfkEmyHT+vwJRAO2VWlk+sy2eTcrRg3RNEnYFYpgLhSTuGW
icW6jGy+QiwQ0ZobbM8PaYErKEgn5ibDqjJKgODBIWwHrQXJyGUvkCRLaA1BdcGuWYak6hDQ9n58
5h65x/GZf/ubf/t7/hocm9cvX5EKe25exeef/+teo6NiK7b83L3Kz8psfXoOFkcdN11teaNl2GW8
EoHVko2YAMcKsysRaZEU6WOyiaAz3MNe5Q+lSCZtToWJ98lRlmiH6zu+7pGbGXg3bsxAtIlAczeY
zCFlvW8byIV42zilggLUFxi5iZpvq5IO0xZXsSTu8V6aYONrC5hivtUrR5NyMo1If6YivmSKFXCQ
ZWIPiBc7yBckRBrptCjx2/g7vhogaILUPDEeOypvSTXHlfoRViNDyfzRTisnKp5FfasgDRTAKeBt
v6WaRtXBkhI27jDPADRVGY0bJl/nsxUed8GTx1tGvUvDpZYtBtFB76zECidooUJYd3CwDj737Nfb
VF0hZd9avo1fz4PbYTgM0qOSLXYqb0XcPbaqL5cMwjZIkTZM7DvKR/iEyLsOnM984CZTjWNt58Yx
kuM0lJeVUhFp2AWtA8wjP1FdYyVnZphwrsAVbMo1QPmU02NCC2QvvbUEjvtVgmSgJS/yZqXvHxVY
NwNa5AE1tlWzCALTz3Go6She19yu7tCFPnGkqVjE79Bi2L8G1+FmzSymJwv91SoHlnOb/rjmiBIS
JMMMCvXFabLCYF/UrEPLwYYHpQarJygJrKqOJNfctgtMvKM4moqPFm5z7p5tvEUirmJwF4V3eiCS
eDRlboUWw+Y4QGS4luCB8ZItKgWRkQJWxJQVYBUoQzRhhTzTJs4xgmXSRFQIn3wdXWD1oopWcbPK
/BZewsqoCuJx/PzZjMYsdvzR9wm47MWZ6Lc8pOVrrMvEH2magMFNJPlhUqF5AfEWfiKFjgtmK8qL
qOad7FOYLxG+yCCZoFnIkbwxqIAtRRv909byE3w0rGhEBhd5TImkPBW0x9gbaaC9GD1310Qw805S
uKO0TA1TSwqi+9eBcCfryEhLdsZbcXab8bc8nMVuOW70oxiBaD2oicZRcVr0yVISY8LrJhCpJLPa
ZMeP1xFqN4XV+asWJQaUUQKB5Pt0j6wp/ozA2bz9I9u263r99r/x/768gsIG/o27CgpZPm3zr38U
dDK/5OtwoHXv4mKcltPd2CPjTeKBJ1MqML1hA9F3pbwBf5swPmHbSyHjhqc6QUGi3ihjgp10x/Gm
L7OwxZmC040+Zlx0Gkn4JyGbUC85aBXIo33XLzh4mTP4zK2jhhiKRvoeimcI90QrKNxKuYHbB9Cm
zuJRA5qmRczqqfc1j3s1IGpxwFPNBLQTY2P0RPHxbJ6QG8XIEOojkwGStDaHboFh5zUB3dhAPKO4
T3rVgg6zFXdaQTo0rhzVVfTU9rSMayqX6yDfqP5tDpvo+cinOHrENA0iMta0KUZQxVBlooN4n1Uy
aybk1DsgE4FTDHWcHR6GRJwgrSjuGk3H9/DEy2MlGGa2UHBow+ZOVgDSkQ004CuWqE1mlHtW0hev
vpLQIsIVi3RuBM/baFD+EG88IX6CNX+IEtlAXyXYB/WQhkrMqpbfpU1lQkGD8vJIpmnP5xLT/Y76
hkT0FnhTWXDrTDW5pFgmKs+UEX1bHLru8srs+9fehwjoXcz1tqoKMbJHgQVCNk5qUzMQ5JBMPi6K
MdyHSiabnG6YQzjBvzU4RIV1txSNbQogI8IQdCybMeS9+KxEeQ2ZarHwU9J3k8XFdsuBOFXoNnEk
rAYl2WrJcJsm6icxk1e+vA0y5F9Qxf9Vqap/az4nskHf8zk//wSowv/8/NN//PzTf/78x3/6/NM/
vvc83375i+cp8j+iuwjZKAFIrTn99LPjKeg/AgsAfw8OHyglZSRlvvqdsvSjMrc4AJuAXwJKE1CU
r+koGX4nEMVosgEmVkI/j/qr0lGaOKd+fkkNIb/6BowAMAOQLiAQTzUnvabrk1BIYtrG0RVX56ti
iJd8BkZ5/q4bUMvX1LXAaY7qqbeZDHmGoNgbycxNYIUiUKqdCkdJClEhF/ltAZ02GpXws0LUVmI+
u+GL0lZUCbobUe74OgrXyDvpMaLCsIsyknCzqUHzlcw1M0/jTdOOGu0b4ESlMdtMHO6qcpKvWqHL
iFEKLRUNsI0LXL+EDtNNmUhuCkbEPIC1CNLovknnDEfHs16Jd2o27Ls6fYGK9AS/BgCAnjdW8ZQj
WRvmdqjmx8QHwVSSyUTX04U2tABOGwVskp4/ZPXDEMaHKJkiItalTLLQW+h+2qMArT+A1/YoV/Uy
7lA96bKrGlnpMH3wg/E6F8HjMfRduUw8FJf1NOoeAh9uwliOzC+7cBWp6MeulQTGMkzvoMXs3fIl
tNeGrB22QjAgMZg29brxIHDsFdnVKBQeFG+vgzB+5KrspoTJaOLqAWgkVKU4vmVyj4epyqB4Kq9x
PXCkhTIfMaYOGY5I2MujeDMOBeLjxotIV9fRNvHBZ2JIrtcaJZkED7XYdGiJwnWI2nNpImKnP4yN
UVit4R2EYhrIJN1K6pOmopSoyYnESgW0gDnqf0aJeHkC2xQTwgOHn4IQCgkHpbbaGBFtOPGwNBK6
+iuUTwcdPH+jd1Am7Rg2MeOVeh2AAQWeF8ThdMND1+IwWLjgmDeqKmu85DmYQFICG+6XuzAuUqb3
AiAb8fBJ6qEj1aDwBuJpu1YV4GrCELXhWjBcKd9GFW7YRH6ZIBwMRnfvbqibdRYMVp3iNheD2JSl
6d5Qs4UvAwEyJndpNCBh6eVu7se+G8ivihAbCz3OM2cSVRo0ounzSWO1mnHU1HQ9InmX+d7tUMcV
5dXmUyFIW6Opoa/MI79ieJ86NUXyovABMImbmxJkHkMIA9glhc9KKbufajCzB8N1HiOBpxqbeCjv
qhomjk+dYJzWxuAdpUTajOV0o8rF2oiEciFFSPSAW86J5HbZZlxM61F0x0ZaFnLlipO/lZJuBIur
8NwBUzEI2QOHChCYftGeXPToEaj9NSgQlkWZ3OtiqMCbT4+yui6NLqFpLTfMrzWZ8NxE5g+DJtyr
IogWMhYIYWAZkCxDrXZUH/lA3FXoMERqrZCcptCfeux/s2nFuwhF0aqG/2T0SyG2+tH7NICMPpQH
5G3D2kcid3hBvppqwc1U6iuvLAVqBNoyyNulHFKhmvZiG1oGzs6QindS3LQk9h4qkXv15zcJAcwB
dY7d1f0NKA/cnPeYEvUNC+P/y9yX7EaupOs9ERsMztzmPEup1FS1ISRVFacYGAzGxJ27d175IQwD
hhd+qPMi/vKc676ne3Hh3hgXKGSpVFJKyYwI/v83/ZKsYBR7JJkAZ4y4woXqsx+9/1IJl0tEiN8C
Zi6FN7fe42VE8wcxuFTe3ZKJQ0uip0OCwSfL9g0Xb2KIvJBjuBTU7InLP8vw3sLyD4ZxYJtgjD5U
U9NVORiClMdxGdn8eUCXQixWNTJj+lXDyCGlAq9OPRiXv2XiGJbizPSpJHIZRsEhDd2mMPUGI4oO
eYpwDSGBBImdy8ptUdaXpL8IL7dDbHeUJmtZ15tkHldF3m19XK+DGIM8jVrh7VsEhVqomSEzZsZP
X9WR39nhMcr8SnX1S2vj9dCC5PUMVXy1jAK3NxXfm7xZRq8VUALmphO2NcpIaHDmdHX/TmIT5AND
zGLSVTo26wjiFTu3x4xcu5kvEzAXU/BA+pcs/pYkftdzqIK1WuHnw7C36oZ3TPs7eFDrsg22HPzq
HUBLLfgEVKUNSlDelgeE+exMGD2EZp8UCAbo/MFycexMtoGveZcMON94spl6jFPCNdGDXtRNhph5
ukAcykVbiIR0tRzJuL0/HWjFda0x4phM/ICgFpwSyYNW41EH6YmiaZV8XhjGzqX5BeRBZsBv+8eh
btaJr5+wzVddanc6EnsvBFqnfE9R0wkcZrk5YFYz1kC4GwEMjoiiK4Z6Mzf096tVFW7PJNne/zZB
86GFvQT1elLvRobH2s2LsK5fQqgWWAHXDm+3LqtuboBCSGfbonuzHG2TtJv7de0U/ntCug2us4cR
wel0RVS6KhK1LMdqGTbjOmoehMt3lcl3gxgesgkock+iowynReGHr0Ygli/vxWOX15eGkyMit7Zj
J9ck+DG7rc2qs0ytWPiAnuv+PYTlvhnHs8RJFOEGWaTDvBBCv4iYvsfWvsR0+n7/99iLd5r5R8S4
PlRZ/DaI4IZ3ZZmOIG4ndp4ce0xc/9iH9dOk2ONI5bFUS9whT6LILrVunuesQVYTZogM/iXn5WWI
4kMZQx01wJBmwgNDLhUixB+dMy8eLVqPQ5TGaHmnaVvK6lvU4utm8xLk0SMMPKc6LxYqE+e5RrvW
dwDzU8wfJ28hqc6R+xwzLDHEaRet+j55+llWaJ8it6pJfXUbE3WQOQXXO4qcmyedkWMQNksfu6cY
zxGY6hZLtlR9cEm/Wl+vZ622xPklQorQl6rVwIsF4upRz1x5Oa67hC+1wsCX3u/LIdzJGaLPujxl
1J49OyRFt42UfjJxCxYFW3qMgYjRbVGEWz60124oDwhWfMLMGByi9WtZ8zVk8euy7jYVCddJL44M
vi8PaMo0G4G3Ppz5z/BbMfRPtCsuHA7GTPqPJLFPdLq0w/QR9M1blGTfRtUPC9uiXwnfm2E19dNR
Bvycy2lZpyBL6sEfcKt+Yrl780V3ve+ZjKhVJpKfFZYdA0bRhORRxhBMjPMROrY2viG5FVefnOGu
/qTS/bJOr6puPg3D/IrYu7e+pAeW6O80IYj3WZQ18IWYn1uBvBHEECG8VJ1KAQ0jFndj/TZXfjcO
mKElg9Vo1KWbw3dhjxjYE03baT5XgC3uiV9Ziaw0vReIWJW4KJMPwEX68xjOh0QWW1oD7EwDt6yZ
OMqcn3WOZZ239YNL9Gve982SGverp9V3ST+L2GxGAj3nEUNelyFYN5/omwq6ax3O78Nc7W3UhQsU
MPsgpzsLpwD1Sz3Gn4kDstRFkAgFeE3Yc5UpURl3FjRKvJsT/dSCAOwk5ka7GsHnNUC5ZEQ1ELO7
3C7vP+XwYum8IIIfssyCCVkgYvwO8WG6SrRuq/69bspdrRALVsTIPVMnVT0l7CO2iqyaSL+QsX1q
df/ox2yHHHkckLh6TbkPFTnOfXzsy/ECy/bFz/2jFdk+mG64jZ1Y614aWVyKBG93ANwgveEG+EJV
8CIy85I4bAoOPaL4pZrgZgkBxRfsxiY/lV3+ggPkRmtU27nbZxiIm0XVrZuLW1P6t6joHjUA7KSZ
91WEkq1jj87i7JiTZe/rC7V9B1qIj+th+EKzEu5bGX3YFiVkOg2QLktQhb7fEvUcVYA8GQMEIDqx
HOvmRLMZ/1dcx8QXC67zE+v6s9JXq3e9aH40cG+thc8zaECHYtX1yUbAmQnIGyZbFy1c5/xxiqs9
Ufl5tA5Xat6nNDtX4bjjdXoNK3yVEBldSlBVGMz85NLRo+iIJISFoVvACOa7gS1Qc0NCN3JgeO28
GzmGWkIzu2kD1x6yHAR0nS+pl8Aym7xf1EoDohmLAIgCIh8CeUJGbLdEPn6wwHkOLshXC5PKEwpr
e+IWOr5qcBClDDFZhVhKIwdBNfBTVaUnIlqzEhY435w+DLX8plMIhpmPFxi/Xi2i8cV56DnRgpYA
2+J1XpcVEHO6S1L7ojKOjDlskYmzCxcFtJHwa23SptsJAB8DG9fwKvhVGFTjaTLosuL24mY2bIoE
QraEjEdOcr5E47UGdqMXU4Depvl9lhYxH1UmN22MGj3MUOdMd/K/FAvkEWjo/LK1iEIAFOpLpXCR
mmQ7Vx2/TD02a2P0t3HOoLKJxnlb4m3uwsLvCgEJ7xzKj9JSlBUlPTtdFIswXTZMxWuHmzqVvNmF
GCzschDerZYGcL6r6WcUtwjl8SHZGD1gMy5NJF+7Kv5FTPMTqixAShk0AkWpcfBZtENp/jjnfbgQ
wQx9VBkxQJk1P3XjSIB/4ZTq5hnEihvMcpp+tYmkmGMp5wfMAeULvBIHuAVo+TA4+H/zGuLJzK6T
3Kp95zK3Gx3vgeBV7c5KVm3gyxOozxvcbiv0uUwm2UalehnHOENHN0SQK1IIglO2ziuGeuaeUjLz
YQWPbLnuXNceZRw9U4OJbIgEa1ejkOtQGntqyVM2yP5FqA71c+bABc8KVG1Hxk3KfL/xwJdWuWw7
DGDVZsm4D5c4tRHzVn4GA5ZiHGc/K6WPtFDqUKiMLQIWF1jqHQbAJViLAbfZOkU5sKB5hzVU+6vI
abWqYzhYad26VWgnu7D9Hm9CBX5CITAP24bApHQaWgCKseh/1LbsEfQNNTuBHKNHdvtO98VeRv28
SMm1ZCFywIsWIZxliX6JoNHr65fZAE2ITbBgFpwTMj3QPEbQfBZThd2IiPcwqyeEoJbxY4dZS00c
tLspTdS+wmh1jHB4yXAAsfKhdzXDgWsg6cq42ib5lrNCLTXrooWy/EMbAdattwuEoVm898CYpRnO
qCt/ldmSVATIJcIo30adv2ZD/NOYrvlImhUtqnLfVKNbYvi1eugqNKiS4G6fO5GebN968PztT5yp
/gHvBkfrU4JQ2me6Kw4jhHuHcVT/9tFQFHpPCEcFWLR4+0O6mSpubj5Ri0nbaMkBXZ5MADSg7AJ/
ZJ4/xjFEbcjKZMv4jqtUCG19TUH5lc0AFaKoyaZRvbl19DFjRbTHOoYIIxafA2XpLS8vKZS7soRV
OMv6r0AU4hX5CIs6Gh8arM2DcQkONB+mT62AshYzt8OHvoS+XZaxXAxl2j0B0UI8lc8WrY/Hk2oE
bG86/Kpnlq2CDsWHiNiOCY5AvKYrjx7Ja8s+STazaOIzYFD7hI7r4EdW7TFgE+QBl++uTNiuq+VL
0OrhWkQ/Z/APVzx1jOYnGneTsxKgDzqbDMpwXNanpnmz0ZBtad588ZKW38DIvsaTcz9lNC+VmV+z
uNv7GVqarKmXpoT0IrXVgct+h+igY9uUBSoBtlBCfc9wcxBtgCp9K0P6vRnYT9Q6i7Bn3xWjr0PS
HrC9N0LNWxFNatmX5GqTZDuNUGQoeu6NOftm7BYxRuPkPFjnAxToyaHIYDIuVQnmx5dLyeoNgzsd
tVGBDDoLQ0kEdbAY8QRht02nQ42OYZFVnm/TIfiq8uDQAoMvO/WTzPQOQgv8bE1XA9MWp2CdLapx
Ag9rKgVqDiMkl7AIIXHdMH9KS+yaGUfKEvM6NnYud9l3aYsNFe2voBTfCxe/qfncQhpFzY+Stj/G
YXzHjWOd8HRfJ/lejuBo3c746rtHkN2CAEwiDLhD4Gs8a1Q/V7N7CGByaGZ6qjs9rFJhn4P76F93
5yQQw74wxJ+ZY58sjcA1QfAtyvupss02cXsGGLWueHUI0/BNqi0Nul9jEV8SuCxiSw4B1z900p3D
ju/zALYFAokKTpNd0EEc3oEyqRSmBdXARMqx+WVprBa4qV7bvHq+/40pXAs9QY1Fr4loP7MY5Rvq
nvNYYdbyJKFc49jjy77NLlVOTypVqJa2M8xBzm8Yek+Mu+CL4XMY8FU5H99ZuyrI+GJDfpp0/gwg
5lYG+caSZDtO5blIH5jFrim7VCH3pf5VFeiau+5L2GRLMy4XyTy/ph5cMm+xegT9TgWEQkwtSZMC
TO38tK7H5jOa032r0AjXVf+9BgGL1LELmfFbCA6JV1PBjtmwPQuFWpXhC5UAdmZerCEMxGtikAGM
3DwHYdEtwmiIURs34H9VtMD07H4dz5AbtRKWFlCxVQj5ANqU26zLvQnbW9PmL95APDxqFDV4M2yb
LWxHP2Nare+vNC/5Y9+Ot5GN75aOu6AufxCffUOUGDwKPDjoPEHHDqAzKp7dGBwMLpWW2B2FyDa5
ALQnzCdpgqNhya4j5mr4Zo6w5spol4FuzSwQKcXYCRDBVynwkvzQfFqbrmnkf0H5DIs0rg1Ps02r
mr0As3L/uJgdOvBumT94V2+kP/Axu4YFw8GTAZObOBKF03SXMI5OrvhYFcqe52IxtchhnAZUirp7
sg1DRHW/Vpk+cx1fqxRiej4eevghRmRgtWErFw6/K4/qSxfkIDr7a1/EOzJl65I9x9jPBbQHOoHv
/84cJ9XBxPjJlvPHKcVvXQHvgDfF7AJaP3cpTkt7lkUOzpOlkIq4AXeTZtdwELs58OCSZSCYsFIp
TsnYYox7/zZNCGxNKOBu9zCP8r0Oscp4wG5CxNdeJChmpzvWX5Q3XePiVCSALDDMn8cOzYmjoI9K
me08AeWEyU3O4fcbHIbzZujBxHAICveZt6gfpgA+mwHf0w6ELk3yVWf5Zphx2VO+kL7YBAk/xXCo
TRVkBRPBtcrkKmj7aYFluvNNBFTIpZdxQKCv6n9hane9jmP+6kL6ADxte1dnRgdL+l9Rrlc2MGeJ
C68a+iueODQQWQmjSbefRvzKXuOcCdKdDEELkvJnrKH8spI/5kXzqT6ZgH8tCNAwlocmAGPtiksL
bWAyza8kGjCLemHG6FvY5RuBm8NUBoc6KA9S8+9tHV3jAtYNIHUyxTr1Wf+pFE7XuDFn5LviELAt
BBkdlGckWHeYIbmwqX8C3LAMEnoyJrvoChqUKLnifngr62Kvtd7QolnxGWdaKD4KC5Uf1rSbQbN0
k3yvQg1voe4/f4kA9/IZTUESHMBrXhkWMw0Dvkg5rn2tomuRZOAAB90tZv0tL17lG+Hlngm0HJZZ
AUsUoeAQ2h9Uu61Jg6Ur0j2t6uPoh/dutq/JmF8cDeA8Qp/uihxtClzcMTrJrLWvOQAF2ZaL+8WY
AIS6gOJ3bcAHdOOAWi5dj9N8mxVUpDretSLHTQRbnFdrIYIvM2H1ekdPsYTM00GbmrfnqWOHFonD
EDG0n0B5GRTesFbaV9N8ZXrsN7nCYRzb7Lli9lgRtTdQFgM4axZFIOUijXFfS4k5Bc/eJxdhxc00
2UaqYE3bbPtRj92yoclOAooo+vlVCLqOq2x/X7Iiqj89VHhdidulSw34bphKZX4ZYrgn6+K5HZPt
/fbdVtM5adOd5dEVZzzqgQInZmD2rNSrtBaPhAG4DfFUbc0f4WLZ+mI6Z5Y1YNVxzrvav6Ecxp6E
Sstq9e5k/IOHNeg0idUL75Xh+VMbzY8mgIbWMDjRHEQ1fNKg0FaVwwrgMt2lAX7RtLgf1Enbrnvg
iIsE+A6QLDRYZI2l/xDUYb8ypj/BkP+cdWDi9VzlKJ7g/VAUYs+5hwbXKbZTXb9NRaUejdm1tULK
7TBYDGbj4Ur3MBGXQHUM9ua6o1AF2QiaUVRlP/91jvhZMPz5ZzP7P5jg/9/M8duf4u4oV//8VHfG
+u+G+v8cvvgoBSX7H1ji//bffvvbf/ntr/8LbPM/MMz3b/uDYSYRiGRIBjEPtUgScLh/1zbe/weM
M3I7MLEJeRDgnv8vxQxpY3if5g75Inz5yJz5M8WMTGdkRyPuBlFPd2P8v+B4+N038w8EMzhf5L8X
oLJjuB7yuyHqz2YzTDmprYsJdC4wHetrm1yr6aOqIAqeVqCWfLjN3Q026q7cPWwYitf2IQKlUTWw
K8ArHQBriHGyBuApi/GZy9d4QEWEGJ6XcL408lFPctUBC8Yh6bZZtfTFNRNfRX6p3SkHz0hu/38X
6n/GNXifgPQfrMG//o/f/vq/f/vb//ztr//9t7/9139Yhvfv/GMZJuFfor8baLB07qqFP6w3UfQX
ggk0yGVASj/cJ3fv1b+twzT6C+b5IFYY4bvZH3qGv0sdEggn0ggpwLDJIMEBP+lfWIf3ZfanZQjt
LwbNhSXa/ywpEZ7/T7ZCacYKPayHLaUS2yqIvqQYH7v495SSrz9dnMc/nvTP/ko4Ke82oz//OOh5
sXcw9QCxqxl0veHdbfanVY84Vkkp8plXGW/VlbbBOpqi4po3bXktmlrteAl5VRH6Wq8UnfNtkQYI
GUuqI8f05I0rzAQxWDJex/hHCogU4PBd9tSo5rG6P1DculZZDJX4UJnFME8wgFPYN1sLl+aAEpYP
JtppTtgrWufKQO8GUSjknSJKTv7vD2UxLRB9BTvdEEavA0c2UxF2e46wn1UnSHGomBfbpu8Ql51W
H1MXfBubrHskIwzIcwIHuB37u1Sp3oGEQNa1DV+SnImdrZp5SXQ4nHWfx6h9+ubQ6Q6ix4weU2nI
czPG2RHarxIeJDvvZD67lQnItHMeqisjJHnqVRU+5dPWDJBPjolR+5B06tpTsFS5mE+zESFCZju7
k4norwjieCR9Gx1RbocrVedszWcbPaoMsQ1l6mOEGpbuMBfUH8j9oTHOHqZVT4PhGgf7uKIQ5Yec
7iMLyW07O7tNx0HDw+RBBp/yOYy2eRTcsgg6KU50uRtT/uK0afd9B3aUJmLPRk+3xEbP3PXhjY1J
ugpuJYmCFyVGghhyEkxQd7IXk0MAVwAJP2VV5fdoAPOdZyttfbYxxKU3PsN8nNfztA3C8BkxcXIf
rqUu6xM46PCkwhBuqLiE3R8TBtYRg51HNPPjEIGdSZPI7goHzLwTJ6Do5hZU1XHQYNK7e7+ZyVC/
KsW/dWVsjuhV9JGEATqJEs51Y+2Tsv3whFEn2S5IDo3iw0FLqCchTUr30DO9i7RPTqoN+dbrNL/I
IT3IcB523sEiI7rZPEMkAP496bcRP9pSsgdVl/nD1Pn8Yeh7jUQNi2jJkYIQRVTdsRRVsOvHZK8w
t/7x9wet5EG33J/+/VOtAQAOe1oCKBF2LBJx/zJ0NZSv+dC+4ycAxozFrqL9lxPtKY68uhTI1i2m
ac/SngBugoGMNJhI04qvpEe5XVJMwcmIKB/SiXQ7ajS2Xt9NKx3H+UWn0JSYufie5sE5HQb/Xsng
Zydb6H2oT1e5QI0cSCZOpufpClusXY6Y3XIytD93c1XuCuWy46SfUW61JzvFyHXTcQgdTPfSFNUN
TZ19bQExVgmqv8SH0ypsxZ1I9j7eYH+MkEmkBJQTudveSn9tlfdXBs22yCE5l26KzqNcSQ44DdiF
DQ/oAfp1UAcaOSMGAJ2pHtEgu0PF2xml9njve8FYAOxKHb3xxrolOI9vvoW+sKoTqPojvyAz4mgB
MSzR/8M2n/S/xknvEkrAwOh+eqzLsN80LHxiSobwEq0ah8ZRTSl4mGJBWgHItYP/nenoODbqUwYM
4yF6e4NOzi/KqA62poBxsPcgmFr3jQRQyBgjMahCpvNjLNUzy2O5iaI4RXhK4G6zDHZtprr3vliB
vw5Ws6ynQ0ti9aeH3z/XjamEWHsCGRck4Z6Hk1+HIRNPrnTXIJ485CeannhedSeh2594vVdqwv5o
TIoMFBDvmbwbAHtBN6Ysu81g/XgdKLojHrd715NbFzQNaD442ICwbeNemZXL4/hxTMJThKx6BdAf
827GfskFVN55T9TJRpU6JbPIj0O4VRZ/cxZkfzzEyKVTs3LruYKDKDJZ9MJw6DmdvBkDMsaV6Xst
iu7Y41vWoSnyD14gVU/SalwWFhq1oBjkfrASaKvrLrmGeUlMVb1pQE4+pSlIswExiQ0YyWOdW3kj
CZwdumohssvrNR0RGOrzEnID95Eg5H3LDeTNAlKzdS65XnibjCfKplddCLvu6q5ExyXNccrbdCWz
HDYuhR6/6aLmRZgJWTCq/NZDTryO5mQDJ4fYCYXoj5TonU1idrCGj6fqd+4ktydh3HwOwv5akQwD
DSY+n+s2ffaNtocAFe5jmacInZsjtRX3M71BQPTj7G2/7eJ0w9poaeb0i4YpsG1t2dG4EAKiHI0s
m5zYRR5OE0obyDh6SvZNGHzQKKLPbT1OuwSbZhsDE3mJUgECxbdfBUN3jT5Z3EQKgn3m5UFXlTvJ
aCoRgdOx59HfW642Sb4cEldSqI1/tQ5gMPDnrg/dF9jE77ivpc90zuZtQmeyY4S3t7AG7SFAbpYV
LV6LLqmXYqDBzYOQXedIIgDHneBuyvPkMCiQtlxBgZCw6BvL2/7NCAf8BXvuYhzp3qQD4wL/wBII
rD5WRcNB6NIOYxi9+LAaM8oZ+W6mGAqeSp7gI+o2IoVwgzkebFrbyvXv/wxFVmxtl3VLDMxd64D2
4PvxYMHKrBHDly1zNKJZHw0O+k0N2+f9Yca4vGVmybhq4xo818SuPjpHqVsCQazPDsz2SozlcM5w
vDGi++8kogLHAlCqjPivPO3yM8l2aeSTc1my9Pz7RxhqQc9Ruw9xwPSxqY6R18lFxkO16EU07G0G
BxJlihyYxNqbMVlzJQmcEmUKcjTn6S1mgLUdiTF1NWxus9Xk3HX8EcnuFyfL9imjYb9Py/EtZ03/
Y6jmAxTd2StroKqH3866ADlHiopz0vEJmSl9uKtdq9a4Ty59quK9g1pwDUi43dB7d17wzByA3wMt
xcnZYqDEQYgWijASw1uYDuOKOjD2AuM3Z0QdQFqXIuUBVzuC0LHBNKA26CcYatQ+bSMgmWmnINvI
ml3iGvAHLQQBASSNt9B4tRkUCY/xKKdTZJN8PQbzCKERRbRDAAIRoFn6U+zjYV6GI/gs3YTu8feH
vOtfTRxhnxLkA4dzDSu4jgpodEZ17t0R2gKyGgkSh7LMyDfKqgVPWPyNMvtd5Py95XGPdZj2GyxI
cQyqtnss7w+tBncPSozjltVnGw0vOXaepNd4EvrQZNnX7/9iSX+dO1cBz4IvCW68/HvUIv4JlJzn
Nn3VPB5h3Wby0pVA5FJJBADoEaamUgNFcskiMRyqkpCvKzaQXzqxpyrJ6baZdLoVErofVjP5HBCO
nKWy4Q9N0cMoVSCvpiyAjekpa8GT1/Qqowgqz2GOP9VgL13XFSjbZLtEBGt2mWv+EY9m3oYGySty
Fsm5UmF8zqkRyE8nl9DOIQjBuAEk2PpDlkLkM2LW2RMp+j0iQkHGp3n8kMQ8QOUGN/bcZ+EpDgux
CdTgL1nD3rXKzh4V7RNn+MbOK8gUXDCtRuTOEKzR50zF+WEe4BPvMuCDavzEkDb6QGUktg6g9iLG
FX64X9gHJ8HYFPHQozjU7hQ0iTvNo/+ODTxs57wQ+2TOT7TGyOGWO1g37vcp24XnHKKJPaBcd/79
ASonyK7ibF43YLyYnQ5BU9oHEmTzdaz79YShC1gSaf+aeCxSw+yhFkRvyhm0OSM1jjQPC/2A+xUo
Gm7OYdk0x5JGYk3y+vs9a28ZgfJ66GV6KUrm4aAqk4c0TtcF18MBbyZCEPRWkHtBX4wZdE3xuE/I
9GmK2D84IGrtnJa3aHriHGX5qMDRYsT2UaeD/4UvAaU5tp/EYOkWJsqfqGkQbmVaf2xSA+MYYWoV
ZhxBZYMyh7IlcLVAEQRHWOnXrC5hskmRp9VQyd6GSMWbmlXjpqOsPcfN9CsxhD+gIQI8jttT0df8
YcgkvOX3B5a6h8jBJ/Pvn2pKOuLMhbgsHZMDDJzIShtHtuewIsbRmKE8xcMQhXf9ZhWsADLaIwtx
5AhK63eewVRDux91o9kTFKSPYErad1D76XJq8O5oxHk1UXweu9qhRYP7ZBL1RvFo2HiMSsVNBvXB
NDbpEwON6CNIVHmSkNsgPdxYXtqf762aP8dmolcuK+SVxJ1cFSBq3gdIyZaNnmGGp4HaZgPDcKgk
xOdC1T/VeMs27YC8KVOBuEucVK9jkNxl4/Sb8DNQ2XiCCQ8SmqH1D4WJ3QPuNTAxshI5pEKC7PM1
orHuG6BxyjyNyD1owKwEI8j7RuXhpdcDgtuSwW61GmBQip6zVhdbF9rsPNgG0Dfmp0LfKmW3zoyG
GJ2jFAhd/+wLgK1QtyIAIhoIfOCZXoKQLI9Drz9N7p/NvXWucJDBMXPIkKf+k9FmSxJqPzGnB7ou
M8zrHqtjw1PMTiuqKXhqOCWrATzx1dJ0WAdtoh/qvoIAWxdhuzFV1D7kkUDKlDczzAR83pFu1JfO
kwqt+wyNqCLNllZujbLtij2VPDBIuJNuQIAUtBa7uE3eB9sjnNFjJ6eGwFDeEeQyl82h1Lw7ItXs
OOb+RpW9Gw0ByWZ2iA85FHBpFyaP0FSIJ8ACyTboEcTXYZwwdODNNpjhw8qNX1M1cQR86P4qxhS3
iDyBaPsuctFtetBTURwxErRBbVp9S7uKfcwZW+Fw+4GbFZ6z0AfIEN0+0nwT1TNBXQWzay/aYdsU
EK1wIiFerNs9aWOUOkOrt7Ub6WWsS3MALyVfEK6yQ3fbQZwFeegwUL/WDbRm5dT4F2n7dEkon/ck
Z3cOpr0rS6TdCRetsvnDZuO85GH6ClX6DTSdgzkTx05D9fH/cHRmy3EiQRT9IiKgWApee9/ULVmb
pRdCsi2goNiXgq+f0/PimJnweGmaqsy8955UixOt7LENYUNUDoy3Qq6HxPo9+v2xKGzs5XMoaPxg
0zHrx8D7Y9z2PWwYFZqcTrKCWaEGJL2ySv5aw/BEC+PlScthUF1xPeoO94UHU6DXK9TDaj1FWN9H
nUHunRocQ2rY+a3zkNUYITxSFttaeO+O55/YfkqIF2/4ug0EDhtO6gOjlNc6NvJceDcRkGsMijfR
B9TvtSPuLjMXyIFYBz1gs8w1q7Lu2r3dO09xOF2cJSbtlmtEwXzasw37FnNWrSrnZXFISlbTxXci
j8jHSJ2Wzh/D1Y2nl6opHrT0tzqMblE+/xMkWXZRkYCGcKxNYvchRBjiIG2DSa31vsjuAA+xyaOa
nk0+qrBPeEjQ3UliQ3QvjkmVk2bJ1s3saixiNnRAAHrVOG7SFoib5lGpyYB2m/BtIctw0ecbN7MW
UMTfnW/zCS6S33xuNnOgFU2Mja2yeM4WLdZdAovDNcxGJP6Urrv2RRGdxQAcw1RmsyzDxU1mnCtp
Db1ewBb0yggw+xQTJ6K6W2tuGkTIAMLV/VmQkK67usU1LsD8WXVQnf7/wYuy+lRNbQT3ZSsX36xE
Xlf8BKG3nawvpoteZ7vgCB7l11QHv8JIfFgDD7PGa6u9e5IoMevCbk+6TiDI+fFjZsSbGKOjk1v5
UbPrKUezO8X0tytPNEDXLexwZVhB91TsFMEm3P9t++zLnr2REE77qjJ4fUa+RPmAydK3CXg3z8bC
GTGyskl8BUA+glJmeAkrDnxEf2OsDAwVkBYUpKNKbHUAMZ2sJnOY6Y9WrY9ZR+bhb8k4ZZUUP30T
kr63fSYQz8XU7BiRHWsz/QJ/9blk4a1U6imd6+eI4u7S9h40UMXxYJ3zvt4kYX+p8GOt69h69odx
bzr55dfTX7GINw/D69im/0yf/Cv5xqwGNV2xtbXrSKSHARTKRIOyJkeAE98tEJ2zmDj5AnSvrV6C
ihMrDf18LfDinTEqmB1Wx9d0DJZTNMl269g8wKDA0yC87j7hELR0Q72yjTonrrgVdSbxbmGhxCqE
boDTJgyGkThZRczjW5b4QdpiQHjLuOoRtJq98fhotbs8Tz5uOlUTHjAxkMKuXTYFptSV13yrEANU
10pU1/QhakAvhNELMwqbdAz6amqzwn2qW+IEjfI2uPTV7H5FDvYwp0j/LPMwnoYy+ZlM4K1LfL6s
sF4tako23T3vkuZMaNrigy1knCx4lEK7eJKslF0NBARWsekd7G5PYxp95XEEmaa7W10sbz/P+Y+9
5MW6WuBAqCz8vSzBM7sxH1ILg1U5e58TYIIxHTdDjaxK1vOrLrPqOpUeRg9PXIRhmxpqJPMrOW/S
zsenA7xgnHEiFS6GTddrH3NG93w1Mxe3ufcsRZyBZSVwJbIm3N7h1oRP+2wrCu9j9MRvr9TlZlFQ
dAOZ7VRpxasmICze1h1pazE8cCJUS1Ts3BaLBXFfJGQ4rGV9qAa7A5bqMqFvh1/ouw9NOWer0aqK
tR+8+hMp+Srw/+Vu/a91H4ucF9CY6OAmZ38Wf2spof/0VriSs38YZn1xde+sxNAMT3Y3Y/+eAxzz
cubQwCmRG8mpPy74TzyGcRnoKAuAr800cFUWVr/XbjftLMMGIG03HAh6PmDNeioMkboiHWC4Frjw
wqK6NSG0CRPHR2E34qzHBt5vAy8XTxwuwfFlGFMB1NdmLloqC3/4nkqXDkicqmh8qDq5PGflnZ8K
tMFYTf1JXHETOLG/Kq0h5UrngyJByrIzgc/Q96bwGEwUpJL9gVbnreo+HtakOxkkmPZzcB+YSNHE
+WT4qsYO1rHX70PdiE00kua2Jpw6E4M2jKtI1zq2IRjZEAGc3uN5pHhlZ5Ftcv02Jg1w5DZ8slLf
X43DjCEvnaABOYV9sHxNuHv8Q1REgLZp/Mc2e7+j04+8RIcsmrDhudFyjjIMkF3Fem5S4ugdbXyq
vOkjduF9dvytCRvUZldpFRKx8q8uIH6oGd14a+0RMdwvnG3BxGxvRcvOSe6ZG4nfrE/yq42bpA5B
Jg92dRvbnVbFKeuAZHjjbiDUunLc9qcX40veW9dEcrNQ5f9Li+lfmPf9mssF2lSSPQ+pPtUtlF1b
tmRQiXKxfDjdOUWvD44P8DDgrW6Nzvcenjz8yF9t3MeXZvo1R/a/qPd+gtB7qs38I7I6XRGz81eN
219aWTsX3yqZFy1A/pWxlm1o2mATzeIctLqiIBueOis7Nj45+Ane4VUz+FqHtgHR5HtfpkjLnaRY
nYQ2K7OUC6gRWrCSgbIJLGeH2gOnl1hD2NY18UdFlDzs9MoucYLGud4PTn1hzu5AUuHEw3Mq2QwZ
b4IIc3iQRXtvyTs8tC7hSIH7EqtrybeMFYR1UW495X3Fym43aZV+xdTDqyLrDl43RKc+ItNYMxxm
cyxVVcMwt1cASpJxIgNA4GVqxVoz/ToEPaPsgXavXqtccJobxSLbNLhzeeULX8XA4dFXicanRNp3
DcZFrMpWH/hSxwcn7W9lnJMjlEOlHt2ppgXxlA0N5/4fE52Iq5gUpzputojyQ5TFDm/GnXWhzXkZ
3G4vYiu6NZ5lb8o8PdPKo+fE7D9IZHfpDX7IsNUnR0UY2yaXS0BM72My3YMt44cd5nu78b33Wisg
2IKxZeIM7btFI3NblviQBt3Ay4/z0Fv6+SGa7aMZkuqBGjaBT9GAs+7aWxGKeq1F941SE29E2e9s
P8i3YZx+qyJ+Coyasbdnb/1cnueERSnGbj8wM/9hbag8RveHzvhrRVI02pX5M6mK9Dh3hoFHV6dP
Qay2me28+aqRF4+qaOtPP479nots2zKY3eBV3bKCJdmMJvjS+bxfeqbiPcHabZUSHiZ00A+NuGbM
kgC7jL8yv442iwN9ynR+gt7ChJMplI2Tmt+rI9iwsdJL7sb9Cdb+PSpJODALNjRujMAKEW6LnMs3
kPqYULWQUdLntAEuFFex3FYk6lZlD8knIVwxCFGuwkzcXJ08pEJk/5o8WFFQzYeeWPrBZca7iv3M
Phdy5LJxDR6uZepeuglEyoSZS/fTQ6YiffZLc/Bnb9pbpV3se1qvdTDgkqckJkudyrUv0/KyYPlf
WV5LSeaZN5XStBVxXZ093YX0tyELbpPZv3dGNKx5XJ5CMCKNTh8WpwHQrKNmO1T3O9EljCXljp8H
bd0f5a1jyn3z8DTHueGRdG18NM7rULMzBboo52gMkm3ENE14Sz53yB9f0mFMrebBPdkzTbQo0l2s
CTeNRLknqe78eHKErSv/et3S70aPR+mXvn1zhMQcqzsM2nP37M5IhTMAtOP//1o5BOiUmj4kVVPd
S/9e2lO/mfCJHm4nZ+srQ8x86mzvd84wyMSMbGVZPBATyetAXMMAaSh2yGS4MNMHVpXak71mjAR/
rtz59jBjheOcCzti4F3ILWoJuzj6ut/UuI+WXJTPlSC8PEnkMUbHCBTtVcc55sVmOgZt1MKXq/NN
V7ni8mdJ5XBtMnjEIZNXthCzVoZdOm8lkRBi6NaFmPxDEtb6FPAcV0AunQefQW1akOJA/zWr3q3L
J7e853wQaKpWYSP2U03X1y8kUOd9HjXyOXVNvRGuo06kjjn8epTJhUhOThOhS4h/WZZdPW+kvx4h
WDH9rWgs5/BsN0R9lKqZ0iGu7/1o+j34wfBraW1qhgnBMMmzvWVYVF+LbLmN+VRfQ6pwRL2nsi6L
sxomuseI8GtoVwqzLTlwPVlICNTEhBtN+ugk3e9orOQWUke2Rg7bOq4ZP2Q6P2Y0xhzDrTw5llhb
vAg7G3p/OW34dd/6AegBcN9bpovPUXLo+E0sr36TWxh+7e08cX2o/tpbCNI270HwR1VJsB2mdn5J
Oxh/Q2CXgMMU2RWZo37bb10VuDST+OD7euwOfcpY05x805GSt7LV1N0inv2DXGLacre2dnZbnkHo
RitrsGj2iPQSfPExNqZmc0c0SLALBzsvEGrCT4EoDuHi1KGhaH6rtW0z66oTK8f93UIuMvFL47EC
YXDEdORN5lTFkdd4mTiNVXxrM3/ctg5+BpPkx97vcbOyhXQH3z13IY6zlt4ANskd8IQ4b5t2lQYa
io4NDjAz5bw1PTsFogFU/+LPu4YEyLWLXUJqJRwKTI3HaKmuSwQc1ZHfY2K5aGwG2qS1MwuydTgN
P0lTaqwcI4us3AAvpYn01Q1nnq3LCoiCim0ztyjEBXOGaZn7M9/Wzcyavl1ABw84IWVMy7KuVdp1
n9XMzcbkDcqwqmai3u2qp/TxmVvCDKq9dXCX4DKVPzVWm1xH1TMPWgKoZQf4ADSV4/ccy1Mwj58W
kG5tWyGe+Ki6DZ69dQOYGgywVsQi2WsU4lDsoe6U4e1uYdxjAaOJz7+imq9og+tjO3TiWjIDIvhL
M9Ten7EI5xxfenTW5RDjqtfsUZQlCDEWXQTlNWmraLsUcLMQD9xT1gO4mmXY7XDKv3Pz3aETXEph
O+9jQ2c45tZfX6XtOh8jfxNk+VnOwaus73jFUdxKDnFWHib7dPb6dSOAqU74FOR9kjhGqbn1jLpR
otbZkoysy/Tp2DzSF1X+vhS3isH3ZgoQFnJlnTobG6PGtzpy3fzgGN/pCW2RuJxy7JnIb7uJjOc+
egoHf761F37NlV9rrCS4JWxNo0sCkjrMAv/eUGK1viNXQzzlO6fUckUdWW+qPHmcNN+d2NTFy1w4
3ZO7oOvImNnJPWqxZHN4DfyYJSN1qzepzRjZwiryt2LQtBQcVTPC3QVTQ7UJYQI9qMElGTXFwDJL
5WxVipy/1GKvGUceORT/xHXyO2VREWFEGxiTCKpN7cweihsiXdD4X07Yb51JeOssN5Sx/txt2WCT
brQjKcbG8hRF5Ohq+sNCZH/DycO5E6dHzBGvTJWWY45kPBvfe/RkQN0nWEw3pYEDGI4fKg0rbcZz
fp6zCTNvAak/HUaxQ+F7cEvP2ckm/Rfw6jD4ScuDhAlhbGiaYW4+imE+i7Ce1xXz0a0VOfOjqqad
TzsQT2Z4mIZyKyYuYTXw1Qu7+5QsW5qdHw/fcsz7nRWYjGB1G1B2YjZK0goPcZdiVCYVk9VR/+RP
xUTwjBKt5yFGHLyrAHvVo6WtzyZx2aRQY38ISnPq/qRGyHNCcUfmD/eKG2fhoYrKSznHoJw6PIiZ
Hp3T/z/A+ih31Tx8NjJCrqLBXSGMDyd1Hzswyzg2/I+LVwAUpOfYzlEvH7lC/i93c9agFINFezGK
jTeg+bSmD5hhQntCSbFusaTNDgfpr9FFsaxgtxl8buLae6zc8od85Yuntf9blZzpfvsU9KCNqyqG
gZg7DQy3YtjaKoG3WAf5hcaKGixYBEZLGHUkRNFSzEfd11u3qwDmWsOjSkILn1Cyze4oqmVhNjKx
jyNNcn3xfRPs/sAeSH4ymZ+bzpvPfuzCg+nTF6gWDc/fa84t38pn5zPzrflQVfYrEcL5zS2dPbfS
9Ess/afdyuISNalZDTLYkcuNNor0xi51kwK6T/2pJmC2QeCC6+AHRJt2jZEbwp5QpJ4oubbtvATX
vGMWpotqbw1jsNULGflGM5C2P1sGSJtSQ54bsSjvgns7UBJGxJol13mBtOvdn6I1pqe00vZTYbv9
xk2W14QnsDJl4FyCCvJtLj2SmzpKyGhboNU8O7yQftXrCqI3hc6oMbY5z/6IjDrypm8mI6czwqg5
//9PA/rpTkfWtyfr4DQMON+XDkvHyOqgkYM1Bhi27nqzWwYq5bu5W8zWt++2uznt0/uUbdNrCfMZ
X8ZbOMdkaiOXhUR9AsIOPOevqCeEqtuUxMXyD7stW6RkvM+1SC52g2rsWdnr0Dbpzlaso+nCbRgw
JY3xIP/xAshIVvfL5ZPGSBjdUt6pverfIzOA8VczLcqdsa0cJqwD3gFaN4WBIM92jT2pm8UFkOnZ
uvb2DL7mPE6V+3v2s2PhIATMqnb3CMvBS5kA8BtxmQS0HLsywb2gJNCV0ljeDrQcdguc+HJk8MYc
noM/J8E8guzrWSTiY4eYHHtfVURimsK0L0lMmmdoIiK9fEtsQmIb7FgXKQZz9my2ynTK5toKZ9aU
iA2qJSGKgayj3cHtBTV3DFJiAZpIMRb6+eiM6cdcBfrQ5rX9ECXO20gZvasl8Ctr8tmMff9O4pQC
FqrzqyfetSPEM0S8XMcNAND0q3Jz/qHR3cFM8l+ha5eyLWBQFe5yOUEArqa3OeiL05jxW08EAo6t
Ltx1Lwn+3grCFU/+aLc8RwIzaVYes+Isi457zKtZUVPHeoOoaR1b3rrVhJU5wOPDd5pajA8T/ord
V3z7CMrL0XuAr01jjRh1wrJUbt2awUwf8tcd5hnkHoMwLGIluo3LLhsc//Udx8UBoOoT0YmTD75p
rE5lmOSHJYg3tYg0LUOAhevk52RDim6V9w17gtDLOA9vCoQg5NZZHYRRm2wun8phgkLiyWobKgCZ
IjWMGlxi3oMayW9X5XDNmvwxmQsir3bGc414dALsMliRu8MxhoHd1ju06S+uq5MuEcHTyGpXwcD/
P49qb3T649fcTT4Ff9rZ7dX15D85LfnNfg045mFrccmWRLbWPfo6ORDskBDHwNQkY+bS5DMtMkE3
XZaQYUdm+oOjD3GWhRevbR5Kj7U2U3IKXV7kDrpi3rbnzus2ZsGfuNjGunBC042Uef8xe479wke0
LxeONPgKy2U0RM9KbF+Bo7+qoA/PjL+nLULvWdic0a09JYhq04/p4vHYZ0tLFAxu6tiaBzvtKgZv
HkOBeHDwDlDhgwoatuUdiGUZF8T0nUzgghPo8biPRbEd8EyvrVxh0vXHDazFZeMk6a96gTnaLMFj
2Xvq0qD7iYoDp3W8mguDbdeuk69ZlZdum5iFTLGOx12Abl+Mo3sZ0tcBMXVMEB2VQZ8JUkNutJC/
wrii7wunt6JjzoQ40/0i4kXe20WICqPwIeyLDyBf3pYFt9t6LvP3oeeT7Qa1BYLxaIv3PIXYn1kt
FT/mOR1Nv1imnK1UJZPN7Nob+h95NPAp9kUFZmJW9zl037G7CCxiMVp3UnA+vhvHfGUVMJ4Y3/E2
5AFZvE+rVvEb4p1rTdGgLZk94XkGtITnU1OFh0TZj7G0DdQsrTbe6LbrfuqeB6XeAlvztrn9uK9Z
GRSR4IH/jwYzRuNbEo+/fQrZDc0vEMogx+ic5xZoy2g3zlcHFypVYYNLxVpu6HaM6OTP1PUDMNep
2ZSBIUXfBPoajsEbMIV3a5rk011Eq7keNnENb95zK1y5RD+zJTxj5npX7mvSJNFB5Q1drcG4pUgs
ay+55lreZ3IJ45xmO9Uempg/3dmXLQ7HCH9iYbk7mvVsOzUwwOae4jqx5h01VoXwmcDoZYrFIBWf
1f8/8KL6gDXDfy6Eq13hT+2plUdSgF2bX/vOWVVS+VdKIgefj/cmO1BaZeFfxZAn0JCbG4Yx94Sb
hKi+QGxD/j9Vqn+NA6Wudd+eBlVf6zQ8hPZIYKhMHwqFLYaesC59DrXuI4KDWXdNuiewfSoioqxB
XoP1IYa1pobl5OASygSz0eqUWf5P1ujw2Lkmuoqq+zuE7aPfiJGBGipuonKOO8h6607YLKUpBmi1
JbtqOG1nCD3A9yC+eJQIRZPfTKd2QYzGnDvVAoamSNeTYJbMtmIq2EQ/KD2+jzEykslShmlpxmZd
H5wEZUdXPQWRdcwlAGywZJ9L5I1bORPKvAdGkdHuK7Ky8UEibmWDsxqXCE20oWizOBl2Y5I8+8nQ
7Fq1WBiqpn1rDNiDUcSnLGSBYPnbKYR3C93qF5iTa4xyTFL6LxGaNas3sZwX8WpuKwobO/5eHJ4K
rtTPmUsW1lP8z+/aQxVql9VVLBqIcs2ui6a8dxx7WWaPttv5D9C00J/l3QaiLI6wO1107qxV0ZZr
WvzuILtlY/dWdLBykmB5yXdVcqdvM9dmN1c6rRwt3HMKMNK8mwwaUWlZULFjnR54G9hbBsxqpXQ4
P3azPA3dRJxW6m6LogSncM5YJqUakuk9FLBB9hCzdfVs/ERQuCCz1/YTc+Fs3/UBUIXk7pdZPHfb
pIfSZfy/aJD6xCDUoc7Ffq7px1DiDAWexZ47yTqJsaxgX7P1y5Z+chpdYp1jz7gACuWqDQp1KRWX
VpGHMefhVK/ALDDDxE0dJUQqYmC8TG6qEwrcryW0odB5XAqLQYrrU45zDAXbocA+wZzyFc/KzVf4
/NkRaq8yV38ICsr1CMMI9XWXC2eND2BLGVFvbM00008DUhfWrJkSQJC0R3vLBXImnR8dhQJPm7Kg
w8MpfqI977aTT0x5cLNb6iHMhMbqiHLHbN6qscHYd3kRcOa74xCD8iRiQH//0/X6CMhkPBVeug+N
jje9cBdOquQrWgbCFA5UXBWPMS6f6q9GiV93sqMYC6FCNjQgGQjadVxG9iXEz7VenMHh408iDhf6
wFZG/lWD+FRTx7kdKpKlTJBK49w6gYwVBQ3aq32f10ajQ/aTwAZTl1Ranx3GLHSznnM0TX/LGExn
6DyPZPU3Iv60YUwwHR2dDYlu96UulzWV0bRb7j2+zjIL3F70ByaXs+8n9F8BUVq4Fz66+jGjKsef
phw2m9A/4zaxI9OekqJynyVZxoPL95CTdtgsBXBvIzsG6PPyO3AJ2g5MqFTHMVhSP3XMXViawh+i
cuWGW3ovw+UduHC4Ru+CYw5Oz5xHDPPMKXuzVUJ8BA0Iac9qNTy3CazBPdqOCvXVBxCq26j8Y1El
23E67MfMCVa5EIxEKIslb9OGCMtjluJ9i3IioTNFTtInLZvt+Oj79o6PiR08+FJtU1PT4zll9awi
9Jd2hlJOgBnqsUweZdZuF8fX+w68i8OrvdYSLo9hzGgcltrEQj1l0BPoeMrPHDGPHZQho26P9dCJ
KF9b2DQPS4RQQJjghGkeQ2R/XCzoo8JWv4Lwu2Z9PBuWUUSLz3aeMVYHE4Uj/xUTShrStXPt9FCg
1CTZnkkSIK7SeN80eA8G7FQHKwLURMo242AVP4uoAG3EDFUE9e2ualgEWTbYEJ2k3tmYwHezCX+X
BUtrs2IfQKJRgG6IoQbdXkLBbtkqTR/9CMTeD57JHLi7bkiznW4wbll+qTfK+70EkKDJsXM/ey+m
z8BTzf5FcJIQ0EDhX8qjaBQGb2MPB3aAYRJBoF5zO2SHIFlg5nV4BW0Knxa3+p2q3WAW3w+jfnMS
+Uo5mhwiXD7QrLyfpGRGXojxnobZLC4LKxUUk5WtxNeCEL5bogVVp873Y1o8zKL0H9yl9nfE38Cd
Zu0rE2rgrWMNcz/M3YMM1bOJcn+TxXa3ozRiVyhA2muatmf2pz/5flfeBmt6XJbqs6pzZswF4xht
TlMPx3ApKjboxRLvIwPUfX8GHPicklw6EfYR+7i6AyobJB5WlvjM95HwKl/lW4e9KvOskktaQjMP
CO8wJ6pOzP+eHMpkJ+qwGw93dC4HOnc0Xs5F4R6m9jp1DCcvmJWOgzuEB5FO1plYICsSfbfbYGDy
z4xIgnMhpt8eGPlN5OdbQEr+ya/876Vv9EaW4euCd+WlJq2eJEtCTT6cg0ja5Lm899i0bHrw/CvE
F2pMJ7oN/r9yoPmZoQr7CTNKycJRM7q3cDXZwbPKJBzspZ32Teu8OIxRd2NPa1UieYat+2TAF6zx
EAFoyiy9ntwSJopTPnm9cS41MHN/nNSma2cMO0FWPfrprrQlg/07Vwd/y7pWBDqc6kTZR4EDE0qz
i3qXDTZ5Gl2Ia9vDbBLMmprCdy/Nb9/BKJAVUp6JX/2ZclvsgiFjV9xQpjvPsr5bh1+krZgR5CJm
/1CgAfsz9ygRYS1Re3vbn7B7zW9OyIL1lhEJtDq4Ghiun2riQ7RD6c5PYsbSAFfW1uhzfwdxxSdE
SKgNgwt8MO7glNVPWZm9uGM6rAoveZ1bUOVNmPzVPfz3P8JGAQlV+VWyOWIeJrq7marHi8Pfeep/
OI5PVCpM2S4wvBmLPWG04XTKXsES3hRQhq6idS1RM6YKKaLv9n3K66exfVz6NtmqsEk2acNxOTQS
pOOEMhKkj2zrRtZ21Lfw+ImxHimCU+saD9O3gRrA7SK3dp/8CTJf7h0Mr6ulj1guGyjWU16lkeGe
LupBJ9SH+KyrOmFeEcX+qbhbJBJMQXbG82iqraWiR7Ql9nAO3bgWbn9Ws08J1janooz6QyjFV6TY
ReCS3qE20harsWZAmSNDsJXWC4WSeXHtBQJYGUd8vcPz4JW/cBG+gwVKV25gO+s4Nf3mazYt82o7
esHsj8+7ZdczHc72sW9qc0boXWEDwIBTu82+GrBgNxcfLNh2TPtpV7SPI8rn3Qz4iHvyZhvShmJg
f4gpttDlQsAO607TkGA7mH7i8U0I0GrTcq6a4dNKseoOEIkmQ07IJ2CKQCR/HBUfxrp6D5hZ+LyX
LDS8FzfKZnsE9E0LvTz4l1f08QuXF5xaV80nBK96S97oNOVugUh1pxnZ9MXNnTbP28J3fkf07U3O
884U0x2eBOupA54zQa0bDZmHCa9NV0WnxHUAtkVsrWURzIJxYasyPtWEv3NwL5vLb5IJj7WvXgPV
/u3SmgW5Ah/flLE0BHRQvPdMtkdvE4e2g9HqISfUT7kc/4ohGLYaLUokn1hjb8084+BqAPuOum9w
4GK/0a3/lnIKuJFCz3G6dzky4SgQXYIQfA3GB2QbYopkbcATCjfGlslUd25Cje8ODPRi5LPfVVBb
UF7A9+MZmhaaxQEKkf7u3bbnbbO+6W4ZlPcaqw1ueIwHDLnuCoobjmsZ/cpRbjdd3MMksZ7vT2RJ
F3le3PG5/xl02+9o1BlfzHhyAwhKdEPnQlE++h37yXM/PxuEtbWdUXSVE88pLp+kDemcbEhyyBeE
t9jg4c9D3gMfElJith/BMmJtb8BkJqAV6/EPA3ZmDrNfHfS8T9I23pE5uE5hLZANszN0qXXv5wLO
LaoLdrdTGkGK0PUINhVKhbvQv6BG/bhBd+yHJQPhUl8YaONEkUgnaIcP0VLykvsP45S8VQsFf8QQ
w0zv2l8ATME3lV7KapsRP4ODZtAY1HDXu4YoOYnf7/vOOpYdF7KrUrNtOpaf13n6Q+PHRAQPzSp0
e4nepr7sUj8PveO9oqcAOzu6luW/kJt8zFEmdkXUQGVdsmvq9vXHrM6QWzDqtUZAIGbAWfWZvIUN
1rIU0dj1W2jkkf/XlS21mcnx2S3sQUJOQIXGzL1xyMGvSycDpCNvpMANFwLfUVrM79plIjVElrtq
xDOB0Z1uSQ8PHNVeHcI8ThfCdspz+KKmQE4DLMDuMKmzV43DXo3pAx5AwNt+v9MBROZMEnxKnst4
CQ8Bwix7dmomM3yB5xHHQYNJbLBHlqDP5i/t38TGNmaweTkdl4CSq3FpPAoYa2vtTm+uJdx11jrz
obF45UPeyGxI3Fuls49yCOeVsNPiyPeEfTiAhdaVrpji6ge3j0NErQHrjd3T182slvai8Ga75rn3
+ePiuv0kB8tyRgqAMRy2iGJwd+07Uz/hGBbAO9cqwEBiBlBbkgn/CudQQ7Az26OevjJl/XBdMDsV
Pb2tMcMlmCZEBzepF11z6fm+NQycCSWm3ka64q2LY8b+QHWYkA8/ox9kp7YHsAopGk4L7oPsXNkW
CKly+ps1bDHxbXB8usfcY/dbmXt8VduXmUN59PwBMzDO+jy/78rUPrWNDI/Me721G3nJKZ6fDJLc
pcySj3AZgbNOdfZIpJL+qoLFVKICRpbCNtMXK7CD0zZPdtH/DMORFYiVt45Y2HUzcFjdQtirpsv5
iCzcUE1iH4mR8fe24Nkwmnhu/+PoPJZjxbYg+kVEcPBMC8pRXl6aEDJ98Z6D+/q3eIMe3I42UhXm
7NyZK1XeACX5PtzYT4g8ONuyftlFlvLKOZT6SMRRZRpwYqrKp2XikXac8JROySUGvXbWKutFs3Ax
WEi03B3dyVIjwnmFvtp/vAX3ySVflj+98E1brMmj0rrk+bvWTt+gZyjYpgkM2cJmFVyCe7WkUnmK
xCxAKJDobHcZBbKWZXd7lel/zdV0ILRAm2XkyENUiG3LzhjEaga3WZG4auwrSBJxHdQomHXs70pt
PFed+ha7vbZXxqIJABxRCLnmtJiMCKhOn07+BXm9+WhCk+HHbklwtzTLNLXxChEqiyxqKIDAbThc
JhtBSuxmtNtkbCi2nEJ3PxZW7DsJCK68l51H0D/ZlrY4mn1JZbrg9NJX8b4wxblccDgocNFQ2lWg
3BPEYUciFRpJRFdEyqGK01KghXxjU7S2l5r9E3YGsjtOwtUsnW1qojJYJoUHPdYkPSLcN6AINNbY
7rJpPkQDM4FwCRhq3Y9eG1c1W9AHaiaOeGkjXlOWB0cz36VO+oaDY/3w5v5gqlq0b5Q+pM4dGiwu
1KeCYNipT8XBWPBo6rH76NcoH4cbe8Pspx4LQ/wY9VDtkPNTT13jxEYiqH+UsLpnnmC8gswEpmOV
7vs6My9Jpr2MEvEtycZ7V4jmKhEHlsze0+NQ/IYrZql17XrLRwg5lTz2Rpsiun5yfHhaHEG2aP54
DRFHzW3WsjFE64SiXW9ciyjGAvu6U5fwsVkeTADidYcPVCMe0bozR2VBq6It+PtuSJMN/vynKV/G
U2t+zI6F0JRx24eqm0Jw0Jx9GKLXrfs0AgvvAjap4VgRx40alxkpc2mnoJHxwKJYctRYKNIzNeZh
Njta2R3EMru0zglg+0vzT4/aL32syAiJ5TtR09kP16vHhTq304boE5FFCSzFUvzKwLPqkGz3DQd5
uXV4dil2fQ1b9D+zKreyto2L/CpcowvQm8lARzUUf3aQeyJlYM4N5uGkpVxiIjy1tViJl5HNEM6/
sEfgeOQAeLfmZAR25b67RD8T+IzFGDenubAHllyUTtnzzWWxgvqvZBfATC5KGoNw4XwOiROeDYfq
qmzerUJOq+hMpk+4xACxsvxcXYclzDIruyakIFJQprMzIW1nGYkE4t5+nQKSy112qZHl7orJ9vpK
BSjWqEMw2SYpXFfIDXiDbQ9w0Jcgzz0s0IxMZr9V6sZER6muriBQC0YDr5ipbmtzDjhZc03IgsPF
pJzatZ8KdP02w3Xv64gJ2EnYg09Q04aRvY8aWcZ9ibRD2HxlU248bGV+yrFA+3jQqUmhUCEzn/Mw
/lJ7RN/Oqo9GNHJCq0XgqMZvI5Y/1xDeMkHsNH9wBjioiPqyd/oMBHhXH8NyhpnqrM/34zwXbD8a
/ZQXeNOoc/LGlM61FBHgsOgYdCpX6tuF1jNwCSm1pNLXpox922LfZd1Y6NWVE5T5v/87P41JKy8o
6n9cAbanN3nPfy4GadviSXSlpDWkOgHHQffAvQwwOGFLYFQE6LjqDGZcYvpMy2l4WQALAJFHtsDh
dtEzdY/99dWo4AZqcOo2ljr9Ke7ICkoRiRfl6uvUci8NgjuoyugyiNgKZwFa3IQrGQaLU7fHQlvs
rZUrH7lpGAEnXQLUDW8iVTepN9RGk6V7o5DEUv5CByxpqOkSz7WNp8xdEmwfw7ARGJmMTCB4WiWL
VlDbAz0I+YBZ05B/cG8sWqnstwWLiznEk9co+hPGXDRVNnZ+jhO5gbLyqgnz0EV9s6lYCm07SJJc
sSY+YJUszphztjdi3KCITYx+L+T7VJ50qbUVlTK+W3Z8c/9v/Y1Zp1OlsyFslO70LHvrsvQFYx72
nAoUscM+3StSIidTDmctjwX4lsg5hZXzy2kaQ+1SM+AVHTdSS1qhdfJ7qiTpyUl+SiQ+v8SV6TdR
qV1w8LOhpbhba35TfDM3xA+J4MnQbmMZkCKbNrZWVFcuYs5aicS/MiC/JU270jp9TMEJOJWwfW+r
ZWcmo0nbpwjxmeCR0xpgkbnRVTsV24Yto2/2f1TlGSVxlGVC/JEId3GEy21y1G+2WBQNrn6iQqrz
oY6MS1sR8Kj7bZ3jAIydfICrxcnZKUgll6/oD8Y5qieqkZRcelkBQR54zI7F6SuBdX1vKU20NekP
4vFCMTEDqF/an47GSjVmWDgI44ZfKrxi7VkqKixq0JSFS3bVgE8IdnkCucGl5OnTSkxJjrL3IYOx
dh+x5+ol5vw2P9ZONVGboSx+yKIdCXjcZ8Za6NjpJ0GscEOkqdmNlUFHR7llIRoeOkAhcna3HPry
DbLq7GOnwayth28lW+TDCH08GbB2J6pNhaeSZbQO1eexYg4giJ8Sg96Te0f2YFOPgAQVIMurraUo
hIVCDlwuUUucL0HUkjiIkuK/aaQ2opzdw2wk5WUx86/EwEwPL3kMNBZIs1pP51yEv7JfMD7e63C2
L6ptY8bUKHMOI9vvTSJfyaLcBwFRnjaVT1ZGM/LuvynGjVyYORYQcuMT04k3dNV+TpL2KLCCQdE4
qfIhGig4LskCz4yS1rPTkAbrmJB0MnQYnXEMLpR8LxYacBWhbDfNsQsXRHeR0JiYSCooHAxUuTGB
BpJmemJIQBKvmdDfrHERJ5yuharFCGistdkxJXBucf83WeQEbaUPt2YEv1vG8jjD/PRyjkJ32Y7H
OZzM0wwuZAOVM3OEdeJA4cd5aVE8PmuAlWiTTOA1btIYAFsJGIWNXcUrfnhAjVCCstOVAK4NC2ZY
/D5QzgwPEV0krDl4ybezp+HfPS4VzwlNMd3dNMDEiZFETyih95kUywGgvfQWbekOXe0gWcTudOhm
FLR1PNsOrI68XqoFtjwdQ3Ul/3EEX07EUdUTKZOfTKTZrl2wEm1yQnyegxDlq22rnNg3scF2QU1A
xPmy+to+Yez8TcLZZDCj72ruF2evW5XwmVxLvDwLYK2UjKEwQvPWJXbwTZg9Ow6EqvucqVsXdbMf
BDkLFTV4C4fZwiNsTDdCmORn4zD6beyRjQr7Nid/mYpCf0qM9pBqSfQ+lxGFnNVKv1//GLbC2btu
XbFx4I8moyYnqiw/9jx2sFkr1SWuB5PCCWM4URYcxDjjAhk7F0WJcTxUzAVFFUYU7ej+QKj4spTK
txLr/+BfJLvePOqCmoM6rD4mjGPQmLvvRDESH2GQl+9gzfNtFtG1R0AJtJaxRVtkvxP1vul79dVm
00lVqR6EHQ9SjHLk+j1XN6pTHpmd3wscWfM8D17NAYrg28qotRN3W1CbsZUJ/WCxtPxhiNRHORCu
V2Xs65NQTlOTv2QVK5DeIAElAYF6k2Rcy5QLIS+bCem0DHn/5tgs81m1WaxAqhHjUeGGxVppRW1B
TFRPzq0WdMzY81TCFiXB6tRr3swso6tG40OUfvVN293USglxFlqvWfOeOJ9zDIXbeYnQJRa0Ebvk
hFARwGNQNKxH1BbnwXYuXZscDJHs6upzqoqDOlDvoRYnziP7CEtu47xAI8fykJC3owi9IUnVcR60
+TaTDJzMnc3ZvphGryigW2GOGDsXxG/6WmMCWCbHt2I8IVrQ8+xVhfsiWPF1EmrA1BynlsQWKOth
akl/syOY3kU3b2TX064bvYX9yRywTEVHZbFxaieByK+CLsuehavdEIss2FhMtId1A4kCrAIIUOeS
DFu1RH7Bb6SlFnTidxcFrAHAgdE8aDBxT5OPuqSn+J3q65j8OD3VVJpyaChdCll/KiCtxPxJTyWJ
Doe1UneYzJk4X7VDPz6M6oJQ2H7GdGNt5rjeggctLHqEZ/YSkhEK85wKR0XCuyjb7ly77onRg1jG
N8WAT3z3vtnb28F4V6clUKmuyUdJfmq+s7AHYte/CuCuvRHxO9+UtyjVwBu/mma5h4u1pcUgVH5q
qHsHogdl8q7NHxF4HxtSqtkwRijMCw27fmYqnYaOhjVhVdNo/a8gqonLGQyCN7cjrqqJtuoad3CF
WfPHdp7zBlgDwZzQ7wb4Xa7yagvcW9kF0EGeEsVPvxx2GwYVPFGPt2FxPMb7CE8V3mO3oS27qncL
ckjuMF7IgO+YotuakXs6pS1FwEnmsYF4Bxy4GbBvK2q773WcBOWdbQ6J7Sv22l1GNp4T0KR+rgVB
xmoH46Tnus818Ym6ONE0yE/yxz4J6T3G90FXKw0VjX4m9CVpVNWMChWEhWwPhP1WGMVlWr7kSHlv
4SkmJvdJeCofI3xnKJ3H1DaDCS3MDjkqE0xFALtgsNwvABkWLOg0uXhp9xsitbi8hmlNpAZo02ML
LHD7GeHeztovHBxbUmW7eApfa23YD6C8aI5QQgZOGjGAli3i22D1XKOHZst/SWWdNFjGkXlho6/M
JiaJwtcGwqVtzH3PzzKPz5INEN2NnN9Wyc7LnGgzhdpWL8NzDAst1aF+oCFnlrGr46BOTqTMDpbO
+Wv6wHV+iDj9A8/grKMfKywbg/UTNc+Z+O7NZd8XTyoib+a+aP1/nZn86VyzZfprEmRS6wDYm8mI
ZvXftXpSxhw/UXuQfFTWM8OvDwrDyy8TjpIKwAzEro0gOMKGkd3CseWCU8Nr2YBFOCdcS5lls7yn
fI1gW5RuFTKmmvuQnfzMSyYjRALW2Yd5nCnaeOvzXxzfGxK+KgvhhHao4lL3YMKJF8S0J6ODZisQ
YeBGN7+68qXAs6KYPaSuW96+gQ874Pq4qmagYlENy7tT1XuRz6xaLg3UdiDhWXYmAuENGiT1F6Nm
tz632yGpvDCnZsc6OvmtjA7lKoxOGY79j3UNHmVnhQ0l7k3VvHThnk0yltcgm7LAxglfuLzvOmQw
fraYsHRDxDIZsJh+Y0NNkv5CKRxj8W5gpT0sNDsrZ9x/0KW7jSYxz6L1Ne9arnj5vsDmUJKrpA0w
PdCtcEh5LCoEjaVGbL07pK27bebfdR3YD59NL996EkjuOPsCXdSmvMrlyI5HGPOmT6Bzx3LT7+Pl
YKbvZJEbo9/oaOaTbPajNtDNxiQFIN1o/0vYRriIspF7lfC7nQoI4bi2XZ4U4tU1TL0J6LlhXMbW
BvxsUpuFFAgZSbqEQa1tTsOyjvE5uwIvCWx5a0Nuujy+2M1Ryc49aVptvsHlIatAISonyCHdttCQ
zDboc8REDfQ/tQGVm+xkwUY4YhynkBOIJqlKHvC7bqAzEKNomW3L/zgBeRbbADWmWpTqYGfk++52
uWqv/ZqQt1aHDdStEKIEwBEsi83YP5Vx9UjA/vGm9sYEJ4GO/Sq7yYknSdgFHHM9l0RMpLdIlQwl
LFbnPD4+pjl9kGbeqww3WBAw6rcQz241xlbMJL6JXylyUeoIQofW5zzpHuFXWhtgupPJr+JH0TLP
DuHWwGaaYs3WOF8RmGDf0NNF/p+YXlb0RIovm+UaGxCKRUkFtZz+bMqZg4klU42lNBe/asj/p3xv
RLor63xjdKRGegK/DTtQcutpODFOPID6bCwdoinPrTJ+wDBgKPGXiJroLvQwgfhquXpg0C9mNPtq
Axdl0xkCbooCFutvzSYQDL9Uend0cDv3mTg62EdG8a6Sklm00xA9K3bqKW1NEt+6uM5zkVAJxn3+
tIbDKdlrS94NuvIKSYKtFC+RtWqOBCTB0NWXFVBYRE1BfGnXrdZqs5LjYcLrg2VvBLpXJbhAiuIA
hGSDRL9vAXZlmUFHePEc5TJgRvZS7VIQO2Ak5iu+6Xezuqjr6j4F07Bjk8EIbj4GHuMTN/XcBSxt
ZdGRicp9RatwqQycWxnQNPxm1O+xhX5XlQ/MWjZRaFnum/lIOXigAI5l/48C9hJR29j8ht2vPr4n
Lfrdqz2pz5jVdnG0NsFyX8ahLyvC8PH8Y8wufz607j9zwEzObVoNLVGq8aW1fkYVi2OF9qE+0QEF
WoepoUNPP2lL9SzMezkGY4fibBanTr/hmVtpVNsivLd1+nDKZFOFp4RWHYhffhnX5yy09xztgzI5
1Kb6kVh/iUW/vBc6D6e7WhiSStvFvTbB+hw9R2uCVHDXsGLJ5oYfl8O+bA56j0CdeYDsgrp61foT
rspD5OSY6pHMYGw6v0Z5EaU82tBXrJyGXEmhJgcglwIVUAatce1qIqhJChGWsg9ut8wO7xqP+7iw
aUrQP2MNOkfmEl/5kTk69Eo1nTHdXAoEZ6LoihPvsmx+dIYWKAg45hS00zFEGa51vFXhtTNooqr+
KYvusVs65e2H1v1ngPaJ0DeHWMG88ZFr5W7Sx8e9IE8FFNbWMoTwNe9LQri6min2ckKiM6/x7sl2
LV8M9lE3o63tIIhgAeCp7ozxfjb3qpYx/nw0Lecm7AcIbP2tM9A1Jgxz03uU8ZzCD7ZuJ6GHXBg2
t8LhIVx0xbZJCSO2u6pvBe8xenpTetCN6ddtwTFE+pH5Z6fO/xjFT6WsHlqTMIO4/a4c11AJRVmG
ccq4Oc3wn6O+JihPTaoH7fIxWi+58TeGmBQVYDtw78C90V4c28ujLJ3H6NLcu3Y+hMqfETWnYmG3
qrziUX9Zu0VYrPwpCsYus0D7wQQ8IqgBTni1CDa6xIENthFEsJhzeEfOl0Kxe4ROY2cl4tzEygUi
VO5Mp9g2vhamMU5M8Il4rlvquao0kobjBioM52GO+Jy7CP1lcXtz0ug0zdkHbipOpxA7Dc78hv1i
PM1YFueZ8w5oP+wjSvrGXeFrTnOu8EPpVvtY4gjxM8fWjZIQCt+1mb+b7jlcqARrqmdQuNhCqa0v
MOtpCv1D8dkxlqCx2j2JTNM8tyZlKtNM8e5rrxOBWBTu/TODyn6uxEGBWJje2jjf5YcGuupcm2c4
ptuo4EAYOtFPkqo3G6WAFdUR+Oi+NT569+rGdFnxXrKZ9iuOGG6t8A5khTM45i7vq73knzSzg9tj
4nObQ8+CsulcP47W7TTFYqPyu6xGqRTNWLKYO1Gf7ed6vDfnw2J221pDFV4PFkrHvr16s5zKSys0
ILEL8WFwsejFIR90SJw/Cino2qBWrSyfQZ3SVsdBxyBhyeWuQjWyBtBlWjAZR7Vy8Xvys6RZcrCp
qjNhIily64K40u2XdBheQqBA67ypQn+lBRXmvWygnBiY1lCTVxCoPBp0uSLkcwgc/bG8Dba+M6kv
7zFW9/lHuv6o/R2cGWvlGHpfA+yNwkVTvuoq8YqWgkRp3Rb5tDpCKOCzbP1krrvF6GvWmT7l5Nf2
w1zIas9k1fA5f5RFyrN89hwUvMTCBMK41F1qorZhagV6woF0OS79NQfzmFn3YYZUy2rfVd5rWBnE
a3Y8fpbq5CrVXnPa945FlEGSrwPWRNSgrIsjkvs2VM2DBj045Tk8K5dFGZ7HqXxKMjqIOUY5S7kz
wOXGTXeo7HEnqV9xULGT8KslRmIXtGBquOdtvmvgG38tFGAIOf4I1rtraNvqQEeN+yVpd4L4j5N8
Aqw8R+h73XKUI2tF4951T237WPEvEIYV427r14UBCddCDoWdQmk1trbpBDkuIgnEor9RlZtVwVh3
tmXIBAyQKVuBrRqLKFzYarq8uQb+G4klKwdrrOLSpXILJBEGutR2DjyhtxOnCY5xJSfpmvqXeSXF
sctL+N00cSxmsYm5B2qeDYhBO02L/DF9q4S5j3TM+PFraHIoFxBGHkzqXrtPrfdB7J2IslY6yy1S
+84546ji1g8irKP85j2artkCEo9kOyN8qA1POT7PHrdOJP9ra5ODEmvB2CLg+acqE8EuEKDM6gIh
Wk7biCb29rfA7zzIeCOyetvVD+y3R0dfd6i42kaQCBugxZscagLGrDENmBi3LoKsrG5JXwNrwwE/
U+dXYMqjbaRt74IGXHcHlT4g1nJqeJN1SbHjiAOUzmML88GBH7+y0PGa7SCUHq3wnKy5V3W8YjEA
GuEEnLwSM4ROQSSbJvjO+LQQh1XlKkgsTFHFkdC9s9ldu2AqrFknXVFPA92pJW2L6vIUiUCHOKWy
yUkQVpAJd318Z/FmbNpu24E11mLFt/nNcK+xaC53bXgYoQFHgCvn/okxQWsswF7HWaPQTp29ts5e
tOgOJCJr2bZcKzARofVFdgObIKSLvH6XEw6QJ1lFJ4sNFKser2xOnUP0kFR9nu2ahCzEe6j3DOu2
Z5jdrlgPMgYgX0qBsb8WffENIvZrMk4WE11ehgeN5I/dGIcxguyN9FlX9vfCqDeU5cFlD2tXUMTQ
WaqgIjlVo6XB3umtuwtVjestdmOCNdwoc8m7+2qr/2olOigFoNAjHpiyELvO5ZjEM9exnqLuOStI
YteIy/aOHWRa/GfRhyR+s/irco9jW92Aqfghgn+7IFCNqDzyNgge+tva+Y6EegQutCmAeuYdWQu/
ivxMkXS8r+s2x0OcArl0zCgZ7Q92chYcJwewglU14XgFBsc+E8pKbB1ilgSspnbm0PpLJ0DMD/tG
OmBc3e88mV8Wrd9JMnd1FspLVg5nQ+EMZpntuQLi6Y3GAERJqs96+2cOQ7qDDBCEGtwofZyarauK
YTfUkDfc0eyuoBY2bO37XbbKLGaQAJWgMMF9zUxDgp9lXQxND3EmzKKjWY+HoecLtmbdYJCJwSp2
5CWknqp+vUayCjvOzvCsUPevNAPjU4z1bD9FxnNWN8mxIRKdYMDYzmlRbpLMMQ5drD1PbTfe8F2W
W/xcERokbKvUoCFFxcOJkYfCYDIsZaVuu6L4g6tAf9FUfCdNhTKkI7HobNBStrchdoVb1KRXR0+v
0TAZeyFR6IqBckEAM0Dj/BoG6EFiWD0urJuMQnd8lxLfnF/wgmz31q1+gqL1i0xJgoxFDEv8dRYk
Ud24za+ssPEkpK6NaI4vELDeypHwYu808qSkiMawXY+G1e3shbHPzhPnNUWl3EsjBQVEN51lMTO4
vb4lVn6bEms6gJMhsz4M5SHhyjE7l3CD+86+4WkogfqoQn1Fzn+jcAIrFG0QkLVkhUm0L16ExTjO
110tDmGGCe9bafc/dTOivoU1nHz7lSlBboFU72ok0G2SDMKrqbzaU0gVG+qw1/pE3tY0Q52rpDAg
q8NFsJ54kD9l0wDsuQIeLFWeicVo/BOY0q9A43UrhI3Psz8EFtHby3xlkS9S2mnJt/+H/1sG+Bdj
rwx1uZ8mAloiF/oDifsnjNtHb9n1bw7CGcLW0ZSiOA45Zxv6RNknmfF25h1e/VUAdQ+jy2BbzOnd
AeY1Cp2q0vCzNQEW7eeGn6odUbmrdV1jhdHBAhm/6fw5if8TtsJiaiFOq8VLTYOU547Kf9QlIpXw
m4LKxQ6gFYGL/FpBSDRuqQk1eVFKptcUgk8rU0RarfSsJEr971jn8DIajOf2AOCVhpPFqu5Fhud2
AWvxW2WdexCD8h9Wb+ZTtjUbOww/6jHlnQR3BuC69aHSdEhXJ9xyRT4sM+KhoyfIMZjJRk2lkmth
u9Fl3X9x7K4Hn4HXyjRva1VTaKpy2P/MyS5zFL5DfeASUkBJLs8OXrb1umgG16D3F0BdIVy6DK3w
dVRgcZlRHjixdUoiBVQ1soQwkzc84XZgkOmlNA75skl+be1DTBz5vZKXkNJeaDCc9vqSa5sZG9WA
nxMsNVDMNjsaFRJ0uJ6IJ8Bcumm9GO5YXGdhX/K6CzQ34+lHHreqBbohFPLNkODKAYWIUbfP5C6t
xUIen/fmFFsCySEbNlZJ8A8nwtjH3+DAeWBNY3XW+o8Bgniojz+53hychDdfo0W82ZUT3tONnrXH
BVHR7eydXPQLVWl7HZiIbubBLBc8whDWLCyw+k2PG0TTR5F1PtG7oEpe+9QJhCa3GabXaMh3ra3D
r/hpLR3SpMDUlG4Fti3YAbam8L/9zwQ422p14JTEShnd0msJX8aLKxCFvKAPxI62nNd3BoJvGj0j
3ZCSnnc177WGDnWXRLRZvRIc2WEgB4VLwQxrcUUtn8zkqUrcH+bjAkyJpVbksX4m45f2B1TUr3JV
L7iw3HQkV7PP8GkvNfGFb9u5iRbrqhvQ8MBSgkb0Ur5bcbaHJEWup/Ht4T1a5oPWgUwOf1HTXrKw
OjSJfWoFxSHbmaZCgkQ0R4Z8tGy2YIJmGfkrS6cTVt27XbYbKAmw3LvV93tNe22Wf5n2PeH3HMFS
1QyRIfpxiGAtmtkj8HwVn0XN6eGquM5WF28GoZkJ3Pv6MZXoLLXz1qkcyuSl3ZuEIPW9Kr8zdBdo
jMjg7FszahmywYMNcl8QGfSYyQLkYNpuYx5+C+F/Vf8HGgI7Om+nCSsX80XC4Je0+I6zLhDGSxYD
wsFORTnpGrsj4ec+Dcg2GZ1vAyZxSYM1tM1ATzea82UX+zI9WlRqul4SPvT2bXLOtDvKeMVu/5XO
cqwhidFlw7CSnnPUKoXBLSm2EaeGEnqjk0z3XJwXeQPJ4kV16dUj1bw6kHr50AzzPuqvjusnzsv/
VV/7ACsDLYYVc8thc/VTOJJ+y/BpIKdiZjqODsyk83TJisVPotCzrWenumpFgyliCYwe6k1WXkpw
97OA/8IVNenP8lAiMWYxtZPgRGMd43SpHRvMHYxmeTgSQ2MHx22gphcGbUYewPDcl4goeMjoG4oT
RA7bq2PluLi4b7CBGbrN1Y79XDkC87jN1XIgHsPmqfAzg9GEI37xmxrvVIswC4I56+Gf7KzRxSKx
5WaSZucN2VeKTynX30nL73VGjA6T8qalV77Hr+0uQEbRF4d+X7G9WGZynSYyK8eAguFGnCdZbThk
byPjLGcUDUc8LZmzc0f5X80QX2JmykkGBBJm74CeBIXTm9g1Zxgkp1NXfMJYWEYcSU6A5YJQ3erQ
wwbvoU0REvGqCkMd9E9XIn7vjJxEZ/0NrGaVjuSTkLcKt+fYAyeh3mXE4UWxs8PirsgvuJ4ck3xB
zD0SUUV9WMJ7nND2kHIht1TyjuyK9nSuQPFF5LlWziOx6IgghUWlwIZPK4n2nKHticJOVJfl+cp+
4Klq3u36ScNmCYTSU/RPWtL9Vif+hMHMCTFRH5W0OwO+Z/P7lrKpA1S1ZVUNMfgv5QE6dRCkE+4o
zK7qt8IJL5c9L8ovBb9Tn/PixL45DSTzWWa4ONkrcbXEd5N/FdwiarjHZuRpWkX1ifAaIB80sCgj
P/tF5p+NMHcu55epAimCKJRquLoaoDM5Jy7nV43IuqBJqFm8ZX27CfMWGjG3k0kQBlpEm64lFuI5
c1S+nIoppD01cXdbZoNxwL30qX3tmZcWNTobxTPcvx3vGXRnEEYJeblaxd/6OmjDn2iaO7BgSr6D
xJ5e2lzsU9hOTBebtg8/hrT0zGy6WnX8N2jxu52ubTPoO3yIo8uRKtbxE822/DeBI04KGovAkoQn
ewLEG9oNbzHK/ayp8+kOeoQEbFXaKzt9K0vjC7L5o1+pmJzo4qsdOTubckoKlh1Jgi50vbLTMKmQ
tks3Fvr80Ezn2aWmfhjL/6+KhlYhj8Rr0Kk5m5IjyPtXibkR0Mt7hjFHaN+DqH4GuMh5n19pbA8c
3qlFJFfGPPulJIj1L028W3V0t75F/2gJn4XdX66cQj3+MTo16LSEyLHzOSrTTlvWR2X2mU6U/fDJ
8AD/7CRiE2dam6t5jfmyDhmAyodFi/ktu5ekuNnfIvq3DDRD7BATqoIoSXwZYdhxEdPr2uUStugr
NvYS2Ker1semZSNjrIuST1XkOIzn9zHPXmRXPSmjfVC560r9u4NGYWqSicU5LdO3kKB6dKhR1XhM
4G6X4AksZ+HEslE31d947iw4vV6+1QZPhgXG23ojbIfdcnJcYlDW9VNLPE9rcfDL+Fa4Mf9Gf6xj
UFHNiV5m+LXC19LpBU9e4NbSa84vIyX2LUOOOih3Syzk5XSvVrd8BIpNbditYGHITovAxamqzZdw
Zkc0/3AwpAVV9XuQQw6iOnw5VuDGwtGcDavTXltloCop4cDab7iG4M7FK5mxxjnEXwbPcws/vOBt
r5JuiYz/cBGUROlx4InlFrueHm6j5qKngdp95q7zUJO9Oz9hAec8m4jT0lrwdMUhBcZfUTiOvsJj
dql+79xvuzl+7W1S5Hl8kpa9V4p/fSkO600xJO9x/WyS2CmBWkWFzuP+hlEVvoU5bwEbmVAUL0Vx
a5sdCxBsbLY42BnkZ5/wuNWQdYITKXl30qTXq0RtaIalhB0agMfajUcjSFTWWaRZ6S3QAdA80jce
3iTWFSDrRGFMtEsckLzFPFvdc3KlN9eiq+CZxbB15hJozY3ypv25zQ64wZYiCFV6Gue87NnFBLpJ
zhhO2EhrR+wQ7b9U115zzQS0heivwR1xCcI7YEmkYK9c31OrPFi87ewWUF5bsKTs7EdfGN5vziYw
dtSjJvhmCN1uya2rzdGJa4/2gGNeEaaSIyIo73qZH4sMOyWkV1NEvkAqcVn88EZBKBjrA/V+eZ/4
CXn0A5+HuDAq4AmdXjPc8z5u0rz1wnBT3PV/5feMH/9W4cYEMEKl/XE+di/TK4HTJfMdjsK133yi
CrjYmQfvM/qoXrjdVsfx3T02d9C7GyItMyHFJ+zEZLKN/CXCtzDyJud7vOVwBobifxydV3Oj2BpF
fxFV5PCqgFBOliX7hXJokzOH9OtnMQ89t+9U91gBDl/Ye20kRN1I6lvK7ATPEttEasmRxdmgfEd+
wejc6v6kbqV99ixvq9W0dHYIBcSbflB4CqlYngk6Wzr/aDgcCO1ITJl8sBwBQvKbXZDUYZ6j8cul
J+xzVrvKuNaro3kno5myi6+tTXZDyZN1Ua9LLKI4y1EHTMcBOfAItH2R/40vqATolPFdUIZO2OHz
taN9ZLNzxWPui3Y4WODGzW0b8RvXLkXQglqB656X1k0E8/ACeSl4zsXkVqwI0x0ZdW3Ka0J1iPHO
9cuVVNzx1CAPwMPZB4dUXjuKR0u67rudHuwle5+Fe55+5bilKA5a5saeVO5RCaGDEfCNdgW0Or5A
yPA8Nl+F2x4xSaj+orF+Mfla/8iDQzFbQBnrPTYnjFHY70HCqyZi6rkgjpX1XdtMToe9KeARrSp4
OFvUropxGrUHW+UgfZObu1a6RvUgchth9BTcy89C9wz7IIxzUmyD5NxUvIQBzTrMHHH2G54ex4cR
cCc85djNDK9FFQAYg6rN542ad8HvCvUmDccMWr2JDFj58VNX+itbV5WB8a2bYBHeOIkQSDNmw8BH
MRgtUayjYmPbkvwoKBWBANnrB8qCRn/QDLRMpq0jhR+Kk8bgwNoYUJU3bA/s7Kijx8eDDK1pWuK/
0RmDIdVUNn5CICIdqpukLu7tSj0YbDmjh+Kv48RD06m3myp11WYL1aav3jgouLx9DBFcZyQFsbhg
YhZ8g8n2QxQ8XPakqbi59maLZRtvLWUz3vtsOU77/qkykg9RppwMad3rJDZ1CLFXzieh0AFeAzxo
2huXSF7u+Xablr989LtNXcCxZNnFSeuZ5XHidgn8o4GCepPVWy5iVGiMw6/pM0SdEG/ren5LGgmI
z4moO3tpbCqDUzX8MuSjOeytYt80niztbCJR0x2numIv4xW1zzhrG+e5RE4ay3jnDckhbdxpIjcr
A7Kvb6rgZ7KWSsHDorxO1soucWetzBHTy0YlHijZ5sVfqu00dQdmx4diOp2rdq2DLPnjo+A75DlZ
re1kORgrzTzBbeHrabfDCe1viSIp3OgOlRk42HDDDDFXz716GU5LGaxBvaL9Yo0r5RtlWpf1L5Ns
C4Jcu60DwJDrGBQGp1DMKmDdYfRGKXek5GQh62Prz5ca3xebg+ZJ4EdMGQoCBbFewTZyWXb3hnLG
+aUc1BvWbqy0V8ByCUCWqYYSnFGL6ozxMDin8LG7I/YtFt5cAf5P9zmR/5FAwVqSmEVoeIlKT4WU
xuICgS6uuOXMONJheTJX2XUI1QlTU1xQbzXtEGIGIyfCCxv2Obnjq1KbPX/PR2xJQb+oTeYpK9Q3
5lP6i3iiTFtQERTw67YDyLJJeSIWd+4a3jq5NN2GuX4ONzTlG3wvNTf+nDF+Lw2SnLNDridTpbRL
9HYZv4F+GS+Ig+VrBjzIp0vOTY0Xlo0VSoW3tiernREehx0pX0aFuuk+DPSFMm03UyEA+up1FpR0
0s0iEAL9ED4W2AIbq/PU+lghOsJ8JKNgfuTqhpVbJHY2ZzA3SAqngNhNkitXtXIcGaVF8qnlkNHH
u84y01gPjOR1TDdeXGzqhuNjBfggufSrD42ucJEE+4AP65UNLgex6m+zYJUiMRwuYM7YplQyOIDr
xFaGrVW9Y57oVEvmA8SXOurGNOFrQzkIubsPBM1yH47IcIeVNa2rDIcYg4lFf5g9W9NaAbhLnFMh
Q2flxHbxzqXhNaSFAIiDxGalopjqNtHH4CxH59hHVHgeUk6flE59hVKllZdaiftzFVgeSJ4S/AgB
FomrikXwxnyt+lGIrntwj1HA8cmCUKxsTtKVVh+08Nxw4TDYzm7OVz4uRYlEBrfcmUypZD4PlmbN
iJ90Ow+1mhR7IbJ459SCXMYQWC5BilXBF1GOJkFn6q6UPd5aEa4TfV3AImCX/69XVry+EQYcq5rP
AJnkXapP+sXAPgYOhUUlMZMGz/ZV/ZVErCa2tFCIWXHx6C+iZ6iXeGaCC2r1V178yNWqq29EzXT8
kXrd/zZk3lCfrLmduC342potFw9RJOlXeJqQn7GJIOuvmU9buCZyv0/4qqcLtIhRZwhFCuFCHKTk
bvI2xZLFCuu4ot4m/o5FhkkPwaXv22fd2QGVZ27brjPL46A2CC6QngzshwzlrRuzwS8XLX7ZBbu6
4cRpMDB0Edi6b8AFWYJi7TqoSAbanQFZSvKfo+UhxNNHt9H+TaQVRFi6z90fvjzoAT9FvbLbzeh8
2da2Ac2uQ3iovaYiGKm/a/k+bA+MsWKZySUIJaRlXoKgoLbuTN60B8dFf+bJnOH7iLzirL0Xxk9m
fY+11+MIbkpG3PxHBegv5B9AXCCi2tsCRZeF9t6tYePUnunvKnvTseCmVkepMR2xY7L07HksZOlS
Rz6OfWOhMs5Ycw/xiMVe1kBjwM6ELnxa0AsU3CsoYIy5SlSnPX4sjjT0qRXwFY5IrK/Ux+oyeVFS
i3N5sq4zBnJrvrRdS6xS3C/TCWEkjIabZHHBryGB0UFRl1gAvC6BTf2B/m+VymcKVNEx/8ESvmBW
nJf/KEoi6wdrBU8d7nwpW5F1ljjbpDxPDehbGgbXMsmcAquy7tkh+l9Yb5eCTI4zURdsz3l8JQza
yRh3eW5T0SNubJ17Ej9gQIVL9QUJzuyZCu7Be9Q875QjdoWAgUm3qtOVke9qxAt5f9DJ0kDIQZxa
3x7L8KwMNylG91tyrhMjgmvUokZSDzGalLcJGfwEszewXC4z6qqCFhIIczHssfYQY8t9wXHHTVee
uPysns7SAx0GoAadGNyrTVAfQ5mMypknwUVnPbiydsWQswqAJjWXr1xWYb6hoKUCiC4m0/+X7iy6
XXIgOZKDg38ybqGU4SZXNVZpj77fkaXBQmZrYhbEuW2ttXl9yHx5qeHhCaAwkbfL6XOAKQrUR0nW
BQuB6McRK/ACpCIFv8OJp0N1mbL72MOclS9SSVwCsho4tDS3rJhlaRGRyVT7wzZ05G1QRjsxCS+A
TjuUhCrTnKINRGKLbqRam6xVzVa+zWkeo/GPh3Yf90gVCIURL1LCqcos4sLfIhsNVn+WemR46VZn
7MKURFO85TzRBtNJKxkdoa3MoDQGWxIjUTLwGIchJxzI3eWaK+RqMekSsuq3piQew8AR7OQr2SK0
W0KjTYcguguMz1V1GavzOAj6jGNefBNIw/GOzi681pzsRf6p1dM6H79S7NtoPfPPhpN3JH8qJuVB
UmzULwhklE+jacFZl65d8Dl3ylpGXtBvDYZiJaiERMR89Sl1Buw17EeJxbHCzVKdJk5/vXu1VguZ
SN82xEcZFbusXjkO6YidBeGGcQ2IBYwnJk0arsfauNgp1CAuBGtg5pxai14QYDgdUiY+rHjrjkm2
BBA9cIWOAm6lV+dIsMv65UNuE87y6RGpP3lN6kRAuHX1pUNwacpkmXU9sy9ofNRxfHcNs8/g0shP
TcWK9f3I04tuACtgwfjT6Ecm9n732ZXGonUY7V0GYFNp9ZK1T7Kx0LvfpvAd0YdLIOItRXUMcdL0
hu6Z6hXjzsAABjLHhOu0OyEVqmgJHxvJUjCKydiKigQpwyZCQe9vQhnMDQu3WsHxY+sO9T5e+i4U
bqDTGKgxp7Ni517gsHGRhiZj99Xn5JsN1IE2Z2IrkLIMuNllZyUlA8cMtj5EVyTVs2tZVxWbu5oB
LbvHvyZnN9R2qmdlnErmBOaK2gOVWyKxnYLzoVWQAipWlNUyUGrKON9mLIb6nUDuSYp5XPkSzfjI
cpQA7WVibEIzTXYSRFRW/+VhMLn0gkNki/cIqkvgGD4qEOPqj/gVDP9OwkWAEFhiO2/CWatQd5uO
jb5KtZ7N/wye24gkSfrn69qxMBPPt/kOArnH5EgLETXPAilFITJWsrYCS0u56HmL0VBb+wPjrdbs
1llUPgxOJeKT8DFvRaF/4Hrr6IY619CcbTrWp1LoP7UUXEmCXTumv1FaBgbRRPczG6ymUQvXgFCw
erwXLW50v2j3sh28ZUoSL/UbhbZeQcGdJHJ4G4vB2Cg7F+Fkf2ZjfXdkmsa55nZjuseMvVWq9l/r
G5jJaSNKVl95bi37McSeoNJqqrsmjT9KOdBYvcyhgsXB7zRUNqVNkO9wUBVIAvXvwJlplMWEUiiB
Oqk6v1Umfcclg/uCFC/0G/h7nLYA1xWgdrFNwv6KdueTXct+YY5puw3WeDBw7K7SYz4kN9nvYxbg
8R7MBp7PhqKhJWFALRn4gUzX3c6SXCEBD1MM3WTeysCGIGi08XMtNHA6p5qogUjhD6/CWeO9qZN6
n0BOy6ld8dqzhsSvu0LiKKM/H4kz00m56roBSBCfo6K+yXp4TQvrmQxQBAU+ApAPe5FlN00W+1kd
TJFc2QoJ6nGAxb3eOzLriErxhiD8RZMOqxxAICNCCGs1kTc4aw5sAE9kk2C25nABK0o6sq1127A/
GgzZKmKoDJ9Pv7BMrv5sL+XmSXXEP7Pm/rek1+DfqnGuc9uLGoMVDxj1wzmfjHhHSv0utZFuD4L3
l64NxqB5bP4NtbFv4fxKVn9toDgv7IFTJe/2CokbCXLihC9PsLrNGe1O07lkORQr2qaprW+AglhY
CKyB1IXCqUiw0zDWT/z0W1j+M+HUXYQIuHiJLhTXN8D5R2WSuG/MfAsRgP1hsdOawDWUaFs6pLSE
IGkZDAY3QyBjFX+MPI++PhzFaN/xkWptewWcTtaFBOLNp7dU6fG5jLy1RkNH6eHZbDdl4LcaY2Yt
XdF+TM4Zmu3dVhhf1/qmbnnEztOxiHyDkjljexPlrirYalrZsQ6NTdLt67Hzkqw5axpOSsN5RIp/
rOKXNqMg57W/htoY81fWRl6kvdUaNuyWCUVGu9YxKIsPCbJJG1rcSDFmEkg+h9zG6M8EiY9kRRWU
M9cuy5g5piiEXkP8nfSfU9zBGz/k2g/cTThR06Jh5QvlyetbgpIm5lpsCPFpoUjNWadng7EuKUCi
BtEolXiHXUotB8KJbPwl/jLGkFbNsgQeKXr1VaIda/hclEhalUOIZ4ntTsqaERAaMZnotGLm41Nj
LoUcL30pX8rjTiHNLfq1go+6wfZEp8xh5kpIzaAOspVpAJkgr1aKpeCYDZJiPfSv2v7U7E/QZ0SN
r+3wXiYfhB4w6unps1BkdtmhaSKEhvqqEcGhjjhg2nSbgtcO2rM6x1rqwIn8ZhNnhpuDICsEs0qZ
JLPahBgLGYBkB6VzWAWT0kZwK6ForgrFWgfaww3QlnBQxh+YXAvj0Yj2VGiBGxmfeY4auXEY/f6B
wSRzJ9zANVwTdYKGU1urfsmthpAdNNYAIKgZD+Xwkm3nqKQsl9MlzuFDPPm7RJt26tARiyJIe8vp
6tjJqTu9978U4NKsIA5FO7E7zYkLG9FtyCDmpIE9JSDz0CdOWTmwTtnExMgGeAl7wSK+7xkjgTUU
mvHSqcUwEpDIog/1XeYEZje86oMRBwXYgdxa00QyaAGBsgycZqlS7xb4A5dxynTVkFcVf5vIrzIb
T52vg8mxLiqL9rbFmt0zBukbeg2BDN0XW07NCyIkL0jCTZnnbCToZEFNXXSGm5HNf53Z8pgPl6g6
GQDmFk4kbwKB/cOXTzVh2pzRF3Uih9KQ9hXrDyOz/1VIgqTJvlGA+Bj3ZdUC8gV27YgjmqC+wkNw
nJb+n2T2T8KI9sqk3s1w2mFBPVgoLYk7gepOSosEAN5SLjkMUrWALGwPXiB/N+HRrwK396VTvnE6
nsKFB7H0qg7Zycm0TTLV58lkpM3OxlGc2xjV8E/hfXfmIcTsPwxAeiB5PnKMKwHSnAiZskbSDWC1
rQVNO6fpHRzM/sVBmxLQL/lJ9DUa5LszQZVo+2+sfkwxFD5brA04CpM23Gq9zVz5VzDVNXuX/fBJ
DdutlOsrwy/+5BbZcBS8jW3qUpWe6fFaOpFWQqfPnM605IdmKuBddI+fyUBK/pMb+zRG47KtNCBq
smcAKDFArcWN+qz78iVEczL6ak8eJiHBryFBw6yqB2iXBKr3PCLFm2lYxFmBzApRViP/qqfuxaKI
0nxjWrcm1LxokEifSI4TG2jIPmDorHvGcrLq/FvNXNbIUC1ZuI+d8lV2H203Hqekuufd9JLV6ChI
Y8J/D2sz+RHDpSXhNBjeJdq4uGKKhJcfHHN2VCeuoPge8+EOAVV6Fq2ssLzBM2ONE3Tsj5oD3Csg
uuTJt8k6BULWKFfuVxc11FHgdki5DY1Q+7EHn5FjCS8m+pbbZlFFjRsE0bVVHXJpSXo0zP6cIl5n
jUwz1GN7I0/4oRLFgFLwNEjpvZ2c91wO7gZjcIVBHbSfbaZYf7LAQ2olVFU5EGFGSNC5SyzKMsQg
554J7U0FrQRLGIpGe2oKFv0xWYjs5YvUBJIfHTtkxZkvfqyISx6O64oVj0U/wU+dh0KABozhNsxC
5ukObfnW19a7U0fP2q7cMtB+6wZlTlwUrxDJAOHk7lDXRwiX5BObzslw6stoqMuIHbxcoq2ypn01
LxEsnuF+/YEIQpYtzzCUj7C1zzRhnOj2oS6Kg6XPOos6wITXnm3dbbEkZ6npLAyBvwYxyTZkfUGY
V4K7oC2ad+iy7zy8NimGDX14wIB6lsTSFSJ9SIehr092lTyaUvGyoucqRU1WKz9lugzDwUsKHTFI
29xL/+b74pcCCUVjt9bnr5sUdczTA9q24o6y6XvUj4gSL31R7Qwleal8SGBaERJuqrljg07l+ZO/
T0YutlH+BR/rSUGEvv/UkzpSAXZKOnZocbRX55QIA6Vs2Sm0BeG9SpVTIZRl0otNXw+nsGn/jSI/
66nk5mb1v5QS6Rjz0aBl9pwOGmlKK9On/a+tLwguF22eLTiEURvDh2I151zJj/qIeBOO3ziiXC8+
iJo7qyAd3CnBO2VnB+qKQNWe5lQSe2Uzs5S6jV3MVYe/LwJxgI8EByJdts6BdEW3YLLZSxxAEBmC
VPFqlC81+9QySmYbEXfebG9KPrMYLpD6V2D3g8IDD+tXdG4j7XuqiKZ8gpsHGvmepExqcMUFSDEa
BAPcskr6TfgCYd0QIDYtT8GZtZyBIacBXPRl49bYa2TGqRkqhiZiQ2W/V0ymJOx0o9ZhtYFhArPE
TFfBjG9poTQ2fwTDUip82QMzWIqw0e/Ag8E8aFFCGKAtSwia2B2ZS0hAXJJxIF8MGZkcej2IpZDw
vgGDOd4ar4QZqSroEQokus8oQbLAi7ODD6iC5MuOmywuSTIKPNH9lvW46pmWl4DIWvRZnUPsfMU2
kG2T5tjLaUwh6JMMqV+Ssx9TNfb1HqzHtm8CejIftluFxYR1s5Wjb9PXE+KYCgWdguDBIg8uKayt
VFwFVqykewzFWYLKU8cAbaVPi6lejT7WaAyUUXhJ55CQAcv22G5iHi8jzt9WRwzOWhmJma+BIYYh
gG2yG2TkqYTCz7mlEK7sCK8ZDaKcv+uNtZRYjlVquyKrgm3ggJLTXptBcI7jzpMqRmh9u6PsXfsn
gdYz4ViZ7wAfFnIDJ1XGSMljZDWZ2a8WPJhTIc1bU50PI/tv5rpxebW6e1kOO/JB3Lb2OOPoq/gQ
OqaMs0SRYIEai39Mrm3ZMB5W27VZISqDGxGx17BgeSr/Rty5EyFXHIm6cUUuoTkm+xJjU7LDwUBW
U+byP71416ptpJqHQO926LrVD5xtrl78zj+mn8el2EpqBPzZeYAJpIJB9BngEsC9CJlD5chy4B3W
PzwSF31zQN+4yLA1198jgic5YHhs/IicQq9L2YBc/YwL5Jk4d9QaU3kEfQDhcdjOaFc12XXmTyNd
WrHhT2rxA/K/0z313FO7f9hFKuUbf2wSfQhscEl8Ji9XbQB93YAzcSa6RUlOHU+4rImOhJUdQ0wV
2DnrrROwiqzEKbGHBwAnZCzlkeEx08XAUvbkJaPaQaJwk6XGA2tODfvVFL8N4qRsZzEXM8TTFufJ
nv4vu9P0i3tcF9lrREKr6Lcq6gCuO0i+LFwJa0sszelscks66DxN5AdMICmmewQUeTSuZCT79fhs
2D9RK7AsehQzzTv9A53OUuhRAolCWEuqLLNxelUkyxAUIJlS3CjMQo3KA5jC+FVBlK2d4N8lcNLU
WRElnJVASoa7E1Gl16UoZct3B4NdZLwkVPvYnlm/Q6zhUVKjSUqmQ4jDZMLJLyC4NVium1ABjcFF
gycArgt/1FgFoe3OBwoxq2sNnUcl9xsbcQnzVQFpQJPPoe8wHWXrx4EW1njKe8ujDSeLqKYfPfiI
FLve33Wg2QUT7AKL3wRNQQD3MVCESuFIuYXSXD3Q+eiyuW0qBgiMuxtAePYwLGUmTQIN3lSw9Qmg
Wla4r5B5jqqXwoQxUefo/LycAK2CfUdfJTsbFpotAF5ghw2YjILKWhYhZhxMyb70XiELHVhSX02Y
r9FIA4mLlvORMRigtsSdZJaiiHIVBBQOz+qQMSFyW+ScbhgCU4gYC2KKINqrgGcwgsnqcKWYMbrc
BLBcyXogeOgJ/l8fCnoTMWlzvKhhapB4TUNkVE/ESYSCoFc+Rjs98sRY0zRucowlvp676p4BGmsy
mhG3ZBkzBdMK0DsxwiV8XP0kkVsLs0LDdzOO0PoA1fRhsk0TbVPyFhKD3RjiJR5aV1JAj6R0VWwh
/BA6WdqvZk1pVMZ7aE2u4cz/biZ4wtEqtU2Pbcrp9f3s2CX9etcqmBEDoiyKjNyQHgqKTHYW8lgk
xTAxiall1wZPElPLegI5rXg5GlehdCtyzlc62gb0ER7hKXitqwV/yBjldRtWMEalFe3kBnzoDTKI
G7boi3jSh320hZU9r3pj670R/9KEnUF3tWYpMGeobn42zJi584v0rcHSVWcz/nnJ/A9R/7jSM/zv
0Z8Ak9lXwpXkf1VC92W9jYyNAAO6+U8NI4ebrCXNwMg/uuoKyvB/5xHqGBPQpazTh1OLEkOOPB+b
DHxn/C9Szi72FTOsQyfdNp8SPVY4vQXSVZ4Q+/IERrC0HzEMBck1t9+T9mJIv4EPxBQJjGGRT/Yu
Mv4c8BGJXXnLbm/Cbapes+Y9iq59+FLrf0SGp/WH1b5K7X1iYKuxdq0lopSiJyhIW/4o6Mk7NFUD
K5UM+XcvLoY4KtFmoJ5you8RjTbwRt3Cw7GRh3PgX8COYyBfROihTdSG6gLQe39HWKWlF1ncJ/WV
xv9MHWp4BjsPRulV0PkNb2FIuqxLUvGoPBTCZHvYJBbS0xLyg8LGtrP/0bTpmRdkBVa4dunEXEEI
Y6PuXxvsOOU8nUQ84th4Cr9iJfs1qPYzHMAtSyMb3ofVvUUdFJmxcrVRRQAAAC/NNj65HCP7hhFh
QTbxyMMaFoKCsRLMI1p5dC4DuS6GBNDHgSjNpRQUJiLihBKsXz5kv15iIXRlh5VtwiaRSQedtOBr
cBgxqslVn75nhTDAcDAO3Feqsaij9258dQ1AO5gsGd2chYUz75h0p2+ZTSN7npiFKQ8Mc7a0dwrX
rNZV/xeZnwyUu4ZF7VzfWUxvbIS9iGZAZiPFRF2O6HASJbpTscwKqo/OQPpqrGazdZycJtBFvboG
EGlPbiIzb6c4yQgh4pHhE6naH4Fq8mIOefA2lN88ciXzSYIbl/pnGgCBuCnR76TdZRTxevfP0CDD
63e+Tm16y5prV/yVI0Txs21vU3vVMH7xH0MXuImBmZhHb+PxRtLxKupDMMenhg6YGUD9zCqkV8EK
rZHf4vC9WAfx3W6/MsQxAIp6zJttn4CEorrYWZbOF3UsTa9U3g0W921xzalJUkpQRzwL6oFQWxbS
iHbl22aJbSLFJsBoYRpXbse+uRD1iY4CJE58T4CRTPJ7UVBqo2DC/RP0qLmdS9F/9gp77Gzv1Gej
uE4o2uwA/gez8Caj5FTZ4uJQABsSFLOUkbvkkpisqiuENuaHgTi8cDpyaZFJGt9E0i+BRbTcu2nK
PDJ8s5svXhDGcNN/5dLGyb4qVGi19hyc3wgURcFKJIx+mEit2viit6d67h6LgxAXYV0DfetopzC+
8M8kdINil+hntPmDhABHAhSOrFCnS8dwzcWDJt6abVF6yWKPqjFG6hkPW4xAzPimdSOPW134Z1vQ
ira9F6M1tXpck4V0mk1+U7MdrOwx/19JJPsprNhxo56kE6VX9/qw5tQdj0AYgKSTPRHe+pKbdMLy
CmlJiceDGtk7NUaboZu7ITkEA7Fz46epKpsKJATBWK7oabUUjZhRheRE5QDiGfifTDiBAgYMTAtA
dUMBoZjoG9sXbIrpdgobeWZ8gZp/AhT+E6AB9UMm3VZ7iyLlyq7nS0/rzTBbsvDDitZ0ecKWqdhG
zDZlBk62APbmFPvo1NQ65KXobPWkcIQNitHhQ62VG1J9XBDDUw5UMktGF/6v1yWPSFNZU0IUKmIG
nPlG6+MbUZ27sZd22hwuGgz7hLIqt7t1MgPa6+IwpnOzxnEz58UM9kfBQ82MMN2J8WCJilwl7Bp9
/Gr04I1002tHfnWPzawx0Ymp/oaMTy9jfJWqPxJCtp40XrgI83xNmQzP8nvcVuYuB5jlx9lmSoyt
T4ljwpwEkIEe3doBvpdCexvX7VZjammpoRf4pLiAHQwp+VSiRgqG2iBytBaHpaSzeuonL7b9u2Hi
xNOyh6oO0kI1Ogvr8zZoWZDmff+YKjaTAVt/UsSuncaPVHP1Yc482LBkcOdzBSA8Yt/JDncWc3E4
Dut+OfYCqUiNzJbIJuoy5bckidNQ5x6lejU9lCz1Wmhtt59zXTOfqUoaVHdN0g+maDdKVLGFkyCj
aCde5DZGKVOwMlx2Mgz2qTjqWfnVyJ03gU2fHZfZvDCa+Vq9QTs8Ot8Cot5IlNQiaIgq1sxLQq1r
kfHAQ2A61xqFhQ+vkRYcqP4KZPoBe+O1V3rYVH9d0p0SjTXjEMp/HZQ6St4SbKYsZZ9TzkWq218S
pZv0a4LzmMiPqgB9DCpJxLOVCINjP3zb1T55z2zpzUCc56Neq+vyjJfpK8M2UmSkd5N/xSqQtQBO
CaNRfgYHUpfZ8aKriMUCswh/ONWKctJ57XB9Tr3VXxpTvoTsCbsYukh5V8X0XYnwguHjq3xZ0Ugt
yro/n1USID1Nv32Dun8YOMe0DLoonTX7nr1uj7cGyr5lPHo78vz2XwItrLSlZyPbF71KbwZ9IEqB
tWmme8PBYmlujIk5fdFdJ1M7w5U8mFp8GFn+NXBgG0FWqLyrmPLn0XTw62lTdNkNKo9JGG5GwLks
BQxrlOEexeHLt1mbCoHJXmVmnINrz2jlrFxd40ZZl0O91oi9cKyNBmM6RUSTxvaxRcsbScFmIE2X
yGEg4z7RExCp+4K1KC4DDnYQGxe5JQqUXHrBg4dMLWDh7aKU/5TEdZhv4tCetJ/cB/yUM5kSLAwK
pfXigELYehPgRurkO+rG7YRKJ9bBckbmWitad+4NQ6Av9vQwmbIabHP5QcaoHOSwvGi58rSTaTnF
D7OTdjHbdRuy1RggxtcWq0S+atZXDCQMDDi5AREuJ/ahYDpBUHhm5pwRMVn30tFxNjMAJ/Ab49HK
iKCK6EwXAAyZ2bHX5n3cQsB8sBsu8P7TN8cdsF10kMo6bIU3NagIdYXp4Zc+nQf0o4QSIc8OYZw2
Tn81/OgKJ/QEVsUj4lJGjNRNPhpWBNBtRBxkiCUjE64tUUZRSAzdK04dpCFk/sUpBhqgnhqVVgya
HcFznjFkgodiQlqsPZ7aqpdDBg256UtbvcT80kzz4hv2JW1R74PeUhMJATsL5JdpBdeAEhf25A5o
3WdMzl1bRtuMDYMQuqdK5WGEJqDO6Fcp36Ya7Zk1Tls/sg5F9dsi5W1KA7tGumscBy8CVnLZPNqD
djBe4cUMypPKL5BsV9ISoLdrVzvEKVGqXxWq5gLc35Aa79OoPCNZ+gyG9BI00xqEnPUqxuRkNMkm
FSggSeUyTAZ0GMszJdjlRv2kkdRDmEXbCLkXTX8HEcx6U4s13RD/lt8AUgFQRtYMLiEES/llsraT
/eVzIOXBRm9vJAAX6hHvyXdBwmB1aHpPqXdRBDCNy/Gg929TzqHtgTCNkrkq8jlSQBP4t6B6xvFP
CEjN4FebzdP4CPkYCpfxEO4KWgRHv6jZtkbqSvuarYvmBipqItZP/xHYH8s3Rfsby2gR1Zc4/qqH
O6PX4aXk5yn7YAUyUNzrt9bymL3R85Xdy3I2mbIVylayd1K7LUD1VM7S8o/y+Nnj32S9auUfDeMG
u33X1KeowRxS4OETaaVfME0cZ78YrpC9/iZEHvTzyx2J3NH/pdVPWyI++1ABPRXqr63fFC5bFOiz
tcxFtl4h18iuUwzM6q0WH1TZevRGWjfuMoor3IWW/A8JAuvSrknX0zyyQDmY4EXsU8rK8p0330UH
SHQ8zdAk7XRpb+U308J/eWxJzMsvSYW1FtNNTbdUOD42pz+8Euup3sKQPxEot9SghCcNdy6/UGNT
9kLBa18GtEgpP6vSAcZGM32LZl93H1a/Cyj8Go4IBn8SK+x+n/q7YTyBzqgQcrGJTI4tVlg8qerf
IPiopruaPkFNT0gJo4PVHov2pDgB1thoodn/ItvepbiZqH99EDy+brBZnVmuSzIMWc+T3oMsvYKJ
OoQ3SC/z18vlXajbMEBPCjoyQYtVZtDvD9R3MsZV/cew2Xc/lXrLK+udvaj3JeBpCzTJe5D/tvbX
BJm4658ys7w2J3LspUuHWrAbuCCJjv/RW8DSbIej1XuZ40rk0JOZLbahdgvsEwV9ioXbsIA9/FjF
p0LbB85Cb74TCMPKxa9O+rTGtlmGJJtwgr8VJSPv9p9h/2nircxuZDqFxYOBveL/puq9pYpmvcg9
YDN5tfxbKrFUUv/j6ky649TVKPqLWAsECDF19VVuyr2TCcv2tel70Yhf/zYZvolv4tzYThUg6Xzn
7PNZ+ncxx+YuAudnvmrvbtYPaMOFD7NlA4O08wllvnLTLBnpjRdnuOsFlHtCvSv77mkyWNzP0fI3
8W9LdcF4VWlUVXpzHiSyrXrn9BI7nxmR5o47bkZgrwoMOg8h6Ct0LmSeB2/4NMzmyznfKUIFGiQR
Y5MbZ843XvmznrfX5wQ/PJBNRApzDes7w7Meqns6gsf/KvuvFFLMurjdWzz+orcQFzHNQbhl0t1Y
3hXzPpH/zfN7KH4y8SuD54HLa0ZyF4r+GuLZDZ2bKUfkr3EC3NVsZYfJq3kX0a0FbUZuU3zYJN6t
1RFNlDG5Kg90y1FHD6M+Dd19sVyC/lE790rey+61LK5B/55hyAp99yYgeuKEL31+Bfhu+Q9RfuAX
BQ9Gh2RG9RvFYAfUh4I6kkIfdpDSYTgB/rlL5E9bnOlot7GQ2tfcuhrxAuSZIwLT6plk3CtvvU3g
BP6Bw1simrdWvHjxXUfM2in2hLZMjy/oTk4Yj96S+Dd0nxFQJMHBgR6j6kugNnkEKj00N5sZJaoS
3Nyfvr/OMfGD+q1EKGURUOGzCe+b7G+/3Llwa5z3ov273mBkTO01++YAT3V+URQnAhZGvuSI3XF1
MxTPsXv2xF3b7pfxnknbTMhcPKeEBlT0FNbnMr+GBmPPthveqQIBD44x7uIw6PTEJWDT7pyc6IHB
R4ReO5AymO/HFVxAiFIPmL/npQGHAq2niGq5za1YUuPsv9Fo/xErXMoYGa5mIVZnoo+EA0EsUjyX
VButvcscUymd7oOn0pKvVZV8WXn7bYp8N7DZcUz/E7DT3IbjR07676YRaBiK4WJP7+9CgRxDevs6
S7bH89C/jeWE7z62IY7EYMZVoLaUiNCjXVJ6FUq6tJss2JWUdLa6vHNEA4rKAdTuxJhgAWrzjrRW
zgChybaQ7z3cuit6zZp+8rbBRASvO3ATf1d7PYb0iBgFU5ZfKB9Mw5JiRR3QG08CSeLNn92jEyD5
DF6NjOuRwci8jKNc5ltbbr7yIHV9YqMfXQoUZPzqB2tor9Idttnkbv8NPKnbwAXYtYw+k/1SYsAN
dJKgcEgutAU+HmlWyOLLsO9G+1xQo4K0K6+2ahhHNUBnFsPZqpkP2lfmHo6rZ0Ps9zMEY21w5xcW
/nW847wY/jYaErGnonk716ne64EHokg5QDVL+FM6WuxzqGa1YIibWSdlnBQcS78d0hIKhC2JTHqJ
4R5+mkf3UtoJBY1Fj15tWbcemyiGpSW7QU7p9GWyMDDJCDiH0a/WPkRJeFCVoqekp8lSIeqObbuS
feI/AxFvbcxnbZFn6VY2rl9VM7uN+qJyvJJ1zCNkfb+h9J8U5dwYl1gvppam8fC/ALHcrgDI+aDl
WgC4vO7pacqALlk9P+3E/HoTcGSbNeTlYDasD9AraDSxboxDCIap/SVtPXPUnffbKVVR+fSfVxYr
paOxNsNoJ6eF6vN9MTW4vjskdhrbANemndijdFb2m+eA7VzwIQy+uCRO/dROXfPkcIEzVgYXS7pr
8ptvH7YNVT79hSlJfx5rlniPQ+dY57ANLNC9OFk3iSYV0cripcIV1HcfC4GgxPWdA92IPDUdd5vg
L92Yvm4P1BrtTBVQ6jVle4aRCsPJqvqt6zod0ejwQWXve+n8NgKFYQha8ojIAnxn1ZMLNgSVxWg9
+1b4AIalIrBI71oVVveqbFsaMsdD1LzrBVNloECOpqVXnQb6uMyorLsUpkBki+mcpWx9EhLAkP1v
e5esWBFkGMkTltpiuDiductX74M9RvhNm+7gWZzgw4aW9xLJm+wLsxmI9FRBtYnYRX0GD2cmlD2n
3LEe6k7d4plwOyB3fGH2B4m8NaXKHoZh+aP6otovKj3YluduNYBCcvFucQqrUB6SgWKqUsW0u+Dl
vDE1/4vsZ/ZEiwtqGRicZ9izi7K8HlOqI3dNZJOLDuKPuSQHBcwowFWT2Y9jv2ClX55mVLtD0TBM
9gfrj5dHD2y8ostcT0BYNOmRMrUYY2gHhQ/M2RQ8mAAAwVKD1hJhELCvCs4BnVjsQeIrHDaM+X19
4aq2N1aaQ+fP12y19B7plyEbkBd3YymZZWTECJLxyamybeExYvJlJvZpRwg9x0ouPEIrTeQRmLWp
dak5PunoppknvZ0ceBj4cbddiNw1ecuwcWeJ2VjUn507FTdVTamEZ3WkZ3D5Q86PNzS2YDYa6eKo
kMIUFbnYTRF4bWbOZWEds5Zjkj+GUFyYGuUZjno5dGDV2mgvkOuwSvM2eEXFOIGJ8tBIZmTJOG96
yjioQUx33eiToggf5gGLfK8MmHysVYC0x9NoKny02fKRJnR0WWDS9ygrz1kpX7nSDmzZflGeAa4u
HvLoOL0B33eJINQPAK8+/KxnfKwGdgLOfxGEGb8ml0EHzwlv1WMe8R5nmem5gZJTIawJlSj+bQUB
rt4wlZyxIICeGjYeJ1970I9FSYQ4KyfoceFjWMJ0syIiWOgWPNwxKBZ0Su+GNnjLdHIbudYF3c0K
eEqHdfMxTt4LSKGngRBdn0fbSTgCcH5LrygvrhzA5/V2+F3A9j14Q3auXQZfFtoEbqH4oS9ZRRxx
TcV4Now+AVu8ZjyzN5IQUCzdXa2ZCCgT34opQUwyeFsokecl64g3MkordP4CxZ82Erl8K9f+pKXi
s3S+J2SkzEiq6yE70DLc7UQ3/6736TSalt+0UJjVXS9T95S6EAUGSlwauug2KvCvQcyqHhQj5dEF
fHgJ3LaDBEnig3EEj5Mb18Mc3GeufeiW6m2FzkNYxutt2/Mut6jmiEexDdN1PIXfbElQxv2FSSkW
jWcf2nQ4+2x3ffFfCvcZgw+U9JWdl5XeR7F0xVVjxZy9+2kpzmFuvpN6ENS1oO+N0TpNLUJ6F8rY
30NN5dFLWCg3AU1EZ3bv7OS4FHlWRSzSry5VZ423dlJxx++7sCVfx1mxaX/KEZ02Thq5n/oLE1xc
3L1iIo/1UbbRoxFBecTIHrBC0m1Z7kwfaB6GjL3HooXfV11lazOFpLk0TGFKZbJ/SHH1wua6054P
eN7WL5GGjZRA+8JuO9yGjGC0SxRk5XCCfo4mpo/9x0j0hEE7WucdBqYHzYkrCBbOudxfLovMxLYw
7I7RyMmdJjp3W5XgTRfsrib75UDG2nmJFqafkcuraQn3OQ3s5NaZdppcuwhIJQWaTrHGI5vGUBKS
ZE9err16M6+j0Nq98efozVqczejyMB0SigAHicm6rsn8+YZ1ypChDriPI9f7o+zlsbY8wdlY3xpR
f7T0f2TziGckIY1rPapwiPfA5nnJmOoa5uBqCL5jJ9zX4GdPTWYX+EFfxqg4+5oo05SUipuHNQHX
Lu9O1MENw+9ilZJtKeGtOCOfCvGGsb8iOEA1Hf4p7q7Kei4r4AVe3/3X9itkZ+yupZHT1mHbmFkS
mxFUs5qur7z0D4XqJsQb6LMzgf0i+EgDAeqIOAx22ZdwyUjrIjNE6KzbPsxe0lLRs5U2Hz2+8W3/
Dy3SkSZ2tnZdfhtiXPGUgU5PmMJMyvkZrPDFDvODqNlzioDNgScPGc9dgC7JZz9kT57NZRmG+LsH
f6vFkBGeeo6sSW3a4DXMgIPS8/JjgjY+GQ1GjvH4ymeOyEXlSKM+UxBeJCt7kHm4tuABmp8DygGY
g2S+TwZjLChmDUVID4t7W43956iH+yJ7Rdv9SeLxmFrjifa3o4+rRtnPTktgZtYTw2O/JXc8/PjZ
b5i7CF8DI6WajHa+qgYhraBDUHyUUr5ioeDK4L3IXJKORV1zq2bkxXPgs6KkP2sEtjWS4QHLYJ8H
i2Ftbruwvc2eUAKAZkZFY2LOMdvffuBA3greDVd1d7OPWyWL9atPHTwVBEg3BOuOmk0eRJnJIXfC
OIAZ5GlcW4gLaCqmgVIYWC5qcvgdrH+tmjgELDlH+8nb1kb6pGiIxCocZtuyyB/8COUyK22XP9TW
pvTF3eKNeHZsSv68HJdRw0KeZRzyGffSekOvrmd+wE4RkYjdlHIbTpzYSCKv7WhxiZ0Du33wSq5L
83zIbNSFsNX2JDlsehSFR6RemTfPa5+K5sCyv7O76Sco4GrH93oBxDJKfJh6HI6i8i/+QlN4m+vt
v/+jXr/MUmfXKDNvwVRzatIti7dLdr7EcjBH4PZBjDO1sT+mJfyMBetsiyp+g067hBVLRUsw10z9
CfsLF6w/3hWAix3aa1SDzyGLiFFblnjuK2I0rqnYf10HC+9d3A/9xrGb16Rha5c2gsbSonlpezBB
DumcZqB8UFoZ7TyCBJSVQ88IqP0sS0Jltc5eJMdWfDhfpeG4nfyGfjDtOxfgYcJpsqfbaQ1gwaqp
5FkG7QwlqlJ7esBPvTXMZ69JiK6PuLo7iZYZYsNIp1sI3UQMmunFXrgUFi3BwS4T1nQPCIkkvVeb
Eeiuvew5fC4cKqbvCHk+TnAttTwKEgu7H8zhiuTXED9FclQoqNm+V2WGlz1nMp2OmGABagTyVef2
WziTuKnoaOqD8mFai22iYnjveUbxz8bzMgjeSM+8Y5pmh8NcFADAdbLtby9eHey9vM3t5DVL0Abn
uMU4XRPmh/TDjHey9i6nzxszYsaJ4mcvt96tiIR4GnsY4hymxK0XfPsxuylMGFiRNGDNOYJ9gkix
6Ys4OygCmJb2LzH0RwQI3JWdCsMbk6+JHFEd7X6Bnda80LK8sd3ls+45jNJZg6Yjz6oaDmqegBbm
g7MdoETjUMdpqnDe4G+sIAHkFrE46N8vTk0NJ7MIzVr04ayINOrFMCgLmhOi4NG2Mt7KPCQeHyf7
DBIwbq8g3I21uTT9UJ3LpuUhzLNi7m9BVMJXECl5bJOUF3IoFMB2J4+L2GQoEF0OnpV2qoEQhZ8c
x6X4b3bZEceS+IGpzmkx/VTUVm7CVtAmnT/kTfHsiM7d5u4bXqs/Om1e9Gv5wK5kpdXA3jcJtqaA
xinEyv0UYK12QwoEOeE9Ycb6zeckJt/fveoW4bbwtqIPgE1n+cqAZhVAU4Zv91X51Y3ogr3J/NcG
/9aSWf8FHfZpf6gPlcBpsdis+A2VA2XKE7qZ/jg1aivl72AjOms69lpSUzJgyLINOwuP5nVl0XlR
spse4dMidVuM19yw3cXiXlbQYCfHu/X6WW/OWZe8cFwHfxqnySV2vX3QZAJuMDGC2GUqku4JCkLM
oj0MJaNur6PnkKSZfLWDv2Z4eWiHccu3cEAtV5AlrJYiy0HFmF3GLQTWD1vWwz5aixI7EoZLwZ7D
HV4HN7llkbdjrApjwLDR6zyNkRY0UWFWo5qPNDNUiloHuMKz3R/TEZtbCLm+KyNxdIoEjpWm8SkC
M7ya48iSEuzRp15icLWgmGhOLVOdktTx9dNi9Q8Ntj7LpfSAnRviVvlfpkY03/Z2HOKfSdtfJV1L
jpZEAuCfZMXy4ijnBXgsR4YqIVLk4Pnyu/t2BHUmU4LxBYmqfoYtaPkL1bFieRwKdtVUlDKMSsKj
y3XCVtk6WRRl2zMs4Zz9XNWmX0OcvHOa49+Qak4YrKPark+thzvGcihITnLWvmmludT72KHlxMR8
rwlHGwMILnokP0vNz4Vu7zNrua5GvD6e+Rk4DGRDnpxS66Ft6MyrKv+cxcNLF3K/t2oob2nK3tTK
ZYodBBhm5tm+qRpst0WestMIgUT6FaaG1pn5Z9Ix1ebBkZXxPaTrTlve47LWuyqRPJMwJDrAst66
neSRUJFhE7QiBEL37Oy5sdjW0kxWYPh4FmWS4ulPrunqNSBqlBtn2gTrdwrJtmUjbX6Rsk4/tJXB
RCr1uJvCp1bzjNCtR4mD/R7ELEG++0krEann9uLF2aWchy8eMSTWckIZaAdH0pBHDHXfUTTe1nEQ
b4J+vPJeJIP1HlIE7hMcZkgKiZH4JKCbchUO2cLH2cwpKS5wZvQPcSP2Zq3VKJtXM1aPuidgktou
0VXnI0psjl6KH0bnzb5t55eAMiN0bZ4uhoulqfu/BD7bLR2Y3zgvXzoNu9dURBxSQbXZItjlZApl
u5iCnTU28Vb/NHV9dS118gML805N7Qu0vkeF12ZNB/QbO/Jwz9GJMRUBp82pe/dSsZy1ICZcTSAZ
wLpChbBTZOjpUQfF0W9agoUtO/KhXDOxM5FsSh18HNdby42+Qg+BKJzjJ8s9mlS84KT4pfhC7cwE
rz7o6Qn08GEndJvc+AgnVswRNwpn6EzN60Bm/2WZvwMVM7OzkYbztThkZjI76uQj81KCTU25IDAj
dWtnpr+ZOjGgJzmqzBhfWavAXpQBdA4b+1bbCLOphvBPYjQ7sRTmbWGrfbxzaQrGPMhWoqFGxTXA
UCdQWCjCtG5k0AW87Ht0pXcjtPM1jVmHnWwNCiK9t9J/c+L4EVXrjtLgS5l6rNc8YxCZtxqM0uyy
LPlD+9uNYoP6/Lf3SwoieMI7TLyLDlbXeobErY3T45NDCGK3d54qyvoI4KQ3Uo0n02AT6nvGI47k
GcwOddUQNwAeIE0qsJMRjp+NbUWQB2mCoriNbAGnmaLIHhLLm85dsbJvxs3imy8rqz58dCLl+Sel
sAsuZF9H3OiIps6bSIev3A7eZJps4AfOeJ64AVUL1CfFU02/w7i+xAJwBvzoT5vaXLLF8y12oy2a
6meBzaHH8KSJOAovp3a2DdlKs3NZhrjaRorHsN3I58laHnxKBDhAg6SW61rnHtjIjTBNUm9f4cnp
feoQOmoHQOGfI539FRz8sbI6FExNTKdCKdROURY2llhcyygvaTlLf2aRvwa9/FUR9yCn9r4i0F/V
r8OgiJqz+xYj4JlBw4Voi5AujfUDbSbwK6p1Jkr2j+k+pFFHEuDwxcFpinIXNu4LeVgyCfjCqgXm
AdmtTFDklE7uOeOd3s8SnGRCRFFlK6uQZkWTEn7TPjzN1SNDm9vvvJA0w/wQLrDZ7QhbWxPa9Z5e
01V4VmIn7N+5HN5kVD5VNMuLUTyCIs7u3YnaEyuA71obkKh5tzy5SYTeE6/qO/zZ5LwYlijAsuG2
LaN3by7fowwjqYmQAFfQXhnnUDKT7qOl0KkIgH+Qdubxa4U9uQp2mFmG5WOZs0+A7240/F2WosPn
zzyGZtiVQgaqxqXs+WHkpqRj5D1b37dQRXS6QEZ0z2Vf6VeX+YxfQwUfdY2JtaH5p0VH2nldbrZh
w/yk8tjzND5M926ou/UH/DJGvveUepD6ipn8kLSg5ro75AFIbXdZmBDnf/wWUTBQwXWsGzwWViy2
iXMcB8idZVjH922v+ht24eJYu/i18ow0fYUtGf8kxmt6ydLjSMEYbyXXZ+S27qmvkCgNDmvYm8wn
pVGALj0i9Nhf4SDRSGzYqlrVjZ3DqCpm42JtPY8YfhEt8S5nRBURTnlpu+2oQIXXowhvokZ3TMxy
VvR039ZMl8MxhGAnmAm7JX/d9aBU0EYy2zA9Wipy8cbbzp6A5JwUA/Qo81+D4bOqzZdYu7kmC7Tf
Ip+5V/4bjbRx8hZiWzAmLSkPPGaNeakF6cthxqEWFjDnKi9AAWlQII+t4it4dZXs8Agt3c+k7LMP
cNWJGZ44AVDvDGiNVSlzDiApBSLX+6jUH5Esi13hMUCoLArkFy7QLqn/wCj4qOsRTNWATsCr0lgJ
G9ghXrN0V0VFAQob0aiyA+XSCdLPC/OGTUmpb+yrYzi6ACkVwMLBf3L7Qu69gOGoBfS9YA3dOAX5
Ovt+6lxn3ygqeCQ7TNl1b5j4KaLRL1ZOkqFdjkjIf4pAggsjbxbMDTw4h5GoU/0XRdPZ9SuLTSUT
8XEZ7nuOCFPO0VFbM71+AQioAqYKpAzCIOmWkrl2k1kDAUot1snySDP3ozfI9zZGA3MswHaRkXQA
O+25G+fTIEEBw3ettvNvGafBBlN/xIbOIbTFiNF6tZpF3/V0YhMVnQ+9ax0R5q6W0f2mQ0Mkdk8/
IJVlG88C2u0SOudOdHYimJ6C0IXSFeEHDoyzd9NFn90S62TNaGuvVtNGNZAWWTx0Cz/rmOkpmsxB
DgcYv1YAplv08JoIQfUjTaNdWNNvKVsbhXu2th3j44ujkXZqXAlte+4NjZnFPK7HW+7OEt9Hmk3s
H/ySsuoJEkZI1VTZ1qgQULNchyHKHNwXtktI3qMDPE7sl7LiNm3YRBaBGonI5o9dHXmPUs83fkz/
qMxxSqOFUpYT4PiluItGUk4zzPcqeEkykLumzKut20X5birILEyAXCxXjFefxLlJr5PxxdEXtCz6
iIxoSdI+OtQUs9cNcW1q33rMnOaooKBNRNXPianeHF2Op0LWtzICPONaPk09jktVxWzvKNCgbMQw
1opb6xMl77cvoRYq2XxZSQhGqo1eFdAZFAFe7LyjC1dzKaSzgVkqAkjt6X+DB94lseX3GNiUX+Pr
bCaCNFgMTBABrB9Ss/Oz5ThxEKasSUybigBCGto4qOGNumvQpwBzi+mbyAeP6i2WZouCvMITH5zI
/zbZMoPpxJ++tEx5yolq2c9+Zp0QHx4mOOq20Ng4IKp5+ch9oHWJ/zlnt7NhmXST6QGOL+OB+GHo
PRiuoU2CbIwBW43MNZcP37QBtVDtGwXMcoMr76n2isfJokvGTpy/vWwe6a1CpeAFY8lGj2VGG6E4
QB4CFhzm65A7Wl+epflKffOU9FjXtVc9mdl79s0yIn/Bopmk8zr4xYkNPHPrkURli7OYb5tFd5zM
IezjG6EghVTX8tgO4XM3vlt0Wkq53NJMIm6Q7mBaADgbFOquDpbxWDJsTXwqPDtJ/KSBGCkcc0Zp
ipnS0xuMushplC6eQdIkEqOKrYG6WQChWGYsw81hXODpiRvNtM2NRlZMKrfpyh1mc6gBpGXYt+l9
5g0BCNMRkCimU89NuYBkdMo/CcOjqPiJw+5UDdl9y6O4/81D1u9gQOsYmU111lmMg0Z4K+BKdfU2
Z1h+YNfWs03CsVFbOzv3H9O0/BuV8TtTQLgfI7PdEK9TtI850I9qYV6GSoY9LOZbyLuICr06vIaW
4PlJpM4VO4lPs2OfOle3S/06N2QhbZjTXf3aT9LDpQxHNaSaxKU6OlLUljAm1279tyC7U7MH8vWE
X3G+y2Dul9iVHJxHMTpMDqC1EvxXgSPO2hu//OzSazGMCHSEWQnADOzZ6WndpkR+6NRDt/12tHuk
sj7hBscGtAwQodPE2Yj1wdQqtEscQHz9pTZbxJYbGxT/qgW6kM97DnUTR9OOk3WcehtCrO4uRSou
wxDUAAPhJj1W1NrC5EUqlwPHSmQrZlDMvmGi4iT0JkiR7Au9LxpiNiOjQJsDNGGnbVs7Gw+vS5lv
/JYpUbMk39pHBq7Cw7wsw40pkPLoaRg37GmuU0bsK6exnB0grMmEElnMCoXV+vQ3+QDIrDVzf+jC
kEVbHlvroyEk248BEY9031BKVgC2ywcO6E1+vzayhxhlZ5vDkyrOAzk5nm23HFg073F8F2M/GKtP
O3jxUUeLtTNVlRQTpaxz+KRtEiPOT1zZ8I5V+6704LJ9qcO9dGviovA8o9HhfB3hkgnjfLf2qq7l
fpLUrw24xViYdOEBZwiYQANKTvbFaEjNVLdozySr21vl/8WAVvpK0gqLNzLm0ZZRROL25OHDnGpq
0rzrI5ucA9AHbJKm/3Aa/UdEPBZzP3gQ2v2osxBqvsPJCLhJI4S9SVyk1aJJmXVbxevguXtpVVtd
6Wdtc4ZxDVhAL1qd8wdfgJokRtjSjxtum6z2XwVlaKLrkz9eTUhUDiARGOZaT32JbWcuxuV28XEK
j1IOuJY8fS7pEAX3Ao+Htm+OkCHL8Ohan3E2jC/uCGimnzjjzO8sNvZgXuWSxY//PuAMN5eRnVwU
WK9FMSf3djARo8Ha/xArcJZjOd8yJWkviwONKaii6raemHUZNeZXpsfhTR/E9kFZnU/tABSOJSC9
rLI3r+mmJ0srdzu6JjjF40iT5+zfp36jcCM1DQUPvAuIMcW5afD+cKOcSf+Yv2EgFG+tO52DeKhf
189TVjG5mHFltOaFk/y/yCz2LdP+8RRQ8+lmqv7w+uTJ6l3vsdYlETf+73+fXnIpaTpp1S4dB6Zf
umk5eGbJsfQxlPfIB68rKqWvSvoh3SE4xzZ3iCuX/EN6NX1LbXDvdZbZM++u35OlenKdQF2ZdrWv
EzzPf59GsUHnb0j9VH3QblyRqD//dP1sjqrjVBPQnQM26P2MQZ5QeAhfdd2Pmcrfca6GZzVaYt/g
bnqua/jivRtorvxdMifef2JuEGuVVk9piMmkmlHYdJ/GD4EGqD4Nbndjh1N3qxfsPh1lca/plPsb
RRLjOdA4DmTv/J16L7tHbqOkwDPyR6DR6asd+vajyrvwIeu7qy9ApPGd37sU2LUdKX2ryWt1xcRB
Le7MR9os342ftFfUv/GpLc1DyIrrBYynl/jQwwWB3GXc28VSsMac4amg/2qrLP+jaTH8lhXRuKXp
8oNy8eu4uBc4CFn9BbrMTQqC4mgwlT9bdCUG8MgSp6lPvdAz1w7cozrXzSGT8fM64DgGXhLemWT4
E7i6v7REW+ExzWcgbYkf8ydaWPcDT/IccfHO5IWm3nI+m74QuKJSEkKl9bdYJn4nWTNgg+GeiYuH
LoQv1w1UsQzAEx7yElB5z/6XZgWA3/8+lAEWoSUv1YGz7520ueTtSEwXmY3LPl4UaHyuoOvsie8Y
WNvnjOUPSKB372YUF6KiMqQLIvc+JWM1c7eiR/XjTkZNwXUivNu6abCBSHuvbIoKi679M0d0BogZ
KvoCA9SwViU1YN4unSkDsAX8kmnZA8KAZ+xMX9I5eBW7w5slDfYLI+6d7Ul9mEbezjkIwadlh8RM
hKFS/emlA7e/ys0lkTCQ4aNkmwWqm30jm64/uXDegnXYniBhLXF9Hzr41NlqA8OxoAR0zMr3jrc2
dgu2qmhGxyZMMAkNYxrgZMPnOtkOBplFdDv25U96quK7WYLFVgVb4LIzZ1YNeQ5yAGxJoM0fXH7k
5ZoU8ncvQhBjy6etRfdSNYSQeg3wV6oCydEWmwmt+tYY1vF60u3FhRupymhhW2hzVBEWBrEabAXr
2amdBQcu41wCOGtkox5Cfj0qgcFO5vCWaG7SdaDOQCSqd8QxdgG5/jOAocegix4N1NPqkiczwH7q
h6DeJcwtGQnbepPZDuRybL7NXDrPwsU4GHM9fNuieij8bGsZ7NKeb013GbQVxrCYtXtjzchZLSYa
Djl7vmx2br2920h5y/GeEK4lgl3L23EqvPSk1dR/CBf2hk3IwucJAUPIL+7UCqiRa7QddkEVcJ6O
R83+xE/bI6IKNhPXzg7SZOrYzh7T2tHumnuTgE9ygJyB++iY7P77QJoCItRS4bz7y7wGYz+z6Qci
UCyphYEwpgssW+uHXjNRtxac5Thf1Nk1AK0p8burCyyd6TBemJlxjmyyjmLH0b7z7PRxaCbvmAVD
fgfrU98kbVfv//3Ws/L87mbxIEK53CQ3C8DJ1aeJYKFRB6tAUFto9S9ECNur8on9OaogP8bVeg08
50pVN/mlQHcXvX6w2wISlC2OaVv6Z6Wc6IQFJfsPUgBRrq4wTwLPwWHq3f+07X/nXdlewlBqgiSh
TctOlbMn6U8JO9ktMCL9Qsn7dBCN1gz5oHR7tYzvJE6Fm15azkMoXHhTBWUoQ5iZ+3IWYC7Uvp99
9VNFmEZzYaxdF0JBjXVEc9XiLnvxhpspRQT/FhwjJ6uXFynK+n4aOM+Gs8teeyLFBXDDv9WwMdOO
w87g4JPL5wp9KuwpIZb2azit1kAJRbrmoH3uZDrs0qQmvGNhR6wszIAWcL6hCy+1H3tvDX1OY8UV
WEUGOkxGTmOJULcSAbxqmEjG1h22pri3H4do9YxQdmtb+1qWKEx+5uCNox0qcfKLJgl1ydtwP1TR
tD7Wbio7kEysvfwSW2N+sceCr1ty7BHYfd5mn5qdpXTqI5fTl4YFcz8L1FXZlyD2cxY+5dWUz4fD
Ka/V8Bw2TnONpOIgmLCPz+Mzh4DkIgsGTfUhbnr7vuFY9lw2FX+V8ipci+ZGTYG4aBHNF2XRJKch
ev37wAiBVhXUWoUcfxujxTZAMs7QOAFc0/LlfIhZR496cC6+l43PK/RoSNwBh5cbHXV2GXjI3jVo
JcwHx+pZtbSZVOl05YF7WQhP3jleK0jboeTQy1WEUl6WyAIntX7g34NPJanMlnppl0Uo4yjHQ0Zs
U5fhW93a7m25ftBp9mrIJR0GO4kG+NJ87t+fZlMJsCuLHjnlVWvC9QXBDWg/NID7fx/+ff7fr7RY
/pqB3ff/ff7fb117LSESAwXbYRcx+G3bjKZHtvZlbtR9D4GWdGt2rIWzm8dphDXME6CuONDQvCuI
oAgcFBG3j1LNdZExkf4lSu7nysKOvuROsVPF2qDQ28m9A3fw/t+veAHCi9P34H94eGRswS6dG9pn
5sI+enqKq69jHrUfvf9RdybLlSNpdn6VtFwL2Zgcg6yrFhfAncjLeQpuYJwC8zxjJevcaaP3kGkh
M231Nvki+hCV1cW4RSO7lypLo0UUGfSLyeH+/+d8R4JiF/ZnkkzJTDTL0/MD7rR8oa08r60Aj0TU
590hpR5bBSx76q6GoJrH9vmcdPZ5LlBMx7bJHKlWNzoutm3Q39eGMuylOhn21M1lkE+p+NbLFqvA
zvZhesTmwUz9B0PhPA+l3IKbCC9RjbEUXq7gjz+1y19//KlWKeXQrQFVyHGWix2y6IKdrJYzqGq+
pEmCb3jGrxehvwhEUvF7Wvn8xxeQoXhsG/1kkuWdFvjlFuOoAPIftHtIg2UqtNN6+RJXdb2RVVpb
QuTf7Vgfd40oY5A56nc9LtuTf3wpcblurVghxbm2enlhnCK1gz5A8AnTGtsY2shdY7/YckOOBS8U
bKLfxyhQ70wKZLwElv6iTVqtjdk1LPFvhI3VIcmx8QgplXQbzdguoxDQcTbU14vCpmMjO0p+d9JP
sjj8+EJ7JfL0uYKqMgfZM7xig7CEji62CuEwJ0iX95KLqmTCTDZR7UAmUcxG+z1lz1U3GIIMy8/X
JqqJPSoY65Tm7d7K2P+qdXFe1v1ZjJmAZ5rZNBnxPU3DRJFGnKMyhscmoa7Q09C/nlBxOmpLdUBL
WY/LkkiXx8e6SeycVhApiJA7nirqq1eBAYoo0xuQRB2vNGAbUkFIyIyr9Yx6CaFesoB4KmkPcz9Z
J3Wa2ijg2anhsAR/5hukrplBeR/LWslzwzqnhmCYIUFY07bftxZ8+xFLuMQmy1VyaL8mCC+XiCC2
ipql7OQz2S7I69UT+WZIUHj0FJr86bFCDePg64jODBAZJ1EtX/EP7+PemnbqBEnfp5GDIsVLzQzy
U0NZqobU6vkwM728OaU3Smh3SNGjhFmZRQYgRVPGcREqV1RKXKU0X2O7Yk/T29rFmJDb5CdNSuhG
IAjj06i2hJp9GRdEPWRjzbZK1g7UPskAWm4KyD45HdAAE2nPJfMV9UWPKSgN9HDjfvS32liphzy1
ruPoOnrzZ13y7Lwd12CaojuZj+Hls0w6N3lpXtnGNjOHQMfk7wvxKtvWkpq3mN7y8CZI1Ide5HS3
U/WmsKBPhUSj7sclNthQi33bYS7KVPncjNi16Tk5Iqzqwk2csGXIZgy4Ey01FQmL1zcVQA+LjMjY
1uuDZSPIbiJLhpzVsRnO+htZxUUv1+QlApDMsYBRDgl1Qznzs1Q9q1REebPvr+NlSlIp2tkowhG1
YgzCQwR7Sc0f01ALcYrZltsb3XhAi1KwJkVPOodb3AGyN4RSuRtBAEmRtgQmtNNDKslrSaqU68Dv
FzpUwUYFR/IZwsJLkJjZtlA6yDBdEN0MvYkSo4q2g29R7u7Tdj0oZnSrKd9ko1ev87qIb8EAn1RQ
h1dlS8o1gs7pJpx0pOjB8H3WoPajWlP3dOKQ2Njg+7nyrPI6v9vYXTi5WgrbzLYLahdRqN3M7KYB
NtEWKgdZvclCVKJ5RalaFPTXpe9DedBDtTlvUwnvXLpMJqzONlEkx1fWUFC4DOUUmwiUGBTu4z6M
unGDDCumGmAHd6oP+wHIc7BuBvN8pL1xBe3im69I/YsqL5ta9utiKRfMvnpvNx3lUNaBXiulYt2j
wQEbT0yqXUoFrv2edJd+fCNAtP/bu/XHK7SUsNMNA97b1DKK8yZPGhISfMn78ddsSsvz7F4BCegF
ROOx8lOoWkoXZEvkoBxE8JCTNmTNPl7Qztg0etbsSgsbN94rAgpYgbDBgGGoBlZ8Ji9f0IRMa6Vm
q4eFEeiuDp2jpvt4FWeSuCrMSwuZG7XvEUeGXtEpUSt1a2ckFEKIRISCGhJBWVNcyvV8lw7ScMO8
9SaPYEB6EQbbXNaCa1NazYRN8+Tr+Ztd3poavq5Bb7V9Mkos/JZF57hwKO3VLMHvgigtXfhFgEpy
xD1phsp9Vvh0dPP2wqxgRxW5LG2lAmVKrcnogTM0nEpbKpveny7jqTNPLeshDJAuqxPZP2aTkHFq
jESosCGmLkiOjzY9V/HwhA7RvJ77bG3Del0rpu6v0yZM7pnST8gyFM9jTZiIKQBTTHRL0LFUCL+Q
Bt4XhpnhoiagOBjy6SqQmh3S8dyN2EJuanIGb8IaJVcwDM0aRzOz89xgtRpG9mfR6smSgT/qMJjP
KPHSa41MQjjDCEeS0svb1hAY6yKiX6GCokPAnmdBPpWaAXsxyAbH7OTpAUxRNGn1aR6HDYg5BJdV
HKNhiWDaAsVVAZio9ovctPrOqsfGM1Or8qQAHMkCrD/YGf6fLHoka2xj68AQsAGxR4ctHunxAeEs
udSjOrqiuCuQ7MENIcKhahoIQpY2eKbU29vAYNcxT/i1RiOpec6hLen8gWKc/vDaDFX2ggC0pEwU
Ueq3iwuZe2BnW4utsDau5BK5AvrMZhtKoXoYM6j7RhDq52hGVFcIHaFKG9+y9ZWAxenVQSp42tVa
EHjUFOHpYMcveUZDfyzB4VL5BSPUsCE1rfSaE1ycmXpTeb/+8i9//dd/eRn/a/BWXLBJxIXQ/PVf
+fsL576OgrA9+utfb4qM/378m3//mZ//xV8P0UtdNMX39tOf2rwVZ0/ZW3P8Q8un+fffzOh/fjr3
qX366S9eTvFjuuze6unqrenS9sen4DiWn/yPfvOXtx+/5WYq3/7y6wsJBe3y24KoyH/981u717/8
ais/ztPfTtPy6//83vL5//LrH//2v//4/X/98ft//+P3/3b8r96emvYvv0qG8ptmWry+ZUXTVdPU
9F9/Gd7+/i02u6pu27Kl66ZqGL/+khcEo/zlV0X9TWgyTAZdFkIxhWn9+ktTdD++pfxmW7qtofAV
+F41Rf3174f/02X8x2X9Je+yC3yAbcMvNn/9pfzb1V4Oz9KA2GoyGiH20aYms+fm+y9PV5TTlp/+
LwMQVQnXIN5O+tSmCWiNqV9f9Hhh69T5wHNv0ohBtyDoifXNFrUFa0uk8tJ9UHbXvTFt2BBu353G
Pz/m+4/FSfn0U6k/fyp8jJllA8RxR+OJaZ5em+1+PgKn6aMhbFsThm7YXIWfh/BrKBJZXDPEuj9V
3JQEwdV8RbLaut7MEJWdL8ZbTuQ/n+h/H0/IP48XWQFiEqsiEdmkwc50xIrAEa2PL4ZisCo2Cfb0
saLS+mzDtfxi9A9PqDAVhdvJUICf/zz6KHr4/1R9XBhGKKyDHWI2pChLQsB8xeSwrU1MZuhklaDd
dojSWj/azxYB3WHw8PlnWYb6pxNhLPe1jnhaF8sd+e6Om+tOV0OyE5i5vjXFc2pe2h26A+vGQtZr
IeYt2SV9PqT4YkiepvdDNqWWmyU+SVeb4ajBdDpr86vPh1B4WD89rKMzjNI5sPOpjV1WQN7kJWfB
Vpx2t5JnOix1udQOSFrX/+q2Eh+OSxwwj6+mUr1Yjv3d6ZzkRPYzi3HZZ8HywPujoGmc22+5oJDY
9uPGHEihGeWNwdslkp/mjvqp+myAm+I2ZCETkgQ/oI8kkUtchryUCcEyz4DQQIYWIOZIMxfRQSqD
TWnU2yJucFiZLIkfF/KtPeYQFp7z+LaDG2IY0bazBnca5YsSRn+nppuxQUOKbDjE/Dbp1yP0EkFs
lSzv6T6etHaxXSB7fvtMrbEeiMuMeO0RLdtRGAqE/hKNlkuGuUPxf5V19a5V1fOparwCwUbGDsYc
soNN+hBaeHgZw7Wwkk2nNE4eq1u5ZUIjOhfywH5uSq9IxG1a6Y45LxHw7CqBHsdddd4TDVHKaP79
cMd5vrYzcRHp5paXxrqpxxPo5AP8gMeSNCIJlfMMaidOoT3pg1dkGbTu3H81ITthSEB8aTcbH4RX
08RbQychMMwPiWQ7fV3tY4zdvkLwMPXDKMy8kDRymTRvu7RWKaiXPgRzmEDyTfVtyErAEvqVXiPU
rZR0MZWj4Ip3enVndcRsEak9oORRJ5uoLBKv5IoUiXxbU1zPUClSLN3K413I+mKO3pKZypN1X4Gg
9q3aoWt8YRDePnSpR+sDgYtKcsj0MFUyqNJ+0zApxDBG26ZcDzl5Q2V+9vkjo344Bdu6rSiqammK
djQT6KwhpahhSrTSxK0AbtPYWpkd1h31nBwfQpYQey89Aqs7wRt2wv8PnxY3KAX6yxyjZd/02zqw
3Ly+jDo6wv70BF96XYTxF++jD5/uZfJUTdlUNE0/esosaSTYgjBFV6zCG/17foFgYoO4CjgfeWkk
G6212+waQdfnp+ijiev9sMvD/+7hLtB9mNPIsNWgeFQoV1WvOWmif/Uy/GgV8H6coysx91YKMpoJ
Ur0Mb2SPVsaZ4dAn6LeVK/Zp5aRn462BzcQVXw390etAlRW00Lpiqljlfj7EUDVs6J8D89cGb1Ad
edAH1zzquIHgea8MR7sHzxedWi/MA1ZwAiZx9/lJ/ujgVdr+uqoasmoK7edPgJxlYkM6xu5k5MjE
+CR6shurq1GGtGvkm89H+2i+fj/a8qZ+d0lr2yozAxKhO8vl4p3YSpOgj4j7wvI+H+mjM6sriqzK
lsqexz46rgEPD0ocjick+GouMZPF06ajpTmh1poQpc4Ty7z45vNRl89//Hp/P+rR8SFGbrQJl61r
hYBlIWxinf18hA/XrLpmCdkyFIXjOrpbpSTvhCTplCvPk6f5Ot6VO6LhroW5Mm+nF1RJ4TZepR5R
A18cm/rR86gbKlRjXbUsoRydUjCpk61ZAN9qlygBh+hkh3nbutPWS/ipE90Sos3rXnOac4SZTugB
wdWfEze9/erF/+EnQWlhWBquBePHOXp3G02KTOtTx1vsk+sRTSGJRh77j/CLCejDiU9ncjYN1VTY
LBztD/pcthYJAzPDJrwoeLc5maPvIMWtWi+/mz0Ssb2qccIvnpJlRXZ8FwkdrT+MB91kyv35KYnb
LsYaBbxhIM1GNDcBcH0DllCCiTlur8CVOF/cVB+9jITBNKCBp0cvupzwdyfUz8KgG+KElT8hoQSn
w9PCGtid1FXiZSUQEwsdULg3jenEH+SDDcHm80+gfTQzgFA3oO7obO+O5yEAxKLVzIJ3DG5OkZSP
+K0JDiQeKqMKAijYhBVpwCnQcA81teKZMdXw8kkvUY+q5E4S2K7qXkgUKT3N3ZgfavuedICtjEa/
XxKlKjLPMcRV5KERt0M/mtBxodqIBV9SracFjzR7WVmZKjZb7fD58anLNTu+poZMMx4Hhs1+82iF
zOZ4MHPkHW7HDN+7skc6Ks033vEUqlfZVbZFAXZeb7VNcFE/ZXCuEYi8xJfG1ecfRPloijJYbuga
Y3K1jy51P0plJWFxYqmenBEYV+8yrz8BUlyvwjMyKJaZw/1izI8m4/djHr3JrQqkiZktb3Ivexpd
aZV4LCuf82tsk+SgrpJde6c53NkemRw0tD8f/qPZgjlCMW1VKNjPjh4nLAi96udmRGt0QZvDrroP
py+ur/LVIMtpf/cEpVBV2ihlEH1jvxCqRu0/8KJN9aA/TK64o6dJCOm3r87shydWpU6yvAoUSz66
q3J7KJNR5sR2Hbb4IFvLVCwVSewF+xABrnNE/ovz0vv8jCofzVDGP8ZVjvbzbWymqZIuTyuCOgmC
4LL3QuS/qpHfNf0pIFmLVkUg79lU4BkkFq6647mgC3KF0W2Dc8+F5fXFJPLhra3JSBvANLM3OLq1
JUVPZjrUED0oGfbgygY8KV8c+VdjHN3KNGYiRUk441DjLiHGOjTwHVr1l0DdHDYWX9ZOPjzV7w7q
6H0/WcJWG0xj8M8PrS85g0mZhDicDrt2NX3XAa18fojaR8Ua492Iyyd6dyv38qgAEuUQgYzAvnUV
1v2+A5THnTziLZNL8mM8UM2OdkapxKOjuSqu+brO9yRjb4Bqb6dt+MUD9tV5P7rTa5rfAlZN7PoC
WRpk4bG6/fy4P36E/3Hcx0UqUze6PF1mqdalo7+h/LPtT5ZX/eTWZzBKnNz5qjCmfnRYyzt+WVdR
gjyuB9EMneagYtqoXWbGU2SP9MJOmsvqoG15aYkrCv8benQQcQ7hvrm2d9V5fUCn63/xSH/4QQQN
Q4u9ADKEo0kySFupLn2WVElwHpW3Cknen59edZkTjt+A5rsRlk/w7ray4wp1IjUSt8KZqRINljzW
iC4j/YUWiVfOBvDFHNqIcEp/PY/no+1idvRUtLmYKlx90aRnQN1wN0yK/sVN/+Fr0RSWLNiIUQg2
jpZ6qKwnghv4dPK+OYuufAi/u2gfHeZLtBzZq3+SXTfbz8/Ix2OaQtV0mKOyfPwqLlpfN7uOdR7Z
rpA1PDZga5Kw8xN9RT3kikYfd8Dr54OKpbD+z9eBTZEMxFhQODuaUNrMb5vKxB081ocYHiEaYnl8
lABH09lTjNeJfX1h4QMMDTeQH5Pw3Fxa7e1T3Q5XbWLfJOxFfWx/oJKcjqIFBl0vGXx3puvjQ0yM
kWyXED/KCKyqbewIPzqdZdZmeKDJh7prhswDyWHKrz1MpQDQWDcs7/2asL8SyJHSY/cAxSlephnz
rhV4/XhZFOd5JdZyd4fDaT20SPxKIJ5E4Bmlch2j8NFIOhdphJjKJMyLhBaQgzrYIt+OHco61Hgf
wzzBYEJ0an5VyuYB5SMlYPAtnYyDmCAyIAN9z4IM2yppkvW2pNOO52BXZKbLPwAcVIC+wMeekW/W
S4Rl4qGoXwM08XH0wlJ0pZKuqV7LWGxmwktYf4FHapyKRJxVaorrfLiThmmjYgEd9HJdEHs5EEoq
1PgA0WYVZA/SIn/SW4hF1+iAV1q+8U1qUDB3jWY4qNZwUAY8Pk48jfssYo0Y3vZm7aDJXrLoHJV0
ZVmurknbwqTB9Wizm8gHnpEEbmQqng/sO1QUV8dDIMvQafJpT+iHK6zQI91gOwz6LqHn0KmTVymP
iT6ssgmsXaXi0mlXDW6pIkMD2oF8BKPRx7zuiVIBVYFfSN706WMNuMuqxV6TsZQtfUsTvQ0WBmTy
drPkMCXe1BogPcCZsAIe2cSaz6GZbwwTRw2xRJ3k77MML2V6m6tg1HUyB7IKxCbAtfFeKlPAFjww
hCyZBAaXWnYSC/gZKncE+JU8ZP/r49FiCT1RvZnvlQEHJQQHtWxWulJtEqLRlCa76iA2BTG0OuUi
aRsvMR7M4NUmCU0LTjTy5Xq4VB164ZLowM6GvbX4Ku9CDaLtE5w2lzvFydRkneHrBJF7Ti3Co+mP
DGz0bPRrVVNtgvCGhRKXHkAp/u/UGJy4JjMhvF8uTjGb25pU225JewtQh8QqAB127/YJFb1tp+Lz
XGIjaUZN8reQzGx6WM4SJSKRCZcGkjv0j5WN1IFereazLxqWIIHGGQZ6HMQfocKxUuA4UJl6noaG
gq9pf8+byzZKrlGrosNv6Wgrrqa9BjJ1+/o0SUZsHJVTBygh9AvUQYD2QJBK87pK4b2YeK2Ysaw5
B1GvdM8hyo4kMs4Dgig17hItrPdtOu1z62kJlWusk7K6amOEm3hg0y44hONr2kXsLPtzScj3jHMz
BuOefKIXmUvch8Em7fs1MUHPBEC/lVrhttbMNNF5RjfdK6C4rCH/VvfzhWi0y7lN9oOhOUKbb3uL
MEY/+O5PwY1a6vdKUV8uwNAGDF7WPlq4dCcKphN1mbpQCcUbEX5zV2CoeLMaa6X39nqEChpniZvV
aAZr6o0dSE3VPFWAi+pIqukrPElFe2itKIF/QTD0yH2eyStaPhd1E21TfFkGQhbE5acZ5vTcztaY
k52Q5rcyz8xFiUU0ZHVSYOQiE96RJLxbGj0qjEJAixNMJFJ1lk9YpYDD7HQFXKcFf2Wy7o2eqKY4
L98mQjAgHSDXr8btiEtWZ+3fthRjwT+KPntskuKGuj1PKknBcJ3j/Yz/J0tUdHwTOZ7k7onpJO2f
M/Z9mFggM3hTD7OdFfNCqZGG8w7eYaFaNwA/AT0SXmiMjkU2oU96wEShv58Hr6yZE0BIa3ntVAHp
mEN3NujS+TDppw168JbAe3ahrkbdGnn+Cvmgg8R1JdeggikP+biXOuL7EKQ7BuKNdr7RJjizmDU6
paMkfg62EDua9ITb/ST2uwffJtpKmwChAt7J/fs8MNaySQhHla4jOThBXQfzNYkgvQ3ebAEXz+Vr
3casSy5lZD4OFZgmm3xyzIcjE2xJ86OlJWhr7booCKieeZCVdTQKVx7AfoBcgKuBhVdnTZAi0zC4
AhGembDHbC64OxqFaOHmARMyOV72WtTNlgdhj5x2NU75WqBP1cV522sg/olfEt8z8uVTezw3Jxv4
rmRsxwLx0H2nyoAM04Vb5UJ0B47hGHhL4xuTx0IIRBCTvm2TO8165mDJ2TD3FVpwM3poMzApk+uX
T2FY7ArxoHThVtTw3gG2CF4XoIh4S+MjhGomiHPrmnITaIZbRbS17c7puLRRdldDmjF68oa4ohZF
Wks6xX7K5Jl4oiFKun+TUB/NJD3XWkiSEwFk8eg2/nQwOdlKBMYBvpdsYlXWmq1CckduE+ckZvTN
KJBb3sEAiWJgOmayTvBhiq4lc6OHnB+vS/FFh+XDJjd7fl3RbHb/lr4Uvd4tODv88Xba4fKRtkjb
PWUrOc2aBQfbtGj91Ur+w1ohQGFECWz1Tc04WkAjeayGcLSoMnCQAaEMYzs5UdeuclKAdboXGKl3
E+4Vu2gJnkfVQ27N4jfLiaVeYAisEs8/X+v92IYfL7ktYRq2qauybGlHn8kS1VgZA2cA9dqpts02
TBg7fBvs0D4faVkzfjbQ0ZbRtkcFqSQD6TqpCarO/IrdC7RW8zxGyu7zwT7YquiKjdbSsNBLUqL7
+boOaoWFYuYlVEnlypBPFs7X5yN8tBV8P4R2VN9IBsq+Wb/UN64JtGYjiBlgcMJ7zJpr4qoApd9H
X+70P2oJ/jTq0R6kqrVsgpq87AeA9Zku/IbV5ExefzNsQo52K+9GR9uXK/l0Pqjb6ZmwpPXnR/7B
hfzpIxw9M3Zit5k0UEIJxUtuvuZ1vSpxDOvZDcFAX5zlpRxzdNP8NNbR3akHUV0EIAndWLzmUFcm
8Rb2l58fz0d7rJ8GOdp1aswLYQXe1JUv89PygrW4o18s5xF2nJetg+uvJgL1g/2VriJJoJvGzflP
+6syM40aiWvsKrzkA2VwayN0ch14REBluyMePnwO+GOd3KYswTr/yowFJHDhzU2+rkClYb43gKVE
1X0Ioa3COR7RL0eVGCMOrTD94jr727X4T0nc/mP6tfPyLb9u67e39vBU/n8gYkNH9u6W+WcV2+//
44/f/88f/4aQ7X/+8fv/fS9k+/Ev/6ZkU9XfLNsQJu1EwaxDwebvQjbF+I2AWWv5n9BtS9b5zp86
Nt36TYD2F/j9TJmS//JB/tSx6eI3CvBokTTKLWz9kbj9J3RsGpaln54lPheiOMJqbZk/qULTjybg
IG7iWMcx46QQRmCZauWJnJJwYqgkilXnOS7+XUqydWdN7UptMxb5FWyQqDuhtzIuClP2gn6y1zM4
hbJBoGLfiQBdgnUhQ9FdJxg5HHnRxWxiluuYc+ANoBmHwr4ILOCLr3Qk4uxyKs8qWEPokyCOwGhT
wNPkHlb8gCIBfdITiLimmUMLBgADKdwTLWV5O4WBG4OCJxqdxU2bTZSNZ5UglXkMnEJgjSyw3dSs
FGCB9a0r0P9aCY2eHi9iJ92Vjb7PB5Q5EXmqmOEfo0bqt74GM6ofIuoXCrpW2xehmycIsKHXXkfj
rQ8YDBQhFQbNvpUDHJNq7ikJQbUzjr8RqwDOzxCCtR3tIZSnnFkFQnhSta6cQxWEnvgYDeZpkofD
iRbIkMKf6f0oe8zgMLigNI71ZGIdz0KW6cM3a76spd4/HSyA3DpiFE2VQ48oBGb8JP+G63drhckb
WJcb4FLsEKfuyUwzJEzGJFytw08wvlkmTrmJ0+EkJFD6JeBvYX/3FbSvsg1CtJh26E6o5KnyRkZy
w8QTCKfB7AvgSf42G/S7Yt+j6bfRfJETL0iHXOJqT/kJzmpE8izdoANRN0lD1rEN2/8lm2MyKf5i
f13JTXdZpmD4bdaNioDFvvjCiXI3dyNu1GiIeqcq6hKHc0cNj2L1nIWyE2hgOMfQvNS6FIDG1N9r
BlDKubIhlQnyk60Gf2rAEkotmPOQDLtlssTbTgMlBO07/VLLIYbvtk3VB8XHAhtxT6UvsdZKK56M
1istIHY+ZSZc/qCX93a7UUU5ro1Ogh9GIlm1BH/ErYzUaDDubGm4jST7oi2Tm7jCaDCN7FMyAJzm
qD2msGOdcDAVLIS1BzvMRDlG4blua9XryA20O3Y0WRgS1KxOJ2NNLEk73kcEKu7yHh9hHb5RaYQU
c95TWMSeBjfF16zRUZVI44pq7tiI21JP0tN6Ya7Cjk0u1O45HuvXsAEPRIRv5uoYXrIljIHGlr6Z
jP6Q6N9UuVZhntT7Ui6gI42Sp6V4owIxDB7FDKoqRr2eAyJhCpz6+YiCe7JaE90/NvyprbbwBhzK
A88WhmWKSoarxLnbtzaOOxUweVgFG/J6bb+aT5BdEwZXEzEGfv8uJ4ZgnSk9YXDmLK3VsHDrapSh
bEUI7EZpRro+5dsllF7JyIxt2pLshIxM63K2yC+WCBfxU3eyUdWD4lXdQMyDm5pKuZ4CGkSzbTwL
O7n249JaGzIe4bQSPWlgILcaAqJ6ANgEI4X9XrZdVdPu9BzHYcvunZlY9YYGshb68Mt2zL/JIS7C
mXWLbZmLcmjixmjoZNtWeKejyMGBlD+lUvptwBjhhCYpV+FoPuE+drs4vC+nvPAKnGGr2iS7VAzk
nXb4BhKJ0KO8y10RKRl+X87ycnuPsKZUHCFrujWVo4xnZiMBXpgkaQupfRY1+T/xxgytlNIR1ZN8
oPOJWwUoZb/MZviuKoUIwTmHjDpUqFOnYadH9aPmU+7WygmIIvlM6NtMd+r0nPU1UlUcfZCjiMqR
tPYkAeg09lQ7IrxxNO1LmFLB1pKjhymnkjVHBbAm6ADEGMxcTQC9PgJnw7TKk3bsyVZMyVzpE9Pr
p4vW9KfTpL+luIORCDCwo1jPRHZiNmhsiNzE1kXwsercvBBy+s0MpZ2tJGBLKn0X9pMG84O4jrAn
WEPgOXLQWQRbPQpvOx2eY2b7sG/bJPUuO6xMDgZe7odEwRfeU6zqx5ugYw5AlAC1RCOiZFIvqT+d
jRgBKSyD9qgJYdIySmw5QTzkq4xQhqV7Jc03OQ9pQJy0hT1LPdUWg1JqEno5mi++hemibXcDGXFS
ywa2FYAezAwAUlxYb5AaAfuIV8APh6ilIgN2/mzu9pIKL10TAu6wTKVe6s/KtiNx2oeUJ6mtDlRw
JOjFOrFNBSuIoB4MjvsSskcEUN3hcXmwDKhuUsBTTQDRBUZW4plFALJJqA8gbgj16mcvB5e8kgYz
2SiFdTmCS0GbZXidhgQRmuAGO+L1VOoIUaxgr1TjCe/JBz33EQV2rwCgqCZb31IJJK2l2JsSZ5IT
xl1Nane4rzXum8Qfqe+MYebQDwdln8I0Va6tGOp4P8DlbPKG25HAD6YTCD0E06jImVZAPLXlEU5l
kj4SzhjTAXfsmN1ZRvuKkKJxbDMDeWu+LI1Dx/epPHVkWAc+jZSuCdbSQOjxwlwfQJ6tcDs76YjD
uWl0CqyS2FblsJX1lsX5iK/U6JqDYvMLgW68KoSstIhvvXaQwRRFaEHilMlR+A8B0IkpC6haJZcq
lxILIMnQRX7bR5SGDR6uVTjV+7r1ta1E/X0lpcVahWfHCez3vJ1CLygA0RrMsZBstnnGW1YAtVmp
ysILsYfMAYXVrEAhr62wPUX9dE0azJsN2rz0yXfz60NQ1w+6VUorWeVOZAN1xb70SpVBOYsaxgT+
6rBP17AnIlYEjmbZGNTm1ndS/WAIvfImOa9WwAwXksdjbRANGRCYATQwfI40+9wMWDLN46i5UUTg
SULYK02XMMa6V+spmS0lFccRyOwSEDj0kZcZ8g4cPvUtn+KeWrdXTYBlUZcoIQX0KADT+E3EQ6OZ
d2aFfreQjU1Bd8bVplkgmIMhZcAn6ZorItv6NTwJKEfKuCvUlGowiDpItx2PjnQhtS3zf63s4y6n
EWTreznyY4/chIxIp6uMCpeDZLoCdQkYyzcdkIepP1auKXoPlmILGx24epv619WMOL/U9Joekk4Y
DtU0X9rlFjil5TyKoYG+AJkXWTYZMMMlJVCQUUizKH24ZUsijT9fTWa7DttQpfAiXgpcsoCP8WoD
FLd94gEtKr929qiCYFUa8g+0SsC0KKgA5jaS/H6kI9MwIQppQyc4dIhg31s61C8/IXbHv9J5LSOf
7ssNJWCnD1REoQV+JimTDvas7kyfu3SeHnIZdKU8qRJdS87EMDsjsM5T0+DMZkBj6d6kAx5O00HZ
C6R8V8g2Lsql3mxoEF0ayryY6Ssjsg65X2wBWQzns/SoM1NRsw8QQGe7sjJmFhw03OzRcuy5OAUZ
CByA8ON+ejWChvu3ubIViGEhywjhvyUacFzBHGJXliOk9dj73yby4b2plPaFFFHh7ilvjqNJ5IpS
XvtDBPTpiWQ2INPaTLowy5rYiM9yslVrOLJxCTR6Ylk8Ky3GNex/q3Bov0Ny94wAiZWUEFRUjiei
NZ5ZgrFqDZt9ACfWUwuFs2mRsKza5M/dGCkt7k6nGaTF6xFKRmNO93RMCzfUlDMmSQ2PG1jeKsWl
k4r8pniyU+1tCst5S2hK64Ytb5yMCpcvMMEa1yZMWAB6su/mhUXqaAh7JaODZU4xAbQS+Ira2IZy
8aCxp240Skh9yXMfFPGLTRor/MnHpGw0mh81C2iyMLRxUpkImxutoNxa4tuT7HTNfoeQHs30xFwm
m1kbGjczHuS+UwmYoRZa9oMHnPAlyZd3ZukWQ9Cg3FaekKpch1hLkaPPr/E3GekQPgWadyZzYwVq
i+crAkeSdRSg5eagEdLXNMQV6Q24Uh90WaUmaG5a4kR88QZshAofNxAQXF6LaFwxSzhNKnDapkwN
UvFiBfKroD5Dsno5EEVKrBGBhcaEG0eJxOw2UXpmJXm0LoZ8W8ia7AwwTT3FeDYsIBkLnoNKNJZc
vaNFn0FsqAgj83rWsuoUksw1k3cHFpx3pIqsLUBQbaf0aTXa9ZFCeT+LPMUMTwsbP303Az6zFtRt
p0ubqGuyk3A88c3/R9157chupNn6idgImgiSt+mYvry9Iaq2oSeD3rzRvOV8qZ45kHRwIJyLuRig
oRbUvVVZTDL4m7W+NdiB1Y6nSKLq76HmBLAEjqP1DHpMblMz9HibDFWQl9ClHG/5ghRLdV1TL+qS
3ZowEYt7b8TKvckkuh8NiXxxHlaWejAnJu9F82QYrGIt/zhDNqEf4BkFq3mL6MjvCO5wGWHzlzEv
xlU2jDvtjT9DA2q5KsJLKFBIji0Xr6/dQ5ga+aZqOFjr294lIfm5BG1VTyF3DXE2oFHGBLLu4Pls
1qyE0R3NZZykeNfzpyHnLLCr9Jao4z55znQf18VLRmjbzlxGqJfMUbU4T4vvrCbMsqshg2BXDOfE
12fCUU6pIy+pNp5bFxLGknxa/BxkOjp06YpiSKGFDvdFpvBc9TwbMknOclAKQUFBYMPKVcXPllqC
lKblicnxNiXNIKVFbNT4g8aXc5oV0uLBfFVZ+N2M7vfkTWplZe7LeEuk7aqOti3fjIque/KZB/Rh
lO3hX7AlZAlVt+dRmvEe4muFvbRMD252E9GDlFrHUAgJYuw2dKeEl0ooLbBsdz6/30pLNexSKwIb
YOU7u2FvYs2Wt24KyVvPPnu6d3dOW4ltOzFk18N9FzXXpoEByF4GZFntcc6gwBvJwAkND7ynFOBd
pfNgZkR5+jCzVmMRlAMvHiPWwJjLhduqNO8cK+3WVRp99jf8DanxNBWsQeK2hwM6Dx9W6X9Hb7aN
YqGs42RThcj7eiqcVo0PZlMiAwP07BfzcJgsmolyXARLQ4JKwHUyCmQ+MizkPnQZnMi+5I4o0+HB
WhyCfuPHBMgf4oJ1wrt6gfzdpO/c8BeRRK+ODSM36e/aedjnw8kmPBs03aVh4T/weMSPVpiTlEJL
XiLshJU9Qdbnuq85/x5tUGhEltj5xqHFaKet6O2tyn1Wz3J/OTjAJPGpi928hIfWNO5rY4ALPjxA
TiHg5smaFiCm3iWS/W9iwL0kAp1GtpLvsANUZnJYRgzk1dETDHTUTTrsZWSLqfbSRP5zkY6Ag+JN
a/NeLar4HYLKd2il66rKxArMgF4b9EJwOFlGGz4J8J4dgEZKreluBBFkWSueyq0A/yYi8heX7uRP
1md3Y4PSCrDenU45TqoqVb99altnKbb11J8mr3goYagjFzgCjCEPj/aCmnDxu3vy3eBbP2rXeK97
+67P219UgVfplqcIep4KmT01WfGqluiSjBffHg6Wjd1liIlCNR5qTe6uf3V9F/57Oq805vVVJECn
u3+s2sIfjr/sp4XCTjenLI0ONS9+gL7tjixJRwAmKYrHWtQnGdXsw6boq6jcN9OJH6rZfG6of5d0
3GuHDtOpwDbPngHzjB4ZtW68jCDpolNOkZA1TI0D12KLGFZeUNh9g8ee8sgyPCz1vP8aS8GqMwRr
zYhdZyPCXeWUzi5MCrWVJod6m6H14O8oqUl4DUcYO1P2WFw48uGWuzPZ3Y/2AsndpQF3q+6Ik/Yl
jUxYBl1FY8Bra1UlCfR3zW3UFMa3SIyfxMWAutTMDYgp2C7qZ9/a56iazvFIsDJ+s01DHsUIaagW
kY0BNPrQjsXu3vqcuPgVmUC2tnAS5vMuzt2ddWO9Dd5hycvT0DnwuRIoueE3CO/fi2CAA4sLIBQf
WdbgkYm8kY+lSeaaZ4VPlGon3aFPtQzzVWUnMYPpnUwSeFuDa0UFxYKZ4HiNSsZIHvLM/VHMzdUs
jQON2w7Y08C22fkQZnmQvX/Il3WhipfJ6bekQPUrMqO2dtkFc7zckxuyH8lnYCqAErR9iyRglViM
e8NDKAtNEdq9jR2OOJR3L37MbAKJLPfNJWtlm5QDoJeK7Y6lvPWQJBxBwnuyNJPJwX6IMYVdaqve
poAEJxWdZ3VfDPocxZT8icqzI2KqaSk4fb3iFcqTXtugO/nSNzTRpGeSrBSTkwrkmGeJFDbPxgzr
lw9WZrwO5HZAM5v1vVegXWor29p3DJQSR/z2e3XLEpdvTY7UpKiZ6GIop0dhEASsiSyr6R35MePY
lq48Z5EjmrHcRjOAsNinjZKl3vem30AgpP6kT9xlEMTWGQdba4IS96ivq1oBrxgfkfVuhroHs0fs
F1ho80D4AeNhWOTecnsV2PXV0CYXmH6OdNk3Vcv9REmwqdrxURf9rjIZF7WEN31m4VelumhNlOYD
NIIbVooMloH+pM2pxhjr5B2xfMwjfbvaWiBSNunwlU2oiUKoohyg68TOUSE4A+OB5kbYjfid7Ml6
aQv/WvY0n6zzGaGcREGyXtd2PxrFYxbhWogcqkldqZ6EQkL2eI+5gFL7aRMasgO6S2JQOM38pD76
VkvLWB3W7iL5+i2fFANwfCVZF/onWuNPUC4p0UVy2wNoWHyO+PvcIHAYutRXarf3StEDZPazriVd
qGDGXfhzg7vJfYvKebwI3nS1pBtKQBK1RIyc6PUcbdHLE6MZQ/JhPc0LPVkPvR4v0qu8jcj4KFFh
Ffu4aaPb1wFDLgPRVBDQlWsmy3G4kZFLaG5HKFopZQb7x5zvoIr4+1ZMPxNmchFRhDsASgC8ZPdt
j8xQh0QySmr1j7zt7SAJ7U26wDyn2L7XAw9vn4tPq0m+q2II18PEENhK/Z8F2r/a3IzCQyjScGYg
OjdXHnOiMQ8bJFlUzwX26dSirm3T9ucszOe25eQKlSJEAiEIlnMUSFlHojYo4y7hAVkKGow85R0i
W4RWwI+ILW56BY+ZA6wMI7Iq7HqTlTaojDA0t2lJtGd6oUL7nQ63FjqDJBURQXMTv6N2RCu3TjQS
YjsPiy3zar4j2tqMAUVQFwBJdTZSAhHMpSuGJiOBXttJzAwfLTvf+tMC9Bsy08om4juLnQeDG1yz
RnTm6GqQ8XH73SEVZAIpQ4cgWTEYMpjKBKPNO6LWQ2AAnyHM+ha/WRRkEJlql0fqK5JJMGAR3eUg
PC2XeaLgZ5H0CqMscX71SsNPWgiDrmBpMdxDmwSxbSt18lwtZb6verDU3TCQM22JbTUzamjBCNst
dyS5vVsni37UaSy2tup2PpvsdRsiFYO6QrM+fSswzgwfyCcg3L1H80smwpBVtOeMPlTKUVo70Z1X
EMxLDNWOx4ubc2ZGhprGW2fGPEN/bSXNyPzTLyOX6k2RyBqaNOJ0hZmbHRgtX2MWAAw8GvKDsxhU
dprkJGRsyrj/aSp1yer4bkQ8sBv78qB4+56XXh9bDSPUIFBpk0Mwd6ulubbOwBPFiA/Gp3euiazy
UnGXEdoBkQzXjBSQm92V4+FFGlseakY/AReIZFgUAvuiykIEbGhZjY4LQCpGuOvq/N6uR9gvwzpq
INp4nPB0sgYhLrE4M1XZNJN+S+r+aMW4MUUkbrW2v9fmQ3gnEqBnbM0IGuILZB2ln1UBvjjXcMso
IM+VzH5EveftRz8oEzR/yn9I6hZ2uUg+DNJkwduvkrBAAEgg37i41VEmCwku8KiTAYFfl5vDsVbg
a8lpi+7MRT1aqZnQnrUV3ilFlp6bPHS+M665YVZtVDKyjD+TsLxWSFrPlXmCZ+tdo5QRtc+jTzQ1
U1ttNGsT9bb0ByZAVnU1lMTvXQ351rqVqh7kxyREhsTY1V67HTWECcQMVbRPEDftcRNZJjohNkeD
2oQd4WxJzCZsno/TTejFVHUVJxezQ16KcXlbJWZ28Xh7ZSJTp5lnD90CeUM1U2+X4f96oYyWRgPo
0Mnv4f6cWyfHxp6A8NssZpgFomzGNVu7mE4P/BHCR8LhyfXe9rHxIFGnrYfSIhj6lnPsN7DLAd9s
40x+gbEbjsUy9PxCX5HNFJ5p0bQvRLMfLDEQiDyz5Zv4SHbx7gMvNuzZ2QzLG0oXwjiixmJiC63c
sFkUcBOv6im/KzS0dde1iK2wvhY6uVtr8Cvr1LQSRg7WiH2FUKQpz35/nzugSgDL9uulZkI6LdlP
L55eYBFwklMEZu7io6UddlNDqixopH2TUorLTn9wogC9BJy4Jd9sQFcdEwSl2fNmtblOs3HXIVW/
DCgNTUzgU47MaTp2GmQHMU3vWWPrYFlMaE5uvqoKVE5T2tz5BFnvyeX9mdmJEXR0YE2R/qqtMjwS
emjWmcFD7tLkOSw/lplkVjMyrilwzjXLVR2MXvwSudgP5WCTOaPFdp6dR6hMA6/jgnTpnvCD+Nac
EfTN0tD7zExCGUbkjetqjjFJuNk5FqFGa0W3XTcX4ijxpDoFHSkd+6oo41NCqKxmlLCW4OjSKMwR
oLP+jgaQ4pbJpRy9rWbWFQ363VS8DeKWua9NE9l3oiVIr/tRdkxNCoacDG7alyQUzGTMCHuiMzX4
dKZbBglDX1GypxxUXZC3x89u8y38N5OIrV6u7JhWgHuW8EuHewFRKkX2kyebBxg4TDrqD5iq3Wtj
9M9eHNHShwADeoqnOHGMjV3ettU8vfsQUB13HV6zolS8XZFlh5wGaOVB9OdtALGGMD3A72SIGOaO
nTS7A0GvSjgrmcVD/NQQLq8qU12Edn5BiSeBFI0LeuuI7HYQoxG0tdryPoecyawnh5IY9GirahSi
2QxVbI7cj5YCdvSqZ1ird9KkKxq9FytlSenML1Dd7uYye3Rjn7JuV1hol7kEWzGEPqsoDn6jMuAa
+8s1rMkmUo+R+40LqmABQ4dsJMljRsFZYFawWaVwXoz3pBEkDZVebBRyO7sI7yuLl7Pb/6ha6MhJ
9ZJ53qtRMihnA/yiYXP1S3Yy8+5xKKpLUUG3JbOkbsuLZeXbKCl+aDX8rggDns36g/H0qlPLk8XU
fhUZzLQwo9QbXI3nITJzMsYYDWoIVZ2uwnU64lqpyb7gYTc9aoJuVRNaA65MrmNCsNfQwERg5+lr
GpYPmYhep0XvYy87jc3csAgYQfiajykBFgyCASfns//L5Xu1ZnpQFJ2wROjNoLAGQ31lrPqEWF/s
C0UNPgEn4u1sZ6uqtpctxOWRRUvDOr7QNI4q2ydufzbA1h/WflZWzGSAvZkpvHfggCRy56RXxGIg
3TCJk+e2toKBtcsRMZy/tV2W58WNUmeWLHsrAzkr6SvdqY09dHhxdw1bKk01N97e0QS4I/MkbjTu
3nEWq7ObO8+iyop9watv3Tja2HUzvN0Irgf/aGOgl7mqEY91143Hkq1k0PXzc7448soBEdgqLQ99
hDBK+pAOE/+2gfP6aVsUS3vAdLIj4tFhUEsp7qKkO6dQ0QIZ38K5R6EurngZyHAw50DN0xvJ2cRE
uaGzYZ77yJZo2YlFriRAyL1il0FR2u78guJiiZtg6odTnuh6VbniMYvp48dbLlCS9JtSNiR7JpDQ
UiUAhhCf1JMBDHgyYHzPngop4Xb2BxJBmBX09A7QNFZJb6M9boyv1FVsae34w6I4cntwda3N00Pu
Av2k2nha6ZXRAAQeJipUMrSQIvBkAupERzshdNlaTvvWhAaRGw7jvSSDYBk2ebYjweLdzygCb7sp
s0vK+7naMUGCqCySQw0acm2KEESNKcqTT4DdqpgSZNo5FyzmTQJxTvqBCvGiULU3+U4lVvQcRd2b
b1pRkI7kyYfe8FAlS8SwaHpmKcMYhgUC1MFdEfcodfJK7lWenMdalHsPIvTJqicY8YUOhjYqXqvo
l6Gm5dijFe5J5AzMsaTDHR1kBBCNaaGBqnvwWQfmA+t6xJLRiHzhuBEEgHl9vffm/DA1xbbhjX3w
Imvnhr27kRhPYq+TuwaiZTSF9T70KVmb3n7UuQb453Zn0gTVSrvxjQvEJqbGaLZRJDZso4zNXjPV
d2FKLEfdzsvV7uGB+HVonbqFt2nam8UhgmZvE1ZOHxedvWj8mY7s04xFBHEV9JkF37XkXGCnzdSF
KF3ei+N0mir9LFqmUZLx2zEPUyLzIhRUgB4POidhCQgnIhlyBvLlkNm2cdDlqwynlzH0X+zeoXji
UDcj23+MtMnL2woJP1E4RMKuX4P7Mi49tUOekk0duQQYRVTJ+wxcK2PsAVNUWa7Nhd45jdgl6SbW
IDcJ/cwpJgpS5SyziC6FcOXeYct6BkSwnKMBhZZjIxznhbIch4q3f+JMZx2RQa3CnrFUy8bcxZmy
EmPhbXMxvhfANtak1y1I0u6nWzlrtm2zte35ZWxYQIR192TZv1RDIlzaozj3W4IX2rBHNe7Om9wx
XjODoJ2+Ya44hfNHVuThlueq36Vj9AozEH79kohzXtOTFbz2mdfufe62vflmuN5rG6l0z7QXl89t
Qt1byWGIcg8hFGaxiqnPzO4ZTLy1a3j8KfxVoGMid/N6QGY0ynsZlbtE+kaQR0BnGASTLGptZgs9
rCruOCBS/m98cCOUUKNqxtO1pIAFO7suEoK5aL5Obl32TFPzqyDLoR46d7sAlux63nCsqKksvJmB
soFYT1SQLsU5HMsv8Jpbe1ZgWNzD7BBU5rntvvLONhUh4qv2a9E3vUFsf+G6uX1eY2vi4ZgsCu5b
ZZga6Zsr35CFM6WS54kUzaOtSdMc6mIH/xOnyU12YslWAD2Ov62YBrLMo0AU/YtDR6mZg9tVdA/5
B6Ik6ZaF2cL79LZkhUF+HJHR5O3GB/xoxj2mD6vekcqSHiNezjFpCOwDm3JHhfDSpppcK4vIzB6v
TNPfKORs8UVl+AHbKZICp0PuvqecDHUS8RrhEnLXENwm4k2cxsXBp4NaDLR/ViKLdTo0LKe9mQ1y
/O4XvLwsIr9WssOTmKXgX1k13iIkwCCn4TpODAw61bwdG+ZcmPeiLBk3nWF+UPVrSLr2b5GXXhC5
2V0M8XVV4sY9pEZNShhzF0ZxJe6b0CHSTnVkU43ZTLAud6hIGOstRJ+UQ+SvJxCXK1MywrtFrvcp
mQR+lvbHKDuP8yyfwmy+NvO4p/WiiEnvEN5Em6YSd7ZAgmPa8pjZBXPqLts2YXvPmohiUUvJUqoL
jIxVuvRnsGLGd84CA+kPH6Cfz7ODVzCD8LlxzPJ3Z8vHoSTNK3UQwiGc2LRzdI5zH9p2R76vqMuD
naNecTgeYvVmyrx9jQUzUsD26DYnh3LCOqpGBq6TUojCSN7E3rVt8uSSs+ndDGK5TPizKF0h99XJ
1vDDdeJlB9vJrXXcQ18WFeb+xnHffJe7AH7jBSE07pU4lvusi49ZwsJYlRC4Oq2LgOPnXkSVt1qo
/RYPAUpOOVEAKjn6jUl0I2NUytO2RvDUJLs+MZDBsBrxhvKEt+rIn8oqunPTJn/+xsWKqSjWapiO
wPdei1vd2qcOnWQ2fPk+VVOfsZtDxbcilfjN61jki8Zn3WdgJvIIyUTBtjNb886I3eEwohy0OfVO
NfMSCg997aeUpmMdTuQCTVn65eUpcoWURteuyFWWSfpK+nayd7uJ24wjQBSO2MWeuoY+WgezYNxi
OQCJiJh7pi4mpNImEEt3CAHqDgKbik+1Ff8EUZugIayCxHol9fdixmQgsNiyUT/Uj/Mg7iBWReSD
NEdi38HG+wasV+xDRItsOuETKgs+iFPIKSFmFz9Jzcu3dPhfVZi9N4ktsdI5BGwRHIeay8UOalPo
Gb61TRckZARCBn5jVdvF5yXuQ0wFKI6NbKSvRq9x1UwKETQwy9U+67WCCQGxuA+qcNOgbKx2k3TJ
i1mH0VviYWSy2BTf3JnDOMGnsKvAVwSFCbbXC534Vk4cTV5chqdFsfVs7Xiiuhk/soa4kjgXcs2X
j9s4hgQ+UxGuh4qnrMqMLIj9YVuQLpYV1XIOLc4VGxUcPeWJUgW4+AA73R/BD+Z6OLXhutBI0vQ8
Xzogb2RRMpueQxKxcEE3ZqSCafS37SyQ27AmwKBEwhbPmjZZU1chaTVOpVjYZCGP8cKbYsSzVLiw
6EobXx8IclYZU3GlkNabvBOMyNN3WNFPSYtkCsL2fhnCCzD4Fnp1dOcXGsOcomjUIaq6LMVyZjrV
V2mE8zoN2C6YZrUtGo9VE8cfYSqPjjtg+JL2U7agGHOgFzJQHNTeKKqTGRNqUnDShlqdSAr+mMNa
b6ZwJEsoSdZ9hsgUrymz+WTNYfDgRDceNF7myX8YFKVtPlqo1QTS7YbIvtb1052BPVSHr2Vc1GcX
iCemZ4KH+grivslyjYlJkjn3uvO+q8y5sH1HGGABlVYNGtw5Qw4FVDpgNZ8F85KjLqsJnCzs7WRV
zw0zdlRMWMsT7iWsoQLJA8bNfg5pjM0I95sNb1qZTVD55r3Tk/yHbSI5OUWfgsfXD4AtacfILs+N
lNC2ziAEQJCywJUEkRGVn9KlkEjAha98l9kBmbFmdBnIf571/C7N/qtl2L+C135khPbV1rNzrJrk
mf8+FFU9fZTxb79GxpDn7oddQfK2W49b1W/xA5b984Lq0UTy4GRWQNyypmK3gqVU6JO58KgzV26n
DdIsGQVnttgw8OLu4xsaENyBnpRBqeIdQZHrOIZbiBPm1hH8tmxSagsKHiu/+DWuWUlS0oqOe5YC
SQsx6+b0s1MtdytpaKDCflO+foQeqCMiDjh06f7ihX2Yd4xbfz/bxiMpuRYHQVitIWCj4hnZRTU1
25mcNVIRPpUl53dqWBv0Fz8N2NhOxIRLpDxZt7be1M4B//bWnnzUw0NYr5ipFPQEPskC2AUg9a0r
h6CXOSnfYyceVkDNtzLuX4x8Qa5mpjnaCADh0DXUQ84m0gAVwFqmu1sgN8dOSnb5QqBSHtEHLxqt
AwoDZUICKuYEdgxhWnSFPU9UzLVpSUwMRkshcy7zU5ipe4JMxTaKCji2fXFxys5Hamu8KDKIemVw
EM7DZiHEBuEwbcRYlOvKt/KNmjgJuURmg0zGxh+OPQLJoFdzhEeyPkMh+O0J3dNwincDEr7nUFDD
8PxpFN0uIy5i3Zru51J9GVr+dAV1WFGy0xnFsgd4zuQ3bu7J0f6sGgyg4JHX7lA9ts7t+/W9XXpT
iJAVt27yMt0y3uwquJd98dIN5CFA//C7CL0CV3YlU5S17dz/iBoZoTEclqB2fuUTxkwoDegaKEdu
8mZnYfjn1yMVJoZRAohcskjT9e14kr3+najwGio9761loj7I+nsYdfbB612kB5F+vU18SOPbFPiV
M4IOxxjdazhkT+1ikC9u258h/8bRt19GD+f7lLL48Es8SqXJWzIrkRn4Dkkb7sQlU/JAaLnkV6XI
8SbvOUybLeEjFwD0z2OFIt8Et0rEuLvP6YCEc+DO1UjjlnytVfM1V+x8lonQcRO9PutGIkbN6JNE
F25cQPBC2N9hNn0OaATSSou1zOwT2SQ/w6rFVcylY/1jntLcfEFs4Aaezl9iY6q20piOaACSXWuz
/TZCwCO45I+OXN46M4sAAgi84UJevWk+qNyguYuSR0/2rz66LOj7kB3EkGjCCXq47ygVm9nA0Jqx
RSVUTpG4NN917OZsQ9moGBlRQ71HB8HTXsfqwcorEbiZX8MqrV3s/Rb6egfloo6LaVPxQONtBuhJ
wtU+mlnp+VW7IR/lA0DdVTOrWTmF+nbwViOuS345Xrka7EQGbUHx5Y01PcTyTL5ZfEEjyqxRO5fB
3Y+m8VxUrKpD8WiMTby1+3QXpRQwOsJU09K2TgzZWBGemhaiB8QudNxYmy196FCBzgOS8xlTc9HN
+7C4TlX5PHXeDw3D8qi4WSr+uSwiuWfdeGu3xalrGSpb9ueInwlClf9miCXd4QfiZcbeSSbGlW8A
Sbq9BFTnNUuS+ct1hvtimj59RkVoeNCDSonJWKpzREJHEBfulzUPR8dwraOYiLSrDX/aJ6P41k5F
FTn70S6eZeAYfnruwk8rliTQ+ctbMieM6jIosWY0H2DAbxbjsjAJG0MeXM+O6fbG5RjrVOxKA0s5
WTg09019X0n38Q+P2f+A3Q7oPP/53+Czc/GkQdX/f9Lisdf9x81q91davHn7Y7/+wMW7/7IswEMY
5SQyeQ+e73+b7Ox/2fCRJOY2YYHnAQ/4f0x20v6XvP0v/EFo2uJGhP9vk50U/6IW8i3ftNHe29J3
/n9MdvKv1lhXwKOHKoYUw1KCf93NzfdnO7npLe00k0fJRN+mSxCcdmbOs9RnsD78/FKavb8vbxGI
S7aUSKHSbkvMbHwYBZDzqPg14CxaQ5H3zq3HIpxFJHJfQWx72fpBlPfxrop0yPza8NbEWWH2HO5y
HQYmTe+B9zUds4OVjobs3qytg4k4LLtlVpWk9SHiGXijUEIQp2EERmr8UjQ1944wp0uE6j2sMAdm
YTIf08nrzo1dM21vxGnJQ+xOVFGb5RZlqCT7acUUMpW5e5xu8bSIGON9xcjT12yxUlIjlhyHwZ9u
hvt/u37/zLz/G9b0j6sr+Y5AXnoKlrf1N8e1cGavRr/qobHQ9zjeDOThkiCnqjYfdU+74aMAJpO1
84xl7XTpuyVvGkI60ZXIq2bfpvaXzyzeqsbXyS2nf/h86q9m5f/6fCQWEMNhYcoTf/MRz05dFc04
e6vRf5N1Ex/J8rwLG9M59RORp2S3URgmxl6m2EG6mplVlmknIIvsqff0GYFPu2mjITy6+KlO8p2J
8QNODuuMBxhUYM8K2K/f5yTCRObevm+2O4HW2afSRHBS5Nz9cQcUt4Ddeinp6achWCyNyQk3M2pn
qDp1cVz6e15Wu0jnSNBGkskMtyZFE45oB65p1RbWcLVSmw0Wa8BoUPmTVIRBAz5ngTF3D8QdChrS
5LdDPX2tJLvQOLUvISvIO1wyDBaZXEb+sDdDK9vEi8sX5mbLTo5dePzjBilZgf4DnMvlGf6TU/yP
i09KgWfZrnQIkvg72I+FvxjcrGZsnmYbLcMnnXn5QUXmfTUX02kAjkhtrqjkBLufMDZ2UT2jPXRf
bVk4O18XetumRbEeVJoE0mmYgRaTe7DTkkkFY/aWvTECyAMZhdN1hDJOWrHHS6+kaNva1PtZQ6fa
DNmwFYZJbbxge3HNJah65PqVN+LqTmDHL1h3CqwdMdTzeyG9Axa+5uAnZXXtHH8+hMh9VnPPlmTO
qzZIsNtuYKYMPNR1hWDSqmm8+1/xlKQXAleTS7ZEHw7r95vh4AdLxJZ+DFliefsLEn+atXpKkEPb
I3/aZJ7N/MrvLeA2rUlsEbnSW7qXl1gt/l5RNQUQRhhREXSwAozyTxxZvpD/65tSHv5W5UsPoJ0p
bz7lPzE3RtuBW96VTGOqeNyR67J2W7ZrRLrcE1yIGs23752BIE0CW8XM9NIeaebd1Lt49AOYeWL2
qm3T7gSTs53TfVt+HSCj0tfwhrjX1tCQzNaAhE015p2b6Y2vGRMCpjvOpRZbBKcTuHyjOQy2Ze4y
k1ji1hfGe47ickwnG569YtxLwt/BS9IxSDJAt2FmPHtOW/I37VGNDRoaNporJP7NPjGxJiNYp4xm
sTGJEVZ8NjUbFpxsDvYA5exDzGhaR/NpYQpIWnOzt2ZO5j7dKtMvAwQh18rN3jOfsbMn+gbNM8Ge
jvfb0LfMh8g0D2YCSChEI7SrSvPHzLR1Q7v/XUkDNViIMU14sDzL8NoWt8AS7fywb/5r+nnmG2kb
bf05eggB9pxTMZ8KN0TETuHU+4RxZa1scDpN+cYf8OyZklzaeJzZmrLNBLCbT/uW7NSNNlqERVaL
ErJPi7Wbd9P9QjAqvzxcG5yExuA8Lp39WFX2dxQbz9gqpl2kjDfXUe6OnxBDrijyfdYynXcE5iaf
eKLDINhPx1P2kTDdOUmtdj5d0JZiGdAUu2Z81PzM0mramwb0I7NCNhLJ9KtuWn9Dmi8PbrhVksiz
Pz6mXxveOSs+Fiscg7nzfgmmIPu+cYNeh/XRqlHhuAOd82C+my6NAHU2ODQUHba8Wf4gGM9x4x5t
jAyL0W/zaXxCDHoX2wQ4DF75FKlolwd+WfYfTZLog10aCG9Swf4tP40at1yLaTooUgWKQZfrzu/8
dex00akWxnPVSRuOocp3+YDJN0oGcZ05v3DDiQN+4mNtynnr1LSBaY6M3AUrh+4qhIuVn4cuJrG8
rhiX2mfVodXUcfbuC/PqDOh8E7yhNwV9OhwoeqynXtb9uvXdeC298iud7Xsvz9khWmi/Z7Q3sbL6
UxnuWRK6d3p4RtjR7do4fF/U8MMJrWTX0aaipgqmCQe4Hg45krEtiLShxu6tbfxT/WgTOMdILCR4
bc+e6b73S8BBGGh7YxYHrWuyeX8XlakPA3NXx5U7J/cy0ozzH73jv2UzSzWfJkPax3L+ShO3Woe+
92y0zTW3Efz+Qy1xq8T+XWLcYn1cYfKaJtWHsBflKvT1t0PqT4cQBmzbdZFrr8m5JX6NX8bWOOHg
OICSJM5yjcZvwOJr3UjQq5Fl556UWxKyuVd3bXJGb/ndWfILr+EVLTVDbkcaG7ew/oFpav6VtPrv
D+pIYO68oJQJV/2vH3SyjYpXKLNR8RA2LhRFqzSeTYvjM6+WaA0acjw7PknwRtluRrYd22r4h4v1
x7vzbxfLdhXECAe5GqL9vxVeWkXJRKWFeKLOk5MEzEXu4nJkMUoYG6GvB6Ypz/3yn5Sdx47l2Hql
X6WhsXhBv8mBNDjehneZEyIiMoLe7c1NN9S836MHPe8H0ovoY9aVdA1woQYKiYrKyoiT55Cbv1nr
W6hWurxe8mEHzhMRXg0sOEfd+BQhbXyFSmKdXNe8L6pGnQkJKcOEmFaAczyq9hSTPeZkhslW1Nj4
zvLgXDjxTy9UI4YyQ20ouK2rk5VibcdIQPzY9cDI9d6paeNjKkv7QZTbsEMsVLsmYK9Zd1sSRcJ9
N7aHkEcc7tLLqLsv7Q1694+vp6W7+JvriapUCF6+xWFu23/D5TEt/KGGHgximttjN+b9uYlcppKT
OpfgD25EfR/l+XPVy2p//qN6aDlgNsRQ5rcV2Ufc3TiR/Mjzzobt+qsuQz3XS0bwv4s6ohfmg4Xq
DsWpQqo1kCKa1+G+rgiBbZLEODE8M06//40PUe29KL+aqBBP0/LLb4VGM860FD3SI7N3GGJl422f
zsYiJly3rlC3DhUlU8QWnG28yd2Q+qERt4RPZycPaLoBbmlljikRvHF/6xMk7Dk6eZxRmerJCPb/
+C0FTf13byp7raXcx5Vvwi1Z2sC/vEnlIIIqNSRvxuxDoUNyMstyNw/jwCq2enAqsBE93UjnoBPR
7OYLv5Sb1spfW52N3NrCRNVyFcNpJqdi1ZYLB3HMLxZOhH0wJvdjVBzGrH8RbmiuRZO8tyNTxZk5
lLcWVho+u4kXIEefLGwMAWZP8TDjzUXFNPQrpmDDFi9sgV43MBpxJKP3Np9di0Wm9858m6KrZ1/Z
pfZnI5CJtYLGCPAJoYxhivAhljsezetIYe3vmJBgryy2PvAUmBFxzj5R4RoLGerjk88PnemqDWnW
CLt6xu4ZfILYvx3L9NSXzpvTZMzVUUwa9a51s/cmr9yz0NUuiIgKjPxRoEqSn0mPoJrhYoFgxFoG
wywdbBRoWVhBIzUF21seH3XIue0o+9G1nf0Ue2wp4X3iS0RO7Zq85xDxTr+Ty9l8Mev+Vr5Gb6eR
uvhKXcoQET2Zx+FGWmwJIxIgd52HClW5hHLbLSYZbSZvbFJoIUAxNEzYkXchZjUNIEyhYOya09sh
WVS2g9MoVDN9aa8hCVTrhEVIWTYlab4RS8pFucD0e6vzt24OfhWW+nQ9XPgsxhnVd8N5jF6IPB9X
jctmPo7uQJYDsJgI7S3CniAkNC11/YMXKdaeaxu34afyKvQ9nnknKLeSPIa6FPLxRemYbn3CS7UQ
+cm/lipFmaEwHQoPK6cS9whXi02SggQMtUWYaBaeHJgHdq6YP78Yk/NTx4xvDXe8Js74c/CUxbMU
TVRqPfAxfHDQFmuS6LZz5GZ3Qs7Tuiiqcjsi1Y5iaDFjj9TSj5C4hGXd3LtB8VGbVbRrlgC6uYyG
jRWF7xGkVA5HCOqYLVSojtXMB1K7ZXNlxXgtDDNmuYniR07mOS2t+dCX8e2svaNgZ0/7XBeYCv1H
M2ieGDfLVy3n1xxl+ex5/iqYgvipzdSxLtAtpCU2dNNg+ZbbTJCR/l8hoaL2kEixKcoCTMenWj+U
GaKnnKjCxetAZs2lxcl6LYub1tgOoffV4w6kXEnDrdsHP1nVo2JtWtSWoAYRah2LcaEJFZ3aMIMG
d85tVWSvXTc6Ww8w7ZrYZZfNJ/wCLt6zg99p9iZ1jY1kx0Prt2GcbzZYzpnQSsJJ/LuG/eeDy6h7
bQugIJURPMSBfTPTym3s9JfTRgVhn0iNYjuO1xSIbNpXNrP4VQJhBZJ+sXcIkALK0LKzTIeLB/TS
tww0h5Z1Z2c+KoSQ1TtQy9bc6UGQoJWK22Gogb2yzkADMayqKmGszvAk5y5c+64N6sDaqAxBZ54Z
0bZk0TWUzbeJSnwVknvLpdg1934h8F56DRKtNtmFdv/UUCIVpXgbp+FpxCp+ZgOCTA6jLIvV09wa
7c4zYjzeAbF1g3pMMirhojkbw4woLoSe02Cj0C7HpJw/ehbtK3OB/ui8uE/Kn8kE6lUiupVz6aAL
wgM7Fv6mqRBMcBSjRFXv6INIQKPXLuOBneYE50M2+SnRRI8BLjZz3N75QIPn8ghi39q1Wwn6ADWj
E2903QKLbTGC2whj4MdC+2QzMO6MfHA3saxvJpsFfDGyqmG5cJfY+sWBpluaww5hVHTVnXeN8ItS
e5MyxaRvWfkCx0bDS+Cvy5pfCEYTklB194alvU4ASWRrFv0Q8uw2OyDvI01Jc8sr3EelCllsGSSF
dMGtIXrUnTTs7IOnZmMg6Fg+1TVzynuOpHyjxvndDb0zDwr+GNilDWoSEwFgX6xNWFErryS4yYwT
bpoYdRRO/jGlraqMkLF9TVr2IjenXu1oiwjpNpurF+qfYzDwt1Xhoz+PGDXi8MWaAP32sbw80ZVN
NzyphEpue55BK1vb3jatMcqmYwzzlh0uHB6Ez158CEfjitnA28F7unhMhWLevy3sW8YaWUAPEhgn
QENPZZp9skXhmPcmZydjZt4ipQXpAjZArEU6FYMRKGJQI42ZnNI5//YHgfnTAPgc93W5H05D2MYP
geVOB6c16AzKdEVLzdazxANUdqW116oEzirrY9CXe6fT51iZbzzsN57K3LVhjY9W6z/2loU8bm7o
nwxIQx4WCiUHhFxBQkeQdHTxzWNu9y59A8/VzI9LNGz1i4nhNUJqbuPvniPE7i2dtuzfu/6Efi2U
DH4qCp60rS3KQ4sNd77Fp13ubBrEdGAOqony20ZdD1q7MT+Nyl5k5P6T5ZjMxOwguDH0zomw1dSF
h2ApZ2hG2C/YibT9YZUcvuFg37MIfR62SFuARTHVSZLpIhrum1qCFhlipNyDrGc+KxuLwx51+jmq
EKZIdxZHgrFPIjFufUMoqttZnXrpB4fWw48fiOnc2WCBhdHcC0jJVsqPackFTEb0tGHlgtNIpq1W
4AyqhJAc01/25Aqne4FkILB/SEYpcV7cRI07se5kPpfHE5r22Uo3jgyufeC3h65OWLyZ0Vv4OfbB
FwcAO85++hLBtz3bwUGjIMm6UK7tIA93M0HKeFEqxlpzeLaj8lMUPIRxG49JZm+Iukcg20u5LRxI
ZZ30P8i5ThHpkFfd+WzMo9mpDpkE3BJH+XuZ6k92yN01gMfcz/KO/EIcvi3RyU1ZHRnpOhdI/RrL
2J7hwFcd9ebW8LvyYCRdD+vM4ZpLYy6Cyd1y4p7DErJKYwUDXAQUA5aUt0ntnQVIiolyiSbbMu4D
OV3a0cXi2f9uL0iviLKXwHwZdeFcTclZ5+AH3PpGskbaZ51rJtJnP0Nxl4yXKc13suq6g6NGIppr
5fK2mMMjYemIqdhR79DEMJXngK46Rqao5HdIhedVxRQdWURzgetJZJeqCngADmhyYQ7PhqrImJsm
dfD7CT7k9NhKtCU0rMeZ4pzdNdPWgNEB9rDxCrP8mjEEuE+c9lUbWXhbERWu1R2isw8rUSx1ldqC
vSP7xCrPzBzvtAPoY8yamjvxhFkJ6b8P5ky25ksy7ahMw9iETN4KlrpVsmBH3E1iY+OoPH+XWnLc
2DG7hUB0FKwFhrFg0aCXhcVkLn5xGA+tREUugzHV3zhJ5Ml1cNmMOC3F/DqTI9AQu8mNFty2IqFt
rANYZihguRyZcxXBbTg48xmYwqq2MMyytyWRUsZ3yTA0pz71D1kBkMdurR7iefgCQguq8BxdOG7y
80jy1rx8BV0xuoxGUrJmLaivxhqxj8uCuzLwOO4AnAToPYmJ8if2MN44PPAo+bB8aa3gj4YU+U16
qBtnYoQnf45wA8617ufjoNR0cliNULw3l0wp3hMjNk9eCUe8taKNzerpKXSUwdJezoyBN6j5w4XB
HTOJEu41JddCLEtZL3xLusLDgbZjyRoes6nYdcayu076J/S/9/l4Hwvn0VLGkYETeGKDIJ2kVd6d
CyvZodzINSrTHv7f3u4CD/u9+8PPpyOYSewtsLbWloW+Pq9+sWJH+S+Ld8dPukO8rFQWUmHGI6WO
EQIJZ3zQ1ZjuMOB59xVmeC+lIhuGCAZ/o2hsYKCvTc8Dk4UVYm0/AprbpAnt/ljdtChWYf7ZzjHM
8QclAnYi8Jy1XkhGqeqzY2QCfMjsQd3WI1NOnqNfbnYjA8O/xiYVVIcT/lrG027uPLxPmX1KzeAe
LXF1h2MjwoPQnH6/BG/yXroq8Y8uYyp2MgF2t62L5PY2r7hkRietz93CxA6Zg2u3dteWfkFcwCak
Ts8gyHejZX0bYf0cVh6epgp7n99l8cXLFTDw0i4+SoEDLFelxA/k+jsPy95oSXXluRxvMw9uW9aN
PnJAhshTumx21IPb+PZNNUQPPi7Bg43U5vDHNwxBVa5GJTQrIWYElSh3WrfhgTGbPPu9ae9bp70n
cR3ejy+f0HCZ+PJbcY4rzk3Bu77/vTeY9LUpiuImg0OnkqQ/xsXU7KGfOccpq1+jRRLXmPozNZN3
r/hCoP6zipQ+hCHmPRnFp6gKzUuHJjWKebajpbpVXGgX0nLJtazxJFSl4Z9//5LbRcuTAE8kjuTx
6nXGc9H4Ar5d8dQmk3GtRGVcS7prXCJmvsOwOd0kxTKKVMxSx7GJ115sVQ+Jbl6jqazO1shuk782
smlj+vDqoTopL7PuzMTY8jxywJS3NIpoAO+WIBKylnFxRpUrb7TZu/shmbJVlXHWCEqtPfNKtmMO
tkRV5AmSt+5IGdc+2cC1KcVvIbtnJ7Pg05WV8zw2ZGoYwH7BUHdbjIILdLS0zklNdRnj9g9KNma2
/1DlyRPpE+62SnlISY95P+YMT2NyGSZmvbOh9pyU3+Y8XTpcYBsNJ+B2EFSg0NKVzVNe+dSWczrs
Qe1futzXTzJGZeSr9Gy0jT4rxnoxcrINhsX0EGWuPMsYbrzTNc62InccQ7BrvdQI2tezU48noBrY
sFKlb+xCvoTOUNwVqlW4g9ANOuXr8peobGO8Q5+ywXMtnuZ+TtGyjQ/tsh8oMOuuHW/msSw8zLp+
YF9k0l3anuEJQBVMBkzxVmWW6C0GBOMQm+WX6bwMiRgv8ZqPACvv3KKAXFYBtupYD9RDuCKHEodK
wpdzV27GubvJ3KzGvp8wxu+w2QKWi/bztOTTFlptwSzRJWEsEf0sFk/locmJEQlcj0hkA71X0KD5
0765VfZGDvqB+wxNd51gSosxAQKwpPkfKuuqGJpuciQaOHOvEnLmqUbg1jWmf5E1FqGhr660s03q
cqyGdr5tump8mlTyJYHxXlxsHmuy1LmBHEwGDWlpRy3aq/BgflauCbQu8BQyLG7rcDKvWVBAZ8c2
s+tEq6+gaeindU+Z2yEoKwfjtXXJH86iguUcg2Xyrstbx3WL24jDi2FVtKMPck9lzWCod6EHqXpS
O3ARCViXWKeYY+fvISH8xe90sBmi5DuxE//QR/aNVYQc4TFi3lgsRo6qpUlDsbnpS7e5DMjJNtwZ
R9wnzrPTdRdnattdO/P96wJ1GtF3nFcWKNI+rR9CgV1FoCN/YAVW7lAzH1w3jdBbl/HjlHH4FUuK
lutO71Ae6AHjJQPAXKSrzIIQalcvzFXhYmTBm2RVdWySVh8tyLZ74i3MTeu68rBoeZpuHl8LAAGr
boBxYkxNeaiaIr8Le0WLBFBtQOz+k+CDa5pP4xOhOafRw1fdtllwbCJbXZRtNzyKTq60jSezdWjb
CDsxJ9fB05efzIoNXN+YdN7xcI9m4oUNlrUdeHs5zMWHkQ7YlusUlSlzvVJQfDSyS/cYrn7EcYTF
xeEOb8yS7yKgqE7hoHY9h/xaJjW77Kl6Ru7eHU2THyFitnGmLbst+6hLVPf1eTafIaksZNWJZs56
LWMMYPwFwsRyGArGuKo9cUyz2liPI/xSIYoaPb67M+qqOZajRI1QoqTO2RxKRurpojHGJZgsz2MZ
jvtqTPx1l7Qns9On31d8F0YFi5sJf7/tLUuB/tWNqv6SL9AbdB6MTBesESytYSfRXO/kyJwrnYi2
nmB2BMg7tyT0Ybjt0/2AHmQ3mHWz62p01kXd9jdd0eKDD4Zz67afATq5JA+P9sxT0BRSojnjJhxh
+KEEtmHezLyscd6hwPChFIs3xGMlwpXKPM4nc5YPyudrjrb+zhL1h57C57hh6TkkNrQyaV8Si+AY
waYAXS6UR7yvRsWiio5xBjcME2ZjCtNlgORgG9b1Zy/oosAjJRg0V0M+pPt6mdtAj9y4pXFpyPI+
QUw1F6AbORi6u7frgeMb4fDa8BAU92UXb2vWZz46yYZN04WMbaSS8IdvYgL8/lg3jgFr2sV1zfSr
PjvwpVdJNWLwKMdTZResMBrVHMCtxaDN/GJflss7Fg1n20FOEPWS/zXCfMHMx90FRnywGBQxeNSg
YPzvqk7co1dZ4BbtRF5cwafTVG+NNq1bFSb3EGWS3eQrYp7ljEXNCFDIMStpx4k4UO9qWI24Wo71
g0lcxKMdQQfuYgzCtU7i6zAQjsoisl37bYFfhqtvFm+V70h0pjFK3eq5soF6VHV040/cQV2ttjgx
ovNwcCyyQgaPTmla9qfD8NNYLnRpVDcp9sLd7EB1bkV4Fzsgs0eHhwEuqPGB2jLfVRZUWBxiPJHp
b2ebJUdlj8cSa0g2w+LOdNEfzLZ3dzUu1lKCsHDyC9t+eQgcne71aGnsvtO8d02WljBSEhk+ZCYv
IHVmgOG1dcrb3GIZ0Mfr3k6zU6DTa4fzD3Su84sRA+S1rjtNmLa2c4rnOidAi7UvQeguwwXHuDJ4
qrlXQXukifGzXXbao1u9pEmkQexKiqcxyne6KbwNJC5yy1RVEZvOThTrxEkPMuTySpjdh3RISTn9
0jVCLFzpq9y15w0NPBxuRKarqOjQAzXhp9vpmcwoQoEa+9j0xif8DVQE3fNUx/6Db0bPSJTamzAz
8faZ+CunjEyXRiKcsRG5JjRZ66nIGLp4WXVPWkuwygLUOpIDF33qjvAm0hVF8qxSNPWqRxqhJ+sN
huA+RK18jHKHnKUaUWwSts+UGz66UbrUEh/T+MNRU33t+TkK7ITOzXpfm8Fd2VBjDYNEXDy5w84x
8vz6+5fYxADBbNFih55x4WQ+jpziTbGrvMojIzdyePJbK5z1TtrohoYperOGHFNcANLEzbzPmfHF
qsZZ3mmbIoKt5mpCjHAIDQMDdk99iNaBYgbrXWrZP11CdCat5quROI/48km2SDmHwasoMewxqtFb
oWpX29CoYZbwigfBtcKNgfTGrqedOYorT8hHvEDAFW0dHK3BmW6gdLy7KgOZo62AWYV1LqMRSGCt
DhF571uvsTssB0l5jnox7r3OvhGxz0+Y4cMUSbfAo0241apZe5Gc36LcvpeRuDZVKc9m53d38D6/
XKmSH6iFF2sjgniUQZ9e7Ez0udmHbdbHDL3ENpm78CZHJlE4AWOq9kduFC/0pAFk0RBzkViHVlmd
sLqeU1w9mFbIixh9hCJtFqodIMZgw6RbvTko1juk9q+lNz9NRb74zsbpYvUMRCp+Gio66+lxaOJm
E43q6Mg4W2cjMXbVvBTEaX+STE+veNJZxxaQSvA6yn4xE0TfkczK59mefxV16jLtZkwRBKyh42A3
qyFecl0OVg6QjKOkQ0KDWhNn8wCKu6ra/tRrpO9VEDobK/w1wdg+e1RCGyARhNu5doMCuX0C4EaF
SNLmTnoDAV2lID8NC+CMsL7HSbQxjOhxQop4JZW7X9eQKh5dD/F0gipx07YcV7n/OCeEHsVOjMcZ
f07K+74585YR1jc2eoffaI6CYz4l+SHIeQbKUR2kY46nMVHPsop6HLrBfJ6dR+lTL/iB1HvYV/F5
qOs1Jxz3ms3SdlmXbdvUwduPePKu7YKJXnN81Z59W/TTSwxLzwoofZPuBXfpTQfbbx+KcSuG/CFN
QaHDGKnWM+O4VXDIhAvqKkzwLw3vVUOp0MKZ2PoY3vOuemiYZG36gZTvLsVl4UJUXGZuPzuAJmwR
adqAAG5sMUbbOmg/GfytrYoM2iWoTogzIKqPiotjvbyYjOIOuzNPX6fkVRL85DjhY+lEj7LzNzkj
K2cEMBpoZ7y2unotC3E7AqvYIy8d1zoJm4Ot53Jtp2Rxt7X5PIEhx6yrbzSaQ0IYAcleNUgg6KgN
cIdU5IfIyOOty+mItArhVKbbb4ypBT7w0QATpo96TC70cNENWWL40Rnhk1KXn6xu/mwwRq+AaERr
lcQ3fcq4JzGtOxmrnzW+uCuGJjMX713qvVXJsR3yAK06YoKu7acr1IubHGM30Q1iPqrpM/bZNmRl
/ez2NFRt1d+HQxwfi6C/qTq2Q9Qcu7Rygg2uqvXcTJvOXtqT/kXynmiPkm9AlCNH8VjK6M1XsCdV
QpyCOaSfRhc/CoZDqxbYza5LZ8rs+a42ITjaGoccNkBqLMZGo8qKtYfNlU3+lOyUqusNdS9ErIFz
sSaO+p757VoGzp3R8iygmhRUGNxbc0B6Jp7INTtaahCa3slmEsNfMAqY3hjBE3CdVgBRquNzgurt
n/mXeqCLgS5TVj8QCd65isyK2GeFWVv7wRuPPbduqG5UmV7VA+S3Aa3TdFdV4ymJE8BXp/FSYExb
2bTUcz+927n1mtbui1skmybQl660j+b8Df94nxvZE8FyTyAthvU/mySAFZCtaK1jwSKPmXHT+I8A
1U5DkT1lLArtwrvREUF3vyUE/18SepTx/PO34ngU6J81pkQk/N2//s9CbfZf9c17+aX+9lstr+a/
vpf619+/HX/VS4rMX33BgZd2073+ktPDl2LT+Zc6+P/pb/6vr9/f5Wlqvv7lnz5h6HXLd4vTuvrL
VBrbIifpH+ns/9+//9v/+S21/7///m9o7v/33/3hP9T2hmX+ieWnaYeB8IUZhAHqo+FLdf/yTyhY
/+SY5gJbMZnPs89BvPHnUJvwT6TX0+i5nPa2FQh+58+ZNv6fQtvy+D4e1yoyfv7Qf74LfxaA8wb+
4Q7489d/JQi33CX/6b+VSYG5iELQvrEX9VxA6GL5/b+QcQmhu9iVxZ6tR/pDBpn9K2QDcsrcGnKY
M/b9NmcrejBHOMwmdKpNKJzmLW499xKJGlpekuhFGfAxKUWvolkBwvHW8MYysH+ZAn8kBphD7nyU
0Do6Q5HUOCeXpI/u5obgu7hA7d+0Q7HV0AFXcYgtCllhhSEQjBDqBY7vziw2XlIweUn7j7gucZOW
Q77lnuDpFkJRqLEeC/PDcDArc38SilMDBbZ0ux+DiSnkmLirLPKe9cAUE4bifZyl96bm1CFhMNjM
JaMLgjLPVot7gGnpwYwY5VgupaRorZdURY/0o8ca0j4oudp+7U0TjDRgrWqt7ZluwgjNcju3tvEi
PY7OWZQl81SNpGOVWktmUCrRtc9B4WHfspPbzjOsg0jwBrEqbMJ3aEVsx1ViuzdeLqS+Qzvgfs81
VbpHL3FqTSAINYKvGy+xm9fJ67ptG3NiTt3U/cDUgQJmDuKFlhfBTLTIqMWJyUBpwfQMtxZ++U/h
WmXWrLy8R6dDf+SwxZwp/tDr4m2IC9NaS5TET5M/egxeu/mjTal5VnHQTRNKU5ROtTcWD0Ppt+dy
scmnNL7QQiKjfkIjTeZkGLvNTamnBthYCulzFRgAqDo9hLfx3BWnhBC+FpKb0YU4nad8W8cgcDud
cQWmCe7T0otABLDawPdXkFiMNb2M+m2aWs2vLMY9zgx1QLWH/GJZphYPvjNFrAit3j4WcVEe3XCU
2xZfMWiJkKdwW9qvonQd6rWlARep94PYO+oNaXQAgAgseBnSlrrYHNgZax5r4NZaBu+l+OLe6dCQ
wkiUqHYWfB6D5pYIhZU7KuPBUGbCbCwWu7bu01tZUkB4SPRzryYzM2nEWVVGsumgcbKxkvA92oCo
18lS8QNs+vpUgKoBEzEF28Dw5ufSc+e9ZGZwyoyUCsCa9E6T8USZLgz3lQFkQIFSfKYCKqibOQDs
Z3JH+nWVDs5HDvPhq0Mwty6VAdOy7QEEWnJpBIhn2+Eqw9WI7oG1NigBrL+0ybD1RQWIBRs5kHEh
oJYFpWBZxEqr9uvyrjD1Ie1z/+IUSH5WjkyJRp+Dck+EhLE3I6+9V0VMNzJAnkAZZ+wtoDcLwGlm
9+U06QmWnrdJe2t+JAWDy3WKiVRK83QnpRkfGl76r6Ro40vhmvIcRQ1iTJOSV6jYvvUT0byCZWRw
n4rFuM2GThUd60bbmes1i8PgjvX7gOZDTOK70VX7VbI4X1u0oTs/0ASUWDPEUUSCHzOY1K1okVjh
qa1Po9+Hv3A9Di3I0NzCMVdNe0uyRcjQ7d2ztnHxg08tEBcwM9ssE94+ieV0Kmworg4D8gdKn6e+
yn5ARlwXyi4e8iAPtjb+cfjrQ3OIfcX8FT6sPGSZ7Zxb+u2nbBL1Q9JEwAYsndW2c1A5CGqGRpW7
jybkUSMtsJXeT2nwy22Rru7LXvuYRtCDX+dkWPyvWWjuu6wFOub0SBRwSoto00KU2SPszF+TjCix
tT+L9DSxRr9LK/CQtWPCVWvHZjtwtrM9r+QMKrmnJG0sv3xsQ4DsSGT678TMzRM97ETYc41t3MFr
cIo1uMaESKFLie3+tSo79z6oBsgvWWX7B0eX5SY1llAW025PddBMR1sbA5VXGW7qqu8TpuUDMzTf
qu+U7zGInsZ0JHYAsQ7261a8mQEHnSos+wOgS4YGqSRWyXFSVm+AM5yqsTcJXcKCFImOzgATcIWt
BYSJ4fpHOTvWbVvyn1dgIkIoHkrfDbMdcxejBiL3LO1uHWAMm67FZpI2ttgR5h3fCRFOKXJIUF0r
D3foietkmvGQwX+c0VvDxbISQr6rAH0w2s4wJWXJzxiIlu5DT7qRIAKggEQEgCM+LqYR9nD0PPvE
Kbx76l6eRKlTBelWB4mMt1DUobH1Abjyddpn5t3oBeZHDF7iyk2WnqusKd7bukHJBqKJkrjpc5B2
1EPnNJUw8jorPdtFlVzSzISvBz4CGVMk1bEpsm/NhGcTueM9Kxl0jfnBGFxSQqoDjtKjbyJYVcNH
AtpjsIZTkz7WZnsq++7UAQer4+JbzwQwjVdNtg9+37M3+1faH7JUX9FRAoSAcGq3D6DL4WuAb22c
9Ath7eIRgxyVvEj0XFGHmLr9MZQesgXAViyOsor4EPhOrPFxDEjLeffzEZFsBDuXzmvA2q6WDGA4
lV2M9EoBFUpRxHi5w4fvbTKenUHTrzURJB2RyMw+kPW0G5tGWCQdWwoYfOjxWh+OIWEfjYWJWm+a
BcHkkYUOOp2G8lSyVM75sL3iNQo149xhNVGUzFazkhoLsOutCzasS/KNpXAOzXQJQCmZCewW2LZV
9SuZ5Md8JrAp2rY9HpgY3Hxbr4f4a8Af/ps3a0DrwzvBZmPNWoG2BCoBUUiRSyBQOa5l+oxMgykv
eeAcFceCOdliaO5yl3ELDOk42zs0MZkYgItkh8LCkj9BsdDfOUkbuf0UzB2cr+xkWc1n33mPfdLe
A7toVgr+cua+azGuaYbAhY+IIdNblVHFZR8OAWop+/huuksHag2LBBv4gK74GXLgloZxjVt/5/vz
tk5Ij2pxf7XsuVeGWmLgQ55kM3auEic4BvhbX5K5bvJICUBLZ564BFp/G5gQqtI/CWKqBZ+/RMI6
m96HbFloieFaFeqofa7+ChECqWmEWvQrL5Tf2hEt8CHKqk0OOW3vOHXIyiZtP0bCXzap3XTkvTfZ
FZuZ/VnlISJZ6qitpWV55wWdDsEFRf6lT57S/UgutXloyIMHj7tzFKToQR1KcnU47Y6cmsjthmZH
WsudTJ7awD67MY4nlGeanCJH2AfdOisTjmfO5p6iFscnhNRHGwlHExkHiXRnBRn0UILMNZ2HGORW
ZVT3I1fmJO0ViM93Kd4b5MbpkMcgyng22IW7lcbjckaQWr3F0A/k0jsMXIeVevNg4yeEAPool/ME
IULZPuuyO0cZF3Tqs49RL0GndgrG6hqDPOoOI36oVOtu0Ettbeoio/sCOsEScdjgDFqbjOAH1LR2
GZ7QPLHR+67GAiktgfbifohKPmC5kcFrm7mrFlN67LrQ+ykOdHMSs9j5xlMspl3ps6ck24CzfGsB
i4QeusVCsIPrs9Yuklas5DJGe2k09S8juMM2v9WYf1rXIXyGvVh1Gjy2tLJdzdWvtKG+sng8XkhS
REhEjd6tfAhwXpJvYNwB9npokVxO1gNczo1pSeSoxCBF7a4arJPN3HijU7a8jj7bAertMWUDgMCv
qe1TYzHxL16toYHNDSG9yy+anG8/X/Dw+ba0o4Ov3OcecUVVRmQwNS/AvBFjXmxGobFzbCZs/1nH
AijAB9eOHzmGNMRnbFIBGQT9VfrlfWzT8DiSNPhXiLT0+WjGTHFrD/HJS5xDbLiEZfwHdWeyGzm2
recnYoF9M42W0SnVdxMilalk3/ccnvMI13MDHnhiGB4ZMGC/Tb2IP0bWvSlRQoSzLgzYNciSFCHt
ILnbtf71/fcj2bSGISMdImXMBi48rBNbKcKvjCvUngSFU35W31JstDOceCFxTKFw8rFN2rUIjsAj
kpZJxDvjnM2GsCIqPs9I7GucrTpopFF1C5dwHqJITYaR7h/aeRE9ULa0C6jiRZ4DZSC7bCA5ZqpF
4WR04yOCxPAC/I/B2Uzo7hWJmI+e3YcWpjS9tGoCQoN5xQ7beVRk6z610mXipXvD9L63dYyAKLJ2
Q43ngSRryCZ0ATCiUFarSCjUZSVK+UWjptp3EMi7CIYxnZaY4qAoMeai5l2ZdyTZc2Sa5egiJiFf
jNVnUujFjoJY9vQFkCStQ09D1ggPmMyjAjyTHj23li/QqVznZohNKcvhrB9SkxCQg0BMqnQENIRy
sta6HOSSrLzVWjeQSNSV3HGYTA3n0ogiB6oL2pShC5AQsygffGqF5pGVX8HUxQQtCIVNie5+HcRe
ZvtWYe4a4mJb0XQiHBib204nT++qbJx9zjMzBrqC9gWMcqAy7RRg0yK5ZThY2AnkgEllqawXckW/
58AJnCbynzNLujCj1K6M/qCYTQV5AxukvA3kdYDpITFHErtw7EeKVik1t0T8URvlc1fqv5kOZIsB
2DZ1D5h6hCSyI1gqCDE7FfdByqM5CMCRhjhCgTR4enYH81q6Rpo7szj+GnCq6e0EzBo0BfA2L5VU
vLQsX7iRxd6zTUO4LtAUzxtV2AKMsFvF7R8tNUISRGgS65RC00lgOmRvnCa90fpIWKB6oIKD/oha
iWko0aC+BG6XzpsOXbLuOaxwEh87Gqp5kWivriCjszVH+wwx+SEp/YMR6l8bK//aasKPCFT+lin6
Fa0qt61udTLzOcOtLRq0JZxHtYpTsOiOLCyP7LuuNddMulSPxMqXvmDBj4cLtasFcIvpQ8tYgoeO
kjXCRUVx1YVkaO1KMJNDNYy2p95T2bZszlT4HHGCrhrjXhMq0EUlo3Uawju3MCjPljUI9dptJRd7
J1HuOWByrE2SJUNpJRAbobZ5rWg9GzeoW5lqE2hdKAGoEP/LgLklrnEHFb0LCaKd43YHh6FTAfuJ
xJcO2v0IQIzcp5TiDMtMNoHnLTNswG4zQYtsOWu/kdLfYrvWz4qGk4wlrwg0AdsGm1KbAicjxfyi
EdfgHClgRjUeEgowQ3NZekmzo93IPYJZu/HbeY5qUWv1lSigSK03DUzVtuLCrEesTajDzVkAtFZZ
hHipOahyF7XAxOxSCGnqxLkbZJqyX+iUDQnQCbvuFhAD1ieNt6dcA3FxLAZL0Tc22tAdMhnKdxTf
yqhxyU5SnTWMtTXaDORvm+WAXhFSyUh8Y5nsYFPBXc3Urxxz53J6PWjeFaEUYr8AoIRhL/Wkhou8
vjeK1Da78FESATcWdcWDqUjv9TUUZkL8Ah+zgxzL8dAjcxiPLJxK2ye1fO2p+gFJZ0GxV1k89sGA
n26T3ZBwI7kMmciiXB/fY1JBmYh3EDoFkFMjhhqvgcp4HTQKffI4S9Z1TVVapjLTjRCiaqxmYKDM
8jz97puoiQLxrh/yr1SK4uZrmV+VJHjIInBNNaJY0gHCZeoVD25Wr4uK6l853VMzwwToXTmOuHKp
RGe3WXcD2uiMyLKxNmDeh7GEArO+jx3Swl2BvofNIo65mEME1Kg4kaJshyYwVibFmleV7w43nhpx
tHQKJgPX4JCWYQfdW4TmcZDelFFiPQYuSz4bW9AJG1PU/BRBO1Un41ZBVZMr3w86cdUloRxv40wX
1lbeWN+UWINoY8RQ6zlQqeY5K/n3FWtjPNLSVAKcqqKg99e0STyS1HSTqGZgazN0Xgsyjakdta/W
3N00y+ya3CvY8gGu1cWb+O0nkdDRuvt9GPR9s5MiUcJ9MQ6oga16wUsgIQGRI4s8apjh4wwK7a7O
Sotyn7YLzhTpjRV4pxoe78eb+CvnywpmbGCHfiSOrCMKhy0KhYPOGNDSU8lxrhT1s/Z0mAKEuEhI
yZMyS1KNjSukoa3J2POhiOx65/n0rfzsCWrErWVsZFhHx7D22ysiFOVTqB7bGF5e63m7LYz6NbT8
Mw/sXCuTykbVaJB9upSixDvgGvPE2onECk9fyWfPBnymaJmmKALLmdwrh3j5kFqxLeoAoYFL3grs
IIEPZzYZrd3ptqTPGzMIUxuqYYpHdsubjhAQo+SkFNrtnH32IsKKwCJpvBquy4V37aDdnhXg4NJ+
P7DJuDzd+Lm2J8b2ATwxzOvhlhc1B2B4h7gwZwjkdGFxuqFPnxp9718vcoL38bUwJ4lA71M5g0mO
V60tPGKwXTP/1kSi/WpqyropOkeIC3bF2TeM+WTqtuaKHR6iHZ6gWrHieG33djRH8336Cs/cyun4
yrHmEwcltAdC8b53ZWE4VNbZUimKMx3mzK2U5ffDTOv8sAmq0Ma057kjzTVHOZjO3NJUzlzRe9rI
zxlZo25dhTFGgmg6I3sIS1U3jWxHvg3YZgya+mChwu/N/oswBGfm/3GenU6HbxubzMMF/gRpkke2
lmENh3Xz0qWkcX76EX16595c0Pj6m5HmuVToyx78DEzCie8uzcan3LJDA/Pva2fsKm/a0VhTEg4e
NqxbTuvQJ1DFNpvTbUif3jAmIs0EcaCi1X3fyGAUyoBCj/jrrNoPi+ymk+aQReaIY/UZllHbZI6V
9elGz7U56Xpky4jB9xR+a+2LJPs3QMbOzO7nWpjsAorBo0RYimwXcEambJT0x+kr+HSUvrlrk26G
R63XAWi3BS/c+RSRjWSpalR8h39nZn3T0KSv+XpJgqBhI1+iPBb96rKBNILHakY9vPS3Bo/Bsi6q
6MUhj7/vCyQ51LSIKeFqI87JancxROLN7984REmaDiIORsOYJn/bp1tZolIsA5wiZqASnMtYsX4I
vrvxC/P+dEufjVJdNhRRJ0dOBfLkzskKSAOJ3Z8cZhcaccM5Vkc6ksnszBP6tB3gHJJijTQ8c7Ik
pexy86pPieUJ2r6osG/pK062UDmCL6ev6LNOrf9qyZpAQMxQQ0uopnYdQD2Vigurqx5Ot/DptaiS
SIW7joPdka73ZsbpscnW5Dyz+84CDurBU9FLaAaZLv2NGUA3JHL9Bj5mij65ab2XePjvUeRP4I+D
p3Hbu/kZbstnd8swQQHqpsL/p5uvOoulXKgy5APmnjBgOHMExF6/f7/etjGZyIh0RvSJzO7Qsuuh
eDX02tYwvMW/r5XJmAlzYiC1kdlEQgzUCZymIheTFC15PN3OZ5Pa26uZTGpC4PpZW+Ny45YPVVpc
K0KzS+P6RiWO/DdasmRZYU/MPKBOHr9qWoig09yOk+EFDOCDoVSokpXohzPuWk+39VmfRiPzr21p
k1HDPJS0QpHbfp/9MCu2OA5kiFwMizNP6bP+ZhqmRLGGZujq9JqGqifoNCKi8+baH/pXs82cM5dy
ponppZQl54feoMhawZU4pQBkk7hee2bcfHa/3lyHNtkQOKmEQU+c2AM5r7Z2nhW32Qh18v30Uzl3
KZORE+pOnnZdYjO3FMRdSAUZSnPmaHzuSibjxpeUpjC12EaM8IRIap8I1TfEBKu/cSWmpOk8egkZ
1mTRLJMs72Q3ZXurHwwn3ehSvj3dwqfXYaKxGgGq0oeQhpakOZqU1O57LN911C21TIaHYoMz43+C
9/y5U0caZqgcV0Ws5yeXEtVuV8dWYicd4GB9mdnJcCXGBypdi8S/ajHLszJgHRlVDRzycgNPA/Y9
Q15egUlYoc4+fd2fHmnffp7JsVLNPFMTmsQul82CkIorPpvJWjBt2dwlC29lzPtVTyYJr59wdS6u
ooy9Y3qSeNv4ZI4i2OZ0MT1UHMr4qlNLvPz83L9RHeWVmjIE4mhOYR12sggkwaemeGaoTg6SrUoa
iXwhmSZ0/ApS2zbpMFnG9C5+yaWqyWcsTT0S39ALAcC1cnVdA9XCws0JlGUuktY3XDe4bRotuSs4
oprLAvHv0q8pfM2p6govyFI1+g/yTwaMatxkRlKoUm7lnPj36Wcw3uJ3d0GSNJUFlBAG5T3QIt/v
15Swa3QEA7ankjvsCBXy7czzimWsUj4Qds6asO7idJsjDfhDoxrAp5ElCmb2w1Tq6GEcmCIVu+yu
++i6EaNZoGOY7qqrEuNgJ3HnlhXtFLNfB44yj7BzOvMRxlluet2ajoTSlPELBFr8/rojs6R2X5Jt
CuAG69ZsIYBD52/wgOyKbaOPhtIFyQxq5Pr+dzcV3HLNUCRFlSAGQuh833SSOJrYA1XSaywyqJSi
xqUNrQecrOK701f5YcE/tsQ4FyUIfJI1mSCVgeSblsu2oqH7gZyVYqVbkXs5d4g57uo/3E0LMCzK
K2rAj2Ptzb7SVEuthZDPQA71WbPxt9bc3xvrgGKdlbk8fVEfZ7HxqixDgkwxlqSJkwWswWDBGjzV
blbG4wCW87ZCqvZdXXY2pflLayyQX4KmWYC8OfPkpHEv8fE6fzU9WdWGTDSUyFCAkQIjkYwMsICy
LV1sZFCWDz2ISklaBBkCCIBDpy977JCTpjnmmBzk6a+s35NeEyEWaAYi9h0ilKUeOk+5x2SUSko9
R9F55xIaPHejP6zhkkQ2wCRwII7Bg+nJJ+9LR3R5qiaqLHxf5nlKmPu2LlFHiDcKthGYwmT3CX5K
QfNdGDY+KN7TF/1JB9aBGstssiFOfZidHNdCsmcqNoU7sPHnpn+ZaDsz+v1hgsqaWUBEhC2a096L
42+PkFSzNSvoN6YVGxe9UAYPQarL4rwRu+rMDkz+MOmSw7BQ3JqKZaiaOJ0BlLDFViFOGS7OWnbn
eXGBOWR0CUqOLODM7Rb5dXuIbrwbhXTToZAvED9HK2sJXHfebljBd6I5w9r+zPZTOve5xsfxZhgn
2FEnFdTTaiFS+LDJ77NH5ZGSyhlHkgO5qDucvir1VrXb2bmt78cpZHJPJhOyJlCdhULkGN42jd04
nHFCXwrUcIHWvQPQemYVGgfMuwE1NqgQvTcMBf3SlE/aZFUFlDAFiSM8OYbZL/CdK4HUtsqZDeS5
hsa7/uauOmWPEL7h2CWH9Syn1L7thi/Yhp17fJ+3QyxJMchFGEfW45t2OkSqCIwzOw3iW7UX70vs
dPskPTMPfdIKY4RBqWuEkMxpDCnRjKIcoBc51YveYkf90rRPpwf9h2lHxHzAMkWK9s0R8j6Z3yWH
IxjlQzY2Fv1WD6xsKyMEOhej/Ow6JAa7Co1QNaTp3XIwfjKwu7eLKNq6UvliKg50D315+lrOtTIZ
UYGr6o6pF7ZXQLkdnCsQpw+xkf3+cVtHUaPJWDcopEbHT/HmySdFg2i4oKCSmlyq6gKqivFqDObQ
2uoMAjV+W6cv68O8zCMiyIf/gkTIn3DS+waJjqpiFlXkg4p5kOSwC9CuZJhQ6e3d6ZY+vYEmLbDi
afKHuTkWG22wvNru9IQCLiXWbbn1zFfdF4Tlb7bEamcSGxvXOnxxpuc8M4gjVc90GzF+is+K8CTU
BU6GVnMmnvhxpps0NJkPBBN5n1rpNoTptbFKqa1ddFfY38yTZWujURXPxMo/pgCIwViqOMZDCS9C
XX7/tKggd4So1ZlakfBeh7t6HaxwNV6YOEjN8J5b5L/bHyVQs4wp0yDIrOEY/L5BCaaihZWcrajN
U1ZLe7mgtk+rUMhiUHx1+rF96IqTtiZbMkwx1UGqHTsKnovhxqh+FDIqGErCTzfzoR/SDOFswqZ0
fY7qkx7PTzqhVy27jF99DLChHCB8OcvM/mSTRysmsxLYD02abvL8qqrzoHFsF+LnvNtX3/OraCEs
GwzWqIFfKFvKAOzqgMapOzPpftZJ3jU9mangjeWSVDi2ma/U7bCRduGafLmCfnNubGU6CcLX76fv
6cfzPzcU0jLHIFIF+CZNOmatg66rFZ5dih5xll8Qyjn4W/Wy2daP7cLYppfqQ/RqntvmjF3i3cov
UXAnUSBHzpLQ9PRYNLR6QRiGSM6VUM8bn61VfHDs4t6ZQYcU7fLMaJDGvnGqvXHBezM9gzxQ/Y72
wvvg1vuOSl2xg5X4hPsshExYz8Y2WVoblDdYf18k+ey3dzrj9Wq6QsQH+wZ16pkT5SHyOgykfIrf
slwHrHRrmvqZJWG8iOlFKsSVdKoPcY+ZHqg1IdEAOFWbEpWwV4IMcfdnesuHgA2XAfnb5OxM+Orj
/oZznz5gymLc6GuE3bYwj3blgsDLslgLC+3M9XwyTb9vbjIgyqjhQDJ6wDBrqvMxvTQLn50NxWmr
DsOxZfm7GysuTxM5Q+tA82FxjzPQm14iw0wrui7dOGrpoE0LqA2aKWL3NAyBcW4EfHYrWQ5gxWiM
A84g79vKja6Happtum/utbHq76CVrQKwUkuK8q+Av51ZgT7rG2+bm9xKVdIaLN2yjWEl0R7BJZUU
QuXcn+4f4x+ZdsC3jUwmkyTV9crnmoy6zAD15i+yVn7pUIsB1bMeTrf1cTUg6idRyc++kZDHVPIQ
p04alEm5gWiCeeClI3x1QUeebuOz62H9hHkvyhz4p0IRtilNziFlU4MDH9nqNQYrhrfNcWU/3dDn
F/OroXG6fNPxcs3yWPHKjS7fdgVs3ogiS/XMkfeToA13TDaw72J7qnwIeokIY/sqrzbNSl/3Sx3u
04xk7TxeO6ty0S9QwW+jZ7TB53r6p3fxTbvj628uzs/Zfo930TnkF8JDeFWGs/iusL/F+0FYAr2+
EhYle4fl6Vt6fDjTzmgSdAOQzBCjg79vVhQancxqt8G57yKG6P1j2BdPaLZm4Vy9cW7xBV1l1wiu
ncdgJ9rmhf9y+gN8fKYaEQ02sRZxm3HP8r59v4OdUQbtprPE+jmv8VKsXdX64iTO7wdPaIkZmeUU
ezhLnQw7h8C2FQ7tBry7HYd9SH1E+4Va1ifYx+c60SdXxbFQUnUCQtAtpydDWcXHwIo6lkqcNNF/
itBjFu4yZi8LvkqdI3tfaJvTd/JjB6K6jhI8RAamjjp2nErfdCCQHgZODt1Gi2ugEo7zzezbF60t
LzuBqoDTbX16fUgzVJk4FKHNyb45ARbT5Vm3qXplURXBSi9gqyvx6nQrn1/Rr1Ym471RpVZL/G7j
CeCfGe1bE2LcsomhmdWpd2YAfnpJ3D2mMaLsH/YeYKkiIMywL3TisoLzpcFCUtSG+9OX9Gkro0RD
1OiHwA/eP6Qh69oEGMxmoJJHDl497CwF0B+nG/lkDiP+ip8PuUSRS5m2EvmKp2AmyqD2v0o4J1yk
WyLd19FDuQKAQ2XCvnhODsCrzzywj8snwU9N1TlL4X/yYTBn0L9iDZ6SJxbX1oCkXyjM7ve7Hm2Y
rGfcQQKtk2GcVgWHqMHcKFgnADZQkqrGJkyNnjC963+O49+ChvyfEUG+ZK/JTVW8vlaHr9n/D1iQ
0S3zFBbkvx+9N//DEQ7yv/7853/585//889//sc///Hf/vznf+Wld5SQ8W/9RQnR9D9EjpgK8bAx
ZEx47N8oIbykokrS2YWQox5DyX8xQlTjD4mUMjkudhFjBJ/f+QsSoup4co4yYt0kDcx75N+BhLCi
Mbx+rXaaAmJZ09Bhjfms0Rl0MqOoQq14foLpSABucQkH8AKIwAPtrvIyxrMc7ydVoRCiIMA6pFRe
ZF59wFQaQxX40jOjEKkA7vKDmJUQDvVop0s9dR3Qf4Wsov6z5U21mC/VBCMs2Y93g4+NhDQCh9Po
OY5EEYZ0c+hwrek0vL46qokbQowUwQTfcZjatJZ6b3qUvCkqWFzZBKoJAFEt0i+WN9xbUmYhh+tv
pH4RuBpmAwFUIMbBS5Vla8sTraUGj0sshZmuMvIwtnqh9deYkuylO4B5D7pkXpL6clDNL+TQF2a1
RbGEKnHCVC4UNXkOu3ThyN8LzwCvaKSHwHHwmdFwjvGUgj2k+a1Typsooe5IaBURiAieBkM/DNC3
w0PRkY/XZcedOUZ1SbHrfVx/T00QEPVwUENgbK6WP0ZZ/Gx1GyEqRn7WtqoVEvmBs4VdvoLs3S3j
Knzx9Oi7Y7hXqE9fY0dxlxSgCgu86ZnRHJ03DXX3Ay+9Rns1HerfmoQqk8C9s4QvXaaAOTfDZWOm
z22vX7TUEXuu8KOs/O+eY97mSq2v9drYmlVEWS+XnOjY3lBDte7bBGfxSkY+TnFiE2ENwdZsJqgU
nHUtiXbZoDpL0vadagBNA5iWhi+AUuFfVRhZA7zDAAZ6h6y7L5xnrsxmW0JKp85N79BMeS8tdUSD
GWRk2ZW5GGbRwpdiHNb9H6WjX5CbXxayvFQqfCHjJLrEPvphaLGgkDW6hZFRhEd1f11fNVjND7m4
DEXI5kHP1UNiYNNYthdNPXBDsvg163CaS/Mq3aQN+EJTqKhixQljMNtF4R7y0COUJwLaENEAUONM
CKWltEqiJh84lf9SYYm2VAH+Qz+Bpj0oV8AGqmWHo/ayKPNnQNcYrBcxd17tZ+rwqhnpqhCpMPIl
QdnSE6HPJt+rCDpfYAoFduLNBt5HtUo6RSb12cs6XgxOf6jgIi+MslAXoad3y37EiyYdbOU4uJEo
S+uHkvcnfFSKZi81hZfksYI2baRFnFOzhRkWYWTucZLD/tu7uAXOC1L2uhVflboaz8RdojrbyA1f
ZMyRXDgMXlBcpB04WQs3iCDKbtDqwmy3rizPvSxEQGiVms+wLNIg0GOo1TEruFlyWb0qgbWR6Aeq
lDwPGbXKIwGf6OXWSyy76sVZFBSXBgIKyF/tPWfYFYqIM9UpTLLv5zK0aSJKCI4pKANItr7fSujw
+1S3Nty1GdEpIBit+0C3NT9U6KzRuZjGuKN7N3OOrSmESxDPk+mwJq01UHQFwXPctWGm2NRYl8gm
bhVuq5rrF7UPNqU5lGL4JcDdzA/Lxzerz+XPdt7hncaJ+UPzFFvorPxjLc5k4oZ4rqTUL7rrNAxf
EpSUc7faO502XwtMz2S4x2cRg2h2or2ZxHuBsu/TH2HcV0w/ATF3jXoWkrzmtApDVTSVAgXJXYdN
c1DleO+Cms/zeN5Dc0ud8MwNN99n8FmqyFiRJaE99qRkFMa91pvtPCnOkhoCHq+CocbMM+J1EX6p
MmaSoq0oCQcNpXnDBgMvvCS19t4opatkRNfI3rY2n/tSBVGZ7NL7Osdcw9Se43pHyPbeTM1VTTWJ
knHOFFQcwKjOy6NqYbC3liAhzpJagfNvwnhqjQ2OGC+l5G/d7BmPwRfNcLrZSK6da5a5BG323EWC
ibJd2vd5Wsz9frhIsviutqI97iy4XXjt11yxbmMXvG9ZUAUGjytEQmRqc3wIsCUCXQAEMC8egxJr
ehXTpTWh+KsYK4eiiA6q1M0iq8BnwMVNPu2Hezk3b7Fnug9785aZxqLws899qvEL84KdI8yc0NiU
zmhmzECsi3nK1C6CG/q5zf6/sDv894Dn/l9kyo0hv9Obx3/85z//8T/+/Md/OpLl/oUv3m8Y+f2f
G0ZN+0Pnv/H0jy4WRNy/7RcV9Q/KJiUOMNT3ER8YX/lrw6jIf4yTAGdPRFkcolTGxl8bRkn/A4kY
0WOyOaDCiJhPIHKnoHK6NNHREMsaj1Hg5NjQMu7l6UHX7Q03KiWIi+5QhPM+bEAOiOXKCmV/3uFc
Ma9ZOoyiwzlg4DtdLq+kzr1RcqCVSr7pxOJBjqQrLNXxkM5hWyAx19awxXaCYT3URp3P2AFtiP7k
kBz61y6AyDTAUY6+aHkykm+hzOR6sWtDVlqvdg8uwv6ZFMdXTB13MUF5GUNwDI2a0K/mnQaYaoF1
XDQPv7pkDKh7iKklD7tFVmoXsu5/S2EBLLWc/ZxUfNF63NNM0fPhi+BzU905Ar46idosI6djkun1
fS7VG1Vr7MiQS3QgqvOgd9e9VRsLxXew/JGsb1JYBWtpgH6mMn14SXJwqvaHkGTNNjfUR8d3ahuF
OoSG/qkSBxefgWbtVNhEmQa5Ih3pZiTnKyPDfyp/htMmzgth3qfge5FswwVWwR20oDahfQ+9gAcw
7kZeDsVriFl8tGJtxo+ZqIJbzB41LSVFEageRgO+sA5ayhNUeYk3QrYUu/obRSyzIK2wd5njFfja
ZsIr9q7YNqR7v2R/zjlFA1cOPqWgsrlqAkJhgtAuOM2KLUE5xxTXrUGdNNsrFksYKQ5uwaWcSwuM
fbZxIMM/noV6gI0A/qTgq2YWAqyFFHrYtlHSsAiMLmRv/7XjxCA0F52o3vo+BAcbryhqnATpys/6
26S2VnDw9vWIDARPBswI9IwRdc+zVRdXAwwx/xlSU+3M5HYoFxiRCXPEgnfBd3wKLwwrfeyTb1pW
HdpouMmVIlsg5qMXlpdShnvbrGFJIQ1eY6qn4eKKqBi82mUjGuHMp47RmGnMmZeGFt15DknRw5At
Qa5d1mIGR2/A73k1yBDKXWXXSeo6KIfnLHEMkDHBFabA+P+V9KIKEJ4PpHsl+dJL5kEEGQwUw057
KDP5QHqBDeuykyBRDTGrGjWsiyhXrgbN2jkek37jcwpRsJqgjE6HnAk+V+hjVo2oWGJihhQW7791
Vcdfqzh4HGVMqyRx15FPwV0pG3fgZC1KVFqlYd1pFrmrb3pKOjEDuVL1od+lob6OWAzd/MkCdUe1
eLwm9jDv3bAAjKF7F/Vgw33Ck5sKz5LDgFQrO6PBiK5hczwfHAqUOJt4WVNiluLdxqK3K3S8XGIM
L+GXR7fKeI6M8mQeVQVWZxXxa5T7M1EZgRla8RzmcgPvvm/3lDh47M+fcBgCI4YXQZtCH0++hIFf
Yopbm0jL1JfUsl7IXT3AdAqXGDl+rYZh0SjfwjrYdKH6Q3E4eHhL/Odsq9nlyrqRYHxUSYJLxJ2T
+6Bn+9sQKzdcvOKsmklVMFfSZNfLQ7rEERyfIP97WnWYsufcCVdLb/FoX7Q5HNxUvLH0I/zvykTR
94jtRw776nuCneoiDtKvXTwMGzEyR+QktKhm6KAEtuMOTXwAryIGwTfIRN8LKVpB9rir8wibE6B8
GYYLxImlhVHJtpDQT2U/0dDuCBdhIFYr5NevshHeCUUwXI4EQ7MIves+6S6NrHx1Er29iVz1uR04
MUBFf3STdgXR47sg99ZaCyCHYwO/9AOtmGP1kJIjA62DbRASdiMK1xAM46xuNrkHjjqrXgHSGRu5
97pF6OBhVXtPTV4y1FOObXo/dwIfBwxkd3Yv3TlahW2e7yyCwjCWYm+BN5zrqabZ0kgp0q2bNqgu
CQleLETrSe5bO7Sy/Gnc/y0gNxpzI4eH7BAQLDDiOqj+Kh6h640WEgsXI/hCYC16xnGgXwaW9Vwl
uTgzIGdA6uaIokGZ2kpQrHAOhqxVaBtAyS3wLI29FH9URbKLkY3i0vHrmafr4ipSitvUt4CvF/0a
T/YSL74o3WEjK8jiMk2dfrVQTeF66BD8QV6ycwzOwVH3uK2P+HfcnwyYoKKzS0VIDcBuhGVajwtK
d1uW9dqrEhw+qsKF4ZeY27AXduJaS8Vqo+ZWshALOVqAq3F2UVmuqdJGZV6CoByCJ9WvNfwE2wST
8ahZeENExLL31bW+BdyD56bTWduoyPNlFwjyKuuhxvVtem8apTYXxe65d3H57K203OOsU+wYX2ts
DII5QEqHVQK4E5ZH33NG1L7V0IMuQhNeYNrgdJD6wxJ/ZkCEgrelXgvEa3ZoOgyD8EJhyQL1Ika5
sOhGS3DPCuoZ+JZdJaJD0EZduANWed+C81kFg/saiF27H1hnUvzEuBHDEcRiuJdEHO7EIWu39cB3
nZcvDblJD2XMQkdYoNvoIrtf17fKLURmUINgBq+6VGFK6iFggJ3apnKXbo9fDdiB4C83fu+KDhbB
adxbdiBhK0o2CYMcySq2NSGBv750RL4//tA0ucl1C/DxwIx6EUgkdCNMOhe5Vgv3Io+TIFajrBXP
FO7zMGZxCI1yr43fEkeA0Cdn1yBu5duy4AE25XfDRTqoVHK7b8QMDzy55Rb9+r5WIXJhlqxjs+Dy
slhoyeL48vF7d/yhnCk6OrdynxpPedM3u+NfOr4+eefxZ8d/YBNB3la4GAVb2uMv/Hrv8R34jaFn
PH6ZDtWMGrZwG8vtypVj06bgq9wBPi53ZAXL3a9vj18df3Z89fjt8Z8UxpSCIdo6xqszkAWAKEkb
s6vwRMeZtykhuj6VVZiGg0+Qf4h2phsmG48TGdRsQd0fv4o9bVcKfrg5vrcdf+HnV1ZGlYUr5muz
tXZyX8TfPMfC1w9L6uumgg1rFE2/Ym+UPDhGDkNQj7/pllDMzDIJr8saHl8Qud2cNW9YJWkfP1hd
uVfHP5T31K6wagTXmuJIP/+QLjY4cenuzz9k9szuZtu713pNRMvLzAh97TNcf9W5bUnHbCOkh3Mc
Go2t0UXJI+NupmJgd5/3rJVqhaXQ8eceHPxln8JFPX6r5MKVkrjqlV50+lXudlfHH7tF69sDtsN4
Bw/Jo1CxIwK+SXZBu87C0jloJV2zCPwbMHbeTSxUxOCUhmKI8WfJ+A6DdxxfPP7ThT1uSb1y5N55
N6LjOQcCJT/fcfyl499Qx3fI+aWmF3tiGCPAIWWnS27cS18xdOtmhQRmrDTKbC2KjbMxKiX94vYA
gGs/ap57rWeX4GavUPXupBXZb+FeoORmCZFJ2XdaFu1jAd/sHJTyvdvpz/r45oYFv0mq8msPP3Zu
CaV7OaTJhUOd5kpAbLEuYyG+VmsLZ3U1V7aCICUrXcaJkV8OcpFTcjxoN1pTWiv2DBXzgCldsNMh
etlF4pPKlGEEXfrKIkD62NIfRAfMYiE1xaGwxH7Hdps0nZ9Wd5ynfxzfalHUAQA/gynLBoZ4mXTp
dKKJcYOQ2GFYDFdxzvY2yqzytk7Kg+CQeMdpbtg5uN3eAYVuEQYR1PMCkd2FIUgLrlBcH18VOjFY
Bb7vrszxzXGvEG5QnH5xfNXAU2sz4o0xN+J3O6lUd11BD6C2Ob5rFSXADLt/Or5YcUK8dKV4e/xN
qhuaG1as2fG74z+Fedf3nXNzfDdgN9ybrODq+JdURb6PdTbax9fyJsBIyPHD/fH3AkxewcsKWKaO
H8I3pJKgOhCxnx8ix7rJ65RidXxz5JfFGta++dcFFHAla+DRUPP4xHqAwaDoKNLPj6WEPuyooPjO
SFXn5GbrpRGhlZl5lZvsHYsI0vEfkhTxPm4oxsK9Qn/7Hi3ERHFxfPvP3xTSq6DIyt3xV379heM7
rLqK92Ygj+P3+LeFVFi1Yfj1TaM/vzz+4pu/CgvKnQsptKzjK6OVRLj48OfGv9l0+nIISnVzfPXX
dRy/ffPLvuIWdpLw/Mbf+vXqrw96fOH4z/8m6zyWG9eybftFiIA3XYLeirIpdXYoT2bC+w379XcA
Oq9Ula/DIAhLENxmrbnm+P4uedoy37ME1NH5uywbf13M99bfa3pturaFSmmCDK9RrFeHIA+MC/Fx
49JXtgNV2FWYOso42imlE4pjbPilJmswcc1Q7yQj053SU/jTOBWwru+9sZssfUL2+ea/1iyrW93A
OqrWAFzNh6gcAxs5rTw7I4ydNYM647JsR/4FcDehWz/uMWJbfR972UaZgnevrst9PCawcLs0bc86
cOCvRUW0xmaqKC7r1OpKrno4Z1ZT30uYh3c9B8XFM3puxkoy+3ChIk5Vfk4ZntyXzXAWv+dtEp67
NmxDv6rsRxju7ulrsRHBc6V4+mnZYTlkHNcvudkOp69DClV/dcKqOS1HW16CPPwhBzX79xhG373j
aR5+bfF1WYn9ESBaBuoyn9SL65/ouSk4Wq6S5MgvUeA3/bVYDe1vRony341dG3963HQYgf/na3ql
wcAHntC/u4i0g/1OWunwfVW9BGZB8NQC4jHfiyEkjEAsST0sl7RsWLtmsVLsqD98XZgGiXyF5Vf9
7z4MnGC6tW72X8dVLOZF8wDx67PlRtkVwMSmiL3997FT0vgIFF3Ku5Yv3RnwOZ28U/e1PuFa2iLT
pRuZuv3X9VmZazIe6+t/l2MjcFb5qGRfx/z6BWWFmTwuLv8e0+5JcwBxmgX/0XBzSZ9FpWzg1T+E
Jt85iENnV88PhtpVmh/pib0tOjvyHQ825nJT4SpBDZjvLC6kiW94hrYbK2OrgLu5ft1xFx6bCMJd
04xk3uZNk2aIT54RvEvHzX2Pgi7sAB0Xhx4ob5ju4/jRarfendkjddHslp0E04AdAiOBayWReFkX
xe7r6RAZLVFeXHMDeKWYouTr86a1qVrsVNJpcUFIjbkowOPg62jEjMzraMAP1vAwbhsH8s98aV8P
bvTSENBgOJmCJv+63QV2b1TXr21TTGtibl/nWDZHHAkrJtI+YJuETKi5X8vnTZJF6xJaK0it+lc5
KoDiWuwmhVbeWgmdCitFQkBgP7XqBGY8PCQ9xPGkzHY64uergNhchzuGOcWd9EhxD4bUWXmjrHem
+T50VnsrM3O1rO+SuLg1TITJ382bumbSnT2gfhkRLqB5wJkz6Ge5XjxktixuUKN8HpHpLtPzxLwY
2/Vza2rGIe/18r68AMzbJM1YbynCh/4DjuBum8l49iDvNG2wbfrBvDb9ZN9Vq+9OBJMuWKSvvMjh
FxbeISvq/lzC+dsIp9bXlTPurXwMr7HRW/dgHN0HGiApsa4EPm5usqCT13yYQ2mDdnP6fiU5MV7X
WqHtZ7DqyvYI1ihDc2/0xvCn0TG2ltJ2NyzDV4pUDkHfNpdSZqCbk4LmtYnrmwyubfijm/cq7eKW
dUKeS6d3zlCJsPHWYBizSisJlWFZf20JulwGgMnGaPzwtDEF582Qz4zhDdil9iD7OD/bgfemlFif
AjDdtUTjIqseyELhXtiQ17SFfcxNBM2ag3XSGP8CSe/dJlTOZefYO9NWjo0m33UZvOBGah2lgz0x
DpJX3Uuih9CizNiORn2jeulj4cAWwbL+WPVqGvtN+INC/+lhuYVx7FKKJnAfwyflsTGUlTsY5UMt
Axwb1WDajjhD3rVpSza1uet63GOrPFlrfcyA/tXYEk5lfI8KEd1bocZ3KnBXtWF3GFbxc6Wm3t6n
fuhwdQzSXUjL1uO157ejpW0ciw6pslP9650Utb7hSbXMyMHu0iNHC9/Wj9q23XYaOVWgMsaWL9nk
UXfPmceQZK4iDLsn6zbfe7LaJpES2WGUAXwpiFOx79M5RKar9S4EDpBlVgdqQP9jJq9DlabnrmKe
0DfxR1sX+haooAtQIbTvrVp8et3WSIvknfR5hE/oNOHD7DrvcZ1d0npI9l2BfzoxtuIoeuhFyIzX
rRZS0d555pnU9MwCAQA+WM5eJ3t2jbzisS6d4GLXlALoBJK2GdP/3aBPgDsDVTkbkZY+jS68As0N
fauZdFitoQDikMTHkrj4W2h4viHL4ENPsBAYskTfLYuKtbMaXycs+wP0WHZQm4Tct9uL97A3QRU6
xXPvOsk5jkzDL3QvIAWq4FnTobQqhql+CKmpuzmDJmk5pfLeBoT6IzkEl9xNkidCWI9G2Fpb3Hum
vcTmd4XBqfXqailhX92cHjrMt3aDTKC5Zi48kHA/AdzDpZce5zdZb+OcqZVxps+3DkNl7nKnLXfB
zqqCT22U+lka4lJ0gblflpoBY1119gmuBgXDsPG30zfKtqxU44z6fqCgiOh0Yfa3jgrAffw1V2c+
38+TevyO4bGF8FLSxGBSHaOYO39vEy8fJmlSneFtfX8e1RUQxGX5e49lsaoouDEHlRng9zbjfKrl
fF9nMXP4oHgSf3zv/PfW38fWFeLUTZcel6N8f14tUYDvQ2M2rvluoMXrr5Ms51s2/95meae0TnNI
6P2+P//3y8/35vuSltVV7TyVk+Lu/usCvzf52s+ZGgK3Jm3219XNh/nafDnEf13DNLqnHobK//4I
y1Z/X3Q5mLN/kSk2Xwf964f5Pkdeat7WHYdf/9/X+c8uyxFy/HEP0x7iEj7Mm3bc5VqCbb46fKpR
MKxKAHBPmiiNbZA6xOSQnFysssWnCe/3IlZJ1QZWeypz5adsx+4PxyiwLP8dRnGyUol3vECLzkF8
N+olj5rqWKJNgnFkyrubadjhIs76mJrg1FRR/8cOY9yshflp0AGTejblo+l23jbB0fTkmaV5ngxc
6duqnp7zgTlQ0Bryl4QA0c0nD8MQVVUX/vCMsVjHytjeMi1w9zkqK4y8+X8uK5ZNmKC+/HvF8//A
bH5ZeSixExYovaLR3IxRYJ6XE/dJ5G2tgULZ5bKWC5R2SDqCc8ZjfKqk3X3QpEvflFLel6+o6nAq
lq9tT0m+6ZLOII1nI5l3Heu3JsjSRN2f+b4hjHVex1w11lCA+6uSxNNh6EW6L0xNPmi1bvuNlxTv
xRA8fN0lM17bVQJ3LlR0gPVO91QbstpGFaaiTWDjz64FFQDAvH/CopzhaTVF/2hutF6uGGvqB7Jo
pOYgGa36Jq2OtemWXy9jORTEOCWAeFy+D+qIIbGd59dcwzNt8oCjTgaEP5n0w6urNuW67Zq9GwKI
y+okI+oKEDxPpgJAqXC2JtA/XxHWCrNaYqhakYAagmbhYfrn1Z9pEU+bpraew0lnXyg2Fw200cro
em2X41eMxgYus9M5ytEG33MkivUx1tLYRQoDtE5TonOcK/jt1DEdYpe/T071HsXEUSQoIYe+emep
zN6TFEd3RdObi+Um/WNklkfVrrrVFAfAMxxzuFg65Nah9tytaFTjEkNsuVRTYV6iodr0bhqtAzit
+6xNtNesMY+DZrxA4iqPVTokT8k4putsqnZVmU+PdKklSA7DuByLRDzrwwSz1ADdIXNCBy0Yd9Wq
PW4OfCVvtGcz0dzHXB1amExeugBxG7ZuK11OOt6p5C1hEEceMpwea+f2zcB1YWU3Emt4mRHm9PZJ
3JxdFT+Nrn/RrOnaGcrJ0gEPxqL68FJxxoHapzxkpznDi0Xn53sD1Bkh883UFD8dK5iYRlveyrZ+
dgrJTwLN6Sz1utuNcUTJ2a6zAbRnQd1CbQfPbfYOqRFupeqFPlKvtcEgskjjx0b2bxqmMbExXTOl
HXz+4jEl7IBqhANUhydpZWIyUijtUZ9KY0XhSrCt48Zm6K/6BL/IUBNv9CcAn62R0wYUqkdPnx57
R7zypzHzF/JDH0XrYh3Zk3Us+ucgGB5jh8B7nCU7xgmwGMveN/V4PZbasXCAR2bEtAfX3crk2Smd
361EVFcRkdtMmcJPbOWYGJd7q59McpNDuTYxnd5r5l4ZGDy4pnsrPDfe6GS6+5IRTs8M088G7wch
zL3WF8Ghd8k/Q/mBn9Ezu0qNg5ZY/LqWAddUHbaQw45WG9uEWf0QTG1rje0aLne1siLtOmOmrio8
Y+AO7UxGrejRDxrIHwL8MCYyJ0reVJ1RVA/ye62X56ytlbMFAvVS2OVwyaigy2dpnhOUb4lumBvi
qtVOgWr1CBuYbELhT8i93kAuoXYUpUVVfuG91Ul0L3tFvVMdqz1S9HyyRDH6tRGTZIQxNtllt3bh
La8q2WN9YEe5eSHBuZe5Eh91dez/MQJ4tUOkxW+hPp26InEQEgVExyrmLTGOL/g2wZm0mRQhCmXI
S0uIW2ElSAJ2aviQKs+21wGUVXU3ufdtvnIwLZaOLX5WFJpVSZX+DK2k8V1bGg/uADygtEa5D0I9
v3fgZnQz/FWNeXIlAWCDz0qyTaSaVIvms3ZqvkVlSR4fsFKxzeabJRUGaYiusNbt+nYLn4EUPGG0
NJfTo9DwvxhT773Cvm9lMyh9miYBSi3vyX+0nXEsE5AamVe+Tx2ywTCJ6sMQm/nZqKt+VTOYjSvw
P0Z9DuqZvad72xipHdUNsXUMkulaFyUhd1GTLFQt96AXjk0tMrrCrEzfGHtO6340j4RZnEdnDN+o
ZRk/RFy7ftYF5dn4n88J2P9IZSEOakkt5Bpo1UMw1nioqhS7mFXRrFWpMC13XVRZlKvAVE/lMYmt
/CgcAiBJUD/YrX1WAoO0jBqMZygJxqkdX3SaqJtXEfcvc885VnkR3ZIIGJRurBXYa5qVZe/V4Hi7
qSjzrTEvynK6d5MdrKccf0rNaJp90uIlCuZP3EGXY6mvvinDWD8vL+n4bE8Mn108tU5lFBsvgqiS
TBKivlXGPRm2A6iidaU63V6a0bhOoWldJnQzLaPoo9OXxpkULhps0nGE+AXQ31688egEuzEwXuPe
pVPNM3SCikL8t4SPiojV3GI8Zj4YbSMvmp1vIqMYTnqt96dyUPoT3Pv3oLB/lCRMCV2IOfaRPOqq
Gz/GxNF5nB8yT2PQVJZUv9mzCkRT7MfJBslIXxmcuqlmKqmXT7qYptssmPRG5T0xXo08fzLcoCSz
rcjHIobLa8dgfajz3mbCnXaNx3QxKVWVJlyoV1I7P40ckY9pTs7Na2plXeeVcyDJ/8NqyuZO39au
rLdqvneoapB+MIvbg2XVvxYVXTsgUgYCMtVn6ML1WbNqEEJucTaGOHwwEvUmR0ZvcgPxOnwuNKu8
Z/C4rEATj/SOT9CLkzUoX/VREc9wyeQtTPXhajH/6o3qxrWas1kf2IZaRlsrtUgat1a3rTzEJkoa
HEkVXNMwd96JaD3YZV2dS4HBQNRd4iYALldbgEpmLF1bHQtTrd9H622MLTArWgxrwork0YLn9SgT
g0aodLOjzEFnE5MIVqTnh22cCGVTEbo4LS9DnGMoEMF11/3M7uvbRHbmzhRcfxDNza7SbNe4hbHO
y7x7rHBKsjLZvxvYpG36UQkoq2KRAZaZ0UAXwlUeJkPbtmgsf6BU0rcGevwDDBWrmw5TKtwNqRJr
lduFmPFQ+gVjM+1iF2BcWouUoZlp5UmTBLgAaYafKTKTturAIbiw/eIhI25ZldZxSHUqxbwmgq4B
FIrYFbNfjbB3LuoZKiTstRxGssGeJDaYqgd4IOO20e3s0hgliT6me75DXcTNhYKw0treD/Cf/ADO
YjAoQ/5P6uGZmwnEKsyyg1VYyS6XZClFYhrwc0AHtLGhQSZq0i1ycvNgBNHnYHni2bHLndL0yomE
T3h1URygo3ABkHm5co/LWCBPH+nAksleDXTJWw3oxbUwrhhUmieejf4ctO2p9hq+uzs3b06Yv5BK
uQZeq50ErAm/nylPkBsyVBD9VjWScde6evaBe2YyebmvZHkAAqaPT2aBWhXV/Lb/WVGEEK5Ss76q
ZE0/B/7UjGmCfdOH0znKKZx3BvugJji3Q9lRr2V6UmQj97kjHzIHakpTqpZfO1WzCQAa+rmpk4iz
iuqYhAAHYkuiVnCC56LSuqtIteI5InZP3NIZbpltFn5WKOqRfpRRCGLXfeSGEqX70J0UnQDUWCTW
WSl3dgV8I4EHpcoJIlHgecc4Vr1jE1verq/oKukGSxosVx57VxGI3Qcq+2Rj/+NOtJ3bqv7wrGh6
Tdpy2hJR1z/NzPmZRsktSMT4FFufvT7kjw4gvxVa3GajYX/OiAg5jO2FAFFc6e47KoPtXkmPjZHv
ejcZT1avxZtB2P0pJjWxLbzoE2JdccnixFtnIJg0AxJlr3RI4hVIeBOAVhA5gWkdIVYyYmtltO6l
0xDEKsH/tKGzDlsgefrQx4ROsNfsgiHzbVcgZu489ZcLgauxc/tBQDVdmXpN6V1dBsjHFO8Bbhni
suEpyY14j0AZBFo5Gn7QQMmpgTvdwi76LBrDPHSSCmQikRBPchTiXV0bu6IIfhVjaJ3F2DPOqM32
gtyjhkc3TKdaQAxFlYhPVGjIB5HAnQG6gsazGRlcza1TGiuGLytD2L7iNd56DMmhTppdP4ksvSp9
TlWnSIuDk2QU+KtMgRSh30Ytap5EalFckbnP9mBQHJDCUOrzElbkADJHYJ6txZP3Pnr5PddR4zgK
9WuuSZjLrC3qETQ3QGSv38pO028QFVw/plNNoTbAKVTvg+OMKC1wSsDPMd3IbVDUw2UQEYrKQky7
rHzoiuIIsG3fqXr0Q+rRLPWz9W2tmMmJH1pfj1z4qA4/Y6+QD1It+otXZdRoAFY1ujD6ICF5d5Vo
/AzNduuI8oK5ZHxxK8W8t3rr+FPkIvqsU/2k1O8GTe+7jtjabv1CeBUUxWLEd05PPjwn4uLr6uoG
k9jA4xK9V/60oojKWKcdt6k9Qj6yE52YFv100hHwG6Xb+TLtSJi2WrAqzcg46gqiLyvt+wsV3B9d
61WvjEZMP4y84EGRITMpZLhgnAKYcLmbnarjELfGixdpNZEaEm5ati5a1T01qoC+KcuNR/UMBFXC
VcOjk8Pji6p1YOPuVak62ihdHiO3J4WoT+dsXkqn4qrK0N0OVOocDK9iLuVEBnRPIY+NzNujaVJB
OpYkjOalFJg8cZ4GbT3JwKPu9J+W3RE8jlrkEhyHnHtGKDodfCRCMDEtM8fCH3qTUiuuTwcx/6FS
sbJRzDA6NOeXsTvG2S9FM9tDVrrnlJgK4Hj8MCEOdEfyjp1epUfKNVa4bSCPRCiIGdF4JHmZ7LUG
lZ5CIRbOUuusO3f1xFAmDsRTgFCNcKm3rlVvOJmKEq/y2NZWZZpoK+rN9lrVBD6SZPA7THmHfRnT
PZRWER2Kcov+ZGWBF6F8LnLHYjuU3khwJUBgEOwLcbR4tChgDjeBVpV+biPQD8vp1uQdqDikXfWn
WUU3aFBHZcjWiGFe7d7aGlq1bqT3IKL8RojrZ8y3HDLCy4pxIgjT7fVxuIXe0dRgqiqpnflprPer
sqiuqTMQDzGD3ZTAkks4R+3BqhVki2mo+mOuTacRxvo+VtNwi5CxG6NkM+Fr4rbGTyOkezD6bK0U
hyZGxdvo2wSlIJMRcH9y69Qo/GSn/mOPOglMK3uW6EhaPAlCWYPMijV/lB9616DmgKa7SzsN/WZ7
a6NfaoHGs7J/5S6AuKSKjlKuQHV/hHOZ2JTCWW6dfaXVFZnU9r1paCa73MHwT+uYT1KY33ViBVXb
9ZkH3PMAsG4aBiTsdHdf2dHr0Kb9zmOU7aeKTNblaXBY46Bb6qYC5ooehLBYkbHP4mHNy59iN/3j
oCJeabrAp7LoUS5k0WPlGvl2dMQuMNNh2wTmbxFmE7TUVG4cocwwVGvctAR+fE+D/EekXZwiAqqh
9z4E9iaxqn4j5AXlV32YnGTT2M3b0BnxrheR6uutovtuFeZUnBD7EQFs0uiEfdGlsbRyRwyjnIzu
WDAXbstCAyrGFVZWf4txl0V+q9+0bBbHMr9pCvFiuZ17FsSKDzYGwJNnNeeo6f/fC8koQLjw241R
Lc61pXpreigXlIUcVtJVWzomXiQQRIjvBLArJ2oORqhsGYRHMGSgZ9ZIRwr9jaH2LRyiU6YkTwOE
KZjTkoJ7sAiNy4PY9mIXTt4/JHtOTd3YeI9p/6T8UapJqzZqoGpoY4FeN9mhTJw/usiufT+q+6Qp
QjxHmldd1dNd6cTMfeaXccyQr/bB1YW93qVJswMb/1r1lS9DyGYWmcW51s9Z4c37atYET7xcgJtC
Mk68tu8ICzcByhk791XF+J0mY0k1ms0FSYL+p8RTT8LFbF1QiPDvZ9HkGadlrd140ZY79kdPguIQ
0QnZoo7RZjPKUSPb8y0IsAA2jd96DHbEjjPoaZ77A70NLUE87fEGOQc2OMDlcB5soK8DL4vLy3Ky
v09uSuHtg7xCu8v/loSf6WMWt1ZGtT1O+UwVj09ZRRCxyG30NzZOdWIwxmPQ3KKcigCqNLCA7HNL
37SmjhVl2iJs5ZEHjv1bma8iN8ptWFjlIZ9vcqpCu0PJqcZDsB2KNzMxj5YbFyszAoWoFVV8bgny
rtKyhh9flgC+0TuiKQf8btJVrUmxGqs0hwU91am7oqxxfqSz5ATxuO9nBCYp2iTN0fPHyLEVahx7
qg1Rb4C6K3kGVSo6u+agIt2WwE6JiMGIrtzCt+qRIShR7ZOdkPtqzVmM7DgrGpSbFyXFrhmUB54q
Y2dLdQdr7ZYy3NR708ApGMkIE+FtM+FAOzLKtHBQ2aS2s5LWqK2g434w0FNOdR2JAzD3PdpWzD+K
TG66DoBEOHZvqpf/diNsoBtdezXdrLoJkTPDtJsdjPk5b2zQcoeocAyaZQclZh3l3ob5fX30yuJJ
GAZVMu6ARl6X2yQHJBjyrJyIrKgPCFCx7DJt42covVMSSO+1NZ1k1+j45iqulzwLr/xYNmCKBnBZ
mdKnYlSbg6z6aTvISnkjI7dfttAIifkmg73bBCiOaZ9GVDpzkp9OscbdUP+pR2VDpa9GqisuxLWk
xABmIicPwmyTTlP4Thg43rpaHx5F2OeP+fx1li2qTD5PepG8mBl4Kc0OjJ1F3/uiRe3DsgGlF3IV
RvVwl54YjuaYGTQptvM+MeeSwG1+6rDwfCVkGER/VF1ChcnRsmucPI+g6z4DK082suraUxsT4W+U
1Po6uZZ46Hv19I3QAhEMMh/7qW/dpyiPfi5HMFRw8dEon+ha84NJudV2YqILkzI5LOfO6oAuw3GU
m+7p1invK2+dEF75FIQF5osLRqNYQz8VZ4sq7SuAHvl1a1zQ8wPlFu8A3AVhYS0/OrQed1R/TPXm
XVsvfFLKvHlxjTDYhwXsdmnJ6WWoxX05NvkKGqGotHgYi4buvXA2yTCN70KEaycu2uckD37QkKi+
0BlWeMyp0dHVeJoDV4bTR/vrTi3Nq7Lv++fIEca6B0S5K4xw3+Zj/yZE+xFguuWPkbVBdlgzPNPL
axt4n6NMrpPdeZ+O22eUb2BSm3Z1iLaw6vyArupTcfSjEdndK0X76b6xi3LXD0n8I9amzbJBVfbh
2uSZOkc2dzDE4nw1daP7mVj5KxOP+NlqCeR57oC8sp+0DxvL4Xl97wYMd1QZzxzw+DETBL2/doxE
soL97N6NkL+C2gPxXVbo5Uuqt+2HE5nJlh6tP6RDXT0PafiyrPeoboD2Le1bHk1w77SMNP78JWDa
b7VAOG+4SzW7OtPDfZQr2qvwlMOygWsPg4//u3sxMuFcsZBPiDJxX/j5bqmY2pcCTfLeCQ2DiWWT
vWdMypY9vUC263boorNVDe7ZdZWnMnMp86yzp4wW76macnNFnbp6WBZxTBUnbNx+LUtfLzZxi7ia
utPXXkkYHbFMHleq3lkFzpzingumHzSs2VOkNDUUQcaibW38ewpXQfOqlMyG5i1I1OHyrxtyvRx9
+cwUj21RR4/LPiajyk2bmCj65wt0OsW6U6T8fclWvk9TjAtqrRpONCryrWBojBtR+kS590DpgyRJ
l8m3Uo7RiXGORFbMYhaX2karbNQm86KgBV2lBTe1Rp301uaPbiKzV8UJ7VtjK+/LkbuW4gt3IsCx
7IMasWRIm/eHZZ9Eai+ZUrUPDcY9L8Sb5jZOvrl5Ul7yGu7rspNm2xkpfZM6jPm8qUY1a1moTGHn
81aWtQvioniqmBo8tqShlp1sau1OQWa2NIrs5EgxbSZN1Xg82CnAMIHofSdgurK2Nm8xWqDXHpHR
rRLTx7IRPDZlj823ul4Ww5L8qSzC8evaGVO8SNfsH6xa1i8aBvSNziggbrrqhF33QdJkHCblR5Za
j5HZa+c0+dGQpD0LYo9J6bk+KiPJKCVQL1PbkEGOsCr3Mr5c1OtkGeYVy7vvF0bsvd/2hkNGhU2W
l1QbEOMtb9uxyKi+T8Ldf3349bZSiGJTt3D43tGoppGgcXRNHGIOsEmH4etqmq5ggNeOm7QrW3IE
84UkVD2CV8uabE8u6335DKMdGLnLW7IH1qacB2I0j2u96Qk3tg1ANivjyQ5opi46TiHbwqI8Y/ks
KckktFUfrHMtoDaNTGM2R3dyXWyFVjTvZFWg60xz2ilTz7Y3hheinwAbQlNca3o0Ho7cJ3CkfrSq
E7ATvpja0I5vZhETHFEqv7VRY4cTfJNeQh8DWs5og+F/m6BdswJ5W15EX8tbb+bhrm5z6+8VSaJr
Wwz6wYb+7x6FS0VrzMX5ywoQSvK2HAp6s4KItSCsPu+xfLa801pF3Yjc1P5eEU5OtakURDh/7eHF
McVsMaZ/f62oRiTLoSuwSJmvflm7vOQ1ksKmBzH+14opFCnj5Tbc/LUi7mZflVLCxvzfQyEohEtM
bfDm+/DLOyLfNE9aSJLyP7dkeacOlCdiGFL9vUKTaDmZ0xF/+c8ey9kmVzFXvaZx7+cV3zdRpFS4
ytKWXyuWtcseo+oQFalj++8ViIoJOTZoSr83Xt41mHmsjMmY/l7R1/0vx47Cw187JAi3utZqvz6H
YmduuqC72HpsrHXP/pEXcbQJiCwih4BiPgl9E4/dzqnJf5ZT7K6Dijh/3rj3PvvhBbpxHSgk9FN+
GSUAudgQcwiSPtg0RBiYU6iznahAXcionn+dQBLNwO8QxRS16S6VhFI3sU3rkyNleogaPfvQ0Yeu
3fBdbYt915lHw0z181ATnfcezLHRX0syEzVGWavSC4dTgXifMuPa8rscxMnYUpEZpiSsKB7c6NOa
3rvYF55Vr2WiMcmFNhZ5EXMthC3Ke1q9CAG1y3NwhrFaMqou1G1iVoykK6pTu243tt7Jd8I/OgGS
XdlV6cbqqeNq740xoDomHegLD9jTqKHoGQlYTD6J7HIFV8Pa8JwdKxrElYKrRE+xeFgngKqHpFjB
xv7BUPY3M/Y3Zv8/dSJXFXGM1ILiridmcKi9CJ5qNW3/OAlRuVhtDDSUxbMqKSSfESVUk4Uv+e+g
VdsXhfraFbSm1dht40FT/FClH5DxEG+IWVD7a7wkcYKfdJaCxFCzP13e7Ys8fJGF2v0ynYnaw7Pa
PgQOnaAV4RZTBK6yKpPhUNk1Mmwq8kIGl22l3VDaBGvAhHFQBLccFYdOiRltvlgluHVE3ORsZSNQ
PjJ56g5je41TTQ2xL6lWCqUhpGxX3IlgJJARagXfIHJFxiC7ke/5pWk0EOzrFE37LlAH78ITNFhT
9+iZSrUeLUqSR5cIlr7Fx9NeeVlUvObFo5vJuWgQz4lIUHeuZvEfCTpTace5/bQJzRJW81t66atm
VBGOOzJDFd31e0w7nbNiMk4eGosbRdNL/itdOVoy51Q9RL08Z46WF1hUUHQkJudTJfGHnr5Gou/S
PY7L4qiGR1wzBioWWau1Xrwn12Cul10TRTRbpobZdlk7uJ63VgjU7zpF1Y5hWk9+IKQ5p3K6E1/b
fuH+MH3EY+i8LJK1xgC2V6evRdyl5kJ7L714beW8gCT9Y6mTdVm2Jfj0mTpWc13WxY58lWUc3jSi
bUgioL1Siun46f9RdmbLbSNblP2Xfs8ITInhlQQ4k6Ko2S8IS1Zhnmd8fS/oRvQtq26Uo18Ysspl
TkDmyXP2Xts23o2ouavKfqMWyLfb1Mo3ZanNi9zXZHsMG+1cYZyfVr5haKuiM6NNqjKO//tf0PPa
TQq9P6Kt1M7Ao17CeDI38Jk82oTRrqjTj9bBpDp0CwBgYv6KEatG/u1oIP84QBcEJKxtYV+mPrnD
nBwsKgjftdjV3TCjcZ7+1OPDrLXb2fcvmdUdIvMk2/gQzJKZw+ysASlBFdHWMwRZY3xyquSJBuzR
Fs1fjohd9b6LUeCMU4RMe7swWhj+sMN0ZWOfKZhmrv4hk57Skb5uN8NLqXWzl8TxNaF9tXIcOhZ2
Z+eXFHpRLZ76nEaxyB+IVlibhnFeD1RGQy7Qu2IDj3HKW7y40lZXU5Jg1bLQ12sK17wW723f2EBa
2YGKfY1FeCFEduUE8V1ZYFpGBRqWxDw6NVNgXM93bcPpalSeyzICx2U07TYJMN1mwYsphX8tsuiv
ehQMXaLxGJu5dsBjE+Kjr9bCcLpdE3TSQxbwGHX1rzjsu1VZOtum7W9abm30FrHTmBmNh8C9I15F
mmsj89ezzE5xOXvURHsnTVzoPT+UzEF9XqSod7iG5voh8Slp0ja9RKWp8Fdl6dEFVqipzG2B6Oig
VPW1y1kK2t6IVis9HcKtNoeuWRentgqZXSWttStCAkjgbhxmLKQyHxH4+4riYt/+NfFOjTg4N2YV
HKo+9Kagfsvs9COaN7bxaY1Njde7Dlw91lq3pVHToWBetUVCeFYP9Cqpa9y8zFyVKPvUujXlpCSd
Lz/6Edk9STFv6+kOeILh2Ukxru0HpxOtG88jw6oWxnJefjoNqfQFJRQlhPrhtxVlfPEcj6bbiP5m
VfG+6pwMc2+90iuzcDtffS/K2dlWerCKRCC92aTWSGz7RxMNdyMKrUfT1lrwkJxC/dA5t+nEqHKC
kRPZyZYOe3VT4/F+xs/MKYYumx+MXhF0KzzBwTUnFljSrl8VdooteHxgvIfdTmifuMP1i6NjOVaq
tW/X4hAzmWSo+qQC+1/pDR3GaWQ+tCKJK0COiNgm7FLlGJaeWSTDevLHcm1nZF9n7Tqwfd/zO6VC
1FmWXj6rHhljrknrDHMgVDNJUFblivil6JLYC0L9V6kEi1saxdXi2NWt7n1uq5sfms+p6n+0TOG8
WVO3s1G7aBNRoIadS9oQ4hklGredmAkgXjJhSS3jEpzrwZ3DtmQ/mNHpFs7p60+R0Mrz10/B//vp
63eyN1/rARoassxrlsTl2ZiHN/wpDmwp/jQu/1aYy+K8+KY2jVmi417+w9ff/frpvw9fv2vRg+mi
iA5TwaTT9JGLW8i+zlY7NGdThOvevG/VAVj98k+reQMpX+/F+r+vMxiAfdgqtYzYKmmQnZOhBCpV
i2At28ICR8IsoGa8NVjz/Rgr7w1TAL7dB0gfq0p84mFeKYGGR2FvcLtOVlHcK8sDAn7zNJrZKc+T
TylFtKmkgUwEkkhopc2+0VEYBnbauAktDDesA8/+Gq8pbXDTuch3qc5urYgwuFnL70oRwbQF8Yja
RXmi4z5C84gA4ws1OI+O/kvScLgi1dF23YzQTVqz/6DJai8cw9hmKDARKUe9WPnJAJdGx9/Yx3g/
/WQzRvmHkzn2QZnD8ZJHmr4vhvm+bn7lSqqeUKKW8wqPiMkpkSmGpuYUPUFKaUhr40fPKSmpuxhG
XTHsuohlVqjKXZj0033QNi4G/PHapqSOMBK7BZGqeQAoOIDOwp0UWPNJ2mX7KKpaL0sqdeMES0lr
KVhZRRdvdVIiPVNLUUJHZUpdJMaHocc4b5T5WXSMp9tpGm6qfh+l2dtIk/ZOOE753LUjfq88un39
KQq34q9wqo1ro07cuvaUXtXqM7Yqca7T8HGYpNinGIPv8lZL3CRw1LegHw/ZiNZ+MoN6r4lUdY0q
aFwrwEGo8PY8+op4z+3x+vXQ0jS9zBiDQ0j+b1Yhn5HkrUoO9FrcyLuGAya+Jss+CEUZPPQkDOn8
0nhVzXlDDtFzNY6k+KlNRIHu+IkG7zIiEaAaTG/QpkOIJueIYbgoVr3f216J2Xg1iNIn4cuID2PU
GsSRU9uEJlCgVtbzyvDLeyNlgUA9/BbWResasiyuJVQJd0Z8CBmQaUJpU7/J3ko/cECedTWKn6zu
0WGYesHl1h7GHO1bkSWXoTa2dsKGWDoyvimifCr0OD0xO6zGh9Dqo1cIOoZBCuEosX22RfBXFZn1
Jly0Tuow15t4MKqTYm/yIC5fMy1W9nF/h/gmOKch76tFDfOc0Ho52jNuet1xoJ/YChgQTtRbOWaV
i/W8uc9KEiHqzi8fC97ApiMlb2109kVtVHnxh0g5NY0+uMAHxpcA9YwKAMExguDTyNJP1ZnVlwJK
LzM+F7BzesqYtLkhkrN9X/lyXSEs9zqaqWSoacoloznJmOdWL5KujFl4ZhTBfdW2XuQX/W35Tdpx
6ymye8MGlJwF3XBq1E5sZCJ/DKWqnNKyNDDwc8ZArFlmpXNOYSDAnpH8K6GwWS9ha6ra4N/pSLWU
aCre7WAgKA+WzaG0m2dHJMWlaTO5TNxAOpLR7Q4a3WBd0HAb++CmWlZ2sEKrwUcVhCdUIvbeh9G7
DYlsbBYtWT1wJOOoEB/EMNtHH7nzGsWxBTO+7nZ1qGW7IKpGT0/pkU5tV/4Eu/E822N/MjNHX1Vp
Ply00KEULe41Me+SIbXerEhcmihm6qLM/i7u1YOFauiR679g1gy5NIiCdBfp3XDKlZw89uUnrOkp
Sqoh3QsmZCJAbbAGxzycxFDeSSWBxl50rLq+bu3Gms5f2oAAUqJ4uBZ6XeMq7fI1RUt8h9ZBh9Fg
+tcx4RmNmdQfJRnmAzpmZ02HMF5NiD18TKDbFsm8O1ZaQrM4mdaNjwMgpG1kkAdw1BXOlhHJCqeR
kb1r2anNURFjXdVnzS4ebQBe+anNEu6RZVdoFxlV3r4NYbVnTCWfy/ZHnuCsmAgEuhuWw3TK0Nma
5mtQtbAyszJynXrWvaR1mn2glO0mbaI3EEPDrS9PZWHGb1gH1J0mmYqTV57+oKG+sQPHpGtEBGgy
atrNNDi2Iy9st2qgv8CaKG9VaL1mzP6QCyhUWQwpvSmxpjUKUfnoM9Uu1EZ5URVoMIPRRistizeG
Pohns+Yi7ROUDbgzXkB8y2cr0t6khV1EcRZlptBdiUp22+uhfKDAowRx4rNlYb9HmHTphHEZh0w7
OabwoqlvUFRN2nlKz70Zaj/wOSabrPO7vT8MVCxVm+3oJAAMLPNwZ1FjI4Po9VOdSh6y+DbhKT/X
iTI/ZA2z86Z/VOsCko8Jr5UGWl/Mxt3Xg5NVJ7vVnOMIqmUDZkhf23NUXcXQcpqDfrC3AJcPdvGX
KOD79lG2zn3tPe40/968xOjODNHKh6+HqM1eyCg/aVli3eIZTXVLftmPSkVYoHSRN0aata/tuvVA
GAdbdPb6k57Z9zk/7fWpgo6u9PHNUDGfheDs3iK0CYEa2u/1kFxGUsPui0D/KwiNbAMO0nAXHvON
I8EvxcQl1yza0HTIf4FzmbbZUD8yBlLQLodnpTGSPYe59DAuAww2ZpWEFkYvjtM8GXUoN7Lk3qAa
w5ZJuNOzb+rnbjbEu7DGdtUGXYQuFz8I8NRERVCqRlcb4IiIdXTXzexWdqNdawUs8RfvpEFX2cSV
81rGo/TUyNzbNfqdUWja2sDC+x6Nv+pObfcWvsq9lTo7PXSSF0MrlW1iZrOHVWTTLrrGHkyPh/LW
WteddtAScJIHaTaNpyE4QtbMVqrASqvzJD6xbCDNV21MO1DMvm6lITCemmkA1LBYZhk5+Dpt5rFs
xB2kLvtgJnHnkqdRPSQy3qW1r90D8GncUGbxYwCoKoJxcZhQPZzTRW2L9SU5E9O4ZiS9wmB8EVVg
vxa63q+LFHhLH0Wli5vTY7Sc77phCkGhDOsxsR/SWRYXRyNZkUy+PZ6O7FHNB4TiiX8NOSF0XR15
HQlxEcOsZMK6LdVNpA7la1JX1iHQB8QABSMVv1f6I5psybBa6jeyr9NtUI0NJORg2EUpcNecAQXw
6ih7VmGcHVSljNdDTFTJnA8fmFSDenD+6tSeKURabRtepie7IdjHrd15s93YL2V90ZlMn0MNYRRn
WiRLFUinwJk3g6U9ONIMjthd460d0N9LIpWRBISa6+iUIIF7LEt21DHc6UuTyAtN9Wj1pq4uhMNs
kMskR2yO7NlycVDl1yazD23UMRJr+nAnNAFEr4nT/bB0JUJFebQxDniaDYmr7w6ERByI8wvuW7Mr
n3WijBIb5zaL0SSE+ZYZ1i2E2JCEPyy0+vQh9Jh+AEnTY60FT4U9bOKSJuIM6WUzNQOHjyhLzk7+
k8j16inW+3pbEAC0+noIjUb9JQU56XhuWlsSjxyIfDMvNy8b3ejG0FB3X/fy1x/7ojY8EaZH/E3p
W2PWLhNr+RCW1mF2kupI8GS0KkSUMi3AgIKTJnvpGd70Qy0/GytyUwX/i+ibkgJaueb2ZH0Idqu/
/YByFuHuuNXjqbmoy0M6LEIvJoDgCOx52ZXl/usnhBRrCXXqElskfC4OEsVohYsfAT1qpT6aw3BM
ZercJUZ04zJDPuM79X1OptmsdVBSkMadOCIY+05ksctsp9k5XVHtERf9wjoV3SyDmb6haZKvpY1u
kVDsS5M5qHUzF72SxdG4TTetKhTc/7a2sTK+a71FZF4qVOJou327qXahyE4/+9jDB9xeRcPn2pIx
6QYh1JeyVg7oj7qP6VhPBvEf3Uz7p9fJDTPncRvU/oOxeEEGv6FJTJO517riNPnziqAe+RBNYrwz
5LQvJ9rNQYO8EDOtdo44Oa+TUVh7JrBt5Pg/40ALPJ1d91hWtXqVSFpWVtAN740f36VwRrclV/A6
zQCUtxzukyLZlEHZbDqFHu5M1AUASeUx7CfOzZxWbHckC3uvSNM/4iEW7hBYyhsjdi8NnOJZh523
HRJxbrU54dw9mm9xWmCqn6ePoBpI9g2m6l7z6cfCSY63ToFrcwyt5NnvuvFg1ZQpGRsvMGz/tWWR
zQZLvmoDCa4d6/mJeb0GqJ5Etxqc/IzY8rlvp2STltijsygKXTXTu31iIiTvLD6HTtBODfv2qWuG
nxTVw51qYywprMlGDYdJqhXJzVYKh45QqNAKyLMPdPL65esh9sfu1JYFsm82g6DyS3BIVIZtlYrd
rLQIrQMDhg+aT6QlPiq25XdSH350VNFXp/dPaZ5az6I3xCbu2gTK3qHyGxwqy4MvLNqIvSI9zPbd
Q2eGwI669sLoYymy1LM1xC+tUTP/n1TUbaVBTkboq1uNtOgj5YhcEWhZHZ00DvbCsjnNjFLlpu4l
ch6naqPXuKip0qqxXTe6Nm1izWkPehM92KgAzl8Pg8hfYRxnnhYRR2m15fQSiGWpMGhCOGNyJxNf
38AdsM52y2ZG8TOfDAgNXgflEvWiPbpD7oNNbMfXotXoNWW5XA91VT43RZW7DpsuUjXtbW786M43
5ugOjte4G6b6Z7Q4j3KUqKdSL51VMLS+GxAOxeWHKDZrxLCb8hlX/FhcpsCIdyLuylXQ+/q2ClXT
rQbu3qm51+VDN2GI1ZxK3rPTIxfqIhogqeE6uj/cGX1+ZV48YRGMXTKNEGknpnUFneimXStuuap6
okkJFmAJp9u/p7pEeM6m4xFZoB2lgC+IY3X9ZfwhvJOeRsSHaktqxtjUxnswXB+TDJx9XWOuCFU/
hMJHq1jXM3Z7a05OXZ3v244basYOsUkWLCzNsY3klMbxacI/NvzUldJ6qLM+W2U6EFSwd8NbkaxD
VMlvKJw/gmQyz6qBPzRHU3jO+5jAA8n9Vqhoi2Q51l7h6E98oOMqW9DXRf/TzBp/JURk3S327EPc
NU/VqM+80ICbzUKWtoQtX5wJAz3WO+cyj0XD/o1RAC2yz04PfhRRyXRF07QvhMzWnZbhqVo8RgaQ
1CbEaFsagfrOuYodrOjesJP+CphgXKukpqQ1OENkcX2rFMVHhZxdxnwYLnVT6Fs0cxwyKBuOGaiB
SG0QIgXjWakT/waXD2ziKH4Nxy6crpIl7Lnq6TTnceLpfVA9inDwr3oxPzDIjL2e4cYlnrZjAZOY
DtBwnymZfBPzBEwccOAtAVC+yfu6O5FjarpjjKrGeQzz2LlTJP0/+MLpPbvP2lfVIGbDXU0dq86g
9ZWLVdM6NFRXrD3pdNN7BBmKyJDW+RpGAWuWj1VJUUJDn0VeTDoCQTm6wDr0LSOu4mr52seYDtNr
rEV7O0l7HKnx9BoF1aUrtXA1wAPb9F9eh9nAZ2Vb/qofUUD0VfQZhW3ymojY34CoUDYKi+26kHWz
p2sIBICGEb7pXN7YNIIrTuOtkXPggIjzFvo9hu7+DcUoJ6RCvAPRhGbn+8VGajGWYflDhQW8J5NU
rjrVUB5qmjWQo0e5pUMBwo8Apx+iwC9d4oraplr4qzbq6EUnxtroOlqoTnNBaMm604Tdi62ONqGs
Rb8q0KKuq1Kau1bYvVvigdx2POctD+9ZBtCoOM1WUQvk1pXx2FCoFHzNP2jDwL20XMsvqqOQ9JHA
3jX7YWTS6GecgUIwVwDZP/zRLI4iKkw3VUVwHGdNWRkiiDcNUqG7IWlNmLjVsqzaH3qZuxbTg8/G
tlZz+pFWY/jAeAx+X8/S7NQTtshAOWrdg2UVwZq5MUF+yzLLwZqGUtW9DaXSXgM9+mvWTBzGz6FF
fzCzwvY+lYxSu9khIaQVGzCyHWikhK4lM3Gv9Okwz3Zm37IpK926N7EWd0m+ARu2SW2mgnM+93fS
idWdOSUjR2/nyewqhmGd3CbKqB3KeX6B2gFsqOR9Bnr1LNgV1pmN7KqwJ3EXN7ZxaGyGtyU+YkT3
9HZED9ClMZ6TKEPpFRdQgodn2ymNd9Fq5762r0FZfdWj0WE01F1njcHx60G34P/mTnnKZW1cdC36
HIeqdlF7Lrq9EVdwaRyL0CyvXw8q3VodwMXF8lFBWoG9gRjtn2uhVFs/xPJnloa4+ogHt5ECHg1S
jdaG3VsLN9FhxNGKZwum94MTzcljHh30ZP7Z0pJn79arM2zga1aFhYdJs7km1vAKRSHatKLr1ugl
5ztqrWNV15B+8RHP6A2vU6iP18F/H2XXYQplG1J1pIqchFfODBbIHKpy89VvifK69gajtK4iZunE
hwoTOIBIVaMZPiNEb1YTR6ZjZJp3GcC0A3M2tCVpt/+qjrk8zkmrt8h2WxLpcB9ziCpoZTfRhzma
5q7AdESL5ebrXfme0UF267ZSWZUEmCjYhfWMiQNnISWc3FbkFiFVGuQp12lHmlaWb6zYHE7GsCkl
VUataCAQp9hL69Rf06u1bk6YILIKS0aTFv0rZSJ6Ni3jQ17ZGUeiXDmKON8NJk5lqZ/LDllyIK0Y
OHbBeW606e3zjpPR3MxY3DYcrpOTRiMcnFNxxP7newHv+L7Ls2QdbWa9trnniTYYavMFPtHolSk7
STaX98zqKlbp7i0weSUph4C92c6bmYqaoe3g73pZXyDU5A/pVNQrrceJCQiUMBcHn6NTnfG4cMFK
S6KibB6QnRs/ZcqdKBAvwfaLPvEy+hhPiUA25CIw7Hzn0YZpRj4rXktFy96jtr6bzLn8K8S0o9V+
cI+jKXazhFQloMY/c9rJa45i8bVBrjBWlX3VqofZGbFcNpZxq6zyHaL3thLS34H4+mlnOK4FKt1b
8NDlFlMjP+xOlYIuuTMTYwMfCBWtKCgeO4gkCtpZCJvPQ44beuq7Rdar5CsgYkTo1MmvNNTfIz3S
TyGztY3VsG9btV/tbDOcXdtpko2jMuyg+gf8qLPSGflTv6gNLbtR95Rc/qrztUM+TNVHEVS/AL6m
b7lVWSuAFehYfB+wcN1EZ39OPvQAg2FvhJaXwboDdNoBq+ppBiumw9x/cMDmAl4FRX5tgLQrYU1E
UFePG7tXtXWt6mijY4DKTe7La9iLehvR1VlxAmgNiTvPtnssUtCK+6SNahoqlUrTX/B9cQ6wu6A5
1HSNUJJBoFz5xwa286Fo2uD49SA7S9vaOE/PZZ8zq28n5zhFpXNUl58aooJcq4Y0ynKuobh9mQEU
HXpkv2yaevCYFnNyUTLTR2EVjjen42PWCKRa04K0d3aRTMek8w1XUxGNQz4aXWBc6am1iWxt8KL6
ZLPtE0v15pYLJJ0VxCK+04IXVlHd5HxfEeikOyR0IfbHxMMQeeycESdcpl6b0Yn35oT/C+Uq5DUp
Uro71lGrgFZBfy5c/BrWpmtZtVAM6ATOsWhqWqfjw0DdKLjr8yab3cAy9B2TzR9alx3jRg8eZIza
lekx4ZrYsLzBV6dNlEq5SkgQ2FHBFsCyg4aOjhp5cd6tFzuAyyrT3hLOUvuw958Kc+TKLHMLZ77y
ax4Wnhj+JKn09f2s1BgTMoBM/H+MLZ3xU6+tUzm0bLWB+tm0OkikNB93CpG9SsV1E2kqUEX8y4r1
lgS5OEI03fcB9sSx4rZmcNSTfhgs9+JyHA358rps1Quxa9WKPtFQwBkI3LISjOxGxvcm81U5vgol
yV0gE9U6Jn+FRKIQPTVnfMz9f0ge1H8PWMN1R9QsMeqOhVLGQKDyLTJ+TrskMQZ0BgSx/WAUKgE/
xOaRMxXL5WwQWt84oTdIqkcMhuGZkpxDRqO1F5hm856+569g4A3FrRZ7pdSOlFtbC8XPlTNJdK2L
ZjPPjvFT0TAVhwC4t0ycEL4489oZCJOoclxbXZwoZ7YO5QwE+z2RfEnJqI6ca42CYIvwzq7kcP1b
xAmMkiko8r8nFGm/ByT9551L0zAdQyVolyPj//ktr6eo55QjWEnvaSA2GD3/vO5nUV5JECk3mFmD
DZnC6j6HPJtByl+aI9BeVVAUYTTWGy34mTdKyvdaxOg1AzqyWHcAbo32ugqc6RqZkiPpVP8h83v5
Qv4ba/T1si3LWRKdSSs1EdH9/rKpnaoZfENB1T6dAZ6phzzK9mM3T66eAImm0T+v59SOVv/+ef0e
p7Q8r2GpJKrYgI2Zi3yPU2pjUfipEUEfmXRjM9BbURN6ayqcXCA7uzaW3r8/4e9xWf95Ql1y2DB0
0jugLP3+RhOVVD0rJJC+gja571HoVveh2iF0Mfz8Dx/qtwDO5ckkQxmVc5m2tNGVb7eBHO1YNjHV
WuSP4UHJpuKcN9O9r+J2MZLCvGq507OcF8oTKXOeguZWb3vz5A/aK94P5S4hD6ERusD4mkBOYGjz
h+v1n9+7xZIn+RLImDI17dsr1G3pm60/0GDhJLXHDYa9KCsOWAuB8+gMTNj1LmAO4rt//xq+Zcwv
Hw0mT4gipk0AKsrxb0/cl2inqBQBG+nsI+OLM+T5I2shszojAoHTGVfVfgtKYTw4cGl8AGSEYZDi
1BpFeqsmbXAzWSWbrz92gPdvuqU+Bs0fVrL/8RXalmLqbNHEE+u6+e3G4JzmhF2TEdk7Jwodnqw4
cWd8OrWFadnBuqBigr3vBk+gzI9SPb9H2jx7daMmR87YzgaEkXprP0vyMxp6v3+II9OIP/r9xjWg
9aiaxrsj65WL+tv1TC6WJtU5WzPJPGrMWQkCKp19YYWa1xj5wi6Lii1SwdTjDXwWUR88+kr2lIuJ
vN5BbS4I8kmGNWgKTFXNGJjWOthHqsls0Il4K5N0i5NVP0gRev2QbSoE/h9WVZElwIxqYyQKev+l
Fm3y0f3DVaL/890ZjqNZXCSS0/73cLvCVEoHXz6Qw0Y+SrQWImh+Jf7g0jD1gkTZBwm5lp220uow
+RHJ7DmHy/NIQ+EPOWz6/3gl0lRINLUNh/nb93VD4ySeRSokzwQAbwWjYW4VQA2DQoZKQMgQNCqy
LcTJFLI9xU7+w2jSuy+EwRyLDUbJcuvTDCK6w9pOBFa9Du0AwTPtL8bMANQkkVqb9NAN82Y+lEPc
X5HsVrhtReYZxBFleoUECrugk8TTGrAH0nky6vfwP//woX+9ld/2AkMDnaeqnNE0wufsb5c8KD4m
mEvTiaMBwAousL3hVDvSAeYjE2nxIJrhs3UqY1eURBBEi27dwpP8paywRwIrFT1kSKlld4a9nzTV
v5CduZ/G2LhJ1fnT6zV/DwVkKTHIItShl6hLwSG/LyXMILOZTYMO3TjfFw6HMTXpb6StzqsEaPKl
7xNsFZkV76axfWS25B97aqytho6TIKLXcfLNt6KD8qRZ5riGEfqz1qMQrKGEkueTd4Pil4awXm7T
2RRAyyrSSVK6tQ25QQBGKIqR4dx92XS7tLU4/I/lnvDSEGkHyLK05xscLagUbWLPx3jIoWfmgdzU
8Lo3YZXDKDNglQWIm07m5NAB1BvYh2EY72Oi9NZ5DztZzUIYq5r53Bd9euqa/iOjYF/5IYa61rHR
04noIbQHBcCes4dgUNJznhhADQ9BbgM60aM/XClfqfC/XSlSWYJ6yfhjEWf7+LaZNsjjpBKF2Zpu
tsGh1GeQ+iOiaCkYu773qRKuVTlkx6BXcwQAZNQOk35HoqaH7PszzYS8FULX9/9/q4auEQmtsGqr
zOJ5Yc63NZFJa6fQYGGkN5OKOBY8eacrMyI2PKg2UWBbVGN4vie5m+fprOC1yob5s4+KahV1/fu/
v5xvW+zyaqinKDnIQOOD+v5qSiduQ2ZJ0TorVRuUjoW8FN1rjAAJq9zSxe56szz8+5N+T6zTNVOz
LHYFqWH70alAft8XpI1nr3RQHZoQy+79uR89jjEh1A1mjrrofxaDFu9COt/7CiaVs/yFP7yEb6Xw
f17C8gJYTliavtcWJqRoEnXKaE36eBjgmyqVx8HCdqC2Tn8ay9xTzRAHPwgdS+t3/5l4/ftr+HYO
4SXodG0NRTUkvA2oW79/Co206iGeABrqYvjlM+tcO0X3K9W4zf/9ib5tw8sTSYDCBgunpKAyvt0J
4RQBnqhjPBZWTD5g8twpuLUnqBk14OdKcShrmg8dWvi/P+//eIOmqZqK1Hl2x/ieZD0onDhZy8Rq
9EvmLMs7TEUSM4Phpz881f94j7ZjU6ZLbanb1WUd/lsUaeqbkiMzI7NSD6Z1UWXjVQ4y3kfBi5L1
rwZapnPVxMYuWHJ+qSztS0HXaSVsf/rRafii9RBWn1Zm+4Fmxz2aVds5mWWEbaIZsdb6AbyLYui8
pOgdLBbZloASZ12qkX6fpC12cKSFQMA2gV1Mx4EScAoyiFULbrCyF0GCfojQUlwAPXpMWXdWKxWD
2w2aPu4b1w/15Ec9KlgmA32fkO2EpnzsFoDIlZyUiQZV0t1XOkuxpuFMKgoxe35Qpa+NCTHdDlHD
aXYCdilRLjI154so0/kP3+i3ExFXEtYI05DcszSGyOH6/VPO294u4yYK1wARNPwc471Voz7s7efM
RtfqMKf5wxnsn9cQMkjuDqS3nAL+cQ0tqJExDyli1KpHbDk89Vn3pPDzv18//7x8DIMzJtWcqpoq
AfC/v7E4ihHJIi1e413knKMaj4FZTfieoIu2vmcE/Vo0xcVAfPKHN/iPFZiP1CYO1EKQbPHJfrtw
o06x7D5BYlIKQpUcQf5ZNPsX1E/jOnI05TB0JhJD2/v3N6x+qxmXr9LUpI5clvgSjqzfnneeTNjo
GsBIZGjQiSwSE820pDlEh/VotiMKFsvp6aCxEudhtUTXOv2mHUuMYxFSqjFsrn94Sf/jo2BPZBOy
cSvytr9tC32OryjWwffUTZ5hNUvcCjHZQRGTA8DLvk1xpOxTpUrPIUO61WTJ3p2DillSQbJ05Au5
gd10jAbrHtBueEiyaV4BAO13//5Cv3KN/1ZaLJ+dxY1g0zsirZGT+u9XSwYkjPGrHqx7aeKgzeCX
BPYwfhLmUk+6AhKV7MWyTYJ1mCjNqpAAA1j+qvUc+x9eSFjWunZ8jTzwjpkUeNPJWqI9Z9IuI2Fq
uxkeEwV9x181EcAqXfCHKuSf9zEfM6oMVUEZzFv5VkVnWVp2Doru/8vZmSXHrWRpeitl9x3ZmIey
ynwAEIEYSAZnDS8wiZIwzzMeq5ZTW2izXkxupD8ob1eSYBijqq/li5ISHQ64Hz9+zj/YVT09SXO/
jxqsj1u9feKfYeqgXogb73cx9rQG9ySV24Olr62xpRh8QR9OAoJ44+9dTOn2/2sX6zrx6XetwBRJ
vN9+F6AZIyWoLnAKE87fFHSfJigoaLHVUPGCDRCQ3A1EM8FHjQ7Gx4vizBQpGqi8Veb3PtEf2tYM
FImyGqfMYQlUmRhBG7oUqN5/Odacyr1CohJmcAN6O0WKv1HTVkAojDlQDojZCrTcw8K/pd+VY4/Y
/vifTsvg5s51i1VONm2uXqkWQqaIW4tWFJoxtlCKiBPj1OFentmS7rzdVARg09QlKi+AO9cjtQYm
6UVs+jZ1ivwhp478Ox0UjOmEQbe6/XheZ0Yzl2qibokEXYS0377HbCiqCTTVoj42DbddtikaSmzh
iINoajb9hcUhv4+21IBoqSvku0Q2dVk9r9ITrohRpIatb+O5aKcoHjmZL+PhW8ZgZhazl1ovpK2f
o/E2iGN6M0bp91QXb/TGr68auaBqYOQnI5Y4bI3ypR+UKxGIcGEF4fXSzB7TKdvKeaPfF63eXDii
3h+OPLG63KQM0lRNXj28P9H0MTDWRNU7rTaigMF0Fs29+xvniTFz5orBoserKPfI9lxM1c+9O920
uKlQrdTeBY9F/0ACnCnYfdz5njGJL7+TtlxHti22Bo8uuL8Va/lBBA69VxGvsQc1+V52rXKLLZB5
4Vu+WznUhCXJUKlnifL7oluSxRZIFAvv7KK74WX8bvJR+jCOBjyhC7fYd0cilxNVxwwEfCHbT10t
U2FO6l5lNIDWQHV9peXIeS6zYKskD4NOqgLZ7tILX7cJ0KOkpiUjgWItKRG5wdvF2pVxL+ggbuyp
0dQvBaAql1nHV1YxDZtMBPIfw6p0zC4LX2QU9Zo44KQzrc9VW5dXQHKaY5Q/4nt6S78kwCvBtjo/
Qpk11K+zsUJfZkac6uP9LL270PHQhkjKzH8s1fUlZ+yUxtTB5NldWKKOpw53o5W1O0VBsceCounq
Y2lsyxi8aDtlGDY/JFIdX6jEvTsEeAiIvhjFc6hyHVlFS6yDTe4ICin9Ak0BL3hnigvl2zLjCznI
uou1fCQGU5iorIjKu8TY505fxBU94Jk2+777BYq9UAPdm+FE2HOmIUlL0EF6ePjZh/TFMwo4h9jo
w6PVtNdN23eUeSAnyjPCXmpWtbtQDPPbUpKPAR/qltACmTnrKAZAe016a/oqCWW3xYELL8e8POkL
5SeE4HqoKVGpYS6CF0/yh3CmWMU9TTrMkAg2Fz7zkpm8OSVYlnQsAEJbtC+QwHu7NifYushsDsva
bOEe61JD56HHZsdST3og7ccyk7Z4mWLgKFGQ5IIbgixWbmA0JnfyFN2WrXX98TPJv3Pl9UMt1waL
ngohfr1hmmCALx0SIDuYY/sc0UNAhV/NDsOnGlq8TTHvhvJ3sB0i3bQpyUpXCLuFeXcrd9qdqlgn
Dd2DHYrQCCFHYXFPvP0c5U2CPiQgsNj/1Ot15o5jMTwoIkbXWqzkJyppSOzr1nccHOQ7qimwjwEj
azEOSM2MRIE47MoJ5CzCfOiKmcqwy+reJDFdoE4dvAoBX+4hdxsfQ0OEsZwBvNCuDHCSrzUcJjLy
pZtqHJCv7+lwcDgD/e+t8jTJxo8cbvsxFZDl7CfrIMy+usEXUbPNDBhf1HP9bcr8yRCuU6PN9rVV
h+5Af4uaffMFjkJ6IyYRJqmGf12G7XUWGsItrFE8EOg60XKnsiyzhWTk/iihmFdK2ccHNBBPulDW
P9yhGo6zpc8HyOXWMStDDzg9rDFNfO4H4XOHHuJdX1XRHT37Xwaab2CDDmliddixgDfREXI9Fc0Q
4KJhjts2BW+tKfGCZC4/DVmnQmdcAI9qHxzMPk6dGna8C0ULdp7UPYUppXWBU34nFIAdmymZnsIG
RsLUyXdIfP+sRjwgSny0D3IJ10VVDETxZDU4hJqgHWIrMWzEw6DYU624lRfhkzkvfmRBW+yLqqkd
kQIUCs8oneNyKBu1Ch5ew7xAK5IrgnAJ8Uy+hvYkPGb5Z72es40eG8q1WWa35gJMSXo8r3F08K8s
wAuzpAjXlBy2SSCbTiNVotei2Hwdmwka5sW06xLzJ5p/+l7tY64sFDFGOnz2b/nrGJFMeVa007Ao
igRGV30NJjcBZ33sxfoWIkBDy35QvDIF2teE3IXEvg/3sjL2bkHli9ow+NwsVF6EKgofxbBgpcLX
PJYVLlPTXPYnJRr3PjIkjtFaMxL0CrIsnSmdFCP+oljTiK4vgo7gLF0EJoKj2SXVc14/hUigOzHE
yWuznsKtFHT1rkoBK5sSCszWnCanJG2+allenKxE/6VrYXHXNigH5+2pWdp5ZS7+MrLIujaT+ZMK
QBDYNkw1qbkOpRErjhiAQleg2T2Lu140pgeEcBrIar7DNc2/9icTsHlYfxVCK8WdvZLtoLpWoiM0
zv5WQo3mNqtRWqxASWKcbYU7RZOSW9GC6dIMwqU637vMxDLpMlBZpmW6dB5Wp09D4oqUsAE1AQ++
QCJfr0JgOJEoI5iaXjyC3pcQGG+5FxjcukSa88vzvEpq/WEuRV0mqV1840ZQN1S5ejIURa93VgLY
EVBA5eQc/jdjC9u2SliPWvTcazl+1EL+7eM4vM6ViHxU/ySZcLBUctbdRpwC09rwUYBC4AqNbR8V
8FjG84I8QPVgSgOrHTdzND59POz6rTMsKRo9dFqAYBTWcJLYFCJo+gw7I84wZCbRd0mOTUrY94CM
Px7sXemc0cBfW3R7OfrpPa4SQj+N5K7Bxdvu8644ImnrX0USHlJil01ubqJxgCyc5BUmWBJZoU4o
QOm9cAivz+DlGcg7uIGqSwVhfXdCaKCLiqJDF2ygvVZkZKBBYan/uHX8r5fxX4Ofxe0/zs/mb//G
n1/oxdUce+3qj397LDL+92/Lv/mvv/P2X/ztOnoBUVP8aj/8W97P4uZb9rNZ/6U3v5nR/3w691v7
7c0fNmgst9Nd97Oe7n829Ml+PwXzWP7mf/eH//Lz9295nMqff/3jpejydvltAcaFf/z5o/2Pv/5B
n/DVmlh+/58/XCbw1z/+/u//+fd//z9//4///ff/+M93/+znt6b96x+a/Bd1uaOQCyvcmOjB//Ev
A2AtfiL+hUrfUqSg8EfTekEA5QW1sL/+Iet/we2VKj11XUmXpSWzakCkLj9S/6IaIjceC4VWnV6+
+cf/m/6bz/jPz/oahbRGV3DfZgFzo+E3SUsrd3W9iBouVpwljasNk9M2lq3VUK814J5t4NUpnLrG
pz5WO1X72Uxue+Nzzy25aX8NhWX31n0WPMVJ7hXGsH31Iv980tdPtsreeTCih2GJZNVcJGR1uWK8
imdkNTMWBPAbO9jfg/+trfb6GFy4TP/uRLxKFv8xCvNfCm+/K0ZvR5kR8NPb2i9QRwANbQjCA3/N
9me/RWur7ZC27hEp5rwim6gSu5ILE+k1aB9t1f/6eMKrYtL6UbTVgWENYo85U1C6mf9paH9h2xb0
+Owi3MFPLtxk1xe0ZTCFAG2olF2oAhrrzB3JO2mQLAw8N0h+7WFV7KdTtcc9cCftP57X6iRYD7Uu
JZGqpwCT5srFXihxYGyiyV2Ze0MXfyDTw04BVB2P04Uve2b5vJ7gGl2HeCQk6DSoXJPitKkVWyl/
0EGpfDy3s++RLQSAUdGpl/0GBb1apenS6Mrgjbp15+AX4vmuhp+i0270bbK9iDFavspqtSqvR1ud
N6kUmakoM1q8V7adJ2yareC1nnHhi12c1Wp1gHs24wadCpec6wFVGSC64le6YVK/rf1NauE1Yxkb
eVDg7uvh/cfvdHWE/14vC8qM25skc7wu++TVK8WcK1IUX8bBNRwxQsDhSyltVYzJo60LdYqz79Og
pCPRZUIKbBX8ui4Y5iEx8bY6RDvpWO+mrbQRj7H38Yyk1Rn955T+Oc7y81dTGsOybatAbFzVY5F8
NT7NR2BYXrRHQmhr3UK3EX5cGFI+t1Q4UkRq06Jm6KvwCYwmniCKox5Y2/4dzrxbIBc2YouTi0OB
61+ow517k5olqaRBIGuI2G9nWE7KlNSd8OcMvcRTPHVbe83uwrTObWudDjZAAVPh7r+aVjiHIjdJ
C01Zt3fRQow/x67gNFvNK/bWofegVzwZF4Llua9HG8MwDKodInWFt3PzDXWmzsAZUYLoL25mGEUX
ZnXuYwH6ZMEjeQcyb7XfxOXeW6dR66ZXqOHbjRPcRd6yFotT7sQXPpV6boO9Gs1YHTSCPMZZMTFa
IGvXeCmrji7hu9LhTWc0QojFMb0uxCGVPPuFLYarosGI/qJllxCC/Sp2BBQJemTktPC5BchgLt6b
/ietzZw56xxRtWJHbdoNNFFv6CtvAM9vGqTFIxDsIu9vhPQEUB3DUROxoPQFQwO06+YWV4s2tGFZ
uFbaPoJSdPvku7h4rQrh9wl27rgoYl7EJp05d4GE0eIAUWZSQl4FgUgKpVqI/NoNYwwq1Oe0+Cy2
0JCDG724gLU5t5KWSqFmgfswKIy+XUnYD/QqHlqVKyEw5eMColMdvbCWzu3EV2Osq55W4yvlHMkV
O0Taqk60Cd1e2aehHb74t/VRtaN9d9Xt87ukdK2Sm8uFquvZOZogYCUZBCSV8rdzJKGWhUEjpi4a
33oMvMP/8vEUz4ygUmQFWGLJsqQYq/1Yz6MaWUODxtJUuoIBFli48BLPRJk3I6zOWQs/M7RWeIeC
TCQbGnzY410sXWpE/b6Tr85zxiFrIKqAfFo3oqKyT/TE8jGs2YjUGnEGsrP72bdz13ctB13a8lZ2
zU/T8VJIOztBlZOB2tpSp1it+TFidXZyWLl9XFLfup4QiJiK/cff6VwaoXL2gd5e4MbqOgerZ+7G
+cj00n2sOuW28FSUqN3BxTRrm4kXPtqZhf9mtCXIvjpk0dgLOlS+eJm6RrlNof5Ye7X82cJeD0Ym
ZFCspu4+nuLZpUjckHBIkDiN1kvRKttg0jDWazWs5NCnDboL0fr3r3i3Rl4NsVqLYkzVuY0RpOQo
36gOKeYevt9m/FTu2g1koq2e2bGTPFzEpCzv66OBl/f9+n2KfY7hWly76CdsemrkMLgc65vl4XP5
UF062C+MtgaIVsKIeInFm0Si6Vl1UrdwlHvNkzbNQ3AxWzl37VOXeP/nd1unEcUk9SmmPXw3d9hM
z4oLE9GRvopb2aVheTH/W07U9avkbKfpTHebfvoqa0lRgxJzmVepetMGUe9dvYO5sokPl0Y6t69f
D7TaA2VaziEWLHjooTqRoEqC5yZR9NKaPLfsXw+zCh8llesxX+KWcpq3sqO4jSfcTLcztH3yy8Ll
Eil4H++0M4UKWX095vJMr5ZjrtGrQOmTc83097BBIMRvFA64lG/XHitXP1HI2MNn7DeKs6S4l/Km
s4vm9ROsTrax1wetC9mJkPHr/XLXm+9xtx4dAvYmR6vy0mteXuO7ZaNRxqQQAr9GXw3YJjjc455U
u7KX3UzXy/5rbd2en2MbP7SLieG6hLxcUwD0/9d468RwFNKxRShu2RXFN8Sn+318wrIIaCGvFPGa
06XleiYTfTPgal9oRRbTjpAQLZpk6OXKfZfRxCj6L5pgPHy8ftYwsT8nZ4qU3GS2obgay0h9qqIB
64c9CLoKKyBrP9bXqbnTQrd+JOfeYG3uVrKrd14CecXcYTYTI1Ceb8ADOoHb2R8/0pnEk9n/84lW
mzUb6f+mVle74zBe+9p0RKUcHxKvnLPDHHz6eLCzq5fgA06OAGTp6/m3CCiWtTw2fFzdkx3BXkKs
fLvcMrJTdyGcn4tDrwdbTS0egfgWM6KjkVJ+UiBGUEL/qoby7YVJnQusr8dZBSIgqn48q0xKs3s3
2uFWsNM8ZVN64aXwc35GC7GIgtmSwr8NP43ad3OGUR+vT0S7wR5u8geEm3bK5Age3H/BVr8junEp
BJxbI0BR/2vYZQe9inoDJ0eAScc/6nTdPTo8BXLuu+QQxR7GwNRINjQ6ZmcpN439pQTu0qSXp3s1
OloH8NY7qXFNcFKYoVLgKm/zbb9Tcel9iW77e9HOr5XHC1/1XFh4PelVytOhRqqEJoF2OZ3rH8Yx
OMTNsWWa6b2McvCu9LBjcy697HMJJFRkavRkqyzI1Wwlo0bKeVEGWKo00g7rxu1/p4Zx9qWS8+vg
UkAnqqthIE4K7eyLNSIqFgL/irGdcRgBlaNdyojX/SliHuBo08CjFYgUaK1VCicgn1Rluly4lnyf
m56Cymz+Y4hAFbwYHJDyuFe6/EJUW1N9fg8Kkk8F/g+whHj7dtH0SPOX2C4ULhZIpqdu4i3Gznjo
7A1PJDdIXMQdd9aFW+eZEptCC+yfo67SgzBr0wxfYSSXdqo3ulnhZZtwi/Ul9iY7pPOPwu2lS9SZ
85ISM4wdOjtA4t5VKnNtDItBRDgGW0pQLy78u2QDuBjHbfTK7eSF2/3FQd8vn7eDrjYHzGxlHMIU
ix9P2YYO+PtN6gab+mh8Ne1w16Lv41iXduRyOL7NRJZBaXBy714YHat4nqcwxkaDmQ7OsImO0i7w
ltwcMe7N/zwneDvUavkIvjlqurm81PhJZOWIMZr9VukqKEBciDPLU380q9WaEQVDKqU4L11JemZ3
uBj5uUPxaHhLthNdzHbOrBdu+1DmTaqXNGt/75xX4TRNh3n0CxOBMxfHT0c5sla2t5bnH3PvR3Hh
CFben41vR1sdHQG+QrGWMlrX97ugMd08Sp1JqhzD2LRq66RzZCPdDtBcP8iN70qNsCny6GVAfq8X
o2tDHq405JGD/qHrhbvSGq5MnFXzXrT7edgkc+OZRuGEQ+eO0xNCa1hf4q9ej5dOoUsTWQVMrNnx
vauYCIoVyyF/9LeGJ7vT7uIh/35BLK/MIqMgUaJosYqXKK122Hj9Hkl0qvslQ8p3S34/7cODfmH5
Lavr7eoDpMZ/GkQprhW/ecSvVoM1d6Y5KXqDTOPU4EQi7Qe6i5cSiGW7vBsFQgvQEECk70rLWCxE
SYJHB+FCaA/LdSl7WvJcTT4gpOoGp4sjnp0XSNWFkUSDen2MynHp977cLkWt9FHeoIWSGp61GbbT
VYaS+g6lgCi/GDbO5Lc04cC/cFGCyamuEzT8641CAmT6OxUMjr+zFFs6CB5b2b1EoTizld+Ottpc
8pSFolY0/0g8fbj9buNQOf+ypAzo3YSbi6/1fXayjGjBdQHzDchldX8JyjDsypEE1EQBdfC5/SFQ
vME1BcSXG3hC9+Q/9ofqarpqnXBz+fr7Pil7O/7qCFAQ+pr9mLQFWtlmTEpoMlyBZcUN8gsQzrMz
ZUOoEHuQ+1jXdy0kW/EomSg8dXjVhvNkC2O+65MEcH58VcSx12dV5ARh8/XjA+HsFBcmMCDP5Uhf
veIsDQoZi4XatTC40voRLPWwDzHx7QPV/XioM6kZr/PVWKvXKUgljUeNSo01I2SWJUhOQeYoH5V2
28uDrbbfhPELGPMLQefSFFenq4rKOqLIlBS0/Iuv1dtAN520at3Qv6Ts8z5PeTvB1eEKL1EthUIg
iReVk1RJV8Uo9nYIZ+HCmzw7ECpCC4NXpta8mlKgJL2Q1dE/rkjp7XBTUSdpYtvwCs6IfFM6w/Fi
aeb9ScHsXg26ml0y+giHS8AL8HrG98BZmvG9M7gIUCDD6FwqFZyLqa+HW97Bq7MiqjIAfz6rRTVK
BJIHCA69feE9vs/x3k5pFdIwGhiKWWFKyw03OnLF9JYCc353ufJx6ZOtT3SaOqHRD6RB4rUchrZm
lraJz8THM7o0yipTnqREkJLlpVUNnpOnEktwTGU2Hw9yfiOjb0GvHUEJgPBvP40W1g2MYLqp4qHd
kzF4EamxskkP2oU86OzWfTXQ6vuUo4VFU6ehFg8me5pjr5NkuyoRd1cvjHQ2AL8aafV5ii619Fyh
qgLcY995/U7xEDP1LmX6Zxf1q2FW30dO5cU3kE7hkP/K6tDOJsH9+OMsv2Gd/KCmBI9NpOwFg+bt
t2kqpQVWTRkKpzj8w2btoUVIIaJ6gTjewfB1t9bDixsJhsu7cSGlouIgL309HW2Ut+NmRe43TWTm
blqO6uAYUpodGi2aZ8cYegx7sz6VvpnImdlal2CTowqHmX66lfZO28+7TNWvkD3Dsq/Cvi5AGxrf
Q82tFF9yhEIaIIhm5T5Bd1JppqOSa7BIEBVpw61Mq32QzVPUyp6mDoaDFMsXqbdgFBRxBm2w+aak
I3Ke0taYu01ZoAAcxCO6Iy1qrX1jy3F2I2PfYONFEdvqgqKt5ZOpVgOU4+moGWnkBsjqQLGtEUyV
+utFCrNe9AxCVT+F/FKhwTSqwhwxktMfWLLFtqZVXxQzPSQKvlJt+hSbCn5tzTVy7C6+bFeROW3G
cfiBhVlo53qNf4nwFXU0ELxjdZ/HLZKeudfk6a3Yi67vL6KFofodORkCIjTZwsQ4bbGjMlMNi8Du
WauMB8sfHiuUFCcj2ordwLV1RHO50XqvNJTbBvVmW0iS77Gf4VkamBvM1sptF8wg5IGUSM1nDSlg
rUOs1sS3sdb1u0ADJI531GGWCkRe4EH7sph5rSDvBjG5G0PrNAjtUSr6Q9z63hjmO67MyBNI/ZXf
RL+SVPbUNH7MpO4wgrMIJeUoJMKxbeWDn5vPQAMe1QLjt2kMu40x8fkUKT5anf7Jn/Qn3WoRj5w+
o94eOH6q34dp6OQ4TqIZhrM6zgi3VF72cjepON0JgMC76Uc94MlIsn7C2uGKao1nzeiZjEOAF3oV
TNfoEf6cmv5KiJQYOKd829bqAdXqYqOV46NeoFMpl9OmEPUbYzROU5WzMpttkQrPcms+1L7yq1cU
8yoY+29jjdSQj8nsxFKCkFc9mbX/zdB8T82GO71rUe4vp4cQW3GtnTzo1zNCXeN9bCkzIs2C7CLy
Nm4TU9/VZn4Nf0lBndDvDLcKOzT+EVkosLFLil2JaBDqbD8gH12ZSnLqrRw3EeEw4GbtJOl0o4W5
Di0y/2H18X0TJ98FqbqrrNxyhAqDGbE+SYH8kubIareGeu2X7Y3Q5J+EyNqoQvht1CbcIqw7obWO
WF/iAkQhS45YU+UXo6PhOvdx5o1W6I6o6rtxSnF0rCiOpvkOG7XTqGHcAslG2uGs4DvYOBx0TND7
OliEPVNbQuYWQ1mYrZlZPtVB/SmFKwfM9CguAtVgZnrMu9CTzx+HRbk/yH+oSo5kenqSy8XgQ8Yp
oBcfRLkq8ChL1Rs/q+J7w8qFzxEqLtvSHHaCkvUQAfrwHjHBDefUbRrm/bHVB4806oGA44Zd/0kU
qi8TovCVDlx9nKytNj4XiKU7pFR32CgiUnhb9kENOAGGY4v3ZtNF13UZ34+l9hT3gNdyGdOuqFGe
xaD/2ZUDQpi5nt43+rgv62Lb1PK2Qwt3BiV2K/md3Rmii192ihmtkdrdnD/q1vNo+M7g+3dT29zz
Fx2zHhwhEmwsYU6GDpOt87daVwmOFOXVQ42vkq3lc37ChubazEO3iYyNT0RHiNATtOd5/pyLVHKs
Fl8qUXZKMTRQXD8JqoLxbo4Y205XuLONuZNqlqNk6B9VcP9Fq7d1P/1sjmmwyctfyowNtgplT0YF
kOYwouvKiA5paYq0/tAyd+Gk3ATlciZHyMfMYYUuqxk644xIrljITloPpxnmnpALqNfeCkLnWAbS
rOW4Rz8dMpOCNr6ROrlodZ4c+rh2FeREFj60UjZ+qiORRa/dNVWFnsqkvCj5L37l59CaHi19+JSo
3aNO/lTn1Us3656PApvdWNZVQsnO0QxfxEUY+d5oUQXVq++dGn2r0dlEjz9I3FHNnZGQ1inaNxWj
mx3aUb8qlZqHUjohoULFUp6/mkJJ0z2OgStF9K9N5ZeALxAiz+bGKPo77EkeghjsllBglnwnNl80
7aoR78pM3KJraMuZYiPAz4VuvlYytIwDi9NBE51hivhoLSqy00OsXk8Z3qSW7jQJ5Z1yzPZxPOMn
ETc3HWkcwlu2nwaHRAj2JrZXO5VlF87VURViVgWy8mJAyP+ql4hEC7Pr589YzeyLCdQEvtOU+rZN
nxxw97FlPXrBty7Z53Niq2qp3bc6Ji61JGyDLHixMKOAiw69HrG2734eP+Py+pRgUI2rlJtPy1cT
t3WfuJbwpCRwazIfn1frCD53own1AaoJZXBXbrQneQpPdRA7iq7dDvnkGD5WsYV6E43PotTtukx7
FjOs1ftpi78rUqT3jXVltd8TPG1j6shVTNNnzMRjkH7PsgbCoOTqYnCQmq8Yze6xPH5UE7SrwjZy
xuaqHX9p+t6flZ0aDF9FQD62qOK0HBkYlsYDcKLyVGD0ps9fyr496c3wGKfyrRVjxorSfI6ijQCh
M8X0D31raDqNI82JN0HuGn003GX9tq8zzxCaK21eSn7AJcTJyYP7KGAGKdYd2sha75nJvG3x8xHj
+wBSrIWorsH/XUFT1p7MofmObmsLEa8+Zqjj1joVSbCqRaJsumQ6qT7kzIL8ylETFh/rHdX6EkO8
NImvIXXuMZWzyyzdoSmwHxu8VdpC+CbIROLGCF/w0HsIc/ioSWIoti6qd6Zk/dSMvNw0Bna/CPCJ
riYts8W8qc3x1Ks4Y26NoXpCs++k9cFzUvt2EClegv2JPRv5LV7Di5/IvTKqX0EDfNYicdsHA4fY
QBB5qU2U1bF81RCmztTqTvXTTRAIT6gn/DD8hmyG6iLjWZ4VZdtQizc0FxYXT5xaxwdY3uio606Y
wS8ss19mryO9CH8OGP9zNNc57qn6c9iYu9QasMPzYU2LO1nvd5Sxsbaz3GpxO+ra51Fpd42iH5LK
2sCyE710Gq7zufnazbFrRP4nwN2bsg8dYSgf6JkEdm3MOF9kBAkh2QuDfGz75Fos6v08j3jAFO0n
WWpQcpxVdxooAZkBZgqT1ZSL6gCa8pp6q1kcEWY84Rofw4j0xRcDH0y7rPVHVRx6e57GA4roN5Yf
PPUKqd1oYMqBNH4WDZ+ESX2W0vFqwKm31kZPVtJ7dDa3QRffREJ3kGbIrsUM9tb0r6bZ5LOMkMo0
fOF5yEQ1XUzKJETCkHKYxzDbQtUnHsepssMDO98OTXQVmuFEut15kQGTtR481IV7N9bje0yAUYj0
77s4R2JM2446vhlS7OE3BelUcQGk75vM30ZBt9DmYeYmmFok4kkd6htdCT7LeXkUxvZY4BwQZjnO
FKqC6a+ib1Msq/Sif7BgHtp5pW611PKoxeO1AEatNxD5nhOaRGO4ncRZ3IxN9oCO6qOcquNxqlEt
xTbvZ17rV1NWn+K5uIuo0o9p/AS4VIJYX32vM/GnNQ+7WI6v8ZR1oxnKqtCUewVp9aAqN0MTQMjF
t2wxUn0QCnnTswvUovtSs00d7gGBV8rK10nQ55NpLaYHs0oKIF+ZYZhtGn36XKXtFt31+6bPvg2q
9DyPmDFqOg2Ehs9j1wrHoCnobp9q2A0kN71U63aMq5Ki4WbqJ3TlKvj+wGKzQxAEnxV9jh1N77Br
lBT8jdE18epRwaDDGAxK04hULw23nYFU55hzGIyTHLlGo8w8QjC7wxjFjzNJ/bCrBu0oioFkq311
QnblGlHSFwOlag4ZdT+qk1vnhheSr9iaYGK5CN8eKERo6112yxV0y8a8VfLJ08WuwfXCfJSn/FFQ
IUdHY2ccTOyT5CrcCkZMcadAQMgwhumYiXPntoKmOgNkw76Ore/1jIwJ8mHN51AqWZEkm3XbPjZB
MrrgizkBJAQCmkiirzWxZMn0Jby+kRof9cc05LVy7BCkdaOyF2lSDOtuGqm5Anz+1azyyun6PHX0
JuM20muCEwzGaZTwrtaVgzBaR0FpdmjzbtWxPiqRtecesE21ALZ1cAgMKd5pIyoSY41+Rambj8qU
NpuiHL7FqlDYTQhLM4u0W0mcUzuU2hjw9SIiSc99iWP+OF5JZXY9Jtl3g57ntVhOh1LjNm0hCGiL
7C4bifhvGp52W90I66u4zb4iY/ptEGbTleruV6L4z3hyDhg5YsvKS1JAe0+qH9/mpfUMFe6+judH
FLM/DaqmkyT3Y7tBRR8EromxQhBGx7nDK9YoSjds1R/V+F3KObWbJiOUi0iGJpGITfki4+3HpYpz
oqg6Y9+2btWq2caS8FapUm2Tdflh7HSnF/LUNZT4WGQztoB6Bd1kUIl3otw4iiJnbqgXV1jbb/O8
8TQdnc+o8vicLw16DXOnEd5iQn/exDiQBsWzbDQBucwkDS9DiP17XRENW9A2Y2/sJsVKlpb7BhYs
olqx8QDD/rktW6eKhbtOxwgGlwXcpqIekhThp5wFn97QuGMHPIhqfsdZq0MDVzLbJ+8ru+lmLIzr
WC88mEnsMHU7UY2wqW6TWLVc4wbpsUDQVKZyigGBeBIF9ZfmS8c8yTcoDBxQ2dYfhiIZsdXEKz4A
z00IT04p1jbsC6V5LlAp5ixADUv8NerpJ27+FHN16bOZRxv6iSl2a6Cp9Fzc6sH4wwpBhVjjw5Sb
37JRwggDZP2x1ExrMU6I8IGHf58M+g+pVNR9WisvMkdoXXZccEnCaxmueTkbRxRNHNg+ICUhIdlp
aTxNofEZI55HURJTL+6Lr3E439SoEEMOUIFsYeMWJVQ4gmBGpVP8VVeKgvIqS3MYKaQEMNYjfbwy
sJXf+SMiZIUc/OjlFpcBGU1rDmbRHvLiXhbUpxouv4N7nGjLin9CtwAtjcVirVK6H1OkuqJvPReW
gG/HqLi1jDJdLaeGG45YkkRDp7ipno4OvbFdJFI6aDRklAw0gew0Vu+Swn/wJ4hT0IEVJ5QmsBE0
6fg3pk7m0nwTY51rVtN5s+hvLTiQttll0aau0CBSMDzqZX8nBcVD6CdfeqFtSQOaAxx2C5d3ZVG3
L7JtmZTfuXcndmxkOtIT9eixKP8vc+exZLd2pelXUWiOW/AmoqoGODg2DdPQTxAkbxLee3T0pGrS
T9I97Bfot9GL9IfkLfEcJCJBXfWgNZEompV7Y5u11/rNXu2FI1Di96FnXFfjgG1Pc0B8cSvIoniF
hes3CfcTDBPz0k4jiY0wVZobxI9SjDAdtI7waYzui7zGZkbtPqsZZ2LhcrE0FbrjdeMhGqpTV+lz
bC+sIlS2Q6O8lYQWu7mwkm2lcRXbj5RiG6qsty5zncn4LDDlK1VKKl4Bxr5U231CUkl36aAF8RWS
u7ewfsAfZUXBOVONVBYkesGCinsc6oz4QSVYSGl6YDc9Cvmx4L0zrP4a8080iPV3mVx9FYf63spw
oq3lj8BIjq3ffqUveyKPvilNEYtxjIVhbcff6lJ+MNrxY9gye0pi6bzDuoMYVm/GUC3txjNUuzEH
4KYSX6b2sfDK3ccyoIMrwLPdqanwiMKpaHsoDNMhzY8YwBVIuqh3dVN/NZPqPlDKnVXqBbUD9aGt
OXfLOMSMrBO+uYHOKY04j14dXRTn9Ry3sTxp8amti03rS9+GsJmy6jR0ugqH05jHWakzfswr7tw0
BYeq0yerpE7YloMFQLepbyZDKttX3cBOpZIMP7sJyK73TZYcCkQxRzH/wj3gdGN0GLX2JFsDyDI/
+BiN5kNmaQfUet+IjXCf6KQqfc07Dw+c94gvPrq6cZOFpbjDH+iLhJE2X+WNV6dfg4AmaNqLeAkj
ZO7q6riNc0nfIJ2oOIIpPfF/T36ALtrPrX+Nzn5KeceiV4RuO7v/LbApbYO4fYN0eH1T9sY7UFMy
1lQm2qCNXttqJsh2hxEx/k9mapPnIjuOdHmkxzudAoqvNY4bJLdYwjq9Lih2ndUPSkO9LsQ+wQYA
NhzjUELzxT/oweCMRk6Sp1yZ7BZsluUPKb7kSqM8dh4LUqGXrRdbL9a9PQne98Gi4pZwAZij+VVu
Rf8NjnMfNOo7VhBhtFSoJ+gQWJKo4Q4rFM/GseZo1doJQPqnrhA+xEHu29SGd1VeVB9l2mNNFb/l
JvhWtLwhK7lOt8mYWEeQGslVJFPyw8coJZnUT7UKSNYyeRqOwZcML6KNVBkfSuCWm67EbEkPpYpq
afeuFzGSadFYKiYHsAKFJfzKxWwb4W22HWQStiY0TcwF02AT8vO3mRpfDR1pXVIK7SnurC9tG75D
HrLapKi+cavIX2NqCSSgwFQL3z/QjaWM0xbvAhyvHs0Gu21MEN/reZO+s5rJ0A8D9V0akP7KytBt
ykwfb+oylt6oYbwVC5CUJofHtsD3zUxKGX1lDC68uvJ2Om+a2zYO3xeBus2r6D6NvBO2jclGqdiE
ZbpJWkpEsmUXloa6tVVzEMcC/56HGrpV33YKtVZT+jjG9UMiqbeaXBwqg7q0G8CuRkglLjD9K49Z
jnOScjNlb6qfvFfi1jHwdunS7mGIi10fqLfm0OzoN9M2aO/DrD6oyleuRR7wvJ10JLrVcaPJAKZ5
16h6stF9iVf3AKYv3JQJZZ9Q+uS74ZNojNTt8jsEYTailtx5XvvORNsnF5XHQqxPmHZeSUV1raBK
jy1ZucG8BcsP3dGjBv+95ra1CttS84dc0jTHHXm+cVWlUcxRVWJBjPlm1kbB+yA3rANLbHAMEWv5
DoO6gXMExVvu4RFNktQYKM1ExZToNH3PVuvj4r5WsXu0uzItm93rjZglKpCJ0YuhAbBRaZLNmrRZ
4IUhr3dYmztlh9zSrsKTySnfTy3aIF/ryb0EvSCgZIh0TBEUxHdhFk3MBb0IZB9J+n0Dvx3A2lX9
wdpQn9i5X4NVZsBCu+ci3KwZLOViii8QpFTZ5QmnfGklePuszdfn8GW77HJQs0ajm5GHo65XO3mg
fy2jeIdG9B8yHxcqH+eiC2sxZj3GtMOVJtKIEUedPWquExar2nAvm3Igq3Q+D/wbOLXz5lhUZwoO
O8bUrxe/S060tXh58Dh9qA37B2u4b4ExehvZDnarMJqp5XfZEqQyiHomyqCoPrAiL1tzdAyisMbd
EpgQvhTufoweUqjRwYY8qDi6Vyj3b8TPg3dV7/8EeXmKrSCejE4t0hazLxgVTSBhPJUxcndf2bzo
Rri+uNmZToH+hjPxVkz/01rcl8tTmaT4gGLBYoY1PYO1CD701wLVb6cY8Tx+i6scFiErvfaXC+cy
xoSXOAMoCAqtBMFnWlWz2mCKvqFN8U+GmG1qNO9SV8gJkVqfY+NjXa6gfxbOKAAQBjQ+vI2QPZ3T
bRBMsyo5VUqHNtKHsEcBCzLAjR+k16Eg7MbQ/5KYmXDkvfm9q9EQ8zx3hc/wcnFe/gSz7VdlJGhd
aFLqFq5l/6NXISPIAy4UIFmTXL9+niwj5s7GO9sKaSBlVWgYE+UuupWcYpNt1Lt+I23CK/Gw1uxf
xBQYZG1IAZsiPOvLBQLtW1aFXptwiIjy7czjhCmQD2sgiZdrfZrBn2FmR7FSIRrQMouOa1m/F2P9
yS/Md5JJO2tl8qaf9/IcIZCJ8gdQXri7L86RTBi6rmXyJuaJ8DEB9z28GYGK1pvkcZ2btbgyzsLN
sBJhUoVNaTIurxx48mnlu8TUbuHsY4EOi2DUDM95fYSLM4lhkoKIpoE80OyDJRI9K5zgS3rh8u+Z
lPGiS7JtUAT/mBo1dAEm8izO7IvVXdCFkkQcL80/gDF0RiV66ox0hXq/jNM5izON9+yEMvwM3bhG
nxagd9AO1CE2wdE/oFGxIioivbzgLkc028WBViRplQOkKmHg16W4ddW3KcAgcr5dWtl+cgIIV8o3
XfEJo8XQpiy0f/3bLbAhoHw8Q81RcUarfwZAqStYfNq02ybINLQd3scOtuUA1ESnvDe/Csc1lZ+F
/X0e8RmNfja9VYH+FY3E6TDxDsnJPI6nCTOkrZyQC6vyIszsLvMKwxfFpC+dxDfxx8M6vcaafA0l
uTx/SO5ywGvocD3Df89GE2FhqfkNVCDIeU58hyD1BhvOu3YjIt7HB+sO+ruVT7YAv5Pxcf57yNk+
SPykF8vwD6bXT0UmDNb3a99qWoCzs+si1GwrCIVSmH1DH0dRnmQqAHkfIWLaO8VQrxwiS3fqRajZ
XugaQada/Dwqd1+cxoMLvcoenPBKOKIW8/ocLq7BsymcXWhqoCoIygMBD4/1MTpNBC6wPX8Gt8aY
KInCEwPjNYcJd/iWom0PPK7IrjQlstOkX0l1lq7mixDzdMqvh7QqgJe3OwmST3GPc/RmvC+OdBTT
dU7RwmUGjQmxZJnXEufxbOJcURrUkto1iWmPurQdOr2tvxV3yhak3Nd1/OdcgX069C8Czq4z3D3N
KAsJiGut/CA/SN8knjN2vhs/+E5a2sZGuwod02nJRqh89BuaFuP2Tyld8YOgpId8MQVZcZ6WqJmP
Da/Lu3QCvUrXfyyaa5RMT8IKRe1ZwmC+7c5jzXa4FFFGdSstJ9ZncSPHh654GjEIj69VsgcwxI6c
v6lGYGVUUK/0Q32zrtM0xXjtZ5ht/bQY9TDuLRzDO/p8CqO2Vl/fSzEmGwv6APhJ4wBxedNi6Zqa
pf+Htpyu2+JTe7CgnEyXj34QuXedVVbc0ulJ2odSuqRy8c2/Yz8Ykiggufq8gnnv27+uZ7eQiiHn
+jPU7DNicFZTiiOUmr9XJGsX0ctMAgzgK4yvwVP+42faebTZZJpWJ5eaTLQyfGiqcaMaR14nbUl7
1/aHZlOtlWqWv97P4c1ObD1KvTaFfevIAXbSeAun3tPrQ1qMoGMIh7ABL605U0dNQsnKRhXVtSCV
8ao16S9nb1+PsXQVoML89xizUbCjNaAH3aTsViPVEO3LrXUq92s89wWSHWzwszizkzPl82hSOrFi
ChmclEdztlKzaOtn4jclkQ6tYnz2VfVe7OtjGRbvs5SOTR0YZH1pG2Oi4J1KwT/hm/pWHMQrN1Ef
mlo+eJH6tS/dd64f30eB9qZ065vWqx86kLRe0+4stf3WdNJjYlorCdZCbgDLU4ZGReVs0sS63Lxi
UldCNfIEbeJb10dFW+/qrRIijpD5ayn5wk7i6OVVA9+G4uBc6c/PjCioPKAd8XGSPSs2FOYnOEpF
C2mDULuTg725i6CrJXZ80396fYksXbIX4WeXUOyJSp1N4c2b3gFbZ9qTvsZUJASG/GeqhECRzkY7
LdmznNIKmunOyxGgwJcLajhV32OUrFVJlphpUJHRcn0m3/EMuAwDdQqt6YBRUWwPbGNX7K042ig3
2ilGpKSJbmR62GuHxnOGMLtXIKcZ8M0RQsKYZLYPwkZs0qxG5LPalkfprfhUQcMBOcEzP3rLzQ0r
pkXlEFaOs/IVFxfRWeTZVzQiz5IGGvgsovqYAyx952IrYA938XuEGRz5iiIi+hO3pmevsXKWQuPd
DcOAIwAtrdnZXMSBIGmtVDgusB2U3UAI9e/aEdSl0H+treD9ylAXLjlMV3DKMSgivqwfaqMVdg3Q
YSbZv8t3sIcP2REZvR0lopX6xsIZfRFqdn6OKIB6stCjVGe4R0yCQluKmrWK9tyq4TkNPD89Z99O
K5NWDlBHIguptmnDyzwPr93CPXRlhklscaN1oIZEcCiZePBM6eBm2TFvhGPbx9flGIDzMA7ykD/K
grXLQmOfCriX5vVuiPI9DI0TBJNtHuGoVpt7XwTIwb8BIu5ouONtT9+f/vsKeXHxxXM+ptk2DwB4
Y2naTzePeQLuhKoMFiCb+vYX1DCX8vazWHNp3dCtjBQ7JuSeKCjLT6BhKWRXDvOwjXbC3VpZYVrP
s01+ftnNHz6VMfUGoqhGkVUDbiD8nvs52Arz/vV1vnAFXYSZPX7Eqm97XYboVJhauRnB8oGl42Yo
4odcNVeqNQt7mGDPtj486V7QarGNcWs54gJvfVm1YYvdNAlkF507Em9dL4fQ0Ky5ky0P8GfM2QCH
2CparYeWlJfwSxXpOFTybWnKlH37lblc2McXw5tV8XIxUD3EGlFjTIydEQBgjPavf60FEUNSIE5+
zOvI6F7QdTPXE4fJ3YcLB5JN1G+72xj9wvRqRAvMsw5NzGPnzwpWXYaenR9YpeilWKa1E+CkMRVi
5c14zG7Uo1efxF3mBLvV62bhDEYHAwkpCV8DQ5lXhlpMmgbBg3jkh1qGyxaAtKqEvFvKJ6C1DrXn
vVtIEZDA9GsRVwckqFdeBAsCK4wa+KP57GyEnOrlDS97Za4HAvI45jssF8lcRkqztrbllWwrm0lh
xTqu3QeLW/9nTG3SaDhLXuJcUbBSI5/OcgD4BbSbTD72vbomqK0szS8lHATZkahFHmvar2eBWGOt
X1RwsOu8ObVt8T7t1AfX00HGt2is6clBi5O964H8pLVxGLHDsBu3us6NGhc++b1XxvugGDHJaQCT
W0ZwFNDdE6KRDZ5eBc1w46WVuB+LEFfHKCBDsiQS0BAQSil+UHrhxjQhKpEYrrWXFqbw4kqdjQxf
mHHIVKBDxht1L260HeygzR0IuiNGGNtfEWVeKmOiB4P1Df/RFTKVy8nEqVk3hICQk5CSdI1OTLcV
NkjiQM9C/CFwREQIVzKHxQR0ciyQfphvzYUKVK1OuzRu6Wja3XeYyjv/DRL2O/Uj2oq/8vSfNvns
VsIz9We82WkqDFIg9So0LPfG+Nj0jnTtb+LH/uC9y7cJCttUU24lmC63wW51rAu3x+TXOtkUoFf/
4uxrqRFKo89Yi+/xUTy5+3TnbU0neJdetaf6qnKE/YTG266Jcy7cIHiqqFMbGTkIinaXHxYHAsVK
JLSZ0dqF9fhtKPONrmGTDchr5XifdvZsemUTACCKsFP3ZJ7kRk1ipmqBQQTkhiOOvweVbKa4wy1q
vxJp+lCvRZrlnK5kBpoVcFfVFvBfdMa/oyLyMbKyh0J07zNDgRQlGDsrwqoJlLpWjV/xSVppRy0t
34vxzqaWh3HimiXVCU/bQdfwDmD6d+2m/K5Spdtyp6wXr9YGPrvGpFYZaVGSbIfH+G6SIeqq7Gg8
w1X8kwqGMP4Te/RikLODwSgLxjkljv6xD2x1m+2hVqF+L++0Z+3MVdjF4rH+cxXNpSWNIfajIGEV
yfv8OJU769P0dEGA5s88Xc7HZkw/ytkNkqYd9bkY/Rm99HZhH20LfW2lLuXdZ3ti7vs6FnoD4n78
UW2EMBiczLfpeyw5EX4xHPXDWplp8VFxHnCWxkVFIke9RZla3Ws77YCkt51c+0jpdAdlbcOvrEZj
SinP5s8MTBFwNbG6jbgxvzd7IJPfp852fBI+reVTCwcZHwtIjIK86Usw0CjDzxkUbqgeNfTSjfZF
Y70tBfloNZ9eP16WMuGzSPMGZVm0CtuaYXnS3kdzpZB+fz3AYiJ8HmG28LIoTgDhP38kMG6BLe5b
hzrtIdm0KNhsEW6d6iBPa5CHtYFN3/PsezVlo0V5SsG2ioprPc127bAGC1tIXc6/0ry6HtdDnQsa
D5ZKb46tbr4zJR3ug/Dx9RmcjtaXF8DfF8PklHQ+Ej0wch1wL3KTunjsdOQ0TdOW3o65uWsycW0T
Lw2K5jhS/Ij+S6I8/f7ZvLXBqIOBNSpnQLwvVa+9q0lJaeqSQ0kQbrECRvN1TWNyaYjnQWd3nFDn
XYfWBU+/tDxV8D3igWxTcy2YfON1EJQrTafF6+w84PQDnY2yqovRK8GoTp1sSpuDjQQYeDeypfB6
cOrNLyRFCwkZUmM/J3Z2nYVqAhMgxO1k/BbeweHwqez6j+51s2u3wr7dt1vYHU5zVd4UK4/5xS14
Hnp2r7V16feFQOkgbTb0SGqQVCJWOZMUZLApS0jH9pj/PuHsfmHcS2fZWfD5CYNFTYmPO/s/iO38
qNNDRFTcTUmXJoFoeZc4cM035c1q4rQQmOSeHB/PPfL9+fb0S2iRsSfTYTtZ0c7nS+c3iXcTjBtl
V22yvbeXXGs7Kf3mq83whV00gRpRvzF1NIjmj9GxbWU/M/nY6AjYOpi5uHrwsDB4/WRYQu+ch5m/
P6U+9wtD4QTC6uaUVcOpmrwE/WLnD/p10EFOU0zHUv2jUVd/Yguhnoc9kIFPAwX82RbSa1RhQVtR
peRAV3YpOIm9CYrB2sfbstvGm7VLceFEvwg420CN7OVqlo5AlSxlj+7BoVLdw8qELtzyKNzSnwTg
ZaHUN9sppeRDRFSAYHhfuq2xC3fKg26bdnWcjoS1AS21B3A8wW0Cu25R0ebwbxUX16own1vCEhMY
7tKvLXp5kzwrzvKOfwIn7xh3a0CXpQfwRdzZjVLK6tAhQsayeSPt8jvxHeRc80560O7HTXmbf8Zt
Lfvw+swunPAXIWfXShjrbtIGmKuYNc9d09gE4UnOEI6R37hyvP3ngs2ukwyRUV/IJtVbSPdmLtuV
DnVKlaDpfBX9Nb/npXX5w7eG6hcwztmawUFbGi0XnHtR/d7BdOyL1Hl9PAsRNPqBGs9MCYD2HFVZ
x64quehoOLkm21i82km9dkUsLHwT2DmFXRnkBy4ylxeiywtTLHManD/qhRUIW1ug76ecZEBl694P
C2+Fi3izJYjGQZBaplHyuJtuQwyeWfMH+feSog8od2t9sy1cB0gv05ShC8j/mIv1CpKapDRJJqTj
UGykZ2XK2HVqW2LV91/GJx4Nv6f7tU2+8O0uOsezEiFKZFBmDSaWd/zGrPZ63f/jq8OSqXdAoNMn
ZMkswc7VcawzFJKcBOBDgbJFGK6WOxY+10WMWTZtoukc5FOXVpE3lOm2k3LHASCEuFGQr85znGvW
ijkLV+hFyNmKtOqwkz2TYcWkZ51LY1gV4TWtug2tDW22EqF4d4kyaRZ6X+K37dsYkJfpIEZMmkA+
tq6nvthgl8FXsaVpCCnWbC6jLMlRu0AnLDyq2ZW8pRW9DY6ueWSnObzNN68fHovxqMhbOBqpykub
Fb2Lo943uvz5tEedZjt+QM/JljbNW/nKX2v0LRwk1nm02eh6MQvkwCXa+G3YVrZke9v4w6SKnd6v
C0Au3WTQmVSd4ZFoidZsd+WIhwWo0uQOzxVquU6wFbbWrbZtHPwbdpYjrlmjLmxnTsfJrQb4K3L1
s6wHkuJYR6DDnKD6MkJDlbVg7XstLUiAVCx+k/Ip+evlUZyFUiO0CYA4dZ/dBg9TGWrCiYkZ0I9w
+wtpyGJAnujIAep4Fb5o3li1WcWK8UPGvH870RDo+b1B5Z/CtHBcrXot7WzUvv8eb7bj0OSvGvoc
OTBOSsMTBHyXPRlb8SNlYQqJ5jZ90lbOyMVNcB5zNqnwz/MRBMEUMwFRg2WDsEFW0GST/4orztIQ
yfsNOn/sO3b55TdM2PmohAA30TP4uH0h2knT3+pl/H5lcy9UEOm36dzalgxac+6VZgYli7UzCye9
dvf5DoqYTYf4OFnhhGtb+2UsQ9QRAMbrl/8BIPZyUGZjdG1mwB80c/o06U7Yjg/dDr7mJl+9Nhfe
rJfBZudIjdaL2mpkVf618Ji/Vb/E/nW4mz6avBPrI1wB1LJPgrNmufVyg1/GnX25MG+Vim9KXOuz
kH1vg7uVL/Zyt02Th72qwk7TAQVdzqLnj4Kilczi5EQoZ3ssNZ4wAAbZJaVbHC+C1F4rALxMvgkJ
HAdbbAWR7Hly19VmZ7XYtDimzCE5IMIYvHHFfheE7aZBeW5lhC97I5fhZvu7Mj1v8HzCVdsQksAE
yMGl+mq9pr3Q872MNNvV1QD7zYyIpN9Et0ibvVe9Y/A52PebcQvVXnunFmh+r1WrFiDLhOULqrCA
ZKpus0+oN6VgNBKYff+aJzdnCK0Jbrpsrx9rjG/QuzgiUSZty32+1446he/o6+tzvLhKMV6dLHfw
95hfQ5HVogE2YGGioRhRVl/77OH1AAsH5jTGnxFmr+2gShNfdnmbBo36UevK9wNs3huWkrsZUE3d
BI0U3YLhHCH8o6o6tjTAuvx9aoxrG2ZprJMbsUVvj6qkOrvjs0wbgmiqXtWwTmiSCG8gnkAbardd
+KCh6p7uV3OmpR2D7ufktizi8CHOrvnELYbQyqiCokPq+O0GWRyYjSeVozW+su6Tt6jRULbO99Iq
N2Sa2MtyL+F46k3uyxJGxbMDCNpZ4SodoauttNPxNKyLvQSr5wGhu2trj+tWvO0+9FQQc26WtarO
0t41NGDhBuB/C7T65ekUVw3ysQHRw2NwUA6u823K3YDgblfW1+JXPQs0O9+LqHO70SPQs2HLN402
vA+obVNuJ25D8ih4h9WYSxfY+eBmU1sjWxd2PjF/+GKlb6bn34RsDe//RPVx+ow/J3J2CI5oKRry
NJETtd/fJPe9tJkKO5O3dXoz2OKvWO9Mk/Zy7fwMOjsPk0EWCwTLKHmSDQsTi9q3J6u6DIbM8HXt
abt4R5+PcVZnkTq3LoTkjzFyAF9Lh/ow5DaH8FvRmdiy6Tt/P+xXls7aKGeb08qETjempQNVfjM6
qIvflIcpL2CQB32t870WbXYQeoqZmugs/Vg0gu1vEJeZjp/JbAVFmz/hMn+5cGaXSyZppSZM8ab8
YLgNeM8grrRT0DpaL8Os7Ih5Adnrfy6Y1okOYKC33n6yCIge/1gt/3KholD9+7/y629ZPpSB59ez
X/77TfCtzKrse/2v01/7+x+7/Ev//iZ/Sh/r8umpvvmSz//kxV/k3/8jvvOl/nLxi21aI7J13zyV
w8NT1cT1cxDvKZv+5K/+5l+env+Vt0P+9G9//ZY1aT39a16QpX/947eOv//bXw00T1VObDBFMr7B
cHz4Zv9yHu+PP3z7JeHf+W8P28ftw/ut89//8uGpqp/K9C+PTNeX1X/y6UtV/9tfFe03Htgi9Wlq
jUALJ6xYx7/z/DuUfybTLW4sUXqWE0mzsvb5LeU3XCAshPj5W1yiE7ukyprn35J/g5Y0lbwlWs0Y
o6l//a8f/e7H2fLjKzJ1f/z6XCoDTeTLM2hpLs5ba2XdKGWclJziiYsjqKYdPEn3t/A1xPvOVD7k
FpJnlpy802LhPlTb926D4o4nHStNDU+i4mNo0qT7uNSQt41sQ6EpZlW3UVHFn02zdxGoU0NU8ZH6
lGVP3oPm+uDJgWRHWZ5riDm5/S4Mxu9DryBOFrTl41jxWhBi5NnTftiIcfLQ5VA4ksh375saWScD
iZ9jJJW3fV/fKnp8GOLs/dClTmdZvmuXkBQ4R7OyeChlX7f9XgLc0ATIh3UwFWJDQh4gDXdZb2zL
tLmpMI3YWW36IQr9/E4NMEPUzMkGuWm3FYKOtl8Gt2jBb6Rc3yPA3NqAuTdKgTwyf+M2U4zbMQve
A5W/DwUJaWERuQV5X2oDgLioalAvQti11RRATmE+aeyE1KsMMF2ujjpflXm2glSq6IbuBo1daaP2
8nXSjGiEiohPAltCI8hs7E6EkODHXyqTqqhnCgK/J4Aq7kttlyRgpni9+OjMac1WMgbvOs21fiu1
w8avoqtOKiyIXd2jkOtf6c2M+6TO+qeyKr4PDRqcpVuiy8wyKLz0qu+GBzM3vkWJmtsAuLada7xB
KO97M0xixS6acKUbIpiHsL7PtXLVF8FBHzOkTmNRpaCJkJziix0OJoggHZNIr+xQF3sbrdlmn5ZR
ssl6P7xrenPcZ5VkPHbSV1333LejG6M4ZKYJcY2o3opxP4bITSLUv2l0d5vjeiXaddl1dxXino4O
gGzvSWl2k+SMwkD7TPaMnRcl4y4yDP9TWfTpFfLXI6JVcE5HDRiUpk2qz3W1q5X7LBTtHBajZSRv
6I498BrapQZ2yoiZjiKSjIG+6ZMSTL6PhaxvPSQh+uYVvB75u9Apdqikjll6+3ocb2NZP4ZtdZNb
AVah4Q0d8quml7eqQkVULm5zM3nTm/E+beIrPS2gBZl2jATXIFIBLhStQOd3eGyMDEszFOVcZDrV
zPvROvh/c67/f3ha8+h+7XT+23/877/9x//823/8r7/95//523/+j/ND+flv/jiEVfM3ntMqPRkd
Y0wOVLKCH4ewqv+mwe7kJJ3s0iRxSpr+6xAWf5vObSo1VFAmI8ifh7Bs/jbxpjUTb1YFH1rV/EcO
4SnvOk8D0d9AsQWyEz+JCh56lgbibNFISdPRci8Cp/Jh6Vd3dYUIebVqazlPIKZQFk8zbbo4JB6d
l+8FvLnwsR3ABQb1TvUs21cyp9fS65hUvlAQTRmDTZJ2CH5mm0DiDvz7vblw2byAceCjCeuHa5e3
6oSsmA00isumqCTkFcST11xPrK6pQFQmDrqU3dt2v96VWAzJ/coLbaLUvwAPm64v5uRnP/L6JEFE
osugdNX2ZF1eute/UAqb3aioFLEqfoZ8RgGcgVWG1kwQAyEkDhbaFu+4k+5kKjVueVfaaPvtzAft
7crMrsWcvvtZzLKqvFGCtAN/LJNu5C9gVRxrU2+bY1XeINT6CyCgtZCzF6GJILYfhAEgoKF1kME9
5FH4fmVY8+Lb81Ty5SDzgyWQ5qVu1Vdzo5EjkvnGprSO71/7tbUlUt7gU2kjrey8HvBFqeg5IHtQ
x9MWVYQ5nKr2FB0dAeYxS2+BziaaHZZHEnsFYaHePqpvXYziy42R3VriCRXcXyBnTFvw8jTgpAJf
MJHPURiaq54EBUViUa1rxH/0Q1/gGNLdDAP6K8gdehZyYunHUKg3rw/8Rf2IgdOQNCdnPnwHgeBc
LqAYUbYwdFMKCdfjDjPfA49fJznyLES/bLVe8/LEu4w2e6QhyG4oSpxNcOyJMxudjKsJDRrbdnFd
HTNqN6sxF5YrTr5U3eH40DSZt13lOlBQAiJkNja2iv5E6R1X5nAhBNayCpcCqTkiZfNNmFuG2wPd
cUb3JLxRN2zCHUmX7+Tb8WTdi84vwM2nI3O2Wi5iznahkqZ6kOVovGh28IV626YFDPJcuVC/+QfR
1hG9xGVxZaQL+/Ii6vT7Z8dNi3SQ7jaMFOT1x3E3WWr71GaMAbIUKe2qb+S0+l4b5TTzZ/GkzuJh
UjBKmnxI+kntvu69YzO6uyQ9en355p8c3+yi6lwtGiQ8XJx691/jm2pPakz/6ZfQhvOqBdvvYkKn
DXM2wLyVavSUCdhxRaA9hOQ/aA7iTfO5XhJf2u4X8WbbvUYXqwo9JhRnEXODnu6zemBqOAPm1uvx
llYp/UM0iKYemz4vUxoZlFZpiHj25M2tqgp27Zr3frFmsvuMrJmvE5X2Mjc9IMIXPEiMhEy/0P3G
qbAptpVYuqnHDkxWVUcfxYTmgB36VrgZSQWPhoyHUSCEgeN7jeQoEDFqS8UDu5HexCOrjCdUE7B9
cLwxovgmSfRjVgzSrRi23aMUT62EEb6uRutADtVTr5f1NlS85DB0Sm6nVTpugjzFW16OLEQ1EaEQ
4rTfZZJJbpUo8U3WyCsLd2mekXyeVhOQGYoKl8soijqhz1oLbquI+5naRJ+Vuv6ADM+aoMcLLBwh
rImThaC3gkaKMtshapv0mJKAmFT3TbERt8mp6Y75B/kNjMXdYPtU907+gwJWc63jt7R2L0LP9ooU
d4pRlBKXx+cWWTDpoANDarcgCFC0WoO1LJzplGHIPyaZT4n/upzRvhZ1MNYq92KYbNJOdmLBt18/
bRYuw4sQsyM8NZD3xd6nciIzwU8iRHX13tO3nj6uBHqh6TZ9NNyFYd2bE3Jsvg0VLQNkqj+3Zrqt
r9g4JJX6viy20+E2FUglc5vf+5/Rmo9zEJSrFf2FY+7iB5gNNVJjtfNMfgDEfltH201t/UlQ30bQ
7VdYdUtTez7g2T1VoA2JICbx4utJHMPFmGYXbZKjawd34KA2tKIwBl1DTEwv1Pl1xRMLxNCkB0I2
Ndscpja6YjNSE+422jcZ0eoHPJFaHvvIsws2DiPbKT9XFdv4bO31nXoAJXIsdz0yWdW22DZbf6uF
tvCpfco9u38f3GHlvop5XtxHFkqWVB6nBHvelByitBgCNAucASzy7geTs+I1uPu1O+c5w5odzszK
z3izpK/oQiX2BtqwyqN+j6qHsiu+GKh0b6VDeRBuxm17r+7a79W3djstB8FZQ5UsZNYXP8D88ZvG
uZyP/ADqvr+erLUhkt/KhzWl2hc8p+dtRk3AAt8BGX8uI5JIVOOiJvwhE61vAIw1APenE0o89P3+
9dPjBabqRzRKy4Y6keTnQkTKaEHXMZ9lz7qtPm7kYFOXWGqbTglcH1sMbG/qVc2gl+eiCVgfdCal
E272+bkI3iOMUp25LMc72cDYZFwTJ52Ww+VyAZ3LC4w3CWmDaM2+VuBL7Zi2RDBj2ZaQLAywe9My
FMKlQwo4WExWXXBfppnnIakWXB72IiYxPGgJWe/io47PfA69uWV1sj32007F8OrUHITd659wcaSg
SyjHoGyszqH5Upzmo6nntVNKCnSagQ5ZWsDe1rR3gZw7SlpsY7FeWzdLg0VzC1gL17eI4NflYDM1
7ws355DKHaxTTqD/eLC0V9Z24mximbcj0YXYuLY7Xm5C9Jg0KmeYyiogmGdHcmgFPW6L3HZaF0t2
WUsbpbLsIQ23ko8FQ+0mNkX8ba6rj//4LAO8whQdUDFZ6OzuwaJW7g2vI+VFef8gmPF7Cu5bLdIf
5Nr/xDdQtr255t0r6y/vApNrAGo31UJe1/PingKUsxFjKv5dreEfp3rFu2ZUrebUBK0p25nShB+k
sjC/ds2gnYIgcz9n8tA50oCDgS438lEKtPRYRCZehqRc5Sl2tXdNH7/1zPYB6a7HMsoP+CvekxfH
V0Uan/QsRVtLya9N1OUfJUmCx51E2NMVVL4xrowM4c3Qj+Z21HXACdT+nKH1vU+BRQ3SKrN3vYG2
nj5StS9kfEITM8lORiENm8azTHtQhG9qrIQHNzC4vvsQJzNteIgnizu5Ck51XRbOUMvtNgy8DBB8
fXI7FTOsUKOE3rbfMh+j0kC6dkGt7IQK8bmsuxO88H2sJhF2mdkdJZCYDS5KO+Y23qlG9yhL9S4Q
xGu+o23+X+rOJEl23NzSK6KMHdhM2XsX7h79jQktWvYgQQIkyKG0h1pBTcpq8KZvVovJjdRhSHq6
1+NaRqlGVWayNFlGZLADQeD/zzkfg7+4B5Srr26s1Dg6Nj1Wk34tNPW6RIvEt2qy7RvUMl1zuirp
8pQP5Sll/Q8AhG5pboQNx/3jhYUIK7ZTyoZ6o2jn1aq3LpvTjdPXb2LQTy2hZ3zSThlr3nS7h74y
VYK8AulXoXFeuS74gqD7DUv2bI35kVSfxJAhGfPmajbloW6bg1HUB7Tl9+YgvNbiYTqzF6ZwbCHE
I3WaV6B2A01tr0m2bLMSkfVAdp3VkVzr0o14ZSHrwKnVsMycd+LMW2ZIyPArh3k1SAg1b3eyW9B/
UF7tGUzDpRgeIfs52BxJGsCS4LZnOrCCQM92cAx4MLW95JNqBmDjLN6o2hmy3sxbhXZ5MBvijo8i
Khf4/7kFbVRhZUHOFCDvWxZ2tXpTjCbz2pxs5kUAv4PmDMnTU8XNB4U4WOQYaROqsnlkSvdIDHNf
V10RsAaud3SGiKcZIA3a7tRgZNlgDJW5GU2yR+ZJCQioJEasscr2a1nth16sY2A6olS3d2Wxnxp0
XVh2TXp64+CD5w34t34+uQfWao3H9clE6Fp2nVIEwxvKpPhCpdcFOn2j1d2V4Et6Q9O+I+ll9GzG
9wqoWdsGCnxfmPnDwHWwQ7kDo7V4k5V7lSMM+JAa7DYriwduDBpU9BVoHz3vrzQbuRwoSTzqNfpg
E0Bo3jigMjFmQwZOaN1GtSEzv80X1W+FAEm5e9G0toscCVdZUYJYoRSsjDOKmyDriXocGTO45X08
Y2cb0GW8GxHMmpfoNLFyhOUwE51X5fOy0bkmQzutqe9y2gTYrhYxy8CCk4iojUk6gpVGdiKvD1mn
3fCiK9ZTOFQ5McIsLdINyGcUDVkXeXTUqCgwISBYItFzjsbFBAV2mtMITSgnqFcez59Pwpa7flZ+
+ayjAYMvDlblKr4+X0Kd58oWJhApXaCVY40cFGTtmFj7C6QpgkwkHOPONhFEVtXFzezyH3KhT/mE
eaZOq5dWrQA+67rNSOhLaUjmY0exrSaw71oAgW2u7xkZwTqUSLCwjI2Fe3lFRpmGmrDPWK8XieYA
KIjQOdWruvQKSSxv7cJvZyMVB42Pd2CWndAzOI1zdXAmgFwRiJhowgKtMJ+C0qavYMSVD6VtDGCL
pW2k88FG4mmX77mpVUghHtxhhXcWduAyVSYAI473XS7y4zxbQAexvo3RVIbYfeFKUHSaDnc/QSvQ
AiRIHYv9wMn4UDdsfOj10hhBvG26D9bzxG3rN+ztmZfS5QPRYbtFBwCRIhJmcELSaE/w14e0axLN
rq9YN1J0UKfnwbafeI7FE0ujVDjnoie2ZwNegSar+YIgx5u8ozwE53XyzclKcqEAzSFOJqvAxEGV
CIDNtLHjSm0eS6IfhlQeW852OWk++rLYtKoeIUhoB0R7gGYlbjRY30CtEnu40dP2ipfr5AeX1dQ+
AjJ/IG6veW0zbCWqIDo4w97Iywr5jOD6kiaeWFIW1ivTMeH1BgwBA+ABhQjQBo4nF4jhPNvwlftb
UDPoBmiXOBCHoxET9QHfNiwqgLCaoVMgvoYuuSye9Q5fPLVKZkKhvhT7PHvJnZoDQLP4FsylFbeu
G1PeFJjQF+LueCWTnOydvrxKFUcGLkJ1imGKh2Zn90tSKE7hkUwkoK3e6gvZERTpxg52UdCO0+Ej
c5H7a9OobeYN5AS+bStePVdxU0/EczgL5wlEBrq15taza/mQYnHb0ika7ddetrGCeUVyAs9khs66
GmQD1n5prAFtLZfhWFKGOSz31ZX+pFalp5JiV2ncg4I5bGQXdq4Okh+Ju3YORHpTT0/Yid4SMw3p
osRLgxYzehpppnkjRBETCFwqs0BjS7rs1u6bve7uNXNHs9QOiZzwG+0Bv3iwUjcAbsPnGCVD+9iQ
ybcwvw15FaZdsTUXfWcvseKymEB6QWw4f5Qe1DMIP7qPUkEi8tJBh7pECgNrSxVhqiCRXDFCbTjA
q4SvF96Zpj+kgMFrTbVN1QwokxdFLttGmB5Rjn3zjnVQgJxEr1ARXk4zBKwIMIKg74Cno7DKWHRO
uM4JohNhx7tQSTOUFkof/F1/oV1szncGUvkF4HcT5WAuCxAq39zePuhAsbnyRVSt3zMeMhMSvBnV
ge6+7QagkDH9tlbIpeNjmnAhyoBZwLOnd56rRxeCgVbcGk7rkXmOKC6K0CJxq+a2w/WXVfOIjqCX
d9fFpHnu+DRyCNKAF2zn0hcNT4o8jwuURAvJrkbWo2LXbwg46TItQqsZbtXynkgWGXwMXV34hEEF
MusvvHDBm1+aYNG6B1oNHpdaWBG+gy/xaOl167UQQpBm8pkYf5SrB8DBe04MJUo7djSal2GU76YO
5rauBuvAMiQNJ0S1ONh/V9yjAlLdZd82gOj270PbBLNyNZVZoPTcL9PnacKA755HMkTMOav9aSya
sKq3dpUjk/ldAzYtd14MTIRl9aSXJKj1MuHgurntUXTPdSF2hVIkbX9KBxO6TsEjJLQWXjrrgOgx
vJWqo/jDjHVOWZHdpLv3loNPRPuo6/014hB2PaLKnLLfujXOzUJs0rpaKbQ8aGuy6eSRYrlIEV+L
fjRixmZyp48sGrs+1s3rVnRhoSqhojXbcrKAietDezQw4TO6yzP1xcVLLCfhzbW2E6RM8j5LuMqv
ZM/wKUcDclWUpH5dkg+b2yeAbyHseZ/gXK2yylNV4NyA5Y2WeT5X5ui3RRlXi3qr1aWvUOSFAwFX
Wj+WwrmeLCNc+jHqkAMHeuCHAWoaHeAxmACq69R7rFkzj/XOTkdj2ae6DDihW4O1Ua9yzykeORJ5
Z+Uw9fLaVe867YmL9GqwxnAEHm5osaIEXQ9KqyNSir1scv0ao5rxxs/TmwYwauk8ZmO2hxMMgR88
pgaNM4tf6QwEUI57PSk9Dcy53jdAtge1DaEWKuVJV4vDLNkBloRHt4MkSU6W15cUJEXNvNctEhhu
8STZfA22neM7DC5EWrPFW1zEpIwOcvyAGwtrMe4mPoTubAa6O244yxInoxvFsUO9rCvA3DVYH6pD
KWms6MYhU0FJtLplDlmn2VvZzs99BY2ZqbckLAlKZgqkVxBbQ5qWkwxkQjKee50/C8o2hV2fCBYD
QudjUirFbcEBTcRs/2oZhfG6yoXOxMz0PYVjwB+h7RY+JmN8LJiiKw6gcb2AeEBfbJQTywEr135s
SrRJiwZI41QC2GzxwbeA+UQSTOnswX5XA03vLLwUswl+q4XNg11uNEZPAik/h9nkLYZpeovzBUiQ
jBGx+FnhcAqUqg0JyJzBSmw19bARcJ8HFWSCnnTBIDXZuOIwTRbZOeSAbVvDrg1aK7h1atBAKRWN
gxIgFxKsyLRXPLvUIe1wnFw8DZNdHTQytW9pVWITp5XABmfaQctqoADy5Sjd6Rr2WxYDjTndjK4K
u5kq7STPKI9dxIihfjwvHQJVJ9ymqn236hnAd8zbmZ1tcpBVIz7i279oeuPEDuel4Zs9y6ybDLd4
esM3EfC6qbGRNwum5EmAEwh47ESaw0g6Awi4ORfoPQuWHtt0yh5mt3fOaVq4B2y1qx3Ni+mpg7Mh
RG4a29LFLI+5bSGSGvxd9O9TcLD3ajVpB1swaOHgqjy5uT5dUbNN4drJjeqgWApeIFeru/1UtfMZ
Hw3GvTE18qPZ5MveAuo7WiSwO2vDMxFGm111UwYm6zxpmKQMPpuVn43YvfYw6l1hsGpgrFOoHBs1
A+HUEbPNPTKI/owtvbTBGFTnnUItftJGnl4ZzYyvcT/0zVXdK++6Lun8bowVlHSko2keu4PVR22d
j3jYJQr7W6vuoMDTNeogl471je27DbXkS8nIgRjzMzQwheKVmmlB7FbV6Qi1giNKD1CMafFFqSOU
2sqGq5wA+ovs5jnVvMbtsjOdFMD3VK1IdY+mGXkYASBMZDUUbly2gDH/+T7gNzVSiFt1KFhdRA7b
X1QOjBluqTlUBAvFBmxE+W/fu42CeJeWbjgXS6gg/SoqeXZ2iQKiZdmILWup/U1P5Ev2OUHVDYFw
iL7DdgSarot6VN8TBN0aTAS5Vsk9LNv3Nlnwvgkye0wiutWCtMZ3KhFOk9ziER+LaXavahAOtybY
zpVSBUaj88gqdC00lMWF+jI7ty1CGoS13EMBmvk5WOPeUpSzJ/JpU1XVkBQ6GkpYwbbgr7YvNsIy
tvli/fjz26x/LdOCHbjK1yC7wv221iLgT31lLhydtq0uIJRcLN/pDCeUleI+NQrGryJz4uUWVa6a
0XwGjfxslPUUOprywfMM4EdrtJ4rWQ4nCAxEBFnd3uzm09CY07WRt8RvERcdmJLmG5E7T52xIBLD
7pXwm4v4smWEURiCCm11zGuOc6mroJ0yka4Dqhyy4QLFIDIlkGkOHfiuLVSZOnPlrTDb11LDsq7N
Vc3TbKafp3awY6YY3dnuhzpuESG0bUrlhmdy8FCc1BLVqKsXAzCqQO/zu0Wjd39+5l9bLCBY2pCb
rGZn3f0CdIAseFAnA+CYNZ1JDetAgTmg9hRkrmTRd2iOr1q39WgEEj4H8nAHhKFfH7YqkXo2kGY1
WqTxuGm367oT8SQzOjpgdZbb72q5X0bXxQHXn/80uoAxVQw9rZGHh1qCZb7l7Ftz4pdnf3GIi1Za
5pR5PVJckxmzZy2ooyoGXl76ZgTs2repcesduihO/HIH12LuTxfENCFam+NoYzQQyFoQmnBy/U/Z
RxtkP5roO9/Rl2r4xeVdvp/E7KUzrpdHhjADwciVk5eD72sw0E2KG1eC8jtX37xRvz0qmG/IC4Mv
ErrTXy/TGhtIhlo8t5UitnIl/k6s/G54/H5A/nSci9upzTm49SWOM237jXgqAwX5E9Ckw4qHZO/g
28Hypb283s2fjndxN6dUpGRdKKGjaW3XaHkAMdG3WXObv3ezrjfpy1j56WAX7UyCXqKhLTiYhUTe
HrjUHxZisr6ZQL40aT6vCFLZtVtvIKjh1ydlLmNhY15aX+k51G5zIzB248uSWAFUZqFxVwAJfdZ3
w8M/JF7/lkz8/zdjj4t+3X/pkVff0C8+nj/++p9//O2//fG3//HH3/7nH3/9X/jnz2Lx9b/9u1Zc
IX9BphSaNfaaEgQUxL/E4uuPLAuTq0WAfoXVVMXz+Kda3PoLnpVjrLMvLB6IrvmXZQc/Uh0Yj0Fo
clARhe7i37DsQMr067xLsF6CAQjrFths0YKFrurXUZEuKOKTrv3QNC/fLJvutrnWHlEIczncIB4W
L+FbhdR+ZGrD4icY/G9TXCX2zt3N72Q/vgExcRqu6G29UY71W/mmBSSpbxfEfr5O9zz12PNq1aOb
2WchMv38Doo0bF12y2Z8y1G/15GFl23rgJ3Z1nrOT+YH9vEHstef3RzIlQSlJf2+v+X7YatA0eAe
geJFYBYSjTfVvX7GcjtMzyUi7dpr3dfD+oSt3BkV7FYEzm0TFomZ+W5Ej+15upugUcm94bzsHXTt
xT3fsGvlaLzqaM/m0RTzvRVXVwRacohYkipUtzb8m9ZHeWq3OMsrY2cn6X1zrbie++p8KAjDdVaL
cJYICwI7j1ke3mFny7YoF6HC2B9dZJOqd5k8sm3nnl7Eodiip7HNrvLTvHWP8z1u4R7X8KGHkM1t
FgSnWlBAkR09orQK/Fd9k97qmzbGCfqDf9v4qM2F3V7dGnuoXBHMmF85t+mWRhWIfCakN6h7vtM0
6iH8eCRJu9UiF2kNPBGH9NyXrafs0ic7qWITpOxAnvMavWEvjWBRGvwObVorqFR46BKRH4ADzl5Q
sjCoP+3IRsAKjTrGzsB5yT3Q5Y3v/OA3M4V3yMd2nTwu+yYpzt0OdhQg0zYsIYHll7gu7mE7uS03
SKOLmgT5ezt9S2+HJ6wWD0gf2xkPbqSlHjaCGxWWHdz2Ki5iK7CvjYTB7/OGfZPyUO3G4xQ7H/Oh
x9bqwb2GoOXB2PGb/uhYSFWMFxhe1cTFiRJPSVTkW0MmAWYOqqSReHa285ZTP3CtsNlpR+UG4xM1
8ZweiyaxI81DfdIzwYvQIRm2dnXjqRHw5EVcB92P1eTPzuOpYF6OaKwr3DSQjawABV7h9diV38o0
ytGCbCIVlfv9GE2oyHnNC4Fzna2K1tLPDqfGR9xke41ajldHdlK/Rfw2yzzrXqdBVh4mB7fpqQ1J
7jlh6gNmBc0/fA02zoI9NYdlRyN+hMkLlYgKf+KtxDBSfbnBftDUjhY6/RXdo9yDZAARadajsHu8
yR+Kbnuz+1GnO4LFFeq/RiKNA/dOr0Nk+1KGNAGFB9SWz1inu/E835C7pkRdH5D0HaKeSIXKs9/W
/vCK3Y0n72os7f2kb0PAXWbdtzAUUdNBFsmIFRUKfsQbUPF1tzUcVnOivkpzgJ8dYx/LSbP35meg
Dx8gaCxdAEEAVfHLcpu+trfiJFFpoaE14iq2bANuh/1cb4sjuWUfhW4ls32TXtmYlsA02dI94LmR
ob6TOxYi7nE4ipsuoLavIefxOMJrDRvhciD3ZqRBHFajm+NVmI0gnMTuAlUzKGRhS0MVV4HGsQRu
O99ktT9xXPDBWm5hGQjG2Ljtt3iDPesOCAxNwA54HsfA5hCZ1/CJeeWhPZlvaMCjtRMNg69vWRHl
cmPXh/q5uFE2VuzqEfVQAZEfCtbvKgsf2tYH1w7Uq7MS4p3eoOSPZRs3nnF/1UewDHTzwQrc1G/e
u/5BCSt0WeNurryp9JbEtELdORgAGL1MKPdaiY1KXAG/4k423vBDwmDQhNM18x2k+wZWvsMOxUUw
BtL9e4/j9o1epT2gYuBX7RNqWxr1K5Tj0te0AEY9Mm7EkjT5SWoeH7d6WN1b+J0f5s7WD/SONZvm
QTwUC/FQIHOSDrnIvTfF6qF3LP/JtmJIsYb7Ko+wA+ZV5KoPaGW2CYq8KgcwNBzqQKXB8ijcgMC0
Z/nVZnafca/nm7WZlEw30419jzHlUwzuK36tjv7QeQpKglt+roIbe6MRX6A84rdONE9vubPP3HOm
BNPD8KCeVZj8I1UPhRKVHvRKip8YIqB3ysm5HpI3N2BoWqrYPA3dQTGf7YOqCF88siOq9h70OemE
4hUo6MZRZL6EsfTJFncCfs+CQdkIVWU7Kr58Lf05hhoW5ftNEdQ+PFfXMPuFVjr79qEMGAbyLf7O
Y+3n59wmMF9EeDm0AHizPhTdQXcP1kvj4c8i3Gl0a3yAMW2gDeVT68EAicGIGSqvGgshJ6gLzzlM
jRlgekPrxQZj+b62vOYHBJYWmlnNoXhU6aN27PmTliH1EwKL/YACsPRY90r6OxeKgp3YNu7eVOMA
ykAPL5UIRunfjWE4vTZDaMHAiDcRMYae+ZAtb+NBQ3er6/QgwzwZdofRgQIN+J7ak/bKIsMPziLi
pe7NI7QURaGe8MGinvWKXvPi0HsQSCOrah4gdJgOqNBUNylq1h16F4juUCav3IrNBPEke3GunStU
3IqAHxj4ZkDHveAf/FBv5316XEPY2cvkEUSkz3ioCPcP671TeUOPmR7Zsvi4mE+oHbx0zJt24sU4
TYmJhpqHxpO0vOrU7pGUxB4ncoLIFyFviBLytMk3tMiWMf7PaslM+spLcww05DTA8ICQD3SDBLoz
CXFCG1Hc3aYstukSiDbh5GHS/exNbFL0BhffVkLabFM9gEquteNtvsUgw2geD5CrQIEpkiJ4dpJc
elobWU40WduUn9R2W4NIzIM32IBVM/5clP5bC+/btsH/Lq30v1jw4/d2tacPl7/0/6KDc1WC/tm6
/L+vi/K//sfPy/FPf85/eTeh2iKoaKzrXRV+y396Nw24OlG6g5kQq2BI51bp4z9X4/ZfVtsY1Onw
Mq3hLNgC/8NAr7t/USGRhyyHwCoA2avx76zGf12K2zD7IS4SK/vV1YAK4iVYQm2xw3XEguztMc50
xy/UbxNmvuwBLw5xsYuuWVqipYRDrHtAI8hCmUGJFbd3KOtjPz2Ch73q7DWFfEsh+FrAujj2xY66
GuvMraFG+SwpYbkTDq6LbHH0OZHdkZqxPQ7+Tw//9PcN9M+JBF9Coi7v6MW+Wi3aHnKKz0Ma0boU
dWHMGN/Xg35eJl1fzVCT36YIfTrrftnRf14sBoZOXAQJXbonZG4U0A/gyA2kUglDjuoIG5qBfsor
ltV8LxGDX2yrQ71r9v19UXp67UPpENb3w95cNGThqBFigL/lpHwJbvn7LfnXiV3s9/RRqQtVhc1y
HQFrxlC66dFb7iD8sILPwJ+kM0pYFFaxxLdRrF8KHRe35aIGQdC0ySoHR+/dKZrxWSvqGbKBb5PW
vpT6Lo5zUU3M0rlS5/XBL1nQbaDwg1TfWHPsEe4GIMU3w+xLrejiaBc1sBQiJGvUcVUTNhoWlpl5
ebRBL15jwIzy6jtPwNda2MXxLt5iNatYJda3uM19gm4A1gafUOzYDSVMeqCWBP8H9uff3lOUKXRM
eCgM2+vPfypodmM7a3mnwWsBv0X+YxW9c0S5Fyhl/ttJOJ+j9KdjXYxSqVQ58gjV8bOqCEJVOHrO
TZ70cX341oD422kXpA1o0GEpA4D31+tqZK33XOLpYS+xMd/lSw8xP6Qck49EIyREVZGZI+ThOzeQ
/ttR46K4A8fTb8BpA3S3Nhk+j5slEkyAg3tl7SvNjqA+dLHblC+Kr12RysZzndetbFIX08nsloBm
GVqw3wzj3zje8P356YQuXpqpkJqjlJ/DeA1UrRG/+8SP5Q1PjAP8drmlXA9Gf6WAPYvetHoob/RT
hyS2AQDvG5gEfswnLIsd94amyEj6xykvKSlCWWCkagQlJj4BBVDr3yODfvcUUcfSdHNVAn4BQEnF
NdN2wXmtoWL9fkHIM4ubNZHvM3grKKX/XcH9u0NefF04og5nsR5SYWgSL0hO4t+1Ntf58PIz8vNV
rdX3n965kdQdrddDDOFqyAWvrIMN2PTYBhSt99r8dhD8dm756YifrvafjijZ6JhS+zyiEY2nKhxf
pGffobmKVF2n+7+bPC0XhUhon+HUvmwgdItSICYbo26MLBdTyiec2jibZpmsOI7vDaRfHxvAvIjC
xByDDMUvOXcKuuFIL0MLMOVOgxjfsqBJbyEn45uvwjoL//rscBwd7Ua8VRoSWi/mlbJhQDEUkIMp
yRpfCIfak3ywQ3z3XgsoqjYwx24UhAEk3xz367yy2jAQ54tGN+JKP1/zn56gYlTLBDW5wB7v769x
cQfUB0AjTSR23/lNLurH66L116NdvAROiyVrCQ8CMsumcI2YRq+ao5r0ybr0yzA/u2/fXODXRQQO
iRAHCH5N1NAveUz9VKiZ1inrBYoQcixUmTvwGqCK2XLEaL/luyaad991oH7jOVsPa6EFDqAzYr8u
vn/ZUrppLrL1XVR9857vEccRjrs2rp5WwzrGk5c9amENp2ofZwF06d9c928G1C8ncPFRzPMS6tse
JwB1xXCvvWZJhQJvGbhXKHg5vpZ/OryLf8a3YQ/4+2Cv3yyjceVrfgRSotE6v3T36YW0KzLhhq8A
rBwlforb7V67PghOfrlLUe/zv01a/brc+PWgFwOr5gqiHZbPg66BhoCMYAm94j0RbRjZV9btmilh
Ru3b6i2q/e47bvj69y9eX7y1eNY6uA7wGF0sVWkxlJ2QGNhLCwHpzCEdHQmqqZ0ZLxZRvEZa55J2
H9885N8Nbmz9VkoB2kLYo/46408l5MoA/63vk4pOACSoc6yEfQhyrF9m/hoUX8f27Z8fFVvcy6sF
qWbNpbccsnrHPqUtP00aNhcECh9U5ViuQMlcMFPjsQFlG7TTOVtQmVIbFy2PwoQsqVWzOj+TVjf6
fcOBV3jVsO1GNWRoEcOmDgPvrhquunhOdM6yWJ0GmUUuK3Jrm1PS2FtrGYwccNZPFZcCkav76FJR
RJVq9nCrTpqaevk8IhNLSrf1OkVBxaQwgdN1pQ4PAmjLdFqVpQ5p7Rt36pYbiCn7Z2l17DARKKa9
wcmLCAL/MSGuU8kNk0OFtlBXINtfwN/gTdzN4ArRrOVGg2YO9WeR5vcDxIlwXEAZjWQ64YKO1Ion
SAfYsauL4qxAlONVssbvzGO6LccUpc+ymzRQRuYMpzrWHLWxFhkMDwa2OhAAS6CaF9E1j3k5l8Z+
vWsozjVlY98NQzpCAJmiIlhXhnoq6lbdqV2f73VBrY0hoLubLcbCCq/+DwPpNY2XgafS4WUXIlKm
GTLLaYF8xZ7zNlFtVOvttJcoUbfTWcsEqkqoZ8AJsqA014IVYezL1GRO1M+9jU7anFUooAl9Nn04
sKyAwRaBhZLZqQeR46oXb8g0sbFpDTF81Vl2jMAMeS1lydRgsRb1RWe224UyT4kapx3pSYd9natU
Z9aOk7xfxm6cHL9ukRaax44pUPxnEL7BsuxC3m9Dp3ZPHZNdM16XW3Om+rVZ0BRKHEjfbqxamomq
C5FYllLuRryogTPa45WAKAf9DQ5TKsTMscuYCb+Yg56KPcnYKQYZu1mVI66AZ8nYWFCHQ3bNIUTv
6oRJVK51Y7SSrOX6lVGa83kUE01SppAtYh9QylTwer7AGuIm84jCtF2V6RLOmj1u5FiYPs0nHD8v
8s1gKmoEb918KiYqX2HfU6/ypRVbvYMUGCrfOYARTzTXmdI3m1mO2jWj7dgEA+XGZtJM+dETCI2j
Emtz9Q7nb6rnsdRmdMlyc1HCqeoYwqy1evGUvlQPTd9mYiOgVES+V1c4m8bKee67M5rFG8qYvIXq
EDD4op3VWHMhEE4ICHWolhNtaba9xcgNtXVMaq6TNptKKWpfQZDEJs/gXoGR0Axh3EBtc7TtArVt
PYfcM8sAAfcqF+8TIvl0lMkraE03uNhy347UZtASG60/aynV43KQFDJap2u8lDW9X7nlsAOkuG/9
YWIU5wq1HkgsPRo1nGbFnSwz2fnSKus7u6Iop1omWqwLRpNvFIDXF3hnNvk0waPDkNziOWWxer6t
GaFUXd2WASnxjPdEZKjn632BI8BKWHhiKIY7mTtq4qS0cbBQyJ2jsAWJly6TUKq7LngwkrU2DQqg
n5CPpDfLybLn6T3X5XBkTsPigQ55Bo41Guh4yeuakaDXseP35q7OS39ia7CSOSouWl2j2We3ClS7
WpBi09PuVLXLeAQemOF6vTrabdTis7eK43U2rDoyOm8LLQOwuuSGG7OFOmqUIeIkDbpWDjwwVGiW
NlW3mE7QgsParC8jjG6N3PZdWaJ1ZDbaQ6n0PQTkKgfhgNWiLiIDknx8LysFs09a1QBwI8sta/x+
gb7bM9D2Xx50S0HoY+fwCb0SMaYQlZZuZUJFqoljChmsGQ7SnB3P1qiFrMwehrIQCyOdflCjrcej
0ZEJq552UbRYziKjPu6YziKwWvQlMYrUVA+KDbGcX1NDdDGcbHzaYvOayRDzKhw6meWmmKsH4rTB
gqRvCg6gUJcgg13Q8VVR6dckJTleF4vywSMmX8xwNo2s8DMrvZn1osveXXAs7TtGskPuWA2GA9L7
7KTv3JoEc+eU2TYbnUY5C3yyPtRSgU9ROI5C/SIdoaF3WTYBbFhWruIh3QCuDQL9suIRvVWbjdZr
qRbCnq/kSdMPehF2dl1Sf6xNaJZHG19xiGTVDKC3fuAtfGCzc6N1bmf5dko7NRqNBl1IYuPv+9rC
3NQT+jjwg7kwCjtG20o0qnLojOcOuAj0/SoGG5CW549aqtbTCXloLRk8u+GjPMzwOz7lbVGVsAO5
pPQdMjEjSrNFdSC5XJ0G8A1TLPgXStFnoUXXe6mRwSMDm66Qh8xs7SLp+04rY4camohrbloSrQ5J
3nQ6I07TtGuC9D5SE/hcTG2Er0kprdicatg55ARr6FvdO24V4nod6439b/bOZLluZduu/+J+3kCi
Rndjl6xJsRDVQVAVikSdqFsO319xww33Xsvf837EAzzv3itRx6KPm453GooToRCTewNIrFxrzjFT
JMQXSzP2HjzOJUuuJdpjb9sapZpRoRtLjIm2hsvnJWX20NhNUh/rOa7mXVTIxWUviRQuxia1mBta
iSOku6ns0l/iU5sExujtFv4wP1UGDxwzfytf9N1SOlIwaCuaOX6MkyZrwCIYbc1DaHadx7xRsvc/
iTyOva+LFUeE0wvBLxOES92lPS6OrCMP/NaVVZY05/7YdvmXogMiS2Cook9ahUSwGnP9aej59c+E
ZU/Rd1uVCb45yJ2yu7UU8NMPlVTL9FwzXhDzpdDWhEGh6R23cq5ixN5zgyvVpqN+LtyqNuowAcOK
J7WqZhycN0s2BkZ8U+AFGwQc1JQETmNPT8qActszJ0iM8yJVvez/4L3/peHQ/59QZnPNCfjdkAjG
5//897//27///b/+OCd6/Wf/BC0b6xwm8A0gCsjKKZf/YHwy8VlVuNCnDA8BN9XhP+dE9t9WPgs8
nBVFEBieyYlB/wFaFvJvawINoGWH/qJngzn6K4MilGM/lesMnKBQwoLhaCINm3r9zeFozOdMA6S+
S7zY8Y560kEeGjOC8E1rs+ci8TCH9AMaVOPaiWVMEajdo9QyPbcXl+ZK0jfXZFMWt+YEExnmcfI8
2X5/U82TeR/hDTkNRHDtxNwF21YUw66VbpoedN5TnxG7sRNKBWcSB2gaysZi3VR53SO6celvirzv
b3uaIuGsluVMlRyZahB9d5Ujo8uU9y8OeXtUx0F6SAEGLxntcJKzJ/ZJxwuu8IhLRZsh1VOClauj
+mCvvJC+XRcIThytjOR2kXauUtzXOW+EU+QNU3O/DNWApCKJGFlL1CpdM3/oqtyvz4fZjqNbif3H
39uqXWgHtvn1EgV22FcTW2Rsj7yU49zax0EzzJtYYJq3MgkU2gtmTveBX90YrQkymgOP8YKfLNvW
5pLB/8QBvw8cp72d+/os42Ie8qBenqdIzcexQMZWi3w6+oaCw6ZLtRvNqXsetY+9cexxjm8k/t2X
dmrnr52ZsKfbphBPQw5d1FB2F66pYZsAPcDstMzsYdNeVk2H7dUIJgNJr2YO7srI0yHBnAGhqmlS
wP2YRqfDniXwJM2tiyQqst0mYDYRcEhzAlERkSWDL0Pp9BlOIGoTbH5By3eRBf1xEJhPCF/rcrkX
SzZ9Lrs6OykHH6o2R5r/UEC4N2K3iHZVbJpyM9p1dsCZTyRc4+s6ONeVzuiOWP4QPfdmpL7IouYo
Y6sRdlG5yOVDauYmozEHmsZFPufF2VQE0NJyxcC87geOv9X4NMcL+Xnof+GoqA50A+VZu9dmgKa6
GczQGLvs1ptkYz/GhSqz0BhGwUsvNq3H2SzVdVxojpCuw03lFSWmeVVY6qL1ZJFDDm8V6JAJj1WY
DCbG3ti3I1Q2duC0TKkCB9W7mPgBhT0vF6No0o8ztchD53MGjOwkWw6WNdnTdmg4821mXRjHpV6S
q0x187PHseEoha8gP4/2+EyiWdVv/KnIDeCxbvcVJDrmB/Fa8Nl+Uj8bHCjwcegl/aSKHhHaUnlI
eHDmgMvo7LK6mhopD2nXBnOoA8oyjmLVoz1XBlbUoTpP02AGRbGeK+FBSzllXH5vmoFU4lwFEpLW
Z2WfAQnJOy8seW/f52ZJMTCKJd4EsYPHT4+jf9WaJrm9YyAAeGBZb/ia1KK/l7rWt2lv58fSytRn
WZfyZkr4TQ/5JNKvvqaa3AwBpqrdoN3hvqwH8454usKwqO2WZKl3QTmmfccBg6ZTvUly1UTPM3bc
/HtcNDm9FXN0l/4Up7GB2ilLPHYDQG1bBaQh3pRtmVxht5Ya0sCg1aW1kGtUK/yeVj0MYUOQCf5J
iqxNXBeYc6elwcye+P7RjZTqw1bp+WMXNEt77ZV93ewBDTZLGEtjOiz94FxOYE2Kg5OXZAc7Bvy+
lIoD0u6U5eVhTOf0bFSq/NInsuP3SQMVuQeO4T3gcj21Z2lJubxP20RQP8XAP/qCUfsoOFgtKdqy
RRf5reDyP/aVVXyS7EXHqMOy6/PMHsFOjBcNvq5tMZg85HM7ngZ7sBKyU80y2dldUuzpB3Q7bVhk
HI3a+BDFI0d1aU0I9gqt5YtBOREiaJCwIaS6N40nxFFYXCAIig+Z+wSp+uvU1svG67P4PsB2to2a
nDKwa73svsANezULNV8nWH0455jBdwd/CySIptvLPujPvX5e7niUpbnr6qBn9mG42P0Ypi0JcY1u
wgi7ctItDWTY9mYqosegt5ddOrnDl8xOunOcTaXa1rQPDmUSBdmmdIeeOojbehQ+llAjqS+sMrG/
jLg9wSfCTQlhreS7qui5GZOp7D9JQxUcSUgU3VmGuRyWmIMN6H9/aTZGauWvnIv2u8F1vstkrT/1
U9UcoVkjU/Qjw71J2Z0+L9pxUZLNy1lCFurWLkT8xKtkOnpp4r0sXbL1uUgbquASwrQ9PtbCxWna
mSXucyOZv7VBm2MddkrkmX4KBT5xuquinP27wZgqUCLN0CooOMJnQlwnhTrIrpu/p27ajpqdTyX9
UyR0PKNzazmB1YAZxuKOgAD0pn2txhdFY+ZmmhgsN17z6Jcmo5/V+xe7GoXvkHmPCEfUh9RBGEbX
EiZeZOvyw2SK4ejSMeGq8f42+zbdLaYVn7WcuR85usiz2Cqyz0tRV0+xX/CFmXGJFKG2o1PmBqSl
Wpm1WeYU3W9SBsmG9wb6WcbP+7oP2l3UL8WhcHIknX5AiMEwl/scdMnW6TlZdf3UAx9EOtW6ToVj
N8NQGPO0dH1Qbs0YKa5Me5/zT+FuiQa2N3YQuA8UzctOscHiQV3vGTsad0hjOKRIyFaz29rn1gzR
3vCV3CJiBFGkayRdfeAce3Ocj1UMy2LRZnXJsYAezWKK6xF12y6tmy9KcfIT1ZDvY1Go3WRyiFcY
/c+M1JUfzcoTd34U5HozZbPxqV2S7maZRn2MMo+92wSpj5gWptRt1MfRB9mZ9tHlMb/vpkFFL7lh
jHTElQ8dgOs5IDQMgONEo0SQuwS5h23PLD+NtY/Ks6uSYzKL6NbhfrhtNC8hyjUwa/OSX3eJ1Hu/
r6Mbbsr5e1LNOcEKaprMdFvBE3mZ2R/CiVPR0TR744kzYXqgxdcc8jFKLgaXV1dQ+t3nMZnYGxcv
SIyT0XCa3avI879NxJghd3RWIy/WW9xBvcxJu+q94kuNWmc/4z547mcs3HQB+L1nhSBE28POnaKW
5Hb6ZBKTdGN8ms3IQMpaBvZF4nl9tZmzvrq0amnAZJrGW58fzHs9pdDZTTCf4r2pbZoq85qAgOLO
e6zbTn4tysi5ouST5w5V2YPGnRvGY+qdLyDrbl27JQoiVQnG/axBty+H+ns7zMxDpY8UEreEln/M
XP7zkPRfmCT9/pD03//9v/2vVzHd/3hjb3n9l/88J5EJSVVPpAF/rG6UfwTScBpa/WBU+cgbwAky
rPqHns76G1NR8vNgdzhE2K3/6D/OSZyubGg+nK7ApBJuR0DuX3C32MabiRmBNJzi8LTgC0bz9wsw
rY4tGoZzB7LeaisgL22kvk9iUncZdu2P41Auy0l0wVQyP8v0si1UUN/ZkZe91HGk5UE2vZ+w7wf9
TZtXCLdbX16lwh4+B0wnTmbtMF3QHTeyKiZruxRuuhfMZD0ICbE8Vo6rOSQx/YaBClwr1tiBd7ll
R89L4iq0SEtk11sIPQ0te6vT5i6qBDCGQXX1MZsb/dz7AYLpIOhQBVoWUchGGc3ggKQ6KNo0x5FU
s5uKnXs7qJ4I1aaunyWgtX1pJPrUGHP3Qju9QZtLQylhj/Vz2A+xcTaMVXVhM/ZpD9VIiRXWxeR8
aScBMT2VwnDCBQYdYvLCQJbbO16tL2kJUufXdLf7g5grea3M2Vzl59EIXlT3URX2Fvkzu1qAcjT6
JKpOkQ5KsBncEDCs3BxaA0gtr7oZrBJLACM2MljS2rbSQ2q5cb6yDFRJjwcH0Zx185nu4CbHEaYK
c6j721aBt950lR/BQNA1kuGA1LEuC8qP5uJHzyNNOGgJwCXYzgy3AgVheHy5tKJuNLQrggx0ST0Z
+Vp9Deoo5dO2ub7QrsVmyKXrSIuJMY9bCe25TVI4C1UN7VtEL5SooIDyBZxIX6XXvcjdI55SSv22
kBtXjN5TblqcT+LB2GtMvPdZt/LDnGn+NsSK6VMXePNFQQlOfzOvILpmNVjIqIbVW7nmcxc7wYUn
4vauyGAj7Dx7zu4D3dZ76mYy7ccss5+ndMB+FNvAxyrjjqj74uCL2eVAJJbrIdDdbWL4OLJhMUwH
ZkMZHfvZBFHWifSDEaTPnTDmo13KYCd6o/9WV9FX2VnVpTE1zi3AguSe4V+/qS2OMw6tgTuAD8kh
KjMf5oy1KmwK+sWQkyRghaamIqLVXkvrKw9huVFubG/iaeAAx0xlY9vdYyBHnFJFxHGyjXTYWkCY
2tHLNziln7LB+9qD4NnMrjrX/ZBtXZ1cpXlEFrcVWTu8+h9mR9zTqFUb1fnQsLnFNhNIMzzJNHiN
zAlOqmm5mUpGik2P0r72U5Cv4PU3kUn/22iWJ1sb7bZeFhFWjv85iWse11mkjFeHYiMW/VllyxdG
kIpHasEJqWMoXzZ9xMYJ7skVOs/q4J7H0Nqw5TxnCLe2db/ozcx13dVSwekw4WTBxz2TJfAuRih9
2E0p47WuRUomZQvrydccw+LPphbf2t6beB5BLDCFs3aNEU33ZBlgnErThy4nb0m3WXfkgJMe+j4h
22Bt7nY2J45kUt5FF1g0ObvGPARGVhzLYqQsKQD5tAN+rJrO76VvRl1oVU1zZxlRzQhmVHueBub3
jOPCztAwSC0kE2bqXpuNU12549w+9UYwXldrGoev0o/kcox0EXJ4fF4h1G4ujU+W0u2+WyDaeKlk
7ktXYNn5peOAPx/rL1nbM6RpMhcoejRxY/SNYIu0ynZHmwE2Wew9z1YFPkRF9hURUN42stPxaFK9
f8ntlm0qrfDJYPfdD3GlL1TXfV9mL9lKVEGXU4kusOjjAnuJ4+4jyuAzadFNtnT/ZfKNaQzjRNQH
d65n0DWqPxadm1/2lk/zeL1HzqLGi776RLHLzSz6NLSS1nkyJ8bKmwJkHYGfmd4RPzWdEiN5AG6H
/SJXHiK91uvp/XKMFtppwtoDP2XzgzdG63xfZBXtRMLvm+eivi1K/0NRjNbqhAKmGM4CU/9V3FDT
UNDnFw28pGQnSRV7KoZJnZtjEJ87y6LDQq4sCAsHt+nViHfitAlNlRfhElM+ajE3J1suXG2/5eWh
i4DnauQHiCL9VGd+edHDb5oPAGhpk5nRRI1ZRXkXbDTIinpvCmUvX6wBrHtI5GB118dxiuXCHIL2
W8rlwHzlARXhXebwI87cghOckB0zPmu2QmkyNYca1TKwm9RTqpkVA22RW9oFRHmC7pzvx4BooJ2Z
gGrkMNU5uF7sbDt5Q4EjrDPNjVP67peAhesNiVkU4JkcF+vaoukoWabjzyJeprOBlK/srqnL+ZJ0
SxP9hVk6M3QcUFLJmTKNMiMakQw4wpSFsrKwHf142vJ8BIwwnJSMrcYqsRzSV0seh0HZ7E7m0BuS
mhfnLWbLbvbJ/qobueABWax2MxRDEWIHGLJdVjqZCn+oo/5MlP5Gf7YWJVQ3ZuCj0LJcezX3/qjp
q+FWRaYi+eUV5PDSXg/n8aX4pi6KE0Y8fDGRefz9km80JaxoufSJLQtjA6Dct8aCogosKQZrCqtA
IyQkawfeJVgjgyfgPcUirfYfZTOs5RBeL1+9FNb6fz9/upbpi+ONyxAi6P8IkPKYn1en/vp9Gd9b
P8G6kgcKh3RgmwrTc98IdLoinjJLOEMYXcr96tAnxWPVYL2iht/lAfz6Ha40BwK8DCwaHlKZnz9X
NNmjPUPZ43NZ+3rr42GVRyZTZ8PZQDCvexzP/6rO+/UT/rjmWt7+IMoxxqDMAAwSEP4JR/Zrus1t
tEX92ZKtQbH3vor2jQzolxXfeDQ4AJIoGBdTSMNgn57rw6ogbEKO7p+7nb1fUxHSE+y+Nf44e0ff
9utz8fM3/GamUQlr0XHLpzUK9MbaObXF4++fg9e4rB80Xb98vDfiqigBMjNErxdxldPqg38a9/qU
v0szeSujfV3JlTD7V4YKHfk3H2bIIG6qoZ5w8AJbgMxT74sDmLibssOSGAIEfDdJ58+u3Y9Lvvlw
DIKWTi0siaKAJAubj+bu68O7Osg/u04/rOOuO8APd6XJO6GtOtb5R9JwRFOr20Rbc4fBHkZ9WBxW
R6+1eucaYL1kyua8DpGNbf6fHkuOimTerSMxJDI//zKLNYl+Ntr1e/4jMnt8wQt/CD554cJvgEqa
M8lf3k4hg/xrzbehbKowpt58XTMygbbSubSQA47u/p27dd3Afr5bUfFSwhDhBZraeos3Z66Gvjyy
afPvrD2lNVKVzyr8smCh3Vg7XLvo395Z8tcD889Lrtf+h2s7FsuSx2x0LOn0ocksKN5QWG8LEoTE
rfMJ0ijyOSYKx3dly79usD8v/WaDTXTQTbwu16XTO5OY96He6Y/wIy/aQ7pVTzbeD3n6/ed9b803
G6zvFIGpbNZMvY+B/wSYC5Dg75f402/UMx3sgRZOxLcRbLbOxilmhBgGxra/EoPeLM2VUpe/X+XX
Z5Ivjxeh9F0PqtXbN3zeO0xdDFYpxNPkfWjeMyL82RdlStrBNox/FN9v3rXaMhrPwFUV5h0jZnHr
xrjFk7/8XLnuj4u8ufk49zZOuX5VSRThwXVDCDyhaD79/qv6k7qBZUwMlgzk6Qytds4f7/E6q3yd
FQqB+qH72J5wP/J2M6/H7XjKzt5z+fzZ5XdQqTP7p9lFB/vnxSQCZtRO1hJ2CO58D2LfKJ6WJeGF
bt2/88HW0urtfvHjWm+eICPq2qTuzIUSJT465yuKaaI0ob/yvsngz/amH9d68+QsMSpI2bDWKglH
9goY5NUNNj26+zVv5V2XFv3C3364N5WJ9JpWdvb64W5noBjxmbPDrRiuH+/91d67am/e3n4861Ez
3Wc8qvedtB86L/8UBxPhA+9Fk6x329uLRpAsIVsWgbKu8eYGmYt5ZgieGmx7xVV/ICFk1190h3cd
dev388s6xMvTXIVIhIeBv/9hZy+GeaKEbY2w3ULIhybTHPztmJyyfXxAD7mzFnbZ/inZveeSeus4
pRRCKEOOIaZrUjfp+v68spqWGb8zEBGb8JpQE1dED4dgQdAUAC+aMPqy2hWjnU9aVfj7R2L98n79
0P9a+s11NNu4nCLN0oW4aQg1GN975N5b4M232s0oOIuGBVbn50BFGeYfhqO89XlNSqZZF/8XbtNf
T1g/fZ9v669I1ipo8tfv0wzFRl/C1z4wBD1/b+/6053Sl2gl4VABm3p75aDBgiOuCh6DCzPUm/4S
DElIfYmxNTtL3nmF/UnJzKH6h9XeXKxMNSkqY5Lu7MNwkYTe53XSBJusOUXnVbmCVrw/JHD/R2PL
n1y9AGw/jUDDXZVebzbMcmzriZGsEdYTmOj+xWmcv34D/rTCm22yiLwAWCorxHTRVHA3jh9/f4f/
2bf20wpvnq6B/qVy28ngxLb6RdTOHsNgp7fiQND4g/P8HxX3f07EmIhxdX4nG3xlS/z9337UDL7+
mz9mYa4F681i6GUSv01rx+UN9h+54DaUCIonRBWEOa/Ow3/NwoK/eZBiOeSv50QMVrxn/zELc/hX
gUnoF31qpmWkX/yFWdjb+8QAJmcyqKMBxKzUpA398y7cRIOrS8HYpNsvBLTRWT26p2Y77jnV7+Nt
8fTDd3Pzxx77E3rhTTHyy3pv+kBFWUkmUEG0zU7pscEht+4cKAJPIGB2v18LPseb6uCX1da//+Ht
5mYTtqkiqXaIgwAczZVzpBO9XOWCGcp28XMiqdo4OYvclJajxrRzWLzcD1UaTwe7KdesTnDZD9Vg
Vfdm7DTD3Qw+0x6Yf8UWhn6p01MUB/M544L+LlZeveurTl2PldWeojqY97grlqsZmQwnfqZqN7n2
1Pd5MpKvhBkNe8/14v2kCvccH7VP8FKAunroffLHlAw1/oR91dK6LhbEkIUmjQUXmP1cLIl16TeJ
dcxL9MmuW4w3S89ds5HpQl03W82HsXOjg0M4FL4RMdwNZgRG38gNgniQby4S3Px5Lt3peywTme76
juFFmOQGnOe4FpZ35UFA7/cx8TULEUvWTGzWUCcvWeJGCDMjc7mD26FbyMUAjsNKNeYUeomtU7V1
ijz3DswdAs76ncBPq0ozF08o8ZJoa9mFke0CRHDtnsiGVHw0loFxbOQU4PWZOlrmY4QKlztwKOWL
ZoQy7EWJzukegWKLDchgZMb8Q0YRPfBljNpd5TfoxBwXwx+8ljbflv4cG/dNo0wXAUrNfySOMVYK
jrbRdepuSPp6/GbrOhnizZI4s7ulGZwAz3U4BzRbNTZKPRK04cnQTvAitQz/CAgKNq5VNyS11AVu
ewxb7XD07QEFiuHOJAIxqGg9VHLGmB8TmsbLViFHwyfYl4b4RiaOA4hfz34kG8qBLoYK1M9T5x+W
ILGHs2YsSQUvpaOWGytAWneoaKfOl1mdKqu4qxo/duoNdHD6yWQMEV6zqZ0MUQeSDaciwKtYImIN
MKMNyvBw12WiuIo7LdI+rLLa7CBXxbonjiFKIamNfuNjv/HKCN6ZWRAMNNRNu7wIdw7EVi4UvMRh
2EXcPZVl7vpfy8qxAM8bc1r4XohMSxmfInco/a3FqGgOHXdOGXhhhcndjPGeLsZnAhEBD/rOOn5Z
8hLgfjFJA+iaiwekJo+GoIobdLGJc0DPGTBrMqd+QJXTBsY972fPgshUZnr4tvgD8p8BCaONU8JV
OVC5zpUaX1CFITFTO6xzhvdlWuKmPVtKiTlh47ZjH10X+IDgR0ZTOX1w8MWIetsXaONuZ2lWyH8C
2eFFQAyZ9V9KdFkDj2CnutMgOvsQjTiC3Los44J5Ulw2X0untVEh2qWRzceyhfz9WInKzq/zoJ30
S8SgwESwSA5Sm2mGKePgg43qRTm6DxVWk/FBFGJoEFkXtYUQGdr0Dujg2HBzoLdNCMpjdI9Ax1Zu
l37Ou66A/qAnVKPPg4hldS40t3a7wTbQy1PNDLV78LmRuC1Mf2g8LH7A0eNQZFHe3CJVDMYYjFXi
tS8Ivmsz2qHzkeugbTHS5JyxXNAlV6WPpQCauyf4vsnpGXkwjNsmiCNR7vupzEZnpxVsX5cekIPY
HA0ARG9AXkmS1/bW6erRN8IO4Dtis9Yy+8rZ4rsMOqRa7Jkf09oX4AhTcJLJWH0eUzVYRtiroAQx
KXrcDYqsrP6roIA2vs04bY17A/Fp5YXjYmTyaJk8PODgeLKTQ+I2gEwRphbMiMKqMccM2r0/s9UT
pVs4YuDxQSvA33l5WZ7SBgXkNceSRJ51sXBtRK1DWa9IU+a3fG5NojFUOjEZ9SyuVe939LuQDOp5
U6rF3DXdkCKlS4whPky1VTPHU7lXP8WN7cFeb4tOhzqu5EnlPkOqbapbn7COUWcT19dl4IRTZYpb
ODBuT7raJnJgMu+GhrkecDOzSVwimIpRXM41Ouk4zC3VlucR6W3LzZrUxmaV5t6aSWRUVsSeDLhJ
MYlD+NwN14bGxvO0SIONe0bxGa4BQydPWIHa1OPsYJ2p62w6qcVV7rldFsLbWehdxIOpJ7c6K5sA
YejG7PD4XjDxJrGooLIBZ6c17uDLpJmzmddl63nP+WgGu2LwhHNX5T3JOzF+8Hk3O33nPxaRgdbd
FU0x3TW2jS9p9Coxn8ZAm/Fd50eDOi3Cndxt3zIqPZKERoAhQkSyaAbDqadvNdkmFc1aNbn+JWaF
mW8XqyvHqNRb82P6RSzzJsOcy5tQTYF5lrNRViFbfOHnaDY6ZX237GEBt9PxPj7GbZVN12nWL4wy
vZI8nKUamPByN8ftuZFkRnmGmWnI9pOJhYFsnrTtrpNICnmyizRWH5ssiHu2+Sxd0fYcIZazMjI8
lN0D2PgLVE2xSxpKmoszg2kwpuzBFvPAbl3XdmhYvbBBOaNGXt11WAjj1UyYMX/+1jlK3CSvXsPx
1Xc4qmLYdssUfUOAC+UGN1W27UvTOejVrWgMJTvuuHoYo0W2DykReSfbjlEUywl9oySLzr3oXl2Q
5mqI1OaMN9LIA0bw8WqZnH18pqiaxW02rfd/KZJ2ixgyf6C93HHHLnZ8QjUb3U2vjkwHRvShffVp
2q+eTcNx2/NgNXKWRoOnE3Nt+eISk2eSkrbgksrNsaVkAeBaVuYqWxi7k3o1iVK3VczKBbZE8idX
I2n/airNFfdU2NSmvcunorvPPO2fWoLOYIeK/Iw7kW5Z8+pURVpTnNmvBlbj1czavBpb+9Xjuuqm
7v1X42v+aoLNm1oTPuIpH3Wpazbb/NUsG62+WcoJWIBl1lpPAj8J1M1piCQeDvAVj+mr+ba0CzPZ
x3M1f/dnaZ3qV6PutHp2qxQrINEuIr0iJy066dXYi3nbpW8sujMTJ+xVMmIARng+37SrKTgvpowg
jSEKOyewQhe32WkYBmEQADfZ2341F6cUKleTYH5RNTpzN0GDAxmdaXkkBn6+pYAzr+TqVGb7Q0SG
8fxovBqZ+9XT7KTFmm+Dz9lbHc/u6n2uHan2sTNmRO7hjFbLXO91rsx9Nzb87nWwlajBokBkvMHx
VBui6I/O6rOWq+PaejVfW6sPu14d2W3a+Dd+HESP1urXJtkePCRjui60fQ9O8oxmiMjZUdw5LX9u
u9GNeFc4lNTdEy8MT3zsYxWjYo7zeFVjWQjgp1eD+OJpSRaf38bfVeXziGNf9SvG+RHvi2Pmds2x
n0fwv3kRVZ/pIV2lKMT3rpjtD5p37/28+s/HP6zomZPse2NA41etz95QED2S2fZtxUvvMA65hYhL
MyXifXVem60l7jvLiv0wcWyFiEuUWzGNy67C5rB3C8dHtqNw35I1BTMMKYixGWaHOWHXjJd5XweH
iQjYT1Yh3IOusCjbEKuKXaQK/SDmaOphvLYpzNTef2mKQmPB9bG42ND5eyv9YppJw6YkQNItc3Jj
yzHdULskyO8FUe2tMZa3TVFVWzmj5bHy4CpVpnUw8fps8qT4JpLya0Mm12GcSBDroPp9jG2Yt+zp
BGI1sT64eRd99xiPXxY653OVpHth/aTPUfSt2LZkLiPxsMZ9kfZi5wu33rsjGhoTMXgyOSPSvjqQ
lBGBd3BbxvnQF4aTaEx1yKjPNuw91NdDCUU1dZA3i/HenooHiuziRtVG/tgKAaU1c/GO0PrepGKO
t05DaqFeqOCyFzfAfRIU1QeF2SdsuuismT3YnesdoE31zSFZpJfPnngk+oxmBkl2m8WemEx7hJ4B
X7A2o9N+ciNc6OQntV4HFbmGUupGbr8vrPmhk+CMge8N2fjYtEG9H2VBvtAUuR+9sWjPyUq293bZ
6g+CjehTjgmHPLHoQbR1vtooSCR0a+sebQnXCo3yTTHFyVEF1XLXowo8Vn0iHiJEahvHwTmjcyi1
dl6JC3oEJND4Nm4o2zN2qEGepV7u09L8oKVCvYntamvb1Z4oK+qRbLoSZXQaSTp0G7w/uYWLxoEz
KswvVjw8jgYHKZdwxbS66yrvo6bO2XU5oCTjY8wPCHRph0PL5x8tswwLQ9+VeRAmevxU+fIzftXb
NkfD6UuiGyMSzWL7JoOv4Szf6lrcZJJ80oVxON5rtsJtKxDjla7zPct6MjFfUtVsK163vTOd+bbx
UNifs2TeTIu6o3ERRv7TEngfvXL8nGnjIfG7Tzx8+4bk3KgttrxhcZXdzuXlGI0fs4T3cpXeYT35
SMG4sxsjoa6dN95s4Me4yqOLVgPtcl40211snjpuMDO46vSz9NvzWnwPMsSh+U3szZuk/m5h6s8p
tMFuu8dWXraNtxGBdyaiL6jmGnRanlMtCHgHgBfNoW6sD1RWV5Rq520fWxssj8TlJtccnZ4XY7Jw
afefVC72nY7OpFvGO57Y81mLB1WkN3MjX0pCruPJfpSW5BfUxU2QB5eZZe4FR6K4Vy9pZUHBtqv8
4NiQFcxgOPMScdO67V1P4i67Ovt474emnXLgrxmPF+bJ6OS1L+PHppqf2wzqiNE1F1kPE6ELHjG3
XzULDGdS1P83Zee1HDeTddknQgSAhL0tuKpikUVPSjcIkhLhvcfTz0LPRPxSSSP+fdXR5muwYDJP
nrP32hNGxGKrMvM3I5Tf4lmFgGu/YkfyBtYs3WbxUJJDMho43FVSxUiBy3nZSqjV+WNSV4exCzBw
neqp8YzhmxE/lIrY1QwMx+VWnnO/ABW+rsEi43hD/lEKX0teM0C2kk3+YVypdAgSv8ypaxfrGLYw
52XzhxCdX0iQA9QrS2oRuPX7uAu5Ww8o+xzMLAjm7F1kvxUyZz7NkQz0+sZbhfhwopdRJRUsQ5SB
mK77tb/twPqm1W2+JM5K/Ga26eea7LOkBqFNcxrbiEOodKxHxZdJKmvFw0TqkiJuO+qPrHkn47Cr
H0fzpZYOFrYYjC6npgMepP7EYfmgyO2rim8HeW+yKyh/sqYiRjIMIhjj6JSTFFWR0s/ldWWNbpgN
4W7tn8XE75uycp/VEhCAjMQ+lTME6HCQnhmrVouumPBrEEH9QUqr+0ndT8tI1qPtqWgli27dI4wK
Zk6q66xfr+IZSWDvhNrBCgfyRT3mRPS9zeyMdUzGRstzZ89ak9pbjHf8kp4dKw/1sjh9ilRUxrSJ
ttH+nEhAV7KUi8wVHKR0X1ExxTZ9p3Ldy6m5IUwcQrud0NDre6MLpyeDfZurNB45bWkeRGOIzYso
4Z3VqelOKBkf4VKnJzAa17moX7LQ10V9r0w9W5rt9ZF6VLPaUQmSrIwfUfmJf8WnNncb2O26DFS6
T2+A7iiLGhgzcuPhdhnzbWlD7I2GkSxvZdwgIvk9gCBPscZ91o0kic44lNXUjYbukFXbqbvYLesU
eyrq6ZbAx3VQdjOrSYXja2ozgEiVetdCjs04HditGchVJ+/I//skvnQPtIFSGMmuQMXcGQSMKphT
9YFzPPtDzPbLh5NE4DRWmRUCzSkLiKZ2h4LG0S4a+k8aTODoEWaS7y3Fr8U0vi8Nvpq4xp9je0N3
lZP9iZPTMSYYnEI8ixJ1t/hU1HH1IpA6Zh3dG3LhQizzE9nw6qR5LDitOCt4iV0GvIF646OBTkHv
ItdSR01JoNaaxkfaTSb1QhroLCp/Uusjq2zAn0waoLhLl8d6zg9tUpKNMAL2LxxtGB0AJn5MEjDp
zJxcSPXth11fD7dybTrJOjhS3x8EA85dbgwBeUtONeVvMwrXpEW0Dr2eTgkp1tOWsZnwdk1kJVp+
VRnnOsYElPWqY+JYXbXxZPEUTcM+tqFxpPD3bWM9UMTskSPeWCmbIVuSkIMR0T1h01cgdRzbnsMd
2ee+iUV2R8FJomrlI/nPiSkIfZWAdqP6hk37jD3TG2d+k6RdWUl/3UqwUMj/lnCCS+HiDQsv6tLl
E9YKnnhoZo6sjH7cWM92/hCTblqQzjxNoQdDwzdF6UKSgj7fe6Lf9m7zEeLSY03cZ0dVEkn2bVpS
uxFij/beD0f7Q+uLoOvP1tg6NBEmUPe5XdJ2zYOJrDwhHaeYWjh+zjavhKCqFe+GddfUN5xyY631
U9jtg/i56AQKmzQMHsZInFZuLL6oYJV4n60HosYcTkvFcNOVileZt21603Z3Nqz5qGCcSAy6QfnR
q9gVaWTX431XfYzTk0IQQJdXx2x87eybyGo9GjieZJw6EqN5LjudrxP+FIVVREQDMS7cPnLFnIgD
myXJdzVfeGX1P4tW28dmeWJIcVIMEl+H+Ti1ybHjJcD2eQpj0x3431dq+ZAswwv65vu+S441BjCW
Y/jRtdebqTfxj4giGCPoK6t1LZdLgAyc+ssMYrveazGEnZS1IMnPUYP5ulSvaqV8MLL4fWTBLwjs
NEdMm42N4FYe6/cxN2+TdnlGkALziiwK0cUvKztIUtDiUIzOly0ySofVT+ZobzfP5WC9gLABzr+Y
d+2sPqZ4FmOdf3KKR8bafbTZSkjNUOacr+LZIiTDVGa8c+HE7XmADB5AGTku9XotF+HngO/ZkfWZ
n9+jlf9mL9ZVgUJakRqFva8l7o4zlK2SCmJI28t03WpsoYt6lrQhmOr+JCfjHRADvwjtQFtIt9Oz
fRYOh2IiFmaR3Uplw5jHGXpPhnA7olkhg1wYXwYZk66OX0Je9R0ABCfsLYHqU/KUKbpd7Pc0TBwp
bzkkvVK1oFBId2Eu0SHVeqyqhOEW+RXiQw5DidupAzJ82ungm9bY4aJ7nbdHnXBuWIlnyQ9VPPvp
qD2CZHuI9Pdaw2SRGId+GAOoTtf0oKhjpuQWsf/TqsnYMRSso1PimSkNdyt6s3iiaqMdslacilh3
7JEyJJxu6kGnrMupKJr8XjVnQkQUnahYWyenxkwHfp+673LJU5vkmEbKE6ctwodxMRp+M9dXNqd2
jmdlVJPg2n5LNPWMIs5thuMsaMnqcUKla16nxetacuRaYjQGOZ9Sx6arjbejXryUM1AVjg0veSje
7Wi5ShOF9OTSMYfuoe7XvbT2u2bCk5706ZOWFoTAlF0VJJHxRn/0tai0xyxTX6M5PE+DRtOfFccO
tSfsax/9PNzgDXJDffD6gVb72l5ji3JafJB9PN1w5wOlGwIcoOwqiPYYLRgcVmrZPsPLGHdNt36T
eE4oXgPDVm9hLPpDWp3msQ1ATfpZ/TqzsdYqsPAsubOVjIjlNj5gWyJqYMRgEkV4fpiSZ3a3U5tq
PqgLGTfpWBq3ooe1xvypfdJq5S0Zm7OUpOcuVk4rtLqEIDDuC8nZPwhFdIfNI195tbFH/+cUc3w3
iflQjem3SdZv9PxNbeGqzWQ/TctVvcK7jVWKBUASSXmKNLb14to0HtkXXTHV1yb58SKzHbnTgirO
yEw9F3Fz21u80/UaZGFED3jc4NXMhRoH5ZTP7s4prr6LrI+qFa5ek1heaTdV2l8nUrOjI8+KZ9Cb
n8i8Xc4APa4ms6BYFXzmg7mvMGBxOCyuUH+5pZGTULm4cTic22E6Jp1O2T77BsEd4Bo+9OUdUxCB
290D9ttHTtHOKjdnDtj0x2x3lhc6oHS3ExMvCYu9Re5mvT4hs0PClx/kfPCKUn5c1+SADP0ToqEp
wcHoUw9S4d7ozaMe284yWCTcNE+FleY4S7IYolD5M88ATI3VC354dpIRhmBCZwewSZ8dk0l8ts0S
CLYWtTk05JJ0CUM1g+Vi6AjRnqgLx5LMk3UXiYPWogEnIX2eiEMWxCYLymozhOVQfzMxosCpcadu
4PDucsKd9d7L659MbFxLs4+DAcFIahygSe7S5t5CSGzFqT4xIRxO+VkBSd9xhBqVfD+spzpt/XyA
rmGRWYzfLG376zhN92lmuR20+FUJXXMFYSK0w9b4VMpXM32NgVEwdAwqIZxOvimgA8YlVZzAhSFo
Q73YWMvwW+RV72Dt8Cva5guv/JjE1JTjcaOch9YPi6RaMwWJzRahYNiKNRhvue1nulzv6F58K0Yb
Lzo/HMIZB0xFh0MZljehEp6FGXutDaJQwcJs+PKK41FPgrHJr+iznI1Rvx65CmZAGi/jTiLoKMya
Y0NMSphOXjRIwbTYXkUMlg5eghkSI1T4Awu+m5Xzd58RIBklI96sQfVM+XNAzVVxMis73RH4U+j/
+3Jf7e00dZIW75rNTBSG66CuHq/NodL21nqXmrjnf8TZd5qOFMi3ilk4g0YQ8Z7jDsfFQw0/b9H2
7XCqqAQNWuJW58g2FqAJJ2m9kASPwxA7NG24BoyLUke31RBIABHaBIfNcigsRpsa8rzpM5Fgnwzz
bjZV5OmU67zlY1YCnDEd3QK3ms8MB16a5i1rfzY0QKOGNU4OHUl7rGzSF23L7Rk9lZ3lN9oVTAEX
1CcnYjZZtho1eo/s73L2Yeufkh6kLP1IiRytk66TPN1bxUEvPVyHrPaztavrakuChZ3wM1skzEIK
ENE9PZMTs8Kr1cZQKpOkMie3GglFBqjxGj1BZJ1Cm5hdxXaaCsedxgCAjhcGz+UVqbhXJfUBzApD
td3KXpqtHyoDqRYSysr0lEGs24gP+u1PXUdHHjYACTgTRUIbhR5cDwLF6W9irlqN+WqwX9qRWTo6
AnN6qXtGHTXVPVnxAIEEvYrZHK5U846mcFG/hWp+yEF5MCwAMIPswWjO8P6CNiNiIYw9iuBjrcDJ
KOWrrE6CUs78TimPFRm6aaEdsxSazsCryCmhUZiV6rmHJcWNe6qqmd18tI+6ANDQoDdLYPeFoyet
5o3QOq9eiuNC56voU38RWdCbm/4BJsT2s69g5rnbN62UL6mhngr9e8yZoO1UVoQzgL6G8XJTg/fA
e7yToYwQ8a3fppn5nBBCvStoXJVzV14xqP1WSCEGsiaCHFU95guBY9HYvQkYK7u80oHrAVjZyaO5
twiZGxtC9vCHwazWXI67UDzaLueTrQgltQmG1hX1oUiqklK6u4ev2p6MkgCKOaEhuaQGR2+bg47e
ym+KPrmKVVxF6lo4zGsHr15RE6yIqolSf2MFcYqxPvaCqHvZgmyKD2N1K0QYt6Jp1qskhjgh8NZQ
Hc64zRQO8hRLsKREmKpHu9AeRgOU4BR9t0s+uKEFLirUBYBFprDhqINRYZxLwj2nwe4xnLrYDHQT
Qs7NrGqVsQP4Z+sHpZIG6m8JKtJOrVfxQAy48bTKlfEThAPTDbYuVJnXLa5perdvI7Oa1iRrW+KV
iijfG/CO+zVbDzRXnm0kLHuw3p92QXczali6NHg/dKcJ8L3DurtV5N9azojFHN7FMSm9CBgW2bib
1IrNej5qa0sXnlphigCUSDIEvfqk2PkhsTK21qT3w5rFqZXbmzQyvc5aH5VkeTCm7CAN+Udcax92
3X0Yg+0bQ39Omvgk2q2dPP5ocdUvuH4LEtcyskxWqfOqQcrusU0HmVX5q6L5dRP6jJo5OUYuEhg/
Ut/HFOzstBxSbXqd8+yl7r4hQTmHfXSahuYqa1WmyPPVtGQf0VrfMcPbupbSM20SP7SBYsXYUgme
JmVrlJ0worUmyLuNq9rtouFajgh1NJYXS1lo55vzS6H370rT7dsQrqkOSFkuEEmMpKkh09ySxIrx
PLE25CPtoFbsQb290B6N3LJoXhAFpMx0qE4XY6R3h/PMV8aWry0k6UtG7LGTypHtyZhcm9dEt2PJ
saPajflvGvIPDENyJrSvS9dgyR77vdRgb9fYnS1tI3cFrSJop75isPGGJL43tMIbmsZJ8ySwR+Gv
PX9t/tnDtpolqi3+I7WvA4aq/EqL5co+S6LwSQtAQJ+7Qh+uYWLdojRwkim+Wiqwjyr9cdAx/GCH
xdCLmfeG1OF6a/tgmO4AaOzTuDjipXTHGMHl+L4W8q5d6n2TrBMcHzpMUcQeHSs1/y/lXucrGVew
K1V2sAu4xXL5jebpjQWEtWxoFrbaTgwpLVf9XCb5dlCH0l4JR2M3F0bJagQqSZ0DYCoeDFVG2JAt
U+mQRI/cLC9W5PMCUl4vsivwYXYQ58YnbWi6QFL/wyDTK08yz8jHu3WO8Os2DCHZ1e+nrPPZlL7T
Bjnaaj1CabIeaz5G2gL6kxw3zCU5MtfHZEjnH4kW+Ygs6LfpdBdUyR8WDP2pmboh54JgtGLEJbVG
+hdbZaszKEi2f7sW33hYtFds9bpF0uGKdARbq+h3nUl3IpMTXLF2+L5WrIkhszCfadM2s3EseA5K
uZ6WaB72VmeVD7Y5SvuGOVS1JKB1lGDKlJseS+JVPOfaS7T9A1BOIZg1TFGNmrKAE4srK4x0kAo9
bYAoYSq1Ww+1p64/M16qZmA8GpLlJFLju0Y7y5VCen52GWZeHOvPvak8jEv63oVM5pLVK2X1RmGW
W9MrB5fW02wS65wBCh4KVxKTcEdZaF405UnkKnk+32hNR7yGiSpe1tTXiZG4O67EYS52e0LukT+r
1UgoaqRxOjHjQsCb6rTJT9W1wBPf92LahfIYHlR5mW8h60TH2Z6rg9m14SltDe6NoAGXzyxjoXRf
MLR3k17As26mp6ZM8UQbgh5uWIZMIgyOo0rIoiumYtgpRfwx6Tq20Lx4KdQwPOjNRETP2FJ/Rtp5
FeEYqOvQBQtwBlbF/CHqw4puQWe6xRIXhy4MsTpCM3TiBmb1jtCBN1MsylG3wuXN1isIwzNw6y4q
fg5qwTLOsxZG2wbFpIs7SIz2bZNPMLjE8KlkKF5WewUHUdYK3fTOvAKegSJOTPJTtVSWk1bGJ7AS
5hV8CO6oi+KFJ7vc8SeH9ESS6Kxo2RCgixGIfdrvDMyQhUQDlQQd7cpJukE+Vl1Lz1GdGdQjr6m8
pMvV6yYVzXldU04SemLWdIDa1EMQRpMsVUECUhj6SVZ96mEIn0SJCMoMhx9R1YjGz83mqebwqCcR
TA8TqZJb9u0GI+acBbGCqYlUgI1VU0HsIIqma7MWt7LBCaJZVg5wsmXeWyMV82hNV0zTWl+qO07X
lnFa9ewka0aT0ArU6nuq1sGTGuRLCdQHZAa6O6ip5GTyGgd5up22pKWlu6MUT5EeGzcrDu/b2cp5
JJNGAoSxDCCnt+rOjL/VdmxCvTCKh1xfG18BUnicVnOASdQMIL3nTqDFZPyz49wGDaKxq/NaCZ14
LqMvvtVm9CBZMrG+DACaQG8N+5Gu/gvjIcnP+7zaAR0vPYmwnpu0XnNvltsV15xu7YaESr/pCe+M
prKhb21qyBZDeprWTKXAFsXj0xUPVUYMO0Ovk/WOkoVonMpoxuxKJ45IRcOYL5WvJKV4Mop1FKee
uVV3o0BnbA8LjVdUFklXIRbDFhPinsjCLpNwdU+oVlxaxgXuKV4B2YsyGAnvY01/aaMsjzE8fzzz
OOKlvJkjsltBST536HnSp2XtGu0og5pvo904xnySloiRCzAQn6jAi6RXsztYWrG9t0YwONACUKoq
u1SEfLkouoAXtPKSaWdzqBqWSyGywUdaMlg386rWJI4VWo+IJddYRzNzmmYvl+z0xKrfD0G98ZP3
SExZh9ShC9uXVmo7y6WJBg8A1UndwrYpy8WTlU4/QWiWj1BXZMmJi6l9z5GL8M/RLDBa8LyQt1P1
HnxLC+CCcxZCOinYWGoOnvLoGn5iToEClm9n6BR0XbpyqItnUAdRKz/IaMV2UN2SEsCDnHyP+jK7
owgqj6ZWjLu+Z5MLwV4Eece6niaMGRettqD36pJncNfAg4QT97HNGs0viyrdmpXgsUVEan1OYhAH
zSVQSJE7qeCOl502RJR1bcnEftsuqKPV2xUsm18UKhP6XmSfZkx674CbwTVgxORsd2PBvNtafg6z
MhKMXPb9fU/Ne2d1OeVtHS3HxaKPWWVSTfcA1vtLJpfxQRExVTWvLkHXfZlo3moRQaxk4+yiMNPo
gSdR6bUaI32adH0eQjlKTICjOefGlAPg05CS9VkgeqUuKckiBYromAlQlDmMKzCLUCXoD/9YKvBw
hZlpj2Ft5BCPyw8g7fi3BPKtPKcoQIUc+5rMVmOUEwzDKWkZWrb5PYjIlQJ8Os5Rp/poildXi3OS
QPLpHfZlhoYlK72RRc+JamqlOBTKTaFlsRtJqnYuylYFTUMPUY6NmuJqHX3bMp7RZhjfIkEirlX0
dH9Zi1zmWoLWZFTcznBnKKtRPUFpXy0vbpFwtaXxnNWzcNASJa8AXlsQd+UjHDt7p4ccMBKDP24c
mx/DKnePEjztK6sPH6u4zW6lwuzpGrYpX3WmTORiTGROxwt91FoZdlJtJm5JjT7KZCAoTcqAqVqZ
7UX5HUJeA4o5nszPcO2VoKLnW4M/5yAb6hz/9fqw5iGi9yxEfo1QIXzpC0g/vIyBvmx7XZ+SeBzn
MDQr+23SlkejYttQqmQ5Rghr/aaoibAK5w+pCFVnDekkNEIj3HqYwYXaqMV0nSce9bHlse+icou1
9NDNyfoa5mo28ME0yvOi95HTxboIMmbjrsho2639nbVkz1ajpiBylqfBmqI7qUoAj+B4SD2CAY6b
emkU0cloqCrHqmkdTQ1fw3Io2XWVb6ISTxqkX6dsBQ1gdAh9Wv9oma04kx5PXjVrdzOYlUMHKfLd
UJR234WF9WGiOE5oj9bxSZrNx36Mx08ZMwBJud3S0jAgWTgizuCcWYyMC3VAHLG28LjTkN5UO4V4
4kLj00xbxc1W2WCaD7G0ERmQ2bwvDiIyyH4WI74CeZDNOxSEyQ80WW8FZziO2lbcf6pFO11DTsz2
oYmvuJMlwCe59iBJLUc85Mt16lcdGjo03MU0uxOjQqCdo/IMraR2KwVweqwgPXElQ2eKn8NC51yl
9LrXdOAR95Jscvhlp32Oo2iMDpBDeS1TI6pf6YmVe8XKpm1aemstxo85Q4etRqN2Gy4LLaFKfSuU
EDZwh5aUsGCjznYM2Kz4LicSgruBLeIKRDrYpVK1cjdldBHg31K2Sk5WD5YxJBYJ4QXg+1IwlWhu
63Xk/kX9faXKOi7X2eSIpnScKrHBvve9Ih8krapPvTY1d5rSEzWdl3MgOnQHuCDro0H0zU5pYW22
iH7dUKpHp851xAuW9EOae8ymTZ7D1a/PyrrMnhVr173MnCbSGtvLMcUdkiUFlzXA+uSNpRefKeXH
SD9hh6bwvA6g/FVOCkdhNnBGQ6gEBn0KanGE9yxT1/owfEihcdPU1uouaUHNFsfGXrTNY5xYR2vJ
u8esBuKcVg1qpbVdOCtIyS7FE/ACh5a2WlfOn2FZMkGv9IiIFfDENH/h0ejd1mZe5Peh5/WtC7KN
cnn61DhU7FtLvLFL6Lcc41XfiLX5pPTx6qBC2nJJEMo6eg0my+fTzI+ooTjwNZaFCEamwaHQwhUK
davJScPVxq1mjjkXVSMcLDHoya4pVAUWG3L3Xd4yXkkSTXtKy61ZMxkJtKONPdoP9J5wYDOsbMjM
LNGDzci1XxfT4n+Hi4YiTiD1ordD/3CfSa1xLa3oXHYJcpgfTDRe5rnPEMak9OKXDqEzsTTMeasC
9RLfVmV8LIkJEEPWEB+zJj1AU7uqaiHvllJEGtoy2/zcAGn3UB2Y3YvBcCAQt8dGdESLkXtA0HLd
s2qoqbMqyucAKxongy5ctVpXt+/pUtEkCkFrh/X7PA78NVqF/nC2KhCV4SIXsINpxihDe20lRFd1
84AnYQGMh3jBRkZRN1L7MA9D80ynfHAUqlhHI3fBacIQVc8scciKlUlcw7j+sAYEeMCyqkMxRmic
R1X9uWFrjjmSawqrJCyuDT6qh0Zq6LbCtMYB27/VRMc4Qm7PnTWfYnV+UiRAT2GjfZPMJvyIycXR
vEKRMI6EGrER+VzvF63lrFLGg4KIjU4uJq9qG/ronZ+NtnSYIRM/SqJqz7k5Zr4ZRh1ZpKH6OJhj
7xE74utz+A0O9gM8709abfyiXrtba+uj6dhooumWlnnmM6dVSdqm4ce3mK8oIqpYTn5wiN5U7BUM
w53J6ZB0nEJ876pYeTKjKjvDzUEiL8ift2oLKvoStv4wRfpL3XRkzDYSR/aRgKUa7tjAZiiF4kSQ
RiazyGjjvuosFMLA0swm45yDFHoi0vFe7TadvxplB/4gDvqLVWva7gv/2IUPFBWywBUNQMSwDd2G
4X/hHjMLMc+VRuQKIYTZzewqbnVcX2b4avF+Cjb+TXvVNbsteXHL4eKVjqITlcF01XzBT7pwnv/x
p1yYYKUIA0ZS8KcMmXQT9izvUUvLtaBVu//3r954n7+ao/+41IV3OcNAkBYGjsDlaN3ldjDaAaGf
vuWOjFYe2OIC5bh6fRB/CUX44n4rF17EDFWU2hAS4s39scXplqtfopP+Zgj85ZEqF/bDspez2sAC
5HVee9iiag3ZIgRx9XLPPuQ9E5avIFvK9mh+MZtv99NSDU0HUqKohOlcPLo5kUpzxDJHLGFPTJ3t
F3fRUbrRDihfjTOUa16Xka4ZQff2F0bmS6f2H9e+eJZ1H8pCn43Cmxyge6bfBH2CicglS8hhSEMq
0v8j4/5/vdN/eX3g1ekGYBMZYCfopt8/GhsPesR8lDfVMYItfrg80xHNnqJgYnrhYxGnx3QcyGGM
3v/95m7/z7/f6N+vfGGqpjDRSDvQAQ5x/Gl0gebJIpXq499XUb66zMWq0DVU//Vs5jxNmJdO6a7T
p+RtZKPIWdHtopAaXIM2yxfL0V8e5u+/7+JFCoU9mgTc5l7St+5aart8QpBJO7bpF5bsm2yVdn1E
ptIoHzrzoNr+v3/5n2sQ18eLrwvSQ1X+9fLJchRuIhG6nC4Sd7UrNQjNztzLRSII5mEQ+O/r/f1O
/3LBiwe6LDZhOAY/uPOMY/S2uqBfDvbCQiRv4fBXdNUj96vb/J8k299eo/9EsZgYtXXDBM5zcdXO
GuVIallq9d3kAepOVz9rHO0zsnnWqWujj2Ussisew+UhvqcUZ+X4ClDxpy374o+4eMlkuZdMI44S
PtwtPpWMBf1QBImzxcMa1UH6GvH2hzEbEg0/1rAgBpFseZlMT4qpkZbLAkcuQOPmzXvluzhGTu0k
D18CJL661rZK/2LLnhVyM8OGa+UH+3UjoMnE0DnhjshOX/4qH1X9Y1vZfpnGl6EBVtQt7eK7oWox
JrML7f9EZ/rVffm4vDE92zdBSlRrsIErFrY3xLJ8wdWZOmPZMUUPvnib/9hXL/6Mi7V4WUodc/fW
wf1IH3XIhLQlXHEjUXmnJKZOrupCqEcB9S7ffHHpP3a93y99afKvqF91A+EaEbVhwEvMGeGhcUdP
eMu+Hamfv1gp/lyqtgvqlOtsBQou04vfCk93GcBZbxcUfuHFvp7eNe6GsSTIIuT0+tUF//aMYTZZ
jLsZimra9t//8ka1IeFDJK+FjEl26Gag9V7X/rqn8nbNMtg2u69pQF9d82I9NJNeTtJcCt1J8uJC
Qciou188uG2t+X0tAntOI1zTxPZJwnr47WclwHuHmg6qKx9La0/AR/pD535GHoYIr0CHtUOf1wdf
QwP/9rL+euGLL1Qu1CyxQy5Mx/VY4h9siStUR/aZuCTIUf6vCxVemF+vB+/i1+e3dCS+xQorwv/l
9aW+dbt801gUANjsQ9n593396rZevC0riacVlT8QCkVFBDK7sUzQX4SzNP7iSsrfX5L/eYIXL0m+
Ehi3Edr5YUV1VTDLJ8h83FsPiCCa2MNOAV1g/xWM8a8f4K/3c7sDv3wPNWCbqi/BbDD5uWeQ6Vnw
QYHlECGEZeNLDNf2Pf/rPb3YrpAbDgvmom3zmE9dwDDTV31t/xWtartZl5cBFqUoMonTEBAvnltC
o1pW8MS6Yi3uimQi5s+Odor5XxcevI2wWrYaFvKWfQkAUlMmIs3AaoLyxzOchNEoM1iaOSRM7MwN
IUmMmM+hH9nwv9/MP2uei0tfPLhcWIDDSz4EVzzYD9j7wUd4fIaOjQ7stLgl34N++OKif3tJf/29
F48vJUZWajmZc0QBU07T7TkG7ig5FLXGFbTM/wVS9m+fIDdWQYa17RTaxQ4RlQYpK0XC2To3f9jI
J3apSoj4GB8XsX5xeP7ra/M/17rc/pJENniabH8muTD2HAcSDlh+tPvFbfzbNvvLb9IvVut+adH9
hca261XPG3MJowBYRE8KCr/rd+YX1/vPa/jH5/DL77pYpCWrbNOqh6eyavi9GvtkI8TYMbyikLEB
nUcYLBcDy1BvkmtJLzs7WlK4JzcwGCZ5hfex/LQFZ3kasKoUu0b7DU5D6HS1GPy5bxEoIy0dCMRF
7TwuDEBhj9NYvKkgFqiq+oHxO8jrSGGSPxn7xdTmJyBD/WmZIvP93zf3r6/oL7/1YoOopFwHuFfD
KZpScO26utz0syS++BL+tu39+gS3v+KXZTMFsgKTgDtq9+XjrMSOrD5MM8KJqD3Q3/vqY//LC6NQ
dAsiaEzZZpP//XJl2Ul0/f5TJk2ecBNPgAJ2EPa5ZMciFPjihfnLdwBVRTe38h60t3qxtsRFOhFq
xPJZV2e4QK49JY5cfAUy/+oqF4vJrA3mNOcDb+WEwj8mq/e5NpLhu10lX7wTf+w6oEstgyRdkwKJ
yMuLNSSX2zhSiil026y8XkLgLi100LHDsIGSA4nlsj5XQ2J/EKSlHf/L95Fr26as6fDvaChd0vZw
JtF8tCn+Ml2bjiaGtT4JJ//fF/ljkfzPRUyxPTBCcS5bR5YsJXAb1hCWUeqLWb9BHXLPOe0Qm3Lw
70v98dQuLnVxLytjrFviGiiJ+vLVsHOkf2P+Lhrri2f2Z0Gkbq88mR9MSm2VSJ/f3/lskee5ZqBD
S1Via0kckzrddjqXqKZ5YzP/b0r1Pw/121UR1piWIiOOMi+uOiPrm4yBq/Y+Mu5AuNO1vrrDUzej
4w2qwHQWX0W7gtzNYwgvv9juV2vLn3dYUSwiWvkCQSZu3Lbf1pZIhzA1hfwJ0JS+x/VzIr+ElTj/
+zH+sYBtlDlZ0UhWgjYC9Pf3i4wyszUoIXx8jN53FZQwqArFLcOhFGnd3JxyWWm+qnEvyJN0yX+/
6MW7kwLTJE+T6i+XyKO2++sw64PJkI5J3V0Pk0Za2fJaRuw8+bD/9+/dfs9vW+B2aawMFIPYnFkH
fv+9iF6IMmssABM6w8IJq6qvFOyGo4Y9jtAB3W2SHqRvPXzFxP7z2/z9ytvj/mWrsJL/Q9qZ9rht
BFv7FxHgvnyVqHVm7BnbYzv5QsR2wkXivvPXv09P3nsttQjR8U2QBQiQUjerq6urTp2TQnqlMxva
MzOHOMT0Ix699kjzCxCp0S4Vw2bMwV7jgBlHP9U1bSmqWlnbqjkAMD8FNNElA9KyPTgtRWV4ETBw
+5/DASmZgUGe7w71Pml1A3RgaNpSxVXOnYF25lSrql9QYvF8C8Rn8V9vJhikL82J1V9spqEbejyl
Ac8VWMpQz15N1jcb1Pt9Z7mtqgkzhFMEKLgGSeKvzUDCoCeNgaPCxbdRAh5gL+1OsNIDNRpfy4Yi
wVKStmhTOvZpAg9Rd3JFvNPanZlSxOR16zebtnoRqfVvPMZ0xliovrs2pNzcTNKZ0Gk0Q5eBRQex
lbD/MdnvupP3J+DYdQL/iQKis+iNzX/f2yurksdAnnLWzBCr9dHdIW4slmn7AyLxm1+L6TMn4sqg
5DNpM5ijcsYhKzWK2o1duCVkZCjZgEk4u4ivsfFMTN9fptg7Kd5g1CS5NQg5tAWvPUiBWyQf65Di
8PC34n6sgLneN/CWtMgWeBQR1TxYQFxLv7ZgnZw6BbNNVQnqYJO3JzAq1y+AxvxPhZJu6AFU37b/
Frxb5NOe21Vb121EYcgI0Ge+Nl+HehMXGgtstsNWdDy99uN5q2yqjb4dgsfwh7FunsLtol2xrOtl
G+jx2Y4l6neGbUjxTWvqwo0CYddX1/E+B6zB8P669UWr0ckfl8hB3zp9kkFWBy6Fo4J66FvV+CLk
jPF4alwaRpxL77sgDoex4oxKzMkHrLYQ3m7LMQQwU1NdVaeYZ9E7ud5VXclgswGNyUdlKu9RlBQo
YrxzaP6d//zvxR+sCSEKW4VeFv5wKQB0sJ5UUE0RqledXzwbDx0c7COtt+EV9pWl2//2SFxbk45E
AM813JJv1vJ/1LWo98YbtV+dHk/P09/L4W3JnnTuTS1qEgtkqA+Z1tr13rvKt4UjOOOLV/sn+eJU
26aXosvlp//0G5j11lArRL5+GL/mz82r9sd9c7Pr0VVEmEwPwve3itCFI5470N8KOpp+C6N2C2Yo
T/66b2Em5zZ0R9VdXhB08GB5v3Y/bQBZHSv4euOD4T0OPgBbBpoALggtGJDOv0BHLgKFfL541NJA
czWNF4zkhIhv23GBXCaBxAVAAFIaKCcFXaE9U3RLt4/4JLI11zBMjpbt0WuXnNAGuwbbAcm1oBUG
CcJYvYqErM/zApmZtDwa9trc5hSyzq9Lp9uY+4KXxiWPZNQOWHCI8X5tHkH5qbSG+8152iJNV0Fq
szr76HysKrCJ7+IjMPydkhHVgo+MrezPx4yBfDhB1s1mBJ+6/hXhAn3OpS9/ouTS4cmFs/cciZ/I
wIhfQ6d6QC4NBlfQLNXG24k7OnuailWJMHy2sxDuXjEAN3WbxVAvqhrSt+LFgMAZtNNCbFH6Vm4Q
O0NjEAyjQ3FAdJD+n3kwnmA+2aTbfp/+xnG+sid9nhY2GQow2BNfZTpAbbIGC/5R2Z037bclZ5gL
9VfWpJ3mxZwHMJ6I1QUg3vb1Dh6DT80/5pZR6uXS7dxmGhrPSVI9lSqIdF8PptfbZkms6tfRJxKG
TbmL/GnHmNhWX8XbxWg/c9CMS3vC0S6iVcLoRwTPn7g2SaHfG+maGXhxm+HcfjWujGP/aGy6cA0+
YenOnjlncKGbjqPRoUZuWLJtDdqJV6bj+XrKOGr+mgeH/x4oryyI3b5YnQkPd9npyb/3NNoGjAz4
yoYhdprT058gxXnb+fdtzm7oxaKkODkmUUl9miHiWvtkjebGhqYzyvSj0WerOFq4a+ZugqsFSmcP
JfoxPdVs4bAN9w5I4ZVWr5WNCMxUCl670w7+7d/IEK6MSgdwOkOIOnXsqshHJp/hbgRYCc3jVzA6
q2LtAStc+JLeTIy5dBXpFEbZ1MOj1Hv0v6xtvWv2Qgqj2i019cV2XYYyDhxdIlScRPPSoP5w7S+G
qYXWSVccX2sY71RG5XRUvAIFUujJF/xEbNI9U9Idrjd1m8Uepig8/Amv2PeRKTQmoErAld3C7s0u
C8Zqk+cHepSuFFS0AL2lQA8cuELtZ6GjhoB09c40ui/3fX92TRd2pAPdKsoZCBtblUDRyORmGz0o
EZMEZjgcg5qB1v9sDkgP1ROeVq7uyilJxdyRXk8sC/wk3O4vlvsVapYHpIzv27nBwOEWHq8Zqgym
uOHklK6aUtZTarpf+ad35rrdMQ2F/p0C2mTatb6x9iBa8UNf2S4YFht27SSUViHeRZrFs0i6pPh1
OqXlBL2g+VbgsNc5mLtttxZAj+wJCeV0obEmB2Q6FpqqEbw8SLbhx5a+n+mOaaNEmFNc56nxlKNS
vt5f0ZIFaUHalDqMEuiaPxYm01jM8oYGEx7jdFo4Xrcub/AuQ2fM9PB5BkKuT3ID3N/KWxeXjx6n
sXmH3OU6zKOFgzWznCsr0oado6jJuyx36dhRZLY/DiR+9zdsaR3ShqVtUBY0Bl3fC9p11n1Oh2eq
fEsRfc7PdPGaINdGo0TGyKFXwBjg4Og0jMf1yBspee8+jltjE2/D7RIi76YnLtzMoGwHqtSzqNyJ
YH9xKzN54LZTgzXzSWlX0TMiVetw8916Oe3gYv0KumcxsN+U7bDJ/YGwKzwJomMg+UNkQ2XOsKPh
uxCmubtgV1AEidcQFDBQPWxy6nZLEf7mcpZtSt5hxmVmWDE27ad2Y221fbrW3hk7bubU3/f7xXv5
Nvxer1HyFZNx/8DVQ91XyVSBxGyZtNvG5wxmYZUcJEMEYFrrhnPskCesCpSIzfyf0YFyTNV/1Nq4
Sr1sIYLNuC9NXvpprjiEyNxcf+qyVtxyygzHHzQoRHZZ2TBsFsEEr+1UnTGI+4flzU+leEl5hPil
c4GDHZO+cqWPZgcrses775m3QMKESdsVaHc/3X0v/gHiybSBPz781pe+tCt9aQQpyoxBHMrAvrMK
0KmA3ABwtodiFyQZa91PNrBh7BZWK7KRe6uVNjePzHhoIqxC7rHXvp123LTvG5q0w15ZwyzAxaSv
YEH61qAHt2BbnNF7tkVkvDjDRtqmlgrFKbDwaTv56QZVlep9+8HY57twB4kmxXCIG5kcw/WG1RLk
dNavXBGtHPGpdfHfL8wrzDCfCrDvfnj+YlevFvgM/HdhjWL/btZ4YUSctwsj3jA1fWRgBFrhDmXf
4UEUMOktfGAMk7Li4gEW7nnPoJR+nk9tEvYisTZ36gZyoGibfSkRRuOlOflLue7M3QV69ucWSgno
yWrqBqUQzy8gjW5OX4v69Tf2z9ZRJUFBUqdPKlkoTkZcVSS5vGU1dnCdboBbf5gKALqoyzbrcNst
iUvfPNdFzKUi5mBRNyxVvskSqKciWF2pJqLffUIiFVCu+yhEra36tVpUSZ6N8Zf2pE9WxrXTjyFj
zN3W2J4f38S74RheQZ6LzRwGCH/xzT7nl5c2pX2lw3dmOo1HX1JRXNc32Tbwg639nqk7gCaQri7k
UnOewsiLhcCiZvEGkqIq/emsb70IRSBdG753VeUcIq3JFlDNc7cXWTbdAnoVDlyp16dthHK70Ryy
+ck9Ib0Bv49SP46nYdvVSxX1mehhqmi82yZUKY5mSH3DRC3zmgcsbAOqXa1HR2s/lTqT2mIUc+EQ
zJoy0NG2kYalNiblOl46uU2d8Mw7qcE2SGJfbZz3mREf7p+1mU9kquJpAg4D6U1VWlEYqXmoGZgB
PmYzGdoZm1Ok9Pv7VuYWg8QF8damZqPK+CawOWmctYoLk4i+HdtqncMxqISL1d+ZdNTkFKMk6vIG
J224dgU7Tml16rBBdFv3KHpmkV88uB9R4d5DKPnl/qJmbrIrY9ItOlKvgUdxEMYaRsgE1lWIKi6F
W3Eopdh+ZUZ8wYvLxKgmSFROueefGLx3z+UjBP7rSHCS2aXfBuc1T6+FzzXnFIZDyd5weHbf5Nmn
LpjMCUUg3whV+B+ZeN+UHSWN+/s3c24tqiYWFUsgVLxTrxdWRU7bpAEvrdihLp7G/hjUO/gA1lOi
LaBhZvzv6rkl7eGQosWVMeTjT6PjMyE/rGAKYhLbgDX8/qJEsJG+1pUlaVFl5oBFg7vNjw37MZ7M
j3VMLG+CxIIz2/5h1NrrfYMz7oFBCug0aalpyGN2o66Pthdj0HIaew/1HATRRtS+Zk52/hLCnuEP
Xoq22Rjr/n3L80v9aVnKcuqpHENYsxwfdBoqDd4wrMo27naIFjAq3SfJymPtC0bnv+RPo1Kwr73a
GHqF5SbnJN0WSYZSm94pu+aErMv99d10hkkJLEAvQMw9hpNJCq4d1NWGpkWxE6/JY/uvCG6/Jwux
vQd0lJKnIocuMUPkDCjtiVbKqNDacZri4HiK8d/LK1c/RLpHs6TwIDzhPJ5j1Ty6U1Z9hy2qWBA+
F4fgxnUvlisFT7UnX07f2ForM/xkj010jCwUgO7v6qy/XliRomZmp3hxxwcM8yQ/uqpW/Fn3ifGF
AuD5KQMWAMWo2j2ABh8+3Le8tD7x3y8CKdy3VTWIG3Xog8/Q8GprZkTH9X0js0HtYnnS+a9Q9uiH
iZTHinVvFY/l8EFPWvXgerVdrWLHNk8LEWf2RPBOpuoMApV2yPWyWr5x7Ywcw6EKPsL7s45sazOd
sj/uL2zOjKGCDUKtmzqPJS1sDHWnHDLMlBPchfXpmOXOKk2q/371WJdmpKBiQi1XaOIjjco/cfjB
gXXi/jrmvODSgBRA0GAM3FxELQgcV0C6YQFZEKqetQDGg8yX9hS0AdcfZOgzyDhrlmB5p/duoh7a
s7Nwn815maFRDUOtV2BlpI/hnvQgCxmC82GG3/VtCQdZX73L8v6rh0rcwo7NGTMhxAUqLhJEeZqh
Cia71i1cutdi9UHrHfMz5TkkLBsv3NT9FH/6719IVGLo3hN7eTtc75/X5FXcdVzWthHo8JjacFbC
2bOwqptOuIjuFtAY2wVpxJCXIZlRimzQkZh9a0bFe2NPIaJ+sUEg/5n+CWEuVFnWBnEvRGEeXERp
6IqFBWnkUlVzJo28+h1SWKpyZL50lTcFa2SG3DudjknkuntzHLr3yNOFqJyW3Q7KOfXx7HhL+zDn
raRgFj1jMFCGPO4bJeXo1si7+G6nQKRRfmpzbyHkz4UOUn+IMwCSerYtfVDYRZoRihPbn8K/sghy
YSE4YC7cXjO9FtgGflqRMZ1m3VlgUGKboYaV8p1CZvWp34UbZWM99T4qUVvT3DDBsomOS5wcc4kQ
DzXdFCVi0ZW+9qRzEEzRMKGYO0LO8XTWzhzFYoo3oV2FxzMZgz+G9tJ3m7tHwXbhvbTniAXSpqJI
N2ThMBGP8yLYnatwXJ/PSu57rvUCudi2aDTr1T6fQv/+6ZyLBhd25aSoTVEjDEYWG0L9t66q/jsM
gS7BwGJ0WUFW8L65Wd/5uUw5+MAzlDIKZ3G7RVa1H86Fgk5M079nTKlacNOllUn5j9fFg+OUrAws
RQ4CJmJM2R6g00bms30IzbO68ACaO3qXWylFIEZTSketyS9bJLL2sOP26wmN74XyyFxt27o0I37G
Rd4TtCrakGg0A0Rx0TzzM5rUq3zX2Uchud6DNGoGypKu+7IEyp9dINU0y9YpYrjyEEJ2VhPbOGHZ
avqD20c/yuD812/4x4UJ6Rjk59SNBsd0fJDy1TGdAMBb55g+tVqmC7PJsyeOpxZgWNVC70a6dFsU
G2D2xRWNRrE3ZRsOEOqe+02MytBBP6dCDUjTN9A6KZ9+Z5E/LQvPvfiCRtxXntexjyljHX8XXX/6
jvKz9W0KVHNhkbOfjPwIXI1DqJazydywVRSYMeWZ9oudKeiBwHn7G8sB7wUPDlVB8M3Xy8lK0xjc
mtAVDPa4G7ISWiXT6vcM1jULzj8bPmgZMg7MSw5j16aqHMIkVekcv9IH44POMLtfuoWxmsogfL2/
qvmd+19TcmB09DPa7ic8UaWGljK6oA/l72wc9FOUBVVgTzKcIK9FsYZv7mf08NGf2PdduC/txTke
Eenkl6BNPkCLhHoqgJbrXcuCTkEtXlC8PbYbh/6j+txuxQh+9CvdKPF/u7XmAJxRmWwh65OspQaK
QmVBGDzau9MesgZlFfxAqdBcuSsx9l85C04+G+nNnxbFp7w4T2j3KMokLuwi08ZjXCXOtupRmDKH
sf7Lq5PTh/uucYPlF7kmZXCyWgF1JDG/NujRcGOU3EIAHU5Ht11lo1a5JQSnZurtz7bRTi3KgH2k
UJjSgeMGVtcyYg4zbNAOtrnvXEo8+jqLWyf+OKmGHX9QkJ1QEUOYMv+EIHeG5tWUl32AaETjjuu6
6qp4s7CM2X2DxEOje8awtiXFIeiO4KPNyBUFmwes0hNzCQLWaGbb0rdX5pZJYRci/8Wu3WwphlyH
1gzzcred/xpSOfwcgEm37R5pW8AATicauq5m1+4D/n1hpbMpHb4PzEAAaDxppfA0tueMKijwuPoz
Yu9Pbfy9eSjNL+mpWcW76J22cb+c4Cicoh9IWTju59/4ASyX7A4yQIsb59pjFK9X88TkqCeHkE5o
GcM5FG9IbquVvUo+IBzzd1TA0vlL/cTbqGkKwLZhM8Zl0RaQEtpJT062zZiG36pj0NFxOxXuCnW6
oFuFSub2/sJib/3KZBDZVvkLpgXCwPVi894+daOO2Lb+8uTu2G56b9U+3f07rNC9/sKr641D7jrq
MBNBg5FHJlOYoOGvbYZ83lhNIjAPR4HNdQ/xIdpXO9D3C750u5kYElNm0No6XELSFWQN9dikjNdx
BTlat/GcoRpQX9S04MFKmrheiG3if3ezLkIbM7WUHgin1+vqzax3rEbXN4byZ3qO3e4hpYr54mmF
8W5EK1DfnxUnjD4h0a3GH4RoSrI0EXn7FKNY4PAYAv2mUbiUH0RmU5GiO8Poqy+6uZ2qjfUjO3QH
0Y4xiFlQS6g7+AOBQYMxX8Ki3WwAgy5vsD7ajmLeQLpO+tCbEHi3Mf6G+PQ2/VYEpqW2zG3DmHlz
gYykUkEuQ4C/3mgY/rTBPGeTwHczRzzsT8wue7tfO5E3c8sm1gxyWGr8NphCed4MyfMacvl6olrR
bwQgOQJSUK7yY/NcfIy2Dnm8sXb+BiucvKhfWnURnnwLvpJ+gXxg+jCqzYZf4L721Sp4YZRjzSTH
of/KNWW9oHEFzcvSx7xtk0tWpZvTTBWIusW6IaFkeqTeOca+eKgejJ34qLZ9dBiBWwhHIrZeHSHJ
pngIXKQHg5VqutFiUz1Oj8b+X1S0cmyWQQA3iRaWRNhzRbEQpJMU+NwptZAdM4BCb5CVZ1BS/UMk
Wozi7IP1sFA0vAlEkjHJYeui5fF+xliCrnkdnaEPR648Wnr03UZWR3BUAaPg9HON2NIBbPsADetE
xc4BOV/nYdh3EOXwimB+73D/U4n9kb6Uyyi/SynUgA1ebpJHxXl02jMYl8bp0ab76piLRKE3rz6o
FA2SAK4npgTBDV07Q6OQzcWNN4FFIXTBEuVrn6gWvkHD2q2zK97FKMxt24/LMxY316Iw7QGo5W+g
KOQz75WNquejwkbmdrRvxQCtpv1lGIN20Mrh9f5W3nrHtTHpeJd2oGQj8Hw/7VwWFCIhVxnVamyX
vtm8IcYR6fsy6WZIyYXhZqiNZLHqD0X/Hcb3gxnYz6dxCf86t3l0K7jjhTPyALz+brVujmaWB5Nf
AlL8m6wj/KNFFXBzCkt3p8RGvQQql33RUrnqhDmLSM0NJB0vLWtqdQIj7+dDuSnDl1FbYpC9uQQw
AY5cgJRsDAFKvV5TP4BLVqBH8qMINa0OgmqIcW20nJEC7BAdg0P7NdG7A/Ira3Og8zt+EJIC9Nnj
1agghRQieD8GKC+oL845jR4CVBXvu9FtwDbFrOnP/EPyI7U6aXZkkMsx5p4zAQcn0BvKCAUvRtuK
tbo8aSXvvIlJQg24TV0T/QLpiKqVGZtJqHA7bIBRfRBzXcNK/YhiOXciLCKH/NvCIkUIu4o7VxZ1
2bmQo9WGEPUf//zoHscnMVZ7OogbWGeC8rwzFlLI+wvU5Rp9D2gqgoqU97jTHUYk5axFSOjMinSI
AgQew4RBQ06H+8HUsih6+2zhvghfxSaaB+1ob/P39fC8jA27oUPmq73BtWj0EONA7Vw7c4qqleb2
jQbgzqr8p/qzGAiaHs5f+q2o11c75xj+qIChLmZuM2u9siy5KKCT8OyItTpKvp6eg5d4n70PHq0X
w2Kc/vAr2eJN0BOL5Z1BLUVEBzkjpn/Wtklf4KINc16r1PAqdWNVffMlTyKrXTqEM+YIeragQqK3
xBvyem+jAUmhCI4ZLi0UIT7ED/bf9ZMAKJmQ8bUfyx/FbgnrN2+SpJd8GCIWTzKZ1Kk9ZWWgckch
Gq8gx/ulLGxU0nSl+uP+8VsyJeVnqtKUZQxszec5eVonSm7sM7gK1loxqAsnb6Z4bnmwl3KJQP/O
R5RuKw8lWiTm2MnkUdAgqBsE2J4c3hTFHoA4AO3T+9Av9/cXeJtrk2eAOIFvnlDPP6VAz5PR7t1a
WD0Up1f61BtkLVeJH+7Kx6T9JqJa/N+pFziRguhBlLbpKOlyHNVOKCR4I1bb479jB8ra2pwO/wdr
4L9gKdIpad6wSIv6Bih0R/jo4FfP6t+R72xauHeN1+Z1Cbg5U0CiJ31hTTrzpprEhneyVSDv1va0
UT7oP0ScYR5qh87B/c9365+iPsssIKNlcILJwLa6ch0QZxrXdAzadUd+asXU91TlbO8FFlPd3Ld3
+xQlH+C4v9He0mBVxQ+6eLC0pTVFIZPNm/Bz58NeCorffvz3wy0f9FtrFE1oDZhce3RDSDGurZmx
6yLME6JsAykm4iIbVHOdzbAWc9SoGS8+x25uP0G/Se2EiiNTOK4czNTQ7FJmt+mirrPHfqOsrAft
QVmvujXyJuHvvCokg9IC03Eaek0ZVN90nqO+XaW9ueAhc3t4tSYpZSknCOWmnDWJAJ39MPYiheg2
+fPwhNb6UhAT4eIqXblekAxbPoHlTDORmopZbTHV0u31Z2OH0tk2fL+kNbDwueSIeToHqDcIY0Zv
N5DpJs9NVS4l2/MbyNSZIGyBS0WmwVJQhyhs8Y2Cp3DfvGekcd2tg/fKTt/3D4sueJMxiA30cHac
kDTpLem9PGDwbemjJzxihzzMutxpIzS6/5LUxR+9H0sNitnl8dqk8S3YnpkdvT5jtqkYzblkE/Ud
PDibeh0e1WeUNOGwCN8vJX9vQy/X/kGtjGyLBpkjcNNS/JiSc1blFsurfDRZKC/B3HKcDtXhLMQF
Pgm+fRhDj8U23gguWG8XaMlGDGyf14u+elN5p61A2xGUmahA37DjWR3LNjqCpyh0xXur/qi+Zn8g
CyxYgJpVeQge0uwJeZVwmdPg9pxgmx6ULUQNbp9weRdOY2dPqh/+RZFto+2Nd6JB3h64bv2lhOn2
ShIrvbAmXUmFUSp9HYMOCZ40WODzXbDPD5Yg2l+evL+5kiRbcnY2GbGpEnUoacX7ovAZUHoYchhp
N9Sb0Dyxe3ubKuvOKfYIUi4NXc248/VSpYhKl6o99yVL1b53vrWNQR446+idvhVE/4sbe3tasUbP
hLFUPiK4yOvD45KJdr3LYsHm7rqD6CaYfv4oWP1/ZXNvnuW8mbAHugiWeyiQZAh2Srbt2oxEvbXF
vGCl/7XNnvXeH3whnxDDrdOBypxWut9DjgGbw7IvzXouw6kQIKK2ApbreslaWdnnVOUnEC8eERPd
mT5EB28L/oX7RCS91/ECnhGH/gLhQlTYpXjB5a/YlVlRdmNqMXwQPN+iV9sflh9rwjNuTQG3UIHn
awAvrhcWanZaug7yiW5gvmhtX/s5ba887Y11adnfJv0PJXm+n07NmPRAOQIKFFncTeVobGheJBOF
/cYK9ylUFQFRv0oOWXZa66X9Mer7hZ7NbdGEhokBVSdAPx20ucyzgFSe5+Qnk0tlJ0ZJ1Kdke1r3
X11oyPR9dFQOi2fk9hNeWxQOdXGjWZGmV5DWjX7jwU2TbaNtg36Mn30WteeuX93f0ttn1NsCec9A
zqnDyiRV4wh1Qw5aZeSICAoERCX/DlvfA3+EuCJ1qXX3GmzU3RLV6u1lIlb506z0eus6iFTI00c/
bbxqpUZoH8EYoPlRhtY6FBHHODWWbjARtq89luYXuAk8yBOJieSxQ6ipdPyqEWliBy3BYEL3PqRh
UkR7RdeXPOemVyFabUxviRKnw8Sk9B3Hsu9r9O9GXxnMaX1OrX4d06t6OGeoSmXlSQcrYsbdNkaf
1ludpyT4w3Uy9WXh+97eL2LgilBAQsazVZ7YDFBVLO2xxZ2S7FBqwVE/x2ujyr56MZxA9T9qkm2M
6d0pemyafOUg9+Id3VRboSG5tCM3oZCqOX8K4kRYdqGEvvbsqNCszglpP8Bwla/E9DyUiY/WLlgl
D8uXzc3CJWvSzaadaMK2PcqC2WCtsrY5qCkwNGsp3zWWViU9GJJKpQmgY0e8lkUKLzrkIgUVHAjN
lxSRE2uXvjj7xK++dUfGxzfFsej3Tv+J+PFJNC+Y8PSDzaI0ycIvc6WjrSCNWRsWv0zZK+9F0uRs
PBC3RK5f0Je4zSTEfhMjadjD4IyizPXXbdGTDUFtoKTL0F1+zEkKT48BOAha94elo3yboknWpK9r
eGQtemRzFWztowUiodjAobJudr+Q+N5kLZIt6QsrmcdwSokt8a3SDy2Xaukbu/KQ8N36h8XG1oI9
mbh8bHqjJ4aJ3qO909/I6fLXZu+92NuTrzwvcXbNfzm4vuETpcwMGOL6y8V1MuRjVqqw0W4xuBFt
gVOwL786OwM1IHNRQWN2gbzY4NmkFHozF6yegDkoUyHSMvOIwNNGtXhAQK3IWPyJ4eppicZffKGr
yC++4IVByVtsZLm5FjAoRsizrXuoNjUp0WIta/bEXdiRPOU0ekkan9lJ+4UCDMne8MFeBW+Upd5y
N/wmU7he1Vu79yJTGKK8Po0F1jSKuUehOVR8Qwjhq+qn26Xe4Ezv+GoL3w7khTFoP5q6CzEWHewj
csKHBrhTedD3S13qmyoFq6KOBTMTcDamW6THV1ppRaabEc/MwE2/1UFNIyI5F8HSMZvxCcoTqFUD
2SAPkTtFtt3Ece0Srxrb+3QqUHmG3/bRalLIY7L2U9FbL7lNQjm2/QKcfeZmQuHVxPdVRCeZD70+
bw3azgEVNdi61Y9JF62a8rmMrdX9i3/JiHSou9gJnRHZED/I0EB1ja+F2uybxF1Cvt7S8JAdC5wW
kFSeHVQ6r1cTpZHTBZkhygJCbDFa98WWgjG0GsY6LH3lMH64v7LbnJy+sUjHwRLB6qY7koeoGehA
5A9EyirKnNZDfOweGJHHHdHeefCel8617JKM4JA+idI7pWqol6WrLQu0kzmId0edfZsib12O6e7+
muYsWKoOoEAQa9Adud5E6OEDJwqRoT9Zqp36Y4X0zlrpc6fa3jd008AQa6Epy0QMzyjzBtHXmrqi
2udYwJX0Y6P7MbsXNStRTXH+Sg/aplgXT/+5sfdmFWVKm0cppTMZ7Z1YRhdaCe/SsS+ndeUF9ssw
eNa+1c/P1bl5OiPOvHKKsV6NlcaRs/NvfRR9dOxmm4f2Uk4sB04ZECDvdmhkat5Rw7NP0zo7AGuE
18c1+rVYv/qwVMW7eWO9oQPovIt+lUqrUdyHF7HTMXIzbVIOfACI0qHJka6hdN3DObpZF0gqqt8Q
PlrItuXzL9uU1ti1cagUCuffyVai+WdFytY6N5/uu5P8pJKtiF9xsTLDCLVzF4uVaS8217brHPLy
qJ4XBjdnFgOEg6e/IWjsyFSuzcR23OUdWafv9OGDWWgPpq3sS7hL1veXIw7yZZ7AcojLgpdbgCQp
Hl3baYJi7M6Np/peCPlLpf+Ay7Tw28mtVxRGX/JiiQ5wZv8wyLp0LjrxQLs22PZG45mFQkFM/1Q0
2TofjtEYr4exW7gObpK8f5f205IUppPTYGe2aM2aL4INLt6kr/HOIsHrXpf5RJeWJeVBZaSmapJg
LI+ndVyqxepcdAfVzJ/t1PDvf7Obp4BYmVBMYiqGWSZgPtd72DDHZIVKJEAmolqr7d1D9FkIeoX+
IlHxTOS4siUtLC6Y88nO2EoOPHJexCPHgCE6e1mmjprzecF4hssTMRBGvV4WredGywtKIr3+old/
dumX0N0ubN3cd7q0ISUJ4RmCBttINIrPzUH5Yn1BLMH70B1739wme/OhefKUVfllqWsjYo98zC7N
ijT6Imp4wRmKeBOzRtY8KY62CobFR82SDSlkaF3XNpOFjW47bQU4AH30Z/sgOJC9Y7kdH4Y/FjZz
Lnhcrkr8ootVwUukDik0eP4JgVMAVv+ED8Z+aFbhk4Xmzp8WfuLup6f8o/e8KB+79CGlOHzWxszu
FWwLgABASL/d0XjbOYhCODvvKMBP4XYRDDG7xwLv5gAoBV0nWc0sN3H6Ehc9H8bPXb0XA0nNPn7U
v2b2avpr2J2PS6nYzcCOOO1vGLv/b1PsxMUun63JgJ8Tm0Iot14VH/MPTCY9trsJ0zVUbmmyMj67
D8nxF7qNs9t8sWApXBeT4eSUgzn+j/nn6oBQPNLAH5V3wVY7xn+cPxvMRJnOynj+HdeyGDqi5g0p
lDyXF+p1UqpnBGxFU7r+MESr9qV8cf8WeUvDrI352DcoM8J4uchMJs6ifFbBDjHpIkaLbsD0ymkA
iOycxX6L+vC075WV+8mkJS6mBKJFXeJbnwJFT61SvAEZcZEJqaq6smNnDCdypWBXhqtTuPL0Vb8L
eLMPm8J90F7/u2CFpdJj5VVBz4SUGDasa6dqsyGx0hO12tLOCub9de/srlqr7haSMnEVXW8muC9G
+SGjEf1FGctnO7keJoNOMbYvESx368e6Sbeqi9d26JzpmQXft7fwXpIfumJx1Fw9EiiEnm8QbpPe
t4JmbPTPkLIHq846D+CWmrNhbJOmz8d3rVf36YMNTnZCtrFP+keQ20O9VI+8vdCYyaCBTMNIo4t7
w9fqTifHYBqePtGPftqppbXyisXC4O0RvbYi3S3KCdnEMMMKM4vWCv06lXqWskkbv95aO5WeqvmY
fuy/LJUTbl6lbPPV8qQLJ4vavLaEYQHlqJn/iI/NNxd5JVFxzf7MXu2FCdpFi9KFA8lH1+U5Fitf
2572pw2TJ3CeAelHuPi92qzOuyVKm5vXvrxKKeTbbhQOXYNNEQ50AQsVxdDWbx9d2lNKsizKfhsQ
rvdVCvhKXgaTI9wmOgBbnh7jo/fO2SDxO27fKtl/RE9LqpXznspIKHzGIAvlZ8DYN4mWhSXH1K2+
WaXxT9o53crzkiVOojlDHsN8nAle4wwQXcedLDAp0+je6LunkqsEJoX8awry3l3FTVkHq/vXyGz0
YSSKACuEx0zJX05RHASNYYwCY/ChNvt0ZTgxjEH1n2ae7knXD5WeOAtGZ86jIAn+X6OSw9RJwjxz
gFGtLnYj7RfTO5yhrDnRs72/vBlHubIkbSZ1ZhSjHYJrMibvctP9nvVZuLCamQ8G6IebSQx8cRlK
q4mqrEnKIuGDKUG5DvqmoVFW2juthWTs/nJu00nRWmfmEpJJvpd8JyVdYJwsCyesO/UlIblcGVEe
HdUkfaUfX29PKku9b3JmdSCSVfg6Nd7ANwN6kJOYzC3Seg6SL2q0L6cTScVS8WXmM5mU/FHAE1Yo
8l77fMvtOCZuQyloRIvH3KA0EW6acGV/L/1uY6HuFQ3rJZzLzGZeGpVbYVFdxIhnYzSH4abIHurQ
hrLhfeD+pTvN/v4uzsZIoMGOC7cGKGF5MAlp8Mxz0oQptfHprAM2Ec9tbzN2XyaAkdXxtF2qr80c
MhPOBoEQFumFLu1pU3ltDlx98odY2Q9htktb9XPnZH57mn7DR8j4qWPhKpwn6ZoD56JQJcUt1bJ8
LJJTu42nbFxVgb4E1p1zFLaQlOwN5y23pWx1yp14IvCXVb3Si0/DeWkcds4rYGfjRKOiIfS3rl2x
OME0puQ5ATGO/9La8WMPN1istMBZrB9j4P7G1r31G1ywFvwhBQ+qR8aZBBNGX0vI45yyjpF8pbQ+
VCeUV3/DCcmeoXaCY+WWiCyYQqePTm8XNWgnsMBmvyIjWOWf3uCBu27p+SsSKym3pR7/06AUfk+h
nXXn9M1gv0m+CqizKCuHz/a2ejU/3F/enMNfGpMeYhq2zLbDmDI9Z962Dv5RGC8qlmamZl3wYk3i
Rr14bMbBVBSKogx+mo7bJj4E1bT0neZi7uVKpKPbVklqViKhar73IICbj2fFhxuLieVpg4z6MK1U
uszawotyYf/ky+WUu/1YiaTKLuNVr6kbE/avMv9UBovUFCIg3PELW6oxdedRTS3RrenX7k44Yrih
/7oXapXmPtx6P+57xs300luG+vOb2cJPL75ZX40lDBvYM3fhvvuo4ITsYAkQXuCqx4OgedcQUFs3
yIds/x97X9IjOZKl91cGdW7WcF8GU30w4+K7e2wZmXkhImPhaqRxX05CF6CzTtJdOg8gQCdB+jf5
R/TRM6vTgxFIVs9c1YdCByLDnxtp23vvWxZT9aXhzvbHDElOakzLYDzCae4BPgWoEVY2189d4GWR
unfKn6/ux+ZsAgkZ1DqFBEKnXHkUrHWZ5i7zxVVkjZSVn438wyBBBqPqacY1d+FZvy2HmiquQ0gu
US5H+XW25odCi/KhA6OflyMot5BDPRh549Mkk7KDACUHr5YbyHKILYolgo9yUA+SYxhmS5XMaSHO
J9nlF5ntBxwWaywoNNAK4f5KuF9kjpAygzShHlxZMvNfIknONiyQ5fXPn8F76xdcINxoDNRnUK59
Pd2gnR0m6F0gq1Ur1YZJvBOwAi+7XTp431bwkYicEedTpW2iz76OlKZVYJU9SECT/yo6hU7+PNGd
irW6Agzx9ufDenuJARduMt5ArQ0AdFRHXkcz9VCWfU0cHY0MVEZb16wT2MAHnuGBWjWk7jJi6+1U
Rm8HLVA0WNHXnai0r2P6zR98ktqODuZGuPdRr4W/SfsnqCRvs+dZsNk+YSJW20KpB0Iy9Q5NQAxx
WqxWdS5thZt2/w9jKNDb1VDKR1kLsjEgWM/uG2mrIm0I0XdUPXPDNon3OGFe/oR6wZvlACYEStHm
RKwCBPGMi77YA0U1HCBfHxUgAlVwE9VkUtHYTrzQpxNOSnKyDZyvqLWuNktX0bcvcRZ79hJzccik
UEPsycvR/FDAyVHf5evmNKyWCC1vsHfaFAuwXLghA53yRg6riSsA2FlYOOlORKEnA32mjilLGYly
4aXNs01/NeEQJoBd3xGURHzKtkpKx5uhs2i81/edtgkl19yPKT+GsJ2EZU73GIUSWVhPb7ZKdBSR
WQFygovzROh/PbctIRga4B+5M2yyW8UegT6vALDSaOgskqCnqftqN3wda946YkaU5VXUcce4QU34
48RPLFemhIk9sXchgLYwtvfjoa0P8vWE55rN67HITRaLiCcdR9fIMdkgsQm1P3sSzACxf5H7+eZe
dh7gj4CzOTa2qmXWrOdO1mg25OMmeCM42Dbbx1/8IV6JLvLIxSzrLXZiFnZ6DhfLqooqq64MjNM3
qPIE11yAh617yZUdSKPZcpdR0ZVt7n0vwv/zY/8vwXN++vbqqr/+K35+zPlQRkFYz3786z56LPMq
f6n/dfqzv/+z13/01yN/zm7q8vm53j/w+b989Yf4/O/x7Yf64dUPTlYjG75qnsvh+rlq0vocBN90
+pd/9pf/9Hz+lNuBP//2y2PeZABWXz8HUZ798v1X66fffsET/OfLT//+q8MDw199/dt///r7//r6
+3/++rf/8fVv//P84//5+vt/+fr7//36+389//c/zT7s+aGqf/tF0KVfAeqCuNPUuUCVRsV9oHv+
9iv5VwXWgtAHQoMB3OGpCpblZR3+9otk/Do1lQAKA09jagTghK3y5vwr/VcL59K5DgOaGTaiP771
q7f3423+U9awUx5BWuK3X15fGaA7DQkKZOqAw0BbBven2UHeQ9QkGWOlw4z5zEW0q8wbq7y7eFLf
Y17GOHM9f+wB34IoZ09z3EsA85ntN52fw47PQBDB+GIVLRmV9hilKL9JiddXtWNIKRl1DjmGQtpU
8i4YPyRJTDsmOGKU27mkeHEDRkx+lKTGTlp4Ig8aCS1w+tiXLOlJGinEKO9C5bbkPf35t3+dmL/5
8nOEnCArfi3n+PImKngxcCVpXUB7T6BwcXZicwkU9d4LuXhW2mw7Af2/aHinouutKl6TwcCuUJyq
1pf2ydfH8h/DQs0LgHzoyZ/VuS72j4I14cgsDR1oiViPYUuLjXTfeKErPgURrL77DQBINHOqhLaJ
s9g6fTc8DiE49YlAVs5dnaUGB2IA/jrw4BOVUNqhMXJdH7+lKDqJbnU362kLf9nFrsx7LxR20kC2
ofU1qRC83jl5BJK0xTHyyqnh4gYE1LWFIjdYbqUjvSgf2n1xar1uJS3czlFeeXUWfnvmoBzoYF7h
IotW2OvIAzS82zHAoGWxdI14JKlxDZqUrXZ3cMOgnH8OspiYck8tduSpTyMek6LGDaLobT0uvZ5Z
RJKPifrByDHrM4toSkIt6YukHIBxISquE52oOVmW2XDlW8daDpHRfp1nQMimwY61+b3IZSwfaa03
bO2PEKFJUVmtM7tPeqctM1v3b4LwprJS9OhOSnJlxJ2dWqbDhXZtRc0u57mjtDId60OeDR5q0DQy
whVcNh0mGbTi0jVj46Zp9UOUBU4ctp4WmETtsg23BNesmg+6Dh/VVg1LAgWtL9ronyIlAggQwKBN
r/XbqkxpXmaEY1pa0lNV1rSN+Eocd2JeErOKULHHNapSNnEW2sMY2RUPXF2QCAvAG6lryAgnrjag
GGPgIZrqyuhVUjYBDEj0kGh4A6XJ11nMiGYBFJHXhFvFQZKh4hy1JAIrhbc11TJOZfPBhLOsVd22
8oumPehosWMxliZIy/51bwEy17pAi9kwU13HaeXq8rMkfRkkzeFq7PRKabeS4lpcJk0vkV6SPCnc
59YtC0XXzwRPEIZN3IzEN0O30E2SWSWtoTASJpYHiA8ZeQtjxW2OamBn7fsgoHGcEVG7gk2y0xQd
qEqZAwFvokLhtZUfIDhDBvRLh6jZN0JBAd73avFTzyqvYQUe53NcyK5eCYCR6Z415FSWCycuUSEL
vvDoDmBdYtUaQZLpAenkRGJ5oyYZVYfPqQnLdXGrFgHF8iWp1dumymgJvcKMfwIf+hAztMWZibmh
EiVLaawB96RfGVlLhv6YC9UW7SeS1ascOu9J+5nV/j6WazrgdYnyTS4XNOECEUAwC2+GvqFl8JTh
9/B6II30mZkiLURwuNHs8/WCNPljm12lYmjn/lOri0TwcbGEeGCW+U7V3oy6QiCPaTcZI0Vn2G3/
bEBjIe7yj8MAOeHyaJS6LektKcecWqNxywz4uaWHQO7QD65XPryGQjW3kZLaIV6MKUXELAeaS9C7
7EAZxXoZWGVDTdDmRu9I7Sc9vPO15yHPiM4/+WJL+zElPa9OYgXHvSqklipA2/5FzoASFtZwAbzv
OhwqIzQOB1jzdaYroXTR83uFqTTXIANjck8wBTxQwzOlPeaZ1vpUkkHZ7GQa9yXJI0C//Ir2BjzH
GNAC+Eqljm8AXhVpq4DwfICPUd+s2tLf1DCnSUVglZNukgpy4Gi5KVvz2hpDOwvAJAxOorTlEjKY
TnaGDrhcVNe1ivpcdrilbZSUr/VQvy20cKvGUDktbzJDIHlTuAE7aUaEBy24OHdI3UdEbe+rKPaG
6KZmn8doF+pAboz+p9wc7Cw8ZTEooXqDjma71qqQ9KwgVQZXrlwhaEHSVoSvX5q6MocBpe+7ZQ1M
i5G4rI4dQzx20Ra3AzROtoVhOp2c23p4GINiF6UdKblCNeFojtKajViA2qPuf0zT+7S4Q0NoM6Yd
9eWayGZCdWUHK26X9TrVxfZu8hC2MHnzBLMtC1ZCXdNMc4dkcNv6KmAM2zDAub70mAooZ/v6geEC
bpUmNq2xOFbBU+27miAdoApPgt4z224NqMkRpD9SY8GKQueUmUmZ+bGSKsfCHqyEO5XdqGzdq9ja
82MyJoQLx7LynVHMaOXD8sr3zLKjRROTamhIHYwHtTn4SkgmtWqLZ16DMn6r9h7rwQxNoXhgRa6c
QL04qTaGr9olJmAaHNTi8+hfqeJV0a+BTLPLT90Y22E7enWXbkKxwyYzosi8SpIMEv5lRyDo66aJ
uBmgrqtOaAkxpYLOqdpkNJIlauU5yDn3ceqDQtA7ct2Rqihg+iR7uTmexLJyYjxf3mdEjrLVqH/q
OwPIj9iJeUAKfltJcPQM7g24ebKssiMttLWR20BX0SKI1kbeXVlj5JPcDL7EOXzhOuZ2BV4e38IW
g0oFs/OiIJIKF+uxHWlucEeIn8osJVmPBoBZpiSosI8FkCDWVewfEK0OZImUUQwZtNGdlA0sYxtW
w3oYB6pboIGycF+mW8x1xwc+HKtrgNRBlCXrAr5AEddXZq9s6zq6rhVOmbVVoG8pG66ZftZgDita
X+DZR7T+2qp7G0K9JDBVyiToKeqDE1jPUTQQMbP2IrtOxcHNFO4qrbDrlA9JMVCh71a6xVaBbHii
GgAsE6z6KoMpRrOJ9dSulRSnKvSpuut0TK+LKnS0vLcDPUbe2xA/26ty7MpqiW34k4xdtKq8ClqL
TbbPrLYnghU6IZvOU22t5WzNTeE0FNjoFNkL+bAz24GM/eB0dXH0sb0QwHb3kJujQRV7nV+vejNG
Ao+JrOdEVdfBi9ncl+LnII3t3vRdruvrvi9pq2crrVHtzghvOq09Qoj5QawrmtUNTaBOjfoMKZS9
mqS2gIPP6iIsrk2WfRFL1IkkBaRVbC5mSoPkNsi2oQkEYfZJMlIn7WI3N4TrREuhunxCjRDH5bBh
puQqEXwZ0GbS5dwZAslJjZ3fwJJZQ0WAJU4sXMdiS0T5qhlu8/5RblNaDuJKjNN1G4HBESorMbmt
hqOWfYlRUU2w4w8lI+J47OVjPOIelqFokx24JHtj9EnQcMwE2Nm0jZbfdEwhfvhY8OEk1h4Ep/aa
xG6ZFBC4ORBfSF1ruMNXXMGSdavn6ZdCqY6cP0LQ+6kp4V46Cg7EfDZ5hdsI9kj0peswvVaxtZaF
uK5ZdICo5ZfAgmSfNcjUEFDvCHNPKVNHsQYqdY3djb7bi8OJKZ/q/FpLrttumxQiEVm2U3vxILWW
E2tw8oWmeh9mKxwFXgzIhVbE16AI0CjI1mWvb1RADHXcO2X5VEo95c1nQWuvxTbCS0vsoU6pPGjO
YOCkZwHJShXHD0CJnUrCgTkct82xsGhSqW6Nb9r0rV2rjw2cekpe2CXuap0y7mCGBSOf4TrWZeIn
HS4DqNSziMBO6giI815HuJgd0mDrV+wo47aYyMWmFmqoe6GDEwa40PkhMazQxTtrZdUboQYwRM8j
U4kUQB2edwSnOU31XdDUthC3blw0diEWToOFH4kJqZobpmz0Uiepf0QJ6XrM7gdldKSBkdKIaa6O
d5mmub7IrhRxJBYD8jIQUKNr7ar07ab312KqUT95TnBKNvJnv/AfShDiIlVyfLnF7ocMkn9sTJAp
Y5HoWFxZqFDB2ktN4eUtqAvYPy3/SWEnIz9h+xJbf81rGNlCxxzac2XtluHd2Bdelj2OcMisOLZi
s7LNbicZX4bko1Ele7OVl7LF152kb5kLmllAXCgQ/QZ873XmwrQmasbE73BJb+2pPF08M4p7DYWS
/CZywwWOxazi/zberOLfiHBizONzvOigQtU8cPwn7ljgCCR24LL7n+f4UwFiXqCAtSmaDKiJG8hI
Xw9PSUFC6q2kP0Ppla25PmvgbReL7tPnvIkDED2oDwDtQD/idRxJqcYyToXO7oZ2H6lbrRy3vDjg
NPR5cor63m0yjfSVNR0jC3jPc0b/s+CzBlkn+HGdC3im3UYcSPgkYA+zAQ68Q0sDmkF9CJocNKz0
7XLO/V62D5TX38c9mz4pUEopjzDuoTZtGXv+4MOyNt35NQPMFbRUbcE0Z0Zz+jaBLiPOJtAIBbWB
GxisQpozMw+6ybZ1mFo4EoXADUDoGV3CXb5Xu7kMOqtzGYmcGxrDMOviahx3KvI1fv3zmTrrvH0f
GOAumKyAZEEp/vUU6kwlQPUi7tF56+1ohWMUMJ5tj2pv5rSgHS6sjHeHpIJnCCYgGnBzy3tFKBtd
qoPebrTGKS0Fux3UC/ylDt+7C/AiDGqxl9VsUwnHQsnCHhes9CTr/GQN4ibpGyIlD3VbIEe7kqx0
WwNCNIwSGesQ5DxGerVweBnRGCl+AMpSICq2ov8HH8HsiVs1tPTqMAJyJdiLxQNLMmIsLc6lxzw1
GS6qcdDP6zo1wvgl/dpqPzTBthf+fTMHVS9Q69H/EWezUwgqa7BybHLihh3Ay1j5JyQJLvwMPmd0
Cav//oD+HmzOBy8sVkVjjWB9yqjWM1vPDbfmC3va+dx5s6dNZetvYzo3AC+eW9pHea2rWA0ocrit
nZ3iJ52ichTaEgRrUrRhQLNZF1fCtWnX6DipnVseGCe4gtvRUV54xPLSqGfTmGv9EIoVRq3vgwM7
qJ7kdjoR9xK0JzjJnoYDAz2YfRw+mjkJ4Q2OHu+HeMOvUaAQV0unqPy6NfXHXvHj6cxmrtZDaRbl
vf5M1SjXKBDFJzyk23E3CfyVawZVAIvWQL/oFpSZLPRH4Xx0/BNaUO/dH87the/vaTa/Y9gF+rF0
3rWgZPgJ+GJ0YoFHD6+1B04DW3ta2CbfDYimhgIMIvTc5y2HMqxZ4Zfp96GfGm+ylWiJtLE2KDIs
n3Dq9GrfzMQfAedtgqZDbTQ3MEL0a10fNRd5kO1ikO+SPN7WLQSfcTP2DZHkuLxGA8qRyrMGipuk
1GtDRAaf17u6bA6Kljp50YA6BBErtDWYGnh89KEcgy52pZ0gkoaPgRWbVtASebA0hETsdik+pXlu
zACNEFYiZzcoKNxXWQfdZEhhwWXLy8XYSdvAW3jS09n9ZuAwDQDpFB4waGO93roMg8d5yBk0tZ3U
8poRfIPhTrqHPZOyH9wB9QDKPeWDAflW7x+D0n6f4D9iW7Nmr85RIpB8vOVar7dGWjo1rLr7BAJj
0SauOF0Y6rvLG4BmCJphnHD8eT3UomdamKvIsaUboyFBeOZrRw7smDRqtrRFPdtNneiofFoI/O7k
ugg8Wz59yfQkqbPpGbMDQ+oBu4QJoZxCZ9gVcMdZiPfuxmECSYTetQiW2/TOL7bVtpVzwdSxcTQb
eN/Ua/RIvMrtXH/lH41NDbmxJajGuxeAi4iz+1pv/XE4qV65nox2phv4cpj3r08XcWazNQBaSOhb
zJjWNTftERuRQB8nPeH2Kk2WCSOvsY3fJ+iPcHNso5L5ed/HeHEQItoB1giJTidx2lXjIpWh0h2k
+Aj3lu6hM9zL27CzfEaWYVkmD3h/IkcxpQPdMwxQZM/dxE+JgEt+zYEt0QO3aUeSYwdZmD/vzteL
YU+/v5g/QmlVfdEifuV8g4eFIXmUAHlkbnSzJN/2/iXgItpsWVpjltRxMo32SneyHV8rcICRthKZ
EtVyNwnXBU6LKnhKJIqVeu8THcediMLEnzkJMLY3++HFt5mt1Qr+tlC3w7dhbDuifxe0Hxae7nvb
EE5u6Mehca/B8+P10wWz18yTqdQ3kcyTlbJN9umWVJjE2IC23fZlCaE7E9z5Np8uI85Sx2ZUMzFJ
ELFUH4tS3ImoppiJ4OV+aTcCHqf4pRREosULQ5XfWz+XgWcbEciXYY1OBqqaI3fhKHsVDKgE9Bka
/7tEMza+Wm6KtF21TUK0hLuaMRJFmZJqVFqkmOq+vkU5GIIaCeXoHmV6AD0F1a5UODgra7EzDkFU
262fLtxM339kEJhDqjZRquYlhaYFsYibeGSTlmqyiSCrH644BSvW+fl0eBddYYCXg7IFpI7B8Xg9
HQa/SvSwaPCMHsSU4FB66jyGXjoAi6Sxq90IsHFyMneV29jn05j6TrHK3czLbwJ7ae+ZOWZ/mysQ
hzfxjWCa9kZZr8x8LYuqcUpQwQ8m9Wkq3xTPvj2cin29Eo+TIn5AuwTXPukU3URH8frnTwTMnbdr
ECQlEFAgQW5CNX62/+lDLZc5r0EzTYJDODYrCP+f6h507HHUXvIi90T0DWSVkaRYCYpFlCK+A2vg
NCbhfhgtWqJHg/qMIah2VOHCJU+yffdGikr10F2plYkyo35rqL6TGKqtq/xe4C2qgX1F0g5q2U33
mGbGRpTLGzQjXPQkNwZEQuH6QCDNvi+MwUEr2C0ZPJZ8MyJComzqQNk2JdtYOvMEraaq4d+hPooW
m7Iu4wD1d7xTGRjyBAbfaHGyQxQLt2nT0VBpXFFs7L6dqpWiRQpZ3WZt05FGz3JnbMZPgm/s5Ehc
t4llK0bwklvyDS8VJ/eRc9e3QfS5qVvi5yoWcyxDCTN2BK0hlSDsihidrfC2kGWvTXNgB44SP9YB
WosAyW6SUnksC786BFa/NYdWJIGibLUIqrojQve4LETKqlZrL2sNmuY6gakGkZPHRFCdtObom8pY
kqXX1cmeV7D/1kQ4e8joIHeq8hna0ik6Rmq8ZpV/ZSX5Xc50R6mangx+gcWe8E0coTnQ5vKnWk4A
JErzK0AAHbXW7oYRfVNdahQyWElDOCuuRUht2aYeweG4VD7kfr2Bf7yLPjbpm4paQ0J9nRmQ/RRz
O5TRHknNbgtw5+cJk5PklcubO0m/h4QQlXDZljPujVm5FlT12MToqHBF3pUs3QZhcYpj1Taq4RmV
7JNRqs+5oj1CU/TF5xVa6JF1m6aKY4XBw8L8n1/foHaugd2MTQe0NvFNjcjsRT2PQt7b1o3uDU6+
KfahXdiGx54mws2yPsibCwciwljgbKyjAcc2N28PA9OSfblClwscjgFp7aBbx6K7xfTRgWNBAYlE
EqAavuRU6aIT7Tvj1UUZ3CwgWiUg02eXuoQ1WtfKbW9rN9VDhiImgdQFo49xChmu4RYNsMYeTwsP
eZ73nIf8I6gxyz2Q6DKhyroe7j58XcEDiwoNFBnRuQaSaJr6MD+/HT9AlO4e6q4Lwefp7Tz4bIOr
m6YMzSl4bTcvxSEDhre+b2mN251XUnm7mIEsPGJjdqNr4JvdtiMecW0nByOFvCgENkj+XMUkTYnR
2YUbHdFq/Pk434+K4g6yEAiFnQFVF/dIDq0zQ0oQNZZAXDEe5Pr+3xMAtGfYcMALZ14TE8NaY2M1
4CWOW6P2sQek9s8jvCm7n18VpMZE/A+SpPOCbdPogzWECFGiYCtEAJr5J3+HCYljuXdymwP6Lh6W
KxJveijnwBrohOBMQId7XgKxunJkYyujBLJJDhH8PhL6qB97KJPC7Wrx3H/3Vf2INq9/QKtKtMYC
0WLludU44eqSxMD8UMd4cJSj6G2okyvUebwXk0HAlUMsa7A9h7bdogxuo7tJkySxpfhjhQQD5rBu
GAdHA1irpNgFgGjCa+0aff0bK4HKhPDdofz/Q6F/mWjCP8NC/9vX3//b19//7evf/vcl5nn6q2+g
Z0X9FXqSEJmDVhQAzup0SfyGeVbkX2EHg4VmQR0LLniTmeV3yLOi/QrmOC6QYCqb+H/Tr75DnvF5
0DoEqQLAycnjEIXXfwDzPJfih5IC6oJw2kJLA1BPY26omZiwsuD9KNPJPUJFHc2e/ITHFRr6L9lW
OyggFvkr+WMA4L5ukIgvXNlnVQgIcOtQi5wEdOA9gDNrLlY0+IpcAvgsUwCQALWDVNFEUBVAb7Kn
tblUjH+9Nv8IB1ccUZse+3wLCgoFqrp+BfneFG32BmWIZilRmw6cH1nv2xDTV7hYnJUOHITIEGJS
BRKvgoMMDxRchiH8NMKGRyXDx8qtbHYr76YkqFiQMX13hLiBwEpJhnjF/MIPMehwmj0IL19J3VNn
fr6Y4KdvA3kFYX992n8f30WA2fkngxurCAoCTG034BzK9QABZs0FzMcHGoso9z2mD1vXB3MFvxxs
sX6Eyo62jlwOQbbFLOv1BeCP7wMlCxUULlAEZlceBkg9EE3a9H1au7junORhyrPamkgM7dzGTu+/
FwRWmMV2CeH84csSuWfKLOcvHc5cWMiTIqKuzx5KbuiQJ+lbIIK0K4bxajlgfktspfdeLfSeoL4L
SSSQB6Zj4WJmwbRqRPqEkcrhvvM/SPHzz1/te4O4/PxZiWHoBCkIB3x+pPZA2PWnTkodtY0Wjq+l
YcwKnGLYQaKsQxhB+aABtgO5HPIfG8hsSqg8rxq5RAQJglE9tHy1qqRFvYgFWXhg85NejDs/61GX
wlKHXDxKbFIz2kaNnluE7vpg93uWCHboLLpRTNNpPt0u3tScGgFjz9BKpkcIPUy3SwiOftNGmmhr
dAAd43kx4HuL/jLgbH6nBnIdsz+PFI3MEd7LxeQZmtGWrwtPh9TQ6AyKzaRrpJQLV1+4EbwzXLgk
gOgDjyfIMMzep1hGRiTwWKZ6WkiADTblzVDn8YZJsYXKTqAHm3yUSsI18zmwoI4+wsKiViIAiwRD
p3lqPVqVEnu+1gF35oPONVjqNkyAz9b0oH+qjEB3cjmOP+HyBofYUjBcscqgnDSAvAwxMJEKoQ4l
MD2xbqXWHz3OUDYLtKiipmCwjSgYH/0G/ksSAKmNOQRuKgJ6xOE0R4aoAoYSJ+0JPdqQRPj3nmql
0LNWixSozsZwe2BxqN5H61ZS03XfYSutc738ZHZR5I4j86miMNAjY1540aCEW0jeCatALc0PvqF/
USrm9UEUoA6QjyRTCg5eUbJuABOr0hT4+LLnJFGaklR+kQO4GoxeUSjYG4uopnmoBnaay8iFszba
QVRubWUSFBp5a0sgjAKftYn8yveyJHo0zCiibQsOtwiQpTWY9Qp9VekArcyHsBHWaWm5ki+sMr1y
xSY6jaZOUZtxS0vyik5Iqeizmwpmf67GOMV2tsKjvx8CpGtQO7MDVewexqH0t34NMfi2WrdmYaDw
4H8YNdVORnkbDu1Bs3zF+Ysq+I3MGwuw2KJ6iof6RSsYrTIJALa2WP+lw32sg+yYTMs0c4asXwlB
e92IoJgqorqLlBhsiWqS4Q7vqhFO2JEW7DgY9cSIh9bOFfYkqNrxLyU3ulwsBYmm1cQeiQH28031
AQYeEclyiCrWbcMWJv00pS9XuI7ze+KjGfAygzP4ucl6sddLli+pAXh0NF3DVGdTryafVXlVLdwW
3g0D/y4cn+jkQZbk9ZHSDdNsLqQpjOZOvkQafOLFxZ7WLAPDTRXDgXg8LnjQ79LRTHsdBywXoYeh
q4SdEpIIt/l1hewv2Ve26IJzUC971s53yFnA+dasG7kJJ4peosNm2pgTywldC+JkumtgmS56gb7O
yL6PDyOTAQqE5Prcz+XHVARcb11PU1DHXGzV4oVjbv78dJvvxdPQdGTosMqcKJHK7Pz8MR014DFp
GQGmWU5TkRXyQxEPiZ1M0/TnMd97gZiJk2cNmOtIFGZ3AyS0PWsYNsLpxBnX/tpi60bcdtVxEoDM
3W41ogW7EPSdl/gq6GykDaRruCKkIv2mchmDyHQ+5WQbW/Ntw5YGeUYdvl51ULjESQbTYZhu4AG/
nqZia4S88aGObMXSfRFbp7E2r5vauC8jaBQ2kGYUmG5XaXXXCqJ4bGOjvtI0Qdz2ceSV44jNWm5p
pIjCMciHmiZx9ykZ/E+NyDmFJqsb6dVOHNptVNb3kjCiHGjd8n4YvCBrFFsOtJT4o9VSAzu/p8tD
QBUQ3mQm9Z98oxK2VlhcSzC2F4T8yWC4ZOsAMKpqdagNMEKCJuyd0si3Cs/Cjezn7QrypPIxiBJA
DxgoUkVijPdDOaI7CMqzXQTVHeSMn8uxikjYKBoVm+TQVrnvtJpRUiAVE5JrOv9o1SJpY3lntdZd
q7PGFvvS2uddmeP0YitRrg6g1UJMpgHGgjF+HyEBQz24HWyLmY8lCmXIdVepBXqGkSJRyOH5Sgbd
T71StJpjBJ95txON/j7LReuAMroPJlC4Cg0DfQEAdYzI4yloDXFgPaXSiKI8GBsjbLJJUpYDqAiq
uqqi8ArKJ7BQTxW+l+XgFhJ3nlQPki00KnAKHM2EhTn63h1Qx2JERgTZA2OujvHjkBll45jhzDCn
w0PSeguqncGub0pI6Mvyiy5xJ5yOHGhQ7OrpEPJxGoFfsSpwOv38S53lTS7nMbJqKNQBoow8AUng
uU98cXoUVRbXKeSnaEP9vQyijTuJ/AAIdsU28VG3kYLuoG5uj5vJZD6xm1W5X0KkzCrh58Ts1ZeY
rV7mJ0bLfFPD6tU+TtoKKcCZPsG7Xrwizo+x+Xhnx0uQ9DUfIwt+NRUYP4O0arRslUQZmGLrogVS
u5Bg0p6vfv6Y56JGU/HicoRz5ZCmK6UUVR9cujUSHeQXSGevkhWkMCE/bj6Gq/5F20wJMGqMC2/4
LLP2kzc8l2GLUinO6xyh05wAuL/SbsodTBt2xSr5oLiTzjTgbC9YMy+Pk24VeDo2305bNZTvgP5j
LqfKQh9gfgbOn8a0m19MuljyLZBSMekyXBa5cR2Hx7iL3Ky4/vljfyd/hBqwNHlaAaT+xvzPKLrU
TH287BxamXm67cDz/HmEWct6mrpnkVFgfSHSBv2gadFfDCXS4rboTF+hKppGKq28ctvh6rAsnP12
90B3BMJBsC+fCn3aNNaLQCr3w87yE7zG6qMkO30L9KO2RCF4+2ImrOFUfkQFHA9tdnYnrcTazsrA
x/gsnTqaavCJBflmUj+s7DTd+I8KZfayy+Z7g8OtEq8I3XjUKmf1CjlIlSKXuEZH9WUAiTFOE7v+
f+ydyXKtyraeX2WHW3aDbYoEEvcu5WQWKqZqdQiVQAKZ1NVD+Enc8yP4xfyjte+5EtJdc++mI9w4
N07cdaQUkMXIMf7x/dPJssL3+YAujMU+3ADBGBXw1eNVuhZHZYXH6yCAsNPjcjdNXNhDb6eXCgax
iJpPLfzvF1IMibB8ccxb7HVWcQJh+jwqIz6btAFaxa8C3ISJzc6WwIT+wxLXx2xcqpfgFIEeBOro
aiMVxlxSWLFAq4T2Iy/eNEEEnnBSOdoWTo3uaeTTD28U1xwkZT9SwpDWfJ2VetFZsGXsMfHzFzbd
FPWJW8ep37+a9WDBxbmedAQAtEvLRO33ZLh6aoTVAlYRDbWtjCdAWnlyPl6ZZpOr3luUJ9iTvMQ7
mab4YVJA+/mRr8etDTY+X9+aMWR9pcli2TSyM+JF4Rws/sQL2e5UGntVSvs1JdCjgzoPiCkwRll9
Ia0elDmW0Cg6BeSyRyIWHqHn2cF4nY8KWNegWy8c+Apco5NDL9v415MH1UdoeRBVQNbyrUMoJwUS
QYmuYbmVe9NfctrxfvLRs+r9Df3eqdGWf/+0QYo8kuH/gtEIvNsUdzoUAVxlIccICbpz/qmTyLLx
o0SzXFIVxHTggX0dDlA+JZfMXkPMEgUF7owpw9tUHLabNp18KnZcz5jlJgfP7g+FkA6VwuorKooY
IWhWIcbaL6ONG8DQETAsuoSTn235XZ8/23qs1ewENj8pVdQUsSJ4WCBBD8X7YgfW4noBJcTfqLqu
j531iKs1WPdaRya07jgdAtDaXaKSCNsyv1UlO3UMfEK09KOl3j+lA1sv/mXgz7mT5bV/mjNzo0IK
nSEv1HPzBf3Ioz3GzUlszHpmGvBah3sUQLi/ui5WU6UvCE2SuZnxQgdPQuGjullKV2bAvfLmVAJ2
fZSuB1s9EssaheP/gNzVPKuAd1jNcze8n4h6vn+wr0+0WmtJrkcLLn92yIRHgkVrZ1fOYqYjcifJ
7QXfpRPMFYjmTl69T73N1VKA9UTVtQDHYfPU/GRho+EI386O5ow3iONPvc/1hWH9PlerQR7nDspR
DBcr6bmU90GD9HFTIWc6OXlyOdX0SKT7E+/3+xL8+n5XCwLMTcZFi0ERAy3+ZgSdN7gryDH0SKpL
ymUpOL8f83uu6OuQqxAMQJIBBTIM2ZuhUR413OkJvaVW0E40+P1Qp17pKgybZdLk5vIFQTb0F5ln
i8P2b6QSf54pCMxlNB+Qb5rfCdtoN3blsu70FwKTOKAloGFmG3Bw/JOH+qnRVi+QKlOmthNGa13d
stPN4sIK73Yksv9Wffrn7/UfD7d6ieYEFSfwxrMjSUmYJsW9Kgs7jd77tn2Jq1OU1G9X9F/L4D+G
W0WWda0rkSkwXO0i6dWilMPvoivQW27lzakl963U/2swE7BUSCFgq7DaXkiRSDymGIyF6YbqLvMN
d1HA5hsiOadvHwqS2N/OPMx+C5EYUk+Lw8nqbQJIl0oAD85OliaPzTQ9sJZC8Wx0UAcXXKk8YVRB
y9HBXmrohZJScqRcem77mtlqhUSWOjWGl0MJmYEdZMpRQOpsO0TZZTbygKuyAmREm3tFkwOlmdbZ
OYcS7dIaBurpDYRU5Wwi6QLLaxeIpw1k167OjDsm8Z00VuR8zq0JfOcGWIwsgzq7Fo7eg5XUN1VQ
iAq/JOk2il4CyjSzx9KYj41u+AaJHQIQR9uh0aYC8sSifWZPKoTfvWFt+4RcMtKFcJFogdjJjoWu
bfI5PkxV72etvktU61HIHdtoneybrb5pWLovh9zrIdIs4x530YLbbT4SV4tGqMRp0aNFL64uyhlJ
tKpNk00vT2aod0l2pjAUxmL8sSHXiDf3hbFXKa28bFABuxhEAkCGBAf5ZpA3XcVlzxql6SI1aX1A
aeZ5ItlZ22WaV4MT7EtSB4fuXj52oA5cpLiH+zWtlFCTs9mvY2Bb2jmZnFY0pk24EUqz5edGf6GL
CHg4QssNabI0zJhFAw6Xhos2M2VfybJpA1aW1y2FKykqUkeglsWWopaJ6paKKlfNB3fE9dKVZDUE
Az7dF0tJrFyKY5EKCMSkGgAxdHwO6DiLLVvKadlSWJMnHSE4am2oUIbFUnxL8entYSnIAVcToB/u
eYBk61YsRbsu5tI2BUMkUJeSntTVkSNTkfqjUbQ3JEWb5FL+65ZCoI6KYNsj9kVHATSGep+7sVQm
DltKiKKIvGGa94aUOS203Vk8GLvCNDsH9CEkRZf6I2MZxRetnWSpS0KK7dE2ugdvCe0Y16zSXtCX
D7hgG9VgXMzc7thF3/Q7vdDmQFtqnXBFQpXXSNC6wlFSHTQrsjMw7FHj5MDnwIMlN+v3TpYuYqy1
hxKxswe7CrRQDuN+qFKxj5cia7OUWyVLvIOyF2PJoBTLUZMdmuq1Luh1t1RqBaw/3QiEB+wTb3yp
5nJjfu8A5/f0SC9f644Ih6ulR3i5nQYoLWcIq/V2LxXNE5Xns2qU5m0Rxa40Ed8ausdxQE+pAJwD
bYcNpgFkxgFa5O5HkNMKpXC4SHzJeKV1bbdD4o66wI/1XtQM/pyPW1OfHD5oHownd3HZeGp6D6Ti
higRunjhIo1m6yElsIiCu66VhRkgZEglHQC3DNDp69UAbnOgxvIJNLhO2Qg58RDlXHEs2E6RHQDY
r/NetEE9Wm4bxweNJCHUfq88kXbpCPRTXm8qvUYfuObl4ipTVWab8V3dWjA3gY+Q+WiRLuiqStgW
OALdyN1yylCRRD+BCaKxPZEpTEfuJ8m0a/H/LI3iFhVyFLprPyLUFcg5QQN+y6XpLFosKLvOwX3k
ogF9o8YcnGLJT2ZwebL5Mk2NUBOGL8fXHHabCYnCxFI3hL3AxdQ2BnNnaAlaAjiAMq28TaCskhv4
ZzV0Nw+FsiD+fJJaGwVUGVhUuH13RRNrM7eqD3N6VJQ7sOY6zLJHGYBaWEc6BKvDAvuEqsVlVvS1
raQWAxNL26og14wx8+rmIdWfqxagzAbEr+Fdlu6ygYGic0SsHAByBxEL5BHFlZmaLhJ9Tt8ByNbH
kMpHNpkaRF6gJyVdIEOuUywQGKnCszxZ9exnZjFipt4kLQuEAGmKWZs4m+/rAekEmbmE3s8Viio1
qov5Y1sCak/QSBYZziTjyKYol4DbYXeZsYeldTCxCFApHbsqyGUgDxkDnmE0lyqh3/aaas9Ugei2
TNEHW1oCMC6QoClOZZYCR4PbknqhkgtqlIEx8Gd8KTeZJWw9GVRO5YMqdBnsrniTJcNelxUZ0qfE
la2rpCoOkg4WDcWvoG/47TCB0OYHliKwl8zYxk4E2cg4PihZcm62YHuiB4NsWJl3vjFYhq3zRvZU
LuiuLUm6mfU23iAJB9BAEbf+1BYi1DrL2s/aZJ5nyPk7OuTvPkVRO8xVI72JS6Y4kOiDNqRmtd1F
VesinircLAFicjRyJ22aXQeJPu2yC1Zy/KVzEntTVmdeFjN8TyWRjhqb2bUhmuGaiaYG16avzgqR
WtD2JElxLg9dWeO7glOoG2bhRwNqQiiWAfleWKNTo/GvU7PKgySwdQwpbb2cwtRBMZ6bbrohSg3t
cdaAcjefjWkdXwxVdd63+HFZMMNllnaexF0o6VyzYzPy06kPEsoOc1vvIWvelJJZOaUUneem+TTF
0X0RdVedihZDuLoxR9WLUPT6Du5rZ7lEN1GRv0dx7mVQ5brmRU8jw5v14jZDH6LcWiDF6aOjavlG
7SAssEwcIgDbOqRK8MWIOAN6Lqw7bbCT1nwdq8RyYcaVgKKDdsquekfbURtCQwoiojT5ao6fkgc5
bJT4Gp9Utss4vpiayUtxfJQ825nlsCtZlziGnkD8kCYq5mx9xmqcsgmf+6BUCgVMMz2kdfteD1Jg
pNoWKdDYTlTNzxXAFasRYKYKxMJ2iMKU8o3RqxtNAkMPnnX2zNAelGWBGIcwK9hmaFi2TzTIOyKx
IzE6JcyUvabqBF5BZ2GN0iu5Ux7Slt3Gg2XXpLyF7wxDIbS+HVPDFXL8llX0fkqNM/hk3KijthX5
vJ979qp3AFvOaYcdJZvfhsh40XUw/+q5LwHEjDeswr93GfeoQI+Kiv70nqcXjFSNzePWo1E8IWNR
bWNNUryKC90lNcBsmYJuY3gU3kqmto8EoHO9gGI1T3Bl7WHRIc3uRxwhxksF/sthOdHCHsxxB+iX
p1ftTRtHz1EFb0hqbbKCXCp9KWwxm/AMaHnYUPUyas2XBhsCxwwbRXJEgu+gKJ1jxdEB/+vnRrKO
icjPhqHxJWodkCu+Uy22VRsRZiM70zmke6p1nekldSKqXKcKfe6mfrCHrr2vOHzgLMwYmyU52Vhm
1DuN0t+WEqKmGNgFJVZYqFJI5Wa9OQM0FSRHfaJ2o8BiJYFV2NwfcgJk+5zd5Fn2MExqMI04YIup
dnkPPVRXvMUSPdYJlhwtlRcc3tdGga8rMgmNRCVNUIctD4qKAvhUZ7ZWTvyu6ao4RGPA49hM1+Wg
BZOho4sdDfNSCSWPxDz4QCIaYODXga9VQA0kblmKHoIU0i40fljLRBwH6Y3T+aro0IGRFvWZNk8v
nToe8hFFY6JNwoZYbFvIxassj+gsS710JplTZ6Aj9lq8bZNhN2naFgtiO8LrzY3MGfn9Ehsljny7
jxgApzl5rgz+1mNbsmnROZrQcDBV8w7CtT0ZOmmDYrc/U8DJJiweRUqZTeppbxnCocm4MYziJkc3
pg33zp0iNQdTFIEu5YfMfC9GnEytXl7nDTD0vYS7QKXB365UcW2nvll3z0pl3lI5fknQcobjXMam
pUm3eoKuGppP237U9tYgDkkMvMUAb1ucvlmlvaW9AtBmo79F8vTUdOxxiHDbYQoK5aaQbrQhAV6M
pwexRAmWxK+qDiBcg15IRbwrkzRzWavnm6od0HSPGQ0QjulKTYae4VoNIzOWvTrN0e5W5mAKDd0t
w6EiddyvB+tytsbLuk8uSM0eeZffEAr+B82szTih7zBHPz1INXkK1lKLpsRRbSCVzumDCcYYTsco
iHXiEK7c4TDhfq9gUFrot0jwt7beoto5M/AVx+lgcHYNP5XZTkojGEnhi7S+lRHnAw5cXcxiWecz
mpKUes85TNfT3sWRD4RWzndTJYFLSc/RaRwqOvijTEdQiBOndMTUxyBv1shJoaqL8Hbuow3T+ntc
BZ4nPYUeD53HvMFNTGxi9PQltL1rTesOxRVXqTpb7cSuSvPztlIfCaB/jkZzhvMruU9YX3itwBPB
FiGoZOTZOg3F4inyK3Tmu5mBuGHku0pabLCScJC1c83oXmqmg+8jUQ4yrtbCMI2A2Qyq76zn78kU
p8EoxfeUT35NWp9hryC8w7YeQSIE/jqO1x5/7lgO6UbglTu5FEOjPkkPUEE6StucVXw2bFEGlSQ9
pCR5YDzDtFLe0iw17J62lyCzPuYQVfisy32l0NF7nG9lPljQ71WRTyeJO1YJKKwcVYbLlUacwcgW
MjxBfdJmQdkDLS30x0kZriEr6nHLgrFIpd9BgCg5wFkCvdUSdCREIAVaWrGTI+VNxWcEttLw0zTf
Kw3kFaVlAkAkMtYg8IxqftXUOvTotBL8wpIapGjS/sxoI83uuynZSBK9VLKRummJmy0pm8KJmvQ5
gyuNX8oIkBqO1ZoZ4+zWLKn3BeMPU9ypYdFXE6bzPDpKAszhgHcNOJFRnuupuomBYJ5mgnUGjUWc
vud6dYdd864orcMsgPDEmj3IlPlKh3IyY+lRTePHWMfFAPU316xqvy9YZQ9qd8h0CUdUQW8yVWvg
x8NAxqFdEhhdClYYbY6dKYK0omA/8wtTSZNgZOVFHCWBlYyRw1IEmJxY5wg+A/QaTraopEu5aXfQ
oWoek+P0SS8wFccyL49NxnJmy/ISR43zo0wtHDKkOuolzJi08TyxZrIZqBQ7iT7M2PoQpMotekD6
gV6rSXWvtcD2jptWn1J0qvLUljt8445J0JGCaI9slacOsT+OuHNDRhGoQ7+PiQgRddz38XwRE7Pz
NIlea2V+S3CEZCP8kQa6Z3l1lJhxhJPqmVrwi2TMNlJa36e9Bcq3KgGWO5KniSBYTU30V41cXGrA
PsbR7FdGdzR7uitJs5Fp9NKCAiuhQ8pRM+gMWZ+HSqdcsqTKbC5T9PtW25xDlTtmDW68OW7sZbLv
RHaV66BVJmaJMyqjdmaaj1SpLiKaZSAgpue1PDJPUeAt0ZcDsDNp5FSdDmArzE2wTe55I3xz6q7g
JXo/lEprT6aKQEGLCpuOlmxbWf9EhHI2WMkTiUUY6V2AHdVJZvCSlkufXPkjjzVnrrPLnmtAMuN6
wUlyTrUqHPMx7Ns6IPm47+fsgpeWp5Dab2UQQxuLhEleWjZIpWBimvxat5o7JROXudQf6BINqt0A
exX+zPN2P7VJ2OjtMS/BLlVUkyPan1AlkrCq8lndA+DjzCYF3by5rCyAMTXhoT87jOPZcMtWv6gH
9NTR2Z8Sus/RbUZ7OTRwgoJzjQnG5uLRMpsjbucumkbQlWlFIsjKBAVzInl9b/mdob3QWL9Lx05y
x846SrFSYTXGgchJY49LPoHgsuJAhIU9b8BbEXIZ6hQZEFVCU3Q1o9t4qM33nNKNIZGLujafGgjw
gAquoRRUYGrK50lzcgTZgJ6y6Dh3JLETsxBeNUF4N5rCCmNRx86I5mSo0MJcWPtSVvu7enkmRFlA
9OUVcWYhJZ7UgTIeVeS5K5rukM89YCZTsxWdqO4VlubgKyPRbmLJo+McKbIc91k+Atypx81bGTc3
8OWCO1ef4vI3RupZh5SenWvFYMO2CqrBRbOnLOo9iyDNwpZdFHTh0QPDPfJFVJ01i+xPk3k4q/Wr
DD0g5u8x4qq0oyWJnisVd19jkRBCWoITZ5EVJovAMC/rKYBh1bWOkzqBBpFG7S6BJrGHNrFdRIq/
rwn8ULZCDRXt0BZIQYa11lPWyPBQNQKGteGvDJ0C1qvKT1VVfkiZwxELAnNsUQoq46vSmFX1RtcW
0NgPzuw3Z/pe3zCfurU37A27u6c2ILKorCCY+/2z/ZQ8J6YJn2DIdxToW1bZ5YkoJTcRd2Fg2Yl3
i3oaPffOEAK6FJwY64dM9pexVon61oSSprcw1gT9dHeWu+JtqRijOG2PR33LvVH1/0Yz+w8VK+Sk
UONXKJin32TbccKHCeg0WMKihw2GDI2DZg8AieBSYt0uDoj/DD+66KgXl/l/DbiWbTNTa5VIw4Cj
3++5XwRoGwjz7Sn86ArN8TGOrllou4T9BZqq122HxQguPi6wqkNvRmgjS59zG20ch9SjLt+Qq879
5cSV2PVT5ZeHZqee6IL6afroBMUQGM7A5BQyza9V6j5WtZmW3dK3Nnjlw0J6QoThaE9se0qv9ENp
Dk1pKmrVi501NCpfh2JpUyddq6Mg7i9IqX6jQeVf+KeG+anC82WclQyzjim8WwXGGRztHinSQA5n
Z4bCtIa+gJ1Yfz8/FBQwUNyjoLRWl0mxyTQAnMAw3Wq+tpG8OJSC0x0Syg97GDyLFHgpqnBuA8bm
68vrpxgm8mxGEusRCBsPq2CpTaeOAsS204SVv2B4sX+fWPE/bGsYFkoGeOBCaraeoTkSXEVC0cBA
DuO9up3dasuv+mcjlM/ll+SoOW2QXLKbUyLOH78hthrwjS0oUmBU9/Vx0UuFhuAOnRqLAqZxynO4
rznawQr6QL47ZRWnflPAWBiCLFMTZwSAw6tFoInGyOfSkp20tscXGBRsoaSAek9y+jvkaz38B3i3
unLQlQLlgflwahZ904rgD0ApEnQecA9UNGp/fVzG1SmyGFw5KwMCPqO0CdJVv/+U34dQFsvGxS5c
RY+ovnpGA8lhaa6xd/P2Ti7Oh/GkXPXbNg210ucRVt/MqHpt1mSMsGwliguuwmCXO0QFMO4mu8jT
yhOP9E1/ZqxGXC2KaqjrsjAwIqCK/gGrD/3N4LkBoqp4DKM6ss2DU9/qmyx3PepKQDEYzKx17WNU
kPjg1Jij5XHpVzq1k31bfMvjYWtBIy80/XAz/DorkD9lmlxhoAzJD5ockvmoDSCrK5tUe/r97Phh
CYDLaaKdF2xOsDHWbq2Absh6WrRIOjrxk4EzCB45vrLLkG7YFcHL6AAZG9l8y1FT3AP6fU6Ov/8L
vm1weFgIqmXLADwWGtrV7IlzyWqB45ychD3WCKdrcZGKU1HatwDmYxAQneiiYYXX29c3mhIyJtMA
NwlcaqsBndomiiBwkPCkY+qYl+p9e2a8GKpNNt3m4/H+P5viv0DSvQirLVR0oHIAGkbDp/vPYRX/
53/mb3+8vv2RP/1x9tQ/Nc3bH//9r//29EfY5E/89Y//CohX2bVvr3881W9Pf9xc/Zu0+bfwOvxv
n+kWP477l8efqf+JeB8KUcjzVZArlu60vzz+ln+C1RjBPy+uvFhd/wJeKPTPxXzTAhcGPfTKB0/0
3z3+6J8g18o4HCBIhrckfuqfAC8WI8FPOshffzpEQ4AjKMtsXF7ZZ3Gg0sB3DOWoyLPM8xGnKMoE
y3QsrYBZdg47gqC8QHWMBZpdAum3hXfXLfpWS4iVN8KRHG2j7M1zC+J5mE1U7iyQHHArtK6ejW66
g3/G5XylwccmDuCHAKF9686uDCJgpGxqVHYoXHD69o6bB7MJFYDpYIDaaVtduhmla43cGMlWzi4M
1PUMcOrEkxldZp6C1GJ0K6GRvWG3qXVUewWwQWRcxtEm1vucXkfJbia4gr/UnV9kbuLzadNCAFw9
ZvUGV73GRtqkBA6C3xRsN0CVHKD6CFdWUAItCIZlB55Ole6Uso1yFsxhwN6lTTCbly2iRnT9TfDr
iOEJZpu4UOchS8I529VjGPvma033mWKXyBcc4xdD8ZTD8t8dioIKfF5ll1+K3l9MHx6jo+FnaPOy
1SNaeSsfl+TBFi7zBj2gZ/JZBrbRlSyjZ9oX59JDr9/RY3lTndeAOXJ7Cpc40gwl4ee9a6QPkx7o
w6E8gqkN3x0Xl/nS7cICZaLDAtYQpQvzHWN2mysu3Qp2PuSXaI+XJFu/iTuU5uwB7mPtBnmu5/qg
DU55EHdq6sMZ1Xoo0O+mQpra3kgX44Mp2Wg2kV7LN4pxhAvdR3GNro1ttxM74zA5OrLCzjC8FuVW
1IHG3BnvEIYtxp5o5yJyBjwquNeX1gPqDfqr+KWo/0eb3P9rLqNLUPGf71b/7ij6vz4cRf/35/1n
+cFf240u/2khuwAwgA6ODfrd/rXb4F8QUi7YRYrmEByt2Af+ouuoxp8EngHGgqFaRNdLQPbXZqPq
f4IJg9IoDmIF1hSG+U82m4/ev0+aa3mR5i/yYBNNKTj4PrgGn4TImZ7GrG9F5Vot31lt2Tpd0m5j
a5+T41xuI5QfaiSeO548Wt0cFqrsJ6l+N7aARQJkqEDMkpFuH0WaSyMeGNkM6xc4YVudG9d5mPcQ
eBhIbxjWM4ETigaRbqMjB9w8D6IKCBpQZWiYGg3sV/BoRkG9GqQIoTVXhaGEVYyoLS59MfB7JFa8
HlnbTOchk6EDAUhgUqOwA5px5FNoFl2oDJWbtFEgZRSigt6V65c2kb0ZUj6Sq/h1s90k2gn7io9u
5u/vkBLcXGG0J6+5ZFKsMbkkdQXl3E2vvkh66clzHLZafD6PAJmj03+AWCLVzTMghs6JHAeKwO4k
v2RIHpaxsYvG3OEAc2SRcFool9mMZ8tNl4GAyizYfjbYp0F8Z/p1Uve7akoc09rVsRnmHfJmsKPm
tgRx0ky1C73jL3BG8j7N7ItfT/OZqfP1TIKK9WOe/OsZP+LeT/NEHrK86DU8I9Q3VSXhK2QnAvZV
jPdthFWSbO4GPdMGjJArF7JxYdCbCNXG3z/F+qb8bRCsq89Ha6UqNbArDQaBSZlN0M9gOigE2zHA
+ooDHyXXCk/eCVah+segi3c74I7GEgqtAktDZdOcEUxN4LJhEQWtiy+c8s64ru5bL7tog25jIrfz
UAanBK0/fbXPI6+yHb2BFmcISytXNc5mCd6lkub//o3+9NXQdK8s7t26hhzc1xeq6Vk+9XNeuWls
2V3xFDXMNWHR9/tRfnqOz6OsLjtZG6GEpmMUgVFU6ZHFtfv7EdYXt4+P9HmI5SN+muDQXqZgfGGI
JVWq7FOow/VA8dSTvkLrzudfI4Eo9iENR8Pj6qNEOY/HbCqwXQBDOUHfv+uvGmfe1A/lebzVjoMf
v4rrAd1D5aF/6x+HzemJ8XE9XO9Z6Ef89z9iDePXNFWvKeHL46Jw4ndeGzYw3YHD2HFxAkD7LWy3
7FM9wT+uv8/Drha5mDNrKgY8e8Kns1zh5xLaSTkEFdaxrp5YDQsFMG7bAlC36LoyLonJgtwMlUk5
0d+n/DilkPGQEa8jaF+nxvssj4iS4uBbEhIt3DUWx4l8B48Hp7b7Q+yfchQGYgNT6Ns7xwkBG3CC
qH5dalALFCcrKa7cZjS3adVoOxPqTDnH3o92LmagMm9m+0JjCZzZULYXUH8LOOIl8b4rzJsKTKF4
Um+hSAP7N3Nhf7mR9IcEfrTMhCLJmLdwCnQUKJtIlgYaHUOM6MHAzsuNJ6sHQL2cyPucSS/cxOdW
i70cc5+P9yyOAqDLgXmmPkrpm3i4HUyUCNAyGlnxNqkUt2jIbqCTl1eyZ/TGtdHAahEQ4pTDdTRp
7aaF1g8+sURNN2NSek3RH0az3GX1fjDuiVBRZK/8GboSUyzaP7FnU3UGmXBgTjAlHJQzElk1Ssu9
I0/PbaN6cYONmUOtIWBz3EEq0EHRgiYD/DDY/9Z5KR5Fkzrc1C6xPz3nMIjrJ/OJo+dvgPwzhnY/
QlVOhV/qiCqc0gd9C+oPEMC8h5sAfjM1j+MAh1s4F5nEtOupvhhnfBDtcSJoaTAUhDgccFwBC5o2
2ZmsO6Qy0httdS4mzc6kfM9qGloa91sxwGKXh3xur1TAnxtjg+unl5SDz5N4U0exE40PiXJjFrMD
a2OfUymxB5gedzT3ZzYFbMbcr1VPSWEkC2kmlH07NOTtxo5eD/mNqOkGSKFgluQwk8cDGS+Mut72
auH1BZxltbGEobKmuyMT8GZeJD7JXdJQb46eZaiVIS3NoGKl5kPZpm/wQrVpKq6jdkDddzEmnAoN
jC58DtiiPCZK7FW4HUgGGMHRriwBRFLu8LON8gp1pC2ND934DDXpU1UaO4QgO6Ynj3oFDRupmJ+C
AYvFFUo5JJl6C801roWZyiC416CiTiB8MVU4Bkt7JUZh24JWNbOGq4zPD4LQd81oD7kkqU4zkFMV
je+rHoUbEPBky0SrMkLGr7s8k1k9S80S7g6V3TcLlwya4LTFFqBXW0FUf+whHYddb9JglkGOzeAw
WsA2daQ3J06c5Rr/dTv4+resrvli7qIa5+evE0ecLfgJMEkcK7Bg2sGDk42j37cfjLdQAzQ0hKOo
sxpvJM2saQb7Nd4IpNEejnIOZPrMBYB5X4VtkJ2npXuyMvjDg4LIg/IE8LZgPhvLR/l0tNZ9VELP
SmpXrWq3nmH1JEWHuK4CqXhToh7Kia1mqZ4+acB7o0UXLpTkpA/D8mVXbxvhCdSPC9EUjKfV+T6r
Ka0aidfuAA6ydlUb7yDxu/BuRAnO6ev7WnpvjasqPU7V1e8/9PcQycTIaMNEvgkS7nX1N9aVJi16
ZGoGK4Y4VgybtLJuRDec/36cH460ZSDAFwnuccAorAILAiBFTCK5dtErsv8wjIKmwM0W60cUuDpc
EUDfPRVR//xe/zXomqxNudJ1PR9AZT3IDtrxHXYueYMvBePhdIvwt+VLAWvA0QlIMvLBxvqmJdic
9VOGKaxCB6NEz72iuide4hKMf5knH0PgMxFlSb+t5wk2Q7nWKAKjZLwqrZcKe18nUbTywAseUm6C
1Aysbp10jmxde6UFdGhjHfJp2Jpqes6I8BrF8ItGvjvxh32fRrg7fIoeVqsIWsgJUn38YUj4BVAR
VM41JL9OvitC2W3/xsv+YT59HXEV20szyvl8wojWBvXni6Xo1dtoFkCItOSVpJP10p9HNEzclVTF
RFVx9YyRSpkyRfi+/b3h1W5xBsnRGb9DptHu9u3Z3+j4+74p4hlNJHZR50YyZe38EaPmJtJlRBhi
Xac7qA537d2F5XS+6gsXTWbx+fupW9nPd41Pg65Oobao57JIsfMzdKzgFjpvjD2M4p9OYzjXKoJf
l41PQ602/bLrjaqdMBQgS1ie2stSMWW+7OX+UiFmfub0TpQ7D7D7cRO4MdunClU/f9RPf8Lqo7Y5
KyRreVqkV68XCEQBgYYMJUED2QQ/JG+nLtynvulq3sLhwbImhkN+oP02g7/ZzLamhgTp8cSS/H6w
fZ08yx/y6WCLlYbrKdSx+I48HF3ooFB2r3fEFSHZl8FfGdSX8X/Eb+Li1yb0OQezLnx/+5irMwxo
P4XL0Bfj0tYjZw9j3+D/cnZeTZErbdb9RYqQN7cy5YGCwt8oGuiW916/fpZ6voiXLhhqvrk90Ycs
SSll5vPsvTZOBvjXipfdXAok/P6I+Om5nZUtzHrSxFr6+2oAYPDi1dK4xWSxbVz0jZ5oK9A0Lsle
vv3KURBdmnw0VJSzS8TMqDRqzDdnHE4RG319PEXyhef23fyAaiGpnH81vvBnY+Qa2C0LXKCrBaY9
o0Or6DKE+pPMyeTnGfJ1JLZcDKQZ4I0MCOr/TpDYR5hryZjJwP26XRXaAJi3vXilKu2FIuTym/9Z
trRlpL+YDhHsonb2ngtaPUcmtkpisjCQ5dhD7mPRbmrVM1AD/nxVywv701hnLzQafIySVssSSb5N
3fwJqwt5TN/ftv9czNltC+cQa/LIAJwJOQJ7QfeiqGxYo+efL+TLWr/cNHTdcOhkOoHnNYAZZ0tN
+A0f/0y20+gRFqCdDJR/itM8B24wXsIxf1P7WUY0dfafxB2p59S7NhGHKmzHZULY4nV8CO4s26Ie
OD41REzb7J0c60pYB88s6F5zkLxkdWk7/v1v+HQGOqvBKJVaB1Rbyen1pZyqdEOCvXWDcNwrLFjU
CDGj0ngasStHMsjF4XfvP8kchDP0qL2MQTJSXHbZtiqNV4uNAtPNWu0/pDjbLV6Tnx8Rr+V3s+3T
seVstkkZZdW4GxEc6yGyrRQ5WtIXOc3HYf5N0KJridc4v/ey1XFo7+ZDJ2sHCykqipptYnGCXWjE
olBcFwihhpJk+R6rDkpia9gMBR7OoQxfjQkmZKhw6OyEyTbG6jmjRjLENOLi3tYyyxuz55Twp7xG
+GN+sBUjFIiDihy+SnnROH7lZVGPKTBVfE9cRLBqjluyjWjZ5uExjHIcrdWVbja/UjPemtE+JPzI
M/NH1hhbT++y7Ej9+5hHphfV2LDw93e/BR1EWMEJ1Yg+khSPkUGJgLqVJ9fRiyRMN7Kg3OrhXVgm
ntjn65Y6UTOL96LSPMbCQ1/eJlq8E7uPUR7cwpDu/LbZxkL9ivT4Rgt+KXRQW2leBUl4OyalrWGF
sbrneKHSlriHddXJuptZOpYTKzdxVEYieWWvYhnPIRnqq2lq3DLPvaqw1qZ+LQd/4dJo4OlOa5aX
E3cvKn+sOnTa8cryU5xqKCgKaT13MITKNwNzQtq/6IlxDPJ5RRTiqpmIOyO7CRcc7GIKQHVjixVh
4AkaakEGBkCJcOwxxxQDZasHVSrWMy9v0dwnwoivLn/sesXrZorsujdWp9xAMVKbjuF/tNIxG3pb
DG4sRXID6bbABWETXePUlbQTpBArwbSJxA+/gtWN9WRW3qtushslx/AF3KngsUwNEyL3LJaLCuK3
GtM6bq3rvPTkUrguMs0bArzMElCfeKRNPXpDq9gN8INAxwlUJNcz5mltTA/tSHvbqOxkYsFL3q3w
YY7Fm9p6hQxwCKzwXSrmTdaqN0maYDaTgSR0ewKjvDjdc+pahc1spzWRSazSVhCuC0LDJuHWYPKM
0amnISfqzV4dSlpTpWs22JpMcW90/qEuNqkSr+L0rpTwVomT/yFa8Voo5gdTDDcIOTCp+ys9ENdF
L5/MOVxHprwv82ad15grbqRU3A4a8tq2xLMjuBpeqZzEscUMM5BDOgya2888Otbzwc7Mcmu0xT6u
Ec5phM5qr1kPs5DnJXbWlmw4T4pxKM3rFpM/gnZy0zSnElHXYoKuTdC08XwQ6TQmTXpIyl8ZttFh
Uk5Vre4lOX0q64QXGtSiX2KsgreYXZXzWmSyR8PvQFP2/vSciqDpFO2tECvc5HnJ2nWvBg/D/BTj
LQ8MdOsk/lS4gJZg2vC1lR8U/V7Gs5HymRFz42lWlgYOrrpaTFdTBLoUPYTB/7zYSYx2wGeTH5q8
uJdz9XWoiqeR+RKpT3GRHOLC8kQdzUIy2n4msOj4/ksVvY257MYZgdj9ixIHm3HE6KVR4Q1BfiwL
LLjbj6ol/a8u18kUMYH6U9jmO92/CaTgUIjv4tjcJHiLK6G4GkpmQ9Q7WpO9RZr+oYTNKi/3RdTx
jlw1ubAdumofdM0qkdmPdHq5XeIY5fZoKvqV1XXXwYw+LhMhmXdHFUMe1t0iDld+thTMYicm1W3K
ovvIv+1BxuZXE4lr052ehUdjiL0W5YTZyl6lTKteRZQSkIjs7wX991DpK4yptpXrGKjy2haE4GSZ
gadQlxxE1Z05bcUyYAmK2FqkPqt4ehRT2EoGWDPLCLZ1ath5ti9M6sBUUozy1eg0JxRvuhRchJrt
5lixuwIvjFh+pEAIjOQ6xExsjLQTImurLOIxerM5fBx52psQv4zpMOuxo/r+ae7TVUlPxO7K6jqJ
NXQwCRAT3LgNnKf4ygqfKL66Adb4qNrK5UlJ11X0imfL1gSkEybW3rWao9goXrFXHvTkTpROFh59
UWmRcahOkN8qTALf+NM2hG/E405QwlUZ/54NMB5ttuvqVzPp7SFnLueQVoY2uK7DGbmNZM9WcEpC
5b4MC2lldK9SRNaN9htrC93zhyxqDkO2eIhg8E/EfBErnURvmSDvJvPXoAy7wCThlOTwPEk8c/Q6
K3oteD4aLuFiaKB1Va6o5c+9nF4bQbQ3CNmUyn6TWNhbQvj2g/YiG41rsSEv25PJe9wGD6l0h9Xd
ycGme7WerhpJdcygd+X+fcDjvg6KsHBiEXR+IeF7wzILEckkZb3Q/ZbUgtFOW+NRiKLMU+f4tz+Y
pZdM7F7hDXMpOyWhSl5JGaXxJgNK8xog24FtcKksLH/dYyAjxv3BxkzCn3G2e46rWq7GMGpoBvV0
Mu1Fq80zc6VHfX+5inUeacSpg4SvT8OdbWmiURByQw8bV17zhrjajfSc0n92U1fwIqd+bKGD/oLW
7c1eC5n3Yv3h67nVkJekTTALyLYpg3M7Pp1bh4xjSaCwv164cKqTuuFNvVna4DAn9pc7X3//3tmB
YbHXIN0ELwJk9Ww/b0lNqIUQdwg3Kw/tgY/cNl+lJ99dpKPaiuRPL7hp9vXq573jt/fZkhCsygYQ
Sk6T/14nwY2zMij+cp3yrt7WVB7Krarbyh5/FwDk+XEeF1ic47+DRd1fus9LvfXrZf9n+LPHXPiC
nvSqxdKOU6RZL06RZitvLh2ZvznFsD5SMkOcS03UPNvP9xg0c4uVye3BGRdheB0G+IxKVtQOIrCf
sxm78L4sP/zLhS0ndB0/3GK8+fe+6mrYW01XUGhu2Fi+6Obtzw/u2yv69PeX8+Gn+amwQVWkqqld
3Zzue/EkmhVLsOTl8rYsi/3U/f8i0v++kdZSzKGEwun5/PisCNWcpOBsKAP665q4Yq9wxGNDZEyC
C3CJm0CztNYvHKS/KY2h6/807NkMCacojEMzoSvy3HnpcUmciNbz7QK9nBGpRzeXpuTfL9nXR/ef
Cz17dArnEA3Lee2WfOl0rAygbF7RF1LTre+K06XD5vLnfhru7EnyT9t8bBku7kQv1JJNV1t2IMTb
nycMJqELA5190sKGfmkeMFDqvy/GeykjeSjX7BLEiNbeC8EdqIwo3VrWhzE/Cw24sPdZUHHDnoQM
bILslZbbG1e9GIKH8dJssn3tNHW/8iB2i7be+tKTpj/m3WPf/6k1Do3gGmTM6/UmaR8t49VvhX2I
1swsd5JxM6i9V7a3aXnbTVdTnFP8Cbx5Zq9MjA1bwpmjdN3ZLbrVZgoOqpGYThb01/GEWM3VB1we
SY9fOPHdJnnK2aWbb5wXIo53cV6/KWLzWC/iBRyeia3qb1ExrfX8JGKQdCST8JdYPfQjuJk537LB
f0zUTd6CMs3dgHVYENaC8RbnV6a+r+uW7V6xAGAexiAhNOFoZdeZMTkSFBRZ2ZkDvYbEq+TAHhKv
Z49bulKomF4Ls11VsbsGEFr9lySJM7sqMWML+VvZvMHteS0bJ5KqFxPrn189RQhfR/hHa322OFdH
qJGVR914jM39JN3VKGDmj5yEv2x6NYt5J1Qy2fA+yFmCGdTqkBed6EbRNrLmwpUSMwBNIvONSId2
k+VBDRCAfzAt9t57QyMZojY9MbFNY1jVYeJ1mkBmMgjbZHLN3iNt2BmN5eiTx1dSLsAi8onz2c+K
f6cUGy3N3kgGdkfOTFX14KcZfDnORN0j0K3ZyfpZWYs08u1ObHet1tuKvB8HcrP16iCYvyweHNUA
ThhA36SDWG9RthGEMsOrK7FL0MRvN42ioOwe2F8lAEoKWu+AVPzOmzj0dcFzUIzXsjUeS467cox4
Qk6hRulbmQdZ1od42JriRllCkGepAc9UlgdTGCfHaN98+GP+m9RQQL30on33nhn4/hfhElXNs8Vm
BPslVRVtVHPkcG4rq+ZuMJ1kkwAiBj5Xu1q/EmC2yysUz7MrCR4zz7lU4T93Jv739/rTz1g+B59W
CCEkYiYO2OTGW5Qst0t+wLBSV90pupjH+E0dfDFf/TcRkhCic71WIxCdpKJ9dGsgc4Lx2sA5Ms19
aD6AwnSH7E/dPUEuPsgKpZmQzlhUwORQnOWMogOj+fkJ/A+XDmJdxHWnfklP1MShzcKMn6PZ8k5a
oWHc5xvs+fvLUZTff1WXfitGCWjTJHn+c5uTceykMV5esqvkOtsEf2MjguOSxxFd7P59s1aQEwux
mygxBcjT2W4tVhtrHOuudq3qfgar1gVrI5j+DxOYgrxJXBXLPLEJ5wtFVozz6LNQNB6lpoCmBnC8
e2HTHpJNcUXWL7ALu3rPtgDYX/HwX+7JfbcG/6OHOHuH/IEjUBfxBAeH51cDzlnRAXQnDOA+yrvl
3mqXZs03e9F/xjx7YUI/zJvRr6EgHZa4iOI2DJRdSAKHjEZqBVgTLlb2EnvWViDBqwkC52If8JtT
xz8/4ez5GlMDrWBCBrLceSoxnlHs9IgWD2xhzanX1XyXyb8uvC3f9kWAwBNNsGyRzxUDOcILKR17
9KnZ9YyjQiyqXRfM3tBh1LBEzBnqfTlz7INFmeXa2hdFWFBx6latF0CVGYVqZaT9hW7NNxto7KRI
xUXOmhbHwX/fKyHUCoG+LC1Rs91X2bgZs82FC//mbfpniGWP/ekLadQYOnOBB954C8g5daF7oHF8
N298u7brq3htAii8tN/7Ms0W9QR+B2xSJjYF9eyDYZQpIRsCG5PciEn7Urb1pFKDAUknQm8sEycI
wsM06pekL5fGPdtnZpJfzVlZUsOQbkX/EM7vuqjZTaK6WU3dgYbYoizMpF9UZB+yjkfcvIe68Mto
o+shza/LEcGcQFSGdfFBLPbcf7bAZ7fk7FmXpZ/DLqMHiG33OlOes9o6RLGwEdPeqaXMM0aEl4W6
9dULm+KvK8XZyGdTILMERdBUboqCCUtcIOXNUZs5yozHYky9Rq6dLquOXXoCHuNcmH/LR+yny16e
2Kf5N+F0EfqUmRBbiT2kPZFzwtU8U1ZToW5X1SGTQGS9BGnqCdolJvbfbcgPo59DGqoyV/xiuelG
nO+zDlFbeK2WnV3zcY+U0Z0DxdXk3tXUkdo+Jk8ZobdY2xPZ40nwu297lxg9B1bunim9Iq3qQotT
+n7Gsp9gIv5VoPx7f5IhnJoQYBQAO/LbwnSVatKqLk3PKGXb6HTXj1KC7oeVX0uOX54kyEkFOwsS
IN2SWLZmylcye0qjbI8FYsmfH9+XE/jfqfPfpAQu9LymIEqwGCINnTY2xdU4SU5p3qfzSfDHO7nd
pMWFu/E/PK//jHe2PIHEmwueWOVmwuDJjeVUUQ28d3TrtgMzqTuYS4HR72JQaz19yEChS0lybhic
Bv/JMj6qMqYR+Rw2jZ3BiY6qS1/sL99T/FggDkzTIoISnMPZL4SyUgjknFJl0T4GzHM61XOOcm4s
jZ4qJEurSkXCKNNv12AnkbPgo1GDlNUkKVrbgNL2pjGLVcDzo39uqzHV7eajGaFykvw19Ss9Ejjs
0Zya8eIN8bVYbMPWXIGSd1Jo4FZLGJ5f7es2XcdgO8s0c8JW9ZqQpNk7bYYJ1ua25WsuFFdXEIzj
z1Pi62ZwuQOEsNPAtgi4/Wsl+/RGZ0EtB2qExICwMhdKH5AJfbvgZKIXeaNd+nh989n8Z7Sz+61F
ph6GCaONz5MHvGgXPyFOpkp3KV/06/7+73XxANlNowE7j+5Nq6HrjImevP5XwWg8Da8VoJx5Rwb6
AW3ousqxikovF27ntxMK9cn/G/Y8mU3NhlFNC9rw7XNwJ3pIpLNbhNDIsdT3+pd4yHfCNnn6edBv
PjpshSSJlZn9r26drQhja5RdVC7CinWwIQhuvRya5ItZqt9dGqwjTml//RXndVeF0NtayhHYxMZ7
FHyM2VOuXChBft1E89SInAKOo3A0o5T97/ezruHvtSZj5IcAE90R3hAxIM27QjpN+xruLlbOvpuQ
nwc8m5BTBOQrWFRD8Ra9J9yfYFttKeXg9v35IX2tCi6XhrZfXcgjfHLONlGCDy2qNqTKhZcJzoWt
W+zgsOBMTWPcMbb/iwyjbycG6xBIFdLqvsiHsrDth7aUaUruRA6Viks43x0G8j3hA3vNU3Zo9TAh
J6fgRrjw7f92snwa+qwG2hm9jJqXocWoPRj6DApEOYRQN3++q5eGObupZlv5fiFxU+vxKdbXwjCt
/C65cMxatpln2w4ka6i8kfgY5Fout/nTJ5IYbEMD4kuSED3a+dTosuej9JEo8Px8NV8lpMscoSWr
UADAeXe+0W7QrKR6QR1m2vlrZTNuuhVgbDvdXdrRf7VsLSPBhCH9T5eXifnvNS1xyXlocCzvV71r
/tH5FPsfS4U6v869zC05SVysiy/v0pf7+GnMs+28EsxzFSxjDo66s2CUr8c9L17mWuuU0DD/Ev/m
m+3O4sNGU07CIdbqs+cmllbQSiKHpah8t1JSv/0OVjYaDZg/tD9sGuwXnt+3L9x/Rjz/+g8GO5gw
bjiPj/XbDEc/76qHqVQ3UkrfWjOfcvIxItIvkjik432Xt6adYpwuZnYWbQtmQajWQ3OqxPs+urDX
+W43xqaPBiFCNWTRf/tqn6ZxmiakV4ZM49TqvTGSVxYHqLIDfT316m4KUUiUqTMFMBoaYzUAaNBD
KAtCss6sV6BhbqFVK5jpTg4nXsCyGWvSRi+EC6mRX872zEwVrghp3drSiDorKAQyu1Q5wFOSznTz
qhulrL2YfeBE2bknWeHCI0MQ+HVaYsdXZbTi1MK+FD8DsSQPpIo4tmsPTSW/ZDoRZWl3Z9XaoyhV
mNFiSrqpjmCkLCkAKsKNgCnADEW0VzhKW/3RRBQmjgVFwqNIQoEcClepEu1GbTzN0rumF7fNGLva
bGw0riZEmR34+2xoHY40zoRqJ26sRa1zN8S/u8H4FWXQqLTGzWlizD6h9vcxCNJabDjxaFgF/6Do
egix9RO/DdhGuJXD0IYSeRqyxpmia47FK1lt78Twj1kP9zTIt616RS9sm8bNr9B67aT0g3SNmyq7
M5vsVRIrmK3hXVME20IRnXiqtxCv96HacQGPC7BZxf5rSuqz6Sf3EbEvSGOhxUtoNpABKDgIYE+n
bX2ESfuhxY2L5shG7+SMenwYR8icxnTUg8glb9LtfeFKFhsvLGgLJFDygVmoA5kP7NYk1a4RkVl0
Msa3zIy8JiYE+w3aogNNmqYGro1036NRslDQFQEU8P6QoYOnAj8br7n8SFMG0k+6NstpJQnSQWBn
NAakxFjbxKei3LdkaEC6lu519X4aLE8jTzMmRyaxCnCGiWellWdhxpc4Tifpe5UU9tD3tgxkeR46
W11g891vvyu9UV3yOKwrdeg8Py0cBZDoNM4nI6RBMBAupKmIh+hOyM0avcUu0yrVJpKCk061MVE2
JmjnFAPyZj7cl9LyZLT8RdQDJ6D5UEFK8fVjtdT3OERJunAzWdqzxtpjNiym7bZXxisTp6ViwbhE
7VokcFnh7wq0xYSe1ye9LdXHccJHuSnH62nqsLgI976QPynm7M2CYksi2jf/VPAlChL0sjFU5KF1
8wF66CEgwkjAYSqGRxOk9KBWG4x4oU2zYE36gd0mf2Th2jciDkseCiRFGlaKdBcb4M+l31UkbfJq
JlsBeU5hQfim9aQS2NFcScaLBkl1rB+rxtpYyrjSpONcLYY94SYjjAUCvy2UzaZpp21a+vcZE1ys
jJ063xa2dj+28rXUegPEiMEQ74ZaWBtNfGvm2Q1mMzuDTVvOJyt44JIR9/Cmzg9CHQFp/dNEt+KC
a26iCbcsHTmLgmWw6tOnRP4YDRDJli2ph6xT8VD6e1k3nbIXjrM27BMCBNKPujzmPWnGvEVwDaoo
jJzRjO/jZrgZZwXx0Q70sptRipwKvlyuMXPMi7KHoPW9ZWobc+s1BD31ovY011uhIvIim8e9Nkih
bVqggcJ+bfXivrNa2KrHFCJ1pyBes+Zr0d8HsvAnJp1Cohdlpa4m6GsdTR+e19uehmc4PkpBR1tp
3jecHAvtSlJOQg7AuPO3pWbcdUm6J9roZiy6Yw4MqzEf61i6TppjUL038Z8seZIU9G6BtammZqOI
10YHwty/JhKEVHEQsrfoBDaZqe5mUqzEEFdr+YEsdiVn9U4WXsa+dGulo+pyE0Z3JvOrtJ6s4HZK
h9soVFZVV9mK+ihpb8P83JY3tXkb12QX3PQ6me/+dYd3ZMi9XnnAyxwhtUuye5H0Id+4mpXHPAxX
cZhlVFN+0RjlLkb2iNXVmj+yBGxJf4fGLrR9bMVjONp1BEl5GElzEj9KxbQnE8GbLu9KYitChIRy
hsKX9y1kGbTIcyY200ZAvp/IivTjI8XOVdLPp0gKntW6PgTzva4QD1F4sxRCeg9WVtyumvBmFE0+
RHBMpnQvQfmhQZ2GBzVTViVO53yU33Ot97SYHb9eOxhZXLgyayXrVkX/KMS0rIPm2SfNw0ukN615
qjrIsZZ2MLVpbc68OzVNXKIQonRNWa929E7n+JxbJYLahjYsIk6juq6MCc5WbvvDPguhS/GKFmiB
czPdhHF7VYtPsk/daUIWF50G4Zeuzu+1wfcJq3ytu8sXruabIVQHsbqNjVddfRP7cZU34JeSzo79
fRzPnjru1PRjpKhRiB6NQzvJDacZVxWN8BnAPy9Zot724lqlEauxaTDQhhFYzj9H74su0OpyLyrp
nOYkgOo6AVHopJRDkV5p836wsGuNpFpO5p2kLoU9azNY3b41T73GqtTvWpJRVGmTxLe+aTqCyWIk
3SXD70S+N4rEicNfhrrVp+wRSvJOCzCmR/EmLh4jvudLtExiUCq3xquxvZ5nZWUEoTMJxM6QdRWR
iQS6Z6/2oTeN4ZLkQdSGQb9e0FetdGNM+WZEt8eXi/b4KiGggUBwmqb+vUT2RGU9x+B1zOYxTUky
C+pNpxhQ6o9K/yttEqZ+BAs6WkmTYJt8Z1I0zFYbrjrhMRA+5Fi3hfRNb99q1nEbYYVJ9WtYw7T2
ZDncSOZO0f0rteo3YhWsinEjV5nTicc+ee8bxfbL+7L/rfsNn5h9rL7W6Tr0n1L/PhwF3g9SA4gK
CT607EkongLw9BEogDDBnpDnJy2Zd3XB9BQfZf3JDBRbIWisahq3QnnfLv0TFgHjrkEiLqnlQ612
L6PJ30jniU9cU7BkN0fVsGwdxaI1xnYgJ9uoLndp5J8IYnCL/p2ey41g+jeJVLTe3EqEqRl6umbB
fVVEOINh3r9KAa0ModoYYWbwcNVdEJyyqX8oNDIhUpJPtO44NiDsRdnfaENKEwJZdk1MQfOL1O/b
2fefuIvIGYMphUtELLHgoz8V5JWMGLwmSqKvNqks7sT02uzy+2aSUXwf/DFzGrUeba2uNjONK7TH
TZU+V8oH9z5uYSDNxegM3UMbhJtull4145c6MxcGUj1SPhetRJP/d1Pv4S+tcmIbumKJdMuceAnE
0pGZVjHCST2zVV/+HZjvkYVFm2cwoIc0hJuiuPMNSkWlubKmO2XMbqahuemMP37I/NWLjYWoGNrA
IKaeUh/65gRBclen3jjKLiEVXbaxiswVmXqm1PDjD03ZrIfCX4ckuBE44+hKBi0muus6YjgSbWsA
5VaCkz82z6nR32XlRkjkO9GYamYf36QOPUAYyaSqbSLNZJ8gP6mybGvAEjXRFtrwj5RehT4JBKP2
YvQZO0c49UnuI+bedLq1U2rR9afrsvo1CewmLLfmP84hmy/pMAzH0Oo3YX+U4N6JUfJKsPnbkF+1
YbIKE3GVCoiDW1vW9pKk4xHwX2YRmI8x7YsER16mbVvEtwHy7mAIdzOIhSnqbwVhIMTmqKFLJ9oO
gAaenOxFi6qVT28GrZ0nhRlqs21N1tHfLIFAtnXCMGJpLXMGbTvxNhQzAhleydqzjeYV9b7XJfdS
gyBhSq7ZtybvsjkcC3nakhmBL6DzNBWTydjue6EG5sfuvboXivDKx2ujStVDz/thpMnamgkDbHpP
iMO1lqKYDV8q/460E1+04KqPDh+kdU42QPI0j8K+K+htVvfF3KwMkBd6jDCn7bZVtS3aPMSacaPi
Ubdjsy7s1iSzTBJctHDuIOoO7zW8a1shQlAQTnmHIUg80I53iv4JuxI6XdWJyoXrkKEuwoglJB9y
CiSQj3Zvkh4ZmXYv4H7UkquYxEXuhMICFtpKkdkZGC5ZLrwyEx/Eetgb0o6IOr27L2DSTRMpm7Nr
Bp0rpdsZU46RMP044QiuaZA5GfyR2tHx6wHiCVE7QiIep+RBRiXe5g+iHO8jVSDbrlgNZkdy0JWS
xGtjRp9Ay0dPbwvEMcR99HxMo3afFcc2eBa7h6hYNjkxJpqRE60A4+KYTI+VTkYNpo2BCIBAp7Ad
7ArxqicMLxtRusQHq2q8dhpRnL8Wwr7vbitiePlVQ3qDZwW36aslqHRKejqf/FeCMTOY8lqAWuRB
mbMVxgE2UUibTcI2slk4GNFkD/WdVsDNUAWyyfLf4P6aCCBuvSdSgVjVYSVa9brOh41UkXrEpjAK
38TifjlEZfRY/eROz+EfJiJxTg9xvAkysCVq4s0jXYVhozU4oQZU73QCyZKoHwVlbenXamKsZIo5
/SOzvO0+aEYTPBavK+OWVE23npJNpZiE5+UPoYkgqp8/yFzTgTuVRXuMhKlyusTYiQBMCBlzOu3a
yvblonVH2VXXlRdAtJEiHUVQsCdJaOMbBE76+rBrahXyo+/oiJxLgjgRdI9jQeaFfpjDzJG767G8
zVKKL1km+ss7BrJNuCJORMTyA276aYb8nIWplyOgGyfDIeZmp2RPScSmecmkYccXpE9Bftewd08L
w+si6bprHwiX4q2MfkeLmIvEhd6thNItG3wlYuFU+G+EYnIttFmZhVuzmJcf52l0YvyIt2asdejy
JWGbwtL3CYbScHJSstZRLfJ+tNpTLXHOrKRip0R4fqaJ1Z9gnA5QATsWbnAbFo/pWO8pmOzHML1U
n1jKHWdFM7i16Gd0xDPGF/xDY6ji3Pi0e/sGu4ZIkIaC7wK9sXkXxMt0DtfGQNZQ/JFqE6k2j1JX
XPoN35S1Pv+GcxpEa4jpLCQcdrCucAdUN9fHKyma7UKf7LIrjzhieR0iEkpZ7CD/sZ1yAwx5akU+
Mr2/RNLcjCZfkmAfGtLthRrON0X8f37fWddANTJzVAR+H/wdZ8hKVyDVL0BPKFiaY4R/OvWq6QJv
BEfy88jf1dT+GfmsfZClVid1QE9cAue34mg4dfqrA6IXoRhrR1p8pNyPieIAn3UqIbnSmu2gvCTj
PUVBu5X6XSVJTp5ma1r2GNfw5TXJhbrfd6Ve/rzGGmnKC+n2rAxKbAnrRkAnTDtpbudR5sOesB3W
HEGQeu/Elewmp4tMsO+UAgaFJdXU0F6r5yKzOoxVQ25Feg9orymoAfyyO9e0cyq9tXKpcP5dDe/z
aGel5SgxJ5VD+cL96ikv2ZjoCZBXS/tvzjP5eTYpYS6r+s/P/7t+lfh53DMZCJ0s4BYi4y7qJ8Sq
WDzcBYIAtH8jHqbNpf7iF4kRHfzP4521+mifgjkyuKu9gAaWeB7sXpfe9ktjnM0XeRJVie4NNMVD
iHg9dOZ98b7cR9ne1WvOFOv/w02E+4KGSKVtShOaT+CnwnRcUyLLTQak7+G1H+xQIP93L6h5D91J
2Cr3P4/3TYFZBLRM+AUOcdiXZ89slqlzqSPvW1Eclw1WSgSHypGQXboXhC8/D/bdzfw82NkDizsE
0YHEYKXWrUbZ96Raf/h5iO9a+CLyBSDqXIxonss6usBP/C5DdNJ4o8s6uTQyyfTYsXHs7P9FW/G7
V/vzeGcfvW4CyDqWjLcoHTEQu8addius67XlCheAfsujP1/9yL5Q0Y5KS9d0WR0/TQ1+haLUUb20
tttttKNWC72xvjwFl5/80zjLY/w0TlGNc5rFjMOWgKQSkB/Bb9VmA/yrXl/OE/hmUpCIosms3WzB
wfT+O1qv1qJPFiZl3QyAs3AaLwpiL41wNu3quGhluUEPS+F602vQjUhZ/XnaXRri7K3VK7WapoCL
UHBNq+IpgZ30fxhBlok4ElUWi/MepSCGKpHhMYSx/yLtzJYbV5I0/SpjfT0ow46A2fRccCclpigd
MbcbmI4yExuxLwHgsupmnmPupt9gnqdeZL5gnq6SmDKx60ybVWeelEgAAQ8P999//737qnkfKoiG
71/gLS4d84DPFFIKfr+Qk83KSPLA5Rn0HQB/t073rRqkBNYPA+AqJeXNFUPkGf4EGvUUel+/dmvs
4kyol9Iu1L6Jl5G96X8PbtvluGjnFDYsBoF/e/8R36pdv6ymqXt6Ydi6rQnNbKimFUztq8qHwYk3
OoPMLOvT+xd6k9/w8krqiH5xpSA6+VRbuJLw6m0ExceWJO0It09VstcHuUBGlwzOOAYMVGaWBvm2
sU7yb3pSrt+/lTeCgVcVxItgwCiSdIws9cwTIvP580hFLr5W6n3zIiaMANTvmBJwyUUsx3gMZEi3
nKJzhJsMuSdt6S37+enJYuyQ3LgfrvEf317iF9e8iHNPZuc03Ylryh0as8t8wcRYKObNqltY8/I+
X1ebP7GSLy544el7K4v9IeKCuXaXJDDg8k/Bvyykp+q9L65x4eJ1BDYlIjfUeyGIuHtR7RNxhYzy
5j5/eY2LXTBpXezpGdcw6J4KGcWZaqh/Jl9oTljElT4fbTUI8+NQOEtP71f/f4t4sTEGa5gcxETq
RXD60esdUCJCH457xZdds8cLo7cYPOpnNlfJcntBbzb/i7a2dyWcedOdwHFHYwkpe/RbXm9y4eR1
VSMAsUiYg5pTAZd0weV2vKz8q1zjt67l6NDNfNQtlUTe62sFVq7lcYZz9n+rV/ZOhfTVPtiS+a+I
AubJpl3LzbVg9K1lfHnRCx99Km1YI2iNLdpTP5uAKlyaiZPxKu1AWfVFwEFHDMQbA/NXCpavHw7t
yMJmCrDiwmTaUuyoD6sWK6avN8tmm6205OosvzcfjdMHoqANufZShq81hsaQExrbzVivsvh7qBuL
NLrCJz2zSC4fDOaG7gkPFt8v0nsoVtQnRktC/PraLMUaHeElKswreyCmyub0/yAoDqXJSRfuDTjh
8v299pbNvLz6hX3mnYkABsX1xb6Z9klxH3vbaHh4/xpwh954eS4MPmZLMlgLxuXrl2c4GZyCEnWX
tHvyUTQRebqaAhdaSPgtYm5JGjJOrxm3vUN93YzngMJrXYPYWyUbaAiriVEcpzhSFUfq9LB+dbOZ
6zI6hG20lszsDIWz71xjF2S7Ku12VYJ0RMdAgareGnl+m8ZMrI7ob8n93yLaf2ZoiLWzwHPnOu2y
IKd0tCWHPN32KaNTj/7w6CLYQT3F2cYMlp+Z0/TVGajNR988gURSpTFltDNuc++3LqLLsaK4XNHp
+mCSQFRtvQtpZpnQleipQkenYK+Uj8V40/sfffsjnaRooc4Qtb7tOlguzAAbanrUGTBj9mIpam1j
TnASLEp2YbXVmVljMTW4Cn6XDLqqK1ommStdt+6jlKeVmVerxBA37vTNL56MCdGYzJ/2Yyc3NaCd
3YVbI5aPuZEshqyAluMtap+6s1K40otrQe6Z1PqrOf/jVV9CX4ivhFMAnZuYTS7dOYodCPSJebWs
Pg5ba0N75IZ2hPtqLRbPlLvu0e2bT7uKPjOk1hfMEv6QrcJFZlyx87dyPuY3wunUaTSnl+/CT3Wt
1tD2DmEm2EeHahfuGK89c378xDm62RWLV9vml1VwHaV1CwxJM9Brg2eX23422XBQjFmwtpfBNkM1
ez4s9UW0rJTY9OL9K1pvJH4MQWE8Be4fLYJL0IoO25MoFbHTSKh4F9/aifbXtp3XAVhwc6iMYZ4j
YzUWO2DIElzfAJcdtKOGePgAAFwIJhp9F/CanGicm0zy1cURraMltBk4R+VcFJ+L+qbGcKtq+GqW
G2Gvc28zGR98hrtzmjnJ96R5VpPUQ80OrjzfW6Dcy+c7M0FfRMtVKPI8H3FU0VZHxILI+D49Fmt3
oYCW7huY9vZq/qFs4pe3CCSHQyPiYnbX67dY6oji0B2n8nbGoK3iZfvJRMFqWJ9+D8PNeEBIfNbO
o6UFYyP+qNdXcvnzmfbe9S9sVsSVZzUh7zTZmnOO87X3oZMz5sejLxwtoEaMzNQGOlONqOKDcRDN
TEmZ0NK3ok1dv+LG3z6pXizHhRf3piA/0RehYBO1tVHdpIT+WBg35tYoiAPP/c4QFObJXpRrs/mQ
FKurHFW15u+syfkmX9iBHdaUzjvWBOafdaII2JHlDsXjmKbPJePs399WZ9T1vctdZhDCY669uhyh
8DkFFVSH9opGY8zdBYqFv/+EWMxN98lZ6LN01UAz+i2h0//hWrv3W1uc6ckEP3CqBYPZXpujkTad
0HrWX0MccdAeBtPZxXJcRsY+0jWOH2dhSvHj/RV4c+N55Pq0Z5KH/0LDj6fOY+QCraNOH93CGNqE
9i4Zm611SlZ1A/Gw+U13il3epUuLYqnm5YvsBE3ChepCe9n7d/NWuALyabpA5C6N9xdLADhjlzUi
F4ushOiohXALqR2aTFbKvNX7l3qzIYaADJfqGEwfvgSd6uHkiQxZukX52fgcbwpnESyKo4+VV7fU
IJb2jWBY3MPVs+PNZ3xx3ctdzxCGCtxXmZxcjk82aWs1F4d0rqA8NcoZuuvqmm291YiHVf3zaS82
t2/UqewTV+Gu2txByrBNsrkNua6oHk7pvRkjjhVHC+l8t9IPFsTHsL8JxIcsvbOYM2/7X5KxRQP8
Wnz6VuRIvzIdwjbDn5ks9drmxRDKRs8FNp8mc1fLZqLc/Jn3jMi2DW6mUO4Lm3K82IkCdbI4v6nu
9/ZOxd1M6+a0TrfejmarzXVE861CiMVG/sdV1YO/8GMIqjPlyeGq487epZvpxmX8APV/nHm7/jMa
BqRNL693sZCB1ui+9LgewxSJyOgT2sdr1bZm3tb7a21r6ssuvSYpmvCY98y7u+xKGjWvNzIPY4Ja
lDTAaI/udA2ieKOGyQP98xoqBHuxgLEZ5L4Vsk2SbbDGEW+GnbmC+7i42rH/BnxvMZYOYVxLR0fr
cjhcLguP8Rjn0MPdlat0b6ydnTrnro/KfsvciReV6DudM/olXHCStTGiN80R2532ZRqtc+iB79v7
GweobRDLqGYBosXLp+kR+YXijuqarWgX5CeOc/RgibmGnDfu/fsXewtIsg0CYIvCkRr7d7G5oryq
x0LhH/lpOmg2Ay4ZqmzAtKfVfNa1H0bIESms9h58KRjjK8/6RgAHwgpcpmapUwy5COAM0aGkGkM9
NNGTQb4RhmGyRCJxnpnewm2jeeb9iZbhV5e88N5eWYjRCvsaVWic1Yk2h5iH1uLVgASjrvSDyz+Q
rH9ppOQ+fq6LpvjR/g/1seeiHOs4jNrzANZ//tdd+T3/ra2/f2/3T+Xlb776YPM/zz9GkX3x1D69
+o9l3sbteN99r8eH79jhz4v88Zv/1R/+t+/nb6Fs//3f/+256PJWfVsYF/mr+ZFs6ncGT/71P9TI
yb/+37//7X/9/W//5+9/+4+///V/X3785/hJwoW/UM8n/XPBWYCf2Xg/h90ahvkXRPlAJSj2sy8c
jmOwxTb693/T+AwzJ4k0TH7GlGnBp/6YP6nZ1l84iBlNiYS0+rRp/isDKIGUXrlMlxADFUKuBN1A
pY3qNl66M8spRoRDa+NoN87Sjp2d3sabNJWfCyj7RnzrBfV3EcdIPw/F2q7CT2kzHkXjbkXIn567
bRJvq4v+M6fKrpHBvqhcBJfcLTqRx9SjeypkbHXpbyaRLJuY6Wqps2P6174Q9AqFrr2TcbGWkbwv
PLGRNUpW8AUFfTGFT99jbd/oIjtIf5jZg7xvDPsGedFDQ4OiHO2daO0bQoi5mq7XuM4D7IIbPfX3
qZsQG8hFGpYHdbHQdpaNpWaHuNtU9KswRO+pjpm76m/0Ua5kLe/tmO+H8qhHYk/Sdygof3i6z9/5
b+6H8bb5rJfuLZS+ddiPsGo8eN9aAG9xsm5oHELBG2rBlMQQJ2g7txIU5LhB5pLCs+OLAn/fR+6t
xnhrWXdz27V2aRttcjN9zEN5n4zRBq1Q+HDyHpEclKR42ElA6ms/1WW/IyA51FZxSEMesnC2KLQy
8buL7kQMwaiPTo+9lT72ebFOUhe51ZjbtbUvL0z98PMwfTkF4UIQHAPheFBTkRlbCuYLbfG1wWgm
1bFx9OxjEeTPAEGPag1TKG960K9EzPparGETzM9/AtILybvMWYIo2hQxj857k5G/KRr+XshF0/Cu
6uRRPaq6eWDJ45QWh9xSy1ys9bw89HzGCqI77ZQ+vv887JeXMYN6HkONpGJ2NLuRwFIdjS/O896K
Zacz7fSYZvFGCgkf6fRoVwP2aO+ayv9WnNxb9SzKtmxH+2Kn3D+d/yEzwZiv/CQ6ZzsV/efacB7y
IYyZ24UQZNXNLSdfv3+z5w7xfwY455u1QDMpsJvoTXrnpOnFzWql20K7DKAWx5Ouumr0z2rPJmP3
eUrB8tIoYyZA132mPdxFybZuVrQvuJha9FW6lM1pmjFmjY3SXIOYw0qPYsioSRmuwgSi06k3P1Xa
kC+9PipnCbrLM1kioa5XTT+36L+eWT0LIPnVoqnsWYi23qzxpie6KfjVCYV06tk/9EwyDTlhLWWX
2zO7E9bcHrSPdqB90evMWxQnJubJYXS/2mmaruxUmzZNzfbVY28hbQBXMfAVts6nhWZvda1GdIKy
CW03MW1s/um5yYanRgzuTETkKhE6kdYYfhUmRMXRiT/EVjStpwFNPC3Jn3Ovv0/K4ai53H0c6thh
+tj6cT/zn35+dx18zKv8uRTdHkUCDuuUDQwjgIIojSl1gAtg9wpZFivN4Zatlt2VxkRJ9uT6c7Tv
goWMjdO6aIKPoopzMpbkUZpJs2uC5GuSsUZO+xmyZL1pUto33jeMX9w4Vmyh30Gw45FJoBV2YcUl
SqOjr+nHsMPTJcG3xsE1B0x6mdTsE/dWeUp0bnZpFcwLv7snKrmzUwkDr1h7fXFgG9zXeL/37+sC
u1EGi+iU5XiuYoV4MMxe31eemTG4bP3zvnSr/xzqxZp73NnIV4cOnr+hQzMejk3i75U3SAfrxo5Q
dRaD2NdxvNEKf2PTvscgjY3HL1pOdK1EfHkGqpv0TTj4SjpJQNt6fZNALbYbT7F+FBZuK5OrIhnu
7Si5s8PsEbLfzo61jyLEGHx/bnfMKKyxB+6PcuWdZzkPtU1NqLKvEALfWDyQD8Jx5lMTP/iXi9cP
kALGburO98WgpE3KtEpI0u5Dajk0L/BGM3/ThN2AKXLoSXm0XV6tkdHx0zi3jcMtFvLe8iP0vgP4
5Yl7i37LlfW7wN7VS6aOZDH4zNJhf7j6xfolE639aTvVR9t0b2VJjCBRtihQ+eXoRW1lk07yc3ji
yD35G2WIKiZQR66OXCEzZTcN61eEGK7pbEFXNqHF0Q9/ljmcd3nEESBzWuDAfxp/X8tgbpU2UxU4
zvl3rcVwpfOQuNeySdN6neupB3MZ0apmStMtAb3pIo6n3dhIE/oOEak3J6ovA5CIUzY7SijPtSa/
lVGq3fZRxfhrJ9AhTbDfSqT81fDoVMMVy1DXl4kfx4QGUbpISxmtbYGmftGGn1Ao/ljjPhinKfZF
En6q4eosmZlxlOOQ70jJ6DGZtC9nzxP0w8yKEK/3pfvU0G1Im81dVLdftNFatU297JnuiUy//oPz
9mgze4C4ysYu9HZRmAYNsswbwZniwMKOHZXTW6/3HAYF+cs8rDm3GPlJq9ookkXjnYqVjiYvkHqT
70IEH3GGSpVejE8izKZ14efjUpYSyWqTY8Xu8dRhp1uLtD2FKzwcvzs0dD70svqtYJQDOQlf15Tj
U1ESJDF5kkEDbXHop7OPbwYOE/+jigNOgWQIcDRWs3pSi2OXw22qaQVdypE/U5EY7wRKhc5kHTGa
/YcmsR+KkLHbo/iWRtNT4/Gn5u31lPnd6tzRy+Jg01q5S6P+M6qcNE9N/VE63JWyKq+sxVqfStY+
K/p5YSItLwZCqmbgsGm87NBMImSQiR/Nm5GnKEzWo6EZiHkGzKwJgwB3lXnfkPXK58xQs1dhaUyz
tO0+S4t2Olviz4qUxxZM/CQBJoaMEo5VQ38qTryI1A7LmXTDO7TBOVp9eDdEFDO9yLgxn6O4OKn2
Sj8/NKNnzGrTizjuVARQ8c2yUC17NZ3HCAeWCPPzopOYT4VmzrHYESaPBXbncgOWz/dKnSevm+lp
UtHAOXrUAv1HP+o/9CaUKPbr9ZyuLWveIK897/3orp3olC5OE7K+cfhVc4KPiBS0dP6GX/PTqK+m
OmJeeszipH3dz7Vh6tYyJcInEEHHf+xzuhX6aI3Y2MbzR+Y5CN7oJP1viTU+1ZHzwIFARG1x0aKL
vk6xij1i/K0ThON8qsp2aYfFc0+gvEe332fGPRaUM1RzwRTAh9RrxbqZ3Ae9ZKPIYKw2YW0woyE3
f/SW1JfhhGsScbSZBjnSNBMEzbKv8+eUznTyHpZXRFibDLr70GKhmp7I6Gc877EPOTV0+j/8/aSV
mAiyOITpxg85Ot3aU4IQ6sEmz76ZJkIYyx701fsn6Tmufh36IWsCAm+ZtLb+qgmWK452Rs/AUXSY
uBvMQ5sYunJ2Ye7RxUVCRnxahO5tWGOdqaUMnPzCSJY1WZeVO8v85CwTAlktsJfv39wZvLm4OQdB
VEOdoIpEfhFEE5pbxhCZxVGvONKpE9in4V5FW7WXLCXjFvSBk0sPnRuVRob5cC8MzAecbSv76KtN
6PYz1OYsSIoDgzQfhIe1cxY0XUQ+mh9E6WzDIV8X44CaAI9OepA57oH5PEwzFZtmtB+agDgxLThM
RqBT1sRz+1Vt88huvu7j+M7y+ytI00Wl5nxGcPhRp2OwqSJFX+RDeTTEuux63gtmKDMiG9MhQNCf
woAnNdLHpvD351yn5vDjHQmf/FZGG1vyekzrRgUSHoFHTuLMZII1ZOh9XvGqRLSp+ezE7Gc6S+bv
v7KzXtjlKzPI/FWF0YaLfFFh0sLealI9L474noRwIU4XlkYb2flNSYOudbthV4RajueZUGTvB/MD
lMHqTj0cgfCz3Rb5XJ9GOsE0fS5qE9fmp48qWdigQoCWQI8yiJ4RnoQaDoMmtaXolEszbXcuUvHN
jqYf4AcgmqW85+WKJQoDqDMY6biSOfVgchoCHTdHvUEHGRD42JZtr2eMO83pfUtrvIjd5eWHMOM+
PR0HlGkZ7aoJM37sGu+cV9pHlQbbHun7OWzvnbr8ICT2J13jx/mEPaGpE5NxeFMU7zTWi27/a+Hc
WRTocsXRtzdQKPJpX3QvYnTG6tClXnrZUU+AQWLCJBuYpGEvZM5NqJEJD3A+LbJQmT+jv7Yhy9wp
CypEdMecnj3jPNa6i/9BMWcv/GSpa+yLChOiRTSkj1zPW/JBjpCmz1FzSMnj/L2CIZLc3yt4gVdG
F1K0sQKiiaRYK3tTAfU5mCLALBLti9YSJDJFSUv8Tc5Gu57GMu2CiPpyKaA9KOqRCQB2uRSJ1eth
kBinY2OSGHm4bE3yXsO44jhtaJTXQwKVIrJQ6bOd23P4lcrpKZSYqVdycplVuaSr71nacctILDNE
IQcea5ET6kh/RF8zBpMqdLopB/pGGQFFOlGxdtIlXmR2tub0903jlPNepI8cWgNaHUxz0Vt5TBpM
Mg3T/WCj7J2bWBZC6MemLg+JxtlV6O6tleo/Ci38ymDYo1EymrbuJDM1ecVrPBOJqkeqYg9k41EG
poD4J0VDzZbfVYIsGvaEdM3iq5QECkLW5bIRvubPG8NFsF3TGDxUtN1Nczp1P+zO0Jf0+hETx/w/
KfQfIYEKYWPb7hwToR+dtrmFhLE8A9giFkg533WXp5EFB1FY+5JObkLrin9qyGX1iahMmJL9rSe+
wmY8K2dwT1+QUIeuLo8ACUi5aUFzkBmHrTRS/1vYJb81RLmCczKU2XMB73AudQ0iHPrGCztiSpeo
vN9FwvZubO9bQ/gwT3lBM2WkdnVC0q8hpEp1Xl5qEGMWvn0rXHrGoyTnIwSuBphWUgNeCJ3kWkWI
qGNNagDwjx6QMI3EN42RaecDLo0kKJRolmGbPJ59/88Yx+TnKNJTq9eCL3qWH86QQlgkd0XPj0IX
swns2yYlhagtBGuETvSu09o3txu8hJgwCzvnb4WXPYfF6VnGzPRSWzBVcVXacscqybJD7YtVxHf4
TcY7G2TUBqHD2RWFtHMfdCNIZhOYY+4W7qEmLtVM5ZIG8vCJgIJHQ76c5RTS+2bX0496VM5Q8Pqm
E9y0EB2oOe8JrQTm8cySikAjtFmFxMdAR0AZO2TIfJM3NvF/dJeGwT4NDKKrpP+s9PIIS7PTzPPE
3qIxWhs11P653ASPbGZHwDiN3ssVYHu8E5H7QNqQz6ek1xj0hB0ldtpuLXSYf0xx1X0Jde7GQ7Jl
roesXJEpB90Sudsn7UtaEbClGe5YN1DbCFueQWjYQMS/Fz3voec3k5rY1AIG6q3gIzPAOFpk1oI0
qQc7EdBOY959kSV8M7ul56K3+nsFGFsnzgYVKcIAGG6tmJhZyyemsCpuJIEzuYRLlJa48igN8Gfl
PUTJN3seuVctlClZpCO5pX1h8PiDViFckKeRdhO7SbYpEy0kPgjT57PpgWQewxRLaaL2M7lrOkdA
xOeV8OjnhdEcTLKxOUHCiB/UoIRawu+r8EJOwp/XYxIj9gM8TFDghbxUxEcPUzI9JTnI5oBHCSuC
WyRmkD7xeSW5ksv977VbIGdgt6djavAWCkYFzfQScDs9AUOltka4Ppn9fV2nRK0lKb6ZMCUqxZbe
Dw/OJapLDw3Xw6T8SPuL616ENbD9UiJp/3QMY4XqAUkXRnynMHXb51QCl031R8/oV8q49BOBHXl/
o6dL2vzv1J+FTmhaah8V1CsK4nsf3IRH1qkDhA1ZbWUDYxDbcSzRW3xUuApqa8DCzm2ain1TCbAD
pATYPpaNuzvHcYG4glC9leMjf6gLICCKIWgHvgZ/rNSqmOvmno5niH5kmaVxehShR5DmPoiWAsLI
HrInjtemPFBvpALhPEg/J9/4iW6ToM8ZqSXIka0b6ZxdgHNr98MTQBFnKhtz4jzO+s8KwGr8YFFN
1ade2MvrUcab8ajvqceBPey44gKM6ack1QZZY0GgEdJlMzA3pOgBV6LycMa3QeBS393agmhCYfZE
GoDIy1Cj/pIAdk3t2RWfCxoE26FPXlrwUsDna9e+8SpAGIL09w3ugvZyjqNdCN0OxXsXvNC+eA9a
7UlDS9rsJ4hEXYGCFAoAFItQaZDE7uJEYlAQP4twQ1p6w4zhG/KvW6sIv6raQC+ca7V+ZeQXm8AD
+KEyAH0YHPNiE0w0Uxun0UqPnScOVdpsWcedArbOYBbRmDJuZdAKudRrh/uUd7pkQ4zOVsXw46m7
b31tO0rrivreW/mgxxgFxAhpXoUrrrCrF6WAXCeuGG03PdutHpcHhaza3ulR5YI2MZ9d6j8a0i+9
Y52q5DHM+ntRs2HzdKml8Z3aTxPDJuv6Wm7hvGYunN8lwR0lSsWU8GCFvr43q6Q3tovr9JhqnOSN
rqqE41FGw4Lf36ptpAxRQdQKHbQr77YxgKVNApuJMgGDJcNS3FPY3wBhrFWiFFrpXdrUx7ZkaEDD
UKhkvAnTgtGefA/bsHECcBA2W0NR5hRtxhbc7eRSCRuO9omtmvI7FkajijUTdTiKjnWYLhud+loU
b/pR0lLo73Mv+JhQPKylfaM2p14h6PHpfVNX5dtfzYosGflhk0TgvHwvXp3llMmJsR7psVH6LgXF
xnmoU4zUHbwmG1ZMT3rl3BRW8aywOhGpZvkBOi0boX6eNPJFO9r6VrOSmnvb+KAe59obNdG2AP5q
1nqPI62wzYiln7rPIgQBE/Gj6LGFkiX1yKbwSUxQp3j7034lDRT2OdgmFK5QcQjju7Am+xiy5zQI
N9TDmIiEn/A4Q2GoK5uXPTnsf9b7qCyICHRO9FB66w8jtNC853FKTt8emL8+EQgJwJzEm9V8QeoV
hxokk8RoqYLApgcGRWPPGtzbmkKvMtA+6hgC62wLB/W2ojo9Nj3iGs745Blk9SdeEEeP+rtalfdf
0xuwNlwYyp2GR1VA6JcZcl8bxMpmkh7twd+oKEQkwV6VvFWljbfL0eU+qOqnTIMNOS0GSQn9FLDy
+bMqZ51XiFVV6ZoNZG1L/6NaoSLu7wvGjzYdZQPVygQq0LcgBQbpm5s85hUpyh+Zf4I0+fvP9Uat
yPUodTocDjrQ/bnC+8r8JNNipy5hwdUGpPLN9CO1KYFW7hu/pyo4HHVVuc26z6o6Kw3utVSbjAot
JeaJ5+mLa5XYsze99LY0aqjqMjxLT1x42/6Uac1ESfHYMPBKlPEGpQqgz3a4l+Oe4+GoIP5CYpVo
wxDi3Z9hiTK5Cyvgo7C4T3N90WBkqrovSfllp30JR2tXJFh8CUREiZ6yzqOq7usjf9dIqYCNUPO9
m4hoNR0pNhyDKtKrDFg5iEk4W+UQ/sw7oKdYsbuhJ7kX/CQvkq2GplVyVESAMPKZHZz8pk4XtdFt
TjSmyW91x1KyKyvCegL96E5l9Ypd4FmEy3mTPtZ4vj9xY1SYFfURmgmc39euu28q2m+ZdQ1IARih
IIEASDFhkYGzRI435ahNK0pPCWkj1AgVLCuvmvfyXiGMlA4O/wXIQIUtl8ZBJIoAvnKcaDy/vq/J
kyIrTREfVf5zDkfxloAs2zMfhUEN+hhvFJ2koRQ1k0DW5+hMxQrwDxRgpACS1OMImHijuNLChOJK
mV4VGBWto6eWZhEHaX8qxkS92Qb7MQ1dkZlf37w2CEFF3/q5qMqyFccAjsT+zH85QwA2q01+KUa2
oYlbG3AfEe4EDgFEmSVKv6BdLDvtfkRpzm0YBR+bCCfJflXIZqI52z6DRKJkdiCYKB8CoN+ttaC/
AnlecHZ/Hu8kw0xxUvwkKMqvH8cbHdnUXhCdi83SAIvFRmyLuB8AXkzxpqFumwpYCECX6igKT+Qx
okVqv3ZudSM/KFxKSzCYBnHKq9im95qx/scNQo9g8qiDjrB3YcSo6mqBo9nR0bbJVwaHcr6myjFI
kxq4BzIUPIrGYGhHOyjGjUpnZFc8Fw7HaUZ00ikcSuEFliIpTc5uZIJJHHkcmmQ4KVtUuX+qm01N
xg35Rf37z+9Gf1mhwKqUrL7WzhWlCmYGJdEU1VWVRxQRN0DgopsqN2YJwgYIn8pVATCgIPxixHwz
lisYf9gtWbfiQk0V+eY5KIeYFCJlec6QOuyDoE5xkmSrss/qhgr2HYzojd2RKPa4cozfSofDaXDP
sZQCG0LR3dsVbvHE95QAgrC/eg1WhgqEtB62Dcnr+67FeeOtEJe7NscO6hc0C702m8lqxlHkp9NR
SoKahMRqCL4pn6c4CoKsQh/4twhsFGUqdZaeSwE2Y5Jsb9meftMJVlUQopdkjr0ihrEvCHbVR1Ww
K6Msn6ecET85Dv3iHOmoJBm/SaK8hIiCIGPP2R3ehVF/ryJ1RahKMNV6BGkP+LNQzBc2kfKtynzS
nspFkmszdQooA1HcpAmjVs5R5cNoVjPTttsr3JSxwnS/2TdNku2peV1xzmcy3msnCMcDLQoLVQJI
g+fA8sXJPaV5GJijwdB0jFZdX0/H45lFwamhcpIwxTlSE9J75wZX8qjXyKue2QxDNwf++9xUHPkc
baoG6Q7iuUuRMW6MY2GCx2TEz8DsKtlS66ssU+1eld6mJdl4ARhDQjsY7ZoWiQ+qrqRIT8ILkBJE
wZRjVh23MvA/pprC+ewzeY3iGAZ1DtLY6upwVwd5g8Kp2mMAZ/2+iO3dz5yE/MSWxyuWp/b75bqh
zWXAmyLchhP82vKodLgVaGf4DyJFEZT9zPMlIrn9atBOMCPEd9hEW0WBCalh2Q0MBbax+jml1XXq
Ql0pqFRZnIJgA+ca+pQ+2h3ew2MfpWKT9hzLKRQFxXNS21jUVMtx3kWRr13kH10rXdsGMUco9irj
hmYJhwEfqeiKYW0vz+EzGEgaOg9q19J2cyT9zmde6MjlZDoPE4yJOuQ+ScC9iKr0+ytlqrjjYqUQ
nFdcVZilanbz65XyPEkfUKDTXsVDh768pzkDQJSglxTyXIRQ5z946p2qy53TCWCMs+XwkEgVPqgC
fZMF89ryKT1QYkgIpAjeQj386qG++f4NnykYFzcMedXygJkEkjrOBWyQSKkjnxxlP50KR6tMCWIh
PilHooJBRes88011zil4PYKKkhCqGqnxUPXzmZ8SSnIeDq5TYiMIPue0ftAhDSiuSpMBObADlDPp
vQhR3ET/EGq/KzqjCtjVM6ddfgAUJmDGWpq9lMEXprs/KwqLBWvVy/1vZw6OiosUp0nxMxVnRfFY
3l+Pt14gbUo+TodSsYfqxesXmFiJkU6Mjz8WhDYKD1awgIqNhMITTxxMf9CH9K44NGRY6l3aLs6S
7Fnhb7LliE5gl2rQMSCIqTKSCjKQKX9MCECu3O+vFBsfCgCzndDMoyvll7jOwcdWJ999lAMQTynB
E/OD2n1p4dyoUqpyb6nOc+DeZIb+rip9NEI+qaKXXvPL5k/IfqtobCo1uQ6qvQFoMOEKaVAoYsgp
IIDyelXrKka3yQ3cR9tSoTmMSjGBLluA6rmviqYNmUpYIKZChyz7HxaDHoIWpy1AfRM7zy4J7IyJ
MxMYIbUaewDBPlcl7BP0m2I6PRcjCUvpN8tz2bXIU6qVDAWZR7X0VsXQN/OmUDGgKqeod6SN+bOW
aB8tzYOiMVLDGlAaLciD4QQ7oCIx0LLnjk8qU6M7rkfyOvWYTEVRfpBHPe/E2lKa6HnIvfQG8y3a
fdJHyTbhdLmW7/x69tNG5YMnm3SzgHpcRGQIlATDQPn80dBVVQddVLaitFUBgNZ/+LfbsFTsnpO/
N0M1fNQ5x+xnmjNFFhFBcCU8Vs6k9xWt4BrZ69es2Ga3kOfTO0S/F6zF16+YSXVUpMt6eFTuP50I
K8j2VeKjMnp7UiRAeMBsgP+EpFTtPhTWTh2DKodQG0Rli+9vkF9xPu5L9TMxDsRBg+rcYP7izLfC
ZCyLIhseVURZ4MQIR5dNQ8JD/pC1+iEIzA/njUxEGWYkQCpj162dHuPFR3k3sbg5xLteBB/fvzfz
lzKuDeFUjQBhJBtg5GVEp2XSa+Eg24+qot3kRG4+ayTJb3xwSKJddY92o0iBBLiO8xBKyEic740i
/ChYL6NEcqb0EgD0GamwQQyiYlc9X6sbnwCwVJKgzjyFzV15gF+8j2I+WDR2qnlP7i8CX0kuK1WA
Mh6hpCKayos/0VwQys802D+ojFcPGLWGl0xjvGVCEqGAsBxwHzhBeXvdHJ6SAI4/BqIK5pMlvr1/
j7zpX4sxdCEK/s9gOi/Aqq921wsbyGKrQZVBGx7j9snpdTYvEUuQP6YhCtRFVswiUd2FcXjn5e1i
YOy0oVmfHT37KM1wQlG7Bx6rPialtgmZHFM4xn2uI0Xk0s/JYBThlTPkUpfoIC+aPlvVNUrs/bOa
VWGfqsdEo/E4GD4UtE1VyaeTZLS09rUb0ofEyTYucviTyEg8vGNeoFLcav3slPkfvPa0i8v0ACFq
UzsNFK5IUKgdtnnJhHSHXlpZ6U9D9TVISsa7w30xoxv6NbZVgwhHUX8ORXivhfK5Z7TLrGz02YDH
Hd3pMW4QDo1NhDdOyL0HewhvN8YYHiyzWA3DpxKbd51h23k6HYCI/ovi09R6c2DhGxfVvZYZH5OD
nHiUPZaxZKaPO59OOnPL0/3Uow0BXl+k00HECHCkIwK4/4+jM9mOFFmC6BdxDvOwJYGcU7NUVRuO
VCVBME8BBF/fN3vxevGqu5QigXA3N7dbaTeLgG16vh1YgkNudfsmZ3TsMLBPXXzqg/cDDuoVWebC
B9vn8lsDLSpZgQFnWXx6GlH9YiGBvMN6Nk/FP8m3t3Pr+Y9ZBl+BU2XRpOvvomhObqk5d371hnF/
1B5BWi3/JmcyPlyG/VRuP4sjXkrDSMy1fJta69ke62OQ92c1bWDkiwoPmHYsBg0Tc/cPGOyTLOaT
ZpNgWrSfTlE+6M2CNJ5+mIgV0VClLPzdg7ClMb1mmYl3L2//2KkyjpsKGBD306sFoD4vIUJa+V64
OsDxJT1l6/LRNxYwROKhzUHHJe/MLxsgdu6Ak9C0T+GqAiCLvKilJO1XmUfpEAAxbin4ASS8VLDc
y5pDpFmAG81ZaufOHZk/FT+olk5UjOLZLXz/YGFjiLTBIm9llBy9CpSFIP847wAMzIv8quTwkmY+
yXBTpWK5GNMhWPWJL8Yt4ViWRIl7dY7dcC52qakny2gyfO/rpwmX0SkrUgmKxCEwvw06uWtEdUIe
tcO1GKf9JPyRGXzw3VmFG5NW5gFc0a9em75MnS/2ZbmJL0d0MS04uebFG573KdZyAPZKfS6Z+Ver
xGVjy9G3gc/oKQ/A+Ga2kJtmewwNl+POtSSPmogNwLTVrB3dosvjrpnfclvbK0NbwrmeIcUO8ZK6
f6ZqfOUehLwwzkf+4tepLd43qDVMMRNbkmTubfUl7Ys3k/4wHPlyQq8fP1VZ/HZYnSCy4MOolltt
k78xqDVJtRkXhvWGokKmS+0c2F34SFUz7IzaeMW29W4q3GGG9p1vZCxvQVeFTeEi8VSExtdx517z
oNiR4bzr9C85mSeHWF13UqFJGgyQpSj1XpbJu6W6iJb0n3E3xDG7Axy4GDH7/ZBNFYugKVZOLXHb
9NDZL1WtIqxzBSQwtTMq4KJaFeezfhr7Vu6m0f2tmVuEwhp2eDBlkV4CYu3NVvvlWtpZy5dHU4+6
6QsMkq9nSa/rj+S82xsLHN4XtBA8Ncbi7cz8sRbr0cUl28J+MK1fXdAeRs2M6tncuUa2d9sydhpw
TTrOGnc6NGl7WYdfgW7H0BF+AbZzQ1NNVdhX2z435U/r+JHUcJD42c4rHyqbKHbbuAb9m+SvSZvt
sAg74abD621FVfY048Jqyyq21+rkVVlMJO9+It3daAkZCdQuK8xDXrbXHLY9cffrtWketN7ap8ay
r7TiVbeTtJwSo4d3N23h5Nl/ZnfF0NB+LorkIyxRNt4cu9GedC89934TBU75EIzOfuCWgfp0SnO4
GgHOMuCvOQPBdSYI2RQWbjDvs1Vt6JJWnRN17o5eTACcOdd7jwwId/Qjd/ypSbYeKrKO0mcnwBYM
UNsyfuw2BRcLzaDVjppzE3q1Y+D42erGo2Niz5s2WB7zSce0uZbuR7aa56bx/jX82WLpnEkBzhwV
pXodj67+4kudrPA6qawVt0p+m0xsV2nlREYG2iTAPlYNl3L65liK2hpaCfcFoEHYFFUiQZ7Mln0m
oijK7frku1MkS2K94MmgoKwYyLcTCZNxMPY7UmfDzDePhfdA2sQuddKdmc2hRZi4K5cTI5ubXpNp
U/2U9ftYvkxKXJp2iUUvIszDO8vPXop2jqr+SJBNZaWJIK8hy2O1kT7fGAA+qp0E61KX/CR7ec7K
KcIc8uAV1s7ptN+9W5y2ety7qffccSd1krhufYgpE0LflzuFYaS+M3idxLYWfDp9YvAw1H4XleV0
yrb5JqR32lJvp4AngJaMx3Jf3fPvc+t7qbajM7kPs60/5iSnya0OV3e63qctC/1CkGLCzZyw4cTa
5m032YegX08Or3jf4jf0x6ts3XOu5VFVEfuSY6prnQQiFQy05lZxC6VGf5qtLuwG+wN73zEziK3P
8hNdBzmqbGJnzdWTyJnlb8/QdvMso0ozzliKYr3UkjnF36PN+xHtoVMVgJ88njqu0dbt3E47sla9
GwIB0wikxxK8WVjExd2rz393jzInCotvbT64lEP6/Gcr1U33J+SLB5ESxrW+1wWJnpjiGXRmkd+e
Z3Nk/0BFRbFEW3qePcBWzku5BMybgD25HneAbezdzo/8/OIF9YtXpDcHZ5A5NAB5M9KIlOqx+6gV
WprZRMXSLaErnIegsW/2pD+1uvmMidzGEW98N2I71jrUAltKMwInqe3w0WHpW0mbGMDq3PQ//i6/
BPIjJ6nLCGsP4gPPu79P8VTuiNt7bZvmX2cDJhKlOPSFdsVWzx+IKxf3s7Z9EsTNOp6nbK9baq/S
O0d33b70We2bub3zcKjMGjE/V076aLrLi3FfdGUWFmm5+0Eykb+jSvRDwQZBOOnakxZYB8wiTaK5
zn4xTG5Tkfj69FfpE36tnFUX3+4fp5yQxt6lrEj9Y9MGb4tXP1ewFsd6OavCuuWe9zDXMDZyM6oM
HoWhEkc73b5lBhjXtRRmGmO/WkG81fVB0edH2pjHsueb8NIUU4v2o4LiZclnEynHPC09sPB0nnj4
qqex5m2nyHdjGFLh6Gspf0xLnbsUoG9P9q2d86oYRutBNKkXDylNta93r8S5seOozeMhzbZfg9X9
+Fn+ZbOORjbw12Z0z6CFtrCq1H26fc3mTDMitxYEwQg3KAT7ANBlrhoKmp2wr5CLSFRO7by6XJ08
ylavSn9ZfVZ40cySAgs5fTYvp64gguQITbrsI+nr96njOEtSE2UGgdCRVd4cp9zyb+tsp/8GOfge
bsHWTyZ304Nk2PyOxQfiibxdZrIQGunWOjv71RuyMfbG8lnDxPJS43B60eFlHWh9iatgFoYCXre3
tV7so2Xey159e+JHnErbhP7Rw85j6eViKP8qcwlZRje64ypKyFC95TpfijjYR/YgWOJoN3yAedC9
sF7b50lV9w1iiJymbqcs0Y6h6w5p7LXbUTjOPz81fytDkF5l2MwkADcdGr1egQqK7zLzsE+68q/o
ZMTcqeGFsny0ZfECeoRPt0aTy04HhJxwW6eaBNsS0bHIs93WWEPCr9b9GS01nKfafJElhPlqcl7Z
FsFiaHhZ2On2udMXIm2rUkWDN9aRYWaUCNKOnKYlgXlwX5Qqjgh9kXKrV0cCqp+yLlKDF+aAo1TN
14rC2GEST5TXv07V9oP75uKXi370slYxpRMwRcRxtLght60Mi8lfX2Sb5fvCNe1w6Y1DLbdb3Zb+
zqmGd13vHxy/UIjMBgqyGmZvLxpSlerZ5VXWqF3OUUWK5/jl3j/DRNpNmhtJZQTvK07aGvt4FSz/
ioz1LQ/gXWG+9OAyTpVrkg5YTedNbz63TosE+Whkc5hJp7snWYw3hUM/nKs8dv1tgZmC08Kt5IJv
vG92Tqkkb3zcGMJJvf3KP88VkRJ7axjyWKy6nhhZJs/m3I5PVe5NkZXOJZOcavu0RW6G5TJetCr/
WqUHsGhL92ROIia31pXsjmPeGUQGzvcjSnznTk26WMtm3OrjEx1G59Vxliu/fIOhvzpb3vKiivFY
rMbDXKh74X5dhfuvWmHIjH08K0oiegZI9kXY54hM0vQJFSb/HMPyRPEOWS8d6ixReolRT1883pcz
cC5bflPuvuMAPXfDLI+uoB1c4QlmfczT5x7oUMjXKu+JitqkgdZYip0YMx6Sse8TaVoaRZF5snrB
ap0AaAE0DEc0/U/m96dWphKQbXWqzPR1uQPkWHvGLzYeJ0O0kRgt9vGyZaeCbM8oe4tWs//Qlv5R
rexiQ8+5Rziyh0RdpZ4rCxpKE6hEZGze9WnwXBnZk6lA3avhPh+24qLwH+nDX+9FVmV7RZTm7ru9
lLD31k9c1GQCBG5S19trVRsWBTrnfFlf8UQBaXHfUSfjejA/1GicZO0wY8zoSpa4N42zYRZmpC31
ocjNx9moXraq++iWDfTA7O8224j91EhSCiGn0C9VTgFTm+Wld4ezMIbXYjOO6QpQbVrsvZQNYBrx
sq31xcOKH4qAF2kluNS9icLZaMbBa5fbtGrbTvXzbzvNvie3wnPTJzxP+5L4JEZyAYUC2J3ZckbM
2vZVG9JpP0vHirXJMKKUdYswrVWFvA1dJp9olrTpT22sb9JuYrOYHqeifOz0cR8wb6mEOjVjscsm
7bsyvBfHWm/uNPwDWXkzuzZaneExz/geJ3LuOvBJmsgTjrozTo73ciwjITQCJTViFpdidSOxtlc3
Lbmps479nuA7Gwp13318lQ6O8SFzftoh+5P3+kAtl/0CrPjStUZUSOuGCeQRlMvI7LG6mcpLsOC7
EZQkB69IXR1NstOO3ghEUK+AemKsuusu9pc1mOfCEi+rxlguk6YCrAINSEg9iGyylY+8qNIoU715
6Cuc0BzOs6TANta/+UZ2jCLiLSza7U66+tXct2rMyfdPwhkU25LNk66mvRzlL01MiUuHUfkBX697
zob1vZ9lebivttob18RaGZ4AzdLH5sKCQb3Xp/FWtRZnCY9h31/qtn4w1hblp3klp/j8/8MTlA/F
lB7l3BxqxiQSLJwdOA+FvYTTuj2WFgb5NAMlxn4q16a+pVN6MVd19V2Bf4O4xKV6EC2sQa08TZvm
cneqK/7JUwGHV9+aw+xtceME7xgEGMtZv5d84D088yC07hNuSZryknowCNSYmMSwa6vYCyq/rJuv
Qc4hAeCYM+XmtUMMqzTZlJtsY3ZdVf5uy441w+XZ1NzbjF4CXqkpHq0sv7Du8JN7rDH2qeNGkEpj
r+SrtL1Ea2bGSzajUZNQv9Tee06WOHmdbHP2t+7NqIGwaI7t2ZyWP0WlLkyIH4hfeSqzBZfxfBQz
5sXMe9TqQCewYXLjykXYWqlRWJwA4o32Dkx6+CWRKizp12gf61kr2tMwLWPSy/RzbhpEv278XjXr
MgQZwiDtnKr8hAJDoJlNTcy71kJwA8wpirblhm2vtgdcE5tlFfgxb51D5wXvYmnPOnvPsL2GRKar
CBtj6EM4w/+YIN90gxZgEw/VOv5xqqXaWa3p7RZlafuRXMVLdlfNJrfRr/WwZnXYzW4WBhT4VS9O
9srio7V4ewsmsyaZlrC98tmJ9lK4Kf/aMjy26zKGpWMd2ax/G8tR7NO1nvfT3B+9ynrI+X/9VPt2
pupbrhm5SFvw0OipTPBk8hplvXRRSxamAlU0F+luW7bzsNUfaVkd1n7bDzUQvLzvH6txfrIlvYSe
HYOuf0on+6Wme3eD7Uk61XPNy3wZxhMQ1FtdTc/ZOrL6FtjBW+oCMubbeczc9KRm9Sym6jVgP9nt
5cEs9OMks4e1IyfN9S6e7HnOFA+gcUhLMu9m18WT6hysbma/UL2tlXNMxfzHGQ2MI5m/7xuEQxZZ
SPT3lnNllBCKzQIot9tfmfXD63VA3pYgD4G7sWf9S19lEKPelQnJHjWXSv5mt+F5vhOKXUf2O8j0
NJw6WsvUZ0CNc/3TUeS7LsNFiOarHtJkSgW2L+t1XNOUcr0MntJtMq/BPMRjp19dZ0gKk6FE2XCW
eKFRBL8CuZ40YR0Ccz4SoUQkhH5eu+KsWyg+kugFSwWvgxq70K7TQw8uii3fa5Wan2anYZRz49pY
4pYxA8C3iOP+sk1NFWm29+F2+ZPlcqwV1nGm8LCW8WC4WxQwnODprneOEdBpFmto6NxZtQwHv8en
kKFTsmW/K4WblCqN+83juPLfCpYz+lLbmWVx9FNAa30nk4Wnw2vyj16o3zllNG/X2NvmC+MlIBHO
Y11YV5neO3bzERHp0BNC5Jqw15Y2VloPCbi8lIzYLa0+VLr40wXlMRf1zdTM9wq1F3fAn7Y1r6r0
n/rW/SOsxQon3uWIM3/qrvww5yBaN/99bMeoK7IHij5ee775C2Tbeyblx2hycq/93rHG2GQlf23E
O3/r71RyrigcMFW/UmOvFGLubL12vSWe0wnctVUQa9tuz40tVXgPgXZWIH5WsVZRbgGIytPtOHbd
eTDIPekmjarCUC8UEDZnF0vw+EsJu6bQoeG6bMR0OqaIxcyrZaoTCmoGmowwZKmdcnvs8XgaiZFn
zC3MZQnJnsXHjdy1qD99Sm1jzcGrbKAVI9sexbpljFpnfiSCQ9WYTLCtG0+my8Pr+oRM51+Lyd5e
hw18MJDQ8Zn5LfKgvl4k9hSPOMm6HoHjUbUV/szWikoRSInDHn3ttQb/OQiXXaW+/y1FxbiyHT8p
GBFwC/rFrDw0XntziayoDE3sjA1I5eok7Dp2sKbXL6/RjvaEojzZ64cn9EOhjN9oWt+cG5HV5G9q
TOO5I2Vcb17ddbuygfYAJ32vFu+91VSCl8yigVZ/+ZSkSAW0H5u+EEzinDqteGEPNzFLA4GNZH/P
/DuU7anDCejwQIz5CqTbu9K9o6KsxUdNj+dnZcEvq40E6gT7YOmvQAAOgoBu9u7RInXGczzN0ypO
zjJ/YEWPW19GdaDFmlYc+869M9qutb7Emkke0modJBMKiM5AQzhQ30wLOLSBwM4OhQh9O3uc6vZl
tqynpfGs0AFs6rvZvjPuUqK4VVaJMgRVc5cL42oo9FHQAntHAjYu21s/B48AV4PjOjXt6yg99HFN
HQqw5fPaZqFXtxe3mn88qfXMByufMp3/mbj4u3v/pRofM4h/7htmN+bmnb3JSiyHZszcHniD3qSU
p4ojVnbD3lyapDczAqiMb3/Mko68ezw2JEj6fhdKctFq8JkhWL0WYSh9F35FFvVG4LrY16T5YNyf
PreshExadfdbxb5AkYIlCu76uJLKc642r058f/5eV4NwZCOAaD6Zb5qUL17tX8omAGFq2f9aZg2Z
31KhyE/pjVQo+q3f6qPREULvaWCwnXpCvRhyi08o7zkw42Ud1zJSwWKHsmP61bgzD7ubZwmb0Ee5
UFdnm7afdYdbur755UbKFloJmDkZBz22O+JcaBZN9khRrENjNMBr+dWF5NNHWqadQQ1XbdXenZYv
zhuuJ8D6TnBbsn0Q4Rw4BqgmZmdd7Gz5HWjtBbX+tW63B31lFbAvGoX7fTrpqdBO7G1cmWH0Z5Ol
jzGzL8ozz8rYjqbVw5tc3Ik5Zg1kNiMtw2NGmY3Prmj2UgWH3GaWpJNxASS82Tsgy8mOZN8G/PrO
M0F0BmMRUjvdymX+TXzMp5876OPY8TKVv6BSH+5ryKGfyqvVFr/NAJ2SlItzVfY/jnDPQzuPcZ2j
Biod5E3rlM+9Y11I+zjnqwNRe6BuRXq8+7u0sEr5wL1pfjmu+6ADaV5rBiTb6hzyxr81lfxT2DVH
vKgozIShTowsTIokg1goz/02ev8wMJkp5+ZYZO1Nbt0HsXtMVqq136W181hZ+JDoKhneqsWhwl/2
mkkwbsYo7dDn4ilzLPR72jqV2lGtbz+a6V6DVgCaG3Qy/+v8IzW2fcqoLCJVhk1Wd0KMYx16DvoU
IQT3WePFanDP+BYHjtsui4XeXjO5IDmPAxm87s0ih6EveAVW9fK6pfrR7exXq9MeZD21u6mBo045
951n8mUOGmRLB5h23seq2T42NqVR9tpTvU2nGnD1JLgLZ+UTXEG6iOySwKMlsIadaRas0kHC3QC+
1pWXNFN6sPpChqOww973zvbWPfMpi5Ds0GfHuY/yOoS1hVAz0/5X0bEpnnPw67BfM5qkob2wuvnQ
DNPVVd6nwSHheMIIZUsSaKbXf+s7IXpu/AHbiVIXi/2sfTVmv3PNuKlxPKzr9jblBDC0vkVr5k9u
6LIG06clzjstWdCWduSbuXEW1OChzOa5tcZLukxD7NPEHgpyViIzt7ST33T1o8nBxF1P029q8tOj
OuctToycfx9nNLrxPov5ZRUcvOPijbtuJuG8G4OfgSXkmNXfSzPwypzl8lr45n7oTUoVsPbeyrSz
8Wpkn6n4y67+q5rwe9ore92rWq+WFrxY6k7Q2QSKGT87VPZ8ERNUhAINzQAou5blnn33R2P13105
npS7EvDQJNTev5WwvvpMISiRPpsVZ06V75nfcTdu05drZ3vo4c+ZayZanT+ms/extYxydA+NLNjW
w+Tnbbz17SupB4TH1+2Ds9Y3YXDu6OuLWSE/iJR+P1VsydvVZ28iyBvrdpyB9Mq5eqP8vnU0SWY/
/e2zkSTH6Zau7qsHYZWh6nNhOQ+GNaQsvDuvIG+qqMiYcXjb+m2a86Pwh9vMqcE7HuE4Hy5wnx/z
jTW9oR4OTj6eMWO+ZPM0hf2WsxferqesYjOf6Bs2lqTRhSbqF0MMsmNz32t3Wwl+ORu4jvVKj1AE
xq9NEIi+okwDbjvntnuonHxGdGN1Sa1/020+NJrJNj+bsrlt3Ly0/1xbK843/8nz1ofU0jiJ0z/z
trwKs//lzPP2vx19mP0uLho7DVebIdHQ51649rRCc+/5rLIJ/iAwfzVifSCupw89QWR0bkhg3xNX
fR3+jpJCaZ2gn+QOr+GptX/VjP7JOWMCiMi1BrmFnr5hhGVGss7k/HlTdllbP9wgHxGSkYZjWy0H
SvH7drY49lllJ2vZHhXkiXieB/NY+YO7t7oMiKGq6CtnPVnNgdbW/VdwxedecK4zkXIahvTNY+0G
zzLwxE5frABvgfjo5o7PPPtayMjyaXO5eItuHrRg/c71H6dNvJkvQF63Th3u0n7mYcaX+b5261Pj
6gcXxO8OcZcGd07N0CIhEavmdOgmusDUF6E2ZARa5UrE5cwiJzPWaGvqgEyx0dpvokBJoNDJPMMk
V0nzmBLCOa4sK7R4U89glDha1YfZqSYy5iIhho9WxCL+aHrG43lJS3HjZfgvyx3C+TdW3cycrtLo
m+3YWfbb1pcMKpZfmPMScguOpByhfTCAFGx1+02xR5caIWtzidcCFW2eXjBwPTj/b5OW+c2ckDl6
NR46Vlm8pX+Hkjwm9OM/qeTVpHVo29NUmNRezRiSTl0xz6vcZCoLe6fZDMUCo/+bqXmKC30ud8qw
n+ahe5HjdNoKXOsNYYe6a9yHPge+TaLkioBnJp+/Fw6uzJvrmCXoZN6qQ9tiWNCZGmnF8F5k/aPV
6bSFBauX1n3ytsDttTYPPwmfR9XbgYIcUIJvPuNBWZjhDkmrOZhFinDmoNOlDDdE00DwGGTR4DDF
32Ir7W+EgUQjSiTiPFKUYgL5UPNusLhSY/XC33W2p6/VKrk/wdbbr2p2iJPUotwsTnr9lko3rMph
v7l1Quzxaz58EcXB6j7Q2WJib/7J2J6M6nsAaW3M6VOZPqMfR1BarlLPyYCokyADGtR6v/seTEzw
W/YFH1dLYABhiymOSrMZyd3RwZwDcxk1uh11Xh/XCHnN0AKlYE9gfttSFZVdkKC7Hiy5RUV7P6kg
NOTmlyl9ProZqbp9T3lkUm2KvMxNDIjzxaTtjMXaFWRl2mtz9O1/TjozgICpvi3Hafi65212PKAF
/qcK6dyVzS2ofjJPMAkH2VT/tScgPJBXzLqIU7FEJsP4QDWnotx2XUWZQXMfNO9LEVzHWXsq+xXD
QhFDrw7N3qKo0olKIcNh+FtQj62EguIwCjsQPpb97JHO5qJa204XgjGJSwuvRRWwG4HY7dasqbDi
iSRb3qsKOex6b7u1cOIpxEhBKXZe04eYRKOKG6pP6x0xe2TI+juDrwGN+mz2oIBtimfe/vV8WXC/
thqBadxOpdYmuftn8d7cJd2LXj9MLLmveYaHYzkaWFJcSrXZdk7odlmIgetAcK8f+mV5ztgoFtLg
Zdk92Zb70LTVbV3SyEEoY3z5G4OPXYHS8D4sUf/z1+7GoOjc3peYKx+fTP5b4UtwJkw6FO1sGw7e
HA86/ier3bFqsxNzjj+FAP98RR/+V6oO7zIv7iXAZmbEI2NXdqFwCvZv+BExGAQv2LR2bsAgWXpx
3tNHWira6vJWpusRqhJ2NDfSU2Of+w/ltPCiZ5BRcPuRVRdnsj6vPEE1RFxvnKl+zPow5NUB3+/O
0StIKb86q30YF8LbnDLR9PLci+DFcCzmduu8z8v5YNJhGyoIq4ABOkGuTHKBI5IRZmW9Te/tRuVU
7t1sizsMH+Y6vTfZFAWziGyVPqyzOttFkDQ9c1w6IBLCQPeoKDP62ACJNfGJlFk/87rbrUqPEe0i
rwdZ0sgEBztTUEYulo+Tdjk1m7VjCoscULCcIunpVER+KGM14yz1h9X68EyyEwJv7xPFZy3VY53n
f2WWPcxtnXSc/8AewzzTkwk1wNrWy//7W6Nlh2ahDjK9FWxjbGS3iRb7aQnuKYtm2YGPJ1wju9rO
tkuXUyvEUbeHS23dc2C3T0WBpVMje5YWKok02NRHa+sOzMxuHU/0NqF1NPlZ4unT8+zUAgbr0t+a
NcSGfUSkPeiipMNcIsdtd8awYm+CgMCj6sIB3PnjcLeB4Qyg00v3MMTEjtaSk17ZhJcFSaV6j8Ad
mngL72+Ip1M7ZmVzoAtsKWLrt83zgT8HCKBk7CMsLkbioCVfvJX1f5H1SeNVUUksSa3ZUXCXttst
MmX/2U7jZzVlJ2Nq/+IFP/YgCf1pPVUEbum+fOQUayBgOAw7cvfLLQDC8XDOnUaaJ0M0mEz4qdl/
4fX6O7Whhq/i28k/pbaGDi+NvveTbqz+NkyCdQkojwtUBpjU23YntgExS0x3Oa5hKaNju5U3Yq2J
cGGu3de4PLT2oCFW1/PNLn8kerQcIf9s1W6ZDOLTMnJ5U1w5f9sgXu1b2t0y47P1733gr0GkB6eU
/zI8QKyd4Rppfhq2WO7HXVq2f6zmu9S/m1wwKJwwqlBufWFnHsOKAloauO/G6VJX4IU995QjSNU+
NcWcU1Sy7tKa/7/VsoYufPwwvERmBHAbIqrZ2DU7KjF2Au+i9Yqr3n8eLB7f1eY8eqDfRGq6FtPF
EwiPVYKcudu6LgZl+Lew0tj319iY6wtGCXYM8ss4lofMuY+H/pGsGVJ57cTwVrX+qV0fhTajzM1n
U/S3ycn3VsHj7r3r4m6peXeIUrINFPSOnktWu6w3Top+666bgZdi2X/ZBQsXoPzouibs5QVgHmkN
P3oGC837SBeBW1LwPUyXIf/U1p/S0CMyb3fz+GdLOYCw7Wj6Y1CU+xyWtQsLQ38cvfXvmkMRNFx+
UkcKpBUu4/ZhozePOtd0Y2A9hI5tJAPiWDq+sQQWgo3AcvWSF9s9FDJS5aMCKMlC8MM6tg8ti32F
+LExI0wDq5lpJ97mHMRk8VqUR5uKtSPdthBZTKkFCVImlUnfCcTb4pJJfqn26AWInINJuBcrwL18
DtY1KRZqDX9+n9r1BZUOh42JRCma71ml80kNZF5iUvun9UESuOsH0XN/3QH0hzTELc2MKEPyr9z/
ODqP7maRLAz/Is6BIm8FEsq2nO0Nx5/tJucq0q+fR7ObxXS3JRXFvW9Mj4SQbRB+Xcmj/fGlQU+T
GxX2FDFLlucZF3lF4HbOHVuQWhqlCETueRepm7YHZprXHsOmO3O0lzXo2vypUmUIsb5p2u63VI3c
TjkmshFZXiasYKr5QJ0RRzFbSjf4n9CnDPJj/mTm8Sm3zEfP6c6LzQ5oJluZxLu5Mg8aqHY9d9vS
/nRT/dZzjsbhdU0IAiWfrJXTwQPmaObsqVnpjfOGQ7xWe3ts9/QI7mq+pDsvH1PYoZGXr5leoDHr
LO0SEfx/q4wsGJwM/e76VnXGLckdjE5N6JDRZxQMBZ7KQpV6z5lf4GKIsVVm2jk12Xzj7NtavXBM
UXbiix216rYkkGHxau6LJv6ZACVcDt0mTQuLkrj0eejKD28aLhWWZ2eUONOJEFcqiEGckMIFDmh3
mZinNs/+pI3er1uJXCgOZTxvLTGFpTMe3PmeP8GP0/Aper04E7kEWrWnQS5KYDf696r1jkIu/A3y
ZHIr1bE8LVrxVmuK6cj0X0l12Ld2/V2i+C4zB0DI825aV8IzZkyX5DB7qC/mkSPa/aCzZoZqmMCY
ag1I2LI569Y3aAv9AmY4NutxsBGGSlCrBBCnqiCC1yCbsiPI9kttzPex5kb0+9FviptRs5kPDIhS
ixy3fJ3NFj1l10WDv0ZmwUFu0i3LY7KRhb+bV+N9SYkMgGOzmFZqJucV7MMva8B49up82drzgi8W
0NpvDrVmEqk3kagzHEzl/7PVeGGjfO5xBPS6vTfu2x1FlXSiUTegHUyKVHIXeRkTcdOrUweF6pZp
6BnTT9FpuE8Yr/r+sYATkaSxlSODsoUIt2BN+7Z066lCBOjDSpU2Gt9ORb5E9FBpmyydf0ufFur3
frp28Ssg5hC/OnCr82sRnzX9wZm0a6umoG7hRSp5GbQ5zNokFC7fXgc/qPRwLfLtXAG+dgYIfR8W
5POlhhX4WNtyNc9bnHRcEdlBSbhNxAKjWxyF4Isib7Tng1E/hnoSc2cxPWcS/9R4qht1mfVXp5v3
aYaWqJquec0y4PMuipuLGJDM2h1paHyHhrSgp5704t/ioH4d9sIW29WfyMO2o7S9c4rTtXXUk9Wy
bUlPfKvxZTbsJOCpeHD86XF0uNe82AzxoweNwbxfySvcxNWGW4MZ/DfcqSGXe5CSUc2nxLPm5kCY
2DeBMz6Jud/40tl1lsWk4UMALqQMgOaVW2NgFBzd31VPnt1hDuPVYrs0oyoveOuP7ssA/eCKw1xU
oZBmiNVg3/RVzX5HAEtKv4C4v+y5uSnI7dzfypfbtMDpwe8Qc0usutohe97Pd7c0ALJXTqw2EEad
tIIs/5vcMcTNFJIOzScHyqnMc6fJXyc3wsFkFkydwFXWw1RMBAQxjbR/OYyRWc6nKTEjZb14JP/O
8jhYj21ZH1K7e7pXvTopHd+i3DhNuSkHL1DDq6uhhsmH7yphcxc7ibvBSNvQ0rptDxy4VsYjZlHY
BkHEMn9hTYDXmBQPjf9nqwpt53wy3C7KKEBM5E8PMpQx1w3VkwQHrStjL0j7c+b6yYBIIGM/0KYR
GSovYPhMtFicw+Y2GNNJVAXqd7GHyTo4zAi9KAPXRvQStztNPufK/nSGMiinjyxhSWt/0axEGig1
ksGwiwcetvXQEwqS0sParKRlcmZTUb25KBMqg52yn6L7j1WhedFHwU3A8kgtKB8pOWRaHE05DJOh
s8N5CAZhLOOvhWiMplT4BpE3cUYgMDbz0P9OrGJOhmWmU+8I3kKmPg7Ji7tO78hZj26a7xXyTwXU
jc5kN2DuoXnk4DF0r+Jf134JML5JQQMNVGobvzLxt0ZNQjU8MeLkfdzbIWHL00afxT9Pf+31bCer
6TjbbjCv9VXiwc+7z3mm1sh4H8pfLashq8tib4ztS+H4f1afNCF4khl2+la4MG/e0JKkUe/TbmRg
qV9agIm+AbbTmFio6Nj6iQgU8nzyeEOv/GMP29iK1RMUeXUgzeRWtR/59O2ny06WGIK5QTIvDlpC
V437F6TNQdWTcgkbK1d2Wss5p9w4cY7iVtBCaIntaHibWhdnbgC00VBM7R0WVWyjTpAv3BbDMenN
gPyswCJRvWBAdKZxmxdf3mJzblCKcV4QxYfNiLlAsG91zmNjDDdVa5Fs052TtNu584JhwdwPYHGH
jUVWRSvJS0B1AEMxEzVEPzmxAen1QZFr1OgJqEScNWMfNQ6EJph9oXPMrHlfq6+EMKoFtjGfvYfc
3cdzstPbmvGmBEpghVV3v05lPhT+sF/igcacIegqBpDYco76MPxagx3OHOR5nSOhFLgDGT5CjyRt
xQTd7GPTuQehRvwtUQvySwTVzontaGRgGSbuWjmHKoHRGRFNGkNoDOVOQ7ydVSKQKVEM8f3SXrbS
RkHTyAPwIqmpLXt9t9XL4Ti3ZaT5iGLK/NzF3sbwmGLlX5ka+yWlTjZHZ+O6e80ktKOtLi0xm+Xy
ofJPhE0b5KLBki5fGJWCeSqfYo9TZ+dBqrGGEUZdgO20BiBKzG1YX+3xkjtzgHXqKmItYOnY8ayf
CU0JitVmJWuOus7FnGOfdurQmcot8YZhhymvTf9rURg2CGFj1LHlikRFGOf11+E3WfgX2Rq9rxD8
fcG1UzkuTinvubGnA9vHTR9sGEdIwSAjK8jPK2PjGG650SybL3Xed3qFmnQOOtnsM+brQO+WF7cZ
PmwFZ9RpE6WSHWXO+TKlrArzrvH8ZiMr97EwOn3TK/qvBYIIc0ZO2Zj8LyNhqrCKjKW14WD3Wp9v
TW95FHl/dVj/6oGbcy7N16YkQX6tagCcZiKHtZifWbOA+ovxo1Qk1VfJRLy6MCL2yL0zocy220+b
QoKdkamz9KhyqQr+rEb1HzwYf12HvWMxHKwA2fRhGzmUgZG0cMY8SC6QzWIP11Uz/5UL7LM/rxFH
4xFY/+e+czm186eN+UlaYP+ZfGyX8nv0qndQ/+08qKOLhc0wxwe7ccN+FoQ81I8x2MzG7vLLlCz3
C/oFSxoGnO7Wpu1RJ/nFNzvkVTV2o4oggXEqDjVi1VLWCkFCLQMp3D8r6y8p7BvB8P/poxeyxxh8
JvevaBQ+g1wP+tV/q0z5CWl+FbaG37X7atf1p63Yj8tB/1YtTrlFYm+fscZ6+vhn98NDYQGFesz/
FZJR0Wdv4yBf+qbhxT80f3KpS4g87cmX3t7IPKIeYQfqVnxkbhzl0Bx0TiLy7R4Hg5sCaGOofme3
QNyRv1jTtC+z9drL+HuajUtvTe+mX547q7itDC2Y8ktkCtYLMSRHcyBZq7sDt76GDsa4rgNUMmIw
l/QAofTnpS+exGqlYM7pvzhx/oPN4goesiOESegaFRHV7nNntHMw4fEMJCEqniPvPQNNEuRa8zWC
dI6cEKIGr1OlM8WjHW/vDnIXC1qXOWmQ5gTNpj32K+L2frDqJBGFlAj9dEi/0UWmMNkDYuduMULy
jDC9aBBeTvuj++05Rzyn9dSvt/QjaBZuETlN0dChc6JYmWMTlD4aaNstnvXEPyKhjfx2vJIScXEc
8yobA0QqvXc+lN+JMYPg5P3rnHUnhJSPSuZvpdddZEUNBSjvX13bF69sb0lcRv64IuhcH6e4uILs
0O5s2R+GLB+KzNi5Q/K3tBj0cn6XVdn/UDFw3lODUaZq3YCeH7ThPcIYHfUSDR3vy1Le6MhIENwj
mB6K7pE5LEz9GMTdpEok1j9Ggur0yTZ56cZhipQFt4xZBnGDtCktdSvodfxZmQLS10YXkZhb/4yj
GWWWelo6ZDlltz53bX9eRH4xMWfAZO+NhEl4EmG2xKg158dkJvuWgWHJ9K3ZLYS+ZAwrPcNtcSqm
nAEU7Q3qzjm1gmpOG2hpkZHyjom28xxalQo2pQl3HwdfDuq1AAlcPepRPXCMKpP/JbP+VFfz26yp
B5FiqlwcGdlyPPjG+kDNBNK8EYJPw7u9yabkVlhk5zriZjiK4PAh9Tj+DPLJorZmM5ynsn5GEUdK
deNAk01PxRp/iNr8L10XUGlnxXtkeu8m8LSkfWGTVfaThrgsqAcDarpAKmBo69ZQVHF3mY61qgdd
L8RHhbEqKnXz6lTuO+bzMciHMd8YWMWH1P0GfAOodyzE6TkjqKYNr+MKpq7sjto383ciiIMgljfA
iS9dq07k2sCsk7/MiLJGS55jY2gv6bz+MKbvKXm4sq5GiNoOhCwS5eCOxGotT4YyvhOgHbGk23Ud
frLRhkhlS7bxN3n6z0jCM9xn8ZWN67M/Asa1Iv/XuSMjJGAHL6u0CtZhXTbVVFyWmOJjYcOYpUMK
tZgONw8IXEIzOrxCOvIraUuZeCXaj9KZD4NTH2OXqP2yvvkMnjZVnLrQGyKsy2OLHgMxxdocO6e+
JVV16O8mYGe5Uqxz0orluSJap+yaB6t3EGTw+yyrujTFgvoj3WeN12yUPl4Spnf0838zUQSBj4EG
9T+CHT+bvjXP/Vf09/bNewxZY/0Urv1dWPXrVAlUbyPSN2UZL6ozP8zSvjSANnMT39RdCeOB77qp
/1oWI3Clo6Ket7/nTJemthjo02FPavOXg8FKdECh/LjngeeAcOy3DjPRAP5kT+zslngDtMeIgGU4
0ccTbJlOSvxSbLQUq/G4GkdJsmQixT6z1x19h4TojS9FbkfZOl1tsO0ybvbKrDt+iKGCKM8rEIzy
1U/7f4RpoRhscETmp4TfFIv9j26PS5DbOgZgUkA89isaSPUoYYxqvfQ1tl11kqY2bKoKmw5h39nF
XZfzYIIXu2KfINOIsgJdPRniPHOzy+oCTtnAQW6N3lGBE5tHg6Ss0kh/Op2btnOqcDXKd9tdlk1h
DFEzNUwnfCQlis9ZQLikNt4Un5dUCDb50EqIGdRMYcaGYNaFG2B0YHVaOEmixUPv2xyxmTT2tf6z
ElLJkhztFM09lynVo4Uu5rU1Xx1pPvoTgk7M1mFrZNXGrfKnepKRM/rHKfVOiCnIirH8p2JamCz0
G41xZ1uub7FfMJ9Q5h1Oq7ystfhy5vSpoWhiw5P7oUkaCRbD3Num9gbX9ckxykO/zOII7c7W8tKn
gnC+JG6/ywZYzvDVpW/ybenGHNkKDe/4UHbxf4arsTwlDAq9Xl3dzuKPkP+yBYas6M1vt3EChEdw
8xkDWWXbBLbk46GcYzRp6ZPTduCrWVqh4Uw/ZKb+WzXtMpmgN7SmoYGx1j7SOC6hgpbMNFxjstHJ
I05HmAWS+hPEpvBZnFevZKhGIh3iYx0DJdwtr47XNU2exqzHxeMeqtK5dXH7uZTG1+QNJ5ewXOku
3/WYvblA697sIsBP3CQsheEHWWIj9YprRA35F9kPXxKO1qFHMPYT/YAwlfw6NrZ0ro++GdfbAX9L
4BNBwJCsazC57UEQn0Ht+wHuH2M1WxPyzjvZX8dnzwAgqXKbqbGby9cKwqO/h697xXjOG5QrWU0J
TOdcy0k7VMgkN7Ua0tBU+aMSyU05MCdd3PeXjmZhp+jppsrNl3yhJaLoei3kXP5fKL8wf2YP/sJb
lMS1N4speZN23m+Sa99lkSNPmqeILkjsKa32wu/PRrPyT1fBXGJFraBXa1sdlrZ/1FSLNJlgICcn
KUFJFSFYfPAnRbYO4RWHlKen3CKsYAJiv9xIJatTKpe/aXb/1hV1xTh7iO8Mrd1qY/I7QL0Eio7z
jbbCaeLeIv1gXu7tAvahK0VotP8K625GTkN9xvumeTyj3qEUw+8yOvAi4/o00wsgSVapQcSrheal
ZNhZtoeGMnY5dZMeDfbwtizZyQVHH3VrDZ1Ue7nDCx02Dg44GjBZH6whPqPrjTiRME45WqbU+tGd
eG+s8TPOrZshNI5t8lCo7nkw83+8WHCqpwghi27at6IDgh/x9vkFigwnI4dEk9c1FZdCwgW4BKlN
sckOGie3uOiRyyBG8FAUakb9ucQs1KKqPQSk6mEs12evR0jY+5+ZsF/cOX3IFR1fY7wj9qvC9jHY
gEvGdlFM+mN/qT1cxDgg8OV0QJbEk7DQJDCcJV2tCoimMJGGDcyBQTXAF8TcqKRmAmvpmR9ahYhB
hFY8dDjA4mI07sj0X+qo5ywT39pgPXvj9Od67fuY+r89J3/KxJnBk1dD7JnIAdAdrr6v9rJVHdp5
h+t8Qk3sZ2JX9tisXO80Mi+1HjyUZ7PU6MOEMFknNt/4b8l6SBIbqn81+gfEqDVii3JnWAo5CfY+
ds1zRwI02Y0xatccsM6v263U2VBkLnGt6/q7dNrb0qVfvjk9TOPyWLEtEaf2mtnlW720e3HXkLX2
/EWNHVQRGTGtn7HsogAdi5Z4mZnIFf+ua/HtpoJyS4/Knv8TzBWI0UdzS2IjkCN2/K7toKdZ84tK
hb1QN8RdV212f92F9XRJqg+wmU879x9LwyLTS8eVp+pnp+72Gb62RLN4uHUqw0gJijelisFheQNV
BtqWejn4c/WScj1tJFWouEQI7hnab5xmYG73bN+F1dNjd9XWHoiU243hPh4cB6aXbBIWtaDzkqjp
/QNsz8G6a+mxDwy8lZH7iGcyoOArfHs+8zn28zifOs1GmUTB0N0hROqFIb90C2cSFTzLyacFdkri
g20UMQQd4QxTHeNHGtF2962xy3OWEexRSqs+c/QHG391I780fk21XDUooVon4cGncwhSt3pFvf9Y
inKhPm/FutSAkYnmNrd1etBHvwpkP5Z7qRcWcgnAWcNDTsqNmGxrFLppN0Qykes17aouNFYVGdjs
oJWj2qsOaYPukgxHtSG0AcCxureYFMvTzBTZW2o/OP63IKs7ZgMkuU9hMvVUVOnlpVbyYFU8Flma
t8wM1r/J5WL3vfHTWY0hsBOOse9UAOe+7AkOMFhSrYFrHp2srUG1t782oQHOj6meWolZWvfCtPha
52td3JVjmxj6fHZl1Ar/iZfvZsndU4xtTzqA47JAcJa8xMLjJ69e2w4VhlMdSqpbVfunLQ4uiXq3
1v5Hg/Y/luXboACesdnO/QC/ukSmae7ne4YA0bNKWLvUeOkh6POu3dV9EirzfBcRLZb3aZY4/FpE
RdpT5QGhQ7cU6MHK6kssgGSahkSMaLdnp50OapGndllfYtldUwBZaz509nggw2s3zOtW2BU0LS/m
vNEDTCcpWppyL2rn6NMK72fWu0jTP1vIt2S02fNMDMqSt/NdQGt7U/ZrFw0ZFG0ldiaiPCZPL7v5
qY+9wq6QatQZjEbeP/aMPvdMoghJGT0oqHuLV4ucFNd5cBtwI338XM3nGDwBf0ZgGUToAUUsmB8W
6fIJC+atO7U1c0NhNbC/F2CExfoc70MuvkqreF0n4nMBdPP6P5ELxLvIXLk4iQLRxpQP/peL8k2g
hYlHwYvmX+INofL9c1HN28aU0bTEgGPFa9or+Bxlt4S43F/zrZmdAK5aHhyuWnc1T2WtY+fqjw3m
LWhxnFzNtrG8Xekeyuqm/M94Kjft2oS2/uQuzzo+E9ld+IoEDweaBx/mkxW4Ea+L4MsSRDaw6qTq
UUM2KXtkPwzYDh1mrwQ4wCH/9PqKeoelZ8Gg4KFKSosNQu3ANT58CnKqviTQB4Sf72TtjcCoZ5bt
fT5i8YWE7rt3ttMO6oMbkrxU8l9Q9zTPE0hp1mf7zij3Zs/CmX4sdzuKBpI2oVaCy25AVjsYuoSH
Pa3HaEl5CcbcYQfbfesJ+qANFCzyeHdIJ+1jJh8mdH0egRlt+cfmtC2X36qB1KhI75BvZCyh+Mkf
pgF+j7VvsUhQsVFrMFHj3vVYh780DzoaD2U6PGStEVGPvNF9bLGK7RBwAQzBYuZPFahYQjTTehFT
G5T6Gy2b0ABbWZahqw6a8zQkVApouPCMZ018985TKcR2zrygGRs+2Ps4VmFmGHsdfW2e0Q2l6xEm
93XIglm+sldtZqekFe65cDFHVlig9fxg8NYgX/ETt1fUle21HfKXsp+PqlA7Mrz4sdCtAEPlB2f4
8wreOjYDrX0jirdUpJZwt/bECN63UvmBEjdM8jc7Nk6z2357osMwhG29RV6xCOfktcvFdp7xOi0C
wFxOFGUaGMFTsGUq4CwZzbDzK/EmcfvcaHJXY1xgjYlI+UGBHgcKkxy6avpPUVAtXggzQj5HqHce
ASeP43KcZnX3V60ffute5tJA/lvsNTDlQvdONadxQM2ceLBjE75BpV2FPu0MpV/SkT4Ixzk6lOBo
iXWItfhxwCpUIEvCZLTpyAxN3Se6RCODtB4lxWaFKbL5r9t1FXQTt4E4prD6yvjgzQDdxU+MesQs
ArsrL1M5vJPesDXw8kjqOGSdXeaVqbUarUNqQmygSokrQJoJhol/QNWvZLmc2lb7Gkf6k3QnsvN4
50+f5T3ux//oFgRA3NqOlPz6TLjdb8WUyibGm5hHafmnYdQuwU8ME8cb88hMIpQddOQQTf+NHnm/
Ps51uN+qPUhQyfam0wlWjDcFzYeMMikDJ+M/RaIpo6JkyVkLUtxGtDpiviHVPirWP/ZrqOuDL/f5
iqRwbHdVya2io2t/BKyi9ey/WH8jJGdLOTlPNU80IkcVm2z3GJKJ2xLm+1Sv5Lf5YY3k1M77X5O4
ph5VSE8QTt2qiGguGHrAb7aaeLGOBgEO/OXX2NfCgZubcFBiyrzQkDlTzcrWYdv3sWlFpsvtjwjT
4JEr+nnnaXK7msu+87ub6tEnWzzTNrJfdpsq7Z8s+00SG2Q7t8p6Xhp0sj2IdF+TVoeG2J54hcK7
aP335IiI5tQt4wYRfHBdhFdX36CMFBfECI7g8ZwUdZTxmbL8ZKIJYhJq6ulFwIObgGrrnAVpwhc4
jSdJ3GrcYwOqx5C0s0iakeCVCEk1oE7TOFUZfIgLn9we8/En0cmNMLsdcBjGi0GhBTaeKww5FUpE
3+b0QYOYHwIAyiv73ZymyDSKK41kJ8ZcNG6IXFMwQX+8udO546k1FqYLL5i6JxDpkId3C66/S4mI
SYBxHG+JJH/A0NyfUsyx5cVcFqLXYSdIGUmwTyqvPrWy2JCPEDZrx33W3O3v21FXG10PzfydEAKo
6k2rxq2ppo3yr17zYvg3s3+WpiTZzg7l8D7rJ13cqnbnqr82xRRfAtKZ5yKZN9mKkDzkJ78jfk5A
HC2K5iWJJqSFllf++qC5YU2OUGW3b8yT13plqHRy87OUjKeF6cFxZTAqeTP/EZhxqOv84BYQvXaW
nvDCPJc901k9LN+Fwe2MjprUuPYf5pZzpZsXO41PdlMf0CE9JsTaQZq1CGxT66NPjJ9EK0kRgqYk
dEXtZmXoJ1T2DCUYE32jec6lEvyKhA+kAwdfq+rzAvE5GQ3sO3HqhbmLFf8337j2fv9zB5fayX4b
JwQ4pTFkBw+v1+xXv6n0s3AZS76yeMk2mTG+44sAfRutT35liIDizb+/89TiXPTK/9dj8jwoZ/zl
342NzQHQrKzqAbdANKLI9Lwup0IQplwIYFGvrJ6HODkQyIJuw0qfjF4xsOTOeyxQJXcG7a9jBZaY
UVOG5Q/FiZAlmQXYzXFxOZvRtz7B7LdL0h8zd1qD1FaPvo3gpUdROMRo9cV56JcmmF2G5aRti0OC
bcxnGAe9h0sl+gHzriO0ZdPCdCHCl9/DaIAyOlDemlGeSHIUXMmI1H13PZF2FmUL5rSBtVes/ZWX
+LkzxRv0x3+d4Z8r497a12QvIORbjxObIs8PfKs+ONqKioNbCk52liPLn3Yy74dtpGx7g/nzO5fm
PTpueVNTlmBjNj/nAUne4Bxg2R4bZ7wVPk8HEejYvBcRmjozw7h+imQ1wQxrQtiqDvHa8EJpVH/y
NS8oqagMnXh8aecyiVTjakEO3T2lzB6A0SPMdEyoRkmQCzUV1zjumNfgOnBOTon+AGh4nKb80e1d
oH/9QoYzXYGIDyrP2Lpa9iozYLzVlLeaSvSGsE4YDAefmjjRuIVrrxhRiNqkUlCV0wTDDHJu1QXu
rdGoaBPJVcp4F7fHUbmnFr9/2KX2x2g0qC9sHzwF8WVZNXgjXYuQx1zFm8UeCaVHcJJnbHqEq2F8
z0yk0Ua5s5vkQn+NsykUsqzV9wA2MKBK/Wj3yckU9dbC876bvDR58GatOlR3D/Uk3/3awQI0YwrR
892SO4HZsE0Mes96ZJ5mhUOnGuwHpwDQWGCNKzsL2m7Yq8EnrnElsFBRJ/CDFBBekJpMor/gbIQz
XvEfatu4rLuwz3kEmwb1gobkMBfrV953QMTE7p7sHOdeoWP5qupuhpuR1SYnkQIl6S91xzaKGY0c
1KJzD03rj48QnrVE0UPwFsEgq70VAgNl4BtUYDGiNP1x9sCgjdy9+V7GhEFyGzSTJEHAxYDfSffg
tskvrsA9Uc6bgneoGKzPQvlHl9W6w0vG8wBr7UxPDVqLuXC5n1SgU0SKyN67Z3iiYWOj9qi+qNvs
6iF+6CV64AYTFVMyLyVW3a98rd4cfBU16u54FQTVEJvYrJ/YoXeems8LZeNxO+xitzxNfbOnEwZr
Qgv0QIKEcDO8j4kVpcn8AHMH8QuTy0WQvw129UAH9BUl5XFMh3VDfCH6sDullKzdF7kWfmj23SUV
fKdI0NEYg4a7ZvOmSaISjLiwdoWLKKtbnlK3+TNS631al+1iIGknpuzVclS8XxQXU6fV0BXcRAZY
Xme+zHyJlp9/uR2Ko9bOCQZXglQ8tR51unN2paPf03UvuioByLv8cei6N3STQBnx9CZztSvIkOwJ
V9zEzJzCIQTc6eJngt9YBIpZ8G0T9iABTJciO2szmFkTZ7d0YpuzGk6GWJsXPUWU2N81VTFyeVMn
YknM8QFq77lNUNWUWEk384h2lmyNu+vov96ZQF/b5KntuC5kYt3/i7+WBFK3Gg3mpYF/rkqwJ/La
Xo05+2qxkID1c9ORzfArkFkyQPsXtttT7ROTNrSr5FXJm2nuO8V65H3I3tyiav5XARlv0qa9+p08
azUZtGwqq7l14pfY/MziJfLW4gNqgNQ723jSnfwf75kHwsX4CNBmsp3/EBVvCzeuNlnZ7nJtIpEA
fqMhDQaMnjQ1j8kguctTyy8jZf5dh+ngVwQj163fBWWb/UskT9po8ehj5soL3sy+IL+0ly3ZWd17
x/QYa2lEj91jngGo0x7zwKP4Htf0oxDIQIHpzrZxE3vxk4fMOXFzPInzi5M6j21Wsl1VzbyrRS/Y
zy28sWQSbIY8Jzkye4sLh39r/2Fk/nfvCXrgFpS6mcgZyNNf7q1d3w1h5ucYsc1zbPhfs0Rbmgs0
cI16X0QNUdKhO4rLCok68h22b8SeljtpG54XIjondW5LbUvKaLZVc6cgM/UopoJ3m5jTd8yYb3gr
AK+OYm+NXJuLdHD9R8jasIpJGcQcN7ELQ0g4oTKmlrYM71doJo7RwfzyvYTRd0DjZkiX+NO5e7Tv
nbJFj6fLdLQ9J1zfKJRyawXNVqs5DXrh7tnznFBz0TTlriafCkKxEHijsHDgB978cZFnMXjEknlh
3vvHcZU5uWPuTzrZ2n89WOKbLzpkEM1014TUzoIBP4aqQ3jCkmd35vKf7pQo60rnqqhpO4xWFnn6
fHZM80dMGTU8rrZNNfFLyLcVmBk8j1S8SfS4uiQZp6B05jwsbP8hKYvb0KLM0x1ty+2OqarHxIZO
5up66ug7yY7f/ZdJ87Gd6U9Ic/HeaPgvnEYex8x6K+xshyyzC7TSO7CNHyp+5Dzr0DA6M9YoIIze
dkjH85nG5iY95RpyER9pyU5TiDUtQrAPhWnWLP9TfWqy2Yhayz0IDLQ5Cu9CxfAFqdgRlofV/i4A
6ctup2OfJExj+G/y5XczqVOcMiFlbnZKsvqnWQCuCuJ7SM/RCsgK3dzzMbRIy1ft3SrdNtLmWf6P
o/NYjhzJguAXwQxaXEtrQRblBUbVCY2ESKivH8ccdvcw20N2FZD5RITH3iryeNnTGdIbFRuryl59
WtguKppVqLBIecIi9KUMxYvbeRmaSPu5CjguNA+xtzvx8o9xcY0yzMImCvlPne34S2O4mFAMy0Al
YEsmjW5ZGWDmkoY4lMS5D3EQHfy6vUgH/o0RHvsoe88Au9CNdcQ/ZrRmneLNF5lB7WEXXL2s23Db
+MEqYTxoyHwDP+dWWe6qsBj4mN5eqgFySr7RIIhrZfqBgfjVNFmfeSJ0du1IN9y0AeaAsc6tTZ2G
FvVzDFgCTV3oYPifo0KsP/Yst3FUz33sUjHr+wr6Y1oo3BhuLG5T4+x4cs6lI9mg0F3iPbG4sMHu
Q1fDsj9lgKiEalnjuujU/+y+SBdRkZxL5scqjZEQVkyg2sH7HGwWQl7+2orpSYBRCrUeWoQI6I5g
n1cowYoa0WyvjAy5ikxosAkqXASjIx+5zJ4mpvsLSoWtn5iPIVKPELQhdRy/K5NbAUPAelhhicrL
6J+Hqn5Il7Goi0OKeXu7Z8lEIEWKcEY0bb8LM1SXqRb8GAkUrBlnGLTTladoGznNB7s1nW043i87
C9pvDZfubxzkyCkjlWe3oS8px82SJTEevaiokIrrKMRCwhL8lIGW94EM501KnK+aPx7rythTyuur
FrcPcY8IUsYwAsbR40zXWBGeaiTYV8+26SlxuTqHQDivZEJvJsUQll4c2gQLnk7GnxOpWD6ccpoo
lOb9KR3tuz907AV5TIcwopvQJNkCPa97wZrYZl7KgnpaDM5sCHchejZ58a80dLUdxukrADe8TE3B
gqBFCaNNxiAWmkkT1RnRPQvlmQTsbJO2SAiiWN2IjT85Wnl0p+ZXy3EPBmEWv1R9hfTR8dpmgSxA
x8mXbgvZ/2GnA0wzXftBACmJfbUJsPhaCCuXRRQFV+USSVVxl69ykgIXWKOiZdM2gt5n/uBNt3T+
8UlNJ4nQHgfEjDG3PHUY8W0zGwvr28CgprA46kI3/FJRNdDia08qjdrnRqbVVwIdfQnm8Ecw+oDZ
ov1NEbMOISTOeBNEWpY5Dy31tmZuP8FpQZaaBtlmcp1xFbjWKxX+Sanw1HXeJoz1m5rGWz1qO0+F
+3GsP/FxLKSbbyuOopVv4cZ0fFZCvjkF+DnTUyybD0k8/LoInfJj1J33INTeShyaOGP3CT1ag7GR
lOxbUxdqPYnmjx/9bQxI3Wxvl43Go3EM1u6ckJl8OEhL5qKAyba0AW9PuEeL9p6p6kIk+QFeaMa2
HLVS4L5rdm8S5WXlS3QBO4+8bVBwuF0AW9aLVPbPRDPc8grenRvfvQwVRhK3yNqUReQ3mJsShZve
PeJQ7jI11t/t0AYrX1S3WB9fC0jZqRr2wDBROuIlKeuPpiYXexTBybJ5r8Neh30ZKFo5fl5XuA5Q
ITs9uU4QfwUjw3InVoeQOqUPHeDg+haRKXhvECuAKJWzMkem302a3dJhfEF2Bv3FDxasA3aw6DF9
xhdsAQduiXUOs475SRbfCqGrs5lE1T1SoNFCt7mPYX6F7LfOJ5Rs2GxPXYyfWzp3LbL+NZ0gn7t1
Rv6ulXcvykFtiyJ+cRqNMXjGdLPFbEtSydJ0pAEAyir3ncNxkyFxPeoKh9SAMX0Xu96H7XpM/cRz
m5bPUZc+GwZwlzl/oM/4RMc0wBnfc9eOpcMXVW1riD5ao6i58I8N0cMv6r1iM5zTqt7yLAZV60Xr
pE+3JLg9yIN6S5phh+FrHUyIIL3pH+yBixfBW57q0rzoHmCV1GB4yzxFi4azEeU/cWOzj6u3vpk9
VVW6G5zogIWZe3iqKBRqzlX8zsr4MHuofl1UXnFSXCekFFAjmYqFstjHLUl/CDYFbLE5WVlDYMFG
KT+SXwOTOZnKe16z0Qi0oD+Kyaw+G6/YybBHklCiiHBAIMWp8+V5GPILHSx7SZRj2/GPQ7WK1VVp
TP0CxMv0svP2DCGaz465D+qjb9s/YQZJD8WOyC42NXHj3sbUXZSAXjxmoITLLKzZK245nGGKOIfg
TUmc4R1Ves/Ikq14Lps1MbvHfNZhYsePlkZXMskrknqntzVYl4I2rdd1SjwjD9CoAChcyMpUzNk0
/8NrC3jKhrLZ8+dmIM+xNmvclXsFkJstgAKtOyakXqI/YyfdRwwXtDBZJsXJFe8VHp16YF0Bl9kc
Lr40YAjOaD/y9LqLlLgObdw06TnNTnUo94HpndrcZ9rwxqSV9afcxoOc7ZNrc/7N42YTT2pVGQ7t
neClZrreTfZHzvRtKjJSMW4x2odW9r8ZyQtpR/T0wUCv3ofDUhCwYGQfo4nappYrXZt+KMoAL7sp
6dJrcggRWQCku5sifaa6UuW28h4g74bhHbnQtnfKS6wuCX7UzgsOwIFWRsHWxPiDNI2riKkzCuUA
M6tFf2RCKmBAXpnv/kBRXSIlbXAVCw2j0rIGZh9Cd2KC4CFCjCifBhpI2pgVgCprNlPY7dLVa0As
FNsuVexwaAuoFqEJqNpkm/8LZoLu3F1bY7nGGYRsDatHcG/lS8NOIcEO/MVsTg77aPh0Iy41uZL2
OcsOuHPd6gNTRp6+9wh869dmOk35U9/9a5j359ZC1fusfUnSo8Fu04dwKfxHFJ5yCjyJaLxh7TJv
9MvM5ru/FJReTPeWHRqx0nkKg03twbG6Z0zWLNKDmjc/eTbAYrrMXBxdI5mkH3AjA/het66NKm9b
aOnVzqGt9hkd56aD/xwbn7Vj/7P0fwSDN+OLjlop8Q7+WC8jSmu7+OWjzbr3caJravj+9eJPH5Gn
Y4trSiYbLy5/kxqsFhlelLWLGtEjN/bOJNwTTjDMyEvLLLVFB7NuGnbGp9Q+zk4Pn6Vwz4A/fLbh
jMnOvnQsayjZe3wGVGEGhwo8Jm70qe61rWrnyg8y1HMeuGcwT1vKOvx6qX4y8u615SQKgmQ/GPEn
cWIVGxevPgkM2y+8XzcXCReQWNjME0tTzVXXZkSlHCT1M0mk5FRManhSzHcECvHcPMHjbt6gFo9b
14l+8Tr2IMrqGcqlgLO33eTZbDsFTDK/54PJsvjew6GIFPZgkROgAQLolekfBKjRxsnSNq9tV8y1
oeYZRKYSrVrlHpfb6Ads+aK/znQwzhqGeVDS+Ug6om4qof+FY/XqOxUsVq9yly06G0SQ1Y+TAYFt
a23nFDg73GjG/XskAkUm5366lWl7ndr+mMtyNxjBywjGWgTDq2Hkr2XMftK26DKHnOsKIi5amDyI
F/j5ugVN5FkRaZr25jGzobYgtrANzoEAd3uZmFvl+LdqBDdd64FNuI314Xu0lP6IF9noUZPH8fA2
9uE6cMZjH/r2vo0YxgBoQ5HdoT0Fq3yJK3oD3wRgQxwFYgtvqOCT1Htn6k8aDCtXykMoZDJLPFai
KG9uqG9NEbHyGdiqIlCBWE+MQ+jLfVIZH1qivuZMUqHxfurZgz/75Afy0AzNKZPJqYPQR3rSuNaZ
wWpBcM6pXheOPhprK6FMSMhKZSbGCqiyL7AfN1ZWY9Z07mGcnjKqQZVDaBikYEXTIPdszPXYAs9K
R+w3I+Y7YAsXtne7wdVeClamdDAsXy1PoobEXbpyACEDWsraU9Ux4NNwMZJNU3BjuojcMJsjOqeJ
Xg/etxZgOYU2DQ//IMe3LLyFsRNtZBys0Rhzyx4T0zkNgE7caXgr5XiwTawCdZ1Tc9Y/Nl9n0HZz
j6ARVZT4I6Qu/qtBXHxt9LT/9EsfOMRdUw3znn6dp+UPsF9WA6l3j3Dg8YjOMsvsbmq3ImZY51e/
TfnqDGzw2TwFvftCfM+x1KW+nITDNmiEFL2x4naNvh77OmlqyDLMCr+jSrd1cByMp7KMNmbDAr/T
+Pfby7SD26Nye2OOw6kx1L8QugPDzYsqWME0/WfKJ2kOxSpyP0wDw+BgPyXgt3AcXxqDUwhsGAOA
/GLJ8dQV6b4K6ItyvCiSayAiiofgn5OMacs07cg4D8FGY33UEb+gaHZRkCJ15jbKA/VsDd5TrU0r
x3JA5DCkVeGblo9/SETuNPfMthzrvcvuMFYWjc/sXZhsIHCNUHwlncMMPSr+9XlgbPMu8pcerpZo
gplaVAziWLlNyXPBrYMFJjeMtywSb/zvwzbUuxvgjnJxyrU80JnDXkfude7n2CmOdVGubU3Dtd5f
NaUDggjNd6X1WFVpXjLncwwZTgt5Zm22QzbzD/zd0sKrEKJzCbmkosTYiHpA/Bdj1EpXYPfw6pVH
nkWaAGZ8DYhdXEFLXyPASWqw8bHUCxWcOr9eZcmTVoibNpVsKKnuUp9PTsIY9YunOC53JjNIZc22
I6acg1y24bz/q+YF5aboB3zSFE/uoF8mf6oXVuHdEZVsVVBugxHoBvDZi0VIK7Ovk+/Xn5jdICGG
f3lAiEhbPSFg24/ND8ibU+YEn77fv/uh+OrcklEqfbgRNKva13YtyPWwsE70Frsxxp9YZM8yYpmN
niiyeRL08r338P3IJj0y0/OIjSZnRvQkTZDZjO7WFvGZN+xPshfP2Zzbs4N6wkr/7gz1Ig+8ZZKR
bkMNvLDaHHVHvdQQFhVTcqit/u5FBj/cgqTWbqSLCprJGlMwUmZGwD4zMXJ67bJuGwTWtbLZTgEi
KOuZvY8kHeuqAx08w/gyRtq2b5t1KEosKCyt/Tm1LsyebAzjKKvwIjH2pfXOVsoGc4DlfJXkV1sT
jxaTWOjwR405AaToHqgzDlq/p0Hc0wVtUtUf/bZ4Bvf3onx5YqxwKCFi+jG2aJWcVRyuTds56xpB
iTkJWE6E0KNgNBRLfvNRhKxj/ketSG2d6RIGTTbITYmdbRsWNkshT8L4giO1LKCmXZMOQklsV7Q9
OTIlLiXQcpmskAOAZJaSKINU6UhTeWpXrlE8DUbJeD+PYRKHPNsqE9UuZCOywN0KoNOwQnhBSOtw
dQXrUkrKeSgIyBb6bkcOBJE1yK2aBsGN4+NaLloOJlncM4dfkvoAm6WYVzSIK2LMdwY5AjiazKdx
6lgCyfZHTumzVrApILr9IUb9NQU6HIQ63Lpu4qvqzLMJm2ZRTGwEdNv5mqriatThm8/vbXc1GU0F
i7ThCKDw1un3qSx547nT2+DF0IbPoDYWWhV6xw6ZRWC1Hx0ZwAt2ABGda7Qd02GvJ6BB7TS9I0LL
GPKHd1mA29D6J1ELRkEpBbU3x/A5e88cmMTK4c3R7YurM7UJRc8L032qzvtJBToM4J8E0NV46DSQ
kYmTfk+OT6yMfhrJEWA0xJdh92W2IhGKMs7CEeWJYp/3wavn20+RKb9rB/p+kFThUnPtjae574PX
Pxxjemki5x40GUjEGK61iBOu3gSIQ9Bps+4aKp4zmsvBtoDv2BkQrqJJjdM4cmn7Xr+JBlXfB12D
ZJGg6mthinnBP1maS2SCS4lbdVEU1RqfXvhoZD/cGR4bG5m6iJqsTG0sfUpuSTQX58WY7nN0ojwn
HonEybCBMsX6wZE4mllcVAnqC2ZblBm1dTWMjGi+mYhYw37NGKjtGopApvdwtJzA/CE5LF16lnMv
QHNSzQ3w7kYwKI6OfJLzhgjrndZzQbL75fRprfEbgf1Wz7S9silvDCXoHOAvsm4Pq6Uh1VNhAJpx
VUQygsvT2MynBhp6ftFOkyfR+vtaZoCtzSLbVF6artKZzK3sGgo1RqxOeAPiIMnl4QK99NzjjOCZ
Ivs18bFak71drHWYMt7EiTLAU0ktGJzRfOKXlnpoTE/XUrfgCznwMi18PcswFqcwUPFZREMJ3s88
ujpHWg5RaEXJEK8bolDX0vJuHN7vTBvr5f+L3Cxu9M0Yceckqj7B5n8BqC82bDHY5LsZ+uABIVM4
R6vqAo2s3nwXAyAKwC0euDQ925CI2rKyHpDaKX+rjYjeUx5eWFfJhevgprS6OhSJua9bcx8VA1Kn
Qn9WMkYnoz0YeTDC68ZZsdS/+oqMktwZf4XRoFE2g3tC+u0yUyp4wXSjLwefVOkcvVwNBviUj9gd
pIRhagdQ2cOcaJipYsPZ1Hw15E9IUga070nyQ+sYeXtgZeayjirvFMUi2CaCjpEj8o056wkafLfp
crGNI/kXFNPVDOfoFAYACzxrDMbiwthEHj5dtrb8qhWqMDIxygciRsp01X81fLIpvRe5KxMTMTy3
FXtY3rFHNWjyYNuFJNLI1ZeKYWOX5jYlWHSoFHUQou4QNElcQAAdcPm1wdbo+nKT1swaZqe4hD6z
bD39QxryY4h5AcI5gscy+3mJRUESl+9FJo8s0r2VN2pPjm4cCtQSKyyy5H4Yo3cpbPrayPJA0PWc
H52VDDsGj2cnJTOt1Z2tYWKiFYTd+6QxDKMxHg3XqkgsBWmch8ySWyzWs3qC5rPAslS6RNaHg9mt
w7LeVAHVeWcf/jeS9fN4s5295plbfHiR7YBlRrkei+KzI3hikdl2uTFq46smK8WQAWMCkdDwij/i
ql9Umd60Dpyk7Exj6TH/Bf40amxS3AuF0e+UzGAkPZ/BbOLF9t2SXnU+8+r+3UM3WHBOrPqIBW/P
hYzUY0sqE+Yfg5LSdMUX+PV2YeikLbSdOQDuH6Pr0DbarnG0o55nBMWmCE1sA/08djiSqc4DzSeL
Twg2bC5co/pnlMGB/e2rObAmk26w0vIOpKAzUtPVrnFEIkrC+FiUF5nzg8xEqzfjNM+TvDRCg0HL
kgcrWSXvtp/Ca0RfiWijXzgy5vyt0VGSlHIO4aUtXRxW6OQIl8pJcZ/+D1IMMNKbvasoDHNQgE03
ui84vjPm44iVJ828KMBRFBjoiohxvDpjeNcdoz02XrwtbPeLkdB70PXy1I2OAGGZdpdWVN3DVxCA
q9ImoKzXN4IpcOXyvKzSEdDIcqiMB2JIEu3qvVezhmuIaAoIb0Czbt6AAf2Qc/zrevKzLMaLLbNr
Z0lrbYRNtcnioj92uFLfhdBHvuCm5j6zJqZ8ulcZ0wH5VCwOTaVK8qdYNr5lVMlN9xtWB+Gyt4Vb
24JvFPHJcJsNyKy9CudHFhdV8AmtjOOYD6vIwaXqK4HKXMnipSDjD9K/R1WvmZwBymJYCo2HYB4o
UlbLRDwh3QnaOVm0GvtjMhdRJGaRZCme0s4Jv2df0wHqId0AaUY9Xk0C4HXHX5osQ4gj5XsheIgj
onxGVk8iNUYE9jDKA+s37CD8Mumbq87Rea7N+kNUzWcPicBGg+yP4gjEelt2QFwYpbmejlsiZRmf
hsjIrOnYMYTRRtTCA3hcshsiIU4Im8u2pDi7l85310bvgmc3gH9DtPzdlUzpC0LSM+LXmVOKjLbT
fS0KsTKG9NYCrEcONiLYfidqZeVzzAGfWxetufIBZLD3u+iWeZ2gaNRTv+7pQPNmOI+i2/XNZwRF
LdElGRziw56arSI1V6ch1gaESIwEgiAgM4dZFs4u13APFGk2BVmU1GDqoj034ZeGZbYuLzbvoJNm
3DzUBsw7ijHY9nF3dvB1A3noKZACeQUlchH0WST5kWfy14mC+wKyXPHjT+8QP3YNanXpd4f/w+QD
xB+1scsstY4a75SE1rq3/izvQSTGpm0+NFiFvguhJ3mkfNBZVdyalpAElkF6Jcl3LZ5HifrdKVdt
/VyVF11rtowe8T2Y5ZeAPTbh2SjwBgKdoxEZ7HsmyrVfZ1S6Ib69Kt6MknlaWrMv4xXN0a5Ebncz
8lNmvWJYAPwFYtTQ3xGapgZlTY2Bgu/uOe/XmbEdsvfcOMX2xRjPLDIXvvjJUkR+z6ZAxHJUyBmb
aKv6TQW5riZh0IlArdlsanARcsVV47Eyfzi+APe+p7OPAmDrtAeRAp455wTjTb/3bbIynOcMyJyV
vlXRNgDPlEwXopxo3LAtwaqrkifQvvwxrXmSxaerFtLYmwxUZrMxkUQ4YPJbl+891K5IvCZ1shlV
tgAIztBU44hEbhzjWOMhMOEcFGW8JDxww355YdVAZdtvSbOum8+54c99HrVyT2f8ZXVfCrXogGK+
2zTADcGrhWxLcPGY4ZdHPc33PnZXP7vho3HM64Dwus2/A+pBq62PBKeEUb+smlPZMeTMkBJReUcH
mxB1IJK0YAliNn2Tw8Mdz9nIWB84nfs0A/P94WJbf0nx5QzkTnqHvLm79SnhhGhjhGpvgbwR/iA7
a5cIvj3sX8FTqz1lOZVVvIKZC/iGSyh4dYJnQduOVRSNUNndeCQWRveI3OckOmB/zfwTxwswqzKB
+fqil1dkOBLpCthOEjcJ5rD2hlgjPqEhsv80659AVDqlpyiYNQUfefnRxzf4cMA3v/T4kE1UvhgS
QCBYL052zaO/wd/Y1Y4t7cIK0XxhNYj+1VitwhgE7zLQbxMr0xQyZcWantKqKL+t/hHMhkhUWlsz
3MwHQ+JdWIctc0a6Qp1HgI1Wt8wTurSkXhXqRF+BmAj1LDAlQxMzAUakH/EQHTLF4AZeMyGqMHPg
o7Bf57glmjCgf2Pk72knD7NN5L7XvDjSvYbDNsumZa01Jz1VZ6NhilVdRoRVdfDE7HOGuO2xyJDq
DmwbEwBvQGPv7PG7gCcA0DGENyKSU0SJmC57/eZ1qGCbh8el2A3errM3mjiX1bXtk32MQ6utXxgS
0/HulPerT7ehQ2BAxmvyWxTvWr9REGOEv5qagwre22BjBDRZydmMfhue0NrZK+tjtln6W8EUrTPO
BUM+oEZMLcmN6OJ1T2HAf9gdGIQVaNHaCb7chldTu0YDozXMTfV7yHvCTcsm5tvU34v6KcnfR/Uo
xX7ewEtQcqSh5j2xx9V+RF9abO04Z7u0jeKXvFh7zr5Aka2DSKw2cIXS6ZMvuxuvPlNZEV0zItrs
EzushVmYCJv5QSDY/IDqFA9ltPRMxqb70tsXQYFB4G6Jj5TRTo4SR8iHRykbi39NfG95DDF9K1LV
IemuHZhiiIuJHMIOZREmBjXRp+2K6Cw/ymArETdRCrv+wgrOWkXNS+YR5+5MbYW4nKUPjIdBRTFP
luZ4geIkkF0FHz3EfD9e6eKLr3HOeyhx9nnEoH4CtMuTfzyUS1keIhisUdqvBTeKRtLYKhTH3n0j
gxrerp9sqSUN7Ef0qAtUhDULyUD7gstCpm2nX7SYGg2vOR4vDEq+bQHJ/WU/nxWzLxcdrQdf++Ba
9DT2XesPJtvBHhV2Xt9S9RQaOxk/1UyNJyIdRhZJNvBAzOmHtvpA1lOZ0SV33T0y67l93nnOdxQ+
nOqZL5xYz2GpJ9+q979zZmthRyHhPtU9r8fAm88keUTZj0LJh0Q8PlPHri3t1LMRHYavLPfI/n3S
MrV1maCJa55t2uGvapn2DWcvAql3LOsLztFlU+1NrtPqU1SPxodsBOEl+iVd0GzJstC3FipVhov6
o09XHAZtcK6Lp4QR9xjctZpVQoEYJDzX0W+oXtD3uNkrmRf4gWE0PE3u2U7kI6TQbKqd4ZysYdyb
Mal5Oejh5zCPjyapSGjZZ1zISiMmwkHcX4HrMOW6wuBUmwnJADcZfaVxvSZ6UKR0SOqcMrGeSMAz
9lQCLGzHz9HtmO9favo1mA1rC0CrDpgjBY0+T0wa/Tw6qxl/hjLjZvQHb65+HWszD+lbnQn1sxgu
M2GATpLH6l8v6UBzjj4+JBOOCUjqhB0M08WtzXzT0CAhBI39b9LxkO9LYuvdP9t6djR10zt33YYj
+8dnXfsL8oG2z/+cwKTjc+g7j7oAPWPcPA+++FXlSNNRMNMCjgzGPKieRgTQZUvbyaiyKOPNQFAn
Ruwt03m+XWKtRf+sIXfLi5d8RF0+vQ7RS+yhiolnQ5HHX4M+x/4eQ3V0scPW49eAJ6/nCJiU/4YX
+2SO5WbAlB7Gv+xglmpSSyjOzz03r9FKxoi/oiQyee+PHyCR9zX70YSSwsPlgsMbAmJwDzBwxPre
L7+j4Gxqv1G6SQfIudwG4OSrZsTIhAPEeh5Avph9vnEzd+XHuzJ495PjPCMsDjxOmJEs69dg/Oob
LxOuwrFCiCOPLA7M7mRb56L5RPENjv9Y2WevAV+KwT7iVcevYvKvBux3iGW/K+tmrc3Q8KZdl4U4
xYwz+zF59Uf9023LIxfEuqGqCMLojrl8kYdz3pR3aHx19K1u08Ki8ypmdUWaZCurIYUuRRWKboY0
FeRTNI3zjI6VAhCmZoamcA7mSLREd1Ks3Af1ZY+/If2Dl13I2TolDdxVlZBZgeCsRJ3oAQL8iOuD
7gQPYsWg4VHMgiSwDXBgGmoAktkQ2dfqFT3xqqvZRdNHhLRMAlgBLYscvyGEnYUtmIOyVQV3Lktf
YrgflsSrnXsFnkfS/nlEIzOVHvJ8VUftsYj3TtouKxFsGvGaMs8faXBLfW4g+cRmhokwTj5fbicc
cr3VrwuC2nT1ZsViFUcrlEeGhFH7VdBDcalt+Mtzyg2LXAeB4ZHL4f42YQMEC2tkV75aQjumAUhn
55gK430y691EOhaSqgkNdRJ/NCbGoqxeYlBAoS2wVnXIzFklS6vaZ9K6wr5ezISc2SKE9PeKPAs3
XEUlMhttHzaaDE+960oeBvysCNaewRRgYwyc38LDWQw2fuUzZe5ttjxefYAhkor7RPkU19fCwxkG
dZ6PtTTMXSmQrLY/pgV2ujplyTivxnmOrpPQlg35HlP65U349BDv1sSTIgZaZt7IkOaKi1QEf21K
kf/ic0FXnVp3qBCi8bfHXeuFswF/jsu2ZuGRt++C+asjgZlZSaO92kl7rSHxxBGY4UxghyfQEZiQ
e3OUvtZLnjqrcd+BrZwSvUPHhFe+Fm62ilssBIhjXMy5sI9kOSfJBkgDjL6UB58hNeOxH6M1VnkD
sgIQ2DXSentX1fJUJf0FvSllrICsm4LzbCAk0WBoSE/uCZF/HSVCxXCuAvQGGG5XQ3Sv7PiYjHjV
xk9jzLZFCKFqekuqF4mRVGe+GBKpnnX1g9kYFp0ZLMbAzGz3zFKWPmmccfLWat+Fm35DiZ7lkk8O
2d1mhlTdts8OBLLF4Bu3xpkjSRGatGprYxwNJsQCGDUpTxF81CICislfHUt+jGM6wXzrNRoOEcJ9
XQddV3xtzOHAvuqvYTmaR9OKxpt0XbXVpwzTvvaba18DZUHILjGCvllwYYb4DBH37nLrn4QKPBab
eDBZnX2a9VdjFmwyf/20XFrT8BmCsgw5zpP8LhpsGcYcRaK9903IUI71Jv8/RpZK606GXZ27pFeL
oE6YYDOUsMNnMyELgZsjNTfCbj8Gj2e+FEgioxLiKeN0zjM0gO4udW6Dye5oOAsrQGATUrHhEM/b
bWxFT0bmfZvDQ8TENeTFl2VnAmto7jFFx8IjCmNbZcmVz/JAwBSKDOR2ZF+n4PTG7DvGNVu400Ov
tK8JiXSVulthqjXfAUV4RMciufXb6chOZmM5XJC2g4+NZJ0PGzys4bH3+j/3OlXPY5A8dbiXlPGd
6F9N5zxQzf5ATsJkHszSH0wqJVxM02mZojQN6KQoezOKOqA/Y5HmwNdl6RaN+OG0M4k6yPIauO4k
Kd7cND10Gob0xoKKZWR3Rsr3sol3mTCTTRRyHUQFJgUdDUTxzMnCEwS3Wht9ivWsvQcDQYHx9DqB
REJJ0a2rdIagmyAT+2zcy5nyST7jInDnCswyQOEzIWd8WPFeNW6PuLWdd74NPOkCTXr3DkniFODv
pfpJ133KjF4foY9MGtNHG90gcoZFbOI+xI6RLuOwuipTI8VrPKY+bNKk3kjPe2IKJpcdi8Y2YQM1
1qshS1dkXFerRPSvBno5XZernEPKmwej9k+F4dRO4jVh2ytgYsiMtSPfwGoqSZtgt6s3058Twkyy
clKeGz5Lnbczto4MO9c2fHg1FweW+TumvzV3NBaaLXEXfJPqo8rVtpY2ZiZciiAo1h6Bu7lFIxfS
w3YF2mDlRvX81hFxQtAkNAuHZiDG7nyMbSjPg8tUoLXSZot26jJqNfePhJMHHOVCFtiwUH6+HnVr
RQDgR5swIC6t0ju6lY1Tj0hbjLMBln/0D3qXX1tMI0lmad9MwIbHOJOoPMd4tyb/AtE5QhCG3y/P
P2BM7qDJbS1chU7ZkYbKrk5TU35A81ufsO26D74g71hYPY3XNPwosCeVVP/YV+AWB79C4g9ZL4l9
1UjZ09EIDGVzKBv7pZJscmWytenbtVCy+rNtZoSIRZ32Fc7ZXx8TcdJTFAlf+8wGcFMe8B3F9FVB
l0R/Jm6okYq1H4/BqtX6YGlG2WuLOnipTa461SY0rNp09CU4aGfH2TCPyjXycwz9u8vqB3ac5ziK
f5yGZY7VpMh/hxcD1E7JfKRwz6AeAuxWebhEj2fV3x4WyTB5mLSBeA8C2qlg2IvqpyHmftiI7NmT
7K0wG7N2w992a8fPrjmazFlMmCUhQ5uUGZKtITs1dmn1GKpf1/yp3P84Oq/lWJUsiH4REbii4LW9
Vbe8eSF0JF28K0wBXz+LeZqJO3fiHKlpqnbuzJU/JgYAOoMLjr5G3QwFx6zAkGyw8h/3jf5OULn0
VTS/KnlxgGkX3Y2GbL4DqOL3dr6V3pFEw0p2d55BIMlctgsK6szDWKTcIvi7X8vozRl4AeZcAZ1h
61avBeKBjosLL6lT0v4JQvHEzJmc9ph1227n+lxWxsOofr0WD5lMdiZ4gcHj7YWZlGPCI8HS/0r+
QWFucvUl6vPonOXErtpgcttTXcqHTQrxjd6yjWMXxMEmgA6fkbwJNBzXfrW6O2gtj6YTkd0wJnFZ
rri6s//gSzCs/eTFi64UItNQ1yhA/yM0hb8BqtoQvNrWizS6pbBvJad9FbyDAdwOvmD0XlM6uOpw
6Q8eJJDOYtrucCUWXFnnHY4sgGKfDapzKfz9MH843iEw8PN54V07akdHy6oxjyFtOhY9R5X6FSO8
ePyfcZ3i1D1zh856b9Ub86k3f2X0XzC9l7nBO5ExHeWRwwPhmtBSmdlxv45Uol67EMSxTOtpx7vW
X+mk25vlE9WbGw1iANv/ueN8gmVyGP1jbBr/apy7CD8j4ODES0+ho43HSDr/ghJKgqx3cU+UtZBU
hw2hFBuYGQdcioifQ7/qlm8K9Jd8L0YczDS5z4n1LBVQ6Wi2gdR0fxNLQxQ+yzrHtbJPA/bTay+D
r8jJ0QatcsuHAtazBsVhk7taxQNptRFzcRaE29bl1Wm5ztpMkrUM4g9omZuk6Jx1mAXzka1mtG85
Nnbl4EHhKF8J812ntjtkobjqQYxH0lTVJsvb9qFhkg3zHEkVaTBPYfYtsdQiHP+TBE62Xk2x08zw
T3/jP12gEFp8TXiuCDaH2XzyQHjZE+QMxCY5vkmpRr6EUd/z4ak5g8mSu86WneL8hAul/29MA9wY
bL93HIzAUihb5FTXYfd/sCfn7lB/90odO4nYpBjOQqIkgDVi+05vnkz3VH/Ev53jROmqHlirr2Xd
OTzyofXkYr7+mGlTuAet+TMHcEoSSOMdlZEXegd7aObRs0wT/lSRR5SsuP2pHLGNVoQlNwLmdDIO
dyBWX3M6HtMsf+q9NNxg5qFPOOBbQDh2hbtgj998y2BwHUz7JPX/30UYOwglfwXNsIA884vuzTf+
36fcsRAC5EG49mHyXCyZLfEwaJCGFcZr3gF4WQ0qBN2sfqWEy8MjkActJ4iB5k5jZ+wAhyOwU256
bT8EWRfuK9H9uQqSBQivJ1U6NAgZG4vtJ8Yl5qPCjsNPi20zyU/+hyxT32VbfNXl8CYGHqdeL4Oz
n9zoRLrZDe89Vzd7nC3ZPoxBp27cGZuiw2Kaik1l4SVbkJdBf/UUzay1daJrfbkAzPceM9TaqMWw
S/rknQ6zYtctZrCJDcRK6Oh9yWJREGl+peZMHYY6qYVPiWBDK+FO63HfSzbkCJ4zJv6AqiOcYIWE
Zo+/3+WkVg17jkFKqt2nrzbTn4WRvSTS7ff94i51sHdh5LYPbb5EfoR4oBWVeEqsH/wuRY5JjG+3
7etNXFS8yqd+0+XFj+3ZVH9zkc095Dtbt/ZfYXZYTTrjm08JgSgVW92yz5gNge1RU9rtB+wjGmdL
Kv5P1AZ7RdU6ON2hr7Sm9T7aOEMbC3o3sxeBf6+4koT+I5d9dSVTLvSOnVUsrbrZHd4SqIxa/tlF
f7BCXhR5ZLw6iz+tbZkbaU4BBBq+BDYtKdOsT2bL6pRfAnN/s+8MPOyFk2OsGvgGcrfyj3Uw7r1K
fUy2ffJo5DQTbV8qyWyZxOrXVM5Vgafn2PF++KJ+BFnyD472NS1MsRMRYznyJVYP/xaWoJeToYXf
wwnMBUY997HDCO/wPA/OaSjYb+jRhM1auBG/ugRmpvmTevMFZglvoLD6LEXz7qXpo4rki92PLw0t
iqC/RboHbvFeCNZt/pCHZBagkSCYV1s7ADxi2PAwpvE/uhT48iVfWNkhIjUIJiDhky3NmP7KI0bG
bnFsdgGm1z0XkfJemc64iZXzMDukl+ypnigoIamSM8iw9R9uvEXtrVCKpYygPRugN6mGCRWKVfgE
dLgkaLFpS1wcIufRNWV46JcC5Ypvp9kReE4BT65QCVAH+OWxPz3ipGNvolwegKnDIgS8kNdkegOR
y4KFrRmx6WLRVG3OdrqAsyl9tecJVtRYP5Jaljx5GQuS6UsX2XFs6K/DYfYTlh33pbS7RHZzyLry
p08lPwmmu2Od+OnNzXV+JCaSbeHH3fOCs7cfNTSEICIcyWsmbUgEJPTLDzn9fFlPw0dJVyJ+gZvr
AMO2CsrsLP2P0+PNjSiC7zNE5f6PspH7oIJjF8Zvdpa82TWJQdNxX2Aob0NpPcRGdUqn9Mj26moU
zcGDSgVB7Cr5Jg2j4kqZzqc85KYcTL+uHbz0+Nt7ko3sxjFKosQOSbPVQfAgKlBoeQG73zvHBSHM
KszZjCw8oSDcjKZ+gYTOue1zddGRhTA5RnsU/bM1JaDDm3umuifE0F3l1fCfUIah3a2liUvVcuJX
Yi5USuJhIFFJFBmqlGN5co2mVS/JkpuZp681S9WsIao6TeYVLsA9tLO9cNXV17AOqWhhcDCoUgm3
wsVrmRs4d4q0OVYR7UFWWqYI751ecdQExxK3Ae5+9edjg99Nbmf/0ZogXwEOjd9xFKNht13Kjgu1
L43BVSWiF1dZuSbMA/HPigexhSvL4Nu9RrVLZqV5Z0z+NQd1HsA4kZN/8shvW3S1oVo57sbBOUuZ
+DWs8BYjlBDtzIBX1uLq4x0godqwadXJNajz9tyMzUM9aPsL1VDtNbJ+Jxn6inHsj43fbm0/W8dD
fxE1YYOeS+NMvQG0XneNA2SN4iSUtenFvRGfov/P0PYKdhXm92LTJG9l/2GVHXr8Zzt/zeI0+Ecn
5QHC9lEIk6UxhxpcFsKeY8X+x0yo8s4AxsinNn2YBYCYPsR43yV4S0RBtr9hcRt39qvHK0p8ASts
kvhqpR0ztFvzg8s9aoRj/QZqeiix8jJ6XaXzTFxfJ0dqzlkt9/m28UOKOAW7jAJGRTI+O4wP4WxS
XDhy+w7ZPTcbtw7QGwP3oAhy5M7NQ1wCi15H2DZLEjM45djWXGVxHGwquqC9xQd8eG5+N8GsEaWI
Jc0JO9rNI4om5vJtoDvHcZ6D8Yk9Q6Lhs9yDcscms7P/VfYba+7I2HEIMuDuJDsSVaFFUOkN1q8n
VzV/AR/ZCSfd5R4z77Sx8YRmKRj6KwywfHFdWWpbG7zqiHtV9pduOBJoc2ecyR8iiC5iU2EUTntc
6lRdb6l26ZKnwPtK0mpltd2mL/8lAM/r/SgfCUeszJbNJVst2m7Xrnke+A/uB74PdvjMRpeV6ize
TeWvC7LAZfCJIwusiK7+m4eTUs+8vHZNJFdpdiqa1zA+0B3SVY/aqR4WMwr/i5yfguZswekMKw++
7JFGGse6E0ic3XNfk5OhRqHWu2WRVXOcN8/EV8v6u0Gu7OxLOJ0MCxc4ojw73ug5d5678J9nbbP6
7FPuFxkfAgtHG2IgIpqzOMb5F1OSRJP/SQkmZbZzeeEBKoB+u96bn16LAOW3hZ1pPhVswlv5DoTZ
kKhP7sbF0uNMLxYwYvxVmCLgeJmAzuxg21FOSYNcemM1v59qlovGb1pz9/bq/xaYatUH607zrQpH
cjIO1RjyIum8mtSvYk2dOe4Nxs+BC/67o5KV7/1ElrdtCKgogTvhPovvTjyNFUH1fvk4350u+i4S
onwLfBS2ZpEfXZf+JDaYNsA1AVXgVC3El+I1nn88Xs3dtaWxMMO9ei0AgGGVgfVKHRsVNro9amKZ
RM8PScnFdZmpZnhHPK/kdldh8G/gt0lOkzjbwVmgq5Q1OVBA/gRPlf2ni3/M9YvslyLNT7Biiuqe
mS6mpfJzqCz8mdaHDdPNyMFXpV8WK6suw5M+AJo31ckSPnkw5z/Lwi/TQzps6/ZNZvpMky35ix05
gpYPrxveiv4U1U+hh4AmcalbTBHM0EZJTse9ePkRPszGLMalq1o42yEG39iwVE2s7p0Ei79hJMI6
1+6KoMDqGfVq48JvZoVlE+PQBHzDGlaTcpb4cruLY49oYKACmK/xc6CI6Szcg5iSIhWWv20bfDHx
kQCaPZQ5NbSLbIIigGbrLZ0bOnEex1z+R8q6pSadDYBojoZvnbA0f2pNdchcPwZ6ejQiv+BFEBKK
Cdq9mXUXeP816KH+LTDqa5PYjNDFdI56+6wqyWYoK56KeiTbNHHp0og6/DxBIdyjNor3yQTQxH3d
hmxGa/EYJrclTaksh6KGKHovbezbkemcrN6+5To+CiFvvZ/VJAcEw79JcmXG/nk1gC8B4ZAmryHb
pMOx1++2K4ebNLDfeF7m7cLW1wejZXzHss6z0hMNrbCtrFqjQrOOXZQh4j5k6aa2QYpv246IQB2Q
Q6hOU2Z2m1KjXI4R9tlEGS/UpfIp86fKonkrZ6rBZygbFe9lpnHoPT0Y+HpBx3hW/uIu/Lk24LvH
6XT2veE8MbRhR4g+EkmhsNe5Buph7h7wdNJbFRd7y5eoyRWNQGzLtdmdyMlxylCq6OKuhUcWPPWN
/dkJDm1L+n9tWHzPDr4bq+cAcBNG8Qp3CE2a9KhqlrvJYC7YyPSaWs1bS2Ks5GtZNLi9A4Khvkd6
LH9o3PqvTONuZ2CXW7ciutuGvIpEfoxkwFdg/8jrGdui5fYZmDRoe8YliVykSulx9Sl9XG5JtHch
EW+CVj71Q3UHCCJXmbsYvdy5Rr2LQexUdkseaAoGd0tgpf/rm8J/yYbkwZgLrsCapBbvG2nx7cGt
2wOCCNmnta/T6F4Tz/8nHCe9G0XCKo3S1vIZ9B0afhSjMgzxxvOg7IQVqMsEfoxULEBGdx9a/tek
802xuMyMBqWWj4MftS/Pngf+JO/m/1yM8QMVUqX3ZSyaT5Mm0LuHXdqob+6dd8qj6W5IaW3hMfz1
+ohK9im7uL7/K4rmxj22WeXx+CAyH+MfzN9B0eA0kQrdYn5jW0VmtkiHkxx4GY6YzqbU/QqK/JWA
G1G8AHRSTFHk3p0HpBfPzDHRGbyYipKv23BEyXwzTOtXzsU+zkZEFhtJWOxAXuE59sGWWtlPWVZf
pW43TelAx54/Parp4wBwvS63hkp2dmKtYYrQld0+Ur3w0pbZwRa8jBh6HbpcM2aZTG6KnFWSk77G
Xf9eznRsDbi0nImGQ6DT7RYi0x1V6cmv3MuE2BrpaVP1LPhS8+DkNebl9tYYdcuGxrip1j1yd/s0
gukpECgQU6rAAcR0mUq0pirwX4kavnBoaKRY+VUZ2SIOAY+v2v/oFielHR7kwINAlPWQt91z34mj
pnC8RONlzkfLtfStqGvcfSDJDFNj+6bEuirebXP6bjoqPuDPkg0gCax6TCxGBgREPyJqLp0bS062
KQjdNSgxmqhsZOm3VFaftTnuK3iOjkmpqRUk+JLGB2k1f7nKmdc7/3NicUxJ6SlmW8gVBJXIV/bd
9pVB1V19q3x8Pv1w8QyiqkHPlDYKuS8U7xEKl+4i7h97qrl2boQmVoOvS32E00jyuvZKzPtzeAqT
8CoZMxsPC43ReP/VEbdQqfn8B71p2Bg4E2BSXlKEXdDSMhxrNqY33BpI8cP4NdbJma1idsXXQSQp
XXyVIcxSruzmzqBARBSCC3D8ippGq5Ge8HoYX2EiTzV6RuM5BHUqfJh59BRkCmSXYz8FrDZX5rI+
USr3t9MSjh/Nq+WnT7Zefrn1dMdKZuzzkrzhMA7whRj1ApYIa+UTM1zY7T6zo0GWgnWnxrYQuQ92
4YG9zZOdXyR7IiV4EWLOQp19wWpjudx1zsqpyn0WNZ+B6WMAXJB3FtUSfsoxHaZsZIkzrTtnpBxH
DY+wT3hPFfVP1M57e8xP/mh/1T38gNHsz1FsrEPIfVHhP1P0xtLdZmczIA0lj2nMBt31jQW0c3NH
F1R6QhvBQmmvEtwghjj7eA4m5LYkc//8oriKoX3yY/u/dHTJbMajpMSQJDjf5lPT6b+QJYQ1xc8Y
WR8Igf6WbDu2y9OM4Snfml59qRIKwkfvA/P7hfXQY9clHCEZITwPlS4dWOKEj/DjiIvWPpXeOTmq
iWI8aCsoyhM8LSMah2cHHuXJ9lS3qdmGrPn9bLUA5TODUivtndIFiK5Qvpueeh8yhoGpveq8+ptg
aKEwX+akuaQuSTf6Rb58pf/oUthyKaVhVh1cBOwiUudMYov0E0TymarvC8AivaZF8rGAr9iPkgUa
2a7ET+gudJOnMa4pUmK9jdhwiukDzvL4v6lXghtJdSmdEY8qn/RUSf7igb0yfZxTQevd3bIHnYtd
2TOti0i5ZlTTl5rdBSHGht/nmluL4ht2xKPBhchsMmxU8lbj4+UV+VWAAhdZ+JjZ7Lx0kn/32fLV
0PqoSABWmC82VCM0xFADvKU+ccW25WQANf7Qm/LVHYbmUBQ4Z2Or3FMZ+UKnHZXyycwRzWKOx+Bx
MDtICwP6EnW8iECeV+65lG57KtZguS7+8F7sslmwwA/Nx8YyKQq1sCbaVNoyqZqhGtYdf+eowj9R
29a/ARQ6E3H8OCxxiLL3rjSk/RR5uPdUimDXerdGDeUGmfBg07gAHa6UK+qCXEY5oU9B311rBLhz
FYGCUzq7zIvq6rXyGWQMMJb+hvbG1o/ibczb3kaZwzanaALz0kdQIf0SGFwFsb9rUqM/5XZFOENd
eL8jSRjhrYvMC7kwjEzmn+kGLyiVP5KLBBMBRHxip9yF2MiIbPpJU3g2Uh8ojGI1zJ85yvJRRu0x
nqg28ax5YT1XHzPtUUGJvBD5HyBhXvzBPndYGs148XP3h0oPvO/p++vjN9npd9qQWHalqO3O9FTV
/KFO/eFBncn6FgNpOu5H9ptrVccPBuZrWbbppmCb3wtaOwOsII2LR9Afx1MyQ9Zz6vnoFPTPKDDa
k7ttsVqxbJzWMHzyvYy6s9Xnd1903xkJGlHhkh/Kn3zZqoF0yWg+9hq2CtMtihJWQax8D00XQl4K
oCs1GTAhP1MoVJEhGQFEjUmF8Fjv0kBdBQil4DMPLu1Crs/dGBPHphH1B4MsWNmuDRucVgHTWSP/
JbyILyTqqnVqk+0SRXc3ZyY0BkKxSg3Mka3BMO9zyReD+9sBxADwunP5+RTf/rodHmxD41OOy49U
0nfNW8udsDR4kfVWx/7RzBYn7Uwglx1OZtOPIutbPeurU4brvI5f6y462VF6LC31n7Sg4JkTTtiI
55IY+QLkdEmiL9Qp8vk4sXOOGDlZvA6Xer5J+sivScRYWo4PyUJM7AvvMY6L+2hRl4OJgwbOBPs9
/O1uSJHjZozKKa73witskH+s8uOyfBWurikYE3S2F285ncHc/W9Tyw1HFNs4cK7mGP+loEqsboZu
PnLvz4Zu1xf2EUn2UKf1NgqCBe+FlmB+VXW/Y2CG5Oi31xgO0wpWRYS3p/XpUZhpAvFq4J/mYS7M
szUYV4tM3q7Q1jKGjnKXjnyc45zR7QdpaCfK8BaQE8hGwssEfopbm4JvyQf50NVdCKSGgFM2+3+D
Xe/mRD6qtr8Sua9XNmEdDsPtEBFVGpsDWY3PVtn7FAbKSYTBD5zPP9XWx1hnz96E2x9RjzGOi6NU
+CBL0IFr5qZ6rU3u2TPVBSuvZyXsRcBjURv3szZ/apMZyKoiGEeBux3HeRe33jf8EGpxCgELALIm
GfCAQKiO1DXz1Q/2bDyZjVevVGl9O0P7LhfL0ExxtGmox5a/wspzpnlfRQKkIM6sTgTvaVUy/7qs
HGsTigk6tF/O2cb36q/J8Ha2DwNsHnl1ze0HPb/XsBt/qCYNsRPbexI86cGwu/3yYrWATQ8RWcto
OLmOcaUY6tTPDGhx2m0tpQBSjBSj2jF4cnuWzzPklRQkGr6UCD3Icbem7xD0CS9O2nTst8S4EQID
eZLrByJxIUPQdMR8+QYQiEIiaeCbxVsoBFT3okfYG+35kxfguIFdSz7dBc4/59wpUZN7GC7eGvzv
1i+zlyHEJmhEMGwtt6u2WE1uxBtp6laE88w0huWMiJbJtr8M0WSzNJ07At0EACqa0fHnApdu6fT1
xGcRanZ36bvV9G9j3/+GQ+lBdJB/uGQ2JQ3EmEjW0HN/PTKSYAzHb5mqG9lPfPxFgDY1nXvF8jFy
AYVG83vtFrwrOOpWSDD9oZaa+07lq5Mg+IbPcDAAoTv81gsnO/cx8d1Ic1y2jRkD61AN1sjqzbeK
FgC7/uDCR2LOXYLYfffUVka+CxKWBDkK95qamJcq886Bbf9ZPt5nuzba5XIjt93Q3dsCzZzhLVTX
PDCJi1HXMzzEIXuBmPTmWtAEv+NhwWMSoHJj9bcvlq0wD9io5FxQFstaRElX2lG3a1IV4ARsWfp2
2uQ+4IjF09dQG3FVkGG2DvFFbG5Xv+f+ULspX8qhB7qLBJyGvsARM3wrfwa3TkgZdcCn45lRyRHW
2su7m5DBISK1UtkTQfdRvXhsi+NEw5auYIy2NY6eBldd6gdvpQPMY0gj85d3NfUvLj5glxJZ+tKQ
OHuT/2ZFZAFGfev4teGIhZdq5oW/M9FZzm4UPTYa/1ERZWwuQZHfbVn3n6MxYXXSPtpBbT5qH/th
5acckAWz9iiTrW8b4tpJHCGZGP3XaCxH+HtBcvHSCcxq7nzF7H3Xc8jPZEdENvyc3ERbOgalv+Lg
A1O8CGUiwsecLj6CFexhymvUXIktB9VXZ4COyOWY7we6ECg8AF1hde4RSwHIrTyrj02tWT3x723o
SpfvIE4epSV4xyc1CBDIKQ0EGNvl1K93uqZtpu+hoCl6mt05vs0ZfKzEDzLu2I2F/AKpZYVpO2Ji
wek1t0AuvOC15uTvYBo4RvQ+SP+FfXKwF9X0WI0lH6kx+zx6Akki1UDBicLMaWl/NxpES+Xjp2g6
1kNNRJG67QOQGht+CejqW3L8pP14xWdV9WpPs7HRJKPPuiPuMWMey8rGPFCz9MlWikrkmH4Ikbu7
UM8flUlXPGyQcx5K1mT4EDPjxez0f50OyyeuHT7vsolEuya0Q3YXD0EuwR2weuMfE5PQ9ZeyJNty
7Tw0efdSWXmw9loTemjDENIaS2op6TlI02mbEr59tgK4FUHgqXVp6csoMVN0bfXTGMVTHHefQnpg
qNBcS30JjPGZ8DiGkChe2qvDdjM4CCthUD9UmXwxqnYCERKdcI4Fa8e3yRrX7/R8/eZpcq5V++D0
IIed6ZYZ9sWlgYOFPUte97WuGA97bRGOVmpbFu7Me5UpzDDCQ2old7NekCfCxqIlHkQz3FRqstor
56dqYG0D5/JcFqTEXecgcv+vyKx7Du6JGWU+TJX+8aP0NBO3H3V7EYN/sGV771lWr1I98JT47mkB
QNizi0XIdt5q9sXdWH40nrhMYfruqhoGHLLidwWK9SCbsIS/lMFqzz349L3JrVGnbLflc8dUpG2v
PbZGGp2TPmO9xtsiLWi0MKdD04KG86dGbrySg15ClSTZDSeosazfuaz2RIdZo8bob6hLKPoT+yXQ
CIzKtICtHJsmZGKTYj+2xtlv3EczyoJtOoR36N7HxqXAwkHvijx/IkCATtRlY71JRhbXSqEiWabs
t1SyVSu3HvEitxTlCXu+wZF9k4lUtyLw16bjIHPDGaF9B3nYQJJPq+CczfSltQm0msjFUECZEKlP
frEit94SFk4JjWwd92BUamxK8kXa/utUd3+kJ/8GL3prWKk0SXB0KNkMxPwpuvLmh/OhMKiH55O6
12XKHonLJT2AIEYT90cpqlf9OiS45WcuzJPhDT+eBrmR/Xaj5ZBbDMGfEuseDOcc1O13rJAXSYIx
PE0sfovR/x0KzMa+hXJk5eZ3mWSwuCDP7qaR2F6vNHukMET3SSkqNObmRrsXP3k0HtIW5qhfs6dm
ybqa5znBEz9Nx17675r7+NrRkuu5YjibhXVOLPdjFv2DXVsHbVjDxlQ6vhhV8xw6dbYFlcD90Tqz
EyBLnwTXJCVHZch4NVXBZ2/O+9E1dl5NnduEneBMu98dFMSHrLOIcSL0Nl0EGjli+ju4ibwQ/TZX
uXYvKUNFzD9IR5IEnso27Uz7SmNH99rHhsad62iq8ObHyPTQLDgRbaKIVvDkYgffJk7NfDo/SYci
DhcFpXC96QDa6jQT+CbEHQIQKk3Oef4Y3OIEyKpz5Vqfau6WYpnykvvYTzn6nyH1XYKFrZSYFJSi
PDFyO9ULC4AltsmyPaGwlr12BEWyfE4M+30SDZVipBaqKRuWZMFXa7D67nGGHlrdbyZDv1sqbx5s
LmfIwjCpjGU7OQ3ciVUZ/vQCFJo12zXyOrqaG0dfkWmTwYw1UXoKPTa1kAemKKjrMdXDg4GNzpPQ
xclyf0g9PM0lX7PQI9+TBCNuYhFsZ6SlSxY0+bZPmCICCx4Zzir2Lc6/GOQc5h9OFaC3qDqjvdbV
cEYnh0fcEiKbjA47l/FSx8l/jLlYBptGHuzRuchYlQ95aG27JtgVMQ9IPI7eKrclF/7pYLVBBRNY
8FMnjX9HWacax7UE4C8o8Nn0CX9x2AZ2v+yN1bwCXIV9t3MAG4kRVKjvrbVNx1hf8mDmAWbl8hVx
8gtHGXk4C7tINCNnQd3Yuqbc1pDsdlk0xnvNMifVJYAaSHTE3OgyibmdxzQdPWBoINDv0G8yduS9
a8wKji+f7KFjh+w2HxaX15XZ2fs2iH5LDGASoiQf6HHS9RY+7HNbiHBXUU+7tecab7ZrettojhtY
9NRYo5VgN0/G4wykml7EebM0m4rw/ynBvLsOSVrfy5KcahirLVe1VzX77GmrmmNZqJlnwMKcY4KD
4F4WUje2bRystaNI3nETERrIpwvOKLyWuDFdVeWHse6HtaF5rZpt/e6b+bHraNoWA1CMfOYcbWnb
tXWxSUv9jju83IyYwSLaSfiUhvcxJypTdupRlLj+pkp8lX6ORbkqOCAgh/G0LvNqu48d6kezNDOw
4+uRqdL9a5r0pWsEr2Kz+wcQ5jcmh5DVhcN8wWvF8ZhwvbH/sK340mUYZD20KSi3l9yGnuzTPKAr
6A9xNH0OSQiIO7qUPX1nZWAgUToM/KmiQTnW/mtsgXEpTWPnzPjUvBiM44gKHij3O2haiDXpks/r
iRvEnwC8v2EBy+1QQkis+zQ5Wo47gJsccBmEMOpVE765YmDBp+kOiI1/zjRkJ5Id7Ia4bPiZ/rWq
QR9kVkW4RjgXvDL3z1MG43i0TpXbUaA4BJsi7Sn6UVhwCuh6Q4uMiv/WJGREhCq91hGpq9aupm1S
06uR9ySjlcNbRNYzmWPzBTsDYSIOQ6vhu4eyjhUGtx0fTIS1rsjhyra7PrHUuuohgKDirAXmtpWE
KcPGnVX90L52ATkdry7pQXepYLBYvo8+/qrBLKl3qln3x/7KiqmvMWJ25iJttqyqMPuZ84X4lb2P
8bCsDAHTQPK8DKM+VoN1Hnz56qfO3SZy7NKJg34IdMXxaVNSVbLJATuYiIUPbDDh+gEJcA1kxN4W
myaNXovEvFe+d0pzQuh91+H+qKZ4l3QGrLGFnldCkDDm0cdaUuA+tKNniuxxV/clcNyaSDDC5ovX
D9woWWGyPM0P1Wy91o4N9mJpUVKMhDiPYRBWHarEEMufYkovlmYKTtQzj2LJgYWWv1hPd91sPxTj
/Im9ilswB7rV0VsOEW+mX9TiikchAGu3uojwHWM354eveuPf4IZs4QFCsHpdB1SoJ779GRlCrj0f
LC8INArK8vYklhtwgOZdxA4t8qHx0ljVS4v+3Nvdew4Ego6Q7YCdziPkOgzBbxBx/emJkzeFtzMh
prqVt6e4gKgFbkjA/7T/ZZTz5OM+7JKvLOHvO4fesfRov+6SgzsLfnq4xWazNRbDLRsQZllMTjjJ
jERyBqTNO9baO40E12Hma1ZCh0JFpImjfxkD+wND1bUJEPEUkRSd00AeATkYuT2H8b+ojc6266/m
3jiySXhthXMYkdJAB8NHJ56iTVyAVE1LjPn8q161ycf5t1AoBFwTVo3yr9LwzzGFalXabRhTL71s
HtvR39vxcEIw249qOKRFdwKGhJdc7DP283WEBa/PqWKPzpBRxnXfcGmpdbE15ujZz9Ax7fEQmAkj
WbXwi+/lsm7qC5ZLHGRdcNAuG+S+9SmEVPnR1M2GJfpDWoWb8v8DZdKezYDMvm+fMrQQYp3hkbju
Y+2LIwfFLqpgCCMuVw25mLR76LzoMOrmRXvGSisQNj4MVnvtSdJGPTswCOn011DCGB4r23kisUOO
h7Vk1dVHkLtvWV9+CVbKXTceyH3R1IcrzeI+gcPIDvDL5BP+6Dlf4biPeSNyHvcQT1l47OCNHnr7
M8QsCljuhmH8fxydV3eryBpEfxFrNTTx1UqWJdmy5fzCcjgmNtA0+dfP1jzOnTvHxxJ0qK9q121Z
tKDM0WBdsLCU12MEEh6CL+Ou2Hoxbb8P8CYrwDuYKbchjjwKmYmH5CMDtKH4XSxYjukQcChxg0NX
Lxj/8403Ep2AYMDMHS9L8pQKezvaiuaYvlklxHQwc5DB9MSHDlF3l+qlGPW/AsRvGLWPnMZYO0Bk
Q2TLXLaaiJWYhounJI7hKXVMMpbu0yOFZ7Bh2G52mp05Xte6+2LuxzQw6fynoKyQ0eFioNn6lI0x
ffJ3avTvdQ3LOcMKlbjpWfnk9hpn+Eb6/3LS5JTX/cuYLhcp43cN77jlJk8p+wPFrqB6YXf05oRT
+d6lOc6TAawJAkD+bA51mDwGyPGuYz5mi4Fi3/cvSRHcRjOECxoSyL9IuqQ6dY6V5g4jzQtN83w+
ff3kjWAcvCSicbAgoO5fZdRU4pH0xPhjT+VPdwWXWg3DZ+Awj1liHvMqJWrdkHuxACkWxNmqadlp
wPYp97+CUccjrHzChDTnDUF/P2fNjqzvjxvw/7D8jzaaHzvNtdLqA6ZHMsbx1LrkhuQfrKK3tuHU
XkzlfT7joRcUJrjq1KX6m6TE+wINeFWnNmuKmTalbL1NqFiA7YwSQm6JMMRtAq1Bn5FiLDyH2rP6
0vQigkxYvXPm/ZfqZu1myYGGT2c3KO2ulyLcpNSM6UbuPb47/qitbYnPq0JjK7WvIxtaG+WBpdP/
kKG6HePlMcj0CdfCY5u7JcaedGtNyZ2G0uyZ8qtW6qJj/ZhlhNLrLGGKnqN7CP4p5YDNsUB9WYn/
gYb3qgOWeKV/Ix0jDqh0oz1ogxJSFUUh4IV6VlRvRtKjg4fkoz2tpMWdkWfeAQAcVKu29+9s1kuM
XoxeqrZ9yfr0WURg2Zps/pddBbwagKI1QbPxguEgSFGtx4SWEICYzc3spAx46OAlAknxKXtw22LK
luTDqJJ+6fIkOuSK2W5K+8KTZPZ+k+W+tQbB/9o0nO8rC/+6n/64U3LJaz4Obxp7bGCob16UsI+X
55Hsox3FD43sdyCjo40ue8ImQbyPWtulXpWeOLJf9yJc2EfVeJ8W3cVzbUwiPjfi8ApTdofEWoOE
htVZUVDLlnvLqaSBuzM9aK+/zHU33zlL+hdB24m6ahVwcRUcwDZFTSRjKQf21sr9QUy5zwPx5XWY
nh3lDjesrJe5yvjX9fQejvNrlFBVwTuxTZ1obXPnQTQiGx9gDiuZkSWjayDVirfR5hDQcuNonPld
aYZ/XiVPrhj2TYeJGV31JlXuvMoVN396+t7qlCsn5QmrAfkLuIV77D3Uc9s1/sqJ2YsWg0AJwjpd
MZEm9J3tGXwcyqGQj1gUUDQC9yWpzXcaZByhfeKCdUkHILCGZmMVwEOXPPrtrpeqpaDwHAIFUq0z
P7ra/2pUvZsTEoG0sxhqNNIJBFb2zKFK81kZsmrCqrAZBxyqZeCQDKQPhVnXpXGulonS7dYWdy8c
vPl3SYxzW8WA/IsSiHgzcHSfGizeflceu8UiRhWrT2Rt3kXCMjj7UbzdOaBRsi/ubHpKkHihtU7g
ROopU88W1H94Xl+sbI9BKL7ltbhdtuG/67VMOgV+x7LPdlSl1beLnSfrRQx/RF9GahHYAmycbvCO
LIizcOnwflKyC2E7WIfwTXmz63pDK1KwMV1ztFKzBRjIzu4Q2XGC276sC9h6y7gL+gJ0Ttn5j9aM
fUpZCzaa8LehV4e+g4DasO6pJFHuRxgx2twj2EOIQuAH94P230zVTpjrZR+F/atuunEn6asEEQL0
YBk5U/V+7K1oToKbZYuiPfnC627THLG74VW79hhPmzTh8hQrDOEQM/p1Esqcjaw9ugWNkKZ48EnW
3bQFRLbed6d95drWeohKZ29x9do1ftF8di6ttlVTNQ8OR43HdtD9s45L84dj5SMJyZ6IJEigvXv7
tq85xE13lrTxyLjlVs4hIUpXra0mI8vidu4uVPOFIRdxHT98bRbNw0cC1m2cUzMglXr2r1WiVM4M
p3aO6t+511CSPTP0NfU5X6jrAtrlIXPOZLkq71waOuwl7lSa2HMw7XLvNjTPEKf7lfWwYS0g4mPq
W9tRD2E1x1upRLipFbeAQHsHgCjvYqr/qpykKhvGlr624qYLIF/WnYDQoWUBgGS+77TaDLV5DxPu
V2EGxitPnrC/nQY5xlh0OKWGVrPGlkZG1Q40crLHbQ0pfHH6FzAjCIPYwqGVJWuXjw8OsE72Gt/3
xq4IZS+OeIrqglhFTLp3SAYsnP00PIISJFjh2XV71oPq9o5DRtxORkXqhOiLM+U/QeGAlcKXUBFq
ZWRQaHzPWswTVOhuhCMEjrmhLG7rRu4BfwCWp8Vr14PGqkrTH4Mwq5rWY4uEN1ty5TDt39p2xwUW
LGL5mcesahSRJjtWSP/sLLhcVcTuo1nxIWeBS3BzJzvlY/1dduYyUr05idx67IYwu5sg+wSwFDdI
fN4zFdlI6MTDhn8FlkQu50m2fbCb6+B2JOLzbxjsDfeQY4RxboeUA1sMi8W/WTmkxLwGO6qBupbx
9pJ0SpN/bA7BOsdNCEeI+XysYujMI4fowKnVlitidKnaIgK6N40M1ggAYA1qLjHjBzwh+V1jo7qh
uT7kc/Aa1qyxTjfEG2E3l2kJt5kmcpwp/z43bBplHvOV8jPgvgCSwqWzllfKQqXSeTc6wbDxgsql
fch/pWyWWuIhvNbaMsAaWxpFWeoupgQXFlTJBc7aLwwQkDmwq/FKdJtOcVJPcUEADwQfoGN2b8u5
JAEnH/ihv2mPphUVSCIWTxNFMm5a7RFoPueq+9Uyck5SZO5DteA14g2Ou+7ZGr1bL+7gIqL/kO65
s5zpHzOGD78lf+txicLEVd6NZtzhrNlOSRetrCA+9YZh2GJ1Oxuy0Pj/0EVG+zkcM4a8IOpC/TTa
HW2xkvxZBQt05egAbtzIMGGM7lSjd3ifubrX8k8EE45fne4zJXZpI7eLx3Uao2DEjUv6B7+FyM59
66Nzik0FzpljaJwTqIyOM0ZK9hO6ZDobBFRYP1R8PKUdNrQAKgoak5jYv9Y/whuOUmbARlJCfwnR
xs11Nn0zdVjbIw++hwrJrIPhxPputLc2RWQdU3umGzxyj1bpYQGhjobstbtuIRFTZDYme5OGu5Lf
FTjNwfJa5LViXk+W3M2WoA56unXzERNzdmd6jerpUwyXJ2wFUYiJhGMYjUjtpapTPggLOS9D5Xus
kyS6nxfsZH4KYqa15zfCVIiinBlwdM1/S6L+/Hm8FtrH70wEH6ZIQoGQZwsaY0F1FwVRv12U7qi7
2s+189ZIpqzhol5weqd3ojPyrGLbR8VJbGhbAeXzXsBb0suAGuMKqxwWiOTJ6VNKDuq2u+1oerhh
sptuepuxAO2wOUZyp2SCWT9ZjGrga/Q/vNL1kSMaYQiuzIgIHHm3eaRvs56ZWZd5b+MUtBsy0IB4
MNYegVpFm1R2w6qKWxJ4fQGTNyAFjN7SfpSGeKLKJaEPHE01UigfW/tHQYa6Rc4Owa3Z+LRJgo5W
Fbxeu17R0ILwp4zKfyJxDssyh5us5DxN8qGxQHlb19BwNyuqZgUp82XknNsLjwrYK/wksPS486CD
POu+xwCXqeB+GiD5itBnKjonz+KqrySdGgFM958OUHJ26SeG0JtA8UT4oD/sjoqSlnTP1qFLZLNg
y0KAhRBWlyEl2u2UHaqmnSB1enzfvf0xz3jaImjR+BH8n2KkjTROh2UzkA9htpWvAiu7eHN5qSIc
yH3PUTBJ3yIw+OByu1t7HggW2mqrXea3qExcVWiUqX3cwAHi3Fow3Dhg7eAVs/TdIKu3oCwhtGqT
b01dPEsVvfm9xAGB3l6THfcm7Dl1TeFH4GAGc+mV5RzYnxfHejRu5yF1Z79ejyXY6OTTKpz4UFaI
RHWU3uJhZ3zHo3FC/+zRWQoLg4zqn/w67p/Y8ONbItgTOYasYVo8ygIjZf+wmOEJMPa3lYJQ51se
usMwuyd7oWzHJJN7P8UEjd16uXec7hE1r9xZg5dvpOyPlXZOKRVWpQzmFZHGVzDzPOj4IpLce8e/
WJ2sRrbczALI4W6SfsDJIQRVdadxnN9T4ZrrO56uOMqYDVM5efBH/9Uo964fcJSbRDzhbQbuKMhU
SdJJYmmZgamrqmEn3evErr3txoTfBX2chSnDa4cilZLBnGxn65YKhDSujtQllDy5JcYM6zZ1qT5z
appXi1T969DObuyw+wl6RatHZgxde4xpl4bq517M3YMzOt1v5pp0GwH6ufMi8cbTMW85uZl1wOvL
eGf8CWq23qntn705AasakE7KMubOmqsE5porKQj/N0frZ7EU2N6dmuy5wxaEsrVEuFqCSbxg58dj
SIpjHhhjwOFoDwLTErQzxBNP/CsnbFMoOI+cFoZNUBBizlqer2CmPThseFwC3yv3BlwUzSnptElq
4R/LBZOjqJk8TAU2jdDyB+y92Xs26n7rLXHDqLs+k0Ofjm4V1RqCVl8eEqITMEj+CHm1G5Ev8qu1
xxM57vspcc6SZBN9b1xwwGOUBOCy8XrSmBhLabXLRyTp2hqzlZXk8xrk2bRl3nstCvLUli5v+z5x
sQ45eBbvcjOPdGfM+VZU7XQXRMp5UG73qrvsQ9lkyfzsT+Fuyy1n9X/vCxYbcq9VvpsovvtbXP9b
zOl5VtaT0zBdcPQsD01nKjBNSNQOQzIeFyIL3Op3AucnxWPVSYTtbZMWuxypdYN2Yzb+8lh5ab2p
OnmfNOF3xpy7hDKy6hr3tidDeWdSTjCdx9NIwyGqSm6ObkonbeuVEQBbprJFl104Cj3VU/LUhfkt
XAtKcjwSqwmMwwBPNAFl5vJuutAnlJTr2pXveR0IuGuuveoqBfWnOjlBT38WTd/9BJItnBfo0HH4
6tb1QbWcoMeRNFJQDX/13H8C66cq1MwHbD+I0Xg6HupsKHdkfUEr1tbRdqzL1FJ/OJmPKl+2uQG7
XY9shqD5Dguli8UQn8wVskbkHfVNgeTuTdbUq0xnHzFU4crH1OqCkRXdfazqcFPwevm93RwUWBVs
Q8M51qQdwxDPhc+QaMsgakQTlgC7PbnuaMTty4wCWaODaF30aXNgyPE2I2ysKnxeYERa59LYeXMv
6hpxnzdseOD5kCvdmJ9iiiY2FPXKBJXNiwtvXkJBrBx3w67xi/aMVDZxgIEn8SKRGG9aUhJ3SaWx
CvFO8JRW4KWNoKUsdchp9y5zHnSW2q3+XFd42GPSD9BZgCirihrW3GkPsvF2lEhtqqY4+F6MiDT4
y09oM4+sXO5BdeCuKcarbjNPy1XghsPW1dE1NRo147kcwif/CsItSBQ9V+gB1tA8ABg85w33tzac
vnA+YD5yNdGW7mUMSVo6JakrumZe+hYHUoCtSPocVhM13bUVHrU0Z4CcxuVbWlrLNuEP2kyCpTSY
KdoQZISaosje7QVniRwazNJTBIGh9XjW++Vp6Opf3HWCCaHMnvMcjZuGHcQBG1w3CVtKda+7sZGs
ATBnt2WC+uNOuA4J7NqPDIE/JgdiTTSNpzZSEALRhpOxMWfp1KS3EZoyTH+YJWh9oso5U1RVidYn
ejNXIW1CqvsgP+68cmyFlSVxhgFqym7yxkkJidH/0tjVCJCOQCS1ZMW6LpeUUYyT3rU+1iE9oPQH
eUnJdFUP+zlYwhOBhW/opFRVD3V021T0SJWB9+xZ1nscm3tlIfguNcdPEtJPk4o19k6DL79klXZo
EhFVdkmsCDad/zG4pCaiYLhpVdBAAARUlIfjm2qT89T6Bx7Cx0xRESeng8iKNwNZbD0GoCZ637zV
UQtY6FokHTPqoU+1Z0CFAyvwo+tKxMs1m+a5ByOqxtbjPD+4x3KuL4Xu3hdtHR3Wu9PkU7PlOufB
WcASII9i2MBs20O8M+QYU8N34QXiPHVccqqJGW0d9A8mgSREPoPfvHjy8A63NoXVhZcljLfj8Yl6
9OaBHT9Ag0w+K8cGk5zD3jZVKu5mh/6UpRzBc5KqvjEt9RBZ9aTboN8zGoy+m7E2HyU+NNRU51xk
8A+iIH4tmaDXRYyqYf5ESN0tfXPRLaoUJkkJkCv3CcGXqXeF0aI7JbiKtjADriOhmFn5rJf8lDQC
ObM34NcLZA8G9xwnmj7EjORwn2pUtLfaaLklXHRklJw8Dp4av4sMzG4hKeEeqLb4N1cSYplDaPsb
diQI8N4Kjt3kPcsWKTcwE1xAS2F1TcwIZi769mbZ8cvKN5+znVTyecwU+1gEg59XJd6k3rAcLd9m
nTLifB0j/LGM4jZKPjqLoSU9LNf5IhWPplM7iY1+XKJhHeeWwB+L447bN1YJS1oHenEtWKfyVHqs
zWEdvntd98POKLadoDLAqbtL1y6vcT8QSvdD7qWu1vtx6C51P5/icBQgJRv/lk5nmPlXdSUox6/E
DI+6zy6BlQB2wFK/BlI9TQw61RI9yxRfC0cYewKiVRJhwcFoCD1j5fOZOXA6I/RB09s5Drvnqqif
ELmYCdpWcJO2w+9QBhR7YdeXLh6k0vTBfpr1M2h+n/VHE+qy3RxxxvW2/hhhVG/yK1BQ1NBMzAX8
w09zBRlZraRgLDDLRiSYC4Qd7GKXscxcwaGYR8oAkogwAmsAo9b3sKQ0J2/Dc2ldRyjumetZs4vk
eBSgUF3H/8ZBRJVbBo+w9B13HWk5rg3kpqkO7xZBwRWei7ZOX8wgGRDQg3qw3Envmvx6+alrSi85
40ewQlCbGIrJmgZbSghbXKvHUJabKgR/PtMJzZr9ZjzfnIo+e0lK/ZY3CDfWgECmwgytjAPafbAQ
BazcYdmGuQXSwe/mja4I6XkeB6OUOyffG4bUqCGgmZjpflILCjxsnq2jpvLJbiBSuhLDSoVK2lYw
uqx4g22LWXw2+tvMrfUaCRy7ZcIMRCca6TO3IZylsd7lDH3hf2CKGDUWMtd252NfMVef5nnjOtUp
7Mr3quhpZ8oGcAjYRVSSRhRpwUtzuagU+Of40f0dmWIkM2R3DC3g2wmE6d1gUDB5E+uNBstD29Hs
3uWCkT+YM7pAGw6zzlC0m6kK7oOOWdW43FLrLu7TKzg1MDaKIPnXluYfm+gibZrRvW0RFag4ECon
vxqyCYMZKoc2yi/GNcFvgSLb4+wALzV4EtRjB5Eztz+HPpqfuyZeSz6Mm37iplWmZlrnvvY2lA5h
08xK6ASd/idq99MZ588Mf/WlEuIdrwl91TQ9dLH97mEfZxpYvPhImaLnywjpd7AtgGu5nH7miOhh
+P/jNIzPU9b51Wpo0I/sAQJHPuDErQlG+mEHjILCbKH9e7vUf5kdqX0bmvjTzkW2D6KFnpgM4eit
9rn35iXPRVh5100uhycOnBArvM0JUqbDdWjaMIk1dfc5yojxB9Vzib2SjnGuKYrwNag5b9YQKfji
DNOY1iC8gwUgH2RUTRdf3h38vKUld4x6e0+AwwVb1jrPQ5ta3EvRwRObq72nichfG+D8Kd9gd34e
wLmsm3w4mrAFNlrEOCkgEB8hGI4vCZbgG0aY+hB0cbPzyjZ7xPdU3BVNaz9O2qnfKK7gApxoenpa
m6FfUWxxUouHCLfubZtmcldyEVw1FsRp0wXN48TQBNSU2+5qJ+9WzWyybeuKaFezG+89f4G+2BAH
8hmRv46Vgzs6/TCDe5ZDLt57sxBcGqlehODTniP0h0dgkv+83keuyqi+GEaCaqasPiK3xvqSW/Or
DzYHa386i1uCD+/u0LwOIY3gsze4qyFa3K09LYdpAcefFcJ+COgH3re+BFfRODgAq8AXr4szJlvC
vvpQ4iSDIJUP3ipMk2KTBVdfMl8BxBssfByj3NxkLwKKERDjpBOHGoG2T6DqpCUz88hSh/QaADd5
3exln7p4xfA0Gr94bywOy/183Z8GJJKxrw1G2gI0pxXX8KTb8lawqO7aOc2Jmtbdmz8lL6Pre88K
tJuXtYryee/LcAXcFLRnXMPcwzFjNPmUIjHssspNDzOe1m1GqyQ3UzydWem/1YuuD+kQSn6IrjYF
FcUVi3jKXOBmiCvDZNI/jE2Hymld64AU/JyM7XMnvepnyIoPDqXAtBIIH9A49URh9yhisdE+hrkW
ARYdkCbeMPLeUn2drEkrSx780GYFLeuSDEprbvQyphgscv0xpt1LIJo3NFKujnV2tRZHRPqWfgNy
PKS0knQFj2t5js1B4oKeDLXtDQ5Lh5OLmu+TCnJmmkOfl7X/vUQWK7CGrdhMVGlBMsvXYdckG1m3
wSvdsNlxqhX32HwJb/IhCFZR14VbD2IQen2cb5n59mRyY+Zh7vymqIprBVpHHM32rRJIFVXar2Mx
PhRT+h4qEAZMpg+Fsd+1g4CYNXn10FZwC5fW+zG2Fb602Gekyp7aNLlgQv8a6WHbYyvuOK7hF7bj
hgKWaalu8SldceslAdtcyi1Q8+OQxtO6aQKyECgjTe4/hoZ+hDkz54H6eVIqosLWg9OnBZp1U8XR
Y2zcr7nnEcUtuXa8qF0HRXSpx2gz+ZI+BHeb1ThtCQ3BaQ9CJoYA7UjMV9WOpNm8sa1M76L+2mRA
enPgGkCAlStuBWJsM5yN6x0qenMOTOvnVdemfzoUD3PcfWB33mWooCt/5mXuPQjdnJqYWlfqN0WY
ZtT6loBfdjzx1zOmhtCpnuZGX42FfrzyCku+mQ7IpnKncK0hjkAFeOUqmf5bdI4sGpd/9NS/YOGO
bmvSkTtmEc137tTHoCujHdy2gAxU/a4icQwT0IVllxh+Cs7VuslgzXa7aGFTxYoHZyC3v/0J6buZ
65ce76obxlxa8WRBE2HXT76Fl8KuLUg3McroyQlxaLvSchM/Kh6YRvjrmKRNmngTcw6tmOYXp8gJ
Iffg4iPV9RrHc7yBj/zmZ8joGIs/WxZXFpnoQBENYndWDFf9SuxUobqnsBnOUs9vyyS5/unJf2r4
A841IvsuGWFkBvP1QmQhKhfjU0r1Ih8yfB5/Ds6cIJ8XWXIEs817o9GWpnHGO3zlgTQ7KLx3Nh76
4xKGH42j9oXfPPqkwOkFwnvPxBtrMIsgPK38HkROscXP/dHBDCbx6PAgEFs6utADD7jZf2TVwU1u
oUe3dd5jsQNPajcNdRtObR+kzSYXtAL9IH4bO/mKA8h957V4MFfUCdJQn0X9d+G4uNqx+D53k/vh
9NkD082J6Ck9Sr75sZa5WefXpt+ESlL887LdzC6dSFFZXz9hP91DY6EEpK0nmrwFl0edtTtaLtuT
FeaUtOOOJr5HfYhJR/9FBPUuzONPnZI24kZkrxfM3tgAaPW0NZPBBrKM7Arv1KpWbQcHtt+MCRhv
JlUg4/JspcG/OsTeAbAj3/oW7RElkuc1//FEznMnOiAMyVAhGPFy9YLeMIAczlYkEG9S6lT/hAd4
NVdvPSYtj74WBB2HbheTYkjKwBuE4q+unb+xVNkWIY9LDZc53BHFHWVNJB0MgVmv+ouD0b/VYcES
TKflWGbHmDwRO+CpKvWLvhpCmGi3jBfsfE/o7i5Q+Nwyd7jHR/ClsXDBQ7BpNQdGA/3OHEcZH4i5
cZ4IF0z9yRt/2Wm79IDPuW3+C9yFRO186gPCJ9eWwJtkhDgVN+Mpah1sOr6kVRJSXNhShnxt1fFm
ZhK5c8UVdjEoaHVO2p7SN40TdFBtsYOytXN81LQxsCkMTP37wSN+JsdXxvRA831yi56KPyTDdHhq
OYe4KgTP7MvhDXosqw4MTaeiGswpU7BXBvdgQLzQDmH6hHntPTlMXDAm2p95kO/8FoEBngJOpyS6
8JdfBbV90kkIKmQGe2Ji6zhkSBedXrdC7Xlbn3Kz7GeVYFfHg9DIN9FLsyP+hwo/07TmgqJZvgSW
z5uhs16ditLzcdnoGsKn1uQiBNHYnzGpXh2pDpiB312+cpJ6AnW/7T9VEfChW5OztURI0kTo3z5J
7T0gNbm2BnUPixcD2eQ+Z1HEeIypALdMavmC4kKWg/MASXiA4VMIMxoApoHLsejuj3ThhGm9/KIU
4a0Ig3sbkpjUmdnnPk3lzM4zRj439US7ducNz4wK0RvIJ1sV/wsiBWvG6H1nac+UvoCp0uUYxbqe
yIo/vUiMyvct5Iab1JGfIQNM6JL0QYRVB+vMJO+jKt9CJ5f7JBAPFGgfpekZTxmS+UBAljuLyT87
L1M/grf4ZGh4R3mM3gM+EndwD42lNpkPPUYK5wEsjM3H4766jc89RJsLydRlw3mHsA1hIw2mp3EI
cId29jfRGHMHtWYVMS0ubJqhe2dHbPvMDPVn6bDSWCHu2YQeLsfmspHbarnP1EJvaUBdpL/MX+Tw
07umt8/iGk1IB5SYnlmmpP/0M4LMecbPAm9xtACiE5XG+fVkM+3ejoixV+gWQccqh4zq2D8l7B4i
cVm25Xrsb7BsEWhRJfUeEV6HYCIHDf978OJ6B80Jn0o7fpU9WLKcKnR6qG/tSYDJt9nWxxhwSLoQ
R24ECdw2xZqQmxO1c+/hoBkNW2WyHj3zF7Ue/13rjHeswFJRFMLKEWa+v51JX1Uieq9ittWOh3jt
8H6AUinIPUPnOJY+wGQo4Miy+n+021DBu5MLHt/ggXvaxfYlWDRIFDfCcT6jSU/bLqTQngG+81PO
OVWCMelyci3Tai6cPYASIMEuAIgUGyX29wKVK8ioLKViW/av+QhPB04ifEO0OB66OeuXXbx4eOZb
NWBoDzGpyDnGYuXq+yXmtWo7UAe9Lg6j60KqSwFIsFazl42p5PCrinFY19FYfw6LPZ6bkgoyIKhf
DRCodcLl/LHAY8cTUzXNodI6oSQsGqB6aPAuUSbfy5H/DNim+lcNTk4uhJbSzQiBf13ja+SoOOs1
FTdfRY8MPGVZ/tP1bnpiTgMfmFPwpuwc8xMXV567ttCQ8I3wfFaoU0aAUsoH+Fn0uRpsz213h/3X
w5BQUgziLvpYdEO1cUZIPzEphRe7Dvt78rA+bU6omgLThmmz21mU4laXsnofdRPfF0PKcdAmmBL5
5GTnCApAAyfBda1+Yw2UGNGpjBncGc/Gj19wE4lNRX0zxRN0+wISyYmP2/Nd0UfBRXuzhq1GFngJ
6wO/Ln6qJLeCX8RO8ddExExD2vY2ymXLuskCLMxWE9qUQLLvcHBXUKJaHgp5U1KU1G8daofPpUb2
HHssHzjf1bMaAJxwiMUsAiyFe7bd7d2E3unSHim1FFe35SjDbU9wcOsV8LpFG2AYBy6xmkX3kJvw
g1nHnS6zZNMEzJ8oogZp1dBzFprRvCpo45zlRYBrBvOxF8Naw3H0QbQHhAJt4dweWbRKhLmlawCK
iqtjrmloROlyi9scwllcQgkqhf2IBvpnFnsv7WXrzUBMlKLCJPEgW1uiZxrdGzgH44LdbazA7mjx
OItrN4Be8OF47M4yH55tAMwrVMkaZklIuV1KH0l4JTmbEiNJaOe3Az91rdPpfR7tC6m6GYsENLVr
SClDXQzrON8IPCrYN0JsjA7mXsqj5WcxA19JTPiQ9mSwdILpdmgc71Viqd4Dpd7qxtv23mDdO2Sr
96Yp7Zp3ImSEHzO3qIPQ/tT+Eu0oGanwEakJwhy51xB1MyEqqekoOpGwYiFluo5hoGUYxzyUmx5/
hm3l/jqIiXSNsA5g5orj1CRMiWlLSzK8v6U7X+kQeOA5+hLNzYkEVIV9LWlIRrZ0Q1u2Ye7dADfK
cTTfdB2N7hBtbsg6iTX3M/wBThlR/jJ7L/GU9KeO3MxD5EXqDrsqf6Nr6FAqPHJm8rCh0tCsLFDi
kQuPqUJ1WvctNyensX4XpxKQpcInneJ4GLE93QU5h3Kj4+Ji4eC8Tdjh/ljKOoiRekioA8sRWlUb
0LPkz8DcVTNzfzPNta8tTMVKck9gfgnA9OAOcdJu4GEzp1uQV6LVTBX0R1/6gAEJd6hXHjniPxbj
kIuxA1ZH+g9hDtvaJYgBLBW2FHFeOqqM5X51NmVoflP0O0cu8eMCxnrr0dwWEhG858dSE1BTYmzP
NcxBWVaEi5ccoMWqGtuF+kKQzzeKGTcOgzyEkJB29uJC63JBCYPwTiEgzH1ysZbgRSyV/ZQX4VvU
ReZUBZl8cjkrtpyHp5kwZzP8NmqSj07mxxvc4uIfMSP1QXabRk23OBOXc38StoAtdPx+n6pZbIq8
l6dxSZaT5MI5lrTXgehrHnTJjK8WBVchkOgHIRmX4OlD4eVUDt+oxV+t7IQUOgw9aySffjPHNIfP
ksG6fT0RLNE+13xscUo30Mwue9PoiFgEfGbMGjkyXIQQckFB5zfF6FPdjaqFfh7vCcmiT6c67Pxt
l4p8NfVT/BKTqWj9khrtQlhf9RBzm1L9dXIE+Sy7jZcFj/IigDLHU9djbLErue0ZEh2Jrha/1hAV
dKVdfRUm+4+js1iOHYmC6BdVhLCqtG0mt+02e6MwPIuZ9fVzNLtZvDG0pYKbmSebZV5c0ohossHG
qCOkfMfpaeThwspMgRVWqitOFfVS6VG9jLk8tCZHJgKMJOIQpsr6PhcJXdJ2tgHCtssC9iwu+Xel
01po2hzRyIVmeJR5FJMO90EV/xRJbm4t4IEHNRQhcD5VY0oynjOQ/rC8o+6E840ogaUcHkUbMwmW
EAr0hHtM8/B5oHqYclTiK+ROkAxdNFyzeBkzmnrNqhi3dH40j6w7zd+UyKeoJh6WWy4MElbQXNDK
RLgRwiWvpW1N+dbs6+SkVNGt286uN4RwcdSEQEMzg7NVb72MxZyf5sSSBzHU+HzQAS52X5MAnaRr
kbxoU71UPbTwBhDDMT5K7k+zOR14XFJQ6axqpnfP8Q3yXJPTr+mijLqVb1rYN5ATmYNooAShmM6l
F3wOUp5Ty8OA7blPUzw8FLXlPHgt3i9EI4Jcaav3RCqI1JYuMiSDk5MPnXcTWNO/id0bFgF/boc4
2j1On28B6+/HHSZKIUby1H2Td1urRP+yqu7KNbTag4FE4/BFdeF1OXcTFa4tKEAfFq/iQmL4/p8V
d5wh64Cnk1unoDWbVfxfrTmUVJxUs5bSxsHRJDTTj6IY/zg7URhpo6SaLeFq8HTXLJb1I96/Ll6H
pbp0c2K8mrW41pXOaHww2t3IOeXdorabw7jt/mWyGxGWDfykSUBikWWaOI1A125s0G91p87Ca8aj
4SHVsDQBTjHraD+lKnuBL2gEgl69cgpJ56Rfgx/grRGoNFNi0F0pkoDAet057RohWVHoRxcPB2cC
NMPNaXVPVN4GWRZaMvzO6q5BcHLIHwXcjrcOiXdKvtJnW83ROoQStrEtjhHBQPa66I14Kck4VAWE
vECk3K94Hdb4Wao1rhbimAo1JIxAt4AIrXaGmN1LCdjz0+5MjgVcybKfIRnM0+iCt3R6Qfkk2klw
Y1VpqPbU79JuvmuanjGKouIWdY+VecA9vNKWmp7sPhVbjEaHjPFMklTfXtMZDO2az8awil0e4hQg
AdbgZuCH1sRu1jqoP/xgPqqZeS3qbMeyQOPHNeyrUzV3EoFKV+c2cJ6xYdNF0vfPuRZXrhDHqhH9
VneChFKh7icELLL25Zn5dYOKplOCesyjBhZjD5SrG6TfI0/TqbBR9kzfpk20+HRcQt1ZXKa3wXSt
S2xX72mqSWkmyF1Dg+Y04TGBzA14uJXofZAAqQ6s1YOOltsv3uMs8j9gKgpESs5vBpmuFIf6IPOr
b8SMjkJg8LXvX3OGolqbaiO6tCRErGhwnMhE+A02QyfpfnEaxRtBSaDmgDKSNBungLKUPIDOFjo+
h0H72YziOz8KmKOQcEQPsVFia/D9QIOn/l8Qze09t9MlsR7Bw+QBCosdLIf9OMB8cDWlBTa4vy0M
z2NU8xJDvXnHu3UzfWjpy/JrcVCMKpq/8VZFiFghEyUn7J+ieIEuZuC2CB5Djm1giy1YryEIvsMq
/XCZSJtxr+He6XzrTLV4bYTXHSqv+FG9saYYvlgHAGzWncleGUzxFRcPDuVZkiKe1Q2ftX2GxENo
rsnfILgBngudl0qZ+qUvQms3k8pdZqYEsNOGVzOAFmgglgxsKEP9lrpLgfpo0z1sGRRRVfihlefa
T7EV/qF51yt7QGgDtwdxzngOZP7S2rm3gZqMZtbDB3A1CrfssvAhLRwWXbz2HosrC5fCIObhvfio
u+g8K4bHrUdUsU8Wf7K3kAIBPaZm4lJEixPmIQgy+zR73ieEzE+ThlLMg9NPhDtrZUWhtY4gu2ba
uXPsmiJv9tOH0Q+nizH19LL5sTrrFAylA5tWZ3o/1NyLQOZdKeN5dqsAtJZ/RfJ/pOXjrZnj8i4L
012ohgdLqRFb4AyFdYk22VXvbMoUO2ZqfsX8cIjnSx/QkF4no8kgwU/0gZTdtAkUWWy6STl270tl
P0xu+GtU6BS8WG7pfGiZE+iY71zm/Y4reGO4FDnq3ZHRA2cRavCgMk9d1n1YkYpvGv4rsZO0H65e
FECDNvi0ZTh/hSPCSQuti0mHMCghHcr0fW4p5IanBNKBxu+XKGokt67I3pHuJ3nRJT+VNfe/aS64
Gln4ZfBH+S7LfjR/WMJ/qwwI26UrfgHYou/mCNQ/rqC9eeUVA9Bri6Jk7p8tJwSixQGuvkMQEweh
q40eOBiX7r+mkHgD4RgBfsybs0OBxMpx0qdY4AdI65lrr6ISDx0gXIGwTygPF8YpcVlu8rbdT77D
k+5kz1XRvy2f0Rz4j16SIO56Rn3o/QYLdd8BPq79St4QvRGEl08CXxBUZ/vi9PLeNATMdRavlZen
Vy7IWKNk/NYSbnpPcuHwaDX4YvAP4FWOnwuFdMBhsZvBKVAIlhAUxxvMb1LC9I76LRmg4hzZ7XTN
hqVA3s3zZ6xkLBUmh89Gn0LHPFT+gI0Z9zVEMfln5ElAy+h8Y3HzzmMDRCrN3HDJSwf7zMm+piXx
CDSt33Yk7lbMhVEHcb3KSx3J4uDGIbhp33bvfZASG0NkDXrXQETGbs55xxqaLgBC3ZBCVp7MbxYr
AiOohslUliwzxGBBq6FL85ZF5WdaMkkLRns42Lp9LF33Pu0jCC/xTIdtOjol2AxwTLOqGD/1N6sE
96GlEEtPxxWI4U2mGWDvpcQhrt8yazqHNuq+2UfEPe2rnw4PajnoW3ZzsSysG5wuwRmQMwexqMB9
ed2mLs2HoqFONzaxOfgy4RSSVHjL5xtX7/OgJQa/oTH78xCXFFf3ZnnNWmaU4BKCDDNfzHeyXPOt
k2W9cW3E8TgZ3303uzrMMQlg5CPkxflz4mld2Yx9IBPUxGic+tvOyTxZqF/rgpQakEyz4ZSZEZXq
l36tcjq2XvsIut09eGnbHpXCmx8GHun1FKte7Y9HeB9EQcZik/fuox8Z5iqDx7wtC8J0MiHHHoyn
ssX81wMVBg2WDHdW1yzZxS7JgD9SjZlxBNwSqTFhHvOuV1ofygrRzirtJ1twbvAN/yW0KSVRwKU2
tOsdSsN7KuvAZqDACLAtcP9IecHjAcZjJFiCl5lfhzc+kvabO4tLYc4VG5X/JRYj22iScCM6S+fQ
ND35c/mFHWCpOLG2mo0Bwn5IRC1M77Wm5Qb63Jnz11tOfrlNuuekKt6MzACi0hc42Yf05ueWt1P9
AF3A5SXThfvjoIC4ZhUTjoCBEDLpN/D7w2hRDDQbxq6bYMnC+32XbkQEvcbovrJi4mULzXmVetOL
n8akCcfdAKAIU5v90qcEFwoCNENv3Wzf+EpMfT+nwbT1vOIFHo5cEXFmgAOleRXkBV9QYqzSlfUb
R9ULHbNseQqbdF0RkiW/DDQg0MHBLGC/8nrRHyrSpdQv+8bBDLCt7++g8t+4rXHsZ78DqVC89UOC
5DJvZcaJMANXYIQzRbIDlbcSQMkcLutRcI9WRY1A0bmfPMG8crReYC7lsAmbBVEkmh6Bq9y7vkP/
D2OQp570BZQV/eIN/P3cTGK/wW9qCGlvAQME0Gfy8KBH1kttAYipI4IGSowPOOgTBCT4MzaGLi0Q
N3EpbTs3xik091wmclBmgzkfRGttZJCcahPtH4xqtCFX/FuEMeHFmRQk9jfhn3XHSaS1Khtl11Q0
InpULZkmLrixcuvXqrMJgGbNV12HoHIS49fE4fCtPMtadUNx9sP4B3IIlKSaonZOoaKcUVmG6i6k
h4Bjdbnu6OtZGdAmuGwX5UFXU7pJalDveTvnG4hEX7IwYkI7lvubWBTR4apTW2NgRFVG+dml0ce1
xEsbWf+sGimS/qk4hGtgyl0eBd9BW4JzKnzOklyPfzg7HAIOZXBMB/nqDYN6ieFaItXTQkY3icCm
7oFPoy8tcF6GImi3hIMpk/bw9mcNxyLRbvzEzTeAUH+LkkwJ50+mHLo9qfa5yZK1W/Q31VbZBREF
1p89vbWKiZ8oEpovPMe6uET8z2UO+ntBjrdpfe/Glr2xYxF+DhMU5BZeR+RDYgUwP3S7uKWStSYB
AmCNghYdZlu7SbmGNo5FspS4cc7Zd52YzsdsO/SpwJ2jGPg7JN8BXAPKMImn+SPCqVPhBbHdbaoq
AkXtwKGtY7SFFeq1yrBnOuFlwAMLN9n/rVnEUQp8m0inkX4qFd/jk4IyOWRP/ZQEqyIt0wM4HvZa
a7D3TRp5t5TGjT2dywkpCtJPaSjJlfg2ZsKYfxv64Z6bK5/dSLdho14FKvgqCysImAQk34n5kmgw
1bsyHMVYuXux/OTVa0LaLIbiXvGpssCg/SRR+Rjz7wxazYhZ5ZfJIHQXLVA2b4Y/pEwSfnNHja3p
luwL5a2Poy+MqejLVkRXptUuDGBLbIOoLfdW1ctrWDcPpTN89CJ7FEb5VC+56aY4hsr56OfCOFIG
CjZ6YthOIslb2T1FyF2NsGnxuiUm6flU8PKxVv85Mr0qmnqVi1e+dOzsVCnj4GbRaxdijuFY9t1O
4SUyCLQCQuiZc8ctvXdARho3VatoDm6llG8y5xA8FDv8LPYBL1e9rQxJmKzHwtiAKfDapDnhkKQc
pioNjmvCE89YOT0yvWezTW4T0YneDd37MU9uVewyECkic4daW50c3GFry3GNx8ItR5Sezti5zgjm
Vu0UvabgZI2thSNxM4CvIiVNw5KXhfUpwmR7q7uqOactt14MLpfBIy/bsFdyjuOGWMG7W5fKbbbK
RcrPJo9ylM77dYMxuziczt+CtrjOjYWLeQk+RJqBTNiuW7SdkxtmS3eX+rF77NNVmAAeanuKrIeE
Zqmu+SdyIrlNTr2c5SV6SRW2f0VI1j6a+AzyCDQI7nWxghvcb1FCL0MlpwNuDesTp7K5sbhuAu9B
sQvzJQdWQh7nsDszHqci3QoOvufXlAabfyNtDT8k8qYj5LN4K5oeAT6nPCZI3X8oOtgJVBPs6pIR
RQQaSOdEjIPJsXYTpnFqGzD8TQnWRsJcfPuRgJLz6ip9rz3fukgvIKBqSVTDIbuXZkRSNK9erWyR
wNT4RZ/cB36dci8m784hbMdNuL/rHWx4Q0lpdWIScMpw0we5+kW7pXwmnrfO0JmbWtXNjku1va59
QVp4YW2mN/pHfohDZhcc7iT4S+3ubZot7m3Su7vKME5lwV4AvzLalFhaDr1jwOtH+VvR9vOrqqVP
QXKrUxMbHdz9lyRhnY9x1G2wSzBscf2jiantQUy04AwtSftQAoIRJp9NlYRQtbrmZxjHpzClV86V
dAfFHfoKa8RbVOG7KVu32xqud9HaP/eVhWISPU56+ind9lrm3HpZAnnIwvl3xK9BT99r7o30A3Z7
6Ggw7jywlb0VvhEseBBqJF2jaZ3TkXukTnt44YeDrdyEz12oXnRtPLba+up1+uq59Ixh8l8PMWj9
zuvLVVPS1V4MZrHz2d1o1A3ua0UQLCyCZ61QZzACGMfUFEDkZNWucgOnb5EVmzFN0x1rRLqdZNdu
Q7/+sWgY2DH1vTgD54zaY/k1avAeFpRI8A+UuRg12Ka042/rygTeCdVaHGqCjWmN1YFuSfBgHU2T
Jlci35zv6oB2lj6IzWUPB0ylERVT5X/z9aAF00MaA/Ba5bUld7IZP8jzRUcH9Y87pfQ3aZDSgcSM
bt1DtBmwuHRdOFzr0kouBdr+epgk6Sv9wZGtpEQ3M49xVFypUXznHPjZhzh0Z23VdFx7eB6S6iz8
wTr1dCetSjt/roHlrHIZZfuOY+UpshmJFIuLEP/3Og/t6uqUWD6dTr8TgPnIuHmgZxAjx6ZtwK3R
zh4oUbNFwNvnMZ5YdINFIwkOhhN/FXCk1iQQ/4GZazeg0ZtdqThOg7b517D9rzqt3qaqH/d4K+Va
dukX1Ayi5m71QSSDGIVTBvvUABEmPZbEvpPFjagmT9s8/MRVf2+MfbDmVvcRzD7twwlV225owj1v
g/2MIzc3bG8bjRTNlQYHRaS+L8617wxliWOryNvRB1m/mM1yP4DPRPiMFHrgym+CDSfaR88wOT+g
byJAuxiEAk3qtfNs5AMVin3ZQfiv6NndKp9LHE5f8smeCjbEEKztUPFs5t7w05eRcZVhSQOqW918
zWSkMI15Q+SPEQGk3QPNlOOGz/YJS8h8zTzwJcosDdBd9a9n9h/moPbouZxAbahTgLnlhmjbJirM
d6eLeA2M+V9Swz0yGvPBM1lXQ0mrA5tiDR6Ztx0tvzJes0CcA6qkCF6BCqmU9c31lGfI18PO5Gdb
V07yii+arZD96liYDH4Q/NpVJ7P7SQefMRZHYECMfcw6bndG2ByIfO6xle8SMvTwUHnOh6FA5Lcj
FKw54iYU/rH7B2uPW9qqjvIfs0p+5h4JgukldQtG/W1YyU8MgmvTlsInL+8eK9PZ28T9zB5tHRMm
LprEGzZ0BbeH3CHxY4U4vaOit46V0dycAT9El0tOMyP8LAac91Un8A46hj4pgXckqVTz5RS1vVVc
c7dyQMLOYgGrasSWN3lBtkF8Ag3pNAtUwP1Ck5NHNY33cWAPyF/lJW/pdC5oKUL7m3YycmmHHhcZ
LiMlGpLHhyOQPnNt0YDyJuwftsQSmwdLS1b9WHZsj95ovmS1n21rxKsgy+8i/KYUAsVP9WCV1IGx
OiFEpCfM6lxk8SKAw/NenYoVs1fzR2WSLdLoEBt4mphCwa5YCyh0qMRPIqg90VX3WSLIbWO8uuuS
TWDtqOIehW7GMSwfkzz5EJnz6C8J/l7DxYAqxG5SXByUXtpwouyFky1zDJkG+w7LKXg/A6mUt2fl
ujA5mMSPxJkwXHCmfqjr+qvWiPFwXz/gbj/CoXtlX7/xeQebBG0+p+DITOctoIVxzco7okI0n7mY
/sra24ooY3hQZ1s5VtMhGdil6pJySwZAwXZsrPHIzQnNCBMhPbEezeIz8jzRdJAbrU48Al4q2A32
gLljKcHLy+LBsez3OQmeDcf9DV33Lh4t/KkU9xmBxjDqWsk3AV127qHY83rCnpmBT7a2n/yhyeuj
GWHr9bL+2Ra62PSxN7BjYHzOJ2BCoIOvowmUw5QddoNieLToWSVpx35TDcaDLWkQ1MyAUJ9M+Erq
pY8C9h5MD8rG0sWL2LfPyMCPRTLcS7++IU0+Ta56K9r4KS67S7hoAKRLPqJkEvuc7ii+PZdCL8zm
NXvCFfMU+GIOjKsC18qW17jet4rjPDOUe2OwayqiBpYUQFhOXH6QRjgSyD+TjCT8kRPRqIw9Jzui
Kx1rMb8e9snmWzN1rDKQnX7Cbje432VdPkaScqx4EP/MPLt22ribcQStOuF+hTK9b1z/2xqiB6No
niNRHzGv3/lT/TJG+mOhpFRBS9N9yegowJPEUAcEWV/cxYP/FtjlGRAWjy/GOdpzDthpv0UnxxU3
lPpYUyWwzrt5ZvDnkU8LppOVd99lG14skwjbEDBfG0Lk1HQmp0B89s+YcG5JnVEIsRDyEvvTTvCj
VRX0DsJlO1a1eN3F3YMi5iFbanF6kylDPqSvgRmRZVwApggn8zQ9O6X54kBvgR1qaARD3kqziJgc
Dvs8988qcw+jrx+AjofrWkSYssLSpOYar1E64IdvpvbIiOhUlexxM2NWCR96hV4WrsREd2BSPxHX
JiE6SUIs8lp73IKimG6dlD7eDZubzTgqzY6zpT+HkXDPpI0bToBTIOKR6tD5h1yO3JRgD3gQwRXJ
NiqZcGGxMOz02+oI/cOV+OXaFp0b0ti1nQsiYMrY9ArXR5N8NCWmDav57Jca1Ew4gDuNEyCGh7Ck
R0EE2UPc6S+NSQj0wryzfeqV3Kyf9zPJ0p2DaxdjVvU4lEa0dYMGbFEbPVY1E0u/qPkxfN9cm5W9
lxq/fZgxA2a/XjciiTeqYcQy1RBGu6bd8li4a8A6y7JaJ9va1Fc7cRTkxbHewAk8Fh5JFlfaasNg
nyxNxVjcTXCyC4KjFfTtnUHWmwY89QYh5qfCak9POuxsQboX2ZvmXS/cq4maJ86XHZClaj93YjjM
Qx5uFwTVzhQeVbRpneCsgETfFSRtJk1jnj0kj9KI6bAQP0NbAOLRLK61ysur1JaJ9dwOkM3pfXUa
NqQxFAvBtx/ZXPsva2qeW539wL3CJcXMHdxvcQ5yhgZTYj+5NrDL1j/l1pKuJ3S35TzKG9E6zbal
JAikluF1H6IRGpRNrK9SmoIrMCBOewaOk2HJM0GBipzRWFzHbDgK7NnY7q1yMUYHUM5FRTn3UMBj
pn3vVyj5L7BGCYSUHFdfzL+4X5KdP4dfbUpoqQurnzDmQgSRoV519tyv8nlBL2fhH6VTW+DJnNNt
uTYnqEOjWs99I+84qFBWYfCejhQCsr+6x8ZEph/scdv0LLR2/b8hpw63Tms/F3HNRBNxmHv81dJY
hNN6eNOqOQP5AfdjRlT/xuXOyqf+rm7Hu7obr+4Moz7PT8WoD0rY30GgT2nvYqiPgdzKqEW6yB4H
Ht9giH8q0zjqPvonS3HryJhH1XSmpozKdC+CnQ98ZAcA6YWfZN1PAPjR7hg/Mu1lnEhPpMuAdIe8
wF3O5PI7FCQ1c573Gs/busyHaZdTfLN1kujPM/gPe5B/ccb2bhcZkSdqkrewH2hxdYc/HBDB2gXE
HaTda9cAFm5lP9+r3KhfXDplM5crgjHAVG18FkmjVPJuUKP/ZPVusHVx7F2Ybz22TPCF124iNMgV
nk5qEAzxVFYqYWHj6OzKkWn5ZPWL+s+7MKdP2pfDKpLNh7azz3LGKh2NHj3h0SkC+rObpnFfBUy6
QJQyVW08PgaMriuc+ZckrZxrniFfq3y6ia544JankcRorRvrqn/AtkGCH2g8mdwnEuACJ8jUUglq
c5HQks6ZuqFz0sdPFAjaB6jeY+7/gh/n3s8cZpdAJIchZuXIJV0kqbEZuuk1K1G4xsWZaRtNsSVd
CogAUEwLv2gFTx4Onh777ciiQDgYTiFSx4aen1ctJtpnZUyZK4MJVgLKg1LH954qlFaWcBAKvXR3
DqHJtXSzacP4SJDctao7ZaRvAGXzO/JiAlMQj4bdxaS4PXQmGQ7FtjDKepf39gUvG1/bjr9rLEaH
UXGYiAw5H7s5+MUAQSKa80GVaBp2QN8ZLm6SKS3ZyrNz2mj6EaZX3UJLccYS26X71lT2pW2S57wL
CMCP8muwCBjDDj5x732a+dI7okOfvpd6u7DKwciJ8lJx15ExO9zgNR6D5+oX39ddZss3rmUo3077
XojqdZT9Hav9sCHe/EPv970ftsfMwqXhmLa5j0SsN6qjshYK9DbtAEn0Lu6AMj8iWsRoOtRGeYwG
7KEat2yU0MGbmY7W3H9uw+yqGgoQTJrZR9ej5zjaa5NC1tyiS0hwCqtrI4a9HUB+lRyilX3Dgy2f
R5z2z/BaqZ3U+sztq6Eut9EPdTOMt861qpVJjxZdOvkbXVzVquKSffEssaudnt+1HZ4N+G9k5PUF
9wKNxoHEkUFYL/Pjccs9lV4fEJcvgyc+0iz9Nnsr+aXRKcUM5DLvAF/qus2jLdhY7fmLDkS1pVXj
OJUFsFl8YZ17ZscPgX3a3+S0uIX4R/AQUDQqdZc3zkNjef8wYVO8aOZPOJWvZHZ++xAwStqzOdjt
fK5mKuKS5Nv3FUazcp8UIyAZHBZnXBvhKTeLb9n7h8SfODdlXEKAc0wDfg6DOVOANCeKJ0H9fOYN
H3NjPPcR7W2c4fbakNT3+E92Y9RrKpeCrRcwiGm67K7pSV3MM+M3LAer2YuSQz5xZBxdbhe1188w
qVIetjGdd4w8niiEDR+buaHV2ud2Jyip23i2nJkeQaimFA6TGHFiKk+A7fY6j491UsKqNedkK4r8
SYrmmMVmtJLp/DIl5K7m4msaU9Y9j+mxwOQps/o7sJHVbBt3lAuWNsF823YMSgjcvTV1+N01IBMg
iJNHAoipuFFy9VPUTamuWhVeiuO2O5BGw140BvXJpvaNQiO1TCqsdZbX38S3xq1BFXc7Fda6j/Fv
MTl+cNFDVkPG5KNowP2FEjk3rd84dzMVNjwHA5z16sTmyQF3ARXnB9y3uGA/wmPr6h31N5tJoaMb
3mPh+A+Z0Le4mwwKTBiJTLT4cvv5BuKymwL3SsT3Sc8BSdJSZfuk8hm3VeRyULETxNl1NQd3c2Gp
hU6BRXDa6D7c+RGzMiOoWadtDKZZ/xvmcCFEfDdm+OG4cePlszmH053LoQEWlXbdPQmOArNphjfB
qxQcGPtZ996lp+cOvBlnH+q1bCv+1hXzrSI2ejyD0wIGShb9Lmr6rTMar5EoCXa1PhW2CcnIRkfx
3rSLR2MBWDQzfhAZUF8gUdhWTW68Tll6ST396Hi9Xo1IxUMSfRQezF/StQz4i/ASpCSNzHIiglZ+
GPP86lrFR1LgqGdLgyBi79zG5y82P9SterMkFtjEvJTTiARTC+hsbOSIKpMGTQGHDwm3zp1bUUAv
ktwRzuHsci3uvR6lymOWPBJyKfz6O10EqaFV1zy193bfEe/OqSEaAWPtyn6AUhJUBhIESSbdpQh5
nCBgs+riLhiDizvzMdH0dLa8kVE5mbhtQoX4GrTcty+XmbUZ3bCno7IR5URIl/zxIDTATfQ6sKfB
lWvWM0b1b4+M3NpoF+hulWSP5YjprXTyfOtqAkxjbZp0cwq5zuLwV0gY1IJ9wWOEhId5Y5cxrXFY
LI5pnN3ZDbZh0VBUUEzNzUp4ZJVdfoGMmTCEOm++spZKyq/W6Y/slAysUj4WPGdMpKCG4CPEqxT2
ZY//ipR2yZtIz7hYT738AC5h7mK3nPcOPXiE9DU4C9LRqzE1vVUkekZiyFxJ7LxbbfM6AkcZAGIa
M7c7f6h2PBZwIZJB7dBqxtOQ4kVNXblOPPc1gnNzINzPvlSIR5iD8B0YCTzW44IF7fnAtM09iGcV
HHox4rvqDQpEKdjWdjEulxYDb3v2NOJ5A3llVWtaDcddDD9xldv6LajT9ETy7U4tLHyrd7K9b4Pm
FN51VsG9Qfs5GjEHGTP0XJqgWvi4Aq7bbHFeyIZbih7CaxOMe1EL89DY1oeXRcgkc7irWoP3yus+
vR59MEAnYKRTPsRgmQcX3nJjDe+2aX7lk7rnfgODjQxpPb11FTd6X3fcIWISkHUCaQxuClUNPuFq
Lic85sMDdvg3l8Q2oUtc+d3sY8+3NP1cueYsCYllKsWEVp8+52n8k0aiOjMKwfFhp3zNNHmxyVcy
c0U6DkM2eNEDAvK/mlr8WVEXn3HY5mvtOGfdZ/gXiENhHxX0aLQOJzrOHawV9qVuknptaZzz2axP
mU3uWQdlhjYa9vtkdCF0JnyE5SzyQ60wVojYu81UH6Gd9+WmK2lu5fOtjq3JHUPx4PvpEp4V00vS
hO9WZ8h1I8Wz2yY/o9X7G9mSAoF5RHGPvMuq5mEqPbolp0VEp4GoSLjbG91iojN8BlVdx5BRDcl2
8rJn5bqXvOzv0LKntbY115tShfwk/n60WlQuu6Tf0fR/cy6yDAatr3rWf03IYwW3qbTGV4X8vsoH
ec/w6t0ltrf1wAkAAVbnqeVGH2CkifqXucpuCCZ75Qw7KitvgckDAGr2DkpMxHeeHwvf/2Wyd0+R
+UNK5BSS46fMQIbkgXIoPA4+ZtoA4bFo3kJh/oHpvTNa2geAZsf8aV2iA4wYVsWyB8/4Q224teS+
7nCzGSB52mc/Hm4G3miHVD5AGM6H42h8eViiSYDO9/ayhOO4YFfjgmhaTMFL6bwFynyN2WgI673D
03sJC3RazdjYM1EITZvhX1fC5eoUNc6kr6u2IaLFt7TdxtmAy3tip9yOddyfQj533lr2wia2HzhF
u4uqH4GBEBtPUmcQDfPGCvOfeHLeXJIo8G4RiuvekP/YZLNHnVP+QsnZtdIuR5XZj25e5j3TfBJB
P8gN7raVWlEBPm2FKuRBBZV+abtM/vSJwYXVj+8j5ud73aJX08SyZY5yHAOxhUtMiLnBjEfOsj/i
jIgYeYt6m5WGufbqGtwQRaqbyI7vadRwKJf0foRjHAzT+hCzgMfZMt6W3XzWEbeibJnWupVHTQLe
7UsXxL9MZa9DyeiJRprVlBabLoA8gZgmqT2cRfaFNPqlRI17g0p3plVjvTMnjm1TCYuU+9fO9GE+
OIb9Q8AZp0np/NBaP+NVMv654ZhuxtL5c8zlgzHxwzQL4SeJc0LETLJZbpm5ppF8mc38bS6dC0XM
p8mU3ltWcJGZPP1plRLcoeUs5ROR+ei7dDNzE8uBoFbMKS1tdAfbYNCixEDJNbIzScTGOWezD0dk
0Pkuc3llvSRI79OuhSXYFbg7cWYRw6qqx15r66EJimecN5/k/cU7/0/2Zc8kr7r83h7tP38kvaDh
j25KFk5Olf7i4N6rhs49hg9Mv7oDpSrthoOn3MsUZ5tPb7iZR9VHw6Row66lv6iTiU9RamIasYPu
1Hn/kXQey5HjWhD9IkbQk9iWNyqpVPLaMOSaFjQA/de/w3mL2UxEt9RVJHBN5kn4NF47W3usOd0q
qKk3GxMRcZW331Tmn2PIewzCeU8O8WsaNBeN4AkAVVBuLKJSd6mCQx42zG9lwIYxUVRHBXNhNjBO
eMyJp+JKd05NWIAn9Wnp0iWfbZbFv4IzEBMJM0Ps9BGch40L8hsDMgSBdMLcX6UCVl/OsxNaCeXn
TLJdbIfP5EXqgxn57tGAeAhV0EPMJFEhKZ0IvBrucNFFe59Bd84LffOt2uAKxUlT/L85810SVVsy
/KBvjFwIPe2hY8UzTkTTOvWJJi0MwcNhpmVswNGslIZChTsa+9NQPLB8vuuc6DVu2wfVxhX80VKi
G27ijaP0KwCwvT9GNqq7lKhCsCqmKP9NELch18bOkQwF6sDMJKq8VUxgqVd8hUynm4YPx8fgXSd9
dy4T4lfg4qgtElrnEPTw5hsUOL7SR47bFukavnTs2efel+e2i/R6DMgPic0R+vzsfVQAOhgbcYtm
yjp6ZsoAaB4ZGab6DUwc6kFdpb84rgBBa4pCkBlQiXkBPnVdd+/d0uI1YE7TtgL/wh5Nkp7FxtLh
4EE8cPRN37qGLnlc6UykiKvkxbPkdCdqRkkjyE7scj2XJO7ctUf3ticLhPPaMexN5jnhwacg3swF
CCCnbUj/nlkLg4cJNjSZMRMimASusi+tn7QoU2iGgzGG3TIEb0k8fYZsLtAMNt8Bo5Wt6Zp6B8MC
M5S8GG72kfbuvxph7IHnvoLY4427Pmu+LVkFsJGnWVzpSRtqLz+i8HdxW8RjxaSSNpaVwugkn3g1
wYUk5WES8z/GgA+jG38BRyEbgensmWl/cpFjDyRnziIihXH76MnZ9mb0XnfyaoqCVb3f9UezIY0p
MSzU1uZc70DvLLG9eNQlu8EnMkLHfavSH1qkjMlrCwAcd9pOQ+05sHVDsG4MnO9cKWNu3JB4wR6S
AdGPrjpEBesXldrVceyaGM4xG/HRion06JHpcg/qnQ2g1ut5U+bIJl6uc7KXBRhPXLLfnGyPERFQ
r3FP8spD4kP7J/tCrAGtPCQjUxZee6C6LIFW8Bjlquuis2FQtvMMwQhnzpM0ghs8uzM6grfcOmSk
kDvZMY/DN3NAw6JSTQ6XeMQhg1dzktNtmg3zTke0Qm6gPtNyVHvNono9t9Qnnf/rd8lDm+KD5y/D
W1oGd0zT/5IUI54ZFXR+5mivE2XWh6Qr3w2Cy0CpVwYrbM72OQJ3QPOIpccMntlQ09rlPLAD64l1
F3JzuHY3rrwaeyHl5LyOEuhfifbfJVwZnKzJTbBl2HBkIseJ+C2K2vFQkiL+5Ksuux7YSpf9YJHY
EE5pEI4wO5/2WJ7NpuENcdlRYfchqpyVMKJeh8ZgkXmE8Pw4e/aFpPunV7dd2e06IqhWUYkMIUUF
KUGf6fRAwgHkT2MbjcGTHsP1KPQ5yol+wbZUsA427NUEcgGC3LbmesZKbx4cmYz4zfXLLGOEsiUS
4iwN+2fOIOpML9kGfvlZ2wQ+o0TmiMcY/uI60UjWUA2ErQzTjZnzlsU2ecF8aBdcmUhMXP+xIiH2
kJMAgairJVW01IdygY05ovpy8xb0Di4tPWQv09C/ytF+6zrNKoVGjeludJl9G9hZzLfgWmhikMMA
w01aZq9VAjbMT9LLLFvrTLKUtxWAdjZTNQFqj/EFpNyOdiCqR7sMELvnGHwS3+gWUQMBxWZUMzBJ
C/g6E+PEnWyze9ZcTIhkzb+Luy4wmV4UOoUVMlLPBhauVIvPYFWYTDfjSpRknhpsQhScLzh47Nqn
ikzi4K2e8leTIB/UgtTObUcCr9EgEpE4yta9TxIjqqln6RAU2Iy2c2PP/y+L42KfFPKBDchP4aF+
8WFp95xYFCd62laSJYAJkJppRBRvB10DSgzRL8D0vlfJ9A+MD9V4xKQVSNS851aGJCfqW+5ZrwoB
xGqu1Ec21/XGl9aDyNWPicxAVEx8QXkt04i1N7gcHp5b32XRfCa7EOTDROIcaqNoiwrJfxT2FK46
C4nx1Lj/2DqjnbGd4BQM2YeGhushx+CbpkVpEusByTPkYLuL37TOmhOWc4APbsusToUIbBjEA5/7
zoDBbrRvIxFwjkU4I2OoCpZdzAWElLiragsZy+TdExYV7Fif4K/r4RxkvoPEs4tBvUY8oq7p82SH
QbRF2E0b2AtMjBHBkyyg+02ToxHmXWtXzRKExf6xX9E0tJvYwhrA7t45iqke1rWuP/SYQLmpremT
uuPFSrsriwCHrAO3ZmzE7NfwJJoTUDiJnwfQOYPhHPmh3kCjo5UI3e6RolBfuWO9SwEG5zTK6S8s
o+SK791B6UOzvjK4ZrHV6S80G2KTdu4B9k1NdK58xHj8VaVzfpPGkH3XBMvOOfxKlwvn0Fv6vYF5
uu4D9hTT4KIZIXhmBWElvNcxKPk4MYOTch109p3ZWvtB9DfZEcRczUgEKea/8DprZIgSvudcxhcG
m8YhkD7SYfPmV+kfb718NtPgGS6/QSE9Rgw/BRnOLd6cyRTPluM94VAAU4wdp46LSxCPghEMr0qF
hSFGwosdFq1PTpIMxaOzMQmPpKqf5TZEeAQfgpaGqB/6kup36OdgI2uF8s6rt2nDO+P4aPi6Tp3p
awDZ26gJWN4iS1fNC7FKX4XjjuzfC1AiYxKvS+09Nhmxt15effe5IGGOZRe4LfXejwlAvSZFAp0Q
EGiIHzefH3DvvOql+utB1KA5uDIKKk5jTqtaUsOiGjfvYpbD0o1xBrRQI+Dt3oqpzpFi4lQrm2UK
lfs3c4CKJkZczeHsIJtJCrXFiY6OpNZdvnVSB6iabdVrX/HFExzOdsOWLz795A7vt8KAgP2d4Yo4
zrlrfrYTShBrCcrykG8h5KZdtgTrZj32zT5t2z9lltvADj7dANtR7DNEAfLO+tTKPmazSQlVMfO9
TK2DGNNhHbvNk5TWTYwBvrNwoUaOxjsnEiPmDgmU78gQfGT31RrxnZ83z6HgJ8pu/qNRJiMSBDKz
/P5rLvS7WVd/KrIhjAQkFrtVK7fxIlMrl4h0IjSPEZ5YLKB/DtbCqE++PLMjNCY5znW58YU6pKwV
96WOFUNpBsraE7tadtYSJVMAeeOZSLMUj0qGTidKyNYb40usvA0W7osWPEStb63cgiSXumpwoIv6
TGoL63IKNhwOmOMJ4Nz5mXWzlgWkNWS31ite/QZyJF4sClRRX+nlzENAztAeMpaBW2PkNrKZe8Yp
RyC7LOS4UXMDKPRCn0pGlUkxRc7oSVLiriAC4Kwb8VK1WXZg3PAXqtRa1+xvVlabPiOJWdWjeU3Q
5AIJD98NYcOTxVXSV312YPsYbQzF8ISi9MDy97Vq0xcRiWrf5upBht0TllSYgGqCv9b9olY/kmmD
RcFwX3Ozutll9U9mgOlys18z7RUU4c1jBjNqZ2Yoa7mL0XXxHTQpEE7L6a+g4W/EY5CEtxh2EU5/
YxI7NhNsJak5gqH/PgOw2vcAS7AxPXaBFW+7gfFrbTg8sy3dmA1GflNl/BvJAH/UEgdyEY8/Imhv
jY9ujzSjd6uaiENHKExW2XjIgvrRLsAGBmRtwk1j7utoTBbhiIsufrcL61l2qL/gKjCzIDSNHVDB
sn2g4vSzyT8QDM2cL0XbgFrnS1eudzJSg9Qch2gKTY8vFH+x8lC3TTZqCPSVzkrY5oM9cQo5ZCSC
RjiVUBGgAE2YudNGH1LB3CxKm+JtTF4Cv0/WRujrE/0k30pNh+2F44LdZwhok1sYYTtEaMqfFmji
cEhP7FEnk+8yUwMtBcJX28rOhG6CGea6PvUhIyRzCDn95LxrUi4elGRoZI3yJ8Ecv3ZygAVZCPx2
6Jo7vxq+oKdzgbUzL8v4Q/QP9mL0ANteErjF6xzvRjed6QixCCjtHtHjPqSdA18afNWaXTAG4Vmh
GC4Prp3gfZL1nqHKcwVSfiM1a2CzFKcgLUFU5OE11hyuWJMWDjQKdiAQ1MSiXRczZtui8c5KZtgD
Yl+u7dT5ckIO19hzPz0xP+fQEgen+g689NOU6RKtqJ9UDvtSS/MPgRlP/tKdJxUs68n7YqVBUvTU
s9cwcAK6i2wVjJDou6+JHfDigSIxEPLHKiJTm2a/QAupucr6GgIC0qt/CfCUVUoe0coq7Y7IFBtd
5Bz81DFp1YgBx7X2qFHAtrypub22FGYrW6FbLS0swHGWnhYeQL0Qj4E8Tv70UbYMdHNUpLzy40OI
7Q1J1vDjGPlTtYhA2u6BKSjNY6M5guai3BQVis04QZvE6bUoHbkQqH8wvMb9HgTLDcYwcgS/wM/V
j59uSsS29OkpnIR2ZLR+oNLexVpdcbvcIOKUvNugB1FV8vpX75C7zK1oOa0w7hVE3ek/g10RiWbZ
29B7n2GGMjMZaghSKIqYOdTGqhYGGy8OSm3w/4swfIr97kym9J7WaUcK/DGTxcXs3T/uxsWy0+19
w/k0CvNnjBZRU+oS+hi122yYpq857f7hfyMxeoj2lpWfSin9E2mW7FgzCyiHnhlBxhMg+GD+MVH4
b8zU/+XR/AZvlJFD4+Diar4y0PrAFk44Kn4SbpoNtqy7JabEoo1cJwvdVoAFQ93XUbYpceQeRn1c
1M/trBc6LkUDl7lP/DuZVW74ymQ02KXkYgLHQQ866P5zDFB+jeFR1igaHHDza9e0v0wVvyslrwbR
VJ2isBspTabcfRVjjFPMRWfVEF5oKNa9VjP+5gVOBbvDrVZZ0V2Xmy+6z168trw4o9jbSf6IBvTe
mpIXd7J+pq57ak2WK21O3R3aUOLN5KJGT6HfLJ8iqE0nB7PZImB6HKBgIg/a9wukoJ9rxvjpjz0V
J9cmLNWRwFmGEqeTTKLzsjy2p+Z1jqyHhNyJVR4yRWrSCCaJh8VNzBQGbeRAGy2/PVYynNfNPsCR
urZVEW5jhymHWTlPoB4fdYA8KPfzT5RaAzTq2MdRSewBNdZ6DL3yLuqlQbsWflaNekjd1F8bqWZJ
EhIQwwA9RmG6YsJWbKiq8SRTNyICtVCwRQgySgHDAwXPrrNjrLVj+m06CdAuFwWT5Yh56VXgzpWz
ulBDZGhrsdAh2c3hqYKhDHMwt3bs40f0sY4BtOZ783ZRH1xdI6Q9TK8ENz1OOCzXluG96ghwzDig
9kDZxA1lwRUqKNlhAg/Wfk4Q+gRN2Z6Mqi/wufFFZnZ7FrFiHuy3nCcKFCGSTzZJJcMIQPW/dVz+
Bm2FarQvcWsPmoUPuXkbM2C/S+XWr+J6vNRTn+zB5rt7N2pPXeHeuKo/HGvsdyRTH3NLUQRX+csg
ZUqhbyLzC8t/NJKYpMaZQQdzz3WAaHClZkYeorL+SJan40+jezaF7wVBBGsTa9w6sJ1nmwUqHRvw
XG3bfBINlMkuv+uagWN4iTvBJJh47sGpFwRPhc4zz4nfcdAjcCpR3xi0M3bm7rop/HP6oaFDmPdt
7GE/DXN97oVRX8OgoDmfBeuQIaFh6Pz3Sox35tyRhxX4TJJyoFbYKE9w1V7JMCnXcUsvqytoukXL
5CkGfHfs6l6DomDSa0kCne22wlE2B3fVaMfoIdy/yOp/Tae+zwCr8V1rTVwkqvy4wsUfmnvPRB4k
gJOukmL4TRryqnXlsNIlAbBwU/ampkscAV4es8KbRpqZu3UIKVr72jH/QhvDRSmKJ+A2l8xWyGhg
ujB05m6NOmxyVSugrDrMYhMO1divz7HXbGmhMAjhhLoiPv+AotdAsgyHs3YwgdlEB0WA5nJcc/dh
1/cHZ1Ao4Q3aqlw1D03un4cuLx5x3YidywrrgD5aE9cGKRz76LQrCHyQmXsgAWbHBYPQDWN5JJ32
VJlJd4ZKsvSnsOTznk+jQaOUZ5VcC4c5du9ELzDvCO8Mne+hw25nzf0nMHWoVYuZ0iVEbFen8oGw
0us80RfNonuqeO1Wo6veh5xvAiMF6ZKhELtmRqZKAYb1quvOCtMhHjEV4zBrambStZszYQ4hTBjY
hPVSg1SGX23l4NjvtQ8sOQ69Z1CIxsHnKtpVsTvdp7arXvMy1AxcbGtaI3bzXgqQcLxjtBEu8Vv4
47r0X5jDJLASvyKuFPJSbYtV14uT6zcfxVwD7FbnoLUpFK1yW+rpLQf6B+wY45c5LQFKQljHKQ8t
lq9+9lQ0ab0pkqXhi0D1Rux82PKxm2Cc+C3cfiJ6WImTVRhi00pl7AhYtH9HCFHLp4t2sig9j6l+
TF5DMHfGWppa7/FmMbsP+u8Ue/Aq84y9s1gWRjPepSwdzog/OXalyJFrsCnYd1HOjTE3ZThvJj2j
RcYih9TVHUvMFIuXNTHyW2zT/no2MT8OmO7rgGDv5krqHOmw92+nGR/OMLe8fl21kSMrxJrtyGb0
4k9X2s+eqv/IbHqXtXsyvYrfC2kC274MG7WyPrWrXio3cREUdejfpf/bLtPDhmNpNXUKWVd8bfTi
ZCeKTyMqtpunPBSEG4BiJZHAQJlZ+vW/kCHBWQJiQbES9Zgx5uJf6PYguKyq+CYwNwYwihfYRKax
CbL+d8Tztss7uCOm7ZI1VNeatAgENdou6TqAA7dP/WhCnIGFhhCHgbeXpC7qsuSGc6O5x6qK+sSq
2TAKYhBHIKXLOTchIXI3lmyuMk2P4LKqg2NFC+QKDgxqjBpSVAKRYGWw8mtXvoySY6f6GM1H594m
1uO0+8OY37ECPCqXkHmr9091MGWvSOyo/cD2zG/EGwSbVPD7kGLdsCGF7CCi4dnjH4Bu0t7DRKFW
QxW2dRWA1QQQBCZSXokupZ6o26PpufPWCujWqomrOoRcGUb4NvKZJJnWOvqMeDat00OV9YiqvYCf
ehiRFUaqfCmwU4EqxlBK2TTcdWY3UrlAYAZgNCCS6f1zFwTWozMwMIENZ67G2LR3VklRhM8VVV+P
nKCxbcGQy1q0Aw6bMnHlUQPaVszwQ6e+enDD+t7tNWPNsLlVbXDujPhnVgWIPRfkB8KrxUIub6bw
72dyqI5oOT/g/+DkGJYplte+dvZ8kXHQcWkE2a4jRRoTOmw1v44IcBFNsoOopG8GGYP7DOXV1LFv
0qKE/eGRjeA7GaM5yzLvvJhxIB77gBuxu/rI93emD61JjMVjXApYSKQm7efce2lNIK5BZZRs4/10
NwDGovfLUb4blCL1XJGkxYYK/OKi93dmjI6MTfetJDSuLilp0JTQ6Bv1R57gfatz/pSaKHyaPD3W
aeTvjAl7DAFilzyY3mFgWjjs4xhBQvHIMHJajSRb0d/lb9IE88jqr/i1BtJMVro1i0O2qK2VHW5R
TVt710o5h+v8MiXW3qwomHKyyqwFxzOQ8GebAPpq7OkOA2dt4EChGHZi/+LmEenqju2jjF/WDYWN
pqjXmJnM4oMoHJLlwXBTLfVnJyHuizjQwpi+DMooaxJEsbKq74e4B5CgL52nHnPMErHBqppf/sFF
j8feGc8rzmOmPuJ5rKCVpG16AnWabGLU+SvatWNn92LFxEoiGWyppIqY+4kKqeqhI7rqnqsEwQiS
xJ4CmaWBy9y/PE2NiQOcFTXy6lr7uzgfkJAp71HUBuLbSpzDdsoWU0DHauVHsQlbDWxxQRUUxzwc
60u5JA+BmDHruD5UcfqQu77aGVHo7nBwMNzSXnDn27Xex13GEVxqZhgiPzqDOITV/Lj8FshSdrY0
QDIDllnEa/WWiBCGXLW/JhHsEJXOdUoDe0XWCpve1Hh0cvtUSLNYE20+siUO03NqIWtWqroUGtpE
2eS/ghc4kfDH8DYYbbZVA+N+Qz3EnPJj5N1JVR/Y9vHd9qglyIbrTOaVjnEvaaMcaT+h4NlJFnEM
q9AupfabigaOixLdTjMeO0H+1tzlm073f3o2/7LG+rIN5hitNf40of3PcZtrHTT3xKLgfijfusjA
Hey+5Y77n9ZJbJ1anePW+DQNxtdp1t8rY1YrJYZvE47J6IijNYW7KFiMalm0dXoaU2B+xPi64tnJ
2V1N1EQG5XdBLcWqChA2Ljt2Mf2ITg3cpWCmgh6huDBuxMWSEFfA+RAZ+LgB6gA7y1jzEsazyVzK
QDrzN1NjkhfGyCxE5i8w8A2SdZOrocYHo7P8I8iYx0EBuO1jsABZyUUWg5zoSMyyUmOL4pyQLSou
lPWok3HmC/jbm1nWl7bsHgKrVWvf1K/Uup+4wMe1NXp/URm+e6XxZJq8agWIjJU5EXCbqTbfQilg
lm0d49m8KVF33NOKbDVUfZPsvuya8ruPNZ6pTnl022QXDPbA452qnWM1ZyacrLdLmgP4gWxv312d
wk3pMdLOMcnxI4l0USzJOlosDehYj6rt9mBrFj47DjDtn6t62RbZ6jlRvDdq6h9LFxIEQn26Hory
sOjuTJ8CM/XlUVZw1IpuWEWg/y5ZqHEjASciMw7zMbef8CR7WPmuJ/0w+oiglcAl2bLIpSyrDpx+
I+z/8d0eWna5JasB4Z1ihP/NNHLpJiFxUmjFCuhTeGj31PQPdkWzR/+wNyEVQOsu9C6cOmPD90JW
drrsDbh7gx4R/YSjhYySG1CnZ6CvKCxUWW9y0xlPTjfx6HUhV3NO+J7pIhKQz4XBkAE/II+TjqqN
WY5PgLRtBmOspdt5YlEU7vpkOk5VjshMI3ug8KENOVWJ/4RjYZcP7TFCrrYRU0e3MRt3cpT7tOJ5
7lp32MRdhMXPDAHwKFrFkYUvIrhnbyQJATqOgRBf301Rv0kMxgA+0bHgdjAWGrNZ7Wa4A73hby2H
sW2Fk3mfc69s+awW4jTKLOl6H3rK97DNriRPPntm8UKHxc4hg6jXNv2Ho9HZoUS4ao/awa8BSHVl
+GQEmAhZnbDzbam04gz9cYp+LQ+Zqag852XxbFCtan5hd3RCg74No+rCut7Crpx8Kwgfs9/EewOC
8QJO2CQUzZRJiDASRkthjacENNypmeBe6bJUiP0QoGHRuEstF02rluBPvTejCftDa2Jnlt6nEkQh
h6gSAwCXruo4qDq26iYALmrmHrPrGDhoy00enQRvV4bxx2HMuialckM8MpbTlpWdQfJRbZv1jrb7
6ijjISTlFveGrU8OOzhCAi9pgH0tUP6j70xX5u48IG1Rn1jQ8CioEtUZubFU+zM5VcG8nvW8bmJV
Q2oTyx3BT6nKPtvlmQxO2L+w28LpZ3uk7usJXxjpIL/g0hm/DijiUYHBFGmMN+yR03aWaMt9AIec
ysO0aQkDDcifcAWdVJKlJD4Z9m50QIo2HlUTUSV3kVe9R37zmjTOR2nKe+1P6pNKCVV7XUy7IBAh
mZ6z2MmAfYTjEreqrOi7yx1nb/F6rAYfDK9AyrUuW05nbZTfsqUszR0JZSCpqOsKVexmG0n4iOtt
DQ4WulrrPcRJiME5x+YWxcW71drvk613bVnTA+E5nqaOFMyw3Fe9uHe64S5ELrNphmxgiF1/QXy6
dB3enpEreNQCdeBSQ5n+KUzmB+QUTGSJ+gWK0SCZJAWEVszCtlCEH3lXPFgAEdeuGH+9zLN3VZf8
Y7r6D+swHDbESkdMchiIdXMFXicx1eEGHiXBtI5ApiAiJLxFEr7pCaE0CMRdxRKJtbuJyppWjGiT
3F079oBaokdEn/vNZxzPP8QofJQowxiwZFvCi57GynJ3rtRw5zLkW9TqKsZWIUrGXF09sa4c4f6z
NEz3hoNsK8c01lsMszvqhDWvz4dFltIKdA/dTYNJZlz86qZkbOz7qEJyiYHBjBjuBNCld2wcPulo
5cYS1qEYUETEyxRxVBXk3JI6SfND1rhQ61VXBP+KqNzXGYPnwK1+e+DqvRXiYrMciuEsGPfMc556
sm3vvbCo9uygScOk84RKm13jxviykHtvCbcABxGYe/o07IXY2KQHC32IeBdtCT0McnjAgRa4kIrc
VyuQf8zK7bPI7N9qQZSkxXwzC32uvNg/200B+sh8ZbWypiNWBFyyaCYCYMMm68KggMKERZWvkIAS
53v0hfwMFEMIK+g2MFDAJZURAPIYXELEWhaUGoOeWL42/MxN3NsRgMWENJ0uJ/JnMq9TCwaGESzz
FJk160q3Fa6GVt93RnjXGPZ5hKK60Sj6tlGRKpz06jwk9V6zleS/TRbWyIdb5l251I+1xfNiDNgl
s0xAEyHuTNlpdihtA8XmlO1Nwjk2fjq8KEYDju/9EmrAKMNuPkvLAaBg2w+tJIeSQQyJBF7TrWtv
HDZz26KpQmWNOo2XDtWdZfT3IQjuQwnFm1kIWpBijN8dQM0riV7RcRUjOL//dntixoF4bnPD+Ojj
6qRnoddo0QwGj/hO/rN9Nwb5dKMVfo9OhVqQcXDshDnELpMdUtDDx0JSy0a1XsfN8FCgx2RPhAhN
BBnusNE6pQKLhSDqdAzdu1YJAmS0MHc5EpCVNw1PHM+gXNzoO4oTTs8SQWlT2sdpUtW2r7o72Ktb
ZbryTnXG2UH2hVlviy8XH2ZRvGR92108nzQJbtizjQ9zg8adRNwSI5ad/ZQOVZ2cyD6ZavVkz9l9
J+RBJLHJOiE+MKSmIJnIwTZD+Az5UKzrlLmJbjVBZgtJgJyET3KE6LurAlih5HeMs5B2QcGNZath
5XtUgoyxChSNIgsOec78F/VcQymxtVJUUKaFBKFvW4DamXhkKPhtzzYS5fkugq4oNPv7hOjIlVED
249blJ9G6LZbFzH2KTLKfeu0SMjm/tFRASLPoGGx34BQmYiPgPWb4XdNLpai2SYqCTZ1bxKl3tF+
5F5F8NzEicoJed+3YbjyqEI3pq0+mGbbp37wcJRnPBguuSJrtXivDCcYGWU19Us/Y22QtUVCGVLb
O40LD4fNcOjd2L3pJJwCnAsoGDn931Sh6zVtSLKd2OKufRaOF9E65iGsy+xgerw71TzPuxn+CLHM
0y03w3VMQFE1xSBsSsnFngfxluQ9455lK7kHNAxrJ2sW5YfQW6fJCVyCfbt24NNDbPu1QbftWcOm
9/EApSMdIryduBjXiqijXRvgxm3CQDy6reGf0rwavidYsWuvNfTVj8hKcdxuP5qjd0rZ99IE8G0L
s3WRY7hf6FVdUko4jFO7Te+ZBcuV4Qfcga5lGNtGOPExcWOI+TMR7q3nPQ1q4S/0pjrC4LKRoSQB
n42vFNt1Pe3ckbwU9hMFWbN2py7WgPc49TCvi5kJgSk+kiojfsFGd7OzwXiTftP/2E4CtSmPnpfs
2k/LN7/Cpj74IvkK7Z4lhfVK047is1H4i4Jyp3i3HnH+Y0Fa+iS3jMc1jOMRcmuRXPj3/FNp/o5k
nvO/NUH31ItrH4o8G3G4RMR1nZyFzeTI18olvq5m0oyWv9o3WfDkFiIBq4YzI+o98xjU442AI3QY
VHtbhFxPtuM/wTz7oShClIeiezFRohMcvHgfu+oDiWXJkrD+DD31QmrlsmOE5Jd5A1JFu0ODmfZX
K0LhsfJHBAM7QI9Fz3uReKs0ZtNMSAh2DReIz6rpS8TWWf7rY3rDSGVhOat6eSeSVp+Y51XfAGya
Jys2cUmljIrxHRF8Vlv1KgkV1KD0DxnnU2g3XLqDDXCD+KmVakhYiIlaXMfRSIYQrJVNHFGnzfUU
neCGfAaJxoJajKvBLgh+ZAazCmzjL9D1ldTCjZTFptZYRsOEEBvcWfkqyZHRZip6iPp0vCg3BPTR
0esjcfX2iU08Xh1Y9FINWVemOEUh6+5eu8mxGPqCnA7PWU2xVe9RHaDDhvAHGYcdByXk45DWqK4E
BQgSpvZc1NYBK+sEe8O/L4LyHCz2yXqZ01povgW51AiC2cMhlVDmaByHgRqPqF33uRAZNyVHK+P2
lImHGi6IWr7LRLHnrhISPlwHVIdw+dAnqHKTYpFhZN3Oi4nPbgpiy/tMfoGIPpS0bUnr3CayHlYN
5DK7ABYVoNhsZCHQ6ZuP5dC9sYX7h8WZUswxGj4zFlIj2X6rRoGy1Zg5qsl8GUTDNIroWYLi1t0Q
ECYdOWT+cGAQHV2DOqtdrPnKNtG1O68UNltMlEjSk+BYS+PEOBrtqRh/hpk0k3iCP427BwHJX0mU
ZyfUN+qNeT2NMKgKnEgZPna1zodUHvzees4m2C+jzfEuXEldamn/lNgyPCdxAM0B5Acu7U1fNX/M
YwICmpZtudd7+HFczCb4u7opolOBvrHLFWxPoMh3ke53IAIh9HvPcjl7oyC6yMpl2AYfPTV3PQ62
VctomCaEPmd0K/JrXTponoCdGRKZOyQIWYg6S5jPk6uuQ5oXw8eoFg5gXAXPH3OfmuybWnxWefMz
m6jzwjn7wDz50Vc8NDYzpwMOcsJtguUMavxgRVFF2R1UANq90NrHjr31a1wKTdrcywr0TFgW4JHQ
FKWxWWzm1NtWcXwBQNfj/GF2nOOLmyyeOvFtjIlYza14bMFBVg5tctAMcl/U5W2IDYQVlXLZo7cV
84XBuRgdA1qU7SuGjpDQ534JKu5S+NGFd0jL4IyOs4U5ANrdZA9SQ3+4sCKj9ZN1cQe6s360Gi4q
8M48LxNTCZzsHGpivrba/HDExETJTbnm5+zItN7a6tp99g3xWcfzG+qp5Cxkqy/CgxKZzNwEkoXP
ywAj+VzmbsxzBvKJBBPjrFL35jjx3jaag1VMxzFahECxgKEM9hvFMpZqk5Z+NEJmjpqlsVF17ClB
way96X8kncdy5MoVRL8IEUDBFLBt7w2bfoMgOSS8L9iv18HTThGSZobNBupW3syTCYb3oCnxBGj1
y1jQ+sB1aRT7ZBw+nY7Cm1pyObBlfBhiD5YOe2ssNiT5DS71VCLORCSsLRYlt3PP6510v74fdYwR
GQXc4K2c5lqUdXKsB6t/UYBdIB94n5OHTToXQbhpfSiV8E6PAeSAXTXLajToIcY7sM9qIypAFwYB
pfPU2pqylah7Dm4nC7mcUo/PouN2ycKRm43kG5Tnhbe3Wzc/20lgs0qYgeHYC1lo61SWNFxEgm56
Ndy8h2PS6Yt20hoSE6NahrB6t5Wwbxy1f2QZbiRq11yBtuYwcLFN63udOhsu2p+Uiz6aMX/tJvWd
eYJCSq25Wka1VHlcLjsNsxYdycm6wruxJ9NC2xUsSo3zcx1YhtqMaZ5t/DyBiUKai7eFaXFfri41
L7AlbbJqVzUFnXqMpmY8lE9sP8RT4BXt3ixde224vEDdGDcxFDrjmPsECTL5Jp1gY3cl12sApDy7
k76OWW9tCNKHSy41+OCbxv4kHx/vYgsHymSze2UXdtc7T51dvYv3oSfKHUH0u8dXnDs+e574259U
f7bceuuiPPF2TwgbGZG37l27fRqNIP5x5CyuDtmLUNNnq8ds4CZS55pWpXzyTOSsNtGk9FLTsSwV
ybUIihRDAVGZTmEznuwi2fXz+JL09VfW9B+Ydu13MSnsY7h9senrk8FtOi+f66RONpy45R1fBbgD
rsIsbuiqbZm07Ep8DOgcvHKs8recuMbYPSLXQDELQbZYbEs+Nq9Id20MEED3sPmsOPLcd1A0YCbN
HNuxymdekrHXCg7yWQ9ZSL3qdvFEH42q8xrmXWp2rMcy4zLYsGkD1hQcFyfBVxhzErdJt2prxBmi
5HSgJQApKn81YP8lZF+3D6MlXpVQWvYo0okYQFkc6IXz14xTObUSDaVaIqFSSlPdk0JMOfB2diGS
4Z/wepYZzPeo90M3buivTw8gOZA95JzwEVy+o5alW4rRcNlXxS1qSFS0JWOXYH3Of0z0/hAM7PhE
0SNFBmzqVfYaMv1vNUG0xG6EtgefObzT6mMfbLPJWDo5YltkfEHYz7H1opd8YwKeXhe1EHfbK8tF
FnHiFpb4biBKcGL0cHZc/GU+6xhkl5TqqahWtBAggdB0nay6ob0biugpG6lwkagEb4/GTQo6RLLp
zEje6B12Z+8Cyd2q/YlDzuJBeNPaHNjySI74Fd0BMUvbEu5d26PW6qaxLBKpbQc1aHfHtqOTVRpn
LtuXoNDWw4Cy1LvozEWaZe94p4nNm7gqEp+FT1xH1UGrlX4ZAemRY0NvrTFZ9qbNLpbQjDK6zWh2
LKgMaiEq8CaONQSP1pvsI/rmS6x5Og9aMmeSUVoql9UJWS1eZcDGl/qYiYstIww+qlcb7FsEmcOT
A7eNIdzAFBMcg5BS+bAfng2Pm7KWcW80K8MA9i1XyN+UlYD0qBu8sQF51l2KqrEVcfAvtohWTB0/
bjCiEBcxiiqD/qUw7OBXWEQ3EdC+6yHf2VFWYhCdqBbECwMGlSD3OA9kAk/4SiUS4Fc+vsNFy4nR
1dMKlhKtwJN9GNi07QV5gEXcIWvYKgu3fqne2jw8VS495dTP8KBghHAshvQ8FojqSqmPWkh7nXn+
CMy4Ta4E4ZpdJfLxQApOOyl/lk8I02FElax9ddz37MAw9LHLTD8BK76osITQ7GVfiaBXy6x8MgfQ
KMGGjF+yt1CbrbXbacMJKFGB87w8SC99HYksQwCPujcMaaSHNCdau5H5Lg1aMopce6GIkuo83rvI
kGROFdZSrzQRtiBoU97cHJT9y3lIbiIw3ubkMm25TO7NHgTMpp6utvL3+qSt+d9jWGDJRBHhxEKS
yuD/qIvr2gEbNYUnQx8PrkO5CQbCvE03QpLh7BH5kHV1tRqdYBcFtBj11aq3fOoA1E6W7oqg/123
fjSEVjF+RgCd4RSy39c2HTw9N9LRUf8SN9qFcNER6FkaWjONadlN3TeT5AJD/mc2UJleJiuv5UjQ
wg/mowXJiW3B7dimKoVX+JFX9QupsyfKzMSyIoR2Qh5LmQ2aS2dVXymoD5SvlpTCa1B+2N27iZk6
qGosXTHlVam/8cLmXUB10/scREW3m4znmgSwy5W6oFx7VDUfkzbMev1ygjci0mKfJM4ukdO2HJuZ
jHdmMMcWiuGASTRBEsMpxLjUU4GC1yjqe4gFXO+15FLyX0zDvuJj47Q7auiHgmK4SZKHKjR6u6Px
BhfulyqtVZx8dAYhJ5/9mX2vp1tTf8nK/INCKZgNbSymk750eR7WHvmBtKdZKd2RuGJ1PMBxaH74
7mHD+qt5MWofE/a9xBgO0EVWWfgbjcOuqfUXU9POCpBs2lG98GL3/1LtDldkyrEl9RhiGh221C9/
L0ngFqffc4RYnTjTZwG707GJGOchK85M+/LAmCBD1ZF3jKZK34f26O8LE0paXLvNslDolmPMWohc
jbFQcWtyevhHuwG2NnFAF+KseTnhNm5EYtL/eD+FC4daJg0x1cPNM+f2CG8QVu5xOub23tOHnZla
J873fRz2e9XLJ80cjwhouDri4WaKaZ+ElAMKfoFuET+lUuK+MHZ2CQ+za9wXPePJ56oEUMo9YNSZ
lmUaoOmCHB0DyVNhMnppSls0NmSPVtlbzW+vmc6wM0XAGYFu0jjAzeaJE4byPvuTQq+/EfdBn4H8
iGpWVbFfdmyg2mpv4MCTuvE+UiKJ4Si9FROG8ZSCB5HoW2JYOH+w6QK+MG3YBtTT5Z7tLgjzUtAp
avEOSbTeOkWqH2xyXlw3qrnw2UDXmccIQFYtFdqmdyhd52KhE63N0KuukTm6Xx09gu+ebz2E5lJv
mmyGrDxWsU45Nx1BTdRRsj2MOAlcNEMcggsk1BD4ZO4Tf00QwKgL5IkH9zySWMlRRRL87QvN6t4H
H3OGNKvwHic1kLcGChK2YAv0MvfMrPwBy1gdZdHkxwEZbK0F2gCy1ey/vILQcD7MGKeO0hF2qbz2
OttkI0jtTctxcYL2VF6MgXcE5VdfQAda1BBrWk0u8ULpvwtFvSjw+HWVjyyYnSbaTnUFq6Ctfr0O
TXwMde/NppAIJcBlAZrG2qWkshmL7sgYoJlUFemZhvmnSR5erYXbEkr9y1ia5gmy4DMVmIIULNW+
vtZtYo9MnJs6FOcSCPohLd9h1WEfuJowWh0y5jHs7bhQc77md5/37UsMr4VhwMbXVEkt/s5cOj4K
6hU35LrDD0PXmqXDOvJfSZXHyXW6u9cW3zGBm3UZir+5pSbjinkZWh+XRlSPO1ln1FSnxVhv5Oga
V11CJ2rzrnuo1Bm4Q6TMM4VAe8JY+j0SDFkPugOan+HtLSFm5S6ZT4EZuWQ8KBKun1K/nHZOaLn/
GO02rp+gb6kXtycYrOP36G3Pf/UwRm1sgP0knqVYWrD0Nlxv3iO6kTcRKhs2QuvS0EuzSOrpNYh4
05SjHLH8YAGcGgmiq6KqMHK4IskpjXawcjeO2bV434t+3+rVp2sQW4Fpdiq6GsdVJJp9DdturbQa
JrGhW/zDO3dbdbAQMUhXlypl0ZOG8A9jbA1LnRjmZ0ejGv/k3H+1zQB/oJul02lAlDtRbdBcuylp
dvxKUjImUIIjg4RkpzU/XBJRjlrKVQoNfk7Xc/1thHspsYot4MDMQHWQiRVrnE2lKjZhoWVdO4PC
zzC12684G26Do4u9jvHiLMwxvIgq9K7tVOIlmNjubEao5IswAgq6dCLb2fg+i7nQywNo4oN/FHb2
Nhr6q6WLNwx1W7aj9jbjKhVWkvu2lT4nU5mu4qguKIG20nVfZtkp1Pld4+Eb8QMEijPWGEm4SZMY
xiJvMHINPiXaQcOCw9VCCqvA4/OR2X84XtmK0UVK2Cj48ks4WD3dfAdf5GRni9wmr6L+Io/TEqHx
r3GKn8xV0GE095mZ5odF4EcP/TsoKYP1RHfKPcCwSsvUQQfjxLfdw7ZaYRORBSkqq6IVhvhsRmLB
ZpGtkZjtLNaO0uuddd0mOGR9oWEtyL4t13xQWEp/mEfjHR0Z3Jg7j1RDOKcu+8+khwdq0GLLlZhC
x9JJtVXWF6g5PgnSFMDxPgONzlePm+RoPBu1+ScmrMqmjzWd1zpr2IXpMSyJkRBArMv0VPRVdRpd
F1CX1aA3TDmKPU1b7GDqs9TkV5SkCu5tbJ8nXs6rSgzRXs8yNjFln66wmjisSghgUQRLDrfP5DPY
DxguQp0CX79pIvrKNB8KGi+quMsl/oX0kSv/mJMqa2v5KpEZAV/ydiB0v6wth0oJSPi8W7mN1ZGm
bmZQVNz2SawMQX4WnvGwo2hL+vtZ0EtKkVdII1AFhVrFLwlwcJYH5cGnkG9v+l65LUzrHPk5puby
MEzdW6ziXyMZ/vW1zBYFS2HUVGPnFMFvYEbapjGbp8aalSETwbIrMFSQa2K1M/YYIYiesH0sLnon
yldjYIwueRc2PZIjHypeFpGtHIhSBb4NxO9TJYsnWQAmbIpPgPiEvQZjywKZi7BHahLnHG9tJolZ
2AP306AxGBmdodYgAHSYPgYOUIttZ/00SXbC4PkWR0gGKarjjNh9D7C2UY2wC8Z6a2kw+nhNvsKK
sjmp2k3KuEtV9ZVZd0sHwcPNojO2XQKldo71FNfbAlNsu8TrFCKGlGJpN9WvmdR/DG8bU9rIdVX/
RDLWwSpuf+WgyJ9Aerx3qj8MdPqKYXzzNbYOTcOKyRUR50RDjEIV8/3LqQiOeHtlwgXRwaEvQ9sf
t33c3XzL/aBf9BMrWbuItelopSSl/SamonfKaQQEF7JkINjhmK1WBHIfnl+9ZXFy6z0y7pPKdi65
APxzRQ/PFTcMqAhW+TUwvGj6a7EJ8E+jwHJMrlrn/kahi9PNKh8SSh2SgbORstjNb5l60r5qigG2
ZIybldK0ZwxQ50EAw/MgO29qqnITEzh9l7afnY7HuY8s/w6NiT6lWry2Kta2euZjsG67X0DIO9av
R9Hm20xYHldcxh9Llu+j45Hb73sau1xORpo5V5Yd0pAQRC9VCyoELeA76vgAHKG99ZFGWg0LSRVi
Ockbfw+h2lxljvUXWbyZ9cFi3emS6UYSa7zhzcqio6yHbml34R6a1YHX4+uQCHwqFsydLPa+YqLz
YV3dgNTfUzQ1DZf8AmAR93AXf5whKM3kqaXhF5vm6H1oFeyv0EANBCEAqJF1orEYm47Y+EiD30Cw
IQ3kXzB1kDNIF0aRsc+iYh37uJXxdd+NsTz7lkdH5vDDGvNmgO2UlnF3ioKJrcAIGdzMScJiEi9x
FlzjvjhQJ4CCj0GbrZNNiQnDYcPkgIOIi+5Q3bup3gxlzwKzD6y71FD7ZE6MCx2vZf21nur4Djjv
zCRxrzze+0b7HrfxnjTxKx1XVCGX5nfXpc/SC9+bKt+SHjikKP85Y5XyE9Do3EMRauHOlAHXwGqL
yRu7In3TRRrc8yg9hyAywFHRMOB19i+7oYNbCkBI0YcPoVgjIrGMTH1rau3e8KgitXReklrI64gk
tgwwVIV16G4Ak279HImiaF71FKhllZ2DjHtbGql1LilDHIqevjVdY2efD+cwMq/VRJYY7y69ohDK
l2MqRgb3+Dcy59hX1/2UqfviAazr8BH0AjoV7lCpkrcaPNNgw55zmueO9P4KdtUPqxxFe0V/Mxs4
DrF7HEr9yW+Cuz9l/7ICbSMC49bQpWSXIthAHZ0pFZwnrsIQpTDwqCbfmJRCofwX3BQ0JmaGRjqN
6UjU25VjcA8jpX1yquJqKoKrhWrf6V5ljLUILOv1Mav7SyVpvSA6hPmU8nLeYsgVpjgGEE75iFGq
UZoxq3sRGG2GT05bo16EPFQdCZqVSzhxFUnyHaanfkymVD6Rckl3T7IU/O6Wpqlxxe3gM3RR+A/P
PDVdyV2TVrALDflhdfiZxtTZY9YbVkIn8pYUzU1rQz53Kqm38cYMDWvfazb9IEl3GpX67Az4R9RC
72NYUdtgsiIqd7VPAROQcANjgM/hkjUT76OYlRLi3zrQsDEJH+hSZkRqUdbDreaOM+EB6V2Lnh9+
loIoL9Ne8asPyNNF7bE6z7kO1lN3EHF2SKEixoYWburC/2stdGOl8J1Ii/Al8YlzVBLzjF3yV0NO
4JngZY8kzMYvUvk76KFHGLN2k+B6TZJknAl5t60b89ksQ6zHUWpjiW8vgcMGkQobVGsXU2WhqKDT
ox0WLEJSozqrMgG3bLo8xbSdq9H9Ew2CpW2OsH/ijGiuelcwM7DTjNwtrYfNc0pgx1ylzGLrgH7K
pY9GC1Uig66vPpm2Mn619alU8sBJuzd09ZWM0Saauya5JcOyGvPb5Iavrqde4pSecKstvTUecK5v
emPtGAoBiAa9DrVpBMSgIhyUVAuUogJUhga96mp+G63DIJACO0SsR3KTB6cY6ToeX8BMXp0weY2l
RPOg9wiLSPivoN5bpM6Dy7RaCasgh6ksjm3fB+2RDwy4xbuyxSOV7V129esU6ceE6P7CUT7+nFTu
u8oiEWeX7zHpkKSrbm5R32L+IpmQUaPSgTkUJLjFL7/Pxu/YMPeV193CFNwl4/S6S8oL/u19D/JL
2AT0OEMhG2bGW+oVZC8C6CV1BRzYoaYKwBHwSBIrCwtELumlYe5TR+/iJICPUt5wvT17hXcTY30v
vJgWhOJ7KAJghrV1yZzpTLn9Kpj43Aw814tIgzTghWf6D6nSKGuufiwIVIwvFPvAapqMU8hJUoIm
Y9kwsf4BeVY71kYOLJQsk3YQCzQ7N8218glKOzQgLETRXQLfOmJs3muie6fFZUdByq0IQEvaPd/T
npiyxp9FkxUzsDscISet2cs/5UbyWQ7iGfH9sw4E4en6Eiv1LiKj3qD5L1qb7nB0/1UDJJLtQvQ5
ASfycNkDrwsWCEUziE69zlEfjSaHRZ7gyxhxGS6xzdyJdoHkVy4jRwBMM6vzrVsil+ogszGos8mM
Q/oiOVU9p7piFq13qrObA2GMPUP4Kijdp1ZUYCfsM/ajCNavcVOZy4HN+pFVSgBO26yeY/ajPDfV
1+hSS0Ty5Qat4sAPy/pU0TZrZKSAvXeSIDEqdnTGMyCOWB3odq3CX9uRb3le0ZdduYxyJTsXgsVf
IkV8sbp4pQqWJ6aOx0Ej50AFHrfB0b1VcbP3pIEI5xE+yfeNhAYVt1+RLSpwMX1+8CekqXxeVsbi
IyJTuLAD62uYhRtL8qDFev6T9HZ/1GPS10nDHZU9ans07U7DmQt5zXPcHJMF0zCLvT0OVr6g+XYa
EVlYJzD0Fv6npelcQyi1H7Tmn9WTIHBmMcgKKKcW36D9ezinzcUoiFDnVWFsIsh0FguqBUxfsBLJ
NcgtfcN/80bGEfHeMU6FS+9KPrfW592TPtSC16mKd40G8IlaeCpT9OhtaKJDOXRvWYWcxwbuY8gH
IOXWAEbSYc2X6RG/jJaJlK+52jrsKIguIbq7yIgKVKLM+7MX1ldWndT2xQeXCkcSqO4pgmhhtXhu
h/7dSCZn06UTi43p17EJVebmPoE0w57j2GWsuk0jXdtd9Ol60b/EdZ/x28IFqr+itM9WDHxsdJP2
1rT1q14BYo/8s6e139gx5ug9OCoXrPSGdC7B8dhkUDLNZt0Ok0bSIN22IYhpsI36UigdSqCT7pRm
H2oW7qA/WioJPIZ00t31YjT770np1dZR5h1fKs5Qwklp6z9FbO4WMf0js6j9bTiedaoF11w/8s6M
ekRxZftK2PDG4Vesbc07d132PvWKcJTuPifkZwY33DGtfJUZMqpJsy187A9nRF1zrPE81N3BFT3e
dypBlsIhQulXFh4acD5GzXpOieg9tGC+NAmo6QKPLG2n9VPD9A+pgP0Cg2+0Nu3sk/JibVEMwxbw
MhY4kwCEV3l3Mcv1c3MErBK2kbXVoh1Fq7pPvvj4Euax/COt+OQ7AZMstyjPw9PukiZ1aF5i/Td5
TFmSSnlp0sFQ+Xeq8CB5ttJbZCLGPOmGDdZ8D6SiJRmukwdVOL/JYGDjCT9sv//2M/6dCrF0neqM
UcOASM6OAKycjQmM9pTau6NnMc9lu7Aqt5NV7xn1H/TGXStPTnvwoPNM5D25M4c/11xBdw5IBCk1
HidEptRiEOLe+V279p8Q+FY6OfRgSOpNPR+3A6rMCkwmJE+r6dfYlV9JJuugzwN3ndtRRQf5eJae
cc09eTQzotku9r2VCiS2viS+wZTEGpQbz27k0Y1RJw4GIiyxcZFN55IbIcMf/XBNiunJ5LeufK7r
ZQR9psK75nvJMznX55pN4jLRSZxh+/e2hqTlxpt0slPId2RCganzDXguRpjLuhweUAvI2nLnou99
S7sKV1WZfNZxc4Zyeiahvoq6hO1XX2GtZxVF1Du40/hyGZKMiH0pzKWmK9YbCIiRxIha+2iF+AWe
PIm/UzBNz5aS77ByTFIgyNG1W92BmVzjyn+oFrAtVyL+Vs43CIpvXckyCVocV3/vXBus+lI7I9je
uOaanJiz1Ct5swENq9TfSjs7xEmx9VMS0ojHXcBxmwyvquIWbBjg8ys//uQXYO70qLzW8QwdS2nD
ySySXbL6MeF1H8jzd9eu65t1aXjhFUAHJTXze7WKqFvBsaYhrqbmWk8CdkHkgex5lw2Mxj32tu/N
NOxbpoDAmxpoZD1SrxTxLFthb4iJ8PgvNJhyatlC01vUTUSpd3cdqFE5hKp4QMeeI5H+NTDllxMy
9Tg+K31Xd54T5tPaGSiUbxlwCgFGPFXJVRC/uglKQYip2hQRyfHBs6kWkutrVhlnPUh/KtZKZB7E
vOc2v3M8PlKnL6GiS7fxblHi/4U5R46ZUgvsus2/TAMDM5btgCFZO8Sm/469kVte4RNrpIwuca9l
Awq7jIerGbIITA3aBzqJoS6cbTFGldKQ4c3M1YiDNbXF3h3zd6ev/7nGdNNDo4JmM/g8zhgelIQu
XzBfdGX47AXRHT/iPonkR6RhghDVkKyaOXfbRBs6Old4Op9zsuzSMQ8yI/BBBwbhJkoUU0jRWq92
89Up7o1L38CBQoKeQLou4pA7TJ+zjXfje2rxwuLyzq0mLdzVNHIfh1T2z3RRzVv28NCNMSVm/W4Y
rGCd6xLOMjAeCRZ2ZA23sfvuI2C0HkRxzuNU4wdlGgQPbi8KOfNbanNHAzWJOWHuGVaedEjNRp8e
KRuh9smeLlbgHBTOQxsSJhHPtF4Vab/JipRwLh+FbJ5Hz3qZ67ZXc7DY9Ow3tjfUiUGqXhGdGfet
HM7zc1L6+lagf4rUZjxuf2hMv2TtuC0F6a2y+NcYzVUNDkoR961lLbHzNBwk9jzgd7V3lQ1G/FGa
VBJaO2rL6gOiO0OVuNYFpnWscjcmyHrJS+tmAVC/DTRkQDrRDpCK+VGr9tskhvNqC7ge+XTSE/bE
rOn7qf1HpcrVnd3dE04rImIfI2wqllJzhDiiINnO4Ux3kN+Bvp+xQZNcCO11nbsnfXQ+qyF7RJ5C
0u7XltZWy0rjqy/RwrgnWg+9iA+twwCUZuE1z+4JQ08a11x5I7ntJ6yocS3/yO3tZy1xvgznpUl0
2Cjo8jJeO1m0S5PSuwU0yjOnJU5tYQ24LzgkeL9zM6gBgeZryCXHvEAfRBA8e0Hy7s0lolP7SEPE
4tq/dxZ0usx5xGw5CdAftMYYLqFJrIfeHBImevVwK6of8gZVXdfWUc+3AaYFOCc3WFlyYIYj27t0
pfUvYnQXkwVmNeMea0NWWCDMbt2p/Bw7oNKMmhSgAi6wBvvcm+pMuUW78nkgWq99M8L6xYkAisSS
30H1Uokrj+abQPeBAr3QMjC3FII0i56uT/o6+jPYT3+bObX1jqHoiOZIHiprb0oG35PFvoLFwLHW
7A9h9SdGKNgwY3djopjW8Avpaa1xMLhQf1teWJSJ4TQpCGqD6uMC6MUhOPgAlwIN9vGQnGFh8inm
AsyCiT6Rzbck0SK6xBpTI/zRXkMqHnOzYeta/GKmeWM4uTtws6YhJZ0727ITznapy62RQxnVcNlJ
dWShecC47q/Jov0CmAm3GuxPzDUWaKio/Rh1/9QJEyFqmhj/SU0WkXvM/OLV6I0Ps4qzY4xtwovB
WScu3ws8TrvecVMw8+OXaRPUrVzCmjEfF2oLyqRtWbuANV6R2M4WpwUip3QHxhbrOPFRQQeDCiv1
hzXgKQtF9E93c/h/hC8uduV+2ONA6bjbP4JArj0KIxb8YSaAD7wZTfwREcMSUcMfHD4YPj5lW/8E
fbW2Cn/NdDs31kb0EdjzegQz5cbgJrOg8FesTDF4T7ZAtLOj8ck21d0rKBmjAuGBu+TDsytMBKwE
l3nMwsybby5pEv2WMJdYLA5yq3CdkZYOn8zu/08gBgh23EiBmTb8WOQuR+rmyQRn3kJL2g+Xlynx
m4FPEqUKbKBJXhkcwEBOHyNFfh88chylEkeayQe+T+pZZ9MKY5QyHMF+mVQHPnL2GPO4IUfjpHXN
L1n2bpNGYNNlSYMhu6+dX1M3Y5p70fCj55ONiCGQqYy6e/M6/Qxz4zp5BeSI3qAiLLlMRhyuReLC
nh7mBXrl3tvauaUdzTCJdifRdulrgQnbaB8tTL2bsgCBKqZpk4EDCYMvP0BJRgR9P039iSAqdWLY
IifK1Vh9kSkeB+8PniUij128JFyWCAEeuXm+MMCvw2E8tFFNjantFjyRxetIY/pSV2LjDNqXKCSb
t+7bwNPKeiW9F2Virtj+PaAv0P7b6E+i4q8PE5tFcwx2Tfd+siY58+hyO/AyDAn+uxxKbz9mw1eZ
0GoxZB1xLygARkzgbeiG05yjjvFrL+2AvXskkgN0geMQTF+ZUcpF5YWPJqwPMSlXlu2Uq0HduycI
o7hVlVj6nQ6eWlkpTQvZ2S9maB+pSoCLK5hXDyz3W11Pn8lkWCvdo3YbMyXKemscdNzeq6YhOFHF
5k/gmx7MrIqEm3CuSdE9Z9RccHbkR5NQwIaLAdKKRRIAOImx1FM4O5YX/tZOS0Ym7p9xjf+4BGoA
1rMRghWwE014crVkxgnWT8C3Ib0GexONmRHDXmVj/iLY9rAY565jlOKQED3sZXTDTX5sCv+F4+pQ
Os5bXwkQ9kUbAKEhy+zoyT7C596HcJE4Jvj9l1q2aYv0R3Sk9lpCwAnJVxzddEFkGNdkAH1V2c1P
kJJMRx54ovwDR06uEjoQiy/QMuRvjfRi8vCvyDFRwqxIQuMlI9BgIGZ3Dgke1wFaVo9VdmhdMa2K
3nsEJpsHXnXRRif5fvbM5kew6GNtAzJMdgBPIa54x9QZL0mehrgFGvUuhTnsjCD6TuYsN3aUzJiY
IEtq7Gs/0hZ5oP4VjKt80uztG5U+jbR3QjeOeQKH33bg3dCQJi8L8tKdiQoLevysZRMJa8O++mNy
nKeOyB4O+jCcgF678Atg8nQDocMoIU1dzwSqDAV/pY3xb2829HqFH8qRR911z2ySMXLI5EUkzqvl
B/so9YjXqzE9SfqQCAdIjJOu9yvot0NmvEirP6aDfZzIba0I8rxjQ2UcH43XgjX08r94SWlCyihc
Z8tsSRIWDYFCwkXeYvqqB+eXDSuX0zr6sJVBXWOaEaDXSWrGs45ACReiBZUnhk1+IiVflNtEgSLr
QmiRL7tbfxiDP9AkpP2jGo03a6s2QDU3KcO2mDKgGN4LVwIU5wx7wKw9TpN+x3IolqQgCOyn6gZe
cV252jojSoc3YC0GZIFOD6p7FANMYBE8S5ewLxtc1jrfS3KAVDbFZwzbHkepHYBCbbbE5zn9HO+s
AlBG2XTzPBOa/4RVnW4LnLbtJvDio5WELzjn2fgNF8k2pWKPp481fAbzpLARRG6M5UfJ+yRBBlVO
92C3H3DGcTHtkOkJLnxYo3txE/7/5rCk3MBmD6m/kVwTi26azios1grNCycAKzQas8jkFGpFqyQT
OZDaxuYANXGHNRUCN2GgL8sv91VF8KuzFWBrvyG3BRW6SKlMqLHrDRGJKJ43s0Ehqbr4OUAqjLxx
L2krxSwcnIQi5uFMN8uz+IZYHegFCToyJ9VNCz1GsS7/80TD2qvOaA8w79JRV1KE3D6Mk6KrAnvv
lBJJlB/9oP+FvKQJYn66QXHDv/Me4E00hfmou/wwSU57rtirCIF5wQ2avvCEmA5WXI5e+pu1Pdo3
aJg4mWPOQJXafFwZjoNNloPDTY3HFJTfptaXdGsMNwLEl9Kxvz27mHgn4aMq/IbPuvWRUTFzTsh+
Y0hypdjYyI4WlBfctCtHc7boBlCCoZ8vLItGNp4oIjI/vFqPjq7Qx7t7ytBUUOdEBDl4Dj1ri62I
9jQBI7Wj7A67KRgii/yVXZWIYDZXAPyfPM8yvRRwd6idBs6XV9Q8TR4U0EGSY0S4X5eJQAtngzQC
53ND968wde8y6OQha60KF2HF+G409FN6OB91HQuIaZvHCKsMuV2kh6igqirIprsqED8Ixrx0qfeL
E5A/gK/esk3a7wZ9z3doUXIjhEY/f/Xd6Ntk108Fi2LbMCiFaMk7DB5RcDAN8DKBKwZgGwYwrdGI
VmrILiC55/OPRXpmg5wG2YV9E4fIKlbNrwRq6EXGA8qfu2nbyV0MvMLqwX8xS9kt3I5fduTQFCrS
bk84YkSigSaS5PTM/Y+j81iOFkmj6BMRgTfb8l5l5DfELweJSxIPT9+H3kzETEdrpCrI/My950pN
abs0V8Ujm6w3paoz6J2/Isw+WAFvOw2qIE3IOxtp9iVajIiwwj5vpv1zL8WesKBnG7LVcgz6nUj7
e1mST2+6D6VzGgI+cA2mrgwnkBXNMBUXsWFn1f0qpMEvgZYxABAXV+h75CC0/sGrm/Kk157YD2UM
LjC72jXs1b5K743dTuuyt7+EBSBDJ97WZePhOoNa6vMsgvHhhUhYtIkducRhwbGTV8EqJ7wHdQlJ
DynM0lDE9T4LwAaY89JWdebVNXziBBSznViNH6mhGesulBsP+zMhG/gGPRJUa/tWF8HbRCmGciJw
17Fr2ksleFksLSIUpObjaVmIs/jCLEFOy0el+vqFEd4y87CKtYn+JnWu0sxmsgwpI+tsLM3T8GEo
hzxlXFajY3yU7AiWVUqynOsPD5n6Ny/pXyfgLescisqhHoJ39JacLXPFykI4Gs2rD9BzSRbbBSz9
rvUgThddxbiMdUI6vY/awa/wMpqwOuzyLWAmjlVqBVdr1xojGavC28wIFLt0ru6Qn6aEM6QmBc9y
1pFS1wp8qFWi7JwPl75sCTXRDngemArJ/EV68YYOjq/WVc+VGR8Qhp+7LNsmtKtg03boJ46B769g
myK+dnuWNSJaAdv2yLZlJ+82MFjNwmhWfImYMKf6MDAkhxGJzK/vuWfKA5IW1LPT9EJdfI6NdO17
yamW9bFCk6rG7rnI438Jr/lCNek/syg+MUT+4z0mdTNZB6lG4KK+i6W7nRAoLMMye/NxxWgyZe+G
OGRR5NmsMyYKlZJVuozocqt87eMUOj7+s9CfHrDETimZWHE4UI5wbKP3iBjgM+J39omdXI2sZXCv
9oXnw9ydVxjp7B8fqld8mtglPVIT9DbZNIkJ3o6dRl2WlyGrnqbJeSL6ZTcxbmGn333R2/U7W+FH
qIvkX1tVS3+Qb4JxcTpXy/OOrmhAzHgBbWiotVezLGJArmKHggjMCDkwpPTsO93cFr12UhlfBaHq
ELEMiqokxrqnVc4JDOijbnBumRg8ZUaUuAguyol1qBQMQG0mMX1u7gm3e3Pc9qPFQq5h2zbc6RKY
1RO7z2+PODoeA7EfHftWxsGaPdZBRO6fm9E/4dd5JMxlAzO7/J9CrkKEIVY8MJKSL0QUvBcu8Q4x
gEacIXJPcO9zpyGj85Mw2sp+BN3p45BotG1dxCitEVzwy+KYNfyP0R//eNM3no/RIU7YSsaxZGHG
uke64Y4gRay5MGDTOn/rLJ9n3GgR9rIgh+pbEjJrfzYtoJKgMQ0MJyRSBNUZieRDd8o92PxTq3mf
tu4fHRU/W63/FFR82n4X3DUiGgStA1Nk/d2ocTknhfObFu5Rpd5RtOLSO1i0K+55LCzvcST+UqP5
C5Xnw+9NAJ226jSk+FcAT+l2RF+MG3AkXRMoHiINkIap+BoTjQI1fo7MPV4BFmDJgan1Ktern9Ru
V70Eb5Pr2ziCPkeJHFC2eafYCFBEVdiDcB6ytByQ2ZWzeVi7o0262FZ8mAcsdYFxo09pmUp0OJ7Z
f+aT+zT2lBTRiJmWmHIRyGgdwj4M8NWzC2awK/PtaBISElSQ+OIW/k1M5OsGNd6PFzQbhCgb2Fqv
uuYDEia/pgg/+6l/llGRcSHP8Owp4/stnzwsx4OKTERMGm1Jeus8Jvt9nbwQ4/UbTNqnVQ9PCSQU
ptK030NUbv7/O90RSI9BaVo7SFw0BrIO6AWIVH+OP741ZsZB3X1g+mPnYQLSwDsGyU0vX0RqffvG
cAwyxJgZYnEIH85Xmvob3+DeiUyC4xx1M1Im4gbiNZ8uaxnX6P+GFhCK7swpw82pJQuWydUAosGW
5raNoItGrvpizngjvjFfVZ76zNT0N7UVQpWW1lcV+l1prKxa8DCJdQZ9cUrb8tS5TYlYXUUMNckr
Ya0WWQARM6xrQlz7OfTFjRH94MDVNbkfkduImuWZKpJnAO2fs3cSONQjVMZzShaPqIhC9ZPraFRb
XJdbo8QthTupsvUrjdYuqKO721k3irMDgp+ZL28fQ4ySvsKSUbOcN+w/RhRrkMDV0uu9XZIlb5YR
ncihWwZ4M7Uk3HYCJ2SRrgvX3GncExkWfhgM6UvpMEGAKQWynPu7mNq9lo8/NkNs8qEfybxuIoXU
RjCih+SjgEknSZXnmw9sMei+WEJEvM/NpWLmvTTM5BEhmSa7fSXyukGVMnHGA5SwKvOAJ5bDs/Gu
vLEfkAe5i+10lVGzbNlV7COrOba5d5QGN0irI7b3IIj48PwDq31Egjd9zPa+ILeuIKXOzT4c4Exq
HgEVglxOGopj1o+XBCls6hqfiMJ/ySK5FNx0uRN8D3V0jgu3W9gEF6Ee5M0Y6xuLo18DsQDhErup
YBAilfmsZPvqQRXf+jrMdZRJRydMXrHhUHm0HA8oHBnpFrskpKLHyLOqO+9Gq7qvQh8gWvSSjdmL
4baHhGF86Adnj2/ZSZLb/48DitD56Z3ZiU064oYjf50SbDSHY4xmG87fBwzSX8OCfJw6/QOWRIHf
nmqmA0lrRcdZTcC1vNXiZG94/aozgXaXqFTVBC+1RPjHQZB5k4UOtdobXHhhqzBbOxQZzl4Rhb7Q
fY1TLuXOAmm6EEUP8Q3+tB2lh3D0Nh4bDb/w+HbxiOEhWk0WCybhl79VASXTzJ5sN/ua9XdVNR2J
r3kqMhJAzJx0AXjqrNxGyn4LXzWAIPgWpP5AkUZkfNAyH4welSCf7ClMtSOUqlNNfoCnF5feN19Z
Zm+6EOg2bDbmbs6Tilg12daIRTGyOTTai9ukBmJV72voKJDSqN2aZOCAtexX+oTKQdKQZ6CQFwwN
tjNDAZ/aJbODf03AyCs2eb5sDX4ICPqbGUOnm7FvpjwVKt+bDD9NxswrFWBozPmSW1sdiRyAGV6+
kMsCH5oyyMT6wVfwTZv5Azu+Q6NF+VgyHKmLTxTsf0YPaX1CKmNmxUdQZc2y9lHP/v/4mH12AgqD
NlchHIZOVufD3XMpg7yu/9e5Pp4Im24/OPG3H8xCrAXus2og/Vl1tykL92U3vmSgGPS28xaU3yei
kJc8jPFaQarln2wJiT+mhGEiIW7O9VTtUG1epB7ttMY7WW52SfzuhKIesYsY+Ex09FtIZkgiSM0K
v0m+SdiQj3RhjDxJZpxHbdGhtpyrqZmHSBOnpJqdLwliUHTnLwBnPzzeBN+2PkItDRdBbAGl7MNT
4Lt3v5t2fVOTBpZah6Enprlulb1JVHZGwr0PUv9QKwmirKakZflrFgg19fX8cWdspHQvPI2VcQ4N
ip0GJZGLMGTyvePcjtgV5dCEXDmobn0znmxHUTWrIl4VRSNPOP9LYAvdPznXAUGY/mZ5w7k7uF+6
iEOWqDrXSwcMqL0V2tRyiDEriDsSKgNN36ecoEHPDT1wuwU+mh1BP6TBo101tvdM08ZKlYort7gJ
cv+ECXJPhNg5cWdaOPa6stfQ3QbwX3u5AnjC4ixuwN5k2IUt1FFR5z1RRaNGYLO8MHNmKI57IUzt
JuPiXOvexsniG0GAZzcGx8AAwo1HkIbdiStlSw42UHrMWnQQXU8eqWDRrKyTrYyPxCNBs1IDgYIm
bYrOZBL42jtiqh2QvfM8BLfN6LfMMvS0qrz4OkzpsHn2mx5LsNraBY2iFrP0lYcse5exOttjvOyn
YJ2Z/jFF2jvNs8fMik7syb+LtJLz1n/lpq6zkx10VFagNj9JNsW2KB32k6Dp4uoCZ+LsUNwWLn38
gIS9UWdZy2MH64nE3bUzT5xwu6xqezpXtflM4t827XG9dUbBtLl5FSHTy95Q07LVi3ezK//VMT5p
zFs13sIQcze6CVHPoE62pSB8i2Z8KH/6R2mEcLdB4SapNqzB/QxnR3Q1yc8gMr9bj/SkkPOjtuxP
ZAfEQ6AuiDVn0dscodgwxj57VK17m0LihHq7uBpTudPymrdN3cYABVPufRkOCTphdZBjfuVk3s3/
cs3mB73ZLceHEkByKhPULPbI4GyacoGt0sMA6jA107cCYahu2htp5s9tzVLYM8xtkzArDYlv5J07
Wrl2dI1y1/hiz8xzpXXJgznHngCCOb39VhvaPy8b31U0/NiltiGI4l7W1bWF9bWIgu6hRbQemuec
NBdnFTsCu7TW86+ZI5S0a20rDfsr49wwhflUK1S1PjDg2uOsAOrsIYBgkUeChoPj0+jqGzrY3x4L
YWM6T6NtgNQdrhHQGJejPqjG1zH1Tx6sMmeq+JpZD/eDT4nnLcVMn0ZfA/yM/sbT9dcGpi4zHOs9
KMVvZrcmHExODFMmhHehA8CGsElNYz9LxqeeuX9cMagT3Hnsl2/E3a1yxBk7y41JGHCKI6/arNTC
WSeHF2ckDmTgJJIMcVqDt9wo3Adod27MOr2rXvvsUqQ6Gb5bIPnHfqRWB3TJQp7+CjRYF8fXYBoQ
87bpIdYTwvrYDq5gl6PvjAXYTA/tLozeC6zkfIFZas3QDtl9593tyriErn4JGpAGwKz+hXl3D+hq
GZrA+gprk7Af8RCQcxCBruluuErHcSaxAd1AcIplffSa/f9Bb4P3rPTwYBQwVhrTOoSpddEpTvu8
u3Z6/EKv95dMHTS+1H3xvXFn+jFEEWIprPZMAMZnNZbPlsaAtxqrL+AjYFFx8DC3oHzPDRp3RxJZ
JoOHbtMEMHQ+zuV7NhJ7U7RXKdTaRWVn+XPKmGOB9p343tJQHTvL3sYI2mvlnbysvOrddG9K49H1
7ll2pHT4GfHU9CLCW5LBd+pV9y3KYMUY88ua7Se+wKEa+j8O94MRmVj4u10rrYel93vRMuEuJJPW
XnzOTJuUuyVMUUph1kL4LJZMmnczlEeHsxuhvSLEPV+RPMEgLpE0mQXmt+QtGS1SxICVeCivcgju
Xqu92i6GEi3axL0iG4xMewg33BQ0XW75r7AddumjtSyC6jmZ+pVbkE8g9XVOFKRU9sUI5C9ldE/e
DnKT+TKblHOQleHNCVyzFCU+GgYz34GIq0pAjBluw/xeBPFrllUz2hqPOk2jSMRNVy16ggg3l3JG
lvDSWalxbjeM4b1Flm/3hYl/lM25nVXM77jJmyb1WecHPx5xznGNil3YJDcBuiVvLf+BevCvSrkE
pw6r7GABbq44Los0fBl1erKBoGZvwGnt2M2ZucKPpOpdTGOO1pjcRQ/XomZXNywgKN4KNtZSTt8O
0gZwutCcIzNK1i4lDfprqYiZ9q6lD2+ExoSUpmROGhtIF0gSkvwkJIYIHoLdD/mqxr5X9om3Aub5
xMpvFyrFQBUHSZ0iI3YN5+rP6QpVNz8ayAYyOCNE7fGWEcCwYK5xTSQ/3p5SJL51c/N7ce3a4blg
fcxFKwqsbcZ7SErwkGSvatCw78+CLMedJbaUiaJ6HxRVnhu+GUisQ58YDpNsayGPpt2BSe2YibvU
IimTTyDit6Hqz5FkuKUU/4FAKV5ahXZAcUETJcu31ETri/3hRnN56j32IT7TrxoZ5SLPhn+uj+6E
dJoBRTYgEi2EbQljjcZag7kHImTDIuDSe+mf0PplNTAidyoB3zT+yDX7wyn0f2Cotmyu3/nep4Xp
izdHBkwnWg40zYxenaC+RQNJD9Zw1FW6b0vn0sXGD6yNc+zhMmC2idwi5GSwoAh4FWpYjaO80Pr0
qGJwvUb7orvdoc6KNbCpL721Tm1NFyPyLwW4eaEJDBuOHgGqKMW9+D9hCARa2pOVh/tgbotwWkxD
zeDJYVMoizOBCEyP1XDzq/GoM36LwXaspRw/CS8pCCj2HmSumXjAu34Pxb9Z1AYbAF2W75WPw7oO
2W1l5SaYujNb0W2ZTeuRafRSdNC7qhRXHQsQplFfbansfdWG72M1WHwgFPhZMy/NcUoQzbOhw26X
NSJUe8Ct18JwXpi6/Ssm5CcBe7xF59BZ9D2YgaaAaDbJ6jtowVMN2vgTFeLLsUIHyYr5542z/CG5
6X3xa6BIQWMYXRt0pjzjJFFaU7jyLXVEkoRpQ886ylQS2kRW7fMi3ul8UJ4rzxaM3B6PMbzFGUoS
HOLeuFGLDCh6tS8wh0AJkq/EbSZ4OdBVpPdbSBMRtPYTl+2HORTXSuETJX470FcQGjBtz1BvcTM0
/COq+uJ9ihZjXnypxNkSTLJqGrkrMW+Bq/kwQ6ROuO1jJtR9JU5WEu7arHnWSiyGKXKbBPM+ms59
1zowIWv7pJUOXP6A8V/+zfzuZoXM9UHM6euC9CiMtQThCvMstOkGvHPWQuXbobP3BhsQUALmNwuz
TcpYnm+3HS9dn7C2tukKg2ln2PwZma6upYjkro2haCT0ALm35yma8x+EgZ5EmfhrOdPDOJWbPsH6
Tqhe4qJ3m3Q75Gpne1thmiCcV3zCAL02jb2P035v5dNfys6+s5n1sG347rToN65JBnVJhKDljR7k
kjkrR3ASqyT8zt18g+8jIPGWFG361mWpD7uhmkOXuvhettEDls6aQBliCmz6VNXM05E4ehHwA5eU
yPgusV2H1TOJnjSWJMjTZ0+4N5ihgA5OEi3lvFbXlIO50qyD45KQNLjWegQUAHvxyXa6JyR51bZg
B4w+ExGZHOjPsMS+Wzg1iHWWWFfDvZcPL3GX/TjZ9KtpRHcNY2yse2GRl6ZHbwQ3gcZtsQmhNfky
ourW8H43skG9bxefXh/cWjN8I8eGEWNASnsE+HbppYa/cyPwJpqnIXnOos9B6LTWrVvt3CY7+TnS
EGMM/7lTe4qDlilSkCkAet24oq252b3/VJXqKc3NXV6Pp9oE7p9q4tMZeFhqS/wCz3lzm+DSKH92
qRLewboP7XlpP4QqGK9La0swzEcRRl/D2BMwW1wlejZ0wvZar6vvRBvJnJjVJlYZXXRm+qq2bpOV
nc202ARcbVZmHiykPvaA9NTpbkZfC7DHxQnO2zybBwmeFL/gle426PF9b6YxCamSwHeEHQsV55t+
MoinRxheus0paNUzrwTze+aTdCNPZd6tcMVjf0WLA6N8avArDDbKa0v9C3W1aRmsVAndowBkvsob
5GSByIttmPBT3Gg4SoSQyhpX+EMIBrAxbmNS5Nf4KMhKTOYghdF8luyTYA7r13QW8aED48RC36lz
RoR562+1Ci5GxNa/LyZM5hUwFikuvuMK7GNyJ718Br7uVMVub2BLOKA44gbrWUuUFZp5wZc8XfDB
xxs1ALqLxNkvadVZxpg++3xLPOFFZpNQHli/rzXGNIwFxa8Ry1Od9UfdmI6sZGBx5dHVC7v30W4P
ZuWfRuhaaz2nnK1BBG3MHD330Ads+zSw7vmYbAAuseZgKOOU+UEyFymM6qExFksALk/KvE/Ybnwa
7THTSeRGOIyP5C498TPl43oMqzOqDxCvNssqkPNbA9jTAlxBj6rMpg5jK5yMe73vVknCKC9ttAsK
1Fsci7fAs59SUfwN0V/CfNMkD0yE/tYG979kH7jvQnBwo4h23CLrkuKIYBCeJavnX4eQOrMFYZAS
lWwUT6FNnIXhmms/zW7kxTtL6ZcvRtk843+jcjFgL484Yv3q0Eof6AE8q5wkcIoJUBYVTItR7Ssz
vzC2epiRwDuTWAcCtfMl2usbe+vZebr3vBSKTPtim2jiM8o3Cs+Ynw1GzsHoMLK0Sz7xSGAWrz6z
VBICatxqiWHdMHnfMwe5WB35H+aY/9Zt+CZr58kDHMMLvYFfWPAoBumedv3NDmp/YXr4NxFMoQvq
sWhA50WzLyzan9K5C2q5esITNZbkraavgTccGr09jiHDYCf9wOC5UoWa//k9JjF5qcfp3ay8c9nP
TR8XZBZWJ748ymY2aUS8jZe8wgbXddhw3JiiSOj9wqyoKUTAeTrI45DG0K2APMz3hi2dD40CL2j5
uaHDB1X8hXkdbHqr3iI5pAcJXsbR3RQo5UTMUhGowSZPEL775fRLrvPKqtt9kcS3gJUN8yPDRUxc
flWMwxZFbPxaHs4fKfVPI7TivaeAL6LKCgk/RypljONROPWpy0uy7LqnkdAuyg7sNhbhcvBOlqPo
CUCpG2Sk8bnVCbcIqKdd/vI0cC4aARWeyX1jG3xnSfrOoP3c4Y3XeG0ZJ648BICtHLDkWSzKS0hi
Dl+yW51yQdVQp+Ivt3FmJq61n0KaamRQicS4NaYMkQfTZ9hNO8fbqyOc0V+Zp5BEj66slk8De7O2
mP6IOBjYDHFjBTlCFiYia8S5e9GgxRyE/WNU8VuQd/vRDl7rynURiYXvfRAfeuX/qIG8ycp+I4aY
cpRYmbhGwWAB2lvYfe9hP4zOuOpRNdp/MnfcnW6kbxiiX72xOeacL1UQMmkPZmQUaxUMNA04P4+I
xuUEFBUjyr0OiQBzTDbX3Z0VOfyKsWdZU5nrzo9OohtPGrbhdoisdZNkFDvC3EZBvSH4/LswPLTD
otsXEXjgai6mhzEDCtwG5XIas69hwOTtdUD9SRZB6cckl79iL5V3J13p2Fvsub0C8QY53diBOu/A
nBoRlN0yTMrUuuUF3nhgGwBgX63OKpYktAWrMkqCReE6W0hxDZ25RoPfck8krMr3IrTf/JxchdiH
+8vhONfX9CGrjg5+tnqatdyFtf/RDBarthAcgtzrpn+No3xXjuXadYI12WrPzDppqZgF8G0f5iw0
v4UeVmFk10N5t+W0Jbz3DrEbwk34l5b6vrbi72BUy7nunGLjEVYMf+LpgbgWDCdZO5xLIRuRgbmL
Yn+Y2PXD8EfUc/rWzZivIqz4YakIOQVrA8FUDHzcZGsEEA4Cn2++s7ufZlBEH9hgnfOZAX0UlvsP
SA9POg7z2CgfWj2wd6EUyFqWOa3/xnW9L1NAayreDVrwKoeYv4vinBzclsyhAeg6+2QiYVD6jtWR
8wKrtf7pZGj3LPC4Syczn2LcUESffTmu+ewybJMCYI3hjhw6ZL1Lg2xyh49mSICYOmQoF6t+VJvC
K35UWWkrp0ThLMfsOEHaM8Jg5fjuNQ7tT9fiVg6SUxm3350pthUg6E5yjZL04Kz6Th9nGeaRDnbP
uPal692NyIeDMKbtKHDde9a2ZLKYmC3OcqYaZGIhmgv1Xd0ABQZW8FlgmyoyzEownzmjt7Dr95A9
8EF2GxSqq5YfmWGiXBATjd6NoOoCcPPUAGOT0QczikNWWceSNQn0o47xWoY0HAYjW2/MeOa7Btun
SJN97ThPPmJQ6JV/81WkNYwRZFSu40ncYJ2/FiXDyMQ5jQELHbMF9YA/nmLBGko4qWLbD+Ud6tfD
QW3bheFzhUa5QAFTxuGTQYSs8kr2RuIYmSUGjyhY2Sm0g9G8uZWxNvoCN4MOMlhPNpCk9rZTYGYD
dGYxdglddtZSNhe0GHw8WrDLCJAmavWlFMNRS5NHoAdXZgDPBktlwqV3RIX8Ta5OuC3JK6l6G+rh
YoYWcjP1lrXY9N9YYSHwIaSkIiOXtYXkj2Jw1CSHJqw3lZNt0c6zCTGtJ5bQVxHZL4r3C/3DlZCC
+2ASoGOFBJKVJySsGMwL7RnyLkmb4hZl2vN8VioD2gVrm45tNiu0Q0675Lu6M/MOf1ykmTKriRJB
Cx8TbZD36j4l+ZZwarDs/cYwikPvqg/Rt+AkgiNCDoKHOLyXkUZj5yd8OmnkOZxYdKeudLWTL4hA
bYeQTKZ65U5jhe2AkRNqKaSguteu8ThsEU+jEDU9rhqghkPnbSKrqK5xgSK3LAGDaGtaoCe3gkht
Dn3BvK5e1oPcObpbLBqoJXYHHiwcv53E2kvS7S3JiMLvjPAYFs3aBbfCgGs5sLeYYCt50n0VJmTs
LEvpl74T/rtuGe+xamChxAezU7cm0T/z9q8Zz2XM3oNAZOaNGI0UxkHMPJNkq09s0AZNW1AhhaNJ
LIr03NrOuzAxwFTedJD1sCyLexrZ51T/kRPLa0wD9NWEFHH0T5daVWQl2Kz3kQoDBl2PZvCR+THv
ePvEDPCoasAVGLqXLnSQ+aUbMNPhWV4HrFxCXkSO9WhtatE26ZN7N4wEUAAitJNtMVwEEBqyvP7l
3sDKcdqQVMv80Ni0Tr80rHDjaoKv0d96VndqkVyz95tIiqYuBLq0wZRFoN+4qEdshyRxQq19t8op
eOSdv6nyaK+mdtNU3aXKZvWgQyDkkLl/TI5PgvJQ8stJ/L2L2Hf2okQWWLr9R0soMqN//md3XugE
rbXrwf8tcaVyOWQzACeddo7CzOyiMdIYf1cM5wmEeeho4th4VfGKP/HW+Pop4AnfwWEH+ooIgior
urih+a0qfUWy+LeNL0I5xqudcwNk7V9RcjUwGsuchNpZkOZja3eXU17ppJJMI8dYUzSKToicEMzJ
riC4lWPCp1qjbf6Kjf5oA8KgXNGR+DTBZuKQczzzmDLyRI76ajr86vgtQQS7g7nVYDhAo0ZAMmeo
DY5Yxrj5a19SuQ7fcEd3KZ8NwakMz+DIc2Ub5gsCkY012lvsV4uJO3Spg1MP8kvps0g1c7DrPGl2
MW65HbHLR3+DfkNSszbMYdvDYTbCfA2wcl3k2pcTqrtOKVYIGF49e7NE7gcOF5updW+ZJwc0HWKM
u9lsoh4w2NQShmCTBrIgsY4hIF5dZWUnUpLrlj+NVa7DPlhN/BSmJH3QPuC9MKIy3YtVe5+SN+XY
uP1X07tHa8Tg7xvFLyIsKHO++esBsFwMXs74MzEoodhpF5XjP7GiuCeYiPqZn+Nq2aMp/YNmfkr2
4WM4vPlm/GW5zO+nnKRBPXQPhulupJAbnPDGVsMhsijzUKHjJPTc6h2ooZNgXY3314ay7Dc8GwAk
p3jYkQFLEo/bkmsiFO0CR7loXcxumbqUFbkDEh/QIsJD3NXDK9CyN9eHnMaafVG3gGAqntAoZTBe
TL/SZWk5oYSxFGSOfA7PNZk4Ey1dPkcUDl1v/eHI/4z65LmeZ04x1m/lH4yYM4oo2mEoN5BO4H+E
3c1qjS0B4PEC5eiuYzWVOG5DxIQ+j7VYb7fWD5U6qMuieLYblN4Fu9TG9VHJl8kFr/ym0ZKntGtO
BPe9m5l+Eb5H3HZOkIz/1DraubZxQpY9ew/j6OBDTi33hfwmdMQTSXZpRTKIQzsRtcEWlxQZXETO
RgQ2rOsanX9lUA8IH2W/+ZsESP1tu/odCybnCdpn3nT5pHn6Lsn7I5zhQ0Tf0kb03EDOK2Ht0WIt
47i+2LU8dY08TvhmcTuRI+Ifihl4rNH8lPbTYGAis5vmYVZSLnGQvI2dHi4y39oPGlasEew9iJyd
n3qHohoQFBbPkxdi8/SeujqEDwSzyDdvTgVSBeo19HcOC7a8wEvVdz5Yn3VtYTWnhlVD8x4YHPJp
SaC3vk1N+zllMqIjjueI4q2UKJqiWt9nWXkhsw9MaoABO3vqc+d1aCPuo/7QQ5djObnN2/rIOn+V
22jAmMESbCf6b0sP11HGjxqQeLut8TV2056AWvxN2hahLzO8WC1rG8p50N9Cq/zNE/OBA/9C0/ai
DcNXKq19EfQfhEqQJ5ez5bOefB2cQhRbxKPWkAnZLRaEUVRJuXTZjR6mKZ5OcVs/3KDXMc0WzcpH
2buCH3XvY431pAQtmtNyMQp1WfRDVoMA85yz1Fkii6Se6WfgCDMYr9DfdKwJy14aD8UxQsaqevba
9pfYhf9LJdNMv0qJ7pEmTaHEoKWRRtLRi8WMN8JwXzT6icP2Syr/ZHnDXxbjU9Itcwk8D71lgACu
BBCp7H+p3hxtczgztd5j/RJru0EppER6zdvghcZdrNCWPadZ+WdVbIKmBA+y64WvumAiOiQkl1E6
okoZXowQh1vs4zKy6mo4IpYmAs3398HYXMqkONkY/ZFrFn+xtC+FoKHT5bBJs/xQ+9p5oPmdlJGc
qMKZgA723XBS1CSYmkLD3FXkwPpwQvi/PeAwJzlvPlOcceXVFRqFAJXH0IwcAcbcg/nXKmPb10f1
2pmHhYbmvY2jxNjQX422m7iZwLUhcBuMILirydTW7lTTbbA/57LbGRmXpTPpb4bFrxki4YsNcMhy
FhJUuTm9kGSFX6E4GklyCgznGdX1Q1bajj5uyx5bMKtgBCdDn/Gb2cLxr/ZwgchuGJCF6dieAB64
ZIGA4o+NWWRhZS/kEnwEbXN1FXgcS7KVhvTI1TWUAiYJ4ttoZr81xgDxgWfTqk81IDK48n8osH4E
IMJF78s3NWWkus3nJtqSeJXG9tlvnXe84S8iqWdtLtQSmVZcZOGYr+CMXhm4nXix75pPG9tkU7ri
d8G1FrRfQ47zoWO80BQUe/3w1JTU3akKXr1IDVePLaJqrc/CE+bKzwZvQf4Yx1PTmnCVwBmhNLkh
wD/hRaFMLYd8Wfr926Bz3RGTaS1bz2Kw6ukEjBknJYY/J8ljyM05QEvBYRzUGKYSnWTBOkRgVbtz
tZxT+vj6kfgFJo1pu6kDn0FlUX3lKSdaOM5oFoNjgUQ/04Po6jFAMC0aQo8nlK/+LnpyEUeXvfb/
tI/G9o/Q569kmcAjrL1903qv/3F0HsuNI1sQ/SJEFHxhK3qKIkXKsjcImW6YgrcFfP0czPbFvOke
kkDdypt5ksHzYLiE6T0I8bgLzDsPPsVrEbX34+J/Ss/Icxd3RH8Q6rUyPU6Bcodv+xkdxVwpCsc2
csowbYJIYfaTjzGo2maKT23fHd3K/2Etuk2r5tWIp+2IlZGF68gGt/icKkxbOVYn09QpohwO/WA4
0cGxw/CXMpBFr1OZHD1jsWarcxx3L72dfjuG8FZNF35hpYPl7qOgjwYlsNx+ktY9dWXMLocSnliR
xDIvrSX25cj3nHw1X7ORfgUItPznP4omowevW7KVxrNZ1e9KyBcH+lUpnWfP4Mw1AbCvRKC3VWRf
yhEsMe6yPd5oVFpZc7lznzgNzgk/vqngPuCJjan7j9HTe1s7PxnYOeFo7Ok1bHPRf4Y9amQQzyYj
IUWJY5qdjdK4ZZHzjSPn153pkFCEkAeF9QJ7CuIJo6I8CJF/ZIs3byzODK5r+jCwNiOhkRbzYmvr
a3tfmSVRIB9qI75sPosN96/PGWIMc7m/NokRVzNGMM/w1y5R2xyuBnHI577j4egxXMqKWbO85BFv
YrYFWMHqHXGBVzTJLRUSj521lNW1IQSAfk0hGsJE5eH1ZLecB3/M2v+b4hXIu+YxIPBZqOGVuuY/
sRz5N2Hy9oOQq5wpdiJpcNDznXkqOlKmeHa5csQFBYH0yNYeDmfVuVtjwKAUAkTNFQpaVc+kOLSD
i8l3y43ZMUvi0jY2VdVcStf/V4jimHTRD/P41un9q9mT6kn8hpPA4WUSmQ8EbLjdJPREoBZbXU8S
3D2iL5E75o1ZWJpA/nhu8OwxRQ8jfxqPZRYEJUb1ycBSNW0tjW3BGO1dnrHd7AzQDHFI/q/yJKRJ
5+pOPQTfJjex61BdxLQc4UZMrybumTATPYbp6RTl7SuB3Efefiu3BLqQUr21E/SIkdOKtlqn/yBo
nP0R9Z4ZZdXn2ADcJHztcvO3mM0DKvU+N4JLnKRMSlBwJgcwuaOMSzAr6mm4LNtQL8jGRSvtMfyD
LTyrrv0oXf7XQmlIDR44Vr5SaHo4/wWXNn9XTRYbeJuKBdgShAWvALL+isT8my8Lr5oGyH40Lmwp
D11MWgi+/pmo+/AQTIaz9VyDtBeIoMjmGp1noNU58ddTq3+4BhP1NwVoJk+L9zHM/xKCLp/aRlEA
Gx8jbBoPTWF/ysaltSSnwwGoxae5iI5GJMkjQ+sACvaVB+peuwBMrJCfU0h7qOq9r1EOx8mQH9jv
Voah8cvFR9tiqdtXRwoLtxSgMJnStEAvSuAb96rxb63Nv00FS/Wk+1hny99DbmBpb3skRsJyf0Kz
V9h4kfssq3qqQz7EODBfijosNm0WPvPyD1nWUwxZSiJtDXScoRgfvanqdvALsK907Tcepu/OCA42
ws88OjvZyZP25leAr8cs7nEHJ/2jmww73I2wf4IdJw46dn8WkXWaUd1ysjkPnsR2LKziRBHMR1ZB
GGhLjhHCFG9irI9jYD3bSXjQnf2S2/VlgBj8YNIFmdf1O4LXearDr6mar7Yx0UY7oruWW0JqtyS3
X4j9Q9yiEqEdgP6wI+lio1j6QW5JVbzhOPk2HKjfcWHQiOH1/yQt2mky87Qgltv4dRgUYRizKsYr
iydgUzvDx9DbnKup++FSRkaQ9M8cw71QUf23r7tDnyWX0Wtu/oRtN42jf9TonHSGrD/SAwJuhZdK
UpOH7I4CYMWDbTOmuTkigOuQW4n5QZNyjbCl26ym4g+0y3I7Leet7endMur8z61azB+T9tTGkOyI
oxggpScZ63g2t71NszFVKrLiAiynaJ2F7kufkSsx8Aih9iwiR+IBV02x2xUpDD1p4FqDHrlupE6h
sHMRyAQah9Bns4gPZKIyoh79jzt0R8LTPUYzmvRGm1bRoWe3atSWiZcN+dKzeblSvrRi5ZsDgAr+
UJTwO6TzK8OSsWkFl66AMm8ioP1H2+utxYWmtlG8wrRqsTzokYgA2Bxm8E/DRKyuU9aSw/Rd1JZP
iiPvTrHfv4xQSEcbJFzu/w0CwpVxWOOcAZdDNPhL2PnF6qafwcUzVc/1Zux4kvHzk7mGbJREx+ae
2s6T4XVHw9WPXRHdY188hzG5y75wvurO+zVZw63sYHjLDHExA6rNc51+FVyhIyYqqtGwAPim/aVs
Z2A/Wp/MynifY2xMMJjJvLcLDb0uXine/l/ucXrjmClWrNGLduw3HKdfeWv/pplNUgr+We720b4G
LWvK6iMKnC9KorZt0bxLx4O2Wt7rYfpRuPtkFNGVTt2M9i9ZiS7ZFB98XOxwFNS7ERB2hpYoQSVU
dBjGhvpn8jC06ApKdRvIL8d2OUWgvxlCPkYBHdURn0MzfQnL2tWzeV/WwUhMzqYpBjZGTktDaQKO
LqILb6zexml5BbTNrdQKv2cW7EbufRRvBzybiRIkekdI+MphSzib6xpQHIEsjugQWbgMDKY1HGJz
zT1aZb+0sO/nzLnx7qcjcEz7pYLjyGX1I+PUNyP0EWzci3AHEG6UZzyIZ1iU+LXM4t3y0ltUZ5+t
a6zHMd/nTn7v2/jAC3tbF+O97uMjJUnbvgY1UIUzLE4roelBblgx3PkOTx2U3kHV74NoqBRqnacA
pgvr9xBKezMe5h77P6V5+BQ+raUchf4tRqamfesZbljfg5yTpr0yS/0lBBRG2jqWisFM8SeQ4Oat
6D6OReE9ePy26pQULGgwvNpDdY1z5HxXnlUw5hsdq5Nfhjs7apN1MVIIBIlm77TEAFqKARpCremQ
fBUl3cHmuPBDG0NvMlF8ya7WZ0/ZOZAK1PxkwfCY/+hri1Auu51hLz7cNm3WnmfulYAUGiUHZnQY
9sKrzjhU15r2XZ2OP+HsVZzVuc9rhnhm0O4WSR5L/QU5kr6A5BKByCsG+VaZ6H60lT3mVnbwnOrg
6eAyYtjldBR7xVlAkmEkbkZ9I2Q1yrySnSIVlyrx4pvpb9YalyKq1gRpD1kJcdHTCBvOXoTpOZ3l
dbQljSy4JXPAoDJ5lTJccfk/hrB1h7bfSwNUGDzYpz7yd4mE5Dw7C2uPXepS5c1wgSfOZdG1bFXG
uQbZJXY9h2catVcDZci09a7FR7iyGs46xc/Oq6tHwyBmOEZ0D9gXt5VPtpTIRQuMRKQ445n6Nj3p
jHog6dEuLGA2n3kUYfOrq/cpDE7GrC+iBW+XWwl+yLSh0y3Jr6GP1pcux7AFgNZFNcFb3ArUDRag
75Ss3xu8gi1Km5raTZ1rNkAA2kAql5sy7sBTUxFhzP5xYPaQDr1R1a6w5jOwwtj4lhZ/wvwYCl45
DhuZtRBVvUL9YeMxcgpoMzy7KVRGgy5mlannxEFHaQse49koYyYX2hIn8T73yVOEsiLG0mIRRqaz
4jCGyBLctUGSWQXqOyjbXwv3rknBD36PdaLlU1tnj1VhLrrpqW+A5FYZQ3ZPrHdVuhA9Co5du7CO
FF5h4VmqtGSTvvgF/i38o2Cp6KavVceOJ2JsUBnGPNeiVpTLjZVLvuJ5xQB7G7302dH9eUj6EZGY
TvPam67gDo5kyqMHUfkjE3j3bEaq4+qYHVPZ34WOTyUik1PnPHXT9Mcljt1arBydpt0vgaCgaJ/D
nEtGRekSZcEZsLVB+09eMX5wZ8SiIIj3mWV06OsSnahhd+4HJYUUNgHkGOZdJsofFrEIORMze904
kOkifC9uGH8TbGXTMOJtaJP2L0nioxK+D0NvuSwnqQfYEEoCwUPmb5SbbdlaBx9JAtQ/XbV1BczU
OPZt+9y01VvNlo4nAENR9oftP+0dZXfKR/kZq+m3oR2Wb41Sp2DeThNiYGrDCC+ClGrnBfDB9zkX
I+9IvcQaoWCVj0U27WXA3W+BPXLQ0NfB3DgRXyzrmP9Wwz9Ehv0kHPHm1xMPStLYz8KM9N7x0+7W
+sGHr117G1eO/1CZEy0cAYBo3xDHrki2buCuwxAzhRX+SVJWJ5p5sh/LewFXKHO8Z1bYTzTM4ShA
25gAT0xs+TWERb4voplDThJLmltFSotXuYcVrjEerEr/HVWwp+IdqVDG5T7t+3rt+x4c2QakerLg
2/prQmZiJYiTlTOCgAUJEKrwX7qg041JY1VcoDY5TJjHyIteoibkuhH6VxkslTw0v5AI5pY8XF3J
DsSPh0tHU2VcRWSPImwN+NA7l8BKOEc3k3jVFjfdr1cmdwjWpyyixCek5R2CN7Lsb181x3mKnsJo
4MmympVZtfBIxubQ8UtZpUFNz+LIapraN7so1n6fvIUhVV213IKlOanZWZus+euovNtyqgkKhNRx
2khzpdq4weC/tbbXHvGINlvXARaGWPnuiuJFuvZL4Te4baNt4kPJnQgaIa/v80K+023sgL7A9VXp
tNvJoHyFA8e1IG6vri43/DT+Zaz+5wkvO1y9h873OBx767thFY2r+tTTBHLoXG0stffJwwI6SjLe
fHRbXoQTcPJkMtoJWHGHKcHva/jBz+jnO8nCWxnd59QGfzn4XwM5XWh2OWY2NJnGEM8FmkNnQRZ3
posDu4K+aN/csVrZ5/xfQ7eoEUDrbTAEd7/jPulSQ+4Dseyiihxp1f8UvOhZRvKzjoc7xu9DwODQ
63JCPJCnQVr3ubfvbdtufNd6nTz3OfJDAJ3SfKipl038dDqXPn2KDiKIPeEHwx6ThbF5qDObCjg6
GbRqnwrDfMYudg0a8U1oeAnV8fZwylWnR1pTu7+8n7ZhAjcqV0fLwPZZ5lyep3QE5ek1eMli/hvL
j7xChy6XXnnfwwfYcO/NlFqBoa0fsOixGG0PU9u/6hyDZ1nkbyaxhqUw5J3n+Nm2w2PjK2DvUCUz
eXAN+5rn4ZObTkffHe5YUalhpLRhZU76tY0oOm87CQ2eGLnGZjbiLLUr7EE2jpcHm4mXhCTzVpii
1Fvzjq/zjRj7I4c6nczuYuID51iXX12Pldfqx4ExcaSTJ8RKK/JGnRU0VNCQXB+mEZ90zH18S4kj
vaPgrN6lZ7ho8oKEgm+HLy3m8nPKFn4lRRRtzD7g7s+kDKlITx1zBfUBINjmdVc5FP626Y8VK2tT
BBnuukF/x31MLZvnOmg17MyVA2as6fUZemK58TsGy6os3rFc8cG77AqHGJKc4APeGRMut76p3olq
72DknMIypyEh4bdOf/qrwJ72IBaJYjR5LsBqcR+ELLhHEqseVMKmb5zlzUnZ0xms9p8r1xuuvWmF
B5fcS+tWe9205so0QnbOXhztB+XIvY9x7TmLO+d1FOG7RXkoS+4UJZ0t4wavi6aBxCmRyLvSW5dV
OR2cpbpGiXoNZ28jsoI1WozZLRziLxFR9wVcP92TFn91a0bhsgreAAFWWLNqehtoV4jQCJwcl3jt
0HaoPgr8VlLrHy8t460/FR+FjTUcAsxmbP0LDkPWVlo89SMxXxIMH2RqaTpGTeqNnUkTJYXLScub
bCpWfTv8DQWUzC4aD3T9XANBCkKFzqYCEMS1a36HtP4s/fjvDH5EGMaVTUi7SyZ5q4LmfZT1SDnq
DEmZmG3hxNca8PFDbsLAispU732VXppGbBOZUIvUCgoqU/56TvCxvEVwFRSr5WVFtcXn8juWcFTS
CPQw5jY802YE5KvtsczNzgcs0ZoFhEW7UFc1e1cC2ciCFnEttenHLTC9cSdJWb769hbz766bgC1l
dr8rteExLVGr6uODWZeaxFYcjZ8Z28w0CCH4kVLX057Yz2mq5ftkZF8Z9pesIFEnIXMSrmbbjvLN
ZjXN7kVlrHgbPTvheIkDqBq+oM6vkSi+Qc5FtWzIIfjOW+DEsNtw8AZtdY6nCG96a59qPTNkD0TM
i22YG1tV9gAFyxTJ1T44MbVhTLLvFl+K1czE2eX0DBcPlTlAhtMYFemEwycATPABYdZGbBzQmyIf
9PMESCLzQSw3ZvMtE044GHJq31vpO4Wk1LD4BJC1KjAmYkMto2RL7d2zwbV2GgdMBNioKUOPrgGv
3eVmwysluIfMVb7PVDkm8oVl5aMxFbvRnalfzSEQG92T6pErwZits4A7EnnxGcsnmREse28Yja51
Yz0NUf2eVBab83ErWsp7rNr5oyvzt4XJAu0g/vAoUISO9p1auAocgeGg1pLfqRbrPqHPPnEuJoha
GvLY8hNFQSBBcgJGuTWK4dmv2NozDKyz3pH87CMfyphs10Zo3eiP2oGOJAMhUExyo6o3sV9hMvOt
JYEEGXPuz0kd7ltrtFfkYL47v6G9BeOFayKwKVU+eSWN5O3gUi2UEodwGWrRSICLTVFBomU4udJ9
XkLu8Tx/JTmdlAkmjnFwqYLFmqZJcmAqJqZYVs0hAexUD8mpCoLv5emuQ+eJG/a2kvWPdAizifzW
d/LozjhfU3ObF8ML6BAabN1TAVpzCNMXg99En+NA9QPWbwmWVxJ0oG4zkDSei1Q9Rt7BZVeSGBhR
tP/G5e5xSF3sTvZ3n7PsJSUAmphbOuY92poxOiVRzj28bHdW1m+rMWBYJhsxOu5V8bdKI9JxgXyb
+m43TLSaLOAQmByflTnQszxWf8a4/hNogkAZSsskvAPW0H0794iK5doCqubVtBfXKIZ+cYjh8RCf
/8ca5zJFKf60ySBx7Hpr0bFUi9BWdHtwBXsoQJLrljr69bjQO6OebJPGC+0Zb0E/P2ZV9tYO3osZ
zetRMDvrnNnZN0zyexNJ3KqmFy8ayBXl1FyNIR9nsJbK3QjtkYIjSSt6nsTq6njBETTngVF9Y6TT
S5c7LLYIL5KjR0qFn5RSFmA7z0uyo5qm9y4Zv5bqTdZY2z5J13XkXM1pueEAdl9Lotp4AXc0qp/c
roQtGb61DgsxYwAMWt/dmhbXRvnr1k12VQ5iJF1s+3DFLELDcoDdYzZ7CRKU2DErc+vDGeNTMCbn
StDkzDZ76I0N7pL3voy+J8S6HKwtHloeH632A0qaV4rqEd8nRju7UnsjmrhA55sw0ve5CQ4R9FnH
TN9piPs7h2QOrcDa5516MXBWrzzT2tlIpz7HQSryT2aDP1h7YcECcORsSLZ1WH5iMthqHtcHLgof
bVC8epVJSLyXTx7fQBH1j3037s2kuvqdc3Vq57PuAnoNuUPJGVzk8kE3zDPRFJN5a9xhNTcS5JdZ
bWSYfVRRCD6flstVViqxmQZaDV3L34UinDdN7e7Ayl9ElRK4BxSyqAftrH+iXlzjrPrAUaVYU0yf
iGF/aPPGvCzytaqnDUb2e2eIU9sZFy+w/ohp5h/KbqGb0SAWvho4tTcsQc9pVtFMweLYgcBetHS6
YhJbfhX4aw520b3Prf0ye+bNTH26dMrnSIzA9rHvRbCtCu+rRdsymGW6Bl6daeL9VQbeX7mzK1dw
82XD5LD2mWuNJtl9GF30XLfxF1b0VdSOGcIT2EWzvxdEnxFoy03YpFdlc6/tw/4KFlTt/Y4F7pqt
dXxJpZecTEOxqw4plRJMqdPin0ndgy/wzqsS2UunzbDSM3R4VZT0S8aZejWjdiKykAZr7WA6yjVJ
hoCNIjoLpkvfh4iaNDsqhLDJFVAwOo/L++AwXA9zfAu4NT0UOEQeJr4Pz/agB86kJmKYxwAqwpRc
rg3ZJV/6Gpwg2XFIGCsq2J3FqkfS2AJ2pAwh+JgTcERG9xxU1bVZSDNFzOKYqXPttcW1SSC9kczB
jZZUL67OXgxXcVS06oxr6H22xHdWdS/ciTiwxnTrNBTQdBwWAtRVZ+GitfjHu2oKXrUdpjsy+tnK
BA3dmciMvGiDrcDF3JrDE9GAF7sSm9qqbwgNNGCp8QXxDQvjoDWwKL3VXnlnYmX3qppHC/hPMw5L
QvO70/isWys7hcN4zrJ+N7J9hrTvo4o74yf00KfJJF6oypcWiDukeAOHNq+YDkMFCes11Od/XYcI
RlDpuxCo+FaFRGSTaMznDokmUtPfoALeMrCBWkuWg+uZnveHrrKPNBZ2h6h1nl0hm02XDFu3Lq4c
D5cmtz9tlw4wK6JNfeExKm0diD9sOqRYz+hZSzoKzdV6t93pYmjvxvsaogWChcz5/YBd+7CG5j2b
y/0gKpikhfGALENkMy9XhbaCLUaknYVirv32M68po2WbREVCe+B4PlkhI8JQeh8Sa000U/Drt3t+
zBBSDEqeJ57oYACbQTGeG9LDNcjqd0hacDDDgV0ELVV8agFQ3KkgRRZlv1FPaM6yT1MyXDCxsqJS
dzQ4jkXWfULanI2jD8GGpTqXzX8OtXUVV2NTqm+X5cuDjRTxMKI00eFABKk42j4kpKkYPvugfKpC
tAIxB/4aZYagFi9eN7IIGuYHM+P6GU2AopKb5mAIwwn/DwICLXl7o+LH0XtYVFuuLIW7I2J9qfFG
NFGM2q9tGrcblH1Cfoj1Wx/7DCGecoe3jjkuZGGn4Ig6xl7SIo3yw1KiL8Zd61AOngTqsREIVSqB
8iczfzvz315ygHhcJVvPesYVfs6BF69sm5mUDR+J4NAkDdf1WBGLLlmNCD9p3gOiKjxUe834x8/o
T9PhR8gMBLZlqBRDSAdaaf82aTuy3u73Rse2Q7PBgpQGpLGaXk0YU49WatyXn5uhsKbncets5hYn
kGalXGNMMGIqF3q4/g8+5+FGuTmnzWfZQTFwrOd0GZySYENU6zfnsh1xzVu1MnkyjPKx8pdrGE05
s9AnlfBZWOrZoHPSZNQdyhYZbQQ+1mAzzHoU5B4HF4DndxW0+y609jPZiizn46vtmSCN91L3RAg9
k3vY+C1REYEA3Jlj3s3GizYk41aWjl6aQP8WuaS/fqTETZz8BEEty9i3u/5JpxW4tlE+FUxkzuCd
AuTTjndEnxdXloh/AheAZdV0H0E/PJawAieWNw/xhIJvmADAobYv4AgbxzutXV7SfRFrXaVgw7rY
/RBtGF27UT0pDz71aDNBO5/4JZcoPv63xrcPLPO3aewc3bA8hL3aMcSjX4rm2XUw7vPWYNYzjVVV
td4mqcaLiErGWlfecVyetN1ljFpQFKMa40UDzWrVNtZhmpxDPcqjZQW7VmTbqnIPrYYVFGloNqCw
sF/iRdVvE1zLFUSKUw4lIi0M2nppy6rihuNqth/6xvTwbdZgH+hCbe3+O5r5w0xic61wEM7S46jr
YF8sjeElE4UXEfRzk7ULm+uhxs00FhO/InbdaFr7VNHmXHGfnufyGMbiCTQ92NgwSFcIszvtF6At
FGzg9F+fTV/5QBAiVFyLDCf+8RQ9qxzHACsPTTzSWs1KrIO7o50TLnu6is3PYslRBgV78PJ1dIwn
ZvS3FMxKby4uereiytk32+vyuUN1nanySVl4qyejCaeVz3/7OjCq5xAwbRU7VzlPp4mJ3QjM96xO
3ywPs4TnWTsV98ChyhdWYLdIhbusDJ6izrnh07uY7hRzUVFnOr6DrRbMbWZzwBb2jl3sC/jVzSz0
WwN3C7sdfVNlfSei8RFmU3MbC3uTWuXGaxa7mTVbXzPPsbbz/pEmQJYIYU5hlmP+xtBYVnbTgyKF
u7f4vaA/HuCrc0nhxTUMza1v9TM9ddmBbCFXH+HfmpJmCQTrbpR40YS/Sd2Z0Nm8SXlZ+oG9a+Ph
rat8dUoplx9I4hMJipaglDw2lEAThqgcSLhYRJiG4g4wVc99O4iKfjXQJUxYo/wpCv+eBuBvaskG
D0hKE0A8W16CEWznG1YOxKj07DneIQrLUwiOJrPq136aTrHXQ7gqekK9k59t2AWhDoSLv1+rD0t7
9zjE621VRL6GyoDgTCkT/mVgEUECiWZRrTKO4qYE2dfIp24ySAZ6GS0m1mWahkfhepdGlm95HN1z
FSe7DuDz21BpLNo+xNF4xneEPbXB+TZZ8dUtqKjwoKw4uN7YWRWMpT6jUnMg3KI3qKWcwsknscSZ
cxsQ1XJta0xIV9L3jilpCKfm2pi4Cw5YmOfZNtuVwZqOf98OH94vN/PLaHHy5AOgvLYqb7Ek2iSm
ztpMncJfQ1MGfJ7iOpBEWDes8eFlWreoJEfZ1ck2QGSorfKolfkYUzoMvPklQ2P2pe3h3SksKp/T
W63wNjhJRSOTm25Kdm6DjVu5aI5OGn02gsbalLhvtqAa45ZMoDYoopFcP7so+B3DaN/bxs3CJj1q
vJCDmeLfQ7FYMSypnTXI10nGpDGEJgSQQk8M6/7kjowjfUofIDH3GSiUQRlN2+LpcHGOmzAB1WBs
4rz+RyJa7kLACDcY0uBX2OVuVRVge23yf0krblOfv6gpfMSydMHTDylH1XdnZhvjVG9B4x51qW8a
T81HNoyvwNw3WQbSv2/z96DWSwscHXEq9z+jjA9w0t1X6TL3+fbAGh3tDuzlRdtGvSb2/z1XJeIU
M5iVMsBIBcGGxCimu+qhmwK1RbKN0U+hwWcRDqi0YY4rmO4nERxMJX9wr9MVl3Nvp7TwH6Rh7HDL
DTRqFpdU+cRzdMdaOcA6xDngE3fqpSC0MBE6Sp+XS6pr5xuTeiuPjhcsp5ATPGCV1kg/GDD45TLQ
Y47KVPDYiuIS5MmfIfLCh1pgaK9C9vHCqu5iStN15WY/Lps5ljwM13QvGJXvoW2Kaeu1Iz+oyP5g
JGPCTLN/3MGyF8+cxi0NxDfXGa+kCv96uW/+pBpleAJz7Uz+uS/ni0O92lr6Cq9+85kbRNAx+hPh
c6hWmCdKovrkNMYAHTODctpYqntD3/raavDdDDkNgnk5Ef7gxgZG4hFv7csII0PK4tI7wTots880
hNpWNeOjbECRc7dfJWnxx42zYWsoMqhSDyAD/Mc8GDy0D3ETQ88wRRkdeFhLr+lz/PYjOC/1BNMA
oB7lSWIFkkztmzYOgdvYRKsKY52RaEKnoKGr7XriNMsBxhnBm4+MRzgA740a9zUo1Be2kGebiqYS
/wyfaPIIlMjaTwHvZTcfvZ2fN8iREPTXfWxBt+wtxnzu+KFtXDHB0Ao4MRMbs5fjXx5Z+zm0AaQt
qQydONnWbUvuVehI4ECu/PDGh6kfdp12Xg2Scw4cq5Ww2u8pQ6aKA7LchV+uhkae7BbgSeTErM3s
uLy4pE6RETtu5rl3zBEVIYSx7Qul/wuQtFhPXNkeeBKbs8cxphilS+HjER0kqKharnVPe5KdgP5i
lHqBW1/hvnawZTf75e3d5YKmREgBHMOVCx1bJS1ang/tsnuZ3XDPZYSeaWNxIZavbBrWnQ+/k0oI
OHA+DcJpvS8MFg5prE+A1spVmevXwEwPSTTNO1VDkzdbRZR/jDo+s/l94AXGwovvMcFmuxIFLTb1
vLEa76VrYOskofoGrHXLVfMK/npPnQ2mRVJKhT/QKzX+tql4wt9xE9ZwTGb3kVXZenCwefDkRYQV
U9Y5FfZ+cqV/Gte4TjF5t6Y4WbJFgdYjt/wsfAppxqI6vqDqNCBOtqAIk4RwqMFeqjC9A39Dukji
1qNovvuhQ4yKv4KFRWI7t2kujrEeGG9cvkKpPEZ1g1yET1dB0KV/M9RROovjeLGPRVu387kk5YIw
e/w/SV3iC1LhLa4bErcx2wlCq9ZnRg3JMtkcvMYkvT3PcABDGa7NqNjSVX7nf8C5slDDqM2ctmGn
oTrNvO8Lx/hoy9BeodA81+yqVrrx6n1UuuajXpbHUBsMpg0Kn8cWKwloonQdUjVCnV2Vo6BUF2KD
V6mjU+AjwtMbxGtH1OHD3MT/Om55hckcbeHyX09k4YbO4hJOv3aVqit9xR9yNHyM56m/0rHB2w2T
Nn+XigVs6R3MTvzIlHB6kgZ/a5oESAKUK2sUPqu4uiL5NXUr/BBEHNXRHZodgZv2fTJbdB082XwS
qmPNndTBBvL1z5AGbLG7+B46dCiifdFKJ2ZnK4sQTdgPLYlBM3KolilHqoEBZ7VpMD7wDCeX3ucX
64LO+iiJ2kDxirnJ6JFrSYhVEOcyC9a+hAXNzobCSgb4+hJYwcb0gn9iRPDmmq8vVj/UW8q70oOS
rE8tv+fTMtqz9A0OOFZnQwiDqiXg1ph1upkXFxLwNzofZv91SLkbqv6p51rszCW+F1pTV26OaZ/2
xi3nGvc/j4cnh1iPxnid6qnc20F7ykvrTkW8t8N6ehbpwnUphf5xbfEJvDlDFYWrgevbffC7pt90
jDBjzpYFd2m8UoQ9bg7rjHURU1zvAXcTVowQNFW8ukgus6r01DZNav9a58TxZZxtRzpfR7xhLEnC
nOGNtBSdD1XNn6BsCO+m3Vq/E6lAnOG0b5L6egbrdeFFWr0Rgyuvg5tkV8/rrnVH94Cdu87J0pX1
F3QoGvZSGabqDqBVQKA+x0FFZ/vBopFOsso9Ulxqsn+z5pU5EhioVXCyRf89RDE1fy43o9yNq7MF
7GHjNn57tPTAiNODttE0B26LtMP3zMaVnpJdVZGXhaKVraJyQNofz0PjRhvZuf7eDIm2SdCy+PUY
kvAeYE2ZifWNVLFj3mjeLSv7XEb4vGy2nkH0GsoNYY27F/3H0XksN45sQfSLKgLebOk9JZGU2yDk
Gt4DhQK+fg5m8yLGvZYhUHVvZp7Ufuk288nWIJoOfboPxoDRfNIPZRanyyDrvnHCgvbPD36r7IVv
kAkZ2DDS6bSqDOtpbKhYcVDByKojHG+oqe9wVRZzC051Ah71UnvFniMeJznYhDw1Hw7HTFH024aG
e+6W6Nqp96Rr4RqG4xq7ySPodc4WrqESfg+B01Xo68cuatDkkd8Jvc1LfVRczlFbw2EpkLwxURVv
sprmxi0kwIEFh47XRDfn6dypz5TvPfX+P2oNX4WazylYYmK4W0yYEfYIwDdnYYt0qZNMVF5xnNT0
kQEfAVhx76PsUElcZGI6wtnKWWnG3WbS2esHpLK0iK0lFrpmkdRW8MCsJlf0t93q0eRmVlJk6lXa
PzOS5Nvyf46Fjo5XHgXJE6+DMZwyAYJ3dKIGErcfrsLWtzYCTBn2Mm8AOuoXjzTXaTkDArGN2Ex+
U4DpnSsrMZ8cwxs3VY8rLI9SrFflIWm66kYEGI8phvaFDxP8CA7U2FIuiBQaVwpft3VTqkeBbdu7
ZQnu0Azr1p1X+IfKQ4STNjIvep73h5ImbuaocpgLe/OPrhBPRdWpgwwcbrUw2he9VC8dVPJlFrAN
60qwh5AY0LTnZIpp6wiOsXjWSpvw5/Sh93wibTvcDAEJI437R6z5XyHbCT/rYWB37ZI6MIt7uEt/
V54Xy0Bp99oyKMoQ1S6L7ZqNO+A+PzVfSy5o/MLwQQgn4s9x5B2bIlDsDvRli/12wfj/JAGKo0CH
lzLOseICRgs5a9fzZaAvEaqQ5YDIEBUExuHnO/IcKd1LPZdmCScBeupJb8J73tivkOMcImbSXQVj
PJ0Tk8x8WBrMsBZWuqDMLn4cfLelBk2GbfkydyQedaDzXQ8KZLTKDV/sczyRjZJEPyaZ0QqYe7+p
lr0IxGqiYCZ4ZMVmu4+Ka2uX31YIzkMJ+sOI1rh4ZqheghfvLd1O42aJioYhUn74xvjmCDgGSo/2
VDf7uLm9D3QWtm9xep2i6JZPvU0WPSCkHWN+jHm603YEqF7s0Nyvhca1EQ2FmZ5KXEZ4g2S8y4qW
6ETcWksnaPcuAmGlaG6tYydZUS5GIN03HsXY7bAc7tw63qWB3WIhFf3MrYZU5mGzyYthM0bdg5RV
7ar3vMquiVu/NBaYbs3jZhpNmCf6gUtXU34mOvtEunvPpkebBirXwST2WkeFOqad4sDPw3Ezef0z
zxAudVbxBL0sY8MH4rsXAAXcOHuvtO6TUeATH+tTQQAxH/ovagz46HFnbor8OzIonCGCd51Mnrvc
RO1x6gliWbWLKvIgmpEtzaidzcQ++6epSY40hv1VNi6tBLLWKu91TCSQ40Yf3hHLqj1ryoP0accs
J+zMueSFCGXtq5/8b8uEe8Eygy81ar5mOTbs3yUPFevS4kyO+EmfvAv+vXPSjfsmz+BfWtq71jmn
bJIniBdbZ4jfaZuEz8940DfmVxP3sw+Pjvey0d6mkAACJViUabwyumyMEFMKK4pbLSvYrurPzMdl
kZufklpPxnvjPBruExspEvTYzKqOZtpeT4E8+jIm2O1S72EF8Ub6/a8ji281zIn3zJc704HEtEgd
111Sr/EYowkCSYXrGMj2KumnP8PWCDtLcNoFHlP29gUvEJPQ5TA55okFYEayq/xyK3XxCTWnRf0u
c93Zlap+so0cehnm675L95UIXouyO6TwDXArWHczZPNmJZjb6/DoJIAfhx4No1XMD7pXX7USWTfU
omkX9d50hvvSrJ2wozupEvf/3Xht7cPNVglxueFtdFJsnBB8sCxjeQ+ZR824DZYsEZeaiQXAL+mt
8Hg68C4HrQtCnxb0UQBV0LvpgWd42ZG+pI4xyo4w1apdHkbwnhRI/23PCLUcc0WgAaFmR91Lt3Rb
XCQWye3lEFp7HxNr7+lMjFiVOvXXEWIakPMXk+nN7gfzPTeCQ8SqoFUkmqpyYF7MoFbw3llBYj2Z
g9VtRj3zFgO2d5ZO4hRb0c3DfABa4j1BFDWS+nkmyngenBG4KK5lvHEq7N3GfcOKz/s64RsGQbwu
jBGMNbd6XYc94ELfoSCkWzCgbsjTHoQwZ3sXxiPHIWszcob4P63sYbh774nmvg52tOU5PmfEWVI9
fp5Ut5E8OTZ6pgfIF+t/di4qHiNzujtZteQg25difLbS+uHy3KeUEOAS5N80oWlVIv1UXOkJYBcE
ytPd1BXQinUqkwlC7vWSTaVJE2MzSzBjiJ85zsxXsC5QZqV1maIBs6A2e3k9/d4YEqdixwrPxVAu
0C/25hDwkjXaVdfCUE666KDYPS0iE/SaHLd+FMOQTwa+GK1f12yoesxuwEaZAfLJxOptLz3bf2ur
4RVf9EeZdCcpcDQ4okEJtPoPxK4zYGioeWr67r3hykT/VabUQQn1GuA/WOW4yr2B/OlYDucAs91C
aDJ5Kkl5XIAL1h+DYK+lBOXlRmUvLS1WZ8GrNm6qalOPqjkUzMKbcqRvJ/OgoOBGZb9mYH10+KEg
pVU4efuE6H7MuOq5NN77iCGC/UnAZIP97BEKcj8d2qBT36aEHRLOu7MDSRKuI8lN2RtsL8E3ifGB
yfan1FgNhhHIPiv+rGuNNkd8bnFSrU2tfpFa/Comfy8Il4wWyDFPCy6SchM/ZCjXLdY6+bBKA5Lx
yumfeHb3QwenKGc/WpdDBBaXuokchuedF8TcZclNycPCv9AadmVjTByHzSYBOfqgBnHLufeu8cr9
9OxRTZOZXJeRh8d/4gEVPmvYml1yxUp/KYkqk6zmAAjzBCdbTKF2rUGlK1LvjagEEQZMVisnY70S
jOo3a4J3xEVCjJiGGRPxinxOfX2Saoq2XH2pyfTn247XvBNpF6fC8R/SLV/zhj6swCWbjkN1WteB
t+taw8YKYR4Su2KF0vjn3GPR78CsOhR+cEZ6wo3H66hu4JNRvAMOoG9TED6sM2J101P75DVOtCU2
xGqC8qIFRyQTcwKs1VdYk7lGQ8VTz6GVjlsHpBzN4gdtYpYympyWOc2d8z0B9Z7O0ZXmfWr1B+bZ
LXdPH2kZ7yanm2/hB9Xiu5DmiQ7Lq5V6OE/86RPlBl7iWJ8TbdqJcTj0dv0Z2sCprRhDlO5iRmqi
dxaLyGqMqarC927ZGAOxgxg2r1EHEJcO2JcJ1n1Rg7aXNWYzxRPuudaRRQP0So3vM+JvRuJMV2O0
yLscWELiX2Dtn1h4jkdMCuT4CFREY+6s+342skkM4ExbWM7JVIrQFmxCHJagjDnUCmLEfKsmMruq
HjRAFkn9lqa0hjHgjks79YkBpGX6FjQzhzyvxBpjpPaSzZaodLIBNsTUojjAvhs3Y58aNS2oBCho
dWRxg0feZ7Agyw5Y+GAN4dP8k2j1GONJJr9lrkmuUyZlP+Ejj8fXpp7erNFkj1fyVmIvfqCAgZ1v
j9xnqvqt9JNt4otHNsYX3et4zC3EAatnl+fb24xdx+xM2oa0fy1cL7gEyrrg6MEOWBq7wfA+p9mC
VyRz0hXBYWHhtSld595I2hJwFFxxYTxCQpEbP+oxTfLr7yD9snRfNDhoWqs9GWZKBjJjy1TiHLH9
iyzrL7tu0qVV1Y8qy190xf9zQS0aW39X7Gx92Ey9E62pbDTQxXhmVVxcjNIetsB7OEDNjA4e+YbR
70Z1QbqQmGnBC5I3COYUnNb56ZLlEfcYcNJchii1tANz5F1qJtdERv3GMsNn4vDUbdK2RTAeFJ6N
xTHQIncJL2zrgNMdbI6r0Tc25D+O7oi7NR/iYGmV/DIS6dDAZU9rPoEnxAfSvAbFYGVVH0pjzk9N
nbhPTZWwbgCwoNlk57kaxa8412l+mNlCejxplKIT9NxmXoUfoYyuXZrkaypQs5+gdDBA0LpHdtwA
HexG75Fh/sq2ic9GDmyxL2pyGU1MEJ/iVOSKkGC2r+qdb4nXyAqaFUKluSv6AX462Zr4mprxCJfe
S9d9KMInmnySfmlIwSaKMvpiKUZVbpNa967VoJoN/ELab3Jey9K2H/HU0X5dqWhlWz5jhYMAoZq1
irPbpPsXMjZz3SJW8TBhidqgEu4EIY7aC16qvF23BuY+lwnPnsS+Dm3SqMB0YscZn3B6vYwlETwu
M9ZnoQO5MHoHIGDGf8IuCy9eR7iuRNb3Xf9CQniJ9QuPpSex5E9canWWuDfD96q9l86M24HIn4hI
NvcmHb9oBSjQ0iJSSipETbzmjUZ7dJ0Nvy8EXCsVVyckL3k2ezP7kOyht0au2mWVNPWTM+k4aoTT
36Ef+8zilNsA11mWKk8R42YpUnXMJe5kIU7a70bbZ/S7sigMXBPrCQ+Mgbk+8KuDQ6oTstD4Z6V4
5czafLc0APOmGqmWz4NsDRAT6uqoqzeOmGsXNF/aADmqjIhU1P6tBlHAcdP0x0oMFri+0GEa1Avv
Wk4lAEQB4MTLWPaShvJmg+hAwQjR+nXVkXD1OsPfM48G2yghgI+xyuO50leB0+APxQTG74dayGVv
T9deAa913WqXdBzY0Flm5IMuJRyLJjjlUQ0odtA+AxZaWGA4BLwWYnCgDIoKnZntChEFL1R3HRvc
0HGiz1sHlayDMv1HunIvBApj6vun0m6/IZw85wB94mGcS00ZLGVGo7DOm5GfjcC27NcURdj+Rlfq
z+DTjzkjNJZYtXhFO/7C1/27K9DU/LpfEtSgY7oOWPNMcU7BrnDxOXqt3JJIgZOa4eKFMMmUVsWH
eEjYA+pUShsWZn63cuJ1WHlrCmg3Yw7tM9AvjKa31srYjGK65eplLxtBGYtfeTffhikBCQgvYeSs
qRBFQgBgi29e/yGC8ePOmx7LNVZVN8TnyezADgrFn8hF5dT1itWMqx9A0J3caLigcR8zO0BO9k5j
5f+WTmk+O511LARc78jzYr4eNlfTwKs3dqyLPzDymSYPn/GcNGBhUsIKRtt9Nun43JTJjUJLEy+2
BwdrwEtalPFLJdMbptZbU2u/vlE3qK1kDSN4j1aMi4yKvmVXUM1KwevGIqK9nlJ3PE7VrErECMdx
K+o1l0O0l7A1yMeMJywbCGNcax8W3vPNmFkPUzWort3wpbPUqyb3z2ZHRYA7xfJcP4hNvvi2QehE
X7tm95yk9lnZ7qvHs0FwAKt+IiU+7sJ/VF52r43iTEsRIokou0eRcb32iaIT6XutW/teqBwPr/MD
oDC5YmvAyQFPk8ATSbrJNt5tLbn4bsZu1Mlfe1KvTjiH9wRHlF1R/UEZkQ5xDcXQdKw3ovjfJTzs
LBsT8B+WRuS1Sg56q7u7FA+IwoEeiINpGx9ZMuAgMN5CUCxUbvOLcwxSAMJ1M+9aY12gnFWL8+CF
NBwYPhPyxt7yPNJwgcHmlKZ6Mn6gWeu5l8eq/fuo6uRrVPQC5gH/4wSB+DNwpoNrLjxc6CzSuCCQ
+W11jIMUAm4sowZBB5zDX8dTswbMgHu+Y4GflaIh/DZWWCDJd8WQ9CJy4ZM2UPnjDr1er4KoDg/d
OP4EhBLilTSK/O4Uiofca4Tl7toghtkEDZbUfmmSaXaqEheGjOcoaq8Oox5MS4z38AR4a6EOkGyI
c/3iqkp/NZUOa5MNFMY5U3PzJ/zEzS/yu0Zgz+fw6/RrTQq+L9pHpNVUtwLoKcydk5A6qhPtaiRt
deCOGT1lNIgs3BYSGO/B39jAaM81kyOovKlcvo4ei524xGNjc5t1SkoUDDZAoV9eB8vbJ5P2loTO
EbbzFlfoLYQFgiWrWbdlcTaRgNkwaDtIdt+ERcmDjxoMMSJ8tdusUqdmU18Tmxc3qcn76ObWuvbt
A/GIi0QUmnfQCdae+dr3U5pDTTEM07CplTOs94HL+e4Ac8LdxJ8zCSJRKhVLAyiWbqu9JrP/yzDm
fiSzbyhwtkiTsdGW7MePwgxOWKBeugk8bRAdx1Lr+FSifgLqffEwOg3stmkHuLftCNYSwTiIzNnX
eqhFe4DAxUnIa3ghCrJNiWfiAdNPSsM5PA7P2KLxLTUhZljtx6CpFCGtD1ZdSvJ9UuynckXernSR
BYCEs4nJNkhyhBqYcE8G6IR3PbHafewG03seeJ9h5lyA2b0RR6YtzwNY2gC0aYzhLlLsYxgZXwrq
h4FJHJTIb63onQ1u5ovejUdm0XZVUDz9nFPIuS7iDgFNm4Jl6JaHJuvBzqZhvi9YwS9FGXxrpnyU
rQIQrIZLq5f/hFnfeaYfIBT7ZUPMgh8R4+3oNAe/MS+jg84dhV57KEx9N2TNU1AQjMH9YpT9HusG
d9tYO6vZDDRQqqOhywjfPEC/+KlLvIuWir7c2InefcOkcWsC9kArLBPrTtIGxYQAxVV5IPzGKVmi
oRynoNZ2rmWVR80MfyZXgvPowQDzHkuHr16I2xDa5zSzWPFFv7z6XgbgXtcqEyYCRIxqpgtkmT5C
WgnireeSdMR27G0zrnrLgrltVZB5lK37QbUwmHcJHsUh/GgWJJEbcLB0FvBxSSUpVTHekia1tniX
v3yuK6NkocuxPK2DYvjupywHqmGyi/KQiYbeIdalZWy+RLXivSLB0NQ/sjIAgwOnLRYGxQrbeD4L
y3nM12j9QuLmH8jMPTIQY85LbtbQIC+BnTQGMhXlp0fjh+Czxdrd0m/gspyDhz4Ff9q+24DyR3P4
CIL6t4k8kFXTvx4TA4vaFSoXEoRWaBR12NTcRmyzG9nQJRoH3OxpkKDTNBDcWGsNPxaL61PVJd7O
o8/oMGDvAqBse/1T3SGk83uFDInpeJ0PhED42P5DHVhaBgvhaEh+JfExdjaEg/0Mt4U0EAUMNroz
+eBPcGXGGBjSy9gB9XTS1EH2rtZ6KhnVxNOIUXnlOb65H0KupMyXn90EaB+OwY2G33dV4Ju3BpJx
DS60lszuktIha5ny8IwWY5jlXhXA94OfQMMVev9ugGRxB3ZomL/xRabWTY/0L6ugVkL5SqwH4/8Y
G+ttgz+nz6ZzUaevufJPGGOJvTN6DeO8u0cEBJ7bskn2Lgo2BnTfoymZC72qWJl5+SM0QM1w/atV
VHO56vD/Yn/IJXxZlf8lDj7HyYrTLcbO6oRPYOl41BhRXxi4mMZz68R9ANyrEq/MBvvWpcA6MtGw
c5w5DMzKRDUKmOzDqnpiaK6WIM35MdlYAaKgWldQtPhIW8xSRNRJ8pwgUZgr5bHRcWJ16p3sONrZ
vm+Isk1Wy5J5lP22c3HpOgUcSfqB10kONE6H3YHM0hbGh+PYH4WTh9u+cZ9UmK9z+iRX9TB8IzQv
pT4iy+uXGLPwPqhJslCrTcxjj7cdiGYY7dkLvIP8e+CRlGsm+0XWJbtmBHzFjfzIV3Hw8mYdwLYZ
JVEdjsl3rKM0yLXhBt7FXVfjNrGz50nzLiHgA7YF7bThc/fctgT7AlEwPzbq3UvrayPEZozNF448
tIL5tzJ2fCLyrt34tbkz4mgXh+GzHdjxwpA5GaZx2wiTY9nx//rO2yUm6iY36hCi1gJs3AxEN+dZ
ZfhquHYsexpGTC15zVz7z4LtI6buNljk3DzrRys5eRT7rUJ7yhMuxtXEvVR26iIRSTQDYFth+D+9
ig+jjzcOARgnT1VvTN26kqLcGE6+plLrnupU2FJ2btTmxhIMaCB3OszTUBd0pW2NNJ5W5ZCfOhfI
XS25fU3mV1VRE22OuyTr1pFZfDLHXEsfeB7NCw4f0kVp+E+im156gANSFL+ixclmOpXcQ2AlFBLi
t8NBr5bkguMlZzgjvQr34KjIigXOkrzERrYGZ4R7aPLmKsPx2hjgYue9Rihr5MPi5gX9puBckLp+
dgyUG6w6X720fti7HKCGvfcDMnLGR1GEz4Fq3i3XPndt8KIVPMe9W2QPY9SfaH16K4l/sRfZaH5/
SOmBq0hyLZidjxbyK9xiODVWvJahC5KqDRYFN7j13HOR4KddmJ6k2Ld6GaPkQckx0clQ6IvUDZdB
jMuqr7UH/sZbXBojjYqY9PtqesHUsBXQWJhDs5Vd2HOZdr0lavnVGDW643g39GwdFxg/Bp0Perpy
TNKGlYwMbncOPU21nOkf0TPU5mOcJueqqx9p6J+baB7aU+2taXlzUvpFl/qc1tadDw7/a5tNBq+t
Lsc4PNB5VflHvZj4pFXBX84TbjfpLi6IjcW03ZSR2JkZbilfz2kFDmA8ipirNi55J1EYUII3o+ff
03BsLe2WOFgnoJKWqbRYzfIP5DiSGM/fB0KzK5DzVyW9tzAq9j3CWqcCrjQ1K3mIwsit57ZwXqeE
A8fLplsc8320E5XCEzkGP6VnI+HjMdD+vApVqIHhSdvnQBp/U0fKOx0b/OFeu7eIVK8xR2k8lMEb
pTtwl3Aty8imaLU6Oixbitg5smk6GbOX1uHy0NTJszLk3aLFcKVmql8NfbWL+gdj7h2M0sakvJAD
PiTCml+cQTDJeCwK2tTRDvQ+XoOJhLiSwd8UOw/lEDLjyMXYLA9pPv4mBr8KGntee7f7HsvyAmes
3OQxRJOY2jTWLw6LfYPbQY/OcPD0/JxY5S+B1Btz7rYYqREx+vY51aJPVme7zjZuRp7AcRu+MnyL
y4FhO07kuUbgWQ8BMpyrvTohLFOlxDcLOhTSbJMMwbEV8U9kJiZiM7z4tLG3Xo96E9oDhFY64W0c
IKgHsBJDRjEih5LMsjj7WXYoRUGr+aiu1AQ8Udyt0WlNMIWvp4xae9nN+c7crZ7jtHnkrf5vol+3
H5pdolhNWhmZF8ZFYcRHi8gf5NU/m9cCkTSrW9OtwIsx9j8s0w9Wtj4VS9+rcT5j546lsaTPzo0W
GS/gP5AIaGQgyI46CgpTLO53Yg6I+utqAvrOfhiV2iRX0PNR+aNyBlsNhq0tTARuwU5n/3hKtG9j
S1FVz8iU1/Yxcr09YbcLcvctj7WfrC5+ADD9uWX1NdBNSUEfMhV9naccOin6AAFNc1nSwzgl3pHK
SSpuch69iQvjIAgdxsFG96tTirN4r6pCrruu/hlDWiJdHzMJ8NCN1zWw/ptD1vGyMarmy4Orz6sz
OTh9dabTk04KWKC9yehUB1dQ0LsoMBvIDWws0tJ5Zo3Mz3Ui2KZIcSwHr3qP+uZZ9PHen9X+SOo3
QlAHoXhu6jqDYJyO3/n8YSoo1qEr4JW6ypvlqy9u6J9h133BPzoMWXDnpZIQGEUGsXr5j7jEHUz5
U155z11t2AtF14PCTitYfuOag3PAwtyP6YSLs6e4Jz+jqzPb7NfC0FaGOayHSdvpBSpYCSUli4rN
FDQv3NA2QyNIq/ZXoQPSqw0N+4YvzwDtnsEH5dAd5K4rJ2d2MAM/S2YGH6wtJvy7JVOKo7hu1qNz
0QOuLJqj/w0Ni9MqSVwOGUzEoZU5xP7Ho4VvAEzROU4SqtV9pwHq3N06nzdjiJWRIH3xZ0uS8Dkx
Cf6L6scOYrkcWxVQwxv8IyP5xVNBjrx8SprwtfJIz5GKiLi3ICf5cXhybfM5iOE4TrJ/h878lIFE
QPI2Kd8zXyNGWB0zSMVx40F7XQEQoDPRLm8Bf0fSoKbpxXG2n2SpcfUbxj8N/yy1J2vlxrtMy1yq
elLKmsBxAe5tOqoxRP+XGPLCBm1Te/BONKBDsE6I9QqLD8Q4PSha+Qp456Ehu48qGaiL0kre0gHf
VoI86ZmQFdmvbMpgogENG5XvqIfVY1En2dMsOOrXfcm9xgs418HFMFx57VGOKG0kQ5DaiYT3s0qj
pRAWShGtGdp/+yxS54zL5jAqDiyXmO0QsAyyWmYNkFPXJNavod2+lEEBucG5SAMOQFld+wITYQL8
IaAsuFbmtZu4Mk1sk/hM+282q/Ynr6M3SMoNCuLaHQC/2lP/RGDdYhAa6YFlXBJNrm0tSKS47VqH
L946Wg1L2bTvnKUOdWEjbKg66L2shSvOfEofCozE+OZBvzRp+Tb4Ha80Yx7O2+nFm5l/BkVFq7q0
yTm0/ERr+rmWTU0AXLaOu0zzIl/2HUsAY/Cio+vFuCrZs6i0P9FChoLFE83ShXmrdvuzyGqdyOHw
kRLZ8RyCTlVCawct4J4V/mJ+6he2i4hi0CgQsg22Sx+qQuLSMdZPQGWjY9gN32NCcVQhLxFz107r
iAwH2aH2/I+K2X6basWmybp3zdBvYipv/dwE03FWAA7VXmwymTfO/5tjuyOjaQ5/HWjFsTfrUzjR
pkjDOWWykQMmynjjCmfsFeGZzQA0C4ajeJYGpYCUJZzAnEwz6pzEIkcgOb6RL95xd76wDgznDlYl
esjY939YDVKL0s+laR3geN3/12bqHg1VZO3m/xomWxeXMjDOoZzeOX3esHi/pLKCHs2uLGDPuzCl
86mc8F/d6sC9WuxmITbhRa1PMY8kzg3L69K1AsW2Lt2pWgBj8hZeUekUU4hbD9Fb61q4Q8VnqBPd
rVCgOtU8ejWeh6Q5sPdx142I3r25lRD28XfFXt+2LHoy+xM7aezwoLuxP2qrKhtOpoR32urbxi2u
Q9hfI5d9njYkdIbaVEVQnvsDXO/Q0X+7HPBxLiq7VdRPZvHKa9qveAD+lOj1TPy+Ar/dmYO8ezyE
jTYdXNPkHtceAAdeSF6vQ98rNoYWnyaPa8Pg6uXK1PQ9XOlDKbOjqIb53Z7fa5/9ue+lZ5u/MPlH
c/hPQPmqX0bCksucUurF1BYXitwcTHQphcG2Hy4nnXdY3V1DZ3ZiNdYi0TA8Odg2ePUPHh2w4IQ6
Wf3AIE2BFZJBp2Wt0zs+8Lpx71L2Eza5ebdJ/kSbbrrR/pExSE+Hz1xd/YInMZh67ZdyUIvOjs4k
ElhOcqUW7bCYSr0AQ+dfas7xKhJ/TuXt25qW5T4knFhvRy16CvPy4eXjoynktnL6X0+L0OqDWxK7
u1BgayRrNS3Iz94gD51KUx25ZiX3MS6DBb6Aj5YRlR9EBsxhekkCKhtS90dREwBWJV1Jm1KZCIYR
C1S6jBOT4gN6XXIujiJcI1wQ6C73hpUdbVT7ZQezZQEIkxhpNa4dTj1KIC6BnpwTKfauTRUvGbJC
s3HS50vbU+9RC7BG+dF9MLS7VlXXQrncXJhRaLrQ8FYpROMkOWC8f/GgisxcaF3vtipN/5q4vQQd
8IK54q5BIKDk/DtsOtJk/a6Br6yVgJQmAxGxQtaqQO9FZ8mLznICTj9mV328oRhw7cnfE76fMGxj
Iq059RW0bJR5SZcwUrY9yN/KkjpNzPlf19ZnPaqhyU04pPQtXRV0Ocbugjv9OuP0KfkuJZqEVrlv
ZuPtIhZMOAh+TC3fKeV8wTl+7Qa19zn2fcf7TtPwNbUp+pH5eZTpA0smnxf7K8Ms74Wmsa40zHy1
zWW0ZNTNJ+u7d8jd08A+82Biu0fgdepLr/3GTv+CtLYpS+qTRmOFurobKWJoJW4dPDnvakTaoBnH
8cc7VrhtzWjOeGLjvKF9wuhec0qYHDmQgcoVPFFKOpYo1jrM8ZzY6mA8jVr53tQjxK762QqngnV9
tlFD9w6EFNjBhJY0qmrXpKScdBelz6qJOtrXbBzPBlGLBCYF+Vg6yaU3faaNdso1Cq+zagHUZIVv
b2FJuTQn8+omPSnQ9pDg2in4JU7OsA0Rza0wC7Cf8eCkKXV+nnWAobUSAzK6Mp+iSW1t1z4UXgAm
csCqYM3p1lQQyVb2R2dCzMfFJ1ruEEQtRxo03DwhDtVQX2Rb8Q5tpz55zvAGGIu+M6KyGHl59H9o
bt4CYKE/kk2OwO/NFa2DPcfvQlHsLez4aIYRGx00FiQTzAclHamY/ER5MFtv32FZJGxm/RnKPML+
2LojQ1lPDqOSNCA13PVaGyDPBEDAnr4nqjSMtqDicRS71iyvSiMRYnfTm0MlwKZD+/eodKT7bzpb
1bTBfnLSTNhLth8vUjYuNROFqwFntut/sc+Vt5kAquJ8G9YBsYqprg36tcjh573aNar8HlDSnWak
NMPb2smMyuQdxGb019adiIGYqh/KvmlsRhA3Zwrt3iZzs85KfvED4d9xmi7dNAK5z3ahsjHTQ2Si
ie3iEh5EG9h7cfFVssPMlMUZSvXsZO3gRRLS0Lm6Npht/RiWXaiv2qENCdxlz23IE9YHBwvd1XX6
o6BbHrSwZEtZP4WDd42JWm/wUryopr4rg06onP0xN7PmufGRhoCC+Wm6NSv3pNno6jhv+Fmb5Tr0
ii0jzcYAob/2h+LXtYsHMNqO4R5KK+ustzYiqdKSHQG+7K7n2dDO9RelgxgNUoCdQ2qwjq8ERyT+
i3ai+9fSvW9DTx9S6ejH4aBvorFWTEU5BAnwpSv0rxfJjdE0nb0KrEPfY+3JleBWUPk25HStph9R
+TQ30fXiAZweWJj5kYKOXa84CLJ91BN5SLp1p9HUTK89ZCMfHF6Zn4DBrDHj85mz3F/fCsg8Bfdp
vrwmoH9KPT41trUJ8WGFaYGPGVNHa/Wg32oJK3gmBmXiT+8Maw08L93UmX01bf+pyr3PjuviigwN
Y6EIV3EZs3jq5670quMVU31R7YCryGMxA4b3q6ib3X8kncdy7MgVRL8IESh4bNs7mqZtcoMgH0kU
vK2C+XodjDYKKaSZ0SOBQt28mSejgpnLMkpwG/ERDD8oR/0viqvuuWdKfWQXEUMfHq+QSZZydu9Z
jYTkaDT5IRz5grB07XUB44Fzt2KHAk0TOIRu77HX3kjFg2ACGxIWGDWxS7lri+iHytRL7HdnBs/H
eOzvgEHqtdc3yJxk0xEgFrsqFJJt0jbegu+SNEfPH5ijojv+5UFHUOBMwCgDzF5QSLPLRBtyhnDa
3UkZPsNDvW8yljZzu1MDjuCGKcBasFQBLtW5LXAjmV9+5kL+Ql+p85eJCNOKxOhuJM6itHEAGblp
kuLDb7ttzdfSTZHt2hYcVHqN6u49mfCq2PFWTelnFJYvWsY7Okz2Mdb6EFEWATrbF+X0NEvzWHhE
2ioW8nwlJSEeRxhg1p0r27tjxgpVkQHkfXoil/PUifmUDbhGiZi0Y3qa+vbNs8o3EmW7lhTxPkxK
WjuzcZF/DoQSYJV1/0i38Gj7LX+5M+3Y8Fd4x/onETLCMFoADygJGwz+ne8gC9Rwg6K4r44pq8ZT
PaHpM58Om7HC3DPbREAHKHpBRKIhP1EqAW3I6J7sSDz3g3kr/Rx1IbtPi+IIae7NMerXvGDEA+Oy
9Xt+WCX7HwDdGjNVtpwwFZUPHSXr6NlI5pawz5GolufWxxPVvHrsEEdRnG3+h08R0/4qmdqHXst/
tR6uLRlaPrZ/oc+TEVsYEuYKI32Uvo5ZA/6t4hMWZtZ9byZ3FJ39G4byDTDSBc/NxDYU10k5TdBw
W8oKCdDSpu4+1BZZ1aQP7hcmEuvXN7/A92d7XrlhkmLSzh8pXz02ofc9NONvmv0RN7qDcnUtvYZT
lzF3sKJHkVr3aU+62+ge5l7dJ2J4NSp/XxYd712SvnS6zddl5X2FigCalZPGCAP1nlMroEz1NNvj
B94AhJ/BOCSGvYMDu0Mohlmn4L26vSk4OWgU0M5PmE83is3RJWo2n9w0/TH/jebgFKlggYfQE0bj
I1Mi9AoypZh1UhZOPjO2ZQ58v5qTR48QLd439P7XuV5MK6Fy+EJVtGnq16nIulMBWWzlarrcKnkD
4/vqs4enFypvt0UApZWec629l0FUL8IlcSGbVxCopGld/j1VrxKoKTulW0iNUmn4H73gKzdVWFLN
mUBkGPPNpF+CLqAqHb6pVX1VwGWjgDRbFXr6MLvhW0iStqFiQcUFjs0c00xrDMDGAQeug1heDbuj
mrMo7/Ftw8IKuCDXrZwY6YyDMlqc/ygboDaLtQibdu041F0j95+8oKApwalh8xG7jcqESZdKFr8M
v+poeEW5vMDkrXeJ4XzhfH+LetKm45xRwj30D00wPnum8xDVYukE9PgERK2E8JI/1sC53DYHqZDs
CzKhgT8eXSv6Z0802DcDwRc1+Bq7AG9BbeQXB5y2JqYzVMMGuMazo3A5gGICucaHpGkKd+U27DRk
WxIV5iJh0Ck3Gd9KODusxahS0yFTeFBNfRsyrH9CpYfImI8B6IiVpOw4D+anRRtzCoysc7LQPwbQ
GOV+6u3bxByTdxxO4XRlzcpNbnTvYuCMzJ5qR4CMy3fLaC0hd3I2gO6uhPoFfKPIOsYguuboicrb
6+wFj44fyAsZL7H2ZucyJzNdLf48n+Ze3khQHbHjzTu2pM4RdhF+GwQw38nuUGERFmgZfGvaDmkI
yXNvyYmfT+ukKEBKp5S3Aq1ImvbdlN7ZQFpsLe8ntNPPifLTsFa/Xib/ZnxX+PamT2FzfsdDiDmV
ktrWaJ5sm42nLtIj/wjiMbTsUEhvPCzbYVE0j145VythO4+KZrSil1sxM8Nm5ZVQIwVmzQ9gzl0r
xievEeDyufT7XAtG03zXRdBuSj08uz7+Lo5ltiaGRALNXLWRQJK3LNOoVTIjc29bgk1s4U2wW7Ph
3PPM7No+XopjEGI9q8J6FuSABjxMkC2VbmSJ/oSVHAgWZRRspT9Ak2fyAPnRaNNHEp93ddefmtGN
zlR7qK3RUAfLFxl9lFKztAZvAzaD9TmtTWlJ4XA00upHHmhjM03xLTWwBzrFl4yxbLe6Y2nBu4fj
k6ApQYCuWiALRKg3pCP9lekEar10AfQN1zHSSF+DLKczG3629wTkZEf0pzAfk6m4ZiEar4BZg5bx
3tTJhzOBMsstdxfP0EoYIWAgy7dUcjT5wQRqxbJ38whcAGQbPhR0kE3aZOtJMCkKf6AzsC70WkfS
XVHs+zguMeWRvOyqX0jlxD/uYqPBRmOlKGddTWBtaO2NzisFxFmmO6YwPKNwRVOR3w82SFtOghon
sHZN6vrAZ1NoQXY+Ly9DPJYH5Y53Pv93uQPdkpmQbQpOasDMjQBW28MLBTuXKq8fKxt7XVpf8KUd
sXvG5NjSp1ZSf843BO8PUgd1Je6GfqBh41TLjgxIxqagvTjzAXiUE4CtyL4OJIs0TiFsgVdNaCsY
LW6haGPeziiio4KbG4XY4dRwqAsYNouB18Rx3LvBRtZAji1zus01+zyzcj6E65+A6T56zvA6Cq5+
k16zitrNWTNSxGCshjb7R1Xxg878nZmpc6OR4qNg0y4Stt3RWh8T5oibfSWTrypFUK/6nVu5Xx5t
CcIdNqGss51ZUwEW6/zXchAEzFoc7FKeUzPBihxv7KClFcE6mKHlrG3WJS0V177rf+Zg06KyPfRh
cxh54crI50oVTkfs+Y/EnfEcj0f2b90qjqsv7RjFmpJG0hYT9WBzm+0kgRqwyMdIBEdLoMbrlI2p
WX9NYFy2w1g+GKq78yCv1z7d14IEsMco0zZL2Ni6ydG64Ok21m1vXJMofQ/4iaTFslcqWMh8d+xJ
8dCcBdSkrCpovgshwvik3ygkjIywOcYjyJJilg+uWbzgJMVFMD8Q0oZijc1xNUz1HRVJ4P7t4ASw
HsorfhOG5+oVeAyxHyBDdDjd09r10HvRHtgEulzE7duGYGr2L4PfXowldMeWuw4h1zQTwmeHr84j
JFlmF/Zkq6KbwOQGz5Et5DZwow/Db3f0b1wI5j0GrBAKPW0QHa+6Vfs0cce1PbT/JoTBKbLeXeV8
2nP9ISKMV9YMJIMcKLLkeBzQO0Ap4C9N7A1RClaAfYg1gZery1nj+n8RnSES5NhAD2My8Q1bAo1q
fvMlSB2KInYd3A6c1BeuLNu5UNehafajR7p0UCfpNZfZLp8drz/PSXpN+cU7hn4VM6bGniSbL0jc
9Dvfsn+JXHNr0bOzpcf6kb14t26Bmxr0zyQt7SPLDJ2TNh+dYtuF6oJT7Llv+H3YufmoU2+rnfLU
If7USXEfObQGDGHw3jo0+biFOoxEglxDH+rS3Qax8Uh4Z1/48nus3atMjF3tE0wb/KcQYy/rQTyD
TJ1+9ET6Ze0CnUgW9ElWxpd0mD6KYviXOj0xuviQY7eee7H1PMqgYmic8QQzKi0cLr7Jiaahgyio
YwrrvSZyue4M/6pj9SS7EOALmHGTPe5Ujz9phZYzxPAb20A8hJ2+i2EFUCVwlmb8CYL+xxQsOHCn
MolK+Wqq0FjZYXH0Z6b/xjW+y8V65Nmhs1UWmc3c4QemxKEiIeTySoAmFM5w8o360lXTjmQAmBzG
Hw6n4gnDO9LvKB6jOqPVHL3OldCL6olpF4osyYPeOTFPbEEyf1SBOnsN6wll6PjFYWPki/Itmljz
kxDjDbHwas7S2oxT+m1mbNjDijUIzT6d7xFUlOSEVOz8WIFxyNgkuTOHu+z7U9hgEE+G6C+qAILT
cQSPhRGliAou9GyVXBk9BjIjlguUa2VZiLum7qcPwSi7ncOG5B6w7bQvyEb5B+qy/9U1e/B08W/n
DW+IN/1kkXzvWlYx0ZDeqdzal+H40LghrwyONyrn4Xo2uB/0qS/CfaOGb49texc5Nx2MRwC6O9fz
ttOAxXIYSCRjWLBcdjmylu+Z8r9Stgkn09Q1KQz1MkwFepC64PjMQGkodxPAt9lHbnRvRlxYBkLp
LB6pipmNW9PJt7B0n0QXXj3RHAAi30mdHWkKoHtQ08bWQvmH+eZPW4sr+MYuWX7HbfoZYwulrgIv
cFItvIj6ivHsPlBY4IbUpDql5UpLj+G71/Echg6LPzhDyrC2hgPEuq15bnmguTPaXraRFmUmY8I+
vQ/G8pSP+ta4wztw8PeaTc6qDrC71vbvyBG8eNnK1dDwrMU0JaWZ848/ZU2w1PimkPAHyZ/7eBJd
7ZladSqakEletG28wu95pgPmSgaNTZD1j0zYoQungw40nyY+d0HMGh6XyypH/2Qv9z3zV0Dif5vw
U3PzfPA6O99IjJiekNjhQ6wqrWkfc0e9cZ9+xW80n+nc+5tiQKZkbW49SzFvxtoc80bzRMMW7Lzs
Gazlo48HaUtHOOH0mEETv+2DC36Am4MD4IQDxSJ6wKXl3opZR4/LcBJ2HhCOtsrOWVe+V9okfJgO
kFudeB/nlHaBuYcekTXUaA+UI1ggKrAmBhy2o3F1DNFxcckgn5fiEYj/neB53/eO9zY54l22fEmE
K3usZYW57oAOrUJj3tcO/V0YJa/mMB7iBDfEVMtNmqnHCEf/quzpdBYIOvB++Y9cwLHGJnsY/h+D
TTy5UdU5qftjyre7MLNrEI0/NlklFjVgfqYMMkzL8tRUzZHMP6OmRF2KcKoTWjknVfgMicZba363
WR69+tQh8BDFBJ+SyudoqLoDG+ofWbY/4RzssBp6W5ZygOLKrcucw7uKNdEq71UxXrWsYGNnhJJs
I3j2RP+YtTMRaG64fFcAlrXE1umlzPu3fGiPha1uLtthAO20TdkKUfW/bLPmOyGR19LR2gqSr75g
LRoM5kPHGLkyuJ9hj/TafZbKH7zt4zaRXM0tzS9P2pyDulGfWecAqa3BZuladJvUFiZJMFKFHL38
GpbkGBeCg5XH70mVv+qkL/ZqDt2lsIne8lZWKyeFjIDqfEsypDsIfFwaAG01TXm0io6wiQ/cBGXB
m+WWnuJ9Nw6fY2oTek0Ngoi0MbZkePvW7F+pPi7vC3M85jWciwEzA24ezj7nx2/brzJw7K1W1Iq3
cAj33Dje+JHcStGdKj5WzA5DvYNwfG/maPFDD0ISMmXtED5UJZOCzXFsxOE16eInA3vbg6JDiHOv
uDaOS6mPgzMtnFkoy/gmGEQdOb9g7r84hfPZp158qGEErHztY9Vjzt6VlksTL+01mE448Gwp/iZD
gGsIRbwOyamvwh7Ck8jB2fT8/Fd+4WfronVOHhWXxZz+RKZ7F6TUf8uZJja5oS2azXeqn4I5erU1
WXIXCaKXXP6rtCE4308rSoY4dWzvY/SJ4DMgP9Dw/A0QchNmBhq/dRqbeteb2M+6vnrpKRMuG45g
q4PD6jRDBTGAqjfZXlUo7j0Eof7iDdh9WuNlyqzXFuPFSgzxg5G1NwZgdA6vcd/hN5yVwiBYUtRF
VJxLOQh9PAiW3OPLmQ69nc4sDppfndv9RgkePMM2w2+GQoJ/c3gJDN96SDubXG2b5nixhHMYZLek
HxBL1ECMrBxMsHweIcV6QlQ0fUSnsfaJ7BN0Eh+Wwd8qA8iwFm5OWRrsHurQxwcHHDbzakM1VeGy
nF4WYq47bYGWXatSf6d9t2/AK4yyIGFTWb/0XFIM2NNllpVkk7IJLSZSe48C4vVMRgOoDrk/mTTH
tgso2NA6YYtp5ggtGH+oIQp32Fi6ixtYNQct7ZqC0QjOG4WbsR2NyKJegr/J+kcKBH9oHgSHLI2C
bR/ZGFekwtgHdIppcZvJkUYg1r42sAt4EDnKKKcDRdxLYKz7KNWEmpcuaTtQVQVvKZUaTbslgOvu
zIBK28Y3NpaXnILYuu/we+VmfHTSEGpeQIg0C4aDrBrOO54fqxzfLEdvp6yg/Dd7EgDrd6Nh4hyN
k/eqTXihesIOCCyeortDSYqZ9F3r5LxzLWzGLlCrvGZry73P2cdD9NGr8sMtzPcqSSbICRJ5g276
IaUR0AWquVKKKO80KsRZNT0ACkOy0V8+vAH4fD5pZLinIk4ISbE7XXWh+Jd0eFvII4mN2czc8aav
MO8+RWH+EljlACjwUBc2B5PbEMwNRPaV5fMbKORNMwc8PuPMnY1+56L1r2yxz+TyMBqgwIJGpIHH
pX90Ven62XHTq5+0N4svpu1YCQlxho+KeMYGkVWzs+cnb8hgFzDH1zp+yCONrN/YFwTnZb3h3XpU
l0OnXRAxTFGUu70jtNM5HXx0EbqWXzoXb+71JjP1uxsE7x4MRzYgLHEING3GyAVhQ+ViXBXnIkLI
AWFLr2IkP4OlABpoCPfUvvz3358bN8hRBLxP42iuyNnhlqhYHaKTUJXjROFL2nbfZGA+DQsuszQv
cuBaEFszRYnUoS8baUazP6zd3WaKkoOqpj+75XplDxZybmieyf5cU3fc0oWLCai0MPylx05nLBUb
DwR8F93lafiT9Pq+VcPOzegF9cIUN3SfoH3b0U+YaIKtZbxQZzGyUbvBz4CMXNUU+bVp23kv4+G+
rvRPNnOrYKRb8u0FH2E53cyquefMwcHpEK7qybtjREZ10TA0VyN0R6LB0N4CRSCa5u6cxoTQtnik
zJthBtYJDOVdRVqi0yWDMN/yWuZ/mVcP69msH5ni/+KoJXI7EKFRJL35IY7PoYYdHsXJNSIG1hcV
KOGOckNcJPRraczlqpnuxqJGZEzpKDXTARg/n9I55mOiQ7ar/qjsExLiFcwK9DMPclDpAD2E67rz
CusRSxdEtQKrhdlnnyBTECoiHtHCgV4j+1tijM8JBXFmU8d7slkCs0bKVz3Iwh31MIem6KpdKPCL
dQbzVQSTfSUzvvTcy+4K2F/9MqhNyv4aRPJCdOgv6tTE9w9fEAGD75L1zkoU8wX+/vuccySAEmK+
maczrwJqiYDGFYfqNarrn9b0nBPejXsDqZiWn5euap6XSkNoLfjfwYRvUs/Y25XNO54bP4Unv4gc
U78w47MPHH30hvBdGlh7uE2xx5s/WAy9FlSt//fHn7yZIuL+y5Dk5CJab3C09bQoNryivj+4K3Ki
jDc2fyJlh5+wAu7wbTwTdqIba8mYVOgHHUwR28zeusQG5BZ3Dl+htOP57EaMnilnY7rYfGMoXKZ4
9HUCfT896DTfCZgEBPNQvkXyUbpabsJYfKLvtaukc+9LGCQTK3yWJ3xJcwsObaTO/DmPc7U1o+S3
CocH/Kp3PW4htmRXw9V7K3W34dwcnKggpXTw0/i3qRkMWOcQf/D2JV2Ea6HqS6OwYfRtd1MTgUQM
ueSnxwIolf0sXQBTzXiFowOuDholaAn/p5iQ9ufJMfhTcT/JB+fR4GgBovFCM+nTZClsfLPs1hNx
35PX+e7FYQ3FRZaZNxI+DUAtBTWOZ/tbJyYSHxWEvkYgiKT0YHO6noWSEn3PVXcNOnxSE504VdO9
EaioiW2zGB5aEDUzp07udAkFnxnl01Zh7H249Bu3p0A2FTPhj6b7beHkGXkRrNREBCWIMMNmkhqf
wG3uHbvfT6H/HFTerYyw2oESxXiJ1Y4EMLMRVrTQiF9xvTEEmz2Kds43MDaojs+74gfHx5eNUrYD
IbYk96bumEK03RtcqLctt9XNLOkeZad21aHpbuhe45xXfr4KpuFnEuYHrr5jTFMa7USbtsE4Qw7r
gTjpqcgQY1MeqCiLLh0SkqWJBEwZWcmO6wCghEjQZSmyXcAUJ/roL+6x/+dpnGwGoLkI8DgKrTLa
xUoH185oZ767IdFYWDh0aJcvbWf++pG3ZQ1yNSdoWm0VHTN3eOnN7lY5ZrolhACQClIUuzgLUpZx
j9vxnw6we/H3ruoJyLgq9r4qQz6iyyTX5le+3M67SJphXYTjMRimh1Bolm8uIZ7CIWXmzwQDiSuY
R0dDDbMzUDUjwbePsaOGuVU1uU57Tp21PysH5wIJxiQ0262s7NvQF9Muz8r+I3dSfRzH3tvJPnTO
dFVgB/B7FlawPKd60/dZuEftm17c3D6J1kamrheDsCFfe8fILoPH5d4OiDsPTf6vqFBdSvYO69pX
xVdheP9cDoedtqJuaRy03vJCnioWwNuhJk9ftm74PKgJQMHAUwUM9V1gvqbKq48P7sTbSevjD7+H
+FQW5peAn4HlygVnPH85OabInN4vE0o9NeS4EbyxtPm16XE96GHLZf1eeVN/bPCKtEP9mgYSb4f0
xZ3dK4aB3meEiv32fZrh36WenZ2Duk6/U0IAX/DIuDuF2RN8gnU7k0wOadQ8Ny3WkmSaXaBCxX2f
JOcWVh6viS/OZW9+lh5p7hA/z95dPNlTwPpQ5jZ1xz3WAyIf0IiiWTMBCbWBiDdvjFwI3Ks0TPA4
df//b3FwexQhix/L9zrErVbfXOJQH57E0NlXrIt61EMSr/2+7vBRC8uYQIhYcFwLUo9VJV6Daakc
skqg2aOp7lByJuh6cbgadQCLGgPpLkMs35ax/xSVtreLfXo8nIYmFgVBZS361Dp6QdKcQ0PSM5Is
ONMSnABL8BQ7fYtU5AbGPWs/tq1qJJ0hJ4MXY+k7wSnZH5y+Du+dsa2P9N+BX27s4Q2X8pKR6IwP
nZS8Z4KMFfwPf1+b+CDhKSbsdo0OvLd/zZr5UddhfZ103WzSmHxvZ8V8SZJ0ZPURBi2td9Q1dhus
x79dSbgQ+v3OztzHsWyX2s9+WA1BzKFYT9lmxta5L5zSWGe1c5c7Ij44U/mZIg48NzUFMQtBJODk
Y0zp/VVQtRa4l5weKXLK3JUbZ18MPYFnqbhDRUjraUa/RsHdHN0ooaEb3RAsbklFI1GXjKZE5h/B
Fda0mNHkf3uud2pYicFUZnUcEj9mprPfatOl1WXxu83OCwLMs85cGkNljNgfRWrb5vMPJxBmr8Hx
tuhdAUk11ioirtlC5aPbvY6ucA+uF3dUc+ds6/iG4AKEg2HEX7MMCIBQgsZsXOMrrQlasokAy44i
a4CNIUY6sRYemBWSgDLlYakr8W3xykVP/Ru6AVEBWPgOlAU7l3whNFu0SFCUNK5blpDvMQfIejRJ
yYepVjsc8tmRFsfpzpLU0HhEHB+4Ri6VecankzX/FsNa2+WfA0r5salafpnzUHEDlb29Ca0i4ceL
tzdGdHpwgv6caJqPIwtgSKfriieePJxKw/iuXdjqagkkRI79lNUZx9Okk2oL7zlfNcLJn+Ioqq6o
jOle6Tp65HIi8fqn02/th92da0maD8jrr+ipG45YBVnbxZU6x5E/rdt45OLAtxuUB2SD2DwHDe+E
9OdNY4fiVQHRfrX55qA1QuY3BcmYoHOjFxa2JeFuBQnDCoqDNzX1kwqTfJ/EBKMW8297TwWM3C5f
PYACiDG3rvGChyDR+QHNvDf2lj3rD77+xsILgTjXhsER3gbUMkwsbdt8WX3137ft3i48Ms7JOe2C
U117A95/Gpu1Z28pI3kUGQhJT7KIzmtAIU15LwHsSA+wCEI5dwiLPMSMKr/nfULPnujn9ZVRQzjJ
HwdhBfdFp82Dqt167WQUaoe0kW3yyB9Xo8+NM4wf+7Ki384LcDxn/XNiQolkAcANia1LZzXL3I1b
h2qyPvZ8WkFCiLV+G1E/kvFaTvGHivxbNo+bukVjp7OOvuH+rVDFeyNbBiJ1MUPx7cXLXj7de4H5
VmJv3MlQdPd+i8cCGcxgPrbHNYYs9dQwTn+WTeM/Z62OueWkhXVsc5mtQ2QL6qFU/dUJJGJHxXDZ
BnJUMD6hPuXvcUKWzGq8b7vuk4MY3RNkOUGETp7RN4+WXe6GDqnKbp8tUT7Ewzjyxx8ZDKJ+VyQO
Amsvrg7zys7zALzx7nu3mbj0HJnoRQwyZCr6XVtre98XaXMEgRNtKiRkyFMtvv8APcHL5WEshkeh
ASdW3pJn7nBWmsGlKCwTuHj4bJrjLqwpD4IQdDCaCY+5Zuw0KuujJEa0SjRqEOFN6KEzuQ4hr7Tl
NmBG4Az1U0tKQ/fmhimgex6c5mx57XBqfb9dVziuyJ8xEIUYZZiKxDNJYfOZvrIXole72BtZFcf1
Uy7n+pSWwOzRMsut1xgzz9I8wD6U4GrYRO1SWE1RFb1wDaZbs9v2KRch2I7nKaCzU8wQvfw/OTcI
u374MBYFVDJYE5mXuGs78jfW0gRW1INcpa5VYmPozScr1+jf1RMyP7kzH+pM5rdbKmnaK3IQDvPk
kd+xplsjP1aQsNAuxs/Oj9/wWxFS8fAy85X9cENMMJ1jomC7FSsH/eASaX2JFvMFl00M6sAJ88zr
1pAzmnUAIi8FO7XmLaDbCUPKS7qQb1uTkQQ3Io95HR+6svsFXnGflmTZjO5oa+pXTEfccVyztIsC
jBMqCdfaqq8aPWDjaRbMabPvmvjQDqPeu/Ww71Xy6fNidKNnbf2uY6cZ29iY+RzujJ7MZUew2M8x
O2Q6OLOOi9bpSGOCbXcghYv3ZQrgkuc+0JQFKy46e5W3xe0B/ykSIIItUvVm/oWX92wF3i/h6uES
e92uC4ZbVzZvDqHxvc/WcMXa9cIFZE3qolhWywzK8zOJi23qR3rPZRn4ZIfrQbNAdMkPIE4TGygp
ToAEIaM7RFUYSa7xyeYAFIZMC6j8fI5lTFCyMSDhIF5k4RSsGkLX26akfzWQzeIBphHLd9EZItC9
nFDZGkLgk7TQuJrMOdnK1JznyVseDkzRFmaj0REQMOPwUBv9lxc4d1z0aa1LALfadnVPSuKvsYGg
wDRw9/CJQF+O5iNn36UjSj6T5tjW42TesY0n2eZ7pzDsnixeOeYMa9l1p2vHYI4oo2zrkPdOY1bj
AWILPbWIf1yvtkbp/XZj+Wuo8tMoyEBE1jXwiVO6uvvKbKBPvTSe4cVDPoUHkomdDv0n5Td/WQMm
YQ5oWCGxJ/iHNh7e2Bwv6Gxrgs2+osY5loPaB8LIt7KX1Pmk+Q+dju+pnxzhRzz4y6ZwdGybQORU
LSGvG4/WzfKnmyrS8twJ85+oY/DOc3/uqe3Z+oJ1Yu+zNQKU+VdYjbNOPQ4aW1sVfqn6zYs8nGVw
59bAlpj4FZfquahd0r10LmD/rZY4IXZKn+I7UVfioBmqz4MCcpJZ6WOEhRJ0BzVyw7Q4cutsPFpA
M9IMP6jlPkiz5fZrvlJDwyEdTacKaXSVWf0ZX0PLoIGj3sTvuaq9pehoaOItrVzU+kbTc2FnwyXM
qRHPexfaDnS3G1HGiAIKi7CJI+S9LikcHVzznCMRIvfVNRKgwVygPPch65ZmX8T+m5b+IxH5HYXy
l74Yv2PH/bXjcoNn3Txjp+Ny73vTVbX9gTbJdlND3ljl8wCXc46ykMC/QayDZDoDCW4JKr6pnC7/
RaYBDNGy7XNIrMCCtQIX59Hzk1+LMO26nQJFZrao172LksHHHKwyveKWCdLXpcCB+2pvHJpaEnTx
EeHZbhOPw5y8ylVB5K7qliRIfFAtZoqKxzCByU8gEd0l0FhfcrgCzlDejFl9NzPhfmuh9y9AsVM4
ml9lKwrEAhB+mosiHNuJuMcMla+axvuw4veASrWvh4S6P2gyl5KihmZGSeJ5WI2VDzaCG6tnkHWh
wxXaQeMChYkC6z7vq4G1ePdeOwoWUl5wQCyABH/AaQiIGavzJ1A4Y/ndzIcWvxALXCssP6zax3A9
tvQfZFRXeJo4GBiqlCwEepGZOrwjSYjh0C/NnaX4j05uVxu9MA0L8OqCjy1FLvYJmMm5T5O/RqJc
Oc3IBjgBBsLdhcIMAF1jDqUHjtqhn/30M2xIVukgSu/tMsZAlwfGdwf8b+0w/FVm9DWn2V5ZE2xS
3Gl2aG5BsVL10/4RxafihV8h8ftm7ZdQydzSiNb17LITECjtunroDf9ThOOvG2EAzS1WJ0aUrB3X
e/FzHxdy5zuU2iV/LTPcqoBsd43Jl10o/XO3dWl8RHHnXvJWhHutOV0daHu7uRmTswpKQuW2/5bF
LXgMec5nEBshl846qz91rViD96V/iZ16OA7Lp9eiW2OXWtH32MmRCPIobjoL3K/OCutbgfHwI8x6
Ao4jACLszjRcuN6fnaawOuMKP9jANs21P/wm+GJTlm1MsPHbuaUOFIfSK48//pIJPQoDGQxUb5O7
w7axvCvbpoSRsD/1vXnkQMRSEBPwUCmGF+Jz/qWf6Dmki9ZZ5yDUVnXjxveRN2XrPsfhKeum34qA
u72wIbO4S8FK5hF+0cx1O9AhHSm69gNR6xKZCAA2g97B1cOwjpOypfQNAonMxaVm2nyybffKIhYA
C5cCDuC5h1aeYvyK28g9mIb4Vt0oqfBjDnSd4KNW7lkMxV0GbBHfTZo9C0MWx5hlyq6h3uPMDRCw
UXCu3eoJSLxYFyo4xQTUN7PJVzzgJ0agFTiqHeMpaBKsxZZ6sOvRWaGHHKKgvFaxODSRBx8bJE1h
aG9DZnU+TvQJrDUZobViyOa1x/z93x9+KMdHW9rBKhbWXyfzb6HERzb8j6PzWG7d2KLoF6EK3QgN
TEkwk6JymqAUrpBjI3+9Fz3wK1c9W9cige4T9l4bJbbV8w8SCHTjOKFNZwKbb8F5M2Uaom+75IQY
Iqw4dnnTpbpwjjgs4Yzbo7evuWntEvuD5TWrpGQ9pAx044rN884MWffgpT0oUnR1kRyqwWC+vrhH
x6TMMq0XtxX9WU1+earZJt3m3NWaRoBaaazuwBE+zjWVVTuPPZvOut7X/0diSCMiJNPCEdPKNUyE
iVfMAVeWYh4PLLxNh9kXxYNnYB92EwRHAwt4cHs+T5DdIvxX6Fhc8cTK1EFm1hwqO3nHQnyXSAOu
Vgu3qpRPwjX2lUzeQha7jcTRZrGlRJxAI2tots3SXICALkNzHwsrWtvL/FCaKPa7NiPIq+acRdKw
q4f+mjisBjKrL198JEyBmdAo26ksP8LY5own/inIpX30Q1ew9UZlElfy4jB5OcRKegfjxuWBqi+P
oHFHfLK1Mve+ZYYAkFlOo2zlOnGr2Q3Gwod25vMiri2rWR4TTVwYS7EOiK7ga26UgDjWvCJuco+y
bSUx7yRCZIvGgWPWT1GnjAe2RvG7Gcoe/U+DR900JJnUcfMg5vnUiBlCfhqqq8xCn1VHTLWUZtFh
NJLoymGuNh584qBW9RSood31Pbsk+M2PkXRrlFUotljkEdtlL+fM47wmgTGm0eyQWCrV7XwmlcHk
QPBYGhRcNWDmOOe3gG0YrxvXwWY7u881y4mhHz7jDKpDj7x8pYC9r7wJROvCAHbNpcC8wr95G8bo
YrY8RUwBEbCR2q7b8b2ZtQHLtO/2wuEWxBuNAX6kKhXMttn5213QLfF7pKub+gGpcDolYuvwocwe
1X1GrBzaXe+1d6sfVqikiETdawKNnDW/NdAwTeehTp6tUdG+DWXCAAXtnpPC2wztq/ZvngYr5UDv
rX+udr+x6neBNuxXPvL7Ko2PHCno9HzWkyXR7dS+Kj6yKcM+IDMoFyiTImf+ATPN/tJJvzX5J6ul
IPzDdrp6g2ACuIxYeErheG1SVISIA+L7GcMgGjZZ4kRBI+Isobwv0waCgB5pglCdZt6cbjMw92vC
Ed/iqnjyTfaJrCjhBDsYilGBO+yzMgotUf+GovytCIoqaoYA2TzcEZ2mV3ZHYvMNpELQNViSlvwN
gdNj0xWOghmefk4G31GxRDNfRlduilKMa1TceGq7MCgZ0lArMJ32TQaPKGneMZgnAS/LuDU0R4jn
6N/eNu6tnJ0weotjI8qdObG/8iRb4NL9Y5R6F7vyJgS+iFG8N43+CGX1Sdgyrk6/u68JS0LgSqJF
kuOdQbXawqeJXlTkWxs9THRgsfzqTepwT2LSag0GO2HnkfVDE2ob5rsXtjx7vdMcgI6EnN9kyXQl
noiEQfymgq3EY52f6PArgtho18MM5rcTVe+NzURNWBnuSI9bleytI4d2iTO3sSAiW83O82YmvA6u
/CVMPll8gXycL0TrvJlmasAFoAS4tftdz4gLsezrbC7uBvbyF5s84h0VNwJmF6buBZ0rrB40Uon3
VnndT1JziDdzm+0WAxkYwSpR0LrTwqghmdZ2jk6YTBHMdmHyFktUhV3CAq5aMKaBc/tqJxRpS/pq
uOKKT9vc2s48rsu0h2ikUDlCktiNhf0ddoikqs7/U6XWm94lcTG1uge5dAMWTfPTkfUhtOiYncXH
MK0FO63ePDk40Vq3+ckjTXonno3EiWAfwVlUY/4hUv+cLOBdnYXOI8N7m4fcOEuTf4fseOneybK9
PefZUBBV6bBV6eJz1Q0HA3kgFW7t72lHsFGyrbMaUB9F6f15lgxEN1w5Rx660fiKXO9T2WiinBCT
KPOsX1hTao3ps93nPYuOKsd0BJL4FlWnSaAr1buftB858BAAEN0ZsFH92SV9HwizRfGGkGMtFJLN
Ja7SoCyz4mgY8oq2Fyvg6H+IzrgfFF+N7B/mhUdeURqvRuyViCgjFeDn6Vdpi24wtyAtgcaqcTrw
QI6+w5nmsfsJNfmarmBKHpegcA1QtCQAfvjeTTU8kaluF3A56q68YI+DhQj7a67F2U6icYNSi+mQ
JvZDG+jM0CbLwMYTyYbsWzjpF7JPopQKe5+oeG/W8UeK/TdwDHXvFBgAHCnBrCyfZhg9OSXYC9VG
b7c1FetJoCL5mcRsvS25Kdc5rgqw5sV7YRWaSRHt+u3q1Wmd441mhIYnj+x2Vfzpipra5cNcAX+9
RXTYuLec9GIqtkgy6z9t6vqgHyTpmdQ6kI/xk3AImeveaO7yJJW4aNF9DWpGiW2z3vZz/zCXbh5Y
Agcm2pL3qahgI1N8bFgT/pF8zLClZqNqdzmTfResaK0ep4obF05yctAkaqyijnMO2fRDRVvK3HLW
xLDWqMRIwt6SSDZuep+CHEAN/zPVIKL9ryqimZlxcGCBoGk21I69+x5GZXxAPTARnpGwwZPDUVJx
uL3D5UhyRcZegcOGubgiQk61mOxlw8FIFUcQ3pLA1poMdxeZmPnAxQEaRH4VOPwl4CRLD5Zyrfs4
qPpy2o7Zwj3hNn9qLEaGJa0ZLF4D3i3yLkLkpObabI0dYDZTHnkrhz92qa0beFmxg+wBEcx9uQqR
4KohtOD/tQzy84zdEatcv2Sz0ace4qmiFdHJtHH09GSk9UXEf8kYbc1x3hOH1qwRvlUrci9Jv8Uq
QK8Z37bq8VbPPXWRy69ih0ZF8kw3XahP0g1XTgT0eupOzpSTouZABW5MkKSVcN8K0zqNPBkBmLWF
DPFRHVl0GWuzsB48rBJmPaxRMVXb1kx/LX5PUga7hfUZHcJQP0ScyajD8iCFYU9jKu9ZVtUcxYW/
1UuDWVzt04olYDnOJbpmj4ExMJXUnKm5bM8M2qXL9wOum7VHEDBHxxPnAajPOYLjFJuBskdkiqN3
z8CHwENJMXX7WhgaVdcaBOS1t1UdROPyUesyGNuBXRkdJNO5xIMWAKVMnLyuEzc8Co7PMkrkvZc2
MMZH799I61bqkGvU8N+gSRVru0Oxq72FYg9ITol6ZO3N3i/J56+jZxI1GGU9/Xlfk2BN2t0R32bx
hq29on6eWnDdJLET5DkaV86Clk2bl70NeTo8qYJhzLruB6wrXdUBgLIZZ/mLjT+hGGNKdolHWHZ4
E4m7JsgoURM41QEwEkzpOUWiOs9/9ajNg8Mg5q/LdbcxtHzGhDd+IVdizJ7MxglS9o9HF7bJytph
ehs700czNx1kQK+KDhoQ+U245l+9qcONMDviVjDGqhTbcUoXMrCMQnt7G9/4XTWHiOk9y/CfhxED
1t4eG/unSWS75T0m4BRqrUcfU6gDdqblOzUsRsWD0V+9aMo3zWC2zH5A93M4Bx0iAWJO5r98cQf2
TTahLrVDEzn5wNWrc9tY2SbNYPskFupLRhzA7YajhexpEQNIlYJizoZoXtdOoH3zUkean+qOSFdC
49J1mJtT6EtIQl9KJ5vPflY/VF70b1nGz9Fh+SIrLAdKTCWiY9aKHiF9VpfcfFBdAnWfbYIsIJiS
3tXixM8nKDEE/YlsXtYVzv1dH+XlyaqjhkqxuoawAZ+GIsErgWrDIFEWbHsRbsjLdnQweGP8JPuZ
PLMaSyk+zy9LTtF9OIj4z2AZcUHaGN6JuENLWjNKW0IXwJee8p1DFifgtz462gZ6v9IsGrp72/9I
MsQc/Pv1kzcYXmB3trU1PFKRHVH2V3wgLBnoJ5AyURhDWqAX6NcjtjHHhd+b1yDWGexQg8ocFDrO
Pr9/q/iUVlIBw17B0iaydfKPdSwQa1TeV62mYJi6vYH0YxOarbnRcxwTSFO8jaNFBeun81fnEL5m
IlSPbBxaCzufebIetY0eXFB2YPOR0LBAFSaTz1pTP+UTHCSt4axgqlR3rIv9f4k5vDikg7uq3UmU
J06Or/c81cNDaDl3erDWBj06chU+zXUeTcfBKM6MfyJm/PaPP0dPnm2sqjrFF3YLq4ueFJFY69Kt
EVeAB2qLV940Lhf/Ia2YIofDq22hZSfb6ZvV70Cx775H5s27NvWUaxHhjK0+x5h81mUoSOe2Wvur
xdtDPoaD5a2jYBNe9BgqUjAHwbq55dzbN9qh6IKtX6MVaHT30WqL8TvX+oPKOXsX/HH5RppT8Uyc
w46ZpnlFiyRXtR7fe3cgs5me9tsYjdMgiyJwG8ngPDIwuWiLmV+FwoBOEV+DhHsw/thDdUe864YA
qpOS/AH1HNtnpp4oJMkV2DU4rykRTRh5DcXfvmvKJAiN+OzlPeMwX8K1Gp380oDNUIRkzPldnkp/
b5MYv+cSznjFVf5ZxJ1zBy6LHKhW4FFTg8YNxYqCMxN9ByK+8+jY5vsyeeZ9lcXmh5hZiyTl9Ot3
4ABHj5Ig5vNFEim4DYHHvdU9e+K8w6lXGKL7K9v4eZlcBIj8yTPW2rSKuHgbMd1NCtPQ6PkzlocB
G9RMvLyckj9I2e90kr/wHuh1ON+DSHR4nK0Fwou9b6T/VlrU9igpHs2K6KiWeruIXGIagfMkCWMO
/t+6SP7Q/L2x//EDAzAWbjareU2RGx34Qj44e4mZHuez9G0RNH5IvkeP2KKs6n8pElrYpkyTbzE9
k7srzPHoOZG37Vvrvum7P58QeDr8+l9npihOLZc2qcuOnIF85igKBJltUi53OsMt3ZAK3AukpZ2i
OGz0OO5BXqtXx0g/cjckmhCd1oBxtZUdWBDLl2siAOAb1Ob4kHHoBaEANxmqlHW3wQvmlpxYmq8Z
oRIanTTL0pd0pt0t+BYOvZ9ba/ptVF1VVNyRSXxn4n2HNdE+Oeb8z0dzHBBtzhR8DKuNpRlbt9SN
G0LpnqTU7D1GQl4MplQN5hGZdGxKE1Y/ouZlTFp2kRLXNj6RbtWF4x9yRTPIUnIjZF+197HXN2zh
Q3J10ffZzZJchSYrVTKb2cS8PLDmBqtAMcwc2hDGcjEsH2cjY4vUdIpTazmYaoairTeQJkQQ2ag5
IaNU1wgzGPo0BePSMvHwegO6jtlaNWOWXyIXR5nd3mxliynAFLP1xa3FlsIO/+o+JqUr7QVltkn1
jYV7hTBj2eqwc66T4JgdUsxDIPH+wpzlgr6BQoqpl9vaiH/QjOAtGWrvsVmE3jMB048tq3oE2y3e
wdjVAhpQWspD5aDrmuOiSNZkNvC1z1zOg+mgcCU5IL15dhHoObzReIKHQ6GdG/tY5/dzP6UrlF+f
Y8fQ0aNnV2H11wg3vCe24ZQimw+iSPgPU6kNrMuTs8c/SBDS6Jb/VNQ1l7xE8Z5P5IVYFveVyvwv
Ypy3zjDYa0gEvw1wdZDqXgfqBi3MDL9Ruz0+T3PTTS+ZxDfg5Ehc2mcnNO4TNOu81E6CLcOCwRD/
JBbae6yJjDVTdYwMvnQIqquqe4/g1fvdZ+4i3/khsVnP2WXsjfOSf/F9bGzb/VWuelN9RIa4J8Dn
9u07mQGkALEwoqACJSLtS8daKpyXFZui+yFi116F27T85REe7EtF6S/rmWkbmRHe9wQGSpHiiCD+
n3KboJcE49F+j4s4hF3yvJQomxyWIj3L7AWX33JWhjrCL7gqBQ2KOQ7htfnMy4OgF+PO0aGtDtLB
OXoWJhus2TnxfqN4ixGQOUPqsch1P2jFX/t5wBzcnKYxerFkfsha8jPYwzsYbZrimVP/aYiNPHAL
guuchSoPt3xt6N1gaTpIKMqrHJjMmXOpZWdVq1Ws+kfFG1WCXlnhjL6kfongPp7R0IftGv4G1b1q
X8tsvDb+cD9OLQYvu9/Xk3W1rfyN0fZLDWHALSY4rfMbc92/cIqrE9Vey+iMcgtpZR6RcDONT3D9
Di2YHn8Whzi+EAF7KtLomDgZxuTi4Pj2y43hGcYL4HLwWtxQV0wYIOnb7nNp2Bd0cXt0GgB8vA4X
nVdHwMYrNpOrGi9YHCd/pW5fQuZ4fveXQvtqh6dRP5i4AUVGq4x3O+xOudeeRThS5qTtiQnFQ5/K
E1XWOUrVhfuRCCBGajJCeGDdJc1+xiBtZf/KLPzJ53qdZ8MxtY2Dmfb9ym2NYxIiQy691eIna+Wi
zPAESuRObdgawl6oj14lH6PBv8lEmY/X7HyEu/FbRGAG9vs+JzxJuYErHQw4LYoCHCcVIVRqgYBn
YuvPKolwLzpntvEXo0qlhg+Y/cATktvRYOs98RAW9S9cac/9CcVEu6+bs9Hf2vPvG9rJqwR+PrhR
lQVYo3i2b8Pb/F/bi4epB4Ews2kwAArWTzg9oEeptePjHGlDVLoGbncDxVqCqnFmA7waupYhnfuR
zsmeJpcBM7iR1MPpT+n9LXTKGIZC+H0Cb1R4P/CRIEymaO6xLmAhbxSd+XQqUy/IFbl9N3U5aXyx
hc4+f0pYKHhDtw4t9TVNbrVuIvGGN/VQJuETMqoH1kv3pLysp2Q8scPd1QhakPxd65LKaiCHS1iE
wDM+9sb+Llscdh9DfOeZ42PJbtav5SOa/UeHAABwbGjaBbGsfQHoMN+QLLNGEUg+NLtfYmht41g0
/VkI8Yje7uShMOexGEkdxQPgIeAiYck9h/Z8Tn0f1me0QfiKRLM9miXZpH2UsAjjHhkaVIJPdj1s
2gFlUfMt0nlD9PImxJGdmcmJ3O/vbkpfdOv82nb7ZA5IJxccM0Pf34EyqxjZTFu23A+x0K9e5+F3
8nd5r+4zC25mhpaByK/jXHiXZrCOkLg3goU+YADmyj3GqWErE3ODXn+DMoQ1l/ebaG/NWpCJw3BJ
jOGqEd2hbNmFYQgfTKxnZMNRHR28CtC2tRwte9wTXfKOBf/V6jSqliYY7eLTHMQ+wUYYEVKXRrxT
S3GfJHQZbrpl1vvcS/mFtZBtfXEJEdaRzLjxOSMbH/wQ4txV7ntPNLRnhaBFw40j4HfnMsoz6zrA
/oMCAbxd0m47o4YX4hngd1ITPy7DVE7SLQnDnAr1j+dCkUI89RKRqV1XBQ0hntk6PGhfPoToNGv8
VARqQR8e0o1roKjua6xelEhfvnseRvgrBrAWTH1dkr/i+VFodeotYEmSvrpd6gzbMQHvD5M0xxBp
8PlgDdk2cEh6YIRDM+1Ld76JqVkRpoHuX+umglSlYNB31FHqMrkmDDJOUdfc59rayYm9FKBghwqY
JcSDIPQ4bT6NCAX4kL+4Y/qV4+JrwmQzmc5uwPEkbfu5svo7OKGXtLLYIxnoZdrJPumEw5AUozqT
H1JaF/hZTxGd0UrEbbEyXeoCBM6o30ymRJEpfhWzUiRhN1ifRosJFpRkUlbp7KrcGm8VwwV3LNaL
+28po3uG+0iIpmu+sGRbaCSyjKltNv8l4xuxhKDhphaxV7TJpN7p5baCrTcZ7aLpHqD8HHz/XfgD
VscEHB1ERC/aGc5s70NsriyY6bF0QwpVw6aXXVKs4VOE900Wf3Q8owaQJwtNRV79E2a6dikLS5m+
OGOUAeGjYmZVe19CwGMfg7EPKWxCdXtcWNkHKIJm2Df+iwmGTNtgQ4Go4l0leLeoA12k17BZeJxO
bS8P9GqPVZs9ZoN7l6VcgOM1oxkFL7CazW5l3oa4vdjgZkZz3K2tqNlgLL/6PYtTxRldIbSq6uiD
/KjfQbrPQx5tgL3wMPtqJftlAKVH3eVreQdu7FjGtIU+VRbNBg4c3+9Mdr0eokXpjpi0JjTOTMm2
/oRuqEVO+gIVZb6U/dJRxDruu2EjAMhErp40RduDxn/EmG4KCgdVBOU8h4gxIZGuPmLH7WhFKbgL
P734i/trO4nDN0QceUHzGlXNaTDkTxn2CEgMGn7gf/CGp5brpi6XYKiMu6zMrmlXUZ921j0U1wdf
Vgf0JScvHm80jWVtzTXiPOtIRskSmIv5Wk/E4bSLsY98/+ja5pWx73W58bf9PGUHrL27TIi3/gZd
l7eeKPd2Y9T5r6O5XGkhXxcIh7HniS0CynY3tba7J8rkUA/OJmT/7hXF1Un6cRU68j6/6bIgBWBb
cES0SVPnqvwedwXaJCuRDsoY82EMkzIAj/nmy/GRUftV1DRS5tyzfZIfhT2iA5EswlzoC9tw9sON
lbBcjFK6IQjKnz0l1v1QhWdLylOvKfabBtawzLYkbNLuEyQcDtmTY7jnSeGuRTjZUizzbuEPLxnk
AyVWCw9lwaI/or1AaME02zXqDEWG/ZPwN+vZmTVLxYil9xKpjWgYrpqqm9nVglzJ/XMeGXQO7Scm
xfDo0ENsqtED0922dtDn3ceEV5g+Cjpp9G4kYwXYUzCrdpt3+p69tt2DIupnGM/aMD4U/l87jw7G
QsCSuVwYdhGSEW7AE2+xoD+SJ+yviCSjdmn2o9ls3AGGh4pQ5TR38ZICUXy0Iz5eoMF5hTmzw+uh
30l4OWqrOGI53HVuvg0rUq90vA1TO0iR98y8y1LdJsMNnkwOImxC0Q0a5VtHOdWHqvqy0KaxM6cQ
2dcLf/RTPz53Nt2NbCHhONWBrR2C4tiDrjDsULmy58PCIr5Sx11LRmT1Awrn18I/OAPyFhxWN9DB
xMMGeWrbtlxBP41hT+sufOvZ3CHQHAUe7yL+JxnlonC8QAUIpO8/G414GFDUQB2/Q3iB5tACJeiN
TxGQfIoSiiyy9HrSmHZmNXxATdu1jWDOFIt3j1Z+5dwcBjbmDBMOEj9lZTT6XlvyqR5pFnqJeHzS
KZtRq0OYNjfslws4iRC0PCThjMWVg+PUtBQeNYYy+d9o59NvwrA0DOaqxf4yeIs4F8OChl7TxwOc
hYx9Swe0IVTOWsOrdeZ7wf1GzLKF4CkxPH+vBo4G/CbrMWZxGEGgmQYC62OLnEtwISto+vwz7WkU
fC08UgKYI/DV8BEZ0q/gTVG2cecLCvMUx4aM0XfMY7TLpY96vTNOcvbvJMpZdF24N7JhJKxekYxB
Nyrt19rjEUAk18U/YWdNF3YRuItaS2wnDb76iROCdXBt5xWBr317x7GXHJJ4dC81LwIVw8Qn35S3
EFbp4AarB5MxUcnoczQIjFLcEXvPLvw3a+bkRcu/D5V7B3KE4Cl7x2zk3XeLb/57yntpeG+9QXPT
oltWHnvIDF9rB9oulRBMkITtq85DBi38V2GGGOcGkmhiRcaV5aiPXCaQFNJiutmDdnUOmJMPhLWN
8xWT1LSaO/d7NrW9lthK0OqQ0KuMR2Vb/W9szkNQWJ7x0Aw9zC8ONzlHV3OsArOJX/yYCsH2kJqR
30b7OTcmCmbnvZDEL1Uc06ZZAPwj7phVGLtuJh9+kDnFgyxQDxFvspWwfpW7cJZ3BAIS2lk8GUR5
g8uF6Juk5tEu4yrIZHmlqYEmQPfNyRbd9ZX8aR3GxRhxYtQybIUnT8072x+WnelQugMueyuN/N0a
zd/Yi+yzbCp56Ecst4sbOagCBOqwPH4a1VhvVFxVh1JBXZQx7YhzezGJGPeRJ3b9GGjR76Ml+gOX
jQDGwVYfV5p0yNA4ZWbGzkkvr5PTbi3UqFuKRX6BGOgpMdIMqKk4V+zqy6Br4UInsfFmxxjD0Eij
7VZ0kbIiz8NIsKh2LrJhTveJ3bbXxFRvqvV2w8DT3lvqQzs3tRH7ZJwqdR/tG6MWO3dm1dvfxgPj
RNeWLgpZhwAPGOfzW3vDlvuFbgJ4EoT21mxdMI9xl+rO02c3aeQTqrA0ME2gHJQ6L8gZScwB7NGJ
U9x5DG0nWDvu7sZqRup2twzQF4uROYs/Ugo2+6gMH3EL/IWdfZjhvDVmeTU1FNhUX/wOTkWEPRHD
vcY5i8xihveLk8k6KsP/1VqfG8vroZKbqK5FxIbP1YcJWGhac1FKd+eaMBj4GjycInblfznKOYq+
wZDCgzoh0p+j+D7ploumjluldPUzPFRAB+Kldnoy8py53uRu8w1bGSdy+pfN7CT56YBToHYIWxyw
osFzSvb4FsSmy+abQx2tHLWN02X3xkijGzqvQul738hPDFdI1IPIJ9Nf6rW/MK47OrRkXzv+z5zZ
r7mbnJsSBRXSqIdRULzLCGE8sRvd6xTn/TkJuwy2ZZk+RqLnNExnGA1KjXTQ0G9kD3XAXNhvjeVj
Tal/hPvVXqJZEgSBOW5vFJFe01lyx+BJxItzqnInqJ1pOnohroA40S9j2Ax+0OoBA2+SeqwVdOh3
cpOYk5Uc5iQnmJS2bTQflIlbQ7aWuVk0OqEEXwQnq3Vlv7HX0XKlYzw0FmgAS2GPwJs7UaoXxT5J
2Oh7FsZKhCMpOOeV7qZfsx2wAXj1Nq8b4kJyVCuQaAxM3CjfjCLrDmBXG7yDSBYw8YUbbvDxjpLf
+DGMFsqfzkCaZHCkEPrPpvpq/PzLqQs+df9v8L1fhtgntIbk56XbPutYWNGiJw27Ha8wjn5E69IK
Nb1y8QS1V0HiE2/NXIb7oHVSBuH0xaPFA1Gg9uWC3OJ5fzPBRyP+JwBiiwzgUrgQPgh5R0ZRTpm5
b7KeRqXIjnXZ/gyN5ArFWkBZ/+2HrIzCkEteMRsRRvStkTmbXvfcGlgNlpjWgN3p2p0UCilQOecu
jT5bm/f6hmvKmqvZuydtY4Ti8A8qA0MMLzdjpeqrL/vnDO/gOsr7N8IwP8ky+jZ8s/+lU2KIYOb/
jFa/okk6lB6z9dy9+SJ7wGl9j/AI79R3bw13PGXM2lRDubDwXk1POHWDIYLNlAPvVwTDwAld17fx
RNFfBPEVQWugpDa1qjdD5r5YLeWFnfAuRAArbEU8U9jjQ/CAQUL2BEwfNI04TmgbyA47m1N4T2I3
CidlUfBQVG5MULJ7Qm01mUxG/oShUW6zHGBBIS59FiJsTT8QjF7gMaO7K0k4pNtmWP9X3TL95NKe
e2xbnQsrVDXISZVd8aJXcif4CSvCtN/K2H1JBHOsIXoaTdyIfvdVd4Dc7AZtSfKQL9PJzPsdJ/d2
6Bn8M++99wSDgindJbeBYouPULpnSv8nt6MQLkxxVbbzqmf7SRnWJQn1feil+J5luhcLXIcFVHM0
N1YQsQIOhG46VhhGvTVaVPoCAlDWAmvFrXrG1xWuR/ZR96FTP8c1/vRo6o/8G7jum/CdODrYId2a
1dRH1o+IQPGa/x+4YTWPTLiJ1PZ+Y6FQzHpQ5Rv92pESVtkN7FWzoYlx0n2UTe8yVtcqN5+ctsEr
4C67LiOaBIkg0wNsDWvDopaiYsdFTk557u96L32wHE0OsmALH1b1RRsgcZQjinu2RjeeAfoVz/ee
JbjvaUHOZtIV5/RPuIG8T2NsX+IWj5jfX/Cg3uECYC/Zl+5piDDeGezoPdIIKS/RYJXV2XG851SE
TwqWbKKsHVIQOgrd/9bshg3D2eq42ojaeML2ss98+9110Yi5MfhzEOlv5bw8zBVUqdg6+A6pSEM3
viVRcaoYaKB+zO7aqvubWhScMr6QmozJvMqx0DGr881d4ZVUomK4x4PxqRFboOwfXLTh8b/C0i63
ZAuFFN2R8KgP4/SMPugTDfMb67llhWLVCXIbRamIoHDNDvkLrYJMGPIq9UI5gTJmc0us9EkX9qOg
lZC5eRJNVa5RA7b4LvhdbyikhXYtl4eRLtjP0sNQoTWENUXM14zO19p3bbMby3o/L96XXQK3H6u4
2BMm4Kwzb4jXg8N17cNQ3+PbRQXgwABS2WGxZpejZzIfC+a+T40tfmLbezCsjD1ZOHbIFAE6z36V
BCp2l7Vtxf2+KJrroIl18fpvXqvy8o7mlu4XZx0nSL2B7OQxYqjlPeUHAYGwCrNp4QlxH7m/ziLO
j7FTviRW98h3uSMoaSc5UGPcjG3b/R9ZH5Do+DzhGUFwrR9RumAdoiXAPLOz64ZvgUcue64NKuja
3RHiwPFUslUzOnWKi/DOIRSD90X9pC1oTVrrFZYJUkfcYzgykbgl0xa3oKYa2f3c3BWUeStLDyAS
pyVGCF1c8GS/WQXZuKVPWm0m/8Y55oq3jtytSNlKRhKk7L2byjVXfo+Es3YZFNQYBWH57FhcfYx5
9+0bzscUS4pgkOQ4oCXq0rklwCbt/uEVsjZ15Tw3brXLF5T9lXmeJvaEK6p7+15qllXbTNf23vCr
Xew7cTBgaQjMoXRWWtvZprNMZCnGo5cw+g/jbJOPBB1l3Xfeceyi730cZ4959VRc4s69I/EN7gVc
8Q3M6gtkHfLftPis2OeZrD6WmtTgrLzGcYRGpsq2KQFZvgI21GG6KXXCWB3gal03F0/y3HRlyo2p
D6ZrOAzhvFfu7FMu3U2TDz9jH8OhKiC6TmV4WjwGe7E7F0cZmS+O5mlIkcEwCWfS31JdxhzRPOTX
uWWOd9uZrpo4UQgZvQBI6d6qlo+5c7a9xyYuW7xd5qF+mzL1jWl8XWgbs1OOuXSYUL31/Ah0jt8g
HB+trjx6Q/rumBlLC24ZaZYIJaP4LiFeGKd5z685DOM6RUgfufPt1rq4lqmxk8YD2MxlayUYkpcM
a4dgcsuYDFuasaS3gKD2PCyox1spnlIb7nQcZlfVQ0gu0uzrP47Oa7dxZIuiX0SgGIt8tXKwLNmW
ZfuFaCfmHIrFr5+lebkYXKC7bYmsOmHvtQl3brHa5p9ja0Q7/iZjOfb9H07iryBjvpDkBYurLILb
GPqchew91m7c/jhp9D5BU8YUsHO74Zq1ET1RC1OTVWe+kW5MolXNmtdvGd5ObrKi93uprfypcqRc
lAY44HYScDI862ue/xBbbtH2pYuirGOIV7V1oNCsYQEMCoCrzRBAmEdZAG8Gx9EpikgXva5AH+Fb
FXnppPEGLP5JzSRyoEqs995Lv1D18KYBm0iKxmDUA4dyboKt3yaPJKTjAPZWk19caxlt8f8+GqQh
iyJCYueeIjkeIcv9wd5i1a6B6IQoqgrvKHonhKQbw4gerW6VAoV76OBPLGMDTJmOrWdTNe3RVUmC
k4jRNIphUohH64o1w2KoB/jYlvnX0LsdEtb6kbXL0tf9MnaBo6BbpFTuwreqIwCqrs8pWq4H1GK7
MOhOhp9ijLAImc2qvxFDSdYREJim82fYEbzW+vb3PEcHp9MIsLisq9l9pePC2NwS60vWNi4Lw4Me
xd5vqQv9ZvmM/W1yrayQ9IWeBMiRtsb2ftkHntKZFCg7mdCPNOfWZZ/OwiG3839NkxysoX0sZIPA
6+5SRDMK77m5k03uV0rtD5+tCva05ph/ZX/r0PdvRqHTZRNlL2Eevg9T/5EE+oQbYR0LeBY1L+AQ
ZOtJutueJfdibJPdYEb7xstWbQlFfMbgq+ljWfev3MjbTmXb42etDx1goskeryLtYctxFj2Yvjwj
k9oSs/cJrFesyWBeMgK8Cdt+8u5KRA+nSyHf8hh1Z+oFzqL3vC9iot7Kon8yNeebDIBkAWL6B4Lw
RL+xHgJ9y5uReWdcBQ9FAmlKGekWFfSGEePHkEefvimtFVyNeUOsujjqKDNOYRx+WYbVfDoyFWc5
Ve7Vrirr1Qji4lKVIlrLsH7xBiGg8eYG7oHigFHngl3iGjvhR6KstwSwj0SnLKz0l8a3xRyLLbQw
6htl2LkuyisOlHt2dqpY9HmEd8Z4Dm3vpQ+oLYM+qJ7NLMaF3N8N8G0mnrK0FFt+h2MYJtzttFvo
kRml22Ro9cGLgf5NJtFP088fjW28jjLby9aB+SthcSm9iarpnDipu2i95FQM3WMJ/3nUU87/oV47
5h2rIbERxiTlsfYQWA3BdHVn7ULRds69H65iqSFfZi2upJgEajG9ogHr12mVVhgvbDB8tRanepbD
GSopHBUx7jJDb2TV/UP9vKt7g5FpcKiNir7CLv7ZcXauRNBv59J3fwYv75+Yw345NsDmiMZBKvhu
WX2ybfHqxv41QNKGrgs8wt0/PM1EWE+YZshSYxlZkGC4NB2ZHJ1cwP5x8B3Rf+AZUIYP+w2JEpEx
9juiSshQGpND3Ebv2RT9FYb+GXzQAUNnPXHL+IveqPrNmM+/s6OOgxx3dEHxUbbNI7qvx/luOnUZ
fGQqXHbtbL8yDRtfZBuUgHY6+RoW/UoIFzeDRcS9S6YI2Lds6tayz3csHQkkxkio5uzCuGlJDu/n
kEN7pW1YKT8DaVc/myaU4gxHbVaYn1lTfjHv2Ce5BagjendtGuPOryEU33nOA54jEBp7M3cProAM
Sjrer3aNPRkDK4rhR+1hmUemBWtHHwiD/mekLO7NFNYNGMLsMrS5u5k6L9zVpvdGb1UwWHJOhCp7
RHS447KfIs5eB4UxaQOdliSNavtxslu08GN0GmeKuGoYXwqoLJ5We3TzO2tmsAdw9VnEmExaC2tq
Eslnvi8QvPFjlHj4oXvQjfh6ZgehQ0YVXCDCKFGvPTReIReM9OQGbapnh9do1kSDFMc2CDt0QjUO
ElQS4ZD9FolxmHo+dUy2HNSg6MYaQQEOlWSRmchKvOgzt7MfNDXxyuogn1dc+KjA7IBeCaLM7A9/
/T0n2cqaa5ANDl2lT+Vj71oxkvpnvvTlfOlEyi9Z4L7i6MR/BoeIhtDaoWi9WOT3SVTigueQACS0
Qo7jL3AjUwr5E294wXdeBOPBhFRSN/PZSJlD2ve1W5FtR+OA4BLzaclmYDwXAQsjC4WfoXbaadds
+skW9scDKit7MYFBXOqGUKKmJl+Hk6x0/pk9wzghk9felugSi2qbDCO3YIn61JD8XfNdvp4g/JWq
2Xdx9NhbPlaF+QXoMUsCB0php0yBdNeabrXq6wW2NeQPAW9tDJlCFJxzVaFJgvMGRlz1k3aal1z0
f30Lu6IVzI/Ne+TKBb7Z1oQ9FloMBtKOubNfIFQ2d6Z9NzA7zPQJUdnKiLqax4ZZSYjVGsJ65H4Y
mTIhP4cZqTcMYMAa0vRLJ75Ggvg7UBnqJcw8xUwmZ6dyp265vsIi2Mz9eirK8jB2qLFaUXILemwc
2y8BWs2rKepIE/rUINZRVv7lgEeptPAmlMjqSFhYufbwMtXYZZj4MxwRH0MXvOQmeUxzHDyLZjyI
OF01kU+0UtteRTXTOYTpNg4aAmfzdDmkNC1W8JHn1jpp+o1JcgSIrvgT6cDSlAeCHSnNrGZjiP4z
AbaGKBhdh24/05amQXIxuT0kfivgq8oIELedJyVHmMEq2pIFRpNSp/VKhc5txJf0YHmoFoHOLWtF
KjRLyWQ5hqEAlVdeueJsupT+RJv3p/JmU/A5I3GkkIVQ9TwmrGCIe98jnTk6Hcr7kvcZxAMKe9uY
SKBX/yxS76lWcKQlTrfswyk6sing6Q8uc4ucpHQJu8K4ubsrq0BM0AAAx+yBctYJWgzIn0CyHllg
s1ovKfim9Nh0MHsViWCbrk9xtLnlK3xDmIHCyBedD1SIriG2tlXk3QMpJlyBhstq3h2ca+rlGYXa
VP8NIEv/ur4BSoLKknKM5EzewppXtsSBy4O4b7T1p9MATmXiL+rR0oyh3SvEsw44omWs6piWP2sH
47fjKHkIS5DgY/yauNVjWZtLs+xeJgrlDbiqds8iKcLOO/prU9jNATSLtQV0SYBPMLZb6oxyjfQ9
/gc+u93ZuT0eKLqfGOmgsWNN96oK91bV5m6yM+Y1+sTlzu3OHYdy9sSQ7gloIdqEOdxHGDTKTv1g
XX0bqvnWob7itbMb9pXzIawFa9/wmBeOhSai9g+A+ZtVWVRvCC22LqudrKw2MsXfU0b2srWh2gAl
K9g3JuJB+A0TG5u2HQI+GWskdkS++AQHBALDzZ/AfLFLmNBJZgMp9dxIb42cVzXi8yElS0cM+7lA
9FToUp604KSuzeILXsGJqLBdHrXftTGk+z4w6011h/Aoixlir/pf2yGjxyNZb4EYJFqzvsYToa0v
w8c5P2TOpaspGRyWjhMuoAdy6Y7Ij3Y+f2C2e6KyxU7VCZfObP4VAC4WdmxgbcCCuCnRQlNaUiwj
FYJyH7u7hsHApKdNUXMdyOEmCF1cBUiZ0ZCEuE8KNK7OXUsPV4VYNRKHu+ZG3E/4XI0x8DF+xaRD
AiHSHaHi4apx03s2QuFON5M4kaCz30syV+y5ObRGsC5Da8ti0L7U0I2yrH2X7rzoLZr4pM7v0yZI
LACysqsn1SYpckjd8bvKGFtqgoRTK9vD+OBg7G6G48nNILV1/3I0L7JnMna3Yoo6x59XRj4Q61n9
5pZ5wgw+37WhPSPRol9CLqVZYa3RKri5c7Yt8PtSCmfAnaMRC7/PC/bgWm231aBs1mipiXZqy3WT
kHLfViRVeLO6tJmfbSjM9m2S7Gtgqb5OXkwzPPROh4MGqjNqGRPBvYdnaDahB6bUBLGb78YO5DXk
m40R3e1snbXzImCkuJwCGX05Dh1RqZ7YUwaLppreTS+7y9a3sHhJIUm+u7hf2ZbM1qPX0j0wYADT
6kIeEH8VIKZVbiCECk3N3281xlaF1nSAhKNPbkBZ3kyAq3sUdkCXVHlOxrt+M2b+Oftl+dF3At1e
Bwcp4VPaZAPqiMS0MbFDAsTV6Me5+hkECRJplj8HpfqUaOCWSpTEDtjZYurjc2FOxzgMdj0zCt3H
z22Oq6PsroHU2zkC2Kfio9N7T3Wsv4VD2gLoA3Qts9qNDv4t23iUNfrLueLCD/llH7DfgPRAEz4r
ezlM00fcJX+hGZGvVEWKHT1eEY3ZlrU/nu3aPVJ8NGsj81rslBjiRW9Aas8o1cKL78klJ8pTovJn
1ysf2x5T/Nyk30moXrTsv/u+3Xa+ecgSxCQuaxquwLZz32avPpXCee4KZKRRxPQX2wGwq7DYoOTb
VsrZ2SZYmqpmgDKQudDXjwyI7uT1Q6h7vXJUjA3XRt7fRKQKJ5goCppMxNNXs3Q+s3RmmZZteydj
jFr0zoGcPLnLDapNZADoG0BnPQyjfCxd74R4KoW1GD1P+E9JylJvI++tKZW7BsifbBVD5mPAFM5h
qOF+S6xS1ahe7KzSTz6s4wGxZWSGlGc1QvhWVS69KNb6to4mVsrRb16g6stsf4MhgOjH6YkXhSad
PK9lNOfGXkdI3cK23cN02yi+e6A8w9pUkPT7dFu2TCt9VQGm8kkYtbKYIYR77ArqbmUNv45FiZc5
iGAHLPhpGuwFw5pM2t/jxBHDQHvyihsydI7x8Djr5D0H92a4zZHTBVmB218qYGdYZmEp13F2SGP7
O21IiGt96iMj/oBe9IL1EgIWA5sVyrRsJTHZrinAGUU402cEVCRGvZhGKMvqGGt8O74Cj9O8rHVz
qJpyXxkJYzE5/Bsmtl6mAj7ie87Fn9OPrso/S99ncAUjaA1N5sPo8+bgREX+1HiSc9VwUR4Y3Mvl
j6edfEWsA6y3KT6HAyE2pp2jP06wkaOjBcCB75bLuz3bqn7RuQ29pI6yq2Bm8tB7ZvSCdnZtAq5B
5Dy857NbgoOwjtk03MZJkYUxbzImFpDraeozy7xDifBzhJz0JF9GCIWMJ+nhSawpsgYByqjJqnsU
tyj3TlMEd+Kc9QrO/38j+1S/5wmPbpcIPLZzu4lT8zHIDXtpjOKYzhQrnUsVEQCWK2VvbhoLaA+M
jDe2+98V6lJ2VvqgneInhST9MFvN02DmWz5mSg9nwoxhDyiHx2o/EH0O42ePwh9ZagexpSdnAgrZ
20DmUtPl5qpIGaGpNv9NXMEGsN1FZn1DqIVYIbPRdLCPy2vSBApGdEFQLCGRe/fKF79ncAXHsMui
hsg8fmhPTGR7dre86lF1s+vD0tBs2ay+mcyeI8I8SQV3ufToobCwbmeQ+rO0trF2NqoYD3PXYjp1
Xutw2BdzcKEb+DHheMxFei4T+LCl4FmyYkzsQVw92TEkodgc3vC90KNp9dt48Xvc8BV5U/VdJ96J
G544dYvxuhGkTxa1I6EqZYq+OikvuiOXqvKGYIPR3kaqoIOWu9GIT/bQ/+IBZJljVMayoXHlydJP
nZLPiebh6Qb7OYmpAZLaQBgMEXKuUshhkP+63lkoKs1cmLekRfPjDsAR+jYhFTjHqx4UBAk63oeZ
Fz9T2u7iji86RC5BdCtFenyfF5nTVuhoV3XDjp8Gn4XZFu9hXQbs/lJownXfncRo2VtvhuGT86aS
bzvm59lzCKUnyqFLPPYSBTl0XaLfGTb8y1zIXYkpgD0K1BtJPN6+cNLrsu/YyENoBu3oni3TpN6Y
DeBhcWFhijJdKzkoexwfM6iASeMeAA3u0qZ7wfrK62D76xBgR+Oi/q4UowHp6EU5eTBlZo48s0Hu
GwT6V6czfb1+b1rDO6jR5SjtSodOR56F9LmGQ03SJSwjaovc38IEQrWBfxHZDM7EcW+kATACKMuH
SRuMK5s800wnsrQvVlPhDBXzkTi4BWTUAacZwgZAuk9RYqoBRVmKHbFddND0200OZQr8n64MEji7
GPcX4i3ex4gm40FLZDY2mkRyVoOohmE6Q0SzhgDblseFEBlmdFZdQfeLzDM6agV7JxB1eyuaAOpJ
n9fdhgaET84afffJDgwoth7flGo7vQfAkkEAUN4uyhDnmBSPZ8cYwFkbApWz04aPpPqItW8JVgUc
8eEOyoS1wY8qFP9imz+RJ3qfxFKp6opEkMFRFy+q+Hmglxmffl+j3+woxOYAZ0M8e1/mYLQ7tFjG
wajH6OqIhtQNISXzUeMrd9ExB2wYtnLI9M5Ne/M1HSzv0KDl3XiZMZ0jBCq8jJ55wnzgP+Pp7FZu
5abnAcXAv9CswfHyPCIdxjxeA0ya5CoIeSLbmh0QCWX+c61wrxCC3S1bQio/PXcQC6EIne3xjK5I
ZpB7MWPpAuMdr0p6v3U58rlFLqjo3k9eIxc4CDujcJmbobc0vQqtTmj3nNhdEPNszPN6ynIJS2GE
VC+M4jOaknmVjfawafNp+hyTgO7M4fdsAnd+iQzbwROnGFnVJR9lwTw+e/ABtO+wZIZrUXj3OWdr
DH8ebMpHUVnjsuYM25HSWE0Lz9XysR39T3KyzZ0QTJWyPGLGb418RqjiMgddVBttZqKzdvNQEk/g
1jrYMGEvXyV0SIhQJn0aCQJLnIHFnVNPyd2lTr2sEme6TVrJHU55hU1t6DZcLxEEWZ5gTNu825uU
vcEZ3gQDk2TaqDoEqjMTfdC3ZJLIdLqNg/sByR2zmSibZMM0QS91bY/P2jY3/T39s6tnD/EGWi9B
WNhrG9DRT8hV9hod/EfQdk9x6JKzaJfJltgbRi9h6VZLkAliD+1B/cQz4sBAoI6nvaZK9O8uUXco
FqMI7LNrd86BqWT0ExgZ3cQkUVU1SR5tkXiB/fdEDX24IuvaAMTxZw+EJaAVqj7mrO4OSrL2f7CC
YX51gcr+tCnVoVGY2L8z7DszVOuqKp0F8SX+UxmSIDLB6nzm94+/J8jy+PGG+AeFHIlUjekcQhzA
VFqueJzogTmhyAXDRTUsy8zsV01PbnRrTc1yTu86vt7HYsrKjflsBtKjxjuWsQRfBawgjqToPOFn
UBuL1MVl4EHYmxztv8vavZY+79M0ZtbTEKRvfCDlJfFmlh5OVx9zo8l2LhXiigSd0EAQBAUJ+7vc
+LksVr0lUUugATqjeUWQJuJh44dV+hx4Y8chU1o3rXxrE8aTfUR+KHYWxnqYXPgM2aPeU3zzIUA+
A72A7HomG/bArrGOK2OHHIEdu1v7vB3a8/dZovELFK1tsyKxMDAukBjV3GuUAeCl0+yMlZbYwsmg
BxfCOLTINhZ1d09b1iCHuEP+xSPgSz84tdr7Hp2MAa2vWAbLRjU/WKDTd97r6AU+CKrHgEBH9E4g
jY9YTNujldUmKTeMwkln9ZpxnzOzQ43Lppq97HyyZF1+aSs0b8HoRtTBA0JHwp5L52xQ6XdexRab
KuvNt9lAZHV6MMrB2IwRWqhlq8bpwuin2Q3IhTBBs7gIMZ0dmHKLBV9RgKCxZQC+sDyv/Qdird02
UtuXMJv1zScbzceLVwTx0tUxHwB2prvsYqA7CfuPAsrNC0pNxv44JqO/IAZs0tpp/27n5YnScIB1
E020TZVDqdxOXFyx7ul9+C5RK8zVW0KY4LFr41Pu6mGtImyx+diPX6nd2ee4RZR64hplFxqGQbwO
JLmd/jSyWTSsRZX4RyWD8xSFh6IhU92lMKcEBaQzhsxRKsMKf5l765ektmV1COausff3hHd3Wyjg
TZk9q7e0gE3NEiJySKDGXoU9odlJLNeEm7E2bx+Q08sXSZEVM/M1k3HbJGW1L4NCX/sMMFzMQISU
i35Z2vSfLixwWqO7BW4VcV1MtVjHdnKsg2qf4Wx3pfqYmiLcUGmgj5LDdeqpM2iPLh2QUSYr56IB
8kd+Kw2N2z3bRtJza6NW60ZMOOQTD3H7ahTTOi9RN/HvIB1wk3+TIUcwVZS2NPUl4B571d6N1o6h
YTYVxWNeEZPCfpmZRwIWIYp4ZLL8N58cNIktwEiTQJyGm9lJnIWRVqvG0Hs3o73X/aZHsr5kVbpv
DA+yCBNSOelLEBbXRIRcCLZKHz232NtGSNrr+OK1XFrG9MQtBz21+o5iwO5twyPUTN7MFN76LPBO
ARe3n3r6ZZI5WH5r5p0qbp/zNrwazviWlolczZ7Y5D0qgdj6S9OcaV3OWoW+pdmgrnvhdYZTTtJZ
ajHLYs7NJAH4/kEawjmPYVfvc1U1Fn6kwNyCyfW+hwF7Di//ZG0mma/pvEjaC7LjhHdt6fUN2VnF
2fKry4TyrzLHx5aB3EROheuUG4plzgbPQaRSigvWqWsdBieMx2uWBi/3ucYDI7Dz6ET10tDhlfqe
slTcrbnd3YXJbhZlOunEwZmZF+pTf/qrVPLM4OzSy0auSZLZZm47vTYojbD+bLGntdvZCspNI0Ry
SrlAiXhfC1LCKCwg01OnC0xDU8Yp6JCVQi1cl1fdRd9dw7Uu75cRkcunwq7/ueSccmXMZ9PTT0Yl
aOdUsao7+Q+7756aeHMnr+wNrtttr0PnFHZJj2htikkgzwJZbOqAOaStsWCJpt50zFcsVuWRV2E2
jOQB1BMIFxwItK/9m22Xr2WFwZ/tH9zcKt5CCCMTU12MtkAaMVkY8rlTdhKx3WJA5/hiZOO0itBM
Livh1TvyxfVDHNrLQjB7miSVGJJ4A+KqouXA/I954NXjD+eK7DuS6zRZVOHd9efotUe6wuzFgOMg
W0sb4zLp80LXa4a+BwJraQdBRaVgGzBrVYhNfTww2kDfzRGZILpYAB/Z5uhsHT08UzJc5dyvokxx
evVlMxHXDjaoIk8uNMYXrQuQjLH7kHWgXbHA4WBYNna9N1l2y8r6l3aM4Ap117226ypg9d6Laot1
k6ZnBqHrAoSCyJZPT+lo7RI9ADCqbDy9M79BJIrrzKTlgJR+i4tnOc7ynnRCRrf9SI2wUW3/Uanw
sY59IND22RiHc5aIizLU1oHyrIrpw7UjJuLFJcBGSNv/rosOMEyzgNSxSoL231iLm3mPAGDi57vD
BaXnRtmU0EO4ZWmzqlFzxzWWdWLLj6acXwrdfYdD+OY01ZtUPg9rsHOq9qgaI0W6Srx9NC8He9o2
uAjv4WOTeDFKLF4gwEgaChkIFSq4RGW1pobnSU6YupBD0TofmmCtqn/t+EMJAinsucQ4yP4CTY9d
DzYzIFBD59Nhc8+RT2IgeaE8XhvWvKlqf9OwovTt9sVpy22pou+AYW43hivh03aXTvqc3FvgPCRm
OUh3TokDtVYuCq70ZRoGtug44njo+wqYfVkdIgTXy8zxyVCe1wEhJzX+cKq4CWEr3tP7JwNf/DnS
mgTJOztXTh99RFKCa9xCImv7Gr64KHetr08z4WwDLVmcjdvI8s+TJOWk6lcw+u+JWxj2i63IzEff
dnD7lE+oQR+90YBzih+49t94bV7dSkHpIc1NdgdLJI+VHlediUZ8ojlrrHarM/cqRXciiB4BpDOx
jgHYm8DHSysD5kfE1gkjiqGHHfzPbVunl7KPF6kTbBH97ALFioDsIQvXhJWx+s6mjwQJJ9kbi7gf
tn4RnN0aopGSbx6cZRTxb+SDomumS2dd37KvN27FYDxOBL6VHLTKdTmp70xI/3FOur3Xtxc/uc9t
7I2OsYc1GoIMU9p/iIy31mS8JwaKB9t3imUxlS2k7AFtUMwAvc7FU3CvyCC/EZui8Ziw6fJje10m
ipeUF8bz/S9hOS9s1+1FpoJ3hHCHZMLS0tkXEbEansaO3FKBgdcCqvcwJCyPCzch6lgO2zav/pHX
/NuW3VcepXe9ZLyQZHhhzAuvIsHcOBnRws+db+k4OD5H673xoVfablEuyIn9Rjb3Kzxfr0qrDR9a
O2FdqJtzeec2cGw7DGhBMFP78PeSFnaYEMUi+cq/DNqe+6LjFy8VQ7jxPrrgGkIqx+xGWeJQoZMk
mxJsihflty6kvLA71DNwvvnGNQgVAlGWaoR3S4wYJiswjXMzoGdJi53dId5DfnEP1ICDVmS/UwkU
ixxKvNzZj101j1MKazNta9RADYN3n83PqHJEomipwixbaQ9aRm/Kz9EB6DiP1daHq7cZQxNtC0EA
UT+xY4nUW9PfbYG5ffDn4tWLwFV72DKVAOcC52w+xI7rrO0yvU1ldiYiotrM9zx7Yvgw7mXHgcQ+
Dj6uv5jW874QnLY+W7ylYCvNtIplHeS9QzL23yXhl3bOcPAlncD039Es2FGWTYkHaoIH+YAM8ZYk
eAXG2KciIDWYcxA/fX5zkEtrDGUMJ/yjo0JgTGo51j3HNLZLdpT3UjUpQMQj02PCwySaw5cEgXmC
NtJXAzkEAUtQj8TG+8RKOcchdC6A39dxKJa0Mqc8MksEmShyU2YSiI4eWqa4ILY+BjFzPVRLr/TW
BIrf0sH76XT/I8W4max4rwJE02xEp5mJQVxdLEgGvYFLP+weswLjRAeADVe8V2LrzZ8xRGe7qjWh
TqGajnJmsiCFiUZK78YEXz7DOTEeGkcGb0mLXMCr/aMhGJsmtvwdJSbhPO+hQaDfceY6Wc05WgM3
ZfQheubeNS14fLXd8tHRpCG7Wf+HkL5b1DUzgo6sUOZ/H5nbAwAK7WJdlPltVnhH0Rs2C0R6Pyyh
GhhcVPliIL27yiFx9jEpdJPVWlDa7/Se1NdbZxrybTwa7sZoZgZQXvcTKLCa4PHwR0ZlydqVfs1t
TK6bhNkIkXtw4CcHDOOIN2Ly0NJKZyDGLxDX0VVn5h9XNoXPciKgN8Q4BpUVOy3b/M/RZEXlJltv
TAD/pmjqcpMMxZzddEJT1t3n3Ir8VOXn98n0oUdRoEKB7Fr+caXhzrA+ags1uDuvpUkCSEiIZ1ps
ylbdiNbZ9pBB8Vi/e4O3QGC443ZYsl06jNndwDAepOuT34eWJUa5LsP+Sj3sbBgkBW/9lB0B4Ng3
9r7mk6P8dgcuDAuoLw2OAf6nk3mIB0UGEUxIVf3ETIQQuMArwJnQbwMv3jIE2Dg++/fQzIplYply
aZj2h6MBaAf6kssKmgfi2wILEDN/cSYfkLchSMmJJikiMC6M+oOXwW0pxlFmUalM5MDlRbQ0sgLl
vmWCegaJwZz+pmkOPcCe8MLyfDH2rMDwI5ESIPCTkZCM7Vt0NXyGgD086bmGig78SgBeVbuTmGu8
pNiyyL7YFerHuWCOGppnR3XfpsVsKc44X3rVog7tWHUR2YY/c4nJs+ZJab6sEk4PVVIEVjF57o2A
AAQKU849NlgabWafTwdZOSg+uh3+tLVg7D2qSF7xzXYLEtMeWQSjsLNoMwb6wjpugw2LmHijZi8/
TsLZBZFmhJXxGAnP4z3xiAbWI8EXFbkJGUwTlJq3TJBtOJhfc4ewhHYRDCdhGSBgHOcJCPAWAuDR
K6NTovRhgt0TgR7q7PIQeN4HWFVGs9ln0Fsnx3SXvXlnrRQ+ofNmqVhBO3o8IjRTfE59SuTdPXmv
ECdwkus5CMheyNDausBcDTYJm8Zpf7MwPMhouPkzG5283jG8hZ8c5sRlVkcCCK746SgjqnwVzTPD
R6JWCSl6GuW4JxIMkQ//7DDiRwjhthQlRjU0aSl3HdtBUzCuiLqVw/KRqfqXNycHh2fuAQLqax0M
lzLDvekSTZ2SBLKyTWtiFTc+qbH/C+nvOtIVFpKZjMPP78f+Z1U104NduNVDC1ccnuw+C8VfryiY
UhfQ7TTFL6LLxD6wbXs/2E1zYwlbrPNWzwfGVyX7d51vETd3l3pgEJBn8S7y3HyRDmwJZQQ8ycrz
Da3FvwY5Qm37OxdEVBalxy6NTsqcXwGhLtpUroZZPqaNu3Uhy+FaNY8dBLAH7o5dLzeMYl61KL5C
IJNE1Zc76DaHwTChxoJ9Mqxfkhn3ppm8a4e6XkRo2Aoy7x6ivEeYnfv7qnLxJzmwshvE7IxnP/jJ
RxyjDLENjzVT7FwHj2c389OnphEbAQzHyJrPGLk04U1Av/qrS3IHEsvVJMMD+IWjiSm/E91naPiU
HUb9OkCWXsvAdDaWH7yarfkEcO8xKuv3OW6QuHVcpokVfVp5sLScgYrQSXCIOg2TBPdLwc30bBbO
scJ9Xw1vIJ40QQ8CSUV5KbJmHXcF2qWEm3Gw79UTQtFD4NjTMo31GS3fu93gnkgj8dpCblgKBYak
wm+kO584lt7dYqDeBI4Ld8uOLtzmd98J/C9H+N+snVlgkiy4KHT1XGQEfWAlE7VJz1JRLbtlky+V
Hq81OoskQN0fxbbCyNg8j23/587e0XATcQqnCb4A86SNQUot0jv3pXGrjZll4NJS+6wz84oL4RUZ
FFO/kYB0XUCmTQsW0YXJfw2YMh/yCLZTpOEjVSy+kW0kqAObdwIBFtIYkHWFDhELw81VYg2E+We2
cJzVL32q/gYlvxlI0RR21Z9R5xFxDpHcJtFMS4vaflmGhji66QwlfAjUiscDpF9fFBZfOoQLpwYT
H02ArMMbofPPwYAwztHzP0QS82bAqHy0q/84Oo/d2JEsiH5RAklPbss7lVPJbgi5R+9Nkvz6PuzV
DHoGaElVZOa9EXFikMC0yDEFYX9s5nuIph+FA2M0y4Zx76N09FV4GqiHYTMLvEhRcmo22XECOoxX
rTrb3fA52c2cIYKsrOgKzZ4TxSw2Tgwuw9aaHSyNOMCW3ZrTFNLwzmY2dllDmylaQvlb6shYonqT
o2UtwwpyjlAHzDEbYfnvfgZp1XW7lzxutrGX7nMpyDSTeaNJBhd9vGUKh1BNTGM2PgUL9hfmovai
l3H0uPf4bwMjlu7V56hzAUs10F2c3LxFHY90UjQ3rfBgcxGd14NprVl8LJ68RYUkVd+U7oJnANGg
6PcEgmqimIrrYBxc2Jd/DZMRoQfWeGEB1bSxfBNZdxMDmyKCfBxr2FnbDEMLlr3nFIs1YQmP89zQ
d4bOQMwQLO6tWX5oTfeUCE68Kmj9g1bY1wzcAZbmbtp7AzxlJZyOvKv8p09kCN28wgNrJpDE8VVb
ESAH+M4AatKxvraEVBa+jfsr78pkNlqcjQpRsRx//UwdRwj29ZCgGmjoZN2L7Ycno0PR9GpGX9pA
FrnWXlu9PEm+vmwCo12KizSXYOK5uv9mo3W2rWDPebFjeL9nZGJXJWbhZB73PfBYEeokYTVjib/7
w1LWs2c0NzbOs4GAAAZcK83Kk08QBWeSjuFhTNwIt2X7Ybj/76Uy+uJdjcmTi+l7WkdzV6nYRY13
ND2NaJJHIT15jLEtN2Xe7Lw4O/Vp+xCCgsxWw3qpZTsfoz32APU3OVCkaPvMgm0BwttbQODk1lFT
nXm0sN4/pobeMEMELRTLZAMA2njzQzA0fpi9tqBIgH4MwSpu07MtuQASv3iqp+ZHJPIlC7TfIlJk
yNgFmtJcWU0I/lmla1mzPrPYi5vxNLIuIBXlIy6TjpkABaCZ5pbHtdBZ8jX9Sk2XaCksJXMEZ4zz
8smgtArSPwm+jv8Ss4eKIv9m1sgfs7dBZt2HdMhJjbWUe8/hEcub6xAlj1yT2Y76gGMytmiorqcm
AVZBEdPG1Ze/VZ33JlX9AhGADjlCfnMWGJAUrbGFTZ+OHmX/rN6GkFeV04bYobmJtBrfkuuHG7dK
xK2B6bkKCucznpstVNdxLTV7BwmnMPnA848YYmimN/us1/88m0uIXlbdGtc3HjG765d1iD2NagUY
gMJ5Y3sp6GUaubxI66CZxlen15fEze+9Fx2UBsrCao3fwGPIn2RJwxuRo11oZNmpVdCxyo7i2akh
3AOcfq+lyDYdHp61cEKIwYHNhYGnqvb6ZzEv4bz0x8YuZWjxYcJTxB5EuzQUgS0mgma6mwd723S+
RcuYEvXHoJdfkUq+iCF1mzLjxtoyhW4TMYlTVNZWsvH5LO9m13krdMsbnmJmv3BgP0NycnAIn76p
mn4oZ36zpq8MOzAXo0M0ZujF/qfm9kjDKmIihVSZTF3HYaa/kK88jt1WlAZ3me5YFi5eM6L01HXN
4ca9zBOxIIiC8Y22BtDXySv30BUp9Lm8esk24F6mDoVCKLG61m18TYfrZb+O/XQ1E4QVqOrPXQC2
yAZa5k36SetJnfstU2rk8weXfUYiFsiFY0XkNnNr7Qxc4RgE8LV6FU6qGI5eKsxt1Exw32jSGuct
DELlw0vtlykS93HOwoV8tddwgm3GIM4/35vOQZDvi6llBuU2sMlEvo2k2RxoGthiXzjYVfkceMNh
CodjmXRH6rsP5WgewqkjFAkyog5+YmzMS4zchySLvLXuxRBF9PC38uxHIsO73s7/QLKvy1BM81EC
OkY3q2uqLAUZtJVAJat1DGFTZb1KHUSV45a/vcYuLy59f1GV6oCJ9EejA6BV3NTdST+4DaDTugbf
kxnGe2xq/wKu9TW56wXpn3BZ20Anx8TDbmuW50rPdjSePxdNToDFCK+lBCSmwnzbWnwf/VDET0ln
6/8iW1yotb6KYU6q+YW58jxFSwP0L7poNJJV+Y9ZJd7KGItojQ6ULEIio8sphkyIt9l+KtLk2U7j
b2pSyOeVCvtG3rxSVnJLnOKlNUyoPfUhatjKYwtawB0mft5QRBhq91AmD6q5mzV7S5fLI/nRgZ2y
My9gSm8C+OZ/yZCwiYfUk+rZWe+CmfDCrdb2rgK4Ll0wKIaxkchtg6PWTC0o2DTyLKVXf8Sx/1sI
siEQkMh3G1zjkuIN1zZXOfWG1Ad+q8fMY0AyC9QpiSbMhf4Nrv5xMmFK5dP4TMwL8F3+HrnjN5MT
mJR6bbFKXPRz4tlDvQ77eCNl8wtoFpeI+Jc0E7t82kSsHIF7dOkUxwnf00iaw96JWZ9ZLc8gWjnt
2gQrYzf4J9g9eRqoM18F91mqwxblPqBOrFvQtrkcLpOIU5osmUeLwZLkPPybNoLQy2CmdoG82Dkt
BS4+CqwViOo/UQL7f/BJDuN19XTGayMe+SOCIT6aDhekUCM93D7RsMJsIDg1YFfGM2Muurqmi8k7
daYnZSswa3XvHSfbSJdTAeUnxpxjOJQVFERVV/QCtMup5SU6DjwhU7EKdYe1T48Vix/32IX92rKy
fd8S5jVhDWvKf3fyoVi5BW4hPCinvs3eyba94wZfuZH1SgkZ1BWU984xjjBv/SdrEo+U5QQyy1of
MEDHAw5IS0oYCeGt0uqHo0taZIIIvF5grtyWnUE28fv6bnrzR3NNrzTHVSXeSDa/OgPxz46gzCTF
Q9diZm1n+tSqYWcVsz5XLJOkWLELOInBhDZcg/FlgU+XVHDnXrF3XOsf8CxOtlZ9VYjmGKzNM+YV
/i9j+kH1zlqi0kKWpkSSsh7uhdoA/cZ5863+H3YqiHlj+1owl6g48YkAV2uW3ymeTueryHqLHFpR
riLyB2c1zsZy3HqsfSJxiosIVJB17wvtVuIb28X4eWbn5VW1OEoNLdep/5uwusVYlElxQ08RgcUp
Srt20MAyCZvhFNTFO9Cxs6bmtXTUPJdmc52yfh5lMSXhPezmeCh9JlRljTOMh4qDhIjJWVfM4Lrj
4EAe0fpl16xK2CB9hVO/5QYFG22ZuTrrpXzdmbzxcLTGb2QGIYt2MZ26lIz1iPJLo5RX08F8mDv2
fbLHZ4yFq5A+UEadja2b6V62nNtJYX6Ab9t6Xn0NRnenl9ZzLOJVxlWZPRpAuRLCxbx016nwRQ2f
+DZj1vhgefiZmAkEpRau28yda1i+AHKhDHBCw9KCN5pGXtmgrPuRE9kJH9hHN47r3wXHjybaz8ED
/uiITeS2/5pgeMoQN3DPPI9xxLt0hL+UR881GKUwCCp4VPptsMSaTt+90SbvtHboS6rFdlSOnGtB
61WY0h9Vw91Fz6k89wjYmWSDeOcjvLALvWW+zwOg6TPB/JIn/T2KiFjUNkEAUlHvFNN8RPx1ljSC
T0taJT60cDxyd71kpXh1quzDSYrTEIXVfhp6BlnH+zdUqc3KV+k3rwBtkRkzGcuWldhaXYRVDkMr
KPDG3FhTdHJnGz1XzJgOqBX9IcWSU7HhpIeJB8YXPzSy8FqrwQ/lrnOgHuI01OafGrRnCZhtzZnf
HTwSD2u8wfRAVQcjiouV/r9BhgIkwdeF/Z4L5DYozZWRRD8SIMJCBM0xcGfQfkeKkTA6CnLzrnPh
5zmfX5dO/ln69pxlz6tV7ulAgqe0WAUOp12f04gRptMz6i/ZLUNhQtKJLKYpITfEuBIte5EEDrAG
pfKdZrTMgSaXavvhze7EwC7f7E7jFluSzhxI+0X0pLat/mtrBTmKauaWc8cbYmFDDzJ/Sp3KEJGa
2i3MNLW2msC8Acm4lrr/qpP63bnA2pZl1RSLdCCZ4tE7Q2aw+9EaqKdh84pg8QhMSBndPCuHVEwZ
IYk9yYWR4qIOwZkdIv01DgYjwJRaWNH5XR1tI98akwReXLGS8SzGN4UouUir4aVS3nXyxW4Ky3vc
1Z/SZBeTxw68o6InrgfGtx7Fq1bAlGIBDHBC8zHbjQeMfc+QlcJl5883qonS5yDuxbK0VDjPKH/m
0H/1UmztTL1opfok/bD1A95oWsF8T1/RjQJytbdblNJ6qO6ZG99zPBJ8be1oNTrw0UIHAaeVXbmd
8oaXdF2GGPZwTxB1dSEkW8m7rUfkdOoMqwTZAcrObprGft3y5p4BprK1YQY76rXNs9NmDsN1iVAb
EuEE+8QoqZccdXTTsK5BMfC44i1UBRGGK2W1rAZHLnCKbbhb/cYB51zdZefU8zct/xDBcBvq+gWf
8Km09J2Gbc/P8m3QGI+6KwAMaKusyQ8Qz0mDYGcvBrb/FYCazOGdNiS2segECF7FSlyk/zA7lSut
1fVXP9LynZu0/q8vdTI97uCx3MfyMlHWiLuT+kPqjiw/u/Z6/kfY7+rkEz5gRUg9gJnbhd247Mvq
Rc/o6mkAr9CpjVe5OcQU9PGmT/6wT5+aDqs7Ibs34TlyJyUEOUWD/LrExLhl/ple6loDnzu0p67u
X3BuPJzRNpYe4sE5YTTbsCfXj+0Q4cDmEkxm8ruwqk8qjEBPtwGZVu/MWoSWn7z6Fxdw+KIu3FcI
IU2ebPWxeJ1SyPBBh+ppB9M54VpdtwIdKavfJqf/iCrRrmpngkXuxBQomSyPmFrVDpjCMe1MvuJG
t1fTlK9iQBU72dR/WO6DFUaQR1mab37FzXjMAEYnaiCG0D1hckeOHHnb+a53qoP6zcxc+k3RIxZu
55+7RMfAY58DPGQ8r09JMaGLmt9u5jDn+CHr2AKTFP0THxauK6IC6VmG5aGp3Q9HS37L2DxiCaGC
K0Pvr0zI+IE5ftlsrLbZUD71QbiRRU0qmCAoptaQSGoi/nyX3uGSLZOCnLXQCvk2WPN6KCieakNs
Q3qAjQLmE1PrXQRgYGVR+ZjeTHHCvOkxZNnlDpeqf2jz2t62GLTwojke6F9PWa9eUuLSFOrELgNu
UErtBm+we2JA5C4dQjiZfYCFSvzX2/BORU6ztO/W6c5snE51Nx8wNWJy+ijM5Kka0iN/L1R4+U5D
xhW2yTkAEhflaN64Ud283+Fs3jcj1kq/wpDkZE+YSHbCAsvQmcGwTCXSLrawlVc5Rw8MCw9hds35
F8ok+yTie0IHw6Hb495Jhv4vKCHWUB6zD3v/X5RO26xPHumo75MyP8rY+5IOitswgv/X1TZow1tP
tBjmaPxaOEF+sPtcbNsE0vMS9hSSIs0UGiJgHf/WbDt3Vtyk+1HLKYKtovqbqYju6RLRVAZJuYu5
SS80D4TAYOLiVD+Ew3+tmmAdKZxwPWUsVbuSzhWuF8gGsCbyrjH3oEKMnSE0OkRaWjzdDIdvxw+7
5tUG8THMrK3nw+yoZ9Lz4LhcPmGX7bPSxPAhiV6obmQv1ZScyu20TzLtnzCaeovpmMx5oD44Yfxj
0QXYpUra7ia73sERY2bQeAkwR1g3y+iteGUYSmAxKTJkoib9gtmBCixK98A2e9zqGuGCuq//sGQt
zB4ZpZ+gZ+thgVG68WKAda7ktIz5uxV5hluLKQ5lKQ/1U1wa1boeejhv5NTbFuexMrVdwHXQKPJh
mRXFVjgKSLZ0N0Ij7tD0cFhVHZobjs/NJIcVxc0ZUEiH/viQLyhHBCezueUStKZEczXUNPRO+Xch
hXc3NfO7GTTKWCyKvCqBklu54apE2VFROx5oHmG8mmhAQiA9wiSg1ZtWqLdwGN89E8nQcexlZDqP
AnRLD+2UTDh0VQ3ii70ayqifv/2Et7R+Y5owC/vyJbQomiTEG7UZzZXR8J2r4VPPXdyoxN9w4l89
m91/PhbYowyIYmxt3BW+iu+Rc0Sz43uXFhudh13YYHl02yPxHj01EmaAFIdSc2ZM0JNVIvTZTrlx
k2Bj6DgscmLkcVTsB1jPwpdfpnBvbA1WoRw/Ywy71O5sk0ysE1riexxXtcWvlEx4zrUty/UVZy5u
MvNiwJ0vp2Fj8ikhOmI6Zfh3od9YNbpuo2+jgsmfUVgp+z6Y8dFKmxn3P/V7wexHaGKn7LbbZNGE
v7Y+NeVXYbSfKuzuhAb22oRD0kckwIUncSe2/SrU7Hpt2vRiqxQs25ShtzfDpcjHYDmZxrlW2lJj
/7LoHElXcbbS5rtcKIZPAsU3l+1ul1sbm21No4odBKGtTwsNNlGwlxmmVLVrYlyLY/ztGjBATEEY
XtrgFXQnXBmZdgKUQAHk9BuiOlpSnAS1UjGsmQop0DZ1GGtyWFd+tW1n0zbKwjstzQMagVeuJMcd
euC3GNQJ987SdotDEfo/RVpSkwl+ntfwMm5o1xNFueVKeSuH4SsUxtGn2wOM7satJ7gQTO2uYt1b
P5jTgG1ye8jp/cjC4hVTwuuIXU/HBDuOck8h655DfqVjEpc0NGUSHTeoThluNyOFvyBCtssED7ZT
SUJPo9ZiMSrAx7GUH3gILnZmfmuu2OtkichHZVsZFW9BIYOtpMB7nIH3YzRwZyfD9a806/HO5IZW
zhXHl3uGlye2knRhGvZL2Mw8f77ZWMgXXglHH3E9ulYFd9jCsEawlBGYn2DKH6JEzcBqPO/TSGUX
uaRQQe5qtEksgTpPfwpYW5sO+hThsmb726d1BxeudTfNWOSvpjHZn3B2g4305LWPkKJ6ob4MZRIa
oos5UeLXpgNtLNWpctxrETmPzqwq5HvrJFrTPkmt/DLc+gJ89lBE8pqYmbXXW/emW1wkLSP7F+r8
YpOr/dlp+iKnbAa1oGD60H1tvfgAaHPFRYY4wr56oeti3wbDoVYWyywD/mjG7IjHdkGKnQun4AKX
UQt+tg0+ezp8zj7YlDXAXPD2fXoeoynGKiMawI8sMTTPeAod85H7wx9mWNIhISXtE4kuOheqKzGH
ZuOn9snx6l+JuHoY+GsubIUbIQvxLVcyVhtPNNVHmCQado8wXQZmaN89tiWc7ll3tV2IW1Uc0VBb
NW+8Item527oamTkkpSt9piZuf5CdAfXrm3DSbAB8RwG1c5ZCOIcqmTqLbXow2aCOGgALRZhFMen
SLVcDtPY2lgp1QT4cJ56q8bZLgB5zGZP3fe2jpO5YP6xDUMyfOnd9jeJqyd97olF327c+tBL8xZ6
4ZPiieE7S5njZOh/TETHKGt3hsSJqtweG3LFH4UfKlolGQleBv6RtmX2lgP+irbzUUcofAuCl2xS
2qoWOJwaU99JI9wJxYPpQ9FER0Mjj+j+xVMBRVDtDI6ERGO5SJTKAkePfYFcEyiCqH+PavueVP46
KSe4hAZp3RZBgAIt+ULOAONe8kMt2kyo7Y5pP3OaoyKmutgBRW9i+B6w/Pb0ToLzRPCZ5hIZH2QK
v+jRsHC2g+vDbcfOJceUtZZWcePetkHtIG49Rlw/W27lfB1x9W/YCOQrdsjtoknDm2n2kBHY+THA
zDFtUCKLxMPvY3QVPV155W+GyH8yEI/aeJbiqOFlrx2OjHYQB1qEFXuGIIX9WK8rJ/bZq+XPeAR3
YjK+ZkJmRTj6krRDd/ST3H/STISUojT+hSiJiezLWQmhFX1IimJtuaG3E4BPv6EcqGVDRdKCQpVd
YE7pWuUB13LfKKhPUVziM7CRzQzsVtMhwKWCi8SMb70P9mNEMT05tOquKR7M2akCLx5Bemf+ISVy
7EGGH1JkTY/OiSjtrnWK4uIKEPgkpfaaU/zTgmLjoRxazJsq8K4lQRUsneqQ1x4d6JTdDqpZ9oM4
qLTfyqx5M+vyWUb6c4OIpdeMhZ7qn9kQMAj7d8PiJ06TP76mLM6R2qgr2I90By4DnHvBOO0g9YKZ
HtWWQhLaSBUC2b+oSX4iyGsloSItgz3Xxg9+7mdRuOwxeVnStjaE0yHU+F1CL7pAlAXPFAVHe0ju
VhccmcTHpWwb/l1/A7mfgv/QbAIKUuh7Nq3PrdXu+TQ2SoozzPsdX+DzZGFBDS3ngbUMIGcBa30i
Cob3u8/aW1WAmHX4EAGWPytrWHTwRpfwgv+kiSXO9shlgBW3A/QC1PEe6PHoAbPWjUNlwgiS6dpt
q42XsRSMslusJd96NmxbX7vF6XAz84RHKPQ+20y/6/p0YSXvLqqx3XjS3QlKeIeWlEQsd6FWnLMB
n0LMRU0auoFfsPiONdpswHX9aGW0MUgtFHDpZcoTm0Ut0YapvdhWubShsRDdX8Szu0SZi8Gk/NS0
anh6eGmM7ltKtdeJfyEEhCwj4g1T75Ja37fBn85Vx0tYNB5VDTOvXvA4uLE6tla48wLrquoSQMJ4
qU2o/+rC3e9K4TONlwBV6hYZK+AVMKoYCr2L0ik7lPOMXtHKGolw3SNnvLQS52TS/lRJepRU3nQG
4KKk3+BQvqnEXvqeRxeT/mhZcAd+dItL7T0bJb6ZqMD+EFh318Xn5Tv1wiKQwh/hKhlGgXqtEgb+
kXg3nEO8A28u31fXNd+C0djrdDgFSbKqZPg8cW2ubefezdlbLixS8jl4HsUGfrIiBIet+JHr5gFO
wkqnpsLDfLvAHrmKQbSE8XiIMV64Yf3VoCU1hAj8bg6Dlvuki7d60rxOLks30tlZirvET+70ih1y
s76bdNvGOv7Z0lH2phQpVnyWOLS1LM2OPhAsKOAIH8iavNOB1ehAIfjDmamz0m31wGGzlHF8oTb6
mCGbOw3v+d7F/9ZBl2i0VUOC3WqRZCLIgIX7PaTgFuMBd29wiwcI5lRQS04fRogjmAWSFFJzd4Yd
vyQJpdxzSd5O1NQShnhLJ3gGm2aoIApMxZox5nWy9PPETQq1x8DjqK/9UqGWcahimBwJqye4ogEZ
IEti4ssb+xEb1gUG13Ya4rcqi7d5kHOMir0F8y/TdZQkQx4nLXkx6jrgoVKzr1/1ZEExBNBZ+IzJ
7V7pIMZ57VF0DbCwp9fFy4KXwkzfojS+xjL+UlxiFzjOX5yhPAjDP1VV/dpW7ovtVsx/BtNKK3ix
mODKhi5+6nyvpusKKaP2zsTzq50wTWTBfsCa39HyDVuTyoHEfIncvN1VXWCd+l5SDQAmkFGD2P2w
KQmwQc8yyz1xM/jDUfNhT+x2ZPIi/r/hmHSqM78yRm5assoQPC7UxjxcZQC3mYhPTdll8Gzr3uEz
XPfYzTad6AUO8eIDERp4dl59dTaUvKg3iYk03dkdoA3IzGfD1TfcqzoMdrrJvdLJzk7dPLXxyBvN
fhqUt8uJPy5Kj04K1BBWPnSk0hAyGuG+papkA98VJ55TuM9ux23GajP3we8IQ1hYoDsNPXmKPNZt
MXXxQIANDSgY5UAK2vMXL5+WHWDDWnryw/BC8ey+1zC9mpGkdkH1LK0MFH1yudVa19JDWpcvfHO4
tOlQqGHPOZJ5s9DCV70M+81QieGsZXBKuwHURF9j9+fjJKHmjhTd1MSwwvmiRecsVmAPafLBcnby
MtaPjbd3aUrwASY4QfYNXHOfavEqjHH+tCkvKmrvnfHm4v9GFz74JcEQH5j4ha/GuIWNZZxgzJFG
jzSKRhrzN6AiVZe8XUiP2SvTtj4MTijOAjKxBL/M40DgaCWJY65GjdO3ATwQeZY8OIR2GKeyn6E2
Hn1abnJKLn2uIYSYtWpjkil3fVQOnLbpdnIHd9F4BnueybIPLdYKvtZZsq9bXJS6YsoMcr6Jfoun
JU69iPYRpdZ2zMWRaw79WFgfgDJd87qmZklrY4vXU4Vi0Mb3zGi0Red1h/9L+aKchcE4tXuz1p2l
Q2/FTOUoTyy9bcg04VHwhcPAeS+qgjaJodPXwlYf7tTH10hrrqNVVydHYg7y+56Ov5KjD9N2a1zH
PruMVfJRO8E5dvuvou7Kp7KfcMtItVFG+jNmo/MiQx9910Z2Tl0p13rn/hW1+aKP4QtZsWYVtv6f
Jab3dpyeMhAnY2m3yxx37EaLNetBN7G/7SLpnnTDVhfLt7UjeNppgXOEUL9XjO6V1IS8TIYgy9PU
9gcFKLzwcNZJ/TfRYJ8VYTIeHY/Uji7j6FJrqtnVbao9lYRlX+Rg8sb1/GhXFOS6IQla6zyc203C
uS2N/ioOQfcmq4EVUikuPt3Da4atljSRQ/jdqOxjnbXjbpR2D/sdjx0s5XhBPpLO2D5dmRPB+SYa
5I2JFzdf3rlwYfvK9l6Y7ZurZaZq3TjsLFCdpk2sM000TMw19xvW0HvQiJs0FfYWZis+1dBN1spz
8ES7d0GLA/5QHu3c5zZboGEE5KNjPCWF3a4Yds5DFHwFEI+Sofj0Jkiynccjrnv21dXkr2ZGHJN1
mQKAhcBOJWi2mnTrdyIYhpv2YAoq+tIBsg6T05LbXQZ2khu3IO11sry2wAJuW80qYBu4ruv0zdOS
eEXZ+p1MIo57gqIWyOhlQRFSmAzVGt/0d+N5c3/S3zhI8rtz1M8ggqDjXYq88EX0ags39mLXtgQq
1GWr3hrvsVUCqm77F/6l9zphZZswIUnqK0LgTK6Hp8vD8xYDgLHH8ASy4rmPuy86JLKlVUAmrHU6
6AcoTSta0pJli12+NpL92LKe6OMzHiT2luZrqxe/mc9zRoHSrrd1fYmfrvnoPGTvNnD2nVvuK9kC
FyhuXgV5g7rdzuFZiTxvpXT8HviYf/Sw3xL53/m1+gytfi1E/oT77tOkymgqM+542VmZ5RfrUqJk
WlLDFOhPNugBgjD5pSd2poKeu0p+cxwP3F/7QTrcX8Ja5j0UBeehHt4zHBNLkBikhWbjbZJyQyAu
HxBxN2MYQm24UfRH78u4piTNodkxkLM/JBAudfBmdcrD6Qyg4WDYhGPdEDw+oEGcdTbyVSJxutqg
D8v2KlXPpVpd7Ib/wWrdJ0NG+z4F7KiHCFUtsQz8x3O/mnWuQvOhu90+cgvI8CL+w2RL0oYSk0Fv
2me6sOWOVZKgrgUNamDdf26hWO4zJxmvIQ/yMgBeeHNG4W/bPjrbcb1OK7R1qyPCaAnqjj1CnC6r
y1ZnvE6Kmts9tLQ/P1Fgy2wXJ3FUsYaVVBU/lDb4JL4sGo14bv9ir0y2wKrEymajeEASphGuDU7S
KeotFHex7HHYnlx+oEbhO40N+PtTBks9HFmji5ThLuhGY9OIuStUfbWyZ7FAG0jQl5SR8J5cSwhB
W+oGnautIBT6goQMbeb1Fgf1tuSymDbdsMtE+9ERJsR7CGirS5t2TaYYJTz1LgS72Uz0d7Mf7lXK
zs22HdDGZI+9kHvxqFvBi/Bp0eYMBk4dkrlpOnE2FRifxiuI+eb6oWIJAHgt+ybJz3GGfsPr3jBP
UU9HnGxyFCVCMcfW19lFDgaSs2trK7/Ug5XU+ngX653k17SCpe13w3ZKtPHgBPZNw0PDWNGd+wyT
ueaLX7Kbzh4yYXCAs3GCsF1tMl4fZuL9iCqjur5VzXNuA9Aio8LiqTAOGb1r21bhFhIqJ6c7UMLg
ybq/ZoRp4BqzjodqmBxoSamoGcfD46aJgnIX/pWTti+d4eDWHQum0sUOGJsvrMVnAILRrwt4oX2L
NOzY0QOi6D9cdvVayvFXdtbRcyuebSNV7Gpdkz7IKkCmzQkFU+1IPSdJzCFGtonyp7AKPrpu+haB
9l25k30DsjNLv7165QU+HP0JfETWhvElKpNNyjrsKJvM2vmVpW9sX7xUuRxhtPTAHPWZWamxre0d
VhWy5zFUOgVf5O3QYSSuDICeNDeoMlqxZ7kBt8XHqQ4GNnvMbfC2tarH8czhofvnoSFz4ZJADwwM
IL5FH2iEP2kV6A09RREF1+1GZ33iQYEfI4pdrZ+AJIMVgKDrreCAYHLsvOpm+dZ+5HwMu/g4MSWT
ZmOebMGZzRnmLYFDgsr0gdKcoKXd75gjnsmYiDl9Cl9joN9HHOcLDe5HDWJmBn5PCxlQBzzZengu
o0LceVrbTU6P7gVvdnNOmSveeR0RkG5aGPNm3p9zXXmngZDTUu89m+4JWj68UK+/jCG2X4dolDdo
YSWjRHhNLX9TK7AQTo9v2B7PxA5e9IRVq4NUvlFzszHWA4u8ojOV7/YIZM20j2ZnA4l3UurDys2Y
xntHSgQCZysaNnsF521v46QOMgZ6vyYsWZQfk19cm4LZUlPjrh3y15QDVNnVQ40GM7aMxWs5uc+2
EHvR2Xtk03qTZuqkVAbdMfFnEdteJyp84vbxiAXxJk1XDYQDizhj79wLc3oxBy9eRpnu00JpxA+T
UnQuh3R+Gj0fgiMJJY1ZgjNWuikNK/2x8LI7BVs7a4B2JjVMwEbcvTY1s2Zma2SYPYowxiMnyZFC
doshwRqPXdpfxNB9qipejRPKq1lK5zy71xeq1K+8Rsn31Too0/g5RxImLTdui8D0N1XWPffnd17Q
i3bUEqLl1XedBMcoSO4ub2cE8oMemRfmh5utO9epS0Eml+Qc9IraMOs/js5jSXIkW7K/8qTXBRkD
zMCeTM8inLOg7sE2kCCZ4DBw9vVzUL3rzMqsKHfA7BLVo5F/R2zGFlfTCu0cAIWifJSdS6SZg5Et
QNlEqYcvBu2q5cXhqs+c/lRZDxpA6B0FH3kThkkGnZiTjV31OTpM4tQYb+EECdPfcMzvuW5fSjNM
N2U9iAcC7NM9Cgiseeg4If+nNnUCbk5rBSLUuyC047Sl3gawiea7VYr4NDn3n2xmPgfXtjlj7Pys
Y3ub9f6GLcODW9h8Iv40HoY6/guUgBhHB4aWURufrC2/vaZwXrrJd2lHoBYWs8Rfpdxfxvuseath
G9oOh78lHk0jfcvTPloDd/MvhFugN/Jafz8Mbbkf5DTso6YsLz5OfLiKBvoGNh+p5Vj3Ja4shJWk
A81ofXHdpYju4xRZeeiKTZQZiNYSXwyPra0gNQ0awl1d5J+K4L4dhNcfyZSfLgZ7hrMUhrbtPyZs
0MZxjJ+j1kFWGsAyjSGEYHy4j3XE+0rBlVfKwRDPjt43o5hzLDGPbPOJd5VCbsGW7WK7OHeJK7cR
2uS9CPPfCYvhSok+xtHcX/KlZU96MhCrER3BvKha65wxxNCCg2B4jPW3865V7G/dsXsfDeOn74Bk
cDLeBSrEejVABna5rPUEhdZ10fCHij9aoqO4g45L0Rr575Mx/bRGBXRCfmqDSgn41LFIi4uFBMqB
E0mcF4rBbmxI55KiYeBa3iyb2FDXmOt8FTKrJ2MD7APFBvNEzPFJiGVh6M09krJ7s3U+UlLbb5nb
FqsBBCOGB4MpOOP3uzDVXNw1jXTLFbsDTm3vEpttsmHaZUDfQ3ZIabl4Wwo2yy1JASmW862NDZNV
t/3ihBU6XLaQFTnrfleywvGi9IHgsGOQUL82vfnOeAaOz2SlmH5YTlme0IeMhdTGgU7O52juTFfh
QHdxWhYcEfCBerpe4Pm7cvQO4MkYQqjY2LahXz/ZBsyTO2Iw8wGq4ZCCDJjT7nVyIHftB50beocZ
AU3KHLQRaEZ4iPN2yAdwDrA+h/xk4cX2znY+kNyJbCTjiAqNlo3G6JPTMZcuVGWFqn5Xd2CDHscS
bdapZ+Y27xFHzwxG4LyrDTLcdF63YV0/ucqEcRTKnPwPV/iPnjWapzzLvE0TtSFZYnZMH1hH+0TY
SOsdbV/qEWMpuJ3xy1qQtsoDQgPbBA+iX7jcymz3nCR94GU9lUGVHZndFshmTELJ59pdzqeRgXCH
DTYImBQMOSM1e8hyDp0gYQ/esPDNmgtxoUcyi9pjR4LxIxVN99ilmDLKWC3RmvQwSOSIGW8dUmts
MIuhjH4SBFfZVH1ZgbjnzXgIPPecdzZ+E36qUubUbDiKWUdM0zNASvtS5AEyWeddNsW+nsTGjdO/
KZaiyHJuBD/abOpH68T2bR/zZm/kqB85szfw/zdgpF9QNDIF861dBYuZRRZj9AzccR4Of3RPlKxI
rLMarQcfxzY7kfwFbiZPgOvCpnCvhYvSMPer56nqLspNT/jJszvw53TYFpwPMkynXRpLcbQi8gcb
zpCb1TcBk/NcQVMLrz3DbuariWTgQvRZKuxr0aZ7k0w4jFs//r9bGCc2IAP52N3qrcv638pKvlmB
+g4FHasIkFJUkDRFh5DdIOvkXQGnO4it59ErXk3OKmBeW4Q5RBEuLbN7xtayLSp5kpyZK6YxWHZz
uDlpWt7HY2vDekQDTPUQH+2qJSxOZs2XWSXzslNMPgrHCq+UxpJxYz7jDoQOmdOltCkixMAcTwl/
pg+iAhgSSkiSRs8DDDDf997tpkDCUr3EWOmTrnsZsREZ5LjBmjAJWRg49eplp1UB3ko63mtSRjn0
6pwQdtmSz5ioYJ/yM+F1biNS0T2QKmIJnTWA/vV3dVTN20ZyPM5I+xl6SYb7Vvwm+/LBrJMzUCaO
NEKQQ/tQLdNnHTmnxFXzfRPN+PaWLTGIeqYSVivWLvUbkw18kdGAeJ6kolfTAJKPEQCKxhb1xS7T
xlUw/q7q8isOVLJD47voM1nVeMZVuSQGGVn+RzmpRgiJCy6IxBt0GhNeHenM2sXlQ7hLCABsLTny
Nm3gdw+VYuyeq6hb9dS7e8crUQ8Y/AiZOaKm8hmrIq5mhjG1kiTh/F4Y+UEwIK5h5dUjo4GSTcW2
CoKFVshwLDYAXTYbX9ffPbgU4N/uS1Az0o/i4Iz/EmqDheJ+Vp+6pUrQpIGskNkmm06kl2Cep4tq
e7D7deCgIyQLPcDIw0dT13dioegaLqRoc34BbsoXbaFT6AM8IJVrk8kHSSw0fXLNke+s+HC9Qyiy
+sH1YAqFWQ+XqA/hipgtLak7ALFRIW8ehDI0O8YQbcnBQBFg21y2G2O26qNrGS+t4j/DLcE4dS1U
3L3J40QTTs0b4BmuUZ5YTm2zdfLw6DE75s0q/WY+JY1nbBpU49xqJeT6UKxVExGDx70dEZW6lo6Y
9xp71qbvCk2MuzOtIgPGVKLq16FNvjIfyAeF99eIYLi0oHczz7nYFBMP3VDaO6ss4XlMDHmvVaTr
LeUxgwGHgWI5GzeaNsZTxs/Yqi8R4BlJZuNj5m+TrtrA6tu2afPlpYK9tfE8ZvjluugKwZq1E5On
tVeCUUK/dYPCUm7mAa1pKBlyVpNPVRFjwUbPTDKeN+V8W/F+9MuXXLZ/Itl/pH1BYo8Krp6eYZEy
ZEV0/zYSWMNWkkNK9hUz//bfOgcUYBO+BVnIrZoywY/k2K/KIuXg0/1zRdOCTCN0t5XrON854qiD
FwW/CDDKzdj0H1PW8eR1Xfau8UANzP8xzjOmZV9BYetiIoVPPxojTrEB7GlujUvrPJ4cbnF0mB3x
Gm3esvqMMeIjcHCb/YAWcjE7Q9hKc/vHjJz03VDpsHLhJ0Nq+GVhkuwGcuhIVX3RAhW6qjtJph5S
DCfZDzm65tJrtgJc0V3da2PVTnHOu0rj1LYrEzUimmwoF2P+MFC7uTW/Gymf/QYyeTLHptvMdyXZ
IDoNUKfe67dyyB5UA5uXz/mIovJJj1W/SeZuOwXBwY9CiAbVrxVD8+zBFuE90Zu41+E2jXjuiZz7
jh33UyTpSlpWvMLchxopBMRINEgLtIjZAnGLFIASHnziJf3eShm55oQcbQLbaJ4HkDdAQxcvH6J6
fQ4GdSiVd5LFQEI74bKguIs7uulDA7xqzFwSa7z5xXGmDcUJ5mSbnS0ZRR6uICPAY53EW+CaQKSt
iN6r7vv5wxCMV5PR3odagjz1HmuC2LYU0291JoGzTE765FW2wHZEF+s17sGxx0PANCgpu2NuyIcl
mS5hkM5EcSfK+YNA2/curx/4jz+0dX6zpYF5DYe8YxSHyZM/ZTP2T0ml5a5wR6SMk/cDZeG9zu3o
rmc/XCsPgUEWPM05SzAUPwfPTWA+07U75W80YGhG9rlFnLZHIwhpKoS2HOBRlOuyTU8qI5oem/1i
cd9aRXRtAWnlKngwZkARZfSnEL3BMqEBux0ktFOJerGc6QDyAf+1BKoRY8Myy2PPs0cc5dPUIUk2
LcgA3iH34k+a/nRVLmTDIvMu8FuR2PqVtYMrv60kuUChQAKr1jktnps1pKmrzUiIEmzxYzEmt0QH
DBKik0nuOrxNmtpuemEgC8XaQmzeTdlwUx4hCY0BB5zliP09BfMRxaZ9N7NKGgg1AO+ojn1UHaem
RzFWc44SAhonO5WZe2+ssUNamOdta8NH+wan6KRyn/Yb8XvT3/yZaVqLALEfDoOgXA2h4sfddY7S
lRt53xARD3MK6rusN0PLLZdM+2hMyQydgPrgCTrCW99OMsbakxKJvjLQRVKAVjsSW5aKVcKUsivr
nJs0x230mwXwHCegCySZ3MOj7PexBctrLv5gx0tWRi8XX1l7nDQfbdMBTMziVxTKj6WfPpQ5QqoS
0TejfYCPMmCJjT89Y2G6clCtHcj/fc6D8anv9WfqYv7xCXlknfscGyMTxWA8Oiai4pyT7a5tppOX
ZBf2q+8hyZlVPWw7YYPb8A/dPLzkPty01h9ehYkJCotG/A3jj1IwrIyPaCToqeRvwdUHlhxlWutK
F2sE38zgNBXhdZgFx/EC5/grKrwnFD47zYQPAL+3G8sRCAaJjnWOVdGd8kdGZcR+xqO3GTO8Gu0Q
X9i/mzvQtva+ccZHEpRvzWDZjzEzlbIEPN2TjLG31PiryDTDV78NqLqyCnRcZGaH0hHJLZ7aZ/KM
jp1ZvmLeQQ+J0kPrfKPQKQ5BYVxUnVCPjiXQGcJhMUcCgnvpRASlLH9IndTdhJHB5eNFVy6Jbo2S
8MlNuCFd66812jSuDO5TH2FRFg03m9zHFwfnFqALVLYOcXWs7jhlovK1aPSwGQRDQqsNwGOX3F9d
lnhsZDu9TyVyB9eCvCT1l45DgrgJrL8jbhhcSEp3aMTg/uH4vMxCHv0ZiXRhnY0AYyhEcGASFScj
M96NqKKMAUpeglOGFmr2Wp9jMfkE+MIrZsIMN8mWiH7zbWrLq9XrnyGsw7XudXvOrVr8BItU1R3p
mfwIGL4j4IwhieIpZ/y6FoWjeNZs541V0d9u7IlmFTnqQcu+M+P+fuhYx5s9xNmWUM1L5wPmDH0F
bDRBSVouGqHGZfSiQ3hPJaG3d2zoaWw9evVijOK14dr3YwsYLKuR7oPeIXxmxpq4kOfjpH8R+aJI
9R2iN3E1uC2SXyEZTJP1C8oqKPW9WFYmArkd8nbf2xhF/qo91uEIKJFRY5RpoW6shKgCxM2mn+3i
BGpKbrsbpFdLeSTeUFTfV01MakruDBvDNGgomrxGZex5pwl4Lu+mqX/qOb4yb2cBQG23jngNN40/
MBmDEbkycqZcLG6bO69lDqAG6ws/7bvS2HFmMqEI2cgeVaNBKc31QUKKdRVDcyfMGVkNFCzNU4Qr
a8sqiGSgKSO4pRPvTskkbJ7Q5TRZ980MgWyHep8AYyXm1WzMGy65bQfLWWbL1nbXZg53VEbKq89J
AdGXMadE8GleOoNfGFvriKClIXNRImEP1AxboxX7Do4KcBb3xtoBwkVf9Icw0f2dNXpogXXXfJC/
EsLDLImDnubPegDZgR04YTPvGEiACDtq+Kmjl7FUAKAWVFKckQPRdGQ72RqssoptZyeVpKzGyXOk
QoYG1fmwunySRWbtZds8UeW2NR0kuUw/URfPSHXK5ju1DZxTEdByyGIvZmxGa2ZC6q4UksmJkeJf
6/7SaJsMl2i4aOhj1twRFsdOHop0oLnQ+MZKcrIWHULql9M67ZiL+Szpt5rgJERDJeC2XqxNwVS5
c64+fpx1WxtPVYKzJxtAOil20uk31skLXv/PmVjGdZ7gZRUWSS5ddGSmuM9t4GW+455CxtdjX1/6
oYSNMW1m10KfTPNmd2jabMiaGHbziv+f3iwDhdYQOIfBEmswfihGixtQVpKd8vzkw5JqLbmn7jm2
LNHJXEHJGz5GM+t5Yn2U5dPsMLEnvHkX1/kZdG+4keWVo4OohhnRn3rUSJy7ebwYPn5/wrZ3UBdm
xRbHeTSHcNWJdtyhE964zbjX7kh+e2yxVl9gwOZDMddPjh3tFFBeJJoYA0s0WKgR9JMrqP98iuse
MHqJ+yz+M4cZbBfCYpr2M4Sj40m6pKTHhMcDXUJF+sjZKBCzB06K0JpjDSaRCSDmCFZnQsfv5iL+
MorAXsu+MG90u6zDKMGhOt5PEyzziZ6JZAJDPDPjekR/PJ9c5hG8GZVDrTwUR6ihIEkC87tB8YXe
ZnHpNWRvNDXeRyez1pPns/e1o2nlIwFaNa7v7kK/f9dNsIYkMmKOrz76loYK++xdlZsWW83wuTbs
Q64FjFWPZoilmotvse2wg1f5FvUO96O5Vj0IQj1sYfGsxjx8T2JEwMppVk4OJaeutjZmC+YjPYyf
F+g4x9yp1h3MZ6ZXrGV5UD25KRVZbRRFwGFWntWckxQpnWvh6cZzg9RvHwmHEGCHd9EI1kjQf0M2
luTQ3tzEv5QyAZseHHOmbpqcLrL10DuJkxdXv1hkQ/BMEpOOwo5ZwcSo833C5bKNkh4xmrwwB2Vk
Ph4spDt5EZw9iRnSH+0vRFpe4T8GsYDgd2p5rvLgahWPflk/ER1I1Uf2xtRCgI0j1lU0iaC82Dgm
KSELRDfiaWWxdZXdmTTMlfLnj4EdVWv04JmsrchZf9YVGjZBP1wn83ExiZmpt+7aHsK/fTGD+ETg
wp03vrljxaNfrWO3h1u8mLPKVYLKkZgYhPXumuylv5M5gC5pnb3l/QpZUffK+sHxSEBGyo1ZiQtH
14jPIA4kBcNZIGu+GW9SvoPJ8upDD2oQaRj2u7yYTJAQhHK7uE0AqTn1Fm0N1WERGnv6Sypw8AR9
O+HxKmz7lxGMPOgKw3gzc5WNhP4citgDtAPC4WRbYbuvkRWsbVN0awLh2/UQBacsQ45LDJ+7pMu4
ucF5oeL0KDzR75WGfN6yKoTNPZ9tqB5hHr6UTHvbHuc9iXs2D33cLWjOtP8ExMc8l+jUOzwHlHgl
x5XP/LC3CX3Ss4koOeYxs6j9B3daoKWwOBMDNAAb4/kjyUpfsu9KcH/3cHVWle30u46ggM1kIRhE
1QnRLMp6JHl2Pt9ZAT6UJJeXOVB7nfQHAg6WDIMQQ6vyfqVZD4B9yr9yTpb8JFx6MReeFPp9nujE
fdNWqCXUHzl1G6PJ0L8g44D2cCYHoqI/a86uAS819e3TmMQvYS4w5BV4hNIRL/sUmS8AX1dpATMF
l/kd8enGmmXpTmrGdl6SbEhf2/tAJXXMqq3O4/PErr/Kxi2THneLAXnkwG6Cz2YaaL6CMNc7mA0R
axi/2JrKfBUT840m2AUW5k4PF6bAuYFsX315RWyuB0YVopghMtb3aJRS/KQu9EyzPgWaZcUMbL52
cadNqn00Q05+dIJMXx18XnPu0k+Uwd7ye37G8jMdEC64lneAUfLaFpgYJK8GdOP2HC7crXJxDczI
ZxFwuHhXLOlRLAaIKahBBi9ZGyp+6zO5Ejp7EkXyx2Vjvk7LekHFdvf21B6jmMGS7YXIPxCYI+El
I9YsuJw0lllmYOXW8RhYJWManZpextsgQUdBT0RSe5lPqOS8ep+GXrByRgSnpjQeitG4dRJfgIjf
S2M8x8nwmHjms8FiGr7zm7byT9/0SF9xxuDeIzdtnVvJIUl5fPrKuofeCFcRNiC4kxeMdfhPa+ZC
ldQfNqzVDDr5qmROfydio9ggdhNIHjOoHWaBkoHztcWumVbVrkfSuCKJ/YdEpdfAT95SyPdVE9Da
Rd+T4nLuvfVcVyt0hCvss8xVRbApQQMaNiCU57FTB6qGfT7LtygY9m5qPlSLr8Pss1Oscd9QqFDv
j4QMmdlLQiZqXFkgOYx3o0kPkYmKUC7O3gArIisDspq5I1do7zeFwtQJqu7mdQyDO9t76G0uInPh
yuXXOcypsaJzn2bHBAJkmgwkfwe7nDlq6gbrjgBCcN2YhAjVdNEMGGPx7M1evdK0LMyBiLcDKHPJ
xoJ/Dud3L9n42hqVQMg4LGRIBciIRxWCBX1KKt2NzhR1OT50UAqoWBEAIppezzajco/UnQavrTLt
p1Yn1wWbGtHl9mlCsg3VdG9FYueV4nck94fNo/dtDupql/rECHenRYG/jPfWnhDp2wLotxvU24bB
5jprnL1mkAcoA6oja1dghISdmLrZkihqb3TRfwujOVsembA9Ut46ewKkRGdnbWB17AiMOgxugn/a
BSY/ADNYFEuQo6m1R2q6NoeNl3QQMAAY/jE9BZ9ImQeDudwO+pm9GrvwgwK32zgDwDhHgTxIYspG
H4DjoxdaC3ESwW8sq+IlgnmzXaD/21o63qYdPP/kmD5KRku+tg7Vo7Czbuu4xU0PCQ8seOFd2hg+
KiKW5eZEz6kqlIzV4jyJbN9n/+yj6PRFvgZala91637rhqm+wB8FG3ybhXKTKLAxEbjIdTgqgS0Z
BuTsutlxLBKOZ/1vAgTuKxpLpCaLbnV+qurgebbHAZdO+FQbFuMwPROJIE9+Y98TTnKNRL6SVbMu
zAgbBcBr1gyPMofzJZoEy7kEqBAfdeHupsBnu279MNC+zGJJomtZY/nBgXRrjitLJ802R512mslS
YBcAXqzDBoLLgPuZkc1+FBGEEZcwyi70YVIQgR6UPSsxgaumcoplLneqwozQFlVtVFed4YI89WgA
Sror7JtmcGSdGN2ZcAnYpOMgJh7PZbRALawXzxWJ2uxvb6HNez13Y3c/NHX/KcG4eWscPi42DLhT
70rA4YLplG6109dHozWPddDc67r5HBq2BIWcviqv0gcnU5x9ScxE3D9CZU4x3AYPgbX40oHOyolK
O432QWO/TD7R48kYVTuWN9C5uuoC5Z2RYtCBnU3wS5rBD48+NH+b+lfVA+aykGZurCyCxRLzVWqX
HJJhN1t0iQb6VLYG4tN3PGOHtrpZZ4Ua7zut0VESp3g2zBTdJF0pfpVBlNFzEefYSXXPAN9hhrZ2
s+Hd1cB83Rxvk46tHRAeFrLVHyUTRj7B0W8mbp1hG6NX7cpyo/O/fcs1qnMR3NGL8UD0KEJyUiLm
BPr1CGl32xPKw0bkYWk/wiG/cYG82QhSqM2xidntrQL0PpfEPYOO/+nc1SLtj/Jxn2HKZ9rv2O9o
aZlHUGNgEj8Iqs9uwH2u66fSbLcqMRnsaxKJuHyEoOJ1v2lt7vhm3gxYPSmdpiO4emaWcizmAqoF
xOEbOWigOoh9wH16+muY2AclaJgMB6kON4VCzk/hPhprL8TJNwcbKKofOhMvvtHR4pncydrfB51G
kI0NHYcAWqWfLPsuhoqNBAoosGjw4bH2ILUiwI5Z9itZoTwh+AxHvv5utCDQhKtgobMmxgY9M3x8
0gWTDlMbQeaa8GNklHt+FnCVzmeFrDvNxZXNrc1iOV4rYG+aVHGLZD5sfd5dTUoMbfXNqAkvRKQw
1AKaPqk4TJNGayYGmpvP5+zVoDqKtyWq2pPmn9YOT52BVXbUF6fpWIOykvH2/yDyZEFZR/01xXWm
mFNqRCMcPwWdhrTOoy4p7vO1VNWNWKJdgK2uGyn4neYxKMQXdrNnW0yHqDMCaJyMSyrs6FrpY5A3
R99Bf1LFzhsjBXVg1HlE7rjvbbQ0vT47o0MvXvJARqVtEF9COnzoErkHin9dcPCXA0bqguJDBwzJ
GcOyr+vdJ3Tu5El4X+QWoRP2MBS3ARtUOcKv8xy59Yzsh3emWHb8LPXN/AKSljwPRVSxVR8sWDu0
ObcSz2JlFu+tZuGRzXj+J+JSGldfeumS38dE3RsaczMAKJxMce0VegqbM4r+8Mczg0tYm9d2jg8S
yX5aDft4MjcIsI5hB0+d7Li3MiveutRYcx4Xq04Hn5XkGWUGtc0ImisjyROXH5rAeioVK6wiB7Gf
zfABMc6zSNuhWjoo6f5t/WyjQ33N2pyNhLOz6/lt5jwZoK+KpHwkYedA+3qNS+9gUclmESAFYrcO
oT0jx0h+5kDU3MrBQbXVL/UN4CrvS6hoG5EeXpnUA1G1DlwiFayJfgCD5XPqlu/0GEcb8po71t9O
ifJeFtzB7fhQ6BTJqN6hEwjuZEtjVnFd9+hjamPbRQPb9Yyx3xhDw0AngSmtTjc4CnemW+9srz9q
H0v5iOOLcCwMGM6xh4WEYpZV3z8IsQp2rQOxi8l0AJiBHQM1XtjNH3Pb3aaUsHPJI/iPDNvexZ7a
3McN4squxojkrP+ZtNVEAWf31fV96pJxIUTlu3kqKfPZkGSTeWmY6tJQxHwRQfQMY3Z5HZetZBJs
TDFcpJ1fdTA9j7n1lBcl1Yl16q2ekcHYvwcg0WmEHPTpCHdYPCSnltq+dsBgWnVLcENAuKofR/qQ
9s3ay4L6qZ4RCBuD8SBMd4EIXKWwIQyxxtXxjwqSbhOIlNwLs3LWSVWDk43Hx6loctZ+xKHG2boo
GjyS05Zp+tatw2c38i9kVn15DBgSjnx05vI4G3gJkMrS043o1gVUHkyG+YZAYgBXonoQ/fS7hJ/z
hqOcZJTbrWLiStG6E0FqA45dE3Zl44dxAUdNBJCSrUaqHkhTmmD/xQ7MT4tkjy1w7g+wt9Tn4+Uf
aSEFbZu8ZaKk9m7LZjVx1H2b0ulNOFrpHH+wUppMo9RFoPS4G/ypWM/NdDGn8Erw+B9S2d/LyYMi
VXr1keYTSNfCZvxHQbgqRTC2V6stUX5HyCMLgnU8EbwhU2JL2iDhyBJnAYao55G4xtWkpaTN0hlu
e/+A1DDaZAqcjfTLb5KKD95IIZPR3OdBASGVa5WikE2jg07tzu38d7KGdmTGrgjvcTexbXZrooqu
hF09DDOD49hNvqecS7som1uUwPvMpp3DXsalBGfw84s3YFs48d6rgcOiNB/XmcFGpITnO7eN3qA4
fMldQlXbxdqT2zxS/Vtk+udCuhBgkFGLlm5CFd2H7VU/kzKCjVNCdjI86O+UcYadMFIc1b1p8pl5
Wfdk09/zKrcnK0/PTt/9yIhBlc2dO5X1bxR5N1Fxf1P/3Sdt8l6mzstgyPdopFVTXf7KRhqjjrHs
U0aMXQTSY8kn9mof4IPVVLokaBx04DxmdfFIxd1QFOBgySAq0LJtRxh/Je+x48f3vuwf52I4LZEs
Zd4TsBKKPyJw+TiszT81wRGOX/KweLl/aRxm/6XIr0HXfgPz+NIoo7ksHos2vw+kfUOcvTdK+71R
LTI5iZpXk5FVNb/9FLFRJ/uhcZ29SeIux+x8RvID3YsrMpZPA5rgu7lmiVJG2UWkFWnVo/nwn//5
P//v//6M/xv+0Y86m0Jd/E/R5bAOiGf9738sZUvnP/8D2Gv5ncPvf//j2I6Nx5//gRewkTkJk9//
+XqOiRX473/Mf3jQDKm1MV4VA4VVo6iP67l7d6F1gIYR7FcDqiY8/I+OBUlGJTRmjYO2AfDfr6eD
C5bObJda023g60C5Hex1xUCMPNl2rWjlIddHcL/BPK6JZZHreuZjDmN2PKpfFj2h8Zt2ath4qCb4
PFjipoJnzclaEMztH2UCoBd5iShcp1dlJjghGLRxrVImNVPsroeh849hCP2Lh4ltWQrSYYf6HbCT
h5Y8HdoeMQvzfgVyDTapiVIlm7AC8EuDz48Ah7U+szxDFkBi3UDRvWJ0jtawqdoDw9NwnTbM3xCv
P7PioFp2+EQ0X+iK4a5Yg59HkAI9hAQcoBReOtzIjwX6nkUPpFPxb4sMTha4T4DUcAkI8NZI8IIQ
ilZ/87AL7LRv+2QZDS1S/Z4CYbZ59djBhYLLV6U1UQRpUWCbt5/FoisJ4/xKsISDkqd8TK3lbx5U
tmM0zsbfSa8Nlv+nJmfw3gifXBa2hY3Uj1483lTp+Kt//y2wS0grzoseV67APLD87FRU55Ch3S6J
Z1zjofgIS9cnnnl44h8K1gLXPJDvbtkzIokQ9RDt5sj/TWa+oFnah6Z0nsVC/NctKz+O0/KCj7n7
a4iMrr3g1wTjxX9/GlSWT0THMLM2AC0aEfIsJuHBWiZa3Q1mkKwTfKKwtINXYXSEHiw/OTLu+U5F
kLe9cv4aahm9NTNMGRGTvN2bPHhGNAbrQcXkcnFnMS3MinVfGw2X/UTyElJVCAsuwCDWljNVbEny
NJ9u+uPBazs2KJFB8wPhaWox/w6Vh/RpDN/CmeAizQad9KbhS4URAR3GB94/RLGdv2/8FPa9Y581
6kTorzhlB9xHPCoFr0vGT9823c1tWm9D9BoxHw1Dm9QmixNW7o/q+HAgdPJop+MtdRAKTCmHQwQJ
IY3Vs+54ipK8J5KAvwnOH18y31jmXzDCDOvG5T8G5BhDcvFX5AB2G4/IsKaDZD475Xhm/TStPF0+
JpZ+rE0eIDdnCFlPPL1sZ14TOTtg/JA+aFWSmU2ENjOrrH6Gz5NDrDLYtnrC6O/neZlD83eudL3Q
bYtY/mgcpQ/DsrOl0eHjQfZNfhFvmm76J9kYr0boDWvMCtfAKaNT55r/Rtt5B6PnNFCW8RqWi6C6
mcL7BkMXWmnPG6NDNobhM7tHEZ9VnzeIP73cZJcNZBxdpQP8/ioyh6ZPIAZMflEmZyHhi11JBzn5
RECkTu+4ewCNLskznU+PxKQe4ZsimFFsQ9Ug7khtZu58YtkfXnjHoOcdU4zoE2KTJkIzuvKY94tN
lxmts7FM/vp9mEkUXLPXVS/h5IS3xG58uhkedLzm/hkgq/uMpco/96HXrWU4IoSw1dGN+ermiVE9
CY08REj20pYTT/fZdRgTHwijne2HoGXVmTTinT88fvcVvHMleOTTuhSY9qsKMFKFIpLhba4R6/dN
uJIB6ex3tVmpzTBk7I2aZv4txhFX07TE1U0VOaadg76dpm/XePyrPZvDOwKzGC5A7t7jC4Xmh62E
ONZkaLIzifP0hQzEGfKyM+9Yr4dkYWxYdjJNZyxGGvYIAWw0/yYw/9aSrnWbejOHl2k0ez2MDaIV
XkIvAGSrZVGgh/F+NSosXDojr9xMmqb0BQ+27t5DQBH8UMOAyiqPjyE2JTRCpasga8XRXlUhBZPF
GqHgQmmCjN1ROtX6O9P6Kv0lN4MhOaDg7OoVHEmYcAlxswGGgEUcuDzQBCbJgepQMn7o63Pj5fOu
qPgNHIXHxMf8psAow4eArVtm+Zeo4uS+b6ryfg66d6wu6i5RGOxdjlDp8NIJiw9tiCWnUcipFjpN
eb+wzja1p5eaOtNPvRZ/9f9n6ey62uaVKPyLvJZiy7Z8W76hLZQCpb3JovAix0osx7Kt2L/+POOe
G1YpkMT6mNmzZ88MK/pFJcguHJoe2tXiVywZqDtHeTvCq9MzCas/zu1oFr+pBxryWBorGhyMUeP+
a0zwSCwV2zDkNIiq6GanJhMercNnefp7nMeNGGjoYxqtaHPDHCZyaicOG1aILpjon+5aYS2MRLy2
ZLKLeMBJLRj5hEORHQGi26ONnMfTxXTafN+Y6R4NK0SyBBMcAdm55pjSbXRH/2gxW89IHpDluVKq
0onSN0O8VBoPoma6Hq1vr0n0oQVudhd6yxoE1dc/zIatHqoXrY88Vqxe6PDPPWB6H05/+y0e2nfa
sBHrzI5XyfHetti+wDtie/cYpehpV9HMRJQbGn6Ceig+3mNrlelpTLxHcRCPmMo4sPCRrbH0ZToz
xy3WoaCVsfoMTAaCcdyBdKriUeOj8GFHrODEB1KKxjqjmt5ISMEglDVQ5iCGzHKsajYuTqAP78uv
joqbL8jXUD7mQM4iKd+nwtPD6Dhdq4IDqFvK7G0FouK6Mis343mYoltdhoaHMsx7QoGFsUaDjIL0
RLfkaSPIANfYVD0+Nc0CZWz1PR4Wdqt9/wdbDhwT5rrfx1oWgxrmm2YYXwlgH23N2zhqGOhRwpJj
QoE/Pi0oeQ4TJUlE/B1/Y+f6TyhG8FGf3yXT4d1nBO/itPW4HK+R2fwKgZbfrqcdGcVTyNwGXlhp
wT/T+Op8+UHq/s1FtplBV9ykooOZ4Ryr+vQcKt7MjhxNgwr5zLMeX8zCpWA+Nb9Vb+nav2VMTVz4
ASpPmn70OJyQYGK8Tz8hNIcvBfHvRdE6dJ7t6Yc9pZ/a2/o6jJwdcM+KLnQPUHDp9kMpVpCyFFBZ
JWtCXu6yXOIzfoD/mgEqkIoTBBYg0Bl5a1WjJpPHyXmcri7P1UDDwrgD16Yk6q53CUJXM3FmNjxj
YEYCidXiMTIi+gUlcHldaPpJUWnPamYAiJAOy4MbCNHiDuCiBvCGTwbeeN9RPT2x4GF50yO+kRHH
QDZV7q9VjS3RNX/ewfgwlSHmZ/pYfmWazd2/KzTyq15xinSqMlw8N1XRCOMSc5H9CPWkL7zmSSwS
VTsO3XfMN4+PngNWjb8iVMcPBrkDaPK/60zvL9RBvZkcsEiN6JvZ5Hdxy+JHB10gWFjteNQwc4lt
T51nhKa6CDq/UzWH3THd4opa5ObGJw0DJihQoZWegA9+g1lHsOoaqDRtl0944F/ZiGH3I59muxvf
R2WfdJu8hByUaILg1oQv/Ql94DLh+6c9drPGTdlx8xk7DofblTdhWoZz33AkD/KU+5nTCC1yFilf
AMKLJbWb5tt6NchoPdMoEkOcHN7dBCpmdj39z0BtcWf/rNbgn1Ux4n7tqGkSxB0BIv6mwz4tCHju
vtd3jCZuvoAXX3pBVSHRd6HgdMo9o9MrHSfr8DfN0hwDArzyORi2s78obyTQyRmmqQJXLWE59Tb5
rZL2Qe1ObzCZb3G0v1SPIwh+fi73bEO2bF8YioS+ojTfyCG+O2moEg/JS9TJbzMD9ud4KcgpRCKi
pjLfwshV1/snsopvaseqmNOB43YQtMiP5EZkqPrQwj4P6kAtInKgM6W30O9ADOxdi5/jASmqeih7
gqCB628GbgitvT6i9u90XeCxLKBU519DJERwdEw87YG1ZaRINNKd/Qy6p/iiG3k1WvOxzOn+wo30
+I0FpvJUfZQHeW15o4PYzV7As9pXl6azVOCyKmZgUVdD7NH7QZDx0NWWuQXJdDqbIry91sQbpCso
TWuwQ3D/WIuRNw+B2T1R47VMN72aAvcMCmQGwq2r599+W23OEOMXCL3yRydxiSXEPWOwCzc054xS
A96g2ISIdVJuTwcLPglBDKcCs08x/bM7Ec1WFMsoJqF90SG/hbH5z2eQXG6hh5n4Kppng+U7wO7u
sA7E0j3Ftswf2hjaJ7clHlwV1YdbOOi6BWhA9QOM9T777R0IpOy40cxj/5Ut2Z5piJ62bxPSnCzl
ZiWK5+xL4oDM/omWbiJxl4A5CpFv7jGbzaTvWulPH12a3EUaH5B/ZH1rQ9l8kqEGYghoe05rPy4C
R8AceEh1hPSKVfLbMkYc9VX7wIgs5mQ5fct0deKhyHeArg/NfGK8l723mxVRbF+on3vwk0TONJZ8
RJ1ksUtyCwOOzaY0KohbpDsq4vtolIX8umO5fZTDobCFRgT0AE/isSo+9x2mV6SYG8K8L+WJJh7A
IW5GywmSvmIIjSdKIbmSJQfV92SbkwZ01O6xhdMMwmnoEEiCHljl8MIU/HCM4fulTevxGgUzD9Kz
dyvYTeh5ul64psc2L22isLXgTRUHSh+O1eWyQ58TFdbYNhoawG1YcErl/3/KejnCFZghBp4HtPLq
M/+uT8kLYNVeess/DuwmTvMjOPaQeldQTWtuAtIcSig5SH2e/wyA+AufyGs4YA9cMajf4RN9huEI
Dt+nDH+Qj3gVSt1po8PlPVT6MkD+klIZQTrltsDx4eLtdkm/8/DVd1se/E3H4Iv7xVBH5E4BrrRw
ojVmIkTNwvpd8vegaMOX2z8alayn0ea/tfHG/lrf3nU4hyP4xYyGdrtubm/NKb5qg8FFCgTUF+qF
PtDuXFZALI0dOQEmYkVRy/Moq/OXi+TpBo9SmxVDHUwjjXqkMnonmjqLi4mTLLRgsL7OH1kFFnYn
AdA8PyMRhp2gzwu3bvtbqNNzHwAgdi/3oxSYAETBkbfnYmLw4XjnI3aQY00QoPI7hsic7ll3Imtz
NBfMO5V4fPvRzvX9ROOoM5fzKnpT/0FRygFeT4PmPtAi+3ewxY0xh+HGMo4moEE7oz31jWtng79h
o2yKkSai5OHE5vP3K3aNm/ad9nGCZEE9MeG225ITkmPQ1nhENWwC7jKDiILZyUBJwjeFHeYjBror
bsUQqeqbjaycibjUOTv+DMxlighMHmKCya+YGYKMF3Am/Jf1ekQexI1CJAPQPvDONsc0AGJl/G82
XkHmAdIKrl8sWGStT913Wm/0V5UbGEpCByFOxA6Tn3GdPRIYYAk23OzFuB9S6oP6cEdbmuFydUxu
wR3PsXgam/A3TNWHPCPT/V6ZOd1cLh3zEQws+Fkz9wSiltMyeRgb6qAHJpSN6TfCeADwiBHq91pT
K8+v2JTtFKY3jlvc1aF7WG2qq07PcWEJaZNBsM92q04+5FB+jTsuptrTId+zB8KTOIvLzXgxoDfE
04ELFhYhEzXrjJzmw1MABchFAaqyDs3gMPofS0m4rMkt4BCn8LBCZ29w2ciGaJpG1ANFw3Xt2Cah
O62OP1QN8qUn+/mKklYg49TTGuIZ5JW2h8GxTFo9Z2jkg6W4js8pn0PWN9Tdg/bgMbdgxMEs8DeY
SKoGiTL2m0+fEH9T9P+qW26QRuGMCAY4gInBLFSyp/yWDrO6hAPjH+07rRL8JU1kvpYMjVyvgl/q
P5SQ4QzyU0A+JdweXetpd8EKBj9lCJ9pj+p20AIU5L9KUPYl59Be1pQ74k+Xt6nmOXFcJscZwqt/
ukQi64a+zkzBXHLatWvLgVsYJcwl3XwqL5+y5/EFhUc6+cCNAilrntVk7CeTT6xUuckblm55Q/iv
UA2P2BYLNoYX1grzobd8abfESHHG89M6R10CzUkElcATzwTAc7Pdfgx9MeICdm9y8nqFN0ZoztYr
2Wu0ghAqefojbtHJ+s1qVapvPsBAReK/68hQhDNPA1c6XcmxbAz4lnx6sIfy2h4BihIPqQJQFeFe
v7iqDLceNReGV9hNFF9PekRQHw5YkTVuMS0eXq7Cyp2ZkY/gFODC0tzzzAXcV6k+2e9wtpqIMJqM
V2yOH56mOex4ccMvrdVl/GFPpFByNHrc9XqG3Wn7QTPzF39yT8YIr3rkeLhR3nMGF9hdMHyBoAQV
Ms36zRs2wFVyxmQZ/+EssRXQC1jmLPkdagBpToNlN+JaYr49As53njX0U30VXPFo7PxMDaa+dHS7
vHENN1ZvsWVrRESiKb+eTxvW8bQ73ZtZ1lF8rZ3E+ogJVizyCvz8sfgKVckdowMPyLa6lhscNIhE
Z9gllN75k92ECLYZTDjQ2jnQMclVs8fGHor9VeIhEDdyprYc62WWQ6cgaiZgTELjbn/k6hyISFZH
RZw4XPh889lXDUSJwzoqM70iRGhJVWEldtx3T0fs6/4Un43i5xIAYIt5A/oEn9HK4j30YBoaosBF
bWQzKdOEciKcclu3u4glB5FRp7+64fiiHBDF64l92OIYdW1P58So1aWfSIwHsvo3sRnDH1tAYiVo
Fcl2JpQEH6eHGBZARiqx1DaxcKBkLnyqF956OtFfNs5byiTkRFOTQPIAuNC7T0tqmjYBrDYtoBn8
d+RUIHGiOA6AOUYyTZj8UkQGhMsYLYUtjHYBIgpeFsaFfM+L5BFo5axoOA4JZWuivfUSUbyDIIpS
CFWJsRWnDrJ/2mUsvW0CqmiJ2JGnnblJgjW6EIKchaHa8UVRP4wcn9E9qh+XBzUvxX8qqT7CKO5O
loYKSuwONkGNIBtTQnTYLAkXYQDP0PaLtdwTeCxiQTd0iWPIE2WV2aKQNpn47BXEQkyHgkoT7ogT
w8ikODhJQsuYP64RmUuZ5WhPpx8IDLb3NhezkZL2OEGzLjgMrT73W/sXtvTM0bYDJLjsfkEnnP7S
LfDkmF1u+wlqXkgDyWOEWGb3XmYkdLX5L9G0F1IjDpL+dk8wceSGEsnYtF7oF36fEbkNrVoO6QTB
MdNihi4U861XW5YwR7JnJh6dKgf2yyL3DcwrgZLeEJesVEjkIc42B5JJpPupuSvre5/suCP8AawU
3e3EHwiXp9P23XbIvvQQ518+H1DjuaJMeYvaDj/tiQInXNCbMyw//4URF0oMLAcxoznwdiwYnw6I
Ssw3KlSBVtxNngZJCoLsOugnsruPMWAU005dO6aCXhrd6L9+o5mgEE/p91gAddQke4CfFItMFyQC
iR2ZOvb0bF+2B1Lxhy30n3oLVogED43rKoisICF3OPF+kY4KNBnpvulUdljwEy6BU9Zt+KxCwSED
5RwNVEYZ24+fzlFIeeY3YkDr4pG5Ghhu/0726iOcoJvYDgIPNH4st8QhqWRhQKUw1DhCpsuhKK7G
5h6iQz2GTVUwNXh3/8+6bIQTaWGD9I5j73L8QWi0YUQd/pwhyXxh6gcEhXz6Y3xdkUOsiXA1XRal
xJqi4JYck0vKb4Gq2C9lzVX0e+BlTm6Gd3qioxDdEMCWGDnsBounWOhd85OJO5AjHV90y9k3tEy9
8Zy5izWERC/FaRbaUaOggETJjz9NSsiFvGFDtfbYfiqL53ALpKEGKejEIWg6pAcABdZt9Y+OS48f
mLd30fXzT9lfvSWdBSIBcMDWulJyapDrtjxxaqEKuIl19x4PROAIdT+Yk54S/wrLB0V4LsQGInCe
/4B0LG5AAfZE7GoYWPldCKHYMwqmlazqJA6s5OKQMrSbwxpD6V37vnID2CniHgvIxCLGc7vZqbvD
6fCHCUFkdnNqMxm5QyxDv5BzKjw4b7L1Cvvf1X8Yo+A45fLwTnyj0KH/uLsW/89EDhsxlSkNJYv4
g2bjfwRSr4m5wNw/57HxK6w2CY7RAE5sKU5/IcVmCBoUbSSpVOEMJ9heYBEXSWhQw/XZy1/o3TXy
fN44A2W4Y0uCgpfqvq0QvvbuvaGlasiEV85jeBC4mNYcLaptOecjaQCXvGAeTra7QO7xHktHcUXi
AMZa/+eYe3V2DAMC4iWjQtirDlkpWOGAYw/K6CcUkerSpMD3NVhTDRe/5ehbLadWMAFtCvM7kwN4
HOXa9wJGvpp+Mld2gmM4yHmqyPk7UoQcHf8j9JvsZqUdqKznXK92ADyvayC53uPklMd7ECQRLpX2
15qaof07RVA7/1mdMqxzKrT3jPGwC2dH4poVNEv2KRbbyKFL/R0ZMiBXNz9Lrhp0fx9RvgAu1Kct
IKiFHqJ3FO6Xo7caAxegZwpBMwHpwT+1Qc6lUB23ysGS+WX/rvLp0mKQqagpADI944tJrTNXZF/Q
uCaOh+Ynw9uFVmYxXJG6N0/LMbQFOeeXNh5wUk39h3Fzn9GA34T1CgWsazMO3xi/68/URogHiRio
/mfi7rD5iYcvfnT02fujKlP8VdVAcUAshm12BSRufiIYe/Y5YE5AppuE1GzkytiWxanFcVqI5pm3
20CjueG7nqkPVSOWZvU5sSc61p18FDN2F/AfgrgNcAYcBb9rkCqwYzCRQvT5lMZMa6DUODq9Hefs
K8203DFARxzZJoAruU56BpDgwIEuPaA4HHD5BxLXQG2F4qHH4ZTL6Y/qsuIXbKBFVih3TACuayic
RdyR3zq0QEKRlNISyOyTN+QmiD8GYvZ/PnHL261bh4l8OhIg/ixCSVnsakk9I3ou9ClH5hEOzXfF
jAFd6VsbgNQDF3ePa6Xs+7fp6DuFmCWeew/JQxdw4mElm5Aw380e3JPf8A+GkmJCnfEv1sGL64B0
QajYEwyXO/TmyrXUqvoDozhi0eZfo69QqKG9DI9IustHpLzEiSOxeAlW3ufZrY7sD21Tdx/7Tvjn
vdiOLFlO1yGBS/JG4m+JyWnYuSHlJanFYqYACFEIOrWakTHkHxNGKdhm4/IL68fiwS5M1t3RgZOY
xu7ZrnBkTqJTIk5aIAp8RzZLj3CDHAJSWg310KjoeY1o2GDt5p82EOQh713YXPKT4chauLbTF0t/
eibl9x7HeM8poAgt0KGDdML2N1ebFGjucIBHcFzW2D+TEa6+91fsyI2iEoqOjYdwuUCzAfv3DOws
ucZlQsLPd4xSpWvW+1KAh5s1yWQwGoEJYl8ImJ50jifxZXZlF45mSCH4g6PIwts/ZkWlMOyKbuAk
O8VNgOrOmRGKu4eDVHuLdwwbcpiuRs3O3liHtKJBaXUYXpUjaI00thFID2aoQQkS9OhSAC3BtcMY
lC2cDeW1RMBCTIdUEi61kG0jEb1nViSSRl6H9SD5I2xBysPTgZ62sAXnJnTEOm7ARu4w1StMopPt
p2sBbe2SlohEaYuyngyiqFNG87F+zmZ2iyOynlSaoIALJHMRtgSn3GLe3GIyvZHdAoGb4fTmNxPZ
+W5vrvRAWkMvfIqwEzCu+JYqGMQ8OY+CJy/EdkTAJMhjEhRPx+QHZNXEkykjNmI/A1e3Osfckivk
eT5tP5NPgD/Tdl/dRo2YSO+gwXyOk5Z0M+1WccaK7oTWiLqqh41xmi9mwxpwBh9sIYyJlhVx8kV0
VmtWQ/UHMmagqh96AFpPJGQTqX90dIaMLZeDw00oAHdyRjEXnd4qVsKlJPZNJiyKI78jHKJuSZwY
yd+SrbuwR7SGMScfvGPKREiX8Khn7jKFs7credPvMqYi2QMUHIN87Amsh3iY7g0dPRrUFtGaoqoH
GfIEfwAqfvIJjS8JDGnLSJx8QYuc9nblAkOKhkIlp2dTA0R1I6ekxxJDX2mqJrv6VuVbhpOCRpp7
Zc3hP6+VwC7CQloPt8flgWXZ/16J/VXwoBBAMtIGJpikFTsoyRCu20TjxHGbPocJrKsOEIukFHgi
qEb6XJ2ADDVCh1lisxlEhDbhri9RSMTdvZg+AQ5qO7/RheiDzNyrGvVjMBI2wSvg7mcGAR+3P2HL
h1sEl8zabVSJPac9wnjGKPNbm4CTiMQ4frn4b8YtAPvYeBqYtBToVqDAGmKdlARLQHcIUrNxd2NH
CaFptfAD+jTQMugwjxTE0E11cxv2zLy85fREOpLQDlZHsDL0BgPmnP2N8IKJrBXkNSnOj0jv8TNl
sAtugIZSPafZ1lIyq4v0HS6pI7+79fMtsRfNoKOeiieWk7NWY22cl1StsMJuasqIPaf/Mqnvdv6J
mmW6TDMag9CAgqiF0vh2uGFm2xAQknZbkjW4rOznkXpF9RB2Xbk5NxHJhJEiWjeQ+kxqukXVNZKI
dneRV+HnNFCgrLb6hvYgRFdFSvL7mMQnS37nqYJUYEhptRmf1Q7KQanNwqKeNoeMOipcLiwuF506
UDqn768dIsz8zE8pnaxADCmyfMP0jjN7xPL2ZMTPkpJUyUo+ZAnFZqf9eNdvJafZZ7F8bGnXivWF
+6OfdXK6KcmRnGeSQYobF8jCNOIOmL00ntNS5fAfS7NcaQjfM7X00+YKnLehuNQwcRR21SyPOmUn
1jQAjWfg2p1/nxSZ25UUdhOeOsm5iJOhPo2Rfe9NV32oDQRmKJa7yZJoL0UbyMxKioQlm+DKyKAA
VR1eCO3ROVpMq2mH0x/j+uaNmiP0B1SaXZplwXkesUGe6oS7csNEaBSa/B/s8veQmN2N7oR59zRg
hrsmlAzSznjx4502FDLOcyF0w3BBN3BingXHJ8S76BaQTqG3PNLhM7acEkObWClMwi9YsuKMoruL
i8yiAWwNoLw1WUViHEdXYmolNPOMRyaVEZ+pMv1QCeR6VMhpwgzV6hxWzloxxbSCgf3BkqdMZDrX
G0bBKw3FICSsxFlEU+TkdiQLReCDtMOmCAHQJgkiIf2N7vVsN2bLlUWXceYXZq8PjOCCztk/1WlG
a5ACuXqo6fGJQhT5yA5IQRJyAf77I9q9iEZFVwTUHSGNmapvauHA4FGeoLyYjdbzl22KufazGPqK
wjWrTfbpaEiKBzv2TOEWFHFsi4cIv3LmjyM98kD9LIsHW+klbu9p34uVal31fWWdBf9EA+SgfVxC
UnSZto80Litu+CSwqNj+7yAV6BtARwsHre3znNAmrTgpdxHQYcIYS/xkcYZuEe5MQnnjRJaqsIdm
HOnhi17wXFFRRx8MjrfZmd0d4hMuaXd6Rlzi70wxvyECIQ9M1+GvDGiBfA6AOpj2J22xZdRboYjJ
6xNUHDChhzRCLRduYaoAFYOFE1FjDo4LR8vUtDC8A1VEvErx8M7/ZRwegKqlKtYxp/ZOMRHuwY70
bFR9bz9ILGU3oUIp6fd19tsNZvqu6dJMZgn1pRdsXDOd6wrlmPvUZU+rEVwpXMhIOF+nm/jUdir9
9k/8Awa/ZtQ13NWIUg5B3NV6chSlobBkO1wBASAKwjfAF9xQx4kb8u6xrXT/zU3yXH3pX5Ty6Tdk
gPUP23OXMfb48GFH/1u/HH9gCglojmSdC+HNW0nr5xwnm8gtO6GkIuwBOXGjgqhAcX5/yDz/xQSj
ExkkgQumJA0LZnGBZTNDtnkLItgOJapVRR94HXkJN7MobiF5YDZcHp0ViFMomGgnMKU9TD9sTexB
3/sBs3J4ty3kcUN3CVtz/jJpMzl1fGmn+COrEoa4QJH3zDcjp31wlxkh2ZkshT7hs+LA2bYTRm9V
iLuR06QdD08ghDbggGOPOaoTBwSW5LarMF30VcfvTDh5SbmmPP6qE7MNoU1GjwPOTBUuSI3v1hyt
idOzH3qCigof7fYSbYr6R6dZdqVSJsGpeXu7UcVtvz+9ta3Mxdig1F1TgZV4V9gThfIAD4sx7E6t
vuPp60uLkOgeHdbmzecGonNX7u7gFvH+cGUBc0zxpOX0BhrS/HXo3Umr85b7gum15SaOP6Bz4Pct
11QChVXuY0RJrqAFOEUk3u3Ms66CMC4JzVlbYbAlF5mzw+aQ5T/XZJBWgGIAVJSVwAuszJ2I9ULG
y62aQD0x+TtX5lt5rL5NDWo5g1X1Jbg6NAQ1EhDrI363EEWSSMok8zjRZ5dudngI+ROhT6lbOKbf
gGykF9v6Pjtx3iifiBdZBX+gJtgwSWuoDXQKvuSid2gKfIEHI2uH1GbmTjdZur9uW/cU92AMl4oy
Ay5ZqB7JLgHsMTHwlXpr0vewoRUQ3KGHTqXiyCSQfF7j4lYNTckNCAGfEnZyWw6CbIknnJejzmHA
uokmj/ZU16vEAcUelrJgG2JBUMrqoScXugGUPl55zTWxA0/Zlv15R1HaXzTC5E2ICrkXoikjeUbP
trsVLxcmT77vMAg/SPYe4aPxKQEhxHpizA5wTPxUS5MKaCwOJyoRXgYx4GVYDuPvmPNuHFNolIoB
tH3CjfKB46zhcukjKup9FMRkDisECNyST1cAudTMDbZ7UQUdMaV0LKJGu1WvjvIVIkb0sqEWZT5S
9jAU9nwSblObE9u6AGFWBsDOJAsEIK4Ki5JAhvaK0roCtr2ncB5GpKOZdsHHqIWhqEozU6imkKWO
+/fcLOpLH6r6cY305jKMDA2gmltvMdtMnWu++YEKCmw3H35I3XdTJ8mllYIHNeV3e42wmU7c5nyV
iNJGnhQRsmrSByyXbiAIBQqYDVGAL6UwAJUQvRyALnWzTGdxTKmtZMA0MKRF74IPZ39ChL0T5Eor
aRZyL7Ikyb2eMDh4VPrUzh0kcZxe1bb5j3TFW4zVdV/AdmSOs5gyhd2nI9wMTt+AYYEbcFU2gXzz
RwhblwkXLoy1QuqtDfeWqLY/owccwcNAoQLKs/3VydJzpC+h5IU3tRlHnApxueNcOPTsNBoECcep
enE97+RbCwbaMmTR1Yy+cyeALHnAAYpZZCd7tgaJbEQ/yyKcQWOlNLY7IGLxXhZE2tqtUJ08Gwdv
xDHT3+9+pUfDkofbUGbD+wZc/dK6DYiULjDw7BByjYCZQ8VFOvUIFGL6aBpm7tEA2p0l3dI90qF5
d96YFkYWC7gyeX4gGSlRrBCrNiF4pnfplbISWM/53YQ+kh+xD8HDAors0iA7ARGYD5dNz4EqehT4
WNHdXP4at4e/cSA8qjAM5gRyiBGuSgoqjJd7I1qZ2K/JxeKrLur4LeyPy1UsIVkdw67QDeFDbM6O
RKoGkU3w4HRAlfzYKwULgCXD6iM6AMkFFAELtl2ygCayA05Bm9gBCnvGyLmJHvGkd5gfL+auROcG
f4KefZOYS58yHNolXD5fwPSE3yaVUOLIbAWmnYeO1I3XwmtuuIz/0kUSLVJ6JVIrDLfacECR5YZb
22F2aGwEBelzdBrHlkaVrEoCu8psWW77oqncKEn6MX4OOHtM9/5cxTS72WpGjHtiNpoV+QfJ4zde
nkNUaLHy7yiFaJo28F9mW31bJT2ekQIESOL3ksODkRIm3WEjwY8oHsEkkhpa2RYRJ7nDjkxvKnd4
2zyFCqmH2rAb+cLsjr4OCDHgXjU2RepV/EiuW2JOkWcC9LD+jc7uQ4SS1Sib0JrwDGGDXLPBUa+O
iqDwCsJNWBDKabD1uyVWjCozBEClCMEbkMOSsvn21F6pE4dfARGu6RHyR2Q7bkcPQUu3JZIAPEY0
CdkD2Hzs5Kq/ts0NMJgt35E4kShbMnmByBuhsr0kofFJEhoTk8s1AaBI4uCfII7oE2k+r1m5kY6a
yR6XgNdgKcvuF3w1wYXlOkdUg4jgKMfJvsbyQNFjRrlq5/B6My23tKg+OzmxzcI2L3iS9ZGc5rzw
lMTwbvvSiJS7LJEnhx1LF6N9Tio2aj15lJW/05Ca6h5wBiW6H4TqpBJzvImaiseJ6pcvGYwa5P8n
3gz/uSOfG7N4njCr69zWByBCzaS0jn+0bKiBAoXboNJoAQmmxzG/DNW8oeg0/7qKM5xF9bJmmc0J
bnGguc+md3dJw5aCao/nmWSFmSr2OdeH26ILX93I4wQHm7g6raw6vKtTO6K76O5KA7DucSRoxojz
Q+DyySmDU/20jCu6IVP4qu3hSadMsVfbF6IHyOJExIq9IFiKGuCMZkQNNc+jEkJdeW+VYR1Fb+sK
nqeNXPrScsBWVjCURDhNyrecsON5s1Qf5Z68M415LhTdUs4m283/2LLVHSZzVwH3purrSjoumoNT
ziFe6hYureywyzQlLX5NMOoPvo0EMdvf/3T3B5LjfqHtMaoU8qxly+syF+XaFfChZKoI9TyTntd8
iy/mTwmlgKXMxxCs2/njf/2OgXErpPDDCR5qoLeuDWyrsw0LxuWWHDfxz4Jd3NaWbjzTzE8zwgOT
EiyrwCelo8W725LDZbDoJfg+UPQtUQN64FCJDVBwzwvK27VmpDm9aboDxI7c5T+mVBhb6Pji3Pfb
9Dc5KzxqAt62PQgEqXq4/ZebECk29YW4WpFKrtmNXmhDQl4yEAIyfQ/rSGvVM+oHn8maok845TdG
y3MI+e0pu2OheCJ7qu9XBRp1ZFTsdHCLtpcjjDkxFfA5iObHZcixU7JDEUPhWlSu0obaqh0xZ45N
WjMEbhTuscWHAbR5D2TSCBuFA0BDaDIBBeQTRBLYUkPikXt995ZsAa0PKBohDaahRRjHTnAjDDg1
gphGVaMHY0kQB3BTxaTptkTXski1X9Und3rWSLdGYFzM5AOW9jqx4bWkGxCxDFGgGsHS/xjVhhMX
ZqAwrNsXXy0wwVJfq8S6IV9EWCGVgaZjCKOlJpSyfuzGdAJVkC1Q59MmeTH0QbmYDui0kA6eZQyD
vbAN1aRrqOd6EsTF2AAxaOtQHtPfE840yTGsB9yLpu0I2oOOsUZUS58jKWF6HI1XqAMTY5bwIHyy
11Y8xAKDmRScQEopTnSEORyvFtom32USihl5OEOSht1m7ojJ+NZ3sCmTSbd0jWk7Cl45ZztGbE8V
uwzCrM8m5lPyyRyZ45HpFzHHcywCPahbuDE7PB5U54QYH9MSGtIMNIAZbjMaLJz1kvcJrflYlXpr
tB9JPywHAo9lGVEPNZKiaqx1jOPMIZ6gSKC3EhxIcqClL5TIcEM6NpytLjGr+GnWQjKETgIVSou+
JDtYeyZKJHfIFSlUiKfnpAEL+TL/SuN+IIQw9KpTUP2+JpLj4kEpoLt4ReJKXhY1lt2I8iyh10rY
Z+MlcQwSPHqt3ZHLRSlNt4dHjce8WCGdazgFtCYnW8i4S6QYgDvyMoS1BwlDM/zAfABklJxWTdoB
LXdHUTCp3rBAPQnhtZ6cQ0/zmiNqXLoaHsJZj3xxlc7ZDuTekbGmlpgMuqRkxHnuiURzjPVS4McX
0/0YOFJXkSQx+8I5iDWV1kJBx4xUU6DcjWFP5NEkk6D2KGAOLShphK/n3MDXU8d4tUIsUxHPRtfR
IMejc/w0iRDlwpeBzj8tuQPUkqk8rb6NB4ZFhUGDsspgP/yEI11zavihN6ICKSTEzzF3jVQaJmTa
HK7c1rgru+GaSCgg4g/q5HkHBO+/VMVl/QcjjmOKIGe/vQ4M4ECiTpmSBII+IAjIMZ+24/nq3hyu
pzqtkFmyxzGHSYlyUl1w/q8aof1VSakLRb08XVXH700Uc4gmEmoA1VdbwKdTGmY74Ss73h1YQ50V
Q8zP4XqRCBkgZDgJygVrrcEDr3Ntp/Bb9fTaoD8yyqalwOUnHrMiwS9CBEEiSAQgu7jYnZRlYCl3
My0odsqjjt4BjtvT24rSQzweybxJHDJhQVitV6nMsqQeL+yGeEAxke/OOy6mq9CHx1IENC1cZ8SA
oIEgDEFZ8gt5Fa414/MqRYDpdpSOw5CEBVofVQeXBxbyJAOTCklkQAEFJXkGUeYaSPCvUI9MwC3t
/KXfMzwa//QJE8APxyTcSj2epQKMSlqSL2sdUraiKG64laalSIQrTj8TEgPJe7IJIl6dZOc7Pkgt
39mKNqUNK4ESg+4DLsMvULjgcy5KGPBEq05D9Kx6x0ka5obuM3NB+ruQuioy8mc0DwuXfcCYrVEX
mbWZGpUh+/oPhR6n32bb/yflRIbyHEcDRmgDsXBRgo+FByEogEgRZWfQ7fIg9ViGhO01eTlk9BYn
K2KRNcxanb4dSI0xL0bybxgEeWsfq/YGQo66pVFqaBSs/5oWs0bDLmLRmYpNUqio869mSH7JCqxC
RbBD9R0lo9jjTNNFALpENdNr2A/6ImzR33F3sa4BFJtNLL0lDKEuNJgrqnhE5kbZOx2wyEMnL2WT
P66bUcf0gbgOCRnbvVTNf5Upvx82dJNyuMuvquXjrUCXNDPFqfE436ixG3+HGbWkXlZUjXC7phjK
+SO7sIF78TRpJnmIn2ViyhsY+NkcJG3gscV2gt02WtANWo/t0qr7I2PIUAoKIC1RbGnHH1IBCmVH
3G53PMVakug2mkxhj5GXkE64oQYHSNvX3t0sgabFZiDYXZOHia5/bNxEBXGJBSFPKVW7SEXlleTg
UUiw3pdQENr5Xtw3VbgU0eOLgiVTKKhGU8m+lh+tDRSI7jmdJ+AmVJL8lhx/mszjseo/KgPxxAy+
QCptgzT7RhCokRAnNfeQC+QqyYbtQLGqhndm7sEPuxT4Hgyk2sDfSmU4kLoipBL+dscutieBT1uk
jFKIYZeIQoef0f7tB0XD2BzRxrodkZfRdKCgUBP5C2Ea/QXWDhGUvb/omTU3Owk0tjSaz+aNgUWD
gUHOTBJJmmvqE3lj3CQfGYV5HV+pKbwnNIF0pxqT4u4XlOYU8fZ4nkzYhwLNsUOJHP5H03k1x40s
S/gXIaIBNNwryaGnRFIUl7svCMoQ3psG8OvvVz3nvpzQ6kjiDNBdJisza+yfy33/ZOsretqaB2vV
CVabRq8FkCjcuTOR0RXkBHiTEE6pbGswFWRg4JTQ2ksRKFEnQaV2MEEdKG9SagTl8a75sESRnsNh
uXBoNsxb5cDtMQ3zM6kIzxyZFfzAnvhqRm2JOg8bGHsdYB8HDYtD4T3GKQFHuYDYEKEVDdpwyRhO
sFzabwwkKDok/PCu7qDkMpDghYrIyYLfMKd+CuEb7Ejc9Lym+feoXe93tkFNcda9fNJZ95uahAUd
uURzL4WjupA1D/oby8Zb/fWFOpY47SOhtXMNDy72GsXfBHwxhuUSq3ytsSFN2zqvLIGtSgXaiU/n
fjkOPFZ0Wiya7RigtDVwumw95MNLQOG3ooC6btU8DScl3EUMKWEOUuwix6HvZkBwrO3yYC0aGE0C
soqyT8jR7AfHZV664ZbODM239JYAs1PbM4HoCTe6lbE4sA1NjgKcQxO3BqeDWd8VSaTADSVnmWKd
QT4U1QJLLElXMLHpP5A/o9WvrlWRw+rzOQOAAX9EXSMxzDJckNLh8kXbqvfsv6APWcfs4UXEsJET
7IV37DJRp7HHb8/H4AoDOikXJzQU9nqMefgDnx4IhtwhtglKiYzHLAf+nVqN+B3igjwFNHe2k0go
mJkuwC1nReQ95hLynoJ7SwCWuqNjSzuaalqaSQpPNRYZ/RS1qTNzH3xAH59PiU4c2grTYdpagFL8
aviG6L3gcpKD6B+tsI834/GrHSysIuJcTCn/ImUFIJvQF23Owo8F8IoQ1FFH4EvyUa0dZcQIRpIN
VPisrKHtHQNkJSLcUwvaLstkyULQDlNzXQ4kp0VWBDfFYLwrq4hXGbKwTiOylfjcoIQxriT6jkqP
TboAMbYuEnWE8vrnqUWaodjHch5qIpHkGYSStKaVusjhEvq79FU6eae5BLtmFQpRMHzE5cFAEKWV
Eio3BqYvVHavGDiAalsEW0g3wNb7HbMMeqEW7S5QBgAfvFWrqW7gYFEyctd3zv40Ubgd7FElJXTP
hmVOHEggJGot6kWqk+rgUUB0xoVaJlA+fC/E1UyMCmJpHbwKvAeyw6deuDHTvP/MEi4lG0YYAZR8
NCE9iu5GTr7EWFaRUN30AIJdxCnyQecFVEMYyBHY6JAYr/+0rj3wuIhqIbWSpOyOzT+nbKajgqBA
e463GGwq6aNkgi3AuFVyZwHkljNlmikXl0wCX0yGBicgcBpxxaG4L9kx4cnewim4sRIg0h9fOCUQ
snqA9Bo4xTeqFHIvoshTpgDwVQGtx5FNb2Mh5KelYJytmBGX0VLz+ZprnY3f5HTQuTEH5MVY4bcd
jTFZxsmuTCglzE9GKdGrU+FOUe6fviZ84E9G5iGH4HjPy7DSbezVoOEwJnB7vC63sfwVIwe9VxW/
fw6XGbZGmWGWDBBC/SPnOms4co7HyhG3wLaRWQFF2cQV6CZqCHpsojCo/ZNI4uJBMPEQAKhygTR6
3pvla1kUQZo+fBXUq6gx9UpZd3jB6+FIfglopyePVGyJ5mYnMILP0U0JDUBh/nEyaDRR1hbdnZnl
8wE9aNobPll/ymfVA8yaFwzuyf4u/9jY8OB1RFhl+WvNF8bL3ZrYsNl5uQnYCFr2kD7Mjp5242RV
Ss4uUrDJEcCA3uwqU7TSuqSaidHFos+VGbojMIOQxQ09luIiKYoBLpJM2VDM3x5s88LkbnausWuJ
MDbDbKETh6KA3GVdpnIuZAzGIVAaiTanKRmr+S6uK1gN1kxEsBs9ccKnEus6fskziGdpEnKKooI3
VnlyjrzsO20o1zgJs1saOKrZnrXbHp7NaTx3pFFeUJXwfHXDSKbDBOZhSqFwMa/nCSIow/yA8Sv/
LlCUGQmnCNgVbjqKHzsVMobreRBxBDZv57tQbmAeKB8W7iB5DqUxOlsQDtp2JFwLO46KakKKxP+p
6ggEmq+OyBFdTM3brOb81t8oTxDQj4/wOLiyKwCdH/ENIymLD5+/sHo8+HEhgbF7lMsg0JAa0aGz
5e+abnY6QYlHWsP9rwb0UVNKKQc318o1hFtqwgzrHaGMRD4Tk4PpAa0s7ETJLfs2sI5mTF6roUe7
ozwKM2TwMawtUFod4uA5ob99VAqWetnGLEjNWXBgofcp88JfOuHpqYEYnDncSj1LDJZh6AQ7FdI0
PJNKwy3yhUJTLPNvyBndg0GNx6YcqAoMojlqmmOjcQ2H4sq5ksDHg3y1QStzIHlY3rpeiuo3+V9/
qfkocfDd3ACQewKsbpqMA8FQ0I4iMayGFUT5SKX20rKGG7OTtrgp3fgPu+LSU1UM7OIdglc7GzwW
fqSfLMNtC9vpatyFI1NLudS12yPrvncx2P09bNHwfSi24B87UrFmWjkcxC5CJd16uGpHSbpcscGH
g9MK3jCQa43Lw+fDsU5FKIMr7bSdp7NfAn4egA5xAXi14IHZd1kNb1KYxOzLFEgiY/ELAGL0YGdG
rDT/KSRrFCoE0wXOuS8baaK1Gz+2tQx+ThGthaU4W67KIaE700xCepxi1EHykF7tSGBI2wm5lAro
0Ej7dPdISr+sJ0GMap4hAFbSDMyovcWUoisx4jKOVEMSG5DhAtfKZNWiLd1MDtQQd+kx2+dSk6rK
mGKt9JKnYyZgt/yMKsoA7tca2jh2VjRdfY6wiU4CNgHf3uEkV/o4rmMDZyTeCTxWAcqUC7wPdfo1
BiyAro320M6BcFcz/XTF3jEgno4BtRG1QyRFRQCzA0sNjAJAvyRJCdZg2FqASi7j5O8mwZkLcZYh
3qJhpWyPCQmQFzlpWflmQXUVCklEPHogff3OBtp7DQH/Ra3czKqDndC1uc/ZHc3KhgE+rmU1w71K
6fn5wZWSDuHgenQo3tEW8ozoRCYGoPQK8l8aL98PzM7wD6gpA2IWVPyIQXRDqL4ciArSBc4Jkn6x
BaOKZB+Juy79jxh4+q7yeRpWCX42mJiS/o/9V6ciY3nIlKH/rByCuRSmXZTn7xnbB5+6vC43CoQy
UNgutRvmWN2iCc3TRhUFwmVZn+DRJLJIdIU7mAuzZJAl8Vw5OxGSP+B3lN/thByDGIKc2I8pX3IH
/ZsKm+F7xb6Ixwxj40tHSYRNuJTVMg7QrOF36phBuK3iskCwdkSBgsfwvkZ+zNmlp4GVG/M4OFWc
KBUJKmX1R8CBbOeiC05i8GJHyLuAARMGQnfMjQ3qWNC0rhK+zyBNLrGAWQuBEywJAsxAMFVJhs3A
gvCvz8L8eXWiDW+ckX/KqrfFIiJ2qKZhKn52C6zzic0w3zCD72mEpewB3oe4Td+Mee/lWXOzMTYW
r5eplYYB1TmgskDbVNgR6lACFn25HfCBX3+to0Qpn+R+bPIhDSzFNiXtMDsFm5+4TVB3eSqKn3me
u9YiHMiE7izFpQXUzEjUjMXzclp8/55KgBd3CFucjhOUxpOlX2LtcAwE2jbX2WOJSPW0KAdzd1rL
G+pw2jXqs+tDnomzMW05FIfSHzqMin1kCKzioPPamQZBhAPeEBW2vWrw2ZMXvUmuzAUb3qg7Yclp
ekBqAFa1FVCofQPjqd/vptmdXruVqTagBzWwD9ksPiDWQYaHwOCRL7gzGAfigfK3CkCgcKwzrHo+
sIXIRpgKGvbnTyDf5GOMOW8TqA4fi4ts6XbkOnGHQULyPT2y9pu3H9MbrA1SA36YvDehldgyDAoa
BCxQ5+wgHpoU66VJZH5FgO4J1r61PVNqRiwmmi2pjf8lRCIJCJKdLnU4tl86qDAZk9K7PbO0CKqR
s3+KstWKeM/ud735mFYwlopneU0CBG2he7b3q5gj74K5XEFf1WK8xROzSixDGwQFFVnGuqrk1K9+
CEkHxNjsw8QeM4+jpBNJe7g3TJBqqCeYohTpH9G8xlTkL3ribBnh3MtImF1DNcRhqEfXQzgc38Ii
sRtV6Yrocq9pEsgAO2MFZkzLDcNpGhqHWVTPCUP4G1cO6wTrw/y1vknCMTDp4sH6LNu7WJaZkaag
G2kAZhGrPJpV5s39CMZWu+MHzHsiVQBAaTRl69L03Y802N7iY3s1Cbju1GzdjRUGSPdGUvtiO8x6
hsDEXAtBLlJTdVBOczY+rTmWzoArMrPsdzonYGSR9BdgGNdVwxm09bsaAUHgcVAvrhIwc2aYjDC+
hOSt3PjJP5P0EGs0DHF0vxMVxhDpEomCcfKXM3PHp2P9ycAQMPeQ3G3TIGPVB03u2YjPGEHT+rpg
zLwIamaJ42yYuctCKi4CPBcxlRzCaPtSTfMHSzlhccXmEwUZsKnAInpFhriEjBNoYCitSCBdRrNQ
YXFyVU0tzom0wsAI+eJc5Zp5prwcEdhmGNHeWrKATb6o6EhsKc+dMQU1pPh1WtLaVGPH4dqLJ6lW
xFikvn+hAMXXWSIAnwIZo4lgNIvyniXZ5JyWsJ7FsHCrDDsibG8vNVNutVNixIGIqvyMddkq2VP6
cmACoO0/UwaIm20wQzCh/MMdHm6wuyJoHf+PhFuNOnaqHn+MHdPdRhiHpApIOilYjDF5T7fy3AVc
UD2MCOxF32yRRfIGlthltkSfAIMjeO+OxjxZOzbQ2RiuDpEdMn8JOgZHQtX9wmxwCHHgxSGINgz5
JxAzQEBalz9ss9WFtBwrKi+9SWNhyWhWedgDeUMQ0HxEgVojcM8z/uxYuJuGysLdHOkb7K9ZhYwi
hQZQRki04Ujp3qu6oTKV6guyPs43yQe+rZThKe4lxgXK3pDqXJUB9oRnOdYusVtwM91F3othBSLV
FsB1VvEjkbnpkx372BwI35xQMk7et07xYu01jF2eMjs+wEOYaX2LCRxolbnXdKI4+2my/RQmSN8K
ROgrccGU1Ey469E67xONS0hWmYK8fIgZYkLuEKlkKE1OA2V0A1+bEjXcdczESef8aEBwVD3i8IZC
63hQPU6PUK/KO0tzzXpwlAhvJ84aF6b+fxQJD98PeiravYbHKy2KGADYSbUFEbqRaGVmAhwMTvCe
WXrKDSCDWh8MOH7KNAfYvhbrUmtGCFTcIeMzbbcGfZRzhCLx1LCulLghEDHHneZ+XKC5uLxpk3PI
zjybltKuCjTyLnmkO08JcxE8WjfekwqBrZn2M4AC4kJaQ3HXYShnct6f9uRKtZKUdzm3Uf2GfwVd
tmoEIcUJZqWW1ikJCu87BtYB03uR6VY7ZCZ0jfx+o4EiaUuZM1AJaN9Bz6UIGGx/im+EqIXPGl/W
mvNqp/1V9eJaWfKn0SCSJyxCPvlLD+pPOMKKIL1lrYuscdjqj/Fo13cILXSsQ8a7hlNAYD3bkGqf
GVrLLFFpCFUloQcuJ0CTWE0hWolvZuyNTz4MV5MKyjgCUmkOP1umNdODBJg+4YWYmXfEraS1NFLw
ir3L0PRvzNMJBSHQf1YdqLpa8Zk7Kv+3OBSqmUrT0hJs3y8CqniQ4ijc/JsgV/8E4YIUJAeAgUYC
HAXP/ITGArAwF37URN0el3jeBZv5e6Y3lFLey++DBMCWGIodhTlXnVxe3FmqKjqx+5JUNDctG+YF
yXDJfjBEYnKq8ukghOOwEgnDQX0QD4jDtpqcuuPZxOSJQ5jQDnWVqpkRiTZQeeDAMOuwgkGQaDl4
ZF2aE1rxLBEHp6hwHkOz/ZlIaYQMjD8EKWIxKqC/jNgLyTbtBBfcyPwVx2Mc2zElZYwIa3r+0AHd
fWVkYCEoJTN3dBFdjHQSrTBJQOghPCHdGbFYEzhvSsgb3UTNjbthRM0r1bcjNymjpqKqR2xR41WG
F83wnAyjubE+XJkHsm6t70Cp4KxazNyFgyN1vximZkzXAQfEeHJlcBoyu93A7azm0dqpSWVjy0Ip
pKAzkTZSqWzDo37Gs5vXK8YGwNgCFjOGZLjMKJCsTZYD4rP+n5iuUE7jZ0PYfk9H91ccMJWZJg4T
L1uSE/MPwFFbQU0BzQEYPggbWCqZE3CW1ADPgGC9ywNg0gFnV/Ce9PiZZt1zWvqNuCRCFEoek9R/
mmIZ6koW6uvflR/98T1JBBN97LH9tI4kxpAiV2uPkLMz3LDSiFxN0SXxcGeVrl9vGFKgicwWRkOg
GVgqT0qDoVP+q0F1710C4MGj53ZzwZ653XiaA7FWtqTvNTR7Ka+tMQkKhw94djSqilDeNfYZcwhA
r9OrtmR6sDYS8jeINO0aPlK7A24yuX6YWHt3i9nL5KErYp6GM9HO0s3UOx11j/zHoTpJTFY/jjlC
XliTfOK5kHMTxcUH26wBPQ4gMUifYuO4EsRaYG4QHPM/JZMLLmLW4HgFdWUfX+yHB8DUzhCZ7zuz
CMBb7svoAAXufKFPIGcOXZo9EBDk1SzIgViG4i8SGY7P9AtbMKLnytgZ7DnEcolEoLkoiFRguUxN
fxlUPgmxFktbjJAQb0qM8qUyghZ4Yr7H2GNZEnyfCUGKqRvVksP0PEavXFWB/115Q/BuEvaCmBEl
sIVAmDYkt/wJmOQlCXaaITZxHenmQlJLjLzkaqKlfWwak1+ntUrBatPpk3Ppv/jKUQ/uWsV3wH7J
N+V5Ir0mnVmDLd3J5xuYT1nwVvwFQDy3t45WEGcFO2Cv8Ti3YngJll1J7YxcGPzBIM4Z4Nm4zKfZ
0GUcmBtT+Hc6/OmVFg7SZyRhNk6O7DIPWtDydNdXmaYHIeR3aPezktH6xhYh/NA8mA7Epaynr4Al
gRjuKNHr+axHV6yKxSpT/p54/ugBiga+NTRTQurl+Sf3SOBY2lq5qH2SHB2jqMaMdKxn+4xSRtRj
8d2yzYiBd2wVBFA4Zpq0EkksxSQTJbfGWnokdJmcamHnqF2HSZ3KYYVKTLUAqAANOkOvnvlckHji
gCqwQQY3gsJnUEwZMUtAoHWj2OdGV3wx7HmTe30E3LVtplbNHAzifPZr3Y0ZzVGXSvcjpGk7h7MU
bMSb0lRL1x7C1WyCxyoWCwnxGbKjokqBJE0Flrg0tYynsL6FWUBRJI5osXjj79QTg4NRBUuzwEon
XeDLJ0PLDUbaaHh8lBwfleY+YUj1YWc01n4ySd4nn0Mtmj0RJzQuaweXCUMemc2rRsANcU45s8NT
8iDePrQDMjLODHhXXG3ri3Xq76J+uNUFZBHtuvyRHHAYzwV1a8GATnF6bT3GCOot8yhG87k+rlAI
j9wy8WMUIn3nSlmbc1AxX9i+W8NIi+WnbfrqhVGDkB8amOUlBRRfmZu+mx2kXjiEqMoZevVS4ssU
H5wNMjGrCqgI+KMptG72geWajVYpwCbrINEAQpXKMvgiQRl7UNR69VAeo7pMszdniLAVsIdwJDeY
TBg+NbcHvy9+QoiTB15KuDEIe9RU2PzAplSCTlQHmOYUSGstNor2+ApYYz28UAeK1tSjwmGSR5Gp
y82OB0CaIJWA6shwHQTgFyU+E86UsxIXpC+UmB9Irf4cJC/HJa+CVcKDlpw/NkJo2ECcQEnJap3Q
MxU6YDTsD5ZW6Dh0zrhQUUmJnbFyyE5iGkOZThcFndVyvsXnA9iDDgtLM+QMb5RY7mMdViMwJ6UL
DJYS87v2yVmG7ssxrKTJkDvi8HlpMX3bdiD/Jikjlnk0yGmoIjgHopNjDwE9KU0p4bHhPnNF4YGd
R7Fa8wrtVKeBaByT6Rg9jZFhD1fdVhko2wHuzzj6JVo373LO5pQF7vGTZPs4mJFUY5+aYOEMGYTh
RYrbHt2kduVutDJIty6tBy0+dm/wOyYqPiQADM0QoAI4I5popbJvVsanWNPBP5Uieg8xEcsgj5Iq
jj+WFyxrM/+ZPDpNjeBcoOL9huZtoIKgWaEzaUdClxxvFUt0GSGOoSgKbpWR6DAe4FZYlrDYXWYp
tiHUmguREAUzFopix66+mmXOT160Dv9hycQwqyP/+OtcXAS9+zdj6v4/NYHI9hAqBk+jCkqUVeIm
Ib4kVSR621ScTPBQgw+HDPJssNVws+wgRNce/cIiw2+2K0iQppSbiARizZDJzgvGQpYLZek+VQ31
uWJiRfCCUDAiWhWVRszZhqtOyyusLPE9tcVU1QmbhQhpjUJEeUjD4l6z93Ch7eFQdJgV4YgtHjCQ
GxXNAhjmp5gcdxGe/7wV0AZP6Fm8PPRs/Dasa+Bb20Ii+PriR9A4UdhaZBdaC5gbvf8FIBTDRFhY
IarFiFEdAgteuAZqsWZVSbr/3LblE33ZB8ICXu3BLAQLrpgNf2IWUnXHH6hnPAg5AvEkpn8J/SEz
xOOUMc+igadSx+yLDhT98M1IBQ+vF1+9qRL7hF1qUukh7f6FyWenhjNy+871ayvFvVgKidUYiRPZ
bi+3IR/pzWQFBK77pJeFgtdqnc+BdyG+W/+t+KA7seQC4/N4PJISQAOpT/rVyTANCQTvkKHqFEpN
PkKXPrCnxG+FsVYT3MFCB8RmjNWNkrgaOYUixOkamajn+EpaTbXoN0pqVcxl/7OmrGaWyyzrAKwa
rmriP+1AQyU3EAoaoh7cSjzKtCnA1ysDYZaaWztcwUQBdkRx198xQoAC0EiJhFEX+kDE7AxUIfSJ
ZmQwLzbzc+zeTJIB1DUgzRbXnxDHIah6aXOZ4o/kXR3j4IYuBkTkK5q51GcQjo0lF/vYvzaFMZd+
tI3XHvmiZ53HVQVbBLGXI2MmbqoZ6t92dh0vtARO6X5FA59E9BIMfN2LwlnJL56Q78XyAroK/4Op
j3L8V4O5Gi0ak1WFDqzlg7OM9ze0XKgnWBLcTyWKfICy6WQVSx0I0FNu2KPoBPhkxy2R0Bb2LH7j
qaX177WGFz2KxoFJ+pe1nsFMIr/HvAdZckLpzlIRmuQFhllcVgsJmzFyxqZV4FgOuNWqKqQ8V2rG
1odu89+krYvb3kuWkyahQoJPqKMxv4fLkvNYuzT91+euT0wiT+DsdAwhHVVOSaYMwXPqEdbZW3ZE
o3u1sHXqZmW9wiiuUJik0p4aHssqY+WIocqN48Te76pf/LtyO6gJPCHpyKlDM5LIhjqqcZmC65GW
HREUDEw2831jtbfBMBNd5EorE2ciNOr5VSRyQCvi8TE/uEwXWd7MRDu+YM3YvrCCVaZkOEuRg5oQ
isDKNi68YDgRMQESANFPsJuqSIJg24wsA755MVTpKanMfZJOYX4pmpsr5pEz5aGctEh5L9oUbGoG
0mJC1OhSbg9GkRVxgxQ7Y9QJ8KK9U0QJdHNI70+T/jS5XcemZDk+KdKSskGJ4sR4piqgDyaLXDld
MSzOfAWoD9GWqLlCNlMp7bTTZMHdzEbGFwIWVwF2ZFcwSp24ybL6K0sYKcqItGqxfIHtRR+9Azgj
hwhYDp4hPipgg7I9jW4JS6wLRNLr9TLMvk/4D/yvjoQDwCEEoxWFElPn/Z8q2tzPfOnn5Nnn1v9b
QRp6Jm5Q6uUuoXN1crbu1dFztO/+PyFymwY3ehh64n5lwxe+GVj/EMi6RHGcREHGrPnLSZHilzjf
XDs14/RKQw2XpUlGXo9okGKHxRi7KCVcMT3za3Yrh+7OW8cs2SYj67TKkAqQYwcTUpoFS7Prfx9H
kpDviZutOr5GEQeXNZSlsWmWB7axo92SgrUccCGGbfk7SnmcawMT3TrmKXBsnYE++wsFt2W9xq10
mCJkVAlP1NcEwmrhgDMnjhGPyFYVyF8Z81yoshL7aLW5ooAtGQZuhDKeuSXNMIijWje5uQjndcFf
fkruDyxBHZZXMv8Sbu44BxfNfAAgexj5uT0Xu+E1J+tyo1fcOhTF6UvXtPsdbI+aeT3CcirZhgZ0
SI7XjvUf18iw2fgSrj91A+0Jtv/J9OgVTEh3Y2ZJZ9rNgLX8GNWxRNid201PxSE0RKSQVGyHKFml
8CgifOxwE1ibBf8F8HXquheBFvpFF1dbssZXo4wrqxXIFX+8L6ekSjgEyZ56RrxOg8oim3CzcnbI
Iv5Au+gEIEcRSy1uyo2/OlbgWG7L7KbuCJet6Hkhd81XjIiFXEm0gRLN/zFhdFGm8YrEkcqRuMzY
ozLRfZbE3X2lG3g0XeuSudKgB4reoYXiUCltPFOON4XJEq/J0LuhcCxaelg//cTucYovl4iNAJeF
H87hZWu0/pzbZYZNS+GEUKXt+jfMTlxonawk/7Ui4a5Pm17cv8neO39RKLPC9qA4PLmci+/ZSoaL
8EgchcYqW9rWBQT5qJvuF6iHB7jCNoPLLmJ7J3t28KW+DJn1fCta0i1SJSqGizJrHdQ25aFQ75YB
KI3vHi6bfGun/2c9eIjROIwvR7MVRFb8MUqPeDpmIfBtCwbyN4r5/ogRt+JxZCx556C9+rkOecXC
HB7oiG2rGRsaiI0Pi64USvAMJOpIAAgr76nF+5h335/S3F9O+NLWD6qRm6xo7bCAapgWMAi/zmQH
gQWKJhX0vLwyuo9ncgyU94MUxGN5Nuva/ZcVWNEcgyyqausFzUnZ4o4SU9j9xckayEfNWE9cdaUe
OwYKnEYTQJ2YphbH0dbxYraXuUf3OJTcbZrsmagbguF0LSfaeCXkTGjkdB6MpotKl5clJnbBBW1Z
jAaMTS28PLqtEkgXe9YC7jyqZ2xFtm467c5Q/7uzefbfjJnl9eS7wQ/AJpKTq7aBTeoGORB1EICo
zYuTw0SNUgRuQAiy0+J9c0uPqk9sOmdBnsc+hIqQCJQzsp2X0jB+VJDA4GbRY1ptM55q4OAd5O8q
YX4x9T2ZQhRNoBflE/Ixphv51v0HX0h9ZDtRZQopnNA4720CiJuWTBT3BRWTKLapT5l8rFJUeFl0
Ja4ewTbqZ8yqxtce90V8KyadNpcLi/QIMFA1rswRMlvXTdxsF2tIdc3iubTgzzHHhwLpP7JnrPvZ
NRJVDrJxFXR8ppZwc/iCWKZ+9R3la0QgmlA0QFrBjQlsuySbrz1tJnK++FRaH+9SXIjQryJpVR9r
Xr/Rhx6vJuI/yV78EtiapC9fxfRzB/FRwf4QPIjm3THP1gwo8tR+gcKOyiJAn5BBrC7wTji833AF
4O8xDEzypX0KSte935Vaf0BSyt/axO0vepPH6MWrJlmEHQ+bsKHzsIWtF7juRVMq7IgoZuJi1Ioy
Otl+yOTtlzKsO6PpDusvjv/+imjL/axcujYqenCPebI+U5G+NWuNL280gww1O2KYLeWTorHcf9Ai
wm05julzMuJdQ0XwLXbpqhjV0tBn/Apy9/QWwAvDaiKMy19TwebScd/ai5yXyfIC6LxT1DxnrZSL
ePJWlUg5Z9C2KcGewG7qkk2T1qvpzONEQcTToyzCYgibNtFWq16/Gnxhqoh1OnQhAwKtVFw2nCZ8
Ni5YJFoS8HyPv2WXYJBtsJPRq/uR0IecFecxJPtPbP1gUywMpmSJ3T/JyELb0pTbTdd72Xu8rYCK
fpe/FG1R3uMhPxEuerR1XTIP0I9ynCKyyZQoxIv6eFnRbt73gQezJ4Hlbk2HEu1GT8cYzK+TT1lz
5LCCTBMvZOUE/Aj/dZpm1qg8ixPSX1HVWU0bNtALFjCb+jXjo/oA0AA22FOgs6gBkl5B7OuYdT+f
mXowmHDEk5rQT/iHA+pUi1jgupAOKIig7CBFxynOrjhzWEfb9WlxGUaqfmA2QPFqN0gWgENn//dZ
AHvMcDao98hPd+dxAsb8jA0MDpQBafm7EmYZ0A1xtk5iyoMQl5+4ByGrSoKjNY/teBa/sw5NsIu0
OeVG0nVvNHsJvSo164vKuCAbRIhHHyUTbE3gImngdSiuWRwU7fKXkZwKqGIp0NVOMtaqzi89ZbqB
+mLDXbTJuUiY1KMObPSV3eEGr+VNG34+Q9zsJ9AYVsQqzx16NYzGv8cRuhkG2yxIUzFNZJrRU46Y
Xl9pzcQCGgSoZowJ6NlJYxGi70h1BQsjZ8Ofd3SvflqiscazmWDKkasmGeVuQgbOhTnihq2GAsUh
202xvS88ejgYYtTkoO7ImqF9MkOR/jOtspMvJzebER5B5Q3jO+yrmImuzCPFgxQDPkpxpxxuxC9W
DNLu442qcwr4EpVTD9/jrK2Gi7Ve9NOWtgmnEkI40L6U2BB5p526B3mOwezQrD6/C2XmRg1CC6nN
Tpu5HklFU8A3xBtr/1EF3Ia4ktmhlzEtxZjboYjrNnJdtYfFA5SUt0phtpj5qc5ZyViTf2f2r5Hd
huzH/3yLhDEu7qzd2jL4n7CZuBYDB4ozgYFN8k5zCQ21s7cbeapmJkcmlmXf5EzMVn4nLKH43kaQ
qGHFEh571m1V8/jopIgj8A+91YGQB41wZzaZRKC6wn8DgBmRh6hrKcyUlQtJao0PBOCGkQUtacl4
EG9E2WZgYc0sl4KR/hfs0DSnOTjab1kV4IBqZPRrmE9akUGVcwF5z7QArfkMAFIY18l4QQziIZDH
eIcw8ZJlIa34+lhDaoHezo5bmllgUjdPOL/+sC746oAxNAMrhRJUO+EOZNGd1W2NDj0K1NcCOxoZ
EACqwoISgfeAzQzxGfgoYEgYifsGFAOwoBX1sbXxEUnSGlKCjgKYipjILtqw/2VYWMbauBkECH4G
FEXA9uhdb+FjtPDlrM2fXadhl5/IIg7MjvAKwTbCWYWOug7TNZiYzAaUonhFaMGkCHI+y5hlLGhN
1Fnbawf5lDXgodhaQOkciCuZxni+4g0ZKvLIgqQRDYnx4XjhusnUDzNJGnMs6mWRrMYjDofzs2+T
gcnHNxUV9Iw1SCyjSHEaZrBEpUzNSSHH741TFp+gxeNooJjdHoKIIQO/iMo9v01iBDxHAfK5lhTw
h8XWFZYO6yIcNppdJClQYwGVhLkAFJS50m3g3FUNtGDTJsc4me+UUv8qFqZyy8lYKZvUYy1Mz0j8
ucK4/RWHtCVqJcadPZG7fHmA5QRoVUvaI6CAGtKMTyUYDRJCaodAvged/A9SrtNfK2eG9Z0SWhlF
YgAt9DXMnQpsXHZu3easWO/TAlZ+I3IEvjrzqvAid0rmLxNf27qJcsFYh8qsdnuHksRFn/AwxiEm
M0/sEHBOuBm5eLXIwDUUBWEr9ipCxa42tXEhe0zuHFxMCvkTG9NQ/iko+R5gDEATCcFwdfRBM5xw
Sa8d6G1Ms7iXpl653ixmAWYECIsPbujgdN5VuJqSIMujiI99ApbmCJ2dmiqXR5hRObKDqNiAoTYG
HcgeIKq5EPqzGihW7QVuZ27lu9x3zBIv5zXGDsAPievwLW47JQgv5q5kevqvQKr8kY1qD+qQ5aCy
JNKOSegQUC0yQn6VK6N0JgSDWn3ErYCzfB3kCeF/sNimk0BwZ8Ea+zg8EA5oWbi7EqAhXSDIhQZw
kYZuBpes4oJ4Qgcto+ZvJaztmWoaw1AcSyHQwDyetxfCesyGWk4sBmHEM7HTaQPAj2PdP6eIRY2M
V/onNjdvv1QKiuAX3+GUleibTHt/yOaeSImDSyJVYIQZrhZAjtLJmr1lBVhKH9yLXF+IUDBaMG9Z
yWwsA9hxMBFMIgeTsKpIy+2ZlhViOjhMdYDemxxie1UA6MagfLidEExjsGoZZhPKEt4P4lnnYrWN
uMNy3DVH9hj1kN1MXGAgBZcbqZR0E2wh/Kn8llM6CjO5arEg4F+yfC9KNs6AIZxZ1euED+GNIBjx
KJbfqDGADPmYEabLN9gE/Ev1qq72ZPBPBRM6oHT+04SMpnDDOe8fzSOvuGxVP/62m9vtdBiiRXdn
t2EqUPWT1mguEbPQ/BTwjJq02U7FGrXXo/BZM/yDoT6zAczpiFJnq4gMN10iUgZNyzLRufdi0W+f
CLPRJ1lMNIqNXNSg7Oh5F3ZZCUrtFytZUx6WNWencrZlg76sSCdD0/1kvdsAiYbNMJTRUEEZDV4P
gZvdFmtAYVaxTeQ8d7XKV7Fnrtb0KV5B4ymgE4IrICr0NIpvgeRlWqh93i5fLxAmgvuJ4SJTKfpg
XVlmFp2e9vlRdgW3xpH0AfNXKBszx3DiSsLRrmBw70yj7TYI68qFiBBYXpRzkHX5GyBfp7IDenGx
1J2HCdAkjrpTFUm+DUKKXVDTEel51vIsukADBRs+n52YicWioJeMlwvcFUGdnLk3l/UYYgkM/UN0
6xM+gsCVPJZEDJgcqJ0Tm/+E4RW5WDoESMbGXVB73IkJWTL3FS0u40QerxxtE/j31o/XDirBBF+s
p8le4ZWwqPablM4XBWjwPcvFXLTmG3++kFI5QVBCZ6NPRewnNyHmneBCa/BeHgJmb3BcZS+0bhiV
Wjs5Q/FLhQBjVPT1wunUKiQyiwg9Y1x+XU0jx3TAERot0g6P7PgST3naewr6ncdiV/tRUnPJZBEF
dce9z1BGfGqkqEzoW9Ma2GUinEldzsTZh9VHmLPvxHLmIBATW4Qm2RVsejB1sCMvCucL2XNUdiBZ
/jF638acGa5d0Q5mCM3bYP8RAnrpCmKyQQXG1J+HrMKQM8D7bl3+2QO987gsH7pB9m+Zv9T2AGI4
0QLUEyl8Prqdatt6WayQs4GkXym8ygvJeFbCtqHPsPIGaygmC/vgzEMpE1J8hpzAbv9iXGUT4Xc7
Z8UYnEAgY2jvz6Bm/8YAd7FQh0diPem6QKDUhpONv8aDWClyZ5rgFjZ7d8e4O7k8fO8oLqzflRUg
Wp9dtCHoRxQhAHnHqxlZV9iBuxK7ZOmViyG4xeqoR74OB97NmJCgDqpJpNJkQQhif8q9COijwEK7
pHwbfbieHRVSVYy8o3zYrqyoCgU3ZzRk0OiB78YD93YK+Aet9YBlW04rMWwMWw9GJbvTLIFMzPcq
j5gnmkVTs6XjbEM8M0qHjs8tTOhobRmNTTqENaE8LKLRgNyKxT9fwvc4eDqPzds60hmeJ1k7BYmV
fpO6xouRH3aBAAi8C6QZWIfeKsqZbyC7A/Kcmak6PK1L2QVgd7mvBmYDyDckSuGR2nOTsTEVVEXu
X63JWEzscG3Hrlwi+LpD5nMGkXt4BLKKtPcW79i1pfz5LBaB3FKgcIeeW3MGy5yWp4REBpBCm18j
9LPGbtCDYc6zocduQcH3z1o5WiqGtaq0bEkViDiOdhbnA7jxIyjOWBIgZE3uEVEEM2T/OXo+tU3A
uT5kbH72TEqlbBemvzWXZFpP3ch2jUeCIQg4teUjnE/vqjkAnQooMfAWO/3FRW2vnIGH0XrMqw6X
t8pYu/8WyRW2LAS7WcL63FoDBwvZj6wwsLh7m0k5VetXaz1rl5Hbhx9xqXAUY+YolGJheJoonU6r
ptgbhWlxBPxg+PYAB05OT0iOwO2JESnCNJ1AhWGaCfklpSSU1NtFAoYGdN/t4LxbD1U/4vToEp9B
qxkER8noE3b3fsVcGP8kXNd82c4Lh0icIFDiLW7+dhhwYGv+Z3grqHa5XGYD+7E7i86GqTKgo4Me
HxXLBLQIReJI6oe1mu7rtU3vsUGgQ2ZRmBHrxjKkDPRiSGCEfAs44oj4nxPwxsTDaszlmMglnkoq
Bmz/4EG0WMlh7QERhUKZ/4FNwGAIkGgJ7k0v2S1jT4uZaSfs3FK0ym1OJXHUVM8ypEFi9lsP3pds
1pumhpOb8FNNDetFz1hMqciD5GC3ctYcIIh1+EYDBhPh9APzfHJnL3+Wu0+DIRx0GVAbRvegxZe9
W+qLzcv/xrLI1kqfsk2UxdH/sXRmy22bSRR+IlSB2HFLiVptS/KiyLlhOU4MAiD2jcDTz3eaczM1
M3FoEviX7tNn4U8WsnALKubmTAR/J+76Y/DmjxkCHnHO7MGaqWtxWu5OCyeaXx+r2w0Tf8uzxWiL
UWHBQmagwZnonr/b7H2X9PSiC6g6tTCcTgbo90EEbz7b2AJBxL/Vb2Rz9qx3Z1X9guxJ82zNcXfy
cqPagPWJMwSp0L4UkkPMQNIni8OtGBrhnc3LwXVH+c7nU5ceLlSbEH4y3LhJ5zBLJmjXtARovPYW
dIWS7EP9LyCnH4FGiKbOGJyvyPcfWjgTxnuouTivXHt5zAQB+GCSAe65QorRPoDq8KAbTnA4EjyR
oOCSDVr2nGlpg4Ai/eomd2JjZKRDQLGFZspT5CCcSBznmWNjyIFJwqLvj8f9pRjgNLPQWefyZRGF
h8qIx6X8SQVjB6HKN3kz92D7D75yV622I0OY0NlWerQRrwscihk4nTh1AYRzuCZ8kmXPogykRZD4
R44Ewyj6r8s+MXtg8wtVDRfM/Co3D55rBckWC5VznOiYEqHLmbk0Y7nMukCL0HvY7ZwAy0sMJ+oR
vvEOKiwPr1f03QZbOiDpOfE04kMY5FbwQpadhqqgGveW3XM1VYsE1U4sai0TRIm850QClRM9H0lr
Dn7SLXUAZrTgjQhlP1lJXOOWwfEJIevCSISc4gCzMx4qfKM/wRryN0SUnFd6oC/BioidZa2iR9ZM
ID24P45V+V+AHy3gfAO/L+g1o4xJrWLS3nohEQxY48kx2pg2JUf8XdbqECemYR96u+kwTPQJ1ZoI
ra0/tpqiuSbmyTkDEB6Z88QSq4mPRLfpP1n8Q+ORMTmEHEHudA4Y5MchVPUsb/nTuKZQJGlIDVCQ
jDJXaSEkTHyvxSE2MuQV+A4zA+X/sjgo07RsmmCDkFbDKHHTiaGkblcpd5oNTLiBMA6tGmRbTrt2
ELOM530FIZphfQy3rmW6Iwsehs/DF7cb/+FvBZ9YYLvK9Ic9jcKJxgb5afDVgIOmNyYNlb02MyAA
ZIxUcRHw7KA1lA4dcilSvFy2zTRo3i3/tU0P9lu5Pdpv5ipLQQF8Ac2wk8yCp8T4ROcFJDpjV0YM
CpYQkiDLot0aNgThP5vg/DLQRgY+zIqlQYg8gbYywPljpXYtZp20G4vDHKls4XANtZgeCmdxT5zX
F3JicegwG08zQ2BzM6uWOrxWsJhLxsZ1B8kulB2LgYxIjBlUUsYKE6cjNcgSS3HQ42yqA3fWgVuo
epOmKsj+GjLdMvKG83dsVyMguSNxdM6moVbJ57mp5JP5zMOaNWEDX4VHRQ9Q4jcLwnYiZsxJHqwE
Blvnb4NZshA2yvHOM7KHiJM+2AHPyA4tN+cqMsOWEqG02LI5AlUQGxoCgOcWJmxGfsVXIECyswoW
EC8Ht06usjJP+Bc0yVvO1E/uHH0tESm6nVhqajKRDZK9BB5qo+4g12EyAZ02bOa/TMUA54LBlqQR
ZhjNpBUgtJCPR4ozClRmTKe3BTcn3B/7BHqAzXsaxg7IeaPH4MgluEomjSMC5B6qQFmmNiBXTMsB
ICxfmfCp7ms84K9dbvSYJT45sJ5UaHZ06sqRXDZsMZNY8o6Yn2OVINw/V9vqxfypmRJQU3Osw7HV
ZEAKvky0nFZ7hXsDqxEsUQocxjlD4NnTVHEK7PTOSjgyNksQhcm9ME6F5B2Z64TJG6QQJMkTSfJK
5+Z2MLR8PmZZqciajj0RJLzrpjm9MGfDb+cIrXIsHneIbPe+F347CbjBSYz2Yeaczduxv6ngod8k
Cb3K4jEapsShJKAeE10AU57vgozN8VAXaXNSm4OvAvwTp6NoYNJxwiXJZ5Umef3akIyKjMhluHUe
v0vdYLYTmSOjnVXb8Zxf/kFhPD2j5DwrhIS6idKW0hBgE8qxXI8YTUqhtYRQzJYLra87Lj9i6VgD
jk8KCp5kyWFJrQLgc9YYtUOhJShd5Q8Sop9JcURqgxXQLnwciAwSDAURlSELTv+cqCtgltmSuR1D
zLLQFJGu28wwnJW9EgvPJeiXLsZFYbZsqgE9rRbSkJoKgGm78LGFvkZvY5EjtBYXQPXRbK5nRHi+
R/HkHDlYGcZhT1L4hTQC/X6EKHa/kcRKt8pDQeFLf40g2CBwht3NnR+jxXA4iZ6A0PHjUuPVX+gX
4NnRh7uaS89A4IjemPWd8+Z+jcJwH591+4r9OCT80+EM9Z05O5YP/lZ+lzIsxsB3iNA4JQRr0Xkz
SAY/lNvIrgKRB/pipfoL1i46BY410BxcCJGwBXcPeL0xe2N7urPKy2PGbAtcj2FksEBzZVA3yKnP
2BTBjtsk8YUPSyuOrewL9ce9Nf7MSH4PFTom5lh4xYxbdXuu/BOHFT7F7shHmBx1YZLLW+ZLDYoV
GiJWOw4WMG3OnIDgfCCxyhwtT+N8k8bl6aZnUICas+seeOswHWQDbDZYQYQ+z+AttHh/FoI9H8wF
ANKs85yUXPLKz/OjOb9vg+XJmudhAiBuig0ezo4QOx1LUBXoB4+4p5TBD++IT7WDaRBJxZzckiK5
068ir8oHgIevqCY+G5wRTDFVg4tPOm40Zoo1Reh114SXk88wWxbKBm5OCGUUY8kAY3ZjGoWlJ2vz
3ILAOIiiBds2PhuAY31gdbOEbY5MOORP1yOhziyTkok5N1wJJlANx0kSgexY3CsQHn0fU2XM8/HD
OstiPkRH0rjhIZa7G/xQSFIjBzdw/Av2qjEUVK7gjDvmvrxQ5eH8QSNypCJQgXnlsp55B5G/Xg4d
6kmEk9DriiP6Fq623a865HAn8vc7SDMf5NKDyRq3Bh8FvONYbmDCY3XFrvfYakzuuCI83m9Z4M9+
BVUdzNSQtoEMCBkKV0h8Z94jirUI6hQvX9cMhKvpvnTg5hgnLVOgHrJnFspOLQRxoqYglDFrE/K4
OOCWmYlcBjalAtu0I+gkg4diAyYwY6FCFmZ4sVIb4rF0SzwswKsM+c1B15K3Ap8L0zJmh35kushZ
Auecml82hiT/Mp6uOYwmKDnJQEeyHElt63WQDTOEdMgXQE/qzHuMj43/3UQigXfcxQGDO9fDXacQ
jhzpP/Lgq7lBqpQxD6SYu2DwVHsJyw1AcchvZhY2bA2s7lOOwWlBgWB4WJPSOUNeYcITs4gMeOKq
i/6TGxSZ8s17HnvpfT43F26sAXh0ZaK54Gjx4fpse6xpILv3CjpHQ0xdsCH8HnUQLmF4aJtd/Lak
gsslV1ikhAlcGtUAbTAEE8jG8gyNL5z6wYBlAJepKYuXiPy5hmxdQ0FMQeCWwKm2ulyHGj+oqFGv
Q7aR4smqZoZyM/xBPT8Xs4wuvCJYQhChnOmFCteeNUCLm/BrMJZ/oeng/lHauoaQ0Hioiitu9MuR
IzBhKwYb1ygC1fLTmUya23Aes304bNuNe9IV454y1syK+87RU/kAoI1HM5M0uLQftlQDALQDIAuK
uZp50nABfW+G3fHF3RH7OpxXSFvOtv0tl+1frFqqkZYKI4g4+vFo0iw0gayXEn9O0FH+ZHNVA20Y
MtD8OyzqIYKQGvSYp8KpDzxm6IYOJSXVEuovVMJ0Q1Am9Edl8BJMnBV2A0LvqfejHyOpkO9TsIOZ
G8Orm9vAv/fJW3mwG8nNj5BPoFoxu2Pljz4wIxVjgG6MMSq0FTMdoFUOHugUjpc7bLZfTOEx6MyR
Gib+vy1WAz9iSQPvp4XF5dIsN5gZrvNuj4QPMWrewH89omHETAnEAvGBg3pynydTeddVlVo2ZtZM
CSXc0tCNi60p4k9sNMBsyKH0f5dnb3f+uWOqt5/L/7thKbduHoLqU8jM8HZWWhzKQM4XxX9l5xHe
bwbx6t6XdH6JpuTzfGHSNicsgB4YDRIjM75lILOxCYgoNnQaQzZqq1wCsJxSu1lZ5lDeoI7EtIM2
YTY2KsLoe02ikKnhe9hdGCyuQXvbB+fpJnXc6i72Iii3fUvHlyAL4yR+MxachUKZUzAWGedXEM72
r2X2i99Jq0E+MVrDQkFeigwn/Djze7g/Cgs9avMrxKv0gq+xATGleGVp5XociDaGHrMf5reftUSR
o2D5upBRbHZnA4DAi5k5XI8Ih8pOIrEEnAmVNaCY0gkIrHXQm/Q/Z/49EVVJ6iIZNpdBqwIELF9t
GdGqbiewQeyfH4eYc+/qRyGDAGDs+hHyc7AvyuF5xHf2K6aPnKmemp2N/9/49h2PvscQBdsmcMYC
72ywGW7YFEYIXjkgNIkmbCCbDCdwhMcc/VBWlP2GwCgw3GI9HTg0JavNMEKyBABCVRyb41/i8XWW
WnP6QpgKspMEowtc8PztOZPTrLVjZaM5cwwXwt0gxyxjJY3PhEgkXXN0sM7mkRwqsKfxZ6rhUW1s
CpePONr2i7R79wkGASCtG9s3q1kwzE2KF6woQa4CkDCFezqbWPQRPyzLs+UmrD0yU1clFGtQwFlG
rWbzQfXFy5mzQiOOphAIE+GVRhQ6DX2HkfR1MtNpqslBfChDqrfMbWGnr0hobXRkZbazUlXFFZ5S
bgsWynMAJolxwGLcCoqu5AGbPBsDRMblWaabVNghdByELT5oxYJff5DyiwcH5ZcRDqZod7nPt45J
vsBTkSTvm4lYnoV1IPZ7ljJIc0u6MwbJlFEr8COjmj/mfkm4idkZBN5AL3KMx6esAkqHrAW/a6NA
hIbiPpzqtqKU4oTpRUyg5dZaJHOQS/CSR9tLjDXODJqAPJrBL/gZPFZ824Ih+stNMOcTjoDtEeYW
8eS/LBdZ5u2YeUsoSW9AEQX+7+Jv+VY6Kr9OlFOZZ3gdp5WRNOD7NM/6sKf4OF++nGp3ImqRkqZ0
t+Y96SnMSuLUsoQCoyD+14HzBIX5Le6wG1ocmkH9oyGFvVIeKY8R008cQ9T52FfQ/Fd1/2mG/8eB
x022DNyxHIRo9EPu3TIKum9KYUlSBfyN+QuF7vehbxkyHjmRRj3dE2eFrOCu4Urwi1GJ5C9ECP7m
u3CojdzOGdNL9hJCJQS4XApNiwUOdQcONN+CC1GebshwxNy+MoclYaHA1snhsImuZlzewMb+tXjk
kgRczN+JRJErmxvqxJFPB0NaUE0J7dyRglb9JAX/mxnTDQrbEtOlxdSrlxY5pqd3mWTcKJZt8TmM
cTDBq+bMhsTGAWufAf1/zyNyj4wCkJEz3A+OPy9x2dPt0urSUbOpcZ4W258ySyE8mFiDH6MAhJKF
NKXSYTNRlmLRCk/E1E/ZiUuSysB/SZhZ0fdT9g+4gj4WXFN3pxACHhfXG56gDIoGlP2lG2N6N+A7
LDukCGzNvYCoBR3PtRBlqkcJcC64HZ2u2u3DU0gxUpODQxzKzwVE+3OCxTKqU0heTe2D7vDDZMuV
YUmD4aeteyraBN/XT0bvJMuQVmzUwIGv+AUq4QAcxg0919nf9Sl8TZ3L6jLiWdHNrMd4lrCHx4OL
YFbQslRtdeJsgQ03m0nB2NKJXbqGfJvjOy3MS6Ghlkl9l0iqpN38hiadmRyyh4dGOe+QdbPbS01Q
X7/U8RcqXmg3SGlAPI815kP8TaXENuKomPbYgsew0mOfQpVnFEd5lDXleBDx04x6EuQo4IxcL0mB
gAUykf9YFjHQH1VrVlCwYqoBOamQI4ASRbCjYiyQhN/C0KXUrFD5DpvomxXO9uYk6S+yCwjUrl+g
I0SU/zS43E9u9teyBcAC0OX3NrswkItyAKrojp9BH/vB+gFbkITNDPOtlW8utGKU3oHHyUqALDXn
isQYVbBoR6wcPLAPPEt2wBmQ1oIbsjMnZiF8MFhRrCvhHc18zplIQYsfEX/sokeisLlspwMXeQVf
e6JHFN+cJiL5WDaKHnMqBQBZH7zOdaDKH6OcMgRiclPxL8+x89JX8ceQ4o7o1tQuZN6GK5QOEO+k
gdsU4eZ0V+W6hcBbV0BDZlze27B04btNV5cejkMS8v1pREGyWNvY6kEWyjZ1AbJ4cT1OfHd3OoH5
K4k52DHdkCfxA3r5r26KfWVyQp0bzFraoczj3OLynqTMDCQiHOo2xU6X2m6NnW8R3fLz4qJzuVAE
lSFFmTO7f2g8EBjpCKbdUBQ1RCKU1Kf9ejp5DIw45UjDfLpGWumCqcPLdNM63d/wyo4POGPT6Z5V
/cohjZMRcpliJJoJmSSb4M8Qre1nqlMGSBGPrmyQjzmcrDenpKmwLsIS1jI3BR6rb7Ow4CZnW5ao
rK/gGkFSC+tRPsEVvnAKtwlmWQn03PgYkXHTsJozn2do13HGXV/tbWRLUwZ6USFHzrz1/BMP2OZ5
7nPvfufMhKSkkGeHBOORph+m301Qc/nMFLyLLMhN8+O2VEU0a1wQv03gxLHHBKrnvtKdGjRAS5ZF
vmA8nzGa3zeu+gBsnjneQdrw94EQpuWlaBCj7rsbn0lzq2xb+xQbNkJuoP2G5WO5OvgkwP8izlTn
bzCF+F7wEKibi8+mxKKUCG/9NHduhoDZDBNocLSfJkuhwmX4HOto8Tislov+mllF3AhiY2G3eELT
CK2Mv3Sg4jIIC4bTEZkr+BpjbmE/bOIEV+phBXNOBsgMIule03/M6E2+YQ0On7cy48OjGN09/x6/
l10N05SRFzNWMwWl8tkc1s6QgcRmF1mcYPG8J6yREvc4vS0rwxwDoBhu4cwn2GmZQTUl5kTmiL0R
yj6TqJGfxHeWqMxc2wr4tc7E78vjkjZlaq9dDYPvP6R3fYhOgb0aX8tV3kmaJ1/rIQV2nAFWzMzX
2E9kGwPTxOqy3eNnAi45BfQrNGXAqB6QAJAm4SnhrEIViUjqwRjg1y960jWqABOQGhYzED1GZ5CO
bWRHKsiH5UP2FJr7XXVGcQqdAjCUDowECv5jQW0NkYxV7KNE00OjJ4tltY3xwulpGkm7CJquOMSa
yAAEP20hL7NXylRdqYVS+E7rEJkc7jqIm9qOJ2e3u8X94+n/GZBsRLKIYplS9TFnqCOGCAPSf524
3e1PA5RzmE/AmlTkyEkobssBor0s1EtiUm6LEnEWlQSOn/Xtsay6G4+b9nFOeU61x44x3hRKGQSE
MlHwa7ghTS8cGf0SxvFswITtiuyCm1wLJV3Cjz7PBrw4qN4JIHKea8VdrvcIMP4NTmzmuBNIP98d
1/E/7JM2KjLeCEmpDIthaCXhRIk7AOw3LTCHEaUS8gNwP8KFxuo2OWKZpSZkfdKNlYSCqRkUfItf
ODMJAAfmelc4+YCclGIQONUglaRizRmagrSHGg8K5LU7WBZIUcHGzXsGiODX1bcT0Qy3aI+aJ3oN
/goXcy6k4Sit5E1qAD29zse1XUxlzb8EeJTB9usoJSv2R1CLZBA2UNN0ZlD6IlX4c/0RO90q1quY
y5aGAAHG4FDS4AvrDfFrIFtKfrxjYoP8vf2dTYKFqXXoUnAoT2HwA2+8WixNgrWaqdSt/0Qd4N5u
ubgxA9fsvHL0xg5Ac+Cp6Eu5V2gYOQMJcTAJWS3uayG/VTRrr4bE+kjPb+NJ8CmNEZakOHbJqMDI
7m7CS9MutmoHsQoTox3lA48K8F4bapHN0YAlDlNOgKUQnnuCWVynDefOeCvzgJB30YGiAZXTCslM
Yu9SdsYLCOu81L+NsmKGpcy1GPkJprJOe9khMlqIHHooU4QYSRZ2z2V3xDYWtjiYzV0P2oA7H9z4
fps+4pB71RsxzwlOw0fRAHrMvQzc0uxljJPgZk6zjzKhjzM6PyZGsC5bTrOE8HhYlyxvhOM4D/C+
yY5EfVmpOpYCFlUsM5FITZhe3wYV+mmuuEVtAk4VefpeJpeRmRkH6AoVT7P2ltBYBp9vW7t03+Ka
xrRHjXuLEjZFqssZ7xtXAeutAxZ+1MRp8NUZAZYYtZODhJz6yhUl0guiP93HbKVGsv1KApDbBPXl
0vH1YWGh+ZMAOOuo1htnRtMSsXp7l5q+QFZzMyt3b8aFCNQemKCcIzr9C0VcusY/sZpBJ7xwHGzH
MbonSDTEBpQJzHyKPm3Gnaiq37UFz44hkkUqEV8Xb6sdAmUXQ7rlB7kIy8smr7Ua2e5DLLDWwg0L
D1x0m9Atxy5uALDJ8ptChuu8RkqOHqHCMtHr4x033qY7JzoUbv5u1AmOneYunJvoEKWDgns8wteS
lJpsqHD+I+EivoV8ASNZQc7zyqwnu/D7DDFoJhcuat3pDudjCPIjX7iEbr4ha8NvMUFdNLb5+8Uj
TNH3GMX69Nt3ECl+iveYVewmOAWcfvOWfPHV9AYp8E2xA93tM5rU07prD+Ox/xETY37bphmk7R3T
nfrMGLUGMQMsdB/XAg0f5Jv40K8sKmceOe4XH16TZj0g6cwxMGZ9pFojKAazAsYLAHIMXWE7XzBB
hdcy3dtjq1s66Zo68hvUBmCzpMvo4074QsOHV/l26ggGXb03i5EMxov3luC8DQtmfpsB9/YjHNYD
HL3p3mk57fqNFmV2KVeGAKBC9HKUiyAmPjPpItBIb+ZmAW6e7ouJX2wTb/dMsjnV0OWf7VJ7NwDC
HuU5wc8QZLCvcvKOselwFv50FO3tPBDj7A50ilbPBDlYmQkFFmGt0fghahGQPm5Uvbs+B9XSu/8v
IfsNswKmGb+06AI0twzaopVmXHVSfBmAQkmxeUtWPnw4coO5sD1heHAGNltA7NmG+jlPQS0dhpSu
SFZuzX+gXWBImRpyxfr1O2yrnIIXVl4YNWanCtFgwdOD5E6xdzkuL4RWcOGnegYjq8T0DUYKyiLY
BkRWHYZ5BGcKGaWR4Do/oDajB2Qua16RS8b/Cnp2a+BW+CwzxfhOQgvOzH2Yf0NYBENLprdwTriw
tLuWDsbIItUG6QDuV2FKf6GsQJTlht47FU1yuyTq5xbZRWlzDh6VCFANw4AMqDOu87W6OQ8d3U68
Jh8YJhAVihzzqTnmI9hUuUNBPlQ4PSORQUbCUJkJ2CA6RBlXp3G/jnP4sMaRf2h2HdbAEmxgLlv9
B6wLxwsAYpEu7fQdmbH/EsxYjicT7W9Ac0QFrW2qDC2x/RpxgJJJ6qiTroSM6zxwaf8tbwtslNuO
9UrhxuZyMei8MTqNsQkwNnIAGZr/oKg/L5MIzu3ubsi9yyuyyRCXRV7hfGyjV0NQh4DjEP4MKy/k
aLVrppZxnNDxJhzoIo5r/r6bl+0AvA9NSjCxutZlInAicdgTGEdBlVhwxMZJnElZjmpZmtarEnVZ
MA3og6i+nf2pB6nEqXFoOGYXZH48EZApbB2J+xIzmVlOCXKhhnDk1J4t7LkGmXKPw/wgZLlRliy2
kEQzQPP/DH0yOLgxYKSN7y1MdxnAgpOO6tNp2JDzyDer8Up8TDKpozYLQSNMDn1BUIfbc0mOgrlS
Nim3l9NiD7Qg2I71p2NVRwDxBNBSNtwXGxV5LF7EtmPDl225vUZonPz9EWuHR2NfxAUlQ7xgC9hs
IHGhxHOleGIhR1bCHAQv2Ig+wBOF2wMBbCihaIj4BxhfMg7W6k+Q+T2o0yH6hkFHNjnP2QjaiXnd
EwJbqlvF8JlPhBtDogBeKAmAMCZCKc1p1lHqzR41oK/cPVxdQWeM/uNr9CKt3qQCrWJs76afeyVx
F6pEDBrv5WkpoxdTzzW8lgdl9TDShMGe1dur49GkO3WLOIzO+tD7XPk2cOphLRzmCIlVDarFe8be
rcSyyaOZKDM+f4kBjS0oli6SERY6yIRcFUQGnFLU+X/PGzMjJuH0WFQFMAe3XwammDdMpqzhuc5f
MMv76LGya+Ah3/rktd3NFb9TvHHnzGdaUlF8wkK+zmhSsp7rLlCcjUUgaGhLbcIZJbQ8ddZ7d2L+
mYi2kD7IG9A9UpDJwulqiku9hq/nrwwPM3hNzJxX1fer+D7ajgik6Zww88b7lo25RBR6lnC04JhJ
M8ySY8y+vVZp8HwUQGjWpTCsXytvx752qIqX8+RRH1flnkzqtzqcymcTztWVA2KbgX9gQbh4oqyf
cCY3J6ZEBjnDyOoaKtxJO3XW0xI+J9As4NNBBlfWF9T38JkEBJrSCKCDPhqbalBMjB+xauULLgRD
gYbIEwZUyHQFZlICWMmPwTbFUAsj2lzYWxpKBoXoXLKj2UZOoRjWyP0mpGDul+JFXh4cXhzvxilt
vJpEX7j9tgK5oT9iZrRk03FcJADDsJD4izDSZXEjuXicwRgSYmQYrQkXKwf2sg+ufcN8qLytfeg2
sJ/Tu4LGn1k9Hmwe45dlUT+neVXGaf50Rc2UZAN/6rtSqWnxOTl7Wr9YOUfb0oRIeZL+Jj22/yGz
+duo5vOyvPUOT9I28nKCKa2c3pp0Q4AiWkBf6E8NE+aGkhH/F5Y3JgkoyNR7O3P1u0c81pOWunQ4
55oUFxhMR6RmxzPPzTKZ+g5dCNIZmLms/KVnVRh6gZRUJAH6wiDkhyYwhCFgieHuKE7iQhNseUHl
eRHRwWkf3JinndEc3gQpy9Ij4Gg/ETB+KHcME7Ft4AEztOCFH2mIaJ9w8oNfS8lfJtROWOtcETpI
NObKVVFM99S7gtF0YLFxwDJcCp7FZ2ACH/jPRjYixHYCwkvoycMWPjt+/dsngJkx/OWHL4Gjf+ER
bV1SHIib/VJOaIpwe309B5fgL5SY4DSy7aTLYrDMwMcccdyGYZqJOYyXGYH45VDdcIvHZsjToBwn
0x1K1IlQlyJ4HpKoxXQ1vNz4SPxhtYSPQcszkI3YtYA6R7u7hPwSZrP9PwMRJzxqrZM1Sr4YGVgH
flYA7No5iC/pJ3e99B+may1c5vtu63/qFci2smCqfTfjQLOfF4xqeZZZADWuWbH+LJMClHTuL38P
zeK/ZC2rH24AEzxptDF3bZ5J8gOYl+8AJEkZKvJILIFywECftNzgoVnVwJ2E/jYUXBCnKI7OPN6k
AJ2YpfHrNYWpa+7ozQueV9y9DqRSagKDqQbwMmqLkFbX59sB4DMSZAFgUcHM5xAXoru3BBY7I7pD
vznGn1dYuljcsjP6bji/cjofy7tCoQNB1fX3+bmK79meQf6QsL8oVcqCayNfGEoS6035n1NVaAjf
ZHoBYs1lyeeV6Nh1P5Vl/07R/mIUnSGL8i+onfJvaK07KjC19EpJTGabpTLza/lf18Cro1ySexlk
d5RA7ggwTJGoyAlCcg0tR596eggu/FP48+QqK9ly6QTHYsT6wiaCOutS7CyxTqoYGxej38Aj5Qnv
ANndhcv8SkSW7OQ8Vtk+Pvq4AHfc1AWhIPdxsGDTwN18mSDQZlNyt4t3J8TWYTzd1Gc2NfV9yqF3
AotywEGhbw3Os9uj5wMHygFg3OMvr3Pap7zqdgjiuNtRa3PsYVtzN8Be39dYi3Fq8mZrlLV7aTPB
OO7ipvm6Tbzqno4MnIlKxoIO65mDoiln92CoH0/XfZiKrfoGKhfhOcDtfk1q9WgYzA5x3YGgB2Pw
o4z1nD0WrM1GGPY3dzauHs6aF1SM0q6y2pihQRNmLwTY/Ou2wEXlToCUM35YyIt5lsGmiF4JKgaI
C+Pt29IzfMLa6E7pCga/DDOvG3e79kvtoyWBxo2KjHE0pByUJeLYGNsmI0aYeRmiyoCiLoEHue88
DrDqeAwZlNDrSTHMvOlPkowgafPHcpEzneTkbkoYAEaQMrDT9OrINpxlKBARaXfYkR14j0YUVPQo
HVFIGSIHoSaaeHgju5AUtPkGgn473HI1BBASmDkW4ad5CofH0JG081imT5qoImwBzex5DJkU7jVV
H+0A04WN0fWjHwH8NXnEmyrnyy9FuS11/QsS1oiagfVnmVDZcnzvAypm8V/NVInbim8XabuufCDw
wPpI3l5r5NWYqTWNPpKRRTGExYmrHNq88+zgDv7I/ASoYoc8epYZ8VwCSeS+M4Hg+NNtv8ldESlb
CHgx5AxinZD+x67dueGh1p3KtgsMCARAmFLxy92ea8HxCTvVlRbzhm6Mq+JXffO2jcf8MfbwxaL+
5SjCsQU+Uo38l+gALuA5cF+Djvg6KFV4J52cML4tyEx5Ck40ac10zD84u19JBqR3gg2FrHKAnGLx
tckICch1cTyKQ3j33MQl2jX+G4zb9nEmzubBh0V4O1N49SRVPcfiWLdVs97DvAkgrzJQWhZgPDu0
a5ezzVtWDy5rmR0KplxPm0MZno3J8mJmdwM2Pjcw0v7tz+C97QUXoHrr4F1eduUt9dR2zUcwYFER
wG/m12lWjVAaZ+MFNDtg1WLVynJ5oH5L1dmgy3/BGWB8ooyZMTucqHUdjFWSkpc3NPDm4WHz9DoQ
lGDb4WwUu8GPAd9xBnyU9Vd1mT8BnnFqD19NWeqLFKsLxxwysws1Goo+xP4YuHrAKH4f/be0COyt
7NPg10anxri5qgMyHU8trgX9RGblHi4fdcGOv2+beJw+uGp7s2YjvggV7iR7p2Mr4rb4ntXappio
HJoRTkhcUE35HoMAeNj+01wCH9G2ganOFXiAw0zpidwegoOOLB5Cai7vBEkvn+cicn+VFFIGlAaO
qYIlBSvS5M6sFIeSedkQAoMMrd99M8Hi8YLvH/ZPDF4YE3JJSKMtbTzuwGRa4AMwsndowxpsFu/Q
USKISRysDQocMH6cIVIfsOAlj7waxF9dpjPUbSA383tC3L8BxW1zJe8dWPWhaM9yjm02DIvgItSP
bkj8eUOYOEISyYspWbKKY0ekCCh6LGsXZnKwSrNxod3aXKrx/iK4M4i8tzlRlypskZ75/BO0FAe7
I9M51xejAe9BKjLeQdwyT+mhsBSUSPf+kY3sjvwJu62Hij/hZmRVJCn3pZPTcoGCYH4jQCioWfR+
6EY3ld+9EoHIEznK/smVUx/UWTDnmkKyTaEWKmm4hcG7P++O43PSEcTj1hwiNJUAHg5c25Q4wLt6
C/mAOmJ6pcyYoIWVhlJ6/jxsp+afpNeSC44ZRzCWQoHkcQEF0UMQMCdLRoq55LJe/g5axr3GEjb9
DigRBsDE+YSr59/hsLr8hETOq83Sz65QUwO5GkwFDir8bAZMIhzFHvgjrH959KjHpEUPXwfG1I/u
VmEMJc93pUpYcIQVzdfJaMXbKZ0k+cKFtgFwsG4ZzkKFVIuy7GS6EPDppJhI1qmdm3M8ptR2aLcI
xipdgNKBe/XeOEKlJ7oz989MTzWcjlw/UMAyUiOUC7wUdAAVkLUbdlRQtN/7MMl+6bf1eEXen0IP
E0DxfMix4Zo6ddCmZJJjNxtTlHuD6HC7QzcvS1yjsu+4nRk3QnQB4GxyUDbjikJp+Q5tsXupRwq8
uFEPB1XhNu7GcGQfYqBERw6/vmXgU2DlXXjsnnLH+WNppsaOcjv6LZ8cNzNTnB1m8UmgJTckwfdy
5IqiGePhAer8RUjA8vmaDD6qt524ZAcYPYfeRWfKcc/5Hqxp+hBLgR4T1AHNi7VZMAzY+wVHArPl
/Dk57tivjBj9n4GiiaojKPt6omQSQcV4oAuX8gFeekIdh9ra6nT766C7AeGPuNr6yZweQug390s7
J58hlPoVmFLLBZVFX7eNn5qn4Y420tk9ByX1FN0axxpkm191Q8RWXEV1Am5HE4hXkLuPauylHbLZ
pRL5V/T4TeoDU9RAo/ljhcVQ6OxpulE2hZYKc2YvYULBFRguIKrKKN627lsyT0CVzOsPiRrcJYrI
IAW55JVAiyBYDvXSCNXZTjQaFUjtrajwCdiXvByghbHGQ/qTZhLAMiEBd/0z94/A4aDELhhg6EBm
NiBeSJVkdTwEdQbhFbuIoPkNpuHpbw13LfktB+jJ2UIbXBQmmPxB4hbAMphckaW8qBQoe0ohzL3c
O0gU023dhTkZ4bDxs12OLXhU0TSfxFoSSU9x9yifGAWLAzCcCBlYuJlwB+LmF3g8tCHOlhRd2QWW
NJE3nM8IMgywRBXufvAu6NAtimBb8bRMoqJ9X1psmTgmv5Kny/EScrwsuZSQjfjLGsbOeL0d3HZM
7lWrmKh0CGA4m+/J1UwdoXZ3H3qt/zynEwbzKd+QGSd8jWG6cUCxvsVsSQy3IBK5QDtuyK/yL261
R/yJD6DyhbMRZRgKbopJrj48xPjdUtomtUcTtmoIASxEjeA/l9RQnwZ8MzX8blw1IqQ5HqYs+O+Y
jnRN6kiITyA8rRK2ckrA10usyyddCS0WSSV6cfQU2lULhdywc/FXKDPuKJcDBDc7eJN8OJ8iGGdp
dOLjJgyFlavEbYCbQh++cV03vNaAGAPjyFOFU4UCtUHOoPPvqJWa9fIGnxwq0CweBxg9jFbeDHAa
/VIERm+KWgtGAVOh+u8IKG3UjySd/4zqFAFezfYx2yiMSt9RnjKdrhkqKMGGn8V9s3Ggm09IEtE3
aB5uwcgDNtzumT8kHkjm80L7LZ8OKd+MkStDApMpSJaGIOC76zLUGUYp++DEsi6ZgC0JdhukcrMQ
C6DqgFEnk0x+ofnFD3H46BZMRY7kVW08USjpML/kIXPlIQpc5xS7MGrFRyxonfybvlPit69lefmR
iHonNfuQAokgheec7uTEwRZyAdc1iTUHOP1S2OgFlntUnfZ0MqLGYQ3iKsFYnLILtcNmRzyDeleh
UJnD5bKM4oSeqJMU7LhohmSgQOAxFd2lxe6m7TLkikxabOJud1Pi1NOz3Vfwi2gYpXCnWk0WwLeF
hkSKY2yVGKcXvNPdfIz3Zz95r7iJZT2Cw+01wjYdl24few2k1PIDFiEYlDzDhpijZvE4TewZSKRz
heUj7uDBU7IcyCv5n/wFDHqehpgTwYT4htjYzkC2pduHO4phGmoRB7sQo/+4nM7QyVjneJYAN/eC
A6Vnhs+IODjSO12B5RePA85CtUyrBaPV+2IzlQQPAKz0/vjSlibIVPZ9QGU3h+A0FLIv/BahmazP
LJlQy87MtMx4IttRm6UUGyV4rmggg4bHxmu3bCK3ANk4njEE6nbHiLGWpHvKU6VX2+6FWWeYbNwP
EWVX4KTvksM0afBpmJDxLdhryKGgrM/kL+Z4mBhlRqZz7gnGaY6IW6nB1hga/ptN7fBKj06Ly+We
Mew7bExOALJoQDYxF+OKOgTcqmUIysY1Mk4WGqN0JKDsxG24GVm7BtpSBEUwMSabVLZwfdjDgvqq
JQt3HOSCBYLKygW3IIcEyFSaZv3xQPjY0BPaoWAnBnbM7xYt0J6AKsv/BkQlhn7uZKLImeOK2mvO
O7aL5WB31eoCrxyWE+9lwPyIGb9IAaJMCfyTC782j8UGm39PVXxPIngqjY4bpEB3QcQ7hCNAQdWJ
nnThfEpyFXg7VglROODRJ90tJDiUPlxckSWWI4AHeqvT4Tj6/U0kkyeeUXLtlfkZQ3Eu9l3klTdd
nbxAmGYL6PW7tZaoR5IIgKzrQ9mdOaXMY1dm9sHEEjKugtKTUIsf32f8eLBazYpHa8tsZk+zQIug
zwOlw60zYgOJWG44+pDwiVdnvpFzlUHgjWlkmvX0kqSsU1KIfvaditwQxQv7V06e/BjYoxDfmgg8
wU35DP3f5aqjk8VXi2HTp4y3etG2rNK3KTOOlvMXzLEYMlXcdwXUmC8zLfMjwRVwieaCblfoqvGH
CpnDb3qd9GnfmYfRNPYUhrVIt/3Ij4z5Prxv6qsdwxKca5jhFuIxo1uE8gguw5QJFgl7uQxoos2K
r+6nf/KiepfHSBlSvsn4FaJKAryetn8ZFc0MWeR8LXGvM1ICzDlVa0kDQ+V5eojT5UftIAFJGrgM
wxyPBzSXt3ilp/tYhpn4yoaMMJmdEEROXOjl8urXzrs1oW6KUWDIvYnozYgTmn7pWGxGwaaiTg1E
Suj7bXg69OAmVMRcIGUkvVzGmkP0wsJvoLw1rKlPHGUUzdRgTTq9mcePhZVkmw6gC9afpqBuhKrR
SdT04877JsefOaKatQQzjBHzq5v8uQ7/nXuqwpJLm4fNxr56wcjrAac4Oj+pKP/H05ktt40lW/SL
EHFIjHzVLFu2JFsuy35BuF0tEAAJkDiYv/6uney4Dx1R7XJJJHCGzJ17qAuQFIKnMQSkg80mkYKU
sac4upUKvdq2L9jLc1hqOAZiTzYHTKo6lkYCwW0N2gxbgvPXoXx0Oyha5sKhk/AeX8Pfl+ihkVsm
Gcipyn3/3dZ5dBp1o8B2aM98NstqhLNO3UDJinOWLl6tP/unegOJBgfoS/svf4gsH/AzhfqGaQdL
y4icqNGp+WDMQ/JkmjsxkLkU9cRfsb95rlvqJsY2aNxFZor4UAc2/5+0mQPoZQwpLGg0FM9F2a5T
J/NXRgeYngCOcoZh1AcqzJd7R51T4ljLdMPFmPsV6bH67kMUsar2svPmwxeoYtKjtkEoQeEG80BZ
H017vuR+CcEtwkNBSC8Pt/DpE5qU36Yg0DqHkIRRDwA+hTnuY4iZEM2xUH3HpPWA57m1Xi2pF0TJ
Ub5bh1s3HIaYYjzZyM+OMXRHVFxaV8rocu0GD+st6E+2bV5GnEOjMzHJJbStokmfMoUwWTq5DQgu
hLFx90825DXB1rE8LUDIVwYwdccaJsMO5KniQlhF0tClGHoeG/GdC/N2gOW19l8Nfat7bIhwfsZf
SLvJbMRcqZZ4AVVdIOKPuFNdL/gjo5Atv4hikp1gK3YHtk2R8K5FvjfOTeSwdzdvAcbeb1VE1zun
RXoXkIoFSxhkVSgdF+rfxvHtTUNezAw1fAkvU/EclbwLmWUx59kAOFLr/3QLGTYIf14RVfq7FQsQ
WagCnjINlyMGMunw/lIKhcNr29Mxw1y9twYxOpKOodn41PEdtCuKUdxEWWLqzvUpDfUqmAhxOK7c
HQcfOl4GYPJtJdHoI5pJrZtpRI2vvFD7u2l6N/dHzIsh+O70BiuUMm2pdFNgL05y8dB3mutO8JYZ
91+nJVYxeqW+5qfbBbuDJXvFgfhC6tZb5EEdwAwOD5t9tb1qUkBP7yjoEpql8vq4sI5WFWFYpHR4
j9XI9u8YT6pHxI6KDD+KOnie9czvN1KvT8YbPBAoqCIcjALB2xzD9sSIv8DftOeDH8vTenPcTzu2
ShY+E0uOOxrNBuro7PY4Vg9lEhGl6KmWNeG+XMw5fOxIqa2ljgOtTDAOHuogo8u95PGppqGAqvSU
6QGfCWBm7n4KQX2bCBdjiTt0429ffD/9x62w2RC6L4/y4zcJc6ZAk6hju4ubXTSIvs+IONxMmeyU
VVs0jOGVG+Fm3eFS3mZMuEFSKBHg4fd8I4H7kCUN81SwZNtTavHS+OOOjRoiNRS9w4y8zXxEw3ub
gBN40264sKItAquMY0OJIXznj8LPiIjo/Ef98BEx4o4vUk/QMnNGsT6MvjEBZUWcyMLFv+HCXPBQ
XKh+jn+DNgFLYc3Rby3EyJ/+ZjveCmZFAGVyfvHyIr5ohjru+VGdnwGuwYQsAAeI/yUKcWymMfdL
RY7IDcO8j6CBUpS0IZ/wXH0JSx3cc3MPY/NyG1noAmltrFNuT3AeqO+dpgda8jWBMXfmfAm2RmsH
6zbEPPe2D6cXNwwKyqQIjrb5L7t5RlQ0zazDMdz9E03Mz8vok2bapshzLRhnpgimOuFX1SUfsw3Z
DNHITlcqEmQ3djQqMvRQbvta7Rk0jCFbMhmK89UcTc2tmdlVOVfZ2iiK5SS8i74BkIzbBYt4xOSO
pGKInx+wfp4bBYrWKXjhEcXzxTOuBbhK4RLeiIDfnDn+xh1QytiLpyvb1HBl/xQbfl7NZNDNlCoc
vmsq5uU4vfqV1DhovFdpz3Fot2ykjBGbHjpMqm6N96uzq2mPHyMPyxgYuDTSfEkp2HJNK9rDzI+p
yt6ZkgEtpQZkqi9lJSDbIDRulZeMMH5DI3UjWl6Gw3/EKDrhCCe0kgI0INrjqtlzrVdAfx0jr7qj
jLDWGpMAyKkJBYv1n/VRXWBBYLQYdOwmNHCi4LrxB2gCWJ6m7n7HujUOcBRQrBuk6hjyyyeHqLff
xR7hU6toJLGyrR2Tm4kJ0NGE428O4fNpRI5W6XuvqUBFSsfdmfipjfs+NjzBhrA1zuL8eQyBvYOV
P6KXmO7M6dAWaxCq5qR4+VT4hK96Oq0v7iCcY1brgpTHSLKXm2lWbc5XxXUIeauyndqZwRyCtIyc
IgPqzezAlINTxIlwIYWNNMReSl4qtVcpDTyCTGphqi3sJsnikCWn30OVirgyYt32vdyMVJyEWz4g
ekR+FxvZGgyeGruixE3yjFpC7ttqEeGd4vl4wgJmS3EBGTq8RmREFRiB3TfF4U0ygmrIys9WsfsN
Yg4Z1rhBs58NGxPDPAJ8mF7hzUhfgoCmzuigi357uCeD934sPDzYLqYIlvdXz9++6DswE0V9xZBK
HA6MCBAXc40RGAqEg+c5iDFT3HqgsTTuf4YpyNSxnLJUwIgYhtGufnO4kPoSvn3giHrLSkrvrs/h
fDax2d5RArEvtxA8rrZzx2if7ytefTuDbtMyYnVrnm/trB5UEhrr360Q8iGTFK45MI6gv4a5RplK
bR5ByIAChCgCJEi62wJSgBRsFBZqhdoZak1RHt8iltSdPEBIhP1v5fPTPf+bnyJsQblYsuKR2fGF
LN0omLBdqzdZZ2lWbRMv9FeU6NwyE8Ew5IPE30ASmclDaDQBGODNj3rDtjGzxQuEleMhpVtICiib
KWTcgL7HP2/DKevJT793I/jfnpuwXcQKU1JHI39Li+kzTaDbcSDOa/ptDaaPKJnSq4qi9Wq/K8EW
BzIPORr29AG6IBGJ66j6NZ6RCZihBfQibHAkJtzqdvby6FtGNlEUJjeWo1SzE1JH3ZEuPK9wYMHR
OwAVx9S7PXPzaYAvF53nV9x/0GjRce2wntG9Bknjhwm6spBXIWPCjHHEDeA6UMf2SNUBY/3W4lYj
GNSoQCroF5LirovYKqSW0E4LqBiAMxWejRCTZ58EaDSg2xFuAI4CKY7JpIiRJupNmt3CLH9Hc5cD
JVwctRbxmoSRRPSj2oP4pq+fXcKnaRfWDAaOzykgWYDekHaMoRgIXeDAT+ueFK2OgolwLb6mgBE0
1e9I3FlBB6gcVcdLDRuqTiK8cYEUBylNGTqiQjW9NVphaqiOObOtUVji/W0FioN/NP85iwjiC2Gm
SFoZtCtKASj8tqJgojP6t4iWAm/svL9CHfGZhEYwQ7VvxjeosYm7xdCTofKOq1HuWa3MVsyjxtzd
wKtQ7tYa/uslux5AF4AYwm8Ju6fYi1emzrdQTKUmjVCCxRnl3aWcMdlpgU96oBdl8/G4CQPF2ZSL
Dy3Li/FGxor3VqlDbwNuzSllnudiWnouhD01HP1bLZJ6OzLTIUCCt1/S8zC6ugzzmgqedPCSTTy+
HvibkCmO2fib6DtFDIXBbvMOACnCarAT5zCI+dT0vACNXDyylFuH3ZcAhPRqJboQJL2SxRxhxlxZ
IawsUjsYUMqGEcoFu2A6PFu0NFl7lNkntYYbjLIwdH/Ar52GS1E2RkKk4iEmTySYIOQsigpMv5bi
2N9CfYsfUoGdmLrQyitRrqgR7E6gmTeyy2uUctkd90RJS6IC3xAXPbwpNVSPRL4WMgTDFAXVwEqe
jioLOOyRrt22A/cllCUe+wkl5JD/WyD8rWP2H6T2f8VoyKBi3WcnSgVSlQ5P8hoGCeHdi4IG0593
pxkd0DbCLLx/IU0qIL5ZfsAV+KEVLuc9x/QKAoSQeihVSoCKEJYwlD0DJqKScNhh17VyU6lfixrk
aQtjLhZ1PgMV8DvQSeMlMrqANw1BNtuxeyUO1F2ElPjVDyw+ExYXa/6rHdjS9Rx+LlAGSKP0YV4H
tEFMslSzwM5mlsxC9CdY12jpCaVEzq8+CWcSmV3KZIQ0YeT/mOrCRtSEglc/HjVdNWlH5F+p0L8x
+qzpZDivpj1z6awGvIRdNDk9XFHnLnFhwfzHGk47bYIBZEl84QsydhxfVx2vK1USNHhk5TJzmU5Q
ISY2A+yRGSlJrN+s3i6JmRCQarD97Hah0mmAJjRqLBwvxuV42zWAYBPUkNty1xG9JseLtOZhSQhe
FSzpiqxJmSRbKej33ODBHn++7qS9edY4LGRGQZJxBbju7zZnf5+yT+5WL6wb3w3QHRq/kCtQHGsR
Yg1wgUzBhyR3AXHy/Aek7R2EB5Y6nABgEtZxw7RsjSA2dSl9R8jACJCZiirmQLKDqjjjXe3k6zxx
A2LABAm2ycGNbKgF/g53kd/WHWglAPfaElVPOLD9qh5xGpwWug8qISOT8GioCFDVGu7Yscnk72Az
EHM9NajeOqGI9lbEnQU5+fJhXXWfjOPV3KVcx8pw1QSnyKCMwpq7vcTDSjBWV7waNHD/MKtncFbw
O1JCmUhc1IPa6KduoOn5mVXn9PD8yFMoPMGFxVYjp4yF42N2Gl0h/7Ih4GlObksXnOGxAWyrigoc
0W67bLO9svMYc45XPI6J6oDQB0+SZiQoOOkO7d9mTJ4qR7VPSt+bECe/oR8zOi/GpKhQauYsMnKc
APimHRdkdaqJv2BLZvwm6JPcYGvKDxgJzvJtn96187EEwBSYQRAjlppE2HqKQNmLpii4mc3Wt2IO
dBXf23ziXMzrG3vuS6qzj2Ark5CzKLo1YklKcsw5wMd33BlNx0LXUtn3Q3x1cOPXUNLjwJFhXrd/
ix3CuY4MHM5+zhozpZ5Okq2FAj9ksAmhrd6APWnbwKZ492csmqwJ8QeYvtqFvjp/KbHG4jlrbCTp
DVO1E2uLKy0/xjV5BDN/tldCcUTnLbxsxQBjzEFfnOPLuKHafR0TlmGVco4xK6Ph3zNFdA0dRBbO
f2TIeHYFxW+xZ3oCXCagKdwxIIsyijuDvZkO+FscZ2hbWyE4YmtmW9YMxyZrSe5YE+QYDnqO5wIz
Bd4TM5v9lpnpoedwEW2tXamq9CKnXfv3Egzf8cNYXah7WDFHCogioKagsOMeTDS4EBIYEeOrdBog
AI9nB5cA+rYiBfFSMI0M3jLIzW4LsCusiJf47j1PGLSLq4DpZM97iKL4KYzz5aaP4/S6wD/XDFvh
2DNCEIsXOzpq44VmftrxJuVJUfQACh0ZE7Bi2QZmSb4SQKHbwLx9/AxYAkHr2bKAbETra5tI6Rbb
AF1ST1My6gt3jYAXXLZBiRi60OVJ68xxjjcEECXDLH01Q/qxCnzfbs9Hun/WN8JKvgMmGlac2TsR
VGKhPdNh/5sBEcVwyaK0iZZl76j8Nl6teV/C6AbRwMQp3TC4kG7WJTBFAgJKmVxzRvge2utYUskS
8gkh4SDwY8cKb3SxmHUz4wAUyDqK3IHmuj2CviIf4pVHWH4q3NF4MDaRlYtuW+GjPQbtv8MBwzDY
Mc08v8/nmi7ugBsffmyXVUN9L2YMoHbPU2H+xoDHM6txW7f7Tt1ByOSie2IufhaRagxZYjsoAiSJ
UT17FoBmSTBsUSQoK30S6VdGoG0o2/s4/7fFC9yeH+62mAl0EElkdMB5+MMNgqFDPswMADe32Kan
T5G3zowt18oXWq6xoEO8aBloazFGR0kDzvDtlZMZjJwX4wamXQUv73/Icg3PymD6qaM6auV+SLSa
KGBoYqzhsz5eRo5ZpYzbnP/AHbjT2+JnlcPXsiI1RKN4XYnuoBlYKhSPKobdm7Aw8HJ7Nd3yRS2i
MQcjTooR1FvYRnHkQ1XAt1FiUMhbjPzsmJ+L0+EG6+Dsqkq5ZtaKlWMRrpwV1IFn6nkZPJsaQvc9
3vZan2zO+sQzURuQnljLWc+AiFGHk0k1zwNBCtmq3JkyX1OmMjUHVOwUTj/lIX/W4BFNTB8dCdxg
QHI+r53DPueINF+1zFGrNfCyeB5MAKdZnYEd7ynr0J3gEfmZkwKKWxF43OnEgsCRFh0aeM8SfwsW
RHlx4fxnBz8WwCD6BN+MiZ6sZ6WFKCi96RkA9w8wNgosb6YUwo0QByLX3hqdN05O8n7PngkWwJWF
Bkt8Ior4iPaFPbNq28JF2vNq+EiCwgpZ0ZKNhKBbO8jqhkoAHNL/t/WMxnsN+Ai+4zaxk1ielGZV
M+GDAE1y+4HciKeYCVOwTqMEDZElATyiD4NSzJgpm0WZVcE0hVwcMYfIypCmKLfYm8hJhRr8r9Lx
SrVi07H/k7WQjZQKagNjGnYsU+nXOviS1wFJiw8s54+ahofYUNULkhNA3+EyO9HDZSVokQFX6Guw
deZ87Ti5MgUWTVIr+4nF6npgQmYZTKo92DTayJWZLDBPCIqjny98j3P1HkcvDsBGVxH5RmBwnPSS
9jIxpg70PESTCKZwOgKa/DvN9U3gXvfUKxbrMhIFMaUspYDZyonKZ93wgVA2QlCJdVRqcRYB/0Ke
zNLgiSCQ0XIi0MGtXr/2yC0ahhxwQU6VhwAPzCWidVYYgZH3sK8BThcdyZwu2p5/WkvoDPgSvLok
Bx4jKIPhhVypGurdLADNM40ffk6wt3rqf2FzKy2CIjbvoyMVCoJ9SlSM5tEAgWyisLxEz6H55WDF
yThifAenUgO1A6iUeTHgGMb+zzFNazNaHgUL+IjwIylOYFlqKVZvMjOTb6/PaAEv/cCRf1XvOXRI
nk+p9ThkMcKlahPvw64W6UIKz6e3MCfANBocWf07Ocf6mec4QfJCyaEaSP7eUUT0RYVR7NXqVHEr
PqHNqM+yjJ4UbAMx3zMfA+Coyh9Q4CN93sU/ooyO6TKhiVgeJijJSoSO1qYhXYE4sKdfoMJ9M+Av
c5i5tQFzGluTfom+meDigoI38BU6Dw1GTBNkqsz6NHItVmZswqrUOkYIWe8uCSoUOIek/k+1DRnM
YPUmfqdlMIli41PZoWXFTyKHfhfMQqD6cCicOeGrEJWpEROc0vRMtmWZqx5fAxTVv2o6lZsIe7V7
LzsUM4NVIZsqlcGejfy4wxJytEEAQHA7hCOsmyziVYsHiewCV9iVajSbWbvtjs2XDTqxdMtmdNt1
R2OO5BD4eszwhc418xM4SiXAfKBl2VELMV3PVSvQRBkJwZwPsz3PYc83MaRWk3eLYlgPvLrxyEog
a+Fb65nJtkS2YVLJl1QsxAV7EjVC8x9M7LGz6t/HSZt60LvtCgRX/SnhiF+67ikERUQGxMfHT7me
6YkVJoDzOQ7q0ja5gVVPYOg3Sd32YQAftVw95zlLtWiKnxHOI45RQaXMVbxvaA9B/jio+KZEZXNV
cHtcoKceGlrU019huvuvCWS08rx8bmbqP/yWuMzQeN0ErRIOKEvShetLn7DwwuHoKYEhqZqKw1cg
tu+s05SfTW8wyX+BmjENgVzhKRXy5w9T1j8bJrha2jK9Lqv4n+zMaWEOCmOFRqgjFe9ytTXxU5JP
ISK/1IPG8ua3FCzjjrC4YDe+MP1lhsCJwC6Fec4lkXODkFKHtpYRU3l6YYLE25frEds7Dfb/ruS+
36RA8BcrCVlmmDBHXEv+LiNvDYMumQylSjO55fV8e1KO/ypPtGP6jnc0JS6U4ht84JEh5Rmij4TX
2InZ022oPiiX2PmShGQYjl6nQf1j0SS15I7cNP32y4oN950hCiMIzLWl4oUwnnADcuWvdDnezu3u
3roXI2VL2ykSSF2pUGWdm5zAleyLWtyX9ky5ZJvG3OJD3FY+hUoqCQdhFdg5NTvmYQi4GIqhH+JU
oELFpPZ8j+D2uSvXPySWc+/oyHKn/N9p5dEZa2Iilvg6XfJrm1EYKaQRW7EGFKFc4fei2dctQTLP
RMVLXEQp88vfUKQhMx2alyJmZGmwQjZD/tUZKV+6SYkPTH4fasR9UB5ZdtpyhNxy06zQl7PDyV0d
9wl9KXrSG+tg7RnrdWUtyxNFPPd1xMEuDwA8CF+nmFs6bXnfhounR2Vu1dwUFks2TkyUwkXIOXw0
IkbJL9m66PhBozs/mWMOzMsfQIlMY5TA0mgkoNUcCheQZVM7sMhSxYatTGSnQj86UIRVAlDU5Jvh
3nSV3YZdwvn5x4cxDhRLjn8CQEplzBsFHFO21emBY2qXfeuIE4NfsA1vQXM/qv1cXoen4gWeLW1g
y/ygSBX9EisoVndFGwCNhAMl3AohNBTBuhhwZCemghaIkTgrq/gRHjNU/yNmx4bbTw6iTAUfwewC
OJTBw3q0lL46Qb6q4FNlHUekXEjWHfUENzkN8BZh28SbeijrMvkaDHp0guQ9sqa7C1E4wj5hWvhx
mh+i4uNqhth0V6Cg5wqB3QIbZvnejujTzY+jDmBmZ+BlBM9YN8dfcg8XAi9U9ALHIILBx3dnFYhc
u1jNKNCEuKtwEvgyQUGry/Qx470wA0dBE+oOLhrolHg8AC4H/Hdu1bHesQ2bU1qQk4QbW87Ks84M
swLEnzmTXCTpDCUsW88KqZlVSGnDRmAahrWgWo3lcB0M/heK+gQudv7LqCRBQgPdgeJCDcAM4Kb2
/D4Ap486x8FEv03E0y4UHCJfBXnIZCfO9bRl46ZbFq+SUswcLV+Sn6RjJwKZMjBjbpmGNFKsvShP
mm30yXx9DPIPSIqmSgD9KDK1+CeIufURaHaVTZIBTq5gjANZENc7JvsVpXfebX6WxEkLUntPkCtf
D2QLcpXkuFX0EPVE1cxMRCmUd1Vv0BI7c9GUWqiU8qZ8zl/D8pWdbaRh5XcVR44DqE3QvUyOOjCb
jgBGgH+xfCSH+sb5E6SD+DZEcYcp0K/USw4QUK1FYwtH8PRirEi3Ea5/qjZwo0CXVHZMMpQuMBWm
3FH1vwULQkU57UdkxzYrM8A14BFE5/1zBSf/vlmY8a4cXq8cxmi6AtQCsOCor9WRY2jIjSWZPR0j
UILMHlDHgxXtGB44ZmO0l2qO1SoQnEQZQkkgYb04jRz02CBrFOoGrMKdp1cWSI2pE8K0hde6nrrd
S3+chjvGKISoog9U/eyS6QGwghfnaAVwFPCXwQKCij8mcQ32mumOaADEjYkWBhutRv24CsAvVmqI
TZ9QJ7xHSpa4ZA0M7o+cbD1CSFwAqSdkmGlp5DBfUFgtFDvTPnpnCENxIxP/gY1xudNo1Kx7KVqu
BrO1MQzEeKJw19rXaaIV5NYLcDo1MNGhVIdxvv2SpVgRl/RYoIfIYGluBwIwagoByF0G+Qha0t8O
uOrlBWXcRItVsz4Bq7nsdt1Q5Y17bGFD3lOobxUCGT/i9cwewenMUiDx2gTR0Bk3AVVEbmB1uCiU
kiX7Wse7lZp4Pg+fEZowUaRc9D0twkwlzcj2X8esBvA/v0mr3dPBeV57yAP1p/RfDNjr6yTCq4kg
PBmIMfikKmwhRmu6bRFnmrkqDQW9MpBfCJ0+5Sjfc/iRNARGL7e3likCDtjKRBXZQlKJk5BViagE
0wN804ad8ojUtCNdCSWVBTpNmxg3ZFhZCA3ogHD23PXVZ4utxy/wAWscQOuRCrDiEiuA4G5rcjVo
6Dr8MwVMmJm8nR5mvbyw1WkjQZuL57akjmwTLHrqUMs36KovJofS+W7zhxWs9z5YJDdpOF6rHPTY
9EDTAuCrm9jvEIahLPsoBuBJ0qjI1grbF78wa9iy7rXofEtdU4PEM+uT2PzI4DJjbZvli5pNayFh
V/w9bmdO1IhMlUrWAH2ManY9HPvrccJ3xhAvWSXaloPVw/I5spcBnf+2K6ccVg2Aa1LOWx3ZkE+b
Fmr+tpyph+WHTalFQQ49Vjs6h6IDr22DqmvNIWMYac9MZyZG218YKT/DWfyo/ZR+Q+vMU4CPl00H
+q8w4lANUW/W68qNO2kLafpSiJW3owjT0EjoRhWgyLXcT1glH2mMUAav8vwhJWKG0wUtPp/q2YoF
Q/pUQ7OvXoZ89yeZjiwDBwnrwBDFeA4pUtvHIKGQ2dFUkYINSgmG5zfccVmkdsAd3jj8k5e1g3TR
MCoBPjpDntVsekgGSrGoA9dhy5IJf6Iu50v4jp+BFSqzD4AXf2DqCy2DtSq6/4kb31Gl2M71eEAx
tGC2WfGsEVLyuRp+LeHg/7iwujRyAXp5F31bpTYJYYwEKRQEeQUL6QvOnNZRS7nXKUAqxVkN1W2G
vRhzEUbQxBHu4WJrWEBE9+/2KO2TAF3fiGAVjO/BmSOTx9SkbNJmww2BgIOZ6IDyptliLNp1ovCV
3JwLYJtLYNQDX0O46GiETVgmWQ64Ff2mHJaQCSDAONLw1KR63fvw8D86Tj3zTz5H7zSl7f3ldulO
hG8Rkgnkx2wVo2WwqYRbGv0zkKkrn60pQmLP40upC+ytpiK+uU4QxgSmwkOHjQlcTsmuwB+3Bgtz
ghqjbIxGYEXTc2yDX+S4v1Dh8HRDHrbd8tY1dBxeYsjrmpazkngcAns6mUmJINZNrnunPKQqWHi0
HfFW/0lF91FVDL0CZgmCkqh+W+WzDB8etkxMK1as8Sccjn6n8lkLBy7BFZrJjfWIFiVprKdgZqbQ
kGNMFhhRrI5IbYZRsCEoAumJLSNFcwUaXCBm5CvylzJ6mPSNdlksLAqoPjyveMMUVQtBSIZxFqeS
eywq5um/WUPuWZHiYGOFIpXJwxrzeaYY/xz8eDWY7HAKuOnQIFsJPoa4bI5h/N0wGAMOoCxVz+5E
b9mCIqObuJYBrcvBPwqMe4H6/T0B5p85dQYsjCTprYv8qoWmiR3TsCO/mrtZ9Dh1JqKgpQzpiH/K
/xFvTpbKQUqFH3pACPEjD9UG1as/1Q+jY4KDAw9s2QptWiEqyuGtiFnRoTKbV1Yy2CU/jbKB/nZp
1pdm4aEZ2GkdFLkIQIcnOlc7Ec3JdZwwvrG6sgg1B+D00zygoxoA++MgPzD8heIPppyTfxRkVAi7
vsetsNhM8DjnLZyXqQY0nl4r6e7SLMlw0+PCsuhZC+WKMObTHP2ZauMvedvLdx8mCN1b94FcGeSX
w4MQlYjBGmCOoj+NP9IJRqMSZs0unL5nXuy6Yf+lUcT0Z8PCZiRTQe5DAB2WgM6jJOdtjhP9xMHV
c/hptLA7nrKnXdcfb4OeZxziiX1NlNJye0B2/pU2AR5DjNqD/pUm9oShTDPTSYJ0YsPawZfMelo/
Q9F5/gwDjhL0RKAhwvWKPkME7hkGz3F1+FRR/ssAT9CiWtukhyRZgtA4/gsEB+f287DE8w1HX3jX
NsH83SXn8/cpnacc2RGzpwjlCfxBjL28p4wRI+TSE4zwphjMpEzxHtJ68pCd5YndnVELjvGJU1oE
VVKm9RJ2HSX1GLyu4JofNtxIj9xKxqOoKti/QQ6ZszpA8t1x6WR85IdJReJU860paoingqu04Y8Z
AKI97jrEHPAlAfrT8StdJK2X8qh0yIvFwSkQfGZG4b5FeNT8RESKqic9UCatezkIWJNzBoIWwGeW
rVHKWrLE8AzNCmUqwpgNLyNyIUG11VlIAx5Gq9xp6WMfi5ZWyoZU0UasUzzA8HWlVoPR/JUqENn2
cR/wzBkgSRwS/qI4J++twJC/q2ZO5HGLVwOl3YOrOEIjotzhN7zXC4VV0dXhW4aTxHsRhR0q10Nz
+OZLxJ8q2iVAcDF1DYBkgb0lHd66shzbYzLdCMnEoeITgUI0WXuebZrooNsIKZ1oS7pQB2OO/5oV
DUXCbmgONN4aPlh2XOrZOW1PRJlqBCTETCTJQUMHwYFdj7iqpfP+rTiJ6h7Z7+VNYV0PBF0f3wqC
FgASeREu4/pEUM1kpT8x2We41qmoQaDLQJfWuGCx3WD/8ulC8h+z7V/4rwCoTrgKhZ+sbgCMVc+Y
et7v+CpMUH+3wxnsZ2FNU70Aqe2BPGy6K8xXYpv2TJ+RVmwJjFSYiHAtuYHvAKJMX55haADglNye
CFX8DHF8+TSmh/G6P8zjgyu5pckqGL+6II6/E5m8OaDEgbiEUQyo8lY/Tw0Khb2Mg7Jt+JyJn+wy
DNmItMtf63N7hvpSzXC9oiJJGahwWSEj+UYymiYWOefG4OiJlvWIyyiNNq3lDS5gYN+KseUZYSsh
DoAeabRyX7mYlLMi56MW1GPg6VyyoToxkVZzxKNTPABqVBjo+xiwIMr5YT4idzKFhCQnxW+7zd4x
xaLiuESm7YgmgpwBsp1BaiHH7CNikM7TpGOu0e5cdwdKDTey1GrP6vcTu3CaoTQZm7NIIGjZLU7V
X36WEtAvwgDUYpjWuAm2882Bf3lFCQLN9NRPhA2m7ztU5CAKEa/Pb35PweGN3gOoNXJPDAuZDCvV
dcqrt2UOH/L0HBERxJRjYP21OyX+JLg/8WSfzcFPhCsoZv0jSj2a2yPt/AgoiiYSDx3Yx6hMBbbB
ljtTHeYUIMf2cay5jQj6YeuiLrrWIZPpTJ9S4OA2U/hXr3U6UNxBqNpf7fbxr3A8/oRz8SeCkknm
5Sm790OMHxdvLBvk85msnraZB69wJCI2JuAf4ZVanoiRbiMq6OsuAV0xGnERMQicuThHIEotLpuD
kNrwSqQS2/4styYmM1Dt+U+CkfoyK2iPQZybDGKpPiEmfjTuaI7Qq+y+jBnYs+xIzEdaRhhdufl5
2pTH6wjtjRFTZ8TgN/uxhlh4YLc5efv5uXwQjVYgn10Y2QhAFEo1M4ApIjL/JxWpVa1vtunBcIXC
q+gi0fUj2FODouV6yyqN3dHtMaflQow0f0jJPwXoRwOD6YuRcvWwLXzCgZTe4SzN0dlD9TAKaYF3
DpeN/GMjdntb1m8MVen4B4racJN9kB8vk3kd0gxNZBtoPDGxXmwyIUtLQs+ogMXxNC64+qiLUwBY
sM0ZQTr4VDgkTHsKUOogoKczn1aEqotZMmZUBS7POBKItiN6Xo7eaorQ8KCKAhjR0WdpHhCAf5jX
AW6Gf2HTUCyPLCJ0IxBvzXVL0hMjVvRwFK/wc6TmF02AySZZ8x3ppe18uGZzywwBfSjWMsAfES5K
xpOSDy7A4I5pXQSPFj491mKc1nxl+l3yHRjCcXVKnGdZjqRkU3H/9mcABgKayU/zhKNkyTa6u0yL
JxJSSY7QEJLXZDYUhLvxxFcGkNmR9BILvuUaestONIDFSlSDmB6powBI0TDi3AheNvUvEMsX/J9U
FKfZw4U8BGNdnT1cGlDJRHGzR3BRzsCuZVCL4NNaGzPBoVxr8eaeD9TTDXZD1jJqHzY4019Hifvb
lNRAqUIpcf8BN09xIQkcGz2IKQ+VE5FyTF400jHlbzyQ87sSKNMGmJBqVZh4vcedhojQ+keEdOsT
V9NLHy7DLY5L9afixDsuyJ+Zffpyyku0eAuXXumHj22Hwbal0uPxwMGAmRj4UeVfsIV+G488egr9
7S9beEakoqFNXqYZ5NPEvc2IeK8r1EWJ1lRJWcxhRHeIMdWoS9DgZkPEbPwwZUGG5yXFDKchaxwj
C/JhWPqRqGwdazwCWW5pdSA0sC0IIYBf1nNNMuznIY68IK/fpzWvy6OVjgHQliZRvMe6BmWosJHU
kEJaaamEohDub7bF6FatU6XcKvsy1sXDRIUM4MPPSN5Y2p2s3A4I5aQ99QlwT8UX0wMlLAlmVCDj
mxzPJ90Hl+Tio5BZAiACCAAZw2vZvaqthv9LfF2/IEc6uic/Y1YQhZhMR1jHvuICxRm/17Rp3J5+
ZrAoHxoiULu2mW8qAr0efDz/SJLDdMXl+vOSMTeANZ27Yb0ekqpju2A1kCqZQxYOMBsScBqGPhxk
6+dzHOTfGRxxdMvrTBNYdI90eQpRQKwIyhQftl+imL+bjSRVOM8n8Fh3fxp5+u9ZHn1zoZAWRkgI
L5iQjCtURnN6IyeZk4MpR3VE0jo2Qf5n7RrOOsvrDtm7Z+zDcZoaCt4zvAf8j6kYUzyfuu0I68SY
IVjivFcTmq6moSPH3iXpn3PowoC6gAwM3fYv7dBnw/V6aPpHojR3OMZUE/fnUm8vgJcbiaBjVzJB
kDlMGC0ZmSuska6gyehiyf8DyAkAdCAmis36/1hJ36XhpxqO+GMAwQ1NTNE+pnAPXulCgl+VWCU7
gEGsrZCLjPuw+IHxWPsPGsb+0cB7Q8tNOQ2bB3B2OqOwQKHRlN3ualPjx1aMQOkYV6EZhjOEIVO4
PmZYyt5HezZwnYoTQdf+WiYxIOF+iZ/NS7JwcuNK8OUy7M0acCSrYN+K6xZbr5jlMqSBo6Wz+IkD
FR0mqB3JIU3ht7/6ZSIINkN18tttImyQlJ6VjaAq2UnlJg4hSjqoPuCzI6obE1naCcp0W7U06/je
JzmOpbYjU0dRd5T0l0Czgjk+PoEDCpZokf0dluddVK53myUj0X4PsxKrrV9ZCsk1UmklJ1DOc0BV
MeuKISY0gbSuHyMIEqWZWMSzpjVhsKAcWXRJ1CD+xcBBMJU8CuB1Mlon6P4jTITHytOpptjU3FQd
CoSghcDVONYXk5DDzbIMy0VBYYG0WUrIp1XLZl1rHtmohw7f0i4fr/qlpJ5TgmG7pdjzBj/BMGYe
TfU0UmNnK8lMxYnjqEg08dxz5mcOo4Pd+fgFu+b1ViQOnEoQu0oYh1fm9q+p+Drj9tAfR9N2d3fu
sq/VRCVyrObs83meDkSzpID906e+3t2nQxFgzsDjIhmLgpXBMS0H9q6ujR9bydKC6MnGze1KvWLx
5aQGdk9YXWPuSKn+30sUkKy6l6F6XzLHkaksvaBHpT4mdDMYOUyPBSnmn1wK2RnFSZPdM6h5k2QS
fxKwAZE/s5aDoNjQLdeHOMGPptiOAYay4zm4axNF7g2B75/PxZAw4ukn7rZ6c5oo1Yt8O7OqgDSO
GNthyjJEP3zsk/8QwUJS1hyXXzfbaXvbDeflb3bYHRHmNhS9JZf1I/KZOIerB1SzPc13G/KRbvK1
T7ZXiz9uOhhpw3YJr07jjEIBuyCq/6wYPk8NN8iGpXN4Svnb78MZf+XbpJzP+HUm4R4EKN/sUGtQ
Rd35ItUjVug1vnk8AuRCJV716fRMI7zjdF8CxjldkbychsH9BlDp8f7G5h9bFDj9+KCkbf7MWImh
HAYE5PhSGcKww8Fw1wNJ2TTpVP4oJv/fYpQzICZRt35W8YGOQwTqsEyebHDfTRAsPfNTGl1OMUsJ
dUH4rdjp2t3QrSztPb056CtojvmvI0qe8B+IGPHTH5nGwh+oglLZeqx4jGQ5EDypIEdUpnvj7Yds
7Drg3dJlUU1D8jJigZc7uh42dKz6Do7z5mu7J7fDBGXomW6zaHxvFzie/G5Rfy701b14gDMFSXtm
16n/0MjK4l3McaOdodmhQdAJIO8Qa9UVDSS5V9ZpEBccwXFiXprnCZpdqT8hG8zwvec05Pylw+me
KMToPrBA/S4BD/MbHPcRNkCMOrHnkUKen3OGDHcJkp7HLqcgwFaA5I8Uqm4r80wTcmVJC7O/5W76
VMfyqo/DEtwEKNFU/zXy/Ee/IqmPFnm7b3kXxq8yVhzMrP2nCGOnh/zUu/tyILackeD+E3I2muck
Kb9miwrPHpEqFDrKrnw+PEQbKgRGtJyexpzzA3WpxSih1caFJOGrJ82x+5ocdwE9EEa6Gk9p8F1X
PBENXpA8xp/NZIZxN/NNqVmyo/5lBeez7Xbzd2qOBJdm/m+2PeKCiAiBXlmmF2gvJim/EOHh7Dis
mE26jFwCR9FehARNew1bMP8zn54pXLevWVSxPhncOGJnYM9RTU2JIykRw0L+UMZXaY+7B+RwKm4q
dXFk63093cB05nasD82tJ9Nq7744fEbge9BJuwbKqzuqBWNwZLY9RyEsOSXSCtGIDkL89z3HanFm
q7Sg1Q+g/UDaADn4CYpayZDSyz7SV4LmBtv1A5tFNv8q7RAh8aQGakFx08mwDj7jMEWddhKC3255
3SGjLUUtuw5S4wk/RYdK76HuccmOZjLRppDKc0sB7o8sEVmnEBmkVNrzsv3LqJqbIFDV1nHwIpFJ
wYOr8clVug+35f61ZcT3uYgSjOJHX9Gj7Cb+9kAzi5oEL6g9KE2tvCY87H9MZ427VtwfHEMyxmMo
KkRpB3mjuJGjtirnqlCuAKAqqkK+jPrUkBQVULHya9HzObjxqdi2eAlFBYrDOY5YRScAkqmn2sCA
mD6qZ6jTKwIkPO9qWlR9p3aSSMFtab6LImaGdARoLDEIYaTqiZYUje5IN3bUVJZeoD5J10VlxZoo
HqIJPrDmJsZdgkBf33nILrdmpldndXrjBmjm9Nmmz5woaT5Raqbf6lIMRWVh6tvZk4xislRLxqpG
cvUtPDjxrpFTXsRGsse1UTF0QxBOaWdiHjbwP6AUSws/aAbOmKug8kTYQberTN9pu3ydTu1jvQSn
Z9Pf4NLxLxwmTlomHRByqONzGsD/Y+m8lttGkyj8RKgCEQjgVqKiLVuSkzw3qLE9Bomc09Pvd1p7
szWzY0sk8Ifu0yfgv8lFeV7dkxdhcDhwRuDqJ/lyrdONRbDETBIbzMeflnSlPZxZHBp1WCUl04uF
vcJjJSJdc3LM2AaPCjBrEbL7bLUYiaV57WcJtXNAduUd9dDhX3MJJd2TWkcyV03BXJ/V13B43CDV
Bl4VHs1EB4JPSWVrkm5sMyjzFQKNnyV+Z/LCXOIIMiUdfYwoiKQ9YE23oz03HnHYzd7VCG+Z4dDE
X4PxcyFAU/iuxkvBwjocfB+Y3GPvxSUHCZcPMNcodKuElRukrCzk8ORpFiM/lgKZNMpDJbehMx0h
xxIsjKIfOc/JoL1F3M3xKUok+i1K4YWl44nBs0tktoFJFmfmikFJHQzLFphfhA8o03CHvR780KN/
46Kly2vxaSP4q39r5BTO1PizhCvLKuUbCNeASO+EbQ9SFhgSc5A/DRq0MOrjYFNlkEkA5iLMRfKA
JS+HKSooAMidUm3uxods5w8FIZKHmktKuIaTsdqlWgpa8EODMQ2WfM8O95i512wsuJ6sEDaHiAdz
slRPo9tWMPx4tnWgoqB66DInuq1LfsEMxPe7zqkQ9hoYf+9D/qfkg/oy/nZa+Co2NFoYctFnA7ni
jJTcxgNbRAmfw0E8XcXOyRAiqHzvpZza+UcenLcXfChpW2fZAmNw53ywu9hTi4mO1QpqxlBo4qWJ
IM/iJQgY/FPNh4egf6i5tcFAWBYYDnYQZtf/5iOfeBcwmeFZi+0MLY2Lr4Oh4maGaobIJnQwst6e
CglKR8wbI5ivtyRh/IV79U8NzQuBIAsVd0eREnlnEV/EBaF6kM2EEVSNo1tc2LdW67oX3BmMi+sC
C9wQG0xpK420mVU1izodBY3avRFznHAhcEBc4Cqeumz7Eiv2RNRJczyQ4kcSJvDm5HG50EziPgDE
pplGIM+RotKG67mOdwW+ziGvLk6ZzSYHKEwcADKBImXjzaAqaIfwcxi+GnWoRaqFySX+9TwhGDBv
Jun1+XUadkC3BRPcuR1dvvO7DJXqSf8PylkmCiWHz/8LN2ASGg6ewJHTrGj1r2xmSfIAwshx1Ug9
ofwfobGZUOKMsOR1XsC/Cuk0gjHC2anThyNuBbseooCRk2qdq5FTBnRALa+4g5EpLRf4QDQE7L4g
eRm88KE488v1LSEDcGk03LcgwefnDdd2cHTxcRYMJhwBSkkIHWdrQPhT8cwFOMcp8gblY7PiPouD
YJI1Gz+a6UvhwiENPEaFgkrMsi8+UKcWHmh8NpAZly003rRUb+9Os7DCpC9pAoGbK4WIU7Ipifce
T1BKZ0bLGm6UfMvIE90aTXzQVr8N6VNemOvQNeUTtaCBFLkJPHpSkkQkVVllojkbzAI+/QWFP2pK
xZUrz+yigFTENPczFvxATnJiMiXhgrQOLIYfzRVPZYepFvw8jGLcTYvIVgE8P7dkLo3sK/te7PyJ
+Mx00aR5ph2cSB+4go0HTKCHiMvr/seeVFDw6OOOsQIlAgwGhXGZ05JHC0xvjNHbHHL2jn7MudpQ
CWmYVeCZ/SqKejyuTGdWkEVLjjFvcjJDKH87JLpYllywS2WZDy2RNCZPxf8DZFUyI6OdUb4loAbE
98YdpkAeC9v6YWNLDdJ6El12v+A7dd9vxxzQOUdZccbmAcsowDSsF/8KhBw6JCtQArk6uLdEIjEG
JBYN1KZcZ3KlwNyto/zrUUaIPc2RjI8CaCyUV0YX8UWrRCPCgp0QQztk3QhSHQZlEl0Ik1oiDqTg
wC7GU23F7YBjd0CSxV0Bb46wPGov9FukN8DRpCMgYMX1WD2Rn3dXlya/pUaABDMciXyRU3/L3nc7
OWoR/3VXtCIoklYCFskdMDgwgCu8A6G5M2SmQ8vOI1KGkMsInRqMXXZy0CMcGyjR9FYESnMbqeHK
OM4WtyKIHNHUO5rAKI7Kixo+7cPoCaJP+QrbjfIRtAlbJ5Yj0AIzWTSeZOierIKyzWbSb6xuaXsS
PNQ1qDZDRyNlZnBPn7WH3/M7GxrNhYn9XzPo5UiL7ywiaQkYB5mrFr3mvnKsrtA33IOedExhs4Ro
YOXnA8BOI6TNZyQjij0c0WeO6SW/fM8a38Pcmq/VtHQUg0dbaRXVuIdfDtmhesAMkWDVlLXLScPJ
lkq24suKbqvpweiWE826AKpUawPEYKa18hvZqsGpH4mc4ylx5QBJoQt/gK34VyYCqkmXCmY7Gdms
7QhQaJ4wI0C/c/nktBOpB+F5+pCEx/Rtjg7DB9I/MB4rKVDdQQ9OikSozZhFA0Yq52MI6ct7jxm+
nay+fH3llcpcUFguOLTLtYGgQolrONrTLimpnLHxb9W47FNqHQtm0vBmmFiOIrjV6xMmetJNctAt
SVVxweb0RpUmHkd+opXPRuyIgsPxV+/CUHMPXY9tUfxn7znW8g1wHFSUslC2GrVLBQRoyqFWU/lo
L2j8Zw6qsOqNwJbFQHJmyWgMEGP7rl30NdqHT3HNqoY4A/3UVXosmi2/w4UKt6jLjZHis4wDItix
21o0y7Mrom7WjzNm86dmoi2tocQZzbPGAsv3OFTGIkaKiaFAFqPY81i5xrmPkGMsExKfY5/Hr5cq
gK4vG8xs1q3YcOgYY9DFJuIuziSaKOFTS/knGAEmVHxn32BPMCB2zgNQoG62AhuCd1KDafZlOGBm
V44PtMU2g/4Vq3OZWP3vegWDKDkdikgDWzFVOAZjOSj/I1ETI1LUcgdgAuMKA9ojva5EC0ADaVZT
scfheoFEGbiUzEzHqbQJ2uDg4FyHPgyl8MBZYuzKiBZCQ31KZliJhs2ZGNodsulnkwPVFg6sa3Lm
ATc0pew12A8htmQV7uRNE+ZP5pGE4yzN5qphrmyarDYpiMclzmejzXJGFE1l6L3IaUPBcbJ75+ig
YMYzV05YJlbCl43WU0Tod73bmaWtYbPVO8jcaURd3r2zUji4A+W6GyLwpm5HM40B/H1A28VRQ2JI
nCIRRh1NbQH/jzuE4AlM4BgBF4TpHWlbm4xqqE+WrwZri9FUxPM3t/U4MHZG9UHLD+SrUnKF/PHg
MjY4k6R0HQOfCruo5nsMF+HTMEfDowRRAyoLVsrOhydU91ux0jvQm9FtDCMfhnkGY2j0DLxZwQAX
TIwbCqsHUquPX6DM0pN3HSOQS+bind+34dWw8hMzmW3GO4SNLGw33Lr8+kuQSU09UmW9zzpnKDvN
ZfvlDpcN33BgCeTeMfOPQMaX/fF29Up8SaLDy34YbrAT7xluruEXDhiEBAxyqJLp8fIehhE2XXdL
NYmrAOGI/ImPgHJ0U2wJOAF0501DUVfAEXssUkL1hmLjHq8pMgC7l5OZTCpsDuICx4NQk2Bc/4ka
MskPLI2nws94puYngFMTZ0PBSd8lU59feZk37gxbk/3VimxZJgCos0imfPpgBkPFETbPkFE1FB0Y
M9M23opkncMxJvIyZV4wVAyN4oBC24SFON4+DbmKjhEpBP3Cv7bMmzG+fGnBlX9ifdt+fYcFFHpt
f1MGfBGc1Dsjog8HcB8TxhvMFazn47NNNYiUIVOLh3zuluewadYHS6HzOxKJi5jtBvP+iAsSw6PI
h3JQS4hk5r/DRfl6UYNgk+KV1/IehuMc1Bq1l+ST0nwgOvTep1m+TjV0LuZRCFagpGM3UIcMHusQ
7YrvkT9UpzPvpM4zAK3pOzkM4RfsrKGsthf31VmJR2Iv5/8uewS4FcFM13Y3Tt8s4adkf4ja9+dC
iSjDyowK2uRAoCV9NBPd/fk9weoM7iPj0RncyQ/0iQixYAIjXTyfx+TVc6GzjzCNk4W11xlo63yk
cxnz9GGG1/DgQAKHbHJgvpMEr5aoFRwZ4ZpN4a54+xkLaoSEHLWm1l3OzDkXLwJViPwPiIhoG3y1
MC3AuC+xpUQtfinlSQ6FspjqZ6yiVOio1qoGrmPp0QlyoX6Q4XMQojAKyhXo6agSr9birrlzs1i+
yxLBNxNHA+S2JyxGq/+G1m2+F5UWn8OFuJCSemt2rqYMNo1wvYpplPgckBAEaPoAdTkzobEoTsZd
WQlmovPuyyupClxaxMPwUeLM5zQhrQxDqQWodNWdKYmErlaDLt2BUzQOgciN22si2cLXzeFJt93R
oA4poO+7v1ZfrR8XGvcn4GmQrb56iWH53MLxIkmtqAJNUDDEZwBEcfyOGB8YNi0D1zz4L/pKjmk/
oQnvq/QCjYZ6MR5ZGnlDuEZOF7tc8dyxAI3Gt30azi/LuGXfiVYh5KdEBmBFgCm8L268/lrKNscf
FzkVynMQHPwC7gaPp+Ls7vmHwYJFwozb9ZCwH7LoFB2YVzrpZf3qh87+gXmDyKjUbDnWBp/8lBgu
SxyEiwmLG/zCZzMkOAFsVdvex3MRIjO8QO/iYxXfMTgsbuqMLeIMrefe1X6I6ooa/pH6Fg0wuC2V
BH2nUU8Ihb6zefEQaPXg/UliAnYCGMTjA0SCOS5jAd3cpS2uIsrXIHZdMnXYwLIGR7nsP2Rg+09L
VYlKNTcv/br5D8bum0v4lxAUti/zHmvaluVfKOUXyvQgJFy7HUgAWYFY/KRbf80NJ3l/wJ6T8yu4
qXu8OPIR13FaXc1ZQoIR/eAbFSDdMptQ9bWTclpEEvzMyK2R1ELYK8bojwkkF0xevl5216MEYItA
4eNMgYfee7TT5qoz8EDvIgR3Hxk6xTdyCTdGuc3jENPkH+HXlU+RQpP8es+fxEc2LkCDhpW9dgE2
IxXYf/TLLnk0r7xoP6JzKNLv7wobCZLrrd8edjmo7QFWlsa0wFlspapM/rzHt9NUsrjr5zbyyqtx
XEjIHmiTnBkBiZkb15eh/WTGj2b3Q+SKxeU6DedhD7j0wtSLYltGBOYPXmccKjl6okeH8uQUhcS8
W2R8zWHw4hz476hkHRbaeNyv6XSO1zVrlMm87Ew96jjjjexntC79NhMJNXHoaDQFFYqI9PMOTOi5
TI8A4k65MYiOHJg1rqyIe6m6dyJ2TNRm5q3NAM6ezcKRRfiBfA9S5nMDoUtlriHU1AWsvKonju9o
4lnlUJBOTlf/0bKdCy6ZCMXc3Qw/2rI0MWvOP1PDQ8GPBD9w12UbKVFwnh4wPH4EAYUNzHn2b5YI
UpHZzeIhK7pEPu4e/oTcRu5B0QVH0IhZHZNtlpVTYTXeL/36cd/0KSC53eFFQc5YBUsqaDiOmxxN
S5/9Y7wb7PebFxsWYSEGup1vmMOyYGH0fGQndXeHQwNHhFncDXyr/QMzavxUQ+FATF+ALkJAnp3b
Uz1UMV6mD9kRNIzYByZWMJyGRLnheNo/QquA0pPDxnE9dom3R/WNBxvzT0MQEnEMBB8tLOZndz4Q
7UKyLjP9ADm1HKaLKgqwbabFGJoleQ8Gco+RHlBB9Aew298F8a5bqbI5qLCVSg/8i8Hz8YJnM5Mh
FwO5fwgwqU/lIUtv8NbOeRQhwFdyZJQ0RhR757TFGB0jpAME0TjRHUFYBVPPl2TMoPuHrHPz/1gw
GF9Kbh4zgHrvKGCi3/oRW9isYyNJDWc8tmfsy80QUANejaca5GA2uJQBc5yA7sQl7UOwcREZonXM
w+qhwKKJeqzDAgRbgL/LBoBj1QiRwkzHNu5Ed+KKIX0Koo2+OBVdgUCfIxiJB6dk6RNyn50ztgom
gD9Rt/L3OkbwDn62nlpGPBCyAlsh6bOaCTy30Ky5Fgq6ycnpQGRR3ACJuRMbn0as4wPv3vpPcxBx
d8dcOAuA1JcD9RERFflDBtmCsQbq23Ry2i9V0jF/gJmI59X2TQY/1sxD87sTA+1ajuZNPxDwl6gj
oEo+mZ2nO8PGXDpzi0iabwWN58lSmZcqJV1t5YBdpvUl7d3pKk3n44eKrMKHS3pMoPvyVbuajmrC
N8IFHPnatSi20xaWWHCYS3ryiAu8V1rJeedfg/JTUPd/i16vG8gNQzaB9AkPBuY2Y1G9dWv/nF7+
nUooCqCC0mTGx9sM7yOyuTnIcQ75nF4W/3nDiwEbDohKsDqp1/mPd0T2QkgvYaKi6wMwleOm5gTF
JqCWIEybcKHaFN7KLl983rfrNMxdE7d9KgDQvi4UXXg/UqrYFJIqA34IRSNHtDfntxZEjLCO7Bei
7K6DTccBBtOEDobfSXVP7+uIErWX+sAXT5//CBd0Bk1z8SiwTb1gN3yys36OQfT3CqN2pxvqR855
QqQP1Dq5C91TjA8zfvEhZd4aMw+ewkuuQHsGhM6HHvCgX1HH9BuKtnymoB4YiD86RZh9c3ee6Fzm
jziTRQ/JMjx36Vpjesv3w8gm/tRvgBv9hdpkgAI4OxzKSIm+9pOECQgh0JNUTBzb8+ea0wLTuDl6
hbST3vuX7fzDbgLzeKtXP/tuO/E9pXnjKJa7Jq9vI+YK7DWi2/3oD5CyegfTBf8MA4BrlaKrDlBH
YFWMsqQnvPDGWXTp1GqMMRUDuIsgtxmXRpiFs8/1CdPN+psvgFAuM9xA+Wc7j3WwG7rBQEn2FZwR
M5F3Vzv+GqgneVfpTOMzHVNWW7/zuj0WMEBx833ZaeDwXoBbs9LKyl95yEnmAjEvuq8mwmNgGeHX
w0tyc2AbdyI7ZAlBL01KHlfM+eV9At+dag7/QliZ/Bpsd2LMmdwOsoRMWOVc7izc9BYOv9BtGU9Q
buomAhcB3LgjGL4zlTiwe4eJK6WKg1+Xw+XXe8JQG2IEylCGbvtP4HMGy1W5iRFcEzbkxlDez/xO
G//AO89GfcqQWrVHq39MxvmqG6H5nDn1qxooIwdeI7zyH4MT3IpkTBlVYHj2RlALJ0vGyWLGKBaY
Zfi/5PpwEovrNqookBmnIovhqTsdiysOUSZl3MhX5tcp0awci5kVbN9MKK1/EKWTSFqmu6vPRA/P
Lvxa/gYxZypmlJiZ+TyAd5V6zg/eJ/ZTg4bYCvFsoQABbqLhcetnP6KhEiPHL+E0Bsg8+W/8yShR
PnNP8e7u0meclffkTjQMYtEreMBc7IYNgCPbZPVfYWga2zhCCR82zA4SHQcS0gUrdS/5AeB+UvgG
Dm9gkEAFdxWmCLrPM9w3Phs9YHAploy2givdWzOMLj+k/OtmxRNxBf9Q/Byv3BW8Zj1sb/s837r6
giIV8Dw+GPeDGEzWQvgAnaF8zKKxuzFzanQ8B4hlnHFNzkE5JPykZrFVW/8mOfPJanbMKBYOc6E6
JBpcp/68X5+Lyx9AWzAimormzEUoG0fgL/BGgPwbjbCRO4O/+GCR8yGghqBtjmt8/2ppPPL291Ci
mXJXUJmmpJuW46BkLEanNecpbK0ArCQzBQ/g2chp2VLgzb4LDII7c61rvgswUC4rh/gIgrasZIa5
K1ZKKizk2JZt+deopQrXsNO6J5lZGT96SI4YYXMk2YtEwfgGX5ZrNyzZq9DAQS4BaIF7Ch+d7uEw
+9+ceQT9kEA/ng7RKeijX9agv2v8FRZrJkGqbg2Rtu74XX2dMHAzZzfjdgibGM4cYjNTkA+WvZdr
u5iQIcIRiuOc98b+fS8zmhpvWHwKb43vKaok0kx9KQ43Q/6ZBgVUNJySViDKsiKYZn60XDnek1JS
gHOiFhEmxG9FLGlNJxWT4WU5Dgqod6BZL0rS6zgN3B00LR4v1DxUBSi2W17JwKTwZmjZqMXIu2ZV
UIl5vCFqU2bsOR7AK5zEE3BI1nJtaZujD/8b5AgGtrj+pa58FrnbxOnFAVB5z3hzJlDF03u8d8am
wU0Y0N98+1DjtV+XCwnSGf3bnUAhNJ0sI+isnFZciPXZTT+UmDHH9IouFvBBoCGPFm2AZhONKsiB
7MyUoqLR4kBmDjc9jKY9lVBMKYRmV7Az5bzLD4fjj5HR+4dzHXgXSS22xz51Kx/yCaoWK8Wdg9/8
M/dsNJugMROBOYqPNeQ951dRDXT0igC0XJsg4SjJ4ePc9tMl/f+At4+Ifqfppd/eoaFd1QMOigS6
uIQjb/P+J2La+WU/o8bqw7D6D78nZlam+t3Z4bXX5fM1Aw3vdpyb8dNcQKPim8bH02Xqlid/p4U7
X7rifm0g+bNbty97SzIuCFb1n5PiTboXxT5f59jVfBDjyBnZUjS8ujadxoWEnXXDFXzchkxtVlVN
xuVNj8n1hxDhF9kiyRxMj0EVHOLTPLEDr/Njsz+jRz0fbiLsDB5971B492uYdV8POzriqzpWlHHt
kFgYxV34fZ45JJwSTgfVDfcwVhAJZjUCMzwXqvQ8DxykGIYHMLMQWrsjbZXh/hRoiKXaOX8y902G
iFR0ayGfTFSIpF3BHfQ1WcjAcEAEaav81XVPfTYG4XXtj/1HZrnRq79y5Ed+53W3eU1P4+cCITza
sL5di+TUp97xx4zI/CmhIbpOykv7IOukqISaRH72u3A22qHaMPLJ/0UoPt3N/Xz+inT98qXWeYpp
Nd8yBXWoq+wfB98uCj28yllqwDQjp5+VcE7KX/BdlnOO2PcRXjlgor9uIYgeBpoZ/6wqcMOhbV5U
N6lGVDETIQ99iBSZRpIhKyPkeokuMxyQfe36Fz9fjndmTImEDkNphXSVVVR8PwRODSBRzK9lNsH7
o6EePO4NqVEtLWdRLmfmc+vnihWQtj8KOGT6hMJuT3kh8WV+3aZ6+zn36+uyYn/gI+6/p/QCh3Zh
jERkjMLC38b9w8zd0bFVLzu3sEPuWH70Smb653H8bWL4PaX6t63IV2uymx5l+muUHdkAPcdhPkXr
9U4Z/eRU/I6+Vd4tUhNxX0XHk0E6CwiVW8vlmbcjIhacwxQjqkDhYWbQ5bA8rnrmG8/eEzVR8ane
z1wfvcOrw0upuF3TKiFt161/EHGFq1IEjQRy0fQlILrkY5NIYuPTzOV4rWIyOJOe62SX5Skb2f5R
pIyTlTN6n1Vr1YOmxhO55PFGY3hpXYJS0tT5bZNwBd2JIn1rKFl0ic43SafiASbH+7nXgbaL/HHp
1rdsrZ77+XKziiPmQsG+NtGrODCkC/1feDM39KoHAqZ6DDHOgH0GVrCafyz7DKujRssia5NoL6a/
yvuwTO99C4hPknuSJORLJ6KPSDFLSrHir7Sd7qpJJYa45sSeS/XaJwx7InDULh6wGb+kP/wWxuSK
KR8JaaAknLbzSMmTI2L0PUncyUT7anN6A44yFPdxiKDd0t+GgMIW23J0wSzDIIAzI+dkuwz7gewW
aWKKCoOAUrSNEGVdyE0N9Mu/HXkkthmpQGsAzpGlb967+UHpPCyBHxl9xNd8GDIElZQK/QqMZh+D
O43yUji8Jisg83gGReBaZmNap5wOUJgmXFP0DSZmvRPFYlG75b3vFZcTLv3taa/Wb4KTa5cbED8v
OjwR+AAjsVWf2JeExhyx7ABV8n2mBnXj5k9WVPYxv8/6MY6F/POurO15CrJvkVJNoNFThZnvKimD
TkohO9OEvjsgY6cVDOENjhCI5yOuaH/T0R1VXMq+y6wjIh/gdr8gyoX4xkeqLp+dlCa7o2z6GC99
cpolA+xhOT5Hajmg02wPjkT9eRV8SbwMiRvTQFTHTILTckNVOb/VaOuuWtyS3u3OZOM69zylnmH3
RwMbzWl+no4HYEV3PF4f9676OKf5+p1Ei+Q2chgYkqRDa9vt2/8P/j5jzHxdE0V8qmEV3eRUx8Bt
ch7fW12bFLMPVdcgtguO8795yy00ezRsecaYx7KFbGJjbufI6TAUOiP7t8u9T3nh+5kjdb9U4wMn
PH3eBgEpBz/RW2Q8UibNd38VkFaBI5h8p2um9O5QbH/45s1nQ+ctBjG6yJDnPL3to6DYFSVxHXLe
OzXqe/3/s8MJ7Vzwk1tAe06DoG7eHfMQYjllxU+uwnLisPkayd4ROzAu/HQsn6EWdizfwlkfVsoJ
RlgMCKABgKDJwPLd3jOkk9Tge96AoJWA0u/Tm99k//Q7bvnksGAkpzw2aA4s4o4rmzaQIptS+dHs
LncvfDWHFnIbwE398MFIfvxNxrFGN4BtNlJeOT4/pmBGfz+k1HAGIgzniRqI9KGrvhl8mCvSHcai
nsrxClKEClI+mMXcW2kGyeFDQxqK2aLbg809XVIZS8+S3K0ijmW9aAOpGXCwh4aGTw2eJbA8gESL
E1J/yrKUgXwJ2/yGpLby2iyQYx+2s1mXmrFNrkF0noAv+AFN2iwr4KhMgq8D/N5fWEFA+PYHlBsb
ug7GxsysoDK4sbJMCYZ+Jpl7/PfImviYMYBmyglDYYjErhg4HgP4MHdRSJFO3Al0DhinEI9oEOGD
UmpAhUJWx/PqIZbcRmXcE1RX5nAWVMn7fh78xZqfi20GuXOu1nODMnxkUd4kTU1CYYh5Qi1Hivoh
c3a2D0BaVZN3BsDU4YZ1ggH8Gzk+4zHoI2geuJPZ8gS8kYUeJywR1wWeglZRTrArOzeGwQOB/cw0
FyZF4MKqjHDaxKs9AcHnHAuaZYEj3I6H7ToojtVLFuLy4MaQsxtm5W/AdMDNKwPsJR+hPLdxcO+2
nCL8zeEMzQuqV+hhvhFWgMXpiKN9hLE8omLcxUo8AayfzHgyD+4Z6Z3N8c26u5lktkSkyN1Cgss1
ByoxuaxBtAZil9X78GqhNtnGRRTvLNKawsyqGH+nt1KqwwCL4mr3uLp3R4iPr+OWeNtP5kxrr8Np
0XuO4YO7sL5E1jQ4Vi1JNmoQeal+53kJBcEpf0dn/oEZ5R/EByfLpOKhvcUhnYLU1fOFUi7fiZ5g
WvaAXWzAxIpRNg4P7/tKKR4zU5kPPQKlU7CwLnIf1k5woc3wERZBjUJHKSzI/APqsRueOU7bT/ZF
zJhiwQqHbPKWiQHtWKAEYqNw2e3MX0ge7YqQoNDE5pHHQYiWhBMJCySf4eFTPHHv24CRTEpFUXr7
jYMkjuKbmwKQp2bUJ9lc4XDTOjAOQLfml2hCW4/O3sVhEPhLev9gfokJQAMiohMz5DzoKSB7vSbz
rFJG01KDLceQ55Yi++Gk4UcEVFSlfIaAxN3rOvdgfUmDa0G7RjrP2+ODebm4+eXeOhodhtL4o9b4
M7OALEVqB3/y63T5DHcYF5bC50ZonOXrHjKj8PHKuQE3AiQ+CsuhzqQA7z8BFX6BfgPNz0Njt8K6
VwRH7iLyD9QxB6/mame3ZrajyJ/LrwGseNYdLWzGlFAyu7emBAnOmN3d0n//hb0B13AYp5+E7FJl
RzlckkPpvp77vnSvRs8tf9DV8mD9Yq4P2P/R2fUrpzm2NhAr6xRm0A6bkDwf/rVvgN7zTYAHMMI7
BwHV3bU7Y8nPe8cBMvOyb/lxn3D1CUgKOzlnP3aoSeTj0vvOAtUBdWRygn7ub6S2OjmOerK2zyN6
CsOMkWiBjSqmqPc45+aKbsEfufvS0tfEpYrujDw9XDQsxqTemYWjV6x9zTTZEAKFzdw7YMaM3AwS
ItKM7XTmXsMTgNFBL1CmHsrjsy7sRyxLIF6oq+kraJIB7hKbADK8H1+ciWY92gN6z6LafuSze8T4
N6mmn04YPEIr/luj3XZmXR6e8z3HyIJKkIFpW08/7QqXMLjj3L6PudCeuKLgJgR6uu5Cq7iDRIMa
UnVCFlg+z3HDbAqQpO9gz9U59ZAZWxmu6/MLbO7tAOsiZtAyDrEFMQEAaggAFaBfnhu80gyKEIsQ
cXKd0biQX4rDjGbAMu4hyYrBrCCGrNSkejHBHc2RjhF7FTtIlC/7FRcZD1gIPy1LoI/if9FvbLbh
oHKetDLq9eryiM6Ea7FEBeG3wWOOgYRTMZOhjcFJP6dSwUbmyb4IuTPLFZ0OugEcNocRpHQZGHji
UclJh8PTlXsUdfkgUybs/eBIAlwfcG1e2PFxX3BIVCn8XegtX3asa5miJ0/mH8WFy0HoYUvpr/qV
De8Ss/ioFEP70vw2Iqz5RVgakD/QlqLmgIzH7IJ4Ic7uKZtGhDQB8uGkXr/STcQ3DJvGGwJGh+u2
ObQ3yZ5kd+Y9Rk3LWxiYmmXIYeq25liEhnTakuN/de/wczuV9SJPyjqex0l5h0jRPwj9b7EUwHK6
wZuUWFE+YpTyXA3WRqv7FnflBSAKLU5J81OsKZEkGIgJQmHvN1x27GgiAl2qT7BgnLoByzjl57Oa
7YwDJhsgvwR1fr5n+F79t2+qtZVvEYV6gW47nYpMljEr87d3qKnGSYXoG2ZyCjGbYGJg4oHLmp+v
5Uu9R+mDf8mgUDhodGAc8JtmeRUE64E3yTE4DoCoIdCnmeaL1OeTxPE3avvyGb7hH9OlUIGd76Sr
MP5LTmzyTU4ibIOb6lU+h69qFRZHC5SLjzgF4MaZR9DkwpzFbI0VMCEy8zIxQzW/MaUCD4lGz9rt
2A/n90GW0b96MlDYuntyRrjHJtayQ91qdhQEyqFK4Wi9dRmQ7Gs5/STtOPriJHEenKI0CzmGNNKW
/A9nVqxy139Nm5ofOJiKWKTZlG2g/EalQvlJfE+++RkQiHaFmSqgOJpTeWfGGItrvdcDJXQ2s+es
bk2qMrieog60AodSRAXsJOTPxtYOQl5GFoBvZaqYKx6BwtNzAinh5yBUsPQx6fRRLXFu4y3GRrGb
d0Eco/CmJedzAGixsfDzgHNKMVH4RGcrlALTP46PXS4dNVg6kNZ6NQ7OKx0W8nVyqKU8fvcl6hA8
pgibXJFKMwQVd8WOh6BfJ/dRD8/Q78RTaKPsm9EhesQJy5Lco9m/XC+AXVwASm45hMOrXlmGbJPv
yl6NtNPJAMQ6etx+2Cno0tudEDqT+qd2fb8wF5ZasKHrr2U1xYAsuFLq7DskfeZIC/y6uMVA5PiZ
mWCE3SL+8AWvOr5wtmqC+z7huRy938NE1qTo9DY2WMg3QVREcY0Q+wq+B9xSfV59g2znH4Lq/A+i
oq8U2YKnm7tsZniMxhI4W86Uy0x55MqEnHF+tBzpe+iub4YzYtGA4KMrv1dJGU0GlwNZT3y7euW1
UIOCT8KWb7z43maHUQqF2C054CAUgd9v3t8lFTYs7XIPQdIEo+9xogSBYhLFhDhGrH/S2wr2BTfe
Hg+MY5B/nrjIPnnH5g/6I5j56Qh7D7n118Fbs09wY6ovy06B00yImmCIqi1DlZ/j1Z2FrBTX5fqL
CW48RSJXgFosWPug7Ni++a3KXp+nK2MjtOwCd/ngO8EuJ/xiP5plXXMWFh9gK9PhaYUxHJMS7xh8
o4jJbm0bKm/8WwwfB6dYDZ0UZx/0C0VlN3KIoCs2fnPBgYD7DuNql6dpYkyZiUswbliP0sdcXEFB
0QAVa48+DgEH9u559qPw/P6HbVOCyrD2RaRzqouIefkSYU2nzeb2qIH2cLmpS038c/4Y89FXy7VQ
jBW0OD7HLMZvCtml6Pi6TbH4H4PlvH6G2RRyC8KI/BalAc1aT+i24+FlvqtFCyI27wxfS9DWPrCa
nZJ/c0rOALPSlC1U5BTdZyMuo+T+lAHmmRc73M71Yz00yeM88seHBubsWeDwTO/gXzh5UdXC/8V+
FZ8ABnx6ibklgoxsaYuSLXqGR0sfPkZnKEG6CouBa2SF7hx43FozaxvT11gO8VrkMd7CC9Z43IfK
YeBp8duQAbWKf8VT7GOwNtNDASR/e4x2gHTedm9mfXJc4ir5Sd/6d59VzrUcyD1Col6BI3MK9XNg
xAnRiBKh2DQulKYwjvn/YlBTCn8gtwxbysFVtkEZTFet2/0Xt3y3WJ3rkIFVFcubfGj153hQjHxs
ay4vWNA8Nxi3SiXJSvgMqPYWQ/t8YBSITHbh97lEuZ+ggkr33WsCyundDzygvuKMdyq2PvFQuInH
dF2qefoGjOIACKBo8czBUMPcSVRx+liv5P70RsdDlzEf/kaBOvIzx7qyHDRB9nMvuQprmuEh5OTO
LrwUKTMLaBp3MFXRr6RSFR50wXMKxg6/0r8AeziM0h9twcZj+6xgzCGCD2GMcwuKfo+6trRJZspZ
j1RPtLF47GEZ9sAl8aQTv6WAgnD2d+76+uqwp7/cmB8Tr9Q7DJkRuOZYv7jbIQMfyN0Genw5vBQY
1I585A3D08Mx9BgwHl9FqGk8tr17PucfMigPd/noLJ/a6lh/N92wnB9tSppRIqYlau3Ew2q57z43
Wfg4MxLl4QGHWNIFchz4VKCAIFgUNmdNuTG1cUi9gMbNs4DEOt8HC0dTkBOcqgLzxrAhO6n9+W1Y
WubaIFK4h7OMoQFxT/3nbmfEeQe0u7or8OMbCOdAEEsgA872qGlgTDND3BfmXYTMIJHgd/kZUiI5
+fZb8tQvLFasCBh9bNQGWYC6oWrhBsRUgBmByncAWnQ6LFVCk6jvIpVmjj7eeSdNYURHQ0GPcnve
KMAWR9v0gJ/fjorpVtORG1+O09r3klhayFBOl0H1S6UYHDntg2hZf0GApDTlJsKauZqyq75bwjvo
dhuwYsFhi/pj/4C7D+QXbGX/ddqwd6mI2BWm4tbpTPAfxjbyrceVCquMljh2ObxheQXl0T38SdaE
2hahB3gQX2MgfeFXBKkE+UWLr5hABVeWdNjdwcLbmPoTWrM8DF2UQn7lpstRwp125t+yTI4d/ryi
ZEi7F7kVPbeiMGcpsZyywH2LXZKwS+KOm1aZV3nFHwLWkLN3/ZvfTm82oWF+H/2vnMmEAbRPc9Z5
nxySySCeIRQq0IcsbfRRXTf5Wny7g7jSPD2jGcy0bhmXLXQ8AmRQfZDkA8gwZxi9RzkHpmjq7+Fc
KZUker/hugsvf9I9fgb9amBlzO0n8hEp7PWgLMWZwW16shqHmpmL3JvKn9Z8uSGLgxsIz6eeLjEv
KRRjLAGIHGaxqXkWAiQQzWoZt+Jm0+EgiWkT7meE/ckLihg0LMTTYSaVXh7MdGyoOBclnfUXqm8G
CmDqKUsiQ+zEgbUdbwr/+EpKE9SCMfTvemUQ1XiefYG1wA11oKEKhgkCCHgGQUQwrZemfI0Ookpw
Xi3IUE+7pza15BVXHlbB1Rr8coYC+0LiJghBZn27G0grjI0Ipj1lT83xdAs/mf9SH6atxWSee2VQ
LOW2Jc11sPqcLSFdxzJlPxb0Ei75aFQnCUgj9TTYLg7xE+e4fLai44E5WI6ZC/PSClS1mZDntvCQ
jlM2Xx28wzeI3j+lU4s9diqiF6bM0pTtKzWfujtsF9mcE6ug2EnpjFSFqsGReAjIgRErbtmKlqgz
yrcpYSJJpFx17XIhv994FsWhxKLFF4jg8StMV2ONlR+q/1V1wCCCZTeR7Y5GqY7ot+JMy/jA14PN
4H0KVn2BZP9rrqAFVyu0Ex4ZXrC05z0RN3XkLN9ltgiJD2udThzHsN9Px40EHX9fyp97RLKAMu5Q
GMG9gfppEkYFuZobLaNl3mqW/Yhj3gBupx/tSiX3hIuU7e0gzjnRdrLb620i57zmwEcSemDiXFAe
3rgbPQH8zDeTpucpxoMu5+e70yaDMiV955cBg+ZDB9q68+UW8DxKCJ4pKdUz1fj+Nd3O3+hYUL9I
+DWE/AoL65WZ/eKRWixffwObtZB+LIjFru0ICnZ5EeA5MSio+UhjVqtSAaxktseTjqf5rffpurAm
oWMOeRfG8vET8Dz+2+JR2MFe4rnDmQUth6dbJCnXNpg2YA7R5tCqrxyX45nTjHC2HGykmNlKPmZg
gIfLNwYPZAlZ07b+j6TzWoojW6LoF1VEefNK0zRGCIEc4qVCEqPy9pT/+lmZvEzcuRpBd9UxmTu3
gaS+4hvOQBSyVsX7o5V6QwHIVRZymOEnFmM3JaFNVA6aTSttKHXzv45898ql3xX6B57F3GcTBwOB
9xBZWuqa0SSfwqJ7b1vwQfK+qoLCdIWLyrSXU0Ud2K2kSe73anb+BCPXd0HM0SlOgKjHeX4tRziN
6quk3nJUJpyuEG8Y0v07Nm4pMfMUOdUy8uv0K6tXhUA/eujreWxPrENfYOc4oWGURSKl6CjEmKUR
r0OpLPRncowfk5QZOf8h/NB32w5fNHWzA80nIVqOmoKZtVrt0ETZjbTcVsoZI82wxsQF7es8hr+l
PPPN8GQK71GsRboaOBMOExN8VmLO+9YLX6+7VhxXD8EwR1Y+0STPqOohju6N+bItecBUYLcwO5Uq
suSL2Dln6AK6y8XKyD8kOUygQrmCdFdrdJHiYZo0CNGUyUfCuWrFFPg6H1LihXxpjVjQ5Ro3fndV
BDOjr5mu2y/pXg6Hu1ABXT/jvnE4JBAXQzqiotTiUx9VZHMdI1QJUJVLkyM51Lxjlm6AxGhc3eAr
IhFEF2JY4kGrbAtG3TNb1ozALiOWjGIfv+b4yhpaY7M9S2GjZfjqQZHSYtmOWRct5aZaunahEJhd
UXVL5sFHYT3Yv1s7HR4jSi9GyV7wNYobWC2T0719bFcRrI5ClltIj/QdVje1ObY0VvvFIiHwrFeB
7WzfiTYDFXKIZzQiBxAH6yRf38ivtxiY+/eHqC4Vx5TBqp6S8bqQIJ7+0oTlJeaDRhL7K9ossfs5
bPm1Yjyh96bfYJ+ina4mLaz2QrIgk8PrOGAoIcmLFFV8Mfl2IvGVdtzPOeaVgCYxNDpKjtNhxmCV
5TISZBLNrEPDRJEanB0dR/QRkhRHBDggyCw3dS4uLbhRX898xOuwtPBb72aaKqGRllQ4o1+HT9Wc
NteLRHOCl3bfB6cl7K6z2ujW29gz1HLrWRHTLOKqGxuWZubGCdgLfaGaPIBkCXNNVsxOzbFac3Jv
KE+vs3CPmGtSwR4cFQu6NnzDwpdq5rMKPPRh9y1O0moL2OW8aO0f7HXDyRcgUdGc6qAhn0SLKjkP
rtQKEgg60rjmnNdVGrzETdN88Zuk+2wCbl4bkPACbPYELVJ8X+nQkB1bgxwNOUtWUQVTUMlCjuc4
A0HHl5SQETniMUu6XivQCJGlOSAjE2PRhjlS7TjNi4VTB2m9iG4RUsXwVoOAvgHXMroY6bTAIr+h
XOTUE86D0hdl/iYhkTCdqC+84lZvTa3iFOdiskXhxqDhA8C3MbRZsBEhw468S1onieVSZxsNKBBo
V+1FKo9TMvboweP6wACo3/LnbLY3UL4JGT28P1LJ8gkOdNROMkXMySy5rAtsLwwZA3+i0yxpDpom
AkkbMF+lt7f27TTMSx1cp6jnKCpRaccQcf3wzfdMT2E2eNN0lWyuC+WCVucXhz1n8or90jnuXewJ
Yiht526jCDDTGv6H/TN/jl3NYWFLwBJm2ECYHiq457qkJjeri8jWCWEM7uAz8BN3fCldKY0tpBDm
CMrffli50L/3Y/tMTixYTU+lRh5D/NhNi/my+nKKDZ40cDUrjeOluytMFgcnHLh4mxHcZ6lSMIji
54Jfh29r2HjEuTj4xx/8sKqEYjrKSzQ0g/5gQgzhWQjVBtmF1OE/JgUesl3m1oKYVHAn77ux6pli
ZfUTjBfB3PlLjNTKh2Wpj4cpm3eYM1yUpGXmzzRWVXXlJlYUiLXoQYvv2d4dIhsmWH4Xf/WXY3jB
pxKvxYBfxafH1CqjvI1rkVFvPN8q5cmZJQ2+ZhunbzwLmLtzy2W0NQaB5jUCaVrLfPHOjArKXVjZ
YFz5BqngAMSzwZLvSISCw4OL2XzlhXA0F7o9AVAu5Rh2P44DH73VRLCJ+jmADh/Wt5lWpIrMW0PY
FNRzfXBZdupjFgMuH1RYvGOGrfWnZSGVI+q7BZvR3Ps9xB5ZkB2XUZShimznQbwkj9+LY3hbNcOz
9Copq4YPWYDchyXMjzxoMyELCKPB979joePAkSB5frgq4yb4YXcsMKu3s+9T6R73s9OHj1lNX1CN
ICQsYlmFhGEdlETGENbHiYEdAsNAm6a89eiRC1kGAU65xqUKQ7fMX5MzQ23vOkv0547/8zjc9A6Q
icjBnS4529fu2WZQcbZDbsAM7/1fhqoPQRvoWBys2BWuB9rfrjfJPYUStQDk1zumxbSUo+Af4pkm
uyQ7FVbYvaUFf4J7GyBANKGqOnpoCCiHGdCHoPu4aLkQKTev/J1tsJJM2M5UYw2dvr3ssKeqw9/H
q6Dxg5cDE7zv8TYFqGiT4CsSD7XvLsADqAniOjQvVU/Pi4hb+MR19ZcDHPDE7RGXyW+0k6h/BLVE
qWMO6Cgw4q83N7ZO1sqRlflyF1TTv8kNuPIDDGHkIK7GYO0wboQBzaDwbNsO4PLEsiQgOrqOQ/7h
t4H5rc69AJRs5dIj32mTDds6FiIzcGEtI8RPDIeziMnbwKLVZsyk0gkFDp63nKkXar4UpIN3h0K3
vtQWDoGUitsTZOf+W5yIuWgaoWkteep+yD9g8G14JjIU4rbKf/pif0HeLBrmWN4WDsLU3+0ENT5I
HfMIG778GlfUhLajkB9uNnhtNRPM16w19ms1MobSaQ9NyfxAGCAxg4K1mKEkUGPhP7pZt43kwtgu
n9zEbx4btBAzJD2z/2TwAmMDa2QMtA+y8Bil2BZ2Jy6URTYlKTGu2+3YNwBVxaQQfzau7d9JkkbG
jKu2X0WK0ly1fQWDrA6X4GmOqrMBuroayb3+YSA3XezCuI/LTk2CuS+Gu9jqI/yjx/mKUYZ3wVi8
ezg6hn8i/7y3RgChJm6c5ey3ycHqyy33r6LFhnSK85Ls3RsFe/hnydIgQthUVO7pKHAhRAXX3Plw
xTFWsUD+OKJYvcQjihAmc6KX1YuzH0R6Ud+gT2bwmUpjywXF4yoosIFbk8+23xSZGOj/82ssHRY7
Ps2ICG9IbaQimcWwDi38vHyGKCuUiBlUKXDAldtyJejELpCuA87upHo8lDk5UpGTd3/KxpOonYBR
cD96oXlIeOD+Y7sXk307cnK9USDDNLSICiBIKjSXyIKucKBTvz0KSXxbusCnWnTFo43qKC7Qnk7h
hr27hC/tefB9XmukTSo7alBilim3e4Cv6U0dIcKEaUuNmVHgtZixSy1/uEDq2uzh8dFczUfEdE6Q
niqW+ZSYdMu4FP94mrcQ/q7FIn0ilPa1HEYATyAg2iTaTyAgGBaIXkB2bg/mdbTnXBG2DJIFa1F4
fYkwCwBRp82HP4FMlIG1QY+zEOrd9l8qjzV2WDKXxybhyhtYBmXLWPZIIpJXpdcteX3XOlWupHH1
pBNNAAYwIAGJbzK604OiN2vloxAVSNDHPwDMVkoZ4X5W5Weun+S9mco1Os28nP8QTgxP0TZHMFwE
AVf3NZmGHpxmlyxlroVEiIIM93Rx7RlxCSVLz3JJRKFplJtXRyXdgK94hAHH1bC3VgAMUhyw32k4
D9ydLlHIYwI7Cr90Fk1OMfkwtKUv9NAE4Z+Hab9OLBT2KFN5xaMHCmRGEfiL1wlRY7jfCFwSpUwg
CHIEQR4o6GQqjWsCjBs2nVXTbYB69p8PDBPr68N2bBfDPu5CujQGiIafp4FnnJN3RqxQsWT9VMbY
+NAg6pDe5WyKEy40u164AQZ6Ry5PDlYOIew5n6PDgfdPusZXr2LVe7ytmzpvqvvNsa0be6Mg+VAm
JdIzSzX7EWwtJ6d9IHnqw5fWc9znlQYPoQazJZmwMahGTsm6BhgDRD1p5rQPJ+CkSVBCfogr+hFG
HIAhdf0NpjnlrJH3L0G3pkzfPWRvC/3FLQQIDLIPIXcFvFV/oN/LDrgE8UZaNaxb06yA9TMQfUXW
3InkUKaYrcQjQGZi+hJjX8ZTBXSCN9lNmPYwjf/h4FHNopVpSET5HRvqMeg9/TmSCNiSyEy9rseQ
n0Z18yhsFi2hP1AaeJ+XrnP/qX2MJlBJHrWaOJCKSLnDFAX3gPXM8BQiEoKbMgWSWjwes86sywFq
HEsGnnhEC7EG3OC+J8MxGQfbCRsCAXzyCbSGq7jn68PS4tVLXnycUmQxSStODiZEEocMmbJlDUOW
tU8SP4xB7A+Zqhwjjbc9UYMivbdPJQ7t1wIpUKsxCt472l6XAceaIw+yJxm8QIVk+sBRi9+dtlCa
UEXLAq2k49aI3Kn+lGzRdI5cej7mn/ULXlW44QvxBUYQA0NSHU/SmWF3Qj8pYWjC2VAcy8LMm/XL
IEa4nSK2PjyEdeo4SdXM0eiw0VRco+zVMeRjjxGfjCMUlmMFnk7sDdUOnv10wMwrpHETcleZgE4u
kgwkc6cOWzHljmqHfRj5MWJSxcwZZWrH5OCwRS1BjqIqFcac1+5h2H1ubQ7cti49+rpjesIqQqBA
9q1Z2WOofQ5m2lgjCtnEssrhxKrsRgKFCOqO+/W7Rq3KBK8K9v4xC+F3KfSN5xPgjmiFxvRRXZhi
2HEMqMXiWz77R0wlOcJriXehj76hwy3onO2Q27IAFmqWgl+WdKSUBtDAXYkdoxsAl4WhZ4/Cvmnx
1q/5WdYuhBIZBOgRLIEvZpNR1s7Zo2Tf1iXiNG3+HqDt4Pd/56jn201A+iL7EwkcrHAuLKTnmJuQ
VsrQGuifSnXCKbqhpRLugd+ibq3oBdXL1qt5M4sVTqfhGFqmOxTxJZyNh3VgAkUr/2QT2AESCuZY
0ZbR2rr1L+ZMpBZSwGMfsv3B7wD6V0ct2zGBgFBav3jorC5tgTAY3s/TguTm21gPlFhp3jFtKQb/
zktM9+y1tvldrnDZrRFuebkj7sE2wX7gamivLY5RRkIihMOJSt1gY4BvFGC/0Pju4J+MAPWUlpgO
vd3amZIr8ivC6I8UaiDeLniGH/9MiLt3F4rokanrF9yUXsWhxAByX5uDDT+KvYVo9GVRCAUtPnj4
GlQjCN6aZT7e7mwYm2C9L5IXqXEmEu7DbYseP2JGCjkT3zA2XoT3zDN6jwcC0wAhhaMO7kC7L4cB
uhq8iQ5ups4wsDQSRM8strjztvjbuKUzvAbAq4woCiAU2Bri+IUTNaYHKQOCFjNzQM81fTqwL3lR
pn2L8cK7yhLaENWbt4hBQQ3/zbdYPeISDnboWrJqQYZFESxctxV+wgPDVgjQodDdoQmd1WBUE9JI
++F0AXYtRyEIMd2JJMRHdQ8RkOjVwa/BPIfLKpvL7WnZ+byqLzB+9K5edxQ65gbthHctpQ9ZFnwh
ge+rDnNzNR3DA9o5lSPHrt7DKrSgAt8+xTmTKzU/9eMZVa2Nx6ARPzuZbqvJZDfIESg6izLl02iU
peezqKzOp9hrYmYlkyDK6nw50p5kjJ6R++AGJxA38SgBgCyqihxrvgmuYWPif90ycQIS66LxdCWP
ldfwTz2ZEPvAIRPl+Shx1dEhZ1yFy4JEhkQkdd2MHeMSvB0YqI7C3AmohSyy1k6Er+A4IvLSto73
G4ggBYZPrAX1ojjwvyhRTsIUkqoEMtVKUwj0JBiDDJG60v338TWEw7Um/CGyW+CYkYe5JBzQTHE4
tA5OaH8GGq0m2lKGyJxx0IZQb4jqC1NcUEhzjpCk4zTD2aMZki5PMCIq5zramCkQ74MIRQX78K0Y
kaD8l4hxK+fiG0lqxCAF2I3Y8qjDYcQi2cjqwDg9au3SEylYw+2w4MCiE2YKU8Ij4I9hujTdjsfy
ESIkNjqq/mU6un8VIpC3QXBUNH0Uwku8YHKAOwCGNuLYxfXC3DaGcFCKNXhkExtycCPeAgJ51znB
Msk5L1LMc4YcOiCeg9j35Pbwte1kIJeIkVW4QAwdcLgaJXOOhB2466Ws/YqbtXS7L2plhGowu/Us
/Jkpfwj0mal6yLZEgxZ+shtZOtE7v4WXG0qhJ7z3BWK6gsmUzXwEtiwKLraNx8eNXJd6LWX8aGWR
w8qJmeotjKi/lWns+qdxoE7QmSP8ZEZ1A3fVQe1/iiae7pJympUlojUlGFmLLKWJ4e64LLg+wPW5
+lBckIdHxYolTMeLlkdERii1nDfb2MUjJyM/5kAufrtYeD61IUpOmCTz5eP/A3e7KUfeGizG/B4+
Fy71Y0Gfkw/JxUAnkKAh/oCGhVE4F9qaio+Q6KSUDeAVSBetnRzTYCPvs2jRfWeo1Eu+CGkuS0GJ
67g3i8MHPPJyq64XG9cnArFg2KfocT3Ejx/6FMLsmGHlgBsq4I4Xpmk4oKT3i+siTBoXajEPMyH1
ZFxC5ppWiQkEGI7FzQvVBpDd6ii4paCGleZB6MQiCB09ApOAAxjbLyhoLm2Wmuz69WwzQ4VsrmZp
TMqokiB9qR5LUmWjukHsk4hR5EASmQl4NUSGyDk2vY47bx+DAWxUiKAjgwVrDFaxh/3etxUT6KsD
BwpOrei9OzhyIVMjhiixHa9G8w7iACRDs6MKbNi5yHY6caYNOQNg3gJ4pgtG7NzUSFZe10ZSWOLC
u7ExxxAg2sigsJL6sWuB0tXXnR4bXn/Vk2CDkBOoggOvnS33e7yD3q4EtV2t0o+4+AJiEL2nHBqU
yYpL49CLSYkLrcHeWyxRQgHxqpBpGbz2n1B0SAKhn1ABC1Ujc00reyGggZA5JlfIptjyxJZUVoS9
D0fSCnfV7vi2uCQcFxeWxk26LuAlLfoqkTHiJeLD3saSmnCFvyDhYhkvbSAOivhdYl8oakPLQ8oY
V+JejqVOT6E7wqJgXAmdIysA73rsvSver10BVQrdoHWFlp9wgBzqw0u7YnGZnmES4VjThzjWiPUC
5Is3zWkjJIdCvPdf7VagQRQHXQxsB6cOwokYJkjjRbQI3OOANS/+BdDVqcMyNri3tmyu0UHkpB7E
VgljH/HNs0yXRdmpN9yxzK8WpLkf+t3ErWiMevdx5bTFhYElqZOJDlOR8qAy51FAoBH/XAmuFYNr
1VcsUkDbcvhjCQk7gx5VJ53xjNPQiHYOaHVd/+OFTyRVL1RfqCBJqjGcGAzFQMIaHu/iiOIm5z63
Ute7FJCuOSHTgkAH3OqjzKGmwM7r2Ut4Zgtuxlqmj2iI7wki/eYdlLp4w3sTdFyGd2rSoXWuTMe0
r7acoL5oC6BXCgQiRAfQ4QRdVdqK/Iyy4/rjB3EasFDWHlBBxTRCU1pDJqFkxRsHFhsbfr+3bWk+
ovEeo3N4cRzKNBFcgAdzWoIdYF8ASMo1CRKFWzAQIgMvIGP06cNXL8dlZuxHYN0utIqrNBigC8IA
0HAnIefYieiFJohhLdQypTfZ/f7dKoPz2nBMcWxwu+c0RwpU6KdFeQpaK40dfRiCCp+zp+yh5C/i
qK4PgldAZehLAe9QtKH1Qw83sUfwYxwzmDN0BAjXcVgh/5YhYdyAkCo+LPTLdWRaTUC5ch3XMMR3
lCpcdTI6L7QtcFaZ5uMcQaOViba54SMKOZwk2UekWGxSMSYxPQW9qM+qDBUUcUF/s57/OxPve1s3
9UYIN0HcJaxh2hO8bNdHwAcsd0iN93M2isc97ofKlwJKGMvupd2ba91ImaSIwo5k7MNPvfF9UIGu
hy+GXTpglOQZoRbO8auhjsAZjlEFaT1XCEDeq5AaynaEyReiBoePznriHFCplRI1ZENL04OYh8ZB
DdqQAx4J2JQ4xkjXRtXO2E8Gjj7quUfcHfk1Nd9PjHhMjemPKJ6jiQtfzpHYEfNGTPz92MLdNFy+
04yRLSPBMwOvKu6wR0lS8p4QGUtCEgi+pOiQcQyDEPnqtcFrmcsIwdU4g+C2PEWhiycmuabi5HHv
VvBV1FTrh6ZDBVZbKWQkVoYcfSU5AqrFKChx0OpGTA02CDYWPkIyjl3YMV25Pa8B9lyk8z13CasL
3QEAutjd41CPmxtFUDYRIYtX0Zp63DkHGIedpuHPCv/YWwOsDr0M4NQ4gjW14SdtH0X92zr0hdpo
WzWmEoph+wus4RhBcFVSnqsVDJIo4NqR0pQZNzcPlue20BWER0/O8LfV9vD/KcTCzIqRo/eMcn23
/qZz+1gJVwcECpMCrPsxeDOTX9wa5DwS/0CdjMcWZFT74FvL7JtMOeiOrKUo4/cIpiT4VCbRyVVO
T6grqeo4jHVqS3KF+1CEaXV/CL9CjUY1W0CsrJQzRE3OMG7AyJMhQXpyMNwDcGGzZQjEPmrpeFlJ
v8WtT2Oa6RLhjroOF4bLHWpCcD7AbzgxgsTZBzP22OcAMhnMGBNXfMDx4eNI6rBRiVNhDUtwNBY2
LZwtygO0tjzQDl4FUw5w/pnL3t7BNjIXlMsOba6M1MaMeeJh7S3/yy0WJGd1z8vIZX7i46vIdV54
yxmSDgefhbynlsURonmzaUNvqiDiDewpM0GZQqkWpOqYY4boU8SjqGqgDrTwn4WcBgZHNQdHm2Po
p10ORPohwAAJIscmpWGLhRrneq17lVrLJ+Q2dCEbyrrMZD8jht7ByfHiCoqxsSiGonT57BeMVCrS
xW/skUlt7Pnl77XzykckRJRbLVOk1TDSFzWPP8qZLf7ZYo2CSdNvG2My6B7hi73wUe2Mf0DGxxIc
x9lbs0IQNBGdEN03dnD2MZ7lx6wbEDHoOznclhgzhT0If4JH+Je1tp07Eq+AaGmvmYsvTMLyPcG0
BvKmWeis4inAZG+biSvnzo4BMr3hq/0WDw4AcEalwYJ0iWZPG6i4HTMoxTl0Jml8KuOFgTLyhGF4
IpMLQDXyYMgm4JHrbMIvsbvBt+L3+5uPdzY34vnjX7ORz9ixNHG12yH8h7RwwkuieXLOPS6Xj8pw
idcBLkePJzYTLswy9uyn8Jkhc9u3vjcxWhaFjXEdIpSEnvARbw6wwhLjKtS4ZLNC73DwOxqPnqMo
yn6iMt4plDIoCkA1qMtAR1j3vp39NOLW25kA1XDL/sxKSgxm4ewT4Mmv+ndMJdvOiMbIEkHMSOBm
N1Jirhawtdh62TskCrJqlhv2/s91FgePFNTIDCka2ob1GoT7s1dxHAlVVHcI8Axmxg4z+pWTjBQm
0FR93hXskg+hkR8CXgl6LFN7WMly1FtQKITqiEHIdlePFoPtGEmGkHooTN/IDIVxPfH5/Qmtq0+S
p5SuWE8Gc/g9K4933Hd/L1wkN2G2t3+ORiw+Z3q3w0HzHPmYViRAENCKhElMLEHW/1XXTi1cbIjY
KuDJ3Lz8WkFRvGTce781OAkvBIm0Wl+VVAuB8F/VcHIj+hB0gO+oZk2Yj/KGTRaA4yK5awpTXA0d
Fj0rXCOaDObMSKXzC694vXLn4E3WAAZmwteTL0Nekn2wScklpqwtCffeUDFA6mBbc8hUJS+3mujm
NV4opqyVEp0oMKaphOmqHirD4eeOw5Vl0PBaFxsHlSLE1dPlqv44FcRLvoJ/9AAlnaJehtcd04wH
/o0X2GPAH7ACDDGo6EU4Ua2QI+3waU1JYfFvR7GWxweA6g3LxTOSTvsUDpO4UbjnNNzTy1BDwjeh
NJdiu2ivDL0OPpGWygULGYJMLoRdMBdFikpb8X5+7mpFqO5FE57tVNIRxmVWSon7kSaS+w/qSFjB
Y+GnZcVVPZL8GvPMPMnNYw3/Wzg0GVIyQ8YrFnA25k4tNxoJvX4iw+E9rlRtnNv/qFMGyggHimCO
LmckLHGiZTIj7FEb3Pd2kXfmV7Q3GTQtpiv8pggGFuT3an5A3Znc0Aox4s2gNB87dqvRKoi2FEe4
HzOYVWfyw4HZAmpJg4MWkmu6paizUtLLFipZnYZRWPGkQmTtASjs2CNDy4veOW0eaV8CeCLaGMfu
oXL9Fw3FKHF1+RDNAOtRbWZcUnYiAZMumQaIoyjKLModiVsSuFj0V7EMvDS7RHESMLH+M00WvCCP
ro7INtCpEFNe/jYbbOR32jt9mP6ceMCXfKYZlUeFa6nwTCg71llQzNrG7RpSEuW7hHjP0rzV86vC
3THTejSxMAcwIOK5NGb+7KLjguQDm1szqpPucG8RNw/3FnwSVRZaiQgLcjH8EkGLGiNLI3E4dFPI
DrnywXilslM/jioe9/+sJjotK1JOVPHZbUkv9ITYPmaNwUfpRXDPy2IMKpalLBDvnkw0Tr4CDZca
3Cy4b6mlDxR4IYjQ4fsi1dsoBwlcp1XDV/PiO7I6uSVuDeAexvLL+MqQBXeQbHpFdwq6K+iUFKZI
NZJTEZ6LKmovJnOhFIlL3wqlRnzeJToiGqKXGBnAdTXgWAEwSgMtmUBxRVowt5yET034bWtU7nqE
y6PvY2LmJ6RLI0EhI6Hf3WdmtL8ORrGtt8GNB0XG24KOTX3YSe3hQYVSIntsSbWWiAvyMauFQ9v0
vDCuX9TJQnBnxPAgVG2149Dp5kTlpkhlNTHIBJ+mYRMtZgyZEz/5p2Yj1sBPJuqqGM5UuUMH6osn
xdGUzyaaQy3Z8FHjzBCIJ57m8I9wLJlmI/vvxk+9u4wPBzwAVHKSuVmzS2QqYJKS2Qr1xt22+STY
jCEOTDxdP8ZwaYS5crdQSfHCg+HckgaPOxf4GfYT7FFcoBi7u/jVeUYC4fm25cr1YS/wOcqQYm21
Rcgls5qul5ctgzSOYwmF58nygwCns/Ibc0m4zCOlso4QEJoyaBUnLiDtGAxFNguUbyK/5ZkYEAxm
rCeyEO98vLI1Jppp0b92YCAoKK3qf3lIyc3CtAatILsC5ou5jx164tktyUOqd5fuDAxqGIvHaQx+
lRMdQmRzAHWpu4OCOdPJcvFts3sSGiqGfowt40dFszXufRQPaSdvCBqEin9lYZwFGsnuOAx+XkdO
syo6r0/GkiRjDBQYUhACQU0McazLo/UbjLXsu+7SuWjDcwoX774otj9gb1/90MrDa/IFPay08OI3
x0jtdRDCS9iHZGjzYkVGq/MRUnIYgZJhitSUfokWh0wg9KgosLD+gdfAF5iZaSLIYhhXc/qaCHJ7
msLvL8CHMuh0ly0cvJfalP+ZY4ecme7+t7B3cQ0bKKq/djPgrW2hS+oK2h9kO4iQ6+4/aE1QDqUv
NCIhxsOQwVyMs7FNf/7FOOwI22d5+QHoaTswCuhiTFylq1HndFgFsJdpJMWzzYwbXDzZ/i7vnFvo
NSJTxyeAEEoPCFYrA0KJbTiETU5FjIsUvg53DE0wZdoWVGgALPQNzBPs1L/7MPPwIM6bBjhCTlai
aWMmS/wbAjiWnyf7NhyZ8vrliwa6S9ySRmXpGW58dhGV6snH9gs2BWXC5r+YnA/K2CtbMQKJOPR1
zC/cBJ136uaFwIR9mMMfiiJBo7WAxQyFlYznDH8IPwjTD7p7vsT2Q2MrZNLgIcLHpJ7W6YhJWGjR
o110XSv9jhQqxoaJkOFQKls5APrqwPJvYQFkQCvRjDbepoGhWJPyDW9RyvEqYx47CcwAxkOpyl9X
GXKNsijkJlgneJO4T9P4MaC/4bpan1QFQR2a0VaxeNw09B/yoQWoBdQ8Cm4NqUhlFLG6dIIle2vk
CXce8/EJztVVMy3UzqSb3mht/MF72ChRzbB9xzkBDDvO4HBqUWtXocfRau2cdin06HGv8SorXZE+
0R5DPx7n8QlbuOcu8u9xWcTWuy2Hd1LCqr9cIUweYm79IK6StwRXMfD7RZztewoOv4Gft4gOCzbC
9kNsWMoQK0MLZO88Dm13BsO0KSsAXnT4Rh85/VWbDyX+QLMxd/XcflY5t+l4zPwcuIyiLtDOi8QS
uOW9y+mXci/HePsriYLGlV6Kp3sDgENH7/IulXccyVy8C3Cg7YVoAkUOaoSU3aXVv1eBz/UoDdBO
/V2F5YA8SnT+Nk2EwZkTsRD9DLRuzSnTcrTyIoimLBbwtxpvoAmGterVVXUmZFYspqArr1FE0T1z
y0OQo/LP2JL+QCJUV7TrowBztzbOSswtKG+5EOnTxM3DkEBGG0yjbbtVwyicJnrFY/e6EtoWonyU
MSX1ppjwxrAg8fPx4SkeCTtRidwwMR5QZr9nIfzuiQI4BrH/CF6iOqKCKSjzRRZvLxT9lQUR1UTj
Q3eAoNkFw2Mg9knaqAQS/OLSxMEPxvR/Ozb+HhmfcPtcksgbm/C5TJ4dsTTXhK5B+NoPzq5MUJ4E
nY92hgm4QQW5G1CE76kizjKBzUX8E6LeimLviKCbqU8GvmfD7TGwOErkZ1ce5YSMhKDCNmydw2Yg
C66uZPN/Zl9kcCg1X8l/Gw20BaOH6CMvsvcisJJrfxDgFo9nfMDCN6vkUhlnknUQo29P+3a8EOde
vrYDIL5FhsHHYL/1t+kRsUp0sshnBu8RqpbOzY4lfbLC1n61IDY/dV6dvzVEQii5pZwBXJYY7ASg
+EmHOOWAYwbu2V6IUtBKqWQUTFUXD824qCL/BacGbv9S0HLRrXnukn9j+vIOY59yKeCiHx1+TC4H
08RjiSYpBWVYK6MgJcLQ6qjZ5UI8+ZNVW4R3pbVzw937vbOPgMV3iQcKWg3EIfJGGKAE33WBBP9i
zxYtzF5zQUjx9z1K2f0gUEVCSku+BDhFH+6zAXa5Ly3pN1HpgkGYgf4pGnkf3lxUf6uo6G5WL6TB
1ffDhiG/XL4DsygkK/RN4lOn0WytBxeFZJj6KmVCBCFueck8biJEodTDOREspPuBt26UpMdK7gv6
UdAzCp4b2AU2sgTJJI2p8xC0k5xicQVaI0MR5JT9tYPF/wWh1TfjU+VkkQElyQMR+JHqnCE6kBDw
FqOwnoBzotZ+GZSA+bWZWEdV4ezc5BZ5z3qJULfaJzc1LUk1TfFoxtZ9PKymuppa540KC4izEUfv
AayXOex/ZilBwmxISdc+gI4af48230B5XxAl0bt2cEMYwBPZsgDDRSMH51jDSWOpOflmPxuDArOK
ZECE/AfDJ+pvDiOeuM3+Qj7AjLjwJsMgmWWVGfCXMUcMo/Y0Wct9kWUyMmLAya6mRtS5Y7yA9niw
mi/+wqXWHqiUo9laWN7WP1MIlChGl5xEELYhi4IW+bgdthvDSLIFnrMCiCdmN2Eb+82IoeOYQO8l
dPulJobxqt39nNMnfaRV574j9eqmjCGM7aCzItbOGISw7JCCzhwfSNrIAVFjDFH2fZC4W3Esamk+
cXscLjI/kORlOXkZqP9eK35vJGT6pMfnMVoh0h7dMDkXq56954W3i9bXy8VIrW55l16KqQRBu1s2
XtKxGvJrj2Oremgb3BA/Q4hZEUDh4pqeEyCh4W6ymiD/zCQouERFfADjU3ix5uc2bG8Wcp+zkxOU
TXaewnY0V1G5MLHxaiP+iqGHfUopLOkuDsu/Pnnwn6uUGaEfEJCb4QJE4V8yw47oTTtPiuzAcNse
Dgkfa18d14z/qtPsJPtVehwJ3MqVCYU90401XzAqfRarbgjdcHF2LNhFN9rFVHmam8Ugh8FwRsRd
uwmXKRUSglfM/zIwaaxRRKUq1i1tOvWkMTHin0FBlC9T+UD9JQ1GGxnZRNb65DPghoUjrrQISh7j
gS0tkIzfMFIQi7wK4OmIMPEX5+Qpsd7W3GqIuOQITlAUnHIvR/W3YG5arsK2QN/8MCKmU9Kcush5
LhBRGOZwvR0b/jMnjs8sehnbv2o7Gm3b9zbmM44S0kfVg6e2+GzitPLYDmwU0VKaCF2t+JdGOb3R
4vH54QnzBect/znKCoWtaX92ee7iEIwqw8UnQf1JwfifNJjLI0xYSbxdyv9YoAAwSGSPiue6B+Lw
wdErN1yssA04abUo8kSZ6+vMECXzOGNowRRAHFh8xo4yLFB3/pi80esyAq7xQKPRmncYk+UQfaOE
24PYCvNSTpyfdhq9Z0lG8Dd7rXNhamFdw9cSW4BAfD8ZMI3YV/IJvpVRuHz2Do6QVhLp9AgpR8s7
l+ztq3IADIomjm+IPT4SFPzOcTeyctf8Zxy42UwVhTTkQU+/gqwb/qHex1SW2JIRaEXkYG29Piu9
VExQF4wz2yi+BdgSb1oQxHrqs6eJ8LkbTLzp+bBzvxBggBPgwCMrNadUuAVqthUd63dgD4oyudnG
TQhZSfKejDgrkcnFnIeb2TP8Ra5EmD8ERahPWHlMAUyu0n0bXSrHj+uT8+DWcvl14ySTpZged6S0
xbEF+MRldVWyTolxZAsynypd/qsxp3A+0P7DOqFXXT2gariHmkLVDth++WLiIlEpMljNFhGEi1sa
7DdGFL2kU4pQKcplcUrm8ILTqya5d133V2alUKpgPcsEahek3IVqoDJK6xhAz8FbGTPKoLf2+kcE
mDSxhADcESyIN1girCts4O/2PkXZbWdLhtBzNjtQGDpDLP8AMIR9q+YFxLtz9ZJMwXXRVntxCf3c
ePdAF1SWlBz8eierrcdkcgaEYWJlPpAijQQekLmh4QOHiGH6Cx0WdPZGnYEgwU7nNqHlElob3TgF
atUTsgHKhMG+9WAXKHAwOl0IjQHLW3CARdfACcMByrdhaEDxJe8/MtDPxhXLxIO1itUSXTJ2WfF5
deXgP1jnZhCGZsFsgQvjeSl5lOVMk2vZzV9hj5YJ42lVKzdZ+F/qAB0Yu8KymxpomejTYmgwDKxx
qErhNmQVrKsPyksjiSzgAYwqGKzacfxuVhrOj104+OVNWER3a8TkzM9C81s1NpVhTa4FL6wLs7dk
HqMTgNP0qyM+k1zGJKgopRh4YJSOPAHwGWM7UhABsiJb3pHvR9Q1TSQszwgq1EVEoqU7H+/lboc/
R6JDzweuGxw7+I0oNkoo09Mi8gtoGMwTOP84GaQ0DPOnIwXIgRtEuVpQQzIThSuf+DCl+Km50FxE
1QXswHud+KZZxbaxW05hR6oC9K4XG6eG67bmIBPFtWMwSoP/qX5XrcfiRfMAASzhZfk1pb+YXTgC
4+fIk8JoObDLqNfiFK24mB0DSx5r+eraK1jhMbCiGgFA6ReEXWY+afipmlE2e+1lrPz+0dpYyqWx
El5tVb5a1N+3bcGRZgWmvVcHvTKEhwewdL/g734f2fGSw1QTZoKhdI9A7tmIVLatJNOqfsTAlSuv
iOYbfqDpAALHpAUTBCmoM6b4UDQ4XlRA1A4tLl8UyGJpojr7MUvetZOwPBa9l0L1FUc8L5FL8eCb
i+Gon3EeZFgjVXwC6MBcEyhNaDSonkrCn07UKSDm6L8j1/aeRM9iLMGovR7fPEEcIgwTsdlLbnE6
25kt0H8cKZ9DReqqUHTmoHmYnOI+nH3Kbq8Cw6AtHht2S+n0AFp6ei5glVhv/v7Q3kRs/nLjTFPW
MwlM/Wd+Z3yxLF6lugrYFsBMWfMZS5/TDYMxiGmQTKopfFlm3MtkaKJkIe3Myqzuvxm47F/pW4Ad
6OCww+TCKOFeEJMDcBf1rFcYJ8dV3yfOdb6/4vqNs3XN85EBNlfl/hPN5XTV8LYp/tYBY1A+Y+uK
sgKRg1k5h/RL+3SnN624H6mRpA9Z/qykDbTSLO2JGzhgEByj+HkyWeMxBWcdKsqKxQsMdcIOHqoK
YEXGfH4vb0GLW8b4/CunfkVJfnYhQ96nXeM8qGGZKj8Ih8Qc2GPwmg1M9SmZj6s9DaargY5azO2O
ledVofP7n7IzW64bydbzq5zoayCMGQmHjy84bkqbIint0nSDUFElzEjM09P7W8m2fbq6o8uOULAo
cai9AWTmWv/6h+u1Rib5ttMvSI3J2Vg+SMYx6WpnbSvoBZCgb0YoP7cC8mif00EGmsEI4ZIkq1O1
01kr5gDk4oW3wMYRXS7dtVEN6p2jUNWcSZULuwuxFA2JhpRgRLBZrF+DhAUCeR9axiiNecYXs2GC
K+nV4Wl0mVJnIbcxG3DwY9VsvxNWDFgr7nwQjulVEEthi8tMpGJ+Wc/xUxxVNeYmeOXoHXqpkZ2L
l5gU3dnI0ThOCLCqHss3p5jyFxo5fheV+RpRUWhoRlfrJI5yHuULciOf+Rd60VtjHmmI/GpmIK/J
uPkjwwr3VhUyfq/Kp9GjczHfIcwnswYDF+E9d3wOrynH62shCumOHdzl2SVj797o8XlZE5slily8
pPFUj/q8MRZmxndh5cTA3qFAWcQeXJUyp7Rx4lU45zeQiFY8R66Z9M4IF3glJDtS+gk/I8urSxYT
Yzcv5Q8vm76M0YJzUj4qqCtglwZ5XJ35BfNxxo9iHaODEZPCVoAZxNm/iYfsiPXUzTpRgxl8EYas
uaM63mDHkwt854AlQ873sWqHncE0Hl2NEc86AK+VCNOqJhrfOYWUpDu4DfnY/i8eA3wJ7IHMLnul
85zlxAZDgEmyyTTFuIOrEiedJuufkE//hNFBA8x6AbBfvnLMQ6dpAAt1AY0OVyXiqpCt4BKGTInM
yJH2AGpVdB3HXOsR8tLoyU4FgRvboATqSMZ46+CfGM2WDzgMoNBvQKNI52F1FCLkhmv5bhVHjEEz
7zgWtjXcW3B3XqklpL/zA2Z+lXv8cAa59Mjtrsl/iGjRocVAxjA06jU8gmsvymdmLuwyqudXj80G
GQebQqIgAbu0KMYFPxo3Ci4IXG8UhQXGxTaA9hWKaUobhHdqlmWdH4ShiL8xzHCmhIf7C6UwxFtD
sUAxgQNOYyfkNx48MD6/pIdpIg81hoZ0xTl1ROWxVLXDYB/MLzwZhwOeUJCwhsp3RMd5bxpuhfyI
ZSAuEBGGWXVqnw83Xu64w4DsOamrAzRpqIjsdMaZCTIMvl2i09dZfWHMSEko6xPuSgyAwvYBxDdk
Ovxc5mL43QAZtzWolzGsb30MuZ1UBA824z6ZtQwtGyDmruUnDAl/Qyn8vIzMEmMtI+ec+d8y8ehi
XfTMbvub0TGXmXhXJyYLBeNU7l83RX9Ab2YMvmX7p6UIgpu6rro3+AwDycvbtM8V1ULLA68LCOkr
ZfZJ1SSe4dvJK9+YCayorm/6MQQSKYInTPt4bQfrTFRF2gvWJzXgN+KglzuYezE3JqheElJ8UF9k
u/xbUY3RXVOu/TckAARUqkVgPL9uIMiqarpLDgS+euaI17Do2Tthv6uIJgsq3zXaE24g3WRmUyM4
ccdopGtyTDDMgIaKvOCxqJKdeTXy4OOkAp5wJ1l/4C7HCcb4Bnlo333s/Qa5uBgSQRfCG6iZXUXT
ATm9JUEMkQG6xz53PprsRKMTWvDgBqIp/bt8qt3vOEdBQ8Wy9h2KOx57EZUZNateOOowdQaXTbPv
0rVhm8tlLYPuZti7HSo2D7o3RfvVXqkEk1O2f2M1R4VGX66od9VgF++NDqHh1w4YLBoDSePJwrYG
1aGRGAZhhsl4QnVsQU426N8N1lJzfoJegMaGbLfcAzmOfgH8oGFvOWXpE5io49vEZaULm9vknV3T
EyiR0voVQL3Xuu0t6PN4j1kdNVMto49aqF1D92wcYFS0/3Ac6Fo+J5iR5BivfbGxNMmt/DCFZkB/
rpgrGUfFoBTFocTdCbKhffYVvWZyckVXiWLPY2Z1F65f/cX1EKUA9xkWHC7v8D0J67oKxPXL6OxF
xnhf4Qzy2UC8hCl9LUdUlWKNjoCU9MyUGF6ifaUnkIJhAhILNrgusq+pzZwTvFkTwzSGGD+WM5Kn
oeBh6Wk/rtNp7e6goH9uK+D2YRKyhNSnsQ8FvcT7/sYUPoazjMKteG8rWg9jYGzAhpKESByH5UU7
NQYLR/MYelFzYg4lSASPnaKmuRFordSypW/CaZF1r22R7VYEdCtO8dPqBtS6iprUCLwgAX5dnYI9
IkZzVEn1t9oj5DW8BK7Rtn8TVeqeYN+RV/qz6UJK6PDvMJ+DLrRDeTLsVYPdSGTQAFEAsQ+9nPEH
SjStzeBodlsJdov8gygAMJ/1YN4PdAnlm/1sRXWHpg4AwBHrVGcGXM7jvma4Nj4oF50AF/4d4eic
Oyl94duzwPxYXOaEcaQn/JQqfF9g6P8UcCnrQAVbeTOrj1/iSN7lrd4lBMR4BKYYtHSBhoQT1d4H
g5EgA33GohAKm6TmiiaOr71KWIrJqDQTgSwEkZPMySwtLkCqyAo7NiD6DjbnBIxFoHUxs1ELfhKB
K6tvmL8GK4+N2EMfS34yqQLMxev7tGuje9v1/gBvQ+8j+KqIMIz9WN49m8Nj3TiGnBEPzDWCfCQ9
mx3KhlTQbZYtDmptAVXm6N3hK0gcDIiNFwQOwRRemiPzvzdM+ho61eQhFBob+0ri2FA2w5yWTBTd
MhTJeiZYAlvFaB/8BD9Cj0PdiKSdkjOStplJ9MghFy/CwikpiFacnxn2IPHdxV9QietUB3fkgFCl
mQIalnSrh6emWr2zGZea5qCoFdKP0G1+VxOGDWgF4JYfy9e2oMcDQuc0lWX1ZkzY86vWyp/YFMS8
XJw8KW1x659WYn6GsR7IVhzRtd8SV+QDP/TA9wPCU2IeRLIQlc5HX4zblqF+H+9bCRlJyKgATPe2
pmc2wyIfUZHovEiQSk+UVowYxN3ZGBLIjFZ2bGy/oPjM4nIsPE1UxXgO8ATiHtQ9GpNpBdL8JRhV
xlHH5tai+mZwjgHMgernM7qM+tvQZQl7SkIAwOCKKArjPgJhF+y5HwfDd0OeGvOFm64KvWsmcRfj
TCfiDgGcADa/C45mh4DoYmI4THN9HqcxBbbqgNcEBkkA+mOK9YzoO4jP1FqoF7+pCfAlrgGXghat
dw7uKBYMauGmLphlLtI3KH/7geEdA5GCs9skbS02WxF232Q89KxWCMvZdTuk4bVJuEB29euY1E+R
D6iCRkiQsGFgHUtTarWEt804bq0X7IlvOTOgijnpNX7d1bXFmMl1mn3bLtlBbbM7n9beuzjGsDcu
b8NjfO4y/5bY2eLBsouit9n88Opnf4WQwg8cDwhQrBgi7lwXW3WZeXKvCepBfJej74WzPYVn63Bb
reLSd4jMxC8dYQZE5QeLzRp776kv8KdN2ZhaarKWh37YKEKsI7TJfneL7VIyxLmqeyi2UrGza5c3
XsTEaZnLqzA9CCgaex6E+Iw5Nw6zqE24ikzOCcmFTB3xM4G4ApDHBiPXluntrHn+e3B0wyWQEhrJ
AVtgM5Mgtnfi1dTeW8MYllTRW0S+DRVREp1t0r2sg04CD05/wW+QmsquL6YOBF/7xTvFhWKa9+Wi
l/DduoaMoUNYKPOddezEMSZTuFwyQvOQ8G6/O4dCfruAub3Z/81YpKtDmhWZaVd1HdxEXVyh2+R5
GBKC3LHyN+JLYwBw5NHDm94j4TjP8K8n5hhuYc0EUnZINcFWEWNLPN6n2zDA2ChhaUclElpEzXN5
sfDDIAM+08sF4PIH+uGvGaVEmwMUWa3rqI03ynshy0tYEAalVVB1rUXta+mHLdfA4emWzSNuORlU
B4fFwjx38vutmC+VIgJuwz0YT3+rjFWEd1U5c+F4DcRXXAU2c+xsubMYvvTpCFfrsgbZF8ZW91jB
HleWj6lHVNuV/6ICLmRGK0NRL7cKCFQkUVaMtQHZfHrCtUAMFRx4BSZPB7nTeG0hVc2TkMbqklX4
SoRsm2JhHcQcfsb96OiSR99GVQ/NEck0Jzbhfbwy9glY96wSOJYvln2EU5R643QZKyZ8QQrghQcX
nH7REtkbQLYEOWS5YHkRJIuCJk3Z0L9XV/xKsYCGksJmn4UwoHPmcSoVJKLhDRlHNcfDmkYrxn1x
TqWXQaJ/0zy31Xiukv67KbinMSyeSwIW6UHUgtG8mAbaMIgyB9IZvl2PAcRx+lDGPSvWxXdW7JRz
AxYyXYLuGCApA02zgXhoCsUXA0M3Hjh1M6BlvpephMEj9EKfVaDPtIa4qfo24McVcZZ05XTFEioF
M/3WDMVjv8oe3KLUV1a79oUfju54qXIOEww5he/DbXdUZG/zeMmoxyl7oE6tpA9KZoURLmYN5JqB
/caBM3Zngcms4b5648XhATdKIoC7X7pna3DYsOB5QIEQVktwMHPEqgX1AXXhJFTITsa3qQwT6ugB
iB/LI9R+5rmmv+AeUy6IJGWFn2iuF/fkh+EZi7BWnEVUAXBk5u8y5JI8BEVk7Bkauc+5wLYqFonG
x4yAGgeTO3el46anMgzcoET7YZVYrcU9LhIXeNdwdjomWtLyrA5VncqlKZ/Z40S1Z8YoFIB4tQcF
M/1+je6EpTNKYLoiOcoM7KS4N0kA9LHEKGyI6kymjCo5rHGyf9nCHiedZeU3FCDCRotuwhcMf9II
89EtPljEoTNFLNaRwBU2p4Ayhnoetm6H62GPLs2y07kOKS/GC409kjPkPrb7SxyAqM6gfQrzwIrd
tCuDiG+S+yD6MebOb6O3auCZtPwIFn0xp8MlADm/Ztf9JiPnwKv3B6sNsdqu4ehesl7unGQtg2jR
xvAMi1mIk8M1QfjB/GDkZhnyH1LS9l0VyLGF0wlqcm/iJYqeXEbQrV/0dx6mU7RacPyswwMTXMZ0
vKzljkxrYpocFJzGtKzML6QvqDYsiTznF8kg1RUxIyEQGRWFnlh5RsMuoIewvMueI0RAEXGqo/XQ
1BSg9W9a3AhRC8LRfrV/h6j4x4HfHvdVNviBxhqGVXlllYtSsxd100Xv0jkKAw+a+dOIxx6bGN9c
kwZ6hYK5Ammis1nkOcFwF8gGlzliUtk9ypmfMu732D38lAGXdINOBAASb5TXTggDTZxHDgZfCLfH
3xY062+4EwUVkFQfvGfehPEqkFKVbT/GQTiV7Mh4drJRZWV5wbeSjqznIpuT0aILqsdk4XFZlTpl
G9tTKSriPn9iUvXRAtrDum2ueQ7m9StMeClgGNVYA86VhRMW84t5vEgov2DGQy8idi8GQAh8joTB
CyYHbsT8AreJNPaOq1c27C/85iGLjrGdkfUynsI8aaEkZLeMZ3Z5YxQk1m/GjAqXDXXPvtGtUTdH
00slfsUqZC3zfu5HcHM8XPl5sUAHv01/ihuVQ6YClnnZlyWfqdh46sy40yYIDSlwuX+x4giX4XwK
s5egmCEGs9TEn9bIToKE3U3MqEwMGs05JAsoL2sEL3gL8RuieJMosQBpOHDrFzwDgOOSUsRaBcS+
pYGZ5aMmZCtryiC9ahwGIxpK340cdMjVv60CQY0dQVs0XzxRX4NCQtdlNIAulMqUjS1jmgiKfr10
3DdD4s8SjvaDfKTM5h1nsRRDC4AIVmDMqPTGVP1Aq7uEqFQBmhoy7DsmfYSMglnIMDoi4hbmt4jp
OSL9gn0S85GTPUVnk/9rZAjGDAVd/K9yw2ojbD+yXe03lp8Evl6KI31WKf9PNjNhKVOFtYwWTlgk
LtcW024cqwqdPmP7zFE1C4eFub1zsByhIQcCnzgylAA4JRqUkI8rr7JPWGDJDBSEUePyjBY4wNYf
R2kfCz+2V2BdulMHcqToVkX2eBy8ibGlIMG25xU9DKwqpjSl1CsCjBjFD+V2f9V0uJCaeCp+P0mS
jOVuDkR8DyY/aUEScWsd/jT3/j4kz8i/8VsGbMIzi7MKz3F1Yl8tUl4BpPPxoJFcRaJv6k/bFtGd
QxROSDVGgdi7Se/73QeyJ34E2GuesI1hRxJ1P9MOFt7Gy3bE9MkJBWtuOaudmBFVOcsUG6ek0tH5
iwwFDfzWOngSjIP3YUSCgpCdnmhNPlvwP9Yiq/3mgw7BvwiI4eSjgLupUIPKeerIgD1zV+91ban5
DEIqXRjCge0q7Rs0VrvGv1UVn1vf35lQhu+yTb8qVxZRJhrAXVYrE65hGBs6GK+4N3n2f1+rjFMx
BELPOkO8AGAeuYhTPwSxv/HuEwQWRCU91XbfULLG011VwJEiGolZtssNJeIJJhTKQyH3Awix7yN6
G20vb5oPWV88rQUvqoTAL60wmxtXF/m+tx1Ztj0a8KHyUSKbvHqukVmoM8+WDMMBKwCyPEamifwL
BjvEDnIXVp5VM2Ze5ubmeKCm+AVBqro7+sq9dp3km1Om3J2DNO2s8MDQhFniSKyj8RpUKzypYGne
YVue3lY1vy3Ak9lML5yQ8Y5JGWLKQZv8v20kxA/sSmGxfu0gt7tZD4H3JGtmF6TQ6WGobXyH0WUT
CgouWEJsjzfpYzLmxTXHXTbAyRnF82fUdBMjfgTXIpPQG3wArBZwQ1u4Fjux71eQPtOrra8+Vxtr
3phlB1zK6xhLd7CFKLkVIiKduYiC2T0kudhYB5iEywa81aQ74DT5gcNtRusPQ9ckzyPkxVug53eR
ungZNFdFnAtM4sAQcEu14GRVyINhHVuTJyPmRI+Vy36uOoYMb+PrlYtjZH+Zk333VvWl38GwYDsw
NROnRpJdFuQgh2cvKNrFWJUhkPIgLdOFoO3tpYKH02PwaloRL9pd3U2PJuxCZhyZX79aNgfFhs2C
+0mtgJ6YCXI08ThbC/5UQQeD7pOSaAnMdsP3Jv9zrImJt3xvj6suj45PYq+PPvf5iIG5rIHzKsFB
6viksAxD8E6hK1X24FCg2AGnbjBwPqCi4HD0h9Kjf9rnT6sEozkJDzD8GTTkSCOFj7v3zALygfYG
AIQRPp5sUNPArKwhKvwIhGz6tE7s7/Ru/DweqSSXwRkD5LbAe3s3Dpfpk4npwb3sZGyQJKnFBDgY
WpawuwzSZhyvLDtJwLHGvkIskZ+CSSaeCTu/CUtRIZ2KoL4SPOdvrBxjn+HsbOexi6YM4Iant45/
WoSQeJ6d6vLshHQxRlIB+Xu4ynOhHfE/pVC7RV84cVhspc2LSstzFzfd1dQtv430KexSQu/2aatM
uMYbMQrnn3alVjSDK4wMsqsw8GnpOGatttMroiNVnBVOP2tC/TbShbMkuauOTVvKM0fhxtYptnXm
F44RGyXCzF8Yh0B/t4MH67APLwKqLs8KVAI6LvV6lz9ZyI1XAimj/Lw2nIEFAhVPft0MsuGPkR/r
IazP9eHM1+7o43Jd0gO2KF4BIIXNloHW6eSBzCnFrU9Sgm3yrjwbZbX4ADou+hirte1sHKutORsZ
vEjUTCIcWVLMbgcRCMCWiyWdYIFWiksOVa0ouqylr4po8j2CxmZy+4g54PxBSkX8pPgzpMHZKnW8
1wGmA584yqlKZVINDO2X+t7PmLZy35YOn52p+ZS5wsyxtw0DIkTJYpDOYgChcDhW5YweFxXQpNsA
SuLBpfB9wLCXi4wUCUhS3MNScXND0wcIgXXlLu3sRlJUyfPMjFsISMIbZScxuy8xO/PVlNefmePg
Yx8iIxYuOwPM7A5zlh+jcAnXkvZrFSqD2eYEdG43JlDVHAFBiWevpmosGp1f96vbw1UCjdY7zmQq
4jxGfcJfIZLiFVG/rjt3CL4Ts+aMc9r3yPoEXTki1uqYwlVE+9x6XCiJGI3S/fPhBRsFIBWGIB1C
Yx3XMmaeOl/bBUlC1Y4TkkHjhoSHVwQl0kpuOkw+uln1A5oPRf3GSNdhp7znDNsuRJtPMJwZ9fkD
s41jkL+GEDJKuu0HsbpaFS4VYpNiyNztyDG+Tuyg4xH/FJIhqmRy0KjjJ9nIJzw1yyX+0ooqAVoP
aDXnrmCXmYOZkOjM4lpKixIFpIWf1oAGdC0+yaTfyXi+IBdTfdQRUohFRp5YohimmuO2z3qmpV5d
BhPBAtuVXvz4aPnO1K9BGqcfnSZ68HG6oG6TJxJHmaypm3r6qE1WJscUjCKxbuaeayE6SjHRjtVF
TGeNKF2XDajQBku32NYTz8CKWSHrwsQ/UPzm4Kw8HUiQHubGjW+l5xWkfNND0Fxttc+EKYJ0qKOY
EWcM4dtqkdtWLNyRIlwg+4D+acnBRhnj3FowbVOeRVt/dA8dQ2K4H6t1fLTwTnNa1ej4hUJWRJbb
jXHgnFLtXHl29QIP6rXwE/sd6CkeZtBU/PfGR1SaRyO/WRsGhtlAyt/BDRSxpTmVwTuXhudDIVBR
GgAVodEK2JtLW76yjrrN1S9DWH2rt0VdL5BzedPTTLedR2gCm7l5qZAgVG6BzERu2A5Iz2oktB6e
gtPAUqfV1PmaTWN/doThsxJ6BryJDFYkKUIRvndyaO7lAdVSTKwytdDyw2B1fMTPZwTm9C1O9BAz
DrQIYuAFdPA4tMc5YyxbnJqytypt+Pv0qAavXWvuvFXWMNZnhZmT0cBrr2MTEN4/5EXsP8Nq/ub0
EGZ0A2oWb3bxcDgsbN2SVoIhJ4UVY1IhLFHf4w2tpLDath99tSXXje6YptnyPIgMTK87cBDNPPDg
NExLNXTnVLfxteeVy9VO5uNVlyOjS6m65eoO64D1xdZWZ17qKct2ZlQyw6SrrsJUXOhQcS31a6Hr
T56TcBWpvJfI19153DmbMQtljavlDuMs8HyZkWGoxq7GE4MDGOuNuj4khL3c9dlp5XBAHyqxNeTb
g1V2MF4kc8UJQPqN7d68d+8Pry1fhItFxHNxixtMfu3lmkeYRw2Jd4YV2Fxi24RNJMf+DBnDt3sO
FS52FUgrANsiiEFepKgdKGXAFJgHBgc2j5aNdBWz/gYnARf2oExtCLl/ZLFfrAXRcL4XWXOGb++f
Tb07ut3zW2WfCo8y5oosPvxqWDnYM2TUA/J24owSXZxwEFL8NGRuFjwqUyaBeKesqcKuhkcan+RL
DHeAgj8uOrqdqjoLNwmygb43xF62CLeBBBUhrEQbrBLYLMI13ailsgG89QicoLBt3ZwRGsya0rGr
P647WzYacu/DmvN4jNK0GvCQdCpKBvj9yD4ozQcUKbelaScSqHFlLYPe1OsepT3XBG8hZ+RVdpz8
A/Ebb8OSlBMTLRZE6pj9F42e+kAfQvXNOPMtIxs27YmOjd8A7GwTyp3m7lKds4ZCTG/jB6y3AX8F
k6b9zKGtH3xxZEFlHUZtq5JYv0jadzHBgIZJ2yHhwAmXlWb5IOLy1vVmdRM2iLH8TeRugp/SV+1L
OWouFeXRg2PDETKP5ajZzgXKEHMcdjoZN/IUSAi2aRlUHn2Md9V9cUZBmQuSA4eZcs2k25iwqLhg
adozdZU5YhzGSI5IMnUGH4unDWoD31Bs6FRXJKqwIeUA6QxMiJe7TPPqM8lg6A4D0jS5AS/4TL7a
UCoxSaGQtyupXjTic9aiibo3/CxkB87GArI4dr2Ok4+VSRQxFdJwGy3+a0jSwZXrxjGozuy2+MGW
zbkquhDBO+UJWYVCTgEeWWvSD45cpLXcHQzUWBdML/KTzL6wdHlCdc7aHlt8VwY5mtogSJek5bla
KV+BYSFNgAxQAPX10BHngKMysCPqRFSbPVEaUaUxfEHu8qBrzgNnIZSlFi3tTjkf1KpFKctjn5US
KFgj+fWmn/1ImrMKWUh6wXWlVNwVpFafs9CPvst8GdeU7DNjTYgBYjhruK7CRjgOYZvi9VgyAYd8
ZwgPb9bDSXgmP/67zKqQi/KbE/+dsTCD/akf5H0MB9vpMnrey1pAHTUzpLdU9JlVS3bQU7bCih/F
fWFhoDR6ENGyZY8C0mZlBkWNyFSMORgYcNQPByqls4y4Mh25EH4Y+l6M86ZQYDixYizKdl+fAyh0
VSjIXALwpY9fHHRu0jSIV88Z5gICXQkvIB4Aq4RfxDAFjHLrg+asEFxiKyhvHWMHPJKlR9qgYFs+
/kOl66fcqI5SdwwlY2izx3fZKKGqLLoHXEsisDQ39zHXZ+kFCB6JrRba7ME6HrF4vhFTYWNbZ4Ks
zPoIeiazJvPMmG20gO0BlM1TWdTcPWfZTk4XfFwZboFAcV1UgdvGilrtdq2ZDwKpofFv+KpSxIBi
UUF1OslGWwP4Yuv29Bb+jMoRhitPX7DWrxlT+HO1wViw4r4bsMGrW3Y+TFUqcn5BF9edwYVl2yjm
u3FoziOUOTBx3sVEF1mV4lolzpwwGETx06J+RWX2UzY0U+dR4g+Rsxc2O+3BkaXY7DnsMKZbAPYT
FA1Gkg0WM94paFaYbkb7de1M1LUHTVPLba/6argev/XCAhJynek/5ICqBipDiUGjkiRpSzFgMOo0
A07jDAn/N2XwKEU5YqdH2goaNZLnjMepL+RuXEZGOLvwi6ELnXQjo9dJbr3YHobh95jRz9UW7a8D
QyTUJnjLYOOJ6gP7bVl2QUQrxViEEwWasZtPBbshVUM2M55Zo49IzMTcG0AwQeFn2RUjyBAhyLmK
wCTisJjutzB8pQ3hivpTCZ8oeh5jJoohcjxHD1SWjLZM9DJTSKoUWgBnw3gFtbSpDTJx2F7hBt6s
QJ3QcLtX4h2ZOAnHPANkQvcjwJ9ojY2xwMoCBrFQw3uC8L47kvRo5IdKDORNSK0mlufOlM3GS1ft
R/geKcl39ifAQyyd1rkNiKbg0uoe1pa9AxHwJICXBfsfS4o1qQlxNRMLyHy4O3rAcmONf06wQfWk
1/tNIrx0jeLYHpMRU4R8QAkD+Rot8/Lo7zxhdmjezyLepFieopEAT0l93HYdXFloVxg55V+yIP3G
ify5Qn/D8whR50BEj6oXcx84dXhbtK8Iu5Aye+QfmsYc0qR+rrapvUUA9csv2KDJPDlbS7q2OR5N
3nmlALiHjH181HMUxwBaufdjdSBNkwadnsQe+UOFsv6y2pz3mS9ZZmjEnVlqFMb5JLFL6xfCBsUf
ZYDkTnMECz1E3XJ250jhwp2OzBWxkThsoLQq5DPgEGqrHg4As1KCTTb+mh7k62V1ifTR69scoCdM
5x0Cic+yZT2VEYtE0AB7jofBBsI9Z1kNtFJDpZYpajUho8O0ZX9nxas7FXhiUAnvMm6RjLbAI4yx
gUdkBFSrX+PhUTH3HiZnqpc1IvEZQBj9C1sdhtaWDyzhsJA49sQXhNEV6CQs7KWlMpNpGpsfD5UH
2GekcYXzY/CTx6Wh0UR8Bp9oY5+3ICGFjO98dN2C3ImdtSMuwppWm2MUSokpoqgshf7PcoDQzToG
LSWGhXVof+aeXkwejuyky6ajZyOdE2I/zo0g3+RW5A6m+Ji4Kp5skcvVOBK6kQ8TkEd0wCuI+pi2
Y2Yj5rsmyud2FOiA0atlD2XEZhi7Z+TCcL2kATi4vT7DDmNamHnyRnyUdfbRuvJG0K05nEZXyGSR
Ee8g9sgK/25sYTyCdEK3yvimnkLfOdwzqV/gU02LSzWP3XVAnRi3FT4E4dlI8+CE8SUH70Wr7ftZ
Na3ihxamIZXtRl8ccj0oiWR4KPcoC2QQzb4NKxcZrwPhhBy47Qf8WKk6qT+FmGGVTeeHCeK4M6Gk
FFjM+zghfBgJFbgAo2sCg1bGkDLhGT1sCrTCiZiGCx41iCA6TwTH0uZafooEemXucmb0AHOKXejM
s/TcisDQjlmzYs4k4X9mPIhIE1Cs3A58YpFZnrGW3m/XovgJRva6ujwgczI/eC26YMFBxkLcZnxh
fmVMvmHUsZWtOCqLts8YiJlxs1E8DSPQ+eZ86WEWVFV8RxhWcTWPaXlN6dSc53pHx4XM6pb6ns6Y
KFee3whTDdwlDRJqrqJ1ZAdKgC3kbJ8Q99DZQ6uipGPIApanBp4l5kj3hqAaM4Q2NAxraBuKxAas
bW3Bf0UV1tLclTwt/uodXGebESU8JmGOViWLKyZ6sc+9GFRzhFfNiOMr7hbYW/lUrGY6zv+xcfZk
LyhAC8CqIA6JJaeSVmP7bJW2f0zx0FRnJodfhZQqKejlwmNeKVmkCnhgpRM4O7UNSQ5vQx9ii6bH
auGLJXDouckLsJGuFw5OWHHXGQKCEyjDbBPsFHJa0ygwhuQQeTNSKGsBAwdiSLG95Kfxp76W3ThY
KY0sFtMQwHSkstqk2QBGMY7sFtLcJkn0qs+6Rqkr4Wr2zmFl+vt4mpFUrnmM2SZBeJyX1YSmby9O
QQyiSSAQnmG3Quxh732XOXI6k/Zq2WWB5xvWorJoYSN4TOU18aP0JH1TE3B5KK4sVytYKSuqEPMt
ySzMMIGvFuLiTMAE1Ahiz3XPHpgjHtE7dHm421/HApe6LMLG7C0MeNypUo0Rjt5xuaFqhH3ghdw2
MVQ1k49jZutaYd49Oh2tn1+AsudD47zGOpp45lwfr86j8x4zj4sjbOp10/fmflHbf+Wplmu71iOK
V897HCtQDHoExp53MnAFkU63cdwH9xEnes7yQvjN8HWx1GChimEScVpMGcWd2dg3R83kPRITJW0Y
WAzsBkH4QBTEfYE5bidOuyQeKoYfxuzaeOY4PrOvGcHZ2YPiSrLtVys+mEyUtTuQ4tr0TxXWDjDB
hSyCU9QdLCTqIenL+gSTYZC0wd2Om7JdnzP8CQmpal/tnqluzKwb4CvLi1lt+fhYLewXMNTKr8ZA
vZxj/TmGiIC5q8zTWDZzA5SrHwGlukc0uB5+kGxxQU2JPMwCz3i2uvN7fKyY9gHjKAYTQs612gS/
sggO8aMD9ZHpBSIIjJHMyIgCvw69FU7lo5msLIoA9gAsjMaCQU88pc2HNRFtZByeKRLJOMKdirOw
GWYa6f4DJHQG6mxJRt6lRppmC6J2X7vJMuHPws0ZaaHMUKLyaJ6XnWQARNzwFaZbI+wRsw64YMFt
kPC7DZZIz45KxOXo+qBRQSv0yUQQPxov5ZXNQ1CcsfC8opg+mIGU8TtuN4BgXrivCYJc6xec5Wim
US4Z/MPivSU9ArT4xZFZOjuyOZUDjyfAGeieMa68tVPBbhNF14q656su+I1DwaQvm6r4BbUMX81x
c415vdDLaIxpe6dG12X8ohDPSx5VFcNa02aXrGhBtA6zj6rgFDswxK9szk0Inu9sWp9Hp2ASrIVV
V+69k6iZ75yQ5VQ0dzeGinf4UZ957m6T2onuk91A8mDF90InM+hLTJs+p276Itqp60W30Q1vz2tR
CcrWojPdfeCEm9c2HfR2cUiBkWQqGWesnAFW6w0TLIxyuyiXpyhLG9oOI/VY2QOp4cSDkJdcxjS8
0jNZHECcJqqDXVpjeIKG18zpFl9DHh3m9cKuxKaAwrKLHgwH8SiWJVnYSmCtwCxaUEQgsJVxJTo7
qphKKJxpqnyVByvCsVa8Rp8qHb4/MIP+23/8t//5P163/579QaNV76BM/9HOzTNOPtP4n39z47/9
B2Zj8s8PP//zb1FIdcrCwWsT1Si4mJ/w9dcfH4s2k+9mathuE0YWMB7ZSYUriRSJyxI9jDg/VQ7m
kBOcLhIpgmhhmBGepYsFa/naeky5k/zEiOjRTtXp37+uwPsXryuMfHTHMduf7/l/el1eUOmI6MaL
5I4gH3tPruOjmrG5XHlYSvvzsTBoIvgdcfqTqAbFWFXY+yAewqwnOgxS4V75v3ulR62CIEe1960z
3Cwa/gE0wYVdf0oNl06n2VNw4GnRLXdFlt0ky/jSNhjuIZyTyevh8P6P8DwkCxIp9NdjACM8eF9n
9XtKpbu/eO9yzf90T5QboXpIXAIooRH96b1jIpQ3aT1fhLctiG/Whe9Egr66vHeudTCGt0KiImH2
QVKXBJafOu9rHBzv9AhMAk11HMtb23bfd5yenLnC/LxnKnbvu/opX3vgAfB8wYYdeKRj7jEDmYED
fZ42FrNwQ5CMnVBSYUbGWSscjab+vUC9OmiGx1zgaqVm2MsLQqs7n1eER+LNwqRx4YlBRnQfwzL8
91fG/VdXJgrCiAVBfrsX/OmpGJBeedzs8cLEl9l7cRIx7Ohz5+viickIXLQHBQsgi3j5mKZkQXS7
tgMkv/A2brffkHM8+UVyYr96L4XtX7y86J9unAriOAxoy1w+iWWx/ZfF5GfhHKVhpd9uXLA9rH3z
ILvbXvfvGmf5kE2MKsb9USfBuRqDj4U9fUq2Bck22zILiQns+794TUHw5xelHBZ5Eji+x3IPgj+t
8AOwGiR2ZORWUKEfj/ypqpPkfVSntYEJ8vdP+CvZHG//yCf8cb4DI/NfPr59gtjrBpCFHXX8phdY
Go/84W/CEoBBkQEZ3crXaS9/jN/UDz7hS3wco8sIL+zx7Rv/z0f5Xij8WJDxLWx1b59kFPT/908w
P779tbKx+zw5VcMEG7ds2i3mOfY9HykB+Dh+4wN/VCIfV6R45s/bv/CP/JWP//VPW8v3xAVZgvcL
S63dHvkLPAI+4SOqmL9//D5kJwkpwv7lu/x3eXz7wz/zO/imtx87vvOp+SDf+fYLtsvbJ28/zo/J
r3r7WN7wOVbaH4vjxpH/hT8//sXNV/907z3fDTgpvMjDPE79aSdpwfwax8sEuEX1IEJlzn/ZLVDA
n7M8f8yc+JPsFrLmdeCdRoX9whg+rL46HQxHjy14L7YQQpv+/39toa84d1wYFbLT/eNiWZqli31F
zHfVFFDsQNfEyWFlTa/pI9mUP0jCe5WEBgTCJ5Uvd2NPtAnVQbWGD3an75eBUwAx+f/DQv6nU5EC
nVUccPCwdPj0H1+bj66DuMwQv01OGDm8Jf7TWTiJKL0DHNmFk8+YGzdAcI+aWTCnosx/SkKz/YPg
EvbIstDPf3HN/tXriji84JAlrs+6/sfXhRXB0JJjWcJajR7kdSkNd3/H0btgtsr9yiroG0DuQgzB
pvdRk0diWJA78+O6ItUqeC+q5r94Xf/iOQsjz/OUjxQiCoM/PWcYLsbhlgTFpSq5RrT44reXdfBT
1foOtPABWAyCIfisZtTFySQYUh9Pn6JoPpX0X1IDxy7nSBL81XP2T9eMdgPSTuK5rufTOf9p//O7
ZYjoEo5PcmqKVsf0w5AHdMopSmOyHgvCLO+DA0YNyeABgjlug2AY0KOlxJMYCgmn+PfXzFRW/3DK
y+tSceBwK4PAj/58ltUqGVo7g5BF1qx4ZazrTFL89uLMOCa6/e2YHz54eHBm4HAlxh7/i7Nza24b
SZbwHzqIwP3yat0pyxI1ssfjF4Z3vAYBkAAIkACJX3++bEoOC2SQOxM7a2t80TSB7uqqrMys/ZBS
cbkxCWGZIL2iumRk7Iyy+3PR0zxntpBaLcbEGf1H7yF9S+laYWyIUUN3bQi+VcUQzFWIkxOmL+RS
7YZC0moucQq7UFsBNxP5e9xYC1pNpz92EIxDUhKxfZniDAM95mfn/RZmok+eRt5u9wcoNBjxdpqi
DftcYVbB/G1ugDRtF8/xYhh++NHC+zuuZth8J3GL1DACgv7DQM49JlDcZZA+C6DTKpLunChRqHdR
MNqD1h1aeHvmZBgf4Gyb4qHxAV6iez2r2ui2J+//EJSz1cXadYPLDhD1ntNL86tD346nDqOap8YC
vao3y2emZywvvdUw/5NBo90nDyPKT14ELDng5P1grJvtDdOb8B4soX8WL10ir2wwy1j2pJglwcqq
cNr7v4j9GW1WjAqICxoIyv1RPwoMHH6efs6ujtz77UVUDSBMBm4U++zw98/ZYph4tW38LduLkA9c
IgoyCS+z2cof9IQ0RaWHVYJWDALvgm0TpY/pvL/U5oj85GpwPHKS6sk4zGumkZifZxZ5kDAlie8m
UUjOxEptV3Hlt4QJZhhPKNlt/zBxNiPuL8lmZZBvpqukA3kvjW5h50Z9Xwzfe/asGhxqFKkR4jtQ
9fGp3I+tDLAMEL07HgKMrUHbuB8Muz8SKfJ8euUdbmeo4bYfaDuDAIxvityvahf8YftHgaeZn4Kk
ySsC9gDave1URZUEh8UKlsLANcf1EAb2TbZuCM8UfDzf3rgmOGgc0uqGqev8zYTs1Y9NMPIbgv0C
to0D0h17kBaG8maehQ9JV+FwQ23pMaqUDUfG4fWfmwYHsix4Pv2eonE1FtmObQdO6AR+YCtsjd5T
tUIDDQOSbZuZzcSxfOijijk63Mvr5AGrsx8x8VsQfOuTzalFJRyLigUpBpx4Kg3TEVi484kVLaA7
zh8ZvjlF7HePtmBNySFeG7PAfOSXdgFpqpfDK6/auOwYHkbRepQh1Hbb/ApH/Dvsxm7zAsGUg6oL
nqgc5Kw8/BghWGgaHOdyijV5uM8J4yXGk37xgr4Jl1FqgAo7asoYHJhe4Il/B925EKJWulzfPWlP
kX5jNAWOCmvQO00dzkMSo5wLjHApr1Ip8HRpWVVwZVXEA2/jT/BlvTn99E2t+/tR3j/92I8j7n34
I+Oj3LnNAgZL9ofdU+91TK+vdp/1dIXeYsh9w4iSG8ncWltNdurhlNgezKdciqiFPDx4vfuwqyaY
8XzETOubvPeafPtsVf5UGNc/X6/jsk8i23OwXXZGu2Xo/MHd0koyu6V3uGEL5uWgK7V7fDRbuOWQ
05h1fpU68oBB3Zt00yrHzh9PyX7Nxu/LJ89HPOJ796pdI8wDpQ6WVFizlU+v16zn/fMNvAioIUBo
SRxIxtleToTwGXz1bDuMo4kxkVmDM4haLUGbUgS8pn+mFsLpJT33BdQAkZMHaRgzeOJw1YZN9RQ5
bBHy1dOrOwjkEcmL6yAASBzURmEwXp1LVzVq186z8pcirZ+Ux+MIgdNrfLnZRldB3NzA6Joq72s3
5DAlo7nK4CONl5u1Z02i7tlaI7i3sbZjIpWmbp5eomNqyPdPMIxD1+Gy9CM3dk2U/C2ODyyNyWMz
+9mgSL9Vl/tKM3UefpWZ+6+pKvliX2byY+y98CM15P7H/R+OiZcF0OTr3+Vr/kmi/1j0w2liLy4X
GZLXG35R3wrJAl/ZqMB7bayH/bfff+NfZSzfXlkf5Sb/LdWuPC3zDyXpvvpUBsI/OC5K4HKpL/oX
vh6VoaqZqCz39Sdf8A9VqL8TwaYxfz0HQX37A2+lqfn5V1nKF/qzzcP+V36VqPzrvkrd16f8yL8O
gNh8v/3v/foL+7+z/3N83e30vcxp2T7wq/s6VkUpr32B3+Rr3aoCtH/hRypO/ZPpaZ6vPv1xWYCr
b4zlQORQfXK8vFGuF9G6n20wrnv2IfPWf/NC9+ADP+6WP2eAeuad8mPf/L1/YXzNSyKHgzSt3aDf
M1/w9euvcKfyzfgNFr3fKXy9/0f/ul1qI/Dd9u+eL37hF3zxCmG8QhdzTrY2QQBrsLp7fff9w/6V
F1wYe+hh/2O/fmAXCID49WL97JKv317r/v38+pEXwsvlx/2v/HpLvKL91+1+j/B9+SXzfeIKtfPD
/rvyBb/8tnX234Pv9+uLdjZDmPf6n+CLqtV/ix8BI1LrPx5KHFxDbIM/5PovvoISAjH4HSvX74M6
7H/kN/n61z/7f+132h5ngsW4HosANBOPHx1wCfwoRnX/ECA1z62kf9ZthsM8Ezro61HQYOTyGDML
IbWCj4UT3L3V/JTD95Ub30YdPAEAvKEgKf3ndaJW5Lsx49ntJOKuHdWwuH+6jGhfd889c8Zw7Pre
19upAUlxM7NbHM24KeVsYy8ZcMxAellEqFrKQcnzDkBRczhkU/vPH5gTcCsR/11a9MHoOs3xzejd
brZ5rpjRGrb53cZb/dT1HweIvsiRZpvw0yz7YvSXiKfsoPusZ4ag+Lbjt5XEd5U/+RfLCh3KC843
F2cyeo/RKoSrtOxZlkT3A0kYc+nSTcAFObv1UWgIi9C7pKl5IzcHGNjXOEhMlZtjCzwZAtX7Zy+j
g/3lRchbQ5cbnUcG4vk+V42auN7Bpdk8o9GGw8dNXoNFBGRJRP60Fl0AIaH4fR3lcLyZKjti+NG9
wW4AYpVAetylZ57XGLvGkcmJQtt2mGZNFu2NnleXul0yoBJhkB5GjLggUsbT0xAaB75/FYdcRFTC
hmmLZ8oXdcCV62LFOFHWGadqY6ohQTyvqyfmvs0/nFnjQcD2cA/lbQJ8OT7l+QgrKbd0jp1ltX7e
y1PSb/ESaxs7vWNA6ovkWmiqrxHqTOyGWeV0RWx0EOkOlapLi9qY60OdEsjk1cXL6cUdJkIszk3c
IPEcTgO50PsXO8R1keKqhjijg5EFIkCPg1DXYMIg743IKSbzeRCQtJGogQ8b4qA2nrd73G1o13vL
YYJ66cV0AlzrJ0RhjIrsn2fWqVvtXTJEMklvggYO1XwIcW+0TnWg1rBBng3gviVp42Cg570VmyRt
+f+MV07DQn4eRRI/kDnBz2UCDbYP2Lg/4UxCt7DAvlXXNrpZK8BL3jrzsg3AOlpnTLbGfnTCIPDG
oB1OAz2jfVcrgCdSdJrFe7kdrEd1lyWv8QNODvWFijCd5BaviwJTarRMM0y+aBUBgcYpavEN/V8X
Q/g1+zVkIA2hWjVUI7leg/gHc7tzibGj9z1eP0URmYVLReyOgb08Jx3deUH9rDaZ2mFS/piyCONj
jLDpo6M8U10hV/O4pdWL9E2Ingex0XSx2MGnX/5hLUEF4QU2ARFgA3RD0em3TDhH74WTybbaL8qm
dNCAWkbuYDrxTZVy21PQwmmu3G7qh3h+5pQS2/hBj60ElW/WEC6tHOj0PHx87JUnvuMkHg1fkKFo
lJB18KfDdJiVz7KskmJMW1N8Bd1zzCt9VNe3X6rg8YAL/Zu+J4azVRXLrRnTsaC3wF9Rk4/275Km
oAL/AuCmr59kjmIPS8Y4/9dptpM+BHiCDpUm4KzYZECMxvyVlKsDb912H+VVVOzAhCnGUwvCA3eG
OD6xCOQ2eQGTrCCiI37cCRAAZGC6bpVxoazR6iF7UcdezqR4eH7XY0QYMS1XGxyHCOxzggCWuErX
YLVH+54osJz6o6j49/1QgBYhpuYb818Ugq4uvkEhZrCf6IbG+fqrtrduL81mM9vb0yQrxEZILXF7
QBCEpDemgxKuJpvVBN9c8iZgVKAqRWqNS7JsTBqZFaXo3TAGWVSH/UgxQQ2UZ+qerjfra8erTKdO
3U16EBfb1fLWy5qpNjbH7kFWSjLT180GG+vCiYOHbU/C28MM6YBH7DWOp0B4Fm0p4IxBBmBRxLjI
s8DEQTuWKw30ix0FjC1YdxSRrayhSQ/R55mfUMoBTiz6r3ZKGrBIv7V8MMNsa/GnobBXi6TfxbfC
bBrgLkU1fWg11MsW4GTVX545jEciBCfQ5igGSu3c8WGsN9U8SHB5MBEupDUC3ox1zDQmPpEmXTP2
7LsisLaiXYErZf1n9YqtijUReTscR86s6UgaQPMa1D8E8gw9e5RmdmEI4FdF5bNeLtpUnPcWTMOj
nYO1mIxzmRj6oE1aiBquPEURrO/RZbHFtQOVc8owUG5uZoLG6RW6R+4vgGNIm7FLCywORglUXhDd
1m1XPmub6XwL0tTueWu662BDnkLGyy0AOsIwHEwtIAv3S2RKFae6piO2xAlCh0VtJzEbz2cER4It
vW16iJEXsgUPgm1n1dv9s2Q4KtMKZtlUbAihYspT0jT9Br3W8ts7pSpEZqhTpO05gZdIgdMaPn7W
F3iIj+fT4yOhNmbCjwMmHNGMoKB4fxGUMrpz67p6bgPSzdqRt9dVyigCQtriRfPNhIDtYyJr5XZd
OuH9xitoUctthQu1oH+3ghMrZD5edtcxPplycvOYUd4Ashq/gyD+XxCdw5MDv8mJaJnBGIhBxt6v
nshURIxuXiqhh22OAh9akI9nnt+qDyWDdc2eA72es0ATiLnDTBOdDSHz//OZvcnc31/4OHTbns0F
loBCj3G6CKu3BLLyflFcv7c6Oqo4qsWW2c/I5wFJH5FWfdMvavg3o6UQnO8fsyiefdS21CZ4iK6j
jy1OW60vT6wEFAZ1OewhdUQq+hzqJukvG4R1xaQ7UrU3Zg0492e9jqIiEfepRTGBERhtGFGEft0I
USULLrxc4vwKmSZjKah1rRQryPmjv5l9QYz+wI0x0QSYbs7rhEllDN2oO6II9xKOXlzTi4R/U5Vc
I+DseUtA0F3yj8879IAwiBJeObDtuCDPqYMSfB+QKZIHthsc07GIbvPoDj4xEozNhQ6S3ZIgeNYV
EetS16UIA2D6n5VSSRrTZPSz1CntYqrgzvkwy6en13nstLtxQKJHwcmJP8j/N8HgNM6qMECokREA
09qMj5CwmEbnhNGs9zFart6H6mT5H6XH7SMgOb9AEq+EepM8/G9V5wFGn9D4drlqIppunHvT9vwt
78O7K6JvvJmTJ7MQ0AN1SLrdAr7WEkt+jMJQjevg+GhRTN8qwZlUU7OT5ItabgpH2g1KHOroz6SF
DK1x3B68LZlS/sOHqfV6LugcySqOZsnogA/LFjl9CBVTlR70a6pjLJphh8gnwifAYJRzKcqcEYX5
w5qJmdr2WNpga6MMK8rQzmfclQitTi/OFaT9+0FncaBDNhmqTRSiO/g++liMSNvMU2tGckx6SgOh
cBBypT5VsgsLDj/QHu5HC2HKp/mls5mGBPUixpWfMMm5UT1vBf4kgmgKYf6rOGw6p+cvdFMmjRfr
eq7vgzmQUUej65Je9mIXlTWLjaDv9xkzze/TDFPPiL6fT/+PHKeYs357FdwrMKUtXlyvXA31zHz8
oMSJUIZXOPyfMU9Fy2eKyDbBTmh/3aYZcaPGOQkdUjqffeHWflbUVUKlhEUvR6zMxtvHI3luKMdP
2sVdginVmdrxoPbSGwLmj2OaE0lwQJApxQBerFezqRqCAglEzZQxXUxfDMEwvW1qHANw4pKJPPml
YMj2QIqDoe2V7gcrIGE4vW8OIoRWFbhIMUOyPdtxR/BFh+IhwdsM9i9Ut+q1kGVgNiwzKhRHmLIO
oj9RhKjD6tM8x24IZlxNoU06Ro/3uSnqj1gCnKHhudoF413y29K80XnLvaVb4kmK773eVkOPmN1g
uNMOigbmRhUuu1moGV1guSUwpPmidBjX0JCeOjAyW+pYFTTl7MKwUigkZPNRpsntPGxv1v3Fmac5
zgHM0+RVwdMMAQnC0ZK7DSW303uJWbLvUbzRWdEUg6LBhICaTBu0z2k5puSBhDHdBUKoDHGMQu9f
EI1QQcJiowXK7mN9YwKUx5iBRbUsZ9O+4V5CA6FWqIJCjKtSgT+wCsyW+krec2nsf9SB8aPZX7ps
VXWo9lK1UZbnANGDjM+sjajqhwEpKa2P91GLgcT5nKkgyVR4BA5iN3rF2n0qZmX65ZfBZJVYN+E8
ua9W17Zx4xEtlzI09Rm8thUJz5uom607VUfFJP28/iJVRxrSGwRbOYWfedda27vtqeca80TdgIII
6O/92pvtfBE7xN2poVsLViupkl63Ju6jBq8yzxaCgZpfKayaeLf9bm/QmapcEl+IyamP8pA5s7iD
jUiWzx4M0UOGwlRGi4v69TbLl8sZSSg0li0sCSwXBKQhJnm2mgFGF2wDujVGHUENnPjrv60g+iQY
inFRj+ehlMOorzXBmaepGoKdGbDyt/u+64KeeRTF/jxLOmO489yh8c7x7uJu+aHk8rR5iz4IoAjs
FKkmxAuGZicARXO7I+4HBh5kQBSmMA2Bzzjj6oEr2RdNuK+5g3WjLeF+LOAtKSU0dRXxLAI0tjpo
16Ii0iEUvS2SvxgQjnY66sXbMy9jDK+zy0NycPJFTD/iwNbd/dsHH7bzeVlns2QqBxI5rqgy0NWl
bgTZxrM95/SpoU8JY1olAG9vdb/hOVO5aODev1iXg3dWQA8aMGIMbQ110JeMD1DOwLOOgazy/FHd
PgGYMbmK+vcCdJTLFLXAwBiYi+zVpNYwOcQJxyz09LpMtTw6WURPmp8QcIGDnRHkxjw7xFU9J0vr
0lQK+ZkJvNEdpTGBPQKGoui/pluAQnxGkllONn1Z9nddtr0bCvraPOk42N6lDkoG4km8pHdQManO
p8IQQqBA9wvj7MgX+dbKMVMHs1VVkgTo3sGZE/YlpfBnWZ5tl8XdwKh6/X5fxbcCntcMuIiXq0+m
vcDft3PYrHTl8MaclKs1lYru7uQWofcNJto3px+VO+ZSaWs5MamfiKQejKr3W6sMg1lDQU8A3fJI
YATrnEvtpzQKx3X68GD+wnRZs1yBlU/bdAPVLdTspKLh56F8Mp0c7lJhvI2egzpBWf2kozJQ7Z1e
92EypHXD0fCJnuSt41jg4ZWBY+WaixKSJkMdvirLw50AayMkPzCjVN1rzYb5ivbTX3BxwuPCUfS7
uk1ibp1e00GzxDxLymSX/4HheKOstFwmQzYPap4lF986Sv/LzJMXUdLiGCw/RYxt/H74XfSTHh6G
LtvjNZkU1WbgFEcOGAMmC5Cmsiy/VS17epUH6iOtEuorjU0GFwQHkb0JfBygupJVLsFDCJLcAnft
GhgfNY+gpbTHxYHWQbumudDCa2nJf/vgI54SnwUs4ZnyTYq50+s6UB9pXYERmQBq4pw0CnJN7c4C
XADiqUC6uMSESPltWmQPhZcyASG4ygGuFXFlZKR7nbRu0rpkmkQTmmWYGzKRjDA9KQrgB1ZZoUlP
+uUNmNVlj+GDmMY6c2rtaS/I5UXgML0XxJMgP9Ik1cxtQMYiPylpaUueCPN5cYxAfszM1QzBJsgx
qc7pz3+YSOvzI78KjXggHvMycdiKu03QxlOZRguvUjVrZbvLBK25qlmfwm+3an8wNHGiXrhwSRzy
rzfl7EmaAVmDLIJsUlvZmST/aJQA7POgXdJHhRH3Pko0Q2c3w7CIp5b9cR3M7+Ian0KXQz5QvHIf
pTZLFr2bkg9R18SUiTKRweBIKMY6Gx4auuimRUhDwN74z7p0VUYJuTdzBXWhnnmmBkcZ3QSk0glt
fO5PD3T1/cKjnqncboxBGy6hDGrAMdPHzjDffbCXeMRImK9OjBQGWr6Yk72FygCwVXXCW0KpjaaO
iuJhZcuxdUl7OKV2J6XAKQLLn4mpvZC/2WuUHRWxZ++586iSXawKHuy9LXNW48qsByNMq2dWSrom
+yDj8P31hSAeH3eMNyBf0B98javWJ9VeYYZQaPAsYc3QOMEC4x1bd41QYsf1A+qmytfP8f4hGxAx
rWVOrpmQkAO+gS+1HGBbnuJv6UKVdJdq3Ahdgwl8IQMmEWAJETfFGgQsAHi0mCmHvEu8RtVE1TYG
/IkZaIS9OXdTbuVXuptMEo7M3EcFLng97XakZHLSgx7aA2PM6bXThBEfUjM5W6e6WDkQu2lcq9Ml
3Z8KGDVtzJ8pJmDQL9ol6lrYBENdO20FbbApGRNHlgO4V7Ugy7v0m9h2oiuKH9owJVr0YNXJbQcQ
WEtKTiH1hrmYDhlnW9xGoQjGdrHFUiN1eA28QBWAChJ6AAoS0ZpCFVHmmS16JLcjU4mQiQG9eNzC
73doWc+tCKUG2t2CDQnq3/rhs5ELwYm16WRhmXFre5w1+iXtmgSVh2/YsDSbOraG4lK+OlcAHHQk
CMeoVB3IHASkIBhXJ/k22uKvvCMc8fQNpYMioFoFTJOi68hBAeLBpG1JSYi5rV/To/QhrKv7JNSf
judfujg0PDFHhasxzd2S8d1DyS4+/QwNp210ykGpeXocczR3Y/rJsBv8hV9mkeF+40qCDQu+7SQw
5O2TeEUXk2dYbEhkbK4Ve9l/fYPUCzhE6oOaLI3bQdZjvkP0hw2rjEaTIWBP3aqwEDFEVYKsXXCI
AiqkWaWdfZYmcOyOZvOCxkG+iMA4R5siWq1du8JVkFPJZuCqWxQdXfT+kaNPx5TmBip/lduaFoPO
+4sfIu1XyNGimVF720U9M9UYq3H6UR+7pcgT3UgQVASMOQqoJY4SjAoow6kUZDgDfJXRjHIvbQm0
1PcqRRTyCybCpsHuZzzn0WNNJ2dQo+XdAgSkFNRnt+zRpxZGCfeUeMXumLVbbqha+80qmApU1+vG
UvW2Xdqf+iI0eaFmhIjv46PWUf4thE8dhbqvPmHng8iweDnPQgqOHHGatQ7Nx9jn/+PmnocdYRct
28DU0umG0g0NPSXqhNEnGh8EOwXRhbr4A55w4s1rEW94mopvI8LmohJUqQRXH0SYmuRTSlb8lA9C
jDLahtfLqx/ouwJu76rk6ybp+fMRev70LxEfJOWT2Lrvki/a1sbTR9tH3xBKBz9nd7LD7Be44zDC
CbEgaT4YSQ5kBuMfH7otJruSaGkYy3K2u8rSnjEc55Jq7/jDC6Ae0RvjPIw2XFf1kWxFg2nKzCI9
POG8qn33jB5udWgSbcNmg34UM/y0YiiYCO9SP6Q9uQi/1/o8cAB2SAUTRSjp1PH4eTINfKTUHUNJ
VL9Lp6zWj0ghAwQc1fKK+ZKLAUZfRR6IEOCGtTqX/h2ClTHCNLX2lQRCuRoVYl42w92wTvebxLzz
LQcpgJpB8WBv0UQITOWF4iCGEFJvHzuxR5WhJm1dDj+VoEtBYbIpGWwU9ouE4eV8x7Q6uCMzZEen
48Gxmge2lTqECRAFjY3315dXUZ4xdcafGgZnSJEcR+xPsF8SJfmcoSLqiPjC26DeXWh0X7rsptpL
uteVXquF6ZXYI9eUSKZ+5JWdXueB8o/rDGodBBw3sYGpbW2z3yAUSFFZtGFg9LSNqWUrNEPUuP3G
/akEoWIqsfQRhg6gY9QDrpLbGcUu1RATGCE+izGDPerMh7JAr8mRsYj2Bu0CBRMBSeZsiVgCpXGg
Qy9pkPaPiFBqV3oMGf5gEG/4kFWSvyjLiWiSnk8s/DGlgE+ccBuCimI4QYU/ejOd1dR123fRtLWI
yg5ZKJxf6YdE2RLwYXoefFrqwY9Cv1WXihZX4TKhJF5+S+qTFFX0w0RxCAVSvEiQ0S7Q4FJJSeeq
vqlV7dvjcmmI6bvqqe7vTg4XtKWciky9WdHs9NqtijE8KTQ7Hxju9Ks2kMUoG4CDSq+afiV31Tjn
ZzJLzPifMJzi14WjsIUSyiT06fybYVHw4pVf+RDSFEtkzA2K/dA3xJGQBJjaRiYhwoj8VfpnCwqI
nTFZLbwqbWybCVGCZW2bvc0tZ6gCoIVSzcS79VeNAVSXUfRCLKlfqoG7WaJlpc+xywdud/IRSYi0
dJ10TwLsiuvEzM0J0xSxCcN1zV1fVFjeyHjMX1Ed8HvCJMvwWzIvuMaWT1LESK5jxNmMXFEEy7HY
UJ28XlqP3oBrHXO2lQ+LI41jOCN5yLEtB6553jG5pJvRsTn9/I8V8lBFY25htY6Tcb+gKYIq22U1
KQJtTlEGCmZQqpEoJYz0XHIgqzp8LHFpMMJzOpt6HD5lgKlPyHpbyDYqehStMYe5wxPxrsfKS2QB
bUrZorxh4kovRLzGVgleDGV8hgiXEn9PYIcLRtLkURPpoOU7agNxxWgJM6CwPNPASY5cV2pGcxGQ
HxHLRxjQkCw2uMZY5CAhzIZtx2j6HmoEH26JzWjK8KWLdsuG0o2v8LIvCefEkxXMO1HyhWYUiMWQ
Ut4uErSjOfTAWXcpEK6dcW/hrS/jnQKuoum+KBfAg5dOxmRdMRUquVba65dIlN/6bqJcm6IUHLuI
ZndOlzNQmqPf4LW4lUydJiGlpvQN9opdxWbUG9hPPMGHIMaITFWiHGnUG9W+Noyjrnx6a5tYOf7S
JC7qxuuCVAIjIF75q6hLxZJ/Z1hfo3sMa+Syo27YdNMG/iOWxU8Cg60Zl6xmGtF1UJQWL9FU54tL
qQGH1e67hNJq0MuVT7J/2bTrr5GEYiVJUqWJpzBlzrNfDYA3jizqNoPDOxCOQzVNfrtEGIbUzuBy
+FP5NHW76LG2cYIUoGxBCYo19MnGtEAouAj5InFS2sHVqUDUrMhQ3kwV8VpexhsKWmrnao31K5Rv
OnvsbFrMKj/2rfTtZz0WhU/pKoUOai697Ll1yk+fXE+51MHn8yj8PJc7g6bU+89nNdhU2nOXzwcI
LVaKnQKMiDNHs8UMGAdpMNYviAiNN2QaLpmWxI0ohi31iG5HgxKLGtrjBknnVHmkJgrTWfyhvcIY
ZGMIU0K4s/DJ0L5QsGWSwmCsD09/qmNQMeISKgKSKlrn8eitDUxvxLkv8A2wKG5d7yN27ovoY9/y
gkiRlRbKKUGIp5qXgCvthSGHcI/r2jpPBjkGqSUiLNMEpEsBuvj+WXu4NZRZuyRxIvsB2psYAWQI
JAufU3QFySZinPV7SkyhPXL5VWXdzzZTGzdRdX7VdMBqAYYrpFOips6EVEeiUhIOxEg4/TCPNFwd
SIqENztEFwv+/n7ZbMbWyXFRNrAA/n4vb9el1B4qT8ToMkFNQCzDluFT0l3Hb/22BTCkKfPF6Hhy
+Fhz6XdY5RqtDIh5ThQUjqlaW+eJiclnsO9Ar/r9BndESg3oZFOKhUZz/dsB7gK/tfq0c8kCmaWS
+N8xKtX0ZWobqEqQWlIuHBJl9S+IYiLoK2UQ/sdA4VujllphDMHloYRWQJxuegMXwWaTW4nyRrkb
9nPib8H8Ox0JexX90AAZP4WXC+1ESFa/sbBj5sKHw69eGbT7HwoSbT3QrGiZBgmNjbpkFm6+pENx
Ke20zqVCqshLOkoD6fWATErDygdiiBekn8p0c+ZSO3KC3j+28UufQeSqY/wZFNIVY7VX04T9uSPP
pymW9cvrza75pBu5qO1732lJeUD6fnHsAINP70RTWYzfJTetT0AG2o3H7I5uOa+ioti5U1FmRVgy
Bwj9mGF1cDHIgEEYerXEmpHqbSK5TwF9Iw25pGr6BRpGoDn2KgeNvCIHk4SXYgDHloYMSIvIAdIK
VQu+G0QbQXI9zQjpMsxVXNFy5rq0e9qbK9zNwROUEQud74gv4ucJ01RWbEidHfuJlQ0q6Tqk94Yd
cRaoOXpQA+ox2DnmtI7Sf3wd1ySthTsVJcnY1jSQXzb0O9Hrm5Fmyi59Cl45lAHscU9T/KY8lmIB
NYZtLVTBpJ1u+aSixcoVoFVQUrSVCxwU8UUTc9JanMOZjsCPQI8Yx3AJgeqhwHsfZ+AVr/24jvGn
py8pSE9v15zDGodRyvCWqKHV61PIV84UmKBhCo/CmasI5QQwh+mlgtQx5Ral4NnnfAR0YqFIemJl
u/gEjW6XZhUXVZ41PGfdmYgFuPKYHcGGUclAG0+lgvrgRvqGKAYKylcxS8QZKDk7YhU3Zwveow9Q
bTQRvxLu8xEvC0rVFtM23zEN0nqWP62q8Ma22NDB4iVyh9v1tvojAze9cC3rDxsGiUwQRd80uA/9
CJUW6ggU9eo+i7Jny7L+8jRD7PRBNgj36CAD64B8u9wqqO1HOzV3GUcy29bOnkEmTZElGKEHuKeh
0XND4DX8IsirFaYhE3FTj+MvTpdSTH1DhkJ9zyv4bLBGUtiSHa1rkVGWcGPZtMwbfRiW8OLh+xuN
1OmPcWwj8CGoPLlgEEiNtZndKsc+MOodg4yS3l8Zox1uRf40ChEQBSKIeM+mLSPuYQeVJ/Hu5bqg
OzCXOOPf9BXxYEro+QbQjaIDpwULoFRjse2pZk637vLRLl30vwLE8D6SrnCN/nuz+aoNWqxQsmBI
I7K+To/qeiUWAvpyKtXTz+zAyQX6Mw55qtFJqJE/KiH97T6GsL8bIntLwgk5oxlWd4s7FazCYmI/
w/ufUEX2oMJQlYehuQDjWTtanOt45fNM6ZWpMKLVpbwTrSt29RgwiXyqSkGVgJgvSjpVoCg12huY
MZuFzJYpl9ee98emHr6Qg5zJN47tCY/gwDnk2Yf8/P7zeRhNJowAIPVMKXUrB0ZEgk8XgC8EGUai
/VQEU/9BrCOy0CspieTtqORfMxsGx77pEv/b6edusJ/RkcNPHJ0EiWcgr7r368qXWeQvnZlH0MpM
A1esD7XYpfHGNeTqDXRW/SUNqi55BbIeFkrrAa5GLY3e7C97S+QVVtT8bVs0/Mj5eiy11BAAnnqo
FiRDTIuWPc0bIUM1rpIsY9lLVa/fl5mKesYi1ugyNn7bbaZ8kd4oPVIlPDnTozGVZeg5eMZgxQ+6
VtWdUu0v3aaxE+UvCYnTvYVT+pWKS6mKFMiEM4a79qu/CO+VXTES5VH8C/0s3l9Ep8gKz3H9jwBx
Do8tgonkQlDEDu39wy7jVTsEs9Yzmb4ktJInakISJva0g/McxZ1DEbLEpJ8yeV4trhgqdiOZxFvY
EA5ltg3JtUgN4tIyS+LJtzgUmiwQQPQFNxBTUeRanQAZqa6i5eVu6Ucf2ohRF8o036gP5RKza1x8
GqBOFe0lTuQfzsPax04AQR1pJrvfTxC2vP/w1txnOErMh9eLkuNa29RwhyBtEIpVK0h6pbvbqD+4
fYyrH2wTmW9E2DWp7P1XpFZ4YVoWBwDC+5g42tRb29r0gTutGloIG7Zs4vwU0KQOW7GlbFGjKMXi
hVY9PUQKQ2szrUp11UGQMMjyBskymWcDXeJMIX4seYOVpcqQyEECN3pqHlMlXD9ek/1IHuIxgyrp
ULVCcBdwSWYqDn6bgOeGMf4NHfoljJny1YdZY98ETOah+6pwLpxITFzpB7wt2ZtZtKhkApx14TSz
8ul0cDn2ykNYIuof04vlzhm98kXt+QxddwxPvQo5Y5nHKEZFDdWHQAdqU0kepma+6IoGwGP0XWRT
wqKfVNA+7298rIwJCXsOnCcfB/WxNQq25hnZWvt6Q2fwslYwnkjTmCf+YtrE8nNy9y4YEtr0uE0w
6uEmIt80czyl/jr9tI70fZzQww42QjSZgCyNrgjETOs6jlKH/havNeZpwUcUu1oHREmQwENRQOZl
d+MU+J1zbZhwzP5stxAq1LbeIE3oGToxXw0TBtJNhhQXeTPt29zcgJ6nl330JUML4DmSnfOeR/l5
tw7rcIvRoknaChySjOAeJaDacmKRabSteIKpgyj4Fd+WE4W6HoY3Aj6hQSmn13X05CCtwkuEfNIm
qr3ffMw7ypzc6m28rwCek+3nVWE/lKsc7A3fb9nD0cA0HEah9wTA1o6ubSullQPsKWgVPrVcR/xm
gd8NXDFunyLi+NP+E5HBjOLUyMzzx/5A20s6pGzdFZcdAM4ZPdRovtvN/dV6mOIT/2CQ83L3WQrA
FuPIAnhEKHkdO09J091VTf9BMSnu4IRwPUakmWLJGEIOSLvHNPnTD/fYS4djb5Oq0V4XcX30cBPM
lvowt/cprhrZ6I9VlCks9die6J6XDzhdwY+SUurGwWSehjecaUNYB7c4S7w06coondHh8alzyCPR
BL1fl5W1C7cY5mxGmnuyQhWFTi0vbn3aVNhVD6hlKBqQ7Fy3DJQVQK5CHrIT8xfJeVoadczufkkd
rOYAvuMhQNOaXtr4+vlzeuA6YeaTqNeAK8jQ47Qv9FmjclReeDQlvJbqOadAySuX9xD0sJ/ULD7X
YjnCwgCFjiHAQmAXtWB8P4RJX3c1G0W0Nn3QykLr74aXmT+7ZC60SnmZvKmtx/znizcFv7Ie4Ubq
gIgp9e/q4RgnOophxKKYDY2Whv1Ul8VRxtLItoS2Cv4XQ028cJPQF6yNO/XNbkjdGnEBTZeG5F49
+O6fW+dIaSn9N+54IYCRPeqvD3jjMafR206zYn2ZtZhI2ZDBkJvuuVbFS5j2T25k4WUKiAAObyxq
PP/Z0IDYEmAUyE3PUhSVao/2LsJaHGpgMB0h1DTtOqaRiuNCW1nfmJmWflD1o8pXNUJcJj+EbkgH
awzMIdGnHv1Eob+CqWSCxziqF+ZkPUZoRE+f+ENVIKuCUQVUGlIvwE94f7Ki1un9sKRZa9r72COo
uwLP4LqaA6q9ceiqOUIlKlu9UnWH1Blmtjxay/ndL3tTMDHRKhb1MP9Qz9y7865NRmv2/lm6ZE28
ZZiqkiWMyppu6WUrWJQDgyrY+xCAVGdohqJJ8oRbzm3w9O2lahAzJy9c2dMwm7WYjjFCjbyIDPxC
2Z4pJnOcCKFHygQ7bYKP7jabhNUGSrBGm8UPjNZ5Krcwgs9LKw61rWhuVaDZHG55h4w+Cg0fZ77y
trt99572C5fenT+HoyocmjCvfEX4pY6SMS7lPhN7R/1ifDu/SnuQuqsLGqz3bWW/rJbre69gscoz
8g1zXU5vlSPZlctyaX0CgkE8GIsuqOWbOGhmuE6SUQvh7FNWiwuLWBXSfe/9qEFKmbosyko1MKfP
2HCopEfKdJ56ZdwmRjuCcYARzWjYKYJD3+9f3hAzPDfUf2LwSJ2oHaCxDtJQCq0TJTTeYpEJZC98
uI/JrtjOEomK8moGHQGGVTUyIHFitTGE96qb1YUUTfkW8ihkc4kCO+qyM4/1sKGMxDnGtCLASx4u
4GgjlB1W7rOFEpdXy3Zxrd864i0SdvlkGjm9VgvRWMP3BGJL/q7+gGgW5+3ag0N6iQuwgXUb00Kg
iY6T6bKu3aTxXCJDiBQ/p+vpQwEZNl9FBDYCZxwMDBF4S89CbP0O0o1PEUAEESxfxKgaN/Jp4HsU
yxcBurqz+oq6itnSj+opGlxK/trCqBmlq+ji47EtNqFpgJUwEC0CdlRisrwxdjXCsNqasadi4xQb
mDfc110PHtRwV4vN2dGPFdIhT1YrN7PQl9fn78IjyahLWk9SjyAEufL4SAz2buf2c7wv0qT8O44w
OqVmu1AA2sQ5Hj27B3OKMTwRUNKvOZ0MjUaayv+BO38hJshsehpmJTv/ovSiFbPbHajj1Pi4gQjZ
Eg31/J1pBOmj0wOSiZUG3GQO0fguB/ibxzQBwBxUJL/1fehuazyBxrGr7aL92G/SPwtMIN9aMcaW
DsaHoE2BsJqzoTisob8yuupl88fz0P4Ql0/8PPFvbM1FIRVT7Wp0bPS5vWh+sXYS+ZpMxHEULamX
mRC0JQVCY8TbQ8ZS/sago0d1dNSIEjHSlpIXvpIhaBF3jE8JsUjqEFUnYRVcLN0NhqbsJ3pUPnr2
eM7esTfwaiRxWjEeSL2ddgV5TnYTQopkRKQ5SyKtu+5Fuh2uI4j4ctRXENNl2VGmCajqBgjqgNpU
5n/Gw+ojJi9P+6AHECkzYwbTNxBdzvNhj12HugtJd9wA9HdsMsE4pDpfD/hd+T7iWB69jp7Ky77c
fZBmlHmKVws3v1X2KDRBQRCG04Xn549BNsNql1YsZ5kJZlKw8VLQTn6VPLZlXkW67C+jGkwOlNa4
BPvkuh2HdyjPiYMMZ2i8EzlI0r5zLx7E8SgZnEWyrDfTJvU/1OVfSvJVHL/BaXm5ZGoyWTibQoPC
/IhPi/BPEybVpBTY6LvoilCnDhbZCZ1rsf4MvwQJkWhHTG5kIBfu/ioB7YGdSJZMTsDYQ1mqiesn
jkbcQOvyN/b1m2WctRb/nY1YQlXChUeQor6mVEGJtKc7vs3LM3IFOlMEQLKh/Q5Qha7UzfQwaSKJ
cGDwzhRHc9OtsGeTMhzu/s9iLGborngMokVpNKUg7n9+4SD1wVVdYv4jnpzxsLDtdbw2lb2IH/IH
U2dbmYcGa1VbsGDOmLrfOqRvxCLNBBVSwtTSGxEfz6zrMFF2EUtjFEqPKLHJzkdXebf28tlyu5l2
zepuXTRfYjU0t0ybV2WhZJlGwn3nMJg5qBomMbMy3F9knxHHWyae0mFRP4jLXfOt//nqIL1xTTuU
W8C8o7KnmWX93EqWa4P0y2FVIc6UnepjIO6L15Sa0nEI31YSwfQ7wg3USFQqUkcwQBHnETRc5wP5
kcLdxWMboEbUfSih4wK58a150fVrxK6c9Hj+wDR5SN+gsG5NM5ghiK9qSbNf6f8oSimBEJHVqMxT
Itq/Sm7kKABVFSEie230TnPmoge+1bYGHZaQzJiFAXjItF9FrOGgElG111SU+TX/f+WcqvRR85xK
+ceZt2kU1aN4w6LsCIsR6M08tPebrdu1VrjLwtZ0zwUdSR4moaQ6uylDVvwuBN1IMRiCeID5lTEX
AUaW/4C/gL2TpX+mq90HdXZNn0nhFzRHekU55StrbNCtYV7LdFu11kQjy+mF6G4RcUd94Y4ozVVk
fVBypW8ttxhxePWfk/WH6kQbhx1dhoZUgtrYkAIxWjMCAcoZ42XGBe2vRCqiXQIyF+OiJxRWqBeN
BVT8S/poEuWhJVnC2+Kc76mJ5CO6FPusf7D9DPiWQLcUCR0utKLe1i6Zu+S9GN94PPDC1sUNvfhD
Q0GFmzVYQqUOGiuMNmUDJn6EhFu5ODLw4IzNKg0cy+YowAKUwEDwBBCNIYgLK1Q9qdGX+jNGdRP/
C2jLhc8E3yB0IuXZo/MbdUx+sVfNfifKV0BtfOBVIzMQUVPiJl0BcQ0bUp1GlEAw1z6L6yHzDav7
X/hWpmQ92IiSXEK1SiK6pe83Yj5s88zaLlo6Ac7Pvgdyo0dRePTGSf1t2el1D3bK+2jpFkrN1KJp
1XTkigZPTztIVZfMIpV1SgBoOO20NeS4JaRBfCXdfqIgVS2W+7TgdkHzIYsGfK7RyFD4ikshCElQ
jbLuckaoakJhZyvl5YB9KAWhh/yEt+VduOvkvl1lT6EGtbfb5zRcX4gK0yEWk/RaldJAqeozpeP/
OTu35batbGu/0EYViDNuRUm2ZfkcJ0puWG6nDeJMAiQWgKf/v7Fo9R9BLNHdF7s76Z1yQBzmmnPM
cdAk0LAYLwa1Hf/bY+W0gPYn+007tP5jwTwnw1DuNkn3CWj3nahqcoSw1H/oVFfapGiD6Q44ktHd
KI1XrMXZIYtzpguXcZXdjIki9nKNsUaNT58sKBQ7wcBjR0IvsBhNnTw4ODUprqcdbMm3fWi/SwSk
8tBgmqC3UCXDHRmuWAL0FYtS8ejk7SpVSwmXSVA1N/+rLr080sQy1sjF2J2BrFmZy6JARVPUCBut
CInf+thl0I19vl9j4EmIeQB+qU7k5V+JeR0v6LOfyewK+yBWINTiBe6SvZf2pu9O2Kz0d3gEo3pC
0Oz6tFWZl6dXFk0ilbhZJwSqYnW7+yiTscFX2vzkUSBzskmSAw2Rvst2QzD1tisO11218wh/xZvY
N1l4TUPd4StNfQswfyoz8kOTlkjlMtF84Du9FuxUU6wywfz5w3L0Qnx4azsPKMg6c2hg6e5Is6FX
3rXf7bseUzJ9p2EuJQ0Y/c2qJ/sarLclLvfKxPQgLocRLpf879lIIv24xfuYd297FdZtfVNWcO37
Mv67d/lKE0id2FPcJDWdJJuEQHK0PSCzdiVlitdvkBCrLG1IE0NRLwOm5O2elGJ0qo4jrnBUEPF+
KAhHp/megX4KT7JZBd+XZgO333HXlXMs1j7GISQqF0yWKxyEjvDPu45DhX9Bvg4QDZmBnxWs8or+
OfzkVf6HKrzKSNZmPmVsMC1DKeLirzoV2p3o4loUWzJV0TTrbuI9mgdur7PnIGshAV8FIynRm2b/
7/bAv87P2Ts2rv4DG9WXX68zhE4gfzBwlgpYFOIBvCiPgLLdNqj2n7KBzRnTqA5JNatZXnOICaY5
kRY02mSowQSXSbGj76IlrEhYjz4qQWfSZyhgE0NL7J7QTaTrwSmJjufZOemV1I1Zxr+GOUdWd4FU
0j9h2AJ+z3/AdaqpTGJk1CYBmUiTJ63oiZG0LaZX2zn4oGFZCnOrSC5QIg31lYBwdarzhjsqmeRl
a58zmC73DJ8BF/oum5ylXfJQBpPTzIZ79pMxn234USEvtnv00DRpFKpFzaeV4PTXXbPGJujrOEB/
14ijCJbSxWxUpINZSdtiqYu4f9mC0m69FhUEoIlmDCFTCDddSNQ/ajjlMN213bCz6l657Zhj+13J
TjiAviWJnfoGIpDBeqDdF3FJR7K1PAMZmy/aTT9nboNuMlIH/Fh8+ME8n16Pf6wOZtj5nZVzJiBf
oixpGJXbjCSnQTy9MvlaHKtydiXZv5Odo4V2kKdItqMZWpOJyATCtPT3Wi+JiiKntsvihec7I1n7
BSFfiXiVaCmfXvawHRMnH3YdvTZsB1kh0BGoJ7RiSR0L6erVbnd4n8YHyOTfxS0xoeg3wY2Dukjs
GL2Roma//BU/FxFyaVa7DQkQ9HhJEsGad1eHRbu3dn4G0nU2o/Mc6boxGU12iGMAVxAjY9SYmStw
MurtjiRX1/xWO6v3vUs72aOeBY93WkINRYbwa/f65ct8fmJLoY/zHkxsnv+z9WyzKQ/1rp32dsYr
d3IoyTky1FXpniYerhDe9FrtRc+SUTCeFkyW9cB42m4nrDJ3f6kEWXyKimp3OZmBDJ8oDAGKK8NO
ieDGxcJPort2s/mzY/srN18Jz2fA9EfbBWtEcrFnOvs01JQIdWaBvhy0/aQqQne733/iH7o3Ryxe
LVzHHCsU/8Tmp4li2BZILr6EJQsbKdBpBUWY0BWKNigKv5RWl7Uqz3flPAxIVcQ72DC7pZmmv42S
Xdf2XCWnlOSGorBJL/tI/7ak4BKKXcDnRWUXHCNStt1/0krpLbGG4vyIDl3Vyy/L85Fb14cdsUQS
7PSXu/zCP8TbY9acqqwIzI8abinZbLcg6jXUIb0KFg/AiS7BgExjd8dRU0CMkhDh5evyzl0YJFsW
ejATU2iqi0nHqbvMG+txB8bEo4Wt/01weJLhkhWQHl1gMNLv6+a6rIh3kmdvvN2TtITZ4NotNrt1
TzMBK5e+RANjkDMKwF/ZXXEvwAnZl7db6D6rDESuOQzVNQygBtOTFfEANVJMoGOGlR3Mt5kF+22x
Gvi3FPQJyVznLKT1bQwPouG5FQ/TIROGXMkr2UnFe/5dToFXf7mav2X7GjScuVX2efPAKF0O9Id9
4rC2tw4niePTptGuiLYTU0aGHBFgDI6bwbPFaR59mfpEGSHZvdAEHYibRuVmfoLCEEy0hmRFItcL
+U2MVGCBtRpIoKrXZpWVt+UuddcF4SfrIId/w0v4ldS+a17O/IpAzN2NiQ7tp8ydNtclAra2Vq84
ESc6cMQOE5z0NtlQ8OqS47dHEmDQ+NFhIkAyW3qm3g0zPGHp+RLD/e1l+asxEBAAdXU0H677jl4v
gYnFkwFKlzq15wVYtzWXbEJEr4Y/ZxwgQzq7ck/lHA7XLUuhvudpJqt6z2GFFNYje61reBpBqXSP
LUmhHYxEj/Otoq+UI1FQyEp7x73LKv7KJNByZ60UI7rZLN97ODBF+clbr/SJytU2zRyFYeSC0Zlx
b7Ph6EIEPD7YhhIMzG2Tv+OcgUtGcIa6fhVPDDjJlKyw6iiH14FhT2gmqEMRvsIx0gD0kEfnbdcy
Ezghlg0Apv6MNFvblcZjZvALnlSxF+LmgOcG9DZzx72K9aIGK/4dpjpGH+c0zd+2eYq20d/tr/M8
eajr/rOJp/kKMVDyqgm5dXEOKLMCBC/D8ZtJnJpbwBUlR54iaij+URb0BiYyUdwVMsy0YGMslS8a
hqsyaD4WG55rwbBGVml228UQ2LH1SDWTbCGlu/MY8QlAJNzukhuHaR6YmlDVZtPtyQcBukRu7uRo
mYlSdF/Pk29u/m9w/ENm3Hr3KVtpRNjw6mc8n+syRhYK8u0M7o9iZb6iA99fu1PyN8EtqIqP5SXJ
6/PFr4BFVWFO7og19GJDOQS1u/f5wac1A6wgu/gFpMrm5rvNoIQRYxd6iMatITc0MCnXIJgHVwM7
7MtUqucWgLoohP40jOCxMD2fdju40prWn9PWXpSVMv4E7x5RNPH+ErRcfUoWBUdBMv2mvbAM0SQN
1FbLJgTI2J6O2D1SdhINzcJwywN6LlwMLGTGeklwv7VwAjyQ9XGbozdo/v8Gz+TMc9oa6wBSzzfg
JNWx34wxzJDFv7BPa7gM+RrZWfmbLPPs4ADsVOhNicf07wL82tf/QFv+8rGQPFvnyhaBMT0VTZdT
ddkdjunO33h9a1d9bCNxlpGxK8h/Sz0BTxLLqCQpPAllp8i9g5tbQjPrJ4AV2jPL6WTxQ318kGtc
VhJwx1ye7WgihFjy5yQhX2y5w31K6GFbze+DdP7LDSE6o4IVpCFEMcFN1LY+NBO921P2i1eidxdb
ap8Dp5ehE+R3RVkuHOqVmMIaA2TyI/RKgjslIijEqU/jv4uU4qITVbTSR874I8Qn/DPH2xnOfcEy
WoIc9eFyLrdtFuOh5cWDjrQRtlqqHdqGauFk8Sx4CzFg6v/5QVVnwAjcwV3xQfOge7h0eJ87u/E7
JH0nJATs+W5m3tdQxjdtcyK4gA/1IS9Zg5KVQqvNnZJdpScAzfpqReMp/00DrxZSdDU/5cSRY8vL
r8+51lhGjDHXRVPxzLfYMUVKTd81n9qQgyVCCF1ODOJsGJLGPDApYw1HpczChMN357/SrlWnTruZ
vpRVmeNd9JNng+tWHsSfDmHxVZOmW1C50PULAhbwrz2+fogM/0URVoixBm0BdOJ0TJl3N2VbUAf4
/BfdaJ7zSVJgRNb5YuTQnD1LX4m8Q+6Nx/oTdi03xynnZoORUC9Kr74ySP5nAHfrzy2uFOxI681G
z2614HR8brpx1zY/Odl8LJvGyvnloC5fNbcE0YHpCGG1+a5f+Av9n6bTJ9O0fgFerUAm4pguCbJd
S6+aH/L6k+4cDfaPAL5gNnCcq9zJdlg4x4mrw/fkYxwgUTrIvegU/QxkxX5TYwgJroBJusoRHO/l
F+pce58y9DNlk7+HFH0xZMd8fHUx+ZWlEWoLKbqB6pK2fq3QEqZrSRmlxU06GCKiOWoDy71MgOpI
UUneydPARjj8L/tIZQPC2qOzwnoMS82nJ8wwu7tj2vXVJ9nLqTrKHE0bv2wG2mQn4yoFKMH2DhHE
OhyJBWbI12JN73CXDw+iDHjV8CGbhgtd/plhH0d2WDnktkEl9v1FOZ/rnWHBG5b29rVEYlmtiYEA
eYIl8LQTbwJTUoskP5ZMNyldmgW4Ez99GSQocTb/PelRMjmknQQZgoCz1n9672IT7ZIymopPtMIP
EqeKgWArBiO8NW7KIHigrWhH+vuM90+8g/DwoLqsQOmZ6XPXrO7CYHfR0ugZYs3FsfjDEdcjowPm
y9OLazae3zmps7Ui8Ue2imjtGuitmjOmeJEzJZPGqS1fR9Xm1eOBQ7eL4O/wYAVcfEi2N4W85CXV
qzFKLj1nLUiffs2sqyIPGQvSQ6b1xbX6XbsLHCdxPgYjZ63EFkkLF7/HzVVWYbyFj06SNicIpzhL
D4vGb7pAJXteBuzOAAgkArA3JQsSdRkbjqc3sJuM75W1G340Bh0AoznnIsYteLDSB9hpThc3FP4d
O/E/HiNeVGZ2Ds512YM7tcPaukQFiIthn0pmc6HALHh1SPLoDn3fZycudutyJR7Pq5VDXPnufThE
awd7GGxlUQwwQY2le9fUzY0ooY3n3RWmhePAJox+Av7FDYRNbO0R3UO6uty5WrDrH4+USGfFK1Gd
U9guWPQuKl8x9jjh9kH5vuzGCjRlcm+aEDX2wWGH2+H1c5uk29U62DbTGoVbgXFAv7sZiihdZ25Q
3SQVv8Hk3XClYPgg1LqgPlZ/ZobBKEg1vvQAaIm7Adg/dve90Xxr9vvrEq+8a3NYVTf9oDmpLpOb
HiMlTP9ZN+ChjbTSlP1tVjc+PCaNOGUavM6o09dxgmZ8a77i8PtpMn22Jg6UTL083nxzgKFfzfGq
ugAbLu1YdKcoYrz5YJow4Zfsga48xhgmFOV7C2QTTKDePikZy4Qh9v7AXhvdpb6KMiiAsbabN+1I
iGa/Aoij8U7MN1m6Bj79NQkD2OqBzmLNILaBP9V3q+3urfafAhi13RTCL1XszIxtPYF9gg3lwalT
8DLHcml4b38gZwshathcM8Qs6BFxWmWs193ivY0vZRV8O6Ysp/KSnwD/iRPQRdHP9kwIC3CRkEUs
Rd4GUNPcPYhIC1477fav8tSDrjUzxaMz1S/st9I7nE5LF7tzt8ShkQxbE4LiZQYMvadptmrLIeAN
KjJekrmXwoQtT0kOiR3XvaBjY3b4WFTReyCbC9VtmWWt348UhoOMqCQfB5dFIWlSk+92R3/7HnCi
v21m3qNk286vyipp4VKy2MPBBXudDI/ZHtj7Y4srwRqGAZDGEYsru1F0KoETHkvE5CBEK6NQJodq
j4M7fGD7QajRTPb0Xi7alPZgfI5qJ7rut4hxq6x4g68DM71TDxh4o9nesof1uMMTmsr82O1vDvku
X8fg51cKNzMtPXbQ7PevccYBsokODzayKmCzyLRL6PNmDr4Wjrv6lnZJcoOhR3sxVXZxMHDrhKRz
8wiX4DYuT1j/2BdNaQIHAqw0TnQoKZ+DfGUE94t2ink7RlG0dXCGrQZjYoMiU99HnQ46nv+25nJR
qwCXeWTffhguZY1OsIWEke+cd9KGuJVW3gB/otUkEWKMimZ0hlsGL1Nu3ToQ1BXDNdytzYb9qG3n
kO//wpm1mH/t/YK/jpcI/S+n6eJVc/bTYTw4RfZezbtFRp1QbQeEi/0OowkOL1hm6gBEBMGP5O+g
O9H7SOYikWvdp9kXAfR2cuQWTs0W0m53YdBaToB4hLN7cEHnudQ0Cp+t03MPuvOwn+9tZdOczkxu
3O1f5Y7unW7NToB40Wgh9tiUaLlgBfHW4lKJTJf4b9b66h+n1um6SBiXgI2Ddel+4AybPK8qn+ti
OBax3rofIAPXCofz4C+8Th9cVgKWb8Kg88Y15kGarGDwfrhFLWtrOvpA3ynvCBAtoB3JC7dtFGIA
knwJ2n+Lq2A38OINa+pqE5yc5PruMo9or56A9Cpw4lEUWe5ZUprQrDHI/WQpSux9NcyoDz8evS+1
D0SrkDiyTeVzaomtSCiCiL9P/buB4Ku24WPvOO5U7mXlaDx2/GYDvCC/6C2fuzVe6qhFccUyVC2L
zO46+EIvf0JL2v3pPpMW4yV2B/ks88yvOHI35XxvKfY8f4FtOveyAFuPA6gD8i7NSxJ3awjuQFUk
J9QzMWkIK+w2JqCr8KdvM7QXCcgstIu0pGfxLGmkltxZyopH+/OJSYFTRDYruTt9nLzVe90nzTUa
t7Qd1hqoxV9QLnMZlrpmc8qBe7QKF0koSUEf7ZKLDl7UGsuX4tpevj/nvw86J5TmCGoZcp/2nnPq
H4/zoeY9xNxBAUow3u402QZkvVmngi0pZjwXuZ3YTWwHcIA1pxASe8/wArts97UcyPTcWLXgmkzl
U1zRor745rg6mriaRcS5lY2twSZBVtp6c+VBpjydjEQ1pXvbksxN1jCRrTAowMukY2UlNaEw3f/2
niHqXBH/gVOrL/3OYoiY3XAcwiTn2nDhOPrO12kz4ujGta1kFM/F6Q2QGiYoffcq6Frc7+vvA0W8
A/S58oqQFJz6vVNdcsVdmjyhIefStHFlyGGVZV1u/rn7947BUMbJdC9/LpEgxVXoYyDJER7lPr2u
sgalLOIJeJiWB2xj3Vmqg7WI3JiRhPtIjtStbeN/CeMw8KZltiD+JF4XYHojJRMZpw2iLFiCIB4Q
CFk2tAXWtY6aPsu/X/CHU05X0raKvBjMKPHQIdiUKM5UrbCGLqCDyj4yYKwVgCgK7S+QqxYzzOnu
4M+OsAnfYAC45cued9vJyygG0gbl0EG5K5Dh3pZblrWQKGUw2uIHVvZEeUA70EyFG8I7lSvnJ13+
F6gG6dOp9HRdOqbo9lc+rkhPrwt8rip6LP/sU7PQtpCwhpV4RvxOcju2q6t4012r0FgmObT6Hkcc
uX30pHSqDemi8LOIgZfP+uc1Qi8V6wpGP6YHnByfXl4XHiHm9d6Ej9TJOcw48CQh7coV3irVxMCX
4pI5QOCj9XeDmSNiyYBMRWvjAmnty9/hcmeh25bwmiPoBVhMgRifXtcQughHytV4L6trc+RoK0NO
wsCFF8jSWJ4PdHR/qrxabnQ/XWU/KcdaNsSIm2XnoYqvLVCwb7+rwrRaYrnHk9WBXAU4/96VefWW
rw55JsY+K9wFWo9MOeUlQEwh9kQ7rUdCsR6NNJAunit9DvV1k1JCEcmIq2tNRMTCBn3XeSfkW0Bt
42opx2cBUGI9PC7W+qVx1Ol+RQFzUYizI46ET+8XJOmxNpM33qudTMj3KzMafMjGt266qtbKJY5X
yArd1jJllXmeFO51Eu3hv1D9sYkR1ctSLeLN1epQve8c/72NNufjFhfLt17FwHUMePIllIjp5ad+
7m3EfoT6G0Hy9Rjznv4KWCVZfsz9kbfvlFJoMX11TkoXwQTSppdy95RRoJ5YwmS1Jrq2GD2LPUkv
EgUsRPiko9PbSJfhgS4pBk4f+T9KL9K+Xb7bmvFe/tF42r4lOu94NYV+hu4XpKTAGpQHe9Xzodqw
D3lWHlHGKnyHD1e2TELNTkZtMszjoIXr0JPeIfK0Dl01paLK6a/VaTkHtvUi3QbD9kOM2566aTeH
W0dU3pW/bT54yeFaazDtci4nrQVnKhdyhNCldp3g8ac/egZ4QhTIK6WlnNzSZP8ojWhQeT9EGJBv
jzvU9DIOZ4HYg1qABbMIo9Rc0fGBMPWb9dfoHm/ky2s6Xj3R7lnPPMrT1KIKEVZIp2hfahqV0y5B
mGXs7jlLaGKGjv+d109MNtAc7MNh2tGF4+XCW09u1C0w0ltNmTblHYqOHHF/gXFz5rTBoZ7UeUxd
GD3cRQvTRUk5+fVAefrJGxQUr7JpeXiMHloHJrhUAkPYsmnFdyI0ateLkdiAcu8XiNQqi8sXNfWR
abArSJH5L66rOe7GPNvvDHQN2qgKk7OfUYUyYUtw0T+6xz8m05EIS+sVNCSS+79bNyWsaDiCCC1f
S/ptdYIVU1NafYd3T0oE3xqnkWykS3f/tnWmv6Q7lSuRuns9kJdrwdLIwlY0tjMkL2JPg8Zp8c0V
JIKhX6+Nne7sgU4NU6iSO8Pq53AnNXhd1jBu+DYyjBT0QqnNUW2Qf1gG1df+P3uWy3bnTr3Wc1Bd
lyGncqRVz0VehUuJfIHvaDu8m5PqTiOFT5v8aFkp60XlkjWQRS6PMmcLX4piCmsoeAP859NvLa7G
oPaiih/LyCiY2C5Q1HaivZPS0/ZtEGjtdgJrKGVfnuw5UVor+QbutBP9t4prPQRrwcLLpBXUanEM
F/t07DdOZu4FBQTZ+MnIpxwpiBpHhQRLoQrqtZYgWXbONpj8cdvE2PVrck57/C/ec7bzGE3GjNg+
jqxP71dtxngKo2QgrHwUaHQjrqlgdfEA5YCtmiWpqaU47Isvfba6CYjk04siaFDPXsv1FqtEJCFr
QYaH4/BmO+5vmONuAoTVvDPXWbSn8qjdFcgd3kRmvmAWkGg59uy38PDZGSPog9T79Ldge1DHwd4b
uMfUBhilIkJb6gqEL9uKQUy1rqV8v74oD2nzUbIATf51413t9/ONi/pZ+G2c8TFQk0TzaNLobkRi
pOqrlEyZ9muWtZZE5MklLRwhFXQbBSRNuiiw+lOsd43eNuBQQaOWka+UrDDcXW8j+rAAngCU/SSG
oa85F2O37VWDz5Dw4ILB2Z5WHfNbBs7oQPnS+ZCwhbZ/HihDP8GY87KGcQOfPTnHOv5nTXuBtKIt
j2cDio/qRlZ2OhTtloYAZfV0ooPInH0wTLCF/7rz05u2r7+Lp8Cb8bnAEP7lerQUsPMpkKhEtcch
ECLjs5IPvH7YTuP+aEu+6PV65Vq//Z712R/7bPPm6GZWuK8BUT2pXimBi3rdRLMXTTdw0/5Go/80
Ol9GE2OjhLEhUNCAdsVn3Jbt3GVx4ZLnrgV3hF+CB6uFVSgBW0/fsTnc+4dk1xT/afPlrnVKqcOZ
gGBykeAsGI6BgGW689Rlcp8Znn4w/seb4tRrQNrBIFI5Kr/gU7GAH4m2YYfBVw2wQ/Vn4n16rYXn
EdjglXt4R5xhHfudEq02gSlYKKLR4mPUqyQbWTOLGTl988B2N94KoSEUOnPSlMsmfoZNo1588+/d
GP358vvwrD3iMkEJfBBZnf/PxDzNPMQ9c2xz6lU3zBgZrEFeWogBmNExg6v9l/X4o8eclZ5bic8G
dBcYVau/XoEPvEnWKB/rKOlj9flJbi7k9/HtsaweRlUVMWnddEobWIJWhgBukxHVFhwTmPN8Pcnw
VV+M7Hokq4XK+NCmbDMU055g1qGWUsyRmBw3VcuXb83Sx01PkBEc/a/A7RVRM0+foOM2u/0m7ht7
msl7RvJyOhAL0Moc3Rg6JPSd8riQRxbEGIB4npSgNKkjM7/6HqyAudserwcP5wSgbktilA+18vJ+
YebUIfvPQny6bAAzSasxTVscKjinzM2cN1x2YJo78oQhzxYumOkGohPS3N+zvn4oc3YH7pHOt2mb
a7HBAmjnSSwiV0aZM5v5h1LIEtP7b+YhW61jkWZ9mkHWVWTOlzO/1SSsHYkE/CGO7esE64A17MbN
NUZXsDC3cDuDZPrRSxTbohRKwq0HgEGJjQMYtW278tY+no0k7Ub9XbPZsN8RWjwULPvKITI3LSwk
+MHwHcdsn19N3oEA1Y5aU4LJlgU5ZR4zdeHTnnbeRc3wcnTQncTxCiyGHhTKyuIFKMYR7KhZNTa4
y3UhOAtWkABAwzv9OWQQKqPGonTMP4ARoh9lBMCgxPxkaEn+K336dOy/0Je+/IY+67fsBWpOJkZL
ZmmLfsvPsrjwm6n5D1pE/XyjJWJCD2gnmfn4YJ1FMXv4p23T42XJ5uxyH2hRqqevYOgRzgAXhOWB
nNyffjkzr/u+m8PajvFmsy2v2xwGctviebMzD0L1VDAeb55bIpOKtIWMeTd0eKr5tVPlXrRcKPR2
XzsR8AJmhyPgn7Kk6WLztWM3euGmCk9+dvHEN0qD5olp8/TiHS/N5yoP6nsZDLkJtHQihUwg8fdJ
XNZD91VgjfSzWjzImFZ4kmqV8CR96NaYeODrePninqGncEN8Dj4YeTx7atziBCQFYdPsxhgWAUqO
YAR0pluUZ4mAcRUTtRScSCQD0RHi1Xac/5o2hw/W/Ze0KIWKCqvOt8fbTZK+Odn8QSqQ9QoMPoH+
GmfrwLmJgoLmEdUqk5GAomxEJRdnH8qc51HCb2OPnq2YqBQxg2tEiSel7klpnPZqX3XfJ9f7W+Ca
VQNHJ460rCSkg/iFhdXzz5V7k8BQ4YuATPlsmg0nJ9qMTX1fJgWJDtvx+AUBtv/K7SjRI8hZiWIB
1gDCyUp0RvpSnRyDQV+Ux9G6C0WR6KvfGp+VbtCsflD9hjUHIgsWQ4lx8feG/hV9xgG3uimbPUz2
htqUYdeN/BUFawCYlMwwruwCpfdcplPUB24kZsXIbTGHIr2zRl5biiiGaT6QyxZJbIGGYujoYGYo
GsynsLowQWD9iCAhFVO9AJ1rK+QS/W76lgXsol3HlOvYpwrNLC/NjJWQM/CnqkCKg40RNv/0AGU9
K+CI67SURIFKPFOX0UEMKy5Z9NnSDA9zpiI/ww15+ZVdRtBQOYnxpD7J+RbiwzN6olcdm30f8spK
1hMf35gUoBIXarXpBRs+kRDkliItrPyEVSaykh0j+ZOyFxRaVqZoPETmECdbPhuyWZcCPTPZ577r
TlAao76gtMyQo4JLtLZiwlni9hKwe6byhmx+YpjhEeufZyp0BAQ9RmhOfe+mrLZHMDEQCms2LH0b
1TdpM4j7u4eARD9tHqJo/z5atdcqZAMG+JIEEtp1oZ1bkix1swXtYU6V0ia7S92dD9QEqdnU96kz
3xQ1B2oEyeVxKUWvFACEq1cZPzeH9/KRECZi16hj80qGjRoTJY7+haSZJdxkL45OeGVj7J61xI2L
JMJrhvpe+h67vQSmDhA+XwlVVEtoQOuuXBfyjtsiE2Kl0yKDv5JXmHVpaMBuDrwAj1ipM32TFbha
U3WJghE1vWkckUjtcpFZhjCcbrDPci3CB8xlPf70dPCdpDduUtUWTlRTqCJs9YGMp8XOe73qx/1a
V/4fml6BMynlUQigNszSBIbl6sN2at86Lb9OINrl/eTZK2UG4Zjg/wLITosr3a2GVeY5lT2EZUdu
d/iIoLMAkAEAxLismGj+hPZiHCL7ZmvKUsmMkr4tDZvXERPsylu9Tnv3E2ZmN5d3N88QMt4KiHGw
4njLYEIsCdhwC0Ggqcj2vM1QsSZHqAPZzETHntLtcfEjL802VhAjZDQu1Eam05b7QoNlTX/5zoVH
y3TcwmZboPWJkXxk8mP55KdUZiQBWvir+W7IV9OEKgKC1ir4QCHXYhaXIZjNuGE6cfYXdwNnDikE
mJCLcWEjOXa5zR4a3+8iE5f3iTmga5jvs0msCJGMj0wTYFFuiSRFNB6dpQL65JtirYX2FHB+uvYz
MTFTjQOoM13ifXhnrxAwCnc7EbWXNMpi1VbbpM2p19q1E2Xre/XrQ+h+tlQZZhY5VallM4V/lVB6
9XjsLcdpRtk6Mj+QPFPJy2M5U5q3dpWqfk0uGD3OGDP9hJy+ZBISz80nBIuXmmO934s+jlYXmh1f
ABGhSyMBlEKFgxFeeVo0Y3VXlliFsmHjJb9ToLr6djWaslSXYsQ50kIBUspMY6ZEvnwOnjsyuB7U
VBC4o5hXffE9+mPXQCgr7fbFMqQn1JpyS7GzJGeZ3mMD0m981MNSVtFcWkvNfosHFzoWGen+93ki
qmmYwnJsQLJIyKtdVAonGnauweHnxGQAtnMNdc2rftuXw00eXyWsIiXp0YNXhUiOdDIKKahb99XK
QPD9SZi8bLh49q55DDjwowhhwTt/cdcOU1HN47G8lxQjGuPfIT7SCCHICXqaIVT4JBFG7/u4/qgS
oTWUOdCLN/QL2lJoV2+3FJez9dRrL18wvhCGQxgW2qE8vbTCBBN2rXs+5RkfbyVAcBxIE0wQ3B+Z
R87oQG0C4rwqx/kh2R2wWmJaEOY48cXA5JG2KUvcd5lpbsRF1kK/q707qGI/ZP0Sb4E/mSaGWpA9
izW6pCw//Nkfuy+gNusmcf7E1/qNfqTUiL9wipw5s3llqQM0Lby2y4GjqCo0j21VniB9NrLKEhGE
rqlIZUvXoUVZIjU5EgjJZuySDGNztwczaEd6UhnXtDA7rlrGwXXfg/TQpFkG2wjcoC6tq6EB4lAh
vc3Ln94ZkAuTIpkxM87DFFhauTXu1MSw6Qo7yKPjhUlBmjxupcp0lLmWFSqgC6TU3kkGb62PFY4r
eeAJRsa+ErLJ45ZZLZThYFfd0+KF4+gGO8sb9f1WP49LoM29YFmmX/m4gLHpLBheCNCXb6MET+IG
6I622Xgd43VnwXFeV7WvMr9Qm+s3WoxcqvVLOq798hlzyRJm3QYCuNhUO0HFlJFzYzROSjAtoJ5l
2n0SQtdHMCl3sjbiv0mq6OWqyDoz4bpE8xNLTxwsq+5guy3XBLmYiUCmJGLs835XUyH7bZEPbCYI
RBytSYWOi7Dn+wBKHRtOIbI+5k1ZXX/XDZM0ST740vxoj6x/Jk/SL9nY2TZVs5KsIYU4v/y22HK3
/K4xlsI5DMIttXFRDpGUV6ZCVE455AfzsCxDiVWdDIT0w8XDYdO3QooMhYI93pDCW0YZYVlgyqsD
EVWDogAck6CLNMiP7eSi6Ll687tgAgkgZ4jHUoRl1YSImVvChyHoaGZfprAgTcqX2TyRIIznvxBc
Anwa//RnU8KYmGZ/4LFrx6KqZcXGwnItQ4EzX7oO2cOKuSAHQzlwKtUz23ufsyCz9gzWT80QZ8st
Ie8UaAfeG2xfna/lyIfDS7se98299LX6cBLYV5LLwsq6EYbbbnffd6X3qpibu5ZSJuRefAI5+WRJ
+0BNnH+IKacIdPX4ImLJkkW2X9rI+KM079yygZbVutjQ7Snt3SboED/i+sVN3Kd/a09q/WPkS3Zx
qbLUS9vPKCL0KgQnZjW+rC8xs3xq4oL7iaeBiXh7lXfGzbWMj+2YvZ37+odyodXTJSzraEvfiZwj
tx0ZgfyCIutc5Y6QBa5WrvS/y4c8VL4z9GNZ3OvNZO/zJu29GzOg2+HZakR1w+ODjnRcDz4owdOq
xOD5iAIrKlmUHF63nnfBV3OpJbI3KxY3Bi8N+uCluHweDDAB1iK2DwJOh+gXWepvzwSl/YG+HgNs
lBlo2dQPU2gfUH0/hCZeD+PuVl9P15J1kNuF5mW3yKVX++kaIxSAjNLSKywwdB9b9cE/RjmTKocE
fbDoeLpWabGsURGHRTky+gvKlJicD9ney4IxAz9BuW72iVwAaN5LNE9yasPD4JWwsF+QLp552CnM
t5CvmVAEavnTXqRDNV9WWU6zC+aXboab7nBns1FUiWAc6VCTEY3GI2m5RR4QCwI7NkD94MPgde9/
AUs9d1nIKRn1U9KPwmXP22y2VWv8jO6BqVwHr5LqRS3Ss5aWLfC7967T2c2iV3tv6mq2eKosZ+TB
2DGYXkYiznWV+CUBF6LsApdactuJjdhAQE9PDYFkC/aswxA0QaorIaDcu8sJ8PwnQ0utuNLgbUvp
nbjOv7A01Hu1KMwwAcCUiFrHrnzZ7RZ1FnY06KfzuB+4R7n7vqymD8mBOpvwDLXk7KmCLd8uayf7
zgX1u6Du7sRjl5/9yYuaz4OlnULBmr3/asi6tR/3x6uY1dTL5+W56qeIG4qMR9rNM1jH2eH4Mtcr
Lhr6mruHtMegpYwbsXPEm4L2Qpt7fKfGaHtMPzTH42+yWib07/cTIXTz+4VrOgPipzxa1LKR7CKW
YpmiCznes7m4Pxz2V06Vf3V3vHiydYJiJZ2sFRkrK8awArYHEhVQ7qbq4pRn7rjlb84mK/Aj6e5e
vrpz+5GU05eH7MHOxnLs6dc6hEO6HZzgVJoZLu4xUcTNEBBMdU+LG1MioZDIHFPFYMPMDCMoyYLP
CQiYIb/ImqIl4ed5ixkKcKh2D2bmm6HMCOQVkU5ekC9f+NlHLRcpl8ViQHO06Bd9mv2ddzwU9y1p
7sKRRPCxOdHa0f6EFwXDSLtta6DgWL6bAQMM+6gxdnv5ms7hXCmEAO4jukESDBb6AD8cNnvH33Ez
4Yyq/CVJ9RZwiNNXX4xoRzhcYVgjJViMWLKMMBirnRvRvkWwaw6HPzZ5iEVZTm4dCzEYt/8DCYl6
gzwaczlYF2LlL86UuO66wxAfC6vzCLbbv3TvAJE/JMTGSqEv40j2q5h8Ht4F+MsIygbh/awoGR0d
LOU/1llx+/L9O1sL8XkAClH/4seLZ9rUkTM2Fffv6I5vNk36qT9CAtxgyOccv7T98SbsgzdFRcTj
xJ5rVdyaA05IlgEITcXudrD6uMxOXKYs6hDm1MDeLsKFGxrFYvSft7tq8HsahSPdnWem38x++5ck
utpYuoZDBMt42dTLXrWjtgSybEuHB8sQgkYtZpFeA1kmuSxF5NElW1B2jT9aJK9rd8AzGeQAj7cf
ksBI/sJ2AiDf/KH5VJxBxSQntZLtsHBT9gANbNGxL+F0ipnjLyOiFpldngLQXBI2DEAySbp4Ij62
66OzTXOreJGvfdazvXK3n8ve/cK4+q4soSpSENScAOhKpfGIYwYjHyUioqYvfxO+WYRwI5ztB00Z
IsfLJcUyYBGUy/TFEjeoh1ryiYhhsR5YYjaClWGtavbX/mqD07W4rhDBAfds7ZzprkG1pSISay5z
2fZbn+psYiuGLese2ugBFgeojItPjpLi9mH8KVo5f6jrFR1nNuNXveU9oUzy0Zcl1IDEWXDALzi6
n+tGaNNxb6Mvhqe2vK9VhaVJWNONYGkir30prfoVfHrF/yCf0gbURkRkeGzDQBETxboj/8SElZc8
79lOXPgEz0CV8BLZk6NolQPF4k0vJjMcKhTrjOFcCGNWGbKgZNPwIMzVBodESNI0QCQ5IARQkQ4A
GXEXCWETAJkXrujcrQITwMmdJQc+v4t+ssiTKDQ9RUH7ZJNt/wLagRydtN8FalmnoEFs6ZHL6jN6
XcQENkwNcyw703j4AhU+13ZRMHf285CJIeM5XlDkMz89Pf3K27ezMaeCL5ahzSOLcY+BdaZDQDO7
tWAFvNCCmw/tXRA5b03sgq+SLACHR7ERWcnfpy1clhg9dvzmmKafvfpf0+pu7+9wFmQM5k+zv77F
fkEifKG00AJbeGZlinYC3i3Lpk+H1H9VOkCQCcwkqpEEi0rLC8bNn21QfZeMFCO2363cyNoUMhKL
KCnXlRLek94y2cQoqZst8zd9ajj+3IoModnMggacZjoH9Dn/Qu95BhQQzYXXkN6Ijab2Av9QByBo
OsbuhiHWnqMR6zdt54gC1JolOzbfN4P5mDfd7eNiCy7bWnwAiQJ3q/wWZ8K/xAXQmsXG2IggPlGG
KNkzo/2FV1Sv4NMqKRcwNkcYleF8u9TN+n3QNWmnoRuCnR63FY0pph3qvXhmJVmUkvQ+amZ1j6Vw
U7xOAR71C0j688+GawJijBG4w34JF4Scxhl2FdK3nF0WaBB5pI+4mV43GY3I2FacCj1Xe+L8dKYS
KdsGZoG1xPQAL9+rMzM31wV6Hq5o2xBsLwpMAySerbZdfq9IAjnbWCNA4XeH/o7+F/y+p+aK+WHR
S1JkZDeep+WHoyHzkOntpPzR02SyYDv18hUubZ958XSFrGtYONHULBv2ed6E9UAHZveqWcNmRO1l
EoCsw7oT3i9IUcC5STFcUwewQwmXsMHLya1T0cQOD+yC/i/Gx1XfeOtqQ1CyYi0ripWOf3mdKmNe
/anW8pZIn7LOUNZmJ0ZXqd/O7k+adX3G+qckHdb5LyBSoKQNZ4ZVIo98250pU4O0gOFgrmWZPLD+
pcX/8EjhjiPsvEELZB1zGaM/08Hhu0+0C1Dliol2+dZ15cHxqgNvnSSVom6KiakuTvkumv6FyMoS
O0PwKW2UKLEuCUgn41QKpxKZ4SO//EyfcY31TD2UzWRGEriBvvlpRSlyGEb+VHJdafp3P0GeEXhn
fFfOmXCRBuVky0bcphqwD7GRbTzirANFEYeSZyFGKLkVD0zBOJJj1WEObMUYeYIV3LBgt/m92ISf
uxWP7hdCpZ8XGfFj2RowrvFmPmvaK9MV7tzB86DflEun+kmrpGbQUs5ZAoNIpCm9Jqr+0v6INK4o
E3E8LnNPzgw8POgEEwgimQlaeXZbveCQeV1ZwT3hDJMNhizL3JrIu5+4s1SYj+Isde32OPLJe2Ij
awGpA9AzPdhg3QPwg4pkeXdJ+3Jmk8xqHxcjCg4YJIztxfPvqx6SVFpamFmiUfzrSBHZ3em9NBl/
ver/pXrjhvRUJQ6ij1oGqXDtedpDouV4kQuxTBY7oDZ9XDGxzgXnb7uBOI+/ozoghaooCu5yBPGZ
D4wNKTRQXuGVeIGLETMmc3Bqgp5NH/oRrW7tRkDmaj8dJHTDgx1DJywxOf9KdyHNpcBru1I2vxJ/
fYYNyIjEogJPoXgF7Kwj/R9HdhdUK1bC9I0S9CEkeiX9VrIFmlQiHxQrkuNZubFXktjFinDAmnuy
yR5XuYwDVjshiXEbQicU54olWDLQv7lO9EYLAS11BEqUIOeSV4LlfCpzqJqSnIS5edWYhKwsPksX
k1u/P21vbMoqm5KCCBPZW2qtLuRT2g61PPgevTH7+YcmycZzf3TzpSTuc8+N2RHRz//j7Nya29Sy
LfyHmioESKBX+Z6Lc08n+0WVk3RAgACBxO3Xn29MxXvHWGWluyrH7Z3j2BgWa8055riAoRCANd0Y
x00Q19shVcEPxoJtQEgywsxt3szn/Sun/yxUVI2O7Ln1AutE1gssVCDNBxLLq7/Oo6Img3pcubAx
LlEs6w+Pblol7BD9NamDjAEelIpXFbFCloXY6HPf2bxLguA6iBV5QKOHoDIm/kCofZxB4RtgC4q8
xaP8BJXHVImCMCWQ1SbwwK41A02sQx7IU1FTmOeinHofaMrmBM9IT9M0ea6rTOpI6z0acHAQSiIv
7bTukh69aDWa3WmoEkINEANL3Vqh4zZUCPgafyEV/rKiyGokV+HyVk4HIYk0zpxx8JmD5mn/xPPV
awC/0Cd3ZXLQ+C4J2U5XZUYxtLEVbDxRY/TDDdplfBnFIYZ+6o6l/2R8KVsoEeBI3Na8SCSzbiDI
jfdXXGnRjs0QAaayk+J4zho+c91PqTayKYNGSFmGgcQUB0xn3ma7rrU+UYU+5CA8GMz7Q/mh73sz
m+/q782w/iHBgSpbacYDIpyaAXTt16XqNdII0bZOuVoF5V2bDrdiIh8lgCjceRX/oP54CraGgOXs
QwhzYNTaNOX3bShOgm7Wlb9tj5j9V+sQbl6iuVzDXugYrVgjc/G64w2QJSMIdwtNQ1WVZByqf8+3
sidgJF1dAKBCVYn+afK21UmBtfmc0YgJV/AU00knuET14q71V0OKUWkzfJVBr5K9BWPrtKIFfd8d
vJ/djBIlKAiH0SzXuh4SGKvWuXa8Q8hfcjbt0dcDdBhg0I0/g5waFXtu0bUCf/j54Jti/D+rDvhR
nnvr+Akx9MRkZQhQz9oPnIBrQ+gOqB5nBNkhSJ+eD21RJT6OOtbS6b3Q+SAbEKxWXnQc/tAXXmTY
pClwVQW/6Fs6t5wq/kv7gegJz695i6icbH40slBmLfzqCdkoLGa57x5cYNA5Wr+R6qWc441gLkG/
1MdySxZG34JH6UGNCfVUw9an6aoDdAM1KXIH2eC+MMtZsC6N4qVRFwFDOIncZ6WiditJCkT846kK
syty6WmhWaiH12TaFNwESIreLiqYnpW0bS0vm0HXM5gGWOSvVHRoDv78DbFybXpDqJTBWnyMtDzj
aPz29rQDNEFULNwQWX7Af9ZJ4NYZ8xswc3ZNwXvLsrsLY3xmc0CJAGw2Hj4FO8TrkFiQ+KwaDMVF
HtQvpROi3c/u9kViPY4hbHsd1/YFDBioV+3+cBcUQF1GRIegSRfGR8LBqsDFE4pkABnH7ESBDlle
ry0ZktlDrKwxXPpFBdMOJCsSGS6V6QjBPShoD7tLizriYuRMTCsEuZ0jZew/xj6GlZjidC4HCRaM
tmU5668aWtXMimoUKxHGEBazZ/0MnCOUWG/VMQjMGRFzFkzA9DzVNcv4JEQ7ra1aLkSaGJ7fqk+V
EjSmIsnMfLCGKdqA7aHjbPwNZzYloJi0D2ly5kJE/ydJriaskjaLxyVFSJEOd7PNeNHBC9Y0TgzI
51ePNSDT1YOzKZeFVTsRNpPOPl2XbGO+B1YMpikSWlMA1OnsjuYshwwbsSWfk9ArM66+iO/9zWUR
vUq3w7U8OIXvNfP+02wdXKDbeOcUwwdVteY0WWC6VFZvTPYJaccG2gEsVNUjZkTDEWvcC9fbf3Fr
6AUL75vqdDWawchSodFU7e7WouORbyeflfOI+clNRer6UHQWgskmBbqTeNVy7w/HuRTuEtYMqJJS
bPHeJSa2qKMvIjIJI9QBIPAtDRYvKo/hgmSOyNiwAd+82YfBuBpL/72My6VHbmZkAaDHFn1JGcJa
sQo8j7fs+5hxa/Qm+aLbo2UHDxTLxcBsAG5BeupXFMcm4vpuKF/kXXGpBTuSSyvW03nPiyc6WcRq
knQuSRlEFAYe9bgvKILDcnNYMGpSXyA10JHfI24Xybk9QpFx3r2QOZI5JIwQKgFSjNoJLhXv0495
TL7BbM9rCS7V4s5LsXS0PDp3IDzxfLGLnfkgQHSKoHmTZ5cedj2agJ79D3DAVrCS81jJcYv4r3OI
9YX6qiDEjrTBQEY+mjkwqnE5Fx5gDRGOtXPzkrxAhAKBpbtUUSGKJMYeXwz4M8MnBqTluSHkyZNW
hBbOW9pE3sbHd7z2GXV4RKjZ9iAamEQscEcBUNmQfxFZaMI+WbAOhEGtGvFY5A3irAExzlaXRq6Y
bg0+aCNSHjE3p91POgIBpT0AqeyswcOuBOiqe9UcTae77C70Lqg7yjxpmyAjNzC6jiw+JPobAkxD
MCSQzE68NtyBNOUVm0/wt04Eqz8p5TR9buagv9JoHJwIb1bOTPEkrW/AlEiojmxTTC3h0wQ6xNd1
9Jszvac8847RHDl+5oCBrs845Dj6uORaK/vXeIbssvqehlLSu+rQFkLUfG0KflKPNh0GU0jgjplh
YTPQJhiuoEDW4EsDMEEIEqFJQ6KtqnAZBEolIDBPT8TZh1d1m72lQbuir7hVSar32CYtnE5ji0iA
HDJsavdnGpknnnL2LuAHucSrhlU6lRy3zGKKmmdmtarGeBrViZOpI9owZDpWm1LBqXT3WO/smZwB
lshEIwPVqXcQCoPh23nS4AmuKE4xTFxcCIPmVfl4ibelt3fGQNg2eLu61myEn7KmRuaZBgX2QBmh
uQeknMvFqzwNyWZuSIYM77p+aBB1uz9VaRqZiypLXmsy5tIwoQM2Vc0mawGRZpstgwUi1KKKTowR
YgfkrAfeLYiCh1C9ykvseuKeAaKIzy7PoU14iqpW/YMmUp30fbh8+tBlVCzoOaZUN5IbnC/hTj42
DU0Ed+GvMB2djD6HfLR2Aa8zbkee/KVHFg/9m0wiCHSuzE5R89nvIO4jA50G2mKTb69rL/2sSGZx
1M8PdaZ+w9qQgIhQP/iYsjPfnzQ/YzM4zZC0R1g9g+mJ+o/goYgbrEHxWs65MNZF4Yjc8u26nbUX
XuW9+GfQBf9Eeo70eKib0Yy3/toRI6d08HGpfCkX012htP5tNNvcxQ+AQxy/burNTbPF6UmZ2GZm
QAGgVjVFtyM43Nk2r+pzNsMnHwgaLUm0PMxfphr4dPAgVlTd5hX2a4SvwUpnMZTu4ULc1KgAjQYD
0z6iQ16DunIHN51a6JOIZy0hBEISzQDtbI7YCcETD4VmGWM4FwfJKSw69u1y4xf+xrSDkpPK8FV6
gTr5VOFaJkWZdmLj40KFVsdf+jD90dm4C3ZYmUMNoPw9VCZK7GP+L8OSDk5YwCtygDaNYYqIsA40
SfmYqHfRHiFoWooC0Tak3tiPB3pvNjMLj6XCeb48PVk2hzI+h4NlCPrjTYMcCTgn1Y4HoUkqzNhu
hv9ui+blwKbBUSLh8UPEi955EMuPhLy+EypllRNHzXmHKctqm56NEVQcuDickIwPH1+XTw4FruyM
JhQtu++6jyhkPwnXz53NF2d0vmElaTHbTQ7QFdBHIg1zBpTCCP7/gL95CtTnZaX6oVpj0jC9oLT2
k8HdqQpa4P3urNHoWvDKfnyNtTExTwt/uAo2DdEc2JznO/cSeiKF/rj+0aCeW7n78Rtur7gxEv+W
HTBnkKnLKMvwJsTbfKtP1qJbFMVl5ylIjL42rjys4flBV3GGFjiqyONpOD6ahfx668q9jeolGXDp
/vCy6zjPgwUmEpJ9lEyzG2K9LhHjRVcqDqI1RzrMv4jDt5mJvxAuA9Jagfa7ETjERYhcbhes2RAE
sNvl3200F0dgsl0NxNJUuFA06KkztOJdvf6ahNvosnISXEsVIRyggHYXfAbDA1eAdZFgIYImMRuw
rM8SEql6cskCpRbWeYcEvcziCyendmSYHfLS1wfF0wXcG79BlR32TPAWmNhmBWT1OMKDUVk6MTEl
K1Fc5LseHRBzd7mTXIQ1iXAEKe5XBCCTRRKS5+XmWXldk3VJJjHTKX8p9Wq24Qa7hI85c/p3yVfH
HHP1OuWHKJeuG9iBJT9UgxbnRN5la+6WcgcQEX/CiLThhhOXkGXp7sZvtx+comtW/6oJjo360ooD
LjPaQBnUhIki5kxTeWr7hKHGtgk0ucTPaVKSj1W7H9yaZtfe2q6kik3eqn+MHGyWBvpKzlO/iF/2
8+pa2FFWQUsEFg5i56twfzncHeG8swZG6l0mby7XFtKCL5TpMZ15pEM2bLMmYvfEdjfoZahImaR8
rzJ9A7rwzc2iD+b9Cu1AsLUovFIfZIqqy4YPcevcFUnCsAg0qJ5v7uph9vm/3/aYeIa0VnN2v/mU
k5j6fbofdmv447SZquPs/KH9VGutdkbAm2lj4FCozhV3V9ueoRgUNWJAnVcvn3ywAM3I/NDke2iY
H297YRmmfVxRw+n0t1aA+lJBt80mfC8ee9nzujAfV4NrDIB+tlr09Q/zy4Xulw7NbVj4N+dR5BOc
exIlNMXWk4XkPOGfpEQB7rq25KioofFhHqepgQ9fQovQZDhkjohWrDlWtCDfHUhQ57fEyxGWXEJe
4nH9VYONRnko6DlHD4OHPzIpPHW0iantUvThKsdafHwv0TAUQbcLE2v53A31BRwUV0HVHCNGL4Jr
ICGZgqgtGlG6D8AQKfaEhaQy7OaYeX7tneB6cB91J42EAif78XW1sJry/dyhTt/Mbtz9Ak0PsOgO
uJSpq9ZeRC0QuTmAxACKRU1BDijxi+8EUIiWrTWoNLsURWEBXfIPmHinJpdg8Zy8zC+Jgpo2/TXB
aq07S6EGYPogHqeGj5GHAAQBeDDT1HKAPUOlAhrxRqTtPDi8SFoXvTpzxGzOIJ5qDptBG3FKzm6y
DKgtcmIAxoMqTQjfjAGfvp4lbeYyoipGO7rEjgEYG5V8qqRTsy9kHXUZ0s1UimydYAJHg5r/Y9Wp
4nIhRkrX1SU6LMl6kpFjuCmGFXYb0VC9VYfdEeoSKcgD7EgTVEVaWcaQw+On7FJu2GGZfPCq4YVi
CoVBayaibkeogIzkNI8C3b4SuClTW0NKY8A2EFN59eq0M/EkgWsBtOVtdL0sncvikLySmsYY2WJC
A+XPq/RF4vf+qkaMpk5DmJMeuRp1d6TjIodNXyhXClVcmtMq5Tcux5+AnMxz6U5AXizDE8Y8BpL6
C9D0ihOtjRjc7EHIy/7OWXjXumrVbptDeuW1CGGg1BPg8kUCGStamSM/gAKa9qsPFGbj99xJ7qj8
Uc1Mfk5t2IzXm3J8b/YOmMvwQhcSlX13DzSBY8irbZ6RgMAMFmdsS7CvroVoqtP5g1HSU4pcKCYL
LCqlRWNy+fjVCmOqpFkZJcx7mB+AmsiPULxASUh0461Vp8XQa9Z08/f4Y70uS1a0oLem/+TGVPuY
VHRsSZqx6uyEz4QBhsfDxb5EN11UpHENG5U1asI1OH9qR/QLiXcvQ9SQfDThHoGDRxe3ugmpY2IT
m/JwaooOnSDnUYATux5l6mzOTAlXtAhK3+NbgFlWfURabVfGvlFUiAdLRu162o0NB4e9KHzImnhd
GLdFy8+aPvgmz+96J68LGSt8QFIUGPZrRPzbFCWN3L49LNj1zI2fUZc4UBoUadcTnqVZv7nNgQXp
devaIwinjshcpaj4zpvInQAGEdVDpF0gog6Y8UyXTFVvkrrqcWMjt0hSD0t3kKE7dDZRSRtmAnKT
qjfD536Z4LKEzhEcemgW7+Kxf3W+CvAFRj4uoXSnINWTXgAn8AmxfrvM1nW+55p42YSSGwcBB+gA
Rx6NyGVEoPQC2wQ16NBM+li60D7TAT2I19WSlsAuK/0Ghg2wScm7UNRk20zQeK7EPVcBgXzk858Z
rZ9AvJnt0jsxmiFGk4bs8eMfd0HuF9UMWxaf4gBjCQ0BdCrE4+FC5l1NzVCN8EqRAIUlR7BQjGDL
LqiXKO54BORANyFkQCFpwg9H1sx5UAbu09MHQPvPoACBIQf0tHQo5ulQrw/L/FWWjaSn1pfJLkXs
jzgeCgeHIXmfqKnp7PhcyW8BAww7C10Qcb3+CovKAsq1tvieQekRBNBtZQ4FWSHYE2VQ46Gipa+d
R4wQM1LqDxci+pgWIqBDbLk3MoLZbgFfl8O1FKFSvek0FOtcwJtAdmhNYKUgCmH97245uxfG6nts
MkXCj9rQE+nxpkXwdhz9H84wXJmHPDoa4RBRUtwHew+2V3olvrMOHGERls/BZigrJxGlfDBE7M1u
xB2Wk0/TwzcJOViBqOPF9nsmxnmELaqmMRb4QWUvMbmmMIJzteiO1i2cYL+2G516wrn9QnsiFKOC
8ATtEarYVAU3/fzO7zXhh+T5kCZf1O4736mhtfwvG5UsNhSlh4kbtliPVyqeJPihuGLvcRFlytng
e6RTMaQza/VfBUsZtu8y2I/RjNzLplNUYv9NbAIfgbVZVZ8nVKswfLwtLCEu49mH5IS1aUZev22h
42Hc5PVSGlJco7OC5QeZ1sSaCWhA2XIDg4I1BtPDNK7KUeCZfJHnhkhDNsLNSvfSRuwa2J/Z45+S
MdG4IvVCC8S8iIt9fOvGbh2miYNs3egyAjMo9ZT5gWbvBe3ni2B5nEqrmhXVqRzgNaKuUplQcxz/
T6ou0lc1dRRDcBlO56/FvEr2XYs/iZ3M0I2E2LtbYBDoRsPSvzhsg7cqBaTaFA8zHvLveQBD2Xfz
twbXc2CedwIjNe/p44SryCaPFx5i16napa1dYm3XhyMr2FTz0AsyQDfJh/gTz/QJH49/mvw28j/y
kT/uVh8DzSk/9Itb9y++sMzJy0IX+89H/pO/5+Pvn+hraiapOSkq+v7Hj/wIPvn7B/FFfP/fP0bf
jn/R+a/13fAQ0ayp7F9zEZDSuSB9tD9xx5cwr+1e8998bOhUmRkQKCznJ/2nPtlc8rm4OvzT0mNS
dcs3E8Sdptf5Nd81JnKPvsy+PZ8nVM9vjn/HPz9+Q/6Tz/kYrEmj6z7q+x44+y61+fBZHJKlMzu8
C6rXmXPDRze6yXYf+SSu//nT1B+jJQzW1/w5fpK6H4Pl//E5f4r8cjZehD9H2KuuswZ009fxt3wM
N7f6vNd/6mziv5GB8h/YE/LJ33+UXZOG922RUR1/P/71319V9xf8/fFfOC2hh/rXx0/8w68LsgRE
+4ZdcmkV+MOP4dvw/fgXf38/+wb6IXzCxzrWHz6ffMIC4G/ObADTJe3jfcnOBKMJCAgrpckp70Rh
SevrjS97eHqpX90oj1mWAY3k5FBWyjD7q9stPqvl/psBlMoTn7mepr+U0aNCfM/Tsp9UenZx1Dmy
i4XrbJDz79un7zl7r9yN8GihhXt0XwxWxCxodmynnGfSHgij1wjsb5Iwo2op3nzwIJVJz9+wJ5We
rglaMG51IBWkuE1uWBr2u7GIvOGljP8VoSmwTGeNjG/axew6IZuG44VzlVwhE+4imAFVw7EOzi8i
eCMJ9ETU0HmqV1MEukJiNFmTS30LtNvRAGfZ/HVy6C/096K5+JujCPn5X+hJnWe/ENME9A7IeUAB
Hx8BftYeigGOysusA+9WAFoFCYqcJEMAEVA3ACuU+f9BEPC2aMOLxF3e7IfgduHGqA/a68Ohu1s7
+79Sj12XFREiN6gJu/mDVmnK7tS1LvHe4FAgcph8t8fX2gJWbIqQmy+YQiwMRSILSjD2HZ22BPxK
Hhgy74ro5NvAgbMGCiBhsgGB0JmkoetC/2rtb1fP38snXpHH64PSTiuAw9aU1e40abRsnMUAGrDD
pyKm3UA8xTUKPtCRqqGuUrc6wgWjCP6YW0tKYhIYtSkPGmC52PwPYiq7PpzbPAAiudZPF6+/GXep
y/2TKNvN1j90bXqhxEm3DhukQqWpZsfGvImBBZSw1rjFW025xuqP3CNObEOQXHmF0WvCvZrCAEW2
zw5rb3d8q9yo/VImzFOA+NAoMWZTA4wPrK7M9iGYKoBIHztsyWxkSpqMkROw0ivCc84HT+A/7hqw
OCsP+2UQimlv4a+5S83IG0LYz1XcRoiAmM0wThT76bgVcVpSFcfgUfsFnnIcT1uumIREpUXwXM1w
Cu9FyYLOm6s8adV1hdRwPsGcEJSWU7WrM5sn28DfjrhUM4besNcgAV8JOS1TdCHAZdIrieXwAN3D
Z8KQt+XBirCBJayBG2f5sqe2S9DcCBImokJiVicgwpht9tv5vD1eWVchQjNNGa1jtwMFpH1N/O3b
dgYjhisUjGX7qRK5JJMAt9eN1TZ69KxhK0VBrH5Y7Yh6onLOWGu7eR1ttgxQcC+CmiRlWB1AA5qf
WwynbjUmE0jnIQF4qk8fb0FOQyT0LIl6y4sU+mABGr8wdKEPAQwZjV9R5EESi1EaIChAqa0tHlOZ
P8XOp5U8SwBdGC8RqgyXMcmUoFaXbR87cW+vdpAb5vpG7PbIkRKI/lyGF2JVa9gdYzQtXFGVSS2N
Xk2O93l478l0RFeFrStJbUrrQQb5+G4Vw85v4m3avyzd5W2fNR/xbHhnrma/SBxSb1oNH7FRi+ck
Oy8//djCgIHSjKft7lI+fTLffn6zfpLGqmtDcSA/E9YVrIbH1+ZHh2jfBH3HGJbaF4KZ+owIiY/k
T6WX3pTeADZAvESwRS8ZkcKLOue1jRaDgfMHKHsZb2CZ9zcBZnPRWkrQPS0o0kqE6e9tarHbwrvF
z68XdggavgBr9QDCxWazxgZUJfJaKGQztmGxTRGcRDCimODCc/PyuywnaJIzTaEPzZxYlUiGXln8
nWzl983IuFbC+mjYAzJ0+8vICX/Is0Q8xGbRXnVJjtoSTNPBsH6HVWCn+Opu2Hr3jCzw297LPnAZ
/qid9bey3dSQfs6/NY/xGWFjSBYDumD1m+QFTUC7gnC6XetsaSbWyx/RoU1ugjKj8eU8X2UzojyK
MN5ctJhMgkfULYw2l9mwCxCchbvDS7fkhgQt24frA8Mg9YkvbYQQM7ZvNnwtMDL+HgxoLpA4f2OE
TsY1yfU8siq+thl7MI+WF006fIoHKLwps+dyxqiYRBacwaFExxsMYmbENbTD+nPnwONpGqd5UR94
fxqv/RJleUgOA9+4KJhKlzmUxE7fYNgsr7OE/2c5kmaxxE5If535jKiDgc/ilt+0ybUjr3E/d4s9
v/0o936XmjFoyux7RvIEmVW78jrbww6I6ubwspqvD0AoC17OLuveWG5fOUOX2C2YlRh04waamw/8
i9jhkpiD/6yxVF+Fo3iA8G8EeLhbQiTkPmwrY195rzsPf3R4LQU0fkBxlEvBLhrpp9efrXKu3J9y
UBx8t72tut2XdguYg4EfCp4SIb0m9k6Ax2QIcoX2GUePJSbn8heMPWVVbPjO4D78eAFZqG6CVYa7
EmHan4ItvumyrTZPxpDB0ZXbM+i371CYctVLiwvqJUgLDf+adeVeuGowsrUDW/8AjQMaK04jXrC4
CGZ8O9cHYIz3409tt81SjwsH9niPwvgw5hB0mugmStPy2kWToHByYyVl7deidJqbLE0OXxnAMPUc
4BlE9WZP5B6/cJMA2W3l9Y6OeuXGgHgwl6LKfpj5wMOJjdCwuAle9CX0/awJkUnnzQ6M8OBeZ8wn
qJAxhM7CfIcJ95wbDmt3BYt0cZGmbBXOcuGv5rvZF8tTHHGf7zb85m7BLUl7Hu4Y5tXH5ze+yRHG
u4hLF1kSaMPh1uHbMWHWFkWfh9Wize9N/cG2o3rmwW7QjjDqKGkvjb48Y9sgEVWgnqyvBClq3nW+
uo9UC/yDlv26LhorMmyhnONP83hDLvZofOpNnd8b74WtVlaZEijwqM3L2RSTcEjdHlIto3WN2TXM
LLmujgAoKx/gye/D7B2my1fSs3fR9ru489a7oiwOAmBANHlZRr4nVmnxAiJrQtmRdm/c7asSE2b6
COk2OmiuJlfPqZIIZ0D3As/KxdkR0CKGJCtyAbO6ELNGCfbEbVNFVS6DVzr0pXg5GodxxyDHjQU/
HVNQjVFE9FRzGiC5MNNmecqg11ACoPD8FjlaOcNQeQespa5XEtRyiyyfzqe48LHA1/xeS1SqY3HP
5nFx2x9aCCzfXTwaNfHzKUWkDX1+/UxoBfacYMGjQ19Qz1FyTtZPCvlxGwwhtnIDk8cWfiZcJeVi
iwZo2h+Q1G5D8KqoxYCWDYoVavcrCaeNjcqd0REljZZAzZTfXjiCut/z+PCEsWnXq2Xuw7Ulzhab
msfrih2RyJ1Ntr7XQS+rhgdrOlmv7sPtTVtdShSlyhSnK53NSjtjLsMMNHZwjlblhHOPfgeAqk8l
T1v0fsVzKGg2rqPbhhBEzXYFwWvqamY3aNbUn2zrxVWWH95JR92xYpSZqYGITWWR6J2nA1jDNHmX
RFOFkQK4Q/k9KVOLYD/DrtLjdwZJEH04XmLqf/A+9Hl+mfTldejGt5tNiaUsnR+zaZvcoNOU3Qjp
a29EhRY6AbP/cklQ0N99AuW4rDX/wCZdSMNz1zzp7p0UjY2PKc4bijZ6K5oWhjZiLzykQIj5q8+F
TcU5+0IPT1lNVwzTjKrroyjA8p/AcahCCcfYj52hZWeQEPH5t2AigjyuKpbV3Gffppqb5jejNPXc
ssqZXKMFiALsqxYogSucGJa77nsxn5FeQ1WndUU9GZM8r3rwKJeF1YIXRhitX7Vj9V5yRzn6RgkY
KDHw0k030OLFEpa7aZxtIeEBgeIsqq8z9xU5w8N8QShqG5A6H9tkhMDS3IuhI2NC1ZzP/+ITkOPX
Lx6Cb2AdjhvFFDAKa+Qafbt27mPSfFBy/jz26tjaWJIA743eD/XqajbFSGC+CONRjlVwnAPHf+GU
tB2yKKZH+69hjuMVIkuFVgDt86l2yU/mEB/z0rmXWCeuuPMyPiEkUZONB3WZFBc60INi/VWUVAno
NTcTCUJQ23mbpVMbJxoEOJp4OiIjcSdQW+rGy/ogb9impz7j4I0juJ/qMDqqBBRD8b/LLfQTVILq
eOUsKjeBjsTvctNdztr95zSbvY0T2J5UWisNDUewDwUbQte6OeTj7ZmHrX1i+k4yBWbaMaN2f8rq
rettsckXSBE12CZbHmObFzHRPzqQqPhfGvcCug/JiJaTnQ2EP0plAOoBLvAS7+e/ztcKp24lkCXT
GNLTmf3NJ9S2MQvnB0qD9b0ma64PcslbKO5ihk+DzqPj4B2qPeNP1TJdmXOri611T4K25K8VLNQK
kWXx4IIh3FKeJylm4c/fyYlDpS1KIgG4UjfCvINd+fEplLZzFP7+hiwlVLrajQV0eOvu1dB2xFYw
1N0x2Gc4yM6VuP5lPqvXr9I8ureRCzNZ2eSYihZxt8gsfK/iYuc6P9ZVmd3t9/MLP3N/+hWNwB9w
CZ80cHOf4D4S8CCC8GpNCawF9dQS7fxRkS7o1UhhIQckuUIZASwib2VkD5Ef8JfJS5aQnoWDB4HI
yWwFmm5Kw6nBspZtkUMZlkIVUftyFe7ZzP9gnGj70WQJq6pm/MpMEXbABPQc/b7FZxrlQpwHZEzl
HR1eS6/SLdzNdVZW/1fu+PFxSqYaWU1qvhbEcSq/RF5H/DZaStmc5sN06RXj43Idw2JDlA7peGVc
e4zes9j5EXugBKh36Cgh+sCmo/Mra90QusItVAOF8DRNNpL4Ta/QJPzOwUZj4FnoX7gZFX9QqiWW
u1JbRC/26/IdcZwu4zeethkzRTs1fcoDdL26h3TONVgfEuaw1hWyJRpuM0KkfuA/1eKzOzv3Z7rJ
djfOfPQvy5SYv9GN4su2olMrQvqqsYSs7qC5W2VKAEwvjbc3zugf/X4e3aW7ghwugAaMgn42YZ3j
fJFbnz1bbbfz9GKxTy/KABkycCSKWbVFMf4lYe7umV3lI4LIJb35Av3YFpp8e+AnuykNfdbTlgez
n8h6WcFEdUn6GQ30SlEhoro0WQfszOeIQ8E3/AB5esH8bvR2u1UlpXs+T793i7W3ms1ICKPW4QDM
MJusjS7T7PszWP/Eiuf4Phs3JoRcy9OcVMFFlGRVQraZmYEb5rqHk1du6FjIs9XRX8FQK7ov8UG7
Jp0MO5EqSb0KiqhnY5O1FKEAtJdNzxVGDkJnPAOCLb0sNA9NA8S+aBPa0YKCU0rpmrCy57emCUr3
61eBN0H2kj8HHpkUyGHVYDK/RLqhduQwrq9387zTVnR3TADHwIEZlJiVKkmsTBG2jUshFvyo6SEW
ShHTN9H3pbO8fv7qJvD7r6tjMACQGPq8yJOraw8lPPQ1qkRRBHWjBccRaAULN0NojePaIrwOIrpC
OEj0YA86E5nlSr4oAq7s1tRbsQu/P99hcPA8PSbFkmM2hURYgS+PN/cR7teRBW5UyR09RDOD4SG/
CxVFomlGipXD8iJdVe1iNSqWA/99eZthgHXVdskrHAQv5DB+FPKAImOMJXVVk0NzVISR7L4FNzcu
vS9nq6ZJ8m6jTr4SvVxncdQCQkLE0bhUlnSZCymnOFxk5KTqa0UrM2Uv8GA38BpF0Q9x+l1CluXb
0hGMcux+vzdUZ6L5alnq82ZdgF9SCkhQ1GGWCTNKEQwS84iJpNZHvBAnZauSJF2OXeK+inrU7pmV
Sj+lzcl1uEFUhnea5mgOKgKTZnRGHYQmFubp5gq1dL8SbK6Jop6ilGTrcv22XOQXynOQFaKYsUwm
E/AkTD8khyTVRri/dALhAs9mXjvJGP/VMsgJopSDQAUWDAadkgw8L86s18ezrF/rlfKTYGUNVKfS
Rd9Ptmni4R9gekC1MZhsqHQyBXagqQaPyG8/uCHrF+sQa2fMUw4sPAaOwT+72SL/x/NA044uY+PA
FULB2PpflVcoDT6FcEPF/Tx/2p/eEWgbQWPED5jCtfWh8vol79kbk1/2jLni7oscr6Tpj5Day9vQ
hOIoE9UWW5+yTz/qbH8gHIsfdH4Cf3o/IHY1YPoC8jM1kPNRnx6G7WJ5L3ePqPGvgz4BE0yooEXL
CzgbJIFVBW1dlcyHuLKmYrXiqfHg0ieK9bj3PxTV5lWKD9Pzq+AUyIZKfAYhf06rRMn3eEcI98hq
N314ZM8+GIlJpy2egBjvuka9Xcrxsaf7y9fbmCPMvXSAyTvn+esy2fy0GuJkgaI6Z1TEhT2+LieG
b7xrDwADPaNzsWeZekgqIDBEPv1BOayUVhWzUuW5aYxJWhRpkR+GsaJ8Gr1BrB10qoLEZEPCTO+j
jHqCEU2Gxu682jIWlOeJGLGaSP79+wMkPGT72JEiEwhI9MaBS3kz1cvzBujfi9sowoncSQQ+Kh1G
IdrhQFUmNXIA193k6EBlTbB4H+5QpCnaC5mDRtZtdM5e8+QDxhySyQaTfkjS0/ERq/CQbevlvToP
MUijPTstD1ctfrTRln0UqujVUPOrhadew8e/oIAHIuuo8Kwx6cnrwvk4QKKMkysj4ccPOG1oXAGj
uelsOzJv1wOMoSLr9dVD1kkA4x4BbHHTufB0eTmEW1ofxJYuLJP88jPjthOwASRi+jVz5aGZnBzj
/nzEoiOu1vewQi/LNvq3ZmiIXN+LG6Fhr4i2Jeo7s0ydg9STsKwXFuHVy+7AZB8sJ+S+Mrh7XUf9
zfMvxkQuqm07IOEWF2Q5O0F7nty3Mqh2+/FQOPezevdSnaREw+OwvMQE6rKZsU1Lpddzai4pxMg/
nVWkbPkJ3GgAJ6LF5ESlrW9eOTd5HHyTxoI38cwLfALZY5jORWJCQhD0fEqVGLuibb2lzwuMEFvd
eIOTcuACHbhgybASVHeK2iy/J72kclkRkh8n8vjg9Ec/IgWM7qu2a3ux+HrHdX9q0/kDAdVTFIEn
D1aGxSZG/eCRj9dky3gx6VvPuXd3KGxlmyWa2QO8L9i49GlHpDHSXW4YRuuq1fna1sCbnC0hn7bI
5KHGyltCGLcOQB0yjHCAUvhN8JQY18ykzsuJJxJzWx7eYuEB9DG9BPWbLt9y7eFfKC9nAFwx/F0c
lEhueyEmOXvbVdbQY8m/dL1Z3GzH/ZvMl7pToSLU/vgCxQ6CfsW3NeSqm20bVoNZycYAbEzrgt9G
9KMe1v9xFs2tKBkmE4LJNjLGKAh7j4m00gstmNyZsSvKaGhw6Nj+S5H5w287xzUDFBkx3uRlSJN8
7be7bWL+t8brxvhfdByTgIHcSW35wMoQYVyPQHQcsdFtl2bgcR72ObWJMLJCazHT9gbD6vFCqovE
IX43/+VQrYBAz1kJinqAhOWjpBdUhjYWOeeEr+10xQRDmxwkLJYNkEOEsDktz7ZSjxlqxxuHVzHc
YGJXqbEnuDvVqlfB8sBupGfWMNdqx0TS9KB0KhIVqJIW4K7tN5uNl9F8pK2p2nc6+OWTINtj7b9B
tirW75/f5U4c/7Dmfru+CW5WL7abxm9852U9z1bzsAZxAp3OsEvQ8fDP06WGkjFL1d2OpKqKk9Ch
s9UWbUORECYR3BIbujXUWjAcpANUN2DRsTrbSy11CoS4Flwp7FqeoGXSUOmvP8v2Mhr6bwKw1SeE
y+6TfJucHV89Yrh2qWZUy12GU/GG0f8YoZ70SIA3RxKtSpGW1BdbX6E5WK+EGagt1DaGjs8i2j6w
ZkxTdVvPG0OdOG4hg0KbVO+M46QFw/3GUS2cLMoH1D/3y2j/ujaTfKUQmlyRTqeaHz5jsmmJW0KZ
NUrVSEiKvxHto+pjhc0//5hPXxXEmwBdGI2zP1mGtVMv2r3vVQaPqsp7YM5GZEpKodkAdAqiF8Ys
MGJZJqt02JhyRK1VHG5eD4f5hzPX9bRP5m5xtorG6S/IKpu8v13ibdwETSUHI4lLrDyf/MscczQW
vt7dMsZCgZHsA0JrckpR1DigNCJk3yvOIDl2Mx6XxAHaQ1RbgGyIj91JSbzOy2poPfTvyRi/WWTr
1XrhXewWu5v54hPQQ0F0s+zw2XRDYC+ZLqNJDVJBe5QtSuhACsRXQWm3Q0BiGtO1wgLTEVY2hKN4
soCFpUyxYCQeN6cLlERKZY3+18ShG0yN5aVfcJaorj10yzNLY2IhbjuU77sYd4JWAFRMQ6zHA4Tf
dNkfGxOpOiU31GBEL78aE/cAvmiJ4Xp7I7gCF3HIXYfe80McJElBNO2MaubePJYWmYhGT23p/hxd
+UGgd/Jl7mnErXVwprUKT+yxPlleHhfPRgsi/XgRYezoQwxMKlPVSHIfbdxvDWmScgfLKg4noB9g
Z/0qlGykq3YhVsuoufA8gvCPdkl7i7w7YnUcW2d5u0PU5rZwgrK5QbKUyw4ATkC2dRaJX4MVQten
m4t4BAlLoPaA2AEEs6GjPl7yO3e3fVDR8YBze/Vt4ycgHKTVdTgxRln0w+9BeRui6qU/1duv2X3K
xTrJZrkaAx64Afw5oClMvr90iCr3QnL8KIJGiAeeoNdoZLZOpRmOa+QJ26tj5BLuPyMmHMqQ1ltt
IwOUom6NEDk5fJGjvjNnMKCp+5iO3+SgrbIihBFxPkjCV3kwfaPgSCIahcwh6O7xE3KaGD3x2ET3
8oIxOh1st3IPjI401B2jD6yxN9IRyssyxsBEU/mAEsPI/cShKOPMdYdvUcjtcO8iMp6lydVuEK8h
/8jplmPuvXlZcegoCV4IkTQf46iXJ6F+AoI6s3+d/s2E9jJJoBCZTbq+Ilxk3RDXjBZ3vC2K86T6
boftdxH8BPCkeBTm++gulCPiGkFqTIWWuR9tneLGKuvRYEexq+G2AD3VBxI7a4c2YA8AT5tM6APw
0RPLF7rlrJVKW6MpvzzcLg/ejbEVmGmqtogofONi167EidMwJuP5ygfIHBZZ4rsSChQ5lcjdrMWi
NZUGUHOcoC0BzvOPbkYeFUN1ne8Nqr5oB6q3ZsDAy4/1PWwAhc7C99cyFWcdediVelplMR6hKFa4
JiNqKLMlowhAYjVGMpKVbTQmZDAbN7/cJqiCqGk7wmOELMhNwbBO1HqazJYFFYj0kZjOSr4vTEyA
LsLKYCWmmTHlQXQtaAEZtxXDUGL8JeGw/fyVRgTml0IZI8PxBw9qKePZGq5EFzAW/rr7ph+ijijA
X1PsWNukcUyLKgryeHbr73cEpsKRBsuUePhfYVAly8BjGXTKqcWESWNHAQ5NFf44s+ZOnZn0G2zW
pJwzg52cmUUHzhV5cUkCitAaftau4p6Coi7ZmnXQqGMWPRqW6Ee39v9DLMjrlFVQ+pt4NSwP9EPn
lIMmXZy+4nOdIpE7nyEhnByaYzb0DQ6niUUm8L5/C/cQjhgPKK5Qrai8RiTkN6ks26SyjXVeKunI
qg8qQiOY7ZFi0gXZVJDuQQ74ZczXAw0bdMKDiYf0o5q7FlKRFMSiWhH2eOZgOYF6cqQwnPUkiKRK
mfR49aweZ93Yru81Z9G7ERNYpO0Lwh4mz7g4MqaV4YT4hfxun2SCI8aG+N1lsf1+RMB5V1FNnlkF
J1poRPjUcmB23PNwcm2o8TOkooflvbtEDEFFJ4/HuCBDGtT9QQulOAEtBBsvaUtEWmQ+M7woPtvB
H3AtnqLdhJGQHAWLGqfRJzLxOlg0OKltgHU4Uk35Dqyzq6Nrr6psXxLcxNTGSEbixNM52uzd9jV6
6WEbXGO1dauq4fl7NtcanK5RXB8XGKKYnHSyRltvdIcywd7JiF8Q1bTLqFOU4aRBPGCSUYLzYTfD
IEc0O3ZxhYRmeyjghyZfDYfDnXzitUeJfiRNbDbglDNnxXKKxxlOJ8wRhOLq72wAhbOzuOwKFZP9
iPp4CZEM0bTTnxUEBa7iMO75HppSaFsqN9S4WNiatRLUK8vFk7ucgC++5vwdmoi/jsXgkqNM3jac
l0+w9CDv8qZjJKLt09JkOaJijxMhZHVVvK0YLYqr1M3Hn1HaIz6trwyggw4nnpKIkNqO5Ycvc9gx
4/ANG8rF1P2f3oElnb+H0xJqEn9SVhSl60BqLsJ7NdfqHnT40sxaHd6JLo8trDZ1aiCKJIZZOqIQ
K1omJcwa5Wb9AeR64h1gs6CvhnAHKXIKBRfbsYxjqCM2P1VR0AVCs0JZZACcM8GV7k/LpgHX1OPd
7sa7od3yS1CHselBhv0PZN3r84H0J8YlNIHgqPKHxw4vmNy0dvCxPxtiedYObMa+ufl0jHSs4GDG
K12aLWvsKSREz5eX1c6/1wqWz7n2ZdkAKCdNTuD/E5QeoL/AtQFbdjzbzdrotx46hKhYowEAkqZW
l/pLt07wmc1JYi6RmlYVQIxKJCPARvutCImaQKrSE9SqSerz+8epVonrWuD7DOa3YOf9f9bOtMlp
LOvWf+gqQpM1fE0nkAlJZjFVA18cNFxkSbZkDdb06++zjjP7pmVHmq73jeiuBoqGY/nonL3XXsNx
GZutpgjEoKaLxmz+bZlP2MhtRzwm9nl23+CpzJOlBxBty4bKEkGGwN4dAXUSi6yBVQ209PjvqLP7
Vz5TQeWEoUjIwl8lWN5tkkwbCpskgeHPHHHJpDJ6FeJlecew1FvWETXFy5/oHIq5YCYFLQ4+SQjM
PftEWbTbxfAy7qP99KOGb38VR42PqbjoZ9Tn6mdseetFw7Ykk4dDQDzLNQxHIcnMjpuUXaKKu4cC
LwmR4GN9D0IxFRjvFNu7Omrvog2emfz8wJFBbxS5BBnCSg4ZQb2rnejfXfctPIwaNH9T3tgEQf/l
TzzTEJsT7ugTz7a/tbE27dQOO0P+1YhIdpkmfw/TKCVUKrSkX1EMcl6ojZDDgU4z4ydGJSpfoJfX
NPP9PVmTaTKe7fd64awRgZbFfbnCszAAJPT7Ba6RWHoAVlIzld6Krq9A0WJ3/Frv+p/aMv9aFNZf
CSMcIker6k1iY2vYe4PNWHPXvI6wuXzr77TnVuMErYafNnBFeqA3rB1Xtrr4+HW0GPSnhr+Ufxil
i+4eW0K62R4vP2xFBuq0vvySL9btLZSQ7mYTySDFj79ZrImQv6H6FO5wv+zgI2RUo8uETMurJid4
rIPzfF3H1eavqWYTZwnDuZef3Dlci1ITZi1lmoqh2Y1eFHm1iJu+uFcjKQa8hkh0u+/zNLy1xSyg
OlR1JmZns+EObqjO0K8mIIHqukPusz/AkMz0alZqHC1sRu2s81VVrdq0Nn1hHsPvhuUnLxJoDrRQ
zFJlxSbUq8E7VPW4vYEbIviF/k9MD9UliooVVUhhOgYxBT0SEtaLAcrIzs8kC6dEYQaqM9EwRMVp
HNWnlczxPMRcZjQSHU7srEACAb5nhlRcNkIfxMCYqFV0al5muZ79jpDUQRoAVqNnmZ0xXZ7w2jub
7T2fCptL7LwopnpSJNWlyjRHMg6f3lwNZRInZNTSjpXwiMb+gxpJtXSXZbznZgcMb8hExAw2EoB0
fPZ5Tj7kO2igdxa+FaP3IPWCmY3y8KUyMdRbusdt5d2sKvu1MhrElBFlkcPpizoqCU5DzP7+oJA+
KfABkEVqCPAdwd13PpjPEBKE3j5wDdPW52DUwFxbW6WnkfA+RtBJiZAXGO7ReJj2+nESpq9UAMGF
V+6k/STvBoq7Jt14b/LgZo+tdJtxN9j+QxHh6eF2f2vDxu1wY0XFO9U2MnatYAdu68VN74B2UQ4W
eXZbl/Y/i0HkAGVNYjA4WKrqdJ+1xN4WCf4iqnNj6ySlgIK/zRiI+bZdSfZ8CGYw8cngXLKKSaCq
GEwJ4CNPhh+i0WuaCFHoi8TEIY1pXVK+yi3JGIhD2rwMjp2+HyyeTgkcPFwAj51Ui4tpX68q1zfz
O70fCg9QoZhM0oZCZRJg/ET+f2JGGQN+iHZ1AD5pZQAfl0f0J3UsPTSO5kjJF5pkzJl2VlWkq2Sf
j5DEIEjJY1URBvKzkoycdh/aKUjDGmQSaYG9h8G6H9w3VVzdqxKQx5rVOh8RqN9eJlB7qraOjljA
eSwqtAuxMIBmd7wRi90QxLDftnfwgpDMCoaHaEEMizakAQ55UXZ1eR3Gu/c9tHPZmGhqJWODnsrf
zBUoX5RHLWyqX4vAmJEr+JgcUVTFT3/dXO/d6ItgBrAemLEY8/5BWX4CkfJpfDYB6CjZO/hWHX8a
j0M52ba76DDFfbzJRNMw6mHcrBgOQAdjuGUsAJmIY2iIiSZe1ZJUqLfUGNyD+CKSi/E49mJmZ0rF
UTiKJsYvHwWnlFfWDPYpo1sZa8+nSlblZu42KJovoh7Yu9UvPWEvWL/dBOnXHM2+nvYBI4HFxu1i
BgiolQWw5Sv4uhLuS2mkXALZSaVe9brYbV+p2CowX5cPlxoMg+YBgur6ulzYn3kFcXRAgxGgXgO1
MGXyswIMlvl+7VBpkeTCB6Hh0ETHqAnVC6H/k+mAyFnCl6cufT3k+3+LYSAPkYIaeXLjj1noXmo4
Tl9AynIczNgQmNnFcyKuN262/eCXyOVphMQpSlIwc0ob1eXCc7XNEwvWJlCEGZfxyqlFF/AjWbi5
rx53tFyjrTz5LlNuYxOJqjNKLKN3OHBhGUBUl4BB00Icv6akwS9YPPZdtu16s7M5HLtky0ngmmgQ
QQpy8TSvpysNN3tV8qCGCsgkHDxyB+j0wBVwqJPMjgZZRBXhHzLOOHiN8TpGvLM4GQu56Xs45LzT
l8kqpyggdslUlhI6wH6A7HH8ZmZul0dWGo3vhNAbhDx0fkuwqUQVzU9JC/uXbxUfhPuoSEgW42/m
mEs7nl4rPXcqu69ZtP/akW134Q0UynfycP//2uaeBUVd2xYkZNsEt5lRpB7uRAPKJag1SulklBnt
CgtD6i/8QXVgJxgOqd5SIACmjSBepGYIvDnktGiSB/MHQErTvD8xAHh54XMnvHCRViUdxPBOR4eg
GwXsymFIyJvf9B+k1TVtPvClItCNEA5WhBhVIWYK0rL+AdH1tOqimbBRhQD6eqEbzaqbrhy6ZNUW
w7tim10vqtFEnsub86n3TXJuOzxndRJo6iFHF02aRHrv4EqHVBZceBfUhWdOKNZFjQqPD8kYRqfH
mzBsNp23dpzeOLpoUmkoGkJr1JMHDE5gauUjt3HHReAFr5IUYw3Gi2akuMh+F75lFMYvb8Dz64LP
qhMKx8X52120U+cMlW+ZAOKE6Ed5mRoGHxWUwQq4N3UamREkp7waMBX3qrAEEyj66g+qZ72UsxcD
SxZOTxZm+2CZx89LnDh8CVYOjQZKm4pxVimfCDB7c/vTfWCa8g6vBXrVTCqbafW3cRDfA2M0QftV
1uZ1wDQ0i5PrDJ/u/4VFzjqjabeHX+ZunXdyrlXrwUx4WXgVyBFHY7Tg0veZ8vk0ITaZfP1GsQn4
HOnmmXygty0JHsoBqJ2PmZV//4PT++XnyLDr+Dlmfea1q3TjvRecr5iXHi2d9pwP/CfP7Rz9vfad
qmzTtj52Jwb8RiEirb0IYeqatG4zp4PRb3XcnLwrIrto1qYDXzThCY85zewu7NPTroX3J1yA2sHC
B9+e9+Pxos77zsHpihte43/TEUwABiU3JiNOu2EswbhKILbWKvKax2cOISOaXCOkBC+v6RRsJ7kb
yhqaWSoOh3f7+NlOYWZN7jpe3TW74GOP54KcZDW+0ahMCSBYtGAawTMGdnqa3Io0IhhNAwOdORJb
aP7vkQn9BH0q1fPltRr10sn7JKIYrijc4ydN/GoHqO0H/buyRVyFsQgRR/noMWkCUSKOqW+gv0QW
8jE/yfBYBF9ZGvFb3q7AhDLPu44AG5d2LWMT1F24GeQoBeAgJGg7luWgH0H0Cdr2QxV0/lXjjWwE
JFHAhFu7dZZJuytuC09GiC7vZOEiINl3u/1V6cQ4ICf8wb0FO5K3HgokE3hIwld9DDwWeWPOG46O
TXHPDaZLdgcrVAEpsq63a0xj5BteulqEuC2J62DxUSWogLuvya4ab/OWATUH9LLcrAHcPEn/XdRe
xkiFwIdXYZuF12HKuGYt05pg/y2Q1r4uph8JPi9kAEmBPf7o1tCIV9BAqRJKC6mXl/IH9owyl14J
gidVR+nY3hujvtM1F0Xp9Gbajlw0hSzz88pHqZc4yzAmHeb/dIus2y/W3A1+N3wQi4O8tUtd/7l7
0YdjTDYZLSozl+O96o1x07j+YL+TWGXdV7dWHH/WcZoE+ee2Gu7rffH24KsBGwhbYQ23ookYBnw5
5B0vl70/MP8+uy4IJYRZQNYK581zRj7VmOO/904jPRU9KnZEw32yC5MDICDhR42AJCWQE7WaU+PE
wYDqwK689L6cKxrhI0G3h3OPsd6cF1LD4tz0GNSYyr3ZBzh9IKkgqs1v0O6Zg5P5pjpPk7wj0zKd
jtI7ienTUaJlVBE5FlJ/4NihZnL+NvsQPwFFDMI0ux3RBJA+YfVYoQPJbZPVqzGZjGllNKBPHCgf
zWA+/pVXETa/yRuNMzWoFdfDuMTlLH41/NAoU2O+g1vcpd7hbHXxfJ2zC7JOt7QPgZW8l3hL366U
5shfD2080KGP3ElqtwTDB7XBOhnVvfu4Rog7W8MGD6nWXj4NDfAxf34Ll3aA0SOFz1zrifcfrN3d
6lB2u31yu2rcj0qnEM/eRYVeteDxSBQlWBHFU3oFwawGqKn8ty+v55R8wU3yfD2zmyQkXnYPWMhb
MODfyO0mjEZCbBF81L8KttJ3rf1k+FfJcL0fEMWkLlo7tClMdESykM+jmnMRjcop+7xNwleuY38U
DNtzq9hrbh60eTJGeMI/xfX7J5RzfSYAMYpxYJ7ADPOf9eRZWUVrLywOz1jQjt0yj0dTI2AcHdi7
JKdXl70FJAKtWUwdaRk0NldlqZPwMtElVqU9++49igjmk4gXEKDO9ySkizKe6FzsqY3eNE69J5ec
NOXch5omSlJTcRM15P4tkzrFAjkqLPpcyECv+zWA3gjtMF9AArNd7sOi2Vc3U8R95g0ooAvC5rhp
SB3LcTRrQq6yaIR32FdcoDapM1dlwelfBsn3vEJQbgzEGk+UTL+OmM4jrO49PEfglH5KksXXfiiy
T2XESCYauTuSxv1tfOnICnOW5cjl2DTTj8jSddhY3jLop3tYkntdfg4wM6iZBYgkokREukbk4KbF
dSpne6nhF211LZgyCXW0Yhz4OUkh0hMVAdMRC4qHqK02d1G4ht6Xdtn7crcqbn1nOyybcIx5enh2
oaGlwuaehQuGDLTE5KvfTBN/DWzwutjdp2vLervKgm1yFU3r9JUVc016uGfiRYEVOux9K95/9YdV
dj1ure1dhbr9Zue1iNb35BBSzEMBHJdZsbFvwi0PF7eI3fLlV9A/cxHRZrihg6oJjafZNs+3a7wo
F3nk7x+SvRIf/e6rSFB+h/s8ghCBYMbmn0gdkYl0lgkHSZrhA/Yk1dU6CH6IPR/13FNCmgwoaXGq
kWRp/HeooaNBbn9ArdgBfM23IJfkMCUDDdVqvB2LkUBVcD7Eu2oKPBQZIqdpMiYeTuchzRft2OxR
FRm8Jx5CFZlFmei0PzgoTwEsdwH8IF08xSPuUMdlA8xcL7Ht1KbsVqg8+GwYvmocD/shOjBAq7xv
iXZpDGCldCmB8Dp8hPVIAGGRiDUtMLeILwnQzqCX7oJvC0MYD2aqOxeg1VOZ23Y2Znf2nrcm3+PH
x9tSciFXuJm3YvOuuopkXsKc876O3qQj7uGjkzrvmgRjK41QG3tdvvZrekbxcFFYVdckgjSvsp43
uvHrzV1RafS/iP821nRCVQgzc350NW97vRin9Cosrqrxgq5j5rOqiQiMGFipzEU4QhGeHj94b+21
XcDkysTZyO/JBC3BXjZRl6LTMR3SFOnp5Bc0K4q0eiEhiBovPinnoxSWio/WirpJ1JlJRbxKFCU9
iPgKvldcyadsQoePM8Fw9QcI+ZmihRkEQC1yN07eOe/RirwyGFfxgHcSlz64lh1oOnqdZ8zD8gLf
P9jdcgBXSyprPz+H+bbqrvtOPf2KqbbcCeoAygEfMoTAMHmwsXzK9ZcPg3N1C13mAn4NPC0Hq7Hj
p49zVbKPRg8r0YblgG4ZLplC4Li7kh33LB2d7lMxuZVy/sRX7vByEbO0Q5mf0VVfWNeZLpg5jnpN
aFMLEtWO1zX56/3YVo3zTi45JgplYuisdCU4R8oK7UnZUj0l0qDJCi4VA8W/lGJG+OrlaN9zbTBc
Gr5Z7lOyEOeDzgkz92oI+V6V76DvtYMItUjcuyfIzdj2YUum9lBaCi1QHgRRO/zobeAQJEPezv5r
Wrj3IRR5sfmaADv64FK0yKkolNeKYd2Cg4PO4kTk27mJM6UIG6APo33HzFuzJlmQidWKCOG9KfHB
tBUZ40zjrVWWB4OPbnHdp1saRzEttj8VNBJaMu3Bmd62vr38RZ9dJwduIOWq4m9mX3Rd7LshT7qR
1EHWBZvc3wwfxLgVuUvrlaeEIdUDe5hgaNQBBpobgBewotMMSbCmYb6g77My8j2gVb+8zrMvSgza
ip1pTArmPG/EWnNJjgSn/ue7lwBYAw6csaprTTRw08E6Rvnk8Idko6jy3oBzlK3iwE8yyZGG48LS
ziBfSpUCP+RVpsrXu/TsQuePrYuqtak/qZuND36D02KfUiQBCigXFgJU7n5uVuG1tHspTXFq/2XM
QXnae/h0+Phz+crYzMr4mnGdurDGM0WHlse96mNmBOl2tsZxtLaBQ92vQ1jBekLnmF29taV5MOJk
7C6bRNwXnYeMNh+p8hN7VXqzjn9fhBfb33MHDZyFwAYV5r9z8TSET7tHP9w+yJhf5laCt3TQ9D1W
iQNeJtL/ae6KmaYqmT5b/X2476V2oqK7KBM615IHz9c0g9A7Kmq7msY9jg/cGzRJPt4qykDRe5BY
yrUBogTW13qiLdchiTu67kyDS5MjbZ4xEUCKfOGLPLvZnj2v2WbrAs4Ca6r3NG/4S8lemmhhnX9k
Kt1sHIQWQBgKCshrPFAkrVRnSQLX0inse1tW51inWzYaB7k6oY2+sMAzO42jz/NR2mLfHgQz/DQs
s3RdJhRyVPV4dnKgQLQygu10oPNiAD/SOVJXaCBtJwzusFOT5LJ0oxsJbCEiPfyjeQ3GedB4cPYz
dkWzddWbMYG0B4TeROBe+YhDAAMuNlnE4aoJqTRTWpNwU9UwcmlV5qMmnkYu6gH3Xb5qT2m2DKGe
L2wGsRRe64xtMTHgApjShNK4fEuVJuJXUXcf270jsy++U+oVmGBGUGNmEDhc+DkzfNW/JV5AHkI6
BUBcrIHPnL+sMpBjFacIE6/ZKusIo+l1H9tmOCs2pO4zDb6NKyIQv8/XlstFB88Zbbk+Z2hcd6+V
+STR2FMVeGG7nZ4frItUDw9Sn4uR1OxrLfoAQ5fBJT+JQkVJtfaOBhS4/qnxl4Wf6jutSRayIk53
DOPVL4jxcJkNY/hgx40/OKOS7uFkQdSY9wv46pbJxB1mXoHesv5WYWegesZwYjpEXJjYWlpLZhlv
jd5r4F+UYACy9ms2dNxryymvC6vB4IztCkDRcKdKI2jSgDUeizY/M9e7a/3PhtaRIqxmC1+rxtEY
tMFqfBmlGfZtDKhM3htzrNCDBCRjI8+/RLI/U54h5QD19wI3Ik8gmh1NdTptaHcy5zB5hJgi/bVG
3w21oyYWwgqVVS6+nJyiygKvCU6oKKRblULvSY3NeLm4kiRG7A4P5O4P5lW68WZfEsNRlE4oeBcq
KY5vRBK/wma19mg4YfMlwPFXssCgUnurnaNmJ4En6SOi1ABLvMnIgX5CH2DUCwzXNFiRRsbwfbm+
VQlJbYEhPbrM5pI91JlrCc2tlIOMpULK8tkdHtZOGURNbL8zPpBMUKV7fHIcVpKtWhoJZuQrqCnq
0xGhhaqHt0qafb77MGRXXHgPT/t3Foe9gosBNxSr07Fz2Lf9Xv27xn9t9y4puT8Ta2kGKYBsAhcj
BzAY4FDWHJLRCZUow3ZpFFr4f/HJv6DeuFQ7nt6ZmNlAxfcijBXkuHv8VRdrmz2wr513NqNQIRxS
QEoFZcglKBQwsYPnJcyh+CsjyGgY2i/lavVN54RRCnBOSJI8PNBxXXhwp4sDWQhcvN/AguCmzQ7W
AoTfWmwyoqp6XlMOVtmDiPYrxXFDC1pWjJ5tHAwSaIiIyrEJ338wTAzVjQeR1oGerLZLRmYXVnh6
o3O8EkuEXMtnzDwXM1hlRG8QZkxEeVNM0AR309OLovAVvRhyRxfD3/SoExMUG84+WJYmjXKvnhhL
/4N1+cgb1GgRqHWCr0ZT0Ky8lPwpXj5RWsrd+js3OGgFrRYO4TJ41nWpmYRUnDKEEh59uJK4mtiO
/4TGzHUUgBMBd3Mf8UIcb7esj6ztOCTJe/X0ZtJUg0WzLiNMkSoCX6knAy9RrHUt+ZiCmikyvi/C
dv/g/DjzPcLCw1MMBxQiTIw6/lmfUoCTD/VqO3yW/ZnWpcm28c/Emi1fMOtkXTr0DDnc677IQi7v
6U3gg4X59CMkbfYPRDynVzg9yYKTU+vC3EFvyLN1ZdZQwRosbENolA+mwlKeOHVqj0Vq7+H26RrP
dxwZvJrGKo45ibeyvl2eKRgP7uPbAUsOmGg+1Q4OsHNzjgzvUMep6+FBOvSyYyKHkFNc1sShZcey
0vjxPJWRAmvkcCJNn41ZfxN85hPfKSdLbaqPDawuFbkT2R1jcK5xuZjEdfGJXm8ZRvFdACxmudze
B6sl4mc+aigqg5Ps0e5LEWm5S05cfbVznQcjrvOhSiKt0nRD7EjVrrIxV0OihlyqGUmvlCFuZZwj
qgwlatbWlLB8m9UkplQfhW9deD1Pvlao1HgAOlD5wRUpHI+/1mKBkYNN/PW9/i7pTmGaftpt9p/E
5FN0rBw7ohZqcINxKQaSspWSt8E4+J+RFP3fy1vt1AKLwiRwQDnoTgh9nQdYZKsUZCHalvd+uvmc
t8HH9TqpiCQprwXL9DXiWJi8uUXrJA+g0sb1D0RBNa3w5rx/Nq7m+5apWCZx3i68XgEwSiMy2ZfU
qKe1NwYZXBGAH7iYIoyY9aPTolr1TRo3bEboZCm0GtizwsWTPU8wYN+RzCuB4BN9RheD6DPq3bXG
rgX3WlzCuE4KElHolWgF39tFFjGPgPTiae/kDF4wa5ArQPDRbri6Gja78C2IsE2IRSiIh26sstX/
Hoiwxt4TUq+8X//wsDvR1ZjFEUsJLZ3iDlbp8fbznAZ3x2HyjeDnef7pIfw0zxWrevgn3xxxqIfQ
0+gH/p6H/yjo9LtmMg14tvJPox+8ZvyGwaSd5tfRD+WRPsWXkkhqfoHfcwgrffzBN/JU9a+aww+U
YorOjzjTb48xpuk1v0Bo6eH/pUhTfgvsUPI/+1Y5pvxOAkVIUvjGT/hV/ml+dfrOysxPCS/lB/wN
TMr0D5JLCQltvk34Ryu9lJ+bH07f+YlyTDfX/K4aW1wSTYkyPeSawkpVkOh384/Hn+AlnCjd9PBP
skoJKp2+8zNbv43/8HPyRfUDfJZ6Og791sOvYF4xfX/+C/yY39iPSj69cNoYGfvzE5vvG44Utxuv
NzMkM3Z7dot4Ww7gLOvKz36J7V7Z4mkRVcMa52NGo30JXycfrfQdlT4cmsHbv6HQq5YhWYtouDX1
cJDDucLs8IeCbo4/FJLNtyKrRwMmBTW1gkuzImaOaFjRolA8Twqmx4i8aZhK8gY0Vf81cp3d1bbO
8+WY7V93GbVlTeJTDW+1QR50XdrM/SbZ8jKIhyK16r07ExLWeyRZacrqRwW+3XmweWUCocz01R6w
H8cVDqZS4+G4va+aG2eovU98SmgXXVF8S5p6xHh5tOGg8pclllCYbGezzffdTd8k3+0d60W32VMv
YartL/aYhNPf3K72XnG7SionWXJ6Qrwqpi2pWMzCPuUcqctkVe3usYyLP9jM2ExUSx//kjl51NC8
NZy3V+ZHST7azLmQvvaRw/pBDO2BVx3/3GLZbOXLvZU7C/8nv2d2O2Frjt/Q7xwHrmVYTC0jSVhO
uNjBrVrI4MXw29auT4DH3v9i22V813fwGxu8RvkTV8F1jgp32W/gRRXZ1F1jfe9i+YXCsEmqHgfn
dfsqKaxvxYbZbt3x4U0+FP3qD4HV9o7JRURhfT05ZHjVLQbCYmH4IYqkXbF7Fe0oXyEbRo5SmSam
Q37AcHpKa+LAx7R8vd/2f7crP75CY46TSojRCJDmb5W9KA2/dD0D8GJAmFsM3uZNt2bOV9D6KmNp
Oe279C5Mi5oPQERQvW7Xb+yJOKlyZ62XvKETrutsi36j0RQ7ZwknFvFJwrNLPH6t9vD40x++KtL0
Km9z58re8yyzFSNvr+FZeiBf12GLptLrW8aUJYv0BtZkWUK0pjTFKEBORCWsAaviTbn0bnLUHr+a
UQz4HHGBcxJTHR8fxdN214+OFWzvlXxdlsm/VNxp/iFCiTR9KtSl0hYcqPgb4tV4Xfd0ELTXwt/k
LokG1bmwMtPkH6+MmQLzN4phNwKAnq0sHGI7bRPf/SuYxmuGoHdPXrNyFpN8Jp+4HPrQ+i3+kLyu
dB+Iray6VJRADmpYFpB5DtoEabCIi4+20PaIESNsj23ckn+meXqypX7NLPzHfTnWYqYJrqNsTdHh
egcl7pA/SLyTF5BvOHTVxJvQKObcciNQPxo2bNKMv12dvHARm2eE7V1+5QTjgsG02mxqThytBEbU
E0xLuddNCQNXjTKNUq2e9l9FtFM9mHVkqYk7prFNsdnDf+DHtSD/6EZSz8sQuyn+jh48QzxMnqjC
GC7aGLQfb4kw95It4KpNRA21dQ/hpGdYdqOj1KTzjTxdm0kFYJlBNtLyp18BdHuYqqlr9we+DqZV
ahWE+JU217SM06MEqUK3ulMf0ZSrXzbx7zChH4w8zm7cb9gq/bTgSF7BESyXxvwm3vKST6SzuU39
K1jEX2QGpS8rIrSuRG6zZIL2EYfG9wIDInlqYSklh3gDvgKviVOrrilCaXVdpvIQpxUGkpOqo1Pq
nkid6qUkETSaJcRhMh4P8YO12+6r110a7fnzApzcawJYJHiks0KJOcOLumrYlDEeJURKEr2O6aG0
jvZ+/JJb1ud+UVJKushT7B/GrkPT/FzTKpt3U8Qpajhhun3pv/3Z7Bb3sk9oCuKRktT6pvGzzNnz
eHUliZEGcDl9ilG2iJhC+oyyF5SNI8ID08RXorX1EWiPh5KYVrNIAOAZEqhS7Rf7b6O/+PkHqsk5
MmUeAypURuw4kjPqPN5qXl7mjrOZDk4lSQplkRg1ZOKQOHq4b9JtAT3pKtPYuHREtuW/ekUZa8o5
fqrjX+IsXDaHPSntWRasT85FkB/7NKKghoJcZsQT3DUF8iBGTaa0Z5xjSmhGSToedHZoQxlTNiB1
dXYy1XgyprzcvPnu/MjWujzA0RgSL2z4+d6BA++38M4fepcMEuaFTcA7qrmcYGvp5WX3L+cvOdg2
kCc1PulpR5P8p365YZaZ5HCYMHcSaKq8CkNEwp7GTHsazsJHDp4kW+KK6lnLsqYDKhTrf4oWtwYd
bxhHM0IXN0KiyoOhNw1lJ1guvjRiO/PeQBEGJmGcEHJOzdstQtxzqGyKYiVvR05t4NeyH+P9wJMX
6gEYyRMFSUYnMojX6aCEQ7Val+kE5/cJ0zGQUG5QiKTHm7jo67Z14iK7k77PSMvAfpWzIV9u8TFy
9I56+SDwUdGQXSEDP41fmGDVDno96SEv8luNauf4HDe1tu9Q1C4CUKXjdYXdYqR1z7cPhnc7EUrV
4wov3gA2lZSqOSzClJI44EaCASwQuJvatxvbQ5HK9ald4+/h1ciwaxU3xVXQjXdlyyyJuw8C72cB
ipIu6NdqhMSSmRnzQQB2vZSShuhk0W0W7rHA+2+LF/RdqMZRXNNIIsCYwxjbaR1XhLSaYTBZP98l
uu6RBR0CNvgGEhgxmBLo/NeTx5DjZxQRJb1ObzosGWQ7X1AT/A/XNTvW6gAkFj3FhuIJBDbb/SWz
BJNoT4Wi0sUMjWrwYxy8xWcvY4LfYOpKT6V1Ga3KZebQHGWUHk5HhhwcsXkzgSfP+rAujttNG663
D2YQAJ4dlYAC2I3JX1Nghb52hAkIIrkWRmwKYQnripD5xMFog3v2shvB2XUxmBAcAGBhTrxn6yom
NyUmvt4YooFYGkZ/lhKjC5dN+xJd41sNMA3KiFuhjKmlP/vPaYt0PkOf9vL3eELAMfpBSk+s8MD5
FpFO4ufr4iRq9pNNyBQmfeLfiZDUN/SwCR5yYuL0PfdruyApmGt7It6TV0XhkXVff9p4BYKUxyE6
X+6EOKXexL8uX1WngApfrM+Lzi1KOgCR9scL9aKBrzbLtg+JjXiiI15UtDpRI5KsvPG34zsxBcm1
+imyn+gc4o3Jrl2c4D7nSRvgT9gp1wVeChq5CJ9XtrjUaroPhIFL16DZIMZ1H01ya8c5DJVLMtQn
g7qnYIdp076ZRu9G564wc/Fbsj2QF4EUuh8ug4hnzmI9CCGICNk5GOb3Q7GSD/b+sJOMO+eGkTMt
jU4E1RKaiRhmLuu1oUvJKUCGeofPZv1t5jQX37wz9Z4R3BgLEBY4N/orsixPg2kHTTVhDO7w3B+D
C21395cI2jqpYN/eRimSZCv6FWWonRKH09eMl3p+kCzu+1XBeIlxUw+EEDIx6ZkWms6MKZhhIEgf
JfWozGWSProRc6PtnDfBeoAnzOzCguCuQZSXJd9re1uh4aQMxgG47onikBF3tGAEgkxdV6VoUx42
94hhL1zlJ9F5ern0RTG5cgiSnx/e4aLw8i5Z5ISy0oIphhr3h1ye5YjmwFS5hMDk+4wGu638xZVn
VWYIqFxfo8jALOFJi6hLRkoB2VXWQ/RLVhfNOnvNCl5b9R8gWrxPs6v1aO2zFinjgLc3Q4Q3XMvE
Es2nMlD0Gh3EssLP45vGpc/gEH0KNzDlKmxpIdHI1G8vWyCYsdrJumghIaxCr0XtfnwOZJs4HUK7
LO7oSF/LSUljfuXTaLylslXbX3EmKkvUNsuRVQ7uOh6iCSGazx7JR6VtQyW2CT8V0TxZ0zVhDC3J
tkb/ou2Hzvgj9PsvVgYFABWUGtGm499hHGMhjlEXog1nCA0Xd8+5Fx2/KFltwN9kNDU78cJNtHKy
Yk1Pzg41AzPMiDWWNdcrklZRn9W7NyV8DLo9w4PkADPcEsjy4pZcTgg6YQyxq1kXjBcMTZhpn0ji
yyRs97CEHoxElSAPs6N1Imuih4Xq26eOTietIDhdGVh9flGggbYK3+3bsrS+mcJJkuWLD+/cq+ci
a4NYii4Lbc6sMpyqtod9ou5zjd5XVl/+BB6pOr4c+ZkEDTmDxQa+cB/DFdogdIHXnw8oQowppnKE
UWkxfP5izJ4gFAkcStZM4BbUV1vssIhEkLnDy3fy2S/eR7LDUJKnTN7i8Ravi6zeRHFJV8b0TwbE
fZJBoeGLJ7HbxCxqX5vda1Z8cFWRL6mcqETjNDmw28XHCwvTjpu9e1AkfZgMcHVd74Qs0BS7tgnW
KZZ4snXBK1JsfWnxFPWWWFShWB/raUVO+EuU52zFaQWL5qlXfHlBJ2mq2orcgB6kH9I9+bKPn5RX
Bf6G8exjlqFkG1R7piYgu7CxcELGTuIwj+fgBVdShSUSg2x0VNb70NdEvdcMXCet3fK6w7KQ/q3e
Aqe9vOATLy8WzEgIZQC8LIgDwWzBk+NMRVM4FpaE3AbwxaJu9avMtp/9QfKLYBl5ydJHS4tpDtw6
0Gu2ob+x/tX4zYPhgtCA1hYsqpoBF7Zyn19e4IlCTwtEpOqKceEiV53Vg9l+U1djEu9MRyWfBOX2
6TZvNv3XcsUgoUOXzm0u7YXCVESqkQGK6Uj1fkhFWEKSzYnj4tdVZ6sKUfieqiaPPkz+E2qc1F3b
HqYjYh/TJUoK9A9UpHwmelKBfTG++3BwjndJl9vtZuVW7p3OgrLV2x+yd6WDtDOcAqAtirtUNmDP
Dchk6YE7yZZ6wZhAWeLaGQnBgarFM5gKtcMXEMaMaevhYst37nyl6I9w+KGJATubn/tOP3TrcMVU
hiI2QqDFIgHGRoxuI0jwDYwAGaRwQUU4uilfSMYzqoZE2le2snZxF9m/xX5RLyPv9pf3iXlms6MA
jglJGLG4E3E42ycW4ry25Xu9JzL3rcQM5QZDMC4DnVUGuWDvyLJSgSJN2n2VnbLMrITGiH+rTd7s
edgxOfScGKUjB0BslhSMKCZzErRLMUu1MXQTKzno5Q9x7qDFSUlmf9wwlNKzWqKonDyKsoUHvMUh
i0O57JRU55RYhVz5cf7Z1AoG22DMDeXaPGUXHSBTje9mhCNbkIvX1+lsmwDDmA2Aa1W0cCkCjrds
VjFVS/Y+r6G2LI5mZZv8K0EoK8BQX70AF3HTDSeT10sHmGkXuf89rCKMm5YHF5wa579/aiQqEx8H
mBkCS8zOMCuHLODubO8/MRbi4krsbCil5EGqqG1o/fXq68o3eo2m+yAij3HjpRH4g4yl0xYb+g7O
DzSy3Pjkohw/M29VL+phE61Nta3KsMlwWYY4w6X/VsQZ21XVmryy291DsvXfVmP2fWxsQgF4tYHQ
Mzwi/um6QtgTaEc4ifxZKVK03FtRlZEEwXepKW2PfZAwbsLw2GkQnhh2mPkT0skn+oyORKN9AGNS
Ja3m8r/+HjliUN2xyWBOcuYfP68Q39VVvCPTpq+ZXkBg0+UpNzRTF/HWNUBHZo9xFpq5GAQ2cShk
SaD464Pp2aXyx1D0j48WjNnRYwhsdBeUG8frmrzBwbax3JD02OHVsMaVr7a83ftkAyrh5fhM5Gtn
uQnX9rKeNuO1LIHzFkNjoMAK9gJ5IonNjDpPK8bOC0DBhmnPdUJW1VUyQhZMnGxziLhOJgxoy7Bs
8JfaYWzcQ24qNSWljqnelB2j1G7r/Lbjtfseb5AIjh8zT8L9iGlJ+UcE1fSm7PnLkh2SaZGr2q5h
ht+3zGH4w7otw5dJqqCOQ6Ms+KU6jjZXHjXzlYXv6lUSZZ+jcgwwvuX2zAm+vAq36eIm30a/ioQl
52tenWTSVLfFcKHVJeVCKph2C5/smqq6wGU40Zs6DpWdgnaYtLsMBmZnTz0iM0rsaPwgMEN8VXF+
lLSJKeV7nXU6LeUAK2GwgAeRl0Sq1nVkgBKw0//kIBG0YfLMSB0Qh0nGDBJMH9xF8HIVRMl5kTnR
rwv7W+fQfB8tHBoU5Vy7cTw73T3iwoNt3qYm+U61llzXRYYTV85mAkTa5E+dA+ItqX8SUVng/lP/
ZICElxd14jJnHu6zRc02t7VF5CQurgmBhdpwJ9xUB4IOKQ02Gvhy1fDvtEhudWXq2QV7e7gaMzw6
eIBpigHRCnb/QRxCvV8qSU/lLDOtsH2/aXD7A43iA0pW/fL6T/S6rD+GAy3OMFvDn7NerW7npv1q
F9+3ic0BtdOozWCsymtu8FCRelxse12l0t2ARb9Bzf9eIzqxw1UTtqvqYVPsXjc5A3eIWXnlUbWP
97LiVsiYRnQMtfnzrSuB7nKvVW14ebJxYpWuz0NOcAzHbYHCZG7MnA35IkwssdfBsQUJma6BFPSD
iAMWO5MuTV0UfafPZlI0p+jXYrd9WPT5lUaNcnRQT5uH/scOFp9xhGQcKWZo1DC5owb7B+K1+dpn
B7gF5X3VBSViC72o1Ftmghrh9GfGd49WkBLlG+NzPMJVHJrTGx8CpTFepmufyDAOi6IShfVCJO+8
eZ229WrabUe6FyoRo+j0Jxuf7QB7RHYFO5OwXYJ2AcSoTg+Rh1wv+/hvTS8k/cPLxbmSJ2tY7W+L
obzVkE0RNpe//hOXda0WIgDUX+pQgLrZWdcFVVaCnuXAFpxlOybBbFttX4GpQBavpcQgq44MbLbp
ZvWO+Ow3hsRtg3Bt3Pde6l8YrZyp/zlE0fkzl4USgtR4dv+tK2/bhQ6WTY89onAWe01U2KN+x6Bc
NCxmXQpIpXxW+4Xd3qdmGN5o8Fa4ANAb/6+iDf91OXHmDLzCGjUvQIyFFsRU1s/GBtkertSuCXK8
LmmnhFGYVAY4E7nPO8I7IJayUF4dsPI2EkufPgXPDUbJMjeyKypWxrDG5XzNKBUWi2UBCnFAKI+n
d6liY8hCL59gOAuc3gs0VQ4FT+jDZ52bqHZdjs1/HGwg28rCkbZFVT/kmnLBCGS1eed737x9hD3A
+lqdTLhHT5Ms/l7Z1St1w2XAXIHpmgxv5ZfhwwGX17USYIdkuoUCbKjY0iSoW1Nqu65FTZ9yxoT6
2iSjEj7eQTsSwCqgVJmRanxkHZqhHxDEuMv7z8VmupWEq9xSZ5gRmxoTMK9rY/6AhQ4PHHL1WMdf
vV3zlZOyAdSAv5XUOPEiFlUX02RS2moYB1qoxr0BH0qUS/FIadd4QJ2DJpyrsn9nJzs4E4wzdtAP
QBs7lO0lTXwei3FHjp5OaiF43ZYyxsPhvQYEepIsakaKx/Eyn8i+YgCRR+Ev8YeEYQhcaTz/o/Ia
zbSI1C40Vw8mVAQ60dA2f63T7rdJExQAO3UXHQZOmwXcPhYeTE2oV+r/jl8yi5q76OoJs3fSpsVO
UThVOTFbrbmzFPXEPaxIFk2HNAQWPRz+z2c9JlHhi8H+fVm8d6YlRb2BGodGxtP0f1YfZPnkp04a
bkCvIH7DpiotTknmveIiicWPHRZIGycmX6VwFeGRJpKIhyuHX/HtLwswz/T7eKMAtiH+CtDVzhkZ
ntcuymIVcSiN3DMRw3HeBG1GoWvaySJnNA7PkEYQQf9VOeITWDALDvZfzZ3Z86Ygohbypoh1U9Eq
gk0dYeS1Xy2PnDiZsCHQFTXpD0S4Z44tfQpMchl4Yqcyl/EXBFW5WeOSKcPT9RNl+0EHBKHQSm2Z
3WELxFuy/elzAunKV8ikmdbwlsmQTxCGNJ2CtRtgmmvDdENGYCaONOor37tPN3tshLhEOCHKCpIq
GFkJcFe2PJNHBp8f8731UMaS2PktFbWQfXWpYrZoziXmk++gS0hh1st4klGXpHX2huyPPZuxZhNQ
POk2EtimTWllOL+nwJbiX2gcIPGlsfm1hx8QDdKrwN+/EZXK3qxv0s3mdhNFD5pnqNSSyc6mah92
646amBofhYLOxnCzBX7CzQCNr/S90tLqlJYeoWwwdU7pq9eMsHk2jRumuApd67VpdkCD1NaGg493
8uG5cuITw/J08pgAci+6MeYDDEw5sn8pltADHhJvUD4eugezjk+FqeK3JrjOoortB4sKqVrItRKi
m+uT9XdZtKpXthb8Hb3zu2sh8XB0dPgVMUyaLtwkZ2bnuPXzomLWGckTYl48xFWxKcb16pCdocRf
ps3GcJlaOKKGHFb2239LZCuGkr47pWc/FYzepvpcjc1rZahaO+46IuQvF+wnmhPiLJCCcUOLDcGh
MkNrGCBNbp7siE2t/x9nZ9rctpF9/S80qGoS+1tRq2XLlrc4eYPK2BE2EgABENunf36nFc8TkS4x
9Z+qJONFEgg0uu899yy8pBzUQmsk77bzMhAR/f9nNQfuB3RjgslFRbM6U85paXcF4+vpC1Wy6V4J
dnW8pwXr9LzTyi/QL1Qd7DYATLi/sFu93JyXfeuvo2mmKvOdr8Ll5AqSTvARmO+JwOF5dMEGqYtM
phSXYo8YpNUSLQ3Z6unZN9z5/bxy91c7NCAOUHLMbCYkPe7lxbkQa+jifPd/EcU1YznRFs3CiQGT
Q5PrCF6luFAqzcTkUE72wp87tfOVwK0rne1n6hqdWC/bXepAxgpY/UEeg2jy8rpCkME8b6LnoD3Z
00Qt10RZQySaR5Knjg7wJd6pqIAB6WbvYooGFdyyGoD1jiBA1QcvN7qzNDhX1p4Oj/CZDMTigKvF
EXLUjjtD1k2HqKysA7PgA+klRTARpGlN+NliDTFyukwLwXMlIKRYXBVX6zy/S+b9tYrGEEm/54Rv
D5kof5PNhg05ZYYIYsB5nOzESE+BMDw/kk3gFSH2PL5wZlxF0xW5xTtFRqyL9ZOlFFEyhH7759bU
f4xr9r+Qhy+BHvRosVFlhethO2HFXTtqTbZ+ERPtJJokSJ0hIqFYZa3HTq/sPUiLXvc9xfZG55E4
EwrOETtIx07q4EIM4ca6heZoOOI8eHT6BRF7AiT1XcNv6dw7Zm4y/1IummxVvGx5UvOntkB8R23L
OlQ0oxPgXrE9WwszXLAFgabN6imEp6HR9sD3kPuxtbO31UV0m3BcVFV7Ny5wJuHLaPAfEgIk7qTg
XjGqorK7hdb8Ua2bOmBXicATCIfkz0yKR6+5TLv0YpvmV6vsh6o/nTLqAwryrRz/nLnySQCzfZL0
pLT6nIpgni9fkcHr3SQfRGOk25PZqYG7jefFGz0ha3fF3ie7KxRYpYPilHmrZigyCVMnUAaIYzDV
F6gsIEmqVdVjAmq6BX2AVwAHxikZuTZYFxth6AXKN4Kp8VgP1YN9TNwHe/85Qk20+yCInIy2J/UF
goHlp6BnY5LqY5Q3n6zchBnWt+fFr/OMB4Z6UTuvduTW2W+WrblUKSs4hpv6W5eHH632Tl0+/heW
gEmZkkLzMtHyZ4UuTt05QM9HlSkiUGqn1ftTr/vNs5ZEcIFi6Fm0yqQ9H0z860cSYIoSy4+QYe7L
R+KWEwBRzkDDPpKVbIM7noeaSEAxIY5msTnEVovxt2kGndl7+wFGVhPA9QIuEwI+yonWHHZMpdlZ
cOEccRmy/i9K1ZEpB6Md/VeJMDrqWszY+kNwXSfB262TFhdVn75L9xTcepNH9yaqt/caDdIJ3+mo
UQEbQb4XipkegGSlo1VGT5dUHwSRyo7EINYpGb2UO2mAqINkjTgm2+/arNTcKbvbYo4ZouId0ez0
QhIUqxaao+X9Plmwu4PEJPOtIiPwbkXxU7AtyjNRuIoouFVonlrqivOWUr8q9qmToR9jLCVu+NF7
4gx1xZ44RQ/P5AnED7EUJs9TKLW6olGo4fdcOb9sL5eKFDgwpTTAu9FKVuFn6UaNIVIa4arltiNw
MLgXI1+/LtayhaeVomaTyEO48pkD8Rctnozt7GFNYsrxnMqtd+t86B3mGyNEP+6YuMGWKGc3SG2i
VNra7GS5zEtowSdVOxpHa8mLBMAc6/Xr+gVCxuHMTI8tCH03zd7LJR/COZgPXRwzl/p7F/I4L4Sn
4z1lzU2jBp9WgEcmF9hTYVKe/iH/FYtBTUjdPNiKGpUuNGsk66gyZ1AQot1vU+Q5/6It1TUdFRcg
PZDYCKWF+GF5Df/Ae4aly7N17e5tNpqw9DohW0T5dWvUL+TTGTy6fsrALa1WxHSeszeCGPTsP/jI
yMDz/BbyC0hdlkBUAjTOcsk82kKcbgyrtu4jC6mbgV19SX6ouhXOr9Rjm+jTMpOA/mcmGxgu2o/M
rcUwVCcNOvVFXHppZNqMXUg4hbuYJ5EltTbVpao0Oo9B/gKCBoiA2Mp9xfGQOeHL9VDkB+OmLhW6
56Z/yBJLOJR6G9mDl1mI3Ts0Cwzbx1lvVwaXAtjMNqjsPKlyC1Z+etkt4Q/dcTmByQXxJ2AeZcHH
wRVnMsPQnTPnzHLW5R0vDaioJl7RCZ0yraqqXzumLKIHokEvwn3x0S9nYjpB0Kk/y5qQYluQ/F33
KGIjXL5UTWrZ13INUI0sM/lxpulAh/GsunO+akd3wdDOXO8vljLt2orhhdYKflwvb7e7LdyqXG33
DzC7rreH4qEKumudFLYIOAAHQmK9iDBwHhuM6sh5H7v5Ioqon5kP6z2M4t0HBcalNcPAFI4miqYa
w2OOdUpVHd3KqBR3wRXMXXZPFB1nBjG/akMYc/M6uqGcPo5R4mHBirrI+vBBjMQyn79IuqPDbcRT
V+WhJkddhrsMdugisYw/gyIg5y+iSnOInkeGaYFO1kPA6FBDLBpOWAxHoka3oF3e6eD2Qk0v1wiY
pTQdNbiU/il0D8TUxeU3BPIIS2NiGp67J6rZboq86yovZpRxffymLAmtddGJbrwBwk5jKKL7vn0Y
V6snTPKeTIgGVtBpgbk98QrpH1UMy7Zbl+Zy9IkPpWjxLlyDRW9C++8li7muM1DUwoEHWq2Tr3gG
5RTULNLOJXzT1hLxD9dLvrZbdt5whya1GGD7OGuQ6CKCBLpCtdp5/P6C/TZlBBSXhsiW2kHmOu5k
lgNUX+G/SYFMxukhaUFWhvSvosJ1C7jgvSEgZxMyQkpnZtPRLGG1UklLCGf4PuApuSJGr4mX+9FL
fzOJPhpgmyl5kEJDuwLnaYbnmKFwo8o9u1UoKrV3wMFrLHefoSdmSmErrzWUKxtUzZ6k3t1S4fsF
pLtQldYRUa2pT0hq5MCFZSY+b9I5/gqs5GK4zYf0zPQopE+h8GmeuJDpBhxXc77EjBwzXbcNL8uF
fSnmb6vSJftofiPXCu1F3uC7G9M4KB0P82VYDgmPY/zUd3X3MC78WVovT+3AXc76rbkA8X5bEESw
qaiXLxBWb0BJq7tyt80egQm+oirG0TuC1qECXUVaF5dI4NOswCqLiA1P6yTap8Vd7fGsAKToerk6
bGToO7yKOQnrCS0ld89aU6GTVDhNOACMo0JGvNkhrq4X1k2LQ/hFlaIlFx84KlCQL2G+vsySGHjw
ECLTB1+/6nimWNjD3COLLSPeKII5IP5BmTDC8vj6q3RaP8FJe1e7rPPBpdn26B8gHtHlVd9r5Aqe
E0V3SwL1ZF5vbyuUBxdMCbKLA7bNh3BOLqr6MG0md/+XJTM6+OwR3LEJTP17i8x7UcmFje5hU/Wr
EKF2U0GLUC+SsbpUCdt4ExPq2TnWrFTZum2F9xl+bfS14aXZtkhQB39EVbT3nuAGsHPn85aYgHx6
37Ysrq4gUbE1xEDXRf09LFB3U7pT35br/rLz9PUTvgGX6dzRwefNHkdIPolguTQlckX+lSNpIZcl
mdQbL8yI+4297Q2RIazOwOmuiEHCcD7RAy4C1Hp+g/WE5MNeTQ05bstqs/i7PYw4RKBhAwOi9Grl
WvEp1uS2Xq+zhlW5BKqYdtwU78COM/bQ/eumdm92ybS9AnRn8DLv/Fs5rUTtNr1OmQfhh89XdUwK
iINmJdB6w/zL17Ayekqs1OGbdEEIg6OdcHfIzVOdSZfrsl69nG0OzCO5jHJ+Pnyyj5oQqX2V+V7U
r/iABZvOUOv4NnznCFnsxT47/LUD97h0A5ZrGVR7pkrb38a0HLCJPuArv82St17N1ZkDS3TM90za
wGqQV/FLE2FuMkFa77FY76UYVh5MNxKoW2JNxYcZvwh8cEbn9xH3Rj5OumaJc4l1RpANkbKY468h
pNiAl/U+wM/TbK+cA8aerDBGPLwNZpYXjcO7WXo0JLYVHWusWnnBjc96ZTvp71ZTk21cxkDcGie6
LhDAFDKxWWp2SCwT6Lg6Hlq3R8pROPxeWrH5WM+FqHUeyQzLL6iR4k03xGYzjGh4ZJaAs2J+2ZZu
j33BaK7Chm9ZGV5K5YV5SW+omLnQqkM/4a15Csgg0D+bvw0QsHJ37mvoNtfkfO0vK58xFS0Y9Jy4
b/DahFRprQBp4GuoYvjVYWogNL0dSzwJ9so/mZ164+ObzvDa54oHjJwLVpWX4O/R7faEZ7C6L+tY
r5p+j2ZWWy/7N4FJkMz5rXS15z1gJXRQ6VgoXAV4E/Qkz87RgNM7J7hoVgGmuJqlNijGJ22BDht7
uvB1IZ872nkNsxT+hVyEDXhpoF60yiHweBI5YBMmS9fzgh56wAA99N6b1W6+TPy6v8qrFFMMotI3
rQ65kDF3tWLO4fbkExTzPrpZVrgwtG2f3RzmA/EM7t7Q3y1/1lvyjPbD0GBcobW9QztXQWTq+jC/
MyFvKD1AcBllk3tnZhak6FFI3MtNbR8KnoygYqV5z+noYsKBoYY785P77bC6aPryoXP6b25HBr0T
YkC2cGudnhtXFS7var3rAPyaDMdArdqA1HmvIzwBptR0uwqHAgRtyG/aQxJtLE2/H801x7D56I1s
4rhURVdTOgco3nnPiyTwroumGcjThvXV+WjlvSIc3kUhTh4ujPsNDJGOv9xNd51TBqvLesHoo6a5
uOcz4RdP/Y13/oKJ7bD+HMKDsc91zIYpRjOwbXzGK0t4kafl7q4CJL52gim5dFPKjnBXLR+ctUw1
dpl/u1qPX9f9ysGRmVezjfAAaSPqA2fbNQ+YsXWbsDzECABW+5sVFA8cqwjhcGLYVOVBppozW+nS
UZhEh+Gb/RWeH5QcQR2ByPNW/wfkf5c7E2fPc6Y4gU8T66sro+7juK3L6y7smPCueVhMod+k3Sq6
G/0yuioPk3//n6og/iDYFuG7cjQkr0tPazGuEZjXWtgXjDc2pNXBueuTH2O7ehoNJiiLTF7qZnmq
mY5soNME5whqQrJfdhyQurxQAF4QMNY4aqDdoYtXW/K93qb+szrcM3wwhR+KVZl6LKCfrB1ZJluh
L3UTOO5ni31GuKpINC23L2euvhdl/MPeM9EOXu82iFA6vVgc3GDL4kIG3eBEA5Yt7ZQTUGwxRw2a
1RZFKRJ1CS0hTGt4qqGp5OZC8LoSKiOafNAfeABSx+DlRiyLZeLbR6gRk7Z29VXitApH0Mh3WGDd
pPV3IUVZG71f58vG29bfrQhSgTQYUghVe47DArTKmg+aBi0H9xE46EIdhEzmIkTb0hiJx2tBZ9yg
opFtZobPu2aoAR0qIm5O/fShzt8G5vDWsgIEaFulfYFVjZXdY1Yh2X19YGutObw4RXGXqnmtnLH8
MpkVbSlhDWINFCU/dQ0CHqkI5er4m6S/UJFVKAocGOIMO0cfOCF5Nqiqq+h2ivO3i+veaEJfu+xQ
DEsjLLFTGPtSGlvmGO7Kuj26ueGOtMzESTGagSJHyXrmcZ80P0g7QJxgFRBzFJ/YTw9BUgaYzaw+
CKUTniqUDP2WRZiFRzBghmoGwgyfSHh/iQep53Cxe+o6mBcuFLl/0aSfNL0M06AmBRRHRNwGxzFf
jonzcRk93Leg6XeDDiJGarwIZPnZtMkOn6KL0WDo3cuVkQJDDHOR9ept8jvJPSve/uGLul3O8rsy
i35IMW0RSuBlzbTy1txkhfvW+osAS59PRzwFJmFF4bUcE7eDKSh3+WXvXjj7aJuKWaCmV5Celu8Y
PFN4upYl3hQNDF5O3NafrrKGND/GlM/8PUCqefzSF95/3bm/EQcB14THNUTGjZR/6o9lj+IYpsaM
XgR4J/UWg/DgDGRiB8MvNjA+BnOkYI0/ITz144QQN5iqYARls6tEIxEM0t95E8nAmj2QsamSSe7q
KUastF68MdkfmmTL6U6kEOMp3/zvrKnOBT4sPJbZ9qELkYuAcovNqG4W55T78QCAC6Ut7Sus7IOH
tJTumfcF3EtpuhrHW+yriK9SHMv8y3pn7rZuduOOCeYaVJTjXgfhYbrpgj1sGCohvYOCr53t9xpQ
WlT/n7+Hl5ygNYQhYlVtRnN4RB77Ncp5t8VZwNrEGkOnKxS5drKQvZeqVfLKdH52CLD8J0itr7+e
v1g/zOtDUExGt0wij+26SZthEFa63TudmhZTwPsHU8/djXgOYmFY0KoZFaz9Rv2WvO1/0nLTHbwr
YjcNT6JmXmf3PAadP6RAtgZg8vlqAzB5Pr/ls8HH+L8g29Diod7F0jNF/O8IwiqK1bzv6vX8WK+Y
JoB4aukbBwY/o1FNHyOMlrqQnRpkW1fcZcsHHttXed1URf/R6XD9qr0zyHakucDLde1Lcelzd6Ec
0IG8fD0Hn81/vbCHy05GbEortdRoVNIVwdsiIQg+LkMW8NIxbBz8j2KhCqX0DLWQ41O8aFol9ocg
Ok2pUvzkyjkcAbWwfAFUs7DcAlwOMwq3KwgvENFMAVYqyvy4p8Yk1IxKmyZ77M2TNQZikGOTM1UQ
6ITxbOPl7D6IoCK4TNM3qXxkEO118Pt19FgRaEs/L6USHD70geOmaTOc63a36668wa1tg/wDRj7h
dVaVPAMxKMDCjoyWfuOZ8Uc37Hd4uTESQW5onTyh0OkHWfsZedH9lO8Kem5JSoKAyFAV4z9vwqxJ
CSJZ8dVdz59efylOkUR4FrwMEsjF8LtWR/j5kjfbuXR27jsZ80bb5Ie84sct5Eb1vgL2tVvoOH62
fYMpb6WdTEmEbw6zUHK4R9tzYsRTJizBhUQmBKuA6+IEO1pPS9XTiW0NABAM2J/xRJo5Wfc2SrsR
RF7u2Uoepvq61eTBjp9pVJZV/EMjEYnmC8ZxBcGor9+5X2wnFHTwnEW2xEnsOGxiyKbAOFNlqKLy
99qvn9WckOIIc5aZhjUUC8HuWuyIGqY9jPNrnqr06KyvD2lPSaR1NcYUTPuQhQE4QGVaccTWjIdX
0bthPSdQniRN50Ptz720pxraNdRF7IYxd/dhwx4ThKo68Ld73y3fSWqYajYJOvYe/PJTXXsgmjKk
heeFhczoxdkmjhBKrfovUNDA0mj0cl6RLbNxBmfaXmRVOOBmtar76zyP3rhnncXcEybJOlaKqu46
fD3v+LYva/LYTZJPIMzyapQhYb3yZwDJCAg5Zjfw9oLwF/oWTflTjwKBia4sYGpYVnL9sQYgOtVG
yGZ22VDZzHW6md3VW5PT5+94/yVWx8oN8CVdQJtVuhafMRYA1oMXYeX/lGtwJjTCHNxzhIVT8hZj
cU1WSLyI14F3bL0bDi7IWFZPb9MahKGM8SvEONukFDniXkpwF5FZopQu62Qixy7Wja2y7Qh6FoMd
sBferkpnvRMF3C29t9bKinNCQ/PX3wtrQfLyHIhhsK9ipkKsLMwCXp4D7bIcCP9d9TgYwykT9EHE
ID7MKJyldOkaSBfNX1bRrlHigqteZNh3KupkvJtsX+N7n0bn8JfaSmQjoMpUE0FwZz3z6fLk+yWm
pIdzh4oPzfiAwb6NBsYaMlh1FcqoGDNN6Q8SbLkze+xq9d0bAHVsNE2vsQ2zNNvYoE22HcNE5qLS
c0SX0SNWSSJ6i/iVBUQPcVPP08qspfeLe8a9YhOheUCEwuo+2uta3qeIsy+SZTyDD9wUNE/rQhgn
CdCxjQpmCpAvqz8CQosuvBo4UIIb3QURg+UAWffgJtxoPnIDfCWN7QgjRwdeKbZQrRw8ZkK1ePUp
WbTyYzEx6EN92H43BB6BceUUPADWTCrSmhuo0aHeFosHqk40SfhDI1356yv0Wv+VFZY8cFTAqoiW
OV+73dXXFaOJjXQwz8Rvuach5zXhG/65bvvtZeuJuZV8BSz4PtRA9aIbFQlA3uuL8pRUqMW4ho7L
2uRAsX/+jxE2c5vaWfpo9f/ljjTiVuqB1KRD7piW3DJrOcNQUpZV+rDgrY8tfiCOkaSKtsilmxyg
5r5+ddaE9Pjx+2gV/BhZAnXd0SuzYAKelU5rLDM5CnnRsQlcAyZ2RX/lhRBuSzREPBNV/V4FpJwn
V9bEAupSBPOqzDisn8cfESZN1OSyMGOSv7ow1Fk6cTxiOq2eE+o7pw4FLM2noga17n9Sr2HjXal0
rSD0WuFpyqhrnZUL43Pz339BLThpma1qF0J2rE+Pa9fLzQIf5BHtdzRYL07JDaMR2rFqRhRxohZI
IisfP3pb/OY4GPfszoP2YYizit1k/3XxKXz9idix+8kTIdwHoRt0d5rnl9fVzlGwHZJgoD3PqPcZ
wDPjE9jlUY928LU9gmcjF5DWuABpdYA6tcvr/i7dcobOS99vkjpoNyXoMHHyQf3FC/YAMkO6XI8T
CDyWL0yBBIeanBngWHJmef1u3igRc1MFA5m8iqmsI45dsxekgq6/SvJP07S6Tf0kuuh6VZopkzHI
fhpFME6SnV0019mNsqXrgNmJzZK1fPt6hkC9w1VUFpM5f1F7gG3uo5i90KaE1tZxlAVEkDUfycMd
h9JEitQ9yzFqOA3lTdztGIqZiF+REFpd2vjXGJT+GZROwSjd3ZKQzcdePKi6pTiutxqVUMmqmjBV
/83zwLJJpmfYseT7G5d9F/tUzY3gD9kKvNtqZtBzqy1KR6qQHX2Ge3azcGEYWuKq7Rl2yKrHY7lj
AylShlOvL4ZTnZgWacisPaLac0+8eNo0dPNDgoVU50+YbbFAOcjk0iv3UUu6hIqhXVIgo8AosaRV
DslMRFvG/8GCj7qYzcL4SlBdBSdBHy32e5AUk/KZlwrWlOLY9lOSIdKoygK5xNDr4HLIPynbh1AO
uP3azxQr9i9eaJuY8c83B025xKGYvsZcIDfs5ZvjHoJ53BGtRzoQ0/UUFegmbbYxTk3ULbhLo8Um
PWAZWNuWIxB5DL7h47kbL6AU6KrZZQauoQ4mC50LLF6uu+xGWSGdA1xtDMsBpANbbzsarDjvcgiL
m4OTPtQ15FzDS9W5Ez2nkzyahhPdOO7HaM+PjkZ2RNwcAVUclOXdzJ5ea1l5FYbbclefB1J2s/GL
mclwLloCcqutDlOoKeCVzGR8CvK02ZvbbuY7d4QcY3wNaFsPjHZ5Ly6cgpFwWQTYIKPt8LI/1KMY
R1+byuJ94HU3PjOJrmEiX3pOfhc1thYxxDGuzZ9W6pUyCLuu08KQ2KKBn+zBy5JxaTpoz/CZuZYl
duIeFR53Ise7mdF9R6AQmhxeoZB6y6wZEYhzk3qMO/f6NmIfyLKn9NPkEUWTISSLcWRippmZc7W/
7rYChXZ8BBx6E8yOdof7dF4KSOFcAfNrTkkg35uIVEeqqjS7NfuJErWnY1w1PURJvp134Pmlh5YJ
XLWgVDusOnKOaO2jwXDJa8Otn8Dh0x7+Y6CtpGyeBU12t4BVG/w3bRMsI+mQJA3ySMFgSkN9Q6wu
U5qZDQCnHcRhGo5aVoa32ybXQeIlX9yOQffQIrGhPsU+IO+nt27PlY4R88kxZ4g7GjYlZ2bQ5iSl
Qc7FzuHkS3y4wI18+gpsx7TIKQ9PxYgx9UXbciNDNBuwwPxdfN3vm/qTH/eHN4s7z1xim7u/LxkO
Ahun4A4JtK9rJuVLkj/MXXBl8jB7E4rn0Spy/T9OmUb1unWde2vnEVLFQ/F9fds6MU3kTXTpkwLY
IPToJ3ipwx0vEGguH5immm1xJ8Tf1XBXMIVwGNF/uwFGCOiHFeyG0H951zfW+gfpGaPTG3JqGC9S
a0MG135SY5Kr/aUWU2Nk6CAFBo//s8R+SsvxCPtQ7SkZiRBGK+7DXTFKmcYcWC8w2GUoIaQeDxhm
138XHZbIO7IvnKfxn9DsdC8i9kuU66K1HptXDROJqHHroWCjwLbar0P2x35Z3q5771HthWoOsbrH
nDwi6TYxvGVg/KxVYo+/siDpGom3C0KMEqWl3eqm4soP2uty7by1psggfufx+19tqRiWuzCryDyI
wERebqnOuon7PfPwD/gTUayjnEipTJmLc4n1DDcnnNhdBAWmhtXakSwPgK9/BexfARa5mzycQqo+
d3zf+U53x6qjbW44ostsnz2mBxZtKYrSjnPuPij7TTpMK6gHxVdyGGiYMggPZUZc/CRa83xAoliw
K6PUoE9OGK3xRG8YIoJbSRrpD48w4JgmNlyYG6f9FXAOON3A9Xe9k16SXRFsxDZw5i1MJbZ4mj9M
jDAQ+hzN/bcoA4Pf7cprx2/bt8VWg3UyBuAmrZ/MnhkauHlFK7xB6lVfDDDlNtYvrUt+yJF68Rm4
ug67y9QYdnCW6r+wljqe7rGoeK04hDGRZx7pH5Pdep9hchTOH2x+7AERIWcrJwjlnCpYSZbojuoM
TgUevULcvXELoBK+E+FY3rNCEmQ6oQVlewvxC17fBk4YslxlgL0RIwdopnDtj6VBO9Kk6Onmz1a8
qdc+b+7TcPtR89LDwXucPQOZiTGCuu+RQzeP78zYfSlnJCjgyDKdlyGlglxBWe7wK/yofpj4KyhE
Q/VBtHZ5zP87U4GT8osPQHQDQ58VJF8wn6O5Twu15bCOMaPUAORgwq/rIHrOKEdcp5Ga+liht3Ia
FAAoIqyUutt0937l+lDlhnM80mMUyl5TIAImGwsV2BFtF+SyQ23tPpt7KmLlpwJeQk4l1guoLImI
1goQimppyNxMQWxlobQslLByHkbTpGstDPTkHjI3xNGFhl7pIG5zDlQ9Ael9fLKVNwGtH4kd48qX
W0mYO9ts3O6i+7GBU9kV6HZLYkBYtSTK1AFEpXYNWccNa+BIZnqX46ogbChMYGL5vH8RODWtMRSx
dIuIVPkI3bym93TLGDcwyiKzywq4i376lVYNOlfG16cDr4D4HVG70PX4hCnkWFZFA6SkFpnFRdah
a+6G+TccUzNgR6LMBuIa813zlUKXkzvtYIP0DrsE2zzzVIyITNfA31rAl2pVNnkNo0PMMrZAqFph
U9IZ40tIPNW4337vxqy/M1mBsQ9d1t247va3dRsu9x3A2+cu3xN9Uszel2qmqkiLQ/HeHSg38qQ/
bA7F1AK3FDvycxZsFsp+6i9J6ckfinb5M9oqw8WhQ6uGIoUsDOvmtl2lwZvaWW1vPMxDb1Ij+oq3
jWCQQIOhbaGUODjLPSaG0Z0lIbbh+OXMmy8LkH+W4oE4+8qBDZEsImA7WqSwWrxVsZ/zd3Yuge20
7GZEt/05PBTzwGboVsAK5C3YwSCzaeVwS5UtVrMk22nLPxn6XPiQNqDjrK9YfEzrQEKrPFT2KeOu
6W2OELAlwhKQ0yp8MFQEvVnfgtx/0Qug7LBopWWzAwW1PIkFhjymhB429Jp7jSNSQQa9Xo7gfKK8
wpfpSweyJNGt4EGZTnSFcyH/5qj/PA0e2T/r9RvZ/NmBAqIWCc63eCYPWcQ3luUR3aoms1buFQGj
YcQvkY+dwIJFWvEiQj35hAhii/b8ACtaBHGFnGBIvbFBHmaKIEz0T3rj65jxD3TsOkkxIQNUJ+un
K+lJypYRKtsC3Op3gpqZvYMYMDcVnQGNsLBIjUvH5JktQJn6/n8O9EwkLeYtorAkCrqFyiCxrjTC
6hiPVVv2E0o4UR8Uwlfp5B6ob86suV88RyzrXTy61yHZSf7RaePmfbE39Tp80CRbNfA4omnEqDua
EEZhbBH11NL2PFxzP6gDrRPnBKE+g5L8d+NsvQx4gi0vo/xtXHMuoeSEqc6Ce3Ghenn+gQgWSXho
9kAG97Iz1aTcmeLsoomDT/oFlNBvqctMp2MLIT7qQlkH1i62Nk8ScqcrtJgeG4+30OvIDlmONjLB
GkFBFYRu1X0wJceZX4voAWKlztIyH4umSq/pUWxsOx4a4aXDGnL25edqTfR3QojSmQdzXKyE1Coq
U/CgRwGBhfjLz9vuYrJhOghm/9wMZO7VtcjsKPLt6Bivgi7074JgeD+P6xsxPqDvPNmit1BmFdIz
PmtYXeznj69f4QlGiwAQdxRmkCE0FVKbjpZOUa+ywPTb5sFfpb8PsUMkmjKFCTijULFynmUFJWl1
b33EkTH/zC/lVfumc9PyCQrgFhFbX7+4E92WLo4lA9aClzcGtkcXtwT+kBxmb8bvANDPIheiVpQd
2gt2AY8dtJRLgVolnTnKTdGwV/CLlftpCqHCRJWtnFUULSX929L5H2Va//r1/uJm4iLkM5Y0KwTh
fnRUm9JrmnDEc/GzGNvesnsLQhWAXOHnL1ocjRlyYqRPeyB9uTQwCKET/7ZoVrlUb3dm/0aRTJL+
vn5lJwM81J5QkRQwpsYU+cfLhTg0c3DYjaXcBbkGpOqa78tgNsrNn+UoNGhJf5O0rExU9qOH0Dll
45hU8JFzatklWGdchPgk08pstK9qOt/BTsJe9UraXRGqxEzSzg6EoD+C/AGGgcXyRVFwomAfwYnS
BLctS/71T2k1cf88e0MXrtIK1BDNOKXrce5zmwdtl/YBdZJ0uTuYDOhuOeI+ilOy6spPy27NisFn
kZ+ttpiZ+2cxAw6ludkFxbV0iAq+XSgez1u62MHu8fWFXB1UGPUH5ugphNlqgq5WUsB29Picpppe
y8ZFQqhn7RyUKVbDM5kS1anCgLTFoV3XuBG85btWTrnVfr4wgodqIrcDA03VWsGrioVGJf20jMiF
MrgOHjqM1wZ8s9X3qOqVxjokiosOLT4zizx9C6Ci+DH5MHBGMXm1HIN/bPIOoX/dga76ozozKesi
BYLs9n92fv/ZzuTZdZUAJxKIPgA9MWg1NHA4Cbdj6KITYiDFY/oX1qDHng1UOzJaZENBQcdVHrX1
7uS6h7gnU13ya9UcVlL5txgducD3knhX4zORyyeN5T9bCKJGTsnSGNzyc4vJm5ZGuUZBM4SfXl/C
J5gJHFsckmSNpn8Fdj79j5vXjlUW5I1S6qGgSKKqEkhLZERv0u2gyZczJyXaDos3wzvFTJm7Jwsa
majLsBBnsmYjaa2Xze6ldShn2BbG45cQRXVX+vfQCaicQ9jC52GfE3aLPkIMUwDCHSsB4t3LvSbM
D3E6T9NzMnxEUI0MisVwYJPA4W3+89lJl33Qwf2d+ksx3UqwXTgQqzUCmwkJ1Nk27MQ8husifQsn
Iipzw/I8Kj7cJKxzJoE8egwC5VbrRbj6/s3s7dz5iy0tqrD5Pd6b3+zYjtxmcexQP/xl+vJehaBO
ZRHO2hw9jA2jprh7fRHYHuHlPsFh59JI0Hnjd3Jsc1MOh/3KnQ/+4wG6xGCsIUvd198Fc0W8weMI
Byte/tT4oWw36Xp/62HybcMAYBN3bvJDQIgMkbzJZ0Ck5QPDCMadrQp9dCjUsjbtDUW4GWEdc4TC
m/yo9hke/I+frhkozUg8CD9E5luMPbTfHWgsw6uSYo3ti8rreXviulha8lFIISvJSdLtk2uXPG3Z
HKnHFuBo+Ytev4nAuxCJUb57H2tHWiOaAtv/QBEVjUuKWq0IkV31l1W06WipBqgwsO2sIsMreRJg
788gIHQoHoQsq61/JX+pSkeFN5wZTFnk4+ThKEXSQwuKI/dR0zRMHq+oMxWPosopYgTBNfAueRj2
tNSkwMaC86zU/8jOUPQX05DazURZBYBMpvBk/KxcNBly2Ul9yReKRy72osi2qk+sN6pqFrb087r4
X72pIqEhzYXrAlDlHr2p+xKwnFKGFA/nIhiKm3murxSTJL56RN/JdPUhWtX/s5qX57VKa22GmmfZ
XA6an9fXv3WsPL7FHCAGtS2GrMwAX15XcVitZkJrp/uhGS8mb2GHoDlM4tsoooKZud3y9QKLwOiO
WalOTxs5wEMHf9nM3f5tiis25IrPNZpb6RTksOzFOXx2qkF9MvHCKKo1QRSBvhvpvPk1cZ0bDfej
gOWMB4Xt1DHpQc8F3ReIBB1v2dC8wNSnzHyjWk6PUlO+aqC16FCsO9l7rdhQdi5MInWntPvarYOd
WH2nGAJyErd74Y59kW3GbLkWeTUiikjN/CTTgRIQX2W2NcHHe0LMTbNlzoU8oaiBayYMW2UR41Fg
6cwYQ9xTsC0WCY8oRBBrTlm5PHpZcH/YvnOW9A9hXSLMMpR77/iQ+fZQeZSw0Q7ffuJgIYO51x/r
qTKDHZhRLo+AOwdH6ZiFXUz7fevUefeuZP0YBh/jSG8v1xHcR9IGLhJnm65Xn8peCHdSfmPgY3c2
zacATyHNR+F8lv2nsAkMTvW14vyrzhNDR5uSXjbjMa3XHDzunVsXSpGcQpT8KJce0ReZHeL4w8Xw
tqrDNNX0pyl3gAq0F6iYRaEW+4EhzBdhCNZIZJG0m+FEkb7LK3Ox8/b3Flvm5RCjVNxkiufPstwc
M9JjFRjD1/9kiIzr+cnaw8JqG/PA3TAy/V2glsseLN6kWK2M3B4FqmsnkAOStn3TIZSsy+yP0mWj
VqmqI123J4J2l/iwrtCkiody4IsYTyuoRwed/H8A6BjfYZayYPikrVFKdBGI/kUdri3w6P0VciyG
I/DSifEUEQ3cv3ZF+IsIVVwAvpSIvpiPc7ogQMvgAGI3ytEShbjmLUgdxMkVTz3tKFyn+sPi07Hx
UFyRK86sQ20fJ5cX4lANLgtz+ngHd+MRMVxuQqw/6HVxhP77oHwjP1F7rhF+AAvjs6ZmHaGm0rZo
hF80jGMFEitKowVYPnNhv7hv0LlpXKBi0cEcA8UFnZJTTB4X5sCkVmYdqux3IqL99KKsPYPR3tYi
7zJF6JcZF6jVDfcTxI0kFdnawd45TzL41bnn+2uMVDD+YIZ7DDJVIQLsYcqahykvPhSV+02EZW2P
MsuQ2ZmGlSovmLm8QbW7mYPiMl+GB48tUOEqYhJZNRi9yn5IN/Ec3Lo1DgK8rB5WyeUC9RbIzSJn
E6wSDsPB3X1//SbbQ+3F04d7i/1wACUt5ukf876IZ6ghQB8M+YTl1b6v2qskamE5Uv/EPP4GHqBo
kRrHSusi+5oR6xfUkOGDItU1qEx3bKwyW4ykcmuh+wPeLs2nZlX+lSaQa7qCygZTJ8wsP4v3ZT93
KF0HgKS3xZIg/FIeHEg8kIjk8E/b/k5mB/KIEK9br7CzNU/KTVsKvBNevwun0AoLTQcseAUv6PpY
JNfGbXzYh/seORTt5prdDmDXMlxDUDTlucKJl4NmGZAbB55ryYhSk4y+1A0cIACcfJNvdg8Bm25H
nc3xZv/fM5d68lZA0SQpES4hYwYAoSMUiATCkLi6tIeTLr4lIxSC4HE/BRvEntmaKwpmzxTZgvke
Yzl4JxSmvKNSwwgUkhpG0K9xUOuyNUvc1qEGkLZOMKGo1BoItQpOInusbf2Pr3+Kk+BU9htkGlwp
eD5myMeNXejEJGCvK+JbVrwOMj1BnNEZnXvfhbwqryms/Y9Nu3+3RMOVbZrA4VTcaOJTu957ImBu
vLhHqY8LGsZp0ljIhlo+3rJ50kk37pLf1VRpJsckAq85ChJG5JoV6nA5H0/ineyn+mjkpjDuZN8C
SnxZrlVNHO2zdq/Xg90AurSeDTr7D06e4qVMtyCuhRyrEV5q+9RAQT7MKWMZnVk6yoWI6vgu2fwN
mz+2vB5Hsnkq0Ej0zuHS0oY1yIsZb2uuK+8MYfra++oJ8J87ofZX+KnEptHCT4FZIKcH6ymHuimk
3BvpnjRQkKmbBkDnW+ATbqkeNiAgcl0pADEVProj+Fyzie6CB4PRlE3FpAUri/A23WUbpqZvJNfR
IsCE4LZs1zWlG80KswaZIAtq9bDh0aNORvdynpwQup51vMEmhUPKRDf23YT5IfcDRZf/jHooIClu
8+hKBagi9WQYKmGPdrs6ofLhk//LduIEWzn61EeM2racXayUq+RhpEe2vNJ1fIeqECt3mlIc4Dp/
/ZbpxQXb9RtJuhI/f4RtybGvpkIv4E/yno7+11/AU3BQVxeBqmFR5hv/GOmG6VjtnKlZP9jik0mN
pMDj1oVwCTah/sEWJUyTSvj55QRZQBrMZyFtNzzKL06zOLuAuaEa6Lx+idb7/uXRxCUq73kNuYG3
6ai1XNyE/MEw8qy9rc0BUa8jAr5AQRlg1sN3de510Nya9fBWpaUJEowrOJPoeAzEXKldnMF95/uo
0hjjRh0JT0v16RBX1xK1tJrcFiSsxliGZFH7qHfCEiehF8jeTg3omQ92Mgfh3lNoYbUFe4P65hh6
8fwOgr1JHmQArw+mylS7nRpPiQ0sRAFMlKJaE5RhDvV92vAPwl2Zp4ocLrOzspQ8mT5Ny0cWYmlS
3pRmwvoKuQ59m150peRYjyLJd/BIeP3DnHbNfBj6fxIMODYZnRy/3Gach2a39h/ShWOTo1O4irAT
2aqObCo2bIv3d0SHKWK/umaLby1g+47zezj+P9LOrblta1nCf+igCiRAAnyVfHckWY7s2HlhOXEC
EiAB4k7i15+vB6a2CPII3j5V2jIsa0dLC+sy09PdA89mvEGYJnGwegJ3As0NZDMgxxqMC3aPU+Fr
UN0meAfLZd9scrkR7QrR6gCKSFKSGwXfJDjSJkgK5e8olgEii1YiDI7A9KV1tKJ8qSBsXLd4jsVB
82anT30c+RbM0XCs3jrYraYNFUuX+cLn0MU8UlwYmXtrL7pLOGnypU3om8sKwayGlaKMDRbPvKvf
5NP6tjdeOyDljgM1D7ij28EIFncm1uIoD+gWxRgFaE+Gb9vLgzrbFTVmaw1hKmia7m1VoKRvElle
Jbysbm7brIDtx2GMnHEGtSoNkUahZ9BV1HqINNSlFY2/PA4lz9AFOO5tZyXF4SoA26SdPfhhgFnD
6dXTVPtlNd/P5nYIW84MUCitT1RSuZdmk1Ug+03hKT41dvGp1STBxMs/wGbpgXwf9GRPJMpR0RKG
i9us1hIhSWdLKUGXTpmjqJQQOUKORh3FaIZUtVRSDjMaOfD7moZDCq5yXtACePKeXPiVi+DD4mIt
QcgPKgP0tXohnlwfqrUrolQ6G2A1LMhd/xHto77suP+URqCBrOdjCHuYedB3NoYsuHiY6qKXqCOb
caZPgRRcdRwnW7H2sqmAEzwfUJb8j+PHaZVhaHmrGRGCoAjSMBrglC7BqQjvCDTin6xIzri0r58/
V860jVppT9/cYE+kiEEDTJGC95bzB6n7Rifxriw/0x/LujTC6X4QaO2jLRdp2Y58AKkMl3YD/zn8
WizYV8sMZaA4gyAW0LCjDZ3+oI3CzuEySCKmlek1E/rxe/ZCNHjyawyigLSY1lgUBTNz67a0CuIG
G+ddMkNRIm+AOZViSWXajHNHDV+p0Ao7Ewwqx0pBGqpUjMyvfvDZzkDThw0h5RXa1Z3ujGI9QW2x
cAhTg+jPCD2JpXZI9MPqgJIA90pQZ6nchPGZKknoUenUr44HpEA69SMUTUdrKap3r+tiRWtQ0ERv
JxQPYSL+lRLWPz/6S7cOJfpFQO4Nn/CM4t+1u2K260gELHz54WqCpdQXdSNRgnA0GZBsWBQPFYCU
Umu39HVvGUSMCfwvxSycMnR0ksBrdlZzjXGYc709+KzGpR2nQN/3kO0IEtdBkuISssqj2x6YU+Gz
dyAvD3Bf2xU0UaNAEdHLzFEquLZTxZjjBaqvFoeSYzOq5rjt9jiA9aahoGFyG9GBqmPg12LGYD7n
KoXADJf5LLNx8kNabWehOVdiLEehbUXr3Qnaf52kQKxys20PlDSo0ArMUmNQEbOV0x8jxgZFr1nQ
c+r/wqoQQB6o2o0f6CA37rzcm8bLbtnX9fEIthpPE/3Bn0i5OPdIE12HPcaqMEoE5RmtCiGB8iwN
NkSDP1FauJALkKmr9SuUJJ4GER/sujpbEsWZWSbmmAbRzvfra0oqt6BCVzkbDd+gb2KuWzaHJykd
qpGh5K+sks0EB5wW1l7i17YT6iISf8JsWHqD8RWLwy6IJmF+q2zMTimVPWgSL/DfhJ3iaum+09Wk
olYbk9TAx5NJkE4pCZDHI6MzAYFuAeYMmgCdI2YgbqenVBcupmWxcfxb9fxjQ/zlVxM6R8AiURMv
tXeheqkQWjeb+QZgyGBVCtgwOgOUPSpoivAQiiBMmUoEqrNVPFCBGSVaDqXc16pAHFNmt4ZSKRqc
hEtuQdhK4CLVqXZg0ew/qVmJqgYCR+Rsq+s5T7pPUbr9IMj6+aV9MfCijIxxPLSOyWy4tONNOZkk
cxiuBJDvhNL6IFQJ9poZ7ABh9sLw1QTFden1gg+SGiAqrtALk/5B8iGNvxde9d2dmjjB/Jqiwjjt
4dK9B6xozRbw/Bl2qYgnaxRBc4zddRD6Gxl/bWmNjbe6GrSr5iTVmgBDkdHthJ4Q7MiEv6z/ExqO
H9Hm0TO4+IgGZoHWUwj4NDgkmsN6T6CWYAJ6D+LyQXmvESwnoC6H7VWIC4F68Cn8Lhtk4xRU2oNK
Z85XAWiJjAXFRFGkl6moSgAXtvhEquWsllO4Db6HFYUtlp3RarjYVVMSK0XmvO6OpeXtuRddTT9q
QwXAQgm89d/65RWOpPjr695UL5lOFqzyNBANwMnl3t++whx6tKHMhcQUJsocNBhaNmmTjrEndIs4
X8O4CNzCXLYV3csFWpQQ1wOg2bC4MLr3qelZu2ryzpJKlJkXcCKoLCC2btoi/grmvENacI2jSZeu
/lAwLXELt9DEhOxPBknn7APc8mr6XqUUCTGo276ZFxuaJsgkXuZrRfQhnEbkIdCB6DXUUo20RhHo
hpDiv596efHS2bpjmIoAibOVhRwSCiEaen9Idm6AvqOw6rBEhi8aHqke8klAka6ghLPk3ZERrKvR
d+DiArgei/qaNQVPDQnF8+eH9U0/GxvkCbNywBxhkAg5i845OHlGItRS5pXrAQemrXv1kShJD6A+
lLB54ON/0g0lHkE3O9AolVCU7gLRgtcOw0Lkbc00Ehk45+TuWvIGSFBMVF1YiAsppAlMkj3dVslR
ChTskuSLvGkqVfoYUNC5bpeAlsQGVomrsw9SNI1v+bOmodwi1MLxsKC4z7oJB1s+zYIgp3c8ltu0
3VKHChWSBO8LF0l8DJcpynTEBfJ5UTbYYsft+vjo7uVYh1RT3ikc8CGW0vLGc1+4XoMQNOJi8WTi
wc0h3xR/1cBtTG+Xu7y+yjJYlhy0DcWbw6j3y6W9SoYEwQ8CI7fj4IWm083ew4ySK5uDw8qacIZV
VZT8Qwq5kDwxIa2jPWtUUVYRRozVWIYT6xae1By1KZBwx6zbFcBMPL/kZuJLDJccHFracBL0qFP7
6WlCk8POKwhrbynZoeDhbXNNaqQ2w/MlTIPS0A0jNYM0qumOGApaIUZTV1bEVqD89ps4iurIqDdn
jB4MmEUs0QqU86fo3Ie4fF23899VZqIX873udPW0UBXV6JhYUcTk9upy5a+Bm0WJxvuui5svIrLF
8T9tVVyt0+JN46PZYKeoLK/bXItE8i2hg89P0zlBEFI0SxIHdRHx4EOeTlNAuFlFiN7ei66uluHu
FuI3YlbRToX5hDktIgLxiNAOAPKplw58HARQdEaBQNEs8JQtAvqWQfv+hcFN3ClmgmKT0r/mdHDd
ap2t3M7P76ssu0vnyetsAiJAoUnWLxkdQIjPfu/qHAAbGAMupsoNIji5E0RZEAQNgQR0/wkY9TyD
pUuhGk7BHUVUNDxui80aUC3GLkchhna1ZInZAcvygF1OKlRymugaF1zc8u5DKLkSu0Y0yNKNpptM
eoCINpVJzB1rFJQE75GdRPQUyFBGRT6s6WQNPLJcUezt3s+3Pmyg9K5ZTTdWuzEYmVO7mOFOHU/G
NDQXLryFUlywVR+6Huz503dA/k8Fd4vTvpEgcdo/YlUSdoUH2DtBiycAv6tM8ci2JOlTgV4IQsDi
sdh8dH9fWLjYdc0mAJZ0ofOnw3EVh30Oz9oP2d+c+jBbFeFlB/QWxOYSsVrYRN1RUQLj+9S6m7+l
45G5urhcQqg7ilsxUoXn1+2FsjY/We3uVdXFB2AwZ01WuyiTp/6tevdZa2K5nsKPUeisdRKuHCyj
KENJ9HYgkGAuW9AtOdmJl5Gugzsn+Lf90cxAQkQRdMV00a0tip4CH7Vh6EIWxs67EdnJ8Fkq4PJp
UovDElcfU1eSv4mJ0BGdc7PSFAC9vByQfi5vMvTm9OylO5xIRcRH7oQKyumaaZx65dZNhCDuWF9V
OQEnx9yvPuX+kkZPmNiB3WZYwlFNgw6GJZOcLZXKKwNU6qzNY0zbg9J69NRcg8ZTwbpvi4dnvXaA
F0Uf238SZ0g1R2IHk3LqvlGNIohvqq7AB/arEM7Ww42OXnR+rQ4HEMJiKAT0hmzDCkeFXiPFKK5k
TapKmBhEASme1KnKsAQric5upnzwEcrq8EmgqBy56enwoD4e2rXAye8C/LevxI+Up6mJjcQBjzEj
eH6xXdqgtDYkVcc+CXh82FDHCZt6sp8k4S3pzUtJ3G3ufoTNMrKVQlS/nbgRQs+UQCvTke+NxVmA
0OpQ9vy4vPMQgcuXwivii6ki5sEiKAKIs/A0ZpY8G3uaEEEU3yyD3RBDRqLALwBcmYuqCe2yvrcZ
ZA0o1C8Zk3kTUlTTmagMBmUbqiEULtg9iZHuRjBCIK4p9NAb7Si6jc+x9UEfLGhRwSEsI+yiSjr4
XZxtBA+wnICjUgC3qjoggAxQxBQwPRAH3Nz1r3CmbLGKnX8sdvWLvX+Qp83hSleAflvz8gGcUian
075YTe73JSY5kBjNcHYKOV9kSbYmUvcv4vEKxjd7mWT5WXu5WDdfxMeX65zVnbneXCe8wSDitRLZ
FtM2y2MBlKBqfDICI+cBZvFU55t7cQ+cZXNf5+lbQpNPUid0gKyKtHsLR0GGQqShXqA+e35VzM6x
KCAejmvuFGQh+C6eHg3xZLmOIkA0ywSOSZ6ie+VSfksH4pZQjCKBsHWTGwKppiHdF1gNumrDZnsV
kN9K1SJKG44n+OcUYDI6MiA6yL9Zmo2yRZchoUxCoVW5hdaTmhIa3F2gt8OoBjYe9nbwgGQEJc84
1eEEvKiBQDIhPl9BlMq5hDEcuJc4SFQbp5HpY41fOTkfLAeKeC/bed/rUume0mixqWLKND8Relza
WegRyD6h4ggzO51DL803hRMU4XsV7NodYmIfQSjzR9eF19t2dicBnzgrAtLdGEFRmEDIkbmrsXSQ
a4lRpEKTEL9yBYIOj3J6IPykyXH9pl1g9y9ejojhPtRuHWhmdAbKOg5QXqhALkKoKiGn9ZzNNQQo
m/123oRtUFiZQkeFStDREs30fvMQ4QIslFeQtRQL1tlnCZjBxhDbt5nG8dUKWYvBvLiZ0TXkuog3
75tZPVYWOk8qGOhUJBIUIeAAg4s9XR047EgOHrTyzKcMho3+VLMkKUOsWMddpoZVgqFBI95pvUkQ
C7pJw2Dd4CQHBecxFnsmckJiqSa9ATX453fbxYmdo0TF9gO/JHCt05XSwIskGAHQcR1awTCZJU6q
LyQn3IXtuy5cczmAXoKlmCcn3fpEV1qFKPw8j2mVQF8UWmXIuirEbladdJxvcV5xkwYr4LaYhgGV
laE8Mz7QhoVCeciChZzUNV+yCmMPC1KK5LbbfksCwoAECb6tbEjHKrbIiN1NgM3lXeTvg9chWZhq
WRLTmktxK2cvuP/qVSgfS/GwlI7FsCTHJefnYSm/hjoNU6XA7ANIezDjXRsF6/UhvN0k5Ys42r0x
+3nZO9L+1IXrrZNIkclq+3a3iF5rvh9xCLHeZAmtIgqX28hiULZ0colpaAuq5uDsOHAPh1Y40Wqx
REdBJI8ObMkwoO7p4kT89L7cRn9kLmVZCkWifmVYB9BziayZOoZHyARrT3iKaOrKtDhAPik8MvUB
NnQBHP0YudbImIWwD8Y8cWk3DAkX1gpNBE6nk0MjDli/C4ytEkSnXAu4GikTN0fMH+oIsXCEtmvD
CQ9VMFEUzfvdNCWBWn5VRihOSgouIeWKWJJpPgbAnfl+og6a0PUFegJ1QfDB4VjX9TrdrA+AzhGn
VQN3VZOr8F4e7bT5vC+W+3/0C0gtIXaN4FW/pIwgtE4URJpRS++rU0SAp+IFQQtKb0WCMt4ZUheC
BaBi1A5KAmTlrrKAknSf5qo6YkTFkzWtX0PlBeHGPfp77Pt/97wjkDC4/CrRicvfphxli+aLkDI1
aTaOgAzb/ser3WzJ+LhIaGjX7R90z428YJ1Awxc8cyGdqB89J/9A9uJ5ziaodsTWWpSK/CXJt+YQ
cOOMR6pjNUQl1cpzjgAI8uV7offaRPp9ReFXgJROnHe0MX0tfCmZs+tVpZRNi+okstX8L0cuTQym
EgvaNnHo83G6NIN9PStz7Nwem0JKrKM3qotLnCoxA7DPf0vc+FGW5C3Aj6I+1UTcLWVABLkwLa99
PLIlNVHkpjqJ1FmKHoS5/wSoMqyNhJhNgsQC23FKQWAbxLIBYNJ042a7W2tvivxYzi0KnDLuThFo
bCtxF0kSKIxRWgsJwVS8lhpUXIXxms2ZH4HET8wozsYQNbHCGEY1dcPxSExtLOhoD7VYHUtddYxS
IcDF11/SFM2qSEkiByj+dQvcQmGoZ5QsRBa0nrR7QGFCBPnhhCVfw0BCQZ6uM+MNMNPK8UQGU+FA
M67DQQi41LlFDQUHsYdgw6CA/PT80jlL2Sj7ILzhpAhhiMFoGlzL3nZHxr4DEVYpRU3KknIzg0YH
tg0704WcJG6GaGEJEqN2pubYcEVyHFxEzuzgrgm5GGcsnTGjGRmgFgkb1Uq5bQ3ow453mHoY6BSW
tIlPB62C9lzV/CMUIvoGcD4Fm4c8rL8d8IEn824x92zeZnBF5cRZIJElzVF3Dxa0aM9qmqQCg1Lv
rF58Npq0/D1YWFrwbj3/Az/et9jpza+CBC/NnigLuyeixInq5vm5P3NVx5SRwBl2BG3cmP+hS783
LVqsXBvQ+EUGkL7A+Y1MQ04Lgq5VcRaVQG5F7YEal7+B9GvqeuibpUzruUhEH7P2vVzUCofHqW5n
DFkbJn6bM3lCeBBlTk+XOF7vaaO9Laxmn+GZBwEPkekUvETEelEKlNvLWenR0JsMJPSwPpU9rO5m
Y7oRcqioM45yjQ1xGAwX2Q7GgbNEhLKd5VfevP7QQn6n/kUSBwanYKetkHZ50c02xjXRWb5FA1Fe
maEO17IyJQGFsuMWK358OV8eYkiyCY0XG9Thyy727rrY+bu+26mReBdkSnCgZJuTrFjNKbVstDJJ
jOHukopw/DJvZm/yePWPkmijQesKUd5D+vj8WjwLFu0lPxneIFh0ouksDvNZ3pfVSbrVrltlrgh6
sUADDa+Fw6QahF0bpGklLc+U6ijy0tSJmPETY9PPfnoxa2zY4aMiUK4OEeJ0ASrCWcYJPY/F6KPO
gW/dfLMVi/ne3SMP2JGyq9h/IOro0IVZ08fSVVe3mVrnzShDF82rZaajePsgYMaZjevHhvHDcJiD
fcJ9m9fugu0cVlCQtqv6L26XBwVQi03zkSjwwSwXkRK2LqUyKw7AFgvwjRd5/CdyrmHIOhjRYhAG
phENllYVbBaRRkT9VQbgL1xcU+ksfi3GlZUEVPFkYyqM0bJTRdYlCKL9pd4v8UuCZlH0ILWHUvLl
OvXH2h/TUMNEvfSmZ6KE+wD88MdO33SarlzWfljctgc8em4S9yFJgKBwIXvx9KHE77SkXUyij/6B
z3wTH9HkJqRngL6fr2Xfsm/9P/H58cEn8eTfmr/5PncL8gfp4EYxXPqCz4MP2gpGLTQZfZ3P5Vf+
5Av9l3nwa/0jH/0DTXd4xtrK390wQ3wOswce2tUL5Bn8v8PX/SOfHx/Chb7Yf+bBQq+C9savA+6B
BU21SOP5CyEnd1q64YzCSPEFzzz0Xykivv6308Aj1lf4a//Mw+MHE8kzU8vn54+PM2NDrTRfwbNP
vATnbBDJpfUcJkm93952h0P3ajfv0CnOwMwbClFzUP62cD7X2/IDNh7J1TYoPpSz5ZUQYL4LT2BY
+yZWiicP7mFvimfZMynft22yBkqlNN+sESmj341zdGabsQzvjLNov4T1swIfBVkZFCDTaO3Pq0mH
tp2Jdmm48QKfveolfm6La2sJKUGSmQnSVFl3ikH8HV1cSRSSEvMCd/U926Zfyx0NcUtHrWeTaXLV
lh6QF9QicxPj3KQByB1dOrtrUZqbEoV/sVl8N2VznP4dBCiZynT/22G6vn7+PV085mG6wv/26VhE
2DfYYECW+918xwajMYoUFsr3rHcXahI1c1H1wyI+vLVCkGRhie0GIxZ6l2D0iCkBqIB4buPQ9hnu
YvP/n8ENjysv9YLNbrnvbt1W9034ijZEmPEyQCpvL2n6JLoNHRUQf5i8jbhNpRF1RZH5LYUXjAtJ
WgijraDAjdUBOze4hfsVVU8yS7H0JGrpZBeW4gY6Dm6cZw/aC09+jUFI3QXRDGVVseuzMeZXBhzU
wQB1uboAy+HjEGezhojJcR2AuGoAsROVvwV++kXCWEn2ZAdhUHzKd025zUw4YqcQ+QIUe+Xh6c79
fbMPIV2UH7MFEGTrfF7sd3eThmaiOYZXBfaL182aeWuIgGJIqS9G1tSw/Ny/NsxdaL8D32coLUhJ
8TqEu/y+PswYXMwkg3BJDPxU7tsg2WQf38tIOKkiclJPeoI0gOsGj9r4WG3Pj+oMbxyOavAW0oou
svmhSK3wmU6nbzY1KAjGSrJAUa+WdoURd8uAAkIBTa2CQa0nlSpx63rV887xa4C+JdeNKt7fLabL
keT98pbEFXo+JcTxIOWcbkkn20EhmK3y25U//eKkUzriUNBhyagYaZoDKtvbWfopdwDAwXBTH/U+
pQBaYmVr6mbiXxIUihP3/Byeub1qDtHEYfk6hZlBYHA6tKBz2hmkFu9WSk0pBP0pIDjdIJQXqg4K
CwM9JZUdcAQJMZWbi7KvbhBG2YeU8v8aEyzQ0zEVbguHch0RqAJRGoVp435TEduQqp0MySDDTDlC
rV6yWHwW8iQBuQKXWFbMElCPjGqIZNhMwUblTAU4mlua/YSL1zk7t5rHGWl0zh5XtppM5T0soEgI
GvXiSBBmyFoTA1dqY7fEVILYVKrpIzg03j7jYkyF0eBxaENKc+OE/jpZchxhzPRdQWCkxKNczI3Z
yT+S+KIZBvc69g+kZvSp9Ta+ekEwjVSl5UbjZEwhFbuuGbt4L+7Vp0Mc3kpVUMVzbiHTYAoODnNQ
aipwsmdRzUygm0w9S5/KHOvd8mIwrHCDC4Pc/KKWxTeX76sqySBWIthJUPf8e76Ysj8d6eBUcdZ1
sNyunOmtBPiZS5sBaFh5GHzeJikZ7+yjzJOMonWg67jAf2hA5i0M31UAxHqVvNlMJ+9Ujhf4O37/
XN61M6ARWlURik0GlaF4s2+rnK4E0FEYHw2fxG5UJ3RVKczphJ8rFxPhTyFOfS0tG+CokALD/dBR
EsBGfn7iLp5yc4/Md4LRCzKVwaAKWovAoUpLuxRFWnBX7rdJW2BJkb91ITUYq5AYSYiNYkGbONf/
SI32xSql/wMdnwJQ9Rgy8fNjO7Ow0ObFkw6snJNON/fpkdIsdlEWHMSKJDJIipigxzUnMIkAxJPp
KGqL1wOf7k75cIuIWrwq3dSisZpUjWBW14lAv2iRQvnAUxC4sixwEKr4nY4VCuXwUA1+worj0iH0
5PeYDY7GeAGov67qQ28rStNRC+w4giKVWYkwIe1QAiRuRR+sJK/FjFsKEFVU5PQuv4MjFcOMBzje
VViWZ6IwMGqvLyVRl6wm2Dj/PRbJe4DaRcWKgtVsCAd71S53UuQ0t9ZdtUHjbD3Ykd71+BIVq5jj
W6au/pzYiCbwqjYoiC7mKLBd918PYvF4mfsCSno6ssHq7XZ1FheJx5YqdAkuzBYjqmfvpLCQPv9Y
BTiaDYjeLvOBiNaqHgoMSes9yifPr9zL46JWQVGKi5qS2unKjWOMnL0k0VZna+NqabCozFbQFhj3
dS1jI4qTrEzZsFkjdZ1DZeh/9EqW9oqK7yjL+uLAAjVsUo2aTqSDoKbAsnmWrkuBt9Sc4AWIPK+b
UCoNWW1CQbtONggm2xC5un9zhJGOQZesdMYtkS9ehgHnMAQaZJtQ/E8nzJkccAgPE6AkICv5MrcT
uqVPQEYw+NI20UpDeEx1HJbXlCZN6PyMyxLIjw5mRoc0XWpPq02Nn94XkyBKzvhjsg+wSxrehUWM
U2aHwZrFN5Pmi2Ic8YrkhJEsaRmHliTaUQol/hKP3oQ9aioGldxmFaqIUGKfeNBcQUSGBOOUOE5B
d+eTEFjJGb9Ncb09f9Si9+Jx//S3GNyTHo0CMl4zxVEp+6VP3UR/0JLprswxlw3xKeH4lAhNVQWx
EtS5xC1b2qmp7MSuER/baoPe6F106Zx8OrjBOdn4m2xBL3g4HiwCEYyUFoiO4m+W5iGursmi6EgF
Dx71VfVL4RBmh4BWRV1xg9GuvRc3DWWAGTVmSpBT+/cnQSS92pfeaootdL2bvFkLf63qOyXlVb1i
k1ImYxfrNZvYlHw8jMBEyvVdc2hfLOrkZhbkL+STNnLKaLMO8FduOc6YcD6nEewQf23CSeF1jUsE
uYv/CdfTjy6qfAsqKBFJAiGKnPjqZdG8pnPgW5rYfhCFTnbi1jmVrFuemCJK/f/GNkxRmsirFps4
3BuJS965gtTDA1XvCfXZXL2WCCeJG5IFZc4M1gD5p9BgmQR4OPh1e+QbcmP/CcOzCwvt6cSdsaM2
ERXlGZh/koMI0z3hT90ZOgaPMIu05GqG7tbee/xR76aVyjoonyiAxuH0Nm6a1+Oa50srDfgHxA5b
6hAi4WAHFK1btNCZuTfYnsa/+OGzIDa4iK8iah4FOoIZVLLUEf14+knwF4/yQi4A1lT7SCnBEhmY
O0g4uw337PpAcrdoipdFM/nLnTJxfg4hZNnjUxqczmefyq8KeMqI3Wj9Lgs65JC48VUkATINTqfI
yNBFCjMUSW88KriUtjBatVfFXEMFvMFlcih3E79r2tusVeMTGoQGuH4ApJnfoIyyIE1Ucy+9SieR
oWniXtXbyc208u4lOjFQExqIBmicUaZ1PGu5+LrpBKP4W0Hu2W28i3LUwMnBSNBi5EULBjmN/pC0
veXwEPdV1svJGtYwAKXAPlWqVdgxywV4zeMT+H+MCwKQNGwY8Go5PDnwAq9wqC4is9Ndp5qYHNZ0
Swj6EMYQrcMPfl5gVUL2tKtx+qe/I2GVlMApqm9RaMQgHTlULu1bcpTHcQ2YIPGSNpTdymtvxemF
2AEg2d6iPr/PNuGH8EDjE1UMgF94nVGIcivD2VNRqJwKeOcixYqg/SvDgpYG6xevanCX0+nqZkW4
2yxnvaGW+mGIvCPuvhTdSjylOhe6cNSfCAnVnaVxqeql9q7yd3x+XGfm1ORPwOX/GdcgZHFWxMbp
qm573JzcTvxXbVgpxoRg+ZDboxa4CI8QaZt0t7rg98Y4o/IuSTGAtXmsA1WC0oDxk+epp9HkQQ4r
IiWOx89ndnc2ckiU8GdoaATf4HRGadkWrqI8d2/F2l3Gkw/TdHOvKCCau//6azwIIqe5lzfvIVp8
Ws5qGgL32Cuq0XdSEYuFEmCzZBQmZ/+HhHvBdOdd/cSpfaE6JpoGJMqJbKCG3ZydZLEMk0U2Jb/r
y3k6b9w1Za/F8lW0wwhcmQjsMwtcZTIMLxXWB3of2n9RQ16s5zebjUu5MaAV8Ji08lLQR/Y8CbHS
4k7BRf10Nqn+xkkz3Rwsj7a+NhCBLWzVGjVRKiphZOJlsMUpgYDPulhBPcJvz0RcjD9u4ErLs3lk
kSriHAYx/xkc/MPTwXU7WMxVnR9AbuBUEE9L0wGoDYq+vTK+Cxz6hMbkISlTVKB1JtkNabclp0/T
jBOlJhVwnXqFbZef5akpAFvsdAEESTb/OJ4PXD4jKYXCL+ToRnd5Om4HsR14p7e31FPVGtXV/AYM
m+JB38SFbAqLCaFNUldnuEeb7RXMUhFYGgSFP3F2X1yM4nwHATU/fthgXBv8vlHWwFdBWIPEkmZ4
zvquWrR/rbebT1VT4ZVD5IVXskv94igdkPTFLdIPHCYfu3bxXbu917r+0iEOZWBCBEamNxu2DY63
TlSVW5+De8vLhrHCJUO3KtjcyBp8NUUsIMCB4Ih43tKtXEpQEfXA6P9Vix5roQZa8vxCtE50w4X4
dFyDXeJtZh6t+PZ97KVdopJJliN5BLExQjEvOcxpuUGlSLIege5l61DIoEHOD7hWu1yJn0h7iryF
iZivh0OTHhzodAMkGf41Tvmgllt0RoIYjjb9AMWMZFCXu2mRQdUKL/1c5HTfQHohB2AUQneqoyW0
YDLLSAl7s0P6OsbGRmwF02iEJI0/Ib2/hF7C+hM7GEtZwMvBPg1m6ySNaYbW67N3xCdQ71R0FaRx
hFoUq4hMIX9V8ddVsrGAPnU+/wS9SK/k7JVNfeBBMbVweB+s9e1qUzaLhAsOHkW4IVl8IjEWO1ZL
3fQdGxBgynZi9Cn5MSftjHb1mMPKMk23xPPL6eL5gM0OhRBEVzi2DsZWhGmdqnG2OZYkHUvIYT+i
ttBSMbMu9EmyaWBpPdi4gKZaN36QgkQJkIA+ZzLW0+nye4TDgTRbFjnTAQKQOimtaavFxEg78ixW
GycFBOoEl6g9j86G41oV71x1Gg1K7rFFwTf8RLp4IbLDXg6Ud8GcgTEORhXg2hPU9a6yNyl1vwRS
R7VEj40nD1Z8xWRTUG6JVRs2vx8UCR9tYH/ilNcpPlhhcOHp6qBhYWoyHNcaFqZHFx272gWPy5s7
olFDFm8f1CQopBuUqFfikSYxVUuqf+pipayhWVPUDn4FJqH0F05Z9sQanl33T6LzlMgNL+k9VDCi
c8EkWUMFS1gZNGhhZaKEGZt4hyeObFYSXLuEk4hK1zui4UxPTPrfL3lYziFVY5y6uRkHqGfT7vMI
G1g0QQxqt6lvvElqTSiLenuz2k1+NwEl9WbZqesFmhxHPp2Ae8KUVEcY53NeWvJPxzXEr+NqmbYH
zMTwA+RUl1E09QKlM3qJ0gvJEULYu65qtsAX30EHfESIIXD+Ws5AYDOdqPkK1uZn4cPWKbMUdawd
p+lm824fH2gDTOdWkb8o0ks3LRRCYKwyfVn8KJ/J9nibomboNvnLrg7vRt7hhSOVfI/LWUwvUv0B
AgFNaDfPKNj1RlDcgFFM2nfgmECAaI6UaKHtiKd+IsMvrSvjQLpqJdW7aCi0+QVjFbKCOcY48Jjo
6I6cdRBycf2AWHIkGi1dZe+kgvANDyXBqm6d/nXISvYjKaAuXQq52o9bd/NyHs9unIqkwSO6UEeG
kTm7cHghUyRdCeaBjzHNsAqBa0kWrLdEAgtqMjJOlpb7h/xI3hEJt78GZR6MCekzyqMWauuROyrN
VAFJeGRcF96lKPzIq9EgACoNxuX5kITaooJmaB10uLIX0KbAqN8xO3fWYoMSSMvLcvPDt7BSk/EW
YqbKY22N+0tDdxYOfQVcPxGpXoj8Q8/EfJQembZBkud4WejXE/kcKVKl5YBGFbqcqdzaIthk2ING
u+VXcWqU1xUe/haK7EmpixXpyMh8nb9HwR1YDgIeLXgazFdM6790tYkrq9PJgib6wbP1sbhVuVvC
LNXm3BVhBLVQrX9pYo7ubKhh/hUH7pfGNSeYR0ISEjefhjlp5cbT0ildM+xWlUsRvVG8W7xAV3C+
yeElW5WazS/Wn6J89Zd68SSL3U2dfG0O2DiNq1sUwZzejT7exzJWwOQlRMg9GFaSlrQIWTumeJYO
wlq9+LjZQbJCHZhEi6sWhw2dGqbIREl0vCbLWZtcy7y22Du3FS5WfYBB3r6StZTW2xgcYttwOF7q
cXPiMUSx/hBcDeq4ntZZMMcImPVWSipKdnT0CjHeIEpHe7+zafuyncXuGyOAqfGzVD5XxmguOZfp
TdhueQ/I5fpuhryAahLQymnb0TF0jRzA/03VAFKK21Wxum/gWaal+28R00XccwmicM0wtyHt+yZU
ZiOvBZAVr1t075u4TN85OR2/RtbSeXroI6J6nIThXejlh2q+3G4WhgUos7FCIBZjwizkOBTVTA58
cfHDfB8fWRWBftTKo7Xz1db6BGYM1OhxOODCXQ3TCu3FnCPBE3Z1uqi8yq/i1FkkZsumsNn0DDLv
9XGv8MnpVUvTZa3KVIRPgQr4fQGIogFdm36pXsCgCLhQRGLPxLV9Oqh4ioEMd3mCrBGhGQeDvO10
wEu75cNq0biERqnMrCAibCho0FVLdT2doGK9xKO+DhdYLz4qoRnAPBRfudcPxhWnDW2eq8ai09U0
v8X6lvbQXNa48q+m87vUj165O5StlA3sgMBwTF291D1IzbmEQ3i0BG62YBE1wDyHyPML7swXUAE9
vdFoLEhciOpVl9STaDVucsLg1WZ5m8R0SSrfQVN7qbWmYYY78KcIeIfAVX49aNC/yMwxYap8r3gX
telbkZHbuLnXOdv52QeJsLySfSdKwXjeZu9ycErIwQFiHY495JWDU42rdJaF+3TLfOEhhm7bLETp
0q13jTgNnR7m7UAU6i3ULjd/JYv97+iw6AuEl7jRtWBkyJRCC1QhiIn49uT99Fg8JnfegsNRFYXS
g49JX0PlCqqt19czN3s18g50cZ39TjgJuoiEgKuGVuOd3yWzYNn03oxuSO1a3oF0dHZjnjEYkrxb
Jji9VTsBikgoOMcc0VRRoI9mMHIzUb7tzcZy08WFw4mAmFuOsIUcwh1EBHR8qpdOGc9vcTCD+ERq
KpHB42ce3OkDQgIe+NzrCnrxAM+hBAXZ9Kb/zENWoZBZvcn2N3wgC0BFIHFAQlUF580fz3owFUGv
GHgUDfRyAesIF77mQEce0H9+1AY8FQx0f/K3yJQBZQGc/rr7s9cN/OdPvtgcACNeFPxuFMhQEPC5
Vwuk+xtUAfyV459nZAB6tq/wzAOfn370goHnF8kFXR8Rv8KeOWIeqBiDkxfka7Ws9tHMWN5QW962
tfebsiQ6MfwtKoq852QQIHlltIC7ApBZchMoKkq23Td1+Rb+pZtDGuuoxJAygt8i9fGa/ymMw1pH
Pruy9Va3AzMaByQyAsRhTi0hfDsuaMU56cIOmOHGZZzZOc0aT0+htJ5WM3+Te2ZGx/IxRhkyFfcB
OQsfUjg/Li/WVv8Reg9PF5RAStZOMt1esaJ6UUq/tHqxCs/90gq/8fj4wRLTdz1KU1hxV9H+Wl+w
D9YcD+VX5Cl8K6uMB5YfzxJ1s4IqXFowdtLK5oOfy2rnAW2M/irTAJW9fixxflS/0Pvx9Z/5hn5k
/YOeWw2Qn9R/Xdsg0Q9++sBQ+i/a2E52RD+mx03BQ5KDz2gP8MBn14EQZtKa/jPLn39mc/Bv/Ubh
M9sG5wXka1Lc9B9839MH20rHT+yfrLzR/mGTPG6hXljTbyG2itNe/6uNNX2V5tpn/Qbim/oNxAO7
p/9r/xDiQ8Y0/KlvtO/qd1f/2atv+Hc+s1K6PzUQaEb8wQdbl9GwjRmvvvo4IB66P/nEf+3p5/6v
/BS+qJ9lu5ov9j/08eE4Fv7sh8DP5x95ZhR8PL/rL9SGYFxNKQyJRoIh2SC08eZFuZmsyuQu67ry
2npjGuwWASetmi/ujCuKqqD8EgTq+oEwatiGyKLlMuBVBBCAu8KnO2fUY1+X7enFRSBINIiDDf/z
zxClwvO2VZvRlIxeUnE++SMtvtQH+qbAPohi/HBDyNz+EsePEsMStXeIdrRik9C7rKljhqtPxBF/
uBPJDRH4Eaq8M9nhHuQQDnOKyP46Trp/sCjEkmus8nahAgvZDpYm4AAtvbF5Oz12vHaeT/fLgvED
1clZMuro80GDOPEBj4brMl6VClboGJHeWzOAgZXjHhrWmkzKIaDwZh5kZ522bMkYPEGtU9VRQfVM
+WOOh5dDCBtkioCBkQPKUq4BDDodfbrCxd5fLbnWuO7Lmo4pAJ8loZBVYnNqx/hbSvVj3OAm+B7h
nYfFgSV2+MellC5+ho5ibMAny0IDU69iIgXIMOD1w2mtl9w9dVjeqOBqPgAKXOUzGuYsiCzGaQdF
pSHb9FW0cqxDqgOMJQmTtOoq7CTT5Xcj/UxJykR8C1GURPMflk/mh0YJKtoSqkUr4F0cMsRrlcmB
T9CcUAmXlsHQTGzd5BqoRESadVXO9brEf/WAY10fS2XZCQbzw7dxqGdYMO9nxOP2xjoLoYNRYp5E
2Q4Rdu5m5RLXbVwRVI5MaOrlbrabK0lxlYbLqRMHz5emJP3RzvvRpgUkXR0S1L5UCZ4ARieur60f
+Wgmbo3dh+9PgiSo8BQAEZWeLixnF+bTYrZc38spL6SWJDMnc0JhrKJgqSQY4X6S7ImOkYjJA7tt
QblFmib0EAdFLyxKED9TqlPdWP+fRxto6FLyr2q3vFl1FjWiCv1dBYsLrgfVfBChxg+hj6oEr/Yn
DU7atmyPpSsUzu+yPTgdVnQqMigSiiZqXwY/Wy2O6ACrEFm0F0lr1C1I6ad2+zhX31Kl02nD6RQe
Np0QIeqf4XlpATmxWXq85MmK4GC5WdMRFAOCZE4UP+02cN4hc5Z0vZXdUbLCKQEbau9FW2weYprP
kOYxHUEXfne91QSTJFKvbk6lLi6b6yTAR95Zd/XruFsFL6K1bDIlh0PT62TL6v3eO1xhn+xdR5Mk
eZWFi9W1u1Zf+z1EzL1kilW6useJAhWz221etsHqcJ1XZXx12FU+tiXZ5qsf0tmkme/dl03mh28T
N9/8ptAvmKOIA6RfvggozY3geual+dy8DdIKWkZQE1/ESxyNSN0myKx9NbxICmzPlI6KMtpMpv/M
2uI3VfGTdV693RVL76rGoafdp3dpQEUHBonkoKLXyXk3kJZJtmpOxNlNvxkhImLjF9R+w677psJi
sSVhRLWqRaojKaxQTS64A7wKs/4dvRHj7psAslC/N+rkhIpkWES8HSrwrXNwX5VZuXotswnJPsso
/ZBNRHlWKwB5l1T7b1GG3y4oiAyr5chS1sF3N0MeLuUcllrfJ7Pyw24W0cBv+7d4SGo0gwcrQiJU
5W4rQb6+Qm1ZBchiTjkZmxOJynuvKexOUNOaUy5q32Bf/7VaVdEVvrsf5RkopxrX4+dFlRNehd7+
m47IeLf4rhpmwUX8fNAydMjntDPLX0pNmM3SGHSAe3R+vJnEW7rRhQUInr+OyfIS+gtc5X4ZvURT
+QddsDuMRTj+RHD2GgphRcFiLUOmF+/RKw++7nWyp8sQDoyAeHsYqdHMf1WuISQ003/Laj77PXFC
3LVnHt16V+mLpPJ31xTvv/nLyn0Z7viFs0D/FdyTyiWTmNGZDkoh917oazY4/73DgaiKaupV10LV
k5lowTHssXnKdv8tK7d/T9DyXS3nMyyIZboVwrVOAzWClv7x+Ymz4u5wJ9DRGb7tFFkCocnpwdul
uVNtSmd9r2uw3QQ0Pajmr60cRlIn0YTB3CoEwOdUYx31CWjBJmQdpaKwLOvtl9VKiVdqsoulJjqh
xMdfyTvcxJvqDw/y5y+NfAYzVmVrKkHDka/cOp+FHdalxDwBmWQA5Jat/hQO7ja9MlPdyDCr+Jgh
INZa1yaxc7oKv2czeohSe5FfoTaLQvZy3sNgMbUt8aD/+9qQLVUgchhCCBtwUBjQJuLl0ovLKk9u
lHHKvEoxlL+nwE1kIMTIBU8WWbZZRtfV+vBRGbI4iwoWpFBZ5/gXb1Zvn5/PC7EdplRPxjWI7bqy
3LjTPNze6K5STTRJ8W2eswBEtWL3W0RKFi+2CXIGTDWhoDJvfc0KnYXcOka5akO4sJ8vKH8EMnSP
PSsqdMv9YbLHVedeZl9ZwCE3k2CQ8bS82+Twqa3FylGRm4Je6Uvk73wVSC1rf4n59aIFGCYlIZfI
vOBhH9U8tFmRGsi17PmpHKKwNmQSKOJQ4DWMgwav2Dt0m00OlfY3aQ/lrkvg/iWarvGxx+Irgllu
7G10EyGNqo/MClfdqlzrMUydoJ3JpP/Q3DsZzlkgjONON8Nk5Gycg1celBNnHXdth8MpltciNRFR
yc9VUZhkdMeLypWMQP1djUvQUwPDLRXCFrISg83oEGWJyg/Og3RLpngmcpO6eJyAbqjr8OAi5CFS
pzBAp/LB9k9nqyb5X87OtDluI8vaf8iIQGHH1youWijLki1Z7i8It9TKwl7Yl18/z0m2+7VKfMWe
iZix2yJFooBE5r3nnuXcjMubEiukV+4Fi8qg876K4F1uJeVKV28AsFtDtLX898+XYzIsn9wFh+U2
YJcwODm1bV38GjgHF+VTXd41nslPTi+ORJaZGzIYzAfpyHa5XnTRe4KSzM0Szv1D2aYXak9OhZkq
anDValbpndvEwOn16j/YTuOgEHB60duyR1bf6PxNKIHM7CUvbZ0p+kUwcngnHUvTzdlmCaXmHzrU
y/3rkJH5LkgWznBDW1sRWo0B48mfDz41FT/LveD+snT7192lRJDafJFplm9+Xxrzj2SPopM0g8FG
mTVcmFiVRKye1Kg7GUeKWyRfmppxhY+dVtPhGNWWZXPa8yi4WzdBd9P6qw0cNUuV3LYNJ1DglQMz
D8EeUUMAWBemJ3+ljvSnrrt55lXS+XP1mMHuaDqheKtfvhoWYAhdT+UK82JYCbkhakAj4TahpQl6
7KIIqxDFW5MM1TklVARZHznF+eX58msQs8N7uu0sEfm1qbKUoKrB5OHocHb4SwIh59n5//XMQG/W
3y/7mhvXJM4413iwPLQT7lZJS8nsFtnlFHR6cGWLLaJxXagSWOwOYfqlbTtufZdW96bLotdBil6o
TUAxSo9JY4UODJo7cZQZHizYjmHTkmLqZQ55eeP0lG3QtfxTUPg4Zk2cKBWQwHI+fE1SYiY6vk4d
8lsJx+vY7s4ZmRcy4iShTjyw4M3g/lK7SXVXjLjWtX1Q3bJIAqx+4wVerUwvtHCkBWuHjk8TUn5O
obe/8EpvhMVGSVp2/UiVnOavl8sAhbl2S7bforwpdwrmYV4+lRMv3rDzG9wz9k5owXldmJiTztDd
2HVFtCS/z2UT5Cdyl3ZqpCLmo5drZG7Mir1wSkBk4dYxib8YnZQd9m+0CB/NQPmFu+7A+KXhZYrA
aN2I9w6PIq4jYNG6zFpOQRuboz/wwzH5imCtcTXBpf5cFLw7PQKH23gKL2/6lbykEkGfL1sMjkI0
15e6er9gmnazm2pEUsvDAKUp74yrdlGEY5di0q24UW5bujcQUKKTk5C34O9UhM6Up3d7knzxY+5W
f9jKU5NpZJX3HY6ekP2x0ANAnLsX+yFYbpuUx6QpfYkv6LHPuVqvbauTi/3FCX3LAZd4Orr4sPov
9/QwvO/TYseKcPvTMDsn48Ffbn/8Jl4n0jwuabQMqccc5nuSWdytC78c5CLu5z/OpuEOc2BcaL8D
rNSRgSw+RjQwBbfwfJddlltkjS7ROmxcouarx5auFcM8PHNGtjuRN3oIc+qKVOhSin4U50vvo1Jv
dAAp5aaHh65/P5/J+FT1i8sbqlcJ8KFcXbUNc+45W72AUcm4USm2FhiqCt40RdJQVFh5rv59xksL
2GA5YJLaIJCoiJaO8vPryXHuVAXFNT2EnBeaakMWMdmhhRM5fzQr7pfpc0DiU+UaI94wxIEIXgqc
82/LX2fp4tIsZ+9BB5QoRouDh4BiTspYRru8XEhMYMfLpFmuH4H36J6nc1nDFrnhP29icT1X0TKh
A4NhhK8B5dq1TeUeLJs/lI376LuOWCMBszQdoINCWwV0CTuUhEh1nPhaqtcHOkwltsq3W1kW0gSK
TxHAn5EOPiip0amLNeYPGghA8A9KmjxQyuM69r9aawlg4Xewgt8LnJGgxl9xhqXMk+6o8bKPP34h
runh9pOCq7k8hgheQnh9NA3rOe22gSoPMpWICWULyatgqzchWnNWt4RbaqEklnKNc1pI+mtRuy1E
dLQhwuAaQIs0D5M3JAPGzMUYJ6EUUqhFG7L3BADpovwpmUJhTVZBLPqfjU0x4Hq20BLBO8Ch3wFs
gmWa1sF9ez4TSAR3mDmtLFWkX2tjKoMGV1MMh094jLgnId5z33yWTPZ5sPvJNRoSaC3+VMgNumou
fb9bz5V3ubyxYnzsGcQ00xqVmk1cWXnZSRuoDVSEd6vY0JOjBVHk6V/W4T9+ck+99risINSgC4MM
l169O0UASBstifegVke8H8U7yUdZb7058IAQMYVrcOpn3yMFkINvfBSYCxWRoXHmEBwbZPfWSzHH
Z4tBfYFRiMi9vsNZC4zwPBXBkouvqiEMz/g/8oDYXq/3K9DH8kDdBoDNhQu0diOOV0PykpWpwpKT
aGepqs/WKjWrPvewCfSE9fL9F+Qc3anrC2ISQ3nIE8bd/upOomBc+zJ0mZjSQRCvfCeXFT1hjdol
37A5Irz0Mq/Q1EJce1m7SgOgeDXtjjvyiB8/Ybac7y4MpZhcKBF8Uj9a8f7f4O84nMk2qL3xTbAs
/kNyBvcZdhCgYHT801xwJGsmkLSH8YaCOX01nPlf/i5gH5zTVlJ6C+0pW/vmY+wnLYgl/nJxrTLK
sTVzejLlYTgNO93AsE2X27IIX+9jahC0cvSXlTSxo0OeT5l57/qFEsGpONQ3gVR1MN27LmdNifne
vdKwlDZm2jI8lQVlUsjluhuIZBtLkMc2qr3ErduOoSqFXzWP9DSYnZ/svGuvsLJT6BduEg1SYcqD
piBma+Bce2Hi9vMQU0EPE3wIH8nKytdNPGyEzCY+VKo4pcyjfJiW6b7cwa6CqPocTMDaictZ3jl/
EFLN1PGCRAXyuJNShHK4lxjRsw+dE7Mf4aH/XJqc2mtd/yx2iDI5hQpNpntaYqfD04s6rt2p0IIL
zYTbawa3UZ6XQeXeJCGdDF/gx3oUDkqI0mEbOHVrd/W5uiS3wh3aukPlwvD+fqj50cFOH4P35flk
2xFTLnxmw+YWlOA9Zd9h+D2/K5r+hCjzcOt6DP0uKx0fBdjJnVRujvRpijl67LkHSrVyMN4Rx2gq
5ws/foiY1AURHXlcJdGpiPOY40yeaZEfgIgJRzwD19I7/dIOc3bTjGF1X0xJrixw1kbCZ0tyuQW2
VI5lTBxfeyia01JQm+4ef78NEH2wmw8ddyWpL+f7+RL4RPzKFA416I9fEGtO8e2L68mCPIVvy2n9
vYOLv+bt3NBXqcVvM+ej0hmE+iSEYgwlqzIx8UvbZSQ4/DeH4E0Y7jdWisfQDP7Qb0wlX0nVFEh9
OXjJF3Ub5Yj6AR6WfMuDnJq2ZSIZZJTzkT4tlRZzYo1XBAj34bQeCyY6MUq+BnGUoejN/ePcqz3D
iIUS+eGwxn/4MQMCbWG++xzF6NpohGOcgSFCTXzTKA64F98WUjDTm3o8lHKnZSgiJP1QeDjHY4hp
p5rKEMUwWVNNzbxtdU/v+ZtJWA4BOSd/hT3JjngmvH1HRffjp/U4WL1+XAxdAWgTnKjDa0J5P639
6NXTTijo0N0E0dkliZ0dawj9/Ut52FNqaxAQ/HQvJ3r07dTWtHHttrfvUBktH5IKQl3cMwBvqxxt
XVH8zIKt6JeK/s7U7nBKPHLC2rFcGKHSvC1p4fyJbLb5l63dSqjQr1qnKe+UqGEBgfmyZjfLhSCd
wInYQXx2nSXmt7qHy8hYwyzQatn1hmldCZpZwo/l6Hdg4h1t4ZJvPOyVK2w/O7kz3JIo1BxJkrtn
ta53sw/ZVZb4rssgKk7px/aIt2dZZ/486ugwGWKCs+fNy4FpzmkIOAt3DyNcWi6S3XihmXcMWObT
LJYtFovlwP3Z/PJd5E3/Ctrw/LtsvIuQV4/8WDi6HVdRxpzbQ8vPWcKtQxnCZ7JOLit98rKwKpeB
nFDjLC1h88AyObu8G5GwWVaIH/ozO23PD2ui4HKb4ugLs4xuzixs16iXyUbZFv/lsrLDsBszxHEg
VXjsxEmbT18Xw4oyZfNZw0x3EsRquJQEwiSO9Rf+0UTJp6Hc/hwHEK7edTlYfGo8DRI8+krTsEtH
7LTytE9mdg7jcviQvpjdJAF+kuUCDnUO3y7Z6h7b3K/uE4OBV923rw12DicCVz8u+NDZHh+tLSdd
mfcukDkHGe3GehxgkMPKHPnEExt8UZs7dOLpnfWOLaUIXvzso7sLsUhp8kwUcUj6yLPU97F9gIE0
4EduyRcZqPOfZOzdDgFIEveQ5TEnw61bFR60IU6PfqKD57FEDE8oc3lUX6ElXk7xUnf3AQlmtzBw
P/gGbNUpaOzJJ4hEBtZQku93of8mcefeoNhiCglDoR14lMNgPwC7z8B0AtiIDqPRYBiTnQTvEZ5Y
9Ad4MmMgP0sgy+qoCJ3oRi2FzEjdncuHctDdJ229PlDddPfDZPLboWL7DoitfW33B//MXBaC6vZq
mADM2pg7nZACeUMj778NAs6WcdzOx/MQfVkM1n9D5Fb7cUl4NFKDLlm7vQSKILgVEPSu7SOZvhbn
d23JMWrKMn2V5GP/6bKU7ue5n2NAyXW6byGs/hosGrymGdL8iTlV60LUMeSXFqk+N/ZeJ39Il5so
GPbjWpW/M4ICVdt4x4t1LU8JqdJ72c2n2YEE7nRYdl30nhg+0aNLKRvdEY9vIDZqE/fCmUbV0d2X
AZAFoHYEH0IgocMb6U6OYfRMvGBi+JHCN8vzCK4SNR+GfaRujBr+uuZthp6KsgpsfyLJVrmM58uA
tyAl01JhqDTz5aFCobg0n8tc70dKjeRe+LEMwFl/Y8dlRdn+enDlLUk9fUo2ltIeC8qqdzpOD8P7
9nLpyKgCs6jyluk18BI9V3I7bHT2BiI1lDzBSj0LuPQJy25JFrsX0OHnbC9OCP9jIlEwKHivhy79
glf9R1PxH3OxsxCZ99p0zwJZoC8OSsN1tfmAZWKXcYGV+wIkD3xp51JblABma3gvGs9/61Zdcp8s
PDTWYq5wIz4HGQR35Z4mP59rZ3/b1/v2ue3WkWJhirt/Ll50Jr83Ze5r6sPJq4FiXVySga+0doup
+9WMh86c4q7KAdiq8q5XKeK4wF+Hdn4Rr2QKe1XxScLqIAcgDPqda2JL2i/ueNMm3AxXEfMERKWn
wgc+d3BYmjNGMoIwdweAj7Jwe+Wm1HlNx/vE5eMfteMVVTIRF1RejqyGpR59Yln66n0cn7u7sE5d
Zrah945RDs/exAxDzeLsLyD9DCijVxzEz1nwAgdWascdFG7J4jR/nC67jv++jailSoN/n09F2gYq
Blv+a0sHJQJWvyzNAWi1zeRUjKt7xxbXV425izvexV7+z25PJ8VH+INiOuWeEpjnsiTjAiQ8OLM3
zis4IDcHANbIZdkWsznl2+qHX9BODqd5EQhe8qK0BPrM4NAWO4wzlmZjaDMPFa7BR/uDfDaLEy/h
2fAKeVmNFX7RUF0nlNge3QlUFKwgPdWpvnIvkZwel8LR7IIJndBPM8zFG2cly4rQGeCdBBx1N4yX
1oZFDPPifmjm9gP1MytyNf9oDm1yu3SsazYR/+Xcskfa4w/eWEsXrldHgWQHvOmYQt9Hq7ffLCsH
Ovsq3uhBwxZn0iEHf8yC38rWpf0grXksboKeHiueZ/+l70/ta8Lfc4QH3Fl/v2wv+bzFp/O0HW4O
/t69Kg11C1XMbk59yQFjLoevZbbzw2Z/dojFaIc7s1bbKc/a6ban1r4Dusve8gFpa0ApeFlK/7OD
CQP8HM+/r7ZxOdZ8fCzXOWz7jWVN29/DAACXcyPlWVMRzdnAEz6bav9nWkfBL86gH5A1KUUCX9j9
oXqI62XYeLVJ+sx404qLft7ERe6XgG25jzlD+4TN8af+EvXdRnP5gIw0vpkddg5xp35qxrgLD9l5
eTC4hLFQJ7arM6BQ0bNLWrz3pz4P6EnyfnoI0uxj0NDKtDkbkZdTm+F/4M/srD2xK8d5OY+31go6
WPavP/Wh75VTv8848bEXtzsfgVl9K95Md9+EafZn7FOE/NRMHRua384P5Fw1x2pLsxcFQxp4KhCW
FjPetjH3RFzCLsmHr52bgcJ7OnW2ckO9wO5UQge4MUA7fBs3SO/4sit69UBB14aHr7Y7aAmYIYeA
P7fzCmlGSNeJfo81OOhDSiMHWv9NeyaI04dT4WdRe9z3unzbT80ErYRP2UeH6gUCiPzxL8yamyVp
6b0hXzglK4bz5GzWhyZd59c/zVTibVBdloe0a+vT3CXpsTpgVn82YfPM+Mmildd1N6FnwHwEseMn
cDUhbbqaYQJLCA8PRE9qAhNyUdUeKQykh+fuZNnHAt6f+BOSgsuqXbyeAG9HhNGv1SlJgioWN4xU
YSLt6n61qB7mhPbPEB/bITZClqRj9Q7MAUW7kHWWlMgKWLKizBxmAH6avNifErLTrOUNY2ahUu1E
XCeAz4Jjt2R0pQH4g+Qn7qE1QQlBqBB2iCEqKZ0m9W3OiW+zCjIoo7hLITf7I3aUUwPuaCD4cIVS
UD2PX1tp7nd3NmDYKJoxGo+rtqs/lGN28Ar3nZmgG6DvDypuGHHHVvbjwF8n60KRv5YeAdzlOqs1
2BB70TL5Nm4s1+pkyQvRS5RJqg8mAhbYz2vFj1kUH6xbfCq1q5ZLJf6KD1KMY4z8Its8+yhESqix
IGa9iXKIkNnbMAL3YUqvN9tN1cPji7TACs5McfJ0xP5bzSDjAXW08kKUp5R4IyWT3nPFJhK9jDcK
Y0mrepN+aXiiekJ7hpA2pe3xg+cYCNckbjW1Ed4JAb0igUyHa6JuzKs5bNt2eBAFllDxF2VRfLHC
beoXRd9JooFXxt2++R/+yuySLAOh0y+WHgHDx9q94Efx42b2CVSYJhZ1KPEw8I2A575tuJvSjdvF
3dvfdG2iwSmWb7ngRi/LlwOgwoItCv4blotWYw7AEpavj6blSo+XqPy/YEOII/ztivQhmHgptol6
37+LDcRS7Tz5G2h1oV0OLP4xdgHxHJaoKvwk9sIxET007p5DxAYXDf2bfOrfBAdokmKCiartyi7c
Gz/JHlCxW+RcNQBHUDhGNtN+pvx2xvSFWMAN5qXisvzvNcIsgQBiFwJ033UxQ7lGQPc0HMw85s47
URPNBB0W5Y54Jy0vdXsG6TE0ngEmCBrLiQf/d3O0QopUQTIU+c+gGdeKTl0ZOylgNU4oUhZdjQUc
p3S2PC0iJN0VB1J0b4m+xBjLXbqtZ4DkHA9DHD1reLlb8RvT07cabMixTfuXAvP+14syCIGx+U0H
BPIYt327KP1z16VTNoUE2rEJS9DJduT2WHLbTZsthW1Q47SEBEXM9D8Auv+mfdUKTUHkY3YGYbs/
vi4bCPjtouS6ANhhivnxATX6t9fVRBucrMEp/nMAqT4QVV1iUyl9lNfi7jWuHvw3KVpiu8DH/U3O
qAsu0grKFvjujkplHU+WySw+KlLDYHYINIabzsTVMuP2+QNOiI9mWmizEsNhlMAOVp3QdrB6L3xo
DNxF6W9ApXvrNkjG8UhtA4YB2o0YXbTQGBcU3Q4xiawpdQKZDmyQzS+gwKJs/vGNeoImFoQxrAuM
TxEmsPS/vVHF0hQ1XUDzfhkA7JhELHSERzhiryTNtbGKGjql2SuYsx8EkIgsm9XJy24F9GfopMZH
W81S0GMr+ZOxr+yAdgZwCpP+8QU/sQ0GXCtJbZQW1DGWEv+3CUVRpm47Xob1DcYKzWmYmUI57Mui
Eml2AuzI7KQ5yurfOn4w8hO8bPNUp/2rmJaa9z8/tnvqVnJlkefG0Gk5O66OZn/tm30BSHsjdxTX
I9eXKHnUy5zFpDbAo3llrUjm6dN5y3/tkwD+RvJCqRLlhHWry1ForT/WD9abASW0QjlkYOrMy83z
1imWT3f1kkRwKXl/uWZywCUa+tutdDZGx0ucB+90omgSq8ZbqtTDVLzoJRfGmUpZJ3qZtckk+QFU
iWBI3WYNzFtn+nUZ+5ft3v/sjn+I56oaoI35XGw4y8ZZv2zMosFS9cYx9gH3dDm8VR6ozZUOSiwG
Nnv69/iLVMrgeB9UWugQuDjbC2x5fvE1rphb/UNnv4aEIoLqqJn1ozLaFcf5Y+fuSl9bzMDzmNJL
7BxTThaMi+eaO/lf2ZQ/+ehTkS19il6caK7eIn8bx2SNF8A3SLwmRTQF5SoBCZK1mRl4kTBqHQ6U
odT5C4bG0lwsiI0Uga6tUU5MZQJyYY1J4TvHGKIB28H6Trc/VaP9+DV6QgKBqR1cSyJZeP9RQ3z7
7GMvgx8XDztG6sjELXybfVGqatLA9pOEHB80cSE0UJJfVHK+vDVjAsEH2jXu2xphDCi5QZg+qaB2
0T+YWOyqSQ+eopF6TupVWa7Su57kMb3g1aL4FJUj2lnllGc9+RUlzlu5uxTPmJXERKK2fJ/UpDJm
A3F7UXDLCkhr8luSim3GwvS5zeVKJqcjFk8HzCdJcKAW9K/0UEWYGBz/su2NIemnjViSNY4ayfRi
pOk0CzUhEj5rNZ8J3Zo/VEP9D7/fX+2wvNXWYGb4y4+f1FNri9hS8o49jKDg8l09qT6mA49DZ3vn
bkiD4UpYZQXHmYZKehmtJglDUWtnfOFJKQ4UXb3EZNKfqxyQwYqOXQlsVBLEmCLJOKPAz+3H1/vE
YCiIWVi0KAda7fg6YN6vLv5M1PDhzd5cjmHn3MhLbtgy8Jby1pYFHLM6YrWq9uzT7FavpYhMBtlO
Ek9JxyXbNntIPusx+wQfi8vDJIekDvyPkL59u/D7qJxNPIGT6xEPNdUTDJMy5vLOmi6PoCUBsdBm
X+Be0VpL6AQP8Q/1NIp6XnZY0ggVlmy+WVp6nBQrZhwgYs0N5vrzgLBNy1ViTqm+cJKA3/QYiVFI
bkjf9eM7bm2Yv93HWRkYsVCCM5PDmeDbj9T40TzOe4qK79KaOzdgYmOqkjnUwHsdOMzLS8j7NwME
h2OxXJzTGCT/CEJhDyOM0BJWLGkg1Ec1g9tk1HB4ST/u52wFYG/R38UNwzMAutZj/0Uq8glE+bck
Z1js7s5myI4DMDQFiBlox/kVS3l41RAHerTM4HipzJ0fAS42zCPvGlxpjro78bPpNU/QFyj5ZGtM
PUPcyfU+3OxmGqgd/DeqZtqF/z+jSVGTZPIanZoq9x3IWMQ64qyT6S1mhjhfkYbHVkd9eldufF6D
6kFus2zYj9W+or7xwVKnZ4exWK4xMH/XH/r7cN9fqei2YEKafjT9/M4KftjiVt5KhJ+wmbv69dg5
OABIa6E7AYx1FE1HG0ZZU2HBMpCW1am4xWpx7G4CAOKjnPzxenmiy/32Ll0XKufLFNZ4U705wInu
U/BieOoiUMkdRvv+QHBC4XlvD+MvUi1I+SErq79ypmI/fC/TkJlh9Y8vzZYcV0tZ7HRsThApk6t2
VZKEU1QcosQ0P+cjRYFVJTHTIdEK/8bkLPK4tHZDnh2OrkzvaM4IUfEkXi6AqntmYUeZK+8HjT13
2L1mpLjvoXDkqPj0IkOsM1Q74L/CjCwDQk1K2RXAdsyNXqENDOCYCYcIx+3VwiF6Y3OthixknCFJ
dIlEl1HvTeCAhvRE0okffiZYjcENygCK+ppTsQAuX2YmUcxmYQivrHvurHcKzsFwj2ksHHNxI8AX
96Mz82qYAk540uUNLInD18Jhftu0VDsNNv/Fhm4Ax5+TaczvTEzfBx1DZ+mC7UxQAqg4ZxYRZB/n
C2xpmxy+AsSSy1sff3IwZ2zmfq9/DhpIAb6BlBLkcD5+/AB9NXw/eoBX7D7/0FZtn+yN9YcIYmoL
Sf80Z9bWv1CCER1oXSNEIFNXJpTADWAO2MwhWagA73m8aOQr2Gz5v3zkywM8CRoQsfjEJJBwSqXj
DrxgK+Rn42f+P8sxpkTGYjeFNfrtztrPeeKagTclmYqCzICS0ShDalLrpvlFP2buKTkwaQ/2C4Se
nunMMiOKAEL6oJLfztWKDUWm6hlNCAyPiO1o834ONpoU7UWJ1I/6rMZbSQ+RDl8U9GUEzy8zhBMt
LsT3QTj2D67PgrByuWCTn8QOcykhl+sm26bb2q/7E/MXBvGRcFAmnZZ1FHRtgTc1ZxXNozNzos0l
APuwcTYwb01hNRhmOYZpU8GpzmpkIg5amt3ARq1exExh79Q0LTMCB7Pu/n0SXpAEiBynflTgtDuz
7mUUzn5PU4j5PnwUPt+SMh0MavY7M8KK8qXYcFndjcuK73sOGgdk/7jX/A7Rl3+8Fp9oFbXP/efp
XeuJHCdducQgQHZPX4vNoRUsynnYolKAt9r15ZGUUDbJbgr2OzPRkUneTqFqtdswk+PnaERP4OPf
XtnViT0X57DPqvSxCGEtc6uwHR0WBOaqeMPmc4CVkZwJWCdvJexWtqdMb61LCVu1QL+h4XlJCtW6
NJyH6KXXMRfLXHOrwryFFy4AV4dd61ECsoszAPiM6/JpcMZPRbzdbu54ulQdStTmThzhBNYJehlm
0xlKVKG3dHR6IV2fmnKDHwkPUeSddoo+58P0sPN1CbRjkGdzzj5ahrqE72pld7gmKjLj7Teh5RIN
LiF7Nvc2duhqMAR9Xvh2eIJKzc3FxVjWlry33zGTmvM5qnc3xFua7fIxprBaGvSz6BYwCYZYb1B8
BKH53UwsvyUmQEPtVr+zaTNhgq3BpIJe9evScwpo2GQwY1WZwBB6lHYYsgLT/RmzCcelltjfxBVY
0iI3jQTlinvhNXYTCEEK9FvOUN6gbwsQQPg12Xk4cCjLEXkb+3uQgTRZJVS8MdJxW/5igTYXOg1e
IknO1F7ZDB2smWXVmJ+ETyetf07L5k93oj/X7I4I+8+lERCvgwmrSXYkrt5OyJKeQTrjtZugZTnB
dzVnVXJjd7lNGmljQmboZtX8OBh5/UeG38vGFEEIFhAZV17C+LNUAKgxXJ1kFMpWmj1qxgWt/Ouz
58zHKXDWE7oqBr0N19947GL2pRrq8ZPbAOcji+T3HbiysVRbT63WcQiqL+NAgioU0OCfyjnJXwbb
7N7FJIXeDNH6Z1NCx4nrAVZUSARKFnrbcTN1SxfaXm6LkAxT3J9v5wbxuz8xQIWVSj7xzI7rtgw1
Cpg3R0nMxWCl+YWIsvLQA/oMymU+BTYt8DH00OICIif18ciJjvNjEutcxbt55VLsKNiahF+W+L2z
UQWKa8jO234wiU4kpClM8qLnTtbvcXaWtWBWpNokDMZXvWmzVn00Zn30Bq7Oa+1mrQvxDla7HoOw
EMiSL1Ft4ONQ/fYXZV4y+cTBAXrm3/hlI+xhQYN/ahSkM0rkwyHhIKOo/veTMFhpIwloBAwQBmGF
8e7q38hifTA8VbNQY6CqB6pGDgF7D0vMpGDtq0r7v+zh/+9TX/c28dZn57hk3iU4QBhVUpG9i7Wv
RADAGq819ZDVpKYetjLQ5QMzyCBOmjVx9P8LCYx26O/qnL9dl/dtZcCxmKbOAmtbczj3AuXG44kg
+9WbCg39tQWY7fHCELIksoSRl2BSWHV3w0p5w06oxDLF+Dht85mhASOt520Dv6eaa9kEMQ8j4Xqv
42SL8bIv9HwRcl56D0waYDq9a9IAH2kiejShVvoQFTI0XI75ssghmZFQDcDm0roObvSqycd3aTH/
qctXOI11UHYVqakeeMYABAhYxpySJOFH8YxkPXjyI6D4Vs+OKtV2fX/DKclncPzDOalsmFPgsUHr
sLOTho2TkeUtkFXzGelfpLmWRYuSBlrld/HnSi+07ks9YgmmvvDNOe/o9MWLnrHtXdk3fZyCOObk
Ea2YCfugJLiSqkJ6EAHc0oG4G1jKAHbH6Fiorb5mg9wobBcPxogmnNYOhGA7qOQg4sPD/+W1+Nst
uVp+u+c2OcLy2iZJyvJXPa54twzQYA/q4zLAMCtXGRDfAxJqCESQyZSN8EGVNWOEEU/Jl2cu7Mld
CkQ1lpouYEz17XvhN2ubLflOzaVdShGXeg6aJ7i8kAEJxXK2C7A85OR7y2To9vF5MLVfES7abGXQ
kpgzCukEb8ezM94nrzBJ0Fjh8gJoewUANfU5NSSRpZgBUHKh3haeBjWA8+AASaZDIUJmhAwchVFb
A0dE8Lp95VLcDgMry0/gVJF5KVMObvMzt1C36LutJcWeAaQCJMMCgn9b7jMs2cvlnCTWOTzBgWjo
H1tzdUhDpbxLWuMIFIZtT3Mo605CYSahkuZqu3AOOkhYh88y4G3G6o+u7qolaooxafeovBBZheGK
mIMF7Nh2UqFCnVp39ct8OrxY8d0olo8CaxvYdbaTNztSuwPnxBCpUPJViaFsCvAbUqCdDdCBJCra
h7BB5qr09vKGwgexRQ4v8odxRpS8G/VFwKuqcyFKTuIoiGSuLsN6asiizAVLVjJLwDtvSnYrvbtl
iMQCNMCmqGFw0BwLEHtb/clTBO+Kl/u5P8kzYifzz7qxDdkzR/kTECl78t+e8NVRHk91fHHSJbF5
UkGTgJUjdqcPLs8xhlrYL/B0/+O2hIBNjo9aeWKnCFwU6USrbyjqN9E2v3xmBT614TLKj8mni+IQ
Q4ZvX2JgrdEwyT5wXrB3ojnUVL/04YozB9cgSDxTmTlrGIA3+lth+/9RJ/ybavD8bN6WONdrD/+3
MAjhQobudUPXV62zz+EEBBCic7xo2OCyoSCk1UYvgaQwPzNjYaBNeSYo3XGzj6OhTmViKTLSgo2Z
cLZ2M78/gtFYo7MjJQvFosTLMTwXGWf2prwVVqs0JWtFTxVutvM/bJSmR/X+Hw+SLn5Yz8EHp84m
UbNfyus06Klpdey3xv/XYOK7Yaa8Cgh1yyhxwy56I+xYbX8bwCDAGku+dHq8zUwtYAf2vOyIPkzP
HI5awbVqF1+vBDfdjahQlcFrRqGufJ/CbySxe+ThJtVn2SZrp9JoIob1JFHt4MqfhauInxPWPrkv
JDHKGFA7DFGuD2linMb2jOfIO+Hqk5/RCxQH/w5Jfn6yIFvQUMCVDBBh3ixIB+muYCmjHnEJIxNs
MAseYK4SXGASNcAHmAUByZ2ZFiASuzF9nf4xTPBn4VjkpFfRWjBC07ctoGsOrg7i+APcg3dL+l7W
+HNJZNBWSHjz/d2QzYc3jTkDgYiDjdXWCS8P6yWY3gHifbQ0I4+xUpBhaxEjkTjtGU5b9ILb+W4D
mzz68Rmaa955cFqz5TjPF/dT4fTVL3Pe5PdLDBIz97QyfUah/OPX8gl3hBCMn0Aq6jgsJq9n9U4x
H5bad2PFb3+WjeBA7rlleNvV7IAxMSNT+65RkLWqZn4ihoKsXJIWBRdgcnaZXmTTxKJis8RtT3Qb
edz3nCw+1i9a9F15PuaDd9LrJLmhPGo0Un3eUdYyRK7eaRyUMLZGEowx+HV4QTFPaeYwDrL+Oe0B
Sh+tTdChj2lb87sKhwFXe1KMeSpMhaxnrIhYQNTw5D/ZP5vB6TEzD/bsY1u0D222vxXKIfKTzPg0
ZNUpoHE71eEH7aTmkLyYOU9l2D0zsp5JcO1BTfwGXItwtgKgUdjF5QZjp2dQ7qf2/28+89X+WvR5
Ap+EUGiNixeoXG7G7MkGEaA5TuAmBwwKpFpGqvCzW8Oi4TnVwCcRJ5Zsf2dcSuzhlId3/VjfPbPS
nuhuQoibuIPFuI4H/tUh70etv0NRbt8MHbwKFoEyl7TPTuX2Eg8LlL7rDZSUm8EfbAspv6Bt8u+R
T+bHhURSXbxGwo+6vAkt/aTe5/zCy5eXgFv2wegBxCUg1q6qNR75h9M9nmx2XvTjT/WEvxDBQxSm
AW8QyRTJVdHs4y8Z1YlxwaSp+PT+UPnJRG73Dr8Wy5G/+bpd4QAxthMaZttJCF7afus5fMgznLow
hLcEA2qSmA/940v8DrLkHXDheMUBcR5c53e8peZQzk6b1G91iaJ3liWLH/07JSu1H5e9hO/Vm0na
zr8/GJ/rY+vX2tVUXY3If0Hy+w6xZMjhwfDyWQv4JjIs+LYkcJbDGCeXPbJhc24KvJWEgE5ugyUH
Ao/fTElbVvZyQ0yZKe4xtPzBxQ0Inx425oSKlOkhIJMI2MNMEQtX1gQcAhH3f5MCMnq/FJ7LGgeT
C+T+seCcfiN8zXLfrYnKkLNayG9j158oPZcV+8HEA9ixtCU3oxUUcRu6sI92AIq1g2CfkQmlgkbd
Gf0cBJbonWUT4pGExqUDCHchs9wkFBDYUADf7ClcdfsLzJnLFRDcNKDwKnmtpmvx+CVJzjlm39xh
437ELboHd2BYteQMHcsW7XTZwwUHjVj+1erc33PuVlCuiPEkeBkMFy5OZBKNqH87QMcSrz/kynjp
yhelSKFwF1Do7wdn/XMWnGf1fIYMSsyG9PvKAiUZLppF71cvrCLPhl0QgOS8NtOUvqowrcBH9jAc
h4apWeKD+Zkzh7IyrG0YR8J7d6+KU4SCedO4suE5mo3BcbJBwU+zCpVBglJPdlCtDkibXeuHFWQX
DrvEA0aowu1TXTWfCgRuNJqcqLCim5GDdrnIkcdFBlcW8sYp+F9kRePmXYPVJQ2nfFk5Z4QA3F7D
j4pNeDiNcfPVWg1C8VkOt2vbP2DWNBx9d/1nMia/g35DIGkZqgzt5+SA0LLIhC/GS/Lg5dMv7jj8
2fYQXMa+PWbLfDvv6/t4ZiHGPbVeG0AGS0CEiwXdeY8bDAcO80K3urSoNc+XjwMc9FPgAOdalcfA
K8CIpENzfkYuatXHfsnqakeeBiZk3c0QSwJaVqibphTTZORIbgkGPWeMQB6dcXCqGWrWSOvo+7e8
eE32yXg7gFiSIsvtcJ0CwQi2O3DmJxctPHZDsmIeVFAYl7lPW7EO3HUGd04RIwyR5JPnwccbt+lw
NGCQGE75GYrltrxNBiYapmB2E/jb1+BgYK4nrLizUqSbpvbBUiTcK/gCjkbVfXkO0ndLIWfSQ4E4
Y6pWXLkuiPWW8/5LuTMCxc/m3bCZkFAXPbU+N3emQmFXHgCK23CNc1DS/Su3GjXKXGQcwPN+yi9g
iL7Ha9AuuJo6PqRevgPtadiKcNGIVt30qNw4EjAW5Xv6cE4fcIZs75wS2Ntd0fJhQW3uysjFb6jn
m52Weqxngzi5NH0P8Vm7gtQ6e031tly4BLJl4HESzFSGRXgM0uqL/OEGdkpCtvfLFxdt10OTjZef
feyzT70vbfuCokpD2Fh0iGc2+esGX3splNQEJjdlQHhtR9G00ZI42X55zJ1bOfGVLiq+ZblBlYFv
qapGdZx2erUTck12Kx6ZdeSCHibHHPkcPc8M8685UAxMIBp7KdgN7MrYnqJ/hx/iCrlxOrYaUb61
aVKF91XQkgK4BpirlmcE2irwzHSMRC1VDMqYtc8BkXuU/orkA2FqRUUN7xccBgUnaFrljJ+b+cDb
mP3cpzGeYniLcaiK/iUwRY4Y2DreSiHp486i0vN5v53vWFX6lLB/KLKgiQDqX7XgTt3gE+utmyUI
Wzl2ufDyyiZN7DcXQUKbMCMfRDsXxiwSs1JpxK6yZAh5o0FXigfEIYATBiqswBd/ZJrEZvq89uO7
+sVes+e57v9wdmbLbWNZun6hgwgQM24lS7Iky7JUUqYzbxguuw0SI4kZePrz/VulDhN0kNl10V1V
Wa5MENjDWv+0wLWVvLQQR5SZn1n4VyfWLs8DlJs1aPZwgWrZyDSj1rwc1o9jRkQGIw+8TX5X9fv7
hgm/TCl7jZzoYcYk3RMRVKJjkFjg9No+YsyXz7jA/8o09fa7OJieFDuZzJS2GMlYbUwVBbdHD6vR
8R75GfaA3gEZqXprzFIfpeAVLSsUyJjUacxM4A8sR7adXpV2opGG2VZZ42S0/a+QG6UeeGZGE4DF
icYe0lRRR8C8RuPk0Z8TjUEUiGZzI96SyRvZhrg4z2uJ76A3xldgZeA/mpqrVH4EPplFxIaB+gik
bmKkqfCWQk+bHjhBRYriehGgXgmsUvKoaV6VFExfPs32637fGTVbTz2snqKn/09sRIWg18oFltVR
BOp5lO7IK6DPgBiZA0YKPMwZh+VaTx3Rt0RVvw0nrRjoSgylFjaGXYZkrF61L6XkDmznZlqT84ku
VbAmtK2UR8LtTq+M5dQwcAH+Xm4Aoill4BHumvKX/Xbvvg3MkivJTih4NP+X2QiAr6RBRR5yEF8V
lIX3QkWbmkGpUjkR7gaXEHE08qanN/4wpcyvc1LqKITNnszBu1EFCbHXlzLgKMRd1RHlyGmFHo6o
4Zkq3tGBQwYrZ6y06uEe3Q7Df13waa2B84SRac5/7XPNzwdRY8qbxtsvWyqrbstmG+/nJ42+GjJa
W3Dx1Nm++l0zyNJ6L4ka2Slc/tQdRpkgpXXAyiXmQ7nVNIgmlloDhYa0+E7E+uObxKID2Uy7r6GN
8okzQNJJk1UW2FfldvPg0tNWw5O6+/My8qPIfP0yDFP8No4mQkUXa62Ox2g9OPP8lIWKbWX8YAu2
tkdGnCg+CALcLuIfDeQ6BkQEDAqnQe6yYcXB0+lsUkMub4QBr0MGNtPoaPRl7xbfT69Co2tefgb8
PVEMtIldxV88rEXbN2Otg/pCEyK21KTihyiyFfMPr2gEFkBmBC2wOgEBNYpZYXByFNokmmrXZA1z
RDk/Itt7ln9Nhj+3wxlcOpTPKX/69GMb9Oz4sRmYRogVxYMjxPaXS9lqixbx9ZQzOwhgQIFRyfC1
atE1Nmi9xOoPIAJvQRKsK6oOcgA5oiJ1140HV0CxkNSU/SZrsfHXKN869NiA5iFWppTlJxBu5NQd
3Q4BCcHQMzvGxvCBQ8FWBAGSfFNfNWTeeDOemIZrpUX6M6zfZkqmI++sVlczN3Q6Uj3JWlAHFn9T
B+U+XZJLPRXKIEPIyXA1Eyjt4sU6U2L9fk2iICRfixEXq2XMrVXHQ7LlTP6MC/WTrhiTUY8W6rvX
y9+iRDlEuyQh3Qx5hUFdfAMttYbmIa8IMXehWttxhED09QNyTPXWkP0haXvu7pxf6ShXSHuIoivy
lK2GKHnRXiOwTZsthbO5MpOYZYnrzAvpq9X3YybQFSpiX0C3WE4NGzN6NMVtmeA8ThDpyZTebOxq
XHlNR/6CMD/xbHJWRA0pLIG+HA3u3M7fZomgZODp8EoABA49fYBITRqQ5/+dUIhpQqMklcevmzLF
Y5u6uDBxdJ5e50fqbL0HH2OrA2HNvx7R/eRKNn4xZJ+S9fpzNRePhpxTMNqaMhm9jOSXm3V5jYjz
GkM28TIoyaXIFx2hcbqScUUMxBJLq4BJxZNr1J2Oe1lMpSbstxOj3cmX5PiXx0bOkRSLigzJp3+Q
mU6+3LjUmWxa1Eg+muTDjZuucZNWhM+Zkba6+MVYyGMb58mNFVlPqtkUeijoFu/sdVYSOdTQ/Xyq
Jtpmr8fgWXBUTVwMwL2SGEQ+Taxdgz6IuTBMJa32IGF6zY+WYw0+ptqj7lR1OjO3sOmoW+L+Vf5K
nbQSgpnhzKT7zjVpwKv0SkoEAY1KGVFwn1y+SUGn5GNBB7yXqlkXZJmvfkoGQMyRMXtNBcm7+9Ao
3QUWh3jYVOpI/SnS4fQb/U3lzhJhQosXAYYjy1yAp1zV7TZftZBn8D1Zx4ldbP7WhdpUbBOKPXlt
ZPMWhmpuHMLV2NObxyzVfmY2A+oWQj7upeJRkF4J59tjm04pIRXjffqBf4PpMa8o1EAZAiV47IVH
crb8JB7dkKkimPpkhldiKtfTM7ZA2nWuQdwyDD7El86BKyXYjB8dKkdCRFOpcP//FyGE7DVSodDJ
q9Fz46MpvQAPeTLrTsGvpquQTOEbQWg2h8LbVFb0QdpaOdwVdNU7ni6xn/Q/NW3R+ULRd9kSiy3D
CcgrM0a/o/eVIgpGNDwFZrysgWm94FncPFK126HmVtMhqMmc0jmo5pcXyYj3cRIbzUEyVt9N4jVL
2sSX1+T7UTpWNJsDAhW4Vios3GeQbphur6qdpNqKAMArLWr/rYKEYti/DFHxXVfDqll/qLv9o24F
gpyuXcao+lb51DrrO4lXy5xVBJNQczqLwLPWxfcaGaU5LZl/YQIQzywtVStHrypUEws6Kwfu4nTZ
d5tdG3fbTyISKPk/YPsfnxTJqVdkJtigABU9rjma0jK8C1iihFQN5CCqC9WHhPAnpx/uSIcJTIwf
zo8CFGtxdBwCEdYZs3Dy8rPJc9ROVYy/3QNxoJsi9piBHmzXxM1QvY5/VPkIWJz8PbCydIllKPrk
xhXrj33IBsVFlIMEw676L0PffFB9IgWVWIQhs/7atul1Vjg3Mz+52Xj367n6WIV/q61R3mi5QeOn
n3regXO8xfmpQC+cRqHrRc7SlGqlFbGssQXkSnun2FpEiwSZhOQIQCfIXQBdoMHlCKufDGQ/UVNB
Tc0sTHMz4Vk433T89rngDH1mKUSIzpY5o3XDVsWVXXx+J5qqdHwKSlJqtmsoMAQEWFBsdEtMJLiW
3tdL6KCqzeNqF9+OhXurUTxu3D+dXhq/ey7o+5USLBBCEMZ8uG7d2h+3zhzH94rF0zNJpyhBroGA
WwTZtHZq1BXALuZIAlAp+qLEVXT0D93c52mO3z6X3OI2s9roZpbmsL5D6uYRHvpZR7WmQZkyTAAC
FAAHiPQoKDPoAoyXXXcJH1KmOhVS2vWikM/Xh0fKB80ig7SKdO8RALAc/lvbSPBTcqOwmyFHiNtn
b4qf1M8joLlSLYi2AO8WmhizXYIOdCLcY2BBDoHxWPnQBAHdIG6lchiByZMieyHj6z7qcVMqmAvM
6R4cBe2y/BkTbqiJSj2ZoU7B/iBUqLAw/O6HJw8BAWsOOU79edg23Lf1nfyFuh5UZxhdHC44lcsq
NntaALfkYATYhEpBEaaDVvJM8llULNQZ/b/61Z4o9JrpUMTckP+ul0liBXS0Ko8UUZbsn1Kb6/Ix
2cvgWMYnldDCj+OLOwX39e7BgAakrIdM30ZVebVeAegGHv+Mhu7szFI+gkupVblGsVGrJHGWRtq2
zYGvraT4PO3ca52+m93m3nXmW51lWTR9SyP/C5mGX2RZoZJ7TUgP3VXFHfzro1xUTGA6s72OSySe
ycGKjsaIICCUu4fba05qe0d07c4sY+l3lFCleGFJhLHsXWjeD8GO15EFt8yHF9bsoRUwjnnc8tE0
fmsaTYCoVg92sb1VZ97XjKbkLNMXOP0Sj6/8lePTk8ch0h6P3bfoymeXsn9weuSMBMo3IZyOxjuu
QQ0Vmko9p+wfKW88mx/COjKzluHMWEV0wKQQzgDoMxc1zXnYxU/x1rtRq6JwfJV7anxU4+ocNtum
5HwGiZTYSpU32Vhfkil+Nq5ANChRHt1yp/wrK3A7r7Goh1LTbbkvCfTLMFQpAlwwhWRCJZtiJgJH
iiyTDySpMoeH5Z9fbp5I6oMrn1flU41x0cQERy8ZYncCBXadkW+7ywmwCjF7RgX0h2zTlQ2fmpSw
Q07HoNsMAE3IVmaGKojMKOVyqMWSaWBXUuy9i2Q921cDRcsHxJnlZZkTDwgzSPgl8WLjN0OYuYyv
r8jywvsJoqPUoLf/5BkZFCAm8W4Pst3hZKk4SfrqA1obCt1o2H/0GOvOguxuknB49JwxuoxiVhb8
Cz5TC9lg4nH8MFIDzhRXwuXbhBkHGFv1i5y5tkcSnMaZR2sFANsE/3leXX9Cv/812wjg2I+vUd/y
kx1y15j/ARs0M+EISERCKf4yp07lpClKpDViOuIHm9bBDLLBskW2CbMyZtg1g+yslXG4wnhgt7it
Crfb3jlt/Fk2G2Ir27y8K1LyPqI9rnZlBPYDTy+lWRorz3QLE0y+oPM5bKBt3+AgC19BWgHPlSAj
1Vh8j/yeUNHOBuyEijMKfDgnnHMlE3n4iTgxmisX5wOTzWEowz0jNnoCoxFQwAE1KT1aCXXdsEs+
ZgAgl1VSfhfwbcZqWF7ysutiuQuZQcdlKtLIXmmu2g4esJ5ZLb3KaDNqbqgMYrVjMxX4KKwdHCR5
fumHfoBmdDtFwLHxw1w3R4kfbdZkgpBWPEUHeqEll/YIN3qL5zt9LDhH5a3WOunC9Ci2pwrm8Byz
GgaadE4df1YWj3bUgHZdCWEGFQGR0VVkJHdcGpKRqjvGu/OczMmzvx6fas+lF/Y/5WP3JyEnqA88
4xSxOwbucSz0mxzPGkAA9aYIht4nVHRO/336dxwZtCkOVySWoJwIVSEGy+OtLQgc9Hvvk5y+3AOo
TiUfkYK1QvVg0uECfISqOlA8XUUOxzQmLwlqG9zz+mlQskgOuAizjP9z37StJlfLxYVX2cS/RiJ1
pceXrlA3sr1BP6BOt58oGtZvzkD9brU3anMEFKd7vt5548ExlCP5d4ADCzcvyNZKbd4vkKU7jpVV
76W24UdHAy0cinBBcRpgoY/4Lr/Maty5oPWRy4N4ZLeJYBTCOiifkSLfcCzMRE7C8UJNgL6eAAgR
MiQefxdyr6mi0uUoj7we+BvJFXP6Mx7lpfA7CEVG2+4CQKxi84t/+UVpUbdTlCAE4rhEyAxPkW/q
L6WP3VJfTQFlOoVVpdQhUwhB44yGnb8mlwjCeAw1Nncb7T8sXKSjeZd8jdbr1wbxnsZrNTMdksXX
d5jssKNZJSNEQnllORgAT9poyk/usVcB06KdNnP0L2ynX436WaOlFYOoC1JjnZQhjJ7kRp6NLFdg
54AoiypNXZMutJIIVc0ZEwiAB+XRGvzL0t9+CneoRQSM9ajMT7/I39QnXkR7j7BMPSJxOYdLI7RD
d98nvf3FjmnikW8oHiIZHWaWEEAiIpO2SPCNhlxUw/RT1zBU9GWzpUWxMJ0wLFNfXwSCG3KUicSp
a7OQ2eE4Ok8/8W96WZ6YcBCfSTwM1TriOMiPsdLJw+afYabC16EgDqctbp21fzkQE6qCRc1Cs4PU
0tfzGHPCkc4nZLYJNkBlnCGR2IOLR9AgUmRmO1TdMI1Vav2lHamwmkzq5pm1TpUoBa8MzlDKpCHD
MVeZ94Jd+Fqnh3asEThTH5/+sQaTPCwxDn7s0Qxkuy02dT55AEO4yXQeYT5VNZYwMdiMnFGQtdrb
xqKWiKv+0Q1aZNSw9tBUSv8x0jTaIytK73bVaOSVXg5ASQmOiAG0RaCbAR+ALs9XlL/7Dcy2RCXO
RB126lJjUfeUu5t9yJFLh6mAfnXlOnWGga6EJacOXWMuCb24eYMc4KsZdRlpTsUws+VGZirIWmEg
wzFw8TWiKxHdoxHFSusScascVpFes8yNpz/Eb2o96UNIUWGivOvH4eL+YzzrthrTVfsg5br0Q1HZ
fqqqpCaODC/fml+lmwGNrJxxOjuaVIoA/ju0mlw00Bhc/6mqH8UWkMYjp7MkDMIXJVmIiLTIYg4N
JgXJKjQwBi+qwx8ifUTLDXN5Ywr/EYbI+nekaRM6QpTEKPx0TrbXadd8qp1zTcGxEGXla8gMdS5i
TW7/BdBbhhN4fT+3D2oKkl56KWZCViOh8AqlAu+4TzwWZZo+BnV+WWx6siNByGEK1K7HVnJFMvNH
8R/D1NILI+6ysnuBhcPa+8Ruvwqz+IaEWNwkwGGSUBKwyIC0FcBDiZaYOA97Hf4QD6J2VN3aP7go
jyt6n88MpwdGzIpbfmUrZ3hzG3jzJ1kcPRcqjypHGJ6XFC/if4MRCWNEKRBBFUhqaFcU3lwpdyJX
sx1VpYmtYzXaG44Uphe7k/W333Z/2j0lQeSUX0SHy8+kpB3ZBbwNa1lHqBm3zQiG8/77cKkiXtEU
06pgWoXViQkEOjzmMQmQl90lw4PmecplTUChqWdmLnPpfMqi/ndeDChvIUR6no7wsDudrLq8BVlF
M2uew0fqhabBb0T+qUmmMlPrQmu+V+0jObgUOiDBErtr4pOabez0jOgA+AD8i4AChF3gmXsRrhSU
f+0LXyYkDIEscx298qjrVNrvs9vGzV855i+V78i2QSqBCjV07+UWUhqClgODj2+Mec1Gokdpojgz
9ZkVofzkCmISREniZW/eMYm2xRKrRjE+c0q9ujnrEjbTsw7Pbt65z6EBhw10vmRHLHfdpigjZ+Z7
4jul7Sf1+NrzyKDjZrpofNSVYgelvPHT7irP9sS6kIjD9CbAWuzgAYeI8BgzLgZb3Ff9cTFPBqvl
fwZ7Qf0JmQ9iLJGRcHRD5rPHVHiagdkCELTpRLmYI8bh3JDaRniZCSSlXtPkD2K3EZm2XwUepXt0
lbWuFNezf1pJfr1q2o+ipQx+C7o2M0pOzsqU+lfmXs2368+m0Bzp81m4IdG6Hk4WQF3u/MOFmw5W
hsC9nR9UkJvLQ9o8eDnTdwhdt9l7ksOx7KQLSEgTzlbls1cNj7IwKgRIy6SOrZ9zNp9hSX8DU1JU
B56PIN1DUbM0WZaWl2+5Wecv8kGpGhGgTreH8Bmwb2B2m8LXdPBFW6gbyuhky4WG8MX4K4mfV970
XJ7L/jL/4MPVFxDcgzsLiQWFcrzAdcuwcDerevKNsUErULS1fOp6eQJrwsDbX4xd8afHlOh3dWO1
mn5a+fzHptz/j8fIPTPzwidPsI/TO7GMMnMp6Uaor8YaIgB/LPL1bTa4DxIZnL52fV0sy18hk71q
h5CttLh40m6zWZXtZH9RdyahRVhDPDPsB5YXG3wKBkKg5r+zdsvo9hweD6NKRg9iR3SoyNntFSdy
0nb7D8lkV7QxfBhMFGAt1BdZp4gRBDF2t6v+PezaGblTLKY35U9U0o/QujG0xNtunrIaDAJN0P5D
BoMkUpaLZLgZNvYjm0ZDItYVoEzj3hI98TMJ0/6q4k9eZB1wRmYak1RDMqmQlbYRTmTXzD45ezMi
oRXlsioY6TzDBDwoVXF6+l3+ZqmGrE/SuOKVCxJhhBq/9Ewao7SxxqZ/iIrgWSngnk25H/NeiQNK
Og4AODwmoD4oTVk5qcarvIV9JtDIJNWhpZQu9MxzrY4/MirXSJQN+Yds8eVHbuHl0qpndAgVPdck
CJPrp8KOaZ5SacAl4K/GxuYDZCm67GFzEzd5deVu1sHHISH+1GNK34em4cswe+ES3L655OAggs2P
GmanlykZUAIT9z6q9w4rgLZAFJOGb5yE0ubYGbiKt+LY3AHyeBGSa2aP/FXrsgv3EFwxwTwIx5IP
TYFsHvH9T7vkwzU2a2yIyPH3ov3us5m3Yjf0d/IPMs8IWz+DZMjAJ/XKYDfZMH8bKp7Q5GDMrWCz
HuU3uAKNC6qPKgDNQkHCiAR7+hmtd/mnzKtghynbJSpj1DHxziO2qIxugFRbRguDIa6Zm2MCAWIq
J5P3NldMUU1TH8JWuVcmCCRyy+EisOs1NgwO+bAGOkpGjCLE6aO67bRDJoQ5ys4UtDqMPIw1J3+n
IOiWT1mObGOugS/DkKWdMrvg2qoAyEiQ/hnuwQetkFs3HPzmbu67r+usTy8wJDVXtZUz+I056PYc
zB9Sj7/FjNs/9R2MMwn/XPLoUEVpntqQI0RKGWE/k3lxppY3Cp6DQ8Wh3cVNixIghBU1oWy/bIRw
snKMXQzrMA3Du+0cTF5WKjUhcp0nPQNnnPGFibnoztCm0hczAfhrxrAvnGvkGihHHenFhqpdOL1U
1TGqe1N30C4qgNdivpHqkz7yLrC+olnlBIUTlYRH/8o8mp8zcvjTO+pYWXf4A5dKF6C0hpU4r96M
fEw3MeM7xfaqSEUXomBQj2Q7o06q6UmSjFycxuFdC8MTBakSSgBW06JPstry+0wt80FrwKg1KVTO
3/ZH8RI4D/2Awz5Qi+WtlplzZbCiCd/tpi/SqpkWw0L4jrxYbZ10GtIeTIxQduvxWnnRFYkxkqgz
UvyqBqHQ/87U7ZjkNJ9URJmP8aD3t1+lrlOamRjtKqGVFtGaMMCx7y7jPAW1LW+C6Nu0eVW3oRJW
Akm5FGWWSyIJV/1PKjuF10HZXgnPE/OgKNvz0VTHBzZvA1lNhEISBxo+hcPap8ztXTaP0f6zYDsp
DSW/lR73bUAu3CDyYHFF70njkgZidnhQnSaVnAg8JcKcXl7HGCoCB2hs7mSObcjjBWY0d/sgLpyQ
0gJnnFH05dQ9UjVzpvac5IRYcTLYW4jkuLvymhVDh/hWPNW4Xl25ec2VExJPTPsP8c0uxIcGeaMi
xG6oOQeeWdCayn2V/Sr3NRhGXW4vhY7CTtbxH9BQovlvpJ5IZ05hybvPq/2POTGXtxZINh1DSOM8
OfwQrjc4BSNVXKPtiMLxtQn7r0lJa8gS9HwqBgWqJqQBVhg05KX2wuaPJvizyeMfCkAx+YbacJme
Eibt0jSUnsGltBpZTwPXyVY/npGR2R6H1zB+qzoqCJ0siSY8RyhcgTuMAxg8UQIwe4atSKr55+Bx
B00lgEL5pNejSl83hMCs2sd/I9mYgBLV6VKYuMwzcnHpWjX2mtMLxCyAgwOW90UCKvi6GE/+zeH7
StewE7tkJDaD2a1JiiaMUgxblXOxyfZPpkrPgLPQLGYl9wUk9F1EbSEdUbTXJaw1nXf44qAJVZBw
3soJGm35IQYZ0nQNGGrG43ysGjSyVCVeDFxCv4m7gllbdFqaT5T5uriRGGV7uiAgSjO0UVuWGszd
dVjAsBC4jvWHOsKeOGjeKkPbHVSxPVpTRekI7pPtRSK3uo0/5MzGMuS5hYTkAkTn49xP34SMmEQD
/pRMTUa+jzNa05Ssdcvcc457Tp4QxPH06z4+J0hPCQhKhrfVQGCzX3+5z1xrW4/c3eWz9qPXEKWi
MCRNcIaeVW8UMbmBlLrXBO2p0VpJxoHXQsiRspxlQDkv4ThuQXgaWFFmUcAY+U68oB1mTJlD53fJ
Z2HLb9RKD1iEVIK5c1AGuEsiLlEDhdAbCQaTWT5kQa7W/n3sBh9NVJNmXaljSnBbgVHdi9xVtcxc
qOdVOuEVA6Bl6IE0pVZi/zzzenWcHa5mzhgpYB2HWwnW4XA1u11IftrUlJ/bJHqop+BKQjhGKF3p
KBaqoQ5ewm4t1WokeQ/AQeKuqvE/cfMzqxwbA1fEefj+KD/WiHYkZqVNDkB4BGj98uln9lm7ihtU
OyAmkhfIh+Qhtr14o+ahLygzPFavDFPMKfw+9P/B2N4Szbn+BIOEw6skxaff3FGgAK/NDci5UnWP
iHB5naeVi848dbdm2LPM9UQBEPYMNh3SzINz2A4HntdOjCxGBAAZI4GBaZq3HANDhAiTLdRuMsZT
z3/YYFXaywkR5u8N69BzVUNEDQQDaX8PUXupNSJHHtUkyb4T/VXL302LXJyQ8oxm1l3fdx+6eXw8
L7czqPzBisFZwuzmFdQU/Amo8eFX6e3GHQA0CuJN1Dtw2oN46ww0gCjqGtlIDP8glYf5OkS+CQt+
A62IrmvkUabP3qbhzVBv7iSILctzV/lxpciTIk0hW4Au23eMeemX9UP8wTrd90xtBL1GzUeZkUm5
S24aIwU2jncT+i4kCnyscRqE1EOcX2/KWPeurN2/8jC5NSHLQpFwvItA0GZUXWClLK3zDaOw9uXr
RcOLlg5LAZq15aLPu7GPk8AyQu6opoHV6AlNFGH4kupzOXb0VqUV1WgYuXQELeoAEYDxFnd5jqwx
hpXlc/lURtiKUM2y6BefPdn7mRMwPUGDIqI1Z24OSF4RFwlGFZXYrHiupGPoIWoaVuFbuAG3VMo9
JzRbs68RSDxKnClcfSCCIkPhH9kgzVkLoN6zd4jNsTfDV1kS1LA0ZMg3/viS5OOt0TUO8R8bXsrs
urcGmVDYpxLUpJPTsWRqCUSZGoItfkuiMI2q19uSZN+I05HrK0IxzKAedVLompgYXesN7YO4yll1
2nkH0zHeJ34ayIbjjGQVzEyH77BG1TVuw3F44Se9Ku5CIn2ZFaF0rwmGMN0L7JZKg4rdPPgd+eGU
6qv0OfJLRlJxraGM0hhjMb+nT7Sj3BcgCikH2C38MxH7LkryunaZU5rjyDWhEJy3wlGShvhSzVug
eGTiMPgsJuqB6oFtfyU6QP9ZHhcFLSjjFnnTH6pfhcCat8+aaeoX0+wjOMc28CLvXGjHD74b7i9W
mx8q/EKlZKsDP/2jjt95wIxvioeVUc1CgBy+c5zRm6zf7Ab01VzJVO3yw2U99Tw1t40BS0kXUinK
zJm14Y+oh/WHlZGsCzThSRONZBpUyL7SV88839F+1/NxaDtMCeACjhfcG4n6IHZ1M7wkZGDZ+Zto
WXLIgYBHyRWUr6PLly350S6A/VM4aaJxU4ezn+2hBXFetX98zPNcunaJ+pagd7lW+ybbDQ75hffB
Bg/XROIgzWoMtkMAYNRAj+gONh0OAfUN4yqE0QsrMLM2iD8LeWfC043+RdUml1a9Sj6feX9HBYye
U/0LhULgQvcffl84wxT/XQwI1LSvyAifirq5ddrmVkdHtq5eEj+6FESthHnRBMpc1JCkInH+zIlR
MjUi449CHAhnnm35bR0nQEUrZTr3pBQIh8+W4oybgiAP7u1EjhoYtyD+2Awk7end7QSfA7GZutAB
Q6e+V3OualCyVaXzu1tGMlIBnn6wI5kvTl1KasRCNHxwgd7yDleaOAe9c4/MBFJvZpxDKM0bYB8h
JSVZHNmMgETJeY2Nyi2Lld8peDfrCa1PdvR20YZweouByUYSPMSk6Ub7NP7MzyFSZU8aPiFz2YwG
DnZtA5mbpbfDCiTGRBFHEdF880pStpaCky2KtoiyoEmpZux0TdKtq/IJTXg0IimTEkn1hL1mEjUJ
pBqsiSOXjYvOt+DB9CeHXAm/K/6fvYJqHvg3PFJ70WskrrtD+deD/FzIMSG/nuF6+wnZhO2Mxf9U
ex5OE4SQr4GOJqRiVBWKCZKapJYgS7iB70OuuCX0y6SN24zouUzCjmET+FOYIMgIV8sxGRzNjs6U
X8fbA4Utg/m+xpSMLXH88/S3PGqQ+JY0IZxvrH2yFOxFwdC3ep/OriP8kpsXZ7MHiaTUaEESivIx
i0z96Lu4R1oQcetCe95UaZgVgnPjH45iBMyD6YnYoZSL0dI0srHXDjugfTQUIcapLGSxDV71fVhB
v3aABTZsv4fLUaOJhp7McBrZBgcENLR7pwO4jpEzokUKqSlleimdcxfE7x+T3nLFJDcRCItN2tsT
GSe7qMGgHX7Y1F/fJQ/qMVWCyDhnss5wTQEIUINh+A9aEjorE8yQ7rhDxorzxGJEa3O7t9tz58jy
jHOYfCjfM00aCRJMrDg8RxAobCdrHLpHXcxq0EjW/9G47FLuAMmKFZcxQLVfKEdbhltpSSRd0yFc
B1TXIxVDxdYKzw5DOV6ALlI1AtAZGeW6q6OxMC4mgNrZWe2jbjCUbShH3qpC0lwIcsYRBQIkX5Dw
SGmREOB9lTRMAPJbucUpqElbp3fG0YwIXlvIU6EOhF9D9rBAaqj8t6t657cG3JAZznNQq2BPIPXv
USqiKGSHiqrndmEOlH/X5cENelZhT3SWsnrqVjPB4do06ehetIP3p/REEmQLg9IqlfXKOJFnC2jQ
shinEZ4Ts/3uNTOVk3qFwozowqWYzcrS/S7rg4lEDgA1DAByOGkukypuog2YjoVXgsdVxyhZjYBF
4fQaM6sOXTFz0oKefstHERC85Yjtw+YBQgBFXJw/jAm3S2aOaBIr7L9i7YcAeTjwwRBwoMvRMSBb
ViilifDEaAFviPJsBFe2eZHkAVrr/+J1xXQpDsUBO5siZvnxd7XTxW1s39u7/eMQ2rcZuaJvMn8E
3hWi8IGrxGRnMsz7viE3U0YSowAAE+ujiiHpkXV7fpilq9v111aKeV/UA1wO6vNsQJfD7Zy6THle
O8lEBA+w9wTLJV6K6aY3Oz+HkqK/LKdX2OmPhq9Jklt/olHtnYIYCsXy73ivQys6ycSiRRpk7TIm
F82VNJjqfaKCJenhIZeeSKpj4g40DMndcslpJZhBd2PsbS42KTovtqUIESW3GDYU+3kKDPt/Xivg
WspDiNmaLrT34S+nfV5Z/i4Y76UCNaA/tId0qFLWewRiyB9vxB4UukZhjIVHAge5ckISUxXbd/qZ
HP0zl1+DkGacjQjAQtqOxTPB/DhN563udbjqlJC/V03tkCHGIKfAHnRTFYAaiD+Viax8DKUlMcPp
VXC0VrOKtswjsAVMVQeAYJo3zy/mZDbfP6jQl8wyy4gGCcUaEdiMWF9mD8yzHQ+rcts/Cn1lHPOd
UAJN0jT53Lq1QMPlvRL9UNb297yZ/zJ5g4h6NadStnXphcxgoBJpv9StWizyqGcXfWCde9dLpdby
kZcrfxM5CcMdukcsyHe2i+jKQgJkFC/Cx4hhUkeJSQY9Gt1OsCasEqIAUbK8wZrpqq5Sd4dZpBQF
SEG+lzgSTi+K40NNviZqKReNMAeckT/9Ah31+9DZ9vu6ITd29VML1XTq0/Zjtg1vTWgTzzi4ivfq
GDZCt4va3Ug2Yc/+YV730UJFxsy5DxIK5IxmaFkFrOa9G5Cpg9eMbge1WjayUHu6bvnrQMGTAokD
1Yl5TzaQMi4E2d0Mp6KIvzMv6ai94YF8P4xihgRTnixdjKVd92XSBDaKOIgubiTJqkVKqrVJsvI7
oMx1s44eGMRpKGTREe8Uo2GIRfWL2Tz9YMcXvx6MWQQB0CyMwVIe5O7GxHPncMK+AwxLT03BeVVN
yACULyoRYLMCCGCrSu7i5cwwCbY3xSjd/xZRu52EP2o/Ki7akjtjREiD4Ucpcgj9yEDUO03ltK6Z
IrmlfUgLFAp0TX95Cf8MIZk1VOzpH3Vcp/KjFEaNJIshqnasIvGXJZmmVbYKm+HtbSsvLfGTv+Xa
0NArU6gC/gF2wBcxtAu9vvw7Qx+h96++vpO7kmfKQF5l2W0X7K5PP+MRgkRe2CoAPmKfw2+T6Xr4
jOohS8tNHMIG/bvQcz7usg2pYNOrk+7dD4WXgb+t77xt/tUDEVRutbSLSslqSgxwE8FzMcIkM/ly
y5qB55M43bH2D/5Q3WvNaJ6A6D4NtVPNWFJYhsgYZCgzyvwe3cLpn3WEIelnIdAKXAAaaFKTSf3L
q3eLNs/x7PLqZa9APUQyAKtdQeU2gBiyXZoWxu8QmaMgeEnLyLURQ2LuVU3g8CgvyLxyueOklDz9
gEeh2DwgQj0Gibq2zQdYemBYL+U4YcV4sacxR90qlgxnXgX4QO6MrUZWQccRqxN5NyFYRP/aOAkJ
QDOi2cThv9ZMiYj0NPSsD5m1/W6ToEc9+hylDZegw6KqJTIyoSBRhXKsIKMx8UnT9nZuftP4m+q6
SlTyoesR49u4Jt4UB0lJi9x4SITtGKWOsXzUmipGrRsBGGgQD66+mJFnF7kyg1ZlM10gOLprMj+4
NCMe+5bYo3n27AvXH7afGN5TckMl8bUrKrQeUXeEFpL6f8BD6VY6qBD0diPabOhe5K7O4taChQrH
ao6m+2wLPCKIWudJxqgbySDf9HRbhAFC6ITIJxtyP9Lh9e0+IO8Dj4yu1NMf/Yge46OjfaSvRplp
cyks0GTWedOVjT/fk2T7Lwjhq6jiUGBkk0dixJDN/2qSLfldNAKl9wy0/CrtK38GozQUI0oDMQUl
mQ3hfPbZjq8G30UURuA26uBVuLyr6rp0cVq2yAe5q1SbgPZj3ubgBfmSsywBNUxqigCYO6Fyaq90
t+udicWQY+z8zfCbe50QACSj3AnoLhkQenhAuXML7pW5w1sBwr2+3e4+7/f5U1RM9xURZrqygPQ+
qfbQd9TIbHOP0mRJR3xel3/c2AE8/PpMi0PTzXknVmAPZKgC1vxHZSv0IbILDLRifDBXiOV8b+7g
OdR6VuXwQXXmDPNyvr78zaknniJwSRWi5WSI8+G7suJN33S7fCTPhgvGEroPfcYMewUoqOlspOyU
4WOY4IUTXhSHeUWUwgUcPVWljC7Y8jHCiJbsyTc5vQOO/F0Oqx+oj8eMA7K23cWbq8tqtma8ywb6
kopK2gDfip6Z7XvVbJGxUJaZoAGVkxpjIhrIg+gTPiLhk1H9wqpEUXe9ddZY+0gJhcRQf2LtzzKS
xyVcYBNZwB1OEA7e+SMyIvfB+zsbSxaKIMiIet3d+K7/2UPkIzLiLU8IL4FH6i6VuGHdt9mLDGmJ
S5A+eQfKN1BbZ2YBNWyVDb0RghI86Bc9KVXno4WOmFSHiHBSkJjT4a9cCNFl7THmm8Lf92xnhtlA
U1G0eziCki35OMBfA+H2VcKh03Eo6xUrWFOprCgpPzIFVJqBqASRDVCIQ1NKjqJASiF7/rh79NdO
Q671/1k7wmM7IREbNNs0ScSzHa5gd8uwrgF18gsPS8QcWgGoavFtPOPde9UsWlFVvGKolH0vciol
LFugjkQX51+nMUccXigk7AG8ryB4bTtcXtdzZperaZ6nR+lqAKnutkPxWEkNOKksHZ4QVlyJcEl2
vGT8N0YFiN3K+FMQNBurCR1AEg+fsmiNOIPIDOZLGTcm7bJSlRpCLRSfIY2MwC7d903FCLl5tX9G
RHsp/1yE1hAZMoKjjrsBc4rO3z4A3pdjRfmJcljov5CUW+FVc589zPXfYQb534c/hJsIbNc5ZBYl
8hUxZqInS86IEOmTyxSm/+d2HezhfpweK5TD+9Xqqg5YH/nTmTPhCFzRYUXBgyYHNMpd3jxp0+So
iePtF8P3KSZdugwdDl6gZIENams1ToOFnw4qJtmz8zaE3CGJNCRxStWm6NaKBDMuJ2IA/uq/+SWE
/J5orwH9brTHXFiTpabhpP2EWJRd9w8AdF1Gi2UipIS8JYX+UE8fLt80rZ25mPLYwL5aAtHW/qZ4
jTd/JE7eDWhQg7wlgT6S6lMyMekKMxITkwk4BzWzSn7jVFbujzAO5vISeH4W2zm+8uG1HcksaAWj
o6ydsNpmu6n0Nl/MvCtpCDHMvWW6iOiijpyjHypHkomYAGzCusJEEAtyU4RKyAT02f0vShGYQZdZ
B/7KQ7G3PARSKLo678i5e08ztkuEC4C9EiCIxNbIJxGYSvWTTKXZl1+UU/v+8mZWx3nX2m/Kt4Bm
AgSHvDYYwmX5ZsX7wR6brDDqLqeUzZdcIkxQikVb460pRmItOUQ1KtwE7ikI1BfOGsGLkDIYyYLO
+V+fOzhNRbtYeQg9wjBGeuf6R9/S7VN/tenL/Zds4DuiBJDt2MA0mHF1TxmYxma8I15G+cflrogS
4LGeU4Mp5uqBZKCWaFduC3vgmPA85PAcrJzUpusPyeRJ92cfXrf+4cMjzcQDQp+M5xuD1eG2AVrN
qza050dxfPaWzY+rrBq2LMbkT3mnFf/MyXpl8wKJ8+Auoxk1OkpFX7B1iqL7ENTWRyVnKTfWtgCi
kB6bTGsKZynKzhxbAm8WD42diW1DwayctUVl4EbW4G4wZz4OK97mGqM30hDhKbZDPoNLShWAQ8bL
knRY2UumkiEcVWe0JAHmAGe7G88wHb489pIr1DjC/4GU5Xi3hz5dB4QXszowiC3OJrcMV2nXlvOj
/JWizJStHRUcrvKuyXcka1gm1MmOii8SZpohQL73rJtEl6s+v0sRc3n6Vfp6VctXiTGMf3DM9NJj
9CfLpwI7ca2BpJ+Rlz1rNLtCj2txy0Ux/1EVG8xf/VeEDz8k55J7LFujZIMfyjT7c4+7GRWSoPj3
SCMpOyXHULxfUlBWKkA82lL80PZHMotI5WtuEVSSq6J9LWdyvfCHKuKUgvRO+WISblgVHIkOGhWh
CQ4+O2TZkTxgmOtoxpJBjfSOwrvW/PfpF3R08nDYKJEYwJuamYjoRVnU2wW+Eb9UsiWN/Tu4SVkk
FEncmMq3ivUjDZLS2iSs0smDHf9aGaf6ekIy8PWcmcFpJp3/+vFAV9QLaRYQog10lYebty6ggsbR
HgFXGSfFvGmjQmdtSWGpW8JkEkhCzYaucH+ouZQsSfeivpFOJ0WsmIwThlxLPjd4AB/mFODYz8jk
lm5FDJ+0f8pcNmptMk2rCOsTRwddzdsoJ7WmygIUl6Y2UGGMMraZYQncY14A/M+f0X0m+IrRPwyx
48//x9Nrk4MqTkWmCt0j52MsjVbj8I3RotkYSVeeh5AoXB53CQ3tprOGF2Fuij62yZbU7GElD0Bd
PA01mOe+k9P2SsmvqPvu1X5LIJOE6PubWe5uVjJHmy5quWT0B0z4GjyCROfKQfcE16pcNmO+qOdN
PIblolcmgQRIyRhupT/vsxeN8UonhaUwRYpvqYAgDL9f5RLKneITiUwPGgdmEl9bpB7/4CZYtlu0
hXSvKzIruWCpofTf/4LblX3q4otphxe9EgVMSIMT1UB2DF2+AGm8J1IInzfHQpIrMI46LgvYiIQU
UDFeKmBf616SMCGoOXFF/ip9le/gnSjUevwvzEJ6dNSChOpzKZAvsWi+53Wxsfrazh9N1YLLoMI3
YNawPuFQf8eZzqwWaH8kRdrDXrf5inaAjcsaV1FLEQzxioC7n8iZqL4niiLjr0dQexIYas3TH10p
sF5XNJPC0DH4O+aYgOaTmm5nCOGgE8F3fshepCJTAjTNX0+IDdEJlWb2lzVGics+yl5CrB+uMv6k
T7Tyc2fDUdg2HD4ohKRyISxiYGKcfv2caxfo1N7kSMzonsk4bgAmRTRr35ucVrmSyexTNaJFPIXz
854xPQNhE6ZRwdIkwYusQ1p3weQRRFvc/gPp1xIz5FljBGlUIL4TODDji6U35utdEYas+QhpnIoQ
LHYqPATO2fS+CksVKmEuAogtAYYithTyBrhp8qJPn/tHcImeiWQZ8iYl/8J2fvhMNXOUdlDm1Zeu
L+6m8f8zdmbNbSPBsv5FiAAJkABfSUq2vC+yx/YLQmMdYUeD2BrArz9fNmd8Z+wT4xuhoClaJLF0
15KVlWWYb8G1YzkpzbQZs3HI5zUZwFFKoEXqGhrbHespuded1+wDHec1F4RxDu1TSszql/49f+MX
YMwdLxxs5LlJLajj/Pt4Cxh1+/niqdEKe49FU2W29IneUWIQJSeGjt2DfiijUOe5AESpK0ydqJsg
OBReu5oA778v5C/ImA6Mg1LnGqJh0c9UjKDe92M+mOpdGhJhQipPaVIQqdz4ypxTcHQqEnIsGtUh
164hiMp3us3yYvLLNyINyZtpro63+x2/z+ma/tMnwLqCyATBmKvGGBf/Jw8fhTkTMLe7i2s1NDvy
L0jX8pACPtTbm6bAi3R5OGNBwKZ+Fb0mDknayfOmb/8W+Caeood3TwLHAUNcv/NJ0tRfqN4G38Lq
pjEt2S+nS2i/qlY77tbbbv8laHdOy8Lu0ANgVUvjdY3zF5MJPmJo7sRL6eiAwHusiP2pnkrSNeOH
CLtkpbW1pXKsC6U6tWYnOjl1tLt+P1LGjeX76aLRqu1H0tWlyvqzIy2ycWYUV2U/CS1yJBtJWYhN
JyU6G8OmmwE9DuhdQHAxCzw2DtBROTccPGtOnQ9uDDhy6baNXsF7hB69o1MYgIX4xUas25QpR7Dz
nORFsjzEErwTEu44cDDUbbU+aeKLUqaesQgqmE41/WI0h6gxROkVf3/V2ccJ60vVIqaEQBp0KTNZ
JUGpjYCc1OkqvgVAsZPjhp2VXDet5MPUS5k2GBuuLiTzezupG6nnRemM8KG2wCMSy8j2u12mkBVu
ng7KNWtr59MgJm+kCRfCGHT5/j/QkF+qutEWCfEDjREU5tWw9HNoeLgEc7XJ+ncWlbmSPjQ9murM
Iz/+t+u/ttYLPYKF/EkNAfJfj3FwzyvXH0Qd9GdieHCbmjPiVzzy/PqEx+tzHvtUL6bleEJlRr9Y
ILVzOxdHepEoXtr70nsWjqiX4zZhufVf4wczU/fW516f8BZ9nHujHt3n8F7epU9IGVyEfP7+nr+O
l/v6/bjT0VwP4sdx6Ne2psdSf3b9uX4uAbM+kc4CBg6RILqf63Me9X3lmSfXP+AJ3xrmekVHHLb6
xWeInPvhVzOD4cYkJ6+vPzaD2kiu2f71e5/dlPUpPugveDT9X488caTS+TVF/eYfj970em5vsxv+
7Yx35B89SxEGRFyMZLU6E1rxnvUbDzzl53nDVNy/f+F3/vT6H3qbvb++mdvPE1/v0viB6+dc/4yX
fryFV/jLH2/3v13fBNmIJ/xPcABvxfq4dcSq4S+j/Pk63+tzefzmf+Ojr0ejl9xh8Vae6HT0D0f3
9xn99Zkj7QLYjUXn+d8O6JchPwT79F/hGjHxPI1+KnxAMCqLPvbndxryo0aSsIJyyahptefKg6sH
USwMe7jKn0h6S2Rb30dWOqeUq3ZdSq4hZlfYUnpI36oEJ/B7AhfrNuA0f4HfThgHSuSULT6unla/
kDEW8LHFvfnvE/ulR96dGKANksKUG/a/oLdV3nbpZcCtg4wXAr4Qd9EsAzcBXq0biv1CQ+wLd07/
oR4V4SSCyauoeBntGgibxVtR5+KFEjfWSQhE77FO1KIAQUZVeqFV4V4MQOSDHGvO2k9Rdd4lI/IZ
mF4qLWplgAP/to6mO7XaaYivZ8aTYp5NMb/Niv6FCqhSqnWsT/Ri/vuCHH4GM7ggNKRH5ACkMUyu
+jlmy4hzc3IlcGrFZYRnC5qLz/3t/fUx3SDhJzvGzw9zxxNsx/WR1+MHHlxuDMD5gG34fw9X+8Lj
P5/IXPxtnmQ0/vFDgxS/xgNEvWdXm6GsV79gQ5x1YJLB1XLQ84NpuD5iF/hhC+kRX8OGWUizXl43
FYaCvaNN5R7/tZXcRr/u3eu2+u1mQnaAOPJfjl/XGA6dyvuEx5ufr7HdN8juUqD/ywTwdVxcXd9/
+ZT4gZe4dN+44Fzb6w/P9RIX+PqqfpEX+cbQFLR23F3wv2FP5BV5/4/P5nmI8NNGTozH6we4T+OD
3R273r8fj385quZt5v3lp2TloXw4r8IjN+afd47n3CHu6/VRd/Hr3w8m/Y4HkM9q/3rkyfUucv+w
9j9+eJG7yK/rt+trLgxBAXl4ze/91+v7rjedx6u78F4Mm7v+K7+s33CFf7sJnvDDErg+YVoYH4Fk
LFeHR+4/y+HqNH6sBVbE1WrrFecWrq/IIvPshx8IRllZLu7vl4dLK39eHpAZQMOxSyh3/LQ8iq7f
DcXEKOHwfUoLiws7uHX8cG+u95Mn3EYe+bluzetd/en2cpOvP2arG67VoVXi13pZebp2YY0M1c3m
/9qjutNup/7YrLqf+HxT6508+2nblhNDDXSD+TsXmsTP+OV6n1kVXH2e82iiP3885wn3jUdu0j8f
r/eMO8QT7tx1O3O3rnfO+e3rw9836rq3caPcN+7ePzz7P+8u90v30UUC/CFP/nLOPOuH+riUr8s/
/9um/qKvS8s2qBAdWSE0OoizP2ErEfQ+c1nLC0PDaRHTZJ8ZMS3Y9FJqF36oDM7lxXRxy68IMtSE
DZVXUVktYWCL4EjyPGXfh+xyboOjmgZKn1xTuDdgPGCNqKHggRKyM5REXb2VfFCvOXxlILvOQXpB
xmwKn8iyuK49k44BQwLu0sOCqw0AK/jcDhMOaHcTiZ4NTcHf0HcL+CPtlG4kDD9Agiv9980+RmAI
IFQt6BEDKdf8t1nwL0pD9HyAsGM1UbXy4SH/dBkRb5n6dsNQp/a85uOLv4FkcS5VEHD1bJRR4h4A
lowu9XgdzpQrw6oIL5Hpv4vTjnZDEBaGHpwX+MmOQEdZww2AAoClQIpG86Jk+pmm6WhQh4jhwpxE
CxTk+9/LBKTtZ7/w0wmqZvNPvCkNa7SUNvadbHebN7RZnkWQE1QS7pAXUxcfy8OnWU/cJlPU925Q
9JbxbzMAqw9MVUQfUBaGtF/ReRaiNRzTgdPs+6/tciHmFOOZYaUI3voIca8ThKjiGVRbsL0WkU7q
Vpvn/npB+cZ/yJPqVVJ5dEvRKutacT016MEH0HQNrlSA8gp9aH2AxJfqGnHNmqaO5EjhhmHh4Hxv
+9CmpxKtb+8zYf4L1/5CnJR603s16YSZ2udgXcc9AO8I7Bd1r7q6dvJOUur3BpYyXAkFR0rto5il
JT0X0cmFYGkWDwo9jFekODllDFXYsqoJSi3ZrTQAFFq5KABx6uYCXtjAwEWqHL4FgdWlHl8ZxOew
HJbp7ozjyd5icETG0sQYTYhwmhM6jBlZZmhGV1ar91ncvxiJElexlNzzzGew9KKBOJBaXgNZ2vNR
paLCyvzDl8pk4Wc8uvb5TfxcAqxOZ98zdEloMqQ+edlfXgXjAZHQ9Dd9mL8CSTv4NNKcZ6RHjDTr
T67F2zb7LXU09bcvxzbtPgfz8NG/cNcAlBwnaOTGAuSqLVFgrWH2kujmqOKsYC/ImzITBhb2Nxes
/1Zo0akN/Mv3UZDcIm5M2VxT6n9uoQo8yMVpYOZ30ozVZY1bIFd1UMM4UX9X6aEy97fEijoQBbGr
yOqYsWCdappw9BO8lzQvVCFTHO604yGPiAzYqzPNVRcgL5CNU0tBBzW2aFkDang7/7RL+7sYco4/
Qr3QbSoy5l5gGduzGWAO0AK9AQ9MIMtFUD684rumDTpTmYNSs7S8FhfZQFL6fQvhL6zCiKvET0Tl
BFSQK/VvQ9FtMhOVy1C9UjqmYqJrfy2YmiNAmlJ+uPO+il4gCEWdF+p9Uklw4v/USBaRjPzGev1c
oHVALxEtKSIHB2n8p2Py0i6D0bveC4B2XXnQC9TW4kbrYId8VouCAjpiP4ho7TYDm0QXTe02hcdU
uN9W53+R6+e4INKy7slaUbgIfwLGi8Nm3ud9tXU1GclIS25KwK76naTJW2YQlGWxUmRTinj7LLPu
mDWqKd0jgpJg/ZXMgZGp1U3M8aBLbzeb5bmK4Epl5V7/ppcUI5OSgDedcMJvOYiu9/LfOwTFSTpw
pE8DNPWLgM5mQzXejJt3oUE5WsPgygSna1aEoSzjo1vkGNe9yuADc78ZSQNUnTIARSUZ0+8r6jM4
hn5GojdF3dWJaPeZZpZ0CAd2KY1h8FtOfQlpIr3gSEi4EnQdD5/7Os4hq0DCtjsVQsMG92QhWYdJ
ZQhDaihe4frUNKOlAmf6c0cv2qkLkURkck9LX9VMNLGfvZdqXRDxlP6sT79Zhqo+/nR5KNQA3TG6
iFqIQzL+4UPXmHFlSTAv9wpNHEWz8h8kdKfuCyES5R5eAzU3WTfxBHv4FnL6FDtvJrWLO0EkMKKV
rqv/PrgA/v7/cXhq84kxcNBIHfHxn4dnvHW3GZL1EyKTX0ycDwC/1f26l8LbVOU3hSS8pFwCmwoh
wXrjQx9tvocJfHnRYuOZ/vayVxP9UhRvULSXqLD3J6Whh3QLfKxyRSxeutmowFiAIgvo1VgXUGQV
mkWfpa4aFuk3EVSk3qOGpiLXMBqsrvp9JaFbznyL/IKg+D6lIb/oadnfmGPjX+hmbIL1GM5tf6sQ
xd9WyXvLwK2TjZi7g7Yw6yghNnAR4wEau+6Bqekgibj+6fAlLXmr6wnYcPLmQvdOwSp00wRty5lI
Eg4ywpOA7G6DXKIXrU+C60NkMY/pQnkSYgEimxOnVcZMhEXinok3lu2s+VTlJmNczqRZ3Jbe/9S7
xDf9wlghBKqCs08zmOgXfYIOaTjST2BG7SCKTPQHnAobP6ZT1986JQJGCDNpM0oCqn6X4a7YMS7G
96CcpEiXxnC8TwgTbN+E5ewzBFMCfAlDTAH3EQNlIE6+pMCZllvpQ6qmIPAlbC8XciH0RPsFhmTf
cvRFwYO/rA9eoQr2pmJo4/SlE4Oyq8LwloFgKIZGOc6GATZMwkKXYNIhDTrFXc4A8gBVzUwCqC0X
IlLPRUGbQszhY3VxZF4XBs+mrbeek0NJg+faLC8KLCTQO04s3cJamOjrLD3GFTmZp1WSrGVQIWlA
vbUrtETCkZFKNUAWYUB5Xi+cZNgw0Hfm5pe0/Z1FrJ0OJFd9zXVXRz0Ss4wi3vJbOcDYUYkCdbjl
Y+khiIPm++UcXrYejSyUnYsYUXh0HSDOhN7t/pKsDCrQJPcNZ+37nKuYSf0OC5eONH+UGVuAtz+Z
LSQZVRDjpIyA6xqO66KCSrV98lfWcjz7KMWism9nlu4awMWZaLaDd5MG2bcWT3tXjKYC7SsvJ3he
TF3UtSkbgoVyy6BGkc/8HYq6vU+T+Y73avuZqijP3T6sVIcOI2ZpdmzRmsW3AnymXnkAH8wXJNvt
+CzsEU/yOXYFVaa7NC9SiLnHXR/kx6ZLHvog/NBE5f0225RH4529yX9qZlqUIo8Sbg6R8rIrj23b
Tl9NSd3G2E9TjdFK5zV4Jk3DCL7MbVCh+hYZG9zN4eHJG1PUpSbFvdLwQs33ci6wgg3CqceSocwS
94UPIXFdTabrYsJ9LDnLeIt9HKNHqiOP6vBCz5d7P4qVEdGGI/JdmbOu4p4zciJGzYXVb9FmBjd8
yhGnPAYeSwUKPMao7A8legy997I3fAWZQnwT19vhHI2H5NRm2ZM3BOVpWOyDw5ERRAd2no9tn6XH
ohwWOhG9/bmcpYeR04qD5NH+5I+5ufVp6qVcluU36YVV6QhTLrczRLksvfmhmw6PBTKz3sTWK4tt
eFugy/0s3tJtt9JECGDGMSpnRqyYzGXyg3PqcaopFERzwSao/ZI2Z96zsj+KlPegL4K+IVHXbWjU
lxQxwH5AeXpG2mejTbSwY1Zfzg/uX5rROyqBWAZA07PgDV8UW5Q73DfmiGrMdolCCn9s/XiBJ00T
1VNspda8TQfKu/Bu2+Srk2xBOPk5/ZAgAW2BEZlKlEDzMP0sG9kN1XC3Lnyg7yGR7gUST/Hz5syU
q/zUQLLCxTOfrICnRoa28W/j3sfqaH8NRLkJ5VEkVAiSMJaWau9NWayEEjvMQJiVw41Kki7sDYeS
9cSkIi9cxmeT4eN7g62nty1kLCiTJryc7JGvFrc1iLD4zaXynxceZmldqHyOfnIWoo10Qnue/D3L
SMVPz6+/T526zndcqWnDGAfg++N64YF8Njse9vaPZjHxMY6xXGor83dldC4GQvgLUl6Z5r6hDgRB
ipKmjwGiQ2n75ESWwy1hEqwvMa+uo1p7RNDoxMTV0TVwjgqyNzVxXkKGu0GFkVGWFnoYLQGiJs5A
5ay+nRaxpsv7rFQboTNAGRu/lzfdq9JoRLlGJcpaXQ6PccdC7wcUswFyKHjPJNmm1TeMl+Uj0jfJ
80OS5h+nZGxfKj2Djt3eRBkfYwbMvCGcdgIHh33+R2NzH/x1D4i6QyqxYgWVXsSEBpplkJCKIc4x
7aS+PHOM7VDDzjT60sxbHNSA+4ynLTo5/cYwbP1CeyHcQu6extXV38OFHQRA/aCmEOPVvHdP/WKP
oS835UpKhgqN6OxpxVsRBdV0hWZkWKH2foh8116WGAnbsEZR2Oo++jZFYb4Ne9oDFAxIjcf6rKW0
52jMfGHdj3UJ7cv0t4aGVluzlVhBPXl9vimmI2NVsWkEjGlIf0+O3PWkAWGYaPwnyqhdobvR4MKK
avehnZdz5jW4vD3LPTiwf8IgW04wED9Ns0Gy3puS87pi2kULjZYyvS33zGeca3NnBrmyBOGhpgzi
O7fdzYLqOAANUvbIncBQ+yRCfndgMHPGi6mdGD4mdxRPxQkF0c9So5bqd5qxyKQN65fJ47rjIuKr
kZlFnva2Y8G/Bm8ob9MAagzRF8N4uonZggEein5bfFXGRY2j+HWc4lot47QR9OXyOgNhGYqIteUy
9BbVfBXU0gVzy9ze4lgciKvKQfF5yY52f+bl0chQvy22G9rvmtASCc6RnGPiNWaZsgCmDd8wrfiP
tOZz1W3gYiEmDSmDIPL81Ftchg2i9FOJ0DXhpboTNN2iuVyWO8KU6Tx1RXwuYwyGBuCWIzSFDUZV
7y7TeiCE2z6phTUuzXAXHdIIMFkRSLNs39BdSEcuc/jo+8U1kJSHPfSHmD0QMrEWgi2XoMWHpZuS
TbBSYGz5wxjzdMf0heIMo5YwsMaAISMa24LRisP2aRrGkN6ghgGmW65OnLPlzWDoOi13z82mKW+t
7RvuEvyjhsjwmYdW+xl4kAjCwnCgL4+F/6ioqhn4lniKSW7ScrjrvZmtskuPC5oPx45ZhGe1Tklf
vgCxcPryEuQ6oPmUhfsL42yRx5ePHQhPqndRF72XIIkk3xviYEUm/jJ9mVCY11zeDM+5fUpX+kdI
W9XW1iHNz3mhwjGa71PGAEydjQaIlGFCJEkds+H2nSKfqIVuGFT++Ty3rPuJVbGWBJVq51ZXf+rr
zqT+g1/halZfoaiGOgpVg7eKQ8WzufCx8bPhRvIpjtjcH6LHqAegDlh6RDFPXb4+RBoCUMgkNFsC
ySZ5LFAeJzkktvCMZpZCAgToKxhGgS6WVm5CujxDsGFwBiVmnJnfxM+CBTdZBFxKrixsIsVhK5mn
6EDpygoI2V5+pGaiBruWl/caLl+y83FAbDGQQLebYjE9DZMJgdDZpsoLfKzB2eR2f0vr4KNfEkxc
bRgrTXKq6omKPXIxu+/iG+XUZcLaND755MpxmB3SowB7tsP9ljlnR1aRIatIw6tmo/m+FsDQBa96
zufE5W2gfBKZ5Zb6Y/JA+//b2MoORIwjTav+toeffHSbsai4csj/swEiEj1qtPmp8lZHfSn0VU5w
NgDrlXRGUZEweSVWolw1LLNjtkC6Ry8ATY3TtDfzrcGRwAVDXoyJ2ZpNOj8EDWzwrsS32AlTgWYp
eT6jC09j2UZnpj/EIAdUpjccIUEg7rlSPlSTVkwJ5Plm2pwRqf7T1iw7n3XkbZr4pmtHbbfs2aqF
raEhFO6xlZe1IlyqoVBmLM6MGRLpgHhFiqoZrZInaY2vBfcjuPDX9kCWi2zacJMfxjdz31lwCkVR
9CrcTTFxGygkW4RApQnYnC4iaQ5gERrEBAj9NkrKy7MSstopGkmuVD83rfVvt9vmiz1QabRZTljO
RcZuZMdd2VbQcucKCRCsdOpjBdTRw9gpVMRoM74l7cEwlKQvDqKqiJgA1rmhW5Krjpw4LkgBnV2r
yTv9lE/F7nGaNei43w0tvCk5t5KowVy21U1/YacxU/Ts5Rl5A874xNQhTemibR/CKVNKk4ovCIvd
80nDrwOmA3QtdyPeIbGS4i41G9Icqu9OG4JBwBp1GM2E4BrQ7U4xaM3hBVAtc2+zaH/O6Zy+mVZA
l/ngYrv1OA81udmC6baxSoIT2EJNcmUmljA5NDHYZy/AfcHL1poqvYrRISFJJ4NjcOAlWioYjje9
xU26G+FvpTw3Ff9jL2WAkcVvpR6Zi2cBDdykEcsh9rUGBUp+zw9ZKfF8YSzsAHzb8ptf6TRVbcCo
kFZYDigeeINPC0dayi8E7Tt/614ByWtYu+GCqzQTa8Ll2/1OXi/BJIlZ7q9ajfPyqQOKJx0030nk
HuOK4A/b2J12galu056ZBmlaECJ4w3IXc9nQMk5uk8OmOmmsXpjjMNgE84j7gXouvZi4AEqiV9rs
AQnMtDUQVTGY8YEAaazHT9smhAZCtDJhyHpNcLQ+kaSOR6iUUzjtJ11JOThGI5iRREU+I9zZ4Bzu
q+9pz2Q3qe2aAPixb7HOCCpwAy4Sbp9Zkz1680e0Jok/kECgLIRVN3ThAU/3dPO/6P0QwtlC4Gma
Fl8ZEivRFRfeIkRLMMqAmH5iDZfjgJmfhdZUiqZy7k6MML8dWWx+xVjdsCNUs0o0zWjKWydJwZhP
8IpyxvSh1WBS1o3puBf9TmcFP14RtUeNk8hhQzhuFryd1PjCGcMZTmxgtZBqAnbaCx+Qlhl5B50T
ffxnGKiG5aEOnzJcSDL+uhIpPKNTORF/RLWWyro+oAVGT2JJuJ72/W1XcrQRsWt8IcycBH8hsPFY
xiQHSN0lKIbONygwsQYHFm7QkOUF6PkiG0Y8m+wGRKOj4tbmRLbphlsd7mdglhH/4dGQoLWWpgu+
AT2Ysw8mcRK8EFYrc5XpircuJIU42e+1zAuliKFiKSloCaI1zSG+Kz2yrGnOjsMh5HL3BOsS4CIw
OrwQCuUCv3DFgKQee9NkBRvUoL9DDin1QgNcFzPLMGqiZ+3k3fjd4XK0e/VxQbfPdLv3hLjOkonF
4cY9rdxZvyT9kDga6gMPBg3StEy277HPA+EhX96bdMtEp4alErBFwi132A7ocboPVt5VBlpCeP20
5FNm1ggBoujmwm7shhtrmBF/LC8CxhSk93P8KHJYX+9ZipMxtyTkVL72w/w1atItiT1LClUehe/e
CiJQsG8nGvxNA2BnEiJcx8HlvPuxftGPQ4mv5OYDjfBFLa3CQDgXDXxkxswI0EK5Bs/jKzP3uQuw
bb7btQs02eGPzVB1N21iU5JrSo0+KYEXgL0w+oiiYik73BMpjbEGI2VEHy3udAgqxlRjAKKKvLZh
kDdNPHRzUedudsqaE4LstSYEQ5oFXI9hbrFmdkDv4JAy/H8YCC7xcIYhAqKndJn8G7wig7QDgrM1
KAYmJhNyMGdouFmNtEX2zAfSuGq1kvQ1gGMjG0cw9zUd1JlRcVvsBoeS9qDIa0sm4/nkS/OUPYst
FT1FSQ7mVxIuvnUcyV9huO3gP0EzJwkNAZmFeaJZB5roKdk5oCRqDnwDMcXj9Wa2LHMbavduyFzL
ksFhyD4KwFdAivIKCYTHujAXbqSyqL7ZEmz4yUM6wle/YMV3xdIQoB6A16lAntgSMVk29V8uVwO2
a43aKkgqj7YCnbWU2enRVVKGDg0wM/VY4YsBoqv1tn+fM90dJ00h20P2RW122+wNcEBJVQ9fhUpl
vyc2EguizBgj5BeEL3GMzixChZgECgAfwwN2xQjrqPLo7G/AgX1v2X2mCDzAo+cz/VDrH2VZKd2X
B0mO80LPCKsYJJVCCvvStmr1qpURoT3EfFLkB1wGow1icblKc/zOfpGR7LfwuVMhoA2RtDagYkBX
kTBC2VjKyf5D2MvR0SqYVqyatJRhBZg8h/ZQfIj3nASCRgmtfVP5pE6KdWG9YPcxoRtdwA14pJ9x
OmURPWqSOCVpdtLEe2gZxBGhM4nN5+6qDM4UO6Rbc4ABPwaztHvCQ99QRDILmGrmkXWZ1H9p4Zm/
iyVgfp3sNXlftXBMpS0/E8enHjPgeuxHOcwBAvcYgBLJ39t4K2ylw45R1y7PizdBIMoxeSbFKfTC
Gm3mi3CAXq+bf0gzvO0AlFXOsDUQh2dZyTX9AFdlLA4J20BMtW4yZL632b1pqJN01SF6nkW2Zh40
rI+8umcIXn6kJ3U99VZRGijMWoUogO8HcjlNl8rS/OaKnzfYQJ2xHcEvVnYaefuTUn1hnxp0RG8+
BlSxPUUVyCZCe6jumkTo656ITfoO/SShan2Wdo8Lf9KF4Vv0HbYn5z0cmG5n7oBmmWiz2IDQ022d
mBnIOCLW+paVAV5JPYVktPWac5b7X40HowXHyicFQOYotjSAn8mjTUFZEBRBfynm4DUAKL0ImdnX
mrwWjM/kdfsNf5COi3k/LcKTK45ou0ve1GV9oYZi31f9wACyrGTQSQ87mZYgTQuOK9Ip196fsoj8
nCFnkloqD4o1KLienKsEy5RvIJKhwpGWWCVVe+OFEWWsHvDYHY7T1iy3dMVG+Knm1+Y6UDqS/IVb
ESaUJ5sFTXp//sOEh89xo3Uzpd/Mil+HXYtND4fLcznBOCFupbMooE+c9Re7XEVKKwv2PMwWDMgG
VlA87venmMzlz3DFrtrt4r0sRv87KpTNm3RPQUbtBsZjKhyKTKD9xO19v+9fMLlciZts9oC58Mgi
TwEgRLyTwJQ8FawPjtnbVTelfEycEe7YLd9OWxAOq+eoEKm7cTNsDRrCfk/Fa1if1OmXRtjwDHcG
leQYdkQ0k2Ad5Avu7T75GtTkBQ09Mw6sTMLubcqBEQYdCiJl70CUuN8XWywycSIMB/SYNrvpdarm
VEPt+Jm2vX9hoforhxsycf6V3wL34Xe1mTmreOV03WVP8x2Us4wwq1wuUC8Tdmw4LsVrN8x9xAhe
50Yfcu82TsIRxQcIU30YPSL6tdz5ft3e+CknH9KVd5Lmisrgkfa8g98dqF5vkuU4tMH3ct/LOoPX
29oEr+KqrfEsh7Uzp7j1QEYYAMwqzsL8I+6Z+DZhQ4RSENW8DzQBWXM1d9IfVNYK9eBmY60Y8HRo
qLFMg3kvFMB0nKZBzeDT0ms62YZEzwaqd2hQnsP17VJ/Ry0YKFNPcqIHP2jU0jK9n9vgwvirXohU
vdwlMwMdLge73LjZ2WXE6is3HOl1OiFD+84hI4FvSkuO5NddximAD6epjmGDofA7XitjlMRjamuM
J8YaWlX4eg/Hvp+C+rzUBVAxOatTKy99wf8MPj0pPfC94ANQKujswEPZoDCOecle1Mkl+3xJdgR/
7FQ/n3Fq+NirUrlvQRklLGKqkOJmAwScLkysSUn6nd1LB1rExgUiaMBLfd+0N7gmhMhNEtODnOUv
4HVhFMGz6LIEmZwanHKXsdMl8EisFh67iHugQU8EG4/dFidb7jkHpk7gwRZBLwG3Eb9L8SyjebKk
9Ry3hNVFwTc/pR1H5dPezPGDmyN87uT4TMRsYWqe5H50M3vRY7GFYNaPhxDVhILpod4YfbCd5NFj
ZBLXCjBDZwMI+sWBtW2zvXz2YkOSOdfNS/RTCdZVOyi3bDmls+wdiDKH50NT1udq8V/7NdMmwCn7
ldDS7BfF+RguUpHHcOFL4oWmtHgcy9t+CGLOjmL3G0TQVEGLOa4SlgHhMDee7X+p76uYQrkpsOM7
9sQAva21nxzCGtZ18MrdJwCbmNxQ9gOA143v0e1O24VNfOGaxTD+uB9AkCWIXHkQAMaICCB8XS4S
JuImrSJaElWmc5Ma0nx5YVclVwo8TYRnStGvwGVyrICGT+O8S263NZG3nQzbK/M/DBsM3K0BawHK
QPy+hwwIlxz7XI78ep2k1uvjcu4annp8KQETym1Uo3fD9lzWWNpwIQedVYqgCtOPzEepsPWAQlyt
LSdia8VGWTp/Vs9aSQYAlh7SP4bhQv5/epNmnIyl7ETWzQLqR6DImHneQA7YE7uzH0D8UGRlu4b8
l/S1NGFUiaFKFX0I1IvmHOWtOL/vJ2rm8UgGvuES7Mb40+RVOFwNKd30jEcddaMz7jFthU+4u4bV
0bKQ8L/+wl9ZixH3mfuLC0kI72YS0iucuFXQOILtccEpA+1nEq6ZL7EaB9CHW3uDq74czQgGSJcm
Qbcoi1ZwbrqZAzTxuOW9xMxY05jOC99tD7Kfsmah0tEwJww72P5w9Db9kwvUdJetpXwMthleVCtJ
CKPL1n8wXQpZnqO1CbGGFhxXGfYIXb7hyHXR1vYB+5gEaxKYdBW1GgSjSPyowO34chGBnJIi5py/
YmxxGGpMPNNgdikeFVUndx7WtAsUYl9FK4qNsDzmz+GOo5gzEx87s3TnQhCR8OMwI9ulsYWZ9ZgN
Kph4OBKUM4EqamQUqUUAxRgzm3WHHiM5HKjBiAVxURMUTs5EDYHK/A94Opgz1U1jwP3xupAlPRYT
47Qp5Fttu2a5G7ruySP5NPBycEVr/AW1pvXt1GwLQo6E21IGw+FVmmEia12u/KIIYiMtyZTu2qMD
c4Ul9/X8IPpz2nTZvfVoVWLoAbieIAc2uWpu/gCNxZaAV+1avO638kXCPOIAWMGRqkQOdBwWsUJs
ThlNVIPeEkE1aXt4gWWEXtKuzDiO+M8QMeIQasuZZiOu0AFczGSY2D7G2/iGb+qtnEIjqkqSFN9L
I5ZEeJBhX1mzxqzvXMEtDpT1hqryaf6f09rEqB9ODMElAPGfbIxtNQf5ki0RQppB9k7wFn4rkkON
oYsEv2nYpZt8Ec+mvUGoi43lwVrYTJzPxFL3C0Jj6FP9IBiRcQoOaYajfnlmc6ZZhJZIzMsW8xJT
TIZb209FUUFYOmizBAy/ZQSl23k2WZ/6Bcihn1CcUjW26g9/DCR1bl10Qbyc2mCKuUXRXYuq82lN
4lAg2NueUO/WHbQmK3mTYhwVbVwEAFarUh+rJMwmILoW88+UR8Jiigw3U+U/kumGbzGVXEmVhdTl
LQXhuGYwD9GMyJSCXvqcjChF04Wi030/DxPEYkAQRVSSvVWjOvpp5e20wWjqzX1lubJ927xA3hRH
R77i3oqST78go0x8R+9bfAe1hQhkzygwdM8aj61SXHTtYat1Mg52BJZbOyAswlMMCUvAIR3pWMdQ
+Ikqc+/r1PGta5dBPmm5vg1CnKeyW+v/iVYwyQJtg9PagxwGB0zLGgF/rw12GiP6TbwEDXxRaUAE
B7Xdxyavb6Fu3oNPfpbw8OpxJRQ44LmBiHMqUBdF5zb5PFlypRWpt0iqFsKY1b7n9/h5CpvYNXSZ
T02FNYtSYZ8W7Q9/ZjUwxJS16arnhDcGYPqlafHhhJZADQt1UOA+ZnE2ZOaAMpyCLUEAGvkUeB9o
w5BtaL5znwinMUxo0Y1jZgsxf0FBpY8oHXgD73a1MCPp/w6nWtQaOh3BKI+okx/VxhD3XNsyZAuQ
Y38OqcnuVXpDe/LYD1RGi468t1jglDE7Vo68gcjWSIJVJObTVGKNRfcsEhALZZ5TzdcKjUccynxb
PdhgJaNGdK9SlK7OCDtZQgpaCjYczMY3f8yXZqVuS+akdkifua9M5hNOVsyfi55L2xyosGUYD3F4
pQQfh4SSblBrnw1fBirXx3o3G8gs4N6ARr6mZgfTBUvDFTpStPxKzyBFb2Eh6QACpcpCRORhfbg+
K1rPiPTLGMJBmuTtpoXl7c14imK3CeU/l4/F7rDQM9S8N3uiW0WUqdVqI9AUsRe1DHxwRld3b7Ej
U83qcBUaj3V8++PQRAVzY1b85vIWb5Fxj7hi3sLN3WxL/6aKFv/cVdPhFbVooKBLV2VHyDFeN8Co
8+ph+wZQtnwKMwC/0OP4NTYnOCSf23YObofLPmNgFQtuyqiV7ImzHM+K2hvhWQ744ldgfZHPhXVS
vkVM9jNRwAUsQW8pWC6MsVAlTWai4dCL/XhAgYTib8IpdVuVOQ/sAcBD/0N2oVEr007wfCx4vJ0/
AV6xEQ+4t8Lk3qkZ5uLU7Ibglbfz8o9dE+4+utpPl1AUgXIDa0dUoaGr3q0VuVvQg0x3LLHnbjd7
OxZbg9wdQI85fByTnecfu/pgPjcoytKIjC2jm2HY/w/FIBTHJvx+vOVeRGEWvdxs1+aND+BwdgEH
kNjzuMHfMkk9O+aMoYa8nE6nfNskZLYUEKS/JDCCvN5jjR0eZY+cYfIW1ZWhRqsHNWrXh2jAnFgL
2uqFGNsAWqnb6et4eL2fc+hEza2r5q6LMuuRPKvQ7PesalmLM+iZI810OfWuzYZDaf1lc14Nhsub
tLKQAKT8HL7tNtqtHU1KPjGNvFSz45YzY2IK5ANrNH8C886RnGQ4QhYD0+UAcwmD9pKEwKSu4N57
MIU2+7YiaiZ+I6MS+BqPqXExtRpaiQgZDXYFRXc2o5fYt47JTeSsdo5p4Y814hZuPsS5LRfQDYd3
fEyvMYZFFdMRIvIELQDfChQcj9Gqelqio6ToXqSYYidMXaaYSRkzu2AzZ/YtqIn8Sbil6tNz/Bl7
3FWGKHxz4Wy7fT21BFwy3YEAFPDje9W1nIOPJ4oepEP0vDeETfPent33dyCr4OWMZQEhLqMhfha1
LGAvyed7Vre5CyoYlpEQF0aQfI0RTUsTwn38UnP0YmLxgDyKasREwAlydiRii6k4ABwjmcKZCVDa
gggF0dC8KNSV1lmubJEo0PUVPbBrPlJ4p5rR4kcmy0aPDlyVcpdvzmPd7M8UMeJnbbn/nPTJh4im
pUA4qG74mlGfcmg7nALdqHXP+TgOagemZzayRBBwVmZmFIvG8uaYvjhbHkQ+LRgrotIpVPX1XbQv
iTyb+nJXhktBmUb+TPX2ZoWAQ85pb9YD8UExgzX4OfJfO1adRvGlDBuibTp0I0s8o0Mzw2Ow7De3
BS1mRFEwSwvDOZiEk+tndltMUfEokSqXd6p9hshvghwqzzSyW9aeC7Su7Hwx3gjYm2PUcxe8gt1/
pZmMwuMJNG6cleYIgNWGL07Trasx2SH9SBowBj2KC67su2/iR3f8rq58HX7KbOcTQx+pDBAfuLOW
RoiqGA0SZH0PnUkeHe4q0N//cnYuu3FkW3p+lUKNbIDRHfeL0ecAZvIuUZQoUqWqSUCtKkXGPTOu
mTHsnvYT2D3y0AOjAcMTA36ag+Pn8PfvLBVKyTJ5bECloiiKzIzYsfda//ovW7ZTqcZAFD6VmR40
zk6P4tGqKB4teBCW9m9xTqLa9VZjFt9zIpZnQ5IP9G7LdmXqINtX7wMeZOqOKGOzlUXivAzvY5oQ
ALP9F7FYPVcrTGZfEr7FvZkCFHcRcQdMHHA8YR6ZcbtXhpe0qFOY3R0XKNBMxqXhKFMeKWtSdZNx
B/yJNiCbgEuXlnVOO7imHqyqA3EX0m/hUK9HAu36LQtYZLbeoypbc+r5LbC+n3A34xraY6tiCvoa
tQtsLXoSZAsFC9z2iHWAk9WvuFzv+3nDqJzpiGgsC3J/Mw5a8AIw7CZd6AIPLJ9qHgKJ+wm3IOqV
DWcQzrzAvzVPm1DW0uKBj2bPu9NWBfjUr9g3qX0WdJ3AIqLckgnHu7Ni64wyJwAVRZox8p2mPvup
36vC3c20rxuOOgr9+2zkIYZUgxASNFvqM6SMDS0jLo3xtS4y0z2+wiOUD0Yo2GMMsJCVmp9F3LKM
BvoSLuWDXVPSRjULqGMcfGpt1Xx5XEilNsadGQDF3qWnnm5Bb/cjJHDm1kLWFg0ei5xnat5qeGVz
i00qXigWHAMV8wwsJT/Oi5qfiyVLqU6ZpVlrZm+ERwBBeYJjAr2EHRZA+BvpPTURq9JhQ2wDHqxs
IfZAZpbewl5biLid2UKQNRsZNsul6jedGlFOAyobeg2xFoubK8snf+Smt9jpQeTlOAWduZ0nTcIG
pAsWcgm3eihKzi76tU+M3djMPFBr7DAkaIFHOZw3BQx7r2ED6BYWIi3btJqDPrmxI/rC2AdZB9gH
Y7U2TDr3AjjQD4pLLm8s2HbLaeFwv3svAY8uA5pK4K+RFa+7ZvaMYg/VxsK+VjwJ2RLRW8znVsS2
Cgiwv1HEzWWZM6mCR0lvPzEAmEpdIkvYFINAAaQyW0MBxZCLqD9o31AK5J5n2/xjz+EO9u7GPmPc
iFbe41XpJ/rZ7p0Zt5tH1CN0FRdOqEjCVMTmjX3KZIgUdPrkVqhGlqV52YvwWWGI629NAa+KfML5
FLIxh2++2CjsKpgCHjZLdsz6VyOHRASIf+TA8Xes3yarHoyP8IYrX3GhDVnNAndn4+DlUXrZvbV5
F01e8KpeaBCZROQ8JeD7afy2T8fzJQ1WeZv9oyktCouzRyq4eEvXObeQcUUb7ZC6aP7cxSzVRniY
eQSmmIbVQpHLD4PICZcOoJo+tqQ+zkajA1BLKdqW/Mptm2dhJt1iwqhK/YVf8cbLmn9iUfmBHQMq
iR9nImI6kcqmCeTGRIrUtCgLozWgZyj9tk+BMSlvUk6OJ9HcOc425pyzNfCFy/GzcV8RnVbASoZy
A0IIT75fbzi/IXl6PXxS0wvglby+OumyGMC+C5ZHDWc3kfN6sVA6gayBs+0gRmRJ+mPhwiCpcwCF
nX9+Yo1spVXdDvg+w09pNDXcaX90eoDA3rQa4IXsYYfJRxHR02ol8VJ4mNpSxVY0vYEsQnlCuf/K
RljG8mOhC7jzYwC4LdICM0hUpqv4tfKWPmGsvIE5Wi2PNqwWg+eViSBJHEPNuaAfjxSTrY7nqHBG
6pVl97M8qU6aqYF1FWyWx3hgxOxTKWUjpvEcYPIA6ixOz5PCyopdO+77Rw38ynH+2DncgZOlYE0W
+dCDkAHiIiJrEC/3a//VSbPNEq/fr4dHe+KAaNZsux0P0Ym3T/Ml28RbzL1JR9Os1SiUDiRuuuas
ZdcSyeDEw6w16boYk4dEiAXm9p3YTOoZxZ7z97QsJ03TBlG10E7YEKB8h71Io/125oSCcMNvJB9K
b9k7LDuqjYywHe2DtdVgThr9fGK5/VS1m5wxfcmmJFgPGswt3S8gJWrmk4mw1iyBj0iymKZr4Her
uWXfMFRae8fCovbDRG6dYJBEqXhSsNnFdbDmsoJDHxJRD/Ird5kPnetMNPNMIB7YaFJcWQEztM4C
IsjZZaKCHvakIXtl3K1Lvsl2/xjb7VtgxX4198wJY4zE8LUwrRTMqY/KtUFUxmzBzraXJ8u4mYrJ
glnbR2w8bL+AWcTjsGXeYkbMUCLlnDZCG4FaJ9Zg+7DJAV0MzciEt5JxDKNvq4YC4mJHZB4PQHZ1
wu5ehElf5I991abvcHF579b1e5FYDBIsacBhhp5QcsvCcz8k9/WYgUmgemqX5EO5B4gXrNw2lv+D
wFgoAdVFbO0+x3XlEltNIWPgYsiZUKkanljNl02dYRSZKnszlNCUfZqv7jeQEsuquI5LroGGiTrI
/ZkiwE8A8pjvvTLYVYbiBIQOuiPN7Zotl/NBCvteLCODWrj6AmTNMFOUh1gnF5oyl6hiEOpD+slV
0ljsdUagl7HK6L44uIVIGR7vNDA0tWr2MH+bzjDI2OjiSaqzCNqCyt6NC54ZgmCEoLLQq/OkrE+3
u5IoWg1t45QtwEugCijjI6dC6zYqmVHsD7P/3ut4rkuHMyBLIbOa4htCqDibCBLFJ5/grtCUoi+i
OvBJdMJ8kSNIgpJsz58o4znORo7IiMdpYrGXp5bd9m8NebWLqe2jdXhPsYN2be0GaFHliMgRYgZE
8xZaJWpVFr1c6/heptjrAoeA7CFrzoQnTIqd8CoqExNxWqK3wZKISb5GF0peEkl8mQg0KCueyyil
CzCtWdmnP0cxNAHwZTunsO5hJhtSa5+DR02g75zhFF6+D0ZtKCykR7O8fSQH6DOw0/XiNyfMHzvU
4VnOE8gSxu6BCQFCCzY2o7ksBK/7NVsgQnJ3k7k8/tiUwghjInPhCwQET2PUOImGUGTzbRtAwEY4
ouOt2DCr4WCVKxuPJG0TY0srvFcKXe/wz5Q12kAYEJF5dlW4JjlEHaLMsxbgx68lH+a59Z2uubEz
uFF9SLbBllV4suR7UAprrB5JjmLKt2VyMfOuxWpfgNSbiaejMdLVrHg4aeKNuwx1wsnjoCkjDmIO
qFD7YGIIBg972W4/B2PyI1RmEMOcy08oLe9uS0UH6IB+ASMdYHD0AYbOVULfhK6FB/ZJl1t2HlZ+
+RjvGlggWK20DVtxXHJMZ7vsB8+vP0Pgox0uGZIqz+jE8weXEm5TPsJH2N/Yy/4xgsm5aur+deOF
BEQR0MDKHs/iITg96fbuvrD8jB+h3kePhMwsTrpdjQ4EsP0BYhAtcM/QPWs4KbukmTAS/Sw+qLBd
yKc9e2WIxV+xS5yHNtIUBXdxwwU7KXy/RSxm2w/xyPo3pHI0uq5J1FQyL1TdkjM0phdw43J5MLWC
WHm+RHl9znOmfmauOLl19T2LKqTMqYhKwmI+ZJOLULZhCUvnojugzW1uacITHh9IfpBIHWarohT6
C/2bIEDR+xXOc9KQzQast98/lGs22HLHDEVq56IGNdqDGp00SwCmWK+Lx1joQYw59LmNwIO6gfRm
gQdNN6Z3sn+VmTVPr5rXdn154iVbq4JOWDyaMagZsEP5ZD7TwEkkycbE46kZ66Rtn9b00yfREq09
dHEdhy7n4EgVpmMttojVBIHnYE92yPrC5lGDCcPy9SkqGGYZvAI39kdWZD4M+yx0Hw1/WQ6dLQLf
1Uk32Og5ERY+MmZR/8w3Za9oeLDPhF2cMEDZKt7QebS9+ZHrixXSSF1oTOyZ9/Pl0K1jbgVWKhz0
uKWaRHZeqnSqnHM8aeTEcHbd6bwzQIiKIgZUCmLmsmWecKsSokifcucNSiHKnHm8IYKR4rc68dym
KtAAO496giYsqCVXPImAqv11WNqPcmTXFi1zTw5qd50GQek8GtqDXIf6DoHEGkKt8BYb55bSql9w
k/CPo0giBOvszW4Qy4DZj/T3v9PJc73XmzEL3AcTXBSlKwMcZIS8b7HjRYtHh3Gj/0NEuhbHVVb5
8cyZQogqaoarLEmupIXXmwGsgTKV3tgWbIgAYGyd3fYlwyQ5Y3T2l4MTphoSHohWvGl6rU5i3wr7
09C7aaMBEQInUMc5vW8ul7rEsRAOREEv83IcRvLk3cexZydAZxg548V37PdLGv2AaDNN3sR7iiVs
NdLTod7O5AFwIPFUQU7COTlLqvaa3cB+JcXQZKkXaoGqG5fDA0sUFgVHs2ULnNNDr+IFMc7bSMiu
OHJlD+QRMAj1t7g5duj2iz1TUsIUmJLAoSxDrke8Hj8uxfLJdNN6Fg7K+5KH2agsZUNs69C1F6p+
HpzsYp0mlJpe8b7dqGIVvZhUm4W5T+6BGg4uc/R2i28kxw9jpT3DWqAk2+fpFikzq0z11O4REoJQ
xDtRGbsoh3PAgEG4PY8wo3lkwQCJ7DwxIILZfsq1WDwdNAmfeFmmSzwJMzFS55gVtCskBu19Ftmg
GQXFRe9w9orVDRn3S2qx0/YBmxDG9KA8Ibg3Yo6PBsbpOm+DB6/1IZ2C/OOc99nFIkIfYCKzoR2S
E2/QuORFsw/niV0ECwGvQJifSGo8+/gx8CI3RW1Xtmyq8lKez5TDKffJeWYIpCB2/Iw1npdLniJr
NYhUFLOU2x4TZaVedVA1vv/u7//8D593/yH7hY2t2mMI8l0z1hTdzdD/6funr4sgKexAbUbz8iI5
tumZ7C0ozy7IILzD3QBDkfmWjhI0CNdivMrrs8dbR9kExuuTafqc4uPL6EFPzlevzxde1xP3D15X
DO9PL8rmJR6ZvTTVAF0oD2M0ZvhEuGwDuFGZrQBzHHvRe+dzeE7rkS/T8WJXu/eUh5f9hoSJHgQm
cd94WA0zQ3vhpT25lYnrB7YTOJiXuXESH+9oYRltHWTYt3NMFoR2tJTRsijM9KRGH4CB3KU1uT9J
g657mQ71Fcbq760BEyHpAokqtgJO2edfmQn++cYyhTzdiESHGGc1rFOOQ7KnochcRPHZLV0o3GWc
5ijLBUcxCrmwsambyxQDUGjM+J6ZjHrFVFGvKmAE5fB5pkqXcDsFVshJTjmPmik//zqfLDp8U0Lb
97EmxfsNH7hjE9pNsbbX6a5+YxYdsSlzuXunc0APQ0bCBoLoaxlAGIJuy3H3a4yC4hM6xURY2HnB
KXn+dRkf6N9fv+PXdbToFh87kKqb6jc6q7KcxnAh/Q1wwWjD7AxGN3kioe2utjEgiCEr1vQ0foD7
GXkeX6NZZrt4YEx61w3JbYEZUsNstbuNOzY8KfJ0ZbUE/oZkz+O1efwOjuzbu3RymqYLD1dW6n62
VCgoBNPsUXawjciJ3WYIIiMtBbT4Dofk1LxdhgUoG/ttruzLjngmcOzJlSVwFJvUhJCvY4f0qKbn
yYeaK+sjHE7BIuYe9ne/oCiwIexluOVQqgq5CuDLzAng6x547nY71dnrsmeP9m1m84a7daB4LZx9
hNpToA1QKWAUACr1lE5to7MisraoOdnQAbMezAFjqKzZmP5oUtl7QHnNFMtQ5AUneG0MDzMLTqwf
c6aUFUS/hL/zdjTDVsDRq0SWHgzQFBfzELw2iCIQPmMHgctawCpu7ZLjrE2Kh8mD4Wp8gIqBIVgO
JQD2H0edppxL5Pb3muTFsGIxMuHMNrb2EXDmSYTocI32tnpz0BsVLEVk4y/sF86xTaFWS0i8IY+i
FxBxdrTeu75PeFHp9CA7S78nwogoI9Vd0l2oRxOJJot4/n61WFIoMYJbTCAIKRiwXVUcI8HRilZ+
OZzYsf9oObPLksbnhtTTx2kERZ2FRZdXzZt5f2ssdfk//qhf3XW//v9gn5p9NdflA1xR+eThAz7m
Vywr4997G8v9EGc5We5+/Z0P+EXNQiN9+AD7Uz4+/MIQlV/9/PCbOa7MUdefzaP01dQYW9Tf/zoY
oh5+P/igaiMwbrb8jtFp29/SJvIxv+NuOn31tAWtl9lpgWhXnuKHj63pV09bPiP70+Lz4QNjfHr4
8GBke/gdyTDzx7P/j02SaCyeZBd7JWbg3xb0S+xsmdkshy1GlQwsnHe5s7+MCHaIfRB1lAxwgq6M
dEFpr+0OZjrtN+fleRYBNfB/0XZR8BB8gL14zqrDaUZpkEoajna7xyHdfa6y7Lwrktvn38AfrfoI
vI8YVdI44vDYxBWtTzfvM/Yi42hlgT4GnDaUPGING31RT8qL8lMzb3zXl9MFcCwDAZ1BC36UsHoU
ygTZ4pOXcx7t6Niff4lPmiYeTKbsPq5i7L9UGUcWfE1KSgigZv1GyUyzsh9cnGAt+sYW7gMagysd
OfHEttgXDIQVvKEwcR9z9h5XwDbDSdDXV+ADCvA/g6wppEPCJJmIKVikHPGAJJpIU+0FREj+7Drr
NWlRT7FgZyukXHP7Q0YnaNPByxzyxFoP/u6xQUDr8VKef/9PbBH1/rHVpmYGNHeptb5dY0AFUZkm
yfggE3d8jV77NuO5lHANigOhnMJoZUGoN2jjuW7PzVshMgXSHVWkTfRS0fLEOZ/+1YYJwqQbl3lW
ztE96VgQbbSEpI7bHKnY1MY28Av9Vk9/qarZz8nBkR0rHqHKejMXu5k/+j2T8pw/Q1NRTJhcKu2M
PYeiS8VWg1WbHBWUu9f36JMgK7Q5IJkHVwKnW8EDHVkB2mQnMrReuNbHlTbvCxtA/BRJPbRJfjny
qmVc1W3CECmeT3IxlJCroYYos2AprEy3LH41L8QioVXV0Lqk0ClxUkTdYp4FvFkLmpfF5lnAhPf5
l5boR39TNThORK8UBT5RlzYH1bfLAAYIIM6mst+qHpNlf4a1HZIoOgHuwYRUQsai/SZ4Jd9Q2UBW
dnwe5etz8LKPOo8xKwCxlb1PHMKSoBYziYNkHmj8oiOAcdbHfkCCjuVu7zHfBNUt1/jHmOBbEF7M
N4HVHuaC8dYaQFR2sBrwy4rK3rJHY+tvtbhxwg7VF6kIZAZ9rogXLdmW2Kiv56iWrHAL26JQURCO
6fToXrQdah2XqA1A8qg9WOCKVxDsb4IH2CMVKCZKyKEyx2sTz1uY1a/3IeQRKmN32V+O3YVcYBWa
rv1YBm1GxdYQS1cGOB5j+479rtbdQGe1I+YlwsNXgQwN1kEifemN/A3b7pOznJvphwFYUMAd5an+
9mZ248SANQxs/IO5KFIKgKHP692ZrIUBbN/2m8nEjhkJDKVp2TRvyjxA9wT7A2p4AbD7cgf8JBuM
9R8BS+HMQe4vMNXR+vcWnvuYy658KmPBCp7PMuAAI6v2ft4zxiOoDXDyR7XAmFNd9814o12V+csF
KbyvJlpnE565JpSOGWOOINwfwgtF2jz/RPDS/uCRYA8i4YIQqcQ1j8zv4LRirPK1DepHxJHQZbIB
CfaxaSzkKqMfqKfDSumLubuoe27DwPmoxIs5OpjE9MEGo5u9C7kEE2XlXJgEW96yCV42k3L4LRMZ
b0rSUBcpSXvpMBwGLGsHZuNzCJcHh+SsZIfwNJinF2fnixt2Qo4MHfIaTLXoDjhYEcbzyOg8ndHP
NTDyi+h6CKitvYjZMe59RD8djKHj26Svzx0LqN8OOba6x7af3ilaOiKjXKWnyTJ3RGdil0yp5mlk
FGBs/FOBD7OwxBOZ3ZYGS0lpOgZLOAo+pqhC4vta4k4RhHGybRVYREBRvOYiAhGq39SjeOiKeAMM
VpVFHWe0Bex7pn3Y8U02WhHocWn0CjIOEU0C2YmEyxxf61utF7zrc7V54ljqLrXkTsYFqB0JX0Jz
Fhs4mj1sJphDn2O6+tLe/gerBSAx4KlLcCwiyfjbZ25Khk0w5zvn1bSdH9ZR/dhO3kMW9fh3M/Pr
89fxMr6SU7IugAQAMB6r09xJTjfz7lr8ZB303e5Fc9enL8w13qm+DerKUjg6TKNtNBSuvXFe9TGu
kIn1qlzouHe7d3LiwCrmB0Qi17q1M87f5QbSOv2Wun9TlXC4KilcNJfnn68ncfUkKoOfgMWEbuiB
QB2/riFjTrXbUAtSeHyF6LTMzSGOQwLjIC4S/C8GEiV8REW1ZTFRnpwIpo8GNoMSZsJ9PA7+iGNH
VaLYWeKpvlws/UFh4jqu54ReSKUYOSa09XdbwpLO/m4kAeZ1O2B/Yo/MZc0RyYYg26a43byt9jMD
1yy4VZaLFwb5qbPYMPSBF0FRkNOrhW1RgcITbNvRRkGmeTQ/7VQj6r5q3orep1NjVoY0EIyqvwgl
/7lhiWmZwEK7MQQ0ffDCfdF1/7YScNmeeYe+QvMoQ79dyJ0zDNm4uMO7aCzvHEcSF0Ltdcrp9PB9
qkIOQ8FaMfaSpxKTlQpgBURVjVsWRNcApuqZjdikIqUgwL56+W4Ef/RKMRbipEsiF3e3IwRmSn1v
DraVQ410sPFQ+LXfE3jNJqzH3COFzVAktVcIANOEdjXb7fl+uz9N6wSqEHdth9HAwqxxM/uvu8VL
z0qctQ3ywUSWAdEswWLOovO4SfIR0SQs21gfhJ213mGe0nrUS8CrP8+i6QLH/zTLMYL7o2dL/BxF
lkuYOYHBEvjmFLf+GvYIMp1+tXdTcSXnK526foUHUdHB03j+1j5tx3jkFNrEy6Dh4Zp9e2sbBFut
s62qN7pAcmtUIpVq6TiLrpnoXaipsfr1D+s9xRcv24v61WauTUNmQMs1dQvQlmUhWeEkeOH1uU9Q
EuH2AKuxGxOk5CfHdzRO6qrHqATI+QzlsH1T2g+AEPqTCW85xLnwmcOvwycPYASQw28fIMja/hrr
c4REGGiCf/YVpeBDUInDF/H7IW2OzwBM9OEDwET8WxTTAbH4LcsHoOKAWBx+F1xBQPRvAXOZdeW/
VXDLoMglYIwDVMHH5LXwiz/2yt45fAgowQf88bc8JsCKA1LB5xcs5wRg8Du/wC34XDfUSjQ7gBiH
FBfwh98QjKZdyZRbeT1CLwAzvn5swIyzbn7gA355I1pnIRz8zsfP31CDzx/tJa4PQh4T0s1OcryX
RBXS0RBe+SvpB+ZN+1kRl3PC3qm6JhsVmMhoUo9Op2JBMl0Qfp1Q5ZTeTml35/S7S3vnn7VbIl42
tBq49at1komHCiMYr5fM0yEyYJlEGITEZ6B+d0Hq3mtpm8aDENy2UtAabYxLwZTTFuJML7miQi61
TykENIbrJ1qRmhAjIBBsq3xhnpdHbWyaa9o7nAuBTkpytk1zIemnzianR4fmwpnb0LVtMAdXfGg4
XWDecdaBsON7iIQMriStkf4fEbx+hkgccDq4PsGHrov3Tcg53VK+gQQqGrovLeZq5EMykVWohkoz
EpxeuE1Pmz+ybwNOY/pkpgVmo/3dsVYU4c7Byna8nR1SqF1Af6pbZZPA3r7WYEMXOnbp2qB6Gssm
YBHo0x/FHxTb3N/TJ2I93gbUY8r3HiktkNyC41Kfg2xqH1Sjrm+gbGOOk3Nl0LOpMEknsq7PU8aI
FJX6jLOgE0rwfebVcKgr/aTtuL3cYrnTAJsgzeXC2s2ZnIqVA57Bwe/3OoLiKxPQw8BIXRa4GvFX
67NyJihhDe2RZJGIvlPzgggGnVLSRSGNO+wfYeyrvdS5a1XxGTjEhakeqfk7RuVdDpfMS6QI4d00
apUQ+ZDrEQ28TV0z9TWYnFxpMT9/j57kwVMu0THREodBSPipfdSgd+sx8Lp53sMiQAz4ax68KnE1
vsYWNFSyPQcwS1FVeFYHr7VeVb0rD16GUKIW/w0W/To3jh5zAg79IGD0FkB9PirlJijkXbu49uu+
hveSJXCTSmv5VHbem9Zvmd5QJiU4gYAD2HSXGo6YlRFv4agk8/tNY/9gum+JB/2u+pzO7ce0Skda
FQwq16K24X9V7hDeCs6JyadR/IDugZB8RZtAjoR43ITTGxygfowkCn/+DvimhP/2bXp8kkkpNyD2
I/vo+ITeEbj7TVjc1919PgbRyt7Jva9BN2GvsUm3FFAVMmmgXuh9+G0YQ2aP5MhmH+r99qHZBz9O
BfMIe0RM5JWiDHrtcikL0rhKsR+J5GSR/RAHI4vZRcDRE/pivKZKqRljaOLQKwYsIfY4tpnxTd8g
q23Rnd3ZQ7TkXHdvT9fIIXpn74fl7ezCFzAE6jhPP3lOfspmknqnoAMQizb12cYqb0Kvu6Z1bD50
06uwd+1LZ5x/yLfh2Th8mcbiIvQBdc73i4/OcMyurYHl5eFdd6Hys5GB1TJJ5j0wVMI0rvsIh6m6
t5qxa0+tgb/uVEdFc7FcwijsslOrx3JFNbpcan0K9pt5cFA8O1V+E6+5DPKjlnnzjkL/avKSPe61
W1ITWgzR2PFh5U3IACTFA4jFEineyW5rDaO9X4PoICflK+DWxUikIzDMAJqFb0xd0BhCP0dywZDm
S4nZNy0zKsV5D+RKKgGMMOwP1HLEYiCWabt+B8puUzXG851fVJs3ZYxQH0V4n6QwPWxqwnickGzl
0IMJN8BVt2kQi1kYbPgW+u4UplMWYUuIYTBWJ9UEiWYo93dxvPQ34N+PQzKnF4tvubCL++ZmThFS
2i6ub20n2yZpeblTrBbKaATNvKo9V9vf8Xlc8UBGd3rch8HpsZ6AiAG7JL/2C0iGkKvad3EwryGT
ePgB2PiYM2XlXfoUmejpYK3J/9oYMvZLP13ZUc5Zm9ceXX0Ewy7w8VUfIaPEDbaIJqfB+JvJemiu
IYjZoUZw1bpaNSIVRzKYYVb4ZQ52GOLsg/mDTMvgtbOEkEe1NkRdneV9HPb3s4ddncnwMAbqkQMl
Rv7P+Gs9gFx4ACeBfxnn6NtjCLMuIDy+oslFW+EV36yXS+gSj/3MTbRD2Itzj+lIj43n65YfjPtB
AqO7QeqeeXjTwVGEVbmFTt366NrjDm6lX0O+3ELAuMr34LB26tW/lNDRUSo11ethzJeLBA3Dqk8C
7CM7kUB78aclxYAwCVwb4xNb1pAdW2+w4ZomH9g6vNWmgsI7FXVBshysGj+342sMQjFuSPmyvsiC
K3K6gvdYz3GiY2SGsREL00NJzZ53bjOBkPmF97oqyOmelhvo2FAFC9h6bQfrmmHzgxGa4h2DlD9Y
YzTa8f4QdSHN6OIemyYZFIWszDm1ZbkE5zBzYEIYq4dsPYI9li0LqS1REbAyNueI8euLLU8sETjY
SyviLbM2ENy1qoBDoSoRIYMbJlI8vFw2q7RvvFW+HdE2JDCGfId3HyEt06szTjxlyLeFcUxmgVxF
Rkxa5hg3jwzVDV1FNr6ChUqkSYUlEtdDsTvyQNhB582wwT3v0nbz0NZ8TlhwNjEubuQlb+zAy15k
JrAcfADt/mYTuGQ/zK5zEzk8e94IXaAlfopWCiGZklqMya3RukYRuv+imaN7z6HoMwFnhd6lkbcb
Fj0n1/69kcc1BUKgxodcHvk4lS5RiFwtxfeqkZxg2sO3mhycNcx1ARSAdD/R5hctXvJsBeBevZC8
LR59hcPmkrHF20iNDGsWWVgmRvl8vus6RMisdWN80G/Rby7ydi08fps8isoSRzLMAz3kHzLKEKEx
q8V0J26387TFdQzHow6wCxEBJo0pqY0ubMdix+MnH3jMlrkowPZXsY9sZU7kdquTE9srDmkl0MQb
/qJdR/G1EaeoIe19GYQGrNlpEJl253jklGDfly18O1iZb7stdx0dBpwyGejyfH22M3T1+26HDkl+
d3hjoqZCyZiFXnHbafbuhQTVLJye/RZfRr8LWRf1FvKbdnnjB+jDVT7rgSTgcLEfQspF/uzxAHbc
1zMvo+VR1kCz53sv5LQbCVuXwMczVsVxFxiaX5TwjGBNDlvNRRlqvNygJDarrkPjIpG/kspAKBCX
uhhppssogTOMggWgfPE5CDqXh2vxOCkmbFkerT2bL37KMI2LYNPvFysv7/uBq1wu80fWBdYYint5
qQR5Umh5DMV8j0kdbC12w28b+AVh36YOJvutiHVko7zrGzqgneoORixAvXDwVHAzOpJ3Jbk/8Rze
m7qLSQXmZbhiQmEk4NHYy1ckvxFQabzPdhzGjCT7kOTgFksoRrCzhXEOnKqsP8Cv/gTrv8URAjCL
lwjYRuVvIavAd7cnMWIBkNP1a+CLFWSl6GuevwBmDHVcgjERZLLBPYPTdAQQRC5MjaKz+3eqtIXw
quuQdEI5lTaMS9Nc0J0QwAXNiVZSQjqpDfuFzhN9tuxGL7MN65BoUL175U4r6SnGb8rI5jRt66Ay
9gX/El/+GAkMWzTjJ7BxnHreTVCnNCHxl+C1hBSibhlaBlV/wXd8/j3/AShCrrRtuwmVp2hwRzfd
8ra9Xw7V/F5oNz7912WFF/Lms5E2SWSFBc3PdkinFhDfyCSxdrvbvGx+ZOB7JcQZZyvjGSjkWXN2
r2o/78rqraB34frqh+TU7YHtaaqrcAcEhi/cO8O7/PbeGVYSfDkvipioHAOLJKOESbje3KlrVO+v
tSkeJHTeD+FQ/4ReFv5p2qJsoSsktkD85HkP4Eg0oEa86hHEu/ZLRrYTZmQktcQVlTEN+x1hUWeS
W4jqrfsqB9fY0dgO2iD+DJrFycxHIyZ7799hj/WDH6EZQKQgvTXI5rmR0MlGIMe8iTFgS+10ZkyN
+vVd5GGjwK1mIySk4y3dCH4xPFGxqnUeK5/Msdja/uSHewKG8QRn1AB8QISlWVHEgXTkcnR095KE
a7uiU3hLCf1R0GSU7x61iKwg/fD8AjLZx99eeAKRQftC2wv5wD4aBxJWVqRNzWxUaq+yZkA1Vw8s
phvlo+p6+7DRfOlvxUA1GIAiDgoclWjIRWjoM+garAhDJ8m5c4hAld9ijG+IJfQXJOwk5prxQSoj
ISJzi4BIK+ziOlBS1fqSWgsVFqOjIW5XekLGZpAIGIJGxUtg4lMsEd4MK81n6GFjWnXUreEjsV3v
YFPd6dBR4GVM5Jo0KnDOwFoT3g1O9z0BvuqapfzRXGyGW82rp0xS+KnXI5OSoEmYzct35g8GoknC
iNH3ILGCZD/h6lleFQVDRosMMySu2aFKXp/D/9nSfHz+taUJaleOkbZmsUnkQMbQa2UwZQeRECGa
YofJB3aquYsagrw8EDVw+tEy+v2LPd6Hmnafj2iZnHfSGmpg6Vf9qx420lfq67yFGcAS07mT+ZwN
MDh15miJ9cwxgPFe+TJqE3hjtIYty83HhTHk8WMJyY8Po6brxi6uk6x6F8v4xJBmIMgsWIVv5+Yu
3qXnuOOcmakrHkvPPyxP+TDg42ESBLD0OJ+i8GiXsnZUN+smhbL09YQh4dLg44yoNRho4Y7IuUcO
YGboIYwFgl4Bk6HzVXpN755/TWZe/82VF2MQcUNCfGXkucfHfrFFPuluwvlB5AxFNQskNXa+QRqe
JkH73ogJDH8coBHX3WvMoGnBWM/wxzXQc8PmvIujCyWRRLOqSobEz7/MWPvINy+TfE1wRF5fGCM/
eUIlytMGZD9q77Q49MSJ60iwNoUI0OFIhQJtxG9Z1Whg5u4A7kmEF08UsxOlJDqC6xlATa6WAnPt
0jodBix+WDDYktEJ8ijkGJfOzMw1TZZBlMbgJXP02CfmJNvTQDKi1iQZ6FATGp0cQnXF7ShJqUaj
DTsroaMqjNUfbnlUvTEE1cS7346bS44cankICNh6iSkiMLet8crSB2IVm2IA0nFT53cFW6bns4Ew
d6J+vpstKFQEo2pgluElw956UxakScMmg4P6JnLqBRE9hxaeKUBEU36HQO328Bk5CUp7tPC+n785
7hOMVzcH7hHiAx9jXkPI/h3G29VRjrTUPtwctSCkT4LV7cDkJ5EwXLw4PYgwJalbFegt60h+u3Ko
EwEj6zgRff/e6BcH6oqFUGl4D41kVwU0sU62s8+/5ujpaw5RJfgxUAMFr3sc22q5djAndrWj0+WV
YbC+6r0NUXIIzA5OkMRHgBcqmdKG3dzau/ZVlhGvZtc0Tyj3f7KnDTDKNHK3pTZBfI+1hLGbawCM
jGd1z6zzzMEB834YyhTWSR5AlQQlEMZjuMkypKHR9S9aj3Igyub9Ksma8q3BkU1mQVMEH4ystHSE
BOGvYzxZs5ApR+vKAIhM7qnGQsssRAd4ql3UdTnFcDZaw1t7C1m5oYnCe8tMB2nEFG3EvyGHrsiX
S3TvIDsxx4ANSFpuaTDpi+h/cY/T7FmqiALbuaJo7TPTMhpUehqtHzfJNr2Gifkaq8hy1U3yrCFQ
9Pmb9RSgjsF+4eDYTI0Z6h+Te4pucGabkOU7f89ZSwGhrV/DADr/C86sCz2TM+YOJZ5wRmINdvOV
IBXVvH+TBA1pfpk4cV94dU+qAUZQPq8PPhTcZ+7MceeEedwGBeedaq10ih5yCwoUBsl9Ht2XARdS
RWbrCh+xs7uMDGgz6IEQZeYuTIi6gQBrq7msa/u23fQ/Pf8KzVn/+90zcSAZOdTk0Eio9p2jV1h4
k936KS64bYJa16QMmFTV2MIvIYsQPZKhsFy2xBAB4dA1E1WJPzi7JW8DTZvRwlbAGkY1bQF7nrlh
X5272yVg18Utc54FtHbY9lg8+jbDi3iox8OQJu6VlrqnwB6s8mcTuoPNHM6uHpjVwfd9h1NBueHL
2ha73LKTM5rwKGRTA0p8WWwqB6ef6amzhtYcvh/YVqVDHygGaSpfq6CpjmOCBCFE74Vw7KhN4rNd
V7uQArvo3jwFjY2KPw74YgnKOgfQtgxgM9XDR9lpxm4D5IDEzdialgm28TXeGj1ukaQcQTyoWUGE
cPy0LXZfuhBZSbQD1LMAbvoKSF1EW6vlxRIl8ePz9/HJkB0SEGQxO4bnZiPBCI7uo8XPX+OsOD58
rTt7bgiZG5AMSFxUa1PK68sfaVdgt8jNNw6nR7UejB1uMxKFcAShNKaTFr/2ZYrHk0c1weKZLFYe
CD90eGaPXmITbqvd0IXNQ7ZwTCos3sW/TzkoNiirhKGozTR1611e1K+J9rJcI3EV2IUG2ohsaf+n
9v+Zf5LQJdLvetpDBHYcDbpQxcyW18wDs0IaMKqHmSR7f3K/4K9ylTjLBw0WTQ69+GY+3vAqhFOs
xMdd8qb2d+dwtB7XwfJRjYemcRNjX5bcC/3sET8wMfSlwKY25Wpq8nV0FQsMjhNvnGwwUsaBLRk9
MGNhot2IE+ePSKtQsGTWsAJqv+y3Yk7zHzDmoTGikSRyyNrOZ2YB/v03QsPeCA8/Yx3c5dl6OPrj
n2/zz13bt1+Gf9A/++3Lvv1Hf/6PYz90n6r8U/Pd6dj98mn8rv3y3fvh05Bj0Pm5f/bfXv7S9hu+
8lP13dmn4dN35z/nT37YNz+bl/jrW9DXf/OH82bIh/278Zduf/9LP1bDV1WlvvJv/cvvfjHf5WG/
+eVP339ux2bQd8uwL/j+17+6/hlRpo2yJUrgyP0m3TQv//CP33yq+cd/+af/8Zd//u9/+ad/++u/
/ttf/+V/fvfv/vqf/9df/8s//+9//a9//W//6d//8Xf75VM//On7KPk73w4CMe0QniLBYknMv5i/
if+Ogye0gcddNeL6m6Zl6vWn7z3n7zAEJhGWDtD2AiiE33/Xt+Ovf8U+EiacCbZD785e8/XSwICR
4PRw4/8vAtQg/qZAtzhTOARd6BjfHn5zmvl1OOTpZdaV7tWUDdvLAXfWyzJbb0+TYhtcWiQTXGL0
gOEdIotzoPPukjcxrjZZVb0upqo4zRfrwxAHDJdDEFev+WlDqf+wDE7xQzu57irXiCTHoOzCCZbh
fIeR3SlziPBqh+P7qrCqxGZMClFgW0XdRZW5mzfjBP8mw7rwxgl23hcPg6jVfpfmF5tt6W4BssP5
H6HT2TekJ9urPI7tc6LC1pcQnIlycN3khpHpwz4upjdrMkrOBirX+7j2Y043iK5nDDkdWF0daDWy
uNe7qA0/bHN3XDF+6652eKJdQYhILjZJXa/CZtldJ1aSM/tZatQ8yfCeVIX0dO1u9x/yZLc/XfL1
/pfIS8aLhBnMao8f6KqxKwXn7bxVwIAYnhzMH+KSmSDBLD5NUnt9NhX79guc/stJw7Q9NdgYOMxr
9lZ03u7H6SpdD/VqCJ2G2Obtkq4cbAJXbpfd/x/qzizHciRZzytigfPwyumcE3NGRI4vRI6c55mP
3W93GRcCBEgb0H56I/qYWV0dwTg32FWCAAloILtRXWnHnebm5ma//X8GLZUXKcX1uPRWa0+1lB/7
cMyOgtxMjtUt4besq/JPWRIa92YRzAe9HJfrgjqiO1lacVXE3H2pUSJEYQ7txWxB5abLH3iQReBV
kN7Q1B6IVydW/FQ182fYMS4yFNJkJxfmyO8n44M0To9RnRzMic5yDs0RjInWVd4hEaM1YeToEK/Q
o82u+ZzTqZpVMlkxvQ6kym/C8rpXgwV5jBzyulgjkW7y0u7h27R7gJaOpsGPm8djc9UjK/BGbzrN
Edq2YHGZ9alVOhqgVU9fCKQoGhClehwCsXo3GGP1MAz54EZhb1zWqakrdqZ0AWjLOnOyEdBtgqDC
u75v+wOkdS29WD0/Wrmcvf+/FW9pVPGfbVj9fzFKruPMrwTIv//HP/723/7xt//1j7/993/8/X/8
42//+Sworv/yr3goqb/pBuV6S6f8DGRiTUR+xUOZf6CTJlka/XFVgq/ij3goKb+B9tcVptIJ1Qo5
zx/xUP1NNkSZsX4GFPl7SWD+TDxcewX/SrjXX4UJnWI0P4NX5nYaJ0S0RM9M8hmpUP0K8krOpyC5
w5ihqq016c4TZC0cbczJTDWBj6GSrFInex6EIymp87wpXebkvshFab1p47DxJLhynScf4/e4/5Ro
YDNbzXIM3RChApHklQlB3ZaLCoJutBirDPIsnOYlIMnss/e5hAQBFKlInuWFbOf18AN13+RQVMbb
PNe/VWGY2Ygb30W06yCqXNBX6euFWcOoRbqpzSFZVMKHiOvjlEfTTQUS1o4bpkYSbVqcOGLHxGi4
Qe2u/JXSPMtonq7oxdaxIGX99IqkrC+jTdenDIOqDZbMTRIp4MU7oHZmZ8VYNCuuAjzE6/v3HDD/
a/u4h0WD0SHGtLYTgajQQsKur8+X2bLzdDS8VEKmzNarxnCpHsrXWljKO8Uz6Xnx7Her5AgyB4N5
yTVFeUreIgkKxKdB6maZqviw8FkXzGs1lx0UdLeTtgLPiNkXZptDWNul6QkwXH3/+sLPbjPTCxxW
BTyXskkTujEeERNN3UnouKtyVbkL67n3aa6W3p+3tOLY4IiTTA1s6PPFijPv2WFOXCiWRr+aeWnb
yCX0byMr/z0d/i995/nD/9e+Qn2gkfjw6pe1zb5aCUMjcscQL9mMLfaI6ZaqoaUuNOa5b1BHyW1L
ruXrallUOJvmZSh2/InU7vnBx3sNkegHMw2Z33aOqFOjIC8nJp0V+OiksI4vuLKSnfLBuW/31Mj6
I56U93qwSLT3UheZh29aL3V2Nww/qqysdxZz1o6iWaIq0q+Az+S5nSkZFzpaKHnLlXVa9ObHMkOn
S5CxDn/eReio/WFo64xZ26JKgJSjXGUXfQq7OMgE+Nattharnfhy9gs9sbV5chbAXiQBWyH8rSBI
p/RSETqz/EtbZykKVViR98G6tU8+kWy1QpitMoNNOtqyjKfXqqa489DssQ2c9Xn8fSWEIvn6WVd9
YkkNo7aERc2dO/myKiHsIr0jkVOYQIROfhEORbPsLO7FZbo6OUMFEsML8DCpm9tN4Jz1mZq4+oKQ
ZyRlqSOPgN0Qa78WernYueLOfTBTpmnG0AeTMVsv7EHzUoVN3FhcBkduZQn5Dmg2X/fAl0aIG4DX
yTMsRVa3/a6q6eHwNRI3WtLFzuN2+TB3Sv/wupFNuWiNT1hh7JZajLoWADcHqkxlWWi0xO3cwVWd
1pGOSAbWkxO4nehoB8VpLsSjnADm997Uf/5iXY2DKiYHI+qZG5dskkkMVZZYotJmoIkrfDfSfGeg
aF3As7wHOQ9yEN5R1EgY1NkcrqDTKuR7EpxQc7VYHRzI6yG6nZDPjSFgooz28fUtfemKq0GyLMqo
DJFvO3i1PPQBnHIO9KcXsUQdMDIcHakl6une65aMTVeFxcCYRI9w3UKMEt2fn2kt5XGW9wEchlKh
X7K8NAWqZYbdg6yWlehbRtmlR6sws0e9sLQWCFEhXudB0Y8OohD5PRi/2qCHsUjooY2hcoJYqXvb
xZGe+dOUlW+kDsxRRkH/fd9R0XdVeRreRb0SuXpTvWXEc/lU12psz4N1axEl3Xns39dBd4zq8ZHp
zsiJaiUAa2VMoJAn5VYrpvu6lt8vWi34hHnVk1Igv1oUim4uCMhZBtmDYc4f9FFlME1vatleOF53
MaUP6yqw0ptyzIZPMZQmha1PwfQ9rkLLqVSxrtwspaKBVPaocgVNQuO0U9TDTgvG1e6UcPIEs/8k
VvNst5IxnrR8slCrjiyZDtQgOENbV7eaiDb8RyaFZr/qNOUKYRFRczqTvqW/jCYtk6RdiqsyUJJD
L0eTw08UbAab/FDVbpgPtRxexXRM9OsuMI7l0OiUFeT0QQaXG0XFoyrrHeCMMbkIFuXd2KeSrUfi
bM/9YjlWr+S3jVZy+lqtc/WKuQg9z2/DJS+uqmLU7bop/DgMR0aMWma4+ozBvE79RO1g8bs+ezSi
9IPS6N/yKruXezjL0xGgNZTETWHHWTIzjZtBTVUAZ7+Fbbm+WG+L3Am0fHHLUll84Iv+wF8mqTIz
FkJfzJ45JJXTkzkerSk27CFl3kSeQWsOVQHPezDi75FU0+Hq9PsmBDA9hZJsTwMyP6YEzNuU7zIy
fW1u5Zso18LURtbvE5Datc5O7uAtSgw4U1G/W9WYgncTktCuY0M5VJl1KYUGQgCwHTrxLF1BQPlG
D5ILQ+/v4nFFPobSRC1+eNvkKdIWWQ8/fHRjoHDi5Mw8+7GQa44xyheICL9H9fIxW4fvl9E40N3I
IVFfbkk3hZtxLEZieWyN97E0IDqNj5Hvx4PX5/E7NBxUaB9WoG+vGlhW4kNcxCocVeH7oKrudb22
TrOFzEacVMd8aU6ZUU72DAGWnRetSI0nk22ZOeeDRGPRlcWi9KRM+6GlzZeqsExHWubSb4P8Q9zn
pyxofEjOkwMtlOnQg6Z0tYC5kGoOk5tpHqRDlKeVm3Z56oLXE3wBqsmTlYj9qoP5EEuCeUtNL3en
UJEb2AmaL9Gg/6iZ8bjlfTt5i1l1XmQWnyWjF5jtSRldNKTQbcU+c6pVSLTSBYj/kvB7oFloD1qp
ZyBVY0eRPthTMDao/wTQ6naGwFNMSvy+GVW3RyuTiDfVrhGM/JWB2bspYE670gKB/2Zcd0X+Lu87
4Tgaoj8MhmYDfxbsKVuQQhL6r5ABfTemznAmmhko3cV3LQAEtGO0HBzrPJ+WxHy/dFThUDH7ZFaL
4NVd+I4Cz9slkW8HtFaZVsgTbxqpb6PNA50xykyOmLdwT0+tS5GPSBWFwQOqtibiNt11E82TC7X6
gCpR09+s8hLyMOh3LbUe0K0TwQIk9p1Rw9GOQgUfZDZ7u6jq7mLQxOydZojjBeMJ4NtoynxY5Dqz
tST+EiPFQOusMSjktcwjoIbk1YvqZxYZnzGrXzJjLAkYVksVVJOuu8TKbyeTAynLOCMVS3QQYMo6
LpY2QnVZ1XplZ2NWfxqJCH4Bgwnk9K343kzlASia0MYXqIaEn606rj4sY1e9A7JMcpnJ3e0kIRlh
Uy0MIcGPFs5HCvyHho8gtpGjdWp9PUlJ8lk3I/NYj13xo7fK9ocUBM1DJdTRaaiyFvJA2oQjQ1cX
hjUHN1NHrc2JUS+wI7HnYzLf217rvZkw0ClGCoqNc9EdGToYf6jpSN2uXyb8GLwOXCeQUEWfTboM
7zRBz1KEBIrFz4Q+VC4iZlQEV1SFILguopH+e1VH3EE1HOZHJU0+RrzuPijIOUUHUdDiAVmYuQsR
spEol3KTqOOUw2KFbGRqU/dowouZ6djsAZyujvxBtYyypwQmMzFoLNfzRREIWX7MgkLJUxRB+TsO
VpkbluxH9BupIE7IQaEEiEf7KMLRKrKzuhSVKw2PgIE/7ITYkSfeDY5VGnL6TutRNHjPRlvRKe3A
YvhWOcp4qiaM0nXSyProCJkamzdCFnePobJ0X7U8zxI8ZpALXCYobuNsysEOaDI96jQZKxgHy7h6
LPS07V0jFwMeshLnW52Z1qvaOm8vmnGqoLDLzDrxJ+oJX4IAAUvXmsqCOU8DLWZXkVOtPMbMKAMs
FqWScaJISg0iuFEkl8rIiAGUVWGwjqssqF+kc4siSzprneE27diVXpdEhXajkCFk7jIEenuA22wR
3tejWWcgkWuplx1UKor+lFlKJFwHCeNzn2pNqTRuWnOavBC09pvJlK3oQ6CMkejOUmh+kMW2ld2h
og59isA71zQD58y4o2ZfGhCYm03hZTOi058zcPzi+yqfpZFgnXTSHSTxZnCsUxTCPaFVqLLZej+m
/Ve0E3Mq70QOAxr53Cw4B/QAwePEZr04WS0XOaFrovgktmFu2b2h9t8swuxAllHHi23V8AU8IAEw
SyelMtXySl9U64HfpCk2YZzTGjSWmLjZVBXxKROlkJmeojMDW0gTa7zo4FJlliaj2e3rhTJeyYCp
89u+EyP5piy7dnKmiNwjdBSmDyZXyyAyJ1hQTv/Ro9CY0EajKs/BsgjVKplfZtrRJDdcNHLREWHA
f0h3In8sF4oQDGhLGA3MY+OoldfqYJiRo5TJkjBH0eTx+n8HegQ2MwhPGtV7qiAWV6mNelzS+aHZ
Je8qpWHAXmf8rWhtLqWgWbnb4/DQDvxzDzbrvrmWW6OvKF9mU5POj0q9AEm1c4Xy+OcFXhPbMLgb
EBkR1M8hWU/iV5VY/2DkiSCnynn9ra/KLvAMKwZqMDZ53iKMoYeSh+hbd8nNIyooBqZoPzHyLz4U
Rap9XPKSlC7mB3zsxCZobU0Z0YvuC6kKbeRC9dsaZaYfRpdN4kWyaHNn16aYMhnIGE3m5PqaF4IG
FmYbFG33RqLPjZ8CzjyVtMtsKWo09MATWfo8LDWFffQjO9ONoxV+a9aGOh1aracvZVTzoLk8rkWK
Z3oypN+Zv6nLz0KILnBqW1UsGJe8FKbmDblSrXxuA2FFIFtGEielLSMnxS/hitL6T2GmS0rvMnkk
GJMTITshVReA7+YOYb1+nMkgsiVWP3VxAt/holtCtth6B3uiZueUjprB7rVOC0LYeZsgz9bS6Nh8
iJisCj71qtoqUHUXSDKXfWkaJTxT2aCazENlVl34jQa0//tUdlJ0O6hFqkJyuFSzcYVCFBNVilwl
5FMa8qdeq7V64y+CBIzIDkS8+xRZeJ3m5cRGmh+LSGPKnxMePi3zf1bG1N2sCaGw3r29qpAQkZWo
3/qJ6HERggEDzyT0puk0PSLDh4L5E/EiYG9rB9b5xThmtVDrPvpFKf2VZCkVh7mUWHrXioscgxpB
d+YHWWphrmkCTzs7keva+KiYmvihVeA0Pxj6kgAWWwY9+aAq0dgfVDinDE8eM/pSVbKOpFBCVmvl
ttNiWbrMBK3S76IgqcZTs5T94gZigTyqHNNu8mqwks1VkRli40ttJy+ulTTJ4giiHlnvE9Q6dQpT
2RB5pSjGva8R8lB8Ec2yYRYMLkneAFPTKo8B+pjRSV+UybqUA3yHXJze1EqIjHqBM48Jz5OeoqV6
7OVe/aoY3TR+Hidr6vzAMObClwrEmpx+pBeaqUuqHFpgpDz50N1EUKcMjAXgUdKN4WU7IvTycVaR
ynAK5Hiri6zQdc5AkTBeCWtTdDUXZiPTBzBr+TK1yjljLAzBe6/XMkl2+zjvwg9KOAvEbaQSfc1I
QoBx4WANx9xqp9RuGzoNthpWcnvg/aGjpkC/kDyuijPLyw2x4pkjWnVuBLZuZG8SIkbqoPWb3TDR
iqQPE1NgexdnXoycV4CSZM1U2/qAwvN0HOrcUhunaqKKC79rVXGyJWnOCdsGyAJHzytlPMhdPhfv
+aCxiuNNRkauNuqLUH2vm3omk8izMqz9ihZF7OZ1TSCKJiZZ80HTvxidlXyPBSUqP0Dz1R8yOkJe
GHRWAP2PWVxH+pztlAB/zig/KVPQV6DUaJIZGRR8aJ9sStLQmhuTXtCoPoVH0gpQhi63gTcstnxM
dmqbLypLFK4oGPCChdwOVP7GVkz4KKmK281EuUBGnjqWp1+lid8hFL93gTawj83//DdRILfV9+Kh
a75/764/V/8fNCfZzFdak3/7z3/8/X/+V61J/tXfG5PSb5ZlUImlrEf1Rl5baL8ak4L5G7gjWj+M
GMm6tqIu/uhMKsZvYB4gUTIhi6SfuTbWfkdqSOZva8ONOpeprVh+wEB/Aqmx4UYyoC+nT0DWAkfL
WoLcNoNI5fRUrcZv5rV+UPzUm46FX153x/GQ+NY9qcRpcOoT/QsoP27q2+iCvMsPdoqsPxGHT48E
/VqRKisRmh6tyKl4XtySYX5hqGOkYXg0D5Jb3Q7glQ/TRX0aDqGb1Xa0cy7Wru/TWqGytbgp+ocm
6DnCZGYjxeeBJvGmS16SoNn95Nhck8nUO7QKm5P4wuCmftchhpEvEwaj4TLuPsZ6vLeJa+H7lU38
OZzzpBYvxYizNPGU2dlJdlq7diJfd2df96uDdnri6r8f+adt0r0Pti3CTxGjMHXDI1Q9NKd+coYv
I/mRYVdHygzH4g3DoSUzkLuOsvPZfnKsPlljZXSlkq5rbD3ouxwatVRbPzZee5KPwl3b2clf21V4
MNYOokFC99w1TbktoAfoeOHbg2v4mRu48cE4yK54ueeUZ11E0wwK9BrnflugL1CMqIykzWgTIu/2
UU/GndbJOa+nVA0cgsYJ/d9tEZlE10B3icb8uhjBjtB7tAOXbMAdrxQvfpD2ZlzWsv7GJ9dGusoF
RMP5RU8UhC7gGlSr7caN7uTPdWqXh9RR7dGdTzICgA56ltf5zlGT5B2rm8MdQAsSYZYSiTN6qsNr
ngl5GyoHHyzUrXrz+mFYT+4ra9Q3HpIYmTg2a0tXPUBWcSR2+qovH9vj62bOfjxGE3BBE/EVc3uX
F3pIhl/g+xVCvCfqtkfxW/FevO2vupvIE+4M93WDG+UBmlGM2HDNkK9wAeH7m55NbeR1kU9NZk++
5PefigcDJqgDAKfqrvAFT7o3H8wPENicevB3buHoN2Xvv/4bNtDX33+DzFCShGYE+NdNtw9Um1Ei
hUHYPLXvZC/z1bvsQfAoPbrDxeKAJD/IuR2E9t7qX3iuDM7WIkmjJ6cZ9JOen3sR4FrepH1qU9ud
V1LJo5ztITFe+Ck2dJXzwdQgt942E+xoN0xBbqa/+2nm5t+7Y+uu921xXb7f2coX9wOsPjBkA4Xg
HK6ops2KYnNWAqtM7ewqu8u94A7xY6d+7A7wFuxEzTObByBIk4x10pCwuTGVZL1q9jGbF2khrAJc
5s21poQ7Vs45xzMzm3Pe8gKl1oMZ9dCdZnAPnlJ5hte7ktM5y/f5qB6FjwjeHXcjzHqmn5159vLp
AjfeEYndEAwRlltv8dcYU/i1w9TeSfIox7v/h/v5cx7uybUXGAi9UrOnZCqoTmRe015DH7ndux42
yKD1wD9d1fawlU2uLEZJkJb6gTopSjxyfyksTPmIt0VX+3rcXc6x5ULrs/MpV4d4vp+6wtQYgCSO
Gv3pzTGPhinrKxHfZHCMgiE8L5qHPh2FhG8D+Nydk/Dy62HNhFzJgO6e0Yn1nz/ZTn2qFg3Z5fXc
Ye2U3Ta33OqOcSjuO6d6q97v2Ht5HLBHUxqY9prxmxtvEcdBZTyEQrN6GE6F2wnO9EX82LxXDtEx
vxVQjhJtaIC8HbOb9jSfU1d0shbI1ixFetFzF+IxyIBJI7Pnt+98wc49WuH6HeU7Z42cwyFPnXwv
yrxIYjZG1x/1ZG+zuaK2lLBWRt384dQeSOUj9WQ5v05lCwnO4FPEe32t8rktfrrWTcSptDjo44Cm
wprZsMkPjeDI6RpQL2hnpc7kSA7TTLfiJcN56YNykJw1+QC1KHnS6fUf8zL/4JYG7CAxZ7UOwGwT
uU7p4rKB1ck2HiRf9pajfJIOEIQ6EMu4e0/8M1HwubVNFAw1yiBFLtDa0Q+NcRXODNC/La3GlpS7
rD8aY3A7wIEzsyN5dFUbnyehdmrzVuv8RBx2DvL5tXNvMpekq0BoNx+iC2FfKSXWLl7wGfz4Ary5
PfvtKXTES2UnvzzjbCqEvivRt8JF89MrnjgbHd9aCpERszPpZlTpBKr5jmOd8atnFjbuHBUqJK7M
/FItvE5jwwlAf8vyXmp3xgoEAiCQ1/mLtTi0OTT5IEwW+ol2dNW5ig97j58fzEfpUJ5qv3AMV3D3
osM5kyDrFEAlJgDU7dZlRT5qDI8ltiagYpudlPk6YCb49ZNwJqwzo/IvI5vdK5iA0ykyYiQSvbq/
KnkRSg2zHvW9Ie9FnjNRHWMmCl4/EeBb2DOywG1BzR7uKm+9kVsnck1ynMyuT+QB7p7vvczHqdoA
KF1VDIBav/D0SeqrThhWew0xRzWd7lE6Ziii85wS6DSHdncw9kLL2R19YnRz2IPIKvr0p1EveEMT
YP5sHCW7vNZPxTF4MA7CRflxuE5v9Z1Hzrlz/Wy1mzssnCk01uDuft6Zy1V7SA8QQB2Eg2jH7l6x
ZMO+s6b97C3YRU1hWkl9gWTNkmjKobGiIvOGNqAX3q/fM/GDK/VjdaccASasr7mv0tF0xdv1xSV5
uc8hcQZPcWQ78vCz0/KhP1onza19UkNX91737Q1/w6/fqEk8o3mXKAz8bg5tZYR1N6cy/B2xXXuz
M3vpJUUXtzmm1/Jd786uHNn5bbv3uj3nAiblQhD+zDO8uNbjrM/lkTF03lxD43YfmpPq1E7prG12
ntedPV2UJ0E+5P7uVXMuaDCfDwgcGReIkzdLTpZYSVs4M+xBsvPP0+Ng2qFnOXLtLk75aBwkrzrQ
wN5Lf8+E+VVb4g+z8vPwCGhSQFt84aOr1JWCwoFTaCdS/aSM2GSgz2ys0eXJVaJBh0ZbkaUZzBq8
Y8hqciOmtxzBK47SD63xZxds0/XeM/OsFz1d27r2J3YbhTaOMGO3+KAzFuL0h/xQeSbwu9CV/dCp
JttymUJoDv3erXPWkZ5s6/q1n5puBEELp3VbKVyM1/Gl9t7yqA0dAOBoBxLEt2Zoay6Te7urPvtF
8d5VsolC9haquSD4TvsNoFDrRY/BIVprNDdfVVv5IbsINjt/vnBIQCET+6dBZX36PFlrG7RGwaRJ
Ygdv1xs29yI3fjt+bF3jIvMEl6b1TnR4+ZbCII8MpjCZBIXk/rlBGH0ZR6tQnl/fGNKVckwPNOtO
5e3ulXDuUFp0i1dorU75fGMJNs6c6XviEHt5l3ws/MD9On6F59OZXcVrrvuj8vj64s59vScWf06Y
PNnMRJL6pJTZMwAsTqi2tpztlirXULI9j09tbEJNmWgNYDjOhXCsTrCCXATH9qqx10je73yrveVs
wsskw4EJpCoBK/JJlL+L6u3r23UuQwcf/8cX+plJPNmvom10NNMxsNYjYVH10k+aT37iQ38Y2/Ed
bVBvfm/eC/6O4ZebSCcbuDDdJaZ9gK8/d0JFFaJM7gMGTS80H6xl5ApOetL9EQqM3SLFmVD23Nq6
z0+WOXcIz/AIi+3iSoeNx16IoMWD4OiuegunxIc1gkZvduuie4vchDFrqc2oEzG7hjFxuYjf6K52
yI5Vdhn75t49sTrDc79cH3SyyNADlz+9u+eLLHRgqT34FR7VUmlbfnDiccmFy0ueLP0v3LjPzG2P
Wkl1MLIiFje/Wfz6XoJfwzdKN/pRX6l+4lWO1N1mh70L92VIYYCJuq9OX5Ja4faeX+ScEcJ1kWou
2934zqoiu4u+v+6da/K/3UnY+dYu5tqN29IvaBDY0DXFiJlfNGuqNESHLOn9tNB2Ptq55TyxpG2C
v963hgG2OLZ7dFq7mz6+14O9rOxlvIdD4l+r2TLbd5aVLJWMjfGiOolvg5N8W9zw7jjteeDLaPXc
0CZa5aKEYllsxnYyX5bJ3ay+ff2znP/7V+Qqs2xrZeG5g1eQ9li6wN/fJPdzdz3GH1//+8+FCY2g
BKkoAQmCzU1kH4yOV7WEgdYTbiHI053EnZh5tFW6lc3NeBv7UOBBE75j94wXPLO72TigQtISI47K
FwoO3V1+AVe/Yz4gxm7PLhDtY/9+rzW0Z3ITf7NaAn+TYHIGPCWJ94Dc7GKP7vIFoGQlWni6oZu4
W2h9OfY5G5qd6pvmIfTWcpdpt3f57W48OuMdz2ytK34S4+VSX6yZZNkWD9D8LE53B3DZ7Y5fTWi5
QcS6kJqF9s6XOxNznxndlBHGZFLrQF4XeGV9KNzsdjhSOr1H2+Yt3MY7frL3zTb+LwnwhujW6p4U
zbqZopL5pRTvd5a0fvlN8KMhigw6Mu0KpJmbfVQqPZCmSeeUUSYVbO0Ye/lBBwjU04itrncbsWcu
yWf2NlvYSHIFWQWrWtPR7iQdmfqyc9oVzS44YEMiuD6MgaYw22tYJB68FDcHfKo1yMxC1jY6DY5i
uAECO59bHqn0YUPmfxwD2gw7ejO9UWBQu+ruq8PeC2NDePn7jyD5gX0IlMuLVzLcDZYVB4hiVV9J
+HtH+9m6Nzwomd4JyC4+ti60Ve6a/Mu8cpzGif+SK60J+T9/w2bTVQmwI+CbGMWO60IkZchDpkOs
v3I8nprZeCzjVbOlr0sdfKDwgmxnbuRTBnB66wCG/aA9vu6852LAU3ubGpQOZLiEDD225fBxTt4a
e1HzTGWNJ6HIvOXKSQMl32ZBLc+4qV8dyHgQKVy/i3AdGqMfBBS2PcDeu/Wm8xZlKiqUQsFebC89
vY90EYrN1WXNQ3ovO9aX8jp10G7wtYly0p57rlni9vjz9v3D3mYLAynPyYiwpx40Xzla3ooZaA67
ufGZHGuFkgATo7MnvyiQq5EBwljETvdB+Ko6iBwBxOzBsOin+evyo/6mt27iZd/n3Zh9JsCRPIBw
XFtQ+k/ajacXhdWmjCdp6IRo9uiBR3JG3RGc2EFfyoN9Zrzcy1nPbOkzg5tbkDlMGLM1ZEey5FMD
H6Nx7Mc3U8UjlYyPw2eCB3n9HJzzGh1oCy7Kuxu2jc1bIOlgUjUi1vgLZ6K48SfB+RrcEsGd8f2e
z+yZ26axRadYVTFgTnkY3MVdC6L6R+WNcJDt5CJz9i7CLVHEGsdZHjJNhM9VQ3FzDE3m24agx976
sNIuSwdqvFNy/CvQlo2lzXEYhqStacquzjK4TWD3n0ond2oitECK8W8AFM6U+1gb1LsMJTBS+4Ij
JSmkcoyFeV2b5KtvYy8+JA+pw6iwC6T+knlNUCU7mcWGDe/nnaTrdChUCn5MQW+fVVqXR0U5YDR9
Z3xQ31lfIj94HI4hpH0OfAOH5bNR2+mDeh992quon/2YUGCouCp0VbQrniduOkJ7eh39XPBE9X7N
fdf2s3y5G3POpBoc+H9Z2tx6pZkW2aBhicFjJ7ysD8gcMl+u+8nFrq1zUeaprY2L1kmQ5G02xfZ0
O7iTK8lAAgNXflzWdq/hxP7uITyTHj5b3cZVM1OBEXj9husYPdEGBrBJcBcaESuqzVqcHPKPRxoQ
3k6w2dvWbbCpmDJdJpZqXpsXrRNf/Coo6pf7BbEzkWYdo6epJcPjBunBZls7SxsqUbRgwAHcQqnq
5ydUridQA7lvuX8BNGBRU4HWAVqCM5wORYC/ChaMO/3FNaOvGPy+noniXWB3juDufsSXbvPc3vrg
ePKKidBSnroKe78CN3Ih3E2GNwF17g6hPx/+9Ld7bm/9PU/sCSWyfgsDR5BHeA3QPcHTbuLInTzg
Jrup75n34HNrm5swLJDlGBC4+hlNi7ueVt3X3m1u/o125LpRz/OY56Y2UWWS8hKxRRa2Bm7ZWev4
kRv462mPLv5CORNrtFxh06OaSm3o+TbKnVVk+cgRsB4WV4fAAmqCqxWLm3zaa4+/zHFXJg44TSwa
kRJsEs9NTdpU17pOnTSWPwrMIgfpxx2fOLN1a/WDCiLDAat8wHMLdWINQjMwwjrSalqGFZ1zNEDJ
yIjL2cgDnXbsnfH5Z/Y2gQshsrLnRcRbh0/FjKPwJaEaPDB5UlJ6+XeSz3MWFUpIIlceIr9b6HRk
ZDHca/SQ1oKL7izHwh2O8x1Mu+BwQ9PeTVj2DG4c3xqYJK8DDKqH9vO6n7Ez+wDEffQm/o2+wZaT
gwQJjp0nC9x4/zj3chqp2Bs+zF7h1p8iP3YiAActT7DlMnCbxIH5/HF2E1v+YsDB6CUXtWjvNi/3
Fr65cq2oY2rTBOikHvL7LrqU7CyyzW8THaCe1KY6Rd7uZp/z36eL3/gvZY06UgQWX1zNHqnvheVZ
b3tX9cXjaGvf/oL30vJmTMWA/YShleenpYxlUaznn582PFopqS8w8odfp8Wbv2SOsFfQfXnR83FX
yhzeTgg1bKsYSpfXaZkqq/cqj4g4xzeql/jxdXZZf2U6f3ZRidptRZ2BWWCVp58GjG79c7POmdHu
DHZysCNu+ln2pCM06rldvJM88SjdWVevb+u5KPfE2vZFMcEfk42ygd+s5GTjYtd7GOezu0j9Q1Y1
8l5jy/vTRjXAToHJPKOZDl0JR7tYnKaldV9fyMuiMmoDGoMG6x8rP9TmKCpqOska89QUlbur3Au9
5ijcIIt+HZ9GlxfnAXao47TX5X2xf5jTZRCWIFaBdW4B3NDsiFaYUj+CXuMRdgWvHyR/Z2UvdvCn
DdQU1kk+Q9nCmpqgm8Tcwkb8o+chjVrUNVwOjvEmdpg6XVtqu2f7rEnYvFYKTCgPthV6OB8MUWul
0Jasa7m619KHbNjrib6oTKzL4otR5gGD9gJfT9cYpgCND9a5hh0f44vsNqIWb1wHD6M7npgLgbrJ
2RuxObuyf1k1Np2gbA5g5q8W5saDhzo6VvJHU99hofr5inuWE0HFrkFOBicacD5j+8HUqhd0faEK
HnzKHM1mnie+144rqiOjNa/daIfJiy4HT3SHQ+UACHV2PGaNEdsfALGijvKeyJjP9t0uVtMygLz7
0XqSX2uP3VVxpfjozHlVYQseNz7vFNBB83sreiMzMrWX7b5ohbEBOhzSMvrq9JG2Z74MunboIu2H
eoiP6RvL0w7rBVgdor35iTNf85mhzbUXToPVwyP8459ZPFrqa0YjHGoflRwvO0RX2k4atd5qL/f2
X2vb3HqClQmdlOo/jOaiKx/L4H9TdyY7jiNbmn6Vi9wzi5NxKNS9C46SXD57eLh8Q/gUpHGmceay
ctPobT9AA7Vr9LKAAgr9OIlGvUb9poh7U6JUwYguNNANJDIz4OE6stnsDN+PMnzaWnASWQvT6NRD
gV7krgLcPbG1IHXl+MRjUP7Oklr/0smPDkX+G27W3ocvX1fDPX83LD9tT/32M4vzV1GmtJoY61/E
DbigjvQZ//boJ9wkomKN5DJvcDNHIld4Aa7HDSgLi0/cc5172GR+zTl4JhmxWESdpH9RrpHAiXJU
zS6z2zvDSba6nV7lbpFcgz6zvGDObONIzccNAooiIoTv+Dw7sKvmlGZB9HXB7A95v3FBsUGihLgy
3Hj985lX6OlDg7OJC30rkEUKDRMXZXgr7h9t/W6VIAQ03VZrnr84+Mvb+rnuRT460qWha4h6xtmM
mqTIbBnm7gCIm5ZtaLipd5AcgVLyEu3v3A4E3cQ9jw8KC/Obf9A0BZso+RKvUQHwSccO0K+X1//J
sIFlj6ow3JRQRI3L+GzYYjPVUngwvgjpc96+6P3twj56sr3wz+fHE1QiEI+YH4N5iHwWuYauM3LU
hCde4zO9CvDUC7eKXd1Pl9RZ8hCejNDM4mwFgjCUSXUxfUH2J8+KQOTQyosaGRiXSrZw9dtnvB3t
ZMAB8Gc0L7pGFHLujGyEMZYbNn4RfRECuZfQkfaU10uoX93lN9zhU/gQv3WMFi8YwS58wW490QPN
55LY/RYIwXvhYaG/T14x+2+EOnCeE4LhnO2tk1lPYci0D/Vy8MJVi++gXKFA2xX8zEEmj7tg7sSh
BoYoIpQ8BgOZnpOrdkbNlrBG/ei8btv6w0q1oIAO72+zGIY5nagyzkIcxLCINL29u+1gf0HVZpUW
9fQxVdc11l4vfVpoysmJu4eLIwudoMYWmV6zjbMxm0GuzeaDr7f0mvrFNlrhxestemBOHn1wCgIp
AZ8IIWcic2ldlhFkkN9TsCvGTzyGjEguSsx5Jc3iPeLMABk4A1GCCR/9KXs1ViKzm4rqHa2CGrbP
A3I4CTbtfbRZ8gjK+6fO8XIAZuHA2Mw9AipZAKQgrqFpVwLmD8XZcrgDekgWO6gs62YQRzabhCJ8
ysJRi9lKG1hXaQ5LkiDL4MWRW3AMHaCLUpl9jBiqRs1svRJoIN5I6LZxuBDSKg01X9dDyFdZWTvS
Xn4mg1l1+S5iKdSY4EuWB2C6qmboonANte1k2EJ4a6pWUhFXGoppSG0oj6OZ0SmycYPOIH4xjZNp
9nY2QtG+eWr6okKONEQoAfmBCK1cibWrUYL3OuCBTUVf5bSKQFmv9KBrd3INxkxsZZGihMB9KXXu
TioQWRdaJhTIv0xi1qLAd4iTFoC3sBQUZJ2HaiwRlCPi2kJ3rRoJiehOTSwMwHgxZZJBuJwmvb5A
WLJkayTIYmuDtjkq70ziTOA8maqVgqmUk8tQhtY9sw0q6REYcYMijddTr6KMzKZxjbIYi1Kg6CSL
CeAfvQP7s6oxEOWq70iQfY6CSI/8kkBLOrNSjk9dj9B446Alkvcy8fRwTMCgVMxQF7xySsXpFsq3
hXwFYiXDBltDbBhxpjiUyMOIMVBXKqi/7B5wo0C7ZtokTfBnFHUyUDclgkrAO2tUNUztJJbByLFH
SIZojyJiWMMaSt4MQX4l7gXFE1gVhkjKN4vOV5rJlAuQ0iqjxFM7aonGXKUCtW7TklFq1lFrCm0F
tlXK0sxKhECL33VmRNLNWA/EuBvxC1JliTlA4tdKPiY6bma6mV93XZhIj22ux5NsmU1ZTjbkTELD
V+k4ZtNqSpu6aS2qQ3uksoY2rlskZYhSBpeCJobJuhFilla2LiRjA8luMgIX54UaCSUGkQ9Corcs
bRMMQ9Qr5bXYl118NRVMkK9U4AAnzQXJqBHuRopPA2YVoyXYTJDMHEE0jJyiueEg9olD04BG1UXW
BxkH9MqxINQQuS84/i+Ie81VIE4ybE3kTHQXRqDI3acKkQHVyTMQHeFnykOQliyzToMydrNKMDrP
gIpJ/8WoIZXT+UbQNtBcqxl6GV9Xals8X3UFe1MT9fS2q9sucPKxhuKyUEmR8jkSgzS9B7kTcopW
rBlc/XzScgTDlUSSoydJndK2dkBiiwHoT4HbRn5TpLOnroqTrrBELRPBPBLqQs22raGl2N97KvUB
/PwNo+tkFGXtKo9bQKzgAME0R6Qh63P9va0aqeSplUOOovo064LaNSKtbu5zUhf6RksClpPrShQE
ld6mIpL1LpII2kaCNRksHoeHPJFJAneHMSnhVRgbAFTRsmbppoypZl5CyjXXIHvT6bFHAP0Kv+Sg
TbIckxZYvLWsxbH4hVEMxlVPmcIg0zAAlxdxXZ1aViwTSLg4umrzKQ9VWzCwbALPULuhf1QiERDX
JtIDzR2m3OxsA5jBCdQoNeS6NLFI6w5aF6zIR0gbYEWJVqBCD55YTYxP8ICjHTTdwjQYK+JiS9Qr
CEeoXRgPNomxEVNE10BlRdGsNxryOOamFxmsLIYWE7KlY808U1Ba/BULQL2YEoRPp1Cptw18Q9q7
EkRD6CEleACjF/y7+ppUfRQCOFoD63ipJrJZXkK8sI0qR2wyQfZUue/Ku1KBAN59AWQOYA6RVNIS
d+SaShtA9KfgVgx7M36MRYiUX1OGqraroqr1Ul+XFEUOKcZcldVPQdwpE6pKdZAlQcPSQVtD8QEl
oENTisXy/ZP/zM0CbhRFl1A6KKnItjh+uUx0Uks1whFZhJdmNG2kRT/NyVVeg5P7wAL/Bgd3l4hW
nQFRPBzCxJOuoZZtyx+g5VjUbtzAQn2D5IsewlhwZCy6mE8vhMe2+QX9wLYAiLRQDsk7gmZb2a7u
KKo2UMEMypxVbn4ggZ1/3uwOALfNHi7PERva7Po9EoaqSNhT/TKzxStwdNz+k8Rd2zbSLCJ7VO1k
uajq9NKPVqKEDIgg6MygnPC4leDKqkolR++Vq/mtJUAYC3bpRtxlTzyNs7zgtTjiIhrs1NXMR/bA
7qy1FW1lKU/Dd85cUl3OZQE8wd8jWRYruE79szNjs4kq6mDcp0qMoUQo6EXUrBwVrhTlegKkdi1t
pfE55C+5+04zLrj6AVDwiHyZhnFyMZ60AOC/JHznHiLjUdug7scjwbZF6BX1c3tfglKtgs/LMfTT
dcMzIHHrVxVY1+fCIyxrB7kSkHQFP0YOVouCUsnlBK/TGQsVVOTi4TKOOCKcjsdzJzXzAGXDxpup
xqHd4WKDWlsT2+73d5klK7M9YJAAAgd8+E0NbnLEQkHBpez+P2dittSTBLQZuH7eqgokzT6UW6uu
CKDLrdlZ37e0d38er3L0GSJIAI7D7YzY63GfDZWglUDzvWnP3J+uPuJM7lcobNXtHgTFG3WFiKiT
5LiKW4vckNP9ei+uDZ1hyIRhX52tdeidhYPQ9m/GszRc0JV+EXuSbvE9zcBNNPOMz8HVUnnTmYV+
bHS20IXELBtKu7d8221VREX5o617lJGCuzztT1NHkNiPmJmK1y5AUygeOe7dMaI54j36G88zFl0Q
Zif4ZM0XTkaJNiaBFsHSeJ7pU3gM4LqTIG1xmhUwZtLQ0kZ/i9fNulet8lq/6j6Tq96TvdTtUEPp
0CXhpjOLm5cSYgD5mxF+ruNGFtlA+sEgb+KGgXDB64+RhLe8Q58+67k4EiiBXMEPaZwzM0ZAJlWp
B5jhqRXpte6OKHRml4sv7XNdeGBoHgc0cQXTJrHHRR+5AUIGX3PoIvNdv0QNYQcsZeRrr4u5W0tG
ZzNFEXsRpM3hjYcp2HuCsx3lcE8MJ0LjG1f95yXn2rl1IGGvlAAlQuQJdOvjUWvJJE7SOGBLNi1e
T47UO7rGroxjYLFxZ2fIga2ZOyHo4aWhpEfuefWoPsq3ms8tBjfBtkZZb+dPfoOYLgMTY9H06X0C
s+bA9GzWUJq0tZFLWIGGP22L58hBiUv7xiv2e29yCeSGIGfmGVfmamFn5RvJbGc9tLwPMBzc1wrS
mbkZym/sqR6tblsi3NX3VunivhatfiD76My5dGRvNoOAt4HTresxgww/pU7iFshw5qlcvI/pE9F+
gKh6ahPeQkSyscFhA0By+vEkirtBm1qRvajMCwrQ7O8mZQG1cLouuAVMT8QitFMyB6loGjUTe8mE
Rwo3ETEiZ2GcTi2gsg+FyQgpgzxmzvlHUgPd+G5KXwKwwB4mZ7inG8PpwD+iyA73+HpY8q+dt2hy
YTICVb05ASkz2WQWQvIyaT4tHgJhSfHqzLGDJnGJI3SainjZbFgi4LMVgSYvYoRzh67qS4Ah7jWL
bCBrZCfXi6Eqvn6Pp/qxvdn6rjrgrIQ4eancDu8e+ZbvKOU1isoRlCcb6jN3QpBuuXBgsaGz1T3p
0qBlSvLC75Wgf3PwA9KW2ZY/FdqbaCPqD9+fLacTHrNQhNcXQA54S+ZXllBFmSYS4V4GSbsBkTIc
mduLzP1pI5BREglempwtMWcbNi2iAUFaPytsDeVbK2O7ZFwIeJwGVHWIYiLzmZ/XiC6cMAeAJepZ
Ie1Uf0DyYAf65B7XoToxTj1mDS7BC6RdCoWdolJhFgsN2d/8QnSy2MwszjM4Cnadp3i6F3vNCvGw
y87lGT2BLawWo+Inu/DMIF+LB7uwiPvX2OX1Tr+WwDkofIJXnWTzFLhl0N/JMacjVUnBmsYFBVeU
+bJLlEiHry3lfYoYiuC2Xr/9gY3+xBEwMzNbbXVOuCpBuuOXymiXud2KudVWsjNHXP3AHfZMDx61
arbG6iwZCwJzqj8+8sAsByWWV/IP9eC5aQk5L9QC7nMlwIg+Hi4jRGiOqsLTV6It1D8G9GNjKbc8
FoWD+l7q7Xbp0nxm3DgqgmDBgWl7GvxLhjpOww43S/46NYA9rtfM//l7Jab8oRne0QdTccrCxgAr
4o0MHn1F4APTP7pGXvfKGDx+lRVXSwfNqaNhb1JB5g32EdStzMZOGXVcfnL6pliizW/N2CBBlN5j
e21Q5ANLRiYK9CW+v3+dllccmzVniUVBLeVRA7PRWvFKuDZq4DcgI71MgT0zN9Glf2sfJ4MfdmkC
2a5BauK38IU86V7l6y4Dfgq7iYyVsLiXnFl4KJNBAdeeH3GSpMyGMRmHlOLKPHRWd4MKTlTlkI36
NUd5eT8524+HBmcrPe/buoJY0yvfULjbpNtAOwWEKWHpNDi5kSDojcQavN4AYFWwCI77kUVTCWie
+Sr6hi8+pmCHQv5mbVj9lnvAwsXQ/pK9WcNQa1SgRlN5LVRcv9ndWK4XZuCZiXHUoNnEB4+vHuAg
epV96QmuWhSkTD7x9Q1PFfr52DnvPbgwUOjLA/Vzv9Oga6ko59wYPMJwKQRetuY1tMv9dnL9gCUD
pwvSrHH3QCnv8TgFShFGkiC+EhBegzudblR1IY3s3MggdxPq4fAI8by9YwtjbJYBqSeMDJhiSm1B
lHVhaM5YQMUXYv9IiQGpcJ5qwXRxmjKzfzXvWyT8ZHcS4Ozyjq4V3E7H9Q9kcvGvfHQ7xYUNYCfE
AyB7Dv/BbC6IOuKtU9q/Dk+KB8eBM3yWLjgtPbjhaAAKKh5i2nDgA+Ae2vlmXMU2vM9X+kPlLhWe
nSbJH3+X+c7YTKNcZFX/2tv5trUHL9i8anbr0rvcoW7glBetUyEfEVM1tTYDfKSLpxBfWt/pjfmW
GShhQ4Sif9WeY1vzjcrmxAnDQXKLld5F3hu5RSboZnkYTu/qaDr8z3CF4XJ06u0z4x4YqLp65U4A
uoI6kz3uIPZzt0/OcMS770+z01mGonvktpo4ijD2c+KUOtalqUzJq6TDB2x8JuGCi/ZMcxCggJY9
HgFI3j0BTVWgNwbJoL803uSJLt8ytXXoq5bgo4p+vbhD85V9PGySgiw1hKLxyiZIJT1elxHpkBcR
GS/G5eSpgKga2/iK34g45u/7PTfzDCEjh3AldHQbYNUoyZkLuZI6moKpbp54Ph78NFiew4pfm3OX
ekv8vuMNbW9LxbsbMGC8VVGEOtvQmoAIpJeHJyIOnihfxGHnlunNzzcITEIFpUvYbQgga8d9N7BA
blkqPpn3GmoFpQue3TRBTgMX5ovFyqLjk+driw6N8Yl5cMuL4zKDio/4RB/ZWoObErefp2qdusl1
ai86s/k3/2NWnBrj3XtgrDFiCQqT4lO8Lu4UJKn16o15STa5218ID60tk6U83KXWzXI11QaqTFCg
e1KutQ0wHRvwrO55R0abH7j+LLVudhahSMskCVqn3/MywepSQEWycMkT4H7I3FLbZpeSFtk+HcvF
pwShMQVtMxz5ugenGPl2y+iYpbbNDiVayIIQoCO5sdanGyC3t6OnANUOcdrliONC2+ZyKHUc1K2A
rqSPXCwhvuYc4mxr+oBnbRaXwELb5ou6GMpGHmAsfGGAHn81Rnyk8uKBuswVmT1yvi0CXpiPazlO
lvlWP1RyYaaZ9JQZKLHmvZkLkPGmdpzxzH4nfTadVQRy6sKucraVf5idV080Y9V0sSE+qb7wFDxW
KNFX31OrWDcgAFrCulkqrzm+xvy1mYhRgwOGS7oym54xgebcAHuK4MnqfYy0ua005MgZqq24ioKl
J8FxSco3c7hucml5XJHmBw6SZEke9rg9W0nmQL8Zb8ckRCN1GzpuHKWSwY+YLyNAjw+6r3b5mwc3
NgR74GObbWlTRZF0pcIDwB02sae0Xmf3Dg+YJYa3MIbHt4RTY7PNGjn2yHIQ1ad2BCV5wsM4zsHk
wcQxLNlhl/x4XXwcn5s3hw2c7dmFEccDHdSnMLUM8E5qG/l4YJxeQy1zw5Pd/48m6qHB2Z5taEVE
BVV9Gn0jue8c0eXFoOJN030aXH6mL11yz3SqhqiSDqcvpg2KeY9H0ChqkmsN3bGu7dYcaSdCiXS1
MHJnpidHHeAppCB+hbfEsZEkqYsIqiQ7/V69DF/4RYVPFsTjTajOP4E5Agxg6C0duGeuK4g/QsAM
7wjIeczfLmrUdXmTkSfoMg4ohw6Fl656XmjZmXV+ZINv5QdnupAOidq0ZL8A+JlOlPXYrY1ttmbW
9MxflUNvQSYFWrxKaS0YPzM5j4zPVp8EXdmKauSpdFpoSu2Zv8Gas7EIcs/tcSUuonHOnEzAqWgy
/G9wPpw4TQc1pfUwRLsxcEdXgt+0WSE8FwEY/SOwg9MBhMYg8gO5+xmlfHP/fTBKRism1U4zPpeK
o+ov0MNe6MLTBsEEKFd7pgkcKrP1DaVWUZwaBn9pcgXOO+eMQlsbNOjp+QcW9+l2eWxttrizERJZ
UcvgDDbApal9lOTCPwvdzsWX4+m81CVOwcQJxEk4c9csjUKqmg26rtkW0lZP7iA/bKlQsxKbpUlx
ZpTgPkcNEuCOACLPHSp9F41xlPY7o/CD4aYcXD1aCCueeeSgbO3AxGznn8awK8OkxyiFK6h2xh6P
+QmZC6YHSgXkaWFhnWsRVMYAOICAAmIE8+2q0btg0GAu+ZwUdxoCSPHSK+d06aIqgNN0VP7vE5Jk
rA0SizsUMQH9EoIuELrhB1cXw30Z1Y1kyRz34R4/PfbASqLxEhU4i2Y7RdoZo4GkpF1qXifJVQhZ
5RIZQ9dNyawKZR3MsBGPdn9+beEFp2DlIr8LG8bMaAmLKgvaXeNozOIOXxNuyvgqsDpUiC0enGcG
7cjabI5ETVwkUGTfaYkV6rgDwWPvIKqzQ/JsAQVj8MiZ3cNb9P1G7g+RWc/CSYLSGES+IeEwr7TS
hFQc1abboU4BOz4QXjdISMTNC7k1W9nNNpmPO9hasYML07BNDR78xZaf2VVA6ubfAJxERJBnz3KW
AE+DFwO+gvnGPZqm3UEvZl2g8qjbfb+55zoZDAM48eHeQO7ubEiJlBYVJC93JPPC+K1IsLksJSgt
mZiNo2TWWS41/W6M10GMTMdsHZqLgpP8Q+ajdtgO/iUOju2x7qMSGpr7DaXDiMUez7wQiBVf8RVo
Oot7yswFxW+vOqgsf3TdbO8vukJjac5NKl7NMD8SH9mOPNie5DbzAzczne8P1qLJ2d0OyrqNMVQY
rW+EG5GLpLbekKxG0CP7VZN7/0mLs2dPa1ShGdT9PtpJV9mw5rm5g90ba8lWYFHKF14+ZwcSVaHI
aoFTCgoqxwPJAGVqexhU4rswQFTVNBY68dx0BCMBpbVcDwnFY8cGokSPIJg27ITxAuA1e6juGGrR
F7qNf8v5dDw0MpsbYYcCDDEcd5IJbQr2gCKPz4XdXXC02qgAFiJ6PIIb3Mnicsn7uR48tD2bJLne
NyUQa7sa90enfSRQ0uXlauJ1cI94D4SfltFnZ/sUmmk4YZFWAK3C4z41FECemnzcBZ8Mn++RcC4P
mygCaU2xRav7gIiC6VRLWzXvxJNO/sPqPFOQKBSlWNm4M9TREapNWQLyhjSiKVu6PsyUib8udZDW
oO2EZNnTRKtcJPkwCTJWgfTE9WYEt4B6A+BgdKPc9R5qD+z0uXMZXA+lbcIn3H6Jboul0M259h5+
i9nSyDMKN6os75qnGGHIlb6KwTBSrnitKI/dVNsJgdfFFD5+Asx7+dDqbGyTeILbp+dtH/YyrcMr
v9YYe+gM9aSli8252XtgTuMXn4ONXDBkWmPjhTm4BLa1rUCOzp58HsHunks7/rQYP1xo4PxRQgEp
zBIN3Qq+nOgmblduwkuGq6i6igaLICdn4YpxbrUcNpE/YQ6aWObqpLVoIpVuhd6Lgs+xsrBt7x/5
3xm0uQ4sQ+JRgbzPnSgJfqk19xRpx1P8Oam2RcWccSqdsBiAivBRO2YVqEI0v4T9FckAMmtHT06f
UTRvpWPl5swOauBDjE3Z+FN5oZo3qaQ6NNyKIZhWg1fHj9DT0pNLRb6Nup04JZ6gE7fX5YVemyWn
/HURguIMiVKcD/NceaHpSBE3MnwODLfBegLXigfKUwvgZvqQrhgeyEuzn0/u0378w+ZsH0/Srisn
9GOMGmPwj5BKF62W33Yz2sW3pqEOAK4N/kSZT0FJ69jUjjIeD8mV+iJ/af3QVW86W/RaL7xlyDAS
fPD7EdtKyKLAwqL12XzsM31ARbC8C3tH3ZQeqlJaD+WQGYrUbLydL4s1oEWXihVvJ7h0wtzK+4Wx
PbvoD9rPl+jBihCksC4RTdz1iWyR5oVGC5eKs8N48Pnc/sHnj1lbE6nl9LzxeVTuVNkz69AtS+qK
eEhLim2MHws3gLOL/MAk//mByS6SK61ApzZvez4uJiu9pC5HNuCdxhNBqSPffd/mUi/OJytivJKM
VkqqDaY7ymvrhWGalat8nad7hjknH3IWxXGj4jxNixBbJc8f5A4/QbmOXjVLsgkyPuGeRq5Kiceh
6SzBwWaZi6eWZyOYqFochIWCxW9Cy0VfcXEzdc2dLfVDDC/qYqCeT/rjlY8WghEGlDJB6tb8SkMQ
02CtaeCq3bvw7NjUTfxgJXq5O64WX/Onk8XguAQkWmNj5qLrx/06tAgDJFP2DAXf1NM0xHxjR7/r
7BJwTjvzyEZGoGiJcXE6XWAU0jF76QtAYGaDmXUKJJib4rnSUT3MVkS7//50PPNaOTYwGzNpmBjK
nItnVlhtCnQ6R5tyP48I9pTFMRpLB+usxI7PEhOUa9zQuLw0auxmK0AqmjZX2bRD3pEHl/Qmfv+a
g4/9zK+2XI0vu+5+gJVyOn7HdmdXblSkKwnpp90U3Y01tQLlg0UP3+/N0xcFTOw1s5FOgSLC2WiN
ihqOQyLuCr1346q0m7Td9pPiIiB3oxnxXR1BofD7Js+cuMc2ZwOYt6RUikjcESTFXI9uulMg1aA9
ZFsA7S7TKwHOx5W2sImdmTWmJIJhZyADgmABzvoSXmpTZaGIt4TmBz63qD7QLQpt8YwPvaWN5czI
gQmEeIliAOZ44u0xWc7GrpN2XbPJK9D1dS8xFkaO99LxTmKCbIPEdYCBkDwizhZ30SVCiIrpnZzd
SwGWWisvjBOf1ScG4AlEFgfIMYo6m/V53ESckrHrIXpSdbeB5sfhJeAezs9PB2TB/GFnNjKYgSm0
Y+SdIgGUZzLEJ3gR9NsYOukX4+v4QMTG/b7V06MbvXdgdPboKfRGiHQcakXyWaI3EQ3sQAZ+TLhS
K/wn28hInt9b/Lu34e/Dj+Lma8/Vf/kH/PmtKEcGnEoz++NfLukbK+riS/MP/Nf+9teOf+kv1+VH
ft+wj4/m8qWc/82jX8Tnf7PvvDQvR39w8washNv2g413H9BzafZG8E353/zRH/7pY/8pD2P58edf
3oo2By3p7iOkRf7Ltx+t3//8CzL+cJihh//u0Ma3v3D1kuF3/+1//uv//ud/OftLHy918+df4OT+
FflPEtSkwd9BJE7+5U/9x99+ghwiIAlwdJqoofjlT3nBmujPvyj6r/CTAUIocWF1ReXR87po//oj
xBD50sOuzUN7v/z1yx0N1R9D96e8zW4Kmjc1vg2sH6wFlDbDowMfPEGZogwI51ydHqW2UyGQtLgN
sy+x+mkQmcUSKCvquj2koLax0C4iEI1TlIGBd4yS5YXFONu/Tr/BzHkbBU2imAzfoCoDK50Gq85D
B2Fnp78c14QljlHd0vY50xq70STLFN7/b03fhyLDP/N5ezTf/8N18P/g7Mbc+t7M/v23f/r9t3/+
/bf/8vs//q/ff/sf+J/DWb7/5a8zXNDkX1G+KyHTF3A61EOYmMhfpzj/ERRZkMmP6xLHfnPX/Lc5
Lmm/YuLxshquYq3tk+m+zXH8CKUNqClSkDMloYxW+bk5PtsTsUhMlMyBBMcLxxEKnG3EYieWeavE
KB2SiKeGrQeECgrGs0sh0d+jSHUkOfFrM15XDClbRr6GYNU9bnvYsLXuvulrP1agd9qkxEbaLnji
TWZrsfIZ2c22HPabVgqckcrZVqvSFShIrjGkz0VaXrIJnhgt8g0j/9QlqteXyWpiKOjR89BqtfDK
FFLilMS8qAD2TMA/MjvtNjP1DRuNqzCUrKmf/JiBzV6YFhWQuSnpzthcd6JkyVH4qShLhwo5YvtF
AiINvWrkwFKyCzKsB1G1umDX5Bdm1yiWhFKDUUOsLaJ2PypICMisrq0tnX6MReB3Pc7Cpr00pdTv
1HHVaOFdL/S20kKWQdRtZGC7cgXSUI0doG9HW08ia5B1O68yCG+AVCPq0KeMwMopDS9K7qc2tWva
+UUEmqqUiFdjZn7kYXoLVI+jSoVha3S46Fpm54Lod2LriHB4tkELBgK9wE69jkkV2VnYXgAu814q
40dJckgIh9Wt2bB11seTNWTCBXBTb8KITJ9s9CewjawUXBwp4a0E3VMsmsEGrwfaTTkGTngNTfJe
EmN1sDS+7auH++g8CrafYtydi7xNrIWTcu8+GAoqdd3gUGR3UCCTvcqAbpW0Kj8bEXSJbQ7V15Ab
5IKd7iWevluMgvFZfHCt+fYVIPzCOZFYabNZHkZJCwAZvgKcTJVNM4tcTKt+hymtXHK5LGEEnL4B
/cWJPkAQ+/ld9P+3410m2Kj+46P999/+6++//ffff/tvv//jPx1ufftf+7r1yeRXEKShwgQYoQh9
A15D9+1wl36F+gZq/xUFl3MAYnDJ/LbxCdjekJfAqZQEAul8rP52uguygZ+hCtZEWADjKKvyz2x9
qAo+mhSgQ4JMg2cQ4XW72GiV2WW6TIask0NaWWzIwwE08kBiwmUWZnLtgpRWmNsh6IPYKxICn2Qz
ska8iJoB4K0+6VuIhtDUENdBUCaZN7QsTi6wE/bCRQvapShbeod8Dk6+qqMslVw9CxEOvjcjTYkk
Y1VktAg0SKkbcapsQJYTYKkEnUzvUYYUCdOL1KfF4OHKWkarftSb2JWUsdVXkj6VrxFU2qH2KJvQ
85HA6u/sOitCVMEH0Py1e60vU4CT9Mz0dSWgmoeNJJ/eonzI37ugIQNCp1Ee31JJkO8DUa4CK+hD
Mb+XKpVVrlmhGgt0QFLrlkTx7TdKlgHsxkAG24L1U6RoZGQqTjqkFV3rsWCIkaXFDfB5VltViq+R
LMBip6OAOmKzwTonVZkr68LoyXsSplm1gkyY1HhlMfbdRSmJoWjJAqrTrZwoJTrdGOUnDRD3XWUa
eQuhgXysao9WOnuP6kht3LRSGvWRpb0OHcowj/H/EcTOXJmpVefRFrsbxHJD2orA2mNGjWX9kQvq
qDlIowsgGBEkAbrLajJg+za4JIIGESvJUyAKwWiB4sCUh3bMeiCTer3KVgGTRO0Kv9R2n+p6MtNV
po8GXtCxVEneAOJ89GWsO6NyJ1MIIidGeqDqFQJtOPF0GPTeQp1OOL5Vud4A1U0nFKC+DFXXC/c4
XkT1TYlN5b1r9DUiYK+CGBeDXQZhNBFLSttR1xuI1Qa5USTAHiojuebLrl6B0Z50TkXkCHgLkYml
UwQiNSen6qTQvBXMPjcsWmay+amD8nTu1y1r400WNHB/mTKrVogw9hFUZMdcw1NMHQUtXFVML1D2
nUchSumFKlScsh3C5H7QhdzclH2SUUelVV7g/C/14KPptaF9lKWoAkRWIHF/FU2RJD6X+STWkTV1
Zo2Ms7rEReQBTRKmddvJfY59l8UC3aZ1krMXcP2MRLBLGpXSh16HY+2TdqjVewOot+Y2ErNevhPl
cJRcQUlryFBEfdGDuZaVTcxEqxeyvvVMMxdobqFqJM9wZQevIrWlrkrqj0lKDeTbiViAHbVLhnvP
51HUmLGZJGlKCxv4gHh80MGdVLGwA9Y/5ZqhIoATKklFHK2muZTafdcF49U4gSl5j7xJKm4NZTLo
BWtDo8Ac05NqnaMyx3CbSmOJr5d5ssJzYUCaSS7GglWMYRNu0hgH1R1Ub+uktHQRcs/QdWto64oM
sElIPoOEfgF+CSicY1K0IOQrOj7PiuE2TZ7lMCDiaghHNXCCUipRAhGqAnKVs0KLCLMjsAGTDQnk
njiFrDGce5029sNmSIZI35BUC/OLoss1YVtpQqBuNEE16ousCQZ9JzSkSdywHgPprqdFCpyPVGVI
4RWwMbrlAA/IatIHo78whIZODq2kBPI/aiNNGzJg4/3AxtbTwZq0rDV8vFon5ihCpMKBLTaS8TDF
fa27tWkCwRmLjW6sFPBCJzsvM6H/CJK6K687ECKDbYaKHdzLxj7VAjcB239wWI6rbGQjt0xJLOSB
tJUH+OAwIpogTDFkDjtUxSCwExhaVjttVcuhpxtd+DSMgwpAaZLV1U1WGkUGniAz0NAMHECPO10Q
/klJpzttLInlJVfBE21QfQXNDjIpAtQ+F1LFKnGmmVajtUFgs7qLkN+YlV3vDk0eZkCENlRey3Xd
yM9ZjrQOl6X/zt2ZLEeOdNn5VfQC+A1AIDBsMUUgBs7MzKoNjDkQ8zwEgKXaTI/QO6162Rtpp4Xe
pk0y6S30ObP+LjLIrqhqrSRLqzImkwyHO9zvvX7vuecsJ7qL4m7p9rmeLcCQ5lqfkms2QjQdQn72
ZOtZVn1ZK9W63ylKWsaPVjcNP1SRKHGSqK4JMFsljA7SnFO7smn4y4brLpOG+PFkjGaxrVm25sGK
dKtQnGXOzfB5oFO5981TE0GRGUH+egl8hzt+FVjhQ5FG54by0mSkkfYS14tXpQl0vPPVkFdY4F15
c/JOO30XOxOo/eCbbi+NM38TMn6JGyGVFryKOD6IK8/0oH4bW5HJ6JDbA250FtSVU1pqKw24mqjv
5r+IUjrUsoHy+Ceg3kQ/5/NU1kQrcJ6xsO80f6R5teCh/lVZCxxE/lN0QGTxs/t5f6lo8PZe9jK5
NwOKB3q1sHGZSUUZMqCgfxKt7C+qdpe5mN7iw34bBx5/WgNA4QG7eDvOujPHeeh+G6d60Y4WbDrT
8U/wD4iA6vco/P1YIuHyak5qISclPCekSg7mbuWOpZ26ltd/XXsW5ch5H6mCv+dC0u/DN/dqgmfJ
bogq66RVGXRlNQe4VW1OwYUbzlme5v3Ezl5WX4VSSs72p+6audOd6DY71tvFWTnD9bytPv/xzn+b
pP37cGx7YE0C2HR26MBQFd2UEFPp03VWb5oMquTxqz59+uNhznL2v40DYyTFDwiN6e17+75SswS3
Ga9jxJzlnRDMK10kzfd60PmDW9wUfn28VL46g8f8HJOsHipBYLupYZ3Nbc702Eh6rHTjwZbeITZS
HyDP9btHWH6NK8MhFnUmiD9Gz7zvHmiyctPHywSEZ8m/d8/xQjP/aq+OarwCk8dzmMee4SfwVrpN
qweMoCCQnAsrLXb+25MBQQyk0kQLMuJp53wj+RIpCjs1tntf8VWqobkME6ko2qdbedsYP2+kb7LS
r6/kZyVQMbu34wmz/mp28mTUiSrGEySZyqFxgBgflzv9ni45ipLdlqzAhSm+P/xvhzx7sWVo1eu4
Zcg0oJcsqK4Mv9poQf18ctcOgcyfEIY4QyP8nCZ3PKh3oKil/HPmIaxUjetMkyJ78tsg/lISwLhi
cDG0cacGyi1XLy/f9pm9Vvd/Qtr2o0kLNTUSyGzp92JbZQME3+Cugf7AtvTDICaJViKHrgLaqx3z
Ck5m2MEv5js+2k+vxxX//ur9dhbqoUnGuDE4i/pGsCbAN/0kYM5/olT67iLNbqLhg7Zf8Nyk7M9e
bTuewpaGvsiWd8m2R1cFubgimAP160WFkfem781Q5zi9PJsHbTIYKj9YB8Hamw/2wtnM7fROOipO
5EzUZC+up3AS5+fz1QzXZ14yz8HjDy3DdnSXKe6wUT6P28atgnqX3ubHS81JHzgU0hFQW0A6iU4b
HA5v398yzlWNDIgQvpu9DgYupN0lsLK0efrpZFu/XAo3Pgim2J9wCNIZgvQIlvftiM1QWVOdIdAm
F/dJkXnlOHkWcd1S5/Yw+oba2tpqw23Uny7Z/I/eKR5G4Gd/msC3Q1tqYRjdyO2wmUxfmnK/NKpN
OQTx6uT+O4zQ66HOHHXWxHpiZQwFsmRT3xQe6WuhuIdAxik4HdLd5SaAj94liUeFaqqoQb/rIlqS
MM1P+YjgHqjH5kr40ALB8CgQoaP0y6V45wOvTU8PIBPUkFEgW708z6uzX4N41k8znTwvSr50QhY/
dKgoICRGzoIG2ukSzFJsxrPDIZrygequuA68IyPO8rIg1TGIjAZcSJG0CePhh7ECmz82X7jukGQu
4qAstNGJpYHKoNZwL6x3hlI9Fdn4vTA7mj+a4VjMlxDgHzm6N8929sJPWT/npFs4SMe5tfvBCTe1
H3mWo4JD+NW6Tbfp7SWGhw+MPpwucJRgDen9OEfgtBQJrTEC6UjzlV3MUHsZmo38xaWg4f3dS0hG
Kjp1UNGjeW4kilYq57iLhFEKNzAqhrWvl1/jkN6W7HG6q4J820gP3ckv9I060rdwyUx9NNHXD3AW
RayGeoz1ggdgu3i59UCZyKaVzP/jQyte0dvtRe+MAVgalJiJKz3zLro6oKtQas/y/EtqfinWF2hy
zprORZDw5vPPy7xxVmhQcmjPqC5AztTcATmHn4AU5oDMKCUYJGuj60tL9/7diRQ4NzyGJzQ4D+GT
GUpRdVSfjfhpLaN93Z/ItV2r5q9l+ExF7tJWef+mxHAmiyfjUTRVmOBXNmGKhbCFtXpekf0q23A3
TdLBUBp31ZA2KqX7Ve5pBTyBaaCLs6ITGI6FM1krR1GqC+/zwwWncmkye2KFdyRLM8SLsRqqz5P6
DBWK31TyfdgtTpbEV7kENm5sbLkqKSnqbqmqbjiaQZXGbjcnG2mu7WS4cJ06gyL+3AGwngriUxX0
wHn0PddWeYLw7bn8ot1GSNLl7ou7jT93X6ovyi6EV1b+Kn0nGf7HO/ujgdcqKAq6FxkZjODb1zKg
D7Kq18oz+X67lYlejNRdgcsiNSZZtV2m+zY9ztOVOXwZSWKvix9VHcyroxrv15J+4Wk+2CNvHubs
NBeqWQxtrD4n+ecwM5xmDXfkeOmwfXCYGQTgFQohOq274iFebcSVLE+VWSjPM4w00V77ke2EMZ6Q
tR++p177eInB4qNJUU2CZQuueojrRWD3ajwjTQstStrnOL1r10etvl4pf62V4mX36NBucqiYDpfk
s5c4d0MRT6cE0TsEDj5ZnRvqTkKNiIKiLS6rC5rUJvTEdDipl9Jv70Mng7GFq9ch/nx3lOql7rp5
iRkbpmDNmQonXMOM1Tn9V8PLDnHnT58otfyJvsIPXuSbkc8cqzyiHBRN8bNoH1vczmlVJ9kZcAvp
/jTZ1bV0kWnuo7nCu47qAdldwK1nEWoxhKkUtdaPBaxgKUtuluTOYskBJLzuH59L4VHOPA7050Az
qFiv4Hw/8zhTWcsd8ff3oe63Sjw64+kxIu8q73SiOHDYndlfMNAf3FThK/59yPN7zSj1eRzn1nd0
s+xwY9EP227DAOCCoHeZ/eahvMphXCkd9Xh5Zd8dEsFDoot2AXDYgIfP5msNZXZSUuurGtFmpW3J
6dpzeKnx6QxQyzkhAFbRJSAXB/4eIu+3R3GVaOpSaNnT9E3f0E2/UyuyxPW29vT7tQelNaz27a/Z
NSxf0SUD/36Cb4c+uw5TtVSIOrOnsIZoFcFDN76mZUUwDHcu/V7g21nVSy7+fQrpbMJntsfUpALN
pOypd8npPFK9EzTKxmbljdOfIBRU3u3as+HOTmSfGau4MbInWMPRkRlttJmKu+VhKW35+AJxd6F7
oWtveUpnN/x6OUl+6QHObHubJE1udtlTLreflqW5kXmIUd2WjR6ghITC28lOwv7LH5/Vd3bobNbn
kU3Xwc6toCmu3g7zA9WSC17xvY8+G+DMvPcrfYrkKH8a/XCzPKxIulYOha3VXmj29Kgdo/9kVQ7g
kfjXS3e599lQBheuEmU3Tsy78sqpBxjQlGILjS7Eod8V1UGZYTdT8BBhSnnfzbt+u94MwfqHCmDW
tJvvWmlfVvN5b6DePsk5R1KcR72uD+mT6F7SPaO+7YhY7yy/QDg+a27ZWiatKEIU+WdDinHBJr+/
1p49wJn5gG83qpZKbO9wo5n7EG7T1FXulF17ZWpO3zrVfXh1qQvgI8Pxav2NM8MRV0O0QhPtKc0k
j3rMMVF/dHl3yTy982xnUzszFLnZq71hpU8v/SF7+XH+0RwtCGnpYAIpJvuVOyPe51+MPz86O69n
d2YxRjbdi0U2jNlOCtXrQEP88en88PS8HuLMJszxbMlTDkE+2DV4fGlGk7wUtTnV7R+q20wjRjKO
J23BDJvbeX9p11x6f2fWIVGaUVf77Enpans9knJtYlsFR/fHs7x4OM5sBCgIlASn9Al5PuMe7hu3
u81dofvR+ZZXPKrwUDdBfWVu81vrRr3749Hf36fOts9Z4N6vWilbFdmTKIPOn9LSWSPyU1J93WW3
yWb2ZbetvxKUZfeXOB8/dHGvX+955FDRro0wx9MaTnbNGSI8uuYWQbo9AeL/i82uPyOIV6Od39Rb
a05Pcpw91ZG8XSulM9ftrjO7C2/zwp45jzPlvlsXC3umjzXIQpDTRFzrElWG2BBvIsy3r8xU38ZC
U0UTITLoT2YWOxrNNjr48RlC9KwiTWhd2p8Xzvm5ZldRgEUuOYTrcHFlEw3TTrkQv15aszNLIqe9
vuRK+pRU35WTPyafp/zSNUsYwT9asjNLMklmkaxw9I3HRACPQtJnm/emze7+E9xuH06I6iPEqaJn
7/ze2AxdMZ/q9Gmp06NcdCQkDmWvPv7xyX2XBBK7QGhKCWY+KlRnLk061Uu0RMmTPKNykaDlWiU7
NUl/0VfSYUzDI2Au749H/HAnAHqkp4HsJHD0t/uOS0A0JThRtVGd7GQ6xur+jwc4o0X+7YwKlATw
dUL+86QkCrSDmRAn6Gt7gEpEukkWz2iDFUqksbWpVVvUwSSvcQG10BXc9ode8lbZZ6P+Lvg5L19u
Ppzyqwc6s441oIMlN9InMlLOCRrsuN788ZQ/NoKvRjhbVGOmrDtk2VPrhpswQU6934pmUvkQgyby
L7m0D03H76OdG0GzHc2sktKnouttbdBANvaOcTLdJuZaXD1dmNuHpw40EyheYADvykJdlTUymDR8
CxIm3VMHdyTc1l6CsPgnJHX+oqT4b9vn1XhnhjFB03UGGPpUTbprwIg0Eur98ZQ+PNmvRhAzfpUR
kuNIApOZPOUaIhHl1QDQdZ3NF3zIh5tuBcKYZ4R16TyDMNN0kaVh/NQ2D7nxa5J8/ffM4V8//jxb
oC9SV5ys+KkhPAzLwq50et2RYv2/G+XMPJUFAtCgTJ66tPRr9U6S197UXtpgH27n31dqff7CpcZa
L0wlDpYvzaeGBvBDBnjGoD42epNudz+1LWJPu5A7+yjoRlmWrJksalbnSY9+FeqroUioQK11r9MN
f9XHhV0YtBfHq1b1/+paivy7SjmIQgbA9vO1rLVWn/Xh18SQcb+PzWTZqXmpEPd+StRP6Qji88mx
kFB6u7WjRbGWQh1p/R4EA6M7eyt32UKf+2n0ABy49Sbyf5Mi/a3D8OanBz5raTz76/+3HY7sDuH4
/+02iP/xX/7xf//jP/2vf/5v7/ocf/vV3/ocVe1vawplgmsEQr+XlsXfWiHU1d+EvDHFU14YcCde
2W+tEPRPkNelSwJKdSQpRKPX3/sc+SfyoOTrVFojAZXo2l9phPhpjX4PrSRVyL5RMj731Wvk6I1k
TFfHNEj2za67kq6lLehWt06BPak78VftyrwS930QLJ1jbOedct/SMXUd3iZXpEQg85g/z9sQsBYk
Dtcn+K9JUbjdLj2QCApKSKIsW53tOtA2wz71oDz1IYbxQ3Bbqqt7+m4MoMnZcnng68lVN7Wb3YU7
1Ws20x5pYqfZNvuObIfkjfuVGwfSdnYWV9km2zaYvd6Xkepo4EtL2e6SX231XX0fgS5U4D+BRHOy
h6PiCqrs2l/7xVV0hcC5Ag6o32qudKSq0lB+O2Bxts2VujOu9U1zNR9jV+cms+zyqyQYtyjfQMiZ
Q9cvbYeduatuwxvpKr/PdtZVdSy2DUmY1kvQl6yDGCyVdET2gbuQCeQfcPoxvs5NGizokLCzx/Bm
0E729LXY9YEGR1DKx8L6Zv8IPGoH/kNiW46y0VGRUL3wWX9hw623+stjaB7MMY+h22zEyabjCyie
J6O+OKHNBp2aJ5jqoF3dkOL0xaVz8VabFikKhXyy/ku779wCanLdXe2ygwGBiLFBwXRzuim3I791
uituY3/ZWLdDYncBzWqoNRlOtil2RBrZZoSco9zM7gh+IbTTXbxLd6a/elZ22U32Xf1m/dpvK54D
bXl7eACMcyJHZgDVW++6w8nXr6tAg69hhP+ihv8C9vftcDBuw+v5MANRkLmqrpzSblz9Or2TD8X3
5VOj2tVoR6OjqnYzOu0V8b63vlpdWccuyO7rx9JrgulZaHWvA8OlnOnT2r0fX3RL10Hq9WgIkQ87
ase1m2/CVRAPbq3Zyb1xYwSUd1nthJxV5i/ZTblL3LWbbhJX/qyhnSEwYRKc+DO6izBJe/23hK9n
yM+1u2K/CoYtFe9ZAcel3Sk37ESY+hLy2A3nROZ734d9/qjcJF85P/xkemsE8ybpbH0H1bifXGf3
6TE9qLv8oB+rvXmXQsKtbtpDGkCLv9P2l+7rPzEBHx31s0TIqRrUSq8a5ShSh2PMKezdmhJNtx1s
w655htZ9fu43Il7VvTyoAzoRobCa4X2THlbBCpBB8RTfnBwSUlztBcGVSjI9sz8lsG8MgFtUR/Us
Ok22Chg7TpifQXNE1jv9lngUhki2x27jKK6Qi8s8AlaXGrvb77UIHkxBBAhOBNCj6RabaVvdrvfK
VvJ0N9pEm2ST/AD+mdO20Dm0cXwtHlEv22eb7BFhaLijNvN1vbXY/ZmgxruT4DaXPmluy/f6bfhL
7OtBvteCjOC1ejR/iY5g/66i5GCyl476NRsyiAL1Yblb39GV4I8741gYW0KQXXTI98tV6He+dk1u
s7ox+WlB0oZC/HHarKlcEqeI80ADo2kLQbrnwc6dp19y+1uJVThxFmZ77XaevOvdlf39OeX3Ty5n
kp8NHROJAJQBAUEqXhes0YVKt+MmxbCaV8229yeo4cYgr23FPXkDP5z4tHrOW6jhPGkffWbHubXz
pNtykDgLIFXxcN+x4Qdtw0s5SvsSDOAIC/TJqbxhD+mWs+Zv2dXi0xrgmXeaYecbi+2gbtTNGvAc
kqNQQOYemSS7DKTreSfGzY/z1+hajwRrE9w8TupVfuxxBIJmW3mCfVeGaBoGdAfC9Svkmdzc0b3W
PVFxUfaZJzsrrkOZf7JPduvPmwFX03mIUduD/RzhEUYXq29PbhmswSmREbGClJ9qtvJdAzer8WD8
EnHZBxn7RVAerd1VIOGBxJUxZWrcZmFBNILBXtnqRtrWfEi8qx8BsjuvnPxvIc9b+Kz8NsD/3WWe
hVj0mmXwqZhUVDwd/RYdGhr6DoBaNduChgDeSesuPslwqPsilnJwjEPMmyjxVRNLYXHDvc9wQIO3
5suE1fjU2Gt/9gr7ewnYZLArOwalNLKSBhFbjorRsB84hr0/+uLIDow2ub+aG30z+rhmW4LzOAIl
SBnWa/38ZIttI5wk/wCtGU+Icx35bR0qmzYwdyTQN61vYspDL+cIy78OuzwQH9iR2x841sXV5Dd8
FWM0G6/jz+C1097cDN7KNhFVEt8QZQle4Zb+Iv4uU5nI7jQ+qPGqrcWWQERrkwag3pis+PDGUwL6
yLcUM14mkhIojOxuIZFsglNb2JVpwG8d6WB0DLv5NDA7pMwRNkLNFX/OouHEVz7Wi5lzNvzqKX3g
81lXFZRG6OmevBE6PiL8LbyEPzqoO3XH57Hc7CnpJn8MPdNreKT5mdfi1OQp568yquH3AjD72O0p
mLvaZkFNsxNYEEcPCt5zghQqLT5+yeu02KaWH3NmoatXKb73vNtZbHRI+Ud35uDMDkydPP3PNSP9
/RJ+R/iO3BOOEdAzBwFReE4jhy4ocUFiK1eexe8p0MVbdskcoLReHxQ4v2jzCsR0RKjU+8N+3mIJ
eHszu4UF4ickW2y9aisWr+Q+ZR5Pu5nlQIIRbJMAlpOg2NSHmBJSIzYqIEjpWrxpGue3JTYAbmQv
4lpPKda5L3h6iY9Hrt55zngoi8eNsQpUpV/WAkZcHpp+uJdF7nl4eEjZPSqOA7lAlcehGXEL7mHf
b/StjlayShE79KyttMcG7aWbE1jzmX0sxtKI8sQZocvKi182poKroHuKF1RvWt2RghxziePxDE6e
2BLlAdu0zcVOxrrIbLEY4xF6LaoWJ5e4A7g+vfbe8mX5EgeVp89uvMFcbUHntbi6FMLlBtvVw83M
zpPxys1XK1gHra9yZtVNvDltKQ2/7NTkCkbS3ehL29ZH4vS0t4IOCXFxHCBH5ezSY4IFHr2ZMCQm
1BXsnQihBv03DTNsHYStyjcDS6qypcVUB1qjIMTj2U8MYbCrVNZSSFhwFj351nw83WpX2DTedeEq
x8IV611zbDSH7JoYF+cC2IQ3AvkCpFQNOsc02GxysR4oBs+48I4DianfCE7K05XCbwvDv+J36mDg
JITYohVPNeIoOBeE0agHHtfU6dNAvkVsAhcDI6JbP0nIzMBAwu8MXvVJtIQUhAEThueEDTbZ0i3r
vWKnGL7Km8oRTiroYwDM4JZu7VvMU7T4KIHpWW7liuRtziL3PgtLk8nqxbbJLzt8ohVC3wjPI07r
7CjCDMm8ak4qjTWhXTP1wm4P3ZpNImE1dbJTpAtc+B+QHOljlpFwR3g9HmU8xIIxzJ5sxc7u4u/V
lVjqZrfmQXOWQYBYTFJbFiG5uUkf4ItyazSfGgKV2KXVmaB72S/6sbwubucfE3K3nd8T2SSEK+0W
y8FRB4fJj1lXFgQSe24lqIkRlR/p9aTXiaQ1f92VfrED9rSrNvl8oDchvp72zbE7dj9ERXn2rY0Q
sSMIku3iMfe5Um15Fp+uUTLeMvqbI0CC0wYtLzs5ciuyAWgTJVUAW5PtQgRFcEuck3KlSICPwPfI
siiuxP0EGID44/e2/F1yIu4MllN7Im6pkawr/fk4XE0HZOR80+0hn0YchkBt2tam3fHxKvkEtO2C
VehYV/V2tVm8hpAdPuCg3q+vwgfg4z1fyPfGY6M/oqisHwjEvNgvJrvYmFwl1ht9BeU5j8iymHR/
6Q8jxiTo96BdHllfwdGFWtPALaTcqzcnyTaB/D1qgUoEt/pV+24+aDfJhuXhZ9P7iMfRf0l+WFft
Xr8p4LrM/SKzSabT0RLRh0Xd1mu3BTBvEWaKOFRZ7LUX0SwIM54vVHAivh1yXyroIhidwQ3tb/1W
tPusN3wDAr3OviE2fSqfOrrFZ3BVySGCzMNBtgPp+dojzNt2+ZPWbEsyvoH163ptx/zaF9Fb767Z
J3xRPfDDxHzi9VID9TXCsJZ4EcJI1rAKxD3MenlvFh/Y+emTNu2lXwlPBXi7O4RbIewXPawiWw2S
Nlg2sV8BZUl/gbvK/SZ0ssNvwNj9yXuimIRRaGHWNTmJPCMkJZ7g9tXZXZ1bs3eFVOLsijB0JOzW
XqLGiDNu2vHiFMBEuXNxvZQRCFJp/t3w3VkC8PDcYVZ7GjsrG/LJ6EH9VgRJAJfp1bL2p+fZb72Q
4UR0GyaIT/ek+kcWVgjURjzjy1PY1iYyt9Kt6ut+44vH6ImT086Ovud3OU0xGxrncW4irCMIwqyF
7Oka0tTiaHjsdsx65Kde4eqcB+hRfMhmCDxLek1FCMzedZ56SMUjGm0UKujoHDN6Tdgtgu7EF8G2
2NzLbnEen9ONiGfFcokrSG9zhWaQGRcNXuizhI0iEb3LWTH4XfB5LwYFwpCaOdHAjkEiOucioPI9
igwsGW1peBfLne2KSFpEddKeZnViagWaLlJxKT4V4Rcxj58oYzT5eh52oC4CeocOsxqwV0lckxPq
pp4JBKzC+FtBvkFMksdf4HEVP4n7daZrmHIcbQuNQZA9IM+FK2iwft2nxc8Ir1vHxPem3rgxtzW3
DRzpRuRfepquMMOeWGWuABhlwoIDLGjVc0fEKPk1A6XeCd9C4IKQUs8DE0j5cUCrz1UaiBjbNFhQ
1eYGotHYxFWZGKH+wVUbDyOui9LFdhy6bt8UA38Pv0VY/ip5b0pTUtAaoxwJUok0CxrGSSzh173v
xCmeTsIIH1LCzognNxh4jZMdyQWROcKmZVhAzbFwdVSnCFQW5DXyGxFvTYEi/MIGiBZeQaROiUzt
5Tp8DI/hsT1Y122gemNw2ihkOCwiVuikwXWN/mm3JmfUfcofZsg9+yAkRj6hx7l60ZIkUbMtdt0x
98d9uy35j7qGcBrHnj5KYREH37wfxbWNJxw/T58n+8bACSE2+LjY5XV3TO+7H8INKA/Cv8Gu5Gbe
eqvYFS6guzX2k/1t5HAD134xVZa95g9NB1y3R46bgJ2ttwsUDPzzyDESVq2AFDR2enGpFH7FdNu9
hDVUXJpXnxUCX/JH0K9itFOaPleMiKPZCpeycLE8EaIyvkPmxJl95IS4Z3QiaPWFU5o4bydUSEd+
RsRo4e3ki+hmTaKBqNlWPy2uiA1E+k71ar/DkImFwJduJOCjlbu8TCcm+FSdBjPFG+lwIxreuQqW
Xbm67XSOu12Ryhqx6JAsEUljyScnLTcDCaLO1++ZOmYgtBdv/CTdLhy0lTd5q13CVX+N1x63OGbg
EXzP43BwzxKtcaDnNghYcj8ScaTllkSIIsbmtsAcVtzs1/21dVMf5c/pbVFvEwBgXno8cbyFEUEv
LnKgWW05KHBQiFY0OLLZk2Df3Jar1p42Z/8xJVIcUIGKMdOznd9OuhPvWmFAoJ4W93m0LZwT75HA
3OYAIiS4sgfiHxHirbxG9ulMrXe5J/NAIjCcWLgBJZEKYyVo40VIVxOWkckRHYCrg7iUGJxHyL2w
UtixQ/gtv4puTu6ETRIphwIzUxKNXVQhXf9bp1V8/9VpLbJ6neWxaRzDH8q1trMqsMKDiPce5bvl
HhIE9Tj6iysCWRPTKEJLxS9vpOsTWeb+l3WQ3K9vqj1ZtdvlW37g+88ZbaOrLT7eM3cmIUl8HZI/
FtFDeBPtynuoZPbKhq7O54r8ZkTMA5E9Wc7ZTwKdwLA/cIEmjOFqHIiGDy5xfrudr3NiDf2m3RuP
y478ntsB2QFBTSsI2adDcei4Yh5/wTkSS7ryVYbBWzwPaGWg3kDMvCsOeCECWhVfFsK0HRKIcxvd
doF1a0bu6ds4203Q+Nq+2VvXeYB9x4qTPifztrpWrzrkS7l6e+KCn25+a1D/S0Wa/88Y+ug3e5W0
EfyWb7gn7aT9Dw9PpyR/zU718js/SzIr7W+UVqho6yasd4CeKdr/LMmsVn+j5RJROMAZlNkBZ/xe
klH/huIXpXDatFHOouP195IMnFbAmuWXhi8aNlXjr5RkzroxBd2kQUcBJTzYLV7kg96eHHqZM9Vc
ZsyNNXbK15CfOWF7M6t9DmtgvghFxlZrRI6SZjC4OetIm0Qf1gkaHstZS0kT+ZUSLeu7l0X8Sxvp
/zUqM0q8NCZie/7tOt7//M//9V/+4T/9y3/8pxdix//+L//wz6+3zb9+wN+recbfYA6jVRYYDaAI
AQr9ezWPXQVmiAwgpT6VDpd/3TqS+TcUi+nQgJqbNhG036kA/0bpKFl/Q0IGEpUV7W10GcOa9pc2
zxlqGNkUA4pItg87FPIGqCXf7p7JCEutr5t8H/XFaWfBvbxJdckpjUS6K9e9o+Tz+Nkwa25rjUz6
qKBKVk1FoIx2CvvvzQIUtYMxfE6T61MsWe7pVP9Yoo4Ol0Yv9+YqpsAz7Fb5+jANlm9kabGXTCty
4lC9CXPjUBunaF/28X1TpZNTJODNsrGf9/Lpbhlr/XoO06+n+EuTtJS66tqX1zkVJmPMKPePJ3uw
ItWTqnKn4yNPSRzU1RB7SaiheWOlrR3SKqW05epxXLbNmFK+UaNgFryJ+aK780mvdl3UkomSW9M1
SwKFcVqOnYRTWQYnkfP8Thp0yR7imbBEa8iclRjs+CT5J3i4aBNNYKWezRs57NBgamBH09Lk05As
z0ptkuyz1vtJo0FriqZyV2ft7GasDBRn0DbI4+carJ3ESgbj3AZ9fpNBtuYPGo3bujZzo+6VJ3OW
Gq/c9Nm3usxt6OLC2/WsXUehXB1ltUScq5+daRy5R43xoelk8rN5vNj0DEJanGR7Gjq2Hc1+7rRU
kdtY9H/GsdxsqkzhNm4aexgPG3s4Zc1Ry8dHqa0af1JkJ5TXn5suLLzeDB+MtTF56UVw40cbkDOn
AzBT6L5VNEEY8MrxV0qYLaNZ13tI7Rp/yBYyquPS0CDcdn6Vj/jYpfIkkEVOuMqn/dpsPqHJgfpV
Yj0u8UzGsE2uskaQVLYN2WWtX7vKEkV3xhh9QwDsoRxO6NRELT53InIel7WLkN7tOJTPSa13dp1C
69QhMUxDKi00USLTD9HGn6XrDmTRko7Kw6z0UBQU8SbvTVLDpWcpknw/5/12zouA7S7fypL+mJ9k
LhNTVbtxCqOoQFhs0rSa7dWQekNurr7EpaG6SNS7hh5zU1Or0DUWAHaF3lgbeqJPdtWn8bacwmLD
3ly2cxyRLy5raqtc8NmonZqy/1IrdawhJ1GiDtnt0jYQ+vblNu/ToySrS1DqzFkPV58HVFH2TZjL
RPB17LUmtVijcQvkMl26Jre5MUuOGVUy5UlKUrMi3azk3hmkQXVSOU5dkPzOvGidDVyFoLCPqSmk
p8iVNPj09XklO/KUfJvKKtvCTltew1x26LqWGk+mjm4ZTpqrSUq2l+L1pzYhmJMn9XaxoEXAjGyL
tKz3oGoGf16r5CWn0+gswGMeojwBHqf0GqSfxRxkp3EJqup56UJ121IUv5bGnMuX3vn0ps43q3xs
g0Gjoa2bfkxtbB3zrtnnab7so3KV2BlSH34a1gDtxP+aSvlRqWjGdKfxWA9ddzDGWb4b9OQ+bWHI
s1ZK7FjwhK3tCoQPDH85kfKknuxomUlh5Otfw1VyVNqBQoe+3MstuyerS3W3tNCkWCfkaLWiCiaJ
h5RrVduOeUo6cwD3V8vh14xGv2k45V/UE8HiIiXuKVak2zaeJLdMD20RVW6nix1bVqozpEVxoBwj
uEdn9VNvGfQFNTIp0/Rg8tu7SGfv6VN/gBRwclCIU51FgiU1mtMHJDkyV9Yr042a+zAdiqtTpq03
ykR77NBN1a3cSqHby6AZotb0RkUF/lBZ4IEsCvvRpAOnSrMZKonGOdF5sNU6M/RLxTxI0ri6Pi1w
GKaqCsdV+Dj3q+RwirTMXTcFiGhVIW5eMEVroyfNLRVLkIWdo7claINMnw6RBk8GCqOjLVlNeV+M
3MrTMkwOYT4BIsghcAt7Td0pRlF8Sk6oFq8bSuvdUAcneHu9bpalHc15v8Jt0HtlJ3HJ7E7U2yYJ
/5A1mj2tKrdvDWr82Uo7WHVRQQOyPkRRJLt1xME358Sy41D3ex4eqHi/bObWMg+ntbZrGw0h7EXt
Dwon1QHFmnrLkhK0t4Zq60NFu29oanfsqZWfSw1Joy6SNxHazpMZru+H0Py1z2c0npMJfbISQj5t
CteBphfbtG6UfS7+Z8WLX51U/ThAXGdnrXndGFqxL1erx9Iox8M6VBZnnbce1AjVPtFp9ZX/D3tn
rqTJ0e71e8H+aqK2rMXAoN596b17eqadillrr8rKrN0iPjlgcgMYxDHAICDAAYebEQHnMvi9Ix00
GklnEDjnRCBDo1DP29VdlZX5PP/nvwDz4b1cC63uBAHZjl+rA7f7A86FU5RL098PhWSAEbDBlAbl
Xt0jCRF9SpRPHjeHzNHuaujxDYqLZE+S2bgfhOj4ZQVIv85BN6puH1jF2a3zedel0+fenq/dBX9l
K3G3qukY3cvOWtVLN94ICyNQjPEik5i7wxAP4Qa/U8xP7GTY5hbdZxFOK6Pj0WSQRzfcYV7jsH8n
w+GqWCQmYiN3ITCN8dpmrl5f1Enus8Dw9CpOy2rr9sl7neHemOr6bNVDT33gvJu9qrt27gNEiefY
aLe+k/Aia32Qw5BsyJEpDnX+KPNnbEbxPAg7cecvRrfy5s5e6cXkbvvFA9vNfAoy5kSNV658XWFE
6ehDZrZ3XTg6p6DO1z2Hs1r0c+m6t5WfL+vF0uVmMBigpun8VNrwX7Q7X5lDijGTQR3SB+oxzArz
WGNVsRogh0eZ65Abg0w79p2X2HVuhhyphR+Mb0z7dVuAd1tYCBppBT3Crg+TbQ+bPAnBVwp0rG2+
sDemHBGLPbEy8Ba0sGSM5lnonZPiFpQYydVg8qh5AYlgMTZWvKhTOgT0nmrYDZ1drgexxBFV7ENh
J2FUJb6Jy7S1YceOj7n5tqswnjRE0a7jrKpObcFZkDWG3raOt0k7J9hg+5mjO5iBLXsvXqvGATla
rI+93forTTe07vXSb2WReJu4gSY5knSxUk6gV7Z+I5vuXDTTAXNauRoaHF9ZmANuhVHvJMWVMfp4
SI7mqcePNiIOOIALE9/05bbIWdhS+CtZ4ARraAhIrgnEzjNeGxiyRm1ZuZsk6+pdUvfM2v2B9VmD
3TXKRvK1vKWAwXSNcpafg8SpwX7mQFyORTUCLviUkkaFP6Bj2TZb3Nug7L1j5zmPqS2YCvjVcVCg
l8S8vPFwq4zyot3WyzyzjeeYmHjduh7LYrU42aoZ5/FqknhYs9EdfGk8zUWxrGsPNWDQNTdx3pRX
slZBhHMjNLHM2gx1Uayc+LrW496p7XHtpcAGbXPWgdEe/LgHPs7s5YhXCC7rjt9HeS7705K3IM4W
dV4Rdw0BN9rbG3GodzqZivVkdtmpd6GDhH01cVgk8THBT5latjdOcT/1O3MKbDwrszxqrDneTZcM
39YykCj6DWyLph3OeETguNXbJ3yMsSZRHmWmg7tlLafx3gG0xjT0NCnnemQ3iJw5dq+0T/UiLluS
NyD2w0bnvrHyeW/bt2Frg0h22mbLch+kUBrr2V1NtbluUuoeK956aXrTVvOVnO2nuLwEl9Qr0/lU
h8Vd2VubzPIezLm9EroyV3oGcetEsZpd1eOO5e1rjOgizxz7nVQZHGSyPHXfndowmY9uVq9FbQPG
DyVgUuGdsSHGTKLyTkvcX01DH9wInPlaC4JWbXw0FvfKy9mzHM87Lk7fP2ZVDIaO4hyrWGxfiyE5
yJRKb0nshzoWS6Q9zJc4RPZ2kWT4g8Yf61qMu6onBy8mtNQGAfVIB0/SOyN757jNhWHlI4SxMcPK
V6QxnUkka1eN1m+6kZlKVeCSHHCC5jWm80k/bNI2ckYPjDLJwJ2hkkZxVT92RT0dk2CYjvYcHovJ
ANrulzCSRYb5lTiMSWMfVCsZNi76HNZVsp0qeZ8u87GCrgXEaEeBTdWcLiFd06TmszvVq2yAWeAM
elfLGW+nKsEpNa3PDuapa50/+TaDu6XKRNQmyZau7Nq12h1HSOjLbTnLemPV5bBKPJ2fyozZTnI+
5HV7nLrwgabzybJn5vUbo/Ux1k6LNRvJ5Uidj41hMSWf2UN8q9ths7xO8kSSFuCqTdu4djSNdrZz
ZXh09AQFABtpm+ogybjpjTborLgLTVvEFKtdVHrpx2osEZOYFltZZXyoRHJmveFFyy6qvUOt7Nex
LYvINdeDinEWkdU7I3M2wgo3dt2TO9m39WYU/kvBrLCyW5gmo/FhnNJD2RSf51ho7DiWT2bunMJ+
7SZptWrTGg6kNbhskPiA8wWyH9iB3e+RjC4401eCJ7p43H8BCvBwCumgLPObJmoxhSqVaIdTkucP
ebD3MSDOpsWMhCzPSvUvxYCcZW7ZynTykFIVJq65nYayW9WXIkAzTLaCYl3NVQCa7DAmwleZRp/2
KJEcJ38eGvp/wRh/lRWy+9RcMmT0t4Ei/xCjQi5mOn8MLf34w78FTvrxh3/+4w//+WtQybp87Gcs
MnzlmBbWJ/D2L+EEFxL4z1iki+M96RxkJ8DaJtMNwPHvYnCcV4Tg4EoDQmixI/CZn+EkO3xlXUJz
8OTF0AG/sT+XEMKP9dUyJLSEzoPkElwwXMt1xbd2YsBLljEsjlq5O0jcUJyhYHb7dqJXZWST4i0S
+0uUN6uUsuenNfWHPpXOBab7e6/+Dd9umLKQg6XvCNqIbfvYJ2SV7TGMNrWO8FtUMsq1doZVPWTz
k2FQHN00Gca5SKJ86R+WZsRusTV5k7dD0VL1yoI9/RgbmhCkaz1m+aVk8XMH2D7QtEFriugQCnaS
BkaE0XWR71wrqYvyaDldNx66MG805J+yiJ0bo5zUVEZSjiXi/9HBouQ9KtV50wZiatfgbPVsvFtI
7MLaNvYyPV3JplDTdeyPYP1+mharvB2t8MXVbQ3TeRy88MGvVC2PQWEreoTKxueeDrdagA/XiYG5
9N5VvqhxwTazZxPDdZcHYca1/Xou5zQ4GGEW3xvaCYgLWgYPCgMOdA8pvfpzhT9/HGG3xhFH9lEb
2UXRvwvjdHkwFjzeT7TuDO5yXUIJCGfvPnHy+HEZrenJ9FpfREZPMxBN5azwXrGVjRVhQTnshM3w
Ni/wDjGFHq/q2fbuZGEWejXQJBj3dqKDBYGNGbBq5sA79MjCyWppxm1YNdDNXBym78vMheiPcSVd
hVSVta2CSn2oSul/Cmhp1qFv6LuQCPH7QFctOlCRGNAKlKZM8MZ+qNdGlcdeRDTC7BzdBc/8HUEB
2VPXB5BIxr7qlyhOdErhG+fPU45tUJSMfvdgGUn9RovRpX/yVGCuxnae4a0aFU4vmgyZU+7ntH7B
cJ3MYXffqCZ+bVWy2RSN884hMGAb4rq+MW3D+pyMA84MTYwRvfQ59UdjXiViWbajV1SvpRl2Z4BV
jvJptLYyFu8du0K2oDG/jxw764+2revN0KfTeulCuFEq7/ayWJjTuTGaAvRMG2Ir0rPn+JC0+87c
hTZ3xqwJdkFYVJ7rIeiOXpEaO5H0AQYVpnfX6AHCV58Ve3IoCFEk24osFumsORT0xtGmWhOO4J9r
O4U3Se5VtGROs11yEdL2kMRTBmlzrBwHNk7pzIcwL5NtlYbt2rfrZDcWk960TtavyWkwVjYSxX2e
lmqrcyqgFlMxQhzcx1mX1CazJHPQN6azzLw4KoocRQVr8lS2RXLA+t66LpeyPpRl3NwIM9FRSFu5
j+cJhoTdpms/GWHQ8O5t8kCKbZ8KaKVxWG7iYKm3Lj72tOo5LLgABaZZAj/hzChv6673oibQ5kaU
pjgMrZg+9aVpvvdqCyZ3ovs71zBhQqCXDiMGL/elO60rgYM6ydX+o6RU2vVjUx3LJn5SSzc/zckI
uaSsusNsJC8VVl/rfLS8q5Yoh7sh98Q5rmKwpWTptl1chyc7TisnMqaggcHm+0F22yJD8z5I0c2Q
VQY2lytVmZjgADvzK7ga1H7dTkaTRlaSiQ8dAQxylZIh4kfxUGRgaYlRn+PcXY55EJQnY1L+m7gy
k5bGpTNupTl371Qv1KF1x/gO6aj3JontiuKlTEG4Q3cf4N6/KwAM1toOnLXt9JckpylcyLR1Qa9a
LcRne/Yk6yFVyt64bkyfzYoSwdoo2RHX6dLGbw0lFrlZfBrjCFuTYmc06Opq4ekjqW0m4EAd+tHg
Ldk2q+vRWYejKa5lVb6TnhwOc9EO74Ngsq7bsgH99uf+1mx7fK6rlHtynEvE0UdiK6hh2XaGauMQ
h/hipLP5xl4s/8FfLBjHeg7bXTmZxRiZbtccGOf1H0Sluv0SFt1qBsFNP0l68ErcpgmmYd8JCP41
NfxyYPIPHHBiQznQf+PZQlaAFWrJgRmKDzYUr2b4/FUB8Xv0819Xhr+5wm+8WCaV1f7MFciQx3YB
arAReXBvLrGWcc6I/09ej7km4CjVhu0L/vzWgdEsRRlMCdeDzP+FJ0la7yo7X0zba9i0f76O/MOo
uF8Vif/4BpEUdw4RcHQEBMGjB2Xo/MeV4z97P3/Kvi4ZMT777ed/KiEv6tWfSkbbf4ULM4NGnJi/
TBp/KRkt86fJNnGKTLwRov5SM1KBokr0TcuziV/6MtP8M8mJ39aMWEGTWWddwlcv6XbfamunRMSj
IbuXuZ6kt3FB9VsFSJaYDhA5GR7Wym28Gq2cjmkNnVkdndZyy4y2XargXnOyl2S1qaGU6oVsTY5b
2IaFQh0VhgMhofWCAeuHP7/w/tEtqYtFtMvt/+Nl9D/+/X/423/xr//nf/ubbzSqXzzgLx/9eart
eq8w3BdQD4iBQFrOfPrnqbYrXuFUy6yMZEuWic+y+bkJcZ1XHiG05D7j3Iyb6SXA8+cuhC/hGsB3
xLoKZzvW3J+ZabOcv24DEMLiw/ElpQsfcd6cb3rhOSxUademevJioIjWPFWut5baWzeE4/HhLQtn
x1Du5qs79Xs77Rev3l/0crxFXDjEQQxDZfdCCOFt+nqS6YWW3TJE6J5S4zim0NjAG4NZbacWk/MQ
Wlyp88i0qo0x6hZrd0Q1JfBX0sK0G5wyavSoosoRKzcUu7Eu1vQYR3fytpRZL/kyb9JM7nGCvc/x
+ijzfj3FDOpMRLhTuvE9IIbmvVWJ3VzVKy8Rd1VZPDbEfwUw3FqyuJployvvMZ+Hq8Ei38K3dqYD
RXlqDl7trc2wWpHgFDm593bU6sXP7gmVeKR/8iOnNQGFwpHRZ35OXbkzdXkdQhScXYL6CL6J7Ibh
Qw+krYJHInI2iZJvs6Q7Ke3SWsAo5AounO+6evaG28pMn1Pm6GQVbebCXXtquh+8HsPZQYarXAXX
Y0kRJaBAz7j9c0FNVuEwtnmkjfFwmZGM4QCQPaewKzm4cdzEiBU/ofzs62xlFMROeGI99cYxt5l0
4uW6oT9cwf5Y1Wb8oZIjYG7CuGliWDrW+9rIP5q4P68sH41sqW/ssHTW/ijfhHHM0Kd4KVfT3Iko
aHW6YhD92pyMrb3AKZysJ9MlANha+dKqIh+PpVXneteiCk5SnTODjGfyVxl0rzGCtqKs9dbqyain
g5TY1rrM9gLUiw2c8vi6IIWNUMsSmPU76/Mb75Ev69PGQxgP6MDFCjS89M9fTdpb3Vb9ZBnqaRzF
ilrfnMSJQKlt2NKEZuLOHYvPHgxHb7yx8+xx8JJTSqHsKujHpX+dDYjuBO1KUe9k5xOvZhwbd35e
Mv0m4X6UHfe5kbvUEHs7Bg9f5kgnn1ILlDJz935l3+WUdK5NVxCHh7l1sFBoyusUyYoez4sU/Of7
SseQE1hguUfQF5okkXLn+rUzxlGfoH6o65UxUu1OhE4tvExNk68bMdzoluwbxjqT1d+b/YC02hFk
uDiXkfdaZe1tiTtnWYpdkbIS0/LFp1gsoKW0mqK/gmmdluiPhmpV9QCYlt+v+1m+LYU6LgNUQlvs
OyVI1s33oUegie2faStuEme6kW37ECYM2kpgddKil+EmzZo9wVJPg0q2Vleu5ri69XmFp9S9plnf
+u50BT0Bsf3aq6rbROZrlcKoDIt1a8UbyYzDgVlAI3TkbTinS3z8v1kOFsbj1GkXS88vTMyvlsNQ
KFXVo6eflBk+Si98zM1y4yebbpabuVdvCED72AxsZdZ0k01iQ2zaVTfKSKrmPiaQ1CXbREw3+Yz/
aJufsyDcmE2ylXkT2dK+kqKM4C3cerHx6M79OrtwfZb20DvcfrNeB272YFjTSbXtQUxi5/rDVTUh
shOIDHxm222/Y9PYxOzecFBoY1BG8obn/nyK05ciuJFes4tLdYwnnJBV/t7euhOTI93sp6l/c+Eu
tPX4WhGBLHuHn2/aAPdsPN0zMui24dzsnITNlYHXbNrboR9WLYG0xnR5HPJ2GOp9ziAnK4YVlcm5
Ngte9ebQdDVUCn2VOMNN5fQoEQacQKaTrRb6TPTd6W1ujVdViCiM+RKhqQDBCpZ9zzptwuu0fe16
w008yn1TfAQRjhY82IzJj8zgg7L5VWzjyLM59lrurcm4UmjcUnTtXeMdpMPRFRvfMQO5nOTfHpk2
01CqsAvv7Auo+PXOkPte5YlM6icvKfeN96bv2K4SsUtmsdJuvXcYADoOndQo9kbOs9A4HPjxrfTR
Uedy1xn92pi4r5cVNKHmFMVBKvbDYWt2x8lYrl06wcv7JRdUGI7aKtfdx567Yoqyt9TzkNzJGI5U
0z9rcoMhzT21cfbh8oIRy4IARG+VN6ziGYDBlwffeVZhGP39b8Sv3WV+2h4dk7IFzxUbPPDSq331
PrglA0zy1rqn2nafLvuhw5VHG3GHYkI4xfn3NuTfvSDlNV7exFlg7PHrCw6Gcgw5Ui+4TXcUVbP1
AUWdDtVEcupa8QTwd5oHAX7frEgdpRp+Dke19XpxbQ2kcEHd23znFlwg0q9LGIKULr95QDkuAIS/
tZp3RJH4zjiMT3CPIqaLAIQksrH5LJ67b2vvTPzjSkpqqhJZsO/ucxu1ev0wduhfBAo/XsWFH7Uz
npXvr/Ig2wRGeKrjDZ7FUZJ8ZBfYpL1/btL2zVTXt3mdnCD+re2BmJ+wv7IHVPO65CBBSCjUs7sk
J8CXVZ3ZT26uOJlXXlcNUT33z1WfX1ciPKYC5VrpnFXrbZkSfayqdjckkLzm/op+dL2IVS6Cd5rK
xCYFS+dcknKwLNAlLhg+zArhVkLkA1MxHALqYB/E82tAeUQSsXybVM6dy1+KjJLTxiYlARhgctKT
LKvxO2vissZ+ff+xgALuIA3CsjCwvryoX61BacVulqbcf89w9mqE5FbGPz3jP0XL/T/rmf/wb/0D
nKxc4s8pnr5a7r+hef/tv/xP//2//NdvOpv//blfOhu6YfIGbGxuGKXxAP6us/FeQf0maIyW82df
nl86G3LVaF/g+Qoa7wuV95fOxiflCEqL68FuFO6fYus6v2kxeD9dl+8HYZcoQyzDfr0+PJuBeFJn
y9Ms25vQ/uTOmHGk9V2urA+5YT6P/vIhF87JChIiKp3TJS4oYjU/67LhL88Pdp7umsba9I64siro
Urm2z4NxlS3pfbyQPMX2M9bjTpTZ66JZvFVgwhyzUkTIcb4XEFY2Q9OHK90khz6cH2ZV3BEa+9qE
ahsWJZIdv51fgkacajijc5bXUeWRmB0uqKoC/dwH3jpsmk9DgTMEHIYyEl346OTWQwXJNfOM/cBm
HzWtQn8xvDUC+9kag5u+c86kpB8Ygz42vvEIXHITV4jNg2yPsdm+DxBaT9Xbqsrf101Yr2T5odZq
jAiPIF+qaD7NY0pwV7mdu+s2VHCcPPVYTPHWraGziMxvI4ZGR+D4jtP6vvOth6bOKEWn4i0R6RuZ
T3eg34c5TtEdV2M0VN5tYk0Prs9HlUXRIrSzJu0Vg87ReKqiAPvRSMIocPn/WsC5LeyOWQtYNzPo
sfJfN9nyvsjdvXblXZ+MlLRtuzNSyhg33l/mAZFWGjWQOz60Wu3svH9tLPYxnOPP9tjcl4yaaP3i
hwoOo3dhmcExWk/DjA+A3beroDG3hZu/uGa7MhVhrwWRn6sgxgq/b1pGPXl1Z/t0NG2LHmxuXw/l
JSCatNbZ87lK42wBZo74DR9Ex1doKq5zZ4DFgcAlzqZwFWgOxtFYdnlq3bStRyRuSZZssZIQxPvl
vVc6djSQaB05vr6FZHqeEjuNSsUTXnT7Ok+W59GJN5D4brzShK6JqXBqWPteoLMbzQ+iubhLTWQA
AZHhL6LVvdV7j2bYXxvisezkVbMwg0rJCg5usyR7W1sFfA9df0pafsMw2OahmKM4qD4tFXVU6S7v
FGRDj9hAio2TDptyZZcSodbY7cbOReGVz89h7py7yj0Whr0WfXLLzYUqmVPyGCjmHONzn1L/NMtD
4oom0rOW6xLqIZO8d7U9Q3els4XdEKxFjHK4xFygqbfQavbWYD4PZfu6sMRB+M3r0uzu4qW/mu36
Hkp6tmJg8Lr0o9Ca7ug/Idkay0M6VLsuKG+TBh+njF6inGEA+/KhGSRiwJS2LHXJaC6R5waqxLM4
3pt4UIsUvqMN+TLWtVy3Boo0a7guLFaQsqHjFndDiLvFTBHmpPuYldW36hOOkfsigGazTWf7fAn0
ps4ICP9eG/LyMAa18TXmBMGAo4PqdoPf7p66ejynHW1U38c3jDP0ijf/rZHjEdSV0STmz7ald4Nt
7M283MOHXWU6fwsT9mXs5SYY7TNc2DtrniDXjPDamp6E9Vad29H9IAfnqLNkC5H+IDuitflBkwZD
39E/uCL4XKTu0S+xZyr7cyWTN+5ond0wfT+b4pF59Kke3PeXgS80wo0LylKaxT50JMDh9GC2xl7k
1X4OWGKGm743xuDYXoLN7OmFTObPQ42QrHWO4Kew6K/6bnnMKcMLMb/IJN2puTpO0oaTbqxnK93B
cv0env7bioAdn9SmgFASh9r8mx2fQONMJOO0PDFYQ+TnOTdxK9/kFnzkCy+R3xgOSn2mhN8uMbOd
MSXHuV3n1bAm7Xr71YH5exjXtyXr5fwhggbUD4gfVctl2vBVfVKF7di2SplPZj5TlFasP4FXT8JQ
gUA4BBbE6trlWeP2o+ObXFYvlZWc5BwfG+XcVXF/O6LH6Orq/xc1H//pP7EC6vM/Rmt//OFf/fjD
v/vxr//xx7/+mx//+jdfw/9fPvlTSWMI95UtAGWhBl1Q+y8P7aeaBivnV8zSELCBXPKv8Cv9mmGF
r7D5g8phCRgdpLX9UtUYDA5Qw9EeXKZXQUgO0p8BbH/ddHiUMnwrkkRcKhqsC78tesEAA3v0kmLj
JOVDbdk9XEcTzqbIw++U19+50rcIrRzhYQeKK4VlepMHCQpcS9w7eXD31XP4nfeELBRehF8KeQSB
F5dmk9kGDbXp0939+kWJSQ03Qu3ggDP3QgA7TqWxGj2jxvqvytW7pG8cC5p6nLwLshywb6gyOW7a
uaWNzqfAJ+C+KAGPelOGSPuEA8breWXTras+hNRdZwPu3AAVeBx5Ii5v1LS0AvKolWEFMRDpvRXt
DFgFxd+S12neCByfYn8w780ajjyU7qWrtng8V2bkDJwlmDhIDffLXVK5N4qutraQORN80eIBsMtS
s5dv5VR43mbw69raCL+X81lNvYAJ6QFZ7dsgmf39aA8j0gzTUPC2c+YxqMMb3T8sukdD0Ap/Ks6B
Xc0IvtvEmw5Lpma43/PouJu2Z4ZP/p9Rfp6hWHAeSJ11mDHZQ38o0EDqT5OdBajBlzHBjQmVh39f
zhUMcnsMs/ohSAylbstLdOPa015enJsC8jOWR7VZTyjPVTvWxzR3JqyjJinxt2n6xnhfhwQvbp1h
6ONdvbQBLkEiyJKorzynvtdQ893bomD1Rslcmh+9umlQUQ/DMG84oVLG7FU9uWfPQqwRuUEl+mNq
Xtink734DLYLKKAg1IU7Hr1M+vj6JWjGOM8qiEnxxm8Swv/aJMhxJZGuke6YqYfzzpeyt7A1ScC3
A4bcj9nQQMcbgtRgoKry7D4IFl1FOCEj30vFGDdHK+u8F6qHod2lidP3V0FQhNgSKatBMuAF+fjk
LJ5KnmRWAFoHHuRhyDcjdiVJ7Jj9gVVqGi+5DpyAeshPj7GYjTRqZLMYd56UkjoWb4X2xCkA7ahx
2tY9gW6a9aFYEjGv6tHwqqOLcsc9lTNhGLeiZHpwpQYx0mMEWTOiDOp7Kp3MpqDmQRWvfduMXXLM
AoVjlm5aIJ9etZ995EDFORn4Y98XVYenGMzdajMlboqholy6icKmgeDshwasV9lUYPx6KUEF8Nht
96Is8EJx2gAto9wOTeU7cFAB2FdeU9RAvp6d5Dvtl+Xj4tjLY2MU3pvBNMH1RD5nSDaKTPkUO5NG
bqVhRvC+XIYM4SKsN6WC+x3FmZkuG9H0CyhxzHwKwlnjdRs7aEO5rbuw/WxlsWOtZmeGt2LJhRKr
0mlLDotZLin6iNI3H8PRDY2TWwQXGG7y5vTaKaRpPeSurJCfQArG7knBu+fbLyMuWFp0xEiUPVyH
uUyMSwWOxG9lzoO9tlCLmat50AsUtCYDkvRnSZKoyoSx9TrF7ClUBkBI1k6mfBhVN1Tr2DIbtAt+
A6UKRmhjgIcqGCae8uFVo0ROIX4sHuIPc0GkeGt0iSE3ydgxU9M5MdGwmdwx7FYK9nnjv859sRjL
bWnqfJ7PZkX2cfC51rMTYMKHREHc+qk9X4Aat80sEqVTz0XIlTq2GGnJGhhC65DFXqyTEKP9TeCP
oVhBF2OkpJWI3dvOJ1ANTEpmN6bkKUeD2yT3XY28VNuTO24bGMTphuRGgGDTUczLWu7zEqVkin6q
pQ6z63bI8u46pBlDODWMxrW1LEG7nsapGM4w18Jg1VebBSrzQcyW2xx81Y+futnOqkNc1zZjqnQK
P3So5up1b3oSBz1wNCxELC97tPqSoFqEgi1pO0M+u9uly6D0acd+U4+yuLaU6LHMdmOkO0Cv5PU1
Zgql30SDGRQZr97iAoTdZlMCUS8My7h+boyUfiBpqqzdoVJV/aaepjY7odCZ/cjqEsg57uAmmF4N
U0LhbhCjumlzvzYQMSxJe2Q5Fh+hk7Wfld3XPGKkgM2VL4LaubWa2tTzjZlYRobATc3tip2NXdqr
B+Htc6NrSjrcUWLomYsKOlbfDneMMhVWT3neke/To2zFQX9yrHIDYYvOcOnQ4NaiDp9RL6p638tK
zldVtuSM/AqjIhM0Kw9lhebseggIU3sYqmk24ZdLGE2iMAZC8gJ3GqJA6CxdMe1Z5HqqdI4Wxa1o
EOOySoMNxEQ0M1ZRxt6R0ZHEYrMsCbRWaXJWZuruROak78kYx/06ncoKaB7Vi45UXhZ4Z6ErSyJO
O/U6NILiCigeyVqfJla7dl0FVSoPYokBW12V09o3oSdGJnbeeEAsWbhEYZct4XZ2c0NthzkTt2S5
A5n3ZEIHUZfGBZ200l3IuePN+8KvbS/KRS6Wd1bby3GVjjbfvWKG/uzLDJlzUFq+u3P7wG+2ZuLI
blPFSPd3nmc216pvC8y6x1QX6yL2WR7VIBLMhxSLCOggcLHha/yJRIVcMXVeZCKqdeYirjgEIlvw
BUursSJAc8p410PtBcyOQYCjLsvQTTLxrOZN05sLnjlhv0wojeYSe1UrN4B82QyvEN2OJyvNwFGS
Kq7kukL/KHZmr1E7LctQqn02xDkawwY213kku67dTP640PCHfiYjR6R9th9MHeIiMzXj4t/ZCFFD
RgjVCGu3Wkj9JdAyDOuXujGlcQVtFYQDLZiRv3EcWPZrMXjBdPWX2XDFHNsWdm6tnbNqshx+3LrT
llOfJTUwHii9oep3IjcApHOTl3VNzTEUx7/ECFxmBIKoCTJTjtd9LsObSRRW/lxrG5+pvxQVKiTP
UZi4hFZjIYZVCSa/6Uz7M/Lz4yXa5s738v6sb6rWwITujdhfcGx8IYx903T9L/bOpEeSPE3rX2U0
p+FgLdsXCeZg5u7m5u4R4R57xMWUEZlh+77bje4LgwZxYdVwgBscOMAghJDgy/T0oPkW/Cyzajoz
OqOCKoQEEodWdUVWpO3/5X2f5/ewHavIVrCwHkaKM0xlt/RSzQeGJQxccnmGFOAcRcyeZCGNM2DR
0i+LkCkcXL1AAFiLNJf8Sm1+3mp6OS+EHNQ32VqgEPns7P5qM6j2iS4JeEPXiTFN52UnakfcKuO6
G4L6Z/Vm9C+3AL4GVU+RGWLRtn+97+zjQI2w1dPxZdV90eMNtzW1TM4UtWRtVUxMjlH9Q8jp/4FK
+f9rUiAJL8BiFflqV/MH5fLf/uYfYEP47W/+2Rdk/R/9yf/4T3/xV//1z/7qv/z7v/PNTvNv/6ov
201NA17xOc1FxY5CtYCu1pfdJn8iLXwSSs5w6qlmUOr4kV+vs9dcpn4dTsrn9uOP/gT+AM2SjMrM
oDH1M+n1lNy/2ZahdiZMVuM4kg4thd4qp/D1e9SqGrLTlt6QclXWHsJR6dhiaQIsOdh+vMMvRaSD
xMoIh6AGMKrbZQDDlE2kAmgE7RY46mnhR2qHJbMrhcDqCFATYbFtEM1Az+1XTHQL43SBXuP5W6Xw
qlpy1WHL51i9fVvCobSNHyjQzlginGiNA3pqoB3NK6AUAex4lYS1rXrqEAzBNF3i/FRYXuvoFNB2
WwtXbNsYgkJ9nZ3jYq0dtOBYd4zCVm+zk7LBQb2Sb5vAsfbZgpZdkFjllb9CBHWBbmgFi+tyObMc
X9s22Xcv7SGC2OyJ6/h+BrEkwOWGcUhBn6tEvDkdI4u6vn+Te62+zkF1U9G3h217RkztaaTbf6LQ
PsMGkxzc7iwZcUtpwJldAiTNfhev4buBrOovF7x1Bn9btgePDdMpehqcecM8haUMjDCw2lODNdRc
hxZa8HPDB5f3qSvWBJSVGDzhDE9r7mBznm58CGtLPPsUwYuWH7gvMVIBUPaFa4DBVh1tn7C4s6cb
eRftFzNK44pYwi/nO+4Mh5PYE6zBN5zlgEKuqrPgDBAIUiUL3GLLkseB3+oYd1ATsbBAB6v3FgmV
wybYDm6wkwL6FuBEWZwkMPzbregh6SbnEf8xYLN4Y62nm4B7k+aVnUEHSyY302CcxU4GyXXcEKDd
IiMqjhOBA5mNeXf0KP43tgQfUrhMX/IP7T59iXl7ooPhGmzctsHOPARravXpqnuAZS5dNgC5gkP0
iHIGIqUPXm0EY9s/yV733EDlTzb05V3rwwBkLXAgTVasFfbp7QI4LK6Es/FDSTJP+aGDjThpH03/
LEgOyVFwxfsc5GKrnHTegAmoMcyUcF3dS0Q6Rh9ky27lXRk6mDvjF/YF/kf9qnuIbiJYdyRhgyHE
HX/4TBE9LBGPvAiQD4rOEaBeeVXgmtIKM6pwa6D1ryDXQYwL7MzD3+wYIMrONXdJiDRceTU9a+fq
BbKq7FCcRS5uQwIBoIjeDxCMFzJkO9tStmo+xpfTs/ChYzH20D1/gcTjfz9vrkFBXCKX32aQWbIU
nv81n7gj3SJfUi5ZvGXXoLxOiaMC3UKm5KpeFm7VowoAkrUhm7sQsDCZpP10U1HapOnUU2DelsEm
aVYp2Ad4Yb3N7KO3XhatZVLILU4tvlCPdeYuNEkNmmP2BNCgu8ovNdxDtgktMdZW6n1AXoHTnzCs
PLDGSXIbi+YKcWuz0Xb41O+a7aKjHi90gHNCaQsHMNbnClHrD6LhyMUKXiPCodVESsNz+YyYRFW9
FOpxfr+gJGlZEB9benmyrnPuJb4QXT8Lo10JtxXeu0IoAwxbCZRcvLN22aa5W5yYz9V+ie6UH0WY
zQQT7hdMY3WnbglSFm2DuEBs7+tKtK1Ds/CDAYQscdLg4hZ+tqMTBBCszWbPVUG0RL5C5QuCc8yb
64RA2iAAr9vr+oB9APhpv67v2d0mWKkFTO67gMf9kSNLrAwpmTwAXlAh4UK49OKH+Uoyb8Oz6Fai
8UIIezOtuvIuArI3HeV4S5bNLXzmUL2UxXUImXQ0bnDlm7InyJU97FNg0eiV2gcMj11gK4JNI2i+
Ysf01VT5nQLg57L87+t/P040JlnfRKWwNHo10Zgz68BxjnjEJ9NdEN2kWcJFDA6Kq7lFBE5UccDm
u1X4rgz1D6c4NkFoyxD4ER/0OsCPLbsUt1WPUMqTATsmhKMsrGDhzIRAWrvG8T3Jv/pqgfr5Yr85
5KuLbdKOurPVqbDalU19zC+k5yICtV4CoPTX8pl+SUkBdP9afllJiCaVMwmooa26SKWw8B/wLa0E
XqITP2GDwVxIg2v6UMIWPV+eO0DDI8BWEgIsmIDqDhKMK/IKXvrAYOHyIUPFbwALMbyhXbob1syI
w+woOS+Xk+x9uncWwOoSrK+6Xr4nCUKzsvA411kBgpNCCsYI2BuZRnAvn8ZKIzrhxMzTfRg+oZSs
2KJ5E2ke8EHVW4RlgNifmVKccUtVT76YHiJ9sVaQ2dzT8HOMZbqB7OPAk9B24sWM65rHcMFLtzEP
GmUvPqxT+TTfVeBExaeQiU11mD5WlpO+APwp+m1ACtNyKkzAH2PVi4/Zdvw8s4HwvapuaLKuW8IV
Pg2XlQvSEs4yE9OJ/hQLk/YobbE+rQl62IQvIoE84wHjTdbBzjev6j0D4G6+XAjRcgYql+Caw3wO
fBooZnmbP81wX7MPan4ATZ2SCmA5xhlbUHr5CVOIg6SgAXEPFd0jx4cB4KkFlyx6I7xi43F6qGt7
lNy+4gzV9bwFwgxXeIleiffhrtqmOyDph/4FAuzCUNaBIy5hLvVtjDtyRn4IaxiC+FbYNGxnLpfl
g3GV3U2TE5krq3eKJzM9k2Hj9y4KwpPiLBkjvO/YxHnDqagtoPD6zIR9LBIkA5Mas4v6vMBp6zWA
X1ZPbuxO98OBsJZ9uGc3d7P8Jnhct7kilsFhbQOTt4CGAgSz24puftY+oDw7BjAG1rHbi+vOU8kx
WabN7UgFlBgM2tgM9AnjXHmzAOaZ/HEw1jc16MZjCbK4PGf1CKSDMAzQLXgZnL5C8MWkeB1dQPk9
Lex4QhycbqcDqm83wcWSrhJsFaJnlshxECveQs+JH7T5ehydwfOvZrjGgqfei1w+BKzsSP4AIGZ1
T0PSHXynfaAzumSKA+DNnzXlyzj3/7dIf0wbaiEtvt19+90/+ud//R//5RevxB/9yd/863/x1//q
z/763/673/3Tf/w3/+bPf/v3f/3bX//DbzZKP/yFP+iMJBwUi9IQNbbFlkhHufSDzkiSfmVB8FD5
GdFsXyMl+RO2QiK/hEBJ+caTo7PpAuSHH0fFM0RZ++f5uBeLxO9nry/IZA2PxlKJ+GpHX4eD0k9q
Z3gKYbla/uzTdchkVv5AvaHCOWpZ7Kzhogvea8zRS/zuAV/NHFmR96lMmdabRQUQCPzwTqwo8Ee3
0VQ+ffV4vjcnf7v5+/1VLT//6qooYg5hKgZAxLrLYQZHlkNU00gLCoJ1Pz756MD7SN7XGI5oRTkt
w6rq66t3ji6/cYnLz786eqpn0hSpieCJ8eAWGWk5vsDCmVVrk61wmoo0ubhguyXeF+3xIc++mOTe
NMa/AoT+/rqXHuVXR1YsIbLySmg8wVRds3DbOvK0ngZWMO0peR2HytgbCV4EgaDOMf4yNLx92Lde
olf+m0SlDAykr/CmcW1ddOfpRXsXUq29xSIRvnOQpe7znRf1dWamgCCtbebC9/Ke5AXVWknWALbr
IrDGVVdYAJPU957fG28Pre5v7mI0DSKqh3H0Bt10Z/YLkdkz2xKiGURH+rLI62b3kPX7Lr/WFDLT
snr9zqvzbTP5bx+g+qqJrM/CGM7SQPRbynwqHtvBcLU62EYNYI+EGavhjkIJRlMX6u8lejICfffW
Lp/qV2+NaeEfFo259RIZVv1gQTUZXaEnx4ZPBnqZiwDHjpCm/sKLfDXm9Jo4mVVrml55X15Fnwi5
GEbqCLZ/V5+hOpvffS/fupuvxprEr2NTSZTKswTDLpTrTMptZSJqh9dnZkQLFKcSuo0UKzfiuwPc
W3fz1dhDgbltOq0sPr89IQjOTGqP3STdVMtLy2A0xsnTUEfvKPrf+ubVV6ONNGRWkAoU96HI2kYL
jlWNCFbzK1vv46OxaDl9ZZX1wH74/5H4Xpjtq73A79/VV4ONoCAMSkaRysPyYoqyTSrlqgY25cuP
IekORQ+6sn6MJHBFfDB9Wx6zSHbh5gBEeu/dNd56xq/HHhiIzSz3kA/UvajAjsosp5vM1WDFO/qg
FMpSO2jSO0Cdez+rlHWhBbuZbCahaaC7+tjLSklcN/A1RnogI6Ah+LXIUUR7nAbB7YKeCLOouowh
tAcWeQmB3O8GUyJyR0UAGLHWmgAbVHJ6IQgUnAZBJK6olQ7Z0NHDoNOiNUhEa9OBiXBnTNG6Faeb
OJC8kfjcjaZIS9WR/UQeQh+llNemmMEC9ThK2tlEowMiXrVRMlS91bya0NAaRnYeLjyLOFtlUXhV
hM02kFg6d1K2FQ0wZVPMWhUZ2TksyQsrH7CvPAXmo9S+s/V84x1fVNhfjxi0xsReA5XiSX71tLzj
Ob3HSGGC8cmHC4x9wevQ1sp7I8YbI7LyakSO2fymalWCcaeQWt1bVvBkCiJwiu5olDww9hB6eTmZ
Z1CxgUlBIinEXzgbvBZgq7U5RrqY+V6FCY45AIRIyUu+zAd2UVyGoNub6DKsJgauYItJ9r0DvzGr
LkTzr2/yrIwyTUqBBBushnlCFYqgnRSLYliyK4pLGr/7XjvlxeU74/Jbd/nVuKwqWd8oWh3vcq+0
rF3aYFlsw+1yl+MiWCfCWV+nR01iDtLl/RzsLO+nj/zG3L60Cb6+0knIu6Qp9XjXm9a+UtnpRT1K
XYE5btqX/Psywf/0oaS37uqr4bmA62q2aSTTChCPoS/uTO1ajXU+6+bG1HNG7cguqTDKiEffOeQy
En9n6fIHwO25gUaNDRRKZrsXIuS5w6VpEQMWkk0gSfA9GSEn4wKuqKtxKslkvDdI01t54+CvRmm1
mXQFZs7ojT08P2vro4gxmRziokX6PVJcVwrxFgj0ohZvD3mY0HKwLjLCh6r6PJ8JUkoHL4XfUSrF
QaH9ECauAgMJiAl4z62sb7BqJcoO9U5R7KeZoYjGyUbg6UkboaUP0PX2JG8nFttyMjsmBM1RHBll
tyFP1ieLZgT8hi/XkglJgwM9XCrzfiif1BS7mauFbt+7teXh0gngEhrbud4ahHBg7tsyKgqRq7NU
QTIx+fspuVfk8yHb++q9pl528rU13pXqS0ujJL+SejdR0C+/9O3WaLy+8URtI0puBsg4c6VxOWn4
P/XoSv1W6Ldh4AXItsOtUG5iWMW0WEtfSm2hxEGBjNo1cUc46Cu2saJcJHV3HcvUODE3df58LgXJ
3iqxP1rKVp8qZLKjo0T9Juksrw+gUtPemBKPuuGVjqy6mzxRxDZn3in6DfJxN5qmbRowh/K5t6W6
j1NYx1bkhub4UULfYZjTFapGPAOK+SLk0uXUmDdqey4Vtaek+rWl5Ge5kj1DCdob0XgpIWMSGwwN
DVzPtF4F8HoX6b5kgQ2dmudBMGES4d5o6lUZ5x9mWES2GdG0MSd3mlHlxOpNlsbuXEEJjLkZYLJS
OzbFgxgm13FleBPGivRTGFWQaajWVo+N/xIF27rbpNSF8SmAcxjOws5cx1rtioU2AxEGgD3o2ypg
u4LDYJwhNibmblBkbxEaZfJ8nCpUMQ3NmHLoEOO5mr6ronRvluZJCsnNaUdUhPBiqmhNiwI9mo2n
Yts3xVU65hcxcvkYfZYB+ty3CkKXUdpVy625YLcERvFOSabAniVWuwalv6yPL0GEgl4vnCAXN9aM
/VDtCFltMF0QehvHhD0a4/kUmZ9UebzqyjNUEU4h8tHA7yJfMdPPeuCXYrQDjXyZIDzsJv1qCIwn
E/3FnLRU1eVtmKIR0rQDVSd9OlYI+ONKO/XicJCpY+ez7g1i5yLKdpWMtFsYvhpqJSQfWz08Zshk
NE3bmy2l+46QTPlBKH2+3/EUBmqA4Zr2Zp8uUrYPqtVsAmwByDFtRbxnZIWCa+CwOyJWem+Ofmug
ebUQkyarVgu567xq8uZmBBvUwyFG/Briilg2Ui/gt5zWZ0mlzzuyNn96dP28AfzO6PqaJmL46awa
jdJ7pkJDLKCh1fKBZ/2miMVzpdN4n1NkcxRiy/MG80aRXfmDD9ZAtkX9qkKDCaQCA2a1Kj+Tu6Gb
tx1an3bdZ/C5/G1MgxjfD5yGGcwVZVwDZmR+3eQPosjy42M0kGzskzIokdcNhNowBdfH2o+dGBoB
UajyBD33FPTHMr9MDLI+TSqq1xn16p++BQsj8HsTzGuR8wzgPgF/nHgIY2w53/vpLpWvc/GBGcbW
2E+ZIxmrmmD3ATnK07FBUGexZhXp6orTqRs9MXfGgdQxHbN3G60sWTmwlDrPKn19CpPgncnXeutE
X21vsd+Fs6olVJEnkraZhA2hXYnB4Ob1fateiuT00V1FIeQktJhl6WDmmZfk7QG6wCYDsQ7aiOd4
jIgGCvcDL5m8T8VqV5Xc5pCefoIfRbXr9F5ped2euqp0qtR3GzGwk8pg60VWlFU5QZKvdD/fhHzi
DXnXsyZiQAucHFimFtm6Rho3I0ZVXGeEBFlw9mBpispzmr0sWwBNJzsThWEzJg72WVuaErtVF5UX
CQqMU2X7QRgepWBw8LlgknVkYaK1SvgZzTS5PiWtl4aeTL8QOKw+E/jb8BYKoyPl0aG4G8t2U4CX
JjMDrR366cFyprjZoNF1avpno0+LLUP52T7kLTGQxrXK7K2OTwaDbjfX77xWn5Xr3/uyXi1ABagU
StJIjQdzPpbcIp9FN5X1I2Q+UP8NzWZsYlddfBsMhV2ND1V40vCHBINKd5LIzI7Ejba5VjsyPdN9
HKwaEHR1/HmTtRuM6UqrRgThcBvq+kzxk3WXCLah0BayfDdO6gsrweYSFYioCzyFspdpVO1NzE/m
tFKmzmmo4w1t4uRJsK5QGqq0AqCq2SDXdollbBN5scUwr2o5OR3FOo5AhOfBCueELbMc+enPz3hj
3bzANr9evqp+Te5H49eelj74DWTmSj9j8t6LaNDVoN2CxzqvIuskd+rHUoiuO9ENDfFM5sElQXqu
1JXX69VJqj2V1zyehItZR2xZJzdNqN7JWePpAZGDLWEAauHoVuJoUCoxSwbsSR70pgbATyiBAH9C
psOT0hLHuM9cOgcgoSfBNWNao7yNE94mIa0uyoH2fjmsQrhLVddtpelRLahjobHq8fLrLSBKo/Mm
4DNR67tZJqxF/lmJ+ABq3RVDDAu3FR5JfdkxF2QM0G+qkSEMi89uPcN2S2C/jcgfff+9weOzOeR7
r+OrXUKBIB6DaxzuFpqKadWs05sT0EXKcf1+ai9GgR+nxH4h9qka6ybzySWEQZlSf6kmy32/YKYs
T/Z7p/JqEzFPva9SAhA8E+cbg5eyF6eLZiokCnUTiPm5e1LS9JAawzXLb0+Zr1ovSMy9hmCGB2Jb
VXtCxY3lZZZVFNvT3ZTezBg2Q52ywpA9waL0KFjv0F04fsoa1GwvZ7gnkLBiW7a2g+a1yflPv7+f
Wa3fu5plRv+q/meUmFnaIdWhJKq0TsN7BbkGnBpQ/yod3lgnrCe4lUVlX4x7XREATyLF/IUHf7U/
IfxFisy6pwFBqXOSZAge5r4orQ+Z2u3DSsb33++VCY8EjxGs5L7msaL5fO/4b+wH5VfLljSXdEGu
A8OLM+MCX8ZeAaTsd8kRZvuxKML159rVoB3nIr796Wt+o3oivaqe1IlgiYRxaJ7EtjanDWKax2Vf
v5QyUpYmQ4hmVfuFT1d6VTsRI7El6MzCAaFXNzpjM9ahTal9lEMLF+M1JiRgOgZ8nPooaNPeCGfU
6MI7M/4bO/vPoomvXq2+yiVLSWXN0wdKcpnuzt35BKUp5jKbxHeBar+3/lyGge+8xZ+Hja8OJWOA
wt/EPrGaLiTokbGZ3Yhc43JnhY401JcGQ8goxUyV+LPzSGceYGka/9AhfbsN8kYp8nOh9KszyPO2
bhVlNr2E2TKDQRVPyHYSwui5n5igVm0ruXJKt5mlR8Jp/fTr9FYFWHo1MKZpL9WDOpkecmoW9vfL
t1v5t41ssMCZ97jpV3ourMYyOQJSf+9+v/VoX42BVrRIQelNemPXFbjDt01+a04UBmJqfwKKB51A
65glJ9DTjvBFUz2Nwf3gt4+dEh8D6tFKraIJe69t89ZX9WoUg4McdVrH3rpM5Q8+YSCNqu0jEfoT
apAiE/e1MO0lX3vv+t8YOD4/ja+edqVk9Ef70iKWJn4yaapler2rhs/jlYkNUEYKVBR3EZvhX/ic
Xw1VjRYEmoBXytP4ciKw9bJWQsm69wMovnJzHCaKxeV9ZbiiEPyysUp8NVZlYaeNg2AJrNhBzc/a
PqYPtHDWlmHRzI29SBtOYtZ95xrfuKviq9Gq0+Q0rRNV8AJKf8uAUfCdjrPC7D0BXBJtQlT4fqWV
pvlfjvmzlA3/O4j65UDPRTnVURC2zZ/+3R8OvMisv/kXIpyjll3Vp3q6/NR0afsjS3P5L/9X//CH
OMvrqfz09/74uegYW/jbgqjIv5FqG6rOd/kTkoa/+G+/++9//ru//M/f+a0fdAuQHzULugZOCX0R
dzPa/chHQfhtoaqWNUtGrK0y7vzIR1F/hV0cypHBn/8BHwXwmARvRVms5YsB+cfrP34Zxrl1b461
mvXt8LMwnBQg+JglYEkasB9frR+qwtTBasf1DaSSS6X2REu7b+XcxAhpENocp8/s5p4Ea8T7ZtIq
gLazmogscmaROPZyUBGWhacUXYajxtZVQy6UrQqTGyldvsv9didNfbGVNcQ3qrmUq8BHz8N01Vb5
DHuo/6Cl1iOHIUQCgsW8ZFgIKIBZ1xCO3ov7IKwOcpN56NTZ61XzrUpdf+3XIwofaSkOik5Xt91W
SMkrGqTpOcuocE1NeyN9jiVrmmIlwd5LQTo4pgxVUKGIE0zBIde7kxBkS+4XHMEcjGCkPNLzRL/V
qKfJhF0/SMmH5X8luYzgJdnVKsv2tJIoikTsajGIszE4p+JV8i9lSL1CQ6Yqhiyk73JJadzMEJON
2GSH3g8oY9Rlj85OgOivaNzc6jKKi+vc+hiyc3XmItwD+ahWYnkHL3QjJtaHfH62gvwRO0tPqEkN
hIL4RSgWdmnM6dYw0ydpUk7m/BBA2xj7cGOF/i6bo6fIqGm059nB8ilPhxAzhSbbmMX8UM3zU4QK
nLCvqw6euSAuXqE6QqIVEvk+gqbsheLRmFk8d3V61hctJ+2rH+sCMZvcAXvXSzxZDTOSgpWMOiXe
QHKlAIQnL7Lp7zqa8FSB8GTFoEOavPgoZBWKLy15UhUgeJpPCnxYXAUA7MYSjxVwETQscnSRqcI+
rwvcY0385JOdIkXDBw72FGUIILuSKbGkSVQbl0YP3axLjG3enKQiUdayWqquCOyjHrR4XRlIuaQh
6r1aCdhFSpsw6qVtNs/kb2nYrIw0fklD8bbEvGTWRx3/p7MwKXu1vy3m4imQY3XVzdOdLOW0CVmF
2VW/mOr0TN2EJgHXFgaFpOJd08djWT2KkLPtJs0fR9l8TOTwLGuRvIvZM6Zu8jTvY4agz3/e9BpS
38AbpvqKvJa9P7cl8mN+O2zlj0F/Od3iipQdpReepUgqVtpYX/apxAvVnontTMBTY27nMvzYScIe
EXCsDbdZoGIvDPXrLo8+CvrCD6/TR0HGH5Y3c04fNRY2k9ycDzRZ19RzyAfQapqlw0dNT+cNdPrb
SPXnlTUpmB8qr+hGKnjM+dRwzXMKhFvcgR1ejAbZdp18FHnt1CrTcc/BxQ+o8QTlsZsF6nZQawAY
3crjZVn3llMn8YuvQuibeCM1QbsS9AvLSsLV4i2b6+k+E4tjgj0Ma9YDHFqMIWmo84DC7SCrTyMN
75VeDA2cIxdW8VMg7apZkQi8Q75c3kpjT6a5pvQ2pq2LQZBPUSfk9qg0Z/jAkLwbAcjYsidMq7To
bso8yUApCKFQg8bVGk5CzhVjbUyiBxki5ToRYxvVrsZ2v2+G8jFOstjV82HaipWyH9HtkqNQ4+6O
m1U0d/cl3j2SBcwVIRLbQIu8AoE71jnyrAMLMy2eAzMIV0FSkrE+5hT1efBFSfy4eKPE+VXDDYqr
5j4Xs2OkTuezFqzzvF+bOrQ0308PXRHCHZezJ2XOLhOBVK/Mv7Pk/iN2/xBrIqJsZhEvbUwRv8JI
nhknl1czcnvy5UI6+HoaPVGO2meAdsO6vMr04UEIKfmPqKqm9oZgpFObY24tQMAY0skvgo+zeCqK
FBNEViSbxKwIWoXqVBr4DBAsTE1GAmU9eGomX1G6b1YFqFOnU7ptUwxL5utMeP1sY7TODzmWdtuo
QdFltUHLQ46KnbjxE2KzkjnbklxEWQ8f+CgEKyXIr+qJAVUghTymxNlEGyzEp0lNHgJlXit9dyH1
/H0qTF8zyl+0kjLszJTEVfauKsO6K5oRupQQPymReFCV3FMMvhN/oXc1MTlfVjacoRy7AMdkY/IV
VyRUFFtDby+qub+MKgrZacFeY1RR6Hb+fZdxpj5YhJUwx25YxgyINIAifmqRObUyqzwmkQ3xL17l
K33W2LNYKaBgsKdjFR9mi0F11Jb336SoI8QAmIIMGFUa+meRitgBKUJnYKwJ0prhhxtZ9UPmPjAi
FDY0/5OVcPNKrcHNYjDkRjEhRaSkFrijmaVMjbopgWpwcYPkqfGDj7EVSKh56S81SnNBg3iTww/0
x/yYMOgNwXA7a7qnqKeA8bgkidf1m/hxtFhtg2HyqtbQuKCyYgQrzjvl0hc/TRpgMFJEiDQWopel
2UrV3jPC8iBBfs3L+U4ZY29dKkF8MdOkNFg3KEndewE2ErXqCBXPL1MGIzdBiW+Hl/B5UIoEnPwy
A8niLDiiMN+mITUnA5kRgpwzMaNTJ4+Gy2OjxmzyCAhIvVVr+niaPC8NuY89Tn2CjY9hSe1QytA1
Yye3e56Ak8YQmNRgWvvQkG218pH0Z5nkKDXULEzWRE4NMQF4UqqxJC8fcr29ZWYIiQqp74EKPIlJ
8ZhcmyKhI4YvnrhTAVXoNl5LWbStS244dI9VqDBTUVqjW8T6IKGPw3Kg5vG2KKsz4wE5B/aoaML3
k1hQzEyBth8Si3LSqp1a+nctbONVP2bgEsRaQkXT7pWo1WjL3WgpVvLEtFKC2Dj9hMGcBLNmlSgF
rq2a0SqtwRCkBhm+kqB4YnRdFnqHQLOCgrJtK+Og6HWzmqB2LWNxaCNJog2IMx1hNYGnjj/vtAqS
ACSSZ1Hi7Uo0Cr6WMAADnkRSlSGESYP+QgrX2efF8s/aMrzJTPx6O/Cnb/5X/zfuGhbwz9t7ht/+
5p8sTtFf/4cFQvSbv/xiFv1m/7D8/pfdgyDJ6q9Yl7NPsER8nZ/x8D+giAg7+BWpEXh7f3CA/rB5
EGQFPTTx0JC5FyrrYgH9ka4oyNqvkEOTGwCmSFQNU/tZ2wdcxd9Uiz7nn0sAj9iIKOwl5NfUniS1
/JEeN5qBGm9I3juswidGjc3wMoUXeK0eraOwCWU7uJpvcDBCBF6NG3XHB7KOHvuL/DBtqYqvam94
SS1b8nfDRHMvvwndyRFfYAckrJrWmKTW/lnthc8IkG063V5DU4vAAsQEmUNHV+sRF7FeW08wZop1
cd5gjRBwSh46bUdiHrlKQrKZ8p16GUm4HyJgoYj8EfadtHsd1VPbn2SXhe6s2ibm/o3ujiskuJuS
IGwDoC1MAHvxpyY77IqucZ7dhxem7CqbBn9HuInvBvwoX6wfJdlEgR0+dPy+h290E5ChakeXZYH/
I1+x3i3Oyw06iX2yNXfadrwLPgUHOp/zZbsdt8omeakgwnjqunC1S/2gnPKtuqKHsB6f1Z22abAn
EckofpQfzAfTi7G8Nk7If1BfSE+dG2P1vCSPfls/GecWGXaMgHa3stbzE0NSefRP5uOSNkaJbyNC
b91LdzwxeZ1wUsGJM49pIeIkVNZUEa5LqC2pLXa2AZrilkaVyO0jfx1EJIxwUo3XKALKu/oueGxo
xO3DK9ObL0lLXqMfvHioX+qtf0QfPspOfw3lr3GKU/mR1qGwileJE4324skhu32w6T4CRz7jh3bz
ocHI0+6XE+eBrPKLhNU2bp0Bi6yTnJFMzei6T85m/Kp4Rx0cQzZHWLUbE7txiMUVPxA2HFZXdnXC
iuwMR+s0ryMvXUkcmWWTU7gszLnh2FmdcT14GW5QV8DVCIRhzXrWVZ6wsgZnswunaVXvRyc6Ro7v
GVtu07o69LbEAwUxuMEkvClu1JW4wVXokpvgSe5ii/SvBEdy8feIdrIPdvKRRK4biaUCTqdzg4P6
ds+dAl65HDS9rdzey04wc51+PzR2vuq32J+8fOs/zIcE65VT7ruNgeOJ9GgeuIENC3U6n4T1wZjO
uCzumoEE+Ikp/DzFzTavepxsdkqQDYmWTsdLlG4k9kB3w0bdRPc1aqArc0Uve0MDTtoG5/OB9NwN
jX5jE3M5i2t7mRL20Vpwntk3rXmVeDt827rVWMrZBHF7Jg8pcTIXg9UehvEFgps1dKFLYp9Xxm68
41IdobaDRzLWvO4gXlG17O2Ua/bt4Ex5qvdMpC+xvvI3/TqHHLRZ/GaLt0v0d9U9ugcSN4mQrSKs
T9UFm8sraQdvOThYj+KmPG9xCAUb4UzdyFuyZTtHPoS7gV0Vv3I/YZWqLjIPkMaK6djtuBUGFfQV
ZxQauDXoctnth6qAE+MQnoLr0Ok2y34GeQ+IE3L4hsNi9Ko8XLt2dVCP1mbeisfugV3EYgyuae3Z
S4gqPqx8XX7Sbjgwa6ElhYotk6Osa4eu6bl/728AS8waJi4SJ+oXnvk2uaoumKY/aJi1diZVFDIA
Tz2m5MZEkeWMdCwX0YWTHANH3xcmblIHX3R4LVyxtiFEDtNY5ck2nc7VaDgODHmcy8kqd0/VE45N
TFlou+j2ZfnaxM23tGfcaYcX/lby0oP/IfZgQbimg0s5s4NVdjdfTJfax2jTusGVtso9Wu3n+rnx
oHmUTnFrJRujvPmf1J3HkuNa1p1fRQ8gdMCDmBIgSIImmYbpJoy08N5j+GumN9BEobH0WP0i+lDd
/d8q3svM6BpJERUdt7KzYA6O2XvttdfyQseD9r0JbAnQnF4ueelvaYnQE/IiK9xO7ZR0SbTNSr+R
t/KqWkufppviP+4IGnKdU+sZH0JcE/2xHyMqxYasL70XadyfaF18a1EEeKbpA211qgAWHoVskEc6
xRbCysR6GGHWB5THreIVO3WE7+0utU1/kb3g6KXDHDYzJ0STnWZyfR3YYTE3l1NXMa1xdvLZ0nvv
o6rIWYFmkQu7Je/nUkSHmdDdlf1c89eYWQl2jEzR1K57mx6zRdlYMFh42z2dxHBVW/oryaVp8Mve
Y8UCJmI201GW23VEn/UcauJ3naPShML/UZ3583l7hu/WY2KWSh1MzWnDPZJeK9ocaIxFPYoZFls/
xSX/RAv/S9okB9ye6wr1xO9O9zP0OsPITJ3FnO7hul63t3BYrcJO1pJV0hfbPXz7dlOl5c9vR0SD
aoki6udEnO50kpU8NaV9tZCc8Y5z9tVjkzOW+f7HeoACsfqtV/zjlmevOCA41JuRQAP97SSCYD5M
pwJhjJsdQDvd8Dtg/tfi1r8+4H/eTzkrQsywwq69kg/IJmAHq8BF5WeucdiiBrb5+t3kX8vrf77X
GbY7CvBP5IZ36yyU8vbkoU5xQ52UQTUX9eItOVLDY38qXTo5rWxV31cH9dVYf/0YF+bsH688zbKf
Kj0YQYZQhkN5Ly9ny35NuGRzUNyXbBs03H8zZ3903J3NIVmVyCBFTKq46dlLG20+a9WilnfSrUgD
rAipklKZYimP2LDMkZuFs4o/nynTZEAodeLoQtYhWchvmKMrRFnRttUcidPqHbufgQ1zm+6r92Rt
7PQ7X0K/JGWNuxLEISKTp9md8aywpYBzrk0uJU3yCuMO182lfJPS+6Ss+u8qpH/1YX95x7NaXWWG
nhB4De/o2RpHv2JpCPI/95vyocN6ZpeCsaPztQl2jTLFbj1m8ehvEXoTzfWQJjY6cdtr/fT1l/6h
X/TV2J99aVTxsjHPK3l3iuYwbIjODcYbnxjydxmakSUs6OaH6Q95Y0dDM6i0+SkTSigbRByIu8OP
9rtnmuRzzjeVXwbrrLyba4Wf4BcrI7uF8fS8GRBDw4BEWIyCCwUrNdeRtFaKpxg2jIk69JoMO+jX
J93Se6v5yKLlSLF1lBdAfj4emdG+AWLT2dxbZ4YBDVg2zMBq36s4tFueepOQx8ACSh0UOnREzAWk
7SzNv/IfpOcY3YeS7nk85EtvrWRvwgmTDmWRRM4ouSjoCa0t1kspWTazJa4fiW83HDsGyfktKXuk
Wr5pwTXyy72gzttjcNs8CHd6NIeBaxw4F0Ui1tBJKljbVBrsDHWad3CAdbsO7RmOhg9pbZmzuUho
pTs9jobCAu7yhPXK+MnvRs6St6DExsHiBPceis++WqEtHsVz0Iu8XpLEEH3IO855DLPvoQRQT0m6
rVo4cmkx4bVbRB+bcDUYlk8n+holmaW/5PytNt7r6NmnYdWlB6L0e+e0M7caEs24tYJgLtESElG3
2KJe4Alb75VDOvjU1jPMdeiqR+Iy31WMqLos8oXUzU18gOb+dSPSX+iku5m25OSFTx4Ty8ASf0ER
4XRdP5pbc413LMA2Hev9cVjPnPgGo8qVfGOsI6zrkVdfYMCRwMEqrOEt/OykefVGA1BDbjVaA4Ic
xCbdHLRpPHjqWntPiSRoDDU3o6sG82idPWLWruxbN9mSATi5aGH1dZ0E866xkruTDBa/8BBRRB6T
hbiVUOK0VJId/MjYMYT5iWJ/aGWZLYrf7IaSJIIdnE//Kd1HCQ1vN0M/p5Bg04saOdqre0C0SZJ0
YKQN8q814cyMXnsbCBUthfuyWaKjgu4QchDjyvdfBvI55JHnNOv0bHX9HWwEk9AYPcVmo/M9j8NR
7RG5JwUTc2fK/rznUB/5DWx0DySamSUexcxKwo9uGWxE6jxOtAC4761SrxHkXKI3kXnzvlo2cQB9
7knRp1G5bdGkNBG6CcurnrA8znJLbTOypmUuftTFqoqXgvGMot0SushTPuAopqDTMlHUb8oGDiug
WHkbQSp9b2+jG3NT7SqE0BCAQMCuow9sGyz6Te5Iq9FWbLh9VuxMyUZjf/SY2z7ELENEbCxQBoxi
F/FdsgoWeNhj2EoW0DxX1o/s2U525mY4VjvA3QgyOZ0BxyBejpv81b9qI6tMyOKHT4Mp/IGvj9ev
gw4/OeQF0+s8pDBwME1HFBlx46B42zi9jkXKEjJoSH/wypvR32RQ4vvZTde9JhkNiEj2lvdKdOyS
B03ca499Ow/x8FKhYNvjtm0tY+pSXEqq1Z/mYrrApmWGqd1cewN4wCyIACBeo3JgxYmTPwKLb9FD
RwKquTe1xUj+wP8PRj0hOdve1q1J7cp/KrEkQFRBRCZEsqEn2sHNiYwvXQQrAJfcGR+M1SSFoV6N
Szz57oyXH1IRWw7MfD663aHawgW2tX3vNtv6pmWXsXL07RE88o6mher5fbX1gkl5w5vn+3jfOchO
7M1j99RPYiBv/n3qW5o3h4V/kBbxCvsrtCNoPoU2O1s2bx635ZJ78rs3fUue+DalxkOAJiUH8l19
72F3sxBvSeTs9oWB9FpIgFPyl0LzNvdAL7M32MMwjCe9JOoWN7M5EGoyOEO+C09keoDFDsL8Myq7
t/RyyRJexzJax4+15AaDE7EzNJavbYTitRTB0pcIBNehpRWbWgRI3wbGvVpbadFZCDCCrIKbhPnC
0Fxy/yy4H+WVlD/0w42vLf3MjutD1lzjCN0VdosCGCo/9ph80r0BOXvCMNIldQHhuvzElLA78noK
fMe7CK20Bdub22G/bHW28Zytw4Fz1ULWa0AfSUNBhxadDcuA9sZ5La5HS3guX2ZOzYG9ad49S/qk
9RTW4HXLGrPJto1l954d+G/y4SDnBtJO8azurkuc4jB2NxzfA0Yauxk9QI73zm/1Io4Xc+9JrK7l
01WSXxk5m4+tP2bJlN5PWlJMNat4q9SFODjSsJhJ1K3mnRPe15/aTli2y1RcgYhnazS56pf4HsAC
RI32IYZctcJsmVdzZtKSZ74zXNSfsGP4kRvf188FxQ8q/XMe0Z5UsUQO2DfMuq122WyxolvWL3w9
xdKZQOsTnUyfOShjaw3gCQfCkS26WJyC99J9msyVF5NJmyRWetNWcxxHZg65fSmu4huVKsH9SOEC
o7FrkYLDXvjUV/nz+Jxctc/Z4bSRt8M2d8Evt5M+C0bLV1N+z5qskJDmFY6eseS36UzsV3JgZw6l
VwonU1lUnesbqLmjRKWfzC7ZXHdrcYMIXE8vmJUqTvJWHqHYj0c6vmdYgM3RJF80k9DUQsypNToT
AqDwmYHTHk/UBSWaYi1sSjzUuyJbFKzkVs/dTt8x0m6Vojvn5HTfrlDWvjOJG7aR6QS1RSCxO91w
SArr1MUaCnGUm3opBo7KNkkEX121x1yzhcPpJoB2ecwePGcQNk3rpEB7y+KK8QQS0R/oWKH+ELhS
NinVPDEaTvgM06N5VQ0amq18WFJej1fhIrJlZGs/fHkTLpNN81DvQj6zOKedazfedhvB4TB+6F5T
8vWPZqP0qM3kO69j4rd7rtEcWoCJZjPSnFCj1jrn58sADOvKoI8YbC+x853/YYZ8N6Fb5Us22I34
2t5E7wk9yuv6CPDplLthVXKmHYWn7hYVGkR6uR04i0OYY8W7brj3HGVdtPsufMJEfOXZOZpp9fX4
cdqrZLAlzixrZf5JddrqHnEMnQCVK5iiiOpdGU/1dXaHc85sXtQgrvNqdRQfCcoL17tCAgdAlMo9
ERal+3U82xLNZeCkV+l14Yibo+FCp7gidqp3AQDG3D9CwQhuR5yq2Vj6ufCUPESfTA32eZaLJeSc
ok7xqqyNdc43JOLo8VFEYWku2wj32NREqdiFixAd7nXrTCBL8hBbGIIvsGUN5ukjNSN/KaJDmF0p
i5jtAQdVXk9k+1uAjTdQDHgCfW+qtixawjq2xNQV1pQn3V5CVHGKAw2bDxIBttSQdefv41O4LBbo
XLXtokL5QkcfsXggFuRxe28BzXWnF44G6eK0yt+8hxGtKk4Iz1aHtdEs/C1mLJZWW+OVechWEES8
W0TnHIVvNQ8emodcmNfmvKBP0pktaPHwPv11vq1eQL9tKLUcKKv6yefzFyv1WaHmuqgeIEffcj72
S+8eCeuVoe65buITbSrr+rHtKPwSQMGQf1DRP14Ka1AjH+G5wJ7dGFvzQI1XvWGus1VEDoJu89EJ
Lb9HmM5zBKe0qUsoDGRpZU+JHdIy81Ef9RtSomOAk509KcZpqcX57+TPzRbBYCu46h6gci+5MoMW
L8NnuVimKss7Al32Xf9ZSm/GfB4u4SGAyLsxIdeDvzVuITodSm9CtwaEJneMisDqEufq/rSIP7Kr
0sVgfDO+ZSvC7Ss6IWeL9DFb0A1/FV2Vmu0/T0ODl+Wrf8T5nCWTzxFI94/ebUbXyK6gt4sY8mRd
U0Z4kVdE5LgGoOB0Wkj5delQD31MF6yt77jYP0jXZ4mmZqqqirEYBi8/vDt+hhQUWBbNUKXjXlwW
nT0Wdro11EW4Fq8lxJsQ5FsbV1GzTeWDXtC85tCC1jvyc237GCzMrHoby4hvXvvFNUlFLt3jdIQl
QBDemtKDRrCKf63g1I1VTx2GjuQtzWZJv5l4n75HpCDWMM6NTSzNMWPVvO0oPDX18yRmqt0a3lY+
ok4KPoCQnBUta5e9fLYM7jio6/ihJ072b3oKGJQS2CFuZtWqKHd0GkbValB1wGh79C3RWMdosM1V
CV+lRcffJnEwr12PSwyIqQi9wCgRSKfRc/vEvQY3UAfHDIBvBK2ck7bSCQAJA1+Gu8whhtEtsiwQ
wmmj8V6/Tvsl488pBl8DjVoc4OiZ/AHJ/ATw1EKk9trJH/fpFqHH+24nPQjpWgBGm/S+9A3eow8n
vMpYCV/f+Qda9ud58Medp+Tnpzs3ptTM/C4c96XNnpMBqbXO+DQ8oIloI5cPi5xK9/RMmrma1c4/
agpod3pLv/gw/F3WLlv1OtyMR8pR/3i4f6u4/f+dzLEGXPZV6fp//v0//s/f/+N//1Kunv7Nv0S6
sCwXFUVEVktSVEPne/yT7Copf9MgtKJKjBaX+YMG+y8pY/lvMr6BxgzEToJDOimw/EvMWP4bCe1M
nUxuJs8d89+qVp/B2f9QWpnJlL1/nSVe1M/ywizajdGqi5O5jzLl2Cu7zkPKsjucNIxQTg9ELN2m
Tgl7lG8gqB8CBX/M0j/uezY7Ec6vahnm5qYdnLFxYxDJDn1G7yj5RMuFbF1pdfmCogATEsteo18Z
mQs9r1FvCtre+AWRbgd9/BCp0zYxnIwhtzL9qqMIAZt2ZZjZchY9kfFGcLsaQoCh/2Zt47/zy+L+
4+HPuvIMs2mT0PNRPQjWvfgRaq9x8CwpC3UgLEiftN4p8rdU+qSRu32TdJr97bE74G8yN/u9ORw6
s4TDtxeeglf+liC8ko2rEYM0eburBbdIbo3oGCERXCboW7pYk3echhCcejd7Lj4jdbDpE/fX2apa
0YiP8QBJizrV8lAjHAhTNTu3q0UDNwCMC+VlAiBKocioUtoVqINGC1Ry56/GHKrqAkDS34ZbGaFV
yuqnB/YzkmVHju/kbt/7qKKsT9KTTvYZH9PeTUQghWNUoIopLrr4wcQOIKoaCLUTDmbH9E62mGc4
mEYipzXE7jO0yMyNYD4EV6AMxY2AGG+FbgEmxPxxtIoC62lfQ2uikg39q1Cuo+GqQFz6ZBn6Ki7v
uGELQF1KtlQRDp+csHTVYtsh81zfFyn8yZWikSbSvb6S1FXfHormaoaycrEU27XSvusZHbLCvGlX
OONG/BkQ0iWl7ABYgZeiOeo26gJwwm6OFThsdOOPO22HLIIKlr1AYkC7qTrLy+b5os/JgAR1p8Nn
qjHoo5m0dPgjuRnu4tRhi76YB0+drs9lrB1f1DfxDayZlDdF7RZngXkVIuKKZFw2Z8JIN5QmTyci
P2wx3rLT1ewVQ/GndFkxsJW+FvpVdxs89kDyBUdwR2wmevuKQmV1V9FGPqI8FZEMn1T0Wfns2G82
tpRtkuhEnv+iy2BPlGHJTxgnH68EmyIjUiAg8368UoxNmtoka/yPuZCBR226xwJ4tmAESrTXdbc2
76vWAcMkQ63WBLhufDRXMmwL00HjAhlVnSqpuoxe0+C7aOZXhO6PFXYGTPe6lPj1DDBNuI0P1Lld
JEivlL22U9x03++hz++kQ/JNUegsdPrjbhNM/tNRGfYlPQC4Gm3SbXNf7MtDf5s9+7feUluE+3Kf
PA23AEa72T773TueVSnkwYjHzp81G+lKdE+ufj8i2O1fRTt9O7vS3HgvbvWV/DDbK3c/HUp/Vbek
veLCrnVW/cGTqZEQfiIrxF7TQtgYR46KaOzB3Aduv9bd+A6ZUR/8/35wpXUB+QhUfcUScEuncfkZ
MbqyrlykXN8QvN2Wh/oqd4JNeggCCzfUGNmV0460gqRGCGzibs8mt8Y1R4a9KS88ihzIexD9wWMi
v0tQlrD9E5EioDnxc/MqpVZ3HfQ2IaiJROlgN9TLF9ICWVfDakVru8+ca6Na9miRD3SIW9pjvpWX
Hjl8v4WmJJaWWDhA8djKSJXr7c1uc6q2cUDv95ycfPgc0Lbite/hvA6fyEyPDXI1c/1Tz/AanSfL
5BpiJW34JP0vxU2xNzd3FRoZ4JJg+2hkU0GqYfHOCUqbxxKx/QN025MDDBVoMPNdDxYTTdYZ/BfE
3ynE2znxZ2gLU8PrHMVwo15NTevyskjcpvgw2X2z/NN8jKq3OH+qlXs5/fTEdWmsZuGqf5N3JPVP
ZDNaaEvwBpaJ7kLzb0QSbvE13Cnr4JMyuxrb5Rs1hKfOwIrV7oU5EuEH8fo+QJEg2/TRc9tYHim8
Ygn6iv8g6i8pAuCfib0LBqP1gglRfSIhMb4F+wH80lsV90pxbarTOaJYfCRzVW2GDZXC7kG/wfnt
Ol77d8pjs4jmGHyyJONdtsIajEVU2+8lSJYO1OKRgTL6Usf26Ji1BW+tZa6gHc/eC4QFSyh2omW6
0nbosc9VRPzl646GEGu2oDAA9yrDctbKt63TO+aV+OkfNqiAg1YENh8K5lk0hza0jh+RtL1q7nV4
b8Cbdki2ueh2HHprY3FygvnM5RXzNeCmRRKiBDYnN8DLAz2d+4mhtaxR0kDmbbjH5W7u3aVArhlV
MZGcJn0VP9CPusmfyicmQcGfaKGGy3K0y2o1My11wfTUFiWlH8v7FJ0UCPgYb2jPdGboh6TL+o6q
luVfSah5ZUd6GPmnXEBPraZDfF8cbmc4xl2LhxkoPMLuM0e5gXV/Xb6Ee+0asfzr4WqGCj479ELZ
ylP+RP0FfMQe53c6Vg/ZjfBoOJPLQgRTy7dO7nO9Nvnt0CksDBpg1UU7A7jzSbIgAt5NmAv65avC
AUp+6wFHh230HlYcXfULYpT7023z2JZosSNOOdcPkVtQCeJq6qT37HJmQanqqrn6gvARwh4hCkuF
jRBRBRb+KgHRUD6I6HjSNy3CFjnlYg5+kZwTphSK/sMN826CdYMFKD1dGebcdCgMblht6nuI3s2j
iAF0in1Ch0N0i4IFQDZ8fae6zXf6yW6HJTUqFIuX2ZaVOC6TbeKj0tPPo622EPbedSDc06zj1NsW
zhH1psTuPjuSRXM9MPHlndAuKwW1JytQnN505NlCq6zoWV14K9VVnJBoSV9LD9KDslIXCGdq89ky
hq3jNPtx3eyLve4m98JmPHTX7ZuMeka5qnyrLGxWZDWgHefIhSVQiHgLMTK6lslgPfTj6EFYFtC9
4nWA6gbkb9gO5naGewYCVY1d9dcaFMxqM9YHWZmP8BNkIF16ImIbxaLTgLbTYlz20qLr3fwhvYU/
t6m3VeRm+b0sPeXGqxk968KD8eiN0VMlGitwtMlUDtO3eXXnDZ8CeiwAWsf4Ou5r5GbiVyPNFjU+
DpDAgSp5jlW4g7JEgIqTtD5bDMM8htkfz/134bG9aw8m3sNIsmdF8ZzJ1dYwHR2WqRDBHwhMPnw0
Lz6Sj9mTcSMfxMNwlaBO1BDvxfPTW/3iPQFRX3uPRXfAKnAp6u1C7gurz20fq+5MXjQF2t41vb/P
XrzUUmneTT1OWF5ZWXDE1M2PQPrRA4Q3epMKnlXfzj7qdzAComZkd3Faa/b1lfqk3xLkNMOjKuhr
o8bmrZfXEqDdwB4B32x4CYIrNMBAD0wZSSxHvcnew9OmTVd6OM9vZ/di+xpV74O0Fh6T+/pRvRaZ
ce1EbII+Grv6zDJf5cZWUAGdOh8YQkoKvpW392Pj0IwdUBcAIu6JPnOojWin54TCnu7tzOpdMS0t
stUczy0M/KwC5ZpjHrdAneq8flBtY6cB4eDgwrbNJqtZBYpk5g12eilqAmhPSJBwr+hAJzOCMktk
GVE5UlfRVXF7ck4U5e81nyZAG4gkoX0QqHHAHHRew/8LFwPsVGwUJu3ihdpu6MbDSrdTF317HDGo
WwaW+MTpxqudtqptXp/evHd/6ofjsnl6GJInHfEbHwWuwRKGdavSjEKMaxNldt5SVCa+HuI2dNUm
H1Npr0Jw6mY0rzWYkMD84IV0DX4ichgd5G1NW+Fczld++aIom/i0TdRXSCMnEkBtXc1ccjupPNIn
YeVJPTe7FSS0uJ8YZdS1T3SCSRsl3PQ0/fkw7aBXNJTAUx1a9X3SY5DZvwcn5FHmBgFM7QhXwz17
47UBQ4FVL2yUZq81++haXQQ30Yt2lT8q2XP82OZz+qxvwXWPpxEjt/oebTJKLzaaZ88H9qRFbeXA
k1mxyFHf13w8KXqW2QqTDEoGGmWFlH4g+jVWkJswt5yf0g5354cmTDeeJFGBaS14OJx6S7xIDmWF
+eZqePWya/lWMxcJtVKf9KRL75pbn6shm/Yg7cS74kCtJYeNi58avZWQW4d5f929KQPbxFSMQrCs
jXFDhf3WOEzI6C1baFtASfXBuJs5FWrDOHpgp4pK3gDyfFs/z07zQHQEeWnmG0O9K/NNAOsLPkoC
sRUILlwldvGqQjg4GpzOG6h/1/EHjT79jhkOqy8jDqOM/hp8htv+CYGoFHzv6G+BuPZA9Php9pol
eSvKC+N78WASk3nWkE+BjSyvMAuBKojT+sTJdMQbPvNMtADM/2uAqG+YnaJ2E5woUgtsRmKD8t0M
mftH3VKP/mzOCRB96KGNN6kk7sNqJ8AvObnlBGVXNNyhTTHP8aBvLfRNFwKdpGK3zEt6pYQnqXhp
YqgMTbKL1WFBOm1Kj11ZLvrs80f4/W8BX/uXFt5A9qOJ+z+bun80Jv/xt+VHtn9JPqrzX/p/sKVD
/g4X+x8/zL/++9//2//6GRr78c/+CY2JJlr0kzW0ouEjJkp/QGMiKJeq4uqMxZaJtD3w1L+gMYUO
cdnAFhlxe9CzKc35JzQ2+xskN4gdmJwbpoa34b8Fjf1KvPxnUog+/hlCxT2HbIyz3i0N08r7iGmn
fMOw/JWE+Melz/AjRF+lMs7jzpX0Yoc6v61E0ZtQeM9f53qXLn+WPOdhj6oVXVNuHU7NFYV0U8yi
q6BSvyPBXrrBWb4MpcbEhDTsXDpdEc+BhNxnyVUcnRTn6zeYxvhP6CBjf5Yem7kQzTrZ71zNaLam
RPdDrUxNrsUtcqPf3OPSS5ylwzO9irOy4SUajRZotZapGJQK5IY2Fb7B4i9NoTNCa5/WClBm1brZ
EMPcj3QqbgFCZF8P0oUXOJetRyBEHApU0dwgU3PapvUZYrYGG3iPzvrXt7jwAudy9cNpCPTTqJP8
i4Ibz5KFKpjfsH5/LZD85xo4B567KGh7jMxa5ARpAYQwHlRwnSTRUA5G0kGzCxO96a3El9Po997m
XOp51rRlmJh+g9KVWC/NOiuWUkN99uuxuvA5lDMkXR7qUq5LVB0KTd6lgnLVygqNHM3wzdP/NVQv
QeH9FaXSY/Rh8VCvgQ2ASg2fOmfbRC6m8wv8ZTnL6oNS5i8VCGxqCMexE9ezDPP1MPpmxVyaDWcP
0OND1adDj40hTAplUA+FKX9+PXi/Sm78MRumQf0JgZPlJI+rRGlcyfS9dwFpE2sWluYy1fG1duVu
NskVVshINWYwbr++5/TYf7HJ/Cjd/XRPFccOfzSG0k1oupJTZ4yhtI3HAeXA37vB2XjVYSVj1dGX
biNWC+FE57rARG+TrZem669vceGTSGfjluV51ikB72CYI5yHYKOBy3996Qvz+Vz6SfPzCHkBqXYz
T3Pzrjgg6eGKieJ+ffkLT65OP/9p9E2WihHWeeOmtbCr0HVqQuPx60tfeHL17HiSGqlJKY03bmEY
gz6vO7G4ln1ahkN98H5va58Kcz8//pAHfTtUReOWuWhch9JwWs1iVfxm7C9MTfXsbPJitfZFIWtc
o9JvT3mxLdjmMxyNsec0vokSLi25s8Mpz0dPx7mbe3hqRJ9+PqG2fX26b2fQ3BqPVCbHH9gycfZ+
+frDXPjm59r+vtGZOm3iCN+0I0yOIu3KFKUpKfwGVr/wSsrZasijBhdqVDLcxDB3HYcISbxCT9Xs
EI7dZ6mhS9nkmf31y1y62dkEDmo9S0+RCIdBrPJFLndkeaKyLdGVOXUlAEGz1mU9/ea4/Evwns3/
bE734qgYlVbVrjzkBclO4/ai9DYgQmfO8pdOkGDYyrdqDl759etd+lZnEzyY1aPudUrtRsYsT5aK
ZqLXEBjUiX7v+mdTvBtmp64SGb5ATzUaZfUSojcQ/NdXv7AFnLcSxYJpRI2Y1GxYZrHRaqptUT7A
RenqmfNbtzgXh67NNgyGiMk85sZ1ltfvRTYmViFpt19f/8IHOG/4kuNiyJH1pqQQnAZYn6na+c6p
laL337r+jzDjpw14NOpIgFteulIEZR9alpcZ33zbC6P/o+vpp0uD/51GSU9LV8uiqySjntRGy1ZT
v9m5LozMuTxeXg64Cnl56fa+aiy6LCqWjY9O+dfjcmHvlc/iuE7PC+SbOJiMPH3Ive4B+Surn0UQ
XrGa//oeF95APosMyj6KWiEnlMuT7m6W5m44gFZ8fe0Lg/+jQeqnwe+aLizzfFa7Zutv/WbEPgbX
x8T7ZiO6dPnplX66PPSWlOuz/6gDQ0J4/tQ1FEl10M/fe/6znc6HuUFmw8ZjRkG16xDucAoxVTae
XI/fzM9Lw3+2tzXSCdg79CrXhC5xwtoRyt7vPfzZrqbJkxZLLaPWSNUxuokqVIqC75bVpZl5dmKn
kqHIfiqwrIpqGQ/DGl0veyz9O09IvoknL3zdc/1YysOqEOZj6WYJhOBYVJ9qqqn5SXn4enwuvMKf
FGN9uRySsmbpNsIVAm9bpFSXoS7fo6Z2/PoWFz6udDZKuSzrftGzr2Efj3HCSA1ZXn196QtPL06H
809zv0VtpEzSqMTkSbnyQ+rhIc7fVQKeaRrj59c3ufD85zKVmm7EtaIzhSB+PftDdh1mpfP1pS98
XfFsa8u6U6aj3EO2kNIGjzxSo98EwjfB16WLT4P20+Dkykyr8DMqXWHcB9S5PC+ag30svn70S6My
3fWnq88qw0u9nInDo78XaYBl1aC9/d61p3v+dO2h68uwUbLSDWuikFmvv1boFX597UujcrabzVTP
QDMrrFxjQEPFkBZDn27Gsf1mv5m+3F/ksCCdvzy6XuUS6GnMsBgIUXnatjOEVZb3tz5OM7qU/0OU
6LIm5oXbnG1r+UyQ+twgF+ybrIC/0YmxZOVZa1INDmflN6yfS9/4bOWiyBdUcamV7qmRPltxeOji
p6+/wl8uXBHBoF+HyfTge/UVX6HKdUh4OZ11jR7eBGl7FZTRNwvgLx+fm0yJwk/TyKsyse5riQWQ
+htRi2+HtvqdiIdLny3cbjQREEUU2NV96RN9T6TLkib/Zg79ZSLDxc8Wbhb2Y9KfhMINBFz0qBV3
dtgeeyRX+udIqb851i+NztkCTkxN8saAmLD3aCI2W4qgeB3df/19L118+vlPQ0/I0FR6w8Y2xNlC
RvKo/A51u3Tls/VbmaMQmSVX1jsaIyhOxdr118/8A0j509pl3M/Wbl6kQ5MNp8Kd4aLXa8GCnOhA
xR57Q+pZOeJNJ8MJ0AVUbvNGcYpuXKgG7hJJ9s1x9pd7Ew9wtqrFVhE9ve8qNzbUnvbJ1mue84bB
vD81mnH8+jUvLb2zRW2W6OXpIQM4ljC8FImFJ0FgpG1vdrK/vsWF9/hBePvp6yeVOOtz00SWMoDt
T+9uS9jVQjb4vcufreuoYsur5VnhisVHnblad2y9j68vfWFwZmfrWhz1ClkAnlxFBrdQo5WCwY8a
0ZcI4/TrW1yYwJN+2s9LQ23CVkszo3TrQjXo8Md4q6Cy+XsXn77ITyNPStplVUAmJpp9svaaAJ2p
ImiXX1/90nedXumnqwP1micVRyNXpIVQP32E0nM0/lYxQDRnZwtbkNu+8zOGXqTMrtIBVkO0/fq5
Lw352cKOQqMWDYOFXae0rErZXouGb1DTS0NytmSjStG7PtfhwzYSpPEnraLjLjn83nOfLVWp8xrD
LxjvqpPtVimXqSx/c8ZcmOjG2QEsG4qniAFDErTHosB4kSavHk0Do/nmBhcGxjhbpGLDjpUrSEbi
CmOZhWR1xQ6S7TdbwIUvapyt00JN4wh+euGaiDqUXrTtq2b9W4NunK3PIOwQSNUVHrxIlRsjocM1
zZEJ+Prql4Zl+vlPS0iKhs6QZypboyrthxAelyLeVWb3zXSc3v8vjjDjbIUafeWPXgPMpvStQU+g
KMivQy8pOZZRhvkujiXCJlGRl+o3H+LC+5wjyGkbxIpQjoWriymONs9h+hnTxP/1YF34yuf1wSr3
4jAymENVmjyysUHwPN3/1qWNs92mHE9+1KQJW4Iu2TO1ei1kmHBfX3taQ3/1EeRfv3F0KoYiGzrC
Zk+5T2tkEUAOj3HR3ind6RlV6uf/y9m1NMmJM9tfRAQIIcS23lS32+5u2+PxhvBjBhBPARKPX39P
Oe6iR1+riGDhhXshVFJmSso8eY6/AEAM6cTj/Q9a1ik0gpAEtzbreC6vTddeU51fy9X9tcUJIwTN
4lYAphjaS6Fk5QClubgPYDM+RTlbKftZTIgZoajqcnTGFR5CEfkwhPTCyvpGf3y6vza20Y04hDSh
CkWKNwxUj0BbzsKh+khQVQGjPXHotmDHjHA0Nt2YQJtaXnXugOIl0s8huJWDolnTA7Hs8K1X7W3Y
yDvqBk5UYBsWAQhYXvSgTvSDw7Y1uq3dm6DUeaFM/KqFE3sFIJguB70viGUysGbf/4DFim4kr28/
QNUyTWEGb5ORvhLZxGHjPQkB0nkHXUX3v2FbIsOjkWYqoAuEq4+cKpccxiQFNrNe2pGsuLXNkgy3
VtVMqKiwyXhY7gcArWVJd3n/um36hg87SR+yRcDRlqg4sNz7OEi9cubYVt/w4US1Ip0jgRNt8s9J
eg2bJ46kAfGS4/25W1YmMDwYxeIIzNSwzh5C3Ug6HUeILnWi2Ti84cKT43UkheDqdQwg71mHFChz
0nYQZJ/7/J/7P8FiPSY3sMgzAa2sub3Ocwki2ZsQWb/wYOPohvtykkRVJqS8tgX75QT9s8PI2gls
m/ltU94477wMjCivRPhk0c82548Q7l6TlLaNffv7m7HzrHSaMYBRjhP7p4C+c0uA+d624oa/ulqx
hjLsagtlBrBDjnmSH4nv9cvz/Q9YzN7E/0SqLhfHG3Eq+lPs8wGUBFVwHTr5usxqo2kaMUEOfKxJ
hMhJpvoCtRFo+/Fz0zt/3f8JtvU3gkLu+OXsNfBc1C0gtRAAdL2sJMcsqxMYQaHxZZlmXopkR1U9
BDMI1QCa71J+VXrtRWe5jJp4uMwvmJO0XXeFBF4hn27yh/IyejX6jBZS5xAYTVNODukknGnlV92M
/p2rlwli0Us/+wCB4BEJ9jmBl9kuZM051P62KG0iWZK+TSQ0auV17rNPjux+hN3W266JYHFFmWV1
C1IVztFqWKSfw8xfuWJZ7MiErzAAH+WAKsyVh/I4NDQmvf+yyUSpYUeDs+QteP7lNUjRjoT/osVv
7XFtm7YR+FXa+iUvsSL5KP8dI1AJCmiK7+9P3GYqxp3NEaIbdH+rDIZgLpFVARkNGvu+4If7H7B4
GDWDPkQJItLBVioJ+tslfGi7aIfeqZ+NHrYk6N2IGrFf+GSqdItMcTJ3oPyBltIQZwzyJ/d/gWX9
TYBjSasJkDDIy4A+7FNejx/rulgpYPzBBrzjqSY0qKQQu9I5PFX1ycEhc6z6DKZZHmSefXHy6XX0
2qtuvdcxSJCX8NdQVn/gGu99+PZj35xpuEhQyL1Et/NyinVLIQSQobFxTkDFLmoBWphqutQE3Tls
4k8AyZ8ikaBfZYn2fj89LBBsqvLoewc9EH9YnpwcpaS6P5RL/dtr+kcXLH98Di+khEp8BFb9tj/P
8wIS0+h0f1du1v/eDzAOTgo10XCskRUSOQhDvBA/5NEb/yYhWlWocxzFyvlp+45xtuWSeJ13u5FG
YQkZLP/Q1865rPmHogPjYCHQyJFDhnfbjzJOOuoljGofByky3RwQeY4+LYjPahx7A6gNqfuXisTK
fdhm1kbIkk46KL9z5dWR2UOXyY86cv6+/zMsQcXEIKllgOZ0iKFnF+IvFUhsPffT0Kfbgq0JQSoh
nsuQpm+vvAANYuk9E70Wxy3RykTZOOPsj0OCXEuEFogu7z5DD+2LA6EoJ1rLfNs+YQTEqS8L7avb
hSxxb6RTUSxG96Ai8mko15IJlr01wTY9KQov6hCyhik/A2wal0qe7++tbejb398EjibveTgNSPVC
xR3My82TDuTKtcJmNoZLT0s/COEVeH1oMIj5EWi0wCiYiXTFlW1TN1x54KhmRQumTvH+9j115Ola
wds2dcNxnWHIWg7KmmsnO3TLOfuoHZ+aqVhJaNpmbvgqb2efLD6OCV+5XzLqPi5sTQvbYo4mtKaB
YqO/6Kq9lgn/rssGPLLBE5/E56ahX++bjGVxTHTNMJFRFLcniAY9iJ93ckfb7DIt4Yrd2H6CcYcJ
gkZWouiQFsJxBB2Mafie9CPa9OrKfYb+VL67/zssu3DrB3tr+lDSpSHtcORkfR2PWj0x2m67sZuA
+cqXC8TtZXttpP/IwUWQkuCLn9CP22ZuOK0OJu1HCw4xFoCLryNoOizSMDjdH93ywjEhm7Sd2KAz
gojWqs8aPad6yI4QszpPjgqgrTWvnFg2OzL8F/ckz89F0F6Zql9nDsq71j+XlbuCZrANb/hwpsYm
A9JDAhMDWskKBLfgl+gDd40L3mamhhOHigiejjDTMFcPqZpeRj1+xQvqeBPivL8TFgs1kWChU+qm
vqXAnSk79gU5VNxb2eRbFuud+5aJ/xLorZudDnm/zgE3QICGcRGQr04GKgjgsL0GQjRtfhjSTZA8
F0R1/3U2qGaPQxHMePQjh1x36rmpnEvPwTAhQXB0f7ksdzvXcOi6VwGU9xBWRRBcSuZchM6/h4k6
pOPyLXIWhht3frj/LYt1ube/vzk3WU7axVXYfafuzy3LXyK3/CxZtnIsW3zQNT28KGod5bi49BAY
cIv024AL4yKHD6nvPHup3uYjrnFEpx5hLFAodIkR7KNeOimw5lS/xrDamBAzoWN56WSJbvr2moCH
Y0yD78HoVSv7bXMPw8NHNxHlkgELuHQNuBIclxUDZCVS6Eve3+T3PwB6vP9usj8rx5cMBpU2CBtO
1HPQjoRr1er3TYibgJIyqhddoF52ldl0nNwEtLHJiw6DL5smz408Q++Pvk+Yg+vXOH/xkvQMyMTX
bUMbztwRQkAyBrQNMju7gkB5R/PjtqENHxYcZZuFIuteIH/6FA4+SEJ8fw3rcRvlvahnbGg0EZpk
LW2vPXUgspgfu8F/4VRcxNKtHP3vByFuggBHMIoxnDbIio/5uV/m2KvChyFT6YGPkH2gpHiUmbcp
BcZNMGBWBuGS4LZxdUv/A1XTNQSn9v2NeH+puAkGBKDKd8qSY6kyEFv52XIlZXGMuvYDDCtb2W2L
C5igwGSiEE0Np/YadiW42BfQNvSnGZq993+Dbfjb398E6ZoKSQcKNCC6wU6hqn7j8QpVKLGs3FRt
8eH29zfjL6EeHN5gjVQN4vmqespFddk2dSMyo67iBDUoM68k9775KVjRM/04M3+t7mebunH5Stms
0L+B85hF4G5Zag5h5haiz/dnbxvdiMydCwHd2QV9ovamK6p0n4jr/Ng0NDf2NHLaCLjgEWtOnDO6
IP4ZnPCv+0NbzIUb2zl1FcOtBNYoBgiQQA+elM6x8FcmbnEoEwpWDnKpyyHFjnrg/qrLTzx3H1AC
/Ijq0NdtP8DYVM9timkgOK9QXfxd+JDvHkCLQtiKO1l2lZu7ihp6MjvIXEc+ZOrz9AXKwSsv4j9N
W/8bmfkfEtQ3rkSkkASAyttjrCh+8gYCv5EeQei2dECauKTf60IrgKq7p0RoiBPOAn2JcjoFiqqV
S5clfctN/JiHZyY0TZD2r3V97kbnB1PeC4qFD0KChA35z7Jxv0vafLhBp5aGfru/bRbLMFFloG8g
tNJ4qaTkOUs+N2m459WzhmzC/fHfv0xyE1cWUrA0C41Yktb6x1L7wwl8gC8MrNyLL36FEjxp9z9k
cSATZQbF67noWthfxNRZ5xFIxth+Aj3qtuEN1w9T9PVEDPYXJCeG6mrSQjfAkyveb9sFw/uzuu+A
1gRixwXRF2vcT8IvoGQpHxjZlo7kJj6L8yyRHiIYktuuOhDl+2dUIyD9NqZgtZ1pteKotn0w4kAa
kLaJIDcOSgPx2IMpT4FCuHX+Xzza2qdhiQMmMiuPslL5EsCXHPIUU1idZkZXjj3b0MYFLXG1CNMe
HqggVzv3YFxEg/gm6zERWbjH12SZYD1luFzCujrUNNgXwcpLyjJxdrsOvolfFQnSunVuWxvlIHOs
HEgY5HQTD4DLTShW5CEgtjUiBBpe9x0jYC9sVyKvxexNEBZyqCWa/VDPXiQkq79XoV6+Q83N1V8p
FM2/zC71u5UdsKyRybczOe1ULhp1BE2grFQT6RyKKu+3BR9mRIfEnxJQCmAHolZ8GkDYHy3dqfCT
Fcv8k7t754Qy4V5ZxABxTSKkq4h/zLmIgzAEfVzyOINIUGfzM3H9Q5GMH2RS7Ydsec2C/IEu6VPS
47gS/Pm+GVsWkfn/NbSElgNZPFRLQlcfi0A9gh9gZWibKRhhA8efSpoev7BiEAPxl4fMI5AO8b6G
RXfYNnvjChEOuSqDDpuEwzfFy25+HVAa3WgBRvBIsywax4w21xYklGXNuhftC/ZXMo8rB5DlIDUh
YWi7qkg0he3V8Wt/R8C4F/H0MXEhR4cqOwpBx/urdAsa75haYAQTJGXyeQZrFxgmCHhwXW949rJm
TndgwWr7HfcZRJF7mlXfuo4mK95p2X0TLJYnHcBt+gYWG+UxzKDTNII0Ogk/hGrYlLfmJtnZoOo2
jRQyvqPGjxl87DyTebCy/RbPMEUwmrzLk75Hlawemf9v5rog/O9Gta1cwIPbZ99EeM9HR1yIusRV
aF596Sla7xrgV1ccg9w84L09N/waXf+sCwEjuk4BiODcstp1Tv48OM6yyzzgV/3kWAzyMCpcuyP3
QKV7Ssf8mnv5BzmLo04gJjn2j6qZnkMoMc5tcnapFyt3WWt+sFm/4buen42kC/DympC6dVoINJeH
ESon3QBhx6rYVBXgJoQLaVQxMg+ZTxUO8kvf+sVB0hsDaBAVa12CHrmFtHdW20Rx1YGfijqPmmu3
aGjmqbb8ugAXcKgLKfZpktNjWE6w0Qn9nJBL9Nujk9Hgp+OECTLWYH8tewb9giTqQQXcLHtQDkIg
nGDXhhpar7KKCHhzG/8wub48UK3/qWhWnEtdp3EH2MEuZ4v6isxHeqzKKYEAdzZMB9Srp92UJdkh
5HV+6SKnfFgUWQ4MNGKHOXVT8CTn1T6a8yZ2ekB8HA9qkIR0CloFYF+dSh3tlrKD6EFQpHs5RE4M
AroBujZNtQOtSrTr8MCCdkKCFuQ8/ZXypT6CcGU4h52T7UOnIweuK3fXqAzc6ouCEujcfuugYX0J
aNU9kawUx0xNkGHtdQYqXch9oZIz73AykmPlJ+Vz3Y3zAwnCHioBsjlOLFKnIsq+ij6D/hihPjaU
JPtetK91hZZDt6cg4qT4FCWqPNCkn3aI5M1vzil0dTNIAzXNXO/7OgjPs9A/Xc2Xl4Qk0JoBvvsh
CAP/6Ev6O+UcVf4uyp+m1utfqp7m3yBm3Z6ntCEfZOBCx6LEl0N3gvxFnhcPaM2NzoLTz2TWEPER
IZjgWvUQUYghTtJpT42D7p7W0RBQaBxwBvcy+ewEcjpS5i874VCQmQoX9K4Ecgiz0sthcdFaef8Y
sAQ0E4XmpUVX6hQ80kP+o4dAXJOuMT9ZHghmgwvoTduIJU0U1/1xJA8dKIvBR7ht2maDC8mYS6b+
NjiR4C13cLOkK5dV27xvoelNDB79OpCqwdAeesL9fjlEvrObV3nOLBHOhIZlbU7R4aWjuJvIN9qC
DB08Fbs0DM996n4NHLDC3t9Z24eMu2oAiHdKiIziPJsAuCr/KUrxI2HNRydQ35QMX+5/xrJcJrFi
LfuWVt5SX0e02tVOiBKJ+1jnzRrc7XY2vRdFje3ox6UOUWEFJXjh9K8wfPfKfYfEVNclnK6LHqoG
EEFPheTvriT+g0jDGTy4Sv+Ys7A9dPDalRW1+crtVvPGMoiskFbL0SkkkTr6RtkCuZsFwXzl9v9+
uZSbmMR8GjUdEVzjGTK4fVZdl8YDCz3aSSYB/ZMKajLRHkXzlbuYLR1mQn7LqKm7qMD3oKDg/KWe
eLmrX8krmNXl387Vp7s1RTebiRjXDhBiDjrv8KHWwUkefOx9kDwHG69kJvpXJ17OkH+IYldk0MEN
avKCPF/w933zttxYTQBw3aDPOGUYfVQ/Ov3NrX4M0Pdo89/3h7eYlH/7+xuTEolaahbCSakDdurg
xKJ6xVgti27SrHkuzYFSRxhz1Lm8sbNzyBaJFfisbXDy32kHC/AgpQdR9YaBFD4/gNAHROYrS25b
E+MOKMQ0ct03YLnH/Xe/DMjQeOCnW1kX2+jGA44OiVOGlQhj3G77A1cgaluyqdx2szRhjLnSSepE
HbSO8kAd0yxJX0LQDl6ytilW6nEWizShjFMQOqwMWxZXjsjiwBmqS+2ANVXIfNmzhG4iUHK5iWuM
pEMocqtBLJJkxwPnqBJnL/XGPK5JHBbVUrTZooO4q9mRNN9ZcubtGh+EZZNNMGMecT723sDipYd0
D/vJxn/v+6vF8InhrzRRkLdLShYPCAOHghWfaBtACifoVzzLtrtGrAwdZA9rhwYwoORc6WQvRPvQ
j/0r9IPu/wTb2hi+O/uLkF4KIXNFerx4KNowxgZMFvdHty2Q4bxpzXIaLGMQJ+N4apP2IUADTtcH
L/eHty2P4b0eR2uZW2B41UJIWj/QG0hcoctnW2XdhDaOWrQceKggzmaQEhczXj6chr9bMCpEY3KK
tLxJDWVrDc+Wn2MS9/az8HtdwQlc8jzQL2VaxJ58WepuWzgy4YfjCHByUKsgrv3fEoIGiRPtc/rl
/l5YDMkEIKZUCm/JobE2e+DT5kJBQM2ja+9n2+iGp7WhgwKSwujFEo7HYSF87+KpsmKmttENN3NQ
A+jJCDuasuCxUeKvZqEra24b2vCvgWY06yt4cNPU8oczp9DFGKGT15+2LbvhYcUwyn7SHqTtAMM9
BWVen8Y6XDse/yAw37lvm6RzS8YZ9HUchP3iewPdn0h7EG0B+T7ihF/8JSSU6ov6F48gfNSRWLEC
AlLOytlmWTsTjMhLDUgIwceJl9PdpKFlxngRbdt0E48YSdYIDzLD8ZgKDr0lqimIgoFI+3fTzpj4
Q/Rqh2jW7mhcc9SuAVlKV8nXLIHChB2WjYfG46Z042ZMj7hR7KYKDPxLeOjKfJtdmWjDGc0XI1rS
XNgVVh1PjolEx20LY/qyV0wlRD/dWCbiyyLdV1mtWYzlvDHRhVWdlUWb6SXOVYvYCUFuskSHKqrX
4pDtA4Y7M1+3Q7jwOc40348RyDrmSn3vc75y4NvGN9256vQiq2yJhxsUIa/zFF+QnJ8AqhcrN+r3
rSc0QSc80rxN8kTFE4Vuj5OxGZe5r0X3GXVEvi3sucbJXBdiIr4Iob6o2AcG+aU+crdN34S7zVkb
oGq+TDHSdlB2pXuZ5Xs0cu24bM9bLDQ0QW5LAnXrLpkwe3Af78Y5+symbTCrP8ovb994NZK+PEUO
NZ6CNjtmsoZmOkVxpRgdftg2/dvGv3lGopk6yhxoGiAVD2asoTzWWbISFiy2E93s9s3QLBq9Hgf8
GCOvDAll+kNE6Xlxw6dkrr9tm70RHhrAfFI3j/AJr3vk5XRu1DYSEwTG/84+IS2qpL2jYlSeDmGf
xTxYDqlaVszmfecNTeI7pPRVn+tMx970V11+pJTsnODT/VWxjW0EhgYspFPowWkXsFq7ANB7ajwt
GzOoEFf/78oIOqOoAFwTTGYcXyT6hc99x4dNj4w/kkZvraZs/GryM1fFYxeGB8KLAiL2a8TN798S
QhN1XCrcEXKhVdwHxcmR1UM6eitRzLLoJo0dE3TKeQMNPYBozuiuibOQIfIPK85kG97wU+3LlAay
0bGs+nJHq1+oUV4rT369bzK2hbl99o2vynGS5ayYikH1cR4GqO6N6cu2oQ1HCibhDZ3rqbgKghZM
5ZA7ExGftsUvbhyylRTQ/nAnFee187KI8ZQX7Oe2iRtuFIJZZQpcoWINcXbZhle+lCvLbdtNw4Vm
iqbJPBiw3Fn4CcxUh3wSLzpZE0qwDG8iBYO21goPFRUPeDtMQXrqFTozyzW6NtvwBgCgF9k8jQ5m
TzuJup0jL2By+TGh/nd/4W3jG4l7rxQJWkpbFUdBDs5Dvvf1oavT4/3Rbx7zv8+U0IQB1kM5BBxV
vxgiwIAQ1ZF3zguUgqCVe/8Dtunf/v7Gl0hdUshFjQi/OYF2bDu2E0w+91EkRGlRs9f7n7G4rMk7
N0HSxW0ipWKxgE25809lvVZLtw1tuKxQNMqWKoF0btHuUfA8ud1a8s42tOGvyeK3M2noAHFnVn+F
ngd7oBOur9vWxHBZxmSI48MZ4hlSQweXU7DQTM28cmbb5m54bZhpoUSQ4+AT3r7k/qlI8+dNEzfh
f75L+eiPWJZxYGc/AlKiX8NFW8zRxP41tLrpLzl97BbLXkKKi/rDsVXBirNaFsUE/y0Fyij+mA0x
+8710W82DmucdyGekVFbglvD09D9DkU8qeTL/bW+hal3AoAJxYtCEeYMWZW4CL8tFWDA/fBRyAWl
meWQ9BBrHrOVH2Fb+tuavYkEPp20m5VYm3QI2kMy5W3sase7tHprLDYBd9XEIFBUhn3cieALld2H
IRu/g59k7REbWRbL8FcoNErQeM9DjGbVi9Ra7woeHCIPOAeneHVRS9/PY3GWrr+t/BQyw4dJP/oR
OBD7eKpIXKjiKfS7U9isCbhZYPQhM7w4y0KR67QaYsmDfS079FB8Zg3Zu0i7eNFr60L7eeoOQVns
XLc+3be5P0mwd4zOBOc5kw8Zm0xAQFslhz4FHEpKpGIglr0MxyzwY5Uvu4TLxzqRK9+0WJ+J02MD
77gohz5Oud61PpSMQYkC2dj7v8ji9yYgLwDJA0kGbFMCgFFXsCN4so73h7ZN3PD9cZ5BNcdED/wB
oRfXKZOD7KrhEBb1mvrJ7Srx3nbcPv3GMyOnRtkffDhgRRT+dUQHwo+652WGJ7CW5OiLRLOdL5HK
X1kuS9Ax8Xnu3IzoIGmxXAv/C1Tzxa6Khr1k4llm8syd7nGi7iYgI/BF//1xFViuHa4h0l47S3tS
UrG9K8Q2uo/QxEkXzjBVrINZQafA3QWMj0eeqzVBQts6Gd6fgdciI33XxXyClDQApkef9vtyLj8v
Ac0PlccPvFgjW7oZ1HtWYIQCFPyh1kFkF0fJNUBed2xS0Ap8BvnQy31LtnzABPKlkxwoOnS72C/0
rhnmvxr6KSHZwaXhCsrF9gXjLj5k+dTVSK3H1UwP0gvrXQHOrrZtf+fjmqtbzgBTphQItHkQIe/i
Epo7ThPGYGk/Zayrd8Iff4sIR8DihfuxTdSKt1iCi8njNZZeky8gyI456x6cVjzOeu2dbhva8Hyf
+xxsGg2GnvmhhNwlgZbc/d22xC0TFoMULw5ewBBjf/zmLXSfQM9qydbommwTN7zanTjEHVwuY+1F
h4RNhz6Th20TJ/8NGAwPlcwBhV/cFfVOgbI36T/T6df9wW3zNjx6rpqbVMoi46pJ02/ELTNwD5Xu
z/uj29bccOEIMhEJBBVlHPj/plWxa2SLMusaEs4ydxOJyHrWJ7nA6DrsmsOQoO1n4O5ajdU2uuG7
jWocEJ9jdOkJgG/LSzqt9YPYhjae0KLL0jRKS+gRVGQ40Cadjh7Y5A73F912hzKhiO2tz9VfgBZu
ALCdfHRGh+hmoDvAupPoWkInWf6cvPxE534lvWb7QYbb5mMV5Ik7CUB7PNQVk7ocv1b9Uq3JVFuq
lyDY/q8PIOAkSQ+8XBzKb2JwYpKSh7JtLz0BhK6qXkfJL9AE+AY6sA+BUjuFMprPp22hw8Rc0Yz7
0IVxggstX5E8fBhmUKcm5Hh/v2yLZ/h3lldLp2keXnSjIHrVJOriJ071sm1008FB6KQg5Mcugc92
Ux7tRP7vtpEN53aHnEogofWln8voBDY674C223plVSzHmom4ArawC9Mg1ZeJDsgxg6LDS3aUPSas
3Hmsv+blx2GtKdESpkzoVcN7DwKcWPeyBldUIMUJrSDPJBCf76+UbXzD38tx7AnQkvqSd/Pnivin
dgxfWidKt9nn/2CuHAjMtD3WKkhUBGGD4km16H0E689l2w+4/bA3F3Ifeop0nCIY5qL0oXH6F1JC
pqWT5fP9D1guSib+qkoy7ZRTqC7DEDzl5CN6IB+oJ/fJuIJAsG2BcT53VVv3c+3ri1O2e09kh1ud
EU27+23zN3zYy+TsoMVFXSJ0YbhljK7LnSof23Bl+pYY8afz580GqM6rNGWzvrgoHpe9iBt3XIFG
2YY23DgoQZWaNSMcjcsHr/aOYO443F8V27vahF21KGCSLJP64lf1Jxn0X2TRH/vq5s1pI/cNJT8m
r8oO7Q18K8uNVV+TZS6iaMfpVaMv2TKduNd+lN6yEk4tdmQiu3RVIDcFEDoM1ftA0rTcZxSw+6D7
dn/JLGHPRHbhraCRKdb6wth8mnS7V/N3HSDh4TjXkQ1HIH9hWNlKT4Rl702oV1i7eSOzQl/Gftmn
uHYPMtmEfwhNcfa+c8GRU2Dr61Qds8YHUZhcjrJj23p2Q5NqztECsuNuqS80H53jLKrrXCzsCG2X
3/e3wrbVhk9Df0mDIKLSlyVzDpPzTde//IysuIZt5Y1j2eVDg0oEBleOgHZCAWiLd7w/b0v2xER6
JZ03y7DA0G77G9TcuwU9Ubc+Ixn9ivq127ElYJuIrk5J6J6AOusikDbbVU79IQE8oXODH53nrpw6
ljUycV0SDZ9BN9UwIeHuVSsPJJtX4vXtEv9ObsGEdInATbWHf5fIz9AT2702VO+180g4uaS0Pi56
LbVksSIT4ZXTCBWgAS7mL/TUuBAhLoP0r3ZYK5rbNuL23TcnQ13NPZiuM1hpSp56Nu56+axCH/ej
tUYM2xdu2/PmC7JuItI3t22Yw4PAc6II+h2AB7tUrsEKbItknM6u8kUjRmxHhWzyPPkXb+gf1LRN
jiM0ieQaivS4h/L8ZXIKdGMsO93/Yt5aMcQ2ecOVOy/STlEJHAnLU40uPup2uwkdjPe92Ta6cTyX
RDdEO466OIztF9/fsWDa6bFacYT3gwUzMViu7GZoVyOKtjKY9tIJX9EleZq95Tmr2rj2+K/7P8P2
nZsjvjGiKBWs8FL8jCjqfobceYnG5QOJ5CPUiPaBalfuSe/bKjOZx8IS+l5Nic9AKcDjzyHROxl+
mPg/93+Fbfjb39/8itLLFuaCC+9C/Wang49l8C3X11qsXMXe32uwZ/13+CHNWDBMsCReJbs+724E
Kfu0X/Oy9+MpiwxHdluWdX3N1SW5ydLwcu73VUHXnrG2yRs+nPGCgckUb4SUsQYtFM3ncIk+9jTK
V0zVNn3jPL6lFsKxw/TROX+eFuc84gp5f19tczdc2AsJmULG8Pwg8u+OZodBZROAxGuUnLbxDSf2
lT+AXsRXl9YJ0XvPW/IBmpQSrdXemnyJhWOEmZSQ0bBwAKHRpyx7dduFZJHtx6yNVLIPPF0mr6Xw
BL+0RTdmZ8aJRCt344AKIAvdNDsl4CeZDhVri+FaOEWYASkZTcluKDK6dmWz7KBZDk0kuClCUJZd
eJrn2MYM+jlKbh3dsI+s8xt0Vvpo1FYOVFWWQ9V2m24izESmJTpguq6n/sJqeUyLYsaSrspiWFbF
xKZx7fJORH1/8SJIc42BExfgHznct2zb4EbEyqs0gATb2F8KVx1HjorZknZ8xW3ef6wwk0+Ppb7K
qqSDydXZeakTxERWP3Zo8NiLNHnkS9CAaIs+la67jROWmZBncIq4FTBrf65TUHvIm2b4IUWxraWV
mUR7QlRZ4bl1f0mx33EuZPaYzvCIJtHjSq7UEgtMTJyKRlDlgjsf9foveZbuorQ9F2rjEWLy7AUl
rpp6LHtcN8tfavJesh5pJogD/7xvT7bZG5FMF06QVND5vixt9fdC/cegBtPBsq24zExsnG58moWk
6C9ClshUtz/BSvhh5Plx0+xNtrxlqWTB0cZzEYwPEFxIfxVUHOnort0FLe5m0uU1bppPCwQtL5OG
hjilS4sKVrp2WbONbjiz0rLpB4nFHxmZ0LVTBzvlBdt6p1h42/I3lxuFqjrkODH3JMi+ucMY+51z
vr/utonf/v5maE3yJdM06S6KpAeK+z0UVFbcyTa0ce2I8Ab1vAEWo53nXKhyHwUoed6f9vuvRBYa
J4o7tmWQIxZfAo/8KNVrHfQxEquntNAnnvuAbKy1Z1ncyqTF09hQMJCU6iIiWj9EUFX8B5o5fNzV
Xr8m9GNbKcN1PeR23MENcPrWYLId6/5Xotu1jkfL/f5/IHI5xO3LluDwFdU+YF/FCNbZ8gD+l6z5
cX83LGtkQuVwvXHqReITSRR+zQj7DQm7ryGF4v228W8/7Y2RpkPrtfWC8b1pugaNOoPs90rUNqQf
M8ny2FQ0TQD2jkvqIeq3yoG+Vlr8rCG5sc1cTehcxSjp3BEXoHwsqh0NxC+C/iNK5LkQ/T6sowb9
3mzjbhguPfjj0uUt7aHrBLDJ7VqknYMH2PH9zbAYq4kzY40j0AePq2KUl+eE1WA1ZStJT5sdGX7g
NlPO5mHpL3T8XqDTcdC7LN9WimEmkiyYgFMCbUp/KUHwUdWPoBwKp5WJW9bEhIwJNytaFmJs6bLg
qUYnE27nZC2QWjzYhIyJSHHXJ6q/dMwp2l1ZNhokDW3/GIpZxF6eJR/QCJltA5Ewk8+NgKydt/3Q
X3pfnHlKPvj+WjO5ZYNNMrcoaOX/Ufc1PZYj21Z/5eqOYOB+EbYjbEvv3oE/zjl58rMyszIra2Jl
VWX5IxwRDjv8OYLbEx4gwQQJJAYggQQMATEBwY8pvQvvX7BO9r1QfbqyElpMkFqtzs4qHx87Ivbe
a6+91lIZZOtrI3XiW32Rh8uVhIjMKyfFSy/iaO2bLoBtqUXGLny7teOYFsr9dZHymB3m0AZTiQ0u
DYOCfVN5qZzlK2Skl+76KJrl0DxZR2/EE3ei8jwnvNp4jcNfufEXagF2VEIfhgKg8EwUCg3noijM
O5gB3xcDcNQxpHtX8/teiXcytOGv3A1H23iVftRRY9QOQmjEjYdwECyWjIvXVugLy+iYHsacRdWs
adXOdeu96t13QTdtynq5/f4J98J+OxZYktbtTC5Mv1tk5hsnBhvwlC4ywafG4fga9Pncavsl0s2P
6WFl3Ue9odLsCgeSe82nueyuixaex61N9BKdF/S08Qk4b2+L8FZQlUEVOc2bIQ3aD4sUZ6HjpzV4
6curzjQvPdejLHYBWmo7WI/v+pZuMfK5aQv6htf21y3zY7ml1XNYJ9p13lV5GKYupe1m1uS1evpw
k996nEdbH9T0Hty6Zd65GCCr6HgxzHWKcZ47xV6zbH1hn/7CUlXAqYe6ZtmVvac2xKBVYJzwNfOZ
l65+dApAQ69DHzyfdzJYrIypo9wmCUuff/r+sn7p+kfnQKl0NTZAjnaO8JJhqjNuXmMBvZCOH2va
aUGHCnXVvEN924rY8WztpLVYGXw+/E6uie5Lam+7JQcHycJn5On7X+mFBXvMM1tn0i7od8xggD2y
JY+d7m6eX6u6Xrr4ETC+Kln4YB/PO50j6FYPnakhwPjrSI/82PLZWXzYKYR4ZHYkp3TSO9hwvfHh
3Pn9J/PCyz5mmgXL6khb0XkHg4wKaT8X8dRFrzz2ly5+eGJf5+N+rl2Qjecd6dv6bQggEkR5BZeC
V6J4+ILzKT9mldXSYDZcRO1OQQvAv+1oUO7DuWH2DPhA3t5MAXXr274QVeXFxO2Wpo4VuDwNjRnj
WHIxkpa+s3EOLwZ14pcNwdnthTq4lmU+RQcXuqHa98t84D72zVi/h67GEG6bkHphBkFJhjE9Km14
pnuj7EYQGF5kdDLEfEYDHRq3xLe1hpcqzoR0NbD1SMYG8osYMu+jcVvObeNdFn3r9NvInVd1YttV
8POpDf1kZcs8Z+gG70fp+netXocPQRn65+U1go4lSzwTMN83i1bkY1U6ekYjZvD4zoPnFXS0OjkU
WOsDpgj13HlFurboDcEYVvv6htbu+HmdoTUXV1O9YtCQ9MOyn/ze6E8eoYXFZcoDADh4VVudYu6u
CU8lTFWWm2GcCn0DH45l2EEFJFRnw2KaMeFjgwq4NDBMumpFmxdX+Vr3IhMaA6qJKCLFE+lFOdlg
imxh+zUvRZnOvQjX2Kt4u27hWdte+QEmYp6gJRh4SYSTrkh8Icx9L2mev4M9+fhQwS2JnLg2NHla
lYAQtlVbNzy2mo/DZzNiGvCqxtCXvprgJRyeyHyEXrOwSjVJMOiQJPPE1jDmliu1UTXnsHnocrum
TW58Bp0BB1hoi+FXs1mXyldJ5c4O+PGzrfHqVg+6/WSylKK8n4JwFzacdFspVcG2JY16nkZ4tHlc
AitfsrrJ6zxlA191QkDpvNDjGKpsAPcRR8ZYNHWx7zFoFG6GxebgHbVeqFJMgHRjYsxizxibmBsb
W7VBXHS0+kAgZg+eWB2sZ7UG/SPNXUgg3rhD4zS7fKr0EPuRalrMWzhgSlcDC+h9MOuA4LG2Y5U4
tYrwZfug9jeL6sowRjYJtWQ2r2ueaKUxp8xE0LsZYxV3EyVDDzuAT3OejGO3Lsm8lkUZ24BhdrFT
EdZY7wnB05CIaLxd1qAM4moGwRATmizqIKTJSj9r+WDXXUsW4yZSumV9pQZMosXw2jDjNlAT4k0k
ukHdOtw0tonBEyXNbqWk0Zd0icoZ6rYYKtFPQRV1UWrB8V2yCi8Q00UzpuYhAF+WFCz9YrihoRI8
CY2eg1QunNcbN6hXEtuuWNglKydYZCYCtjprBh31adBx06mpOVGFFwYbB7pS4V5JB7oWeUQ4lHZU
hf9eGkxUnvQLF2RDhGrvG8+54YZma+5FgAWIb06DZpTlWxs2xS2d/PLDSmwr3tk2lE2b1XZutMim
fvSbNxXPG/UZbUnKM8gqueEQQxLE4/vZetDQjNVYsFIlAq40LVTHLZkiqNfUAz1rOfHHrZg4Y2eh
tKKBc7LAkBD0w4f1bd84crwsIOtdbCspZP7ZLQaYCOBxeLL41MN/zKQrYLE5EWU/gowrKTgIDbjk
4z63DN7O0JwZ2UZisZcPq+iEOUOkDuvEZ1iqN7oTiErozBfLOyfiRXXNhcpVtpSYNz2XQR2JrRw6
V2yYHcUkEmu9BhNAC+t9dHaYgM4wxAQnL62QyJgtZlCkhO8KhZyIbMtgir2gU80ZcOQC8nZhUHiZ
C8MrnpqVRfy8dpzpkatQmRMt1tSDUXgVT9BPW5Jqvnah0rxggyu0qPy4zJd49brLtYBic9W/EU4X
rVkNX+aHCoooLOGKc3s1e5p9mjjpIdWxrKWAspiy9a5wF6j8p8yvEw9DTXfCH0mXcMrdWBnY/gZR
BYn/HJm2DkIBb+lKeltMD0fNCRuCCs7JTf1hmKvzaOJVf1KufnTi+oZhc8/S6+MolOoBwt9Ns6l8
QbFJaqd5B6N1scbLSKpLVvefcA/iA1288qPbkla90SLk0ANdgXkm0F0jQeas0D/f2yoc1gTFM11S
29azeNN4grQXS1FBC9xSTrs4zxsD3xEd8uJczszbwEf3MJhAzmG6gSwsmPk6nvkwwe1wri69KmNh
HTttYLlXmHOlO4qnNyFYJms9ChEbTY0XR5CfGuJS9HmUqLWtCNzbMWgaK677PDHFAgpZNwyF3Lf+
0i2nnrBjG5M1GOBDjsnfaDN5WqhtJBtnSVxWQQu9dELM8wQAG+Y90R49Xzwxg6EBYSGeTKhOGWwq
qWszAyUvgK0V4cNpPxeQgHf9SeMqJVyQ1i4ayrjw1kXGdZB77oksBE7HKEd/KDV9X4QJB4s/PK+k
Y7BW1gUPxOf16se80Lx7aNfBVO+CpdQsxmHH6k1LO+mn0TC5Ou3XhopEeVHTXTfFSszZWnAwABz4
/LqY4MeM9FlN1vxgspyHdWYc3dax1wRFlQ6rGLyTCiN+cGTHuMKlQ8qcJsx33WXruFWYJ2WrnHpr
YKBBY40RGHLvh3x8YDjJWwhjt2ZO9KSony4MB8jVWEqts2pVmu41kznbrm7TguI4+VMC/InStHTD
gMahdZcmmcvWkTuQSJfaxJAlHuQ5WaZhTOQwgoQ/djBjh6L5ZN9VLSayzxxbVOyctmE0wCcCLxgE
B6h1Po5Bz5wyBSVu9N4UHDBIDF+jyNvO88p2/YAk6cE2Xp/HUD+WBO46klcQwlBqO3e5P1/AVhCK
gaFqBy9VIe2QKUGFb7pacrgwxYWN8ERZDtnFN46aVX3prVCbxlKTzbAkJZ2mJhnbbrZbDWXSct8F
kHhLOWI+Ym/dLnOK86xa3jWgbTsJoWCYJlhNEj4hxYjZZGV4k+9g8oAjGJ3zxktByirYiexkN8Um
9LHfgspO+TkbkS8c5pgxs9VhL6H8giuifRTtHK5XEhpwPMUuLTsIIEi7QCl+aNtT1OyOm3VuBwoT
dnlzh0lZCHoxJILixI9sPpw1vrfIqxVR2flMbA+mFpOsPrhRNZjEMEb6KqbWRzdtdZyR7v2e9hHo
Vj3mwnE36+dBeegN0yp3K7zjIFw3vO2bKqMrnPYuAwlV8Y3QWDHAsGlbJJUDOw5IKjpTnVYY+mDx
mLPxPajWNUlrSqpg01QjX66hv+L5KXSVxZjQcYa+iIK6c5VUEfwMN0PQVU1crlPvZE0gBnY6Y3DO
TVjuRywVOjJRvJSupsk0DO6cTibCG0WiJfmBzaW7zeAw/80gF28+N7roi23j12rYtq1dsebVktuM
IozLeHUrwuK2QCdtK+Tc+Gku7FK8AyThwihBW/hZBask9ww0XLupAjbpDPY/JegKgTAK7raT1adB
AQV/X9bsFB2U3ttGYFEVJ0utpP/WXYo5Hb31crZ4INqFofuQ+/ZiqkCCQnhd5ScPJpiw7FRVC1fH
cXZ1f2rh9uJvchwRFx5vtIlX2rhk5/iwndygBySGfTVCby2tG2JZikgmbtaejtGpy91JxpFrI5ra
pV7rbHZHQxOkBCWsB5BPycyrUChcwC+nCbahZegI162vq2215M3yvoGdL7SPV+uwSxgrLyNE+qO5
gL2vndwTMwWqg/2q1HYTel7tXzoun8LU6aflyajRg3BgtfIdCpUeJ+5MA8S8OnJ0F7vKq848VhDc
AKH+Ro4rlPPg6x7mGBVpJc8EtE/yBJHG5pltEYVjuCuF7mbqyxAH7OoHT24Z0BImzDYnWdnilIh7
kMlkQoLSkowtNVTzZB/5D43snA+5Qe4YL3WgnWSOIGt7mguWR+nEhu4MqSjZwosDa3wdhIUpRgAN
9SAX4CqFtoIrGDGExhEtgzn2uxIC/+0wz+5e5UNwW/YwsDsP51KKhIaNiS4KpFwN3ZYIJ8513qLO
g12wGa+AwpUHdjv17qtBNGBKCqkuWeP49uOwBnMRh8LnPJU4pckOXTkfon8Y2UCS0NAqa/OxrmFc
t+Jo6ID/ICpjy5QxyOGuSRy0fFEXStXgKBzRjT9Zh9prEhEhU4pDpEfXddhoF2YQQjwyJNLvwlJM
0U4x2TVJ07STv80Xdzrvh7G70pPQzhanew+n8eCwzsZmnIJtgdl8FFdhXRbbUOt2wplUGHYhCjL2
FxHzo2BDp2FZ3kRdJ/xHVZT9pxl75DMAPjhOTFiFsGhZ5mJKzOKFbdrn0L3ath2YnmdmCLjYerj9
6JKRhV34c+vhUKwG75rofHq0azWr7dgH/hyzEigmBovbkqYKuLvaiHZQxabhM2oRtq7QlCSVE9Bk
CaN1OjFrF6okqKqWvlVdtdJzb5gh+I+6CWzfMmpZmxT1hBWOuKkOSgIcOiSpbqAAGxO4pKiNL6Tf
p10no2YTeKqvLnShc5FCsI63Gac1zXcEDpLyvLf0ELYgD+mdys71llsPkz3LCThfC711C2P6T+XS
L+Zt1Yg+yOD0xKct6giXXyKNUdHnrmK4S4ztUG+J62Ve+SV3ByAOU1Ou7U1NRPuBwtHWfT8bbr1T
pzRB9KAXqyfkiShoE9bUJMqiQpf+PpgIImujYdKZaIdMUAdXK4V+oqMK6l85kUMeUVCitFfGiCir
e0XMKSTjB7KtQcgUm7mGBP5B+ngwOzLQqoO5MLyQUPgr2iUOpvFraJat3D+nBkN5u9WddX/Rzqjw
UVMy2W6WVUwD4A0eWJjW8kGk8AwVzom0xQo5dFuW9+tqzJy2XoSBk8GC3J24vKftRYhT0k1zzw/Y
9ayI0yaIHXaC+bpUw1Uw1CbDf0A1bfS4FJs8rGj0GZUamzIVNMzsHBKCumemkTbXMyrUCSXDnJcn
Y0MDJgDYLI7deFCgjd55OFArEQNdQqIWBp1047JZvKcWZuPdidGOu55IHERQT3FUVC1x4Mt+PFu5
ag8D48Is01M9UUj+eXPdXlvYmDwqunoAQ8q5XOOe+eWnsaxDufN5Qd6K2o/cxBlJDq0huqAu1gPO
EbQJgxWcDnxUk+qZjEHWw3MlvGu7mqqTpmWQWSbWK8NtIBwXOVteKP8uhPu6G7eo/uu0XkgZVAcn
ET/qcayo2X/v2FKwD+FqAB4soxlQGdsVTedBuHOVAYihOp4byZZXdA1eQGePhyRxf6Kuco2ZTDih
7oJAmtQAIE/6wGUQiHLbK6VXvg0j7zWb4ZcAwmMom7ZUE9m1uxlVVwrpa2h0zPZPdMK/+JlVYf/7
v8TPH3W7dFVR2qMff3+rJf75y8Pf+V9/5ud/4/fbJ33xKJ/64z/0s7+D6/7pc9NH+/izHzJlK7u8
GZ665fqpHxr7fP3iSR/+5P/pL3/z9HyV26V9+t1vP+pB2cPVikqr3/7pVyeffvdbeuAv/sXX1//T
Lw9f4He//R//+r/98d//s//+X//VX/+H//Sbv/U3/+Kf/vGf/9Uf/82//et/8o/+5l/+wy9/9w9f
/vD3//YvLvf02Ftcmbo/AMuI3IigFKTeAWmdnn76Df2BRj6DgygJUP4fGpuo9GyJvxT8QF0SeLCg
9igKkwNpu9fD86/YD2BBEy8KfEhMM4YRkD/f9tVP3Zif3hQe059+/g3chK50pWyPC7+0UI5ahVCb
qrTIx37PuvqiFjLxuf+R1+HpVCOUVs54xWRw4naIDkp18AkqH8ulQGic59hpvd1XT/Mbt/HMXfhG
7+h4pHVm1tVTsPT7uiX70DFFWuoW5LxIqtOwHDbQPQjjvJOZ4wG1C1kdIsntD3Xw8MnU7l3jVxf5
UFuk0PTRD0yB7k0YQP7SZQlQELmhqrmdBn9OoAF319hFA2arBQxJ62s3KPQ19VE35pLsgUo/9Ga9
8+bqZJX1ReOUJ2Uj/diduwlGR32xQzLFshXekTgqcJODvz6xMMfEuk7rtbgyS7/xuM5K0twaOVwE
UgRxiRHtWB20QSZGHoxDPypO4shrzyCpYuEGYE9UQ24WpotYj/jXMtnXiBfPLY1vPd3DufRVu4Da
ljvWzOM+qhsnHk2YDBRffqnc6zyEFgoET2PMxae8KdOhgvh13p4tbf2gVXCiC+EjABfp2PdbsMwf
XWBXiQE630IeMR66C46fJ7hyAbBuik2oJgm16Vakwi95DJJEBDw86xYJY8J1HPC/Z1hcmKWJG5/f
wpuNxmMwvjEmeIUf82x58K2ve2grf/V1+WwJyJjRuAfmfQVk7LRmK+IeExd2VMDGfPhOlSwP7oEG
DvESTA9+BfutcS0w4WwNKIT1pmqLm3pqtixyPw6hzbdr7xZxUDTvPAydYPEJtocz4vNmGAqIcH1/
I7zgoMaP55VR0Y1L7cDMs8sLEHzo3quny8Bz4TqXX1cBhh7D+S6ImoeRkzsubBJhRhS89RTpPzJY
gVWMzj/a2Vi7MQbnziKvT6JAI2MYgBqsrzAMnocuv/WMjzpQpWpLoNhltx+GIVERR9rfb/KhvPZL
BDY7Fx87hsUT6tvGq2/Wrh+TvCzIzh/htKrbM63pFDtcvzLc8kKr8HhIGvy0abZcwhldAppH5sKG
j1Cv/rVvBSf01ytKwaW0LgjcXCEhe2Yac9bbBWU2X23KRhcWRYGySUnQ4+t8usU5XMRlWeVx48qb
QvbAxkh5mRf2dOh7APYN8ntW1nGApiZpxA0Fs07XwSvNwcOu/tarOYr9y6QVSgTd7Rl9QuaZ+sVT
JLtY1AqtOagoYFDq+4v1hRlmfjx6zXAaVrKCMTVK/xMXKA43Eo+o2I4uJsgBVkzEzQb4I0TAjr//
mS9ukKOAlSv4GENa3UD7ar3xl/C0FlAJi9BgjPuJfxYVQCmQEJy3ohiSaqnBZ2abjvDrQXCDnp21
WB+2htI+s3FTkHc18r+478YPQE6qWIZLl7AgfI2X/NJhdDznzdni8HwJ272dxoe2WtzYrQ4T3f6w
Hl7HI2yidtrqW9lEb0ucU0noy/vORaclLFCMId5kLkTfUksnDMLm6XSwVy756TRXHw0O8Glp1xhp
B0lb6mCAnLzCFXk2vfnGMjqeFF/D3sD11TOgw5hNwfSF8FXaKx67Hr+FTMvlKtbNSvbGHcBCrGLU
1Uk1WhhMAvFmzmUXmt1wsFas4a0197D7k5lpp8zR1c4n8+OgMXDRVWcLq2+8wrzmwffsh/et+z46
/ZVymkXmkdmLzsuU9GACCez2DHy9CdZl1XiB8TqeFQv6beUMh8VxmtElK/SThVNh3AyT3TJa8Fg2
6J06hqP86YdYFD5geLcFTgpXP5VLeCP2zbYRjdzA/PAtcL47L6dvF+29jygaXpNotlDKfiQ9LbMi
6q5VSR6rmeiUBstpKIMBOgvj29bq13bj4TD61hc/Ig/lRtgQwEq7d+sSfZfqlPMcnsPR08joTqvh
QnTv8D5P2ept/M6eEsU3Ci7V6fd35ks53PHEvAptBw47bGgFXBuSBi2BBKdxEXPal1ctko7IF4hT
3gqHOk2uhed/RAvZoocaAP+NvG7L0SAmIbDlZgF1Pxo+zXKG2CCjQwzgGc1qSSEDg+mwGgZxRqbA
5d4EC+COyrWngeSp13anshlPfVT0sa/KKVVlyLIoNNFGDe5Z2ELyMXIKgPLu4+o6IdI4IMVGihwJ
49qnBXCn2Ou9GUsTctW5Ide6c6fNWHbvgZB7yCLyK7aUfuxp52JU9q1ogvvSEw8wJTkLQw0dHH0m
C2/XlkWG4qvbmNJ/+P4Tdg9n3Lfe8CGJ/yqxAY9gQnvCHfbQEwqB9ZlbdDpN2o4+gp6HQaK5dFHB
Y9oLa956cTMpN+M4MlOEarGBDpdJLACpqGwLYPa+3MCtq8xya/cd4mfczUicv3+vz4pn37rXo5A5
aluY0RvGPfGmMyuv5/HCa9WV7zWnWg6XYhFZxLszVxq47jpl5jKxHYL1Cmaj6J4irwG86tUX6OPF
8GT53C3sY7Da67psgciA52vG5MA2AAq261YPqHaBb5rva9ffh1JshX6PvjTcN/iSLEF3LXhw6nb9
VS5V5rhvGn42IHvFBVn7fnaDTQHIoSqb7Pvf/sU3dRSD83VpKnTBEYOdyN96puU3BnBhZmlXndCw
CxLAM2GsyQxqFg8TrEeSOmu0BYK5PqJ5UOz8ejWwoFFN1hMTpJ6B4xB1RxBrYLcDYaH5tcGi53D9
rVd1xEtzlhDz/ogx+1oKBuQlWooTsPmW817o4K5ozJTqw54jHgaSfY0qq4j0mc9pcd2rSvZxycrq
KsSIyc0kQydZV787j0blJqHSoFJOntyQVjYJ719JcfjhOX7rlo+yAECnunIYjIZ7Rmy6+iBYCCv4
TvQV3YxRu2Ze2dqsQ/acAjCaYGkLURs+AOaShTmr1+o6MPklANLHdka21jKk0gCMymwe0L8ADsVi
UBLQPpW1hexL0GzQDybwBK5R0wTosBsRzElPq4chKq6slkUCQoW/U44QO881IJU4o5s0JX4Bjqkb
VwQKpq0Fr7Bb6muWIw88JJI5fIRTdHZ349I8hF15VU0Agv1Gnud+ieVbXISOyvi8agdtVqISj/vQ
4lzgLtCNhzyfqHnbj/zeoueb5IEusjHEG3KbZsqCCVrPv25FH6taUCPQ6iFNu88di0fVoryABWWL
QCfzORktfJFBbRZJASgrs04LabW5b7NIDVOmvZ5laGXfi6W7g1na3RQ1ibeWBhQdwU/8vixTMC/p
K5HoWXHmG6vjWB1DT63yg7pt9iBe38PK4L2d8dwZIXd+xx61W14FEb933eAeRJlLQKF222j4IVcA
M+NV0TI2bnUFVtTjUlfX33+AL1VMx7oaHs7Wcg4UIA5DKzBuanLIl1x7k3tqVzp8umPAmNFKWFhW
Up+mVa2mXWOcfefrMtjiTGFtvAJBOscAc7Xthrx4ZTu9+MCOUgd3XALbW9KipF0n7HN0FZmHXqHX
cJYhfZoxdwtdN4df2gIV9BpZEnPOSIbG5wh77Nm/LAdNNs40uMAWMDPYYhG+Ekro4Rz61utkPw97
cNqtwnagUBPwxYkRHeYGIdqpCwhgD5C10xnHLh+Uv/EsS0C2efPKG3uBhk6Owq1EL526zTLt84pu
rYDzuzxgYlV4WuZhmvtk20dRaliQCnBewUR72/f51q0WE8NROYxB9T1dPYS00r6igvCcfH/rURxF
Vbx8NhkKykYwjm89EPMSz44LAPf5Kq/hkC4gOBczoZ6kE5wqnBReqW98YAFJ7a8s86xTZwstPmpY
MqMYqh956LyiavRca3/r3n4Z8whGt+ZhP5TQDwWmU7zPkSx/pguN9nhNmIcqDAWzxttAGu9UACqz
ANoESuOuAj4wUo/sxnBEk2QENRT55PTGFmAyeOhXsNHLVl4/BAHqO0WWTBn7Cjr/UrAmR/EvbxwW
RDYc9hRzx8xGYdbXMIy3Thi3nXygwr6fCsQHf/H3vm8fGYBIxBK/BMpQXkjunMN3Wsc+tGU2xYp1
j4cAYt8McKkK+Wt79IUpkmO3Kd46EFtCr3bv0kNTm9ToMc0iqYj65Bn0rDxdXPbR9LZt1rvQ12dU
I9gFJMSNSdyd8djtGiJcmfw+6JCMDVPqtK7dPm+W/9ctgfPqY6d7/dn+f9ATcA+1/Ms9gS8//r0v
P/67Lz/+gy8//p0vP/6XLz/+1Zcf//Pz//zHX/7wH7/uBjxf6KdugMPJD+howRkrxJblh0/4qRng
cPcHcoD6watkge8+NyT+3A2gP3jw0AsjEKgZIgBO6T83A8gPxAdVK4oCHhLO4dn8f9MM+HkFCRY2
pYTTiDCG1gPhv4j1EJYaXPQdErJHIexmdIc9txs2Y0bS+aLavDaBcwgv//vE+MXnHcty+T6H1hTk
UJKwr+MuCjc1fVvqaEfzVzbPM3z6i09yXbRMQMYKo+Mh9AA8qrDCaGKidCxP1cl8hpbvp+W8fEB/
MYmyMXHRbv7I3qNQvaaJfzmkXiY2h6H7OMy+WiZXP33q1z0XvONffuuv7uUIlQ+KCXaMC+7FqtsB
qVxUfRJIpb7/IUeaJz89W9gtB26E9eSSY9kf49ZV665BlPD33ke+Rz2YNJvwhGXLxyGld/MWdeEr
X+yokPjlZx59M+GWsAZa8JlDmYDlnrkJlOk3+i76uJ4Fm34rE3zpJalNgg4B/BLOFWTYfjqIftaa
/PrpYqf88vlSgi3mce6ia3V8rEMhEBER9NGkFfMTq8czD6MIcIFwgQw15yAevAmj6HFoF2CVIe33
7updVJ77ubBWnGGgZgBSN2z9iK9bq1Ed846/aWCQk5ah+w6s97uuhKngUN3US5cNrhnjIQjqZIrG
91A4KNBNdmBkr2bg3EsABj1zUzcCT9iqHra32qS0x8WgdVzFEY/q1MrorZZghrh6TonDgzQSy7nT
h+fwB92RiG6ihT34Pb8YYWGIpkRsSvsBTX4OLj84l0LVdSJJOYNUHdYxzJ8w6WzDtz0g+pjk4Wnk
yi0AnwvjgUbvSs8mjfGBEqHB40JQIqlH/zon4tzXw32xAsVdS4zR9uFlPejPPqk/E9actjx6sMJ5
U+bdJ8PRZjcqp3FB9MeAm01PyWYYIrguep9Dkn90/AZKPsU9WCrbgA8bMKQTwp2bcmnQkQmnS2PA
qIf0mxMHbn0+B9UGqm2nVGBp0PpcaPtuUvJhOLD/S3MxmnLLZHgXhc62H5CsI2F/40YWrL36vmuI
BhGoAOLUhH1MYdH6P9k7jx050jU934v2cRDebMNkpC1LVpHcBIpFMrz3sZ2dAC201DVoqUuaG9ET
1aPpYlaKOWd2AoQD9Gmg2f1lRPzmM6/RzNlyATB+qeFZWP3sqxV8SEvLqMKKMnJbVe2x8QU+B4Ip
tOO+d7t29ukBT7Q5jRA0zXSDT+IuSJNvhTbvIJ9JdmKG+2RQbmqp2CggTaZc6JwxafemMaPzMum3
edH8TJp8FxjTD9nggGk0MOjpjUjLA5RN9pxaul1U2YMUJgcYsvcA4sEuik3gmHJeAMTPvikZmS4u
lndA8CNbNaxNTh0baPmzGuUbkBM7tVMfLE2wA+WQgfoCeELXhA6/0kWKK2JD5/X17JWh6jJLpKZJ
wX+3otevkMJSzbxOzTY44vlh1T4Adgipc9t9xv/LLbXJbIQ/FaP/koJMs0WNfFHPS9E2QI3bipC+
ALtp7DZrv09x/0kK5k0iSD9isX+SwGnJRbeLuiT0tDZLnDLNfwDuH2j+xRpVlvIgJd1zq6GmOqpQ
N6xB/BQqaetHCk2RJoc0ceUU/L10eDuRuNJk2dIVXRHFc+2XJiywGB8qvMV3wb7YDNtwZ9qK0/jj
9hon9qzT/1cs1eR2lyQ6BMo5y1JkkpkCV7Uc+cSk88vc2N1X9T68UZ3WVr4PB0BDD42HMuRnwzG8
Kt2jM7UVD8npn7OC/+uH6KK54uVFRdTOnSAXWC6DIU0WUsGfx+AVdPG113rpiLVWPhcpiah9sLzh
XYP8Rt3I6VzdB7J71+zKwjM2y5YD5jbdma/WXnmiF9v47fbKJ13LibOrHKzE37HPyg1xoaODIWfg
tJ5oOtom3lvOtDctO3QaZz4YV5oJZ9XB29tUNUVHP8ACkyGdQxTCoqI+aUJYOpvZA6Zr+tLR6G1A
vk5/ijaxF3Fe270b7yZP1Y7i9tovOFN4/7dfYJDoaZTWJGZrZfCu/ZsliWQYRhY4+qnZ6Q7kAfNr
tV32w1Pp5pv+IF1TkpIuvGNV+zvih8RMsqY2BrztgFgN/Nwr/Q6+gbs4ilPeFqdrjsaX45nAJ7UV
B8Oy+v0JuQ8rWQ2JNzqDu7itk7hoqG/K3eAX/jWD1Mvv8+9o2lkT0QjnvhCCNHBEf3AxRfPKzwKZ
SX60/M4fn6/Gu5Dm6iv0x1Il0VI/JCSBlc8It5fr08U3aWsH+3RLB+9z7htOvkNTYrjXt/Hm6rpZ
+xRnO+W3uGc7pZdMFPxi4rJTHNGrNtmtvus8w1ccptZ7Y3dN9OzSmyWiSRHDqcATn83gpC6bFqD5
a8TJlQZb2wa7zh48y7d+MfBxlbt//jD4LeBZxhnOoVz1fwWUuCd91YPXa+t2g43kjfx8Lbk8a5S9
bUUKNNOk5BJF6cMZH6VQQMIM8k1W2l1Pqrdd10+00bzqebqPXhSu+dZubgqKh2vBzxos/xacfakp
pmqYHy4zRTSMLhzZifK90PmQVcP+YWLk86q9BvvmUf1qOdapqh1wRXro07DuDJdeRO8uXr6xXGV3
5eVfKBdpfq9vQTZkmTPo911L21JPhgExRfXeBKt+jBz0XfyYDi9HYekK7tUVfeFc+i3i2ecWLENe
unhgJ0VOdBc5tZP74RHFpjXef2AHXdq575/w7Fzqc2xrIPgGTj7b8mwLX1Qv9nJHvlsnxr/EjfS0
fBZ2KLhegbOcwfLePvUKCpQ19pGhfvjUtdUUEITU9dIJ/DK3qQ5aLptqm+5mt3mIv9CoEn5c+Z4X
ClP6QhQ/qmrIhnYutGLkxQAZRwmc4ig6cFyhY9j6V3XXblhQG2iHGFx91a7cr2cqHH89qsRTrucj
/3s7U97dbi20QzIJI3DCpzB3IyiHHnEO0iH3U2dwGCiYt8a3tQUB0tpNrtTJl55Zoq1ianQF+Juz
L1xGY5eZchA4SvaN2bgqNnYiPPz5xV6MYajAeE3JRERu3UfvnjBurLRAc5Qn7L9bBb7rnwLhSmP4
wlFvSO9CrP/8XQgzNRZTSQRCiLdN+2uUrymAXQuwPuO7AJo5LebCoBUAXbIJgQT28suf39KFvWZI
SBzp5JPoDpyLtaqDEQcdjC6nmi2owrKdDpabCL03p5b951AXHwZojKHoJo248wRZRj2hTQVCxVJw
hLz2TVfHxz+HOBtavC1rU5YpOngmaPVvaIl3L0zHi5kaly+S7GQnchZaaZ1t+LJbXU+JLxzEv8U6
u+hlZs59ssZqOYUZIJGSmj8MZ3HgF22MO+HTlWe7cAz/Fu9sQathzyBYYDF07uSqTuamP2Nn3gh+
44du/vznaBfWxW/Bzpb2PBVxMb09XDXb4vQQyl8y2i25/vTnOJeSl98CnS1xGCxzg6VR4DSu0jto
6IVbaRufjNTWVS/aNn79fO2cv7AQfwu5Pvu7RRJMggj4jJAyxXXct452bbR3KcK6Bi2FvgV48bM7
eqD2TeY+EpxACKElUYp31xScL32g9yHOLuVENIZslgjR96aLJoNjUiz1WKf385WD9PLDkLlrkqmS
gp0tha6shmaCywx0KN7QbnAK6dufF8Glas9UxL9DnC0Ca9GZSYkJp1Ap7/TQOoSNiZZBtp2G4F5o
6l+LrH3vi+AQzWhEABjGMvdrY9FS6KynpogR3KlOmZZsZ3iCFawPKA7+ld94absrioXmMvelop1P
lDv8ViRzhM3XueOvcBu6vTM2drPr/fykeUNmM4g/vNWlDlCFXX2reJF3LRu9eMApqiLRVJcVyTTO
DoFKHVauSSWwXQxb5IhrTw3pib4Rt9dq/jM1mr8OU0VFEU/klhZl9ezD5/gFq0XJE+tZezKQ7bC7
qb63IuuFg/cmHtRPiYzpNyrebVoJ4Nlz4KE9SiCm7uk9ou7GEn1R4TzZlQ7qA6Exuns68NDWi9pq
9Sbos81q32Grofo5MOLbWQm2mTHfi+E1jcVLxa75/mHOllij4TDY1khAZUfrVfbivXnU7kcXeKd7
vX1xqRsOkVqhZBBFA4rY2WdSixrhiJBXJ/vLJvglualHd+4heZbu4cQ7FTlV6WKa/pB///MyvVQr
mehr0iLUGeSwWH8/3BYRTkYNJcsZvpj+cAxqJz4UbrSRHmpX8+ud7A4nTH6vF0rXIltnBX6JkaDe
T0SehMypYoHm+byD+nsjCxB8R+l+wWKBxdE+NpYIXC7XDm2arKCGV1kUX6OkvEurYhfJS+5eeSlr
6LOa/P1Lsc5mzgy8emOq15eykTaC3fvDFmmLY3c9Kbh0SesaoFzaRnQlz5OclRu69GEv0HVYM+rW
Ce91F1boBj27g3alFry4Q+mQyRSD0JyYOv3+sVtAE/TKiTYJ9Wd6vpmNNNHijAv+sdYkOVOAMohZ
bU0dOcS8PCEK5EdJsB+NfMfvP3a12PvWPD4VgvlLiAq/K8biCITxYTLG+1kpduOc0yNeuie6jy9I
HP8UpXxyrPSalNrFHUOVyYhWlSSNlt/vjxIjpaFnBi7u0xfriHKRZ32RvXyfrG03QOQuhXVz0znm
93hzrYHCEOl8faiMhSlE+GL8RTnXj2cIkCuIPjG8wp8FpfgyeMYgTPIg/6OTETRj4hiNFvpBqARu
X8IsHWZzfOmV/lUdmvY0SjMY1b4zjswyREcwBcCHVkWPaRBBpcQSZIBUyu28BO4mCRKCI4oyfMXW
85tRGtVWHHJGFmE0eFkcz/uqtAo/SJfPUl3l3hw0gVuVpupmqZHbwSzVj6bO7JI/BuYNBb1+aGGX
wnX3VCvqncjUJ6+Nh1eAEVyNsqL5jELSrZwIC4OxFlchGc52ao5+Z+GcN4ioJDQQvN18ROk56sXO
M2s12wHT6rwh0r41eoB9U2Got1Y4fc7TYbIhnTY21+UmTkrgG4G2y5iwDbYB+t8VBxGGNMOzbdeo
t+hvfUVWOnS7hWkz0LnqthFGmFAtAyMnFcEhj11duP2wgEjuuqdqllUwtdNLWyfIEZWiY1lSayKI
IIu4oFaqttHNzAACnm0aqy1dq0zuRH3+mpnAc6KSH9TG5Usy9LdNHhxj5OFhICjZnYA2EFg4QLKq
Gxerc2BXdPoGxVlf6orUQXJ/dqcyTBw9TSGNA73aB8Wsb3PG9k6gdP1dK8QmDfAmiD4hFINmDG6B
CM6tQ55QRbOnR3FkSAfJDYa03ral+HMY4p95MmXAhQwRAlS3KWH8Icke7vJ0Opaq+qNsktdQnx4m
ZUYsZal/aLGYQ4oVyU9NHamougezNzP0jIVQglVXfIbu5Q0dmgWFFe242BxFqXdAqS1H1atnhpOe
2Ss3Wp09WnIdbgxBFHbhVD0ag/glnYobPSluNAEz1hx6gF3V6LiX+Is7eR1ZrkYZBctjvMPL8Uud
6zchqmuqEDxG2fA9s5CNjlVAhgHzvrIy7/MyuVnKarIRdwJBHiDGlcJCH+XxCdEEQMbxC1PAGNmn
5FPcZZITjwzgWEY3mtzjDCuxP6opoefQyI8Ijz/n+fSC0sCdrLa9B1bwNIn9CyloYDcjUuc9szXa
oEg4SaGTB+InvYp3RsMmGABe2dOMLHep3ybYswD/DN2w05+rcmAkW44OR3RnK0aXOiYyRMDvVBGB
L0zPJnXC1s6gwBoKpbgrih/UsPM9Mhed2yvLtyYhYoRAh71oPGYG9gjhmJyuZIMuWJqPt9GgbFWN
7ZXMD0VZFE6EuIE4BTdjZz1MAInd3Oi2g9ZsOM+DFbZ2C8H6K0Q+JsXJwH9X+WTNWMq3ynBTCinw
dhVUUdP8wK8LeRNgsgtbXl2EW0UN9vxHbqQgcbMoeEEoTLVRSzrksXhMQ8lDEM6nnZmi7Jb4VRrf
lSjc1Hq6a6bBbxvpFC3JL0FNT7HesQjysXMRZ3mRrVa2ZSN/MpOQpkzLlNkArAW9e3xsZqRWdPDt
i2yaNk4h1l4OQssWcvVVqGD2y4J6TCNEOlo4cmDfG8k2rAXXDVM6iUVtob5RIOs2H6fZepYm+SFX
AnxsF8AYwe1YqSjM9Ui/yj3cA6gMIojudKp9KCQvTdT/aLTpXjTqr4naJm4zdo9VWO6UeD4sQgxp
oJcrN+wDiKUjp/HS6E/42WaoA6W+GGabPm+mVZfEa03rUYvHmzxIbhoLhlkkb/UlOspDykSbbO5U
CuaNvEhbHeB6qgfPQkGPSjGf89FA+KuJy/1SzIsrCdMNu05zGP7PGx0VI1uUOf4R+xFcWUZ2VEiQ
3IkKlj6A41+yBMk0HfpnYdXZCEtZ39SxCZ1icFGx2ySR9MuoQdkPXf3ShFIHjb6b3SEQkh0eSdk+
wBCO8bGueFBuRw/D6RctbJNt04n3QSze5oblK1a7D/LGm0M0O4xhkXetrvS2VCJ4AzkRLaJ+BLzQ
NJ8nkcvFRlcyPKXCgOyVVH7nMrJRtn8ODOPYVLqfa4tst40J0ruebGNqv0bI1OVMs7MeSZ1u/oHY
xS1qYrdoHS62AfwSY0VvXkQVCDYeCGNTAJ9ONlKj5kgfgTFYxgRKWLzs8YK/G/KQbGz1TlaT+U5N
pFPZxt96Ee4YMjkPTTPTlIzNr1Nm7UKtZtNFxtNoYgwUlGjqlT2KJmJ2P5ZNiatjieF5n7lJUjqG
BvQjsSzkDVXpJWR1H2orAiPformBaIQy2JDGx1Mzh8MpU+oGpa9RepzHoHFbA8XDeVD3xUR90o6c
xEqQxraeGI+Izs0rKck3IP09y20RbJK6XLZmM8V+Ljfb2YwdWS1+xub4o2rCvSAVT1mW7hH+2JEX
HlO1xaG4uDXbhRcDWdkuxxoMQti35daYwR7MDbhzuEV+LHbf9CFXoGRz1ioi+hrIw8sASafpMY7m
6lRPSWajTdG5VgHaBDfiz2rX3KliND+XGJ4j2kkfxVLZ+TIaUN6fs+o1ufwtqWbWJIoiXHjOWnrX
ayr8ro0Sy7qZruLXjuqb+9ZP/WWvbq6Pnj+0H9YwEkGYbsHMfwMAvAtjZGPWLLQTUWHq0AaSPMj+
zp+f5GNVfRbjrCM0q6iLJGuM1pM21NR+sEMgzM/I2a/1bT4OGc5infWGYiTWJvoLYLLcwZ1vmIM6
XOtOeZzdxI7d+PEaQOzq0521ilC1RvNzfPtQ3c44RK7grJVg6CT7+kpH/PLTgcWQFcsU6VGcVSTh
IAKpIc3m6aQN4CBtO4b70Nd8eSPb6vPcgRmi3LevfMAPBd76UhWJxoglUiyea35U45Jx1KCiple0
sHEypQRGtbC1+6VFgAqjRam9GUvJFtorOOYzhgHFwlnosy5JbABcJzG3qPgMu7rL3MCt94tNAWCz
7TbJodjPW+3aCPZDxXIW9aydUbZLHKYTD7xuvmWnmHa2gZru0P9zMaTbtY8DYtTba3Oji3ueMYFu
mIZGc+OsSusGCbozbkmEDbdoRHqdt+75q22ui5v+XZyzs0UxU6UvTOLIfvkE/NytfWS4QMW6GMHd
x661q7d/XkIfwapvb/TvRztv2UhkXpVBSPNkfkZhrLE1SoVNsQGhdQdm7wtMIcYJPdBUF2mbHYRz
KG2naK/shLurJ9K6Jz8cru9ewNmqSmZEjyKFX9O5zbHbZZv01AJdmBV7SZzYGV3JE7c5Q3euTqYd
Vw7E9Qz6EN14Q0WbbOPz+VwsJ3zkTrCcmV6jM+bSpoJfPMCpHcP46zKZ939++Rc/99/xzrEhRYFY
Wm6gt5kUn6Iqthfz6c8B1u3whwfSztatXAlxWysECDPZnusvU303llfUGT7EoInA1EnTLFNVJfW8
NTt3UqolOUTnLv2W63fyeMi7xz8/xuXD5t2de/YcSSygXUz26ASFsV39BWxLaAAb1iNyGXH5K69H
b7Zyp63BdodJuEUQ7gUiwmFshJjaWqeqFJc76usrK+byL3v3Cc92LGrUdTBEzCDW6ZQS28nX6VPs
0S0HiDIO9G7GXbmhd3MlCbka92zbInqMK+3MUtVs6zY+ZHfapvdXuACSp3b6KdpCnbuOUZDX/+yf
FtTZ/kSGIR97vAU5CDugznbxA1yEDwbUHZ46HjuFRWgzp3DrY/i1RYHgMb1FQefaKOvtYvvT7zi7
B9oeydEK8Tpeu+nrXgvyGw2BY3gT+M2dtmO4BZvbXVuRKL/kn7UbqHmYSjW24Jub5l7+gQSCjfLZ
7X/gHV08w4CXWYDLYFa8NYzfZW5dIaAeG/KOGhffnpJZCWrGzS5o7PhmOA6qk2+VbRTZryoj2u4J
oTnjl/SEpMjwIv1qd4mduu2V/OTDHl0P+Xc/6SwVSqU4lZR1lU7md8M4KYNBJ+PaTXJ5baAsBZgD
QNZ5N3Eu2mjMU4Ks2WS52OWNDjDfkNzyJnJCz3TVR7EH1NcAf9PtkGLjWN2L22uX6KVDVZIMZR0W
GfSIz3bGwv1RLE0EbAfYSt2hKmz+04AZXuf7EGe7AB41OmcST2qeMgyCtzrYoGhjuqgtIMPAA8bu
1Zvx0id8H/NsxatGVzNbZcOvb3dG1mObbAKXnuOX4AuiBdv0MTldSw4uptDgi1cAmgLE9xx0laeJ
HFoI2JHk0bt1JXvZyjvDZ4bjX411KZd9H+tsjSI1HKiNTixxv2IYklvDG0ACVf41yaaPM7H186mU
VBoIW1U7x05XYxUFiEmuaInobsWbUmbuJQcxP6e4mlNcLA3eRzsrskw8KfLJfAOAojIZL3YBCUhw
XjtQZTdY0m+q01Wk4qVERmI2YomWqcsfYE5aj+D8NAFbth5NX/RUT9lmG8Fb74bK7p6Wp8aJvPJw
zT3xrSg9P5bfxz3bGKhqWrq4xp33+U2Y27M3bUYvPKyoReUGYcbQb915ozxFHgQPP/P36V3mCdex
oZcOAcCvnAGGCdrqvHpOlnZOEoEmZesFfiXZ89OKx6ehtwLyp28ptjX2tcHxRxYU6wo0G3ABIDgM
ws6ylKyrahzDePrkqO/bB1RGORMWv3fLnegGh9SFx3vl0L24ut7HPMs/9LZpu1heAeqRM5SMxiXX
2iQUY7Gjmv7slpvIu3YWXaqGVA2mg2jQCflQ7E5Ckyd0aNYkINyuHZBx85+uhlTuUdnUFdog5yd5
GEl9NK7A/3UuRk63S/fxSbWhlPqKt+LzoisyRB9ROXxBTVkvblEmnT3nsRV9hVmaVQLQswd3GEC7
xodla3glUp1eSCPK+7dE7p+isv5feaq/yV3eVj+Lx675+bM7vVT/LzBaOcD/RGj9H//6L//1X//l
f/3GXeVf+Yu6qvyDYgJCmgVkDl0pfRWM+ou7Kv7DALLHP8HxCZXjtTf2t5Kl/A8Vihr/TEK+WQRp
+e/kVf0fzPtAfQJPMEWUZrEe/s+TVw1GZYAbDCTxAM2aMiuUPPldjqfkal1WqHw1LhjOFbqVO680
JRdndjMPfULn3bu5++sEfc8zPBM/e4uHEYjGHaytMJi3K+1dPKxTumDCYiDZhVttC699R5tuDxjn
Wkfp9yTuY6Cz7KmswyTqCCTeFztsOdxlC9RqM/wS3dwN3Wt9lbMy5mO4swvDKGtB6+DRQWJsjpXq
MK39WVqA/KKN4UBZ6l7RkiPw1ef8/Yb8GPgsnZrNho+qtTZuTDv0FuS94kqHYpP7gyPcDw5qbfku
2cqHq8nHtRd8lg7U0agshbJ+yWaXYRPb+oLXeIKPmI+N/rF3/Vk17ffbcH1YetWc1JTnnGuIvP6+
WqM+RRxOSJBULxTqDHhlmijYSlIL4JMm7HwTHzF/YWPhcjHboxgDDgJSNmKQi43OE62JDKFqWKm/
0lGZfckohBt1mJTWl+UqRip97pXCFjOTQVk5Sbpia3k7P2HtpH6Wqkraj9FQnialwBFI4k81NyZK
kaqNcYER43eQKHtzLs1HoVXH20oTw9tVr5k6dgwXMDWZWcuHZmqYEvSxrCnbvM/bhxRWn2pPbW/M
tpXWzNXndiVPKgazirZXEo5rKKonlDjn7qGNuv6140dPh6RYopvEykK3kUvTj9MRxlG0oKvaASR0
8zIe8Q3Qej5IWcjyJtDFZNfhIeAZ5ix9wtgg3ico67d2FyaQc7Vo8mtUMKEToWeibbRERGx9TOQ7
IS/7yZ7lgBq1r+bnqdSXg2r1lY3Nt+jqYbdXlFE6LNU47GK6KD/hkuJxKeSVlzVd+inXM+lxQbE8
hmmKfhJaUk0cO8wys30fmzW/QBoey34cfHHorJMorJKpmTBsdaPW8CUSpW/1bE2nJZPTUzUGmivF
DO0qjGlc8KDQoyd8ZWppNRmL9MLalszCdgBpqrvJaPMHkWnmCZeY6Tag2ft5NnPpIOqI9U5I4nvL
gM1ZGYmoVMaTvg+HpWQKN0Q7PD+iF0kFlFFZYukbWaY+lchMsbiRhfBSzEru1aplsK1V5fjSCmRr
p6RU59SOYfVQmBea/qxqlfYLwwOc3AdkxRRXW5Ks9nk9aulVssxaTfKhxK5FaOcvbV5OzNg4Qx9E
xpkPPGzSb9rKqL9Lo1BLzhCKzfdeG8oYiMGcqvzZJc39ahi42dVwMTOvpnq8K1Q5MZ28ktCUbJV2
VDxRSLKfeqMxvZfnfFFcObVGuPTRiCCR1Ma4YSmCKhkbawqMbwo+O59CEehr3PXSbhBxeDwskVor
t/OkLiybEdcXV0drK9xX8NhBZXV5fY+3WPsph9d5D+yzzd0iELGzQ+ePXksuCJthQeAx6SNjdkUj
ExUm90XqF2Yf/OJ9T7KP/Y60K+MkP6Qy/NCvaSUr6c+ol7plUyHvNX0ujVAEpGCEaLl1wBLgj+Ph
pHqWGFtYDMtWZEuz0X6tzUTfVfmAN1cqD75aocG/EYVJ/TQMYwMMIupQ/q+6HFutoBuSXStCyMYO
QZRuRUALHs5s2ewMXO+HrurqL4XY1wdr1qlTq0pIXD2SYqTlFTD4jr7UFkKbODc7mRiZ33tdYIRM
FsA0m2oCcFeNRJgTIThqPCdIkTypmLc85XrTg2XoXPTjcc/Qu2elY9Db4TV2l5h9/qIVuZg68ljH
3lyP8XEaOlxALKliQoObgFtHKczYMa6fOgmhZTspy+Z7kccT4IFxbm6Qzzc2QIAMWxvn6KjUIWQr
5qhvs8cVEdYLN/qkGE/DkEb7ELP6lwopmqNqwkYealQ289UmE4HLZS+oeFfpg9G4gRkUrmyW6cHo
IjrabZZu9UbHanAaclrsdS54qZobJ11Sx4MBqGMbhvxpNSvUfRKiytYJZbrJQqnZVdBJNiZ4n1MF
WuJGWLT0MKeGchwR492NcgNjHOV3P0Bb1mvBeQAzL9OeVZxlzU0+1OBXuiiE0dQv5VFZghjjj3o+
mSGCd3Ffla6G3OlPIcdsbmzK5hVFx3A3yabssz/XH4sGWtNZ0xPuBWhxqYHisv5Qk6tUsRgBKRX4
Puls7xCskJbXdi8HeuuYQTnfqFncnDSjKneyQiS9GYVtjTnWM8A+wUOXJ/AmPF8+pbj83GSVKrhA
JrDdW5IKh6Oywv1maFFnylEGDaDBj5Iauyxvpm9KqCbgsqB5zw3D914ech9vHeZCU5+4dWCqW0nU
ok+aibm5pGWKLy2Q3Kxaj7xBVuNDiDKBO5RG4YqzqXqYHYqP4zyO+6KTk9vVthI4UIWv1lL8xPKl
PCZqH3nzaFlbNNdG9JJz69i0uebTFUtwOFn9ovCIOvZmwY1QAePaCnPU4FoUSg80B5SfsWqUezB2
YGa1LrjLwy5/ThJNP8mGYH1fUjNDU1qqXuU0bby4N7lps0nbZKilbTjMGPHP8ryb5l73ClmaXgYL
64x8xFtNxrRipzbidOySOv22xJH00mnoiNrqHKNUpg3dRs0izetFLF7ywIiQsOz7T/kQAthFy9Ad
Ery42m7S7bgZ8x/WEunf8Z2qDyHCcv4kVxDySFrvqeKiUzkjMlzCVQnt1hLm+1nPxg0NkMyVQgyv
FDkevmhmlmNxFYmuhTXcJlLG8GT0knEYy6E+MrEY7BDYyLFGSxV0y9xzu4d4upA2ZVJ0W8SoMpRD
P91in6gfI7iBnV3ym92EW6W28U5CkQFmgOFIjQBOu8ft0EslLWXDGTxapg38bd2PYvhYC33c7Ja4
RRAA4RZ8Xrg4gvCgB/J0Y3aTkqNAy0k26k5aLMGuAK0V3LalFsu2Npjgf4wMe5HNGLXNd5yq8smW
zFTWvC6IhBlEeFs+Q+lWFVTLLRZ/pA1DArBRW8Qnq5TLwS01aUi3udmyLltjQvcvL+GBe7mp4W9m
BV28Sm9iOjh5gPCacIPDYfpdmIaptINQ0j+PeS0bhSOEo66+5vCdLAep6mk+DgDTZTesQ73fxZKZ
D6+yGc7KI+Sx7AAapHXBgIiVt7SteCt0mgYaDrObPRomtQdzr7xDSmgMkfQa852pR8OroC/LLQXa
eMJHAvtKfKT9uRvro9nV+r4S0OaNVYwP5VUOpULgTkGg75MxJbITBsKCvJYMDE0I6xUeHbsALRR7
VscAJ8RiAHk2dC9yG3cpXlCzDtxkajazPFT35WKqWBpqA0ofUupplpqgOR0saKgP3K6tZLlWK6EN
IuMjOnRa7HRtOruyiC/lqE76QR5neVO3M9IIYxRsWqGDNlwWoY+iCQRL1QzrOzMrwFH2Ue5gRQDe
sCjmrRxELKsYAA6CiRxTVdn94PJqD72wINY+D3l9SjM+jZqj6dVVKrZcjao7OKrWyw12IpojkqVt
3wrC/982+C8Slfkf+wb/7V//5b+/SWD9z/etg7d/7a/egWn+QxYhIBmgIvD/ZS3/n96BiYIV2hx0
rlDpEA3ag//eOlCQylIgLljQAXVLl1cCQfuXCYas/4OJNDwdDS9RRVZB/PwTrQPjjTj0d5NUkJmR
quhorc/5vmdAO3IOuzHBVi7Tmvs2r/vbKMI+amyqmupJLsHLWd2QS/ZoDIgm9ciqucjJCj4+pYwW
a7GsPW66YAsKKvZqSQBIR3J1zPNY59bAYXJECxeHBEPiok+S4WcWxZondqiilogmuiNJiRvA7H4F
lShu6yBpb6JyIN+BpPKsqkDl8czCdrEfp5OZB+HjkhWLFy6S+JMqCYYkcHXIP2JqbJUyTu8tMY/3
a158ww3BwRtWwM3svNGyOwvg+Wuh9RjR5Vn2fdGm5KucpGjU6KWiIxaTmwcBFz8R10fdjG24G8Ve
KxTwZ7JV7fWUmg/D1v55jKTscy2XASDu0SLhZgpdGC4P0ATAkI3hQV4mNYMQFglf5bxZUdBgsmu7
weFuu2g92kgt86+bnn/twVwUDrkcBZvPfW4wvVEBIc/4R4F0RU64O+Q5aGk7QzDpS4Cb1uSJdJR8
uW7jh3gw8mdlksF3gsDFE1LN+x/p0olHSc9RmMEgELXNMJy9bJCFux449K5OFvMZwez62zxVaKPE
VqLWNn3VTHM0aaKkrZSY1HlSjWkzSLP8VTVmlTqmbBltInf5LbRM6hq5jNC2jtPqYYgm/W7IQIm6
czelMlm3nHLPwFsy7CntuBSMWoLSKodSyJyoQWG0NmWYWnNo4eSkDlLkUNxnz+qY9Q+4Kjf3gaaB
M18krU2xI1XQtI1xRY2zsU7tLp3l/03deeRIjm1pekUsUF2KKZVpdzfXHhPCRTi1Ji/FsLbQO+hZ
r6s30p9lNQp4NWighg08JB4yIzI9zMh7z/nlLu/lDZ9REttXlla5aT9pmvRsNg5Pp5/1aLsNrX+M
rE1YGkaDnIzYQmq+srQH3ellSbIhiSe0pLnue2Wrlp+Nnf23o8+ETKJmbTpfsyjHIPHSKgwk8g3K
SUn1+y/SSOjKBM39LtYM4z4fh4letFoIby3Z4HwC6+OdPan9ySpaE29oO9tfXduY7xm/65Kn7vBV
zDF1J24mqosdj4Xtj7NOT+xaMewZZk8itR1LvfdzfVhPZNgoYYs6TwNHECWEbbu0TFCGfejbvicv
f61nrxJlTFGiCVqs1XlJa+tMhmSYFmzwSCvlW5HQ6R11BigBqtAE0fxmWclPZnBNlRiGQ22kkDTK
dbsbfLqkTJV1RjUJTtyANNh9kTkVSU5n8cR1BM/fT0XLSKc6YezI6cPhmyAK2KRvY+P/XhszT2ov
7foWCbrTaVfFrXEBZ0t3389CPJd5g4KIPu3sNPaVe7fEptmya/R0hQ1LXUCFO4kW78p6Hn/tXq/D
Hvmx7emai4GinAnr2ymTS9kNujMQcZHoknxspeZXqoQw/8wb1Sd4FElHpshxeXZlav24A9ssW2mC
QjRDqvZWglsMpKM5OdUJUrhXa0MuHE0czTl2bF1ZwkUmoClZCRIYJyRFexTGGqtPZW51b4iJl9JK
6Tz0czWbEVos6fS3m8qCzFh6Jz6zuphf6mLqPxqrqg6KK0gjQ9m1IhTXrUdBeetTVU0CZnhhCaBV
r/mb0MLNlKe0zXmogDI0ofYYL5gsOc5EU9yrlLGgqKdX4B7ZhVOEW88gfeg5a2kTjFPzMBUrP5Lo
kdsFnWj6Z02vm7+oWfv3kZCPK14CA+wpcb4JXq5eRwrVvnHRNoS61nSL+4mhVJZP7fN26jKZNgE7
Pj7DrJMb5TWVXM6Y2ZV6x/LLCtHE9OoFmcIiTVsL7lUeXTlv3pZs27dGiatycLHovTmoi0/MKDc7
Myj7PTeHelF6o3jvB6Pb10aZYPVJJc3qom85KSzREozQOAMoDtW3iIhNhLZK3Gq6r5HPQXdjmY04
CG3R1z7BkwkNj26HqrJxJNMtSV7brtkGeZpyOZBkmzCvRVVCmrTXKHaeBltyG7gI4BGHoulakJAl
zx8zhq+PYqyybh8vLqlqFhBdIGtJq5gFeMHJYLcx4Dq9mYmXCC1D3m8ZUEGT6LAypBV+MDqKKafz
nBygj0h/k4O02URHee7Q/BFEw4dkVQ3BVtGykqpK8daVk+JxGejhOKb2l1pvw2eCTvXDaqxmZ7GY
UFSUzvSBimZ0PkvXlU+a1pvAEZI7IsjtoTVJk1xdM8oK/LzE+Q3iozab+gv0h7OCWjmlRXuVxV/5
CrR0B7ZS0lGs9suPnEreoLFaHelJffuLxedWTddUS1RVAykYrVX9rrj7ab2cm+fOWMCi1Gzd0w6u
0gLfl8vgrbHj/rF1bb30cd183vq5pTdYWf+0jbfGDnfAgLHxkQTCtY0izBVZc1G0lvWtub3teFgI
tQdUPSVTghqzDJbb1Dx2ibTfEneyDr06opVJ8sZLEmt92eij+upoiCZcDEfCjv5PNuRpLWa/HhHF
ePlUt2jtpdPxK/qb+nx1YifsbI3gFK3ejsQG57anFIsdlK3V7WRipvfKslpPKUn2kdWt+Aa3BuNY
7FrVZ06I+sGet+XEMu+cGiPJgAc27WkhdjJQ+KOH2zhlNF4X6qUaU+VenyGhvVSy7ItGaX9Ws88C
YjFu9ZUULXgjteoXzEv6cS6T4s62M/WRNl+78GdHIFAHoCfasGlj4mX6Qe/pIje6sOm2OeogP98T
yu2BywzSFZxWP4zSLfaC2o1jxma0I3qPF7lnmV5CxW6Wy1gmre7Hei957LnXlmiZa6qDzHW4M2w5
+arIqntzm272pppCoYR2amI1NpF4kipln+LYbQe0fKNCnUT5o2qK/TbliN4W/GrHqtbpQNwK1zhU
nStPXDDWHoSfovYhWUAxlTldLvTQZwSPD6Z2nniYQZlVGpRjLCL65GR/1nRU/m61k7GeqYuyo7IU
/oOoj126xJkRrFachqLItzuB1zMaTYMKlnos9I+l0pZro01laNZ9c9cIK77vE1vcNeRE4x3MJr/Q
1yW0zXaLykkrLpqmNFg25uHMZ4Jvp1KdQzb80z6dx/QY4cIMyJQWkVaaawQJ2NLNNok/9jq5Z6ds
+ZkmF6bAwP5BSjy9OieNVRyJKsNMyXQnRfcojcz46NPcpjssng4mI5zP0+A+Ng42FirLJ/HQ8BxT
AFekFC2NbtpfzNQp72etMU/a7PYfrhv367Eg/z/fZwoeI7rSm/qa96pavxHdlL5mW9mRHUbzwG9C
Vd1Oy2N9rzYrhv1Ua4nzlugj0c5oLt1BmtnLV11MZhi7+Bn9qhg3OpHnqR19oS/iYbbbdTsZbcGl
oltdlu7LCog0iBnzE6+kZ6IOza2t9rOpV2cQ/9UvGixtHtZLYq1VbTit5eg8s6kXj1k6aHddqU0+
Q3Jy6EgovbgspI2njR0MVNc68rWNO3lYymSOkkw4SiDGLL0OhcR04jYjuINrKfbtpygf4jk1HtYx
42DMVRknZ1POXApztojGc+bZohqklu6hNGKuMCOlZHuaeoB3yxnlFqUDbTTTWCWPudohyKwXHW0t
eDdDIjitUfb1+EUXa5X9CDO29ZAvFxRcc5Nx8XhMcC2qOv4Ur4CfeZ3aQbxxq889JwDp6ZM5cUHG
wwjergznyerjz2EczaPsV8Ofaq27ocn98LfpK/O8TcMYLX1aPSStZb5U5lQ82rKmaMDsYbS8xC3N
dycZZtxnKp3Wdmfu7cRR7mdKp09DPBkveSKTiHLWBFFUDthuSGvMgmbSFFpYsy2+lZDV6oNWK4P6
2PXm9OjmDY+hPcpdPE7O0bXWHgTJRLAu8/gfr90Ww2Q1yRMK9zZ+0Mraet6MdHuh1w9VOz1TN8lr
2/hYMyfgQIUvHhuu8JVsURrm4GJ40bnGIBWpm35HqWc+0lKrvPXxVoRZXW1+mwxj2Jli4C3P3SnA
/7u+9fiAzxglQLYVoupOjd1VQVUaN0tWkZ7XYYvTaDJN4wN43n3bijreacZwu5LBNB9xdNnjwU2t
9dYcUGW7VZBO7xdWU6w3jqWExDDzZ+JW4wNjRHYgly8+DBVopKfYyxTYXVGByuaZP1BReV/Hhuu5
ucZ+U5TxddDn4XlFvBgU5Vhxya3UHhqxVbwv7dYcKoNnw8816dzBpVAgvNSNUXhtvanSL6ZhuoCe
zZcE9uzSbU3S7ptO44kyUlOettup5jFYmBeOeIw2NolDz8Nk6ozza2ZfyNy5se76Yp4Nlq9TvS6Y
udppC116tHziMvqnJF2LX2ceV7yY3fwVKxqzW7rIe4Wl6FM0EmSObaUMjF5bnSDTWvtZNqU7BwRt
c6SUXA+f1rzZ/LHMLQ4baAMsdZgn8dTJLMsiHezv7UZZ0/jGVnlZydz8xFmtX4FDl44+esAxq87n
99xpbNs3uCXCxCn6+5vQrbpvZUZWvFSkAutbLutua2lh1xU3vbMHxQicfKmPLg1gUZFttIRkN7y/
oScH9cNwNhcjOag9p5aB8HP5D8XBfwvJotuV//1XTcu/qF/+f6p3NZE2/r+UL//rn+D2//G///1/
/guCdftt/4Fg6SBYpm4LSlxtBCvWfwJYuvpv4CZw+OhrhWGQuPqfAJZw/g0likH2NgG0oKa3sIf/
C2AJWlzJb2EiB3i6QVv/reB2Ayfwv6jAbZwROrMiyYDEPt+kvv9Fw6CiLlwRH1qBNLmKUU2deoW3
HOyViYd996SKIjkpKq6+qj1uLpEKKDqczS8xnPerH4+HfsIH2NLZHNO4KkJRF11UD/T6WMiunAY3
LsXY1E/VdO6wR3rJBrEB40bzR9lNPiupdVTT56qtKN8skU9b+r2ZrFy0xfs21HpgSoNk5QnbZTad
VyVMBT0W8aRyQ04GS+hGe1iS7oc2YbuZkDAIl823fkihAdbSwDiZG8QxKU+ANG+lTk2S7Fkh9YJq
lFWdz7IY6sB045OldMGkppea/gPHInB7aczI7Y1321KGSNw8BxaM6Ng7/mDUyAvcrxqX/lZ9brnx
k5iQL0PDnIkuw8iiUZEvVg/aMK84KlOD1lOliDDyXjPTuLOsOmAJ+ltpeEMN1mWXWR/qBsMKs+VQ
xp8J1VVW+8UY6U0KDmy9vDa3tz7dDuNQwpW+2XYaEUrmKfR8F7YTdaaxq/EIO9q6s8aFQEXl0kCw
J5lT07tjnAdtIck6EWHdKIHZoHaq4p1rvSgwymG3OiRUFHnAvrKDrkq8WH4NdMPT8nsrJlOzjloI
CbmmVq9dPb7mZydX/2Z283D7kHt2E8tdv0ZXBGO6Hqe4jWptOdHrhEpg8zScx4phfUk13Xd2uc+h
RKV5MTMlmO1k9Ci7eSsV9yAMdQdxsZcGcaOmfuht4ypvS0YKW+9gFWoqe6fw1DEFxM4+zhCnGtam
H0t+kTONRehQrjlq8txBUpO4IB6LN7d+6bQi2Cb+O/lDaVM+5FQn5qRA6vyLSks5ZEV9gOzD7Lzs
AJxAa2B/5m0N5Wr5OS5UJas/S3uLuFgWasLdZ6vs9VNrKFGFdDXIRtzTTc+KbpovJCYcGQGK9q4C
1mNE+UbeG9iAQWv/WajqgQaYn/4F8vo0Dstzq+ZBwzZ5BEWiZaOmdNdQhwg45V6o02+sNKFZpApQ
QcMw2SzhiLHa68tsZ6TONR4Fg0rCGpkmW0GFnUtSu1q8pwt9H71m/hmERi0Pqw3vnnqWC6noJroh
PxMw95Vjt9HY1KehxQQy72Rb+0uNsrk6qhNLL9lfEnXVJD8N8YcyFRl/ZcNMuGSZHyRV6XeqqM40
3xiH2QUBqSa5XsGk+4Naj22ICQw/YRmjSahp9Vr0izqA7pQWGQ2DRhuwXWYvqlmZz9Ck5tPU3I32
NJ7cVF5HNCVq3/uSZIqZ5UB7dMNyKYIUjKCE/NTO1KOfiDM4LaAoIi2ep8lgVUy/ZfOYqheGEsar
yhducSpMa8+mrzqxv9Ubt+zywvh0+03EWWTeOv52tuqpaokdbeFmBoSl2sUl9CTfvFkrz2z+fj/r
dyPfvaXhYav9RH+fNTdc9aNmh2Oy7sBCn6RcgjIGYxCfsdpHU0mXQfFd183BofS3nfQbOxDGZhw4
TuUpKodjhdjQih/kcLGou+ybbOd0FEha0rtFEU3Vk9Ztu6W+tSn3ARF24aBfl/rdwgXfE/ve7PWR
mPWtI6/jedxObCp+yQOTq3dxoj5s9XW4DnG3U8v0iEAPvPtFERIq2Uv6O4SWkcwqP9aUnZ2qu0pT
Ttnc+41xT8WGrxgkpGCZX5iM4/XK1wTWWwQdPx+A7Lirjf2GLSZrr6nqPLA6ATxj8aY7a0O5lVJl
y1FQv9Xd8txYqi8AxpeiiPrRCJSkj2ggZVnKIBFX6gxc83XNy0itneM/rvAc1DomU2Z9rbS97JZg
s34HUx4VUERYTr/L28MyklBGtfhQvzd9Ea79W2ZBd6Rezj9YolrJo56MgDUr78jwCBcn280rgaFz
9oCH+VAO4WQcs+K7g++zE2IvBIkBlELh2q/B6kryYoeMvt5+8LkX/ZtOyx4Ic13A6sHZxuZQ3qz8
Rdg29LZVb7OTPZHQ4Fl6ScZE8lER+kEiYFoRCmeh0HMw8qqyDQzznLjvXdLsZCZBiOwQeVeS/nYr
8Yvr7zDm312Re+ti7ebsmmn2M3o/f4TRlq5+7aXmLRXVAbpGQhkPG7EPnCfDXHmFjRiK08SsfqmS
4gYQO6VmhNf66U4fyILNp8BBBNcNzTUn5GFJ4eQtHqudoOTc23T3Nxflxz9/z918tSOoH3jiwZJa
ZN4BlOKLw67vqWvc+l2sU4tiOpiVjU6P6PFEo7PwSaWvcjOOhIrs177kDCqc/biOPsj5E1D7TqmK
u3lGq2L9ibWPWLtfqtnT669x7MBByQvfyMCHvHKmryF7rUfH33AHCp2TFKiXs8PTp7b2SoU2iXGE
Y/Ob/EnWE4Hq4twTymHRfVu+Wvk7b1BoDYPHdn5R2ygjdSVOD8nMNkNYRJG2O1GPUcX6xPjmyew1
Hqtzky3hjCQAaGcH3nWW4sMmMqpS+Wiz3lMnGTgh6zEvUH2fEcy9QTPFS0aMCCIqDRXQalfHfjGO
LbRygoolLvYbEstpBPS3xnt1NQMbGMWxToPy43K6pvSajuIv8eJek4nIGQx22pFRYn2vxtrrAa4I
svNd3mltjhw0KEkFT530QaN2e673HUGeO3ipfQnY2CAyUmCrnaY9gKBctJivTe2Lr9jYyU5+iNEN
6s3uUHgO+0SCoyzaubO4g6jbSDaJilCe80Z4VIz8kgm0j+OnvE5RN6B0rPTHizJXaMZM62mIXSrN
52c2lq/5nxprGBGUTn5q6O6lKtzdbCudb9ZPtON2iCESmlLrCqanUv8wxzBIxiih/AXrg2fI6cFI
M4lGnyN6NiffVkTlN0lytLsbtfmz5ctP6ZpJJKR46ZJbRlgXLDwBjrruqw3/nRKLYwnAPtVWjmFQ
PiYg+RpNEavLFZmcS7vPwrJ13pU2h6l0rH3vbEFCX302E+ShZU/oemA/0/WnlEPiuwC/KAqgbNwX
Pe/umR73Sb0+2irqsNJ9IvnHl8vs9+7MxpWfJk7HTd516mk0qIYxnJ+xlqE9zDA/6xFh1E+fcEq2
+NwBsUbQaFVOJ5KHHHKS3s15ZsTBPHwcb+AcIYRpAzAQN7sh/xa5QUpGGdmrjiyle7OKn4m4HqOz
fBTlvj4o3uoIpmX+BdMSTjR7NOXJXCue2MGHhuCPR5ZLdb+sX0oGkJ1ey7VFUdaeJrM8t3KJJqW9
d00GNRSYkBmGp1EpgnEkcCrxEbu/DT2ebdnv5yILR/WOLs0D9StBTh9jY9PqUvcnZUMsrJ9m/tZm
cWS17Z5Dmrdg8CoM8G5ByEpsXGZjBjP7mZzCR3S063In6JonFM/7RlleaS3YE+0cZXWwqpA3FK4s
c35JDcufXjvoU+n+wCnt8hlCeJ33W0fzlPqnyy3yw1oem2fdKfYL0G6srTBYwOx8jRUt3auU3MTl
s8W5AQDm3VRTtfmUNofN5HTVYitg9vbqknBaYOrKfipJNXGeQUr4dHvP1dEiY/wUqxnKmRDLrHnO
zPzIb4zKxrpavP4e7rdotle/nUy/pW+0M9v3WShBnHzzmh6VWvEHTPBolvYKY3xqjFeXspkqNg+1
1opDV7X3ujpRwqcXsPVGkDsLSUPCS2Yuk6xqEfUzxYgVn3KuJL6ikLg0DchNp2yVUWaR9dJsHJc5
vMnRKpV32Zofjp1WIRf8Q4dsKLfaII4FpX4aMWxd+XKr0qJc1NuQVoO7bvdJUXoIcrzZ0iNzzAgw
U7yUZPgsfjVgWsiBo2j3h6ZRr2GLY8hxl44TW/Vvnx1HJwzOVZhQ6TMeQOWnLl5Ge/S0lkzjLo+2
Ij0AFZs8vAW3ly5ox1OTz3Ekvic2uZM06rP3evdYLMeRLj8VeXLc2nCc60WY53yCrK5PbuPcWd1D
p2KioC5VUICebQ16YeAvOybQntGlOCyzS1fOdOFpJ5KVN8UW/mAhDM/1gOhAH4yTmCJ2NhlOS/zS
LfCHQDpFbhPntfo6EV3pVt/bw43lVJEujZfq4oz3XJZcLNxDcbZXreS0qG+jdRt+99CnnwWic+DF
Q7aSPSy0s2h/E9StdA5Lpg0oKH/ksJD1b/m58W5m/AG3/HmJk70hUjIOK48Y2KCvnbuhjS+JGxQK
K6cu96U27jWMFlVO/GTS+Jql+DVDSrUd7ZlqH/01s7J9Yb8h4iRc7wtSHUO/3FPw94IM+chSE+jN
b14WUdaUd2mdhHb9qDmfAz58p6OL0/ju4ZV097PWTnBSuwopN3N/tEWF8eyo4iFH2TLlB9wF7JsP
E9gzM5gQ5wKRQUbiXizeJUXRKMT4ZZDlI59qXPmT6Xi3qik4FRhvGhOfJWOzmg9ewlExKE9iJXAJ
r33Z6pG2EuOOOLAcSAEq37au4FJ2Ao3E42T5UMBmY3m/8v3k9C5tqr0zYzcaW4zKw8y2lER9Knet
Wu1651Kp7pfcGF1Km+LYLSzqfc54pa+XFhWKpT0Lsl5N4zLVX1ZBJob2YwgrUsjTM4Z9tvU7O8sO
KAWizS4RrCUXqCffGQ3kDo/ZPFGnFIpmOm7C9Rx9DNZt3PFiIIf+tBnhdfLihqXaWQxYdl3t02xh
kmx9MO3nahjOFmAgCtxyPTv1o8iUfYEFwyI+zHQf+h59jG7caYKhWinvyK79mG7JejEuYVCVkrFj
hZW0Fv1OX/uo4DuEYDlsE+VZ5atu/vbldkEc4RlFv2spesqoN4baPBOjhRl4asZwbMgad/ubArOO
+i4ODKkgf8yulHztlphTclYETVImKZagymFWOU+rngd6quwW1BG24Czo+ASpPfZaaqj9uZ2vVJfM
gZ67aJVG5X6dZKSq3Xdlv2S1rexHx4VBrK6YzE8OQob9qL7E5RpgndpBKVGrXB1j4xcK3mMwjSAc
rrk7PmDzAE92oi0vdkq/7ucFtcbQ3C/WeawtLs4xIimOC3vYJdBfYna5WhAjW9MNNriu3D79jAi/
YP5e6+stOW/9hmnYwF0MtiuUOhXsqGJyOjfatyMmbqnyaND5BqdwSPiEPHf5mDlb9cQJGnYEl86B
Lffg6o0SH4WojibEV2x8LjwbKp9bW59G1vokXoKW4rreMO5UpXrjTPD69aCnzl/cAruZYnbhgl7l
JLzC22+Qie1QnVJC7BYqQ5S2CFEsUzK3HdcyvYvXd0s2t9o2EdT1u4ogPB8Rzw9ECJpE7dsiTIz1
eaucQ2r0oRmXgYNwxJl2OO29ef5wzb8rTWNqvoPP3w9CXAfk5IuaR6QOBVC9MpFcQCSRzd2DDRqU
1EWgNc4lU6ZP+pBDHZDLw5ATzo+lat9DY+hUN7sO6pnPme21Rw6t2d0RMSpWgTz3RrWK5pkqZ5IM
EUnUYazMvzVGhqBEcUpLqyURUk1HZKHq6ZJxwP1K8gwV9fBsdS+5/aOuULczY2ev86koVhyWDYvr
LW/3kLqk3SUK3bZGcU6d7q9h/jVyzTPM4myzai/jEjUGLgjSCohsJJx925hG7Ae4G/9WAlfl85+s
UV5FTs96Tswdr/fC7dCrBhv/biL9g7qzpQPN6trImg+tvGPCCNUF2UNF6OWkIt4Bo7Tk702Ir/YI
SfRj06tBgl1aBQydq4esM586qHvdfNrqZq9ZP3khdr3YC0RRihMHADOhIz8spGVKkXPrXsshe7R4
DxaTS75dgiQxpQdzcjfVNT8H/b2W+hzr1PQkjLSl6/xZuwSt8VGlUPwmRR/z7Yd13Vs2RPCz+0xr
XDeovq0H1nRWujciY71Y+bXq4VzF77qSUqNADxw3pdrlbwrCgMxk4VTLPaI+bmAmCPGlZxjryjWy
57/ZAptFMiiLZePDb0Mw/S7yAttIUN2MtMXQdsz2d7B0ALKsaPb2HrM9S8Z8TccdMzQH1iGvGR71
kuBDPZT8i3gaHsa2AFNLl09cYS+JghJEz255uor90hf9q5EPn30x/+16OLCezQyLGQi2URNvWv3R
t3BWdsCDARmPfmW2kaphm8/2He9KPABlKFVI/ttxFuupnqSnM3gAw/qt6N/q1r2Ya3vit5/UvHid
WRlVfa8v7t5yz2s+nu0ViHq8LDdngKYz0GZB1zf+smVXM36qRHYSzMDp+FaErlczTne28OKqvPTz
q4l2b/jp+uFO9s/0ofMVIk4yGZftzS8W86maLxA2MOfxSUc2RFdjh8dGl7D8gtCNNqUbWaZ7Ryte
8OuwDIqHtK9OesE3fiuIrMUXQpaTUqKl7ppnuZQ/LYiPojdPNeyrmSXhcOny72lOdhromZvakdYA
I4EAEGBN65+U9s6tBp8PIpj09WQKhyGPYMyVLEadAdYy2GUpgcT+VbwOUNGlTAO9e6V7fB/X3fPS
zLwb35X4M+jNXVt+8HGcRgsbxaswX9C48pYRCGx/VmhhV7JqJwKS9bTzBlUN9VReEgFo7S6I1U/x
PD1h0ArKxqQCEHNR0VleqWOP39w7J7Y5Of/k1rUiiN3pv3NAjxyu0p9IOdS6vwInBtqKlZzhmTRk
a3AjEiHP6I58ja9Idx+HfgozZX4x5E5xi0DFUDgynBTCaxMrLG02K8wLa/4nKV43dg4ChV3B4edo
11iR/pD/rSEUUA5GpagjUhIPsZM+ua36k83ZwUI9dJjcfglrTfRBYTn+SmxiP9i7gdxYZype03I5
rq1+YUZ/QKVSeGVik8YW89obrXUcau5eVCRKVJYK1WoGH5WGNDaqC+pJVx1GQzMuOd3cXeI8pxss
RErysqdV5n1fMqsp9aWRwwSY59jnSUnaQ45+j1bF5g7LprdkNUrO7HWctpnzpX4wi2hZ0Sys9vo5
062z9fWRS3O9DgsHvJNnb/aomeFm54yjN7FKaRvcZsvO0Jmaq3TUwpH/gEOVCeNkByxUMpZoDwoB
dsZE+916wGRxLEm9rPtsV2fT7XeHat+ENcpKb0nkDt5qlzjr0STSs1KTYwXipNQa6ZYGC6j9Bto6
9JtFKj+mlCn2EjA9O39HdngwR731lLoErui3t7YikztVUiSe/AU0NfbKXD3nsXvNDJVpQT+Lvi/2
iSED18p2CsNoYpeRFm8XPZ72hUzRfn7P3PjQNEQH9+1uSnMRGap+71rts8Wp0h9bxJ/YTJ0vqzcp
60TPxR7iG2vym0ve/OLUVvV7nynfxbiGbcLsA4KrA4kmChRGlWLnpYH2ZVmcNyedkG5LRsBVJ1kT
YV3tAjqNw35yRKSGQ3cjxw+im5hIuViNNBiWY4+Md+nzU2pxBLWLP8TzmQ/+vBZdmGXvNYybmws/
RaBrpBQITHXYAT7rPC23FHXKhD38b0E/RUuJn0coguWnbBhWV14IIJ5Lb2f5QXEmGOcuMFuWZaMo
kv26pCdBrO5OF/KqdcoPga8kXRJd4itpHJ/tuAk7dXTPsaliVrHn+1HpabbRRgQsxaVaNe15vb3F
CynvwP0iaMWlNJ3+uZjRIRoFqLAmId5o9BFKsh1mSc5zs7hAXLdc77mcrb1SGY95MjSRXln7ZgUw
3Gx+gCxV0yg5LyJe0DxNy47kqCpfrcctmaKusL8NDXJsgWG6Kw5jF5tHXH3ndYmElhLzWwZV18X3
zRZ/LAPtcF3PbY7QZZp78/TPX9SG113pWPrUcnxUM9U9WVv1YhYvSWuXT6p9IF61DUQirggV8h32
FrIBLsYs5T515O9ICimZ5tOh0kojwAMtLk5neu08zfgD+X46F8TIooP29hD0x21w9WjMoCpWiA3Z
FcdZrnE4OHWoqRsdgbSd+LZdjX4yGiieRgK9nJnTXk8JaY65BWw+C6T3fIQFT/tity8itTuirbpz
YSTxGecEb+9NIrx0YseP9jqNkx6quQhbwzFIGNbOrkJMMQ80r3XJVjtZnnAYwGdrc8Kk6LugXzew
gwypKKHfKKNkkZ+aajqU9lJGLm2/zaKHSOMzL24tUMel+bRhN/MKP63cZjtyjPleVKNzjEslO4z/
h7ozSZIbydL0XWqPFEAxKRa1MYPNZu7mA53DBuKcMM8zlpWLukEfoHvZx8qL9AdGiTTdaOLWmbVq
kRCXCDJIAAqF6tP//YMXfcPsY0TlykDkHcrOkWl/kIXxKXWM7OjMIFRCwdf0BuVVD8qgsYdY1Erw
WJdIzKbzlCuYUAOeeyQcruxefUly3XErDW7lYNOahtRZuh1uyrkd8OYE+YOzJ7LdJ8XOmr/SaoUu
q90XUWYuEt3Gtx0W/AbK4kkJoEtm03Q4I75ElJ5Om2hud4V++NWChrr2Sv17J155Fc5LLIe5KS2I
vMmyo+F/n9X5T3AE0VJQfqfVOvOST50uTjaELD0uXmSnGBsniD6HndYu69aqXWFwQ3EEy9PRudEy
1M9o+ugERka8jSWdy5YMpE18Cjh6poAYTmS/hGmnLJTm0Nn0ufBq6TZOnby0OX/OU5V+WcsgXGF+
fRgiTIENDw1jFnzP6/SJSp/AVJ8aDIfxs+8Er6grFE5DxURBBjBXMgtLwxs5SAf3SUbjzAnE2Umn
fmkOkAOGPPjQoWpZWq2JEN30zpBaWfejNtnqLQVAMNFw8/10opjMzp5fF2vHKV9DW7Zf6gqDdbOg
S23D+2mE8gkDdCJITEpKS8THIWo/ZnYMAbKjdK8DvrrJeoqleU6CgpDtbFoPvmh3UdbXC9un+U5s
sLcoAitdmS25rAp+R/R9xp+eNq0NZv4OciKaUVaWoNV/GrTIqUT7M9xufJ5q+MclzEu6GLy0+Yce
2EQlDyUYrnHutcE4NDPW2YbZN8Wvfw4LKHdPY01rKgxIXazgZYkdZ4dgqwdETo7evmXfBp1oBMSJ
Bvo38kG3zvWHXgGr8giO5G9vTp3ltm0kV1IaxbJOMwTSsl6GkZ0fU7qvGkJJlkOOse24JGd6JnP7
yk6JKzK+DHvlWZmyUvtqlfA88RChmUiVfT6U3lax8h/1NNiAcln5KFs8aLGV2E+qz1wLPGWtWmig
g7h50SuvBDOK95Wa8J2hB1fotcbS5lBmEjptNcC1BfmRo9oSomCy34apv8GQnUIFT20nC12eKtrk
yvQB0eq9nnsO+0kpFqmiHrrqkCgxLk9l7K/6AQ2O1qT7ri23UZV/9lSzR3rtf6WzRM0xMRnSdOWP
hr2GJ/KaFqW39mR59gItXalo7Je0k5CvmChZMg7SQgdDT2IMpCx6VGhRbHeAcLtmD2k2Xl0TIFDI
ZZS2DHQh8xWm/OYiTszUha38SWmwlYgVsosriQkEp+0YBfi2ZSdLvda712CpCGAIN27sJ7+vH33E
hPyN/c5P0+WE+J7zQwwlo7dIbcgh5qWYbq+TKuK0OMTBsqKVvrXFmnEO72Tc7LDCLg8hVPSVVcn5
29W1Z0v3VpVHUpThd+VaMewnRcl+KF3cPua2OdJcihmSHC68P85B4FLJnkToaY9QU51l2dAe6EVr
bctcbBwIbQfEXjtGUNmMXgp3xunuAll/UCLZbLMqhVKb4dWB0iXdDqy20HVSc29PlrKqsyBZppnt
PETYc5cmGDqQg/aMBkZwDozvS6HCKa8n81NmrqPcGz5j0G9uUx2mTlfk3zzop5+nKP2i5N/tLg9g
75Xjc1KiMopb3mAcmi9NV9nP+siajUEnxJr5P0n7Gzh/tlhVGuFTiA+/x75OaRTWxbbTTAVIjPZc
UQef+JoqYhQKuY5UK3sOS5wlE40WmlbP6rSYR4/7eKGRxH1GHpQvY9Mx1z7c6zMVshva7LM5WvJT
MITRyUy90cUUo19C4S3BXgA0HCXQ9r9+2PO/hVaKEVpwZ5q5vVchw2YLrQMW9AJ9raXq1xQJmL4g
p6boaloAo2zvjGmIljGRCGwq4dmOxHYAd977KStBRWdrFZaaeYgCH8OgCJfktrez04TS9aTNP/Bo
6ZY6IpqtF7HbttGIoUEdNs+zQDYwnPG5N6DXmNarrkTBM3IhGtueYq/CQs9XxM+bbq6RC6FZubaH
kYCKdjSHTW9W0yHLy3MHTf3OpG0yNGsvEWJfVMACY8XREdp0/KAFYlM22XfFKatTHEf7wueoaYvY
bSwlOoYNYpFoTLZV23V3Bqe7jV7Gn1H0Lb1RpOdUq6FrqUF2norhZ1oEKMUTwT4dZtnL5Oe5G/u9
zWdhGjs/kO0qFWu9Q1HOUm6sRDFUz1lpfO71nINbZma7hm3kBd1JsLSiRiPDiY61muaPlRJFB6cB
HSJQCLV+lz3SlF0mvRMtK0OttpE52M+SfWmNGKVbZXYG+Oj1CbInyy0qNNeLKChdGFvtGtcDfQtl
W65zmOsr3bK0faknPycjCg5Ruw1VI7uvRTm5KIFO4TASseAY5Z5y7SHte7EeanYffBJoteVdcCfn
H1anf5kGMa4C2lI1sYL3U1Eq98SSKPfxkJP2pRkfIo4GGIDmw7kO1OEsIgvsiU6SARP//OvXpT1y
eEVxs86wmlwVdWwvKtMG81Jjg/iSGIVz16Ghg7V24F0MD5bVDQ+m9PsDIRgvU00Wj66yicSF05wM
kgRO6IbgRCFRJSOYWCgcAbYCJ+3jSIzPUYWgSwugTVezGZO+jFodXjOF9rqaTP0OirQORuwJyK0q
fftmFC8VdsbgY+k2KyL7rI/KD5uGKbtWIu7NwUH8XSH60bv8ywgEXbYVZ8NoPAaDQ1plmXEeAPWk
yZbmWzWekpWl1u2dFvIbXeJ/pMNQr3sxKp8bTrPYCN6RutMC5NSw2Kqazj38gNLz21VhK+l+qCP/
ua1MSEQjek6q1xNaXQdKP1LPZDQjV9Fh5cha7LSCMhsXIA/ynf6pGdr6PpfgXH4aW1RIWX/MTHoa
he6nBGrmtU3cDQLyUm+3UK/xa62j/r4uQrGE9xbe6y186MKu3WBKp1fci1Ys3N7HyVfh48RwDvl+
v/pBQ5nW5/exZ/Uv9sQ2wg60jXSH5OjUtM/YitlnpAgSuTDBkGVk0reGqffs64P5JBAExRoR4pox
HUy82p6zyNjGwoX1pp7MuqEqgyC2tOqOsy8GBccUCx8AvWE2jpClhIvWxesgsgSYcFOex64vd4rX
wWlC1OuyjuV7va+KT9V8KHNodw8QKac0HM82euPZ86DfDOTVnHBl2dR17e9DtdI2lV59CTxdPyl0
6FaxXQFwO1H6wQvt6oGS/BkBZ4GMc1LX6Bti9JlVshngkC08dErb0fPuw56SNAEzGcosXFl6hKYi
G55i4T34soo2JpqYRWjEiEhD5K8ZGPxozsLfIgHqEV5FQ7T7bqM//uQ7/an2rHvip8xF0NHj8Icw
3jYDCg8/NsN1UkYcHFcWhkUn2RluPKgd1mbyR5UYj6nZROtywrVAtzo3ZUtf5LMSxJk+pgVHV8u3
i1XfedJFH1i51UDfpoFBsWjYF9dBP35Shz78wB9E8KzeF2FIKolmfxRe/oqD0OewHV8YoHCJazMm
Gpl+HCXEED+nNZYn/V2mFs4HK23cwOmNL2OnzVsOm+aQgZb7aYs+U7VXk67YJIAVysKoC55fK3ZC
TkfqkWDdyZDWdtd9Fnk77TFmFlDMzOfARg6opD36D806RdyjEk3owoLM3CSKT+NVO8o4ppAqVbhk
dW9xLgK8wNyLCszrOJNx/CgyY1o2lQqvTajpARp9sslm5lccBJwVWqNf13qeokVxmk1BPWvQQvN8
hf6KGbic3atlEeupO8RFvxGqtRvT/q6WXc8vy3gXex8dpzEfAv8VKu1LbY/etmjlcVTz7snB9H4M
2DkrX4XdouIc2h+qKKr3UQxHpx2G4DyIJ7yE0i0WFuvQbuwTFCRCyaa82RUyhaHbhhg16eieARF1
6nG4eIsKweDKd0AJ4+aICxScEu+jzfF0ieGNjuGF8A81/fhVooJwI+bUj0QEmkCHGUaYeaUvhQfm
a5blQc+jycXmnd6+t5NQzE6Qhh9xStFAMzmst1lCZE5gZ+gBjJkKoiNyDmgZyOC5qjxc2aAL0D8i
iE2oPYyyoFXhvMDhxPMpJguA6Txq4T3eBdF9K++akheAunL2DDI9CvLCWeTOlO0I+FiaCXCNaYx3
xSTlaphsgjHxQ+OGj6H2OuZ6dhcXymuLJdC6GW0fYZpdrfRplGucCr4OSaPuU3QUs6lIkQAAN9nR
7nHPRngIcqH6xSZXs3Tn+N1e7x66IR1pcBuWq5W7fChecahrDnL4ks+0mbjUfohImPCOwDAjUqxW
TdgI/sd7NU6Kg+LRRZA6FgCCntjRLom/SaImWinJUO2doTqqnXOfkmTWqEpB6BeN/AbAkhCnu8SA
y2cGbIzQ40y3CmkxBWAfyDn4MA0kqGkgP0SSddCzoFt1QCJx06CXbZBwylBj0LRReQJ6IlBqxGEq
MxI4AvnMOYjrA/hZAw8YNLdXtIm5R/kNMmLgdQ93T1MWadZG25qMKzaX6a6up5Juj4W3g6Ot8WyI
tsqg4w5BMk41jD/Lth2OTmAMR2X+4QhlXRSWty39iaMI5f26iEZ/FRg66WCatQ2TkFA8S3/u9PxI
uVxtjJHzTJ8WbJ9tKe4mTUynOv5kONj4GF60HtT4kZ7BAFVmHJGbI7CxotrY5LXTrCLd1pc5IF2U
CYQ4xcHzvXo7GK3PxKsrtzDGn0ai2A+TWcoHJe8R/vUDfB2Cpto69He9jT0WPS5jpRGqhZ2PRYRc
r+3sQl0OgJt7/dlXJ/VoJsSmGe1n0QE8IZxcRMUPFvJsXUq86FNzeI2wmVhGhf7dtD4EDr4K9Dan
+0nuouZT0BMnLGKZumFNQVKF2ioZG2iZXUj2mupEVHcZtESOx4MKrcLOHBBxtvCywEajkQuov8Nu
pIceW9Qnk/dNJnm+K7ARsDQtXk4pAYgqMkRgfc7bhRe86MZH1YQ0ITo6aa21Fg1yAwMIL7Sgj7fl
XWrBgJjigTNrBSFKAeaoTIOTVU86VqRreKxFMwu/8mqoHOZ6yOEbhkTKeUqZHnqjLuER4ZdjZJEH
vskBR0tKgN06wUBE5AZUgeiOtat3w5R2t6ccHZwD9lpqPYlskBvM23i3uIw5PZnLll6kxzKtn2h/
eitsKoip8jn+6WF+bKT3XCDUhgrPg0g4WBZ1pBIEWBJjbXhuvrUGmtNAnBLoLoC2S2nbw0ZRpmFX
WvmLBFLa9AKGpl7q9KPgZYhm3qQp3LMJJiWKd76txByOhD596BrjEflvc2/0CF4HHwe0/Iuop6+h
OoU7dOLWkETHelYnaDVgbjz3uONc0fhgiPMmvwpDgrWRfWeZVValj9oi6axiy6H+mAMq7DsKFmjP
NN2EPgEnuWgGKujbyPXYsmcuTnSArJ1uR/ClutJgH6gxyUahtcAM4XsFvW9yCPdOobIYIdu71vX2
omk3bWF1OzPxH4nuYfPSUvD/ug5XhLUihaGjqI05Hfww3/jTcZiC4afdfc5ajZNxlDYnx//h5x7w
YjVS6QVkK0wiXvdYCsC3UWIySjMqspETCPlxMdZjWMI5ZunW8iFIk5BKOvhQtR5n24LPdf5jLJFq
nddHp4vpj+nej1Ckpmv1a3Z31O9VtC56y1mpk06QnFd/732krIVAnm0birqE3qtsaoJhonYjSWbc
d9pUYTOJy1/W5Nqqt+k1BvSdlqMxjRR95QkPS3GITPgPDVJYtAzkoD2XYZktHZtgPZ2zs1tbvHzc
7yaYKpG97uvuWSu5Qd8eg405FV8qghZoDzWmqzrDo6Rn5vZFFaNpabHynPwfHUqHBEBkb6jaSlik
L/lOUZ3q6qmXTHhA7WCNDcS9alkkXqlwgyzOg8vAgn8hmw+eByuV4qtbqF2+icsMnKln25DfO93G
ONbAvW/svhWxUq+iEuIFnQ7O3qGjHdXJ7xeDFs6k0o9l2spfi4DMIpUTwHyeBSwOolUhsf9Q93kP
pyacxucwn7D3l0DKkC8wGBGQnmJ48TXy4JKleDHogH1pOa50bfrodRbvGJSA89tnJUCM3vg/asuv
joqCfNhMZO8aarfDb+1ro1mIc6tI3Y6PIheT21pEQgYNcK9M6C6aHMB9ek9232FC13c0S+uckjBQ
v6giJRY11+ul5z2UTWlSiPktQASv2yGkj75em955sjn2QVxvsSx7VUWNrKggq0Dg1neGIv5sKKwV
wAYMUIcq2YasZ5jf4CG8hE6CUYeOsXdqmz9sD98K/QmpbH0eas9+Brj72rNQHX1UA0OfPNiKb2wT
P92L2GvpQfbxU1D25xYVgGu3gbUZ6sHegoph4Ac7PInFczuE40NjUgNlH2QVj8+WR9fBoXe7rCLz
0Q6r/JhhHgeckn81yK+0o/MQadPW9Hn79dxBx44Q6iNHweVE/KRLkUnuSQds56SIIXQsGkCOLG0r
quQl9gp50CzF3GAwHixFNcG81BiSf94CDNUk/7wrnPx/Mxf//0leaWFf/J688n/+4+//+x9//89/
/Mf/+sff/8cbheX8J/9SWNr632wLeZEmZ4Mwm1//y13cFn/DbtyxMRc3ha0bs3dYRtxv8O//Zv9N
UwmdJt8NZzGq9dm/678Elor6N1vFEoZeEmCSqeE9/k95hGkXAkuD6xtcnlvB+x4V8IXAsg6mEouP
EC6HnDZN/pBhedTmT5gLLvEyWMGbUONiS7nz15xCSev/yK/5jM9/8f/1JrN/XVjH2EiqPKWFDdVb
j7IstjkPd43qtsYnZwhW4F9HE++hGLahGkKOqBW3sEyCGtGN1RTwcJ40KCrjQOu3wUzPuZEudXUo
dNXgjKgiOFMvXdMyVRVTVZeqy9uBZ9IQ/Gstp0DfZ56B6wCJoynE3CHYp+ffps2VsRDXXoJuCEPT
bAsjHnHxEpyQho2Buxe8V20Tiz1+YbDSlZUY89eklx9gP0nNPGm+cfJtUD8Ba9pKtpg5HJBwfLIh
HY+Y4KqF2wyuJh33/ft7m8Lw16tiAVF18iFRocuL21N0p8sCH381pHiL4QnTDjcNUcqVihuPGXyN
cEUBcssf/tqgmCrvw4IgJlRzvqvfjOiL2O7tCRmtSzeStkOwajqkF+MZv4S86haB061rc+N4w40E
o6vz4LcLWxcz03IUBx41ttVFN20mUdCJSZp74BcLr8cEj5G+GO5UQz4PTrB6f6T/+Cgk7ukmBx9N
sChYcxbB788sojxBf6pMsGCjpRgjFBgN/O8GDqmy/u9d6sIj0GpKIaOGS1UNVHOMbgQmll6lrCNU
GO9fijXu7afOU/HNUPggWJk//LdP1RUq7moQHdwhzOl2A1ilKRB1cissaU49ebOkvL2OvHhxsmt1
fNd81Z2owAoHIMpMoEe35MP3uLwOyCbaJWDTssXP2zCcp/cf84/PZL680A0wUtOkYL0YUbQMxWBX
GZ+JtpHAjFaHdezob3xrmN13qZNg62K8+v5VNXHtqX+77MXoBp2XOFqUs3jssWhAWDC54Jm4LgCN
wWmFrzibjWhIPUJ4Ibc+lvmh/hhzbP/xD1BxtTQvxtyKdKU3dd6tBzwZxJAAdbR0A3JwZeVrIPvW
3lOyV5l+iX74VrPF4mMj9Xpn8/kayGgUrQU+vbWUX30Vhk2uh0nThUyptzMO4oBahA0zoa6/dpC4
miRY2QqetyXIbDztS4R2KkWdooe0X+MtBrT7FhBqQrSTm+m5k+Yp2ighad/6hxvv6+q9sYPrbOB4
Glyua04w+nAj2XHnN6V/TvOPWZ/i9jpuRGsuQ46lJqon2wDXRllvNMuJE/cI1Icj2DpUyDKYlaDf
KyFuLD7i2kwS0iAbl+LCcS635BY4ypY629BoSBj83Uq1x003vcyeUrlEBibA3HT5zKR+xHfohEcI
9K8Mxp8TWbQXzC10sKNhyw/iMDbd/TQlx/Sf3Yv4yOCt/QrPMdnvL96sLL0JskSqulWioFujCyu7
deP4q2pmozFKdixOWHveeGkXuRbcs6YbFGPEWshfBdjFhDJBrcaQofErZ1cPbAep94TT6aqt6czl
2VE43cqvg31r1zsofHddz2043kt0a25fmz6WjSGHiiujafzyfP1tW7R608PopQOK9art0NWbUPqP
sMwOodS+heFr7C0Urnvj+edhvfzMLfxtNRzaKEgpOt9sTKmKPMOZmjmS3VlmM+vTe3ZYVVN2Rg8h
hQJspin0GurmVvzvtVlpqzZFgK7ajmbPr+a3B+6STtEiDZ8YY6JX3g6HGtlARD4SVhuF7ey6mSlU
76wSghl3YEDzufHwV+9AIx5ICjFXyxcLe2nFcHgDb3Jl1h1s2SzzmU8vwkfDmnbQzAV+cRpoCleP
70dH+XTj+tcmny1YzogTolDWLkYgCYOkSCXXn8Z02+zGF85+2wYEd8iLFdLfO3xb772sd4esXWIm
d0QCsSiz6tabuDYJbNPh8OForF2XU88Iyk6LgBZcw/M30GT3JkuqPSlHqQWPSu4d6yQB/E2PQ+Xf
GoOLMJtfHyCLD5FvzH1d2BfffWGrvUlMAKtmLpclolE487qBT4DRHuJiRE9AHLXdroSNmb92EBaA
6aDcmAnXvj0bk0HEDqxzZLK/nYoyLYiOxx7YjUhfRGMMriL2oY/fkkVWDXciieDOBvf9938RIPTr
0TkK0qzlc8dfyXx7VTUzUQiCXrpl5q3mmlSoBPmkyXY+i/RKeKMwvAiXo9xnrSN1m0A7XeM0Yl5M
9yCCLZEoOkWo36CXWFRGurWbQ555a1ORz7CN0dhtMo02ZrFkfzuS3PisxPlZL27dyrWKjlA92+DF
s+hdnk4zPajN3NEmF3HJ0nYAHtMzPiAnWfuPyEzv1R7cnuCGNjuOXrR7f9wvMtr+ayCY8HgdsR/S
sns78FqC2S2iWfgRg3SDDjcTy9jJ9NuUpw+lGL75aHdw7UMaMR1VqbyOUfdVaW+8/T+PI3K28Zac
9HWSoi05fxm/rX8RqNcwmcbg4jwQWSlagnbtQM+bpZ34ILk2pSbNu02G7O7GAMwPeLHqv7n0xXyn
ATHWY0r5ilfQai5pkeCtAqvd4AdipPoJ38h9l/mnEACyGr4WTfuMUeCmCPVTFTlPhnYTNbjyBTIU
cLJsFgKV9fjtYCAnyHx1jpr4dUAaon3txNuqMk4Zr8nT5FOdWicEi3s7bnBmqXeQrLe1oawRkS3R
E2+MKXrINO6t42zf3yzGryyRBqnpgm+H27Ssi/uLlKgjZ5v7q8t+jdx90TakUSSTGzvBT4vOfHcO
Rb/22pubxNUryzlRHNt5OsQXC6Q/6ggjqozJWgWPs8I6bry1ptSHeLTwzCad0m6WP4eq/vb+JLlW
NRrsCLwWw1ZJBLt4ZBEg5zVwz3TJoIJtSGZU0K37AptHM1oOEcx3M3ow2b/NMlrWvrX0u3tE8djr
4nQJPaE2fxZlf6eI5iu2yI/6ZmrRqnAseP8+r52TsDlj81B1wDX+7e3UIV6ME28LOS7FNKaqSEfF
cEgttS+OGn+OJ2x2KpuLa3DRalKabKiYw635e2X6mqpuCyk0iYz78lwCB2qKE4MyqsEx1VShK8bh
Q5d5W3q+WzmmaN7FHmfUW+Xr/A4uPmRz/mZ4bNUQf+zcWiKslGYQW0gYbERgrdXXWjP2MCYBkowl
RHxcs0y4shCmR7Kbs5tV3JX9G0htLh8divc/9m+9rknJCqAse6SKlLQmCHB+cErlmPTJdoTUBeOP
ybWoLH2LLT8Kh/BRQbnw/iQQV2+D0E2QWHo7ON69nQQCRSxRbSYbSimXBubQFtZTGEBC9gxMkrqn
8YONf1Pn8P1E/mut+6iGbWwBuoPUoi+tjx6tRoxF17oI9onqfFewIqatiivmiIcHCtD37/jabjzD
vRpQMWApkQ5v79gEnM1iXWW66CTIOP2xNjGxa7A4oldGT3E8QVKO4gxRUkDbUks2uGxB1UwPkX6X
QHy/cT9X9gRT0yzs/8CpOIRc3E9Esg22UkwlLetw3xpxokvvkxgbsU4rh0WjlK9+2x60DCqVA5OA
/L0vwYhyOuH0mhinhmi2Iaz/lRnO7CI0giGiVrp4sX1UcmQkTIkAFXxBhIHUDk7VFnbIekQxKku+
eiyEcS0vHrJkWEgfQZWa/rwxOnMtdvmhadidAqizC5iXGFCcq/1YjkzzoEy3pZ4epV6cad/TCOrW
yVM0kTUwKd1d5xSvUSyfono6OrG+Szr/02DeWvPmSu3ybgTAPmcHYkwxZHw7d5I29IQTs/vQeDpb
UbdKJ/kdk4wlBpyLebkpc/Xb+yNw7ZIEmHBcYbwpWi4u2SDg62PoZ25vAJYjup1R27RX+MigdgRL
7ujWq79SJJq6YQHzSEGd/Cta/LcCqSqcQm/9gQ1Isz/RSFxpg7n1CcWjm3mf+NW9VyoPxA1Ei57R
rzEsff+Rf32Cl8OssweSmqqCNV1ml5dSTloD+8XFRxLaWex/xHZgqc2n5Vg52ma8NZC85QYmlcYc
J0VnfggQEGsPw+f3b+Xa/kJbSJI9A+D6x8eZ55roxkEZXeTLBcrYUu0OmZ08TPLOGbeDKl1ApfX7
1/w1vpePD+CpaQYHs/mtv51lIoTEmthsrOQ+PTlTfa81xg7Pj4Ve2j8lOlSTOkjFQyTxhs2Na19b
jWAF/jqOEajzx9HcgWhlTfWIBQ3hrT97Uz7lTXeomx4JkbkNFHNr0ymhY0IlRuRaU94HjYGJz0iL
Wx4K5Xzjhq5NRkwgZgNUW+cYdVmGOVaVkfwHlN5FKNyDx0nU94bwN0NS3UNUukewTPZEustEvNXC
6e796/85ATgm0kmam4aEBsqLzy+K8KPHeZk0bkxvfObBlOxN33vCUfszxo4enfHt+1e8UldxSakK
1l1H4pp88cTYnUmC2MToNnn9ilizXdT+zsmsA3bYHNT2ZuGvBXarpAUeQIWPIeKof+EWDL4+Nkmh
0zG9WPwlEFDrJdhzEAu4nVdeffjYQzSdYbIkB3Bm3AdY1hMAtWG+RCRq3riDP+uK+UxiGYQtUTCB
Fb79BiZfr0ibBYcAjdvMxa7dN7u/cN14O5/QDKzUp31WfC9nrgW5tUEwLt6/iT9xAqFS1Zi0jWwW
okuMLlOhz6tOPrhdmm5jsjNzP34IkdPXxbiqWYbfv9yfn55QKQrZ5YDZKafnqfjbsttCi6sptQcO
pCBjKFHLmnTaHvoR8MR/61K/XIJ/uxR2C35QFVyKWKelMbGZFOcmC5dIrW4tZtdeJBZiGl7Dkqbj
Jb6c60Zq1oJLaV7LtK0e5Ihwq4ISA2MH/MFvYNZB8SOfqMCtG0FHbn6JKutO8b0v7z/1tW/ZMRlh
wA8TK+WLdRU0IaUutGkeQXrLnHpXTYjnpTgFj0X3xfb9lYrv9vvXvPY1UzypoLwc5sA8LxYQ2Fn2
MCXYeNRhj5KJiaQTylcrx9LoVlPrYY4ZbjvlY8H0VbFizUbvw/u3MD/W2+2EpYTmiEVLm3VUvZhX
Oad09HT4mJLtOuChRs0YxJ968bFh+5LjzSe+8sbJFcLNmgKbnzNz4/d5DHGxCjNShV0vQMJsB3s7
954MOFPdD5QLW4U4xdHO1ihSnisLqr6ePYryVrf7yrvmqTmP8MC00i5bL3bdWXqfK71rl+gfdSh7
XU8Qa+RiSLaocdgwx/AzvbXT+2N9ZclgwdTk3ImieLos5rOyhSVMuodrAoeQjbooC5NEQniQNRZP
jX9jhbr2lOAi7BGMuGVfQgVdjgCkdobeHWXihhw47SBYtZbpxhozKT3k9Gyh3t3aof7ck8VcAWvs
y7oDlHixQ01ZAUQRpb3b0TNqB1RiZJjg0ESxho+Yinm4rz5mpIuL+l9YJDFCAalygB0c6xKvcuzU
aOrcQHMaUm2L5NjjB0B+3NII4hvt72uDa7IMz9wBzmeXfcVM1A5mitANgegxyE1chS+HDJ8dotlZ
2bgK0Aq3iHnfn0JXUFIBWUGVzCOHp7zsCpC8G2m5Q44Kjk0e+WmijtclzN8gyL+QlXTM7Vc97HBS
8TdB6jz1GnwWTT6/fxfXFg0YE/OaRWPijyJkIjSPuCaBO0iCOR3WoJ2pn0LZwHPtYMcqGAbcAlWu
jrcBpWH+Yudv9u26IUjXG7KU5+4pfX16s4VZowl9iAzfJT5rZetuAUv8/ee8UmwLwQY/x0RKydS6
WJ/7OSiKRnzvag6ags4jQUSrt55okSdsZicQGSMm9p1j0lEBhKLevX8D1waaWFdCLWn2U23Nv//b
Vtx2NnIRwUCPXrfF9ZptacwClMu+ax2GXr/x7V5boMAVHSoruBV/rIuTjvarki0LVBmsSlLe4wjT
AfVDkALK0HB5/+GuYO2MrsnYWmx9NP0vCkkLub7amiqfK9EVsrS35Q9tsl7BcFssNwgJIQzyAcfJ
Gzv9H4M6hxuw1TN1HdX6RQV8M6hhTtsqh3FUYddahtaSgA3Ois3B8mcKELZl6q2CdV7z3uyyvy4p
DUliMZP4Ei8xkQ22OvFXLrQIbF7SaqPkA4aVCUKA1C2kdfRKyNXlgFncONyiymh/vFcuz2rIuX3u
NrH3vJ1GahmqgQVf21VU7PhE9Lm8Qx1VETpT4dw7Z5EN9VdHyrOUmzhVPnpq/N1AnGLriQCiNA9h
MnwUnXdjg/p1WLkcFvhmvHvgBBvO0tv7qhULY98cvw3G7XuQKE9Ku0HEvTUDT11iSSKxg21GOOcF
tF6JuWW0zMjpzmxMUj4GycZJXpIuOZLV/EB2xjdbRVRRas0pwhQopIXnqex0k6ND9o2NvR4RauHZ
+yz1V+yXt/o31waZgA5eMjiMpjkXK1RLRkCfNJAWEHQuW8wKEHDiZoYdkZq4JmbuN76e69ezZ/Rt
Lqcuj2GNUVmjqlbksDbGqURyEE6vefA0d8vnJmmm1Tu9G+6y5DkJI8zOnVUPdaCqk2Uy+M8Ei7wk
OM/cuKm5fLt8o9TOKtUN7UwCTd6+UT8ca7sdGIRYfUYyoiL2iNIjd39Aa5OIHi57uzZyfW9h+4vo
bSjblQbHcnnjPv4oM5nxVPKMDgC89cfCrXTm2OASA6sw1I5aL7BCTE+eV3/9P5y9127cSBeufUUE
mMMpm62WWrJky3LSCWGPZ5hz5tXvpzT4/09Ncjf3GJgxDPigmmTVqhXeQDA9+tWEHHF/j2rXj6az
v/QNSBvkoapsJ3yrm69D57qmTQCaY3nutbbrB8UQWE4tvbcLGF9F/GBMN6WMoyeU/i9Irj1HTn1u
g/KYldIn1G/oKAsPlf7YjsxpKEC6EuUqy3nuqfpH2XwegunDz3j2v9QGY5Te3slsVFE9L76hwD5w
x/L61ugTY8xKiIe8O/oI98hgIUgXGV9CPfpWN/CSqwS3A0tj4MeQ9oA97W0UO6Vr6M1dSE7fSsAC
RvsBStGrwT/WRfcrBanvQQQ71jNivEj4fHR6Lk+66jufXQSMxU+nL0FngkMBtHPZGAi0srT1lIGg
jrpzVtk/LOUoKeUHo4WG2yY/ily9K/G8d8bsEEXyS63vYnfWPwEfHc4j5QXtCQqMyxMwVQkmP4Ut
+nPSF7XlwsY43kfzDZL/rya13S55GLQHxHjuGX0kbbjXoF3fNeRltAkIp9iDrqZPJhbFWqYxIYwm
/TPC15A4Hwx/eEyGb7acHpuCXHX09Nj8ff3lr69V1gWzRYKmiM2+uM3xJ2ugpfDgoap/aFomkaH0
kJi/WiOgkEQwZdqFoG4+KqAsWrCauYaptENS9bkOUbYN1b9adXywKxm9RdQjpuIHHMJiHp4GQ7+d
TDT5rz/tOvpaKmua+AxQStJ/vPzM+mjkaJOhuV1Rv/lIcqCWh0mgcS771o2ApV1fbt0p4H4Uj8nu
5o4xlle4H5T+BBQRsebA/91yVeq4PML1rg7Y1TgHcNJdp97FYfJJG7i02/Y3tffPnR+x+b4FWMWy
LHbWcm9XMb5LduZMXjlWrulbx8pHUK51no0PfojZMAI1xb1RJs/X1131vkRuYIKVpEUCJGw5lJsk
RTI035q8DkNIMcVsVeuYWT9BHuw1pLaeEOgLJlyUVqy3SLin0a9SSOoMVHywq1YD3MRyyl+5/lSY
E8BWN+olVBzCH3z9H9efcmNHyaZDok+OyM5aNvYDH4vvdubcBljKTRoj+5YsRvlHBgKnYPx5fTVx
EV9GSt4pnmLEKoWLellHSobqSLrDjaIDphLsh4oOedZ0987oP4jJIZnkh26v37UVIwiPjBDYwuvC
UcvjcVZmYkTsF4x6MZKXEEFLMaM0cKxEzbG8iYcGr6L01hwl9Bb8Y4soqTb25HOfVKV5gsMyHzrY
2Ndfx9bLdyjmmWzhcqMsmxZw/XL0iQbgCswzhqF9QpHlNq0eDdL1rtvrgm29fEAc3K0mvQqS8svg
EWJ6HY05YzurGFALFFXBhxKHrMKRbsFGwRUP77CW3EvONq4mZsgUIKpAzDNBuFx2ZDfLuMcyHcaj
AOH6O6kIvRHnQ4wPBNcEDSvYxHqEfFU1Vx/lNmF8EO0c5nXVJzp/zA1o0TC0WQ2wMkaCld/KTDDq
8LORBX/XwasyhZ+yKb6xNBx/wmMSm8hEmOpf1z+ysvHeaToaRC8GB9qq3TrF9IWaOGbTR1gC4/Op
jeNphHTVWI8BbhOpOf7CmvKbgNYjzvtaVO3fI5YNJhYpljQ/hE2MXYzxYI4fBRto59etGme8GDHr
By2BSiq16eXnKYA5zbnDHgRvdotDxdAnf/dcqO4EQARhxnMW4Wltoglh5Cgpyk7kXf8FG4cAsIhG
Tc5sDwjk4gaXa7VBSbpjsprJj5ll/x4SxvkI4Mk90sjSzkbYiOokCvRVQJnKAPQXu7Hq/RGvYYZn
gW5+MYz2Lk3GRylWXtVY2euabe18FaQJ/omkCSsYN6Kh9dAorNUqH0stRGprPgVqdC5xYSpQWyYm
eVqK+Xf9BZSnnewlZVsbD/qdQ1yHawhW7fLTxmWE+WdAKdtgOBvSVR9r/YRUFoJXlZc042Nb3GiM
Na5/z41VVRD0dAppXoFnXYSZEZMrWyrhj41Z8wS7dTA+a1Jw46DqNKo//A63ldnZqR62jvcbtY4h
Cv+tNhHyhsAYq270Qry4O8V/CELpReqHD3V2RnwL2TkzBVopPKv/4GlhC9DpJn479qL+NvOh7+uQ
WZKG49Dc4SJ7nhEIHqEVlznUa0gTf5aC0u2GjQOPg3R/mTD4eoevosaXDXAZSfAYb8KXvuuPWELf
JXe1/62bsa8n1l5/2I2LVKWPBMiMDc0lsjiqg4JrWpkXhPIhPoca0oU001Fn+azMHUL2+BPqxs77
3f6yAC5swaWhwSGK3XfNSMVE7Ksee6RZ1Pjsy8GJ9V4inMg0oId1C3Ev1m+06HeihZ/+4Gnfrbx4
2lGTM6k0iYwxBWg8f7OZ0KFb3KTGaZxkjBD3QCYbkZBuL7sIjigT3mV2NAZWhrIWI26jH+iidGej
wPJzrm9ik5tC28mrNyIhPX0bEAGgCiCTi3MaTbUSyZZAtOA2V4wg9sB0jtJHv+lO11/k23ZcpH20
AW2YgbbNh1zOhKIxNHIVNpHXytEJMcn5ANdtPupxfBrraPBkBHZ8BREkIx0fDGtECEw9V4YBA7TG
NKYr/xEKr0ZZ2Nh4lsLz4j8PyUhKQQyCdqO2or5aXAu9oSQ5XkZ8a1U7kxCfQJ9jNo/DPXqJcEX/
oFxWBZKIsRwoYmsZJPt4jtJUwImCOLjBpfxhlvPXeMhflfphxP8pCm+a+es8UlRd/xZbR5hpM5cB
pZQKUPbyOKl2VllFGJFy4kAk2tAjYSOaATOYCLlISIjAs7q+5NaFgFA6NyGm3oy6Fxutn20kYRyY
p1qP6wuKaUp5woPGy6fXccT8s5rxTdsDSmw9pwntHKqmQqt32RcIqhAPXkArKKYi8G2nt4lePmFC
jquIj0XUiFV1sLfNN8o4oiJKAFRS+rqFVVctorQG57dF9Bsh1aNFn0XqaMaM35SgcccYqh0CtUZp
7yy99YoBZ4H7pc9OobP4qjP6TYE+O3jCzsnJbMGpGmI8pruhPqOA+H1GrN03diYaWwGEGQp8OWQF
aDYu42PZoOAcsWhfRmfR+CXdQRRH8/5gxMr2oXSAevpGWlz2Pca5Q6FZY6mhANsMoio3ZjTp5YPa
+DtRf/NVshAVPxRJEIeXBySthyHGdwBwF21FGd5o2Q33ojScZMwQccYD6/R90vby0q1WC/bv/1t3
kawFZYZ1iESVoMUPafFDMjGHw3dOi58mFJrUDGhpfj9B982eBP/w+hHdPC0a3XMZeNWafdbGmhzb
Mg3qqs+QMR+ODdJrSVw8hN2zinh2x6T1+oqb97oA0Qmm2QYsAZV/f+47btd+gtVZKngeJAGaFPVT
OgR3oaXdwdA/Nn7+qpV/lC7SvAYvIOoAotLlR56TRpWsvqZriBAZkkQFSi9lPp+Su8wW/i2DG3+A
aLpTa61pFGIbM62hBQLPadUo1qS078IcBFmpqa7dU41OszUffYy8teqDhBguvkAq8r7qXwbTiiDs
7kak5sXkYupyYXzin/oh/TCMiHoOuOVRvKBIaOmNqyn+jd7tMXG39gW8JBqrbAs4L4v3FFbVpArV
QM+y5lMZyEglZUIa/xTV+UfD8lR1j4i5uSJTQ4GrtsQY/PLLBKDZHadTR0/ughtl9o85bPqWTMDo
X3UWzxHpur4Tt7IuOuYOH4ZhOxfG5YqNhjJQaDbCTxvhxVp+VJrMsybrJYyUW393E2w+IIIsMqgv
UITL4T6yifMw6AO98Mg4d21359T5Q59WTwY+sMkxMKudPG/z+ThhrMVoDP7O5fPV7exYUcrz1c6H
2kdFKesOQpwhn5/SeQ8kuRU9SSjRNxGqNyuIPt3kGCoQGyYM4S8q7V1NHIvNn02jAsV5kjMLU4u9
i3drUbE5xaCbAdLydvD9No2DruYLGtDS1eA5rCNPxuJb8WU8pBw3q9VPEjSk6xtnc1nad3xFxh4E
scsXa/iMHZuQZbNJaGMnnyQgL0iongRLPk/wxcbXL/N3QvXmRQGUjVDCrIUh3+Lanac4MBKFZaNO
xZ7tGAe/0vmzgly0A0sd8iJTjz61XKQicWv+g/TRIaHSdZon1PeLZ86rPIlzFNK88q8BgcBBDwgF
Dk1jsJPJcMjHPVb+1kt2AIUwqme0u5o3l1mqq62Ob50A3dYSuUZ8S3PnQyVr50z6MiaWOxp/lJ7T
G5KpithX5jJ7BL4BDzoAlqlM7V2sQnEBZZwVUEBDTLVlPBzS9FWx/85w+7q+qdZQK5Epv1taHOd3
9W6SNa009bzhGT5QMmGDm3nThMEcTnNWwtfGXxadHPIgLbhLpOCI8t1OCrQGIInfQLIOahD2z0ow
yjZ6VQ5CBPpwc2EZ7Wz42R3ltvWaCIYFmW39pZ2Dj9Iu+3ozLaAjLuhHQqpqmVROet1CEwMZWmCG
U+Dy045f607+VtXVHYCMcw4k2CkQcSV8ftt59SLSL8tUB0w900RtCxlUKiQGcwD0Y/I/51P+UbCL
ROoXyP4XpfzGPPcJOXdf+43D2oHj+XuKGvgI9c4e2LgiiNQCe/XWQ1tmJ1MTGonfjkChDcYCDZOS
LH/IAxRW0fnHXfdYVnsYrI1cniVJicSwC+qk+Envdp3sqFUFdoUEm3xjTPwHp8vd9jHOm9udlyyu
m8VLphsJhUSMgOSV0EIadI6TIdrvyRZUUSwhZWiaOsbRM5InAW6f6lh5JuIGKebDO2trm2uDExGD
IJp2i6s+ctCM1kuFp8SWtsI/AugZroznoZT/Hkf7xZl+FwjEpnb4DFrqU9uX2Hj8uv4jNt80TRCB
ihIaJ4vz7ZhIAdLlAnythN8R1HFSbNGSR13S/rm+0OYuEkNTdDV07sbFPdFigSGNJjGs0JG/lmjI
okCcogeKGmYb02KxelczARBeX3YZsAUMQqQ3/MnEZXUrpjgZ2Rgq9MiFyCfR3fBNcC9pf9QtDMcV
HBsQbpJJsa4vu7oW/13XYipvIeu0EinKZKOz9VhGLaKNUMOGLx+Fh6DCWq0CCIVZwFS9oCwKrB9h
bdTmjL3NtYwe4gfYtFa4lRGRcZZZSC3jMVv1+LeZGOw0xaPwmZek6IC6vWfEL+ZdjjOxUoHQSojo
SuLa6ScTFMH197D86m+/gl8AepMNtmq11ZGsSiio915lDkcJlDDi6Mdabu6aZrhTKuOmovNyfclV
zH5bE2IMnmEgr5EyuAweAx6YTlHbvRcn0VlgVifjoCTBPYOdQyrf2vEXvotrKf81Aft3XYc2FsdI
hstxue481UwNVd44SqaeNmP23FIxagru7v6jEPOzEaGiVjpdf97lCX5bFuYVm9ykifY273sXKwe/
CnILxKan1sZZyBl2efPUNr/CTt0ba4gneB8sxVI0ImB2stK6xYIkcaFV6YTqC+rijuK7cVeekF14
EZTTQv1dDPJ9lqDapNdP2tBgfr3bu13G639/AsR/hb1NJFm8ZKlN6lqbhsHLfwfJcCsWrlWyLkV+
UbvPamkiOKx/0MKv11/yKg96W5cWJSAXjZzeWIQvtqke5TWo4CDB7yTJcNirmJylD3KLV49zYlxw
kBFwNBhom3V/pFV6oD7YOdVb0YzK8P//FYtojbFSH8ZqM7yR6t/YDNV8KhKMeAuMGcBICNE+AZ3b
efrNt057glSQXHsVvBM436U21ugKEz0TgKhCN6wedXA37U2RJffMuNxQGk9ymu9suo1H1phY0tlj
CrHujcil1AyJAWjTkHGKblHGjA74AWi3jvli4HxL4rLTCxIvcbHLWVHguIBwAWJbJB+z1SRkhOHg
pROgqln/MHTUVBLWns7RivbC1eZqKAyZCktiP7LY0B3Jn+SXTB2EKOKIR2Ooo9mRP1Ty1xKngOsf
cvNlggZFz4zACAHnMkR1kVqGQUBo7DB+EyVM1QbH0ULrGdGMEfKN4lff7fS/qjFyeEjnSNxtoqNM
w+lyWSyymeFVErcACN1EMe4aTE9Vrds5HVuRH0CFaDyDlUEsaTGciyUFt2AZpxFhdv9Gy0BBp7Ki
cxJTmBpAtYz2UEsSjyzt3DqbbxaZJp0h/gbPyJ/iucDR5N/g73evQiAqxboDzlrGw2KudkCL/eb6
59y4XZlgcMsj7EH/bjl3lRwMoAH/DZ5gvcNLPrfRi2V2d/CaBHYWV7G9NyzuztXZEJ0UFoV8ri3a
0ZmJobVfJ4PXav3RKApX4LOqqPgYjw+tfsL55iREPSNueivBrp0Ewy1u88ramVhtPvm737E4NSOe
jAm9wH9ZE5i9a+PXUAlu4vbrmHtDvDv21bae+22sYCD1sOoDxnlNom5ySo14xNzeP/YABwSUOzlI
ivGxkMJDi6lkrIMrRZbKr9MvCcZA1z/3VlIJnJu5s5A5WCPH+nIIDLgivdfGOAQb/dG3Ma/NMZ4v
JG/GHNqPpWNEdo1wcQURCQ+K679ga5dDU7HphoKpoBy8PMiktPBmetI5C5ZIIA0IcFB8NwdZ+RYh
GZuSw+f2XvTYWlRA6YHjiIbaMnrYZYD94tz1nqa0ODlmHta+rX2aNFbH7rP9kAzzTpxcjYhFxEIg
G4yUgTolmeTlg85q1cjY93HRWsXHqaAWq2+rWHWlaHD9/mWsP9POP6Ro4aXWHSp8rmzi6gIKNrSw
m6o/2PWMceUegmbVCXn7WTBUyaaBwYIfu/xZdpaBi4yM3stx7wntu0p96uJ7ve/dsoS6SkUjvwpG
o9BEuv7ltw6c9r+Vl3xouYiV1IxIbsXUVJDcq+BvP/oVqq8BDT6p3o00GykHH4DRt8OM3ljdwmGu
RMi+jNQvkX6rDfdCd6wbKJ+Go9OGz/70Da0Xt8v26JNb9zG9Jl3IJZmCLXT5ivU0iIYaVyIv7EBw
I6klQB4RKVXtt89K4u+E8M3lTB2FJk60qJMul/O7eFSHse1pKBoHHCAPBbJrjvrJwEe47Pb64Zur
Qfk1wHeSyi+xy0lQZ2qHlKeXxeFJatEjM9Qz+lOgeUk+FOf5+qbZOrlir4KhFX8sw4U14aY5ZWya
vGf6DPFWzDKm9geEAVeCNxEYqAuWe/33zVMC+F+EKYIkcePyncZdU0vGoPRgvfCsfPERPgl/O6FB
mSsduZVQ2DvJOl4Kzg60YDMBMZjfQbaBVr2aN3S+U6NAx/kcZPruin4b++jB0W2YY/9Be8Uv29Nb
/VDZeyICG8eTtJx+GaBORK/lReZDfqNreYMSYKDmmB5J+IuG50auADjg/9zoZ8EAuP5xN/YS35Qm
OCWBkNgWV+a7utOu2shWK2i2hlIdOphDah0fw/YhkbBq0vfuvo2tBCqZmxd8GaDVZUDOA31s8LHE
PFdiCBcCDBfpRWwehE6WdmJYduiUdOcRNxdF14aCC10VkvTLR7S6JJsc0F7eB8tqj2pEswRlo4BS
vh5RJpSqm9/X3+nWBmIk9jbLYCBHJ+FyxdrqZ+z1ph5M0V1v4nGYAMekmxAWiHG9xPJLZw0n0F5/
sixgL8YoAP9XwdYP9B6bIU6MjNVLwRRcgBrw+MRE+puU3jOswo9zuLfM/9zb50ZD75EBkoI9s7rS
N3Xw05Vam4iE6ZYndLNr31OH/kT74G6KHzBOcp0fbV+d2mQP/b8VJ6g7hOw9t7y8ir0oR9tzLvN5
hXKNSGb7xKAs+eZIOGDLDL/RNpfzlxgUIeqk/z3w6zRSaIdaKmCvJVIT0+JRrXVMlbI6OSpafuaG
xdT4Z68CkUn2RHo2NxbdVxueg2BKLq81OwmceAxL6hMYxWXgeDbGfIIRpcxPcfIbpoUSTad52OU3
ix27qBjExN4SN44h+MaXO9rAFjOA4wsbv5COToDbxiycNKIz0AaXmb3Q8xZCgCJIWai4/cHOBoML
DgrwFc+/uAvoWYymVNfsbM04iBsPT51bkcAb4TcwJkjuGShGBkfIkjtthK2Wkf5+aRGz3wVINTd5
4UBSPSEUGtbtwbF/DF3hGg2yym11HuU7E5SdXeAKfatp3b0OZ2/n8TfqNX4Ds2hcRjZExCdcHitd
z9hlyFGZSAQUUn7qoxsdEW09isD1eGF2FggTMzbPZmV/6QqsFou9Qe1WJBVC2qh+0IqnU3n5LhT4
WH2pF52Xxv2nwupvbOrGcbq1nfkg5JujCtMJqdx7/I0kEpw7nQDo9XTtlgXyqGkJ1t1thxSgepYP
kdzB+/2naHJPdzBb4djLYXs3J3thXGRti03PVqf5bwjhAlofl48LtCkBp4brUtwZt60GkwECaWV+
xurxNorclj3/MxOe8E16m8l7HeGtw36x/GLnaTiTVRgSd96UGGe5BBwNr8MBgifXGKc9TR2XWNe4
Fai1/77fWFlMkkR/WFsidJLSscqhoWEWATwoc8ieXJS4nOXVUYiiRQk6rZJ0A2gNn+2X4XMmfZLm
PVa42EzLty9mPTTDYZHgXXT59tOoj+Y69jtvjH/a9j9hamIpT0NiN7qI97haSBUS6XRhGCIu3jO2
bHLiSGPnSXxmIQ7v+9G5QaBJtUJXHCo8Q3fgQVs9ANqgzFPALnOalqhsKa9lMpK495wyPBqjgTUX
j6bqt/1kvwzfx4NVh26uY2EW35K/fd75wBsnCskVjTqcmsVZGfPgaTuZacpBTqThiN57MDnPRdHA
cK4Qp0If2q75i6RNh8HcXXwjigBwIVuA4EBZvqwnaoTV0qRn8aoPv4dNf9NJ8Y8xyj9ZlfMs0MNt
kh/72XdxsPzoO+19ljkPSm25wazQrjbwtGjvQ0evD1r3jGjfXrhZp8T04CCZALsVFd1qP1SBPvS4
VXomn8HWDxZ6pUkTnnz8ErowdGfd+Ny3+avvQ3Yx7c9YGfFvf5Xp/NgG0lcRfhmx7BQl601K2izE
lhgRwe1b1nwyVO9s1NTGq4sfHUFgCIcbFImC7FW1Epztk70YsLkg2FFwKqIpuaRIDBN71FHGRsgf
RMoP63PfYB0NstHIP/XqQUjUkXx4mH3STGEGjAKWGAj3bhzddgFQCu7HnV2rrw6qKB3+95OW1w/j
7MgfhsYrGx2WrunqKmZ3NMxULP9s/K2yprqj9H8OMJowv8e4HwpQQ2pmtzu/ZH1+AA2LZjh3ACO7
FaAwmZXSbBVcCUvDjZGvbkrMFbE/ths0VyIkfYryrvGjI0H0ZmftdSom1tbAuIpihv8v42Kbz6bU
tmrtpfmTIX/s+gcUCRT7BjNYcgPE1cKHPPpbcvZo4utjiwI1vRwST2jqqwZeAPpbT+e29hwndi3k
SOuC7ljN8/dPlXAMCijlhk87T7vehqzKuI7riLHDylsNDJipNDqu4jaupcJbrcVQuQQWPmg3iXZr
+DMWn3jxsAv+P9LBgKCD5jQHuyecVxARgvCotXvX00YIpz0gaOwAt0BdLiGQuizBV/OD2pNIPquM
ZnI4vNkmjX2AZTzGIoR1sa5VJLdvUxrrx87LWR8IChjQVNCsCVOrufzUSsakRg6sW2BdUQvP4hwj
U1K8ip+SIXvRKwmSM4br08kXeZKAdkn5rk6aqKAvb1ADmCv2cwQmknNjkSg5Sd0OTaXVXiwzVm1e
6vQngtcMWCu3FaLggdsSsj7HmPw6P9g911/DOl6zOhFRSEUQIJbIJlXuUh+n9NoLTYBlNDZREx3r
R0vL3QioxPXF3nAHq2dFBpwLDEgXcKPL45fKSVBOUdSw9es3PkahM4kCvWYH06nFNctRzhI2q7Q1
atS001vFSh/QUd8Lhuv0yICcKEAKNOWYcS5+h21MelFM8A9fw2T+iJXybYGkQm0BbEaxUzgNCRSB
Az9KpDAWGs44oR77lGFW5/2z81JELrZ4KfwK+kcCsYrbzWID2LmRJX4SVJ5GRxsosts8KsBEs/Sr
HfxtlYlbVJWbUi2Wd0GHiH7nqhhf70XGdb7OK3n3K0QseVeqDb3E/TtRfzTdw5QmIHRf++mZnfm5
RlI3/1TbQD0lw5P02Mv6ZmcbbsRHQX0DwIHdCooU4rC+W33KfWXuFauEYo0JsxCMDXHmYoyWRcZB
RdOZhO/GV79cf/Wbq+oM8Uxkp+ioiXfyblXheZ9jMFx6IU7CI0o7fHwhAiYcfWoIjhKStbW5M83f
KIppt9DYYkExx1rCkuyyl8AnEPts63t1G/yKEi8Kz04/4cVcIjz2eypvk/kZ43u3U6ydF711BEGD
0YrgPoKJvCxPuH+w9NZKbl8bBBh1yfhi6K/iChD14NQwvSuxOUlfBwbxk4ncq1Ayp2i7/uo33wJ7
HdAfUXh9AwyAxiMtTus3II0Y4rX9IecWhndyEOrBAiQmLkgxyENH3ivRyIzrvUb5Wzdxefjg1zBI
0rmRVgJRsZPmpjNGtVcoOhZe55JbEiBz/rGMnyzY9aZ/aw1/FQlO6HyLvPqaJDixT4/tqykdBs1y
q+ilTEeAL3tfauPyJpUW/h6gfglSIo16tzlHPUslGwq15zCYaOZX9TTb+FwXr6StNQpoO99j4yIQ
CaIgBJKncBVdLscIXRpKpai8oa+eEmdmPCEDLU5r65c66X/Ns4GZ4793tMgRMm6iRs0pN8ajlFgP
WTGRVPl0TQZl76dtJIxv5GbeIaUFVcXlT8vttpSzUa28WptPw4CbJGdUNL6liIZpEbh6Cwmndwdz
j0u+8oGAjCSGoGiHAY8VJnSXSytdZc2jOld09lt3fokLCHwlNwFd2gk5N1F4jrqQlYsPDh0NsVnj
Bn29MLjLy+edT7TxHkSbVuQJgB2ofy9/zOhMIC0rs/SmYDwO6ee5Gd1UUc+2Pj12Ab090EeYrD+Y
xh5hdMWT4j2IiQP6zEI1YUU7qosJS6iW+KxaqQcfGUXIc4oTUogBBlADYZoqY0yLxYgnwDs0ug9W
Aa5mfNbM5GiSZFpoVXe/pMD0srS/r6vBpXu0F1Q27nUiiuBFkVIKXfTLN0R626gQ5UrPgezCjMvV
msENAxAB9se2k46TjvONVHhy9Nib9d00QZiPaITiERozMZp0ba8DupFlXvwicQW9O8VmNKILPtlc
MTB6HXo/WJbY6Tl3Xk2qnxYalQh44l1xrCfztSH5VIo/2ceQgMALguei7F7u41qOM82PuN3b+vtc
fpJaL+lfhQZeQyQZ+/YgdrL4agKKW0kp1jjkQSFtDGUv0dj6RnSlkDhhHwNVWhwpefCzJJbDymv1
hFvX+VKT9MZp/lh0T3jQ3Mlj9E38kqk3Dl30KnA0tp+/WRkIzmWw2x8Xx2ZxBUCZ5S4m0ELeWRpJ
TEY0hHORcMYRCG6jQ2bDYklVnznICWE4ZL+R0zX/6U0nckucaXaqtI04T4uc6ozQSxmy7GZ1pN/K
kHKqhYJwr+uMhA23guqB1O1RTzQv3OVJbV2+XCzI09EW1iFAiprk3a5sdNOUZk0r3wy9HOunFTQH
AdkdMIoqa/NglykaCw9DWNzYSnXH2zzU9Q5ZeQNgAgedFgBIYUzXV7G1z+YaDVKn8EoZ0nt8CrvY
q9xpJpQCv2vMlxqGDUOBQ2KSlundUQCIhcaDH2M6Gf0us+5O8du922bjxPKzBOMEV5O11m7DbBPi
acCJzdu71vpCt/GMwD4+J9yGDt09uhRtGXlj96XX1TfaE/Mcdz/obn0lgbthUwoEwYoxX6MUM0pJ
XXqYoB60tj1IVnZqTlOd3BZ6eyy75xKoTY6rV4KlVMSsfc+DfKtO5ycwnmSz4HGmLTaKOhcjyX5a
errau3We3YpMbcakdqwQh4JjZkYSdal0E9Xdo7BbLiEyXL/2NuIFbU5YmOTpYp4g/v3dXnUK2p1l
HpWeXAgkSvfmSz9KzUGd9jBuG0fxYqlFoqEVveVbKUs53bc6CD4IwI2QP3aG4JgHBMT52399Njwc
mHxyDHBZpSd2+WyJ2lkT1M3CE20wQQNVFekGFXHM9XZO2/otipVE/Ic6LIA2lytFvS5nvWUUbzYV
gDPF/A+290GK9w7Q5kpvqusUc1BOlltGKpOkaLvCywkioaqepxncP915fdhrXmxMeXgq0UFivoVo
1tKkM9VLPW3yqfAGtDXJx5oxONlGei6Bo/lcGmKgyyzfLSzJvf7ldpdebEtzjJCc6YbCa5r6jcE7
FzTfa/Bx8k9j1N1GS91CcQ4BIWNnabENLy8snhpGi/Alw33LWLzhqjRipa/KAsfxqrlpJ9pVVuVm
I3Dmeyt2jor9OLSnpO4fDczQBa7JjrLbLKPbiJPkzvW1ESKYZwrYNncYEPWlk4MsgW8aMGj1AGu0
I7rSbfYgRacOVXJRUeql5KUGsioCXlVhXL07DhLNmuXroJkskGrQCThOl1s7KdLW9jufQzR+dmhe
VxMnlhskTl70KAUKy3AIemJJtBq6PfWWrd2O/5W4SsU2XIJyjFAvygxNaq9OOME6KTF1Kt1EV+aA
7Xx38V2XDwpqncRJgOUZ5y8eNAmdQQWNiZ415TK7XmrOgs/UYPxNV0Ykkj6Kz7VCtLIPChXRGO+A
CVaPq2rgAanDBAOG8nQRRiauAEhVQHGSPjiGvGTROGCEr1AAXH/aVVdMrIQAAPYYsOS1ZYvOTK2u
0GIz9xpDPmFN8lEP8PZR9yAKqxYQywi1FFAhCjpDy3aIPDKsGzOWGUdmlWF+F5n2IUW5qpedBwGK
qdAO0+I9zOO6sBTr0gdC5RNX8dXdPjRBGVaNlXuZpJ/NY1E2TIi7Q2RKx5DUW6LtruLoU6XxARmm
8xB292Twx1DtcOLem5av7j3xY2DNI8cJ/hJ9nsuNJYXQyExJyr08+OjAEssJ1kGOiribZZ/+H1Ks
rW/7fr3FtddnFCqB4/PwzTMKmK7N8QQx4VX+dJITnpqjajWt62THt7pWDMbC6OgkR63Y2WbrJItn
p/0NOgL+ALtgcedXWlEguEocN2LdFWYsec7qWht/Uqa5wL8svbWm9HZOoYaUvfJx6sP7VEYvv4j3
xEe3DpdBTKcRy75nZ1x+hjquc9pR3JwxFWuTR0dhYxty1vtC33nsnaWWbX+wL5OOim7B1salo4kP
HQMo0euOd/MBZXstRlAoBtNIWRY4VY64U9zUBb0D9OEyzGDYWG2e/5QnBBH0/HOUVM8EFqxsta+p
1doH/3syTd8z0P1zKB0sM9zp/68uUPHNcWWlUyDQSfbixggV3zHmnCtLloyDgCZ1Xfxj6qzfc4G1
OhZP10PZ9h5j6iE6nUJnZLFeFzZ53PUxl4TKMe+iY9mikIxDG5oGx4qLYyjocrP3HOdz3gXH3kRf
aA8+ur6oeWoEuOjegPQj3VxcHxEEHNM3SRsk6VUwrfz6phlnV0RxG6EhEzUlP8vdwHgwRuQVlM87
b2HVvkLGjeEr1CQ0f9cepk0SFQY2lQUY5O6uRIlkbCzfnYsYEJ7/qPtPHUOw2te8IJy/Xl973eYF
V4mEDVpVLM44VOzRd0WEyhhFKno/85r6L1xjaF2S2YOWmILhRpX6m1hwheTuJoWkJBhSNGOA3h8F
lTHvO9BgTIM4iHS/bvvqNQtMtxj+vv4b11jMt9+I5h3wabExFzOQhAb1mGMI4IkWp5ASlx2YhuBJ
pIZOvKQfhJmr4O3qRoLlzV5I2NofaJkjuifgr+J8XL6jdC4qu2l5R2P0BWsoVzQ5hfVbPHc3CewG
FfE91MdPgR+eZPuTVGc319+AOAYX+Q0vgCEQWSSVCkFQu/wBbZhMSWlY/ACtOjCT/KRjnahh33R9
mc0Hfb/O4kWrUxTIrViHHkM5Dyg1QaoZGC8MPk3D5NA4eGRHrpMS5EW7Qdm7bzc/tWh9MAI18aVe
khA1EA9hWOrMWRjvVcciPXbaTYvOX2uTztFMDrPfgzm7ZrbnJLwRjJl0QZEGQcVrXqIQq9bQewNP
Pepa5UYewts0MbyWPCSvk53e50ZWwXwdfWWhoMlUYXHmUJ+eTEIScT2Sn0TLPqBzQoXGcee6p50R
5Tsrvl3Wyx1k000S0Dc0gNTFl539ebLCCisdtSoOCAvTdU0OVo8wDdqKMdBXldaqmDPrCp7FgU/j
JDoLSDmoZzHij3SExvWdem0jxeQ9/O9HLaL/rIcFBRDbzaeL1IzdoZleQo70iC/MG+wU+Xqn2ll0
XZ9ymN6vunj7WlJmxixeRSHnrmEDOKIcn78p2ffEn1w4sG48l67d7mgNb69LJolGDx2jFbonyRMF
W2AkByr5NVeMW5MSVNAF9AFTWAYTvv61t0M4L3uYks0YD98FyUWa/yA6Fu/ZrPXODCRWnpmhB7zg
HItsDBF8cmlHgVVMEG+H9mBNqPXIFBO1cmjjOxNK1VvZBA+4D/VbA+hDE/UIsNIVZ3BxPfisvNBt
8V3e/crFd1H1Nk50TRKmhz+Z6hXyrTqqdAnQU4vAQTBE8g3Va+/UqXCzRGbm+fUQjCEyQ/7RtyQB
Xh2lf4rsXuxZwVOe453saCth4yfqqFXQI2ZGLA72u8uynKA9dkaUe6WwceNlzqBl7UT9YGICKsrp
CKRKl6aeAAoJrxeBYJpGTpbGyWNAlEfSTt35f3ltQtqSHgPz4sVry/QMZzs7yT37CwbbJ91kbAH0
ciCjBEklfqA42rLW32DmJfuVl8L/m2WuazM80Vh0BUcvqMxDbTxWRvKjtWlWDrJ/VNudkyd+yWUM
sjB/Yvc7xJ81zUAutcpKTC0i1XigvezpenGja791Z4+as46vLITINXQnRSi1Lz5TJeXjiAts5Fmp
jCxv58k47oUxupg1Q4P5MPjWzubd2BlCmp7x0f/h7Lx640a6MP2LCDCHWzY7KUu25HBDjK0xc878
9fuUFtjPzSZEzGKAAQwDrmaxeOqEN9Bq4emW5EsjNu2OSQkmPmZ2HwHbi1TT68PqGFRT5PqW/xaX
+oMddV+SOn92aIe0+XCSq3AnfZ1yBd+fLTrfSsgXjT8sbmiKoDKzJJGoeROOYZLxkyyGeZO8T8rw
OM3lm93rz+konUw5OaUhck0I7Siq2yj1P34YfAlU+Xeguv5Ei87eyrVXXg3tBNQ5uPbAGS0ntRWS
O8WgDRF83cgNsQvs5GynjC9t1XpGttelrQVX34zAuFLE8nrAnl9+s11vjV3cx5FHcIHxN7uZjcMm
fT8sv8wYNFHs0+IIjz04p9Yy9rpoj5pG/w6CnMZHoB2U4N4a+q1c6zqnQ3nQQAFeiBIg37oIyh2l
hKQaUohsRnkjN/q3WJF/99W3Nsj3Rdx+jarqIGfFDc6nwTT8Cx73h4MyEqYHv5EK/jz2rm2SMG8U
Jo4CUbFExYMEalD8pJyUZ05mWD9kUnPkQLduhsFxWO700uZeTJKdqXx7reLiPKux7DYx04bQzo8U
jlvA0JXABvUJcW0aMEhd0gtavDgmLAP6wciHFv05ldGYFep9lfqtThByaZOAbzurAY22qhtOd3o/
f9cd7GgKJd9LcXceav+x0c+NZr+ZlNO1DJha0qirYT/Q80xU0M5bAPyV4w2+GwK28GoGGLB4qX0v
j3If2PzmUrvr8Ljvq/l1UvybQQWQHmm/q8m6UTLtj6OHz2mVnrRnpDtv2zpnGD+9t02d7oppCGG6
GceNd7xy4PhtAJwg8lHMfGQJf11eUde2WYI4gtf7yl0Rqfcvlaw+JMH4Cknlm+ZAfUINCq81Tx3x
XoijH5l+HuTqX6STt1rjV51p+ntCkghBXUZnoNsu322KDGYkNcjGzanzGjXhCwqdb8IgrWkerVq7
k+MUEX3E/GT/RUCtNrZC/POLm+jjXIGpA+J6lYCrRurIeRnjhCBnHqJESCIxYVaxvWB4mER/LJRz
opBbU4kPUxVQ9yR3td3+6oxwQ6tiJStkJ+giWgZ1BwXIouNHcxUGSRsgW4tqAjrOd73dnhszfInn
/EnWaQE44YMd0nnLJ+ltYx/EP361Dw4zIoFxJYFY1JUBUCqZCQXqfchDWVjEC8Rpo+IOkXQHMrEQ
M46p/hoZx1zTNl7CyqcC6lsHXyhcXa6m+1huxqaUWT18YKq6IL2bi8F1coxU4mk/QERsNi3iV6pL
Knj6CLDp6enqyz4iXe5SLlCO90aaBkIXJcnxgsQAWg0mt3LgsVoH0c3gVJ4yaeOBV6prVgegJJJc
C3udRVrS6Zn5f91cHRxWXNsva1gOVu/2HWK+3YRRWWcitYs3hSJX/8iZEIvImf9PG5HguuwSfQw8
zek1CbTJIrD2TTxKRmYOnu0XT0Bdnoew9WQ/3wd2faPSfQPmCeDfqDdumWusFF89gwvGCQLiQol7
+dXTwdFqWbKHD6DTbJNiJsW+zO4TuroBFh0gWv40YfRF7chKTeelnVEzNRjehO2/eanupCDd5Y0a
8Sn0+MPGb1Xa/zK08UGIan3+aaydTgd7QiEzKeSCFoFckaputiUHX+OamojoMETxTY+gRIrRKrqe
RpxsxMTr1iub89eKizwFOIpWA7tARksH4EvnrWPVwPxtAwoX6fh/fj7uToActNMgGS/bfmZrSmOU
IbQY43ZYqPpNoeOfmblwvI+K6dzpxOLPV1w7/h/IcibaFCtXrsJtnM2D0qLbGTS/NMSQ+kThao+g
d/Y32U8lIO1K1UerLG57vXhhbvbn8x8gNnAR7IBxMxpGtQWXBVm8gL/uP1uCz63mKGrORXRDbnYb
GIB3rPKUWsXh86VWTg9FIsgpGF9gipeT/qzKmzmdUAa3ingnFBfwjNp3puQldfWE80AdbaGGV2p8
CLS4pZG70SUk1718Olkd57Af2V0HxlLKSMiqznli57s+QNMRVXYlME5F8StIkpYUQ3obkWbb4dzi
csLdkW7vXOLgEZkardXO9TPd2NdF0LqB/e9/3xwEe0hEREv1asAX5lNXouwyeBbWFhyUk9Jr9xWt
h6BJbix67Znzn80oxfSO9J/CDEUB9WpAHPROJkkmkafU5yMl813V6jflmLiJnx5CfUsJemWIyXpA
c0ThxZJLZnkot1j85j0JhvaWx9YhV9vzoLYHDWWoYuoforMxvJrZrsjlXYqvtSLJ7hRReMNA34i6
a5feB7GazrkQ/Vz6t7SlLaN3nY5IM8foUBcPqfbWBOnzaJ+xpACdqu4r3To6UvsLY5n/XvOT3ZBt
mh/NziWRAMMpIygsMoxCiW+ELMcs4ddbn/Vmiyhx5V0n3vGHHjW4LLJvazEkLMc+KhohRWwl+ZNT
jbe1qe9ru34VzQ7J7g+qE7/ESnTSxvCsFv192QaPBjesnhyKtPhqNf5DAwGtjd9LOd1AGa1E979/
nL24c4F2hnnuD0jpDtE+tLuDH0WgaiUQ8yj45/FGWimup2Wss4WDILLFJNhLXmdZFPSpKrRmMin+
wIv6lr6DdL7RfFoLqbQ7wFwgIgtlaJHRxHVaVs2IZCBdt8nSmcW0zEuBYDCe/TxobK20eLnIN4RZ
3JItCq6oYIE5Ji7KBtLWxsbWrcXuv55pOQBOAmqCoWSlvoCPjqLYoCDKq/WAOeiswcmfUG79/OFW
xqA4V4hGlSi/4d0tgreelUwmE7TbBH5FdPAKNd4ZSneIVedYwSGw/4zTh75kPgGi4W6utmReVk8M
/REhxUt7c6mLNETkbE6MHJOIwAGQ9FHp9ttuUmvfAYDW/7fM4sR0XZG3eC/DUKfv3IX/dskbeCh6
qIdoc5i0kucKbRGopaiTAqhefHN1FoR9a6GXI2YcAoxvMTRKK+kgafdtOzHP9REd+e96qMQhkka0
axT4tFfcKadDY2DsUa2Jsv5WxzxW7GY3dbdalP+UotZzgnwn9fqN2ttfNw7SyvYCHSf+AZTgv2UW
AAXer/3I5JGFqARcAoaUguLap9hldq/oJL3E5Z86SZ8bZ/iWWXoHTccdovFfSZpu6Ui9hXryPVTt
jdpn5VWQZtJdElA45PrF5/1X7oXOtVXlIwV3yoAtd6ZnW7pLkV2oYuMrtttW7LtN1W/cPddHWoCn
SakV5CaorxcJX+J3dGFiRKhUpz/o1ptKrJ/y/z43ZJgEW426EMYaOiaXj2bE8uhLut4Bd3zphhen
RXZQ/pboGxO86zfLMiBhOU+ifl22+SdJA+2rKp0HIsFtpNoti9+MYsvxviq3HmmlKSHagMQcU5Sp
gNoun6mwlXKw5wqV7Cl+kNOa/LC7Gx0fUcP3zqJxVjhuG72pADc+P8DXYZ6F6dwjDkCrFsWyy4Vz
zapGv0cQqCt915SAWc2Oq6eHdLO9uLKfwpXcITVhGWU50+/lXA16FTGSQjnHow8g8HtTPDMYq7Ns
4xxe3yiY9SCJCjxQjP2WWNy6yMGGzw41duLA9nnXMoyyB8m1u1OUVdhmbSmtrC2IGzgCC3RWgJYs
vjYa7GozJyw4Jj/t4HE0fwShB1FR+NvEb5+/sbWzoiJOzGN90K/kBUROc2Yd4ye7RaP4+8/af3a6
96y9SZJDhXsqkmzdj88XvA4lHEi6FkR0SCHIcF4ekVBKSb0BQ3l69R6NLx1SVTJeAf7Jz+GFh38a
fyPJWTkpgmggPgRNFFbiB/0Vu2Kjb9PMDJBqihsm8wibjwKr5B+1+Qwb9fOnW0kF0F5Al58uraWT
NC8+vWqSnLKskf5S8DXOneSYmxFS6vXJzCjq4oM/0nE3jP1s2LdZ1D2M973+9P/zGyBck9UJNOsy
1rSZbGdqgIxMGL0M7V0/+scwk49W5B8NNXNnJznIpXWQp+S2dpnhqFsAiZUwAOWSOaHoUqFEsDjA
ukQfso7jzqvz3K3SX235FlYvMzPNz5907dWKw8Q9QXXErOzy1eZ6rSmVP6M8Vdu7oMnOtfaqmMkh
y4tD0Xz5fLGVAgXoIi8VZAv9xyuYmT/m0WhkGgo1tbVToQoGyvPoj+7cPJvVUzZrKGz/KGyaEsEP
mMf5nO2HfNir9m+VNzCcBueHrkYbEffDs/qyVEAGk2grpBb4pJadoDpKDDPXI+6v+CbvFVcJniBK
YAfxdfDfGvUOqIqbaujYn/r2dR5+BtKhq777xT02a538XHbPb32RueN4MLOjXLauFj3o02Z1dz0x
YPO4HFA2ElT4ZTKXDEbeJXjSeaPxrhTDC+yQQxa824l16zsjcqjN7QxZWbLfJhqGn7+5lXh6sfbi
mAzB1JTKxF2R5mJq2h6tvmGM/qq05WGEkBKkWyCV9RWRRqWLxBx7SUPzrbmsOp/JNUavbs1QizaD
GxXI2/Z3RoP1eyFvnIP1FQH7oj6CRNcy/9dq3e4d+KueHg5HzuHcvWJ+e+zRcc5Q//DHfz/f05Uw
zp7+b71FnJviuG7MGhW0OSWg9doOzzuQhDNy0fG+eA8ZQIz5P5+vuXZX0fXGBxT1IYVMahHKW3Lz
GcYut5KK7Zn2Kyu1s+wnO6P+LWnaYTD3hjyDcVFPGwuvnV5NVARCR1PAfS8DjZ7CUJAQs/RUMl0Z
pNNYyjDE/qQD4IASPay0Zy5NJE0tzDy3mjBr71b7aHuK4u4K2qY2aRPTzWb1MnbN9C1XXkPnG2jb
Nn2Ita2zu9L8IqLQ94T7gq4SYI/Lh83r3rZyNe+8vnx0kCwZ6EE0ys9Q26fFORuPfs7DmuFO7b/X
DBuOWvIwaeeNHV87X7xr5O/RDSWPXez4kGixDAGl86zxqVaVXdREGCRDy3tLVB/HLt2TyxfTRJO7
d1NfFj8IopCCOlrpmie7q90AIl82bRz7tZsNhTQmL/w2BsSLvUmxTQ38kmwpUr6KAiiJO0bqCrDa
LWX0lb4frwFjNPg/lFzKsgekhFKQ90xaMaL9Hf0RbAIUweMEAilNf+aKRetl8ss4bNSgK51osS5s
YYp8Orwf1+Bf+ZITqU00BlzeYb/rCmw4CR4QnU7qcM7Nm+5H99sAZlccJfknndAiOpBOOV8dgAby
TWh6W6XnNZsWWAMXBogtsnzyff3yOEqQhiR0RjtPzW7HwENeuitm3AfCuzSXT5H1pEKNapxfpjMf
eljOqX3bIM3mYxGIKGl5sDfRFmLFqyuXHqUChZWKeFl7tNRXOuJCpDditjxod+ZY3Y3EQVzdGjeP
s7MsPwTKaw1OJjYyN5aymzRNXXN2Nm621XSTsyHqViRP0E++3JwmVM2UkoXNCVCcDBpPDgbmcC9J
mLl50bhYNXuGlOxs7qBOqV3tpgw2PomrJIwuJXrGXHJC8Jaq8/In4LfOYCibWs/WdXAPrJvzKerJ
TmZCsFFFXz+vWAwxJ3oRfIW4nVwuNgVtE1TojXl56Ek00ZRvTvNv5d84k6uk+wZsWuhaWEPrjMLk
jc3+uEMv3vtice1ycRVz+QATEp5Uuemi569W4gqCd+0N4ZfZup/DHS3bXc1uSwcUCCL5frD3Zepq
6bNs7+bTpMZ4zf5o42FnBa6lUmD56NYWu/yXmoS7yI5hOConyB0HNXwq58eq/Zo4z52cup2OdnOl
un3xVdYyF6eOHSbOuzxMd9pc7pTpWcn2gbVP7R96J7sVqbaBBuKguQFWc9gJVK4ZHiB8B/07Rlau
kVgoP6HG43Yxs8NTmz02oIM+D+JXMZz9IngJwjlMpKs2BK4CmRTlbYulxatgQgmV4HzywBIwKkcb
ggCSmfvP17weU0I25o5mUE9yAuNgcUJSSeriWEIOUHQoBdpfiC6B0HBL8Jv0y4rkZ4yYyRT8CI2N
wmvleZlN8cTMxtHQdBZL51niTE5hf4gjKlogmP6680fSdNfaMbPoki24kuiALg7kxYKLAynnNYV7
5DRewRUdwSA3W+zQoAjn/DmQcLTgs8DSW4jwbWzzVQwU24xGqOj3cD3Li+askwY5FxTPWhqRawW3
WWG6CNPuBCBbaMvJ6p+UzTfM1FMGVPiE8NQ47KutRGF1z//6HYvcvpbH0ik0foc/A+vFxFND6q0c
+v0kIy4kjfiazl65EfI+sGvLjQcEIjJ7h7JrGfOmRpOrPDJbr69+tM2X2jm1yVc/3U36F8k+2t2/
PXkhZU3cRp5xbHzXr/bKeEiqIzBtQRCztppU13UgL4SmigDm0jPiplwEJ6ecHdQ2aBqNB6U+WdbJ
mW7NGpmL7+VJmikP3SRwoULSMc9aT7MfatkrItf+Vmh3xtEaEKfaVe/GsHP8Fy09f35ePuq7qx37
38/7SO3/yiqKGg+DPqLtE4deNe+N7IDPWv0Up7v6sZ7Q5TiM1T62+S7vsjsZDE2j88XezsVpzs93
eeMmmouaeyvvQwUEwO4EAMAZnhVrI358wGqvfiixCt1AYFXwJy/3MYvj1J8V9lGZ9L3NroWIRcGY
ecNL8T0O4NzbY3Z2ZCwALcVjPrkfB/WcOl0B1ab+jtydi72J2/l/6jg5zuU3dLX2VU8KbUiPifnH
kCEqWKeUMap5X0YVM3wvku2TPRQnI0WVHsU8UmwsD1TnkPv5CQDR2TKeyQF2kvqz7WdmId/RUmzK
16TSnyJZPgB3S7A2jbr01ErKP5ieCm17VbgUvsWJV03mbdi9xvlX0zzHIQ0A417Pjmi3u4l0F0rV
vgP37stPgfyn054iDjL4jgQr7VQ8SHVTkPEX1vwaFskh1eqzlgLkQXiZC+nzY2KuhRXlI/sEekGr
YBFCDccPxrFQuTLErzw0/wS31bMxHEq0obgdb+PuNIP1hUqnnhQTWBuTmf0w7vQAiZcdjIxKvVGa
ndM9nXE/kePEDRX0rfJ3DvjeMA4R2Wx95uvTnpX79md2mFpi097hev5j3vl3kvQAhyced7WODopH
s0c1jmV8W7aPvn1AGS19UR6qg/MUlqCMuze46n183NiEq3pPfMoAvslsBb5x+a3olTQEWqW33tQV
+/x7lz/ZaCX+Ch6lHw1fSWdhqfqPT2dp5FA9Z/atUp8Vfa+npwosSPdgtWfDfAuL76lzqKIWbtuu
aTx9LN2S4XV1lPL9FKi7Oqc/0ALhODvhowpVe1Y88plZP8CYxiDhLTQOVqO5COYGX8CWGI9W/D4M
t3n3EDi77DUrf6jOsEuU6lAFD4aPXVVCCGQUBGLlUfOPI6p/ahB4RfcOgPEuCrbGDWsbBToDICpS
xNTliz7jJKuFb6sD2SBkLDpyfJLBXpgQuHnzEwzxxqW3thxjMHJt5lG02xaVSJJpSixZOa3rcNxz
uRedeRIWB4n1R4uZiyVb4Hdj5X4H7QStjfEXQ8lFdu/0SSgNctp6JWS+qfwp5FqE0u3n521rlUXE
G/HvqJg80l4IiT66czePPyel3kpWrkpnTjWZETxVOhjXFX2GRl9QpgKq2L2WsP8duD8zYXSkNa0k
4202f3WCx14Q0LnGlQnS0jg8APLY6zWFXLs1MV/LFOnnkiEicgGrZano7UCRjY0c8WzKW4LLoNo3
Eiqouf0rjb+HvepRVAa+4lWOsvPb5883/bqXhfYD1wyDCcE6IdZd3jM+SbMZxhrF/FC5IncTKEVB
zFf9Pz4giTREVg04QVF/+XzllYyJxgpQcow3EehZHqpucLI+jumA2hFpMCKDKvoyiZbvTMipxbvj
Gd3WJHf1YRky8eXwlungLY5YMnUZeVTcQB3CzjV8Faww4RciclWhdSj6SHwC2K+1G4d77S3TOaBp
T0CVDUa9l/sc2cUs4xDA4ybfSuM9ldypeRX7bMVf5fbRDmF1SWAocVaTkq2u7Ept/AHSBRiCQsCV
A445GeZI5xsRYsd3k/4xFe0bFAKN/qdhVVuPulIOQLuldYND5of48+Wjlig/20kMASAGem/V2Umt
DoYyYwv9KAh2TYOKogU7Ff3Vz4/U2vsVJj+knrgWMC1dZOFpYjlD51i1h9LUzux/ClV4S2DAwzeC
yYdSjvJTCOVsrCvSgUWydrHuIl3Ai1jtYExSgSM1P9TvrX6nDEfH+In1quvPeOay71G2Ezy+AKuI
z5dfCZxC2or5E/GMefuiBmoHpR4KWo3MoM1zO+mncvjhj9HWQ4oTunxItJAopnXBM1oSwfIkyoki
LZFCf5u6F4NWY0IFG8a51+vdAe+fg4l8sto+Cm3xPAgO7Wi7pvzy+dOu9F4AYvANMbul6qQleXm8
UgliijKh52fSVoiR59FRlzTqbwXZut08i6Zbb7i1o7ujTR1mSN6wJR17Hbv4CbhECM4HmdFyFG/4
RWGltl56gkmlIZooSABVBhkyIu9D86Iro5s53aD+Xn/Fl6su0gwcg+skEvKkaZmdMDBArgBddf0E
TvmuKvOnjX2+/owFyxswCv1lLoePxvBfpZJiJ1kWJjA9fWzlMSV261rZ9Q0Mv9TGR2FXN7hI4Y4c
kl5tLK1dHTWyTYFTgebMDGCpgmR0Y0O0Yg43OzcmqloxwCt0Ezo1u8tL1JKF+TW4Mp0jGIPIFDri
5rzlmnydZl38iOVnlZRRGcZGWHuyHGBFiRJuZJxk6Dwqvuv+DP5ry8vweuQBjwJpGuwTEE2hjym+
9L+2vOqrNteUqfIqpdgnAaBBU/ZirT1blbQX4lelEOaVsLkwdLdQJa8b8qc2TU8hBpLaFk95pZYX
zE9UXjnpYn64CGvkPUNSh2Pl9UZIo79w2z72fqWge3O0zoIGkCHlcYCMttEfhPOTuEeFXrCJlR3O
P16WPQ7Aijp0g+0R7QdTA2j5WHTYvJUuSFaPPtHnR+dDzP0ySvFTwUojtY+qI/2+yy3MBtuelKlF
/XSM93D0UNiAsE7jQQjQOzbkTD1wayRpVLvbB3PnpvKT8IuIznn3jz4/dFwZdvt17LFQ7G7iACUQ
qA2ie1OH4Y2Z4AqoVmfJrrfCqwhbVz+cKZdAS1BHLFXLKxwl1d5CJTVPfvpk8yYadwNC0Ei0CuEK
sznOKHcO/K6028qJVz51eue2TLUnpLKW9yZq+J0paRXnjjgmkkAh35LMxq4sj2qGsoOGLWHeHcxm
I6StBfOLlRdHDC/CjjlpXXnRhIUOmgJCEEUIx4jVLf3Gznh6slD+FGHGo0Lht94/PzLXEy4xPRGA
WYD9K2pFnanVUlv3pacNUMdEOQDIM3eGQ9ElJ5lmok4vvU2mY4J6hfF1Y/XrvWd1/MOAyQio9ZLk
0SdFXlixSlSXzEMzn4wnaRZ+mvEuTu47/4St3rEp+8Pny14Ht8tVxWX/V6RJG4iZ5qSUzBB4y919
8y+fiGI057RIvM7agK2vZL+Xyy0CG7DgUSs1HnJWQxe4jDuFiKPgCY8ebo8kL+dM6H8GCa/ZfxW4
pc8fd/0df6Qt8NhNkFGXz1vF+YyJtozUK7VrE39Vg4OcZF6a2jv43KGRftjT9op/J9M13lhcbObl
p83T/7X4osZqoymGnThzwJi2KMAU0FfItHvHZ2icSXRJiObiNeMbcJM2+inM0BzHkjOvtsLjSobM
TwEOBscBCJG2bM9aAY7HfTsJuexkBzq8m1+LuUcaLz8NkbBa/xpmDaFwCyJ1XXWDk1DReYczBTpo
aR7LrAVQ44wi2BxUx3r+dw4dtwKUCU9oo8W7crIp7UQ5jaahyFcv33RoFYijxi1aYNgNqVG9myod
m3KmXuWRxuZNMv/aeL3XkZsLEpkh5sIkK8iQXa5ollZQYVFQQCoYDwZ5CATN49g/jPjhmlPtGiN9
MCbU4aHo7dfPF195WoGtpedEOnwtWZ/VvpKBBsg9zH5OZdrdh76LwlKIb/VQRH/G+t/P11s5yoyU
eJEAvWBCLWdLma6mgZbZuSeT/coT0kZBvXGFf7yhxecCXBAODjK6oAevMBdcCbGdo2cn6eNh0lCD
jo37MDfuIfUdpvQbKignJL2ht9qvQpzVzOwv0djQmyx+OXr/XiXBzOjJ1D0/Mb3AwR3Mfgjs5Edi
IETQzYcpdL76Q/+rwxhm11TxyTD62rWRZPQAuByiWAoQ3lCf+/D357t3bQ6iIZ0PZA+eNn27Kwmy
UIrzzhqyHEMSE9Ggfq86d2VJG59bnb6pyJ8aHRspOaLvnrqj8QTSzx3UfzZ+x8rnCHWYHhgJJ4KU
SxKjhmE2VDak4iRQQ3ObnUI/+FJX0Y059Ld1+jgNvWsrqBeP2Z1g4ojgDF3m2JjtbUmdY6nNxltf
3RpBISU+oDFLa/PyK4rRBAd5h3reFPDZ0EJPRzL+KXe1gWwAlTbIZ+hKME2Lc6gGhSuEG7NJPQby
pr3cyp3M4PZ/v2VRYvp6qIYK7Ce0RMi3RxLHIvzRoK5ghumd6be3AdE5wqHeDjbxNmtfmGDOEEn4
P8i9y30gfUbyII0Kr0WmbMqCg54PhwFDoFI6icm1cHTSfxSBQbatfVwV+VgeZjnYeiEi9Vp+hgwW
OaYKPS/TWNzZxQiXeJ6mHOgTZErjllErLfwEhS3jQ82tNHt3NmX6GliZIJ40jqeNU7r2C4ipOqqK
AtOxBDEHc6rMY1Mg2Cc/WvQUFLSnhIj/hCYuMiM7H7sHYwz2qRUc1ZOB78TnP2DtK3FozdJlUEjN
NPGq/kqSlEyPDC0xiAohQ2wNbj8enDE1SxuX/3kpWjjAV3R0nj9olpdLDbVUtqgq5Z6vymfLDo8O
YuxaE3CLbbzX694Fgrh0ToRmBbTSZQ90LuXYamP4M74uu+lkP0Apu3es99S/bVCnlLX4aeiz/w6Y
YVWuf0PBxgftwcUdyXXNuK1V0Kqz4Rbr43EOq1uGSJl002XRjZPXu9zpj3Ge7f02utck4xx1w8aj
X+vTiLcIBF9IwUDnWtbXRRJYeT9DlZRGxevy97gxzpRDeJ9Lh9yomSTylU0vtpKetTnZI/ckKfKx
s2eEwOZTEWXfPj9gK+kY/GVONlw9BkjgBy5fe47mt5TLqIc4TXdDkuGhiQMnUf/oSDc1jkmIpVkG
CmGTfPx87evDzdLColEIh3ADLGJcNNWFVc4qMAkunEEhS3GerCpEqi16+nyltRPHdQe/E/UdPNDE
Z/7XZ9SUWoDTJaOxKGzO6CF8y63pD5bJXtf0kttadrQf5mJrhru+t38tq10uy6QulBOhAQkepqJL
Ud5kavIw2HUC/KD2eqe58+XgdrB1jtt4+PyZr2WzOGqMU8hABUb/qpyPDTVWjRq9trI9V215zqbi
F8D9g+Tnv8N+Ohkc8vg+UcMfCo5sNPZu66K+m03Fndy0/NkV2cvnv+g6UxRUeVtc+QjlcLddbkec
NrUyRUTQcKxvlOnW6ZAHSnFDoTXdywWh3diIaavv/a8Vxd//9d6LoTHMqgSIo1YPqMN+laz0Tap/
Dz7Y5TS+D2oyDuv/64v636LLrl03gfYqZh6zMb0IOnyUTccpYfg7BUfJKnd9FB3aOLy3nWDjcddf
OQedu4phKdfG5fP2SWJYfh+C/0nHo1lAu2jauyoDZRLZ+PyYN0mWH1K13jVlgSmp7VrW5GnlG5iN
d9zrH6havmiFsRF6PzQ5L+9xoYzMZ85wkRC8/NBtY0x8yYdjNxrSXRD1oZuATvXNp6B0yl2ZN/lx
joCKFKjbk3ZFlXOu/LsarpejBt5cB9+iwMTe3C9aytfitZk7Ezen9Iza1/scS7tJbR6hEH1+XFfy
wQ9BZ0Z1AmWPC8PlbtpVomMkz6zeAXs82q9l57b2MQB3a2UMd4Zf5dg+WAqajbcJ5pYxA9o0dH5t
/Irr2u7yVyzurTBpC6io1Fcwt/a8L/d78+wbsFwSaFVoy1rRvI/19EEO4q0IshagRacCHi4TDfSc
LzcgsUY7rQqsACq3KepjGhh/OnliQBkUj0GXngfNOQyyvZeDhqbF+M2XnUOonKTmVdGgsOUb8WM1
noqrE+NpIem97AaPSt6AfkfJtk6B27FYmgBzVrPwWAVEL6f8mtbO09DZIUOX8L+y50RrDBUCpFBs
rFyXNeGkR44ZdqRigTwda1uWXL1sbmajPThJ86DZRbiRK6yFS7QIFNrIwjZzKRunyoOl1bbGbGvU
HjHqOhRm98U3jHs8A0/SNL00QX7+/LCJzH75of695OJGBi+iWRNdfvRV+fbi8NAp2S7IrT1KJgdU
jza2dKUpJ9qN8KmFQa9DqXF5wBh8j2XjKHThA+OMqLc7I+Ar98ptSEINeqz2kqZwcYf5U2NxnEwp
ILRw2Cr39etiC8l2JgzQZznpV3PFVpuGTMW5xDPQvEy17mhJ8X1fAKIezOiUahRfXUZelr51bXSK
y/DHpHXfaKfiH8n0L5SU35VMszxiHObXeuUlVQr83Z7frLQ6WFpr4ysQfY+N76MKkqjsDv00fM+1
ET5yZoMF1ae70gKIZjXh1zSNNVBKOROfsb6LY/2YZsNOK9OTURpPqBqP7ucv/VrNCmqLaPhzM3Nr
XInI+bgBDsOYipZA+PM+mq03O86OZuMggS7bnWv5wNvs6Ufct7dKMJySTt33anBuwnQG9603u/il
bDNEYMiqfKXanbIhOMnjsJEvXgdk4Auy4JrwonhLy+vNj+ZSlRIl9iZtOjZyg6pU8jKH2mOa19CP
5eZ7/ktSqn2YJX+CqfplasE/E1ZLc7Rl7nH1bYpfgjIC1wI5M0ns5cGN0q7V7ZJfYg2OV9XdudXU
R3SRXbmrdtWc3DS+v3GLXn2bYknYnVzrVDHcSZdLqr4f9n1uxZ4P94N6wC/qQ9a3h8SOT6aztddr
DwhCRZBJkTUEbH+5Wqzacx71cuwlys+MAehYtUwd35z2sf9naDdaeuIeuQg7PBrqLlw0LCWwMZeL
9UhVV1GFyrGmvulzgE1c60pFs//8nF9fH2IZRhwodvFUWMJeLtMYg2Jg/ZV4k9XcJG0LkhPIEwxP
Le1fcrzVYhWuz5zcN4ryZWPtq6uUtZkI8oBEckrQRe5bh61cZRMQ1FDD+TiebmM1uRlT63uUK4+G
kd3bUFeohm6nwt5JAiuuJffV2D9SpZ5Cy2fCGXZb39Pqj2LeRxsVkwyys8sNUfssqKUmTLw0Tm+i
5mECTCH3qJF29j72ITrN3Tn3q7tJd1xHGtzUoRM6jU+pPEMumUqQa9aGaM31mERsFAg/jjjFGvft
5W+ymiwNTUnCgVpu9rFZ30nqeLQ1pgKh+TRD6bR8eUcdj27/fIsC1Vbn7fos0ldG8Qx+Iw1tLsPL
9fNSMSgVy9gbGTAXc7mX/CdjkDfO4vXOwxkQLHySGYiM2mKVcXKMUh2ZZcvlW1e+lDZV6HyPIc5h
49xdXW20NcAxEIUBzQDNWZw7uZb0EFXCCKvDwq2ZMmfSWz34ro0VCZT3dm89tX64sep18GBRIY5s
cKcLJ6vLPSyUPjYK2Yq83AQk3jRCBdOVpeyEMthtpluu7G/kSmK/LiMIK8KsARkKyf6qqz3lWiQX
QUQ8ruazGN5Kavms+vMhM6P7rPc3rsyVUALYibyDgobv+YoB36BlWBipHwN7FyUJSvOmfItH2lM1
WPuJT6h1qr2j1wEYCeNt452KT2D5sGipChF8Mc5amoTNqE92SW3G6A/6XgZoXfflRzlhel3Nd6Gt
AmFuDro230Zq4s5VB5KySza+06vKmnMl1Abg93C2rnjActTnQS7zG8KpcmsuvP9D3ZksR46k2/lV
rtUeJcyD7HYvAgHExAgGg1OSGxiZycToDh/gDjiW3Tu9gzYy7aSdFtrobepFdJBV93YlMy1TfXcy
qyozFodABBw+/P853zGxuo278BTVcYa0n9c2mW5a8ZMN4/deFeY5nEQW/Sxe/OuB1Ql8wxZYA2E9
gt9mXvHJfUQY3O1QxWtW2WdC5gddfP7xB/7dVw2wQUKabfxtSGevXK/CnNGsJf0cFCKr6fTguNNN
Q2Lk/U4XxCGfqp/aL75zk6GJxdSA9epby1gFDWoQF/iAlYhzp0vWk54fYhxEiYUb66v7qHn98dv8
VgmBBWqh2EJ0FcLL8345qJIW224OEQ9qt/tWJUdwnZtl3QHZwd95g74zttyMsPiU7WdtYw/iVOMN
Ff+BNQA8dQdvPkSbFlf07lgAlCWphgYeQQKmk29PN2IOP4V9e7S88abSNqKM/RMG+/3kNC9T8rOQ
ru+sQXj9cFHSo0yL2ui72dmNJfZFI3Z3c8vSIJjToN8CfZPrFS+KDWNInAReOEQ6GJSuP5taljf3
7unGXmjJC0Uj6tsGHUmSRsA+i50XdiljO92w9ipBCGQddken9K6dOs6JW60HFWV4Lo92IVfgcORW
9TOixncHxNL7wLDH0febuKDAClhU9Qb7bdtswRykrNqi7HRyARsWnty1yoYsL84qyq/KPnmYISZm
OC3+eFx+68PGuIwgtsRTAM421rGvn3pZgR5fVgvvexaZ15kzYvLWDEzEJau3rc1Wkvm2LcInj8dQ
FWuei/DA4tTj5drvEbNhfww6+9l3KUj9gZe2+BNqnn8yN31psr+/cdicw4O8RDVg9fv6Mg2vCdht
RbUOeXLN6+CmJuNZuuFJl9OpgmqxHd0SavZqHVDHRlBngFh7NEJWfSI+xtKGKqU/YPOInE8mr7XF
TmPNLg2hR5rIHKk6mZlwt6+TobhYTv/mqyJaGUMOTggESwzlK6n8uxBrbmap9kRdjkIVWldxnfws
Uu87Czz6o+DZo2UAOff7t+qgrsrCAVEEiw60HyErLnkWINNKCHjk69UA0fGPB8F3Fngss/CcgAaX
wHnybh9TIjGA0hgnctW/mb69CTEzcdFccJo4j3P0kzrIt22aZcjBVo1sI5hnQfH6+l52/ti2sMwi
eKP0bnQnX6JkWg+z2vaeBqgfDrRG+ZsBFo0SEXa9oXfT4MK9wB04lIFGbTEyBbIyfvwhfGchQtUc
V7O4YLDzePch1H3RN3GEOJDWsTB+nlvC9hYRmeKgf2mRFTAPip+ZsL77+MElAQQgKiTL6fvrz8K1
qk5MiMlZy3rcW6z4DPA1ZJfkgyahwF03z8qbV+4U7kVM8qGY0qEKM4KshXJQ2+Vfr/XheeZuuEgK
oTZAp7ZH8pW1/vHH4y1X8v4JRLEUJRxc7LcEoJEOskLhsF5rc7Kj8RyjJ5w0hUgL49gHr3tGBfM+
5oM8DryAi1Ik9yYCEFMEcN+oBDbV0gJHtmXrKLmbZlVllbIKCFtq/IwN51EfwSdee/BZWeDM03gB
XSKDoS08sk/mBvbIYf4UEZMb6m57/vjj9/e9py6BrWDBDUNo/95pzOtWOGAj4xnAe6uwNKyDdn70
CXloVX+A0xuL5RjmP37R72110Rv8x6u+qwQgvp17sp/qNaztCNc6Azy/h1KvmFg6JgBeINkxYj+Z
S7+3Bv75Nd8NucaaG9CnAI0wdnesWwsVnPInG9jlCf5mrAQooyzbWOx43i0q4MlLHpd4Ww7gJaXr
PPcDSeOCXopB/HMLGMpVQNiBQQh/HgpsEJe8ey3RuwTCUrpsIAtMD+ORUHE7W+KRN+Nx7OcrhITv
pzLZWzE765FfAse99tw+Nd4tOnUrd3RzYO13JGbHxnev3KnaOw708P/Urf7jOpMvKHVs6tEp/fpJ
D4POitDzwNbDHGt/78SvQux5tFPBm0JjHktbpe9+/Jpf0mH+cR++fc13q6bHSmtSy2vaFDN6zU60
DzbJx67vc9vSR2j0kCrDXHro/CqrO45+ODtV82V2jhMaam6HnIfCydse3rn6KEBwkP7noHUB0ZrO
kCz/5HK/sw4t7XLgHIBBBCv43a2kUqjWMigPzEZcmWq6MYV1ECNtYcju4mxm8zl2eZxzYb/4ZXLt
gYzjBau2a3PVT9vEYxcPOTOIBnO9DBkqN1XE65T3ic7s3t0I2T+IvQYWo1kj+MvDe/7xG/h6DsHH
DUs82gnQzy25hP77JaSnxhg+oB5QY89wW1u3CPkCrsBJsQtM4yZa//jlguX2fXV7373esqT9qQOr
aRGwKS5QSScSbuL5HmL4q7FkqHxDIOhaHHrc+WDPNV0lBXT7tNeXkIERUIAPUCN4rLTLi7arGw9F
GVCLN015PyqznsDkWYIXGsTfqQoKvKqCLsmsEbwXzTorPH2IGaJAGlgAZhdqsfi2nB5NJB7DqXpq
TsNgr5U1buqyexr94UTCwVn3EiCT0NZ3evQLJMvj+C6peFFwXSiBJFES7gkqGFriarX6GYDS/+be
gGqODS4yI6GlxM7q3aZjBtEFNvykXic0yRmv8qge1/BWAPKU0ugaH1Q2zRomdnFglXNVef7pboBE
RY3serSRD08jdR/YBqHK5GYqNYzsBcC0qAtUHlzM4S0rzXWD3NdarPwc4dupclD8RIvHTJ8NNnDE
OlQWPVaDODgFPXrIgzMmOSBGae1wey1ZtOH9TiNlAIbN7Wic3LjbyTM/KeZ8PTX/PiUArfxFkgJR
zvsSnD81vkosjJlyhm62BE3Q3BD7U6w+/Xhwvmt8/DH34FleGrwLy+rd0uYhP0y3LqpGs4SfZu87
UVohsiiiMmd2fUnMlXHj6wHxLSJObkOrfU7gI3+e4pOl1x3pkKXh7XkRe6veA4dmdKBS/Fmaxrum
x79dJPa9WPFA2nhf9+ft4Ifz1KLSAgm+3QyPoeS3pEMFdgL62S/gKwm7la9OBixPKLZpmxc2OxUW
/4lH40td6atnGd5chAtj+4FiIgJF3tXPoQUraV9gGeN8Ols+zyV6vQG7HX32RuzgwBL/5NNyF8E9
YIy3WiwcMHdtvDHeEeUd1fDczQ/9KMAaiE6ecR4RFaOMmzpa7bU/gMXoHrD3xyligPlegQ3UohP5
bPfBk+ups92WaViS1JsSmDPKTVyarSvCk193qxnbcm6t+/hJjKm0YGp1rCxQyEZo2T4w3Xr5Gqr2
zCEPVmwhddrJ3BH1wjL3BAMIUq0dcMQgFNp4sr2xhbhwxW8Wd9k8Rk/urM/lWD2VprvtG0ATvPE5
0T87dXwzWS4fMKZopG4t0YzvW8yx3xbChFgL+TgjDv0qsdIZctNRZR6/qmGF7udzQwCouLN7QHTo
78/df/o4/efyrT//fivlX/8VX3/smRF1WQ3vvvzrsf4oetl/Hv51+bV//7Gvf+mvm7f+9ELe5A9/
6K4n+Of9j3z1Z/Hqf1zd+mV4+eqLjA71YG7UmzCXN6m64csl4H0sP/n/+s1/efvyV+4Me/vLLx97
RYflr5V1T3/541u7T3/5BbXqP00cy9//45vLe/zLL7/97X/+9rf//tvf/ttvf/8v3/za24sc/vKL
FYS/IpFlMdFg34Qz0tLpHt++fCt0fl3I0yhawiuKatayRNJeDNVffol/hTsMNPpFXIE7DoPbL/8i
e7V8y/kVvYdFc/GlJYYDn/fLv30AX93If9zYf6GKnHtQpOTyjr4Etv3j4UVZdOFnQIuGWRUsDdgq
v16IG7/hPILiKgWwZziimA5TETz/+wQpbUdNdJsPA+uuRAi8smx7n6WCy+EABjww0rOBVhIMK5Pp
2fHvhYnDbZ/w9orGCXyYnoZpvkM0BIDa06Bv/djIfTMKiqXZ8hHXyKMbUSp6klVcnxVwWPdu6yGj
zbSz94lJ0a4DNiTn0h0pJgQDRBtiet3bsSvBLRmsCVrwvpnaa6GkBM/Q0+WlBgDkyO2gfUCvYcAy
11opx67+lMzGX1t0bm8sEqAMgsTpPW5PiWlDW81qZFwAz1Gzc1KW+gxCOYr4aIBfM3hDEJPesXGx
fRm/g4vBkTSVc2nflqYutiOB0MMtmvKDtNVwqqu69tZIqmFZUUzVJxkHzTUTCc/9NiYnHHf1aySj
6oNfEIJPPCrGtSiBrHR6Jc6gA8RbMUNV7U529CJ8Vd7EbHRXfHCxBpF+KndxCMejHIPyTH14BGSg
ad5Xprx2+xaMTW6B6BJD13h2GodcFXQcNqYJk43hNHiWjjTQui5yzjK2C6zsQfIkk1Kckn4OGPBQ
2Hj56PLvyymSedxU+soBN+rZojQ6NK0JL0UUyAx/bHqI2nh86GgR7sAodC4MHGnEGPJRv8xC9fcz
Rd57ObTdI4esfucWE9/GGqQrFHcBmh2dEnCoUh3HpZy4oPiC9QxFw2XQJdZMqbDfV1acOdrAzRmF
PMxNMBIY/jq1DatR7gM5m00Yqu4C94J9Xes+ORmr5xuieHtwGj/Ctkg60UqioAYLH0f+2sp0lt4l
cWOddRHWHyXjyboUpMMu0+tASle1FX0sC/hjBAdko5Sj9FI22+6W9KxPkQhfpZoMqP16mP5NYfMC
bJ3Kx9yMU16aeL277srWP4EzHWZ+MIkaAnHTHBPCTTphY4X4Idkm1a5QbXSOY+VtMCgqGJwg9ljN
9sQ+jL42z2KYKwEcgpDVBl7DZOsSl7u7qQAUoxK98lJfWTCuwjHRpbPw3VUTxGaTtCi3oRDX7eIJ
TuDWR9SzbaDVmEINwpUdWPPF2FNwH8x2+9APSXua9QTZBBJ9krXdVcFtF7X6pbMU6EFAvq6bpvZ2
RMLuq7w2uW7cyEBjQdl2mofiuhgiJ/UIZbtGzmQfIDX9cTLhkGIs8xxCV5pPGGp7Ab3cwVg2qmeM
+BmtGYBOdTAd4ReOt5o6GnxAd5quie07G7+xrFtuD+4B8VVsrzTCfkVQq1fsVvW2IMzJYsGw6s2B
W+een/B9Ses2n8ZKZkE0tvvOg4iz0uECemxmaJYkNkZxQ611JYN6C88v2ggM8+1ZkzGAYQhDdssQ
EfI0Mbd4mctm2KMhEiOijYomq2alr5pZTdu5aOD0sNvKaVcI4Kg/Y39enm1plTsSudWeT7Nj1n2j
5J7OofxMbMvejHXCcLwb1LUeBbkUgXFgHffnjyOHdQHsLwlgaByuE4Om9ux4VbeqLKs7VCD45JQV
clhVE6kf0eJKToAyc5aVg+mzmAJzMKumvBNwkVYoMcZiI5AR+oJPusDJty9zxMAifXacwOT1GsF3
Y43tYV1iSALNRS2QwXn05sZNeBI1QprSWoyBu0J8cfHAsQ6wNE4Olq0STNSuvBrB8nqEGLO9IhEw
+GVft6uxAX41cQxZEVx6A+AWQSBH1FBxDXzNmOupYftQFWAgjW0/QxBp1WfcUqPyzoF3YaqtGVVr
NvrBkxOJ6gwYRRVkGuQdeJBYf8/4EG46hOuZNXZI46tTeGOONFHnoWu94oA0MCRU93blvFRK0FNS
QNE8V0PlgN7iqTuMhzJKI1jno1U1BOZ2pu10rII+BJ+pDXu28R0FRrk3l6AyjBajKROCXbjd6s2k
7HGHloxGhrRjzx+1p6YL3jq/aUky3MXGF3uB0K+9C5zjtqmdJkypjcixNbem7qXrJT04CGVCIRj9
5x2FcOvslFVnZxJzzQtzZXOY3cG7xWDDfM2Md540sM3rqCn9nekEQnvRvKarXjWIjBiIpe6TsHC2
yAzHrDVOffPBbefmuUW3d1PThF3ZMVShsQzEDlufZGdpK7jBZGCdnGmSF0N0GKU9G/zTOHuwc3VO
DYNtW9ds1TV1/DkBjwaFCeanE6r9bBU4jfkUu7XjrCRCV6474ZBilchJPCDhF60JYEfja+kSyPPG
uULgV0ghzoBuT+p16SUKdQXPeVuqa+Map+n52lNzH68xwGEyQ1mTxtDDoe4aJ+MQr8MW/TdEEUD9
A4VcYu9ND3/1IakH8laFsFmBFsmIhS2DoXOK/R0oH3ahZvWR9VY45HSEnAiEN43I0Vn7Ru1mwl+k
ga9XIYYUh3kueJe6c6Q9+HVmsP3GWqJOGrpjza8i1N5go5emk+wc9hoh25asMZXHlI3pgKj5/jB3
lmOlQjXIYu+rGSpleAmaq7q3+aoVLXcuOG3MJRhiOElCqhkX47GJpiS4LpEQfQcQQBOnhMW622sZ
mz5FVwhs7MkfEmcfzaSLP8cOGmlZNHViUzed2nGUJJNL71cODpZl5JG8iiYruvW7CTcqLMeWrhSf
ApML3QXTOdITQHsgBwqNkGfwv+PHUsXFXVJHescSrKKZNMq+9/sqhuevNtaWzNQSa4FWQ5fquHCC
p8AvgpWLI5V4gK586N5kAnjoqikajEqUlDSqL5Hdd5h3RtWsmgXMtqJIw3lR3OPn2m+h7/ZGG3gI
hPXNaVlU8joo44UvRCf301x0/BOialHt6i2LuCmEMeq2Ajt9XQ6cb8umdPd4ouzU8zUQV6qTSBRI
oB6Zli4rkAlQH7EPlsbdWiHlrHtVlexyknBx9iZnfnAm7qcwymCSwhHKyivS2dtB2xKDVo54SDin
51Ja1sGDJKJbNdRudslIwq0bsCSzpOiRV4puwQoLAnvmTqVzreP2OAfEOQ12y3fGaL5rI7t4olrw
02S5SBoIe2/bOEI/BaUo7mkDtP+qEMkA0QspPrAALA3HHadPVZD093DS+ji4u5W9IdFgzowO9IPm
rg2nVWE9eHqgiPKLTbgrsO3ZaSeW90IWsVz1yNl48iOG4Ax/iu66oEO6rINp/Lqik3/fd2F4tHxj
5SOaLftWN/ERfhoUElGZzuuSMOD+8CRH9BQwe+9hz/xYOoRgtSuZg7zKMXxifk3RLS2iTVckQHXO
TkQ+IENMHaA5qDflyMQ2RmfjGu3Pagd9T5S2fEACbEi42CYhfCbFwJJtOEnI1J0W0lFnVOypDEG0
iHTvhyu719OHClATK3VQZrptbLTYEbTgguMdy7hoMyNYVaXLWgM96WAnBzYpd9ijMQii9BD1IDrO
obIhxXdVfzsHjr5EISWvovWD3Nceu4MupXtzOyo/ICtqepLSZnKl5nKCqHBA6ALRlvPaTia4mQMT
wABj6T0WSo2MsnLMmGrYFbCm6jJrntxMemQn+DmKmzKqVAbK6pyNKPNvmyrq8tprq9xthjAnQ+Jt
SBmjdi4DZNQ0SHUDoL/MRq8BtWLW8bpABWpNCoCKSxp0W6rRNWtbz14XhRNdN1PU7odgnNOwtpxM
VM58GxHL3gYmUkjc7oK1poRuSNsMW1tpb2vD35PafPYzGATstEiAWI1N/dnDsQ42VYVAdgX8EP7X
vJcNwZCfO8XSHvvJVQziA8qFrnzlRut7x+mmXHJwqvy2jW+6OQ4fraAIDxKz2pHKIQLKFenVZjEz
jSLkAP91zk00Qry9iljBjmilcOiN4vCKQTyXIoAryWJSdOeaWc3HWrPuXhVzdZJoXT55+DPQ9bXJ
STTALxDehpByIJ0eGc7VhibgKZIR7BM1t/XJbeLqhtS0HmBpgQi/sw+UsOIBNkXy0DsegnfRGd50
dTmj0RigHR6reTMPVvK57Yn5HPCS5kISBJJL8AG22hH2fUwY3XWjW5yEV+EcWkwmZ4XpjzIMPsEP
1z/wEib2pdu7tbWH3n3oT8/NOITXHguls5qKZH5d9sw7Lwb+HmEEdr8dCgknajGUyUfh1WVGXMeC
gDIWV5FfoM5uWY7myAzmo7PWriqPHobdsBoLaG409l9vjnDcsyyT8DbUtXXNq7g4+o50enQCQFxd
4b2MxUboEG6pImqnnPihSb3Scg8D8xH3XNXsUOhgbLD/c907N0HDRmOp6jc4uwHhKmM53joMixWE
9FAZ+IECY7XjAoerajpow9BYpgbPXuOOaqekZZ9HOxF5I5wI3o6g3dkL97RuqzifCKZZ01c6G7xQ
PFp81skKPst5JxqOAw72DtGtnogkIO10096glJlaweRATKOrzAJKKoMOY7gBdbE5S/xkxl1sXVpY
WeCpFs524s786PQRJhIztocatMSTo7wqRf5yt6kaoBqlnQB7UIdJqhPLvCCHt91EPMHuu4UzGPNa
wVZNUoRZL+zwFLbM2RWy9k8RF9i3kMDYqUoozbFH8BAUw+mmxZqb4+w1ZO48cNCAZ5Zs3GEQWEuR
4JV4llnHVQCevE/qADD7RCBMbO4nL48rnFNXDqanbFImOUEQ5677savQO2chpNpzv2cO1OjM4gHw
Ng0CUMrwsfYmuScIuzrG3SJqE3KCP66K96DidGsyIidlIoZu58T4H5oIXf4Z9zDz1djtIFCPcvwb
7nHgb299t3B2WtvuWuHMu7NwFrvCMIrSUZawVUTWQjtNkJAdItYiqIiHBn2fZKHAeRkxJmwtnY6m
FQoPDwEpsTwMbn+0mFefm5JE2yCR7RbVIfOKUg3LWBXLbRUo5H81tdnjr7fZPBXAKbfLHMxGZFEo
UtinngE3OOOTTcdmsh/7YRpvWRsVKxGH2IE3sXgLWzznZqAsjaxRoJOGcMgpaLDR7AgvP4bGs9Oq
EtMrpoc2g8fT+WCzKATeuvJTgt54FoPAQFAjpcOGW4O8Q1Fk3PddXW+8yrEsFFpa/YDqGDnDUM/R
WggDde0o1q11kLBLJUmddw1HrbiZ/AttVX0AgD/MJt07W68MWVYXyLwAU3+GRqefwBguRL/xkwqR
iBBsbigFJqwUS8ciFDp37AHmsKQmh3qKSoAOHO9oYquvVm4/iRfLNOQOPn8SQTaAR2FQ5QBJ7uSa
g6gRtTwIz78gyUZuy4S1L3406dshblFZEI48eD2dehBefZGPhCzUBoBMXqsWxWvOXcxQrB3tHTCw
CGboYvNcKmj3kRYynKZ60QJbc1fuVO1B/gCrRQlPJuzGkM0D0yzR5CGxmbDnkOV+CutkhTuehWOt
cNTz5+jK5VG3oR1EI6mNfRVs1OU4ZgUUQOdZEHmNLXqTTVR6V9itjVvW1shdwoOT97VX3/Fag/zY
xj5WMzaH53Ei7W1PJZgZrBTQsRY9iE+0Q2FL0cXp1UUOQvRCB+/F7UOaFYhluvawVz3Vcw9RiWQQ
unqJgK+Wijm54LAAl1oPeey1RoZN6uHg8NkO69pfcT1MJ08rCpSzWz1SC7MupJ1dCdTNQPc2hyFR
VHLMsaPuy6ztrfqADIXqBpU0FJ+E1ZyF08W7eoFizwVcWG5XlCcHG9e7qpz1dgIyOAtZpz8NDZzb
Q1Sa3xuGM8TPm5FZ9AZxDePbqJWFFmWVnDwAnx5b1rMsUi642cuDpbSL57vA7IJDST2nep5sNKbi
2iKpMJNZDEGl99T0IA5IH2WuWITiw0xx4agz1ocv78seyuYwCmOwz/AGfkv9sXqEOoXfjrRIQIXx
PX0OqdNmLp3CzzGSjFbBWI3HHuPpNmFR8nuD448S/ld16X/vHPzHGgzX7I3eDuLtbTi+sP8PWghI
YPxxC+F///b3/7U0Ev7+X3/7+//57e//48+NhC+//HsjATjHX2EMAA0XaXVw/S2UqN/7CI7t/QpG
GFwJCL62odFAr+CPNoLzK5pF+OEEdh30jiA0+XMbAa1NBKIs/13wR84/00aAYeCrdj4uKwLcEy+O
gJUQtpGlzfHndj5p64DXsBFsxnk+FV6QagFagKzMhmmUZUA6TZOlAo6VhK+mDnyHKWa3IM8eZAyO
OJgpsxdsOfiUE0rrPajiKumuZAksDjY8aHb7OQ7QdFMKhDz23WdqTfgTgFBV2DhZWJRX/hTmTdTA
Rh12V5jPtjPiTlg92quyp2mD+jNq+FCQAM3iKZJKiJamGlaOxEJFY86dsb1wq4XdP9oRcQuR36pl
5DmGFwM+NxcLicNRjwu2CYl3UryCk4JCc1ynzHZXZMlOLD82Iewa2GmmYwTKNxb2FWnLHF6IfPAv
InZvvMJF9gtAHV2UuxHio3Cpy8VwFLa7As3HYEDYIVoLcYCgFAIZb5AGCPQBprWAutcQmtaTv9HU
vwkC9iHs+luazIiGRPaPD/z/AObi8rcshVaF7J41C7fcfokjklG0OdvEuSkLfQzN68BJhtpLRpcA
y/oUJBV2/fem3pXeZUnxiqHKsIfLINaBQYCLG+3sJcy9QqHOv3hBse+qLfZgB7dCzxFo5A3H7LdC
5m+3w/5kFUxTCpkiYPO+j9Jev4rVGZPOpi/8LSniNZqVsG+rGN53zL3Ijv9QCwOVJL2qGvCOUHF8
kuq1t19bfFKW0yHvAFmN3sVGiFKIjGNc5XLlNnNSx+criO5S3/K3QdOfcVI+Y/Zd/tdya5ZfNNrH
ttHfOLLLlouxPAeHynA38PJT2AQ3WEs/LD+vrfLIfetDi8k0QDPsy3LYcJYS3NPZLrK4cdF1wqG7
RXCHKVA+Ua+Qwm7BJFojCwkBI5dOXWh/sTH2lhthgJZcBgQ8KHkQWSlF7SXYQNa/CacIFL3qsDwn
LixeI7bRkQpzH8NhlHyD9ngdBbtlxCjLQeUXY5ikUHWsMBPknNXIOHBRf8HXyS4Un5aXFzTYWC5F
27zLQuiKqxbPIMZ7iVhgauM1sHsCnwYnngyNrzRi7mrWF/TfUtIG234i58EJT7TRR67osz+TK1mE
W4WqgoPiG+RBaz86JMi9WsZEy8t8Ufj20fTA4zZbxoch3dFfYDhhrgaSwRSbCYEY0bg8lB3ufIVf
ibDNMb21t61uA1dGSoMwDwdyNcfUW3nDdETtKa+hC4VgFGE9eK80Og1tsAkE7greZVIUmWrjfLlr
yx2thwLHA28zwsQ0YvLg0sqMq4/LE8MQv7fch0XCGXU2ynCZxqSh42i3MA17dMeSysomVuUL2wlW
2B1AjwoPh3KX8RPvipjeanSOFDojwlbHMCSZ41sfYXzuVjUDfRzQIzz7HJQQGuJjwdjBl/1M0lZd
PCTxzX11QGJ1XpUn02o0CMiVEPGugU6ixuSexjPU8nUY9XgYvhSjTZIqQVaq5Q2SCaPnQjG1gevs
qpFbzMyfJA5JOSbkqzAhVyXpzYb0AIEqyPC6BFIkit9BKh1MuhFQXhUcyqjw1msSgv8QOCJ3qgIb
KtkhzkRVOYqRp2aMkedQRW6aGAjDdcnwHwQvOZSnBWPXLvwlQI/C+MfHVz17O+Z04erLzxYoHCNR
s76raXtGtHa1wakQtY/RHKWbXCi6Aas4xqEmGJHmVNbusXdECHuUmwYgOKVDUWKqRx1onEBE1ZF/
ppibVlCYb7UkJnUAPVyzCE5zIOTAe0K/h0P+hQyx6PnLdQ4BlDY2TpLKxS3m8J4QnBxGTT+j+gNU
l+UeOyhGIUipjiUqdF4MxplXSWRMByH6ZQGWG6X2cchYnsxIZxsGunGtOlnXonrimm4aCxFufCw+
j9htrSrPtVBit7ZQf3sI1RtfO2l7uSrpBCZZsW4kMBYonweppeaPDozrGZ3LR4OeAXxZqJKgCpPV
MeWZF+DVpkXR5cOj5G/7Ac1yUed9230kwtkROEJnilJhV2Y9mUBSiNYRGn2QLBe82Vnuz1KVv6zS
/9AC/LGKQ2wGR6CdIKLp3Spu1cCBlv7Ybworyg3SsZcZBKU1LCaYKqh70xkwf/RriXj7IioyC1We
P21//tgIfiVI+N5GAsoreKcB94Li7Z2WyJa1VuUc96CURCdVy0OF+jrcV9sRKivb9278GRr3VqxL
PBTLo01ba2PwsGIPcPPjawneyeq/bGoWuTiqyIgD+EZ3l8jSp3Ed9iAm4ui7TKZYZ03LziNAW0aV
iA7BAx9jDgz3Vn2LltZ+bq9sb3jwgYMGZAePa5wGiKIHn6yPd0n/yVCs6ICm/V/mzmPJbTRd01eE
GnizBUmQoM1kUuk2CKVKgvfAD7OcXs1i7mYizgWdGzkPKHVXlbpPVfRiYiaim0WAVJIEfvOZ1+B5
tvRS9OhLY2hbc5A2WZVug2FPTnOuTdsfFR2oVrO3tZcOBnIzmn7dGQmVeO0UUpw39A9JJcFny2gZ
+eqkr0SUbzA02LY4kczDqjEdt0A1xSzCg65/aGP9VIEkZmCGATBFfsISS/z5JYPT8i8CQQ20ogak
RKfeSTT6+0BQy01hZX1abkG3bHMHiC5yhoiO216EN+U9nCL8yILPafXrEgZREvYAdZfu1KgnLC0/
64bynOTqo1SVtGai8XnIHqshRAWKFGSltb1bO+VXdSuZmL6Bar20M1VN9ldWXSupH3CuscwU9dLZ
OsdwMZYPgTK2kvMblujREuxl7hIZLHtaOEt7wT4+T9lm2YmXca7TR1RafStXxVMq7BtXOq/qlfzS
kd5FbJYjyxagPL+wUPAE1SaK94FNxWxZnwT/nn2qUk1v7iy/UMJDJcJDMgSbZtRXcYzzZkYRjWMr
DQ+y/XkZBglbWDJeG26ciR/0YgeG6LAvso8BXGfTfyC8t1Xmpf+XP5g0FwfluugMLru5BbjmPpS4
80GQHQebFH8onxw7/SbRFrpHeoq0bzTwHObZaYdzzaKTof2T9kdA1ruxMbHgrZ1z4RBD5NKmTbNv
MJtJzHeLZn8CMqMct2z6vqLI06mj89cb9Px6Sl3OZN2GjpXBTr7FYdFtYhXhpsDZ6vP8vMTBNWp4
SzAyZgReMRZ8RrBZfkpDcNdnm4Dtd7lSBuE7osoCnzLK9h9tnh+7tngrjZmSzgfAlLNkG16Y23+x
4PyE277PcXg8EHZhcbLo/IxDHmkWUewrt0MwyUgrq24pYKhAqtvwdWhSf/z5DNH+1aLiGJCIFlWR
5VP/OEEKRVVhKpbldgnrKBEckqjaDeHo6k7oiuqF6zJkH7MWesudDLZ9+CpHYq2PRJEBt7P5YKRY
Tr4ZzeAezoGK3S3rch9KBKhEearujfZKINXRvtb6iFIlDlzRfB7aYVWFOvBmchsJtp6WryRb307Y
IP7Fj/xXVxU8CsklwDbUCX8ClQ0OypdUIfFG1TGIESDy9a2JtfXCpahr5seA3FSF+xupWY+wXuTk
B9X4sFOSlOjDtZ3iIVHwdQ2ucpMdMyLodGSssPzeF7nquixqSwaVYR1m5341BftRYNhunNSlPGgb
/vJqNLKNVX+1yP1ETfi+TTqLQrGzqBT+kxSAVuHZOBgj+0KSfbQlgYzu24a8iZuenmJk+qUe7Iln
XYtEiwnEAIYpoaXKRc/JCxLWhEnaBBXyY33rCi071izhy6wvx2Xptg5VnXt/fkvuG+fPezs3xGBx
BqH7HQf4O8C9ltXU4sOWL83CsaR4I1hlG3D/kOu7ZdxPBY5muVjjcQVGGGu59KgpxQbW3VmzmIXZ
edApHOs4NSavfcwWhT2bfaHwGn8KgprdhJWcTCvBDEBpr31K1Z79ccnlhzQ6BU30XLLsToCAhcN+
TTWsY9tDv6uYUQu1SKF5qxwZqzS2PFza3FDhXGnQSmhfl/3qz6/Iz/y1+9QHP4nAIAhLOtU/bVWZ
OQeADbNyu1yFJR1YwnLK1+wqWHmxv3bpKgaxQUIG9K9pQFdRAl8y0uUnyuXbkHxa9nMb4wUdaEhP
zvYXX3FZDP7pplkm5VWkSRaBqT8uFkZVgd5Q+IrVaN7TEeKmFVd8SQuXHLTiKi450DRmxyQuvsdp
5JyacRjH95pbeC8HGAQKLPkSNtwkSaNFehhmf0EgUf55zi9wVbR7LWWxM5V/upwzV04EM7NCiw5z
p11L3MZy7qjVkGixW2Ayv1PlYRVbWwWgtYZurhb0pyUISbszxMq1Vhd/sbr/BJJfpipfiru7qLqA
kf9Z4HGo1UCaGoNRz6bND18tVy7HD6KmfBDSx1jybUbrsnAe56p8MOsQxpz5F5JxC2D3pxv5x+/x
06pfq+GY1wqhZDo3qzlvV6CJtiFtdsm+cj8HQwHI+mUJQQqTIID9chmItgTm9jEV7UajhJ3iCruM
tz7GV3l+L4FfUc4vzEs8nhjLe6v9wBZj3U37yvxY5pINHqSu2m3dRauptc5Bk4OQQrKJHysY0oKQ
ujf65/ug/beKuf8a4v0H4Ph/CyhfPuj3VeIfH/z/FAi+hLn/4+84638Ggv8NCDhV3P/zU/32Hh3/
qN8qzi+whpepgdKoBtz67/Vb2/rFAkRI7RRKMv9dSIA/6reG+gtlW53KLrh/oF+LKGz7HQauK78g
kmsuHs+WCmHLsf6t+q3+x7BdUhXdglwg36OV3+0KTdHDZ4uD/DRpRjqWO8fJWCy9ooh7MeJQOMV2
eG1gpOMnWUMDFG46IXK+FlIcs5wAaegrZHcU5NjnbWEP40QwW4biK6nbpGNhl5uTGeDQIpnUEqS5
BMsJwjQQvbVGkCkU2B/S+U1pZCi1imlQbddoyyb2HCif4deCslrrch7Un9O0ketrIkYV51ib/Rco
jO4EtlgVzjRhbCXQT49Wua4MuHd1vYIkA/om+YQnzRT1TtWt0ikp6V7NdZdOYkv3NezdmAbKDPIi
t+xUW7NF9rjCTE2vFf4oU+K75E0CumynxU4ja3j5BCEmhh36HCy/nYTiNpkJ6BXNm8PMqNkGk2jo
BdvbJIFrqbTJxr2uZeWsT7awtPBTSnxbv88AAVGcClQtS59Juif9PbREoDyEc2AUF3tSSwy7AACp
2FNagWEoj8h+j+ENDlgWPcSTYUxnNABAYW/SICJBye02kr6Qjkq/ysEwRf5YJJ04Kwtk8rEHFDAR
co5WedSXcpBXq6WSHrR0sIFImraY1etc2XP0CEqiwdA1tAc9Oc2jjbviyinKAkkZ4URN7cp2I8E4
oG+VfcQxzbQNSMk03jgid8ZVAKMVCaG2KJQbJBWdiE9FPUR55E7g1dJUcTbteuH04kEKUaveJamo
mqMgCs8piRZpI8lepRWJ6qza3piRGkf7s6f4GPRRqQwrQ0IKLFrPchRgld33EmxLLJ2dEsh8qWfp
+KFP0ZwhVNymIZWutoEorG5qpTI0rwL2rLzLSdlGnllN/AZiUW3SdoY5t+WphF4wn/kjzlyv5aEs
4hMVt6pVz+zCcMJWLRL5Q7YqB+bNxsxR9XmClDxD8qKDk8nHPu5k6Us49i3uVFOtSfmAAWZS15D3
OuwU7UNpdKn5UrWxXUc7vrSIb4kletAXMQKwyHegPCyKNTepQjLOtiatHFmxyxRkeTjaCuhckXVN
UEJTB4L4kSvKVDy3fTXpxk4zEGX8FqEf1mHvXjiBcbAyZUr9NjcV6amZEkkjC4/yUYUZETfvslnb
c8vu0OsjjRAFNYnnxMaN4DhrJjh69M1BRdz0XJ7aswL7AyICgX9lNm4nxrLy+Vux4s1VEilX3Y6M
ALlGewj8VBpQnQBln/XNoS1nLf7szFXaPPeDUTFPq5FZq1K5b9N+ma6alH70Qwr33+B64cGUVkmZ
12swyhEAKs2ExbA4JyTWU8bNBlauObA4wlYOq2Osy33xFqm9ltyCHi3lrxlkffutl4mgSko3Ypre
i0YHg+o2qTzJByOoh9ZrqsVAk3e1pgnvlCWvd201tUp3UGLUbSSJFUYHjJUBaSsp0wNgAGrQ3CzM
sNRNUheV9SjJsx59yDkryGGy0Jc7jZYxY9VMIUA/IMzQlb2bNM4sgzNDM0GcShr61mEUeSR9jC16
kp9FYCD9Vlt5FO2i2ggD8JVGnG8lBTR6vE2GtB4GX21pemxbihTmJ1WvjeZX4K+UlYuyioZ3bRDx
cFK0CTyLm8Vtox1aqevalan3trXuisxszlEchipDFqosaMkknwCCNVPbQDNoUozhz4BIo/QscqOf
zjZIDBg2MVlKIyPLoMjjYUL+qvg8RdrQgB/pQI+tEnC2mNUnKYDtEytWIu+kzsiQl7JikYhVoNga
EHKnBqV17MIl8hhHNTafMElLWY8DSYACH4tyBrNUDa0Sg6WV5TJCPGnEmqbVYQpjxFzqACP1oYkg
MYJ0mh+HVgL66YbGYA7PKrPRWfdVjk+VVkx6sTHsBqekLOkH+9gJa3ZA7DjQFF29DbQRAYgmEo9g
VHtBIqSnIWW5PI9zyhdRkzrfZI1F6hgXedYDNVk0byu31hkcPa7poksRK0P6/FzrdqY9q/Zk2181
KU6Skdr0qLy30dzibt1YcnxrUJ8IH2pn7EAERNOg7KPAnJMjIJI0OWhtIuy9I/ejvG9TuapfWBaN
yU3zZqg3sQTsaFtW6BB+wyGoA2GfdJMxPrZOr0+nurOVbzR40uBbzcbRnSpzmNpDU0SJ/DSFTT9A
G6imKMd4xQJi5GbwexUwGoCRNrMAHfdgzmyOn9oWVfLXxARa1dIaKstgPdvqW5zL35xqzD4y3Ux1
VO8GRSE571S13tQgq6VVmofU1ddVbeBok0qVleyj0urwPxCg8mBOzjIoDL0FJ/ORx20BCiTrAGG5
M3Ce+BAFnTnf5tiJ4kObgTx6cPpci45ya8oTG4neJtZLibBndhikxOjB1ky9tDbVRGiHPlBT6RUt
1B67XBhckfMaDGmCNxYBQLKJY7nTujXI5Lp7EVQC243eiGKiKxLmoVVRL1EKaycaVcKcOBJaedUY
XuVexnUouLBpt9aV/voYVuvEjHL5yTJnVTmCmRmSrTGXFrSsQtamUzC3dSdcIj8xu9oMWUwCmgad
rHYz28ZAZd0MjZjfrQq327c2p5nyng3xrFCanefIG2En5LFb9GWQ3soq6IaDUyQ22BE1VcEWJ3kl
OSvWhCx7S0K5j/2xDCx1byq5Kr4YVlE5p4rOF3c2F0MGFJU/5adNrBQXrVTUEAmSsDaVtzYYtOYt
E2GgTcJln6xmD5BHaFjUkLsIhrOTtdQNPS0Z+/mhLUsKZDQ16GgeM/5D/ukAdBfxJkUReJGSM7T6
ueh0/H/Hbk76jZP2IsxcR6/zgjJCwlBP187YyE4H+NB2SOSNVlaDBQLg5MXHLBC1DbyypjCmuIMM
fqqnEqRFWnYW5DyCZlyQNkG2nVlBaBKWSiYNXhAXyZR6OTyqUNlMCoVT4UNAiG1lk8+phIh/2UGn
irANjslXV1nSaXG95hIOMStUDyNTOchFVRjfEkIISL4SLCHl8f9KNvTfEWf/f0yGFlm0P0mGoMSS
DP3tf/3n3/73f/7P/4Ae+3tIi7L84x8pETmMvFQHVUobdFgUKqXfIS2O8QuO0+riNon1HTJ3lD3+
nhL9gvQbeGgotRY6i4bxW0rE9vML3WxkoGDZApVRdfPfyYmQv1iqK79VX3C4weLGWcQcqaoAXb9T
Z3+XHGFmLhdGnZgnR5kfu4qj6ogtheQnMNf2EDN/PJBEJX6s5q6qVvW+7vFzcKBQ1kWSj99K5VW1
y299p55dd5C0dTWNPgAfUNfqrQrpm4L8JWLe7Wv9Y7W3UW9x95tNxHg8rlikvA3YNTzb3clxVi7G
SDu3NoqtSwk33/muLcKt55qgB4LB9Q1d+L7vGclb3L/nkcmURYaoi6qv5iwLdyjwxFRq1Fqc3SpH
KG3hsqxXy+fF1N02x6OrtrXrbrc+8Mxw7fruzfcEZTjvBs7Wq2Vk7zTriluIpzv9u0uD3Tr5N1/q
87N/uQCOs3enCzjS6+l0yrpXVKGQTRJf5SLbQUvSvSixj3nd46TSriI5O9e583V13qAKJT2syHPs
B3dz3JLf5Z679aMg+GCbDbaGEcKysg6wDDbuZjOil7txt64qmXzZqx9V6Wr53WFYXafqStnkLZ1u
davQrsXYbZyOQRonrp+jg+mHjno2jXbN+xuoA/7lwyPbc73TyUsAu3qvr0gr0iLCbWrQgQvQdpbn
clsX8ya00PJKJ1yaoZO8TZm6TilPNgO7ajWDDHde4ROIN6XSv7iZCWsuFvyMDWqUr6A0l696vd28
KHgslMT1Ll5ZzLfiMgGddab5eZa1T4GRf3GXYvLFu3Lpe0CKXNf3d4TBR75hXQ9eP/paGB1HqYbb
Gr6OovW8iyPPvvd+8ga4QqV7OqwniB3rQ8yKmpSQpJvk2OKskVkfUYjNRKCCCFJXFmX42jaOru/L
fbblZvtZ2By9vlgMF3p/mveF7ofIWHkDSkST7awo9u8GUBU+bF1pJ1vS2q1muv6W3qwXRVHfRiTE
90MXno2x9vyLJzf6yruc+mTcMCjs8DSqFMDDKIZOBTp1NhNAOmsS+3M53Xp4K7HZH/zY9SQYjt7l
cno/ndTcWZ1eD4dD0gybhpugwe6FhqD3Bq5cDdycxndemh55iB6Auc+49ey53nqX26kzxr33/n6q
iRtPr6ceerkhfWpL4QcLNcNeAap9VszLQrtwtUaw00+fXDdSu90WkIm2YWT5RTd73o0fUxcefyzL
2oiRctKcz5mergcQ9GSnN1ANsJ8X99gM6G+aaS71+M/BVDwq5cuiUSmov2dq++i61O2UR3/rB7nz
6vuzjEZH52ECyHf30izZerf3y/uJW7k2x8bzDqRFEHdLpuUTSkwNMtX6E/C6gLKqjAeP8dWsp2uZ
2XulDx/gXG2aNHEl9Wn9bbcTc7vb7Z/2mzFoNyHd6sKzMKkLiCtrE8QcPM9NR12QjuQ+nNtznCir
JDLPttUO/pBpngnGowUNCj4syeOdqVRbGOD7ASwqvO3n1dHFznDcMb5d8lD8OL66IT+EJGy/XLQO
Qeay906eh0bvuh/1Qw/JrgihSjfJtQzafgczzsuD5r3DLXwt5/O2x1fCkqEg1xcuVhgrB//qM3kU
kEre5d3D8WHPhDAwnAi1EzAy2EbkFuseplsiQyBMtiNMAde7efTEGY4sDqEXxTTGHOOcNs7DXIIN
nKx2RSjKpM+UaAWO/jEtgMomFao2gxhdkNrbexfkze4fWy3e++7VbxMNtFy8ZuGrhowxfrk4xfAp
NN/w3UC8O/sgydbH4tuKvoDG+sq3WcMe69azfmCMZc7BvXq6Xjwvl8nLC/vB8zzGDhPZs6B3qL3L
amSxdJdu3MjnMRTjeqxvAQiCqAaiMm2W/4O5e3a3pd08Mu2kelUMLGfq5Bw9fq+uMPx92pD8aTAo
qVH69GpJdPS1550y0exPp1fPHpOtusKsvLyc1uuprHfrw3qdUIKLW3j2qvJslfI6j1hkcvxgwIaA
/5lnV9fGlVaEW2P8EkpXS9KOHbZAPtR/bccVCt0b91EFjcP9P0HU4iPfX08kZv0eou9RvDSi9IBb
I3GFdmNJYr6KtD6jbpSPZJKxDwzkZpUOnedpLUjxkFcxmXOyJS5KO9tsAse06V7d7dHXmm7vXuPe
2fhX0khzw+QnFH72LnOj8WN7pmO5C2v1rYDyL3U2FwrKXMCOoHWq7WpRupjd0Ipo2x2s+RfXDZTq
1XfbVpzv22lmMH4uXtbdTkzK2WLx5sfEEj+xoWrCSipKS1ln89cm6R+8Psle+Q7I5fiez8pZs2Sd
L+yj1vp0efVSM/XWr/xvLYEgWWUa6lHOYmbX9ocg3Z9mNv16qNbr0xi3q/W6gQ1CuVSKGAfcIyqe
az2ed+t1q/kRNhi9PND8WaO6fTMbqq/VFykJ3qCtFNBmxY+HyBlMDBwzqHk0wSE0KnmxR6Gbh+XZ
/Y0/H/7jLd9f/cf78u9/AcV3QGGYnydSXeyLzC7235/lAx9wf3p/iKeZl387mbdR8OP1OpRsGhvL
G3576/2w0ynz5mMI9CmWUd/Slk+3qVTvR8PIvz/77dz9BYuvkLq/vef+8vd/fT95P+4L40NXsn5T
AZtpD+YSxFFLln88vV81GGRRsYvpp9FLx72v6co9drzFPppjEcBDCYOAcAYehCSR6cCtKvfI8eUd
+xF/7n6M6MVLVM+LnJmBqha3Sifa1R8VuSJNzLtorcJWWJO+F+e0hHSXFplIAO1Itqsrfm/X86nq
5fLch1aHcFfMkj/R/06arkIehD2cqBOGe4UvM9VjsQorSX+iqqVcnemKVpPxdD9TQOVhFcvS/f2c
Wb/LdtmcDbgbsRrPJ/hn7SVSB3ySVOTQo6Ckazfl6XGiSyjIf33ZTqbWRZXY3EpRErhpm2E4H+JZ
ju1lttf0svAb3Yye4q623BIZOd/U+ugpF0Z6UiLlyYSpSDs8xCjCCbVP3SGGsvcpM7riUziuoqek
qEccUj+VoWKcA0Wl1GRj+RfMeoDzmPjxcD/nKOW4jpfLhfakq0gzuCBLzcuzsTyEZqsfw+ElYyC3
nlHs6irM/Tw3xVNmyMHe6bXKlSp0GIjMlEMdAREaEw3M6pR80yUVIbokF49sh84+kWNUJGIn/ZzY
j1YTig/JSlr8NQgm5RgaWQWhy2wQkNCK1LnlfSufK915uh8haR8/DRSK7kffHwJzPQjJeUR/1LnZ
afK5VFvzmOgXGbLpLXNsGOAtGildKxm3LsSbaw6kyhPLoaJU2m5IF4jycijZBSpvBGkoNKieLYL8
UZu17tHA6QmONB5UMdKCjp7o1/tfM+3mTQlU43T/qDkyf22iSAa6Ez1KusrNraj6sR/zAK0F73kj
A6gbi/dwbI3Py5M5s4zPCAe8l2Zlfsb58n0M6/GtmCB80+NdNAPMSw2d7hxTAXUz4UzvFDZ+vNAu
L+g9aCJwv51pUWSFdbjp4lg54pciH0cqq8eoFAe4XN0DnL8hRr8nrigGqbPyPOLB9yLQ8vcnGQMI
vQAcO2OBMeIU8WDZMG/7NKzXCLbpD/dzQq2sfWwGz/cjJCrXkhKWt7KmHaLE0qMYEuuqjd0e87Hi
GtftTjFn/dyLSN2LsT5mVqCd76esAk+lAWLyasTtHvHd8SVuyKBEOg8XOEjyDvpv6Vu4Ye0x0D3W
GYHH0GPeF6j6fLTbOQDiUDhP+TJUqdlaF37bzXFmZAURp6AKhh6BFwA6IimpYYlGcRbxTczYC20a
SPdDRxjReei1vWEJgY9yT/8aC9B11HdyBrhOedFbkCRt4EjbAZjaQ1ngF6mnovlM4b1ynVIPH3vA
lsd6VoLV/QVqgYe8r5xPlo7DdkPEMnWmsoaCbdxUqQ8PU6IhexBzqMsR4z0fzotv3q1A7eU2efdX
2twpfDGV/cqwx4sClhqottnfKkfFuRHRUN+cc3EDMx54YzTa62mk65GrmBipRhUcsmz+8RDQhvRt
Ldjez2spLYKyMB8NEZmn0aFx32QI4pQAX13qpNGjOTfmydS0jK4+U0/PRM5aa7dnUWvRUz87qY+b
n+OySI4YcSF+N7I2E4rwAD3yrYELukXK4sep+3l0JWzCNApOIEGwmulTzdoYMCohJOi0qEzxLs9K
tzMLWaKLLnXKKR5ekJPQz3pX+22LcAEtsmg1OKZ8EqOYr63h3KRWM98ycwJAbkzhXo6i6aWH9sDy
ab11ctttGY+Jm4bdtXScFvJEVz2ptiQQVaSmZTcA0UwqdK0XtnG2K8PULtd6aIj1QCQCanjctiC1
T78906gl/+6ckQ35Ju1axdwardIT64CeyjuBRA3h+rtSBqfORJJDjjsv6NKyXafBgKhxA3QcV20J
rc24v6CigtbLH5+VOvb0Wl4lLuQegNyRPD7cHyaj6k62NntolYwPIkxNTNxhBQJQ58qpfXGLscjd
NF2gn1Irm3w2Ynk325p0BpFjQNlQ3HLQZySjSnGzG2wc2jSVvPth3XSpb6d2typ6hdGVyiD3yhb2
pwPx7vt1NRLaP9BsH6vWrM+1sH9c7wgY/CqXg+mUoy5wRYziFi/3ITHROtWRHzDnyDhOUj0cyjhr
PYDiwRPckt41kBw6aNjBbmiKHqZOtp/KHuhF2quOO49x/WaGar+K+1j4cp09kS3l3kAJ+LWgjo++
2FifTTGFzx0tAvqQ8asWt/VhiIJhJfdVfZWk+fM4Z1dF6c1fnUA9DcVcv85CpdrdkeOlbbjRk9ZW
POEUX1DoGrYNLfcT6+FIm5LD2Ci/3U/dH+bAHneSoL61pXAbw0dQg8cIqHKZZY/xcqBN3XA0YvPx
/pJDS/8xchCQkgtzSYvUL5Udj8eyNI0n4DmVnMMQ1FCHGr4mOswTK8icY5IO1YviNGt1COubnnbm
Y5iWJxum8BU0sF5/oG9V+eHUnxHo1r45tB5VYY9fJLJLd8qdlrS5/OgkuOn4o2hhPHzN1BGyVV32
NxodKTu5bh2mmYEbajN6clZt7PFHv9APqPw6f47k0kyZ1aRGBZwobOYVuV9FuiF7iVFMD6hIpBdU
HIH4itswWdUbfEltQ0l72ll0Dd5SSI9OQuNlHIddayTZLY/UXyUjTR/ssq4eGvvBHqhc6FGcciMo
O20DEFD91zRIg1s4x6Yr5X3zOHP2EPbaR9/O3VoFS/Ei1zEqMQRJ+z6otZdmjvaWmLcpLZn90lu9
6Bl0+1Gb40sCkiAH5mgZRrqJVEvcJhtsc2vl+TbSYnGL09He2XM3re6vDk2rb9Q4JHYC7weUcyw/
d7h/Az63fkWjBkpXOMq3ZNQ0TyU22kf5lF7A6OLcJtke3bjqRWBYtma8Fb6+HDpJ/jno5fGSojxz
jkznLUHOSteiBtB52BIIKc3jcspSmuYU9Ua4s9NGM7ea5KA3IIRynDNbPk5mRoTS6vFGqe3PqDKg
yvVAA0V/mE1Te9CXZwCcMJhN5v1v5+tFKAj6s7OqpXiQnoLCeIwwcPhVCmGmISDwZtU06yI5Qk0h
NDs/EYi4T5kcfExIV87GYps1brhx40kbmVe6bhjr+2HGLo06VrG/H90fwIs47phM02YamnUVyMiP
UUtSt2NHVeg+rqfBkOF4mMaR/bp8ydlzJxCpNzVErwjBQPgleT+hlRJrx0nJJ2Zz1HihRS0oseIe
Znm7MtRKOSLJVNwg/wKFR2xn1w5OfmuUMd1JmK2vzLHzGkXKXxZ1CDcuTfkq08zdl6UsNs5YZJjT
Sn4j2yqSbXN4VEZtcEkRtU+5qh2tuYxBrhtFuy6rylmF6eIKo8whsVkAwZt6mxstz+bl3G/PwqGd
3397XzTXe6Tqdz+9AYGs0B3HYu8MunJoUaVeqzKmi4nVWadoebg/m2jan0rpvcxq+RALEGc1dXw8
JgRRIHeZy1iVYheP02f8W+NTmlr5LXHMkC7iKHv3w1HLcgQz+to3kkG/3B9Ybz5D+5B/dwr95fpi
0+Vd3mSNiypMUNlbKmn5SihtvlM0qb1ikthdE3NvJqiyRQ7dszbUmr3VFPVukkjIkTYoN2ZQWU81
gqirOEDpplbGWw14+Zujfuod+RJUZorWq9M8lJJyuqcv/zjSjE77ZLWgXkOd9FtVDVcenaxcBZY1
4pymTB63M3qCdRk/Lq/es6J7plSN6o933M/d31G05OdS1iDMU6T+PWeo5PCokgM/3HMGVUOHa6y6
8Hh/MY2Z87NkzRRhySiwYkB0LYytDSlpu6UUBA9rFczde2hOwzFsZLR3O0V6bqvG3FY6rdz7YY5F
4tqEDebLVYc0UBXN6B9GO/huBeynKtpwG/pjGUzzSXYGQgPhOO96Y1NGjG1SITZrOc1oeg9deXVy
hCMsaTK3BDjKUw/nC6ZlEP/qtPFOn+LSMwJCgTI2MIFAueHKTAPyjWTtSR0s1Z9EoKKgo/VnzpWb
vtL5PXHibAqrkE5WWl+QC539SRGq2OJ3AmAssqFVLq922be6DUp+wjSda7uYzkZgOG5WoBg/ZzHy
h07vjOdiRrWEuUkS0tWxz/IParmaDi2ygt8fNPqbSFgl2njoauMSy3lxCJ3IPs7DcLRqHa3U+2GR
LigZylM1YpUt0fOqRfGB2linWqfvTyXsd93G7Zu4OzZdHY2uFrM53h8IdpCVmbNhbfWL2JkIV1Ok
U/2ry+4qt7OyAfwUbZTBbq9aJ8OiaAhiGmQeH0Wh0H3u1E9hrumPkxqtEgUdCEAeZWod4ikqz5lQ
oB23SAQJNbpKBNoXoQv1k6wn17w1p8tcmtYZYeHnQZYe76/Xy/qCBNXVWd6dROimDv1/EXZeS3Ji
2xb9IiJg41/T+8zy5oWQqiS893z9HezSban7nDj9QgBZ1V0igb3WXNOAKSlnnATUZwOe04XGFN5I
P4k7Rk3mmibnpc2NfKfPNchkpWa/0kSnHRJZbYomuwKVr9X5gSzmBzIfLBOda4Wt/3zOc/E7VJLm
vk28z9RgmFRZSbEIe/IXBtoxbaGW+rMpi/tQ8TdGYJyrMNKfRs/jmYyidYKPaOm56p2mKckDbmx7
M4yNlzCbGhwqlDd/Ek8KrjrgiO8QMLkB1TjdyL9F/gWkGy3SpGhmvwP9aOfND+GixNYtC6HkDFek
M1dfHgYV/npFdqdmxnjn10f5+3LDWKZcViZGSYgR3JUocoo0H+OXbUNQ8gJGU32dXTyvGWGXM2b3
CqOyufY8UixSEzwinMsG7dEp7P5OMUt0HRSBy9Ku1vKUPcXaY60gZ8xAUNeiTIJFkavKturrGG5K
Ydor31Zd9LL1vVEgqBirMj1BEXTObZ7nK59X5rcyy5aKn0afDk5Yi7YmvMpPQ7HB8onqdlSBvESc
3Qq9y25WNd6cOZACg7U/NqqLq2DmlECoZXPlTRN//m0HQCD5OtOnDnbjfkcgMTeSKHVlJy8n3RUW
X6WiIILvwlOelT/h4Y0XuWmxQDha+Pep8nmV5xrdGS9FxVhSy5WrZhvRup17CqvXRsiSenP0zPru
61QXZ3uNMqDeCLlNoEXM/S0cpEQYx8CZ4lccMstAH1+bIEqPNPzGMqD+3HRBUiKNCMjvJnPgiFul
/pKqIAu9mT9mQTkCjaH+t2JcjQg9wd9RSUaTwYsbboSbtmukLPrJrHHlh5MefjeYWOVO77/pArOv
rzvYLdNdYXrtUlSZ/qTGyA3kYTlm+aUWdAa4b9xNqVOt7QaRbN6P1d3vcw42Mdiv3hkO7oNxlt00
rXQdXi6li9GmQCYRHX0ThC6YXwCVM86Pj13lFzUagg3k448Qm9KWdK5hxLLIjJjjugTzKQM+ZEl8
L09NmcoCGgwROeo40kFWVY/ouJv7oRi/O4rZfx3FeZNvUqq8lVdUwQM6SfUgiqlgrIXVDlzd7oDT
XHrzaKyPwcBYdv6Df4GcQ0l5j0emciwdDeoMVoVyoxjxeAMbuOWOgzFE2O1QZuGRpA2auTAy/JzK
WmnxmKLjiH3/LYli+5pBOn3u4q3La2E3agr5DPObJWjLH2Fezb6bHMEuja6KEm6U+85ppm+VaLDo
HYPuaFRRdN8VOCvLD/I6hqVSdMYtMpqOdovQlyTT+zNEu4GGjI08dCc8BHK68o1uF+WxNatdb6nF
Gzkgy6C1g+/Y3OYrTKu6U9hVyaVGuM9FmZY99gWPRmf82vt9ri9gEjcj0ujEDu5t3ZoYTxf+yVOb
+Ch6Pd/Wja/coPzby9ZMp0OhVnCjMRXI5yZe2BEawjYO9lrlhncBcnujBw6H8mljYTkpZ5GDL2el
GN/TXDzkUJwWDIPQjc8InCXrNDV1GWWYiJsnozwZqqe9hohxqI3T/ExrEYKeKsraTQ2IN5hxPsJo
ZqU0w+6Hgq2qo3gb08SbeILDfAxL7dfm92Fpt92BlQN3HUatPTOwsfymxdGH3IHL8MdO6SaPMWiR
1rThFdVGA6n2mmX1wFPnO49fiI/eutjhgwBs+i5W96S3pvuvZ98MM/8CQNevhyrv17ptFRdMd85K
Dk7OxOdglGl1pUqknaVHW5mzkbWwhiUejOIJxam7rhTRfi0C2XwY+Aak4eRsm+BHml5dBpCTH2Pj
78Z08t4dS5kQSWPXgeLo5kN438XCxDjRz7tri1UIFqgJOnReUmtfgXEwzhCq3FN8Y3ijJc0Wco/M
UKwMwJBQQmnhDhsy9TiazbDkfTu+Wm0hlvnUl8fGGcbX6C6t/P7e7UZrbcJFewqDAvZsB01NMdT4
XGEyjiY/vW+1kuK0cyGX5nhs75NyCB6CmgwTs5oeWrVCSesBJ2omuQJGHlJ+RY5y54ul/Mm4nW9I
oV3TsMAAQPfTYPX1eKZahi4W3pvoLPGkK5pxHBIsJafIIcCFmklt3O6U4qXULuRxivxsnSi0VoOf
/fq48O1HU4e+os/9sO9O9TXfgKAVVyUpRliQng2n2FshjbE+kSLQyMAufxRtADbGw4Upgv40lT0y
p56mqU6FeHJS3d30sPHXldHh4MJqJARR9gu7LIxL4gmeUIOG2aX67QnoyhlNX1s7CvawHNvdMLEI
NjWP6lS649pU2mEt18NIC4Mz5FH/rJkm8MiMPLUmIfXUNYgWQFjxlPSvKmlxB1fR36mixLJWAxR0
o+Nt/ttenog/P82/BTh7LzzRJCM2N314CLJyT5uinXKye6C0TA2kCLTisimsxvBJ1cPkmoQVT2vY
5+tQC7BYaRNxbUIHtiATkR3rtXbLfdh1lbj37TB+coqsX8q9zCQfo8in6Tx1zTmcm/3eDrl86Tgt
ZdsvAQB5TiiMoMKPch76lFpSH0NXCxZ62vHyiepiNbnkK+FcPu0N4Sc3cIB2WZdUJc2Ew05JbPxD
ryy7GUkyYAo/DMmAVF1eRtidLIHdvKloBHdOU2CvO6+DhVF2Z3soM1wuhPDwJQ5/8n8ctr3VDmfU
fcVOLXRt3+eDezVC3EiMqlY3TsgLcyFPQgnHtKU/pNicn+X/vcIDaxVjk0gNBMaFC2Z8KhqLWRB/
ldwESbPl7Yf3rtIop6Yk36Cz62zN3Vy+WucE0e7ZiB4aP4xPMWvEGayj3pl+Xi+SPmB41hewuMPK
eijVLl90+FJglZpWKCBUZDFJ5J2oervnzuwXagt05qVP2PBb11jhtx0bDvgQGNYDY4hVV+iPTuhb
nxNeRjSC2XdTM8YludjJMgMpIhqddTLL9fJF7oVUGC99x/tSiXSxZKnx1+682EL3zaBW+ivHVAge
0+raPHdh3jN+VB1nNyVps0qQTXw3uKkjz9Xe+pmE4pU53nWjWJMcHWrkEZDm11f6vZ4x6RhKonIU
odiv4/xIKkX1qQX6h4Ob+JM2GfbGKWNlj1dodmttUSzb1nM/7H7ho1vY6Lo2y7wJ0gs0WGNyD3LJ
Jm7G7CJLHTPGzaUBKVqOU4w03EKUbvOfXKlOEoP6FZjI42J2VOPpXm1tBQeZpH0uVeta6K6yN6cg
2+AsMOCzFzCtmXs4az4MMNJIKogeiqM2S9C36q1tb3LWUGG5slEmxd/J05r5X0/jbOcAGt1hDfrY
4d5xH5PxDD6VQG8T/S6zAJWs1DgNkxLcuV0UAZ1BRi3NlrxtjGTWKSXlVh4WGVVX15bdERXHrsM+
8EaSJ4WJl1qfCTSMOALhMxITTwkP+LNzyuaAsxuEFxum8O+fFamGQDDMv7mJYNgMVnsc9Dx4yEyv
3oArCRS38OKYEmJpkQblFhaws3BD1jizZ5SMpT02enIwPEbDJTSP0zz/sIKwPpVfkxGEM/sq6y6y
cAwMoR8yDb9UWNCIZLB8RXGeGsxRsOU/Gr2LMdCit93iqBgke2VtWi3d3umO/siaWbpehWU+C3Gl
VzW33zAtBwjLqq1Y77FZ3ueK4z55RlBsk6q3d4nwC+ZpjD8HE8OVdBrElsyp9ga0sZBF7Fclyxqy
b6MSsH2udU0TivMU++omGMZ4nI2h0jU2/vk6HnX/DdfTE4DE8FD0XnXpbBXDoCYJ3pJMFKuWBu/g
Brn1at/cyEwO6JEcHCVEf2+6NFWWQosBb3qtxaMq3YMfDdH4LIF4ItbzyLaLUI2hX9eXdh79lNdW
buSlNlH+u9hVXr56Ct1x30tcZigfBN6oqXL4Y9WKo3oDFR1DvnpSd8y+ukfA5WZL2Q5FaD7EW0Y7
4bj7Ux75uE7gPDFc6lT3Vxh7Ew4sn/pSL0v86uv3aEgn6IJwwMoit2+l5dk3b2kPpnEzh8n+2jSW
+YSpZnj8fSqF1oW31Ran4viz4r2e69ZnNiFdrRML69fBp10KSbV1U7PY4CzFk1AkDlMifZ5rz694
xUrFsa3bNxRHgIzJhH5l7rkxfPYXOIN2ZzGDbJR7vz79/XPyR2p49l8/Ij/wLRfnS0IfLo4OLuN0
7bCRtQveovFdBhFCHuUkumBZa2vpkQHasI3MlyFvGqbpebmcxqj6GVbpbSwYeUdFTmtuV7P5h8aH
2mA9oLU2V0FW1DeSF6YN7XZ+xkvU2CGFmpMm5mpgaNR4nc8QC95FOCGZVncYbGI/dKtsT4wBtV1o
kYIla03ic4oNsDjvDTN9qDxklXP1goN79iCw9VRqk+Kyp3pvMtR0s0/TuphBEHBmEkAkONJP3p1R
koMlPyA12Tq4Ja6q8r+Eb+qvQ09Tmoe2ipfuX6fkL8if+P37fpDxenVtbeNmpnlkwp9uuV+eUGTl
TErmc8JqkSKZmOIgTQzuqbmfyrgq30pG+Ou+qcROSdyCFg2S1dCvTLNpv0FeJizSteMHdHn1rjF6
f5dXtv6QFAKyjxVbH0WHWszwg9dhrIz1oEcJamx/22F0trVEod6m0bZQKlTph6O2mzpxldfAZw4S
JkO7sdJUafYsT5jEzMQaSQ3xcbtGrKa/5f1Q39VWf5B/WVlHCYZMsXfIhda8hAjj5XkXDggTyqjb
EXqZ1itSECWWEB303OkefF2lPmmMO68x9BeIgvFe6625+ZmFRRZsgS+Yo8VCC/7jtJNfsT8fhp2x
zcFk1uZMj2lyxtZx4B7kkdzoPoUS7hL5L/hCtzBhdRKteLHNcWUwyKH0mVigS5CATDd/aDOOgNW4
zhza+aH2wXg0MXuVUOZ/BTXlJ2ZgX7TKxqQGWqd8nvX5OcctgMKvMeD0zUd/vQtoblZWqxUXeUpt
vHhZTjFCzz5yiEnU1D3R8d6l5NZe+Xrdv4YRiaTDT0PvMa4vh+5g5PG0lIelAi25RYm8kYcUbMUS
6gbGYo5ak7FgL5Xei0+SzRNYARWSFolVmrUgh3HxSJzDcPImUd9rotLONlxn0hIWNr4+h2peQJSk
FLu4d/FLHAPv5Nv9M3VGdRcbIX5fsW/tAjPiPRTOx4YObZycjHFB+OXRq5PqSHpcfZUbY8bsUq//
47whlLNuhgEELygayE1xtHOM598MDaYKJEV8ETiaLSgCJnQzsUOeQdmM9YrN5KR0O4ZHMdy+kMBy
GiVF005WrR7CztVvSkb6R9PaGQpH42diD+0y14hSgiHb4qkY/NqT55qo3tssUPAYS3ChASbAxL/v
YBkA6n6dEMuFQ9MjAWUNcoHC+RBavLSN3PjZ2vrVLpThbRzpbxR0fmuyRPRlZCjDBZYXzL5UFG9W
0blLAubIfVR787keXQIiXdGmOSSSFEPkwgq3EgHSHZUUBWGu3G6iQi8pE3lXjFh4qQUGRaN3jMN8
OshzclN7aXXxwgUy6WqjZyDgCRoe6GUUeRevIVs+0Idb4Gfj0vGD4aCPxsc4WeFDEzfJgamnvvY1
+i3SECK+Unw6AgWnQdfk/aHDBUknZrHyuG36dOMrpb4taBwuhHV5vBmg5nW5P+Gbz+HvD0IT1Iwv
4mN27F5aGOvcZAEqN0VrroDT8d4tfOh4lPu5N/nnamiLIybOSx/e4K3X/fbU19peHrkNyyAaxJIy
jhvRL709qjjGqfI+VEwFOHhEetRkAX6kGSkZv1tMuee0KBhKgZOTPAws79goqXeoIFd4k1afJLD8
hS735DyGqIcXPgy0pRuX4XfGH6cstrNnIL1kF0d9vcXyjohmw0+GuybodhVERNYeDbRPd5tylzaD
d0ns9NemTuME70KM5b9wlRqpex2E3X3PoGX13/by0sMKNBy0HcNUTG7c0MXvuMyeACpmnBuqtqPc
fJcIsnkn0psqWmjqDe0xg1/fsvejoUT3ydC/IOmFajEf2eTp3EJ8o+TRYIsfyHXHDWlFxskhemPp
OUw4R9t+r21ie/TKN04VY4tlYYK3fPXoZWp7G43YTgiVhWIfKnxeZGWL7HDvNsnwEKtEF+nEve5s
YipeardeoksDMZvPa/P5Xj1riWlc5AXvdAsX6nY0VxLPDywQ4V+Tj9Iq9/Iilob3vRow8vi6zvLq
Nh2ygkytmqWfDz99R4hrH5nR3iEI52sF1/m6vg7RH+HngpHJVgOFI1IeIZxcYuRhMsQhDqAj+WSR
170asxGpU1G4ZJDUEjizJ99S7FvdQWcqmb1861r902TpujdrXT8oGRdH/gJaOLr48Cmts1NSVcmm
d0t0h2CGT0UwXKvOmb4RE8i0vXCjS8HY9epYk8Lqz4ibPJn0kvXxuU8t/XPeIQX0a2ecz2AcdM7U
wvgc2VF802QoGr8FrdYsNfJdjqbkHmASBFPUvpusNn+Mxn7FgDJ/wcbBPmVmBDVk/imRpiChBbMO
+UthMDTUt1266NhuW77WvUUi9L5xjOJcak0JMNgVd1baJKsefO+pQzZIp5x473ku7sZ0UH82dCc4
1q9g/Skvs701wX8IuCJ/GG+tOuKxknbdd0LVrm4knKdBSbytUZbmNkEdbZI/8mQi2MFkOb8TnZo+
zQEnHYDOi0/U5sWabVjarHIe/5DV/RerRPPv5kCOZbg2LjECK0x8qP7Thgo7ZKvt0mncJLn7w26C
4Cw3Tlb92huFDuzvQFW28EMGH/M9bYSwoXYA4glyMIVhUAohDGxG49lxoFY0VnPOulA9JWXgrXyN
vK4pR0pCRCKPDdlC1WlALnrsp5LQmKQ+xRkwmiXIQJHzw3miOOqdfannaaJt2s9y0BjjZnFyIFov
Jub1RjASAOBgZdCjcbAICMrLWLsv540QODrHkaFu/MTBRXUInxvTbO8UYGr8iIk7HJWxWtbMm//F
EOofJtbygsLJtx1Lpw3SHUugB/xD72d5ZlvQQ5B40mBrL+IyvxRE9pFY02bbtqnwn2sS4sKS8GGc
3PIm8tJ8tmjyYWY9U+GKu6GwjuS3mITZpuLU1g7N53woRDoybMNaS6FgzJFuv/S9CgThGz8zX8N4
HsmaPRJDFSWyvgyb7aTOAYSe52H8+P+1bImIZGl8H0vTutI73b5mof9/JIv9vz4DkXmDpt3c0og8
XmusqrXEj3XBYhRr6U9fT/vjkGbDJien4yTCaNoH8MX3libKs+9WKZCPrd+ZA0wDZN0WI+CSZSC2
hu9m2h2IBBtP//ue1mYfnD80lxg2qULYGJaTlYqxmub8w48v6xqyJpuGv4mlcquOTbKFgO6c80GJ
f+1hI0x8osIDOo8rUaJAKu6ne3mUVpO+S6oJxq8x+0yXLsKJeawUmGwUd7CO0FovrmyBJ+1bGVGy
+ALD6Lhl9md4WvWKMPg7w39sVOjZ3drBNFLxYdT4dfnZuu1PXWvMF82Lv9eZilxo7O70GAhRaSuC
UjDlP3p2527ot4c74cfqkibBejX94BlXDnKMrNyr1sifh2Niaemq0msN3nOqUdh099CKx/fY6Mk3
pyoEd7HUBzVo7s2R4YvXwPXeFEXywkQqX4UkWjLO7qo7J7SrO3muyMVPVw/UI+TuSwBx9wH/kODB
14jZ+MLss5hEdABBfZvFRnCWe5RgvJf/fu7rU9/UsZBi9DBgCLGB+4GPRvQRGcJ9NfH62snTjC5P
UwaZ5+ATysX4PZmnLOrWn/dGRf+1J8+NhKcCNbUurn5gKV38UNNdPlaehsoHJsVRHtapWm3oRfK1
Br7CiKV7zsKRlEEt99/lHv2r8vbHXjw8281bOAsZSIv9BV81pQK30s7stTyXOPm/3K/63yPJuV1t
w7R5+6qGa6I6tubb+Y9XhvA1RZioW7f6xLDJrd8nCMBwCav+EnlaPD0n6sCxO+U33FTghgwsS4aS
BMeyAbgjLKR8qF287Cer1tc6/KNVZVtQxVPKaVXRyRQBYcYLKGTEAY9x62WtUW8UbsaLnNZnSlbi
alMMS+i92Gs4VJDGlPAKnQTWsTbZTzCDooMcaJM5xyr/9i/PrPV35zfHMlVVt1XbtrU59kRz/vHe
bLENslK6uE2VXzNHTC9uAIA0msRmZEJY27HOlW00ulC2FL/e41VTvOiu9xY4g37NgYmfU5jhToq/
t9Ugf3HVei0fhFQlhKhJauBxy9j/Ph805Au11T6oeDw6J8k2vtBj+qesx/5ySPa1+TC2VvHQsnA/
6jF0iTAz+5OkTcb9OK3KNC23VlLZC8svs3OYpEiiyJ255erknPlHgGJ2vbdzdQNOvBEl28o0cBSY
xwQRRBbG1NWGVTNfKk1V7CU9syut4xjX4ir/r1CG42WUG2L/dWiBw2tATgPc7Ht7Iiw2txP7szL2
GL7kx96lUvbmBRXGZPW1cebDFOAFxw9SkAPRwboSbsUsfjhRnh3IDaRbaQw7oG/Op10/QQoPSAfZ
fY3iHAhSZTGLNBLMHnj7mKssoX+39FmbMYg4POEUmJl1ddenPq+5gZgnfJ75zuKOQlR4IFveRzcT
h7rEvXntUBMDa3/IpV5+/tdRlBjO2rI8fVvDg76OxBEiBg3Hd6/CMwiyRnitewpds3I7vmK7WPkO
CQl9ncWgt739pAThxg0K7c0yY29jVGq97SG1vA0B8Ym4oOISU0CZ6cej5cO1+gJrvJKGuxblZRwt
fRc7WoR3SX3TiaN4M7sk3rCcRl9QVKjhvwsB/76KrL3S5OPBwyN4Fc1v3CFNyKop0ifHTO/hZHXL
Uk/jt7p//pIduL7YeEMPXXNS5enUyEJySfUeC360OaWBmQjM7/FV60DIiMJSL7xOUWw62pZGunv5
38+c/Xe/tvmRE8LQZpNlG7sD0/6Hn2BbNApTi8hDPGo5q6rSlun876iNEZJU73todCEflwMj5Pk8
+UO/zmexH62L3Oy2liWIQRC+jiyeSXBKPXGK9OClFiHtvfy0NcJqayQ1GJU1vQ5gcLgLpR88Yrhw
JCwNORmEaOgozit9JEl51oqm1DREPTGobMv3svXr5VByVyTwWFehGZ25Qt1N3kDM0c/6344Gz88O
g8eTt8nGJFpnXkbJpJCoIPd8Y8rvwyHUVlmv5Pf+vBc2bYGsAMqlnOxjpuIsIjGaezlRCOEx7gyw
D3JFMBnlxXgDzXOvQ6YByIKWy01aDStPhUTGbK97NKYKXXoNCygTOJj872/uy7Pzt6vEXOHYqg7f
E28JR+j6P5cMtQqrxnZwG3JBoXYphvw4+fpvU+zozEsGi6fG149+UzzFaj0eU3LS7tS8SlZWOuSr
qlXqI91gfWzmvWIS+Elihk8SKYcO1DR3iZfUSm0dAOOuTr+TzVK9Fo8pFItXfyjKrdqlHlKBWDln
7mzOquUM+MhVKZmuLEqSrO7CESUxq1l477WiWDNyvvdhFOwnDw1SYKa/9uS5YT4Xzef8QSNqIOY1
aZVleMln1/8KUPgFZeRLz0P9rtjlad8OXvxRZGaMzYLfo8hJxzP0rGjVsop83P/jYxU927rNgc6r
ojAJiHPAexhVXVjbicYqpv4x0XiZIoCpvjOC2AZNeFOMZHxrbXM7TK7xzYoMb0HR796nDH3AjAdz
1yJzlMwgwuYwoE2DeiMP5abQkAZFMEQktB6z4p0k2zIEyJoNqSK/8/ZFCtA2BjgcGfb3xu6N+BxT
aK5z7Koevehdd4vgqISBuOnRh4hQNcCI/dFmcYrKwKLuY1xwK+IIG9CK4Ucv0JKRqpcv5Qtp0hoE
7S6da9aIZE2z/pm0hn11DOdnl/Tja1Wj0eP2WoRAvwy9u24/Cs07ZL3e7RUcrg6ZCPUF8xNn4eSM
sy2QctWPw+9qSusHY929DZbR7dBVVshXXAp+OBfhvJEUDMdBrDefl0fyPHZv2WSD+nUFQJ1PAsgR
w7hHfy6t8zKFEIjmwAPy39mYfK3l36liob0IeSZg5SfTjkhBGG0IIYRRpEQkZupKHjq+g+MEIXtV
i56hKyFkrXE56nZt6+JFOP9VEdbl60ZpxTJq7PQymsGwTw45CPFSzgOywsdbJVYfK1RAi7B1gnXf
e9acKl+d5CYp3OpkDr31L42j8fcCiEdaQ5WK877r8E7GH/MfTUtDXoGmdfDo+lQjQ9dz4kOaug/Z
WPdHIyBBS2Etm6e4XhZ+x/xcfep9BRZq34+Hul7LEl3T3N0AuHiVVXtSlz+nqcdpPbayu8qAaeHB
Q7hzCDKx5vGBrhgr0RLYrYcqlMMoiDdyHacCFjdS2YabCCtxsxGU3RoCI5xUO1FizABSZi1wRaYA
sDOXPr9FdT6Y9CRNSxSIBC3tz8KwlOvXfuLq/+JFLebr8bdXIF47hq7S3RmqyZ/wj5AHu61RixWV
2KqWGJCYQeeDNoEffPu1M59Re9w8+rIcLn99XoX1izSrj0ivizANxOafkA+Ix33ORLfwBpZzvXYX
dOk/mr5MPzoteRKRWj9h8PRc9cwg77VxeJSLeowdNoqv+t9Mm//zbrBcjbQtQSksVKZf//jXNRQg
seHpJsMJ/MGUum3B4kd0csMUfvhruYQSTYqQdYinc10b7dlT63I50p4yLhONop/l+yZo8k9jDMad
VVgQqnoDUHaROd0pK0d1pfh6cS/3srEt75WeZ0nuZWrz7avLtKvWROaNZ3A6dVaPYuIHsYLDSuWO
u9OT8UCzbawSs08Z5sfRa2qhcMPF+T6BV3jLBaPXoAhf69F3tyHf6LpVRfgawgmCdOxE6/+9NEoz
5t+3hWO5qmMTI6ZZ3BXzIzU3W380U/DaLBWjx/LAIONlHH3+4l7Hr4K89E2SmDHBSL71YEVCuUtm
Fb2dmQ9KpM4EPvVbaN+JCDGGGlP0KJpnXNIuGrwNMEJ0zGYaczzTtuQeyLO5nmh6IQ9VIcrCEK2D
Gl0EYrwflhnt6jZw33u1f5zAJ8+KCRsKAYB7iN3hXR4F7bsrHxoTpwCbxJutvKfgl9ukcK/+94XR
//PK0Fu6LkMw3bJU0zXnF9CfV6as9JRCAMA21wxeazjMGOOTXZP63EmavGb9TOZlv8qM6s5IEsz9
3eQYjHr2PmqsmGEwbuSMsZjq6I4cr4Ux3pv2vY0docmTBOOzHrV1R5zYoxZr52k0ftp1CSUITBQn
dpTujBbdel2J2nt1DfKltF2SBfkrPkHRBqfU8kDq+XNWO/AIZmWSo0MEhiYxrd0RfN8PBOgIULbH
FPgSDUO5DCKwxqlMb37ceh8DO+jEXbnjx0C5gfemxY1G0S6gprWRj4Fv4TjoO23YFnELEQL35OXY
9/URC0BvNUbWsKX7wZVGaNq2GvDm1x3gFSm9U9xwxQ3kPHIxSfBSa2g3oWtiiNV2j11QXtBY1IvR
cpRrDWt/i+nKVb5qY0T2qZKrVxLMWuCX3lmKaMquuKUiYuHWGPQhw1XXxthuFmUIRiQLsoLao5zP
jh6edYreNgfWMsbTuSCnBW60siRD1X7IjUpZ+swijGo7aB3vMSfNp5UGfv02eTYC89htNrnKiFXu
SXVXbguyh3TYur7bN3tLiZ0b5DQk5Gn0Epn2KRwwkioVLCpG7SmP8xjBvo5YuC7cvYE2d6szEZw7
A932T4aVk6MWIvX0LEU9xH5L0xJP1c0LYVjVSl2/CL3+bCaj2/pMQXZM5EEpnAjzoa1bKcVDLwx3
yYFTlJg1hmY7f/LXjyStyYCuaINFKr9ABfbRrZ8K+oear/aLRYqeVL6yy6H5VtUuHquB+YLxZISv
RG+T1oLXZu918Y0aHkXNbPDp5CxNZlnBg0HxSVwyA7Y0bIOdPUXxUq6qlQcfS/i9tTczBq5ITEgJ
nPEhUSP1hvKG+HEulE2/7FBPMMaesVYo1OYJq92FZkOfl3qa1A+XgK8wSz3/xxhWt8ruqGKwA9lr
oTqseI8gGFBUm9u13pS8Tb7WY7koE2GIyQLJqvtyfj7z0JoWYZO5Czk6xfxVLHsVH3x5mOZGekXI
t5NKdjXs13WkMA2e8ZyJd7arKea9qSb+vaJWl1ZDAl8Bie5liWZrIEGN5z2Wga3Q0ubKCp2Y/T5k
08Lt9gw/2nv5Hsg6ZBl2NVkL00g/tYgJ2UojvXVVSmYvkFew6GmOiC+sAhQPDNc90afXKMmPJdjg
ZkRvhJs+7iEuniG7SLehpeVBeSJIpdwBOpanQEM+ZofmBmBFx50DaYJdoqtpdE8RDBtbd9drIC1z
8EoNK2WhYPGbUhi55LSSdA7BthQWgFadg3eMc6Gq+gpLeDARAd0q44In/lPqfRByUNQyETzL6xT8
8HRL26F7MLka3BY9SzFJcrq+ZMTZnqx+eMetezoEpTNuQGTdR506LYQ4g4yfbK5oGP0Vugx3l6pO
c0RhHCwD32VAPlpii2FJ8NBpEzCBW48rGEA/JPauWKF1no8KXM13UOn0bQgxNJuBnqCNHw28nZ8t
k2kfOhyiTDTx9bVqBaqDCA/Ls5pjCVhzP7gD81gFd8+NrNJw/VZPcpMMw0td6sYpzlH/N0aUnVX0
CyvhG0wnJ+7QqYOzKC9DN5LjXgvjWtA/pIPT7KUepPDsCudlrnFgOh+Om3u7dujif1m1TPH30APW
c81QsWgkbcQ2he4Y/wBHG73EnaYqpoMfRp/QQpHUq9P/EXZeS24jyxb9IkTAm1d60yTbSi29IFrS
DDxQ8Obr76rinKuRTsTRCwOkXIskqrIy9157IUUS+43VxEz8M+udDgmBQINrvlUWEb+939Aj01Lt
Adszq6WZoO0QOZXpVC3iPOTGBbtk9tEUZJ9Hc/HdIPV7yuzbfR+03Rq1Spvi8Zdb/s+Hri8/WRTn
d90XmPsJWzmlozKu6QFp8a41E+2Hh2HlDGkPCjyJX+e4Ow/SMA4Rnk/CoN9TDtPOZPyzDokOOvvp
4HxayJbAz19/CRujOqRVEu1YloeVwTx+77aJ3mOphHVilXEA68rkVGbCa++n7nmArv48FAMRS9B+
jySm9je6dqfKAC4FVt58/nkV5cEeGER9ckSAnCIEnVHggkYKKJ+XLveb1LRBs5+k2UYpFuoR9FW8
gC9QT5WeAVk/8jbgB8KpOeKlZrDVMY7u25H0d380k68R2IJVK67pwrdrMiZYQn7SbSeNAMe2zosX
AhLV35f59gfWn+Co/sWwslMSnOxPrqLxjNFpiALj5AakD7pkvR5YGoLdkIfVsYPk+aD2uNldlv0S
lfG27Buf2clClLvc/DIjRzSlDi6VCRFNvVgx6j7UUvyWZFqzj7TWIH3RCa9Lyxeikj0O2ata9UZ+
mAxf36Rjqu2VBkvnI9jE8mncutc6Ty3aI5S4TQZU3tZLOkZLLZ5wAD1GUeU+RhMFteVdJjFURLFR
tQzyaqoJE4sbzYYy6/zzC7T40zD1aC3AKHE1jLZlRi8uZvCB02KvcDi8vMy+tWoHQaathwsWmHr5
lBcz39VGG74HZDoXhFZr/XAj0VCqlHyaQV76bKW2OGZuiiAp0po1wjcNFl9PQJwzf3ZHvTxqDF2u
6qF1pmi1BJP4EiVDdVQ7Sg2pd9eZDHr19Fkv8SR5ADCfmcS258pzv9dxj8W0yVB2h7ME5U44CQfG
b3bUzO9jhofJjJpVaTTOObTJdFNQD69ADWQV2ri/Ez+aGtKCqGTcyFZZktp5nk564DDSALGXToP7
w9dAOkeWa78gdo+AmGjlZxraDUrCSlvr3dLt6fZlV22jDS0sJJlFqPV1vIZDjLtOmPYnE3ZY5Y3f
aEFkSO/7EeKh3MFRByzbYRiLFWgF86j2XU13+uO9vIjpv8iaKLGR4OZz/pXI26e4Y0tJJ+E8VbJZ
AsaOIVLtnfzMtV+dQntQH2iNuHizWPH+/jdhq0LhKVia74YXVeSpwq8xCVkdTBPwFOqiBPc9Fp2R
/Sssh/Z4/zGJ2xwpH+V223Z6vWrGokFPw1Y3DYOzsWz4YuqMEhFn5QQogxtZTddCc3aQxID+ybn6
khbEpcmnLMAHRGvBZYZMfw4xCG1G6XUlxPyqtfDDwdZDNM9IaK9aX3ypZh1iehb+hdkF/6R6Hf/i
GgUH9v/edrdaOFurQIbYY5xaixrQoKqAoMR3W7Pzw2OCGIs2cNj0yYatCzs0tdImjzT9x9Jl5n4w
gGxuBmI6CVzFyCfvCsaob0SCdJt2RmjvtKIl1W9unkz6W1gTumU1mstX9Q/VcrWPqm7naol4Kurs
lVDm6qbc92WWvGr18gXZRrtTv1uVaKVAVKB5VbaNMDAoIIpCoBjxLWwtk4AAsnIVQoeytXzGoWD6
rY7suPH3KSbRnZeDjW4cDEZzXc0r3oL+pgrNNE3k0IYP/aiWnblO4XQmmYAIJ8I9ZqmGXrnBopsE
8PCyPkBYqH4S13b6BwFyc48HBGIdmKRr74BYcpvBuBgM1NfYs5/CuE7QtzCCQe4SXEYDxYqevmL6
Si7q7jUxde0LPV2rFU/9EF5ppVub4qTWA/xfRj9u/AVlezbnA4zXsseD3uu7oRHFIWEetLHyYdya
Db6grg3Gh9bs7YeSXXYrJiPaMKQm3iUzX6u2D76RQvtKBKmGXSCNTksUhccKd2fkAtUwrR5NsQCu
lBtDDF14gV/INOCzMS3TdhpZM4DuftxF0MQMJ7PVPPx86MO0PxR1fS0Wn17inL6ZVHnfJiSYlgm0
xJPBDy1Msk1gNNG+lZumr/bPgUPe9i6CjoJ8LyzdI91tll0ft062KBTqTVXo+rl2sr+Jg4hf3KTh
NCf8+TEb/wpsoX0zY5/Fs2msW9dtlPA+bRDnkdsSrUrRnO/6tpJD2spHD6E2uGrBEbPi82bRUcpu
39MDIHxMINIRSC6mq4upEdHKVzaAG8BEpHPOFUdQP8ma19qvnAPcLbISQ+tTS/PWjqfiBgjkkBng
21V94j2MKEIfqCkmIBv6aaZztSI4Y8eIxbjMSebSXNCIsRjogetvgZ0t7xbKiHVpjDh9zHjvu1O+
8sap2c78h6Av2iiYOvDAIzp82W1146o6mw1UHIhXZJY6lbmGXST9UDU/BXcV0tKg2S+DTWdB3pz6
gn9hidvy1NlgellS/9TuMZxf+dqyPmRs60DWtg2HEHqZfPTvrkacGxU7ru2fBgTyK39msUuitPgu
gX3syu2pL4kobITV7gnisA66XQ0vdSOkHPF4cJceA6oYnXOQfOLr193aMH2xaW04hf4cCsN8zcPJ
3Ona1J9Av6Q3Efrb0K/GD+bBZZ2NP1JiWlbTUlu0mS1tzWHzNR+c5KK+QK08OjId+FaVfvSgAxTY
DXY67NSZp5rCeuuByzm7Po2MhcN2NoVrlx71qolKa6P6Uk01t9uwNKOdeurURrluluBVfbXuRRoe
Xni8y6W+f9E4v+2Qgs5rVaR5vZOv8TaZ64bUUPhmUjyRInp/jYQ5ryl3/PsVjH7+Vmua1xH30jBF
4Y6A8WjXzd703gbz30nuukzyJCSNqrRbM92C8IQN6BLFOn2BnsjuyDFqegwNMX6dnE/IfxGUwT/G
W4xJG99AJTegXrZjlLe2Tj5N2i7xSl6NSe1+6TPTw8DzHwKQwgBZWh9Luk55JAdh3Hez493P5lb2
cqdTYR86MxdJtmhduycbM902D1vSUixCAafJ5y6PYX3s2eZwE7DG7URbMeZCsc5iRDmlpt1+tEXH
mb1ZWle8MdDz403v+lzK/TMO1loQX4eqSz9PYcfRN9dZdmV7YYnnN2uql3WYe+ZNROJqdqH/JS2x
RpaO1z5pxtJwNA+NU72kJCI1W0NpSJV0VD1U/qzv/cr8qr4buDH7yzzwhja+y1TYC2/lDJgF8Vjz
h2miI6UVv7RMDY+WKbxV1FIWS9FvLdMihEVKcLt2CvwY30U2YXAo9e/ygqS7+4WTNsVnuxcfvt1v
y9gYrhgol2MfoSm2jTh/cMpwrdRu5Nk0xzRG7mPBCvRtFjXVAZuF6A+9G/x1r4BYs7dKd9REVnSZ
A/BDWQIZ3umbF/VRkN27hi7avDQeVYVN2tKqE/OnkQbtt+Y/F5k2fIprHdR0yqxLvXNKpdNmyy73
xvZBvaQe1GJd8zpmm/bBD9LoD61nU/+vtchCvQLs37NN3knflWfZf3VYGxz2vZfxGQsh0k1rzWcl
/DUS4WK8FPrJcnvvsS7z14imcqFh+lennMYySmQh0vRj5bl3GUS7GefO+zG5erIizip/rZa1LrFU
VaqPj+oqo4OxXsKcrpsdJS9NAUnebHLoezFoYwjtwSWEIUWTsmxfPOCDez/zw3UbEym762MHoHuw
BA+ZNe90Pa0PnLvEVh8Wf2MtlYVwdlk+373DwpIrkOklFCmgcbP+CnbVvs60F+5XvpY/U9iPezsc
HruA+sdGZ4mCzHyTzzrKpOc7tpVntu3sfSaWKAGss/qk9Q4UVz5Qwnnh2a/YPX6WcAQJocKHsZpp
luT99ubDvXb2mRPuVSdidsZ30Jz2YUr+OfQ1E9FQjb7tCixQvE02C1l2IHShQs4tfqgfbMBReJHP
TNaj1b3adBP6uVqGJSWgcjpGbhw8esPAWTj2wxVtAWxXBtQlX6e9r/4W9TSjL04xmyyfqrqedyOC
PB3343n0J3ZHvTFnsYoz+s7YOqriQAzKdZDHZw473a5l9k3OLk8Xy/R39xXT6RZoxWZP2y4z52Mx
2QBM4SWoqtyRpMQF+9T9MDCli72q5yn+nEflUU/0+FuS1nSVljG/pgn70piS7LBYo/84MW+mwwVa
gvDo97adnRdhF96am2HQXpYgWKHxNnZaR+9c6TzrznixQolhIcp2Ewid0JN0cg9aU8Wo7zWAQqHl
f+FW1ScP7KwI/0qReoglKL6C7QDIbY/ika/9u+H5xSkco7OyzzHBaa8aiUtlYb/n/pidqyYJ1llY
+genkKKNcYjIrmZIXWG0czFgxkVnPSrRelfozMsB0ypjH370jWVaCacrFhiz7AFV2QuGRXliEFXw
PiNtf0ZyMz5YPccY3Yvmrzr1Vgk46LE3Pmbq7VvSFiC9XGRSunwKThLHNzg+pnul0TNd/Wc4o5v6
D+HG6R/6XP6vOmypAdQNvHCWayIAdE3vt+FMp80A840s2d8pL2VsMXJn7PdmCP2cBhyLBUsjtm7x
gialuHFsCqRak/E36TRYhvpt54zjJZYVtroit6pbNfqEbK9/n3W7eVWdCh8RFD6WfZFqhLijq4ZE
zaII3fmdvlp1VA0JrS3yB8scL0MYbtTRK8PXuj2SpWXuFbNstEyXGX77Qg0jvuhpfEZSGN8IV3IB
6kEOtduqfo40kB5tbS/faWRAw8plJUJEsC9IJlF/74BNHeQxxzOb49tShuZ55APjLE3mjtMmr27m
JK+1V3/v48Zc3210zkyYBB9+v9cEgdWqOhU2/QE9Hc2HoUpoy2dZffSCtqRTn6Qcl2AOJrlhbkOX
A2lpeN0JCh2dFCkc1Sa/eU4Hbg0JlIsjo/3DsNqXXcqfW6z8eE3HRRzusEPgxPg9sNsYsD6lE3dV
YrT1Q1HOE+0Tb7pflUXanGbHJrT8Py8JpIGrJo3IrI6i5lLFol2r92uxo79zThY3N/wBwrB8dHor
OtBvo7yRT6HkDkdIFR+uXXmXsIzcCxU/0P5LJx/Uq6RKN3tTunHoaLc3FAWBm90UxFuNNRz3iUMz
TexIdKfZDSwd7B2XwPeMfIW8eWPp5kO+TNYH+VHrkUS0H2GGRGPO8/k19hJr5zMBPtVBqV2DXNPW
vYYLO4nsbWemwQ+KpR+eWXursk+XDYdm98xqDWy2zJ/p17pn7MruubExS6xcYTO3i6t262U5vgPd
MVYK5aCcUH4TTPfX9O4xFnr7UQpsvhV5lO+wYdt1RzPpJeaAsDXKILolFdbEok6ac0x/5LTMVbD/
32NW979kCR6pQUhRgEJ6pLH+rsxKiyBig2UqbJg9TUNprnQGkMC2PiLINdz5rGCdiD0aOmmpt1FP
taVGbe7EbPCdJR5F+xpIOXZNf/cozIURqj0RwNz0aFiGCcOZHB6EmneG8R7u5kjX33DRbWa5YHaZ
9XfakGpji3C8BXIvn5K5/ZQnAvEzfpQfugkmro3bCOFqdDKPSv+geh3qIR3d95J2765ICWmpe48E
R9+dr0E/zlfyRfHiAQu9gBLja1vN2UV3ieqaJrhtIJvHHYOXDi+Wh0emZ0Czhg44nIvle1KOwd9G
Nj7iKSk+KiZqqyR3kk/MqZJNmYnxCVZEQWhYO1zwXgUHzKTJ4X9/PjLu9rc70eIToull2S7el98X
WnqcGt0/WE8Vh7tNLYFqVWpUx7T3PlLp3FQP6vW03WrTJ98PnvGNWJ97ggRIhR9wYMrjMP1k+BVA
X9V9mQyE0rvS+hOhMIt0iLOG3Gjk64vwr0Dgs5MXN8YV+4Vx9TJTvxY12RR6FoESlL+gXlO/6pST
ecnnZ1hP+tHTxWsbRT6FEylPo5MLjIcQhuamOjmjGT5TY/4gMyn+RjoVLNFpNJ761HgdS3KOCorR
3/yH41IeQuGZr+TXBntm9RQdcqvEvDUiN96MzeTvdQvgle2BMvZLgEzqaWo78xHiU0IeUn/snST5
JvoBwpyWlte6NcW1yVpOhX00/+GmUof4X5dPQoo5mlBZw1hiFf2tsK4mFv/KSPe4eLNrL+ncAecG
hLlAI+/3B6z9r5yZITTLiXQTiO9M5FV3UI1060JY68zCd2h1GRJ/276wX42n0E7ytUaTatMCtz97
RkVCO9iSJ0b+3TGkZhvxnG0UPT4LaLjq5YxUu+zFZxwNX0eaKTdnNHB2iN7GSUhzPJCIxqyMuqN6
qh7mDu9mVQyPXkESbuUExlZI16d6mBHBXYhgGc9+lyXXvMudF5lkvME9BT3E6fPnkR1573kY+CIC
yN+arv0UwlNdaaZX3Opkwfu/9BQPfL0/mzlI2d6u2qs6XAzRVGGs1h+bsjKO6pl6PbVCNsIu7/dl
SyHkcvRValelgEWL8TUpKVbHaib9paWF0mbG8pzV7gclBdNtiVgQlkUgK9KvOHLe9W94We2PoIH8
ZC7axFjUm57xSP7huGro8jz6r29DYFpIy+j7GJZDi8773SowMu0xnDkxTnwt4lsm3H4HJiDYeo1H
PrOmW9mlsjSOHpAzc2wSd/tlLKKSCNVef5yzcY+isNqJsegfe6tq1kwJY3rR3wu9HRgh4Hebi2R+
HJagOpVN8NVoiA215AO2LuNwRwhhFlrTYnhIq6L8HA2kO4lAGEen6OF5D/bpfnpqfEAqLjGrIBQD
Q4hTMnXVU+sjOudzZ5jYGOM+BRw+uVVwDckT3pBU+WI7RfM8VZp39SbCEaICEEI2ZwmD4mg8DgQz
bERd9wQUMfvJi/yz3QmCuJbwbzViCThWbPWpCQ6GX7drJC8uwgnS3lopHpjnWVyWvL8xvTmKxdXf
fOW0yOiaqDOGfH1G7cOI6jthluQGDN0PBoLX1uqCF9/jrWybGFtPZpn7dOmBCY2iDzaWQSmdoLnK
JPrHbzj+xLr2heZdgRVdH4kYGhC85BicuqYP133g+5dELMs/MDB6LwIXbc+8w0d0v6riruB4+r1T
evLaHH5UbTL9ofj+3TCGEt6ny2Xbtse5VKd7/1sHJIxsWp1Jo+3zIgnXsyE++nbsX6I8DI4dWYG8
KcL8ukwvS1TZuH+lC5pM8p1ZT+NeDJGBwUBfe1kRfAqbjsLCAXLrjr3xJZUaKEKuEZaEzZnJWH/x
wd0Fph5ep2yaAH2GRL9lxVIdZjzTGpONg+Za4dkkzu48Ov3Ctm7n+xJy/kppOCuvzh9nH6C71HCq
h2QgBnyqdFwQWvOYjLp3zWfZN1omJOoiSPb3cYIlyBR2s2jZmmKyD84oueXRXyV8iM++aB26uJAx
NJD1qsg3nErf19j/N+r07kb6UyStulES1oe6ro3He5M+TRviACOCkgQO0lPWapdAzjp7K+5WY6Y5
V7pOksxeJi+eCbZzJEATaZWTfTLC8snM04rkDubBvVMVG9Jdq5tDrjcOnD49VJOfYLEtvt7pUmp1
M5b+XYkTKgMGiE++Ll4fpC1k8NRYTno+wjz+3Atjo2dJ95bnrn1pLhjQlnS8hH257eSBW526Rwjx
p3tuzv0/s9ANlu1XSNg9dHD62l8RAcIuqUHqkjnaP8HgV0DdJtXaEwG9yyFOMkh8eKTVRjnajQu9
X2DgjUf3DwWM81+CCGRQlkXmFvmOPllnv+mEGR34RqU37YlD7zmLi3rdubH5pq58RNtX7sYUZrZB
AkztmNSXzLgtI3Zf8y6e93C+540hnzKEKs/zSJWmV737ulSxecu74qL+KEwb9qnM6KQLR5oNiY1P
9yTinka8qe91Pz8qYBYJhdPFdrTx0tRNvh+DqliLsdvlg8/+EBnTeXG4z5UJp5CkF7Ekzi0dG+Ox
AcqyUmYdAoQbJEaxubvbC0O/Hj6PhhyXgAPS0MKurDppX6yKsPb/XQ9a8mD9czNhfmCCUrQdU8d1
Ztucvn8tLcbYiVng5uokYusxjYkT9zHp4bruzVVUW+mtWmh8ebDa6EA47aGVBEn1YFVOextzwpus
aCArz+uvP7nwowtQzsWFurd6vg3NaDsrYbjajvPZfHILGyDVtFybNtneSWIxVI9jLyzHPqB3XB65
39mlFk3bNFKp8POpEgm1C7LE//1OYCX//a0ITEOnzGL4G9DHUFKcf7UvU2GUVddo0cNsY6PLQXZv
Bs/PYdLRc5yyfFGV0bfE7j5pvhAbtLDA4OQ5BfRGR/So/pd6lkm3SZSLZu3QvFBHIFt3j36VoUJn
8T2lCcSScQC7lYMRKYPsQZhIQ0O7+hAah93eixDnWQ8aEWofyO8tIvC8/pVjVLbFJKE94AVY64aw
tqI2ky9dkO+UjGcJaDf4mpgeSSH3TpFl5Ou6aLXNbMzRypGf189PzuzzYpsk3YluDG6fDgghcpxE
WzXdaBxiqy7JLtePimLINxVyXCpY42UjYZmWQ2HV8VMZ9YeQHPAnpBDm6m6XuTdwgMzxbuZ8oXv7
zSOdXUUQpAuUsRKyhemb5LY5aW1vBQynczgUmzxxgueRnXZreBSlMQkzx8rtEN9JT5jmdNDEMhs6
gAx0QnNisfVmExQhJZUtYpvdS6yThsSAEVW3p8/2KUirGvyzEX87GiSFfBnLiK4+OFf/wP3a3oSD
kQXJXA+kN063jAUHVNnTdWjH9pS3zE8U/qiGJ7OPahd2awkouO2a8KAkC4DcjlOY+8BaJvC5MxRP
b+4pCbCRPLvIG1edwx+46+40s0z31hT4e59p2LFmHPI4ezb8HOlRWJbAfPQnArrJaphGEPLqN2T+
c2qgSFgNWTit9ari+JUEzxBAtDtpR0F2ghjZ0dIG3UEYOsxKj6FnWAw7xalxXILTyir7CNo2QzDr
tc8NYFVpw9lmaW8f8tjpXsSUxpTNnU1ILsoX5P+PjTPj+dK15qlHdbUXib8cjWjRrlbZ1Jt+SAB+
uyjKycFkj52v4WwWj6oNU87Gsm6bUr/o7Nu/J974tJsCs7m2Jf1hMHHtczaG/XHoG3tnJ85qdJtt
P5f+3iwy6zPzkR/uks03ohqHN58evGPlr05jn1QRrrVxszeQXW0NTiuiKHelHuYnhU4wBxj5oOeL
k7Jflg6pZY2bliy7zg5YUXVRD4Omu1tqVBNL/H9eU1d209dne0iPhqZVl9Sf531X5i5EVrqOf1qJ
/2t6IrXpASZoH9IF4cy/HfKE75Lj2i0B7lbgmAB6nJfAjayTVejDSgnI1GseiOPAO7Z5n93vZnVL
d7ZXHzLdZjGWtznN0lc8sLjJPb8lLE5CT/PGIiXMgVfqm/dXROe992Hbn1QRVbfBQ7RAtezGXNvO
U1bvfEQjR5HotDNGnzgIWQLMogW3rkVIVDBwHmbPYEL9hzNO8GuXgl0pMPGCBxjKmGzLHf3XXSmb
afYKi3EIINKnuRxcGJUC2bfUphkegJ7a6N7CQrNZLQkuUq9PJmMmkc7ULFVJT18Z/Z3aP+q5sxza
ORVYYwvSOlxzRV0v3r2GdYzZHwWAtND4iTPd0tlLdtATJgbh4GrUa1FhJLvML9au57XsRCZm7LJ4
8QnLeBY5jjPpxTbISTovuowRKDNkgUvn2oesqLqz2hTjxdymeqdxmirIaZC76eT/HUsVtWo8NulC
cOdYpfuydKLHIXHTK2c86FZZ/KheUg92V4kt7ORq8/M19VvyxADhtMApkn9cF5BexqC/uP04Sk/2
9DXD10uGSJfd+ionlCN0o5VsyXVJhgrJbJDCcorTW2fedRGj+sZB4iDlcurBll+q1CzeA3/Sj2ba
50eefc0s29M3ifcXHkkbqFhgDvsp0/2VGK1wi6pcu2hJffrDRu3/V83Cd0M3HMugjaUbFIK/fjuG
BKFtQ9fgIQpL+06iRyf2t+NU/s0qJlimpRFty6D57AEFxZBbBCvTre3PNl8kOyfXL0qq9gX3EfQ6
eTXit0MJAB3UHRqOnuE/r//8HT+vsupv4Q7RSt12FU62hyrTHzoRRtvM7sen5v+vmML881rkiA9h
EdOjdJBLN1qn+zapd9UXbOxAORf0TD58bU6TXDn1q9IfuvlTWSfhFzPvzr9OlzCXIPjBNGyGljhP
cXgOSniTTBvY1hqLcXKvFGRR5vj3Fp2cZThjn30uOlo4oTuwyKi8THwRxoZotGofx6VFNCtJ3VXo
m5fKhAle6Br8tvBZo3gihQaCDDNTJrdNuOxGcKvbls7+l37OtlD+q+ssz+OzwKxn90Fyt7Esmd3u
c6B86065NxZnjrdNk7306lg7FwxJsvmzNorpVjv+8mQm9bs68VdTRpTiMGoHEhiMjaHW3WgpoMYV
Bu2vMnlWtUCOcCtMo5xIKdrtddmejDjwns3FDp+qebiqGCmX6ILtvXUBmI3SSIoaHFNSd7RaI6yx
sp4rU99XlFyPvAGwXqSGVV1VrcFHhmRfHUHdNE5OkY7UvmXgMskVEZbeQEeCBVI9oJP8yFhf4JN0
PbB3vdrzE9er0OrLR+o4glVcXKVNz38ZXWbOfYhOq6MtX21C3JkaVsNZocwMC3Vi0GrpwQ6qjJU3
r7ehDGda+N9vGLE6O/YNclUR86/Vhsnst9tkId2GQOSEoiYTlIfJTU8lM3NYS8BOTO6QbSSEvzYk
oadl0rStu0RfY778MgehvvPMVFt1cjq0DMPyxLl2Y/q9166xiqqZF1WVuOhazudeR+km1p2PvDXe
lEzYncpubeGFPLqeJr4kuj3syoQ5FOD2+eW3qxJylGVM+gPv/6Pya/R8AKfWLD+0BW1Eio1y5RsJ
XhV+iksGKniz+J69Dg1Ms3gDm/mweOYnywqfs65y3jxBgDt/q3OoY97MKXoyyuVLGfcM6aSPAdt0
CjJPqw7LYhuntAqPA2btSzIQ+Ol139WSKEzvk5PidewTHC6kHQ/aAUSlGsniwi/OmaiJvSirc5SU
FyOM2jcSBd5MKacPGgjwpr9RPz4lbHRRP3lNzxDZO/qbWO7H6iH9/yt33FWZqz3c/1eL444X9YCq
dtlbnvjLLQiIazhJgG82I2K14S9c7peRwKrssgXEaKI3sUqoyL1HJ9AbUja79qDOUFZlXkzCDX4C
Xtz0SauT7I5Liwsw9lHFjycKohsK4T//74Wbw9QvJyw5BmRAxWwIoRpOR/f3PrZHvvs89sCSGYvD
VZSi+MlCdG8XLiFaPEubEClEaRDz+Q8fm909HM0ZxSMTn36mO9j4y7gz7WhdK3WV7tvjwXGX6eLI
Y3jbyLkuDebV5MfLZkni7rmqyoUZEFeLfE157MtuLs7MHbzrCEuvlnktll81tzoHU696gFb93Wnj
d/VlB4RExgbZvlkSRkw2mupqp/TF0ZFBx/v/TnYQVOOm6WpZqMNCVYU0t6/Yt6KfN5yWBExpx7r2
eA4szEycXfRANhchkDgTgkgtoghHh0D0XwYLv4OtskzBvBMexrRSPszlhfriI63rnVe3AvlojWBT
+Y2mpGdoKdf/ggwfXHska+i4MLeOgUrm3gc3581957G0isDREEGMlQJnqtJwjZKTQA8Tfr98tpCe
TH+CtTkbBUL6eLSNa5D5G/QiLym69NeIhsamZiZ3DdOGdOKCGzyVUFCTJstGDSjVqJKWWfEHrZFh
/SraUl8lagsgV6bpU3cZspr+92HdbMcJzGm1N/O4h7GFPrCZyA/XIJw8qwf00H9r/UKke5Qkqw5h
tSbxhklUEjBZmcUFj59FUgzOzCg+RWdMVtlVyLjoAbgQycGwL7EhIlHpuo+lpguc5T3+BuoOVbLh
nCXGSYP22IFkXt03lqqbB3L6Ku0AI42UHZ90iT6Dhnuf0jRWuTaKunwMS4PsGXllVlO5tn2yTEnC
fCBet1hFYwRpV16lc299iWtEW1Mz3JGukzFrh6lJ3tWsOg46+1K3/tEsx+ZSS1170QnOqT7tdbW7
L9QG7I3Zu/rFjKj4rTsO7lq+ZIy6BSTEzXcqkEVFs0SG+wg0J1kjuSyvJIgnGxS6+nbKteLRKsvi
YQptn40ssmVs7PDaWJwZQq++Y0DUS/r0YGj1RAMZNyiEn3CvkWy2obGZv5Qj6LR/Ag9hf7WLM5xC
F0ZCghBvgwA2+1xX03tEN+G0WFq4XZLpFtBhf+fMVTAbmKrb7PvtcTDJK8ax/S3B7nSB9aHv1VVp
jvp+rA6JNaC/l6NKZH2v+mL5jx5x0C9z07LXR8UKPUJ1tZYxeUisLLyjEcNSN3ZpxPBXkRJTvT3g
HbsgQPG+tSjb07rK/sC/Ajfzy7JI+92AROMT/q27rFaUtr9+lwcNyjbRZ4z3lNua4/cAchJTbCbm
fRjn43tpm8kaC0V4QxZdn8uA7omoNUy6wbICy6i92Lxhq2rIgh+OOPVSiASkiN0ersmNyeX3SRvh
/jth8CGwt80ydWVMpmeGXNU7KIFuM2vl04wL8xal8zfkXIXki3yOGzt87Z2B1FufrCuwwwhEADlW
obsgVgyKQ1gXwY0qotkHETboQUZHaCowohgJZKhM199DiCToJBblBWbkFUhL/coMKyeByRo2ak6c
xtENz+t2xuNwmeXXisXFXIHLN0/qadxO9jZf5MlU/uoE0O20ADpdRSUz2PuBXIuxgI1jTWhL8pdK
o1AJFTWzhTwefTq5cLXrgDj0HbHREDgLv92b1OWsDqW2cxmMH2qZBtv0OT3woPO26qlPIE5piwaj
fPBRMnP9+P8LqvNvWjrrO50u65o3mpW8gaO9baGyZSaHOk92n5ZifIQuVb+BMzMPuYuibEq65b2G
JmUUUbYhpSF7cDFdbJljJic7CYM3M+wOqZzmjiYNqoDuGOLF4CF0IvcsYoQ/UhT6NtCCRSund39h
XgX/ZkXfh05wnHGa6Um4ZX7omyo5tnCY/7AIe793LBwQSp6r645rOg7oDvm9/tca3DVNa2n/R9h5
dUltdF34F2ktpVK47RwnB+BGCzAo56xf/z1VzWts+Ba+cFtqGHumRyqdOmfvZ+uUtlMy6QdV986Z
i0Ncj9ydOm0zE4C9rAH92uyhllEzdWjU7htqXrzcpr9Lx/Qvq6mjWycVvYr5EBuH3NeZPEKbXk3a
1D62M31+fwZYQchWcSUag4hOqeNb/GFbt+SIuIsT7nsnukaeJa6Lz0g6ClrzkXkxXgN5VMbtI+Kn
YqXrCGWS6RtyDufTTURoLoXz4s75qqn86UNvoy3o+u4SZvn4Ykx2u5mscTo6crwcZdOdzgbgqpUW
qJ45+IyvC4cXUw9CBdxuH7G4rImOKTD/9GzvBzbj6In3yHPWIq+d7c3mqum4J+Vp4Yn6TDA7bFW0
0zHdkMe2y+EH/c/24fVavysrtnTqPWjQ2n/8Jn+R37ECYZiFGWkaLiID4f+KwmqiydIDJ2Dfp1S4
pRcuK0vSu1N90U5lT9ZEyc1yDSsAsWE6dtfSi/93VI4wxF9//vnPI/U3w0k8WV5mvg0TPXMt8j6C
4m7WFXGFzKKm4QJlRtzUXRlhWQaqv40g7uXShvHZkLSdyoY9pQXDdGckAw3y0pUJU/FKH4SO+9Mm
QMwMo4tRMUebkt7jUtJGmi9WvmEm/yNtzAg9b3+D2wuLfYOS9SO1hHORpW/d0Nv03IzPUwEqqKgB
2IFEoncEFv3gFUHzQJsehTd3EfEn9QflbkjThCzapc4Odl2wsqgqLFrQLKs/LvP8iEo8RBVouDD1
SnSjSLnIu6uMx4zexXmc0nDbSiWJXe/bBvu+ZhfzK8vXkVFE8eHP9bciXPxz1iNcOLfSIyK7jIbl
/3K/5nkGm8DXF7QWLWVdkyNlkbaLMO6fWtttTsVg41dYJtRyeuft6i6pj8ZkLk9gRwq0aBq5BQlJ
MCoAysF2cueOmLCJtmPOFrqr0PTCJ/LoiEZjyCnXabVYN1PGpqxM7m4Le3hCazg+whxw7yPL/W5S
hT9RhbyQmC1ORThEB6J6JMWeM89djr8cKVsjkXUg8LwG8afoSLuogRfAPsflleZ3SshBil/MbYMR
HR0F7KZa4H4xgRlhvicf9j4QQ/sfrSnrd4yjK4lkQgAwQtL62wypqfWqitrE3fuRG95NOo15/Dje
m7IGgDwXG8JdPEBjlJmxtS91pho9GoFsjT3XWOneVDGpQHzUybS9EI7c9JqOunZoiZtmRkmMplxt
GgrGYzFGu8gfq3UrGxl2ROryPGbupvR6Ma9+tILMWBcHdkvhygZPAyReL9YkyMmwy6o+mHrVA9jC
+Bq2jbUOYqTHU1FZKDlig8+NT3Zi2SD6ujIA18zldqD+2mTSN53IF3X086X1HIQ+doWNwhmDjR86
NrOeZKYKDMf08o/DHGkdtyq+82aoHmm0YDsU+vaGZ3Vne+3KkLIWuZOXUqJMlRvK2ZdPUF2Jw7pk
rzGGqfvY9pTJapWwi+CbFhkCJevUojIp521aVlTeqhU7t0l5GCaaVlGa21tlAVSnWsJpYmBiYtVj
rC93gn020/3se3+LxoViXZBpNfg5wC6KWZpMMts1cLIn1UHKZBJs5RekgQ3zmggNVyayN+fGMRu+
g8z/GMQsfA0ZOOEEp8iocwIE2AJesXf4D3EBk1XtTBhFhasw6fa//KGiEv78qhEZnhMvzmM2NW/U
aMGdXUakVo5s9sM0MQ9lOrjnfx6JgjRBOWO6/QzZgjBA9Zv4drCoqNhC9GXW1oArbh8MJoPBKhlI
7NaYl+3NuoyOdteGz0uTvPk3zpVeP6vapBqTz2Impx7ev30hRkhfN4Vf399+kWVPcTJFM90qg0Rl
lMnTtXTadh9G5Y+jUs+OERF/w2SB1Sec4oqor91b8miS77XWeJnNANOYvBxBNwGcJ/3y3E4zl4yy
W/n6JoyY+ZWS6RSO5Y/NWKuHPmlJTORWvexbJp4YDzEaRzsULzPiwqc8gDFCtgrhxImV3o2p12yC
vHL3ORL+/SVK/fFT7dXm1moQqfzdDk9c5xOz7Q66XAzMpPDv2nJ5U62vxDKXHSOe+7xCKiGdxWrf
Vf7rLMFK8dik7kEk0ypnu/fKbrE9xwFz3ZvdbNDHtfbJ0/zikBcD22/mGphP5Plcm58p5nNaJ8FO
Izn4ux5ou0jiBjIvKc/K8Mpjy8KfNy5H/Dgd+ecSTtawScCySKNRuUIbcAu7omlRy8n3SlacPTtk
ZLoE0QyCSLaIdOBLFH3vTZoWt86ywOFxQ53p0bDx4QMx10iXT0ECCsio2ze2UvZRvd+Z3sCiodHY
ki5lNvObnBbDnToLe3aoo0+fsODW2Meal1wLtiiuWHrzXpSDoP0MmUdC6+bAJ5ZmYrCrQoEZmk+n
pJ/WPZCgdYuD7dlcli0JRwvZiHIyxxU0neYOKuGsZeFJDZDpbq3iahwOo0KAmcyKl0oLn5GqBhvy
YpOd+uAm3325wTO1AdORFjYTuVBtLWn8WJrL4r7s4C4hKtN3Ch6sXiZDS3c+Wq3WceYLtX+9UlfD
za+Bq55NT3+vYBlqR1HrobcdGtNGF9VXezeEFflT1k29R6gmLq1h9EMchzVJX3K0mui9DbS9CXeZ
0ZIUIgXvfFqXGKHFamS9fB1K8ckycQGzJeRhMAYf++DjpH7giA/8qJ6V9LEdOq6lf/Q8Vhw9trB6
KLYZ9vFXAjW1FeLI+ZJ7z2HZcBfKGkrXjXQT29jrW4QS9+QGqW9JfQ/qBdTEf0wBDfs3rQ/Zubqk
dbmgu4T4ddCToGed7VJk55Cdw6suCOTg2wjf1FFp19rtPXUU+jo9q+izMTjmK7iD9uw2ZH2r01Ge
5ottE+vrXW4eZTq5CcwOdlZJhK5UeeRUZxSkCOhBK35WeAj1cLQlKILeXoDEwMOZNCwAKbyl5IJY
9Ash9zq9vnLa/sTMsBc3vB6yEF2MaHab3UKv8bWZva+hSzRSiVs6ipHNxTNJTMKN7oI2mp8MhO/q
fRA9xTYZYoKGHd97tQmZS2OfueM0PTP7qh/HNnqqXehJM6yPYx8bj8SyEKRQVTO1aWOtLHSCV6+w
0O6plBK+E24MK4bMWh3CZdQgvzN8nMaRoVGi1ZRrxV2D/veijVr/VjSYv9ntNLrp0Jgf7BWilt2t
PrwZGEdPNHsnNfxTXSd3SoWgQn/mDHwFC0G6yU1jbTURtbaeB9POSIPLTwr/UAx4q8miWfltxZ1V
+0jKdQIK56IfdignrHc7tMZVZkLkq6OGjTnCTaXeHLz5XSx2sb4RQzPd/eS6fUni8USSiwztoDcY
4wKL1zly7Wct7h4sjdAR/MGkvlpt9AWA7L60Yuu9EmW9Hxrn0xj7CLjxm9YNfWbutOut8T/FjAb1
eQAObA0dJrV6OpiB6+O0qrx727GNNVwvkV7/XKtb/8+l7yL21g2dthDCrF96Qh5gPU2Hw3bucm/6
ulTDuqVLFq0MjuwIjbvpjAVpeNabZ3jpaxFl1t5ZRlr9TUy4sfptj6UhLhVjTWzhjHsLjqq2+3F0
e0/+aaHe+/ffCylayasg2SQvWki+0kmYVJRBaTvc//lHtSXL8Z/bEmwI7D4NnWGu7nnYwP7dRoj0
AXiaRZIhkC33mLvzzlPpSHmr+2tcxauBETf+TGb/ODJIffKsF4EP9KITaAAOwjtqpp/AGpA+NhD6
92ntLqd+7J9rJEW3t+KwfOC+52ZMBhpMOOohmlFIQxwdgR638arQrIfA0HieA8S6AJcZL/WYVtu5
afT3IXAfPLrvI3CXDxqfMiO84vvsdYRTFvHLnz8QYf/2gdBNwUCD0lGYjvvrsoeeIg9Y+KZz1QLC
h+3CpFfOlQJ3OoJ11N4b3/vUTpQmsvAHV39AGfI0kxv7mIjGOLmV/10JtdClxcdpIARUEvB/zinU
UV4kIJeMLiZOwXXqraB1dLBmd0aH0NLXWwQ6Mhn74JkD2UOL767Ue4AylzPSHnGE9m2+cl0O7BLk
4SEsmnKV+GV0GaSz6uZH7udj3MbWWS2u6LvZtoXxchoh7DmyxteX9tmEzfGeu9O4pTz7/ueP0/t/
Pk74qKZj4J1A1/fr1AnhsWZFcKtONwWt3enBxpqNfFukcPg0ufIYifUhhg/xsNQDJNi0sZw9PoyM
nJTR27SLV+0CL6ueI8PQ7qO0hJ4wV8+JfCFXjQXdedccv7pUEPTLht3ZyjASjYRDNOFKDhgUywm+
HoliWt+fWtfssCexVvP3g2XS39MC4FVvTicVQ9EMQmzij5VGXofqSMVR+zTFRfAo2uSvgR70jseB
QEs3BRcQrs7tqJFHttlWB5H24JBZClcR2rEPjYDzLGzXOBSBvayypWi2geG/+SBqLr3EZ0G6CFHa
x+d6CMLrOJHt6lrGsMYMXL67RedsjVpvcE1yWtvQXRyjDUFOd8XKDTyCXkCA6tLsFYZZ+CzPlO6R
X0l414Y+XS4L0I3yvha94Z1vi+uff9F0MH67cSQu1vCYiZuW6/5qPptmTNUacdZn/lJ5ZCFcnoYO
CLKbEsJsAbv06PBJsw/m0Fcd/uQ7jdYtHeT5vR27r1VJ0WMRZaZmkW2Y5ls/M4qd5vG8n0ckbcpc
X5s63ezZRJ6vumW24R81pFsE8Jigq4Rxz/qcv4yzXp7dIXmq9OBZhRyrl5SW1DVo0AzevrrrSKTw
x1jbmQScrn9iLVBunG9eb4gTwD+zuV3f+vL0eQFxNpeG0NiVutF7GPSrbml5ji7pzouqz+G8ZKeG
Vvc5QARxtkPzOGek7dV4qY83l7VejCjLZbQJaYMPVjCO+2ISXzr4SdvY6wJ8QTLaOLac6WoUGUlp
rAi9bT30jj1dpjj4K9Phc08yWoz55vwIZTw1AyIbSsM53R5BprcgpMSoe2UmqJ0Xi3GusOxxA5sr
3KWaoW2L7ESqufYUlfR4CZK4K7tygFzpR2dky9MmrqzgnT7OLZ2MphE9f3NpcIAt0CfcojgF2IJR
13MZqxcA0SAKBSlCmAqL2qr2tGr3RkerjQCtxxSlIpgg7W3J/fmMdpzZphmH74amJ/sQRwZNiD56
Svzqc7lMu8i25k8dKoNNRwd2Zsf4hkxjF4/wMG9XseYHXESymiKgCiaulE+GRYVGJbDfF2kUWhIi
oP58sf+Os/V1Mgdp4oGyBWDx69DIzGOPaQw0sWbys5eY3nXcV1gaE6O+Zrltfpo6fjKjr9Pnkmy/
XT2x4AICinbj5LloleSoohtaxpU5LCi5oXC0o1V5w/1PHWebAohEJsWWyi5PpWR/dxH+zh0NwfOP
jAEaUAQivGh0ar+qg7LDal1nTyFCR8LZjOTBMiNxwM9qHpSISfrhhwTZpi0pOdFsW/+xc/gthcr3
DdO2fIdFgH//JjSgJnDBh7nauYQIXlTdB5KuxhT/gx7tjFHO4tV50ebDSuv1iVh4b7w4fffW5VFP
zCLjWLWAhai9zx3ZC7dTIKH97dTw9ji3jE+MRptVgKAR70PVXaZePj/sRP8semYbid28kzGm7bUk
qPfMpuLDrceieRDEJ9BGeKJIoFCqIjZjw4P9MGxHq9kSaxV8iwudzM68+JCXGe2yyLXusskSx6SB
btlbxtfBtPVHbUCuTh9G+5yZ9bZiLP4t5QujKvCJMDKAmmvPCjCFH8m51B4SXyfTrHer47JYopzJ
HXCRP1+ev7nUPOjkOiGkFr8F9m/6r2AiO6an19EwOrh5DwPDbdoL2o9V7Hbu1YJKczXkizpS701k
dRPEi6KKmkYLxMeBgvtOVThs8z82ZZ2cMz85jJJfDbuNj7kZpr0CWNeF0Z79iWTD0a4pclXHL4K+
v1k6b0t/hf3WxFHSIwBfhaD5yjb835GXz+eoGWIkQ9UWs2D/cUBwjptuiWUUDVHUnn0mc3a5joW7
UnblUQ9oImUVevqMSQna0EdEx/226nKx15y2fCeHoVmZfTATbFlU7zWZpk4X5WzQXVyW6JOWvvPW
c+CFd0wWoys+xnazZN1wsGWOewhzR4dl90Ue0JXyD0tQ2fu6Gu/bpR+Ql4bVQ1ItX+Xs95LqHXsU
qq2Dkwl9p/pyvv6hnMf4Y5JZ2aE1ZMxvPm6DWbefkebA/ZRdgkkwsE2E93JrEUgUU6u5xX6kAlw7
U2WdyQp/VZosMSObFAaOINUmEVWwmsFwvvN0OcaLO70Ct6pJdTUhCFmT91+Xk/tv06OHLcI0HKwn
7IQc1DuqVfCPWWPjM50jNMA5apZDFwBdv6SMVGTY1PCC9YJHJ8Dh6KLQLPHYkCVGFraU4Nh32Zim
d6ZxpUU4PoRZ9i7U5W8k06F1yoSaM2vvXIvEJLdd0K0mOrkD2JRXPHKDL4ShbIQMmSt17JygsiTh
14MnclXPavWi62Ozs+vuLQRgQ/fRH7/m1YPyPECKQFs8A06eMpRmpmj8+6E7eE1S3VeW6d+rd0J/
IsdkLPFMVe5DHS53o/SyY2xnfoDl8d71iMgpwd+siUBmNQrGZK/kw2obrxGSdJEIKBKisg8lrtUV
ZfmPo8oTOwNyxIORIvcAwIx3Ko2ze0hPAJv8+yCJw3srRfdjmwW8yI7G/PKa+1332BHd9+iF5dvs
4KRzytoAzhYOy6p1/XzVEZCz75HdXB09865l09JyV4ldbd5U90ORB5ciTm5kPnR7zBRtO77MoXMJ
yPR9xmNk37s5PSgtOOtUGapV6nepf7cM85s6y6PsGEAy2qTgjclBbM+RnPsSBkrKR+Uvd/GAwcBe
xEXgar9gJkkvTAGYOKhz0dUvP9wXNq1irZzzXWF69f3sv8x1bR902HBbAlbqj5HffulhOT06uhY/
hB1AB3y8EQphbD7ZYERgsrsBq46WntF/E6id2eFTKZJq3THs2Uf06Q4xq0AqKZ2jZnzXJiDSLgR8
LHfBOujL4uBEevsepMVuGbv2s92y+6TztWC8nqonYU/fbC1oPtuM0ChyMuPeWsKv8ZJf9c4fLlNY
jBcy1KdjYIYHfRnHC76ssF9llc2r+jt9u3eF1X5ENXyCmFW+uo09nuKUiziwBzgMil/2H4u989sW
3jYdmDWmIS2k/PNLt8IaI7udKHdOmjePRzi+9jkLyZ2UnUN6/uU6r7GHq+ps0Zx046Eeup1ClNVO
7KPwchOmkXTtq3ruckKvuH3N30zY6VdQ0rSR+nkNVviDa/f1HptpYFDpIqSwu/rJSktUS7n+aFpN
/twzsNDSKX0x6vJEc8A+WP6AC5NIjU2AKfGVhi58kSIYv/qjD9eHSGQ15I6oV2GvJRgPbKaHizQC
CEF41li0kIDk0aSR/Ns4xIjVo/NWSYdepxMjBmj3I5eFHLvNazVYAfnjH/2CqF85fFATiEAP3udA
A0xTtsh75gWp//JXJoRzP8aEXmkGBJ5G8boBdIRXvzd2laiTy+0uD7xTtoTDWenPRrnFVkfE/ZxM
CwtVXtZl+9F0uquJKBvBYWCt+6HG4qikXT+H4WnQVCsBXDh18mz7s3mnOnhhLH/gyEU2m423r1QV
/O3Lx4D/nElq8qrIIopJLTr5VYq7VG4DUo+qPjCIUL5tBETX0wnN8uU4aNl+ssLx2fVTgFJkeVwE
nokPDpNPeIXnhRBNVgadIVXeiWtedPpTY5cv7Krtj+FEX6aKR+tYhsi83HiaYCUxflQvix6Uu17Y
4erne326oApSKWxNOmtouplAzFRDO7sFjgTCnqQ9k2A/ZfefRsGe1zBvg+PWGcRa417B2JQiSyMG
QRudlAnApmyzjEq6Sl+Nufum7JlF425VA/7P99TvxkzyH5klM0R24Ti7v3bFwOMTWcYg/4QO8KK6
2MIatR1OcvgCcqfdM4/faWb44zRM002Eh2+0Ovdc+h5YeG0gvud/pzUkrNAxwcTnZrNJZBkWyRd1
xGbWvTJDn65ooNXbyPK+955frRwUN08RWSwXy04eK1+w2ZMv9kQyrohoKqtTrUq0/+iBin8/810f
i6YldERGPBZkCflLYzBsartwc7M/MY92u+dEM4ZnvfXEWcSkq/ULcXx9I7YJhvlNokSq6nzQeoT5
lnM3UCqUUie0NRPkX2mb7hqj9c5cgex9hrDdBEHxJSqj8qWYJkI+EMXN5D1MlT59dU1m10PjzQ9I
s7ZUXdah06vhGYU8iE0pm6Avqs1R/gl6XLFxRMGOSLdMxnLpk+YE2qsztDcJeNDRaIIhUw5rTa8h
r0pHazN383pgB3wUlEtjY0GinUgIiMDo7jCp6Bt1mlWZdl+///niUp/cz5ar/GQdjxqKPCSXiB1h
/eI1E7DCfNsezNMNB5vK/USN6/I9JADbL0PtG5hIsGxm/+nWDEsrmh+V65KSNDuPP4/sSjxGQfwO
m5IhZZ1ZrO36kEHt+O4NTXYSUkTUQ+LBPZxrW8l5KB16Muj09B9HEe8B0OTq1Uvusn6CpByJEpLl
UuqfxBSsOhlDlOGQpz3Ao7sbMvds2M26ozBeaQ5tNfKVF7wfRGtPqDwc9uwX9RLZEb4kMyTazfLD
TYZSj12Y1Mc62UvuFNNFedqAfupXVt3rzdeu05vJ4+yh1lBAG1Azz1MYVRdF1l08kLXN7KaPxKZ5
B0DV0aEVSXcogRttlEhWvVRD9l1AfT2CLikhxuQVyATsVFPnBmt++LdGK8ML+FYCt6qu3+nhMOzK
LqXeEJ12dtPqTZ/KcZv7rfWWp5IZUNRwUPxx5dDOWqHug6kLHe0eY05w6Zsm2nRZ5H/+85VC7+zf
PTWM9tisXKpfLggJG/nFbEXDoIjrXjPPN914qLN8Ey6OZzjzo+7ORoJZaLQFt3lXRht71OAOxpOU
CrfWLs15bA8hzSODGfMqrvE6O12dXlx3IdMB263SKPdTP9+VtT0eHY/F2nTb8rEL42btzkJnuzT1
RDCG7X0nxe0d7L1NDw96W7BsXWHwbBTiph/XZDIsW5G54bUo+4cbCScQzcbLibfBjqZvMecSxzGQ
3raEIjyq5pmHZ/gQihz1ZFQ+Iioxv5Zh+vOgbJnftagqdlHiJydkoebaHQzxllRkLNOAahDjluLN
yVMXdmzhkSIXO29McEmfmCOa7HUAgqAzxCkNPMjXkZG/svX7y5s7sSpbwA+6m3X7EAHJtawl0x1S
oyNiboHM6va6bCF1iR9t8R13e8WiqEHPNG5ZHrq8/mZMCdVUDntgE7naCpJUerbNBl/F3y9lZscw
dnFT/3xPHXXGfE/UFslaMD13pceUW+EMTLpaZIpS5pBNYG+cRe/ea8t7S6m7vgXAdS2GMqdwpKcs
7PG2nUyWqF61lLjPWd7SvXZxbGvC/ICVf9PIkVxfGHSSWlQ8pVeSke0PDrqVfLy2ES5odkTEpQC0
aA1yilTjrG1tnEDyVE3SwxasdV7AzGuD/hvBv6iceRQL4Cx9lM2ruus+YgqwSWDwMN3Il0C+FHYZ
ci0Z2k4YgpxNzK1HBm/JU9mU6ROF1rqqmuRBvdULv1zXoq3TLfzjz1noTW+D0393MiP7njnrPB3t
72Mff1pcUnLAuFqrW5krR+UpchcoCfNRi7RDoYQb2cxPz3JsbqHYHUnBwvqWJdgo5G811jIDBXLp
bdSP66XwSf7jBnZ/uYHZLaPo1A2p7cRbrKtp0z92zlXhcGlgI+XpX0OYYDW8h4vzqkqKv894ellU
xX57QnHGyDjptqOb2cfat+eXucSQmke0zp3hqv5mneNT6VpEKjdJkTaYf7lAz6+FKAnfy4uSX9gR
mxsrbevadzEr+Es25QelXkuYGP2wJ1rkuqBMiwGohI72pI7ITvpx5OUGzxostjAR92yRHh16jIpI
oOTxelFtChCLdyDPqwP7KLo2VfEJHXqH44+Pt3aqT61RdHcKVirPREu8WUEo4kZz52XboBB6m6bh
xVbtkNE/Z7g/t0uRQZRS+X6Ie/QL+rzHPhqqwzhSZRu5Q9Cmyt9RGsgOiMiqqY3okMmMnmLxPJyZ
I/tHOxxMikOU/IM3inWcvHptg0InLaybzkdow7iGBmOezbpOV4JGTbADAKFB/uGlnRbzTSdAKO+7
c6MjFLNp7e7cOo9uV7e6xFMNAmrhtfb2hiSZCFmrmdio+zipkP51afo1JXNkr4IDGIR0R4uF0Lwn
fRciNs/9dK6j12yw7X1VLFIMQOqQJESgeLNEcAtVsu0wObFQcbfjiT8MsV1uJmCCq36wierN5uYF
1sg+9dvkucVDA7p30O7UU08podmmnO1qBoTZd8C84xGBd8XoRB0FEOMY35xDWjA7i2nCPkLJ/9EM
STtLigXag15cKl1QQg2836TaVhCOsOsyBBk/qV5W6Xc/Lq1OfQv4CcbnKNOP2LcoZrBArhFoDw95
j0TYKYntkaQDYLrlce7ITCYyN7/TRt/fhe64v2mF/nxHmsL7dbtMSaJT1JqQVKSF2f6Ft7Qg5rQt
ukN7k6fikW0A6dJ1Ee18sl7O6sWbPOIvfp7bjExok34GQ/JFaRdJK8vucilziBz3XuW6ECSTHjAH
fCnMOXwqtEW7CAsOtd3aENCUWc6rjfOCS2TDvozpUuQNzz1KPvWkZHVnYeC3VmoxBUURGmx98agq
caUVBw9Kb5nH2lpRTkKeatsy3zN5YOV1he3s4AqWKz/UX7XCebOtqjwoERQJ8/3GlKe3RdxB4O21
wX2qEXhrORVXKnPuV3KNMlI1BDU4ebt8j7qBar+B3WtYZvNZdKQg24mfPQqHhVdAHnSKGbWr3Nkp
s5lt2h43k0UdJd9D/NavR822Dw3GItrixpNaZP8+U9+NPHP01HhS0qi//+zHN46GDvNWtJoE/RgC
Ee/LGQi5chGioe6epnEe15FnB3fRwDwUX6aa10f4xJQYvLv5neVEyK5M54O5dKchIMS0j0j4kZDQ
HljjxiwyOUyklVD3gFBEM3zmKz+MQMyI58oA0WudeOZ5kl1CbfpeisB7dObwgrIS8+bfWzJcxuZ6
MYZiv7TIjCFf2BeH0MAVbgQXe2QiJFAlW9EkaB9dSX6/dYNMv+cJn4E8QfpA40xytXITme1tYN4H
eIXzzl+pfYsbGuE5GvptDIfgqvrzrpXcebgnaVm1I9l8ef2ChI1CjCGDILj+HOEFXmMR+nCbZ2r5
I0XPeNE8++62b5sc+yPYQONh1oJi21uTdmS/EL+5WXToUePubl8YEmC399Tqt2jacaIL5svne1h9
uY0beQSBvPc7MASDO78abvFCyre2m5iAbeACsp9FJDCcGxP/3S6swpk7QQYKevtypWMxgrm0miac
gPy78IrvrZP5zHpL8ojacIzQ4VEWoS/WbnNX03m//Y/FyIBfj0h8D/OK55UK2Syq5MS8xqLb02/a
xhhJQ3ZHaJfFd60oQJbNuWf80OqYZT+t5jmbHtJKe1OETaDbaI3iAYFGCMOKfIJsC350ZgeDY0jI
S2IOeiy8Sb1JSn4/egbX8zbYs5eTi8n0LvFShKAMsN60OqyPRWanTG7DvfoG4eEP68aGgqGmKAuD
36PurCKTkZYlvYnKoKheeLy9FGGZI2ssm+Pg6TMQlBRZmx/FL4XPoqvNRv94M0GOw0cKq/yRBhhB
W6kdAwqg7FmC0tlFFWRWKGr5e9kzyS0d4YMXMD+qaYoWdeGONoe5EipoBg1FtB5o/KMUpY+vmvmq
wa9eKhP8c74e+4QIpjAlu+JvNpUnhvMAaRmLCHY5iJQYtDrPuCsAvKWrzsVwH/nhN9VHyUrcGQZ9
hr1fa8W7ZgXOVgSwRn9OlPVsIXutrs88OtliBnGHOgRsHe+3lz4fhpc6rKhMAz3fq1O3Eu6hKN0Z
iHMlc8XtYq9KlvrTDwDBRC1Q6/klzfAfOqXQtgSKWC+1W6BeXkrvUGl90B3LPkQ2+K6kz/niPvv9
GG4rtrCo43isoe0wZp0xr2dXHxvKMXU7GK1YcKFNzladVpjl9jf/KVRvq91NFLvbpCPzPfJ667UE
0M7mXlsF6Ri9NA3cV4ewZJI9aVNMi2GtdLfpz5lXeusun6wt/OToWrkem2x+lzoe/b6rzrcfbJ6t
e6XSk6rVSBjF7SxKuw0ENRDx9G5TUhNObR2Zzp6eEgkwssZSL5486nJDPw03vSLsMVWaJc9BBrnX
BoxJdnPnb6PSzdqPNkXqpsmi5lImYoczKti7bg0FFgiHsUpT6EQtghDMnLgZJI8/kgRvbIPsG7js
BZfkkWxH4670I5v7vB/fhi74XrPJv85h7rREwyIPkJ8zWXY7jC/uSziHKf47mrwtajQJ+z2gWtA/
ZD5QSCkucZru2y0oKSUZDJYei7uKL+NJ+kyn5T4LI/veSfzh7PYozLKU2nDIdPiIIR1OGXSoVfq7
XtbNm7Dvace1a2UQCLTizWjqVztmPFdIPRxDkffBr1OQVg5KCR6Yaz/ifDv0OXEFi+4cdKY2+8E1
3Ne4Jhi5CPSXpG0EWsfhXa9BYiESw3aMux5hxNc0hYEemfZeZQe4lYuoVpum48i3iNWieOj0yDnH
VfhpwPWDuoaX2lhoM5eC/xgL9CrLjXI9WpF4Nuu4ep7FbanSm8ZbV2Xfb12JcbDcJiXmJRXXFnb/
UV2oaK24lLSwvUz5Y2e2+TWSOIJWXofAtzD5cpuvEOSFqwyKyzpEjXXz6vupvdYyx3gfCYPfWaaj
6Gw/kopvnfQu/WL3gEFAcEc8M7vpoHw26sUDHDWl0T5rHATykhEhCrcip7Ngrk4pIaROwQR/tbld
doNMb+6JS1LAaYjKw7E02CXbbPY2ZqxVh0VL271vUen4Y1G8kIkc33Wx8ZxKwno5cJPnnk0OKY8D
BdNtnLK65G7MgNkNq3c98BySqES1IxP0grLCfwgl06AMM/tdHaElyBlcsMAGSF43WcW+BvCHeCYs
vrxY2vANXT2jqD5/M+x23GR56lzSnCZJk9X+Tn3eTjLUKzcym516puJc2oQIRtYlQIJHvakJOv/7
SG8s43B71i1QQUCxOS+JDINW8UvqJfSbD3qSNVeMQocelsxXz1j0Ve/0n6ssMc9Yt8c9iW7xyeUW
vkvyYdmQjjvBAatpTvCENqJgfFDeObsn5dAhAm9Dvg67yRBFGeFg44MK+5jmhrixef70f4Sd167k
SJJtv8gBavEaWh6tX4iU1Frz62e5R05ndzXuXKBwQDIi64igcDPbe2191PUHslb8o1YAOVeXX5Cb
e9Jxl40rzGHPQNy6w7DFJSgJmVPr1HuKLAYXMu1U1ginKMzLE2QJ1lptbz6G0U+f1vOL03+qIlLt
xM2XvWg/S8TlzGLwBEFXci6OjqUwq43rbbW36L+5/qtVktYsUGXns6aOud15cRQG5AP38VYtr/xO
1Myj9R+13k4/6uVe5Z2oWTGRXPb6pg3T9bY6+yPGj9qKHxUCI8dktCNIYdrciBjD5B5ud6rRWglX
RvjmLl3UAN+7Mx47I/feTBifMF42Y+mZgNQzDNJO4zBurN/VXwzIAM+oyKsug5m4TzTybsd93Hf8
zNMHsYfzTv39akFKkeEUryX51/d1U3wHnMuTA8TfQx8OX1qbOG+eBn4paDX92mh9eorH4zS5YucG
rvuEFxn8Up5NP2SnnZCb/oXA13w12/F4D2eiXNv57H05GU3TZNmOBDm/EEmhPZhl+qZk4dCWWWA5
1mvAKm4Hzq2muYRmJPbz/oCLvqYngC9Tj0V8uOUXU56IDibXbGxsY8qIt6WXSDSAXNEyllS7sZ/0
66CbG9ZoNFvJ0HqPtFjfAyN191OGzrqvmtM0ED6iTVTjKm2OusnblgT7buza4kHR0Nulrx8c+yml
aUy2yYplF+7h1sVmF3bcZzqjk6+wb83iGub9u49o8cwdhlYzwthndfqHRlyuZsQGp0nq8wwzm86m
fIt6tQqz/oG76FbkzSsUkfYBNqP/Wk3vrRSbOJ2e3c3ohlYM6PL72LZ/9bmbYX51ll0dmfOH64Wf
QVT4D8TxOo8IjJ6VcYBn0D/fZc1acCWhrrlMloOUJrXd++VfW+Wo/Tn2dyuMIp7ORf/nfWWQVlcz
4kMxzWLvVljzhrSN7haduqcix+7d1of3nmYiODKTtkYNYxUJDQSuri0+buFWhageEahdLC0v3zWP
k3EaqB2n+QdH+6tyFQArfKcd6RwsUhyRbvDLyMZruFPN4ThjjdNiMN2rXXVXh9irr7TqNal97+yl
+PunOX9RV0QdMBqEkQYpsKqsMyrDGIsMVvzQ7ot1WlXykq/D7ZQbci6C8DHR8uxxQvJw21LHInls
kcfUVuKRaRsF+kpInL6N9xdDIKkwarcz6hP6T3PjTMBgE+l7gu1AOgVl0C7IIqjD6dQy9ohOkM+J
GtByD13/0HA5LiXSBB/bQsbd6XaPnn30km40POcyCA7Twlej4UyKop4RGtPPfT059DLli7OZk3Yk
ZpOBNqurMMoTeIsok4MB5/XsMlsxjLuuHfoz+cAkPJa+tc4qpqK9tbQbs9HahzxjrBUUs8WJDHYz
LVJBGNKU3Q8uDmfbM9oXIGMNj20fsLURP5ruaJzRrJkbsuJAKGQfVubHn9hyR8kBQtM878IFhpKX
2paUh/tnJ9PeNAt1HJiH018tuxEN+mbq9eaw2LjUa40stYmtJE7NR7rPvxtJdJgb0PfczvFlWbV5
WQC4RbHlfAM1sh5lQU7WQLbqa83aaxgt6PS3yTaru3Gj7vbqS29X8G4DWknkFt3q1qoiyP5P6akN
jMTd+MvjYXfK5DPi9qDIp3yzWDGpCawrogEZWukuzabXHWnrk/tJhASm9HhGqfgiwkz4/rb3Pucj
l0xa1AfsvvUphEAPqwb005KUzUc04hcPUTq+kmSwyuo+3Jj6lBO7NEfvI44dUJr1p01hdFiS2NuK
UguJq8tkzqvtDMdGtA+KtZ90oCabJXjSBLreRv+mxAa0MupV7Ifh4a/MKLMasCmmUdybE7IXsG6d
vL04uz/oaJgba75NuiHpxj4DChqe0UY8j5U7vGXhhCk0fuIROH/Yelnt8SuMOzsFkzNhkz0xldnY
k3A/fCJXdmNhuYhzvOi1yK3HoOPTWdQ4H3nyXZkIFlFyacNdexcYZYuK3hP3rMx5PAlOYPx6xlDx
yAQ746U1kDpaZYsl/HUnEuImZw9IpteIldnY5iYNbdZiiyAbXcvTe67M+IlH16s7VvUnXQ8dnAdh
OaIi41HpsuBY7SHMNS+Vw0iFPDJcNGP+otYLKmhV7nW2EZ7a1te29jzxoTVd+C0AQpF4o/G7j5MV
16EDe4qkSWHMwU/o+GBXjf6TPyGy69EpH0aNE1DeBrLI8ei1IwydIJrZPCqG70OB2I+JGDWYpOOL
mHJzduvokjLNfxWoGekRxcee2cBOH6j28mYQj81shvslM5Oz8Hp6MHMW7TIzKrceno09hc9lqOL5
C5SAtcnS1jjFJtIvzrMMaTGP7FKCCcLUI5HKHPp3WDBtQN8gHV3tQghDdgHvQZdFAmRqy77q0CDe
GnO2diIWEEAih/qrpk1GUId5afOJyVu7KUP/yNzT+PWfG1HkXoIR6L8QsprU8+7qF/RewjCJT0Sn
fAF1tM+EYnRPQRd0d1VREAhVD4xUWA0GsdOeKvhQO9CD7cfiZAeWFtmPHPXwKhLc1ECwMZImR2mK
+v7KVLbfL3IrksfUljpGHuSy0UTFRTuASgwaeaea3ZOyqNv2tRYBv2LVPfRt1jylWfkQtfpwRZOX
4+/kqid28I6UWXzMprc85Pa7k5QDkvHQfvbqkbD0pRy/UCvcez7Dy1Vd4+SdcHBQeD6b5GtuvMwX
Rz9r8t2QBPm2kQv9MS29OzqntBDs3dRzY597mDpksw5rYKfmu8GIglsCdtFkMJ98M48vquXAJ+5v
ScDzXkYHM2JgxOTImrqzzrx2oZE5/ltl1Jai3DkWpjOzQflS9e0PhQiWUgm7tz47Eg3fosr91dv6
vPaKab5h+XVCne5hMuw99JBKWBEPxfcJKvibv3REPztdf7W89slSOb+zj08mB/UQl9OyVpdR583L
sSEVeG1Ww4uNGvIZN3CyEnabP1H8Oqfcg0fQgqn6Mux303wdQyP9xGKSHtwZlroqmTlc+Un2WVsV
FjIqkDXs7fjo/FQRe1lmkPOFWUxETgGkvBzuYYXiU2lE9ukLch+qtL+26Ilh2mi/h1gfsQ9oGNBD
+tPcbPrD5KQ0ZeXWoraYWu9vvQs5OCFsroPtwGzmdzF1MTLisHxyB4T2qnEaLG215lFXnNwUXgzZ
NjQuQfDtLL9YbqWn1xkVTIs+vk3A9Rmg7e2BE+meeaBYYMJOdw1jY92z3li10Fm3Lre1Zz8eV+pP
WfotF2Ja/VIJ262kV09NFG4MaZUNkq/Wa3SYZo19KGvvScm8IoOxEVKUal3GY3QMp7w/qy14Tt2h
sxdSx7B9adGh4up/AW8BscNKXbqnRZNGUgWn2jtZ0p3CNpzWtTFbx0Frw107oqzLtdFfJU4ePoxd
5J3zOHZBVlbZ97hcB5nQv0OrGHhk4v33W4hf/ghY//aC5nJCWvU5ant9Q3xjeE21pkIe1gUrVdYm
BTO9LFpOBtOpKyu2j3BqD/Anyt+lg/n1PzamrDkkvgguVg8lVoWyWw2G/xwC3wbDIgaYnMfKdWhw
hBXMoQ2CZpUOoZFiBD2Avtok9jm0vGJNgPSyVzUHdl8ghYO9bNRuZnrhc+ihyrWzBuMEmXE3Ly3W
u4m2eYHdQA4szcRqz2qXWlk/6aMWr9WxpG8siDx0sBCcdOfaiiKUeSwJH7UZ/XOYfKkq5sYzJ6Op
OLcs1ymA0XcT9VAtOC9XbsyHntvDU2IRh6JIhOpLIAEgbdV7Z4p+YN1IB02pknOJGr8tUwZOmtPt
UjXTzlx5CM5VWwUG/p8uix1MGCEsvT8SfLVsndEStB/pfTSxNZ5jp6vox8nmB8s9Ijnci9hOIvCf
NVi9Lynn8WosO/p+cxS9xKVT7hfZPVGvMsCO77NUXFxcovdh1D52ga4f65Yop9JZ4ocpJUELNnr5
MRfJWxSW4i6u03mdF9mH0aLmXupkOc4RJv2cOvLLJluBlmW1L5Ho7EOq+lNNH3b1tyNUM+/eOGna
rbzAHdBApOO76Vbnlifl240ZVespSZ1VeVa3N6+YT2iPsy/+IHBB9Wg+UhbcFCuVnttb08jm2zWs
5JZumFzqwTYuo+ONe5bKyyGIUv1ws2ZVwrwzBCu1ICZeIDamHUFa/U5dv0PZaqsE0/jaEzhZpq6j
l4LLAKFyU311BsmqhozLUjdWF9ZfsvYHeh1kruQ8cPPxfRmvcVm7d7cFVRUR9agGtA2xrVtsutGq
avpj4kY3/JhXGMV26gOBz3aO3uTxYWnXBuE87zDhC5yjHTc0Q9xe6xkJr1kUxnubmwV/2HyneLWg
4gFAtCOlYGw9OCYyiqB3VgHGgZ9z1pFxwY/80pBDRRCg/KnpVa8Xxk33CuWmzwadxAyRCnLTknGz
eIk9lhXwUbu9IADp05ocbFlx9arXor9UzBzWQWm/iyQkwSycXkViW9+Lsf3nRl2eS21egVRxfxW2
vbIQzCJ2YFmWsP75KabiO4p688Owk5Lx2tw9WwY6DdO3+nMRoPPI8xwoVutcsZCSVMNvfRWJzKyR
W6E8FstX//m+fPQPjtm/Jqy8doGbBA9VHLSYJMfo1SkYk5hRq32WWvUZabX5M3f1LRoTZFQBYiZC
B3B4WuElycWwwzE8HSbfoOirqTnduOkOrC7sQ8Rc6mEMmIQ6o299KxKLmjPpf7EK/6qbGcJGlUx7
1srB/dgUH9g1aT4asM6WuS82ajepAezFVb2mOzk9EYAE/LGekh8xudqdBA0KUX3IHSBf1bUb/fyl
DhiLtnblHEgrpqRGW31wUkqlKJJCD934ZgiaIBF2tSpKH7Ef2p91ib4P6ULz1KVOtcuoaqrwpdb7
197rlm8L4XKruCyi+5kH+p3r9826GbzlWxvM90NfyowSUqyO1P0333EhMnCEZvSDPAXILqiLb9yH
ugREw0oPd6HZJJthdlk6oyFfDWC+wDB49eMthWUI82dNopiYCvjXKtbPak/SlZ9YBl6zWpyR9GMr
o8H6OgxeerlpinpKvxAhuIbA6lKG0e+A4TgGC0C7hlwWF3YCS7kVn6hf6y3zm+5MFtkLCi0Gqz65
WK5EBgLBfdX6rHlxeyhcQzEHG1o6GKKGiuKdx3sTF8bZk2NatWsSLOW2trU2pS9pkA4ltZW0BmVN
UfrbGaJ/0RF6u/r7Qkpfkllp9jEtw3gnWvJ6sMR4G8o7813rJsLQ6XOc9eFImKL/Yo+UAW7viYsa
npOpm3HdPNGpqM6JvLsPvTluW8uMd2o383o4HETMrEBUXyHelA+JFSxnB1wGwlzaIOa4lFuHtPY9
rAPFt0vKDG/P4EXJ0Z77I4Wbc9Y7zdwW+UA/hisU1DlfMrdxblt8/CXJHLm2FaSR1KtlMPVzPbT/
u6lx2aCaHPlFg+KU58ZwdXmibaM4EC9z1PLTZUH5Uy8XLFvDz9F1rTe3D59mN8IZ6ZCjSVZQ/oQD
eiLYRwc14OUDcpF62CqnMKA5/exWBgNz2bzoscWt5pogUnXC0MlGqYqKV505UYHAsQqYvwlyCJTM
IM55QIJfYlcSjmI3G89TASU1pKXIOqYDxZEERxK5vG0a9+aXWT6NMX+7zhSfqZ8fVUdZfXHcYFkP
RuHvb11mOw/vmyE7Nlm71cOifKpQ2j61frhV37mRe5UvbmI0eBP5rsk1b+2L4VHV6eaES7MeR+Zc
DiuOom21axHrTKozo0SfQFlbOElFpC7TazHG5kHPfHvr0wk2RTT8TgjMcFn/IcnJn2Inmz+NiWkW
7jH9aAyL2HrlUZnCLdm/Sn3nvguno5JvqC+aKMd1XoXxvmvMw58Z5oLMBT6SeWxwlnMHnfxrOmjG
ds7T4Ml2/Hpt9539EcX112yM4S+8vismCfPXRI9gqzf9PTcy89Y0tk2n3FSG2a3FRMtp0G1BNdax
LJ6Z9EZV+VjwoVzmhK6AEgD8a5cCKjhkvTHjO+ucSzQU46Y2JvFaggj0JqSfU5S8KDiC3Bv9Lnnx
suJ4e7YVmfs50Kk8lnHjkxAOJrhZWAN5taOvKnphm0xWtV4GpTpqll+9HLTBLSfOFruiNiIFKHkC
bOOb7L0MdhkgrXVmzvFOvVd94cM4jk1S3dkNTcUCqQOdSG96aG39aNFsRNjGXmoX80PbOg2IVqde
kxx818i7uJYTehrV40OlL4DfxyLZlZ5jHnie/rCI/CKjTg7smp4GV4fKfkPygvqp1fcGTNPJQiyh
wGnG6+2eGmam/oDiOF9bhBNTcfFtQjysezQsMtOiip9D3dVznm/+12BF9+osUOoevyN+vJ4umYto
KMja+1g6ruPpggWivTdo09+lKHV6udwdOi0/D66DvrhhZWiEZvHJgI8mpuTiDpw+LkQns2J9y8eW
bEO3wYclEUsKrBRHJNoYY9psWkrYlbrV0VqgYWlMf3aZRhrHCtKYnlLJJ6zJ6Fz7skfHL5PxTIY1
nOLRbdHC+VBm8XckW4Nspp0ynMSaFgNC0z9oB5OworRC42JA3JcSBkZ40YkCel4VpTU8iGSctn+3
INlJF6MxbecqXftBFdwpBlWRRneok4jLzkp87VkNJYAu4g144MRNvXIsKDlU5sMdLbkBTVgdORQF
Wrmrx27ZF26QbtO80ze11udfIZxgP6SXJiw6tzCK3aclJ/iu8TRiFJf2eYix7XmsOtfWMHe0xutL
luOTDELggp0nPrLR/GGXLIbt/EH9iJWE62WjD40dBH8Rj8FhJJf4XBiEjc5yS1g8UcIUYafaVS+o
t8xD1x1ZQUXnUW79fVW2NW//g9v7+uVNh0FMnyBsH8mmqlYEG0XHkqbe2o75KJJxoKijXu0PNjbE
VUfP4UA/klwnSbmxyDXU4iV8IiB6fP7T2JwYOfvugz0t/d2/PUI5JKono0mB74Y165h2/CBjpGbg
4yMJyxEMiaC2duR8PasbcuEtNlA4spGieqeu+ngsw6Puw10chnI8mOkgw+tY9GeD9nxzLuYdvY8R
Lsokuy5W/2BnmMZ0H9k1a/8/vdduLt/TcW7vS9lPGxievNsdaD5pXIWvZM2heyVOzCUE1ja3Y+71
aC/i6n20ONdj+rVXW+7SCaCsyJctDMtl7/QaQCHZshuAab8SAPHWLU7+I1q8H/AP5utgthf1yTLM
bXaYrhgvGwOlpjqoFcVWb/XxmspuuE8/mss+j6/JPJz9IM5/hfl05grPf7VBd0750G56NDSum8aN
rCP3GLzTTf2Gpad4sGj/vNX5o/q5p2p6c4cmRygSPqkPzstD7X5cgkemuMbGYTp4SirQh4bPA6Kb
6UxGsZ1vbT91P/QOEZPsE2dcaizU8rNIoupZgE2FVMmMvUgzYyUIwHsvrinI+E3rDsNRfWctoUXt
MQeDwTG9mTOr5zR5osv6Sxu1knU2PWPAKMmatVlyDb2if6lH/ahDXcQqo79M1RidFq+kgpL1fFWT
JeKNLDLUfSbOnEeyJpj0qTu7boC3bLKRJA2ZvDYS87RPBn6r56D3jXfAFc4V6F+3UqBznPbupoli
GWSmHULUDM+lPf1Wq065xMw7jNpoaIb9zIRmZQcG4mv55I1En5yXFoEx4xZ9Y8dTsZ9JIH2MrOyo
nmFqz+H51RuLcXWDQawWdw5xRrNQTL30uwTE/fYyJs9oy1Y+NKUmCbw7iwA6FHl+u7F9lo1ep8V3
5si8OZrs/Ifj7arGaL/DHe1ub5iIJ6d4Z/D8329ozJiB9mQd//Emoe/SLOv+3/+X/32D+jkI8w2v
nRedKbeTy0ineAXaRnxOljEiKYmk3Ftbnq0etac8nuBy3uZmYR6TKrXe+5TYa3ncTZjOwLko9wyF
u/VUGjpsct1/nKDFqDMyjpf2z4MP09NxRPZG6SjrxKl06PtjOl40QdsUscQldXHw+LOjn604ZtkN
b+hCY1Z97MIe8JoJCf6UZwGE4e/C9vqNU0/5fZohAGvkfGMiU40EGRPKgEXT2xwusx4Gt8Wd6+nz
vqjyP7s5MRd4aLtvcxy4xKBrMRoVL1wbzjR8ap7/HvcRZmQTK0RAq3SVM9RJaxZT8Tx9mb0wzzCM
KoDyPCRrvfSAIscB1TC60MLO/fdBs69VbTc/9d5917LEf/U7vcUsw6DF4GK8T2MmpymBpdjiAZ7X
E0SXuveKJ3AnRKhPbnqJECqegXhDCw08+6FP0wsZzmiY1Gyh4W/vLl96NBwCv7uoJcGt5nMdrmcX
fKLWkXpYWd2b2U/VqZYJxFTB7V23UGSpkZJZm8Ej1Ut4Rm+Ybns5i/TgGNdgUMmGqbYDoUrX3uR/
lPo95b4MsUFqn6Plz6I3tUWpH/7ZouJm9V8SQkj1LhZkvBES30UVuguclM6w2p/GgATXr8viDSbr
epmrL20spbsZ8vEVD2EiSkD3zJphNezrVlyyvvYe1JfWJ1SmFNazZ47lfa4vp5CkHWwCdOfU88UF
3kdN5H3X4FtRYclXHYoFYaPD75Yr/ivzdq4stFFFJ6z3GOLBLDhNKJDA5np5dm9N2H5IBqy+5d20
cSSkK2DBt3LhmryEJilI5Iqtc7gAAFhR1qIp4TfJAGaufcrZXV6ndK+laquDE3NUuzbTwLXozWWf
T9WzitgBCAp9kgXHZvZC6u9mjk+B7Ta3G6HjVPEJ1+WfXdutkVdBQlrFmoC/n6aPms0PLOaG+VXJ
0pm0XQMLQeQgiC2v6tEBLzk4JQmBH+rOXZLNvknt+PYNIt/44TG+u6qqC3DSZ7lg4/SwehAbf7Xm
uUArhZ6vIkR3hYq1xzG+2MeKIgvkhdbstIlu7e2HChCbEEZp3haLWh4NZ3Ku/303K2kwQpojdimK
v4oQwYPAMPVnq/SvPIWGR4yb9SbHhXlv+4l+GO0KIkNhmCSl0hezUBAktYgeUqMS9AqWD38x2ie1
3gZE4Ky50hAL4xUwB/f/YyT6r+BdzzVJoSdtzTAMeH3/zCdEqJujQ4mKE12xCMhz/gbS3PptGSe4
FkytHK9E+WWk38AE2uwF9Qs8v5zRKRKvwC70QxnQiozrDYsyb6OiUfKwQKm6VNw/Ej+/h0C/cYp8
on5Kv4osx18lh/eWLrIjPoEsgMJji+McW6sOiPzHyCP/EPZDSVyVjYGX44FGsg43N9y6TcC6giFF
4JJq1qfRb3VT/teeCLDrOfQDT824eOdl4FNWnRT1Zai7Hcrn4fx/mz+8//Q0k2xoWfwZLZ6iaE6J
rvmHnTLLm64F1emfsijztlVBtyeZyl8N5GMCP1v3Rc+aZldYQCbQXjjXUtP1TWl700cz93e+fK/T
tdd80qhwq2HexHER3fF3HrDUlvXJNAnkrM3oGUTa9JAM+N6k3NIZTIr2sAFUpaHXRceDUllJbKsY
04YVjoNxTGyyvdo042VC7EvMIg/hFKyHKg9XXlMfjd7NWDb1zeXvF11vLJTSHjYTt87uywYdNc/J
djWMegbAHKLLKqTPcLZa/pk8NhdefvTMgeePOzf3s9B/qcXLrHfWftF7Y8ty2HrnDknZnlAdzxWq
kUBqZjz8EA0JBq//+S+LOrf2gU0LYHHjYp/XM6Mbx8zMFXqa0s+buypyoxWezWal3BJGTYcz1wl7
Ve52dSxC07kpbBPMB7OLw//9sevGPy0/vmWbPg9Ogza7aWn/hBCOaLLg+ODMYvHOTWyiS34RnfvT
9SxQSFHnb0SqW7tongW3p6bZK6UXvMFLY0svorOEm4HO976Zg2p7M+H58Z9dpWOfzX/5aaELLyuY
PoAa5FQp0xz9AFhkPbhT/FgnhXHj/jtDjE4TeEtVfsMZ4K7IBzDuWyE8uudScFmG81M+SZNqFqZH
BLvaSxuFL0qlsjiBsTL7crpfgpcZfPNWSYZLdyR8zY+vgZPXn8KM07MiXzS5427iKojXio3hC6Kt
bvxWw86YalO199I2HE7hsJsDxHjLCH+RAN9lpbR2WILqU552v8PQAC+udevedvvnxoMBlOqlu1e7
wxzPl4E4sdteUCB+iua3XoYyZGNU7q0lx+2XE98848EBmcpukujlobHzYK1exf5A0oO05FQjqzOY
R7ItZbrHupqyfdSEwaHVyNbpTWcAQEdzU63ce78bL+Uc1H8aBp15oD6ZT0obW41xu6rsqdzl0IZP
To4VVdpsPLgoVyqp+zh2lv0t31DX6e/pDCzAQ9C54wnEyJKOHcqGkyuM4/99apqe8U9AJsAnLKIm
KacmseqaZ2MB/zeHaEubFz+YCI+tI+ytPtX+SxH43q5vOPG0zPRfYrf1jwApyLWTr3JjnNEuBt/U
i4RzOY91TwCvek1+aSFMLbAR8NsC/1LHl7J6nmvHvLv9G7go9CNa/6ReROgw8mT2jL169e93V692
FWZSawBu0XucE8vY+7Tm0vEpQ/s66cWz+tI4KYHdIndZBHAsmdDfJmF1YHlc3t5h9B52KcP9868q
CIKXtAk+/v4/xgG5Qmw0+TkwuvLZDcfk1KTQlNRbpj6h21UWd27vPMdGDRzE0qJnCxnmsdZSd3XT
KveV9aw7i7NBTGNth1xgkU589zxGhXEw5dYkjzEUkQNXZNUyYRjRJqGHIC8zMN+ts48QVKx7eSOP
evpCQ+BVB73RQI3WGp2nQOEWygkhtmiMIxqz9rGm9hiGpD+iuJ6uPj/bisZxshvlLnCE9YCaAwvW
N9sNxm9e0pqbkCEuI6BmPjEPfEMt2Z41iZFtFGzZaE+5dh9aABAZpQcrxd6IDPdQO0jOUZPq7wCM
XtX8UzPxxA7ljB8xpGvNHWxVBpEJQ1LSHs2MbioT/XLbCMgzXuWXe8fIy7u8azOW9xAMZp+hu2wf
LZl/6oVmf2kDWkuXGCtaMYO/A7ogdlleiO3gnTw3Trw9GaTxhqBeUl3d9q1wRiDHWr8RYRH8+xaO
0f869m/vkwD8Fmjh3BXFa5zz1hEs/S2Ly3FiJunArBV+OKNIkItHrvPa9u9aAinSK30iG0XOdLhF
FurJyKlckruEqo31LdO2x2WMhitr+voWc2NU2MQzx/mAopBvlPQWG+tRaCNr6WKujzfAftmLdWDa
sP10WmuliVbWREUgzSiaCL8lYEuayqPfmxj6JgYC96Qyl0ov+ODvG5zVIWtZz/Cwjq3Xdwg80UmP
4SyOC+sbzgfDfCWDWxwLJC5EDDQ/y1TvDLqu8Crx8bFaCGP7/u9WWKHT6GptOGlSO2L3IqU0nM0T
vqWbjUfMENFhGnBPz8xqpVw96pgbtbs21761zGX2VB/+Z71sCfAhbiDx/SN9f4L35JckdDssCIhj
PfqYTTzPZ7X194vWAEIWXnd7x9/jzpoLRFyMJjI2HZmmt6WPWv8AbdA2w5KEG8+e3bvOrzbK1KGE
wFgPiI1gQrVXsD4WUqJ4Jzmyuu/K8keaO+W73yfRMSIebVMDOF8Tk+BxUmvV3q69lg7jXH96bphx
msBiWlqve0+N4na8IkB2S7Njoxz3AKCAsrQvaiebMHOE2V0fVnR5B6SBYppJyYDn+PcyNAdEJepY
2rnDARldDV6FANgRg9/KHGvGmfIKn+rm8+bGT3SQxGUFPLhl5vLm+vHjolfZZ4Vw16a+3tkNl+PS
1PNDnwuYrlHn3TF+WN325KFqLmEg+WSJ4QBBsRxUxa4PZwvwmzzn6RINezec9Sesvr8Xpg7f05my
lge3eFSDTLht2ZYqYn07lxOxHOqh7oHnDabKYca2NCOfjNsHPQjekX73dzbHNj3D9DRL0V0mHdSM
RNisDvjzVoZ2YgRRvEytVl1TAYgHXoSoHLKpRPOCU2h5EokmdXEjv4kFVwXWA1MzTvkyiv9cBuoK
yCbnPcVaQrIAUkpl1Ejp17pDDWxCqnpsS+xI2nYZ2bfVjsiRaEP99+dXmcmcFhTcvgwTF/1AeoTN
8s3WyeYYMwc+S1rZ1MBueRdaFVbntHaP2Aj2KeXEb7kRxc5tA9nZbUO9FI1iY4BsbsYf1gBp1ZKV
kCqH0j51mWxXBNQ3ebOlxZysDQ2dzartfe6uxoBtsnC7TdSn41H5bnEt3/d4Oh5Z0gVPXUOLJZm2
Xe14d75sL89pXp2olskFGlztIS67XWOGiGxdsk2VOM6HWnK6nVBWXD5gELSeC0KmDyQQcjOXI2hS
xcLnXByaWjjrghwVuoNwALApOR7ccf80avm6buwH7JXpn/vjoAMbRaFRHjuubyQ33H6SJomfeVi2
ZIh3n7BducTUq6zpSTzKHav+zhSivN3lHODJB1AF7krd79SXoK/DNXLydDO507fqX1xFhrLGmZXo
RVEW/x73R5sRG6w9dI3GTv3FNOBlO9YsDZNojMu+YSWrIMjsuy4snC1BTrAO6Yv3VfWeEuRzB1KF
uabaJZv6UBbIW9Srubck61l30L/Y6V79bhPLyYdpibbBFBIPs3Ro4Yy+XUF5LX+57baW0NZxSagB
dad9LQrzI0sa8wg4fa3OSMdaKL06iDKqWHHu4DcEj2q76ErrRGwJzxo7Qo3AMrRBKCJILKjwJPf9
TwtS29GUEe6OzzNlkny7pFgheulShi3817i7mIAVfjxpLTDhV5Cei4ZvWrUSOWPTF7tNjHu5Wyew
aKKBkXYyePfqHeqQWga7Elmj/oET98ulHdG5PxUdqWptpXrOdXNHMbQcZoR0ap3RzZMF0Mfptuoe
WOdadGropuK4N5aXvNRYdGEiaXwZ3GiYhnZQS4ca1N81DB6GMGH+qGAPqeEwTfO76hKA+N8wB6u/
ZVa0sjDeFGA719nUltyH68FhZWq/dklm3WEVK1ZVZoY01EIfh151ZI0+7QyvsQlAIvxAr8SXnRIT
U09zf7oFb95CMMCpv7dlc2SIUj+qWkvumRN5sJlZ28fGZgTgeP/D1Xntxo113faJCDCT+5ahsqRS
DjeELNvM5GYOT38Gy43/A04D3bDU3baqiuReYc4xUZBZPRwiaRRx+B99DDsEMk+WvVVmh2NWaEc3
me1nYA0fN7H6aLWjN9uKc421ajpuyQR53xTh3KrivSET9WYUdeoSbI0Q907U/kUK3uy0tW2PQ13K
l9mN3/ptoikXoO/Yl4YrgUpDsCaJxN+p+bwRyf2N/JxsUTL9liwjV4ufyer++VDB6Xqxk6m/iIAa
KZ2b/Do64j1h1b5P8Yn/U8PnGW1S1aFiiIg9C6au5qhP8dLbtTr+VuPC724igHI0TzVA8O9oWBwv
WRv9WU4FuXsKKWiWXBXv9sjTbuNQlSlCMM1sKFyk2v7NreEwdryJrm/fn/GgnYhLcTiY7X5n5p17
FKK0HwkBGjbIAWXd/HJ7abd/YAqsrmki7kYFDAZIOzSQOZCMtEAd56iZ8UiyH94tmzXo3C7sm5iC
dLlbQyDrEzr3uXmtbIZdnll262nDV3h1nuRE0CMnsHotewLvgmJyQDtoruGtKE/yrH5QgT3fjmxd
dfu9icvd+1eUm2R2G7f4kCXh0ptMgpfLtCdBjNlw5LmpuGuxYj/bW6+49JKUoMXpT8qMCm5FTn+D
AChtPwaNkWf7m+s2WbbZoNQPUds/3PiUSlaFdqEosHA0BV1WHXHUpmQdDAtpb2xdudn6I2TF/361
Wow+Gyyp+1XIX7fLuhJFcd9Es9cquCTSVOQPraOsD7OFxv2/QRJdxV0W9/EzlGxWSFK5r1U+PpRx
FcKBWT78f78CEO2XNuHA2wD2bEcV0IWq40QuY7ExTXXcd5uWqR2i7E6a2YOIjLeb/ULVE3s3TDTR
uT6K15rpda1DdovT6e/2C9Yf8984h5TAX0d0M23YWIuGrh1f2e31DEZ87+qF6Wvo/Y8mRJyn3mIT
BN6hu/4bNXZRLugrMAhhJZt/es2XUssQjsOni5hLXJlFFjwN3GXXgJR9JeLkrWup7PFzueOTk+UL
gzFtfbS3DeDNdge5bB9rE0bQ2EwOVVvCCgNG6xnQkVYNLn2a9f/9Y52M5R5vwv2aZ9Xp9v34//7l
gqj1VGnfLROzWwVrSqO/mN3IKCJu7m/mC8gv9OC6MT0NeYoKwG6hfW5t4sCab2/WzsAslkKAUJS7
OONn+l/W041npSJg8IdsyAKmed+3gROQ3/p+0YdvmqScOFs8S0t/arYLtBoYoSaQ00ZRVewU2QjB
X1+POikSAVFLy4fVzIzDW6fxQHyB4bQr85Vuwr/pjOgKVcYrxpNuDD//y5RKWrW5dwrFu8kyJs3p
vczB/AExSlH93MEYHDFXf9Axvp2VhA0OkuLOH+Ko8OWa5DvHdK3DGBnJpS2YkApd6Y5qWtzDWqVg
3ui0JeN86K7LsrNV4qU0fVgfMrVVz7kylqFeLm//sIQxjz6tfe4BWf1YA8lGeeGM96Ksl50qUdwP
+nOPNwWhodSuw6oRpkzkyu1qxeTo7rusQ/BstjHh9CCR68X4Hee89e1CUm3aoIO0q49ZwxXXWDlY
rThSHzN2waNix2E7YgwwNnEYAFkFeOf2HkQx9BhqtH+Gi9sTQlYaRXsX7WvbhWm/DSfcIn8rI2Fd
VG3koZEoCAQTJiPjLCKPZAp9N0jjopem40PJDlOYi15TKeKAAo1Ti4LWqyb7wcx/iaFHnxRbEK3E
kxjX+smdsoO9Yemq+jnVxKWvl8cZHZzPStdmkrw+zWxz7LEWQVs2564GZg2o+DhpyDWV0V5CY+JM
GubV06YL5iwlkCmbs0lqpxnNVNFv897BEOSXmwGprQ3hMrrNbkHstIifOEfX6Os9t7cZDc99m824
0zR83P3DCl01cLI236noxbNcPyypZmEBRJXTD3gUU2RAw+zOUMSj4TLn/LluSYibuz6zPMOK3gjy
AuKAHHjzUEyD5ee98k5q2mNeVHkwzrmDyF3anhpXv2tLBT+B+b9JBOQOxC1EdkCaTw1mMDB61Aro
fpcsz5bo3b0oezLbJn1Hi3GaTGM+WiRPNbJiJE4OsK8K4zHJJwDbRAz7SbPE/izotLmZX8o1ZUtd
d7/qAeNQ/jXoX4TpQprJd3o1+9J0LgDi04DIAjJDEO1gFYP3ymYFlZ/zBWjnACb5fXu/VO56YsgE
KbDqQt/FtMWiMAsB2NUB0L3p6ET8r7g6Hq22uDNVgrkKCxyco8pQ1O0zB88PKnhixZBb29UPomXP
XBHwRBwUGNNR57vtCY3Cl9va97D8vIwrQJvKi2UoJXskhYC9dfpmbObJDF1qV0JaXKyVQm3RZ06q
WJ7SxbkyDfiZ+uq9Tp1rs8FNXI4qQyt08kZaNpHOOJGPrV5Fq5yKTih3LEaOMUMSimcNgsUyvo80
yn6zOidVln8sya0+GUag2eavoZLPQC4J4ga2XDLMVtZSsmrbfigDJ2i0sZ9m8sHNIn2upOYvPOgV
zYjJOmeZ1UQs7CS6VkvHknDXNZxl2boQOJBpuU+hWc1C+A6eUQ9Ys+a5pkayits+QyBJ7wceaR0G
+aFn+49wBpiaQthEwvy8W+iGjMibNPO1GklndVtkE7Or5uigO4Jf6C48oj8/LRhXF5z9epk4nrpU
JR9qxL2rpSTaoNfKUdlEMi3DQktOetI9uzp5V1QpZsjj+J3t1yeugAIrJPOByCBXPM1diELoYl1+
zyBVhy+jIHA7YUQwphYpUe34gFKypS5Knypjqe7cLvsAT7LDsbn4dgoCu262KeIPioDEX9OF10Hm
WrZqH3NqXoa1/UMlM7ICih9Ne+SFOMy+dOTapMFhxHVRe0d1uQao+IdTX1mEgy0ydNr+NCwMH3UE
EclaJGHh4Okko66fKKrmRfmjNStcm0VerX5EGWcP965gwgdR9rFRHfzGY4a9blp/9736u2/4qEeU
Qx7Wt2O8JWuuW0zr1F8XW0kh+kAOqgfSwNX8jQfzg7YAIXdSRh2lG+KfpIKpoy9Rdt0xw5DoFXG7
ci0XcdDnFQxFNaUVsVd/otQipeE9Y3qBOM6goLXYk7UPjlM8Kpr+qdhrRDuYvrGoBGqWDCBei97Z
ZeXSeuNivMIsyggmyfb2QIrR0Cko6RUMFbAYiNPKMaIRKKRjr9YIhlpb+UYCDePZGIm/Ev8ukymj
kcUf4R6nkpUDfw8t/tFIrz4Wu34wByXzbe6N0Wi7MMmHXaFLUD3Rupd9l1+M+KOPQJ+hA/TXphY+
CZ0eGQEMoAe6K8yV57oyOQxnJfOslJ/DmdtQrdIH0XcfBYGAQavkYOi4+vMXVGfrq+tmXtL8MQA5
76E1FEGedBMgmfmPGxtpsHbXJLG+eWfbXNZv60p8oGX7jjnBS1VyDpb+GbLyM5/lcLKTCM1YvM4c
N+V3r+m8T+O+6ZmtFwmCKpgfs/aIu1R7JOQYYXa0hF2ffFZSnbxZNT5Na0H3HEUffezIvURz6ysG
4z7WoYFhjepdwybSNlWePfmqe3OMdSWXsFp12h2vcpkiKGAVAiU1Jn9RXXOfptZhVTMfm+Zu2UAo
LiR2omLWc97i7bTF9Jybd+2UjTsRaW+G1GHeUykFRqSx3FqUnUoEI8CGYUSTNqQPeZUAYQLwoVgF
GNeVTUhzlWaE8jnuHPQXhHqXrHll1v5ds/xxLbrHdhzhDvdeDlkjsGz7zu6Gxzq3DhkRCb5T2x8o
LkZGsN8aSLJQTkMdJH3KpsZMsDQrL3qmf5DyhK8Q72WnYVQXrcj9LGJTTViahwKYAA0xnYaRanwB
Hzg2y3hxeN/YDk6fCdvKxcJ5TmOJMIZksFMdyeco8ogN03cps0NP5qSgkVp+safiD1C3p0o1p5CN
hOkVKq76qTPWoGED6ptG85RPY0jQ2dWlX+EBxKeVd49KrxFz2NfFHUv+I/1rfO46kFzYyXSvz5Qf
21qfylW/TiqiWXZkbwOGgdM9I9WfuiL5z2GjJfn84C1/Y4bl2jHhyZAMQ17PWzp1e31BBmVF/GA2
MnLiuGb7LrM+Y109t81QENhDrzwTgM4bcHExj62a42cVvdxkqRyCswRBVt2rWoO5X1+A3Fo8X7mJ
wGVe3Jr7XUaszS280YFjuZ9VljlBidSCp6L7YufRo6MyudbYio8GjSCi6NLv4ms+sAfLMyRwLQMy
VGNRONKsUSLHPufJgfLJOSDSfeQe1IIWCKdP/fLX6dLnIY0qoBhV502r0ngCYT9wzPkaN59NNdU4
tnNCP2Z1xA9mgWEmLsSMNQgQseQ+HSbyl7MiKFJyuxoMyp4wSQbJ9JWiuvwsB+iCFlOmsnMfkdC3
2mcclS3ZvBSJDW7OtJ/CfCTteaLicenkM5iyhtKOh2zQYAmqOfXH9GFMGWDUPHXu8rm7NvPgBkIf
3hhejcE6Zww2qtg9LJ0KelKntI/H2PWW1jUCZu6nHFwOa7k49QykXyHjwBwCQFrssLGGCkLL0GVH
7KsOUHchS6y6KwvLpqrBhvRJoMsStCrpbAG53796RnJsOZC520r9harB1xT5YqaK5NluDR7B1ghQ
onKvmhatJKGDYZ4QEruSKdaNxkfaOT9myaVvIEB7ATzRLXboKEnOkyvGtS+pBaTxNy2Fy9zN4oRj
IjmzUSB9az0VTCqpxZnLWz2ffM1b2Bhb8C8SNjXDnssZzOXTTccpCXMnu5pV2h3HSSKxzGqKZmAN
M6Bne3vDpYl8xFSGwJHUajqIb79bFlAY69vcdJfYKTi8Fu72Ube/Rjc+KUzdL5lI/9DWwC1fpfQw
KY++GMznurBeRDJXvvlrriEwVLaSBSaRWO5GjWTkhmsbPWBfk5yR9EWQQp33u9VIvW7UawBpiuAe
H95HqvGCtLGdRqyS77i48dK3ggQZr9WRvM4msr2mLymPEiIk0P17U443ODaPqJXuTJt9U07r5c0w
JRjWN7AdOWg1SdgiKJcGHuYWo4fH0FTwLhB57EFV3G7MLjNS0mRMhNtNck3xH72TS1FlzuuAFowp
XI01erzb7paRl9fjQ1I71Sc++hV21Ee25LuajzXTe36/SNs7xJI0rBow0sz5XuuTK8qqd9PSKRdW
NnLqaC2BGjX3tA+NZZwVQJv0S4vrrWRN5bL87WZsqPSi+80Ag7RE47el4HFy4kQLmKydKajgBpvV
fZwFrRcDa9wqD2snTaxulXZPU0wWltpp+4mV12QQs+uizvYFix+k1TziY2+ZnHNn2h3fFMp9PCe/
bVHeKYbDVi5VH5UBUXGryDsF4+mqLpOHIKNCtmX9GhxsyeXCVRqB5GuqY8etUAhyjqyaW9jWSZFQ
n6viiaOAZQBloTDS+jSyTAeV0fl1WTwbKqzfcUi91iHQfRHTW8HsoibIwz4MUvsVxQRoKQzVd26K
QmYVL3q36jhsuFnZuzHPUK+DDfmlo3DoQyt1Xm1Vj/wBP0/nrGKva6jQAH8FPL+4GrcbWXWn38tU
HrDXicPUj7vSTvWLM6gXRcYsiMq18ovHDTUNZvcLq+/JyVbHy6l5QhMMmDfF9w2EmevYsicns15n
Fxu2tqDTq3v7mNOhP9l1HC4jzpOVxmqF8sk1o2iIVh1q2Kr/6SMjkF2UnSd6vqVFZBz3/Nkr64y8
qd6bWHkWjbB99DpuuExt6dsov7jSoaWZbn8eEuV9YbuJtomxn6G2E7Uz4syyrI1tmOScjK4ud3aa
fNoTIyhb6FeBHWNzhsqw1zY9CvQ5WSWkB0evwnSJrek/lG7wdSnrfWmlrxHeRn8kMQHpTfxlS/cJ
IUED9Kebg1mWcofA+NKrzMugDN9Je8TfpFD4Ij7OdgK7MHJ0nv9T5O7QmCK07u5LCXsHkne+ZFHY
GxOexIR4Z+livRJMV8O26pJdHtGGw/M4qEXk0i2CGBaUXFhbWOyoRkVghjX4WiR0L58N2lIeXsIy
KVb75qNLKog1zsRemHXWYazma51GiwceZ/5wmt88SDlkSx5YHZ2Z45JzPmO+xoGdANIBhWcSE+7N
Y15gOmx5nLvTSz/0V8vSTZzQzieu8bIY3bAv1GueKCX10O92HdmrQ5zFLQB9ASqTF2Xl/AxeE5JC
1sKy4vgk+7TWnMZPoandqckbkUiltxqSxTAybrOEeWVtQuxoxHE+r+u5z5furUfuhUCwS/MSrGOj
huREh5gvKabKgt7SEc9or+cjQYuZl5fuz4xuj9VN0j+6c+abEaL2GCmDadYUuX18BE0bavgZFhzt
SbohaUqbLU/1XtBreCAovGE7x8sl+nTS7aJVLTVQ0wHESsVg2wawwPNi5RjEM1dlG1yPDWSPW7O2
YUIp+aMgI9Ow8p1Vkuph4Gnm96CysJXRMzqjCURRE3EWD+LIDKY/IZP8izn+JIfhG+AJa1PaXr+6
eZdWbae2le1nccJ7olbJ0QR56+ELdTZZgteK9i+u2B8NzlVQaeZVbbPixNrgMjU2C9uxcUIhgByz
kzZBaChh3K2Qo2KHVbbo/mrWmQbTPSZR/47/4KlVki7MTHnF8RrYyaxf06bRPa22Kj8t2x8wKwy1
NBVnH+FBRtNnOw7bXx3LtLGtwSFkSVgx8WFc/LfqJiegjI9hcDY/AmeAk9iP8cBJtLXBVmvGoT1o
79C0WcnHkQiGwrrYi/q6To6XGeCdY0C1jPIogUvlpS2G1zmtCbrTlw8d8MGmibt3lLo4i7KxmdOu
j6R9nUeLsk5a+V/JkPWMUNlzhVVSC6rdaYhStD5JPIdAjAH8sslAwqDc61pBQJ2N3lyfSoKSJs/R
jUuFvGc3Q7uzdRtfbRMv+0iPzvMsHwslQdOJFnCcCdpxudI9i7A91q+sC+NcAi2w/ihTdSqGN7B6
IkDNG/k93D8XuK4PfbUKMoMWGt0K78ekPhMXauxgw6Htz4JenciVUF+s2Wp2q3XicZ8zhCp5pI7Y
7wb8nZXC2r7jsLX6XTyPRtg0/Zer/sW1zDQIg5g3LGDh24mKNU9gRSJZ9pph/lOPXeUTvFKdumSI
mYQ67dFeUfBt0+6gMygi0RuZwdIVVCgbiwaiBy2NWJ4Ai1IorHC11sxkajjMrxh/flKGpni2el/r
CejjtAAVeolKJpDZEEMIYkpYtkTGiDn+Roep+/rQcjmP6x4dtxeJ6YE7peX0lImfWtoLkFDAHsre
1rpXGCwYyMgH9UzFfIX1bdCoqU9Vtv5KNgKDXRJamfU8qvUZtNc2jyGnEuaxwuevFOAgrcSDepEg
8GcMJug6HdX+NnuxBNJBTDgR8rP0GSePsCdAnfPLxBiXNuRHjNLyZtGNgdXiZiY5yRHiB/9LTwP+
yHyHLXas7YlCmA+tXRA8bGj84HbjsF7kguS/YHqlI7XnyCsnZgJsJwTL+VV4gEhp32NfkHR5UrX6
zCqbpMbtxohgQhEfNJ9LrQkLK25A/sWDF8OXhCLUPmOJCGSW3TO1WINsXVeMbfaxxO0ryvWa5bEa
SmE8NBajsRl3/6qrZLVEgsDEOXlCA3CuodwDvLOZHIpvGwFp5zTXQkQB4HGIC1mt+uakMkemhEiI
1wnHWv3B80SMmXQkzmXeZaVKvgCVhUwCmAqvNco3IFXQFusA8sRhrVsIxE6C13gcnzFNsD9sBiMo
qKVRPmF5MbpsD0LlA+FnSTtiLR6k9++sG9pHc9ibLVb+hcSSikEdUxN9DG2XnYBdok8opiPav873
CU/BQUCVODXywajoBsDQM8h2tqjyFv1aa0tfycXjaqyaz6g39UROH5+L30mGAXPmaEWd6zFX+Rld
CSo7fc3SNVSQZ6ONghQTV+lrucjkICLLa1qKLiKIqjAiaDVw/CiPM3Lw+HRSkb5oGsj7dGaUoc6P
7NE3vi1VfVINryOuz9MQxxMaQwuvUZ6r4ewQLiUZKWIiCTZ50srZib9g3dMHT2nVv64Okc2yaS5E
aCAcVjE2zu0vS0nxczaQO8UcSd/hCNcwCoZ1VnyNnfKtzuK1K8h30ifiNAr0xkigwB2JCMaIYqVn
tzQOwCs+rByofA3lCb7g3lrt5D7W6Os0iZeW5Lc5SQbSF1rGXNNprIdiV2Mj8Q2dnhUywexrVKae
WwFyaPoqNBZBba2Zj72DbVDDFLUrp/SraKPPxukfM2CMXVrroZO9Lfnmt8wplpY12Ul3iB/GqrkA
SPUVbtyQmUrlC6odvWYHq2r5HXJXX+3SV9FyUbu46MKyiyafcQoacXPXxkMTaK7yp1zLayJxCqYG
zz7dyo9utDJPFsDWHLUzd7Kck0BdEgqu2v6DYUoe2nT6sBJ0LEasbpra6pCkPHPQQP0tNx8UVT/5
FcGk9copi5Ydw8g/Fkxhv4vah2hemrOWk7w6KW7OIIyU4wI/qlAHj4jphRAreEeiCKccw9Sc5Htk
c9QS+nveFhbs1cwOWO6BOKjkwWjQvLaonBeb6mHgpfYqL8w08eAYb52ojpAC31KwMlRdSek7FTv+
3EJKJKKPajU+G94sbySyjjPuNS9cy1cTM/MhDViHtteu0zrfV7PNgTZa2r5o/pA8eaym5gAsQHmK
ADnsK7MLV7CXXpXxGcVlaBT9fKIK+IyX2fLLGPmF20skQ3yG1cqsSypQwCy+6OxvftyzjZUYMT5Z
ZkI5c0yQBrTAxpebbzH+6teB7ku4f1XIKC2azmrQf/eze9DzGD8IbF6oTyfoAw92q0ui1sxsp2uX
ZKE2dSuj401CUzEVP60uuPhBr3ltyXMe7HTg5Oyr8lTiCdaroO2HP0MADWoE/U1+i1trW8FkX+qq
vgzu9K0i6cJtWJxJJv3EQk7e0hYqsFbm1dSQhiYmuvvImUPZsZBisPELF7D0UTbS6UmYue4ckX87
8kQEneI2SspG9xr1BtpOSWbLmsGSzllnjAmyDhIa7yw3fuc4Tubm7wj9AAgQIwTCZvyiNjVKnpop
R7Q+NTlTjKEb7N1sU6XrFpopW8A4iTnL2nY0r60d/bisQZGEjIxP6GRBKEuP3KnmiMnfQT3IdmQy
1MY3qZsoNJMfdyrHIM5ihadch0zLXL7zRPb7npc14f80EHA4OShY3KjM0PapOg17hJ4WSk8ExzNb
bMLLlJpa/JJiZnTAz6J9YWvWKtYB2RGb2InKb4qqnTxXBRPtAVFixo7upWQZBX+Ca5bed59wXg0d
V/EwRDV61f6X6sb0AsL9HDouFa2OD+mIbafueFiuUX510GvBnO7pjkaqbyc0bAn1VXGMMGq0O55q
1S4Dg7ngo2JFmGC6o0iJC3XPRbvdk0KEaTo+okMdfczWIGaX7ANsG7EgRod/WtuvQB2PepWf82w+
Lwhi1H1b05Ybg4nqu86f7WxXzsDrTRXAJ8egvRpsx+L+ggPVPBJEewBq4+4Z9zNcJRHZa6ZmR/bg
myXjVzKLMzKp92Zm/DFLTjy5HMZ+xkU4JWwA8LVJQ8PchiTN1EkwR3T/VEmEB1C1HxaHhZKSpwfJ
9NyXjh4FseP6VlcRHGoBxYksG+PKqjFWMJqzUeqZh87Hx7TLJL2n7xiZw87d1B0id2SpMiNy1Ce8
JAayr3Thqa7XLoDV5m3Rlj/yvUnG6AAHmyYr1x1Pb0SFVL2q7oBEnNZWdcJ+KwlJI9I6JrhrXFQU
soimVrz2KBJRodL2yiUKB2GhSiC8btc7J03OH1hYiIdBA62a7o/TQ+VICa50m2+yNH+QhexIYsC3
I+XenUv7UOgRG9zZCqE0liAy7b1uRy9atxyiXjV3hA6UjAzuBiLcdzioTE8bo2Or6l+KoPV33Us7
pCuDqkkDhGy95mW7EuLX/8woNGVagJpfpv7YmSWcK350+kbemcJcwsT+q6fiJxt4wpk65X1eKvdG
w0i1sqqvpo9pK9Ae71I5HAEi1PVTlCMNVuMdI3CanocZH2AIbNH1RA+AK17+Dg1Lq0z0arDY48UU
lDOWnHBSZ0gwS/naiigJGK18NTWLUvTQDEmtfMVC8Q3D99kGzx5kKmFGQLUZ9HbPLTcSlYNOpWQU
ZTAPfywXRDm8WLwpfl/nRMM4y7vZoLLsR65IY2ZcoTH/HBNgkzEs12DMzNccQUrS6h/sGL7rtmkZ
nCghQgfTIUXHEwvYVBqWu7aoXm3gaQRsmCEaauSp6VddpT950+43TpyPmHVFzML8f57rJdDta2WD
lk3Kx6mid5kUnGUaNBejJq1rkOjDAI6dI2ZSfpmxpGndPZL2cl/a6n60C1h6LUtzRlXs7nkMmSzs
QN/6TbVBkESRh5SbXppwU5g1d11m8/JEiSDd0M9jz/BYL3gY9+ytU0b4DDZbuSn8d4qSrg/CWAED
9sk5nZSwhCC9S+vkd8eW2BPZ9ogHPy5WRqlxDnhJRZxjkCF0nll2ANncSLD6nVbIwS+FferrcQor
VnVKbn+Xk6SnWM0PpeVy0lwuGpSHeL1UCh6AebGu/yij5m5HNagcdhho64gk0pvsQLt7nDvwtBVy
DZO6MZgn8aktDBBLQoWu7gzNt97OnFT2O8dQvnWn/ha68bcyvw2iK3x9UpGt5+0z+auBAoiW839g
KU62Rssix+tZ/+wHu32OhNocG0UNjagcD218HmSRH9EIMeZUWosJvksgkBr9TvOZPUEX37Xq/azM
AymjziadHfl8eCMse+h2S9m/9MCTdxBuubWisCjt74g7EuSW+bRm8DcoaI6ursV+0rkvzvoL0OYv
ttX2HVA2rI0x1ozhyc6McidR5WsJTxithDNAQo4xPhQRfkYcjFyfXla6Ou0iznwaTMlMU1/2Zmrv
HV2N7l3ZwdigGMzXvthlVn1i8PzY9E6GogJ89qD8kdumtCFyhFOZIXdUsr1BSeAEiqJcWpTuAOxh
/DCmPupz+6UbYARqx2yeG3C5qXVuHWj9ltbZId5pc08sl7UxvQxfnZPq043SxwrR4d86M4mWsK17
lstRG3Y8kMg4HRAQldMvp4FPmNTaMZmNY85o9W7Km/juBvUWLjeT0WQsRRybEBcNRSEFRg1/YHE/
9Hhu0FrSqVksNoYMZXZ7U/i3+byrmi31riqKJ63rA+RC9T2y0d7PF6MJS0ep4CTqZyC9w8Gxre5p
iNHjCYWS8d+XaoGFpkQTPVX5wBNAUQ+1jJR9J1X98r9fuVHxaasdWojNnlWNa3zP7OheZaK8SU9R
TMSias+EsSx3BWZBkURoIBwHaj38l3Dst9tFn433Za4yxARNfIHmg7tVz33bclPkx5sVBRf1ocGx
QjWk63c3+sM/JgjBywdzydS7EtXhQGbCXeWCUGBhRmDxlrty4yXm9gNDMQN9kcMKI+/7at/I6aGV
YqbvRBvp6G61Gw2zPZJaIgMHTgpXPCkM9O31w2IiBJviGhL09i90G+9fjmfgOpcLOvgILl1urfe5
hTwBWbIa/vtzCNKz7xRasXDSWuNhWZH3yhveiM2bDrMVhTuXLJ6xNH0hcfjfV4y5eIHb/5mxsCFN
Fl9qFE1h5CrFztkEHaB/gWB3r/+9v6kyHqte4/ap0z83/z4mtn9f3UToN016NBZvaQNXItlQI1WG
HbgrrS+ZKG//fpsJx+p3aayhrmnrL5lZhmdwRD0PSC1wu7jdBRpTdUZIGC5EDhd0Tawe4SroklLL
xmG3N4burjDxYhvoRvKuxQfjaHjSksm5tHppPKCKpueFRRw2WYwwW4t/t0I6j9VsZjzQuxGrE2iy
7ftDblwJaHzHqCnCm3PdGieSEssqCtlq669GSw08GflnNWjag2IW2xEc6w/cuaDjGW4eLHLzNu17
flklKWXsTfm6jCSd5u1DGK3x0jO2ux+7pb06EVBWS0BdGJldpq6sw5uTGAk8uX7KhFV4uMSz/qVi
9flazVnzo4QgoAGUhn9zyceiLEM5ttU/rNVqqiX9qv4u7enzXwSkOsP4zUWynuNG2aS0SEFxpmvo
uM1TpUJgARvR7arcUsJ/Cv9WiPW6Ukmka8a+xmCrpxtO8doi0EWOnap3Rkb0LEdgCjLYPS2bY6W8
BT7hp+Ot/4+stELOD1mj2gf2istHn2X7pAQYrSSYKEVbs3Rl9R1k9qYVWSktlNqKdr1iGCeGp+od
Yl0yyxZpvbk6NVW5LBcj3QISNq080P4xyq7ZIl0XzZWyzfo5CiMrXo5ZTFD8FhvEsOasqqI/6/kk
9nkF6SmdZuVaW9zpSof6k6VcHKgsqhhCQ9+cVPWAvxsWHcTkf7y5sUGLRREsw8zBQ2GMThUQhubC
tnXjeyuRCd7+EroOIEePzUsUSEIJDnmdfN8YXw5Elz0NB9qEQimvliL9yUnK+3X76vatcjH+VKNB
BAvzpn/sKYASb4pu4LzCy3SSbWHvNLGOL7WK7tSK7OFFzBZP9X7a8IBoCtl26cY7nq9k1yeEHafb
l6jpM0+D5LLPp3Vr1LGix0b2oKdqdr0BkLQGOV2y5aNqSzHuZIeu6N8zzvi/r1HN8Ir/H2Hn0dw4
0kXZ/zJ7RMCbxWzorUj5kjaIsvDe49fPyURFV3/dET0bNglK1RIFJPK9d++5qtphTUi2cvnSbL04
2g6mq7Kpq8vy0Q+1N0JRZNwmJLqxUlKlMMIH/ECUjJrVT65MfU9aNwcB3fySK4qTIHJ2PK4yPNDq
Ks1hof0NbdcOfXcamn4XAiNFLdiZB0uL+cTnrn3x+7ceZ8Zt+SimiH+y75j3BKzF2AR4FjveugZt
cpBUt1qg3UogVmtjQLOzHMPotuGn9PbFCK8ta7wa/31gbJ2ioo8+soGRwC30D2vW+OnTUL84VPxt
PKirwmrjH575Q5qH7HD+TnxQ9ZZ4U74dAHoxbGIoI4Xbxmh96FHdP8jLuwvdD0vPmnXr2VRSMi7F
9qP4qFisI/IKVdz8cWzK9CljE313quJr6701gaHdJdaF1JUN0kTluCz6wxBNj/TVh8xAm0jMkA6J
RGtRGdRa9gDQ2SZ6es6+T+lpilQhImmno7Q1tblrn0p7vrOWo/8LFVc5tjZVIU6b+egFDuIdABXP
nHcHeYq5wgZYFJVJ35VTLFXRYk0+dTe49+Cbl2rzV6Mun3W/b17QN1jYRC14lOJ49BCTtP41xpiw
VVJ9OhYTwxr89fXREqW9ZwYGIK6pYQaoqSl9ouECsTK/s239/YAkzl5BOB3oMWh7kXuwBQc6LWsh
1V33pLof8NWs5zSYymMfTClb2Je8H42vLh0JEIz+eBkCl44wG6GD9LtKM1ONaBf927iKQUfvYjXB
WohIAkgicZjSUOK2moG8Pa4fyJbehqZm0oDov+vB5B2rqVT3CLrsx7yuSPWcrPRbEXoCWtY9DiBD
VzHRQuuSu8ilJdbmDePfKu678X25LVgRtzE/jWN6LWWzrzPMFiP5Tn+gfU3fw3y0caQJlFs5UXGg
qOpIEEbqsm1MV3vssakTuGk9z+LBBxTMxiB3Tk3P7BmA3lryTxckqhdf2pjbt3w1UgNeYnpFefUy
m9rFS6ro2xSi4e8QeT8YIFehivU08sUbyRzvSyMy3gG9VPtmNrNDpCjJm/hO+QXyO3MPKVjYDqth
HKOn3lGu0niqNKZ6jDOGmUrlGe9kYaC6xXeh4LrbtNS0hHwIGLreIb2MolLM7TvzQdMj9Lbs2Q5z
qF874akyEuocaCPoG6e6v+J3t4h+8uw3AlYOtZZeCtaOJzyX9VOZzhe5IDp16hyHWsk2Lu2AbdXx
s4c18kFmaD4h1rryDKHhYJXlRD1ak0+sgpgthHXEU1jFLJLvrq7proYqzF+qlvl82mX1pTba/CUF
e7fNOXF3cEiyl5xPAOo6NZ/pfjJgtJ7pcFrP5cRufwYbL0m1ocquTvREzZnkb2J6AagHV3WMqo88
aRJ+1qHayhxmTVU/8ipNNwPNngcl907SWVSZ/qve1+rb2EEVnFmkfcv/GlYl4j/hN5SJnAXogVox
6h3KovJmFSkZeXlRvnum8xUyovmrestNq/9lGfmLzqz7PaOu36iGN1wLau+zpWbGVhNoscXlt2ze
ptC+Bwo0uZpeqZCjzy9+7IKBgk33LbNqMnBDQHRTWm4jPay/O66+U32LOTsQN6xu5m5uy5nwL5aR
nmCKVWgr6pUZS8F8H/KBoYfd1kAkAByzNF4t8ZL0M4X+Nr0vlA7ByaODgU/EJHbTTOYvWWrpZOJA
kM282DEPdqldXPSRVzjhWZPUywt5JE9oKC6/h+5QHCR23NxICwdFCiRpI1/KB9VStBO06eEQF8F4
xisLETaBKj2wxXPjCR1g50W7We4+DHVgRxpDt2PW+YWMG2LlwzK91mWZXmj8ffix/Tn+Zft2piQ5
GHmoogOg6PzzBq7EpGHOXXZE02EkRjUiVueBeFyqFzJTxsa9LauukVYozYs5fggaAmNsyqr3qg3f
k9b0f9Z4p0BmOidoCBa9ZTJZNL/wjmadpW+dp+0l3EQeF6iTdMZHw5THeq77mKleQPtN7jIl8swG
hjYz052j4uvEark2dT+6k2cEWhHA9L6AiL6eOqHAm60u2BslEFQqyhfPYZINmVElQMXsH73W/tUZ
Nrt4G1sBCqZ8OEsEcd0r1smdfWZ3Ig3TLU28ClM3YMqlp0XnsFcxXBvClO1lZr75bwyLJyArRToF
RX788X//j2u7pmMZturYqoFVHBv4/0JYaq0slK6sst/J0YNlAoyBN3cLcOvv8r+eubRel2MtF5Jn
zvVryI7AC2KfOI4wvzHAQcsYWtnjFGQkmBYZuqzB9c8zldTWnMeaai5x6uUgakntKCKBItUd70pf
3VWmkufF59ghxt2qZmVu6D91K7UE1/WmDfcRwOqtlw9pMrPhRa9VZd5NHk+mybjaoffp8n9+dgot
2Zm9igO78ItzbRvuLoZB+4TJ+6lIojfT8vxXd3JAAotnTCHy9ZBBWmmRXG4IrwLCCSRYPEQNKs2g
duqLfKn7qr2xzGxb+EwslNkIrqHKg3ymh9pbhe3z2qvde6IO1kNv9vorQ6V3EZyDbhmwRmazImoz
cGNXxUJpWu2jRBK3A0Mwu3kvMJXsCGHEJCwe/DQyH2xX5Td2kpeu078seFgHTzJaFRzYkZowOqrB
if9/AFKW7v7j/PAsy6JZY5nIBC1b88T7f4P0VHUbtvzpq3MWaiOD7aE9K5mmZ2d1oCHlCC4kTFVM
4EUNCyDG5GTnp2rWtFfb77ZD/d1FsvIrSL09cpTNb5Oqb9yJVYcQqLlsKsXGmdGDhCeMl1rU6V3R
T6/uSS6BnFfk0bYWei7N2eLPZJQEVffiBVOITQawotoVTGa3EOeLx0i1wTP0FLP7Jby7QAt5HEu4
wyaXPHJX5MP41Daej43X5pN+j0KuLyu2P/SmwLvZxm9GALm9cRPn1qJbt4sEuGA4mE9Ng5WgBJAH
lhSxjnDHVsVuDLnlpiYbODBJ1QEkqL+lJgfF11JrEd41bPqGwrI0ucvq6MnP+khgUSMQS5pCzqFd
ZMclgCPCci1jBZ1qqA9BMXxjx1w8OOJBHk8hNyw5IATC/yMKxcfKevidtMbJtjLcNth0Xu59YtzZ
SgMze6lf4S73S/csDZwyJqqO7MfGxK9OD9y+BCFkaW6l6l0+i8UzpPNfUAiGx1htjtLULO3bnmOl
DzpDVruksoY1pW3HXunCralbv8waWVw2ME1S3IzdVZsiZnCovLcLf2sutWm542BUJLQ2Sqx1FCBH
nIUtjHEoGp/EMp+5iAhSn3w0ujIwjt31tjMiwI2FTZAdLvzvpc1EzJs77lMivJrpVQC0EQvvoKn5
QVF8dhphgsKFVkK5dgefMKSAPwjw3fFSGfyck2r315gME/a12feMwQSZgeEnbcWRRpDI2IyzXw5b
rn0cR3DC61xY7XvN3g0jV56Tlcyu3O4lwuBxyQefFdvHpbFa8pjHurUp8ozhWhFbty08+Nf0C9uT
o/eHP3/giCV3W/tITVPHNx7orJv0ftXqSg4kwg4OaXZprj23tQGe86/FfT+sq8rDQ1ZXEboFdBvJ
5AN5GCa0/5n++1mDCXvXmDQw1b5+hCbGBcFUA583RtyhDEEKZ4zTANBdexukC3fdD38qLkPodPd6
qLMzaAmkjDJrVLwcw2GP1wy0LI26yEKxTnq6f2aPUD5X/fACIfk5GIPpECpTE+JEVj96ixMaNNBW
ZhJ1bl8+1el77rvPkajR+pK7B8344rkh9qDRfNASWKJ7kdc0R6UHXaTPGE4oE3kJ2m8TrRHGysWi
l5X/kBZjE3fptnUrZPMCg1JpET9imCB71N+SptklitO+ds8pp+t1hBUiaiptm4uXVtZ/cdNhfIDw
pG0c1VOPZRAXb/3IAiUqaFlGy71RXIQ6me1obV3idjBSMAmkttZAbIpuYYKVYweSGxSsg6ncR2ww
Vnm4GWwtukjrs3zQfbYaHapENKbaDU9wskshF2+sOTMunWfGG3uMDnIBxE3XnZbFDJQ2EhcLZ83C
nGkC+3mgAKLnrD9aROQxR6mrg8PpvgN37Z5pwrUXNXJEO9RSngYhocbsXr8oMVhsJgzDztWZhbX0
QDYUWujDxPoLsot4gMrSUENxt1dIvvGzlKpzNs/eZIU7vx60fZSXVC4TqPtQq6eLLGGs0noIlabc
LEDueUrUdWY02S7tuhlRtl5dEzSgeI+BD7Ol1e9aSoiDw8TpW+/3oi0HcpjCNadnKp8oON1ytTce
tQwbJ8sZgX9avSFbaTwRvCr0GGmsnIMo7hlF2vprlE/pJVcVeul9TPgn0trXmRl66tBjx+IR429H
0sI78slfb+FFtNIGylyHcR6r2BZfWHPE8xy8F+jCkNurG09D7OlXurJHGUGkpiiS8r7aWaX3auCN
PUXC/Qy80D4z9KrNe6sAGRWtwnAKC+7nGsopc4zp1XOuNHWR0aB1L76CxRypLUNm/JcGYp2HXgvR
T7XVDdBIuB8kD2nQHspmMKpvsZu7D63I+CvjwbqnmGYGwryIToBiJFYKcjJCgwkka5sej2hMMuuJ
uTZDgm4K9J1sFnSpi5LDb/CPit3viHZoZVfYuK3Zw+0BPn8jIYLywfTOyylopSQpgkRZy4BIucxC
hG1utJHLrVuPr7XOaJPC4CYfzDJ3D1iumLj/dSx2mvSqylhNpc/fuBRJD8HGuFXFB/W3xuqfd0p+
oQcaEvo5KHAL0Hne513u/X4WqXcmFvaJImi4MvkJriRTWCkEKWDNyTPUA8ICAi8+yWZg26LllC87
y8s3KeiRHQmm3a3qSQm0xrtvJtNdPjNCThN7qOJtWTSvYd8zV+Ne/AR8FPgj8/7ZqgeaeGO/CYcg
4jXwIl/pe/IM+Vrw4MOutvHojQFx0eKGb7vhY6nZ7nNjz/35z/HQi/92nNFZueHqJIWtHpFBpPnO
V6qEdijNTFO89KiidgtCWNVGWqKPviv+zq1WfMY/5f+KOUC+x44w7ossF0fTUlPWba8YlzQiHjSh
9DqZzPb+u6Qw/7lldC1X9TTVRJVBHuK/uI4dCtMssqf+aPWm/aDHIo+AMbORGeHd7PRGv5maYEHI
W3JkROVWEdK4EDyAYnXqpiQPdkNcA9NJecay43JXS78wI0XqvGwi/daFy2ONjBs6rfquWXG53EsD
XcEyZAFqEHnbNR8xKeveC5Qvj0tPTKUsjF7boXxpknh+kruK0cmGtUq86iEWm4wcCinJotluTI2G
bApIbCXn4hqddXGKxEttSJ+cZnDvNrLA5//+ADVT0Hj/pyhzHFN1VMvVXB2Bq6n976a7jjW1pvOS
M5ZuBZ0payz7+5/7XjnSD+yTpN6GcywIfmHyspBbChPVXDE4z1Y0K+tgRjmgtVq+y+teuxlM6VZy
xWIJwQKQtB3W9OAtG7Tq0HXWtyJieLaRC5U85kXuN6dUfi180AVAlFPQI20vhgvAtFTMUOUDYZLh
leb8qsFw8EQM/BdzdLQHo0fxQgWBWUigL2BlvBiKMkF5CMdr2iIRtkLX2Ha56++0sHT2rZ65e9qo
kC0S9VGyhtSooPOjZF8IYg23AdrSjdLAZADLz0qboGgAENpudVMrnzxnl8uRDHdshKrtFZfam6eU
eFYzBj86clg595Uj36ns8gPjecs84P7xWoeP0veVbxDJazagbORsdVhV3E62vZui7g6pei/yAYtB
vFvOwJC81/2EiLmBHVMnl/yvh5AuFh9ttF3ALnOlfDVGjaa0PjS3wHZArI/BspOLZJ4memSRX6ar
mFRUq3+qCtW75/03lEf4h8s6fK59xNht6yIOVbKHpGq8XcjudxVZnnrOAzzLgnOnpE1zUhv0SiQg
025U/H6D2SVg9BRGj407IGJDWHqx5vh1uSKWC406960v+hoTE+OlPzwUiUFpPCIim+aZkey8l6E1
8gtG8fXsBb2VNvTBNVIZbU86QF0xrgrH7gyoPb7IV1bnuev/vlSMf601jut4quFquknzwlL/wbVG
sZHYxqi2R08x+7XtlHjei8nTgPfl+alBBk62WrrXxbo5erP3iN6ClceeX+eD0c5wcTASvwRhnK1k
Z5H8pfXQpPNjxwXLdDE1j4ItJ3Qy6Z1NSrDxg6r5wqr5muWm8UuNXzt/vkWFf5TXjbyDyWf2MG+B
iw6bIdHRMmtO+eEnjxV+wP/+CBz9n4uFC2nL0NiTspBoML7/d7FgtBWaVuyPx1Ibrl6vWW+Fo42n
ujL6dVUW1htFg7MLaoD1oKitN1gaEZUAOWHyXXWkBqfFa1/pV4Jxs4jesCb9U9aLthEiLE29j36E
I9ZjvkWhrnlrWf7JQtCt8MqkoyIinviLp5X9+7oIhD8VSfp7MmvGB+2YtXhBQx+GCE+M0uIzhqOK
V1Pgw93sVoUz+m5O3q8WWTKh1oRbFBHsNUX9aPSTy+xUt5mExPNBHY4o/8NHs8DlWXWT6N6K5idd
oHAvM+DmGll4L7SzYeJkL4kX2RcYb98bo8teylCQ+2uLuPi0oWKsfBRZbJvkg2rP5vLMct3Df/+1
jH9Bjxn8IF3w6LkZ/Fb6P05YVCx6miMTOxmDUgCFYlLoK+anmkXhujMysv/CMth1keox9lXKkxqi
o1XzfV4RMcNqPe8kkbCsCkQj4iHtmp8ZapGl9tW6wdkPKrNkD2/KEhKgsDvOs9T9Ec3aMa25zyGb
xk2K0hFM7LSqWwqxhBlwlBnDJs8YOf73L63BnPrXSeoAOEYThdpIs/51kiaOWXGdakxBxj46AY5o
nsY53toMpult1uWuMJoQlwQP+oivY5Hv+IhUtkNHxulsZPEm7iJ226QBrGHu6HuzwdLiWpQwqZ3V
H8WIRDpIom/4U9CVeE5/8Ts9ufNBMFRPA/uLq91glYznYcbnXOXg0H2XRx2z0lk+8IMXe/Krf8gS
TSW+smRYckOA1TzOIyxJrXIZt49yFwG7FqpNSCI35A7vEovWMz7eIzXI/Gn4DXva2p3uhcbVl/rl
vQWptR40pQ+3HZrYnXwtyEg7skbwzw15AfSkwh/WtXEZAvBURPTktJO0tSZG1c3SHV3kS2pC4tQV
jJFl6dmbsjarE7wKlMj+CCEhDOBgqQylZ7X8sDPcR3PrW5fcn+Pjctty/QLboNZFX0ElEEaVIFUJ
pg5BH7tkeU/kkp8BAxGEkDkAxJMOe4oE5cljONzsYeODVpxtbbrLqp51CM9QX8d0dgtuVqHaXlEz
PSJXoO9NNfk/7yJ0uFq5TdNfqd17YRPRYiikBzexVp7dCLHCVSezbZuZYX6caentjbbxnqoU62lZ
tfrb8ovE8/gZjm3GHV5DNpJo2aFITHM71w162GQ4O+Fcn4fWYdIh8tvkgzxepMRo/HXIJ7ll2eKk
Ls408DIU9IaDhQpjxbRqYS5uHHOK9u7s/KrL1H+JNPBdWotHHtu799Ab4/V3f7MlLcnzEH84sbMT
nOGdPHV1ZXo2zck9Lrd72cMhiuL3ya4i01NZr59cDy6h3PpY5m2K0/F7x14QuceIDAKxwqlNE3Bv
rtY9moPXXQu2cxg1wcLKNzBvhCejMsc7kz3n4lXDxHRGWDF9nYaELNt6d8rYVaq7WlR+cUcgEjhx
tt6yEEzQzkSmta9j6C7LyZBZBkQJGweP1jfk/42+465Ma7BuisNAHzi/3LGE4WquZiT4GGxWRTMh
SCHtygu6Q10exlKLniUrsHUtjP9l6B7kyZxFOMPCqDz3CcQLLHLGgSFV99w70I4sQDbcpQE1Y7Hx
kYZM+c50PP/dYJbeyVgw1dwHfX0tuQ398BARiiuxx4UH1qGdX1VA6lu1nAJGEuYX2fasIQ6ffL38
lK/IWdEPcUX/sTBqBbpJm+7JEo/fJqV6DEqFU7fK5rPaJd4RG0u3thj8Pk6RtdNEvRqJwh6aAxNM
72epMTmQP6xRw7zxQZNvx9FuP7q8ouBSmCE0ejS+6iri2E4W8EKyI7vWncY+Rk9qZY2ns9lZWPqW
N1B7tUfZquVmhZysJ+nJKqcJrE0+PeAzbjdZNNYbr/NGUob6zN6oTku8g10jzwswCTozIC1MzCs/
6s1F9tfWbxVX3ps92PZDZ/0sC0pnOC8X+QBz7/czg17iBS394BFoEfP7b+IhwAHumJazwdudn7ly
kHOArxCdI51mwJN4JfWR8hU6pY2cgmheocr3BtaCdRSF/p52Mfkc4kFve7bYCaCyM1Zt6sdVb+fl
uxal1iEPCtpjxF7pRJ5Pnvlpi9a7RFRCgwEI2G2KLG5fZoX48NHQm5dCx8Izi2ejOCbfDcryF4nd
w62f9OpZ+NR00S6C4Vs96wyorWBYK0rv3uXq1al4SVRVhxhf9saqkqt9MBEOvRQDqt3Vey2PvhBX
CbNgUNNuxVyi2vti+0sr1joDFGU0xK4o15ruagb6Ri6d8gEICCKTyle2tFWjY9J5T3/WInVK4dZN
zt+WpyfIhTnEbkjlqRc0e8vRsE179Vc91pvlY1w+QflhToNZXxz+VrPijRSQnFrVUV75zCXi83J3
bUHCrmXBUHtcmJEfP7aWajyr4IPlYYd24yqJfQoVI1DAq5fZKpjV8TYBtN1qQONenVT9qSNeu3rl
fI3TOL1qZdhvG4KrGfaI8W2FXAZYkLAaVpeh1at3x8GaxupozA2uOx9vLrzwcINsbfpit0izAbZW
Fw+hBXc4RF4ZfeqtT3DNUVeS8NoQ3KYBbFmR0AuKfqAZgrjBQOhXjxeyc/Wti4T/caEV0vy/N16k
PMDpIsi8b5UHYp2NVZ6rNwlKjVwrOAchGsxRswac+wivZ/FsDFGCymfyWIDpeHl37JxgKwTqmz9f
LJ+NUeZitukFFTUUxLTwSzum5iEiWngnW+U4I9Y0mhycGQJnjopdQRkL/oglQC4GRjYGN/Ji1j4s
Ar1Sr3KFkXDsMHOI7mQTT/aVSHEQIIu/no1zrTGqJ9zGqUZqYfXsVtOwfLemN8rvPXkaZtVBTo2a
kPUKKhLoHgt5P25rms1Z9JMPtnkipzZ4LJQfeVjBxDPK3N43E94gEL8YsGkDEgmt7Fsl2Mi178/P
GHAPHSoNmrrdKwfU8vZtCFCjObY3f9TjuGySKmLiPZtZCEldXZkrN8Oxb77nQ662FRtpBG2bsugL
Zi0oYeRL+TDia9r2ztRc8f8Ps5F+iV3dOJOd3WMMVLt9Ms8uhngzuCZaFF7bElWkzRooDyEBWC3F
bjFjbwxq9FjUyPotUTSF2eEqMuPob5O2qO4OQdZgjEjg5Q1T+cwNh9E+IhlRQeM54Q6rJsZzaxtE
pzGUe1O5zE/w40FISFTmAmvu4wFjmyyHxUPmsSjrY0ncn1gZfOvs2tbwSKdwL4dPfNL01JUKUGup
fJUfcOQOGKGVRnTBmLhZ33SzIBV2NGzWJv5CsDHUs9pPX+Vfj2Zu+1QjBd5MXLHc17v2qsaABMTv
Oegp7bc5CnZNXmlQN6Y03ChGlF7l/8nN6mtYufEpHPDolpFKvETsOJfMPClyG+Q24Z6isNxEc9R/
EcDjsB3JaMkNgwEgp3Hui/wjm0yAWttWuZ8fVXyzO7Mdprc0iG8Qu7EYDYG2SD59DAFqBUasaAfj
IUfRLCd6WdF8xUoOPV43tB166UWwTeKkBuYXY7i41URhqD0XaPVCeu5HEqk19ruO+TzFzZMfNhgF
hSIsYIzGehSpWxJ/nwzZfySA29pVYwR03G4VJErWNvfj4KXMcDMWmOY4n0C2LmdiBXBL9ZhQTtFn
5kEY5J7wyf402865Np8VuCfoiEGDlOLB7ZBSLy/xwr27NhMSw2cfM0q5YAArY2OU2QRSpNY/ci27
yT5CkzL2mkbje1gyxujnqXjUVIiBOZCWwW0jdz+3oHOjPJu2SY8RqM6ZL7TKnF58rZ4PJVFTDGwE
8VsoRSqxbSeUzXZd8yqHYXaRrlG2tJc/4j+ZfWGAFtssYQktuWZbFz88eoJQw6YceMWGVMN6iyeG
JlmllN9oS1kXgFvBAtAtavrULqDnU4PAci5D7TxGwsZKwYcAyfCvSeYnhLmb1rXP1XstrnmmnsEp
M4Nd1bEzjwwcJpUJzNcSN3V2jg+LxiemaFsFmUcX3/DpMy4qrMkC3pCgc/wtVM6MTtnVqgPWSlPf
MwWNXaE4QBXEGWI1hn4oovmzK5NuDVXUO7STM0KdMSixvfnF4GxcB22Ei33M0j06COdqsjQvz5Aw
YuyXPWjioYhpAgTy3FRKfa2N5o2RH8W0Z0zXKlwtLVJIC+a9I6N6C6LRPJsQdG6eUj8u7yJ3705u
2OBT9kVciRxlxYRwQoDBgUPS33Tu3QT4m9H3e37Qu3z15/iflwCQkQ3PaoBGaoZYVMtHqIk+oSUG
aLh83U7Mb+qGXQ76Qr5EvsmYCpjGVPln+RKHb7aLepb1ZoL77AKEoD/+IB+YT3BTDAMxmdL0dr+8
pj1+9FGnQtXCmtMq1lmmZMtRVJAUz3Yw2Wdlyux7UhzUrDSPU2HTQgdl8Unu/a4s/eZNHjdDslvK
yvqsXEs5TakyvTiZjt/JeqrbuTn+OY+l9qlNRnZxYHry0k1uE17VI7DAANTrnD26NXYLDQTP1xqi
9KJKm/PgTqxZhPLhB1yl6m9TnYBJ4mpUjnbXz0SfsX2X46U/DTw7hlwv3+2q0D+qZRPaXwoNJ42O
32I2qgE0TeE+g5lakioaNEYqQFLqAP+CaJtyV9E49cLErr4V+KsZo6sHeVVOEjOfBRnbfMxxm3Hk
Tw77mAv2b2/hCCvhwXFQrWdul6VHjpLjFFelISCsFfmC4PWxPda5v8wc08Q6mmhEHiBjsdY1oksn
LsJeXo9zZRrYTsd5G8b46MqhR2TsmEQmdEcbej0RnZNzzRTrUanj8jGiqB0RcLxGg/W8NIfj0cDa
NTLuajAhrv9koctnf96IRHdbHmP29tQVZQkn3yNszutOs+3mJyftmQQ34v9nwQO/6q4zrKapegI0
3m7+zN7ozKoorrBciJlc6vfTPaIYvRhxezMMa28zl7vJNcMP6AY5ZseOf4T0s55CZw8HuLpxA4zW
KiAl7A1w2GexHwWTrj4VVaI9TQMCtiK2tJM8psNhelCRCMs3rSjzzslkfddNYNKOETfHaSq0lwF8
+i4iiG8rX7pOHUNpzYO1fKmTjnKjWX1jqK+xNwXPkQ3UmqNl/eoN3TjFIj9DPhATaVj8YqE44g4W
vfNofDAGl5AVTaHNifVQ3W0W+d+ynpc+w1UonLCuGIL7NpRPF0zLTn4IKeZO4G7Aa5Z1tHT7xwK0
ze9PCKzpcl1koJwR3gZI66GcLwPFwfksG/uFGKJwHlY+cetvjZOtok5XvzRotpfv7IkL3MqRo1sx
ibFgFu7l98uXbNK7PVCH7oyeMjgEZn8Op0AhEVVtn4xazy/2OL3JliUg7WE3xUAE/3bya+FbPc3Q
ZatxQBPH/aBCkXaN8vqm2L5xyaL6tpzLf4bSCi1mt1a+aJrRH+T3aHo1n+ep+6Uq7rRHRS10lHkF
IttOzJgAMyvc46Sv3ipWhEJ1jdXve1/q2Gc5oQ6gvhxHVfnInFQjLkJMrWsaQetumPUt9T3epbAO
jylo87gRsGHKd0KcHlNignkuj5ZZD4n9NImvyI126xspRN7MfZWfl60xwSmaAfYGw8q3aExf6MTZ
PzwoCXGtzq/QZzZzySatVx3/YMzIztvKgG2sT5+JWgS7ucoDxAdidQETaYMLYetlioaBfFaF+G3q
Ntg3o988mEUG0WCqs+8gU5BUduTr9DV/QLFTALvibqMZH7U8x0IPhabD/uSsOk2395y23klUvrj5
l1aG0KphmE5jk9tyr0fxyQ6yd5Toeq0M7+UcZAjIPIirolXr1/0W1md5IgFr848lVi62YdNFl5xw
BGBa9bY0p2I7iiqwa871GM0AO8bkYhfug2+3j0vmL5QeaC8DkyTMQ0BpKFFW4aBE1P7chcWYJ7CA
lC1/1RwG3sl1x8caWNdl+QdosbGnDbwXesbmtWyBA5iJj9aObBF8ktYjlkh5Ko30Xw9ksZsb/ptj
qwUnyQGzgXqWDwelqO2fYVAtImqpDOqsmRuyjIRRcqs9yBNV7oQS08csnuAS1nGc7ZcGMgV3fhp8
qO3/3W6HJvjvbjvtFx1Dkq2TOKr/cyTkWaUbDaZxnInA/kZSCNzQZurahzHiOuw9IAgGNrUV5K99
hosXwz8ZeQZb/WvAllioDZnBErzSxjSk8LNGdc1CmtvTofA4bRMnzY5qUF51xoV3eYheYLnTrOqj
mbzppAype+970Ch2PHnfjMz5If9VsHEBdgnkKlbRneAHMp8WPRjbJiUA/O4Wq3dH16OtmL+jTNC4
ZpA5ti5GsxCLceKUuJzZQtcOcyn6D0T6gOwsVeBGuTXfE7/82ldMS7XIiEWMwA/FtYVsMXDEpjq7
A4s+kE0U/+KmwhMwUnSl3S3f3J5y5EZ7Jadak+2lsDA/iBmrjrK+NQpESi6TiQTYBzx9gwXaCPHt
q/BA8zCbXsg9eXGFjEnxC1o7Zm5zmWVkoWZ4YEwnIL+pTEDZlxDmxmEu3ouYTBcFGH6B6oeQECpv
M+/L+wRnVaknBSFh9mKEqv5qdslTp3jTzRMLb5UwUSBzqidgiFsKHUrzuW1bLBvT9NOdkk/5Aw9K
SdQ2ONB1WTifE3C0cwv3UlbGBn3tvR8Ds7ZQHEc5Kj7FdKPtkKnbGoPu1pJaP6ckeNNJdst0IFW/
KtHo7F07Zw0tzG47ZwUMvpgMVYJp1HUuz6QR3suTC9MvLrTiCrfqixQyVlPjUTAhmXGFrtFhOomw
PkRdI15KdaPp5+CxlPSix1AeegUssOyBzsh1d34IFQ1X64fdcZegwoS51Q6esy16FVidkENqewjH
PzOhoi/YKhPUHZFIESI9rE26yjQ8arzisCj879FQXIw8UR40y+FfAxgsPFh4JorcK8WPCXJQrY8V
6bnvTjxAbCzATbREXO37WXXXhcsflhyCFnufC1xDjJ1S1OOrOFGdE55jKCexkW5gRXefaTztMnrC
F01FLljCpyk2ikrIIo3im7QilYOr0ksdCc3sUWeBLlfXvZhYJJqtXXwEuXJDZRYoIEf2aFiV5pOd
uKgTRMMeKdBeQ41+sBuYBYqt5i/J/yPsvJbbRrYo+kWoQu7GK3NWti2/oCwH5Jzx9XehOXU9oWrm
YVgkpbEkkujuc87ea4dts6KRbj7KmVSdBnk1RuP8ayATPMYx7gX6BfNjQFJezFiCVr41vypLi2FV
0W2e5upouwVXWTX5Ow4z8JcctnAAHbDVsPjEevQSeMAftMLGtoOSrBgALKxJXEpu92lQWcsV6KVV
4Jjizcun54C18JYkAwkYtTgKDa50MAh0mSLHzLYcdtXNRCeoqf8jAdv6exKyZE7DEM/QSYfTbfF3
TQ3h5ijTgTAdc+G8ezC3CaOMgFFjs6bHNK8QVcqVajAWdKY28CiMA3XmydADF7Ct629Lsi3mPbhN
+OGxPsNQEL/MuPilmeOHOmX1UyJPy6NSG1fK/a3J8UMzQ/tgCzYlCzvGklhBsEyVR/+hGrL1vwsB
PJ3nbENY/I2M6f8+WtbrAi2Ea+EABUy1L8yOvgcJJqRjFfM1oi9H+5k/NA76iHO1DiJ59v7Q/sEn
C471RKxJ5p6Q3z4p4andA7ZOyu5DPepzKL+aHD7y2H/lryveG315DdkXuQOQZPpedOJzEw+wLGUK
5AO6LSh+O6T+N6KdixYzTE3J4jlUp7kav2kY1zdRG+inatFRonTLc83cASqQO0SbRMkE9bQVffxM
+LS46NZwP282htAYhDWs4NIoHwDoYuIQMBCl6RyV36xtKfW5lKu1X1piOX5zCc5EJg4FjZV4yF/j
XosIcAj0o23G+SsyOcimptX+Kfkm7rjIEyOn38g5aEUwFTzZVuqvRjFjAPnmM+N/VqWYHsuNORBL
GdTUzEGnwSlfZjtmH35H2VC+6IzHVhnr8kumjeauphF8LqVHjs3iH+zxNpOrZL4QcJzjxbes68z4
YjlWX/22o51i5wVAlQGeNuF+iNqYN57tECVhzIkjH0YfUpNbX5IoaLZa0Wgn04ZoQPJM9hgvzsls
RCaR2DghmLpE6x41EACAsLhmZCZB0qMbnzkJUmvGc1cAiPWOJgYZPdqsPeWttxOWPoIdxnsd9YJm
Avkc2rnrO/+suZZ/HsguW+XLqwBOIbvm5qDv7/f0hWWplJ5EVyUHEMM1Jw4PSnSbTNc6k19JL6qv
OqEB48oto/p6f+y1OcQ2qOHLU+qG4IHlWxCRMey+OIvSs47G/Vj144m0il9LYXIW5Ag9uWNyUG9L
XnTOrmA5pGs9gMcILfOl0NHAjtCk895GUM7o0byaWBj1boSSRPI43kZb++mX8adQVvb7nDDiTpIg
PLrGQsUz2k/Cns0fWil3oqsp8ECJlxwkAMQBQE9Nt//pm/J5kIQAVpiZgSXGPRosDX4o5JNDUsmv
UxJHZyduorO6Z0b5uYHDS4GaonRZBm5qCCcLEWzuXp+q9Po9eVPvTuTOh1D5wslqZvBpCPwIuWOW
K6YmJPYQzrylxxfBFjYcumIzZUBPLXNoopTCammLqYd27/abHkb9LXLsd7vy2DU7jIwDVMGjrmfD
1ta9YDsWg36N8EUpVom6we1vbEudsI3Oyd5Uv5Y8rrIe0w8xwzy04rOz/HMljE90KGiGGHnSETEb
/atIXWvJNgJKvaixyzx7dyy9vajI6YlgMebL3QFXZ/0I3O278qQ2oi93TBBuulYVj6Be1xN6I9YY
J7u0E3xsu4x/9L2o3nzXx4UUz/LUiZhJhxwMLlT6j0M2XEfaTvsR6BDI9djjhBU0JxNv3ues6Y4F
PYSXoQYoYnp12AHNKY5Bm8Yn0mBflcjZcB8Is3APqsutbjItfK8jdj4g2Y9BRiKr3rb6k7oXdMz1
O60Vt9Btmd1Zw4OalwEDex4WjM/kYZTNep0Y6iHxTmE6UuLaCekuKLdfAY5BSrJBm//RoUere2lg
vefllH5ENSueO0/OQ1/YB0T5ybNBn3ntT7hflFOeZrp5fzgMMabWWeFhJvAhsg1DVHqLXyydBYMw
o1sHTWwyrMy6gz1i2ZTdcMxRMNGUYwjMgGa+kJ7OXQMyDukKPdeNGaTzRo143aIHGtRO1VV9tkQ2
AZmzU/s0ZcT/oT07+2HwU3kb9aZBN+8OfbzGF7K8lKm5IaPcPQV8aBE5eLfEr15V7VjaVOrE/Fkk
gDjMSJrhqy3XTZ0XP+jlBmtiQ+unIM1AZLP2dFExxGurHdJ3+g0hzRgQsgu7HI4wxYy6CV2bHj05
6mu3G8DOFqn+0MZt8gBuzljltp5/ccnaABuKcHFZOUvXTU8BqRSB3rVHIAEfCm0B+qa4KUsEXlKL
7zebXeyXwcYJcm8fZyZIAjsCoLLgUdDUJP9xkjH+IbAmbAydG3pHYXHG8P4uegSayU5F4tzJoBt+
THprep66ZKsqKca7w8FxmMqbLcA1wM2f4tZpDlWSbXw3448po/cgad5HUK8fy52gbLNtnRK5pU7R
eZvlGy1Di5SNFl7ZsQvvM7gC38JF8ypAc1lzHttEPpgGvO8ynMlGr3Sxt3Jgyzrkz2fHt8pDZejz
oe3GcRXlNrxNI98GS6h7ZHLl5yPvQcHPIrTVLD+XHWSJXkj3ksay+Bw6xiYP8F4SYb6b9BK6red4
nwrtpxLSzNJ5LCjEgMvbwQtiCVjnheX+aJzPRDgMHHsG61g3E5EOg2sdAr2KviQpJALwHBdnqTX7
ieDnboy/mhnnDAs9NF7XjPybohL7atHVGYNsnr3xm2PYDsvD7KAkOAMAn+MVw7cCdV/IBf6cQFQP
I0P/AgO/PehMCbzpLTYg9PNtk7mKHVBnYN0JiQ6MZ4uT4aZDVXDpGtaL+7U0S7hFs+vPj0SHfQt0
bfoSMiUGe2s8F2YVfBKlfGoWlyRQBz1Of8b+THSy4zIKhAm8sCSgaLOdsRUZa68ks2etECvqpskJ
6Yjd5g9POPs6TlE9nLdO4c4rDePjozY57wpM0HuyOPhhS7DIOOf7ERT92q1a7N4TfOpLtkib9eoD
YJpznLyxfNcWppRPIGZQTMktYlrwp3vD3KfrSVTG6revQ3CG/Y92xz+uB8FlJkyPg71DuUalYtEO
+bNHdXTaFmWAOHNgc/cFBRpRLIRbbDAqQBae4kPudlGI9onIr8fQEcHBWwIncmAgr4NNps6TZ40/
Y+ikBzMwgoPrVvprVFmviePhOYtWUzM29N+bcfdb+RpVBmVCEn2t0+W4r2a7EEoeBdFtt+V/Chfu
alOF4JchHZfHZNGhoumG4cQSe24thKjxQPjtFDbztkabWvSBwHBEzhJ6EGZxykHmIh7cWiNOlZpK
/hEOqXgEm18C03pUz7h43R+Nqfps+gASfj8VR/pnJjHjOsg5AmXx5JY326zdi12bF6usTs2Qs9An
xUbJ4X/fkJrC2FgUCZ4nwr2VXH1Mi4cak5VYBrbC/LgrGConfM9KQsN/S+NpZxe7eXRZlN0A/lmD
qFgpW+ZhQH4GLOAF9hHVFwZEyKQlOPQa7kLrhLgRavfJjLrkS5j6P6e61r5NnKvQsmA1G+dfWtDu
g+XOxDMEgba3bBITtEQENw5NlqwBpKzE6kmRVhuznZ2GNKvu4Te8ICVBD/4Tm9//eQbOnD9F1E1P
fUGme+aL7labRnjLXZNj/ALd8LEOV885E4yLir6u7Eg+TISG3ZOvAYz6BykqrFbGt3uTsZtBh7oZ
NZYajwmvQuWk9qjAMJ1tHZ/tCSn2OPfDrXBTgJoLD8Jt4Qv8ey/Q/XtRKLkyaBAawtGFzRFV/PXa
QK2Hg2NAC+/69DyYt0Wvo00sC1rKR7NLccPcJ1jFaIizWA4H1AZLDdBlR19YlzzlTbybS7q0c2CK
TcA0mwBPTxaW0zadgWs2hbM1YPZcVONsTEDOTCG9rpHpLG9DNe7r1jCOfT1OayXFVw/b5WG4eLN0
DeervpA+w3qKntU9hnTRc8MnZI3O+7Esg3SvLBASYPajvmSayxRtnZqq111vr7sIBD49HCLS3YKf
w7V7KcepXKdz84N8Qe8lFWwkWZWRlDNQXwXMtjetbYa3sMCC2EpwXW4ea/x507D99/eBleVvPVmk
+a4niB+yhNB17v/1jeCgDemGxukZRxe6dHRcMUO6Sx1TGC5u1bvBKSAEaOV1Tlk8VP4c7UarNi4c
zs1zG751UWRcGG7lu5rVH7Byrj2FopEUQjCRCuk/WfPgP+VzZ2C5w3OsnlM3gc1YnybWqdammSrG
tc4Me5xtlRUjH8P64sbj1mjb8kHV+mKKX+flUakRH1JwCFkZCvvhmLFEOYl4dEGByNaKLvFaVyNN
Nab1s/I9VCVJUjr6UzbpYOjouDwBE+lQBJHtlyN1QJIZn5mBVrd5LPGKBl7CYKPlazRITZMGspNQ
6S03bshsIo5ihH0LSSZBe2hw3f1BksHUtxEr2q75UfUQxrncBp3A8Cm9EzbPFLxHpd8nJ1IvvzWO
kdPHg1xWaC2OTYrpvE0S0n7hUrkasQ0kflDq45OzYu4lJq4ZdW/5Kn3sD1mE9Zfl6fs3LN9q2429
iWOrQrZk7gwMpN9q0RCPitL/CWuGthftcLTzqXus+np976b4GTxPpvCPYZXd4j7rfix3Zsaze00H
xDj3Be9zT2KDKoK0rniQDPN9P5JXYRUC0vPUbd38l3liZGsDWXX6dWRjY48awJ9l36K5JXWRmJq1
j4mG8YN1dmYCYcA01wSPLr1fIqW7jRFbZxIGf84+tousSH6NY3gUg/Y9NwFepQFFpSO+zh0Qfivv
5Mo1PBLYLFAM2bc5SuKto280syRGuzY/mY17jCvOxRECJie4QAr/HsCy2OWLUC9zwx9dzOZVJT5m
3ck7kfepEcUVkd8S7dhyUfWP/Iuld5oGM9rXBYd2EaNBsZG3r30UD73fMezN3C3ZRx15vvqJxDCW
MfT5G0EIW7srYevxlqdvQ+u9RHl1OoCLSKJ+rTlNTBpS2sPmLPOtJLSAU5NlVPuWVOUyYCvOOMKi
GK23yQBBGsdv0tU5p7Waz4E3rVCcNfsqRcheLiHQxnRZ1Jhwa5rgOXNBl68R6DBOo/opn/08C3Yw
6C5NhXJyDArz6DhHQ9beRdQWWZULrZRy+xRKmhhdko8nqIuvrmsaCC+ifmMPOGNJaQ6Drt+6cT4S
GkpocZYYKwQmR1pgXyoH4LiZzCztnG8TVICV/WO2I7SL+lfbeITpCZU/WuVEkFwy0dD+m4b91Iof
2Gf5pMdde5A+XeB6qTjF/JJ6MZKekJFXb9hHGiJorwKIraTOdq9z4ZymvKq2grQtI9d+1IbxSBbz
iugp+aD73RUG7VnEqJZ08jaqnuuZFNV4NWgcXyB2nNquPXtaRD5ajTyJ/WIPQgQTfS0PsPfw1I/E
PMpRojvnupVVg5+XluFgbmcve2ryXzqdBN+iadWb77jLXQ7Xq34BU3l2ziZQwqu3FxKV1RbzYejC
i9Trz4PyGy5DAnyK45U8HyX1Nkq0mJZMzU9NMt0ITPkeAdN6TCQ4q1LOOhMKvX+J8+E0RFq9trqk
3RrLPEzGMJPwmVkH0bdQRb32KfSL8qkd2k9ePnAIwXX6+0CFJr44NzNIWD0tb+GyxjPnZwBCv6zI
bnlPydXO2Z6vrDiAbEbra2YRI5YSuMMJTDA6MpqNn3Kdtfa6R5zi85aNvFwZuuWYnK7lv6l/YXNl
Gkp03NQ9F8K7Ie5aw12LOygGML6zIN3krBWS8iH6WoIjMazuGLcXDgn7sPxpW6RSxQc7f9DdQyMP
QYoWDXFzpu/G8diDaU6DL3MH9Te4sp9CaU+jL0MnYVVjtscfYnpXghdk0mw9EhJJeDGj0wQ8pT4Z
wJgtSQS9rq3c+ZObZyQm6J+rOvzIWXgeZPIsC7RPXUeYOHyvYY1A89mTeXD2O+di+PpjjFQXSiuR
r0a+NN+si5WesK/BAijG/JyP+RJOl/0MsHWDd7HDBwMHT258tYa2eiS7EjzhkTShgVTeHrp7mKPK
sxOac0jkZxDvz73vr0OZOXvmIv0p6d+lQxZBJ/3XuvGzLefizxOJNkFToLJI+7d+SKpr2hFiWUlx
5urTj1GoV/vaM7gk5oJNQieIPqidg286i3MZJvrMMjKVTXocXe3c5hVhiOTHyiqMdkFYF1d3sh/I
j8HtlZNInHwvUB5q1dZrjW/4T9ptb8fjKq1JZenSR+b+RwLd7WNqZd8S73Prw8+VdvsdGT6djj71
HlVbBrz8vpXswwkwfqRvZ9tsygNZpiSdVCMFTxJedF98cYiBeHMR0awcSdYAhA335Dp9fpgTD6KG
XdjbeDDz56woAc/NDUV7htLI7QJvJy1abYWDjhNCPbalQlg3KybwpKEddH9OfZX+OM43q3GS62DF
lNUDbQUORp6bVzeh2kMNJt5t2kT2qoia4XOjE05NIbkf/ap8v/+vYDa6g2FUxAEGDjtDUcJ8JMnD
a7zwALg5W8+LGsAuIQUjEvUZwUjaycwR8g52oklLfsspSr+WBSpWt140Fo027bxMQtReJhO8ZdZd
jTzByV3HujPv6qrGpT6zufnMT9EBLKgXdwxeQj119g7IDjzi7b0VVizENvWwSFC4WqNFQMUCWbGH
0j/XDIkbE5D0vcH778fN+7m++BPXyzOWcRA1MTBNvDnu3yQAZl1OLrq19NzChl0pv7WUgGOShRnD
wDk832VdTlyj35i6Q8Ny/6lu9Xc6jERne0QtDZM2Xgdv2IAa7l96vX3JZ6HRXXJRPSyGbyI96CMS
p/DuNM6mi/v8Eyafq6JuVlbxwwif1eEFlp+19qBdnL1R984VHctVlA35wnPxX8hOSPZlaXrY3T3n
IJLuFCs/dKAXE0Ii7bUduYhgVnwLCXZYzWQmv1pM4NBExzAqSJBnXZIhoMncO6gShI/yBEvD+z7M
bkTcWD+/jDqA5IKMxpchI1q5qj5rwkBHnglMGp1tfZ6LY1hV4pZGffM4mcVGgWnSKiZLuZe8Pkh6
klHoO6fqXLJpOIxiXpA3a742VDh3PA6sDu9az2Ck8hw9twftZGHs1Wn1TRsIsFHWkpJdZecJf97o
RVitXQTb1y5oYeX2snnyK5LvpiiUpMvJ8KOrryWR9l6qc5DCh0OY9Neo4nJVg3eCfJIH0b2J0WpA
hnQMN6w0aK/wp/KHkWg2hTeQwNCfM6c/KqrrVDUkf2Sj/ZymxR/61n//+JnGP6odkx7l0pqEC+mZ
tvKD/qklMwIKqwP0Qad7eyUCn4/oVS+uXbusKqAePNXcEPKhy0ZS+kot+lE6nN078aMPJWmqVUUm
o1OPR9W9dYyKT94YH4ra2mpx39yVV7phoThy9ccqba5WGLwS4SBuZhoXF8OrXdQJoVzfGwG85RmT
yNl/jNpoHSycllIyIWQhp6FNEDoB2v/vctWWnlzCsSJBx2fpSELGojTHm/d7y26yInbGihgsxTVQ
l5dJSNJKhlm35WKA8ExEudSvBRr8ZNtWx7pNAAMRqoAOo4jdc1cQpTYvTTTHF+0tGnAjGr3x6d5A
sGY0UK1fs8B/NWieNpJ1WbTmiJobBIAmG/s82jCy1GvJBlOvRz7qO4W3VTfy6/2l59+cOQvGO2zf
0RcCIDG3tVpzgEvmEvsX3+beEAQkjiCUiW/IlJupWHo6Yin7us7T2iPd5ku3yJ1Tmjqw7hGO/ckF
2rGLgfbCfR3gDKAJhThxuZHLjTFaiDnUJ9PuC2Q9dYloZHF8EZpUUoCOJ6uTL+19KVl4/JUPp//e
N0tx6C5DW7qptplqO/VD3OSs/mUxGIKNJNpXPP1oavXP2nCMM4UQWDzLIQXEcvOj0oOko369d7Sw
0n8tkwyti+/Ut9LkFUBWRMANQRndmiKHeNZpoWuXA42J+24UcUrZpou4Wt2gVfUxgqCkVg+daOTU
Vqf+nmhUAoFGMsnU9Fc59tRzadV2x7YVXyFX+0djNOwHXxj1yZmQoC+P9DZwHtS92XSQSzsEIqiH
8ChI31MuDRNPxvr3S09iV7uPqKfv5DguuMcudkBRtBTXoPhKDVcvai7VBLbceABDkaUbBeDWm4AQ
YtGW4GE4zUK/z44yKV7jYlskVv6nEaSaSAbagAi8rlzAXya+qzFIHuF0G7esR5CNqy893S8Lou1f
SrtDD2AS9afNx39fVhTK4C+bGvYzaboCcxt4GcT4f+2hgM/Uo1hYwznsaWbkPqm0k/wsmfktthxd
9M0hmWDAipomt2pmFfYpweJ/EV7PeTMxQFDZVkEsiUxeZn0i16MpUlhlS8LHcq9IxKqQxO7Ujkl6
ytx5O6WmygkcWw1oG0iZFPVTW5nhSXRNtFJINayeGVUfraOqaFiZBsq9qUleqJ+1g+75Ad0KdPRK
JjTGgnS2yXjJLNc+QtQIduXbv79OhvePrh/bv4Puz7JNnfX378uvNOc4mQx21Lu6rzTdFzgXoK8C
Y3j3mgVFn07+zY2NP2Q7WE+ooQ0Sj/Y0/dgryydCy+crB+tLTOm3b9rApAE3mBRnFiB/Pg28HoAy
tMp4iVhRP+v5Yp3TSSJhMd9jnyYAaJ7S6Dw0FsdlIN0PgSw50S1fjpxlFQugzMJanEhteepG9H60
0uOnOZzwsqYN442xcXez379HcPM2anjUOnSuoiQiIrteT0mqI1dFtXypp3PN2epVTz/TUDUeCF2i
qwrn/N30liM27pmTA7cLrgycKjXRHdP6OXC4qADmyEs8MsFS98L/34P4nayB5j6r7r4ydjYxJCcg
zGTPG+ZNNTMHUTeHCbGZI7sfECqW0ao+alsgqfnG0vDuJH1tbxPvF9FErGRAm8Hlp7JZq4FbqMg4
sX8hH1LsofITPLBoItFGzxfd+8bO/1NfnshFau10bX7QO83dUiv493uab/gQ5Bx3ay2TtKjPTv3y
KNR43iYjcm1EcqcKX/UDW2ZKG0xw+S4Yxp2a35tZuZButlWnE2og/ogsuYvjHOCGxMRp+cnXUfYy
xdiQYYWXc5mDygT8Ob/co9YSiF25aX71+UQaTMoChiKd572xcOTrsM51cnyE/DCAL3ECFoQSeGa0
lWoQo5SDsZ1ZV0tj2eXjG32f4u9EhdiroZp/4bJH2dN25DeaHvAcYB8r7Hjp0/1XTByGTHfjUZWw
givRqTbgB839T9oQZ/S8TZjFOd3gCSfnQYuL6QEn0aKUKO7jYSeE/IKa70yK4r09m5vfyrFJzuMC
Mxgi+5Baqb2SM/ibBYgHN4y/34AtGXQMeKhdf9/Yi5enMGFNMJs0TqZSGY4QK/HGDNp/DISdf/Ki
PIgihouszbAt9F9/Wxe73g+YjaQhG4pgnXMYvtwtR3qad1uJ5mgbTHn/2MiZYOOuWSv1tWcR5JOF
fbmHbVDuZsJosfpgnLy/knXoJuvUSYi0yWDorly7y8/qcc/FvFZ4euahBuIgTlHYT3D5OVSyBsz3
l4ox7nrOQBBlXfkZmUP7rG4c96NMh+jJabqG2FNA1o2sRgS3iX0cTeQcmLIwLkESLgLtp1NdtTa3
Lkaf2uuSCvlUpwEDgaWws0RbYE725FvSC9w8YRLCSt66jen+EKH1XWR68+YCskEbM5/shaeuAIVl
ZNcHB/y3Rwtl4gK/SuFizMglbTy7q9ZB0Y7f4pxzQDH6P720f8xdLReHwO9x7y9Ic9tZenIgwM7Z
TKI4L15Iez6xwMIzNlffMhsazY8SvqPq9sZTdiCXWa7dPmb43JjWW5anB9ezjmQK9p+LVv9Z8Mn9
4i/XUrkE1AzQv6eWSZ2bxOVKdKPNZi2ircJV2ov8qcw+TfgZHnFe1E9Sd9vd7AA+JcUL1RuwKFkn
DUxuOsJoKVA4gITS5S3PIvRQzKe/DIb9rq4UFJPO2iUhkBWjuarDdVW3b+zk4/n/T985bolOLhG5
WQHFYkghuNO9adw6DBKjZRlTp+G8chYz6KIGtZ3C/5Mj0XKavWZr1SZP7JAfRFLY8PHH1oOMZiqn
l3sSDIe3JodEHwSF+xjTyBhrGnSxnZBQKhE+S4a6N79q2LPINMZk3pvLZc8ECIM6URALxVRND4rh
o/Dhc4KHkyepGLSAhIzN/YoE9s9+tLgqYpoyWUpPKwQccEXXAPsj0jd25fQ4fREzzQ04EL94y9r0
VQktZGWWD2kevyID7ldKaN8X0kJ0rhV4FsSwNuLY6Dc6x/RuF6fE/rWJ+LDqfHzLYRntPJI8T1ls
dHvlhK66huDgqHIIkBOrXDrrMemK5yzpNOR2uvUxIID3TMCusUZgqzZZVJOdVh6RkS3xU8uRnF7w
1dAr78PwdvPcgF5bjGLLv2cbAdyloD9CkLG39805S1zCEN0Zagz8AimwA4c2pQAoeMJ8HO9Dellx
VMqstggfuhCGk0zIbVpISUq2jYp0JxtWNaxE9VGL+ldVFahfhjGPtyJQotpVeXLrZsc7DS2SZrhc
Gkuj+5LWLl6rlNwCm51tJQAHo3z2ECHNpXEsNEnIJo9+fxtCOhzQZtGfNCLLHnsvuCDOIGO4D38W
Tb4CCg3BciYnbGy6ZK12G6/I5bVa4JGuoJgqkxaq20xndZgeleI+mTVxoFcdwNBBwIaQza6ZLfB5
iQkC6SRxGwWHBrvJGF+Srm7k8fcSx+trjR2PJvW0rYh2uYMZugDhPkabs+jmRX83sYaEAX40NS6N
4xo8CMsvzpiA65cToh/dUPK8gUsBPGi41a6oxuw4xP4BDDBlEqM7a19OjrNuUE9eGo3fWqC1Ik5U
Dz9oL+3vavi+TIuD+j1S7PnwE8Zsl7t+dVtE96oMcTPK0XbiktThMG6MJhWf7v9vHPvfZncY9s3i
XpK1KE5VV70npddeG8K3DCfYhyY69mO+/HJE1UQ0YZ2W8ITmQyu6Y0DO4KfJxGl3f1p9w2BhkBEE
at4fjdVL2XgMGbObUkqrGz2nSVf71Vo2VrGXdesc+AzIlWiCPd3ddktGyjItcrdpV6xMPsvPevCu
FO8Kzc/6RPY36IZN36KMV8404B/muhBFvr+P25UZd0gL4xTXUCToS5TPKXDQuvB60EmBsVPKNCaR
OuDU7Kh09kXYuChoRLdtrIfZWGylsfPVmNr+1dQIF7JdbwFPMUXvWx0zHejspo+d3UBxu1XlgqXl
fBQagNhWMh/uwO4phexqptOamD1nq7zl4acxrjTyr8m9SuPsHEmakgPyqjVeyPqxYmIIMGsc9nlY
txvV/AzCH8gyMb5g7aCnn0+XSaMadQOkDpVej3vbyEckUyYnxNwaD9NiXHZKBGyFgxJb8XYUgyel
LUtvRGvC+uK0dnEm2PEl8Mdd1QftWdEAUuR7Gz3ubfLHCutqDLt87B8EuKCjv5yAmD2PZ+j+nzo9
N1bp4vEVEcIX1wb9/Hv64SJ1utxfg3uZ6IJOAZus5T6UbPsc2Alc9gRQ/0oQQ+vizukMMzmpwzV4
et5kGW7siQVK6S7VjW2VS+IMz6laW3TRDfxidlavq6hSLq+lt1IH/nSE5Al5a+wqilzHfnEnrT7W
qPyxRTiHBE/Dux2HB6Ou61/LHcvg7DLKwToTZ6TvrYJAix4O51afS7HpCITF08Bxel/EbykAL/yF
7CBGBprZ1+ZD5iX6J1SwexkF7o9SlN8mjD6Uztj7yEyjVYIOONsAHy9f1L28Cr4Umf7Muj6fbdvI
tqCFi69aSFip+VrO1RQw6y9X6ejuURn1B1m47cno8cDe+xMYgS/CCenA+yFnf0s2D27hQfXofeOs
GYazKcEzFK1w3nC+d9eeSdlKzIDb792p3pYIkGt+8f9Qn7Br/rMSlZak0YUXzdGXyv2vJXvTF10/
5pF/vP+opFheJUrlp7bP2lMRReHObkRMhzq18FZkyaPlih8ZmKwvOorlnT5Td6qHWarfBrtNbh6S
5K0S/Sis5CBiZv6L1qrUx4/MLkl8X+yQpSGGPfKjnPquQJ9Pls9m6Nrw4lKWqZ5ib0RPo9tn10S6
+dNsaWslMbA7L3upm20ThOhHs6o/qqNr24f1k9vcz7EGZt6VBTjq1FgDueRW2J5aWzpMpwtzk0gH
aBE6m00UmN1Fb4HX4ScC2hqOxeHe4Sv63l1NLW5EYqeTjeYTBZeLIjyiHSzW6hIt9ax6GZJN2qc1
NJ2luYupCu91PAI0tLjEY8ZcwC287NVsPAysKZnOQobmrjAysqrUuS9q7G9St79QVJmHYRG5GKgH
yhZDTo9bwbDm+WgaA6nsHZZ5jvXxBvRO+iUc5k/MCNxnXwu/AL6rL+rGRypxv6eZfrOFBkN/E/Wt
vW1B4a+lJoatwEBJ1PYC3s/I3FLyv5kUpZUXRAzXambvpe3/8nMDAkpFRnhXZtkRBkD2yBmu3oJK
Z6OSVnHtxVAdGzO9zlpbXBkX1OgVKo3A9ioq1/ncA6Gro6q/mOaXDlAnKNRW40jX6Vm66pnIEVZN
Qogddv4JCATNdR79vnEt9BjwKSvEFYxo487wVqmF5QNdkP3qaPN8Swd5Ncgpe56d2Xo2De3kpJr1
uTH3Reu0DwPOu5WZd8nBdGrvobRM7yGv4uxBop92CbS6txj7eKRGmqxnL/HTJ4vg6Bc7bvdKf+5l
Dj2g2RQbU/bgQli4Fv6kXW2akswNLaIuA/6EolghWDh6N1sYjqio88LQHzQ+HQBgRf/Spjr4tKGe
jzAyAq2yd/XCyM2ZdAKacTd5bl+QB2AHKVEiOnDlHM2HDbV8sCTRynu9KdubmVdfIa7Qb7Dn+yN1
PlVfS+03A02Y5r32mu/+cNGNm4SpfQk8ywYWTngPvnHjFhmY0peWXL7M9YUfEAJRd/cYuMnT9R0U
SOse+ujXVJDq4RhZX7K4c55JY7uSsCveeFuaQ1qhkTfaPCQ+lIQIxucJP9l3up+ABJK3eOj6HXxc
VuHJ9tZez/gxJ0F6Y8vU+ipdwTXSQvFIOVQoOzZnXmjCpGNM03CAAzc+qpvWqmsAQiGjr5pUom4s
Mbop2XwcmuTcLK1sdSOWe5nMGtYR6AFr2oz+ZwxO1jkU4FdsZ8qv7v/4Oq/luJVl234RIuDNa3vf
dCLF9YKQhbdVsF9/B6p1lvbZceK+dABoSqJIdKEyc84xaYY8+LlNdcpHHppKlZj3Ph4BB7yTBZBi
W9QMegqaAnf8b1+mLn2KgLp8NzQgnEvpKUrxhgPR/wipQadqqfi8tjjJ3q2Im4oh6AjqFLXW6e4k
nh4PV/qzU8SnwnDkJx5zYPGwjbw8Gvf5PDZXMgLGPczEhkE91xCNecgzoVroaAX20eg1179frPVM
5gLjP77+7xc4bgVps2A4MHboxT2MLnXQ3GWRec8i8N+rrG0+GXrQEyxj7wDzoScf2wtOVuBgzMeN
bqeauQp8X3tittefZBoRgR032sUkaGw1Ug6u6QJPt3DIQxJt5fRQY+ZJeTBnRLVZXbSHSoqvUeYg
F/WSdQfK9AeKTR8VBUZZjJb9Xi0+yVj/BAZRsB1aMXeTv0z9O9ze7GcYl4BUrFhgohTUkWP4bDci
/SzERz4ze7FQKu7aqMoP3UR7pa9JVTcWjATj432hQ4xQP3+Z0t7tw3w81Lb5w2t76/j3AdWkxibU
8ZKlpHnczaxKj20jxCHVG+MpSPh/ya7k2WTZNP1VP77Nn2kNTEdRFUQRN043XShWADM0DvMfWvcj
fGuSG8GQuZdxbK3bTAYCHyMbXbxe1TeakDvVFlDtacdrtGsmheGiTFh7tf2h/gLbNhHzToUwj4Xp
fuRmtn38Qv1p8NdpSMsg1/pzIBcHmsnQe1UmPbE6xLudYrrJm4fJP2fyip7SvGTsNN5zUhTzzkpf
Szt4iXQr3CRGiSlmOSqLWX+e2LdpeWeCK51JqG6BdMGuIjXrcV4UZbr1nLp9/O2/RyQDgAQQdD7m
dHFA3zdEWUavuJ/+6fvgQuiXwTiK6kUX+XCyPONnlA/YPIJmeuXeaX8FDkytdMrb2+NxNURANqoh
qY7FooyLl24IfvPl4WH/ia+aC+2AXXJcsS3QX2XNxnj0sexAL6dzYeQoXEwwUE2eACYg7sm1qxcH
XtZLPlvnJHaHL+SA22I3QKphjcxXSmDv8bu8pFYRrEy3sT/kZG1aCtM/0KQSyPWxHtrvrW7HFztC
sRXapEwUsx28RSg8VmGZ1wezB2oz0/neeFaenRQxoUHDMNc62Rl2Ub8NefGRmLn8jkj6g6QQ8c22
2NZqvzPu1tepARbnArLcy6D8MuNhuzXNFCBpy4oj0KfyZuiIz+i5Jl9l7W4ntxzeolnDfp7ESys2
+TqVhobI2xt31nJqzN6x0zoTt1nxhhQcJNdI9jGasH3twAmLA1vbTjhSTzHUz2eo9b8dDA6+tzBk
SYi4d9j8mH9B8EpNv6Oj1Y6HpgbLgJE8Oj8CxXLL2xTCt7dBiofgMePxjdLCUU/SX6GDEBz1NDxL
V9avKbGxdk3SpKuHJ2mad1VMtA1k09mHpapW9sdEMHDpOIO+2niTa3yBzjdejbzA2BNb88Z2KT8V
AsGeSuxDTt/TNTe2cxT8LthhIn5LqoOGyu6Y2EF393O8w2ky00bxeu/EuJm1yCBzuUVR8D7yU4Y6
hmhxyaeyxpaqScj+yTes4YA8PKQA7ry7O47B2m7tcJ1UZsEeCOyiWelfG6OVSzhjt2tlpR0iA2m9
pXfTHu1LCEt66Youp2nAgEFViXSR2mSudwIW6C6f0Zi39gLxK2zt2tnzfE8RWg6V9UOfJh83qZlc
SxcMZrasfbD1n1wUcOfaylpmtn1HXITa7tGydPcI5ccvSYJqqQjqT7rP015rw3lnhbX+5KWQQKDJ
ypdJT7HP+4lxeFjdl2vi0OeEMKkLVYapzktGH9mlS6BHKdjlLp5V1qPyydcIpS6ldKEUoD5vilBf
okRbfHmwW5SFos2a+iXp9ceZRrPt8U26ANLUft7VkVsUTqMR65aT8oeP9iQniuS2steTIbs7jNT8
5FVw6hzf9C9TxX/PzyVCvMTNv7EKozZcjKzJqN3rFnRu0ITBm9nq/tZohhKECbf2jDSzKkhFoCnu
XtVRnIk/R6kBjb0t0S7WVfyZ19p0408TDJcXn1Fv4SwarQOTCWJVcKq/jmIOgQzMAaNJrkUjGdSP
ZC+9t4Z1zyS0WkddFWFtrPDBDRUD0TqdvqYJkr1RjPXGTfHxL1EvQJX/0VrEtzOaVSLk9OILEqm7
QEr6zWXCtsZnNm7jfmx41C+o46RokfR3ibmtolB7r+knj4M9gwdoxEtX6kQkctnVJwDbIjdXvUzE
zhSAl6cMsTCrf/40NfjemN4M7E/84RMdGU1Hnvn/9RXMeJtt6eOe6Yt/kpzgxSkxvmMAd9aYqryr
eoFc7QDH4w0cQKvBDQrA5jg1MWQbp66rh2dKdLnKq+7yR2dQ+RiVw1mwZ8/Ca+KOZ9XrA4kWXSXw
nlWt8dFLnNjdq7tM3W/8N6ptNIjDAAP7gMRGHAd9rGGNEacbgrT9mov2Tgj5t3G0x1dDSzr+ntp4
q7tu2hrzXF4Fi+Cpy+nCDOF7rt2U9K6XNRpvw+eBHV4XS3c+adkbg1dWTUZOScDA2iy8c4wtnu+T
tlIT5NqVpui6MXuUCBg8cv7+xcJpafO4050x3gZLY0m5RnJteC888pJ7ftUrbXDNbdIVcosoxHoq
hZDbZDmKlmvqSF2L2nm4QyPcTAUCT8VvU1aVYO6zo7qmNjZxM/Cbw1h0iBNCrrVm6p+CvoloQsPQ
o5uk40pAD2+QCd3V6BEd20aPJ82zQqhLnPBpRjWUkE27EZjNgKf7Lza0iXf21eVOTp5+ApVs3B3G
e2tWJ+9H+SY7AyG1H85HlYQsi1nuQ5029mPolH7EOZmNHmpKJNrzA4nEbD9ElJcQQRjr3s6tXTSp
AU3Di3GXIzhcPyK0JFxevLTkvVTSPI7TEClpljD/qUPai5b/TB/k9kjtTWdWHN3IAbXBu3WHzvik
t/OSwdx5wVLsMsZkQa/7yAAUQznWYwiHWU4SSJjR+ddaS3u/qldk0tWTlYMP07PoQwwd9tgc2noN
dmo/BHZxAJiwTyk6fxshWW1t5fyeOciXK8tbmU/8jAzm4ZImPDPxssaXJhyMpwbeBLcSQrGiHJ8L
7dUiZ/2Z7EX/pQumM8qW9GvV5vkRrpSzSUstQcA7F+vE84lQtCExSMQaGAIqsZq7snoDuV7uSKy3
zjhMp4tpEISla0+kfCUXH/fUcxsNX2YUjxRdoDnbproK9pxXdfT3pe388pj39tVOij/hbXQ3i3dY
IHePwf8vYYc7FwAMJvlWYMm+e16Ybc2qSC5s3qsr6UDeRrfRl9dVfTLABR50bfGSMndG6hfGhxp5
1srrY+2fNAUgWhu4wBd0OhTx8iW1oW54bPT2TCH7m1ZTNJE29xW9df4A8Tmu657NeH6DRJfjSMDz
qV4sCdJ8xuq4D7kDb5oe72ZFw17M+dPy4o8pq2bYQFgV3Usxm+G9ANRyJoGJpsuiOYhzFGx0PMrb
MLBjY2ezTGxs91lSGdmJAyZpqYzwmngHPtfOa1L0B2I290mWiXcjdGxU2R0tqGWP2wzEpP57nQCy
X0PuvtFDBF/60EZh/tfztEbK2vwqR6feF0Vo7zvT+/q3C+snOvCIoPmgvbUxcyP7KIuixo1Avncx
6oR+00YhzvzfrEZp9b+gMQ8r6THO1+z3pA+sJ62c/ryM9Q8aB929NSv7cTkaHHRglglAqUPwpJr8
IsxskE1htX2w+WS6aatxeqFDFL+m+IQfbzLm7TZRFAz0dCuGlVicCd4dARap7MvaS41r6B5kCmyI
R1B2Ja2MjBfOvFwLj3iQ39XUCV05k79RxNfM+w+dmrrs6sUPI6siRpAmltZicQCWJH7s0aM+jbGV
7QjVKVYi9OyVdNJm20mbrLmkn9HWA/cOZ/Pcknx2Bk686Hf/58UiKPNsTKs4fI2W3sRUIqbw7Dx4
YSNm7bMGuc2jNmfHZG4dGpFrTRfhP3iH9iaKsF9J0NxIh+33Yc4+TelMIg+1HdXbvFOOU7brdzf3
tcOoGRU6SINxVNEN9wHhMqKjKXyO9QCXJLA69UJUZbWzPQtJG1bSxzWI5/L82PPOk/Yzjpt3IHwW
i6nPjEJSMKtTAg26tRlPNPtj7TIuKo9cdCBmVbgmVSr/amQQqFIE38cSj+xy0P/PwfJW7FCH5I77
z//9dXFSh5+GbKGrpzdaP+7PuQW7Juruw246IjAJAb9oOQkookMGXrlF+dXo8tuwyEJtxD/3XmKj
ZkJXnQrd7r/mOaGrfOqMIPMPRUFgjOZuIBFWH2nR1xspXHmUXV0TwVt81lrg0DPT261scT0M9jsW
cOsjGRLnohD56jRlWwfIRWdrjRKyx3V2do3X/7S6Bvl+KCMizSNuzhcI9IRikoPrm+aqdAQg5OWl
M+voFEqXZ/pSnxIg7Z/LmHtFJh7brWicXnviIVfKvV7DcvBRZtnCf1KqRVDihIeb0RMbr2nTU/Gd
wRJHIP6Tjg3aYL8wcoWD2WLG9FC6NNHYnlUS5lgPFMI6gCgPPMBnAGveX9BkY2/Ljd+V5SXomuqI
h5+OHdNPumFsziSs5Tjph8vUVNrGRk2bLGVc6/m/rUz6OzDUJea7MIewCF9B9p0HAqTST+UUR+uA
0csReXfxAuMXlZ1zpzsRbP/rKJZR+LiWqiNanpvamMWBD9tZ3X92L7RjYs5sTZa704hSoL3lPy5q
22/8E/t46faQ+n1P3Mzj2eYeyi631rgZo0OaDfyWW8aFbDuD60wa3ocFwJIhdvRWdq+Vu2R9Mny9
zmPuIGhCMxEBa0EptYnq4ZpO1JUIAZB6quzqyc/xaMT2KXRH7YSnAiSXHe11GRMxt5xZlZw2RRmk
2zlrq2MVkBf4GPf+PU8dUcEOtqFlzq+yT5on9TuKDb3eP0pbMSKrC/tT5DrDr+VAJM6oDsCnh5cG
ytQjpaYtSp5Z/+bVzHNAO6BeXHZcRz9yZJYgruoxloVIwHLH8jeKwAmWI9+Grp6jvWVmCc+0+xUK
TNqjKQi8TQA667X33IPs3NtIvo5Wjb5sKIW1njI92g+9oe9yy/4967r1jxi934gc/xwkpcWd2D5F
Mzy4uGKuo5q/bvlrcGT43qfzfJER4dDqMvQAa9WWUHn9HLnKIsyRIIqtlTr0x3sU6Ls6bNiGLnJs
pcS2G8mKHWt2v0m1GuQReO9F3IBkcal6839Pwynvn6cufERJYhSYz+Wsbx/JdkVnIcLoZqQKQblW
82KAsuJVnS2cvawMCNpQQIChN8vXsA5q8EUGoPfaao413f2tnQDtm+3wHCwv6kjaPXdNakzDMVdd
Nj/ofyM4fJ59P4FmV/D5NFEHRxvljEhcRo82rKYnr0QgptyyC09tPfRkSEvPKncP0KmWBMaqdULj
WE/atJ7MwL+SFjjfmPzTG12gc2Yhz31Rsy+JmNsvjyQtj8sNvArSLTQgTeobVG8EeFGbkI3aInlT
Crehboy1i2VhG2P50fep5TIGjKfuF67kahNp/c3TTW9vZ7Zx/vsyQ1rC8VSjNAh6iPsKJU259Qcq
rU4N004PYZDfWuzaSChLSKDmwOdlyduJliNTdl/Kmsrz8SPDodDDAyDcmR68vlL2EpUsGFh9vU6U
ACFvLQhhmbMtWlymncjat9LqXjsSHb5RdKUMWAzrFqIQvGkuGJakB+km+2YxH2XfXa1LX2ay9C7V
7MJfB+G+Z3Y3bPTlCQlD6Ozb5GJPy5mivkor8k5F7AKTRPM5qfltY0YzbWz0+45nY3pPZbF6KPvr
r3/09rlmU+mz2qckEG7bhpH+X1KsACK1rUia3KphREuPQWqtfZRj1p87U/ZnsbyoI3VthJYOHMqn
9xwVh8aT964N7ZOaWYzLpGIO4gEwqSkOanDBT5Ddom02627mh8mupgP7xndj+LW88sDZqz26nmHI
sOdweuzg/+7b1V4+8ILsXIzivKQUg8cR18dDBg/bHoEvyPLyh16HP+fU91jRjI/HMiZn6X63UAlF
sxX86AZiiq0usVBI4dSX2ZwfcGAegzmkgulcMhP0cjvFdvsWQto5GMTzYbxznTentb6qTwoj32+2
mNAF4H2EEbXspjTdWidTTf+j1dNDS2PsHieDvU8Nu9wGYfgaMO8h1KXu9kRIG4ckpwtsBGm0Cs0u
+4fiYTdlVDhL6rQs8AsLpxmfap1uXRDiatZqK/lcvkKf5p+ll+Uv/JgCbNNTdzLjRHyxJhwLqP3Q
0wsTi24cgi41RLxCbf9aV5FxKBRLiKeqCmWCMlzu+PAfO30wdhNV9ovlJQieQMPc/zS1GVOvKEAO
6ruKswL/7yinS2s23lo1xwfSqLQqqI8JcJA0bQ+yjcVnEwFjaJhOnNyGNnnKLBm1RzY22ve5GX71
Io/fpyRot6JFb9fNizwtl8lR1ebpSN65nPRpneeTv30Em9sZ0cr4ypp9gw1jHbmReDY7aIxN0dQ7
a0CKl5uj9aET5LxlWEfhSv4QiZObkXabcjfFi7PG57O79iPnnQCWcTuyuXvj0fpNaDhl807/6ixY
JuHk37UY0b5h+cE6q+l/1EXwrVpQPmki90QVjx9geFY9gSqv6PTGIwoMazUHuXuw2OI+duhi2abj
6Nw5ZhgeyZaI93baDvt+CvMVWnzrS9NgmzWc4Vn9s0ooBb6AD4ahZ/vGHtq3pHNv8LbunUfsbKzl
FnsOggLqClaEFuW3PJ+xVzuAi1SwQI66/6pOJ1JTzl2TtGueENHWCXXYhlBsH9ae2KzSvYwsczMU
abhWymo3v/zZhMdZe3WMKrg3duDfy6Rq9haBIAiKcLas8HHxj8H8CuKQRIqmsbBdQ/Fl6m3tyJ9x
XnnUimerpTG5BF0EaRqdHn/ziF9vsxjF0sQ3vy0HAt+VOtAHJ/3q5hX40GpnLrLyuSuKl+VMeT/T
NlvhSoufQh7dxCeL6KCEYWo7q64B26h3AAu26hc9yApDlRmvfXRI+0eNQEvcu1X9G4gy72Ys66kq
QkJDtIdsRACDE9K454Ocu1920PDrUuGOlda328LVAggD5XM0RxW0wsC7MlrxrnLhxasjo7IB0/i+
sZaLGbONDOvwcMg43a4JHBZ5gzjK1hIEuc959qKuDVkmV27WmceIELcn+i4vhdW76ybUaSeQGwog
EvsqLs5xC761uw8BGeqQ7vvHUbscZaHNA1P29vvYjreCifUXlrbugHA13adlRhGqsDkM8b55eBzj
EvGz69TeNezKmpEm1N9inLQ9nZaGxFpETuGkEfvmEOfNfGM1epb1BFXbflJH6ay9xCUhGerMmu3q
4I2F2XzXsSDtXGYU1KQvasif2vVZNH251TUcQ8qvoM3M/Z1KatfWQPHiGkTFsOcM1jkbEKRDjniR
OXSAynYWIj67hqYcfjy4iDipdi07vXVDOvvmYXPNeXjw57tzlGb2LWSWhF4Tv0ysYuA/Hr8Dkubs
/d+uAyu1t5kmWa0D/S2difpIY+KEBmOJQYzrWSAMYFq0NCPTrDK3cZ6WT+oIHF35NPrykA7pvFKC
BMYaRNnVdr7IUAm/6bvMuKo1B+gX3THoKPpUHlWTQPUGpJegUVCMtGDeiy5nO7XcM7ZtOycj1X54
i1rc14iDdNqfbO/BiuopfAENqkW0cJUtg+GQ7/begZ6l8zo5VvjHjkUrheFKOe9NvfAvSLcIxKs6
Ihs9ohSovSr5Zk1yr5aR1kRKrO6Mh9m3ta12ZTEsQdlL7RkWVr3z4zmhG83aSuxSuXD5MNIsge2D
xhQnXFAokcuLZfvD4c/H3OCvIR65ufpB6+F0pwuYue428BPkO6Bs9pSkh1Yk8/oR1yZKrTwiXv8I
skFfuzCVt2oSLOyUj38CC0M1UZSIV3hGdOmhXqeSXXObk6b4aDYFMQktbewclUawk0l7HAlACgrz
K2AksHmZBupXhLdKF/2VlTeidll0LXy0kL6F+VUJXFyJHZrnKy6UtJz2KFiLtZKqmg6zItRMBv1i
n1qR4Im7OiKuYToubN9VGTS/e7s3v+hTBr4TBi/D0uTy+HmJ5o2mU39AfW09TyE6fKZ2zs+tL+Tv
x89Nrz5nA96+XfSUA/pAG4OWTICYbuvaQXFIlskT1UhxGL2eXelyijNq9xih6x0LWI2tWP1qHTa5
a6MzxWWs5HK06HKGefLRandsUkSgrXUx/84avb6S4daSgZbQrexqxJL1/BGMyIgzMBwbTIkgemz4
0fxM5Qt2gPGOPHobk3V5e0wM3RIbEQXRJY5ig3l7Y1yqXhvPaf09DZ2XMrR6soeofrWo6oCzMQ8m
8pPWlUJPSaicJ1sB4MJkaE9oRvZ1KYByFXwuH+MlMiLXqWiqA6YXcVFHUT2JS7xcm5drUTT9z7tZ
EK4fExfiZxagLP+nICM5qE8ZlU4Gt1Nl14cOTe5tYGQJMabxeE7Z0ToUmvuZW+ObXY76bzN4k3Wu
veYs8GupMTztzPzDKmBaPlzqcTReDHUTdXZF2lfmUjeEvnXz9Sncx/AsV7Ys7ZtDxOOFnuW6I1oN
cEkuWFJU7XAqwQRekslqL/W/R1Vv6ng10dfWL4qbOcfu+AanTyz6JzFKdaLe8fvBBFxRNQcNUODe
tji18lrciRES97iKBqSKy4jGsYfs2c21ch9Pzbi1G717b3ot2zpGbO2J++nfE73p1zFQsJN6VwZj
uYKVLK5zWXbvqQ2nP4/9p1C2DlLCwFw7TPzXqcZ2QctJM5Bh9luPEuf9If/UCGsypEmtBy1oqw9F
QMxG91bmk3vReZbv7HznI59GuEwOnd6DpaSGGpokYEgoYYCwxXoZTNq0nmzu6kwM+nCoIqLYx+L7
XyGJFjK4SEB25CM7j7rOUKDoZk3HMvkA8iA+oiywN67hJLc2rImZyIcBPVVISGEvXjKUujjjLP87
IYzrdhzCX3EW7EeMlsqVWhgZ0665aC6W1ec7K7J/VqFDLkHU9oBd6EOi8J8x6jbWFvCxcbTr4qf6
k8rjigT920O/kkwVmjy4DsZOy8EARi7bP222gJYsLwqBOjXk4LhjmJ568HNPpmPsaEMxkPOL+e4O
MW6hxv3CfgFkzaK2qbHytX14U+tlUjTuxgk7UgeK0AQ7yM9WSYuV2z4XNLWJ4F13GeHB1Thqm2Cg
SIhIeXoLu2w6eYwNV+Reo+IUGyAL2ZMb9vMa66vcZW2GLhqC0nS0Cy+CosdyYeK8fNzwjxvb2Gb6
bNwmFvlVSkWEiSkriPEtJXAbD+1qYqYJsQEzCUGIm36ikFj5ZRRdBq3x4MmQ0dpnBQOa5XkjMu2p
SWT/HMiBiG0ZV8vjoia5PZIblVvYTN69KNrsTV3Pl+uFNvXHMjK8bR4kMzv/Pj5iqLPfrLp6FcOY
fK/aCAq+7Z0limY1CU3CihlqZTzmokWpvT5E0Y8iqOKDczEA0pxFWb4rGMzfl7yX0/nvqTqaKitb
ORCsNyWI2Y1KKYAEWsUoiSdy8QADK2u/O0C579OUXh+ywcNUBsk6QR3Jk7GiEWpySy8r/GOZH511
PyAWVYurWmaHV8+Zex6FhAJYtoh3vR7SyFg++4t08oDArFzFJmG2eRoKxgdYbsgFjZH4mP1VLR5/
T9W76FT/vGtOMF6ghDPfNSRdjiT66EJAJm0NVd0I++iDkJAM8g7AMvVun5f1VhvODzU19gvjIMFR
LGLbyMa6O/GtBKRiRdK5OJUj7kZd/Z4tBDNdStI0DWxwbcuO/G+bw+FhsbKEORz8xnV2NIHIwMNx
9Izhn6Kc9po6I+3sYC5NMnVGOw/S86/ESLuLckOCOYiPTVvgMc4m6ww/J9+oB4Lt0F+NtPFVXWfU
RipCpXtnk5B5elhl80z1f7fspP5IxDidhnjS185ymgqG/KknNrZ00TqVJiy5oRr53vmGZyuUNz5B
zDZgRmx6I4z2eRCsvKXNjdJXoF9iJQHl2j75NqAPkji1ld9qrSu3wwQKW+2mMivTdk3TFatHHCDY
Qxvk8WuMb/M4epGzijD/vxZTV2KgsAg0yAh+rqfwwvoWvxqpo69tq3yx7SA++SjET+oogtTs1tMd
tQyD5kVMo+WVvQpZAW8GodB3WctulfMfe7Pd5lwuH8NR+p9Y0FOyYwsfFVW0gTNUnut4wdKmXnux
jMLF8QgeN2lGf5eQH7JTUw6t6iFbFD1TTLM0DiUEuL0fE0edITdYGYymV6pWQ3rcM0VrGHHbPFlU
q7LzE3mkug35hUClcQcfrMFyql7CwF157xm9cce5Zv9+SpxB5DugMVC4OvdbVWvAmbLaPgUVDxZN
jsB6FMYnzPz8hpWtOWeYAvlkolws2Bw7QXLVEwlZyP5RLI8SSwCRbhNRb4AbfVWsWwr9b45Gj+5x
q//ZwrQ0DMOlrlHSf9trygPk136Vdc6P/7+J/v9wLgS249DgNAPLoQRaIu3/A2GCwkqjb0dvRZSv
uFqq/d8RcUK4O77l9Em11m1Spnc22mHwdC1NGApaNTdQE4T/miVYQTnvHumgLdQ31seQ8dogYnxu
1e96sV8/AneW6w/d2ZheWoY3p5ocFG8zz9FZjGzkeprxtyFjV11kb1XL3QXkfTzFkEnemKH629pj
ce6Kvn8jSWo6OWlAXbi8K6FhaaNzUiyixpzHE2XWXlUYPs4Txq4qBqxMWg16BDZD9QwQNmODuu/W
TBigzAUs7q3CupOMg6FR7jzhE5I5jkylEfveHmROIJbo8EO2jI1TuSuak+LZbY322Yv6Yf///42R
S8ev5H/xIUzPcvSAHrhPxwRA9v/+lbmOOYJvQgOaeFZyGqt+FzfTLUqG52jCUe4AGo/JI0d9l1DG
l/OTi/7tWNTwbs2gC2FKa0igwQnRDJs/1VGV6NPjKP73mnp3FCz7f78uysofsyOMsxdU02U0CThv
FwV0R/LAunXK6jpoRPZmCY8I6oKt0lDlzkRBp2XwQxZJVV8F88E1QnOjTjtrCDZ6kvyULbx6VQHL
gYWNlJv2oDT58Mc47RklGvPPnK5OiCJJssI3ablPdH98Ui/Qp3ByU0wB959RVi9rqPJAUN7RfBLs
erIsQS23nAYYuiiwTIPNQRahGGGspgwnvj1Ex7St5MN/Utr2p0GA8PhcIgv7L2uIv5hEiHL0tlD8
B41O1XgyRdkxmv8zemA7ug3criO3iYm9oQkTzUUxb5jYZkddJUaAYvZX8AT71yZOu53ZTh4ZDh0k
qkhIgs7CVaq7DGhCa3h1A9rOs4iAwC9/n8qRKeBHrR/sH2MBCZQN+19EGNk5ppJBVk52qRfkmPdL
QqNFIcJtRywcmfW4h2xBmFoc5H+uMYnxVpMViZ3HRvSK7u0/XyQ7exnK6qSup5T38M19/RjPAk5n
tIixlk5QbhIAxh62Pg1LJ6iRoG6Lbo/NaU0qCBS1OGzPWmk574FDWusiq8zJuIZerWFBJXFiVTRY
n1QzqEDYc04H/03TEltu0+UeAn9/1/0ErxMD441K5uj+zehQkR3mLOcze6XIYb1g8FwqXx27hCp/
l73ORHTJWtRs0NIGwXJb3zVqUBFevjHNCi/N8u7cwVDzp+SoKQdf02fmhVv4yUXqNc/jt9irYeZl
vsT5IKwXL2x/Z8gEL4ks9c0owufGHcTXiv3TpvFn71bQSz6a0Bq28SS+EoSLMzFhhGy1okC9mOes
LNm4D2ILc0vlQ6ZDtnzTAj37sNlYer31YbMtWFFp44iuEuuao43b2FbafIIsPMEL1XdoXWzEMsjA
XHr4F3WkXnRIjavRTTGlCbDucmj5GKYbiGXN5+jS/SSlqNjFQhgnXav1TR57O6+M5EebjShHhrnd
QwEdvtpiidZL9W9dp88biiv9PEnCC0Yr+zMjyAeGhA830DQUxcXkCY18qZj5WTB+HhvIDVZevmfB
slsnKuSP2qgKyw3lMpSVQbgbnUXh0IWkqpvV/EpCA3LViJth98dkmiI48FOBHBmMmuqMKxVLUWIq
NaElbFU3Nxwz2iutGLeIn8kyXLpNf98YgTJtB9Lr7il8aMwY2R28ACGxs15/JhPMNa+rydio2+HD
qKkmOxPQdQt7KSTT5tnOwDIuneXJad1FNNCtpC68lbH0XLaqGdMzcWcZXFMnW/B7gDzHoc64aemG
sblCWhA2F2QN1ZqcgIXjjpdHt7C0Lvoa4dD7SMWuM+2DaUfYrZlF3mgnUfFjGaYQJwrrsfXH8jCf
fctDFY5FIbtW2lys8rGDUUpT4hB5TDwHbM3w4OEq0lAKvImCNHMWho/1JZzwymQeCVzOfDJhaeD7
mF+RRNcbq8Ga1Xou/oxCR6zceTZGFwIPTSPXCcEDkrKw/p1GdLtKRX6Ro8PzeGIu2S7aJxkX9T1u
uMGQ7UPZHeQbu1QlBJEt+WHIfvRrINztw8UXDyBP6PpUKzsuzp7fkxm7fItZWfpny6nAF/jo0CJB
6BboPfIYSceLAkM7h7r5LtBWPubQGv5SclEx5sFKsPOqflU6ZGrbtZX41Stlc8fMuWNYr4RYsZjQ
HnTxPwpaYdny6+DyEau0VyVsbJgF6ObQvkbwUl8HINLdonAMrJLWXxfg79C74NUd8jXSA/8a1tV4
jjyTz5dHnD2IODTTKL7PrcLkU9Z95EtXi0mvfkGqxQdh0vw1gEdrw9AKj9mS7uaFvbyM03hhiHOr
XKP7mYJOVgegv3cyCDd5ZuZPKjsvEe6N+PP8iclxgtNmwZmhwDKRT3vxd8tF5lca5kdP8gj8DpSY
Whmley+wR8DhbrjJoD9cJ5pel1zE3bYARraDX9sdRnfJjCfPQqBT2TE4mNEV8mWsm4iRA4ZVWDCu
w4KimDpXnl3NxgC6SNbUC5s572yA+GHPpzHTmRAk16JZK8lfXBibPjSBgrTPORbidOVpT3nkatS7
YfQ6F9PLcrN9VkXz/0j7kt1IkiTLXynk3WrMTG1tdPbBFjd3505GcLsYGAzS9n2306D7G6YvfesB
GpgvmNN8TWEO9Rfz1BmZYVTauGYlgUQUI8iiuG6ioiJP3muhnIbuRKFCEFo2FNQpTvHJMN3JMhI8
hwc+nmWQHGuV8vQtv4zDDibk3u57Ul8oEprhjKytHw5fSan+46vDvw1Al+CafcSd1l/1s9SeyRoY
wUM6blFXXvVgxNMpDeod8ObGRaTKCX6ZXD4cIFoZqYu9PATj+Vv4nmfQMK9SlAclGTq9gaFfdEN+
CSBJsTu8p0pFz87IgDcxofSgSoTmuJly2AASLl0OSdu5w6giOw4CEOfQ29TLvnypyl5fT/5eUYPv
h8pYIEqDG0MI3G1mXblBojf23lLvVYzySNSBWfet8tP2DWohyC3aB+ouKZ6eoSqDThYR9IxC1U3O
gU1PDUFZWGU9SO00Xdoh4YieqEBu0RxRgzf594xAAHJ22ZD3YLTQvyNlGkSB+YzKO5R6Z3Dhp+CN
B5IA8iVTrTwgPTbdzzO4pHAjetNM2m0ZqNObin2SApDaBNihur6DvszsoFUPKuFmWF0A4gl+tUN1
YJyzx9DXAWKrUC6hHbSHPxrQJMMxod1EuwRnGkF2egJXta/nrtDg8kCbxSVevbh1SHbmp5FyDgyV
ci4FkPQCFGIDWJV5ag6D20eTgiMP2WVg1L8PgFyoVV9t3+DoNZXmyfX5mz8pyama9D/+0OQ0AYUI
/s0go/eW5DGr+dn3DWN78LNQtwGPz0GgoejIJXKW7v/3d9RoBu4mdTqv4gY0DxSpFvTKKZgqrgWQ
qn/Nm/hpSjL5iX6BfKQEZmQ04B3g7A0U7EHDeYnMBgroQTnuQL8EaTKouEz4opCbq7enaqKC4FfT
4IonaIg/IC9+CRRpE6BAcDErefjaTsY3WaiGvVzXJRpAkHkQg1DYGIB72Ye/ppmB8Jl+Y1AgzZ3Q
gJtkdXmu+6M3p5l5dogsxbEWAC3UJRdx4tMhMOzHINsFRtM55KATqoE0uEugvqjEaAcQVQiKKHV+
D1mb6lIqYvELKlnOSNFxso8biaadzYRUJ0EJYQ0tnDcHJqoDCdXhq59/5FUuOygnvx5/ekmy8eHp
ZeCVTJC9RSGMPsLeP71aJItUWQRr8hueCTTSvS0WIDsKxwjcRz0SwW+MHGi7k71DfI5C3h5xQLBv
FKV20I+rOkrd3moSaU9ysC8YhxwCArdTITdzUCXrd4c1fWtMKPBP/mze+eC33YFpHz1SaDjfdT2Q
J7Sr9w0cQxEyEPt00UKOThyl30tDFF0UDRixUG2OTiugl8+0WANeVDyXB1RIB3ooUcsdAdnrxZO+
MTQnDmtgyECSbAfg+b398dXLG/Mifb/dQHj2EQxi4xfNxAn3627XxJV6G6UoAtPuwrgMx11XbPJZ
Es+g5/x6aM+CFKwIti2CAgjSbFCbhMhuGKhApUsnKn2AZFUF0D7FceLBa6LtC6DNVDel694XruNG
D+xWCxDD0zdPk5djAYbkIneUALpagIbAHSQWmCrGswMBulL5YNDqtes4SZKdqo1ojp6IujGCunKN
FCK6IC8az4k0jKdRDFWUts3Ptbyad3OoK7YSglDQqBowYwMr6Y6EoMMrb08SY3xC0Fs5UoB1rMAr
HQYmkv/05jO1SfJU5LsfOkOlpDTAX6LTvMQDIrAiMGngzA3VhZ6oGziI+WLWINMadOOjnCI9qGdi
eXLwkuBMzJqKkzAwqDDQu3wB0eFwkeEFvkQ2FYl+f5HiEaGFUREByB9p8NGElLSZ06JYgCgDghxo
EgGtV26ek3oKTtsIFEFvAtxhgLY3P7sByTWQl7//O6h+vookjnbI34lvPtzEabOICUK+A0ID4vLj
VskkkEg26Q3aLZ8afGH3s2ls3lSLEvSEneZSDSdpDlaZztl13we1pU5T/DAA1WIFBAppZKQwRfyt
kZMf/w5tE3Klgjcd0OL8th8lSD+0KhQJ6V9zPI082R/Pf0L4K6SptoA44DKksP6E/lEJYKeXuhJE
Gi2IAfo5grSh2EfgcikmZ0K/rnMo/b8V/OH8yTmaCSEJ5jVprX8bcolWOOfvhjQyX6Dl5O1fJHyh
EzwGJiMSQMeBoeIxVZwKSltDbFv8oYX9357Hfwpeisu3xWz+5Z/x9+einOoogLDt+7/+y5ciw3//
TP8/v/8M8yNn0XMNfs/X9uhPeS/F+VP20rA/9O43w/qPT+c8tU/v/oJGxaidrgCfnK5fgDZoD58C
46A/+Ue/+ZeXw2/5MpUvv/7yXHR5S39bEBX5Lz++tfv+6y+yrCw8OP39P75JB/DrL3/71//827/9
r7/927///b/+/e//43//3//4P3//7//z7//6Xx9+xctT0/76i6r9lRhElkAlDuciSqr2y1+Gl8N3
pL+iPRBN0qKMHwCZPfhf8gI1InwE7a9Iv6igPdZNtGKZEj5RU4BghX66v+IK0yTqtHRVNVTzl9+m
4t2S/lziv+QdxLmjvG1+/QW/Z3GKdRg1RGJCVkclALEoCj7c8hSDknhMpgosNzXQ7Gl3bkoNh8fm
QKD401G8mQBiXRR1UZUh5MOwqfuAQKOlJdScNLXRe+34w3XiBq5ut27xHe8xDRBzZ3JaW3B0Z7Ew
P0a7HJ30/mb9aJsZntmRLqgyVXHAKLfxhdKCovVF5cVO5AHRZJl75OrB5y3hVeO1XrM9bl5+T+Dz
0TxD4ANue78cR1lxChfq1aCQQiLABB68saSt4DaOeNG/+vflfvwqTxvhK50GkBs5MW8J3vvqj5+D
TtPCV8eBqqDDVlIc5axzAUrzBEi0WODMsVAN9nx7uj4+8LVdBRgQkbC/UfLSmHE3WqRpeI9qAAk+
R8rtUN0d//0S3TMf9tTCADOgzDRDHd1hiC520RY8VFd6bKMssmtdZWOcxI/6JbmMvh03+j5B/mMS
FzaZKE1UpwHdzHQf7+gUtttho21qL+ZcrPTUr4wNehIiBCoRD9LvLxZLmEsUOlGddhoXSTI0strj
NvLA++EMohNtuGfkPd3827gQF+IphEQv6gLsuMpIr8dcVh1x7+/puKJduBWtaMMd2dpp/N0ShLzo
J1mMLNXiIkBqV3FqZ3SMfYYXXoM0wNVwBp0OW7d1L0FjwwmSjBaeKB53pGsruLTPVKX0FL24Bfil
4A1EG1T6zvSqbsZdcwtZ3W3goYG+3nSn1Sa7ab6pu39896AkB1Z/OFtdoVfMcuyVbqogoAg0B7LD
W7IFteAGFEP83bM6xws7jLcdAXHThEZA5LtDbdIJrtrLyC3syFa9fj/aUDMCvMj2XWELzv7jQzyE
fOypXI6R8bZqC2A6wt63+R0dyamuAhdkkjYg65fylruf1tza0h7jZnqQ+kLqHHMqXcybaCttkfy0
iKd7xI7d3PZ546P749j4GK9joNjZJ9JhbgGpgka4a8KJzy4x7T+wkjxrzLmMxBTPDeTZHRR9N+Um
w/qZHvT+LNPpLM7KrfqAn7uGMCczDgvw7+SYSagAufUlgBHbed/tsptuy7G05t0Wa0aYM6i1aLrO
88MeyXeiC6CDDS7CG7CubVKv3nCsrd0TS2uMLw0SokMgPlUxh73Tn5YbiNpfpieplXwx97IFeji7
fzhuc+3uW5qkm3bh5KDL2ClZMsCd1hEoSfTHSJi/fM4E40s6MKcCBY5RiaMO4FNnFUrFcVe8UTBu
pIj7oc4ROTlSlu6SoAGoKjs7PorVSxwykYYmqgqYuwzGBlhxjD4fAXqLteBmqCCMiFbCyZJCCa0H
ynSJjixAffK6coiffJ8HE2n4dKRgHNqxDtYKE+qhdtk1Xzkf7IMPRZiKeBwqDIqmgSGCOQ1kUsGx
RBC2AVp7qn4Jd4YXbcEr6gp2JDlApmxmV95W3zTXOW75w6wzhpnDUTU5CAcLHI5IKbxQ760UwnLH
TXx00owN5kjIEJZVgww2GhcJBPiwzI7vUmu2QVWwBYkGZyNJ1Om/c5qMPWazIssIVGDUq05+Cl29
XeX1W/+0uO8cbZMg2oVUlCtdEJ7VD26GWkU0Q981koYUxftTCDCkFA8+Qg161fe7KrHo3TAhYhtf
/kyATc2piq5Loo4snsIc+lxNQgEgDwWTmgAzcaa4hQcBHbcRLiDMgJcNN6Snd9uHaQWjDl5Viq4Z
InN4WtmosxTEFocIGCqf4MpzArc9Qee+NTgQl3MTB7WUFvqfvAD1w8V0GOxP08w1L6FOoUtNR6/5
3qnOpRNth4K4p2zivXbO2a10GOwwFcnEQhp4qQKe8n4do7rWBkXDUaQPOLF6CW3wG7iQuNlUuyD8
hqKwHfCvww+BBUao4PgTgie7gSj8vVV1JkDImcip0hHSQLEENBD7B4It9rRLH/U/s12XBpkpTZJ8
ANgOMXjrSPf6Zt6Kl7Wr7lW79FLP4MUxq5O6GB4TN5ldpoPhPHxzATOixHY7XgEMg6i/tE14vdzm
7tc1N7AcIRM79WTOTAVsHU562m40T7DIKdQXnd4K76ALYYkO+VpyR/rxAc4sJLN9sgEVrkqiVnfZ
SXkfep07Opkbb6KT+D6H3pIDMBP6BR39djwD0sFN+K+eD7EV/QyEgHxYx4ZSdcapaxUI0oFa0xzZ
a3eSFWO2/+DLce36UBTkdGguRyRsHYGAuFiNSURfqMW5aWXuLtyA2NGpvgBn4PyBRV3zsguDByWz
Razja6JGiiQGsmIfgQgeDih6i/YvGigLIrjieIPVc6kAKG1q9B3DRgySFJC8EmXNGe9HR3bTDcS9
iJXsiA3B4K++PV4eN0i3xwfvs7DHHMsQ0ghSpmNC4526+eOPtlUzhgSgJFF0UZcZM2T0tRp9R/Rt
iDjDe3sbitz30uoRpOA+ECyLeIgyGxHdEFkImgqg70nrFATIkri0QPbrBKA3OD5xjIYdkgrY9BCA
BKc1WrkJEpjvPWhHosGcc6xUfhpsh7N2CwiZ1Z7zn0lrc7c0xIQzJBFJFMQwBLHcHTpPcbboRcS9
9NZ85tIO3ZqLrR4YxJ+HEnboC0nWoAb1VYSskgvFGE9yI8jTBl+77yU/abF2qFVNR1udhjoL9Ojf
Gw6JOoxBB8OtI9rp9/IGIHqrR64EsFc3uxG4tx87Uux3mqUFKgnpalljvQiypKBJgGAFUGAKihYE
/kP2QbfV5Jy3IBtm08oRQjSYQ8hADJW5EjIIX4VdVstOPeVuaCjncQS4fip5kY/kwahuQe7He+l+
HBxs6rIh6hJaCGT2oZu3eleFZiQ7kEuZ5ntSXo7KHWfvs6HZYVwLG8zeb1VJBAugKR3SXMpT5xmX
2nfxpgL6bi+5sSsg5A298n4m1nHL7AF/M4xoiEhIrqkGE2o3o++TLsfgonDel5rXhLdVXILMQOYY
ouWHd46RtcRsyklpoGEQxyiHn4lAzm8C13eQsHR0T7ILpz/jB7yrYwMTNhDlOAcfQjI9S8G0ZGBs
QvgUNT3kzXInNXVwvwecd6lM12fp9Q+DW5hi3PGkFvI4lxC6iXfGvnZAHuI2NlQMo23lgfzNjm9r
IPxRtIBCRWUNO/mE623Yi5X9CEyEJoHPMNRCbKHyfrKDbef5zvBg3Cib1gOdAuccfngSstaYgzjN
sy52uQ/cBB5Lo9NYYCRAhlL14m3p8cPr1fOxmF8mKJPKJIyLjA5OSLcCkc8BCwYxAxrnbV2J93MS
74+fi9VD/9OgwbznQX+tN+2ABe3iMLHaKfHmoR8tCTCq44Y+5O6ZmTSYo6/kddqKdCZbZ3BBq468
soF3g+4Zm/Is9I5b421Ug7n7mkDtppk6M6kZcjQCkr5yIBiiQjzMn1yjzGQ3bhvzMlDS8RnY5gw0
5ql414rjcxQpeP83qvHYz63ogfEFGdQYGXoLnWTY6iQEx3qE2jtYJ6UyBKrs+Gdf9f2LJWGu07xU
02SesSRmepUFD2AYtEG86vom0MYPWSJxzHEXhnGNQiJDuqiDvbyhvZmOL4mOmGm7Xn3IhM4Oy3Ml
jmw5GO0xek2hZnp8uB9yXezGYBymIv92xOjGUFCDS1wjvjQc2HtVbeQhi+vULp3jVnn7nnFkBcQq
RTkMccEGPkS+bwISb2XeLb52FYDIEuAlAA9lTWG2fBubnV5POM2d2rm6iKeysfnHh7G0wGzzpOj7
Yq5gARhb9FobEDMDnWEAubjjduQ1x7Q0xGxKNa3IOPcwpF/Q6kW4K9G1g/Uy9siTjVZ5ApW608x+
ywMA1LyT9vV5tgkcIOL+QHljdWZxmSsamCt0ndDvL0LOrqhHv44RH017w5sdsoXGF4y3rmQHNogf
3JBz860aBAwB4Z8BLIDB3AOVXsdQi6LjbyvwmyDtUbjHp3j1HCLz8LsJxvebYK3Eua8AsbpAGO3O
2/ROvKEFIuJOWxDNHze3PiCglESkcSWZMAs6AQNdTjlOPYg8rLm6HPDgOW7hEDCywYKsqjLScKZB
8HhjFkmW0PEhyBLEzaBqZBRExw2DbPdViiatryPJ0QQCEjeIk+aDDvUMsQL9rZhtBrAJ7qsOHL9t
VyknkIVvrBrEggDdAhbftAUe0Bk6RtVi9gG3rMGbADSZXZhT5AggSnL6Qg63o1TH6DNNIOWsQwin
SVLlRYgDkFpB44I3mx9SudSJLcfKTKcOmtQEcEvZ6fbGVb2rrsvTGecE2RSvfAW5juBVm+Si4Uh0
fnhLHswCbGbg0Y+nq8acA3CQBT6YqyVkGapzcpJ4CrLVMgrE3LBrLciU0ZdjKngcGMRkAgWx0NBT
HEiQOPTSnYIhNh7Qobb2oNvRDlKNtrYN97xTtxp+IapVga5Fokgxmbuhh8wbGKkmjA94YQsB7YMa
Zs8gcHLQobLRx9lVuh56hVDzTvuncK4oh3r/UqUSJ9u66v8AACDIRSDdqjDDV2WQZ+gZ9nIakX1k
ko3WXYf6Xk6SL1kEfNDxo7N2O+FB+7s15uIQgmBuw26WnEFr9gL6XCsUzcZSvDluZtXlAFuLrBHN
e+DN9/6EosKEVtp5lBxgqL3+Itj3Fhq8IENmQwSJm+hcm8OlNWazVqBxmUmKOYy05jZuDIg/kH3S
xR7JtHOQLtx9cnTM5kmxmVV4c/ifqNrlkQC8b+v6AmD2cfSUK7HjQ0WBGPVdkisbOY2gmzrcH/8M
bAqGnk9oLhgAt+HRqbIAr0EGzWIDZLLTitnoRaMO9Dya270JsVbeaSCWypTMQb3CnkRwAR83vnp6
ltaZIAfaBGYwQe8dr7URmHnIOW1p0B1BjvCG2H8ITrW6xug3RNlSlECaw8x5DFloQ1UElAJteR9s
DW9yiVN5SAa5lYN+wuvWbh/5aLbVeV6YZUbahGnYQr4axxPQjsZLPOJpmz8Qd9Ari73ScFJ+Hx4d
/iLuqCY8CAnA5Shm4RGT2fMudpBodcTNjBIsNy25Ghuj2IqmY5TrREVkxhX0EdDiBP6dViQhX5xs
W+KAdsVRrN4FkVuU2+YtPzG/voqA4qhoeQYKkwlFojqL4wZ72iHycJdEaEFEf2ia1Z4RoNKbj7ec
jbqWViBIh77ZQzHr/bRmejFqYaDQjSrc58BzgK7TJrZ/AqSVfdzWmmtdmmJcawHKGzKncAqj/ixo
ezG6JuPVcROrwcDSBhP4jOEkQ8IP0yd7YFY8SfbaJbSlBItGxxTZJMC3PkKIw/2kXcadJ2leE7Tl
URniLrSAV/XkoQOPdxA9dET6VmbDXoE6WRgqj5JZX2otZRcHLjvWRU/Roh0YT6Fo5nOuzvVbZrG6
jN/XKyhCYUroqyG8pOVfeWdcSAjTURXZcJ+T9Eh8OKLgoIZ3l2VdYuvNY9r7YPejIZE32dre2Ico
5FN8AtTXHFh1jDu+/+EZZYYIkYgA/yGajnL0OQp5HTqQBQtRPqtSCLk3nGtFWj0w9OEDEUz6vGRW
GjdHl/o0TzRupM2g7EHtu63dGc2me74XWnWuC2PM4GKhgGYNAiOczgj4vASAS9yXfGe36lwXdpi7
Q4aSWqKi2H0YVBrcvg1qdM3CQ58M38utb8yFQca7tjpEaCcoFRyAhwoo6TaJ3dvo8zrvcUfxPA93
0ZjLQ4ea7ZzTxA7FH5rfKP6PFkhq2OJd/ateTpWAugDfIsgrGC8nl2C6aVt4IEFTz1uxdaYyv1Kn
nuNM12dwYYfxdIMpxmU60IuCtK8SEjhy9KxnaBacs31oBLdDJ+4TuXcmpb1URf/Jj7mZiY+7Bk0C
CDY0gtgS4FFm18QJ2MnQ5yQ6wkl+mp1nW7CCR6Nb3gRX6Bg6F/bQLx0t/HGCWu8J/CLliLZ4L5WP
Z4R+CpxFaNpLIvzL+xusSQJTAZxuRgu7vpVCpbRA0zGi37RVbamH1ktmZglyadAzBPsOJ4m7alwC
2AVZJgWZQ8Z4W4MY2IgxBYrne+Cd2BJP8LINF4rxMTOJQf60ozLXtCoP0BipDfAQAPuBmMTWYif7
KqWVZZyaV7XV2tNJs0XvovGF6Kd/4vxQ80j2EJSpNJF1eiBWSbOWqLOjWuDBRS6++Kq64oamRyre
w3p1V2FBcVEoGvD6zK6CciaUXhJldorXydVR4I5eKkcF9deGQpayb5ybm87c+0sLQ1uYYzyR1Ooa
eNAws+luPM03BlBDsz3ssg2v7+LjRfXeEOODCqIkRYLkjzMnAbihuxzybcjNyEUEslKPM6qPtxQ1
Bg+EE6HgNcCMajBqIs/o0Tr41/g5dgyHlqCj59DlAnfWF+ynLWZgs9kNuC1HujeRRbYbe2wtwVYs
00N3JORjnONj++hg3w+NyQeWIqKaUoSSH/pBHQ0E2P6INC/UmT5nhjnZcQsq5saQZgfiWOj4+9Ib
pZUhpXrcyspD8d1oWLDKOEq+j3YL0OTsMigDQyFK3TQAW3SbWc23NR5t+VfeDH5oflKQRFrsjsN1
uXhL6X0lQXYZRqcr/wxaUYrdXiKLB95VS75Mb9Mn/767ADvftXDKGS5nrxxutYVlWTJzYSLYl+oF
4iU32hunGoBW2oY2WnGh8XTnfTjbREEdH7JSuskmWUyImohz3L95TcGCZgryOi8mHnN700WRw9VH
J9n419OW5zHX/DXeIWhBBbgKkSKze9QcOmmxDM6HJtBye4Aii6MjVhwCt88hZlvE4ODo9IAzvWtH
Y2GVLSmG4IdI6xjHQZIFuwPnAViQUToLObHHmidbmmFCnFk14qEaerwqwBDUCQH4k7+14k4aRN7p
4EwjW0sciyjMIImKVbPJc/gdqhhuhk0jnLcn/ma4D6/NPUgar4KbasvZqLypZMJ8U4f2eCViAdN7
+QraKQ7uWztXLR3sgICy0psPzmB8OG6WZ5WJ9yVEdeJQYWaz4jvYAKxOlt1BL3fHrayuH6oCiNrQ
Ki2bjMMWRD/uG6NDJ4yW2ZKZeVIGlZKyd4zk6ril1fEsLDG+2oiNGW36dKf0EmgLSw96HOAVyjn7
hE4Le84Rg/4+IOa0TX0pq76BbSI1ZelEpL9KBfBHHR/L6l5Erh/ge5RUANN5H2eacV0ZfROiDgWy
xU0ZD+0J9FiCr1mv+TsIDOh7kgrtFnXskrcZ6ef/MD5grZCmQV4PYLz3prtaBaEh0UVcEv1O6SjI
0HkDUULK20fvVLQB8+9VvYHcwhn3fqdb/Zh1ZhGbAYIrcYXiTgclJIDzA6Ld0vda92yi/U+Qtds/
86o38aQ4tCbrSPmzWGctDstYMbBxfP/Sry97sbUM7SWano+v6QcoLr0JwXKhA5ZP41r2JuyLpgpq
HzP7FrvkTvW1MVxDcUhzktc3Bi5E1FPpFIvb5psIognVa5RdDsZfTryxGgksPwqzv8B4BcErn4iI
sXsHMTZaLMNDulH3crc843m4w+X3YVkXQ2c8XF+FNXRQYY8+KWjYFjyCU9BKXAAy7qQrAtAUxFy2
xNLOyJfBRkX5gndLriRZMf1oJ0eGHtVQIO7eb+xeTfWsm8Fr0bjVbRX2L9DvtOMLsGjStsuweIX4
rJtzS2qr/gKckrTRXTVRw2PMQtmik/xWBEM7aMbVb7XPexuvZBxMmjQG4hSxL/6HmV1I95q9ZjZ0
dkHCsUFHKSrz2Y644glvJddGgyqSZBJUO6hnej8a9Mg1SidhNGPwFXREoKHmub61C2NpgRkMYquw
1+IO9COG+uBX9wlY1GqIg88KsY8fyDUne3CxqDwiuSEznhzg6hqM8jNailO1OgcUmFhoqByhKOCr
LonA2S10zXxpoOTAsbw+i7Sz6mCZxWDqaaX04djjJS+F15HeupkUuscHtxaOIlMAALJMNBUR1PuF
ajWw5IoJEuCZFG0Q9YOUuYJ+QmObIFKtki/Hra3dvYoB8LaJvYEIlDlbMZhI9DZGgmhEiz/AyDZY
Ba3E5M0bzwzz0kyETO2rFAVTCDjbAujyigpglKjl3L6rW3AxGmbuqLBV3GgIbQWwAfUGdAgewXnj
imPypwwZcAyoG+oyeyNAKzbuIxV170a4M6YMCOPLuILICXerr13qtMTzmyHm2FZ5KULtDyNSS9A3
f03j1tWVCpThqB9UE2QeT+Ru5iRX1mfxp03mIOegJzBn6Dg46vxKwHemSLdt+3UGF8zxvbe60xdj
o4dt8czr82FC1IBNIanflVrZjyCpNcfrpqndMel2x42t78Cfg2I2OpJggp9n2Oha8Q0NRBaY12Ko
AX7OCLPN4yCCUJwGI1kBMeiJSv88FeY/njzGrbGYN2aXQ7g7r6UOVlTj6xDeaGgn7Yrqk0Nhbr9c
FMyoVGCkaFrIwDxUJm5/I/qkFcaTd60sFQItZOb+twqHB+MClyfvic/Z0GxTbKuW0J0E6ZYDzcto
7q0p8rQitsdc+JxbOKBeFzsaVVlB0DP47lK7bYdXTQAN3bgNfYOzmXkDYrxCKxRxWoHs0NG62RrA
Ah+VZ372CKLlT+1nNj6RBmJofgk7fpe5unbrg3q+Sh6OG1m9zX9uZ5ZeomnjOvRVRPGVGn9TA2zm
cdybZbfNBPNaTw23Ksfvx01ynAHbmBJPpl6rFCyVQ9Q6ecl0rwAb5nEb1HuxkfPilLKdUUYOwWHS
wYsGHYakQQIF2pzHTfCGwTgCTQablzDChBleK8lliFbhOubdqTwjjCNQm7zWZgE3UFa8CqCOJJJg
SQAcHx8K5y5gQzrJH7UA7NjYBMWJ8Vr5k50193mK5EnH2W4cS2wIp+Zm0qcR1l7OI0g2S3Y17HxR
swYTDzgIfh4f1+qDTUH+BHUZRFd4Sb2/5HQ1goxultPi+lyAMtWiBDy0dzNWN5NTbIQd7424umAL
i8yCjV0WtGBCxMaD3I6o3Uk5ShXj6/Fxrc7iwgjjuEmoyqnfIDs0as/KeNZFnT0WtxIkwxQjco/b
Wj1JP22xZa1QDTUBso+47zL1VJDnfa0k2+MmOHPG1mOBb0kA/oIJcInaohlaKIyAtFvl+ASeGcZv
i3kJRXFa9u3qaKPIMSDhSXMxTeL154ZD3m+6pGj0MIxwmoZ5tlQN9JJ5b/mlxDm0vOHQhVtcd1WU
QDcig+eGVDYyL5XVtxCtknlVbJ4Z+v2FGQOJrUKgUf1QF/ZoXrVaaetl9qfWBhBA5BkIEF3MnBla
rc9Rgi0QxaMVtI9BCqWL8cufWZifRpgZa7DRinrGjEXFi6lAMfZ7w0vvr8YGAE7+Ng5mtqC5GIQg
yYbDqQ17FDdie9ZmN2lxc3wk6w7gpxn6MRaLkpBJlxX6SCjS1768MCAKE4+PfrMLecXX9eX/aYnx
oGKZk4SEA96O5FYdb7t2sML4+fhoeJPG+MwI/AWZItDRiKMNHG8FeffUR9OqETvHLfFGwzhOXS21
XingAiJ0aBRSYMdUXBavrONmVtoc8Uj4uQ1YPHhTaAlUYJHtponCanyq9sFed8Nzdbaj9DQGswdE
Pjj+gLMn2M7pRCxnvdexu01hU9edl42ohkKXkkQQFdkcHyBnxUzGlQJ3WZuBQH2POjpKc5uQwZ70
Z1G9OG6Hs14m4xaUvJPiiq4XhDohbxW6pdlvh2zmeGzecBjHANUK0jYlNjn+BAIl2UxUSqDqrKrn
VZPpr/oQmC52BuMgxjiUwEVEn91af63P8YnRkvvPTRod7cI5zCWuT+JjNOMYuv7Qb8AMi3Ze97gV
3pwxjmGe2njoCxxaJb4xqpc80VwQdFkgHuXsa94eYLxD7k8kAwU4FgfSHXGkO5KUW2hD5IyHtzCM
a0A/jG8Sep0GqLgRqBsEX45P2NHzCQA4gw/qQQ3lyxNWvlPuoxq6EiNw7T6ESvJHiFRyPNDR1aFo
8/d7wICSOdQTYKxQC0tUbppe3PbVaa8Ju+OjOro6MMR4gro0DBlUO5KTTBDWFeRNTcWBypqzOjwz
jCNoJVJOs4HdporFPoOQe6mR09nnxVS8NWIcQSSbgyGi8ODk1dkcFmisyq2BCqVUT5PGKbzylogO
eXFMJ10EEb6OUEE2S0sezkibWj7w+QUH/7YCQ1xcRlgixh9UcQgZgRl18n5j7M0TiqxMTgGBAydo
7vHSY0ePEYwxbiGTgsBQMiwUhJSeuhnoprD+MxnS31woTDAOQdChjxTLWCRdBnQxkiH5iW4VsFiP
tfnJbcc4hWkWG98PMJq0eBjn7xNY5uaEgwDnbG0WXtSVadL4BfZBBCHWak69FuoekKf83EFlk+YQ
tal8IcWsQY7VmfzAKiPFrvvB+ZQ/YNFDWT3r0F+EG80k2cmV1spb39ETXocy56AeHv6Lw5PGYZb1
AZ004U6NZnCyCyD0O2/061YpNseHxDmoh2BvYavFW0TLCxpYxVDKFTpLbQI3R1MW6AaPW+KNinEJ
bZ6oI7RIkIcZHzWQTgedgXzcXWZck56XIVuzpUJSAjTLsgwUNLO1k4akUD3FqCIE3UKMuhN5rjQU
QcWbhFfDX5vBhS22P7CHaFRcjNh7aZZbZvggj+eh+mUoeO577Sgt7TC3Xg1ZrSQMAsxfWo2XchSB
tS9KxotmqHnEAOumNODHDFMD5oO594hWjnJOMKQEDNKzWju1Bt7++Pb4huBZYa+9DhJkudFi4oTU
KibcrHFm+53G2Xfr6/NzMMy1NyuNNOom9kIl7afwXh8nS8UDKRX+TJValX4aYjZ4kJqhMCp000lX
UXZH8sIJUXTIoVH9uYmjI16cWRF6HWNFJ05VQgDCvknFpQig63EjvGlj7jro/YVGCPw6Lp8zAzXi
wnwdm8hS0O32OUPMjTf5RQPYIDabBGrBRq+sSG7tAmc24lWk167v5QIxXgGi35HRR7AUdJEtzS3k
5zhbmn5W9gG0sMBed0mS9qGuwkKMlO8sXKnqiy/fxBE0O9rWEpu741O37uZ+33HstWdU86hnE9bI
jBQrzCVLSRqIGb7EhmjH9chZKJ41xisYVffjDT4lLQaIIsrrrN5HweXAKxNzPAN7AVIVSSOkL3Ci
xlYTRZbZKw5YsTgD4plhPEOsNZEm5fQtmYgW1axW8KaALvHnThILMsJTSDA6GaMJyvNRuiZm5CrV
BSl09/hu4JzYQ2/iwi2oI8inBhrfi7NgJdntQDRrLE+i6OFzdhjPYIBAJWtK2Bmbe0Hd9RCsHJIn
cZo54+EtD+MYoC2kVGmDedMmUNMEsRUVjT2jd+Fzw2G8gojOEkObMBy9LK1JO9fEV0M5leubT5lh
K8VBUJPMR8rHyUrF1sfYMiRA3ofLMOL4IM60sZViQglSZHp4cv8p7w2XJugl0Ch+bjiMMxjEoCUl
gRWIxlmiKwZQnG3QIBPqn1setlBcRF2ST/Sy69XrUcgt0QidrpVw76V/Ar2+cN5stViEjlcHwhCc
U7+xJ3WwIsit6VAMPT5zsnrg5jhyTbBFYlHvBlNogs6pITAWnOtBBCrS1KgTqC5DJNUGR8D4Ws8p
qezZCBOwUKNd53FEb/EdBO+UywAotQzvd9FsT2JsXtmwdN3Iz6Kqi760aTMXqJtMNV6NYLDSJAh2
SSCGMwyot1uTUhnQ41TGzMsp8NUpoEf5GBtxK1tTLCte3Bv5td4E5/+Po+vYrlVXgl/EWkjkKWlH
7+BsT1g+ti9CSAJElL7+ld/sDI4TW7S6q6qr4KZa79VCqgxRiMG0g0KPPyDnVaKllshTSEPtItqK
OIjkbfhruMSncFjWQwI/sQtLerOlzpz8uouLVLAmnPYevJcK+GyLgtZ8efMR4v0sJUTiwPfNdI4M
/q4sMUP8sM32sNWgmnCJLuAaEP/xn9Pw+JvQejxg307su7a6DH6MjGmLpLZ4iWA2sG5wO9XxmBT9
TINDixDaRxU57FHa8DTAr2bn6RbbNLWGsy9mkbwXBEumfMKXVXG1Xz0bpRHopv9YZz2Yy8QDMlLj
BTnVBfbSfkPWJl8DQ3ZZTqplWLLGcZAd2bPWqYqq1kGbWjfoN4wCldwr5GocWyP4TvZa7pBTLzJL
gvktWCoP6ehRiDgy8ai1neleBV6jypHEDseuIEfONdLA0TnqxHPwMQasOtQisidJfOTJ1sHCkfBa
w7bDuP5udpQpqdngErmsPNpBqx2/azNZWmwsDlOEqZMCuht9Yc3QZiGicCMK07d5qg5yjfw0HOrw
VKuEZ23swWBdcvI5Bys2Dji3zzhzOBuziPes6ZOXaZUolIH3hoRScWrGRMMMhsI8OTXtYod02hCI
uTUmOqu65m+IBVMI0V5nZ8x6NfQii7XtjzweO3goIGt179dxksu4WfJuAzXWwAnv4o/9Btavduo8
YsjMZlsSZzrmUWpNyPZRNdRlXyM5SMqgP7psQV4C0t+yYWDYUyYbrAghWCcp3HjnbEamb+ZOQqIm
gnZB0ySATto1zhoDTyIXPg4OApekrXNMQ2XT+VUKUP4ZAeF7X4kT6dcsYBsCPd2Si+lkbJPFS1cA
zMgkF49Mb+fRGf6zvP4z4ceORkyHi27EmE0juyV4DlltaNG1UWGSKRNjlQe1OmzOkocRz0nvPynr
0mK2zUflhzrTofewiORh8cTHus2lE/bqSGsPk+xg3heywtUEQxP0TFMXBQXZ4j5vce0TJTLSBwfr
Yu+07/8tdnuKkVJrAV2lNupPrtd1mW+x21FFjOIBB+VE6U423lkmDjZqYCAJ38FxjMqVwARXI8y6
cxE3uaxYaseZ/x0Ra6mo9w4/gYIyWFSr+YduLRw1N/GgpgUR9vKBdxBDbS5CUrE/Y85qdh/WQUC2
ZDMYlzdpzOmJGu+nDtoPhWDcvlu/PCPPCumzUai+1j5Gip3WBWzOjpFOUurPaU/gYMBhGLphg8O2
8dVxE8Ty2O2BkRBv+7qzNEqdmHx5nLcpRTCyb9R9XcZvRBaWVUXSFszlUG0nhm9Z1/QgNrLf5PZf
6Kp/kYMdonqqdpUMkdLZmTtsyL6U0FPaOKLcEOqbcqqOQbNexy26BqI+rhDqhivbs3i0qWgdhOUg
4XN16kMTullowtd4EodgiZ473p9hgppb9Wff0dkUqwEnUTXwylxjIG+eO6SCOZkMKlq2SXeWi5Ai
naZqhlqSh9nEQ7iQh3VzGBPVFu3mgnJbiQusXcs9r6zr4ikJTJwNbcjDCtz9OnOYYCE5GSpzal6g
IEzOc9QpXNWK7lTtu6nvzA+kQY5wPzVNOUCYt7ODW7DF87MltqUDkDBl7nqN4rkIEcLYufRxMOBk
5Wj6I0mm9yC2e6yAXrfBwPMXw3wuXVghIGcAgAvqZNYPi8hEV93o2CJeLGk/DHIf57b9T1diyfso
EgVCXewNOZE01U7ywptxuOBwweNEBdVubLbT0niPnovbeLD0txs3ZGVvDc+w1PMbEmdIZ0RIQrA2
wz8Tm9BMLsWK2PQuwNtfeafZn74ASb8vmrd50DnjcTVRuViYZdekmAZ9QFTmmHsj3M8JRNg9NEIR
b2B+yG3WMSenfxVFbLJ0HGfI3GFDUpjnvmwV26HirynKlcmYrEXKJtbv8dcQTC2Iqx4cuW+nbflr
WPYRgi03Au6ya1wEe0Pz5MD2IN1q/1wRNaWds0bnEBnmOl0lMSc7hk/R0qp8EgESDkeKVGP8rk1X
5f0iYUKaIIfE/dL1+lFRJMm5KgwR3BY+DrK6V1MUF1oPpaOdY6PUAcTfT1vB25HEWCUbCq8bX+Ua
HxQfSqv8NncEua/tUPZieqjUWMZ1c3Zi90aiKQIKmRR8TvD6Kb3dEAp6UJbte0jQEO145pXL0n70
36EpP8w9OUbU+d0mRJOTaTtACD68yYQl6OI4nE0rLx3UBkc3BVmHWfRRYl2qA9S5jrSY8KciVQhK
mb82b6xzDDIonVNKe+fm2r5gtZfFqs702L8AgX0MYQSAq0X85bHYIoLbHIJDBRZHQr5rV7nmPk70
RNwS8Zoo+S64nMW7BbN/5G38zJdqybn4CX1RRrV6xULzc0WrI+KLAUnJ7RfufN+u1adJVs/O4KuH
WDh+OtGlTjdWP208ufWel8p6+Gqi6GfD54KC/zpuiNm0y7TrOnzOwxZ5z13SZiOW+LDOjjdbKJq1
HG/C8MfM4n9im3hUxVCN5TSxwkQenjnuw6rrzvCzSt2BjOnY+vrkDh3i3FlwXJp1yls9uuk0IKYg
7ILTsMRnLRDEEscvdpnfEFT9Hkfep8WWaM64Rq9mXheP7WodA6fwkJWzQBnJmu1L66gIFbr4xqNj
upL5UnUIA4eQLaz7M5Kc9/XgixTxx3vij34+RE0mPfnL+h/kF5UeqZE+MeSIDE/namRHj/n53xVH
bHTUDS7tIdolhFz+n8o5SVXCBS3zNO7aWLO0SdBMzmu865EYrWqBGOjvROLCCNCPQor+XvvyNEtM
M/Wk/w1SFXJowncUif2EZeKM+Mg0rr31rwzX5dpA3okWeLvYGNZbPp4P3IpBpxC+bxBHTaPoaWFx
h8ttRVK3Q/cMgfWJMvkW62KQdSkXmfe+n8PB8HMe9YHN4R5wMk1HBloGzhvl1tl8ok3ZWtplqxNc
Wspee7K9sk5/RmbYrbWJj14MMdZgg1OHnLd9q4KX3jhHphD9G9CzB8lEZLsfa5v3ZiV3MjufjuKA
cTwOKGypohyIVRkggX5LWEZtv++k2W/KLbir99gVLAPSPkIPenbraLeq7jni5hoGUqdC2J30oufB
QxYtrYOtGPSct+5waKIQ17M397kwsDOnrX4wI3uk3JwcDe+lcMDQUE3lxoedGmXuVwrZ37BI4Qr3
7XTS1bul+o1UtuxcpF7PopzgIDQs3SuyPNFPjmY9LyqJsFbC133jBQeToP3y8Z9Mb7KBhJhEHBys
Jlkyfxhf/ZqEme8vcFmYGxRYS05u3w1p4iVlS7vdHNeYGqod+CqWmmS9NYvA8Vy+ehyREnnPSDxM
Kv8YdZYZLDAo1mZRax7RLBZr67/qnuHl8chb30Vfhle/TmIP7ogWCFYFWLKwH001vK7W3Y3wYjDG
ERlCQFmWJOrXTg324901AdeDbDNvfCFm+A09U3JONtyOAcPSkz1H3uZmszc9dJ141hhZVeyJlDv4
KGBpeWik/hkwR7XG3a/cg6lhB443rKpL4JCHhsjCcnaELPlhtp1IFxXA5ctb8iiRH+M4Yh5liGBv
Cf2GdVybigmCXM1QMJIY0ZmC7MeR3rEHenbX0D0vrvfEuZvLFXvYjtV3ZET/G2aBFnnDmfoTtVTK
ewrBAKdi5B+m94/wjdqTulNp1/b3erA7R6LSR+Iekug/SAhKtPJbViVLv1eJqUoycEwoKnyQCUY1
N16jVHtzm+LvvigxTGnfm6ag3N+HE3ZGK31PhmRHfNHjghq7hxHVlekW6c5jl6qQZG7Er2gnwnyO
5v8qJNsIwZ68ZNu5ndjjyT6yjpJL6/Mz9l8Lw8NC9k7hbPOcouOEV6iGb4CVBn4MwxNDeLpPGlt6
/bpTVRfsQwx0OVtXBDAPGn7w7tXjgQQVMO49Gn+wZEDfl6w4+ytaB9dlueOY3dTzOp+i4dx5Iz3H
nLz4Q4A+xjjXQK6/weTqwtvUvo3qUsXNyen76o3B5fBMLHV2XR8WVevssRD13XvjsgfJ06WJXZEK
IvCwcA2Iwm0drBwyuwclYzO2+G+dcA4WLhrpGkJH0dVq78/mczHL3zo/RX79MN97Z7z7rVR4L5/R
kjwus/vrN/TX01LD7tp74HQ8MslePFcnuefO/qEOPP0Ijf8hSlBVprlGOj0aXNnVUUHMfECm8T40
cJ1N+kcaDzuHDed+7fZTKJDmwPF5WwCXE+aJ0ng870LxqFp/3lHZer+oM9fV+AAzlupgfBFi1xoB
6LD/0bkIvR2sB75jHmDakAeEuO8i3+qD6uVuHA3stTmqDBvizIg+azrk1G/Su7BueqbN+EY1eRot
fdcJ7vnJq965qXceBlAYcUPL4LrmAb93X1ifPXIHpQVYBrpOx+50k9xXI/FYo2CA8yMAjaEffys3
/lz1+G8MeJ0yDOwPkiFflFZCZ9jC+jW97RF9zX+GVuzMTHdYM3sj4Vo0MFXiOjgajY4P0duzCfYG
Qw7u5+hOtZtFU3fEOnixaizQhl0ZmedhUA9h9OL/7RO6plDxlzUibUaUQSA1t4ZP+0jpzHcHIE8q
Qy+PQZMe3R6xwOO4pW4Ns324DjYstHlv7rXvXYX85+qgT8NEpEH3NIb3cD75o9opfKfQlhEA882E
OY5M4TkGm4voN8RziOT07iPxDnTdjsrXGYmCLMIGgaSqoDGXeTC/TKBGZti1AWbo9G0bEJpVjVtm
2M9CepIO4cvSybRCavi4PfFly+flPe4QdxWidxqKpFpfrOEHRoZD2NtSrGRfV8nNoopt5t6gf5L9
R4Q2VyXvCEBNsc2ezv7NSJ6Z8IB/tRY5Iu0/o2nhzSiVfgBUTKV1RxGKUZUa95fiFWAGcSdT807j
7RT7mDqMhkNtBPzbJi8UjIjsCRrU2JSwGodHWn3s44tRoZe5TYQBx2QxfkTmJxgvu36/zkg7b++I
qTh7UzteYlWdFvkborrhCaUceucGbesyzllkENS2rFmjr8H6vLJbh8+Obx81TGcke4bDcmoGeRCN
AVp2GblKlx7D8hxBNQ3z7DF80cN3N7WZXUp3C6rXcZp3enBybK4VArFwgwK89ECdD7qeZ56UMT1Y
kKRTdfGmT+Uc1qTJ/OraxJ+YSZt6SXvDbhuSPNJBs0M1ydTd5vU+8UiloqqiV4P47HSUdnxziXx2
wbHMKUHB/YMpyNY8YniGjdOUOFc4C1+rqcX1v2Lto67LaB2vSV+Ifru5XlTdBhM2KTwDH3riH5Jw
Tut1yEYotNmIRqhL7QwXzsg+uu6JmV+DX24dx92ywXQdHz0EXDu1zrh5v2L5lQi8ZnFcUEQ2OgIO
3mDLIt/N547fEse9zdtFbskDJuU32ByWrEY0X0ueqzY6j0A91vhYTSg9PmArdB5DFL02Cw5CFOmX
JGZvDahrSMiyIfwcQpsZKi+2Yo91rM88aYskcV+5a+6rDf9baHVduFM04IxzS9maDx65IAWiFB4S
PNxlBhDL3tRoCJwxcBorMvx0Hb14/rlWJh1rXEFsbSQ4XwbiigF6HVbsteDHa2l2HRO5nffwhj+N
gTqORvyz2BRMR8H+YUsgmyywouG7dt9hxLyrk+U5ANIWsOOggl08WXB8HaII3BzoL2RO1ec2Df9N
ns7HrUsrFp1RdjOPNPM5UWGBvOS8x6S0wSQlGasjFIandoVncmhgRdNip9+2KAN1uQz9d2vb3da9
V9x/qqL10rqAZ6T8jwJS0pEEEIpf0wd6lwJEeaoJXoVa4+NymlsEmtaQ9Uk2cGeozR/W/AJl2ZN2
prdYYG9ow5ZiV+kmlbF5G01zNbVaIT6dUYzgCs7HzwBm4WlI63/O3P1MKInzuF42OKKnoeAf+NR+
scOVIikY3cV4q9v6W612TZcNAtYYNH5E1hZ9fH2Y5higJrZUAAL9o/zHp065GOelVXJI4adkMZzD
7udvO4Lg2+Dq1a9qfSfzfx68eTHes5sXVO8JrOIAI75g/E09Tm4qhHsV6MHZeQCG/B9w1OtCruv2
s/jOmbXjCxTrZUQ+O7q+DhDXrX30w/SPgaJ825pUm+a+afLatqiYlP0HGUcLbIAOQKjaTIrnLXkM
lfmAzR2cgebgOpPog8hvz/TP4YIXbZ2AcGPtBtLqXqS0e4t1glo8h4+Tba9Dkvwk8a2N6W9dQfW9
BTAYIkC4I/HaK+hsEECcKgqbpXjST7Bav3gNrPDCeRdM+JaJ4//wqb/hBTqtesh88R9puUhD1b/w
GSPs3ImLwFeYkT/bUT0lTvXozOYxAgjlon/24x6YQATgL0rqJ4qD0i78ZjY0pVPlHNdEZx2iK9al
yczQH0fOT7RdfmmMUQtWRD0WsjQQU6Cm0aUHRAfCJ5/7P+guSRvbvdsuBusDhBftANI45/g6CJ0H
ZsuQKF2nnqjubrD9c7HMky62uirUr9qF9Z7dMYJkwtAtmtFettq5NpY9J8n2K9mIbSkqcjNp+CQm
z8jge+yZ/hYVHO2qFT3rUOElwsOzr4rGe6cBbdCTZT/48s7jDV89Nf/1c3BUDW4vB5UkA2iId8Sn
P7AKeLR++0yC2yj/Q0B6Psm926MUrjXGjZ4FKTG8rDsAyX78iijQCM2KesGln0XdSUijU2f6O9fD
emrjWwLI3BKsJki2ZBtrZabriaUBf62wR8AwSPhEf5hmyzeT/MazLkePXrF2sJOzW6Ap2RmUMtVM
ec9I2fbkjVGyw54VDjyakxBQ5KIOMPpErVeZ4MmOYyeTtuy3c3yK7R4DqBugLikt6QFQUswSi7dk
NRu/7FL9C0f6CVRwJyYcZyG3Ejm5x0msNSZWXJCrqB/ESErBGlNGgUbHym4T/1tjVobumgDpJs2y
ixJWji5NUmD3h6iry3gNyyiJj5OR184G6WSHh5jzUncs663J48Tetj64DxBGWsncknDA/U64p77/
4mL2w3Xd7oVO2EPsLLc5VAePcYww+plN/MNBf5cOwerkTs3gIT/gAg3JSXTI2vHW+2K2Yy/dPyR8
+3B8jmEdH4s7hU+1smcSeCf83Es3WHSpsfMi6jZnBqFIAqTetr3WXds+kYa2R53ICxlr3HrOtKOK
l56MLw4fjrhg9vEUH8XY5m4437u/rx0mdH8DC75lRwB66OneLmyuYaLlncOg3U0TLfvZK10nKFcX
XqyKlK6HBF5bw5eeX1nXfjddRHNvhdWwYDhws0OcYvW2N6bts0LAxQkOxeOuWWh3jQcgDQ5dsa7I
+Ecou6DsPHNvXUNOjnRkKSaJ/KEekcN9KLcTV9uWdSRJMtMv/wTzxvPmLZ8xmuZSGCTW1AOwTfBF
2OseZbnNCsgikd0+6KYNYDE4yr5t6mJb0RlgAro58YDgSd+wsqbtuvOhRz1US9Igjyh0Tm5gvwfr
+1lSh1tqpmFMIxM3u8pShTEacqRVA2apR+NdQZ1VVwfA3R634nhf4/Aeg9A6VB5dDjA5tAcdNIj0
tA3JkkmHmBXBJNJuPsCZxx4IyhiWs5QfZ10sfuSUjHkYVNfawyjrGLubBtoCGMHMTX06XAdrftYe
fCaC6F5dE//BdAHNqCfWog1FV5pmWS7zMr5EcPTHto/FTTiw9aGGYWhJfKdF++MA8uPbsQZti8oB
Eyz5JxpTIvB3XuzML7Bw+wVnBNevqKkPwgW/icqgMTjWEj2lp/+Azj+NzFJbdYlF0J1W5vYn2scM
fWUMMHSBfBhssgVXpIIsqJLmCYRi+NBph/0YoZvb6mGpM1UjOlMWizUlFAmyEL4XtWsQLNuFsGlg
8m6rAZ1KwnQBp64ObCLzi1h5fzQtqDblyXPd+i+LUY8DB6UQtOtTRPDtPD6PO4GEjN95YeabM4sI
Nhvj3ZGySgekAmQrYj/SqAPuWfkqgnxlG+HCE7lJKRr7oBrbX3iMk5TIDZpo/Fo7GzGOpCIJ7Dzm
Db+F2+qlVMJjFo1JkFziyonfxsbF5VnRfkF6ez96z7OvcCatC/EX65CszvBSTTxxi8T8PVh0mE8U
b8zd8CH8ogSzaSUEQi5cEmC/v/3gXjIcg9qM1ziZkt3QUHmkKplQz1fVlIHv0Vsft5et8v4xmSRl
E6g4xTSmUhV5YAjBunlimtGjgV8DtLTeZk6gGp2xzo9JxZJSsRD2T7hiC+oDA6IVwy3ZQ4/Q6fGx
W3l1jODDc+6Xef2jcbtTQ1eFYOw4fphmzENxxL2LowASyLl3keng1f5DDWrxn/AHXczR+r1oyG15
Eo4YpJBgNTT1u+UDTzs283QC6pPDUR8F38qfaHLDdxjUxyfjueLRb4BAGhDQJ6gjtrIHbvnWB4ne
wwXlrYkgNYDxX1gB0e8UxPjj/KaJcAEGb1LkLRjcoAhwJEChVNtNN1WyCxPrZHCfJLelZaKABGJ8
0hWFS7jlYs/sqCX4eB+D/KTE9q4c1X5AAPLQtQv67RqW2+kW1IivBY8A7tCr9sEEn8yeoGS2Yv40
NXQSBCe/WIyP5nPrb2xmLuL59F0F7qnzcd+7rUIq9IJZ1FnEsyDVPZywDTxVT3xb33H2sRm68n3F
KOZsMBotY3u6YJLnA4AcMYHv7/HepzVLXoQLD0sksxxMFBZ9BZAzbhGCM99mW1+Y1cNxkAhnNuiA
Z7R9HMMNvsuxI/SNbOQYTxS8FvxZkY4jvf1MRsyfbvUR+skrFJldVsfdS9i5oIJ5fWqi5qTjlcN1
otm3C32zlS2UP+wH3h01IBjiOIWCc01OuzFIeVuj9MWLflsn5xhzkUCDRM7LTIDYUeyPe3o9EDg5
pXJyj2AWr+sAbUDtQegQ+/jhMCScc7lFuhAB/gAUvY/J8fAUm3ndRX2znR3C3oATF2gq0zlKDFi5
qTrLsHXuLFgULCswpv25UCrVQ4PZDnS61OCDdzIItZPWLq6XuW6HzIumOXf6WGW1jd4hA1M7twnn
Y7tRJNwLdAYVx+zXmi8yb2fI5Y+1rD8doJuCb9kIbp20SCWdz8viPrD60WPm5JLnBsUMCv5PZ0ne
LMJbsn4KXnRn70myPEzDdOrRKDr9vWkMqNHgPUIoXFJDBBCo0mfvxIlL0+pyxccMM03ICRL3vIZR
2WPTcglM4ULTJdazh2FuBMMcw3K/Am8LGYXzOlO2A+mVcyvOAnCOSuKrlfQKsx2dejM1eQsYfnK/
e7/l6dw8dYuv8u2vesSut3eozuM+Klr+X4IPHqSbX/gxz0CVQhppd3O/wgsPTmYdsH5W7eL+ddA1
XIT6XKHdNmi1id/ko473SIrEIERQvp0DB/K2h0UZTes4HgvXg3V1tyS/W8yfiGyRtkP4CY6DRUNh
OkMI0lWhA1DQoIM3Wkr7F6WZuA2/oNS9BdH7TDRNaQi8X4p3j7EvqArqrKtwBbY/M3+PgHCri28h
auGxecWsinDoNGkwPQxrRjdEUpHIz/niYLMvAdU/p27y3vivGKQv1pNHsYDmi52sipZXNTZrMYwj
Jqn4FeZcO//Pk0ma/jCMMKwYjUS9fTPL8hNW5FB7dE3j9mRAssE44Sgi3Gju6JaUAOdMwmPXeZdO
1BmcwR71Ar41kftERL9d8O2g0vAe623okvFSZqraISk2t9EmymEzX8KJHodqstm2vsCfH8QA9Cik
vsZdn3kCPI3ij/DptqfZ0+JMWowTzeDYB8TKhg/GHXYB7NPB5v1uAdG5bYAirr300zZwzoDVf9x2
I9mEp7634Gajek0yDafOU1W7cSlqPpdLBPRj1O4nseO1ayq0L8SCu+4dwPsWoiKM75nrgPy0bbUc
HO3hPQFEF4zNJ6fkDKlTMbZRiVEbN0MFQmhbt/sgDcB9+RxOG4r1+Ejh8Qo5wnD25wF7vgSRJKb/
hlobDL5YsaKyXYEMOKnTJudKu8id8eO3WP2V9uWjV+HeUFD8dQur1m6bmhtw/fCZTvX6BaXa8hSy
9bVjmHcaRH+lC7Qyh9WdEOLYodXp5XQaox7WVPOfdjuWOOAKL7megOgtjxXpLtBSrUct51szgd74
69jhYvwEOgbwEllBbDtoP1NVL9iO7+5zFx3GQEypkQw6n+kdKz1lwId86/xdoP31zQ+n7lvWmFXU
wO6tSvw8sZMTY0bckIIa4NZ3m+XCIL4D4hgevQ0FvupuFJMhqhfFWcTpd3UPhCwJQJChbC5dKzB6
sYR/CLnqPUvkePZoR7FSz85T3b9yZppTkwTPVEkOxCVCFzqPqcuF3PtdSIH3UFhfRvGfWZwGyB1o
B9i6U9rKA8G57mJZAb1l0ROG8K1U7dAixjL4DF1QBXUTNEVUUxCeXcJyRaWfVXAWLRjo1DZ1I+Nl
i1DjhaBz2isP7UK6+iHqVQSvsyQeIFBQDraI6RI8YPxb06AJ0ddAaIaWGkkbrirmYDvBi/QJiplL
O61jGo/Ll1uNzcM8bTdbga1VTfREnd5cGczRr1aBIm+8CGIKyLnA3syFofUb8s2KSk4lKuIPRk/g
yNXyWifA5mv+3RGhCyWAs65QesGmz3yKNY6zCC1Z4TtMAfgHHyfn+A5RTgKgoxpSf9tOg/LP3K4l
Vmhk6YfRkjqEa0inJKQ8Toh0UMCUSfMjRL3lrsuTzGmAf2h/Bg7f90G28hnpNI1+pq64L8nyVftN
0fvdLqKtl8G9xC1WWy/5IlFo42B+XhaGP2+pde5LR+edr2+EVIcgMbrsZFCXNV6cc8yar8YBYhY4
dVSSBuMEeA6ovMY5zJZNvLjK/BvX6CIT86/DsjgmTh9RKv8j7cuW5LaZZl/oMIIkSJC85dbsnn2V
RjeMkSxx33c+/UmM4/dwMHTDn3RlR9gx1QALhUJVVuaAMz0WqmzHS2nZM+oVdqH3xqHtjAjVohRa
8D0uCqApvsgFLuZKbr/Fc/w0pDBvoaPmlZN1As3haPfQOb0b9LqzLUAMbUA6IYpRklezxLOzQ3G8
W+m12fV3aik1V1FqQHqxRYlARsKM//kVUL1v4Gl86mZNC1LdvBjr9iFHtQVUg3WPTv5yAdDeEZDW
CzJVx2IoLkmZXGqAeft1aDbeqlSZt44olLadfqVApAxpRvK1iiM0BjIgCOUWE6vDDNSVor/Mff04
a/KvGAgGJMEW6kb9X/NUV/VFMXalkmKqzYisO/zRddIdNNr0bEbFpELD/rqvJNDn3ssSSr9AhCC7
MuSfObDTeHz8vzxE5jqkVEP3lZS3urbco/X2DYwRiOuEPs7EqG8yqbnTFfMZCZvsFSp6UUXboEq5
5CbaVkDzDlITX1aFdEE6aHarKwpzBbGuGK9SJNWsXlo6IfJrMDb0t12EdkiNtgSC5/BdzjVMwEQd
Imidfoda2wX2F03SRDnF1Zw4aOb91cVSggusJ16EurQTGe30YoQlYOx1XkeVA49FcDuPXhYMGfDc
UzNFS7OQ0ds2ihey/rCA+kc715aWSACTFsHYuSmDplsA1kGFEnrWwAyU3ycr9+WaCqwIRoJUbsZg
reWOEDYCUqLRNCXK/TC0ApoH0Y5x8wUk1TJwzwJW3qAXHuqxu6zXwAPbcfyH34bnn6prSe0IA7Ab
QN5httiW2sijkIJqY8G2CT4O4WYR48Fs03EA+l/F06nQv5Tq7ODJJvA1kRVuxmCR0zDW2YxBPMgv
wMweC6m/irXfIQHa4P4J+ThOVze5oaNkibk9Da9w5B0rcNDm+Ov8wSGi1XDTRkmptnCwDDPKY1+6
UxWO/hLj0QsOfzzM+7IMCEmaAHB56QTly+kCWOgSeFKrvlo0vb5QwoSVkFH4K7MuOeRR3Ti9FA9o
ngGDlw+kcOJ4QI+kA4rewNWKeLfQQ2SwP1qbOdCn3XjZtlJ5uZp9d5lo2XSURmAC1rTs/XAwgKOx
ZoKOZghkOpTHb8/vgGB+7G2DNvNJUYaePjSysM/RDHhj0Iwy6ndAbsbf9U7+Qw9lp3JjTK0BM84n
fFQpA0CfGCjDPED/RGBl92zjNWOCuhsXgcKd7WpqtDadQOEyrrdN+7risTUYqF2hinh+7wSG+Omh
OsKLaTUxEr6YGMeALjggevYaNyhuHM9b2nXT9yXx40OWhPagKmEQLu1TV4+B90ADVWskwYJEZriz
jYobSr9Mf3QmhUtzA/MVqKUQEZ+zyAz56AbKMEqYisBqpHR5gB7BNbQ2f0laIZr9FdnhDrcOeqIi
JbjXtVS1q+GbOsduHj2c/zQiJ2A/YuPTeLOO0yhjMcMMde3+MRpqT5MfCvPxz+xwZwfjFip6kfBq
QLLrrLat8seE5prcTQInEC2Iu+PxWuvUgfEFoRTSVlelAsRrdTebz3+2Hu6SH6RsLEp2Shf0IFdS
AZD+o2wuNBR9zxvazSY2Z4cLB5h76bOWcc4qy3Oot3YD1OZ5CwI/4694rehrRepgoah+pgTvZBOd
A+PPvj9/u0OOuzZXC58lNBZXy54b5ZcMUFwqpOYUfH/CBYEEbCooSODUlHrsTCiaTd0LZs1tI/kd
yiD9/cvwd3w7gWwApW1kkyjkLDoKS933VglkPIf+7AMxF9mc0RX1hE5SsaQsP4VJ7mQ1cCnRzz8z
wgWCxUjkSesZkft0H2XgCzIeAHs5b2N3lH2zY+zbbRaSrJlaVCUW0gGpkfTVRbuimo1a3UI63Al+
YamCaCDybS4a1KqKCSAgC11a/zXL3+vmWfrTjeMiQRR1KMpEMKFAr6stGqeRf2Y99c9vnWghXBhI
UB5ABwKfZ0SdNpUtB69JmySCD8Q+wKch0vcPxPOORARqbsaCUNCZ1xG0D/G+LhSg0BaBRwuCmsbl
+nM2tRne9GCbSPRHaQqDZpn+LOBoXBwAKgm9M3ZL6+ttt96pyfcmvjBHwanZzT83G8blAk1KqlrL
4dFL1DvASWL26VuW3Sf5jTz8Ou8Bom/DRQESWtk69DBFegs57msNbJzW3+maIKUWeJrG/vvmkJa1
ri59zXygAYigQoMFoKnOMv3zyxGZYcvdmFEAfQP6B8vJ0c9shtylaAlF4DE4b0a0a1wAGJZi7q0c
qxmtJ52+YkAUs0YocDWibE1kiAsDKRrvg8zyjrZDsZegrIl5Dy2/HIjg7S/aOC4SNHK/lGGE8oLc
4QViFXaFgl0XPZ3fN4EVnsW4o1km5czbWjA+yBhPi8bJzuKXP7PCxQG9yYZIUlo4AaGOjh6dlR0H
TBP/mRUuFNToVQP6gE8DNK8d6yBNwRDgNEWCoCbaMi4WDGWHecIMrpbjz6vjiwkGkKX4LaKe94ij
c2EACCEd0iRYzNDcjmbrLEAbAbEj2DJBgNbZWjens5vymk6MX6RYIkTQHOXfFMINf/ZduBCgQ3Li
75xwBdI3jVGNUN0B+OrzVkRL4SKA2gNIpJqsFEMfu/AbmTvBXu2efAK8L8V8g6GbnBMDxzstKaNi
BpwWM7FfVeB5FOVFI6Jbc9fBNoY4Py5lfZ7KAYZ6VM31kLqrfBO2v/WK3ljh3Xhds4wycuEmfBh0
TFJhXNCKE8FXEa2Fc2OgYSDUxSjMleXLXEPL2BztQRiUd789YWqZkHKlssZ5WNxQjLy0qAiQeQZC
SLqihSwQndj/+u8mOPdqllGCMgzOY6qDy6E7gXPTXpO/VKUVuNluqrFZC3fBYFTcnIA7Q0Izor4l
Qe17fY61xU36L6hz+OcPjcK+8qdMcGONu2UGoqR1Y4GQufMUP3aKU+rGLiZN3TeF5O/p4by9fXf4
Zxf564YWg2TEFItb0F9vwMgwQNipHkUSFIKPxRPnS5qyKCpjZBoToHkBv1bjJwudWDUU0XqKLHFn
FYO6yoT2IermiuYV86NMv1OrAOR7EbjFG//XmS+lc+e1sMokM2r4OFWqCw0A4FBufSOTrtI6Aeti
+JKF3aGsjSdM94uKE6JVcqe4o+tcJxjRh+JKghIiho3MV6I96qlIkUtkiLuP+iYMK7mHf4Bu1sEU
eJmHdmLc1OPdn/kh+x2bey8H6jJEFR29tNHAwOjgGkvtdgB0nTcjWg4XNEhTDEP2xjg9QWllvgUM
wVHRl0xo6563JDpYXNSoxlUnlJVDoEjhxPS1Q0s96QRpnGg5XLDIQzAPSYzEvyCPKybuV/M6A/fJ
iubj+dWwP3TG1ylHCT3QqUg0HSmWMalgjlBPuRx7Y0UOrQl6jaxHtjVZo4fG9p9tI+XueANi63qH
MT803CD5hBl1nQ2LgWLp/PoEX4uXPWzAMVqsrKQUYbZl6GW7UDAn8Vv0V++xnXIRY66Hpk/YrbiM
0Ducn9M2dEftIkXn9/xyBH7xxlm1OU3p3BCIA+KpAti3k3SDHWd3RogxnP7Prg/KhYchbbrVUGGo
ARVwi3b5Csrzvvt2fjmCbIJywQHYtKlvJjSbTOAYej13NcC7z5sQXPKUCwylPOTLVIJ6Wte/a+NN
W75EajDEbEjx99LWf65cykUGVOPnUXtL8YfW6ZIfAD2ATvuhL0RSJaI1cdEh6eJGAzkNaN1Awjlj
fh8MI3baLsDR3S7K0/kNFJwgg4sQQC2VY8EkS1bppMUJECCgwYgL78+scOEg7XUr01ScoHB6xViN
Q2Clz/7w0jPUj5dRTKtIow2sSMC9508WFHE66SoCqcr51QiOqcHHgwl3kT7hjogaxIKT0f1KtTsV
wwXnzYg+DTtem2ig0apQzRLBu2agH3qdgOegSQVXkcDZPoksR0Zqqey+M+J7gAfbcvUn8z6eGUD6
/vx6RKa4cJBMRZYQtm01oBFRcR1GP1dQ2UwLxrp+S6sRQj//95Ix+MBgycUE+jv4gg4ejzr3Y7Ox
U+nn+SWJPIGLCU2cSmrRwsqUhUANBOqasjFvYI0FHO6i94XBBYU4keNeBvGGK590vz1O14knOY1b
qLZ0aJ3YA8X/+aWxn34mdTC5wFBnoAVRYxjUoiuyxPY838wmsevmIQFnGyBywXl7gq3kqwIZCBPV
loWIvr4ZUXOimNYO6U0lUisQ2eGCBKgxIO8Cfgl3wJCCkr5GGPKbBtMxJxGpqeD8mlyYWDWMfvWs
e6PVmIrE9OtEf0W/RQRLqAmFRWKhQM954KiRMWt0GJGKDsnWVYGR1nUwnDgznPMfaP/4vlviPBC0
c6PWAgLtJskV2DzscehB2vV9yp6Q7/9WhP3HFg+1CCODrCF73oKMxGnaS2i1OdCCjqXfqkG+bx+P
tGj7RslXdoBDYAYwl4bCPfCm6tP5rWNb8+ks6ZpMTejLg6eFC0ZzU2RtDhZPl9De60CLh4AORmVM
bGCWuEL7GIK8guO76+Ybk5xfKNVSGUOH3MvS75f8ulFTNzLvu34WfKldJ9/Y4bwCnEpEpzHsgMXZ
thheMr1njBrnN1CwGj4YZVMU05zxA4PZCSMBlz1VDmn1pWlN77yh3aj3vhw+ClVdjdHakCEeNYp3
C9jF8juDYLqRgHInqEEZdt6eYPtMLhqtY1b9nX5N2suqEltvX4VQgrfTcsb9+EBEYlAh6KyiK58w
IS6RZwIZhlKnqLa7qpf6GGn1ZvwrBvxX3CPx8B3CE5GTuUDGCoLI24E691u4pKYDA5baLx10g8zk
Ru4LZ5LrQ9OjDVxaGNWSqXKvqWWwput91gzfqTn7AGC/1lNfu5YCMH/UYL6jOYDt9nLqsoM21Q91
UaIbZgoOrcjn2KfbpF/FYsqRxVC2Oeg81DK3lRYljuIRbF4CJ3jjiD+3KeynbE0pkORW0wSAhQZy
zKm1Bh3GbK2RYBoE5EVsKqdYs8nJ+95d2+TSBLWb4MMoIk/kYpQkpxmYwSLci60dHqhjgSjOLDGD
6EpO+cs4lB7oCV05HgLo1v+pcS5amb1VNFqPSzk/dqsnz69x+a10AeZ3wFYHQs5F91QbLJuu0DI7
YPzWUwvcMgSBylJ5lZIFTA1rkVcytItWX/USDzmOeuw9zZeD7kvx5fxxf1On+WzOJBCLlS0Dt8HH
L92ZkgKcWri6k6P4mgPqy8IGQZ+j+YXPPr1gY9lp4s0ZiqqoRJOhZc+HMyw8qRa8IVx1MF0jVzwt
FGgl7V1tWwtcAKuUddCy3FrdIr7DNYB5oQbnlMlhUPM+AXUP0lbBonZddWuTfNxEwxzjWe+kFd8s
Csab6mrBHGhuy37pLQHok3+lh/JKtJV74WBrlAtcFaU9pik7DPelk5PKq0drHezkBEOApSfwEraA
z58NQwfwSYwQ8ZoSMsYicFNHMlSFFV/38XhxDS+6/NtNjFvJF9jbOwSAzwJPSA1VJ7ybGJgK7i2q
g0nRHV0IwYNk2QEfswviqIsBVQ7RB9zby609zmkyalajXMGedliedb/2lSC8bYPOn3zMbJ3GQ3zK
D0SUEn1+QyEDA2uRBZJ0nWAyizt8vZoqdSuDKKvzICrpJF78YN1jkP/t9FGMcQrW+en0cfa43Gjq
I/D2xJgmDuv0oDT6zWJBFuv8t/sUtpkNQzGprigmUXlXAZNIOtcK2PbiZHwqMaDqQcwd/AnIzgWW
3mSoPnjlmym8MwyZ6pbJF1sxWGUNIOJckEao8JECtHkUWte9rVk2i19h6kiV/z93ujir3GEfM7Up
QDG9uPr0tWN829FFE8fu+V3c/VLG+9K4ww2c2GKVzEgWUnAI5n7VH89b+JRYcsvgsgmKi1zORlhI
1BvFesFdP4O70wJPBS76qhedaNGC2AncZBR1mIO+v2au9808YK7punFiP3HQn0GeB3XYUujsyqf3
IbdCLoEAgfxS43k4Iyr3l2DJGe4rw8ldyevtyQU/hwveoc4NL9qDyEU+50+caf5gd/JcoHQwu4sz
uqur2NFJPbKUpTzogu8o2ljuTEfg/zBDFaYUUHUV+nQBkIMgbLyJxHw6aKaqGADDW6bKD0S1RW6S
NcWZBnGPB6ool0ZHSK9jjsjtvdWrawfEywZCtFDid3d1G8vc6tQxU1oNIwFuU9FvFqb2ulQ0U7b/
sd5t8PDptIkAxYjeVje6yysJzKMGD5kee7FjfLrYmGNsbHF15yU2igTKhzN2Unb6xxJPnQFXDEKY
XTu6AAj46VbjjHG3WrQyQZEKmzfpdexka/N17CSQUDRgAgT/zfl48jkJ4qxxcTHV5kSKrbelmTq4
J0F6BzpUyy48ljaPXgLClMgBiafQSdRdL7FUzZQtqhCicguNhwT0sA0uAlDGKTfGgNlkP7xKrs3J
De9M/SI/tkft7eGQXBZ4PGHcuy48Iw1mT3cyX/Rm3/Uo9luQThOkuTrntWNogdotG/B7DlFQnSon
c8ghDvITyNkFl+DeNzbBrURNQ4cmH9/XlDV5GWO9WdAKrEEQMUSg6ywJGEv1pXIX3MWiWLDnwSZL
3zVkZrhzudDWQRIFRTfolXceXYMo6A6Sh9nFXzL29L4/GAK32gvi2ETAfyjYswnfsmvNPNRzFevr
1d5rK/C8mzEQ2rX0mJSN4i9RLMh12bfhYx3IY2RV1lm5j0dQ62nVmkVRgUpsyq+aCAwZ0rqeoKl2
XXcy6EiJSwzlO2aHS8HO7q50Y5gLDamkDIOlSLNrgt3puaHR6Ojd+mo0inTUGhKdGkmTBbsrWix3
cIyxozPtEfrkE/uS2YEcQB8WiO7DvZzQ1GXTUjFSqet8r6AAbddolMxniuVZTckxWkFwlBumYDm7
h+HdDl+VW5sw7ogkQ2rHQoc66apXvSQvZpRBcLGoDoKAxwLaJ0/ZWOM+mNyvdWRRbN6CW1FzFMjy
+JIHNj4PYW4GFb9NXs6b3Itzm33ki3OxPKdtA+UrUMwkT6YJhBVmf37nkWACWq+amoXrnsenAqWm
5XqdQgepig76Ut+VvSx6+ewln1sbXPLZKXkyNssChmBYAqm5eapBKhDqctBXEVTVxwMklAQ4v93X
1tYol4IauYzRTCn6OyoneCt7plv/UhxwcYB/Axmo6Fm5e7o2O8kloFYzaeBqxY2oHdojBIj+4+l6
a6l8dsT3L8aF5CzV2yJccP2tPxaP4hnZX6C5U9+stuTpHlRZwJ+PwExDJ3kw3PMuKdxVtgmbxH4i
xZrLJj4leBr8xSNu4hUHy+l8lu62V7HoK+7eP++byiOIrEGlEjg/2Zu5edW8OfgBlr0fYEF1ImFi
sXveKGRqZI2YoO7h1lbppAGPOUJyZEKElrZQuRCdhN2Q9Y8JQ+a6mmGopWAoh4kxjF8rfRzBl9Kc
JgkfUNE0weTB7hWzMcZFrGUcYlKrMFakkGGLKz/LtAjYh/RFLRSHEVcLnOP8Bhoyd79QQlNdbybQ
l7mgt/41HIbolKG+ofr9YeicBIPpB5FH7l42m0WysL1xSHywvMZm4mHbLSAjBhFrA8ZebKxgbaIv
x9a+saONphZZFYo36bE/Mk6KQZ1cJbC82QFQD1T7YF7SNQdD/E4LDnDnty7VzTq5GApiELVfQY7m
mlAvaiTwY4NvbxA8IfaP98YKFzSHsmrAYYIvSK9Wv30EzN8FdAqscDbBsiRh/Vv09biYOUJhDUyk
CNKL5lv9g54/kOV0/suJPhwXLqGfMLYRc8pVBafc9LPOrwuMmvajIFSJ7HDRo1wMCdQz+owxc+Ni
mqmTRo9t2zpF0fnnV/S5io+3l0lN2VCJqRva24Nk44uZrE0xXYzZjdsjDttj7Uce1OgyX1/s0MZZ
CwQGd3MfA10KjQDTomjc2qyu0FsoxLMoTPz5MfMqDX0ZD/xJqLsZUFxEufTxz2zyEHMZBLS1ZcAm
ek76ffwC3Vc7O3QuZkJXD6JZrohfYfdJa76vkkeby5aZymkMVTH2Wh/DJ8OvDhTNEdoFdeEqjg6c
C8qaIru7Z2BjlouaGBDCjVThZHd5+6Cmt20Jmk3zTrCduxepqZgQJzfRibG4OBmPZUgSA+45+sQv
XeUidC0HPNpHLbDcWRBHdpe0McYFS2jfRTWNcWtDndS81uCrdjFXbWANNfmtvHxjiwuMplymYCDE
+f67qp67IKkM3USyWWBmJbhC1HPaX52u6qqqa3jkcEErVGikKRSeGQ6vLUC/GIgFM7UkunH2v9i7
GS5whe0wSCrYQfFay/+qTrFbOJq9OskLpB6Euc9u+dQ0361xR7ycKnMpBlSP4txnRczOIUH8UDi9
Pf6aXOo3l+zUxZ7I+wlbxqd09t0wn+GBx6IZQgWnrtT1JJDBM3mc6CBfK0ZHj2MNgjsolz7KAx0c
aaLJaRqBqEuWKgsg2fcqhVN/PTXqU7ZG93AEyyZLRa/LFopHE7To7LCoofYnpTKGVqnm6KWhHNC/
fkb+l4GvD8SclalLDu0lCE0pyY9kkeKjlhGIx1TNzz7VCi/uKiiozKp8imsF+o/ZoAS6PsiCi2o/
rJsI7KzmalAeDDRrCAVVh1MzI7PWL9dAl53ocvEJ2oo6AEiCCLt7YW3McXEHpHS47E3EndZ6quMG
lLwaJtV1cLoT93zw2U1ELbSBoZyqonXDeXKzRsTIQwqO3MaKbZAWudNao6pcX0KUyh8H+nTe3n4a
Y+kYIVMMqhG+TGZKKMoaYPlnMSGxc8hYHpOThfaD2gXQDPwPlev9j7cxye2m1UN3AZPKs0turJsk
UAJ2WhvojrigiHVEWe/ut9tY46P5mipgzTRR+pC+Rd1tAnL2pXkJc0FO8y+rQicYVHqoyqmcHb1q
1UKuEYNYaROcl6lvuqCxt+MLyKuIgRifoULIbCwZmqrMWRTZ4oJ5AR3rBjO57NJHkYWcwiv8w2Pt
FOkJo+DgVYLso1886k6CHpmNdqZoZ/eC+/YXsJ3f5FYdeOzVdsAhtMaicrpUuUmhlhsvqmhu823v
+MC3tcRfI0mxktzEqdAO4QHK1VcghKW39RdIYR1YRic5rWedysgeD5k/XDSQpXaN1I5FF+heAAZ0
CZ1pWdMpco2PKwbsdZmzCk/6zoPC4WH2i3sQvQB2M93KD70nu/RCcgenPIiK2bvHdGuZe6DOM1i/
odoNL77E0CL1Mi/2We+giQ/QD3On/x2Pwtxrs1TukHarXmUlxIJdaRmMyxDFNU+qplaASdk9NZaC
M4NKPVEtnmkGNAlGKhEkCNpheq6RRQJObCu/VDR9ImHauhcKtsa4XMvAFJVJNRwZxaqWqxj0n8p6
N2KgJhjXWnBl7LY6sB6i6yiW008vjy5rVEljJRKTxEFDu1NxICV0H4bvVRg7YURAg+9NscrId4Pz
QX13nRvT/LfLVz1fCuR5PdjYs+zQyNBqYHIMgqrJ7nHY2OFCnhEBRKtA4wL3kwEsijmNJ/CSQ4xV
IxO+otyqBBLikuRjXrMXeA77Vp9CwsY29y3HtG9nOce3NKoX0wAJu3CS8V++IBt9RzdHM/iBC6By
J2WkiOgoZIQHPQiPXzS7vBa3cj4PurLDRt4tcZF0bJIJOSzuKAN8yYfQMPMAmY8OHSSdOMjIiktr
TqCqVozzCm1l5Gp90YaCpGp3R9HeAYyJUKLw/R1ziUPQSeDEW0pxp2jVbQ8R4fOOuZs6A8BHKZBL
0IF4e1duroxwTCGXzvoQvWseVhdRzI1DF7ONRRRgrNL61hyRAxxiSO2FARGVFHefrVvz3D7Xlpl3
Mbuji8VmpefSh+pP6v1Y8DrvD5YrXdbCqtv+x92smbu8jJVAinBs8FyAF7GeZ+EMfg03EtW99j8g
hD4sfEGkjlxGYHV5UbcrYinaOo6U/8yi1Bd8v93Ior2b4DYwJJhzggQ4uwDBmX81ulGQ+7j8mRZG
BXwRgMqX7UHvb0S9l91QszHMbSLkcQpjgCyKi3P6kk1+3qTfFhOFUpD2ujKkpPRMEGB2QVTWxiT7
SRtf7aHjU7YZDiXDdqBaquLSTSJ8PUjlHhRvkFxxVvcvzvK+wdzb0uzLfjIlOItSWeYLYoLpg5ce
RH+KAVUzJSognJpZ9REzF6k3L9J6rVZz8+v8Z2ZGPsXW95VbXJpD4oEYWd6xS7nHGemDFiBbDGsK
rqn9pEYnlgH8jEKRT33c4RnKDGWv4aMyiG0CWVFnDiAIgnl7z/jF6hGLyI12U9aNRS6NmmgJncoG
CZwpqwtox2vFU0Pt0ERQrz6/h/u3x8YUdwmnyNtl9e/MJr8tvDH4kR1VXwsiX7SoXRQSAKj/7CN3
D0PktBxzFW+4OLyqj7V/rBzLkQfbzo5l4ZoYEEg9MYxsZy8xyEQMA8Ec+t98LFdkqCIulja5hamj
h6EOlQtFveVolZjwPr+Z7HRzDmlQJIl4FJsAbvDtJjMhlWVABQZCzNmMp7cJRnMyatDEBAXKF22s
w4uGpIko3Wf+x5vFQ46qlmkoClpdH/2zXTOtM7QEanDN1aCt05WlX8yVCrGJDnqcqhmM7VHNUugw
Jc75Be/lxQZAZRj4R73OAN7xo2m1WaFeBb0OHMH4FlQyQf2FEZTEQXyaAtFDTmiNC3UYrNPC+m9r
xXXpz8F4Wp0QncP6P7z/9/xmuzQuxKFWREprwNIK6OPkyyWka8Nu9AQbyL7Np2/3voF8DMt1aL6R
/m0Dp2e2JM3t3MGFGqiNEcyjqDa3c/duv5fFBRb0vKwVOdrkturtnCe4fzNDxFy1c/kCCk1lPJTY
+KDB+USfUJpVSTS5IJu8a9PGNvNHqaABlG8E7re3mq0lzh9AVlmvMbOULmCQmb9GUS74PntOYCoq
oOqKxQbtuP2CMAa01XppdKF+B2GV7ikbrBN4UP73nBZnR4MlCH0xkM3HYyT3XTEy+gQ3m7JbGaKF
ZVwLTOyBDD7Y4AK9hRBkWhQ2NN3GcCArDVQn1cOARcCU4gCN8qGAYq8/s5dMiLneu2Y+WOdiVKwA
W0jH4u8shYG9o1N5UR0BcQsawX2963+bzWRes0mILCkxNKjzzK6Oqw3Cw3lQSctln0V30M8Q0UXs
xqTtp2MetLVWArqbZQQF9dqR8WBGoYfhoiEBM3vVf0m9dp1+szwut53VtI5SFcubnOaZwVKiOxMV
vPoZIBHU0JYLUczYu7c/fDvuQIdxPmWyDM9hTFTTt+pewn3irQHozyCeORzyFStdgvKH6KWw9xCC
ZRPAULw7jU/HL5NpnBs1vCY9RkEBXMoMTGrrzZjdQgENjbv7dTootd2KgA+7535jmDssGmq/hjlE
eOnOX9buIUJnYU6fBbGf/RE+9m9Xx50JjPnHVFVhJD1Cuqm3md9AyNg2gwZiXGI8/d5ds7XHHYy2
QtPcpDnsXRbPUVAC7JZMTn+C7IpfH8hL9l2wwH1Xff983NmghTquSwuDzHHQPvcxex3rb2BiBj6I
HupROFW1H+fQFDU1IE51iy+HJHK6VtTErsqnZXVip3uqb5onLbWpaz5AXBQ62icIsD5EN+sL+DvP
L3nnSWLgRQvEEUppGtG4o5Km0Jq3QhwV+ZQEa9AGi8/2Vljh3f2UGzvczQdltRa6QHj6sEdfdc/C
qY7BI+vQXrPCxPpyflnsZ3/y1I05LhcCWIAOjYIcem2q9a8kodZ1N8ual/WWBnGnsHhd62p1zhv9
ly/5z2byeIGy0MDnutDJrWLNMfQ1qC9Rznaag+UZNWZAFBVc7BBQ/mkWN/SGBYXa6QSXieCD8jez
1NIqLIC2entjkqAPJn84tgeRmb02iWGi6IvLH/8Al9XHa0RTIKSYLzgq7IOyXm0PcfsGtNzgD3ie
L4pT7GcOekLFUUWoTWjiDsKLU92NegCMqia6Bgwa8vFH1KlS6lKHo9N52fV6mVFbx4i3kwQ6fFm7
hd5mwB69mCJsHEaE/9jgoRjfdReRL+ok7HkcWilgwcSUKVX4IlHTz2MP6UJc4iA4MBgNgDWr34CR
/5rkaWTXSyNiiNh75htbk9zFCpVKRQYjHPAUYIRT7eIaroYZJ/nYLuDeZawoB0OEGf8Xo2AtVTXI
MVqfXqdaDknuFCQKPTY6/Ys6gOT/TFC5Cb/2zhIUotLmXki2FBBxAqiOvi3vz6OG51MaoZaR1y8a
MGdaTwUhcK82hFq0hWEODCWjQMHFJigN1i0NK9ydvdH/qqsh9usJpuaSahfa2rZB29HRNcMwu29W
KFO2w/9OoarJH34DF7DacYLy4QT3wQ91rWy8mar5AtCrp/MhavfYonuiog9u6EBRcYl7Tqq4JKWM
pzdxoAQ+xCDqnEwXeByUbBu3zW0zvi/Q44PWnj2Bmojp8zoYhgDwSPQ83v8xOgoPuHoA67K4+72e
ST0UNWLISp4yvfOicr6Jae9IY+yRavg69c9MCFMObxSIw6ZdctFU7fMQQsF0VUAOcBeF+SGGHJtU
nNr16/mt2vf0za/jItwCUCc2ASVDFuHqW4igBvLtj+oYX2B48PA/q10wB9hY4w6zGfWthHg2uT3p
sgspnaF/DoY66LuCI2WUY0VQht09Vxt73MW/ytDRUCo4fYRajxdPaX5Fm8W8PL+JIivc0cKKdLlR
EKBpToM5PSazaArsbdSKv+q3G8edHNx1mjSw9CkzHQzBX7VuPdpsgrtyaArJTqBHNQzGhxfo+NxJ
h9yrryJf5MpsHf/+I9DG/ngRVau+0qKO4SuD4gGdkxzWMvQxPwOKyUmHq4KnKppFfZe96+996ZrM
H2ZryYZpYdeffKOmPwD6hLKXKDqqgqWx/755L64lpKzlsEbD+qJkpFunwpGPxZE49Qnyk4IUSrSP
3IWeK0mN6SvkbcOAEfhqCKwFSsTDAp3L+rqecQZD8vO8i4o2kQtCZVjhtShhExfcoap+bUJtCJxE
542cPwe4ybhNVIx0LpiTaiDaRVVz0ETSMqJlcPEjHEeVrkWG86zUl+FovCyLcTOV6h8daMSsjwuJ
o1Alq4GFkPU6N+7y5e78RomWwQWMGJTOWUzYRvWqEzNUI+g5DVHw2+uXbqItKt8fl9GFFhALE8yY
V9ppus/90F0P9C/dY0/L9Qli0m7r60fqnV+dwA3eMpHNWQpp03StDrMGBeE7qFRzMTWI4AjxFcBY
AnMGtOHxhR7Wr91zejse+xsliN3wL7K41RGVJWr3To9hAaDqj+cXKPh8b8WnzQJXGjVgLsMC2/iJ
5I99/SPJBOAI0R5yISJZJUsrWRGiLKDe3CzOf0AosL9xJpy/tTA3y2hGSoqIeSEwYKazuqUbgTfY
jg6skW5epCARcM9v3L9kGwTjn2CxUAw+QmikrM1GgjA7poxQJesO6xdWJVO/Sgc1KJ9E9nafK+A5
+T9zXLggyqhFijpPrpXMP7WyKByQCH8tpmbBiZvppR41At//lzP3bpILHXoUGkmmI9vDDX0JkXqv
9NHiuc2c3I6vVV8FSrE+hN5vlR7QxftnqVxIAYe5NhUNcxhtciRdtZf2iaggUoJYLIb+HKXPj3k9
HGYQhE+1eZSp6mTSy/nvy/aT8yhTVgD8QtcL70MeVaiWSIGNMJxcI5ychXxJo4dBWqBx75+3s1eD
wBNG1XVLB6eTbHA5wWjlWi/NyFr/j8hmHG8XDcwJyWE+pfe9IwcMCwrh+3q6Es1O7xz/D8a5XIFM
rURHKuH6Vu8mQGvN66r7IlggW8CnnQSEl0FPUcfmyeszowmbYkY+Qm7Mg3wVneQb4xA5Gki5RNnI
3ssQ63m3xWLRJg4UK+Q2xxS28svwMB3moD9ZhxpD9aLBzTeJznOrYju7sTS0S9V0JZyUHX/jq/Zs
fIlOEcSx7ekrHmS3b4+Ob1Mg31WBcMJxpx/7YZl8MJBraAaW8BntgF63k5wwhnsg3n8oA+4E7w+W
uBgANPz/5+y6luvGle0XsYo5vDLuoGRZwfYLy7Zs5kwwff1dkM+xKBhnw9cPUzU1qpreABvdjcbq
tQx8U2zoiufCu/KOojwBsQcsmoDdDBEgE4ITRSaZ4z+OYAyqagTWCepRp2F00K1uU1FfhO/5b57C
FBS5CTX0JIbnN9vt2l418t3YCkqv/3G0f9tgxxSGtO+Ik8NH8qP0aXmYI3LdXE/n8rk8Gx+Kh+Fh
uTGfy8h81IV8Y5yEiO6ICTYWxBTwYzHumeWKDYV23E6HwAZUuAqSwEhcI3Bwn1K/OcJ0yP1oAF6g
JwDgqMMiWFQ5r8Gkg0cquVACEDFFiSNq2PFe+LCmNxtMpKyneYMmK1rf9rUC3rvtgFFb+aMVqUhD
4h3kXKPeWWNCo4rmEZTuYe0/tHfQRkkeFZAfVGF53Qgu99xss1saUyPhia9A9QJjTdper0V7mPv+
ul+CNI4fLodj0Yeif9/FLQfoTqVJ8KFKM3Pt7Ec5N95lC9yTtVsL43qkXgpFTQy8VxYrRs03FYwc
ium4pFgmAcU0pyh6942YOGgmM3GsEoupHAdzP+VRb7Kzk0IwzVzmY6YN//9qGbAbE8+EgDFjSoRZ
GjQ9yqJKqAfKRTAWX5yGRPUmuuxwN3BnhVlVVs3SIkk4uxZIRKUz7reG/vHyN+I1Yd6thInrkmQT
jF1jJRgQPlh67av2tZm2P4t09OyY3Kr1iznf1t1HCQyrIHzy1uwklYO7GPhXyN2smYyp4vpgDwgr
a799VgDDU8jsX/6dvBr03e9kkkEM0j0J2p6AkxAPEpXZPbkxE3TNk0A/dn5+Y/wcXtp7G6BEISqP
eyYNYP8peB2jDky4ada8WtLXz7AYPqBcnlKDPsfcXEsXrZL7xXemmFjT9opmVsNrrJmDtEVL16Px
jY4D5WCZ/ar62w8xcxbXqokWuoKRLXTTmb1VygmKTDKeI7QJj11bXgaJmgLPIKTh5o2tAEXzZolJ
thmBfMxs6UjpDfHt1HSl1fELgwRGLQfx2LjLWAVdkz/MuhwU1bNTNC6GPILcwkgmWsaxHt9maTiU
hgt0HLibem+erqb4pdCETGbcuP/2W1m8VKWoXVNMgEbrkXmS3Px7EhTe5KEBn2BMWlSAc8Pxzhrj
ZMnW1lZKd4ZYXTAuBLSxXwVHiP4v/qhUdyYY58LbVx+3GxZkuJOvXFEOnxIzoelZPQhprbhlBwg5
MfZl6BYmNN9nl0qbwPpYoEmtRtmNFW5gNJm87ZXv5h9H2jDRLgNFj+lHIBmYeFzWfVulBZAqag6h
6fhVXikddfDOGaBdB9DWFG0mN+PsLDKxucyLpJlHvKYZ7id0hVQXlL9edb24TqB82OikWeZCAuww
ikZ7X5VA/viMO8tMxLYnUspaiX6hZrYF7vyqc50npRq15mh/QmpdXdNapJuZdMkRup7AeyiLeraG
9KXPtyRISsiTdfainGwnMYPRqMZDU9sfFUxdh3nlKFGbpZgbI3Z626oz0JZD+SNVUvmu0KYv8dI3
7mRoraurqxSq27J6RTcUvpbatW/oEBFO29FSwrbFs63urGZEagl3g5Q21GM8pYJoLvP72km9hEym
Z26aHM2rPnhlrz3OKXnsTHD9qpX1Mc3rJZznojqOffylLHPbk7u68+Z0GCDJY+EuIvUQ9xyBrqhm
1YvjibhFO0BwXurBBa5uY/oj75Zv7ZCOp3rQtMydNEiqG5KF9+2ksGZXgzpS6RrbbGSemkIvq3eK
r1JXq6Hg8HGjye6rMTEW2lxJPbYL3hlOW5gd6ETpFmknCkQWj3VxAzpli0X9jdfeP0i09H6Y9A43
J9LaJ8MZDtKSnyAkIqiC6G/+0xMtXCpQA6kOO8vez8OwbNC98KXUCvEiCMJ5A3V/k3ppPXubuRF3
1Jrg8k5yszGK0/8aZTYS6bmoK9XAq5E0nJJkDpV4fMYl7oQBb0FVyd/GN1NMtiL1qseLgSCWVUUg
y3C6rXYlDO1fXhE39L+tiL0dlso8GGmJq/UUI/su3xZHsGX8bsjOApNcyFZJU2xgkMlw54COM1to
l1NwiYhhlNcMRSD+vWUsz66kzUTqQD6G0Z76aJ40yo98pmizKVjBByBkF+F+IhQtQKMDGY7q7H2e
AXYjs50UIAMLapzt11WHCoZI91tkg/G4cm4rkBTDzYH7H13cY8JWKx4tkKkKHEFkiPG3gZDONlck
6Gb+2suY4IujdX657Gz8L/S2YyyFabJBjQWR8bVDDjwXfRyPH0a3OcpXI30dF9njtqh29hjfq0sz
bUoZiwI9PpD0UD1AzTEfx38CNoEX+7cvaEzN0WyZZGw9fK+8qh+Kw/Cl/D5cS/emT/BIRDtVhrd0
6FXJrtz60lH0gkK/zh/RcGeeubrLuQrCegULtWL8M5luYa/BSBJ3riCqBAhphqm+Kc79yx+Uh8XA
sgGyAcO75oAW//0RiNVGtuMaRwDqSqoPnoQrx/2CKjpKTtJN5slh75JbxQPpJjJj9i8P6O/MU6fe
9REUUoHNgp7AvH+AAI0r6Zi1WQ9kPDgJUMKDEPTDLS1362UqLwnsF1NLozKy/QKGeeUhB7zUrt05
1MPsk3iFPOD1uyUyQcZp9U6X6BIpnoTc0MJ5Drtj71ZhItST4OY3YGd1DZ6MWMq40bDGypbH6BV2
mr0eVatW/XRYixetmZS7jTSpaDCEH3XeDDL+g0rQXIoWqyvT2u+VGFJ94DDK/4EsFZv4Zobxk1VL
23azUABRgDWJpoMWDcd/4g99Z4bxjljK9WZQsZoqf1aNj018XVaCHp1owxh3sNXUBBQLcQbKSFFV
addOv0Hw98vlcy2ywmSdxonjNqUwH1N7MNpnUlwl8rfLJuiX/TNivX0SJt9o9jwuSoZPUk3Im9XQ
Zm6erILd+h8J57cVlmm1pmVUZf4HQAwe69eEoyPhjDcUjiUCEHOL0jc/+0MPQl97ZX2lG9OkoB5A
p5yZLoiB3EH93LaL5zS1IG0LV8gkHhUYojrpX++CABv+pMjK+IUiK7sHCqEVD41z10i5KOgzoamb
zFlq5SlV9BW+QYeOqdbMsE3e6ELmx+vdMYhdOg4ySS7Gjq3+tIp0G/gL3tlnDtlizkVL4tfBEIoJ
p4/s2v2vGuJvMOGvOM4/HBWTx6jxdNpOYE5c3Se9qfWAZ0NzI7CflPEAilSXBM2N6S0hlM8qkHtm
XnUs7gwPIN7TCAEoLSrupM0be+/fWPtf5/UxLeJoisFKj8456DebAuMiXeq1xyqIj2uN5pAcNn75
RQTZpstjl0/JAf5rjCmh8PI9khKXR38x2sAB/ebSa26mfEed7XadIigoeFFhb43x5g5v/VJcY2mj
NISdBiVfWS9FpS7XhfZWmDQnDX1VKAowBeUxO9RAm0cT/BfdvSMdZpKOuahvwivP9gaZNLdkhr6U
DZaFTG7dJGqWnQjoTD0rsdYr2zSfNWA1wZYMHLSu244g1ArXyxzZOMf8ZQNlC9QQYEibXj12+E5n
SkdP/waOnH8JSvv1Mme06CyrUwcYpNR2ED4MEtNrDyNYgShagxziTWRR5KbMKdXjdIZQDCxSAEOy
ud3TGtR+GY4p3op/WDgcFlg8DmIiUOHmMrnSzPTM6rbXzaX02kWwnVNwL1RXUlSB/UgSvefSI3Dp
QDKJM++3vI4T+NLsZTdgQwdiVbtHJyKYrv9imErguWwCbeQ0sbcYyG8MUm43GYDfJP44WWOQgWqC
slpm3YCG+tkxz3pzu7Sru9L3eDGoQrBsNrUaxqJpMcE265EWTqnbeeOh+7R5IPfDU6gyixyKVwLt
XPgPDvPaSIuUzh/qEek8HVeawitmUGrMUIco/PIR9wtfOAnIu1/srTKRaWvkNqlsbDfgPqubg8IW
mC7Jy7wS9At/t7GCkGszsamdOhPk7PAnGR2T9UnH+OHxe/7kRBhleBS/94jOCzvyUiQFetcaYCM0
NsSnwVvO7Vl3nSg/0JJMFfTRRMtjQhF0TCQtIcAGx33zONjDbaubhXe5luVNFO0zMlsjICWuVtpv
sy+ZB00f3C5oX+9r3X3zVXKxxENypX6mKXp9yO+t1Wuc2yG/UjxaK4kGWXkF2t6HmIBkKMUGDRKc
lFIDHtVUwVaSelaqALqFwbGq86dMsMfcS+reJBOT6rrvGmDIfpHqUA8qzzXqwRGMBbVn+Jd3m0cF
s99t9nFsLvIs3ehDZYMnJOO+JCcIQAb0Xlyj815Mv0LQP6FLdotkh2Am25rUls6VmmaIVxDXxNyl
YGWC4+/QILjrZyxSJU/bCBO0ts6/l2EWWddGgKdKwDnV2BMlan6QA0EiRv9NB3Px7+1NFoZ60gKH
w4jx2Ena4gZ6h0edNNW/rcwGUMvRZRCUMCWIrY/WNDvAY7xSFZluot5O6Q1NIZTNZoY0k/g6/j8c
5c0oszxVK5ssUxDD6aOj/vN1mDt3HVTpyQsFqhm5kKiPX4e8mWTqEC2dM0A/cDtK2+ZTLWnXHWnP
Q0zOsjOvrtYaZXjZZ/jx7c0gc9qXZdO6pKMGy+5sFJIH/KPo44lsMMd7S7WqHFO4CeWXtrQrSYHE
QNiBY3oN1T73f1Gsi3CUfOf8vTK29KisWEu6BYkJvLPu0r0QchiKh8u7J3IRtqyo+jyH9hpcBBNr
D7Q31DxKuEtlD5RmoI2kowizyY3OAGsDZqsAXqPRvd4dcRLrTa3RkftseWgUIyrb5tA3T3KhX6Xq
eY7NSLBCbkzZGWRO3maWYyelWGGP/ux0pDPUNN82Ry34m3zL/Wo7c8yZA0fflph0kGBEx7A5FWDI
FA1vcd1RMaC6CS5HQ2YHmKQtacdERZR0xsXFK7OHSXTBrolMMIG414gy5RIu/UoSrxHptfMM0kQB
V8mfms4IhXg7+r0Q+ul2vtDaxG7xjo6Ofeo2T+rqDk8bCLKTJ+fTHOFS6uGcbYHut8VB+7AEI3gv
RIh+0UIZd1SUrrZqem9KpvseJadulILowXUIVcVjMIgMQS3G+N+6JsaYNHiaUMtYCzu5vkrr9m6y
F+ILPJ22Iv64Ge0sMa5nlNZQDsVrl3fFTQxYMZDDKSclkM+irgiPsgM0Nm+rYuL8YECaQXlVtbge
TquHTxh23iRDk1j9Tr9UcyuWeeGGDtUAwRfKHxnzAO/dBSpIetsOaC9r88fRKN2WnHJdPzbJV0mS
D2Uv6lrwS/WdQWaREOVTB/Qk6NWAPFHaq+nZ8Ywov6dqdORZFBq5vrgzx6QyS5rkQS2xPoJ5kiRJ
gHMT8tjwvRGtS3TyMNzBXuu2ce4LEPr9l6ocQK8g9pOo/kkFISTf8PtH0aWOe4VW30wyp9wihlWu
Ku3QQnM9qoZUD9dMKz4PLTFBjZzK6RbYIPgrXKjZmd+sThOWX9Qz/jwZbz+BOeUYZCnn1QQmwwKT
DhRSoPCnkKukbwW02/yL0G6tzGFPnFY2MPmAtd4W9+1dq7n9kdKKFt6c+/ZL952WslWYYi77FHtr
JJ+nx+VaPUNvVBQNuKdFA8kUWCYsSpPy/rR0RjsV+YaXEggARniTTdD2wiU+mj9/t6CfGVJCtfTD
rB0+iGaHuD62s8wcm9xSk6rN4cfoHB9NHQ1Ged3u52Z7vBzwRCtkzsuk9lZnULGKUp8CMltuTn5A
/9pV1MnNcJ/uBPa42HfgHH5vKVMHZgWpBiXDlurRdEWQobaoO1KOIrFeJDcWvJliSVFKskwQp0Vq
HNbyHPfGqWsN0dsJ/Q5/nIqdDaa1ravJVMuQOQVVmHIrWfWtPlu3Y7aESdlF6dp9vPy5+OFUw4AV
JCIVsHKxRcVgtLZUoZXelp4ZGSEAPRkGrBrHXWn7rgAVnii9C20ywWeoe/CLOMi+c/asQZY8yg7F
aTxM+UGtPq8hCPgiIf6Su6+GpqgQFgUwkmUHmtvYrAxrnX1thIbJnQ39UhUAPAPiEPR5SkfP8FrX
74HO93B/8P+Cho17MjASZJvgh0CsZwbr0duXupYO7w3BeKX3bvnSnerbNHXRM8xd6Tq5W6/IA/Sc
Fzfz8eIs+NDccLszzzjWVOgayVV86FQF6/3o00ca0OLjlaoPbAfsc1Rf9i+atdSB/nDonV3GwaRp
SZrSmelsSmKEPaxS9FOd41kDrZhIdEHjnlEHczYqvjXYfJhlYl4RuuYOxGvr1bgpKVta8nR5J0UW
mAWtoC9PcItHxZMa2W1Tarbf2EMWXrbCPyS7hTCHJFMGedAxMvLaJ7A+4cHiND5ncM4Geg2gDMtd
gUHuh9oZpOveFf7qssqLoeOExBgiou+Hkzv49D0mAWGKqP4QLo9JymtczUkBlpT/LM/0lMOv5U1P
1C2Ey+Pfa3bLY1JvDTKjCfXbL4OAyB/JB3INONRN/RyHxrVyWgIQU9+Tjz3eghSojotQjdzBSLDT
gtNXsVWMFTCOo2WyNtUTXHMKlwn8UkpETiPosSkZ3HpHvoOxRlIfWmw5wQsCFbUW7TrPdfe/gPEp
Z0q33gYJvy9hSgQMpGor7DrT/wV73PcmGC8CLXQpbzNMdHpYfFW97AyR1wK3nsEvb6ZA86YTRuH8
6dqJGtCCo8U+ReJMzW2hqNhn3QT4ElAwpipAsEvXmQ4xyqci8/rNfKZyl7qPmVe1+by+immLzfKK
rJ1VlhRhmm1oGdSwmuldI7uZlsYHWyrkz+aWEVHhw8toe2NMpMvbbtDNEk0NOoanKq1fKUdHf9IA
J3EAtdjkL9AZrOKAin/8RVznmzdUuDJo4kDu/D5cWHpD9LHL6D1M0a5y+xBPWmCEQ2QDWtg255Wg
wak9jMo1TSyJL7rC89IpZhsshU7hYuyMCSBE7tqh15zZXzsCZogYQqoeMNJ5jkWr6rHvne1xI5Kd
+HpXiKppLsZwb52JJkRbFLu20AdcSk/5OKKLhYkHEqW+ExibW32yH/pgC+LzL0gPopnoF3Av+/tf
QL/PLlybW2GZUra8csqOCpR47wc86lDmq2U7yNa3jERUZO8v1ApEO8+U+PlimFNOu4VQqv8+l25y
Hm/Lj/3z+lm7bp+mp/a+8fVnyVdeqm+CHEW39Y/oQmV1DBvoD5l9p3Naq5pnBdteX7XoQ9XaVQJx
KCkYoOVzHDEQply3Ay0gQUotKiG5y97ZZj65U5kShNBGDNxZheRvDp6bq4Mmxd9Brpu6Npm/990k
wLxx06TqgDTXojzfhsxEbAhG5SnIg/CVh6kH72La2B8LYg42qo9lxVSnXB6SKpXRp9WcSGu62E3b
wgxSo98iQ16rr2lBjMm7/B14eQT0gLYFlk207k3G9wxoaaaOhl+VI4Ln5rXcNIJqhNef0ECnjjSp
Q7KRbdAlioFSRBrwnDY0rass3X2qtQ+lk31aU/uoSPlPu5df8LopolXneZhGcwaoGDXNZDe806Cs
3rb4yujCW65R66C8GvpjbwwPg4Whu8sbyc1TIOqW0W8FiMZ6/fvuFEtpXCgSHmj82IyJP+pLez9b
CW5fI1GG8WzquX43k7H3VwCtwUqOgjf2VEvTcr+sO3Jdg746d1WzAJzaUONM0Dvh+TyoxMGMqeKf
P1kpjXQx8AHwQtbc6ckDnskjqTrqzu26pp5SCYlVeAkU4unoyeKeBgEYJqmQbBwGcKvisoA46m4p
6Dgx0XrSnPN32XGH43xL6eazQeDPXLM6XEpRIMZkskQcZbKqs9LCn9vsakg/SmVUVoLnaK5D70ww
dZGxptaqLbgG9Xp+M8+G7WLENA9s+g1bvQBJYXePsZTTWCGRXHayV4UsNmpqgGghSeM8gbvlfaoA
zFheHUJtA4c0PaRe88E5l74We23r58/ZdeMtbnUAPB5VGk0afSSBBL8Ku9otr8fZyx/ls0VAbiuK
qbwiQjMgTodnEw0RivneSYZp60nDEPMsH7v0p4JGOXB8N+r63SnAynx5H7itIiq2BeIHABQhF/F+
H8xaA8RjxVA8SJ+vwKsXWTd03rO7Uw/C9Myrg3e2WDwkyZVVklTY6oLJN1BqB+hUu9JXI2oHeqM6
iajXuT78tji2HusXx5iaDAahUh6UdvxBmdsfja0ElzeRG/p3ZtT3e2inWr9BGQon1JJdW+0/S0ks
Snr0q//hryYmZfGigATD3uEX0gGF7cArVuhKp4Ydanp8aJOuCnJbeXDm5DDXztU4tiDr7ZJrNS97
//IquZu5+wXMKmd5nOquApoDgqpBqZDPpmzfV/r4T8BhaF0pGHHHUDBaQ++3U110kukT0k27DYCJ
dEO+uDVE1w/plJl3jl03IVGq6dyUyB2u3NnJSYnRwZbWvgsM0m9uaZEkF3xkbtgHOwoyPCiJdY05
KLM2rEtjIGAsbSn5GI4y/WGzUW9Vk4q5mdhAz746DvEcXt52Ht09yK00ZHwIVwLMzRiWnTru0w7p
UEkmb+hfbP0OejzIPs4h16/qwsJEZejg9lqQxFvnLdp0YAD1DzKmiqYsE3gBF0K0+znsfU5Smqya
JPwcQKgcd/OrD9BC9lY7+vfelY7xVNNGOYDkx5RVsl0lZCgSZNtC9/TJfOpX5f7yDvPKm70JpnbX
5GlpChUmLKibE/NzatmR03xbJOFUEi9QgIUdw0fIelAyYj5lApDL2Ex0McH6k+Je5+Y+9ikzRY9H
jqr6UHqiKyHv1KKKwvVAMzD67tC/74op1OJyrRodDlM5PDdLWLbKB0sk+sU7G3sjzDUAU8ug+c16
BEBFi+rulkgvE+jWtmILMUXtTW1zvPzJRKtivEJtnNLeHNRgvfqil0+xcpX+g3gxIC24VYEuQMfW
MV5hDmO36BpMLCByk+vWH5ve28oksAYhzp3rgTtbjF+UupoS6JH9wu2AGNMrW7/8Nh0KL30ygl+y
JCOGoV4u7yI/tLzZZROynW/9iv47eF18JZQGkNlnwbxEax+AM/iAZg3udVcpOhWhqMjh1h277WVT
sxqb0zhOMC2f6IKHRyoEDt7ZQD2LCNBeZzrZ3Lm3xWQupSZOo62whRfVkHIHp7VrlSB+lIBOTgKg
sr8khasAhU5V6qjkRb6hHsF7x2P2Ec89oCPCIyRaRonfC/HL3JiAMhvdecfWwNv9/oCOZTPl+AhI
7CSPCn2N6ibzu00PrHi4VuMhInpxsEGS5FYmGLybWPN0pMVVq869SXr3skvwf43toIWFUgMK1u9/
jVaMWaISulXV1ERqsjm+vlrZ42Ur/CRigi0RcRdip+xlWUo7eawN3Gm0VS88Ii1ZQBr9CaS2gHLl
2g9bzwO5mACjIfEntGcLvyIVzTKiqy0vcqGDQOkUNZx1dr1WVeST3QLumKmnstYDu2zcpPxWL5ur
Zaur9JUgnfOq+zeDeHd7v8Go4uzanAFYcgBmUL+a0o3ebVdaP52mOvEvb7PIFnOTmLWtGdEzwr09
3a7zsf8BQfQHoprBnNWxS/JUYI8XlfdrY87ZYEoWyiTYi0uwZjTy8ty0amgVoM24vDC+IUvWoIIF
oCp7N12daRnl3kIHKDs6kOzGoJC/zYIco/LOAto2v63Qv+9SZx6rtZpqsILnz/oHHZVIvponEuWr
5v/SVQLiK+2BoU6OzVE6FSlEA/8OYsklB9z/Froju99CVFC2zJWNa9qV+SG9yw79bfXFvGsP8q30
wTjVG6KT5DsH405Easw9IVDxMzFRBzY9Vj6hniHnhxbB7KcbbsbAVlsBOM+boM5yiCn01VWf5bmX
dcYQ/cNH3hlmQlEyDfmczTBs6u1Jse0neevOcdF/vWyGG4sMBc/P0FvQaOfu/dbGTt7mIz2RFPGs
J6E8uGVo+7RXLW9n+vJ12SDXeXf2mIDfGNBeHUBP7WcZRLIUcGN25GRtvcB9uc1wPO6jiUAZllA9
v18XavTKXhcFH+5qC+cbxU3BlS89QWHao4QyMYRCRQ/NvDpmb5I5MZLtlBkIxOClVh0O6MdVU32/
Jt2tavUC7+DGtt3qmANRrlmZ5DVMJRBxgsC8u4FNfI03r40/5UoiCDiv1wy2hDDRCKPyrrqNfPF+
MwetqPtBX+CMmv7iyGkImWuvwo3Yd2SI/sxJ03rrJn2qyXawW4gMxoaC1586WiwD6giAq5XtmZjk
zlqsj5f9idsPB9IQNwoZ3Toksfe/rYPeUZl32Qa0j4mxrpPs0QeALNI/Ej/DyK+QRIP3mRF4odqC
hoZjslfhrLe3yqhhcCgP+lxG9vZpBFVv3Ar6g7yTsrPDokPUvgYb+Fxu/jhsx3UF050uYeNFGGLu
SdnbYfKkXUuowKxqQy1a3kEx5ZT70zcjSB40T3aL2/ieEldf/mjcpakgIcNsNkSnWehNPZhDPq0O
Hl2HsQQVxgSMNFi6rUr9h5zs7Awx1xjJLMYEYyWrr1jTFsUZEJuV2ehhl+iCyobbt9+bYvwwVcZe
BT/YCmoVIh+Xq+JkHpsrDVjlEBdrzatQP4ugqNyD6WiOgwF3KHxqbH9gBR6zGeIJ7+k9aGSX+GaL
VRkQ5vUmGavTII+5W2+Vt7TOvVZU50kqzu2qBbrSR4VWPPUY5HMd3QgypRMNgPLqh/1PY7a+TpeO
1DqOCdVSahooMVYRnb8vh5Aq7pQfhm+iAEy3mA1TjomHGhUiJbLKzvyXeJiuoBqy+Vkc3zvq9rRs
zecui2/iXvMKIoX9vN1iwkcUHmkuuWSXyaGF05T9bAwbSiWIftM318qCfmAcymEdWOBAEs8ncnd3
t1QmjUoIez2JsVRiykc1tT+qWyYqDXi0RPvtZL7ghjZktkCnB4EhO7S3MeCx1VEJyg8iYkduEUKf
NCFRCyl2mX1iUzRpkPukob7SX1FFguWg3b9SBYT1DyHYkBbif3yunTUmT1ebZi4ZFAHwudQTRpMx
ep1dU8olGTL0IoANNz85aN1BzRWlOiqR9/mpnkySkRnWRr+4GY+lH/s51NGpFsf4RewY3Oy0M8cs
zu5QizZ0KzspSAZwotZQSjbqQAYZ7eUgznXBnSWmBskXMvVgH9/8ZPxegu42m35eNsDNEjsDzLHS
ZXQlO4cmwMW+Gleqni3P3/KtECmF81PgzhJzmiw1s+cux6Zh5PVJAV1SFlSYZoby89X09Kv1IYpV
ou/EHC55WJbenrB7UOx20744tqvlORiOmPM8vLyP/CyxWx6TmkqnghRaDhc0l8C6rR+ccPC2Z+te
uXGu1U9J61K1RiiA/BvDAvI75Rw1HTzeMLUF/ktdZT02Vj6NYRyZ3nANnQHXBIGSq0OrQTQp+j+W
+maQuYRrcV2P2YSlDhBZc6vmTPFHkgdx2v5QfwN3INCLuZuh6RaI4go3+9jg7oXEKoAKbE+PQJzG
BAsLnKgqXMv5qslgH2n8dsyC1OrcxlpdaxZVAPwz8maUWW+eGkRtYxjVCXq062krr8pa+AjDjZi7
pTExTN5iDESZsNL7A0bv0Ro70j6hieHDNBDOcVKn+CM+Q3xR1lUIx9osKrJroO2ntDUCi3LdrxXI
Vp1QnrJgSvE2vRSndT5jvOggp05YSo7gsHBRoc7OOrNWgygEpDHwID0ajzXAa1AARVt0+Zz7kheH
w1V+aKPNukuGaPkyFn6h/oXcPY+O0pFNzTQw8YyCxmIiUtqupWkRVE9Sq2Ruv6Wl2yRxEMfLTawt
oT41YS+pd8TJ8DRkikYOOF71zjoTnLZJkkZbTzaIxk8hnNo1nLtGsiJBXOK41TszTFyyyniTlBwB
nuIVKf+K2gAITnwMtUaz4hXPl+1xEtbeHDupW2utNo9GvvlaDSCz0flJLhzn4dRM72wwAQ+ALSBq
U3obbeIkyqW+O6hkq+8Wy67voM2bP7Zl65z1cpDOS0rKGuy+tiO4OYoWygQFc4mh300X2irJCELH
AVgOfTAOl7eTk8HeLZU5KKMeI+WUOKa4+nit+TJLYHdegFOaHi4b4l2t3lmi6921/2YAp+vNwXq6
gASgslqO29k8bk0AQU8Xc5MHzQpEKhO81yEYxQ3fMHXMDbB4s8mU46JckKBHn5RugXvcqQ1HFbMK
3xcvH0LFG14oqFAXIQDo0WbC3zvDdN93qzU7Z1Aaeh+vi8pbh5ehVX1QhLqxdoRWRCDYW/qVLllj
Ao1tSCYZqDU8ymLuRTnon9sDAeYHLy63pZd9u2yPG1mgfAIxcAz04EX2/eIadUxs8JDjfLQ3iWN7
aonHqGVyL1vhe4wDDDBiJ3pDMrMqtdpsPMvCY+SoPFJup87LPxaPFAWtBBu62aLkzyshoeSLkSkM
e2M4lJU4S8FAlDfOsCKWUeZ4EFj5hCo4oZBMjlJU1MiUojYK3yhkBzBChIda9Kff72ZVLWtVmvmK
j/dKYKUcKM3aBCZhTY1MEIwYmMXW7y9vLi+6QMPtt1HmNEKeYG2GrF39vkVnCFTPet8LZPB4lyao
MAP0h/4tdKfZubqsW4qq3zAnoGMAzTlTWYHBX334JWUD8P6BfeedOSZq22k1Fuu6rb5jPxr97I25
6M2Gv2lvC2JCsrU2SeoszepPVnGcSsd2U1Q/IrfnVE7v1sH4QzsN9lqssLK2oNxrwzQ0bkwFArEN
OBaFuU5kjXEEOymUabSz1d/GLm7B+q2XD/XsWL6OjqKv9IkUQPa39sBt1AZSVpWPa6wRdzBXCLT9
i0++bS8NO7uYCVbo0U56LNxAJ7quoN8UCyzwApeC3oRuQmMFbUsmcFWVOcvDik6iBIRimKgfzaUm
ISk/XF4I76kLn/C3ndcxg91KgN3CmEJNYCcFEbkeyNAO8FTP9IxzE9XPk4G5QM2bb7cCA63CKMZ3
0zfrzEFQLGKt5mbgbPtzMN7JBUY/bX/xbLe9Xz/mwV8ETl4C2i+YORnYV33LwentF6UCxYGR9KGT
mbK7WiDAKlMb/F6rNnlaUlsuID5T7dpL2rmtnULFvLWS9tRUkuj1U/C1X0Vadl+hM/XOxuAbXFtH
HizubKtwZUuEaqRlNJt7gfTGeL9lUZ5SJtMnCd5Vmh7feiu9HM9UaoA0dVs9Tgc6gSZdz8fmtn9s
MLcs6j5w7xeKDXitDQ0rjEMxB2Z1lqmPNUS8gg4nLU6c+dZYlhid0Y4tmUBX1/fxAcwm9xrJzuhA
i9bO/ey7H8CsfbUxrJRLOLHyyXFNqBRtg4c+tu4C1QQ0WPvDkaLLR4vr2xhQwCsWFCRRm76PEU4J
CZSq6Vc/lvriVrJrKD5vUhX8g5VXpCLmSnUQ6DBWNjOTSxuZK1GaYCBg3yafL1vg+uabBZZXbK10
YGLqDkHeTj41pD4Oo3WXT879ZTP8HLyzw+zXWtdWnhNUNPEX5JLP4AcoPMBd8c6vQLsFCtanUoQy
5X6inUkmFoCS2FwWA5sn23eO8SkGhvPyokR7xyTIylhHx8yxd12XXzV1/T3t7Z+ZWgjLatFK6N93
AUQbp7yq4oI+zICEV/Xwqu5XDfpQpdtNQFepaH6JDjXfpo5WG8pQzGYwrjekWaZWDnZvIamvq2DB
EgEPeY16aHz9NsHWZbJe9boFrnVMBNvRcEOb2ZM7nUBU/eEvOEv5C7Ko9hB9eX5t9v0faV+yHLeu
bPtFjGALklM21amXLEvyhGF72yTBvm++/i3I7x6xIJzCvr6DvSeOUBbARCKRuXKtzSb2RoQCCZpZ
QfodbYHUY6QATOdr+Ulv17D/F41J0ZtWcz8scoUPqKUDh2gie5kNsPbZ/XJb5vFboRu/8kb+ShHF
QB0MOdB4xPSvzsOvhjRGKTGGk4C8E2U1Nl89+xCxfqfu/LtqLNRu/scexrXOnVLvjKEyajjIuFOW
HaNGc8P1lBfvB5qGy4sM5yg6bluDfAgxezrbtQFC+1nf6zkgJpnqL/PXy4dahKY8WxcXNmxFn6Io
BsNIRtrxYNI+P3RpN//EPTZep1OhvU0kwcRxWYHycdBzHzlcVXgpBEdfJD+FPSz5K327Yi7AmFpv
aE0El5132m4Eb7FPTux2S4IahOe9Z+/LcImv/6rvc7YHXMAhZqvMHeORURvzqW56H6k2Jn5RnOwl
jzPRGdkukX30zamc3KVwJwovqp1vlfqlKK7W0QxKavuX91J0+rd2uAxBK/sI43VQ5Bka+lao610t
FwqTfC2uTFAsCvyiheNAqMvLyt4r5+tO/0l1FJUyabmTeftn34CoswlyFRZjzjeuKoBg6didwPqp
xTdGv7z6mr/e/J0WMdzhwxbnh3SmylxSJDv2E1iEQvdqMr38x+xPKCZ7800W0F+NRMWAXS+Xlsd5
oOUqZV8tuBsqRdlbGEP07CY52PUIgjiqX/Vx/q2qzARsJl0vcRVhrrJdLueTs5POdVpguZb2ft0i
ZT0UN1B2yf3kVgshtylFLrOvdWm5nHuSqBldzDMAywB8g+IBOJOF+bAzPWRH4XJY+vvLx+G/RDmg
EIE9cgjgDefuU1htnKjM4DQfBudttZ2Q5FCAuxsS4mGGA0Jib9PUXDm9bFxQ9E4BVOc/lrljMgDd
2GZWiVu/6G6yuAlNVO4ofsnsoMiklLckUSVJrrD8urXJ3cTUBAMlaWCD6RmUrGV+9asbHzTI5qAQ
VOymQwVZvexVdmUJow6w35qJJiLYL7m12vFkq6A8WwKHPNH2pxNLFia8IDZ/n1vX5KxLNag91lW0
kHjRZjtYAUvxqIWREcMsnCBpITF72XeE97DOpskAVgXsiluU6rTuotl47RUYv3nqcqUMM1BkvenN
JEtChaYA5weqyoK8NV82LxD6lqTBS64equtlzlP06MA2bdX9/vKahBuJqTDDAeeBCWnj8+OgrMvc
1Q1uWnMitp9oFt7OQ3FtZ+lT3rqlV43Rw2WLwqW9Z9ao/2AGkdvFPoNsjtUiOWz7U209Z+q91T5f
NiE8aRsTvHfYY7ZOvQMihWLM/MhRkmtFVaqved5gsG/R4zn1plmLQMPVjJL4LWKjcTEoju/2Z33c
+2Guy7GczQUpBIrm/XVzO+110zPDjkGCo8DYRz8JhvtdVJ/aG5DZSwKc8OThWnQx4smm3bjsFEhr
1VpzJIudthYBGmmx7QM3GveSwyB8xEDFFwPlGHzWUP8495zJcGPMq4L4rg0IYwheDyRQvgG3DzXS
5SCrqQn9dGONu/WxnxO6vC7o1LTpS7sCx5l0BWQ6S8M3pjqG4IMsQRPHzo1J7mikhq0soOhmBHj9
MQ1XwDjba2v5zfJ9RqaWLEcHWmfgcILCcHjZg4WVJczrW0SD7IsK3NP57hrzGFuFjapwQVbl1Ddx
ftVhiMHLnVE72E0RhyPNVn+pjN4frLI0vahbNOlkt/B6/vgZfB1Vg173YjCKR/Vk/mZ6F1rpRW8k
qNogfatjP/4LxgCsFyxuGl5zmmux6LFJi1swc2UUvXkE9pd0/OLi/8vj5b1lW8enHGCiABIb1A5Q
uuEct09KxdLi7s937fb9YdphTu3wN5A118D0PTBhbCSLF7teuiGuE1br/tMTTEM0eWuI86E1PxzV
g2McZbeGIIHTVBBeQJvPBaoaXbTz3SNlOxk6qdSga20oAJD7Mk1+TW76puRQCV6T5ma23RcDI79O
RW+NKvqeDlrsaZH29fIefw7yGLpAQRbIE0Yqw1c40qUtl5kxOia5dpO2gBEZ7qGkhuSYfA7052a4
TzmNtb2SCWyrI3FaHMjkPifxBPD8+EDaqvG7XjkoMTW8//XqdExzWoDKW9Bq5/FY9hiZVuS0Y1Ck
SXsfN5QcaeK6YRbPjSQnZ+noubNqZ6a4uIeMI8XMTjMGExCqgAk8Z7QMk6HepaB5/JtVsXKrqYNE
lZ+nUwvAgLSsRt8VHQSM03nj+i1fJPnG5+sJ69EMw0b32gULDOehLSYj4gh8PoGiUm9Kr1EfleyY
wPXOLHCRE2GwbdcVy2hK4pX95M9l5sWKjGFG4HowQzCMbICt5xMRWtlVi2Jr0xiodj94hg1MfGPm
94MFbErTvxVtGkbOXEs87/M1yLbvP1bfr41NeLSXmCaaMY4BOh4YIq4CDBh7ef7iKl8VQ1a7/hwo
z41xp8tu1EFZU4wV0KO1A4PKwULbXz7LJHaJjzVxLq7WqZNBuRSnKTd2KL94TmFK6HaEJphCtQtk
NEIxlxRVmQ2JlGEdQVKqPKzTdDIS7XD59MhMcJvVl2qnKY0KfyhOZYJmTK1IHFtmgduniayxEqew
kOrOXkXHYm7LH5cXIXQvTNRiiE3XgPvgTueSd0mh6XBqu6+cO1JXzuRb3ZJeJ7G6eFE/UxVjzbls
nlV4ZDdmuSNLosmNZhNeXWOKbSYJLqTlpNW/Ly9OkNDBnz/M8JdSbsTocyZYnb7XdtAou3Pzm3kB
D+dzeg3X9p1d/jDG4Aj3ZUKewigOvg8kcng7fpr8suwGGV7Sj0EHjeKrJG+r42C6KJ6iGb4ccUln
kvtXgGnBWvF0VF2QuYEpgkteE7Mja43ZMobg3aklhMU9KBnuTS/TPec1uYpzkAfme0y2SDaZ+fmn
C2tjmHnxJkJFVU0GGnVwIRdgy+6Hu76CIsCfli9xl2P0Hbzczr5Ir1oqW7LYMhrBuJcxX8d3myun
TNVKYV4UPxaDfWrVQ2W8kAZYifixmm7NTAsmZfJYu1SyaHb0Pi/6wzS36LQr7HhN4VldOIUGyizZ
+GYDP6QGYKIip0JGFiR4ZLLP+2GQnajNLvdTUlYdRcysX1XffS1AKwuB4qEF8szBzoO3P/KmLuh/
r+H0VPqy19j7I/3TggkCBMs3MUHNRTsnoklsUcQilI9YY84I1kOb+fFDA2bb6Thdm5UH1BSGtWrZ
XrO9vGSaC4P5UGTjbCKWs4ph/mbsGDf5DMrEvRqUJwB07mV628LwtFksd5bitRidLtfGICtSryoO
IM+JpkZ2cNhf+bwuCMVgcgeFEX4CM9ZWN0eVF+nX0xCCvBZgu/7QQfQOlRLgz2SQd9FbAQi7/9gj
3J04r0VTrsmMzNKGtGl8SHIQd7mhM8J51nBhZMFSt5GskXBuk5pVmlUd1ogxGvALHelrHjC9AJLt
lH19yuQUIcIbjWEkgScEQ5vJfTtnAW+uElVImGYIpNF5Mm4Ts9ReuljLD1qbauHQpK/IDX7UaR35
ChhqrhJNHULbpl/WasH7voqX3dzN1Q0By8khrhvzeDl8iPwLPBYYiwcLJviJuN+o00wdxiEZA5Ii
6QZaKG9/WoMpcTBRwrq1wsWoOO4Mo6pS9DHyXxbFoJYBDQr9e565+6V/IZNsclH0rdFyZjRFBp7y
vNhST2nlII1AuvLVerVxSpO7Ek9t6MMH6pd6L5t30EUxmADmqII2F//x9ShKLNKMBl4W4KF5jZ4X
gOGNwHyYQnCyBMmuvMJ890gxe7D6+m58RCJD/L+AkqIetvkRXHCyJuiuqexH2E/NVzXs/OyB3il+
HQ4p6F/IDmqZd5ak4ic8yVujnP8U1KzdnuDK7QE3M/08SB+cyXOCLmDyG64ZSM+xKAaDbR+TFZhj
dzDmcX79dLkVTxop8Yq7Kr6CDmSvhJniVTRkwCM9UA8aRX1K4sACODLbXNQ1wKVk26AoPrfadlNi
zxU2d9wZOyvyslP2C6s0gKuL/f4mB6ThSnu7fDZFb6CtTS4jVu08AcUMXpM6wbRD/OSCwGk0wUUQ
eaaee2r7o4Mw82Wb/+WDfiyUy4ddLVqnii2UHuujhkFOGsxXTMkuOUTg/5WVjYRf00S1SDVsFwGI
21cHTKeQU4I5Nd+P7uQVyixZkTDCWaBoJwYIBmy+qjeRNFUphYfWDQ0NKAh4xliFE+RtJT4iNoT6
hY46F3TDuaMQL3mmqyTHUpALNXH1oOt5ONqJrMjP/g5/WYNdUNNR2AM2nq+V6GtJ3cJCMEV5AUzz
CZQuyPEPLkG9+ssvtDHHeeFQ5kPT5RS3mP5jnKhnRW4g8Tlh+NyY4HxOzwqCxB0mGAieBZHiOYbi
b3MEjfxONkMk9vAPazxpWIzunZUwa4y5q/MnNGEn0GbNCM39ftD8Aiwx4eUVCk/yxiSXe9TlNKd5
D5OUPtLixl2N56y/sUAhbi2dr9KXMskkJkXeCOpJTG7aIFy2+FnGtFbnZKkH8A/PHUTH50GFathY
+06tdhLHF7RjNB2RGNVfiM0QoFHPg6OmZN0Uz+3w/gRh3y8bwJneBd1RP0B8XMaHJlzaxhznkRgf
1lvFgDnViILSHPVgqdw4XLrsePmzCZ8a4NWygPRg1LI8BY3hgL5Dzc0hSI4TyHX6NHB35S7N3hPH
HnqiKcAKTyTy1INM+E2UPG5NcynTNNV5YlQG9jS67SvFR8pceY37vGRfqnqU4QNEYRhUDyYyQNCw
fKq/Dhiqy8kILp/Usb65aJx6mKc4SXZTFLiAPIRuDKaxwOfIuYnbgmd2LC3mJmxQCew6Pv3ByHrJ
DmMofvpy2Z4o6dya49xkbjS3SZm5yMQBcH8aVNmpDgk0BfRB6BJ2ElSV2FuAOcCQtIrxYb6fTSdS
6TOBQTZABJo+b77WDskuA96xwrRth3CWhJAWkHmpKLqgng2+cbRecIWy87J5kNfdaiqAYo/ohmq7
rAq1/mkGp+l+Pa0QUfeAsX/XAFp8I7vqG+AuOsmXFXgPyktQ90WcASE1z9qRldY8soot5CXpl7Is
vqyt7BaXmWBVrs0aE6UbmmZeh4Ak1gkDB4k3W/ThssMI4grSZ1CyQTMLgHoezFmvyVQuyQIbZXeq
Ghp7TedQr3P7w2VDooAJS2iRMyJkHX3A89Us6AI2eswONypkrGZjAASB9JVpBRc/5NmroAa4tcdf
eYWWWbrl6EOQH0GtBIvVflZ9fXlNFZB0QH4I2lh9fIoGOWZfuKnoJTPufR3ewV195mLoQAHDN8au
mu6rqbCuFTqr17RopeNMrGzAZUaMc9xmXOC4hvgMDJNKzUxbZQBku33S1nmX6ngHuUXYl+WDllZH
8JT+GPXouiSdjIFC5KBoCLJXiQuWEJNfJ3Au6mJji2keY2AXIL2mkNyzoq3cmmBp1OYMdEmm0gGa
voE1NeZjtmj0tMwLCQaFyDQCZKvhcllrMNbJHLAaq7b2WTfeErV6unwIBBKOGkLlx46x37BZTkpG
/O4cNtjseAm1jwoAziCzvOZb91g9Alp1sG/UXXafxBDpDOLBQ+zagc3Q9O3vcvIH0RnZ/hwuijoF
1dcC3KFBNX1PmhqknhjfWm+nZd1LFs5cgXfTrSUulq3qAL71Cpbsp74Li9/aDmDSUxyS+4oG3Vt8
3YdsPoMRIo6PKAmdZPOfYkdCKwpc4IhB/EWllo4LvjWCBKoetSNJyyawzAQAZ2suJJeT2JE+TPEf
WSsLYzXYJVzg8Tr2no6y1uX9FGRK8KMPE/yHiwAxZiwagZt9w4z5TrfG/dq+jON8Pw52eNmYAMMJ
r8XjC40qtPPwnjz3WtbZaBpM2QWd4qD9WZDTUkB0EE/MQ53Vz/DVernVrPKLM83f4kKXcS0LLvsz
+5zzjDVdVqfBtzP38cG4gswoECS6NP0UXlHbdXLJmmWU+px3sMOk2DFb7q0vjOG4OiLbfpEVdYRe
stlULlUr1jbtlwGbWuk3Q114jEVH8t1YcPx06DYmuCuXKsYMCXv23cLua72bD+t+RnmbQhFDkbPm
CI84ZNdRKQJDDpR+zr1EwftEqRBBsXtTONwaV+k+x/2+4EEko+MUO8SHKW7v2niYekpgSjeuau23
S78s5X2tJ4CkLB6Y3EMbUN+/2UxgNkF8jLIKxr3Ol5c2JFXwPPlTgmCPaBpkN0yIrUKNUSaCIT5y
UBRxHEIgTGxyMWSxFKWe2ohZQ0X3AP3iOHQBLERNE8QRUli44JliAJ+FSh+Kb+ytc764hHEOjw7M
9VBWcTE8ioF82PLcBal0cfe33rKxyH1CQ5knxdVhkY0VTDdR8FO5ScBRMx1knRehs2wscaegW+28
yFIFzxNED4Y/M/agANrLlFIkZnjonjLV1qjGGzPTjjHCyN7IwnsM3SrWdrXRa+ayFFp0TTa2Kx4+
4E2tks5zx28m+Lgl3i48zBsznP9F8VBFSwkzQ554igVKira/S3FXa5bhaXALxSw8XZu9JcFgoJm+
/o19Byg1MKzbuOe41LIgOqODwW7SI8q+RhCfUtRj7d/sYSeLJuLDtjHGJZkjwAKFq8NYO5d+jAsb
vAenGATmdfE6WeOjYY8363oaHYt6y5LJwrRor8H2aYJsD09ane9E6lm/uFkyoFpLG+IBleO56WNP
r2dQ4vb2I1hJPDSsPBKPxE/LvxjwAUIC9F+6ZoDfBJCJ87M/WrON8UE0FzIr27Uos8TNvUobfygO
Y6kFtv3kJtp9Fj2MThNIPrPoEgRTFDgzIFdlYgfObZtdXzSQj2JhTnulEWYlm70DKhCYb7+reKHF
gSmhGWKhjL8UCeCaDh5NBqYXuWRmiJS1KzRnCDDjl1+nyRgn/mK3U+aPXdH7bt/n3lBCe+jyUgUr
Bc8vA4rjA8M6t1Kt7ye9s+MhKAxyxIQ5GOsnyW6ykMmtbGuCH7FOOmOqFmZiMfDmdVXwXz301exF
A8pOOK5kkXZSBa6LJy7qBjpLqaFUfP798izTrZx2SHWJjuksfTHvwdSa3BvlSm4WO5mem2guMPKC
Ady72q3mUxytreVrIxkOSg4Eh+LY+fNIDdXTqVpgLNdKitFvqzE/pGsb38TgUrOArUhXNMpBWLo3
c0fd08EC8UCcr0BjGNqqe66W53tbLQog9dTOd9y1OmWuXf1j5AWiFRC3002v99VLnJU/+zof3xZC
QcmoLNmseGvU4c+DlFY5gopjuUUvtbrtVpAjJ4TxUBEDx99c4/w4xqRNTxoe/qnXzF2keaoeDbgf
R6t87Ee7kyDpBMwaaKLjatZRi2VvF26HQWSa6zkdhkApPXTF/Owrva93DQQy58e+9Vg2p9yYO+h+
7GSjcSKX3ZrmrhqCo2KbBUyji615EILdzXBv2U3DFsB77dYK+xWbJ3HRmH2Ss6J9F1bf2Tixccvo
zo0wDxVpJ1Xw4GV8rSzgaZr1qTKTjHTVCtIPQesejeQNevQeoRAflJxEUeuUQZUBd9cAg/wkdgAm
kIJ1OdEaf7K8aI9yVwCgG5gIoBNcBXMFHdm/6CqemeT2sY4hF54RmGxyHQ+1b1rb7C+HMFEX6cwE
FzqrJEtn0Oeg7f3OfNf485VVgF/hD/edNXnWUWJR5ILbfeRefhNx5mxSsKgu1HaQ2NmZ4BVBsTJY
dmzuhUSB81ibsq8nimoYJ2KDNui6oztw7pIG5K0ts4fVNX2O9gWYI1Pfyp70HRSApSAd0RJtPGUA
zgZdG9rB58YwBulQJI4oO+W1r45vvSV7Bwot4GLHYtAY+0TyRewkM8zF6YMEzCi7vHcHb1ZoJblX
BfmvaYOfBMPPEAIFrOp8HSSJqh7c/n1gkX/a/LEev6rmQ+3+yo1QKX/GWiK5UAWUlyBK2xjkNk5N
8yZvJhg09/l9emvvyqfyGMEpd0s47CMAAt29vYbmwd5DZqD/F+rczA/40IWXJOZnVLQ/PrXZs8Hp
RmceQP+sRA9AbYDkp+tj35z1neQciDwSSTBoYEA4jTYglz0YqVNPJXirsFblJ3vJ956xt0/OVSqN
IyIoKwYT/2OLZ/BHNVkjaglb7MyN/7R3jMesD+N/ytxLDqxCp98aX/5vC+RLyesMmUKth1F6bEGp
v4tPvRcf0y/rN3nVU1TnOVshd6dGkzUpfQtj+TF7NMFzQO+yvbU3dyOorf+mcHBmjbtGp4pqRTu9
W2NwoQZ6XWwGiuzKk5xNRfSWObPGgsHmOm3nnqIV+W4tv8etjXSa4Qu7u3/B4y/y/62ncHGygFhR
nUewxYBQAPvui4cCoRIkHXinMWbmSlr5kX477kYoTPDvutAhA+m16rdfQAl99WdQInqR427fuyf8
Cd+ukAtqiuJESpXDGqsIxgRdJLJfiqf4SjuQoA/Xxo9cr/2OPOwJBezcq1Of4oX6VywoDP3LsF8O
m37h+422pRg6xHXYL5l+rxVEHDs/fwKj8Z3mLwWUbv9inu7cIrfTo63XFp4UzGKL+V2gjstgRfHV
9tMv3T/yYynebIxCOaAVY9xqnDvFTqqvlUuYQbz737Qdu3ndx/LKDftTaD9ojwUqsfnD9EJC/TTf
N70ne4sLPXrzE7g1KzYGCM3YxiVG8RRxBi/pH0khyenFRlDZMNA2JirfCdX7zrWjCkYqZ9xpDQZw
jGdtkERUwTPXBAs1G2c1MZ5ocZ479laFWgGeubbWF9eAsZD93I/pTT0qbdAUax1AeXX2JGFc9ATd
WuXu5LRbwBHMOgWQ7vPXiEA3A9rf4C5OG6+ryXNhKqHl5H6zvEZt+5bEr2PtBBXqSO6qHNoamQm9
zqckkf0wFmTPDzL6FgDcAaNgYeaN16ctirhRSd9Zwfxz8aFnsGM8JtVrcU12NHQD2QDK5098bo6L
wnVK41GBiFpA1PHk1MuhyK0vbW/s/9f7fW6HOzJzMpLRcNFVZjPTeUCfCjb3DuqefYomSXpfvK03
qqe+lM/Sa+1zSnJumjsqa5sXmFSeLKBD35Etu74OU8xgQFPtjkpTcvH3w4Fh6oP2J3Z1QLEUe6yw
ofpD9zu/N8Nmz1ozw+A30J+Uc0qKP+CHPe7SdouoARAV9hII4lWPKcAX5iyBbLMd+uST0DGHqIcJ
mQ0+0dIjwOjVGjZsWvxIM1BlJlC0XNyj6tBXiaMI988Fa4CKAWlGDH2eFqBf1y/dTC1c1apf/jM/
MV540xvDDDoKN3+VG8A9Ngb5E9DlJIEoBGQ8bubr6pTctf2tiWebBrhH80J/AT3sfpEx4gqyH2g9
o9ZvApZONPQquWUus5MbpcvOA8S1b95nHcC2nUASTlbvF3nI1hQ7H5tEyzGjDoU1YgUxWXZm3Z40
4+ck1TD4HMbPF8SlqpY70DYCwIpd+wC1+xg8Ogy7lIbFsrNO/T7fDxC49aPVI4Un06UQLhGEvriP
0TcHnPh8ibHTrKh/OXBQd/IL/Woi0E8YJXB64Qo3RrgValVG2wHD30E8gfSBfE3LO6fvUOHTgP/+
ITkGn9Ey2E4ILTlooADxxHPJqYlt6d26Mv/IHo3DiL20T+RKnoeLzvbWELd12pDNc7kYiB9KNeCI
TRommGIjqnylJNF+1fVZRif1+QF+vjZuI1fXGR1qL398/w/PghbqBxmuV/A+PLfDhZKY1r2eLTo+
2Nf4VgM6FFIlYd568U2HWQ/WWqO/VBkOSLw4C2oswPqBDJVbXFcl1KYghEW7kDXxGARA2etyEgmh
NwL6iq4TZpiA4Dp3+SmtEmiIw04XNt+X35OPMnP63ux1ES51qA1/MXfDnbwMJCiuYVuhVQ/Qvgb1
R74VUsSLmdg0xrMCLVgt0Dz2sBk9hMl9tZuupFMsgsPNiObBvw74MnpsXEmhSzWA01QUz9aff6ZY
ivldbXLajV/rxxrDhFEorecJzh94ey30N1SXTcpyRuPOtlO9TMz3FB9CJTsIZO+na/mHZNcLd7du
DfHTdpMBOalGIUZgaLfr8N0tv0siieBCPTPAHXCbJBh/zR0jaIBlAtvQnt01s6/gHGDS9188AGUr
4k4A6GeWOJ1tI1AOzl4PbRCLPpYANTLx61Y/6UG972W4AJlN7qgv1BgJiICMoFMhYzW/xaXqS/aR
/ezPHwoMTmhnAyH9XuXbXKNdZcflFKdmoGJ0DADiffXs/OFTfpQ3z0WxC1/twxq3iRMZtN5asCAg
7gBOyb3ikQE54r1y0/1MbrGJqDfJMgVRVqLZmBjD8x19VlvlrKqTa8+LVoBu8nq+ZroA7FiDRPFr
v5eJ0gni15kp7osVuguFk6Y0g6JO9kl8U66rzzpYS6d5aVTvLn+9z889JAebhXFJXh6TOSegjwhK
pbU8SP/s0CkKKYjazHk81b0JjbpSCS4bFTRXzq1yMXrV09EuDVgdXaCmDu3ROkRH0JsUr2joVUf3
tHbev6iHCK70s8Wyf994qjvYajNl2FqWirGJD6AXa08fDtT23OcV6MViNxx697GyPcmKhYdks8/s
q29Mt2lnzb2LFbOSrAHN+2xPvrApAjT+DoaMbkd8SvDSAhkzEjMk0ufmQKOSEtyEbKWW69ne/6iR
dRW2t/bCAjVgGUpH7LgfNrkzMtUtNRdms4tnz1SuavuxtVcvyjq/MZ4l+ym6+9BPxXWLehrWyO1n
hJo+zWoYS5cw/t58XcLutn6KAMDwl1f0/zFN393LLyWhWaBPdUxHu6hGcNURaPZQRYO8aECBtR3N
vVaDaBeN+curEwbtjRXujm3Rrq/dBourq9UCQ6PuO4k0HxOe/A8jPDHOoC+AgdrsDJaj39Bf6Yz2
PBg9E4hmTNaxbGTTqJJV8SgVYwKltssOvVJ8s+0Hq5Byr8mWxHlg3HUNHh34OuyJ3N32T8uvynfe
XJ/+XoEgABNP5C+PeAlFjzLnF5+4zXZyYXtQ6wGTT7Bt3WWpjwZde+z28EfoGpmA4aHOrH3v91RS
iBQwtCCSOpgrRmkZRQGVC2kVmYs5UxS0pzH4qobGlQGNxe4ZMtSoQ6DZQ0MKDSBPOrbNlvPp0t/Y
5c5fqk96oaauESwPaJ4hDax8cjRuZn9mXf+jDGorPHeMoA0lQIxI8AXXiZrVjPEZxBanPtltHJZx
41nG0+VzJ7wfMIUB+S0LF73JLSppx9xZmgiLQjaTF7+q+mCPT5Pe+pftGMKjsDHEhRGMnisL+oxm
0HbpXp+yxS/N/qGmVuI5TjX79twfmiF70TrlOkrsG6M0E78c0p+Apf8EdrD1id29Rdq8gis+uh6q
ZPWYDrBOoxOpaO4vQ+54q4J+dFz1O6cErRZp89Y34zz3ZzK9Nar620jqyaut+jg2kJCGv4D4xZqM
en95tbLFctEMLDNLMQJaHBhK+qob2k1XxIVkR8UJ2seO8kxFipu4k9bjs7E2T3db3mG+HqrBekBe
ZPhN8Znb2OIu1wYlKr2K4fv0GimocqxCDNhfT/vkyQkQr9vfkDUNlivZGWD79OnIbcxy0a1o1Aqt
AmS+NS38yU2Ctko9rf1WzTfWeGWCBMosD5c/naBXh/CyscnCwCZtgdw1EKwl3kjsSTt/Yc/2NiSv
TCklDQxJHem/bCwGOhkbLEr93MbmSmwZA3RGAveJ9NdsjD/+5gTAkmWH6ggp4Rc90KFpLY3dbBWf
d/bDLrez/aSYSmrC7nJ6J78A6awbjqcMotPt3g1UCc5CnP6ywdX/v05uV0FEruYJW2f61XmITt3e
vm0Mr1y8DBoMeQg6xpBashMiDm4fRtkx3XzKSM1jTKvDaHIEZDtEHeSmeyZvyL4xEdzvk29R7LlS
uJaoKAIP+jDLIvvGrKvGauWoMMsQRyY658kuRYeZeIxpI95J68fiaPNhj78QtT5WoSuIZaYebmEC
8cQ4NI+obtHccx/Y0K59nB4unxN2MVxyIO7iGK2+sLo6R+IBbtAlT33dTcI0ifw5h35TlO4um5Ot
kbs+olhNaZ3CXJ5Seo9ZRV336WjQQWLnvxz/j83kQreulFaVxzBk3JVgNGRUWcY3xmnIYL1S5Ut2
zC7s4qduCgYhe5eyXQxMjBRUsc8aRNbeCKP+Xxx7Ybb44Zk8YGUpyjzqG3iKpX/Vk0NZfsdEcBDb
KAPNZajIfER26vkCaOY2CS172APJ9dH4oZseAwFhwnpkFHP6jh18W5V8Qomr8GxOFTWUoo1wLw5L
ipHLFu0pS1m8y/4ocX9+1MUdiyR1QVMeUEW9aaDC4KzWbUuK/aIsD1QdJFwiwmRw8+G4kNI7Vl4V
JTbSnSlm46FVl3xf6layKGHkYsOGGIgCbRzG/88j17IqhtEP2Dp2901zYFyz2f8mcB/M1NNL0FjL
bngBSR2q4xuT3EVUVnNaWfN7FgPmkntMOK4JONDdkGAMK7mav8+rH7+PWDZXw1/MszHSKTwj3gnK
wcFxvmCr1aJp0ZGoOWZ104zTG9Ajj5c95f1VyZ/xrQ0+Uupq1C7gLArstQ0Tkvidat8DcRBMNAmZ
1N6sEr8aHF9Z0uNl2yK3wVwbOCWB0TQ/4SlWJRpsu4XpnCrHHNQb8aTv3WUI/m9muOCcgOkJnMDY
RbPovHJIThhKDlT9+2UrYu/crIYLzZFJW7JkeEL07xRWWVg9F5iMakN2r4K+ROqboiRps318PX6h
Qw/pBRhkxbPxWIJgKQWSyMRFTq6AxZYkg5KvxVewWrNa1rLB15rjJTTsKdCcB7kSInPpT+74sYu8
NM4UG3lVjrASO34b3UQt9FQ0NFHIPZBDbQMv9JXaX0Md4HzZjopCswPGepDs2mA5dbgssMzG1Y4X
5NYIZk+t4n5vsr95ejkGgKBAnFnop3MnukyIXjmthRPtYmTOXry0kJHkCV9eWxvcie6aNje60cAT
IY39dKp9o3krO0ATUuKlzbd2qQI1KzzbBSNyZ/yWHAPhJm5WyJ22xi1yE+qz6G+AncXeTTeQc7R6
D/Jw/grevHn21HEnA9bJjHJnL5vz1U1YEBvL16rVPNOW6fhJLPDUF2tUOGu+YlPLvvHcMjn1nSwz
YD/yk+t/7BxPcWFXqpHqFK/Y1DJeIlPpvDEqbogSXbngv/eiEuO/83ITUevt8jcTwL5xz2wsc7dc
bkEHxsZ0BUKXs0/+0cH/muFZ4GI8tnotlzv2CmK4CBM0m5qnHe172dETVusg3gIZUihuoKnDOS18
dmyg9Mye8H+4u2IAzhlKGpU6X9nTAz3JApo4Ym9scq5KimVY7RKHcfKNV6isBxVi51emcWv483N6
l/24vM+CwSPs88Yg56bQmB9sZ+zYPqPd8ZVV6eaD6Q1BM4LrcPTL2zyMd46fH6uXy6bFnxjXLNr8
jgPJKC62QVjI1OcS+2vuVVRiDJS0DOKTEhNmdffF2qUnF8LauX01LO2PKXsmtuJH7YM2PLbgy0jx
oy7/IOF52vwe9u+bV6gxNXHbL/g9GAzxNUAZh+74f7PAJaXrVLRZ1mGzaeueLKc7IODJgp3wCgZD
KMANIEczHC6cA2hWN4aB1MJ6im+jU3aKAv047NTXFXWK6UDCy0tih+BThNiY4w7JCIy9kxQw16qJ
3xuFl9spBBzmQ6b+tAD2vGxN+Ik21rjjYZIGHR0UuILR0n9pi1F6yip7YgqTio0N7kREibE28YIV
ARpoeA5prselDDAVLPlS7Lde2Dl+jtMAYFd3SxSSzRWq0rn7qJLoi6nHgda7TwD9Tl72/1j7riW5
cabZJ2IEvbmlbTfeaKQbhiy993z6k2jtatgY/IP5tOdiQxuxG6oGWCgUqrIyB52TEbLP3OviaIZp
cRI6ACZgdHzpExtIM+W7Zcte4hWOjtNuKk78tceb7DuwvWh05kEKUSWeki6zZAAFk3991KKCey9Y
a5clSBNVDZjzNQKtqaztQY/hYWhvccCXsKBj1t/q/Zrt53ARXqbIwuWdFzHnzJ/nld77ClQQKpJk
MKsEX5twjMeYbZNt7RR5hFx2AkGPgWGYY3cjfgICz37flzl+ZlHhxoQkYAlxcVzfU996VjtoPvQu
4qMZm9ymF9nQ91ZJBR4U7GdFHbBKEuUlN/HqBORtmGwAcgyEvcLjf1saFYPWUSzjlDwSjeRUlld1
813tOO979u2sg4kf4xJELIQKBXEZAzGpkLeNv4K4VnekY7jXridf9BVHttO7PKg40Yf9MN3YpEKD
2IwY5yaNNPFg+LlbOS2mzjDhc8XLPdhR9c/i6CpXVMyaGioqvheoCtKqc2qMLzeDJyQ3BfLkv/la
r8aoGoYZFuiRd9jJjnSBQFFjnWJe1+z/2LozfZgG2BvdFBfUUqjwtsZTLbQwMpCdykK7RkXldqzi
Lzn0k+cK3PrlADmlnHPG2Qft1TT11RIrStKllHHEu7471JmKqaIpwotUnXi6f2fg4NuD9sfWeRs2
OYS4gqQjmrDMtl5Xu5riq2ys7kqlMVyhWnU7rCsIfIWZvUz69WBV+1Xr7wwDmV6vXfeZ8bkb5McG
cBsb9VsP7Yaj1OlouxmqjRFtP04VE9nR/B3ouwqI4PbzqmWQ2lj666EcbvLZfE5mM3XjvoFMwpT9
So0YvKiNDUHHp8Usrhdjvc0r8styyVYEHR3ZSE3ttYDQUx/XlT9WKprSCEGcj8B+AuqvO0N5mSoY
PdSkkNBrHUpk6acmeS4ToD5SvKuTX5aO6rSm+XWoOaXw430HZ/aMQEVIuOuI853vo81XaZOyStUR
WXW6n/KDeRdXtnrAnLE71yAcIWh1S9xXCen9e++bZvoeEG8GGZeFO1OrHqWm6pIEqzbMQApBvyt8
zmpOIk2i6Ruf29igbtNGXiQRHoOOdN7ZcqjY1foUgt1xRrPmv62Guiw1SZ0yNUb61WZNkOm3rVZ5
Bh7Tf2GFALfJwC16vZQVY1GHVMlxXlvtJNWpK6qTE4siZy1sh9yYoe5fJBpxPCaIsUZivETgiAOS
1euU/EXoJ8lL5DpINAml8Nk8ptHw0xgyHi6DLOTNh4NrAAWsooFKQwmIQuk4jxU+nLOAiEyywUlG
JisNdDPAhcgf12B5CsTzQM+JgXfYpO5MMQmh8GLEmmspKyjrxmc5FO0cZScbWELO2AvZPnpxW1t0
1G2h52ZlAvqX8RR7UlIP+6oy1OB9X2GmARsztAaVkIlGEnYmqThq3w28GVPJ6c275EoJID94VIfb
0MkEbqXzPGLyzvLooQng5qJiArIcdqGJJu40X9uDN2S/HgtnPGvURMH4qymc8IWQGXHxBSzf2a6b
OvSK1htTbyUYA0CqHBC5lthNnPJX/Yy6yAeETWSO79CVSLXRc9w3IeAokOwuUS38RcJpiK5U4w0e
uMsgI99j0KJ+1pYV1QpwIqK6hjZSlNo4RnySD9b7absD1PlV2lCvZQsOJgD8ZkcN5PXkbMKwGLBp
Slk4eMX5w1TzZkeZL4atXSqXhixoLMs9dp68GLLInoLmi3Q0P8MVMKuj+g1GDeVvwsT1OeYXADEd
mRcDWRbdposbeU5LBYar/GeSTmBPirw1uqsjXppLLqU3vr0xRO1so2WVWbUwlO7z2/6BlLw6F/PH
jx+A2zLDxMYWtZt1HRbS2mCALD+1gMr8qveFB8o9p/muLDejR+h7eck1606GHOOffST7vMkGFK0e
cnFBFFSrFPjwayN7GFUObzSzrrY1QtVFGr1Oh0TDHpLZkvCXBA6i3LmSMdBoeDVOaXiTXzc/RBtc
+fv3QyJveVSQr0azCnOJfD0z28vy6o7TkzZxfIT32ajonnaQ0bZifLZq1l1lrN2k4ewgY06c3It/
PhON1orWfsrmASZMECIFq19dJ9cg1BID5BzYVcmXXC2BAnTsq24mgCnjTvSJvBIP+cOOfBooGnFj
grqNvmLECLRSWo1QTxCjmF0AQK5yxl3tT6DKkCsn3Lfe5JZe9Jmwjyh7K3seK9DXQSID/5/W2MkN
bzqLGQo2P4lKK81WTfsY+pluMXW3VZ5el0vvR2vmj1nOeWgzS0bWxhZ10/QhQP4xYOSAJFgvlgm6
MT8VHICDXCGyW0/0JYjieg34P8foEE+eaNoJIINcBh32Va9raLJjOJjQZV6e21ZtAWUnP+Q3Mr9z
hBTiFqS3mIKvpAx6lKt4RRpWlgg+f4mIXGJ4BVpXl0bLMtPyAWpMePLjisflTsomsp9i9IBb0iA7
ScVd2FLP8oIYDqM7cfKYVznEf4G2RkGjhP5CYxNwy+IrXiUAjP+/c0mhRqyApE7HtB0anGSMaxMI
VQ3V7iRe8GXn6guqYIVdtTwubEY0urBB7V/W5VltgZLOrfQ6dHW5HNw6FEQ3qsrCez/w/R/f6nU9
lKcWsbWW6nz+VpCMPZNsm9CHah1xxxvAYTVqZBEMY8AgEk52kbojjWxCbhHCFljrvDG0iVxe7a2/
Fle21Q+oCXENko3efCxBn3VBG2CwdWdXSKA7KXiDnz2iTAvXyLj9S1aRFis08Q9mJCHvSn25pEOH
oVs1AHb2sgNkMQYnvhd7cEEHZcDzRK4x6tMJxSjNEc4fkqrZTY6ktiY4+oMFnAIwpJ85jsK4vS6W
Rr8wwzjM2lhUXTMvvuR1/K3PZc9KLVeBdmlXiQ9RMx+yML2PxeYeOro3ymjd59n0oMS6y/ktzEO/
2WbKkWRrFPLZOq8c6eRRslN3tMWHZg+NsdTmbjTj5rhYOuVGtZquMyYmoV52EwbjoyFizf76SUfy
qvu65ICLvhpsKXH+P3gUFcDVzpCyCjH8TAZsfPo9th/eYJYYKh48iTHeN6YSsNqMc7lvFdWVm6OS
XQ0dD/vF20kqz1rSEMroEgzk8vQDROmBUZreoIjPtR7yciGek1DpVlM06A+QaGNeJfdLZw8Q1yBT
ofVOmL0m96VfiiPimZk7GG1yEsxnR7Zwazy+76vEypv76dVV6URoRrlmilv8it8Uy2Q6m3Af85AT
5Mu8Z4YKPG3VNeiDw00G9UFYjW/tUHxT9OzroiS/zOnH+2ti1Qa3B8KkIk8dzaKWWrh0+zNGCgpP
s51k15nyoO6zPYECK5pTrPdJf+QtlBf16Dd116oT8mfYJnpnw3X3hTy1CHR2zoAc5PW3eZ+PijRN
LVlzEWJfCbYUzFZgDJM8/tXIvPE3XkJFmH5U88oAm6wLYa5joyrOKIyHEh09zodjVEAuPhwVTcK4
EqvOxHLINEd9S4bM02eCkyDRZDhyIyfnDNJ6fllfhkMNikVQnYTNMwE6627nyv0LuYEJROI/ro+K
L60RFytmCclpU38RxtT1zJgqwzOqD0xmcp2RijFhVtdmA8pb3Pea398AHWXPjnJAFc0uHS7QhUER
IENOFFTJ0CMCOwF1BetyrzTV1JELf/K007qT4Y4Kxjd4FXhW5wmWyESYIUG+mi6bYKTJHGVxANhf
zux1MR+nOchk4SFO5n2/riAkeW6jCINiPNElrmXqwOla3syGMGONUb/L1fgQCfpJbtvIaYTe780E
3S4z+qRCn8WOh/wLx4HYW/y6cOogyu2yqlWFhRPWKIkoC3i/Yfl/lwzreK3jjQw+oLNrbXLTGDXl
cJFbzKKC3RdqcqqX4dWLEmw3OCIkmIoHXpGDbN2bO2JjkXKfqM9yQdFBa9FALVIZCrvkPVx4FqiP
lwxKpQoysTBkdl3+0lOOqBrLAOobGoTFMOQDypPLhD4c4roV2kQHnzZmu8u0fRn17vl9H2DlKBbR
+1LwxnvLB6WkhgJ1vVx31zFyLGPdaZb+U9M6oHN49AessL81Re3XkkhlV0eZ7kLE9V5VjWOi6w91
MXIKT6zCO0i0XpdEebVmaWUrLSIhUAFX8Mtc2UiF/ORLdi4bKgHeRDFwDWT2rPsWZ1zBS946qWtn
rEE3HlXY0ibHzHCb+/3yRZkn9/0Px3zLbpdJpa8VdBliRChsZ3Amlr5pa68HkRdJSDrTf98ab03U
VSONQLkLFtZULstpGg00Z+NvELH68b4ZRgKCsg2oLRWMzVoqDajEN43rsDblc/5I3ucKyFj5sjGs
lE7HwVJIwQbc//TL1Sz7NVdSHfOVh/Cu96vj5NR71Rs/1cfuRf7e7D9CBcWK9hdWqURyNefQAPWT
jIoAxiAx2J0F1QnUTEdu74dxqi8sUcGviDNNEzpVRubTntbvCtjxromasXEd7aGI3YOu1JZPfDA6
yylBzIeyLD4eyElpGUEzhI6YlMJwul+eC68IopN2kG35yCfCYTwCoBRBKlOEKumNqSo1Z3UcJ9lN
0tmGINU+Mva19mj1mNytG16uRWItdZ2Ak8ICgSaKVcDDUjuqtpW+pkZLPNM8dHf/Urc0t/mBe1ky
8sgLW1Sg7CahqCK9g588EM2fHIOk4l64Wr0UTPi8QjGraHphjQqX3bgoyygmsntUg/FEKCPDvWdc
zR7Jk6HZCWK59w85az5JV8E1AC0vsLuiVnt5r6W9FI4QBZYBzCImVWcIwOJI2h7euXQqugWkzK09
l4KZEcUQV6BPCoEKjGNp1MbGZqi2AjgH3C4GYHCWT83SPeZDzbm3madvY4ba0Rb1IgikjrIbx7XT
6oltFtWxn1tHViveXjJ9xQC6DccNPHMyFZijXEsrsxlk11xMyF2UU/EsxaV6Y8QNOiBxOp7qZTT9
uBeTU2f0IG4RatmpIjF7bptFvHv/07I3+PXXUC8EEwTzI9oysmvF3b2m1dd1NntmI3PMsDfYkM5c
UYpGP7Smuvj3MOrHNDSCbLwbo2WfC/fvL4f14oGmpYoCpwiOQIghX3oqEsiulxIJDgO+Hd3prkjR
cTxYQemVV9wXD/NbbqyRZW+S5FSJ01mNYe33kHPumpgkErwW3QSU+vDv3HuC8QDA+gy8xZEAghiD
OhBNbWF4lVgcfVIPN/dKYAWRI++4OmYkPtLxEzB+UL5p6CSAu/pybdI0i3KaFWRsYfIIkuW3apqI
Znji638xGq9vrVHfba6yRilNWIvBZ5IdAXdzBz+3fwM/gbU4cnJOlt9v7VFfrs+6qFWVBEhdqZww
FSAHYEa8RfHmM8chmdsIAig8ifFUfaMeFBs9pNJCpBBIWE6LFzsEvU8oflFmu+P3f5gHQHu1R0PQ
q07pVlPFRvYYph5HR9klVyN0PppbnYyuci8j1hGAfgLA68DiYciS2khjEEZLrHHNEjeBdiBaGCp4
W5eTuvuAwgHPGpVC52omNnUbySg357fNgVDhKkH12DvkouWVh1i5raFDO1Mk+j2gVKdOgN5MYVU2
IC7fh4fk0O60s/wcT6yHebtu7VAxGJLLvdUNtYw20OrPwBrJdgmWj1OyK32yws4V1r3+YvyCXCcG
El1u+kIWQh/1zQ+g2/ID2GLreLGkc6emuVc95Rvs73K7t4s9ITVpnfQg3A42D1TOM0y9lycRpHt5
grxClx7jGYAU0N0kIUafo1ur7HdxwQPzsobxIdjy55tqxME2EVtdBSsq84rcD9rLegIbtVM5mLN+
GE6lNz5hc933AwAJk2/2FtGaFMUUolRHGTSMVMwEU3L1BkqQ02MYPr1vgHni0e8F/g8jVyouv0sL
nZG1hgX+KzwrM2ipzKAeHfzuRObF+ey4jLgJplNdxyaC0hVp6KWxwqpHK6yFypW052r8PKknEfTF
nBUxYia0vzASArp3FFNopUSxyfMu0qwKMQy630Bn5NJ97BuA4GlwD18O+UeAZ5LaxFA16h70vtWZ
E738PIDMUrtvXExwwynt/CcPgcKILRdLpPZRXBaUNqFQAZxhptiyYJwqyfoarhJA8/XnylSOUWZ4
eVisvM1lOCQs4w2Gh7QGlUbqzKm1Ya7JgpWSyVnRW75YKLeAT7l7CW3hEJoQDeU1RWRG2L6wSZ06
yBW0og4AGh6Z/R6cluVD/2kBkAZiYTvrmjyrs7ss6NxmD+4PBPL5sQF8ngv74S2dOMHm8C/KECrz
YFSupfd2KVX2vC7e+77LeONa6O7gPS1B4VOjCcuMxlDAta1VrjyYbjZ8H2NfqyNb1YHti//3HAa2
cBA1UCFKlkJdhgUoS2arxDGJu0c1L2ytvzfM0nl/QazKy4UV6hZcs0GNtQErGg7F9bTa0tFyhNke
PxnefGhO5Om37AbRrmrOVrIC24VlKnQO7ZqGcwTL0ETcZV6U2Qagdk54Q7gzh9BdeIeSHDoqVm8N
0uCZRk5iHTrIFSgcfo7Co6x2diLdv7+fTBsy4BeKaIJEi2YXsZI1mcwVH02qb8rosz4GJW8wh/HY
wmzFqwnqtGEUZQzrBcuoR+WnqJdQhlet3dgbu34SO/d/XQ94NRRQ5xHdKVTvqTM1V0YeGUlUu5Z2
P0y7IXmK5uf3TTDgasQGQDk4WZiCoRV0KqXrErGEDWWwzYDA9bJje5sDWD997lNnup0dct9BS1cG
MihEvyJPOcs8PxwvfYMUkYBd1NF5go4PFTZFFU89IUPAVoPiOtqJQOhUEFvOH6z7zm8AF1xcxevc
5SzOYCIDzj21tztI8Loa57cw4MqXv4X6wJ2UDUJMLivxMO71Q7I4w1OPPtAxBP8y5g1u+zvJ9EQI
xXziJqtvL0oT7KuQTziz8APSdhlDIz1LZC0pe9zNk1fd68/TlXCdOeQ9I8wfENljRIFLg1T8qUEZ
3IESBOZQ8TUPqDEfpYDcy/qRn/Iz8sNLa1TMyZMmUvsc1jqv3YeCCenV3CY0+SMYLpPUHo0ZrLa3
f4WkMUGsjpc2ZrxRI9WpjcXU6jRmUk7WeZawd3KBlC4ghXf2JB5g6m3qDXMopyuES1cx6YkcUPYu
nahPeCWGtXrXyZPoQb4OBHSlgUmZdTIfhww6wnmUKJxr6+0tDMtg4zlLAL6VG6ymWiqKGBqNsVTr
vrYWmR12lW6/HzTeBkFY0RQFvThIJEFC8dJP47avKgWzA66uAmhpommKfmJ/itrwMZO7v+jtwBx4
gZFTyUTkizI3VYMUG22KhBWYUvkp9S0URlU/evkAbSH5uy5D0YUtmiREjcpZaMKkP3cl8sLPhhNo
56bViYP2JHvy7EQHorOpq89i9gSVJj6eh3kqN+ul+zFEErMVeqyXVL7W0F6ufpNkzV6KlJ2v7kDC
63trpkIeXLhtmyqDu0IeJn0BvS/QbfFueuDv75lD+q0tkDSSfhZEuIgDb9JEqQrDsgMxCr6l+Fzs
hidVsKcJKOHBBd9q9Rk8S14DKu3EzR0FuK3sXnIbx/iMRMzjd00YKFHyuQ0DOA0UUN+Iq40D5KfX
NSJbDTqPxiG4kRDEmJW7PuOR9zco0UuDVElHFjK1USwYVB7Mu+ioQM1CCvTvZAiJz33GeBtcWqPi
Xm9KDYh94c2zL/n9AxnCBg2nY0W2ftvbuT0DGrPY0zfMY8G8AMEvbv2DOM/bD/66w9QV0xTWNBtW
jB0+mAFIIqDMUHsF3iIt5CB4SSbje6KcBK0jTEEinUHifulecbY0ZdJie8cXwkHTOJ0K5qnvsyM5
w4/0jlvIfRsJL+zRykrrvEaR1sAe1ge29A6vPai0FUDZQ/zbNr6iTBd8oLH4tlJ9aZZKmLJ1yYey
h1ny5qtvZqgNa5jf+0D37e2FcmmJig2hMRqDGMOS/KV3he9kS2NXBv029NQTu4WALO9By2gMX5qk
st4o7DQ9PH9DP7knqq7joUILGmrinGuMEWgvLVHBaJFItCeL6zwQa4HW45A5yUkL6nvIVfIHMt7G
2Utz5PmyiX2Vhe82Woh9OiikdxDjdc1Tk0Cs/CNnn5HIwhp6isCiYxYHLY1La8mkiXlTWZ17LOzf
SU8V/yoCUnfRHG12+qv6pxDtQs99Pzlgeswfu1ABvrSrNdqstCXs9mnjt0t6NKTk5/smGNNi27VB
QuTSRtW2s9TPsEFuLEhGmT+rOxOlcVAhgfJq8VFYivdoNxqa+4HT9zZNv7ROnYl8asp8UWCdXBoC
2O3WzImg8td7oiuiEXDHxeQxPWezp9SREOW1xnQXLJLzjsQ59ckVrfpW9IFbg9EDv1wfdSzmvKyG
pIE1MquxurlrjLd6diS+MxIWbm0vqjsh5Tbf3z7fL+1S58OS50QaBtg1BL9ovyrVbZp/53gOM2Bv
dpK6f6Oxt5ZKgw0VQ8Aj6DIds3uCHLCbPgPM77TTzfCgTgANcb/h28zycnXUXQyWpH+8hvisPNtT
slvLOx3o6UMU5LbkhIldN0CrB+WhvRsboEh5TRd2wNusnrqM1bIWDSXG6onnYhY3B587JqaMQHaz
3vnAa5p3VKggZKSxOQkJDMpXmEp0BDt3ASvyeiRXH5GDYlQzLjb5fLdsQuwodFID8CBx3RfJL3+A
/EUYVzcBL8jO8gbXtFV/vq7D0xJ9qfMf5rfIv/vBcTHOms+ooM1vWJJplcTivMmYPEJ4aGuXNO4I
d2J5J4vcxjX73BAojqwDyUG/jyzAkFsdbS636MQ7q7tW1f46TrmD3G8zObK3f8zQT6MCmLcs/Dfs
KafyBokVmYJZnyJue5ABnbo0RkV4uQXdcd9iTeIBms529uVfP22fhv/5zXxpigrn1VBGghSHnTsb
4PVqP9Wgbfwrl3jdOip+t4W8GFl3dksSUdF0Ga9jH7THAQa2x+u/TW02H4uK4WkOcr5Uh8XRj3al
4pH5BUJ4PF+DVUVwedgJdnB7XSAVupdVUYWCuKAaJLvskEA3HrMSR15HnMTIy8fE5aeioneaV2rW
C2aHA+13emUPluolytcoP1Vjwvlo7DzmdUlUvBaXctISkj8t0gEXE3C6ssNxC/Zl9GqCCsex1P5z
cIfD4JEJibn+BDf0WjuDQhiG2ZZDg2L27RJwDPP2kQrLTdlLoJfF2kg+oZiVI01+qu/zG0JrR9gz
u9vIyh1xuu5nW0i5UjecvaUno2Sja0dxhP0wNp/LxrjvRkxKcxbJCYs05UibhtkCThXiky2SpsMo
draFyXvQZE7+sDd+1jXEwrqn2OPe9ewr4M+HpYekUqiZ9DnJZGaoQAt2fQMVycJJAO5XvBYlJP7D
l50hmjqajmhWgwboMiPupArBUsZThlQ4k139QJS8i318rPn6SOzVvdqiYgtmlCWUr2BLsxe0kGNn
+EmiM1RwAaOND1z8EgnAb0/9qz0quAwCMGcpKdL8nqztIb2ExelImfr75IY7Vs7bSirILFo3a8V8
NvfvRmoAXrcoB8U8SiPmQ156XRoVZOosL9RF+dcWjl8Geq3lJO64q2KfhldLVKxZlLaO1hh1mJbM
AXzWAKQlBDTifvIlJ96NQXyQ/0KhD/FaRg9VAukg1FQpr8yrMTJzspVL7ACWvysAB0mB3HNXrw/K
K+n2/SPPDCsbc5RjClEMQVdibtXS6zEujhLXF5m+vzFB+WKqTJKxVDAhBtkzblagketdcgLFsYcE
es8raDG/2sYc5Yutrg+qlOGrlQ3eYIUIzjLpUY947WDexlFuKBgTwBAlKhNlJXqVCO6a/tP7n4Zd
mdushPI/czZyuZWwcd0va7c4v+XNQFiMoq4rBG2Q8QjLeGui7jhxSBGkVBhswbyN/MTWEi5PKMcb
3txjUYgJBlLNVYPpWdvVop95BKIKmC+4nW4+0ENjBqfXbaQvtVCE6CUa9+QYo2D9lUxxQvPEU74W
/Fo1M0vY2CJxefOQUfvIaOcUtnrXgKZodNaki/3805R62RXh9SZPZqv26ytuEZAZ8ze2qcghmGKm
KpgDPPdhwgMRrR9tUvLobj4AfeTtKhU4QIYFVmZST50O8a3qrbv5vtgrBOR1xTvRHLc0qQCy1Eae
WAlMgb3ErsqDMfPSSp4FKmZYC0STrAIxo2+vajHcWe285xxm9n4BQobGiQHpEcqE2ECaCXhC8nXk
w3oqDv2RvG/b+z7gvSyY5WCA4kTZQvtPwwTspRfKWlrrVTaA2VysQVUW1sYcVOEqqDZoZirJKSAd
cNcJTbVLhaF2MU2dPAmD1hjO+4tmPXEANZZ1CS1dyKNSH26c0fVMWoOkk2QcvAdilWg2cRsmrM8H
Ah2dcGDKqkLPg5RhMrfjhDeOGoDmVVqvo3xHeLBIxa8rR9vCBFGCLtn7q2NAkdDn25ilDty8NLmw
mFgeaTpW3XPtF0Hni5W9hHZ2m3tlsH4drzOf96Rj1qS2hqmz18R5rxbmeb3JTtTccDlg+gWt+cqt
0s8fCKGsoL01SH3IAWo4qbXCIAHp6VBPG1Skk4B2/CCT8KFT82Be5Gqj89etQeq0mL0MxJAFg4Lw
NLa9PZe9E4lR0C2Ll8bQmAmlHedr8pyIOjSrUenqqJ7XeBaW8VsUweqvaFdj1jP31uFGzbkszMyW
w3ah1B2PTzmJafjPzkZoDp0sH9hSL5k8ObsmOA98VT+awNbLrxixboytceq+7/NaUWcDDvz7lWCJ
tnBuK0tO8gJSCk6qyWxBbMzRuG5lGEY1ybDW1gWb9oSSMTpVCSgcp9EWzBc5sXPR0XJ7+JF0roJX
NBf9zIyM259AovTmfo4kxWwg60SOrGGHQO8QIcnplB+4tzHrmbK1RGUC8F8tMnJYyvdgrrxqd4uP
+Ts7PvAaqjLHcWl4siTW2gT8HVnTuWlla2Puz6adXateFQCBCe68IhjPY/Kt/knWgznzQtnTlmAA
0xwugYBzlJh+BQZuUbUICSwNMo8kWVNqC2/59GTcRLsOc0GtYSuBDCoXQbF57NsMlBQC8au9N0BJ
bfinRk+IqyR0X5LsCHZigpCQHBAwPsRAorv/bZE0cnJZ0qQCAo/ExN9qnXKJF/3qELHO7tPKOzwk
4r2JiJs1Uv4ETni1GUl1sgP7QYmbRm5Uuy9AoEG0OssgL+7V0BkO4VXOFVNg5S7b/aUuurKpB7Xu
Sbn3u+hBcWsnFfa5EuvXTwKH1Jd9uW0WSl1u2miNTUhqUJ03PGtnsTsSI6xfODxQkf6PX5G62ZIw
sbIyw9IIP47+TLDfwwtRt4Pi6uf/7DPUtZaGShuFE6yJQb2XkTQrZ8KV31p6vLSZnZ9sdpK60SSl
BYCVrE3YiQfdI4DFwoPe3NPUY5pN9lFPwCzB3xAaXh5H6k6LxLpUYtIyI0OPw11yp98Sb8m9IgMa
lvMBmdFvs0jqDhPkQgn7BcYInEQqHFO6IogkMp2Rm+6c76YbPkqIeMU7h5G+ycxYKtZlwc7mrWVL
euHE0Y+5ffpvS9OoywoK3M2gAtvh9j6Gbc867lqxB3ejp3jAuKdO+pNLCcQJ3fRAkmyo4tI1Zw8t
wEDUBYUzpBjgUUE5XD5xXZRnjooswzhmjbbi6xE+ygJEq4P53KCcj/HYQFRukm+cLWUmsq/eQg9w
G60opoguaK4GEL86kWkrwYEqVAtSJzQQuCkWz1HIf9/kG0k2y3VKmjw5ZGRDrd5FOHLJ/Ffdsk2E
1qjA0hkK3uM11hVejSdjF+5JsbfZE8VA0jTmNjaZL7vNPlKhZRwGEBySG4FgAjTTLmt7ftA6tMa/
q0DnrJk9PfbPaJH7ZmTXs82N25xjr1ExRm4V1N4kbGzjVSgqdgHEtMKTdKejWy3vLBcEMfcc3+H5
KhVpMMsS9amONZOwFi1uB3qR2ZmgtOWE3/iuw+znbr7pG6XLoa0LjeAu8n39qGEkimQX67O8+wDK
gXMuaJnLLG/1ISVXBSHHVCFbIYVO+Fl9LH8ZZFQ9mFROGZ/5/TAcCMpb9N/fzCH28xhhdk/DjGU6
HytLRBK1pIL7N58MxMLQnMToHsg+Lo+fatbgUh9gRQ0Wr0A2DH6qFbV0wqVcBjFvKoN5Kl7N0dcC
UWWJSjRDYI6A1bJACYRA3nHrO0xP3NihLoa2zAV1JctKMYFQo575fT1g5gN8RCgNO/9tD+kbYZiQ
I/UijBEZAjLmErtRED6QxFrc8Sg1mUAqVcbnMkHOgD+pwCJ0U9Y06opzbZVS6+gY8nFHQe59UDNG
4IMp1tyrTEu+qawGuraQOHPMPhOdNFsLF/m4dmqyfr7Xrfmr2EeYqePsBrFP3/xgIQCyXgJBjapQ
v0/r5CafxgmBVpKdRlz2saK5fa/etBIo1nI5uZFD4wBCritLUvx4bB8UQf5VqNmPRV7v5lC4XVE3
tWsx5/g6CXjv/TAqIIZRE86hNnZu1UWRt0BOFrMMmXGcewtsQbkIPl+rHsKHWU2Kx7/aFPK9INps
orh5eczAAmeAD2TGox367OB8RZoJQEMDdUfof6FhDMi0SsCof8MKgY8AEqZ/LZOTsrlfW6MQ9WyB
5d5XD+S5m2FEhWCWzngALv8Le5NfzVHpSpRosValC6LWOqfu0oWDo0rDXpbS44x+nZpHR0FZ6r85
gttVkmC6WaXULZGR6VglEcaoawwA9ccZ7/nu1vzELwuxcpatNSpnqdpOlZYEiwQtzLchHUp7nCxg
fRFleaeJ9ahFvRYdeMwegrWBMiUPqLlrGWLLmWrARb6JqycGUnN0hCsS0Yoby+XpSTL7alurVLIE
Jual6jWVXHaLJ0XXhFibJJ1ydA0QM9IlLmqafKA3h3OzTipq9N00ClmEdVb5GR8KYaibIQBMG68U
tcCY4AfkW5ifcWOTCgijVE1ykZ7jdn86Fw3cFZcSaX4hSUKZ/OkDhWLWzYSgCD1pjP6DUoha6Byn
lZSsCN8ZGMr6R9Jr+54/o1kJ7CLvrpCZK1QljP2L4DKRDcqYmOVR30Uy7opfsyt7A3bVmc46R+IB
daBTuyeSNYbTDl+Tx/Ie7MWBtk+eY26xjzE0gjC0+SXUXkuhqZZ6i19CGAOn+xjz4uBNM/wqgPCz
CH/GZweEvLyDBpriCXv5SqhtXiGQ6WS4NxUwLGpQnaKCUythZG8gUdjQMMKWLLahle77kZ69468m
qEC0akqlzHi+uEBWO0luXfVWY/fl/FcBDxw/oKgAuRDKhZcBr+wife0EhCDQCj2qXnRAB+BAaD4z
n5/8MoPQxhgVDoykMbS+x6LKeDiinXML/jRgnCGLXIwGjzGVlSKCw+jPyiifLQSo6q0mVoaKzC8w
ZLihJwf1Y2dD7t2XInu+w3hDdCtdLRgz+KvX/dY65acgxhEiRcNSSc1Sd3J/7Bzl/kz+E+ihw8Pq
MJg0cS42q6Xyb8NqFBAMY7UxQHPL1aLa8lP4Cz068sSI3fhb+LCgXeZOj/OTaPk5Uob/6EoKqdNv
7s48M+pFHPATSE6uO30MllpE3BvSLOsrvmoWq1aKt4ZpWKaOZiQ9gJ7gVSzowAqe61HTNeZjrgha
XPGK2ObBcJm10q0x6jxG0JZL2g7GJgcqt+eW5w/SVQaDDfKtv6rWbM1Rx3IARshqV5gj7pN/JtWT
8qgBCV9/mbhVfWas2WwkdSwBgl+6tIQxVQ6dkvDXTmBcaAfv/ZDGbAltF0WdyKrV12ocYIdwlpf/
4Mkkr7/itql5K6JOX5HUUtlMsERKlfWP4h6Eabfkc2U/JkzqF279xLPJbA6pOqiwQImqiSZdGBpi
JVrQGwf89xncfcm9fiftO89EvQu4G+kbKLhJX+iE+OpgOM26g9a9MxSofnN9lVw/b3KgzS+h9nlu
VHAL9vglnae8kBJt5swHLYDaD1CCuSP4f/VdX1dO7bbYDpVQtLDXR4u3JuN8iOJlr6hJYEAbFuj1
r2slnibIcAddmHLKG8w7hWjeSBjCtsBnehl1lmWsZEFH1LGiwsFLcSzWoBAeBYx9c5bJs0S9gIq+
q6BDAUvtix6IXneXeHoKRrfwBm89lP/KL4lv1TZ3e5mZHpROMQkMHjnNpEJ7LldxPZMCjnYzn4A1
QpIjfCHvrtRLbnhc3OyU/dUaTSPXDFUxLPU5ma1QCi/d5G48jgco0EIoFGM/3FDHat9iGlbUwBuP
Z75CfcAo1hUMrCmkxNISYt9d7SW3/f9j7ct25MaZZp9IgCRqvdVWS1f1anfbcyPYHlv7vuvp/2B5
zljFJooefwfGGAM30CluyWRmZATEt4QLyD0XG0vMAg42afV1hCXQHrxqX+i9SAuXKnpGwR4ift7x
L+WNQfpBmxuxa6AgMmkIVrXz4NPUaehNjzRAbXbtnQl3MB2ASPbzE5yUEJvEDVI3xpkba2mVGUrA
MD7EP8rie7Ouggufex42Bpg7Sq3V3iBoUfes0nSbvnWttXYGo3NSPT/cPns8U2CaQR88pK3wDGE8
mpVldipPOHpm/nHu0NNo1IG2zH5fdKJLiv4q1nmC5gXPOTC101bt6zVDMqyressGnrtRPhCrVqgc
XvZFGfQWzxrzRStG6CqDJGQ8r0PzlC5FJTmJrd1VQF24cqqhZy4n30F7foRen50Ivo87Exa4LcDJ
AeInjf58s6VyZYaomp5CeGskT1aprE5MrMBK00/dkP93VRxbNhQiA9MAiAEo+a6NgdAerhXyBp4m
J65Nlntjmj/Uqu5nRu/dXmHebt2aYqa9lCSIoKph74Vq/jzM4bE0F8FNwa3Sbm0wJwIQ22rtqI0x
gKyB2z7MqIX1DpgyfHsHj1M61uoh9SL2BNzw0SCmomi6ClkFtohCyiRObYi8eqPi1QeKxlmfrQcb
1M3671Dn8Dbx1hxzZSh9A6KgCeaato8+V5Bru2sU2fQ7TR/2mpRXHzQtlHdS0yQV/tFc0Aud5+4Q
dSP6acA7HFSJhWZhcxyDdU2B8ctAIL/WHWAQf7DuvyaGLb2AHjhtzQZfumJPt2n3V56kr7dN8I7M
ZjLYiksPmZeukqgJtXVa9QtpXrPsSScCbUVezAnKalCqUypG0M9cHxZ5IHExJDAzh2d9+hT3z9P6
/fZIuDl7gwaXFsygnsOs65zNhrykCiXomAMwUYEVwO/35GkBYzTi2gs6JfX6z7fNcs/mL6vsw05R
V/AhreDtkUpI8JmHTv32vxlgQwAil7IdwkBhdL6GLkAjFtxVXODSZuYI48ritC7DyMDMQc8TwCXz
rrXhNR3IlwWln7xUxp8GHAY0RqHSDdEpkPNeb4nOsIvImEZK4bD4BBJflvVK4RIUVFD1jlz7mvxH
A4WuJDaioQOWzMwlVRtOuqTrvehVO6Z4LIJUpfbTe+tFDVA2OU5vf4S1AcmpDWFNYkOYhNmVA0g4
SnPs0UgDpmOEOXismve0UW+CjqioHs1RcEWyE2RwOtEws7bJrGRul1M6rPngAcxg+lncPcwW0SJv
7MZwp3dtdYxAZfEpzXH5Opq9kF1tScauKZdzBzX6QMryo6Uvs2PFg1+33Vc10SYP3I0fzTVMdnZv
gjVKLWTd7SeLHIsVVSZTj2vDDc2qdktper69+3nOmuYwQAGG0SDGud4lUz+v4HyvB2+ADrQV/4iL
wwp2AQQenS6KgelSsNGNpYPIn5bUKA3htS01B0GgNY6wZRbHFcgCX+p7fylkd7Ar5MSUZWfNaMGy
kki0Mem63DLNbEwIvq59McD0GBitYwbNTnI1p1Id2aN4EFE6ij4635lDRpPKXYK7j4X0zHnWaWmM
WVWQgc+i2Z+M1O+Hr731GiW7oRUFFyJ7zLas02WplgL2aHBRes051c+T/Rr+jcKci4e3VwMBhq+Z
nPGzjKSHKQgMudkVRBYo00ImBUNmtlGnxHmqaMOA+wc5eKU9ZYipvDkl7hqPB7JW92UrOVrR1u4y
rcF/38M2+LI1TUUThGowKYA8zWK1GLoBvTgNauMj6EKtYdH2sTVku6ItwEus42Vw2yiHPxtSCpCG
UTUFMiYIYK53c9WSWtKmBj1a+/ITxIr9Gohu/bl3JNst0P/2ldaaKFMWqYIy9VpdtKepA2c3GToH
8SrH4E2D1fwb0rgPx7ahLVb1AcS1D3EwOj9Z0KsHcf6cG0baNrjkQQcGhjKZ2WSrocYqUSvaSDt6
a+Gab+GB8hNqJ+XLb5AdcYe3MUd/vnlspGlZ9JUBc0gkQVMBBPaP2Ymq8PZuEUSB+t+1ALCeG3tM
gB6ltUUgcwaCwIN2xF790p1DT9mtkMAx9uRVzHrECw23BpmYLbaUqe3CAjFbawE42VTEDQuT/KX3
pXWnSWYukBvhufqtPfo9mwltl7Bv9QkDrIfJ0fLEi+fc1XSPpIdJE0LHeB53a405HkgoEa2XYY2y
aUO2/lQ/jCiEIgM6uuJeKE6UiKe5LgOXABIXnW270lNjxK0a9ZjGvnPGRb0rYy3xBEeeM4NXVpgx
rfNg64oJK3MAlQ3V1U8DMG8vkvvsz2jg6GpHOY+ot4rSVHQnMCf9yi7j4JTIQNBBm/AgkdJ/tePW
OsxyrvtoQ2ueBWPkrNuVLSaeUlaUduUBtmgLe7IvnmLQ4jUnI8gC+yCi3eFVVLfWLkmszZ4MpVRf
FGpN3SkB5cCTJSctHSrwje5XSszdninBoe1VPt1I3erF30VxCc+z4SsslLBMZDcs1pPONWKgWUbT
HkWHX5jfQaDr5k51mHeSEB5+YRx4v5y/zDGeJuyLaNHCyxTLrlF444fMhxwADMr5Tv4CsY6nAggX
/Wn15TSICGBE7pCBhEg0/byHydXAGRcE0XaUX0oMnL4RCnB539GsJE0SVn8Dx/0ivkU4MeCVRcYJ
AY5hqrkCiz97BbMLHYqYKZTjW6/MMCcVOBp5WTs6MJJ76njfFMfRUvyyU0WhF88nGChgQ4vEUBAF
MAPS0mzIigSALCrWNnzRjiQw79ZD4ktgtUgqRzlCyN0CPMAR9gfSoJXdR5BEQJrMwI1ssGyoIKBV
kLRoaJEZm9YpA1Ct7UDAGrRnYVmH5xa2tujPNwfVziGmNE6wRYfZfxgfoMsDDNbkRanzG9BH0dCY
y1/VIJrZrDAXh4UDPatg1FS3mGynTkw3lp4Qljm1gR7b5Vw2IvgDrwyBqP3XxDIHdJjzxU6altZb
ZbdSpJ8lV6DctOVtGdz5d7hteTCXK6PMWRx0ko/5giFTo7l90Cxosgy7SDlH5Cjlf6XN51V1wPlK
0a27dPZ0+dCTz/LUeEa316s7ozknBrqSRI9e7g7fzAazw+c1q8ZGqwGcKKMH9LVMHln10cmW7BCV
heEVy1IHf3ALbVeAOb9lnY12PGAyKKJpLR0Cjfd/2dhKV5hF4N2wW3vMDRtreHK3Klb8E1XJnO6p
EhQtliZ//6RjE9eDRLPK3LNTBLayqMYIU8gMoLmXBNYTuq6CbNcf41dzB+B571YgGkZV7/bkch6L
243GUjN05lrLKd1oYfJpkOpPWlke0vChLAY3Lf/qlsm9bU8wtywxw1pm9rQ2sKdKpdeFkUPQVzYM
hSA647l8+EC0heO9TdNe1x6qIItdRhqWcChVt43Wz1EEcnhTviPZt9sDEllilq5r8iiddFjKRmUX
aj/UcHYiZCeJMgqmjndbbsbEdjzmhtrmMR0TRbXQpjXQMu7FJ5zXg4A3+79zxzY5QsZDNdK8g3dv
gcDQagQbhTnuarV7zrr+EUwH5kMWmQ3etqMD2UDbaSvzDzoC8RGWimQlmNqh7nW9gPKQLFVhwM9k
PxZw4lAW2Bb6MKiO/E6VgruIEATVZWQtoPPILOIcrk1hrajqpXg7Q3HjCC8TBwlwESGSQuNOfWt3
4vCHf7X8Msums60mXguNom5/QjWbM+QXNdCU0B4a80P8UZSJ4u6gjT0m8RX1YbiQn8NM9srdz3gr
FUMjuRf2xg4TH1i5Xs6LchlX+kH1c6+6p8Cz4vsC5OBX0x+RCpn+7s/tMXsY3sQfwHNqpqWhKmFa
AO2z2e6wCDMj6SPgI2Timcpp7L8NOXqSDACK9KPdiISOefOKvKmGjJdFQKfB5DInuwKJsFQBIm4Q
1KDHuwgc6eoIcvYxfmis5TFZ29e8SAQOgbdrLcUG2ASlPBPkxcwZac1VLdUCCOPqdamgSaLeJyTd
z52wA4K3oFtL5NrSUuqxGqll59Vhf7fqA/Egi/MUVv2brVaHfMCS6ranRmnklEWxz6zs820vS4Ms
NrrdfgAThC1WBPS9hKFqerpbgXFVl+gPbsKtCcbjJHI6dZkGE3UHOEv7qEBYzF7Rwq6Ujpx9SOU/
KDgCwgzgLi2RwM0xp7HKkFSPtAwd1hDO7VXHTjXBLch7y6rQ+FFVyGxBL4WFEJT1OIVZI7UA7Mg/
KHOi5UXKhblQ8YH3WAT2eDCTK3vMMql9CGn4GPbyQ/6I1h2UBiEiTUCRiBbyGIIUYfLXhT/YTR7y
/W/Qs3AgPIBlQBgG+WcZsqGMI9elsBjUwWi9WknvyWTvZMD+PbmbYicp0KEyGRDoMaNTYRpHM6rs
3X/epqpC7yyI6iIBTZg9RKQ5zOMxwSNMrQLbvtdGJbhtgUeocWWCOoXN2ytS4kTN5hhF1qNV+CC6
KWbk8I70KYBGzLl16nI3xP74OiZu8yiuenF865V9JhhXDbxLepT1vLEC2j7sJwex1rcVnENOEXef
rHD2ujwTzCvvPXRllYnnYkut86GBVfriRNoHROKomc5IUhROZfrl/ifJFhW/qO6QmjrSpjjzYdmN
yOJMAk9BdzHjjK4+htlk5VhIY1LgY9TkG2jGnBj1nNurzLdgQRtHMaHFw0bJY7kYAPhhkQd1RYNt
Yn/qGrHGIcerYxy/rDD3BwTkurGqcVr/X6Zr3Zd7ExjpZR8LFpDriba2mBsknBctjiRcyeSFSqnR
HvPyrV/QuQvSBa873p4/XmR1NTTGEc3dOCzpAnO0bxc9IoC5ZC7crHtJXXrys8Aedyo1pFhBsg8a
R5bBUZXVEWcybJF9+dnQRCkqKfOVWGuC+pB3u29jihnaMkF6WR9gKgmrx3gMj/A555xET7eHxIlp
VAhfQnP2IuTG9vflbVyr6mK3l9eGss9+ygULsYG8rOOVHWYTxjLYMZYMdnovyY8SxE+CAVpXmkMK
v6/uupMOYLIoW8adw83gmN2oluDrmxsYVTqQ9xuyv2bnVpFFvpr+mndLha4cE1LgCgQSGTNdnUca
aQkYasCyrvkppRKFnEz0N+1UFMNKuUu2McfsjEyqa1uh5lQw+dKuryEwj+LyCveWR9j577CYW67S
2xhK2bDT+U25053M6e4oJ8CwW09YOxesZNWjCTzr6qM49yJaPP6W2dhnrsA5QXVsofZT0CyVD1Rs
JfJt8Cym9/G+3pVihgz+QkIq0UCTMhwmM+KSGEufrus/nvK1ADYYgIGTtJOddhcFohIP7wkO7/vL
HjPCuombxJhgT9uFR1p16UHqaAT5k/gRyrtqIFMPNXdDxSuCVXNfQbuDAoTaelaymPtpjEpoHk/Z
4bY34TpkFWJDMiSCcaXJzAxqbbLKKF39nEEqlhEtR/Bj9g7FIKGcCiXPcf8/2mRmEXKJ0zQtsHmh
ifHyoIPeK1LvHm7uoN/F0UGUHeX5FRVoIIR+lP/QZMIUS0nmGv+Ma6DPXcx2UPYnCLsLBiaywsYf
7aJAKgpthR1YJbu3zH62qsYVTB4vkgaaAfgtqIRSuOh1nKlEUqiMvd56RQi4cTtID0ZMgmZI78ul
DKwq9iQ9v2tbYGQBlxMY5523rXFmt+hTFFVZiJUbg/4wnatzNfrtD9oMuOxX3TWeFdH+pGEr66px
2aF7w4RqLkSJr4crZfZSaFDLgUUkX8EOIztl6UTHNKgldxnPNnJBdNO001mHBqOoZ4cbH+G9QkAS
Cmpym71upUwxYoPab0EfG7vKnTW5/ZFymamO+jaKWCuE9phrV2uskszUHvDjh3hwIPJ+TyGIxDcU
0DuKiou8LbsdHnMTZpJitHIOc7byCgRUb6FqUqiibcPzZajY4rqFOjhQqYwVw0y1CUArwP86sGSk
deFM6r08q7skuitBdDIDLW9GsW/Q5CUpD6BvcCc5BlGPIoDg8r4E2SAN/KdoZQVk/Xo75b2Vty3Y
KryazN8rYr7oiaitlHovdscCdY/XvQZUPFRNrk0gxT3KSol0MNj7g2ruHsemfckhojLkXXD7PFK3
xZpCTxOGA2yTabF5yrWyezm1e+S3Ft1JtBeJqI6VvyZT+kwm4g3z6N82yJu+rUEmNdK1RV2v0oDs
74qmh7Rw51ngQ3kAZsBD8FBH8wJWiVWDWeyamNGEMS3H8oRi7T1NjsyuEwbtK3ELUBoL60q8FduY
ZCGPWa+mstnBJH2UAJfW2C6N0lp/zAEB9adA2kHS1yOHVfRi5R0/KKdCIBkKjjqUMa/3St9ZU9oX
yG3l4QKlU9ut6hSFQhGDK4/ZFIg/7EWTvvUg0XttJ2qSVm5bWh2U8tqNzax0ighIhoQ81IX8Y8pH
EPNq4T4p2wdJsTwDxLlgC/ZCFBrGdj0lEgCRHZoECVRLbm8p3uRvP41uuU3eBGCn3JRDfFqj1yfo
MHpmvH40rSxAr48IPUadJ3tetraY6ystkA+uR9hSnybfDKBclXyjPZe0w2I2T1Hl3R4bbzMTw8bV
cUkEa2wQ16VVuy4lEK2R8qFe1Z2qfdby+aFTLZd0pjPbslvn5t6OEi9cQxftysFCFVM1xdUzInrr
c6YaEAjoQ2OjgdJHZk4vwGsVKWcFkB0lcsflR2zVO7uWnCaBfGYH8sH2OSPJnd2/aZOO3oTYNRfp
OGglNLNTh+4RwfTQbcesB5qykZmklBE2SoLXa1/oaWVHjYaWnjOklKmAoealX6iEM+1D7e5EdRZe
tHtlkM7QZrNJOYnXYYBBWthpnqzvUwN9zd6h0ncanoFHUWsmZ8qvDNLwZmOws60osnsYzMDcZ5SH
RXo0BuBN5sq9PZe8x9+VJSbEDYlUlCsdGhSnTvKPZKUoBIhdan9n+3Wfv1UnAJwTX/2KJh6n/Ch0
opyzdWWfCdTUWq5TIMopPCvcxS7ZR9GBOm41qAK5Pooem5e77cbeYZ12Z87DpOkE3P7Js2SBowZE
37Wu+UYZOantj9ZHsIC4pjF76/KjgB8L69Tp0O6worc6TwcHosHOag+ObKuuOtwRNLEN9ZepjJ7n
CIq+BrlLsjEo9O9VJ+8JkXwzjQT+gc7JrTEwB9LSq7kyE8yZthtPSL3tkoO0+w3+Y8E5YxsixsFI
VWu9rI2FGrW+h1CYOzojlZV9/I1Ktcge/flm17e2NpF+xdrIRyVxwCMEVOlPkK52QsF2J3qX8+cR
Oi0XhJXByubqoZp2ZqbTR4J1pOx86Oi4V4XJUs5trdm6jZgEPYKwwgxLaqAo0XUrsLlaeZCV8GNs
dUd96D7ePsqcqA7YWOoQwaIP3XfmJIPSqmsWC5dGIdvKbm67ySWxmsMJzxFe46WUOQ0EJs5Wq1eK
wCVz/JVuAJ17wcsTxOvXKzckep8ZVgTbtoT3Vd5CErjV9PMKshJPD8P17fZYOVOKZgQCMAiSHOiB
ol5ls1OSXF4nLcKVhCyHWjhFIVXBWnWZ10W2KfKRvPZOvOKQCAaXHRp42cfkaEAZqU1n5P2C4ZVC
SCMcatdE+0X1IXLzY7mr/PwsemPxmhC2ZtkydLyGrRXHMPsPKbhLKgdwhl14yAPJJzsrD2hkS/Wr
w3uRdc7ZuDLO+Bi8HcrJJhPySDWYqtdPayEDK7/6Wf0wrb3lxNrkRLWIAY93HV2ZZRZWkmSjiOhU
UxJLWgRDWg3qSVTbtgiMyov+LoAYNlLQRI0BLv9K/ioaOS/qvfoG5rzKJNdCjX5DejAsd/XI3nqk
kE+yG1SHkrKCAx08jU0nfFbzqoFXppmotliKfB7MsfVwwcwoi6WPioPbuARimey0wQVReOsujgug
lfAmFq04E1Uphd2EErU9ufYDrcmVAM+Q/fiVdlOZO4qYA9T11O8mWWyck566GjjjQJYxGYt5wXa7
7PVTdmxBSqP4xYMQ7MpzHZvDzDbFQZ4OGLnicpjBSwUZt8thjnYzEvngw4yfDD/9KNxTnKsN40PN
nqZlqd7ItcMCF7opd6CSRCfj6MX5qQ7yBwoiHv1Fvu+xm4qvtz0kL2bdWmQDHaloMkTPA7ACKLFK
2anDRprfaJOoHZ+pgHIh8MlCi4zLSKQiTOMOFqnM7mWMDbps/h3j/weLjLcY8jAcmhgWkaF1U+0U
o3RQfKfskWVzH7lgTfkgmFX6G5nQ62pWGd8QJwb4P9uejhEqtxnWEYeTCkTnzX2BZkPz7//RIOMR
2sakuocwiCjF65c7UMV+pbItWntWQaZfibYN/X3vBohyJOBP9HZlcedj2S+9qnY/B1hGsFfsAPW6
qDjqyplqtgsZvUU2mWVM86IypfZi85/DEfmQt7hsnVF+oONcPwvmlesGNuNkFxIkHxOaI+i8XrbO
tIue6ChHHxZxIEFnhAvAFVjlbh/DoEk38ICgsHztBiDTVyRDfHFzk4/ZnXbjW+8sgRmf6b2mPgvs
cd3Oxh4TE+bZmA5Jd/Hpl+1KD0j2kY4y0050LUUHhLuUG4OMnzOUtG96EwNcABsbqtUtVSKSpOI7
ml9GLkHEJvoD4fzSEPUyKtldzDs6qvktwbH/Z4f+r/PIckERLe6MrMOw6G6RzTtao5SeTWha4BxS
910JnClP0hvvhX93yqW5ajPGqEkBhFT/sdiQI/qnLmNcAiXFNjV3AEOAtG0Xf6zB80XzHqKl5MWf
JsSxKLEaQaszm2Xsus5MgSGngw6fyhPK69KJuj2qzqJJznqHxJ6bWPvIVUsHCFfvv2/eK/t0r22m
QErMAp3WDb3B8gMJ1g+JH3vKE1X2GP+KxcyKnBjkyh4TAA01CUF1c7E3ehRQSwV/jADVzMOfjAz3
CAh1UFIAXvB6ZNi9XWJVbQtQ0xrQUIu2JGiHHGFWCQaHP6HeAs8O3p6mSrm+WOqGRQWyDhsY9bfI
R5GRBJTUdZh26LnpRgekEU5duaLiKe+YXlll3HqUtnmjgpbek//SX2owcM2w6fQ6vb0CeT85+t+C
eeU49SuLjFNfptlALhTjDLW7YnENqHLTlMU8BJnilRaNXz0ZMnIiv07Xi7k0UVIFBTJIrG1QYzDR
69CkfYI/wPAsjRoMdpv5yVgn+5aM42FNlPjQGukiukxoPMVaBY0UAJLIFVMCt+td1IRm3OQIgJAG
6g9R7qWB7cuf4r2i400oGiKvwmgS1IvQB0fAksEy9YJjiNRlklIMAxU/LgiYcRPI9io+VMBAbOEL
1pJzdV3ZY66upZJIrGSwRzvSVXlPmcHBI++XObxdCmCgqFOUt3mA3DUvBTgIPDLha6SHSg+VvAag
6MzR5W9VGDpr9OP2sDj3I0rSOIPohqCiiowRdKJ2WTQC7SV1aLKTW8eyBPS0vGGAtVSBW1F0A5vx
eleYBYTEyAo0TZl+RNvFt6ogSPw0u9vj4D2Sza0Zxjn3GCDUvmHG+jgtblXelTjguBRdAyhSXzE8
6TtVuE2RKRESF9LjxG58NHTRfU/lItkmpxzaREM34QKs5QziL5n92SrWx2ZVj4m5iHRFeTexicWC
YgBOGZhUmGMWVVMbTVgqz0QjPzR84clWdGRS+pvEjfVArZ3koAY0EdPcUQpQsVYRDyJ19Q2MgzHq
0oryRoErtfM7RX5V9B9r+tgkoTd3CUjTznqrO2t6n9dIvKUPq/3S2IYAhMndWJt5YC6tahpA3igB
xKQAy2BFerAq+3Fa/Nsbi3dAtrPNHPvWLOOmVTHbdrr+pS7Skyb/CbvH1WwyQeq4DnmfzbBBOXDj
BOQe5aEPHQhrgaTacOLOCe+gW4HOnVD1xOwXt4dI3oEJitaI5AYTWSV4AkRqkfhTlRpfbk/k7eUC
jvXaDygh4IN5iUEa1r20otUwfAOZqnfbCC9fB3YSYAnQtULzscwdb6kgo1Z0hOJdizSDXO40y5Xr
xbGy1e9eac9jc8521QmscU/KgoOCmjjVExJdT7w5hStA5tmkvRFsSRBFR1kKZWQCoijIc6gBdNX+
9lAv6VbW62xNMGcw7qsYNyAuefRnZP7USu2pWgYIUBVSHDSSobnZahfe2uX9zlTVU5qjpBSFw2Oi
zW/hvGogrh7ihyGF5ENKLE/Ny8HXhv5+DC1ykNBp6/erkjlSHI1OVzep2zQr9DaIEQYa8mOLM+d6
5MR9D9IUeyxdhDt3lQRKjLUBEqcCWM+Z0zE8gE1i8CpTS75LUWv4XSPbfw+K7FmzLQlK4yo9jrcm
hXEKiW3VcW5fMjCTv3qYl+iofUYPqGQGofqStrE7ABIxxo6ufIzUQAMmCVVjH2obcn+v1aDUlR2N
PDTkMKNAAjYxgT/h1dLN7bIxDqXIgeXW6c6geTCavG/bXUu+2D7ltQNvGei6ykOdiQ1zAhiE1Uj4
gcifdlgzU9MA1N2NKsi27BeKWUfL4+Hb7PZfqFKEGJFFfRazEBQPQq9Di9JqUneweSytllK3Y7XU
qGW1B2RtUcvqQJImBP7zRgVCMQVgSJCZgpbw2k5rqEkHGZwaj0IqmZlBJaY4F8gQUzJ2rXeEQkki
g8z6pdNax/IAg1QYFDwBfh5UZ8kFyV1A/DwTy5JxcjSWTYD5NAlaqUE9dT3Cru3zSdUuI5RddOG5
xdnw6Pj6nYQX8G2vcgn42HXbWmPcNLh01cyCeLnXo+/2ACTmodynr4tXIZkoFFoUDY3x1pMFulUS
XuZyAZClDOY3C0EMZSpM/0zgzdbQtEnl0ikFHTM2U8Xxt1rggco+l5wqSozQsQHMfAZgc3Cqoo4A
XIrn1JnCafjaGrPxtExj9hmpcvmUTWv+MoZz9qWPQv2zYNo5t6MNrkvIm4DoDzAbJkoO06QxprDG
ffG6uBfZQm9CixcufYoK1UFU40AObnfbKu+2RCEYNMMAFSM2ZwlDw6VWkqUv6ZtmDVTEHS1Ut8vH
2I1ltNNpn2uf0rZqjV9mTta9xebjsheCWTib4OojmE0Aaa1inoA0vDysqmeqQzu62aGBt5CEJEDv
QnUdWHSUvIHW0aBlrzGnt4xApDbOIP2WMzPft0Wp7Ehkha6dgi2762v58fYUv4sDQEEow9liYfE6
AG3c9eGtWy2KSGt03jpPmbtCzO0+tetQcO29v1RgBphUeHYdeGr8d21GxTu4NXOTIsIGsMNVx9ai
Jbr79Qj6dPBUO5TrdzKd/z64rVVmcEmPjVVmsErMwsnzzul7ESSCN39bE8w1MmjZooQzTCwq4D7d
PeTwBIN4X01n5o6Jo6K8a6ORKpbrjpkjnRi7/QsARqg60rrNfRSiiYy204Sidtb3CSnGMnN3URzB
EgKyiRTGDMTrawHKil0PndnZN3QfzknMAye0yRyAIZcrdNBiQ0p7Gn6sB2UfAjlGdlD2PP+GOrpo
AZm3zYQuw44MGCNVbxoPdXwBqtWvoaMi8WX54uTX+yNOGTls9IAAba/JNrMrIfOzrJMFgXJlUL5F
lM87hnhRY9S+Hokg4XS2rm7LC/vHL1vM9jTrwgZueQKBaWRa6BQt4rM81JBK6eNviWI0Tlet41tK
4sa/ffREg2Q2rbFosykpAwyPvdMsZJ9VnxL9e6KI7uh3FxMzQmaPNnkylhCDr726XdxRWfd6b5yn
ORY85umveTeR6FVX0RFCQx3mErCtIo26GONJ0yJo5jJY2nJ21lo7xPLyOVbgYG5P4Lv4lI4LZByG
DhCUif+59phJqddjuiAanoPqnjZcDUEJrJUwtf4uic/YYXaj1Jg92EJhpzxBuBrYuJ8qur1QDOU9
09vFEh6/0GVBKox9YKtTleeROtde+Jf9oAd5ED1398CEePr9iL65EBKblEGzB8tdujrpc/i27EU1
kvennc7qr29glnEOSzlKLESPSYJE9/ipTUTaofxhoiuBmFg5DQnS64Urwyqa5UKuPSP3Bp8mwFbP
vqtf7AgJk+psPNIeYwmI97v82CDjB8ULzLXofc/dr5uvYA5+bS6rdZFMCBdT/thFenPQiy481UQL
d5FhWV9Iqwo3E/fUWyBgRU5BB3qDsaqX5brGkV7jqqpejaMK1gNaqaFQmPYLHWrmiV9y3DVFixYI
aAHUe9cIks/lojZAtaOYAMO4qiBEd/ss8iaT9gKrlg3Cd51NltQh2H7iNMWSlneynnp19qXQ7pVi
cuNMxFnB82dwMuCw1dF6rLAaM43ZlrLSVvBnWvGR0sy6owFZUXsocoGHeQ+ewoEk6NUGJAxb9R1Z
xNRNq1WUMzTBvPZkqwgscPtRGltaMbT2APgQN/ejgOpqifbn+3ccNa7BteGtA7UZluCoIZG+ROh/
ACadhjSQgkNBj0KYxHQ4QlvMZbTGg1RmEmyRyDOOhR8epNcalJ6oxbQ7RRiw8VzqdmjMlSSHxtqW
qVIhtVDc10F4MM829n7tWqKwmror9lZCVgExBH0rvKuLZkvSmksmVUjMRs8TxDXlB0rRS21NQpfy
PqmOJaPCL8jAyugBvgT5m5SJlSgq+BhgLexV1zxZT6qLEgaYDOTDukRIVMmor4vud87Zo4z9BNwC
VPiAlbMuQI/VZ0ONs2eOTm/Zu9bMvBSkXJpU7OKmEk0pfWMzU7q1x+pZr0XSzrUBe5OrBEXkKPvk
3PqWY6ONZ//f0UO6YisgS8EdD9cCj3l9WbRAEGZdCGuoC0EIJfMl0DQBHLCjL1sraEpnQPi0v+3O
eAuJ5DP4oVCVhKwMu5CoyBp2ImcIzvzxlB7Anhise9vXXuwnI0CpMBBdDBynhlovSukG/tJQyL8e
JkqItt4PIXI0a36P8Oq+leJz1Vkfbw+McxNAZgEQDIDGQX988QObDUpSfbAqHbNZm9Oumx/TZfBu
W3hf1cWCESLTbhoCvVcWZmInCVI0GboMtZ2xOJSkF6+wb2AoPKW+5P33TiqYQ9LQho4dvRMsxnPp
cbX2cYzoLO2SQ11XxOmW7HGoFGi61/dZNn+uc8Aidcs39WZP7H5xm6EUxL6cN9n1VzAObV2rYlQa
tcabbA106AUUrr2CXX11FV9GSCqkE+EtJFo7iQkScsDIDfrzzUK2g66jmwsG9Yf6oJyGcwpasRM0
xCmuOfVBXrtOkOwTXIi8Xbq1Sn++sTrqeSWPHaxW9fgD5drHWQO2RAJH9+1NJBods6hKHpJhMUnt
xU3toDPLWZTn/80Cu2ANkjFTAgsluMzz9mWMWsFBEI2BeaavRpcYUQ4LSrP+qKvM7ezo2+1BcM/a
dj2Yp7lSZl2ezLBBXbF8bmancHVfDlQPBNCREJTyHr9FD5uFGA87DzcOe9WseNaNq471pyWBKHXR
+Q6RP+R7e98+Jt+al/VMKyC0GiEFjaBjmuuUN9bZiwft6GQ1f45WdvXEoW8xzUFERDmTYdR+FMZg
9HZh7zqMGXoNuEVBnMzcPnZZzODXt2v0AKePlXoeP9AivYn89tA9yR9+oy7PCY3ACv/LInOw5alq
o2oO6ZLK7oj0fb+fguHwG9KbvHt8a4k9zEoDcqcBlmjdhZyKowG42OSl+/JJdLvxzgIy4gQAYFAu
yipz2kCuXdqtCVNq+S3Sv5Ppw+2DwP39AC1TNAUIOllvWKpVU0uGUXvyil6/TntCe5RADoF71pCM
Qv8seNtAeMGOobasslhM+nK7VP2cCnraNO92nHfFgzBw5e68jTnGfVRLVIZoQKdHbUAZ1NynXvEx
DCj5VhJUD6IV4nn27egYTzKGRk8qHTMY9ZUPWXo/MTPH0j7eXifO69feWGFhNnW4GEaiYlB49tgf
w6qa9vrUHYywUt+6bmxEpTBO9A/UuU0JNyEgYVvMmunL2GDFVCiEQ2DKRAhHafqnCm0ZtN1GWAd5
v2aoSRDQ19gGgdo66x77RVXWyTDpY4NiWhNcw3coXOcIAyg8cY6Owtz3+3W7Msn6xEGtZBVtVWhj
0ubGh9c2Jic0suWYN2iqElz/75cPxqBoj6wsYmI8v6+vfzCot5YkW1BYWF5isM2Ng7mv1P/j7EuW
9OaRJF+l7L+jmyS4tnX1ASS//UvlpvVCS0kpEgRAkATB7Tg9l3mPebN6kXGqeqaklOzPrjkoTbly
AwMRHh7u70QfvbI7/+Zlw5FQt2G1oN39i7jv0JQheABIh9G/+/s89sYMBpBfwEm2zGT6z67L7XAR
UmM00TCj8CLfmEEPAuS8Ha72U+X3uyVOmO3jQ+L+8+2Qnw/1YknWk1DzWKNEVG6J6Yvirgv4Kx2r
32yUOAaGGClcNzeE68WuVS0zbRYX5fWWFhQncd7Gr8NH+I1DK4Yc9cNrbcjf4Ac/H/HFrmUt3OPa
AS/a+sUBlRMTxM+QkLhUh/H5tUj1q3kUYvyPV/di3zJu4XTJjGMBzc74edshydUencOrMfjX8PHz
kV4si6jmdoyL7+FjQ2BM2j1vu7Gb0+fX8Z5f9zAcLAKJE8DgBjW9uKxuRMmufF9nXvu1jGha8ddA
ut/AWTgEFGw3QUeK0uHF+1uWsbvqNtBAzOkOspQtMKWYhTPcQ9p8ypzLeJ1L5I3kkVesEdlrj+63
weqH42/3+4fyoSWWciNwfM9cuPzS1sei+fDnb/Kv9KEtA4CK8qazCOTupTBmOJmeJrJEiZKH1+Yy
XADEHLq7FYhB+IZe6Q1/OwysxPK02XdzKDR94G3snOurPvBv9OOfn8/vLvnH03lxyTXvW68jeN0X
8X4e5G7oOTyH6Svx61fu7HbVHtrHqLup58cvFo/oQAv3tqve5CTmB7mrKpQCHDhlcZl2G95Vf4pu
m+urM4G/2xJ+PPCLV2SZ+2jm24G3CT0vdw/1cUBDMrkXafKJ32Kj3TfI0Y9/fle35OfntByXCxcV
CI+BW42x7Z8X0rpM4ba+deZyp2ONW8KgamAJjE2Ew6wHCg9cENmfH/NXhdntHicbF2pTSv4FOyHS
BrzxsftNaf2ozgsazdvQDheMcraQfH3cINqRBdchb+a37hV0m7Tb/XeoWb+N8CFYgZuC8AYZvXiT
SWy7eem3ZdUz7+TkqP0Q4iEOP+Tidt5rvL7XV9Ob363lHw/6Yi13ZkictUCusS0yJ9mqP37lacPc
FCEFVCrmAQeP+1cW9690adx4EMMDAFYRJGxeLu6Rh0tvLdbYkDVfxmxDw4/oj91254CF+2hHHTa6
Kd+X8zn22MKq/w8G14tTeLHMGz2MYWBwCg1MQzdrMrq/WXP/DCf214YGfvdGhZAChVr7hiO/TLKq
hlMdrzhU6Xx0zV1VJcwrb2jzSm78u1cIIODmzQu9A0wO/vwKxXHY40DfoWp+kHNRZ5rSY+HMX5pe
PC2efEpmW+Z//g79BkDYHuU/jvpiCS2+qtoF6X6WOLCCKarwnWl0mYIK3DEr45sxrG+CwH7tShWw
RIkwq9CcZyPpPy6+B6CXRz6De7FgZTTUUO6fVDbVxE3bdX6tS/H7B/GPc30RZIQMnSnmuEMObbKy
WtgigK9zcHHI4c9vy286orgtMKNDA83ZmJ0vHobwRazaDs/c5O0xgW0PAwV/T97aCdSONue3zXnI
adqfoIX5vXQp0F2og9fyxu3uvwyruF4f4zhIQxznRREISnBt4duxZF2+DZGJvMzL63ja+GuvI7db
ovsnB/ue5v2QDMzYCaO1g8K8V9XBt6GrnEtcG3kc4gDRxRvUvhsoxgD//Fb/5qFCmwXcEggxh7jX
22vxw1GnycxQfzddJoP5Sh1o8oTzvWnILmmSv29S//pl/rfyWd/+/VrMf/w7Pv+iW5iflViLP3/6
H1f+pddGfxv+ffu1//djL37qTfvcPAz98/NwfWpf/uRPv4i//1/Hz56Gp58+yRvMgy139rlf7p8x
VTh8PwjOdPvJ/+43//L8/a88Lu3zX//4oi3I5/hrJdfNH//1rePXv/6xEXL+9cc//1/fu3lS+LW/
/ef/+tv/+N9/+8//+fJXnp/M8Nc/3OBfwO1BjQw/DECJG5lret6+EfwLSPYYL0JvfGP4BRvTrtH9
UOFb+J0QdecGi+GXYJP7x1+Mttu3/OhfQE2Go8zWUN/Gk4I//u+Z/fSI/vHI/tJYdYtBiMH89Y9f
HJvhCw3VGRSeWyIOibItS/9hfaxRoVooBmHy1x92SSE9uKRCwoWR1o6ZWQGNprSGSp5d2is0m9Z9
LWPA/KJpbkvXOVIMsXW1Z6ATIMMr7Qp+8N26urjE7aDv1Hr5908jXgiInE1fxVqaNyvssrJhCoec
rPSVTIm+fKdxQegReLETBAHwS3/7/g8XFMGyoiZlhW26jZ7I6hfnZPsQtEkWJ/ZD7OkRQlSROC8e
MVkCj9hLgQGlS7EilRqjesxjiZnHIbnUphwfHa2XN0VnLkPVSLbIAm6ybsCzYR2j1NNVfKFlH182
QObSfVHtoatCvXPDcroqDg3awkNPcmzWV0LXL2k/eloA5gIo6XhRCLLmBqv+cJmDb1rThrVOZzqo
XU8dcZGtXFPCR3mIycGxMgK9pPaufRhJDAvU69kh/sAEr+kBFfOTWpyI4Xbom26x5S4eF+feKTp6
HU14JTUxLG6n4MwJDHtLqfmx8SzPl7jTLObGPUeCrrtIxq8J2PxSW2/TkUA2Q9RuwWYf8yJkjY6W
XbcQoO2YBSHdHB5Hv5bvJmjosWaKz+2wJAyYMmeg7ZTnACVcqyrxWhb2Mvv7fhqw/E6wP7jIOl+8
GWae5sE6tUinvgNzXY4x8xc5nOGC8rYeyuZSJJ66VNv/Fqfp9qZp31e8jXDfoockuKvImJw00LrT
9//NQVX8/X9lGEHFdgxjbPO2v7g9h/pF2CIhAP1irxCiXruUbTv9cevBpWABgkcOPBrbgPfinWin
dlpHjEum0qH9wacwVmNzqG4mHkExrnODc4S6Zj/7kSpYXCzwRFFqZm5FwxMBxTht2wKQns+7JNfI
h2cPqxp4zAe1VMWNMwX0MntGXhKyvJK1/ZILb08BGuOgJEP8C7Xei0LPNCHmEVtXpBijx3TPLMbz
QO/RBXJP3z+x3oCvbF9ete4P2JyWA9+u6B8f1rUIzkudQL6F83j3PQTJvszJ1J8bv41B0hWvvJ6/
W8OI6winkITHeQcv1jAUd2m8CAoX6JFC+rM0TAWuyMZ6RpIxuk4Gj7SvqneToyoIGsf+N4e8qjC+
xYAXjx2bDuzGUR9Ddeulfs28OjaUtMP0dlugn9+VX4IYU9xeA2dIO/jOJSk98D25B45Px28xC/1a
X/MXBMYFZ92BCzi2PkQpVLA/h6lx4crOopepkBLuqe5AMbYr9ZXXkrnSKc6xNp/Dmor9kpDyzE3H
Rjrd+V1D2czbh7mp5msYFKnXleMZzSKxMJVY8ZpN6a+3yge1Mtp6KdhRMRj783k2FMKgXgvD54rA
pd0lNIL7gbeeIOOCNWK7SxeNCYZzLBRy1EOv3dfYpN/vxM8PC+sEhw7QL9jkIl4EdFBjRdN5nk7X
/uD6JX+YK+jF+s47IUX3Mazh2mc6iGZqqN4tYeXl4UK8I2oHRmLlXiIjYI4Yr5oVTQKJqdggXFGv
yp1i1jlYrB5bgwC5/BDeO6aPcj9K/KMXmGEXBLuwTfSHaAwtw4DFnLtJSd+qcYmgz6Pfe8JfmROu
/o3XR4Tx2Yj8e9CAVIB5pef5y3wHRg9Q5gPl2IbkN7O7nx+EiJ1SD8Wi07g+VR3svJBFTM5NZSLn
hkbDNVmq8RhYebKjgStv6Dy6fUPfuu5yXmUPb5HR1cxT5bhDyCqvzkBPgs/RcRikk3JeveZvtJUI
Pz+2TfACuzAaBUkEwtXP57sujl/N2B7TZNssh87h+3DyyktPO4trSD5MQ5gmuI03sh+//ZBm3v79
KD8mby8riu1eIcIgtcAW5dOX1k6hgsZa7VudTtwme1pPhLOVkjIFfV094pTxMjniNb/KX2paHNZF
4gHFBLBqkGe9uOShgIYqxm63wxKamqfG1vGuhPNsNiccQ0nQNb/0jYKowpLk0tIFvZqwPkNxkMXw
yUipMuokAr5i8poetjT3wZxHqIP/83sHzIJwfhtHExvgS0Lh0JhymFvcnwpi4Z8nqJCWVc861ENv
wW9XOx1U92JW5q4mg00n6mCykYx7O3b1wpxeB6mngmEn+fq5DTtxnW0PNTVhCDNFMTw467yyuXqt
N/ObpwoaFgjl2EDALH0Zijo3LsOmCBXukwNGNB8hX8vl1QxdkPWeqg6rnOLsz1fSL1ifizkflCjI
EBCugae+6NLYqF7rFbeQic5FsHY/2s4OJ+HNd0lVZhzd4VRF0LwMC0iAyFJkPlenInZahu7gwppY
3kIQ/WEx5ecElpjYXqpsVcUHKkpo/HZkbwue9rWAzUtROYwEwf7Pr+B7r/GnFxH7C0Qh0IjcNETg
Nv3zi6jx5AgdZ5s2NR8fkwYELD9ZnxZtW+ZUy1n3s7xx6jA5E0X73F3DpzUox8PShfZucqKHoXX1
h4FAG194sc36kbBBrc7ZH2Ln7CViOJFBMVjKOGfUSw9BT5z7rich7Kt7jdLad/Ouq954qmtuSaJC
1izCv21KJVijAce3VL4LaorO5TzFF3iqa1iFzm+Ib5tUO253GAc08VvYfnxPw1D7LgwOg7pH2inu
psKLD12yRFdAVusrMBX9Zc3hNQnRNgbQC+38X4omqgV4YiNZUtg0hghbJMoLbZOTiZska9cm18Ix
CC4QpWohRh60NNk1vv+xCPVy6kVR5hT8dWl5uROkWrIFEQlbNuRbehHnPlR9Y4f7x7pVEavnIs6o
uUEksBrMvG5Sw11gO5/F7rxP0BI6Uy1RwUyRZKMqk8d4IRlY5PFdZ+duF1PLX1k8bvISJkGcANCN
msrbduHQf7F6xpmvmChXa8olcRnRoXuri+pcD6R6H2wku0CU7oNSQZO2wzp9gO/s8wat5CukijNH
8s5jXhOblCBDycN2WW7auFluBERA89qFwwK1gb61PVS9FZlv175bbq17qqLYHEhQAvcM8cEzYLT5
ugUtnmj/EnUapPzms+mnD2a25o2ojJfN/dTtSeCxxnr12ymBG+M4xF2mhhAwo4Hn0KLdxwEGEzuL
R5KXpZDIBVxzpKAGPMi6fJhU4WYhrcmFVo4+u4nkjEdteeqWVaaF1AUj/TLcoLkedX2Qu9svWjgn
sraWztHi66Nt3ROscA3DFGFzUANv2VIMzptQ2fU4j0HIOt1MaUdkstWVYz5FXcJWW8bHFdLrOxV7
n3lTA9iWYFN5nrwW1XKCskNx6FzspQGdk93gl5+0X33zxjHezXEL2RCZGLiq1x100VDTf88mJQDF
bEXczgZCXBQkrnvTO4g8/QgtESmWD7N/+L5JQvQMLO9oLQ+FtfxmIvHtDJJGji1E31RB56ShmD4v
g9DQrXJKZitqz3qZXAgV4MPchO5FJc79IqPqI07uVIUWdD06vS1QjmcThFXYd9Ch02Nx1sNTKLwb
TxeQRl4MUgMSJE8wYkxgD05j1m7WVKuB/glezrzcdikYP2/jq9GVIse84YZvCsTmzUQR86cqOPXI
4s5uu0JjA24FcDvzlltp/c+RnqIUijLlbpn8/kK4/kqX2d0PIzC/0afybu2/YHjogvWpsnho1qvn
lW0OxVIMQ8YABmrdVXdqdN5zzcE6hqR4Bmn6ifWTiFhUmmHPW9Vd43DMOjiIGGZo/yjWLobMN4T9
tfJlqkXffXQQQkQ933RzHzysywBJb4IdoA8B7FeO9zY0cwTCQdBlawUP2oCu5ihdXIwZozBvjVtn
fVSDOw7VgXTUGEQr/AlG85CQufCmE7s/3zlg6LRlLD/sHRAkxsg/JrhCTK1jFOn7938AU2ps7EMC
Fi+rYU52WGL/rp9FuwcYvrNrjUoxroq0qKq9pBycOCKyxSf1/bjz5xKLce2gceLnDlVN7gerzEJi
BEPnqMzHtoqzbikuVRWEaeWqdccbedsOtE4hB91lGPtrdm7Z360rcLVgTHZ48MkViMxxdBsYNPnk
GYMsY+NCPzckfrpqcUa0vm/Arr43Pmy1MaTC+jgYs+aoa3ISLg+OpoCDDfg5Q+7JYkjX8V1PFLzJ
1uFsA0+yEFKqe5QcjJL6RhXcnF37YQwRyEftww5gTLDc2pWmHcVsuT+sTFYtM8n0tul9j9G2ejYt
9KvM5LIG2ELmYCAmH4j9Fk6oZ6O6eSMV802y5ElCzlNLLk33Ni6MebhroeiQ66ltcuSLQzoZGWZw
s82wr6kjEHBInwAqzGTyVDozZyhUIVrlhMHJKcQBosk005sSt5nCDx7CdW4G5C11lCu3bo4Sh+0F
OmP+6t7OxG8fmlReJ0rruwhWrGlJMTVNPPOeOmOZ2iU0uejJrprVzmp+q+vIS7mrYRRQdAEjPuw3
jNueRq3mtLZ3Jpxs2rp+Cw5tgQm1xvXgqOPYvKmRL5Rta1E8qYONhjEnyfy+VsvnuZpHNilbZKSp
Jzxa5OfRU7/QHCmJl88C5r3LiLlntMIgphHQnTmtiejOnkduZim8tBxnhr0b9hSN9vKlIV/ENF+K
Qc9vSlcu11i7KTaUz6bxeEZcDCFJiXcWxgc2hM4YcEGkMoJntiZtOjRPQ4GSfyErei3K5rNXVEcz
8zcWrWDIzgCOApoA9BcFMTO9iU+tPa69g5niDlP1a1WdORdQ7+4/iIrOO0MgjhJ26s3cIkGiqkUn
xwib1XHTptY79aV7soWA4HVCnxMZ36sFoxNSNGd7jhFp2SSWO92P7hWGDYoNzXznDQFIa2P3ucJQ
TjAX02l1nsNgaTJYvcpUikrsyhlLXEn/fVc2AettUaV+k8DLFqtgCiDnqNCjlVCbbAKzC1bVM0WD
DeY0h4BzZDojYihtgkw17Zeyxr1P8CYzT8oxbeIQ3nlOInYu7vaJg8Aw2LLPfYs/w6VN0mUmU1rO
zRe1dHARqQeQS5S3D6w9tR7ecg+I1o6sYmVEjuu+GCBe0zUI510v/HwY1HTgyDt7fjYG8SRZXJXb
PDCVd0Dfed+t7rpvI/FgkYLmVaUoDISVB9yciDbc21kdewG5F+gSjgc+Q9bbaSedyYpiv58SZAR2
1KnxIXfuTl9VVLvMsrKudO5in2LLCn9qgZU2e9U7aYuYRaHGVhQE6oQyYcmkE4BbXbc+qydjUyTD
eR+CdrAkzgNtnGDLEd10dcEVUpV090RNj5X/pRjQ1+zDr2heuGkSO48dIlIqA2Q1As3NQyyQWGDi
Nx0lnkyh+wcwOep9LSLnGK8fHXcOd7RuPoe4NK/1yzxI/BmJjZfWfbGksW+KHDDFY9Us1VnUQxZy
18EadaF1uxypropLTbpdEsKpbKZ02U2Oge2cX6On6HcdgwJ7lUGk7msC7LpVqsxMEzewB7ntE3Gy
XD7CvJtX5UdFi4k1Y6SxzAjkbRwn68FqYWBGV9yHUCBw3rxOpi7j/WLSwZfvCoE9tGrph57iPwQL
VyXjBVa2/KD18GXYIoXG67mWw1HMoMUQ6CtkSMyDHGOKT0tbj4y3k734Q/gpMFbtqmn9VFXfqlpA
clZwDHIYkBCFGvntYsit6qeYdU7XpF1SExbN5CPayodYt/5t2NouhXyS3IGevFz6yju23lqfgGjP
bAhqi32B3xvXuRRNnORhH3wY6gX2wAmY3nqds7lCnyQKxAdnatxdPX2UgwnvWqllRiue7JCesn7m
lNk45tmEtGH1loh5rgTuNIKGE5ARAgv3JKyKfV0BV16JeHCGfkQpID8p3iwQsRofUTFVj8AxnhUy
4bvZBJeh6A8m4O4uGjsv96yERH2/YjnJoWKl0gpSeX3PILoK560ZyZfUEcbX19Jj5eyrNB48SPz7
8v0Y3NEEXOXAUZkv/eNURebYa7ulrob5STVnXCBl7wPxMGsZplHHR1YXwsuVLb9UtJ8YGZXd6+hT
QJo0rsyYBeEF+S1hlef1J6ODIi/rN04Az01keplv5VcfPlp3lkOdc0ZxuCz8CWqI6ORD+R47umaB
dYKPVUkZclF+TFx7sXXd72hQ3mCrPPaFz1pkliks/z5Ubl/Di41C6div3gQ+CE3hFFySKH4C0BVk
1kKps5unE+wiwosJIIRuS3VvpoJ1Hs5rE0dxvf7SKvK+iotHwLTHFk06/BhoJAnNBpH4BzHDzZb3
a9r7INSICYZbdA5Zy4GW6NE/NG3Lj+g1XV0ZwEIgappMkBCCZIXeu30IV1MNqmXpgEmB+i5BpT/T
amCKg/1b6fr9sHQk7WN8HbHiydXQo3aTOa9Gs68gx4XRyKfGX8bjoIlNZbeCYMOmvh2yumlzYcyU
F67td0q5qCVXXmeeE+3caDZvykpD+VUu3t7vyJjDFu7LYvuVTTOsZUBejw5eiHDXjN7bQI2wKMWr
BCaeTli0rVFn8Q7a6iePfJPDGKfKGGxMy0jziUhY6PQS43BefA9o47q6BfbVYUj9ea1Ysp0lCFLq
jsBanNJLyz36ETuehAE5JifqboR4SY13AQ3/EqlgNmhFmG3wu2hv5S2dTqUkagfcKjo/TrVqPkN8
6qEBDsac2MbouEZBhpgFSsJJt/JDQ90HIZyJab2HQhvSkXKlkAULj4FXP3PfOwSSPJXm7ewE5a6i
h6XFBKZZYheOIn6uZBmnAaI284JbDtXDoUJdNwoVZB0ajHlVIsw74gw+FMYwao1wN6dBGRX3sPKD
KXXNliUcDhiI0chCkurW68RjU2P9d24DSdFg2g9mIxEjJ0kqaEpa11sOXu/3yHrLLwMN3YzWCt5E
3ZtGOj1b4uKCPO1TPSk4LJr2Ssvp49hbF10J+GH3nYWfOnLTPijTGU5ozAzTzuEh8s4hU9363mIU
a2pDB5ZOwzfrr5+TuoqQopJzMNGKTU+FEmI/i0kAURlybGNhbul02xDiX0hb5XMbvUk6BxNEU/XQ
W/BpW5mGtVNkKoA3F+kS+h64wSMkFJmwMz23NCyzxQn305rXkfyokgrZVUNR8k31lQI5Uk5kr5Ep
PgbbKyE99wbBtNkLTlbWQssDiNpwO1oFDeE+vG+SMr4XsX7rc687Nsg7YCR3O9VrnNkAdpB9jOFy
oC9ny7oeifYEPVwEWQI0hi73rgeQe+HOlC36VsUGHu8eBermB8Up8pF96mpfuzRTCx0eyNykhhNz
KGXgodcPnyZU/x8xLui80e4htMpBlrnKS4j6G8JJiHLoX6W1o75ZIL2zVHg7qoPubkBZgcJ8AC09
gK/6AXXbXg+QYbpFpxPeHpyU+eIOuwn/oA+psoisj5Pvf55d8obWLQvd/twN9ljQLk7NBNpTgDDv
muFb2aWhUz8bRGvH3DQiQFmDfNCz/l72MLX3oGjlTgdUJbd+3LK2ewzqsmIhbFQkautmc1epl/Ok
3E/opmwZ2hPmei0T7+gY3S0Cuc/YHAE0OKkdWmTwlNwvvLpCvIDFTi+zJQS+oN31poUU1z5pYLvm
CwHObniHTIffdcirrNO4J1MM71GUiFGLHUEpxWRpkXBMxWmkyXoelXtqEkx/hglm7eZA76fKfOrr
jmIdLdFOUJ2i//s4BScZSJpTGSogYjV5NM10LkyAVVVszL5ipWw7U60x5pPgnR69KpuscFJwhnC+
hX7P+2IXLt595bmXpt47Db+VvueydmlTPThfK03vtAH1XsQxJqRdIB+N62YWvR7s0R/B/sCMsQXe
MwbV2wmDPiFwHL9si8x2sAEi/rMjgs+OM/escgrK3JrOqSYzK5LmisqnYXGXdBsd504F/FI7fMxX
PwY60LyXoniLN0OyJnQ+8ij+7NsgE573wcedVcjEKkVMKor6bVgWwGIGnjv81iD1R+dUH6rGnzBS
m5ble9SWS999suvykbft3TCEEuMKmJAe/O4k4hJESY3NVCjFVr6+k4n/Xgnv2rURUDKv5wikQZn7
9BT1nXtdCridrr57dB0UwC1GB5WDmrhxjcFu+YbzCJufhCRl2PJ+v3bCZX3TSqY8WMpo6ZyIV2Cu
wHWBc5N3BvSDYMfXvjza0XksGv+k3Qk6aKWqmONV3xoOHSai13eLl4wMsjF7yCjdt1TtF7dU8Lls
LwrV3Ql77s73DPCiBoBdSMowa5D0hbAAcMYkQYdJPnWGfHTXos7V4D/XhOaKYu0gzhXah+1x9SUi
uK/Yr2+WqEPiayVDewqlR4FSADK/qZx1i7Mm6J0lfK/oA2ARc0AJ/kBFfbRK6TSsNuCL4tFEJZ9T
R7ag9K5IdJRxjhXn94sZnvh4xdYdjpNO/aIoj62eP3m1iwbCBs1VOjk1PbmIvslWUn0i8FI5VF5Y
5yMtCAq+wYLt0B+1H953ykMZh1S/PSR+FOeoOnHzxHSIynNRGZAPymqnlwFWAdAzTmXD72OBVkTp
RQ+L9MUBYhgjPAwkoqThAKcRZNQiOCvEXL33/b7aq06Wuw2KgUJV07NArtfY+m3aQSkhQ9R0UCkF
K/4+A7Yc75daATbsBF68YrwT8BA4eEJE6dTwBonfir0oXgVbAtS0ElNrrC22bisZb/3xUAVQooNH
xXoujiBvmhMdCzTZxxzc/QQlcOylxBuPZvRPBI3JXSD5p84bnose2ZJfOG9grodlWr3v5x5ZnAlb
CFzjA0xCmyyQ0bMWXU7uV/QD9y3s11gHVMPGgcMSyicWxuBsJu3A4inSkDu1d0KPp0qHFvRCfZww
/y6CRSNVcuXZ6VSfihbLiGAAiZGaFge76m/S7Wcgm2FWxigXFlOhKVHBQLMGTLi6uM+yeNeheZtG
FjvNJDRMf+TVd7FQwtJvMuRwhwEEN2ZHaXdxM0SnYjG7SE3JkdrpKqz5Mk80rds6RBXhTrjvXrjv
uLn1i5mVJMIYDx4O48R7z8Xk7Elbw1V3IsDWv8Z9J1k3+dXOCEpQbdTDsVfw7yRRdQGP5gOZ+yRz
fN5mcVDex50fP3ZtkxUB6Biq/7yAlcoarusUGoYqN6bJkjHC5jaDUmt7jwN8P3YbhtQMmPZVCnhG
bCFoDpRl6mMUqONF8no3+gRMSifrENlPcgL8KbeyM+m/JiXAPhsVnyit9qP0DOrd8GtjZMEmdIWY
rcu7ri7fyTmGdKS/BbMZG5WKhJMD5/9ECotA5B6XcNmvM0EYKN5V63C1Wu7jMToDw/2MnAb2PK14
1zbdeVAST8fiEdLqfeyC0wIs+zJ9AosK5W/Q6H1FdN72AlpmoQtbwK710hlBKko0FNyi+FjH7Wdg
BsdyaICjRGrOQHzDJkoS2Gf1mI/sO2gO0gA3BEqTOx6gtyxtjHwPQXHx4FJawEEXbwKG/8AdVMhO
we+T4q1ZVU4FKuGghQlnt9UOPSBSj7c7V5Eo5dN6msE1T9fJRXdwNd6uQ82BZt++cRGwqrkleeW3
SHyLNWYQ8FYU6J8MiDo4C+0hjqHZWDjoTpVY+yLogSvbmTmbb2TjPsjELU/8/3B1HtuNMt0aviLW
IocpSKBgBcuxe8JyanIsKMLV/4/8ndGZaFluu21DUbX3m7Zu1+huxj4gyAQ9jFxfJyf9N9jmG/hI
NFj6X0+fRppCG4Or5PGRGjO7cC1xnlTfZSIj1wa4c6YF30fHwCIS1Hyhp0hKzR/2VLishZuGfFC/
qHSs5aJ6PoFItDzd6zg1j3WN0oflges69yvGhVI4WjcdM8U9bm5fxzLqUvOW1fGPsuDY7Mva8S09
CXtldINUHw714lLoJFQ5KrhFaZD+01ezCRDpJNt0AO2634/OJDNegKPP83ibtC6NPK17NpSsPtDq
JUe5lNu+te48LMmHizkeJSTMBgi7CLTSAILImGs/n3CtAiKVVbXNY8K1x7pFOqKsW2uhgJkWx2Op
sTAH3KwN8ZT+JCroFmAexbvN9brpluamuE67n7M/fZ2mD0kttvbQRfpcxWwQU8pOAt1TKG9e8WZ3
z+OC/LJczUc07oAsqr82VrOvJoKf17gO4n5p9k2nbPrZ2GdGyWeS/p2eMg9sCZU6dP1L1xt+NqVU
6+lwWmPl0xBJDX+Rb9dBxV4+5b2fi7jxs8TpQ2KOdqXDQECR7sDEO/rx4aWjGyM7ThycBurIkzJ0
6oINT1fBTzo98OSbZ+K76XPQwqQhVgTkLx/VfTV4NJVeHJWq3XLwIuJz4/wEkV8ETcozVTr6eWiH
N6NPvyGwZWAbisXqMOx9Vloba56yB2MZuSrpWanEUxPbATTyvszXF8NqTp4OF0NOxHpmSmMX4JlP
w2nSQtzfZ+Fo89aoYjLSJlgWjJ8CGUb7VS9LunPvg2ViCzmlXcJ9+Zrsio2ldoNfdmb9MM6Ueiq4
bq1JBIIWZEEtmd2kriLS5Phg639mE15s0dbBr7lBYVmvl6G+I5Ke8jVQK3QVCuG1aly/GsspaOW9
YOpqzy+9krO4k+/qKS5jDt4EGqUqQAVUj6XSwtZTyxyVvrgMa8lEtYmNiKYcaZinksJvkgEqxptS
APVYXblld6H1rmrE+RmqmkLwmFMp+GlKBnVpyhewLOzAvbVEqqo5vlyrLyXlR3X18KiYCDcavaWT
qAj+tAtTDZQLjyJ10gK8zvp1p8GNbDuvtqbQvCD7XKr1u+EOBJ0GG9+5ILWZmXm+ac17fZ2iZlqf
nUYBDpLD3ozhFkvJqtCTONmsOjxWT19AxGgeNeqHHtcrmCB5h9OYH4ExqZFqDmD4wI2y1LARBnjr
3Mpb0pJqMmnNThazu10arwWB1XooqIlHlnnRRQma6BDvG+XkNgYKWi1Up+IEbNFEjjp9Kp5Ioixd
D4bOmlock9FHjakwVcL9prFitzaNU1/mjJfw5m8ETtXTkli4PjirRJtzBJhsTX1h6a82qK/Ug2ko
hyApYuJ13dTdQyXexm7ga8ry0Hv2kzU4XxwiIAkStYWjJ9/e1L9I17X2ma4ceigVsDTcK+2P7TrA
ks2b6VIXp/Gr6PNvoSh/jWWCQI/jJrTFcZmdMUr4M7iQSH3NwVrD1EVIyTnXsTXTerc1wF9jGYkf
awBdyUIJ14a5RJ4yJnURNmoJo2ZWR42B2rM+21ukgx91R5egJ6fZZsVNYxbEWWM+G0vM87tU51FD
QOq2AQf6zaYXuSegFXJ4XnOJybDwDuxqkZKl/5IpvZXdXX1V0wZim9VgPMRPr2gnESddOCnGS9YN
h25VH9qaG1Tq+NVctL9xun6Xy9npq46VPnL0VZr0E5XpCXb7xoNEPVD+JPeGbdY76oKEgy9V03qj
uXc1Z1ha7RBIB8qi9xZ7o/XmyzCPVJk1OxJH9SDjU+3VP6vIhyAe7e8FNIIpzHcw1DitY3Ftjb4N
SVWN6tVFiZkDOvYGcN/QWA/tPIdqn3gPpkT9oXX86vX8JocOAnFIGVU1IoqueFQCYxShKp0tUoHv
Umlfq7jdFV6ePNtY/42Lqu9n79vpiOaa42egnSekYk0YT9otHs33MWZnhlL2QRsPC+vW4n7lC+62
vFZ1svmNszr/dZzGCGxNMf3JizeS2YulxW8+f9RIjLReDQxPUUFXoae15ctcBvphsPvWNV8H3Trr
8WofIDL2MU9DkDdI5It8NzNR+iHrK+Ev91K1X7nI9sCGUd01FtM/12CTahRNbOJpuFmkpCs10y1y
+TaQVrKxkVROafqcuiMPB69BrQ13HlwDpHFpmZxcBNnKrljNRYHQovI2UKV90FR9svGEup1toE43
vXh2ZwXc1RxWAqO1Sci3aglz0+XuU2v3AC0e8zWcfgxyrSw3WYyEQqaOupkS46YyZ/Bh4jxrU87L
bqrVLYmOb3Gki/Sv0JQpMrOB+q+QU5hn6RKIuHrqCJXZmMBdwUSvp81FHNhW+2oUDhFOdsUR0Cgt
Y46dyS8+9d6jKGrZbJQFvU45zhGtIkMouqrbdzkyMDSzrE97DC1v1rYx2BUFTX+tdVFvB0ONg96u
3kBczUh3EsBRyym2Gg14EDffJZjxTgAa+xMNmq+3bbgOkCzK6N/jocO8YekNirw4tuJsFgfwssKF
Qdugsvxr/cOhpNuYVc+B61GusLl1gCHy3ZrY86WjWBtVyb/tFfbAaqfJF211BAu6C5lcDmSa4zWB
LYWW29uDfmwreKpyyPhVJhnIZOyOWMdM6MaC8c+ey8yFTpUBaokDN/1rwbyFtaTx65xWaCTWMsnv
coZha5Vx7pPTNQTDhGivrK+w0V3gVhbskzD/TbgUtyXTaILR3umNtx/nqd/2KahVvlkE7exIT4vR
tZomhlTIiW+bmBhH/2CZisOoMQGBI5awK5RDEvdgF0u6Wcr8cB+a5DtGcWE72BSeRXJPs1ZcO1al
QBrgjEj4zGaXm+DACdF5lvJmiuHLAm0GJPDweI7Ke0JbUrnu66jEF7eOR9Szaljh+9oioKei0j20
bnNiB2U7whd5qB0aZ3hIOW4zpW129JVHrMNnwMTF96jwA67parc5gZzj1wybXINhTcu3NrCL9DqN
wzxbEG60tr2B469bTnqZTP6kllXQrd17s46vcW4cycL/l3v6m7MsYHE6kaJeN+27ptACpas306xV
m261nqa4bwInvY+hypyga9K9KhXPh42kRnH2c+ydZhMxl26rBx46Ap1kzuPSlCJMcvEGBP1IGupl
Bhv31ek1NpN5E7MZB2qPAr2bqROq2NsCg3qRKyZYwubLtvIDggAedQezIrpQgKclGt3hSVJ41iWn
+CoLbwvw8edDdRnyTdcXuUXV+GorMRep+XPWxI+L3X1kfU1dGdfSxz3poFsd0Xmb+iPUne3jOqJv
queZj0gbTdP13VoqWqXG/ZI1zTi6RhRY3ncnB+Y5irdexNq2zMz3ll1kqw/sSXEXXzpm8+S00Yn2
WJa9u5E04rnW0B7i94V/z8q3WFTtwW3+9fT+wdo9q9WK6DyvX1TZIQV3rQdS3p81T3lHYH1opc4I
BouNuRYA7HK2KT+r+XFpxEnvVZt5lkB1spxPFUtGds+ypDqB47VDRO5fFZczaIDTC/MRkMs+xEmF
0zwRie8yHyfWF8ZULkgp3fFnWCakDLl303NQM6Os9tooC2QWQ7QmPOGTUj3lev/jJom6gSHY9o4Z
pTWggxBqF1YFy60B7kUpvWOwX4+Z2sJ8W+Uc0frqe+v66CySVVsXNsnqH1ahV1tVQSuHVMn3CurT
Zsn/NMXwKMn12QjuVajEyMwatwzE8tvaJBujiRe2HTNwGOZ+p+IQDSz9k4Z0tCj/WnW/G0T9Iqpi
Q9dhsB3HxwW7UOD1XD83o/boG1CdOyflj5rj7dtKvjpwAkBFFfMm6ontkHZgRuzu567cY8zLnhtV
jdRqQUBfP8YCyknTug+7BUhsaqTNltUTJ4YItm4YKDTp65eefkuojl0BzZlUjHQe26fclts2R+ZR
0QjEdACKdutjcpnAeqk0bMq+GbrQJUWDNs9aODVGJfsual36oAocC0UGOLiU11U8tjMdkO2crLq6
oqBG1aPTqvZMTZzHKB2dyEvVbjsO9m5V4UoWCq46zt7zVtAxglt5Zgn+5jj1tjT2def8HTX6s15b
PyyUhHH/5XogVa2GR1oUC5MvsOfTdSaBloNnl8rykvSLGhYQh530HsZ4aDmpcUuQGXouZudoJKTE
CPh8D9DBH+LiZAGX7Ew7O1RmRruAfDdsYG1zo0UM1UdMX+iiRsohEAXKHn5eyygqUyZRYYKvWaJ7
xcjfb1OF40xlsBEHhMUkN5lI5yDa78xkQgkVFtyF9UpVmG5rR12CdLH281gCMLSqixCb37nQGP0T
15WvsdNsMilRcogelbJlhk3cP9rmrPog0qGC94yLfBFEqvn2CGonmo9lyDVYH/axMk9fRlsqB87g
YtObe1sDSCNGw+9FZZwWhefMAhlpSxczm/usZ1+i0G7a1DDmthlYcriT02Y2ItjjnzSN80Cxp/eh
5l5LznZBPxnadf5xqyqXUs0xbu3CNLvY6EHGxLtUx5d1ypFBvKodTZhHEyHPuaOE6lpm20bU9XZs
aYfH+EGPwcwM2KPeNXelt1DjGKQvdMIhwQW9ZoY6ca3GvxXzpFCzUKB0w/CZTMiRkIWxXL8dCSTU
D455RtnrZyJ/sNPpQCGucn4NFtO1s9ciVz8Sr6h8S9F+pkKFnJ/0OVjd5N+gtCuuSQRxKHjZxDhO
82Uhj2xu3hct/1FHVDHOYPpJV6NuL/t/YD22LG+dmh+KmfrPdDnHydgLGxeRwurVACywn7461n9G
p340NRnaMs+2Ywd9wJBPiiMz3krthZzujd0hPLXbMrIkigot8aBrdCR4I526Xk0ltkH9R42X4b1Y
A3vZitgUAKfmU7aw/2RNspHW+Drm5XtXUD7AGzy3xaqgQcJbM+PLBY8BsaW8SG0niaz8j+EsZeja
xV9nRlKSgeiBMbyqbgvpw+a90R22zapXApHXTVBbWs//AazQwMRTbJVk6ujMJzGyL6u+/jSob8e8
Q5FrIYUbjfxNGiWS5y02mPkYD9rse6mTb6TXvaFpRaAc1+VGsSv0hAgJ9Mq4y4+MTUsbdX9E/rVZ
+64VKKPXfLwmEpTeKdao6OTT3E3aZiYQZoOOSPi1IriP4lGd23Cp7huYUpQbtxl/Ys+Bf0TQsxeu
EamZYIdESrbRl+WPh9JfLYkw5pc5zVmlozF2/oyGzmzgdjmQQxxp87fbmNYRldFnt5pjVHtNRwKf
cU4qw91OknkKiqCul31105ee6m/5IsPYAFPnxklAydk1qK3lwLRqRw3mtDODqWWUZWN7AzNW0dAD
uH9qaXxnPJaPSbXtYEVeiYLWCzk3lyDXqa8wSiLQFfK6yMdG7YlKiJ3Yx7/3pQ3dq1p+MmNdBIYt
mdqqLkgYpgH8Bl6qatDY5UgGGuTf2bj62Z3BA4jLjpoTl5FEN+Q3nREtFjc1t5r6TqDbW89o94mn
fyraUByE6q7X2q7VqzTSx0bTXplulz4s5VQ/zdb6jIK5hAJTTVSb06ESvbLXPFxt6ZRfSOkVIMEo
dJIcmqeqxKHrQWzn2LiM6fRUqHlk1KvyR02Hx6ZMo9Vi1pKxFjBdWHxjK+3Oa9E/ZDrnt7QYWxnb
6UbNWmR5NDVhz6BYte9SkHEjrBggtsePAY3r4UmxHDBS1xphpmQXJWpdA4FX9mU2DcfPtEdNARs1
kyWBaO/Ea8ONdVtdPKz5csbpUjyKJgkhrI9kzpvH1BNk6qk59ev6pnRAZrhMEm45Eq3YBpdlXt2P
Q1k+58pT2hQPckip111QXTczDqqVI+pxnFO9TkrQZEgwCsu6lXNOjhg2mWUEzZdL0u9XR7SI5tYq
ALixObwZn+Ga82V2lr/lqJ1m3TboPtY3MXndgwuVH0wJqUSZ/tk766btY31nu8qx6UBYjbwkwb1P
PiwVO7CDsC3opuQ2Agr3yrRl4SMHrB+6tWHCuZqlR7P4kpINvnPKC0ODTPbgXPUpxUiIB/DVryg/
4y0A4X41ijToLzMl8UFzs+FgtZKpSK57waR2x1wzY5NbYJwWf2HOTjrFF03JcRB17gAOkm6atRxP
9Tyc8AihdzErv3aYiZYuTdhYNZZlcycKeVLduriMa0eUovM4jC1VX2EUB7XvQ21YL0wVVI/ZUo2+
AyJPXRkfqnZ2NnEGr952WwPYC0DBZpOwKu8pj//OC+aealf1/V7Nkudu8G4GR5LfDB74KrRHP667
bk1QCyzWtTaqY6sT+oT+asmXi2vKMI7FEmFE7/aeAm42FNZbBfjvF3aD5k4pC6w7d9qBs69yx23V
ZsaLpneoVBjW+a9oQ9Me34EtyU7EiXCcZko1OVX/Ji8jRT3Hcq+jO/FN5iT69dBd+7nTd5qShbWD
mjSbOnQplFabitC/IAWjbfGUwJchTPas+Gte18O4VOm1SeeCxyK1d+MSOVzZH7fXbm5v+lm8ipsG
6XsbjSFngenG4fetwRkfzBVScStulKOeqIi9m4RbzTgq4JtYvTJSUpxaNY0m0WrX8f7y3+cN59o6
43LsDRdDpyktSOd2fMibfJesTQ00PKdPVuelT95AzHnFZLyocxxrRwWVar6jV825bWh9tHTxQuv+
1plV8tok6B8bkKLzqDHU0fWKE/u2cf59GRzAItdMgL0hgh7a8aWeYsreJBWXOctmtIJGe0OD3poT
LrvZTY5K7K6vmJg/Gr2Oz7/vSsR7Mq6Sx2lQg+FuqCzi6cIBbp4zsJJnd2oL9u3Rjn7/MTOTep9b
J702PYra3noa7BXPjAlhwZuk5WiuuuJc5Nmmxj9/M4xYu6lteTQTqzmrWlruY9HMQcrE9qhGn4FY
1Zqv/VPVw4ZOGTFPg0NlvaT1H2DwZzl1zmZsYy8cFXhL2NY00Nn+95z7wNu/sRvI1fJwtZbMr7t2
PjI3+f9eimmB3exaa58LPfiNIVDvtpFf78jv29+XajRPqkOwNgsJbDCvA5v0/YM3lABmv7bjrlOg
oZ34q52W/lH/Y9tW8TjGXv9oEW4S5ROGYf3PojOFYABKRc//Premwn7VjYcpLbL3TKVydAeJTkOk
14XKccvfLULbmsqjZcAXGmn7ORFbfe5UV38RWv853t8xz8TbzLYnA3Od6Jqd9LWCVzjKxo2Rk7v2
I3rt+7/8vnRCmEfGmr6hzv1WUbE9LyMgjYah8JWJQTXDA+3hWraTiGyhvsQJPijpIrfDl9qEJqDA
HbR4bdwEjRn262CeyVr1++20rt6lBlC4gB6YF/PiaI13wWY9bGmCarAM1bj7go2jnfbGcbbHbzc1
gJAtgAtH756zJW3OmtM3ZzHmQe2N3rHq94NIUGcuaRoShyZuvy+iaA713IJRq+Vwm0WMH9RlaE08
WLh/FfNPWUd4yJe/2MuVsCYF4b9PF9R3DooxS1Efe63Ur8xYD1xvXutAoojerB7PFPqsITA6kwWD
ESNQAB1f3MYh2Lqwhte2SBEvFMhl1iJAPZ48dHVVvHvxwcWDvFebrnzN27rfS4wzN2XNjtjLGdFX
KRAqztzuS3sKO8/Kb4oTO2E6GjMUYUv1CEnKmYCUBk0oTqFUvGlW7f0Dp+0nrK+TWnEEaI483ssC
H9vpCkxkT5eis38AK8yNZwrhM41PQUnAk0a9ZT0BnpSmNj45edVemnYOqZ+1o4IcqPN/P/x9MQqT
GJOlxPSQF140x29K6upPdPnpiz67xFmo8aVpNOb7DZPclqSE+9PUG3uzvqTp9G12enJ08ZxuHTFU
h7YZvlQVrqcQVIe43wz9YRmfK88e7x4VSnln6EK9xzJpTlb+oM9DVDnmVXCiXovZZqCZnoidOU4j
o4GoJVM9LE0vOf2+FEud/vdR3UzfjYrtwMYq5TtFl33i6kVXyt56q4xcO8hhZvxHbSTXEgQRdvxj
Qj/zrXo1WymwzpONLDGyNVVGZCnku999WHfc6pDgN/Z7tTRDBk5iYcmSc9JL62aJIbmi4P+ZEa+c
p3TwtomXhgoCvqMj2KFVT9r0E05EpVpFykL/ls0SxWujxtHv5jDdd4V14iZCvYcaihxLBWDHndE/
OlZfBHL2xIGgGfSlef+q1xYiJo+Cvmmy7D1W0yzs0m6KFFtm707m/iGcvwotodO+tYs4JlUrjsb9
o7TLwhhPwDWh3Yerbv84TjpEyO3N0HPQHoqFWKPChUcch0lFr2hUt98XwzHfFNSxx993+Ih4nJN0
k7P1/fcFuBjWyFW+RGzApHJqn5U2mu7GXTMuxcXOFHcXF+ZP29UHpWq+qjYdoa0zQjjT+Z6eI2+9
ksy+zrccFXJniA/MZ6oDgKGpVY1P1YRRcErt20oQ0NdZgYi9M+erWbTrWS4wM6rX/LXShfHe5Sy3
XW7+K3Wv3KQSQjGwZtQd8VBS6To9NjwNfWPfxiDskHah4HwHyzXOrSrVU31/0QuwKv/3vTnVaYi5
2/jvrVeNdQivaSPKSMRFMkQWSrsuD0xFwHTltDdMaTkanC6OFIPutu5dFDummj7NODGedITQvmt4
0G/3OAu56GTX3r9Ejk75kNmoVFgOjf0GdvrWuLr4bNzmudGOOSTAyTbG9MkwO21nOEoZeE5s+wZC
o+1qger87nJoJtBT9KHXomNu05s+1OUOH7a9y3rvHktjFL4jrlNaLkeA8okUVDGJh/8+nGYZFtps
4KZP0Z+NhfZaOYu2W1NBlHVDTa7FmrKtKzTFalZ5tyrtxge9oa9KsVvBiLlvyCyuQ1x5V+E5UEQl
dS0nENBaCvUa4/IS09MkLTtEfAOJ6KUIq6AikrHBTbPe52XIPZDVTOWYH2zVrlGl439y7J1WJR9s
J9s8/aOrI6sxPuT239seD3T/OeV+eayMABW7hmDzq7iam3Y3vwlrUzI2BizouzoVu/WIeyzx+7eB
mD13O549EGfhp18xDnfkcNlGG8qtIYJWC7pH8aPI925SYSkPic4V5vMxrj5EahdrJt9qQ4ILOOSX
GU8fgjyecrx5ROiGU/zhQu179Xv3vkZ1HyqItCqRbtN1k89L1C15s70O7mBtEKRvGwp+r31twVkF
nZbHPqF6L+KTG+AbRnMCMwEXrwPyBk5Z+9iqOQrTtv/MBx2ysmm/TMQ/iX6VCK3ds/EH/oCpZlHB
llKt8LkF9TKU2kB6gaa3R+umKh17DHqON6I51twOwIrxqbj/yDghyUrUrzoMSYDdNVwe2k/P3jje
/Gp4Xb1rrfqDSSwo7LYINu3nJMIBZauWr2qcVn5WiY2L/sQaP8RGBij1M2ffbp0gz2Kf71afHVdG
6LZVTsWL0MeHgmI1WQhWcoKvBwzMsrrayJ2AT4hwNacTvsaoBq31hp3mrIeuuOqofMzZPExzF1k6
jdaWfv+Yb0bBFPiSODV/3Nqg/b2+UVqoKf7qpjlYhQx7wkEpeTidkHmCNGyNmmQXpYGd2be9g7Zk
fPbuB2xOgWYOMiJQFgy5/FTEslfBXOju3oqfpGBr18P46l71P/qfbEBqUyzQdy02ZWAod1y2qav4
dT0EjLz2Rb4tsKyABrnPRgU5mrwDfC4Wq+yjcl/TTx4MK39nYTYQZmZG3qXfo8Tj5/B/37Sz1Pfl
cUVjCisSLw/qt/vgvMyP2l/VwHVZTdq5XgIPc9rkZ/ZDpzMyL4cGBwOIkLh1C4MDY0Tviq8huUc9
azjva5l/2gM6Ug2D9m19NJ9SJMFAe6ph4/PcWmqEfBClgSuDScmvWjbXdKXzdrkmD2aOF3Tmar97
H+mcRuMf78PQtaOpB5bgUesm/37dWBkUHak13gRKI+rx1h8Sf77NjwU2g3SRJ+V1PS9Xfb8Yvv2N
LDwttj+xcd+j0C0ot/mYHcZI7t3DkjymXVmepTJXfr4y+ZyqeVSNoGoBa0r0g7PUwv5o732SwO97
ROOkTwVCvmJ6LJjGKnXwjNzexZPxIYsTWvm7hAs1q8J2GSAZlfQ++J4G32+mx9gK7NLOjq5iiINc
fA7gdkKf95LtRRiHSXQzqn0SJVG8S9Sj8uHf6Wlni+wGjW2Vbsb3Jd9o66Z/07/VMtDUk4ffky07
UF6HPNhjaDGqn96E9/eVN6V4GNjXGNKdReqeAZ3dxvg7XZerdU5eFnpnFYYuwPOo0fiv7955cMpr
I9Qomw6xDH6GsYo0kex1wpABsYbaCJ3+ZsUPtb4j26oAF+y3mXFmDdQ8kfF9QFCshKZ30pez2OTq
Pscy4jBeDl6mYnkE1UPtM2AbSxnSIPjeQIcILNFu1wh2oZggJ2lytWPddgF08RlffjDJXe/ttVo8
oelnpbpqF3TeqSgbQDPXBw0IBu+YraRY1A8GiSqskgzqydX84gUyl7EF97EMTe0Gq3dNmnDE1TRr
8gCcsYHAAz1pSTDs2jBDxrPidquifra2uKbyIT0n2qtEwXddh7DpTs5A7nVxwDMPrHHfmGLiCcnZ
cDtSK76T/hAIcjYCGFoglFJ+Os5G17gYNKIJSYUEgPn2RLma38q7qYNv05U6/JqRFbNxEBQXn6YR
4bqVnDJgSEUgPco+KLC4Yq5+RLiH8mQCB5ZB3sV7s+dUXrs322ypU0L83Ju5eIe72/GM5KWG4NiC
S0KqqOxRAa+Hj0GcRfkxKY9iKb/RHB37XAHxYXq3TSalga1iGrX8pS+G3YSf6U+ZWFOgqA5nE/oc
Z0ZEPmVDvCX1qT1h7lL3zdxaO3dtxbmTE1N0eWie0+nOgZSadSY3g4wPZX6rwbQ/a1P/74P7Z5QG
9ipL8NjhyNbCFfH2Dlmu91ym84087AyXESL3YZ1K8hCxVDvSTVhIuv7CKO3p1BXxE+6mcHnvrbZ9
b7NaOwpg0MBu23sKBUcBPv+U67XixnenU587b0Q9Nzvgm/kEMDFHa9aPft4V3r7S7tXXUFpPszbT
2hC4YQnlVgjn1cTvC/TnPBl2VoG0QyJXWtde8Vf/ETmkVSaT58HWh0s7YGDm9Hz6fcFm+DgVinkk
+dNFGJ6wO/y/rv+39f/9HFp3B6XYTye19hEbPjbyrKi+Cunu7CIrwqGfhtCYARxtK3tN75YQT+Mq
U/3HD9mgOUaY6uTM2XfkRlLnnQt1+NS1hr7jnlL2+xIvCKQWbw4MaUwXUr4ZOGeCXnlLZ10Vd6q2
XqMfNc1Jj/3iyF1i531QQ8ggDKiG3XKvNTWlHk8UrhbOs0OqDg8sWAAkBBDnNEm1k4e4MibY8G++
il3ac1u2kOViVwpWZ4Zz6G+naXu7LLyXSuTrvh6zz9pqTnpO+6RKqV10V0F1lII858NyJrzAi5Z5
RbdQ6+q2tMcliN2M1sXpkv0vJNAq6XzJyTljC5/4wSPkjY2x6Uqu23B2JxH7iUYLX6EX3Q8qHJk+
krjSr7gzl76ld87U9LNg/UktNXeVQtEpGrU5DX3XnKyuC1WzWw6/77RiPHhqWZyW7gls3bnmox4/
Ko7yNOO60TOP415bUYBYuXbtq/R/jJ3JcuRKlp5fpe3u0cLkGGRdtYgIxBwMzmRyAyOZJOYZcAew
rLuRmZ5Cay200EorPcx9EX3ILqm6qs0kmd3LzEgymcEIwP34f/7/O1HgZ4OzaZaHv/7Ml9T6Si40
iWkht+Z1Y5yGtOe36EzvtTmVOxsnwvnXh8pxqqPiGcSx15y7/qrFDadybHSnaegN7KrCIITgjSe/
xjnTAETZeOFgHTB7cu3X4dit6mEqX3h5MDJV01uSxoK7NC8PoVS4WBxcQAoq7oZ/SZBe6N3H1FFn
WE68kp1pYoSTiOI5Hk8QsqxLepaqlcdgvIsLy7boVPKjbInF6UaJy15nhrGhvH1rOt1DrZvcsdlg
bkSNs1OrvOKc1PZxJCyNmcQ797MD8YS+TrxNupEUZKmK69ydQiLvz1YDkyOX01tnkcqNamc6xGK0
75zaf0rgDQAbm30oFINz88KkbdxuhsAxMgtHXWj23Ux9AmcEgE6+z0L3Cyt5uR2syDyRRH7FQYrX
LpfpFvcxOqNM6Fp0s76a7LA5dAOMj9bLQRAYlulsC3HjD9H8Zeew//MxSm54VXp8TY2+h11wW7p2
dDGasNzOoQHCCUPdNnZy99QQDURj5wCCWXV6s3p2fX+yhmuGleDqyvTeVsPwXtXhjTFlrOKGZDv3
PPt+tHMog/k0ncsQTTn0hLmLJpyHcV/rOzhDmC6VP1x//Q4gp7zG/vxIflgdq4Y+leukYMCWda+b
TXUu2tcwyeybht7NXjjyO0p59EvE/fXnUuliF8cOm/hUUihU+FD1CkMR1xBwP+yZZUfC+n9/SlPS
D3QoiSBJXPNo46AOl2VGW1aYX7+zEkvugK89d3U0nf72YZb1v33IzA7UvwFg579+SYKttfabbvW3
p/brmcJ50tZxjEvy1yeGhFO8YUzpSTXhqWGO+pthsU5lJGPp0mcQ+505PoVtP50HhxpcJ4aJdXW6
m/NwvCvmZlM1Q3wNe8nuP79XTd/cRSafHy3BS6lRGC1fKGIluIJN0I2umR09cMZQgm4bHFbnavmQ
lC5u5r89LrBu+05+1aCYvBsek8m9pu3uep+21Ci7mkgF1tk5ngPAzj91w36ME7gJkm10m5jqADHn
BwZHKCs2pkI4WpxxbJgmVrrlcmaV9pdx9WaSbFF9D5pjPaQ8yyi6G8xYPnba+JbQW+7bEHt3s43Y
0C6u8F/xSWm7mPnetWtffCeNdnBMvbXNND98RuvazrR9kY/G42RKAss4f5rCxtI85s5W1dUZYSo9
Kj1FT8vK+WAoXnnPrt5UOYKKRTDaR33PycBpjdUY9R9VmKv7Mh3EmlDiQTdzL1gXGkkYLJcJAUxt
OOmV5gW+R4pFT+bwbAG+Pftji05aZDCkeYQDdg8p4Tl08QiCDBQblaA4KFUfsza6rTsYH7URaxuT
hg2awXyqSUQXerIdGtzw+gg+p3XjLoA8e22cGcDlUpe784sn8HEIC2NH2h7pj3xbOk4kBn2MK9FH
z3WRM/MQHMbUD5jf3T7bWNHY4NhqR7QgB1bWCFfKcq0N1NR1TyNlDbHAXFPV9cuxfCRDFAMF0XAi
pfkxj5OK3gUp3LiETGYUp7ijvVSYBVB+s9mXUfbhDt1tAd4CGtQ1spqXBLTDnd4Vl96XF0807lo6
NBvYwgiyadWhQTWm2sdkOoSrdgK1Qp5IYrfV1dOw9L7tDv+mSR21AS1Vn9NZHLG9zKsIZ/eisq71
ZlKPKH630ZTMS9uDVqiuHuyKyrM1ElKYmq/3+5HqIxrPIsV+CjvAo9ZmxxIaPZAWnNjc2viyh9y6
ZMlLWxXPzewhKOvYihtdBF2in0sniu6bBkdOSdudPsCJBuJ1CAl6VYanjl7Bdk688TSZkx2wdC9X
p7UK415uGB5X7JGf9KCpjK9G7ByBB3jseutcFeVhbkq8SCBuA1evb7uCLIsW9Zewaz+rLnnXyKWv
h0iVexELm+N15JE0GZN11zofY5qQMpNtG8hJtTsVp+YmS7ZENxoUqeIzmv3TUCdEsTC0Y2MPyaPF
+LmKjKtxhhHoed+OnL7Y4NF6TfFVvzeF9zrS3iDEStO0nZxLrqtkk4X4X6EWsBvZMynbJkXLdHiW
+o8oAntExOt2oNNN6Kl4Mx1vwpqvgtGYmfEateMaJ2h4wGkYaA3zKwa9vsP1wjecphOWvTVlkkeK
q6HB38zdcbmCSi09ak3rHhYsHeoHhT63PzGJSCBkqKmQq8qLOSUO9LmNBiZ7ZkyEfXDzLYiJJ0+Z
d2Oml7spaX7IckrXlgEtyu7DYUO4ginUw7Y0Pe8GXDoCxuAQxjV96Gr6p9+jRePpISmlcvjsmdzD
TCm2c5QFQ2sAI2SArlbE6dqDBkVMDhDOILr3rIGXTf4Is+L80prVjjMjmvezLEW+xyDu4w6t7cAf
ygehRHco0ugmkw0oLFmPm87G2+RmeDhohG3q3GZdlA+GGVprTTmbKhxf7X44+bLYqbY6yK5g++8L
A/Me57sxhSgQYv5KfWy7uqcmQDKadhcd7D4udomWsujKcYaPHH+H5FyPeF1LpCFID54qAxnr1iHT
8eVxkA3orFjbSPWAgHp4DLn1GI+zhrHF2ZpVi/UxNpGSRnQgU0edTcS25tAspbZzRk75eq8SFP3w
tqmNcIlrCvzKHNc1pd1M3qMWUhU/gEgCNeJ3RLb950kxjjcqCel6ylk7/vDm6xzPOv9kO3a/jzrI
DRXmJe5sNvFE6zH4O+s6j+YjvMRDrvCEGQbAoNGl/BjbEm2yirGWTkRzGCd28lAicTsy+9uz72qr
Xkcq8jEJoHeSl4u3xAGZn9d717zVkiAvOk7z5LkGfLPTaOJvtZp0n5tWjiDFgog9F+c2wIkUvxfL
GCsG1aWTMPyg4IJwOZNwk0wEv6aoP/W9uEyMA7iYg9ymkxFE5vAsfYtGjsZPa9fwfRhFHmbK3hiu
GDkHmyVI14So+tKLlRVN/bxj/HynUHWcvG8CgeNizXLB0Z56AlM8IecBa6kTZcdY1s0Z18UrnM7T
VCJpaH397tFEb0rWumVP3DDKhNUxtjAgtRHebLXzrR9Flt5lMQHiYUama+aP3kZoLmrmOrn18BEq
IjPFVJ6wO+0m1T1YXnK0tajYSGE326k/gghA6ploGQJ38k9+OzxmhftaTTHTA+Rj3TUxHkWBBTR3
6e/39Z03z4AxNWwEsqi/8zAP0lQLg8yQJgvdptEmYuItCTm0/H1RogDi8qGmm5auNsecKnGvvXIl
sfdG33rZYoBLHWg8pmHcCnINK5uE4Zwo3C7puHWFSfzMTnc+EgQLAQ4/jYD7il8w3HEYKJvAbML8
ZCQ/JzT5jUYUT5aad2+4JtYp8nrVrPPIuS1YeTeJMqyTzzwMvH2IVwTqt5OYcDBTMJc+Z5yWNELR
44WxiUKRq2qtoHailzwm/BB5T4lGVTrS9OA2CcdDGfGmUI51IzaXKtbe2pxyMvVBOtiZ9ZUIOgc3
dTyGl/REqeus9TgmtQMzku3vvmtaTrQJYbdCBPCCce8ynkGfyOp5PkGhxGsakhzxECRGc8gqFXEv
Iup4Oew1Tb1UomlfOrN8BBL5EA/Ib9zSWA01i7B/dI0LY2Ynm05DSfREpEjy3tRfSruoL9SjggC6
3x2gVhL3FDtCFovL5cNSKSUHaDSIS0NIyV991Ppc3zWGBwIkZTiVHyVIyyUdqLwsArmcj62wB4zj
eEFvEGwS5vjhJ8Z91vc3UnTGIbLGt5apGUPmW3s3Nt6cB9OLnFt39LGrOUDoOJOy8xh3MzmhjduI
Oy0zV2MxC/w0sIWSs1kjgzUR11TXJsEvGHAeigWFQi4+HvTbDrN3/d47rXZlM0bfEkBc4nmFFYNj
Qd06O+JCWJZvGUBhbsibsFKEz3WvTlPj2kcmjjTrwug+uZV+yuw18/o2yDUTf62CfMP0lJsc8Y6M
8zoN5cDN0IFuMOnSFVWL3SgLZt/NNwahlI3tDTp34SiIG5d0lf1vs9Reig5oS2sjH442Kt6Q0seX
gt4aIXV/M5gDOciOWYJDAqDYQZTTLfktWQ1OOSbU2pKQX3RsUyoiiKR1WGMH61j15m4u9QclWKac
MPQWipsbJNBMALFQr1leS2jSWFsZfmAiNdZOC9tP3xmJkoCGxEpcbqustE+1nb4bGtsnvLV54ohi
66+9CZ8ota9hGj+Dski3YqGq6XYHPTTbs/TjAHbo5tukjDVBQnfa2oUPQb7yjlqHUGBwaLLzqN0m
k5NgYY2Pk8++2pNoQ2GfP+vZwzPXYg1KPPMdn7exkuVw1afYJTmbIa0xSyZXgZdiItF0Qh2jvFc5
d6ZTTDSVYgRZx0j8J1+s2alqimPc3PG7zAUZlFQ+qzDfl0U1HvJKvnldv26ZPRLRi19zvGp4IoSF
wsI+4NksViiiERiG8Ec9/PB0tPSaXB1GoxBFRJqnsgMsR6AFRzGufHiXM+twZe0KOYcHmcwPGBdx
Syf+a+pp31BYq22aeHDDarELU5x6der9mJyMI1dx74TxEn9ISO1m+aG18qv0u+9KmU8xqycp8jBk
6HhbV9q5cWAG5fWPrEIvEvPelyj9dCMMmgZUHvp4L2vU4q6ojnlSTKTVkx3jY4wt2S3m2gKKW2UY
Od3YeU+wh2/yMEb4kE/DzESCOgJTO1A3UbXG4jyTPojqluximzORZarec4vkvYLTooBX1XG+qp9m
8lTlhKN80o5eedAaz9jZbsVcxql6mVzjriHsJzHFA9POXoGmGpw8cKD4E2q32QjeSqMi3EzoOURr
2JhvM8hV9kLSJF7GexR7l06W10ZzyCA69RM1DEJ/j2XC9bhteeeWoYQgD9UCWn3H4GXe24n8iDTQ
C7qL/x1B3haskIdcOi2kG0C4+lITm6K27tzS++F1BZby7poU/bhuij7cVZpLazTX35zxp46unBrO
S2oghDMA6qOt6g2TNn5BCR9VMySEHKJHz1D9gZj4OjIVWd7ZWW6FLugkR1RI5AdPnx4g36yYb3Eb
steu08UurnprnTjRgwD9QEsBAqyRkX7hpFL3eMunsEg3ylJiW1E0526NMyYioNBK5qbn3IDzRFCN
zABh8JQIYE/iVEZMkYMx/m3M9JiG/GGoTTKInbgZsIUZqIqwK2jD4bVln5PO2Tnxem0HbAKrlE0O
dhGnQ42mV+IT0TCrAeZJZW+lwSFmyKomiEQdAAF50Dyi0eSCsU3RG2nRZqncdMAyBt5T0wI3VSV4
Z9EOnVSqjVeQ1YLUUPjgorQQBoEaT2QON7z7PxIfcNg4pO/a0OzCCCysS5I4FdkTbo7ALTjQyYS+
Qj1/cMLtV2E48/fb/Ogg9A6w1utw7dFK1MAmiORd9QQGs+QYd+1b33BecbWONEGefYJmA8gMKrRu
4hu/P3Nz79yh+mEORG6xv9wmHiMCc4OzYk/MYWBgXEs6KTW6j2JsjlE2nDt76FdjJy/gi6iRzeZh
1uzA1ipCP4Z8iYgRrqY0/E7mcZ/FrE2eycUCIIJZSCvXrV+Ub19Ck4I9NmwWyvE8SDva2qpb1uZP
N04CWZ9n7UFvkYpMs6SoJw00Zve18s+5FR5nCZ9fDNVjJ9znosOlOdPBwU6CgTfvnxxINgVyUvKJ
PO7gKaVR6GvVcz1yrGnsJ23oCYtXyCWmrnaGLzs6HXIH84lGJIPScS6u+pH+h2eW9/E0qQ37w5E5
R0FjH3zqpIh3d6PjPttP/fxsFG251dknCV1bxd2E0YI7P6gbXA7TsoCA9EopFeyV1eol0FXMZzVI
lJVL3p/hB2SiS/GkxfTlkNBWfm8ywocV+zzAI7ZKgLSuTpU2NSiTxRLmzcnkX2yt71eUtu26j2qE
Z7e+HX1CBE0zvNex9oIq0GzDasSoMVo/HfeRqBWkmIF3icScESyrRQk0kmlBUUsLLODEAy+GeEVs
d3vk1CtG0J+LWzICBbQtLQYLaxredFdGAfWGieuNBHo7Os/zMDxizIN06ZaPrlGc8zi8Rg37kat/
WPE3VG1a+S3ieVzENxn+HehRr9iO1LpIbxSOAQBETxYt0VmNztp0uZ1Iii76jP+ptaTv05agcgsW
glEVpr2OPLCh9CkZu8xlbyR3FuFNtAW18yb9w3b6x5GY2szZJEUz1uzqPo6AXmVxTNyiBI2kt8WH
p3X+XpUCor0wPrSE1kyGVWgjJn5SX9k/kWFoKVvEP8O0XQ0FB0eXPg2Xks/LUCn2GyrQUruPSzZB
zJVVYHEcWBnGzPSehBS5XBe9lmxqFb6aOtGyqCXpWLsiCMnJXKkbj3kpL7Kx91rB/LTcP3gu2nmt
fhStfjXxt2/wud/AIbq1hmmDsvRo+0Sa4aXzmoDcr4Ukow5uHSo0AFfTYwqDhPm07hyDvEyJx7a3
zO1PE4guU+TBeTU5kZNhEs2OMtOc8Q26RnuTOLAg3WjYTznVOzXkBISi9ukevy1sMMtBm3ZGLOgU
j49zVP4kYYg4mkpSw7lBgYMxq4esaANppBjLv8Qs3o28f+RQB0RHpRuA0+ew7SBDaEQwHQ5/QBZa
0E5c9Roy7aoouM10OHlTF4qbnENRRf8CMmZtWLz6roZm5u6IVfuE8m5zXfuey/sM9PBO2aRCPJWg
p/ac8motvUvxfk1ej0jgyFUjJnvTldatW5efNAvqjZDxQ4TvPGIWEYtQEvRzjEnHi6xDByAr7dyX
dsjeaozXEw3NTeGaF2Myv+wBe6S6JLAWlIIABxjPD9oKZpmHv1QfCXIkcDSw+4DynWoGQNjxY+cL
e62X3IiVdKlmnHvTFHHQDuB1Yi95TsIyO/WVqLd+AthZVy5qYnNN/FCurKiYgmzmgsxt56RCongT
5Kiy0T7pgNZ8+70Wi33p9/GlEQVvSch+nIRqAwaVjs2U414Jg3HmnqNgOMx+RD9JW/rz2fCiF1V0
xgYLe5DqBUSssYDaxGjaq8Yxdq2r3TpYxo7kYxamcMcqPiT+2vKfExSpAA5VuaoW0Frj/4jbFFVX
NEjZo/gifjWvXHbXDXf7FmvoWp/1eqvV+DGcGbFz9iGCSLpJkIJwsLit/27r2NqS6nZ0aOCznDEQ
BLz/CqNwF7DGAzojLZCHRQLAkr2eAO3eNOS+IT66ztwQOoZ+nj3zvoR2s4ocfxdjhuNpuwrXiiWX
CWSrEqwO6B+KZlyaLH1M0L2ITr0UFoX8UBBWIsUHTSNDC5gSpK3G83/iVoXn1bQnTqPlsaimR4S/
Gk3UPHdG/aMuJ9rbLRa3Sd5WTL5QxqXh3sk7D4PWrAMlXW7XbvDHoz5YgTAG9pshfo70Y2j3T3ie
Wta2Zrl6b2KzeBYxfMu+c1tyJDrQ4SzxLoQz5cogUhpQfD1XPQ62HrSwcObXyDZRFpxwKwdx7xoR
pmxm9ckChrOny+Os4Wbx2ptSk4ze1ekfpxNHLh2VOlFk6SZK7MkVOqMe49vC0T9CyZma5erILYB3
wh4uxlDdm7pZnQsZ7TmbFyskgKvRpO/CauiMaf3CM7sjV8a88AzpJxLHDKtC0PuRzsXqbioacjeA
62OoFNpHW1Lb+F6Ai9Rnw01WY2tANARCLaYn5Xo9kzPA2nGoSMF4bTqTIm/IIxZqJ7U3YhAXh1gY
VOQKHdl5bJ+0tFyCmN7I1IHirA9YOLVBcqlFY9D6gu7uWIl15GLtK7J8n+b9dvm/7bKbtPHMSwZd
ZTNnGaERDHFQScw7XL0eCaXxjclogv7jFnZjUMb2SCnJvW0KGpUjoiWSCetpJvJA9S2SiwZysek4
nITZlrPbjiDErZi17xJ7YGXCYmazSfEEuksTIT4V3o++1JJD28FqhMGGJyUC6+wSjbJi/0KMKaax
zDuNJLo1HQJu+CfJ6hc6r5ynl3ezLeM1Q19mKlhAHHWMGOFGDYfugSASSThrK5nUGc79zUTAVZQ4
tma7e6kYJxWEyeIJ1Y59757McQyilh9S18mOpYaGMa+zCAaYO8/tozvP47jYJJRYKXv9uy2s6xgN
HHLlHV689hBb3klbql5mIc1bCRtkpfXq1meMfDB39p4Q6XCTcGmlDcq67BnBEOnxwbCN72kGOGAI
uR41vWdXrc+R3iMSOWDgfZQGs19nVfTT6ZwQeCmsK5v7fVP17Qd2EMS5lAbWfLJtTxwHjKdeVN4a
vvWyTAKoip+2wa5j2e647m9ihpWuBR92c2/sZZc9d16kv1IBMmreD29bxxxuOMarc+lTmedt9kxT
V79k3ugd/YX8ZqsHS9TvhSK3P7Y/QYwJrAHdFfg73Q4dXjHzhLHTDa9mbmhnO24ukP6dXdrFdBXq
msXbzAI9Ywn2J+Jz7ty5OMywzqQMzJheK0nzJsYhhIcI8qdR02UvMYyW93rfZ4eSMTw9PR1OtvDi
iDvMu3Eyq0Bn5CvryjqOGBPajdB0wC+fqrz9skpZkgdU8QLBI+oOijXwdP8xAVLVNQV7kK21e90j
8oarJPAVlZ207Yc6sXeJ7fr4NpOdj+xYT5W45iCWHri3IH53r61GBCVHMDUCE4u7X32NLPumjnQh
DINOIPN3CMsPONrLkfU1pI3cRIJOKIwYWOkf2dA819K/WLi1av2mg1IRTU3x6sDc5DimOL/alaTP
3czvVoSyYCdbWHjT2uzliBwijybw91MmnuPeSY8iqhz8aRmdPILB42JRg8udE+2HwDQB95vINPZI
TV5tBEnXBuPEMqJPkbsx4vhOpOkD8yOcZYRLdxxJsuU9gqYbAcVo2vbFUV284eWk7szqk4Yfc/m1
S2P7QUUAbZZIpK1joq3ib6YBHRwOdYE5nzu6Q7vKdK9V69+oCEHYkJN1SqQ9HyBRoQ/DJAOXE8GY
7NvHsbepP/ss3amrP1vlQVbVD5VjFTSUeQN7wtzovxjFgtpOwtUiYbphuYLhTRh1V3dEAqOiuc38
oXoGL/wWbQwL4jHHIJILiMxRPbMzDE+x65MP54rinP3hRAAD++VwHbNUxgYmQ8eML0aMi6131do8
MgKXw8UE29EhfdfT4yeOklwTQeEgWiNas3l/ZY77FjbpbWZU5XaiGQEAu3k0UN4wOeRrgDWHSKfH
Rg3Asccy4XL5gUbFji4zHmmQOO2jGy40mIl8GegWsGAdWappI/rJBjcCkUgzs+1ot49O/uU1yr6i
qw3445N5sfbmYXVRundL4uEsrKTZduXPWvfFthsWKw1LSUGZRwKb1UxUFd2UvEYHDm9T1b+NkfFU
CgcJkqNvnrlnjSBxBIm66eiXjhFSNfUQbF96FKyNG9G9YVkB7UGMaqOU/DlAYQswMz+TkBjhtXF7
mTJ7mh1uCQ95LSeeP9b5vqmUBEJAxRxN+b4f8mvqeHrQ1ovVClsJbP4hY0GxOl6hBN8K1XG91cv0
oOACFqILiTU6j7UaNvT33ziIfEYDJezcYSXUzWnXdg3MshFQkEXfwu3FzdglcIDGFzvHh9w1/idD
zb7sxWzh2mDHWzQQvdUl0g5QIeqf72puHyQz0VoXeaXOGRwAyCwB7fpNwIqM9+DNK4Pd0dVxMdJx
dGz7linJld4kO2FTonv1W4G3ag2Cr+ammYr6nYDTJ1mDbTvBkNb5YfUWh6RZqomNz3scbeNHIbWf
RmMfE1/0Fznuyjq6d91xz1dfNU4dmzJMgVeayRgQsLjgsF+uGqEB/KFxERnaI6wwfz1r49ZrSRcq
yfjmWt+SrTzjQYFQQYOLcFKBFAZKX+JEsPryu1CL7NNjFfCs71BaP6X+1AIKlTQ/tk7LTIa48+1N
qaB0tJrx089EGugeoarGmsdNPuvqkGIG8L/S4p5A2Vtm5R3yzqlSNGm9fEr3DQlvVCQYjiOHA5sa
b9SdC8RymUe3TTsfQRDptHkYoFRmr2HuIDWxZK8gm32PGtw2q1DZmizSo5vorzatFwwP9tXJUzZv
uuRpDIOaPGHM4J9p3MHyWlXRGv/MNbaydVN/V+6egQbJ1mizTyZ/01JuBqwUs9sGfi8aGoAcsD3s
q4jjMSEKi2kWGWfgAcKT5tj4K8rpSc/0kyR8MiPM72KfLLEJTSsil4OpLvlJ0+tErh+2iaZrawaP
fTaMpIV8TEA46vkTSk14XQ+GV5If7YnFD4uka7vbFKu7r8cvrePdM9dnO09efDD7+lriMJF83doN
6ZJGkGacquEOTOM39n1iBt2MPYQzOhhXxWKQQrT0/Gfo7905jFnBjdYIt6Fv3xoNRYbZypPpMz3H
S5rrTMZvmyyjv3yYKI5Wb3QZs/wyhNLK3Xdd3OFqPRbu+DIl2PmqJeGS0Fqhb960zDbA+7GL3WYT
RSm0WMciwUwnBtM7iNalETYw225ZAs6ml55gRfRl+s1yKmkHB6LnGkgHZe1iG0ZAmUBF7HIO9hbY
ioFciVCMHAg5CDFGZfHByY8O4nhJtJFtPHzLSsJxLh5hk+mnRxltOP77Qd/zFB1JhjG0vnM9YohL
Mz1rAy9iQ+YHMtyTb4yACaq2pAdU8Q29ad+r7NbNKRsljpNRTVgSI5q22szcL/KE52nM9+6wrw0/
ozeAGbzO4OJlgx5w0ouwQxg/8JCS/U76nggNQ1Jjpm+eqtC+dXAKJYo4Z29ZP8MahQsQw8UyQm2v
ZoLDllvoG3cq1R0yVt9WJw8PoZOaPzP6uEMU7VFtxpWLAkmmgGwO/Z2jHxlibbmx4FyAQT43HsI0
vxlqHLM1z700SJ+IwXqz7OZuGpQZlMAAbmeGlAM7OsSlNR/zWeiBPYELBZvRG/pjHUYD5XqsttPY
vDdRV+wT7IUOgzN3lNUfFjENIoOErLrySsu2Oc5J9e5DoAcrUu682P+Cd/I6w6lOU+tz0q1p705A
8AyuAyUzjxbAvDGc6a41JcxHJIKqEdmpE8UhvOn03Lsz1XxSLQZ0QSY3gFCQb9o6H051Le4B+3f3
9kJnm9yW7XCWyOTKWY7MmAsoOs+V8IG0Gba99YzSDHRDL09txXhljcR3WbKSEBordpWwxW6kTKkL
Dac/HpYZjue2jhfICcXTbmxAdfiemjeqk8SZTM3nPN2dhMm0UQl+ItC43FeWtlRM9nFhkTKQxzxB
YIcSREp93SfwMXu93jENxV9hPC5vVEeAuzvyuhGY0Ew+jxa2pqgjdmDJPSMnH1j16cDT4xB2qx9K
3MsrzzHAnsJhzEL6VFWZHBuLI5iO4QtKwLgZYvOt5UkGUkfE1YzEOBkaPitzzsRNjZc5TGq5makb
eU9u4qwLT06SPafdeEyLDMGpWBIDXclMpOQx92gcjmnxAYJyO0q5Y4TgfYJl3Yu1PaMjq9Ugxurq
NWDxfMIRDrc2cEAQGL6attAx4bmPaNilDZjLGb+73L6kLQMSJLbBNiyTXRjmd6qCPapzH2yMxPsy
ovqs7NhimEB+EFb1XjHXYe2hVBOrpvnt4n4we+PTDU0F6zBDDum3iVG7WMOlGYyDC3e3jr69rHzI
Z7pk7dJUtyh1xOg/+3HyEQpmmFnE71b+yF1R6imD2YYEpwvrDXN3IE2mvJuMyqAnztKYaQbJd84q
Gv4aEuB7Js1ACZSpYKHQL53F0kaxDYur1RGlHabxEZ0/q2h6UHZCvDN+9yM8u3NWAEMmH0cyYudS
wDMY2dmEuG57MpE4XT3nqDIiaZ0xXvSqOYG4xZ2DP3WgZfz/mH347ycfmswZ1nXPxQPk+p74h6m5
1dDbEjYrwwUYudnUDd6AkbMh1066SxKEWgj76zbqtFOCFrQThLbXv8aDD6HbXnuZn60luNCPxDtq
f7r5lf+MhuKcivkKPsXY/5p3mrpFu3EgEIereCyhGgN1Pokw9NdN0x4GLwQqsfjdaYOWgKnMMLrK
Qmh7+pni5E8tRoRK/6plZPzoUyYOWbUs92qkFcuor5sOihRJHobnTFBkGA6ecKAMrCRWGznUl6RP
UUw5D9UKpBcXMYN1BmRDQvsJwwCi6LWTDgi6jn7or4djyTET2DDpgaT0TmjbYLZnJtpatXbILOeF
8U6QiMw+tA5Mcb7R8CqutT7X1uFkZ2fid3/9kBjdv46q/Q+f43+Mvqq/Dv3u/vwvPP6s6qllfer/
4eGfH6uC//5l+Tv/52v+/m/8+ZJ8tvAYv/v/61ftvqqb9+Kr+8cv+rvvzL/+12e3ee/f/+7BMtaj
n+6Gr3a6/+qGvP/1LPg5lq/8//3kP339+i6PU/31p98+q6Hsl+8WJVX5218/dfj5p9/wIf6bS3v5
/n/95PID/Om3P37/T3/8/l//+Mt/++P3//LH7//5j7/8jz/+8j//+P2//7tv8fXe9X/6zXH+2WHW
pw4O0xG6BYXrt39SX8tnhPnPtu37ruu5tiuEtwxVZ8by/6LuzLXkRrI0/S4lD/IAZliFVnyDe6yM
jUFSweGKfd8hdr9HCyOP3kq/Tb3IfGBVZ0aA4e5T1EapPEVmumExuzC797/f3wT/9jdd/GE5jmli
Xkfbsq3PV1SzQPgrafyhYaTGTxrs4G3L+Nv/PIlXb/SvN/zS1p1fe+1HStuhZghLx4pYN0xDE/Pf
f/0M/N2v/+1v2v+KFNQHlafVdM+EHofDyCvRqzWm4qkrHYcZBILR4FNarQdqXWbAnyFoUdms5bk+
hlvcSlKJh4cHNG3VKWZzXdkaJ0RZOoO8jTu1vqsUifbEs2Py3pFe68574C19vvX4OnfXzuSg7/Z4
FAiQVbuqobJ3GXy0YcBwbluw9+vpMQR6nH/HCqupd4kEDJJXEEP3QzwWzX2Xh4J2/pqQTStPKqqH
WEcGi1Njo0fepi4N07yN2qYm2E5OkeMcGZGX/pzmJmpnRNGZpJpUFYqVvQsbxav3da016py5ipCC
eWqsjw9q0FcKme5Mm25HKXtUPKVGqRp+l5OQwkrIJk2hrQYb+i3LaQdWBpoOO/tc4hvDPGhusdQi
7a6xsX0KSC9RDdLU8N7vOr24MuuA0Fjkntp8t6IhJHVhDKlxYfqtFq7zPmtsCi+YGuzbGtDClSDT
mH0wlZKjRk+jBkZJQTcEFxJjodU06ggAR48maAP8JUWBaSwRndDEldET50ffqPsNtD4PLWNErm4o
xfBkoNtAIBQYaq5ugahLOOEGvTwkq0I9j9K7TBb0l8DAV7zkggc0RBxHKZTTLaTqqOef4w5HUASp
Zjd3AuNz7F/7JnKUXWGXpndldRCLLuJkgCGEwZSjf/aMqTVm1X5vNWhxuwrWQ6ohBp3LIgEfSnre
1y1TF2gltrmcyCdzML5If1TTi0bz4ScGjaDHNGpDJUElSYTOwwn4QqXSx3ZwyriKdkiA/eahGEtK
OoNJx/1K5fV3VLlYZc98JB0Edr1pmsLe+jRW2HvE3vgo26XaoIgrwJ+ttVkxibAB6/INJyXnqlDp
ebJgi9NHlMrwR5qOA1Lzrmr4CuBhLnGATzh5tz4adPbkc8PG0FVJ79ZB1KGYS2qNc3+bOnfloKrp
QTf5AN20gUcTTiJafB5SEXvPg+yQjUAixBDQ80frMippVnDZkEk5C2jrDBVjXKJurRVEbTeJQYp0
A1q4v09izaw+hFFYd/deoGB9KtUA9QAnF3OAbwq3u1g7bLDJQIuhxs3Bo51pr+XmQBW+8uICC28/
Mh4wkB0zGukjWVNoyoT3SVE5Gd4IZyC7UkK+0Q4gRHT7Agapj8Cz4Cf287F9cHM/K8N1a+a+teup
ECIBGjGpg5bZkSwZvGL63FGEOBg6yVp035gjs9Pte7Z0RYAOZUpJN69VywLNFfjtREqrHZGrxoE+
PSONnGGduV4D5Q/V9BkzHvvSKD3bOuCkQZOXDl61ROulw+W/9iLqp0Do4qaqLmXaWhYA78JOXV33
iTVkC8bsGt5e2Ow5yxbY0zci6Q6h1tFwSkOIRW7WypQGkobDnj4JO6uhdp4g/g3qCF4DajLBmV7a
zYCcLoAD3HCnk+jKnUF68FIIiuG0etJZSTYLGoo6KcjyohiPn6A2s73JrAKhZFT6ddK2Hhl/K7zK
MjNiMfAIyQ9zTBgqZ7rrhC045ZiZLBF9KsGV39rdky1U/brtnCHZNnhBsS4gatzgR96N3jop2UHf
tKWuQ/hEFzCQMHOwjLXxm/HrTNz2nsG14EpBdW+8tHkltX0rAzKOX+gfkOm6a/JaXidG7CH90/uJ
9EduqcgHEVzGhHEFtYZEKqOSomQeVzjbZwl8Q+qKhzqyU5+OLlOdHRQ6ryMamxJ/CGHRE6IQzUWl
1rcNviN7sxmbfWIbxleU4cZImUwvK4ShXjg6XzXK7x15OpOaHSoMsfbqUDyKtAOFOJGF3DOEIjGS
a5tP1DdaCOZ4a3JOCOhDgWCG4erG7wubHs5BRuKdGndABgWOQNHEUuEjpwZPga01jx4npZrgGfgu
Mpn6g6QjYV/EYCV5ZzZVKopetNL1ah08lJZROA+IIZJvM2KcCAr45lrI3vpQaROlc0dT1Rb8z+S3
X8cyzsdbpXDiDkMdk846s9Trd55FM/hHAr73XJAqzNdoQWnBM62pIsGmtcHNJGbRJZ9z+xMydDD+
Mqyq6zGPSJiSboS/anglprBoYllHKaD29MCZQ5gHVCrifgoLSIwkL3qCPrILFSV0pAB216d+g0Yf
ZkXdVmim8VPuXD2IJRkVKGEbIELOUxFl4psc7LlJSULzWUkCFwTuyvrQKkbzARcB5x3mBozceYG4
p3+5eajgY9PXVA57j2P8XWXZeBwG+FTTmIm90Ycy6ukHzZrp2ivD4pYKIvpVxfHsCwqSyXXKd1fA
U8QKBlh18z1IpvxaLcb0q5MmAUQBtf1klIN1QbdG/aiBnTlQPQZxHRWQ8DVZj3f8hcZXBw+yEq7/
A0Y49QP9HfkM1vKGvSzRf5RF4HxrY5rD0jwjlnrTWEMSmAr1bkrx377JuwJtpg82uoLJrShfhFcU
xQGhEaGDU9nMc7cdzJEHI+6ZX4Hp2c88i55vpJE0lMey1pqpLTNB3oari2J6yxnax/K9bDSQ6mDD
YBiNWfdQpXL8jCJN55ZH40soyc27RMH0R9N7FIrwnbOVjZIgVF2D80TYJNuEE4HjC86jGi7tQPR7
dmebvJvm2ougYHcpR4fjL7sMvi8hGvYrr22Gy9JDzbAyygboTZCrVEu0LPUrTj1h8dh2JBZgVkQC
MXCWELUxM0BMyZ9PHzKa4cu1IVVIBCY055KejdaCRGpH4snWaLxa++aYPDeEz4e0cChde4n2xUGw
hrOpUhdk1Mngzs65sIrgm0WG3u5F6fSU78t+IBtEppSSbKzT4P6Rknmpw4sgZzP88AJrfNbguD5n
FOHQ1hb2RLdD1UtsEdiv0ujDrI2MQ+cVPa6RHH20p0BtenpZrJ42MjHJUd5jxT30OzGLO9Dh+Jbk
WDqY/nYKRYOJr+F19IRUzpxP8+XUdZeoS/izVdj2FJqouXUdG1Wn14buKzroAiA4eVd4WEbdYElD
ibTZpQn4+lVspLn3oIQCcGiZyrnK7Q+j+aQ1YTdcVbWpR092EAcPKS139HJryPRUvcNaGH9J1V+j
zLYkINFkHL47oUehCcfbfnynhLY2GxVN2I4aSa1b96j+ICLbdeiMa+qPOI4FmqdGH0c8cmdDDZox
cF14LCp27ogJKtqTALqP1a0vNPrvkpi85eWUTXq6H/DcLr86o6MDiaGnx1iZ9GaAEKmSuDW+YW8Z
Glc5IpyJXCndaU0OLA/ShIpTSQ5dNNoL/C5GTIsAWdyXRZhiG66W7EcnjfLKDjQWKDW9A/jpJvTw
01oMhzX7WDeDEj5Y/lBSr3FEHfG5b9oW3DGWwXothm2tzrqsfLJEgb9FQmlrUrH5wkmFfckWHJNT
bWu/kfFDLAYyZmatp/WN6ejW597HxofsMKrlZwNLitbVO610HnNpdgSipNMICYEJLifyYWMHXPpz
rLY6ayo1WEdfS8xc0kMcNamxt7zatK/ZE2jajQ/a0yHNX8QeTkrYW2xfnDL/eXZ7eVbTxOKoRk5Q
2JKLlNLAy9tRXx/VEr65KDhB5NbbPlmRnN8bWyQga22LwnVjbU4Pt0jXqIYhTM2myR79jaGBe309
GpqUEutBxdlqepdetSX9B7Sy+mdG0bTlTTEMp2DBUVaqhiPmm35x/uSoFCNURtZpBQVNlnUv3g2t
DqYscnj6RuqZn/ShlheiU9QvJEcoBJB6e9Yb3yr+ke94le54+YDFnIHKk9HPs/nYb6kGB0ehW+yp
OHILOZ/UX16LhxB7TAwptxi/XVq31+Ge7OZ22pCS3kc7dj8r7X78Gj7iGrFGQ+HSVb4JtucevMbZ
/vVl8Lwd8mOUcKWODGD++xePJFYMFCxZb2zppZm+JL7uPwvL6yqsIkLkkoPmUVaTCsxEeoY35IIt
eP2YmBpaPD2FhlnSGKPmxUMVtbpzC/qK3pWKTDDB09Cqj0OOF8PpufLLg5tfIockmoLIctDE8fqK
iR6RtJpZzIKUFpGoUtNGN+WKbrODYS96JpX460r4OZ6kI/TnqMsXVZhTncKoYTxz0LADj7rrQiKQ
jR3Hd0eVjvqysQIQtVbnNrDb2U+MHolm1aBvU1jDmeuxli+MyyF34piOsE3HlPNSevnC9CQWU0AR
3SZKP1ZG2BysWM+emwlMfxFM4Tt0VGX5r49Ku5kmLMjcFumRxUMP1S7xTMNELNTD1Ay9AFMpW1CN
8eJ0hx67vvY4ecRnRv0lLJgqK0OzVQORlPVLEBpxUcfAU6e1Sp02gCIbOFegLU7Pp19WwM9BbNOy
WAi6KeYH/uKB+g5mnQAqiOTCXg1QaRDVk17ylPy+FMFTliBYzSYEkaeHffPe5Jyj5iUCNicf93JY
Y+SBRTbDek6y1WLoWOaZGP7LTJlv7K8R9EUINwtRNsrACJHTOc1zOg3JvRaBc7/wROxHa/ohBrxK
Of+Zn0/f2y9L1FR1TTMcnqe0TNjnr++NN+YZOBTY2wIte5psUzvZtdb16UHeeIC6JkypkrdEm7WM
XEZeEW0zA6wBrY5IcKOSTZmfU+Q4PY6Yn9OrSM3dSO5Ek5JvFL30r+8mQ29K8rDHFWfVb7ur/sb5
qgMEB7X+3XpCD/4Zwd86vW2f8wfrY3Rmds6fgeXgumAJaJrqIFtZLLyuNfFjlnOqavoUNQ+CTu6h
vJS6c+YutbfuUqe92DFt1jlv7vVd4kibTJ6ROFvdNS8k/DW0NWvFpe9mf/p5vnlHpjmnk8lVW3Ix
LYNmqjEfQ0edGwq00sDjFJGHCsr4uqVMWU2Xp8fT5pW0fIRzMLLYzzAX7cUjBBZfGqpgHVgP/VZs
S1eB4DbEd9mD/c64AWS97TcoRNbhg+b9oNR9evhzoy/WuUn+B8kXoyeHcF9eh+6407bqZX3mqb75
/l7c5XLDpmNVW9XtPE6ITc2KejNOzoAp9K3YBBfY052+Le2tNQ7qWoeaYpEHcBZhs8lHbFOoRLB/
0V1tp220FQKXS3Nj3o48zniDmeXNmTHnlbZ4k3x6eItsGE1dM+f93YtQrZqGbPVihstcpzcgI91i
T3H/HvnaNnGrM3f4xg1SDpEW9GM2jdJYFCv8cMTcW0V0aScPHntGzk54H3w9fUvz3Ht9RxrcdylR
3s0zc7m5CCxYW5E/wZ0FHDpKFnd+m9D0GyTXU0GvVelfnB5Q+zVsalR7KPzzD5X/WayGBoBajBwT
SjHRjKS1th44eOysNSbaj+zdaK9YnQtib9ylrepsdaUkDasv9yx9MiILQFO8M9OLwLuoUqrV8PIH
YGOTg+7BCTZn7vLXmaJhKEB80YUqqWAtZopld47ntRFWsutuo6+zDd7tO9r4d3Ib3dnbM6P9OlWE
ZGJygFEJMM7Pc8eLedliyOT1ZhLsmo26TqJ7KAF7a6sUayPe0xYrt5nbrmDApGdiizbPwdfTR5gU
5iisMUWFvlyEVm/1FFvJ0tbb4B0y8lW49Q6ARV38Qx/8nXfmY3R2vMXkCYJQ9uzJ/J24i2+MnbZP
119pFkTfvZ0XfHHmNf66g3l9e4vYGSYgC9qE4Wxa7IrM3uumsRPRTdFaj60xnRnt15XxcjRDXXyY
mE1pJFIeppIYLgn9jRfdn54o50ZYzMpItEhmFAdIcVE/Gsp4C0D8+fQQb0xFk+Ao9bnCajEfX4fI
XJetgxiaiV+IixCUDGSuTdbW56b8m7fyYpx5Ab6c8tM4ob5hHLJVmauurZ3yJdyS5oZQn24oRNBJ
tXe+/by5f5bh3/1jZi9UAYv/+/+oALgtvmcPTfX9e3P9ufj/QAaAfeWL9/yGDOA///4f/+fv//Hf
f//3//r7v//vl9X/n//lP6r/mub8ISyN1gaVMEtagZf2j+q/4/xh6ipVFgu9iAnrlIX7z+q/9Ye0
NINyAAAhDrlsJv+s/qt/UPQQnIo4SMxHP06A/1L9/1WwAhehs+WnyrJYxWmWwhmXRu06pbyb0KLr
WvrecYzDiyfyz7nxMqPyOlj89fOLmFQXNkfffObgmzPiChtPqV5ozqOqRjvHS898P1/P+79GmUd/
Md9z4CXQ3juSriFYLGp5NG++O30Dr7+Sf/30vGF+8dPUBzO97zH6rcWj12rbOv6etO9MYDqTdaPi
xHt6mNcR4q9h5j9/MYyl08QWUNVwTZ6Rl5aAzBHtZtWZyPB6e//Xz88P7sXPO0Epo0Dy83QDUHhK
1gnA5B7hdv75965//ha+HMBMdF1P88Z1aBLntLISc6eu2m5O//yx618EtDHQPRrRCmZpB3unplyE
D4JNrsMJ6f+wQPadHkccm0mLCN1Nli4Kp6rdfh0coKAp1Yb22o/xNtwOK32TrIZ1e+V9pa2zoO9L
rOwdib9Vv7I25xIEx2bC4kMHVUYXYVXXbhnoz5FSf6S1YAUd3j19h0eepFis94Cu1kAraIExdFoN
u8gHB9iyORm0D23cnlk0xwZZrPqgb5Mxz5vaxaBj7Rc0g1Jp8sV724t/8zYWK56klt93XVu78Ma2
Yxm4tDbTPq5uU8U/s2aM+Yn/tY/7c9GI+e5ezGkltSWWPTwqYMYwC6oR9bNBWiin2ml5l12piR9x
AIVGw0xlX5d0ndDzE25QyU4X9djFLfpf3/jQ0q720dfwbuynWEX0mKoXUU3VZx2HhfV57EcHK6pc
3SmDGT2pNY2BDgAcautY1MFDOEyyUejilMauwsDVDQHlXYS0yuFWqSTi0NY4y01TOpF1HJpD3Dbh
ZlDQck5qZtyFQdWBUXSCC4Q+w7eQ1jjQP3bdRhRGhfWogFC8kl4dXdeDQpsKPl31+6b0pnfIHLL3
p2fdkWW11JbVqZZWUAF4lI59b4bZdRudK4ocm2uL0FDWCKGnYahdYeSY9Nrrpn+Kcgt5/ZlUxbFr
X4SEVuL5aImkdltEXmutjmvAZOmZ0/O87N6aY4vVPhUtZsdZVrtSmt+cMPgeZNN1XoXfY8X63NX1
E4I8V3eKp9Pv4djDmoPOiymtdvFYOR3hrfE5lw/fh+a71O8SyBe/9/vzM3zx+3li4H9bE7wq74ti
pC6+ZoFawEQIzxx2jkTHn+mkFwPU5oSFFBt0d2rlmuwbWop9Uqib37r8n/WYF78eTJmdtQErnrab
rWVhuavTE1p6q1pJz0SVI7NJWwSuoa6iqe0iQmPp0RLqe+FOoZHizFxdFNP+jFnaImbB0C/ahG4J
lyKIiWidIxm7Tm9D5wt8nxZhYeeo44VZlZhvdpWk+ae2aGQozTNf0GMvaDHDYloGh8jL6cNJjevA
avblhH1O7vzePuNnAuXFG6LcHsOs5/2nhrerp/y5CryvaqD+S+nrvx7fYhsT1QXtAgldRL6Zbzuw
TC2+tqfn1vyC31jpPytZL67ctlAMNUbPaqbv3rPW9OsZNBqJGowgUITTgxybXYtYldb07hsxwRCf
OJo3rqrozIM5Ejh+JjhfXD3VvLhN5h82M3HZxB/TYXB9fO1HeWbeHHk86mJfUgw4b44S129l0q4y
oznknX+PDukTttT0bVtnFsiRB6QudiYcycE/lkzPMsWhdfCrxwCQ4Jmnf2Tuq4u1rfmgWTuLnp14
piVOGNPOtJy8zM7EjiMvYZmPTBBoR/rIMyr98soSLVBvKg5dOt7SYvBwegYdu4fF+gUlmNA2y9fO
y78gJaVH9SMnhzMP6NgNzG/lxSwKqVL3ucrXToM3EfkCx6rs3cg+iUanq9PXf+wFL1YwHRqZV7cs
MzY0JqQKms/OPP1jT0a8vvgRMRMaPD4OyMbWePjxrsGbRmcezbHrXqxcHV2ktEEEudUIssZuMpQq
5rfTz+SnhOKN2LNMniH0rRxd49JpLMRjRjXGcQNnHRjcTHGmDBncyTpJvuAmF+/jKlX3ONCALKXm
BYh46h5sCmCf0Wb5l4DgYB50vnkx+aa/CVM0s76ndZeT7kNgMaKJXmFgcaev/O0JQ81y8cyBINDd
SbhH27xlD7mN1OxzN6KBFU3zW6HNWJYq26qvBHYgjZuNz4r5OdCmbQ/PI23OZaKP3cQiLKA7wh3D
7hsAlwAPqxsTUV08RrAjxzOP6e2pSZXw9WNCugbFTHILXh/aH7Im1y4aM3Pu8VT3f5x+E2/PT+oh
r4cYWqFCAmeIJugmSNV6iSOV06eb0z9/7BnNw76IDJljY50Zx43bW5cdLkkl9IyCBEUWxbvTIxy7
gUVgqM0eF9IhalxL1IgQDVyZujM/feziF5Ghgi4ZQ7kneQNvpkxvTC9bTxqLY9R/8wUvo0Or9b7w
faZQrWFv5m34suBPHJ55+m9/fI1ledLO8qzvsrBxy+qL1gOybD5isLNKvA+99Xj68R+ZovZiJSNh
TeuuQBdZD+rGJOWdRjktwOXD6Z+fv9+/RrhfysiTEnYSO9TGjWOy9l4aa3uvip33aplFe+iVOByq
nnY1d/Cf+dAceen2YlVHogs7O/fYafsBvA5/AnlgwAz01U1Zaue+mEfezFJ7h9Absa5l1ngc4v2H
atwwP5uFA4sKY53hzK0cWRrLfkwPL4BpFA77ClGhvm2yT07VZ2c+bMee0zzoi5VdZGGSoimuYbG9
7/T3XU2vVvtpgnJ4+s0f+/3Fuh7yuayZ8PtKMMFj0jNXVPWtl4SHUut/a3Nq2IsFXnJuQmE8v4UG
kBBMvQihHWTn6UdGI/Tp+zj2EhZLHCmp1xQqY5CEpwIbtl8CS3VP//axxbfIMsipV0z4hrUb5bcB
OA5ACWtH/XD6x49MUWuxsoOsN1MMg1nZlnoo6mjda+/tsN+gP1z78un3Blns25Oo08zeIYFtIPaU
WeHa6fSlGipat7rscz+Bejg90JFHZS2WNWyOIc4TUYOlRzsNCrnyko2wrDM/f+QtW/MsfrEaLOhT
U43zC2/CuNKd/pAL78wkPXbl85+/+GnSoQFMMdJF9C2utDHdlEa1LVJ9c/rBHEktGNZiIQNc7Uqp
qpyN4yb60HUw8oBiWZtEKcWDDtnCQOENZge59zstieoLWiahkKheeWaFHLvBxUo3epNyc8CzG/rs
Mo3MH3Gm0GzT3p++wWOvZrHIxyAslCpiC0Jzl30haJ2CkdWfE8geWyWL5R2oSGGzDh51kOa3Y6/t
M5gnfRFcman2mMEiOX0Tx57RYqVHU1YVHcjCg5I1gp1+S2uiniql25d4v50eY15zb3xrzcWCb6aG
VvW6lW4mZ+b+lSqUH15d0hKAEVWUfCCvdXqgI2/EXCx6KSajopNBuHpRAHrBMH7V2GJ3+seP3cVi
oWeIcyeaj0r8fQO8L/PqaczGCxC9+2yM34G+vS6C/PeOGOZi1Wt9Sy8gna9uU8Xe1iQ9gDOIpcN5
UZpvMLiVM2v0p2bnrVeziAGx3icIfafSVZu4nPa5iCNcYasuwM7Q8TvocrluAM/1jWupz2ipDOjs
tjSKDg8r1f5Ao138MVYV+4c3wmRK6Xp81wapepuWY7odVbXBFgLunp0m7EFjpm2rd586XZaHKAyV
H2MExh4bWIgiylQN7yGkyFVnduquo9viPQ2wPS4xzvS+QL3rqmPqnVPuHllf5iI6eaKhsbkJKncw
QnxFC6Xe6EYAOj8R+0TBqL7XrHMK6COLzFwEIsyM6jiuQINn8Iw1CaMTa4lePTMx52X01jtcxCFO
PQjLsrY9RECEHy1MpSA1S3hKk5pi/hdpYvbGo61bi/EltpUWd5jTS+JnEvqtoRdBymH+6HaI15Hi
f4loc8Fq78KSYuWr+gWw6JWADjryCukN3gwdl4XHYz+QDaEFB13OrjboIobdevpyjq3QRSxz0rQc
Bh8re0vpc6w89Ki6tK0G9Ek1xlqwlUquP9rFHHpinC7l9vSwC9Hm/ySBjRnG8PJDmoBbM+pAb0BS
dfLSrCOMkJBpaNHKDK1kHYxZClTJa9eZiKhtyj41ZsOWEKLe6Ss4MgOWsuKsjonhVTAequZDI/N9
TQMX2ZV17d2KxnKxhoIabJx5ykcWjrGIgxxayrTDKY+ah4CzmwCaLnGHluGTZpjdnt7Qqt+0raGd
GW9ekG/MMWMRCz20GmaHafcBw5nKFUkvnvtE6b+cfnTH7mYRAD16TAGVToIknSVJMyrpdYRn0W1v
N9a6RGijrhytEWemyrHR5nt8seVKRRHXI36iblTI4bqVSnAD9pxmOs00rqzMgqGg9NbwW7VCY6l5
xWrdgcLE1lQ6K/2zNWK9tJ3oWM83BLukPzP5jr2fRfhxxIDR3DghEPDFTU/ef1MWo/mbL38RYAxn
zFGJ2MKlXbjeq1b6Ef2+feYru1DR/rVwFwEDDz6vUNRIul3uWHsMXOt96ytwCaKSnYquqP6+JdXx
UJZm6A5SZBeB0uZsJ3sFhn7mAeECkEXiHgzWb01HfRFKAIbn3aCA5cOwN3FLo0zuVZnk9zotC9AO
aTDVcyAlvzfYYrtkYI0kHaChbh9nuxCufZqjAuX4YjvNzZCfSRYcmfP6Il7UqYcBS2BiEge8ArrW
AAp+MoG0NNFHGbRfeg1T7NM3tOiD+/OF6otY0QIotccqyA9If8yLGHHdNpdKdiHwS7tKY7iMTqBl
E0YNhQNKU/duk45Ds+JnGF0Xpnwk3wMVAnAFTrpDTmcsXRQ9FPY0LPcAE9RzCdiFBvevK13EHZy5
xQgzoHQDUNQ5/AOhoLAcVVwJlV00m6iHNPBC9gQEveriaDW11QenfDrzoI4s2llb+DIQNXVT4JYc
doeerrZnHIDw+EgyY8xXmgKeDgx1jYearn+DtsqxvNHS4b2J1ywmaQ6G9h6NR3tVAwGBSqeuh3Mb
pWOXtdgoWQl+FEqXYzSIMzc8wgAXiTN3PP/EG58RfRGmAr0qZBqVqGGmyHTruLO+eUNfvTdNb9h4
WRDtc3UoQB3OjGz+zQrmjYxcnJ3rjWAvnMFtkNHvhTV9EdZAdgJzmrhPqhKbsIo2GP2eiSDzBHrr
PhcxzW7bsZp6PQFZrbTrQpF4ivCCNh0w4t+L+EsJaNIZahZ7Ab2tvvFZwlf4UIf9byZulr2JzDY/
AbSTuLBW1Q142PxyoNEVLEHifZvo2X9S4T5pZ57Wsb2bXESnvh5TGu/rxFVVsCteLEagz07USzzb
/CpcG7VjXxst3HAVG8NuNuYUX2GsTOcy9UcUhIZcxKxk1DQFmk7v6n7z0RfFfTsCEpGPpEEPZkcn
TJnd0q9/sIoaSqG+LXDtmMJ2Jyz/BwtwLYWyzVVYr6XchqrKsdribAXNHDMOpU+A4cXnvpfzWnlj
bslF0ApV2cXFVPGwDNiVWB/D8MdA0ve+QuIwb7HInB1sNFX7prDaqAxouHA64BKyvarq7Vbr6urM
V+Vng9lb17KIYImtB2mkGqBGbLacWMwUpbkC54MZTuP5+47N/iXKn83ktJvMmtzeAUMaZCWqv1Lp
PhDbvzWhNH3s7UL810w93kCMimjrwHoenyosoIc+rPeeb1cbfKDjTUqGb+spMDgbT0RXpVOU72nJ
9B76YDJuZYH57krE7IZ/L0jIRTAcUq+W6JITVxZi51TcShSeiYZHvslyEQzjiXKtrGhxVuFPXWTg
jA7glGF9lml9HXpRdIe7X3NmG3okqMtFsHOytJq8yIefAUFSK76GpGVOB/V5ibwxB5ba1EmvbN/A
ctNVwHt4eHtJLEB0qoGx+Hx6hCPRVCy2SEXuwwwuRloZdRBuVuon+xaHt7WWRedy7UdOrcuO5VIB
cECPfeumEhsMJw/zgzKNBg46quJaQ6DetGCA79USJPnv3dQi4kjE0eBZgZswtaFFSzy6M2WsV+Co
ziV/j9zUsoeqFzF4s7ZuD7kGzXo11Lp60xRVfBeM07BOcpnjasMpNQ3EeC6jc2w2LKITYVTpkWM1
B4nJFSQ5QDcYoqa7wJLDbSET/0zoOTYnFpHHT4WaOyKqDwFfccDi4LbvrHZS39t6mDydfkVHFuhS
/4rMt7dLY+T5GbgVps2szhpbZGDOJkWxshpnJP3poY68qiVGQ9Zq5vMdkSgAoxszf5ATySnQ1mZX
4wHi4KiFbdjpoY5EArGIBOTXjNIYiu6QJEHx2MEJWI+4Gu5P//qiRfjPPfXP1u8Xp+tydNJIz+32
UOKLS6MnxMGuVT6OgDJ22ojLtQldCxdgEOgSVv21Aflgm+dEJZ0k1cHQ9OSuM8Ny28mhwaxehWsU
kjfK6EjfjxFHwtMXemSi/qqNE9gccJY4qLl2Fw32EyYAu0KCz67jc8CLIxNoqXsNUzjbjokw0QYX
O8oP1Gyx9UU4JQCJgUL/vTuZ59SLJ14YVArGyK9mCC/7JlP5gZn7XWJpP5ra/3R6jCPzcymAtaJU
dICg1EPKSbjAlkrxv5sAqLD/sPTLEjvWS61WrLu+S6szX6yfu783PixLVWzU1qqDS8p0aPpg2BZ1
3VxjzJ0CAMO32rdmDn1ushtIi84C4d3auwwD2E8GVIuresZGeZHmbSpfzS5wETLvwf2luMak6Ue/
B7oYV0NygVMnjnmmGDC5zevk/RAGw3uwX+I9frsm1rKWkWNGn0/vhgl6oBGlnku6Ir4eMYiCwl55
HnVZs183csw3JkyLC9ljrhQB29qdfvTH8rtLkWUbWQGgYi1zU5zwtuGQaPvRwTeWNmv5rmZ/tBtw
U9/WlaJvoijBAddWp31X4LENRTPeSQz63DhJ4k2t2+IZ7FO8cXrTck9f35FI/LOr/cX0iwrY351J
lDQna7igan3dhBWhf8Qt6PQIxzIKS/1wrgQeMK1uOpSdl331/LJhHmJqCakGAj0Uc6yyDbOP8LlL
VRdaIjZzMg6vzX6C79BYyBYaSL2uk3VijZWqsRoyE4W7U6gquD6Of6cv9FhMWWwWA1BqFAs7Yl8v
tKsoEta1L/XmU6HPaSoRn8v+HhtHvF7xnZnRjhrxyDvH31t9GGxsTU7rtqt3tujO9TQtcD1/hvKl
7BaGXyf90moOPaea0ZHxZZuOiom5tI+NYVXryd6swuoSIHmF0QKoMujrhZvAycdCsWx+M7m5VOg2
IbLGAOSDK8sovE/8Kbp0aCA5s5M4EqSX+lxAkTVTAlmrhX3lbqJN7R02JdXBLD3nrhtK60kOdfZ8
eoYcG2yxPdIpxTsdpTSo5mb07NV9vJmMEt8oPKs2+HjjIkLi8czKPFKRUBd7JDUPgyJMtOkALRlH
bkfINQz7+sII/bl3ySKyekG8y0oUb4EGvub0PR4JCOpiFRhNlNct9M6DR35lMw7Z9OzJCeccoxqj
M7d2bJvxC0EmsmQYUcI82LmSdC6GTUm2Bqg4XBRRK9ONqfbKHRbf8n2cKiHsdr4DT7ZTqk+sT/tL
3wUdfOCYCrXd6E60rgrR4qKp1uMWVW/z3Ck+PqDs+cfH00/lmBJj2Ube902tTgZMwxiltrXSIR5+
FZBcVUzEM/sp9aIRx4jcfhrMumhXkVHb7zIjdy5Sj43omb3Cz/PeGx/V/8vZme1GjiTb9osIcB5e
ScYcodCslF4IpVJJd850zvz6s6KBC9zO09UJnOdSlqQQ6W62bdtef5qKA25QxybS/uAHZTJFAykM
NN5T7sNZLdf0F9W7zInfT/oyXgjp21tBM2/K0mafsW10Fa8KJHk0i6H5rqFAvq6lCyltaOfMD7OM
rj+sArO4JKVjvoOu8e/yRBZPXs+RwKJ1sSPvALye1czlp7+S10qa4SCu1TzkPwmKKh/IprTPq8i9
v2wZ/5EO9/9OMYK6//2wrEaPzNGc+H2tr+UeuwCRlImmlY8eVJMTCB+HwF7b1N6mYbX3DE2tR6dp
88Oa+sYDuwz1kWw0ddYyyz8UUwvho7TKOQlzK5O7wdbhPi9m/pAALXFjyx2WDVRH4Inuyl6eDcJR
HiYPaOF/f4z+89HPJP7ff5uEoG/H7aaVH8+avzxynX9KpelP3uKIE33r/Ldx5n9+i/9XDsbsVH07
+fV6sADy3t9Ca94J001+cCK22l+exn/6Hrdf8v8rHQgg7iYN8M6uYei/z5Q5xeysDFtBrt5fvsU/
vHakDf/79+gMwCzdwJa5GjsiY+1sU7BpsOkrCTmcwiHylzID/Fjv8SEc/eZNkG30lz/WP/1+fxzA
leZI14UduDM9WKrVqgfxYsN8GzJ8of+35+GPwzZtiequA61CqdXZDG7aB6LB94rY7GgqxF9urX96
6P6Qs4upruZcS/5lI1eXHmfKRRI5rbNlFwQXp5xBbf6ffp0/DccJAPOWMrLaiX4+EqC1pfIF6+0d
7L66/vdvcfvw//cJaP9pzk0ImyE5R5U7Xc76wVl7ewMiYd3+9//7P3xUf7py60zHzS9oPgZq7Z21
dMvWhgr07uAaenTS5W/t6z88Wv4fj1Y3Jt28WLaxr+fC24NVMO4qrywPHlm5f7tjrX+5BP/DZxWY
//7y+HNvtoPnin2QEk4dk3c5vKWYmzfepJIXB1T2HY+dDcGql8NjK3zwjZII/q86q9cn1XZAf7xx
BclquZYR3sTUXQ7I0g5lA7AiZGNBnYtJaHCnc5hMW2MFA1BA4QDAxIVZxcRbzyqcFKNAdiR7EpYB
P/1OsnqBpQfQAOmbj/fe6SqYL54ySAzObrimugbIIzpbg7e9jvMHjGXzySQb+pXkDNfH8joH+LK7
dTrY1TBv6OFww5Cp8ZiUtv5QcCudV631o6zJxW/p9/WmN+YJF4uXateBKRw9RZcQkDd0Vvsxm1Av
N4AXNMKZMwPxhjCc55YYdpukw4E1bYN096ZRyUXzMusZrvF6Xgaprg3AdPR63y6KSK6WZkdJC0Ko
8dz2AApDXPghhvu0gSiCRV03D21++9KaicKP1m2siqjecv69OBxfZC22jRcW7jIC6GWl91KlSXIx
ZGd9r1C7VKSLfri4Kzy72aittw6U9z5tO9GEBcnrJNHiiPnSysw4VcjrPwKVNm9wxeoHC/LYLnCb
zosGojvPjk0M+Kw644PMajKmSajaJWXq39l5a6l4tizAcZaXPST4Dn8TZYE2XPhHO63T75wOeg1x
Rnj3Yun7l96xlld9sV+TxEoPWu4ocge8PP9qTLaTJPnSj2Y/WWevrA2qkNSbDobfic1Mc/VBaBpz
bKGa5JlQZ7iEZqXsp6Ao/fuglQUoYdJA+IAZrx9VN9mHNg2sgq/SAfekc95dimWpD9SC1pX4fIKd
8wW5QYAYJoLQNbQspmss17DXmmK7JqlN1uPibRKbZYu9PxGjSYhnzwsusreeUEoZ9iZ+idCmEIb8
mAfdK+Pd/lMAZc9Iv20soMj+sEBF1XqirFZheUARCIMXYYaeEU89hLJ9ltrO2WI+sODj0ZMXl1iq
cZuQLU8ofZE/lFZGVeg6i+gibemhP5j27EJdqBZLRLY0Xbmpi1KB2TBc8u5Hv78gkPqsN5olRJGl
XvyY58l/9ckJ5odGMnFCWSwEwMkOxngKQ+Mku0S+e7nrHNaWIPjQnAsVkTk9ZZAxg+Ccyj55ggxN
Qt1kpKfWwJMoILIdzKyyyBa1+96OtFL5wx4yxlRCn0iLO8+lAAWz3nw644q5hwpXAzstwYans7X8
Mt1Ge0U5a1jndm+Dn1nFoq/NX6rHKUJAuJVbUd6W1svkyg6QcG0DaNXS5oEV8OwLn1Jy4rGTWeze
upy8t73LCBT3jkD4Yg8nGvptvvhfGIXtz0bKwYH2uq475XomMbzzqEVjDjqhpI157g25voKUUHCG
JRzVgFErxVf3aq5VL+JuwnkaVrNRwDcAiUgItsqQyCTxifHoBfZeW6UB+eQWowxRuBI/KXHa7WI4
7bYvU2OK4XzoSBLKXN/MSQzfQ7CaTeyMeVuAPFfTby0D49g187qpPFn/oPnvuqi6MVRK2NU/a69d
3hxekTepJ9q1FM1w0eAhvhHrMn/77LVs1Qi8EGJsatzd8pMxVi4rSsnQpN8ATnpSLLChf3Rz7ePW
JaR740G8eqm8otsruBz3INOKk1bU/ts6yvI6Qd55ksWYtbHXDMET2XCOSUai2X9Utj9sezFP2D8q
/Zb1oi+InZl3e9JTTfFV0LLC1AnkqdZzoziw9kMWgGmmox96+jKfAvLMI/YFV8i3xARAYVzWfFfn
fvMCDmfBEZZyjOaqeAG0A+LdXHr5mvjr5EdNkgD70pb1RIi4aCPTDFYnglVWpGEhMDaQRDuQ0+81
RTdv4StWXji1iJphMeudCnvSsjO0i7J+65IUVHsxWAsJIUXrvqhgNver8OpvUFDEtfNZZWHHvV6F
wE26ezcv8zeTZuMrSLwhifyKs6ApxPTe1UHwJVZjkfD1kvlFkHdy6Zau/rXWjvloyqG6BEAZ+XMb
g0L69jN1lzSlPJuAgknNacFQxAZwsSlWTjB+AuvBw5hYDT8+n9NQAbSe+av2/Clr0N6lezEB92xl
TTYgAnT10xtyN4JmqOPG7NMFY3bPjRxDD0h3lclPGZaGah7bZFAbUt37p9JVNXjRoisOkxvMaxRA
QrrPbXvdckfY14py41A0HSbdnEZQggRZGvZJnfIBU5b+ST6GvUdKr+N1zf0rd/N65/tAaQWEoPsK
tRXgDdicvFyqrcvOxtk1Mv2w1m2/cau82PoMcU+zrZnXrBrzOzXqxl70DcoT9zJUoXrSfhQtI3tj
WnxJ08Uk1TBxLEc4Iu06LLMpP+f4ybKw8c16K8FBxQykqo10Ox5G2/Rhq9oqvqUwH4vA5FZxy+Yl
cOd+2XauCa/W93DHD+hd9TURxLuHrkrSJGz10X1pxrFP4gz0pYpcArLeDYObEnZMvn6Y8K7q0BEz
Zm3GvKoNi0Al0Rwk2bWRSGjFutabJm3KNGqMxvpR+Q3ko0Rb65BqBTQlOBI7qokibqNM18RjSad5
5Y8lP60+zSA2FH13Z8E08qG3V8GBltP/UTqgxzlj/O7Or0cc1UNCSFlUJMp9BFabbvTVWB86YVJP
A4igQDKdFhiIbicvqb9UzxNWOubuji+/U26vF9UY1cZYNMXr1nSPYzvJ+0zzp+PiFnMZG2m3XAdG
fq9qKWFSprD/ZuAxm7FJvM8u4PiHcsr6xI0WuNVx34auz+dnFr6MQH8Ee5XQ6cGMBIrTEnPBDdBG
GtSOqIF3RIDSjUdhOdMWZNCNiFwEb0M+2U+q9runwKyS0DN180fVOPlW78xm585dvvFz9Wn4g/MB
g1XzQ1E0bcyak53wUQr9EQqvIO3fbmGlpMY+dfUcGGtgUqK0hT3UcTZCUOH7B9fVMbQb0L5Nd6ru
nBmOzUw4o+PylzlA9TCvPDtlGWe1Nazn2svHF+lm/fC8jIom00701dvgZcjeay+1oHqb7rNGs2uG
wCxSO+R2tevIhNABw2fhYY4JAzI85ivDfJBmRRABLKCSpaOpV5+1Z2vNkzd7YEAGVX6VrOkQZlUn
so64TfGTlhVgFvYFDI7xEdTV05DqfRfRqtX2iwbo14fqpAcW6Egcd1K2w6Zz+gGQWWI/1UIQnC/G
YQybYNIvuR9UWwgieN8C1ZDTs64dldG8YNUIykW8jZTL24Rk/4tamf149IHRovJs0/ktgHrPtPY6
rAUrBOrr/B681AsNfqo9RJo2TMfKOWRzP0cjTqLPTPoezOaqfKwXOb0oTuCd13XmxbJaz98Mup3/
KCxZXUdPtq8JlO83suPEAdx4fnQ8JQ9FndeRlVXGsYFhioeOu+Voz+342bZW8ZBm3ms7BOKNI7I8
yEzTmIBzKdVOXX0Mc73eVS0IUq7t5LntU/0I3LM+TZ0LBnLVswdP+ivB/CDH9skwmgdbmemLSRcB
A6SpOC8Wiw9UwX6fB8yKi2O04GbM9ADURdssQyuq2GX1WgLMKJeH1JaQpvOyXh9hN9yQOb1YrTjg
GP9eBk6EG7Xvexoy6C7zMjgQ+QbDiG3Y1KdBL/JN3pozlm94NENUJwanhfBVj2LYJDQbSjqbug+a
h0X1PnRwR2uPSq/EXtN1gf7FhYihrpLyuGqmeVxsMdy17Vrvs3l0YCiXcwUHwMfZs47F/DwGfnbt
GpmcSuyd4FBSw3+s54mXAOpcTPLH+rIKJ/+hCbgvRWMEOIKavoI/5/uPvWQDJdEH61xrqj0OmjFu
uKJ6sC8d7FttYmGvzBJzd7saDsGk+gfXYQLMVZr9SjvFHScmDSKuuW5GzUJJSbBjzfMCoDkDF3ox
bEfbLU0yb+BScV9yOvTnpuyDGd9/0Nw5c1GQsG+vBCgMinX1HgOx6P3mqpIp00MUV/dEliOwn6Bu
tEunwTtxe8s+WVO/noskdU5OIcwroVJFHHCG1sofDz75A0/SkRU0DyHTOWRdc7pP11HfZdWAq8mm
0zmUkDG+xWQb8Qqs6ZdWNvkbN3aTsgockMpg2NbenGhBJjP1j36Wzq/94E37KTDFCaB39jhDEgtY
+skzDHhdDsBcr3oLqCIT1wshDw3swKR6n8Cw7TUMpNTKciEEpHPnJnazqtHDKQPtF66pGXxYs+Ze
Um9tCISYu32VzDe1eQKaGrqdDvZ+TOTzrKx2OzjKelWuVuxo/5cN9tR1D9mi/UR4gGcPFhlbOw+o
3DZ9ydbgyrDoyuU6nttcC362qWbtA0EU8zEQ+qx2nZ6JX8IToxU7uZ0evWLOzxnZfQd/HuRX4Ent
ZwAnaFOx8RTZqOXjkfqqIr+rCPTL1OTmoTJUsPduZixyB5In3xT1S0thx80CJvzYLw3mPPgVG6tb
s5j7S+5tnpYPTnrj16w11q8so8dex9yOTNtIPYII62Rrszn1bOdTdU1qwWpOomxjjlhXBEXca94G
VSE/8F3VxVSefuRh8KObKS1MfZZcfBM3Es9Uf5hZOt2gWKxnP/VbYvRWu2bzpgjml9bQ8vvWH1Us
c7e9iFZja7gvgy0+V+M40FmevNTlXezs4MMz576JC7eUQei2ojHiIbsJfIAtAVrXXPQpDbShthbx
wXdqMgWJvmZTn8d8xaRepiXvkDLGcKxm+MFU248Cw9m2ccv0Pumq9VRQN14Ax0/nlhDww2QH8odc
C6BD+Y1Zb5lZ5JCltFNCGFGhOckmEKwviTZZtnXXrDuT8cDOYt9AMj9YeDQrkjAPKlduhVU5hemc
62YndtBaiiWcNJBleu5qh7FNxXfpTvSg7LId0yxr4syQ82MZ2MRmz/W4gU8fsC8MyNHN5XxZvMnW
WRnO5a5qx+A0dELceHoe/3BW4kToBx2vmyS7BQTjvTbIxURxYuGGJq+4q/CaPKR9YhxbzcLUn8/y
kliOeXWcTP1ySmcsL/bom9dgcXvW+yzlvuZD2b/bhmH+nFTWbScZVCdObxxutjE1fQirE7sIsWOr
jBRH6lcJpZytIqfNTvkyO2QyyPaQ29yas9WZ74V7S1FIEYO9e7/Q+MM5eL+/x6Ub74xBVkDeUH2o
EokJCUni9B/1nJq1q+ag2rMjv8YyK8dHug8wpU6ezhuQpOuWnnI6OsnqHVk408C3LMHR9srpvYGf
+kC102/XLNDifoKjvfZK/GBOYItIGQCWJFhr7ljBxMlJWP3rKvmt8t5kbcly7DsbQNvATFnZJ8xJ
9ZttwVG2+mK4pEZpPosZXT2sMwcwvFybe2Nyq2UDzc68q4yJS9MztfMovHbnuvpw6Km6wJArMKos
IqxXFHEjJg5yfpF4P4No8cvgvOi8xxy+9iZnm5dFWJCu2Gzr/FprYPc2EscDngyCepuomTOSvsqy
rptw1nuIbBY8q2jy1upn2Vg13LJFv04oaIduqMASUEG8Z4bqIxV064MfjMYGuqxH5LHUpthofSui
NHBfgjqzXfQANz/VbT4x2ZYYmfraqVAZlXXXlo2+ydfVeeCGcR67DHZMSJ2zvDFEMoZ4pZ2Lcr3O
sgixy9gOeW/sJqu09rk2V6dC6eWDHKQV+dLAMutX6lTMlRE5HJJx4ywcImthPGplWTzmTi1/pVWJ
xaaV61c+jPTEzrw6T1OWJ1HQjssmqQC4CrBeX1STkPtmkG8BTt+NjdwaS12DnOPWPpa1jiV8nuHj
KAqEdXs2I6AR7aZqTbXVVQdrZumt9S73q/RV4xwU0TLUsL2tedxqSg1X3NDzPbkK60ZlMxhWHybY
ocjRg10x+htNN3re4BZ4bO5NmLfysrhTmptyyPv540yeZAYb1M5eex+Y5ih646keer5SS9yFmsyX
z7IsYaCSqIA2NRJ7W9n0z/hzkIKqdN2IOS/9fVYjzoWlKPLnINWGL5MBxDlZ00bE+sQTe1kCwG/S
LScv6hsLqXDK7eHaJlTdUcm9wfvryS3EspxNyE5wuLg6yKgsGPyTZsFbjpvaNmDw2hxmo/KLewvu
UNSDT3oReSr3N0TuECrR3czI/bS1kkrbl3o/7Zlo4RG9Ue3OGbKnBt00mF+nXA+KuKixhRjKc+7Q
eJMnSiLjsTD7Aq9bRw2E28kAYJvi0q3yTqJcuzL/QGgUPK9Q5tHT3CzY6Sb3dCz0G42v9qY2ahis
7xD/Ru1EYGfgbarC9X7Oei3urEBLD+agrAd3apbg2muaHhsjnupna3S1YCsMCZZNWqbVn9fRW9H4
DAve4NMIfe1TyhUCLD5lhrczo9XLMOt+j7jXFW+G5tpzWPN6pi+EDLhNPIK+Qs3Nk/Hi3tpuZWu3
KC9ezQTpPBKS5dQ+YNVmZg5wasbi1qU7jgMu154umnJE1Hud62z0VE/Gs6snS7lPFZcnLUwAQys9
2Ik2FpCEeFFj3WF2GE6scG7yvPWzkHFIemkdL6keDUvWL0mLrhF7SgRVnC1WskSiztAYA9Iif5VZ
B1m0EmpRfEDICsd2XlhsthZtGTZWyWiVzZdJYPMU7qJBVSmZ50LUnmRoYgN7QfeTU9R6VOQ7V5+r
6ciMBNJ2Ok2l9lGXDWM4cym3XMXjL9+QtvdeZVZ/279ttJJ1bgm52XKVYPHZAN18GMfJeJJUYvqW
VJF8wkBdFyuahuI+VmKwY7kq87qmnStCJFdZoYSN5iPESvfTdKgMwtFZ5BVOBX/4dQkIjK2qq5Ay
26qOh7aDjfmaQR6OLUTO2JuG5WgmCb3NbEqQZAnpnKOnoZnPdseStJ1lsL/swqz3pa0lG49aLNJ9
t6BBrAezDIMVEGKn1vQxu1H+QsWDdixvE6jZ5YxSzQKkyHDWNGbe39+1nujcPWJKGgl0a7Up7bF9
77yl/0Zo7bZml9jk5CItjikTH5xauUQkMvNTDngXcnUKu7DRoBSoIS3I+XSRzO4KOc+/W3sO9umQ
TjovaSXv1poqSOorroPOTMWO043sbNJ/dmO22h9iyrL9MC3yoxI5DlULx98lS5rhg6Ws/Grxej4K
P+sQ/vz2e807Qj8HuW7NOZNMpzPtnUOwEREhwdNmGvX8KJQ/0Y4xlvmwM0zw69Q33zApmRsY8miw
OB9hXqJUcjPzbLfa8m2h8DiRpebmpc+k2I7tLHY9IOxHZSPgemnlH1Fvxi9ugwl91FKcK/yR8uOo
ue3nGOTilLt9WoRT6dZmaAtj+oGzxBbchASI3Fw4IuJoQMYb2Ln4bugBVxMSqA3UQoWCBBh0JqM5
ISsER3g6Q7llTUB/6quBwyrxmxuyWnYpYoVwN9OaNBtDZB7asLs+dnghzgvW0y8n8VJ+yBIbyDRq
vR+2Epx71c/WtjNVgxSTMDyrtOEk6EB/m5RdGyTe21W4IIn3qe8Pke0X9Zc2KvPTzWpxbLS6+iR2
P/9iHbLbt+PMqluSuFo8FJ3p/2XC+Z9drXbwhxVa6RQGcyImohm78lqJQtsWZsomdbeu65kT3jmi
GpURD9r0F1er4fxrieo/DFX/hCexF9+DRcTPSQx1i87mrtfSSMnCqaWxbEXS2gdqw/plWJdin5I8
cgyMbDlKlyK4AeFIpdDJLjImBH/cK0NouhuIVk9zWm3npNgm01e+4mWuUkR1gb2VQIWxCE4ljWKX
D7uuvoAt2HN0bNaZSFMAz4EcI9w3G4/kdLNoHljp2SvVXfzEf3X5GoQ3LIbpcdGaCrZwesxSJ49G
simM4N6T08ZqOMV78Q1FA827SVD3GpS7m0uwItZm3jbNDF92vWkzO09UF5ongPGoHPRIbjKGmRGE
WW0e0gTdL3PeBWWd5xTEZ3UvbtDQO3u/ykE/VzmaWINpF/p1yPQn0uwMCrm2tRf9O3NftDq9bZse
vcXAPD4CoSZb2iF9pig3Tv9YrMzd4An3YdbXYd/WJ3Ndn/1p2pareQV1sE3sY5H8LC3jPnCmd7tr
vuAHjTIN9UrFRnE/Fb/t5JdEqEX6nSlCOEgMdAOD4Zg1xXanopTlRTO39ypV59QbvjFLhy3oGmic
FOt712g3prPrTdSy4LlDwk/8Ni7zh1z+0MYkMsorwOHnvLZ3HVzxxHy2kjVMFaGkaD2L8S7JOAZq
z0qhu23b6mBJtqNk5cbCcw6kUTIvGUN/zeO0+J6qNl6YFurpA3Fe2xaTW1Nz+ww4o10/8lW5mWlJ
bPM4FTn7R0wohvmnZei7Wu8OiTUfMl+dkU1DlR7N7ke9jBu3yHdmlYXlLMMp+DlUvxK9j9tqfWwR
8VCJIoHXvftmbIFqcepNeWymKyxlGFqlYqTPgEg/zf2ra5YnBwnTXD8KM7+36AunD5Qgnkmurb5k
jKnFJUhILHqs/OAsdomOcg6WMfdIsZw3wJ0jr8frMjyoAiRR8o1IEfWJcy6dGnikNR1cHllX50FJ
3b2fZCCXk2d7eKzQ9JKGCIg25Vs0oS6Y1AXDvvTme7T/h1XOVwX0uPWTSFONG9YU36h02dbR63js
2gMSR81/nO0ReVbcB/5vqpfQmdCxTC32XUjGPAhMACOb/l1TuK6ljLWsD0t7iFrSDlLJCenvmKCJ
0A2WIxzjdyLeEQM7/kFnhqP/rdiYA9eMT0kfnuEbhl2Wxqmq2KdzUJi0X2vjb9mc26zMKyYmOJ5D
X6Dva4WOl5s4DRsnOxkM4dYW/TURO0H/Q610L4Zg66xVlIrn3jM0mtfqXNnEf9X1NybzUFs+Bs+/
6s1Dnd/3fkXMxMIcB57qtFKBNafZH1gqci9JkXDDHGrmoEnPPC2t8Fi997N9rmqgntawL3rJjcgg
q5l3bfmmLHWd1/XdmM4GN9HoXvTl3m3v+jyP5nyMSNCoguIz0apTD2Y7tYKjZ2bHTOHQHLH5r86m
rTErmF7M5nNUWukRdM9Phs+bfxkN1J3n/CyCbKM5JPKPPwVlWK1ZW5lDG81KXtby2RPTgznAitDI
SshFPDE400Z743jO11rhCSxRd3QyKIoyJD457K2XJkkjHXTl4Px05a/ZfBdmH+I+wC7JP24TB0lI
btd8JgluTh4cDWDzvLTbxLUixKntGLyP40gFlb2NKZo5Af4zv6+PVJ+gCgc8p4G7ZyazZxclzvV2
79Q/qBxPc+rvnPK9MImPMdT3sJZ7d5HHybdIeymNqPcTlK8fbTvsCmqIvj6l81Vfx2fVXiqloRRd
tCn5GOl+dME945jHCph5U1cX3dQjs7Qi2+aUg22EbzOsJhEXTKZylyV0ekOLG1H23VVb9M3a3AUM
eE37fS4Rz0FxJ/b3bXFaL5qtVv+ai3sG1bHhVa9p/sNOjYhWIISWS77BEifMGQXPwyKbk9sPR6Fb
29FrIjD34ewUm0V8+4qPwf+ss+q1KczL7CmY4dN5afmT4EU/NqKKimHY5MXAK2mGltJjjoZdy1FR
WcWV0u3TqPKtKXi6aS65JOaLhmPGM/2TO+WHhEAJK/fWqDBNoHC8obO7T5ssEkHysWTPZedGunQj
hMtt06IgO6zvev03SQUH4ArROA67oOiY+bEZKIPN2s1hZr1BtD4Iq8YcX9+POil0acf202ngyfcp
IcjHxqIsdm2RRa1l7or20xyY42ZbseRRm9Ph+FhksCI2uuSAu6Ql3zqXX7lAJNCfzcaBdQaAh54Y
K5B6k8xlED31ajoZvoVyNjkZVgqFBffkEYfrA+Ouk7vGLs07LExoxKPOR6iPjkM8jCi/derWJwYY
ZZyYVfOIYpFuC8VvwHgCIuywzt2J5XyYclrnoNg2yfRYijS7DGIxDrmW028YgVTHnKXsOp46Uxwl
E9QyXLy0GCP49elpVY6i2uzG4IgcaWzmwfcYcuR00EbHgghpd/bvTGbBoejNkjeTbA8n1DPJLL91
DfcQ6M5r2nv+WYm1uyLx40N2Cq9Gf6o+B6nts1Y/u3N5UKlWnJTF3n3UsYZzv9RlHxLvoO+Y5g2b
FALBBgCyHhJriUA0vyyBuF2fyI1Nqg5tYf0cyRo4uRZ/h9rkZKolNiTGtKzg/dYD985mgusZ9X71
ulPdGfQfstuOOM1eslQ/j065If2Hj692z6xjTZu1kj/SpGAOgGbfX3Qm5z15Cndqnq4sXEI+d1jI
zNbsab5Fj0LzOJv5sM3NITvV3qgipwWfCwO4x0VBcH7GjJkcZ1w97RDrRf+QBz42oxrTD1CmF2fx
3TjPpumU++6lCNAPKoMDrgjGl0mIN6kCHfm80qI2HeLSd5OQ3DzeLpk/rs34ZpjGQRb90+DbZ1TI
g1V72pYw8R/Sv+2J1h63p5tHtw4lJOIJicyE+5lOhGllaoj46fgfNtnjZHZx3vf72rDvvbq6a/Ng
Ly1IdoP+NraVjOj8jgYxmZHhL6dgXd4qg+VXyfy698aAhCHczH57gHhTQlIxNq1P3YJUZuXZVor+
5HfOqULc9QtVndpOL/BHLB+yn+cYWNJR9JivRJYcuyrX91pqhizqvyRrkEaF4/wCp5LE/doHnFNN
b4TVWBP6O+qzQ2Grsq231vZXzfwEfa6Xe4FiK0mxS0W+yWi+uB57P3NDM2ioK7RkZQg3ZpYQG2cY
ZLkl69CsHoeu8MpI8218vp1BKK9WW81WdyeaZkt0y3NgpdVbsTJXPRnJuLi7YWHVnH9tZ98eSzQF
UnBdbYtAMx50f7FOjNOGhTZaqZa6m2wJmOGt9dNLrBxsQP0/nJ3JjuRKlp5fRag9qzkPgqoWPnv4
FOGRMWRsiBzicp5nLtWAoKX2WvVWegY9TaGBfoz+aJ43PCPq9r3VAhIEzeyQHulOmtk55///ExZz
0xtJnjdja2oLLZbsVRgl8t7OY9xGhzQZbCitJl0EyL2sbPVc12iKtqrhzAE8ZXPel0hbWa7d5Ruc
7+6Lok4aXW041MMsKTtzodok8c2IIuUISJrxXOo6p5yH4+isq5Lk4MyWKzlYEcaMbiKQWnMY+Uwh
sT9hVQIlsphmvbLcUWcozpekiEr4rXxr7TcSLyGJAklHF2kAQLGK7VFZ1gRL9ojvyKyiRl3Oi8Qv
oMcoZI5nRosnjt500GJrEsCKuoScYu8fwiYONrbfNOdOqvgerc7MzRsdtAo7Gge19pmqmFHBdBkT
Snd09qi5Y1ZEdqSK5T0q3GxLdivPbhpNjept21NcYq4NJD6Yqv0cIInXj+naCqu0XkJMe7ViObvP
mX6MhTPgyq9yFR8OEc0JdDR6cAYXKSBwuAet21M5MDSsE1Bwym0F7GDYaCRasU/gOM47wATlDJQH
iNkWLRplZkeA1ckuFtKjl+bqEaRmcdfWuvKlbgrUWgcJ1fZKkZMzylNjcZMkThzNSAvAKY9RQ7s1
XaXe6DzPawcfbWd4VsCeBTj/TWvpI3LUSuPsfFT4NppRhg8Is9kngIbV0kuG/pzzQ/SzXNf7O+Sx
G2luJm52yjLTORmNr6xrU5aXudNUG7tW2P4Yg3bUK6s4lFUVL9K+b++DUvHnnT7Kd52H4zKXWclX
xIjK9eAN5Q3sxmCXmCKGXuB/23ZpvnahEp7TVLOOlENMvvbEwpcZQhf8n1QCsuq0ndRavfTXTu7b
a1M3eMJSta5WFmJQawpOGsz6wXB0Db3cAbCsQRiV+aqULQcdYIPcHssAfAn2/pZRINXnWFG+70Id
XM2E2Qy3djihu9JUsZfwONqbzC/S+yZq3b2Xdt4qTMx4VwVe9wksnrviaQcDK0cRb3onp7+wv4kX
TVJ9HeImn1Gb+ba3M59tPTI+htQ0u8HUbso0YKKo7zxckJnpE46PiVEulMFCzioPflGG/BAZo/8S
Gt2XkajmyqWe9cIv3bOqNgVubPEZdV1vThbKW3Vm/SADd5rbUVyRpHDyVU3FVn6imnDdCEZbxo4Z
unwC+zCJJ6SPEmUEN5XbGMhsmexPZGWbVaa2bgCvbFRyWwu7UEHEUt2IhFm/o/6rOy9s2TtkVuDP
w2LU1rITvBYus1Jogq0g+cd/N8ygdTstwt1BtyrcJDlFgRLs7dqdlHlzsviO6oCczIZFIg39ovUa
aaGU7MTrfLjvAIV/d6zEfpAgbC36QbePvITDIpAqqlunoTevU6u573M72DoprmE21vZ89CybzKRm
Li05dM8uMrc7vQLsEHZ8K1qcxmxFzaesKWXk8FPAQOCCPrueKk04jXGl5VWwUlNqEZJ+3kTIys6B
yOoLm512o+N4AqKwZ3JgjDMLZtvcyqX0U0vm/VCHg7qmjkjKJt71wcaQt4ZrPMWmSVGR4nX3ZAuD
GzWvunOQSWh5eja1pMsErELlGYRluvF1yOEbwzd6qmON6FsaVvcZknSAwJNxPWZxtzC0SmKyp0YY
8IjkINWAw5JObpcJQfFtZ5efktzjZwn9c5gE46KOkmCZ10EP+zdoXnS/rZ+BOVqUgilO4TR/AKLL
52jvtQvTt2CAxfkzAHwLRBIFAQu/8A7uWJrrOEod9Eb5knHDtKPW5eFBLhE/qFPNWHq4SCe5dPx9
HfXaXiMMu0DUCUQT1rPR0AnV+zmR8VJJJDK2FVk6s3si6J/Mi7Tt507qsKpTSGBWqB1w6gJPP/WS
X+JE/tRozV2vGPUcSbTboGm+yW2gLdnX31HlzUT11R/hLqbJEkGN4MGXnZJiqZEyM0PtIbat9F6n
uMuyUqx2kTXxXV2yiiaqlqwNIt3ryqk+RUyJc+L9hFg6Jmx+82I55MlNWTf2tiPNQj6//dIFI+gb
3eXVRQBvFvnlV7loxtOo6BvqIiPflqjZoxK5xbKqRgWpHeCKXeu9BmZDHinzy9NQK/K5DbN0DvqI
x1KxtwHqp+DDfHcpwytAe9kPIREYj7VJmpUMXbZJa4VKXH2hbywlz9nvd48lAiikY0K2miTGZmE7
7gjLHvvAsVnFzGbTNo4571zJOcZe6c2Z38Cq5dIucLp4kavU3nKzV8/md7CTNtmDUy/XTCTFhipK
6krPFHudpqG9KyVWkcAmVUCWR58pXn1iHwbos9j3IXOJJjHfETf+DhClvOWPv82s+pAqVRJt2iJj
0xWaMTXiqzQ5EfRRo2Ue9aM3t93+rtXBR+F55XeaMXbfcSZUHpCsstS54jXtFw/1dlADflBtLeIM
ywJ4z7jsTZuiAImV3MkZIG4tHaTXqiAzF2ixfh6DxF2MlAOGzODnS/zQbhIa77ZOmTkLLfHZETu6
MlMBQAKBUvzb3ujMncd7cV/I4/CAi5hCCmkblFJB2CjfzdxCq6JwK4CwQXTrZ6+RoRWbpMVtjOpg
XPekrFnAFX0+DOpzrwIPUnwZ39lh87RL0hhkglHIzmPP2vBJYhP3oFdpuQqVDtIvhYtR+4m7uwFc
PVWYqXlNMr2ofqnRMFhUqQttcOiziLriYZfsurLCu3JSlfvLSRh+1r0W/F+Vk1xgbmA18TV55raw
4UswwETuMvhBpauc/TxJHuqqsM51ZWUrpVfNbVlJTK6ppO7Q9jQWmtMwG3UkzVGtIg78yO7LQcCj
nJCsBNyGFyizSNONTm9BbxlMwjdK61KMpscFSKMQ5aegwp+bjaleHvQBjsAmaxuD2cPINsroanO5
1+UDhXPNO8Xjp1s6KTgP6nbWGxLHxcxX+M4nb6xZq0DVb3LyUqR9Q55CgPnhLpcU6wFADfJagRwQ
N5TdunjW5Ez/TrrJbOZ+QsUcdjeEv6TIi5Zu4ch7CT7WQ6JTWagNMvcLmSozXTUdyAGElwJieoXf
s2rpuZ08KkAigRbYOXtoXmPSw1QPasy5lVINZklBHigXYw5W447Sj0F5yOAJkcceOwsacex1s8z0
Ae2HOvAYtK+cdWeP4NMGIzc3Nci1uRoG1ixjSgJsIPM1z6XUco9tYcXkiNrguxnicMxsLwt3Sat7
34KWrK8ZRtnnKIU2POEDEESWJFKsche0Nyw4UGKMbKI4a1pUzAMKaCxalXIQhAkGkyLiaG6ls8qS
Mt7vKtCsE/I83uMwpuG2HoL6W+3HygM4JeN732rWQprSxq7nZSvPL7pbvtbiPg5VFrzY0fAvoiRc
gFAeZjVle6fCKaO79iRLW/h2TM242DSPcMzVT6akx4+lIZvLGr2CPdAI7SmpU/fZNA3ttbUS8JBh
hJjIXBvtsZklVWDuTb4zf+lSKeSbCqAbxJgV3aajVs8NqhEug8jdG2E6fu0AOOw05EH2o2sFC8Po
ymUbBMzqhTMlAusq/pYGTfyZwkE2f4HXjc3Kg+DLHruRvPK2DnU5mYdWLQ1s8qIQpfUQGEfbe18D
KwkWhZQGK9Oy1H3vFN1SbisYMkn7S0C8gqWD4sKzlgTwE1oSxNeYkc/2wPTSGuMWhJy/qI2kmDt9
XxL0C58yd+DhcZ86qqhkVFjYoK7onX3TaiB09IsEZ3wpQWybeXEsz/gtF0gUtyjGoDhnyxYf0Np7
s2hu0ybaSbmZz9qsQ30kKlfkMIN00XYsMhluyYIUr7OsUW7YhaNMfD8qHtLGXduNtJlAdEty/HdW
UZwNGVSKGsT6stFHFjygiF+BPC/8oHipAZfcTVXdMrXf40QAfmlbtnX5d70dPqs6qI2BP0ot2FFn
+sKwo73b6XtZatdlTH1TazBvgPotjSh4tZRwA+aNmBAxYxhOLXSsbeflVGhE8WzXJuEtIfCNaoXx
HtRGPvPdiM2smpgEwHn/SMmT80hb/RBLLwWgkUx6THwfglkIlzfypjpYwdpx8xcrdJdepe8DcHiz
XjGdXQ1BRit4CdHbbah4ZbbDmrnJXqu9/UDccKXFAX5ownqsnaS4kuZ9ynad1I3J6zyuh8FflnKY
HKqm3nmS6hhrgqrtM8Xix+IP+KL/EY/Tes+wlKRKy2tTqtd5QCYvLyxSEnEhy0ePheD8+5zU/+gz
PnKER8s3c7tSNpCe6pVtycWKOYs1v6nb/z+m88daKyh5k/3LStIOUdOvyU+2SyQHnVXpJT9Kxv6n
KtZ/yhL+fSxC/63/r9+yfChxCuu/rl+z45fktfpoNH3Om1X1VzHsvWZTffh3jYmyWg93zWs5nF8r
/vy//jeu/GH5jw7+l1dxl09D/vqXP33LmrSe7uYFWfpzvXl1Un79p5/v/+O66T/wlz9Rnf5v//wv
f/vn//O3//5///V//c9/+5f/8a//+//93fWXevWSaf7ZsWRAPo7uqIpt8Qxc6tUrlvpn/HrLMS1D
xb2aCkD8Wq9e+TOAPgsKropcOFdUoK78v/xJsf/saKqhOI6CNINjoYr36x95e0lk8/1dvpQf7Z+L
yWsfFJ510+buBErBD0F31+yPOn4xccIJGmi8FhoOYiprD31B8jn3iSAp7GUfOr1QF8lYOmsxKtuS
chlVyxSu3zSKjNGP0d+6VtxKGP/WtYrzJfAyf+FBk9+Jgx3DIIKK8GvbIV2zs6bDh77QG9l9Xzql
am+Cbth4+kh+9+0QU4H8p2agJ9IuizZO4WhPXh4ne80kBClNzWKg5nXX+dZaNQv9SbXq71FadycC
S9QHQw7NIhAZjd3wghIFAGTFIWHUrwwnrMGuydZITXN3dHfDULg7cWbmjgtl1zOZPaYR0Y5cRbtp
4bNFg4xmteWyaJca6UO7G5UdKT6rWCm6rexE2zebk5S58tc8CialNT3dsyRm+3g6+C4ogFjO2ee+
HxBNcTCDMttHeSRVM3GabxwPBpYYi/teWnoUmVl63tCuepb8Y1iV7coj3nT0pzOqQfez0jGyRa6s
ceOrRwe1xdsaWsc6kshaIVmXHdvpAESAg1UMIIjJStZ15zFt6wl4lhx271qr6yPOynj0ckm/J45f
LdXW9VZlXxr3vpd3By+vHooEb4HEttGeo4jCN70/B8tVnWFX1Gf+H+0GekRw6RMD07syc4LQ24om
LGrv/HsXiRvFRrvRygx0f69lxVQhath1dvTzQfTlqtX/NCD6Wh3C4+U3t7XjEKLrr3TxqdQC/951
JWNdAfWal7rp3/cVwcK2q/pFqHZUhItqbQd6uWEPjUi0rRQBJIjQXKb2mJ1Z/jTCUJH/FMUWiSPW
/l2eFuxNcEPmqP2Gj+IsfjsD1Bhc+q5nlJhQJ5a5uVRiNHrJ+Blrx3fBHIl2l7bG2ksQqGqVoVlQ
frAg/tX58JeidIOKTLHxABOe84rdQQvl/DuOxLIu/OSldgFv+LoUHIxaJeCmRfrCrQd3lTXUQUlI
wyJZI0OZ5aHPVmQJsyOR2ewoo+h8HKZDYcGD64muTyHb7FiyOVN4bxiR/JpAf5F/s5r+ULjxiwrF
wp/DNZRupiaR2tafZxakBa3JXng9+Q+9NUu2D3fVuFW0MdmNRq0VcDyoKhqmceQRb8nqpdaN5aXz
Mh5WylczT3x0Sw0Y2b5kgqmG0Ls2pG9SnfSHiBj+MemduQ1Hdnxs4y6eyUXgUfDd9mqSG0Y+QJeN
hluorP3lkOoLrgh+7vF6m6K15bh2dUz7mMyyrg7r2PKCu8zNAFkMUMaCztsAnO6fgDIfrbRYR9Ns
IQ7Meu7OmOYR0SSIymRybfMDnlxSWjNEFsJ93SrJwS91a8FyM5LmIglXqeZ3Pxjv9dEInhIbGLJs
uOE+G8vkEDjOD9M2HfehDr/2pyXxN1YX5YOIu25S1lTVHcPUHdNkwfqodmUpSdD4pm+/RmYQbwMn
gl+lOkF+w4YZYkik0hanH9sfTX9q/93px2srmMlzCajDUtdG+aEpvDOKof0pAXT5APPDTapkDsnW
XcbTzywOijnqzGFJtE/j+tJP7MiHgjyZ2NMVvVS6S2F3veztims/YUtPo6zPP/QZRVoeirRL7wcb
KFGFB3EXqCW4adMPkTCo8y8ecW74995j4kjBVidtvfJKO//S7urAi74AH63IYGawMuKoekRCaZuE
BDkhQfXemN5KJnD4xIcfMFjN82AY/mY0AaYoVt08p3CqSSNV/ikxKg9olKXMFQKCUAsH/wU1E2Ro
Zbnft6k93CdRcWtN/ZUNe0XGxdwWgZFCm5Lnor9xQmtFroV6Bknkvyj1qRt669kdQGHD8NJhQtDt
tfoW7HLw4Dl2vat1EFEuSYgXuC1/sO1VxAb3Cubj6bMsjRlP14DOmQqP4vt9/Ig6VGXKwEIQ/0B6
cM7SFcowgWExEYsbVPYMuaudEWBgKc+GFzkmRifhqO7HatDOMOOfBl7YldJl4WKI3WhfanK0T5Dr
vZyJPslObqN09DYf+oVt38B+hTHPtdfh0Cxugdvwjf/G7USfXIXr3G/ugKOS522abi/XME6j0g6p
RTF6z7UZnqzp5TYg1xSgEJ+EqerrP0zbUf3JFFKl9R20zW2YJ8qT6Q7ZUskVf1H6MF7Jgejwe9Nb
u+m2vJIrci4hfELO5FiPEEJu/B9n70c/2kk9spdRxhXv7aD+KTdq2egT/Z7gDzIHPx2cXNmGYK63
H/qvtjD2SJpOl5pGtq9Jym6CaBjQa/2N24k++KMntYv7jbhU3Fj0f7wsceSzFCFxRUBv5cK0+sTi
SR7GVspnEwUDIDZ299XL68MYeb43JednVOci245mCKQXpzwrQULhZyN9UMI+PKm+rD68tchvaw+E
rx5UfOqTMrWmMdFSWamulv/QdeP0CW93uX6exyeI1tvY9fOmsWvr7S8z0tjaRjloFWhe/sHOPZ2E
rpotEtRnDqJPnF0PkRjwYn1uKv0Pu98yhoP0R3UYRanIn15kfCdNQxTK0UwFQDBOz/sXufdRnfJL
TfoehCChx9K+s60Q/R5YDdDHeaPZEnxrUs2+Y+sTHIq3fpv+6q2/HSEHZIU6CHso285P9qJf86xv
sfsFWMbZqWMiYLzcyt59e8wuZ1OfPFbFMgT/O3P8SsZweqjFsDiIp02cCUNWR9KYms4dRefl5jC8
oQuMUIykjE1xQb0soA+AsItpU5xkmrwGjEXga2rKqU2qRAkvrWzq0lwwkkGfZLvAeBnrmCD+YOzi
AlhYp5JEqoMo+VbA4Ahds39J2CYDe/rVwjS+u8ZN1drm1iJKCSTeZJN1befaH+wGRD2qLB68LN1+
/8uf9OlXnJxdFeq8SrW6j78iWInMYg6yv0terBjSDDa2uhSOYaas40aVPolGFG06I5c+5QGa28Hw
pU2snQvA8mAiaO/P35q5K/MHh517GXVQHblzvGEhs96QKlP3mh57myqXVYSROCMV/+NM9F1HM6DL
66udOOuC7kw9nGDfWQ4+iK72q7qgGm4E0+NyEANZgzzptU+YjCyyczGQGzEIlnK6Tpk6xW2EtTB0
Iuggv7/jMqfQ1Pvv2MI5RMbMQRBCxad//6Z4RhtIcu9r3420hswcBMq+eTuY1VT3WLTrWmc2zb2l
VgfVzbWrSPlhEGXWlkSS9aMURPoxQpkDNE1F/qDRj+p0EP1BqMdLZyDP8mFAjPaUwKkR/1zWjSPV
W7JVVnyUszZcBGryXPSBsjWgEZyqvqlO2nQ29We6OZA6nmyjUI9OOsHVVm/Vh5FSM7cWuISyy7UH
DRLp7TRWyPZPY9XUgn75KeM7W2aqVGwr8qI7cRZCiL2cxW9n19HrmddZ8EXV6o8UXxVRsOT9j2Nb
tqmbBrrqhIP0D5J9sKzdOBzk8ntUp2OFnk9OMM4fpAOEltucjOZWtC5dlgLAvKSsy8LTbGeOdPjU
nqzFIYyC4aazyu2Q2tKBPBqyAIOT/XQbMSBsA1NFQj3r6hng6nCODJz02QARleWl4s0IkAzIMYMl
1257NS1eOhcefFyn8r3sj/0yzST3UORyuFWDtNjapq8dQBqqS6ULy3stScP5UPney3RHJEJh3JZ7
3fWis61RRBJ1DG1WI+fzTZflddF3wzNpeHeJOEV3o8Smeyss4tKEYhiG4awWj+v0ePY63AJLPLMd
qcaZoXlQl95GroaZ2sQLDQjSPO206s6h9koMcedeLxz/XqVk6II0bLUSfW8WdV9EC6V3z8XkPwLp
SFfwrgIyfDRFXwBebFVAPV1YwuP03topntqdMBR9SEyFi1EJqzsxcL1XIhzXVCVPW0n1jV74ywLQ
9rHxevzh6cxSk+yYG6mxUwpv+aFfWIjB6Upher3ImK4spyvfbissRL8wQ3j3clvR9eHy97etnGzz
+zOR/V5skdneUE3dNgwbtRWm/I+VVGoTDuMQpe63KW2KDA+CcM1Y4KHLuOmmYic70SwMF/J0GY7k
s/EJZ2L4gyFKWxYSd9PVhTDqp3sIy6u5uKVoilvauXGKwRSsgrAejoGOTsCsduPmmO9Ez9hpwzES
3VYeuiSiSBrHLOoqWoFcIcaJ2jYzy4JaMSogly7DP+6iEEWalcBFlrBbcsTUaiImTblXYJolC3Eq
DhXlmXaJh0gGg3Knl/ufjK9mwzTigyJG0WsZ5Dm3E12XU7cJWIAszV1RkSk7VGk6rNDrg45D7O0g
+sTBILLQz8Sp3Vn7XIZIaSLT/aPvaug76CmJO4g+JzecP9D2RRLj41pkIAmJ+4X/zwyl2R+mO88Z
Q8PJa+lrhP4P9CrcYqmEVaNkTb8Qa8R1LUGsrD/aL6IjQIdDm4k1ZQCGt4DX/cNe9IkrR0iwx/Yb
M8l012mVutzr/f0vHxqE1i8WP2nUJ9VdMh1a6+zLenF72TNMGwdc8GuPh4bmbR7u9Uad9/wud9Cw
jHtHaj3U+mEAea5j3KejCTC5UKk/Mo32Sm/cTxfoLvOA6CLiygXwMuKqQm52CpdLTtSQGbWzjWh6
8PPgdoFflqdR0mw/RkXk/ToqIu9iVJ6MP1yrRHL6kCVdsh3znnLDanILOTC9HCSvhY0SKVvRJQYb
O263oVr+kihVehvL6rjo0SHnf0KisgHSDPR22jmGbUWuTx2MUzHIzc6qjHxpoMD2QuJ6XrrwicbR
XXheka3dvvEXLC7+PZXN/Xsl6pfUsZdOoqunGBYbWYjgwOFZ45pOXTp1k658CYqboWTOqUBU+QSO
2znlhufNiKbEVB35daCPHP1QSONcmF37xU2aOm1/GiBWCAhGlthATOIyu7YsiG5E7OYoinArS+a3
qQjC89CC5LUUY1gjAjE8u012MtHdOEe+/wcTofVe6V23iIrJui7rhmKRtoH1835L1nSuXcrF2H/t
SyL9MrKEgNKgaRsH9ml3mYHQInQp/Ret9Z3dGMrtPWHbahMhGTEXTXFo809mOhZn0VARiVroluWi
JIE9WCvjQGnGO9Fq3LS9bwP3lwhM+k5tpfxIbFW/xLkGEB5Z10k7EcO6xKpi2/FXfhtH86sdFcN5
sZzGXRaOQUXiG7EJAzUnraM8lhECYKeVvW86lJlZ1Fa+Iu1FVew4uxfBfXHIo+TWa8scoD2Oi8tP
sIw1y1xesgFhaV7tM2WA8swG9UYPe20hzhKztz8VQ7nvpjiN6NeHSL9xyKp/QjPoY78GAm89hEE5
7xTZc9e/v7Ypom7wzzs55Dkt3dRk07F1TSe++f43BYFZ1UNlZl+robMXqeuW2zppjiHyR9R0QvDr
4GVlfxBnWZRWW7OsjvhzlXEjjKdm0qEuTxG4cyzH1gGZ8GSTO45/A2w1OVjhCGYyTfp7VhZnVoKj
+GIl/S5qcri/ZYwqYxup360BXZxUNo4qMcEDQfyUCJeNXD7u8aIAbGADnh3S2xSAikOttyYBoeO3
KiAAUJX1AqgeNJhp6bkeTPBde7T/iIK9DbQpZDyl95B2c5Slw/auPmetuU3dcpOovfakhX62QOfH
2BqxpD0h6bd3geOfm3jozhP9hSkwesytk2WN0Z4/JdqLM3Gwx5IiW2gpQOGgkIroKx3wzuhPyuuL
20ziCQ2ryl1fHW3hm1+b7uSlC7/7zVZ0CQtTyoGwtDWKnd6wux7GNh92SZxsqOOibjTNyyEav5lc
2pZPwsp0x60RdvppNIFopklx0KaW6KpZdXZy3R9EiznmR3+bAb2H7dLNr33ChBzOi9JQgwhweV1+
DTU5XXZ1D78jNXG/8sH7TM0zsFlmMOyyIUmflDK89GcuWPjBD8MlkTn/s5YBgkER1znpSQqES68f
zKnfIECyipzeXaeSlZJEApPZga/rlWHX9p15n2pZ8FBnULIIWOmVIhoifqT7tj+NiEY8mQF7uZrB
pitCAEG//0pp8nsgxDRNMjdaqmnZKntH0/wgot9rXZo7wIq+AkICX6jL9l4cJHsMV8UQI8371qf7
NWxalUD4xSYForPnzTPeLITth6awN2T0ICHStSurqO99CsrdhGjm3YrDYFAlT2cncu1CyxYlkkJN
NwUKwhczXzOjlSkDfBZ9VGpQAMg6xYpynP0876tkq/SF86kwJXlpajkZ3akJ4LvcROgi4XbQDIeU
fGCGcJFoNrahnFB9PIhW5I/ZJ4+iw5OlOCSUEKf+oHULgPtbKCcpCH2Czo1O2QORAhsmB+RDnzz1
Re/trn2SQeb6kmv7cF2jQQOCNTvpenqfwZdFj1WLZJ6i+iwpA1Kv5ii3i9iI5M/y6G1lpTG/vzeN
LFYffTI1irZdIAjRre3St8i8tP4khekfC5lwLkJNqJDE/tE00HylWCEDot3Z/RFnT99KpQoCS/Q5
reGjXhPVc80f0uVP11Et0FrHNjiAwvfjkzbWL6PlyI+hyTZNTwiOiWaZd/raivx0KZoVEPClZnfu
+mIcuz5MhhZ+wnQtJIBny/Cbk+mVyqMPH9DWjNfGbUgmGppxPxhFcMhN5VmsYqKL3NwO/zY4WRTO
3iO4ddaHjDyncMiUZEQtQCGWdPXUrm6ZGFXByq0++GuSK2fbXgnsG2d0mX3qZghvikDfouuXzEL4
aGQjq502Hbwkr0gYcobMRsZs5yyuXeJMmAkL0RQHuYY+57pKtSbrHsxCrwGP5VoaNeCC4NmcUL/B
OIyHqPPcR2c4gUsPnmXXcHejm6I/NjVVB30LC8merWhmdbprU8U9h2X42a3MLxEcigWyAv2N42cA
X32YgcjTvoj+YOpXgf/9Vr/FFEXdAW2ciXRobzrRUjRFTlRkQ8XANW167WvGepOP8laqZO3gQrRd
sfgB55ua14Pz1nRlI5kBdg/WYtQj9jFcrMtCDQ9jsHXzQjuETlgsvV5Pl9qo2QcKc6Ce3HXFZwIH
4zzwTXfXEpl8yKH0K31QfNap9rMOIcmsqlHOPxeqfghY2e8p1upcLh8nsw+XJ1AwRD9bJVjQQbgP
Clv6Cf6gZTnS24ml3Qj4AzsB5QTSnd8B0MSQotRqQFJZ2Y0XnazmIehdy57hleMckGxc9IEERjMk
gSX6DNR+EQF7cJrsnVlqPEcdns/MzyXnTh/OI8G9bK44qbSIVC1YGVrj38tO4U6DxYR9cFvzD0pD
KMYU5f9506XiwgORMmVFgzmOV/l+02UlEkpzaZu/5K4OL4L91w7iQVrOtEDheDk3XcPYQV+GQe2b
+twQQxcDMXQ5lEa+DjvKH5H8LNYtmPBLIDqfmjbP5lK4XG5m5utMquKlcMjMNvsxGrZJdufwqgr8
gsAziLOmah5Kqwm21/4rFKL7dVDYC0zE1cyRu4dwrM4ZFdRGuLgPUdgvrTYZn1WFesd+AE1D88rh
2elgfznEeI+R013MpNFqD0kvqXOx4WF3Ia9cQ4H8N22JRN91J/Qho3E1/rCd+tC83pl1ClL0253F
9krt232thfbJQVJI5CWToLtDXLF70kujQNQtrvcO6r17yQPACdcpea608hhUBPgbESBOvdo7u6yl
MyWvixOa1f19p8o3rNrDs1YZkKKGknzB1BRmKlCmfa5APATKWxDW7pPb67PsDclDm/fyzeVh1sy8
32gJPq4wEYd6evB9E1GXLoN6N7XE4Wor7nl5aSQju9wvRAsXNrOPwPQYR2ci0cqirwxnmTtGeBYH
NQlexkQfKO9Fl9sp9q0bPYuGuMa3XHWr1Q4Mhsngt+7Tw5P9gy2W8aHaEpkXwIRwsx1ARnAq/85r
ifqoSlxEXF6o25bcEJfzD7HueIeeWt/zCOdjYVRGWi1E528Ni4E6Nz5XlZ7vhKNZO6fG9NqzaETo
0yxU1/bXoin1jXKQ3f58cXKRfHwt0Fzet4jYbtDaR2+6741ugcQbalRUzVl05WBuirB5CnB9ltRK
A8ADl/Vk6B0KzM2oPdmpHt6IPmqhO6dwkMjFuQgaTq1xQH8ErB3Ypq5FG3vIsopaH66j39n+uBR/
VKISeUD00l8Kb9nNGv+ORDY8NK+7FxalHpPASeNsK5qoidk33RToEU0FVsusiIJ/p+y8luNWti37
Q40IePNa3pLFotcLQpRIeG8SwNf3QFJb1NG+fW70CwKZSJQospDIXGvNMcU2Naf8VJrDqmW1dGOX
I1HDqiXOiNoEQEantOB/OxAw8hJg9W9e6Zr4RAbTMgiCcFdQQ70KhgEtiNPgYk1w5xokY78a5rN4
7it8V8dtZF62O4nm8Y6MSKWn4QVeNWmT+dDM+SXZz6bvIlsT+DXy2N7RtRPnMin9q5w6mgJ8Ql8q
2VarRQAGIbb3iO7u2nRozrJkrdXzZB+CRV/Y85QuD0rm3yWJ05xl62uELHmTd/3+DDkCKS7wLp74
xde8KCc7XWvCc+v//KtbNp1eD8+EqmTja8qU86O85nc/vyZLeVaZ575xa/tmflmVbpycDHJ1B/aN
FMMgzzyrWkGxjJsibAIFzC/Vip+6EBFwBmPoe5W1Fy81/Q+7fevzEXybopXrggrCn02rfcttL38N
EjtY5iQ8DqXOhlpXDOc86si2ESk42C01BeL95M5NcmMC9EOfvJC793bIGrBX8Vpb2AMuftiVBNuv
0NyQpxsUJ2e+BXduEJo/fp+kQfzZE/9zMl9qNedWCfvkaKupi49E000LURNa7CylZitCp6dRwbkC
pFBucuFEd1FsWYdSBQcUdq2aLhvTChCSJN5GLg6Yfeq7eLxFlL6tKGI7fc1/Dr+NDes9avDleqFv
rm3oKmtkA8FeREn6wPgX6OTdWwfPcdEDlr1aptccHLU01lVNDsnJGrg2jCg6LVq1dZ2cs65zbmzf
LHEJcfS94ha8dF3POpbsXI/1fJDNr0NdYYdhpOH+q6uzcSYDKIH9h1Y3HRAQimhNNbzRyUZeBjLZ
F1cBBaANk7NFTa34gKfjfhNWtrqUl2F8m5doCGN2HgGJzCreuhE+IUYPxBp96nTQsEk4pRBC4eTV
fHlM01w2ANWewfj8gPOZv5fA6SHokjSbghH8cj28JQq1FHrX+KuRoPjC7Yv6Ho9UbIV1+y5t3Oq+
ANKA3hc6n7xoRK1zix5wIy/KrgAQxKIlILmXTUVNBeJwACGZSFpQVSJ9TGMjPU9VmaM6oh53A2oh
W0cZ6ZAwJT2imvZsvDOfyk55SObLn2eqDvy2zEm+fI2RTaZbe+uag3JI/FmJh6t7dAij+GUoBg9+
S+bd9vNZpUcKgvxyXMsLIimGnQ/mY8HuxVliK8i04g7ji66TORuc57LXfcA3WNfkhHhAtcTT05TD
ROksPb7KQ6A8dn7lXxSCzldAgcNRG+tvX9eN2nTXohywo5rv0dXmu1sMGEmAERiHbYqBB9Tj8jvy
Hnvl2XpxioTq3GgaNhF8U7If/8OIMlC1jSjNF4Pt2TUg/mnMcRDZiq3gj9Z8jZUGKed5ZKEp66/W
fG207eQ9I4h7TIsuvnTUzH0+b1VK0H8gEvq5XJeFx3nTH32Tgj18RG6QnipPltss6xoqkA8f+6pq
OQ7gqGnM3BpOlQHwScyj4lI42xjk9FpeTeOwWYVNSXUx/NCF/GiwlOlFa7s/Nge96Itt7WOZJJ/4
OEBh2wYJ8ubENU7DpF87FLYpf5kI2qlNqlcTbnOVB/KlN0NZWMiWmltLFq7UDRkyCGAE7+fF32dn
OlrFttdJpfpBzCvMVtib6Ul+KSETUwqriNs4xDWBnq/ur6GhZmWfF9JMG+ahKKu8bV+ijdhFhaqv
iZE3C6pL03eU4Phj+e+I0CMyBG37aM3iKaHh8jCUmnZE/jSgS6oBfX0W8yDv9uypf1QDpz70Abb3
v/tNtErnYireoHIbV14+SxWHswcZaZkBYojky6tsgSN+QVOJY9ccitEJgi77Dqq5bPZB661Io6Vb
2YwMu92iJtRBwfBp9liPQLKU2f0ZzluvFTEhTY9csV9bJxVv9dvaQSoo/DZ849m767UkeDQNXmAl
/KeNGhXVeZwzXOym4Xko0U8nNXBzg7N0D1pX2YL9GXdUIfVA9AB/ySFxQrSFKpBvqVD4i0D0PU96
1v8vMXDz73gdi0lHdZyZY8TXx/jbCRwqQh5oXpl+i4Da2D1COM1QmmsCQu9QNsA8qFpqYb7SVzqN
xqSfdlvZlBcmWPl/3TUomGgXXqvcWyj7c2Avg4dgHy7b7xNqK7I7Qw30NdEoSgIco22O8gAjq9oU
lvp9Qr51zAMH4Jfu6M1RnQ9yiGyaOTj6zytfN/9xj/ycYaxf/3t8U5PFHcUf1U+6w3sI9Q910FSm
/uv31dRqE4rMEK96n2cbPKZg487rCW0+yLMyTHmt48twrSMn3su+aF5UiMriAnmAZusoRryQnV0S
uWdU884p6ZGv+pCiVMfWbv866/UUhuJ8FdzBr7P//3EC4lhrBdNW5iktCoIXoUlgTW6LZTNA+HeU
iUnZTMwh/qMpr34N/roXFaO7+GvwVzNo6tkqRvFRKWvOCaRVceuOyS6bqzvkgXi9scw8fPAIwIb3
0HvyWxshr6mr1Vud4IdHjXJ7h05D35UJm8jQNRP2BYaxAHNp/wRJjWdj/dNOOmWBg1N8KLGxW9pl
U2KQleYvuEMqaxw0tK1sYgXyoBROfpfrJOOozoPmbGQvUVo0OzBZSA1kEwDPAtu48YzHw/hk5O9x
NuUvAhfuo4HJMF9oPhqlQbQqAPQc5NXRVEBt5TUFo+rAdoKfQH4YgugAKzB+gs+m6T0Ubp/fdV5e
XZveusmC0FoDcI32EHi1VT04FimN0r9E8Vwjm1TRGw/HK8go495QY2NvR1q4aQDtf3OdN6V1wre/
bvQ77X8p/tPtOdv/5/ffcGxbd6gFsXD/MV1ZHPXj+zXKgwZV2/+ZDGZNxbMz2KWsRZ6wwzE3TRjb
4yYAy9J3/lGxsYgL++ouDAJzK1uyn8wawLmvNmoaIu+Uge2EMLP9aIOIAQ9SZJAwOg0QyNTsjd4a
rhUA7EuBBh1e9XiVXXkBN71X8nYlm/KCqXv3dt1RMDjf5CDOOTXh9Chb8jD4UFpTn6hKT8nvOtbR
LTlT42yLbuYfxJRKssiE4K+26cmiGOF5iKhKcLPxkUq6AB8oB5Jd31vtXA414XHhuCv5EH8+8vJR
jtpiCyLoGHSqvrB4LW1jD7qaSdLr81AmJkDhFPLd14VwHiLvcOY75OC8tN8w27PRz5To4+C4kJzy
kurY/j6r5RXZJtELjRX7uR9D6VHwPQ9UBvUGmPflrziAbH71RdArqWI7yZ6C19H5K2TQ6kFFls03
F6GbhwcUILCSYv+bydx/K1sdngMmxtqZ7gOOcMJb0k7Kk96FwxFOPgYOVqc8IVKKtjah1kZQnXpF
gJNfmavju4Y/SJio1r0Sc6hCKKZeGVdH2ZeVHnz0bNz6Mc6Hig/kWAGRevRS3S3Bg/3TlmdfY9x5
tGyy7bsJCTLrvTbsPjdxEKnVQ+iX0EyorJCFE/IMjx7I3NDkd8lYstkLCCV/jbMKFGCNEgMMHzTz
Vossa2nXrKCMuSkPWE5Zt7kJz5PE+GGsLVgEbZ/4ZyxfFn8NiyuwX5/qOHXyzWPS1OGtPORDndy4
40U2iAYSdiay/ASLcdrnk8igjs5j8Usi+WRqhG3npseXCee5+MyMg6NN44AnFBBd5laJcx75i2ie
jeKrPOCYUm0m9FUsL/7pM0sotF3pQvDHgDivx5+N3xuPiV26soWhmfEYK9MfLXJun60m0/XHJPH/
uNYjiloRes1WQWlPByuM1YM8awWc4q8+dJjGQhUpBfpdWh0cyy0PRqH5pNucDuufz3PNRKeYxSle
gOS8sRMdx/0A8fGku/gmw/v2b2BOTICaveAKHD5aAWFsH3OM3lDWk7cY+ug9Zj/5w8o1vs5DiwIA
hzazj9h0NDXuk0mQBcg7ulNWKe6bHTYfvt26L7lXeNArtOyxQCUGthsx0n9fUPxLuesaVFSxeWRS
ZTLl8l/lVYnth7moGucxbH11IV+9ouyqZSri9CDD11jrYESgqnAsehsl73w1i5pfV1UNNJ28+nWv
vKpbw77Ti/Luf7r/64ZQp8LYwltkPObVQF0LACcwMP8hH7A7Su7ZDINE+QxiubEnTqYOKpv9snjE
exc0s2eLR5NNe0exq4K3oGlG5fPkRtNhcIo5I0uTSKG6dgMDU4W5acNwJp3dVjioaMWzZRXLaqzS
bWe13jpoQ3uH9qeCCqHbMLutq9wIji04CZeC5/tYQNxsArXaBm3sPCq9ccUBsN0FFpgpY6gOalPk
r5ZCaT4vMO1sGjCTQ0+31l5h90/gSJ9klPv30KzJfw11oH98DoVu+QzLSVmhmHTOpossGVg12qm4
6PC4D1nTdWPgnnVSsGejFe4bVKmrzUP5phrVO/709qtRZh3wKn96RrWGJBIs1OPgIMLIPL2DAZKP
qwrv3ztVafu1W4WzB6TSbygMBhhSl+p26Mz2ZAvT2enK4B0814G/oBTD3hFCPbqwNnejjRjQi4po
2w2lc1PGlrK28dG66JQFkwIUgJnjIl1hB9c+NDVw31zPxRMTl7HoskF7iRwFl8xSKN+caXrhf1L/
YAFwdoAbv1si25gd9PiApM2uEvx3ejNPb8dirO7ysnobYkN71QJTXTWBVh1g6w3PWioWsj8bWmdb
U9u2GQJHfcUzaReC73kQ3e3Aw72fvDHelUilUUqBTiKplfwwYd6HVdK9jxWOe53dlY+RnwYbUGHG
scXr9uwGcEFTtQqeE2E/CW/q3hU4ll1nmRu7iHVQuFGC0WPSXbPCNzZGp/YYkYwJE2JQbro6LO+b
LGa6DI3szaqmjVbW7RHLTYi2SekeSfw7nwfZhK6CdS9WGit5QXM0US/kKcQgTuWgz1Nvvh3KT35M
oj8+Rg6GfSmWjlqke13xGnBeKoakaqQfOljIm4CqxQcKHuHKKGb+boSvYgqnHzkv5uVQ5+qdXk3Y
FsWmuzMBcF4UrOmWQeVUbw0e1PKe3HU/Ol0tHsvMTDYdX72jZaDMVrQcp1MN8FHh1yqvxTg7MBve
R3L1MR+MeZUi++tuuqfy81fXVz9ZyXvZEr6OKAJM6+dn/D/75IfIf2Ho0xdsFcOlHbnWCplJ8ND1
VXPTYietK3H4ILtsqz00JJNv1bkLGi9GCtQgb+XFGFt0yslIBsimp4/E4+ytCZUOVOPQr5HX3Rjp
1N7ardLet2F0DNKEMJbWpzv4Wgb2r0S1kE5jRKt7zW1lGN293gV/DOtGKi0z7xmO8bgrCdNlHjAP
iCyw2geL2jV5kM0sGfn7WRZW6rZtXHytCC5xdECaS7xSdinC+gZLp/3VN+HjtKIMACjMfAOrjPL4
398nxBn+c4HuIhhxqfIktcrDqWnqXwU4lZFnE4Rn/ZH8J8mYDXNteRATKEfibnfV/CKfPNBQbvur
NV/7as3X5Mh2fq3jQ/3Xta+Rvz+zmT/zd+v3fREU0q2oc+A0vU86xccU5Mb2TmrTUzPp2iAk5x55
wIt43CpxCorgPy80dsouQAaKXTdTV16dH8LEQskwp9x4wIsbq/Z3siUPcJisLRMFxnZWiJ1f3+KA
gcfiuA0xgpqoW0ID2Hm3zhj5h8iI76I8JuM0d8kzBaDyqsNYjzfGPxeIbtWbPAvGm9hr8H6a9Esw
r1rHrMIEMFEqyk5yi/rNWD2yfsDrKdPf4LymD5Hmvk+tHj7iFyc2Y45RmuYn1o2J8RAVw0GzLwvh
rYlGod5qratTZuV9UuJfge/Is52L+GR1xAZlc6BekVnLajf1kJfPI25YS0U72FgX3OBNmK2ISenU
3xc2j7mwipugXk9aQ8looyh7lhLtus8QwW7HafqOSBCCW9K3ayLT7mNX6leDZOuPrJcOOEhCKA2y
dxiK8XL99wiim8UK3zd9i5BH20xlS1JDz7Ize+ByjY1X9sS77CdCEWwD9Neu7ZoL1HjH3PkO3Dzd
xNRCd1ILz4dCgz4f4axE1vIFW7JNOFjZDw3m6+cIfnr1MIvO1o5N+qopzQYaWcISfC75JaTeLYHm
Wkcdt/EXak6xahTHzxI5P+yCUzQOp0ENAIE2ZFFapUEP2uBxlYxC/wg084Ywc/JWo+0F/eT5z25Z
YcUjMMAa+wgbZ/4zlzTy2k1O6fjZCrNxN7SUsox4pELxBsBWuIV7JtyYbuCpRXf8xYAyGCSUR6zO
mg1r8Ols4CJG/V5h7ANVGV8STJuccvCImfv1eUB/sJD9pt9MKyMcGDZPXAOQ9K9hEHStBf5e44sy
5nxaa/0ahs8OK3cP2rebPJv8CoEo1K8BuIN1iv/zqY2r+iaFoLgMEOi9aZBHAtX+EalqsZzaxKMy
ytMPDXZt/LB69ZwU2Q0mbfaPLE2x2BD1g1MB1f7vU5Vh/aUsYKryNMPUoV+7KmBY86+pqh0SzUm7
YnykWsfDmufJNTomXnAZB6sHT5qkSfWaRTFsRqXtbntRGXeDroHWoD+ZknU/ilWIDmNplEOylxsR
2Ywa68+mvAor/1hF5Z03uenJ16CnhvgDXVNcFZcD0Y5XI5swj5vrcj13X1pO9dHY5Xcsyt1nBYkn
OFAN7l8XfbRtox4VtSF505Xjt9DJr/hK6vf13B9SjL8KTAOm36mKIfoKldC73NEXyaRuxDRbNM1v
Vrn9J8E1nCO9xFwEe6F2axVqvqgsI946ac/KEuE4uUro2b+C6Y7Ae6X1+5MT5wELJHUQJ9n2g0Kc
gsHC/8MfcJ/+zwtyCLBmbpEDW68e1pk7PLamfZGVhLL2EJV7epq7FEQDd2HppCAmXLFCfKmeXaet
4L/OmyFVxRjQi4afbYRyVQ+sD6ji19h3lReAAtYyiWvtMiFWZ/7XiMX9vj3yqRmTt/Ob+7zdtgLz
o47662SMwW1n+mLnREN+2yArWBSBnb/UdTSjtexsq2B58xI69mvnm+ISVVN07yGbld2jl7s74Akg
fuab8pHdn4m/18nEme45Knam4WcveNDaEIIp+5DNQRnv0d/cxjMQKK/9Gye2qodAtOlRaEa/kv1B
HtxSVFc9GO24yr1Jk4YMZtuyBGclf6J4/M/DV5/qtGJtFjUW2POQrwuySaWoWKNZcla5aMbVoGfp
nVeBmGO5ofKijPotxpTVKagwsE1YFh4yKheOBg/ozog7IKZ1pm3UoHcpX56y9ZjFwzVNPX9Zunnz
mLQF9saa1r2oYZNgAjwa38GOkwMui/e6bDZj4kPUnayta1GLujAwyujw38ONpyAJ4zvtjy6I7o0e
muEHTpUsV+f8GSbgh9Lvkjt1bmGscPCZ3+7kNTI6n9eMWRT/+5rMyf37Pi8BUg7pT/9UD3gmxhA+
jMKdrMBEG2scijJEnDVLDdoAYr4p0pJSV76R3b2nYv+cBMEHSsV96BfRK7EQ2LTKkNykXmocVNA2
myzWnXu3JosdgWbBxGjJ0+/8rLVKXUx6rlxhthfblsXAYQjAJQUV681KT8fXogqAuqbtucHCfOsQ
yVsQ+Aw+KDnNctP4UMr2tSC5/Ox0SbmqXHi1hlOOu8nQyz12b+YmUVJcxOI02qRhox2NWovOalul
a4q+kmdDpE9wALp3qlzwsTTD72MCt6O0x/CCMIKZBtYhDn29ceeESci2WLfeHPGNJTNygzQ3xDmS
MgV7KMVxzk+KWa8gL1AR9OvMxB8KvgEUbnW07Esv2tcaxuZL747jxslnKPxciNVq5krtFO9hnJ3H
0DVFS7U1oxcsKilX4+uxk01vqs9dE4hr7bftnSiSe30e5RVGustaXOHkKIJ3RD6V8Eduie6GfAK/
ihIx0leR1BSN2OVkEbH838VWY9evcMASt7LLyZ1oV+PpQa7AOKbJgOAicLytWTbMDGqqrBqt6x4S
G68Ete7FtzYo74BOE9kplXWSJBDB87g8jkYfvLWThrA/iMxHdcIdci7CUZIfTNRPfmsazzgVTLsO
e/e1bHpe3y2hgObHz6v8t0Qe2P+LR5n9r3efbRgEiHUq+DVP/ZfCWxMTEmm7Uh6El+OU4BvGcqym
/lYVWXJoRI0nhRsWD37BssTUM+dnSV1g0PIQf40d0TXux+SGZQHDozJ/KKswxYTKsL+GZypEKvnR
KQLXw+fY+aOtWU3S+K2+/BRq5zhnL9I0PbZEfN/rVjsMXZHg2teD023j/GImtb4r2HfsAkxCLwGq
0SVU0eAbpibHgEW5vKkXTkIUlDqNiboJfZ4JSiuLHhyY7/qcnQ8BXj0kWD1KZYK89rs1JtPf1+b7
qHJx/hesDCVzf2+UUJwYMAxUyulU0Cp/iX8I3/gm5YTOg0Fqd5V0Y1I+pxbeF+GUwCwl3eiqAm2m
PK070pHtfPi8AjPdW8pOkTZkIqfRXQaZRSWpPZ1lnYssh5Fnf9XE/NUUwhqhR7Q29sg8TXuzAwg6
kE+7dzTsSXK3746aUjkQwO1+3YDWwNYXbO+8C3rPyhMwBuunvClTIm5ysABTDfb88qYmwS1FDV3j
0cEYIrDSW10vw5+dEGtXb3hKqqBY2iPFMKj7vjsY5r14WtvMliPWVR0TZLFJZINhN5Ud+kN1nwDC
P1uUC2zMSczu4+ZT6BNQSymyORGi847Uh8YbJZvEQ44mjnelGN99yptbky8I9XjUe/Txo0g8ax15
9a+bCIRHnzexba1+3zTKSoEaVFed6tHnTfH8L83bps9/ydcV8aD6M7iVAqBtj7fyOqewM3qa2uA7
mjDtJLA3OUxl7LHYJcrY+Kxlm2EIdjIGWUE5XljV6H3GIMFLLeb95mOJ6YRQqd9UFM1+KfuPZq5z
b7t22NTEU3auFTtzd2XExSUwkxfY2T54NLS6TaM/gzH0b2SXPMiml6UbAu/x6a9+s8Evqcsg7ebj
NemM8RjO7EMyIIiJ57Ovg+xLgr7cJfmJGcrt2bep93kyFxynvoUHLhJUx6aeFuK2fdLnkLG8Onaq
daq9+6Aemr2OI8lzMmFSGwT2vTo44V0divt0FoEVZoOFYZaAiZ10A3ouPKCirPOdIP6+kk8t9jL5
zhvd7rMpr2Z2ufe1cWuV7Yc1b80GCvU3hHFsumgqsXauqP+8+sVPA8jtqfFG5ywXuKG2iRy1On+u
eXXXxsrV7PUei6yW5UwC3U1gPECmJKS6mqUau8xgBa4gPJVxmN1bU/xn/8Sub8it7H4eb3WZ92rq
p3Skwj9r0dgmXbg25U8UZeWepb+7Ekav7gBd8wfIoK9nbeueWxwfHpU2WMt95gi+dp8RH16KRO/u
xyEst6VrYFk3Jwr9JDMWGb7hp4Rf2XMeX0pVG5+oPnv4LIKh1stYTYaiblgbO4fM75Sz27dsL2M4
21abXHC47d77uDzYWW69imSIKRT3IpyVI3/vKU2DfatnXvFagEtOrcrPFp580nzkaB1e8+JKMLhA
RPjPiaL83fPnpZzqhRjW9deYvGqdVxVxn0w5UPsy54ggtMukQt6QMtIjLdjIqz0yyaoY31xnkY/s
1X3+nEukBC2GsU5y6nDWhr3WOK9dVq+btNV+ZEWnLjwtme5SFkkUAtruJo2E95i1/YMcUWcRG9Yo
fWzLtAIpnEd7Le2qazcH3+QIB/BEafXjuWROW7Uzb6SeD0JFTKOGmbZytXBkX2/HdDoYw6WdEz9m
Q3Rj6Gl1kS+fghY3lBf5NZ6vfbVaI/ij9fs+3+eL+N+3vp7q/Pv9P5fbkPnRSNT9m4VkWEqjBOow
Pkz4wyqa6PZRRk2S55k9NlexfZTCCHkWdD4bIBON0ypusOcUbe9vuhzsD+IUdPjEJo6Y9Lpkz9WH
xEm8tc1UtR1NDBWxliEqPJcWyyLjeObetPh/5hWCNUx8m6PNzPrkmN5T7ib6rWypwbAw8vghiYja
aHbuH5i361WALeIriuufDoVyd6XXKDfJ1MPoR2F2M3oKWalkuAvbvkH81/20INW+1kTWqF3ox+fY
6KJlVKeXZAzETRGjQo9ct7ipPcffxZpo9jW704w95Hrsqv5+0NXpNHtraJPe349Vri/jtg82tkdW
oeRd91NaC/G72yVarOwqv30bazhwmZmV/D4CYyU0D8M6nvZcL51nczT9LXLgfGtXZXcHt/mcUsr7
mmaYOs0FhliMY8suivDixNWdUMJ4PwyRffRztCjywOuTCsWiArc264RmXVX/IXTet2Roosp7CQsf
0Kah1kcX6+VbUmK8SrtoXGPxUm3qxDdva2YnHCQqd4OrMckHVNtQm7rEubq+emtQBvddo2AGQ1LM
hX0Hw1cWF5tCdZ9DK+/fXDfCDxG7gnU8dfHWrlVtyQyAXa1t4wCDEcmPADl8HVRYB3TGQ4+Jy4fV
K3dsinct2fkVHjig7BJ92bZ4tYoMl5/EbL1jMTTDznaVgz8V+VobUbGnTb9Qqa5+nvJu2OAOYm8K
v2MHnre3OhYxi4aiw7cuEReXZOs7KSdiNrgfBn7obsAFtYeUship9mPAP7LAfJx6ZAvpaQjC+E4e
qkrVWJRTwjd3JQoGMVHmWuvSKrSzcEb0B6J8GdzyUtl5+UBV7oNWe+ktECX1sVC0pyLQnBs9LhsM
AeoLQgBK+rFxYAv3HmNFfFKj4Oqh694HIOhNhNiFeVKIPeMxGNrZK2631rbs1Hojm8po37ol20Nb
78VNZ7fDAgua/NVU4mhVY/Zz1L3uTJmmS/0zFDEpowk9ziqYTUkZBttsFL/65cWEICbhmnmIbEMb
+6Zg4bbq/fGRzEh+i3vhI6uT5mYccBxj+aQdhGj6J9VlpqY0PNsSJPnJe1fcZW5vnIfB2VmpGUZL
gFoE9ExK0OeL6uiLu35wnEM5JW/kGBkhICTsca2j0k62I4i4ixHV5MIfckz6iCw/sYzBm93xeK3N
TdvAwkz1tG6fw2fGJa8cl6JtFPAvtpEfP08ds2ObxIrLxXaG3iTgBeXi+hOKm1KE3iFvxks1xtat
m7Vbdp9r0zN+FkJjhRe3b8K0+svUZuVSL9x6U0evU81zGLPTGbu4+RDmvXAd8dgkoXeqfCy1nCpF
VpF0iEhipnQQfv4OswaMd3mcL5nSlZd8PnNM7ZIx6R9ll7zYF022FcIIlrJJcVN2o2j1W0JKuGgc
66FO1H4vGhtvornpRMFE5C35Hiu5/QBbWFyzrlimc6ssUGxGQd+tB3VQTtN8oJrs11maGP22D+3v
X11fw77GeiiKSW3wr/++07GbI1W8H5VfuoehavDK6nwPSeiQ7SJTC84iipptWBvJDanEcWOURnU7
ubWD6TdoDyGCi8ebeVdkRXaER4xjH4//rosK92RASt3oozrdDlVbrH2KP67dlICeNoX6UKZ3dW1R
deBO2R1c63jXm3W9jwOvvR2jLiLuldavuo+racWTnqTUFmh58y2uMbanUi+7GKRddxRSqbu+7LDd
LHTkdkRR95rNpwlLmV8Zolq6jqF9t9lY6Cp2ZG6Z3WusIZYNUcGLMJQ1cJHyw0RUFjIXvgY9P6EI
k+KC9Xy3q8f2xuVR2ia6K7aDRa2M6rjEFuxQf1at5k23s/gjx/S2CQnk8jBfbHLPr05olMuq15or
uJduU6VtcXKH+ujF5AT9QGkuKIy6Zd6QCagK3EGLOn1XQ7ZZXs6axHbNfIO8sDhOk2GddepIVqEn
tBdTjGdiIC6JSk9jyt40Kv7xUWhNa+Gq1YEwpXPNG/GOtoKJkqw9O+LGvsuwIj4aUQDJL+vHm8yb
ty+W9RZrZYAsox13Wth2WztgiQSy6K4b8+CHR5ncAj+m8TpmpqDCHJuFOu+7Z8ITJEgYEc0LZ7cq
sjtdNAV1AM1OxTB070yYTmJwXJz4WybbUW3tW8+svFUkZlzVEHu7UY/GU15Sjo/Zkf9gmWZzcerh
kKBMFYZYGBXp3mBo03MEgG9LBrldy+KugN/lyhZRtZelX93s9eH2bgvUitKvpnMXHUzTB1Xt86vq
F4RMW7zy6j5dGmYv9l2nBevJ1fJXhBjvZF2GS+Uh7SiM8Gc0z7lW4i3KHovvSCcOO3qqve8j3CaG
PsmvgS4wdCu65oeNOxWUYu0dP9r3So2cxwpX0LWmJa/uWJerIje8SzYfENiLhY6Fxw7Pe13BGgdH
6Kl2ShwHa+8iB3qebW7d2PTwzPinD7Ib+haLiWX+FDkstQb74n5+9ueHpba2Dahq6MX0PCpBuHaL
Mj8rAQFA9IGsn3sjPXmx981JDO8cYfFVhM39ZBjRUp90gLUeKvfaPzieq51LBCrLCb42pSdA8XHG
1fd5PztFz4cIh64s37A5jnYlO4WVaXf6M7jT70Y9DB/k5yYqlVmosNuuFayWm9Yr1oLYN9NlGkwH
JWWiNhXrbmAe2an4Ha5SjGEf7Thwdn6i5EAac55XLX2hZiZdTW6Dl6NajjjDSGtoy9nEtjHAA0qK
jauOzqmouq6HpNTdW4WT7WTf10Fr3H+G4JJJXM2h/IvVCETCpnl2G3xXcseMnnqg7ljlWsYl8bAa
ph6poZ57GxsTEgEECdT3AIIUeoVjUNSeRW2wBSRCdZ+RZ1ogyh72sk/LDBtXFIxYUXBdYiNy3slF
4YKAi3ngXgODVXKkq99V5f/Sdl7NkSM7Fv5FjKA3r2WlkkqujXr6hdHj6L3nr9+PKF1RU2N2bmzs
C4MJIDOpUhkSwDlHmU50ns4nU+FGcOPDnRxNS2qiUgZuBJNvShOlPw1qSMM67UBL47JLAjw80ZXe
Q4Bm2NtkdOu9TQ+9FUYUJIMsulfLMb+N5pzPQ6kqu8qZdUp7nv8yOcNLYAdnsNFoys2xQoIl6Y6+
VhfP5NOAJCN0s1G0Fti4zV0TkNr6i11M8Xkkr0EqpK2/JGXhPniJ+Zn3j/15nkDzAAf/D0LcWdhi
VihYxVPcrkKjei8AcXHEVeM/tOUvMrDDUN0XzpDsHKeenxKosRCmakeQCcb8dLHB9nHUU5feiyVE
HDwtwJGiwAGDpUTaZqtaOTfAC0fa6DnVfdelb2epUSZ7aCMtaL6GpqUOS8zllG8i3lepit4ov4Tn
2oJyUlGBdmea55/lwNvAu+1AWhlwi5wtdPMSPYuf20pJ+PjztcgdrPOszaiS+bwyt1ZtOc9ia93i
pCfNfFPErg7BFMiuLrWpwo+wwak5nCrV9EDVyXhSp8naGn4YPIdc9XFypvRG4dGy0oMZNNq0pBAe
6WDd9ZZq8jNN56ZX6mBxYvOnHlDfOex/nYyCQms3lQfPJXGL/q9zavyGe7HlTEugz7kYZSyH1nmg
yjsd+i5qEWFTKVGUICEHJf3JT8LkO2ICCyOK0n7l+x498tgPPtGLEu3NuPYfbZU3RZT84OGKAnxX
07yP1tidDOUweDpdtZZHdgBcGy59dOxTPuyUIdWfjOYlMhuAjaoN9QoK81QlEcrjxq9Ob31bH8Bv
aEq0LWfyAWZipbtoVoxnOVQhkEDutrqDFqhvtrrtOgo2enU7prV5iRs07YGCnn2fFJZ3KOOlT9zR
zFMbkWnx4LD+rIV28zI0w0aFBPez6fR7L1GV5+VG3e8a7dWgY/WeBIF/GVoorm3jaYgPmV7GNVy7
KGCU0P8foWBKqcUWv7h+XKAcMAwnPmsRT8yorFowaWwnL52Plue7d0mtfA3jInkZQEiaXd18Dqap
RhrHBfTUag+oztZoCQ/Wtoejmm9Yhqiw+EcNfVw0E/wHq6CpCuiW/5DH9q/aPMevSPLUtxGSjLvK
C5JXG7TM3hyaCI02vCAi4O4MzZLuFbzITMBymyifVNdUX/j9oI0F8+j04BZDxLhtHjTvHGWmYbC3
jBt06NIdLCI2iKmkgbCJ7jFw4PaXjFQC+hWuuiOvj3dStWNZ8POuJI5FiiWEv5M20b3M1b0+OJZa
2e0vczuazvi1J8+3BHOH1xyKmc548SY9uT9zQpJJhrRp8YM1jepBgvMhpb45mtAZLvuqQZLva+QB
j5e5I2rQDgXtowQbfavv6tD1L97Ubjr4LbLq5jIX9W6+oSgJyZ+QzKGypcKaHBHjubEcr3/sob4/
IL1Z3rvJHd0n0Wel2faaOnxGuq7/nNXjV1BU3rkw8/Gm6gFvKsY4PHYtFHRR74EdUiL7Ymu1H9UM
n9rF1ENW8GBSbPbVEp7bmCdmGs3Dkzu4w6OskddRCudJHh3dfNxmTj5wixc5O9qn07sgAPgN6u2X
nOTUj7IMkYMoDOsx8634JhrdU9vO2VNnJV86NQlewSPrJ3QtYLz2xuC1Ttr2QK59OoiX5oFmS43Q
O4m3MOtPWVP0T0HkGl+7H02VBYjHFuquHFADRCm33iE1WB+bmCInmhbQIHkl6iB7hJD/c5oup6aW
Vfr2Q8CHUzPTykMykT4IrBcfEOZXmz/vk4csLL2mwVeDd9uznxYnGSnWYD7GwfQio3jOoUDNh19k
VPNHA9+OEBEcq/DrXMMd5I7U6GTVuJ2Ng09nyi62FeNx8tW3g6ncOsoQPK5mbvjLU+oHXyRotadm
p+3DiUrxlaMIYuTnfdACa7CEkI/gWQces+F9O7/ngdGqNe0LePhDNLTTT+5sI2/Z0tQ8abl6VnXS
XfRO71y4XsC/1+E2WsRO5ICu0ttZalguH++c33AH/RPxau9naZF5+7EHUHLlkGDxDp0SfPAC9kF+
xR4ashLkXi+rNo27SZuZxr0OUDEJFuQFT9CFvR1ibhVO6XKQs9Wxxq2Oq7h/EbIuP9MQn2xk/XWe
DNeYdad/EXK11Dr3b6/yb3dbr2ANuVq+CZbGvCv31U7rMuvFXC2zhvx3r8ffLvPPO8k0uUqtn6pD
F0Yv658g9nX4t1v8bcjquHoh/vul1j/jaqn1Bfuvdru6gv9q7j+/Ln+71D9fKfQONXeHRrGFIIRb
u2j5GMrhH8YfXJSimIVo7dusy7gzk+KyymV8mfBh2l/uIEZZ6uOsv7+iddc1RqXuPO9Xz8eV/q/7
8zDDo/dgxtydrzteVr3ss+770fp/3fey48e/RHZvwUBY1dAf1l3Xq7qyrcPrC/3bKeL4cOnrEuJJ
l3/5lU0c/8L2L0L++6Xoqe92Ewo/GzOemoduDJ19TUc8mp8Mw36hDDDzhs4dhvRoWVu1cv2d4jaF
fkwbRP2a2uOOcnFL4DgF9MTRvHIPSL0+6QWaTTtxB/3eNFPvTM8vCDox9bOX3lUed4GlXupHfUIX
F0FjPlZkvSkz0Hq5yLVdxNxE100k3cDsQekpp9Y4J8p2FXrTnbeJq2mVgkM+PIbluEl/+Chp35pQ
Pm/zLEuO1KTIR6lZ8UJX5o1Z5e0DZEv5i0L25d7y2ifxSVTFJ/fg2fW4Axaev0iYniAlFpJsOUmI
7qvcIuXcmrKqBKRlQQ+XGdMsuGwijn+5u+72T46l+yRR/2Jnb4J5Sfd/DnKDDFzuDueZTqxpY8P9
cZYxYpPhdky9N/fqMN9DbFMhpBgJKYa3aTJXDhLnva9iVUl4KEzAu1oJosWoY6oAcioHsoSQlK7j
D0GJ657pvpyOH+bQefqf8A9WyBVTdzsa6gBNHxz+SL/ZD70WOQ9ylqJd0fd5d76yc0MU7bg/5T10
NWFsw/seudt1DYmQQ8njLSxQdn9cbXIWpk5/Awzytyu7LFI2yLaXs30Sp5icdDhk6jTcVtpg0TNJ
nRAhJ4uXyNnmdu1d7OIUu5ytB9rr7DsZzkKAJ6cuxRS/jt/myrTGjPxdZNQtmmfZeKAFoEdXd9a9
Dfx6zdOm0kiSIGqk8K6lhZq0nT0eYq9on4ZAbZ9qrXROTu9+FtNqh37rs5W1Ls8ahMohox35YKN9
vp2WmWK77CErrUbZx3WC6bKPONRy/pYVdXMUmK6cwQP1/IbXvYLuQsLnlZuL73IumF1B70ILS7dD
u/Pg5Qyp4Z7U1jBSeM2rrDkplWJz7itq/YfzVjNqdSvhflv3412r6fYmaPps18TGG3Y6UTrPJbsB
Ono9GGUDWSfZfDF9CLlGXos/iF3g2B9CDcUfZLoAsaEv2ETw/COcRs7aNABKN6lr34VLUwQKker3
rIAdaFHSWCNCW9MgDR6yrX571fSTZDSfH8ToLGqh4F8tEiC74r03CE6ju9wOqBwtGUA+KS8RVVSI
K/9DhAche4auXNtfSPNK4ZNe4lqqYZc4Wi2GPawnDdRxZfO8MBQcoraOdyFU7+GWTsGcdhDkyQff
q5/LYaqfxaYttg5QN5JD5GgPMhb31TqjGj82nR/c9nYz3Peq1d97AxXijYxjWOjvXP2h6Iox310c
JJ/oBxid7ucQcRsK93oP/3JQ7tYVujx+W+vKFi7r+frDldlWI+Wo6ONz964S+uF35U1FtPbnLTkE
7cMvzOVnhxLg3SVGxh9mXn5kBj9StwFNT1sQfvDjKlRMszR6HcCFHfNFbE4O6fvZJKJy61jc/ZBc
ZlzZZcgTdH+k8/9bM3TuvCHxCWrKA8ScmZFyXg+537wNzaDddLSJ3ItT7Je5PWicbTDX836dRlbd
3/VlpW0vbLcmgENgUANkgKYRRTQBa9VecZqfjKnLglObO8N9Huc8mEZNdRvPaXWbGKmrvgwWuQN1
dPOtxNRLYCKIhMmjM7qj6kYe8kFMbqgXW25GB+hBGg3leE+34SsenfmGnzntETCr/ihnGTqg+hx1
59WuI912n+kW3EWEeipNtRttLK2jw2UD8cO4Hkjr8ZfQ9b2LFG+pDCzuyPSgqnzfTWzNsuVYKJRk
2G29gLDOm/u+MS+7fbDnaUV3DLp4w6zfzmlUwfGB7o7XZRBVKr79q46cR9hlw89umw/bGlD/k/8e
GxnOfBU7ON9qtkkr+JQDjRJA10COlnoN6aQ8uDHgaxou7sqOyEjS6fBmKwBWFWOFws4y4zJZ1hnC
JalXhe6mWTw1PGbaTla0x/BGQq6nLGsDrY1gfWeGeAur2qW644z2Iz3r+d5tIBrmX2f/aofgRLSk
+hHaMbweVpM+VnWC9i9ihgcLnMtniRW6lj/Gqv1sUaah9UHRa2XjaPwkCWagQfUAMEzCcGkjVg14
1cQraAPxOi6NDuKVuUVHHVL1DNOrtz7rbE3q5Jt6UTkgX08GvqJ/ah2Kt1qUqMSbFajK1CYNTY0G
y6/XbUw/BahDMfVRzlbHagsXLx0c2tGOQStInBwG2JgvDrAbv85U+OZhoIi6TpAtrlaSLSbYTmCE
ZmEJXvdOl4ui+6o5V7Q1GY5Z7u2JdrzIHuOfwEEhB6P+FPACUCyMoBoeOu2nytJosiqnT1MxgM9T
kpRKeKD95OSqQ/FT9c9BOqsIIPKGXabLqnmb17cj+d5/t6o/6nBjKAr6Ptw83lqDax01vweZTX/W
Bv6w/j7So+A1LOfboCLb37rx/Lmoiu24EKOBnyse9A7ZqGCJArTIvbONxox4vUSv+FNYUryyJKi8
4V68kal+WDKfcgrFrOG2xa+UFFIqDF5BB73TvagQjt92bmgfELuyvypz9CC/w2tESuPnbRk51iFs
LEiXTdiphk09W9VR7pPnODLuTCffXt0rA6rkDnxWVePOit+8bzbxRE39wTON/PxsLrfqFHxuIP//
lCzyjUaawqJjNqdWHZTh4X1IUTQ4y2HOnVvA0eXZVtCzY6HiptHc6EUOHg0eZUIvnozgttDPldne
Gb2JAEw2ZeMx64aeL1kmzHz+X5wsbbeL/taxgIoOkZhWPZVt55wlZNL94cF25+M6Qbfn5IZvUFD1
MsFXC2vbQp9+ibnsOyePZVGEl0UM6B0fw4nCp1yFQxs+su2+tZFYOdA1ne7obRoO5rL8rLjldkQV
4ZOS7tQYXZSia4ZPU1Dr22hA+FZsIx2393RF/eotfK9iqgoTqqBMPTuLaaA7/ZDUNneRy7Dkoe/F
sL6JT8LNGByplwHZaVXfPE2Z/xPcIcOdFwTD3eSPdKHLqRz4elcUdC3eA66jqnePxMjQL9qg2sgY
qrNor1tzf1lzjcmKePK362xZ16qnt+u4LCHjMnM+q0MdHK9C7EblFzXwvoRWjZJK55knt1ciegdn
lVM5rGPxS6S4Haiy3iJlbK+RF5eEUpCYtloAz4gEyRpytm6JNoFibP9yN4nkGTWEdZDORFVvxkcH
gsFdPGrJXoa9F2LrjfGxd2dnM8BBcbhy+EP6a0i95fbaXoynsMy0uzqvUxs5FRYZ3U/6VA4PgR60
NCdlzsHjyfIZUvt649fzcCtDOSSd+6KafXwvoyqOtefOGnc5AkKPxTLyzCB4Bpi5Tqlg4Th3nXXj
T80cbb2uhWXAy35owL+jLRwvMx8RHbI/mb5sPJrhcGiijD6lqt7S3jM8144afgIIQF+l/0kORmy3
dBBZ/ildbG5Do+o8K4i7LEOq9d1jHuinyvTeJug9LQwWQoJiAoqW7Z25hzZ2iaf3Nr/vC+f3NR5o
IO1dNup2S0DVV9M26MPpRoZzW3Y0o9nRVoaKmxovefk1S9K33WBFqkhf2s6tkbYJXTeFQdLGXXTL
4BKN+cviYAfFenEWW1RYNBGvY/PWACgHVz8B/jJJomQoByOyY/poimB35ViHaLeYh9Cy6RH8amgu
OjmTESCV4lJsGuGxt2h83LVDMx+owkNd70bhsxq5m3gqsz95Za6JJI/EpoYbfJL5gPuv50tECDnt
JWLd4X1/ca5r0BQMly9N6B5U/wcrhMMrqZHQ29iAd86u0u5BZgQQCVjDL3UbB6d46bHeSHRnR852
Co3xSQ4trKnn0m+gtW+np9wG5JHFfnaUa4JiGkkGq76/jFzKaI1ijZtEXo53r1xd9hfelJTYh7nd
MndYXrpcTawbatUBCKcU6E1S1ifaBeGWogH2ZQy3abQU/BdLocbeyR7z38V1Car9bp9WbrRf5wRD
kW6mPnhbRxyQGf8/rrPuPf7v19P1s7o1LBjKqtQy7otGP/axbt22vsH9Vtr3xv1UsQy3Xqlxn9pG
fBpTPmmLQ0yDeC8xEl4BytlrrQeWZJkikbK2DJUR9YhdFUD41CbVtBejuC87SvgICGkP+KreRG6U
vH1LlxN9PpvSNKYbNDH2qN9F5pakhnmKqsyidZvv/DbgJw+JCcaefL+Ln1zO5O7Lqm1v3u5r/DG6
JcunPPABCR7dLnUPY9EiF/ZuUxcH+ncgc2r9Ys9h3kEseQlBwfxbr1vlrcwXk0zQePvseKdAi7LM
F8fQZ+69rU/KIc5G8BxDeU+vRHU/a1Z5/1dDcUjIBKu1Xc9Aa//3WFkpjYIfjg0jWm1/KhVD2cqZ
SdPK5SxfbGWqIP737v3nOPRgFbqCSWa66f6KG0uGOm28Sh7RMLvcx4lJDnXYBx9kuFNaC1LfgLYt
C86aE5SvYI03ppnR4zyaBg3M8SdjMftZl5wmnqW3MrQqoPdwJCk0MM/Fq66RhCcLBOHoEswd/WWN
mXuap9gJPwWAlV45JHxsTe5jULiwM/TejkXpvDS+jZrkOgQcctsHEJoclca7eAPIyp5j27TuoQgf
n2ZoUqzJ6O4gQZuefJNDEymwYFeRvnP6ki+vMbaT+9l9myCz5OAa6WWqjGT+aCXx3qGVZle6VUqu
s5uOhRYZzyVAq31XkiczLQtJvcXmK2a7LQu7uYSIY2KBDcxs+anUp9+6wNJOpIaNZ0hNT2ocqmet
a91oW7xOYMWe28U1da1y1uzxpjUcL0JIO5tOiaL/fok0AWvRnW4WW9lzvZg0gOs7pi2mpIf9Tuxp
67XbComP42Wp9WLELRcYO+nlQtblilfNS5zbPNYDCBN4sDOWJ0s3UvobWv3BbSk80m9WozbN9N3K
86KE0/NNJKT1l5h1idWx2tZlUPuJNzOfU7Tux6+k0F4BVCqf22KyjkVnljdtVqefYfL7Wafx8Zc/
BowRghd1QFpGqIAmFZyMAZGXkAGqoW3s7Cr7ODSXoQSLV4LXoXiv5hY27ektPdbbobOMc5bQDzT6
7jf6WzX/FGjQpQPigeWrLpWJNE1snsntGmeJbsZ2l9TGcFe0v6eFZZ5CKJ7uQJLyr6oUdCpBhhY1
JGJY0TEf70gJiXdaQuRMDnUDSOriuR7bUWuc7P4XJM1scNFLnCwnY5JIHVDo6hRPAXTtQdJnwKA5
GLMWKjdjRcJ+5ndk21tV7v6epmZ2RzdwSeozyrK7ho6obeL42lYmNW7q7aOui7i3yh3FPKPVDGp9
mEAALgrpyxDWqOnRC/0OEXLvzWupff08Iw1wBoD3ylNn8a3L4nmjFZH/2nW0I2l9Mb36VWRtvLbJ
X30H2cGiCDxUFBplo1hgdjsDRBNlA++koU57wWmbcexfhppQPcBW82G4egVX92/npmkQbZ2BR/J2
QX8aHe0xRh1p3Ct4ztle2E4on9HFPlEzvBuCai+2kZbLeXdxL1OyvtD29bKCCaBr72l6vXdrpbyB
PsXdJ8B2f9KT+GsDxOBZ7Sv9cciqdCP2POvNXabSRu4tTb3An7k10775c9WeeAEalEqy5CfQbc2m
CTz/gV7A+aVU2mexB3pWHVLftEiMsUnUtIfOpJ2ohWfzNfpuhPH46zAHyBXwtfbcl+18g/pJdaOa
WfDC4yA99HZu/xp911v4TyQSerPp2Y6hhXm7s4ZvEuQTmo47KCxSMFDv8vNiBGqQ7qfJSc904zmP
eaUoWyWw+DV7PwtyUqVii97PVu/lLB6Lc5dDjhUF9nPI3est70XjQQ6A2M0HK/ZRbUQ5cHPlkOEU
+89lmbm3ErtGwPNOJsyi57RPgxfI/fJPWp3Ge1+l7b9oAI7FSllurd5Jf2nHeDub0/g9QF1sP9fJ
x4hmKZH8Y4TwRKVxBBlmiJpooAD4yKHaPMJuk/EpUtTw0Red5dBzdpYKJ9hFRDmUhxNn1VwOwDco
kXXnwRna7bzFIV4vdfnQpPV5UsoaUMjyTPNh2rI2NeDxrqnP7SK1q/ckfI3KK18mGhNvB1fRD+Nc
Kl/JYF0iDEA/m2yCeMiOgUTl1Ie1hVsdFfAflJ61O5h12xd4FKcHuM9vjJzL3qrFVBysSR92EisH
Q01/QGGn3cmo6qIZTGV/A59788TD5bafa8qSPmJuIpTbNuThCoPsyNy00xdHz3cCgYYelcdh5FR2
gnJ2dUfbuLatngEobtNQ65VPkT9Ne1j3CxukDLS4cghtVT0p1nKg1zzjW4RTemtNHUhB93PGdyOV
gsUj4Qum/e9O8wARyBo4LLjXahqfo+X7GrIvixpOavFYD3Ah/2322/ywSnrO9N2i7lehFTg5N2K/
Vv2UkDw2xrt0Cs3NDAvHTgLFsS4lZ0HSHOP3pa7CEvdR8bSsiY5Qrujxrs2sXdva+ZNVpjxomkl8
rPU23TV6xJOmmgKc71R0Rs3656HMvIPeqzNSBOhTi3a12Fqvn7ejMjbP4vhbm7rMBeEHNHWNkSlp
3Qzbbhq1nRQeV4LoS9nyQx0zRL3o4A/DF6laXtwX7ug/n1/Km6aBJN2Fc7orOvvQF90XN9pBfrmx
9DE9D1Pfh/tEAerp5H8aJgvKOB/I0KV9e5TRe2i7YJHr5fBulxVlJHaJeI8Xu7kIJL3Hy5YS6n23
KwiYyoW1Wg5F6dv7pq/nzWqTs4U/86wXHjS2EmO58BKC13+b17oDoCCJHJIKKa0hcfZFlXyMWVds
IV47Uo36FeUD+1RV1sPl9ZAhrFfAonkB1r+IKtslTExu7lAFeJ96GYrnykbG94cf1NVG0wd137R8
swm7QNkYv9JQ3z8GtBbTw6pthIOgCars3jThCZUomeQEPewLC0PBnye1TXJ+K5VokYbSt5kDdyuT
CQ0p5Jk3SWmPZxkHyOMc+olSotiUJeZjIKjrPd9WzmW2uMkJa1QWyb/Re21APBT/ZlJ5u1XyyXiS
w9z2zs4ZmmC/2mrgdZQQ1WCT5arJYzFS7cMiHCYHstXwrdbkvPPRh8FxkQoL7cRAjPq7BHwwd712
gM4224ptXYOcHH1PjeNc1hCHnWveWQ+41Vy26t73owsoPcyzOVw7uOf4hdJrf7suXnl8DEqz483n
6TcwKEEJs4i2QmpYPxt6Ac7aMR+bHBV6xCHr5yVATBIgh9j5aJLQZSLNytZl4h/XWpf/41pT0X7z
olg7uXq4cWyreZFDrBUo3mt+96Zr0xaQIumzZ952atq+9H3mPfVZuOSo0JIZAvRVfZXoy5jEFbX4
XHuLdoDjPBU8ylxHr/vJDHVZX2yTOXpPI+vLqCu11ygLX8ckcp7Hgdu9KjHCWxkKdMebnTtQaM1Z
MDxZ7AXPsXYnAwkKYaYHy2h+jhbcj9iJ9o9JT9dUbQEG23ZI5+20hk+OzJAYEMhvW61LLVs5JHGR
3eZitLYIn/0anN+yhgry6n5gm8xbKluqnx+ChTg+pU//Kcz6h3pOpzsxyaGE1emIKLYOmSNhZB7h
ko+JUy2aBxLFqU7VaMYOSsLIbt/Io0QiP3FyKgc4HP1dq2naRh5TxCaPJXK22tYZVzZZwKTqt1Hd
otuHAEBpGYIv7ANpGGBR57ZW07sLnRhw1zfCsGKq95alQ5HZIy54UMBPHuqlQDonZXYAZpAcqqWa
unqnQP9l1OigoaQXbcEpOfurNnkZirek5Hjxrm3y0k5PlTa8zL1yXJZavMnMOxltQ7JboIjQNPo6
lzB1+RqM/m6vWV/9Tv/uw7r0KM6u1TeQ5Omfq6z2XiY9PIo5zBDiMwZwuKMe2V/HQm1uc7VMduK1
gkbZB15MHW3ZwEf7+LLBZcnRudqAYuKHDSK3cQ9QmdL1CsylvbfCZMuQtIsMM4uGvknTt2nSnyDw
dO87f4p2jRVFP1cAOWYd/lOE4MzDoBc2pBZF8mVU6mcJoIHS2Rh1YDyuM5EHDH+uNB6CPd/8ls6Z
dUDchbeVBWt9Ombwwyw9K/3S7LIexJYjvAK9bX5c7V5UD4eKRknyXIiDXU2VoSLNlMtccLroRb0v
PL3EEW8mqwvqctMt+hRysIuORJWc1jEtWO1yWN1im+Yg3M0DiSBxXC9xWaesKRSThd4Zeg2P4vth
6Prm1Je0Lr2bArqR7o0Ror3df06BHPZz8yGmaKPxmLTez30wFg9wJevnWjnIAGpoZJ5tbscv9io7
il0sctYuc4ak0c/c26zmAEFJOO0osv5h0Q/rrfY/LBogiNXnTeQ6Wx3k1PJMIQ8glu/ax3FMvotp
PVw9fwAU/oboF/20y0z6y/RDFI9ki5fhGussq1Vh9P3yBCTey/NMXw07Gprcu9jIKlI6ef2pSQHw
qcoMGCWrHHiEK+fzZINMh7DmdyTs3C8a35/k8DT/fo7r+k43aIREv8j4xGs+bEKlVX9V2kfR+Vrm
WJX+NsfXFP++CSKkuZNi2mvDtJ2ygqdiMtrfW76fNz0kLo9100PnoQY8fYXZ/L1x4H6AL3Lapg1c
js4wFTsqKvEjrcfjre1OylF3muLZ1byKJx9wWIYH3fJCHjZFw9PYN/q3q0laWyuwrZrFc1vDe+BO
unNrDt6UoTrBDST4oNo5JFZufE3q8SGd3PSXxEhAUnL39gK/Zg3GlIhQUY2v9dA/SP7sryLe1/jb
CEBs7jYHBbxzu+QLvBTZkzQ6dHuV6tZXa2pqAGDhZ2moKELVPo1wbF3aHLLSoNUTNYyDMcJe1cG3
eyyNvN8WhYna9tIJEefRZVGZ3+5k0YluSVlUeigAdjqXRTtt6vYxoiW0FnObojrDU6BW+T3aBjyB
IE52GYpIvfDGapjIncCwstzuiH0x1bGa38sS7+uICUHPrRMrGi8z9P02TY8AryD5CO5nW08em0VI
rwvD/JcupGOq9bzv06z6u5QHrUuE1ar9JqRJx6PT7mA3MQCq93wqdADNY1GmGg5k5CbJn65GCx5s
ZC4VHl1kNkWbaqPD+bD8IAf2rhhn0mtTlj1mJVyiomveVfFIQ9WfHbWt8CyxOAIyapcZSe/xLl4c
QVya97oBD/F5JFWVFY3afHrL7wyGkx1GCtSid7fz+0n90SavKIXCQdSH6jbypvlBo7/pHgA7FGFv
AXkf7etUoZ9Pid3j1HYHS22dO3vyLWdHuiQ55BAp0mWExry4I0V37iL+HuiH0KtMgd7dpjogdvnL
aLPeG3T/v3YjTB+rHW6cvZkm4etfxNuLXY+8gs7GBi6yAnqPNKn5lC45SRmrblBvKBtbCNqRu/BK
bdyYdtYiGVsZrw2Vl7olCUly4CGsu3IjLJvwrEBppcB3KEPTNv95UqWZNOfl05kkVQH97XJQ4Kmk
vRD9jHb+j21xxMiUoQgz0Pak2vsJduNSc6v7uJmm53A55KO1b8oCdvdlJAca/s2o4aZzsXhZpz52
1IplBKUjfBx09iGJHNytpniss7uhV38SkxzszituXVVvLzObqA5v89r6DYme7g7uT2SMujHpEQct
ui1E6BY1pqEk374YxSORcnYJl7EZZL/lqarSL5OM9zwyaftq7oeN9FpqA+gb7svxyFhi5EwOsKTB
W5Dcr2boe2ngLLvubULdILFdzepjojtIGSmt5/CdrOi8cl3t76cqcHdxYkyfmz4kj2p5z7pKL1c4
lrCH2ppyJ855UFUAlQiti9eF/ukG0Wp/K16Xn5qzPTk/QBZPny24oD8hB1DUdd1ti1p5rAa4xSSy
sEBnV1Ou3so6es1Hp7GGaS9evemGkwbeFTZMrog+jvgp1suTLCsRdEJC2KdULzKKcogoeeSs7mU1
clYdJPbVBI2Wjd6oiR6epfU8hs2h/sUHzErBI4ImCiXSm4E38q0Bje4ZVDZfzXVQfq4gx9ioA8ps
BS+aT8InQC6o2alBPN50QU7DxZJT5XFa20ZRWMGKxzDTi9DY0M2QnPlRgq+lNAHbKKazi9tY26Z+
9ofA0EEEwK+yg5pXqAAvJThlKcH5S2kuJQfk9WP7ICZx2g0ENqpnDgeJEIfdQeQk88W2LqJZHT26
WfcgdrVRBiRp0MwCr6/d112V35Sh/+zPign1l1BaBZkOkZUGR+rsx79k/JZDrrJ4wsbjFC2Y5GCj
HbwRI9zNhMvpJRTqynzfdZSlkKfeed5rWLTT45oCmBQTWIAfKTeSOBBH1JgjQthNveML1ngSR6o3
1LwL7RWCjPTkFEXOF5+nH82s8x7KFl2DzIoQVPDneavWTvzaDm6xcebM/1G51cMwkJDfjPP3kgc+
XtWiBUHSV78lZvbVGpL8e6fwrwW/PH3heSDbhXnaPHd9QULAtLSzG47zzRQ43alSvQFVXv1POxej
+XFna9lZCcuHcirIsxTpd4r2H3fuu+RrXGbqNs7N/nGO8gMkZrBxz6ZyNItJ+WEMvM+9LtEhw67d
PRT/3j2Y//5EHR1RwSFWnxIIzbZOU5XfrKZ7XZq2mf871EZUOufkh6Ip6mvQO8lO50P/FKS+cgS/
HZ+iJG7OYxvPe8ubi89O6EMYHZrazwhpvF2GxmUofhD83BkkAa8uY5q9P11GZLrFHy6j5sbmbHCf
vO1GPs/VgHwFRYjsM1SwxbPR8rWyjExP5UAvX+5M+YOYuNtqdl5jdEcZyvRwpldJhq0xXqaD63aa
7TIVYAAYc0iRndmMdr0RWp/8QsueedSiMaG1PqEnYH3qgyUJgwjSndjqIFi6fheuK0iOP9FhlD3b
/tt0JMGoJ0YW2QSzU++71nw7NMtZQvu7rfR0ly4jO+pnciupQeJ08UDOg2qPpt6qsFTuRNfB1Mgu
UAKZ/4e161qSW1eSX8QIEqB9be/HG80LQ9KRCHpPgPz6TRRH0yMd3b2xEfvCIKoK6DHdTaAqK/ME
Nlho6pnfyQx1UUjF6CjSqaGoYhrHU1Wbd9i3hMu4qsCHOUq7OQ2aQYUurBsG7I9BBh2D/nF/dUAa
AdHmR/SomnXZhTvIdfZLjvzZnop3WQruKzBM+CBDBc6avOC8DvZU+MvZBDleH/SybhiuZ+DAJIVY
hKH0t2VsNXxFeu+WNkJTwd+SsDuJxdMdeRlY3Bad9tYdsDO97KC6DpKwm0nwR0YstXo0uuYjUdiS
T4+uPh1pfkT+Pg8Cw3NkxRuORjLAwkLpjOu0A4cSbQHn3SAZVVxBJ0RvFqlUTpc52u44unxRmr9e
gtEY12OF3a8U7i6xDQ6QQjy+Adi1qrIgfRnjpkKrH+zETZvGAZgs6my2+6NmGPPD8U3br/EWs39g
+ybxHYbci9KM7XTpUoZuEdnHSLfBdvVGOi73uglgBzotFlkuLpGFB1fXSXRajJ56DYIwWimeswNV
d7zydprG9uWPKOklurZ4yHCCvzPwT+u5i8KFH3v2yi8ECpxamFXyVt3VI/6lVNYYGM5sVF5T3PDu
MtvkD2DZWRt43kAzxelPRobzGinVsMzCdo4JNBFpHRvIvhSApov2SN4ucw4jaCvuo0jYtAaZB0iL
nkSONWhJjjwY8EhpvshFmULBqhcP1VjXoN8BUKnmsXgoQdwPshZ/OSmwzy5rPkDTMAy9TW27794U
x2qaSqa/zdcR5PTQYLd2oEmD3oHG6yr9q7QzgblX2vUJv0o7c5abjmhO5J10ZZy8qI4jWIDf/Oql
TxMNhcc+z/1bMH3W8K2WnuSxiD21LNzAeDSi8V93o2LvNvlx90eckUDLXbWN2rZFyo9C+SDd0W9a
4CDux0qND87Q8WPVjxlUDfHmbED3zXF6+WSnN3P4K14m4AKdhlK65rpyPSSIQGJynFrBjiPr3BUk
4fmCbFfH34bIJbB6QfOubl5M7qoTUMj+w2Hp9TM8cVedzyHxZVjihi55mT2if9UD4vGXie7A6xYs
wSmfrUvSyyRjlbSgTXF9UKD9Hh0LgN0z99vVzMcovr5C7pXvr+A5wG5p1rhgySKRrWnGNdg18odI
5nvDAMsmupeSRZ2rZNNB5RNacj7bd5NZX0xd6TVEHhzNHhADXenFk7a9b5FzgsxCDd1WHUGOvLX3
FnrI5kloL+5XLcTNRmsKL5Aj7RZGFlRfugrlSIfl4piHQ/UCPbLZ3oxQKYIgkb2u06b+UmGvalll
ec+LEGxF+QiksbYPejo6oKLr9BqSqw+R2z9D5KJcQXsvfZAm0i10RzapbaO20d3/T5xRIr1QmKAu
V0pYy4BPoNvX32jOdhrG7tVmYjyOJjDLZE2z3FoqiW+USnDoV6z7CSTYAUR4DBDkbZo2sbYkdDF5
/OJYpXmf5iq9jVv2D5kpyo99c1vY9viqo8zA2/IceJjSsB+w1yyOloMvAdTjnQeylUKsFJoc77jD
nYcEQs0rD6jrLUXQBHtEulMLwD6QTU8YXLC3znkAn0UxQHzpGqzd4gVw6WYfDg1bC5368mB3Ouez
vcSx6E3H/80upwzqs3W4EEr0l7SQ/iZlQ7kuC5E/gbKQ76BLGSxF2OVPUjRoWvYib2EEGCZTiKSE
1jmiYIuDz2fI5YWcaZVM9ylIyCJsnSR0tlZ5VLJH1sv4Tnqd3A2p65tIw7ndocLDMltIKwr3Nt9a
TtsO/5DDKEF3dcyZ6g5zOGT7oDcDESqgp2qwsEyVuthx2b90K1fZ8sU02g6CUypb0DCqes0waUAG
VnuhSlpBXAGtLDTMFRTMIkc+oDId3Pm9eyYz/rpgKIoAcq/SBkv6UEHLIQSzI69njW+hPXabNMP5
7vq4RXYkGxcxMiTQAvj0GKan7fXhG6q1bur9FEA+QQoscE6QeZmf1TSRIQcdgwzpZIPdHWdIS24G
XWXLe9Xdx1O46XoR3ZCpN33oHYvmH/KR6Trpavt9Uqem+mj18h+K/79OinugxcD2gB+tb33kST11
EyQRoB5VK3n9bWyio5Fgt/lQhF35WKThT0vvumqviRc+NpNn0Anyeej+PiTvNRgZq/Z8HcoUHWdW
FtWrwNiHtu4sVtyfbjGKqM94+OuIe0WxkJlb3wMSwpZOLtidz6xxA1np5gQiuOEgW4jlBJ7f3iC/
zFcGABNPUw0hjbGsm29+LfatBbztogScG/wEEArN+Tco74hXl3lsmaLcNi85GJr20Svel5QTAEu9
dN6XREv5KcJ7N+5a+WqUbAA1I+5G9OAtoHMgX4sWr0l3Utv+GlfyCTSxAQhLl6rLxYa0wUKkVc6u
B4qLGsTJaxo2fQOhcChyklIYaYZVOfPOH3aSFnORwMDDOE2wFzz7BWSDF7ixQzx/FpDqmG8+u/6X
GBOAn8MwxXwT9bxfickL93EQjK8e5Kx7WVbPrVUm5wwM0QsFXY9XCovj1NiDIxg6m7a3qNgQ7JKU
hVuBZsUVGpPtdSwr/K+rbOpXvMyg+0HjsbN70IrY9lpBVAi6oO605qa3BZbpn9AZoz3x1gN01d3Q
3Yf9aiL75FhzPFHck8nRgBEFO56q0Z7sZCLnf7X/sT7e459+nt/Xp58zIETHx9qSOZsAXW0by3Bt
vCF/XQYQ2Y6sv+mLFLzvtfRRuiiSbw33wnQNbDvyP00PkhE9YY7hUwKhl8SDKkyCb+l/L3W1fCw3
T09A6euqHArhWg3BLh39LmqrZWD52YZspJ3Qg/n0IjNzwQcGXmw8SrkdWXuURs0ZNyb9zF44rd+f
PbDMP8U1f38AJ9V72Awj02FBV/ZnsIa4T+mvsKlT/1rt9zCaXoYR/sUu3v18wsEYCkw3XeVAk57X
3l3cxvYd0J4S/cN4o5fmKevAbEGRrc27netyH1yJDIcSHd9MMagORQOuW4oZDcddNC3QdAw1ljlG
vwLYl51Pr2Cu5vBMhtMJtBG3FE3LqgDfW3wuDpmtOigPqBU7NPJdBh3MZ7NCSSL0wuhMQ1D9bZu8
ix8MKNI95CNfjbrHNc04Q9dTWy5oOE0W34GM2Zy9mRIAwqii2JGXlhQQ3DjTUC85ZuDkoyUL0Otk
fdSdnSgELYoRIFkhlozyJvrSNjlg4pCDO1EupY+qCZp4cbShoZUKeWQmNIuGWhSPEepGD3Y2p1Io
oKlB+Xyd3ra1uQy8fm11HCqFURLcqRqtakyrhVZyAO2E1wFo3A9gf/h3hPS7Y6PwqP8jAsgppMV1
yeMva3g4v69UzKEPjz1LztZA4iCl4nIb10nT7g+JsSEi/dk2+0GqD5L9ugELrFMY1tapbVQlGFhN
UQerTx4NUTKZh4SwIUyNkM5sumJqPiYRWoeiPkw0otCPiQztCCcRoZU6YeVNn6VHyA96D4AGew8e
Y89o42rOIIn1IFle+2vkt9WanJ1nBOcRKatOO8lUFNml9DIGVlrMTmMnWaOlvtnQdN9sLZxEm2/z
bD0JUhpbwPvjWzKZ/oBNFYift/QTqMHvjwJ6wAvy0hoMNbjCZMMdmWRloINIeumOfgSoa9cHh7km
ACC/fiKQ/kD1y7gnS2fmUH2avoVJPOwpAdeCIHc71X01J/BkzLsLHrR35KQ3GaqxEH1PxB29wUTa
oe3j9+ltXlUr4TLQNxepv4/xHAB21993QZ0/OiwpHnPsk7hK1U1Uc7zHHWYvHSbaHTmBkJ52HEQJ
S5rwMR3fVzlIXEdv7btlcuH8gUATDA+hFSC9E9h3wHef1igqN1LF30CD+9Xtoe8DopFgnwuoMXpZ
Zr1hIvlp4lgZ/spJAJopVoaZsL2jIfiWUY87lMUtDb1o71AXdhZh1WQbH6wFEjJIr30ac7CdZqhg
ZFpJSku5aDuQteyT/fd41AzPLGhEv0frsgKENQVSQWf+/sgBVl5cLXmMgsbV8SlZ2FAm0JNg1Sxi
fIcPQwkuDRneQcUrvHMtVFmwPQ62A2Rs78ARgJy/i9Yv6QcnimBhYt2q/us0Ok6yzALhavrwH6En
3WTpaHbgRi9JsbQGLenUDTT79CvUA0Pytod6dzig6U2f7PC95ELGL+r2NGyYuRJghX2KcfLAtuXf
YfSoGBwoaAd599ewWq9GQOaPMH2OmVcjO72o0dvt9UVptX4Ao/KQSgAnIEy27aY0PUIXLDvmlmFv
R6AQboQsAWMvLf+hD5G6rplTfmGx+BILWf2oE+jdpZ4SC64AgW5E+aMP6i+jIYoveV0kkMZJvYeR
4cNcGSK7gUDF+6vUlvr8Kq4dJ2vUwRrQH7/V3HxnjYHStDwCs0UcMZ/M0IacaWX+ZqNJmoLDjyxI
bAT+OkPu7QEiMeXBQckGwjyO/UC2qH3tpD3cSwuPg8CB7HAzgQvrGg/pK0AaWxO71MZq7ubLy9BN
EC0t7VtnVO6B682qC+zGxkrHBGXsqb1BsV0B7fq7cRaPJyPXkcnaPqjW9/8pU/NkguXkeuO51mwJ
ft38FlMmwfgcd/Ub7ZFpt0wb5XGA2Hwbmnuyy8C/EdwH9iGbvvQRZAeu6V1KA2u7zSB2brvRhjoP
RvlcRVCqgFSEtYpRZ4TkXDJdeNiaSwpwgue0q+2lKNCs3rRRtmwnM9pMsWNfDCBu54sVMHEKWns9
5CHSW+SgEAm5pWWBD9mGbAP6/1amE0cQpuvbm0GCLqRzUrUpixZ/v7o0kIBsxwM2jeMr2HM9SFQ6
xqHXQ8Y2daC8lwrkNUfHh3qf0NrRVj55y74Fhf/kGQWYsKof1ciNN33jp9X7jQV+3LSFIIhjobpY
WJn1XPtdtxJ9a99IC9oCaRPnBxQMwOgQTsG6YlBFSKywWGYVyHciLU9X6LveB9obQB6MTQtFv0SZ
1vo/x1AgXZIEbCdCR18XozuRfy2KLsBxi5/oyDmUYrplxnQiGbI0YeOt9tEJk3wNw7tFH04/fP/b
PPChgOVe2W8NZBkWID4SD4KH/mb0gbGRoDE8sySI133dWs+l0X/NSwU18xg8eNjVfQfdM18oPclg
vyYBfKvOaOhJwKxpmM+TUvMkyKrOk5oSCS3ATYxwSI9x7RjLbJLJEjmn9BiFCiTt5OnCZHy/JdeU
mkigOPl04AoFtEK3VZYGGsFjC8Lr0AKLT0EIBg0jb5t7w06qZVm14m3M5Y3noNdrMcivQ+t3P9Ay
9VP4jv/sZRw8zL6yb1LPTKH71IoD/rLVOR05W7e27z2wpH2Jw2g76foRXWQ5BsDWCPSN0zjjKBen
jjpYVIH6FPPhFr4YDzTqTCjOd2MwbQkSVCrolA8NMnozQkjDh0DJ8ndb64KBgkSpKZji1MdcQh3R
ehT3H9dzGuzR/bQ7gX8D7SmmZ6yuGZbBNh/Bkg7MjU7SFDZAgaXjgqpMo6P1hSaF0HZaX21TElws
463GsfsQ+0GFU7JpKPwNo9U8VDJ3b0aZJ+jcjQOkC0CcFOsLOcBkFy64U4jtp2jsllfNmA3na7Dj
aWLvtHr4FAYh93itnLwBF/gLCGKCc1tWDl90yAfsAx6+VIyFl7HFuWUF+P3G5WAgm0PQczUtkjg0
8O0y5ivgiSBqcP1+UiyrQGa9pi+mjuz22NuXIuvyldTB5AkzVOAWZguAYNLOwX98+dHqOeMWyBbR
lq7ZDl1NjxixAn2ZdGsS8eHVRUZpJTZQfcBm6CmkgfcpTgxWKVYU6MQW2oN45fE9s+Vsm1fgY7Vr
INNmi0Ve5ZCbsCz7Nk6neufEXbYvuDPeTBCChEZcUn9RkHv0jMj44ct655bMe+u8XC1pUu4m9U5m
FphHgn684VhynpSb7pm+Eeyi2yFH5M6TQuDaboNkXDMo9C1y3ang6k4FulSqXiJpFZy5LS3gavTR
HlwbAvRXaD0AIeN7HE5NYC5pqxp4c6R8Fh+TzTKWW+ijQd4Y5ZwbYIbVTZ7K+sxcKNS3LHchvgMK
FDNuxkMZmHc0crWJ7sBbku16V7cn6Km0CDkKI0o3ZgX4nRc2xfsqQZZ1K9YjkxpbfhivCxsHTZUy
EBJeXwq1Jfw0QNDsaDU1JrswSdpLC1KFte/LeE2fqFJ/rMy4eICSGzvRqAmD7lzUPXj/4KNLUJty
7QJxsU7K4N2GztW7sDT8+bOIrtriXE38huLpowjy+HYdCVmvrwvJsL3lkC0+0zpIDoN+Y/QSJJlA
qVJp/isrjX+2MvFunQHi3W0I1nqyt67jLa3GYscmKtQTS8S2G33rSyYtKFkXzbilsBQl9MzCwb6Z
Bnb4T8tOzKgWrgQNFy2bh7I4cIIFNkbPd+gaDNe5M3UbYiGjYYLc+qeh0EOiLDObOlxfvaFEUsIs
fkZ4LDwN0BQ6tCl+SxraAtny0vXRiKC9iaM5IkUFXKIemgmwh62m6achSgbxOa26dB5GozTPUWX8
mFdCxeOSRMVXGkWt41yGznz2pml66oq2uzGgI0Y+YXFx22TBhXwKyMXbZuTgDMArglGjvsMGaxeC
YOUpNiYDmKJxQ758YNa9C8JAmtc7ffMwdvGSfNUUxY9u/rPCO28rE2Dd+7AYHmRepKDlyoajq8md
ABvmu4TZFbR0wBc1h6CbpuaOc0ejpMgYMICxtaHhYAHDXaTBhUY0qcAGfYEEwXCkIS3p+f2dlyaP
o6Y9yYYmvTd01raohL3FBmOA3I2o9gq9+xcKQVFGXKBBsb9O6PLW3KIRAAgKvQhd+jxu50WivB72
HNDlBRgmApSyK3eR1AHQzJVtGwtmOAIiW22wsvspvK2yMrxFt2S2iyFvtDAppmZosyuq/kJeulDw
eCiCyL2dg9IGXy4N3gPzumkApiTTSaPdddL1tQr9MlYCCtsgLZwVGq6AIQkikx0d/HE+9gK5jIHW
pvGnp7+Kx2zde0iCV525Tfps2LnoFnqIhPOPSKb8e2EGqBx45VMOurS/BaSN9xSMZTUH4ME77KoR
hy69QobD0r0HHplF7ELTvrCi6uxlBn9h7WYK8/ilqlV9UXEEnLY294UU2xTA8Q2KUfzlOul9iN16
gkzWNJXH+cmoWIDPSCxKtPdBHunTpQ8BeBPDCJVfOBr9bKU7yLx7Fxx4Yq6CFVkCxrDPSctyG2YF
1PAcO4Csa9aunZYlT22OrWDcRd0/JXJVBrPtny3KWJU3Jl+cDkmNDPhsnLR7HA+x/T5YVYNmOz09
hNjNPH3yzeYJJY9hnWTY7TcaC+FqfETb2Hhcev2FRp4JNoWpS9ulNVrAd2hv78t3bxShXb52SiCm
9NSP+YGvio0ZgME0BoU1cgFohB90j0rGQauCD8gD6vY+uKJwFhg8Zr718pH8IbjdVowH05EmZnpi
R80tk3qss3g8eLqtou784uLoOxpGbojPaTicrAla22DhAD9jXcoThVHEZETltutBFrsH+Khf+k5e
o+I5GnNvQJgl5SK2THlrDX51AfbFAJoVpVNXViXen5UWJ/01g0dpcAdCQHCYZ/Z3r/XbIz2c+iYO
LpBB23YCT/plw6JhAya9ZnXd6ukJrsy6I5kkaPo2ps8BkkZ6tE1c9RZm1R7EO8YPy7FOEC6dvrRg
Flh66Pe/AW+WsXN6c9ihvRSoTT3Jc9C3mJj1flKivJlCu1ikYyHOme5KTWPAoyUkgebRh91pnaJd
5TI/FBxcileSGcBCoetj9B7YVc3iQI4Mb691mdmo8bMQSq69OZ5rMKS99D8rafUvEVMROHLBihbU
AX9pwf+1SSypNhQE1tb3Ocyt7Rfrux1lO1kX8V1fc/HAcg5gfGaCvqpJ4oesLZsTvnG+kHMSojqD
ovpcKDc78THNVlDGhcCiHgY9noALuqVLaCT4CtOeUaXweBDu1EI97pqMg/MNkLjszh69+pIBP7ro
hsB8FY0yVmXNij0NU1QsoI4pn1JLH8GAs10IMMO8hkmtgK0w/b0n/OSIrlN3ie3Qok/b9nnKI3E2
jTEAgS5gABCS7VZG6UeHUg91WKvDzKgWZ+QroYkWNSiGAYW1ApWNONDwI8zSqwEsBm40AhVMzTd0
doBhqyq/Bi5y6jpjnpiNBNKq9y8qKMoTOuLc1UcEShJoAUikXLo6IuxAKU8R0CQqv0b1+xoUYUBx
DlxE4EjGF5J536GYtp5q9ICosrbu0Upv3WdtsGmQpbyhiDxOOBAHgVogOwWeXS9xpwW+bcY9Bdsc
Pdnt2ABzhak0o9FrIh3ZrO1STvmyco2NGpwvDJpa+xR0TItOM8M4U1gdaQiRGv7k9O37MFJjvInR
qrxSdevuqgKCYXRWd/Fb79pSxis6yJOXhnRavwbbnQyPSOokC6pqdXYHquCkGDZx4xsAKef9obW5
fzSB2pqrY2kISi6FCitNIDuVzppRxdsRGKB5peuEP9dEpgiqhKtUYNvDMgDdRD6kt0GKJ5qavLs6
LGAChuComP92NQ2JC0kEO5fLqMv6ZOmJvF0lRpdu5nEVTZqzPOb7eWyFePjWZXGhJcrcTW9H1eN8
qCcDbzevn6HFFiR16pDFxzyS6Qm7nffL5CcA+/w5FmU1HPPmSHaa0YUBB42qSVQz/OJpsPk0hBAM
9tBLyUODLcjmaAf+/eWyAChqfaUBoTuk0VFGBdJOxPnD5IzOo2oBkxnjm741nEeycGPagz6iv221
aeBmvUiq3jtSRIGKxKppoYTWGI2LHRVaJdsaHFI0VUBK9oBmrGBBQ7TEWpf/8koer/vbGBCXBlX4
oM8cdEpPdX7s9CVWHON+FDkwQ1N+pDtyl3avQE7MFXgbP+ZEFE5+iqymCnw+f96S32iGeg0prXhr
Z1G6It3wfa67wyq8T1asMeW5BwD/7GRZuspMxo/KLX+0YdqfLNm/X6LE7k9kc33w6zl2diTnpCN6
sDUgj/YRQh6FDjpQOoNXLTfurmWqafDE0RzrL+1HZ7mNMgOZqExFF6MDRaWOohGF0sRJdPPEuaL1
a63r8r+vRfaPV7yuxX69Iq3MioIf0YuNr098GdUpOm8Jwet/DHHcYU9Jh6+Vqxfbic9D8qIgLjLW
nG3HkGfF2nCPR9uhYwkQO2Sbb30AVPaJZR3IRpfCrdDPrC9oMwBJ6YvocIIAb1frjU8G4Pd+YrxU
XV1+K7j/4uON8A1U0PMN8KTzzW8uM1TeM6QyDtpd6Jn/ZYn/9xhIgKHLC/zda6d3nFOtXHtBRA+5
yMSmgU7tzA7BPSi7VJXpXDr8ys/Mf4wnxl/+Nin0WTOzQ/x7kkoq/hJxOz7JAs2XfW6oW7p0sZdB
K3N5tUxIxN26sd6Qp0KLvpqazbKorK0V44zqSmv8NDXrl0ZYl+G85GCBq8NUOimhX0Hn9G7rUFjb
NAQRLNlsVCgXTecVoAYtqvWAnvp96LXZ82hM26JmALVqu8nT4GqXUflu98DYtq+Br3t2SpwhP+zX
+N/tZY3+NapezYUvXb0C5SU0mce5WFaDtvbUB83jtX6WDazeDo6vltf6mUQJE1nY2N9ci2K9HX3J
IlsdyTTbxbIM0VFGNbfJCNOT4NXj9aV7fOFs61qMy+syTTh8Xpoco5XNS9NCJqicb3uXLScLHYKt
OyExmAGScskq110aTZujD0CFl9mDb6hxj76Wp1zbKK5hIRQUgSDZ0grzXFrgYxUJdh80NOlFPy7Y
ns4rXU3XNes43eJ54x3JCRzYfeJk/WlAG/9K5R523HojM+888OCrRhulWW3ywTO9K7MRVF16SNsV
p4hQa5NheiSb64PgAKDwG3LOYXpdF6XwzdVWsJ/XZY3R/7wsTQoMJLMS2aY4R2EbRMsOYLQmJ126
j2XDFkeFscKuSnWGs6867OxoP+NHwEHQkPYzNHT9QaIRCaWJ65C86GXD5yU9+RFOPQM6iLehmr4G
HY5EkWcOJxCKY49HY08b6Y4ucVhAIjZttjQ1BMs6Hht6Co2vK4QlCP750Nz/YZ9X/vQiYxbEC88v
5AYpjmGvvOiB2YP55kGINQid+HveJ8OyUYl/geBvdwKNB9oJxzL4atVnCnCgSrwsPXDK16qqzgV0
RFbkcLccGlPfoOxcr9xaxudARPlFTMAeoLQVf3fZ41BZ01eOpvQVdGwLvW0OtygRI/fQQrgTz9zx
LTftdhGnPLotCte+kANHAPRWaIeBFrvZURngXw4Z+ihUffAsAWpFR0OgVCvvySY7Byi7cRjva2QG
Nzwy5E2YCXZjNeZdqze1CUpJNJKdITYGGPOhCAyRx8jz2AFZlT01tVwbXWgIdWfnAPLz2UnxZKfL
iNLSwYnd3Z92vSzYoY1DaXW7T/HaTi+QToY4oiFndv4xHd27qB+bcv7xrv02FAZIZHGcqmx7XZYB
U39OfLmsjVadXRcFHQVM/s0Q4nGNRrP4vk0DwH5LKDaoJiiWlm1VL17boI1PNtmb7wMFIGXxPUhB
nlS4/c/eLlZpmnvQD71HMSjBKSVrl1XAw58onQHGnaXfVPwPevTqJ7vvx7XAV+OpNovyaKG6upl8
G5tKkA8sotzvvnMWLY0py3+Cg/u5d0b7JTAUkvvIvF9cwzT3pY3WfQ9nsruk8Iel7EzrbbSHvXSt
7KfpTYd+DOo3gDYh0AX2Q69vF0IO04PJimQb2nV6qL02vbF9Ea2sYJBvQNJvxyrNfpijeO2zZHwe
pBpx+rSKU2D19gmf7HLtDV754vVIB+pQ3k372PPFsW5iZ1lFSQ8KbKc9xr41PXSt9QCeDucNGs1Q
cwrt7gT9sOoeNG3fyI5fBlmZoZbnArR1d00rAKSO/ZURoLkOBJjRxciL+FxbAod9zodvjbN2k7j4
DnANZLJ0AGvdcYseSrFOWFrcovmluC1DNHgh4VAhX+/ktxa01/xFleMnnrIbMqGHy0BlWgZcLJRR
7iKjSzZSgz7wrzbumJ/FC6SN5YHr597sCNEtMIXlLY2EG5bnnInzdVJW4qk/ihgknh8LFSgYr/Bh
SjYGQUSwoX5fmGI8YbWL3G++E9nbpPk4q7Qfj12+KBxN+TYTv81XiqHLp3GlounYAuvaW/4BEjYL
xwWLR5nxy4xZmCCNgeRAsiGMQ1Sw9owGjWdykskV1pnx4T2+BcIdZbLIORqN7yyJjsIum9cytq17
hqTZ6S/2oS4+2xPWvTpZ+x5fAwC0JPYKvG9egzBh9ypCN9WcySrCoX3nd0UR5OS54AYlTAK1quXg
X+iaDtwToX2LP0z5NECSadehhXvTjdx6nfDFG/We+IZHGOhT2tQ4jb0z3UCl2gdRBhqS9UzUdMsn
pWe2JRJDkVvNMynACdEERjM5EBU3fQLRce/XTHpN0wNEkWY6wjdfW4CPKAA7PfReROs8aux7IMST
Df4ZwUmmMfiGIV694y2vUBcQHGrhvQk9ag56Vc7S75Au2oyVN0XoSRRrcHRZ3xMbnYVAzCbPzmTK
VcAkuyllZGyHaegObt2NJ9TZIT7ulfV9ja95tOcNxRdsIx7DFODehbif+gaMYZVXaVUR+0trmMXy
bz/b1PN//WxRZX762WLDgMiu7v2i1i2h2nzZctEd5uYsPQRqvjtQ21fLjHv0kbT7SqapXCCzCgo5
Stf5jVeveQzGgNnoomy79pUwFihjFzi1dt5GQcxsKVSIvzoZ2zLGMzpyTpNW8VL6UvSmt2kjiJ17
ldpy5RUHA5CQs3R7daY7uvRJCYay0HVXV0ddh9/i1gwXeeOpDU8ivve9Stz7o25pG0H1C+TJCS2e
1QtFjDZnqG/yJ3T/yCX02KODwlcJv5b1P+X451sKmhBEJQAviZ2NVALHfrDRjUjuOp6PHpQwW9ca
VtzytltYHZCBA2BBj64DiLSdTq8UFpqgOXWqChm4AWeNOO66S6fDhgi9fHr638IUPvnbAlBEyFh5
/VOT51u0cqOuh0/ehjli2uZ6KLNqmUA35CUtavOQMhey48ZkfjEd9WNMAv8WhWZ1AzZtdKzreG4F
7rLtPVSu9LJ5X2wpfky892VL5I13U47OdlBrg2F34wMztkR1Md7T0ZaGlZkk+/ngq73o2Ig/DZHL
jPdJbaISXaO71CfgahQ7w8KyBmcdFIF5cgjtiofE4G7QnnH7/opQpzlGHfI02cS6E5pMQC+Rg6j6
BIHOkG2iCk3lpafkhvx0Mbz4a+JWbKsK1qOHBZe4iIZz2dYlWvkzBwwyvqsWZIzL9j2Gu32/rNoW
1V8dTY7eixT4L6G0kFYo3kJrvT/3MgSYEPpSy66ERKNMgeZH6R632Hl1GzC+dQsfqUm1IGOjPXTn
AymzL2vv5mqvLAbqj9nb85VVAWiosDNw8Bg/tvRBw0dInLvUxmeOboX/UPEsgcIZ8uZ0QY0qk0jp
/hp34BcqwOtPlk8zaTylsQXN8iWtdZ0DISGk4vWF5R5f2ypzswvowbqNCS7wS2WF/Gz2T5aGe9GF
zHQ3CcmXbjIW6xg7FQ9nkNA/TVG+pJCUbGNQNNDvEfb6ukITm084nQjQ9Pl9sTCgSnYI9IXuotTp
CjApuDDiPBesydpNjQ34ro5yPBtK5+24oxgy2U75azYteR1TDA3LMnfs5dXjWl65slwISjYSBSNZ
xO+XBNnIBv3yGGfKr0E4FP2YbRl5KNxpvHIz5MZPykB+SlKmcQyVHwHy9A5o9tP/UPZlS3IqS7a/
cuw8X+wGEARB2+1+yHmuyswaVHrBSiqJeSaYvv4unNrK0nD2tpbJMMJjgKQYItx9rYW140dv5i/O
TeosLe9RC7QnZEGbR0MDP2Br+j2U4vvwWPRxCu4lpZ0BQjPmRe0b8PHE3gyMkelb50VLJCmmyP0I
IFxjuf43FRZfMk/Un8oecXtN+OyCCY8E92TF8HfMoi0+Wg1YcEqg+e1oKfBxxfNgpbgWYdsfpl3N
VNpOLzGnSqMCSKKxhjaiRWZWD1q8DqvBOjAA2gMdxgsSL88Q6yyvcsidA8CC5ZzsmgL5Ylb6xV3k
msO9Y3WYv4wdfHAFIGKUWXsOfPGDzCCn27L00cuGctaBke9Am77VkgMbNzcbFVWrqrkVG6tsQEJ4
m1bHSnjZo4Ms2Esl3TkzSh95LYtSpPGj1dXZIzyvSG/M1YUaell8QpaUvKNSGZZvXVr00yDQqwOt
auzjORzHzMYFLV5E7ZaK8WANC+QC8TUVa5kjPAgH94qKfeBWWI2VcmGOBwVXaLBFdMOcUy0i8dqu
yEBvQbVSNMGxrjFDpVrWGeUdXAZnqsTUNZjlVs82iaaZA9iWoxKAjHJXY3IAV1ISuUfcW+6R9rQ2
/wS+7HZj6Jk1zIzCbeCA78EErydYGCZQZh73aONBFWDnBtjcin9qd+tGPagJdbsV//dD3Q75y1C/
nMHtGL+0owq7atW20a+uD5FlDSoh2Yx2bxsQf1iLzMy7GYQS4v2twg5ASV9kyV9dqHyrluOItyLt
/XqAuEZEUrfBcvj3w/jFjxOjo9CZTMbbUckoyoJnM8H186ACrN3Gk7h1oeLUhHapS56Hz1DeLLaa
GWT3NaQhLYSCDunI2EmbvLeQBaK5+bw3zHdbS3thtNIganTsxycAudGqWpUqAlbiR1/qkYXIluts
43izDwzY7SHGm4iOeqvoQa/TijY6pdLHzFz5jVhGeeDMpyP+GBheKgC3weHd0rFjlWKVXOjhYhqK
OvvqJbZb/24aKlZ6vvQDrZiaOJpzMkFCtAbDhNoJxdRu2rPj5n3vDzZq0klux3iw0Y826Y+9m02M
w9xGpYqbrQBL6DzkeOJB7+Zc8sYGN5UPJnUqulbkXJQBCe02Mu78sUUBebWNX1vNnCoLLp1LBn9L
UrTsOHVqFZQCAeKB5wspoqmq0jtpmifQpBRv+WCdNMHyN67sk29jJ4VFumF1sIMY3EwOc7d22T1S
QjqloXtjLjo8AZP9ZqIWZE+K4Q4o8xnrsSCIrfAeBHr8HAahfcILaUkl2mgD2Jxjs35rei9CpK9G
Rl7uFNVcChcsBnbi7cuYj+v5QrzUP/aiUH+30V4Tc/Hi+308Y1liv0y13prpzjVSKjpblhWdwXst
DlU97MkEcYjoXCMR/87FuwyqeZ03p2ZNc/ZBxnRPrWhTl9UmMrP2SKUuCKNzmWbPmZ2CSWMcmUxd
Bc4KoRne9mZrMrOcy5BFa2pCFbFKALrIAOIhG43pF5AT9WoeLW5H9WxlrqMODNS38TwzNra23iFf
S5c44TAb5J6L+kzd6CchL6KAUmn+YXS9AA1vOJ3C7SdEWFG2YP863UypW953ju0fbmembDeY6aBJ
BCYVF4zaVqJ0Z5om7A+/qjBcpJEaoKuiJrRxBnCAVHqlT7+KBrUbB6J7SaLmt8OyOpUbrUDe+u2X
NmWj7ZhsP90uHByk4P1X8fZ2dl1qOXeZ90JjTX9Dp8tHr2t/NxWHnO/AsNGOYJp2axsQSdCypHsN
q/rBiJPoIYRk485mDBm6ox16dqaW1acB83Akf8pqVYPKaCuTnD8qEN1RIyYMfV4LVh4D09IWmpUl
MwUBvmvT6U9t3afHdiyJ3BlWyBUBc3Lh6NdSdOW9BOlVLSP9SqZGB7WXl3jBnmxd4+WbJMjYfOpg
Gd6101euUjqYOJGih3l1E25pcHDiRjt4RfQZFamDg5tFE3p3JlMzwJUYd025psGBNkkOoZl+o0o6
XS3Q9wjhenfT0WuzRbZZIJY0mLSj9sR4fqL2tHHC8DWLbP1ApQ7Tw7VrGw3oRPCDBq3zzshUWVAl
mTJIZM546XY7KkZDbm7sAM46akKn0AIZx4YrGTQbGi9OMbANnQBoPdjOUx2WklhTtcEzC8zmPHBb
3edD++a2jvMJ0u79EoqA/cbrUPSVtgDpFnI0Q8c55GUCBT4gqD+Bp5CDEjep93kTIHXNOE/mBgp8
qijAFwIfzfx9xQ0Ktc2Up3fLzY8Q+tg3aT77kKhnhhXExHXzouG0c899pvi1x9IvqlLZQ44g20ZV
kPiBl9Z5GBtQaBtzwC+8+qzByfkltJAAGbX8e2TGd3XcGy8qrHvogRrpWZhBs5aF0e3cQkTwU0QM
rIG8e4h6KOOmEOj8OnaHRin/HqC7ncAZjFvUXblmjFsjZoAkjDjyQGpgttAjgM9iv3uCRgW4nGG/
NWtH9Hns2AgjwqE2NRPA3lMzoCPeR+vHZrfRgvCrS0QHkDzuQfMNeIc2S/q3xPaRXeoYz5AdLpCU
qCebqqujp6LhBzvX/S/A88TzHOnRJ2Ub7JjpPUJrZh98+dGzjSFGQT0z4SFt2zTZQgtDBIi8NH6i
vdQT0bTX/sH2p3Ye0xnem3n8Ic6mCbPfgxls8yGqN8XYrP6qWYPYUnhtqrURJVtaWgGYyY8YHTWm
UeKi2pC9C+NZOiCwe8qbPF8L0A88G0k+8VmJWOrLyJTlFllIEOeNs4nPCnNp2MMaBNqGoz2N7SX8
ZECpIU3B6jPwKBt5ayzH3Pm5LxzwYBd+9B/K7TxUMzdQ7t6JIDuCVJkoOyWDhYCL3i6oAnHC7BRA
Q9BchEO3QA6Vu781c3vLX/VebM87DjRni0SNvUqa5sFvjXQJlrJuNRUHELFxUeKUDLt5UK0+gMA1
PlAlbVobhGEAdZ2pRKN1kf4+Gtfb99E8U/NWjUpreLykEc2IMwvyQ4dW6uWJShWLq03oJOWcirSB
kxfEnF514oWDhM2xRQUCsTkfpUTI9ocxphZjh5/H+NNRzALar3kD7km/5/lVi/Q9cTO4UCfdRMBa
LbvxoYBGXzD6otu7AqLdV94Oewbx1yVejvberzx/XsuBH6ooM58Y6NIn2jqVZjuwUOYLD1lzn6iZ
Gxf8oDNvLY2sAahefKEnpqogXFHAZ3GuGav3tdfIBfOi4ItKjllhOp+bCLSrQz0EO5bE6XXsSPVl
lEFDx0C6kBlEYhvFGEdUhnjz4PDx/br9gmhpO2+4499HUtch5jqAZdTMBogoR+9tLSiyKMgxpgsd
wdMGDL3g/uBs0dGeiaVqmyoJdwH2ptpxz/RfrbqDirsETGjcgBRTeesKCb1rq+YIyiq8iWpMI8Dv
bw9rB++Zc2EjtD7ypU1/DL/uF5WA05X+lrHfhGcoy40aXPeWw6zPMbh2IabYfjaGjs1VFLbQ0vPa
TS0abcMQ6bxrAQmfIy43vBRddyAObScFe2eQtZ9ZEUMOEvgLrQ2ThxTQe0C3seeVOWRD8Up+0EL1
brvV0l7KWLVs0xLMQBwvSkA0kh2dsivi+CCK8nU64/GniBxkX9Qi8dUGigXho5PkhyzTnIcQhE87
vFHGp7DtP4/2mOFrYfg+3wkbVCk/2wcEMmaZXhUbvP66Iyb83XGwRAt9aJ6tIyMPZgXrwn5GNbYf
DLO6sPx11vbQNdOggyCd0ak1Fm82O4r7DXLbynMzbioQ6yN6ARsVqeJmyyq7WhWu0cwpy43y3bAG
PttcuFvKb7vZNTsc1gy5w7OYaFpvylaOWZ4RW6uWqcLbw9N04y6NLG0ZjHue6N/3yPanWiSWgj4H
uZLrEHfPTiJ0sKoGO38sy/TNhJfxLSiqFRxx7Wc9caMF8qf6k5ISnj09q1ZpbIu5kQ7azJWJfpDE
iECOYipb8MhhnuPtyEQbe/Qi0x7CFNByzQcI0SJ5dRXaCmjlEXBHSVxkAwEA9G9McYQjJzs54+s3
VcaLMdRsE3ILr+Rc66ItZxq+EkUEDfSm8jjEdPTwzcVTIQ1hveaOHy50y0pOTsTk3h+yatmpVAHr
Dbw41DzfeJV877OmfpB+UK9dN0u2XmJBKW0cjFoMJhTXg8p6hWs/XLj2kC5sJvsNKAQpR502TpoW
S9e2jCUVW4D3LuK9ATettUgSpIv39XVIXUD7oyDZIqYBgCEUHs5QBnm3FfZRc8Nt6ovlnzQrXBOf
2rFyGEPxduqzBVIWW+0K7xquQht4+YKw/xFCVxvEeg18wqDyBCLF8uzDGTPZqEgVyG6vN+Zcs0GA
0PDGeAQMvNlxIx+5qSXchyWkIW5FAQJFXFfzGJoeMqSlcObRyDAOqdYnUZXe1bbq+ND0kTsnRm/x
l11lZnzIzFGeCR74Jbh8Y4gS5jM8tvoX8G0o5Pwb8b2tRA+uF/whYitorkyWIBwaX7W9/9628cFo
bBrKv/g6yKuVi0AW1obDZ86gzNOp/hlyMe92SsQAR+Zkp/ZDGrpLTxuAMajraMPbwF8hyIG4nhzw
XkSsHOw2AIVEcbzRo6T+RC38OuDrEOJ8M0y2kvlEPV9rrFv/sUzE84iXASVjSWdjCFDD+aKC+hld
UlV+LFItPP7tlq5/EbS/1f7S99a4GYcqpKbWgzfs2h5BV0ihF/sOHoBVWurmNUVKGGSO0+Etc+/y
rnW/mUPx3bSkfFSxjpWl17kHZIGXUx+V5Noy7YFUoueN9bxch5qfwfc0zoHUOOFpx03sDOacsdcb
ZvqGq85BJrFNCoj7cCCvW5FUECju1TsS+9YOmgyYmzfJI2cVw33aluCmScxVbCG5OIiK/AgQfLpE
2lPxVNr6V4I2auIrXlvR260PCwZ/obnWixL4YxJqDRnGxepWdKquWEEe2V/FtucdrB7QK6t7puz3
LGsgTee7/Uly2R4MhYVMULj6axVNDczuyjp9hmhBgQwRPBIZZphwC/P8QDI0yVi0xiLVmg2wnVSL
taLxSLV/6hsJH5GLJAWBqpaeME3AvBICtEbRyX2hGKaao70tBQgD+vqlUDIzv6vIlhfo0S7AcOsl
Z98bAQwqOICp2+JfU2CIF6DV4HdaDtW/XrOjRy/OyiWUpIYjIF/xTuSRWA95Zt6bYW7NG0v4L42R
XpI4498B7Ed+o6Pe/OKv7ravkL7RRAaI/PGtAD+CA1eMkxysunGRPdA90eNPdoOnYm3n5aQ+5PRG
cg9s9z5NIYx0EyRKcr9eW8oHGe4AQaJbhZ5zCH5o92CwARNVjqx9OFdmhRW0eyrWffZeJOghvg4f
a/ufi1QbMsDD/mPfbECOTpEmC1DbHqzKTrfOOMFCNiIU2WSR+Ecq02Zs4mZDug0jOzjomHwSn0Go
2m+ulfn3ou34hQ3RicgQzLQ110gbDVfUqk+Gb0DpefeY206tyGz0Jlp1MVqNM9cfY4G/YmqVVrlY
KVmZS3gokSDclew5MMENh+faPad+BT5uvPyPwMggBuU2PpwurXkckCoOccTKvNRZVc8zPe0+hY75
2jh29M0oanQf41BWXGCpxKI34UBotfMsBkE2D8+0V4Ebpe0RJmn04Ojq2musuXyaUDaRnhyy0H+l
aRotECRQrjNpNtGOJmsOxz0IMHy+JDYv4vVSnRsftRKfipH5i+x1pwDtGO28lfNbU7JDpjPGh8Ep
ZiDsHdYAzSTPNuTFU136XxIXMGgbXGynMPbbkwSAGqkGtf8lhDSAxcC9YdiBu/65Z6QHw32amM8p
ZjZHUDClR8x60yNWIOHG6rQnaQbB3gyDlWckxTWOw+ZeRDYSWloog3bwucxLl7EN1WqNVR88T36e
alkv3iqAP/aYHGHVIrgGyUt4yKgtbUBct7LaVLujUlA4YvHvf/3f//l/X7v/8r5l90gj9bL0X6lK
7rMgrav//rdg//5XPpm3b//9b+5IU1oWB4eF5YB9RAiJ+q+vFwTB0Vr/P34NvjGoERlXXmXVtTYW
ECBI3sLU9YBN8wq4bh2+MZ2RVQFI+ksd9YDhKmW/IXSO8Hn6tdEW0zrWa/1oD8TKOqIZVmtZzQap
ZlZ8EoOfrCXxykEulc/8vgjWk8pgFNQ/lYEjPvlIhLlNM8LICheIxiQQCAEzEW28yP1oo8ZFEi8Y
7vEd5ImRPTturDTpjua46cK6XGV46YGR6a/auFSfQKafbKyGYcZuJaJEPpJspibUlxrTAFBTYLO/
v/Tc+P3SC8EF7izLQgxa8J8vPejxMq2tbHGt26DfIAjsIWtKH5YJ14qXMkLQZJxOtANw0IXk5T21
EMA8AarNkCb251Zl6mq7xJcfxmnZSLNhdgpixdrOsir/JQ5KYxGaUXu0IYm5L3LwZPSITT0NIH3G
5RVvY1PwTyPHe2zKXCiNeHF/oMdML/s75YfmjnMD71xAGux/uC8d89eLwxm8vrg6HKkhwhLWzxen
lVEhkTqfXqdJusgt4PIz/oQIRXaGomxzBlT/kV6HQZVqK3rlUXFshXSt9Nzn0Co2fOcVPmC1FFaS
gjUNLyY/rSDWYFn1J0OVR3ucI+KjeElDlj1bWg7JoLxF0z7j+8q+97WsvEei/QoBe+uajWz6Bbht
QXcQuXuygTIsWtc5+B+pljqUQbeyRl5+eM2gWlsGHLg9M5nDORVuBzsFa7+bAvLYueDMMNuonFcu
UIR+fYV2vXX9pS3X7ythbCWUO36Z2pPCnKEsZzdWkvzc0HhAJ7VwemD6yw46D76VrZM81OMGnsK8
tEIQgKGQBKKZNYAe7hInTx8MpZcrTR+yJdVS77aNp94ZyHvvJn8jzw22NHgdfSCXb2p7fCvr9Yoq
CoP5/3BHcOenO8JiTOr4b0Ex2wYM2TbHx+nDmwpvFqMHlYx3tfCJgnwc606tDnplwhkGxZPuVMYr
TcK41nQHz3K7k+Y7mKJpJaQgw+hIqrKTSiyJx07ysLRbOnmez+pR7S1AEiC0d4oQ4jJRsadOVEHF
/2ibBvNY5K6rSiLLpjdlvLHbQd8zLvU97fEuMotZGvTItkKgiG24DLe36t/aTAZeqvU/vHt+fu2P
FxMEUIIzIR0DRHSO+PliRn7J9Dhh7sXuqh6h2MSZ6cAv3BuB5iDpO9GXTeykLxmzljTXpRZl6QOl
1/IWDLcgnkUYMZfAHjf5pkKcYXzPluPb9cMGIKNjoyDehgZkhsYHnE66D3eaN6TzMtJB72qw5Kw7
UTAjZwtVsER7r0B0JoCXALTuGlfpPMxzcNm4TnwWyHP5+6vi2L/dYia3mWXrBih3GTd/uSqYUXEv
rWNxYZDLPZqjYAaoTSKksI0qt8SJ6okwXHT5ORBDvPhAvZxB0IDokskG/jwAYyWo5Ila2bV75MF1
ol5UZaiBizup5pQKmFmg54AUsre3xozB0FvbKrefb60qgew0m0G6sR1dQ7kbghQj0LwNFdVoayUQ
Sn5v/majdvnoapoaj+3I1lcSU22uvZQjvffM9gZ+xWsYuiKGF4KpSxRbqgkKaGy5JWS4qPZDa4dX
FQRyuXPwlTHeAv1n3E75KjSqYZNaSFQZ7SzrBN4RcCqCNQUrfhD2SyTjW3LWVE53NUYASQ4gMkK3
WCmNpbGu7aGgFNdwy0EizPdS0Du3uruFuHd+UnUAmvmhdvcysT/FqaovZMrw6VrEiGGsqEgVegwI
FdNf//4eMazfHh0HehuODnEBx+JYhY/1H95DvcPwuevN4uL7+uh1Tp/Dqgy+pC2SDt1OsHtEfgKk
5yEBGPx6/pccjBiI77svOcJKK+imgiXDFsHDzz2dsmFYwPQHJ9ECYFzBxSLasIRPCnS1VJTBsPRz
NVwb3wariJeuglERL8+07AiaWKSajkWsMOqNtEeWm7GYlCAfLaTVbagIoNH7kFSEFPIyQKrZUpq4
ywkRFLhGtQwGUX+AXgMtjplRWU7AITiqhm3MAXWboNdWAiIJKIHpE/QaanPZnWtaH6DXuddVS9Um
ajoEHacHMAd530ZkvxiGrc7CcLy7qAH+tQOI58VUBpTCGUsOyFCwH3Sv2Lp+rr+AVaRe4Z3qrqlZ
GIL/PEesq60l8p0arCDILnj9ehvW9AZ4gMfuNGyuMg+u+PxQKT4gbxTSjX3R+A/gXOfIz4G3rrSr
bV8hIgBYgT0H+0XwhulTOkuGwn2MmsFYuFoX36XIDd2orDG2NJJVIwJ4G6lliXdx8g7gZOhkNW43
NyAaB+c0sMly3JDdKut+WVmmmutieLdRBbXr0MtkzJzGkMEaIlbVnfTgQUm5Sj6DAH5HypB1WO+t
bnBekMQo5qHd+8BPQD7Vrkt90wVw2OuGaeIMZPJZBtWuctNHgBmiO4bX4bnHwgiaFxC4trLmAXEu
D3J2XvaQJUMFmYC8WVNRFLHaVg0Sx6kIEWbzvqrYKlRmdoaHXV9kLLYvRpHFd6yw13rf2RcydYFb
L1zDHVbmaDN4UUG5Y2rutnF6MvJ0S85aiAaB3TAWW3IY+RQhG211ZyM3umEAhGOyJEHd9qKl+jko
LTj1smprumXxvTGiVzMcJDCvlTvHMp3fF7pZrXlcacgHGkDXABTnKg9UdvnTOHG07ZK8WMNh0SyL
BpJ4aZBf8hGNgjRIqCSPQJRUyyDaWMUpHinYaGNBOIDaigFvKRkUiMl3/SeZZYuhz/rHMAJAQxZC
R6wFK3bMbjkAGhk+pCO5oRXnCwCLul1b1iUicG3TRscqzIp5pTPnDH5Sf23KPIDiTNYfIgPeeaQk
2ldhIFAgMl9+AaZqGSce/+4pZ9/UiMhQd6QDOGfu+cEaCU3D6u/fhOavX0vMGjgzGT4MQtd1vFN+
fhHCDVXURqc1EIzX4WJtXYSXCDIAuql7x1f6BlRh8IiQrYF2lF83D0MtCgjegCVf2Ll+DpsU84G2
SL5muCuRXMafby2Qw+8hUO0GG3ukWCGeFQWSVax/GmdJpCpqFLClPUg4Qhh37lVVMs0jTGQfzxXv
o5Pya+OeKhgiIPd/fxn0X+el42WwGOYN4z8haIX94Xtgdx3yvCVTp/ecdtsZkaR45BmUj0HiBTeA
aQzgy7w99LFnLnhnFr++DKhHHiPJn55+PwefHSJl4fzvT5nrv8xzbF3qUuIvJ/Hy4L+tPIE01SE0
GISnaUI/uHYJJnQv+AyfcDw65cG2E60Lx2Xrv8z0jS91pFL9bvbA2ziZmamCz5DauLWuwtpeWEGR
gqNpSW7OxHaCR8MCl0sWL3u/AnEwQh6LNNL9i+YV73sQQuCLVgHmkXo6X/Tj3q1dCom8f1iO0/rh
5gmx8E3HMphjYWEKhzOUf76d237ognKwok3vAuplzU2IsjQDpLZtTDThQLIv7dBCUHcEnLQqukfS
W/l0a+FqfEB8yOhmredCtdEAlCHoOkg5+SCYjvHNAQo0868WS4pdO9ZSkTYeAsG96LyDzxm0qn70
T1srAk5Y17+wdv/394Axehd+/rl4eKUNlhBu2DYwWT//XEAtkh6RLG8zYbjMfD55ZODbd46GlyJw
CQ6VctxEg1eBBxz2pk+BaQNB9SwSYHH0VANiPmbDbe0Z5roHl7OP9QKgux/Kt3rChMnyH+5m/JHM
0Rvw4cdYzMAvcRzTgIeHS/mrF4tB1TezA79axyriOwW58DkyhZDB1lrepyBxQIGHxHNpl0BK8i6Y
kR0ZQPYKXIwIQAep/8lhWQyxI0ucdMQcHhPERalZmlnp3vPhdqFiZoGWugpbBlLHALPlrs53iJh9
QbJV+D3JT5g04ouUeiYiUq58GamG5/AMqgt343qVsKI41HFj7xBEbtd1yYd7YLO9BV7lxvM4TlO7
wfdheB/H0MD0KBBMzPOT7vn4gIBBsjkh0f4ovSjbGXi69dE9pMBA5anjoD2W4N04USsyU7FXxbAB
+vmV7GSiStr0TeEudEz759MRyFiNQ1Z618xUmnprsn04mLTrterDav/BljRpcqhZsbDaAnqT1IUO
ZQH8tTbiMvloozaaVWajBloDh8XvZw0paqwJJXPWmGkVW4+BBTEGcgwqjjrwmTJOF0D7GdYhzA24
6yPdBU2e0po9lTOZefPa0wPMbvtl7FYCqmpD1M9BoIwviqiTq618+zhw905wH6XRpGJXn1U1s6AV
YiWI33h8r/Hk+61Fa7HvIMG28WrnEeaL6IlAnL2tbcgs0xjOOBCI00FaoKwjteBxEW3gG4cDeqwk
mxnxJVxX/v10pMTpV0nfD4tpjAAz3nAI7+xyHVQRmOLGfkYl06Xu6PZyGiFzi7MJfcvboLY+BAsA
PfM1jcqH3D0FsbeTFrOyOeCAUKTI3X4Ts+k4tefyA6Rbnqk5jdMhrD+rQaS5o6LrSz6idpDXOZ4C
bQoPfBqxMA7Uy5Oetilz/E3orMhmGoAjINZ9ovYBD0DO4er+gq5N37mfzawKDhLccHjHNCvD5/wC
okd+MQdQYUFPwlnWwvLTeadFMyi2JGdqghwDExA2qJEGhpEtjZDXa6cBm3AVv8ZtHK+6gQdbrhn5
Uzy4mIDY8SsyIKuFqDNjD9XR7qI1zRe9cKNX5EVhKpHW+kl6TnSH2amYUUUquu9NYWvnwM2iw1DV
8YIOAM/4Xo7pjFnTn0DVBxr7Dn8KOkjsPmS5Y4J9tYvXcd4664pr+SdIb897VrorI64ALXUQxtHq
fRsWiD0oOAPneLuEWz2yGTDWuGTwPLJZ3gWsmLt4ibm6l56pVhdBsxBY+a+p6GsO8pkgvDoNVeIe
LuCjOUlHsSsEMYKVa8CRR8UiLdkdII2bqW3dAZ8NqYBs5VbmVxrNzm1tDZFda45VuH41tI5fEnNP
dZMlBRIiQcbbdKpSq9Md1iyQWhnP3IyxvgKJCGBDFT6a8Me+n/PoEw0RrFvTeaiM8YPJ0/dzboW8
QzpxOp3zeDuswG2QLemosYUM9sG2EUkfDzBu6Lzhb26n8/q7c6ZOXaX9ds5eVIKwH3G3uzrtVq0W
WWtVOtscsTlg0FSOxA6twdSCdvtYlUhbRUwkD2xr41CN1DKgFdMYsm5TyxqgjtCSHlTbxryQcYwW
GdUrN5DPkelDSJpsDPSi/oF2J2veGGyGVDs31aKFH+ADYEbXsCqA5yjB8oYpSHwF7jK+FgkUKVvn
TA2QNGAuGaBUSyrmLDIu6EwNqQsUwOSi9dt0RbZKIlisgjmkUPtt1sTz924Yt/Jr5OWoArzbRhNf
mWfVd70u1rcWSdEr/EyVbWgsNdTOEVckbeZFnu+pHXUtvQ5ybKyrtmRLO9Yeeh6+DMWgttIs4gU8
u+Ga1521Y1GaHL2uxEy9W7hpvpVRBnkrliaz2M/7b/6wilO7+t7Hw1esoI0nmSG4EJZuipxwEN8N
FcfC0qi9c+eCRyZtjOSzoUvEitEJCbNY6dTGa2iZIOKvh+RCR+76zNqFYSe2oAZc51KAXsgY7H0d
+t/M1igQJtVAbimkdQzw1Vjx3NOBpoNkdh8Vzpy5yHnQqmXBQcwRI8viVXrsBArtMfwJr43scJFD
JAr4gZG9acr7WkDZ9ZPoWDTnbe9eK/BTLiDDwAD7GN6PDRR/vvvluIHy5Bl4CMDmfL99QpYwAM46
Mgp+Oh4kuoHny6p85fQ5GMzBfr4qwQGycGNI6KSNjgl33+ivAObN3MaoXpwKUHsfrHEbBl/Gk8PF
rkjGUUtHn8sBQkdm1+h3aRAhlkM94Yt0/aK/uo6e72yISS+pQ5KuByOUnwEtiSGQ01ZbpOnLh8ER
91Q/iBA+Xb1oT34O9zzQjdA7H4+UOB6Ivrj9gMeu3nbMj1aFUbqf3XI1dTRlszTUkO10Bg8XRP4+
TSeCrNmZluLCRVgQHA3Eb+bZOCASl3ZZoNKnQfr9xgAUfJXUSr1EeT+jBpoJfB60+5I9yJeKiyMh
PkWHqiyAtyvMGu495EAcBBgwF1ShWdXKwVvzWUmTryWoStd+1GnPGcdffjwmKO6KxeDLGCFcZPxA
I7mYLlcGYfUZ8l28i9CgUOOOIsLUowyR8QNH0ks9CG/dDXm5gQpJ/zRk0FkZL3SUgFcBBJjJUQya
gxS80JgN+CQ9Ilj1WPRQ8AiQT7DJvAiyYVPgG9FvC9wJ8GcJhC5HIhiq0D37qnUQ5xy/pqUWWpd8
3MgYc7vCDLUlfT4Dp0GF/OqLrpo+qHkSDOsMvD9z6kStGmTv9phOHqkkOuVAdaPFZzjLjDWmufoO
CKqZjayYx5hr2jny8r3uNt5zZ2e4OAB7Tr7IstSR5sSSbkm1IvHihYbQ3Zacj8gk/R7nkp2oNI5o
IIviMR1HBD0diNXhv7QKHPcvsHjsQ28SoJADck/lQVkNZqdN0Rmb1lZ3xlgBrBtAZB+qtS7f4KUv
tkMeQsMOeVny4FrGX7u9L6CyM3Rvnv655R7IvlWTwAnmmNHct/16LvGNXBcm49Eccoxro5HmqQLe
5DKUzD+aCbt7b5xqCPh1KllMZQP+QiA0ixpKN+NgVQodUhae48CJLwiNw+HvO9+UiFFnKJksjbrC
bUYHqnj2VeW1vvz/lJ3HktvIloafCBHwZgt6Fl05qUobhNStRsJ7+/TzIanbVPR03JjZIJAOYBUJ
ZOY5vwGJrm7AOxsocdnx1zRU7E2meAXGNhSrAUn2QCTlSRZHQ9+DQWMVVQTWaz6Xm2LKk6+hqMlk
LKZeLKSTr7gluLtaDX61xumYrFFsmg6ytVed72Yh6qscqoSb2VBhLKRVeSP48i7vk+VmdZQfKluu
D2X83z+UbM2IPsoPpaDwyWIhqXbBNKsnifK84z2XYk4C3A/YydzFAmSXu4zAb8jQUAkIsC+dHCkm
8LjQvZO8ZrR0srJsXldtuGFLvwKWFL+CA5nfDdDuSQs7WJbUoWCJhhq7LLmacTBmNbmX0nI6GWEx
3GRb0HpX9LrcqyzpofpaIS15L4Gq/NqNjnaRbXmY/dCEFd1Vw1Uc5smNmMP5fgu1Tn2ejeAktcER
WK393JsAhCwfLugKNAu01H2SrTnzvK9lJnka2Yr/O89UCtK2C9V32/HSVaaeW7tODqTGirfZduJd
oqjaWhbDVG3Pbh18OKod8SvGpzScUBuTjWrLrQqj8Y55oxRvY9IX2zwmRC9bh8DITs3EG+0+tkUn
xU3fZNcsR6qcQD0L9+Wmohv6DY4PKdl3LuShwHAE/Z/WQ3NJDawF0iTT1uTXm4tV4fMLKIfTWICx
mHBs2N4rK+HRVDXaLc5680DoYcISbrmGChAkM7KPehCHcQajjjhi/qp5Q3apInFRFU0pAIvObNg0
AzuhpdWKmvYpmECcBVlVvMo6jK6+WZkOEGupirwB0/hlIzTJC0warAW9aHj7Mn7UgE4FAnNHWZQj
9HIrkl59kTWaYK03WWmylW1iSoYbYZB7d9ljGDG87koiSbLoEvZEuL9/mZ3xG1I57UlWtwqwRn6g
/VEWw6YyYRpBF5BFeRhq/c1o0/Qs7+TN0CsiZi8oS3xQeVCtNd4ba34o6W0wR3VjqF2/4U1TbfO2
cNZyYF9oysvw8/7XNpU3ryfI5sDyuMocG/o1SeOdLqb8VXa3chKzujrrvz6+G5rsgayvXoLf1Aq+
KHz8cIWzE8rejmHcEmdBZivu8VElz5LR2YLkG8+ydK/CcIO04TjuINT+Go7OvwF0fOpXKB0cRDk6
m9SE5zCBgr31sZvdD0HjLoYLwdHrCmRmsga5u3HMf/UzvG7Ydg7Gfp4oo/WQhNqZfHZ7BgmYrZMx
FX8EBxlmfrSrZv9f2+V4puaMzV9abMlyOeuKFNFT18LNl+7oj6IU0XkUoQ4hP7N0hqZIZ5bf749W
ObYBlrmuPXU8uGSwro2h/SVTwrYrkGira3snU8Ks2s4TRgQvLatQ2SuInfdpQK84zAZve/dQ0rX3
vovaZ8/0qufUSL9IJEwZh+7WKUtv2zF1kpL1JxtaJSTjYvfQ2UqVOjsJti1JEokSFNB/ukiNrWQU
1RopnHEzDUUy+Y6X39A9jA8SIHWvkzApe2yb9d3cDc9vACLliAK6rbr80xBSFrMJZDeHOIPun/Eu
W7EYw+AYX4c0GcLtGBKnK5UBNU1NL9SzSLyNRnbsZiyHCfWLW5iVPya9To6yJOvdTv81VNbJg2or
43pi03a1DLSOI8Spnyan6d+spGs2bSWa7bAUTUVzDnYcRivZWpixd61q8ygbZVXZ92vPULVnWcIv
B3neKSue8GD//Wqqto3C2n7GKbt9UZJzp+fDs7bYnw8ZKXQvaFVftsk6O1SwsYoGAkJLf1nnJee2
7vRTH2eXx0B7GlVfFv8x0Mgt0uIMgg82EKaYf91JDoizPNgXuuuml5x1AqILGiGs0NkrSq4/5cFg
/68zVvhbzQlAf7VEj4ikEaVYWAjAA4aqt06y1I2K9YQxxndZkgcg/9Mqxul8Z2QDQt29G770xFOX
wfIyQdQqy9MdrfsmQXV7uWIrLOs0DIp4sQUgqTTHA3L+oss/KUbWem0K20UClX+fPMR1/ZQahnKW
pWmARzsO2hdZqp2hP9WFO+9SMmenKBQ4Si6H5O8zK/K6XZtUn7JHqlW/esjilKYryyxjbAnNFgla
SEAzlrW+h1r2ZahS76ouDdnSUJiAWRGEhaZfDN4VsvGvEbBd/5pLHbqOlR76BaJgaLP5bKJ+OevN
S7bAFBxe7fumJIwiO8i6YREDUsDC3gc1hWI+O942d862Na7sRI8AS+fmRR4Gb8SGDQ/dbY+hEht6
GoS7AJ2npcWEvzgahNRkP9kKuPCtx5VtL5W1cs/GEsV2n6Swlqehse/LBlleWpUg/APMJ/x7gZdQ
7g366+MsVCaxLpc6JaTVTLzfWx/9xsI6YXbzQwxD9UlwlnQIX/+FvKv+UpGNlPU1HvSEzZpyr45R
9SnYJmVjaX/pOxY8SHCy5V7qH8NzXGqeaqDZt1ZHsWbGx+krGwkE0JezeqmTZ7JOtsp+Q1+Lf7a6
3vBrbFEH9cobhL5TZgOSXCsQSUKJ/wgAZSOrHvXyrLDb8Ny5ZrPzrGR+M9PgrGDS8edyAmRykCeY
wt9rnBon37sVecA30cWdOCq1dksD9hCR/ObkaePNmPW400CAhO/UXg6ywZh1cfT+M8LlL73cqUAO
xi1gPIx5rRdjuxvcSnvjq1R2Qxrma1lMG5DGFmEbXxabMWGbxkohrCO9WxmKvh2GOAY7xFAPhKNf
8eQ9Ka2hvckL13FFYHUpCpsLezmx9oAILzrBk3tDYGxTCn28eAs5KBmxCFWtcN3DeiKVHbSm8RXF
MCQNk6xcaV5qflXsnGitklfw3Crja102n5NlpLeQ+OfbvwxStEld54Vun3NstRUlTlgrrcMQ1CVP
zDqSJ8O8Zsay97ZhW9tM0fPdBMab+DiTrywajcnOapl8ZbHFT3U1Z6J6nqbUPOqpp6yQgZo+VEST
Vn1nZSdCLv1XMGm5iWeC7CVKU4Fu5o0fnotoL4JP2cnoFdlLDv63XoYCFyTXbEE0JOm/mspZXqFs
u1+3lcV/3JZeTToU20oZtDX5w+zyOMQGenClen7UZBrzuA8ma1XXVnmSDbiL5BfI791JRdj3I894
lpln3nEJs/fZVFnbhMznR18363TBLMUOJgZh2bqnGCXY69hjeX4HMzEyqOPkPa3aXyO1ILuPlB3S
v0dWembcR0q0ExaTz1PR7iO8Kr43+W5EsOqvGidKvyp7+91CpWNT9EN0risleaqVUd96ll28Emkh
t+X05h/d3PlyVFJMn52Yo68twfg1qDJxESapVc0ifgcJNnmJm0CswiytfkSDi8oDmbMkYEZVyuZj
jrwKzZZGXJGL7A9uXXyy6M/W1WgSi8J4Cb2nyf3GghNMbRf9tRidJLDePvNMc1ZBYUU3rQ30vesm
9r4wNJJE4O+x6R3GT9MusLFhbtWU4LNjQug0y7sElVa89VAIViUeIXvNK4o3lVQVdE9vXpWmKN+G
aVCvLW6JPHfFm+xhje4+nKf0Jqvs2mtWseuKg+w/h721qzItXctWgvjtBXm0Z3krWeWKcY3VTvcs
S60wPPhG+JjIa0dRrWxtPJWRhuXD2KFRAIItv8m+Y5HVlyyyYHxHioGZTpS9Ebq69GlefDMiMNIm
kj7H2nXB1s6QOhqt+DYFE2qencmPAi+Pj1L9IbsrGtik0WVhL4voMjhFO3wWRlftcdZrtrIaH9N1
a8YZXIpMPxS6qDbyor1iHQsexjc7b6HkGeYBDFnykhQmvj0m4O7G6fGnKvqAqbBiriaa/FK2oIzE
1EPyyodkZYd1t0fFSyFBupT/j4Pvl1ru9q8X0EJcQOO2QH1lUWxoYfajZ/Eea4iRdVpp+bI+18Z5
XYaDce9W5+Nv3Vo3/b2bzWLpoLJOPk+RtAQnifhnlLSe3zgafgntbH5Vcd7N0YP+oqqeuNp2Jfx5
eYmyPuh3HtyMjSzalUUenkDBSRYD470P7faLMGrzMmZhQhqTi/W2BZm4Q+Iw7n2bnP8fsNnXqp4T
nADY9BRrnvfNNHCTwzpRfUGspd+OSas8BV7VPUHudrdGVCrP8YTgm4Dj/c3qu4sux88JMlBDVP9Z
5lhUjE47oNCK93AZePnFKafugIz1tI+Dpr1mk4KqMFYkX0gQ/cziXvwVqntLN/gclaa/u6k74kbD
s6csJLM4rrQdzIDu2IoZt9Y+tzYR2p9v6vKiYPc+/lDsBi1rYmL4Rfb7xFCD/aTU4bptdOM9j1p3
X1YEIWRxAlK2T5QkvhcxOTX2utck9+IQ8pRmWJ+t1SI231N1JFtu5DnzK8XWikeKdnHv7JCu3lcY
Kd5b7Tps9w4RoftYUTis81KB1eAytrTJnjSThv3j8qmg92TYxin9vTWzIJJ2rooK5dLqeWW0DzVl
uremXqDswl5T761zGgc7UuyQMZYr1w6JECzBjXurpeH0bOkIjstLiUg1dmqLjqosMrdpu7lrkC1Y
xubjMO90K8A0Zbmv1uvjDvs2qFpTc2jcst0HU/6O99A4+rAsm7M88PX+OouNq9PM4+mfPWQ3AeXV
J5GX7mSxKTEZzoWFadJiH5mZunv25hacURlcmXwNB3EUO9pWIeKnslL2k4ewiH84EchSWZKNtoL+
ZJcN23gZ/+gap8Si0phc2KNOnrW6+qbnWJo+rt3gzPrkCuvYRAEznuwWxHBuK7Ry1vLCWsbLx49g
j2ewrJ8eNwsK7EcqpbglbMh/uz8UjgaRozzeyL6Pmzl6crDcpjw96rtQyY5oV3+Rd35cO8p1d0Vg
TLtfw3kNHA2q6GK3Ig9KhNOK8HDJnhZW2X+q01RYrS/LOlYZf59apNLQb0FywFCytQrA4nQ/lV3b
MlV80eLHJ1v+y+XaNNrpQUhqYbnltFzHDjt2RbJsToqLxIinb7TYZW2GDq43aN6hCvmVy6JtJQ77
JlGcVcsLv9R4uMl6bXSNQ1WrLGMBX31oDVQwuwHuDMrZfM+IBsj6JPPGwyxGyIHy4tjykCMBV0gM
hAWtRipAHso29k71cpDFtrWqrRpAFJd1Q1WRpCbHX/qqrppEpmLnHDutc07SZt15xvzEJGwSG1sa
7MDpNwS+mFeSnHW27ChbtAjbxqW3WMY+6uWZF2i/hsnifWwdWkezQHP1R5U2u2nSlROQhtQ1s7M8
TGaEYNVykGeyLiJhtAYHXa/+0YDUOATEZazsHCv9blLL4viPetlDDiVNHmxrlsv3O/7bzeRYrfZ+
EEBcInOEftMhmLbqYo84LQdwXb8OpTRQTKGVHOxQ3dSy+OgzGKG6Uj1l2OmNE/uWZkUYStfhwSmz
dDeIMP0SBcmzpJTMTRDzs2h/7+EBRv/vPQKlatfT3CIP66Eg6nUtwas2zE+66mxMA6/dR5WTxogj
PMqPEbWedHujqM7QY7KTrL93dibVWfcZjnZW17U3tOZhtpg4dozETjzSfbWzx5aq8KvJam/3yjJv
dgD6FiFX6orl0NRptGGPra7lZe4NmoN/TIKa9qwuNk6Lt9OoTOoqTYNu9aiLXeE493IhvZseTZqG
nKovR8rK39pluWnQwvjH5f6147h8AtkiD/KKtub+qnsUeeqY2GUfN69whNkmENDWHhmX0S/DqTyP
uDGS2Skq9amCm6IagqJs6YJG79ZhW8Ot5Fveykq7thdTkMmI10mN9qkxNC9VpPIu0SPn4HoJ4ZKh
Tp5190O2yRoQp/HeIfK4etTZFj4eUQ6bTkus+kWAFXgpXmR3eUgNj2W76jr3e8g6U6gxoiGi2euF
O+y1TAUDk2XpmWBcem6IfewFKhBVUGgDv12Xo2yRfcBytuCxe3Scl96yAe6kti16A8mwLNWPhZX0
zVuQYfhrVVjheW74mlnR+KllYNZrK2vJQ1eY0qUhAIm8mY5TBamehWN4Q0gTg0YFBmbC1tkfMnP6
E6L9ChLKEPppN4A1MjwwSyaCAmnUvSkBSbzeqJHucJDeVtMkPijLugvuUrExxml8KxvA5JGNsr7m
Jof7lTA6JbgSIPjY8filWX4J5gwR1bZ8MiydPK4zpSXZof+U5Zk8NFFT7M3GQOwpDM/23wdCa3Df
R15rWeTqO9VtPmXjo/4ffeexEgu27V+v8RgqErc/4sm3kdd+1MuzR91cutEpQjZ7+QT/uNOjTn6Y
ZEZ62cWF8O+ubm5Gu8rOEdoKreaMMCxG9U5obEc3azZ1PIPfz549ByKnUrTuW5nrtxL7patKIvWt
6bTZn502feqHzHubg65ZE3dx+B/QajaDvTVY/m/0pegtXrqzAgRHXinuaw3fGPFdNlpIBb0EPC6s
uU91YpXYsIU86nivcwwWOVsyUGAZZFmeIpM+HEG0LryP0XvPAny+03G4yBJUztcsV4frvSRMAlvu
eLuXbGefzYX6LEteQoTERjcgN5yv4M+hDQ/tfJUHHSDsJg8MFYgCdXll/mqoQVRiueK6m1a1OhuG
/9KCqIof8obaP65QoRNwjUOxy9MIM/q/rww53tvkBuhLDxNO6E6ZuUF7zL61gG5uZuHE+8l0YJb1
JdCS5WAQFTlnWM/rAbsRVqXUdUa4M+p5ZHlKSfaNI1P3azuCro69z63DNClWxpMaTcM6I7L1AxWe
SrN/1CjtrdUk00+GUjqXqSetJhsq2Ob4dqqf/WDB4ZzbnxCy3N3UtMUxw6wBEcDHaQw8+0hat5lX
cagXx1az8e4aleCApQMxZwiVtlWXb6IHBs4MXx8I7pVvGQucXY0V9lq2ZpALz/WQfSEYnbarbph9
t4ual3JJqqIyM/uWg4tjH3qYAsCQwlaky9VjowXz/ZDkw+/FH8psZwj9KuETUSF4KctZMBfit6Js
+EdduvQr3RwLWjlEm9sN7xZrXwMHGoUg4zFlYuMItYYVG8XPmlXDhKma6kfT22/eqBpvSTea+8Qx
g21a9sFXBRrBCJTmRzUjOZr3U3uJ1cw4j2Q7V1U95tcxEmqzC0OYaDkoL/QwhuCgNQlekY0e3PTl
wK6pugwLkS0m3L8BA8sivRlwjaFRdmOK/kn4Oj7Ka8iDsCNA4OEWWiq4NGHOeJsjZWga0zejLFHa
JJGOK1QX76IeRHjQW+ISo+NwKSqB5msT2EQiKD4axFLMzBbok4EJ06NBsa3qrADcdKoc5dy8cT6M
MEBrWdTOkw2x+OvQ/bCX6gAPqEO3BAfJElQ+COZwr8F1RQFrUHBHtZUT5GFzM4QZiZ+lQdbJVktj
m4tYO32Aw1YrNAh9JZudq9eCEHcdM/qhTulLU1XKWwm0a9/Mpr5Nq1z5yC1lJTtMOGyvuyoxT3Jk
kAPVkdYr2Iy8ZJpKfveXFURrpcx2iXGNbUu/EpEctmGm4CDyd508q2NRrZZwxnbyph4OITujfhpd
fpiMlQerTvWLV7zJglHwgvAzQH+HsXD+dOqpSzasu9ONCYNv/RhVLeNDo+z9ZgqcnWyQHyUA+4CF
T4jI/OKK7UDFV7pGfJnwfL/2pRb6JPQJONfztHOqxtnIbm5AisA2PebdpfX/Pcrqo+q9w3xJMfT+
hjhRf4ONgNSHgU8ymaTTo76LchLF8+yyHaSbbEhSVT0RYj3IQbKevxfRh3ZYQlyOcSXbTYR9cO2v
qqV+SFGd2NuhO+D8VMIG+X7NLb84jWKvew98nRGK9tDgGLUHmWVcrbL5NZr/6Afo4b+MsPvJ5cLz
XedPKgA6izSNsHBxigIMPR/SgLKh7cdrnibqWk81wMCNe540VNWkIlXc67tQjdyzLMn6pUr28mYR
7O6JXz0vAPyZtngtJz14VrIXQMJQXpbDjCXTOq7GaCuLwEUXG+Vq2lXxjLCl250arZ2u1pwhZEnW
fQWlaj7IxsgZpy0uzPlGtuJ3Oz5lOT48srXOUPSawHHJRlkF0wKorTldZckKiDEEzSlge5Pr68Vv
Ol3sNHoApesUQPpKFh9+1XejG1kelz5NpbQr6WmtOu4IN1qbXl0X2U5dwciUJe/8qsDqYTMxvk9L
SVapuv4Fmdj0LPs3/GR32MQz6yw9XGBEz70wCeBzMQ8yBSIbIMV0bHT06II9FkvAkbdPmT5Pqs3q
0YzO5KXUNR9oeEbWTmdh6/PefB7rvgRcqSerKZvw21N6XAK6j7C1vFtytHnZPDtwu9NpItuaZs7O
JLq+dR3P3ppF+lHGpQJI31ZWgvTknnTsASHg6NkLeLlrcBS/uQS6zRaFZk03DTQuzPEizxQLuFFV
IuCo23ytsTJk2LeXi+ixtyL+xCxNKJbIGVPyoAa4HTeBuXYLnShusiDJ9874PHnLishD2jfk/khg
TMXR0Ot59a5HsLyRzzjy/I8+MLY/CiT2XkrVCA+hm316ffhdxKG3CyLN2yeBQmyL7TCzZMSvaH63
oind2QuawW3GQ1yX/K3o57gRNsWm5U/ISd1KmIhbgexBEoA+r7S3ztC+eZru+iqIsLXZBUQ7Fcev
DRJE6gTwZwi7VT/w9BAlyPGcarHtQjNEvXmeivw5eUJfnwUEIBIRG0DPDsTTcmzWZDo2w9AxL6tp
/DQCW/RF0Z47wvEhEfs/EytHYrYy2k1YaNW2bJXMH0wApnrar9CVBOgUfWp2N39vq26Hf+Ghma2r
Udbqk9eAbWVy6jdeVOe+Fk1/Bd33Okd9mb3vT6Sw+V80n6gM7mIv/9pngEn0soOKW7zooNX8ocZc
Xle+hnmysuqKaaVqsR8T5vc0/0D3a2vwn8k9TPNGp/mpskxYW+YX2ADVEcgxuxPMXnwz7gkZKMqw
0uc8BWBlfdMjfQbwzZrSiwqxosMnZNJNmTPBThlmU1WZXCIbZPUckrezEjwKxqLbgRb9rgx5/tYF
f1VI6O4gob0rREdZJ8yXciSAlEWL4NSYMnnMzlrV9At4TP6SuUKVifACEMnhZxqH9UWbDMzQ0reu
77V3wzn2IChXSiDeNHgh6wJlg/XIO4CIp3nAXvxizuOxECpOXEl2GVo8nzQoMps54csg0dvvIvCk
xyg8eFW7cXTME4OixiLHHJ47LapZfLbVLrIRHez77gb0Y23W0wAK2Txqhav4ahRlIO26V2cuSFhO
xbzugrw+ing41B3YXKSWSM0CX1c6dT8McMwKMwf4Cq4L2Xqy/ZGDhUpJmqjtcIvrcWWIAvviOsCc
cc0RXWXv2i5COzNSVzYISIH0wn6e4TGYWAD5WpBrR7bl7mroFJbuQX0ghu2bVTuB4lCPsSfgh1dV
pG+qqWqOXYJw+lWeVvDeUv+3tllXqcgLu981ancoSgJdoCMZJa+iyeb7BUI8guJA97NxHnaQPXLY
zmbtY/U+oqMxN0fhRfrW6tSrqpfVESD5zBMWudilsD9eNxMgk06ffjJX2dBkZu+5EYuaPCsDn9kv
PNo64gp5uApKBw+q1P3zBT+nz9hlAzc5VeTn+g/ddl5F0Pk6Ob1DCFd148T9H2XD1yO8+VaaNgK+
JdrNZOCLfBHJ7r1rnSYR+sEYr9riLY/mapN2AJHr7mfmoFkCUNdBNrUsN7MSude+Dg7Z7CqvAQK/
wRQ9aUb3nlttsUW55LPNU2XjBA1fHsKOqP/0Z9UWPSl8EtVaU7w2Uf8trM0WJcPI3iU2CZVy6LZB
X+crPm/ylGXjzov4h2Qlmi16ZvXnquCfpaXiLRvI6+sVW5dA7JI4284ElPe2aE5ZViDtkxTvQ6mu
xOINg08lNlF4ppHRTLZtEZzqElWJhIdR1fpbGWgfke4QqmnqJ5X9xqqb+34Dc9E6KroiiNkn5iEV
iFzUbfWX0IrCx5PaUOu/UOmJ/dGMsSZvUgxTw+c2N7Q9Cr112FlrFJALp3lVU/GlMtXI94yRra+b
XSLHDre1MaAvHIJNrb3soGssEhI3+Whrb/a7xJ1WTnMq29R37cn2hZdj+J6V7rYg3XPpgCzWYdNe
cqsjmoscCWJq8LBaoaJJ2XTvxPRjX/TWh1GEMLIIOV2F6u2HFM0TtzkWyvTTc9C/srxPa8iw/zSG
Q07myY8E6WIm53E1WcD5Ct1zV4Shxz07r5TsGmo2aVY9xUPLO9gdzS3mGbrfLU6fRqp9gdA9gl2t
T+bkeuu47PHOSCCniiF+kodeWPET2dGnNKttqMN2Boy3f3UTCBZElvzMVvyurf+KDeuLNUx/1HpL
DiwyT4Cxn0pYiM5EHNG03WqNDsLXBrPRjZOnb8iKW5eR6d5v67Tel2GT3bIJHJ4Sdc+im32zy9JN
xqJurUPMQhQrxuFLG8DSZvaq03BWrnRhIAjkJvs6c8MTtjQBaj9G9DR7mXUIWKkdRZRox3gwYGhG
+fxUxMmwzxFBPgENN3aaENO5j7KQxSy0VuAx1bYfMEYk16RtyjhxblkbRpuwPlcdtB5T2CRTMYBE
O4MlcV7hcxgh/rtaUJCrNlHJm5tA4i0hrDfb8LALnEX13jT7XrHxG8hj970lab+qHatDbT9CY7gD
BmRMWDIhka9+nSt2TlrVFx9KRU7US9rxUFqmtYby2vgtr8uP0YLpE8Fr+YBW3AJOBvsAThXXv04Y
H0xgOCtC1foY7a7Dw1eoeGta+GcQF/kIEUTxea0PH8TT2bAlVf+heUHvZ6CkPjwLKSRrduuPsOAV
gY5h9QGFbERUG4m3UDGOGA7qF/QnPQISTrCWxVjM+iVXYBGN0cfcJuUKXpIJpjtst5U5Msma5jGy
2RMHodlfWkRcLw1/69Po1lsAZ+yVmYDWpZdBtUwd68xam4iSd1PmWnlrE/5lg7nqbT4lEkMJUt7j
gEYyojBdaCxRUNR8gEYB+w1x0LNHU1vZQMa3qqo0GKc0390+JcWMNggc/+KVnM607dETWYMUsle4
YRl+rxnptbIGx59EYmwSQsC+YfU7vUg8PMnjYTuXlz6ppn3XxMFl5m9RYvsEZvE9jQJxI5Da+WhS
MWXVinpFCh1Fv3y+2ebEhF3U04pAAug6lLtJTLGTVfu4W0FmaLfGYoLa5fEKRnxytYeuOHgzTqtI
O+LBUs7fiq7AZ6SYdxWufJup9L4ADl539RBDfOH5D2YQv1PlCv4UG2wIhsPtDFrbsTdBEoV+kBJo
bWp0cASn2ziGMiQCNL60Ib3ZSnLRl1d3mBK4srOuXndohyrosDFxC4gPBATQYg2sVedljq9mBYlI
poc2DuyXofQIqlvZtumM0h8KghqFF7rrBAM4vyGzvGmi0l5Pbt0fEeqwz7HQYn50M7iFhnCZZvJC
zVlCX50iPuVGBUjXOE1I0216a4qf4HZUOxb+Fp/sim5atddQzBBKEzy1PKqIQ5V/mM7cYcQmrH2P
FE0UxYSQJ0fbtG1Q7IpQpCszfm9srbqF06j7RNS+8fYmwzyI6Zhbfj/1pR81oXK1y6a7jPao+Dnp
+nMjBrFCs5k/XPWOEdYbeUGYJ2nrG9FuwA0dwJ+iRoEytzDQdjQNZXo0L31EaV1VSy7QG7f8JMZL
25BtxEbRO4aBi2Nq5p4Rct/1oZL6vateTQI6G8OeJl9rlWPrFe9C2M4pb5Wf9cgXNVqacTbLKt80
U/JnY4DfqREVxznnVnR1fEr7YfSVeHL8EZeBlnkfVQimFdXOjhh5B5spwD1I9DCluyDAdA3pDuEo
P83RHJ7MAPjWWEarqButVSP4nXSlnh0V0UMBNQiMTmNxcKceZxC3qE5ojl3Umi2VAVTEwBJRx3ID
sCwrMpHZT/Xo4egysnjS6r7ZQbLdRKMCZa0S8z6z0gZoZfnWNsWzogJ4Q2C72TlN86mJVF8ZtWby
hKU8fJ55nbsRltwcHtwQ16IlJtr1UbJBDpoVfKhNa5XdR+lF4ghHSSV7NX9rGgOsHMuCNQ8FHAp8
1lfzOOI+1HmfaZCbfuv0xDqQaRpTtKEb+0qqdLyMgAzRLGq2qRt+cRCr2YyejpupSDfzGNpshnv+
QX0vtnYYqBvhpF8wBBrXFSGzDZKr6iaNQBMWSojQil6e8hE9rCZgisps0/AdJOG2Stw7qzaL25UI
oh0xuPSYIL1rq7r9xBr/hNlli4x5fDM0TdmVPEh+MN1SABxDFovnhv1saJFoNlzyJgJeSVs17FjV
Wmelz86uNMJxl5W2to4B2PjCRU42voZitFjeNP0qAyG5tpzkOfLEk2259aZFIpe8daZue+h4+9lR
PRi/iJzwDodK0yfZtkP4fe7sAjmvGC8G9NS3waRuGsetfejK6TbwLN4kgQg3qDx9aujubKquGV61
jLBQBvum0nWsvjwPz1ID4a8qiMc15o+vfFUuMRb3O+HPdCsUnC4mY+2kYGRCgnKg9Z0aR5MaQbv/
oes8lhtHtjT8RIiAN1uCnhQlkpKqqzeIqlI1vE/Yp58Pyb6XHT0zmwxkwoiCSXPOb/QgB+YzRp8x
8Rl4rr4CNhBQu2j8ninFtrZQMK9RggAdXopbnUHhMkgEeuT8mxEEfTaa00plJm12WIPR//xEZmE4
RUl2VYJ69ntVC16i1vhum+Th5746Jl0aHYqJ7tpUgHOVZDMq5+SwyoR6esJ7d63hQufXtYYiUhlA
nQvAKaXtUegFIK8xQ9MxrFcBAqs7VWHN0tdW8yisGRSEWeZYI9nWNfDSeQtHEzOMFEJqNyus1Mc8
AQjg1QcsL7vjOET9UW49i9A2u2OeAJ2CU8NI7RBuB9++m4rM3fFwq6ORqdXRJt61FXN5mRD7PSKJ
NB+TnEWbBy/Jl1dzBcmALht3NQlGZGhORC/cFaH+S6R5zTGti8/GzQmgFObQ7Oc4Z4nswWp2swlZ
4m46DkaHlrnT4oVra3m+sizUWfTCPPTKYohX7cZpLo6MIgWLoDHYWF35acegAkQfllyfUEuLz25u
lr4SlzFrKTc4yoLpK/PQOL1YhN23gaI2x7lr0MsarF1Dd3hs1BTsYsy0dFU35XuSil+tKLrHvZJb
8jbFs4X2+RTMLsovXbQLFjdKuc6QW+5SXaz5eN7rpipGfjSFPQbD0Q4/IDVVdHQbDal/VhdkZT0n
+TSKsND8Vq3TgxAzCfd5rQ3pVVO8BDd7/jGSbxYylChBMINv2yDw6aSWH1C/9mV7SRW6CyR0/Tid
gnwVq0Gwm7N6P7Q1wgoFrohJfBgEvESFyRow2NE4yl+AmAd5YWf+IG1X4VdhuLMvN1strlj+BsYq
FoAokQqB/v1eFh5Lq8EkXoMh1RGgg36M4Jj7lQOPrf7pztlP4i4udzZAQ67XLZfVMXU8sLBBjaOD
fFaVPpbHZilkVRYmYh685suj/L92BxjR/+PowfHa7TREBBeLnVYNPmbL31mcdH5rogq3sRUTgZEi
3fd17pHU4YCwwv+7dBPE0qdV4zXgMyOnBnJH0YP4205fEZ4SZABHTRHnIOviQ6bkyLm/dtgEbru4
vxZBdU7pB46oZOOQVuU/kJMLCZS30LQ6PGZn/bVFG55wuOJunLRRVgCjSSeEyXwL6ryg757zrTaE
V4esWJDf8V3/aFTX2PVLmEC1rPw4hshENo1+mjSsbXYQEZx71/ANe70LXjIv3z1Jg8R+oAghUvbD
QSntlE/HnS7RhCCb5SgtsybijB7iDXWfHQM1QpdbKEyrIGOduDUHtGAUazWTdV4pIyAt19BXqRea
dxSPiqpKj145f/Gw8acBtHowhwJvTT0R65gUmT4I7zJEs7EjqFzBGvMTlhBrq2nLVzWH1NizjPKj
rEpWXRaWr1ZCxhkhK0T7ix1E+3lNFsbjKASfjRFlWzxudHdO/wD135yCIjF9LJGLdavM9TlFOMPQ
SuWzopvdOmPjHjJ8ia54Z5KTtmbxa0yjnTMLvOeFeXecqNzxCRT7gDj6Z1kEKCYkyo8uMCsfedoe
xGiUXRSVdU/r9Zsqi6MfYRV/EEnyceA2v/dhdEUQ1fmdR8TTGBf0QrFfs4DpSxEm9apRsW0zW/sn
kXmXWAB9lKOKbk+w5EZqEI5LV0O0IlqyLsM2Pegozq+d3Jz3qJjOu5nUwRqUprGeFdFumD6uy2pI
dmq9xDs8IlIFkVYRdfYFoD92hVF/K+CTGEkZfw+UyoYJTjJBv6eVWi7klXijGvZ8awf1u2i1P4pB
1KiTQ5gk208eBq+WxE08dICGYo3mcnqNkjSH3JpOdFIbMeXZqc6r4WQt0bsJqO9gNPXe6xvlA+vr
TeQZhFRh7K2DLtuMYRJ+gBT8GWE09WI2uvJuqJaCfYY6bNwuB9lolfE2a0b3e0P8uvFcsPVtMJ0I
fIbrzEROqSeDvEeRf+2i5P6j9QbDd1JHe2UFYByaKm53Ldyze2wKWO9kwn83yAdbXvLVYEjMfFoz
rl6ZVYv3iLn3jD66GnVAaEOJil9Z9RtZgZgcaVyt5sb27qCNg20YOxCG6xmPrTmdXwkxfE26OMxT
JO5DK9xrh7BFXIBnxmi62aEETnck898ZP/Yoc94pubRs9aw/dssjZaOsy0Ie/jz72fZ/XkLutudA
9vOIlSmHkMgn7I/F1PixWQ7YHcu63JLjTR+rHCTr/9h87n8eLttk8a82eR3ZNmmiWBtqNa5Y22Vo
vxVFxaC6bKoOUxjCqf9pNXqTCcGyP1OA7G7wY/u7/jj1UUYTaUDFUrZhGtVHWVTLMDuYJeJjsm62
03/qqFczi+yTcznp4c3SVD4HNzd8QEThTbZVuU3vnpjDTrbJQoWbrsZDcH405Xb6FtKNPU8SODce
TNT8H21yR9HODfmdRet4ufijLVHalab16uHZxorTR8zeeC3NTNvEbhXurAqp8VKprYtameolyL2Y
oW8UPxpX+8wBIt91VRmPcxDlGxsDoms5zSyfwmmFxFv5PQZxsUswgNyTGIG1DDsRk721pnv9um8y
YilB8WKXfXs2k2znMsaecPJkijSn2QHm2C5lyX8qkGzdIe7yUTSZc4F+qG4Ull10K6H9MogxYYav
vqSjOCKGkp9w742w1AHIDYpq3hieZmN6kqMfV84/IgfZSW60dyeg/1KIRv2O3lqxjga72Kiz9ka6
uWOJ2SHTWKaj36JuuDObkkyPiiCTpkOUY+q9Tvte/aidAcCoSBc2BZGkDH8oLKhC44+k+jLarmWl
DKCxC63PeTCrdQ537pbFiBRUY/mTWP50kk1NqHcXL8sPsiYLiMLhtoX6vZbHyzbR6R+e1TdnWevj
cibDNL4IMXng1ES0LvN0uBVRUECDjYeNEg7DTbbFJZNdwFEXWfNw5TzFdf4bGZq/D5hHpKqJSoJB
Wa4hi1z/Kx6s6Cov41VzfFCxLlw9D+g77B5MpckOsq3muz0LJbh4LTn8qVyjlxi+aXOuYuKZTlvH
DZfwBN22bAut+JoXZFBlk1X2oG6z8pfs12VTPMyTr1aavpPVZGrL20RU/HGFAgtsHaCSxLxKkCtw
0LekSpx90tK/ItnyH9Dt45B2Zn6uBd+e7f8+jhB/ARzS0Lfyes8Dey2+j2TjWNnkg4+CU/mCZKB5
MMZFP6eOx5Vsk0VfquWLWIowUYBz6tO8aD5BzfnvjufBWjo7+0pX355NcmvKgvLl2eYm+W/Va5j9
NLG3cps2eSl1UsYRZr2PrWebrQhABI13lEcoZJgehxVhne0VHTCM0FEdTyoTMxQ1Fx8hgaBNwJxh
K6taVOa4IXTwrh2r/YiCYAH5LLHC5eB4iPJ9EkWAqpfqEHUVjsHgTJBqYu0V2R+Gl4FvK00izEvV
JKm+11uQ+2Lo7I+xaIZ9pDBjk3uzsU33oqmmdWjCle+F7RyDhkmJnRKdUxUtQiQts9+dvmAJ5kWf
smblWnpf8gSyFruB/W6YFipJIr/KprILmU3k1XyWVRBTpo+H4/canYe1PtbeuxX3CpJgsbKxPM99
15ga7dWCSZ2slki9oL/GJEcebNBdvMFgOMmdAYiO9286r3XvD5PBd1VVb+py0VQw3RWeV5zlgdgS
M6ebOpyRMC5cybaBkWcTtahQeazvvbjqIdEw5I1yYJNjk6s7AeHOJY0jeugivmHr897J2m3k9BnY
zzDeFaiFvIfDtaqafOspGENnw6J7Odh3ggQWyV+t25Sgsj6UtCc6lanfujBldJ+K/MPSxol5Pr0c
pjEZc3HDOc0xdGd0RLOPXhlJtnjBJ3LQWHCMiD97nbmTtboamnfHONA7xhsbL0sHVNDR0XUP+laK
FHURRB/tSCQrq0lJQaPR91oROn5ETmCJ8jl+D9JlE2dmtyWMtcTGXKbz+X3qjMI39Tzce/oa8VH3
zV78YGShZ3vDVF6NovnW6QpWPG49vfKjkeEoR+LVGWsXxYAWmZA89kO7gmqooyGIalb5QxT9WxDU
6jtOhhJxs2pML7jnxLXSmrm6qtTcn0kDXbQUcita5hh2ab6ERZg9mrQxiI+K0d+SNvtV2a6xb7Gx
uEQW+nATU9xTXud/MPduf7lmdOnHXPuNzcY29VqLxdJrO80rJuQFOWwhgEtY6cpDXPlbuOCvo6JZ
hXhjfJhJe4gB8v7ScoThlLcMG5ObbpcnlHmLbakRpy2UpNi4Q1KR9I6/Memrd70LkSESXoQ+fSre
zL5sCATY8a8m+qGGs73zWm1B5xfuelKJERZJVGKc7RK0VUHG2rN+nZOheB+6ZGEXZtFRVrMavVFA
E2eY9/Zb0E3kobqhhqthjG9xYy78sqTdggpO9m2NRoilFHvsnjBxyOxmT9Cv2ZgLrZyVuXFj6s+f
n8lBkqBYA4LaJAqJfpJa2SrRRUzwxl6Z+hXXwVs40wMZdLXbMNBL3L4LUF+KVn3ojkCzNi+uFqu1
j352tato9a3ch/Spd+rw0F6N9ldH5/xhRo53zyvk+bHI+OgtY8JFGxPmZd+IEByxZlxNl5qK3uKt
7oncL7WeZPGtwIlX1tADrm6tl26joLI+RFljtlvkO7mv8yz16gTN/lGrzPoqhvlgqqmKrIW+T+ts
vuRLIdThNCdCJ1xDreraftu7io2WkW5fRl1zWPNO+YqIDpoBstFY9iQWY8w05adcb+yLOmjsDSYx
b8w47hGsXepylyxIYGLz1F9k5XGpvG4tkqolYdR8iPZDnxOWbCMM01yriSAMoRwmq+XyB0gC2Jy9
wJ7JWgAnojoKnaNnV50PXTS9P6pyj9ZU/TG20kue9X+YZVIeciJel76v/y5QwHQ2+MrV/r92DKo3
vuj8lOexwnA0Y9WOWr0CQI60yHKVWBAMGvUEwQAzCF+N1B23UQ+ZUsvU8JUvCZKA3c/TefEwkm3y
OBdroFdZdWvzDcYdUYbl/Gf7XLfIFzW2gi5j2DCVC7R1NAURjFOKIhEFAGMolkNWkURe2mKT3hMh
oBA4hy3ec6v4qII6usia503BAq3EkXzZOYhE2SmDnbCQLrp31S70FxvfDxAjAtALR9TAUlkc32Ul
asgxoVc/n2VVE0A5IONlO1mtpiI5BIMHcng5ExnP/HUe4scflk22Nflxk4U3WbPygRDrgCaKrMZ4
v29scwlEL6dHtlUd4WLYK1nNdMd6a6Dgypr8fSLU95mdN2/yt+cLzmu0EgU/zeV3L8CiSdeqjaxW
mMvzaha43cjfZufIICUIQS01ebU46N+yihAviWVSa5ZWqL5St83RJllAIHmq6avNst2rNpmhEPPP
D2csp1UShs4PAMSnhi086fieWmv+i7jF50Qk9HvVQRchKR/d8flmqGdquMKjs7qA4Mj2VWkHR2HM
0SkIlHhPHrLYl4h4vup58pkhz/YlJudmTvi1O271VeSljeVyOh61ClNjNwF9Q+wn/jqQiG+J4LMw
0EI3uWRjkYDECcMTKdJdMs7v9lwYK+Q4gW9Umf0i5q6cV3mt8XrzpfZZ/ioLxbazV6KhSGQHPxwU
Hv0+hYHuDjX5tLDuAVwBPYdDp6Kx2cFi8cR4Aiw/H5q2/oltpnKwtHx6t7qa12580/CD/8R37Vcx
uz4JepS7q2Ab2dHvusvT1ziJ0a3NHGULTV/9rKxEY9Iqtpqr2x+RvSMlln0z5nnYGkqcbFwlO4WK
94vpuno0m/i3GZc/uzEySe/Uzl4DMUqWzcU4C6GxsUkyFJggP3iRkf45kCTKJssFilSTrHT4sNN6
9NZ6RHqpBghwK8sdEfmElB+m56JIMH9BnZgsgfatnkNvb3lkPgG+Z5s6Qh7TdAArDWDh27YPztaf
Lqzvy1BoN0NtjxDR6xVZqHCrlkTELOQuCbyMxHtV5uaNY7yO4586jifGtRS2u5/yDvnDEYBy4xNn
VPaaQl4NTlO9hTuvIw8SGMdfQD3US0YEbI2+kr0u7GLxkZ0PDI9IbNrh9zp3m/usM2jTpL86JO4B
dzsREVMKxRyj8+glv6YC08VxQDsXq8W/ZmgwldA93ADD1rf6SFxJ3mo7q7aiY2gVROXjyl2HhWp8
gvz8OVhJ9ZeJCia5oN9x19WQvyOC9WWFOMQgupWKSN0B577hppZa/FaDUpE1WdSW0LYQ5wmOLUfI
Iqh0kC6jdwogq9yQUdGA/SV7sBGbBC+G114z1ftEanXj6eS6ZdVCSPGSJ2jBLzt70IX3wYCMPdr9
WTYZsA92TmzX69ZNtbvXGwKUJwCipSabNMNC8E1k6VGesIw+B4ORmblLvC+1YFH7rLr7FABpNePq
Kmt4UoWbzA2w0Fl2jqxsyFeLo6x5utbdYyUDIeAgSS/bdDxCDr1X2LBoOEEWTEq2fBrYiy4nhK4y
bdI6VUEjcASz6uSt08k+LDuVpRgHAn8KpIGDPIJQ93AMSlSgnpcM3eyI+Gr6+M15PJR+7E33KSHc
MVmafm8DrNGKJjpmecRIV4rkL1vY6Eozd7o5kX3Lhq8KT9x3Ypr+ZFgj1iSF8V6N1a8oRWhC7iNE
q/qIU3p7EKPmu63hZ6j03rCRxxaGHh5rbGp8uXdQyfRgv27tAvON8b4CDNNM+dGLmEFARYtvskAc
pdzUaVBu0v+26VOcr8LaQ7zb1uPbFI6gvAIP7W9zl0WxcXfLzrins0KnD6blIKuJ4nUHbQYeIg/R
Btu4M4BNTh4/ji9a0sgjKq17ezm9DpstcPcAQXS4bbXSOTdZpElLb9cO48EJE+cm0Ea/jIkCzVwH
gFaaIexoHGl28mAigtEVLTnWNIEofFC/7YYbNG4ANv99vab7q8yVYAOzH2AUtik3uHQ6Fndt96jK
NmE260ZjPJM1TEzL3VwDsHtU9YCz5nwXANx4lU2jMZPO6xIVW486vMu2aQ6OWsGHIWuNUPq9sJqS
I/ijsujt6bUCHPLyaIIFiaPV4K0Mp4jfHJfPXKCdZU+6uSK3S6bYGMKbLDw12qmlMV9kbQzc9hI3
7q7Uszj153aJAje1s5J7y5hRPrN0QmdtmmyfbYaX/vZUlUGvr9qrFsMq++3gLTq26k0WvEcoePRk
q59tgTl8NLE6nlH0UW99GCTnRrP/eB6Qsk5BeaNtd882F7syMT4u2vYDghXICPnWaE9nPU7exOjl
F8bA/EIK/dhDgjjKGkaZtrqSm14W3TRhisM/2uRpVlv+bEQQrrWqzgH5FM5VFm5DlNCBEABDnbZK
VQDpkotphnUKR/XeJEF1D9KK8JqXxDvZlscFscoEiHlUlJU/1YG64t0PDvJg08CjtUSl2DCB/1Qq
dlgZ3ewm7OLm3szVTRAofEHvtbmXKSK3ZqQEvgodFK+H4eR0Zs8NYGcEfGpNIhWklGY3d3Vqktc2
cQ9yp2zCZ0wjeN96B20aqstkjie7iXqe52B8tOZQHb2x6UAFTWH+0oTVpqg2ijpU67Z1mrVmhTPA
o6DdmorhvPQpFI2kD9LFfmyDj9u31ghK+PD9Oaj6F6sPUWyPyEnBS/gZdMnWihA8SC1WOiUzAK/S
6v0Y21+zW4Bgaw5qH8KcUCIw3WqvrwVzEL9l9lF4+Avp+WoGJeyPsQKRNGA0l9k+8DGw600w6Koy
HEFMfGiNE+9CBgQC3CqQdEDKfa+f1BmtOaEpBskF2EmusstG/ZN1F50N6IV1ZaiXvMsOmFEr57qr
oMf2g3vIewhwhvGRtEPC8s9lnQzaM+8j9z7nlnacyGgT7xAEE41ylReTgDO1UkecdFEnJn074Qbg
VX26EjNjJIvhF7W/alHrvS0ifBMkBnuqTXiPoXE220TdKhijrMr4c57ndzJC61ho1ba0hXvqc9xg
CASw+SymAQV426hPiJZ9A2Ex4kIn+m3lRPi46npw6YsvLhMdkVsxVug+D75jGmRuS0U758xVc2tU
r0bGlYc6n08WgrNhBEgkV7BcTHU4eVO6b7WhOTZd0GywjxzWreOE58xt5rUq9G/hiH8AiKluE85Q
NNS5ulrAP661bn4oSVzvc9Qaz8gkgithTNlkrSPOVVkSJdEH+Ftz4If11J8BEuy7BkFG0aR+0VQ7
Lx+9Q2FM9Tpj3sDSyoxWBm5aftN3e6teEIFhp23MwU63AIR/ItX0YzET3ZtkyX3uVu8Dh+t81NmI
4PHe2K0CXC8V4qRRopMAXAstCVbsncFob9iwbdSfdapP8OrM5jQANDgoS8DDaK9yRq0t02qmKLxG
HXmQLEKYpUiRjIgHoX7o+Y/eVi5ZBs8XcRQ/S66gl/+aXaM+kn9TGQnTBs019TiVtXYzYXiYvPak
e+1mSMHfOLVvFFF87oo6PIYjM4xc4/udInx5sq5Cbm9Y3t4qJ2Tl9GhSOPEHRr1MMFNiqHbdNLvI
nn66puqeRzcVPqFAEREKfYAd8FYjt2Q7h7CPcIQIIdNoBaZlZbNESr5BBCj8IYm/2rzCJTs294zl
fQpiBXmrZssN/avJsIgZCcOTfcCUQ9TWG4ERfZWALlsHSXv33BaOmdvi/qYa5SFq6AcTxfTnoW/9
qiMm0BRvaJqq5z6OtbNYCsfEsNKBhJkVq0gPg43ZgdSLNJ0ViuJ09L1WuwnT1PUBZW3jMvxSyDyg
xBCjKEQo41dvDdWnQNacQXvfFdjYOS6cJj0kB6KO0FM9pscvYQuQZ76yIhE+ec+6Mi/Ymucr3AA+
skSN+POOtUCo1xPk4tfRI8De6N1EVji8IazC8ClqEEqB2oHDN5PzCPJyhW0WswoWhV2qwuExBcHr
OQu3treoz9b9V+gGOQJlBvBGV88AMZgFwMNgF81YNeoQ5ledBpVJ/B4gDcbAfjetB5yvsR2izs7K
LITqIzRdbtSyA6HcKRiwaKqCfCR6MWEYkFio3PtUT7cxstszocbcn7sJUbRcvMJevhFpblcWevIH
b9JBgeqBdXBs96gEvXdU0sA9WgtOp066H63rnauYbtZsFbqxrK73MwpLWKj+OQBE3dVd9yfeBwac
YDvcKFU6vQx4FZ0dgsflQiAOM/2eOe4J/MPELHsMuIPDnyOrdqIbIfClJNnoRhes2hISRZ7UBCpE
aJJ1q6x97dblykptsQO6XgKK8yxANwwGW8jMR6cgKaWXaG4hHXuvrM4lylNq6zRJdtUkzF3f1N4f
mfcOl6lTRfBrtps1nHfGUm+ByCi/YqP3CysPj/oY4o9Yq+2albq37wGe7SxwoOBOSEkpAYu3DsK9
Y5UEPVRzzZzxxRut4S0b0ChyqCEmk26EGb4XuWKfnkU9lM6jajPzP9gNFDFsvi5WwNzRGyxwjG4O
0LP2vG0QBp4feaivaXR9Pkvmla6GfIqBaZzmJiFtyuzjKyv0TRGm01GdkW9CKOqqJeFva3GIgqpz
RrdYvoyszhiIl2IRzzGLUTurZiOuQy+mi0iWnpuaV4Xi2sRMdesm21Who0Z+5vAYwYQdFMH6o+sz
Zh5W/JlmOjqHZvlmGaO9HYuY9fdSBO7L7HXw0ISWbNrumjlteoxYHhyzwInXRgkBADZ2fLJs86qH
BuwNb+SNwu5xAHFFfC/ZDEpznTGoJLDH4qxbBM60fC8xYPaSkYYqDCzRtBavKxCY/y2UjnxRj7Zp
6WGXYURIagUVSI0x9wRhFvwaHGTPl0SAMusbPcDWFcMtOBKYgXpwrMMeNNYUDhMrzoBzCY2cEZQ+
8KKWp9ac3tRoHqF2BPZ6RJXGn5YqMgWT35s8LDNzAZo5UQavpEN6ctZAF3lmeQKRsR8mGCnAlS6d
2V0Vgf9TYSbpWsdEc/YlZi5aCPwW+LONM0wFnILZvYyZpjEV7PJXj9TcMWnrzxm40QdeG6ANyx/R
EGcfaoFLjCe+3DLg5ZZRAmcJFTSzzkon44VyPFd7kcXEEAbAylPWgTwaDXDs1SpZKoA9A5ACU1OY
R3kZXCvf4yYsDnlS0WWPnbPGsBt4CCkFQHDl7JcopsVOafNd2L5Jl/cyaFB6G4AC+K8N27Tl7yE5
ErwkBFj36Rx9RkjBIT66nbCWWzvOCMF9wRsB0F6nGk8X/d9M8bO++Yt1jTiJId81Y8MwCSowdbC0
VlNIQgIeZ9McnOh7WVTGNyTkUeQcb3oaWvtsUG4zQYCF3qruanMxHkj+VDtjn3hjRLZ+7SWzd4hi
65KQSvMzHVkloRYI/xkgxu2Ta+rTWcuS91FllRrVITKKEZThxaSpDtC1SVv+HlCgz4cCRJg33dYm
4Q2Wq7IfwhHZ9Fc3ONod2K6LNLYysRAw6ae1BVdfZH27LjPbe4MF4Lyq0/sMgu/NAIxgF2G7rZP0
W8XEAPnKGGhlRTJVVudMz5nzVTkATUXZpZ0bMX8yMuAv1roIO8Ovq7Lfw44o3zuzafcjbBFfVvXU
acEbNxZ+oUr7wnSZ/0d09lqvwq/JVqZdmWTzCeGPt34G7G26dvoaIuXyGrZaQ2YYKUynd7KN1dj1
roIGboSwM5QUibmcn7cwNdwBqWAnIslYhitnHvMNq+hXgzgHvfg6z1+7CLDYj8J+x7RMHPIFM1Mt
uLoIhMXBdF7jBTfaGJN6ABgRLUhSWUx6/KkoRrBJ/tsk2+Xh+fLZNccq5L56AjrdKi8zSgn0bHWQ
01pTh+tgO+EIubei96QFKRDcxzbMtiF0XlsYcIuG8Y5QOeqGeN49dDUkRkjihnKTBYObOCh5L4Ib
ckcXZJAkx5+T24ZHcFnWvGGyyi+Rm/KLtmq4ZHu5mc5EkGBh8e8NTQna1xU6CkKVspsWSCFz2fxY
9sCtwxavh2CVKtoSR6A1BIu1Iavy3VGKdaqGOOR+mf0Ainm5ce1yRbn1xCfaWqrOGwlVlI3jnE/5
Xh4ZO4I7gyxi+Pf5YrmIPEqL1GllO3m2lr8yRWuaBCzCZ4ur3y5s1Z1UGHE8H5L7cADD+atbnt9o
xs6+QI1a5oBlkcr7LzcTlsiktDC+k9U8r3dRpej4zyy/qQD3GeKdsZd/Uv4MnJejuB4QJ+nrjVdV
X/K8bAzhmC+P8fGEZaPESxUBWRdrIY0+28ZK73ZIreDJBOjjgf2VbwO0WzLU45SNG1Vvfkg8sCwG
YNRdA7+OeCqSI3k92JgR1U5GH++2G5n0fuC8IjX8s4e5uPHaiCdqIyG6FWl7l8/eTt3XgbjPdm4M
unVriNHbY+pOeqs8Zg7LPxGh2fZ8aGCHdSDUbbiWj0s+DblV4fGZruSmfAusSA/IK3crr+yLI76O
HugzubkUEBF4N5Rdjdc7fcuQzgARgDljNYwR6D825dkOjhQgkV2jOD4256wHDWXHe/n3xrYlRt2u
E5F+m0f9KO/c4y5BLV2VVjat5b2WdyUVJet/oSG+smAA5DORZ8gt2fZ4HWRdFkaGY0jbRUA0EX0c
upt88I9XU96a59sg9zREPlc1GPa1vBXyR+p9w/0RYan7RNCZ5Vr1T7HYhiB3+bi/ZuH0M8ArY5sz
G+Ctu2t1IWDaRttihugs9OmmL12HHLbzxHZ2cziDBMaOb6VC50QJt0VPyEqL8n/94X/8BrmJ7RVk
dz3SH0c+nh5qMjiU9oa+ll2AHN875Mb3NoCs8ZbB5X3c3Aec4h9fzT9AFf++gwZpvDKGNTm3WyMq
tHmTuNGfSperm+cdphM86o4LpfvZuaj9W46J5Vb+lj6oXzN7VrdoNPaz3+bRWQy6Asxj6YeWz1qe
Kbf+3zavq2aEA6J0Ld+EPsm2TGFYuiwvgj4i7WTCsX6+PssBdj1zgKn7AxJse/kGj5017KfCYllS
bwpnwPjIXcCV/+/ftcvsEERghb3CAK6wAFKe796cvLj6AmA0SrtZ5G3o3pZuWb5JsvpsK4n+LD2S
pc/OJnDqAcxK9uaECn2kPF4Wz6/1H6/oY1Pun2tv2Hut6cs34XEKtgI75VO0JAhkX8iCvd2h0H14
fuHPd1m2yWq4vIVq329bQHq7yIm3cp8pX3Z5xPP8f7+Csi6fmtx6nCPrj81/7ZfVf7U9Xtuqtu2/
ux5s5UjwZ+YhhCu3yoDHlBkgt94G4bwMHLoH0TTUWahO+hYfCvL0zAvkEx9sHWNQ57WYxdVhbsD6
8KwTsZjVEo/t9FoAShma7mQtWNV5rK7F4HZb05yZSrS6ulbDkthNj8DMigTvVvIOpmKxizTnoVmH
cfXqYF78fPDyr8rq43N61mXj8zX51ynlkIl9j/2gfBll0SzdtdzSU+hLZgLnSd59eZESPOMEZoXX
rg+g1fvyK4HVTqvc/Efr4Bp/FBYiSnLdMuEavIFU992WXIqIG9YlSnYgDg41JFnwDWOqf8Q9cHdk
TDbyHstCPvZkmZ4glMsaecp+FpN+9BIj36rzeErNCoEyr9vLTkaj1xZwdivUc9dRGT5GAEN8QcrP
D/KC8snLLXp6sbBh7Hj4mgfvDbM494FZDlL7HuB5ti3kG/HsDFRNdQ6c9/x9uhi1dT9BvH/exSp3
6EnTZZjJ3fx/GDuvJUl1tF1fERF4c5reV1aX6ao+Idrivefq94PoNdRUrNnxnyiQATIxQvr0GmPj
GtCFBKkEXsAbuGSNkbiD/KhowtoalBMNXZReMbazjpkYbIHXLfaDbR0HgDms5+6hR6JRHJjrBMew
eXQ1z6ICxctYc1OVuROGS30rtUjbieOL3+WaQX+s1YdRS+udrGuP4q4ut1ZspU3zM9SGYNVnGUr/
UMj/TtCWjkMS336Rnwd2TE9zHGmYPoDx3yqJmcLOr9PuiiC7fgCaVpwEa6cLmuLEs/An95Nkvr/i
Tix9zHJj+ED/jqFn6oNTbgwI0shiWBoOJxkvgU0PvkEhcJtzycSdEY+1JxN7NIAHuxm+If/pzEWD
pUdf7uT8QE/9/XIRllqxJZr8/w/FWK2HvXRdunrxY0R2HosvebE1F44Bth8MaBFmEANdqTEPMh6L
ook47TzkEps4bPKqzZusa/+F1c8fSvE7P4wy5n3z1F4DC7iwIIg9Bh96MX5lcYTQtXhNxgw5mLU3
6N/QWiGe7LfRIat8X96K5vOmO31BA8AgjRfP4zjxpIoR3ZIsZcOYsOSgoBSpABObBmHi7yzJjJIU
+Q9j2fnX52MPE+faZ+i6tWxXwNN3JqtU4xq93oxFqB+2+CF6eVJtVT6KYZkY1IktkcyHnoaFIstC
EJrXHgSQpbFosmTF1pIst3EpW87xad8gfWkQ6qAPo88UHWcDECA9iLx487jiEdP4qX7+8WOuZKtA
6uQPw0hxC+cnb/zuQbQ/isc1QEkX0PR0D/ymQXJDPCn/vin2nrsqQDnVwc7jzWcqiAdTZJnCfeKE
CIKHqF0qljmgqBDJ0k5kO/dnp5Tpcf7105M8kz2Wd2Yez8wPsyh11LRh/eQ/753YmluJzc95sdN8
1A+tPp/g816SwsJGbT4rI1Kzol9ZRg9i338rW5qI2nmcLTaXRNyPJSu2xH7/86gfpjOitWj46VT/
VvbpqJ/O5E0dPkZzZePD6JtecTycWasoxnmuKl54kRBKgZwJjYjJ+xRmW5KlbEzwBIV+R5ui1tic
G4nuVhx8afqhRmy6ugdCiCX4+YkWL4t4T5aXZXmp/mfZspt470S7fyv7vx7KHdOJ3J+FoP36jY1D
G8PaaSwsPlxLMs9kl/yHWMW/Nf9UNs8npsPOZxDH+dRmPkMXORdF6v7IjeOvRdcg5qBia/lGiz5k
yYqtZUC2NP5U9ikr2rktggHtT6VEEiHKTIh8vJysvTO8FY/wvClKRX4klM20OimSnepkT0v3DpgK
2viSl8aJRi7youdnLOQRUTISw55DR65n1ONadA9E/5FkrVAG/ktXmzsNUyaGIHqXLB8hYSL+tvm3
7nZ5FCwx6V/aLI/BUvbpcRFZUdt7VUzIwobp1cmjvmksNR7XYv4bATAgXBT1z17dBbv5jRcXZUnm
bnXJi8v1P7OiYnl1RdYjkPK3+xb5T0cQZWMSgZ1QIl6jpbOfB9Zzvbg/y54VXiVM3pKjQWBEmyIk
H2aOSzOxr0jEwGDJiq1P7UQnupR9+OOi5tMunVNI21G7ggq8l1ApcA0QLYiUawpIjunDleOIVz+J
rstNoiQ5iCuTR22aHEbZWlWJZRzEy77c0fnd/xDM/DBUWJqKLXF7g6wlojc3moNcqYXoiRYGyKSo
aGV3o5OzHIOaizLcxCs6xynFE9CPali9iRf5b1SrlL0t1tksnVQsDqZpcoyQCIYlDmlNJGXFauVq
ybuGJ6F/5hurfNIdtkYDAzI65CXyYaiKt9dV9yw42wYLAIGMdo24quK+lAlUJrXInvMQnongk6vT
DR5rRHfqOZ756fKLi/rhFs1T1/mqizmL2Jxf84DFydHRh624yuK0SyJ+wJIVF/ZT2TyrEzWfyZxL
S1G9/CXV99W1ibXeChtDrOK81H1tsrDfawgBblUYs2ShniFAmh3xmaTWUFk70yxkeqZaxwHmqUYR
3k2l9xQoyV6ZjiFHZXLNvbJeiVZjk/QHacz1jdwmgPS6LltVAa+6SJzE1temA8BTAVN0iSN7Jwe+
kW6RDMJwmZn9lqgkqOHBOlaqVz3AyWKtGdFYiOeJhXtRKF9it3+eEO1fPGRgv8C/KTeoxvWocpAV
ZQmCR0nE8kTZowIRmkX8JXQslAX15jqEaCFYwBZ2Kmv7e8dwx3tcVD/hOx5aXclf+1THVSt2v6U5
Q/ISH/iT68kgxZPquXVG47tDtJ6VXddjwUGpUcfpupVXleXXcgTTy5Q8f1Hl2FyjqAO8KkC2S84m
WwCdUPKYGgX6TbK8KZAIRhkqB8eNEWNx66caQkmYCXQ4CviRsq8yM7+NQ1TcxJZIkiyz0D1LU4SF
CcIbWeht8gL5IXfo3nUWz/a1PEn5JXKhYUeCEsdmCgCvbJeZW5iFqF7LED41FyNRGQXDTZ1kYIKc
umM+XGX2CaQGy2sOwfYa1a+hHYJ7NyUQXYK7K0ffkNWUjqIoTzDpRncRVa4M4TPNYLXG8u4Vath3
mZXQeywpynroe48ZBBWh6QCtik2uZYqlKB6yq6HrmpsSNc7DOCVlAmzP5NmCXU2LpcJXk3it5Bau
aB2rM/qA2Vzfq+jCuL+HKBhvcw40B8q/Fs/csn8RGM4DKjPBuvDrFbqn2tZSDH0zDFWKxhtg+kxT
9JNpAXUG1qpsVFON6hVW8Mhg4ACeO35+KaDaXaopWbI8n/soI4baIW1kwk3L1VM66rG2VnRNOYkk
G7x/CrO2kNaDA8vd8WOCzYgaPLcugFHb7Nv3qEvfNJbSwYVD9+fd0uEzg0wErZAVqMS042+WO7/6
aaS+D1UEWgFBnGevT4Bdo4P1MCqsJRtDZJwLO21PahvWhzgOsxu3QIHyX8tfql7i4Upi/Spr7XOJ
atDVDqKHziwqqK9S+SVsWTiyEHvciqyoYCn0Bfn1dFv2qxbjjtUwNQ+VGFO+ECzXtB8r2BRZErRb
+ozNh52N9JsVj/pZHKqsdOVmOf4BchhOnQmyaDs+OMVm+QW1F/3x/TGaj1tqY/1QNfU2lZG1WbtY
LLde8oRR4UjQPquYK5v6GaJF9QXueXsjdHwUOYx26y+Y1kGGSnrEmqYWoszS8s87RfazbKPHhWsg
QG1oP0Qspk0JBt0F/bT2UnaElfMYtRNRYaFkcUQGMwLNxqVQdaneI7aprEVWXJ4klqdPlQUmbLo+
Zt8DdCmmgV64N/s/89+Jo9Tdm1kJ52y6fqhOg8hLBgd/ep6ZvtNRThGbIim8EYb7khdPW18jIfmh
UFSLmgZyx6Z7ADgDAs/rVuC6sFTICzoltXwrS88/tGbnofHuF9/yfCfqw84vd7GKalMxShYBa8nG
LZx44LHyAu/STEkXoXtia+7+Q0XbxtjJvHquGW6hMITnvE/wMJwSsSXKdGbZWDaYKKqFSlDhN/g/
Gopd5tbL3k2POeD/ZZfY7sBXyMr+82HqJkPk9rG/5TLRwPWnXydai5MMWa5Wl7ieeBQsO+pGDQMW
RcprMCUpAhNXkR1cF8XCwO0gr8shwfWpOpdRLl8tjcQWDnpnPnwN68jsHNpEVfy8cPDEGCTpZL0a
QPFRlhK1n3YVWXHiGtXRg4UQ+LyrONuHPRJV3zY5AI3PFdOvGvIQsuPjmJlvMfakIJdGOz7XQxGf
7T4AcKKgvNkkrDPKrFZso8xXnuTc7y62Wv5IfUV+6sxMflL98tbQwd5Ym4bpguggX79WQ//LKmv1
bAItebUTDsViTn6NUTN4DQrpK3xk70FU6rl3dbPQvIs6kMLbGELdl3Rq2ZevUafoz4obZC9KdBRN
+OYkT3JVQb+8+WU8XFpPia/9lCDup3YrPSrZNKtxRZ8NGm/KijYQTVnIce3fctThXmoTu4S5FL8m
TomOtqLVa5HV2qo7aLimbnLdQBF/ZRpN+wUbK6SLjF7dBhAqX6sWWwQZvt5+4le+AgXLN2bi6oce
y8x7bvbPQGiadyP/PtqV/dWQ7PqU5AHSSabavFcjQArZMtI7Ijpo6frtH88y63cgW+pmDHERNyv3
WQF8hoZt3YH3ZCv06+2INSx84X+KoEX+rfxUphoWqNhkvOSdU27xa8tRmLOy50QyzFMVNwOa2232
rMKY/oL1+0pUSsDYnkFgfIXJK19FkelWrC/YXb4X2R41iaPiDNFaZMvQ1u8jq3QiJ47YdPJVRutN
hRF99oYRXEJm+Nq5RCsGWnTposJmpleC7mGzAYuHrCfSstvC7ayTqGlr19nqSmfw3OF2Mrr0PAjG
BK+tXLRrOD7BSWStQDaBKQTtWWRNjIjwgVTdi8iO0vDd5pt/E7mhTe701+ldC8H3uL138INOeoyT
Wr4GLjRi38WuqkuLO0CfLbIT7WPu1C9RWMtnwArdo6rWvCohqvJFZF9EA1GOLuIul8rkJopEoqNy
FJgQGMpGxXA1wz02Mb1H0TyEjnZP9ceqynZ2YxcYFpZbZMzzszlY2TloIMtNYsH5WZJJqqawkZmV
h03otIiOm0H14CsWVuCD8YxCWPwuG4WzRTczP4gsHB0g9Wr2mus9kpRaC5Zgaqa0g7tC0w9UTdrj
rizXAMWL+B0UdbKHjm/tVNY+3k1DO6e2ZDzpfmJd88gAYDE1qwf59wBa8sinTbkyrFNwI2LLnpJR
id01EbwK/O4/ZUsTsWVI9e+iVZX9v+2v1gBgGjN8KPuxuvVSAVw6s5G+A9Wl8yX6ncrui9535mtl
9egDpWp2SXzNRNm4iEHEdePXtrAfRdNeiy9loDlvZZXKG7sMjWucOxiwlCVqKejCvkBH+ikhfrUN
s7UNbOgi57xUdh9+bxQAYoZmVw+O3ngnybSifRD78hOqKuVKHN4a3+TcqX42rBsBI9JDdBgH7UDM
Nkd1NzceHRPNcV53C2FLJV1FSZmhjItG1SWnT72Yub9pXTU8lYiT/62Y24jqfCmFRwL4GRn/jTx6
crgR9T64x4s4WmjZFJoFdMLC0o9zVlSrjhL1O17tYG7pKeqjoUfGXjY7uNvLIQxLP5vAy0+Wb0jb
WMlUbKk662CA9z3idVNdFE23dmaUDPcBH5dNW8vVC2+jDPTHtr4xdn5Em0f6UznPdhcxJO0zY/f4
ZNaZ/hNOImKROv08Tx8vbRJZkFS8cVsWRXkL1bo86FrRnQK7NnD3dXNsCRoLfSzAqnR8MDPVHFks
t3XfQ69/iQJd+i2BtJxPlKQKUnGZ8WuIu+++JFlvilklqB0r45Nvog3OEMV7gEJt75NJVFyW3Pjc
xqGxJxwQP9hQgcA4VwbxMzoy0x39dzrgb5APpV+qhw8y6CRG2AzCI8/WfycoI6tN++xhzVHVX9oG
zDI6xdWzUzMnbNpCeQC30QDPwWEJ3pW1IbjmugdV1fCg6q1J0kCOcYtTmuQstiyrZAkQCYRrEyHr
gn/NF8XqnOc0dt6UIZSueus4XAPke0s/Lk8i22goz6VW2BzVsEWYSmFcdmxyoG5ZZTsvHoT0VdH5
8rUtcvclKMd31fDUm8iNEwLcUo0H0dRRrHOgGO5d5PzW29dxHn/RM9V9cUfWEjOjeso1y3px972b
WO8hn8p93cv13qo771um7suuNL/lILKwzCnKQ+d12Rs2d+vWCOwvzCMvmDxkt9KVEM/3IG80ra+s
5rKpIshYccZZd2Ky9HvEjgZeIoTXtED7LewODcTUfMtrXpYGlVZqm8JsjF2HpeCtmRIejGFT4Y28
EVlRwYJtdqtG3LawrD4DduLMXlOAbsBwdEXsLrtpU2IixXu2Je2aWsX4hSjAW5MHw7chmIAeNXwO
dKCQ3IvVt3Dshm99GRjrfioPpvL/bm8jubS0d22X4wBPW1eejeDbP8dfyv/X8f+7vTivWnQwtx19
q6dGuO6YsD/m3VA+qpau7s2pDLmM8lFUpEx+5zLRBKHI6jGfyj7ty5cTOSvJ2Ycq30SRGBPb0ikq
eceTkfwtk7GPdlJ9tzQTlX3oOKuyhG/g5Q9SUhsQJuF89UrZeVuLd33TomOzSXolexBJr3O/svZV
XSlVsVX9SL54BUQ8OimRQaFdvtRTIrKmJkG6n/NJsWmZrqH1+E+tKF+yYg9RhrbdOQ0AtC1F85GW
fEynN/b2Q87l+t5i/4EimfMewWfiocrTo+PCJVV768tgts53DQE6ooVO92DYNoajEXorWSwHrL7C
JoZ4fKxyaaepzvgVRYZu33BUIXj6Ci3rKM7hJ8D52qI2rjhhOze3UVjomo6NecWDylV7ATdi4Dqg
aTu1qvuTWvpodk+GO8JRZzbXMfwMci6TL1Ehkhat7q0NyAomemsd9VjPEdep3cfEiqRHBKKbjXpw
sBGLxhFNFw3tGETILX3FEAReTNiXe6lI2j2TP2TxtT+FXn9DYqT7GoQ4wUdN3T4EVasc5LBOjm4f
6zffU/HEkPLxNfbjP4AOkz/s7GMHf5J0HXUsrH8f8ZPZa33j3Yqsqh6zKdFkhod+hlzi1EBTJypS
BWTDqPObEsOLRzJZ3nZO1txEe9EMg6ctppEDBmiI00STJzuQebxk2+jRQ6wDX7UqviM6hEGEgTGa
1sj9Dh+08mZ4TbQvoNZcowRShdbr48WyQRbDjjfPVtIFxwwp47OjB8aRsEd2coaxOyVF3x8lOcjP
iZZh7OO2wSWqXCSeOsu+RPmA12tJkCRoIncX1rWMA4Nc7mwn6yG6IrqMAFR7Z30i38ah1Ty6qD2h
Gwx2kB4HNFDRtk9jg9UP5s79c2Agj9zoq7bxCUp5mfxSsQa99ntZe+1tGy1vdE+/4j3Tropg6K8u
PlRIUKfxphj8ACUs9OP4NkH4cOPxR1TZWxc/sjdWryt0bYKJaz8GT2BJ/wSmPP6QIu0HgV/o5YZH
oNyz1V1S83F2O33fTkewQ/w7wIHlWDz0TKjMAZFOICY/MnCJaqN/d8AaMAVMujPaqP29xEh9UuMf
EV0rr44xNEgh8wYwM8oPSaUgJIN4X38LUWthUN4fUl0Knl3JsW6WAptWGMH7egvlznC7Qxt3w5tu
MndSFO/ZznhTlCHNkA2Q+7cAAODWy7v2IPZSw+hYap1ySi2l2xBLzE4wgkKmqhMy2HAw5HDr1Vyk
DwgiiiZi60OhOdWIws81S/M+EfqEnGA5jigrChseGgt46wTHwJuR11g51lLz2mBgeepdOUG+gkuS
oLdN3LKD6TFlUbRztkOd4XM5ZVV9gLSkG9lRZN24VFawE8MVJg+Q5EyLScGUqKmP31OuD/m5d6IC
Bwu2RLK0EVuiDKdxWlcqEKUuBY31f9hvRDAqh6D+X8cW2Q+ntvARODISWn0oW3YR5++DfDwl8Vs1
+P4zfa67ykLLOKou3Io21Z5kx3L3WudL6zHlNltOFt7NIjuInNhJ15ynukmcq2FIB6SLxpvTVFAK
67T+2vZWsdI6y/tee9IzhCLnl64ou9SmO0AHfO0pqRrQAFHeJgn/EMx4QB0k/FEEZchnp6rfJrv7
dWQ0+ZU491lGxP0KUaC4pkrh75AzHVeRLhfXpULUMsD6207HkierrbXcvAKRwbl5OoLYRTRcsq3Z
WyurK1mz/M9JPh1a6iP4Qqr7GoNRRTBzOslyAJGNO/nA4ld42tidZF2a3sOACOtQHF+k1odColp3
HSXHe2xOva+SgTDQfXsug+mLpVJsHyxCBVdLxrgklJH6n7NTGU7d3TWYElEGBFPZ4ovGKshUu1SI
dqKsKOVkp3e4AohsbWrpNkAWZtOEA+H9ovwRQFxwMrl8V7wB+lubD69WzqS9HCr3KR3TdgNUrH1U
mxA1TKtPHmwNUZUQEbfrYLTdIQNVi4JjAGYf26qjETtogky9eGfJwS2N5WKXMNe9y2jtEjEgeh0b
pURgPUte+HX+mpi3/TUyUUAxRl3/hqfom1vF5s/ccE8ygUwPJRx4TVEZMZR+yfLaRL6PIAMLGs2f
fnAubppmP7Uq/C7pRKnpLQHQgxoyjBY3LB2pBQNJz2RMuhe37Co0zZlAiNre8vOzn0AFFLUpFp4X
tx2rlagNYz/B8xJNOVE71GZ8KyX9WzQdiRWP9CEuiydRF+o2MSeElhiTBw95LUu3ECchtj1jDB7E
lkjkxHsfVbk4LkViCzdUfxPi4zPvtdTKVmLtQxaiVqLMqnzkJu0K3inioOul3XIeuUuulZ6ZJ3dU
aTuGuFLBRHrqIydnichl8USJlbNjN8pZhkcFZz1Q9vGIVIyoEElvoxq0lqY2pSQNxW7ZR3Gln/mY
o2z3n8N8aGJYIRwycfDlaC02HevWGvLNfFxR7cYhp/jQcjQlaY0dlr7RTAci2HR4qSuhCMJg/bCj
qJhPKX6gn8juztH117lME79gOfngRDyCrtXIx8qvN//6n5bWf4+r/Eo8dBvm3zBdBbH14cdOP27+
TaJmPmmTJw8hwq5QxfdGbcvnbGomGrh6SZhHbIoakQzi8otN3W6Qbuh+OKwIXaWm2zHawE6tr65V
FBTrEgMLL4Bq5lXpdyOrBjT0wDS28tH03XFvOc1vYLnDJkZYUQ5+tmqEdaRu4kfhoA/mdM3Rj+tf
ZeI6O8ZMZxsJ06BQg41iDpOUrfPTlLDIDpuVVNKRIzSrI4dvO8QYK9yt7DJ6ZZ55gIT3olets2p5
7dD1GJ5LtwBc3LwoXs/BoPmhiB3dWrm6WCH8ywLUEwGdbUx0K9PV737WXSRWPYcMS8QBCYZ8WvDL
JBYdIvi+B3jETFOd6BxIymNZR9JdDpny5vgZ3Qv3rDMWwV5uKur6FppUHF3nMgUTl9WYdclx2csj
krdJSiSX8E2V7qICDtr3eoRxVdQtVM7xqSqeqljv7h0Dodoq0UJPmZJ3I5ARxMtCfoj3IuWYrOCQ
g+1B0VgoO9T9qodqqjvgDY341io9DmBTMsTuY9nB40+ys+V1Bqh/koxo8RqOWb9TM7TGRFmKAsN+
xGWNgOk/Zc3IQAJJU3Vf4KKX2Yb7kEwJchRObhX32kSuKa7RxekZw9zHKQliLT/YgzWsRJYeRLuH
qFFAGKrmoqW8MvWvgVFrJ1FkS4WKLlk/YhdaZVtRJhJNdVWWidBsFE0+VKCYpw3VfGJRbKgZ67tD
lh7FiUWZ63cr06m1TT2UrFhPP1JUBpGcng0TAcKpyCCsfrMsadN5fviY5dsMQvC9VpTgkTXzP31Q
uMdO0a4IkceXHrOqu0jsEa1/ZK2M3VIWD22KiRvK/JEshRKURlfD87o5RUZk3An2G/O+TWBux8zF
/civK1y0bCZtbozH0Gjk9n7O45BU7Mos1tfgfKn3c0M9T4PnsLIfRofRQTsWrBUVjX53nEh6MIKz
N2W0IPyb9Eb53hC1PA16PE0L4fvg/gcwY2nXR6gcxSNdrziQJWcm3hXBHcO75pZnw2Z+osY88MAa
1ytUkauHrEy8R50g2aMaZk+56/Vn0UwkDMnUFbZA+UFkRVsFlfWNUYAcF3uJMhgVMZSE6Mocrl87
sufc41Rz7uhyjydNa755bolKyFSuWkmLk1S4ckMb5r9ohgLmkZV7/ypaMPK7y4GinYOR5y8bgvog
eY55hyxq3XEQK7aKb+Nl0I/WXVQoNeKecs7ijMiKCgRT9FsRM2DEeUNCOdavWUrWtHUb0P9GrXFZ
2vrETjEzq6x9rBbhzh5ATCBn6T/msCE22LNEW81CGW1t1YW70xwN5XD0Wx6Reg4e9bqCG6pFxA96
4qG2FmMqNHmZiISxy4hbFm6e6tgz2sg97PAkzELcSanPRXj479aURV/va1rj5Ye3hgP+brJWcTGH
Pokt7JoT1q9P9cQSaiYIo9gSSSeAklPCpBbgpChEurbZOyor3n2I4Es2PPsz8GrCecsMu8s3WR0J
s9TMYifiw5IwRobqIPKJYD20evJVn4hHzcSkKaefgDcRzCNT8I+MAmE31CAJCqC7exKJWtT9iMFR
Oelv/GdTjZ2fQaSigVGlyD6K6rYdYYiKzRDZGST/o5BlDoTzWbRDZW++YvaABUmEzkhomywhiqs4
VyP2cp6iMnu0T7A7gGEGfUHfSoMmQbFrfg+N/stFLSLOin2P/dfGUJ48fB1PWdO+WVzWc4Ad2K5W
9G/+oDvbfkLVRhwmc870OMlW/N/laostcQdYw/K3use1knBJO8uNuikjTz/UGLWdTC3LjyaThKgI
y5UkN/tON19i/rVh9DD0IXXI3GEeAaVkTG4jSD9KxiYsITFPpLR0Qlxb080SWwmiDdsCWRC+u61y
qlC28AqThS4tR4kvivvLhwsDRZnrZjoVEoqWspakxCXeT8Ct8I2feuJLW824ZF3Znyrf7OZE04P+
5KrTlUuGb4miFicov8XJSQtEx8VmajutshWbwnpVbIkkstwCtJODGsaEnc8mO5ZcKyDoMOj41wcr
d6z0GCQIAUwc0elvikT84SXbJBrKMgq+me7EYRonjKK4HJngnIrNeiTglSbWsFnujHhOl6zYcpQO
eysIvHTeGTqBJNoE+1sSo9H9faMb52jC3ovnQCTBlO1Y4tiNQXURRblrYO7g2YxGhK1BKxwNTKnl
/rZZ9iVWqhL3US2FAzaxxuZNq1G7Y4TIFyR5rumkD1Ho2BiIRGTDABViJZD+lAwpuzPGkPVqrKwW
VxQp7M+WnW00bLrqrB9WXoK1ro8/9Ua2C2Yxquzuif38cuL+WcknYV3GI/jGZhjOQaUfWDrfqkkL
bzS6Jlnhr9AoY6F0zP2LCRbm6rnNmvX2atUNyS1R+ESkTmFsHFRWz3JRr+kycpbQiSzmRXNEbmCa
2o7yI+x79TB2OAiZNp601te6rNOdziIMKPamxYul8nZBjRGlnq6kNmF9BJjghg8unUb4oKuKuR6U
Qdq6Uo0tTKvu0P5Hnm580fT4mOY58TssiYJKfy+6As/CId4hvxRsDYh+Wd1cfK+UV3wcYSb7Wbap
IGT4zQXhV/AkIUu6kszSqxcSVIFLtUaULdh1xeQRXWugcAlRsDi9HnO1w9/YrjY5EhWVTayx7f9U
FhfGbh2sUth/bJ2LN0ThOsBgy01DGV1TLEoDhXB1KyN8q4Wo42OaWbR/QhdGtgySat2Phr130bqR
8vpQqz4XAR26QDe50roPV7zqdHAx3atjT6FLjCAZj1W/LD7dU9+iKGjHWOYxjfaaNEAElsD7N520
Z0Qxrll//Mbg2d/aA/z9XDIjtImA6dgjY08dbo6NPBrwTf64lzrDIbIfeySQDqx4yhfAtLhn2Dgw
yCk3OoelC2e+8RAMtj1bxmur0dGcgvXkS39qF2+Zsr9OT5AamvU19sffBpXrtOJDWTDJliz3lqnN
zyJBHUnlFV0rXYtZ09Cx3uhbOObIob4hIHrJogoHXBOeGAzuTUw4QdMhhY+RHK/NepIUQWt51av1
V5fvxQaV1xW+zPiDJizh2JzLLJwATYixXYPKGVD0Mq5NIe0Sr3IfBxTXx8L+kce46nmy931opV1t
MxHslHYzDQBbU/PPYOV2huP/ktBhXWU93sRKP745BQELApCK9NvCIhFdIy04agqRPCeUH1FcsNfa
EG9cv30eFHuHES7wER8olqTLrLYyQ5Kin1GhNLux6JvN4Mf5TrJffSlNV0aYuNsyTonPtOnOMKXs
MvocsKuJDAaK8uD1YY005XBs5O/M/P21M1jttimfqgir1hK/LuL5W9PJ35W6RZ4FgSRbw/S4bl9B
5GqIHYX+GhfPZMVoUFmP6K+uHAxTV/XQJ6vQ8g+GLsmrFskuM9RfERIrdECSyHzFjI8KeZOGuK/Y
KIbKSnNQNM+gbvjqOe131ytKRJ2yX+H4NqoR4mux/xNwbrKp1BcsFF9a8JKsuqCW2p0dJFOntY26
b+wNsbZ+aCxCZoCATVf9Q/gGCRPzPeyMW9azaB87F12lWaJ0V01m9E+fHm5bXIfrvLq4Y4OBbDrs
sec1cZdN/cPwA+ds4tXPUdp8UxoM5eV6uOshI/9mnOR6MwKBWKOz0KfTQ6eITDZghhE29Hgm1mXW
IAgWfm+5SKsyxxRY0qRj3jPI8nWlWNd7rr28iS0C/lgKnLV8VyaG+4i3Yb1laSdc94X1YvbJRksb
OgIJGdo4fsPjPt4oDgveVVkHq6pKvoIXheRYM4fuowC/JNCbZomR8OQTCzK631ZS/IqY/yPSafaq
+tqaKNAVQQTvvjvagfork6JfSaD+rAoNs8ASZX6ZORQR7n3aNcPOTlgsCBSw7HYMjsgfvDeFKGif
IPbXDdmTHBa3YgpUpcO0EPtbqyysFzp+sA9Utmr1Fbp35baXzInunD+0frgKMpNoyQTULbz+mCl8
FBIwQibifWi90Gua3jpUjmUSPFgAMVZ5nN2SKPuTaNaxKMzvVcDEq9fvvh0nG12ODwBViAe5NX4t
nQuv3u5ONW5mHlLVmwIE+rbRQhR5ujbamBJu9KpUDyvJSPuNq0k/bZSNfLcFiB5oWx1TKbW2zP3Q
l8/YvLEMneh7ogB7YySS6acvaS/vdFy9d7Zvgh8GsxIYPGZS9ubIWXhq155vTxpiX1rNR208fh3G
Ot6gP/Psl+PPrDe/qtnw2JprNTGLnen11xFpzshEea7Cf1IxzWuGjLWdVegMZioranp1jFwXmLa5
7wJpYwd43b8PQf7N8eJnM28uvQmmUe5e/To+VGBwop5nIqyrHZJsSNO0Fx/hQABtCKOVsbGJcmbg
UrnRSt5PVOWN+FBUWUcQd0AzDn1oRAPwrvCMb0Pdf8ObOllZsfRS2QjZ1IH6XiXRzw45Pa3o3+GX
/Qa2Cy5W249tcGz05HmARr6O5exL3iBeHqDD1EYgqrkeTzomYvuMZQAwfxqxo2rcswCJmFp19Jrm
EU8jPARt4uNdbf2u9AppCr6weGxj9Z7qSP4ioLyS9A7LSzlFtim+qHX6GCHNs1LGztjqjrPvTef4
nlQI9KE2dMx6o0ZvPwIsPwCP+H90nddyq9rWrZ+IKsIg3QpFKzlNpxvKnrbJYZAG8PTnQ2vvf1Xt
qnOjshBGtgSD3ltvISZHkzT2I6EY1QXdMBQ+F9t0kyuyDkF2QIU7+69edKdMV289fxSt32sCCQOn
z/zFb7QjK98T5LJ61fcuH310MUimr2xz16VqP1bhtt23qty2fCwsEnT+zA7HFbO9hPpfYQXs1pcE
lGrfkaemtwSLjf4pq/D67K2MeUq5VQlXr/LCnzwnQjmDn1aOzavTdyfT7+57Lw/Ic3iou+jDLugb
kZAR3aDydxdNPf6k1RAwmiHlQRD9OXNuMBHANr6kbGgMRUUzbjxLh2Dc7wR9xsGnW66KC9GjDXVA
ooNVcbn0r04HqDzn3rjCh+eap2O7ki6OgLqAcGQV0XPl5D91NzarosvVWvo9iZGIDptYPwy6/+ha
FJFTjHN2GQ1Hq6XKrvvwo++47ube3DqYebvtcLZA73BOydZY3DlazjRUhliJwp3CcvcVD0KIThEQ
mgV22AwWH7LLx0jkycyCbhTr3nR9BP+etxpSVayLp7bAI2rINH1rWng2tE3ySAB8F+Jtzw2OSvLB
/9bHvj8ZGJHRjdl7L+yeNTFhu+n3H6LDaXzSEngv/UfT+ttowFK0Tcgo9jN/nQMRNAw4cojx61LX
uHgowqRIAxmBCPS6XoBYZ/tiHrwDIZOvboJ5D3fwfqi/jY7aeFJcnhX+OmlyElpFwpzCQzHldJHJ
o8Hys0adBKuJ/J45kacoqX4JGY1XwugZK1l/wtYjqKT8MnCu8+YGlYRBIliYeORzluc+kkeHYjHq
ysvgMzQkXwSrqzMCohdq7RePoUVgR0tWhDn+nWw6gMwbxovnc6txpnXm9UvCIHdzhwCptMVHVb5m
puTqUIHTzPrVHoqRYjzPVsKjBnNyeBtR8juAZ3dHu1ocsuwRv7dR/bErtTFMe6SwIjQjcfF2cPp7
TY31IdGyeyuiICeTtjTtcmeBTEk5KwraeNgh0rZap1gDCP1x4ugLfyu8UzM4e7EhuQI4abRfQL/P
pMoOoWONJAN3TCsvRY2NGRb3YpXDtt3PdtSsWxwxfZUG6Wyfm96Hm9r/2NodUcunhGDWEhAaw0e4
d1m9Qcp4nw5CbPVSvmOycNeXM47P1WLR/CEFwdWjbyDWr+I/tXCphOBAeYAEK6lH1J1Vgs0kFPTS
20FasomGdFWQOoh7nAlViP2Z9lhADmois90xt8Kank3dOcmUKzDmE84EoRJMJX9sNxzWeYfjcLGJ
DWeXOOPHPN7BnPmTw0hdkQsiN4XB50SU+AUlBrSRmX7dQavUTQsEb79qOPMt3LYA95A3sz1qxtYh
8Gjl29qTqMR2wOB2WaSqFT6oSKEmCNS7xV2O9I+MhU2zjlgHvg+x9WU62rQNzQGzZCSkOBrSnuY5
9nZUhLbP2V9paAcoTIhNjNGvUON3SYxHUmb9Wk5XrpwRuN/GNYl1EwjRxl7Q1B8STzdxlXPXGSmn
K83nLHFt8xPA5YcM5fo4ZEytTQb3E1FFmWk8YthXrKHKIKC0jLWeVfbyC5sEjHhtmgz2vWwnbHxp
jXHcu8bgUQekdYDVXIt7SveWGhI76u6oJZxtVSNWbV7/SfMSOZJzhzHmeq6on1Xnk+oLSLFy8nin
SBzHtXO+OFDYa/E9Gf7fupjTNUS2mtO0f3BL9e626i9Oovt5mgLHND6qMbFxS1ZY9CK+CMfGxp9E
lQFzEL0WT0PmPvSthywjLc6D1zNAkTqDbP89tTsS7QvrOewee6Fj1Y2HKAliJO7obrge4/Kc2+Ik
DIdLN+rIc2KO0ejutabrGKpSreNEvydw5I85kIrp9+U2iqfHOLQHuIDuAwMVAlzSEM/m+c3zHz1H
gyRiLl58RTcGXZdSYFNgYl8XrVOzWk+42BJzvhqannlDvNPq8lzmf7DN8xl2hnvOyaCpY2szpgad
2GCwq5mUG810rMC7ayMMOwH94C6QDe73cE5Kd6Ok/qblOaOW3tyFI557Y0gYXo4NmnT7IBq6v7GE
em9bB+qLtswpMJS7sqkq6b7UVc8OVNI2rsM5KVWJHxjV4PA25CHkvhaEcHNLaRmB56Xfkxu/xcwp
p6kvAm3AGzD1zengTq+VSPJNaO5ywUC6RIeKBjXaOOTAVKJ/y8poQajp/MOUb813moAbArOSxgBp
Ja9O26WISCcn+zOO3L1tUr23taLkGJyOMWHLeDgmJNp3fTyUv+uQjIwsri9dFG8tgkS2/jQe68z8
yjUEu3GK8/viNyS7vzCS/jAQr7YaHJWV5Irf+JpLb+hzKSnVXspp6+MCPE3A7fC55DrMItzZKmSB
EiVCzlQrbdH+5SFYSJJ8V2F+0l0NU/O0JlkotBk9Je0+xmBjBWnJXTWV+a0sbKfyP4bjlruoMj5c
Q9u78wh+4sPmservqsLqFL/ub/xmPqmo1Vaa8WXGchhn3ywLSIPFhWC+NjERrvcjd1MuRQSH5SeU
GKjfwy/5lpfQJ2I5YY0yCDovBvfFN8bj1GBGgs8cWfJWcx0a8VnyZWGJ8pBkvrnTlsjluJ5Oua3j
+p6U/TZJ6NN0av+6Vi9co9BAINUvy6GzaaJpx+8xBe8jjG/jA7FCfzLD1NYkYO1eEJKGKyVD2EPf
/vgqPesVbPvZLXqqTYip9gzjjOhqpBPHPPNpU1miQouCl2sTki1Yr2yg17zrjvkhDbhUBZwJANvH
ig9vVSrrQcszIENhvQ3MLY1IDWvSfxY/FT86xbZ4jmZnb+QU6CIilI/ViQoApz16WM/Eu1X2FkRj
nIQBrO79OHqof1h4QyY/CmXlGA8PuaBTcxr0NKkiFkXob3FDUMNkVuRBqWcMSPMtHK771B1OjBUQ
+mn5ReRRt6YJPKnFuXWynozPqPQ+3b59aXVOzMx+IfviyXTKtYjIKSQCGBdwgmSnu7bhakHWBUN8
31r6W9/ZX5o7gCvDdGstsutSHTAm5f7vzomFYmI4yP6SSXzAWQCgwS3mzcZ7uDSvnhadZpwKsdQ+
ZaYzA9y1f2s5bqWrveREEq/c2FKBqii8dRs2Q8jZQhXTl5WPVFzoK1vkd1XYfZUCCUXcz5hSQn9q
+ic3F0ercNrA1HpqqhL6vY5B9Zhq2los+by9b2yQghNFn1Z/4yLeY1xx1yTxVs/s79hrwKkapoAk
qRKlmOzMqb5kDoGijcwP9UBkaq/XG1jhn5nRQhc1Sei2k02aMXhOO/hvYYlxsL3hTzj28dVNSkjC
6lRqBv5OjhGvED2GynoMOyQUYfg7l9qzSZTQ6FTxs5Z94JlY2rMZaJEOG0uZlwnvsbXVGX/dvjuY
fvJUKSbrKAC/u3D5sOP8YzKG16xEV03aAu5XFf9zoi5Tps5VCj0vjD4pIT4JVo1XbjVs7Xr66OtF
l6dzI9cKH0bgXOE9bsK2ozZfkMpxxxQvXlsT0KyemATAm6AJ8Ydvk0iRteWpyIlTquzHwlOCCbr2
PkfqpEsspP3ybLKEC9fbdVXlBYXC5K7sNolK3pK8EcGvtOu/tpV/hXUN19KsHgrcGju3YHFxGtKW
7A57vONcqk1IfjwsJ7TaRn1EZ/RkagPkdJS/qCz2k8KWMCYbNE11QL2+HDgb4ZzPwlrrzFTx4IrQ
gpQq0INuHlOSEpNsO0fuEQXlpyPkRz7P1wGfL8Zqzpkr5NXJcGvT+rVfVnAwvWhnNmngqh7CsUZa
VDpfEC/d4Vo776RtbWzsDbj/GORR5oFncnUNsz7syXTARR8a+Oj1mKzzT9WW/zi6gDcueMrKoqLj
LC7PVv7Si2xNgOp9E3dv8cAIfDkF54mIKYgl+jZyOFHQT1zmPNyBiL+FbncBub2GGOXTJaBDy6Wx
IYXomIviqYvN92J0BI1eTFmLnsrzcXkSHTfGMnm6UQUiHVAG8Lje0409Ear9VnfpX7rfZ1Sg3QHb
fDKV53CN7uXNrk9NHb5THsDHiClRQoD6k8YgpzEIW+knO9t4hbmHZQSsl04WJYOMyIfUTpVbaxd6
zdexANude3dLXna5rmxH0dOP/raYsaKZRZ7ty+ZcVhoDAg6w8TLtL33vakILIZLQ24+zhm6ywLKS
kKxo9KK7IVE0jTgnMNvXgjq1iS2e7N3UFsadljPBkigRmES4NGperCPPMHbT5MsD8rhk1UxkMI2G
VTxqU4tpvJu1u9vTf7ZhQ59yXbZ5uHaRcGDEX5vcqzrCxt2iIstgSX8a3zyRYMZNgIXjjlMg/elQ
uUjSETl9OODIhoB/6lq9tuf/2c4GhWovQpA+TOxpbV7mvGl3AxV6o7iHDQ0AZNI9kS/82Xf5ouzi
7jNr6iCMwd+54a9LZmcw5cYnPDLuNS10t1QXETnH+bvWY6haWZT2jjJ+wtLjoqHCLsLwy0pFHwAR
eWtsA4RvYeKsl/xPDsuSJ+8StZRssXaMXTh8ofs39s2/Qwt9e2IRDvvwgBMzBukgVp1vvvoZpt/2
tp60s1zeLlkmMJYDfUrhfO97L/jnYXtYkiwxl8EwpadZdx6L+lqnYliluXoqI6bPuecdmloAabrX
zERN7nrfzWhj4h/J+8nOH9JldOBrBbDh2ByFHqmgbSyuCJ8UeFRld+RjlGsZyZEZfremuFZc1tah
HASBOjbd296KYoHZBMwO3cGRwHBrPFEzy8WhMWo2qV1fm3R4G4slaHFMh11oFb8qmdtzh9NGBLyt
23TKVuRzg50s5gOWtfFj/S2Z3LMf/ZqtxUy2IQ/No+GsE69keUyfCvUSWgnuQh49WhxZ0QqJ9Wrs
8HIYqzHw/JTe2bXVipnqLk104zXzWa3xjqW7BWIZC/KhjOQoetAXZxAXeuxnRy9e28LLN1ojEogW
0RseI0jYPXOHmkkPIHqwDC6kQ5fYIZBDQKo+WGDPzWAiVjf5js1l2jprBEPaWbYjyJTfMo8Ws7Ct
7jmfM0r+QgFVhgPDFSxUkLgzcVfdSA+nkbvklbkXZI5joGgano0cQ0DdwvJlqGpoVQBWdv2dpRLv
l1Lt8wmc2cht/2CKQ1d0/WqKGEy1M+CT62afPSAfd5tKW5WQHtq8ig9ROiwFtPluI3FZgVZG2J2M
zb1eFAxWTPurWkZP4YcEYQmMTKN27U4tmCU02eYuQhrYU4w8hA5nZVkBdvY6upPhMqCvC+Co1Bu/
tHFJnxh7OEtiTS9B/JK5V8zLOGFwRsh2TYxLBeXdamyy/kGSmb5uiTdaDPmP4PLnyJZB3oPbjDhq
GApYk1qqPqSDxPGDO0IsRRjIPtHPndK3BTXlanJRTiczieVCv/q1sHZC7+UWh8jDLFN35WTlJjYJ
bJkjbg5RJNqjAm/PPAjuaTa+OCUkU737w9SM77+cof6AyIZJm97lFbA6fSs+talD9MqwxYsBFwlZ
JqfOZX4qG0D72ho1RLH4QeZ+sZk7i5uxat+w6NmU9lJ/Vkjj5uFgZ6ykeVK9lM5s7V2zgs0squlO
tMtMqIFOQ/wGHD43a6hrc/LE0W5sRMxpoSmBALsFCORCo81y7Jcib4rANcowwHKlhMuJ6rVOAyLb
Sgyglkvymo+8RTZxCVt5YwdCiCVPQZ5skb52Dp9taHTOPk0yCExc9sh8XhqH/1javCV6IpCYyGFZ
YyTjeMOr7dsQi7PihNXneIyqBx0IhTOqXIV8K5s4a7H7bhvaPd7bqKctQSMDU2eqLJdZz8bx6ipI
o2EvaNyJFy6IWO1FuWNYbOERs/WHcxUT3oJW9lN3RPdYmOFmSKdXS6G6HNzhTxui9YQG1OxKgmhY
orvrmMzspP0KUoKAdaKv2nL6tev1dxEzVIBD38QYJZqAzZ36G/9mPqIpvR/0XiN82kMBM3jEbpQI
E2QNn9YEoTMJG+lJ2Cw5k+0QuzUuJFT/9VlMHcvNWJoHjEqqmbLC5pwTtfE9Rvanbv4O4/yN9Qzh
FhiF2/J+bh0dZ5wQHDr8xHyL3xams9VzFBSMDHGvaRGZgHtoargoZswOKT5pPGzaWHv3G+FteqMh
cC3JqjOTP3eTzx7peIKZDmOvQDeodOhzEPdSsdLX7jD2EQGeGNma2/YhtcLpzgl1Zhu0PqKEkuNG
1bjV8IKHh/zUabm+bbx7PC4oDPXpZRiN/dzqoMJj86cbmIg4qgvMqGyDUfkGhWI+89dH57jt3nOH
EZn1aw7JvUe3TxPMXXEYRqhGtAP9yAA69jVq9n2DbvwakUeiVYRZE+60Vq323VTDuxWR65WH56yH
Wyn6b+UB6NcpEDzsyucOUIC8Nx/f39IB/LD+DCHtYYp7wwaBzqe2qNdidzqOLtEFRZo+aKLGPd+e
OOXmulpVUFHWxkDP5y6e+G1d/uiW+uoGnYrFUXuDtWe3mG6rKv+Cu0F6Je6nzHvpjE23eeQ/Sjmr
4hT4xc53MRa4kA3XmZbuC51A5ya07mXrp3dVy7ltyXXEh7yaah96IENwQ/r2Ju6UutTexoI9u/ZG
QdpG/zlN1ZU7bEoVbK1EjXyuqUp4IPV2ShfBbkffQWgbBPm5/k4RWdEqpE+m7odBLIFe48pO+Ang
JI+q/lo6KHO1v2Dt6kOL9kxfdaydxGVoGbPNY/nXdRdvFkFr1LQQ6wa+FUOfd5E/t9dkebBB3wqY
tHe3TU4uiTICeagzh/+2XSJownFfQH+Ek2uylhKs7mk+Lv7NMK1ryToc1sZz2icp54H+2mIvsTZM
0w0ia+85jr0Ws/8aJbFA5QamXbWF2jQhjUyh0EGkq2as5EGO7fPg1vPOTK1kMzT5ZYQyxuyY6ZzV
5HLHxUOwsddn+AiPzGqZxFHCscai0semAnR4YzVtfxlq7zEv+UDLOV8VtdFcOr+ryfDeetz0vRpP
lo7xBq5j1yacAPmBGbt4/FK9gYu4y1g+7Y0Xy4FZWLcftcTJBUUXpVCx8Rv3WjARW9ezaAOK1k2I
dHBgxIpnzhK0oX7SZlqHztARX3iXNf24xfgb5mJ48efoHDn0KrRl28ys40BpGXiMoe4M8gcocsYf
llzMo1zv3rCaB9lnwDBO9JJPzD8F96UIB+lGm35H8oPT0DIuiW0N664soq2Wk4wgDe/XteFoFt3L
2A3hSmCDHLiTHrjtxPpszd9i9PaNRUx2+us6nKBzkf+VI9pa3e2o/TRCjMopOiqr/tNkkCk6Ti6z
fUbHcfQbGD5RGG/CpMHFozdXri/+LooTCnHcSVrftILQdE8mzOuc+ctmiJyDD+XnDqHiH2OJGY9q
jWl7xQfgiu82R2yJjqgCfN2OoYepTZo/+w5zatMlowgvkDunmq6DxfTAFuF7fA8DhVUlCNW86U2o
+0Nznvos30HLOExDeCUuBOkLWERmjFB1XI4ZTdNrUdo/zTyeheivVKnYFsfHLGQPzk4NQlC7zUTP
2b1UZ8xRrk4aC8rZtgA5sfbS7g7GSA56MT5p02yce7hAJjzgbZXsi4YSt/OtHzOz+lXptK9a1c3g
XBk3Az43E2WmhPTUePGxY5YG5vZpiq47GYTFprE3bbWu89ftXAW+iDlbkoccZ4YgYq2vmh22Sgc4
k9zKM91E319/5A5xYuFokTit/UR2/5mJ7Ktr4pmz39wpyfciEsILyVvfOnP7EVmAkGm6yOlTJmgW
GU9m5UWBwKIMhIGJrc3HPDTDFuITK+xd2qV/+P4f3a+mbvx1BF4ATAvo3/r6SlO0VXb0M7bjY2u6
P3XevXpT+8QUIgzMVMMn3yU4y8dRSoa0A8JY2DvMUTVSgx0BJZvIA2/VF7Ok5deZOruhdcQo7csI
lRfIEp7YMs0qO+T5dGr5mtidwzA6mD/cTda0c7mCyqjaFSzcoaO9WX3yi7lZCfIsx12lQ2tD/h43
P6XbvpIzBRpdVlcptkbInZM1HXdlf1+IAffj8svMPLjp46b3Eih1uqjJZUB3Wi/xM9oEwS40vl3z
h4Gmt4ln/zxCSVuXBtYIUK8TqcPp9eO70Z6NVZrE57rSSK20ipODWi0rZbHrJlvfQJuzqS5U0JfO
zlBjhNtYLYlgkY8mB8Zhjcs/E3cNTWmEopN0xxjhtS87VvjdVKc/cSUX06nuYJUa/zepnMIBxaG8
pQlbMtAm9WLMsX8E2QjGluxxz06MzeiWz3Hd3Fs9QRDYVPNnJGtVwHX1QMvRe9tnJ6MVkozLg2TS
Ca6yshOeeg/QvzH9G2smViNDjJFwJ5hTO9lp9UbV127WjWNZDFtVatFaZhRldbuvSoO6FUw4KRO+
vbHcePF8TgoWoDCW5Uavu7vII7g90oldgHFk+Fq78XMNufLwlo/NphlaSoAuutcMin5VVt8RAz2Z
EkbpR1qy1ibz0+nkVejdvvDzadMZ1Lt5lzngQRZioRxHllDdd5H1VYtjZLFqkhPoMg779eE4VMJG
5j74P2SkfAJ+Cem9MEHZjcTAoWk5WjSlcUQZMUbmFcHKNVb6NVE9bA/jUEd5sTWAB5zCuR9Nf6Hy
UI7WkiDFCa5r3Ziv7Zg8w7CkHMWHyu4GhBqlcyln6ym00kfBmrL13H6XNfPOr427kDs5YtGgrxiQ
EU25SVPQSBI706RZmXK01tAoeeZFFDs1vJi2ADVHy51U8W4ajK3bdVQlgI0+mQWrWstPYmy+w3T4
zlpmFem8MuRjLvueiwbJX1i9mbHznYz2Tz9U+PWba0vP6x3m98zLJowVJF27E38ByTKwr8sG8Ey7
WtX8HNvuS+qOe920DjKmVNU684T9DnIPAUen54Zot16/Ov0aQttIveaGgTXE4IutLbnD6uqrKbEN
zL6EJchhyw6Aug+OCxKXd9XrHPrrZprFLu6MPz45rFL673G/MOKT+KQpiBQQ7UiBKMaTXZB7WpkA
3IX3R8fFrQ+rK4ZHA8yr4UkOYDFdhBi2cp0zwjEC7cL6sUDIsPLn6VT2/jqZbVKU2IWJycnCJ4Ux
q7e1vebRsovPpiWrTNNdvPYhpOnDsy+Aly0fWYHtPanOoGCz1yy5TKDxSICGK/5kBHQiN8FezLaa
z1Lv1xosVUlq6JiYV8dwyQzFNzAFc+/rcL/c8pgLvM5lZq9EXKJNR+oTSvtBWu3FbkYvYNZI201o
3UqT1n3eO+2mhNOjPJiPY3c0e6bBEeOURvuLkwNRj2CrK9XgIAkv1XT5ahXz8jw36EvdAxA8a2Ni
1NzX5l1v9C+FDgSGK9KiSN9pCLtb36EooVBUqFWWMSB+Ugm2E3o0AQ5Q/Ybth/SMbd+IU++6+KHU
JENmrNkYWrgVgGbfnVUturNRJf0ZAGJmrKe0PfQRtWq1ejwUragfU6Flj7TVy8+3DVWL/hGfIm6b
TogXZBhHRtDYerv7z8vsqI3DhlhDeb1tgg7AHMIW7/8eJFVRyjrujRt7butHcBj5CF3sqdYx77ht
soh3vUhf3/+zw7JXToDplr82Xv97IIB0VPrK1A63/SBbjw+jJL5+OertAW3JPkZQydiav+y2rXXa
LoBhZ2Pj8t9teeIFBqY+19seeHdNsF1SAG07U1cxDv95oLd78ESp7v5nu6A2wEpHMdD67/6GdHCx
ECfmpObl38050WqXCIbR7aC37Xk1ET0V2/f0ItvalOF9SqbnswwhTlW16u5uTx2/ypYMuHmTjGn/
7DdRfjQlWGIZqZ47R+c9kIEQ5MhvuqB0x7PSWXxvvzo1fhtEkPUOt6dp7qc7hA1i/c+Bo1CdyCoE
NFvetslxncuMf3a9vZXn169MXcT59k4qIbJxDr0IQILdVS+LPe20FtyeJihPz8o3/xRS4+/Q9asl
jfbpdhyD3wTKaOTpdiC7hNQnSz/c3l7tUjuY4PSiqsmrh9uDnctmmzVcWlhlxXHQOxVeF6pog9vL
MJqrB94w2TdkMLOKL/sUyRzDumKo9e9xsnYa6QfKHSCFue06K7kCscfbSo35PSP4hTlQ1w9Y1Lnr
KkqGxwxLzXWLq8LT1EgnCFHfPFN7NUGknPylA33jurPVazzjZ+fmtvtWjna5yrW++hBN/UOoLHLJ
pnz1hrT4O9YlssHU+i5niOy5V/12IxVFwUyFCUcVDHrNwjHr9+FIRbNqTqBVUHILXGiEk0I/IJqY
cmdg77naxcxCfhhEHK1ult954z64MPy/EpW+e2XcfOr0BFRvrf9uMrtdZWk+bZM6IhrFN+QDYfL4
auYuS9ASuHzbFmU1kspZo/gZpHy4vWBEhssiEdab29PbC00COJRGuUa5w6H+2a+Oxo0DxWx9e9ot
B6hc09sMo4ej3v+9B1nPFfRp5mi2klUczI2rbzXLwIV42ed2fJ+Z4G6U9vDPn3p7oWzDfle2zLRu
u9yOP2o6PP8hZt5fSfhsKNL385ARF8kI9EpaULHvpZ0SCVrHZy4zbdNpY/qEiUESNIbdfRS5djHt
WkXMiB9mL4x/ZWF/QvD2X5VjekQgd8hmlZuDqvjyqJWVdXRN5W1pXgeu/8JkLm4Nbyoc3uwKK5fY
3qAe4Auas/mhdGvnfXTMKogiNT/6RlJtfafAbqdohzvY/d6O1ObwSqxpu7Zkpr/AKEwxTIrvpZ49
lrNpXqy6wGjBchSjCWaBfRbLCycOg6Koyi4ZrdPOwmvhnGUi3/USl5S8ZMBVZGo6Z7bV7awSVkEp
GP73wijORj+ZO5xtorPhm86OC8U9ZRlCgIoFl6vsroR0squR9u8tO40fqEYo6QzX+Rvld/hKON8d
ffiq7aLp8bZrYs8aqMx/dx2H9n92tZA5P+pkfO+Gzmb17bMn2FPpieyznQrxNsVtGTjjtg3AczfI
WsUbRVzoum50pn6heijMlmTlNJw3ZjKrh9sD8bJuYGEnsb09NZb9jAElbmTV9q5maSO4OwXLxtUn
OpiJHP/5vTgFVPbMsLljCP49k+aHURVIP1z/+672sb1Bp0Q36O0rUlTgWCrEwOgSHixchdeQdsbN
bZuqvPCB6h6OPo6bzITY77bNVdZaTdgz3Z6pOCwuWJTtb89uB0Kf5u9T0vOgM3OM24Mt7JDgZq6h
f7fB52wY5Trmof+//Zh/rE2s7a63TbXvlVi6NfuqIUJ9zPNurZsKdgUASrfVUsF3RxxkvEGNiB5T
mzOwLLO9utwWIAIsG8Ems+Cf561sMOADx/1nz9tTjPOBmpaHfw9xe6Gyo+7qMFLHc9rDBka1VyOc
9P0NuC+1nD+CE/P/szGyHX2vGUD8t1+87Xh7uL2ADpVx8PLL81xDH8985xAtDaiMG+sygP9co0JC
a8E18APUsGXIY1f3Zo1RhT2jx6l6Bo6WW/6UZuU/JBHCG1+Cp9+2F67/hN2H/uQv5a6UyGK0uGf/
sjpWNa5Q9kTadDiVcnPb3sd0RKqvX5niuJgTjcSrpowuC5vIWSNW2rF1OZtWtx+7ieTSchywMre1
421Tk2a8env+z4+3rf++PvgI1/JC+/2f7ben/7PNNj3jUMhsozwwVHKvpmNsTv950PX2Ien5X2cB
X7yIXfvNSBEf6HVWfzC0+7ZF7XxqbvnSGUZ3EI4ldp6Rxhu/sHD9wAP+RVQG4zMUHqXpsZ5GBr5M
TZ68knhJqDELJqwMbdNa09HDZSucUmsNK5z1rxwvk5TFz1Rj6tm35ltktzoM0sqjY1fanXrdm8aA
rajO6H6lKyvah0VJa90h7fLM4rP2jXfyybVHDLOrY2liM5i4M4SEsd/Kos5fB50h2qTlxlZDwvXh
hAEHKDb969BE9Z0hm3yrIxA7VH1UvHjTdACMLD8NZVWonsLwWMRD+hiK6Pf2drPp8Q3Ksbq6VTFc
wogpw7j8wvJ3wKBkppXCDSydSOywk/xKsSQ93x6scuzPUvTQa20PiwONLl1CkDxbZiLG1W0ftJzL
j9C00cCJ43+e/t8hbrsXdf1aFHm1//fQuQUtWGhDt+kl0oBxnA/4tviX27MyQ4DmDtje356mDSwW
6KkH5bUXl4Fgd2hBQGCH6UlQSa15nQbmqmkp5Ls7M7dOxrz9rPLiFZqH+ktE87mnHv1pBwdJVhmR
YF/Nq8pDJrDSaOQXONqP0LcUIwwZLxKL3L5AJ96hU17M5SpX4jBnGvUqIVp6d3v67wtZrhXkIMOz
HIC7r8mLNhAjbmFIffKcWPrbtobiq0anPcRWf3d7dnu47WIv+92eykVdJFQEXtb9P+rOpDdyLU3P
f6Vw1+btQx4eDo2uWsQoKRSah1RuCKVSyXmeuaxaGvCugd4Z6J1hwxt745V/zIUX/hd+SOW9yswq
XHctG0gEgqNSVMQhz/e97/Pa1+EgtNPMwdeV4lJnlt4BUTAwX23CefOyT6V5Yp0k1EQrpdiH2+oL
U3rt7O0QQ0/WleGry7ed+Ttd6CRLqErZ1xiGOMlvP+Pt+N5LKz5Z/IwaScFhKJp+t27QYd/4cZrd
ePOUIxQVWp3f1jl122xiSmBId0DC4VwxrirhOOelEVXneFkemROrO4GtCt6YdVXUNkjZCD25zQfx
fNmooNpv0IEUJ6JAJ9h0sthnNnrXpJH+fejl9rbogCMY0YCPCnsn4TkdVrchte6mBJWNm/va647+
mveadTySyqpRdynn2iKQjc8HJYNNESUYiFAK3FLN3A6c60oqqW6nyqNwahvMMDHZMTcH6i7NJlot
W21Jp3NsbO+c9jyA0TBMLoraqi5sFGu00KvwU2mnZ1UWqYdKFjaeCh8cyJSGj4VGAWHewf7+SHqp
NUV1J/iEXuTtSIsRa12MtXFFb4mKu10md32CQwmAZ3gdeR7cKL3JaZEk9r4fLeMQcY9ADpO2dLSj
/JzxrdmPqbAvTK7P1o5jeZ0nxN+FQrPvhhlZBI93VZams69bbxpX6ZzB0NqjfqTVmVC4hLo1r8pQ
8B+L+eVtv6Yyc7IttK9HLFuacSQhuTc9Iggxt9Pj3qJIbG8s2Qa3hQWzIgT0tl0Wlxd2MG2rveHJ
fnYBAR5632FZxw66STmQCkh/6rmtSTJt5x+sLKmOfdCn2zhNmgcjjF6WP7Uuv4SqDz5HfFYppo8E
XczHOKCKDuZ8TGJTU6gis36Y5Nw+6L1XM3s7JnMTfWU46ddjSgtdSpxkByxV7kFvRvdAy5P+Vm/Q
kCijzN/F3Bsq0rDZlC2bfnzLQ7DcaG24S4YybQkpMPHxkaq7qvntoTyToz76QBhWSji8ZvOK95cm
CQkARvV6N2Gk3bYDiet1OMjzPDPibagi7RGT/GXPp/CzCrsrs+7lI76FjLZ4/Ve7eml7uTy6msFw
Vbjh111/OKs5CTLW8zKmjPhsVJm8F15V3PndNwth96x3lvG2RXe/2fLjMYVb9Pu68hChTGVHsngt
Bu6xOP5piApzu7yNdYAA4fxSuBGESedSwO06VPE8X1veZjBoNTJVv1+7LEOGr84mScnaHbWzTPkH
LCPmPqFVfEZXXjtb1mN8p3i6rNTTwYGLPO9N08/NVsteraW36mTZoV7WLm+Xl9JR9MrsNloVkDO+
7r9sGXX/Y+tWwWFknL/y+WqcJAOFOT0tsysv07Or5R1PoQ8NzdSz9/WD5+snjqRxvxz6/b6oTb/u
28DuXcE4aMEOO/5xeVGAPvkcpebWLlPYJU2L93t5+75PPdLu+HGfZbMlFLCWjmCZEJmhf6cBfz9k
WSOoT89vDQ3F1/Jueal97l3Ik4LV+7rOcMby+L4cW1O8i1I4ZsvBWBwhNf1wHsqVNGnq2mK4cuiR
fXMOHpzsdTYOAn1NgVcLXF/nhleADLIrXwTZVZmMNh5xT27c0Ui/3XDSdAD83tcWUtobOq1ysxy4
vIBWzq7qk2rec1lR9+jDLB459vg0UpJmHifajUfCEMrVsoiVKd/XEtLSsmiYWEY1vJrny2JohRtu
kMZd4RrGVZyad8vqPoTd2phkyEVjNj7WOq1ephD26bJVU+KSJM3pmqBs87bOprdTu4nZHvqoLeAp
cRAdj3ELV4j56Pzf0hNogrnS5EVPrtKj4ZFM8tf/W3P+3/IYFuzoJA2P7//b5ZQx/9u0BtBc4tLf
LyT0lNvFrsl9dNEzLP2Njj7z1N8XyzrAieYioVm2LhumIWFkX5YTkT0lepKdLEtjWh4YKrH4JPrW
jXjWxRYYhlew3YZNTT17O9T2iJQpSNceoIKLnEchopM8RfuhAp+17P12oC0DtNOlM+d6hFdKq8Mr
9GY+U4v+Oib/4hyA/KHVBudRGPz40R1wHbnuVdnF9/W8OnPx2VQx7fSmjZ3HoZHRmkJ8eL5sbayI
TIwxfvB11NONScTO0GvOY4VpbJdV0bBbjjKMnnJkG0UXrpa4D1N0vvxIR+vEOaRXOoDzj/KiiEZu
lWn7ZXGMx6eJ3FkYVnVxV/vedvmRbkNvTJ9Ivm67xHgwcY3FoXNsEknHQwjMxQRZHUnKto99qei9
RLrloQs1b8cxMcEN/bZ50NAwvB8yTdPIIApiX3FrlQrXSdDd+kHb3RK0ROkwQRzq+SyCvCFAph+f
3/fQW+++j2RyXPYn9aTeyw6j5bJYzSecu7jzuZZj+ipVa5gi7t6Vat+0Y3U5ZPjteQBAal9pfFsF
kMxWWv7n4LoNuvwzGU4pOkF/zhowcdtOjYPRv4/ulVV/cqWWfY49A/mLVX6Qhiq3DWTCc6qR1rGY
9JIMJNf+GGnlZtm1dOjzGb1wbqaEbLhRhNxJVNXfTIXbrZafZ2FSTDqrfPYKpIpaOfAwpsXqUGOq
3Oah5TwiHDguuzaR8dQ5Ag+iYen8p6joLL9D7vXl2mYe9evvEDOHevsd8pRnquV3qHAN3YdZ+Qn5
brfzytjcJSKeThAHpBsDsMf9sthVcbYxAmHcm039devk+vKbRREb5QlNo3SH25k+idSiB0FO+kaM
orpADN+flnpcn4BNhiOqhcnGhpv3YRy7RyTQ5henPtSJNr02JcMEEPIIQzlHT65XXdTUM/MW4EIv
s+c+LYM9vKwU/F3SF+dU5oiMmt/9sNgCeSZm2GzWzAPYuyz7EXcEMdBek1oXiS633qCF57SNnHVC
3XW7rC8dAy0QRufsXKp8mzc9kRF+yxHSDQl+cQfn7QT9qbRNUrX0OV7PtsW5aaIFnZfKyEfFk1fj
28auCvRtVXUQCeYNyy7LVrcz8gMNBCj6EQ0qSGC7pPLV0aS+ebTml2UxSHrrMBEuuSwt65c99JT+
EU0fGzJ1FmF9n4/tczKOApXuAlJv1guAHafrfQHo/zb0EUzWOjqLBYRuT/W95TrxLe304G19kdjr
Vjfqj9A2cJt3n6GNcw9D/nLtF6Z34oMO2jtBkt3GPU2ORhPdZ9mLNQDo9llAbdqAcdQvQKeSgNYm
4W4otfqhEvq9X8U9SB2CssbMfVQRGSqRbsfnbVH2ZIDIEWr/6F8xx8CMnfnX2Mr7c2k01rWaX0wD
3aLKr8cotGaiWHtEgnnA/4fWsjLj6tSYeKx437+t63AnGqZsy7rlsC5AhT+GbbpfFpcNIqxewdar
s/fdbJRUdp2nl5g3reuk9OpLp9PW7ztAluHRLBpf3k9TS7vcNxOmvuWgZUPbhsMmTgIPywUnWtbp
TTYQdh2mp8til3vWLgsL1BCCbBzXV48OU7pD7yICWBbrcQy2kGrEybJox/l9Q7vrCjOVd4tDfVc3
rXosRh8Dm3ujD5F5pHUBgt8XX5BhiX1UFUxplnXLSxhm9TmeK2zL7CumXO68qSpOmy57QguM9dz1
jI0unOimHzN1ZRqfWmoLGGeIqzgFY4bldd6YV3l8I8xQbATdoe2y7m2DVzzJ0dAPyxIoRXXlZp+W
3Zc1odLFKQ+t354nSnKBKqLRtpXddRhJm/rJx0P1dg4mF8i1y+kJ84uzrlw60xGtf30egEJ4r7fv
S573trSMVQOUi/dt3XdLvx23DHK/7bkcR8+pvzV6etXzAPjbnm8/b942A3f+xnHu4KN+9PtTvx/j
I87G+Khi76ZNx+4EHEt8fF+/vHtbVw40zHqUDez+vjqrGOlXy3I9dS+JjzCffIajl6r8uLxbXupy
hKliJC0BYr9u8HQRDt8sm3Z4kgs/PYt6cijfTvN+hq7Wxq0ezey++fzLy3IuHgq61U9/+Ic//dPL
8I/+a36VJ6OfZ3/ArXiVw9Oq//iTpf/0h+Jt9ennP/5ko250Ldd0DCkEJlKlW2x/eb4JM5+99f+Q
iSbwoqFwX0RkKOvj4A34FeapV7epykbcK3Td9yMGNN4vkzXqYu5waVgxTnGkF0/e/MgczI/R6fxA
jc3szqX0dxYvz9qZ0XXcYJDXLrssL05aOuusQu9brrSwd3lQISQg2flRbF5Uk5JvL+mkX5gMrWf0
hrnW0JLMC1T5xV7T/Xb1vt+ygZ4bAZp5CDK5CCmKquykzJz+qLJ0OC7v5G/v5j0gp2Q8xqE7DZia
HD1DP23CNr8uQqS0njl+s+Rm4lQF7rj7/Suv3B+vvG1KyzIdV0nHNqTjfH/lQzWi4/ND+3NFjOvR
MtL8om9FckG6xfwe93ZNf2NeU27VSDIZso0BdMj88nV1VLlgA8vaO2o0NzepKRTAm6G+dkO7AqHA
usGzFHJS0QW4+n5dLtrqpUyqlvSZ4KFErn8Z0g1/EMZDEjftvcQ0dROj5V7WOm0THXUPi+GymOg0
VQapAc+fj1F4D7Z+UleY91v1gNYiWU92lhyWrVkef3P+ofjm/JoUp31bYbT0dFJPPa8B1lF3R6rP
v3+hXflXF9rSBZ9z23R0LF+m+f2Fbp3M4YHVz16piPTwYrh+yxX2U5eLqkBZYOyDlrdc4/fNfQ4W
tc6ys7f9grrFKQxH9Cwwp+qcsg5+2JgPXGqNLaGZ88rOmfXDy1vPM+e3tvF1r0JZr13Jc1fpF+4p
zCq57Zxmem6a1VhTD58IiNmJ1GhP29R07pSnXy3bU2Y5VMyNAienZ11U4I3XdedMz14d3w3UmO8Y
A344YYL84Ea4EqHhekjglk5quOpsOzhv++K4LAEJHK++ru+uyHmGwNcVmbfqJORHZC5y45nvu3Bo
Y2ZvhxqaWW0mnk9O8giVRwA6BIR9ONwIr7wbB10n4K2jluQ08+/iax9sezu2SjwJ6P8niIWst0Vr
DC8yPKy30iEkKMxVSmAqR/+ts86HVxIWwvLR+Ifvhr96GQ5f8mKsQj9oflj8012e8u+f5mN+2+f7
I/50DF+qvEYk8Lt77V/zi+f0tf5xp+/OzE//+r/bPDfP3y1ssyZsxuv2tRpvXus2aX4dxuc9/60b
//C6nOVuLF7/+NNL3tIW5WxwWrKfvm6ah32+Ib/dJOazf900//f/+NMvf/7XX/7yz7/8+b/98pf/
+Muf/9cvf/7fv/zlf/xw9Otz3XD3MH92HEcq3TSFaTBbZwjrX+ctlvhZ6bZybd11gCRKgy0ZELSA
n+38bLq6UMI2hKGbzvx1rPHrsMlwfyZwSXfJZjJcW1pS/vTrNfh6K3v74/3tW5uS9ndffJ6TDWUr
R3A6qSPpsud73zf3tkgx0aktDcpKVU015g8yd2i/YE/YBqrTQljcOO573At9L8LppcBYB+LBo0Du
vaTKdos1hpeiQLyfJ8mThaJ15PpPPl2rLBWCfCCG19nU0Ncngx9HHbZ5O2mgYGiDMGemSD58cZ3I
sm6qzlPBFbNbqlh4JG3xkdQWZd1YfGty9swoGnsNHatVIpHQno2a6dSXaUO9SqT6F7edqP7xA02q
dTQy76cO2OlpwMOZA4CqlsYWcGImEPPVkES8ccAbEiqBdpbkpMk9y0YTu3GmQQ58lEQt+c90cQOA
LzzZt8MRyk8/nCXMMWnbJAiuLmIToPeVVZqCCEjNzovrRElsDUi7et6nwRScFQFh1htHOj2dVc1o
3W2CKyhZkSlOVQbPG8ARgAs+3mU/7RFBmAVGeT2unGvaZ7pBfR1NSWKKQNtYWeDHT5GFsX6fd4OW
vk5yasJzz6ytENE+tr3NaCMP3lFmzKxLuu1BdNsxsWoxCDoeRpDWgg4EkEP/XLYVccYK+yrhXX4C
+oQkmyDZD9FUPZOdG5jXPH/F2jksHSFQISAcOE2E8JEyNAJ7V0oLqNuC1QMumFXU7xDfpsEX8HKe
t0n9IrcC+ImGBVirBglet4HERRHWkzGhc+z0cttpkJY3/L3JqeVZyRIHvwqHhtKOHNEA922WXo5j
Bjou59NXn9jQClAx99Sq9xqovuBTrMa2ptPIBx+qpWs4vcBWFJqQ2Es52c+6khnkvCiuzZPeMHKo
HU3s7xNCG8RZNTTI9YHO6UBWXL1DL8u1Yy7UenAoy8nAukD5L9jKMYOnyTUqsPdxfauNhUkKeSvA
PnWNlzwRW6D4BerhrOt2hTBtKMUlzeBqjVHYe6wVXaEttkfijCoigts9l676mGZTAOxvzPWDVYUV
QiBwMOLGzeIaz30Dy2eDBA4BfxVz396ljQwqNEaCqXPpCc864ujJ651v9GB+kqYNCxjZppCAoIIO
REKBCHudDEVFPawfiJSFNlWcuAVs1H1VTuNtV6NtOTjU5Yl9JYpZQ21T4K/kNkG+ta9G0Kamq0XY
+cuG9NUcf6MGOqPclCUmYaqAUsRfykDeTIGO7YqLk2BrA/RHZ5YCnrcPPYbAVd2C4X8acor6K80h
supMGEmfQ/bU6SU2g9W2a8INKHroPCX7dz75q69T33fhvYn+VoctIizoLFM19+rKbPJJLhJ2YONj
sIGPwTzrvQtBGF+wRhmN/hB+YFiSpuF0/XYqdLPeSXKJAT3XYR1fOBPPI2trcvQYIkHlfiySOqMs
CZPOw3nSUBJMPdvAScd1ng6isXpStpIYbmfXyDbGJZvn6A3qTF0oc6I3XQW9kZ5m1B1JLAu1NtpU
isF9o2qLtOfRsgp7xfyjB3DTjp5a14Xvo4gj7cRZj4yZuPQzxL98b+DHr41itM1Dr6uxOIbxCEu/
QKA73TRAa6rHAt/oVtVlm6IP8vtPHXlV9/oYIbetkLUCixlM+zQrNfvFLMzss5UU/mdUS8VLGakZ
5sQY7pIDI1Dol5SRyp3Z0Sg8N0D0lrQFDX9GKsTlk4x0A7Yun83kHEc6F5c4Uc9fGXmbE4opExBy
0qmVs6atGUYrxqvqYwlA0qHnmCICQ03RZvhZdYwwdgKO7+gCF/Nvosqamps2aPPzzpUD/AdHH7qj
gUqUc/WCUhZmjprn55hq4W3DgJfmq953e0zmI6T2aeUHvlWeShfxI0lqY4RmggGt+4KddvKHtR9a
UQbgrq566zbyfIcERKWjXxt94pDoq/EImTKwIz8B9ReJ/hK22RBft73EaV+5lWuciUnWzbYoE2LL
BzMMp5ug6hGDSxQOMI3rnjaagnxBxKOLwZHyIYQmD6FGCzHAACAC5g8VYuqeRtjPegbDrGjXqTUZ
fAvAJX2YVD2kZ4XDII4qGbkY4TH9JuqNed7MVGumFBgIYkerIeZcJdjjoEYjVJTZbEYHp5Jiw+dr
5e8MTbbjKipbpe8YuWycDH6aMOpaeoS9Cg5tuUfqYrpQeLMg3NiaIg+uTujtUwHydaa1XV1CIqYq
3G/SHA09wgsyufMgHVOCA7PB3zM3qLqD4stWnqeU74NTiPBElNcIuh88VICfhtF2wA4A/qYdFtZV
9akretCCSchz+1rDd2qvkd45NNGZwIXgcKNAHiMP/N2Z0usQf3SmRbH+Kff0lLHG9WNy4yVNxh52
InOyfNUYBSTSVWvoXnYSh3jJdspEhbZXfTMgPTdwzGz55ALuVNCevV1bju0jZlmk+U1Yush2fTJv
yHSwxmFVOCU054APJ5BJGjhkzfZWCracaE3genYZ6p98nDcJysjGjQFUGHZ36uiWhJyu5Xb90WUX
HnYq145PmcuJ5JXKdBKdOLjusLWCEQ7P+q5PISjqvdWfCtFK9wTbmuYzo9VH95KIaafaaHRfKsAY
rdc8JhS4yrOiHUgs5S8AAPQkwzUYbAxplva0NmM7/zBk3hhc2BAkMJPpmj7etr7U+Jw1td7gMHSF
dKqV04QTABnM6Ar7MZO8rnxqgCjzaUkFHKzbmW2I06HWam036kmC6MYpdI/uQyFGHa9SyX/Fb0zR
3dSa26MWLOWdH8Z1ReKQE0enpQUru8KLSqbKNjOKmBsInfSqvva6DGe50Qo+rFPVxurY1UWfbzsr
MNyH0BVjukL+RlVM66f6xnYAGl3mNbEdeGlws6MXM02uANNvHN5jZunuJZpH5oNxpmkZICddWvs8
dPllEoucVXeVTJWk9EjdhEnoCJ3yEqhjGZxmVgWRPITsq53UrZ+QYh9w6tNMkS/84hhdCZjTqmSU
rzq+aEQj5lPbbqErKoBNgWZh6uyJzzrpIqet+KjwGQKGig4Uy15TEONqJQ4/IEmNx9yq62gbJm7m
HGsoMEC+o8xDuYMArL0gW7J19ibnBcxb9qmDTDLz5WMqGHlOpznDDgVTqke3ea4kbtkyCYrys+3y
ez6Kqe5rnDz26GgEoQxqOMeHbtsXUEoyqKcFFmgKR1YdDGc9OYstyOMQSCCKucJNLzSZdPklamme
Gjctke9euJEWOVg3OMXbaEc4Zw//IxAU0E896qo4HDFap8l9WISxTG8yeBfjkbRov9zHVtoG1yJx
cRC5/Om8M3fipk/syWgQ6a0PVeUeZNY7XflQKS0Y0i+BJSYtOndHi/SCZxkmbaYR/t0GV2M8uLC1
VIAfxYl7bHt//zT23zZHvSxes9umen1tjs/Fv4OJqmmgFvj9yer//OUv/4UJ6v/9r//yf/7Tf/52
mvr12LepqlQ/U2gTOsU2oJ+/TlNZy0OY1F1JEZRSjKL6+es0Vf4seThHnihctcxTf5umSuNnSJbE
xLkg1tTfM0XlG/vdFNU2FGmHTJuE4tWiT/nDFDUsSk1x4xLYXmbQIvKqDUNKsXaa8RImCiogMvFW
kKvkJhcjTIci2rSVfe/41rUh23bleu3HSsJ9NavPGuMMvSexyj31qa3Sc7cz082ATYSWVHunNM3c
69kMpuTJfziZpgr5bx52L0XXMTIak6HfD5lLGJcqswul5eqsk219PwSkbIjEah/i2mWCOEhCC1DP
iX7tVxEAR1ORkcADDBQQZQeXE0/YWxC+SsyDQHFvRkl1ozpYR9ys82adW5r40kSkHOdMdlsKzXYZ
rB19YkBL4s+ymxzcrTyutUWCCS1K6Kal5lzH7cunSrT6E5NSokmETmgRwrHbnHRbmrPmGZUnoHnG
SYSoCy/FZmitk3JsTuDZH5N4eEqxzswYNxv9LumC/sy/9swLK61BsWjWE17iW7Mqr0O9BeBvjFde
bfkbdO7ZZWUGFvwFa44M6eymXumeX7zUoIE3Ed/srW4W9aluZPFDYasCy3I/F6kTwqcy8XEwpX7v
oRWrCQ086btUO1d07HXZ3uZSXaBypUsX7cxwunLj8INmTLhyfHXLQ7K3nbj0OId99aG32npDEhGu
6cS8BMOm+Pt3e7AUaKXp1TJHGchTM4t4R2RGcYh6rH2IpgFChl5wlOZo0tYyyVYoa5u7p493Awmj
R00ST3Fp7P/+cenf24ijC/H7481/X8pi//rtSLMc8zbOaPbPlrRdaljCgGCn9Lko9VYT03T1MwV/
y3XnfAjGoK8jjc5wYjPSCGG7cNeUwRFfC2L2zzpDg0tBzJGWAlr3d402c537vdXjCNuh12PZpj6f
jXLBD2MNUU7SAwl6VDCuuXtpNJa/uRRfK3DfNZP+Pz9gLsR/U28DoGPWVIqOtRp3GLkhLqCihFJN
YsTv/yAp5Pd9q7/+ZeZf9pufNcVmEMbCgrsuyfTugAhlvsLbBA76GEQOswYdT9puLvzdEiFtrfsw
Ck/TpqB9WEfaagBGikaSxDEt17mjO1W2Hq2ebJREUplQOVk5FhOsOXwmPnGjzr0PADWcmFMKacDx
pjvLq4zLtAJiHVrgiEfYLtCz0u7ER0d07BrUSdvRr+s1uFVaqZLiHBnZyYXupTmReSm4pkJg/zGd
gowDJjTmSaImavRR2Nz6JeYfZyRzGXu3QPBUx8WDYWnVhUFrnUBsQEQoTd0BlG495p+7uFBfRESF
BjKZURs7XeYS92tJBuKEgziAPSHEeZImGKICBVHW7qMHkxSiJ3vwwTK3enxp60Hx7AVOPqx8Cax5
a1Jd63FdW91ZYClvmwjPu0utNNpWCuANuPbOvymiYmrX45QQ42Dxqx1Ko+pPqiQJHojC7C6QSqut
C3/fh22SJC+SYIhjVqQM7ZEzqIumGMunLCLukekBcnTZ2s+ESBs6yHxMhsaY41WaQAEZdkg0Ik/H
OzK0i71riuqDrnBIyw46C2HK0xnpeP7BK2y9X+X+SJswjJ3hrIR5eXDyPHoIBgUBQjcmgRx+tF6B
AeiQzomQQSaPRojbIolXunrWK62+6e22pfzHjJiuUVY9B65ZPQ2tyi5ElTs3RimwpaXRuDX8BK7P
lGXRx8B33XMg1e65atryk+N7eIiZZ4IEctE3c6+UyXmhawRlqbG+A2CpNomFRcMqYS1WMib6UKAY
i4JZcCInAb0T0LLeZwElVmZ4FmLlfRQNL4OJ93zMDbmZQuWRKOOIi9nBdySjr7gu/Wo4qRE9faRw
ZJ4JGXlnaNL4Q41+eBjHgqfn2sSO1YGsLaAt7ntL9bO4pNqF0uBUPLHAtUtfU6UTa51o+RayW3cZ
yMrf2w4qiYYO9pYk8qdeA9XVJwd/yOivVZZcDwSFfe5AzJw0PGHv6CmFTPpdbZNDjjw0c+ahr8fW
WZObAU19HyfQeuhsWHF10UavTh1Ol20fMUGIm246hDbpXKIIgYnF/fBQeP1w2g3Ir1a6MuiXtjWz
xCAmY9X0s9tUaireU0kG0Nl40gFXXcXMAg3qlOjpI5skBNmNp0Yw9Bdp66kveEva66zzm7PMCIqH
wOoH7rBDdTnq0FiI1kL8C+LvQhhWeKpl0KZaitaX0P6T57BrGID6kqeqKE3m7CnhEabRUB/lg5lW
l63ZwybicczBgZrlOc9iujxVBAYQZOL02jYObNLOEBVzVZguEUVfT+NFUwc46q2pE6u219MdEjkT
XmpAhoENjijauqVuXalyTr2sSLiAT5hCDQHA+lrXcDdXmakDic48KBhMcvSrAoof2YjWYIqthpTg
oIdEdPOVhbnOnK5+bAVKQlOjdBqRSbOuWq0EZaGb/nwFzHHjelr9YQzHeB+LKDgydvBoOGKF8+1m
+mDEOgT/ykvOsi6cDnVOjUIjPq9a1UbtnclKRVtZucVlDUAQtkuYkpfBb5A7UbR3clEfKs+QO+oL
7sGKK/nYcdNczaIsYpVm01GPWtT0ANdHbgfFB7nNVp99wUwnu9M8HaO9RN3/qYsI7rHDcdpp8L12
Y5h716bmwuDga0H3ggdrPWrKuxgr/qG0c40EDJ7p/DqyqaYwdsLKCDA0R41xhGoVUFIuxJqH2QrF
E3AgvjHOdARJQat6hiXYdhTvXCPuP2n0UyHxBO413gFgJSoozRs+itZ9M4daOkVPzlswWMeg05BT
5nAJqYZavpVsKFd65yQQuJftMKpbnhTkwe/UiK106rqbUZ8MJuet2GbeYJ6pwG6ROrekgEENNTZF
W4zPg5aDEMfbYOwSxM9yryts0uuJL+BBGAJaMfWNreoi/wOl6gZpXazF+NiCdiO0MD90U1WdTmCh
tmYZhzChyzQ8zyMtuaF5Qwh2j9VoVdhT6q+CitjdLdpjbSKBr8+iNVe6u3GVRvgzyfRJsukotJ4O
kHQ+FqWTgEUc0UOvEMqOT5otm8vKcfV912n2nnkR31OpZ2Ke+ovhPGki7SwU+FMChxIXlRzybxop
WgqOgYu7yVGl9cXIJ77TRKR3n6K+mLZ2oufP9CaCj9KLqpeut2YTHcOnGcY9tcZM4tejWwpJwbMP
aSK7S9+1m4PVzhm5hqhowcfY9VZBaZGahCwQ3ndQOJ9kVSCe7PzO6Dcezst7ntLyE0+02S1ClGzj
uo48q7tCv6L0ArvD9kb9ttEm4zRtq/q8gQZyMOPBq9e0dlLS1OwkpeUF5JNII4+BPcC21bvVzYh2
8MhgP9z7kU3bKXAI38a6AUxjxM38EqVSnSr6aOlmzMvmxkMo2uAW9WE+F2ZJcoTj3edu5ILC6ozo
DIKiDXXEroeDaRUh/XMCelcR5KO9bfI3M5IAP3YXZPaeCiTNkFnxiEW42vQ88rwiHBhvdS21L8o0
cSXMpt47TH7bfoooYuIuc8pL3XBNcnJK/YTqEWnZUUvghdVzmqmFApxY1k6DW3uiOWV34QRGt7GL
sN0wvjYbWFs0pQCeruva7kAd6vxZqI7a51UqcrnC32yDZQKbCJzMkjcFAB5zS2/D9U47jeC1Vc4o
BYw5NqcDwoH2muoxctIo0bHqlpFEZOHU9Hxs5xhoI7ertib8p3TsgqpTaR4YZdmnigWhuQZGucQY
tyUSqXUWcI8KMsqZ3hTDOo0r2z8ruxDe14AjK9US68LLHeCDRVg9GX44bnJSAi7h49twgECb6eiS
MY6X6VOXMlFPuI3v0x7SgO+lcp8hlz04I/gler0TB7c6Jii8cxs4DAnINyLr9qUv8ofEnNOHC73p
9kZGlWkLqybjDsPcmq9U35sPDtFNq9LF6rKahgAbs2cW7pmD7OnZriHdyhpESdOBhIkQlJ011Efw
HdqkGZguLtusngkFmqNdUBtNzgCslfmGagOZH6QyvpCeE2ztzNRO4tYNuBzgn2TXlmu/bsY1/ZYa
Ne8Ed4nv0CYiBZeENYaSKPp/hJ3HcutImoVfZV4AEQkg4bYEQCvKUF4bxJV0Be+BhHn6+dizqb5T
UbXpiIquEiUSzPzNOd9R+huMeOOaw83xvVpkZmixCUVqGJv5lipwPYNTic8ViygSK/ApimsYHtZL
5smCqnuyvfw10RWkqRIxK0789c4A/+vzZkG48HAd2FK1D5MH0km12jUgVrontgvqGbimse1FiUmD
PTse5AWzfgO6R2mk9fptrQPSnhMjnPma7DrXGn0lPOONXEboBUsMD9f0Wu3TAxXDmJ06E2Qipftm
9dhqs7webzoXmbrhjdmOxTSJPCXxhQDwVvRFq77Er8YQof5J4fkFNS6wFZ+4tj6xfoCQaOkrOXVW
bH90TWVHZGJnKazWpHd/G1lc+xOaI9K5OnaNVae9w0G2tp02ak+zlqgLYHICfcym13Ztzvxi0GoF
CrGuKLvd5Ya0r9aX9qQFnlNbN07PMmvjoLWAcpE77oMAbkzwqbWek7zB1CfqGN44NrerI8s8Rumw
BsxkgX5g+zkMdktVJ0X6CyNGCwUmQyubOa19Vmms0iBBFve9FnOaBkU6MHXoJ9hEI3f7YSZh/KxN
/fJedQgAMgUcnlQcaIW6p27QbFj3k5tmgnem7n6Z7awxzQWJU4DFfvDiUhIfAcVpRSrLV1wwZBkS
NuyZ0xT+lJViUxVjH459W4bWmPV7G5PA77Ex+Wh7e9wqW7XAU7sx/mpFCzbK7ROYpXVMmmsn5jns
ndU1AQFl6qBPo3GXGPODV2RZAbkInTIwifLIYJzhVqGT9qTaL0FTsUxEWFvon9zStneJ7IG7usnw
nHus3Fch2h+eXjHuAV6hrhtWydyu602S5sy2jB8HhzInGjM3hLzZ0+ChlUZR0XqUs61hhZHXCPAy
RrK+6wsY/W3jjcUJD2s6hiKPnefKSKfvKpMc5BWhI28irTSC7qhG71DnKAz6LgPrAl3b1mUGBvSQ
1PhvUEq5t08UQvANjK3hmbW9uHHTeX4CAI9Vz04w/yaR/aoljM+vzajcLVGZhqsZOVtT7yDTxdqk
Y+5e4wszMe9X56xy37Eq2rXO7Hx5mms0vuNU11s/bh6cWMugMSRkTpV5xH7BHWPWrGoKpGar2yKG
ujqmHuGl7tj+9lgwwJh36Wub/KdcWiJ2YgPMCf48OPKqumhVmoAj9aLAFgN2WYQTxRXga/raMgyv
Hdagg+Wts9/rYEohWf0qvYbUpjHOA5mn4r1J4c47NgxbXIG3c2q+mw1h3SzaU5P7t0un35aNf1C3
G6aqlRDVeNQJ9vCdBmPyhvudKlAsyrw1C916a40xI0W2W8cvUpuqB6NwzJNQXcnWUCys9dhJBcRN
rG9TEXU3EPXqL9WN6Rl9LGRE2UwsCpS4tKZZVX7eFPYL9hPvjIYoppq88sFIozs31+PFh7dikRzp
aOUdO/vsQOoYCbNZxbp7mQxI+F03zo89aiMDho5YvqYWGpyjpHdflhzhGyARmcZijcmndKDIndc+
Z+mPQoX2f4jW26FlRbbpl8w74BIRfB9d71K3gswSVl+wOLvo2OdazUfapl+wanEcz2m0MyZcb5sC
Pu/tXAJYRILdhHxA8EOIvSWTBXlQUpfyoLy23WD6st6hO1tEyJR1j5qpmQh8hbVG+GMxKlblIJwC
mTjOvuOu/Ywrk2342DfLJ+x2zmG5UjSxCBokMFKjKS5zu7ra0aM6HV7L2prBi0eJNx6iqQHzl82r
ioNJNjogfy1FsZJ1SaXfF6xnf1eIoc5MaBMySFqLMCpX/pArRX83x2dNEWEympC+dJvdTd/jq+oK
54v9eraLHB5G3SKQxGrTX5Mt3iar+r0ouV+19WPGhd7YJtHE7V28Tj+aiN5hp+80iy2sXt1Qmzxl
TMkGYls6d6YlXVgDSiO+oITddaMICAfbWRXl1WiVr91EL1aUK1CGEhar7oigJpRxU6acMJoCWmqr
1Sc4PgnGvqCB051f1px0gWOrM1SHYxPZT0UZZ+do7JpNlzkeXebchAttzg1KLRDqSuzWpdc3cppo
ISJQeCYt56myvIYnTPzGVJfueuAQxMA1G1kkSZgvRPHmhY3PbrVJQCu6j0rjrybCIyV+aP1JJd0N
YbAEh88rdJcVbzXZOzQwQRKD8c/FHcuAZweKH9oHiJzRVukEwM/tHoTEzoKHVpjd1hnaMMHezFz1
ElOBRjnznFGZfjriSEzACozDfNM4HuBboxjIFpy927kRx4gog91Ee/M0jHa6Laf2Q0lrZmeP9bBu
GiKVEQJz9nMD96p7xFie++Nou7+Q3iUHx5116IRude6JW8W03ZF41IGuN3T4AZgb5RWLWzE6IYQj
Xorcz5X7rM+Ej3BpGicH7cbOY5jmI53mlmvhWyn0ChsCjiC45hmpHaKQAavrltCQvNm2k6eFtus8
5ooLc0jBJrP0t/dGla5PBLiel1LBClky4mUKBE+ziQIvSxeC+WBaHT1Rr7d8usQc5d2RamraDqmo
diNxVL5CprllXkCuj9c8Sdv5HGnIdxVXqm8uhOFUTvfYj9on+3h1ELIdA9WyEipziIplWT4xxZpJ
eKFcGVv0isI1vkFXvOqUbps0lsah9Zxl07oCqJ0xlwdOVWJQ9NH2bVnY/iyyr8EBUN0L881M+3e3
9D7qpTxpnWMyMWldSBN2Fw4pdLklITUNbdKbq5t0bh1RbhjaHyn5263Xsm9hWmCdl8ytgjVxNbDc
XCaM2LytCbTJK9D/FxqhK0ZrhVOaImjy7Jxg2roK82r2GFKMI94dpJF9Meu0duaDDsyVDUz8rrft
vakPbNsq1HY5MX70alq+s1GGbZHguLvCXroXQxf4aoED+Enp2Kc5rrM9gIh7Ojr43GNJ4Ixrf+S2
5FHDw3DWkmQ4FFNZ++h3SDXDOZMbQ6haBxpg7afUm9ukNZ6jComDRoqwT/DOIzT9e6dnCS+9y4LY
b8NX+iFagePI6DkZh33CQoxPBfN/if7BHJZnNRgXhIpv8B4PqTd/z+AUfbesXxd4Zhzwc75Js+wH
bTtarXR//W/XSf1yJ0j/LCjv4OIf1TB+AekJFbSq3thTVoLfzhE5DUTJRMSPw29eRf1k18O5i2a1
04r4Ug0c7bHYmY7adL2+t7L8pci0bcVaa9GafE8bve1Sb1MTFbeR1GJNWl66JUXeMZ+zAQ1zdFs2
AJlll4XUhMR+riCJmv0C3FJJWTAs44kUWczmyqlecWFxVtVEzLokYzafDkLODfkUQJPlCbvKnotg
1xgLc01neI2aVQsiy9npZZozSID2dSHW9DhH1sEsQPzMJcoKGzl/Fk0nrCDHtbUOSB13CtDpVSfw
Iq2earD0iOuwUH8O9sDdllXw8ADwNPq+cr/XxDlBcq4R8AjSWEbtgzryDL6mCNfMERxHw0uMS5Mp
ESCYNRriXdQtL1EVv0Lxe4ozSheIS2wHVtzdmsFhO3b6D0YQvvdXjCiB2znqtkysIabMz5zcQ5dj
DvKfhmCDkE+0NroJ9jMff+vt+tE0yuP7SxROvvImj48zrByjHm7WNHmv8QBsZGtChUt3szcCqe6A
cGjATwYjC2o5BQUd9Fpm6FK1WiMtSb16LE03dR2dPY/4bm1mxq+j3Cl+4Zvd9AwcXC2nkhjbu2vf
MuTuryTzts5192vD3GZW8GtpwWy6wxui5R3Ox2edSAe+hSjCUpcaW0dCzQ8Ynnm2UCllDfvsmawN
vSRoDwux7JjWq2G6UkU+iWl4iTQIqnYk73vJf+BY0t7WpnlrDdX9KLnrRdgr810ahk9y6KPRX9dA
LL7dmKU57lFN9zGynBcVEgmDeZrB8zVaKzAi1qN1fj0Ast9qjnBZo+VA2XIXEf7JFz/rdxi5eEfs
24F0Xmsy9xMJb4nuHYfrSoOoLmBPt9hWT8QkHpsrrz0jXwQMTEXEgeHMgeuoh5LBAq5JGrQ+u9FX
kClGcp7W9CGllSa37WA3JJN0wEdJMdMa8hNWB8IgecKbK68ZLPKpNr1nVMdh7rDuj9PAVaC3Cbcw
GA2N3/Z6O8FjLn7k1PtLBLQuQ68JNbviX++6HLibI56bCRAwO0F3k09J4KCLjXBKbjpdsYIfBAll
CA/L+i4f3JtRtwlJpwSlqT815X1vF3sPQe+CMnPWIfOxUJKPbbRuMV9gKaOEI7vGwJK4gypzdhvW
KvSknAN5d6vb82EiW2ZICVRvxu2yjvvBua2m+qmupy2nDKR2jVBNxsvG82yVAQoaqPuK/gxXORdm
xDYewY5PMe9npvGA6+prKZAssPbqFqylsy8xSQ66ccmM+WX2kKghGGAMz8JluB3ICDBFH+KkDdYW
zzjjC45KeMCa8kct/eoNsNZge7sclYN7yqLRrzkvY0kcLwKoepxhhRMXlNyn5MNK/C5ezuPtLnea
Y5EFaDxcRWKOq7+1WHXqvjsRIv0y6nJLMIMvsBwsLhECIxUaPeUSmtPFNLtHO09gGhQ+c+UHEuZI
6SMkpCU+OV9IY4Bt4uogf3MdVg2rvjnvj8A0+DH9dqE439BPHVDB1cz0qsCZHomx5Qa5ylqrlFdd
G/YCefe6lvDVvYg+hazdpfiYcbwO8RSAiD1phrpzGG8mpTT9xmmw0/NhzAIVE5G66WOy7LpyP8yp
L2LKkOReGHsx/RoRjsXyfeypuF6vjigd7MA8XjIY/yVqMhYQbUzwa8eh0NS/kAYD9tYOxtDejnF3
D+5t1tND63TMarwnLbU+8d+9DjTWYNPRQmbJ1ZDcP8eT/jia7u0yJ88L/FGCDEKdCBxf5eIUaQD8
6vwmGvSnmsrd9EqSB/WwmbNXhyum5I/dpHpPMmfzYBDyxLUbDKb9EBOAZ1pzYMykky/ReTC0u279
UeN0SpCGZKjDZiJFWJ5w2NmnCGet37nlTRHhHnDL6gGNHVL11RcZCOuUE7rUb1fXO1wrhXZhjZCr
lBOeUtJKX9Si89ey9Bv0b9HS3HhVF/YtLEqm5vyRLEALdx/rRNnxAWOAQMOdtgfZYTLJKooZ4lgA
NTEYzbcLgK1JOK+i7z8nvT03PTJTp+seV8FR3Myjb7ljEs4QyzbQu7b9nIQy6dlemduaAjouxbbt
10NXL09APPzBfvWuaDTGV+SE5Hiic/vbqmBwu2Oggzi2m9hf+efZorsD7LhJx1cDyn2aZ75qbhWw
KbP/nqqRcJz4tU3y28Tx7iP+Rbfjfwq2VEv6jJIiIF1pqJKnfJi3wHP2sZnd59ek+rr41IaIfj3a
xuh50O0AsJhYGCCQCkstek+b5Gb1lpNcrz52tRvBvEBmBbYKcVd4eBrHYDXnrd7f86Xb51KjYSec
b7Qvrct7AXujitNwtIV9L+CtcRgm96QI3NUretxs6L/Mqbc3wLuJQrgGiWda7wYU7U90MKG4hlwK
0XLU1J+gKJkkxpRYbChIT7C0u2SIvgdHB2V7jZzPbuh9803p2i/kPkKg5uWSNHtAun2yeuOwOgwa
SsklaWzwfb6UifllqsIfMcrKhrmdZh3rsoItOsHcMEJhq6+oBkcvHAbrlBXTbD25XfLNctEJ+LVR
bbcp8TZ2tu1t+9e4IHkE9kDaRqPvpEZ61lKs+hac3LOWl9qWtth+R7eLrsG2ykN2jangg0oPxCLS
rw+a8r7ativJ2bNvXZfVuUQZj7nCfowoxynXJE3r+tlHuRnmDNM2c0Mw0tyhXaVLjtyMZOeIyFH0
25iEmAiu9VfbDPzVyxZyabhkY2AJqp2Ux0NPCTep5vJDed4lcY0XMQ3PCUaueuipcrqLSyQx+WOX
dG5ZdMnS9vHDfqaZfFU2Umhv3szz8BZVBLYQU++R38f4py3VaVAzREZ78lulXmdBODknj6kdiUz6
wSVB3Ma6t0Y4tI15iriDlmuaUB9TCNJAUJsPDRmlOVm+TBlD1qIHCg+6aiSir3A8gozY66ERhxlm
yUZLLPYrfZAMMQh4Apgazdgw7dtDgzmiKb1lLugRLUUBGJjTHKQGqx9ty8CVFpc8EPPR61GU0wRN
2bD/z7h/hk7M7c5kei+4voWFUL6OjwNQ/d4sd50umJrLk8GD6kQaj4vpEst2hxWJXIH+NnXzoKvn
oNSIYrJJh18KiKjHa4JNw/pBTg0zm6dqwG4W2zdi/qzxhM+AG5WR++AANxFFUbV8lfNbzuTeM3cM
RdhafGF32BjNEIy2dajQWXT6pV46vzQpa5mCBbPzu4+GryJ7ruRNk3EGO1Y4aDmryHvH/p7EL6O5
J3GJQCmPR+KZhAdPh18BvmhGMR6fSDVDqbz4ZLP4g4IxlG1acerp1DI3IZpAvdgt6fWK8fMM+AYX
y6B9FslrzbskwQFP6R4j485zSSQjaFKvPzGHBFTfCgmMoNqeCI/XzMemCIkz3mSefqdmNmVLwxu5
7ZobVQ+7CXhknT+XNcOUfgs8iFRJSsKwHtirdwQhl4gBk+XQu2TAtEaAtJKMRfwrjFjA6zVYiAQ6
pfcVlEkun2XT7m3OjC51fI+Ha0XtU4lyg6TZh2C0v46fEipwB5EK23je7g87viT6ubRurGTZrO7i
5yxol8644hgfJKr0NboMcUFSz25sEH0bncHNgaR7eJgopCkE/LJx7q5uN6GISrPNDfEAOCM50SN7
L1za2uawCGuTmNwK8DAM8gWqj+u+d2opNaqnAXE1C4CJcrGMbkS8d7Ojsz71xbNYcQ6fYYbsHXFr
FC9pQ43i8c0GAzjiXepDR3KfnYjdVN621qA1ncpu2Wjo5aP8bmjvB5e5fiDlnZGGnFOCxgJGPhIl
Pvzyq9NurfzoNeltSqbAfM2dF02gj26QzVVQdc/R+myZr+56I6LPpE8gOs3oWHBjEideiTbQs2s/
++Ylv65KbOw3p85+xn0dNO05aZOg6BOKGOvUaGdtNikFfjvO4HcxYlYWM4ND6EFzVtEPxgzKqjzk
sPOdiuAJCzl7e44YY8xWQ6rRw+itAd3MxpXZeYnlsXe5Xq6HyHpvp0Th9Xet/Ga0h5qqITDzzhs/
zXrcmiZW0MkLxpxEGbL2PN5hx6z2pB0RKk1ukf6L23pfE3DRunj4icGsY/QF7XJrGCs4UKM9zsN8
sF1EIGh/S/HkMWVDg3oc2BAm2odOuGVS5PdW3Plu9LSMHE2Q3A3zmxyE0O7f+v6spvfF6KgN8BFE
R5RaCQd9/xpLCz4i3aEHaoEOeMBv0yjBlxReoLkekeX4eqpdC58NkiY2CCJcCb4lYBQSrbFpbffB
6vh4LSdkuMBo9wEtiN+zlZXdT7v2N1CYNhzQe1YEwVrNp1W75oZRomsEJ6k0TBxJD5ic5GJeOiCs
IypAm0SrUdP2E9LYiSQlNQJQYFLqaslhmPqD7TQfk7zkpEhY5ZcXN+zli51T8NTk2vCgefZnrc13
uVkcegOIqxIudxCiWke9FJPD7tgmDw/gIytlpv76bVXx4DUxPo0UkISd9OzTSp9RpN+i59xi9rk1
WXMzPSBvTloXnWIGP+xN3hHpS5bDm5HJHcE5uJ0WvzIMYv0sOkYMngt9Nvss4MN+uq4hgrnGJam4
iYq7QR/uFslP6iyMtVaHD2ZE8zx459alBW4r9eVkzZPJiL5x4gOTKgSJogHVTlcC6XAtZc4IffXt
IrtxDP2M6/k8xDGhfAWquEzOYdqX4LLEM/Efuj9bn3Nm+GBN9wYhIIua9hrt5xiVYZ/Jrbx2Djoz
OYOipsKKGjnsGjSr+vHy+oab6hCP2qVgwqL0pLy39QZ3bkWb6HQW92LsvQluCjhi3XA/KniQxZj8
VLDfzyTRIu2Ko8O0li9kqUX+5Lq32QRATy7RsummVfc1bGubro2fnLLdNUUycDowIzF0J4y6tN4h
On8px/S2K5ks9B7NsyKhdyE+eBOZ6EoYhxLeICIYp+Uj82vc4Gn5VpYmo6SRGYfLDnKV+sOky6vr
mdsRb0loLJwJWc9e3LJlC6CsKo49LR+Jwe0R6eYYml59j7eYOZ5cdp4TfWsCTHSlj4ZvNETF4YyP
t5nN85N4yjzETC7ZfpTOk+5lxSGf+k8obYTvePIn7UhZaok0wDdovc65fsmWCHJXcp8s43smiHKx
Gy9wOwfLd9+CCzOGC0DblB2ubX+WjaYuVXny4vZIj/CtL1yYJXuafSYVRiZzKcg0iusXuXbE8WKi
QnbRGRWHVq2HbFTfbZUBwUv3g42yJ0ffWMEtXJP3TDbpc2tEOfNZbN83ZmWyaxJucy7bgULU5tSH
wz8lt4AFicJz8+TQmmgEJCO8pldbJp+fI/TYnZl371l7jV+eIMgYiCqmyeSOtT7mpL+w3TmZmdWR
xT0eep2pRo/abq7XhnCyacvO9KmoZwaoNHnRmO4Kt3kaS4DSg5VvVWWctLzdW0V8BCEzEbYgTzWh
9UlGhuECm+7KsyqNLR6KrVWIYCgY3vc5Q1qSvzrmQiOhgUOM6zWZxj34nEAHWOVXpftJr3cfj+rT
NO37gX0Tin72mVc+tnca6x6Fzwg1KyURiOornJL5yZEsjiwTka25my0cSt14WAtiGs2uOjblQI4n
U0BUkRuRw3RH0h9UCyPFrPiwDDPsyefqyxxDCI3IlDlX0dcHe/JjQfcE/RDWmBGHQ18FLh9qK9sf
pxlvURbc2050y8SKNQqcXRLb7pJFhmwvv7D27ysZffZu8li19snJzX1lVZd48Q66Ke7GClliRSej
rxmTYvM4uyQxu7DIjRkK2+jeymTcMR3bZoyzxPw+Mea1UTAsbnILT4EdoPGrJ9JnGddTgkvW9SjQ
CDwUSf7g9b81jyxhFkQVFuCuMy4leGuncyEIt9/NUN1RXIRD4uyJXDybs9jy1Q/NKvvpkvluis2P
pXJOyrDuEq1/10uhEycmgiiV2r2ZYtR0oPCB2Llpp4QUajG+1ap+xOt9aGPzV+wNaqPpDcJOe2pO
TMNc/Nbg2mYEsv3isjSUtWSzaTmEdC/k/3HCJQlJOLrt7cWqEyiON2bbLXlR33g4UfFZigoSmLmG
c4TEbRcVo/eDJkdPAsl6CnyPu4p70Lg9tULjaDsM7NRuXAiUzckkq/3QECnAoz6gTFgMu+Yds7I+
7KS3HBBv6M/Q3MCFo9lwd0s98c7BWX0uIiSroupESQg8/dPQjcaZStC98YrWRsrGYjhUQCpSLl3I
ZhxFi36rjSyCIqQabJOa3LuJekXsbWZCw9yQVAb2LfecrVUVfQiwmHwztx/u8DQaRoj8IvlNb00s
fGZUP63Rzop8ZVO/o3RyuEAHiAdEG8E4IwHkACzBIWG1MYJlIHaCkNp06wDWCZsKJJ2b5Obn6pbL
0Ruk83YVDuu0bel8O9iWVuAudNU5Hvg8EeaB0+wm9vAVK65H5t0LhlOKHXs0KQnGsgwUwRn7Xpa9
tnGklA9VMYhXDx/vjYYIKpBDZR7jdGXX7XaK/E70hEdrZgG8tKQUXxdkj6aS826aYvgd0jDJg45b
lqXIBwkkrNz500bgfe+sTnpc2pxkSiyv1a+6pZZN6zinlEtQaM15VDA/VBgkd2ZnMJx3CCc9F6PZ
X6qJLI4d6ITvEk7bfSUyG1VNWcMUdidLv+YGa8ow95kqqbk0S9WXZu3UU5oZ5oks1K7bx96CFNSb
mr3uKEWuCN+avDeKiyDjGONvjXEY+WmWPev5ynZIQvIs5pFZvtZX26mDh5vV1jUVQnrxg+iM7lQN
1bIrBbwMdltTG0wAV78deGhHu0Wyp8E9hjWwdq+6mpk0lWLia8y5ifxgQZRVtb9lZCynBgvBHqNT
xzDfKdx706Rw6IqBdB3UMvPZTh0IIAsJVrqLWy0yrwAjPsNgAmcCK150p4HpGvzpq9DFceJ9icl3
Z+ugBKMY1Vei9PUx0TNiU5HfHetmWLai7XGuU4Vqu2UywYEQCv3lTiPysNVTd/XUl6+Sr4JELp6u
x5Ykim6sjYehxU86uaVDoLGutvkU92kYmxNRrFbhTKk/N5mF3NUletIqKeQXMzVnP69X58cyJAq4
QqjfZTqZn4sriA2tbRKRWO5A2W11FWBzE0GZ6ogSo8j4GORiEb7eWMiTQKxsefXpOE7zunO1YX4R
9eKGjTYb9NpTfWxRB18aVDyI6HigNwmypqeh0pIgM2F4e33uvLANPUfRArLFlJIUdrHcTIANt51j
62fJHvbC2yoZ3WlMcyTW3SC7xm7lnsD6Pxr2b1R+zUGObHTXKrJPfQLpz627dg8823rR0lS/NLTR
BiEcQr5Ls0cfMubyscEJPBhIholKsoZ70yOdsMlI3it0ZRwscyEcuO/j4sIKhy1INcVMsR32twAq
2m/usSl0GmxKTFFzphao9iAvNGlPfS5istPloOtoiCFHjOO8OmjbG4Uk3yO1E2HV+kN2jhNWo864
BHXPTTZWBGiWWe08YE2kQLB69Zl0ytjjkRC/x7YansaEua5rtpmfZWN7SQQrLjVN3se0CO8yiFoP
IvZ+jPFtkb7H+qKMEChXdz2Eq/5CSZh+G966Hhtaslj1gSD90cvXC+sA7jiwkcsmBqFwSBmWpWz9
VRL5tSBxi9hLa69r9XuKgZvhKKvS18lwkv0Qxd4HTjKLyp6YPaomN7tbJsLlLc2uzprJbjVl/4VG
f4BqOgCFYe4J27me2QgmjHmEUiOK1Mp2brI65oePc8moiuEto1c11yAUysxafasjoQGQCDMFFHP5
O/Sy5pIOs3anJzEtzcIwcEtE3DDyFgniENMepSJUsKc4dq2fvmvqfZsb9b0ihqxAoSYRS2iLnmCa
6isjNCI7qRjxY4cLCMzAA9nV7ZH1jQOKrptfan2I8EQabXtwjUV71MeCRA1YY6HttS6DerUgOejL
lU1H7tJTu2n7Qaqn3M18p94YjObUc0RkFOyDnJWABDTfPJTO+By3wnmJiip9HdD2clm2NCEyLqD6
z3YYG8UmshQ6sSUT0Tc31xiYKLaeckixKKK65WgkRrPnAyUn1NaMi2zxjmo8GGBCmKnPVZ5DXFii
S93EcGr7mozE1EuQ1hkIoTdVrVLTF45b9duMxu21S4zs4CAXptZKppCjnCkFGdIHG+vJXaIn7f+5
v/+LYfY/f0E44hz8L1ufp2Pqs1xb4siR0tL/cN3pECd0W3RHWFbmEVu8tb1GF/hwSbt/gUWaxv9/
KTQXPJEuda0r7euv8hfTXTpg8oBmdZz8dRvvc8xYPvdQoII1kGEWJMHAatjvPmWgfO6H4EYLp611
jH0kL/F29L36pt0vr86/vAP63/5e0uSQM3Vhu/YVBPaX30vViZc76fX34g3fJH4WzCdMSjsz1N7/
7cXs/7ZsX3Fitms6JjJPywKf6fzxfke4Wwq4PNyLU/TYSrP7yk2+sZF8Scq0vKMqubYrdu+Dbld7
tahlx1jpWKQakzHHtUMQi+7GLIjSBs2Fb6dXUGcEgc1eNC1MbRGuEWDEuZGyRJoH+W1b5tFYZ2QQ
zUDcTLcdq3mfadQZYw/23VP2zjSjt1aqA7QSdCnmyxAj75k1eSHTlXwlZxIcdsXvcp2/aJ6N19we
5KGAJM3cFivZSvaAFlefXcv81J21o9mTctZVoTVhk9S0FTtY/2rbEzZrPTqj7k8/DCEPc19Wm55d
zMZb+Fa6STvcJ9gkw94a/lNPfwiWX/9s/vy7918KnUGteaXH6X982KXoyjiZUdAb7rhvSTF74HeU
wag6+QYXpP6Xh974u4dLGrrN18jTpX2lB/z14Yo63eSaTwBautQ3C6o92s5kR4w5+rMVHFDGxBcG
vBpuvNEcnkSfVMHS2sQfzJjbOV5QZXat/hBXVvkUd6Cb4DmSDEBGyLcjrGoHigRcFCFiW1mZ8+Gf
367/fP//avu9Pq8S0AAsLdsyPO+P55XBD4pmwe+PtA5MF6GDFtME3BGdDJVOw5gAPNlNWcW6CMZk
DTnHwQiG/Y9iaBzEj0ZESfjPv9TffYZXIJ+l81tJ48/vkG0srmfm1hExWfZsW2KZ/Qwu9TZF8UZr
38j65Z9f8E/v8/VNcEzHsR1c0P+fsxCtc2P1rXWczfShj+pPS090/59f4m/O4f96ietz9JdDyLIm
tscgE7BdHaQ6U2VuOsJf//lF/sPj/fPTRMLikVljQUg0/vg0IcrniLDtY/nDxOA+P03PxGhvxoDU
mtv4qT2gSTq2r//yoljg/7xi3L++6B9m68WyItWZ9pFoo5plfv7BlvKjbOsDkQbKl3H66E5AgXBC
YtyIn//51f/2ff3LX3z9///yvlLW62mm2UfNSTdjdVmKZ6P7lz/wemT8+aa6HLGmrlu8rX9eoZBE
tJkFMJSml7wli5TgHLoDXQC0nv/lOPm7v8YFRim4qfi58koF/stfQ9asolRwjkv85Ebf1v9ydybL
kWtZdv0VmeZIoW/MpBo4HA7v6aSzC05gZAQDfd9jKE3qY+qv6ke0EFlN0MkK18uh0tLS7Fm+CDi6
i3PP2XttotoRLvz5gn35xvOJwugvQsCUtItnZGylaFALYyvfBif1seRzaNmKC7uRffkyXEb/wDNp
aZaiyDx9lildXr6sV3zyHoKddNZfTHeuBCB07QKCu9kFLPtl5mQERC2YHF450RmRfHHfPhz44rnE
pyTVnhVgpV7Epu3deq5qJ8vcDd1snTzGjLSSBZ9aO13Serxy1l88M5YuGxRdIgA3DJkfb6TKbkaQ
lGhHiyATbcIZBbK+/GmPQU3FglONypvYJd7pz6f8eR1jAZM1SzI1niJTvWA4JFidfDaFO83K+5Ng
4czyB1N8+/NBPl9Ww2JlnpE0pqqAxfl4aiCVKklojC0fp26l17gM23wYEuCmQrxO9LrOUfZLqIvG
Pr7986E/l3KyBhKbfYLGpVVohn48dg8ASxoVaSdXfQ8HUJ82bVtC/sTp+SRnjfwNL0MLaTMDYQo2
vNTstiYArugpfvsss85Xfs+n9/XX7zFlWvhU0erl+xpIhkFZ1uyQh7GZpQ2GUXsZOpaNBMHu0xVT
4Khbtm/TlRv96R5wXHZ+kmTpAEW43R+vA5G3iLIiZdcNjUdDTozsHpjyQRN9cV2Zo14sy6pL1z1z
jyu3QP602s+HBpfN10xWCOG5WKJyjES/lqhmSQBLuCSMwCZubgmBq3/2mVwuAFUc4lWxnd7p5C3/
fMG/ut6WRhfYYpGUecI+nndkpG1qcv/zFKRAznAvwfT48OdjyJfwECZSv95axsaGacqXJV2g5Y0h
D+LO0k36VNVgsN7rKl5Gy3OYSTXrNjHKTd9KbGNoyZONVTTIGDx/2RVC4fY5SLhR9A27kGr5llzz
YYcpLl+VAQVfmcvKA4wyFMAFPu9rD+SXv13TFZZ2SQb9Oq9Lv31ApERnpmtou7EqsVlbWnSbo805
x4acOHwTMtuY9JpZSUqDCRmN3SUMIeDWTlcu4hcPqCbqikQfVRflT4s+gZTj2LTKjmaeKS58jRJc
bgWVePpa3DV+ScdvZIS6VtNU3/75/l1Qs9iCcf8UnUakKplsBeSLJ1QojLFVaNshWs7WuMSfp3qo
D1YZDwutVI+qxdaXMRdT81pnZEBJGYsFbeXR/BlgyVv0icIWNhgMt9BTnEEK+ZtlsyEJ4YE4IN+G
YpPZSpfhVswCphzqk0cDNmKrj+RDefGbufmgMpurg5zRuSeA+mPMCEErI0hNZahqlJibaTau/nzm
vzY3H754v86cvSdsoZnnc3H30ySrhbDTdvh6kV+bQe0EqtjecomMVWB0nkunKEXBH/L7K3LDu6aG
utnKhrweq0l32nmsiDQYrZdXGUcpUKbNGLR/uRa++Jnzw/PbQ6plkhjqnbGLS2/O4EGH1hQPpWVe
uRzaF6sFD8J/Xo6LB6FPlcRrNWVnCC0C5/DY47J0+aqh5Z/Y31rhTwW/PJYm+WkMwJVNRYoerHot
yxaerJYBc/Twvw7iEwqCN9p5b3JLFK9Z3UGRxtAr148Un/fAo49MTRBcg9RAf6jC8jK7H0YX6kvR
Ul4VX6ltTOt4IWVp5ZneRp4HwNYQHIckcFvZ2ln8HUxe/J9CgZ8/m570Nl1Z+D8XTZ49Y0M7oeXY
hxb7edpQdo4NwR4LDH7mRKAQZI7nIMd7AWCnvrKf/lwucrMs06B1hAaesvRiyZXzgNYSLeUgy2ho
RGCeMb6MyKwLHxj01O3rSltA5/VtKQ9GRx+zYQWgrNy1cE+XoRBH+l//CHz4RfP28bfHZ6qDKo4U
Y6fTlKsw1ceFsNGFb39+l754dsDM8x+FDei80n88iJyX05BJ1q6O4aqgjYFWhyn/yir51cU1WCRB
0PMKQqO5OIqv+B2882A/t6akZULMILUDXYGVvIiXjK2ulaVfLMsfjid/PKvU6yYhUCx2++oy7Yen
REToB1XQYnCB89DFX73/83X8hOJiNebsRJ1l2RD5pF68hMCRCxNq3V65oX2sPKMbJB91qdW0RwbV
8dxslbqFEw0pbFS+tPBkd6ixtA5s6kJ/RsSBtmAfrGJ7sDtHXjaHwjXtP//GT8U6PxEOhwENCJYj
5eXHqzJHbSmiLu0HGb8SvtMJuhZUGmtvEdGHdaI211HrG1euzOcnjC+jYZJDMA8baT98PGqGWCA0
1HiPlmdhJrvYcHrSrP98ZteOcbHSNlmXqL2i7Ol8mGuEzxEr11ityd0R1v/AkcDMQ72kOvu09ZCn
pozkiWtYqMEeWHS/FYfAe+QdFf7y3eK68TDJlL5cPPHigQpBlId+TNKyzIEStNxtusaSTgwBUe+C
uPnr56Xw5JrU2QTEfHp8SS1ngB3vCfhy5UFBtqNvmjj8B+4TBjqqTWaoinX5LPhRGWbMmPZo9Dvm
So2BnC9tsccF/0Zd/C/nAdLnClGfcbp0KtnCGerl5UsrS5B6oiwTNfEbrKYkbvc4yLdg7fWdYDT9
ScSls6L5TFxEyVjTCmu8rgj3rzwxn5tVMlsm9qvQBrnAbJMvXgDIYVk3I306sgSRvirLQmmam8DS
8hV2DmS9qaWf9cBst01f5xDJRHIxU+aNQ99hXVDrHHmpmixbcbLobRf/wLePFANF12egIB+/y9ui
1AHqiGHY4xd2JfZ1+KRcSG3ucCxsaGXXLsjnrRWHo/kzYx5ZMC971yUzcdYpCtO6UdaGUibfhMIP
XzBvSMijUXK8Ck2QHDQ1Go5TBzoVYjU9jD8/8F8UkTp5SDQvNImnxLjcW2IjUL3e57vulI8v0FyQ
PtT2vKetHP9EhOpKXVWcvXfltf5iqWJ4xFXmgSAY4XJfCSkVNHcXHPSk4XXG9ivrG7/Urxzlq7OT
VHZHqi7RSBAve8tmhBhH6ySWKA9tnCCJ6UstK9D5ESgQrU3GyT5I5WEzmEQyNHyx97oemxv8tNPJ
qFT/jZaIao85M/K+QNvWlZoJjbVGsHDlRnx1QXgSuOGSDinpspmjm4Ncx5p/AE3ynQlwBW/RKxxk
L9aVazLTRT82ymTUDb8dSb54EdWaiJRI2Zt+MKHYI+q7RrqzKKiUkc5LwPnSylt5YXfTtcFyTLHz
DH178pLuoIDssUn7PmcqaJAhIqOC0Ue/ko12WEyF/FbHWNBbNcjdBETfMrOaU1a2rgJkbCEk5SoJ
SZ8ZlCd8oQADCl5yiMaFBOvPV/kfgLpvnjpttax/C4L6hK6PYCmcMIop3fMcQUSb8IIEebIwpHad
Bd2JGeV9GQjHgki3BbgwFjkwuIiDW0D6jUwWAZln4GPwecBFwuNhrOV82BqDPry3bBGcUZXeGNMV
bjw71AO//TEMPVm7BqbIXOo3akC6gCHL/sor/ENqVHcq+YoWEZ5iJcAYYcvhMJy7tpu5cpOUjzfJ
6Bp1KkxjTyxK8YjylasNJvNeB5J0pTD51EWkp6eKfOqYisCB/RUK+Ft9nZVB3k5FcCDgPVqQIHhX
DP7znxcZ8/PJaKok82GFqj3PnT6eTGaKusWc7tBKliBAasHHMRGWsMqlML6lW4cFcei05rUtBDxu
V449/+Ufd8nsCXWCqURNBJv7qegufYMw1PBAd2ajGQ2SyGjbk87QMsvX4++QLiGXiCsLXZ0l1Cuv
ap0wrhYRRhqUqwt8xIvOGG2tP1AVrnqjXyvVC+X9Qh76tSnejRZgywQEFdEVBLK4LC+rdIQJAhpf
4g3LJbJCO+GMlyjG/DAJrii0z54RfPfV2eozaofUIx6kQ4RRpI9+MMrYKvs7ocgPCsjoKdL3iRCV
9ChQVYNrHo1DMNvR6s5GGHXHyuaG7GsJvrX96Ja0Ncrv1EAliZE632fk/BlTQ3uSf12iIzFGC3pW
ALMhEwqI22/77FWdTr2qrqzsvW/brQ/qJe6Ghc4YmrAQREwaL3WpvEtxdGPlMFazaS/4ps/p9OOV
5Wnezn26XQyYdB4X/nvZ1ChCOJAgCDFVxHtRzl3GzI6XYJtS2itPxpdHskSYfMSVoZuY18nfHnwS
JEJ9MCJwYDOawJfDsw+9x4lGrXD8MClerjyIX5wYX1iVz9Fcz15WF1nO7oJ8sQPm/+TOMnThxQgG
Pkp64lvfCL3pH7BXWM8m4s1rg8IvVnyqQNGkkOYFMC4/tkMt6hEG7oMpIq2eSC/q3rKodP58fl8e
hA0O5gSaciB5P17OMDPkvk9Ih9RLAfSlaZI4zISCljigzn+ggoaNpFDRyqxdnzrDTewpcjgEBwiX
iwaTnODfNuG1Xsj8Ibx4FEkEoM9P8TDLaS7PSIjyahqNvXzL9GElrTFh2N75/22C9EVvQP9wsIuv
MpWZIREjuTcnDhbKp0bQnaiZXD9FmmqqW58M6DxqH0KZvU8vn3RfuWknnG5//S7OoXt/X6ihln+8
i0xV8gxv+aEP55WmX6eRj2Tz2jZL/2pfQs9WV9DNoNTRL68trKe29IhJ8vHaR1VKdFkorgO5sf38
CPkUodSyaV1fPFTClm+KHVrlQkNhKyvg28JzTwVAv8wV4x9Jf+ofs2fPQjj2YNFBaKrDJDwMeFyQ
2pWs6Cb9up8Z1FhEv8NrxTKsxk+1AWk1ipetcPKGhyB+tfpjrh9Bky4EvCBjP6Jq1+wQx4KlctUj
vCluXD8K7Eo8osgiWxsBR1TeqesqIoCERZt0G4LwnK6gZ9Z+F0M4/QWElDh3fDN7MPii4/UUkJY2
Kym+HZQbJXhqpWXfgO12WpehGsWX2TtKvjTb+4ksrJBZ4jJ2tWpZ3urtOonXo/o+DEtLW5lGYIMm
duKfFoTEkK2dXcWPVfZGw5CkIb08iIFo99+D9kT4QFGvMov3/kaLXDO69SCtaAtMbfyvIa3AsfEL
iEGOJce8JcUwq1xizqMHudsJwrOJZaI/BqED3SitVr7mGsEih64jzxg/OxNXea244AIpAbeBCLnD
qaTbHD5GuDGS7RTD58Jz2+xL9SRMhyx3a32jxTulv+29+ygjjxDhUGvDPhi6pYcLNRIdGurJqyU6
ZvgduMXYkCG8U0PQsysNRKu3N7NNC5GsvNGMp2ai+b7Q9S1JV2V9qk2E2I6HWQ7sEBCTcVXdy+qi
3UmDHSRnA9gs2J16mxO3V6+l4lzRkdJuRhR9mPWJr8M+6IPzcvGOaMaqRMWmw7UBirpVY6R1Cx35
lfriA5olC7v/qcPdaTateNDqrR6wj7UR4A61jcZrsO49+RmXxBhvTJixEL11OFa1IxrPBOVYTxqu
9+mmyldks2eDO5nEmsPRhQrVk3IvOLllI9Llj0rSwiAuW7fTnJTFCXMO+EkEpKGyCvzvyOHQXaJV
pOtfiAzqoKV9kwjLwHTddbCN8lPb8EgM+TmpSIYXgmlcMBExN7mmrSGBPrdTucpAudRJscb2gx/2
52gwtoER0BUwJmJPWKHtIoe+QpZ7DJQt8XH7xrIzo1x4krqp0DNHMZpRcHTgJXEh87gnj6KZrbz2
iJ0sTs6/kHux4NT4n6bxBFhvST1UG5IjtN/yPFlZEMuT2p7KNZLssn3zcO/EvJGTxkt36khiqg5V
svfFm0I8jdpuGI7qeCcV+2pweCl8xbbwNOPBzm5Sf2dpsCQ2vfCmFEjpGBRb6zC7x+Xr+U9pSezc
BpATnfa0+tl3dwi3WT0yIoylaOOnK088qqqTWMKCKkwu7wW4Bx3DJE+MoKxnzuTtYusgZNB+qnjR
qgDGJ6jI00s6QCu9DwJeudXY7YmIcsyOYbkMrImKkg6j7WG91Uc4rdoLSFwrO+nmQw9gMG+fA+1+
Tv9q+8bWQshtIBVE+l3S5B1p4+UaxeHeKh4q9ZxGN1G5n2TynNQbVXhOWWCa9LWi6YowETV25YQ4
rdvmaegPEDzN7DgKT3J6juKHdnwxqmE7EsoHdbIp1mn2BBZF9G+QX8FV8JKlqpckB66UnPGy7MC+
taRjiwrQwk1waMRtKy8n1hQFlLwdZXtwTQIC6Shd59M+ClewFoDUEhC26Ps1SA1gWOAlMsHGX49v
HzMvrAzIZ9IRN0iIaRAMNSxJzMxdBCd82KEyWiTBqoLrQAmNpTwiqzUBxTKa2tILjgEssYRkU7QX
MB7n1LEVq6kCnhqvdyvqKygWcbfVcQbXg4CntnIlhNa9yU5O3RThuUMjnYMjyAlcrLLzcPAreSHm
y6gdl5irOwF3BAJ/AZQYM0FSDEN02RiS6/gu6JZ4CEHSI1XnPW6+WeUDnAv27tW4ApZJLhgFO60C
30Pd3jqG8K7qbimuNNzNnPcIBml8NoyNMR0n9RHQIT4EprRdu0k9p0hWtUSPwqnfquK9ipCRYwd/
q1InkjC3qKR4QuJdx+OtHK6D+E7wQQIvw3FbEoZVgsojHQ6IYc+7Qu9GIsAKK6HLjGkUtjWoD3Uv
4EIPzuR2j67Y7EdgqMaizde40CD2cPelxchH7LvWb0qQCv5RNEh5J0TR3JYCODYBWErl+vmyL9/U
OXfvrxchsoToQOLdUMTLpmWsmezj8+AwVFTJijiC5fHM8JZMRjARfz7UF7tfXUa2g65QIuPxc71D
sPU4xQdAuxBv/SHZBX3n3fz5IF+VxgxpyUeWZu3o5cQh9QCgJiZb0IKirmqzfgcRTdmoihpd6V9/
nm3AM/rtSPPp/ranKfuRfoTI6xkprMZl8IZnF2JZV6FMHXnjGJJfuYBfnRutQ4OrpzCEv5RP9CQK
1bWWA88UMLQLjaP7s3sy+v7nSyjRJP5cjhM1LtOenacBn+Y2WqJLqVwHh9Kj6OigTsXEiya4Wj2/
3AvSd0tN7Ky+tyZz3yPlkHVs4IQy6TVvGHG2eXJuWwAIQaSf/cqg4pjmSEjQkBsToDFLDb4hLpLq
qL/87GOi875I+cIy3kdh4IOodLYkNlsRtrGWBOUqL/keaZLj5UBsIV32E12B1tc2UY1JJkidKavW
Qb42Cmz/1iG3flbx2hduQvzqugvRtYLZXJaUTK6hrTzBv0HQteuFbtlNBxI8fdMBqeyRsJuHzyLo
BTCy0FERDS4Ik5W8kxDgw+bLSLhUZE/eEqMVUFUxBtOzwMCn8a2AUpWU26p0rQIi1LJ9D957XKvB
lnjAUndTUt71wQFID2m5mB70aZlT4bVwos1NMWHZWoqeLcyYUIPtI1kv1jORqpRwKqhg3FUVoQVL
4C9mtKZaGdryMEPJI+2HMB7bvmWYausoZwwPBk74nuZnEfCAAELgwYdXpXJ5ld6tH4fpcWx+WF3s
qqXgqt5jQ+vOT+8SKKF+/CYM31PMTkyzbCP8JgsbLftRB68REBQPemCjP9M85FSD4E6HjaDd9NlC
MxC/A2K4EfZ8EFXySNub4LUhyGWbKYgRwJS6U7MjRNES+DhtradIvDM1jEXcO0epoRPgm5hli3Q8
cNRbvbkAoADmYCwOAZAOSrcyOuWZPRhgPMI1BHE7UVKUJZR0q5DSldxD4ZmsldGCfWQNS0nxCT1b
eOY39gkMmG1AG1G7EEkfVS2nKmAaKHtB2ecvUXzrUYMm4HAiA55NB1PB9aNXDYhTIG0yLPpxvdSr
9QgNji4UX4W+Ykj/c6K0LFctqSN9+ARToYpFEPtrtQxOmfzYBjdDt2FjBhTvtYp2RSPabca+I8W4
oZw1i8+jnKMOUZZSSseWL0ias5/o1JWC8VE2h41CMuUcc2Q1biFnjmw805k5Ks1zNh0hAVFwhbYh
KAsyHxbAfm0WX0eqzA2sNjy2Z6s/sJ23U+lbKW/baqVigO6BweBWf4ymjUByR1SA+hb4nsF0DLKa
7huf3qHmlsamtq7hgret5ojZDM6env14vOl1zx5wzqfpujISkDzgaG41fz9ka63d9NJdXcA53+NV
DEc8XSM9SPUkqo/RzBMHDAHCGzYIYJTc30X4zMgVb5DzZYG+qZSCZAOewrAsgR/AYogxLeJGk09x
2ss26P9FIYMPDQ3fLtPWzoDIBS2xI1nUnlqRIiiCVNDGM3oDey0vHySNY5QQ1MpZycmxH0Ms7vvB
3wjtoQrdUPS3UveUqCdg18u5rhh/GjFQdfaHRfnTLL75wiGgWBJkyCvnrk3ssPIp41am5mohuUv5
hiBymyZlceysfZ1qduCdTersgV0WUXmcWX7IyJEatnH3JEDWiAGqnfIY+VL1A95soIE6iZdEa3bd
t9b81pXnPPouknkTbHvOgA2PJuJB20TQEERpPVWHvrmDj4g/1iXvaRog1DxN1Y9Ao35d9JkrTavC
+KmY3JzwRx+cS+Hd8x/b/l708W9hnAVVmZ3HdlOIb5a6sbxdIqy1HkRMe6jxtwsP6YNZOam21Mt9
gkpa61fhxPDeLbB7d4sGN3AKg8dkw7TNkrfQJzsK2Bqpe6fJuJvYAlo/C+ugZzvYC0473TRq45TC
06D/KBKNIslfe/45DlXAoPuxuJVgkOCkteN+a5VntaPxf4IWysloGv3hjfWUJjRAfSX4EYXaUgDj
kBJibYfk7jRRjy3kMWzw2hAxbjY2XGnH4A/Goe/mPCwFWBOU2UThxugE00XXzHHArSOrfNWy1O6V
wqlDmsP6e04Yh8/DKi2bmuzZ4tQQlTEVx0oif3Td1SRiCGsBhiIN3kV/LIujFe118xz4jgIMEv8Q
hM2UqFQoRfOfTF6wKi17Smy1PHYhRsrmO13Q9aQFe8BeC/AETjdZK6m8KcJhWwPGU+p7ytlV3gpH
Y9AW+GIQAj9GAeuXpzgI2DdNIOxBEDTDTaXQmojylUXCkWbUfHnAitKbEBnHQFAicNgAzVKSI6vQ
XRngAeFuWnR8gsQ7tWDyCGym+m4MLwnG6vqkk87OsmBZ5zimwL5r5EMPv8nr6HoccuPQtjGm3bvJ
n0POj/Bmtnw4YKTtVXPjS6dQd6ycxf0h0eEariQoUwKtd27iA+iRcNhn+Tc1sn1lqRf3GNujdJn+
MCs33Qjqmn08W+0JetUJ5GSVAW50Q/XkdeuRHUXwFJ3T8nYcVnCdaHce1ea5uVP4QBnLsL5XtX2Y
6+xaioVm/YxAyH5v8ICoQCTvG6Qu3aJ719sTo7AgQALAXX8tqieUpaPsmiWhDhIPDZ7EfdithRKi
GpEvOS+qbTSort+hgfNZ2qbibZQ/6MONWhyNCuL4DQZyjAq4GbGsw2cHrHYrjavBqBd4dnvWqJpE
rTAFS3AvSzzytxYQZL97hYbbkdHmG4tELZditku9o1bdiuVJZbVPdLdTXeqHwjrG4a7Uz5pxF+d3
XkIvLU2eu3yb5tMmEUfXD6J77BNQe4m/iCkMIPzq0UNAfCkhlzk4RQ9oHaQ43SdEojlr4bqE9uHp
+qKOXiFzL3xhawKDTOINa3ATJTZ9IpJyF5PwDkieD8y9XNu+elPjuWbhsaDsQhLdeemtoh8k444Q
tVBahdUta/3gf4NbCgTIL3cE5hFIRDzLAXSJMzWNPd224y727zUeTq/YmwWxcqdivJ+SbffeMxfK
TkLR2UmRo1l8rvhU0wq1YdWEIw5Yx09OIAqgn2lnBFZmL25zCbbYANQi7FZtgi0YtEwXWbe825s+
VE5jdd8FILQmN2pvpgcl95wyAEgaQIuNmc1IJzlZ+ZCCi4NVFavIfB51x4SIW5UrwJqJcBryXVF4
6AThx3a4hMFC0a8l79SAEKStU8DUXsknNFxE0mZG1sf1twEfX8foB3b1Qhpf68qhxyxLTibMElZe
4PXAEJgdCgs7ysVTOt71QMaK4KGoNhIl84QCNgLCF8u3KQ1JYCVZ9VJWW4vIsDJ5SZQbNPwLL93H
xa0HhtaqvicqrP2SuLLstiDjIN2Y1S7EYZhhOhFZCR7r4qkBUFoem9ZBB5fHFMAuA9jqG+DBRe+d
fDiGoQuuQ0yoJ/d6ue3rda466eCyIvB9pu6l2bRQm/cOp2fJ+3BSPCcFZ1WaMKkdklVBuWL60Gxv
uK2Uk8I0TpkSpyVVvSa6yo/OiXwurW9ju9KRllubhtatDneH18SEYz89V9ayGF9q6TGNyaelzyDT
GgjYSKX2RKReyGuMa1MaXlWNH60fuKrYIPp+L9Ireh+6fcFOxGA6TRHPkitDlLPujaSHxsvk2K6l
d6vajcLKV4GpgazOzkYMx87YVkDtokdKWjNaWWQhGGQ2bqlthsZV77xpOdXwSB4I08hobDKTHx0G
OiTDVeW9JTv+Q5O69XiOE9Jd2VxshukOaA5jmPGp5GWIlnq+h/clgl4SnWhyGt7CxokMW5MO+ZkA
8XLeQIFYpuDfVCJ2a6oL2F5uP248ibp12fjrBvU/GYQGiZWUFREJ2nzhgvtC2PomRO+T1p11iYDz
ObPCyb7r89cF/Lx3n/RH4jnJsoq0bRid9Ohojlsq57LvbFC2ytoqD4305Pc3DKsk3r4w3WIEh8SL
OgWzCg2x7370QwslOAH3ZdTfw+xATKjtog7UIIqDez8fXg0TB7/aTOTBdLbMxdO0nXVnUS8H5rkk
r2uR1KAQ+l1vbVvv5zR+r3verp+F0C9lPvUi8v4JsPwI+EOE6DWZJ9VHWt0bCwk6Q7QsxWU1vUge
XXw6awQh2ZOwjQunqY4KbSLlVKn3/XSXiksLRleAYyS4ibyjmmzNjhb/qszcyqoXKoy7wW1MHui3
Utzq9Lf7nV85crAUmodEeKzpXULe4GV9iiCFWicRXhlsL/8EQYm3gjjGoF9lzbrnHZU2fX2nCyc/
pHJxwQYLE2lcNVO/ZONHd1X2AibZRek8VWfCkCx/OVS3ZrCb35T81JuriK11HW/ycG3WMBHvxniX
1jdD/UxJpGnLhkRifgOtKicivquzlfuY0i27w+OlUFoPIVQl1HyMazxKv7YCkDhHNXX2XJA/+zQm
pWMCsEaDvE18xrTLkvLZSjvD6YjhclLQ1lu5CCBIy3LO3q1gLiHT2cet5xIv8WZUFuPsvkp2TMw4
JrCQK0Mw6QvBAq0GS5sloiJKvQvBAoH28liyQa+3PHx0BOKjv7ZWyZKAVRs14Pw8sC59n0eBALav
HP2LjsrvB9dm3dhvPZzU8LpYUeioDGdSARce1FL17w2p//FBF1j/0//kn7/niFdCP2gu/vGf/v8M
iUez/ltjafnavP63dzrHzXh8Td//13//1//zz+TD/+v//pffI5t//Zl/i2xGm/03ZvMiEAWRuaIq
ohr498hmQ/+bDIcE5MGcvow79D9im+c4Z/5tBqdYcXSDact/xDYLsvy3WXyCe87SDep0Uf4rKfEX
XTAdGxhqQRw2dEeZSCNa//h0NOkoCWFCwo2lEp6Cm0VNtNtY0gGpJ+vZLSDPKVJ0yafoNWwJGB12
gRy4AaqRUoRK08MRygixVWAKAmQqk4QvKvm00zkBS6okYKvNYjWBjDSCa1L+X43O/5yof/rxysWj
7RWhZnpy1DxFG/XneIjQeZOnsyyOUH7dcHVN//5R+vPvh1MBVKDlpY18obkuCXxBS8LhmBitlTU0
hBUQxW3k/vYInf7++/9r6Mbnw8yryW8vrB9FGVAUDjMzcIwUAOONlD7++RjSx1Xh80Eu7rvgS36n
aUHz1IDYGO6rGyiTy/DAFGAzr7dLDCRMQJw/H/Vjd/zyoNIch/77mUHYnldzzqwAv9gexN6/0j2W
rh3hQm9glvj+PHigTzXmAPC5pYvg2qHCuDPX2TbYQke8srx+8VAgG7F4yWddNCbvj+ckV12Ykzdg
PZLN5VqEjtbMnzR52hpGspNTEaDjuE2V6spheUP5iy8efs3AUM7yoCEDMi9OtalisGtSbT0iqdrn
6bDstPRBpOq1YrA97M2HgEZGQAwayZlE8znJ9BM0AtXgRDCMdxLrd1Pr7KYExllkDoK6hS8r3+KB
AtqvjqVAPBrVXJgaa6Wj5VS+KvoPo7xVIxCQ5UjVg2s3gnsVRMdqGhjNyYItgPHTJ5G628ue9c5Y
BI3uNJiWy3msqEUPIRS3qcRB5r+1oMEigrm02j+MBhpstoKTEW+z6L62IOg1hVsoiGRS+TCMT0lZ
rWWCoOqD2RY/x6T50deBK2jhYQisvR5IJy1pd6k0NyenMw4/EPC/zpsIo/TUZdlZyovNJCP4tBTa
nlpYPpGiuo1n4jRwOVqpZbEy+xREdOdTg05UyuaeScuaiEkYKTNc/cWq9KVaDusqDA+G376ZKaxN
xZsZdWCS0VCoJrpyLVQeZSsiZ3lEBKe/g5Rd17IvLuB32EUl349gQyvgijLihJgpoRWf8LAsimKf
UOXwl+/ImnfqZnjRkbtWwvdWQ1zQsCmoQ3ndJzeT0Z61pPvJEHnVpFZph/284bVAJjNnjDJgrr7o
26FWQwlLGJoGXnDNIi/PT9jFE6gjLlbUWeNuYn37+OincVJX8thbj4oEKtodR9t/HW+zjbLE0XuS
jpJr3OoUeQVJ5k72Gp/oMq/Mv76mfPgRFwsZaBiRIMHBeiTVl87Lsdff/7xoffWV+f0IxsWqVYdW
BFpJsh7ZN9mqHdjpe7dgJLqcnMzp19cEtFePd/Fii5FlBMBarMdoE+y5puvWDQ8EoyyNrWazr71y
AS+cFL9W5Q/nJ1/cRmwv+ezAejQPIrMGx1jFzrQTnNCN9yBHfsqLwg5erpmxf9FE/vD0XGrp+yAg
Ls1k/SL89Va2y0XsRCSdudCvXqIlBud1zRnjB38QcLghjvpFWrjyrb1gAnw++YsJp0hO2pgPnDz9
qFf6WGsa3jeWO59zv7v2rZi/BX865fn//+3LPqgRyCRPNR9z8kXDwS1IwiHJ+NoNvXaYWan622Fi
eSZBm5b1aK2TvbRK16UdrIqn0KVDtmlPYNeX6hVx47VDXpRGvSzlqReW1mNpAWaX7YEGDgv3+s+v
IlatL64g0m/TFNHyStKlzs8sxQYVJ7dL9KJ5C+e/4XJ6L626o78a9XZbwYRU5jxwyk1kxylVIFF2
bRouK6Yi0Vg9dGa8KfrTpMYbr6oP1cgml9BNncDzeORzd/TELXXrJuirtz4g6NG8iS2MMnKvLirj
LfFxX8PeyUOg0EO/GWv9BTnwxiD5IJ+UoyR6/5e089ptnNnW7RMRYA63kihZck50uCG67TZzznz6
M9g7tExri9j7YAE/FtCAS1WsOOc3x4dxb43DFhu3Vz3juvYplp0L9p5SvTDEmhUB+UNAXZ0bBBce
mWmKCgaQ0o96+Q4CHmJeJj0EUrdKTfkwWlDNZC1Ej40+TMMvSSJIqrXJTsy9h1iC64QDGIeHZScl
ug2MMuNQ4h1cooXKMCOI8nFAdkjEluTtZ92J0jrx0hSaX7dOelDVfwFNL9FUkkzssB3EA4xoR4kn
Q3tiGxY1xiPvbM/fQtO+T9sOoUb7VAcCbHtv46tweYgTdBKKGaxrDEFbUwczwbN2mGztZY4dReEQ
UCtM33LSiOR7sJHqBkcmI8Eh6bkE6ATZxJvuS0h+1V23EZIc5lbMe1Vb55l5gISLsxhhcSnZUW99
Nw6c5H54EYXmRg1gv1XelV69ShIcUXJRVQixWZN3eWHaYBVfNaprAhd1pUhgQ3HXOu5ZBgqqIn9L
/becVOt4PeT1Vg4+q/wJqtQuoGp/xFkXJeFGJygglE8UsdyQqbwzvDvdxfqw6l5jU78rAvWiqXvS
ilM8BFCf4mHVUBfbMHS/2qJ8HjTCpEP6Ac/kBtbXXoo6FHZggdHjyDgDtNhcljXKeUIqWo7JpQ+9
NrLwPlNfAmPch52/6xKXtIB/SKBygPuicJv8VCMkNxEhV6Ukf5IEb1npvWfgYMdcWY0NdJ4Y80cZ
lWdVPxiUpBte4YD1WBl5tVIi/9otMb2QKsqkPDtJo10NZR3qypMQ5ns5ND6TtN4OGrk166EkZGwh
i05GkkTkb/O9p3yqOfbb0bOqKfcAuV2ykR3XREx1dKSdbXUXma9BdN1EwbpuglVf3PjSaIcYRnoK
YUKmV1u+6KwvXIBHdnfJl28w1r7tqVBq8nGtYlKGuMkKgwNw5te21uJNgttUhHvC8OTXr6aBsozl
HfwqjUNI9C2wrrzss2B5UBsCh1kS95NPS0kiq4KYaw6m4/sIHgvzRldKFuhV2tsjoIbAC7cZFfjk
OzrrJSVFopKDG5oX0XyrfX0nEgIf3Izcxq7K/nS9Q7w5FN5ETM2y/CX2ia3yeDYbA+rms6U/Kwl1
XleldCnUB8F0iABLJMADDOf6z4J0rOXfKd0bPrmrAj+/DEtnOcI7ClRfFeaXAtmyFLviUVdhaeLX
12nFSq7jN3YYO8rIIY7yRyL/CTCDMfbq8KYor96AH/ZVICdbLbkLg3ZTDJ+V+yvIRmzgiCQP5U2v
XMPe9gtMGkilK/gUdfVHTQ1Tjp5uzMll4EIaj6Q4k89MAD03OYD3WGeXSBSgp66ViVMSEXPzLiUd
vQE6ncROdP92KNsbswBikxH8j4w/cilsY7avoXspBWsz2QKO0l6vvnr5Ok9JJr57VrpK4c7iZVol
7y6hWuSIm9T96sSRBNBn7N0Z7ZMuU4zSr5RMXZvitssPWeFeNig2iar8rpn1Uh1gqIawRUz3aWRR
+zLc6XrKqwEpBVtqiheV1bpbyT8EKWR9g2ubVF/qeMWrykdc7sbmWaJUsbhSysuJRo9VFdd/LJ3X
AjY5hniBUUXegr3O7/zE6aNrcWKSPEhIuywsV9NLodhl8rVORVltvKKi81suDj1CVZPIOdLxzO4k
UgrJvSs1gIB3+gjaZzLPU6/IWuvZ28g/4xQK/axbW7hoSglmV/KVhkS76l/RMhfBpVI8aeGbJt7H
qD2HJEeXYqkbHZ/yRH3gqSUBoyqKrdKaTpX0IpCQkYj2nTb+DhX1RVFfSz4Zus9dGwf3AlQC0ywe
Gz4GZUGbmpSc0Y3wd6obL2kbinGQmoRsYOwxd5UwXOg8BDURxtdovphDUFwOnE028R4BsWZiF+ix
d3lEhrmIqouBJ71SETzPvmIVVaaG8i+j/sVCAcSbLhdhTZTttdtKj6YnXoYhPFZ1XCNU+gKsbJFQ
K9+MGGEqha7k+q7l6EHBOBNvA3J0CTaBlwVW4CJZ+YaEv9lKe47lNyNBOTViBhf1ImoJHqtKfd+C
0SBgjHtK02kfTUzSKmN2TyxJABCb3q9vcQ0eN5Hxhg0IoX//QcTyJKuIBrNhtdVe6d8GpJQD2uHE
R2mXG7aYTHlnzdZw48hwamQn0DQSh7hj58g/edqRDdpKsXCphwLR7Go9IfmxMzZj8qLkk/B/jpl/
1GxvujjalWWwMtwSQT3+6q5w1+RkAgDsrETL/Y3HbXwREqNe674qb7JGfz1/nzr51AA0SoUytawy
T7jvN0WScVXQi/n0tOns6DLdhttkba3jX/pW/o18eOFmOj0I5/ff4+Zmt0Tsz+CbmIHlZKmj5feY
RK3hyGOZ0a3rMqQCrlqIB02//1yDsxdqaWEphD81bwy3XG9JakJ9bzHAOD+MJy+/xG8nIAOEsb8V
skf37Z4IEO9wn241JGcQegwWxay/zzdy8lvpR63MvlXoDiIgGa6+2u0Ux4Ca5W/8Lyy+N5NYbZte
K3fnWzwRSyMG/a9bs8FLhB7k1Ei3Qr/DqYnEC5Ld802cCkN+a2P2eg/FojP7ire1umucwR5ueKps
xFv0lWt5k97IK6Rzb+fbPBE3O27SnD3nPcEcgFprJk2aB+Ui2o0HatJ3xv58M7OSpP98Wf4bvnl8
juSTUVZyazlVP2A4pDz2UrAbgnon59leEq8H/CfrNt9r7kAmvl942M7Qsj+bn15SR5MyqctKRSzH
mWBLW570D+mWWz96kzuUf3Z9ET3nNibI1KJsRJhryj6q1ksv0dMzCCYFa8LiwTabQWag4UDlM4MM
XChb/UmKte3CKJ9a4SRK/ruJ2QRS9EHA09w1HRLsFBMJ0ZaJqq7TDfaHG9aiH+E/sh42/fUynPJ8
9xCWfx9iU0jLoaUI2knjW8t87HFwXOjd9Bfm+9e/3ilzOXnca3E/JobpaICTBAN5ggl2zRXRYfQ1
SU7lxSNj2nYpEUxvYQadDo3899CSifrevUEWhxhNJofDob5qduBE1x84FNzVO4S/Sz2d/ti5nirf
G8saly0USJ5T2OYOi/TdgBB2Pe0C/kG9WSIgzjiE/7U6/mvaUJT5vTlewH2r4Pzq1JvOLj+RvY1b
da2QL+ASpq6MnXw3tS4iXVpFj9F2aXc4fWT8a3/696PV2RV1aomEORxZfU1QYmJIHBXVwrn0P+yu
/1qZHRm5EHmx0nDehvvG7jeYDlxYdrGZICREEjeP90vB2POrURFnB3yFZYoYaLrpiFSLVyaFScpB
jLPtpBw6vzSW1t5sazHy0JDb3jKdJLkZLKTvSyXBp+OTR9N/trP4lWfKA9RPDAB2ne1djFdYLK6x
OJS2oAYO/hYLr0NtWztSB9VtsKkuiIKsjM/z/VyYKNJ8j+kxoC4CJopqvqrGVS08muXj+SaWpsnf
k+xoMrY6DliQfUyn3SrU6Fm32rbaCaRS2+wm0Wz9tfkcLl17kViz8A3/bkBH7ZpinORiMm0wBNYL
Dige3hz8xYaChDV1nxthYTBncMcfy/7vHeuoRY8n+9ADP2TZ+3cNd14RpsLKvVe/3EP+FD+Fb0jo
5WElXye/0jde/nb3LGMIfcHN/1Uy16G1DinMQF1V7bmR++U622CkuEham9bJj93wKLMyTwGocmeI
FesIk6gn3+p2ltJeyMZXZLX7+P8zdqvP9nlLH2uz4a7geIjscoOaBOSkKSY8C9NsKV002+JlwL+t
LHSGg4PpTV9KOBP446bIUXkhDMxi65ninwc3NV51uXkzvSUUhHxydzoa1Wk+Hn19plutGV7NdaQc
N2GpUQUQbjwNVWGrkqDUqCFN11rhXUAltUeJJY3hWFG2UzT1wuy+6kHGDu1ZTK9S6gg63VH9t+nd
khgoOZFgiVRxgiZaGrelnz07K8rIN7K64eLPO/tqRMN+kV1bN4Y9Ie0k4tKbdufb+sPS5e30BfZo
uGanhxQSA3Y1Hofqrt5TALsmpbwWt5INBf7y/Nw4ucsdNTU7NwI/wK+wVdiBalvFj1sUniYbg/ON
nN7n/rVizM4MQRRdLXR5bLRbSr60LQDBYZXYnq1fSYeSbN4DLq67pb4tfD5jdo7kliFQAE3SpxfK
K5NbNmVnCBcNNF+L8oeTbcHFgYIFo0qfg8P7rKiLghpUJ//oPwxkqxtlk+zC3/Ul7kbjWllXjxhI
XiymEE8u7aN2ZytL60g5udS/OYZ1raqPLcZOqxptq9aKuyy5t9Qr0UKPbJqHQXle+Konb45Hbc+W
h1WAg3DBoXFOIw1vKPLN5B2D81tIHlX52U/eWu9PT5lH/AhveWFOTR37sVEfNT5fIzgKGWZJx/vy
QiX47nqhvdC/k2+AoyZmawMMeapEuFY74sE8oLEnNVrb/kV4aC4WWloaydn6yGovavOO2UNGdjfu
3T3C5K27mh7hyzf+n1NVB1Knw0fFHMEy5k8bP4YUNpCScsJCtTsKi6sAiY53HQYL3fq5t3xvaHa8
yWqhQpOKic7o4qpW1bWVJrtFHuHPifC9ldnh1ghmM9RU+Dhu8SfMncj4X+F+ppvL978/W2GCEoVe
CUjeSVPtpqe0fir9ErXoUsY+VNb2oqyszk+Hn3eQ7y3O1lXdiwn0pNR0Ste020DeU23iFL50aPP8
JQf3er65v5W935fS9/ZmSwlnoXBsdL7TcJjuZcqFHpLjwqRx3eLcSoHqvfckb9GloSRcFep1ZoPN
+Iu+fZNul4mCSx90tuwM2JZ+oPBByWOZ8mevviz09+dq+97f2WrDjdEVyZoSz1sZq+wBo0Be9c9Y
nUXX4CWwsrWjfXM1+VtgmfcH4foeGCqWmud/xtIynJ1OquubpST3pMaqHvVTCccsuBoTzxa1hRm8
MJ/mL5m8MXzQ6IPhUBIKUCJC7RRRRPuECgQ5abvQr4XPN3/TaFTUGkWPLC/V5d2o7Ium3Z4fuRMx
hOkDWrBdJQMB1Bz4FZFqNrE+/o8YgkBZ6pX4h0Q1ZtF5upr8ypQd8nPKL+5iKqfhbj9m/mopkHDi
Uvv9V8yWjQdTvmpUlBdARrBNg1o4XlHqs80fSRQN1w2Mmi10uo1k1/aw4eeMz9QWUPIIiMS9Cbb+
wjo+/Zn/jcr070eX7FAMjVizEsOpURLAQV6ZkDtaw0IFWN0MvfFw/iucCIt/7/9sGUVajQEBht+O
F6kwJrpk78r42uKMW1DWYPrCpQuep6rTnYUfcDkUj6MypXmoVTn/S06eM4ToyEyBg8aq93vHFS/t
OjESuIeE/SoCKAXXcdVzXz/fzKyY4D9PAjzyppyNjAHPbICTLur8OBV09kntFcITNSzCS/QuPmP7
tS5txJg6rJYVBXLtzf9Fbse1EqC5JVHOYOjK7JwLFblvu6zSHU97A/MTLF7npj8wPwaOG5gddFYh
ILStahqIVwhXHvy1tHI3+kaOieJm1EcsCdFOzqDjFmcHnSZomdsPtDh+gGG5KAh9GHAWX4171N0I
/CjZWfiEJ6YKgAtC4iY4EuD4s08YoWGJPK3VHUmRrgKQADrkMLVXsLpwt1ER3RX6Q2NCeXAPnvZr
VIRV6cuXceGTaF0Qbp3YJ/kpMKNVqvrx/Zl1PvVFr8iyRHci8vEGAo9uUY82rcDZF8VuhRGeOBuA
3GcLYzDUJEfwJjkFmCa8dezafJcpMaHWr9gmLSwawF7nR/hkk8jAJGoaZAkq3Pe1qEuyPmhRJjmB
6m5limu8kFCNkB2E0L0Oeve+B1B2vskT4XIdLx0TLzywp8oPVx1DHIdKSVOkU0KzFb38TlfCP0KV
HZSo3vbdNsZkSIBbpWjBLaqHPF1C/k7jOBtnS1MmwI1iEmOdZ1vkzm2HqtcGOq3dZnV45SLdzlrh
MlQrD0pQgqNzAgtgcTqfGG2LvKc+wXW4zc+v8tDHTVXg/ecY2keVxGtTbb5qv3zJsK0J269MomZE
LLea90R37nKlh7rhaALWP2ZgN2JwHYjSPsOV/fwXOXESTSVXABf5IJRdzeYdhvZJMhq+6CQoMpIY
EkILr+1L9J5TZanI6uTY/2trrhFuqeUfMg1Rm1rWm0AWt00iryFF73HvXht+dyULMn5L+cJhsNBF
YxYnVEOrsgyZZvsBE13hq/UgsUafqjjaJt/8/HjO6Nd/Tx5LY15RskQ274c7pmbIattahejElAln
Epq1rHpA4LIVPAHw2vDg+uIe8/FDo1+VJoXxDRYorrrKvH5bqOUEhN8IUbawg50cg6NfNbsANLno
9RT6QXzJPnvtwkLTmDX3yiT+KJKlnXupsdmcShUVkGwRjI7ea7cyrvCJkW/Rhl1qFHhGIrmk8qWK
hNuyxn86xBPbFNeWi4WcBPY3/Ioafy0skWBPnCbHn+XvPfXoxlUlWZ2VeTw6nndfeY8qDvTUoSz0
/MQ5MdnhwXWfys5+cN25dVgwXnORY/ml7u5ioH/nZ5d6chc5amF2kW2jVqcOJRAduA3X6RjauSqv
0PPeZIa+MyhazhqPWmv3WrCCG0OvX4fOjwAWBmg6+22DXU4mYHceoUoUm4swS24nFIYsgITA/RSd
7cYvknUPTGOQwm2AiXI/AGTBrSMItV0txHegllfg/3L3NfKkp7GN10Lh2qMMiW5A1WHGF2Ml7/QK
UR7CxRQLrug9qWFOEFjEHOoz/d/ZYvzngjsakmk2Hn9ZRXMl3KfZWNU/qvvHig9p9HF+2E9NHmC+
msldBDXA3KGi7lw3LcSMU2squEaF5nl3WKsufNxTy4aTEbwuByOGOLNloylxWFBQNDhu9imEbwPS
0Th4UQNv7S2u0VM9mg5ggqCWzAV1NmiQKrj8+xbHYPhlqe9h+uJX6kJ/TryawTzjEQzbCJPZuQy9
FyK3tlTMx8kUbCn0WlU9V27F/8Pr+el//4H+w+ViGjkG8fsc0N1EUdrY6p02enaDm1S8LcOFHfTk
xn7Uxvxpbnpe4EeijLC1DaH3F2hl802OGrzW0ndRbreqKd/rgX4hD6FdeM8CnPUgUB14nBVkyAqG
aTEucORPTpm/7h5/+z1/wOed3pd+bfaYZOXrMXtX/DcjvXEnug1C/PNjfPpzTk4i/9GWPBvj3iuK
wI04RgGFmMlLB/1Xizps2pKFsMTPXk01u+pk2INpAv/93hJFuBE4ZL13mvYZuzRs5uHq8WDrLDYb
P1q4k/5cCt9bmx2NQRqpvjsIrVMHjZ2ybUW1Aj3B3Z4fvhNX3+/tzOaommI3AadvcBLNuxdb3uG5
1h262iTFZraHYqTyIS7ktSmI0FTBKgTphWRGC2P7P/wMAwY7hszYc0zDcbRdxllqVWLrDeSTx+1k
iFW/uFtkHBQDxzvp7nynT3/Jf43NjislaC0zzZkzWlKt++HLlP7o2IYm1qEz04X5efo7/mtrNmus
QJCqQjfYA9SHpr9OvAdPWNhmfp6+fEIZtxCDJxqW5LOx8/LR0oAPsgXkkIkMoDXGZ6Bi3JaplBw0
99T5LXTq56KjReIk2nT4yMhCv3+t2ipbNRTM1gnc9l0z9U3cDpcCJLoE2Mn5b7XU1GwdgM1W8tIQ
W0fro7UWgVodRCDW4SE0YJaeb+tECfL3fs0Wg+UakR42aU8WRTyI64Cg3FTOht1ntvIgPHiL5jen
J/6/oZxLGkucRvw+5IzAWncV+snWa997tf4KSogiwgCciExO5j92EbfRHl1vUiytvZ8ZwG+9nqsd
Nd6dSRNSG6HrYEsCl1oWc6XXET5tVGEPj5Yc7kqq3gzqQBe+7snVcdR7+ftEagzUK63atY5oxZsi
eSml8ACUfOGzTn/l++v6eweV760EogDWM9ZbR+hbJ5RDbzV68OZ1Ze9DngT4t9Woi+GpeetmMKqK
qTaoWaoNPbnpHHV1uqUf7XA5JcCCpw2s0tLaCgDEekKOKyq6wflJIHuyh/O9Xlg4czenpi2pCRPz
3okwMjRc2GUQi73XLHg7386J1Pz30Z3tppErpaWuF70j8/HiDFmDJ4zUSyvZ3vDEp8Bztxm5j7aC
hSxMG2yPvbkntnbXUAJFgAMfxyXvghPXIn6UjnkSMSvS6fPAlZ5TMEZ1O7c8BGDSplgb0tqLbFTr
gJeGblrSG+HQPbaUrAbbJFqactOU+jHl/rU/x1ugZIgVU6f9/iPf6+tBXVH8Tp3BKv/loY8yJft/
/8qjxwa6w8ltHQPL2fyqknxAO8339sYnJRlWHY5E57/0iTTf9yZmB02btW5igsl1LNmE9oZbHCwi
3Bi4hAqbwRv2udpDO623VeBfa/lLaNRbv1X8feFHt2omvAljCdczoEKEPNLQ6S+jwbst0hKHSjcs
y7E3MrfS4F/Efvx6/sdPW/ePD2JOxdIkrvnfbGtvNBWZrS7x2+v7ALTLuvN1aO/DWlXaTVwXj6AX
7NDLk4Ud7uSy/9fuPLqkRXnUAVRsHRdEfyelFEOS4qjcTV7x+GRCnO+mfGozx0tD4S6gYEQ/fxTK
bhwLstc3Ti3LmDhQyitTEBkKwlVWlVgZZPgRVwlx8YoaKPzrRyLV8qsr9ddS3b4aIaYXgeftYFTf
6mZyIzfpc0pCpKybL0XsP87/2lN71NGPtWYKSQxmy0iR49bRm3wTQ5EM2nRdJrhvLAVYtVNnwF8n
R5A5UA/mcftMHdDwZEbtZFJ7yATvPbBaynlKiND1BvOkX+BbL3xT2oo5LmdigyB8cKuNLGr3KnGV
tZvnN7nZyStDTH8VPix9M73G3Zkazh4BhFn+oWDxUh2N6zJvN50cPI2594z1awzDvTuUVAtWlCfF
4nvtc8T01SZpzAtBs24bywSXWeAMUl8GOoVoAHpVXJlXUujvMtd6Et3MFvHj8AGw52F+61EIiDvb
Ko8KLCnM4fn8Rzm5oR8P1ezKRfZIcKnEQjEgt69K6sE+TjcosHatl797Q7nOJ9+E0vyQ886uAAJ6
FQS0qjf2JpyyMrauz/+gv5v1fO3qUFImqBK4lnm2tih6RSmasqMcEw9rHtHpKlQezAD+PEATVeo/
hLq7KCngS5rBtkRxg0NCPuzNNraN4pc57THVY1xTvk2yOm/fXJyyg+SxKD7z9Pdgchh494VF4PHr
/C/Hef3EtqMDiNI0C2O1H5bkWhWlYxCIg6OUvl0W6Ypy5FjKtp1u3ileQLH9iD0CTsMF5houfh9t
sc/l8MJyO7bPeKt1wsZopoJbQH3ckWqcYuVqPJQdWABT2sA0twfdvYpMYCEWxY9B+eJb4XYYINkq
2Voc3HptNI1IJXcBy6ajfLReR8K20sONmlGTW7bvhWJs9X68Ssydp2m418BIFpRtY4EeB2VsXQ/4
0rAyc1W702XHC+W1nIHBljHEJBfUgXGMsuJRaG8y7cN0yw8MA8sx2Q3tQ1Rcu+pNbebrprut9csy
vm/acNNM8dWgvhAJ+wXdTomvI+xSUIqk43MTfAjWVeOrlBfz7KWwfxTQaNV3WMSBK/fvjfy3NsAc
hdYqCPepiGdB0RsfVWH9kVrFjqvP1m23hSRt61qD/tm/a0bdr/SytLPhwaDusP6TwR8OGgjagoll
znAXeurG4v/7ifLYVOlVHWXrSCZY2d3KMBr99iXoh72VhTfE0WHoSSviKwvz/NRRcTRX5neGMo4V
YVD0xumBxbTi5BzxWxe/2vFJL8aFp476U5pmACKz4JERByPzPXvCuePQKhJAV6dIIjCkYu1Cg1aD
tUjhK7vZvsuQd+g19RQaEH/KTW+szHVXfd0/6pa/cdPqrmeXjhVr22M+ghfvWsbYfFWJjgRy1MLt
q8Zio/Xg1Kbarw42uWvSUOav/dr6bTWu7SXgFlT5QpT8K4zXX8Gp/ZLLKl95QauvRb97S2HGV3GU
LRySJxflUd9nGxxfMG5CNeycoH9XmytwmF23JCn4G3j7sWkdNTK7cIQNiKc8q1onkizwq+JF3RMv
okY4SLWHPJcuzEHYtKV6H4qCfX7bOXms/mt6/qYclS7XitZonNGkCl/f5V5uq+4uE6OFWXRqxhqi
IpKrw8DrJxxRLDOhEPsKmrwEvx1DJyV4yOTiOhfH34LQ7c/3Sz3dHmEHzLopR/l76z96QymN6KY6
OUnHGNUtaAiQp91LFMPyLMtDx20z1NIHz8ivMq2AkSsWm6B9Tvo3UKgZDkC9UdqDR6JAEbdlj8yk
wm4WR7VVOOqf6iju6rrZZoa8JSnwCAtsH2vqqm3SlcdOHMm+bfbaTaJrF2pj3Feqj/bLd3eBIawb
rBT1xlubk5WHvo3C/rcEVaEcrKsQdLnfNHsLW5fzw/HjM4Mss0zLwDkY52htjqYMJa2p8zKP0En1
G8AkK16v66S9DLSFjWlaD9+m8tSQpSA1gDZIWc30Q46GvTbFZCyjLHKaRrjMSg1w811ItEcKAsax
JVm6FNVVTi1RNqj//tKzJWoVKYQOr6qcITC3TWXd+ogJ87L4wHt3O0SBrQAGb6LxRhskOMeDAZnE
pet8UCH0vzJT3raut85l4aaK+mvIM8Bxk/GhzJRHt9VJswEt7RsJ8sotAtOdZ5VrpdbwvkgPsgbd
hAqzC+qdbwbczapMQXtVLnXy5/cTSUTgwA5k0iLrP43B0bCGhdL7cRzUTlrcG76AxxeiOpj7AtCI
8zNlevt9/4C0pJHu4FWAzb02C4DkkGGo8GxrJ7bex/4j1KuFqfj3bDrXwvQLjvoy+Ko6YohaO6Mw
PvRZdgVPNQK5H60V9YpztM5FDlEwGtxbQ/0y9evLyf8hle3WosoejDqQ1Y2g3yfjHyt4GfVHNXsb
MFkqLKjzMTbMwcor8SeOQ9gv1Jv7+cKm+VNLhAgCe2iToCYOi9rfl9VRF4LK81xQA7UjRvmlXna7
AnmW7BNO9WFTuFRrR+86PHBZbS6k1Fb7/qBxwVj4VD8mPjFcDKpVxSRqoeg/trg4CkqTR7XjN4wU
mcq2MlYqFOXzM2KhmXniWXXNSodWXjmV+zgKbzUAthHnrfON/NS7TQFp/KVFLu8qpqOzSwbJhTAv
ZCUmqt9ujG2MtfSjZxseWIeV9C4dplIx/13lkUohz4vxdL75H6cF2xbtMtPI2ejG/IpTelYiDknP
toXtoCu9D+JkBv1H9Ttcbuql6fNzNdOaDGGUd/fkgjTrq9fgxKuNbeQoj9JH+VR/ai9UTnrPur+C
3FjtMTO7Fn+7D/3b/6GXR+3OdspYkZSyzIfI0f1XA+/qAosvN/1F9f++jbuFuNbpTpJv5LTnBJ6L
szgPO1fz4sgB1bNJakwBQS2GPlD+hYbMn1vWNJz/WpqdOSRoRtGVjQxnEA0z5RulEy9NNjCAYNxQ
I4JbpYIq1ksuw5HoXg3E3N9CeYCCVe8rPzro0lsvw6jOgkPZpzstA1CAK0fth7aiygcZdw4VEkiK
G2iYAJCRnoQRS4H2UIXipgfuWA03dJUpq+6i4tK0PsPBvSA/zS0Be3GPP51cSgQRIt9dc1951GD0
ZIJrs6ptVL34MRm8TQsMK2sbIH1dSPe+XG4bfDN8i0plDCpwkbZkzbaCx8oCwNWqdylWE8Kne59D
vL+J899N0FGjhr9niDUchpQCT8g26q7KzrI7QyB4nV5xm12VfbZPzOoywPXHWKoy/JmkmN00Zrt7
q8mt1mZDCJBgsOu77N4nK6Ld+7gFrPADWNibTq3b43vNtHcdbcSiEeVFIE8WpspnViN+xudHmqBH
UnFtduru/Po5NaWPW5tNNF/I/LDNLQj78qHGxKakErDD/UDCZep8SydOmO8XttkW4WudaFRyH7Id
9pvyznrBtxNkobnC5bVeeYulqD/LAGffbbY3VLg1NHEaRQ5s1l1pYJKIWS0Fe7ZfSo99Wj+L6ldG
uKtvQ+iRVbAgTlhaw7P+tkWW1IOVRMSLMSh7+T9oU6Yd/miTmPWPmEEwYNYWOR71QRZRqVTDeIuq
0GioVuUimGP6c98vOd+bmz3p4jAgdT0YkeMK2Exkrz1mu55vroxQX/WYZLksyPNT5uTk5NImodlT
xR91Cr3OZhSa9bQU1kX6qBD54+Re9e7D+XZ+vlanmXLU0GwVKOEgClVpRo5EoAmNz07DP2SXa9SN
Su91N2z87FcaRtuFZuUTI3rc7HyGUM3bS8Z0nsj6VRekW93EGkfotrIhIDOy1rWMFYdEghnrmRJe
oRV4S6tyamP+VY9/w2wSDa4n+0LZZRSWm7vmq7P9dfM+sWyqrfTlx6vexjXLrsTVUsbm5x3s+5jP
plNby15HbC92jARvMAix9Z+gWwz0nO/dPP9geXHOy1ObDERQc+LcgKPQwkf8EUr6O3f+5tpQbqnz
ugJoXGgj8yByqhoTQ83b1GJ34Xfg3wiwuR7W0z3WSVVEUDJdmECnh/Bf07ODqcuHfCqiiZyMmokE
FFo1XIbSklT3Z7nQrIezE0kLVbJ5rso++iHcKt6uexieIfJA3n8e19ohPyT70VYv219wLvX1MlPg
1MZzdEbNpUeZNUhFobPPNRVF4xNHgit0WK+yAVdin61OeTz/TU/t3McNztZEQrTELDIjhCUab5SQ
rEfw5/+vhdnkD8cqrTyXs3CcnHTzj5ZY9PkWTu6dR+GRWXLJCKvOZdKHDmtgE3sfQkHUIP3w/IUL
+MJYzQWFbtSU7CFcjqTgwVUfFXmh+O5nSm+afUcdmTbRo/tQXQhD1klm6EyqAby0cQfGPEiRNmGN
50nVXA8qLkI48nhGc1kkb0gJVNNcyxU147VgezjzjLF7Y2jRtZxrO1e21oK1hDr4ybSf/cpZjMEA
qecNIu8QpeDirMNuolxEaobrTtDeo9a0k/gxApjbEy5TqTHvxAc/e5KkmyJG+DL5MIUfmdwgpwMl
2IYrjbpi9DjrIA3ehCFeJwS5ovhXV8k2DqpBiIdR1aEyAH/f4eEl7wXAnwF2Y2nor7n0oDdmpLAg
PD+rfiK3p34eBcNmR1aoxVUrdl3oDOWq3FcP/mv0LtgT/CT4lOxhL1/EF/lu6b3+92X145Q6ana2
IgXdMiLfZB/v4q+yxzO6bq47DkVSlvskEHtbx1CtGNrJADG7SKOON0FefXk86jMdZyEt5TUjfERV
vE9SuFMuQf28fy07yem74brwrIMIlrdRtccEdrGnvpvoGqvO2nDpWeVufNMM3ButcGOqZGWIyqhw
ifs0uBU6614Lh22IIZlH8rZVhl9p6z531bjRsDJaGP9pHp0biNnGIUBWNCvc5hycfS9H76YyLwsx
urasZF8N2OxhNNpDZhxTiOBZY3faL5HZdP5H/EzrfZ8Ec9WtW0hZrbicO4bhvpTBuPdi77IOYa9o
f0qwtIrZEQtP4DYPWxPA7NCCHZaHdVQ2tipnexWXwj4b1iM29U3fb0M93ikI1s2y/H/UfcmO5sqV
3qsIWtkL3uYYJBstLTj+c/45DxuiKjOLMxlBRnBaSluvbcDuVe+62zC88caAn+ZCfg5/LF3fymKl
kq1ueGFA0lXdqqwggxEnTpzzDS/cPve17gx0rd747mH5bQktYbklN5FNNXF+V4IBUNawxMOhySqy
cn1bG2YZrtQKJWQlwWEpxAYd8p2Z8LNRlruPv8G74f3N2yziDY5jcDlQd78bKJ1FkWFE9UrhltD0
8srXXnuhRZKhT1Mjo2GU3+k2BExxs6igH5T1K8eI+m4e+uaF5sd4E+ZpBIcVScGJaFwnZ+XZPBte
4zWH0dddVAIDmGAB97gfoCPnoU0XmCfYEZ5I0Li64prndi3O/QAkAdNubu2AW6AaKGkt5hdaEsnU
DCQDcIUf6kG4oIT5BZqqXVPuRziNatBsl80vNiTjS01euTq+M+ffjb6Yc63ITYBUEGVt83PP4dBN
H/tsZcbXxlhMuMUY1aDPhSSnakM4dsMgL3V1dOo+XqhzQFoErO9eZV7Ib75rbMhx0zW4hGeQ5tA2
ki8CKeThmgiDsjbO4mAicF7tpAwFyARmbBCw3JYT6iZ55Q9y4pWwhomJOJr9qz4oYZwWXo7aFOo6
nmxFjxW8RlgmDuhR+ln1rJM1kcB3dut3k7A4vnouetWCy+QdLyDJXipelIAMVMESd9x+PN3vHdDf
DTXP09v5llSYQJtIRJTS2hqo1EcEXewYsDsWhQYsuW34BUw59zLlYcqfqvqqNGrgIDKnSoH75Cvh
cOXNySINjUepEUOLKrQ0Nr4uka1Kpy2NTH+KVyKiMU/iByuNzFv6zZunuqyAxy5l4BylD8AxBwT+
8IVRo+0S9bdQbYE3O3cVZYIzQowiJ+w/IQyCTgsYWrYabxVFuch4N8McnKQmT6yYLodJPcbGvWV+
Ij2k3mvJ3NgjINF9c5tRcg9xc2fQbLg/Agso2MVg2TsNpruDaobGCGoV4GZIHKCqXbkiPih9gwfC
Nd5okclqW1qMnqyx+/arFdkIX1noYTeXnX6iDLr1s388oNgEVq3ATlHJ8OrcdofV5PWdFB5cU0sh
FiCbBhzCvp84nnOiG6Wc3o3DJ9FfD/H1x2vyvTVA0FaCXI4qE/NrOvHmw9C8HutYiPSuZPtGh0VJ
s5HiG22Qw4/Hee+iCt7Ut4EWsabCFFFLtNhmf7YGu8nO+m6CDjwkh6H5HerPAk6SoeazC/0+gwH4
zccP8CPuduZnv3mARRBqhWJndsExk7vokp3oWdtHW+tGdyS4RbuZk/nRKb+IgzUd57UZXnzBzioa
rS7w4m0f+y3uklCMcyd2MKLXj9/wvUPj7QsuogtXmNrAHi+9q+LPkiYCEAZ8bmb3H4/yIxPh+9N3
KexXYimRIcFWhi5/B4mZxIXXNVDVtm8cO7+9SQABhLHGWul95Qwhi0NfzhONdMV8JCYUxeL8qkti
6HwrbgI7T0OCT0QrHft6Cj5+3XfX7ZtkgyyP+6kfR02OUogvPTTdOVHvog5Vt+y2s15kmFwws3NK
xC4TVg9cbDX2OMoZUO21T4bCtyYY3nXdOYJCFMy3vH/jwy3yhLGQIdoUw4OXBxATjR3pgQZ8m7jj
a7d57oP4DI+yq/iRBc2xCNc0WX5EYy5WwmJLGxNa3WmN7NO87n0jgIEzrFyP8iNx6m111Z2oW93a
Lx+/8nuL/O3nWOxivVSQ4NWo6InyuhheJHgopCtDrK7wxY4VncXtLkWGNxl6EIlb2Nw5JvwEUmNw
LQHhH8CBu2LaVDoP2/ImU83rEUea2csrB/Tayy52tCRXVYz+YX4nowihQ3eaY7Gx/vXjKX0vQL2Z
0mUdVrLMqE/6Lrtr8tuuqT2z3PJYmrtM/scDrbzOj7oCkOWYcpFBVKcMa+Mm74bQUs8rg8wr4INU
w1xc8opehUmdjguwZkGWPxVHAn8XOyIoYscn9OLv0qZ8ajuUoLpRbJoCU6qTee/QYssh4ME6JRBw
wqmS7KwN5oXZxO6gw5tCSy65qe6MSLqRDfVStdD4EzqNgWPnUBPT7mwYHbeQ6cg1djI4eASF3Dae
RUtXl8adZYz3TVMGJZdcgoIFbz6B/u7IaKFO4Db2OdTXYHnc1p7alJtxqA7IkzydvDbMwMAwOCqQ
KMJLHg3gxABaH/C5j6fuvXLe2/x0aZ5moBanJ22Fex4QL6iY7coErs9MAu+odmzeBnFs+TZcWyL9
qZbRoc7uhApmDX2A49mWJLB5F42FHhBw/Sw1HgHLRLM6azYfP6e19okXMTktmZlMKDHeQTnE43rj
Ez2DobR1mQL/2fdA7cCbSeLA46Tn1kBu21U+ixLUMipUXx4IPcNeMOtkv7I+0xgFPRl1pIn4JlGD
MY0debS8SJFCq2/9IgYQj2iuDpvuyY6DOo89lK72ZakDWBe9FAQiagQJBPiMcFzExUay4LI9aWFd
T4dOT88dLjpmw/dlzJ2UZE/pVAPzbEaBlvchnVK3huv3yKctALY+rGc/TbjEd6m1yxPdM5M0nGJz
lxrnspu2PaqmcOTaowB+LY+dLyfKoZabMK/KI1CGQ1BW0HNVhCMx2IzBzqFD6Q3+TpOk75u6CWq0
+BUSv8p66ittB0VLtXHssvLgbeJIaXJqlLWy2Hu7HvhLMFsUZVY2WxzcOrZex5sK+U/7OtXoKgPf
bLKVSvQ7XUIV6AWoiMC7GC5uSyB+J5q8HzIpvgPvxJ8KaWNNT7zgW3WCGK8N57YyM1CEVGEHUq7I
zK5db5dOHZqqGfI4tnPzHDD3h+4meYhA3neza7Ltg9Hrjgps0h1+Gk7N6uX6/eit60AS2baqLbFh
rW4OvC807FmFuSodXLW714HsYVK0km2sjbQIrFkCv/NiQtklRnQsit6LiggOHtahLNb6j38htfj2
VotFMxW61nM+X8pxIdH010SCX9YXsLkCm9JNZT4NsKNSCXcbUYfQatkmpbqXoiGUizX1+XcvDrL2
7VkW0aYe2oI0BUOR7Whf61+Gg+42F+UlhNFCvqN3BSTwHXZd3a5dHP5C6vlt4HlnvbmbtX1J6t5A
HbHxRndE8zcFPQtGOtLtGAAJfKBu7I0h5sE1vX5jr0glrL73Ir2bUly+I7XM4ODZqA7f2sEEvPEl
orx1GHbJ1XSsmY/yRAAq7kqE/wsp2LdXX6R5oxhUvS9wvljH7Ax6WhFI/qw3OHosSM9wfPXatV08
L98f84ZvQy6yvkhT5SHOsOSy7eS1TrobPqMd5ExfSDBupjUd1Plv+2i0RWrX4cbfWdB3uov7EsIY
xtWsDqGplWNPMlogzIPd4Mr+fS8Qv1nHSxIHrO6UAhW19M6ySjBjXuvCcuzVnvu8Gz54sdnp/u2i
NXuaspTXWLTsQnSPuRhWat5Apa8MsQhEdZVEvR4VqMCOtpcDjJpCZV4zXQiB4r+ZCzw4LLnMatso
7QPR4m1nGteN2t7kk3UxcOPAgCmVq8aLQZjJcGzTwrgyamVnwHSh4jIQn0Xk2iWMM7t2Y1pD0KqV
l0HyM1OQJCD7T0CbM+NnAemf1ATLFHdeAe4cpehtKg9yHTmjcQ0BJafSEs8ANEbqT6PZulX5lOTC
LWkZKgl3GH+uh4vCiI+CH220hyBG5NiJ5UGXwVEq5Cf0AZ7tjqTcAqbt8AJ2LaPsiqnbD0wKpKII
VNBCjeHMufk5he69QMpIieJX9xW2inYX09EnxjOUxM6pbLgEtKcodojdHCW92g5RfahT3bdURiE+
BFAgcMVDaqGFjx3fo6M/8WLXlsjWu+dofNT7G3j3BYSUbgupAxme5F3OvMiEO145nSs9dcq09Lh0
4BWI41V+SGjrITVwE/hXZxpsEkvuF2nuJyVsFonqaMA9DgRovcr0wSHMxRSqJsfsUcdqnrl0pZvZ
3uAvUnQ9mIpT15CG+aJOXxpN3ljQMpwG1aXDowVjWOgvAab4bGQzsbTcGFGLXlfhRPNB0ZhOD9Kv
eJZLeLKiEalIm7aDwwY+ZNvQEydHvRic1swD1RLMqSqQM+DDYIorW7zylrmgU3hmhiE0Ib1MCYFm
EvHhZB4q0JRSlLJyjBEGlHbqMrBobSwVlriorXmtqrmqBYQSptsSgT7BXLK1Nqz/zBnKmcnGincR
ZzdjDjdProHARYJ26oOGcp+MhRdpyd6s4ZWHEaCzGlHmJEoaWMroNmhjMgkGmhBfGKFaNajIGc3B
pxVsBAvdBVvOS3JYX9TXmQnkGRLWCEUTGVaQTFQut6GtVkanmneOoN3GyDK/ku8hf4iE94W3J12H
6Fo1BqN2pln9PIls203lrmlrN4qxg1Sj8+DFt4/kYZ9mJ3XeCZyFIgXBpsYdCWq8NlM9UFP9Om6O
xhAdYuSvgI7tSK7BrP1Rq69ZAqD3rdIgpeA92F6Np5XwzaFKaAkJ0kCVb0SWwzrJ07Q61HnlZ3rp
KibuqrARcto5nvX6joDbLSSMWMf6Zd0K3wRTsb4GE9MfbHx+URwYVsMgGlDzMI95IW3F8FLMC76X
z0P5aOvmXujWbV+1bkvg7AnT+Q7Xrqy4o3IetiQs5OwyguofnTqwkDOvQJ5dD7CnRzih6AR1YOl1
FZT6DBjdlQAWZgyd6xtlrLcp6Xakj71hZj7qI4RqjBTBqms/ybKdOg2DbTNACQRKe7S6MUfo3GQ4
9UFRo0111iCQUMsQKcLL4YoFbbGqC6C+uYlBNFUadduCVCL0Gxt8wLxQd5CvdHNaQCkjPfDpOrUi
d4p6l3DV5UOyqTSYZBIzNAU7yrIRNFJ1m+XRKTEt10SZ2fgMaSiHV6OTJ3tbEpsSd1ltMj1TSu7k
xthp0uCb0nObP2oR3TGb7wUkY+GK6CrJU066B0vLmY9J3Pd1ceqha1BEMEKIqq1qg12MUrtfWixg
k3yj1tz2pOZECShLXRJCIOkiGXpwNckcDrs9appBKvXoV1cgqeVT4gz2IYpmh1NyqUCOLe4eOf4p
pAHoE+0LFBvgogFleMecap8X8abRxx2KlrBSNbZq/hk3XBc6UEclmo4UHqxQzgxoOWDU2FUgV50r
xZWiJK4aWV4MMH4/FZd6nm+5AeUC3JLSLPmUG/ZM3gn6LLqJlRZXveQiJ9KxzqYL9DpWMrG1g3uR
DMPsWGgVWEZ35aT5KXweaY9LI7FXqk1rSZe2SHSzOo90kWIcsaOHKDQ36eCYV91ODlSP31a7GG5E
H9/k107yRYbbM43AjwZ46iQVpYMm4a6pO8+Cr2eLxsDHY/2F7tuvCd7XtOJNOl2D69S3KdLpHiAj
RwuA/Avinao5gMj6ZJNsSg+6BBdrWtrvUE3mdvW3cRe5LFDb6ahM6J7rITw5071hb5nlEdfgzrAx
ofYBxAqkScwvooVvjKtvVp9gXiAf5WSL1Hai+qg3OUpiM9kFpa7uAubMrn6dXMUuGE+va9e39+sz
3954kdymOWkVUuONM/vzTPxIdcWBubiTIko05Zqm28r2+MonfvNdJaprqRIluAFPJ14eYwZj27uP
1857CIi333CJpLM1KCHlMUrC1Uh8S6SuZlW7Bswv3mfEHYBfLzUgk214DuMTdtqVRBSPI6xCvEtr
xqNMIy+aXTwlTnE2kwYuty3wSEAC2eo9ictNbj9FehwIHNCadr/y+Ct3G32RMRsk7UskfNldejcF
5E69zQfgloMiGDbTZQdJbG+WpJ6NgG+yDb3MJkd11ksVP7pHfm0Y/Lou9EUgU3rozrQVZHo79cCL
CyVDuc0CDBAi0cNkOLElhWqi+VFCg4pdNwwQ7yb1JVXzOcWtBaIKKKW1xniQVc1DzdZNlH+BbuHK
DUZfhMEKiMYYpvPZXQI5pBJApGEsvSa94YCyVVZ7TFDE0mfJzjrzMviXt+QpVrtd0sJ2/OPv9hcq
S98mbBEfbT1L0KEFj3Z2pJB9ZIM7dacFrcuO+hnQgcviSrsr/MQ3z2tX8HdnYZYUnK1UILG52MNR
XoxF2ttoDFv7lt7y4a+mus+L4dsAy+toqXHTLKP5ij9PscIdczYykON/Vdh/M87iQorkJhtGmaR3
DKlbJiI3BlaqGLMNAIenCLmlnUCGNbUfqqYPeHLNBRyfGcCaoOaNsRFWaemvfNZ34/GbR1psR2aq
4DuMmNv5s3Y4hmC95XdwhlQQ/ZOntQrWyqdcouA7RZuyXNOzO1kyXNMYAVa1V1bquxH/zRst9oyo
eJ6UHJOsDpKDK7AaveRZ65rSXQElrY+nb22sxaZodT2jMJ9GMMsbLBxU4/g5bdMQWanTwVf949He
o0Z9t04XZTAzVmkhZji4cU3RWmWudZa3KH5+DZHrFLN5X/1wVr+Zyfnt35xm2Aw4AiK8XbZNN+3R
9I3QCoDaXVuD7xag3oyzyAnQ3tRNvbPmNZh/6g7xvr+19+mleVU4fu/BjFA9dK+xpzlrjfz3a7tv
Rl5EFtXOkrwUKhoCiPvReFWq7Wagj7PG+zCwoE+1QEedJUcZIiknFxUFdCjiS22uqqR/Pan5uyi0
TB66aIRACMHCBYLS0dMUONijAYO+lUX0bqL7DcYjL04+wsdpkCiqYj3stkoYvTvZNRx5NrMlteJH
99ml+IymTfDxsO9v/F/BQ0s/WjMivcoizHTMzgyo2mRVDeH95PbNiy02I8impSxnGEIOR5djGWkH
+ZaF3Qbc+DAhDkw3/WaXX8eeevVve7nFvoSwbmIUGs6Pij6mMGpNSbESaNamb7kVKz5KQ4x0xULD
AxIOqr1y/Zkn58e9/u37LPagUIUkIg3grrTDnV4RHgNpX6vXFMbeI8m+BZEt1Z4V2tHaHBR0Ux6a
A9+KY30s7gV6CJBFujZWGvDvB5ZfX2oJQO/VvqYmSlTw/qBHqUezO7pSsnu1P0FBB2Xt4frjdbAy
iUvsuJjlHTIFCLYeFRXLYl6RlWFvWivnwMpi+DrHb+Iy60c9G3t0Q0CkdrN+cki/MnFrL7KIEaU5
jJkgGQ4aIJxU/XIUtpNU9x/P1vuX/G8b9uvvv3kPTUkZT+CNAvhWSuAggCNN2YOtIV9gsyae0jrK
axqseTm+x8F5uwS/HgpvhhX6BETNOKXwnu0dOpwy6JZkhjZXu4SAPHZPIbCfQunhqSpNx0hNR4OV
h2RUoZznHpkrdhYcw7tmX0vDltfTLWNXk3IjEvDqSe1ykOVbFj01xHg1+LivBgCuou6UpYMfQeHD
imgQM81TMxraU+0YsQHUMW4+jP9r8OFvJngRl0ABaQZJwvo3pR1NHq1xvyqt/n6O8G2LLQKTiCKu
yRZOEwulWIVtuH4CGdfZttCjkuAN0cePH6+ar8fg95FK/SpAAh1PzbaA1v0+KyHQbODdGCd3g3Uk
5GaCt0E6dls1Ml7FWPtlWVwSKwvJSDxFAgGRgdqTQEt2Pr4bFzcnj1qNB9abm5GHokeNB5rJcl44
wsaREcP8uv0kWhZYmRzGCUSbJ5eXn3XjSlMFpPSms8TNx0FCV8SqQgUbQyl0iMSdS0nzV171h22I
3BGuM3AjUU0ZzObFq6qyVFG443a3FYqyJQfyhXPVh1XulVEOGnR46TaL5JuqaF855MHsUjo3TXs1
Jc1ByVCNr7U6gKqN1+mDW2u3lnGXp8AOT2Z3ndfJXi6MgxTHeyvrb+quOel9ZTn6OF0MrB4cHcZF
WEEoUNFDA788PXlO8gQVf1A62/ZcgahjCTQG0DeAA9ItxClDSLFbKDVooWHQNb+79+dC1zUDJO8Z
X/H9Zy8LqbKGPu5uB5TkpAQu1hKE/5KXj6f8h+To64z/OsoSgKYYpUg56ri3+B+3bcuZdCn1WBvD
68cD/RDDFwMtPm3NjAIANwyks9pFRHBbmq4g3X+Mr4sx1O+nTE3gBa3OU6bJ6idV48Ai4VYHdY1k
gPimfQUD28DqK3ecYEoMI0EdApYR86lR/fXc4MWjLA4U5EfoZeiSuC0O5oMMJuKWXkDUWTpVm2G2
PQty6tDdcJft1T19jU5rzIofwtRi/PlzvIn5I6K4ro/YSTQarocGVETUriGLEwwEpvZI6+EEFwLr
9vFHXltN85p+M6od6Z0QHUbNTXnL2gRAuQhdO+oJY02VfY6z30XFxQsuQj3tlMFqSwxlDDU6YXBJ
qs/ENrxENtEMWsl3392LJi5lGtTt8c/F1xTKlJgmaKi3w2g7VXHZN9SZkpUd8u7yhTomPMcwhPLD
jjdHOyfQmOO3EZQWYRBQOWnUXKcTgDe2prlRYQJExocwsrJNJ9PAgrKzU5aKDW1ecUktw/v4aypf
GeSLSVZMXYYEFsgDRF0mr9mYFxX0wo3boUPTPHcIEi+Jeqr+1DLbjUco4yCBQIF2o5DxS1ulHs+H
TSrMk0wpqLeyw2DTLKLMgRwRetbhZCiovTNAerNAae+TGHxU/aVsPrEudRMcXQXCUAQUAMTtw0na
y3TuOd3UFPyOGMi9uEdfXr/oNO0hbQe3hXJ5jAKmoQF6mJ/H9KE3w65W4I1mHKHnt5lMc4N2Zjp6
pJig3hZIDGqqVuxTNfeyCRfA8QV8oNl6N0EXpMyOdTG4qJ/j5eJTWd2DoOGOdiiV8CPSkKRBh2d4
YXKDdmAUzFbxaiJ7ijXE0CFTnKYG8T+96bLs0JFLFDOdIScupAHH2gK9ufFRUw2Y2bsNzL3kICMh
I5/jQjnmEvksIOLKmIVbMHoRJHcqGRXtgoOBBdMj3TpMGXjO2VMOloFSQYesD0czVMDgGibhzkxK
6Oz6I0VxTahOXeiVAwttEUFuvdoQobhgEnqjulVE+8wt5uaM3cIlcRvrDKLGpL9mY7uFdeFeFYch
P/fK6PUxhLC7Jvx4Wb0TmrCo4NoDl2YQaMxlBsXkFiJIk3GbbflW2/CNESabXyvef/M8/G38Wp//
vEzb3/8dfv1c07GBvyBf/PL3x/S5qdv6C/+7+cd+/WPf/9DvL+hrdc2b11d+/ESXf/K7H8Tf/8v4
3if+6btf+BVP+XgpXpvx6rUVBf86CJ50/pP/0t/8zevXv+VmpK+/++1zjdLd/LfFaV399pff2r78
7rcQZgVdaHYD/Ju3g/zyJ06fSvzwz3/8x5//+J9+/sP/+PmP//ynv//vf/oP//M3/+5P/+V//ekf
/vi///6f/vTf/vO/f/8vfP3U8t/91pJ/UqGPRmAPBjVN6N7hsO5f598x7Z8gtmwR2IWBAQp7RHzc
qm548rvfavJPQH3M0vr4qGD7EHzXtha//BY+M5kNRlVUnjX4uPzfB//uO377rr+pRHmu04q3eF3j
+2NGgkMTxlERk74/XlqEwbyD7VSoKgBcai1F8drKAQdJtxX9erdJHnsIqEsZ7HlH5RGWrjBykK5E
2R/YQLccKrJymj1HOewyhFY/Kkq8b2clUMlKXUt9SiHU0Ik0zMQlcCvM6ZTyS1RON5I6PiRTf8OV
DNJ79uRNMqKzzimByjVcDFotOdVRvB2kwqmbLAlsbp9ED8M+8PPDgoKsk5hV7tGxDYakQ1GmIYeJ
Nk6lCHghFV9sPHFcpwcYPj4VXNlQPZkcXLHUFq1mTUHuDr/iDYEUJejkV1UDZonSPCQteR64DtZL
+irsZD+qwM+kqnqfddNGwCpEcOtzwVCb1cYsciJQ0GVhXmRWAZRT59Y0uR4YnqK1iNN2DArwZu7r
ZnNVF8pNHPeKNxrNa6v1V3RkuxaKPLs+Ti3geCvh5ejTBKM9txYTLpy4As5HTQDYY90JRG+AiEoF
lZU0fkHb3PQYRfyUoNkFmDa8vQFsV6HwUJUAtRgFjIygKnxpTbUN/MvJlnA3BkwllIDQv83tybVT
+7GJDEj0qYqDc/AEWznLZxCx8mA6kEBDZuSbmvBNPOaDO8j8xpwAadFsFbrWNK61EJYabZiKdDgk
BocnbJuHcgeFndEW3cUUN8bLYIFFk2nPycCsjQotRk+JTTceNAm625EG0VigRqh8tttGgoQoRxJV
xI1rjQy4mHluoHXBNjpc5YA3zsmXJK99KGjZf77j/j+Iazd1if/8fxDQZp3Xj0LZf0QQ+/kP//Xn
P/7Tz3/4h7eBa/7BP4cs1foJWYoMu1bTUECnRGj4c8RS1Z/gzKUYlmHbs4jnDE34JWLp+k+zO5Ju
IizNysEz6OKXiKUrP6k6yHQ27l7Q3DQJ+Wsi1vfpI0w0VajLa7AFtgGPR+xa3H1KqNNWaicMtyLa
EwzhrvIUYBbL5CtgFZQDfhjqq3W5psmIwbCUXt4a2WiMVPR9D8nauYwTVKJ/AVIJbuG2Tp2aPqfl
8EXAwwA6yNVrXwE1mGedm0HAxOM2O0tNdkxSMoBhq5iuUir38SSFydCUW5ZuuQ18YAOwjkQj6isX
I5kmr84icChkXrgNuSJIDB1S2hd9PHHHgFKL3CsPbQpUaEVSlN6jahdlzGVdk7gAzJVO1Gj3Q305
RUh3mtp6nlLmTwNU+Uv5Jtfky5Ebeyopp6KFhCPRLIonFi8pOoWss/SAFlUJ34P0piXas9YNiguT
Fd2tkMIZVCKbWIHdlVpoTkljAmARuS1glwIkF2o1BVFueujTbJnWP1SsC1NLQRSDD0DOjBK+aqh2
UbKpRf5IZeNLHhkXrQ0cSQb/X2ZED5VVUMeokTySIZ7cQZG2VabXyB/lg8jGq7qln7S43PXSvrVg
oRGVNjwHSHohK/ltau6par709NRN/WdYtwCVJ4MsYcOXRq8Tbyxm7bj5JwaAGIpeAU0YD9VouLUC
zPGU1EGNdBqoTx2kJFhOqHJzMY3NlsTapx5S2C6ptqWU6Y6sFU+0sCWHHHNDFWFawCpBqctXW2+Z
E0nymXelDfBphyg8PPRlHUMKYHpsEgAp6qJ+brryrrVGD8aWFcTJU9M1CJNdAo3eIylxLzBz2CAz
YOykPpfgCEtyF/BOh2UopwxUyTyqHGwiRkhc1pLLJaijZJ2jlYbmIoPggKbWLgbB3QoYNG8cbyUb
5fJygqJmh0ppWdrQfnN14KN2tBkrh0XAoqH2/EXh0nZqS3SsgCwVGQWpOco9DbmiIyT+uWlsB9Ym
DIV9rffMpsGYja8qPf61VulOMY6SXxWKU/eR7oCPFtotqptZBrqfRLnLpxNJYUHAohhoQkgi4mqT
ummrNR6z6S5Tpg4SsjaoAOlOJbnpZk3+0spy65z1EhYZCX6ptrAJM4xbCvlKz1Z46nKzOuArDm5e
mABAGxcgsCAfqSrk59IgO/GQbs2ihb9AAYcKci011UNnx7ctPg6Y9VtJhnV4NrrlUIRGooxOm3No
RQr5i9lYJ4W1XwyzvR5SZjjTCKnSjMYM4kmOPp/1uM5RP06SnY5/iWsFHkCvr3XCX+oBGzuvrJ3c
4v+opQFd/zSkap+5EXrMIPnDcKI37jhrDXDt8ksGZn87yhQXNv6iArRadQzg6CI9lp2AOS4MYlBm
lpDH4KgcQNNvY9hDcFqEEGfDSq5cllgWHHWrXd9fGbwLtN6Cn7gJFE/XNYg0/admbKnHoWQLhyAj
hbgpvYVq/heUIt3CzsuNXCPlyrOkQqsjelXzQXegc4/bmOTLY3oteHqMdQGtOag9SAMzHbijAl6u
eL3SfrY65bbOUnfM+iYUZnWJmHdZd3Sr6fJes59LNZs1IWCICQjyhhLtojcIUMfXkdw/2SJLHa2d
Lvu+OHciFA2sQmz9OFLczSj8j2JpSNE1jWDNQVoZsS1zJwhtxbEetkPqRyXw/y2Bo0xf2c8kgZaj
qEnlGjG7VmbVejUrAsLgEVVkonVICqeNsgcdQ2mAhZF464hK6F4/0D2X7C40bbGJqh7oNpFo3ghb
XVk5ljUBg3BoWlRi1GozRUcRgRkd2yjQPxma2KWFcc66EG5zl2Jg97rQDlRH/TUZPZXyELdAn9qx
L3cCUOMugO5qa1pb6DP6hMderxHPiMQ5r6NPqUl3ha0Ho6p7VI4eDSb7gwFQv0wCWR4+M14B8V8a
G4jZ7OXM3kDc7J4lKBnoGwsVx8ySYLiKgoBaApfEjdnpIoZ3iWkOHrQpEG0ID20TD6MzdlEh9iP0
JnuRlPvewoGXdWagwTnISSaKbLuAM7z2uZJ62UvGMLGhTCMgHJFk8C1pqou2VsCriQCw93mshZ0S
H40iDUmEHBybMtemG1x7AC6NYPYDVxPUXQqHFfLzYEkocigSYPXwv9ReWqiQwZdaerEmBMKxJBcc
24RlJ0nONiN6VXKrGS4C9amWU6DUafOidtYuAeas5J/ksdjPHSer32j5cCEqtOXVaiogzPWJ83YD
GcPOHQd6IlH1IpAmy5J9bmv6SBr1Don9FeubB7Wb7mPUW3AOwQHqseO2tvl6kNCwhUIAVe/VU8Qt
4VITuGKR3qvpwByj7V/6CSyCqfYgTvF/ODqv5bhxIIp+EasIZrwOw2QlK7+wJFkGc85fv2f2wRts
awIJAt23b3jpTC/EI5HO/Aix7prm2tM21PdVI76FGB+L5GXpzFMqx/tO2peq9h4T2Z2GhF9GutPL
4iGx2itqjV1cJBTShn6qrOJv4pTB1lYkucRPRD8bbXHXW/KpqFBzrDY8rw13laBGPNc3xLK46dn5
l87NyXayAaBSfohx+DMZd5nbRnmNWNetyQTZbLLXO8Ov7LBy1DlJ+/2mL7vObvbQaC+Nq75a1/4y
bJ3broeuuez7oT2sSUbEjRd1vXyujPa65arb4V79OnrTXtuMrx43EpxVP72EjWTZxGu1vdeV8akt
1a+5iIteLrfTxy+G7snu0AVk6fpe3ixIsyaPvMQKrSx/oS97JnpIduLJHHtMbrXn2WoePfeuNtWz
muW3l+EoI6CFwhl/dCtSeloLf+7tbGk2N7kSjxyX+6K3ImW5FyNufuxKWTunlt+ilZe/0iofE5OZ
jKWbh4zwaw3JpaFfHWMON0pAzs0stLv1M/bWv0mcXHRb+6WjKtnOsiD2rEeDIoipEjzrfAX4Wq19
nRTh6rkvaYVtbtozClfZMWnKQ1FNB1UkUd0DxOk7O9etQF9g36nGuVZCvUtlfVla87h1036dJ4S+
Gj6tMNtVqT5QKKRgeNW5EE205NWpbZ1zqqDXeMl9n9jBqDtvXfJYqs+JHhJi52Va4z/SVee099AA
OAdbb94bwK5ELR9zPl7SLiapzDHfrWHcu7dyxDTu6tQ7YPuQ7RSNnsMegxsdVV83nnFZevTMF9XO
L/3shY4wIUgMNh1s+skyVzxx+psobxS40lA7QSSHGALOMNo972oZ7ofYzINhzIdMiLOlT8fZ2l5r
phk7ozNDNVtBzcy7GsenBWfD2hbhlKYnW1o+4bUnC0UzEUv7rEkvEF2qfD9k2rMyvKuKO0BIxani
pVQn3pPhqlArvyxQO8Na7m2zj2YPtrTqT7fHs0J0WZUG5fiK7c107xozx4F+kG0ddoXzUjbkpKn4
bqqWD9h8+7nRfuJEkLhQQ1mcm/1oM9nhV05F4clbObJe17YOQL33uiKtS8O+u1+vzZZfW3babnlf
mz3e1GfD3sBZ5LtYAEAM82E2m0hndrikc5Cv+cOISt8i9MOVxrPA8NjURiALSJp9faky7ah0N6zF
/KidNwP4RPxs6xhJES6u4afGelerOoz3LfEhcWF+FCVnmVs/etOws5I0kpsZeJ+WjiRcrnediahl
wwO+4evH02k2zaDImamjEyEY/b5b+OkiuxR4A7iquzPm8ogsCcz3Yg/6qXbScEO61dl32+yGpk6c
q2r9EmqptJNwlCs5WtkVQ8zjqF/7fN4j3wr1Lr5YLpSaZTjd/m046/28oPja5p1jG1E+llHKhjjV
+rUEkMW55Jh59cXr3Ovtw3WsX6Yg+0pgecRIXevL0+33EWGtdRosZXEqU/Hg1fa5M6fX211gyuxr
ebJHnRY07RxgaUDbIQ+u9dcok+e+MSMPFV1ck/9qLPsus4KkIETMXA+x5ZKsTZDVkj4CSmGBH/sG
SLnTPHVg6JqT79tXsi1OkzVcndaFKqg9sCSjlspEORonQbMnnekkDVwU7Jpey2JunP5lezrIoBhl
KIo+cJLscnuVvug/11n9Y0kZGOMX7YjEqwsmZDJJCl3DK6MirrGOacHQZfPtytVvrSIyO+daUO51
7RdSVgPB9nbUt/jJq3MEfUlImRcaarrHI+M8652P32WAbX9gsLr6Cqmo1UbWkN4Z+UkM5ARyk01C
oqCN/v+eGJ0z/OUeS+x/JrjCOB0iPGOQ0C8sl1Q+9sW2T8DlK4M7OG/7nozblWVjLmVUTWaAfHC1
+rC26se2GQ7ahl5hkBiJppeuExxI8XGI/7rY7Ntoxap2pthFl4SlbGpCVhz4+ZiZdL6OQQJMtC5z
NA6uH3PCj7cuuPbu4rV4TdzlLEeSBpP1Ak4QkEsbzX1zHJONPn1BSLSE9IZXV4kgTyB8qT7UtOao
L9b9aDhXQ64BGeVRVaRH4WC6MHu70VzOmmn4y0aS5Y3PN9j7TjdCW0Pp08HjjjGCbSOSOKJkkFSb
/bWWnGwaXulrG2g8+An0W8HKKTWKeFM7wlzB9tAXy/sgjUgMHygHGYVwXAcG1mXlkp5HuwICI2HO
1R5si1JbsOwLeR6S+XJbz+5YhjqfUJIc3NfqYNagrSm2AZ0dVIWPhXG0KmaGmdzBitgZ03qVi3cs
GeJOPeQEjSTk+pDH8zVXVuQ17pO3OleHDXPA+gfQdq/bc5SAct7knDYOQGl+7DX5WFUMeYsUJSE5
ZCPGFG1aPnppcZwEjjn1elqLfF/1ti8K8whgFMUKR5DRPDpdF9BKBP1o+JKshYnux5qWcNOT0GBt
3fYzQYs7p2Q5xiISWRfF3XeG/+QqekSB0Ei5EKA1EYjnwdBLIvm8qJJMu2a9eGtqcV23T2cqT8TY
ETaZIxCuqWDXw8IZvCY9+yTeobm+b+bcTxx1cMzmqYB8nuj7217YWum5E8NpJXnDsGM/tdIrSMqj
2WzvYPi0wv0Zu8aXeMCNZS7dl8Utwl55d0avPQ2asbfMPTZZXlj32WXwKBQNy5yOSSHpLoB71xWy
ZNWdi876bCr5FDfOawWQg1dH/dvJlWjoVFzskbSsufPHhlgtyxp2RWlMwbbeKtq4EniRyONaTZ//
/5krVsNfNQstFc49+fLM02X49WaO6P6wzZjzNHJKrQ9i5b3Zoq5hKaGo1f4xt0t2hWcBDwmdBhZx
lr+UyNPSTnuq5u210HOuwkLP18snAJp/m7PXRHXBLCkjZ4gAe7Ghck1ppfw1xexw45N2yEe216re
lF+LYS/alLwM2pPM1jq8/LWzicLMLyWoXTuMRpivvM4ykWeoeeFsoSJ09Y4p2zztdWl+brlOokcP
/N3pfwTzKUu7vfkW00jiVuSbhfErBtrzNTU3fGwMjEt4NP22Z2vTyYJP2Jl68a9Zy98NnM5vpFYG
y81uc3XNY6sNXx3RukBCqeBn06owOEjjMvAUQVHdjPGIhYXOzpnEnet6+9oxJvaSZvNN4hwLQkUF
G1lcr8W9XQ7n2z11jYSzzCx+E0S4vj27T8IpfusMgzZjAzMqnPKfOWlRl/BNto4LVdTJsZuWf207
3k85N6TWnGHXJPw4+0XKm8uXcdLuqQExUOLyKqVkOLQpZvNb7LcaH3UezFcrifnw9G+z+SnX6V53
+TRWzkBjuW9xIN2hq+6J6KwClWSk1Q1fg+RCauArAENoAC0Dy3P2eDVOvm4OrEaR3pX5Hb5LGKPm
hoo0Ugri/qnBGAisQP0MztZFnV4+Vdm9Q8HEFFsnU4qr3WukT+r5DwSlgXSV9ASiC2PDcbnyM5+l
W710v4zD3nFzqIgaR07mBQsdQrPQ67l8OVDC3Tzpu00fX1MAMy4U2iKx0ZHZY4OkhoxOZ72ZIM6Y
mnHXhVORKNWsyn+MV4CMrilwQsrUv1kxg9DZz/FsqR4nrCdyTR77gdwHyHknrb3WPEH7muGOv00V
XjkxkmwlnHdN4ZNYl7I9byO+88nXaqYNbAK+QVPaHpEUzVkb2/0ydN9euv2YPXdfdu1+VsoMs73o
kjWa8/I6OHxspVZxqzCea+fBUk571mMtTIkYOncO1sr5UAVrLJvIXNN/69YEqEsetZIap5fW0XIl
z4K9YfnPYE2/0W/mOvvbEtGxm5T9Usa3cN8F+K1V2ABm7fdqa59ej8qav7ol8eh7t0uqV9oTKnu0
UQWl/cAlG6iTsKGOknRIQ5dJKtCJqwdxnN4k2ACpHTGljp6QogA90X0abP6/0CGUbSM/PitixtS8
HqqEJnBzEHWbpSGB5dt3x2jck7gnyjqmhCLnYisqHriG8VWD772/eMivp4pCqgVXKzV1/P/W9vFc
ohZ3sWOir8FI9ldrqt/GmO6bOh52ouEyDJn6SM1RHM0Owtqk5/G5b7vI2VZ95yxAlSqbT0aX/ej5
0S2pcxbFXnrblUqj6SMepl/T6tj0Pes9t4V7B4Xfv+3MizGFWpcMvt4X12Lop13jnaaiI76+zNyT
MS5PtZ19lZVo99vKWUqycOkvk6HvFh3RsmZsVE2PSWJ92jagK7EfZ5PnWFk4qOdFi6UW7zIO7Aj1
6nxmXXPI2+YOlvHoWxRYvjniXJ1WeH41lyYxKRvarg/jf3HWLDvdElPQ19kfW9K2N4McfaKW74vS
qQ7tzyCIhBtbcS6RzRspL5bZbH0z44bqdpSgIp+C1cIGinPos5m5u7pgIzII6EOwcFsedQIFaABy
3Co2lsEl/Whyqn0JNYNufTxMU/GjOnYokU/7aVrOk6eftK0pfGPsgiEpf0cdIpY1cyXGkZjXLSwq
nmLUm5GReLBca9wfUqs61EO3+MUNFXTiP8AcHGQDXdEy5vtZevd6Xtp3bl9AChzMx3rLnMDzhqf6
NjYhk7ab19bfcom9VM1Vdm/+SLKvT9ko7+KJ2sGslt/Ec61btvJhlMQX56bqIxRhO5vhL4e/cyAd
bwEw560dL72srf0rWi5TKxwYm0O2J8v0D4aN7Hg8PkRY3i1Ffh3UfO/W3pOdO5wZOo+d4/CP0lwe
uR95tKUuaXaWeqW3p+7AlheFSAaXZlHNnVEdV7km+3EwYJK0BN+C7R+7HpRu9m03MSO9tAd/zt1f
GUNu79c8cvA8p4FZvm9jr60BLnUyXR46Gw6pXNIqqCwnjBn1E1tAr6I457Fj6SKdqVSfZtaHnObn
fk3eZ2I2ol6tFK8WTjx18iyVjpYzmdJT6eoUOJhQgmb0X3ncLNiKPAuLl3dnhwLEWa5eu/0M8AF3
sVP99g0+8O1q7leLheLUA4jE6r5tJfOfBavkqHEpWWrgL9fCpjbXPEhATpQJ+zjObNK3ZWIt670N
D4K2jYVsmNz+YUA+p5rkbtTyZ2d1652ja1BsjWU3QF4Jp6Xfq9y4X5hiHsqsfNq0b7vOzVBYiwxs
yyI30IZIDDcPQ+2RpDB9nghNgYZjbcQbzuOzJlR38ZL6zRpya99t4l0zi36XIDXBWIIMp3Ya3wsv
hsDU1c6d6vrvGE3YHoqHOIya+zg0Sr9wifRLmrpvljL/zDPoai5LjM5KaALSLMswXRnXpwpQL0t6
L8qn4wo4EtolbtDJTCXcrGYe2Wm7PMq5lGHPYC5Ib7BoI4w7xEXjo5jKJsCLbWdWlJpGIkBEZOEE
mrIx8i1HPNoYlmhr/rdIRgE6kl/rsXjXt8l8qEpm90sO4qR1RLDLoDLplmrHtU6d/mO76Xgx5cCy
s1ZqeAwFWpXkweINAZPKMmrnOKVHGOl5+iFg6joH4Ja7cqiyRziQ52HprUC5+UapDCHKGudnqTnz
gXrsq8zXq5UyJLANm6FPW/Y+ndnrUnN4JkM3HYQ+PCUrbbI2CbDkpaKNTengawzuWDukSav5Matq
coI24v0Gl+Brk75j21J6BufQTaBNce0KDiQYystk+XlJVnZrtyy0ZYo2x3IO+qweYITfO631vuQa
Nu8yQSnQmc9zVTc+gZp+t+kT+FXs4oFzaNY4PU8WgzNnqE9sA322XZrCQBprxlEximjecJee8o1b
RCs2Fy/DBDa2NgR4F+YtiXAd9ubwlW1CXEx4cIalbRHuLXdI55kWxdLDs4eWs0CJunWV+Yo6NwGB
dIv0MOWNdVh6DgzD1s7aawLc46uXejHT4EltlQhGao7dwgnqG/QKdXwzilb17UkIlbF8UAetc/up
FenD2kwUck2iQoGWcaqHF1vOyCSmF69eBPl++pvZd5NP98gulG/vchFOZI6o+3t8GQptwTMCNFWz
iy8BX5pnwy73lvsV25vhj7IBI0iGd7PDFiUBmpviMmeL99qdU7T/W4EEVh+XkU6uPDwfgKe8o2Oc
R4Y05MsDocDpKK1tT9dzm2VTlG7gqHPH0ZlqOTaXBgl/BnsRELg/9LoIPPagSXcZfS7GGKRD0MRT
TPg1KuqOrJtdbOgkFGrLe7w1WIlpJG5bY3bVmKXXtdkzv24/9MQxzyXvxliA1as1cA89GrMt7+Q1
6y8TmozLTRGf49HCOZzbgRj/4pxIcmyTJYHHEmQxdYfeSb5srqyDqcahxhxo59nl15QN3r7tlitH
T3JoyuNoYrYonAn+LqYpR7OcwkVHGjBnPcnbqXEkyLk+ax7wpFsz/1tx2FsdMRwcd3lv7AxkWPHs
YBPJnEAxjGqoBhpgVD1rw5sl8y6Wv5soOGLzhuvUfis8XSOvvs25lHY0DTSQo0O15KD8aqjRen04
F0b/yOSlPi7lP5ENH0yn89vN0H2jMv40o1ARM0Sa9KH+XuW1m5nYLFLgat1mDyKbxos65r2XnNJ4
vfQppeuiyBKDloDEXcd8WrPfiKQnQMc4zd2oR6ZVtL4i4uHidJ4/hWWTV9eO3g6Dm2UnVjPEpU1h
80OtYFTpUVrJU9damNPoVAloch+XJvuutnzFOqrFphLKda2Q/7tkcZ9ij75jcYiLMcHb3Zm/oGpD
Mp1GlNDIeNrZxfaWrn9iaAwBoXnkWreu5c9Tumce+kTm44LZUeFEWn4wUlANC01FuK6LGWStzowS
2m1lqRMJP/2O7zJEfHFMs+hsDMIpnaLBdMeZQpeTL2SrpwrqU5gdrR4QmI35kbKu8ZaRnG3eSyyW
/bEfutCc5dFu3eckAXSe86XwY6ldyDTH+sniWfCWLoR0gKSo0Fsf5sVJXwosFwy73+nqBxcZPcww
sfZl/cox6oSGt1/01gOQgJqLZfY6kIyO64z72urzm6FKEZp4fxFJkmOCOk8kX6LojByj/JjGUjus
G5u6hxUW7m2Tn/dsl1PdAt2owgcfu8p2Oo+K4mPB7IRvroeOnl94AO0jPfOdh5r50GtTHzRFp9HH
01YWhrvh77NdYod09tJzJ7/0VBsMjvdMMgq2YpPLqDwZ7mOnnA+tIr6+1FJGEd1y7rMRM/228zuX
GSIDhYvA/VSW/cVaMJgVDVh/15C00GehMks9mN3qToJhYOmNribTXyD9IakcaDH0jv9qk+5FM3O1
dwEL2mVeAkYsXD8v0YJm5NVg8hIG3OXXZNGsSMZ52Hmlc1q2HjZdx0QDPKmPigwNfgFPOBx0NLCe
0sNOIzHMZpIDoRJ4du3tLWgkJ/rirYTOYPenWcZuq7Mk7BwlqHHUyYk5K3jObzhXHCQu2Ux0z7tm
qqxz2xn7qaxIMgWgC+LlgbHaGip3PmI8cYi14ZgtrQriCZcpb5BAFQMl35I3H7ZYHvBiewaNhFDU
F/aujGEzu5jGJjNMoW4zUeEY5nW2q0dJ5PMOhUF2MYzmEPftxljShAua+cOtOq4zzD7igQjGIpFj
NNce89TB0YBhm89ci0nzTLLvGCy5qrYegqjxt553nOWVpP+iYqfpkj1ND8qC3KhtYIrVDhbg1dSa
r7asX2RvXnCqmO5sxCyzRXq4jVWcyFWkbn1vHTO30Dfd9dfmmhrb8jRJ7dlw3BjkiHEqKgwbw1pV
exjS55h/VRfH6Z8pms3I/nQ7hy1ou/OSjY+k529FAbeoMJqLJWoijBzIR9XmBE0z/qZKy/wyW74m
qEaTJdpI2XR2pebe/HAtqKOIB5h/BThdpWG1PnXT1IRmb/8kpnjINrmnMreLd9fFfckeDUgyoiKE
CMYTzNBx5zYdE1d3yH1yM6kBFKIwMq9Lqx12jsMzB2sraJeEEf6EYwjF+r5Y4NJy4P0xJMUOCa29
P1m9H+PTdirSBsP4mZ+p6uq+UZr0pUIJY1O1lzcr3p5GG3kO8IJFEeR251wtx1K35b2CKFvnk4z6
ycLw3st+rLF3A7ka92mZP48bGhc84ZBxFRiHOSBrWBPiEm169rmymm03ybNemW5garnnj9AGfMvz
7pasvZ8yjWpb2ce2cP/WWdseuoqpTjLl3X4z05/WwLunoapxuZpsnyBMtQGNyExXroTssA8DNNF4
j8RN4qNFbPaO7ZQBVBx/94V8VxucLcOdHrPUw5asGH6V1xShTKw+GIb1CHpyN279kyKIIminY++O
KIbE+qaPRdgJE+Px3h4D1BdnBycsUy+pFL3iwdLcODDZfNoZ6Ld0ktAbGjcSOlQtiB3Hm2t1V3ZB
beDTTBX+ss3JHtwhDrRCYtjg1L+9TKbj4GGqJ9YVzDyU5tSGU6fBZVDmY1GqnWsDR1MCmoe4JlRo
6Cmetk0eoPNlodNV/2ZDnmqv/emX7H0aGBncmC3sXlWs15FXOJABVtUd4AAeEk1hr1e9NmnH9HKc
j01lHTfJbGyu16umhx7qkIMFVYqaeS6ZBxTxfmo14Tta6YWr5R3XTWc6IV0SQZfL7Kxs9Yw26P0L
UuXZq31z1Z6adgixomTO63lRsZAwCdPCACSOgRIT83Mps4mkM/VaTMm5GAz7Mpf5r5tWKijWmMS4
Wr2YQ4qVm5c1kfScP0b7C5e0OrF5Hvq5PTTZ/NQ3CbtmElchqKifYI4Rli6UIZrCoGB/RvVSEcXI
oKvJ1Rh2uXxBEvFgIqDc6R0Hci67Y1XiAUhi9bTvBv0FwjZ+jPpJCV0PbaahDt5UWULrXNnMo4nv
1gc7xRhvXA+m2M420zHTYarUOfCw8H7z3bqygF6Ud/vbj0mB3kt0hefPbYIdc+KiltlqEOXAQsEa
MGmbok59lFryoVMGFkljXZybBwTX+kbmHqLM+AIfXMPO1U18MDtxXjP53sxGwxm0EsfndR9TxcWP
IcgZDgZzjq0PfiI/cvrTvQPpOojlgtA4HX3iz/SdiCFdpab9j4Hpg2MzrILrp+1yf8nM/AgIErZD
49tLeoUIDgQkeKstTcXO7bHlHgiX2UAubhgGlssV53jq5YethnVi47WYgpb7uV6E+ujZeIfj4cdw
qnWMvxLDV7/Hio426hH8N93d3MMis6Xx0D7ioujhGBKgUcnlmYz6He3qPcm3P6byXkmQuLf7+Bfj
zM2o0cPCDNJV80dzENa1G8NQEujOtan5sqMIpfIAAVB1pLvbEzvSdCyMem+n09HkRWLMApW9hZ2+
chrQe23unSttKkQqTlOnn9XHOojH3jxMbX4b2WlnNA8yrCyef22VG9vcmEZi0pjSriAM2WnV2ztd
xksEfwpLe4/ZeiL/fzfUNj9lR1AiEii6BOpINfzYXgYbcjB3G2XBEBtXa1BMdGQZY3nKMWhwJJqy
Gem1IPMphpelbTF9qlx6YsRfbsxbslJDXWvzXVaJ98pZkVetT1OVcmDjuMG0AdefntuCVgv9mg69
gxHDHlMg2KY1/okxpeHO7IY3eqJmNwLmZyWkOJULuCV0/Y0Cnl1kqKT48kwiIIpsOq/ryAmu2t43
8u6pGHSoEy3fNs9MuLvwx9I4g/taewdLSyElCBlsGvJcT4u/mbqb4UyfGzW9HuUepYVIf0rNtgJi
5Z/AKC70HUCd2Evmc/XGdnWAC/aPQhNtmuHc9YnHyGoIl4nbrhOYHWFv32tV4MUms+3tYipIVBKP
XN9tYsHzsl+WJQlGT8CcSVUODg6TbzY3NnhYhyyt83BTeJkpvkdFzE7mrsV+KtDjmzOoY6aIV6mK
xtfZFOAu7VYJ2gTIcdCn4oVCk/hM9zPpIVC5Wfs+OBBDnak9MUILtiGxScrkCI+pr6aWstkcj4j5
KQRRyfkjwVM71ePcKbI4cLb4KMrlRR+0n4yhyy63e67xWBxUTpZAZfMtW1rBYa0eQYeGQG9Ip3fh
PKu/nQP+0gyWFiYq/ehtUJ9149GlWdwvzZzQ8HsPfSHc0K1bsrYy7dWGb1na+cTQtLeZEKz3tWO+
NuNKKfa4lsCiZaxzo+eagHIQgXEw/w2bfB8zST7CzNbogRPiPQBqJW4uv7D79M3EOMpxD9PssWU2
48Vo0OiVMWEPuMD+tVYIiXB1nq1enY04mHuzgABVNpAmJCx0ciBaB6wX9EHD/4G7kljETq0icPP1
y5nyFwhGuLznYdO118pzx8Aetncjh2m3KPjujveVaNRG8SaO8eiQQGiGpeNec/JSbHHVijenlJ9a
At3OGnfw6v6uBTNPQKI3eEwklDrw5zKWEBL8N3cCbqRvWmgGttJv5fe8tdFaml4gJ+lglzwzg/rX
QDENMbn7WGeGDgm87DF7MrqaeZAQVjh77bmFpqq2AilRrt95EEBKQV7GzdQ11sQF3WdC9eBdaAkJ
wmjFWz7X782kv886nh5i+LYb+9Gz013jUGOst99s6Gy3bnhVNiQe5uvnuIV1ZmDCXHsNPk0bwDCP
Maetnpsw0Lu/niOOss0fY2ipZNcszDT4DHqGbKkqThMGtWmX9ZGVMtTWgeuxldk8kLuhhbfRiYmi
lJE65A+sQvWRQ4+esKyrN6ZNz4m+nu3MpgXQzANtKhVlkjzpGmU4ggQILM6DN21Y8DIWdDXjOmLA
jOPfj+nB01F/HTTwmEjnzyXB6kzc16hMzW93baFD6up1Jgtm11vrXbosb5ViBfQ2GM8qjaNlTCSC
CxN70gfnRrDJJ75UWxr09q3xx9ExIZ7ELsHlyHfM9K3T2nd3q5zdkQPxuzRGy18VXPa4tQNVTR/G
jMO1NBl0aBvuB5Us/bIjVWq2z+2MMcOYuigl+gtyJyRlxUlUknDpbT0Qb3+M+ZpJ6tIQmDQlNMKi
GT46Z/1p6ubL4/SUMPxTfSMRdXyoevNotPNXNVI/9rgZxxVuzfo5HuCMMn+FyTLFn4NiWtj2Z1Iz
YKFzg70UCjqBsV5KbZ/BonKc5lt82BTFTacQjhnvSlHx5Trd/Nza+H+vuPc5V88uDBLH0IEYhbBg
eV0SqY5pQc7elp9nuhKpP1uwDJl9EafR0VXHe0fgRmD1TxZkjgWAPJkfQWbf8G5gk1uWPY2PWNt7
y/YunWe8OBUGtkP2DUDUChdKjvunFcNdJaZ9C7SucqwiMqzR+n6Su3kEHRMJFej0z4mno3JJmyvi
io2/M/6s0LE1rG1hlFBEVs47Y9M7OJiPbjpfeqndpXOMS7eX0UjbEJigijqt84X8HWatYs4qOZVE
yWQivqJF5pkxd///YYY2gekWrcOB8ugVEivxNxU7fTYjAuhVEaaDOmxF+ktuyGeXOpcp/TdW4g4r
OZzxM5b0am8fWp7tR+s25OXAZDx919oDtHGMyzqqRgJ6d16/fDVmXob/f2WiiYONbp8UuGM53CxP
C+2lTI1DPf3TLEwy1UB+ib4f9OsaU8xtYwr9v0a6kDbFn3KLjM39SmlLuNMK1Dy1/NuEoKgbQa3B
YhReR+z0qV2MWwBZ+Z10TWS0+Ca7DaTHZZAHs0ks6kOAKkU3Q8nAy5qfEGqhLbNveAYr9taSrQOH
ILwE8JAYXq1l/GOUBQ6gZyck+BQFFYsIqshnDHi4A/758mwFvuoNf/UhOcepuPOWV7fQ6Voa5unr
ZB2r0X6SLidEXXZIXm4QpFzqp6nYCzMiaefTzlTodiOIWbL9moMFT9raTn1avq2J87e3BLOGjRm1
C6i8Jfi4LgUnZdOF2X/UnUeS5EiWpk+EEnCyNRgnbs7ZBhIeHgHOOW4yF5jtbOdEIzK36A9R3V2e
aIfZdO5GUrJSJLISalBVPH363k9iGrejBrqfYv2cCd0HnRFzUYKqbCkVcBvh3qG61mPk67u2G9tU
2dmypMdezj78IuRrpcghVu5vRw3Osam+VfSBFjC2yqSGIgJxhyCknbzavVXch7L2bKcYdV2QTITF
JDjwbpKz4oSvfZBnFDgb7FiFZpXVId1BOUfiLT9WrsSOJMkCqR4AllRNhLO5MJDswtPUo9/OaGoU
Uy/KtZPs+/A7hr6BsF+c687rlmWp5TZmt79VvwXk8Nzm4WcGKBcfnofaGn7Sllu3YkbVRu+4xVaf
GadJksVrKxG5MQ9Az0FvrVIFApO8FaRXgzKuKQ1I1xc7s9J3qtXsEVkAsinGth5SxA5zeSMU6QtW
ACe3syhX6tUCtBh3QiMHUoR2MPVluKyo7pdw6hZGx5ekiAZgxHDT6AVOaGO/PjHpvPsvjmc8cVe6
U3hspBoAcQzvMQGY7+CJSI9I01UciYfHxlOeK3fYSsNTCyYa+P0Jy4b7uCCnNGP5V9V0z/BZ4E8J
kKjSzrhrhbNnDictd4/wRXR7fAo6tIjyH0yte68NEUIY0lsjSvQsFtUqT41woYp4EAzc4kDMpski
K0HqRRqFBpW8LPGjAxhaifqJYJmfFh3bXWdl7B1a5P7oeam33rLqaV7UkXoy0Nq30UEI162q3lgo
4oNpb9aYUT/6qpLxuQ1Plqz9wCh8pVusOP089rfeZqiAJDdqYxjQwRxSS2w+BgzDUU5IqXGIS40i
kJ0Y5WddhjRevXrrld2zWYwxB7jmovKip9bDuDpE0yFQYbnoQngUvG6luPkxrjwYuJQDpQIZBycw
2INJ8GmqyaOfB8uK7nCRW5bNpYOpLD3yxgGnojcrCA5JWj9ShXrJlAyMWJq+q3FAytcHKyHUbuGU
vSbuGfm2X5RtArn8WSKeniTGkSTqWCoqVWXQ2XEeHpUGa8k8FBaF7qAVohrLoo5I1znfLaSDHRJO
5K2GM4XpvUHhYZE20QPpcIm7OYh7bufoyg8OX+grQhYNRz9FlUzAjNt7MzRHWiq5gIwWM9I5cWF3
Gu6DtbVWdBR7oK3tY+pDVdFuOg4nMBZ3ucvZVXU9EzwgOhSU3ZNaqUfMfaS1IZfPHv5k/CuMSQpI
cXnLdVTqS5nqtb/Th+Zz/Hld5j5h0/JLyhQCYFbf+GPiVtekHuCKCsXDxDsss3WRv4NCSg+qzCFU
VNBbRJHvl8I86PZB2JnxLjVoHgMecNa6FNluDr3BHVlKQtTcxCLYMTVqnL1IcW4X0PJsdCU5uJGR
r5zOpJ6id0+uCfbdVKADULI112IdSCjJPyVdDYOijsF16FBDvBDFZcwoBMX2RJPvu6jBg3RnWUAs
LPVtQzfvXRh9S2rp92WTfjQG5VO9pFrQcK+i8YndArc0S9UWaPwDGXgL0WOAok03TfWKH0IR3haU
+5GUvANNqzlBtwYgYa3EPXgjb9dhO8f/sTWQvmKGlXyoyeDaHq+9Ejky1exQNNaTFelDrnbxqm2d
j66BsEb1SFjiv4RQeCUOK4MeopnTKaAAjRRWym/PyB7FrD0ETK7VmBJVFudohRBMhxBT4dTELghz
t4WTCMjN1tVYD+OoyIJ7EEznUAbNVkKEWtRiqy+HVmtsSTXulIArsaJ3R9k6AgIUbSlxDo1Mfij2
Xb+mDUqRgDIJ5AGAMEb0W0tq6rgYfaih9qqnvBCXcNPODWXtSaq8iZP4qPOvOtA6JDrVb08xzuPf
g0T0HyxaDW4qJhuz53bINSIZMSOFfIwMKwS3Z95zrpy4k3BDNWnNlaAR5U5/jySSQ9XM6mUTe2up
Utd6hfBJ4o6JjQzdQin3ijVsAplGPwJMoLVAE8vE+DzTd0XQ39D92bel+KpyS/O05ghiVqzDzz6j
21xnHqYmMd4MIjdv7krLkF56F0sdagOsgtYp3krnMAjb7GfsQFiR3Q9c4D/dWN5zpfqpUzKPsuAx
bgITpQIAMq72mnVI2dFTT6XhWIfGMfCatexEd+Ow4LQ/0oqrW1ydIZmBjirbVRuzPi2dDw2BllLC
F7zGSDZA0iHt1Z9uQqUqiz5Sfw8OL7LVglRNjsTXylUPY9ZcyL+FwXsy/Pyn5dJRC+j7ghcdf2Mh
yL/8LBRold1lFLC3VfBkqPRZqTBtfa2hfYdIuCyCv5KVEIacX50FquvwEuqF6jiDjcx54YpPARVY
LGcevaD8Kef1JkjkZZSaVGAkWIO5B/E0ryo6hvJx6JTbHMRdKaUffMK2F0U7qxVPtE/PruHuhTJ7
kOMxyyrAy9fdcOqoKKWo+mXNnRNzDfPYDi18EI7XBuukAuqVia+vm/5u0/ZYI5nWArlPaDogQhOt
BylpAFD17xAsPuhErqpaeiY7WguD+mBRECgqygcZR2sswZ6qX8d/FnJxw9e9LVPqhoMDUrt2l6kz
sP8GDF97pXxtM0wcQbwsBkl4cOm2Avk2NmmplgsXKqCN1R7byIyXdK3uEyPuQOMXy5iSsOTejO9Q
FCdN5L6bFq+lAS6oj+ozRp/Pqkko0nwaR5n/k8wTsm00OgMWEalK3C5IO2qKsNo9N5SPPNbv5ZTD
j9RO5P6LSaGAz43rncXY3AfkHynH/cKQtK1hIvSRikTSwlKW6QDadJxnq+70RYQIH1eK+Oh48r3S
S0fflB9B7DwpUFYFqbip8+IcdR0XCSe4G9+o0Zt13HqHxht+1vKwcdDUSbIj7Z+PMtAfQP3v0lg4
Nc2dWve7xhTeyv5nLhbnSlBfS5Nuu5art6lnbk0ZtCaF/kXZm8CYLDDYtfOmWtGYSsAxd9Ajiurw
XidkUvto3oPS2vS1e0JO/z0Dnb/oqdX0EqCXUkGySOdO5NYcJmaqn3y0qmpF3yjOD8OAVZD2R42e
oDnuaU9IXjp0yKzKWw2GfitJsMGDcqcN1r6x6lPLdcIhjdLF8ky/ZZdVEcg9+j5Gd0NfXYIHF+Jy
iUpf8djSU6oo3ldeeuvqPqenzwk7XtV9xStXqk6yPcCr9Mib4lw4Sh24lLShZg5I4Rzzd5nLBjm+
eExMOqwh98yl48u3WSXtoyF4acp8owsaPElfvPWxe8b0CK0m/B81kwTAAg/PsR2gG5Nkr0S0XRfe
D2VLnzt4a0HvqCx1kyPMFCCHBvsAeCRgoUfZWeENec4aINs4XuXgilsQD10LTER/DvL0R0bCHvns
kVaOiP+KtZXpKC8y2p1rE4QjDPDfsK4+xIS+c14U8bL/8AGV2K7f/BRBGUUQ0K2IEpaTbmSnEhep
hW6VL+cvMWXLWlOobhpg2QPqs2uhhhpPn516l8YZ89zhAE/ZkoK0VFJlVITWBlb9mMRafsj6vZok
cKugLSQyebUfecLCFGGvK8qvgAu6Q5xeUfxGxAXMVx26cEzCpSqoml13pog5VEla4IPVUaAXtLAi
EiW5G5pwDCeow2P+27tonHkpsiuBu48VIElKHdF70jHfPJtC7O79lEiDqAZARzqfhvLhhB6FeqRb
xAq7o2C8BHgK3V8/VNdcup5SS/qn9t1/S5fle8WVv0hP/b9JUm1+paOOU/n/gXiLJCKbMq/e8n//
5//4P//7f30VbfnzH/xTtYX64z9UFUk9E+I2ylGjnNQ/ZVskSfnHqHUq6winaGTi/5JtkeV/aCip
qJYu6oqsoK7yn7It/CsJhRfcOC266TxW+u/Itowaif9Sv/unzJTJD5jITIF0IqiCrj3EpQFnjVtL
+PJlCv5d0uqrhNVfVVr+9eSJaCEI1TihmywepABHW12410MQO61zRYZRmnv++Odf9Bcbo+qNMCzF
g/uD4nPzidhr/V4/FR/aiXosxJiMFyIDfvFOl1/or5pu/3qhcQq/DGiKWSDXXi0ecndY5cUAS/9T
tbqlFt8NwhHezcJvfl0eam5VJhqMiSLlsjMwlODeVOWtAef68oO/UxUbl5vt9PUdUk5O2ZdRfKgw
AWoh/FjanUPRVoi73eURpLnfPhEA8hWzEdqc3x4/Q+Y7U4cqkRt5UUlbb6Nt9k5pI6Hr8Hl5OFmc
2cDjn39ZFSEA6CVmmXTQ6/gYQoBqfGvfGumWdsu5DjkTuw6Ko7vlzd9cqj6Wlh3loLxPyLRkU90F
ZfyApgYHDAqObv7RtdmVLTp+Q//120KT6a8/Lc00swEzKB46LXjtHXFRsVEFgE2qnm2go18Z5vsJ
10atvK8zIEWNVDkpE+557+rwIiZXVnLuuZPQ4CZCUUYlocHBoNFrfnfl8+U1m5uXSWRwIXdVusgP
rmtlHVB+UaoXriiLyBI3XnDFb9X4fqtr1iQ+uFUqG2k0iAdN+WUqw6mCECVCnO3Ck8m9YVEbxj5E
EseoW9tqFVtKo32KS50r1U8x/j99iOqnWa5aNJbRRYYkUe7qJFsLxnA2cn0RtBQ/6mYTI78CVeIU
AAMzTTxknbbYdqIFdRzYi3iPjBP7DHhmFlC4R3e/iZZe8dz1LyYt2ypq92n4VJbvWRWAtfNuejHB
ZA4by65dVo6xxNn0pkXFOkyQ4KiVVeegT+pWKwPETloBwXUOrSJsSuaxlhDch7XPNdeHCZS/pSPh
pRhZpz+B4S8qkkk4coDLPgYIf5jNVkpxd3lRvw/H8P3/uguTNtAoDQbiIRzoTTwNzpFezuVHy3NL
OQmHQdCAo6cscNBpv6OiR+XB+y2VMlJ0vzRE7/IaZB1aXEClAWZ6di176wy5DFesdn6obeT4h0bb
KjDcY0XVS9PULa47hxrPTzNW7mGSvSMxuOzrZnX5F39/VGjWJMyCdc7rDFjtYUSgUe6NU4qItNsS
F9Jl8ToMJrmecSWmq3OjTSIunynqHUKFjI/pvMBiWXtU9ITg3QHDMljCro9+SYFxiGvUl4r2pomh
QsXaztWNAzdsaKc4tVUwh2rxRUiT99z6rN2nAHMSCiybwUGqqO7fEAm0G/AUqWyioLa3yKIN9U0F
MahXY599VPwqIRRzQUc7UKJ5n/iPbqguk5g0vENnXTdtV3yAyOmYA1oJ5tgUBd/a2pfnfC5cTQ4C
RzDrto6Zc7k2FjpyWlW4ufxkeWZvm9NADnq7iwVJPBiyZPeQPhVSGkv9FIK31FrCfrab9kHN76v+
xg1eIUK3I7hMwLqHmnfhoVmM1FvoLeMqgPnV7gL/LqB+mg7SMpEr79o++P64MSfnADZhSm7oVn+g
VriFSHcKhJ+XJ2AmYJuTk8DysbPKEpnvD+HdtF4lNPnx4E3NvaL7V4TN5+Z4cihkLbBlCy4pAk9n
3/9UnbNuJVdmZiZXRB/xr8EpzOImpBEsHop1sgOWtA3O6q1yny+HFV60G3/dv1zz+Z6bq0kczBBA
DTKJoSBwcLmlj6FFNszMlVSictr+vWhrTiKiHiW02ktGqboXVfgl1PfEssuLLc29wSR4pXqrD6nb
k3we2v2wBia9Hg7hyd9Q/V21625F1WLdHswrfhbjVea7NIl7zF/yl9zKTQN0G+8iU2VXhU3i4DyA
JXGhP0tddyoc1KzD9yJ9VShzo9ziR9bJCbHlArzrIwEAdV5SI7tuEJbDjVnO5VXUaAdN5/ZtInoS
hGsnofs70AgfWUSpsnerWzOuz2r8KNLaKuMfJX0Ck5oxGGlFMFY+36+4Vlt9kXX9lUNBHhfnm3zQ
nEQooUECsncM8RAcnZO19vfBA4PHKuxeFvG3Fi/EW/WhPerbiAqUeTSEbZ5uS2dpgvGKF+HH5QWW
x4Dwze8wJuFMR5m38P2YCV8CgryN7y08SsNDvFW23aE7uCt3VW6CtbdsbKQI1/IRpAH6mBQr7sQt
gnbry79j5lQ3JvEq85woBnw5cPVE/aoN1wjhHSgxipH+944EYxK38gr5XdkJOYa9jRHvGvfh8i+f
+UL+pJxf7hx17Ad85+QjoY+1OB0T7VWFYybTnBiuuirNnGfGJGapagr4NXCGQ+T+bMoDtKsrszIX
DY1piILO3Mox+UK2LFfhDRobdrDE9HJJxXwDM8cOl+6VNZ6J6lMzgbZDZdBw5OGg06KjZ7mUQ+Mg
q0+X10Gdm6NJqFI0rSgVnznKlkCRafJjz76C2LLW7fDg7LujtPZ/GA+Ux6pjtg5XUGjtYoujZbzT
9jB3V+4uetZ/GnuwHjaN3H1+tO6Mff6orys7sq9Z0s3NwiTCuaHopCLSztyk6GLnXACdURLhmtPl
3HacxBVRVF216AtuOjj8GuFjJ97i+r2g7WfL7eeVqf4+Zky1dv1eiWujY4yseW0FSG+AvC4/WZqJ
//okDvhpVNR9TRwoluHN6BqWc9I0++je5JS5dizPlCU0fRILvKHBYydmFCr2C4QoFtbN/XigocfH
bheO+urK68zsybGY9/U6nlVc63JLGzg89bvoNt9buN+6G/TQ7oZVea6egs3lkeYGGnfblyjUWYXb
oYTGt5UHtFhuS/18+cEz21UfB/zyYEHOMq0eH+y657gFiXvK4vvLj547A3Xlr88GBOJDa2N29I1u
55t0452jtbqy1s6uOEib4IbL9io6ce1dV5tw7Z2ggfzdlZlECzzhAyEYt4B8h3jaqdwgrHiA174P
HwUiQPLUvV1+y9nNNv3g48FyKxQwDvKmOjaP2Puu4g3gj3V1g4rnDvXEax/PzN1Pn3z7sqWXRZ4z
Urc21u1Jt/sVHAdc1ZE+3mSrcKdswtvmfnjy9tfmcWbfaZP0ASVBqy2Arxwwy+yU97z9dXnWZrad
NokDVQi4V7eIkm20H0W9xOwcgXW7/PCJzep/VG+1qZ8CHSZE2OioHvoNspHH7KF8ck/qMj5Cdbuj
KCBc0SefS5+1yfcfuR7920YdDlTNHORS751n65A/mTu0dX4nN2Dq4p/SqTgFp+rKdpvZA9o4oV++
Vw/Du8SomLg0j2wP2JAIF6HG36rQkKQe5c9LSHWQGS5P5dz6T8KDW3mOH6QMp4tnEGKhd+0cm7jA
/WuNJsEB3FzeDGXGPXtBz3Dx2S5AlCwA6i0+wBUvy8Uv6ibkKh3/myxe6DvzFyLAJC44TC2wW954
q3Jbbj8jG6ueRft3N88kcgCIQIkObsRBeUDKZ9ile+4HK2NVvuqvzX32JF+5C80FDm0SOGohC+pc
ZaB23637U/BQVAuIgUdpr2+TJ2ApdvxyeRXl8bd/cwvQJpFDGaQcpi3RMF9BzLpVjud8b2yDtX6r
3UPVWxl7axOsio3/ENz1i+yp3l4ZePyevxn4Txnry3Ztq1iqh9zqDs+H3qa+aj8/g75YvKPGsYjW
3jq2rRXC4QtkA5dvT/Rx7IgfcDUQjO/33fCTMGN6sGXylCkerB+CQekrHTA3os0boXvnvkJtRvUU
8YLby687E9XUSd4RSoXkNNCjYTMe4n4HUVhKPv7eoyeRJs7bzKgyIk3gUlpwlJWMHyXCwpef/sfY
9LuJmoSVMHasSHTJ3WXQXR8fuJnYHTgmDBQWsJWXl0eZCSZ/MvsvmyFQRCVLIHsfUnfd6bht7f7e
cyehpEr0PAG2h8iwCeMO0r73/vcePAkFvSLrEpkkD86Qb9k51ZWyy9w+mXz5BVIkgeGxmAkkTTQ4
hGSFbsri8o+ee/jkWy9Ut1SsMX6ZHaSX2KWSe5eCSrv89LGD/d0n9ceU9csiigZGhOaY8iJwtg80
HT5kZAvxtq7g/YTSygKQ4Vrg3N2FKvEpA51wJSB2m07YRS4AfMvf1NIe/5wrv2juB02+cViYqaAU
/KDauq1TbI2QWPXkLcxTBOgTOxVfKuXq4TA32OQLb1Jfzeo4gpWDTuNe8N+VyoLO8wNFHq4ZQOc2
evwWkQ30XM8Saa9sUNRd+Fc+oJmlVSZBoGsKbHwjXtWP90704davhfB5eV3nHj3++ZdlrUqaq/W4
JSsFBZoqXsfRvY9k6uWnzx1AyhgSvjw+wpWxKAu5O8gFu6XpIOEAm4dZVUHJzCUNlYx+IY4FPPFF
7uuDCAlAdLGzQ2ynBQhYZaN4kbxOkUBMkayLAppyAvh6LAEu/8Txl3wTAZVJEAGmXKJ5wbfuiXSN
gh1I5isf5OwnMwkj3WAgsF/w6HSF58MyvVFXxYOxLU9YaC3wiBOPEidwvERT4Uo8HzfEdy8zCTDq
kDplDfr7kPZnvX8M0LbTs61WXXsledzv3w0wCTJ5gFuJPkbGlr3uq3calOuu2Aa4JgvAFgWv3KBc
8SEkAV5jAxTb34nxKLVriSa9H1vLqv1hQl8J3Rs/PKlDvJIBSoaqt8n1apeLxslrPgr1SvozMxvy
+DF/2XyFCKivbOP+0GsYHgwAvD5j4HiqpFxZ4Zm986f4+mUAepZ1Xipw9SRUg7vqh9BegaHMXTD+
zP+XJwNvyzxfTPoD+rFrZd0dEdZaecvOlux2WaxejopdbOq/dyz9acl+GWyQ0tDtM2rFRtPYTfPp
Vc8OUmKXv6+5EPCn4fbl6UD5OxwyWIV8Va/UfbYrds7G3Ge34dZfmcv8qL+ar9a+3g0rZ/HDX14r
yM0tzvjnX8ZVJG0oCpxOD6IsA5jTIGRVV9Z9Lm36U/n48uw8irGezVOWB5F3QKY2msgbZ3GTbczV
5WmbHWISPKxGFUo90sZp65bik/xEu3slLssH6cm6sjSzY0zCBbz4CIirOo6Ble9LeUfgXUHkfoJf
c22MmZvAH0zPl6mykFNtEHZDn5KjksYNhBeRVkCMliAugDJQ3qW66Jf4kR50hBISOV3L1e0169eZ
4+1PaP4yeqZlblVUIBYagpSArEOFDtCwvbJGM1tMmqQgNQ4IUDg7AsymW3dLZeksHVapWe1/hMt6
cc0Dea6u8SdKfHkLYNhGlSaMM0aDs7AIluRTG8DIi4L69dVhZm5N0jTNcCqXLTG+jg0z3o438JkY
AQbFlU09txrjn395j1YU/KzAxpn897bT5HcIpk5Tvl5ejTmIxJ/79penF7ry7x+8g5N9br6h43D0
3TupBTxfundp/qtAqhT/hFFbqbaClWf+apFUCcRu5QDctfwEIWkwPo9B1NhYvPjA1bu7wXoykLeo
YDhCcyiAnxiif+iCbiXAZ4vNZEfF6ezCZjK3tbyPPNTdXAHBO2fdQ0TzTQiOKgnPsIe4aQvlU8xh
4RiVXYpodlx5+T9b7puD+c/W+fLylWbEhdm04xbpN8UaMQMb4MUKQvySGLsMdzg92PB66Xhcnm5p
brdMAhTkaz/vXZFeohrvdePBRSHQ02r0GX+mTg4JNQLq9O5ebfDPfWyTYOVhgukkObUM3JQSRPn7
a8W8mTThzwt+mbrQhw+vWgKFnwWSyevSVg5YxeyBkC2jBenCIeamtru7Mm1jbPhmocRJUmLAk3cd
jdHSVb7qbdnm0p1ujHvxzVkfj8BJFu3WO+Ufl4eb+eLESYQS4kDqo3FbJEhK6D3vltL8Dq/BkuYO
d3FyL1LiwdVNhbcplu0Knb5lfvLO5k69jTfxSVghq7JBSHmFXcbJvPd+kdGn28tvNpOJipNgpatZ
osvF0B0kcJ0qAk00x+y2eIyk35pjXTvo51ZrErGsqFK4tVBRHtcKhSUbJuQy3Ja2u4K9u8l3YPU2
wSGzrxX75xZs3P1fNiNcjbIpUCs9SMMtDq8LMVdsCymyy5P2J5R/t/smtx10/utYD3kf/a5bdkeq
gR/Zudn+rJf1rrztH7oT1Jz15cH+XPK+G2wSIZwoA19a1f3BCH5EfooM016JsUDoH039aUiR9kPL
Sy6gzlsVmtP6KYd0kWv6zvcgtmv0NeJ6gx3jIe8lNm2/rjp/qVvxnQwOPC5+QvNapMmvrttqyY0h
ryQIhmhRLJtKtE0UIFQcSS6/ijQX7cRJ9FEbqTFlhepKXMJpRHEEFcqln4kos78HjmSX+Wctuxu5
j2z0biDfQeFBfsmxkLZAfLpOdyOd3lI+QtnfeWjZKFmxTlOSO+lHCS8sRKOvWsniYMeGBmmzXXT6
rhawpEuCjVdUds2T8+YxF2+tMFpp+YOoNws3+lTQ7S5a8b7rsepws7tRrieMJOSrjYUH1l8X9HXu
yKDycRPw81slLBYRhldl+Nb6BxkZLx+aTPEZdv0yREZea8+Z8yJEtw2zW3JzTC2MF+APmsmbBAMn
QwM1gZMuLeQwXTTNUfMBYVb3EdahtYLpPUqSKaRCxQUsET0N2q0BA1sy3Zugoc47emJ6Z6c37dhV
V6Go3dTms+/esCcxsghXZVlBhtmpJT4DaAbFZrU1IaF3WPgMLkLr8KyNlOqx9Nx45i1cChsRnr93
DxInl9sBAVY/H0sBJhK0xsmvXkv1SrT6vn6kTmHiAPJzrcf/84CzBDI28Mqzdh1nJ3w67b7wll6G
qyrSl5e36/dBRJ2ixR0lTCFh9N0hSd7i4KTBjjfat8vP/v60VK1JxDclPxualI/aQfIGfi2Ka499
gZ1hG1wJUnMjTCJ7WWMiUI9nSjlAYHvXw13r/4iuFQXk7/MIdYoZl5NKwO2eEKjRgOptFK8XWErS
cQrWmJXZ2go2LJo86OZQv0OZig4TDldX3m3mwFSnEGopwmcizBjdO3q7khvxeG0QbFTWaDZlh3yp
bd76pWLTExmvwsKVrT371pPA3yoypDidOh9xZomG6SG/97ee7S5+Gra8QxNgHNGxibtLfZ0uEbW4
ehH//qSGFfXXIy3JskJKCrc/UGlcdhbk1ZyJRxcj6e6DHtG6yxtzJkSr1iREF0LdqBSXAApVr637
Jua3TguTWxyNYnE6wf45ip79+vfl4ea+sUmwSPWwpspFhSZONkY9Wnela5B/19LEmUmbwpFrXOwS
1Sv7A9TIjbSG8bhuttpNss227lHZyGu8RW7CF+Xx8tt8n+fQL/nrGklhpPTe2K8T/ewG561thd+X
ViL8FZZbT8HpQYyurJPy/cVBnSKNIbCj1i4TZg3laHLuCZZkD+JtkqOnPlTrDFkwvLXQY0oSzCfw
s8wfgCbjtwQa2fdtrV+H8I2TFsO+1lppDRzU5tNonJMwumeiPlhw+Ja1vowNCUHuY5uU68uzNENS
UM1JaOr0LlFMsKoHQ/+poX1T4oFRxnCLB3x+vQ8YyLbTGosgQyAOwdj4rGefAgTkzujtIIabMoSg
4/IDZclFWXbIHa/iGrNR4aGLbnRx60ApufxTZ6LcFA3ddYJZWBWNPRWgH74FV5HDY8D4r0mdao4D
fklQBxXiLDnaeH+R986eELIqDv6xXipghlE+utIlnzkwp+BnQJFmZLRU77LsMTWPHUqqSGwO607a
puHOSXd/b5omscnXcI7uNPYiWoF5IS1qMpzLT57JftUp5NlNUTVqBd7AEN714oeRLCy4eIX1HqU7
rCDlal3i82IZP03nuZdRpHCxPgqafQLlovNjzKfLG0+iDYKMXgDVAuegV1X44cAuRp1zFTgOcqXR
OY3XmpPDHLJsVd57wXOgoYVDbnX5Neb20STMVarROag4DAdLpGjirOnDXH7wDOEC26S/biQn+o/5
yZbIdC1Fro/hvjpIN919hq3rTbMnF14ixL9INuqNAPxTORdrc2VdWfqZAD6FJpueFAj1mO3VyEVh
kepkO7e+vfxyM7M2BSVjTAcbIB9DnPkzSW+Fa8mXZIwb85vPbwpLHir8nwZkXjDIk9HhwMyquA/b
91g6exEiU1iTDelHgkOVu5Wc2yh7v9MWjrhXzKc+2df+TZQ9S+67kvcQqAIbV8KGfxiDuJGhkZkY
XfS/I4Q4kvhH1Ob2aOhgIJ2NCVNS2Fq4QTAgQFZVsbCrQgzMN+ulpNuYS7i/0+bgF4/Iqi8UB+cm
dLjwber6X45wNK29V9xJGo0Y9OLJR7FoO4nDKdIOVf+rKraZupaENz188IdboSz9ddG+5ggEYU/x
bEn5reCG51b18GwJMfmxUGU5xs3WMMI7jdSlRLk1X8uPhY5k5DlAcr9eQcayMGcykVo8oj/uNi/i
IwGFm05hmwgBmz11WiuDTLAbXY4tPtDq3ndTfvyN1p2GAJGhBVwErz7r5TLWT0Gn2xVKlYqKJARG
O5FjlxTk3Y8MsRkPXqlfPbbVAXGJNl/52S2T2GfHvL0fai7X7q2YPAzJMXd2onATjlIpxyw/9/mD
n++i6Kijfd/qAapI6y7YIWBvBKsAyKfVoqfj4lHyFKqHTPnEURH79OOQPLRNvsyzpToyEstPz1yF
uOEhq6B1xo0RSK+9lLx7+ovHta8U7nh/tf68vLlnsOXqFIsWoASj5FlLgr4vVxx+G5xfz90Liskb
8NWraqMiAX8lW5hpoqra5Lwp+y4Y/GFs89u0jxgsejA+6l/Di760TuFttzEP3j54V968TXnlsjaT
e2mTXNlr8Geo0MA8xCEcDZzrkFEBdO2iyKAigl15VyZyJgJpk8PHxdi2NiuPtr7VLus+Qaz5IzGf
/+YqTdLhtBw0MTNYpWaN49FNuo/3HdkjCvl2cDC3/dY/e5vLY82wTdQpzgztaHdIkeE9IBG1jLfC
S7sB5WWPf2GbshBsQBELyX7ChHalb/2lv0Yxf8XfXDiE5eUfMTObU8hZpyi1OxgNlbPsrcA8DFGg
hXv1/jQXd8dRv6Q9jau0OTo3470NRWq7pAeDwvDSsn8VB+ueNHTF52fLywpihbnyX+r4ygcw7vPv
Av5k/6sxBS+8gui4y/vQOg3ulU0+08pXp7SNHCKp53od+wOKokWa7I/2KgM2f8gEk5S2/WM7bIP8
AdvPEz6bgvEmaD+lATSmuPPSZ1yUFqJY3OCPdFYNZLPK5wHfAaFAYDXdqEpxJZGam4DJV+KIVZv5
EuC6GNEmzV2L7tvlDTP34MkHkg++gngqE9AL1gJrUtT4rgEQZxQLMKr563bxcyWsi7IaDsIW7U+4
COXiY8Q8AmM9+OBaC+r84Z/qwue1yvFMbVed0jdMPUlUI6NECeV7ibM5Ktl/0nN1Wa/zo7E31+U5
2V+rMakzV8YppSOM9OSfGEsXJDI7aZW274W28S3WH2+fLPnI1FsfrdQiPDMflP5y1K5uU2qmo2Zq
7P120GZFRl8k3aswYPUQ9u0xsKB1hKif7iEi+ZBlJ6G8sWQPE40U5c1o1SC200fDcSjinSh7S8O8
CTvBVkV506oftfjhlbcDhiSgGVwM5288nzTjmrTGzJaZEkwsXUBq0hnxtPm9+m+cncdy3Mi2Rb8I
EfBmClu+6N0EQdHAe4+vf6s00uUTxYgedKulFqtgMk8eu1e8J2H4wy7/ZmZC/TpRko6zlKkRq/yy
XC7DK6ULxt2tyNCEVHsvnbLoSgRjUDvxLnTQOLL/W6ME6jX/u1YVTVeE4hLRreJbFV/pCHb+e4N9
t0K+mK7FzGsBQddlr7wt2iMMSs2cguhOajTf+LHp/xuz/3XYBE3ZSJy6BWcEfWm4AVQAHkcsxb9v
4Zu6qqp/sT5xGYMv0NSZUd8GzI6xVycDdccaKA1f0pgfZKMDoeqJuVoQDy1kvix3jRRtmlaorvoa
/fZIeBk67SJa37r/vqzvnuwX07UyaFYw9bjsTdSxG4M550dpJXzBaUzRzL3997d8M7Wlfh08iaYw
UzWJYx268EHx+3N7TgIk5be6P5yLHyaRvuluUL/OmkQmsC+l5VvKAz1gu0ttDTeb2hqJSF/Y/uik
fJN3+jp7kgjCuqQZnqTy1J2MvbRR+Ce6zs/FR3oqrnD0N/NR3NRHY2u5wt0Pz/Cb9fl1JqVSCr0R
Ku6u8fqD4V8m38ZNxqCQikMkb/IdWrGh9+8vUy/v/y/Owte5lFFM0ZcETrzX2/dwhGei35uzikrS
ITNGW7eerWqLGi08NSxmfA0mx9WzD3O+0SjyrA19CaLoa215iOZ7Wd8pEeMm87GCsGZ1S5CbT2oP
X209C0JDVimBTXjqy8dVPq3VVWx4KuopUrAwg91ld+n0ulQ/tdp8Y3h/H0J/uF9KJde6iADfHh7P
MVYszzTWH7b4Ny/oa/O+RnHR0mT8Rl15LlemIBjcQfbv32/kO7uufskYKlqpmt3l0y92ffZXf/E6
W7IzD0/Jo7+GZqHJpfMWf6D9XWvIfywlf/fMLjf8xzOTazWCTn5x8JqMsl0CwC3+YaF9Zxa/tvQn
YaXNk/zbMjRe54ke1PoNsrlUEjrXtE8ajn3r/KTK9U1Apn4JyAwRR82o6BvqfVA0iHAxx58Btfjh
JX33oL7Y+NlaclEfuJli+DWi1x791Fny3XV/NdNC21qNPBA0bDWfzliPztcAvUeHbJ79Sdn1GHrm
j2MW376UL06nuc5kv8Xs8nX1AV3cA9IjVLUYtPVkv9u29uiJPklo6ln/Xt3fNBCqX4cCFsSDO8VI
Lx1jnX2HPq6Ha+vcTz+3vn1jtJXLCfjHIk4GrRVXGDD7hxfBPs/2obZT+/Pfl3/JNP7FWiqX1/bH
Z08o+K25ymeL1AAj++P5dP9Td9Tv9MTfPvvLvg+7UgC9Oc/7SaudKF0AgUop0IrBaXXrQR2OXXJN
/OWZ1eRUdWiXHb1Aemib5lWNjKDd6VWwpNdxeieYaFcVRyt+mZfXGaXrZtnrdNBriDrXF3LSZAhe
LWGt1XGnFfRjI8OKTG0CyytDuNiqbi1d3wyVtNERa10yoDkTUsC5j07FBvVulPsWBTnxYatH5EAL
EnhAI5ZVCeJM9udYu1MZ/LCbsARFqPz0hH635f3tCX0xT9LQzUU68fSfXn7dRd7H42EX27cRfZP/
frvf+RVfZw8q0RKV2EpYOk8viX0TBMHh/vP93x/+jQP2dWpA7WqrGcaY1pYVeo91NvKnZoq9OP+l
lu/r+kNe5Rv7oXwxTKAplGZqmDop6y6oV8S2BRpH0gv3+yZfnv59K98+py9WKqGxFEFXXsSenKnd
2SvPasVE7Urnh6f1TTs7cvv/u9MyKYTQe2n8rDTRiQAS68l2ZEY/dwVPSjeaXtsiMvIzPvbMWXix
UP8xuvk6BCB0IurqokAhVenhbt3Uqf7DAvvGcfja/d8MUzuLDLvvs/DWnE1b1To7R1Hrh9dyecl/
2R9fRwBo3JNnaeDCdSmIfFpHjOoc3yZ3kDQBk30WVvAfM2e/q51/2EEZ+ek4miNmDI2XuSTno+HE
of7/w3P6/aj/didfdnoRNt1UJiwwEPe+HMRb/n3JDNoq7Y8TWh6I5RHjQsLbtUyzI4/nk6O0XzO/
5h7DHx7oN9b+d2fEH3cpLNUMK5WKOqBiyhyoBSvX88y0Gp1jE4tP11O/Q4f7h9f33er44rNEQ7Xq
Y0d/gKzs5AkJerjkhnAvCIazMqJWgIxt8jLQ6tZNk9mrwb6J4BjK9CEL3R+u4fJdf3vwl6X1xy0r
ejVNXYIF7N2nX+e7m6tn076//WFTK9/d4Re70abzXMA257WWYaBFJCSkh1hJT0r5JFofc7U4WQ+i
QIodKH/wW9gdcCfm/CxA9DHV3RpPrtWjF8v0piIhUT4zW7cVprcyvcnm8dmKQzuz9H0ojb+m8TXr
bulFgPZUJZPXr6OdDuYPIejvQbr//6CUr35MTCN/GNYWyAPlQRFQCaTfIDQjrzDfR0NAI2rTIvoo
zWAAWCEWDWn9MjO7RP3I2tWZbg/FayqrdCJA/DLQ05BqmdJMukkryhZUlCgawbiFSIxGXj0HOsKA
kEBA2NxacGk0IcgnwdV7CXrfT0Mqfz+ilK+eU5PRb6dI4QXj0FKconmCg6MurwQk9HWGiTNj/UHW
Tf3rMlO++lGchaVsDXyT2j7kMTP8aen9xxX85eBIC2UpFa0lZpeuNPk2bZ7lsIN4gnL4kh7b+ENo
j0UnOe0YDMo2kW/+/b3fHLxfx0ZSqA0riBsigvg4UPfRsEz1bW7tJ/O/uie/vfg/NueimXrPDkV2
zW7d2V3tj483vNv72+t/38Pf34r6dWikbdMuzxVz3qdWSA7qphd+qNx/V5L7nYD+48qraE2McPp9
5Re/P3VxMvEaiDTIWILx83L7RPDnLfv/JjGl/q5E/vGNDZraKT00VMqm3BbL13m+r/6bJIn62z/9
47OtaEjqUrlETdpNqtyn873e/OC/fWMhf3tcf3x0V2di2ucrIjvSGWiUaxo3LUTef7/f75yq31m7
Pz+9aKdFkzm2SaGTLk79dWNe+u6Dt+f72BO20Vm4+imz9N2dfLX1xdLWo8QL6Medkt71+baR73+4
j+8++8seb5O87RFyplaSCJ44KYAqG8BXDy2iIyucjXaYoYSg+5Wovim9Ww044LLayeNwhHfyg3fw
zW75OpaRmpHUg9qhgmk+CdVD0d3+++6++9yv8auYSFYkcXNy/VAq27jY/PtzZRS9/2p21a+zF+qk
llBFS1pz2H+tOxQBUoZD5gGCuEDo7fk5ugF33Ggn4K3laNcZJFxa1qDpgULwqs6HYaqkLjyJLt4I
MUhiTwX0rLxWTZAfkk01HZtsp5uuwayDFQymAzSsj4Is8a0LKoI/JGy06QeR3rTICatNmnrw3MBQ
CfE7XOU+fI9HW/hlpvsudQdoefdAr2LZt5ZDYd2liKt8AorUDFQtPJqYYlB71+l7q95XXjt583mS
nmqySwQ9faB/NvTI0f+H4qO2VdJzmvgqKoYFcDoBcGrXOsNp6g+goUeBu7MbXARYNTSpX6UaPb30
SEjb6GqGFRnaQKbIILb1Lte9QYGLXg2BsPpNKm+aO5gq1nWkiBt1Rq5Mqg7jw/JpKKNvfNJiKD/1
1uQLb9RI6+WQ6zd6VLId8CnhXC1bqX0zrBG026FGn606GJ8AyJs0yNNdejVF9AE6nemuW+MG5aCm
udL0N5EfK2SvRacXLdm7JrJzpPqEG7NUglJ7ra/ka/g3jceGaO/SaoPXqms05DsrTAgR8pIddi9K
6mdEVDgVjSfzyfrt0L2b6KOHLj+X0ldD861N60lxw4VNJyowMfXq3BnvUDGdmURAxrijZXxbRJ48
2UWOgvDHNFmwSZ5mtmUmHyJybqsWSJ9ZvYvowkN/ztfepQqtCUf+1fniQQXYfZ0aTrmxDlIDH82b
0JmUj6vhQKubmpdsQvPisMTXYwcgfCO0aHZCInab0k0ASAub6boDQ38T+WP/tEZeHgcoO8TPEcMA
LahCdwVEeFPurcfGPKcS4CtfawKIHerT/DJeQM3edKX1JxNNZGYb5Ia1vskn1yi3gJMN9Uy3qaJ5
jepqQPSQ/G5O6uKthW9YNvQgptpXiLBOlG2mGzCysoSGGCkSedyasw8VFDXPCV77KadV2nKmHAzQ
Vp83s7WJuoeSFZTtOm76hv7Trn0LC3fIbJQyrEMf2lX1nlWAre1hl9Dd7i7lAwiXBs6u8BCGx3l2
q/Joque62a4hjKP0uiPvYropKvaFnWZBWR1gaY+SPZoPJI+0R9L2MWwsN2qCpXDTt47FHzkCc8Kr
R9EUDKdcsHkglJ+j63Zw4s6tm+PS0MTizqycC0XStnqQ9JffCtGN5tOFFBeOlAY14K/IRy9bf82f
MkRuje1ksP028icI4/iqGGPbzHgadvRo/aJ+HrWOoTkMl4XWrb6ClGY78RIOWnfX5R7LVUbh6b2a
tiHvGszx06psm8YWh2N7uWCHL4ifRum97jbrHIQPbeILC4+/k3bFR741kgCEGiWi7P0y0rlc8yqa
8IPdovVBrzqNgsDMrSDb+uC20n2y7LoswD6FGzP+0FGmruL3GY3VDrUJoGuUkhNfrgYYl4B1HFCj
KIoL4kntXkqa/8Hba8dIBu5N5w+9bEEDsZjxGIsq5qkZHWQiWEPTcK47R2Agh78j2YibhH4HY9yj
QW4QQHfDjMu267rtRtsYXVPKnC49zPI12o2aAM3oWjHRQjt3075KvTHdZtfRWwo8lAShYqsKViDQ
Dsbocxn1sEsjV2m3GsYeehSp1r2pOCYV9saRFdqlGeyxtWWzpCc1C1L9PawXwtv9SNco8ztkmpvH
FhVNDEH3lCvucD8XWCDQ53Qfofi4UQykv30RRSjT1qGQ2hga8UOHKbdPW/vyc4/j+/BQ0PS7IoHv
cV3WWTxa+RFe+do75fJgKBvmndJfxj4KSEGPfq/QiGhj9ITyXkSy8/NCLDwPNDu1drFRBXt8mwwv
npyWeYdql73G54qVnW0sOgJmBzR5me1UIyjSYGnPa+qMINpCONkw19x1E8rOct8wTD7dGu1NMe8S
SHbqhw6HW+tz21yuGut+ZBpA2Wc3wgEIwR3CMQ5/MQNteTklcWEXwJ8WsOfXNT/UGi0Gh7b1tBvz
enyM3xd538yb9h3oJ/scCTZ3ynRXgKS3LJpTXtjMcLk1pbXVOGMECynIdnBFA2Yx4PWVvd9b1Ewt
zIuoecnlaOhaW1IQPI5Kv8t5mVxoPmAF4f/ktPENCfZCnmGC7ts2s8fsw2iSk0pZLcGV1/TrFXl8
FU4gDFHO4Nd8DtQ+cftB29BGcC4WtxPdhmqDl6q3jX7qk7ckexjTgxbdhtFt1B+SEOxZMDBgZYTe
Mpyq6r7OTrIZFPl+XnfVeMdx7wHnHkW3tTxn0E6jcCwWYHMR14qJ6KyDuvbuap2aHCUXzkRmq2c6
Oeby05SfV+mXHD6bZjCC8Q6fpeEz5/8ZUgC+0UuqcbfkV1noFcYhNt5UphrqXQUp3Ire8UlicXBD
rk02cfosr4jOFVPEc4JMHNtKEU8hwXheFa5k3lPy8COh2YBX5V4+OjpLZoR0Bxo0zbs1PGZyfYwX
xOQy2raycrsON6ICjK6egnWuAguhxjHI0dcog76GOqpOW1XlHPm1VMAErMZfh/q2ZWOUJZHO/GsS
OsCRi9fznDnwhW4nNeJGnPsAEY1tB8F9gnE9mVowi62z5BABh4+Qe2dKFtLsOVesvTROvW2gRpEb
MOsH7C7sKIURu1a8A3xr94Jih4J+sJIrTT0b4lUuYW84BC5EqwLkbJyox9qE09oJG7Nn3mC5C8lB
5ilnUH/QWAdTLrnCvG0FyYlTbgRN2qJ+b+cMNyAPqBFBNDddDQX9BfxgzokbhSrkL/SftQv0dLIl
Ok3bvPSl4TxO9EeRtWB+Z1Nnb+CuHTXVd01LDg808NTyqsLCqZSXRKA3GNK9MQALlQdY0hyzoHaV
9pBxz1bxqpafZTWBqJUDw2TFrMq+TH4nyIxc9roRdxTHRB/ulC7ZWMNL3J+tcp+Wva0WkpPOt1Fq
vjYFEFgmEI06dXMz9eTW9OvsIZMrNxmuRbV5TIzxdbEMlo9whC4q00hromeLfeMACNthk4q5k0TS
s1wqVLKjh0gxIGNy+8NRYdYwjgRYvqEfx2y2zI6izM9Iv9Ma065IyHHnQwPwcY53FT8o962jNnGg
t6EnRI9V0RzG1Muy09rdKcJLGV9PoAUTJjIvpFlt5tyUdhduXWdtZ9k8U1rxEMHhPT7ULOC8vZfj
x5h7Hqd7vTOCJUQpJeqA+j7FbFI5Lj2LuWB9FOD/1e5aSnRjZ0HMh4cqB6oYiEqwdidZYL7t8gfS
vfE7ZSJtMtN0aqYvI7h3fVTdJ8pL2SL4j4iJiESR8Ikgj10115JwNoD91u+9tov7zQDXuO+v6+it
hu0TpreVEUFY3a7tiyB9zIaxjy8GcDzWUDe7saS29GDEe8k4ttScNOVBkCdnUSZbbd+tcGeuNzIR
K5kVVTjUxi4frwUmH2rIdZ1qi+lo58v0ttJMHU5It8+0kOqSO6Gmnu2U+nlJr1SZQIKZ9rD4NQzY
iAaC6vw5ryc5fRilq7GHpylMboKsXR7N21rBM4wxXdbR0FK3SFG4W7r7ERSlgs0Lx/c8OrVMsjJd
NI6k+sxjR/OvWCFFKVGRozZfXdLjKejCLrvtK9Vr6CrLLy4gb2CZk0MPWC69KZA4zw9A2rV5H88J
W/7yLgbsV0g7vvBQU7qWXsHMFNGhXB9W/Uqd7zPhuWKcWQC4CfZln7ePuvTc6ODDlWMrSXBvnyfk
4i5Vv6UJvRA1d/lDbGMQuepHF8WbIo62DU8NlL09afjpeMt6Kuzb/jUaBbdqYWPmaIeJ1sbkqWhx
wQM1tqI2HQqaktam9Jq1OVsm2UcqAdBE4m2vZEGlba3ibCmDLbIEo2Rmz3AsW10gTJojG5MPJdzO
MB3TpYxo3DQLwxsGG+Sliuk0WbxBGv2LZV9ydvDUnqoG2VI53lT0oyTxZxbu44H57pdFfEqTvbY8
5ArXhlvbRWkQ1R9Fej3N4DrvBDj3/ayAeTo0KfZ84nmk4MCW3YTvI/eZXUW1a2C5lvAddLMnapJd
q7/qjAweItlVtevBc1gqo9TTUQ4fZ/WcINdRbdOJyaLirA4SwEcZMbtzDqNIX3aSUJ0WZTgWwryp
SA7LQKoXJqKNNHalamU2dKG23jf2WlMnrbqbGmdq6HoywCRj1uxXPzebefAMacAlhgUSwpCeJltW
3yw6Y0Kp9jpttlvjOaZNMkkS1+xBjSiCJ4evy/wplnSSyW+ytLUk3Ev1iJrnSSFmUVFnory86zt6
SGu4uHXlmGowWak/9b0jSTMszz2aW8xLLxwljM7oj40S+2Mjumv4rpMEyHFTK5UdVT/oza6sHgYj
3qzEIiL5lbarztNlaLyfYQ+d6jAORkKIsafSLFtOUsteofe3phGD6VHZiLLTEM2u/bSR88bXIaKK
eI3HrmfwUpE8k3xD2lNaxFdY44BMrhVzti/JfTyiPGTtsuGoLWyaacZfPvbzvTWdrGLTdwg4p9FV
3kXc1QPiiRAgiPNTxSfUy5TxkKwhc/50kXfCgTAaYrpkbIW5BP1sejPVOLpUCTgVPxMWt1HVp4Fz
tCDNIQBvbpOlhCJ3GVp3u9y4EhbZpQoUdldqk211o39Sp8qFuUICL2Oyr3Os4aAsM0HV21IHOEf1
0qNpZjjxdJ5HhOk5DgdiZKNsiLPGq64q9gbPQLYUTwC6OgCnFZlOXOebuYiDvI34emk3qsZGbdbd
iodbaVdxK12pWhkIdM2K/bDLwFdGTLho7X7EC2Eki1blxlkB2TeFuZ11JI4LnCNqImpLmCOnLq0A
AtY2vfREKiJJBNFVwk2eSE4vdFeDiefTADI1Sibs44218pwGyTFH0+nItkWlSbRJjxLOSCrRidrk
6FWWO1UqvbkXdlMSPsxT/GRMk9uN8IGzAYZQbmuc6FJl2EMlbyOGDtQFa0TnL5oMeZQ7HepwWT2e
K6Wmlbfn6mpnHbAfUwhcc0axTnywhOZpwjkAqkY+ZrX7AmP01Cm4qUlhS9LkoWKyMS7yAMMDCE1K
NHtowwB80bMQHnP+RBl7Fu6zjIVq8iDsH3o4xnk+PivWbl62ufQoCIqnCTtr9ho5dxddwbLcd2G2
swbDmeK3lHRGX5igvyy3yK1NhfSEcTYUwsIV8VzV9ORMIfwsQYAiORGJm5F4uojo4rJ0f07QHp+a
04KpUaZuM2gjvG1ErjR5syrwyGnMaBY/hDHUsFa04sOMcIpXI7iYAU0kC1ZlVKnDbH4cBv0x6lBo
Ryo7vNUayTHy/lio8RVER9fUn8omMIHR62mzQZovGDoyRt1i3BWIJjKof1SiM28LBjoGhKfRtcTx
SuSHxE9SfWqZQRXFlwpdFiGdK4LiS5Hu3UjoA5gRJ2RQqpITfyQLK4g5CgUTt9syHD9Oh1bGr5PN
zQiKVFwyr+St1et9CeM06lZfm+D1yl5UvfXleosvdiuiEtrNljPTG6sLPEYfLB/d4YZoi6Pkl/M2
tIBu57OjTdvCoE3OOIzhiAm0HFl+bqB2D9boWMbklAwAx+Fsm/OnEdNSSfZKGKO3TlYOI7m0GHij
BZKrl4Vdw8TO2l7QcInfCbC1S/0uxTtIROscTqsjWce0OEihthcrouf+oyH6CoXeHfXcWXsCGoDu
XZa4kqEwyvmsoiVWik6fjYf6Iq1BotEKr1tyqllfbXIld8MMEnIzOQiDbRKAdIOmnY34IbYWW4M4
3q2qU9enhuZgxTfKU4TuM4lbC180edDU6zV/pmI7LTdVrYMPz+VDWmduKmm7aVJvl1E5hQS9WZVf
IQXOMFhvZxfvfpVe2jD77fz3WXRUMnmr6+OThiyDPFB7FabInlmRUo2fVl81qUVXEQhtzmG1ZcsO
tZ+qgq9p4/VI4zbfTLqUGbgC/9YIj1VMBJd6Ur8c5Kl1RCl3tEbcqTLpnoqQXAQFPzOOpx5G3fT0
mkNiBoO9Gq40EehnyFzMOrZ/OmttdejIyhrkZ9YzKOrtSLyjWAINfY0j9tp1TirByvEey64GqVcd
RDkk9yLtTKU5iaqOnvMq4CUZp5ZHNEUfFmGXlGXOwKFSx9eRiRrsup3JkCh4bnGZH7uQnCJ5CCHb
GZRpxXJAkoSgIaTSUL5M9X3JSbAsxAmy5mXVrxSk5VTvRemQYw/X/ML9JECnfc7Yz9QbVVopi/im
jh8VJFvS3nREYF/0ZduF8apUp34kM6u/dlLrmXiBQo7HolF3tRCtEQ7dvK06wR1MZasPpW0oqm10
nzORF44pDcFINU3gTdcqGOpDjkJCLTzLMk2cF/5fNjpafaIq6UgkRIE4BRfaulIwLCgk/qp+WLHs
mMIhz5m1ouu8hjg91NCKVXRokN8ZtCoQK3LU12qYYIOJWMc36MLYqWI/D8c4rINIJ37GoR+kzKeQ
6MhJ/jmT6FKNh6Tg4O5upLp3JrW/JV+et+cGnLYcfZgG2WcRHYlS3iVauYnHD1kiAxMXnpFDjA9S
i3mYutgqVbOLRWODLs5ZNw7DhE8Dx5VNf5k3NTnKym1fFs5AtCJPjAZP63Gd4a+/lBLZCpF8dq2j
9kQ+MYnuByifWvlSp/FGZ5RnTEPGVRdXmx4rzJw1J49C8RSmNVb3ajTVTZGmlBoS/LD3FnmaETs8
Pgm6J5NtFbJjhrsmp4+dtNfogdFeNPEoJwTZLDKrqbw01m21G0/r+pmEtdOplhsCBZpr1ZUw0VXq
jyT3rDg6iBMHcTlhvQWmL2F3qvWulEhKjZPXYOaSIt/GOGg5TXxFRwJCp443zm4hKbgvGr8iO9eI
h4IR2moE8t49Diu8yfml6JHKDc81kGgY4RU1xSq5tUydtFJsi2Q3mz49mKPIGA0OvQgJQxy3vZrR
ekHMTThv9ZkzSqyZEM1FVRS3GTTMVH0P13BjmYHZtyS1uUKDbtWZ3KeV4tglsDNJDDQ9yQNt3+nh
romXXU+6ErK736v5Pm2o/jATXGSaX88DGXKWMqjyqpodwZA2GthAhchvZvJdNVt7Alg5q9RpzGQz
F+pm0O+1rnDbNXJ7AUNQ9+48qSexoXaivgorRkcYXGgyAa6w34mXYtJ0mC6sbvJundLYsSLfy11+
q0dvJsnX0Ur8irYRgZO1pcvMjEpXK3H4zM/WeOm7pzS+xC/5c6kkXlkhSKFpdsz39J1xUxSpC/h7
q/XTLuvMY4GrL6IyRi5h3yALmJUTIVR6rEValsI56C3jmKObIQtbYTB3Vai4DbUw2n1cY0YQl/h1
lCtqCqTCi2g8riUKEFEc9H3/LC4zievsPhYtT7EIMtRa97S+fekNhcN5qF2JjEWRzg/lGBPkXWJB
Y0w2hboSWqI0VciM7okQjWTwbenduEaHrh6jYCpeJrkMJrnzFw1GZOZFQhbbkhD7ObFYLTFYre+q
hendWt6l1d7i6Oql63I8VOXzOD+r3evUosIRPUkrooKkXXRms8JC9gWrfE4lHotka2RuSW+keunF
oUePfklBLzvNmuTU5mstPicUcFs1d7M+ZzawIYf6JizbhKKDzNszp3047yxaz9RNJyeELKpjjPXH
kE9exeZCU3BQb6xsP5LtWxl4vsvUh5GcuGQ9qSMs9RGdhLh8raLZMXWJnGS8WXJqVuIsPQJ09sam
vU1E8W5GoUpOhCutu5LwPks98ZKeWYb5JEjTQav6oNSvw/UgFaYfZvJ7PB3y8VhQ+mqa4WiJZudM
cqW7qtZeRRBnqYjeG6uG07h+FkVs2J30UM/he1YObLxRdsZ2cUOOBYsEBEPlc1GdalLZVibv8NN4
DI3fERgZoOST/DYfs02k96cqJjONv+kCQSV3jokO72IhZwTySsfixkrnCT2tEFpL3aGlItblbCgq
GFpL3lud/KitNrJ8vVI6tGrfxE8fLbGxJ3D1XjHfa1F2SMfy1WSefs4GP7bk7cKvl9+D9vSVcN02
/NrHTA3wqygQ4WNGBiCftt7ua95Jn5SaMw69o4fVw0rLcm5Ev+JU2wojHiAmbRAz34oYdiHTj+QR
9Y7kda4NN0S1QJERd6jJ/uvkvkmCoFTiZhFyMHt0yxidKhZ/Vtpb5MI2g0IukVIiQYsv18vN3O0o
qG+RG7hUIy1zoRozH8J4oJWvRampeKGNTp8/E/MpWn6VlEK7TvJ7rQ6KlZ5Toi81eq2k6wbpbWv0
Fp5lOx0tikFqH7oKY0Cm4Bv89Xr9UCiyWeuCvrXha9grgUuHmWCX/PfSDuR8oAAfC81wFGl1SzxP
ABCU6oryUPTvY/6aDM1GgVnYM5VF1dckxzYSLCfGtZKfyvg14qgAOmLH+lurLTjhA+Wm4laKQleY
8FLnMLkbDepxdSlsijU+xcZ2qLdkryuqNlO/7RheiqZzK+C0iuajkKAJG23XepPKRjAIJB6i3i0b
w9OpP0rp24TknjXfzizVGWGBTH1c1Gs1H86mPG4YhHHzAimDhA2uUNxI0geZk8y+eJ1GOnhSlsq2
UKv2SklXihR/WLcinoCQ78ZpP06iL87tDjpmgGkUhguIefzUsX1VV29W6S4iaOH4SjUQsksy3BFD
qETlyZuZQVFK1TdlvMSLaskYnWjt17XclKOJ+RRBOK3XKLVKjtWm3gywEYt9qPrsGvDnYeqyg6mv
mzhhHY/jpp/2QktsqiXHQle20gCZBxuZzkTxaxMMqhasiLeCDlaVd4HylXKfLbhyvzrpF3NLEQUI
STlk2aGnGWIaiDXPtFHo+rU2nBr8ADmazwIVGoHKX7a+pd2jtTzm4QcnOh2CJ3XcDDGDymeNCp4V
bvXsUKIIS6NpKxE8SVc0DUgt9bvmyhSuTHrKLHEr9Lt5us7aY1Sf1PwoxcdEOorLG6/JFdvbbkjc
yor8JUlv4uqljJbDKqbIUDBaYC3p81SLACTf9OWpUXKb/smrSiNT0hReTrWSrB8ZQP2maQ2Gwm4T
c1vHO7Gh6kuk608moJv4Vm9R2KBK2WQ39SzYlyrByvQYYtc4zXcTqZxB2bFuQwvUQvR/nJ3ZbuTY
dqZfxah7HnMeGj6+IBlzKCSFZt0QGjnPMy/7dfrSQKP7eRoN9GP0x/SxnScqI8MwqrJKKYUiyM29
1157rX84qtGxoGhtlQ+Fod+2rXz0pfTaV9divy54SdMpjKLueuk38v0cIPet+BGP+XudPUfC7URX
xjLi/YAabxqqq4BwYsEgE4qrxJyfKt7NykFA9x/YRPsQx58FnqGTT0Vz18ec66pqIxkCKxiIQJl2
20ACyDIZ28m/nXdHPZVoY2dQkyLrrc3b60GtyJPr16H6sMrnwtCWGFMufYvOWfmom3eZldHOe6+D
9HbyrXU9J1hJ5hZTs6vTAAtgcytxiFLVr5xIiAtzszVEcuLU2tbiwbQOXQRHricnEVGCDgqESZR7
MWscI9OWvVeu/ejJwvnDj9Zq8WbUYLQ0ZRuDRhby9J3tny4P/Xs1xM/aEVdlhvLVVSTeyeaN/m3E
S/1VN2mB+A5RzqC+xMlSSDZSuS7zXSqOLpYIY09RnSTYqcqCItUu4xaG6EbzvuRIfY2TY83JTr4W
ERF7JDPp5KUqvitAG0TO8LD9dHnay4VH24Td+omNOHqYLLA+7DJ+dNR6u6o/SqN1imQtW+tkfJMM
V/gO1GUqXDfxurlFcVM2ycCd6VsC5ILtae3o1+weApXDBIyCExVLHKx4kXxtMsb4lANUYhZO0GvZ
ux7GlcnUrR3Qsr5xBU6WyJagpd1vBniLNDy+J49K6kLo17GmrNQsIlij1GG36kJ/LxXZ9hvHu+so
shTWY4pkQYGz/YKMair2dc6XwGEpuu2hL4r5jjYoOSz5Zowppk4B70mIl1My99spYtav9ZsX7+Rk
Cyhbi/dU1lrae7K3Gx8xdD+Yym0LJgpphtxwg3DX9g8JUvbxIoHtFTmFdBTEm6EmkUOQ+tbPt23B
KYNaqSPFkC0QNQufOmFjxO9s3nx06dZ4QW2H4tOfpcOonIBtcrwAr9oHE+lZ8ZkjQazfNv2txnm7
W0gtxB7uV34YOAuQmYvkAtaS8Brn66bYk1p4oCRiByx1eD285t1qejCLhWrcJ5oTcub9rlHVvCQq
IZ2Du53QntTAr6u2B+42brv7eEcLBfBEstPvgqO5E985uusH6wK97txnzXjCn/CPEbkUeQqfZdYc
BXZCdgH8+wNV+mc0uCrOH/jTG4thKObayBv32/Bgbrsb8DLde/E03jCv3rpbUvhStKXP3yP5zo7Z
CVMgG4xQpptLzceJNhO2pum2XgUubTY72JmIMV6gu50DjIondAA/LZWhoZmxywWcxlROJERPSacH
jWlP47drqaVSmMjL1PoyveGuHClCUjgJwLrElJBAs7KIVPvCfZ/DL55gSlGy0pJovu9xlS+a5fM1
3Rln/kNbxD2I9u0lqtm5iXICMO3iXjfjnOcppodAXdXGJWbLmUennMq6mpNO3pimqOxdiQAmqg1V
+d2sCsOMdGe1huSCIcivx0o5VXQNlcqMPRk9kQ4PHQN1YMU8hF5kl8Ulbf4zTGXlVNg1FP1G6EKh
3xne9QDYqc2llYCeAqaKtikjG9SBN5TYPgbsbCiVUvLm9FsuerCCA6iQXDtas66xHF6rvnBXepRN
q4LyWrFX0wtY4TO6Kop1El84H01i4APTjbhCqUEylc6Y7MHmx68WGWni9BUinEF702l3PYgZZI05
/NHSHkPbLEDewU0o1aNkLUSpcX8/k89e1Ukk4snkFJ0smIY/RMK3M8cbLPyS/B2n5cm5EZwn32lW
wda69JG/ZigopzqyJc7mdS3CqKM3SxKwRFobavngGjYw0U2yn0VeWbGrmVRVPzffHLOsW/MaXNCS
TGLx+xs/O/9PQlefV7lRTVzFY+eCwVpN0AB8+wa3AydfFs6FwHUG6aycKsgafSypgqUPux2gO7vY
vMrONS0kO1h+dfbHk4o0CjuZuz1Q/Hq33E/jwij/OnAop4qyRqXGZR9W406lMZgm6Ro/lgt487Nz
5iQolRDDs6kNZh1NGt52P+vmv+DLeGhA1kYH2aXZZLc7YxM/dS/pBRngcw/sVFY2sDgi+90IEXMB
5tetibep86FjrHlonPWl2XmGGqb8SU42lAVDGw1UU1R4kUq0YkcFmpK51QDcKO84Tqn5RouFfTlG
69Y3PzTwsqoR7xJvT7usMBaVvDYomdafOufiEM9AmU5GLen7hN1IBA2R9sPBt8ikxA49wNeJbMrK
+hu/khdlGSK5l3NykS7kBGfIVOa8DH9KCQw5osfdg+koshedrmmvAGwf/fhFbuX3sNCqH+2o36+q
c5H4VGV2jLVUT0qmXeciG+B0a85ou8itV+EtAgtb+dq7Rqvdja7K2sl3wtLa5xfmxxmqpmKeRDIl
U9tMUkNkV6EkIex4VV+F2xLNkmENntD96tbpSrVN1rf+1GBwO+5mvQqEJFfJCnT1f23dnWrMdjqq
PsjKD7vR7BzFaAKnmego/X54fwic/Tm9U8yToKXBSpQUjZWnGSNFkCOgalG9bwERlBF1B5WqcXQz
RS80XDO8vLP3IHinS8n2QR1uhr+0NFWGJ496p1q/m/rBjLZJaQFvoZWmU18WdLymwkUHYVGiLKff
CMaHgraY3rk5kzfLHzQPHYCWnljzrgKMCWhJJflzE4JT2lviexjdhiZUmxthum079pTgOjSeMM0F
oPJVpv215e0U9VDS9Jcl3dZC2Kveq0cdV4rao26U28Iw7Tik9ZKspTH4jJM3nMpQmV+lCg2x8YKE
6g8i06+G8iSj1ENda6IWNdISNAn1DaCtiRul4iKsv9RRWIzBqg8esildFRyuVGFwLT+4kBKdCc6n
+rp0knOhhxS2G8or31v38qVNbb74X93USWSWc18NhBTPQs0GsMe+Ntg8WPelskX78/dzUDlz8afi
tyrSC3VfQUb2vScRaATo8zzDSFqeUILQl1Y7rOu2WqomPbyxX3ZFtARwiCLaJog3VrEWm5WWjAtR
BhGGGHCSl9eRpj4pfXG0RKqqiX5rZuTSwpeJ7a1Up45uCM8W5UvOq3uDZofXXNIqP3MvyklORq8O
jv3Q4Y0ZrGaPB6UxLxwRzr3zSTQyfClUldToablepd19Cm769+N/Jp3+8Vh+Cue6peR9Zuj9LgZJ
nSI1nnsBkhvoVWai+/uPkOZjzC+mkXISZkS66hYD0+9EPG8juBG6iLBitVUj1dXBM0XAMvRKo6M0
q9ddCG5nzq7KqaoxTbg+m2IJUQJbs59LrOm8jbcxFh8m6US0tTaXYvS5VMI42RK7us7jKuCTHmdn
53caKbeB+/HiO/GSaX1hFOcn/YtBPJU7rvDvi9OURQ4+w5g+oe6v9Wq4UEA4O1gn8yus+7YqpTl8
Lcq3Ao2eEteicJWt+6W6VPfRrbeI/ktUUMWYp/hPM47jCZpJBR/VEykLmhKNkttSf4EN+IPz+atx
+tNkm9JUbDHjopjrqGR1s+lXZr/9Z6R4zj2Lk2BfC3JWJwOKBrFNHv76LpHqD3Zjf7zMZtGXqL5n
2MWKcVIWiHW/FrqaW8kRljJXCEsRfgeHPzCNUel5qsg+4uVlYYiz0+Ak4Ot9nXv9PHiPjxpT+RqZ
oePHE9EWlaZLdO8zCeSpOGfampaleimDN1bLBHVpAyRg+dDnD4ZYLUvz0ln03Ew4leVUIwEh3kQZ
dqjqzPqRHMZQUHdAGVwKMWeCp36y8KPO18XQZCoXbus8v4JduMKQd1O6k3MH4sANri5Kmp7ZAE5V
MdMqNCwx57iC8aFLm9dJ3Hw12B+gUl3ZjZeXFJ/P3dJJIJA1vxJ6WaaFpbRrK5zWbXk9zDwxUDa/
3w7OLB79ZP3HsjgGppQNO7DzejljdGxZvyBfcW5unSz+VowCRQCZtevLYhmrz7F2O6q1a6T+WgQT
4g3epXzv3DidhIAoUXt9iNGiYdvCTeWB+jd0nMBJWZ5P5cZTBpTjnyCCXVQOOrOL6ifRgP5g1461
xNocHdEJqS90FFTe7i46e8+z9heR81TjUlfz3DdBX+weyeBpfFBk/+gHunbY8s0nY1TTHgTIXBlA
rfiiGM2Z6aDNIjU/bQe653uVNJ/Dw3gdj5Hj6Y9S2S5+P9fOrJpToUvZEr0c7Aq6ZvqOzu+ouL9/
33OBUjtZ+cUYafQdeRhQBpaCPS2z+wAZQ3VTISynOcMqW1xS6zkz006VLBE9K2UUcbkH+UU3S9BX
NxNNYAGe3u9v5twTmL//0xOQ9dj06TjPg/Q80SdXxplAdvz9m597AierXdHGUvFr1N+iRAqBpKtu
Dhr89+8tz4vtFzNWO1nuvgaLtDX/JqeU7Qu33NXrwvVW6qJe5Q+ITG/65bSVbuEAoUieXl8qEZ/b
mrWT5W/qWKWPI7elsP0ra2WdLHPnSEHaqQn+wDYcYDg773jpA38cyX91qyerX216zYqtftiJNWQ6
aXQjwMeDv4988IbhV2Jgiy1CqKSX0SScPLN2AVtAVwCKQKr276YkPwzxqwWtTKsRGogQag9rjt76
MqtfBiAUQS9sJ7miUXylCgigV+kN9IlFPCbgaaDaSMbCxE5Wms/uKnYt/exbnEFGOMRN6yhZjrke
+JRYdpD827VQLpLO2oRdb+dcUBvsAwWEhw78cwIGa7xNLar04o0A0GaMMY4ABeCDJw2QghpRFeiE
YN3MoqodaPZ6n/jjRvSyTQveZBKghzxYoEhT6zPPcfMT9xmFMiV68rz7savtduIkqB88NURs8P33
s+3MTFZPJlsQ+WIYc9DeFd59A99LuLCVyOemsXoymQw9A/jU+uibVR8KINukup1k0PNGemxT6uZJ
uVXr0O1GHxK0Yfsq7eERUFzth/cKeoTmnEgzvsatkbzWOl0rNV02ebOrxGBljuEiUbJrNf2IIQnW
fbPkvLeYDTIybV3X+9h8FWe45fCJv1yXAjiHbldxAvTrvSTu4QcZ+b5Mv/ETcwrlgBljCXmaZpgM
MsuChlzW3qYFI9MYH42IuqMQrxMe89Dm69ryAXqlsOe/Jd1yGl2wTXgZXoX3oSG6avIm+68D+b+C
dUg/gN0LZ6RUf2j0YZNooKNv8lTbqMFSncx1UB6CfJMN6ksXK2sknUBxpRDEsU4+mH0LJwJguZTX
95nauehZLjtoWV72YiiLqdjJ3ZOhyW4ORs8odtbo2e1oLEP8RNr9UAYbYUb5Qk6Mx42SbS01AZSC
yEcyLSPhPreEm7TFt53+fIB9ZS/B50dwYgC9pSuuuig0pCeWPkwrqYd/0fuL1nwddJC2FYT/mfhS
DsvEHN0Ml8pRidZJLQBpLe9iiD7eqK3TgiZ7oTgF1nAtzC+leuviKzm+oqcGKdmLkAp5V1JpMcDE
VM1vK/hQEX0vZng0tY8MHroFAj8BMOSJkK/KVWMUrqkZX4WCA445LMRItbNO3ECqdb1MWSRGtpCo
4nUoBmQtu7uegsABluWjxtsNyz73jtEkIzSL71+CJTAknK4WHq1yctQhX1vidYmuih+5AzncINwF
Y+KKk7RMmgdfPTa04asRTLL6nRXjZhIBIOudkyPNrUTZMm1hegKmHUC0T7G2iGr9vjUANwk8GPFF
8MKtB4lpZklXGuTc5DvKr2rp1qs+e3FciTX6KIZ4IW/UzsbXk5MPqn+SxBm+R8keLKXwMU0fXvEV
oEMaBMKq7xRoFPiwmaldUL80gEOrU7oYrdm7StpmuLGl4rYJPEeOeY7oTGSeRGEelQiZ6WDdCmUB
6Iz6wPQqKTeVAQ9ezldT2sHipx9XH5pqG/XqsveTRVpRfO1AFcmQ9QwHLdJdqe6mEoc1Eou4WKOW
tRV8pHMtRLN1bDQbjmeZ4Yxt66g1k4AKrjHA7NBApoTLJO2WuHp5luwGASCc9gUJ4bUqeotifNBA
ynTpWy6/e6CCfeByHbPuKA13KmfzoLzpewwaengWgol5ENyEXFvGdXY9FdreDzFHB9uJJbvtS5bT
ZYbdFUhY4rVWSYKjw00ce3Q16uiQjc95bWLd420S7JXUsCaIacug168DAM8iRkx9rNwh9dqbz5JE
y2dA4SpXljrgeRFsbxI+5kDf8wrPuWVUQk0v1i2cTXS9XcN6tSbIJvRO+sJ0Lb1C6aTa53GBO2uv
XJmgR1tIDep43aXvY+bD6lmn5ceQ78fqMRBNp5SVZW4e2hZlLX8BfBfGkvQkCoRXbr4eBarj+qMa
Cm6ccuNi+C003SovwntMRfHmrY9RC45GeFC0+jh2+DpGhqv2Jgx4egbhTSQe+hoMlTCtO8Qr+rDb
RMKAaE/uVDGYI2uT5jdWVS46M9gOaLmpB3WAgwXr15SE1Uyj0UfBlqr7MFX4X7aKA3bOCGTqSmla
NxfTreTVS01/LcS7Ar5WSx8N0SNRXCdtuggMuMu66kx6RSOBqJUDZte/m85bpnWMagtLmGk7qOXR
0mja4lvkg6oT03zZaSE84VdNil29+vYQLRVy65DIn2WBck8BBg3X32Cw88Cyo4SIbLSbiSI7JERH
Km9nIGNXvzRJeqjEL2M8xiwNAaKhIFxZUXNVSNDThkWqPuti75bdW21eZ+1aLPRDmnWbTi4WuTgg
8YAiebgmHlsDkjkiLHtjbZQ8g1ijBf8h9mDT+++uKnco8KGV8a5nVzC8ALErjhjfNPmHUF71BXrD
hJUpX2g0wEUvuReJb3HwBP1/IQvY3cOqS4N7y38T663uk8FIvNm95ANn6/J11ddLmIALPf42QHPp
SE6Z+WNX7zTQVIWpv0wxoNAwWgTpaxBUSz593Vb3qT6HPYPZCwQ0VjaFsMVzDbWg0TXJouLou6mP
eCAt+qizm2KpibdZwX4iw2v56hRqlpCcS5ZUn8EwbSxHRL9ERqm4ZTD0+zhZmdmXka2rDoYy6P8p
eZcFfFzZEhTEGacUC7MQ2FhCf6XbyfXesDIUHSDZ6jDcvPZ+EvEWBDEMDyiCepP0oLQ0664zdjXA
dmhwRQjbca0Uw1Kv9KsW5LtRPwtJDAAD6GMGZDZDLGlAGEMP95Pvf0UqDMH2MRoKErwnqQEorBXr
tOZ2vrAfQLqsuSlmMIL8mQ63A6ItakhlCy5hn6476W7wd7GfwrjYWilH3jBbNyB0jEHaFONdp76J
5fMIG2UK3i1dRTeDtkqqr1Uk+jli2EKeL/wWsLRx4+EcCpg5va1AgynI65hg8cQx24USKg0ynJmu
eQBcC4DcyBd5HHwlkrKp6rvUf1ZRpGw8yJVEOal5GrMUlSZ/leTTh6b6IC6ML1OybEFryLg8u689
cPy54MoydAf1NeKkliVAxtNgN/rVRworckxTZDIgltJoe/f7Fr0VZUQ6ELhIQoFch2mca4xpAx0k
q5KbqtM3mnUbqTtPkT5obrhhHe/0bKmEdMbeK/Egl0+i9GK0wTGIUjjb2T7XP3LAtIlVrir/peQK
lPLRipEY9bIrq/EhqtJq6R7a4l5D3WjMjEU/6Qs/nidssRskoODyVVe9y93WBHQ9yfCqFQJ7FEM7
OORgx4f2IczfdR3idZMcqum+El6yfHLpUtr0h92pA7V3hTCFPUiYzzajk1gQj617Ns61CFZXH4nN
ur4dUXmxG71jk5OWEf6goRyuPPFLDYBDRRGtoFmXGwyNbt2XcfUOeWjZQyfTCQxpYTJGEwV9MKnp
9G2N6VJOTDsFA6+DdMSOxJFU0mdUvHBJ9bLnXHuVh+EqRPxJ8YP7JKRGU3eUhzrgn97eL2495AZ0
DQ/GRtnU4CLzK1nSroCmsWXP75axYpvnStIWQwTIJH6ZTBIVT3o36nrdV6Dfo3LrweDTOoiccQwt
+WnMhaXUI+qgAVDJaEWEHYpRAcQRYedrWKoFHxdOKT8a1L84KZ66f+VN0MZFQBOqZMoG8rQM4/tK
8e5GNVrV4CpDKWXIhGViXJfFtK/LDyN+84kCcqLjKI7gRHcfgIesTMk1KsH1IXUkmYWlOWjr2wnW
Vj8d2NxAl74ILZpaWugMqJAJ6coSswU03QKbPUWnG2thZwRfIUV4reJhm/DLQuPO6nZNW22MgFoA
yjCW9SZ6CPWU3XeS9UAYN7r0VEUvA0egfNpo4aZHJyxssGFne2Flj+Gjh1yLlWc3GgzhqHzUCrQY
xckOczhvbKqlEG3M1riKYiizcx/blaDXoGHgeS+yhHiNAVpqcGrP5AFAuU4qJIDGQ0RnmXjUW4Vb
AZbOwfhVrxM1BVFb5pAbrRwVKN178PwZTo0oVay5rbAPRRraZgpNz1sJsrQfO98uAN0a5vc4fCbK
XmetCeOdX+00yC2akK8V2Wc3N2HqGHY4XGHcztWhNpMfowaPw8Rf9sm7Hz7nMCwEb59x12IJ9BdA
r1rSlEmeIv1VbY+99aUAF/al1o20ahWxaCihCQVpNkzWMO53irkSdLTPFHEfJoeEgOiliN+avQs5
3C26YwMLMwKibcLN8uWVgFrI0aghEkNvQQsOG27jTuFB6gne4BGUEQico3oj9g9QhIxuW5soBuC4
OViv4kCmF743neWqExIA0a0pk09/JF2HesmjKN4G/ruiXlX9k1fGyyRBwoo417LTqCFUqSNGsWjC
9PQe17j6uAEqNBEM2DRsCGWGAMcXpf/OisGzVL5r4AopRP6CELSq+60lS0tT946hIC9CMr76yiSa
WYoBq1bcNymYrM7ayTCVm256gyXHgdpwjeIxr18t/ShYdxL49cosEOpSn5Iie1XVBPLmS4Kdmz7c
gl9nJhMCM07OTLTa76D336sQK0MxnLnsWw8WjBLKOw9GRSj4d1lWwmVqb1tFvwlF9H0syQ3lzvGk
I/Q3uyJbtgzPadQHBWyDOPFqMd57yh30kTo5NoiRUJYbhYZKT7rrVcEVJOUqRnRkKty0eFSKuyLA
EJ4oNHtqrpmbZXSVUY3K7ox22Qa3gvAkZ3utP9TTXQVUIrmusjt/2EpIB1tPerwzQdGUbz6cS9O0
XJwRinAfSfAQhmPrQ88xbz3whJ1wbJt1WV/7iHf5XX40VP8hw3EJ7TgZ1gB6FZqbcUsFEisKwoSP
Hja+ZNlpvOInY3EbIiAF46wEB5FKH14zwgbuRg4GpBHWQSm2arCqMhYSWhQ0iKsSqT/8C30njd1A
1xyzfpLimp6hvLBAbWhFtOq6+sEU6p3U6qAAdMQSvzk/J0FtV1DBg1JqgF0ilaJRJzcQTjS9LYQ1
CI8BWVvryhRHVIuSVE0qgjIUx+BlmTaLDiwMkJLYJ1eOurXeWpuiipEO23YIZuBPKaiLfEjc1HJ1
I+RkIM6mxI4A9MSqFl4LdJ58vqCcBd4lbm7AgQOJOqQW5KoQrYNlM6ARTKmsIYKYGzPedikUMZ32
+xRAarG94K3O0ExDii8i2WvvWr1Ydn3MGX+ANwWQHN5Xch12D8kMQg03crCQEHmUJSRNYL1Iunks
JskemE9xS+JDiY2jN3qaaItmmBQxwEWuw7CmIVYED0h1uWg8bLBMuomSj2rahHg2ejUQmscyk/em
2SF4o2wH/15o8Iw1yqWHOkiKKKK06kWGSa1ucy+8UvBzbbRDOyYLvHkXY0/HUk8WYR/gQ2duVNHf
pNLaomIx1WhGRDDwvVWvvQg6stxS54b9RzQ09yGYTWWjpE+dcReiillb2VPTqOsk9zeB1+1lDuC/
3yzPgbxOzZRyQ0ekxWSN5Ytsw/RYdPfl0dtO+2xTbOqFt0It5RZGkCNtofgc83trKy2qQ7uvb1I3
XV5qiZ8rJ586L/VSp/cqFaKd2TYPug/TJ5WhuUJmnmi9St4qazLHTPEHML9KDymOCl41IMkeWkFf
GjegOI55hFWE5R8s7/v3o3OmL6DODYmf+gLVZJUwG3Ws1RCaiWTYwRZnUP9iS/Pc+5/0HdTY7Loy
MeiewhJqJvEBDdlgJLByU8l0pyAC0KoblVoBbcgaqfupIqb7r+F4IVc618VRT5oTuOnmuifx+BUJ
maIqWouU9QazgleduR7k8ErVXWriiPtpS5l8umyrBeoLlAs5tYgXwBdn678ntX1RH33RKwZgQzJi
ixmn2fK+CVtUY9hhpmNfPPuo6ike2o1Ns65wR6+zcpEgINKzJwo9VPIqQost4RCYR45OPtk23xM8
+d9PhHOV75PaWO1F0tA0MJOVEMnA0kYL6cICPDMFlJPKdzZJojHO6CMdzKqMjFhLMSxAfuX3F36m
daacDCwJdpBOwAZJsUXbK3bBRGcG10zcKC58wjlA9qmfS+Q1QKM1hTuIfTRMRJRLpS39ZkQj/Dsp
tJZ4yi7TVF21en8jUWI2q2TVzobioeIi2+a2BUovkbJBtsSOBfkLLNG6QUeQFtPSpHEyam+GLK6z
sXV/Pyja/Nh+cUD4EQx/WtdlgB1TqzIqATTzdlD2dZUvrKbfIGK0wYWZ01u2yNS7cAw/tMBEnuRO
a9VHKzNWppXskMpLMQIfFGBBLbp+yxgF5lL+9iPqvfFdEFjLkaOkhDmZOe8AIdVyVNf8mtSpQVfG
E5eVUi315N0YX2ON4k6PmOIYP6qyt8KBzPFRwSb2Qbi51/tkESWofkzDO9vaU6w9VMLn78fhzOQ4
Na0ZY+i88Hr6nZTgp0qK3oEZGOWbJPj68QH/+DH8N/8rv/nXIa3/+Z/4+0dejFXoB83JX//58NaF
2Xf+T/Mv/fuL/v5X/nn1lR/e0q/69EV/9zu88d8+2H1r3v7uL4usCZvxtv2qxuNX3SbNj/fnEudX
/md/+A9fP97lfiy+/vrHR95mzfxuPgHvj7/9aPP51z/mjfIff377v/1svv6//vF//vu//Pj3f/+/
//G//u+//M/TX/x6q5u//mHpf7FkC78sEMaGKqMx88c/9F9/+4lJN0gVFdHQJePHT7K8aoK//iFI
0l9MCe9RUZRMUdR+YKLqvP3Xn8l/kUXTkC0D+zWNXs4f/3aFf/eM/uOZ/UPWpjd5mDX1X/84QQ3p
lghW35S5QkuF+KWeyuCrYhVOUzOo6L+jPNPa17QbzY2h2fruU4AS/PrTCP3t83/+vBP8658+TzoJ
slUS0K1C4mP1TDaP99QM8EAdy36Frjl/4fCZjmQfYa+sUCC2t7K7eGOt2g/YAwNq6u3H31+RNTc0
/yM+/PmKTqLnZHYCQDdGYIesrf0+E07e3+cvn3N7dFL7mYzVBvIY25/zV1z3Y/ADX0WtBRsMZNhs
XGLce2HR2fvM3t8AibETwGupQ93sbn+T2U9PpXsDviyxV8Ay0aK3NedQ2Q+iva2cre8+GsApuX/0
ZnhP7jV2vxPn8/H27vv3N3vi3fznmz3ZiSIVPbKy5GbR5rVfXUb9OuQpzCi4dyi/cGsymxvA+B5S
z+Lr5gkQNCP//fDw0Npc5nVuP99ygQ8PXPXvr00S9QtP4qT1rKlWXOC8y9zY5CB/4sU9xXYHI+3I
PZqbzv4SnOPNDcdj++t4/PqKHYZ7lQMX/KINi5vK1xFpLOcmcEEomK7gfHnu/IMBVCScxgVT5/YT
v7lvy+UWHj+jlef09vzn8/Mztk1n19q7z8fK5f/zNx4jmA6+e/t9y2/btwzDaN9eggfqf58T/PmJ
nCRnyVgHuu+P6spblTwFGO2M/fu7xJ3PDyRzr99xWpzNYpAjd77AQ3K3/NdynkT74XB4236X63kS
pvbtjPoL3cC+i5fIpdn7F89+yJxH+NQLXjva3xf2lEvR40fG+dMe2+l1lrfzaq7RAXRD3zFvoie0
j70POoiC5kRfl8x8pR/4rN+t13kW/fSZSl2kY17xmfMUfp9nKlUJ/jmmTvpjNmBLY5eEFKzlXMTk
bHNFgdRu9vMgQUpa9Yt2MX+HFHweas3+1OyrwX2df0OGI8UKRytjyTmXUJTb/eJZBInGj1/ntRnP
ASFntEUHOsjW4Kv576rzfh0vAPPPhpW9u9/j27gHVbZKNy+T8wIoz96b9kdjP72QMPAy0355wiDG
fkFgzynmHzKbWW2V8zYs+OYBayjn5cD7ZT9eDd5qqy5p7C9p0Ni4un9/t/YdZJzDPJlbvjdHyfhC
wncmYOgQgxQAq8Yp6DsBI+MXBqM9MqLSHKNX6eL++v2LxTXZ9s09yv58d7BvbnTsRt8qW3Eq+y6w
w+X3N9cZ2J++mziPiv34+Pl5exEtNkfnP8+G/7i+GSL502zQ0rAakPpWV48i3nKE7ntatc79sSaA
sHCIyzNBcQ6tKWffV1y5nB8RY3ZGo5Flv9EMdrZzSJ4HMHFY4Cz/b9EuWUKjTbS4454ODxcXvnRx
aE8ggVJjeeLkMbSUx2z/OM812jzMOwT27Gd2n3kezpQU6G98b/mKEBWvZB5ySvvx4uf5d+d/5sk8
uLJDb9fu3OdpOSwJ7fNrmbqL58mFhIT/4rxfzfN4fpt5LYTHebfDMOMHzpIlRHB9QcCJ0WAm/vhP
9zgtXg7MxxdrZdqSwzzt3Xwzf8ezX+yDbj8xTXug508MZWW/8N/Dy7DA4G5+g8mZdz8WAlKAfDm/
zfblDSWp1cPhkimt8uud/N/ngnmSW7RRVY7+vH8EqoP4jWotfFIIUH4YNtDiRTYXgXLuVrdFinVO
SgwtSqdaxVgpwLx7sFYj1jJIJ3C5/IruWJzUVEfYysuMZkJ04WTyg2D9m7lrnmQelNTaTk65Xvrd
7uu8DxO4Vv8a0eYZi/4gJk/3uEyw8hKiGuIQfD3/I9n3c5IS27ffn+Qmz+/vAKXB5BoHZN7s1ddX
t5sTkK/jGz2jRbEi9v+YzLTbVvzBctN3Hggg6TzVH1iu8fKhZ76ze9yybL8Lh13kIWUvyZxLSYgk
/v2R7N/2PMuUUYNRSHRPSiKCSQUgaBt1Vbn/n7DzWk5kWdbwCx0igMbedldVG2i8QNINATJ473n6
8/2tE2evNXtiZrE0Eq67TFbaPzN39hLcAnrm8biSynCkYyQ+NX5TfIju2XcDto8WORVOd8GsonKz
QuurrQH6Q5Li3M3sOM4FVPmh6/E9mLfugZKDSzSMpj54MCYtYmZnltzsNuWs7bxdt1c+R8sFenDT
fYZlmAVwLP69h/q76BdZnnuY6E8K0wUgPPjRg1Wkv9nMzAAF07CDJMgK6Ne/+Ymqf1ucX+TbkRrz
Z+9wQR89g4CHDuyAveWQZwKKbgd+D35rpk9zom8rMmP09MtuKh6MZvD1hb45eclOb96foDpnetvG
7++Dl8nXaHIMvz+hBnTP7+/v219VAq/q/V6N+8/u/goannsVuQpKIfWr+3tDXVR2E5daemOHj+Zk
K2mh/WzTBrN5snrvEpzsMqZ0IjRwNGWjxT2RC3Imv7TOs6PRt6i2wG+lIJwS6lv7AKa4wtXRpKl/
stfXWevqSuFs8vwohaKkSno0RKu582uZmxUhtkJ7hnpHBYPsklQE7e9fD7bQzkV69WC5eDL+ovJe
TIV3Pi+iPL4Wu7pJsXuyqyHlCd26iZvj6BfDUnh3GuW2eX/VW1c3x5taDMfv2+Yyzifr5sWW2/rE
FYZ8gqqX8S24O+Yar+NSuOTnzqXvbjZZTCr8fbEYYjG34Odi630aEDFzbseQUbK+KyGlYAz11ilC
zePKRfV4vm65FbdOqv1HUm7nE33pZAsf65iSXNxgHZ++KQ4D19s21yy7vq3m9LV0HlM/oEkFQBbq
zKHb8u6FhxSgix2/a+WufO5nQ37eq7bJP2W4Wuh1rDtfuCIbzvNlXFnzFfAiFGoHbefG72tWQ0N9
fmh19ii5VCxg81gi3SmfVMJSQn8bQ5Ul+3TFhJooIVrb8MnVK2ExUZEFTf1qZi2NUQtYTI7NG0uq
UWihNJsHLMP70KLd3WFIDTj0P11xG2+5ju6g+wGaifGy8vlSUkxWrUo4H+halfCKQ5xr2qepcpVS
UgufbhxWklKilbsa6mSiPUqr3MfjcNNKC06Pc/PJv3dTcPlgz61uDOPGbaqvy85lqI8+7CwqBufB
lZSzRUQLnJiOGuS21F0du9dQ79R5bhbNIs8VzJqKMFdYXN4ehikBJKpLPGwlGYezqBTseqcJ2baR
rvRsPg0ZH3YVbSxmc/apYsDrpsBZOsd57kpp90HZ5a2el+i9q5vNoqd5mmVH5SOe5hjrNxVs+a3r
1RL6VNliwFW40omGM27ZOcbA+7jdcTAOn8x+Ft3NprVq6XXPbVqeo0ZdXH1l+nyCKpdM+g5C/dqs
++VX7UvBFb/H4c9Nf5ZEFSs052N8ZKhXrs73BqveZaJXKt9Pvj8OYf5x6bvgrlS4qLGQ0t+pxsx+
HYY463Xha1MrxDA/a9/n2KMgFIu97qw7Z4IdHgteduOEXL9e0RaYftWdWlqSbWec6HmRxbuFtaHe
LZCAX+SVgtnYSzhO+JSh0rW5hQWzd/OPLa8DMgv076xRAfFDjlLJPuNb6DULxuNDYFz56t7R9yvd
JUgrV21sTX3kNYBKRLvuyt5eDuEhnFmAkREVMB09TdjuEyn39Lhz4EpWXW+q5pqFyGuAKQ8v4aG7
656CldVY+LDzIiqrJ2vyFw9hIZola1OIfj65dno8G2tHOXducgiBQ3ELhJ+7RnN+F3jvFF6RDOnm
fZWAm6YshH5uodu7bfbAPbp1JW7HvLjVlotRjYDnp3BPeakXrmlWCZBdLC7eSBZdCrSFZCN0127J
/XXfZ7QLqOlucwH3Y5Eo8cXYUc9DzQ0YksdirqwXMSCInrIDDHXbpmBzY8slvEjynYBFA5wiw9Zn
uAXreeCWupkW6BRo7BQKxyyRXsA6BhRUyj5daKg/abmhZdN9TiHhTLt3l9DTJ7mHFnJhvcbSFaJj
nytzfeYYVCNU4mQcY+yEaz5fjWg+wGt8fsRnR6f02dAS80lGQyFZrsY4GK0mXhuuLLDLbKysGSRe
sho7hogucWKoGoqGpIEx6WzNvYaoigodHOE9PAATxs4SZd1kWardTXqN6q1FOqeHes3sG0cqNFAo
IjpGtOALdvHJUE7O1NOLq6cnczIFewHXQAU9e2oSB7fVsOKv4jMJnHl3MxSNDcph3m1MzR2aWJdB
OQABbBadXVx0emwQviDuJXCt6jVJUZvH1Kmzj0QSZhlfENRVMyNAOHMURQ7qCGivfaRgBE3FeFDR
yixQqs5SuBwZfD5jMnf7ME+b5xkN7GwVyVvmu4j6GN2qvw/ndm537XW4RPoSLQ9L7kKyCYFCezBe
qEJL9+BuyyEYH+Z1Z+4X5sKVIwpykydIEdXgSQkNJSbTDiC4RCgDIXWl8brVkPJbRotaEh1fDvbI
leocxDnrlGM1HozuZIruxl1K/hFl8UqbcoC33IXadtTXwc0XkIpqpaKUDYlcjLxqNo1c06MSzx4F
ZRmUkT9nA8bMMkOfpBK7tjdzocKXZp9nV/IOlZVzKeV0iZJKVVYLQivJR3OrlayiGFNkIxjbagzo
BAVVndFvEQVuE7CzHMele6eMNaL3yMd1W9A8TgPYNPQ83/rZOGleNS0j2wiOwRWCjzt7QHkAjLlq
yAwtEDP+PsRnAsD1nzVgrqQt+IvMTigEoL7JvQSCHMzcPHyEoooD8rIYlrntQ+oW9KHbkjoQ0PQ0
pJQXYFrudjKsWh07AmAS36dEHquzxq224036aEW0MoR2UcYZzY2VWQUh2Z5F6HfBaFZkme4ZIenA
VAl7OC/YGTostrUeG9aXmuqjGgePQ2rnSYXp76azbAdQbWeki9JELqI7Ixu7gYDXkB5bylJDSqj1
QL58TgXNuHiSMwvDRCetWdBdsKgUtQyX7FzNXclz02kAfIB7ox4+7Z6VuKcrXtuGC37yKtkSrMND
YxvW30RhJ+v5ueYFGtw4bAd+r6D4M3O5ppRNZOQUEWZ4Oa7BiKFEShHbceMcaB+2GDHsekZ/FLdt
rhtzEmFTSXBkCauqBdnFz6BV88kYsbJKFu1cvHAzdxutU/BsPGiEkum6JEKx/VdHaWzmCPUzmiPF
qWgLYceteXdBcvU2hNb0Ob9sSKeBCnWqNeqdmwVUeSbhm2aYogB75FTqnbUtRZWISuE61/HTehar
ibNdD6+2iN3E/VD4QNKiez0zrawE9xi3aGTH+eFUcE+NdMvfuj+viYdwdVDEMsYclRuxuOYhiMOI
Itvske5/5i4k0MRUQw0AiPP3xmx5NW8eRjRdInjARnMVAOZmi7MMy4351I2K1ugxgzM8RjnzgAI3
Lh+t8Kp5Qcnd2Ycqu0H1s+ThNvGN8yp+9YBKf0zFZXQm8S1vKlQMOAanNnkM0DNnnSvTej28jbRy
Wr8troUNe55np7mCo3Cpq7RBTduV20MxS7u0Wts83WZXHZmhnj5nPAtQnDuXQ3kQRf/0kIQDjg38
n23H/xLuQvgRz88N8aZ6UDFXf5aWOme/AjepGf7t0NsqACbK3MRRZ3BUzX/GnFdOVLB+0R4ubaJL
UhOQL23CMUxqEcDmYKE7Lkz7erwQqBgwKjq+wShxswb13iyhZ2Nv9j53EkK58G5LYgAIkDoHSse4
bum1kSyoZjR3wJthsB2dBUbNra7wFDpy4ZVfNRk3uDzufW2MTZ1t3LB5C0hvDyFsnA5nISnBoui1
ydVpTwpzoCcBJMvmwtqrpruEG9O9yC4cISLWd21xikNbZ6aGmR88RkXoYJns4TnQLtb8xh1Tdqor
qlpwuwV0t8r+yrEmy9AjsV3nco0UgjJwFKyhfjgZHIF9ZN9uhpZBZtwHHR/X7SpcBTlyY8dMZG7m
Rq6HFWd5jzTMMaUrBZ3gU21aUYZasnLIGjSrBI1OZhPTvSuusfS5l01MihnnU1yF/IkG3Qvkfcj2
kIxbqLHoCpyzHXPbsJen9k/fdfFULRpcJiqaoln3nmzA3QKpR9rXwwJ/S8afkSWAp/l721oSLqHu
NhrCBu8GaTMRzUehfIDFMakWMUHx8GRmA2pjOPoJsQk36FOytsDZPDVvbCr12eEOlejwWQ5KkThJ
zlSQDUcsJmxBPCSXgBg85wHwWLy0Oqdn7orThmuvcN4AfGGd6LThKCTL9eAjfEJ+bp0yNBWkpc7f
I35hxhtTaWjvRLnimitH2hZzr7MWcBK4mtYqGwd3k88mjwesBI8CWsXewYNDTxyE8winDZE6zEkz
LSPbn+wq/QagzTVj0VqXXC5l7tAAWR5B7QO+YjdxlWNRDT7OVjwYrFxyQv2qhoe4GhYsNREDJA6P
K6J2P6StAu+KY9PRj9t5kARZgnippJatSKa+8w6n0J35C6zd28WdEIV0QnK57iGuJzmUIFz/bBIb
7DQZqgxmKsWuQ8NZBAU1urA9CHsEtPxDqayij577BdK26ygLq+4d1Z8S47au04syk38l5YvtLqAA
kMnFOEoopHjYMBNWnHrUEZigFDVUFhSQHArHIaDagCWnzT7SEr9X+NV2mYmB1ePo7Wo9U1ExEoK4
VXRvbTCNUSGwOvyBAnc8o8FrpvzRTI7VQUVkFvRn5g7iOnODSpxsMQ/Eb0isYivusAsIhbI2GBNw
gByvaGXpEBuXYfYoChAimbQcqSOSnjAZ+j2l7mRjJXM3NqvwHOl4njl2ZPdm12S9GVUFXodBhFXA
kYVL6fCS2GP0eVLXuGrePQPyQjnMMrCWHGzSrii3ckDpIMUJsV/ilTlme152FHcumHnGJ1HrTbkp
+4W1ZxRUh8TWkBHkRU/Wbu6olxyd0iUMHDwnRJ+tNERHdlCMmkg9UWiAWdSDmp8LqZiMeNhBYaIW
zQVAJ2aEjFwsR6itzn1hRIyfJoOUTUB4oetIVC6ZJ9mudhaXoZRSvwKrOUBPiDrUsT0VPFA67YVj
WibqiHqIaD/Cac/svqgDVZv9kX0zZi/YQdTHPHtw5wiiX1ENTurwkes9UEYkTjOVyolD0zjYvNEc
k5O0QPOgzH4omQ3vMuUEghfDR1c4S94j+4pI+mWoB8hou08ln8WZweYhLSEb/zyk0DuH6JLZMCza
9wPboMB1dmgBfIJn4nPS3SR/ecDZPHTZMpxr2SikOyTyz5kWgetkPxjPOCCBC839we9tKGuBxXjd
MSbpFfwNn1vb5xDu6utOS+wXqjpFcOVJ3lS/r9gnZRZr7J84uA/0W1S0F45TeGWxr8FssIi1dTps
MA0Ili5obPYD+wbbj227RjSFwKIjS92VWDb5WjykBu1J4ZdVDF2ZxGTLwc/Hhg4cESTm7pDAnXAH
JrbHKd+za3sUBUoCwOxKsE6xci8cx5TW4xTIanYiZbaTf2Xc7/uYxW16NWeG8poDXgrkBfEgVX1C
JrW8EDL/JdfQRRmLrNU9hjMRNYzxgqFaOmb6FrfROMzL0RTgtsKThQsQi2nmSK2VtesqXA3cIfIO
mxQiPsheyywN6Ubi6bISaSFN0JrEbOSLZ+eRLIQK911hkjMJbL49R+CasT5qu8IeyZ6AUrZIZ1kN
lANoVUyxI9uwGtL7iOtskKeyd7QLYsAL7A5x9nmvHp6RaVAUTPzK7nD/NvqauTQXHSxZWJdevcMs
KXribz4Be8WeZBkKyspdGhX0jTOuXBlZP/ZwrVeP652ZQ7uA7ufMa+NO7RWjPENbNBnMZMqtSed3
DpOH9MlEBPKvCuuhyFI1KLZnTZ1m8Q5xFpoge02A4dkKXnBM7GCKZ2hjif9ATqQdLhH8QvaW7tlD
DAU+mXm1qNohtoQTA/eEHBzXjhgWrr9hHu+X5/JWbsG83D2m4MulsjSkeUID7CeOmFVK0y2GsoEJ
0M0HtxWMMoQV2pxdwKZuZtlDaevsBkfmtpR+gj1wZN+PIXo5bPQIpBg2/3/i5gojFlXLAr7DbAXX
oO09bBEnmqPZHQ5I8s1xQuIAxeNXxA8iV5+8t3fy0PE0pXVoB6g950liVlb7A6udSl5IZixXM36T
/0trgzMTT7J8rOWGzgumMlSpYMOR814LC3iOFTytg0pPipN77LF0ew4JPN8dugsWjbhcMjeLF7x2
WhwMTlwMTAAX10uRLXxCLE8mB2fGyENRckfYAb0Jwx0EM8fMmLHNRQdRm1KmwN1gHnBHlAqPb697
JefBxMZ+FaaI0waevxvkYQ1EqhIM4jb6RYBXiS2UoksSCCH5WnbQaiFsi2U7Z2juLc5ZnJNIT9CV
bCPOJX6WyMU6i7LgSOJyR26vkFykAXAUdBwkcx4wtTwLCfabIwdnx5whRNpYpIqaZe4Prgg7Q5LS
YcLQMD1Tlc5YB3gLgwcxim08x3GFlEAPGcMOpDXI/Vhl83DS418uyvONjpFJNvQRGCTesVwwQ65p
hgJTca3hrMdWNcVIVKhNfj9SWzCr8bLDnuTBK+LMn7kzBHafyMjmb8l9yFzRQnm6cWeKqLBB8LTi
pBBxVfnM3GHHhLUmnjt83AoK4Oonfi6XPwwR5lAAStOlIbY/jmf+ANjNzMZFGJrjKYo+q3sQGyOs
IFIiaBFUki3BljGmLAYDtEMLWVZcxHhAfooqpGrK9fbzQ/5WDIY2RMviNQkB6TQnXHGFgNyBQ1wm
7vxEkj2t0MLQz4/qLMGEGmtmrxVMURxYmLios81rK2+2PcxJ6EqiC9Fn7uERgamI5g7K088VhrUz
cwU+aVaJNCzioZLMpOuV9HiI8Jx9mYw3xIekpBTPXSZ/i9is2HB9yXDZTA+y6zHhJPG3HHW6Y5pZ
e5w5I2ZtOcl4BPP0x0W2DMmgig4jrZAcCXVT7owxqsYo71VM6Doq/BgzQSYqxkJLrsWxnePA8zpy
Deg5/+IWO0QbrnKKCm85l2vW7BgAG54LKTMkeelr+qjdRfIr6jkNaDnz8i2c+S1+TJ0/vROTThqX
eoeGnpVadIkLy/EpWqOhEAlnIpovvSDMDo+THuB08d9IX9nkzTncdzeYtKc+Dik08w1KgpxSpPLA
7NfJMdzzBZYUgcZuoBWxbOhECAYGAxbB7hp/Cx//Utnhv2PrvwBiitRa2CxyxNahQgJty+aipaiP
IAZEKjLtvEgAY9aQANBZvRClkEiQu1kczxWwVH84s44JXgeUR0nEGzJZvhCOBtYlMJEWDYYy+Ulq
Idam/CNl1ijvr1gtSBLC22BRQxR4n0jrwx4887cIJfM8BX8GEGpm/w2n+P+4cwYE/5j0FtuZgK//
U7nsZs/7k8D5htSomk+/5TpQwRunf/kXVFT996ij/9zqF+RGvbRbVC5HbvUAACYwGEFZRegfgRBG
oMimYI9+kBoE5qfUTPr6wNjY+z1h94RHak+J0/mDH5Afi49u9J7jK3x0g/fv4QDavLWAggGneTkH
Ly9AYef+z79L/2XyMhE6VsrEwnTxDIP9qnY+P4d/XtKK8KB/WtNf8KLbw/N6OJWvBHbBIpDimj2E
UKIwSAbA+8EoAYk7+KA1vz46+G+F0KRMu/zHo7Xf6V393ofAbUmfMnHl7BLD7y6Yt1FNSLGlBaTy
l4GXf4sF8rxiuep51Uq58AuWdH545pZkZ4El3YDiBU8lxJ8Altqt96rfIIXWAIXSC2ldkKjp3ISd
ZsUHnyeo0tof0ZRixBDfWsI6sd6sPw2Dgr8M9fcIUBKF655XACX2KwzoVtouxg+PEytMYc4H+kkx
B/nzhOf4IRBAbAtBQQs+8SpoR0C8eQBp9XIWvEcNUuiD2QHjQfqSSYD0bMzLSx8fUdjv40kKut3P
TwoO+J+gQf5MIsVq5Xc08o/x/0Ij6y2NPRe5UykUvkMBlgs/B/tsI+/dFZYrKIIgBwrD32yuLSmr
YPoY5dNzRXsGOQnv6a+64j87TAzZy090L6meiv3tiI1KD5ZOI9v10akgU2U84PgMxgNpJXKCVpo3
YMtHS6Om4N4lgICvELvfL9tZqk/gleRBQCKYpQqf1fEGrLgfdvyLLH8pohu1JMG0kAWt4M+Z3yLl
KhqKgkCypFFfs3Ec0M7WyD855ghkgNUowndvcN4azsfMheduiJN1KrDxOrxF5TeZmdJTSugPUs/R
25o1oBMn1oyYja+YBVU7kBBjbGukNiq+lNwqQb2jwgf4P3axjB16vRFykUxRIGSLkFOo7okZwt0Q
XooJAVxJ7sSFSOlEmOHmSj0Y0dV6idzScusD+nK3xieZdubz++WNHmeWjg5UKtPZ3AoHlgGfv+tI
b0lrOfIkqSVmx/YWVQ0FFQxtiegm8CPx14hcCeAlbnFhu/Tsz0T3e+DxP2jul+O9oOrW9U4qa3gA
CBZSPeyZQ5G8vVaTeXSgMWh7/ZPd8q/kln8mLvySO/l/cvUfd/wFp72nunn5XoTKz3jpaZ9MrOLp
ezN7PkbVrX+fm2KOgtJBHiAmUa+bX+KM0rqdcjMoLDs6fpkcpSEIXV8CauGcAOChgOOjA7lb+Ysg
LGgs/8W1/zHWX/B1c288vhbHrM5u4xdQd252kT5PCPE92e72jN3xNOSHfd//VlTzr7xMvOIfMni7
WNVXtRVs9weXSuXgqv8qbAzYaSV8oNeC1xdSUYIQtrbkfH0gMZr+28eos0GzJpsa/OImgA9LNiyM
kj660Jc//IQDA06EVkEzCtjIrz8TVrH8W9H+j7X7Bb32OF6LhaIo6wYcqmxUVXtJFsjwc/hAqhcQ
F8PhLRjuDRkCjeGK0dCHJuAPSiAFQ7CYYJAlxpGGSPlDJnGkCSDsaVqPbTLFFiekMgPDyQrM7EBF
leH1c9eb8T1CHLAdITj9j05zBNMiAOOPKj7sac1LuaDz1fnIsiA6nY+PZmfEf53OiIr1PEZyXHfG
bhsBx9ajc4SVlVt1fNVwrkJIK24A6gQNJecyQC7f1OWQfKR+fCC1vz4+BB/8QHY3R33MIBhAH9HB
fKVobIPvLskR1O4CfgoxI16ZNY2UXWPY9Wj3tYItfX4uBaVeBtTN4YNHM/yJLJaNJBDfkyTSjp4s
2PXP7vDzYPVR3hqeHak2/K+4YPfzz/ubVaz85WjUC+VKkbSnas0j7/LfBFrbVFfFxX2l7aW4YzuP
qXbFS0YJrmDVuwOGOg5W+EGqrmTdYPChyDgdKAGICyJOxDzZA8nfI29fim4NRn9FueURUTcW74i+
G1G8CXvmL6Mu/IYo/zXqX5T66pzCJeUNo746gM2VpD4a5GlTEFEVcb+2lJL48yoVf6P2/et+v0DT
y2e6Ue92S44xRdF6VDtU5Yt+yW5aJ8rZBfCSbTQmFj/2D/1reGovKetALV2qbrxcoj+P5XfM7J9j
+TVj7HKdr5fPG3N/JQ+j3e6dlWGR9Pt/64AikfFflFGplEuVah3NPv/rnGuFzXa9Yc4e9R1iimc9
Oba90vDYXnQPL8d2DXu7FhVf963nN5W7vkoNrOt03v3zdH9jxNQL/xnFr7Olc/o2X8zRHZPcWXq+
wg8+MNaX6d+KeRdF6H+YbkZy/+DU+9OqsjgumC5lDu/+/Ebn5OBJZSdYMtVO52aNwxq8FjrMxf+C
2PKv1IS8HzrbenBHrtGDmgKqr9TZIoyP3Wf+vAwVkiN/O0BtRRWMcfnXzBMygauP7eVQClfwmTK8
tsy/ZjgcNhqGByy5lJ6SoaE0gNjvxuf1lGevjcbQ8E86BLlrKFx95EU+Lh4lXkQtY72t/3LZdVLz
CgPjg43Xsp/KIMAkSEFepqmj8dTTuHf3zjNn3jEXLjQ+I3kixWhQCkX6/uqyD3ugCt/vZtUbAxLd
xoATgbTOWgCBHCVqWoehtGEh2xlr4wS8VhLy3Kz6AtJuqZJi5jE1bsNSFyRu4rVBRflLULL4zwE7
y2pSZIJF6IKgeAeDBWuVuneww4Nd8DoatkP6IGJA+FJaoAn8+XXZLIaFNvgcwMiC2hdD+u7N43q0
jMv+umTz4f513az3j6aUjungClqo3K6lyxhEsTDCR7PmCvlkHj+SZXP8Tq/0eDZZA7sWKng15Mpz
IMVy8jMswMQlQEF5PvpIDt9YA++5At8ot+kaTz8tprcaem3tglofrpukWuWD+WAf14gZtgsgsln8
CS9+zzub1nqwapVfPXcbyoNRDO5NFIgIY406fjFuQgzoTYLMTBddYH7A++TE2ODg9JqC6wHLvLh7
xeZqa5qhdB4v+GxXtO50hVPgLeYULHObdEdgHm+ePY/ixcs4Lm+UOWjf/c5Xz1eW4d2Pe3Ec331M
Mv7kqR/Hoe/7m3NMX+xxDqhfCtoAp5qCLRVHvuSE/M25H+AewRLbmKQ/KS78F7R0iQ0yK+yWXItZ
fy40gj9pvXXoud2oGfyfHxSMfBNg4h6FocD783eMB3AbdcqdAkr4JjejHASVVynvwgUc0yWYIYnr
PB4DbJcKOtRxhFMeS8X/2AQLaguZAeEcLMuF/A20XLUIemYCEtMueBdbM6JnZ590EcIHPgsZLLG1
CEcBucq9XJn5AjVE60J2ZbOZPHw8bTuceJLQ36RIBa3WG7WMMIlUGNpadDXpQ4LH7SgdPQ/RBFK6
fN9G84NP0gG+jLcPqR8JCWwzV6PffdynR/03UCSzfifU5yNl136BmAgxNFSXeuuIG5p2lFhoHYIR
L0Rq0zuVir5I7rij+o87YyiMAHIOI+/q123nbME3RJ/CMv3givLTS576Rf6i/70N9ukLqTKLsKco
hr53xhz8aFoyYfq5DkCu6QNZnigmpPS8Ca4LIQmF7JEKhK1HIyxeaz38qPVG7JkwCEUYa+ar01SY
72s7kgI4TZ8c9PRdCak9gldd4LoNoW6Pq2CwNfNXSDbdvZPjQd/WEPVyYZ/Tiz6oOIsEUd0f+H45
HM0I3+0zcxaAALiJ28fVkqs1iUhbfr+aYc5dMMXkSK30MP76+QZVhqI9UdAXBWTIHZzgEZi0Hs7f
NDsd7eg2yr+V4u2omNX0hfyaE/wIeHE79Q4Vx+bd9fvyXRg9OTXnfusWP+Kjf6CkG3tDg3GznuaC
a2MRfuyxStcoQc2nnewcRN+ed0XeL+XhCRTJejh6uLea1FFZ7QR+DA0dTei/ya0tPzOxX7+Go7Qo
TZMyYlizRK2Tjdt2cSIC51F2jlQwucSPPvFW5e3JLyM8B25w3njbsO5PIt71sJ6IurDTyYECYQ2J
d4isyL29T5akXA5Dr1XkoOXsJlRMZ00SoyDK9Ua1ATq4gReCvp69aotqRll7zyu4qhxxzg3UVSz4
o128a5IRJ+zChEXLo/WR7Dhp4bXjdI0Uv3njTqwEIe8jPjpR0xZM5ML14RMNkTgxTWaOQ7U1Qvlu
CgnRfJDlKTzOWxnSexgLPFHQFAUfPeJC4/bZcvHL61tn9Aw/RiHq/UdPMf8sMfoejBRoXsWYC9gK
o1E5lI56Z+5ekCR9ADIKxEaosdbvXaNBfPJdHDbl9eK41PwJWWEbY8w0TVHEKQQTSfQiGT9JlLYi
d0Ebcfz7RyCMLxOcYq2bCV7Wlr0gOZDMVWt7pIfP/WjSsiHr1fSBisF6IHESszsd9oTR3qMewaPO
h1yFgiKIsdy/FQUGYwPKqMXSGBZk6+fSkejmK8RIvPoj+0Y6oZeMSj5coQPhVfwRBpHcZCe0Q0VB
F35vHH/Jg8ZXuKH/BQArxrgKWZZmGA++wk4gAJvfi7FAp/wgRGABvSt3EMv/4nBe/QEDhr5xFo2w
0EDO87FeT4E0tVnBYYWnvAxxgXxPn8o45sHvFFBMAKMl7pQwLOC9c9LQe/pELE8TbJY3qaYG8n7V
5U84GV5fNjQIYytKaAWw2AhMm4dlhE8vukFeeb+Pg4VqlnBJjGKorYg/Hvfww5X8DhIjsyLX/I7b
UykqcPanH4fMe2a/kASky/tvJNHX+Z13EOmdlR51gDgpr7OQ9GGXct7rWOk1hAQr+4EniA1rapt6
wF5gXywXic67FOu1TdSY5AZKugAH3LYLDZwM8gPHDhfrwS/ZKSh9PztV3Q34+Q2RyU1Ud0Dco7YU
KLB63zuy2fR3ezrgtGICg/7hCh75bVwlnafgcHMxYmMd9PswKBya/Y2BTwHl49RtbUIGtEzK7oNP
gjBBMmYhKgXbsdyiRBy7LxDdS9B6ezgbvESfjUYlRNkjnN64x1W8kO3MECcOKbcEM7LtO95HpCFW
uxKJqeJJlET4ngoGPLgeloGNbt9600NQnbLWPVz3PZDcfo9g4SlAZ6SytZ1eQkGiiKqnYP4TPtX0
W0H0GUTdJGkh58D3+rMYoRllE8DH0YJXsuydUJuqNXn6K9ruzFB5uAyYH2W8E2Hl+Zb0EP11CuNZ
F/prZA5T3kAuSuDfJf6vEQd97dwAPUYhYJUUqJAsnSeYOnUDgj2Gd3qD6QbZ3w7j5jP4aDanA7/3
cPwx9v142lYMacr1BtAV0X9BgZRJLT2C2gxyWeuG0wFj8eNypBAHjc/JLL4x4KkACkq9xmV990Nr
cVT3l0GkKJuUpW3yUg7EOcPBKbwxI9zdRI7XfZY0tAHbDKK8i7llwTuiAlnLMR2QIrLinkSv3gVl
EZth7+KBQGjx12CgHB1648HYN1beljikqDg+Ep9TrC8cAvI/FFcuN5RXSc8G7f6J3UdrZdMVw5n5
V844sDogbSKG6RboRJFMbApnHIIBUxeQL8y2Cr8pjit6QrMn/t6hSwlyALgg5zuH1FRkIcuI5mzc
my6mQ28h6LFBRKnNIPzoqWAFHqEFpOYZR2ldlCrkJR5pKhZK3U03FJpLmCbQBr8QsfjZMYyzkgew
WN7BbdEesHaMbwARF/wpb+on5ae9NQPHwPhr4Nou1pYtfDfg2gs/FonxdULcfNcn7WSBX15Mrc2p
1rV1MrWHBaZ+CF6Vc8w7fNPJnXXiNExVD+CkReSy3FcX53y0j32+fgqgNkbkeEeD0Uq3BwwUSpkO
eGWw1VtxO9bdYoYQx74fooazN3HcG1AXRAzOwaUZcRwzcJhdJXh307abTp2LWU3mBRih7g/gqMgJ
hhXDVf2OKrPMOA6FqAcvU/2QazYZzWHXJbRi7mKdOhZKO/PMdNC52lzXbKJBB1AR/OFLkAoBGgDy
CjEoDrGSwQEIilKtFmyizierAR94NvgGGIj3ch5iLgBsqEYeMSdWh9VOBittYeMJeGJsYo7NGn49
k52xeFFyiLKVBemBhWq5p0zJ4WLmhC0dylunHkBrXAhMlZisUqIVWPSmxz6uZw78Kjr47QtfprZ1
Bgy6gGwAI5qQd0VuWh0chQoJyDLIT37CljT+TqYCvij5aodazZYUoGQdCHKeaPis5LMM98kItZw4
tKH2qQ694I/icGJVX+cGouaJ4O2RtqRY4CgAnkM41i2yxmFkLkz26EPELmvpOPU+MON9FE2hHGao
c/Xk4CbH5E62eh7P2q1NXxtH2san0HrjxmRMDGPMkRJAXv43E+cy6oe9Ui45aFo2Cb2l8TqLpmzD
mcRouDJivB0XTWDReWyzZW2LQjxLf5K0bEwbONy17fbgq9ML7WPvf3EOIDgIPKPx3kC8BbJkTWKd
HP4p/DwbxCr9kflzoeBBW6+24SSQV4+LoFnkWtfoK5YyYq1NyihjlNDpt5BjLZsklAw3QStBm1Kc
F9QFQhjtMSn6waQArxPaeuu31PHaSl9k4HbCT+slICgcJNQSsq3ESu36zqPzd/dhP2jxRZ+5QCVf
XyCO8ZtZn28mKNlo80k/SPoWATRpFShgAhLuEAPRusWT1kSYuCVWmnTyZSRMyHPISh0GLziIzLw1
oiY0hpH8yweg62jZoInO0Z6qGQi8KgzVa4idnhv7aO1vh2f0WOw54qjol8ewswopGYpXutLJZeqP
sICdDCkcAJdBVRocY4ovDV8Jbpl3iK8h/WYODjJnjxGNEewHYO2uvNj0+vBbrRPh5UXwId6ygJVz
GCMYI8p97+fIP1IiM5Ziy016gHQELBPKSGe2BhU/I3HXPaeLvFg3i262dARtdsfzUiQDVAi6ol01
SqDmDpysQvOdavNoMWWO9IIzUcVhTLqehC1GlO1A+YNb+mgp2VEHc9EoTpRaCtAO/NG74Et5q+Rj
yso8qTuDJE5rySJ6WDCYUixy/vJtxZdyIAn2A/Jim/uB0G8UpBl6AJZ2vVXvYYk0NRfRAkSbFI3K
96ElrByVbgbXJrVCQEJlX4fh8MYBgbbtUN4eg/IMkul9+UrbbDJlr7GAIRtbHcFs0rWDSde54A2M
2fZTibNVd6C2gJKHJ09TSujJFh1a+MUqLA1Vh/B3ld1tUrTvc2Z1Nyovqsxe9aenQxXshcWG68Gl
GIKcMFNquwqOsv/MD9P39N0z7drwwMZRYMbVkjmse4o+0lx3pJ8w6WNcS2Yk8SprmWzoJ+H8pyEf
uJlT3Z39gGknaZkqKXacrD+PsTKfywgVdDLvLPGE6yO6N3e9p5kedGt/l7QJO8dkGCeQQxM5BIZW
iIBxtxik72jRMZzTA7WWt6mkjhCvcn/0xPEkrxhBVXesU1gF4EbZTbeDAuX4ZcVfY1HSHQDslvRo
nFuhkUIqFUcYmcB08TfKnyfvXrrqgXbDv6WUagguQA1O27cUXpTe7LKjImSvKdxkkSD/sSYe6clP
L3ZIW5MXhfbrcVe+y6vB+5hu/PQUNdCaSSQnrpxrK4VdLgjgJTLjYA4vQnWdgxYgRbAaTxBoYBDX
PlwIvXkJH5lRgtx/23QmRb+I7reOMEVvoCsPGP/CcG46DzNvXMCL7TrKWKq4TefWLMEpct906OEw
Ukwnug9Pg6Q/c8kbdnkYNmttQlic900Yv3uZNnSI91TZweKf2240zIdlZqrAoYB6lH7I3KtrSmp3
6/2LxSX5v4ydyZLi6tqdb2XHnnN+ISFAEf85EZYECEj6JLsJkR2ITgh1IEYOn7HHvgXPPXKE7+aE
B74LP0tZv0/tOhW7XFlFkTTSp09f8zZrrbfFxTRk1hgDgxUTKhxBVLQOKCKEi4qUiPt2Y6CRYcPC
+Lx7vuvNuXNYGC+I6XoTUPnzPqsEllpl4LDWlw9XzhMh2vCQdC18CPSJDj3aM4jdhU9ftqGNYwlI
gIe510kJRCo6/KKKofg1jD4JczzMSsiNwewJmQO+9TTDBUHUdQoppNFN+3n/+GFWqymxinHebw20
vr6C+fMJHSTeeBl2zhPihHjVPVFUkF3hH7BZuod44RZ+2kAKXrsOsQMxYPRJwO63Dsggw4UNAkBo
QPTn4UkKCqtZOM07TwqbP8wuEN+oNOYSr1KM3CbwiqQQ+g1PuPcB+ILB15kOg6y3etSSn83YnoTn
OiAFTMBn3IIPBDjVG2Czr1febFR6mJf06yi7K9tgJs3BZkwA/cNRJdBxy8dFXXAVxIGWbF8pQOBa
rzYQMXes3TzrUQPIfdVwsrxsfHomeOMn83Y3v28yVwfNbj4FiHpX9seCPwnRiJdLb7XxS8fecAj9
n8A7Vou3HaMoTxwOdmFtcnx9Qj/dmy0WrzFANZNQSm32fN4SP7klxBkEdAUa73ZelxYxpLT/vJlW
FiKad4rxcTtMlyCIBo7munBve++dgKpgnIxeyFrE+dp3jEnQvQQeJHYk12Sx6wV4pgOu1ugSfVqL
vkckiuI+FSL5rrPw1m3ghTNiwc0uQQ72fd/7wPDRgMm6O4986YawygK3NvDGyuTSOqI+U9Lj4bjw
nBFWTsMlIUosFbBi2yOIGc7MR7oyHrBjS3Ws7cJdNRkbjI7u4LUzVTAhYXQAyesu1iJcikYM1W05
2/U40pmcwZMz0aiACOI+lbDpSkK7it8OiXZCMD51npK7ETZ2dzT7MILhtWvdXzxvaJMq8D8Y6cGq
84BzduDGCMRSAgM+dxDSHzHgSNyvWVe492OiXoTAkC1bEDgS/LTRhTfVizE9enbn7u6Z7t9OW7zQ
8YIaBZoP5BAkuwG/j1ABK54YtU5wGVCSrILYcNLaHYF04s9m4H/MuPHMA2K142eWtv5dH1dMtoDU
rbo9vEhg9yw3Ino2K7pAsRR4H5IBDiWWU0CSCJiY8zRha2fbQbmCR63oNwQmTvM6O07SP4/PLirU
Y6pHkGe4Ebmod1+0wd36WiTIgnbRjsLpjKepe55f+6JVKO+f92qPea98sYfOEOTTKPVOWOIoGlHO
0C8WOE5VpIHvgpHuHKbpmN3s+eZvsS7srtCaUvUo2LuL+5c3ubg2HmIdT8sO3jgcfk7+Ig0Iuc4G
ylW9Mwzdbhxjlp/g7L3lbMIv24FFkIbNfnIc3KdLWByzaEGC08uXF1STemnDtd5QZ7i60SInH3Am
Vo03OzoSrbq2XfuRCFBwlaSD3JXjwHpsPQo/ykEG9iNW1QJVC9d6lK5EukxHrTcRRIQslfhDSnBs
C+ZajgLJB0lR0Dr5ijuDuASCCpwKEBjXkkwkqJAsqNGAi2EPTwO2czk4Ou99zmKGQdGC61YsnEeJ
Y+HlvJxm51k5ksdyICF07JwQxkiIF9CEGvgHfjt0y8/jIO29nbgwWOOfF7yU00jWIpVSiG1JhgKH
rWVgdVYKG/TNFZF7NCF0xMsctDosOUE2raE9TGfiwxWLSy+enGeR30JtApGQQT46ZEBry2XOjS6X
XM/CDrIJAhLD/CUf0aV4nDqUzIm8Z342GCRv3BsGg3pKPmWK6IfO5XBlZ3b/80zXiynG2THWOABf
jhlYxxmiHNwhXBJEJYZnvms9ikUXdTPs7KDUaIg4edP2CXMvy1FGY8XfQT5/wbiZtTB+BUa73V/7
b5hG0wshL8uNn2tuNo1YW8ZF/9bwVoMMNRlMk6yPsebn44l1F91jqXR99kkmwQvus0y1iUYnhlDG
JJi8deuDt+Og9WgOQGMO/XbcO7tO3HPnhBVPd/hTiiq4SrJhr7vdOlV33PPZjVAa6dlvSG4Qdzww
wDYvm8HVpXIdf7ej1lh0wCyQLkatY9aIlG0A7b21FLJpywqfEo6GAftU+vtpiodzmLP0PuzxIWFo
3Rl+MobJj02TYBEZPgyyscNeB+WRfbvJzi0uatpnkd94eT+9Xz1dFglrRaMbu3kfU+5ZtFhg9xa4
Z47cAZhPPsPwd4HyEm1oHjnkTS022knjuT5ls/iI17oLwuD1i7ZGKyp0yTp+BUeCtzS1R3Vi15fu
9Hh36e4e5OQ800pta/mdPRDfxYb/JvJIDTWCtK88ivzGUzfCDcxGSkdMMS5oBm3n2ZJ9FzC6J2xo
gPspxxHrgQfTXeKN4u+xOXseuzwvDs6L82QxCCo3UXYhgVQir/oOOUmX/eTAlsYhSRnv3RiihOct
lqz0ZDUwU6otaMapEs8GNIxVCU0BX3XhYReEtIl8FO4nsCIFnIniljRdhF6RsCW3hvMJ0D6anWB1
aIUW/SD2mgFWysgUIZCUw+BM2HBWkAClfAvHpU00u+gdBoD2+XxzSEP4rEfRDVjUzUed68BbFP6D
Uw13P3Tbb8XoMDCDE7nZYnRaRIPTpPnWfsxGVD3go4ZrBteRjkySCeZE+03tTLwzmxhmjPZa6lXM
1DQRAeAb01fFcvXGWaQdUXUB3XyCG5CNFK3e193ihVpzvWiQ8S0dlkuo4vvUUqOvoplBU6gkFei0
Besc3+WmLZvDxvDUbfOVoqceuY4aQcHXSX7NEA7BwGTf550YW1Gk8Xig02CHTuo4HjK8ODgcEO2A
MkebQTHfVTcnHohZQsmLYZt7oWybpCqojTtYZpVBymnou3imW0M2UeyScxc0DC1rE7HR7+TkqIvG
HEin0i/AN/CpQiauStlvdl+hq3ht2JukInEo4jlj9V6+BHEOjAHbk6/BAB2TRffPfI5RmfCjY79a
Hb7GEQbYoAzAMVcDBopEOyNX7JQVXzSJUVjeUmROBS70TYho01qPA1dnqQDcHe/Z8ryxD8uJmLLH
oMVeEpm+5JpkAI5Jbr6+SgFEWpavYTB4vRFqiYm4DNpPd53H59x/PEL3IrQoVvSd25ne4fND7nkE
LAcpESgeQZ47/rl3RGgiYADj8YD5xlDiFmhUyAdkynFZHY/Fw+sg0zvuEHNnlj/mPqEMBTaI+ygN
oDMTnkpcGD6v6pLBq+cRJFoyfDhswsUCSmI4MKP5gxFa3VNeHtATcgtk08MfWC4Z5FDyeQcXlAN4
ywUf0rhhzutlPeHVAT28JPDWDJaDBc+WXsBKsNRkSLR8+IMA9JWm+65TDSumsWZ27GG5VgvEglG0
EDFo7zOzGcdrLp509GLBq4tgsQh4g//4/GJBphCa1YgXZYgtcFDDjj4HnB3lSeYZYiWsDFphStcL
tGhwuoXnU3OJLwQeX6d9nFkf4nCc2G2+HbscgzEduryw9HjmLXWFdDwdxXJ28pcsdbwDU0W9xyfp
P4Jy1b3SG0cSmx7LlNYKrWxcvdaswbfl0ucQHIp7oXWA9dUbMDdxzWgqnhqXy/WtvYAW+mt/GHlD
8ng8C+BKBTNSsUEwm/EkmHk+1jPPeZtM1ox//OrPgBHOYEPhpgmbzUP1f3t86EGpcXwlRFYdHWM4
C0Bcyu/60OH88BP09RxItmhGa+RxvNq99TwLfN/DSz29fXASnYOUmh/wms7MC2t/ttbJZ5jSnJoj
c4qPKukI8JsT8p4PqJMLCmYLXuIaaPaGN/RJHZHntGLIgWcfQcDJZvzjL1ftL4a8suHtNRfNoTgI
L9Lglpqlnw91iT9DR8XVUYO1v+CVgPYEekmdVfN9dGB0MlSFQcbQi+KQVSdfI/SEqOWKaAJsozUK
6lI0JUKyJeuttq35etTjQWqowzUKxdC8JiVk76i3WK8FKV6H3MCIkcY/btkakA7p1mCN68L7LPRr
Xot6fHEtwsVsvZ4tZrxT88lKBgHiqcGCX79e4SI4RPVcGuKcBPpIjzZuIhfvjZym3CFxNoja6osa
NMwLDiVYvmbImuQYLYLaQVMqqt0Wl0UaWQHH1Q9XAeeju14v9ErVjgV3COELDoDWCf+F2sglaRu+
rOxeaG684GXXWHD+BWORRvDpC2cudYQ1nUg7OTEXWXXJYl0jDqun6r4Bm726dMEVffULnijt4ZuS
fDbe1HsIKYkpA9MfvkR3t3elupKMtpUO0rXh7hDpqBhzk2QZk+KcNFd+Q9UTqTvHtR+u9BMkss+Q
SHY0ikbhyyX14s8NHRRwE6SMwiRac9E+VzBjvNFyum09k3dbkRGr1/HNZ/S0+pm7R7aRdld3h9vN
KxxDkRH6XFeum6Or4mi6tLDDBS1mHjeGp1+u64JXdDfwevkmjwNukgyBhTAQLBBN1kqtF4vFWBEQ
rb4NOp8FhuVNaxOdwzcXrAq0i9AdU+MSMIZnDHvNpNWYScMdYPAxfPxAAZevVQGYtKYBs/5DqvVC
wYOkGmltUAdohvBZZhNsxh5HGjInW/z/oSkbjnw+n/MNnnlDfYm5rQMzjYMPTW8O3J5/zJg/udrD
YnLogcsG8hR88FSf17Smq/1vM55vaK1I9XHO8TH8EMdzOBt+cHKf9vofvMX8Xc8IDnykQe0eetCQ
MATnHAYckQMxz4cfLHQzDuEHfCxXbMH3h0BPfv9ndY7pF7b1ewpHqy4I7w+Y13a7YdRNx0TP3Gz8
APG9NLLiuqVKC+BvhOpAqOViLKFLK5XVvGO/i14ew1FCcu9VwqbwrBFgoIIN2UD9KPMvKQR5r5RY
I7Es/1Wp8CtpPED9na90HigC2OK7rnhLEieTFsn2Ral5eY7Kn0k5JVwopcHnlOvzcXAqeYQdsBKp
qiCS+KIjiHuunxCYWo3UlgRzjsCuEKvhnCJqog7wqU9IFgpGOo+bgdAnYk/hGXNG/Hg0E6UWIp/w
QPiOV/lNCogSt5QqCfkBeZ4kb0iNk25RBlJ6KGBWUDDR9V1Jw3Bk0v9qVQgDvjp7JUclztbX2cNJ
iJIKkDo43VRKEySPvKgkqZoI6TkVg6vSYCOtJUdG6jUxvHkFpQ1/D+ddalLXSphIMEfZdCYxs83H
Fba36PoKcopR1uhlPhJ+sDRsIiPCLeLQch26O+I86Q43iXlhin7JDuFowZH2CCSB95AiqvI9YHaJ
vmdwl2T1QnsmOIvoA4ZojYm97damWnKRJKQAiYJn3RUHltIdgwgyeTiQhtkNyr7EUA7gayuBWxSJ
kT3TSFMb4F7x/xnOFF7NXBRaGPQIVcjuPCKPcR46QPdqLBzSU2EuEqeTgorEUZCK67fnO5bYI6db
0WvKvCWE79vAk3b0Mlw34o5X2ONnepHtEzZ5iZzSgfOKna6wXBspJOkK0M+V5VyBRyVKR4+KhybO
PNqvlahvnfAX2SOgxQmXKYUYONZIKiFY52OCAoG0XG29LDUw1ixXsx6lAN95xu7wpPjcxqJOuLeo
1cBdix4EnUsqtZ9mNQLUWRKHAK4Irg9dm65E5Y/3kiY8c3U5Ihj7+6Kz7KCA9ggPhkgmKKeT9zn9
vHs8+yS/e4VLZFbpWcJsVa4AGHhF9ny5dZ9ehM1WLELlE6DIvEMYPLgEevUXLCIa2WQjsYIPnYF2
MxZj7CFMBq17gIWAtmEx8xweCo3kLa2U6VDh1wdQy6SoFI2q8v0CO0hF/03BQqn4G4Qnj5QQeXDQ
lZbEroYs4yWQBhtUdjoNeiRJNjoeFLWY66K5C6Vq31uo2gnHqZ8DA7CFHYrWHTe+/CYwdUF0gSwM
QD6Ozs09MRUudKa6U4pgK2K5IuntKl0vJCa4BRIM+hokclxKRI2yB4chJi2eHcvgWJJhGpM5961k
LDmMpawa0KLLy4Y8QdDZYXJxx7pCAUbc9ZYvlrnuPYUoOk3Y+jT+V/Xifloh5Z+rtv2DrL9dOx43
ziX+WrUz1qYv1Yn3bSVwwfokVSutH2qRLsYc2b7zq1ZUovR/snnYP3C+Qztb3cITzZAqeApyXqLk
miSS5/6SkMg7x4crEwqWDhMPvD5anaDw+RzNrsS+WRZYcqynxuACyCTRAkRiWOFdidZqY9hxOegA
zZHZQEBDan6aMhLCyiSmx0/OOMhJh0iASfIgtRe0IkmxINuEalvKK7dK2bXOusSoYmxI/xTp8U5t
gQMIWL+Sp8aIwX3H51QBErheqc/ceF3iwb0S1FJAimQeaZO7uyuwyNqcyYf0RW86ryixQkpSrolk
2nvmXgckGkREm3JTqmlG2RIo7M88h8LGL81Kin6hvMKD6BM3qAo2v1C6RCQ6VVAxmDMkMpUFxBT4
UN9iYQPlU6ETIvOaUzbkO4wRb4fHijJDxGAkjoNSKcqgvUbVc6GfLgEZ9yS5EDOrJB2hmfTntkS9
/hNK1ve2hP0D63lTNGr7bfskSpamH6r2cJoTv9lz4D3fYHrcyMCCI+JG6x0bFqQEdhTHl4g1Eklk
fUEjMJ4lGviOqAooFlGSAaH18641ay4uXe4l17Fl9stY2XAdX1EWSqCyhGo0JB2BIESHlpTZvgPr
gRGmdQXeCAAlYfI1Zk79guktWTEzkIamDHCUiIiBloyvNn0ojV2DzQe8PBsV2r6dP++z1k8oR3/o
sh9Iu6Zx3h+dK112Ic8rfEWMiSXFeWuSY5CJfHIm9XSA0CwpDZQ32Ex090hhY3zxj42JzRq5ZlHB
RVEQen+LNJqUgGrQt80+InquPdKKB+SFvrkgq2KjrqS5Iuo0sjrEohy2U2nsakuWuZtiN//K3rR/
LhPx3colitP7d4oUcXsbF1dxhru6QGXbNKzFlmmw0+q5FgctIPtq4WhK9n7MKKmwWUI8GA9aHIBQ
oC4eesl0M0RJB7ACzPktkXbwFQypkMcRlJeh5d8jPr6UjleElLgyKjJQq+QLPadUjkxADL9Ftsh7
yYJ8EZgPmaQyBjETkTm6YeyJfL/DPBXyQSogLLGMyy/6PCsRmFX+DaSkJSWulN4+099nvz4zJlql
RLOHfo/K01Z3iPxpg01dJAnpd+lOiWLveMZUClJA3jgzZiymW2We8lyCfVvWvRpn0nn1b3NXaTJ3
Gl3FspndzArRzL/I6IxqAExXL3/6osmLOwJlbdaSolpf5vFhsWGroGUIAqoNKG/6h8FmwbzyNuyx
u2XtGTUvrkUcXDSBZXBxdMnbsU8ygsonUQzYPwlV277BLJOhiYBeL32T1nTsmzOo/30pnFwCCbxo
g9S/WtDEbJI5lrFvfy0ZMmOV4hQxTMNBi0nRVfETLSpUK2DOMxsmktgTcF9+r0wszQmRa1Adq1iz
iDtXcxoBqcqklpoms7onQ/BwILy66baQp5Y9LGWCDQkIoQ9MsNPKq0s2S0p/ssW1fcg6u7FAOOgH
AK2oTvhNmQdbdcNiJM/ygC6PdHjs/gobVuJsJM25udJc+Boi0pbSkUvkv4oOtiNbjoNagEwdWcUS
S8sJx2D7Pl+Gtb5QD/KipZ1TYLUT98be/NrmWqgklV0papHiwSjSEExQMdD0Xi2wDhmmzpglAYx9
G8Q9tjG+0pdPolc2I32LRP607VtjLRwQreEJHNF90OOqfx3Kt9Ew1OdraEfIA9KPqDg2S4+0qJTN
laj5Fa0uJXIkr4rxDxa90lzgFknhS+4A2zTHgIlFmk1y7gdaJTKB6A5GV0KHX2pA2FdYLghGP7a5
8crJy+Z2cDQyBFXJiVQi5gxCzEP1W2MeYud8bWvnRxQZpKbUkwHZutfSXbv/GrQSQape9dNhu2PO
5YF8mZoSXz4O+TQ23a8W+fpPaLRtB241NS2bBqUtf1jkj7a5PztW9AUFwItgARF3gOLkRHLRifiF
U2+2fubUf3/CHxbZffsaRpuEXSVmB8GBZ85or9SCa0GK/GrIk7S5BKGT4QWMCAWSGGxWiSd4496a
JF8v+L3bjs3CJ68a+Dx5XPnF2lTl/7dgLdSrV+T7fvle8q2VoZWMnQDlAsZ/0fd2k7Zv4v3IgPsy
27SgXVn0wM/25LFZSPJKppK5hl/FZs48QRSSuef02KZ5BliFZbflhcFueEDAEglLRpokgDWjNTPZ
USpjjtp7tLfOto831ys7h77uNK4oFslxyCyeSHnl6l94Rw7HjoUqZzQg6c48L3pkX4jJ70jgyeu9
ULrO7uieqYDABegpYmS0NBO5giWIiJ5mM1okEheQktuOqMGRXioAMFr0p0G8wcEEk9yuTehcunIO
SSTl6i6sCU22ZWFSjguWNkburpIEvQTSw5ItJeqp4R2gv2rx3D6URGiOiJCZ4G7YXGib+lRwHi11
NS2qvokj1MYD0ZWvOs9wBmmcprygOlcRa64s6Jopf27WOK2fVWxynEar0UZPwGlXU+K7bd6o1+wM
3najB5GYaIQrlq+K2iiOJJavP7x4UH5XYFiOLngfYcYEAOQWPPDrA8C8pyeQgE9Vzbbu2e2OwIqS
Un+h3CaVCUddWBqT0YQB+DIBTiB4RBMo/Rsf4C0AjsqfI6vR62tZg8kh6LaQr2jpsK6hLCE0rl7Y
IP4pZDcwChgQQizXh8D+2fSHcFnEiqgCQ1gNYOi2IByA2+0hswB5Fgslggiw5aerP28ViB/SwQZy
ALQqOwOy37+H+8KhgE4LMznnzPP+/LPmfc6lJYZsEeB4HIn5J/QRolw0asDKS/v5rTr2Aepe5J72
+nsIqcfWcTbUNdt+tmO3Qab0bRW7LSrZgZviHsM/37k1ehMAjhAEqymtgQQgkD4AIICAbR8mr66e
h0+AXfNPiGG9Tzi8n/AtVjSu7QMPdzqfNKrv9kApwg+w52DsYR5Mp2efcfTufmK19NwuH+HrEuOg
yXOuUp3Pqg70l3iMC1mYw9Ll/pGXCIqx5PO5IxG7+f18Op/P8ZvoDDAyIB1kZc2Ri7khzQ+RBXVl
hsxbuowWCVyqzaAx3YOL5d5sX26Px97mM2ZLYv/ed45oR386CCGd3cOkNk+GRh/dV1SPUFUEmUFp
kvLkxZNvbCVqlaD+GlgELFru1mbzw1cAGUBGctKYHt7az+0dIJj9xjtfvQY4kJN3GV8LL1pRqdzd
4SDCw+t88v1o/Xi8y09uouxq0rsRYcndOn3/0oI7iDBAAhzpISZNb2RuTBUQHvf+isfZde829l4E
AGkZbdxkfLmLbljoSWcV3Dw8w9ivBe1l9E6dvRPFF2aXo4tw2wacLRrv3OCbv2t6F3SPgJqDfmJp
3rv1TxO35dXAj0SFpZ9TAaI9PyzPCOaH7iVyd2QeBXxQcnNfujcg6TuUDk8HL5vjS8k6o+KIV7+S
WI06vfaFwC+O+6G6HvvzoLTecgFyoegtr+TSwR2Qa3bHSsi+gogn/QdI3+qIN0le95XE9Phu/Eyu
MiD67n8MH4hmIw6L4dfdu8HogRWb8pJUmMX0IZgUMP3RIPCBr/m4wTjCvPPwIXtxSFzFG/o+HDWt
Fv6Tj4OihBpZFqUelHHh/AsSmxABwFYo8E7Y/cH3n56eRi8vIygxXRiO95Pu6GXyInTwCIAOlDdv
1ZOegQH8vDkgWqZCX8S05I6EVaGu9giAskCBhNRwub9EFCRIgEACflr3gbaq5XLdFQeV1x72wz7u
+9f3Kuzp8IkaXzjtcu8fqiMBsNMv+lSCyIG+9jCyOM8DlUQ4HJ8TeJAu4BlLqcinagB/q1fpTMv1
Px6ozEuRk1kDorOjHMaQDMOHQ2SXdJwxJC1D9pds0MDv0D2AM95Ifx0n4kKT6iH7wi3nvyOpv5jE
nxJ2W5/wLqnbgXC8sr2UE/1Ki1L2w59FIyr/sdEow3jhIR+uOe/6MqTm7mzWUoqTsOGHUmS8zovQ
4v2A5DKGNI+Mhw8NCDQnnrjVASmSh1/olyAS8pPsBnIZdTIcPNQr9/u7beh4tg/mKQqpgTc21va7
M7kQhiUMyBaJBQZ08L79enjfJK65NAGEEdWJ9JheWebjhcPobjPdemcY2W/MUmBhqPGCQV5Csp9l
de9IhBhm+nI/AmuVDbdL4+JaaDWQTGJh6bRxMKrfrqg7QHXgcedeN27O+vxqTqmSkLtJ6Tqvdsst
hs3n29Hdgv9S1KoFXuP+dGczurgVpls+1YF4+8VrDUP1o/Vq0dwPG/MVlYiRPcvA1T6h9+u4m+n5
6JlobIFD+qSmBtZm77I+TG0YCdv5/uw1EPk5++WgBguKhWqSdbMda4C7XW/WrdBdEXRHEGAdntzN
2njZrOP3ZOdeNlp5WH+a43BkxfolIYQ2r9e473uq/FFuCnDOcjU/kMokrPq2WZhwHbGEJrtZ2ibb
ab7xOs9Yg0oGFpm/6nH/fvng2W705yaI+bNg1Pe3/gd9oMbxYJpmgWpMTABKyHixsXbsPYoeKk4q
E3PDmqEk4waH7s/PXxn1P8RGnbppW3W7XrdararG+ndDz7iZtyw/EOhAAhDTpSA8IRisPYSfGS34
mdRRS1a0XD4h9bv3VLE696DR+vmSeB3FtijQG1hQhEWpof8JPDaQPVDdE1BvvWb3NhKIqkKsFBR/
EAz+q+xDm1WAPD5lW0kWF2BcJ8lZbNHa3TnIf3GhVvunqjSWWW+3jCaFSyuZuO+uNMqzdnq6EQU2
YCqgmkJvo26CBx/eN3tG6K0kxBLenYbpAJm/J4pQdo1Z8X5c226Ue7WgJGeVYbuj1/BxDqxnGyOw
TshfTHuSAgs8YpcF6OMjdxvzkypteSMxdJX142ZScET2Nl5lTwUoFCCB14U9pZxf2J1K2k8x4LP/
mQxDMur3FFG4/zyNVr6N3sV0hcoIWQsIVGIdvxJPIb4S9BBy6LDbRTjb7zqHfuIgGqZUVZW1Xsdg
eMcSEg79XV+3cUzcCLl6GPyKWzLYibsZaFRQWqLf8Dc9XBfPmiMy8bipQgJ2paYgCTKj/7hbZwOw
UpjwA64DiLv0Fe4oI1xBnwhGE5GudEPP/mN9cAJNr4JIhJgVpiYkDRzSRM9CYH0JIxxEqzW6KlgC
sHA2Y8OQiFjsP2hPSzvEjsGzf1ynUimT6Dd+Nvuw98G+U3TZxASU4T9tTE0i9lJ1LbpP7NQjPClU
cZC5wQN5UhVMtkH/OgnvhuWAo7BbUfqnfxkUT+d1CUKTeuGepHIwRmAtsoHiwAzQJe5ep4r7SBjH
oiSotj4FQuS8c2JxTyD7j5/t3mqCDENAyPvhwUANZXfFgHGh5x8IGxzcKlH61HneU2FAFUpOfYQb
rkzu2+DSbY16xMDJicFvgTcJuoG/yvr/+Wy3fjEHrB8SMseTZeyslDlgw2FScc+Hh9GI6hyQHvFW
0OQe48yQZUPAZRBTuaJzokCH0kodz/+FXJb1U72sf85H64esTJadz9k1qdqi+7catSYwocSTPXvA
8oXPH4lF3Hl9Le885NgZdhHloXbj54G3mP1iE278ZA926t8154esgL3b128XdQ2GG0JFcffSGyF9
yNghlNr/DH0KwRCVntzBoCANLYzP2CImXQJ9KGXuLbAn/T+/X6ZO+i+r83eadz/IQZa7c2oYyU7p
8uu7Q7242eE+Bols+g2oRltJfcUsVi0XrueRkpbLy9ErbpItX7ml6e9Ov1hF679q0A8qkXkzd4r9
Fkm3LTtTYGBUeKug0fDra8sLsRCRGviVpJ1d/0n2wUHwr42SmGE4zeYPvYBE7TU97ZsWmVjFX5XD
U86hQW62IFdXsHMqd6f1oqS6YU6R4ZafEsNFilUV/LxwqQBcrMgr+2zuMe2J0ap2gN2toXUhp1xa
A8aIUMiTRdD+Mr71ARogty84/I2Kqcp6NKh6+x/gE+K9/qE6jiiAVhc6YxWxF2TDHuZLgoYEmOyA
ugWoD6g6p8AN+062iNlfv2qT6lHFaWIEdOFl4VNCTKB+qCqAikogT7+ChhAiJVA1OLHfIrNPqRCV
9dpWgI70k/CRYv44ztIeogzPCx4oQa0wkssOmkVpgeoFDlMd4E2QfNUvrT9uiZjxQf1CyBVBnXCh
TUplxNBs2ozYr5ZCrWgfk8auolrEx0jjs3n0SQoQptFu1qoiO5s7BW6k0kthSz4ZDSPq7Jz9Fcms
G0uc0WeLWVD3py+ej3DyVk/bmQL+WceaWT3VWqriwy9fsTfkiqpXNncF+UkSljMSEqBRmnfsYGQn
fHOiYJe+dOvpYCordHnXIRXvt3rUCAQ+oRB01rFnbIMv7G+ElAvvvaBlPKiBBPU4ucLpVHQZKIwn
sX/9XHilfOKdu/OdakxSHeNBHAPVkkE7DKhGRfzrZqMTCVlqFn5FhSk+Bs5y17P7aP2yVShWjglH
lFkq8nJJlLaoUThThf8Ez9v4wqvwzKtcFopqKrIOApJPhy8hsX99yqlVaDe+3Be8Ln/TQXYvBPeo
tuf0Bfdgb6oCxgmpK61UjdnX7FBVL6EOUkKJCtSJPaldDsuTmQJAgD1NTcMkoz7AZXgBdadGC0ij
fLQag3FGJRYpatG8AGmw/m7JFgyy1ekfRgKg7UbOs45CO8aXIcmGJegJHqtMD+Hrxhx3D9gB6Qh9
prPCCJTulV5Z8S5xAK6Aq7onPUE+ZkugEcxgbzOhshCBzxNX9OerbL39r2u/U285ttFsttoNp/Wj
aXjaFte8dCxMCqaCXQzNKKiFw1Y43a2C09GvEYqNFocIIH1j4zaM4JoFTWvYvBXurTThwwwiMrdU
DKC0EgsTlhzhodSzmoPzrteg6HWtExleCnYkXZTE8Bq92ipImOItSBZ3R3Pn1pHI3vTOrX7CTWne
3cr+JeysiPNCJ4K9cB2aFDzIERsMtuX9dZW7mTO7GXcrox8CQsIBthufTfJXh8BoD+3aMjanxna0
D59q5XBDLcRPok31S9ehCLexaOwDM+kWSVA79xtGb0UurOEfyDZTgglRvcsounY3m65N9e3Erz9j
x5wN37K6u2vHunoraiNwrTFY0Lz8LLd+23FXlhsCHsK93g3z3XtzT2Rg19vGoxSW8a5rX/q50z1R
1SF/PhbrEibF8RIirzy9lH7GaUi6Qz83e9ZqFh1B85tPNWPeKgbF9JROr+XDjQHR7t7Mt+vtM21N
t5dRvnrY7MdZ+5m/ZrNTJF07Gsab0Wm7dBrdQ2t4SkdGOdwe7xqHZegMGyuup5PUR9usXxtYraFZ
9JzNfZaMt+35zdIrx0wwrH3kpukoNHqNaFSQgwdpduqZYFx3Xnbt2fWhURvWGuPyONvunsNwcFx9
GSL/9ge96vRv/87v76e4TLabMPvh17+Ntu/JKT2ts3/X1/7fx/74pb/9pzzNktfD9jX6zc2Tz9f8
t9P6t0X2mm3TbPue/vjdPxyKM35rkf+avf7hl06UbbNyln8m5fwzzQ9ZddrNJ0yN7PX/983fPquj
3Jfx519/fz/lUaajbban6Pdvb/U//vp7pUj/b98f/9ub49cj3/vf//W//Z+///d//Jf/+Y+//69/
/P0//+Pv/+Nfvvz5mmZ//d2y/+I0GqYpT9ZpNTGYfv/t8ql3TOsvDbsBntRuWA27ZcjKjE5JFlJX
wvyLaTUtx8DxbVuGrahMesr1Fl9qtx0lBJoNq9ni5/f/aOQ3tOrXHaNTfoJe5Ux/MONapkkTGk3c
fDIMDRpp/RFNELEineJr/nAK8/LCImatrmg7bMo2gYwoLmrRsFaUxXWPiOalRjzzWK8dMzdqXi1r
1nBqm0VmldHFuyb2FkLjMcmco2df9qeHS5LW2PC32zjqJnaR7kfX8FygW9Gw0wPBYGNTgnXMUqOx
9Vv1S3ocZ1sjXT238pVFgHq3NY02eTAnj24IRtYKp1b2otWlmZPcbdaOxOsv+5bVzt0yPjfyU5Bb
zRLkY2I0i+CwzxPqjlJRAw/Ijm61QfuQZPZ801odz5NzuosBCdV3V5jh17Zzw307b1k/NrW4gGzt
7EJCzqRejt6lTG98duXcHEQDznnRMpDRaCWHXe9qZ1D4r2WxIV9r1fNWL2qe2rv3MIki+LRGQd3N
wlpRJjjcb1vdY9QOG69H63TOO0mtvU37WeN2SFoYzPvc8OyoDC2S34ldFkHTqac3P3XOBcokyckE
JFckt61vtONt84lwCc2+llvq+KVlckD1aWOk0aCV2/EJYpxlrz42+zBa0cS4pMiinRaFH4fFpsmy
enQQcEgu581ou0lvZr9pnK5OJ76cro35Lk0uxV3kmCdC6VERG5Oj3bpe+u3cSF5vtSRhW7zsdq1F
49JKSIPmRZL5VjM9trq1wzWs94poW6da0dZK8GETc5u59U072U9uTiOJR0V8iurBzqkbGMHGKrnf
XVpI/e6icLcfXKP2jfyQZZTQ4Yv8vLgUTWL0xzxdkbfO23bshmlKWHAV1y9ht2ntrjBP07y58420
cat3k6JmZl3bTKnAvQ1DAhKH1ElGB+2g01ppFtGkeStvxZ0Txjn1UZPcoPLellnhGrfi9ppHEUHL
Vb3WmtZy1Ob9c7EnplKzDUy5c9radRtlvrl021ZMcsXcGK3me5GihX+pG1efk4cWurYre2c0OmfD
3Mbrxtas33pZurnuH0ursSH+kUf1PeD9k3FNF7WQGh3dW1lu63BBj9dm3nXiTcsYnZJdvPlc2YeD
OUg353MKKiS+6Oi32+padozN9bJH7cS8hGeIn/v21n7Zcj3Z0Q3bVhO359ZqTXdO7BhoS15vW3Ck
OCn2SzM+bEmF7uz6vhW0TmWUZt1a3Kpd993aJW0335p57Rb2ms3jtrXvruLt/sJp8pWxj/3DsTzV
nKWxSc7H/i6tp62mv8lXN4yO67mMTA5kWZk53jfae4AMZdEsnV58PLbr6MC0T4YJgmFn2/Y4Op92
IZCN8NRsDI5h3kLMYW81nVZw3uWnZufWPjohkIrzJa6V/e3eaN/2brMWN+qIBBXMPADkWRlfO8f4
VrcKrzyYx+J+VexD87ncRXY0tbPD7vTcqsfOc7yPzMlmXxJ/3RsoO28asyQEr22XcTk8mBen3stT
G8Xxhn2rFyS+/i91X7Ikt65k+UV4RgIgCW5jSOaknDRrA5PulTiTIDgBXFav+j/6z+pH+oReV70U
XjJoFbvehlkABODucLgfP06RAGdtCCemIfFONBwUuVHMD7lXxQc6Q21zEudos9fYCbjyKe7Gm2Zg
Y46soiJ0B5tXPsuay/ZYVWmD6EoNTuwdrIhPd7noKOptSJHOdy2VFrmDuAjA/EgWAQ4wv9PwaESD
ThzTTL5FWTSCHMsjc3anl2BE9X0fZ3W/K4qlrI6p4A1iezSu7wLcQNfZYKAXxmMxiJVIoNJrkpao
uMc9ooBk6bV/1dpl1rftIjy0jKVtgd7nsaWAuNR84QBtZTbUieFDhwrkzi/ES6jGcbrztDXRg/SF
NtdqGQz9TtIgwLOM1wGwFy0TcOfC2iTLZObu05KZor1aloojhu/bCuhCHzrwLijphH64oawm+GjZ
5BU3KR3THBZQc3Ucq3hCUfvcmPJv2xgCXtXJNOgKO/Ie90jPjXzK+kyC6XaJY6gxDWv/2xBXZXzP
8zLTH1PsjjrOkarA/dumokDX7lyo7OfQh5l4GGveoWcBa9QPmIACmIUgkihjJ8xrbtgytfVxKCEv
O2XzGOiDlPvVUULgopsqjQd04SurknzlukeKo21Vo6+KtElNMmaCgBY3pvqhxaFXewu7P+9pLxg6
MGW6BUi/LQnoMxrAfW/DWAnkyKni8yH2K4YS8wCSeEibKgMlu2UNbl7cXIhd50W5PHqliMwO12mF
5Pa0qJdMEvivKjPa3DckF8ORlxh/T9Dy51cRhAHKMhpW+lfTLFIEWwod6ZuwZ6y5GepcoPtzPp+s
Ztsp2PBoQX4FHZm+i7mZQd9dtjHImdMiBG+4odgC+C6LujJtocE+N1hohPIGnu1V1FRoJKmrBZAu
OmXoLi168ktQUo+PEWvLd4x1FfDwuhFBsYOzI4CCYaSdf0TNgAYvC7f7KdOe/Xv2ekGO/dIr8W22
TSRuK25EmfjN0v+QSyvRhg9Tz1e1EtmUhGOvvks/ZsG97EX2WeX1PO5DORTpHYvrFK9eyUScED+E
jo0xRQp5ima13HThMPUPI63leGWDOsx2KWGk24s8Hev7wYaKXaUUDZWSDL1gyoe6TyfggT3O+jvW
F7H5UsWGNr/6hYf1LdC683DdRV2D9nhNV6OUe5mX6Oj7lJt3MatD0JeL1g9gI1vBDzIeKSBa6ViY
h3HiIfgb2kF/Xdh44hSfvRLYk7qx/U3od6JJen/susNSKwo0T0nxlmAl5fpKej1pEzt6gb5ePC7I
XtE8A0S39Sp9bFifgUO0D9EQZh5IgfZznHjpreV9DjQHozkK5mjK0MUtpqU5hGkgsisrsnK4Q/6v
YgdFpgnP24Fm0z4LIG1JofTgXftxXsLiNMPM/gni/R89LB7Vz+b9oH/+HN59V/8fPBDgmr96y58e
IH88EP7zP/4PHgX/+b/+9+t3we///PNdEEf/AIbX9wPuA+LjwQX/r3dBKP5BPfjiJ1Qzeo29fhfg
MRF4fhx6Ed4MMUdq7L/fBeE/ohBiCMwajbgPh57+j94Ff7wKCPXxKIgEBP3P10BM8ynsK4OIWZAB
JrPAO/mc0dA8vNqKN54df0ZN/zW8E+MvIlLa2TTRUfdNld72FVwRkKLo/hv8WxPvGn+WaPLnD1G2
ER0+xWH/Fa3+7xk9pzgvrpdSjKUMj7We/OKRVl5n9xk7zcuqAHbx/ML+fE39axonVdqHXljMaYNa
FasmvlP5godJttD22/nxVzbOO/3+KkEYxZ2nitgC3eor/i6MSSReBtL4FlxZQ2MSEi2h3tW2Uy/n
J1xbkBNMV8JTU3SacKriyNzidYiQD+/HLP+n6v8RUnhdP/lnfOtfO+YEzkW+zN4wMjBfVbYtPso8
Y8O08+JSAkDIOmFPPktQmffn1+P/Cav713ynhb7aQRXBDwt6GxzHNJ1g8KlIWG30frJxRb6OY2hA
gsdnQxE6isg9hd+J9xhJBa03in7WVuy8tKvU1lMVzMFxFjTAS6/9lU32pvOm6jCbdCN5v3ZupyTJ
q2W2UNZZ2CE4WttHX1Kto6NlXnV9fhfXluCYh0oUOfwIHRxLluc/PcSJ7vuew39gQQjWxKGxV+cn
Wj0ux1K0ZA5UlwXBkaQSiAoTfqLBEO3RsQj0tDEFVU46InQb4iVH6/ljOUyH8zO/vYF+7BgMXc2F
UrQDUrUlyykspwv0vAtill44gWMqqEl9YasiPIZeWoEcuixrYNyCOpcXTuDYClpY0rS9IknT2ih8
GlqxkPcR4V66YVPfNka4jv6UsV54ozebAAoUSYAz8myoEOrIAIWriw4FmLPJrrNiYRvTrZ2IYyni
tuTVSK1MWiIWIH21r4Bnzut2Ss4f+dt3hB+fJn6lM4y3UuCxiQ7pw0iHa4RxGoDyG78CUWA+zGZD
edamcfS/a6dOMlMDI07L5UOpbfbYqUE/9UWbPV62Ekf759IIf/aCOKHE5Efud1l5F8/A1b+UgYB3
eX6WtQNxrEAmUoUniRKJrri9IfXiPcapr6vdZcO7qi9z62GHUI8ddRRAhcLwr+HSquP54VeOQTgK
jhBeGwmkW5KpwjGYcj45wrapdrk/qst2SDg6PuYID1S2QElAj5T0sbLCADzg2XzZ2KO1RTg6XsYk
6GJzOoJOs/iqy8bCO+KtOw63JakQF7hsrxxNj6hlvU9MmEhbL+9ovHQPPZJR7+wUVBe5hL44rfCV
8tXxNAfFmEL5uF+DgCwNZ1BC9Zqg7qxbYu92IFkcPdu0ZeFFzhqQjX9OGVlsmecFaICicUxJFlgf
GUdTIVx9ftveviZ94Wi6yS3emVSjXJSkQC+2dAyDg4pH2e76mk5iV4xc5xuTrVhj4ei8TYvUq2fI
WlBPCtTC40jmeyD3EPNt0yj3H8oAUet74Q+++Xp+fSdV+XenGqjQPzewMqmM2mWWCV4hmf/Qpnzp
/+rpkiFQv+g2fC4LWgGsRatsuPcKqugXy/Fafz4//Yr9EY6BsDKE+1sSmdQRGQ8Zr+h+DiN1OD/6
iuuB5OufqwumweQd7eKEeVjMcfHlBHBNWlQ2SXuEgD8rwuf6mi+iCR6QBqHNOxoJUXwRJQXY9PxX
rKwxciyIaAoE8+cT9jKSyFSGS/xTGUTXNgzUioS6qN5Ks9C3BgEyzvI5QSYGZHqial6IaJfEIDqy
8W5ZW4ZjQEZfh6JAJC1JvaX4VoiOPMmpSjfM09roju3oWNoUhESgHKhmDxhHX9QImOba9pfpVnSa
+JVx6vPOBtRokSD2JOkNjwZKP3WKcRQY5aOqd3QJVfqXqpeebpzM6dvf0K3foNhXU7K5qSBHOkxC
Ietxt0QxsgNLmXY/JwvTuCFea7M4RmPhS9mNIR4HWVqh1cRQo3GdSukh89WFblvkGIlQxl5TdGZJ
+jFFSXgeApOkgujqMv1wbEDoexkxuCCSguYAaw8+msvZll4mWKfYzOtzxyuqFX4OVaB9B/hq5n9u
Uq43TnhFakNHtf1QNdxUwMTnEVme56mhYOpNCd9yz9fGd3yDrBgHxbRdgOSo4xvisQ7gjJ5fuDWO
RjM1BWooMfogKd/zGreZ9Uq5IZdrxtfF04mGLmKKcK5+2R/YPF4zYt6BquMLj8v3RpCElOFVpMye
1tHNeVFauUBDR8kLj2hvlj0OWxVfPZKDKnk0Fn0sFTrPLilqDodqY6oVtQsdx6CRQbYsPpmTmQQ/
8bwF7J8PpWqSYY7CjS1cO35HtdkUTU1RyjlhUPCXeGiLo49swsYL4ySkb5in0NHqoYHxm5dwTnze
gQupW76RsrwHj0qxY1x+6dtq3MWy2BC2taNxtNwf6kqKpQCvcRCQXatZgDwAikrVWB9kq5GqMdXG
wla2LXBUHje+LEufDQnSk9LfaySS91FmyuxwXspWjj5wtD6QaV+SBfEngejF7RCGqDiv2+oubspm
47ZaW4Kj+AjckskfCyDCkafu30s/LdN7NTZbXevXluCofunnU5dOSEaYdFz2lV0+RJGKd5WM0stk
NzjN/OryCwqC9LGQ07GrMgRo+xE4xjjegpqfvvMN2Q1O+/ZqdKYKTmUhpqNqyNfUIM029fGj6ovb
QQXFZdY9cFS8VIsmpA//3xI47VCrPKFI6bwUrR2xq9yBkKPI/OkYzyitoqfR+8s3yFHu0puUrHqM
3i19ugN45ClV4cMJDLELQ0ABL1uDo9QZD05wAA8xHE5/tqwBppKT5bLtd8n4SlNXyOVhcNGL+rjw
zB7TOcxuz3/6ij3ijhKbARGvypb4dKqveazfm4HXO8BPribFP/cRetBcNpGjynWmaIOCCEC6iyCZ
e++hKLunwBQ/MoZyprzeiBavXbe/Kw9eqUS/6EG12Yzqity/AvTrXpTxNanQ3qAk16n2jtnEn2sU
93aSX7g0R8c9GWhmM4ICk9HCfwALSsEl6gXz77z030exucxD5I62d31sCjjpgLiGMbh7ixxVgZpG
G6tYsYXcUfOIFSQFEmQ4tpyEVykJgYlb+ugRtrDaELYVXef0T3NlRk4bHsVjsvhAZO7IUpfVfjFZ
FB0uEzJH3Wln4npU6ZQEpVUvsQ7QyLYWOAvAqYAWjoN3tRV1cn6ytdU4Wu/nkurW1GOSyr66jYEg
OvRlYY/nR185Dubc3qOWiqU2GJMhZt96Yu5MX+e7RpCNrVob31X83ha1tWRI8ow8wOp+ZTJ9LlX9
fP7zV24m5qh7nOd15DfRkCD1CRDXnILTu81eJpHexmWxBSpfW4RzfzdlT3QsRjA05eCy0l67QzDq
cQjN5/OrWBv/9PsrY4JM9qx6+OhHqkFz0sv3ufU/06DeKIdaM1a/oayvxhf5nBK4CDbhcvESZpAq
LmU57Ba/BRyqLfIkkprtuR7adyZf0gMfdb2h72sn5Oj7lAZjVmLkpIJ7+GBthXYcc0yvCYCyV0pU
48YLYW0eR+nHrqJeJVt0d82Lx7Iupx2nWKuiaIvXxb/OH9TaJI7iS5F30ZTrMZknhU4Venmsa4Ve
J1Q9VVl+2U3s1vPFTchzBaxwIvziZzgG+S0MTvR0fgUrouZWRdCBDnrQOazJND8AXfYI/NadGs3L
ZcM76r7wNi5kVo6Jp1F7Sdv2KOf2W9WJCz/f0Xc+czPnDOMLMj+Vjbyai/YWoKGNm2PlfOnp91eK
0s5SpgNLwbQZkufJ68xuFKiuGVo0UfVYs6ESp499w52mjrr7vlLRQiiBtzjdDeAOSaf2o4z8AyCr
gFh1Gz7K2lGfLpRXiyEZnhy6xV6VIxw6uRwp669knR3PH/XKveTi37maLTNIchzbZbrWM73jwcYp
rH24o8rKBgOg9Xi8Mn+4UX17Deg1PNJxwxyufbijxHk1mGwc8eG0fe8ppJDjn5ftiHNTV3GhFeBm
5Oi34juV3UMJbO5FQ/+m0n51liMg1cbOKBuyfeF/WOxAk2Jk/cYlvSKQvqO1AK/xAjDdIfHlYwnG
inao7gRVCSo3n2lPLxP73xWhr9aQ0gFlAtwjR9jj58VHrxwv/N71ILNJgdBVpLpMMH1HiSH1XVd5
8AmCZVZ7ZPvAOwEQ44Z1/v25b2ivf5LaV8sQ/RQNPECBwYn72txkXzj6AQEO+U2D/+dxArV1i/4G
z/qjbA9bkbYVjfAdVc7SrONdZockQ/nB4OXfgrRHryYif5wXr7XxnUt6Rh7R2kb2Rz9T1zlyHAdJ
ipc8E3bj7NcmcFRaj6OH9ComEFXwJFTzA7CNdyKML7sW/g19xwPrdSJGCXHNngwtf1S0etdHwcbw
Kxbjt1/16sj9OY8YM/6QxDPjD2Eb9NcdN+GG9q1cOi7SLuv5VMEDJ0e2jMOuHscf0dLuAaP/6Oes
v+wAPEfFTTzyuYxhQCLqzfke0Gg7HAKhUTqiurbf8vZWztmF26kZAH5kx4Yk5eo7mafPc9B+8WS1
4e6vDe+o9sSYp0OGrWp4jqzI6UomFdxx4ICHjdNYm+L0+6uz1tmEUqfY4EVBs3u9RN8KVCbKRnw8
r2krouSdfn81fFFHHo8y1ie2Y+90QUAUyEWenB987dsdNR5TDXzrOOGxFVg08ECj3lAcq3nZwOGt
fburxAFpbMrqPkFtHN1Tzb7FBmRjl327cyvbzC8QeBr6hNvpLqvYbTu3j91Ub6jwmpI5dzNFmhOI
YYIuJ7N8yUR4WxXehxafv+9ktxzPr+HtSTwXAtcGcxMD2q6TLs7BDhmrayHSr2Fb/02a8ur8HCfQ
9Bveoxc7mjwq2peZP+sk9FGk1AP8G/jU7lBS8jeb/ftukqjFTrMbJGfK/Zyhhjf31HtOhi6pJUqy
zn/G26LmxY4jPhMGi8tHHFdGH3tUCBIefehj9umy4U87/EpNAJTvMxW2fSIJS1IavDNK3Xj1Vvju
bYfHi0+rejX8JEUZFhXXyTzkx4gatp9k/5yi+m5HRf6uD/SGNXlbZTwXIZcvXPbalH2Cwpl9ye1D
LS7zkj2X5Ak1pRT1QJFOsnoKwOUVhcW7LkT7nrmgCBBedg6OygdlY5qyDbBRdngiMLJVxj8TVX44
P/za9jhKbwCErULEHmBRpv66th6a8MU129j8NRl1dD6lWQBfhqKLM/c/o/zyBej9IydqQ0ZXPt7F
w2WmU6X2sj4JaM7nI0X9z7BPkUIuN77/JOz/7ml6LhiOZ2kqRtTfJoshz3lNP1SdejJNm5hm3LBY
K1skHDWu8qBDRABT9HJ61wnU2o/mesi3EmtrwztqXAmLsuHJotkUi/7yJgGfX9Dh2U/nfONOWpvh
9PsrTabR5AVTDgEdUXG86yqwpHQKxExFvPHyWpvgdPqvJqiNJIPpMyyBg6uPhfRRZt5jpuO/z6vA
2vjOnT1oPo48xgnAoN5Nlt6hADkRkl4oQ44Cx3NajUWX6qQp809Am790Wr0Pp/QRtd8bN/eamDpK
jCS/9uBzo9klcoFBWeHZ3t0bgV6peovOem2THE1G2HWQ4UzQDzkUn8M0vLdI/Vdl9+WiM3CBa9Lw
ukxVgSsVewWGwhT97AKBTq2gNb1sBufSHljRkaKNu6SMzUdjlmdNy+cRZcHnhz8J4xuWwkWleR4e
h03gdYkQFUrzs6KDppm2fn9+eIcp6r9qQFCg/acSFKi2XaYCNCdlpz4uUf2kRfcuJ/0P1pH56LXh
xzyi477pWLArSlA7ImLj76quuHB9J7l4pYQTajNlLViXLLGme7/nD9OcbkGC1zbv9PurwUfSiDYw
bZekwZIN2S5iXat+CnBibcSz1iZwVJzb1ouRNe8Sq/pBJb7fdf1OSt5tJXHWJnCU3JbjKDSIHZIg
SL30UJpIjbsxjmZ9mYq7kDS/ph6fY6KSQs5/I3J5b8IBDJt+8eBpT12dl7IVJf/N6/3qHKLIGOFN
nkpYqT8GuQ12XtjrPepRL3sEey46baiA3exRxpxEy9L8nBZjb/2Flt9La8CBfNEqXJCayXWoZ4Ot
arOi3Q2hPqiSvpjKvwhu44XujU3buSbRqBIUB6tr23v91Vy12cZttyJJJ/qU17owsYlZVc2ngw6W
z14r0dMkEiDyOL85a8M7esxgZQNqccRxI7v+KhoFSCQC2YZbr8iVu8iFpCE7WrYgX1GJiJoi6RHS
1Fp8bJvme5DyC/1KF4wWlTUFTF1DjPjwHmQgz9mwfI5Fn1y2SY42p9LODNXwXRI18bemnf1dxlE7
ftngzmXd1TYSZKzRfQ7v1G8k9OnNWNbTheLj3NNqGLIiYiCckh6amSE0c9BVGB4v+nQXaKYtAeai
wuCiHYZd2gQ3ZbMJYjvlu9+4QV2UWZcbwDMFbZOisDn5mEaL34FhpdWSvYTeyPQdyWTo7UcZCfvU
RzJSNx2YFMBWzsdA3IwdLf1yz2M52wR1PmwGdRYIBL4bEdbFoUG8GxdlOTTFTT3LVN+mBgVyCVmK
LHhifYnMK7jKwumbByqF/H0s2wB8ZEEfoV9FF3roRWFiPz+GAeubrybiXD4NPCTFDy8Ny/Hvqoky
RPLKoasfQoQI/J3Oi8jeDWxo5uOstLEHpcGo9BKbmlpAfmWnr/yG2fEaYdglvZ7jqW5QGKBC72Zu
ZBHftBGL5ctowE9z53XSkwgyjEw0Fx6nY8hqw0d8OWsTgtz3rp3R1EWAJf+8rKzcJYFjx4CotHAP
K5VUYfENbBiPsZ/eyii/zGF04XYTUkimovj2YJSwMtVt1MbJIuLDZV9/Mp+vbsJgAtDHrwuV0DgG
sw6JS9AWFX+jgn3jElnbHscj0V4KthvkIRFaKdBqACaMgTclLPSHyxbgmLACFdBTE4FEpwD3J5DH
pLpCOWB+3bKhvszUBI4hy8LcGxsa9kmENM/NEoEZpKs0fzm/gJMQvmUOHEOm63SaJjXB1hhd7AHc
Le7g8qJ1o9H0xrK8ux9976I8reci77omH1AUFGOzULW9C8ruk246f2fluLGYldN2wXderkGmIBR6
fg4deGdiG7Q3FODgr4iPlBf6PdxRZx8EVgthkNkwrQNzzMC08lONmfk7IljShmKcFOCNY3FRd0Pd
zZJkA46FV7+Anb4NSH9ZZY/3u+HkK6VT46ynzkYtXspt+KFR9filXEj7d83t/NW2rP11kWi58Lop
6BY2jciuVl28iB1LcxDGAQdH77tyAbX+lJPA7gz05fv5Cdc2zVH2WTUViLZSuCui/Ta24wye3/zC
G9/F2qlolsWS4lJmdtCgG/ND3Puzd5krxB0lnz0U4wc5Il4N+IFuM9GUd0PZe58u2xhHyfuiSUvZ
trDizRjdZg3zvuGRazfUemXbXWRdZOpuqXu4oqWs0Ly6EejL64G95/y3rzi6v4m4X0krZdUY56cL
TtTillfqAU7cN5bbTyAz20rmra3AVWntmxHscrihbcN+Zigo+LnUYz1s3NFrwzt3dEBZU4DADq/W
MJrITRk3oBCU8xxs4DxWYG8Ibv15jaIYWsqwAh8QEFtD+ZQ3Fv03ZNRQ0Jr2LfmQgjqRiGiiV+GA
++RWhFbb24wEQXuhDJyW/uqUdMTgOxbwKmfbZWJP6gIxxDprVHV1XgzW9tDR7dBjCx4jMFqS6aK+
L00vECQx3bCVDl2bwLnJF2/UKMWmTcKYj6ZIZi5mNNko+RTvzq9g5XJyGePDfql1QzFBn+Zf+qG8
zpbxMwoy/jo//Nr3OzpeDbUd4nFpEqWbfm9S9msZgq1vXxncBdOl3eL3fRmhyZwHflpa3lLab3ho
K/pNxZ+SUxMwT81gqEmWGcBWkCkkTUafwwzk3Sn9eNHeUEe/h6zSqY8yuiQOBAPpwYTmBKluNtR7
5WBdLN0cgTe2wdkmuW2X+9Tz0Xp7iIsPXGR0Q/rXpjj9/kq9+oI3LW/8OoG/9hBNaKsVUvCPbeUW
1o739Pur4VODDGeoW+xPQfg1k1l+XSl1YRTBxc/NZZiLqWR1wts+Tyxf9Ie24GhXGI3NZSROHnW0
l6O9Lwsbr4aT3KCpSSyupU/fd3a5UIKc+1mrJk1lnGOHeDbfiyEGs2M90afz8rl2vI7uxnNpp9nH
7V+wDEXEoAMOlptsKLg9zBVpo1/np1k5ZhdbB8IkKUKWwkiHhKC7TRMLNCghXtwezk+wsg4XXleT
vO+mOK8TWo0vVesfxsF7SX15PD/8b5TTG16xC6wDPcogPI0FBFV/ECS+9pvpqeP10cvQE7w1V23A
31kmf3lguUU98ca8a8s6ma5X6tEUQpASWErQDzL/mpVDejVZot43WdBcpuAu1q7KG3/0aI+mu6NU
V36fV2BGZeD+zwNx4eE4Sq4WUnuybqpkWqq/2q66owRoXyuXjeD/2i45N/Rowe00Wnw4nH6R7VGJ
rr7lUaAflypup8su0d95m1dHAWokKcGIUyWLjn4EVXnTZtl7VdgNT2pNQxw155OHVDpKSlEY3aK/
o+5Y9iEahy0kw+m+eUt+HT3Pad80mTwdAStAyj6q7tZmw5diZuCCLUm4k03NNyTqJJxvzOWC7Vpa
jGbRWIoP3vgi9/LdWGuU7PlgxgLRz9ZjcmXHXLhdHC6RDXq4/P48+PaQj8C+7kRIu36j3GFFrFyg
nZhmqeA+Yx1ZaA9+yfhjr6jeLyAiuOzUPUe/bZgj0zB36HTtp6a9LTzfe6BUBVsVG79dvLfO4rS2
V1ILmnZqwnCEWKHKAQ0B+84LwEoC7kcUqvgBOrsZ1fYH5N+9Mim0FKirKkTWfvYDVL+pKlX7OuLk
JUqNQKrLAhk4HKMsJtUX1VK0RpgViJ73Y1CYv1jN+d2kiuHW5tmEir0RHLtLnOXoBVfnfPmQ+ShV
etYyW+xj5gEQ+1CojKAJTE2y/h1rmUYDLSrbacMxXTtAx+4ES9jRU1n7MZVIo00xyHjnsKivZ+4V
n89fDGtTOKYHdMlsWqapTIYi+NRL7wD5ey7BDX3Z8I5zgcesrUk4lwkD/eyuovymW4Yvcbf1eFox
C55jdUDHU6dLb0qEK5qKon7I6uEYW2AxQO3akeU2Qs22uOljUlyIlvAcS+R3cRDyKUCjHEVCkAPP
4N3t6qswRFJ9QInUxp3wphGKYhcnmCG05zPNyqRTYHFeFgIDRO2takDMPvdbSds3jx+zOE8I30vz
sdRjmYTVmL8HZp0/iiw1303hk40g7NoUzgvCk3EEOuauPPaGleHBVmYQv3oOruvrfEbh4oYlWtsv
xxIBK5GOUwj2mzRHduRqDIwPlBsKBvJ6EXQvps0E1tsxA2zaaaWvbFKaIW4D6uoy8epfUnwBTPo4
LOyXKtgBfc1uSl8cgQF6GPRWAO3NxBMmdOwAMcpHSKIpk6Uh15mPLlCi3nmDt186NEby6yOtuisj
LhUKxyZETJZoFxDFBxDjRMNNXPXBVStiQBHCdKq8DQFfkwvHNAQYO8zB0nIw7ajuTZvzfTe2zVMF
D/tw3vq8ecNi3xzrADa1Ls9BT59EUTBchbmf7nOCjo+Xje4YgilHwJSNPij9LRNXOrf5vqjSXxcN
7gIHvVD5VRWBlNyf8lsPfXZ4G25s/MquuJDBE2Npj+oddPZeQGvN4ZH7XXL+q1fO1IUKWjAJ5j1Y
Zg9lTu90NlzH3ZMuLrkN0aPF0XDgKL0IIiMPqpi7W9QnFlcmJy9pVVxd9vWOXssgAmcsI/HBjCAb
Fo3qd4x4wbEi2c/zM6yZDpcdDwy8WgagwUmaRv+kefcF9YkPoFR41oZdSRI+mikDQbwdftZqS05P
+/NvLhT2zVHnNIxSMtExTypLq6uplebW72Ade5b6eyRixIahX7FSwlFoYg1SSLVGm9OB3WnG38lJ
3s9sPgaMoVpc3UPu0I9+vIgp89Sz508zbAqvG3vWgttfN2S+ak6VK+CaFMtl1sNlwssA1e0q3qA/
mQ3v0ykAp3339bwcrKigCya0mTFpncKxqwY0t2hGdAlbquDl/OAr5+Cy202okFjatJWHWkWf5Bzt
yfRF9N9qxCpYQ18mO+7zegtMs7YS53ZfwFbVT4PKEb1Gq54hs+MvqZt4C3e3YlBcUGEMuDePyiA+
CN4udDf4WXdFWv/XOMmF7M7v19oSHLUfw0Y2Ucdi1JwvaEv97KNBz/mR38ZERrFLccfDxQdRW5ol
PhphTHd1WdTsexQagESAn9C3mQ2A6iWgMgfV72K8+HkedNsdIxTmDt8zNBThyQAHXV+Sa8D3OKbA
kM4HO8xweq7pIb0pp6bOr4qoUuSyOzFybECT50OIpjTRYUTjp+BWlI01aH8ABrkNC/qmw48VOEqv
h3JcJqnG49iCELOU01Mu64dS6p+BN1+N3VYJ54rRdIGGcBkDpliNeVSBjnVI5JfoR4KOHuS65tEG
MH1lEhdrqKKJ93LAJNN46gVU+w90yW/s4n9Gj6qNW3NtDsfD5xmaOOUjigEKioZ7zfKEphtf0Ert
J4IpP86L+YoCuXDDthTC85gcjhPN6p0gBIw2hntXl41+Wthrb1tYNBciDGQwKNDd/V/OrmzJUVzb
fhERAiGGV7CdtnOeq+qFqKysQqABIQZJfP1deZ86Mjq7Is7biT7ddho07L32GgZh2xuZ0/nlvz/9
iwPmsyVeCqiNxtk472ekfFVd1oCTNpdxzYv0bzKorx7Pxz//xw/orIsHzKbnfQPXg2fTWTh6ZWTL
/1JzfbzIf7nePzMNN8bdOC8rjJYtFigCl/aBsOukK47apEfdFq88/5t48Kuf8ml7Q/5NN1qwad+V
sTowonUNfPdv/oRf7O3P9nfUJXSTYkZg99DuWcxuUgqqdTmNf5YYerU+vP/3O//qez4V7osbYRiX
h2nfxPKhy9o7lfNLacbbdAqPH4Kgvxz/X3zPZzIiE0sW0RFvxsXxrcUIGWOoB+kiUeW62YXub+Sg
L97KZ15itBk1NpLCZwpapl0JPV+NQ/5vnmtf7BD28ev+sXw3SE+abrXTPjfJWyfTe1hd/BmQgPXf
L+OrP/7T9uaKK8Q9ISyVlTxH7FoK7v6GgK///vSPT/mXzfGZhCdjAc4lMrQOQ7MsfB/sgnRsvqhO
HUKWSHtAdB4SQf/7y7563x8/8R9PqkEwVRr3+CkIbPgF9/5r4IXf1oS1QB+Kk/F/Uzp89aM+3eKG
N/k8Z/ieSAFUG5m78QiZrAUvjgWodP/9Y776kk9bXfQ4WIotsfvCeFvN/YoLyo5rVczJ3aSav4yw
v1pcn67zEl4Ps2LM7lexrAfFC+S4Rbm8akPs/sdd+Gm3B0WzbLPO7mNgARUECr+2tL9SLb912foW
j8Pf3PG+eP2fOXobR9DbAKRrX5aIjRSROSvxEaXN2tt8ln/0uP6lgf/i1Xzm6uk85HNeNGbfiZUj
mpi1Vb8ZXdlstZX15C9754ud+Zmt16SptHGf4WvmEZHmLdJ7F9Uvf6kU/9+X4l+25mee3hKHrVls
C+QEnOJcYNoZ6EG0g6thEHzlHFTjIvKvLPUnyJlvyi5F6rZcbBWP7DAzT/639fGZ09dQfNUC1vie
j/OfjBYd7OzMYzvG1wYWgdn4P6n6kWr46XTAyAKDgVCWhzRiVblGvwapn/57r35RAnz2yxNxEjeC
jvlhzBb1Ee6oq9Kx5thMarlct3Z5AWM8uRCq4Yf//sav1san0yGW4DpucLE7IDNTsnqK43m4zGKp
i78cDF99waeDwUzFgl7FlIeCF8hbGytJ/seCMv10IMDKbpxDgo9ek+Ri6+ZdmU+7/+mxfObzIRym
a3g+4rF8WH4VLaRJalzyv6zULw7Lz3w+2O9ARBKGdOehFmBaXGlr7qD++cuO/OKRf/bJIwxEMapU
uoM/x8Gz5BYJqvf//Vz+n8bwL5udfhxl/7gaGVyzuKU6hRF68TuRjr3Du345L01TPgzT+o26/vti
7E1mt3Dh+bocRz2LBwGzpP2iOEEU8DBUsVzWWtL0npZZUvWl+Jt/4hcn6mcWoDbx2MtlyDFa0f03
OUrMBbd4A0M5Hs8pDEUe//s5fPU9H4/+H4+hi4RJC9dkiFqMpiNkvUH/ThYod46t2hy/nlH5/BV8
yP6/0Py3p/6pUMhD0ui1H+WeTx7Rn3UsO5mY/cAgrEIIs2QxVikfId2ruU0AX1RUbAFdBDFpk4CL
OI9I1RikyZA2b+K2F/BjHZspPk6yy8YflDpQM9Hk97Oogm2dddCUdDS+LDnyqm7WqXFxdvLwfRjB
C2TOyOcU4qLhaYi19dWaID0JfkUEvqS0V2Q09RrPozeHgEjXvN2FcXWIrEvLAY1G0w1R5fOiP1NB
5xp8APPMkLRXSbnZ73bY0j+IK4DCO9/GKL+EQ7dqECedsa0qtY+HM+zI+Nm4jFwHXc6QoobOo+lT
pYqmC82atPvhithEZ637tF2qfLDdGRSs7MLpVF4shNvbZAqYJooO3PsNqY4IrVAUjrVDHtQB6O7S
1r137YFFW1p1aXeSvNy+cQgBXnVs68K3B5np01BY9rHFSlrLznm/axqq6qwnRYU46Fpm6Z4mZXeC
8dV6UegpOYCWuhOGvRsbrjgUQnWc+2vqxgMbIDloVncRVnkxJuW4I6uN667I64n0GEkG+cCzpLbj
ezJd9oMbq8FPdQrzZGTAXcIZFqkIh3LkF9Mozz48wNmm1nEPNcmlGnDjwpGai6pbYGjpBtxcC6y7
xQ/Ea1+IhEz1Mi3VNL21uHMUgoBBK7216Yaw4/cp7t8R5/BGozeIvq63MbnxhamQGowgWnKYJZ4V
jMMWcJLMj3V9R0eZ+QeXPNpgz/BTqqztTl2CJ2ZslYXnqTQ7vk1XxfriWn6DZ34N0ciJefVmxcQq
NaF0sAGRt912B/XKWH3Q5usZhA2PoOoH8Hzh8NVkw9GXECL7CGGl8TyndUGb4YYnbXMBAjaVVSak
PaWG0bDD2oSGue1RlQKEtHMo8eAnswvbWN7g0ZLK4dbDb8B4dhjSXzQkp0n7x75fsso6dlZWXjUh
rfOe3qxcHkgorpNm/W7X9rnn62+aMQnLbGR2w48SelwHUW7EX5PQPi3zdMc2LLlxpFWBIdkeGbZv
w8Z+xjp6Tcv0bdrKa5l39RDc5YKcbB4lz45m8H5WoSaEk30+8m8FDHMgid6JZL6RncC6UOuvyPVT
heS1fYqk82Z5VEj1tfDaNfB9Whm07YEeSTe9iDJ+pB3dpQZp6mEwD3SDkW2JwOHkNc7yA7Ic9r5n
VzrJMUhKy+fVyeuSyIcWkSSh91cyL/bMrEjZGHeREhg4nGhWHqI4vpFIFIbD9nQzwX6IT3bXcnIa
SH+EocW+W4qji/0F3EouW66rsY8vx3a+hVCo3Q3dsF94e0KQYt2J7ju2W7XJ5rZtwysCXHfI0au3
+HsZyjux+kOU5RX4dHXAfY9jkIPypvG/+7K8Mfho41wV69t0GI7zhphEYfbgcd4tU3RYMnPTYkl1
Ru8R+rN3CKqIp7Lf2UXetp09LvI3osoTKl4gk7rQXQFxDqpGwc5JM9WZTV+RHouOlldUnUzZPSZF
ciIGaTct2iqEIlwgdLZHwC27Sig5COQJVWOHd1pYJ68mx3i1JMVbiPtDsQ53dIHi0Kz0DVbZANmK
t8SYm+0jS8Ov5zbWV6HsDhYBBZUi2n2cGE8I4rrTbju2TfKoPK5SHiBChDYV5XxStvuU5He4jeAJ
4xhFhC0zh2whzREJ2XtbZtBqmEkhjEBuWBTLbkXvvPPZ2lXtDH+5JUrT75to9CMi40pT6dlvzX5Z
Ev209Jg3VaDS5HdzUqSPvfdlUeVOL4867sJu5ANev7CynjuIxEPzzoK1tYbdSFbj312Gx1WF6C6N
F/gmd+MADmkfxdjXikxQx/NC5BddSvlrqhAnUiesHBBawGU+Vohp9sVL6ZB1WkGUAB/xrk9zBUW9
aeaqoPPylK6rflFlC4/bOMWRuttgpzZUKzdqn02kk4imsNt8aTGEuEPyfET3oQGf6MyGTP4sMBT/
VuRA2QZr6U2aztF14oe0bpxECbWOvtWHyS822qu4RDmDCHRxoSI2/6QR2OB5SLvvsPFN2hqE7eHb
oPnyofpPa75u+qpxyJIPSukTT/CJu8TLjxxtOS5spxo4nJ6yPqzllVFNLH5nEZuWh7hX6aNvS/BQ
EhlJWs0mMj8nz/3Ppkn0SyFmgmPCpCePuek1DP2C3xvc+r+DNGu8GydTXkPT9k2oMrqcc4QA7udp
ZNhia1QuO4k0aLkDF4ue03hgh2ZePlK65VziLF+Sly4p+u9bwwdsG4kL83GepuE053H3iIR18qtt
YUCBxCfu6dWqyvFPqyZK9oiEWr5DCeZ/d6q3u8a1YrdJTU82ytIb0fnknSZravAe6XBsYxJuOrzF
HwK0JdjGzfZmRY7or4a4Ob3btCwvJlxMdyrNxgd4dujHoMbxmC6lxR5Ms0LX85AB42u8Jcdm8MVp
421crakqXjt8FHZpblE3pNP2PIF30Z+LJMtPYz92O+Ti/LBxOum98LTLHobSdt8/ItaSigAX/TVH
yXKYlnJKTvOEPIfbBU7DfidXXMRjSAfsr7TUuJhCKm8zP0z7CClm99wx900VsX9OJ5I/DXOszpgA
sEOntbswM+8OcOBOjiXLww0OzPVntkZ2QhQFosbFPBfHtMXfFAL4ax+ByDWIPtE9CxCVhKwHoTfH
U8T5EUWhxjW3Plsf63439IGtGAXlJb3a+KpYnW+p+ONIrO5YPwV4o6/8UjuXf8tpq+qI87gGzZLW
jsUa3zLiBkMHyAukhQoKt6zfbINbM69hR57DicONo7U3XZHGvt60xdEbvKTmAS4hHrnaahnfFr8W
hFaoHYtvFsyXV9k1hF+PCCtuIS9Gttubhi91t0MIYpzXBWnj9SR8l7C91yhwmspvCBY5eiizw36D
SiuqttWbOwb+71TFPvdTqDMGp7ADbNIxbeWCtG2VG+6aPxIL1UUVkZscW/hO5su67IMygCRPMnXz
YvcmgRuLkg4krJLjgLjrYDmmapGJ8pDBh6ceMu+URZZ3iKa1Hk3ElypNWZKg4NX0oev75Iek7SOD
S1A9t2PUoOEcm0fkWq1rxWiT4exzuXryPmk1CsCibcdT24Chu2VICK9nJNLH+5yFOaoJSmx5STW1
ZrfgFHzQtm26K9cLVpd+8/aggjehRsQwiX6i4FnCNVFtmVyUBcuTvobGSKdXRe7K5feyIDXx0YkI
AgwXT3N51omLbQpqESyUt3pNVNlddnIR+f2QIrR3qMwwL9OVW5NwjTOmCIek65Fi7zoVledxcSza
IV2Skgc3cgcnMzzs7wZQYoEaMVkJotZm+ozggH6tW0Ed0H2p+p+t/2jlXJ4U5UWqRj1UHTyztoro
RL8SgdJi53mDbGkl/cZ2U4qCUREU8qBn6q68KeFZF3a6MWy77i3ytu7WPvXLPg0Ixd4XWIwez9y3
fi9UEfIdd9SKo27g8bsLg+5+Q4ay9Eej4n58xbsJ8I5BnuRS046TpW6w4deajA5Gai2ZUGDFYEiC
R4vgSYEZ55o1B8h986mGdHmgl2kyF/KoITxZdohn29IbZDvmb3LSOHxM6Pmw1yaLVLUaiOgPzq0r
A59FiPnnmEzEkKp1NC4RlsMy+auzI5yNkKaign6EInsI19DNTEU9JkOUIhmQx+Wpg1LbPokNoej1
h/eofltiPdpTK5LtBpKLFsha2ognUnSGP5QGwqE74vSGYLdm8WxOdxNWb3xuR9vTdwHyEb/ss5GG
C5OpNToS6l147lOaJt9BUU7L99iJ5iYe1ugMDtT2q5QxrBAcpMMtSRuQuhDS7c6I8Vu3IzxF6TcJ
AA8jdkR9Zfc693K7aTszLseuAbPpLiFkK1/6Nkwx+8gKzZN6yGPhs6on5SSqUmXTeo4RuTjgFDcZ
GklMu9LyRg8dTpM6MoEUqNaxpFDeDuD1bjk8Dq76IWzJI/fETjUUTOm217g8C2wkfOt62YmpbHa4
IhteQ/0CQ+8+UiY+kw9fgKPpexNeOC97U7ca/gt9JYI1+YXsTWpOk1TTvFuXrECBKAua8w2hMciI
/cVwSn3LC4/TAc0DyJoJHTN/Ca5tDpfCWW7RPnQqfWphuU8B3AcwVxqcQDla3Zb4usUDXl7g/slw
TwGSkR2YSGLDbNjBLMY9BWSF2wad+5x7XcWbcQBHXNZ0m6h6fBA2kFtWyl6QamjR4SLOWYiHnixT
jGxf83GsLdE4k+XAyqSZf5JoTnpfzS4dxaXzU8tl5RENXB5h6ADczcMoob1hODPlQ9kuLrt2KfXT
/SSxrk/rvLnyYlGwGt6NLmnCFUW06B1cRtvpaTCmAQgeMFSlcPzABfyLd6nKLrd1KMgNIAHbHHQa
JeN5bJdUFmij5Oz6ynlaYHV3bSdvYwoN98mDMGivB5fNHRTQyLxEJVuGanS2jE8xLaf5lk1jpH8m
nS/kVSbpBNRBcyX5u3HWDlcLJvoSzO3Qbi9NFPfzvRSK8RvICnt6gjFMJq8XmyADeS8WIjPoDCLa
/N6Q4eLRb9h1eVsRztyhPCjitD/zfg4fy0TRpK1AJl/JfjIw8ajWOejkUUdlcaaJouMJA8w1uSam
Q7RybeNI4PYFld3tRpW3W4X0C/cbLaPCiYiQyNlUChpminO1S+QvkajB3aemQCpnW3QyfmSAzskf
bBmenFiUoj+bLU6Gt7YA27avcjGI7m0FhTjC5UZH4V09jXlqT3G0ku0NvsR8PjWGz8mt3twUXyDj
1t/lw6xPExDw9QrlW8Z/0HXImldiGZ1fiQ9g1yIjPFrw0B1tN2AdZjOwEq14Fm+WVKPWkbot8nnz
7xHSCSn4ErGGoG/XlLpjss5du2SXXaOT8CZsbtrzTAuIBwC+wRW1avGuxEHLri1+s3lp4id0N40/
rCiD1jsSR0X0RKakaM6jkr29Ljsmtl2+cqLvJXTyqO9BN0OuRzVlkAMU1/225MRVsOyU225wZPOs
LqYSegEfNxE5zc1ElMTgjBRIWC9ww67odBHwhnqQArJKjy1zmT56kF/TXcZ5JHaaFKZ5k5lx6EGp
J2pEDznypKwQ8+ANiHzZnAkwlXoTX7K4S9fbWBP4fm+GF+WTNwnMsIpY8PkpokOBZZeTCFy5LuM9
jGcZ3QBoiXzaLo0chsgDdWFWYszTih7/Aksnez13Fn/LBzlRtNcj0nbNE4qGpDVV2udTeYYPWj9j
eq4/ToLWAqfKagQhZnRvSZOYGlkUi3jtBWb36kovjQ1lBWvJYXsx2Gj0xfY2UIAtBHcCrXNJB/IK
h6cg6a6dcwbkKM9WCXUEIQaAU7RatV4Ij93wnRHr1kOSCxnXuGUnf46Gdu73DFOIqxKljJsrGmu1
ngvpim6oVaYw73NgSc07WsTxcoymsLFLjAZz9kxoaRZSLbKJ1wfY1vazqt0E55CrNBo/cvEwAc3C
q3CoglytGtljgkgDQs0vcHPjwtEzBhS3Y5I19JrTtnR3MTLcexBJ2MQliBgUB+pUrdqI9lD2HKc7
9D/t/KNRcpr7A1O663XVwFgHTWgxKM2GSvI+aGSxT5koqmxO3UjqdMqiKa7UBjgXPbtY4vy12RQt
zrjdFblBbs40H9TAFoF3koAD9phTkidvS7SggKzSYIl+L1de9Lrue/SyTcWUhz1GrWF1y35aEEdS
VzU0osCo8GekglcQ1C3ylG+Ed+/IUv0QBvC5YExXckIdgOkw7fV24PHG4gNCaLv+3kVFKREsl9mS
1HRaw/yC9ndbbqCwofEuLj0rTzEk3P5PBymXuk36csjgnCKm1H/TJmqMPWDvyu2SApidURMWzP7J
GmgiYVk3Y58euc5dfD30UUFe/BCV+Ytgojylw6IRPKdc/p2jE19/Cqu7fNf7gUFc4+3Wo5rOG0Cn
zbIKpK/ZxQNwwAp+zRzciV8Kh636rTCgtMpdBAR4RvpGKVd3D66pGF62FVax1QwZhqrLhsrkJgDd
JQOqPNhdH4red+1DqwCoXs4+z9TJK8JH4LeZQieTJqpNnjPXBpNWpQhNyio/SelKlCRGNBc2oaaA
5qeflrjeVoNXsIPC0UeXRrN+rMNqPi6HuEs4fWZZMcjuAnqiJm2rlXVy3PleiezE7MzpfuRb6exu
BOCt2opCdAsX9D5pwQE2wzAdAiwW9UGjl/0F88nojCOhb35pJTjfb2NofFHp3Gr5UmZ5rE5hGJur
oU3QdeH/erBJwBgVnQ3Q5fsgpaws8usriNDbBWgiUTbZ2xY90nk0HkHPADUSjJDnZXbTfUKBJPLL
YEraIXoSL7A5T0Vp+7xGDFE+HZC94flbh68ncKFPlqV5cBwBiRh2u348Q9thwhHui/SZaghMr1M2
yPbHMhKjXiwt+u3gSyKWXVumOTmRBOAqwnh53N10kx1huk36gV/bPG6SW0jKYuhiyYBDD8lNWw99
RyUWnrZ0j+XLkpNvEpJ9Y6RHcGqbkbDcEJH66NsQz+vY1T4HuPnHxUYG5PGsMuUXuVsZ/+bdOm5X
gg9i3sXegClSqaxbuqluO+HSM7aFy/YjBKyyXofc42IdmrjbjcgZSX/4ZFBL7QaLtAocyjBYqDgO
cf60bmOxvDRwuCl+DzN3Ah+LaoG8RdToIdTlgO4rAB1GzjaYGx8M87L3NrqGeGgCCGzsYNS3Yhso
v23AICifcz34pkOWA8P4YefdjPPzCDujRV0MkiNmKph2c/c9JUl5D0nNNhwxSMrz7wUvW9Xto2wU
zaXbomzgexFap9Z9BD/87Gp20HoUBxw2YbM1YVLZU99DU1cFyorHUDAEMlTaZUv+HPXr5A5tA13c
vSsWLb4nsOcq66bjUtyOSKwtnoFXtlhGzG0FatEGvZW/z/o5so9molT/YXpC3omPW0lqSBDU1Fco
mxr9voEkl13pLe+TP1ZuC0TKBNE3L6nwy3AVEqfi53XNBDlvZvbz0QzgemJ9m3Q0l+g44TBOJVna
l2Rr9LTXDUHy5wLII7lL0QwOeQV8heaXkPEGc3AUvpcHPiDWaqyitdD6hOlOhlqBrRhJ5VUqG9Gd
+mnOwq91LbtsqoZ88vFTNLXDcuSpy0GHQG+fYSlr3jbHkOq8x90WwRXuGbYupQbGzVJxHjj1K/An
7KznsiBSmToqM9LqEwYWqgF+Hcr53HQ0pxXdGOSJvAHsfM/IYFDdj4VqKBAFluQdsoZT0etkP4GH
OrEbuRBXuutQthjwHSYOZ8P0wPJO+tdIBYgcKx7PdFgOqK5WXMjDlsXiB+eT7DGzX1sqrvvQtO1t
UPHkAkBteJEgFEugoM0xjhrKkO1Lu7USQxWUDGAbAbgdDAB2bnro4FFLLcWtLMve5SeM7MyQ1Rvt
czvt2rVcSKgA7BVLv3d5uhRPUE4qhWvWpot4MRGmJncoDux439u+KX7Hc1auj0x0lD3zmGnyZMIi
4oeCzEnkYZYJA4Q3uEE23mMerHDBIcAUu4zuCMvm4tKZ1bfYz6LIruJ068Z7YhZ49UgcVm4v5SRH
NI+ENKQW2izTZeiK0F/nCaDu+4YZ51/DYngPrGlKAactqgB6Nc1QQilG8vVpkyCi1h9kEXbFebqR
9yL+4MYdOXjJOcDEJlgAyDLCTKlIFnMcacfSQ4IQMPdWTi7tD7Mum/RybMQKgNnQibn1BFi8Lbtj
yAhrqhku8zF6AQBgtrZman1tZYBUA4sDs6szQN50uQ4w+NftrQatTVzBin4pXkYbwxos9SoM+3GZ
Z7eHH5LWey0CuQL2Sh56nBWyKi2GTLsujvwPFc1oXb1DO4m+OEt+N9HWPlKgewgjCAq4VNk9RG2q
VrQUSeIwR9MxrRLMKfVl27EVU7JyDPCnWlJx4bDOR8xZQJY+o7Sj8jIkhZjOOIQpzsasSeZdFhwG
mT4xETo82TK2Ex/V3p1NcObclOhjyzujSNesKKhgTtvebqzNrbqCi00WEFNgSNhIjTCDLHpOXOvf
jMQ6y2o+4xq6iRgpZF2gDBh2mMW4poryziCH4mOd4hCHpf9VMfCNfhw+BUrspSeAuzPYvNbILxAJ
QkN09r7KsiX3qN1TfpAYHr2WEqK/2xZQ13BgGHO4HZBijbmiDTqt4EufJHCbbBLAzdUAZYIBUsC6
GFW79C7/UTIutmcAImhmpgDCaRpKtz61MTUfKT3DXdmW+JvSqc/dTb/lujhScIa7G0ywc1GvGn/O
xUanZroQfT6yK5Hh91TUoch74DqOQtWobSJHDHUNYpK6SedVK537ZqK0kddibOJXK/MM/Vs/RWPV
J82S3MbDTOTVaHmq7wZC8/4CCjkL2FcBF71pSk6b2k7dYN4F3I/RGXmYCByHsRNQeoxjFK6Baxl5
kc8ty+4ij1KjZmPuMEWhaEHNbmBwha5B8FOQsTY0xiEsWPaYmpx8B5yoelR4Jmsq6VAu75YIlMNq
FYLgil23sq8hkQ+PaTGMQ73ldBN1M6E+qgJWKTmFsmGvgOlhLsHTCDU8yu84OjCRoTgjY7x+0/mE
+pAbDDbyKpsCx008qZ4lF8vgB/co4CnUVp2UMNZMRzRbBw5RTn7PdMGjCzhbYr92vkdi8tbR7m3b
vDd7tGkNqRiEXOSo5Wy2Xzi2+qbOUvziPSq7cr2EQVic7FuBAMDrZpjwz6Mwqu9ZmCexbxj2jSQK
MCwoDgRj1zyKMBflE3KfCerHco9rw+c7mPcuKKvHOb3GWxO8VriZ31MZwy8Yc0pkp/cZE0kNT7qg
axxvDWhfCnV9nSS57c+hZEv+x7sxuVwynuNe0R0gANA+QnZfrDgNd2PqEr4rgC+sl8xnvt1NAwrf
/RC69DKF2zxQMzFsyzXcqJEUslCSDcDgEzEWtdSbcviD0ZKe8lhmvspRnk9PuHiSfsdtJtNbYzHz
qGUJFi6pFP4DAnB+ok/bZNO8Voly7ZENEXkr5DB9x11A40MqMReuYUi4iD2dW3O5eHAMdsMceVkD
iyhvMaxTUeXirf+9mHxQleAGk94NY9N3RI04tcuzCVZh9Yyyk0C7j1Ligpc5nE2HdSIY2UX5SB6o
ghwKvBU2Yr4fW4IgMOngLnG1JFkgYEHh+NunW7PKHZ3nON3Z0c4/Zt6I/kApTsWLPIuSd+4RDoPx
s5uy/mKZ0VvWMBMo5aWFkzSE1Q40ql3bLlGyV85taNDQ6l1CybsOp7iNwpvVKcqAEMYeE2qMWfkt
znjZnoeY42pzcaLyXUQxZKqywssZ6yXX/jZyHZzKVCQwk0OW2XpdWhgEqp3lvd1+8FyAJQV3gt9Z
60EHqEaQhlUdgyw6/1wA/hUfHjaIBPEdG8FFX1ZMx2A33tqnVZQkOzdiG4D/bCqqbT/lK1D3gmaP
4JkDUxuQMawRHDMWm/HfI497qYpQQ06harNuaq68mUbz4kdw0YsKQH/p9rFiaC0rW2RbF6FpBrzS
V+z/SDuT7MitLctOJdfv4wfqIlf8aAAwmBlrOgsnvYPlcrlQ1zW6MYDMEeTkYiK5wVCGjKCJiK9c
UkeiOy8e8N59tzjnXC7jdrYpGDdZboNb6cCAD2JXVNYuH1U9fG20bgLzyeQG1KD3U9JTPXXrgOaa
z1gZoxckt1bCpJ82EHxv4lnnMFMrZKNOHJcVeZPuWi84AEg9WJ78LO5k3VF38p6Yz1ZtsMT7xO0d
/1K+NA8kfDv1R+mww9GM2wDj/RnWb4V/1FKlH5uGx/CDF9Gs7SK87GlBfQ5D+zPs7Xp8aIEwreVH
huFJnLOdTq+U6TZFRHuSuVx2KOjNV9q00tGUqm5H1EBSkgOTH1BbKWyDTvqhTQDqIk61/UwL/PLM
i18LpSFxyvC/CRArWbHceGlrquFdwQVBRisTwtuDVc3aAVVDpLD6NjA6h5JvaDkUyYqtEfB/AtBb
S6oF49zSG68Nr8Abp24U6uO14YNT4D5WDzRFdfP4+Tf4kw+8Flarq2ZqVEXRvTkIK+MBBZg4c6WM
Mu4hiYp62KCY/Qmoc62wRhGysrJB1jzdDGS3RSprV0Vl9BcXsSzuBM9Y1lrfIKaieb2RUdGVns0q
yGyjnDb4in/2klZ4ybZCWaMMfKi3zEayAXcdfSu+QStpS+rgz17PCiHZglumS6drnqlWO+DLwAJg
BGwcsz/75StX4o99hI5gBKqKQqpt1r1v49L7DQ/xZ7995SHkpFRoOfNu5DnTbaO1mD87Fw+f784/
4TLIK4y0XkvZAGGFbRMalvxrk0fLXa9PqAdJhAug+Dr4DgfYi1p587nJP1nPWmItNIPBQDtK85ii
rX1Vq7q5iSV9a57umxzYGfeyFlgz4knR+ylQvcy0uGQaK58GYgj++TkRwT2rRW7xf3JVyvV9VMaP
8Rw90u31g6e6iPzqgfs13NVT+uvYK2EJF9mY29+HTvzLj/F/Bj+Lu/98jubf/pX//lGUUx0FYbv6
z397LDL+/dfl7/zXn3n/N/5t/7O4+Z79bNZ/6N3f4ff+btf93n5/9x+7vI3a6b77WU9ffjZd2r79
fp5w+ZP/3R/+j59vv+VxKn/+428/qNy2y28LaJX/7fcfHX/9x98WOcF/Of31v/9sef5//O0//v1/
/8e//6//+Pf/s/4rP7837T/+Jhjy3w0mM6uialEKl/VFo334+fYjU/w7DQBQjrQBwfDqy4TkvCC+
xqbxd5mkHUSDYsoiSAd4Ek3Rvf1I/LslKSJtTUXVJUtCLfj/Pdy7r/PH1/ofeZfdAS1rm3/8TVnc
wx+byVRByfJouqiquiqp5pryU8iyOkJJibyoz8WdOZj6V0ue2ivkYXp3rhME9avMiWAlA2qTrvyy
mp1ar+o7s1LSe/IG6zofmviiNvQdPO8LyPRXKFw4khiHgFxRM7CjERCu3oWoMmavIh3+74kaZk/j
nFeVrdHFdTU9Dy+tuJhT208juqxk+K5F0YBmxJbI3vt78W3BsqXKqmaKkiKba7psWcx+FVlV4okE
d5cyyFlbGCtYR9Q/7EDamhstiWfesCrJjEk0aPUo4loHJRYK+tBFk3h0H0SHodjgM/1GdTskDq7I
KCzKb9mrYqIA10akeQBmvptNMt7oEGwryXTlvPU0lfG+Sv4kTwl3uPpalOlu7NJHeaxSJ5OQqKjE
tn8WLelx6ppHk/DDqOmTgX/p6NDOF1mnXNSD+Is/G4PbME5cU2PBzqZUoi6Wk7XCi7xMDDhyAACa
Z60ps5+iPzPdfGqKnSSXJOttmDhCDfy6V/Un36rAwOn7kN6xbVCgSSlfL7fDPgP2KRXGDx+m1ZT1
VNAm/hyKmcmDaJXpo5CFLQGzZH3RC2u4HbPmfk5AOYqjRbmhnVt7EEQSUXMyERBoe+rXBiACJNFs
KvGzF9E9vxKslLaoHAVuXWvjLbHBuDM4Ahf9WF/n3VBe1HI1AZ8jvB5ntfpeaFr8TS6kzPUT3Xfi
QGRrGq0iXyP/FuEWNbKwtvGZDk1dC83saJc0gnkl0jv36GlSjJLr9lhVZvJo0gx3WxLii2IUJGBk
Un9TVAmN8RNX8vtpPT2d0puSzbvjifMwTE67JqqyQXn3fXgygwG1wkGMPD9KzCelLAfoROUxzJun
WvOFy4Cyo9eYy1gJI1Iv+lRZAKCS+lPqoJcthTMPjJkKTn72D/k4aLeBrlwLQxd40RD27kT7teEW
4IBqYCm0EZxIz7RwRtpdIdxGB0sQDeUI4SG80qbmaz5Wr0pe38et8eukLQD1KX0G6LQLJWJxf5w7
QLimfzDb6n5kECTuj9R07kbTkQaxugH/99B04y809HNbrgr2vKD2ztz1o4PTizEXuZE/QaYN0oU/
N3SJrWfBra4Zr0oYqHZCc8CeJ0ui8zmYyd3IXXss0CBIwCwMP+h0UBaPZfNhNGblgl7jzQRue4C7
Q889kR+sTJkeojFUYkecYsomQTo5eWOKV2KiNy/ykCxKJpnoikH3oxjKFmbDDDrDMl47qXqgLHPQ
B+PCbKrJo6BXPFqy6cYhHWW2xnWUhoodd+K3jvKyh77juMtr5VmXKUDCSLmiclfaQddeGiASHCkL
R5Y3zgB4KCXJpibtCzT87MHI56Max81tI5K8lyq7uKBQ5cy0rp2yz8eLrDLhxhtRsoeSl14AdRUc
i/kWx8wCcJ/60TXc8NckSNU9TIKakS4B1O0EsSS1jILLuoEbECsgerscZICJAMqD3yfCvqWn2Fk6
reyZ+TNUJ4J9POfaLmp0jdByovUb5c+jDnFeNsfkNQzrhjbCLF8VbSChYyEgB6NQg2vC4oiIUraL
w2jwirI6Jn7yy1TIBuqtAIyptXM0e/NVDK09GGEKdWDqki5+ASgQuItrckESUjEZTeozNQIQ9WQ+
mPScXOZ5iLZQGv6XuQ6Fg5FBjgVu+kvk16ErdxzWso2NvQA0QrUmELx65xRKL93GiCS8piF9F5QC
f+AM+yvNT8ebPiZXAvMzOowqLL4JVUZynlflse2FLRrve47j2w2kGrIl6UQFpiov1/5pyqFVCG1l
YovonnibR4FTaBQ8qR5SQXpSqTTaQ5ZsZDcfTBqSxAQreh9AxDR9felZNTVAQRVDT6HQSlv3tyiH
5TH/NteCa5mjHWfWRr6z0odilUQ72BMt/kXkRF4F95GZhwpiCLFXRvW9orV2oucuYM4jw5muC+Uu
75JrymK7gF3wudf8cMMbMhctE765dImd3kKek5SuAdEyiZqReqpImUYInbn9Mik7K9iaLvU+p3tb
IpLJqsSLlTXjw82ezzL4biHIvEKhtAb8JxJvumiLoLpiHC5mGIlkmZaiKQZR2no9QBiNStbK0hOi
wgvnS4qLT53euHMQoRPsVdZjBzJAyNNjXyVObKaXolTcSoFvyyKzXAyDe037OiBu+vl7fkvw319O
iiLLxDaKYi2ba5FvOnnRAnDdQYjyEgYXTU2ZDiUt7kMC4s2Wi+qnHMxOVk9PbVXa7ag7bUfJFehI
aYXEJW90GZqv9B6K23oovyC9dqxEFTRGY8DVHu/VnKIkJcU9pZN91exht23sFGnJX9cr4OYANywa
miSJq6OY9pkZoTdS0j6O75iFE9gtqIIOJpsBCkdI76uGwzlPxBpylR/laHK4YDee4uN+pUiiSwT5
omoCF1gCyJPXGHd9xanXS8hHOqznAHtHWX1u/jmxkLd99M7Okrae2Amo/FjtsCy2ehkABDTppV5a
rlTdpcNW5PI+6/5PWwbDEjgeqEvKa1VTAn9fUkW2RgM4ca5lTwBrZ0bhz1ZKdkAIN+oTivW+5va7
QfIoUZFEg0xr5W7GMWlLmbQe3mUyAV5LheA6mMzSgwrLuShu+rY2D21NHAutAlj93OR7YUg7F2zF
9RzqrqGlIHKKJwu9pEvaFd0lI8pCVHuNX7IORHzRieZtmKPdjEB36fimUNslVE65bStXG+fKBjiX
fkHJ2XzK6a3NTmT1zC0P52h6GvWqRFIw6a+ElohYBcOnQKGPb0wTGLZSNgtgXDUucNSZGwZy7oH+
6w8pEF8XfGLlSnjTpyZVTU9Crp8yP7j+CQ9q9PeC2Jr2zHcV0+RebQi07aSyrml70L6Dn7gg6Dp5
r0oL+r2sXVEtH4ZyuhsL0Rva9qgqzTejCCm+ZMO9EbX3ldpfZfwNMc7vyQi+DhrUC1UUD8UM3UMW
XtAu88LSJ06KdxmY3pB2t6mkd9A1niEM3bLNvviGBiesjF06otcBhFJ15rMzC+3LOAm7INW+5xKS
/XorHxKNXr6SXWrDcBMxO8ZSgxsBxHKo56A+y0VYqlcvaY3/YgjySx3rrdfVYeV2ag/AFZVJKFrQ
6ACng1FUiFAYGm5CoypEcP7hF8bS4lDiAXFyP29tv5lfjCIuPb+qXs0pv5yrGXChRRcmUmiMdZP1
s0LlHXn5X4Y59+1ELlzE5y+MOb5KO+miVfvSjnIj2U0J+DTwZC89OG9X1XOSqVl9nNvYjdN8L0/D
rgVqYNGv2vUUpmmmzpZdQdmFAWDetHl+4TcgxCv0PeweMJ2TZJPiLJLMbK3qyhjEy3IgKyZSfWlD
4dc61eUdzM0XadLcsmUUx9Tu88kETUddwTHE8K4zooeerleWypc50VWVyp5Sy3tcw4VVKw/IKO7g
LntJWF9K5TKaSaHzOOjCnWYpX+pGoO0s3zeE9GpmPAXlNFwV8YAUwDg+5NN8Saf5JgmsJ9kCNJDU
h1QDVZCpziS0uT3UBXGdcKylaifn8a7Npdku2mInTgB68kICVZD/6EDaZnr6y1gpe31MLgE1TBTv
kwMM6gJOIIll1dwVoYpIj/LC2741FRh7hXKE4X7o4QPIKZ44YACTFcK5jUX5FZq2K9VpbY+htGgX
3CeSVvM8pC2R+qtFksY9fky64VjX+gFKX2KrVXcVWc0h7pTKCYTIU+OInoiQP9N4PlhRd4E6zW4W
mFNIRqiMUHxVskxmh9JoyvyLYJIRADYtxxLGgxAa0n5qph5YYnBUJ/+AENrgKWZ2ABb4YtTJtdH3
gNJV84tuTTuaNBf5KOzIFR5LAMRyUe5DIkFXlCFp5ekdbYzWY3olUOAi/VlF/aUqVrtMky/KxJLZ
I5IMrZjXWg8A9nLdomFP18GpYv2+b2BM6cMcUNDQjgyxvY0TfTxWDfx4SUi1XTJDGI3khI5nHz/n
2vhkWFJBTyv7UiGlrPr6jxyKHf6SEygkSYNPiHu3BcPgxG1RvEa9nj/XwRx5XS/91rd6+0ZCt+Ew
hMeo6hAWnjq7BMd1CSr0mXyLTjkEAxuMR3LRRma5zGBPdkhiPS7wYYee9pU85peNZr3SgMy8SI9p
LMvtlZ7RoQygz08DsCYlaC+YuPyzzbikK5pVkQkjex59DfRCWVwLFTk7z6kdYNgmTh0G6Z4RxL+l
bXWZWeKVniu0go1HaFJPqZYAl5K6ypHxDhA+MhrSdJDnJjwkJcICUBA9vUo7J830K/rlN/ymo9gb
T/WgXhaD+iBLsxOmUIngn/S3SPVmjjZZuU1v/rs66A+0xLmBRpxDKkW9M6Sh8Euf19+qKK3dBDk4
OOr6M4AS06EIM30ZrPIalp2njsnW0IRzN7JFPKxLhJEyxa/3t3/oxyJ1VMQnpTE/SlXo+lHkypNy
O8LYHFBm/jw4lJbftw6tTu2tWgezZlh+p2KvC3UQ3HcJhYkseInGV61v3ViIb0k5r9O6s+Py2z9v
m+tIknSLMp9hrcM6K9YHKwuyygNscyX25SU1Jm9hpyMdSz2ysK5qdm4N4b+SkAEr29fPH2CJpN6v
HbMyOCzSHvVjujW3laRmjHVmJIlotypd6C+fG3gbm/PeAjNroSkphm4hR2mtYsZAEIy016TWEw6T
Q6rq0EJXkUWwiU4GW79rbd3Ob+B02oReF/ku3Pk7+VsreZ8/x8cMiMewCLksklnVWnc8hzKaYb8o
rZcbR8V/LfzrdLz/3MSZ9EeXlKU8bckEklh5v3HNcZoDtOCoTj2M7rJQ1CwVN9qFbm+PjmmjZnEl
u+U1DOUNIfa3kTLrt3xiWlv1kAohhuWKYJQ33/rX2kuIz9y1X6Ge825Fj//9W+tktxSGNsLZj/vn
3ZK11VmVp5kK1mK3R+y2vtSSrcx11UNawuX3FlanE1SJUs1B0nkjTAe3+567wU5wRid57C+E++44
7hmOveES5HPLYrwvTDiDQaWKsbiokwQEjr0R0jHovPAIg/EoedIVuh1etdcOkWZX18mT5agPEBrd
+DK9KJ9oTo1PjK7YHCG0bJn1dz19kKVccvIgiSb34LmX1ZfCUWjrzkHs5BA3qkzDQf3JfMxLS0KF
Uk5vlUj61opqYhN2/izN7EdvAGMBgHkz+ShsW+09UHm3H8xfN7b9maMlK5ARAe1Jhvgh62cO3SxX
YQA7+QFst9fdAGsofwm9xCFClBy6d/sIUoD7udmPtwQ+5cTq8glP3swkaFEl9EIH8rd3i6nfRw1C
nJptMI7C8H9+buxjVYrCAf/IEp6DO2m1zQvLEDKtIkcz2u5irHKu0pexrJ0BdhJ85FqVNs7VGV+C
Rc2iOmTQXiPbXi1PjtCxsxiylD33nS1cKY+Dgw7E6CaX9cMoOT+ql2a+ma5kO/HM3eer/bj7sU0p
X1O4gnHbq91vKTR1fOAAXl2K6Fz+0sAF+NzCxy3z3sJqW6soTAU0iLEwjLYZ3TTxd11JN3oSH43Q
dVRlYKi6hddff7TWSGU6RCCyk+BlqCemYZRwNF4+X8nHd/XeyMo99VMzN0lQdl7aW5fM+7SbYGsg
t3bWhsbtSUHUpIK32n1mrBUSkX9HP0n6IiVzRThJDDxTgYPWnP7ohPFRkKWrqURwKq9FC3FgiFyU
w25Ksc4RwJVaQHDaD8Vg2CwYedXpJqVHWmhpaFgqNa6EcRoisy06XJ7ePFd98V1HBMMX1ZEEErJb
I/o7tYrdrI1+lpCZ6r79Ofjmd8Xq7a6RJ/ySSQI1+XtxQhkRrmoNVHD+Hhr+dQ3AMibZCWXjVkB2
0gND5jsc7pdgiC+MvnpAavxKka3vwyR3u3ZstnqbZ7cCQbu6KENQPFrt6DhUEz3TJtwoXO4oB4Ji
FY7QbQRTZ4p0bIYTM6tt3Zf6UGsJVN8ePFsP19JBqijY9zvN0asdidzWtNm3T//hfjixuHITSl/O
TOuSWFit6Ta0j+tgnhwmMe97ZdyrsZyTcIXRPkHQYFfp9Fzq6nZESMsO+ubr3KQoJ7Tiwywi9xVm
4x2aGNex3AT20AYPTPl5/vy0nItTqHar+FCRy0KRVtHg0FhtrtNi96xJfKxlUngErBFwDI+m6XtD
r15kfcQ0qOoxKdLbGWhwYJhfejGMHd1SCjep1NQpGuFhmqIvnz/buQuF7WFInDTqcuayh04uFG1a
SDC51dEbFJk926HHZEB6LLO+RsNfKZx07rdk8M/ZVGAeGmxNBeLUyiacmQYCGjYBMlcKAwLzapei
7BPOtdvF2obXPfv2T80t9d2TJSLtLSa0lDvENNony6gPQxl+pdp4XU4IPxaI2dRh8yUO62MVMOfL
FJ9yQ7jRGqVG5w0+7tQkxwnITjclv37+8j9Wlt/f5qsXMVRNrmQtMUQqNnZW3o3T4Bgw9TOYP59b
OuMKwKNIoinpumqQeL1/B52Emow/R703+TvNRLin/qFI5YaRj/ECy/nDiLEKx/3UzGRgC8w1s/Zt
9gIFYDdSBTAnSvWRAalD37jr3hBbK0cgc8UxDwu8jUiT5/2yUB/xoWxhsXVbSmCGOypu7Ol3hlMd
BRU1MTKQyW2dyE3uNEc8/PMxA0oUJ/ZXrk+Fzg5NjNdq+Mepfc2mLaHyc9/t1MDqu/k9fBh5xIAs
+uhWXRTNtRls+VPp3D48saKvPlw1Q2EJioR9eIy+qE6yQ7mYEryNyuKuIdwXRpeKYGgbx8935fL0
n3y+tRw7HJV8RPC390wz8/wQiYqy+5pzQ4mldVOM2XWj1491nzx+bvZMZHH61XT5/a4xUiEyiwCz
Gm41VSkjbs0qP9Ndfbcx1pL5GpLy7ULc8jRb3weHZt9eKvvu2O6bw+drWQGs3zLFd4tZFnvi3fSh
T2WT8qMXH4sb4srgPn8wbip3dgLQ4/23fJ9tIca3PtvKbYliklVqiElGhxylQ3tIjtJOPGwubfkO
n22PleMeO1m20hg7gzPs6jvpEFxb10tqlbjBw9ZRPncpqSakOTB9FqHz6o7OMgzRdeMoIzGKpuGg
w4TvtIOpHXP0rj7/am+g6I9L+8Pa6qslvVDKTJvsPWHQv2Z5cRDq6lkdewgLcSbQAOgze0zTn0pD
9yapcrqAc7ijiH0wS6iemkGHof1eGPMzCj6jPTGrGeWiByGCiCdUj2oQv1BxFhCJsFBQirO7qtc3
Cj9nXZMFZFLVJFrf68NLEc2EyswSph5IkBHfN4bkxrW6UeQ5d1g1amkABfDy2vrmKjt5ollXYiZ9
6FA+Amr2+bc4F79SudI5sDIEERHA5rsTNElj1bc+mhLNDiG12M49xL6WwtWV6aX3m7v63C15am7l
fUwLgQz4fcuuHl3Zaexqrx+lX7LdjKKCQ4fs7cbqdQcUnLyBfD53ck9trzY5bCTE0fSeTY7qhg7A
rpLgnQzg3p/HtnRrAUHHtPE+f8Fnv+DJ+13tdRlV1KKCCe+JXWyb8ggZ7/H/z8LKIcXhFJTp8gWT
RHgSaBLpc//r5ybOFcfe7ZKVM5KFDmprMOL07q0rfZ/fWR5SatqV/s3c09o6RNfjV4UE45vlZEfh
wmdCnWS3FkHH1nX9Bo1fO4/Tr7iKeqDO+bkps1zynas4c9IfCPyQGstOdV/sGZTl1WyiHjU5x3wZ
bhPXZ2bO7vP3cfajUlSWliIDceWy006unUnJxiTseR1xEzu58pqDMv3cwjn/ov1h4Q1RcGKhin3d
GPTFgvFTG3/VpGvR3BqYc/b2PDWyOvsKBK9xCCciEMSpXFgOkkv04yX7H0rtjbvWSbytz/eW7X34
fCcLWzmAubfqylKw+XatHS2vcVAw26v2uKte682y7tnoTtNJ7WgQk1Sug+TcGtGVlUTs3fdetxN3
SghL1i5fk3vQhT/6XYBUsiN/hcP3F74g0DILGDwgrDWQrqlCM6p6FgrD+qcWW17Y+ZDF+5+fmzkb
bGkndlZHE2GRMTXnufckC17nPIpPZSJR35GBWyFHgrBC017KUQkSc3wFndLuP3+Ac6HDIgMOEpg6
y4dmT4+WEeB8mfJHJv5k0g/aaOIY4luFW2VMDrGkbRg8m9ICFORKNKkoUJx9f/qGxYvXvYpLvYgO
jIe2Mqe/g0QaO5x6kBYvwp7hSeNFgqPab43pObvcE+OrpGdEo6Ck5sJgbHW8AquPBpcFYlWWID8X
CFi6mdBJG+7m/CVtAiBiI9HN+lAzyMu0MtGYINMbdlTy9kFiazuR5pls53trw9uf67/I2om51ZZC
XacTpwlz1a53F94TVFSqjjvhOejt+map7UPURxl+q7W0udDVp0XdRE3Rg+jfqmn+89L2UYkJklfq
Md5Wy+e8/ztZ5+pbtpVaxJls9l5NDwNhe9XcBTuEOWzJAUhe2UVuC+5W9Hum9wyZ5sTq6vIg77MW
xc5l+/ZH45LNayv7+gbh6N1Wirn1PtdFCb3rjCCMsRUf80fJTd3wAXliOjTdXf20dSuevbP+WNh6
dmBaj/OkN3w85lPuWjW7zGQmcPrixsiSzUWtrpBGN6xMQvnybVHqbjzQmLPNF+TyHMH9a+f9v47e
Gv9YGlUR14rB3TGg61Q+1VHsttnR7xBpS6KNpZ2NUE/e4BJ3nNz6QyYm4ZCzMsZeN9UR1oTrm3ex
1AIEIdKZAmdEkOAv+O8Tm8tXPbFpxfEQGAlfrSwVp0R0qOwAYSNKrd5SGdy4FD9uflPXFRDQGreF
gSLAKgYPhnkW5XHO9uySRyRdjq09efEXdMWdcAvkvd6P3A10smRA5cCftQ+FZ2EqS2uOjRxhtvm2
aeRrq0D+X5hgtw6BWv9SMGXHlZpKB+E+Gxcho9Rfk6lb6DuReieAmqPnR12028oJPtxgy62FbCD0
ewOKnLmOH+NpFJDwqgBMd8ULBY7STvoEzk4XeUI76zu9CJ5bOXNBaR0y9A+cRAl/U41JcCpUymwT
0iv4TCYb6DLTKcoGIMfnm2KdpkHmEUH8Qr3TSAsh0bzfFFnjGx1qBZVnFLeI2z+HnRcH8OGiG6hM
XhVbG/aWG+U0KlzsEUerqqlIC/dt5fd79N+rOQYTU2sTRaMQ9kk5ZTutEg27gB6zsec/uJDFnqpI
qgyJUVchHrxf3yggDudTpvK6C33vXyQXws5gOO2FidZAva+3ppx+iHpX9t6CuJND1shodMxBW3Gv
GSg+gipQvky3xn1wp3vxve9oj59/P2UJ3dcv9C1C0mg1AIFfvVA0mZF4NnvG1ktt4LRW/yOJ20tz
VkYvD4J4rzA45V6v+uQwi2UA0MtPPXBqpWOVOgOQ5C5E4EaK3XFE819sJacEy4lmjH4wQL7bOcpc
D8zfaNCotRAQKFLdQTn8CtSnlyZ5tGdWS3QYDSl4ZFCfcCx9qoxNpwzu5+v8cIUbMr093cShwG0U
Oe/vP2TT+KbCJGnVS8OiseV2Oga1Jdy2TBjqjPYllSHtlOF+LnzGiVjfBSTK9AqJSRmYcYX4xsbj
LFfPu9e+epzVaw+FmOAX2ejfA7XU0wU7AbnSHPXLwBO3cowP7nS9/FUEY4mM2hQMQ/WCG8UrLvyj
sjcuWgf60eZF+AHVtba1OjMJKNkqQ07a06/ju0qzCV88+TeGb9jBLtob18HjfJPag9sdlWtjHziJ
K7ib6eNyA37ygtdDwysqlfhMXrD0QEq3E4hNU+RDr5T94IaXhRv98xnrat1rTEFXDQltHd5xzYQs
r7Gn6+AicRpXjOz4QHNne5Fnd5Eh4QvRoDSpMLzf1BP6RorSYbF9oYAZHKQDjVw3aI6iu9jbikjX
UcfbAk/MLY9z4pzCXETKuOKdiheal95Ge23/VtHeqGUue//Dpzsxs75TdKPRF5Cvp+TNHkVUF0G4
i3lGTa03901n3H1+Fj/c/stRPDG3iqV6yzRqxh+yXUf1Mihl5EeB4jdbcK23PP6zZa3ipxYx22E0
A82Do2DcKjYjkPYZeYT6CpC8+mYcqutoj74ragdO7QQeMpcqeua7RnKmw1a0urXolTsM4lGjzMCi
a23XMjFIqdGTSmbv81d79hCevNqVl0sZD5GPPRvG6obLJUhUGenzuYmPIdLy+UxZUkyGadAqX73W
JmwmSxjwNjLSgXbzHKILYQeXdOnddhfcmd0+1m0fSSDB3cxCz77FE9urt2jlJvqoy/kbnO63ObLL
u/huKS/Oh4hzH0aOMu8yrzt8vuRFuuHjATkxu36tTZzluhhqb6UxsBlOeesfm/18XFqSutvvVC+8
qW/GfXofeOF+OPSvnz/B+dv05AlW14nJ9wxkM9JoBkz41uK+2hf73m7t4ojg32ijnLxxY2696tWl
wkDfMdMJNT3Lum61AywT4r3NJsdZD/fHutZQ2blhBhCcas0L4Di4ktvsmQ7mWt5ydVnL9Xwlo8Dp
xLvu0rjTN7byxhLXeNkoKZuZcjFaL1Nm61VnB+rzjFbw59/uQ8T+/rxoKyfe6lFQywzX9gYpcHNL
KRnlFzLtaJGxYODjl1JU7xEF0zYCsLOu4OTNrpy6kMyZoYTsmHZ+FgB8o6D9+bq29uQbUu7kdhIC
ceziiIUtQFPxWjooB8GJHPjtu/Ep8YK/eP2erGn5oCcWE7+QmzTEonAw9/JuPtSHeje4i/veDqs+
FNvebt8TaytnM1hW3lsG1tKr2ZN3FcQ2anvjwXD6nUK7FyVP80bYuIvP7RbInAu/GxoAUKT3S7QU
BtUhEMdLle7QLrVHVIg15CV99TkEGaMG4cY+OXcITg2uPItciDCIYaR5TNe+CKLyt6wsUc3LhPkv
nLZTQyuHkqHVnfgNhmAHH5pC7KDwzsiXbw2D/9ASW74bZQw8Em/RMNdB2uhbQw5eHF+p2bOHT3FQ
s2dKYWYDGN9V98HuLUj0isf6org1LjSnv84emFO08WY/wIbXD7I6+YyckzIkajSP040Gq6w5JVzR
gskhY67vtD68gl33JLbNtVIqX/o4v64S/aZNhLt+GCJX6SJ0Xf2E4ta4Q/J6Iwz7mGov70mH7qKD
LNBBjL/fauj61K3aZMudUh4pZ3wz32o+TDlM7OCv3d0n5taZdimFUZQjhugltdf5V350U8E3nGdo
Prnv1ZDTx4sizxxmH4OaB56JykdDLEaZZctznd3zf6z8LXk78SM1tRrElJcdsvP38ESb6+JJOvhu
7xRH/RBegC8cDuF+w19+yPzfv++373FiFfkOvwUov0QRTJTc0WG/RqBiL7v/DYzKOe9/+rJX3p9p
nhAtmano+d+WeCF1g29wUN68ZXHXXsPa3NrsCxhrHW2fWlye6GR1kw6UsZ8JPdNje0Skgsxz8nRP
vNwqnW8tbXUJ5CVQdXFgH7UU3GbtxQi22q9bFlaOP1UnDdJbSVAiU0CZ4dRu4R63LKy8fJxmZi/2
SL4NmXA59rnbtuVfiN9Ov8fKr6dqMXWywmvK4q/TEqH7t3X+y+db+kPL/83DnRyklQvJxoLqIBIh
bOnerb5kX7o9h+o+2pluBp/6HgncHQLRT6q31By2iFbLW/pky621+sKpmAUESzW8e35ZKNZVFWf2
JFtOKZsXqqC6n6/2Q0N3tdo19F9Kh2KZj6W9tTeX1B/V+4vl+FaHzy2dTThOPt7bz08Ok1BmSTLX
fLylFx8cokPzHYCR+JvizgfKocFV55KqotR+yCkqgeG/jG6LjYc4W8KC5wAMGzIb4merg5aQADTJ
wEx3/9rfw33Zl7vJQx2EjsBWhnX+qjyxtTpyptQNRV+2mkfRIdvVDPpwczd0M6f5oe1Vl3HIj8o+
oia7DURQlmv4wzZCKEWXKXQDB1gdRjjxqJwxBHLJQfxrdJidiGuB7uoQOOHdW2/OZdApBTTwM7eS
0zrt9UKbdkGK78pd51LgOvxf0q5sR24c2X6RAK2U+Ko116rM2lzlF6HssrXvu77+HtbMtDNZuqme
HjTQDbQBR5IKBoMRJ84pd8G9tr3tBksZqI5uBPYfPP5gxGBh5MINJAiD6DRCmGhD7QAxeMiJqbkC
kV3fSTVhiyTnHoTOKPqW+SN4VtBmp8VRn9oQI52UmkTXIc8ITqiVg8A+Brdh+FlUxr8UVLB5oGoJ
JQmN6oiP6Yy6nrqbcwKYbGBN8dPKBrAg9cUSoHwqPs8CH0hYg5UDGHHNjZGCA/sbWoFT/6BOui+2
8Z61SysXZbcH5VSurPELhhuHXRcvTHPJGwHP8hioPdIVY9yCPGCX6QIEysHsbIZBDXVcLQElF9i0
61GB4osRYgRIewXFwduc+Xfgo9pIMX1PGxHsAR0EqpsfY1/IK79yIZG5+pHcNd/Nup6GXadhdEva
9uSVJl6cJ2uBYOGAwAoFisQAOcsXrKOaBdBCzGClcUByBiRSYUVH1a62qTPtlRWnXwjql8b4xngG
0oS8htqvaySPWXSXZgMkBjtTihPQCT6u+NdCSnZljKvntr7sy6MCY/F2tiGgiILgBHwVm+Nba3qq
i6781ybqnD/JRWQ0BEx6bhzuS8z/Ix12bq/ma2vp02X/mOC8YYJcey4HcNngfTy0h/kQQ33cFo/j
AX0V7Wf4ITuFB1pzp35BEyYyWbmuOkDoyDCrp+6+dWanu4/Wn+3Lp/jP72JbcxHGBigEzWB1BJkx
BHK9HLmh7mReYuWub+tW/CJ4qZNWJkSJnX9Qxbr6wNwdBv2xJq4m3CuTrGylKHzOoX4X16vo2TWv
5e6vZvBbOe8/j0j0jgI6np0QPHjT7hpbstRDjEyIFUT9/z7Ju1oed3WFagVVxBBOJdRnxCgLKltQ
mp1XahJLlZ4rM+wDX3xAhsEAWT4cK9z6HqqfjyW+oWCle92DzMqR/FjL8ZdSrSuLXGIpMRrHuIbF
vLhvGSPLWEIQ9VsPHo1xM1C8iRmjJ2abbx+hxZvtT6Tjm1gG6stSUcKs3Hz008RIfUxJDE2Qg9w2
9AX9+K/r5a8zwfeuNFlq50GEpc6aXahnWmgHbOcfDDBDvcKFfAZi61o/6Wu3+zpCGFwQqvWshkAD
rDYO2bFInnn+U49r1DfJftioK7huTksAfsHZ4yJSmmagY+5gL95m78NL/dZYSWHVSJ3nM3WCbViB
DAr1XUxO2JrdWdKrdG9YvlOeQwdjN87qK3XlKjO4UGSAF7WA2C7bAMmtAjyM/S0JzdSstplL1dXY
9yko8DWD+fOduQDkQ8wpFmPsgP4I4gK78yqLvKm28k140MBFMe+Nt3kfPQvWgNQaeIDjtElew7Ny
ig/KNvzeYHJ4re6zGI4VVNkkdnAxSX99mvs5KCBGqVM8LoR7tE5rsOS6uTvu1VNk4U7wsRnoZ2K2
ar2oungL/rGtsirCRSSJm7kvy8SgmCq975Ci+v7a430xJVIIyPlQukV+ysUq6JcVgJggZayAnkjB
1KOkv2dVXLlrl1PzCzPcJgK6XIT1KFK3r7ON0ai1Bcq69iRqgmL7RLrLyxAST239rHYqSJX6CNLK
7T6Y5t9aD/VNf65BPxT2m5WwsrJ6vsiG+VW9Ajk04uYBszh2da4s/w1w4x1ryc3vvYe557XpjeXr
4c9e8OW0vAnzGkKW7F2MN4ErgOGNQWF9uzWB/2CTUSPkIuO1W2kxebswywUzHbPSoDxlZ7m01F21
i23D1lhxXv4bYINFxwVPIGgfMY+j8muModwHEVcJZXLG+6R9NHjv3P52i5/uwgK3HF8uclT+sZw0
Qk62q4ZHg3i3TSz1bkEK8mcVXDyeZRCBSQYOx+R1juKC9fsMunZUyMPY9bcYPceQTzxtSm8VHrIY
eC8sc4GXdvpcFJkCy6gUyVaOQkbisfal4kSuthLiliIchto1lLZBpATiqusoo4GCuMOAquSmEx7r
BujDBK9GFiEmiGkRYD/D2+2NBQsV/ko+zl+a5MJOmiXgNpskQDUMcbaUmPiOMen5QR3H8DGidc4Y
JaGjmaLNiEehA6hXa5UMd5UWsWRHg3+cfd+p1ayy1ak8hQLGoWcBPAK+Ie38SQjN2kdECxjjc9K0
Z5QMnLaYdk2nOSCu24CcGJJJkOWVSRybPYi2JYQiSAxY6diAN0KRUjvXM8kppQZ8D21vYNqaArdI
RjDQxUP+jq6UsusUoLUg8vir7qEJ0nfSuyTNOTQ7k/s08V0SQKsFuLTzVEHratCLwJKH4KOJ8wcq
gMewpklmznF4MqJmRzvFHcCb6EAg6SXoYqB0mjAzhUI8QkL0PmpkzNdD4T0dxae4N8D47rdnyS/u
aq38CYouVLjmRAPRF0r0YAXd5clwxp0GdrwKBEpp6MWJtCv69klTBd2S0enY+AjKrtG11GsiH6JL
tWJXQuxCwvfcoPhulfANawgh/ipNu6gGIwPErt4kXx+suphrsw3UDRGEbZyqHSj1JRHyaVEPsWQQ
nxZR+ksOQTDZZhm1El+CAhb2CBJMJbQ5cZkNUQu5Y2iz3wkTKbfD1Pc7aHUlj2UE1FsgpLkl5Kgc
FUMtWNDoxeh+7oyJNLkAimZbKFT9wvDbsMkTEfTOHcZEijmsHHUwkntB0kdXm0GPC+Zyp0nFM3QD
d3LZPtEif+l1HQ2VAtpd0xTfS2o3HxRNOwmRtOma0QtC3wb65NBPMXQK8x56m8k0gOcx3vZT1Np9
J7/ocGHPqH3pdYTcrRsBkWgn8gj9uA7q48IsjodmEqVjjBnbbQRR4T047MGoAdncZmuInW91uN13
UVX0jlT378FQMyJH6L2HcYfRN8jeOVVeSycIR6CESEc7lzMvTLu9X2rfx1x4FJtkY0jTx9D3z7Uh
uXpO92WNP5/a3x3NnlTRBxR4vKvF+ZiKEK8vAg+jKD/HVDt1JBAtTao+0qT1Aj/EbYtSdFS2YAKe
T+A9OcUqyAGFUTbjIL+rYgDEIEhqRoPy1ugQBgwyOlo9mlG5CBlXsN4VNvTedQj1xqMD8gKw9fcB
hJQ11nSApqympLMz5dIpwaiWZfjlYYhla5STxypqBFOHjDXIQ8c7CCI4UZi5mdJ7VVlAYjDbAJnk
NSMIqxLpHGfkTZez+xFc6wUxjqTEQHs3NB/TSAd3mvxTppAjwmdm+TkmgBtpMxk5gdsq33xoQZfF
uI2rcjPIGK+LGjQrBi3wxoQ8SIUfulMWv9dC6xSKGOH/lpo3Ss2uirXnmvhQpZyr0yTRwSJanYAD
sq62ZVt0jsyIPnTMFuIsJWidVjjRESVeHRsSCNd18B9OkXIkVR54wKWc06oJ960aW5C6BTQn6dQZ
z7X8BYLnzIn92kQZ710FtZ9DQRn7mHVVWEOzryIeVWkJop4akwlQritOoQI4fxm3oGEvfFemyTbr
hffSn2WAnFUPf8WjkWrP0J5465PguzZ3kjko7a4h54DeDRXGG0VxPCH9AlNuNO5DASJNEzEgvigr
+zBsC9sXhFcxaPvnRPBDCCM3lYlfVZn5VGC+LnsAOryykFts+zwULaNv70R5RhAXHpQgm00RfJ+O
KOY68HFDaDaK1mK1qgzHG6AKLahz5TV9KDNy3QbsCIUCKsnyNWjAIgv8UrupcoVYcWW481TupQza
0mN4DqLxdYJy4Bwrvyq5+j4QdSv6ChRWaISDHL/LUCDsdd8bs6h5BJskCM6G9JcI4UNTCoLfGEos
4DjGo4TDj+viW12nd0BovCIbdcO0va+oACrLEtXiQvk5asEOgj+tpaaY05iTLRnULRrOmRPS+IR5
PQlX1SRvigD0MwmI/CAbTz8CiHWBUwJUDJJ+ng0d3RZfgYJBQgFRLp6MFpAsRStiM1X7HTweqwSB
pNnoIsRpqW75fuxhRsTA/wlm1PY7vzvNIoQAWqHovvngJX2diSx4lR4bD5iurg+SL+bfIFcJ4XWk
ehbEi6Elrg2iM7fQOxeq/pAX80bOq2/VPIDoSHCSkToTWFIsSC/EthKV32lUVdYgq+91HsqOWFQ/
fBnczbUP1s0gi51Zks40q3UQaAu5QwyAzBNMSphw/8AWEsESxBzBSN2AsUmw5qj1ujL7UCrdmQ1g
Bo1cAmVL+6Bir8EEpZq5FENNq6atnXeFa2D+3EwDEEhiYMWJNA1vzck4QUj5DXo4D1Mv7tuKbus5
bGwoA0M0h4z2MEUOPDx257lCBaIONupMoFyhkbes1u4wcDC6QG6nJmIkZNUlqds1Fd3hrO4bFVRC
iYZnJrjQFPD7bBWpf4JQ6MNk6B6ds70AMYr7SNcOhjiCnQ2QlmLco6F6IMloB6ngNHN6ApWUB9hC
BP4XHVgU+lBGyOlTuvE1sTazqnXkCGS1iYJJDFQZIxU18swsAxlyEj6UODPabwtRPyS6NO+hz/ia
Q0bJnX3td2wk26CXPSq05ziIUk8zVEhhiBPIxyANv8fdghQ+myunFAenF+bv+lQeOjU4lDF9G3AT
IE5HULjA8EFI5DshR4IR1htajruUqqhlyq1DSkBLhGj0EnkQnoISFM+kz09Mfhf68hB+VErpsSKp
3UX+I7oPEXSooS7a1fWb7Ce2apDQjmdqDYFo0q5GbUJMgEZTQZ+sTp09ksgt6t6wglF67wvIFKZR
cKYiAjsw760rQljWEFCeSpvxTSnGJ8w8lGbVB1YziB+alr3D0sqI0lLt6jID5V6krZIoqlAgAy2b
DQWrs6q+dP2HtAbjWYKN6FDLwGQrXkGiyo88lnEPzcwslD9fezN7dkG0FC8HxSoqO/ekeOWpvfQu
urTHlVZZjiVHLZpgc57e16VRWyXVHdx3a8jWpSfepSHu1aAQpQl84ktoNAnmrEN6r7ZvPxPY38A/
EqDlJGHfJEPDhMv1u2QusrQNRVF2eyNGjqFjJXuR/NTk0uzrNdzhkj+ABBKsjHjyEZVn7oXMKImg
zwp0Yzc4PqoNiRei1h8q324vaun7XNrh3q0p9FXDKMRjC5KFO7HTrSAPPxSx0s3bdpb60bgbJKKJ
RAYXIk/P2+qFKgjAVLnS8FjrvxVwQ0MK0JSRr4l5ApGZABLktR0SyGNNK064VOOAzgJkCQxJwxuZ
p6z1CxCQDkUsu3NHkXxBH1vJlZ1QU8xDJY7BBFLkXHSjWHhDsAelutFDEzV9p11/BLX5Sp1nYc/B
yMzoPQ0ovX2RX4N0gJiUaI26RYLHG50NK4wk19BBerCy6QtP6UtLPEA3wFOii9qYuC3IL7N3f5e7
ICG7i7+VP/LN4FZbeSMAWv+t9pq1+s7KInl4Lgj64U3DCMeKtqzzqELDGzy+hQXNaH8DSjQP/OrJ
6vDxolnVAIkPxgDB9cmFgToBuWNcjsRNfKhPaTut+ylFa1XKpZkdiMihQAFvAtscH0XDIa16PZ0l
F/g+6XVwFLt5zm3xhQB8gDqh17mD7ZvjneREp/GltWoP4njbf/JxL34EF1p9IxKATCyIi2fsaM+H
7GVycmywb6PVDRQoWP4tqHdDY8+Mj4K7Yn2hJHS1BdxGV2kxy2oG6ww81D6B333TW53dbBHhj6sj
5Qv4tCtrXIGm1fKqo0qHI6Nr5bEX5dZtVPATQbau8mox6HdtqW1qLQAdZ/lNpvTx9nIX3QrkCJiY
wC0Nju/r2B9ICWTmRITJQQYzSXdqEZKh67pywywdV3AkS5CFpLiaefajoQCxxYQ6lBvMowUVCzNR
S2sa9V05Tl4rxhABO99e12JkvDTJxf+CTMGYzywsky0r7U13qDnbaXsXWayc6Btopq99zaXNRPMC
riuCQhFFrOvN9PUCQhg1NtOfnxCxN1oQOEPargW/JQ+9NMN+xkW3IgSZVRgVMDN5oEvDiAuxx91g
K38Lb74EpmPT3n8tijuNUNMZQCNFCCbolMCpXtgIHQoGD9oDvfM/ZDBc+2bxVmHgI7GpjYbo7Q+5
tqf8cQQ8OyO4yN0+1Wdv9KWXTMcDMCdrs5jsL+KyoKt1cidxDKI+0xsUeFJRdYLom1+KttTJlqgV
IPgfV5a1kNVBAwv8jzh5kEni0eAAUgPdVSWyi1JZA1WvIV7LG5c2DmqsYO7HaLaq8Ti5sc1iOVZh
IR0wtqIAnqejrAru79vfZ9E/AKAHJSo4qMFewxXvZcC4fSNHbU7Yt/bkBPvpu7afN/NesIAeDd/9
DoQclTttQKr/gUJfstYdX0r9AZMDCTZelOCL5QGQSZEkPYHED+gDBwccYbirMHq0YSiAaRUEufDh
GHU/Jt0ZORAhnJv4ZBzZ0C4yrrSy0xmzXfn77R1d+HBXFrgXEzi/mjyQIIgylfqblrR2pagHHbKz
t82wc8v5+6UZHtEk6l0alXgMuED4OyX9NqsxtCrv+vn1tp3lDWNgfjAbITDy0Yo0qGT4EF2S67uI
PpfxSldlKQHHSTIMAjCYhPFXzkA3yyx4VconwaL4HNoUjCz+PUCZR/Xh9lqW8BFUwXcH7z+o3kGK
fR16xVruCORQFAwXxU8AlNtgvzq3G+2M+iOgl+VzgQGjtWx3ySFUTDZCgZAwiQwuBKrZUCmRCGn6
tH3ti60vFJZC839wqyBcQOMMhAraV0mVCFWVoRhVtjTGGYQZQrvcV0hnU0y5rUGJvy4Je8fCHk4t
3oH8kupKbvyZgua7od/I+JQ0r0qwkkayY3Lt38wEKgKKDnp3zPxff6qkimatHUUdII9+W3nlnk2A
QZbIW3EJFt9u2eGOqwhW2wl01Tqo7rL3aFN5mQV5yK38ihmRv4Gt+oSx3rDHn9u5DKB+3lDZxYjU
D7Gjxzouy00zSqgmKq2jd42XJKj4+H0db4ZORwEZBd+PjKBG2QpI7acRsIA+k9C9akuQALLGVu1A
/FHfqCjoQ8+0PpUzvnwloVOeB7oV1oiq2ngkBkjkS1Qb5RRqTPPcfAyScMcquyEJAYKdBOKAQUz1
5Ek/9FoPQfccCUHXQv61Ht7B53DKobm6LWAFzSc0Jroe+hTZL8No3mIx/Nk3/p1ukCOY4QNTrUvZ
LETxTm9ke6y73IIk3UFT8YRtejxmhxHyixkRpKMgpJ2ZdPVKIF6Af+NBT+BAEggxEGO40y5D8Ekm
CaVu+7N9G3bhqQFrgqJY4GhgECWXYg4U6CBL3awPJn0Nm7ANtV2Nfkrj8IwqJCXoU4KlzhUaPOgV
egyjnyue+zXjuTbBfsJFHlmTACLeIcX8/r/vzXmTgxBa2Yw495M72emG7Kf96oW9cPgl0OwT/IOo
BUmQa7sxhKglNVaBYQairb2vfXQIslW266XVXVrhzj8JY2moCrT2a9v35MTswPaL4V1i6kDsM2wX
3cbn1gqdNdTl2vK4gBASPVeCCob7+aTTjaEDYRasaUos3HpX4Y0nz4oBMSghHKkj6entESjhaKdu
NYxt1cc1nq6FnRShgvGZYAFjwivdpGkfagOW5Qr6ZphQ5y4KN1bKvQ59QSUdVu7zhe27ssZ9N0GK
waAVDeC5GR6VQrTiOnACdbVevBS2LxfFfSWtrBA/oOHjqsfopdyWbujqDihXowMiqyuc1qaCFvJk
JChMYVZB9QZYHbbui9MGeoBkwt2OAu7OOGd3osMA64KVnfU79b45sJmk0EmAEYqd3FpD5C5FE1Y0
0ikSdA1PgmvjtR7GSlOKvqt3xW6M9U06bm9HkzULXDCJBjQfoBpMwb1euxJ6u0rXPd02sZDow6sv
VsFtYaMSo2rQbwcWKfNRqe4sQ2/d3q/QPq+rh6LHZLJS0QOuoB9ajLcGVYdHOhZrhA9La724F/iq
axJBaBdiP0BPpkW36zMF1MANpFRvL3fFyieG88JhdL1vgrSWge0CBqUJQLHcrRy1JQt/QiQ0e6+9
IieRNkQy0GMhJc5UQdIvefvv13Bpgb9Bk1Rr0hmhPppa2ckEdSMH0Ef934zI18sQlKqtIZXuu1VT
eFJXFWaizE+3bXx9LZGLOwsIzmsb4ITJ26LGQsryPuyGjSC8kOxDApjntp0FehhmCKV65K74L/+a
CaUBjjt/wmDrQ/4ECVrEdrGCVpvxVj8KjriVdqAtZzeYGz8DwGimINjMf61l6AtPHfZD8A9Y95CC
8CEDzKKTAOVPhsftbQ1gyWabgJo/dAET3tHfVWbljSk+rU8PLB7zS8vMbS8dH93xBILfFHwKLDCP
e3/TYV6BMdmn1ir4nAV6Lp++WicXVGq1hSQgJf/CXhOUtqLnAOzCmck6iABBuIHVe+UzKNBMtJLH
f/Duwj5rIuIybgXoLXFHRBsaaWI1IozHYJ/daNebmD5511DNy601wOPCVS6BIgrkCeA2BhMBZwya
mQm0O4GY09BYjwo01UtiTqHh1GW1SUXDvu3NC8h+LO7CHnc088yfxQ6hEU40OHFkZyCqKB09RAVW
szI3/7W2wIXsAQmKhAINzEKUm7vW5VZsUA8DuCaQjk0PFLm0JXQlqC076B8jPJwZADzwlii468Qd
BvXvgCWzIbx1MlzR/BtzSmyPvjjohTXum805eAGCQcDAq27V29wtPBmMaS0YRsL9eg17+dxfmOM+
WaZmuRQp//5kyUNcmqmLiQAv2oLs0EK42amHdda0xfh6YZWLrwMeIqLBFjk2RwFStwRCX8FBTat/
cldc2OFiyyRm2M4yIK6uDpYWSaaRrei1LkfwCxNcQDHUOIQEOlyw/pkekjsmDTNu5G3+Dfxe9T62
wUZzaH8zUocK3IfgtKAfrWucix9ro9IrZ+HzS1/E0UFI6nLI4KZNozgAJwGG6w7K88oRX4yfF8vl
XnNQNK0gS4XlhtsYKpjEmvc45T+U/bgBMSRex+VDiry2Vs0UzcIV48tnA3LtEn4Bzju317FfTRK0
RYkbQmVAd5sjxVCB5onoRfwNnj2WD309iX+sMSe+2NBJnLOJsK6zPs0bZexTAMnG0kmUfG8MYWq2
UfkCbPCTEacYtU3WurPMN2+Z53a6qANRGUaYl0WIMidHTT2vbOfi9QBumv9sJ/f2MmaIu5cqLAy1
WW7Z/Ne4STEOGVk6Wr/ly2BnNiiaPfq0YnjtO3JhO4CqQJ6iqYPiY3T3OaRoG0+NK3hAte3XcPjL
5+KvVfLgARoQJUyhr+XOYgVIBLoTBKhIIM9XFrV8Mv7Y4QN3F05DM+GyHV8lvFLMFvA6K8OwK5AC
W/0BnVBwRI3P06OSg0R2rQyxVCHAVfjHPBfItUGVAqHAMtMDUN/HcdPuZkzUjcfAXatQL93z6B6z
DFnE3ftFpK7qBD8VxpJ8UtcALLAbwVOeb4jJqPWD++LHytYunMQre9xJVNRMqWpBMfCYVlykiEgq
RFex/oZiFPtI3KGDJQ0pGob9GbTl+syDob/SprL+FxyANZfS+3Kj7AimUdaI3xbuwCtT3N1EZL8x
BLA7AxCO+TB9dgViHGiDwEanlQO3bAoQGmS2TC2Ic806l/NYUiq8pCsw9BuBV2jbGgjDecxWQvTn
Y/jrBv4xxblhN6S5Ok2pAdeYnHArPMleue1P1WZ0FRfAXrfcTK5ogwoGVI1RZNKH2tG85KQ44l54
WlehW1s690H1UUrkqYh8N46fq/Q0jPWe6oEFKVN3xUkX4gzSeah8o3ZMvsoIQnw5HQwFK68AEzI8
4zdzVOqopvK7QLeejfP/g/T30iTfHOjBSdBLXUvcTMZ9m4Q2cKrhPzt9fxbG1x4D0LPMFbOiesYO
7QavdiQIqK2ToCwlo1fr4ZxnSmbFKIMJhE2AOqjWcNehavY9xIUUzhZxjX3oDN/UYp0WbOEmvDLM
eUmhAAqV9lgiWAQnV8C3AkUr2UbbHpyeo6W6vVOdgMpZV1Zeel1cmebCgNwKgCLEMB1uyU52AjwI
Ja85sP7iOpfv0i1xZY3LoIRhVAVY8/GWATuRJe0jPC3CTXO/PmW7MOcHPrcLv2FH8yJ/CvxpnioV
sdT/3v1mOn++nW+mT/rCXftbdDG177Vv+lZfG2tfOYl8BTsR2rxNssyAwwqvBNXXER1Bw8ZL9GyY
xZP2sn79rjkQl0q1dCgShWKtMUazSDqaZRpg3OY5LX/r4cvtSLOQaFztK5c9GancZWow46bfYsQW
gmwgJwIl0VpGsbgkjM5TME3jjueLBzQroZQ3I3KGZHwfqqo2JZo7Qxv9iPQSj+Aoe7i9ruXjf2GR
O/4lXvJMEM347EljHBFnEHcE6uYJCAmaQ2CJZv4sB+Ztswv8APDTC7Pc4Y/ktOyaoUEUTbtnLaAb
YF5tsVB/tk373gr6gcwAm/T5oUrmYuPPxn2rCxi50wpqY1YN7NEBZipzqJr1YnWPx/Q9IBAP6KsO
lhRg0JP0AUYxDPGjgnQ2Wiu7Jgs3QLG4eYhR0NuLWT7gF4vhwknS0kafDOwh059U9kytb7DB141S
xVrNkP1VX676C1NcLCnxEBOCukGXoQqsHNxfoK66vZrFg3xhgYsg8igZYsIsdDWIR5+lck/9h9sm
lnPZCxvsGFxGqbDvGokFC8a61QPjkVkjknXGg5DY+fEfXdkX5rhAgfc5mTGJC2fTDDMGq6SeB2Ye
/L69qrVPw4WISDYw88FOUpa3m0n+JRpr+Dm29V8+PiDDgKjoFAyx3LZ1URLP5SACtTsTC6o+phg8
zirdUAhd3V7LAkoZ55MND+ggVIAKCLeYgmj/dunBEi0w0AUj4ARmekJ2eR/spQ1joK4Os1dEZkGf
JSdxAUw81d5aY3SBbuHqh/AvSU0XirSjpQ/sB6TAa0gbxEhkIVGjb1l6Im6UE8nM4tvt9S9+yz/L
5xHoCZrao8FO9Eggqpj5KuiD0hWYO/O6L1/zwoZ8fQj8kg3lJipxMTvauVqSncQYkwypGP0KR9KZ
4zwcilhZ8VJl0YkuzHKRVywwgI6CDnssjKDHp6aA0C/LO1U8NpCk6s2yMMmu89gNAInyQybbQeiM
DsIzNeffzRM9D69TBFWW1oksUISnJhTLZXP92699BPbnF1ECIvFTpyATxqyDbo3ptmjlFTf/5AP4
8g00RdbxRgOGjZ/LKUhZS8MQ6m6e91ZlTI9qkG5yzJYNE4nNoG2sJqsOaLDtdDX8BpTYb6E+FugA
Y+MI0Lq+v0mHTjOpr9hdNp97qnzorf4M4NWHRgmmw/Jhqxe1q8nZXZ8NYDXCXL047vois5MSBCz1
mAKbLUOpQGiT2WlifT7VDVYa1GSyp6n679G+YNXDZB0BGYqhYRrpeldFkrAkUUBXPgm9vPslYMBY
KVci/IKTXRlhf37x6cCpmE2RGmCAEJszzJj/LzH9rn8o5fvtg7oAQr9eDhcT6RikROsLHSUY3+u3
cWcWHSNtfCSv4gGltPMA3sY1BvQFms5rq9yN4itGkQgV1geR3nftcdgbDtM+6Z/ExByeiyNLnihm
nzEa1yEXCDe11/0I1mC5Xw8IBiSBGwf6WCOQPOV+RW8I4FYWUGKgeMWLbgEc8O3dXTQAPh20snQd
UCKuhiGTCROOLV4uUz2cBQWbmSShddvG1zCIRRDGeI4mqAqyymtXSWNM/aMR77vQQYpRFM3632l2
SMk5xthv3+Sb2+a+pjdX5vjnu9CSCdJWMNcBB+cz2aTQatMft40s7tufNfGvdw1gGlkbYARVGdOv
ntLx7baBhbQdy/gsyBs6Bj547FqUtH7VM16OML9vmzMgJ4XoGBq01JLv6nyuoarWBAcpeY2mo2I8
ZtqLMB3Hea0Au7ibFz+DC9EU7BchyUtAUuRXWX+WFFcoV5o9C9n19VK5gDWSagoJsIleejA8YHp2
+gMToBQPMvDut7eVBYvr6+DaFBe2mjGq24yVk/GyNJP6V6AXB6V5UYfZ0sen27YWfeRi67jA1WLk
Yppr2OpIbxrzawJQxW0L/4+TGKqGUUGMTvKdWhEkBwG7BdAaFq3+CYwq0bluTSg11Gj3M6hufKxH
L3pcS7iX1/aXYb57Ww8plOrwL1cTfFPQB1DPxPbtxS173h8TXGiahTaVB0yiu2F13+YvaL9Fyspc
9VJkYoB6QEBFAp58zvFAQQtini4HbEDadpCzlqQGKMr7OPmdtyeBPN5e0KKfU5kNV6gYOKWUS8xm
vB80rZFzrwbYsGlMMMQ9gdQBRUzyQ4r/iW9cWmOf8OKGFkoikUGe4H47dadFTvlzsmRM8IMYL7RV
OwQDtT2R7d/ofrMvwx+yS8vctvq9QQe9T6mrgsRkW+xCG8/1wB6dAo2vNU9cKPXh8XKxq9yRHpVK
BJdORl3ARD1Wk9KdcSdhZv3vKId8TXuujXFnWg3IkOSF6rvtsEfgNYxjoT+QeuXhsOT6l0virv1U
IQkgWJCvhia7GdXvFQFvhfTwP7ojdy8nURXKciGhaom6cJm5il14+T7bVpmLjuHKrbx41P7zlcCy
wsHkQB/ShqWhoGPQHofp1dDvMmjjVLVdGN8z4XVlaUth/q8NhDUudsRBXQSgoBHg+7M728OD/H3E
fymjsHNUGYyMqpuXf2PCePmMA4+NXjpj0ebre7VEIz2usKnhId8CHrSb77ItOiObdYwX+z5fjtmF
Kfn6gIdi2QxVguilCehJgv0PDFNmTs+pkpmynlpC6oE56PbOLnrmhU0uhEkzwWSzjqNdRgeanbXm
QNaY7NaWxcetdi7A5VRQzJyw8jZrjAievFmbM12OGxdL4aJUOGT1VOuIGzEUUsZLsouUgOzCX5vf
XXUNLlCJJOpH6JHGaEX+aOdkJ/nQRxEBBBhSU+gx5pfgNQPAQ0VTa0Zx8/aXW9tWLnKRuevFPIK3
IB//iSKWHavKsfQnMOwke0MP70PZt4pQXWsbMC+85aVcLFNznaQ0RCzrdvk22s976Y5pfdcmOxKr
PfTFq+fio3IxTQ7oqIYVHkxDhNbEkOnmKE4OJYLd+NA5CFwVFXcFlDGd7zbJWthZsc6XsgZjnurW
j8AcCqa/nXhkOCUJau6esfkbPS521m7sLF/CCoShrEFCi2v2qON9uptRZjW2DViULDDlsCC+lj2v
nH5e7wxESflgRGrmGUGqQFYtOzUl/QjTdA2NvHw4wccBnKGi6TJfnQzmkoDpSRfcidifacs+cDKo
3WIvQfzjrglKLi4Mk8vIygDS/cLeIgudGAYF8HpTG7+p2eRJJO/MLOzWTsPiNXhhiIsBU1xqAyMc
9VqwZY62asnTU+GxiZqMeiwThBiw3eeWUTnr2KulpB10xX+tkgsB6kTmsBaq3AOcXDEbA0ABUCRa
t+PM4tULnU+mtq1S1Cyub6WJTsmkpnjMCUMFFgRIRvqC2fcPUq7aqU9XHgmLLyCIVf7HHOXyikiM
9SKnYN8Lt4an2FBSPZOtkJk1GEyg5Ypug74VwIb8dHuVn2zG3OFDXsEyefAKQSmT28sgNspB0bPI
a373kg26rlyywQ3Wv8nfZQg9W7WxxTmRvfxAdvgTJicy/R9pX9YkKY41+4swA8T6yhIQa2blVssL
VplVLbGJHQS//jrZt7siKSaYqe9hFpu06RNC0tHZ3N0pQ7oXroqqIqYzKs+6Y0h0K+zCI2KSmLhp
7Wl38pdmj3OwydO6Erp++MULR5xO8czkK+bQNX62ehtFVx6mwtrTQds4AysHDaZsWZUtyGyAh/rj
GagUOqnNoIIxi/bOKO+MStmwsHJhZxE9DXql2IXfyDBA6mGXmlaAJ5T1Dkt0EAjWXtt/ur3L61Zs
AtwW5k8wDv1xHVOhZF0rpXGQKOm+l8qzNKge0F3hbTOrO4Ov9I+Zxc5kpd4npqBFkAjD1UCTIKmf
yh6Nzefbdla35crO8mqqPe1HPcHRktT7AtCLVBYbtZzVpaDQDqArcHOgwPn4xRIiojhpDBwy8tO0
P6l25uTqPd9qaq9uzJWZhRulxABHnCmBS4d+SdTvjXS2QIjyB1/rysZi8+1mkoRioDQKKaxAEyDS
77/ctrD1sRb7ntiVikkjfCyu/RSicXJQ/BrDTh5fb9tZe0114AH/3ZXFxqtTn0JQgdAgTw6g6XTG
S7KTXAMaifvxvykAzPf7N+eooh4lQ61x5nH5eAr6REHvMlfR0gtomIjdLIGAvRov4w7zDmd2ULT7
20t8/0f+ZhLRggmHg27PssgsSQVUI0sb74CSnqiGvpU23udSBU1GKCqlCVQ2x10HAsq6ig+5BTrT
lDm90flMtIcK5GJgA/6SxT/KRr004FtObd2L1dIvh7dWACytqWFlTl7elYFstqc89rS8OdlM2+dK
hRmG73W9cZXWd42AEw3Fc1NR3ltbVwWcFKWpMeI1YqBAO+Tqme8SdOvm4LloztsJ0eqdujK3OI1M
wsQFlbFpcdaCSfc8QLnR3hoLWXuvdQCW/13U4ihSU8TC7FkcVHX+zshZu5FuZU5hNKObZizxjDJT
PWzDCTPx96IXoNg3m8cpHh9URUnBYFmCpHHgIOLNt+gO3suWv50izKdasygX3vXFwbUmhccxRVmz
O1jBnKxYJ3KIjtu5+/rmXlmaffXV5vJGTniEadn3qlUKtXnTj/cz/xDQq9tp0e+jvhYIz36ta+GW
UYUu5ZqA0EDuQVZqhLE2nuPoLYMOCrTonFIKrJjt8v7H7Vu5eqTgefQZlKUhLfu4yLLX4HQ0lGFE
rgaa0j+kCThZJ7ZRxt0wsyxGy52cNVqJRChRfrLhItG7vt7wLytdSHzBX0t5T+6v9ksvR3kEt5H0
juTTXDjr9lvh5u54J3wQ0fcY9VNa7/bnWz8kV0bn3PrKaEujtmQlo8E8dsSsQ7Q3n2fuuBKQOocH
0xYf58pw4cdVLs4/yvojYOrQBZRCI5g87Tn7ku1VV0NPxvIyXFCoh/xx3ezD913ch5oKUGia6DPZ
oXZIwcf1d92sD7bToM29XNyGPGKqSHudB/LBhu5cPh2oP0+csDScb+B0Tg492dDLWav+fFjgImTp
BHp5o42y1v++wBXZw4/buAhdVDqQxFYmcGxnPKy7ETTlT53FPCUl0LJrRogTJ0eJNcxRdXEUQ5s7
kEvbEXCaDLilioZUBfMpk94gs+mAak4g3Qu+tyYNIrW/a9kUTJp0qSUELbUhXidFPfQKA1V2noal
3h71Og4TXm3O4a0GFlcXYvFG8bgTwE7gfM6EDbO4RWucLQ8llnRPUGOVw6n7evsOrsZoOjGQNlsg
3ltOZEkg5Yr43LyWW5CTvnQlqP0Aa+22Klfzlvz28lzZWaysEiIH1zZWVtCnDBoBHXTrZVZ6cg5d
CyDcbq9qdry3rC0c8yBPUBY0ojyY2r3F2iApAKjTw66Nna4oHKq8jRhfuW1z3Uv/+yWXAlyxEIks
RzW+JH+JLM9QPqOZfNvEO0vZjXUtpbe0HoMUhYDDnKGyCiIIB92n8l3+ufcl+JQBABfM72GWbaQO
yA0y3duqJW3spLVw2hB7MXoyoQRZgifOzkM9eo21t6gqPF16u73e/+DJUPwAyF0GKcbCk4FtWlUY
iZFoo9tATok3OeO94XyFiP1/03H4Dw/SL3sLJ5aUoIcgs2OZ7c1eerb2TzF3E5i4fvd+WVu4sc6W
7TiyULGoKYqAPaplWhyChw/Ouse8GKqc1K3MQA7/pKeIjvA8c4OgaWZA/vjwdgRiCOBc+7N1zk/b
b4f2ytji6evNUi2mFj1FiKZfDKEHGcjRNw7KfOhu2VgcFD5MmFkd+zmSIDsznEI5/45CsR8dY2+A
CsD3DXura7JAJWjMuZi9pBOM+yIx7Q6YqNkeuH0rN0ETmConDccFk4kWBMjKeOuN3bK6uHqaXEEj
i2ZFQIz9PBExeRLw1jgwhtdH93ZQH7bLarNj/u3LAv010wprKHgsDimzmjIeyg6FQGPwKoU7mXHX
y88TQDaVdrLU540vu9JjmIkOMBamoE6N2Prj0azjVO3tYWRwccpO7BUn2k+Xaj+dh9AO/4+2Ftdd
UnoIhYgyDqCM9Sqb6atQ8EJUje1LQ/SlGy3dKbTsu67EO6gSgS8y3RqhXWH8wQgjMmAMKhtgI1gW
lEyl4JJF6zgweXdQJfbaZL35uWgszYMiw6ekEi+S3B8hMe1FaBXG5kmf4j0BtzXkkSFm22peLUGJ
SemEPwkgcHMQngFMt3XB5s++PAbXv3PxqeyGprawZBaU48X6ZszNn50NiGqOgd/ZRYpL7HGXbMEd
t8wuTl/VpFMfp0UcqBjtNYfkjiU5tKCyreWtnTpFxVDpzNhomfL8O64ykVhmCSeN8fd9zkN6AL3x
jEvXTtKebeU9a34fpWMUczC6ZIM67qMxQzbFODUyDeICoj1j6fCoc0WuuWa2BQdffdGubS3jLp6o
dWuhNGbWh7nRFB9jX/Kz5EAOc9Nus+u8FsGCDUhBOVnHxNGywpConMZFrySBivaZE8e9HbY9yJ6g
6GEaUHFJjBc1ygo0ZvQKghTcjbUC+qhWlztKrm+VmLZ+zeLpqTBkMg1gC8NEknagIQln7d7GYxdA
jqHbqWxl0Vv2Fsco6fO251kn7YqJg5I1qI0w7TJIbQRdmjiD9CZb3yyowSuZH6MolGX72x5t7bpc
f/3FLQUboykXBbLMnH7RcmiUVo62mUWvvQjXRhbHl3d23QPMLe0IzYJUKw5clSyvKnR2zGQinCSL
1U857urtta0Gg9d2F0e5tpC7Mz2FABUEUCOUzSqn5c7cXZyBN9qpnYJyE3kzL2bp966NLjKJIgba
KiZSHtCUnIGqcEb1B+GvAiOPtbYlg70CKwKtqoJ6KOjXZvDK7Kau3FCup1neckzXzKLejQOaMkgu
UW9u9bHRTXzbS8VGy3Ytprg2uYgpMpaNEhmbJFDoA4tiB//Vu71xWxaWwaYopYHVqAzwjnlErsHW
t7GGdS939d0W91xq7alBiMmRJ8x1HeiWIXLPkTPP9ZWtuH1rPYtLTiFUB+Z9zAhJBtTJ4mDiW/3F
1WLK9aYs7nFJ04jnRW3/wZTV5plbXGcIW3KWQx7pHT/ZgArJTXZxUPC7cQcEYGjFkDW+fSDWvdSv
U764yApXh2hocCDG/KijBt0Ek7LlLFadlDoLaQIFhqx4cW+zKQWZVtKhK3OYQeGAP32ZKyrMTfj7
2Ir4hPlhPLr3f/oG/rK9rNdyy46Q2WEydUAWt6NhBO2kQPKR080XeZj5RLfe3Y3lLsu3JWR8oaaO
Anid3fHh0Gb5p1GZQHQXRtUd3dQ3WfWKVytcOA1LHRsrkpHS6arbgjpVeSrfILF3P0ucoPFmYAqg
2mOh2x939excWV44E71MTBOULDzIJ/PScjPQSumuMJSft4/o6h2/MrNwKLXWpFZOcXx0MmuW3jOF
erctrAaBVxYWXoREohg5VAgDiqfETEB/pLe+JJ4JZDNvW3o/b7+9YVemFt4EL87QxBriTbR790YG
HJxaO5X6U9VezSEo23OKCVk12ohF1p3yldmFYymQXrWRoSfBGPlRMHPaaPsoVII+c0ZPC7eQ51sn
Y+FV2EjipMbgBHQWG0wYvBqG34JJ9fa33Dr4C7fSmK0wc7WlwRRzR5FPQKY08q6Pn6ahd26b2jiC
75njVSwwqXUHJD28yKTbLi8xaZcaG+/m+icDG7YJpkY0YBc7ZPZS1liVjcskVNeEjKBc3kX2xrA3
5iLWYigVhLagjQdj5bKKZ2sdgUANBMc7bNG+r5XP2dBPbtJA9m/IHqDMMDlx0g3oV0d1hUmxDFqL
bYKWRVK/SHqPOX5iJb7aI1NAKWKAhqxxorEMjbpIfBFm6hFzfFbSwbX76qDp6ddWG59oO35uTe2z
npf3gDb7aUqfWAulFdpBr3CoQM4xFcdpyA9WBfXZxGg9Uxmeahod66r7JE1d7UM58s0epK9cTu8M
WfK6Jh7cDFIaTiS6Z7lgnVPVyl8lLyGM09o/krId3LaW92NtlU5TkdqrhQVeaUP6KeXaA8tk9Arz
v3Lo+O1kSKs7etk9UE2+J3VxTHQggUER4OS19qJIPWrWVeaktvR1MsH0oUE/RS7B4K7z59Kwgor0
QN7iVWnMGADiKvGlBELFBbCeVlwc4pyepDRD6mU+Tmb3iUbKY2cAHyH19Z1UqNBEbK1gINGjVGcQ
OwZZZ55k1NXb6IcU9TvdBoy3JjsZFNWUxBk0JqcRPPHKnRZblhvXSu3apHejakL9q6qmU2rw5NA0
IhRWcSjl/kVXxME0utFTTSRbZQZCA54dRrt5xEFRnSqS8QN4+jjoFsGOJOC2hFKaE8Wm20GYsMyj
wVPBrbCjssQdo7CfUgiV+Ho6APTbJ37fpjuJdg+Rxi9SXwkv4drbQNvvSE+fW7m91Ilyb6TJ5zbu
+2OpG5PXS+j5j5Phd4jhkIANx0Y2kZpZ1ddYrR77LDpbqh0woYRFb/8szbyCRiv68wJswqWWhYx0
HkYJ7qtY9yNGfralGjaDEto6OIfVNjoaduw3XS1cA+WYiqc/p6Q/dElygnj1ToBLHlBStqcYTExj
Y09aMKSCZPqHTdmLHfOvGgXqLaoxOl3FmPiaQr2QgywX7liWTzSXv83fyWlLu/FBzVs6pCgeGxzv
rDaYA0GsQOuMp570+Nn98ED19FGuoAaIUdovdlP+sJSyC9u2aZx4Sna6KUuhPnazPmYDjdZRJH4e
89yPKsiD3vZnK0B4JDe/3MC7aMGVQ7O5zRVuvU/NkJ1FMDUD6iEXk4FzzTRyUurJDt1VVbBhd8P9
GIuQAWQb7WDoMSY2FQf/DuFQ0Nf3n7MIlQDhq476Ob8vX6DdtTlPvOrCIckx8/ODeXBZZpet1ML/
iipxnuHBbQM932p0rUYRmCDG6QIHhLZsCNlmbFcZQQWT6hEkdjGgOdj3zD5NU7/x8q3nJFemFjHf
WFR6QdWJBT04uab9FNIWJbLBqw/sYPCN6Gg9eLiytti0pJs4LzpWogwsPMXLvOi+hnCeit6WdF9s
PFGrJ+TK2LyPVyeztseSttRmgS2TO+RDl5j3X3gOzJroIEMebemBbNlbxH4RG3ukLRgSUmjukP4z
xOZTufU7oHnHrYhl/Qz+OiGL4K/Qs1wjeCECXp1NZrmgUNxI57YszKu9+nptq7eWXlFYKAE+KnKn
F8pGCLua3lxt0CK2K9uoqGiCpoA1nblJgUx/4Npzzr+x8pltBSzr8cqVtUWQF0EUBvRvuLb/oKvK
t7/RVUpoef8Lumpjmcth79wo4rTTQRVi5dAJggcuj/KdZhWeQU6M9YfbjnFj3+xFsakwCQe1u8kC
wRkyDxtv0Xi+bWL+Ur9lHr++pL30GSSyWM5VFjTFD5NeEnIh0qsO2oYmv2uFPxifbttbvVi/nhht
cdgb6O3WkKOlQaJPnqx9UVTAOGTF7aRP+daZXHW9V7YWx34E75RNGjDKk5xfEnFpO+aI1oTauNhy
vfNn+u0zXplaHH8VoZgil5wFyuMAeueZEDF7rX0b4mXbDb/VPbsytjj9VW0keZ7CWN3poYkxGBR8
IRWexACSw+ND4ZrKw09Rb52Vje+5BBepBmTgS1unwajZX1pItLtCbdAfQRHUqjeBKuupz785yRJc
NJlxW2IqvggyRFMG+KoLCbnF4Ohj6gHd6TTx3FP1peqvDkzTE/hScvFginMitlprG2d2CTqy1ViO
qgTrRjyPrPxs6/xbP3Z7RlSPkC3ij9VL/2t39cW7yksD8/41oAt2csrLyUFPfiPO27Iw//3qOUgZ
E1k1AQmLdNwx2FHZxJlvXAd98XyOtpIq7aTRQOygJZi4SpgGjZfqvrbLIS9pyBsP3MaN0Bdepc8Q
i7AEN10ofynGj9jo3ZIUTpUeVbzf5fS9Tjb7dmsNyatgedl2txuAzqgGT8YUtK7sd0rw3vDknRVu
Vw+3LsPCv0gjTXR9vnot5Q7yNzXNHa35fNs3r/dvro7ewrGkgmsshygdAsj0giH9cxGYl+ZNR/6D
Tmu1k75WbMtzbhxGYx4cvjqM3ZTZaWvUM/UGyG32SNNMp5SdN4Ly73iSw1IKtyhn1gPlX+tcCtm2
7QhJ8T7igd5owk/UsWycRI/MzqGRsE9d0bIwEipQsYbKvhZpHe/VrJ/wZ7V5vP3NV33q1fu7uO1l
VfR9WuIU0Xp0lPHeTO8wK+0kwx8Q+aBlNVd40NTG7MZibytDi3o70VlQ2PmuNOSdrG1V9Fdv/S8T
y/dBSFZnS8IEAkJ/sOpvg/LNbIpwisFsNWqYk8r8Wugua8F0YjRexDcldVev5NUPWMRLFuEdBJiR
AP2aTBnv7OC/mUxZPbZXpuZvcXVs9TYFB+oYI6Sm/GJ0/csA3Mzto6GserUrG4uzwSxOykjmZfC3
lmPm9RBFFW4N9urGTVpHfUqh5tBf6kAmIW0AMAnarxu/YbbxW2Bz9RsWb4XUM8nUxBQHfdTJnkRU
4dfqUJ1qqTnaBASRaZnVHvqzYc3iY1YkJ6nMQRFUwkGxrNlo32999cW7YjLURVDhiwOGkktiJ3s2
GU+3V7x+If+9J8unJJ4gOW3nyDRVHWM6+t7MArmQnX5zVGz1tmhgWgRHA5RI33OcqxMUW0zvDBLB
pXuz3gKGPlzlId1r4BuUTv+7iAQqO1fGFu+HokgdHPuMimsDiNBDfz2o8B9/8OmujCxcDLVHVoLp
GRiP6JG0Z1R4q0RGxet/pw/9sJhl3T3upFppZfDyGGrht4jtid6H8qDuby9nvcLxaz3LEcJK6XAx
csoC49y9pCGyc5/urbdZdZB6+oa11XN3ZWzhUEhbjEWJuetAVsUDamG+OZh3EYO0p0mYd3tl80b8
dqmvbC0cy6BXHSb7cpxxu3enpgI3DgBP+YucTo5OduAi9EBje9vm6tW9sjn//eq485pnaHAgJKyz
0oGktUMt7tw2sRqnX5lYeAe7tOKJSDDBxsrV9NGvmYo0YXAa+7sltkjl1tvyV+bmHb1aUUwaahhz
7fBvPEUFiOH1MPLmSPDW8ua/X9krYgxkVpkB4YnizbBPvPo8dNxTqeHZSoTeC9Y8WE7ccN9uyCPt
QoU9F9Mbpcyrxp82ujK3P/fWiV34FGOUaksacIqKLLTjpzZH0K11+yauNwz9hy9tQK8NeHcoxCw2
dtJ4luatDsIMgOIIKG1yNwoNZ56+7oNtrab1o/rL3GJjbSUZdDRkgc4Bh28VcbespY2juh5qgyDz
nyUtNjMzjBS8uHP28D43//ccu+X8PTXfOeHtrdpa0WKrCsqtIlfhXDSwPtiFl0naxh6tu5Rf65n/
fnU4y1EXuS6jf5KVkscNX9cHv8sPM71pVfutnjpN9HR7UfOP/s2LzRJhGvjTwGW+iPaUzo7Ro6Jl
wMfa0Y3vjHaOkfQoDSsOqX8aOPe3Da4/CMBlKlCNx8O9ZJaIdLlGMcAAgkoFiU4pxd8qK37s9C6A
dPRLmmq5V3dR2GrxV5ZGh1atj11Rv278ilU/8OtXLGuQWhPTJEF7Cbeh9UYfoqrVEWUfgBMyLwEr
qCdFEHIAZHi78rT1BZYVSa2Q24jxkQfDZDzkFtq98Olub+WQyTX3vdIfBDeOaTncNXn9lGWAzJbm
Rslyfd//3YVlyVKqUp0TFbRJUD/ZCzO6o2Pto2DvGjk9A3kWSKLfaD+s3p+rT754MCOaQIWDYATP
wkhjX12qTTG6rU2df8HV/YmnPEsU5MI7Rv33hor6vp/Ms91k2tPCRSsdMjyZ36p/NhJMMNAP/ACk
1u1l+z/R26aQR3Vu5Uw7zAp5lZufJ4gqjFCKGo9bw0nv+fXy5l7bWzjYhpHWbAHXC1CG0p3IHh9I
ZL/0KVjzmtjnLHYxGRbiX8dUjQKpkF/FQHZiQkmnpHwH3LTDeIKiIHqhU73LTXMvcNvJAIzOpPgx
hmobAAE6zd5ZJT92We5XdnJQ4sqJSI72tgxMIvOiHGI2Vudjcp76SWLed6kU5sw+SyBQol1yLOI4
1A3TqzLJBU9WCIC/p6XRCQVzb6K6j9qyB/6Et0hBnz+OdxAUPOpDfTElIDiH7ilS7W9EH1BQEK0H
hNtxItpWuXC1mHH9MRcvCWs7TgajgpAR24/G6OYY0LD5FBrqTyard02dHMtU7EmDCdV22HKJa/mh
BSViAE/Afg+s0sdzS424kRrIO+xM9LYxEmv9VEIJbVtierN827YG8krUAZZgy0JhGAQ/6m/9VEsM
jU1ADcDlvzgVO7RkdjkbPYlt0fiuXPoPlhYRuTZVGM1XQdM1xNq+aQNL4cFtV66RNRtgXcEfZrp9
wHM/fj4Eq20dDZhLiOXzlHWeTvlZkr6Z2dcySzxqUTfPqdO2ICqbdoMuOy0mWpPyCTVhM/HK9lCC
FiL7mtqPyhNlbmo0h7SDwAbR3Uytw7IJpcazDMy+sNAWO66rDrMBHk9DKb8rBhmbZuNpZsJXtPSO
aS9Rg/JbWoa1ZjjDGPJOHJLeH/G6qIWjghLVbWo5dodmgvREI58lK/LLaHgAeuzeEKTxIdj+2ejU
b1KOUL/opqDSW8nVu1F1rL4DpZUSXaw2YU6hGoAV5Bl0KaumAxkck72saB0lyn2lASxyEiChkeNj
R+Qw0obIUc1Ynlkz9tBauJN5GqNMpp4kfL0pk+tTdCKDH8kn0xoumSCfzQKqHmPjAsC6s8nTaP20
9fFO4/yoRvl3AiXcOE8eWgC0oFS+J+C9E2rnyHZ3iiYT1Xf+rcD0TFjpecgEyLgo7xSn1KOz1NPQ
SgxQVJROl0HuA19Ha3aTyByZ64GSK4E0SkeW/7DaPCxGDCMp4JkELtOzaZe72QRHZEz5p2ICvLmQ
j0VbPBWdOLdJ+yxHrU9RZqXq8IO3kUtM/Vy0ScgJD1uFUVcY4MmuJkdRuZdTyctl7heR8DuwXcmK
8kOt0YRv084t5TEQgp2rogqSTPGMDnoKEFNFhex7bvHv+qj7cIl+hC5AMwQg5/uEQuRxKsS+5dSv
JSi/Td0lK+iOlvo50kq/TeRTyw0H6h1hrcsBHN2ejwVEx3TPFk+gcuLRSzcWLqgGvYjlFwIAsRlV
AARBbYVhssnec+CRJAoQgtw/VHY5+gpNnybBfxa9cceJ8iKU6GmS/jKUiyKCvDvRXPEa0nopw6Cn
fGEYLeum/rUTqFCLtywnjqjl3dSdFM7anWwlj1mCgTnZDjA4f06KzJuk6DXh+Qm4IuogSXwxC3E2
+g4SOIVrq8KhGaQGGDqRxD5ztHFZO/qcvJX0B4r7EYa/ADLwGpl7ZTQB4a3jvwOZiYtkFfcJqF1I
tI/FPpc+t/dtYgbiU2Wd5LusdKfiIdUkFzAPV7Yid/hGU/wqv5/Rv4daurcY/g97iQ1OnT5SDGKS
R87PVeVTBfU9kWKFp0I5jOpeWM+9fs/NfZOdDVp5crVj+uiS6fOQOrF4SlrMSrsMolotOKW9MsOc
DmTYmqDGp5Sfu7wBS9U3ALVA0OnEoN3oS8ut+tGp8eRj7lmFrGnkGAKk8r1nweFIyZcKMXzlRpFb
6Q7/mqY+1APq+Ftb7KrRiYqfuvWdycc+8cbWrTggQ1B7iMVFxyCWLktOw7/y+n5EPjD4rRSmIFRI
v2q9k2IujHyPWsvRgZkAl44jKtNh2jfGJ5f0ncOLi40HrHVoAprxc5Tsh+a1qFpH7qmXNBEm2mhY
6KYTMw03XkHQVO/UydO/N9kuM9xBvLIvRve17x0p7sMyRcfyzJvC6VElzbJLdCerzEnYrkmOsrmv
yItl7QzL6cxQQso3mK+dfZhUUPhkn4g4NUPplMqTwDidqHu/LQPCRydTCHSJP3Xs3tDu6+khFY5h
eTrzFSxbx9xg5Cg8nJLQbu47+6yAWKs9DO2+MoGvGFGyPRfK81jRvdYnDrgxnar0MoYh3DrQ+7s4
B8QYF828m/H3GP+SyEYKuvX0LIKwmlZlmc88sYqGljVo3enmfPHaW339ui1CExSZaMd7XJUePEy9
6hQvFDwz7VF7gnLmJwE8PN7uR2sDhPte/1uElwYhkCwwTNXUVG1hlpFKMaoBMYl+Ry+TtZensN5D
8xyx9PClzpzkxX5uvNZwptyDqIiLM+XeftjXJunwE9CeBgOvokKg8eO73mj50NcdWqw6c1qgGobq
aKv3NXPqFsSAtT/5tjo5w2P8JyKe1gfTi7Al79tOMA2m5ymwWasisDh0VmYRz8y3qFPg2m3ULleP
km4TVGY0DdHM4igxipL5IGzA5Afi0bR5o9Mf9MkMTOn9a2Kxp+i2SEVELQRj3NoRiUIN2cTAcd6F
EBbcgn+uFZw+WFvUS0hcs6E2US6HsogPQeKfOfIvdiEQzgZa/VhtpJfrx+VqdYvqSS9TITMANoDw
mTHjjZsKV0ynHtrL1d4KR8m14h3m2bdAKWstJoMgdAeWbaahf8/3r9JO9AAUjANQCQyunV80Dvqg
HkbEShRSHP5ZvdcDyIt4kDR7Jr3PzqV3+56sHpwr84vsQVdKHST7EnZVLk8VFcQhGf1y28YcQv/m
DSwDpxJZCvTkF1exty3JYGos7fCOO0IS960SP+q0qzb86fomXhlaXLwBuI2x02Foukv2M5xiMg6p
27ujN+z5oQ7sr8Zl6wOuiGjhtoMfQteA5gVBzCKBGA2M7BILRvO/ipcSaSkOD9gHLuBQAdvBp/JV
Oc5CMdpbsW+eMp+fdWzw05Zk3No3RlUM8jAYCwd/7eJ2KiKNk3YE2qjLjzRDbILIB+HU7Y1cY26b
qz7/WlncyoSUaTRYKAODafUwi3R1QRMkXn3MjgOowxzVG0P5gfAtZ752SoG+mIl5Z0rBZcppqu0w
WEZk7Iznxk/LC2ZBMd/VYhoJb1jr1hQvyNaMwko91VTm9wPJNRDoy8QwYjEVkQJsCUGkQgQgvHa9
x7DEKY9iV2XaE5Iupyy36tIrSwVtPNgONGTXv9PPSZKZELOZ4a19HsrSt6RMN6782jX5YGL+CVcu
R6WNZg9zytsAc4SP2gWgjPb4RRnBsl67MQJYR33d9HSzK1m4gQ9mFxelV1lOq+rdrLID8Jvv+hCI
CUTwTl27/BN3t4KArW+5eBVbdGPykoLCJR2GzqWFfKcDQbZ1KWavcmtdi6uXo/bapcX7uka/KPwO
fPXdrv5OXVu48aY08fyPu2VucQdLhRc102BOnSbHJBdZHc+yWSKgB66laP3bV37Fr5jQRFVA5Uq0
37mvskjSQDCESM5CWVcQZXTUnhO3IuXbbUNrhW1TBU0gRmR0tJj0xUuk5J1uy7mJg2+/6va9ZJmO
bptBrUNDTS6dyXoEUOCUZLYbI+6fsjG4/QNWQmUEq3AwUIgD2mt53+Om6qxGjq1dmyReVSdvralO
YVeMrqVF0e7/ZmxxMsHMJif1DF7W8sc+VgMAdHeMUORN04bvXLsD18tanM6Y0aknJqiehf6zw5Nb
ZRvNgPWNu/pwywPJe9BY1Kj0SiEIocArZPok+JvGEmiwjdu2uksWQWwIciZwdC7itETB3EkVA20g
tY1nDs9aKzsE01rM2vCSa98NKQz06oFJsQlZBC0EzHUqkDjmLh6o5AhD33UN3RJ1Xwtz8eV+WZl9
y5UrrvWxHidVm0VK+H64TOE/fdVZG4FtCuWs3WZcY4y7yFD+ATPvR3PEEA1TObN3hu3rAwr/SDxH
ZQtws/rAXJlZyq9V6oRx0FTJMViTNKHwUCtrUqRBqUu+qbYzeLrwukd2IP/7cJJJMGOnzxT+irJc
3lT3cWylOUKxNnZz9mYkD7ev7Vqp/9rCcmVtEY9mLWzrT0gH1t6Vq9Us9eVUAYIlZV5Na2NG2C33
3XsCXU57O2gD6mlbi5sHPZcvy7XB5WEsbGGAtAF5a5oFUdq/xp21m+BsB1Psoad3KC31yZT6x5KK
rcnFteDg2vbC+6dyA23lGCpmpooOmLmrXPG5GBA3G07k9A9lsNUCW796uq2qhg2WIXvp7wtQ7mR0
dsG/D4/ww/ZIw9qzTUy8oDMfPnDEi6tXlA0yHmWAxzfwZCuObQQDPVb6K621/e1Tum7qnS3Ltn/H
EkOl2qqqXrd2tvaQjIOTID23o0cwKzvoB/zB+0LAKo5Sz7uxxUtmgBcliowmDwypfCjsbtfXxUY5
afWFwRezUMsxCdCAi8MhyaPNhDy3Zv//qEbv8FA5zLMn/4WPXPP8qKKAs26maDKXiG+9t5tas6o8
yEoGmDNjjmT9YKy+K+1aCjRz9JSKFY4u+rv/R9qV7UiqY9svQgIMGF6ZghhzqKzKrHpBNTIPZjLw
9XeRR90ZSdLh6r5qqaVz6qh22Njbe1h7rZApXwikZW2l5WfQyXq9NjgKFJfq0jjkBnRCSxYCT5Y6
hpWVKLKmLZR3aellNPvMNEl25cxyZ2bMIFCYDmSmX6yKAMXU83NNQrsw+m8xNuapkNCNbVlsQyjo
lErs2HN6oq1VHfMxTFFkJp1NM93lGBb/jcbpH+jboM5Fpt4FlffgjnF6l9Oc7aJIP8wxZkZA4nih
g35ssq4SRFJb5w8NtYXzT8PQ/BodSEyNM16B/EgZEDyZk5NPIOAzQwCfQe7R9wJzm0752t7qqZYi
hXLe/W9MMFtO+drWykdGRj00ShgtcxXEZ5GdeeYeQ8WGrfoV1EZdUda0uIW1T762tzr6GP9O+3Zo
Jb+R9M7Vzd5PzPkeg35AC6Z7K03Ouhr53KwFm/rhEkAyEiTtqCfCOYK9fxXUlVnbIkTvGZRCauTZ
BIUoawpu+6kPsRxSCvCVggoALJv6h7oQHSsMiKfQZJLbzjbrx7G7T3LNToqX23Y+RD2LHcvQcSRR
vfjQsE66qM2A/q39MO4C0tAdpK8eZUZ/3zbz4djDzCJ5QUBsj21b+42szZtOabAcvXrq831vqujg
ncC7Y9foXd62tbV117ZWn6epJzNWEqv2Z+1XV1SuaUaBhlZOqyT/bRy8rApz0xi0AV/dB4xXmTFC
cx4z34gekuGcqv/Dx7n++1cXqp9SixYl/v5c/8JaMNOPhW1JmeCV+viEYBl4pBZ0jYyTsM4bIoOj
50vxcTCfgFZS5abpvuB3Ov8Zj0HV1PbET/NkoDXY2HH05/bXUl7n9t9dY5gHuEDTTAvhxgc9bqMF
VxX03TDAo5qnSZY0m2DmxUtyqAb1dTrehUDtgWFB0k94Bc8xgA61FbI94eYvREbgyUB5zGFxbdU2
TjOcfShPfgK2twBCeaiRdw2a1mAWQSPVfJzSKHNKfXhp6XDqxvDYqvJelQfUsEnsyzr/mtWRk+bj
FzLUD3QKX4CyOI3ArRyiEY1FZUgvoRoPKHOp31k+/Uoa8pCl7T0GLKHGpX8mUvmDg6zaNtX5W6Fr
pU+mPIVWROzo+bzvRwUkG1JitHYYVmfDhHC6qYw/Eqsd7Dmq4oMJeSYi90fa62w3pGCUSLVcv9cT
MHRkXKqgu9UMp1iz9rFquvNUQG/MLGs31tC3qtLJTonF7oY5MoOmGOsDZQXd65b0XZUbf6im4ZTN
Tb03DExCaHXjSnJ7UlNpuq+tUg1GXcl3Y1I3kDCUen9uGuU8Utmd804+dwroNaaRad/HptAx1Fl0
9jw0nSNX7E4vrOhionwdTzkQKcVOtwBDaBNMf2pNGOO/6RwltpgrzSXOWWuBzoSf+EyDqhrvC3N+
Kuf22MWSj3bNz6KjUGzkzUNklZ/LvHiRczl2uFQAMNLskw7d5bjQYlejXWQD1gQ+k4ZKdtiSyG5S
NCpj/T6KWn+UwkOU0tZlcX/fAIvv6g0D7l9OAymvEL9wLfJA1rQDR8mZmuxHS6mnkPgZ38mfVOOl
AY+OX6DKQTCpvossxZG70qdZXH41YoNBI3b0skmdbNnoXzJJU5x0MNDllRCRkFhXbBNVcIGL27qy
hqLp+B/ujozezPtkNVZi/KWqxED0l13Q1TqgeehXENJcwP//NWGdQt4ZW97Dq0Q8JUVSaViPP9WW
E7e5zbNasCB1w2mjA0LRoEClykJV7b0NPB5Jrk4UC8Jn9NJi/iNDDc3TjCG9t0i7w0w9vegZSR21
i80HZRpzx2oyvp+BTKkiBUe/peSojdl9w7QLiYzxqEg1a+0uMlJQy0jDkzaDoDVPdH5mCR+drJqU
Iwu13ElS/fm2V9tajrG0rKCRYnx872gP+iXonzZ+lR/UAnMgjeQsp54hPb5t6WMwgvI7KOpMC5VI
cD4uD/zVxymsdC5bo+N+Hg07OlW7Rha8Qh+zQWUxgWAVpQPoua1RdOZUFlFZDhwoFnuRi21t8gPE
K3bOoCJcuP+LTOViEWNZy2mQ0f5bLYoOJG96PK1+g45j97QU4bMTPw3ncvdf18FXppYvebV/TTqH
A0kL7qsReyrMOsgUItjAjcOgUUuBFJuBuBB8Ae9NjH0ExtM8Zz4rpN+Rkj7TqTu3luHLmT4KLtLH
44A2IvoyKALKSDDWjmEKQWNJU435qhw6aT074LcTxQuLc1k92JjmhQCQjvuKOHjlfOoK6qy6PDO/
odHXjulnqSnvsyEu7SLR7s1w/JYN6i7TLY9T9UfDpwNYmQ4a5QICio3YFb/DslCB1yFxuIbYyxxk
YdGsMF9Lfxf1E4tPbfJ0+3ZtfLp3JlYRmDKD76lMYEK1sj8ao/AaQ3EZI9DUklgS5BWb68HEnUmo
TOHblyD66ihaEdX7uFORV8TDTi8mKBU3fhaFAt+0xL8fPt+VmeXPr8xkzIwAeiNAaBlBGgPcDB4r
A5LI+WBz5Ufa/bq9hcrys2/ZW1V3QhM62kMHew1GCdtHjLzHmCeMTAiWdna1rwb08IFb+AEkl2gq
afPzoUwhUyQEmFhZmSZNpPbphEwtb9u7jKPtHM8zeicNHv6Ydbrg8m1+wDdz6wpooZdak6NZ4rfq
U18ljsGfOwz7397PjTUt1elFbQX1OQTt7z+fVoYkTWpAytpEPmU0OVUdFOvZBI0wYM1u29pY0Dtb
q6NClzyKJ7Clsfk85nMw4daHqMjcNiNa0uozhVEc9g0qN75iPCojwqnw9yiXdlSL1Ja31qMgbsKL
YqKdtu6Vm7oeGb0B7yg1h6Q8cAKkqzCW2TrwiJcQw+AiExV9u/dfSOqI3PUVliMF7Et1GfYZuCsX
4LnymP+BssMuepme6b0I5vAfgsI3u8s2X11sY1DlIu5gt/X+4bzKzro3OhIq4n0gmtndiAqWqPDN
2uoc9pqs1moMa+pDdkkCRNznNrXT74pDQPvbH1VBpXPrkFzbW53F2YIv1pddjaxPWQKU7iihMBLk
4ePtw7ixje+Dj9XCTGC4AWVB8DEdFs6H0rVSpw56X9qNZ/6DfBWY+/iavje3WleZWEYdNghAMGnd
O6qnBIOtVB6a1p7h1+cFfyow+fEWvLe4um6Srup9KcHibFSBmtC9ISmfWmPa316Z+jEWeWdHWZFn
kNmoS76sTNtVF4j/1mAeirzqW/ep/648JbNd+sWOOvGXAp09vEFuOdvyU37oj6IM5uMT9P6XrCKw
PorbjGf4JZkJ3nXrAaB4W04BLi8s0IWG7u2Fb1yN9+ZWUUMRmw06mzhB5WlEtAwqf3SnqAMPved7
OdAEN+NjT/F9DPv6e64ufiYVGDOQXk/sQlKdHYls898AWwNXObl5AayznX8WPa6bxwj1GgyCygr9
UDbC0EE/Gn3FwQL5WWbHtL1IySfBTn689NjJNxvrI1QnjIDHsuR+C3CFU9+zbwzYfNA+AkTyhU6v
E6nN2aC2KC3YOjFgIkF0+cq8uI4tK9qOM0p+yEDKB6J9k9vfkfqpBbpJq2bBcdlaI0UdUQaL7lJL
XD0XnZqG3Cp0jtRXsfP5scAkRGlQb8rp7vZ2bn0x9OwxzAP4lIrs9P0DAahKDyI8E+cyDZ3G2Kss
QAoiiE9ERlaHXwujUO4WI7Pyexn5ZrSFaFpweyWbe6YvKaKCtJeoKxcGwCGdmkjivtH8CBuyM4Fk
pvKRoqB829Dma0DfLJGVE8uVIa4ahuYMh8KWZIMKY7SX5PeVPI3Zoku16TSv7a2/UZwMGqQQF6e5
0M1rh/6SeMW5DpZTPxy0e+6btmobzzmGs1Ubgx9HkOx7t1e9bN/7kB35/tWiV9+wjsncgG4WWstQ
PckOyQ4b7Tc7UQNnI1J6b2d5G68cF2rakg6+YBz9/aK7gGlsZzi2TuSZbu8vmHDDB5HhTi1EX/VD
Ox8e83qBy9N1ZbgmcojYGucn3RNg/Baw3ehofrcTsYpvHlQ0BwzDwu3+0ElvOOTZrQ6TgKoZPehF
74a1BVlJMFG2glfAeI1eV18NI+6AEmPi0TSNtXZOGFnQ562Vzs/GxM+M+ZLJ5tFsGKrGU9CGJgbs
5K80A1FzhzIperKqqypyUKXar9AKj3mmXnLwXgQRROVAJJqVbhbOGLMFU3EfSZ9SYFDtvuxcLBV1
U0n+YXQa9KHLg1Kyoz52FyVUMAXThY099MlDWANoDF4IB5W5PcrOD6kyuYnW1q408NzB4+FmCeaj
skaan2U9haQNPURhaTiQ5AyAJB12Kk3/tK2ZuwmvjlKHZnJrgp1Yh+gxYIU73Ugc0n6xlMTRKf7d
QOXL1GXpYaadm3d0r8wQ97Sqn3XKXG6B5S2PHtGltDVWuFXbO/qoYfKBeXobHUpal45u9AGXyuda
kR5HcFLbYNK0EwVwKrTG8kgK1PEpD+E2CVDoQws2MKqx77x7kQd6nDKeAAL4XGCGCZU6W4ZxVqMT
MGKOJs+Ls1xhykTDihOQOFvSJYvi89TOvpxKe3PQUzuaeWST3niIGDRiitrT1IeWlmezzm2m/DH7
SnXHGfVLrT8a5IkXKkaaZk72pMkcqX6ZWPl1kJ+sFEm2aXTmc8krMH9oEyaBjTYg0At4AqNrvA/b
5ptSVXsFlKuzySQvLYc7Oe7JKWrN84BSOEk7v9PnIK7RjpASfiG0J06jsHM/ZjLI15VLMkNjsCWz
P6D7/ohJk/HQZmNkDyU/plWLAixT7Yjw7kyszBvm8cIn9ZIV6EDEOsbTIjP2dMBqfoPxfL5vykS7
RFHZ7dNa+1ZUeuENwzR7KAznJyXqZDTypD+q3hBMH+SheojoWPst4w9JCwJyVQ/NS8SHk6KmmODL
AE1e4IlJZadGexpbdpjNDD9nwiR2pSqOnkJLWtIx80e8pAeHVd1BF31KDjXY2F1gHZM9NCl3JtGg
ZaxZKBmnL6EpfzHUbjfO8lKZfm6y8RtQBYU789DtFBONjlb5WQHjbaVS6bRxfddpCG571OrtUaOP
oI5/wlRZ5ug1on2CYBQUa+cJo4iV1ELlo+k0MI+hwIQKhd3FimrPrO92WZ+qXk5BDF5zctIzhsHD
IbJjpcCMmuzJMdsRQvZyrmI0o/0e5eBnGxgmq3kMipAplYKxwFbX064wsiFQZkAtlNgMxhBjeWp6
0ZUYYHWp+kGLeK9yTFWGM/i/qXkwJHI0S/1XV06HbAI7KbriuwwOzZ6leFeSZI+xxjhA7ZPaFrKW
YSrRFR8gy1WY8QN4d6ejYUjFQVMIfnQp8V2nj4Dgoxjo5Fx2lVT+VFjF3hirkxamuh1LGCukhH7O
lcqy1aifz3VcjIdYHxsw5+N6NAlUdWueKae4HhHsRm18ibUhciYLnSS4qEatTE/tZcjQttG+Mc1P
eln2Ds2Ml7ZH4ljnYPofZRDsUeSUTmmkX2czSR0T5BBof0aKjfj9kVT8GfruZ8hy/5x06YWEku7K
nFSHkYFynajhQcLscVbHh0bXv82JVEC/UaqcdjA+SQUQJmbVFnbZsH1S8QqBHaYZwUKD/1Py3u6S
sdxpzTzYI8koeMrAGDBYmQp/1nGbMf2pl9Em7Nlz11nfpzD6nOuQHc4LVtoz2luZOUI/ke1b2Toq
EyQCrAJBfttj5t9Sa/SglPxxloc9Q6dybFtEK1JXJnZXGXsoNKH6FUG9pgkd3bQmsCpJqQ3o4GVW
lL3cjt/zUZPsWO92GDt1JIaXo1LsGfwZ6Uw8JSe7mtGvhonJWWn82mFWeDBHdAKJ8QW4iBOk685K
U+wkIr9gSNjvrejPHL5kWvuj58afAcfZVdQWABE2vcQ8cWWTH+LKxPCn1NwPMvWGfArQBzrzhODY
fcIgkK1ZhSvP6RE8Q76hIQ6fTGZHRviDN9Ex5eMeenmHEHBXOb4DBMkxwFMoFUNgsRrOKD7JEG+m
RQYujrgCFN0c9obSX2jUfpXQ9ZZJ44XZd1OHFEFleLEE8H3DXey2I4E7wGiOLd4XHte2OdbHKc72
lgZviOHWMolc1Wq8JCS7tFcjKEXP4MLIoJuTWnhh8oJDawBZbvi1lulPCsmZ3KAHRrPMZtJ8n5ds
3w2aI4PzHzmw5PGqBaaxn33gyxdRgyDkyOCMMPuNeYxTVt9pBjqqDWTinXjqLgOLvkNJDCOp2CMq
BUo1H0Mk0gkp3KTN/Kq+nwr13HSYJCioSxkG9yUWdGq7l9PxyMHEkkGCJE9yNFYvZTS48YC/meqB
OZJmP0sz2SsU8l5F9tBWFYZZ4ZJlPHDZD6KCyVA71QB7KWC8M4dMx7RCEsQh8aYOomrRjyq5n6wy
84APfoQg1ZmRDGO2Iy58+hlfyB+YsTOi2sUJxsAwJk1RG6jKXZOeQ5rbZJoDhlJqJkHNAP845o+E
NweLhZAlCi+JNQZm58et7KjSrwE6HkaWu6Bc28sFBDXGqkczQrXzuPcU4M9i2npgSTjXev8SycSu
pzMupaPFyeQOUjOA3D8+V9IvTf6lpw9AEvhNBmLIke3wY0ew+DLUMAZq2aZyp6M0WbTs0zyRs9xV
CuZ2U+hKgOTKuHB+GGftUCfm53qKQO9VOsb8uVI5aMdBeN8VTtv+MkOMu9MLyeQz+DocYilBZCW2
LPXfFHpM8YISsOUQpf+cQ5cisb7FcPhG+Jkn0GCEkriOEWrEQ/umLJ6lGv+FPNgxxtqHeLxERvPU
9and5krpNdMANjPWmV4MYrV7HqcvGWfPCPbOEbeoS7LpFzhGkd5yxFwN4oaIHEoTIhzgemGQY7RN
mXy2Si10urT60mHo37Kq0bFmk+/asMGzDBgur1/ArtXYxVR/RZQCQHOvfxpS04XExl2l0G/ZDNqT
SgpdYChArNB2Ptia3ZRoYOa3Qr4vOvAUDLp2V0epsY9pmey0VPNUyOd6OaIdno5+S/guZvo31JRM
25gy6keUzC7M3Q2KidpRpCg7CLJUfp4Zmg/WZzAgdwkBu7al2wRICkfPlHttoAADpt3sdj35kuDn
e4rcRPbIQYMAyRXNbhVQao0qfS6tavAITXCjqv8+6zdRztR14KGgUktWWX9iRloShQbKilr0ta2K
HbAU0DdJwYTBpC+30zmykYW8M7b8+VW6k46V2sQLAJV+mjy0e3xEfYFqONGhCyLU5DBU6RZnnHBM
5y0Cl6qfezwI0ZgpD1NgPtYPsZfvtOMyhvQgLP9vVAzw6+AwATVeUqXVVtBumge8Y8j4lJe63s0R
XN+f2zvwcToPxGzXNlY70JMq0YsRNlqIP8YOZM99CYxUy3LBF+I2tvKZP7NngdWN2i7UXsCiplO0
Gz50SuepHmiolwNaX/Rn/qQ5YEJF+cB7FQ4ZnL/IqJfEdZUDoouhANMH4MFH2rHKCseapfWAxFZ1
YmeoXxXVtMTVQEiHJ38XH1goGBAW2VxVC7IKAGAMVQ5+xTJ/kv06E5HdbJ2Q61Wt6gQd0etyHKoB
TCm4q5bbgU1Gg3y84HNtXZNrM6uqQNz3mJUPYabOEfW4beyUe82LDtqvPHbQLSxA2Lhfai5/MZO/
1HVufbjVJSDIlBtTxyYyPGGnfwi769wFTUggFnAX7efqNpjZBNmfHguN2R3pQR+lhXgtRMNPGzVU
Az1KCkQPkOngRHrvdXICYvCBtL3PDxhcAG2X3joFAAl289zZhl3dN/DxuATgaxMWeLZWiFqIsqAD
YHpNKB2VFBFwOvevM/Lal+zbiJgXU7ELVXgNziIkI7Z4qHKroIXForwKRCjwtB8qrEi4hhLUubh+
OgSKkgN9Ls4A1l5aV3EiR3tmsj0FmCARFF23Tu613dUV7LShZB2o/vykCc9s7B+HEF0rtUGhQZpS
UVF0c3Pf3q519bXL065Le+CtedSCxaW3vg5Nk+KGKE+CG7n87vWtuH4lV9XXYlKtOQP1OXpxxoHv
sJd2tmf7xoGSmBAKpIqsrWuvcxonjQFr8qHbZwfLQ/IL8U/6LFHMq9Oz6vOn2pFcM6jPyxwMouJf
ggVvFCbfvdSrDzlVs6llFD9h6ZlVhyHITpirCErhidlqGr2ztPKpeQKInMnwEfW7EWx+XLNjF9fy
LgRvaexF4NZLXFE1dOuluP6cKwc7GZ0OYl/YNFAe6XtvRCx4ewO3LFy78MUnXUU6FZR+5qqDG50I
EmXUKSJNNDX6caYCsYS+qB7qVJE/Em2WqU7ycWDD62AiOc1H5bJI2CtnMV/K1k27MrVm08zlWaFz
3YLAr5BOGoiDK5RsZH34fXvXPhK+vl/SmjmTo/xa6xqWNEBvtkEZ6RvEA535MLnNYwseGLgtUYdt
q0t6vY1rpkyzLpKmSmAzPg2u6iCLS7zQJecZzeB0cv6CH3QrHLvezdWRV1mvT/nQLHw/xC99wL0t
3QV5lt14/0S8lmI6KFUJzuTmVbu2uzr2aJ7O2RTiUHJHdsaT7pPEW2LwxgMx2hOrUbOwxcNaW62r
dxu8HK6ru8Ax5tq2CswuMe/4CyXYwPo+Oss0Dsj8RJ2r7Zv371thrWIKOW6URIlwVLPwvkcLIDQf
bx9SkYH11Z71ZOoznJcsSUDhf28q328bEF1sawXFqNp6SpUGGzYCnKC1pw60filKQGoFbdH2sY+Q
oOfcTvhLLJXe/9P4KlqaZAB45RjGh9wJd0tPavq15AnM/4ubsKxk/a6+nUi0Rd8fDVKjrVn22MuF
zXV2Fcwg72IfdOsLEKMBqNfag7jOx3hrILz325Huvw4KGKje22Z1MqL5gVu4UGwsWlRKAYqN0SuR
co6hoFEs8GxUXj2oXElmKMfgWGq7KOjufMtPPAuy67Z1+N6dwTglWp9oa1dOBsosKWCHiK07K3ea
AfKUkKpE1aYtTRTNEY/lrejo3PZrUGx4v6N91dcTIJ1LmtmdlrSPDJfYtxzwI3khKKf/n3cdAwjv
DVpsYJOqwiDiYJu1hTMyX3AdRGtauRNe61XMW5ggqrNQt/YNdJpM1xycbA+FiNoRZ0WCFwmo0ffL
kqwwDTEa868XiQ5XL5Lc/f9fJMw/v7fYDtxAgwKrjC7Difi1PwaZ07sL7ctrmimajRNeh5WXycpI
kdUlPlpUW2ZI9np5/rBwMM1ITybiNQ4PrFL0MZfz8MHdGHjnqAEpXmQO75dpzMpUSNkSxvgNej2B
VZxTtIH/wf+6IT5yjHLUThw/bb+BV5ZXxyhSEoDVp9fr3+1Rro/9zFlywGlffxPzIm2WmfQrc6sT
lCWok8oU5loPX7O3FX1v1W5tniUd4lHU6zzFI2jmakCdxp4ItrH5Ql5ZX50mQ26bjC3bPEWKA037
MW2c29fyFfd060uuzs8s4ciiVfHPwwGn5uRIjMYvVf5lyu+nzEaxxOUgVyYjZrQcLv/M2GFU/RB9
EcFPESx2DcyJW4yIhxl+SSqhsT8jfSlSAfOC4NiueU6KeeRqm+KlspTIzqc/U8fBnyki13k9/Tf2
lKyeqHAu0c5MsBJtV95bP1XUZpWLluwkNUDzzsM0ohf/xljdsQaVF8QL0B46y4/0q3oUAnJEm7p4
5auQEQiSMadFN/hG0j3OJEZjLLV79tmU8BvA6aVxlIyemGS4BQKhua2+9nX4HeLfglhPtPOrF22g
jIeWipOs6D9qTKBmCNKNQYTX3yzXXF3XdRE+o3MFMkx84GnX48Lyx/luSUUMJ07hidWnGfR46RT8
RQC2lecDg76Q9cgYr1vPVGnA3xppP8AjcvmpQIzXF+fcVO/6kJwHiR71xDzo/YyeqsAXLxf0w2G7
Mrza2bmXKj0kMFyZ4HrOAfZQEnuuPJV+m+LvOU+ODcAKt73G4mRv2Vy5f4Uac9YAsuBPg7wvK/3Q
NT/kNNtplvB92wwbgGyEjJxlID1f+SdadnOKlus/iWzpgl9wJ++lcxyAENzNHeAHbi9t2+O/GVwj
VFPSAelbYD8n1IyA3/w0PKG9sLOczgNfMKiGnRpEZwMXeL/th+3K7iqKbiDlPpo1ForkDlqSh8Xx
pt8nF4x/Z3Fhc9MvWBbGTTGbBHDlyi8ksV6D0wN+gYIAvI/MY8YawZXfPCRXJlYHU09NtSxDmJDi
5qyFwTjdWaCk5XJ5Enwydes4XllaHUedq7Hc6fhk6OcudQDADZ+SzzX0cFFoYzbZ/z/trWIQrpeY
AgrxqRLwUu9qP3YLh9+Ph4WeMfNFQcB2teFqeasYRK9QzMki3LYGId6SYZFjrXqQeAdq9EnfdZf4
oI4n4So3854rs6vgQ8IMTz7VMNu57Mvwwgp7Qm5J/SJyCLSQMKHcu1V9p3hLPUlUfNhM3cF+qYC0
CCQT/2Ajrx6uAXzw6CCOr1TOezC7VBkU6/5pZDLjLKpjbj1P19aWE3ZljQNYUVotrEUszNHhBwt8
/qkYVE9wcrZeiWs7q2vHx7A1GZ+QZyF5Lf3UBSRgFweFL1qQcP9Wt69oc6uatRm3D0R1/BIdzNPf
1jQ306zrVa3unzKVpqnWWFUMUVXNmYa71E8VSAPJfukl6de/GCjeehauTa6uYF03HByw+GDLDKKG
tC4BlwqmI6C8/ZpnTaIG1JbDvDa4uoQZlSiBDMXgzzX4rMLIqSXhmd96yq9trG4ccHmK2qlY1FK0
DQGb1SH6DMTp5MvAZ0yxvdANAr/gjdkvGaBxOu1p9En8OAg/6OrRVQqDl3KDHzJCnyd9KQ7DUfey
3eBYO1CoM08Ypm558KuVr8vi8hhWedHhBBnnEaB8EoxHCQQIwIsfxbSKmznztbXVUwsYKK5hheWl
+yQYYnvS7PBevq9+hqcOmtHpoeZPouxGdCHX1fE56UYpt7DEhf3wXZNBWM35yLON6v/1AlduZmwx
ZlMbeBC5w73qD/cMR6oCKLcHxV4FvzbdS/fgvv0FOvqd8LkSfcuV5xnalFUJMGQIZKIAihcRmgAh
xu3YfsHxCHNk0WG1Vt4nN7iuTgPsda0HHq5mjwfZZ64JLvru9UkWV+IFzmBdGjdnQ8tZjgAg6keH
gYhGGQWj8CILK3dDW7XSjBynxQo1aHPVUWjLSR+JIieBG10XyLsyo4UEyKCPGQYMHIdfKIjn/QQv
ezPDz2RufBB6ua1y8fXhXDkXXpfKCEUZfC8GJfPsCLSSA2AE3aGEsxNa24pC36x9KIwbkDlShn/C
ami/uOhINc0+HAonwwwMJIA8pP9SSjH+8KdAUC/0bFtR1LX9la8x8g7cpJCI83Pgd8B3jwkDjGDA
kWOPiTNn9gFcXXrmMtMux0Bc2RU4uw/18kpJ4sbS8AOWXtUygcT5WR6+Gu4ySNzsMJ9hFwDu7W5H
Ops1kOt1r1yQWuaGNTCYbT3tYD5A2sXpiJPHbrOvDpDB8crjfICEUZijeNfZ2l0ZaJgPAkzth/AM
3D5xH8vpswpmrwmXaembWX7qs3S3nPE0SA9lFNxe+X/wR1CPADc9pijXSJW4bhhnI6zl+yiApNsM
2MgZhYBTfeAQ0s7senR6gdFtd/Fvm2stdKh/pO0c4k6RktvT9MyK/15v4PVNeTOxPshqKcWZhGXp
9lJSwRDFgwwqem85SHBO0Muy67Mi1Jvb9lBvZleReVzpTUgzrKxxF7M4vrq7DMJOPtyT6ohBI5uJ
OCau/vX91mwoaVUQqSrlfy00dvK7hdhiwsRcdie6J9uJx5ux1WNZgqgKrGAwNhU7UqRg7ftcATJ5
+0hu+6A3I6sXstYkQ+WNgtBj1D3TpEAsatAvKMMLkD8Hqg4PMrMED9jyQK1LRNe7uArQGRvnkmMc
w5fa6VRSikGdF6X4qZnc6bLft9cnunJropUWk2ykk2FsOZsaDsnc7CQvcZb8Y8xAHyzqCYru27Lj
1/niKNMcUkN4N62djNmkiohooDbrUNcbuHomVWsExdsSEi9+Owkgo+bkS2XDZe7sJPd5UAHmh9dE
HN38h1AVTJiglVYWWtP3qxsNEtWMYDuXFqtWQ7qgxsi5q/mFn08HYcC47Z7fzK02M4xUtaiXo6Kp
IPwr4UwgT5WFD1Pz0rVAFI5Og27AolCoFkK1jW3/8mZ8tc1DIjd5tXhrtCVHpF0SgJPQNEBbEhO7
vgQCNrEA6val/7fNNWesYkxxU4CKyGflF+PztHzfY+4jILnXoi8YwbOn/V8giQUrXU/A6+0kycmr
FzgsnvR9MxRDCP9rDedtnSvfTTQzzKHfiFuCGsQipD3dF6C0g4i2WIdqO+t4s7WONzjJW1OBLW2X
BFFySFGTkz9B4M2pQFDoQkhN4HO2XcCbwZXn1opwTtLs1SDxo9RpdwX6rRdMTTmzF1nIrHL8s6CB
9R8epzerK1ee9Cn0DhHRAtGo+zN7v8xyp6SiZYrO6sqPQ0sWUpkjlrnkypAiND+bUOzt88sYzJfe
nb3Yup8CiPIJtld0Wlc+aE5nvch72F3AZLM7NncLwCo6LV+0KO7+4laKLK7ckAxd3hLY439ZTBGM
/ttiS3d/AU8QOL417DaKIqsgBvyAilfr8A9EvGWvEPG/WN92JvTvo7Pur6L+UBtGCWv9QTsAsLa0
xpZ8AK2xcD8+LOnI322s4Aitu67MjIEOjWEY/GRLQUKyE2orkEhAwe5TDljuLjyKMz+R1ZXzSbW5
Us3l4HKA0SV6kDCTpzBZdE4FbmDd96uK3gIDGd6PsfF6UMIAJs6XjkDmFJhUzg5olf/F4kRWlz+/
ij/MjOeanKr4lvN5QM4uxSJSwO347e20LNt7ZSGJJSUqC2yfAU74EtNsSjvabXoaYiCtKv3x9nUX
rWflZTiIsyG4uXiZ5lxx3eGp6dy2IPKcZOVQpF4lg7l4zuUx4hcgbx0ohP7tcyRwJmtKcQksbOrU
4cxjsKVzJ6/wNNNbOtA95gZUMN/8r5WOty+2imTARZmZyVLxh/bvDtPH8jf1wC8JROEwwgNNYGdR
yG61QNhqEDy92gp72JBQ4d2SfC5P77s3aQDDyl88vSKDq1S0/z/arqs5bpzZ/iJWMYDplWE4SZIl
W5bsF5Yjc8789fdgdteiMTSh1d5vX/ZhXGoC6D5odDitxpPfCNAW6p9KmlvB2R+IC6IyVFbEYI49
cHSHA9SEwZJsJn3Tq1jhVeyW78jwZFHNWhje7EvVPNO3zJUsfpyYJ4uBkUasUgWjtREYuUzkiY4g
K4JFaK+JQ3EsgjCAglgQ2qTRcr4r3HmXZxh7go7FQ+sW2Q7EDdATbukAb3UMqJT0IU/6t+0kb3UM
uozTOLboXPrr1KjVWdLt+SzZw90rQnq8hTGeiibEZDR8HNuVinDVkQPMbDBLC9QmNug1EKCpmc6z
Nsm7bePiSGBDV3qf1mqYY+dGoUaT3lMtibttCZeSjetYxC9kVOl+LkxKzEWxnSuIIB6NIKV3kXfJ
g9z916esygBFJPlaXlEl//cnw3uls3GqRjHGZqBH8wZZvENigALE6pWkglT/IqvtXNkzjo3nx47h
gIABLB3HV7jHHJhXGcQIwOSGfDmECidyHBVnxrB4RP50T3aE8PiKNyTHiFUGMGo/lqSWRv7e3MDC
sWQ2cFWASMRvgzedIcehUxnQyA2paecCaJgk7wd/r5F7cRR32Xxb5w0n9sdVTcYVSeGLxOJET+7f
Fx+sbiEGCqM4DKV3usFoSdmDW22IYHL/X0GGhSxGQca+mSfZh9tNB+JkboZpDvcYHLErj6Wd2krI
gcb1fVzIY24VTEyVIkPA2pAq+6eH+O8H4ivsjbeTjIYkWhGkfvCmnaQbdYXIi4UxCtKVJNGiREHA
VpWcSkz2gfRuiAVHrDqHA/6rKPIiii0tqDJVjBsUSILoxG3P/V1wjMZjhdKUwpk7h188QfVtY2ls
512hFWE+ZHQXhc9GsGvyXUk+/cc1MddMLuExow9YE01oETcC38MAHkGyE/eBw2OXXX85LXaQ8UhH
zECm9Mv9zv+heSL4bPHYNBwqTv/xiujzKgovxDF3TasFktmq9MAubYS/xylf1bTBUxEGQuQwNPQy
xJGJnuYZgquARiI/ZQe4pkhq2bwHE0f52eqBpugw1mHEfs4T5lvENmke43AX9jXn2bJ6aS82kkGP
wawxQJZupG4e1aa2muF5Ww95qs4ARmE0UUQqCDCVb2GBcauJ6OoVsbal8FDQZMAi9JNaqg2IubpN
3vgi+rVnBttHl2dzoTUl+Z8gLlh3f3dMozqM4kbHPfmGu2vbrDCF43dZXSAOIhH+NiuQN8iLgKo5
vCKgSk//z0AIUqHfBQaZEUVgygH5hm7a4EBqkt72zXMGJj/t/ezXHKdjWxkNtmdO8OMK/MUQF+g7
VFja+eiaXWNzdHG1gHOhHwxUhPmE1hETUqguRqf5ZJyVo396hTO6fRsbIuNrFOIMKsEImnjl3vO1
fhsADbZPLgpNHbSV0A16nyADpuxNUNqYEy2GcwVH43Udrb/IFtvIIAdaJofKSLG4STr2GUhH5/dl
F1pVcJehNEfw5Vs9TMDrsd8+vlUfeCGWQZKiHQ1BR6vsDpUrTlI2ExLF7Y1U5M95F5aot+wLjsJs
Yz0SUL8bQZmC8SLXsLNBDPIeEEIh1WkNlAMeFILbi+MYwAVGl69cJUjLOYdqjv3JqH6o7cc4fNoW
wXEFjMvvCxkhwXyWToGMajrQanDljNib3csH5Tgd+DkL3pIYCCmyuh5LAnFd/ZjWWNUxNT5uL4kn
gvE2upzoxMipJk6fRuWmSh9Rv8g5mfX6hBe9u1T4L7YN9+IgGTm0YOod2vva2H2FTH7j9LkH1kGb
HyPavvuNS3XBQqIgF1I8UWVI0QdVgGJdqDiazV0U417MUhpSftM/Z87/8xMFHES/m9PQF3qop9jI
N1yYHFC8FNkutlANsYe5BrCgoGh8oWwLzSdaNJe6ZszHYA7es0UBkyIaodFA3Fv4otarAl80ki0G
iPxew2bi8GIQN6NTTrLy/IbmzMd7mmF9Vb6To5MXtp7FhmpG0oCcF97O0J6z6GcVpv/RzmQGL0Cz
g1H29AX71gAOb0kMelS1GA7EgMBcuO/nmxqUrdvwxBPA+BuDiSmRJdWKOvoCHk+rDBqOBB6mXyb5
LY4lKFM59E3YFC6pvb4PjhVIVGgWWtsn6LCbdMPZXhPHoTdkBjnSNh2ISV//12EN/h3ClcZgRh6k
xOhiSKMVDDVGhngGplPDjjNMPnpjefPCshgfIzBmPZ1pcP7qtcINzvMgmE3pg593NjFHkOZUJlva
afAwnkBxfc4OCvJgT68o6eHoI5vLrwkq0iqqj8JJ83Ji5w4FjcgG93puYagoKJN45bscp43tphYG
MPKmHa4yRfwxmxn4eAOrAO1zBo7hJHE5uslbIAMh4TRnYUxBqt51bphhT4H1sd3bvauC2i5EH6jH
zS/SP7rxVFLoRy1McGrjqZdCqGj+jboH6bcEWdvezmQHMsFPxitf5NkE2yed96kuDgWO8d8/Lngb
yrxjeoxJ0XKqo0HzQ44wiXb6jwB2ldnvUZWsU1/nAmD+IUX5RWsF8ZkWLMboaXC2dYQCxtZpMYAy
hRhyMU04LVXGkBLzPi1b2zROqQ83i+zQUb8tjuOhKgyg1MUggMIdy5P6Uz+8K+LzOHvbInhAwqbw
hbGcs4lGct56cfI0kDChD0GL0QhSQ+K/h0mOBrLZ+3AmkhrSxQWYYR+ipFNLeB7+6hkRUcfYa0x3
v2LGlJM0UxQJ7pQWyWAQB9mZqB3SMOGowupKXsSwseyi09LCKFWoQhS6pH+WfeFNxrQQwZyLkk5G
q/oQ4c+NaI2lAIoVU//cqObBNxJxPzTq4Myx9hCZk7SLKuNR79E+k0zcPeUtVv4dFDuYpKo22FNV
/5oZH7OBM19l3QdeLJWB+tIXoqmiAihukMBWn8YTYFcFlSlo8iwZgxIOvAzx6mW2kEkXvUD6bBIF
PcsgMxELVx+F0dKLUrPJHGJUAiagkHzmMRpwdJPtj4ujohswzqbfZSit1psaVWkYQxHyYJji+BUq
LlbG4HxUjxKmuFMxcvCQTvq+1qfcSfuydGc1/L4NWLxtpL8vtlFSdK0GBwfsrRt2pdA7Bsmcibzr
ysYRA8HZlnZ5VrJr00UNWQ4Vc0xAf8uIQ4NzMgw4tQkJArCrfRAEh1IOlgpCZYL9rZlAGIlY2fSK
avE1M1jKZswgjue+7Oltg9ipbNzEQ88z+TXvYymBtYMZ/UqXYJxS9hiwErl6fV/JP/XpZ9sAzcL4
ONY/i/kgko9GX9kRGg+293dNQ5cfwBhF45ehLqBUB3NzjhPpQPH5I+fNbF595iyF0I/4TWUKUyY9
hOjkoTx0GOCHYS0Tms6qAxpi+H2wa17CUh5jD2pmzu2UA0hhevu6+Jj74NGuLFkEKbx4L8stZxN5
esKYRDfHUZcmkKeWmB/WgCpB4Zn4al/xck2M5xMiMxK3Db0cgtb2h/q2jcGpb9ABuX4uWapBAks3
ao9OWbaLtJk9sxowQkEb0fSTzPaQS98woq91TT1+ElIfU60QGLO0DB2I2yrFPW7Ga2qlWUjjAMf9
T6D+L05XTLLyBH7whhrhBkCwF7NSCWFb0uQKBYjgFB3RFXccUFH9Ku+dY7BsilmqiT82dG2DjuJS
NFSCzMqhZNgq2cm7+viK4tK16NTi5Nnudcxz0vuwx8mLx2jfDAhe9naISJFbesmTzuvKWWUlW4pj
ICkcJcMkVFztgNClugvpLBn5XZZkTj1hSF/oIX+V/824KhjZuQ0+iINh58aJ7AcuBeSqbUkyglOo
MEFPFGNbWh9OmRiYCDvq34sEvBYy8Tj6ui5CUzSNGKJpsmUsot9oYLXE9VmVfwfkshEBOcGe7mhl
vh69gjV+1QnHen4JZTCqQI1OXE1U6P8TR/1SGLOJWUeEDCP8kJ8oQTmkRBYBJ5fJ5Zlc1dTFmhiM
EvWoGbUIZ3X1tOXHX1YxfiGLAZmyEMGP0+nwH/tpP6cp1qPu40F/kPU7v4/tWRW+mEJ18PMJQ/ba
PfjtnaCdkcuoDyjitMQ8sTHJxsalzsmG0s28AqSXL2MBSev0okBqGZsdf55LzQp1r5EqK6sxikl3
t3V3zfNbHCwLR1VMUEgsQZYheWmC1gdDvOtCwZlFlTOBYNVRWKyK8YVmDB708RrB2WqNHTbRbSCG
dieJvJcBR4dMBn6we+o80HO9DlC+Mamx3D8KDQvPRJsHMDuIb5W2enks9pDxgyo/nKa4gs0nE7pV
RBeta8kRcF6Dh1V0ovQVPKw8ZWRgxu/CGrOaIVI176q0PKbKoZWz3Sx/JMXzti7yNIQBmTrLuroN
qIa0u16cHbOM3Lji0Wbw9IPBmExPpdqke/g/0Q8GZaa66EF5DGlXSS++I7O1MknEf7/rYpDVFWoO
34aePFn094Xel2M+m21srCA1f11rdRv/2BhdF4McoPdSZTPGuv5xB/+u2+BL2rIvKonBjlFKQlT1
QtKby9d4+8jgh5iEUw1qobfox5aXQhfHgEcxR01eqjCvJDxkAchiQ9nZNuBNn4SKYMCiN+W2bsAd
cn1/88+Kt3MMWsRJJlZ+T9GC5WTi+wo8WQxmBOoYFNoFmVhZ3HVtgSDdQgYwRLEmiVIDMKRxZ4rf
delYlRycXY0YLwyKLWyppiEbQ/GXmjf/ftjD6gbKiqwYRMYwZDZlTYKklaNOAOiCBlFyQIZQWeWp
RfsBhlRx6bpWnZqFNAYwRKUigkwu4ESOUniSP487XCcgm89sjOUbQSSbhe9eka5cfUouBDP4IWMo
wl9vjbhalNhk3StLbNZjWwt5DHr0YO4fQxULvdxl/kcJsx5R2SPi8YGh3cX9N1oPAHr2Vyx1FSoX
ohk0UTtfLOIeOkRuIu1kHLM9ZlYe1By7Cxb6DNO7eTw51Miu3OKFRAZc8oKgDVgEP3lV+meEve6U
ChzIo2RjyMydGrX7nkfPu45nC5EMxgwotWiTACKvMIZr9+tBj4UsBmMUSRwqVYKs5meXWu2h8nzM
ievAkYgJEPwaxVWcWYhjcEbwC83IGlhkTeeHa59n6YOheW+5D16EsDluf4y0JKH3wZt8LY71sfnt
Ks6VIuwg7Y3WxwE1NrndJXqv+hXkXWkH/wZa9YEWO8kgS08meRQFWPoYP+YlqtCawarjwlFnzzBq
axA+iGZ6m/HylzwLYLPbYprnQVJAK/8nJ8iAii6mKCxKIe0fT+/fBP44FnCZ07lwYTHbukwjHcJM
Mu9mU9zJQunWkbrjGAFPLRkQqatclMQMloYBvTt0zHh1ehOhJEFyxT0pnIE3zHT9el/oCoMkWa4V
KI/FwjqQxczOpQnjL/oN0PO8qn2dcxmwaW6lCYsa/UfQzrvGLSuQDO869HVXTpFi8N1OuuFHNemu
bdwGbNa7bPJcymuIFIvgKR6z41CI75Nxiq2KBG5BpDf5ti+7yia9kwbUo60MgW+yBI5ysnnvepKz
OKBYNtk9WLEaWxItAZNBOhmDQ0tM3DOd9Ky821bV1RfCYokMyETdUGHsEUDGjxqrC3bGzEt0rJ+a
pumEYM6uyE6hLFVknmt66wxi5Da+uWuMUraKtN+D1TWx5irmlUdcSVREcM+bCiLAOtEIu5FBNfVJ
aRixpzUPmHhrRVlnmcJD2H4cZ55fTe/M33SSkcXsH9jnan8chtgbbPVbr+DkRHcOLWmPREp7omNd
NNBGWdKX8rZ+RdbqSmeoeFTkEcTXDUSi6X21ADRkw5s61iG+M8sfpErfm5lgV2L5aVtLrvwwRgzj
XVeV0iR15Ece4kK7frqdykfJIPuqhUsfttYQdO62wGvXiJHI7KsSjESZ9SL2phLTuBQnuJc/CT8w
ABbu7l53Ws4Cry89Rh7jVpetLMRVJdJzFO30e+b6B3p42ffW+9ccgowoeqaLM6sR8h4SFZuZRaPl
dznVT6eNvnN28MqyGTGM7yxmKJUf+gpTHm7EI2Uvh28Z3dLCuICmueBLDHb0xBHK00dqmou1xabf
h6QuY6/dGV5/ztx41+7H/TcUFaCCc/SgNxwAu776LuvUoG+YdatIGuPVAkjaQG2niwWaVrT/q5yM
vAcH/bvY4t9C1/z+vwvUqd+2WKM++sqYd8pfqkKbA+rSmSuwxVQYohaVlraXv4I4WXvY3ttrilZG
LmPrhl5nc5uBC7V2klvFiXdpYaUfsocMA8RN1zjMnnpLdVZx1aPsoPbxM+VTLD0eNc+6Yv3acJ0B
g1jqx3ksenCyStNOJu+CiVext65FJrp6DEzYUNkKQd8kONVcgxZlohUkCRiM3pUTrwHnkga8wm5I
+EcM4zSFmjlH+gzNabGhOEgrOrZPGsjp6WCs6AOlSJV+CAeVY5nrYPoillHYVp27POziGMl20R3F
1JLm82R864lHutJqe24T3JU3elGcXwJZv6mLmljOFZUqLGXzyp3+a2ulFkZbA0s1TjKGc3aszyQk
KO/UAwhL8KSVyN2QF1ZXutu2wBPCqGAq4Yk5Gk3sqX1+mMv8kKjznZSrHDF/uIVedo65hfpBF0YD
DOnQkMENQKqJqZDjUQQDTptgfDVP77nyqOktoKULcAUFIUxLPIbfCSAlstV72voungLU9m9v4lXI
jFELuskLYcFs5L6Yq5E3GYrXg+U46g0QlM3vQD/LycCsQ8bLPjJ3EcmKqJkLWFpS+lYbPxXq4/Za
eArB3DtDNNXBXFFshDKIQmtJom9Xo29ti+EeEAMZej9IfpqQ2Ls0J2Bq7PvgxqTza1E84iZ3QeVx
BK4ujBYyaIZmmiYbwR/nsBujOqUaiK4mvB5tlI6ArQ6lULQnIkQJm5N63ImBPLHMgeVFVzVzO8Ze
NTwmmBjfthhNrfIagHhSmFMzQYyQCZIEYJoepepJVB807pFdGrGuUH6xg8yRmWjybNsgpNdmj6lp
e7Gh1TeObmcH/7mJMcnWLkCiJVriU3fCSLcb9cP2GfJWyeC9Qiopq2WM2xrIh7ry9OGxVTlO0Kop
v6yRje6XvVn4sYwLUx10JzcVCwUrttyoVmfMPBOgmLexnxdPegEbRqU35aCGmPnnYoIl3J88t+o9
2o+9/la08hudgx3Xdb8UpxaLY8De6FQtBtuDj2CKeUf5M8K7BKOFdA+8rdD+YMdlIluFq4VEBvbT
QMulWgKaKHf+fbRPji06QGO7BmUdBsl8Tj3xSecNTudoyWUXFtvaFFk7JhQiZaE4oabJU+pyZ8pc
olbqnW4dH/2OhRyzBAmuokeJp9/VB/UrngfW6JLzKwiM6blsSWIwpM3iQWljWPd0pDT+eO/vWhfz
/C4Df1Rn28jWH3CLM2OwRNSJKmkxEGvcaZNF3MLrLfWmOSuPb+jWZTSSgRTBMIM0r/TYS6PMqnwM
T0613fZ6eOrAgEYtwMWO5RoPe418qdvO62bpto14Yi4tlhuHxLaxikkkTEODdy/x/MlqjtqNjNPK
HTChftT3um+beFP0bvMOQ4bVo29lsSXvc35LFUdZ2Gxh3IIyBNM+Yw98penBONJY4nzrv9ePssWf
0cYxcLa1Ne7KVAJFJFY9JG5ppE6Qc0qfrvN0v+sI29tqRnJjhqEeeV1tSd9QwXw//EA33OxJE7oZ
Z5cuq3CmPSjSdm96oZkaHsQGURAdYvCr0lKt7WTYwtSc01S1BoyY3FbP9QvnRQLd4AWKVGNX1F0U
4MKpMsXRx1CyQyk7iX71tYoxQH1b2h/u8BdxDGj1SdETI4N20JHl/Z2BArnS+ivcLE1upSD/qNjd
Xen59nhHHjrR4rrm6wb58gkMmjXqlKFmGgGpcSf/TCMXWU8AWnHuP4b7wRm/tHboyrwpZjyhDKh1
ndQpWj3HXp6Idm+gSrnPrVDhtUOtu7ULhWEArSjEJJs0+A/jc/gh2ksnpJJ340+yq7Eq3lauG9/L
TjLQlrcGMi4tLEOijSD6l7T9tq0uHAEGG6DpMKTQoO/dIB1uMQfFk4PhcVsE52DYDpNpniV9Dk2E
mM135nwKwgc945SErseZXg7FYPyeOEfvJUbUUqVPbvX3vjd4JV4cO90enNxwKNUVf4K2zNs8BjuU
MUNrQln7uxljOs96UISeHBbxsYvE8FkzS3WypIqYTqRiOGhgqB/13sdNOyfu5Ocm4sF5m76X5yK9
UWPh+6DHkTfoRuO0dX9XlWZjVSjZtiRfDa1W7MDxPZHU6YfiYfuAqBJd32u/lMxgAAozfcJuCtvY
E9TGMpLa0rRDqx6GDnHPorOGWbIl/H9b6HUd/AX0X6RStVnAYpoiQRU1eB7SeEF0ans7mC1/cAhG
SqsusdqP/U+zttQM70X0NZ5iN0HqmoOWFBS2ls4glZiJidkTIfJwCdiBKNoqjqVJzpr5ORV5busf
7rmXJTMQpUZ1lUxqR7WUHNMIBPWVHedW94kO4KEa2txNp+mMegZu/QRPVRnUAntr14TKEHmqQINo
n9Txfvs8eQIYpEpT+ONJCiWKNcEO8++y+H5bAA94r+q+Fb2tggjul38z42Uz79Hk5DZn+q7JbW6R
FAe12MrvoiumVKTrady5sNRd6tR41n/QH2o3+wCHBKzORmYlLccsrmfj/G4WbDcK5pkr5hADkNPI
es6+tAc6fKPeGx/o9A3Fzo/tLT9Of3HiNuyArQqX/ByDFWusdjjWkaU9Kt/k+w6VaChFdwzFKiU7
6lAz1bqzW95rdKwaEnTm4T+ao8kg0YjmH2TN4DhUamZ38YiR7pNbKA8ReczbwdtWKI7Gss2jpRRm
uV7ibo31QywjHWLOzraEay4w5jAZeJFRB1zWtQFkJSJ0VJSQx81uhkHyAj29G/xBcQxjBLpndBhQ
9aZIh4kL3MDYco0NLydtGESY5Ih3QtBbevVh0G5zQfGylMeXtL6TL4KY21cugiD2Y9zwqZL1Vjaj
D7BLeONa1m+pFyHMZVu02ax1SQ7dSEJvyPpDkHTOoKVWNqKQojasWD7E5o/tE7zwtVwbxotURiOV
piChEiGB1bj1obErLNGq7tEp+khnRKcPB5r/KCJL/1l9r3ah2+ylDsOkWyf0gjvew523BcyVWUqo
TEUrTuz1QYYAu1F8yklyNtTeSZBeCtPWjVtNQJtizuN6+4Mmv+wDo8llGvr9kCJAEZXtfe3nkZXI
tasnwcHwg5uo17+PmerGangQZu7g+j/A04t05uIMEeif/UzC7fUeknNo87PoCk8Zpi3S/U8O1bNk
jx/Jt9otDs277A4+19dtTfiDi/nyDcwNKvc9maXkcnknt+jAcIpbzLx0aBViOziik+FGqPYcoVSp
t9SPuVWnKhrNAKXpUL/R0RDPxvG2eBNj0IaVfu72xWlbIMeSWcb6RvarahCg7ogCuyny7T75vC3h
D9f4r31kGetNdZbKuAVYEA9TS60ajzQwn3dO/1HbTSfesf3hOfwijsGmuSyNIZzhNSQpBugN6GU/
EpoEvo138FNCuzyNeCOI5yG3gmfzkD6HnGuG6sXGEbJc9okop6KQQm+IVDpVpltNjSFehWWKJz3U
QEPB86w5KKEykIXAUJaqKu5yHcW/em3YjfSx1mcraO5l84eCd1E+fNg+VGr9W2tkgGnC8EWdxAOc
v/SsZ4fmkzyfDR6zJk83GQiS0rQxpYFuZFjZippbIMzjnBVvHQzOSOmkYGAugkEqqDKE/iSCkixq
ngNT4rw7eGthwKTtWtMMAsCpKXwRgk8jN2G/+rzCWAhFI7opqVeNEqbQJGGvFYlXXVIPiRslll9a
fbSLHuMn3TXOuofuTLd6CqD5d7NqG2AN53gg1131cIAWX8EmW8jQ97lKwI2kWuV5PmepFb9rfsa9
TbmnQCPzMRb3DTJK0YfJ4ZNP0eNi1XIpnakCUareNDINaBbGoutrNwXI2NN612i6F4acEMTae2Ep
i8GZcp6ySDGA1Kpo2vC7rDCYrE7kGcEqfC7lMG4QRnPmddQP/i5P7fwAKDviXVLEDiYBokYhQUUb
50rgbSIDJ2FvxBiZmSBASmYk/pLa7hMls4pcdsYxONQmNxy8duktl8igiVaNBINZcEOIRzrTRBcv
NwRmhN4qbgR+Bm4PPO/sGGQp/DyJ1QmOci3pd/lQHcdIP1divttGydW33XJhDLwIKE3MjARvO/XO
94irPoUgqg4djAadj7KMKBWi9w/kM9d/WvVdloIZuBFqvS4CE0k6AXnpwYCvDD4XwSidZNzHwVci
FJYgvUsq0dYNYjWCYJXdhxbUFrI0u9ubsHY7LT+F8WiipJL8JIVNdkiTj+pXs0dLznyezZNShZYs
hbYCKqttmTyjYTM34J+vSNcSWoqAzpH7wE1QK+zfhSAe6E68jALHYNj0TGVkyWxKVNh4igmGzuO9
PI6HwXwydF7QezWVt9hONjujlYo2JTNUinjxd+0HdWqIVZzTxuofhe/b28g5OjZNAxKQFLWmyCxc
iDK8dj8gbCXveTWfPDO5hF0XkcGGRFmsEUTyw3OVWuAksppHTDz91D4Rq6aBdq85mXjmOP9teQzs
ROEUpIWEZH3ZVweML95H+eCFuRFac9LdgfbpmJE8s8Cl9IYysOUZMvDT98hZxgKiBHkLuoViOgZl
7tazwnlMrLrCSzkM/LR5ppSSP0Ve+6wdEVy226f5YRgs1R27Xe2OlzybgqTlQ/jYCha5MTnlCavv
uOUXMDiUt2MHyqfsoq3zDm9F0wr2jWe6PgY/o0YnsTpcY8KN/rO22kcfUbbI4ZknV70YBBoLH3eW
iRdBVc6uqvstWO1kr+jKZyMdH1I/8ZTA/JSV3UGvyq/TYGIAX73PYuMRDQ65pedKgJh4c9jWvtUX
9mJv2GawPjMN5EEBjMQbzzlKANDNgM2Q9w3nQudKYtyiUvETIxRx3cWH7KHcZd7sgcfj9AouTur0
bDhgbAtYk4WRlOdAJ9nDlGRn3ueoxJLs2HoNd9Ca877cQMYzUgMhU9CMGHtZEzxVbXGSZ5TDzqrh
ShiAvX1a2lppyFIY4xVlZofR3jW8IiXRNGsgUF0wXRzlyeisquoPqAlzRvDD6WN1SJr6mZQf4zQ9
ZIVyaHzf6prkVh4jN0hlpwx6+k8kq1K1wKowDawpR0efi1MKV0SUxmMzp+fBkHYKJCTFaDdCiTBb
Az7rPL/1fdlBmbEVRilaX7T2e56ZJVBKsYLedJNpD6JvL6t7UI/Frt4SuxZNV1GVzE6kYJ9GcmDH
TVbYoGGwGpRegYRWGdBqIu2JP/WWNse7RKJZq/Rh0GRbHszdFJk8neRpCgO+tSLMeMxE0BS5eo5L
8xaDZ79Fo/KlHMODbyIYLpBw3xWZq6Bk0Zby/kYvEg4QU/jZUlcGiAMZD3JYd+KpRB2tcjaepSQY
kQvTkTMP5A9jGd6UBeGtfV2XNExk0TVVUXQGl0eSlBEoy6k9NrcYQYSSRdWTXHLikvGuO7ovkhj8
xRRHIVAijdpj71S32k99V3jSw3jsnOZQvctQOytwMJ8awvWevohk0JakKeYA+YhGhBnGDbW4y/lO
0Lry/JLBJrHrbkJmLcCyaAshLUrvT/I7mi+hDp6i8LzJ9ffJizgGP6VMjqoQJUdejYlU4NcMU0xI
F1wi28MO+ZHyFTQznINj89vEmPK8xdwDrxD3owx54blMvm5j2h8uxpd1sQAqZqWvT7iBxKP2k9z0
jnzhwJZpyFGzjG+TMyZvbRIBI9o/+s/mn2W1maMgg8OsQjsa9IAOgLgbH1HBaRdjOvNPmm7jp+//
cA++yGUwpxV9XBDipZ4r2Kt74xAdDAvVrfuYU+C0agOSKCuarpgSqutgIwuHtifmiNFfcGiNRLOE
6qssfts+ulX1WAhggMv0Db+buiry8nn4lkeqY7b9aYqD9/9NDANUglrHwSQhPDamvRWFH2QUOICR
jGdfq++MxWoYlGoA8EPTTDTTgzAHEU9hYtxok3rUm+KOBMKDn+alNRrjQW+Lw6g3OzVKMLZlvInG
xg609hAX3ZM/+m7ZEwRi1JCzD+vvycUXMqDWjUaMLjg8FeKDYdj1u9jB/WmPR/IcIVnq8V4mHP1h
o/JEzMI0xKw/T9NEO9HQHDlxNHS1v0d/WREblU8kLZTLFEVqemsPdn0Ykewa9+WpdFu3OdB6DBkl
eILDGxjH0VyVQvvCNGrSTF3aXyLHwU3aogK10J1O5OV6VzvflutjsK3ExJigoVVb7a489B9KkJ0Y
B+0c3hIsq/4hfNi2lNUYwGI76YkuluWDl1hQRahwrra2XB7E/JhoqmWYSNURXnKOYy8qAy+yKElh
LEE9aKMFCrD30lFy4yMvOM47KgZk4iL/u82UoLE1aefbBK5h26Ycd4gnhgGZ1myjsaQnpRaFVao3
XfLYJxy8XK2TX6oDAzH1DO89nWmfAVpYo72s2c19uNOc4tCh6QaFfF1r8XRi/X5dKAWDGmo+GWJI
cL8Ox8+D232e95k9e8Ln8di7shMeY/t7OXDAlLObl3fMQhGnOMoicYavUia9FacPZlZbImprt9V9
PcD4sjSNcYnkRCIg24R/QkNDSmIHYFHFBNLbNrW0Hb28tdt6xyMcX33wLYSy2AGKliZvsZ9GgPfy
VFrB8JWI5b4x4h1nfRx71hj4EOdaN6YW62tcTI5zlX31I7kJHrudZM9fyDl2B4SjuuP8nSOX/t0r
73mxRAZHKlWRUrSdUT0d3OkWxdcIXWJgrmt6xg68nJ848ujf25LHQIkyoHG+LhHiG0K7DfFEKD/l
OyqzxyhPN0dU8Yu85zEX8YQywFKEmoCmLqqjkurEzXmaVJ5+UlXYWhcDKn4UtqpEHz7dUfPUnQRm
c/Ew7P7K2vOua95lqjHoImF8eadICHtQdgpUqBSRraAEGif33GEY225CQSPK/d63gyUdtk+QZ+8M
xih9hklUBPdpK2l2OOyyNr5Bk5Pzn6Swbd25oplimqFscsyzPQY32F0rHpNh5Bwbx8B1BlVarWgn
NUaQBY0dVpW+E2XJ8rPcUrvMfsuC4J/LGLWN+5KxbxkvkFKfEIKdtceYJBYJiGUierQtZV3RX6TQ
3xdg3EwFUeMOepHL6SdZn856PvzHhTAGPCqFoPUBnttpJ7py8SWWURikiPvthaynHaSXlTAmG1Z1
NyMqhY6o+8mlzeDKA16IlrELjzyU/8O1+SKLsd0qmoKw9YGB8WFWcF0T2/iRwpx61MHkX0zDTvey
9Qric2ql15jxIpexYl0tulpuqCk5wh0NQJ1axwxdmrkWXPPL8Fx/qWeXtmi9YdI2zZsv9pcx42Gq
h1TIfbz3hdgW08RKY3gqCQ8XOQrJ5sUyWTOMIEXUbZxNGQUAKNxTJYUTAVq/O3/tI5sPQ8BJVnOF
3ilCfWjb5BybipcLsotSz8M49N62btKt2Tg2NiMWCFqmN5jsgDh6e5D2SMgjloaxAe62GN7WMYiR
FV041B20w9RmR+t1p+g40cg/vFleNu7/WLuuJceNZPtFiCgUXOEVlmQ32810j3lBjBO89/j6e8Dd
uySrMSxpdhVSSBEToWQWsjKz0pzDuYuM0GVs2h6ZsFXs84feH+60I/jPbIq2iOlIgiRnc9bxwuhO
oBoX7glcckOWAW3BB9HJgxFblRd5tMB8nW4pzvjLuCv9yo0Qy4CJMu7IQ2OHGMjvnMJFl5N+F/YB
RUfMO5kOFHBhgqCdYnJrwbQ8HPI67qf/IOiVS/vKEY2//eZhfz5yztdQtOJ0miPPW98F3T6yl11z
l1mGX3vxB2GesG2qeIcwbKwjs+LiWyiHoZ4PuH4rx91wHz8YXm1j26KtMfEAygMfY9drPSE5DoAI
Ez29f2NfZ/Fr0nTxvUtT6gywI+J7m1azT13pRXe059bTrcXt/NCRBdNAJ5yz91fzLJC7M1lQq/qw
4IMqIzkAieYhGVRvZPMuDecHc2oeQS+1jrM+TDmASZfFJ0sAYO3W15X6YY7pEy2izxgvlUHVpPhx
msRWvChWUaKJVZmzHRYg6ZAiw9FpiGIFTe7HRj/oqTy6hlb4I/oxyVLsqrn1FQmrfqN0DGP4V63x
1dp4XbLJD9pMxHP5mwB2Vpu7x2mzdH261lXHFfLqrfCmT0g/n2hirXOPK3RKMWFUyBK+HrYv0Fkw
lwzIRVuwhrQY+7hL3wCesu6bRE71ffHXLly2WGK3uJ1/nkVydzZP4X7ZUEFkjmGS/q+o+avGFudt
3/uba3qWwl1TllDSLgsqxmarvWna9EgbPDsBTw382qWwmJF4dJruIy1wezXfT7lyxGTfZ8GvEB0v
lyCU5hgqfYLAluzxpMCGF8BwsK46W+V+nawLHfUo6qYIbYlLDLpALxo2Y/xLfdYPhbPcpXfhIfgZ
2+tySHDX+c3R+CJchlkv5o2Ly6/e1FESoIRNYj8q6b7PDAyv5i7g0yYrDtNP42DYqDMc6yT+Ohpx
bdXKXDlVrRT2miUKMlzBqfOLOcVgUII2Kpxm0lgLvnauC4qhAhvmV3CKZO50UO2i3KqkD20ioSOa
ucWcPd62H5EinDcMmyYj7WSiGTdkVizFViIkLhNdFH6hJjYjqlYlQnpmWpOHmK58x2CBozSW8hfC
uC+K2SKdOI8TFmUgNQw69UvlxOlPpgtLMZtfhxJNBbcSmkYqdwPGiTHsDcKpzYfiY/OEceYGEwXr
onjwI0TlTpOs5QP9JNJs+yjPcvki/Fg0JYwcR4kNhPkNdZEPEhDiJneJ7fERY4kCM98enb2QxyUH
crgA7XXtiq2Qx/Ub0BPa19I23eRtellBpPMvJ3L1J2rFjkjZ1Uu/u+8XsrnMIASO2L9G2BhWW/Sy
sasysY1wcVXA792+BUI9uWswhnoEjJQp8JrPDESBOd53qbu2U+TnVN/Jz9K3cD+BoBYvr9AaOgf3
UfALVgm3tF2N+iIPiuM2jomJzaKqQn866GMglqQqxifaAwEXhjWZKWJKmj+ymfZ21MmTRSX2tYjN
n/GsiBb4hYbG3SGM78u5pDfrzseI12bmFC2S3sleB9+wciia791MQi++NRex5cxoW72fsVYZ4eQj
MFD1+ybyS3OyChPcSQybeLWosiO4xBoXwNt4kbUhhNB4Ir8ASOYYSuTrlSrw5NuVuAvluBBdpEWa
a9mcnurSPT7lnVEeaviOJ1wjGFXqSYmLkTcz9lXDyj/dtixl27IUk2HcRtXo6eddWFY3N32VRMgQ
Wjd7SvaY6NkDv+4BOGz3vZ/79MP8VD6vtq5ao0O9f9USIl/BcuWKTKhoVvOQo3oeE5HNb3/18y/j
DmbsSqNvGQoMrQuYoFfluw7qr8QKOvTcFbf9IDnRa+WYX/rQUvbjnci7adse5iyf8+JSyUok8vgS
wdgaFl2KL2ZG/GRk98FQ/urC5NmsIjeXQIrGBlcqZI+E6o/QmI5zqXt5k81I+7G9U+SeSkw4qTy7
Kyj7OkQYiu/QACu0Q1g0LiATv6QBiNPK/lhNymBlJaiTq+QV69DHOQJlIhYVpxGPnYh9zvNyjwfy
fbdihgcqFrQbtjfU+YjyiM1UcihZarNG9eIsuAsaIJFKaLSVxYHV0q43i88gzzl0mubOWMCrB4L8
pJ0EWcP2q43+5+T4mo0EvqFqiNCEH23dT75kTgagA7wWMYUWW91DdFj+qId0IZGLREYXDJPUI/KR
+bWXUuzeYG1r/G/14mKOPE2sH0B8hXIbsdfJE7UEw/XpZqw4ttpPtdjdvp6rk3nv988nyUWeum9I
n83IJIaRWj2aGyEy2zx/WcLMM7NCEOjWG3VLGhdlso6OUqSv5UTtF2bBRyyPL5hosKoq9CTJv62a
0Eq4IBLRTuolDYs36HfDLE5b5J2VlzAT1CxdmLZAokg9LoxUqkGTJkbSHBJs5v4Yi4cxc3taA9Dy
cQljwWFuNxwvbHL9theeNWnYUmgNEs2mHe7pLPlLGPiLrH9HnzOymyz02hpPlKH4JA29bwZNeqwU
w9bifs8S+Qtt1bfbJy5waJRzqLRL2nZaOwh529tdixG+4KlpGisuapHu21HFUGUkwMBmYdy3TSsg
wkjdgPkYlI1QfERdDCB9A6D5Sqf6lR1EY4OrZb633LM87tNO4zSRkWDaJYzbzJKk5cgm7dPt4/uN
wZ6FcB9UMeQUc2Antza6w1PxCBpb0H52rnHoXuidnAgioEgp7nsFMZloh0TXzyNQRtPXDvf/tkqn
eum7c1MI06jGqGzym59NQhbCesRY9bnaqz6x2xf9YHgBWibGbuVRNY/dW/UgHRe8//ZIAJwI63gF
gJlu/5BNVS9+x/rnF3cFpXYWwDbRrImL3k0G7XMFjy7QdjvVupDCWaUadwoZc2mtVg9Ob3VO+w1T
Noe17al8XetNnT39ij1tf1u5bU9wIZezztAEDGunwouz4/wXOyz3GAFzDbe+j/dzjHG+xp53gSsQ
unkFL4Ry1totc9AvJa7ECrI1+vJd4JAnw9atdTGb3KVCXGLRN+TMlVYsSbSyS/3sPi/cqMWtTzCv
gr0NTFg0ACIAWOfuj9bPjQs1uSwt1ArZ7BM4tfFQ7bX7BG5mTTTinw26Xpkt2lwWfUt+WoXGWGRd
wnB9+hAbPFhO+St9Df0WRdLQLr4WNiYbf97+lJt++6wiP7mSZCpGtAD06BtpBkrF1CLLvTI/FtXr
bTmr+d9wBjqX3mgTatklQxezAz123g7WID1IsaBlJHI57+ZUylCTghCpWpiCqhoVdRIoLz3r93UZ
uE0+OUXWHAq9+6DHgLUmoYuOxydTT/ejPttzottTJXlVELhml0dWikkCC8vdHhm1T3iSthaoLr9T
dbJCYxEFANGH4LwUiPFmmY0YkiXPyr5xmG94C66V5pKneL/AfxRY/hQ9fkVfZf3zC9doUlDYymWD
Z0gZfQwn06OZereooeC7iMRwPioNdKJWphT5Q/BaqRhPvaPxl9v2tX18oI9jmqYThe+yykQt2qRA
+jwGtUsW9hfNymMpLa9lLgsaur9x9WdZnC0XRA27dEJgIyBfOTQ/52NkZx9S5upPQHe+z7Che9cC
IQg8LLrgJLfzBOUsm0vaCwIWq6A6PVz1Q+4ud1h0ab3Fbvc5wmfyGny7fa6/8UlngZxdAm1TjjsN
pYohab6XTf7RTILRCuRgjzXlXaZI+6lSTEsh805tw89aOAXrW/GR9mFkaYaCByLi0O0ftW1P59/E
mW3O1C4jBppjqjI9xmMs+XUd9LakpYXgW4skcZabd3VZSRSSoqr7HCSK37f9Qzr/EVi4cfFZuYA6
lFNdd0qF1RtrdBVq5QB0/zHZzbf5Y+yJGq/bwfR8fFwwlZUYdItro7vpkawozNJKkdWIRHCRM5mm
tImAZoXq7ewqTvmcfQgP626u4Q9+K/0dNMLtnMQwKCpNJvrJnMiCZQorEmjFvs4z0pKV62KwCmxS
7qLIGnahbxzTj4lFrBEwVEBEnO+pNe+E+5WC38E3i5KgxhTBgKfZ9EMBTI+yM934Xj6UGFz4O8h2
27NI2Jr6t958QyjvYzpRsw9Avj5aLbFngIc90DrbS0X/MUuV0kry5JtCsspSxqnDJhc6y7fv4/Y8
MTMpQLYUQ6V8UWZSZnOOWiS/QWqV3xancBIwR8Sv7Y9C9k2/9DIgO3oCoeudeJdSmNQgGFiTqcbv
jZUl2HF7rU39Uv289BY9ULe2gYjk0n05PcT3w2zNGHFEm0CIm7jpFi5EczeoKqo5VxI04RT9x6KB
+0f71RSxfVtBkX6cQQfBjMHetcsLzAvXmD+VYWJFE8O241MRf7gt651CssYMAAADjATUr4j714mA
lM+KqYKRx0uTYzbez4o7DM+3RaxncvW5rkXwC76mUfWaXscjZmru0uw7DMaS56cuGS0QK7tmJuxr
rHW5WwLXP79Ibihgs7DgFI5/QMCoimRxKUGdhtNUM8gCJWLjYmMS96zWXpA4ThjX1K10GvYaI/ed
nj8kXfaqyaXqZBMNHsLIABJqm0RuNNHHKp+sJepmdCHSGjuuxs+k7B6oUb7II1DX0tLPpOWZBIDN
NOjodYHkBPK4Z13/wYwH6oRzJdlMzwByKSel1dXYHZsUTL+bNlo8mS0poVcY41fA0mBZT9Lebn/j
d26f+8arb7w4cq2IBx2Me6PX5neJ8bIkVBD533s7TgKXjhj5ZJTzAgk1ejP35h2GEe0KLxd/fQCK
AqVQGpdohPLUyDjjDQ5PIULp+8yO04xLNaK2YeC3gyz962mL86C9lP76pg4stoueRVUtwY1XuIwj
iYOpnTDE55HulbG7AAMc4rjwLhZyOnF+0pz6rmAhvtYfM6avF+3WpeccmbxkYRWbOEWABus+cbFP
XAG5c/RUj6JRIESoFpkIz5jUgHlunguc4x/QvAq8zMkLXVwv3GJKwxbHSePpmaErltHaQQX/cyPh
1QNonS+zET2ThjjBQsFEoZsClCfB/ebpEsucmIuRwoeDZwYV3s9ZI3jfCKxS5RxIptBxoA0+Hyu/
KylGAbXMloEmddtNvX/BXdulynmRZlLzJc9wkLOv+0BY+Zh9npCoYg3KT302YJFZ9UIT82H/rUfh
d2GXTlPUYYRk8ISqh5WKW7JljMV5/wv/pXI+pTcKasYxpP1z4xR9Oc6fjIOpN6kM08hBc6RiR3PZ
g3hL9OFEN4BzKFUDCzR02MdKATw+hAd2vxYd5aMYMvr9fjRnJLwraUnTRwyyqL++JqbdglR2hVIX
ueL3Iw/XkvjZmiAL1a5u8JnWbnRGPGAe+91hJSoYJrDyiYxQcIv5ZVcdALws6yGOTo+k7V3gQ9q3
L5hIwuqlLxxV2qpjBVTc0WMjwEq1wA5T0bi28NA4VzHpstGHIH0/HVqRgKlp2M0/gdnlleBsFsdn
genxuJKLXJZBufqMP2L4FUROfql1qjJmpgmkRfcETa5/szR3h3XOkXS22Ch+c54GNQleknhCcxdY
LcZZaSdc4MkL/EqxMk9yO3LCdGgOjT8Mu9s28pvIeRbI3WWFsTkMNAj8587pNw7/LIu7y6SsOmWe
EKWvHT6wZs4OXwr/BnKFQEuFrOgnF1ehG0iiYudpvPBYvVNZ8FjCV6lQ1mrCF7LyfJQ6Wm2dqPg6
bCda/3+iCuGu+JgAx4eokLW2gNi3FPvk5jcdTJEdismOsOO0ffvO4rjbXkRlEC/tf1SLD/NTDuDM
wf/jlO4si8sO+jQzcpqnf2SY2/f8LIt7YcihHBBUMkZPVtzJUwDl4KYH5rRO1L/8vYLRtm8+S+Ry
Am0IKjZXkFihImT01aEwl+fbV/td5eIUz84iOFdC17WKXIaIWHrQKkCC/syZv6zQiuOP25LWH/s+
3T9L4nxIm0/B2DDcawUDTqOMHm+UuHlFDkrfCxbzBQ4SG2rXtyuJV7CGASaoVM/sgJzRibzYDqcP
1Jt8TMC6t1X7zYPwP7qd8pOL2zyFQwNgLXiO0l08XXLRENrRfefmuXeiZXZE9AMiDU/+5ULiYuRj
MCvQkPjMNyGus3qPQNrfwZ8R2OHpx1wIU+RBb7LVMTbB66KgXtKKKkDrB7lhHKcDvpDAxnZKWQd1
kv1Kap36vdfuxUPfAhs8FUcvxAzg547L1RNiRz63+jJ11ABd6STzYzJ8v20U21n22SY4dxF2Uisr
AWQFgCsElkFGjgSLNLeFiOLIaQvjUqNhkkMtuopZ/2WWfdaI8xXRPID6r4dGaxag3S87+UE5/K18
XuBqT/Q0F1pJQV9TVMtHzyRO7yqebNHpy8rg3LjU68YXMX27yMQ5jyG1pCrGBBJpUTm6gX5YJPxW
Aq340nsPBnU5bCBjelzjB8i+AcZzGnWbsSX4B82j1bdrxKA6ZnoUXecsMIgDXVJ1yBvj2Kql3Kqk
TOT5NoP9hQwuRIFzb5HlMvvfBeALWZz9taMulVEHWQBJXA8wTM5FgMWNs7+RE25eYg3za+sJUuD6
XQeSmU6mEcPXemndW5H6WQWOzDTYgku8aRgXUrgsZpRBDNLVBUoZx9GlNqCdTxn96QWR54+pJ9qa
EKnFWUaspWWV64j6anNflyD3u48MQXlo80Jd6MQZRlwEqdnP+Fiq/qCUb6EmQnI5ga1dxwwdMAoy
kTWZ4C+dkzCWajMRtYHpmaFyDCXlu6JrbxkLFXh0cheygmFd0bjXpOXrtOjAqazuwqzypUzxaina
Fe3kBk1wMOX4jkio5s+UrhO1qMwNbp0AKUVbvupG+UGjjZ0uGUgsDcyYL0BLl8wcz9aC+W1T1ja2
NX/0U/ozzRXqzB3LvBHIFlbC0PY30yM1GKav2tipylGyywkMa6BHA9lBaT7k9fhJrdNjYRSupsYT
WNjwZh2qvnP1EWgVcak5dR/dy5HUYbYea1GkbX1Zrr/SYnTwWw4amvePo57+UGPjxzJXxJHTSrJy
EM4CAbO7mxtF9wwd2N16d2iTVsZwTbbYeH1g8DseQldRox9JFoEpFILcBvty9lT3JX5JFbrBVEi7
oS9/0aq6y7EeWVSVwFDex2R8RhXXizFd1d5hSgZp0peSVsNL5WA4TnZd9tDK2MwzU5Gvem+SkKQB
OpIZwK58t+Og0HxcGJ2RwMtWtc9djKUBetR/AoCGXzrYnBEuD2xK1DUwfOtMVt7NVSZ5EZiRCYlL
xCw9i+9nAFHcdh5bIlbiAuBxyoap8HxYwSibo9mywcNYh1Xkd30n2IV+7yt0AgXAqC3jP3TCvVTr
VDGHWDWB90y/hMQfusoZi1TgAkVCuCfqHMJTMA1aDH0MbHsMyYyJW0SxwAQ2D+tCF86dt9TQe0Ck
ouWwfFAL0B9R0c7nGoN4p3R5WusvuMhc6row2hhMfd6AxHIev4eDalWGAdiZ0J66VFCYEemzHuuF
NICJ6rPaQFpW0H1ByUMWhfvb9rXxtlm/v6rK2CcBQ4fOZUbVFGARvsG7LfjVOQ2wkdfOfWo3ETYK
OzTsRSXPbVP4jzyDq8KkRW6EqYJyWpwvdpn/QG3S6RTvtlYiIZxRR0PIwjKEUoY8fGmleB9MYBaI
F1VwO9dH7XtzOCvD2TXAQpc6NKDMwsLWopXyBtb6u6zUX1KNHtQuIFaSxqLn75ZLvfhkPFMwkomF
RDq0KzNnheMCi4mEouuKjiV9NU3M4tZ7EAiL84qNZ6mOYCxTZhJGVYNwBtlJlUmBoo1a6F4/NKeU
fUW31Usrw0yksBq/oeiVuPXPL+w/BavpWC4QNx/MH+rq0Ied8WCaNprqNhD/gRQ+TGCktYTwGxs3
70oyl4sqZaYUgBXCkxj8WlJvBT5AT3bY82Yf6n3pjXei+c9NVWWmYloKlOeAdb5WdSiljqnZWguq
nxMgmXZjYgFCwKLdX7evxqZmKiLJOl4iM37hUcVCzojvCMaEWX1OWfPJGKT/UgRXCgoDajZhgJBv
yE998aXu/3nIkomGqIhlRkM3+UlpVgxULZd29EIdPELRXUR7dyKhIGa9n7fE+VyK4S53GbdGPWoQ
s+6BaV7xcdiPfnqM8UptvmW76VXsHDc/zoVmXAADq2g5mGGHbo30YZkXm0iBc/vzvx8QW7XSFUA6
6bKsKfx8EdHzUDPaEd//qB8kIHEkjvkyYNlS8tHMsAtfWMt6/4aERHws7J+Aw5nw79TFjIowj/FO
TfZzbVMQBXX0sXXAk/cg7SNFkG9uuP4raZzPMKIuTqYZ0tQQmGY0A/yjoVZ2M8+Ck9y8saahmtio
RUrAFyEDxUgqrIXi7Shr9qL0O51JoVtoBqDuChGx5fsCGr4WURWdoR0ECjPOPYwFQ69fxpWKxtpZ
2BLZuRHtKR1Se676L0lKXg2l+TZOhWgbco3HXIgDCh26UPhyFPeB84Rt2WIfSoO9rFRBlZceg129
1+9CYc1zy/Zl9LtM02SKDiu99oCUdXoQzgTvPbz5lDF36T9HbMD/FTowpqhM12D91yLanoRlOS5r
PJkcyRpfjV1yIpMlnnHo99hG9ESb15v37VLmqvZFDDNIokihBpnqs/S4sveuTJGDne77ewXVXAkb
Sn9ww3G/TR0DmVCYfzKMWt8vQKvCIT5GT/+axFSfDFc61ntqJW5/p4hyyK1Ph+cJFlh1A6GL/3RL
ByawxmSjl2WejKcl9mUCJ/Rlv3ijjbOu6IiB6TYPVsEyu4FRSVVX+YcLFjT6gmTR5NHnpdnX31or
dbtdhbFtr2N298a86iiK0idmIe42UILnpUxN7NFhkf76a2ZETdMsYJOn+uFu+EBKmzndoTzKL5l1
T718v4LMrjutn4t7DWxaAG8QXpStlP3qR/CBKciCbgZdL5DGseFm4sCttXg6oHoBsmabAME3/37b
qDacHSWMIEHBJ6YY8b3WeyHBPHclRObR5yYGaKh2YPNdFYtecCdKpXcHfCGIyx2AZERkdYGglbju
IyAdMS4JOhA7/ZqH+MDJPn3p/RWRH5S7952v+NPbEj2bmSWuGW9lu1dKc0+jKZbAcZKYExrGuk8x
wAaeb0Baa9jk+xsUNRtvCfgJHDIBnBRV+TCp1bo0DrI0eYWW/yLZFFhNb3zPtXKxcPMOoLxiTlSX
paPP3YfJlHdGpn9fhuYArlTizan6hgWRZ6U3x3s2IxsyWpK93baCjXuOihwCEUMCYWj8W1HPapIW
IX4iBUBQCprEQTSushHnIEFdbzRBKOBnIQs115N6hoQVM3GdCGjcaNcJEee2zFlGPYUhnpkqMH2v
zbnV4xxMvuHsMYYdXzPxesx4WHpKMDYfCWfcNo9NRXkZa+L6yoF9LU1X2Iid+3z2OtMCVpZXIq+z
wnsZi/d7+Q2ga1jCyFTn9rfa9BKyipeaqqiQe4K7uQg8KwPENIzFfBoLKJz2iBrhlxRTrJKfe8Wr
cI9540wVVVUp+L0ZZPLBdQ4AkVQEyIfqfHyQ89bWMtkfmsqrA++fq3Ylaj3wC9XAytbKvY7XmTGS
j8WUhw5VpQKDbvGL1uYOimY2AEXvu2k5LI2OXYxy2Jld8r2X61D0Wzbyo6vfwpnSEtPSjNBc8hQl
B18AtbP5KZYpMsIvA/tUEy8vC0dXJ8H858YcDfLOi+NeP8fFGWjRONKpgdx1ryc2LAWhYAI0Zezm
oFj1Oxfw8dm+gqcahRn9Ro59JZuLBrSVm7zpILv4ke2PIHL6Iu8Y6KdzjL2fVmuEEjf8wpVELixM
kmIwggKvZzQHw5qc4E1/BezIYfRRFHDUD4sd2ymgG/3k7m+UPTZeMFfSuUAQjiwNkrWB0zmoBliF
Ex6KHfHQDdgJt8jXHJQLgJBlGOvsF1ZA+AwjIHrZzzo0le56QLxH6IEBOfbYg9j7BLMlcBPbn/Is
jsslZimpq5xA3Nh814Gi2j50jeC5vhVHr1Ti0m5Jr6ierFwNgAABUeyyW5/Q/xrgFOeFIoU439DK
ZqxitwOWMhc2yZ/6zq+IYQs80LZFnI+Nu/XUWIyslyHlDybmNm1fwyOMYVEQsZezPr0tWcLQXPKQ
FNoF6DVn6X5ZSrekmtVn/twdjfFh7kHWGpKPUoeBbQbsMOkzyV5BkuMt+bSP2tRpqlFgO+tRvjNV
5PuGiuzbxL+vXZDaDwA7JXiUytLXTI6twMwFEraCGFL8swju3pd6p3TFtDYBDyvy7r+HL8P7xQ4s
+No/Gr5cEbLOErnTlgJzjqUZSp1mi8aXFJSQsW2kmC1iu8oXLiluWtJZHo800ORSJGsV5L2zJPGk
4GasupDFJSKd2eShMUIWyyrHAGB+A5QB40lT4Gki4BqAzCgpv5v005/cFkOT14FW1Ev41Lamch5h
JRwTiv0LxZh/OR06tguH2amxHBI3uWWC2E7rY8CfDe5t4Zv+4EI2FyebsgBo6AgLauPIB2KVgykD
O8lFD5dtJ3chh7sMmVybcqSsOrba5ym80+OP2L0egi911h8MYLECnMU2Qco4JsxPsB16W82tauUK
IIVuM/6FyXvu24ZSb1TSGE5I9yrlft2iwARFY7X+Gpj76RNehc2fMELJOuQBFEdFy5XhWXztA4Zc
J1krSxjlWWo7DQcPe6mCgsbGwwgiDHDHK0DaVPlxaBKgYE1JhLWQ4qGYDaddzH3X36WAYq6SZ6T5
oqPcupKXAjmno6dRPAwg1nt/JcWDwmvs43yoihefgWosM/V3HRUsKvZtpqZQbnCAyYcEbsD+EKZO
595f4c2xVShQb8Nrw12reHVgQxhxmTMUIpE6acZ88uSYIWX+ACoowZVbTf2dThcSuJwij9lk5D0k
VGl2IDUIfscPVLsf1cpXR1H+vfGxrtRZD/gyDy57fSoAKPInH0skaz3aC1njpLQ1MHIBQ4JlJb1d
R7w8dp/v+8XLDqIhni2PcqUZl2OUmZE0w3zSjPk5PSpO7hd36/hfQY/icsfqCG99Nc5RLlGMuTgD
yg0REFfyxY/1DI3n7n4SdWe3LBBgYSiZ4/FNUVq+PsYYb7V4NNeuqfkok59zJXourP8DXhVdIxQz
XSCveFelGyYSB01ToFpFjhMehkCM6PCsb8FEw6SPE32mQCG+7X+3bP5SJGfzKu0HOV6mxVtIDgyO
qfD7WTqacUasedGsOO792wI3RkN1dAtRzwZjpayzd7Nr9YDhqBimd2qrqG7p19HTCm/1t9oqW+VW
iENZSiEKCp98uVWZAY+vdHD0rQumbFu+UxMn2PXO9O2Ea2WH39WX2xpumcmlRO5I2YjJmrII8MLt
FbtbfgZRL3BUWxJW3Dr8zVTl3XANQKLTHMVUPH4KajXTWyg1Ame7dakuJfAeownLqKcmwqMSARIi
c2hS2XL+pPZ/3T6sjR051F0udOG8BfbQZ3MEApmHiuXrMrT7rC8+5plynPQI/OUq/jFDJ1DDx4QJ
x0S3otilcM53AANxapUUB6keW1f6odoYcLT1n4rffizcVMi3tmmMsEUkHajgAXmbS7ZIUgIpOYS8
ZB+sBPJfMX81gBy23Bdu8doAFkrYVtm0lQuRXFKQB00eBCXyq7xqLRPAuawUuJDT2DPvti614vzi
TFQSaAauGMaL7mM87r61dv61G2z2lnnMAdvaW6nanWFjwlG8ZXlbQXjna69sxLkZheGweFVTWUCe
aHJBZ1bZCp9n/TTehaBSJqlliyNUj8GJ1Ff9JoOooHEwm9N/VUBsBKoX4qnusC8Q62J7cGOASar2
DNI3zU0w4+kTZ5qs7o3ci7cHBFaF+HF9Aksj1UUV4vxpOdqzkh5LRXXmvLExv2s1VXuHwVo7Aqc5
o8ROitSKqh4wrY94TQkc09a7V708Ki6ryU3wSAQFbrN+XJE1T+/ewFGO67s3mTGWJdxxWZX7vfFp
hPNUEmpRZArxccihCCwVS7YrwF5PgXfX+YUtykK33itXGnL+KqrUdOlNeMYaTR7giy9oGhK8sQGi
5QAQGzwS6Yn/UjR/9puvbKLwb2DcDX3g66+sRV09pR0S0XVdDlTgxoBHUgpCIaa6xDHfgG1eOuY/
Ra+S4Z3Vs1DOQbZASRoagtOdIyy564e0U+yZ/XMwWk4M5xeVIC3ndFHQiMWeTccsmiJDLTpLxVq7
7JYRRtTQitUBoe/cDj+bcQ6+GLkBatIyjwAUh0vZqAnSn64ECXFb7qoBZaGpdTRdhCi8lWmxC1Gc
IyZ9pwa0hSikeE7a9G5cEqsJ7vJwsfRxEQTwTa94IY3zyaMEOts2RCrJtI+0fh7q19sHt5nGXajD
U8brY6DSMpowzJfHwPafrBpobXEFxBjix+CUM4ZXNQQlz/QcJ8+3Za+W/u7Kn3Xj+1JjN2ZNkHWL
p4Wvk/FSgfyHFZ9vy9g+P6RWGGuDKH5wpZiQGWdtNXl63Tn18jQOlSBsiiRwV2sJG1WKY0jokB+q
eueOiyowgm2TOyvBXSvdCJYlJuXkmdLjmPY2Y5+lfG/gZcuSwr19YJsfBeOV6ILq2lpSuXZP0pQa
fYfOlddPhTW1zEZCbte0EZzaxhNJW2dhcFdlisFyTiVgHWVTGtaTl07Gg2HC5opFNh9TRQ5sM4Sv
SGtymEb0vRXTv63hlsnj6YJZIpR0TKjJZRpxVBlBHciTtwSVbhEdlClGcmyI2Vha1n1MsL/QYPwR
ijtB0Dv9pAi+51YMuNKe8yGdUc+hpEJ74k/e5Ki2tpvARmM+VxZ1CHa1RC/Sja96JZBzI2GapLNh
QuCoqeALIHY0L0Dk1gSKrb+bu9EQo6J6jcCmv+trowapJoUEMYUK0gKj1J8wrPIUm4EDUCM/TrIP
pjQKQtvG/YNMg60raERFW/naYNvckKo6anHDIxq4kloNllTNocBet6ohsJe1zYDmmEJ5th0Q3aOm
xFANOW/ENq7hrxux4ibSpk5nYTwMiGxKy6gFEFbrmt1SaskioD6RBO6aJ1Gd9roOCQ24d0nmK6ao
IrzhtHBgmDYADCAGFHlwdpYuUhSsfrGOdOTzfj6Z33vwlvZ58rREok7NpoHrJtD/UKTV3jWpgrQL
82mGi6y72A2XwKkWyQ/Mf85Jg+Fo2aCYMVv39d71nJJB7kI9hYXTo3ow0TNxSl9z88YZnWx2xP2g
Tb0u5HGeQk+qnswUei1RYem6vpeBPM9qthf4xI30+0ov3kGgRAyOgJNHWhe+MSNrrebd2eQPJ8gu
pfEeuGvQ0qMlpKWz3brswL5hhd4BVQCwuU5tLlF++J4u7vq78e0JMLJreSTjHLGzgFqt9LDChue2
9n+kXdeO3Dq2/SIByuFVsVLnaL8IdttWoHKWvv4utu85rWZpih7PyxxgDPQuUjtxh7U8DVRuXpZ7
vYty94E/Us35gCzc9VhgBgYzReAck5/zeV8s+7x7/N8+Hgt2jSEcRS2o8lMsJOVEuQ11lIUpKMYf
0AFzVEWnrmVVhbZmOerNCicCPfTi/wWwGk8gveKVwChEibWmNkchW6IjJQwgJ+mdffUP5uBovDiL
YR8Wx+59JrVgajG1hN9IdQleu2jB/n76ouXL15CtxzaSU9kE2qaKjQhWN4ETMGULVRFYA53rlFtA
7sTo+s7AyvAW4MPwzGHTN6NLp2JZ0UIBnMm+FtlK816B9ydT5baqtdOG0ZYV6RTOcmBOnAi9eUBk
BVj4wMSCJZlMigzHvBSCggOue8wehb75Ndu8VGcrs1wLY84mFlKuiROEVVqL/pLlSrXfZk+1PNq9
4hFyJWU8rvGtYCqDtVaT4bcMjR09E1CtBl8YRBadjj6njFHRui2+cax8U8p7SDWgJRY7mYPpykU2
6C127uiNiZN7unZLGbMoPJhieY2TBVbhc6TSRIA1B3kllRrn2viKajCJ2CDvoRDnv2HqIukPYeq2
9HItjMnlFFFI0jGGsEaKE7csu4cKHfNWG29qU7smhNfE2LpSFXsFIsbGkbeyj516EvVRSYDrPxld
Y8dWeU3UhRNaN0oT2loGc4HyWEjlLHRQfqyRi3V91aRgiB8SbGlzV4a2fBdm0TFsiVVa1WBfVU0h
h5ncoYb6GyssFQK66U/HVRSnrXeAhQ8uq8fmBaL5bmE5RJUg8bN2SHE1gDcCOgnuwgVY8FYMGqeG
o4M8IfTfVyqIjR5jqkRkknL1M5pelJkzy8j7+0x8EbO8HxaFZqptdxfrSlCLPPT4bRHYK5Et+D+Z
XdbBNmMyijqUoDNB05k0ttR8vfwltgqalAVJxDyxCS/LlsCM1IzmKB7wxIudGYRr/uK2WK4CcYWQ
0oVab3bnxGuCfvcXgumLT4Ljw5uYnQ/LwU83iYqEyY+DKD12p+GGLrUM8p5y+ZW5nwIokd8P2Xhq
rh/x7PBXpCRVqtFHfFaJdj08gZDUNmrfrA8Dppvr8I1zyg0/+Ekek4h3S2wkY6mgBvOeY33Ajv1V
J+STKDYX161EFzSI0nNiS8oXXePoykZOuhbAJhxZCyZwuZHh0yfpkJBptsHr4BVhETucW9twfig8
g5/LwAoX/sOYltQnHSlaFcFYzbLAMMbFxv5T4pRSIjwYHfAheqt/G/D/VH2yE6LwWExl66qq8lRH
Ml0uS3eahoZQEre/OL9tw1l++m30t6/cCln0KJcL/La/hiTemH/7JJFJTUaDtEkI1hi/e6VFnyq2
zcfypPvdT65RbuTMukZB+IHPQ9/fjKhO7AtFy0J4Ayxog4jRIKA8F7wWgbsM9/LuLwLBJ3mMeSzW
oLUZXZzQAExAqlMs89jjN/K6TxIYq8jTJWqzHieCzffNM4g77SEcnEG5A09rPB61iNiXNWQjG4FE
7JnoOibbzjo1i1iLo5biTIM621J2NSaUBPOBLIVrlNy1uS0Hs5bGqKMsFtju0nE+a6celn1ykK7p
rE145FcD39/XTFL36WSMdiy5rpJKxcnADuGkRADRbZdrDmZIDnTSfXJqbai8Ks+cJayDpFdAfJyT
B0FTG1ueC2/IwWbeFCa2d+FwdbMKukkvdkYKgw67obuKtfFrIZn3ud6BA2euflZphj2IMHctDGfZ
eiV40oB9x2mGeHMMhC5DOxNtzZCy9litdYywyuJg7A6+SZSPpqoSV4Jjl2vtZymB60+RH+pMx8Rm
M1zXmv7Utsu+i/PlCMy/16ghP6ZGE+0wLqxdM4huUgh3htiMT0YGlP1UyE7IsU/zKN50gKBwLyvO
1oPn0/0y1gAWZaNCXZIOQ1Is6RSMHF4/2hkCIqBFbeE2GzhZ5qZ14PWhUJQb4xxGBSiVtdCkoLk4
JDtpRxcwYuDg88x8s3ZOB67/kcNks6M4LZK4QI5mi06yq98p5ujaobgrd5xb3AoeOAklE1FwqrPe
DdhnsTmDvSVMJAbJkXj1eGc+LkFd2tEtBi0Czc0SW9aBO8SJW/T7sPaxlszYohoP7Ryq2QyQENkh
tRmoSKOA/oRZ0NOICa7h8fJRN9JDzF5CiYEEpp0D+dRyFQqRasD2xQdZbbEJVnN82aZKYnMSWo3h
KZRkmUg8G6KRGxZ1Zn60E0LgdcRuXD38HthK3BHYSN8vH2pTV2ghRcb7AErJLgKHiplFkQBdafxi
bwowhGVXHPN9nfv88cGtAj1WQz+k0TtehfMyTMW06wks4F/ISlrBxGCVwy/Qb6nmWhhzm2B47IlY
JrNvtFdD+HWR34iGxa9w+bvP9nEqRhO1JjWthp7qd5KCue2PahQGMfgFZ97JmNAA8uGqbxJ8NAEF
5yr8EaaZE0eTraO9/T/qB+MlO9BSg/QaZ6NlofF6Of6OeOPN36XUBhYrULoXdcNkh46lVJq0fIYr
mcDZ145fWqvkuIyt6Sl9LUL+rH8YAm4VhX4pCt1eip76s8bkDEWNeR+ndjUn93vVEUYv9rhbHPSP
sw5rLZzmuivlr4hkLEMH4aMD3qdvuTdgfGZxoi/qjv/02mpffjoqY2qjNCVNU0MaSrKI4w4a0YU/
7MCW4JLEtX7mf9AI2XSRum4Chwwk8mcv6A5bsnItwCVXBG0J4XZJeTDkmxJASKcooop8j+3w9XIF
yEKUGvxxbh4mQQTpNg+zY+vhBe37RwTb12u6hKSATYAIrEbExZN+W1k8GVuTmFBxQ9Wx7oK4+b65
udKFSBHAqqnFM0ChsDUkxveqKFc2qaNHY6h/SsaIvr7VvaW9cgXEH44ZbF4iig/AxVFRNWSLlIle
hvKk0DxEBAKuBsbt8Pmy29jKyuns1D8SGDszZtDcgwsLrreqXZK/iER0zfCpKXZKzSu5UrM5M6uV
LMasSK+CqXzCVY7WYPfDU1a397n4WoZXRRIBz2sKhnwnjUFfXs36zoxS9/JZt0Po6gfQ6159ywF7
4b0Z4rDryvk7ywV3RGBTFpAPZIotYVomW8dpGtnqlBFWfVbh4MvautiVLJYaDzC1RK2ps6QbvItr
fpN2FJUEC7x0zfQPujpbT++1QPr6Wl2klBfG1BkQSFtkyXE5mifl8Cdvq81Eay2J0c95QaY1D5D0
/73N6ceqt9kc+BF7y6msBTJKWhVFiIY3dGRKnjA0s5gPKQ9tVd4yOrhEVC/A7Wee4W/MM0ki9KkA
IaCBUUOQZ1RkzCHQY7K3Mvlkgkq7V5DiRaj+OlGZtrbaZN87YYrsuFGxCZ+d4mq8kSTB0/Tiq1KY
eBItO8Ssl9woLXssZb/XpdGO+sGyZXlW3VAYBbco04pjU1u5/fooTNYhU0INrB3P/lz9EPsewNmP
Bbp7885IHvL+52UD3nKHWJvFojzwJMSzgZh4isopVKsZyDTYvMP4GdYcL0vYDMZrEUyG2Ecy5hzb
evbLX5gOw8g2rb5KwfKreJa81Itc3bsscSNDNOiWH5a4FArkxWSIo96aRQZmOr+SrNRp0n6nVeND
3kR70ovfL8va0O1PspiPNSngF0cBEffXKvd5fdv1kVfVxsv/JoUpLYW6OnRKDCnx0JxUa/Jms7HV
Jbb/RgwFh1UprDCL+gFi+AT4FLg4y9ynaeWpeC70FecsW/4HV/YhhdGHcbLUqOz72ZduaJExc+uf
k01xN0x73JcPvEqjsq0OH/IYdehrLRoHQk+1o4ABBWZHLC8PlhfhHoScgfI9drUjeYpfa2fYtZiT
Qb3zTgVMQuHI1wCsDJora2/8wASgtQ+dkqOsW+aB0RWMrygK3UxlO1QdjHMmCq5jPuhPvSfiB6bE
MW9rt9znt9Ebf8Fx6yX6SSQTtFu1rboC6NR+40o+3UWpvjfe4qh+E0SuyNlq2Or7QBrgXSwFWFSY
IPgc2cSmTDFOOMA1u9lgz899MH2XHykkhflK8bZiYoeOfHVZlelHZRKjT0KZIJeTyuiTBULJ8jUK
T/VU2SEmX2XU4+TSvyxra3bnkzAmwGWyQRsWuM/hrUjs9FF7jXaqR9G2xrfsWX7tBzTA+SXtbUta
3SzzHbMEPsGKcUigPl1P+9rJ0UfDHl+51/DwbvkFL96tUm+4SlKsmsLSTTgoXUjId5kLck+hPJTz
6+D8hvuYUDOtvFrZVWCo23HuedPZrs7LeI6iBuSokeO8GfBUH5sQQCPLTt8XO/kGdD4gcrvODsmN
ylNgqivnumRQdG4FLSK2N9qkQ5I2OsRKN2YgncqrwX7rMux9UCQzXmVv65kOZfpX2vvraXXHc5pV
zSjOUCaf3GPRB4M2llM+Gffqvvcp5HD61foS32UBL2z+B7fwIZkx1NEAgp0qLnhMHCgMSbjXMHQG
pCDwUAN/iZMWbH1LZDl0yg6FNwwqflYlQVFaCUCl0N1aO4EA9+eQYqEllDtO3fn9Qcd+vbUgRmnG
1BLnRITOvj5PruzEjvQS2d1L/NIpe8ly2/ybQezpQLnYMqDDHfvmqOrc5gl1AZd+BROExHEkxUJd
bpIlQOaooh9RLwJNPnxpw/bQpYKLmrWXtvWdNKK7UTY/0Sa4GWL1B8eG6Ec8+yEUKwUEnMAcPZso
ydG6Tfvpbx5RG7mlYQJhCxvMEARgC+YTJ8pCzHqEPnXLVd5lN81C/sLNr0Sw9YpwmFFTA6upH2rF
mwGyg1iSrjOSX8ckf1103lz8RhNjfSKWjpDIHUbGR5xomsd7VLQWd+nHn/Ii3i8tcGW66qWtqrdq
4B1zM8Ksz8mEM0vOhF5EHxzlM8mX3MSrOup4DQ80C9dAffDG3VLZasF1+VvJ01owE9pkSxUItrZx
wY3imWBXqOOjhDaY3vNAETbdz1oUE81QnZyzJcMZp/6dnsAUbP02fgHE9LfhKr2SeHsx3EtlXNAi
C9acNfia5pUezB45FqCqvq4wmnLduyoaRumVsu87mwdhten6PuxCYzySMGeqGPdQWsP6OpErMdwb
XLIdngzG3yTJnHe1iMsUDczixcNOMCwPqMacyaSthGD9zZjnT5gCfxqrAHjbEXEv6IttZT9jE3S0
5ItpJJz4z/EnGuNPZlFcTGHGmaQu8/K42YP9xOW4R46Fnw1+d2KopzpktN7kUkMzzMfB1rySjqh5
5ncZzdG9dUoAr9Ye+7+JiR+KwY691F2ojcYAxYh13ZG63G4QpUCQfvmMHNVgB74bwE6MooZvFka1
PWkJVu5NZxHeLkvZqvLCV5oycJlR6sWWxWfvLy8VEHF6eI54P3uqI+20ay3Q/ZiLA/LOG3Ue0j4k
MUrY1AYeUCokDX5623ujY4KfUEUvO4gOrWKbP+IH1R08zVE0t7nqj39lzxgeApSGamJQmvEj6Qhs
MTmEfHOaRXuUhF2X5I9gluVR/mwawEoQ4zisXgCHYC7OvhKVgC8w9vGcfOF8ts38YCWD+WxxlRkE
3RoYQNhcGQ0GyrsKDG5JGH+Ppf5ktqGD1RzVM+M8tDGNrTmZkNU+51dspdzm6lcwn1QsMM7W9/gV
ClJusAkek6v0RbrL94o370rervWmRaykMY6lHENzDqm0cSiDSbyuwmYvaDzXsukrP6SwJeVmEMrJ
iqkUDFa5M4qLv9FOw31m2KrkyqU9xu4CPf2jlRbOlVpMdp8o2QCoXogf3qS34ZQf8mC6a36RRxlw
yNzRiM18d3VYJmFJ1S6vMw02QX4l3/SDtqPrAuNr8Wt2S2B68/YFOF+Q7eQLZmSZnQxxQtscynq/
KPMu5c2WbOZCqzNR81y9zEpzwJ4zSKB80boW5VdiTfaQH8ZQ/pswsJLD+JOFGEKs0ZxLTqSgKUvw
1im+ahR7jpFtfyNNomjdMjBr6L+vztOZyhLOkoLeDdgZQ7u0nMqP/eYItjxi7uQTGMB2Mm9PcftL
fQhlLhEozhbJJgg1e9PttNErFTcaWk6M204mMan/z9mYO6xlcP7moYyqGiAh94ZPyethZtbV4pU+
v+O87Zk/xDGeOTIyJSECVCPKACLQl8Ot0PGKwNvq9yGD8cytVaWgesGRwrB1sglAq3PqzFi8X545
irHpKihQAWVUwFghIwmpPslGVLZRHxw9ClZfOs0Lqjr7LogeeOzom1e3Esa4en0ugWZuQRhKpN44
yC+Vnr5cPtDZzWHoW8ecqWmhGUBHVT4relbU4JsbpSTIrTb2uqX9hQ3h61pqY2eZQFB1WZpy1sqj
4lTseFJECwDXMbon1QB0HawGRF64vvZ+gkJcl3eWXwfCYGeCS4LuQMnfw6N8yu7EY9thqbp+nLBL
Vfu02Jx5QN3gWPuZ3TE/itHQPMxNsVr0NFDF8srSM8dsFVdqFu/y4TfFYLwPNyCp2NtiVAd/eLYw
JqqB/8vC3m7T7/pUutLq2/9eDApHGooLmBg7mx5G90cJMY2ZYhPiLjMOY+91vMI8Dfqfskpc2FoE
o5dLHGYYRxvTAFwYJ0pu1PvVtcofWNy6sbUcJvno+9xs2qpPgw7F+HS0wXHYA24F6z6NbhszKseU
BEP8qvI88XnngZ4Qi1rg08Ham8H6/7lFRpIVBVQiWIDaXANP5ibydDe+1v30sDwJt7wwfd6mfRdJ
wS5AzEqXoT9b4oIUSJWaJAnoDFJyzNxur+wMZERArP5lHMM95qU9RIMJkzqim/ujC5TuAGxdGKbk
Qc78h/N//BjGJFC2EZaqEoAebZfPRXgD2LYgdwCSlZ66b/1jd8Ufyzvnx2AugLGPVg/jWUvKNJDe
ZEdxyX2NrSTVDrNDH5j7OgVDxeSVbhGAD3Nyh8wWMjt5FfbFHbeavuWmDOudO5GO4LPfogKItpE0
sKEiJq952L+mZvgwVOErJpsP7RDv08pwgZXsIuy8XTbfM59Pb2Elmrn5XuoWKZPNNFBqzW6jn0LB
SwDOH4WMCOai617T55GQJIgyDAKj7Yc9+OKmv5ZsmgpEe5BjeNg5u9GcAkvVcXD5gOe1JUY84z1k
oVGaHhtAsOqpd4pH4QYJ/pO0010t6HOnHOzxRJs0PAs77wlBMPZZQOFDyWfPyKTUtFasbJ4h+K3Y
tyAGmV4srGCOmEPGoOkfkK2cJQtUoIKJNwPddlB8MhddmWAOnBM5hUnTUfIEVUIgVKFxgFUu4ZH7
sOCJYy6WhA1RzBlOK5ZcCnQvXkVe7rwvfM57cce9T548xj3rHRHGMaJxMxifK386Uiow7YDLRK+U
2/zZylRWl6lSm12l5FHdzJiibNJgdAa3mY8UZsxyuuJoBOqJANRM/Nrd8aePtuxxLZZJkOTaqEEX
t6QBSV9H+WQR3qbKe7WHjaYgMAWjGtoOdMfo88EINrpForXk/WDCjVLai1shKwcj/GCnz/ljaANZ
zIluJE7es20QK8n0A6+uNA8BxiXKOJsaiKDMMXdYCnh38+D4zTUPYIV8QoTN+6T1CwNbp5ijYGxC
GxJjzKaIBLneeqpQI6rDTuzLPmZTV0BfglYOdq0Ni4mlTTqSRtIrEtQAc7Xrtt/LWD6N2sKbch6j
yFaSgkV8bNEiXJpniLQiEJ9jdVLTIEwP8fg6AtNP+X75OJvheCXjPa1efSghiVM5HGsSZCfsF7kY
gyhsKbLzV/1hdDF3twOPZSVwLnEzTqylMoopWCnmaFScbPC7fXJNcjDQqE4ddN9DrBx4y0H1cz8q
7O4+uZVd+aV+uXzsza/4cbMKo57AhZs7obHSoEdLuaBwgtKXNpIdsW68/14SRft9H7qVscfx2RDM
FrXtUq9CX4iEXRIXfmaJdy1gV630vyZgRUxYi2Lie4nvqImZlgR0UnM5tUHpqLclxhOmO7rPgRWj
IzD2eN5zS0nXUhmrS5Kuaa1ugBfrdVcyTR872S5WBTgqsy0GDKF4ZJigBmbKJlqtaVOhwqGk+V2n
5PasAPBGu7v8sTb1kpIn/iOFupiVNfRtIgAMP0F2diLXMQCWfEDA1LZw3+yWoHdl37o3kCRTu0gk
W3CBunn5F2za4/oXMPoy6paVo65BUxjRyX7U95TjNQ86G1U2sqPUxz3vSbLlN9ciGb2JLWDyCglS
UhHoX9Lc22XtXT6VQvMDNhCtRTBKAvBA7O+ayI+akOynWHZ0wLq6GmYf7D5ExqSABaCJNc2ue9WL
wK7WAH4HdMk34qw/TMu0a9Tc1VNrP7RSUKvYFGqLw7KAfhrQimVYH0EYg/32JDwNTelJSv86xMC4
LlLBUa3l1KvWixAmjxkg5u1IaxK7NbvbBVm31ejXbSxf62bIaZJzdYnJmYqkQqunhi4NkTu9CjdR
4fZfF/SRWyfBLFwHaDsHgDVYm5ztBTAd4pFXOuX+BCaNGiqQBWcEJdm6sdN9tUelEWMt0xFVuRiy
tcZZDv1Jxia+eW2dwqeUO6l+0WzBI8ekVmXXi2Nm4BLoBkq0W5AQg2lVdYvnxqN21FwJGO+7rG3n
wzzUESJeqnC34I5nt5xBkShpkx6leGKOnuy0eHxM37Vd8jUJklOxG4B5AHTwlxKDBDw3tfkEWctm
vjp+V6eofQtNd5uT6LVOhy1kO/UpZ9zkRRkmtv5kKm3TwFZHZr600oLosgPWeyAu6L0ZxrFcQPaV
PupFiVmf7iYkPHTtzS/7r0R82s+uUmiFQh01vECqtnWL+rkhsT0OPAyd85Lyp2+JAdnPYqQyFdJo
jKk/HNHQpEPzzbF236uiPo9g+3xsiZHG5AWKtShGp7x7X8nXHeXYtraGjDUC9JJwjV3dyZld2MvX
MAFeBw2pO4TUesdRYOoOz9zl6m6ZYJcLcqlFIIjBoSmzF2VDFq611qm+04ndHIONXhWkT9Po8Bg1
eZKZAEjyJLKIhAuQiwKrCnFtA2V0l4QDgi7SJA1la17Eo6p56bBMxJNBLFZgUD0F5qXiY6wxmCQv
+Qp+PH2vBc11f1s+xAfjR+PWOzFQeNiU2wF3dddM9Eu1VtHqUsBL5UrX7PRHcwuiushpsVSOcq1s
97Ed3+Ep8YPzjTej7kouExKrTBLnMsY3ztCpbx3hYXINvwyanXI3unllAyiT8yjjXTTjmiQ17NrE
Qm2VoolRcGkloOUCXtThHYxxRZYYx9jIgxgx03+2AnlIK50DHcYRwU5rNmGTiKSBlkqAQCc9Kom8
Nh3nrt63olaJoJXlUlR38G59RlyzIm4dWraZILNtF7sgwCBYCs/qOQgs58tW7/4HsNtoDYIEh21i
tHq3JLXSvZe/Yfi0bKbvwV/gyzvehP72HX6IYvS+qsupiwaI0svulkTJMarKx8s6vu1O8Uym2EZo
BCmMHxOXrlLywUgD86tV2AMwbZtHQERQN54HwrN+a3k9qs3tYJMWbvWPOvCbcWr1G+g9rL7k3HZp
KS8S1PEQ7fQDnS4K3Sm35cfOo7P38VN4r3y5fPBNL7qSybi0nhRFM1lwaWU6eQZAvRINc8v6m6Ye
NEELLgvb8mDYugHIm/q+TMSO+kdkDDNRQbGM5lgU3imZbOVogmBr8DJoq4e0mfdO2bhVukcqqhLe
fphFY06YS7GgZkpJgpYQd2nigxrndjlOHudsNOAyweGTHEZLB7AomXMODRoPS2lrvrQjTuVpjU0X
Av8A/3/D7j/JY7yyFqeLPBpWEpBf/YHuhRCvVO3mJgU9ruX0r9EjGiRufDdd8fs0W+W6T8IZB52A
DagSFzyl89mWg95Lv0QoQz5S9tTQHZwCqzK/shLYBZXDc9pbBbtPshmv3YTxMqoT6lrNa0+pdIKq
DsLYBlICBlXMe0wkiPeXv+2GA1pLZKeIq8ZMh7LDiz4zFDsy33Telh3nW7Jzw6GkqoMuwPKH5lUb
dHsU3sxMsWtUuGRsIJaDbHfyy+VDbeWrn07FZJCSYqXioqPVpIH51sRyCCb6lztKkAFsoIQL2Xm+
5wNot5Uhsu1ETTPbXprQTqO1a9VpnaLc06mfeNlj1QfGL+wzzRlLzgjqxnvjk1jGq2qNAjAdbHQG
YBByugE9ne7GSDGWc9cagtOQ58vXuu1uAJKngOAe26bMK6DBlm4n5DQuwrcN5FEH9peecao/W+9G
HOpDCvPtJrFNk0qWkyA+kWe1sa3X+AuGByQ7dnN0cxLZprnZ9NwUbnbgdga37eFDOhMs1XnJepUW
0hqhuR9jLOpL6a0yjMdR079rs9DYGP92dDnyc0P120bxlWI56XpygydwwntD0xs9d7wfv4b5wHOi
x5NWIouL5MKNyYi+eLpTmgJE0rKjlfdW/TxGtde2gmMB3eHy596In58+BBNdUi3JyiGj8TOfb0iG
BE/QQ6cLldMiZEEyK7J9WSBPv5gwAwagUa8k6JeiP7ch3FG4b0fCORVPCBNbCCjq9bLABy6iwTYx
IoUWL4pDJkfM+Qzwu0v4+HRMGInAkFebC25PPNR4O7ZXzW72dZ/cmN7lW9uqL336TkzQkDvZKAdL
TQLlpnicHsYnq0V6lWKl9Inidk9O81zfNl+7n0bnx172JHOWxOhnuaCk7HBnNctD01sJ2pK0SJvX
tqKaNkG+VYYB56g8UYwHUrosIpUOUXSGQrqRbmk2m+zEXzSZNcFgLzy1J3JaIgCkSw6azE70QJky
E59bHaBu6NKpGTcVDrlBOoKf8k95a/keBSCuRqDOAt4OFUdp2bo7SkqjPtIrtgwgaWpfzfkl1ThB
U+adiHE27Rj2WLxCAzY7WYoDl0u8HK9x+FyAeoGLy6n38564EWAahB/kBrh0f8NA+tls2M5egZmd
ykjqEGRIxC3FzjNEToeGd5eMl5kkkB2MhgodwsiJWiSOrlSeYT1fVtX/kMr9a/9s+ZOQrltkDZ9s
dJJrGa+t2imd4oWueqc7+dhyTrX1aF17AYvxN/Iy1kZC5QGz44SqUaDegMIVcw+Jq/+PBs84HFUV
1FjCV0KrYqer0AtgQwwAsk0QoDi3eDkAWmx9M4vnjIAkMQnS/XAqD6lLmfwWJ7/9A05VGtrPLFrB
ix8cyco5i4g2KnWbqxm+mPEO9d4Af+Id6j0lO9FdrlAL4gSJTVX8kMgm37VVzE0RElRQwOWTlR2g
HZ81kfdK3KqGo1X+78HYFFwroiwaM2g8emlL44q6jdCtAx2QTnxFmS/6oV1jcmVw8BDnuGyucMZP
RsRsRDClUK+SfMOYv4ctVBsLABgHestj7NhqDgFcEE9xNp8dCrCWNFMHtv37K29VcBi7oo8XC+20
wcey1GRboa2FIHMTvMmJrzFeGDn1TXUVfo+Bj4XFiuHLZc2lzvJcmT7kM+aom1kbzr2eBH2NTQ5h
egKzLccMN7P/1REZM4wWIPrX4QQR3VMz1HZUqm6St6ndlebTkmM61NJ4Xm0zRnzIfM9FVtcKYE1h
7FNUOTo6gTTYlZ8HxOnd4Xm65tsH5yOyw8vGKPWk1OY0MG66vbRrjiMyqD+w/M2bxAgXMBqwxgSg
bHzM1anyDjxuqUyTfrdCeT12hx+y7o+LV/nhPkLPCPsp+ZtUOzVYncug4+N0b6rL6hcwsVdoMXeS
Foi9DdbN9yKiHipIpZMEBeDiQD0Yz7ASbrlh0/+spNJ/X52bVIKshwOkgtLSofvh1UOOAot+E8I8
gGaAzXfeyDtPJBN9gU9KYrlGjh9l7XFJpec6JC7SOt6m36bqrI7GpPlV3SS1FbcfZfYGdcY/wKGg
f+fMzldyGDuvBE0z8hbDjnSOF11Op/ypvCimHfuGQ+sNiqfmgBEogsXwLnuY7aLDSjRj/2UolJJc
ovpHixzJLvGmY3InlhCMhQJaH/tahq7E661ybIXdEk2FRFo6OhoxD+COLJ4LefIaoXWs/DoF7a3W
/9dcVTQj/DimzuT8vTogy14slK/z4zK+5sC7TDALJaEGIQ5cxKZNB7eSxoSrVhbVijQ1Mm2M74zX
yWG5p0jPePbv+Ktb23WqlTTG8UyT3gyagvaTsKv2spcciCMFv4nLBJf3iHifcjrXVfAPACYaUZF1
p9NSahPgN2gjgJaouwfjRUVFHEDBZaDvRcnGvq0Jy/9d063erC9lYSu6ndrzjvdq3fYDH7+FuWeh
mLNe1uFyjTH8VSvhrRANXtNnvPRj+3t+yGFuuLaGOq5bhBA1sF6xynBU7c4TwJ2VevxZUmnT62Do
EdsfmHrA/MNnhzpNaY1ev0LT1QbwJeRrfW/geulmWfGrOaLV53RONdkl0FOmiXPWzRjyIfzsHR5Z
oILUYJlVEYLXYVSQZxnK7WWvs/ndVkIYa9QzOZrnJEcCUGknUlYnIwuvsoKHYcQTw6jHOMtSKjYR
1KOr7bb/qmtYbR55oF802JwZhKZYCPxASwMM8ufPhdR7yfAZUQuazBNwuTwMc1e2ktdPZZZn7uWb
2zb2lTQmVMhJWYkdKtMoXqC0j4qQFr5znNH2b5jbIq+nv32HH6djlLHJynEsImzXKD1amNGzUX8f
ch5X6LZT+TgVGw8EsR5KUmEovYx6FEiXe7AwpXbRkEAvrGNVqLYCZuy6qZxyxANHAW306ClamfrN
nPiqCgJCdP+vkii7xkQ/2pB4iRR99dST5WXKuntpBt9tqLbHWR0fL3+RbWs1VBE8pyK6o/QCV+mP
MdWNWpv4ILQVrxy7HeV7EHe8UtG2XX6IYVKeUawqotFWPMi3nFTsgbmfO5dPsl1toBQzIPfEedgC
0dTXo16AEAG69RtY7p1XBqW/bylKAFkQdfZliVuHwuosMH9l8FicQRwQo7PIEiGWdNhs7kYn1gf/
soT3vjRrnWsRjL1ko6rEg4VJ8sGnY0AppkAtwOYhBferI+3miD6YwIFNqp+kI3qgLnmkWWsRmE7x
lH+Xg3GHCtVe+nH5d205jfXPYswKnLWFatSIXOW0K+Dli1eDHBKBF605F8y+tLTUjEWzzbA1UJVe
O9Vuxs2sOCdh8wG5601SYgMqmMLQziVMgS+GXeuiLWm8Qg7vNIw/TzKhALgTviVoZVI7L8yfYc9L
KbaPowMkF4YEmFzGnAdCYkWodWSmo/KFFBhLlfr7vKuCWCmeLuvAZrcfWLxI7rFodM4qN0hjO1sN
njHFSXmgrVpam6LllKQBVyVW9q54MOLa5vEUNMYA66meU8z1ghknVo1mxSTKXhdPR1OogqpvHRAF
4Uol7XulDJnbTPFxKsU3sTG+Rv1yNUjFoYyzW6NAF9IcgBs/tJS6dj+2xb1QjEeEOr8305dO1Z0h
LPe6WQM+uZ9P1hQeqrS/STopt5ehcXspi23BLJ8nOYau9FdKGe/UOAEDiLHY2rB8T2It29daeqiM
MTCN7BtgeHIXEwzP3azs4NpvIlm9rgx9H4f9MbPmH7JaH8xQ8/uOpLY1pLGdmqCrmEWO1W4qoEZ3
UjB3iv9hQr0xqssYGxMe2IPlhqZnZbz1300fLK1EMP4KTxQxSQniLd0Go+vOmJIsjsKV7MMtHVJi
85qVvDMxniiRiJprcYh8Pg2/lUl0ayqxy1F0ntYxhisv4ZCKufx/pF3Jct24svwiRnAetpzPrNmS
NgxZbnOeZ379S8jvWjTMPvD13XQvFOE6AIGqQlVWJvy8G7yCeHCH7ranJRaOxOhOT7zb3ZFCgSIx
4stmNwI6vj+PO5W4K5CqwUgVHvBdsA8gpgDYdLDr9mAC9CZfs9Qb5VS9iWbuzqJZ3ojo6rNHVjeL
lwJ42sG6jZF2DNH/miFIdZkl84yScOtkD0WJmTvBVnxMUwL9AthekZrDmZhmXfbNXHFlmM7lpzDG
FZjhX9LMDLzCDp30VPiBb3ilO375q4OE4SYVTxbE9N/y4Gacxr5EIND7N3F6kTMWL8C/rOfTwm93
o+IyNYWFxiay9UAQ6XYT4gjJbvDlD2het3JfwBR+roj6cFOEsrMe66QsIzxHx2rHp2ZpqS/6cXbz
FjwssR3arNrWtgf4tErnwuUQSWJtAMVKEMMi6tyCn7ic9a55kpNfmC0fcvd+S5BW5qi3mKLUQl8q
YgDyJ8ElaZH8ojkEHEGYggrWuBjZsmvWKE/AB7yWFhI8qNLWkCtTS/DJFlls9UZz1HoghUdDu6ic
2phTIO6uuyFyPK7ZppyBViUYmyaN+mw0XKhZuksKQLiiFyF0LYF2UbtT0Kfv140yzhCtpRzCLySN
gjOUDlJsZnNkcTNwyEPFgnlc9+MK3eSSh5FvyxR+PJhzUyjf+TFkeNPtfEXlZQxtgZIS1+JXR6bP
fQMvl2BgcjZn1H7A/mGiU58Dxjd95+3Oi+9ZzS2mTRJaVs+r2QinbggijKF/H60AKm126ky8qUrA
70/fE/TovbEzWWY3vxo0lKAYCzkZ8Hn/ahVKnlUqRUBDgKfezIMnsQeKu2Tq45AT99uJXJmhHNo4
DnMy6Bjzw1TEt5iTObOtMRBnxEDGFP03qZTcXiMDhilSGlnAdBGynsXS2uSdS1l8HZulYFDN/Vw0
5e5Q5UoNYUGcIqXg8i6cbS13lcPgC157rCRPAV7r7g8m7jc90KddemZ7KQelhpphjCeavm+97lBq
Tot+ogTAW1uCueP6jdy8KCtzlMObokkuorKPPRnwJ1HNMTnE6KltB6qVCcrLJVENrO0yxGijxyjS
LCDves93iwO4p8fqo380IX8/RKDJ4UESLms06byI7FrU4iX2tPvRqc8ttOFBDOU0QJLIN60dvJPO
pJibYPC+vpHipkOFTMt/LNN3s1WzcOBbSNHZi9ue+0dMTz+KO+U29KD24cjosbcu2J792sa8lEWI
4MML4KfLTXLMv/QlK83cvE46RqyhXYRpfJoJPsq0UI35Dr3MfXdc0OsLgFzqgfIT7T8RqN32TSt7
5KStfFOz9CJGn7F+AiSq9/KbhFU3jm72KAEFvPkH5NbkcP72sVcmKRcsjqAW4LmZbDkPOAg6JqEp
2ySh43asKu0m+gyI8J/7SX3fVouUHFxZpBAd+/0JbOwuGZkCSQQjMm/n6StLlL8Vel1JeBWMT5A2
jm7iQ/2KD3j8EI05o5g6uouDId3S7p5AdJKcCWIcrY2/qXVCyV0TCOemJNLQ1EIqks7ggBOp+UvF
303jo8Aibtk8M2sblGvg0LDgDB63VboP70i3tD6B0x/Uw2ia8HbiVP+wKhqbm7s2Sec9kt4HbYiB
wsYWR7tXwfoe3nJW+TwcUisVzfqYfBH21R1B+ZSHcjYLIB1slsb3Vkhd/wrqsoQQHUXOh8xvzMTB
lOXMV3soAqmFd90rbTmltR3qhuSBNJZTzMdeNdZ2Ppyk8buRA++W7Qc8gyR21ZRlkLoleVVAfjSC
14H+xF4/CTfzvn2LIAqBAV1HD20ybQ4ypqPIHAreRDmv10pdm3GIyqTI8GWJeNS0Ww7zS+FXvoxe
Y0DIai6B1UKKjg0l3MwV1papzCWpagV1ojBwg1NzlMBEFTuRLaMHbw4W8fWRE9yx3rObGNW1USpB
0dRkWLoR/igFJC30wtbkTP0pvs0tjD/LporZ6wkdZTPOLVI+4w9/wVOIPvLqJ9BP6qTQhnJc4CLK
7mmJXtSus64f383cYW2BSk+EXMZsWggHIVxIiwfsXnfZ4QeLhmFz//303S/LobxRKaERDg23AJLR
rUUELrmCYYGcfjpgrZdDOR8j4WQMASCTzuTWrNrhouT3IehvZe2f6xu3NaH2y1ooBzOWYzrxOTZO
PRW70E/3nS/uwp1ynv+JH3s3BUNOg3OJ98IB1AHKDYsOTdqKzeulUp5nqENhGlT8ADLfPOzKc0uq
d25xUV8UZ36W9vFN4Yen4YBp44dyB4VWp/dVR9pp98uLcc89GDv57vqmEAdwbfcp3wTdADwfOh0M
bSUfgi5B2cXgLhA01Z3r+KnSovvr9sgNvGaPckjNpGOsOPlgxOt26R6oEi/yGyipXDfDiqI0ThUi
G6kUT2ifkK0mnFnqeEuAXZynWEgUAFC3etaczGaivf6+lPvRkyqMsgl3P/4+W/qe3xNAbop5LgNp
LvfWOckbQQcxW7CbqNxPwxL9tFfbWS2lBHdIu3w8uiHZgievB34WL2JQXTBtUe4H5LKSHBcIn8Z9
syPoMe2cIY8fd7nLRI5dP50ST3kfSRbjGDomJH8GovQHvJmk7JJo5w7BPnGVZWAsyU1dVlK0eVCh
syDyChI9iW7ztMI8jbUB00RNuwZwhYxV8EyACvE5v92HlRnq/gWTMvGQxwNx6pLZc/Wc/9fyaSQe
rQxQF07T82zSEpxJtFFvRl6w8iSzZZ7hxLeD0soMFe4bJdWWXAiIa/sxmgYWA+dHIbnwpN31272d
sK6sURdtKVIpDcAAA8G78G0CwviJuzS7yELR/IRZ2A9uPOM2PkbQv41N7lZw0G9nQOE3z+bnb6AD
fcoZY5Fm2FgdHEiKeJ8CUd2BZLedIbTz9fqCt/O4lTHq0mlq2RYB6QaPVq1bklvYSe2ogquAWEWy
IOvTeIVXH7JT9cpOabb92so6dQ2nyFgGjN4EoN83SedfdBZIYQG/St5dXnJe9rPd/eWUxurs0nAD
MZKyoBhgt847vzBGu8i/XN/Y7YxxtTQqJ1BkPjPqCddcMaFQ8oQM5F5+Iki18KSdehB/nIuvEyCW
mZ84tWDFTP6azfRn9QOonEAZEH0FAWtMdoHHIR9A6+eAPgzSVc3jj8U+2f/BFyVf7IrbMSi3E5Zx
3yQqrus4O3BvJ86ZL/ql3IE7HvoRrGLpZoNr/SEpJ9RIec43M54hqWbLYEAC8rnaoZZJhCof6tCp
Y7NaAADUA5uVCWwih9a2Kc+kdijmSTruaYacD1wENfa4wZx16BSdmR0aH5PPBMla7Tm7PfB+5AV3
4mtmNScWEd1m42b9Uyi3hbYYH401toEM7xff2tsY3zk+6oSBWEAxiLnv132UTOcFQTgOXIBECM8/
NDPs8a56n/B/2Wk93Y4xKozGWFH9Ceab7Oq/HzBghfD3VeUr0MqmETIA+MjcWnpHJBDzk4gJ+x8V
t0I1VSQnSvInq95Ms39eKUhb/2obKKJcLZQWHYEz4ZUmlMf5jvNydOOYzTHyOrm2Tur1krVNno8i
djjbZTfjHTpWzoCUJIW9Airvxrfr/ooRZ2We8ldakwtT2CFfaB3JBYIiswdfjUywGHuZA11eVhok
Xk9QwDrx62bWgtyAYhMTJukTb00Y+ZoO8yVGa0W0CgxCOsabbE5O4lfw/yBoESOzewzdLjH7hXme
ia1rm015rTrTS0EmlRvIRJjDMEFTARb1xrq+ySwzlLcq+7DGmzQGwkfA+x0LC5/z9Pm6jU0M76cv
kHnKLU28Uc16gvqIcN8c23OyE/fDTkEjFwnFhX/GwJIHXAvqfaPPUtNhpE8QS//1mwqROndQvCC5
rboXnexS7qPIbM+5EzqGFe9GUAtnt1Jjzg+VFzj6a/XIKuiyDjJN65OKiHvqgoMctuN9pwDlE+hP
ZRKfm7JJzLLpvmo5uKGEZRdWLRoF4vhdneXaZHwGhq/4eO2s/BSm3jHZTjxkrFv5neTjQfraQEIl
t6sT8zlzPerKH3uyMoYsBqV0HdAd8qboK3cACc4JZDgQRkww8VrZgcNYHssi5Z7aBjBxtUGcT45k
uClzAxuPptfJwdwGc86Q+U0p59S1glIlE74pYfeS7OVAVIeTJ85rvOyUM/Lv7Se+oMgoGPCq+hu5
vtynYTPrWJvsEY778FW8Wc6LNzikjDMf6sBipfz/ssBPk9QC0wkjBD3x9tGRjG2QWdvxJt+FFhnb
YKaG5Br+7u4+rVGuF+pMmRhFBAqBdisZ+okd6ImJnV0ITvclvC3JEA7vKqhZyZUTCG9D8nfn5/Mn
UB43LxIpScgrWL0NvBbDxZMvABJLOBUrS71jnNbtYPppjXK8WRgWOYAtqMyXZnmW7DgFSt4MjzNA
GFD3jW0dVE6MVux2fPu0SfnhJiqkKEtwikoVMkBQaCiZgl/bKf6nCcrdSqkyjAaPFJ+olYRPQJk9
EEcjvRZPvauaP0ShF8YExXad5vN60CghtV9ELUtQ2RPeJwAxUH4vTKQpT+1Nhdo0w49udnpFEJmJ
uqzIYF6g1qjMUqOCsJhcxuqBcKpPD7IFBrWj5oJNEZ3eFmT8gjeOpngfXGSXzMWUB543xY9a3MyE
omwG8c8fRD/POSPQhLgAlkdGZ7c8TLFZ35G5XFArvaXcvu4hD5NDBYLVg9h+qq8MU5lvpOV6LUCa
ETsBNnRON0lO+N7jmQ4E4ZGQv1YYRsZ/T8x0f/P+rEyTaLCKL2GK2s6YE0Ir9LGAZS+t4Yt0B+2b
59BC9vsH88+bR3tlkYovSVRUXFuR29OAxUr3khfDRRIDIjvj0YDuPNrc4qH/wkyDN8P2yi7liLM5
aIpxht3gRLrcghk6zcE4tdAn+Ksmtyiic8DjKcH/puJRB3EzNqRE9xFnDrHHnSKku2iF+gz/t31m
Py1R3pYv9EaeEuBruqGwqiXuLT2LIjh9OXLlMDkBmAJR2iyzppqzagBzzSLWD1wYPhtL+rAEICqd
loQ1GbnpIVfrp7xyXOu9wMcVHEmVv3cyQGpLz1Le2gx1KxuUF4Z8WtpGkPPwJu0R1bNYeBXCm0BQ
IdtijYNgKjOD02o7lKO0C7UEEJXr9AO1icaw4Htc03FP+pOEp4A8ZjSvtJNXVsa9ubyVMepiBiLo
sGMNDAyyNxwJBgRMiEf2mPDml1qZoW5j2smLOJA63cgv5gSVkJFnhejNI7oyQV28Cq1zVRoRojtb
BMdi4eb/xP8UX/vnxWrO8iG2Ux4zgYzosp3qraySX7VybMVc82WRwLEp5v+znHjIhIB9N2NQdlkF
pnEyFhB125GvjFK3senlaNQVnBDjHkQHbuxrX4qd5LY4KajOPWi5M+7S+8H7g8yPtcvUlROEFIR1
NenKmQvp8f6QqF+88EF+/yhkuCxp+k1HvlosdQGTVg4UZcYO931sBeNe64HdBE5UiUrrupdjrY3K
FDod+uiCAUtg68Q7rzX5nHMkndGQYFihn5diUEx1MSBAxDo+GPdtmF95jeVDGPeNfjyq5VCMVYLx
0XYPueI90XasSvs93RGkTn4JbRZj8zaq4vMz0S/ISpukDspEpIJIOsitJXWQ8Caj+LM9PRKR8tlj
PdUZR+Ojqrm6fDLYIsOZJyJeVWiV8QOkd82mklwhZiZtm2F9tTzKu3BykhVBh6LIOL416lGXblv5
1Bk+gtpdONxBo0Uwq+rMCYy3JOu0kL+vlpiHTdDJRKdMCi7T+JS2u2R8uX7s/yXgqPg6giFinos6
93GNluLS40TKtzPYachTCnmxne90sLWxAs72gn4a0yjCdqHuG5ELccnU/HuUjLYhtE4hsfCd2+f/
0wqV6oKMMo9ymWwbvD43HtuKsWnb7Rnl0wIVOI166KKekM7Jp/Cp2BGlzMCWdyEEb6Feg1ojQN6d
+iMKIKn2uG//21ejEaMJqBNSnrRPBxd6BrJTgocGxc8M/AWk4skSWPmXC/65YOoGGGnfBoKCFkHw
aAhm/cQ7yrF9DGzxmwpK0QF+RT+MPBPOzjqdGnUD9D5PWkmH3cGVeot3mvvIrZHH3xte7g4is7XP
OqBUcJ3UTMlTvsTDoe5ru8fQhW1o1SvIhlhOmhyR36ooqyNExdKYS7he03CE/qpmw1oXFUebrgRo
YQBgH+/g3WJzokMGNrknHZy+AkBnoWBiHp1VWSRruLZGyrc0ZVJBYJtcxPms85IbDKWd98/V8pI3
ESN+/0sy9vOI6pRviUvZCJIKGzpaxkVyxUeyQvDbmWjqZECSo13JMkkS1yvro3G3sREM0zRlpOsB
TZi568wAcwCR3Zm57AzNe6G6HTPuMRdKO58UqYqs4O4v7zx4i5YH0vMWJcAIuycVHJe4h39XsFXB
8A1pQRWC0dRpVWNp4ZsGjpu8FAq7uAd/+V309oYyyR7z7wzvtrmvK2vUaeXjBfIlJMUl6QTqNcDi
w7JZPRE2S24Xf/kf7VHntB0zHhJZSF/IPED0ggLBCZPnaHZIQN1lj4Z93d7mZfxcHj03AomsTFEX
LG/GkAp/DISjqrHgUJvuRYVSExDhmIyhAwQ3pU2ICe0fzEyLLZiYmAYls0EA9zYTfLW9ok9rVHgI
uyQeuhzuBQ+ht9HhzP42dRSMbsyISpGv+6lt2AtLN2O7YbRaJPlZq/yobYeqHAi6R0IlmiDM+kck
ngpoZr4SmPiI1x9pVRWPmQpZZfFO20V75a8KmhitlkTIYfIqTX0vy2MZYO6KDBvMTouyGiTPgMoC
tufA6npuAhYkTVKA8uclaH1SmY3Azai8yBixJBeD6y0udyU/92oMUghvkJFenA5V9z8YBd46TmvD
lM/JNW3iekIkpFZW4JEXhXzTAWajPpP0hhU3Nl0cyDwMGfrIGgpc1IWsJ06PMx606R1KtZg8ju8I
JLUCN8O5eJqP4TsbWLc5NLKySdNRkoLMGOfAMk1u/wRp+j2/K3fCic17tXVZ1oaoj6h3KbC2Kvon
FcYChzExW/kpKd+u+xjWFirUF5v1SggUCYVmztcQDiEk1JkG+lD5LvHlA8TGQW/HMEkiLB0O1wsj
bn11Hfshi6Q+wbQ82IrQ+4r34o2GOfH0wjofm/n32hLlb7RaS8CL9oE7I1xeRJxIfxEE62F+DcEi
Nlmx4hRvtVt4wdsIOA9TU4wYuLZUyvP0SiTw8oTpWMIESfQu2tmTSgBqF6RTnZXeR/M+ery+v5s2
kSbpqA5iHl+gYnCgCqlQBIRhQamsunzTwUl+3cJWvgZlw58WqLgbptkEWXBYyIvIDPnORJfPmSvJ
kozaVKp/rlv7+MG/beLKHHXL03lWq6zGWO6pduQ9GrM+kMLxQ42pE0KLWnhg1p01E02Y8Ot105vw
ESyTvHkh0Qae1F+P6ij2ddQVYCUCYYkLHbp9+RajNon+cGYDImplpkJYtNXnGpI7wEGJfnuIO6vk
TebTavuzfv4U6slR5EaNSgbOcg7y7vZtklQn449t+mXOY0vswEtXH1FuWDjFzJvOmsHlakQp6+5u
pVzrDaEOF8iaJZC6ILLwgPo9kwE9FI38+DhFaOWCtc1TbMYn2PQWq09AHTYl1tquXXDYZC+9M97R
lOrfwN2MwQNxh9zrPEBgxS1BKC4fhBPOIiuYbjuR1Q+gjp8yjvDC8L/I3ie7byH/qldg2lBJFvEF
4HhndLO3cHH158RvHkHrxcILb/voz19ANwOFajDSELR5eN0OdgrBDJRf9BdCnRm/QKbc+8s5zNV3
NqjgM1YxgHcgsfVUo91X0s0E6GgytvbMuWUOYYnqPWtvImxEzNeML76dvayWS4UkQQJzV41GAJab
n0nNJIVy1mv5T3eAet8buBjtcnAh4cdqQEqMK0YDdrU+FvuWcMGFTwSxABHM1OaB+RsJVozX0WEh
Pid+Se5qd/Q5PzpVj8VtSZTMrdAV76JT8cgfZB+aq38ADCS+5nc3+NMBGOTXr8JmNw+i0nNgO8mK
S1O4woSMYPkbsr/1d6ccXqy2ba5V2AKtuszLVzn90iaTpUwv12/1ZqFobYfyZnmnDnwh4ht3rnE/
HDFDbsaPhoWItVgEWhlYDVMycbNKtDZKOa8wloVSr3GTSZdfssGUY6Y7qBH8kVQ78UvXPhflt0ZM
pYYgm0+9gsteJCPyJaF1wS9xjupmMMOxPEqF8czYVoZ7NihfVQlqGCcxPEVxJNiF0sPoDmbliaJy
CvwoKyiJ1+3pNEIXpb5kGmQcF7TsU9RPbuI7eR+eBRc0rU7ngypVvBnxxumh0C3cGt4ETPgf5OSs
n0F5q7TOU32ucJr4Pei2c+A3BpQ5gH8XgFqogKZiuYpNLPTnUdJpkG67qLFS5dhoxWyOAAjDJODY
JpRv/qyyytxpsgWr258CuSJLMwx2dowKjl3s8N6pD7JH0DFqDfU9Ag4JLtotBg06MPFiWJQ8aVkr
32qnrBdOeSGc6DoKQ7CBysnihGLtZWXpV0m0X7S/qX+sTVG+CNTN8iIQqrCifgiT79V8SYB5v35j
mPtKOaJIakq+LpDQTO8QwfL0vQFhzyYy838a3Yz3nAUZU8Ocj6UtttYEeYPR7wszZMLltmKPJmma
iJIcGJkMKuhJeOSOhoh3WAlochnJZpExukSb7m9tgj5CSliL+qAgg0w6S+fAItp8zXNU6RbV3nEj
hMohMxYPz/pg96J/fZ+3gtfaNnVsOiUX05jkE3XzpCx3/HQQl/frJlg7SB2XsTTkLoH0k7fUxTnk
ClfXR1Y1ftMG+IEgfKEIkkZnCHpqDHPFLaj6WQseAcJDjKRgsNDZGO3GJBB9hdWl2ooj2soktXNa
UknRvHCplzdnDci3Rd6J/V3Z82YtGZY8d/b1bdzMNtcGqX0sxzLlQgUGyQAoeTJPPuDVgV34y151
k30cMEm3WdtKXcJCkYWoVUF82RbvVd+Z/HzHWNTWK0IDBSUQUDIEPunCdFQW/FIncJ9wmEfF13eN
Y+yLPbsE9kEDR8f9tSUq7hvq2LVTICdeoqbHepIeKk0C/yO0RNQW9MmCL8ezZxTdsZP4UxdCICJq
bWXgn1ShOQR64IXCWEBmpD9HXG0VS69Yfb1kUPntbybM3mqTdoJuxynmwpdAg8pC036NO3Bagtf6
pgzHuy4HPaUW2iAiswF+svoC/bBEcUNjPOZ8+6hy8iEKUhdUuGAV1vjWNKb2gYvwmafh0E2dH4eq
xWvlrq3nO6ETT1ndY8xouC2S6V7OxPdkGve90O0SVKgsxofadBSrD0VlMG0Y4TEeI8sVpN5Pw8Qu
+MLqgwGAIMlNQDkUis2DohV2UM+pGUcYVimV8yCnvp4YyIg5mdnWZ/wkug6PusBszFrzQRPTmuTN
W3r6N7B6ckiuSINxmW7/YMiNZZZKajhlLhK5ngKXsO8UECvTv+We5sTW4BBNbe2hPzBfmuTfvHJ4
ZSoKRdpiTFUOsmfkj+CSHPzKSW8apFB/sD7yb12zRYUjuR+rCbUpUgbkrWEH9VKLQyOO0ADGF1Zn
aittWd1KmfKiU97EQiWCKLMc7jLxCwfyL3Q9jtD7YblP1rIo91mokzrm0ke5ID0vEGNEaljb+gVZ
GQ4Pk1poO6p/XhiZ8p26Hg5KWeKYgMTR/ZArfux8hQj4gJhAKf7H+ylTbygxEbhkTkDDN7mBB85y
FERyMFFgkra2UijOIueUzf4ra5pgM0KsVvmbV4XGVSbiDqZQtOhDSKLOrKom8SzXziPleYom75ao
Xsgoa37Xezk0x8sH2WdNdG7H18+l0A2ERtPBdVDCTvMuK2Z0Q6ZmQ1xrZO6aNRLWTfdvkvbV6ae1
rWQtamUjwrVW1dSfxdyZZ4yNoht4yrLJue7BN3lK1sYoHzJzhTRGAxQW/iP2kulmibQ6dRDfXWXf
mKndONFdaKFK4iKjQe32+k/YrCBpmm4oqigoYKWl7iBXVNocTvgJihncSpfB5t8m1BhQ/bcnq2hd
bS+abKWgzVndtVnqKoK9PgkmA05GxjuisJevlduaROw29jOX1AllF0xxGD/pzrLP+yiXWoYteqy2
x2bGuFo9dUWlQovEOYEHEvrMaePZDMXeLMbYhKqnXea3XPpXoIr1yqnrWQxqhA3/8OWCuxgmwXwG
tmoX4Dm1oAB7H7t/5xE+vzF1XeNIaxWO6BJUEKER3zSZBdvddjk/DdAYzEyVuCBb0KYSssrKhe+z
8jfyS6tdowGYYRLX1dKD71f2lqMA1hMFyph/INe7Hfw+V0LdyKlLG6MccS6h3HWMn4rj+ERKyJyj
Wc1sBr0puhkGWpjzZtsZzKddKsJjpEhRZxCku8r94mKS5oKECZorX4k4IZnB4r+gc8MarGMZpSK9
PrfRMJXI9LPpS128T7mn1wPDwbBsUP6FD8ulWzhsaD0gLVOhtyxjgSmrUyqyPhztUPI81NMZr+b8
u3FJdgmGkkisADReOoe3ygEMbFZZgjCQ1LnEQ3yp4VRiu/fDe9Z1Y/0UyqkURlIXxYg6iW6AKEQF
vqZ9bBYO8xz5/7i5lC/plb5T0hG3YmolWwoxnZ3fVeBXYMQI1vWm/EfblQIUq7G36VO0K3ayI30J
HcUBw1sJNk/CZMqKwtvxQRclMNpgmEymwTZT1idCAHFehCUwmTrGPWlKP7S4iNllftR380W9LLOp
7THZZVm1b+x6Cxq23vWVby589SuoC1K2cx2EFcKDNuknHinV2DCZSslp+C2XWtmgLsgicYqhEABK
6wAkgcbwO2F64yy9d94Xa3HUQ/wttAaoFvnXF7c5N6itLFNXZhFbsRz7IQVb4Qf7JGbm3olbTfbM
xiBxm9cWSV2Jvs+UWFdRcCJcpUZpyk/89+YmBkdEElganmnIhs3klgelKErvPuDnIbMCv53+r9ZL
3ZbaCIpQEshtQT5uuP0j57QvJNMAn1VtCi/Xt5d1dqhLMzRQr9Z5nOCoG81+eubVHcMA4+TQ8ExR
mKBIWOag+U6QKk7SnaQPkF5duodQ17+IauTMobarA92N4wYD6NMAZd3qBdLvh3joKxNcP7s6NW7C
Rsa7lZN9oYl9OSvtrGy8IdKsdAY9nWxYOeY2urRwsnC+hPLkxy2o9tXEmJ1JEyELXiiNnSXxKaia
k9wsfqstdh5HuQ3yTdVsm/FlEkPB4bQpNBUu3peoD/fyaAeYcAZ7hztWtcx6fG1uDuD3PC8IgqjQ
m8ONYqPFI2pLndsBkFC4wwHkN6BYhWQAmjyNachmBiQPC4+/nVCvDFO1CHAwG83IIb8jtYgRvCT1
XvCNM/8incBRZU2PJdzZjqXusxlmV1bJBVz1PIZWq6epRq8hSwGuWN6zujPbgAnP3TzUKzNUmoIT
HahtgzSldDA2FHgSITUEf4NZOWRx2j+gofMYx3zLdaxMUj54RplKmULIfxlBagrBTTexgJ3kR//m
nFYWKA+sSH0jpKQazu/nJyJAC5TOE9HaJAmCsWPJd23C4jSgSCXoaym8IVP2srLOGqmCx5c9UoZI
9ySblaFDy5rn2RxsW1uiPDzoYNE55lGBaIxgV4hgA++LSxSpZ0WP72N99qEI4sySeFYNzuqhjD7F
i60Pid+1nDmLrZ3w2j04eh/FkTUCu3lgP50xjbtMIPWl9zrcoz4jLQPXsiVWiwq+e+7u+vnZbFut
wpxOXQ25g6wNBKnIhQy84Z3M96WO+DjZhCySO0e8WfiKR1qA4rGHhLP+dfRZKeH2N18tl7o4TSsP
vZ7hjI2WBv4VuCNf8ow9u8i16fcgUg3KalVSgGn71RHESdAMOhEFhBjmCRl+b8pt6RdqYbcRWOSG
lJVFbGa7K4PU9uZgrliGoCV9HmW56ZETqiYoj21co30i7tveygco1BOWbhZlLQnYv13clWlqUzGr
3UaQ9EOIVcKXSJbAxzQ3h7SvXRn9HoHDnYqrp+vHibVcyh31Q9doWDH2Nw1NXihMccitkY9Mpfjn
uqVNRB3RG//Pp6T8BEQQtWoO4Cc6u85M+fUHNQhYFsJXyKyWlr5Tjwii6KUlr9M5uytQJ0pdVjl4
s3+//hmUE4lCGWS6AV5wAoTJiAop0iaI0Cx7QqsQgVP6+rJZG0wO+CqSSfm4dDr0irw8eiim1pyM
/mLk+5hXvl43tF19W+0vlQ9qihBJwjij/QRO+wzipqRzB6yicVbt6qv2+uOtGF+kxEy/JuCgYmqw
sdZK5YhGzS9SV2JanEteu+4e9AM2zx/1KLKvL3U7EOiGCCy9BDEKmgdKCpQw0gK0imIcpJNQmYRo
xjDTAxihanN+CaGuYTZvAkiz2eJT/7LRP63T5aFQj9KSG5A1gPX0SXAhICqYugduScxFqnYNGSy0
hsVvwiv4Fx206b6yQu52sPn8AZRT5CqBq4KEvCYTfs936j1nKB6fhixfuJlJfG7zxwtkdXZzjJ9J
0B8moWZ2uhsQ/3kANX0nDW9N/YMhws10bGWPcoBFrxZtEuFFo2gQheEks244xnVkmaD8XVtE8bRw
OooZamLFRmFp8f31w8n6OJSb04es0HoiAK7HX8L8veFfarD/XLexCaJDnfc/F+Aja199mSzmtJ6f
EH/Dt2o376Et/gL1CBS5ZbPUd7yduu0XVtBnLYzyZF2rKLneIxR3+mNaQgobhBoBcCPXl8ayQnmx
oOeztBaxMq0tL8GUWUadH6cyda6bYZ0DylVNWtAjccXRHhbMqUqLzVcpY5J/0xuu8mJqv7RGbBpJ
AClKoySncej2RmbYeiDe9iFLGWLbJa1sUbum5bEhhWQ5pCBBpg2QG78UBWa6BlDFa9A8G8Ewozv8
vjdr0IaaC6s9uPndVr+A2tBxTFRBSQF6BFDGQrXggKhn6VLBgjIx7NA9tLkGWfPQ4nwQUeI5hMyR
WYMTtEXlTnpSY3SYSt1kgzs289DP5dF9NGnQdWMIuMhTJGgzzIY9Tm7GQRFbSm5Vdb5cP50sa1QS
WuVzuAzkc7Y1svtB3gMR9yAGzZkL887sR+n7dXubc3Krl5VCed4ShFPFlCNLkT1CFNKeOswxfM1T
szKQG4m7/EhqWvohLcw5sSB/qwPwL4K7jeGe/6Xc8PMxqVD+mZsHIVUW1PCTHXgiXOW5d7pdjVIe
SjTxbnCglvNceayAul07XH1ecupW/lQCh6Mh9zhVGNF7kvzIhY4LWhXNHXt0jVyE37L8lSniNlam
VEVFP5a0CoeyOOcxOP3zsPD5ghfQqVPewRrg48+2MAcP1z/ypstbGab8ES/2AmeoyL+58UvWNaY8
sfpmm/M662NEuSHMk5bFsCCAQ9Du1ngW95q7+KrdfM8NMzqjcHdJLCxvxyKBYe0p5XyETAv0MkVU
n4VbwXgfeU/CcIg+aHYbvvLKt7hjkO9tKmKsVkqT1JV61DcjAeU2oI3n77rn0eGdwZ5s0FXsJlu2
tINwzKHfMljKrfzcOcZr6y4NGRQyY1wi8HSyaZMZEUel8sJC5SVUlTQkpKV0q2YvoSzYpfDU5qwP
zfBPKuWflopv6ljCd4a0uVlwhVlIoasLN1U72mn4ev3cbhe6Pw+uSjknzJlIvSrBG2LohBBmksmb
cKeayr7fse8na22UB1JqWQmbCG8Lo6sg1ekP9SVQc18Wercd368vbbvNt1oa5XfEhec0mUNOpVzE
74Ob7QQRGlb9CXLuILtGv88mJIQZMN1CZtYv1bnZV+fCyV1QMTBc76ae/PpIU46pDxZtnkcVJSz+
/0i7suVYjS37RURAJuNrAkWNqpJK8wuh4YgxIZmHr++F3GHVxWXRcfvJdhzbu4DMPa691jGWkIEn
+QNRbzVRhXZmZh2D/ty+7EjE9BJVZSjvIzNAIYCmc596nfwQSNwefQO9cG7LTc/k+Fbt08dce0yT
hGmJ/tnWUOL2I0dOg3Wlv5rjF8bETOXPSf5ZDd1C/bLg8PSZw8vgECCrLhJPNzXXTOQHzRxvf/+A
Szdu5vDCTuJo82GilneUoXhZt6l8w4tNyKn3u6WFvGfOwqPIQVMbCmprZVi1zfiYNYYL0Ovq/2XF
mMC0F8EJ6EtRiArnMSHac9T0CQvRd+Mltht+N3QdC/Vz8o2ZryJcJMTIEXFlT/6S3czJbWp+h93W
1ewqw2apvTSGXXiHxsxt5WbaJRYVQLCl0A0YsLxNkj/h2C0J1l7vT1w83MxjJX6rFlxDJy96m2JB
YQdb8J2fKm9ay+ntYq+ukpf0VuqWp6BX4c6WpRnQfzEtOie9MmhGsSqGKA/t8A6jruG5lEZHD/Un
qdTd3lLPRKFPQohT11sLLuRfPPWP8ZnvTIzCt6B1OMV/g01D2IkGBHwL/yd9539JWn+szZxn3oVh
0Rp4VK59L+byNaBemFLJh3QFjipbSr7RJtwpQUTSuyCcXBzCXncxPz9h5jMpT6g2yui5jeNZS25b
lMW/35PrDubHwMyHNYRIqjniGUflKbHOaXqQ2sZWjUVQxHQk/5mW/hiaeTJtTFNe503ipXv6MQkH
qZjwZYAkYII+rA2nX1Kwv34ZfwzOcrbKkqtAr+EAKhmSwNyD5tXGbBf82fVpyc91+F7xvXBouhnR
uNUBCiC3RHdSMBvB06jgwyreZMhrBdD2051o43+Iu/ZR4i7ICFaBo2x+/4oLz/pdvl/8ijaNhfAF
7oXfE6frGmfIWwgeLzQcFg7j9325sCKHYe1r03hMR4lvmE88WQLK/kt59vdH+37dFyZEnk8wFiRH
wDl2ADAONlSA0RQ0XAVr4Ofa/SZIlhbphRa/48yzlHo4juUULvjAIP/NB1ezmAHZ8f4sfNZ5E9K6
5xgIsqB0gPpqMtsCzxnEcRqQVyUONFUXbub1muPnVcy8j8WVsU40/KJ0o60mSb6J0SXe/leYnYsD
PPMwTZpFQENFyDCG/kiUYjeWyt3/73TOfIxmZdmoTtl8T0qm0Ndh3CnW4+82/qVD9fO6Zv5FGalc
8IkfJhmYjsm3xeLP4K64AcOJbnd/aqwYBZ9cc1PuGB6P/qqQFuHQ16c/F69z5nVa00qyeiK07exy
P6UdoQOm9gh0DpOYgXSiLwvPvXAp6SyjCrtOohVkzXFjashkSKAO9QKPoiOnwftYdunyjQY48LSi
mzxOK52Z1/9Bl+f333H15k7kQyrEdCBrPSfMqaVCR/6uYrfrFRJ/Ht2XZ/+F28od3xshKEmmNeHA
gSj573avXtwLu/N+nRrHod+YcEqa4mQ+dmjK80S7pjrJIT6aTrLhJ8zsNxGMT8OSHsnfMv7u2ke4
/BGzZLNQua6YZZJ4ImkrVoIUqTDj+9+f9Gryc2mE/GfuTCJZSg1KE/RglVV/7npwewNstIHYO0bz
i5oyS1903rMb6s5KtRAbiSk0HdIT3WNI/cfCTmJwkrwEOMLgY3lZ9Wpqe/mU06u+iABVVjejFOBV
TqgzUI84zd1EYm5uzL2KVUhA+00WrDQnWIR9Lz7wzOOmUmxmqQ82mHCjfCgrxaFrgf5Sgssr58xc
FZsJ279UNFzz85cPPHPAITRxBWRn/JW81VbVwXKTDXHKZdK+6QzOE7BLOzMvLMpeqRIzRY5wqDf5
7XR2vvfnj8tZ6+JRnTljVR01SxeTMwZSDttevWInB30fP07gwe5dWtpkVa9ll5cPN3O7hT6aph/i
07XgE2eqHqwKyrfNQI6WTwVr1MyTSuHWarhreOKMUvnVimyVKv66yxQwUUDhLRAnECusW7B+sbSM
NooZ79tBd7qm2tTYaeYJufeVftvG5sYQ0VEyjH09aitkDvsKe4xlpblN0m6ETj8TESGjtXamUnuJ
VOyGZliD2dCRufxEIzCnDYvw1Gs5oAmtU9OwZMXS6Oydi4Hqvlbi+07DVA2r5uiJTNCDao+fD6dP
N+VhKXlYsjl77aOVi3FMZZyp6ClrBYvoZ2cslSgLRuZLknU/+KSrgWgjwjoqQ62yUo4KZtb0ecHD
TlfgH1fk5xXOwUAKT4KmlZSpvERZ/eh/VY9aBNIH+AAJRaZiy/v+VYL9wxLi96oTIFQn1DQ0A7Oe
//R6ipQEUO7MJ2yx703KbKUbnepl9d8pRvzzCf+2M+f7aVGGqXIL71qvTE+G6px0M970tuSpa9DM
LDSxpxP3m7FZVCxJrKWtBmNmXDtDShwxbjIAVRooaMVMF7W78P2unpSfHGTeNA8s4BRCHqS4ArKN
RSH0fFSs07+DF621ycc3+0uPTeWF3Odq9FcoxUKYppJ/UHmFZuL3CUp1jygK6oOme+87Y+nZrp6Q
CyOzMKEYY+aDshcSQP25oYcqB9lJi0Z/CHIFDQJHMRv0kXU036a1ulGslNVpZutmwqrwo5fLlUoe
orB2el9eRAtcPVUXv20WWhpSqyTI8KGNhoX3dNWgYis+hudJei/zlpzO1RzbvDA383SllmLZwcf7
nhbgymlrOnbkF5UpNnQ+9N3UTfhvDtaFxdn17FqudCgRvx8w15CYNF6JFUO7cdrHac/pLIHVNP6z
1DK/npH82J1fV4VD/LifKqcJfxS/RDdwS2DaViAs3X8Z29quH8Cl6i087XSU/nFvFQiHgZsOEqvz
xM/ytYSM2oA8aI9gqnujU35WCWtym3uYvbt6NVGzO9LLkhe8en8vDM9yP70z9IJMy6SpMA9mIO0G
s94Vjb/5/QGXnm/6GRcpZmzpjTAk9O3HLF9lzbovCJaNOrteUiW42kEEsPTvNzm7tLrix4PI0V2r
3PzNPwzgpa289jjRJcufKUDT1lY8qhAhStADy9fk1rr//VGvDp4vf8H8ama5ZGFvbVoE/N+lFdDO
8M2k2L0EUV60NbuXiUh6ondwv/GmuDHW/mZSRJuYC4Pj0hx/IVLPG16BJIs+r4FQI2F1MIK92XKW
5++mRG4pluYWXuL1QPZ3ajVvfEmJpsljCN8bN8OrINreSGU3BtetrwDIr/qQHeodoQe3ahvbYTOu
4qbdBLVmR6D/95szlfg6i75yuTsv/LKl9zDlxRdHWW2QsBhgHYcr7NzmRpzTlbnB6jxgrqhVHIhl
TtXuadExXS0mfjKlbyzuhd28MfXMspCvAJHjSNoh5OBxacpNobduoD1UeQT6yg9DiW1deVh45qvR
5sL27Pp2RG5NbhST+x9X5UlkTN8Ydr7pPemk7hbz6qvR/cLc7A4LYRZhleMGTXh4/Q/uLhaua9dA
X2k1sVdU2yXtXLL0VWeX1shjSYmmdsJkEqxRmJJB+fNGa9m4iRU2cZFXjuT5INGtQcwled0mOIHb
gtjmxL6+Tt4XXvm1oc9FbfEtcnfxuWXJTKNIoLYogUBobsA0gxUMcQdNsQXXfDUCXLzsWaAtdSmJ
oaqLkeqQe0P4OKCfRcclp3i1WvyxMu+ZaYaSyZgP/PV+QwxWz8lhmiJJnmb3yIYXxzjXU5YLi7NU
WI6ArJcHdOmAzoNskbLmtti128aZaC2W96On1/SPCH5hbrpCF99LSVtfqEOYYkUH/fNDveabbiMW
y4mFc/o98b8wE2sqlwxSIrzR4K4mutvmPVObfp1Y2CcYh7ffj+HC4fgm2bwwpzZhVw/9VOEmHGlw
6ZUSpivN0+9WrjcvLl7ezL80jZpkeYvTMXzvnmhrsA1i0Gdt68My7u+q3PHF1aIz91KMSYo3BU86
kayA8iT+UPZw4o51UMD4t0FOC9HW6EjWkARf5rFefNiZqxk10eRy9t01qPdAF9njOsBdGFbUJU+L
mfv1sPFTfs7OZRuMQeMraGH+pRg46VToYDee5hpLfvu62/4xNYuMUVNU0OSEMkZgEbdKGtfIioXo
ezWP/Cna57SpvG0FNuihzZfLR5J8GMNoV+FNIo/uwom87n5/nmV2InO19gcpnz5StOHtvi06llpr
DGoZlmHsVN0m/UdMFjCi133Ij9HZwRwANKfDhDFQvWkGB2UFMKmXi/uKV4EaJhZPNctULZ18s55d
3Gq/DPOe8zRFbJGBlmeTbEpig9rfkUG46SB7XBytXXckPyZniWqsGwXtZMRXXYUUWYPebvRGe2H/
/tnIkplZMNPirk9AZ47P1nR7LdZ3kqSf+152wihcmUFxStr+NuT8WYqVvRR3Ny3UHEc1v+vk/j7X
fZYnaAMF5QE1+y6j/i7N+D7t92lB7pou24Ytgj2PFuBw14uWnw8y76J0YOqq4glpPZXX2ee4Gtzm
0J6a1xhQXfU4oeIG7HGtZcwjQUnqNbul0efSmZgDDXsSZqkk4/KmmwAEN+FRltaNxFrbnJIuT61v
jJelkuL6JOniuWfOKehilfo9nNOE8QgxR/JfjPegZ12BPir6R6t4l93oHxMLK4jhN+AWqtADWCxt
rhf9F79j5rkE9vTivvjOb0OIOK7S+FtbJAFcT3Xix86JA+bnTF4vuefrN/7va6FPLvXiJnZqbmkS
/55/lJupCUk99BiW+zdX/SbFiBC7elTFlf9PO4UklUQbAqBpccCMVYHBoPuxqT4Mjf0lWen/sT6X
BqVX48GF0Zk78/W2k/qJb1+rwfnN0afjt7/f9+un9sLELJbW0SDkUAZK+C/RoMpOAvDOTZQ0PhPb
+Na/WarDriZgFxZnjkyhvGoTASIhWQO9V/WYYRVOM29846uKnN+f7qozuzA1c2a5nBtpJqswJWIm
9+DVEzX6/crqdzNXN4/MHzvz3JzUuRXzGnwAU8urAfEz6LTHtdjpwItuOgfYVDDohmzp7F+Fll/a
nWXoBCvmvNKB3VM9DqLwEEjgFERTkBY9BFvT6VYmtXOfTfTs5n8Fjro0PnM9Q9GBtLzAQ2Pp434y
3L9POTtxstsCaklLrm7hAs7zdinTx8KocWyUChktlkYjWtuVhrSvXFLSun7tDKobhgHNoLknD+pK
BbcCJoFphNqqISwmSzLM10/mj4n5y+tpnhMNUPmBvIxJx+J6Hw9LPf7rN+3HyMwpx70StDU0qD0I
8t0URmELTdmMrQ59b5BUY/L3+zVYMjdzxXKONVeFwEVqOVnrMUZOaulVxmMPnc+2XBKZXnqD059f
OP4aQqa8K0BYRPkLaKvtPIaKVc5+f6SlkzBzwFFcGaERG5gJF8SmImJ5USxkXEsmZg4YeL88oJMo
T5ZGb5IqbrUyf/j9Kf7FP/0chJnLlTlpu3EabX+zpRupTTFqtRTbujPs3rW+BOZoYDVd5KZY+kYz
/xtEaPVJHeBgpRO8yXZ1E+0qr/ozCUf0bn6KKPs/jAuvO4q/H3YO19Y7kpRRgYdFKghU6Ff1ZeTf
bAX6ZtTY0NgtqAsep7JgjN3fX/TV51VVUFoZkCGXrdm3xCyUj0kMf0xK36mkTyhJ2ZYSLFi53rO+
MDP7nEkmLF8oSAvSTb1pDlNF2kOjDtpp6yX6hetH58LW7BOqWqmEY5FPIabdl4KRt6nQV1nrVpty
W23AirDs66+3nv62qsyFFLhSgMHEhNV4g/7sdjL6V1ICBgQQ0SxykV11XRf2ZoFU1XwipFroq26M
KAJpFjrcqEKmS7LhcDUFfaP633GuQXPcMhFiVAU7bv/pwhLswSq0RO5VudpHDxDuNGOBYPe9Cg0f
OiUNSzfy6gH9sTi/G0QEZFAnf9bT0vXBGysayjrj6/drcL1Bc2Fm9joJ0Nm15YNAwzi3DgBCnnjq
nk0GgP/KchZHOFMY+0fj8MLaLJYSzYeqGAd8sQycfhWsQ7CDY5irEmCF1FUmbHlxuEqV6/3uC6uz
4JpXauf3EQ89wTVrNbTl4BV180dpTU9TxbBXgtG0uwC7mb7fe5SauYuVoO4k6Z2tWoIcSCRaN06D
wu1rwm9LLM6xtlfeglLeSGD5lkJsRlfDx2gQaLhLu1E5GcEHp88p/SzAFs3SagRKyJAHRxT+rmnE
g6GBzmi443qkMpKM5bqStGfoRbkDlsdtSfYBWZdGdaXq4ckI/fucS28h8VnaEFvl5aqSw1NaCFut
3mP09KT6eaQHwxd3JK2cXBZMRTYJ5SUHGky2Zoa3RWu9yWmJ1kdWgF2ois9aT51EHpg8NsdY5VAd
CZkshbYa654ZdIcq5a9mX7/wdgSagruqn39GidQy2hvHwASrvv4ehbk7murKAhZqRa1ucFtDtjCs
CUIdKbyWs3EwjmC1fCta+kT7AgQt4qnS+0ceJTkDfZVrBclhSKGyrLYYO6v1TiRvYx3uC6VdZ6O1
jTiUlDqxThQesNRvP7K8GCDso5+Grt0FQeX5Y+aOnclas/zordgFN/e9nDfglX+viziFirnyVAzG
vsxGN6vEkzZKUHctx6ewwrYFOFLDTIW2Odkm1eCM1XuYVxuR5F5k6a5sGI4SDKfe+JIq065BitSA
c8XP1t2QO2UNClKpdXNIp3EzO5ABe5TBR4PBb0fQbM3f8xqEYy3GDDoUiM0u2cZl4ZaDv9dyDoaR
fKVDljjCR5UCs2KG1rNWtx5FTbdqLxyipnd9fIQke2vEr4mCpTSoayRJvYXLPdDSGhgyubs2a7aN
GYHOXdvisK+HkntyTA+9rq21EUPDjBrgoR/Mwi6DdCP6zAYlJgsinrJIs9a5eJAFOVsqVlx7bNsY
9xCLZZGMoTz4yxq4WDmJHlTsTacNeHbCrloJX3ai4Yl2j3r8YiXDMa+mBeB4Q4fOGwWxASKzKbcA
eDcA0/WJo5WZ4dRSton9MbAjtdoH4OrpVX1FohvRiQ0yENsg/VZE1rYjqVM3pl0FwSaT6C4bikMe
6c5gUW/MR08P2g3OnStGbeODkZEMq7RUXb23jtzA/72toMXQj/dBe6YNljqxsyr0lzJTPEFMJBeV
E3Wx0zaYrUbGrV4UW33A95rk1MfhOS+xR+2DW9YCf31H3F7JDFYP+DnFo6QrmzrknhI3HglAkdLn
rMMZb/LXotbuQ1+5gyiEV+hRhe9dPcbU8vyg/rRodpSG8YEmCqtFbvfjUTELJ60KtwBrm//eAwxB
G7cF+R58Fd6U7KiYAYdKvkmU0CvJxqedBzUSVtIwYzH+dZ+DxpTH4BkpzkMEUS/ckLrob0LlTZCb
3DBtWcoOAwG6rOGs5KVbpsirwkNpvjRmjhlqifbT3hgDZ1ByV+hHkh+IVMBwAnrWHR9ulU5zQBiD
Ldn7uA5ZpEByelR3ON12EQDvnLyUUCsa8q9+ePSDt8HcE18w8PjgWTpWcOH4qcwoxooivCnMylYI
rg0+FcT4HBP0ALF0z8dNqh9LkNWlndvlYjXw+150rI/ljSa/VXQAaTooArFWXjfUKeLA1pPncsxY
ThVX01dVe1bjtwTnKM8fAdN0NeVW9BErcWKVMHBqYTDF0I7CqHcQuNiLImYdQbQjp1iT2diotjme
AGB12hjC73K/bTpu+yngRkPg1q1q19RnUfdATCxpaem61N8Sfy0a7mg5qGzNbhUYxOHgY0k7jRXg
r4zQRWuGZwo0mAH6ZR/9BVxKS77rrDefP+r+XY4foQD4K/q1ar4RRPiofwtCuPfwtuN3VflY+uhJ
RpYbxaA7JtDdxX0xoNoeGgaL0GaKcxUMJvi+f4KROzT54AMUieVnrukQ2wCDkKiY3D1J7YaPxzow
HW1s7I7f0vBBazD09R8jHbLCwyvoGhDoAhZnhp1pW7kyXLV5J+JMkxqNLM+I30x6IjS2q5rbvER2
6cVtaWdlclvp6toUPv6/sheMk0GFJRUEe6171GOMdHemuZ/OQ1knCC0gwxQsA74yFxITJnrSa38A
xAJBSpUZT3cV/lyqN0ReRVbLQgPTKfNYy6AbN0s2SCbzR6iRmDexctObYKCX7sd+N6YFGFD+CHN0
u/G1zkvW1NQb5NrpEtMJRw2B7lklrxVIN82EIHiHzEolO9NNN1VCV8gfDf/j69AeqBQ7NiGsNn6M
XepEMkBvIZYeC84KRDPZurdk3S5aII7LjSm98/4u0inz/RsRtwxAPWYg+LYSyH+xQizF29o4GVmM
vxNeNyi7KjUfMw1Hsv9TtBqrZbHy6RvB1w3xTPVTKz/F2kceK2Ax2/lgANBwhruer6M4c9IxcZou
v2m03q7K14gKG3IrLsk/eHDWlbPeHrXxZRQgDXyjwMvi8nqxb3hZv7PML6RArEJQkbi15YbP4hZM
+jF3rABIs/IDSGY2yBEDSt0OlFezbZmVyHd9/hx2eLsQNZRSRzXzVZvHmwDYwFGV7BDuqAHFnMl7
5AUddSKkHV3/HmrIJYi+Lsmq03Q7w2Urg4TJQL3SjSQeLe2UmBsf5nx+SDkSjHpgfAw2URraPBYP
WpXYiQ5jdW3HBOyZsYyXtc+4vlMHwUSJjRd/sKXhiYfHuDrovWAJaZy6fRubk+afdA1HStr2Tchq
yB4mp5Ccot6rgnuS3Wvdi4FjzVdmeBOlO8l6sMa7MuZ2Urz1uGF5/So3t03CoWADRwDiEh+L7ZK0
isir1X0E42vT5iyRTlq9U1UouIaHPL3h2bHija2TW4U+ZHoCjvJ1P+5l643zO1W/D4aHVgeQEgc5
yv5oOmeZudahhjo8ydZ+8E9o+NhxiH2E8S3mhlt15DDoO1kawBS7xb8Skj3Rb3r/UMWQ9wLmMkEW
Z5VPqTQF5ciOB+rUieEYabCi6jqMNK+Y/jGXXGRRbmvRVx0bfAlJmWUkTleVjmb1bgBlCkPtncig
7lhQO9UqW1NqFvsKmFvgyauAdVzzkgaIDL9xAgoKnnqXc2R3XaM6UqR+hDEccwMlKQLhJSDc4w4b
UtYpHLMV4E2MiqNaKsyvzrmyytOMmXCKQfOZhbkdddjoCdptGd0GAneG7CqOJKTSnTB/g4f/Mgia
tQloC9vBRUfaBoNirOTgtPU6OIteeyJSyrpobZnnQjrqUsRC81RmETNwSk3/UyHEqQyQr1Ck6BL4
EPxqRQJ9rWXtfW+NKwE2SJZEY+L28Eg9eFrj+FzRbTSMaI9WvGIkpR+1Ds1c9TkhmxYRIKm2o1ba
vay5yLqddNjlQXSW4K7a7CUnbxqU2Opg8OQscsYUt1kJHKCV7UzaYB0WIcLHT3hPsSmWiLuxhmbb
Z24dM3AVtJpm58gFm06zwzbYtGHHWvjGtoxOURh5Sn030LPIkC1KxB4MfDskSipyu07nzqCfOp+C
3mdtKhHLBOQ/0VXsETGA3mdqdkvhjAzfOvkWXxdRiNxQpg+58twNNxJ96NLXQd+Hw2OMleOsdmMz
tUkIkEwyui3uQFoTm+s3pLnPLAxPYxwm9cMgf8aK2xr9JP2N8L0UjqWwAkdEgnWxdtTL1yp/aU1Q
K/hQW2xaL6khgpvA58Vw/andKC9pacBjNivT2gdquTXiJ5Jivbw+Cf2ZSo/EOhTW3vQPinEoW4SV
8iFFuUBjBCEkDJFpMTXUWV6/BGXEii6xq+QtUT+zDGHND98AHEM6QAw3EOrWAFU6gIurUvFXVLmp
pfqETCfqi5UWxojkrevLz3Q0nDBGDivdR8Zjpr8Fce7244MYgg1XCGtAAkmnM6opyHOpY/Bdp+Bs
QjOE1g/9EDJlOIPUzsmaM0EgFMHLMNwnOmFqAGY4q903WcDa5jSoGWIR5KhBUpB0SI5M3EpVBgFr
curNbVGtSfApBNAheG6kYq7RBehCR6Xbx6hNxClCKu+L2lawK2rBH3fihcQveEiPAp49Gs8kuTX0
D1l75M1JSG8af8pxzqi4TfQPswzukMMw3qEHR3M75WcdbDdptZKTBnk7IHCWWJExdfxcMK7jJmrQ
QsnA60QLlpUtXGYEBo0vAgccIEftn+r+wxc53nDEouiPQuOVqX7KfoISp1+JSLGrLnYL6VPCIR+x
D6v3yAo74dQoidHPYWE5qXu95rllixGFU4lYjw9GMBcaFadGNhjjSsqD6QQ+nJT0kgQZZjadTQsX
k3dcFpUJtbDV6NSpSFktJCPKezacSZN6AFUwSXwUZFMA2ScPjRvyzB60T5o9A0DFuCWeCwVNM/Gg
RNE5l/l9q5cIigqLkI1rVnrU+htUYDhNj1X51PrPdS+vu+RJH/9EgIma6XukHJOusK26sy18orJC
psIZaTDSBW3EKmrzU6b7ziCUOxrQIwaHu25M1nV8bsucRdPD4TarwROP6GbMMzcISrvU202ExjNS
ecLkql731ROIElwlfqYGSsx8iwRXHk4BaJGqNsgZMQ9GQW76UH/hFcohDW5WBxCt38ia7jaoXjkZ
d2UdgGMHNQUE2hoUfEYlnETsIWwHuvI/Aw/tsDhbZuiFAvBA1AtKm9oxhuVjt1Oxrlwp0l73QS5u
JaDbUg0f0+wqf6MJvmcRMMn6yvpzDMLOAGdVtVagNnZ0mjoZUN4FMAhjIbNQ8100ZHdGdFv2hJlq
uh94Z8cUISkf1yEyRTMt76Q8w2A6syssIvQJHG2QOiG/o7VYWXAikYGuiALeGyNd0XQ4QxAMFc2I
jgsy6AKKqnBWDZxWDxxNrb6ERriisnZDxtzuKogYab2jdflRL7RNljRHpcaLiMaTWQEmDkTmMOxk
EthpuVMgYmhFNghhHV1/LwJqazJ++LCxeLxP4o6NlonnGVdqVkLLDu9MRo0vKt+T+08r9tE/oSxG
TC3LLwt/ISCzy5MRdQJSnGZPLGgqBdmqGkESPGIaiplDiP/8bPbxOkMxTcbBhlYgI1EJOYashpCr
EdSMhKhT+s4MbVPpsIeM5DXdckA80uiuVo27pvqk6d2ITkPbu0YIHRVjRIr1wdWnAFVdl71FYJpC
+Ah7VoneKUnPKNWfdazGSxp4g7F9yyxQf68GDQQ6qlnWbs+1xDXBar0aRnDj5EoF90atP7UR18ih
FflgmnwFlE8B3uNhLeT4qFR+cu8HefBRRyL3XS2sURFKcrSGM/mosBmP2z4ckjHj6K3yBthr0HFP
OURpmAYbzaphfc0hMIgiPsCRaM38zsLUT+jVc6L1f1pNcjNw7MHPqv2xlOIvOgRvJJcfZTSMFV3s
Mas/y22zpYG24gp1ZF93fDm/wV2ABkKUfUCeaQsaTFQCaY80KjaKTx3i4W429J0DtdNimwlxTHtz
cOIuJ6sQyyKqrKD6RRWJe35D6qh1FANyiO0Aj9QkBd1AZKlcS1bo0jpyAy4Ivp18lJVyLfw2sFve
nq3yXQEldBZlpwQc+szPtNxVsuQrjy3VFnIB15dAxFXL48dGVOAKrIu7MUKPRsuBNFLy27oob0ez
uE2jNvNqo25ZmRW3So93OZC4BMlV/N5ySEkOsmljHXUf5gSSZJLqO77lH+hQof0GZp4I1G7ItGgq
vYkYTiWIdmCf8QK5vY8sgqgzrq2ifeIdMqdcRH8MSX1sc9B1tcUqhcBgbRWeL4fIkU1+LEplEyFN
Szl2g8KqPIiCruXwAAVm3MqUxcD+5EjHOn3N/dRO1MeoQ2+QnyXzRcHxluAnI3UlW/ygazje6skn
vaug6E+EV5PXVtER41VUiSYzY/Qs1ZdGoH80pqwtEFNQphe5hULkoe9u4wi86v6XigtQwd8ViKVm
ruwHq1org4wZPHdFJKERhQM3Sl6G9ooVxIwGcOZoaY3WudaoXaP1WiY3g/oJwoGCGI4g66xDO1b7
gjofYtZ2MAZ0EF4IqsAeOhCdguZByzSFolss1kCBpv/D2Zn1Nq4kS/gXEeC+vJIUKcmSd7eXF8Ld
dnPfd/76+7EHuMdHLViDeZrB9MClKtaSGREZac/p5Il5cYyK90RerQNCFJrlJuECQ6FjVxIXmXYv
DeKdukRHUcSzdLgdhXdTSw8KLvx2srwomqfrb5pkOuGaKQUvEoV9NBu2+kdTpKskgDd7zVHR9Jld
8S5lHWmPzLRDft1Tzl0XP2UjhN8Y7Uwe5KQL7GDO3Cx+adr71qq2VeULUrIPZOOmmBTcoV6L4bMd
FC9bBDuuDuBpNAn357T3kkr0rCx3aoHzrvBhg8xTR4VDy92qNE8LS6Ppn6oku11OTm5V3IODp2cp
WzA/jJTtBfJNjd+z0BNOvhA0O8pAEh+3tO7h/z0HBAGU+anRcpN0dOfmDxepYY+4Dw5Nd2gyTA/V
4D7k/TPAVgxaZIx5OyFkbHoniqqfqZbizVsUO1ATRXuvpf4KqVxPUrZshAA5fBgBWSvA+dqmiGPe
OMHuBAuY7SZLf8RT58xQ5l3/2sbqJpiHY6IVT1qcOR2dPZMQtAiNYRkOriDEv5dEfzYSkRqu2osM
+SEfSmduRw/vPYKlzvSkbrg3RpzDTdyU5tGVehT20eqyre9MnroyTLfKdJeMkp+TKzfN6MvlS2t1
Kt8+383S4o8RyPlqCGEdW1Ff4WSg32rX5oLXSfMGsf9NrMZurRubhhtTA9nLMHyuDHFDmetNIGRH
+h840jBddeG7Yt7P0uNUpF4REVan08eKdQ7oW5tJO4448Ymy5gRgmJLYHAJr4hTIu6qfncbU3HY0
9/BJv0SRFzvv7CrRnK57EeKUM9a5oUoePxTXhhTaKlfBnECKkMeUReN1YU+kxlnHA7UHOq2wjM9B
eyoZb4ds8emrdKuGCBKDn6h3nqZQP3RRcC3UL1wzvlrRAUnJDrSw5Ai9Roxfdr/b7qjJBk+TsZUi
4yocwv3St4esE+0111+qfmsJ6aEXQl9dK34HDl1oji+FwMtniVdpR0NDs+cpLMJfdF8hervRxPKn
pGr0pcV3ox3kh1AtnCGLr/o53WtmepU0yl6vrKsgBVRU482cxbcibVkMLSicKRR2Eq9lBmgxq+pn
U7wp2Vs+WDsDbE/RgNBWZCl8Da3GNTM/UFNwLRON16T87Ixqa1XYNWoKpyvY5blikECoW65vRyrz
Tdkpd1We3bZr7NFiB5LQOiNp2M+7eKltESkxcJgz8A708u2cYTND3x0myWbxJ8DEdng3eEgE+VET
fkRVj2vf8yIobrY2DhfFfUnE1WUfcQOEmG4CteGqBM9oHkWFdR8LB7CVtMdwLFVy5gD0JsZ4e/qQ
29i2aqbdZB4BtlOnsy9g67VYt4qZO2bNd08edVY3A/Q2h01nvQZNtVNJ2nBdoeC+tieggVCpnWSp
N2H21Ig/lSZ0Ot5+6oFy6lWm3jFby1WmcDMmWEjjADjCcM1Cb4/mtEdbZhf1lTH1WPjpBEp31NZL
mmE340us6HYD+zWIodtwGbQtPYKqbL9YvVOKydZYaEEII5elihMKt00oO4aCQWdyNfJ8maW4Caz9
EoFAsasN61EbQGOvEnngLy346t235Asjp04b9iOSzzWSTZWrUsHxp3o3R51g8mcbVbRP/5yTn8Jk
uYOxK6rc7szYHqXXLlQ3cpfaEz0Qs2W/mA9JdGfKP8yA3qUyWH18W8bhLm1/JU3itdo+xhlBWV5L
iTsz7dymBzeVUnbtW468rEi2ssQtg8gWYYWJ0IMMG9zWimjJE93EsuyESbXBBDAxb/LxpqU8Mw9G
O9ZLO6z9qbnWg8OifkrT/YBZURJV9IH2yziw9YKDSJdaYkehe2i4a8XAl0WII+UojDeSBZyaadx3
oy0bHwpPWpa8ZjBv06dl4JirXS/67K2/yKR9d/wUC5XTyzl5xJ3Y3Fj6r8g0j+mQ7I3+uUoIL5a7
Nn2J0sCJJbxZqjsd0cHQHevggaoq0tjCltI3WQ32lvikmG99PLnWQuAKrWHxqCh6tlVMycnL+Xok
j9aKD0Ftd4kCMWQam6p6z5vIawKFuJD2dJNkK0FjR+GxbJSt3ow2pWq2WL+0pvnRknml9YveFHbf
RLcWIEGgTk5KNplgAlyErgTwlQ/GloCnENBJEFm3ORYWo+Kp5mchEl4g0TaTnpRsuRlEEYfo61E1
NzCYbtyDC8017bRrN+gCnvS7SDv2aB007TNMCVFEZUNzHppnDldac5uG8yZTriqd/UwkkAsfcvW6
TKYtaz9n+UqYBZJm7anvhM8xOkgLxjbywPHsXVUo7Vp+LRCMFO1LZir2tETEmjG+X6mNOxd4rnmX
AcMGUnAvCi2NPmYb8oZD+NxDB4UdDvuk73VJQwyDLN8ctkQ28JxrjnVTQvRJIitj/Y6rdqN3v2rp
1Ypl1ypLgPrQmZsXaYY0CXRcfh9aemBJ+a9a/wil3xEYQqakthL1G9qC99Ox1j4qUrqkW5x+oKFh
TdX6fNUMsH501DaFeCMsVG9ad0Jz0KzqKoK81+SXdOy9qHmqRvzTMHRSom01vDfZrbUCocnoVDE/
UpJI8QSQ5h7MrNqLqYFy4PkPKbSiI9GdEeucs2hrNUddHW1lru08WTZyS+5ZtXsxGJwIVihpzK0o
hp7F5BY2kpJHnmQKrjrQ/2aoXKp07IVLMiUroQGf3ROJBYQtShwQvgYbU8t/pFbmhLHoBAAhaZjb
YfpocLuoYQDSYGx6GVBFBhYO2SatBdz32U0vGktAUYxTJcc4rYBZ7hRZciPSRSmHsxkab5KFfRL/
hrZ3tFzYB3m1FTuLq5P7Qa2A0tqbqhcP4qC5nUm5Z7o4owLsUqlwTNkugcWjGV8GUMrlYM0h7BTN
isTbKd5OskwkA9dc15sqKrddZ+5DqfZqrdvopuJaGW1+Et1FIuVYxe8U1C7X8M9KdN4UqC0o/cww
NgH0lxZJd3qou0PM7TVQJIjjnhBXm0LKN1o/ew3Q9cis49HXqtgpopcArqQUKWFfnlSSZtF4FSNo
IfKVUfo5MnnZaHY05yD6HH5kAzgTao8BR/aelGElKjO+T0Y0EibDNlE6NwreFnA8pRKdGaCsinJv
rhs3R6YWqm9NvdgRTPs8/CwTcrUctkbnxmRDBBYo9JI50ko81fVWL+UPOeal6rR9JPwKhcUWFS6H
qnDy7PeU3ldt7JvGw1zVzmRNKzQDgPu26Ei6Qs4ZxzIHTQ4bgi+yuI7oTU8ejRRxgLAeGLq9Fdtq
vWpA5io6y5VJuJkJw6WOkrOpeku0Z1P5nchXc04rNrZkw7kcIEqSUXDGmOaj1bUU9H7B1qpH0vq6
uh4QevQt/AoYp5R2jhJ/iENd4Vb/avatO5JPGAToUgFeXEt209LzvtgZ4kFNs20efwar2fzINU1s
bSg4EGWf1ZoCteZ9Va5YnblRZ31DTdVz18FVa5SAGBW0bOcGrQzFdQjMhmASU8y1iXZovWhSvUkn
ithUnKuXT6I4O+UJ1efXNP7Vag90WQFTFW4lK19hOO4t/arLyitdV1wtVx0hjoFSwPZT5VZZZr+o
FjeTZ1ecC/Cht5VkDdTfqgRTGLyKBaLt9q2RBZ+XVxaYeF3bC8dzXnJ/YaGWsPRkA23QYxRNm0Ep
bANMUwrZz2tCU9Qk02A9Ehcppy+qsP8bSCssxU4LPCbyGylKNl1qOQl8UiB9tgL2GrOCSWCykZae
B1Rzhu4hAW5uYOUIzrQG5cJ4Lw+R288zig7gYT2+y7rCsyANi4E2CsBxsv6rRHsd6r8QeDqdTEQg
fCo8zsZuGCGKA+SyyzYh5h5XuFgOHDGu7DYHbDOfrGoCWBEciexmbGLH4nETpRs44Uxs/5AygfY8
jn6NHMQgzJeip6oV7/JR9grBz+t8V7U4ow2Puf6UW8dSeWqTu8i4N1jWwDK8Qd/q6aecS0gIftHh
vge3ySC3kHs7Y4BM0tQdkLNNXnSOWW01ZdrOOtnDwpOt+0XwlhjdRgyw7ip/QmgQIAjmp1xBRoQE
qC1/rFLvA6Mjn/P7BeNcwI7K8CY19HhMhKbxC0jHZKTvSPyoWj+TQnZ6c3RkDE7ovub0xHeW7o/1
SyINvha9paCNNXRNpPMmmfaSkelovEGFo7QK/9XylOHYhAlB+NHMyhul7zd9M3i1vu1q7PI4F2bG
vVUIW6oVt0hAXtPpSbLuhZyrHWDawpQMVNHI0Tq94AcFV300hw8teG5qR4xqTxrzrT4+6dquDKpr
i4sQS2BXk7ChE5+aGUgqyNwa1EkoUzcPB/7AiPYALj0V3VJ5DYzYKSfNzfBvkcPcU/rGM7LnTiGG
jjLX0CwbiZyTz1Cj4VsepAcR3M3IW+JBegYZXKJzb9MNy485YQmMtySCaRKq57wPYXNlGDqCRWBh
FcKpTzYj6F9tEcn3yR5fKcdoiyul5RbFrNmeq3AbiNcg1U488YJxV6qiMkDHwSeOi6+CKIp57aWG
CE4nepWwYPA4/JBGUu2leizC8mmp0FqERM9leG8W0zYv2o1idE5KN9O80bYjJVYdApglNtxAOrY9
tvaKSPf2D8lqr+BctliscvsNP1X12dCHhwoycU7IM6b8V1xPTh+LG4RkV2rc72qJpjujejtptws8
YtwTP2Q3S6NsmnzbKGD38Zq10jdpgYoRQFPKfajOXiXKTgc/kAPfD5g85VF5nw6CGyavATih1i+Q
WtCzn4Zi2oKKwaBkbDMNY61i2mXW73lGX8XdDRFRpAQdXe43yX6qUjcuet9SRCdJseork0OhCPaY
ElelA6g2krdUcYPooUdrp8s0roWHrQkSAjW4S7pho9baY6xYxBrxxmpw8FlDRAL3ZV6RsA8Ya+SI
vd0A2lcdPd/12NXlozreRggF6Gho95PqtxHSkySVantsMnJiZSfWcAbwNSoKgzF6JJ+A2XjLO4Ss
2W2kCD49T5HsAa0ANDuWNfkjV04fYj6uP2IPvUkDwcna6ChRGZMDOLSL9KtSFSA2yAZJ2Cy6dhNk
RymdroR1M8Rc89xOupGwEg00ckk+m8NASgVxhFy5k8qhLtLyIJVPTZK5YohwqWhvCmN+NuL6s+bV
JwFY7AVXrjjRvRzWNUHZFbQ0/FU3Qq4fQnECiKOwbAoObRxt1QI9jJRspYQLbZaRIQMuLFBeLWBg
adLgXZ3RCbSOrgOZlLdt2yKnQvdhqnaRcdkLP0q5QwXHWnO6hra/X3B9lUDCJJ3IKSNQC9RNPmT3
CnzbVJvoZCQYE+IUXdtS+gLb3rGZ6FefGtKuHBcvj/QPdZkOsDLsmPe81+yqlN0QRrehFkeHOorn
bYLYJYxMND/5lSykAEbSQ9sY90pqOKYu4YJv+GoWbZe2vlHWTuiQ6FGK2x6HEzNgO8gIxMeJCAWO
zqx7N8mLn/U0+3Ig2u2o74bBuBKGCh0LLR37ERxL3I8ZQMOi7PuxvYp1xG5Ws00yAZXXcIf3bwqt
WT2IrM+Ux45ezL8hirNV4sY2ijZtexsqRK9C4yZViazzI+eZGBprq80velm9ZRhIkhUj44udFuSL
JtzwwgREGrLWzjpkQY1Vf+XImnStjrOyX4z6UOsYqQAulAhesr5z1O44we0aFZUXEFN8ZdeC2opD
4sI5kx5rc/ET4odqpFwrQgbXTXup7tyEMVLjNzfLhppwXrckcJXRfNVW1Cl2tfZqARasp7uORGo0
0odwelQXrPM0VAoFK2mphGiSKHqLyWsbsoQNwbMG71YQflriuIsq/vYi3Wh6gHOcckw6g5z0QxFa
Mg48Q2AHR9KWFMVdC/8zwPJGienIXLa0GLVFTXAXcfRw/X/UVgmR2B/UMn0s1M4JwWIEaB3YBqdV
msdEtRo7C1lexfg9BxLEl+QaavperbleUwcfCeqjMCTEaQTXEGtXBwvO552sVO8i76le76AvwCa7
xY0wsUrGh3ycfIMT3ETmpkxRTTSF8Nktw16LssIv6EqNzi/fojGb/KYJjnKkDE6nmz97Jr8Z4j5x
A8KJ7ZTrol1pIIbjOEdIK3o6J0V3+dRe6VOq76Rc3i+8gO40xBk8Qfio1st9q83jjyluS78W5o+4
LEhyo/5DkcTrYiDkrLNM8uRu7vajJUERdiLtkRMi6lgYsXoTo/uuarxiARoIexicXj0gdLkzE3k3
5s0jGcsxWNmEesCcsVOrYTspy7FSdQD9lpPYjW5nzPx70FDlqOiKQ6M1Xp3QgOcS+p0gDR+EibXd
54RlMoidk4Ra4oiZdFAKYx9Ocn2UWhE4tpKx3g8VbbxqY4SYF0oCztoBfJHLnxSHZa2GjnRtJpRz
S6OEGhfsb2og3GirISwFyLX0ZC+blwrDz46rq6amadjZwr3+u8Yit8JlxodurbEIfOFGGtBBYbib
UZ+JoaDds8NsTM5Xt9/OiTYYVlyqdz3b49P88hNOishqsc1DJR247Uhh6K2p8pLy3KOuSh0ism5L
6HRYPVWIzTcZCZIzP0dPcWOTB1z9T3ZlX37MSYmSuIiTZq1lc6usIEyvBeu5HL0LH/tsOc2XQU4K
lIaxTONygDanfAcSeN/j7SltDdrAo/mC1SCycusdqhS8DqsNj/z3458tqdNN2cIGTtN146Q0Y+lz
KRWwzvfn4DktUNWk86USrPPb6p8hTrZzUdD2ubckiv2DZaumHWGTdm90JHkWHBjS504tP6W2uiuB
07+f3fniqC/TO9nSUjGW0WLhdVD/aa4EiHcHcLpvbIAUqvwvWeutH+uv8povw51sX62U6mowWU2N
HDa3fuT5rSk96MXrsIpziIW+n975vfPPyp5s0KnTlm6gkyddzr1gCD5w6N4qMv1COvM+i62H70c7
u1UMyZDRQViaeOqeGol5Vhnw176KJoHQrSh+fT+AdHanfBnhpDpJbJEFowH6jzOFdIjpBD57utdd
9LW9NJWTXR8n3RzpqRL7EfxI3AkgkP6Fuax/4q+t8GUuJ7telTutkGNWS0Dos6iFN6vtPh9ST5Kb
50mp0SiHxmGy6kOiqA/x3L/mTfxDAHa78EPWArLvfsjJEQjGtBA7Si0pmJAem7Y5Rpp6lOvgM0W/
UJOtZXXqdQhBRnN4EkL90gW37vnvxj85E0sZD41eYizQ0Z6qvEa7jW89nb+24Aae6K42dpmv7b6f
9VoO+N2gJycD7QqQgipSXeoHfkV3ccmXPXV70VXg0o49ub3jPK20bKKAtjgoHkrynXGsdw13S3T8
fkLrV/prQvhIKZpKQATByb9/KeFmKsGklwnbSfxU24/QoLNKeMERSDp7n3wZ5ORTkdxNlCysRfC5
cmdAxqdZ/26oxc9J6Y9LPxm2OCTHAWF3JMHuEeLdUL4Htm+A5o1Ingd0vYF2SAP4uu/nf95H68tv
O/miUm6NZosOwqfSagNauqsid/UtopSucNKd6kEPg5o6SAUJDuKf3w9/aflPvnMTYGuV6ct6YbzP
NeS2uBbuSM73o5y3hrEsmcdYFCXLPPnKYTol6STgoay+zb7ug7O299DK/kATxN6LtU35WOC4mz9/
P+4fQ4jT3WVRDqBJsgG6o53ch1WmD5Vk8OE1O76GRjWr67G/HxW/viv91W7StPOPQHKBjY+TH13P
Lpk2/bFRI27aB22/7EWvQxS4kelKWDjiBaPpsxvz6+87uUwDKg1Go1DoeenB1H2iYqG6Btsin7Y/
d8pde4i2yOn1n9HmkjXwHz+S75bm5JNoEkiv1XJ90fAD3w6XEMJF6/hbOJCLUHLh8X1wgTHe5lth
YzmGv/yQaZ0eueD26Lf2Xez8F/fOudfl64KcnNQcjnOiHCjyxz16BHy+UclI990m2ib76GmmU+/3
O+TcgwmEJaG60FVDtk5On0jSoFQ9gU2VoA8W73FxvHDAz46giqqqW6YuI9Y7ueCiSam6ZsJqvmfF
+l+ysHjfz2Fdk7++5JcR5H+PYNRtIo8Vm2he3rUYE8i53nZUkVD6eGEuZ5yCZEMR0YDiFq5olniy
XP0yL72aaCFBfRo7lM96qW8dm/7WcjpaRLVUaHlWe+H6/vuOWgfVTG21mMen/OQQp4lYqCPNYf0F
GgG5JHQY0E319P0qrj/936soG7pqqaSIKmDI6ShUtwSNlI6UQRTWE4JO+AXzagFAhVSmsNV4+H64
c5OipS20k2iaBj4R//5ofdvNcm1MXLxoVCjrTtSVVn7/HwYxRNHgykX7Zp7svQ4M2VpU5rRI5U1e
hdixKO1VY/UXMuyzk/kyzskONItOiCKByQjV49I8B5RYZkHkfj+ZMy8lX+jLKCf7oCukTkYLEPvT
C1KkH82j+q7WaCTswC2e0wOtvIFMkfO9FZOd7S/7i/99zv49/sllnYhaNE0FMrim9xGXCLAPgvwS
U/N0YaLrcp1sRTYEvZ7Z65Zp/Un+vsREU5I0OnrsHL+N8B5hwzY9BrgqzW7nV8dLD8GZt5k9+GW0
k2nJ7SCYQ4rPRjfEv8UZJ1RN6dAXN2JxDAqAQnkQ74V6uRmbIYazQ9BWcFqRCtD2WiqNTZk0r2Mo
vkehqF9aijOn8l8/bt15X5bCyIfZgtBIyHNH/Gexx8DVYXpeW9uU2Ew1TrQ3N9H+4qL8fWtzWngS
VHpCSVzaJxfdvLYkEURJ98Lf/Ya+8TYI69qeabxdHJhcLMk3l2Ju2Tz33b8OehKMmYESo05hUHxN
NU+eRXTihog9zoxmBQALLav1KLbtdsqax4nygricn+NQ8Sehfq/l8NOgmCoP5J2CG0OQIkYaJj9N
QJ7lmzGLPVrbAPcIvh4BITbDT2ulhkakk4V1BMo9KmVxIybRU2rR2hwAWpUtSvpGO1rCzQLrEbW5
J5fNRsvWnS8/ptr4a9BeaL1+gzGdN5bdYU6oTKN+LhOQb6jCVok/O7N3GlhD4mw7UT5iLXH75mUQ
YZ1r3Cmqx35ukTfJft7ctFPgKN3HnD9N3XBtmfTF0izeNbji8SZH82JoIdXbhiMj3Wqia3WBBDGX
bTMfKeB/NAMKThPx9yDm+3C4UqJ5bxHKL2g3MvU27sc9IhynVzII79RrZ8tHfb2xUgxJynCjG9Ge
INWbKfTqMhDCInOFeq1ZB5cGS40kfZ8O9b0Vo7VRPtS6vgJAc6hPx5rQ1nOLyppfXaRQWfWYNwDo
9biZa/04oKFWplUh8ajU0cHKlYcwV1IHdxC3l/gf5eYqVZ4LTDRsQ+dlHQIon4j2xtTFJvPo1YHm
1iHF7tbwHJtUdU0Dgm4pexq18jcomzPElV/SsQcNkx8GgxtiTdgaTwPqi16kgIHFGqLwJm1EitlW
wR9/t6NWDFXGTGW/sQxUM1JwhXuFPhU7s0q2ZZvf1vQtRlkJvD8580jnlQgRcZs5pVXcdLGxbSBJ
lAnz3bb26/aXiFkEhT9LfxdMzQ2Us2ZAF/TRru5xeoIzbtAd4rRPWWHoWiq0rvgDbZLDgoDev1ZG
dJMil2HLUAW1ycIf1AkeF2Bh9JAFGmpAPL33xKR8mLJfMsIGmKMb+pyiUtLtCs2dFX4mY7EbqHyN
pxsJHmrp6Na7kshBf9vgCRPnNfwUGZ6OfE++zSFXpQp/ESGlPjulyqneYyLhtUWxh1PY6XT8i83o
UR8gnBXF17p4qyGQ6Bv5EI0vnVXuQv2918JtNxlwh8PeyFHlW4NPnEEd9EQpKtxTAeqpLb+D6Lqs
Vh1vtbEUtOxBciNIyl5TnxHP7yto8qwcXlNKs5UJze7KK1uHJIGRkBfqejOvhziQUKxWOrVfJK19
/VNV0PFCKg3B80yi2CmjPcc0rVmCCzex/Dfy8O8b8SRgCXsIpDAoc1IpETjXdJID3K1r+rQMJU9A
5mSHvnANr7JlJ21wntiqdnpbbBqn385Ini/8oDMxB71UsPhSVVmzaNr775dBa9R0iQLTQGck20qp
k7qLjoAc5/vH+Myjb0oMAW3CWKJ+8gDl0DbY1ki5j1kJ1Nt9iENfYP0skou9kc+NhMeQZlmiJel/
GYepqY6wZqrWV3/8UR1QpSMBsul0tNE2MX4jzvjY31z2Qj9j1CSbX8c9eXWogy+p12OGk9cdFley
l612z03rI5mERfK/X89zD+vX0U4+W9q2Fa0P6SwiDsPWgJ0qi2j3/RDndoYi6wrPk6lTUXUyREEo
Hxptm/uihRyiCPsHig5p8YynyfcDnUuHTEVB2Kha+MH+RSzVdTL2dDcyPNnHV1Q4rgwHLRzt6F0o
r/677qrnx6RXpambpozf6ElML8kxPdT5V8o53DVrN1Fi4yjkrIBykn5U1yuFdTEeks+EpMqXUdd/
/xKHhcuCUVk6oavCXIv2uatLmeX0zbbcrcBNXWy/X1rzXOCnqApXuLlmZKf5kZ53xRzGEBwKRUtm
EqVu1cNpp3K5SefON7sE5fiooQCM7JKSKwGYJhyAdDpsHsKFN/hZN1bDDwF1YUsdNKqJ9rpXFcTR
qHro2OOWRr7HwAtkbzga5vTO0dxZteh3YnIfLoYtBPWzmeuu0bWBqzbYLrRyia+9no9uPGGoASQ3
oCjFx1wdym09w1/i7FGiVGxoEN1ltdNrcuH0ouz1JXUSbULlloCUpJG0exTOla1ZpdcVayl8ifmi
3O2z+JeMwYulxa5cya7ciEdeW1fqWGxRdWct8RSZohqqmSfEUmKqUc1a7norQDyZ2B12RGlC17B0
2iHx3dYoPRsdP4cy/BSj/oqUs7GHMbs2VjuZSg1YUdRAF77d2b3y/5/uDxvyZa+UrdJFQ27oXp2k
rkJD54L/zNNfSXowSM0SmLLvBzx7c/6zV6STI6GV2tIm2EF56jB7waRtLKm8zrVfunJhZmcM37gr
v4x0cgwCdO0mimHdy2rjvQMifrBaodpZOi1MNGW+0rXlVq8r9F39tSLN+y7E4UMNKA0Yl/d6NqlZ
ziiWLolyKwHRHRGPECN/WrLrCIcjZQneERtsjSK866WZ6MvUj4tYXZjG2StfF3GnEE0L5OtPL9Mv
X6hti4WYjc6E6p3uG17ta9dr/qw5KKq2pvP91/mz/KfpLLgN3JopS/zHSS4VxyY2gCK9UaIDvniH
ZStd5zvqUv3/4p46d218Hcv89z2lR0QoRFL0wABm5jF7xLjNQ4fqpnghs/Tjf9wAL2dv5941Q9U0
RTJWDlFf9+iXJbUo8WrLia4DUfheZr3TqRfN5ddt/Pc6/jPEyTqaWZ6YoU4n+pGcUIcdCJPsTdOG
J83EQCscMm0zFdrVWES/Ndl8aLT5UmeAsy/r2u7AVBVD+wstHXssT6cuICvux7cgKUX4gnIbB8vz
91vm0jgnX7GpDTVM617gBgnpdUqqpE0/Ooxrvh/mT/uf0xVVgeA0E5Muyh9OVrSeVI1KR5VIgRa2
5b491vtlSz7xFA92vNOuhfvejzyVxtvcrbEX4BdLP2ZC3cXu9/V2uNjK99wuUmldQRmbahnKKRvW
dDOVnJhzelFc3msLiqNyuoCmnmkXIPP5/hnjZKfqwVQMQ5Oi/8ycajf6lF+Zbu12V+2rcK/vbkE4
xEPjJz7lHzvNjWrber0YT5ydKKGZaMEKGezpfx8XM5Kpi124SIXowO9QaJ8BHaTda1QUW3vdpspv
J15E+8/dDgC8/z/q+qu+HFJRMYUhHxeyWOpKRd5ZOaCGXnzO1PscOeD3u+uMbS4LbZE90EjPNKzT
OFQdtHjRw9TyxLtqRwM9J7i1NvIulNzJwfUeQ/ahoH7mwrBnV/afUU/tXbNEtBp16g0vkJWtUTcP
+qy/XJjZGkGfnhvQfwrNLEPmAVnP75d1LPtyNkaL3j/lb9GhuAFobG04PforY0TNhmvR7QG7p7v/
otn1+sR+N/bJ9k3TWaunliaIGjpXz9zT78GVd9R+du/Um7BtL8z13J75OteTO0LrygWXduaq+ua+
u20eshvslr3YmeiOYG7BH7fS5+XWnfKleZ7cgfKk6ALZ4No1Pb3ur2nhhrxgONAxfUMtpTtsFMp6
bcunNv+OXs1ue2Vtv5/62Zvi69RPEikKjU1hSugDs3ZPo17co2EpgvIrLBo2w376zXfe59CGFN/8
oCKJTvX5zaWecheW/zSYVJWqyBTKxrHE1O5qvd9LtG7IS2VTjPGxqbMLW/vcy/NlyqehpK6rlKfT
aRuLi/q6S4SDCjxkDM3V90t7NgL7Os769b+cIMTiuZU1TEvYLt4agVXbmnPDDnZi91IEJv+t5uCN
++e8nhIKlr5YTV6wh6kJRYAY3P35lK7gVBv9ptqGm9zh+gt2vUfn271wq7x+P91Lq3py7ypBibMU
VSM+boAVrRqkzNcpBf1fBlEV1bTozfIXTTiFiyhPBoP8H2nXtSM5rmR/aAVIlH+VTVOZ5V2/CG3l
vdfX72H1zpSaqUnOvQtUox8KqBDJYDDsOVo1WzWayacYfe5IwV0Xs62Qn2KYtdREMmtdhf3BULzb
YpRvHlV3LsKnbsq/zFXmXRdHzdmlufsUx5haQBahn3yGOCC/pHZdAbSraDGCLahelzacZpytt0NF
N/hfW8jaVmi+2Qxg8BmaAbElpibEh+vL+Qez9imCMadLlplgoMB6Bq94Qqf0BMiQl+Ju/FL7ppvv
9S8h+LqCW0y6IqxHS7NFjTqv6k+2XOn1QhnjqiNfqKegooZxHd3ujj7NhqOCp8oSbIwh/gIzgD0e
Yy93Itdw+9eac//p32dPdRWAsdkNdcYsDMAQoasAIQiqbyDGjkcRaIAayhnmQQKGxvV93zrZlUDW
jGLarhHaBRFfMTV3YtefR8xxXBexdcnXIpgovEaZW58mrGmRwCoBJSLKQ4L87P9PCmM4gRJeSdMI
Kbr5daIIv3fRwKlm8/aK8U31RRBVYNHBwyje0uA57O6uL2HzDqx3ijEhRt0qg0CD1NE2fICYOxg1
cCWnuEnP1VOEB96Ahxidg+9h6GNEycNw8H/OpEOM9ScwZiUNB9DByzik1rgj5Q+5wjwRwJ4wFnF9
rby9ZCyK0LSl0cxYalSWANR6XCqOQeEJYOxJjvJwb9K42wiBPAgEAfTaciz+loh1aM8YC6HslCZI
0cFDFNSB5FF5bBWh+a+EGCb4hpDYRVb5T4cAE2IGELhHrAN4OqKBKex64Ojd9jo+RdDfr3wOYA40
U087kQbpHBIA5GLO6Pppb7o1Ol6Pv1bBqFU8APckpavImtMI8CWdpl2BeQB8IaAcHirzEbiUCiAy
2nR0AfrB0batuGQtntE2qZFRtNchHmOx58JDSeMg+P+CWnnLB1jLYZROyAnqDnSZ6S/wAWG0ml7a
yeqsGnzpyMK6gB9wRafxTafhFR02RkmIsRbOqKOEFnVAm+IYad/xfK8g5JEezVvKkk47FNr35lg/
Y3b01OFDzMN07veE2yC89YCtP4IJDbQMnGNdjI+Iex2zHCpoE75HAvDgMN+GUSUz4rWQbr0uSDmh
iZO2gIHl9k/lTVsNI/IqtlwIDhpm+Fq5dOrq9br+burPSgj5UwiQHaa8n+YU+SDZ6334q3CIgWu2
vy5mo+0TR6iqBuUI0jCUxOxegWGgtNSxe40z/wLYdAG+ARAXlj/N3Aq88Q1YdYC8MQ/NA+Yf3OvC
N63Ap2w2P1A1JFJLwIn7C6a3i/QgYwTxuoRtK7ASwZ5VbQA6QIUIOZq+9TpAUFoZg4uVWQKMpBBA
SKAD2oIQUFFiFCIJTy1ajyxlNjnmgPshzHkCgJUs+ojzBMAuJO56H4R4dwDpxamiSsZzK3lby9hw
UGEUgGSg5icBSm8DiGXVUDie47aK/q06OmPEQxUUz0KxpH4ii4dKUh9VPUGFC/0gaHwBwF4ALKcU
5AVRrbxdP1ZqPFmfVdcI2PAQBaPyyNj2KVDKDG1kUJwGs/8RumasFv0MaHfIb7uUcEKRbWmo/Oma
bIgX81sTWLSgp5AGMM8dIcWPKATMNNplQDOhxZyX8cP9vVwbChSyJknmRVE1ansF2F3Q2LkYz8Gi
Hoie/1giAGPhSblVVckfRuysruSvU93wWhm29RRPxl/iWT0FdchSpNBTxVd+ETc8pDbwvJwWVRJo
6cP1c/yo7lwsFh21EgSioZYNPohYVwHgHOBCPwa+/p0+HBIyOhqYi4sj3i472aWIfGKHl/XdzEPo
n5LZKISUVVjoAiRTjswW0GhPMHoPwIbEgAlNf4A5pPbam+UrKIycfqc611e+eXdAtUVnAmVk2BkN
1oO4MwBKTs07itiH2O9cxeO/jVuNqmjpRV8ABsoA58mmW5Qly2VjIfQ4xxclcOW3+Ki+9mhRcXQb
rF629IyyYLoLUW8LuSSZmy/lSjpjIQYAkDdxgVUW2vexUwGS+w3BjHd9KzeT2+s1MnsZCwuGVgjW
KB7iXacBpdPFLP07qIHs4jzuU0cBeFdyxzOxm2ZhtTj6+5UPGwRqqbQqxOpkAd5J4agzAVhnCDgU
5XB9iZvWfCWKcfLyvDFDyVBSv9L1L0mSAf62fbougrcaxpUL0AVu6AAO9cvyrgbtTqf9yHrgw6Dl
7bqg7RrsajGMx1GnvZrNOvYtKIObDyTV6VUCnladJnY9pSBEeMmrmxgQJMLM2cfNBuOVqnxYhdWZ
TeOiiYOEjaS3ntgS8Im8NNrTWoH2CJtT+ujucwb5kTd1zTnBjyzQSrCcK8YkpRCsLC3YCADfhpVe
31jOZfsI9VciBFCYTekIEXPxvRu/SPXDPH6/LoK3CsarmMYKsAUG7nMsv8t1A1Tvlqcd9H25eBE+
teMj5FitYomlPhxlaEcLP3TCpBMGC+Gq2eE7kBP+RZWeJ48xHiBhqxFQQ+9bFzAtCip/pt2+DQiZ
6lvMr3DcQM4tI4zNAB9ttzTU7A9gsCuy7DYTI1cA20IbSJwAgqcOjM2YBwVoWojj/RSESDNGv9Ux
u9OUyb2uEjwxjN0wjVIOsxlaV5o6IOhvpACI/Qtn2zZfS2Qb0EiHVng0m/1parVIHSaZHhKmEDCP
CG/eVzyQ+e6ur2VbvT/FMOpdLbIeJgJOpwXEMlBJXQ0ELtdFbG/Xpwj6CSv1zsXArDA2i1OpMdQ2
kddCG4C2lj9eF7PZmqevdox+x0pOuaAZKK80+KwK2Rl5fJ4j5T6v1C8JALiB+PGiSug6z7vXvmye
AGfigVvIn2Jjbwwix33e9mhX38IofRWhXWwy8C1CBiRCAmBfIFNqAC0BhmCXaS6p9wboOIJQ9zm7
QHX8wpigqchEj7NiEoV5alTgSWVGCL2h5n4YcL1pWkLch0hIUJ+2cOFZvgPahWOKP9yqK4JVWgVb
b3+ckx5Lo1ZFOZBD/xWdyacB1I6Y3wQhBL91djsV87lUlQl0ZymeMtOERPDmnbWuO2f58D2Minug
T/l5lNw0C7hjNK09RMXyHKjaC5HS0haXcrKJlHwlOfK/0XKnLrLfSfCj5lTcKQBOQju++FIg1AOH
CUpyesS5dNvqsfpy5nIblSFOeodDEnUwIw9h60TR4nWd5s1ooDQxXyDMyn4BdN3c8xRk0x6vZDM3
PulBEpMVH9Z/dofb4q7wMDhvp/B/0EQOfL8DSiH98b96BlZiGSsgNyQMxBCHtYDCWO0eZxOYobIz
iON/Y25Wghgz0MWqYDQ9BBEARAIq6XWQczdpQl7QSrXrmr4zV1xFEbIS6bum+OUZfTwo39KugOEE
WFjOW7BppFdLYt41NAKUUr7gyAxgyhoSymLqK8ds8LSCedPaRgWqHgBzURQp9nTiKnVD93cxRHEW
QPMsJ5Ahc9s7eJvIWKswLcrFoMoIMh+KqACwT8WZDvXN8vIveMk3X6LPfdQYEwUXPBPH/kP1l9Iy
DgDuBo3jN6r+I1KNQAiP8cM1jdt7ixEGVUHiUWOn2aSi6rVRMmCSwf0CwlhgXWbdXjAM0M7VHHd/
W1U+ZbHnOAIQFr1QyJ32XyhksiAIPEO/fWafIpgzG0ghGYDwp4Z+dmdAi74WR+T07gc/FGxexLkd
vph/S2PDl06WUbFGAejjPRPAIl//TJ+RaxNvZxB0R/egp6lfgzPvym26XyuxzNsigs+5LWYsUvG7
fet3OxXk7v+iv4mzmWwEswRVtHTGx2YGPrAGYzc/6a7ug4sUyLt7zi2nCn5ps3RMJCvgc8B8xp9v
tF4AFVyYYLPyoMUw2hDfEn0SwGBt7ss6P6o14KD0EWCRQ4QRpnJSOIZsM9VmiCISMzLGvS8QIUCQ
kRVZCzMzfEy7IP90QrKNIn898Dd3s4NqLY15c6pRKRuJPrPqCEj+ugHAAyYBwOuqP7VyBTDSBqOJ
43iSFX1PEuWhBNEMQB7BUgX6weVHX+FRDOFMRlP1kwjTr//JMrFeTJAjAdUOFJwF0BEqUNCCTu76
QW1ZDEOU0QsCbgjUWxjt68g0dYkEMfWogwoVZNRi6ZSo4hlzzvEH6NvBqsRaFOOKALC3mQLqNZsG
JhrMph2scenewhbD3YYpPs3g3eW80JvpEBrUSLSJGX4q855pgxFT1w1Z9D0A9DFyaoFCFtD0luxW
fsVzCDZNyFocYxOjCj23OjLmuMuyJ++S7+oxvK92wX5AOjB/j4HM+yw8ae71M1S2LttaLGMnQzms
ltbE1W4cyUu/SrfyHvDze80GfrNjOAoifMPRbmobbooF1Hw/3qNeuKtP0W2xm4FhlAPzJLCBO+Nr
585rTqAp9XjNaVvvxeoj2SdxCuos7wjMa5cMd4CfeYNPw0Me3Hp21zIYba4x2qfKKTZikcEVY/Xk
RRPerm/2Zk1vLYNRY0WSuyCLISPDEJ3mp2gdTzzh3HogyLAkvziX3vwacnv7Ni/qpyZrjDOdz12f
tDrElhhKL6RvMyaDCuB+60PPeXY3m6bWK2SMWaGJYpQ2OpzAL29dCQoXW7RBjXELvOBdiloi5j5V
wF9hWlrxUEBo0UHFUxbuLjO+dVSCMi+qcJNaN3wYz5UHDvtviPIASQNYcQsQzrv+Gx9XjSuXebfq
YuhFUH7+dgIILhDtdsYQnNdZgwsQexeGww4d+cd1rdpyAgyCsRIwgGHElR1ynaYBILPih+H4nYOh
8yv8d2r7VfyU8wEWtAqdNWpsCwE2GEUuZYaNyN1pBx4wDKBProHT5AXrm2q7EsjcSMUEdYbQYmFZ
sA9bFYD0YB0HhyvYc67v4GZWYLWFMnMvc5XEojxAazsH3FygVgWERLPTT/keSFeP4GHiXJNtVVkt
jbmR3WIuQTjhRhJf8gx38gJf3kVOiobx2dH2QGVwM5efVN3eUd00VYwb0Mb8Pz2rAdjlYBISgI5R
gQJEQU6QAPadTuTzct7/sKWfopjnbAaYnzkkYeaL99me6mXkhH7ldi6A+dEwyd1RumMXHoIsASCO
DoJq7Ay2NMqFJujUA7+VvO4J5JyO4ojfR4c6xKFT766rDLVj18Qxd30a2jwVQSvrayOS4BOllOZN
lW8ryWpJzGl1khaLYYXTSoS+tdo4P/QhqL1AglwDQUNewLLT9ACxn5ZzLWD2dUluFLAQUjxkd+lK
ZwJi/VjUz3Mn81zkTUVCzhdaJClwzBj9lQBbsWDIMUOHAXCKzS8lAMYjMPuBotK+vtGbz/JKEvOg
JKZQCCOQlP2iOyjRo1k2VhHFnPvIWw7zYjSYX5lJCSFz/rOqnUm+DZWf+sSJerc9ytVaGKUhAlDL
8PEQc8A4sLvsQEVwAKsrKlu83s3t+7eSxSgPZjobYZmTzA9BmZfqxhFYQWd48jcT2IDMQjoW5uIq
kn4zF4YDkJdDr2BUD2zIA8eP3nyeVh/CGIKsr5SoKqAqnYYQAUSC4CBaHqKoO9QmoqqoBHR2vc9B
33ldcTarzxjE/VtHGc+2L4FHBG68zI/kn0VUAOXEABnoeFdWKrob2/duAgOXvngpKBwNQMaYI+VZ
E0FGOLpJFrvXP4ejxx9++Or1bMAqvwQpvTENproQtmQKAE4WXkZgWwzwqzHeDyxptgVuSQC/1sVY
dL18NRMFON2dO2Yyb283ra2iYiKSYoUDYuPPhySX1E4OizRDe0izByPXbbAHTaC9vJQOoIW5qcXN
VLSxkscoUWS2YPHSoM2DBxKAD0hT00e3mM2rNG0b3ZUkRmskgBeTKMUGti5e5hdgbLqKZeJf8ETx
LjSv8hGCtzZvcpeu4OJB0UxCNPRUA2eYsQ1xPoFqoYWxD8l8bMP5tQ4mW63zuzjSdv3YgYfQkDk6
ue3SrYQyxyhM9f+9YoAmQtTZ3idwQWjIF7+THW9rt1QTaIAiIaqmIrHCCIuHuK7h06HCZoA6JF92
mla5oEn2rl+0zUWt5TC6UsyDJgUTPA+1BrW4lILwWTS/Ijm3z6fuuV7K+15T3vCAgQ5FTGqPtFqG
IRKM7F7/kMtHBbeQwNVSdRksfh8WenXjE7RtoEtuMrw6DWanSiMnMbVdFbaYr5JrHjTMZd8UnSBF
8laRREU2NJVRXLGr4HDh9nvJzegKFi3PJ96yB2uBo7vCMzAoHHphQk95NffL+/W1XmYvqHRVA3k7
zA5+6OGvFpuXitRkJZhm8D4vHkAfnfBeRo8xaFHg00p2fZfSpPV/nnhl5DLXRsnCPksWyBX93hXd
Akw3FqLblEJN2uC68Us0CwT2wFkv9Tr+uK2MWEaX21QbMtLKszd1jxF4ohPCcXsu68SMBEaLyzaO
RTSN4DhNYCktjuJGmMUDB8xpsM17ILscTM5szuXICRWJmW+C0QJMQLNvRy8YXSur6uwB3ni2AdkF
Xi7L8Al1VF47N39KHg0nB5mqi3ZutADSPBj4PDmatLm1q69gYrE0ksG2pOMrFH9GbUc9AkLRRNIg
O4OLyQodDbjAO47Mi+eMWTn9/Up7lXAM5ynSZ4+SP4A9dKZteDGQwBCNESv7AsSUnGceLswhI5Pu
w0pmOufoAUnBNxrqRzrCO5tfCnXmqBG99Bd6utpM5loa4pzKKD7PAB8yDvLO2I8eOsb5A9C8DWSu
4VSaSJ9FkEPL6uCPBywwSKrs6RcyEbbgpN84B0aV4GJdmCs3EFZRhWVSA3VmVH0CIESMzQMpeifv
ul1qk+8zspF8X3rzpFbCGI3Uw0EMFkCteIBUPBQg6ymixtdKTnQgfzyA1xbFaKGOPy01M5k9VetF
x6ijk5YTwPPnwXmaQGGG7l8wxul5Zi99P+/KLnlOGzCsL+NwUwGM1sxAKa6B068VwBhSpqGv5O1L
VIBc0yiafd1M5zFoX8cQ4ydiHO+WlPJSETAmq3F5UKta9btK/6GVnYdO569RMRxNOXHhrVjxhOpZ
3x+mYXlf0uasqOJDLMC3HOLoJomi5ykpH7K6Ogk1EppN9KqkwUOczYMD8nQ703Pg4Q2ktJdiDs7h
EsXvpRY8J1E8OL0Zg5Wi18yXaaarJGETWtog3AJd86xWqJwJSgImV0G9STogFZRorS6THih3NWgD
hnFfBOltqwL5LgB9SAqkAbG2dVl406LSaaUO+wZK22kBv25Mxls8kWDKm8gIgu+itqRWswEc7Kjh
cpsaLRiwQW9WAFA6UESAhk7ZqQ6bhzHHtGK/vC5K94DD3zWxYslVjfhBDAqrXmAJo95JW/2EQoKb
1O9tkO/C9lkctDdgLdoyBtuKFJyWlfjaxzIGYozFEcIsdCche0XWAqxWUQYY90Y6E6KcyTCf0Xpx
GovgLmz1e7nufTGLfrZG6DZZdUQmEJyCeBiUcU8CcJbX4BVoKwv8uX6YJU90e9DLie0G/mcwW4Py
2EhPkwb21MLwi4xAhcFPT9nzQulGUksAGIOjMruJqJeiIGWbmft61jRP0RZwEPbtLi7RkzIvblze
RgEYoudmX9WzI2ljYkc5SAED7ac4K27ahd8amYB8FtAZ0pIZVmF23hCmYLBUbmphum1A2FyD1K9T
gNdadG4CAiOwXIKNedEmN1/k53hGmwtCpCo2X5e2uOui5hAE0pEsMGOgoSzUZQRXJFyNgYAfOwPa
M+keKU93ri5OVWHISdfB0fQLXEbgzFnA2Nm3X1txtIMBrG8NZtn11pNCmI+q8go9BI+pCq5pNE4u
YFiUgmEfmqdomR60OTmIQ3BspObYzPnBmEAT19XJviIVulKb8DXRtHvVHL0E5J3pFH4XowVaMfhA
KT1oQnSbJMAxMk1n1IB82H0lmGcbQBtbgcBJDdTIzdFkFagHoOWCY1lqnToGZzAAPJ1kab8lU/MO
FA3NMfR8tCa9eNFHqXLaRUT+XJO9WAGdSwzOZICxGwLyQgC51MsK7Jtf1ab4lhbmt35BB6+yKFam
Loe4LW5no3LJEodWIgy38mAec10OPSC+/Go0I8DQHQiXJAOd04qm7JOs+lWr7VsvgE5xAoNnVmf+
pErenLfHsKuher0h3KlJbWvhGNkV9nVspsQrYnnci2JRu21Q7zutDryyIL62DPet2o32KKAEYrZu
RqE720mW7FhIJr9NlEMdyYmlZK2nluYXzIG/JSRujkWNYS45BxotCpGDpS7DzgCgYxnLIOVLEcrP
Y3w7gLAbTTTfqwCQCQOYBEbxh1iDCTbufpWqslsU8MkjjgKN66zeNPlYuK0JIoVuvCNIheikE22S
6m7XlG43Vrs4Nm+ATvM4awU4ZQrRkkTi5Lr5LcjI+0i0ezFrvw5iJ3hznwFpzZyXvdYlD5ECsJNe
P4uD4KWzudxWFRQzV9Qfel3c6XnpYlLfA+qgZwjKvUJPmMgd7rCKOSi1n8BPL/w0AhCfI4Vh7Ett
CjisAhfBCfU+Vm8a432IUmqIhDJDLlHtI1MCq9naYps4M6aSrj/WF5EtRJnAF0e6W0F/JdvrB+ry
ocVUy4xuMdzkCmiwUIxDrcbHpUufcZk48rYcyJU8tsVPXyJZXQQsTQP3PKXaHGTOU61wlsT29E1i
PGdiDxFhG70NOprSyGOOKDLJk/umTI95iBn9SHeWUnyoQJRWJaqNup8VNOSLaUYiiIwNWGYCy2zI
/pJ9a9rZCijx7VC8mkr/NR2yd2XQHzUwRwFNG4TYqZXNhpOGX8pSOPTFfYgRYJVkXoBZgC4o91FS
3FUN2DvL7C0N04OoY0aptaImfO5j8iOfIi+JyIEIaBWJVO/6EV9mTf48Y5V1kbJUaMBRQf2/2ZUd
+ABII5S+kliwB0jBi7sUHGogneLl/bcc3PVhMz6ThIb0ugupgwvK76DTYREMdCDUygzSeQBtaEMJ
Rpbw1xAgT89ZNHUyWX+NzoEh6iUiwiUmCJSiWTRiQrXAzNGQJiQ7Lcz2eWACyTH4JWd6ikBCzizN
qGcPAOqRRbpe5H3F9g58fgUTKBpBDecsRbwEemWnu6me5q8LyOMomeJe21fuAF4SCVi7lZ16wl7g
BI2bl40oGEhHHhCIKkyA0VbjGC4aIifkJOC17TRj5iyQJ4ENLbRRU2CHZ2/GG2gLRX5TLPWv60fJ
k8GcZFFoWV/IWIVENKSmQFLZPF2XsJmeMWUJZHeoUBHMQP4Z7vVJJcutGsDg3tYzIEf9craQZ35X
j7GLDtvbBbwfdvBYmpZ5ys7LS+71vCiXXsILfV19Av39KuIUlrTI4xKfMGe/ugEzkmQPBFRV+9ZF
73nXuknQuoXewZHetxqvxLot3MBNIRRFj82GzUXeBNJoQLg9OA3aeQdAP5c37b7xMz5fAU8aPfDV
UjME1MnQQRq9FAQdCCj/I0LM9wlgprkNa5vPgYJRSfTIgyeBTX4VTdDVco2NBWsoBiVBePKzKfYt
EGMf1LOC4n9gZW7zPC8PwNrPeSn/TeVVVExHwwqhXY0xgaMeysYoYq3g6bXC6R5GyLquvJfToNS8
r0Qw22lOQZs3PRbYOPrtuDN3aEmHhQHRuds7oRs+g6Nzb+z43fOXZSxGMmNfKlUuAAUNyUoFvaEt
v9kjgHatWbaBnWDHHm83uRIZe7M0NYkrtJmhSFM56pTsoqa5WwwTUSwY1Ux5383ynQgKZLmUe0cQ
MXUs9kA5rwT//7nrjFWqqiHQMIY/e9FeePxN99W+l8MOJM9y4JiopTdnbYcZSvCxBmet5biI/3Dq
GOoxJAMkRyJjL9qslVMRFJJe7aZnODlAn8FhK+9o4bkHxDG4xsZd4ZIjfxprK+NiKp+SGZVuzQ58
ZwjJPQkc3pEY5NYsdkczKLhgJDxJjGbX0ZRos0HHGoBaPbsa4DGAdZliuJoOoiwu7mtkRc/XT3b7
xn4uj1FqRPmq0GPG2SNCez+Byz3vRg4EwPZ7s9pCRo07QW0JqeLlA4xbt4i/eNEdvT+JF5/yZwG9
5GFuV2cwLpyKk8bTHXpCF2/NSjyju6oWRUUg4ATnQ4NmwvHngIQHfMLJxUCziCQdCXlGatPmr0Sy
jpA+JqMhYlebt+BE+XMFAGkWv0xMjsYer2/ysmv3wzB9niF1y1YvjNKhmtWlUBz9cXBUL/O6b6Yt
3f9sfwbvMdLj401zbx7Ej5qHsEv2wo+JM9tBt/BiizU01OFyouFFYTwKsctUPaDrRa87xoX6Y5Md
AyDmGTqSrzxjsKmyK2GMLdDFaY6HDsstl9HV5mOGkPH6pdiOIVYimEs/dmU0NVQEhY+fopsCiKHh
SbHAIvQuneTaGlrUr2KvPVYc0ZtGYCWZLn51lksvdi0oBqCsNUGao6VZy95pFbB4cNa4GTKsJDE3
H13UajDJkEQb9udTadOZDvMwnEKHJ2vTKVmJYgxAWvSy0dHtrGKUQeMFIBFa+aCnyo4k1Y0UAfh+
6QDvcn2FHw7/Na1kLr6QhVK60BWCTuW5CIavRSKdM6TZ9HJ4ygjymenymIr9uajbX508H9QgeY2F
TLIMYKJLmumguclTTYDOzAiRlRIU6sZDVMfvQyTfB5XiqSqlxC6L9+tfztsvxnzElZa1YYIPz8V9
NwyOnBC/rVsnhEteSbBa8M+vS7zsUKE2ZHVEjA3R076QBgKRwNtcoPTlIX8GW4Fff0dxDQgbQCnj
j0BuxouaqYC2iqBvn0X2aMxG0gu04HiFMrzHgrIPgDHtgkppL5JyVwwlVLHBKG/dfuEsl2rcpWr8
LZlF9lg6oerkJFlQoQbuOvrJnfFFdijHZuvMsFu9He2yA9+l27bVn0v+6Mta3W9DHPMxzDMYr3D0
5TkBbVMn7qZEGbxRQxXE0qul9Bax9fpREkFCleKZ0pp9D/z0qEdpJFf2IbRRTaRDFPXEnbX5rle1
c1upN5rR7Zo0SpyS9t5xtuyiO59qCMpc6KME1LfMgo9LQGaJuwCHhXYJEwxJan+cGs2TRNS5QuR5
i8ya69kNNOntumRq8i7OaiWYuQ1zUJWpGVH3AeOeslhZgcqt9G76CCsZjPrXZguOpAj6oJ1oU89y
DAAxrt9TDmHaIFq615e07dl/yjPoZq/UYAoV3Gnkt73OoRX1FkFh7lMsatNHC15i8XJTm8/KSh7z
QOfq2ABsFtf7IxOU3skwucO446xq8z6vpDAv89QKMbA6sKoZLUuyR19NsO/Fml1Jdviz2ZHHAayb
4i6AHguWcea2flABV1TFYN5tbZQ1ta6hKnSWu7qbT4CgRqv96IhP/wI3hyeNeavVKp5rdGr/diyR
RTjGIKX4SoBAkdk8LKBNg7XaWua17ir0hCoCFNQAX95kSijW3ICjAlWOhePL8Q6ReawBujKqpKOm
cT/s61PsU6Ye8chtl9n0GVcrYl5nsYpjSUxxVq0r2vEDHatOgMhDIZ6LrzSgpoyYqHlyopFLtKMP
O4ZOQRWpH1gtZieNOjGHpSjo+sJd8hbr9lja+UlFdhLoSuBZc/NHGH80lCi5Vfg8X2iztcVEjvIv
+cz+ynkeS9qQL8gHibbqCd8rr/ypJZZ6nm9h3FR/xtrnY3EIHwNkcq1+V4DagHNTt43550cwm2/O
WYFOSnxEdmMc0gMI/W4En2J585Kyly1wzHYz1nsIB3SO0+U2zkczlhc40gMdC6FZxZx3uNt27nNd
jB3PykmVSYfDbd38XLyjGT4B7xPYItCCpdrlIypK/KaM7ezE55GyZZ4sCxPMMMEQICmc2dHd2Fr5
Q+FEHpqFTskLcmHEI87w3H3h+1CX/ah/bjBbAIqqPAlAoPjb5sW79D4GIrXsprc8JMbtC/v33rKF
FWMJZRJQc9fPX5TuNjbfZOOpMQqnG5446rltWT9FMXYcSE9iktI72r1NDqWiKPF+UISf6Eh2/10y
enV8rB0HrEWcBfDJ5oPkwf/cYUjKNv3GSpEc4N3/bUP+uTTG/MwLGCHSGcJy/bx0+r4pdZ+AFiuS
ou/Xd3HbkH9KYg3NCOpN8OQtHoU8k3YNJrKJI3KhVTf7LTGVqqsS8rLiRXPpnBMdDYJYURRb5Uu3
7x7lI2hK0T58g6K8gqHzMbXFo/7Ozexs7+WnZObgQFeCNDg9ODqnWjjLUTjHQD10l8N4k3vNASwT
u/BFe7i+r9ux0mrBzBFOJDX7aoBY9A6gvRWDg6XdgG0RLqOIew7mNEwAFydeOngrj2YQIuso8AFR
lyjMcjFUg4C9hhP3myxqfCBfMCMmWOICfjvcEB/FVMrJEL+pzxW3vLllySEek/DI7aP4xEZr1UQ6
Gay92O3UGm3tYB4jD7xDPdwr4vyLwbSNBMVaHhuj5UIomaEOee2h2I/n+LA8UB4ubccHnNjS4T9k
Mf7xSKIpXhRsrXFKAAFU+LEJUtDypDlAkUIdzB9zTyutzs+43fZb7bV/yKbGcBUL1IAzw8WC7MFD
N1T3BNYS5Cdbp42t6EEGw8a/eLF4e8sY2DIiZmXSve08zTcEJJvpBFC+NwX3X+AHU8Vk3PI/Vsgo
7lSWEnirII2cNL9SbEoNQ3kn0SJTWKIjnf6F9mw8IX/IZC6pAOLeFLRcSIo2BwrjR8CJ7Zpus5wQ
1B34hGpbTsAfAhlzCyBoqWkCCBzRkgxsFukpe8v2oqu44FhEci0Mdq0j+CIoDD0uLMyGP/eHcMaf
k2RkrTqa4+5xV35z1skH7CsXmmXbCgBNV8eonQpyPEaSuSiyUOCygJfSGm7oLCWohQ4GGDCo+8iL
W7cvx0oc4z4KcVjJRUmjEfR/z7bxEZ5HXugvgSu+AbccjzSvB3vjWaFUpX8vkXEiSWvqMxo9F2/B
KNZYKofEfNS00CMyN+22qaWfotg8QGvURtYW2E24HjKiAQqc0r+NJSYkgGjLBdPecI+xMoxiUWpU
cMAyl0IP8iIzVaysqcfKrgTtrRnEr5Esc2oumxd+JYe5C7VWqYVOy3UdiKyHKTnM8VfOI7y9c59L
YfQwTDRBimmYOtR4BHXQeZH3XIKjr3jiDm3JnKh469HH1umKYpoG0S+aBobeaJYlwaOvS1b7IhCH
Pg8mas61YudPzQulQuJXH7c38lMqYzmHXJilsoRU0DU6tXrOdNHhbCQ19RfGebUwRiciodfibsJG
wm5NnuyFiU3JJ9F+qPqiEwM1Yce71dsX7HNVjHpEEXhHjQarikjWHNEHcjLD4Ukp4rsmkRMOtCBv
CxlFqee5K8KYxkfmzsTIiAq2+utbSG3QtR1kbFSx9EmmpiWWI2lWMjYPsX4s5UehzG/ivvaEX9fF
bV/iz91jzNMyaGMMjB74Knm8G0NPBLp6MXN27R8M799SPpzRlVeStXWYA4Lrd/QQZ0fkSGzpi+g1
EhARQ8CqoE1QUu3rS+PdMhbHJ1+K1tDpLQPpllchJQSwXQmPJwX7Fp3pOTupo8VzrLfKfQZBRygI
uBHEXLA7CkaRCAAyXjxzh2qAE7yQzO0c7fA7f5jWe/pwV7RrjftwbzpiK9HMBYe/0EbFCNH04ZZv
lqN0pmyS1CXiLnNTcVaymJuOruhkSMOP5MhIDp7oUvbv700OI4YajxIBcpJ307fdhZVM5qqHZR3X
6gw1gpnWLRALHz+c2xqJbgOw7dys4uZtX8ljbnscSmCZbbDG0datBUxFRrin7IeisQ+sj6FDJxn2
17WW/s2L+7+Sydx/WSjLoFAhM5d1N6hHr0neatFrW8lqxv94eFvSoKu0swv/6SZ7Q0gAmvG0pKmR
JD02ys4sk70YeNdX9A/H9imFvr6r2x9Ho9yAcxUmDRzIn2rZWNqOH41s6+WnMCYYkfKhlkMR9tNE
X3KPKmuGoT/Ce8C3NeNTCnPTskRYql79yLsOThFhljDxcrTW9OOxh21pDqhLVD5nHzdyMH+cFnPl
osGIzLysoBrJQbdQHXvRnmnsPAJsSXOUR4w3/y9pV7Zjua1rv8iAbHl89bTnmsd+Maony/Ns2f76
u1TJSe1y+Wzn9kmAIEA3Ni2JpEiKXMsp8msUm/brxrC24pntBVpfpKqGfcXbdubwhH8fuLnWf76o
+x+7OrO3UscsEVNEIZlt+DDYBcDBVvZwMdI70/iZeU2ZLEutBBHSNt8l22lreHTzF/ekgPu6LG1N
F2eXa0+qqho5hGEY40fCUcCq+8gLi+H+f5IzRzAajQJAylk1+UFR349RXtqtBhItENxclrOoA7qM
uhzebXXFnK2nCroJOALQgUl7IuqdXj9f/n2hQ19838fvWyIxPXMUKbCqJyMSv18hC6TPo6KjHoXS
abNmSsILXJI0K9GEQYb6E313SaL7MgbOMNqqwqPoT2iMzXqUurJ11swHcg6o4TbF0hIMpaX8mJgr
Mdba3s38nhFaUa32cA7DkKAPTelO+dBd1byqbGZEay+Iyz4dMy94ukcbhT4HEezQwQlg+QapNJ7x
nSAiOubeyDGxuGVXEcYaafY7VmsXs5M7iUa7LtSvTJmvnONisHz2FTNrNoousuSyhuIz7RCkfM9i
J+30XYWNzplmA2525Xpe9MFgekexQkF1eo40NRH0e/MeP69s6h3aKf8Ghl8L5RY9x5mY2cIytMem
pIQYPj3q0SahN2m4YszLIkD4BQou8K3PG/eLwOqM1ITTaDH/leqdzbpj1SkrDndNykzvowY8Qphi
Q+RfFc6gPtZd56RstUdS3Axf7FlQpP29mJn2A7YAM+a5EHPbHqvQbnfRIfECFzeyi0mV9Iptx13m
S6tADYt2fSZY/Pm5y7KMhnLAKPsypnPQ9OEk+h+dE8AnAKphmhix+Cyh4zrQoSksrWWHePwxJndl
93rZ7y41t6EO8Y+M+QXSBuBqNxPYkWh1SO4S3a2uMKx1hRJyONnkLXWDnYoWFi3dl2+a4WpO/Su/
5Tm6QA9rb1rLruXsY2a+WZbzCP/gY0QBAZ3Ze+kO3+NKt4oLXIbaubz2r+BVIgY+EzfT0GHqWcbF
2jFU53IwJwqbzq9ClCrYio9eNoaPbZ5paanEvMtHmNykSY5lfsv0cpPGfwDA8GlBM5UkdVu3YQuF
afq7QL2KUHdk+d3Kri0b3MdSxFLP9D5A2xg6SIT3wEs8AZ4FPSQJWLQtB93fLrvCGAOUo/sur01B
rqrHLBDVidHhUR7nRa8xLSyccIa4N2PuH4MkfNpNsRHnCy1JFqcKPAstX8B2g/n5o5wYK0r4FV50
poQzfw/AYcx/99jOtHOUfXYVbdU3uh2e8YICcFqAdbjmgW0Hb/pNncJfb6pddmMfxzlzMmkSohHb
gPw8PXJopNmxlSWundscKMwc0NJNDaglQef85Gb72Bfg09wdH9aBO1Ysbd5DzmkloDRwagHP7DoD
YgDrfK1fw4BbEzPzHWYOlixJuCoAQwfDyQKTtv6/+Qx15jMS0taMBTiZJLiywBQJsAo9XPH/q2cz
cxlgxBjHqcA6TOCa7OihP2A0/z58YHfIZf8IVeXcpuYvBxVVgxg4CGLGoMFoF0A0kxPAOjbxVbUD
qN9qYWxFu9W5y0iLDpVAyENPth0TydbGlxV/uCjCREiIQXAFEenMTQDY3EoBgSVKRSB+eeiAOCY5
4Q7AFLgs5V98u4YG/A6c9iXkOZM4cxmq0oMKFvhx73c2eervO7waFLvqMXABzLHvdhp4tD26y7Gh
4pnw928MGGyq63XnsdSAimEqDbVOXQyCzucEi0Qqxt7sxOKBM4BJQaB3imqIgdah2Iuu15psFs3u
TN7sPFVVSc0ByaivMSDMxjdpch+HxYrhLRetTROUiZoFwDM6k9LlVZVZMTa4BYK4CpJj9J4KIFtp
05+ABe91z2v1AuFlvx7ph8SZEun6CMDeXhyp2fhlrrkW53ZBcqeWwVQHpIoQGE6Ebld0V3ipS2Jn
mmQ0gdpWEsTGu1yQUm7Qwr7X9qLEybzVhpdFSwE1kgLuXzHdPQvvlD6TSw1dk+iqk33BcSKQze7x
7ovJu9BJrqWb9eGNNZkzPw3A0Dai+SAUdBDDlo4JWu5n5qaYb5KeBZQciW392IJBpnVqFeM4ZehY
r4AcGvK1e3BRec/WP3PoegE4u1Tiwm6Jk9+I9gWg4gOfcLoCMZJf+Oj3QbPo5TNeGhUwASj1z66L
HToLY6KstSbeQGrhiXgt8YD0o7wONn3ugMDgZ7+EZg9efODwFW530NAZn9nVQfIvf8iyVZ19iNie
sw8ZjZa1wLwUVsU9Be0Mw3ftqgYudG0L/OTq+xqi8arEmR0D1R2s1gRLF1xuAFu6NrbD1gTqpeKb
fkDscftHM3uftntmyUas17nRQabo6tKf+AmcG7gK+qvm2lrtAvwvK9RMlM6oqMzNorfKUFk2ctxv
uqICqwM0siO3aR5cc6kDh2GMEnERveayprpyNAFHuZ3s1Bo3vapfSYO8Fk0IDf7iT8Cv+/fnzFm2
5bE1uZTAn7CjmEeYQGgrUvG9KK7h4Wv9YWjZvD8EzlxKXbWWWYr1x2l/nIbyoNXy3WW9XRMx8yD5
gAzcCkQaEEhOXAA2S17rFFm+Rs/2beYZ8MvRUItokh3fuUKV932jpwmeEQQH6/u2nPdbgNZHv6UM
DsyZmnLOzVDJ2r+MUWBqZk72sqs7O30ZMLelegLDoTPAFQyOGEdLDqGbPNdu6BsPl7dX2OBXlfn4
kNkV1AejFak9PiRrWuCaGAc6pQfNqvyKmivtJGuiZsaiWynPrRzBQ5aOdscau4/uhl7zBjxrXF7U
8gP0x/bOU55sSM00nSAqBVTU+2wOSx3RwNUDkPm9getfvQOLU7uwmfPkBwNOzdDW0KOkRv+hRK3E
piFL7TJLr2hAn9V4DY5xZU/VmXWA2LoLkGEhfSxvlTGzNaCBoYHNTVbLNcu35z+KMk+Hpoyi9DDA
twzJq0FfAiSR8doj0ZqM2V2pNmEwcLCF+bwqM7dr6T0wMkanLfuV0t5/sfiP1cwuQ32E127eq+j0
bkTsHB3EM0SV3g2OaY+AEFmrK69KnF2GWR8PjRnj+v3LxzSQCd/8l4+BWqz7mDXVmLmYJuBgypZh
2VQf3LGvXY7ZPmmofY1m/mV7Wzu3mROhbWaikxpry9SXQIt34H1zZL7G/r0mZeY/qBaaaLGHdamY
7+EUyDZvudKvuY6lO5RibBpc7YAfNshMM6o4lpJsFDoo1GKb5ogg1MgVsy5sBCuR5SrJWsKzJnOm
GxUZ2oSLexsItZUj4HElx0g3KSbVqTNsxi2A7C6f2GLkcr7MmXYYTT/kvUhiRTNv3KOZN/IEnEID
TC0089aYml3rIlm6yc9FzrREIVKRZxwie/Jsgkhi/HV5TWu/P9OPJkV8S1oofGERv5Jyf9DXug9W
DmrezC5nUt+WOpYgt07jmfsCPK8YEGptDUNn/vSnHdBnu/Zl1JiPRpQLnyjGBcJDtNdBFMndvzrK
/6i56Fza7D4paEHCBszVvsZ7+dC28ibMg1ups/yosl6KNtsTPQSQJ5pieKZbthGXkk8UNXEkozlN
IbDB0nBtHEwInV+r5x8lTuUsc2lMALe2Az7K0HdWEL/QIdi0GXeNamtZ31gKInm0kdpVTjwq/SDt
9rJeLc1mgf/gH5fwbktn8gsplWrFxBGI1gWADB7MI90Hh3/R27WmXzPno4193wWRUGGvdwV4zGDh
Wpo2BOM3IffXeRAW698UkyB4itQswU/4eW9ZQtOYCdc9bvA64soP+Q9lrzpp7lQYYEgcYL5uxJ0Y
OpWxWS8QLs1RAr+MAvROBT0jXnc/yw9HPZhSPgrXR/3Sr04TQ9c9IK8wB6Sj2AOoeehUZAvWy9KR
ACngrc/kLLYOnn3F3K7zKa7kScNXiNKIKjrqHsFLB8zpCNmjmDnUAd7zzE5rtcRlN/yx/Ll1KxIN
LEYhuPfNzeBq77R4IDRxop8xiiG5kzoryrxoTCgWonsACbg87/xXramqADQouiTFPA7YxEDGJyZy
+s26Qi9d2QIf7j/CZi6fZB2Th5og6Am+qexHaNmApP5fVzRTIdqZuTFm7ytS98lh2v7VfAks3816
l9t/ObF/ljTv9a+AmEw0cWLhm3QdHZpf/XP9Pf6dP6mgkE6YDahZ7eefnBkmxsDGpqiEmjO3EE8y
b8BVhnQGw8492GZ39CTKoei9dEO3j93L8hZP7UzcLBzBuzqRRybSmCp+xTuLU1fyloxPl6WIX/ni
1c+kzCIQVrBWrwikhIq+U+vR6zqvjTYhf7ksZ201Mx2MMuBqJwU2rwQPYzRtgmlAy/PrZSGLj9lI
4/85opkSTjRspFQTR2TZ+t7YCnLlqURhr/0Xob3Ymi9bpwIkFLDchmloM6ddS2nUjQRO2wSvexUB
qZxvMsJ3XX1Ng7WwbTFzwRTIP9JE3HV2/bWSUQGP4X/IXJZt7EziTN/5VOYyE5FcYHSe3N1GYFaR
6Rso9VyjvK9z3+DPAd8WSDM4M520xCTH/cqBLqrN2TfMjIDIaP8o0GolSggC20CyxUgFroQevGT/
vpV87WhnVjEwQNZXGhL6rk0MdzDJD6Bp3ym9NdpIfvygV3aXF7q8TpBjg3sJ/37pRK4m9P4FCG5Y
U9l552UDog5tJXBeEzILK/uxGqJWtNJE8X2re33xLFP/8joWhz+p+rGQmVGQrDV6MBJwyAh3KCRs
kzrfynHs9+mjLDVOG41bHRpEyh2xAA/D90p4HQAGWSoVN+/LlWtpecmA0wGfnaap85bNsQqAFK3m
gy+pP6Sqt1sKwrA1Hyq8yldH8I+Qed+marQxWqRQ7c7AQJqh5UMtMMhbkadOwUiT3tyOPb3uqLVS
yVsTOyv7GnKWS0AIon4R6RgdvkL+bxOpRXD2SwUEddK9Bebr5eNd2c55G2dcRaCwSrBSpSYM5Eoj
mLpe1WHU7ctylu3vY0dnWqQCVteYNMgJs9DukOrExyF/KDtfAkDnZVH/xbF+yJo51kmO9JRzOFb1
JMrOjXFWElL+TdlZXHWX1EVs8pknrxTa94CcQqDdnlgRbLX6MVZviHzqmg2x1gKztSObeVA0f41V
ZMXI9IuDimHIRgclXrSWHIrW5EtrmjnMnuZthtkDxLNG75no9JZG1SFgkR2C52pMTiR4nGLVbfU1
ZuLltFBTkRe+3/rvNf6z3Qwstc/DAEwNZN/u+Knd/gfaYq12uLiRZ4JmG9n2HfDV+pz4lnUyEtk1
+CPJ2xVtXBMy20dZGidW93ipLfToWgrVbWr0tiX9yW2jC5dIQHfyBbTayiY8QasTzHgcHD68TVHi
UvX2smEtLkVXNZHfqAYY0z6reaqaZSUHIUF4hEEXoMBV4be++LOq3YeYee8mw4tgmosI4e+qXbUB
r3ng/1W1M7f/omonDvqLrp9JnPndPqbmqFg4o6ajdpf8BKGOJ8d4QI7XbHexMYnqJkFhAJRI+ryt
pmF1O4ImFQ9UgBZQG/8/0AJa47eb9TrEcgZ+Jm8WpcuFSSdNnriA/HkDc4vqyMwGQ71po0tB9CiA
fA2QA63dDnbor3XVL2/sx2pnGpNPTWVY77fLRNymvmkq4tD2TkdzwmXVXPTA/yzTILNBiz4aedB2
yB7jioEtkDUPSTTuO3P8XnLMJ2RMUnxNmdZae5fLPGdyZ5oTy+MwNCCIxvZaPyQ7BV/T7/EJEJ4F
opIT88GjnArG+Abvne4IvBWn/5Zv6Ir1L2dJwB5BLoEX8S+45l0PmpBBFVpVgVngbIow3f7Z5Afg
Gv4RNnOb4PrOSdCj+NDHmVOXqSP1a4V7sW1fDPJMxMxpgpiG9amK4/z/z30uOrUzUTMDyXuQI+MY
UajLfxb5fdkYdrM2nbMsA4jHQBXA+cyB30EBOyJUpdSXhl+Z0riRGu2DAYBAl41AxDVfd+1DzCzu
yUpjCKZKlFAkfYuw3Y30p8sSFu3Z+JAgFnp2Nes5hgQTFUevRalbGx14o8C5WhF0G62pwNpiZlom
5wyzP8BewHuRaFYTNOFT4ID3xrIOIH72cmCaqxjyuLzAxTAV7JyKaskCr3lmz23FcwzgwJBCA+xC
ltbu5CpXnTqLf3K9cMOpWAkPFmGL6JlE5fOW8rgcy0ytBt9qdAwIkjR1LIk990WNiXLZEnkA2SAv
OCTq4Aa64pAW6Cl698IwU9gW0gFVrG9RSPbUar0gld1EMOnQUlrZmcXzEAPgoL01UBqZmaTWVi3B
Ax7eqcfGHuPE16mxQlGyqF1nImamqGtsBIUVrmFSy7/TJtjQyHSqoqkdSyfe5YNe3ncLYE2mSd5j
wM/7HuaVFASMitL06BUgUgPxFrMTr2V2/EP6Xmx0Vwy+Dlel4dBH+laXxzU6ikW3cPYJM3vFzH2Y
pKkCZUuYAxx9dwSMbdu215eXung3nomZGW2SSiRMB4ipLLKp8arTmjV4tQGkaBZ3kmJsAGy/otWL
ynImcma8AMwIlRygRkgemJ2F+8qkK+q4XJYAGgFBEdxCg/LMUtUULYeKjvPj6CLNPcPnoTMdWhs4
u5EdPbA3BDaurApY9z9a3IfkmcWapFbqLoZkVqk+vIVbZS+XT2w5SjxbHP2snJEpJ1Y9QMR/AHCD
Xb0dgLqXevmmWEn1lg/rYz0zNSwxjRVnEvRDQTMDaVAZrK3tyoKWdFBgIxuo5IJXZp46IJvs0GUA
76Gifa9zymMb2LrTnIIbENbu1crV8SIP/D1mYwZrHShmydLOxM9TikxKJDpEEI/6u20E1CNx7Omg
6r68TBHOzi9gcFxp6H+hFPnrzEcOnaqVYYedpCCspHpul318yJOXqMbwlbnXa7af9Gxlb5e8Jli0
QfIHT2YhL/usKyn4G8pCgq4MyuAaKmDRMrYtk/ye8LU+okW9tMBWDwYbAzXy+QJBazqMzDShKhsx
y9Y403fjcXLe9C0/NCtquVgHOBcmdOos2NAYQiUM6+KBgYFMPsWbaapseaP6mCx0jBZTx23sTfHP
Mn+7fIyLBSQLR4jJB7C86/MtzUwLwJCNJF4PuQeKbB9Mpn+hrABd/hqouytHuCpwZoJdmVkm5xAo
hi26txAwIAh3MMY/edqTgNheWeBCcQd6CmJbRQbNFTbx89aOUpzUgZQOfiuDvVGlrtW3niGnXhNG
npyEx14PnTyxNhrqnZdlL9iIRWRcuSrBra29b8XZqZYsjFU1hykqm2BT+sFO3qCXcLN2ty4BGcPT
GIYiKtfAz5+ZRVeg9bQqA+4PPwZXdVBHkp3sCv/ziwHzVjLe394JccVLn/WzW+tP1xc8HqwS0mVd
QS/q3FQUDVkF/oiiWNKAjKkNHhU1dyXKT4VkUj9GGdQ8JiAN1rbpODwjr3st83hX89aLKqTo8XdW
JpET58l9Fw87JbQco8GzuVHbaq1FNskqpw4ihHsaWDA1n4JZU40NB9xXUNfOq/IJJXhuxl7KeLZr
SXlHO1ranZYcdcr2JZTOM3j2S0tL6nRQP4fHMtuwIVN/oPZn2FVc3Fayxe0wUSMgBArC+LDdThbb
GqW5GWMNKYBya/LwmMrxc1nKk62AQ1QualfLuRcl5raPFbdqwVOa4kOySPV4V56Cwa5jcntZrxbc
4Kf9nnmLAO90lItbeUS3r9bfIGIAzIIEOr+7FUFLGozpGfCMGjJY0uY5gqkVKh+MHvXJmMQ7M8zT
Q6la35Q0RResyTVb6TjZdwPFbJuFhCUugtqJyxAvpGA0riXaoaUdSA1lbyHgrPrcZkH9fUy70ANz
lfZUcbDWxvKjFWFuMZ7YKSvlQ1AAGZKgvcxRJ/2I1qUtzbRHKzQBotVtm0h6yDPVeFPVRN9RFmUQ
DRaWJBwfaGUcaUYfmognNjMJ6Gl7vXOyoB5vLa2RPVRTSkfj3ENUA6c6xdI+k6rtVBe30tBj/snk
jYsKJv6SBDS3tr+xjMTVU7RRtEVgayDM20QMCIANB/HxlIxuXvDMA6Wy8juLqvxKj4Yt5WXh06zB
T8c/Lh+IIrzj52sXrIYGumyA/AqUKmN29BTku5RIAQFB8F0TPWkTrMPIHdBBZ9Kjkt+Z4GrN5dFu
5N9SMW2DwOfZsa/B2doGTpKxU6UCf7rCCGeOPsQcJMR9w5zEHF6zJnu4/LFf1fTztwrlOnN/FliE
NZDbEl/C2CMSNVSqCCv8Frh5lwUtOED4dZmoAraLYJptJik2GmPUWYSRJLP3NGbYQDQFDfNDl+Su
0pXOlJY2S8Nrq+5uCLtNe90uuWEH3W1j7YiRQRMMnxJkRiDNcC5/3NKJ4VWUCtwVfN28xD/JSjAE
VQoQM9C2AaQN0BArnciLEhT0XWETFEqtmfsnBbAHBpLJPv7jtilGkAbgRq3tsfiVmeZZioGLFP0C
iPfmkBNhV1P07HXK++yPaPVk6YlwNHYNXuHjIR08MflKrPA1lEW6cyZS+axARdWmoZr0io9r1DG0
0i1B8AS4+pUTWhRjqrioMUNNMEkxE9PGZTZmRMH8wuRMGN8yxtBr5WptB0Wa9mUHLYGUasqagYL4
ZzksU8uobAYsB1SWtvQ92ImxIri5GJnb2oPPQgMENu9D2nyQR7PyNC4KSKt+q7/NASiVgWtAHtxY
jyvunVZhrffzfazywhKNWaYKzuYsGCYIDUt5WwSaQxBYIb3zWqXyzPSpCtAUWGwmMCoRlvtjxJya
ADO7ku3W2ozljsmggacTSKczO5kk2yqpm5HBnvhVa+XUySQEiwnd6vzNkPN915Sj3Ua6z7Iqtwct
vSur9nWKAlfLQGGw+iL/xdQAl2OoaEcDJxaYLee00VWZKK2K6hiQklPXgJGRtfrpl1jqswRtVt2n
o8KtELfUJiuuohikyjeSWjm5trGs1A3RZX3ZO31Nc2byZic2USqBcnsAxwWaJ6v9sJXUPaoz6N4u
AakFVJ4VeV+MYCZvZtNNlxc0zcZyU2Mwd9jJgJ0Yr4vddBIMnpdlfbFrIQqlOcNEWypYgGeRv2Iy
uWCRUm7yRvHaULFrejuSu8tCvlxyMyGzC1nX2RDEqVpu2in2SPlGEQHywrTlUFk7KuGHPhnXTNTM
fygmLbV0nEBo6gUbVAoxeQ+tAK2ftJFCjBV0224N2+Lra4uQCZx5TRQOTSSKn32WWoExjfYaloeJ
z2HXOOK4tL154OuUHYvrO5MljO8sXuhTPcjiBKqRAMimRmXBBZTvrvVi3cdssR84a+RLS7ZmyQhs
NdUgCjFnuh/2DPyxGmwtRmqIRg3avQ0KCNPT1qnGZ4ACuf9/XTmXN9P9seiIwusQ3PbhYGvNLTDz
9mWMVsKh3F2WtOSnziXNjm1UmBYUI1SfaMQthitTG9Zus6XTsjB3aBmqbADbaGZddZ6VelxaxaYs
cFxggkWvt+mmdqagvPWvEMCXXMe5xJmpAbYxiKoEuog5JC86VM6wHW6tzb9xHYt6fy5rZmuF0aXD
ZMIt9n6wqfbTthxddBvALbK91KzohfFuRnPTPhM3x9g1JiqifWzmWLAHouEZRtOq1ywk+jaRpYdK
wgtNSdN92FWZ3SavpcmQbFcuCxsnqzDLVFBTsaOsGO7GTntpVWTLxdSOu6FOf7RZrYOrVjEBSzAC
b1Uq0YqIXsgmQqcX6Gq8xrA2VVYyW6uBX1NEVQqOwyk8WSjVeEOuyruQoNBmJUFy6KOocFU58EZS
HyRJrZ1i6LealF3JVXlMWOPLSfzA9fQxaNJbFpX5PbPUoXYVCSBbSWCVdoL2mtru1IC4hlV0fks0
O1fKZDNqpD9WfFTuukSanGzqcr+JG7ohQaWNdqEwkIia+CkVhMeaBEVjEmqAlvW7aiuPBYOCukFQ
OHlgmF6dydZGUsBbNQR+IvHXWC+3mcy/V7l8IHW8z+RBtTtp/IniPR6i4sDTWXI0p57anI+exttd
mcpHDKVc1bryVBgReJ7lDiX4VtoUZvG908eT0YdPNKS3JR251wP5UCH5tVlpL0at49bWkeeGwyNK
U49NqT3GxXiSa3KbyKnkViy5t2TJ1Ue+1asyB/GuCSR9WWd2VJbPoZQ+AwrK62MrdmIje0kS8pQT
/VukB6bNJH3aTPl4nY/sBwLz0bd6AGdLmN+MOsxsl/JeDaPazkEw5+dS5Q1MuVf0cE9ocjUMVmgr
oPayw7R+1OuG7NLYelZpvZVHgkmkur7G5Km111sLyW8vu5E5fNdHpLYENG55aj72PAd/Z9gfZX3a
Txjg4VV3NURy56q9cYdCza/OjIRy5U5jjS8tAClPZQMVS/I0crqRHSOFOlwOUMEpdOIkcPK5JO+G
LgMKqxSbmxgVokg3j32RndTKusqbEpDdHa1toOq8mJL2jEYg7vJOOnQ9/1n0lDlTpLywODyiIBHY
7aR5ElVHR5foSQ6mI2uDrWqqnT2kMGJjeoin3HJpH28KeXrpWn0fDd190DebomQeYfLjaKCNYqw6
7kR1fWvFXLcnq9zXUXWVZAa0NuQAWdNIYFd9ULt1V/gqU05KC/SdHjjHWUxuuJ6nTj30ipOkPACf
PcCT+mq0s6jEThvgOisyt06HBuab3zalAdjMDq1uGgWIqiRR5Iy5W2YAbut5cxXK4xuTy6dWa687
ZumuUWT7dKw8Pe+BMSWT7mhk/HcWSsa2zrWbWFFf4yFBjSTRAK84qDuSqjs96vcWqzedpgB2NL4d
Oq05hHE5OcOUHZo4rg+KPsQ2Brh7u8jM0Z3kB9aCxbg0XSUOb+uwPjVpuAM/LlrJMK6QcGRO0RUd
OmTV0cPUiHMq+ODULT0qY/E7k4IDzanLyxS6B6QsojQww+lY6cmxUevbaKDfSoVvOUv2VtBsqyb2
jeqHhd1hpNgyM70NZRbbLRm8xKRHygo3iOOHoaQ7Kc/BngnknPJW1Y5pHdu5+RpYvd0p9y27T1u4
ivCp5oFdFNEhwtMjpsidjj8rISo45mszJt7UA2oteOHpG4WNm2psB5hGm2qHCi4W5VrKHg1MKxsd
Ti3GPHaDguVEYWnEBlasY/SlPZqBPQIUqYjTrUKiq0HPvLDSoPiF05qnmoa/tbA7dCg8BzrgLKY7
sM3YDOUavO6/oOyZAe8hvMkjdk9GC0BebQwGoYntBzW6L0cNd2sbOhrTrqvSTOxC4xvE015YFzgf
+NEs8EIJVqJowMfI8hvZCDxpivwwpPejoe3bwvQLKXOV4mjl2p7ppWv212Z+k7CfWdIckumhV8oT
iaRblqFsVpdep2+VvneiMLIN4LyHcJl9nLpQ5R2lLbYo9hiqzZNyzZXBCdNtxAAs6Azsqpumm7oL
N0N1ZyD2xvpzIGDR6DbOC08Num2QGbd6r9lJ8qB3lRsYqYOrx67S2DMpUpAJwN09PEaN60jP9O0o
Je4whZtQIvuJksaxIu2l4Rbwu4ivjnhObojuyASw0aq8L8oOz25pfasP5Gkw4PhS5d7SC08BhLE7
6eCj1nUwYcXRVRnR19oqn9sCWGMDDtamY30IxvYlUMyfKAlFbsOiRwSnPjcjOyG3xvSG2+uoZ+0r
Si0vhcm3MZJUo6buGJNj0RqnfqqOrP7dasS22OTA49sly/xxat1kBDMTfgg0uJvE4MdcjW8BAHud
tKeQxNcVNw5ydQCE0F1njX44sNuspnuKoKC1nrIYWCtm5EdyBuzq2zbWt8xoj2n0kjK6STg64/u7
UFa3mlns+qb2xM8l6TWusj3rsoOB0zLjb8AY3hSstiVUkLMYQPM6wyxkvBv6wFOKeF9plt22P1R9
AvX0bxLfaaHhdAOAdbjki34bgyDlSGpHbnoPo40ur2FYUXwTGPpVZr3pSfY4ycVzKBcAIpJztM50
kuT0qemGeuY02Y8YHbV6Cjr0od0bhuqBp2fHZSC09wqiGflgpgj7FRAS4fUAaCxuI7V7Kuk2Rn6c
OEjtqoM6SsybaGPL/QsInvHgfwRZnKtE6S1Bq3VZjw7Yu51Qop4aZzsGSIqkeWrwelBTFMl4CoZf
1P5B69Qow07F28DET3qGSMMIQL9711fQTuiUiobBgXU2zdCYmdwrg3UKCuXGGKjbKZqdwv6oQR1p
OtAeqUP3FDQvIUfv92S6UsSA/CS7LPrJtXhPs+J6jL+RpLNbTj2q1Z4sBgODZDeohRvH91UQ3Ta4
DXo+IF5TXGsaMVNhukGHKkhm2QW/p1nkRGPgZCVUXGm9KYmua1YCmlhxww4o/nCvaRA7LerWWv6i
j4lTU0BgRXiDAlUJOveoAvOtbYP/0Ejo5W3qplpnq1oFwmugQHaFrRigTRw6R8tyB2DhLlESu5V+
tHjgMScG/1qhTi7ZbEQ4NpJj190lReIXuQAn8hFQOlJ9DchxLwDRhhmoJ7CmuHC+bp/jIsHTd1nD
Rd0YjWL3+p0poWBT6q4carsgpLZe36gI5oYpddEd4Mla5odB5I9FY6vUdCJjcCJLOdAENpe/mcVo
oynSiVoMbqDA1KW/4C/sKpQ8EFveobNq10sqSlLMVstHi1dezyt7wnxqCaO1KP5annsxZ+4Qtg5J
8cFq69BcQGFM7kiIP2g/m9KyE6D6syjdTnIJT2g4rP+GNrFdYL2qcuOl6Qa1rJOGO0otzYNSZU//
R9qVLcltK8sfuozgTuKVay+z7zMvDGtG4gKS4L7g629ydI6nRdENHzvCfpLsaoCFQqEqM6uU2ivT
ku7qjjpct3ZWUTrIWuDLaEWOmUsm6J+x1EXb7MCY4XX4aNVYXdcdc7nWeTM2oWcSKBmdC8UCd4Jh
CdL4UHzFZQPNazwD5vrdRmJTcCngPVoZA3NbdPtnOFuLu6ipmjclxfVWjtdqjGu1GxFioZ4F9+rz
xknMb+2ouFX/ZBRj2JmZl0ffW/KIcH6BoBREvXJZMfXh/Pt0eRyu3jt4cQN4hulxAPGvQQoVcmlU
YlHKmBI8eVKPY1S1pL7RqtrZdnDe1u/dAW153n8ZWz3zp3Q0cj5C0r/1l/YoaDx7/fvyWK09I1Tc
xlF3natgalX+KOw+b7ySf7G9evIPyOB7m9P6s34C903cLCgupzsoG4N35szfRLM5N17+vxhcvfwb
ZJNVPiz1Q/CVegPg7qh2BRu68RD/xcbyG04KNTlyOYNHsNGAYP7fGt7yEC/D9h/UC2HLXpQ0ltkC
6wIUjfRYUpLPR/9PW3//0b9RL/zF1GpZRlP3NepBVZjiFWWnkEtKvgFnKiicbH+grwUtv+Jk88xK
n804xea1BXGjxHYm4p//PqJ1LCXLEwtKMkgdhextOCkfSX430M5rRcLWyrYPfC1jVf6RlGHS8f74
WYxcFUjY7J1f0e+gkc8j/GVtVfrhqY2kpMKnGaBs1ZqvLSjn2tUYcL9tX5dxWyJ8pmgPV/WfcooU
vdQIXHzCfQ+NdVy1TSrgwG3Ujk8czlwj+dUaM1xaalUhag33lYoOxmDMoQSqhJUSAcj4/IJ+U26U
NCOf5imvwzy5YmQCiR5lcV3g2yIjq2gnSQYfahULmlMbgIkgKh7VQhGEn/MHCHTLX907l62aoBkP
z2O43vhjn4gujPO+bcqrQGBVWZOryxH9WfRWnOk4Xy/DIsVF798b+r94NlBCv65mxFTBppdwjiQk
a5yx+6HMLvlYXQ1t76nR+JJHbYCk2yGKftHnxpXK6a02oDbDjZCh4asnlo/kyDfmeleg1GVK8Xem
Gd/y2brI9RJ1Zi4iOG4ffmDGodeNngAwcr/+aLtQ1KZeCudfFwCH/O/fqcRuf21wsEwTLCzgsX81
xZvesEdZg7YVXk+23gLZ8D9DGT8/wZeJVXCRpixicQ+HYipyfCNCIeYmHz8giuvN8RMwgO5sCVxs
+6B8mVxtYJ02UzzEOCiT+dRUx4bcqFTYb15O2+9J1p9GzFUr0RxJXhjFf65OJP09RkriXd14epBh
cBuG9wqi9Pa5+TPRWkMd+sLI7WS5q5dEa8kLfp4b+1iGovnu26Hzy9Ty5yd3nFyRvG0KbGCWPtYo
C08W1AZNN+9kwaLUjSbRabKjrhywsGKZqI2NBqk9XObG5E9DF0Z45+XT4NUTynJFuueoNRe1AaRZ
5NqpdKB4YFVUOpZxdxw1TL5mA14rHC8hKORoo9un/UWLl7HMAOdGKzmPK5fFBB1rAgLXP7ysv3Zr
5eFyT818EcIPoS7oRwxK/5aEIGOguKQeTaAKnbRubEArwKCyy91scOGQD9E2rjy+L7oJEj2fvoFC
+QdShEUzD9k4Sl5B4imyv0gEpf2+cmNP5C3bz43/pg94cvzqLbGdtsxKcJvL0jNU8+zmUalzh0Ii
WOkf/tEh+LK18pekyaEMOKMh/PMQ/OyY1vu/cwi29/TL1OqzDr1sJCmFqaTFo7hNfbn5gMDFdVQB
WN4+MqAizy9ucx81tPsWOQL9N+otbyyamwY+oqbj4YxiaXFhKE+VCT0LUW60FfcVWSOYT4sepbmG
dOlaSQtNwtr0FipGVuGy+e78YgQW1sIHPR/yqeiXEAIUk4pmRVJ55y1spq0niyBLwDyJUigryyg1
4GZpIEgFQOGilKRc4VrxzMH9O46+da+cGlR/NQi1ZNqiS4HJJBDdGtgTquFZJ5Kl2HK7UyOrBGzm
GJg8pThNZvws97skg45CeagRXmqSutIsxKhs3SunBpcvebqNBYa/o6Hx3yOlOPFhul2O1LhT9uc/
mcgpVukY0dEkUGeYkuSrVk7cNjYEZ0joFKtgxClEDEoMRgatQAn6BoIwwy41ljHvewmlIAxQsIkg
Zd5M2E53cBWU8roH9MzGF1rfzOId3IoRp6ZWQUnjBeuMCKbAnQ1pObqJNgDSdWlVFKoelWA3t/KA
U2ura4VqM1Xa5THQNRlavuZxwMkCdNvTdcU/7xrbZwsoSwOwWwIf/9ULMzVW+jnFCwqQ6GWeJxpA
xSjJaGTXTLCqLVSWpShApGAIrWpB+P1XW0zJUjnrkPVme4h6YJRwMO3iCzno3KEKyrAJzi9t80Sf
mFu5ZDY0BqcSrUJSlfi3dgFvcxW0hqKXqkFdDKqv5w1uHrMTg6u9lPmY2WyJGAmVdmiE37a1Jqoc
LZ9+nf6e7uHKEaW20lDSxB4urziwCApfPWiq00KzP8Mk4b3id4aHoUCDD07vzhiFEyRBzhP8hJV3
asXMbHVcntroM4VGbn1Y6FjKIwkzjCFq42MjN34iR/t0kNEZB2D8D/wnAQA3YU5nN0JzgeZAHaB+
S6qHfMJvLI9WbrlyeUDZnKPn3Fr5LlYBtFQf9PmhmKjbDbZfkWsra1wgcmf+ZqWvIz2oZu2gp+2Y
2Ufc38kdKpH1bddQNyOPzH6Q+W0tG/4YTS5DzWuyX6TuITEehuld5TeV+dy2V8qkOemAIS+ydugy
TAoZv6NLtadxjvmBl/hPCvTcBhOjr2Xo68gUjUj0hKIdkXJn7B5m7c0ESYU35LaOZ4is7GJCw0kC
Un1wO0TCpgYsVj306X1hzK6kjykEObOLwlSYY3VWGuAvoYNgjSFlbchpBXj/92oE4EMpUbtnjj2/
NNL9MDFAQRFRwe8r59IxJ8gkGPdtmTpZusBFn6rmcuol15wMH1mxo6LVPSYvuhajTatcqjW6zOVt
BxUr2biV9We9blCdxjFEy5+WVwl/VmrDtfoXib/n0RvGdzplVPn5aHnJZDgtr5yKv2nmQaVofKIj
EesPBeay4SGBTZe8Fo32Nv3ohzrorYsmN8JiuGjlzmviq7QqHFJed/OTlF2w6aNN/1Dt296oLnj3
PCe9J7VHMC18y/gus2epkB054o7WqS5T7xaEbJdrTqyPoV79aFJ6oRSv+ag7BZ6XWvpHo+VuKYUR
ptSjUziDZa7ZEgC1r1qKaoOq4Tx0Xj/mDjHeqFI4LQNet2WeCknClN+PoDJm+cc4H0fgkDJ1l4C+
I2nPCtr+WYoWsVy/ysVTisNkZa8t1Ijk+oqBt8FsfM4dGZiXF28Q5fZyzc+zzE2l2DOSC4VQvzWf
rbH3JppgGOR1r3OPFYZndJo/AOohjX45gmLT7eTqJWeVMzTNt3a4khrGndFmqUOGi8IeQznujTtZ
GyxvztnkoLwSRmkFRI8muRhB7VRpf4iT+HZiY+rJ5WOvXNfpQw14BkraDjDFbtbnvmn3oTFVbk6G
u1oeHBBWHAkT3BWgfNJsH9XgmxQ4mBBmt+IO/W4N8hAAMxvqbhgQWPDiA1K+lFOHdZAMgzp9Gt9Z
xpNhcD8Gz6S1QLropUC3HxvUM1pMoq+yOpRbQIq7cnIqgk5X9L3npaty5szlY1MBICL1QR/dK3ns
TvHTPFS7aKodwmoH7AeokeHjlD+S/nvWfNeUW7tUHUA/nIRxn/eK22t3la07bLif5ntzelX4K2RT
3ZZDrVx/16XH3kJXrDxk0YDmEnpQOAXoWmep5Ep27s5afNlLnVPZ38fWcOeE7OeyDc0E/bDkmOs8
dzRJCWkRA8udQSuhmMiLZibPKGwd+zTfyynk9+qHRG7codB8MimHFCNxNE5u2EyJF9cPs6G7GCK7
txQJ8W26zsryoGr8mmhjUBD8oEZ66Wyr8kw9wk+d3QLgrJi9Tp1xMOb0wBtwQlUAeLQa3VIt6R4b
DhRR3Xpy/MF58iKbECgxlFt0xTylk74TvbqIzdrjtRRkUUucoUeXfeKIXsSZeA+LY+fo7Yw+NwgW
tlY7RmEGlgmRV5nFLsvYtapfZBpzRgA1nK69aJPJ1eTB53l/obRtUNWSOzaKo/UXJrtb2OHUDvTi
ygbLs2ppgPlF18R+ka1nKKBepiOBErEcVpEe0v6YUuVdKsxDVb1PiRmaLPO1FE9lSfGr8cKkj2T6
wSziZwS3GMOsUQkEqQ5uXmtIFfprhsZw9Ecns7txAgihlN1kZq4Rcbcu35kyOn00eal1KMmxRH2t
GT+mVgn17HXsr6Q5QRMTKsW4qiq99xlwZZOWBDXwHypoRhqwdxjLg1auHkA3DlrnjeJVWtWGM4J2
3Bh+YZZQaXkooXpY9NyT2VUvgTc2Jm6h3BrWdzwVnJJcy+NdAmprUzm8eotN6TjNjxbNDlIECS6a
2K8VST0TinQYNPEt6Z6NFATBWCKHMbsFoK8AzCP9MVH0hE39xsyt22xWcbPmcyCP+QFjVwLWTnuq
yGHKJxrUUbdn6Iw5EPdowFgDndcyPjoNoljxVHn9MhyZdWiQm0gTJMjt3KozBmajRcx7bR/lyChw
Yd3EQEtwqw0ni4HQVl7Qtlq67tOrxZuL3tCPTYwAmif9fYf+uD1xyBKrdxGQV20l+0rS3pKoeMsx
cjS36mNi2DhuCHZ2TS+7afigSaTCzVugUWyeaqggpcyRQV0du/oO3cwrs4uvYjwYeFt+ayT1pQXI
y+4Qq0Ykj15HpUuDTQ+kMFweAWph9AAqQpDb74diRBRMrjqaHuQ+uk1rgHAi3b4ewNmzQRIDfABb
ar9LEb2xIwjuZjzdlQPfZekYWJJyOcV0L9fJPusmf4wTf1A0x27TvdnpPn6OO6jsQ7LmW73trhRM
7LhrZoiLxKzG/pRA6ZnRTS/177M26J6K20+t7Shk7azuzKra4wy/pECFuamGT5pNV9Zs3dW8+K6Y
uT+QSToiabaAA2FQkkCb2huT/lAYnZQAnDHKhTOgWEfLatcNnRUmnX6Yy87LIulGNkHQg6Di1awC
BZOb0mvSZLkLsnnbOWBHA2EFVaze4YaRhCUDbxGzpv06Jt8Vhd3pVUcv4rF9AuUw8UZj2OsSwTD1
JKAk2mPbANWd7lPa3CrARU6YBeYSVcYgzwRIgQiMwBG0swRzyDBH/EoBt2Pg5rWe5gcdzW+qS35U
YdQyicme1XBGnWKOZNXojtRpO+AEr6BC6006JOKp5hg2gPEtaH1qyQG/gchV+TYAKFLYstOUzyR7
qlSomUP/Kq9/zFJ+GQPak7xlmgbKPMZ7mqY7D5lj1XtZgbaZBpDKKONRk8NjM0S/8YLgWlCz1mXA
lQKIQe6jpvVKQ8LnG1UkzRASbfHpQbwLdaSO9o8F/6VZZjjrEHOZJY81R84Sx6QPUf4jbVIH6MVE
pr5t32XsYoTa/RAziOAXAe8wDRR4rjrl+7EcrvLkrlDpU8SezeFoke4pT55qu73C/jgROVZM39FW
9uMZYtBkz6PB7zNghJIrMmpOps1BpPU7hRY7tfQM+RWYWzYa8PsfCSayDZEayMi2WRu7dm45eg1I
haRe/Z9sIBXCXVmFKod0VdxWDpH7xPm/jqoFCHHgJczVTbrA240/8ix1WxWFSyU8/zDafM8Cqw35
CB1KpGuO2DyrKo1VpAKAe3jGHOO6ftXrMlQbSVAT2HzOflla88OGFOOwrWKuw7r6QQiHvBHmSiEt
P7+ezYfeiZVVBcwieqrlSI5DYj9WGfFy2njnLWzWG04sqL8+lWncFFVl5w0oWfSPYaL3Zv3C1eLe
oOQe0oCC9Qheytqqp2LIHLwAFb4g17GnRaYzFcxrsl01IRLDb7qi+l+VgtCdOnnGaqsdLExMay8n
9Np6mz4lWnEYuhK4+Qgvkunh/Fb+LjSzsrXay7kE8L20cMHpEJJvQe72Ykz0iFpPxxiRyLF3yaEc
dvrdebObPv9VDFjzL9N4LPtEWnhNFF0p28sI5pkrc8BnUUlg0xtPLC1/flJIzJS0V5iJorJ8gIqA
5OZBJDmT5QDniqZYEaTd0cKUYMFJE61vVcwp7D7qFzmx0EorV8aznMmd26vvZS4qq4i8c1XHsQEs
7/R5qvE2hh5Byq4ZnT90o3lVsxkaBfV7qmiiCpzym8DGymlWtRw2FVPVxdhUm/s65JDTHQVqXMWl
mR8JFIsldtFzgctsFzRPvuSquKOUE63Af10KmgsvrXb/fklY2YyUJ7ZWVRw1k5GH4QUeAlaZyqXT
1xiMR/3ESy9r5AGtAxEI7jOvvBR5juB7rmeQ5VZiayPDecxNgPEz5spJ4ebWBQGeULGvaRScP4nb
9nRVx9aZxk+a0sn56MxSl5Qc0VrqXljMXKvJAf8N+w4NHk4WqK4geP8+CPfTeb4srk6kIcmdZQ8Z
Ig6dn0x9eMsh7XqM9NbDWONDV9LjNEbXwxx71jR6XUaO8xwdox6abDU9annt10Z3zJnkl5rlTHLd
gK9Q7qDc6lOIn4MIt6trpBklP6qj/nB+u7Yd4+vHrw623DckIxU8v1O5N3S7eYKWTSfS6fuMf78X
Mr/MrE41nRS1bnU0DAbJfM8qeRcl+qMCQr4/zMPsTHX7SNqCuyC7PBYy/2bP1U7v2+sGSFdKAUCf
uzhzONJA17ayaw7FLaerxtSVbSP2moTv9AlYfsDsUCSd5Uel2MWlVLqWTIG4KHYt/j7e90GV2jvI
xKLepxHBtfoXN8/XGldBBCSvNtazz8gMcLPuIn1PMDqmBb8nxBPUaTDJJPUiFK9257/hJjpUUb4s
ryJJ3+dQtCe40ak13U2Zgb6wzgzUK8GiaaynOI5BntHbl9Gi31lRP2pxdJ9nHZ7YkvkQ68ngACaO
RBzPRh2SVQ630ESva0FeKHK1VQzKqgxjt+WlqwIRqiI58oFcR82zYC+W0/bXnmavAWlKLzczKz/v
f9WVHIl7gOX+ev/rIg3k8yv7TYYyMdVhZKRGT3lsnhXodmDWxjO1OpGHqVtrw4xvhdhLQ2Uty1bI
UgZiI07RIrK5zK5lGAit3UohsOWYXCTYyc2WJYTDQOpUlSWY/pppMKNsoybD91po9cUORwyPN/BH
o+O8q4XwyM091ODEaEEYoLyvOrIFxm0PUovW1NLqWARER+o3JKAhD6WwCwvMERn3xBNJHovMroJ3
XqlTTgkawaWZBwgvh7RLAnWc/PObKTKz/PnJrTR2Cd6fJXqyPT2k5MIcj5YtSLJ/V8tY7qGTHVzF
2Lwbc9Sj8b26996HqA5A/C24RDgCTuMvzADuZH75GP3x75a2CnsqyQD3m7GDenw5mjdpu9Pozb8z
sYpvCspRcx7D78su8WLpey0xVx1+nDeybM9vgeNk+1bhSbFHM2YGwnc86s+SncWu1jNIboHnnjQI
keetib7WOi8adWoQs8W2GY5tOAuoP1ddVCWWOdgEnAZM54akiioSOtsMj1+rXOtwIgvM60TG49wa
b1qMr5ONXvBU2M5rT0wsUezE1xva5U29dM8rmWNlSv6UMQxXtGxof6pPml15GH9rOqrd7W00jrxR
Eg1BES1yFUuaLp8ms1vgCWpzRwb1SSKSd/77LV59xlv0VdxIKvhKOSKhtmMwVMyx+mGhdIvqpf4W
5zwsk1okoSrwT30VQnIGTmhdYlEWvaghkJSmt2rco8CVCJYm2r1VHJm1asaIbxwEat5HpA+GKd2f
3zyh869ihlxFhZaaCR557yoypUH2hmfbKy5ICPJS6ZS36b2IxiLavlUMadoSFD4wn0O505zCembJ
ozw/W1R4SW9emyfuv4ojuabVUmrhO2nXywQs+wbUuEAKzV3qida0jcP5srVW2inwLl6UG/HY6dMa
xWZLccu6Hb2s4yiiD/bHUM53CkE7CwTOsKmKFwiaPWLMQXNN1CE4/1UFd5yxqvJUkCNL6IwjMVoQ
SLBvIMrpjiKtXYFzGqvgohijYmYTPmOqsuMcSYEEnuu/W8cqelhkplNLcFdzEo6oyLPxikuC5Go7
fOg2pH1MAtbEaq/msevlRIOTUBuMXpRI+ctAMH7WvpOEojvb3+XL1mrLYpXNJpFhK88mHs5oHvhz
rz9psyyqo4hWtdo5ySSYD0rxccz+UTbv+aiHTHpL6I9CGwUbuH2cvxa1ir89J9QmOUw15eBaeucw
0JBi5YpIIrKTyNIq7tpmouRzAndo5TckYE7THEu0AkBQE1ycou+0/JDTe7NoKS8WlHZuoA0UQcLD
2E3l4z9x7q99Wz7hiRFVL+o0bZbVlPfWqASSdTPbqX/eyPaW/dkBWAvyxmqc1wVt6hD85N4jeoyy
S03dWO5BuFaGRpBLicytfMEmqVp0lVyHbZth8qRB7uwG0KO8AsaN2ql3fnG/S9F/5tlfq1s5BOf1
ZI9Au4fm5eTJmE6r7Kb7+akPi1C+B4InuteD3Fczt77P3vJQVEv5i6D/ZX/lJ1XPk3TUwMfkxFkG
8vF95mmZqxkQLcLMdkxLBaLm/JpFO7zymkROiFLoMDkaR5JfLFCvOIVMRifE2G/fnl+LW13TsaJ0
lT01xecz8H/jX2zylpSTtsvqpub9wBPTKtGoCrt9I0OqywjIszaA3Vp7kCf14/vuUvWK69jLXChv
HuZ9NTnzUXSNbx/8P9dsrxoycZxL3MjjBr39x07WHu2Go0yoCK61zZsTsDvNgJQnmn2rbzgoU1Si
TFGHmdYHo3YF9r0grdtcx4mF1bfrx2SCsDliMgG4KWl8W/4+5YKn4HbqeGJk9dESoyzzSEsb1ECi
22VEsnKcdu+LhKceNAfxpNtN1/+yt36naaaccCkZ6rBXdrNiBSbrfUNlDlowH+cP2TZi9sTUKiko
UDduDUChPv3R6u4XVfHpbhlyTvt9Gth9IDC4fJDfHjEnBleZQQd5W6WmZROW9V49LAWlxBuAV/le
3jc7CFu/xg9SqDqL5rYwigmcRV/lCnpW592wMNrNxymYfYgdATcGAY/YgWjM9eBDYaXw5G8ioXGR
2dVdkdOeNjOFfl1q8ysC6CgYIkeJ2oJLQuSm69farOd0yOZqcVOQdQ5A4UOt4wiUHQpow930GHsi
VfrtlS3jS03I5ilrFiYAG7UMJcTlZv/Ipdse0ERqvQk8ZjM8619GVndPH41ch/jl4qKzz/fxAZpy
ujN72XE+CjXlNldkoOqsmZoNws7qPDQd4FvDrDQgMB8VINOSOvZbJglOwWZcPLGyOgRD3tXQz8J1
PsdFWLf9TuoFvOXNEHJiYeXqELgrVcr6JoyVg80jL+26gMlxSPry/fz3EVlaeXcsSRmoxcvnYY0L
/pGT5l2Q0BRY6Kd/Z2n5did5ZANXw0AUvOBjnfmVaUGcK3MV9KFzVTT7ZzvhOdm/ZdUntmS0CjHa
vEJ+h7H04L79pCBNLvf/Q0ESMedF27i6KjFloh80A0EiSgoPGvGOZbyoSQk808O/28XVjTlwWY0a
Ja1D2v3BukAbPubkbjQF/ify8NWVOXWsG+ZUwoO2H53U/KZSwcgigYHfyhAQadGLvqjDkr6hEQUp
sCw4v1Hbd+OXD6yLC3LXdxUhRQMf6C5UF8h/3FVQ1g9Vj94LhacFkWddZZgBKIYoHRakv6EdAfJ6
0NcOc4kLmKEVQn4MykxuQh2hYdFOrkJFmygSoRYSbQg5Ae4AoUxkAbbhorKYu5GTQJDpPvHT1hVs
7/L//S0TACHSwnWnmqq8chGTlX1eMASOAXNi1iy/5f4X0VmVzdzjy+InJOPkUCtANw+zWhS4SZY+
3Uv9rfYxGBvwyYsYFXAfklC+oTtAuLPS+UdZwInx1c1CyrmfKnmEw1p3vIIwkX2n2aJnqSrY1E+f
PlniFA1WO814XwyBeZBeil09uRYJWAhJ0EfJ7ZxlYpl+xCvDpTegzLA95HTSQKRovh3N/vy2n+H1
5GeYeVunmS4x6C3bR4i2Yb5m3b1Qnr92gACed6Rt//2ytfz5iS0w50pmJhwzYI3mPrWRxOWdMgmC
wfbpxFQfA2r3urEeh2NLJpOGGZlOVr3w6EUjvgGM6fmFiGysInM+j9ncLRToLFn4AF6CyoIZvZw3
st0qMb5Wsj52EylpqaFVkoFVKC+Tr5MXTbu0Ad01rnP5TUp3UckA9Hz+d4bXT07OVZN3HNn3osP9
nzxuGS77t/K4vwjefy5zLVLd1PqgRxQfbIkuRAddNPJASBk9TGIIYxKIHtSifbVXOR2LcQOZE5a3
NMp/qjv9FPf4G+pOm9ixr29oL1HgxOWtSbGkeimv2uxpguxmBMQy6e415Rr0ClDVgpEqLonvz3/B
JQX5PWB/benqoOkc40GmBZQaz286h57qRRTvG0X2skSkLbINLwGWysYcSR0d5tUKW1UC+GSpGS6f
LyVe+Q7hg9knkZN7kRd2QNwEJNQBIPdyV3RRbB7EE+OrhWLyUM/UBSU3DEDpjzfWwAAjFTUtN7cT
5WlVM2TcgWsP7WNSliQFaiSJBm9qMUfD4l459KA1QaJR1MTYXtOXtZV7po1aQC0R1tSYekTDwNIS
AyR60QzQTTOIkLKGAQKK8TkN+cQz+ZzkU7WwtIl8pduz20Arr4Mu4nlP3Az5NrExtMWQMSV7FcM6
IkegNS18BaW4B8SuhBJlMnr/ysha6EDVW3UoO5SWWJu/2czeVy0RBOPN3SImgMrQ6DExBezXcyxN
WoU2BTLMvuzdDJzLWQONEfSe8yvZrAxgpjCQiTr+wUidX+1gXpdlsomzUCqduHZnTMC8zNH/zL7Z
aNM1Dn2lHr1ud+fNbiUBp1ZX95nUWtEYj1YRGglIHp0RQNQ3qGtwIicqOkxbO3lqa+URnOg6t9uZ
IbSn19yydqrW3duyHp5fkmgn14rz5aDKKmlahigPyg2kzsEwH9zBB4HOghimk/jSXjRN9PPzrAPv
yeLWh8qOMRtmYR1AD4NeyU94Y4NUvItQBYFc5wPdc78OoDErTuM2VXxOLa+iBlSQcimlvPwsjdMj
KJNEdtTHzOue21tLdvhOcuWP5RYHt/IyO5SX0sN4pPeGC9GfNzkNRCMfP3WDzu3F6mKAbG0a2zX2
gr9rAfUr+a5w34d9CdRWH2Cmkof99zHHzytQSAcufleG0BF3MSHxRlhPFDj4Z7H/JNgp9Uh62Z5x
wSOjSV5QyrQdy6ePqHV7zKtiSPIkj9KNKNXYTPJPv8oqbFhz1PACetB4x+ChWN0k73gqlh6ebnw/
U48dQLpOgDjw20caQtz1A+P4nhoFXNvQ9s8fiK1IrGuWqhIMPFE1e/VTiMUtCH90LCQGMo4SVM7i
6bwFY+uePDWxfIWTXVa7BpL0FoIXWOzyY8sKzJ8E97SOO682x4Bk+QUfhiPGsoNm3tQ3SW/eKx04
ClXhjVy6SlT5AprDiaPy5tCbGhju+mT5ul5l4FINtSsV6KZp2WPfkUcIjENrVmsD25792DD/wJw7
gJako0nBkhp4Dv3wAa3YaIAQONj2o40ZfimkrpUyjR0lnVowfvk3tY0l6A9ASp0SELQbO5yYDM2L
vA2Ggh4TmWPyK20mJ8pA83S0qLsZMG8FYwyYvMM06tED3mx2bBlBzcEszrvze7pZ3jrd09WFINlR
2mol9rT19YPs4/SoAQFsePLbG/M5+z69njco+oarqwDT8kYLz5syhI72ewFCb9f1h6pt7ie6oKp5
NbnnDS7x/vcw8eWXq/tgbK06zjO5hBIIiBWHNOz8BDQckWysaCPXSYJNSWyo1CpDkzaQLO+Nqxgj
ujGrw7xueecDYJrdQTSfXGrTeFsR6EiyOazm+Jtt0G/nl7z55Dn5qGvZJLXt5mni0dLHxOxUH0Mx
oI7hQvJ7P4TwalEY+ou78M89JqvLQcYUkYikyI2b3jUPYHxC/2K3zEpbumLpBwvELZztiPtlchX9
9ViJ7ZKrUMixBnDDh5kcWj46GJ5BIf4u5wIvEi5x9RIA07aMWjsp8QyhpU+5C7ykr+zMfe3F1XXk
FJ64+7f5kjz9jquYGpUpmJY5X677L53gn7pNollfgvBNVrF10IEiHyypCNN+gpLDdFGrRHD0hUdk
FWvSqteyiE+Q38HosuY1fWuOmKYTMi8NzG8YvuWcPwaCk09WoSbtIwZV+Wkp8sU7bdftxiDZyTth
2VQQ0sgqwlh2ynUtgmu0fnKjvWOya7qrw8R7H4lT4tHjo0PllG9G5vyT4tqXf0Dp7dcLcQStoiNt
whbG7Vtbx4Y3RREExJAEAB0hmmW2eNtfR1I8Hn61VikWhgz1uCq0+lIx/rDazjEHEQbjvB/q8iqU
9Kk5yMaM9N1qszueG7uYQUPjvGNsEtJ0CFjJGGSxiDquV4IBQGOPgB0WoOtfqX7qU8zuxtzKS1DA
FXdpOmO+4hDUAhTEpqfoKGRYmg0Sxfq1SgprnFMVOVKFcWJqfWVMqkOywsvyfZUkolUuq/jte31Z
W99IlR0xxZBHhpBlvWBYD8olHcSaoIMyhKIX3ib/SD8xttrSQW4VZV6uAM2RD9W+eGrwIlJNaEUV
LuZUXGdAgrrJwRAhMhZ/OLfIlb9oZGx7eUJMwUhqjF8vPej0QJnCQVgJ0vt/bW517SiWMWfogC83
K3Q/IBgx7iOMCGd7DG7pj5InevFtHoeTbV1dO5GcqG1b9Cw0S4zGaSbklJkgcd881icmVpdMYuG0
lTlOXEm+NX0fyOCy94AaCc7csjPnPtTqgpmrXpHaEdgq/dIMuxtlR91yp+O0QSTFgf64d97eZ0/u
nL3VZZPnRWyaFmalRn2SuGbE/5+061qyG0eWX8QIEvSvdMf0aaP20gtDlg70nl9/Ez2z02wc6kAz
d2MVu7E9q2qAhUKhKivTdhulnD5rEPUAjx4eKOVQtZ6V4jE7Gbf6YB+AivUbYnpgLh8dWbJAHxEf
LEO6XcD9AlS/00XZfpkUCFRnVxBNvcpNCLiQevC6GrLl03Kl5NUPk5Y9AKHpTScV9yBEQb5FQRCr
l+CHwLNAA8nT8n0aW7AF1Bo2IWsDKZROSqz6uY1xTKsIylp+GMtyb1EN75FQd5Q2OtRLCRSHBQko
g2j4nzA4Kdiz38TFf+ITf2NSTWkMG2p4iBgQT0X/DyQnD+G8i/zMZVzxCYQQzWu8oEWGmRtf+ljc
FaoVydiWlVWA0nH0+5v5Rv/G3qsFpLxODFOogmhH4JCXTer83UlDRYY6EU7WKC+OZn9t6PNlD3y7
RX6/KJ2/LzGPaVI6yeWue51dNVAeyQ4sLeDEQvO48iEutDhfje/DsTywC0cCm4hgWzeXiEIv+F+B
uQXqDru+ei9jDrFUiZQieAxPM7IECSQql9e4GTtWFthvsLJgQSHetrMMqU++XFfK5DVJAx6V/9Qh
NsDtDilVAzzmPLzIahA5cG4TZI4jMK/Uq1oMH07oXBLMtYL6SoQ53dg6S2Y1ZRnSJ7LBb11Mx8gA
SyUK/8uL3T815f3ljdvIBPD3G7ZqaJpqyzy6KFEWuZ5Yhw+ShZi90iF5CyLBfJdOEI0UjV2x0Mo5
4gdj3B3ZL1LRygoGNcYqdZT0oW+eMgzlRpEIgs/vmqVjLRaIjdmHklWZz7hlNCvx1M53SkMjiJs1
rRGkrd49XN483uvezNhQvcGsJkF3gQvtGHyqpakqc8xzU7DyhdBXHAn02FQo1V+2dP6SVuBwisym
UCGyczb0GlXaIquTsQQMpUvoTe12+zwLWi/e54HKRN08gcWze5JZtFUVEueolJ3JxC9jAy1DSYLF
68EjkKmCUnzoqdcLEBigvcAElsgi/9WAyP1gkXOPUY7UujVgkRUvUTBkfLrSs/XGWaK60XdVAwJZ
sEr+E/I22S6sAseoQk5Tttkq8TYj16xTCvK/7Dbf0StoCvlmfRKv9OxBiIUCfAy9XVXF0eYPnaRo
VCFVKQcWVCkhfxWPxzL/PILScgF9da7hD1jWLq+UmGz7Ppw+BWdBgzUcC8wx83PTg6lH5SI3clAu
0NKU6hRKnF18q0IWb6d2VnGIrA5wxnG6mWlcuZqpgk9zApmabU0gLwQrWZdC5cywbc8qx0DuoWmV
L1oO4r/hy2JHfhjhs6nStdoiW5D0k7RMX2OjhXZpDU3WpVaey66xoIHVzGCTItFdKyFSK80MzoWl
BBFe2Ow1qFhC7DE6LWn4Par0h1wjuyZuAj0zXqQ6/hUqUP8aDTMY2uQ1SjpfTenRCkFuQPrRhSy9
PYLvz7ZyV5e7T9j/pxKiu34ILRA3bQH/qhLbLXpMUo9L2fr2wEQ9wWGFlKxzQSeWAORgKKDT06yD
DKGaQNVT46QOGGtMNBqA9QUkwW1IbhR12EMBAOLFUvugjvY+jyHukaGBeguvSnNIKva15HRGZoKA
B+J/h8qG0qBlZzdgE0vvtBQcWlNKjKDPY/NUVGCRhNyq5mgpMMDqVJiOJc2T1/Wkx5x0dpKlLHRr
ID6cNk9Q2yr64mbMCtA1SqSHomLUXeNNdxizpAsGy7QBzp5TL6eL4dvIBfdSRiQoApAHiRRgJavl
2TExqbZLQccVyBQMa9oMubgsr48j2Lz2Kdg1wZGC+c6Trvf4f2luOvUeBghlz1LU/m6sCr/WovG6
MJP8mobQflyW7Dqb5HtpkoPZHvagIYJsKzJfJhZ4C7CRHzbhgm/eeH0lqccG5PCQU62DJpRApD6F
BwkMIfoA5rFIgR4n0bOntDd/xCoYyKAM65Z51zxUS1v7bdar0NJTppPGiDf1WrmOslSGEmCZHoxx
nq4BXoFYXrxgbq1No+J1Dg2o9SVtq95IpnmMFzAz5u3OlEF23i6z7Cp9CodorsxpepLLZQdZ8Zt0
QI+/1/t9QqwnicQPM/ahiTMPDFVgaISm4ZzIt2FpATReLm4n0WkPfVnESCtsrqUQhfY47I/jNO6z
acrdQpu82aihYtnsqio90qj0ynh4ADOZEcRlI6HOn9Pd1EALo6KgYKwVbIyhJF5fDBCcaxUZl3Oo
eE2LGqex1G6Tdp/lcIQ2lAxauhz/DBgFoYs63jTq8KCZJtoBc+924H+7LqLQSwfQgsQyatxq7MkS
vSOSHiTZcKsb9KqMY78uJ+pOcxSD3Fg7KbPpURAeEqiGjqX0kqT6c9Smr5GignqJJsYxVcxpcHsT
/QnwCEReUpYnKYzuwyG8XRToYpQZmp/SsW6Wha0pO7S6fAQ/3k2rRg9g1AOoj+S3ZTQGXRjNL8ZY
yD/LqB0+kZRcAbMJWEAV7lE+2ceLsjjSJKUeIAm5rxGCIxwXGLRQVRpAuFrEZ3J2J0GCWgMakOgK
7l40rD/eD0NHdMlu4c2dAdLh6qHrBGDys5yIM8ClKnM8kzocVBlsltEng/4wleioDC+h1ewvXwBn
Nx1niHvalD10iKpJkwN5+WKFaI/aRw0qrZeNnFeKP1rhB0XqdFKUcTGX4C8Ci9gNDyCP2hV+sVMP
l20JPg1/i45q08dTpsuB1FEMfrVpjXFE0ORetrK9bUhbwSphAxbDJQhVrIVNZmLbmuHYzLMT6vtZ
mK+eU29h24AXVPBgRh6JPx/dDJd5YakLrBgSqh6WrXt2t9ziey2enoFcOiOHGAy5fVMQf0KhV7DI
84o4yw2QX6rA/SBn5u33hDZaVEAgUwM3B3EW+Q7qbLts1yIWR6gb/0lX4bxxzhnlXB/zkehvVjCa
HuK7qnTSR2jPz1jsPrwGYydK5dNJpkxp0ct25rXdAZ6KK9oJwfs+edDcccTtnI3U7MNGcKeklTVd
7plSKHgpgtnEXAed0AP9nFIlGMPOaevUJ4MmSkPPosDHreCPTRxB7cCuYbaHAqrpNQcNY0ihR18W
tAlV5IXUidw/mkASWebqpUlXgAiWvln2E/Uxq3/IPjrVqNCiHgwgTjTsDLC+q0As/AGag52es5z0
3e80lrOu0m+tAP8mUlKcrtc699TGi3Bd3DancDdhXKPxOsAour12W3vK7NenMLzNMQXjEwCERRXO
rSfW+tPzs1hkMAodjL5yMATjM0h+9vjaXnbHQO7gEhd98bOiOPviiCmY6cGw0tlYT0nNwQB9PL74
sTioJ5TsbiDe7CrXYoKEzU9s4qLXUBGWz2Dtk2WlyBNnGVLTepCrV+r0kKndFdH+7Q3ztqR/7PBg
dqOA3EqqwU6fg6UsKe4kQh4L4LkuR+TtYPW+nrc7aOU0EEjW4lmCHRXKwogTUuiwWNXJqA1qQVH9
wdv07K7B0vCtFFSvNPZvdkusTKYgQ5C1UpEDoNnd1r7PDVGX5Oye4Sywj7iykBRVazQtvI9AVZvl
a/1SH8DJe3nv3mhN+QO3Xgh30WRL2ZhlAjbjOXahInDAATvg1Zu6P/TClfb6d1AmLR6T1kCf/hf0
E8hDGHngrv48QKPxBhLgvgixIFo5dw2EFqQhphl7a+Q/QqVwyhqzdGEq8Bq2sEsL5wI7lLbr2gIH
RQCky86iEwQwYu0wWCjhJePeAAewf3mrz4vYH7+oyTVFoe0uRR2o2VBAASDa/s4Ei2OwsOmQh7xh
o7qAIzyI0E+bUWz1gU0unud13MwN89Tp1TA9PVCAh8MDIveWZ9wg0CQSrHLrwlzb4yJ4OU55JLN9
1Xb2re00ntHgSBZQgkt2yk4dPcQ0EP9Nfof7Q1gyElnnsrOlS0urlt6sw6gXfSKfG+oVLykAiaWb
7Mxdxfi+JK8rg1D24xO4si9vwBsi9tyxAJXFv6CkyVO2VZ3Vtg1+EoCxsrbc+pnRtoFK3DUcSJkb
j+Rx/i4HEZq5eMLtwcyoH470JvoD5NtmYESl7p9fhUWxVQwBIk5WEolFqczRdgwAw44xNKpf2Rx/
sRMN257DQN9c/N0gFxZzvY0qBGJkSw8GNAghyoFmaxxUV+GP2iOv6Vd6A5EZzz4IP/x20Hi3zIVL
okjWiBebHIxucQCda/r4tu1ogS6zq+/ieyQsO6GzM2e+9K256FlWVatoLEUADuZXdLVc2W5yKA89
+CbEydFvAsj7GrnAOKEPEUsDrEErOXHn4+BVdww4NjTgd3fSG/tIfbojAi3j30SQd7NcpKyyzG6o
ArPQ3mqc4bDsLa8PZiAMAS6KQN0pOEBbOeDKa/nct4uzqhnZpi63FMK4DjI/xBD8F0MPumiX3hmY
dcW8MJRXdi1m42cHept6eZfclXfpJyGAYPuq/2f5/LOyrTAcP0/4dcwH+3v/tUXZ2wLjY/5Iv2JQ
h8F2vcsbsOnKwMzolmKrKP1xEVuNiwSabriSVUk65a0dFHrkD3jqXDZzPmvIDuvKDhepO10prUWB
HXln7YgBFdlhj1kIFdyIvnzLBonZK0//3MbozYgr7VtZqIJiiq0paMroPCF+3wwqblmYh4AB3nAL
EhzHgN4riA48BvOs77TBTag7QF1OeFFs7bGBpy1uIqRwNt+pKaCQEqdKiINbjwe1MoBjnRw9Pgi2
eCOpt4mNWoGJromJptDHAJwU8zT3w0QQlUZf/loEgLG5iFGP3a4XJNtbwf6DLe7qs5JhbIv6zZbs
QhWtAO6fwe+nZ+IxIXXhi2XjnH4wyN0uFSH5gu4ADgEgJ+rgyIur+dM+waxBYQTDvfh6JxvxFiYB
kFIh1KfbfFnCIHkdEXUmiLdKIF+rAVTDtMlNRzTbnPFpcoDpcSCHc4dGg3kDgbXwCroZf/BaOxtv
U0CkvfpFuFAMUEZdKJjURZZD78wr68DM1ndEDOLbdqH3JXPRN4mWxq6gewMXGjzl1OKQZod4XxzF
tY6t63u9Kj7yqkYy600IW62PIncwXU0YPc6PDKCoYSZROpg7KxB/1q0b5oNdLuIBUj5NmQy76aG9
gShRCqQ3dSxgLFoMtfvCyLcR0j/Y446l1WgAKEaw9yYgODjmFQKsMwAXTPf943D9B1u7EXA+mORO
Z5sPspa2MDmA1kV5lIgzZw6z2viQO3qIG7e+LXaiu/S8jvjRT3lCTr0hkaTXMBvdhLv6GB76IHxl
sGdhNNjIvG001hHmDAsxnZ+V17rcLpdUZ346eejoOBBg0Nm4R/4FmIjE7cGkrzyhO/1gmn55hWbi
5Vi79U1X9vliA0WpN5cb2O9QHivTJpAlVcAYwQ41l+2tl8jXGVI5pKYVwoRu3BbkDjpmtWMmid/2
0b4sdEdDT/zyojZPxnpVnKcWszQtMnq3gXxk9A7Zl9ztwLVgBenRFmZe58V6eMvaGuek2VhOEGSD
teLUHLJjHHRwz3hPj2LpjM3ram2Luz30wkpLHeOZb3ENtPAexrYYNh9aQ5jTAnWhiN1ge3UAlhLb
UImh8ORDbQy9h7gwWXQbfWhc7qAccFCPqg+24c+Xv9umM65Mca+RJp37PmkMEtDsfjH1b/ZMRHjk
rdeAra5scG+PSR/VPBreloOmuUe9qYKanCehLe8Ajul1UN70pPGT6NGzVTL6YJi7+xJb+XsfO+9N
591NJqd4iIEQfIolBnPVPPCPARoIvgoABcD61zxFD6E7uqUn1z7wZPGTJV31L6K4vpFR2qaqEVRP
NRnQBu4aMQYIpMZKpQZzXx1Ra4QWVPZi5brs1aMI3rt1La9tcQczikDoIGWlChk8D/NJ14xOfxkw
NGDtoa3gX3anTdddW+MOZqGXBp00rIwVh0G8+ndxeLwVF4c3DyaQKLItAwt+DmLSSCppIMNUA7Ib
fQZBhyARgIjIb4xA3kObVrSVW4dlbZDzp8xUMKNQwqC0Z4t7XJzJsU6s+I31CXk/ttcHABNms9lg
Nj/UPs1zXWoTzLG5q9Q6AhLh2k8Lwk46u0gWd30l+nzs8/AXh7kyyTmLWRStpjUwaYIuY7d4zee/
qnA5AYsde2QJb2P2N16yyDvMImM23YJFBp3qgCv2qX7N4gLL42JNyCO9dTVaxLCttwN49p5Cs6os
ynnACpV7WDZ20CPBuE5xS6v7qIUYWza8XD4TW14D98TbzQDhCRKPj0+rAtAO2UzLKVDbwc2t3Mt6
gWNupWxrC9xXqzWIfURmPgW6bjjD/GOihhPmgpxiK2ZZuoJgpesK/nAfSlETqveNpgbFDFSQhfc2
9TQrsKZZ9BbderJYhsIe3CYxwB3xccN6OzUqCrhEEKllv4uS9NFOo8RPR4BlyM3Q2wcNbP9XGdDg
ljIGl78W+8t5f1wb5854DVhDm2sNqu1ThYlo7VDQe81AyEQ5Nm5D57K1zbtxbY57NOFtViqT0aIO
6Yw+S0bRMYY4QoHXIZQ6HFyNP83C7QS3/maYXpk12CdY1VtRKuogdqqqf2drHQFgUfnEbkA6+qrA
Pc9zewatAAJFBdpAQTzjXKcjQxYBBLoE9MCa84w8hiEU06Poxj/zUc4Ql6oRM5YKwwTmpTdHb7H7
56g3j2O4XFV1Jig2nvkJZ4qdydUOZrU6VUbN4DX6D1Let9kTbSOntYF2KFyBk5zFSM4WW/bKFpqg
HfqGOBCxCqaEKihdyQWaCBLZu2mHV6fgFjgLWJw57vwBnkgrPSVLMEjRPi9fdDMWxJLzq40zwZ2y
LOqHWCVYEYv8MiZBlUflr6Q6t0C2Xwf/oVn3ZhItaziihljMhWEyQPfHnBC/pCX0u3zxpF67KsjL
5W+1vXfvVrhQXHRGFGNUHdCeFhLwg6bexBRjcZeNnBdEubVwByrLwjYi0ghlV58pj4w74B4+Vw/o
G6H1aTiYGd6FJpiOe2RBl02fXTXMsoZiJLhPkJHwUNxMmxWSoBQcaLrmKaTvnAjIVGOA5vxlQ+eR
8aMlXuYyB42L3EExOVAexl/VY+G1O+vQgSAEhCsg6X4F5nVfCqYLz1+xnFHOSSbNiNKEVfT12/TR
DJYrCYEY5pBy+VAj8y6vcdNZ3jdT5ZylXpYp7hl2hnaxN7ftfkZZ+bKJre+1hmdxB40mdRQXgLEE
cpvNDs2kuwFfzckW9edlQ1tr0XXMl8gsO7D5+ZJxMiIzaxlUIwl9Y7yXWyLIC7aC+9oCFwWzpA7V
pTLlIOueE5AKWvUxl681cO5dXslmcALJNqDuQLYZuLA+hlu7WSJV0lLg6U9sfgCMpQkkSNVrA27w
R/MDW3fJ2iDb21V8TzO9r/UaBocsy5wKEyxzkjzhAELsJA0AbttdXuFZDgwvBx0YRppUmRAUwT7a
y+IsraDjrgRZm/gQjb8CNvceRL2fpSapHJ0JHCtAmF82+ptt/ccqzzKKIsogpxas6thTvzlYXxmP
HDS25wBl8qN4WOE8y/m4Tp50lMp6p/WAiOEBJdcgG4iODUG7SHGnG+kwxwIWVeECuePclnM5Y14N
2zq7THOtU4DuASTGLZTd4ve34pt643Rr6HvZuCpZLZNPrIwlnMxMBQRXwthDpB1JjnHMQZS+nVUQ
CIr6Kyucew5xSJNCwwRPf7R2+ql2c9c6lQcAvsRvXrZHH9JvzhZb8eoogBzbCiWjZ6AMemd9TQPJ
Na/HU/OJ7P/A2sbB+7AyLqTkhdWU04zbDKB+fwpyepxQEWqvUQ462qZ3smxwY78RHnmXD8P5ZCO3
TvabrdbZjJpcND2+nHIbfY3vrKPmzpGrfW0eGQQjcdUdFN/ixUlCh402moc/YFHdOh8fls9dDkRf
shpyvEBu7cgvzQfxkNs0KNoC+RBAxP7yks9pCLklc1FHJurQU/SnA+mqoy7gJOEXJcAAzV1xGwf0
WxjoJiAQDrgKrIBc9VfCUgOL27/1Lcwlco8etZDyDjMBS2B8MvC16xvWolI+Fc8zGKbE89OXtxf2
+GQCozQxBnGWoKZed7KvWOWtZXQdf1J52w4FoFq3oMGong292Wq8JFaM3U1a6kYQIdLBtYTZPsFH
3D6f72bYz9d+W+pGo804n/ptds9chqGFxuQN4/sH3cuNOx8e+m6Ou4ppbDWViUQwSE/S7SzvFeug
B38HVaQztav86jsfKN9uJ6rCizaUi3phnMmLViOTN7MvVXSa05P578Uw3o7E+/K4aKfRMJyKHh+N
fJJu2UR/dK37mNgG6GqAKKiYD0e0n1zAW5BVJwngOcFIsmu9L26JJZ/mTN4VVBEonW/HVpZlKIoB
xRLuuNc6tEpCDOkGZlncqNJ0LOrljmbRPoO0FG5JQXbIPsf54f7HHP9ckPpsKksT+aeFcr4FIcZi
UfcC5992iXcb3IE2kj4NO0wi4nKyMAhYu+WxnRwVg9SYtNcCwuaPnVJ1wCXrXzYtWh137OpKKaIZ
dPOBKj/MFnjTyNfLBtjXuLR93EGbVFPStEEC+DLT4PE1RpUwTQ++6eVbL3/r56tKooI1bfvi+25y
B6wCkybpI3yxbJBPY0dOELe6wuvkmg6jsAe1HfvfjXEnrTDjfBwijNy0vhoY7rJPSlc76LsQkat5
klSnFDkLu00u7Sh31NR2LKxFxXOFFb3Uq2E/MWpLtENFlDjnxDEsiqgIkzJaIfjD5RJgAg/TpYdz
jK4NAt/n5qRAPRazJyi0ucOvBP1DH4W9a1G17RyFwRnm8od+VKqRstmb8Lohnn07zk7x+Be1Pznk
JXRgpl8zxLN9zDyIWI03T8Rq0Vx4SWIpDTPFgu0GQsPJEoRA310+E5dNADf48a7T5CxRKWHRmRRe
Df5BrUwEQZLt0JmT/LMKsCl9NCGRsa+MEGdAzySvMGJMYYKBrfiq2bkXUnDo03/N8P7hm2GogrMI
xcl2UuEsNAbFT6Q7y/Lp8rZtFVFW/ojRrI8mSBi2ernARHwAlgyEiCVeDO13xidkH0SzdOe0ctyC
uDCidLLV1hYG0OgJ7+VrGtj+cqNeDz5qNo78LXSjl8vrE7kFF0okQwKGt7DlwFa+hdPdHImwFJs3
58opuMghT4WuSBROUQypP0GRbowqNI5QJAUGXKEiHDj7fS/5IBc+amjRybOE9cStfjMYzS+r0z/H
FUZTL++bKto4LlwsSpI2bW7jHdmOp0GTrqvwJA8YTrVbR8m/UoBjq7lzzfReUr/GmDSgn0j1rMWl
Z6SVU9EU6lKzX0KFQVe6PUS8XC0jz5gX96wKeqi3fRi+6Nr8skTyTYZuQxZRpy9zDMI1+2msQHEo
UhnYevJ/cHUuChEQZzcdehvwBacrnQZlSiZsQr8lSIu7xSd7EXpy86J+dw4ePWSNIfKqEhdZk0rX
c2znTpPnszNV4ei3phy7ZbE8T2p+WMgkEnkXfMC3B88q+Y9n0yjGgl00KoQggXMO58W97CTbr8TV
+rj4hCiOkQSK9aWn3k/24IdE+yt0ybQjn8fR+ckEuFRMBJiHGlrzo9tNgpAs+qZvP1+tUoLsqZKy
idboZvyavb3aKh+nI8JLPPHEjxzBcX8LcCt7OWBvU4R7Pchjze2Baw5J7cSL4SnU/9eUTR+D5VvR
fWVrmWqUacE5FCQRdcf5QQKrxeUPuJnVrb4fF7xCvbJKGiN4garSzQqIKNzn84PSFN5lO9uv65Uh
LmyNpJbLhiJsrXAtb69rClyLKNU5p4nmNo6LXZCck5UZkrvIsVi7KnZHIOpeEjAIgEUpP1gBXsF3
SM+R6oS+fG/eQePHvhOVMASh+u3wrD5fNDT9aEw4HLp+6jDm1gx+O4oevqIbledl1/p8GonFjrlr
gbNHCYHQhrSa1ydOySYpEq/9JlrZb5JYEF8bMtTizuYUqVyX4DLWVbytusPyg9HZtDfqXgGFm9fF
LkO90OkgRhFtb+m7Xd5f267LBzbN2qh383TT1FcpebjsqtsmLAgTyJCLPpuzghaBJoNRBpfEgEH/
HJVoRO1ZRKe/HZzfrbCfr3wjNaQa9ypaqpqJ6YjQ9hP7v0XGdxNsoSsTQNVEWmKi7Ti6GgSRGIb+
u+Z0z9KRjTWLumO/eV68m+M+TW32fV5MhhqMQOkFf01JGY85QyObrpruWaEy9pHGxqknIvP9TXh5
N86FF2kgI1FyNMHJANjcqnhHQYArXOrm8xSsX1DhADXX+YiJTfUasE82U23twHbuhYcw6AEAYTPc
fwDyZu+Ks5zv3R4/4dkutMu7CDnSfylNapt3wsoa98qZSBtnvaUtAXSfCsemxI/Nzs+S/GB2e3tJ
91KTejPCpdkHOk32oHZ5gB6dF4ZBJ/u9njkquc6gfGJ1QW2Y/oJnSwMAxATWN6W5safxlOFviKtv
RfiyNL2Ta4E2f5YzcLErj5XxC6ojTpGrTmenbiJHDlVLh0ZP0pL7dMgZC5Gj1ftMBy9eLQsuqs3T
v1o8l9BoZmn9NUybw1KZmG6YnYrx8+UQsx0+V1a4N1csRW02slnO5rVoPFAlesuBonmSvoBhjc6Y
GHKJxzReXHJ/2fRm+rKyzMWdBlT0Oq3RYY46Y6e11o5WqKZ3nTPSyocAqCC/2D6YK3tcEAohXB3l
LVx3de8rg4f33x8czE3P1cE4ptiyYZ2RGLYakWNEAfzlpHGIVDtNr7mK9hiOvy7v4nawW1nitjE1
bTTqZZyReceAl8ojfWX/qYEh3fIIFOYOKpsxE6c228/1lWVuQ/W+7UNQpyCp+BuCVv/MgHpg2KLi
Wj9cXqdoQ9nPV1eIRokW6h16Ii2TC5YfBmvy7LlzwO8qsLRZWgHi0gbNIcCR/OAc0DFRN1mo39uQ
j+jkzBmk50HdFynq69mt3Ao+IPs+ZxF1ZY5PEBmgqQPzdgCJXadmGmKRYEEiC/bHrauyNO10lVno
GqhOfclHkeLhFlAPM47/7BkvK5fMTVyobBEGmdx+fLG0h7R+7aMgk6BIQl/ksvTm/L+syyTgEAI1
KdAjXOhKO9q3VYXUeu4ifxmUQ6KJlLK3260rG9zp6grVqmmGLM+MwJrgNOip3k+hY4Kpp77W75V7
jObdgNZb68ERiTnO4Vn2IB7iX3b+zatg9VtwJy3JQ9nqdbws1Sj2c4TKdgK+tNHdy2Y2z9jKDHfG
KlPtooJtqA7GtrIrvAb3pGyBHgOkx5dNbb8VVra4NImibtTojMpqCBC6nhWgA6Dr6hkP5UF3qy/i
fF20OO6cmZVcWSTGRdcvTxMq3dRXsl0uSqZFX4o7azodzLqRsYVWpupOXYMyt1p0Z0LN4fIGbh7q
9/3j31o1KqUDjdF3ScpnQwKrsSoqu21XVFYmuOxLN/uopawRZz9IttPBDT7rt3/BSLt9k4MnxYi8
IUZ3QvVl0F869uPlNW7fMKvfgEuB0tkAeycboJaRtx3aneRbJ+nJcCT0OOlOCOLbTKZX5riAQkei
T3aCYwa26E/FXeuWLga1X0EReIr36REg/8vrEzgLL12lE8tuwQXKOsWDE4dRMBuKl46CsrrIChc8
TJpVqc3qHYq57yTTreLXHuPE/7+lcKEDtdRJJRaaVqVeOplFj0ocBrYhwE6LlsIFDQDc6nZgjEGo
Pd+U9bBTR9OdRSqNWwhSDXICtgz+qI35maxLlzEJewBO9ubD4EmvkMI4Dk61tx7MHQhNgSgSPeS2
V/ZukvN0QAaoGjd4IcvzbWosbtTeRrmocbqd7K8Wxjm4ZUvRgFc+a2Z2p/Q181PLCX/YX8HA+t3G
W7z7WcpOIzn/WsuTFcEs0P+Cdhs8CG857Cp5W1IjVLIUB2sIoysSUq+ZwvueiPBmbJPOUqmVGS7E
172lDDUGd4P5bZS0/sIoNMrTeGh2SSBKSLeD08oaF+qlVi7TNEFJVNsl+6V+m7IqX8Fj65Y1UEEo
sV0+Yr8xaBAFdIVsuIs7yEmuSboG/BeuTGsHMP9Ovdces9PkF/64B5frZXObFwyYI/5njTvRUURB
9cqacVTWAiD7nSaLBSY2nX5lgjvOPW4wOjDQNK0/K+3VG81xKag9bWbzKxucT0hKPBedhTwDXY88
Cp0QMmANOhD1/HNqy6to/nZ529jvfO6D79vGeUU+6lox4NpCmtHtJhnF3uyE4g24mSAD3mSCHdwO
Ve/L44VmlMjop0lnd3QGCr/+U+pNL/bsST+7X5Nf3S8/4fipM4oweQLn4FXOCojy5cAOICGdmydt
UW9ziQgg9QLnsLmIaI6x3nUlvN0sPucqcCXpS1WI1iE6UzwQFh6hNg1jSWFk6FXtsS7wlPujx9iq
QkypCQ4x+/wX3MNmG7uKhFAkmJdRR0nXTEbfpEd5vE6tG9PEYJPtp+Snptxf9sdNg2zkHYMruNDe
Hjgrg3rapPHAms6sPK5eof2JASp6FHIIbRYGbczpqzpYIDB7+XFhfZglwxzGb12VD5jFP6muvD3t
zrbx3Rrv9t2Q6r3O/C/8SQ+LR79nxwycb5g2fWMdE8OL2c14ySCXC8tRPGcZCLODCPWwY2K/ol8b
LPf5oahYe69BrVXU2diMJKs1cgcgy/OqlGKssQx7H8zuzjTdTXrt0+ybFZ8ue4lwQ9n6V24SDwOR
YtahjX7Rg+zPX9j4buthGo7RoIrxhNtuaYPhRocUkMaPag7KGNY21DgxRxjuigBw2p20Eze9t/fw
3Qwf/aWIGgPbw6atdDef0ZSqccQbZS8rxZWFV7RgH0Xr4o5BbskmxHpx3Gqlm28hF2y5udTXrj6C
xpgynnZdTQ0/nsx7IAyeVQinOmZeoise1bUTjanmRnIJxSHgf91U6mInjqNjKdW7cqqFL7xtr/5n
e/hpzsKapGUmmRJYtuzlZoUzNKq/Cil0u4U4dWS/DtBJciKi7y2r/0GHYa/HePaRWhClNquY6HKB
bxplDN16oxxc+V/f163cMkRYivTpWXYXL9OdpAF/ZOQb3hyYNXADJwTlP6B52rrM1ra5TEdq+9Gq
EtjueuVElPjL0Km54KIW2eBSHWqWRl4veMkiN9iBFG3fmIIjvG0BXUJFV5Bt8zcZgJ62PjXwPH15
UCFR0U0iRRaRBfbz1TdKEPqXnt3IdHoJu+9qkXmC07N15xPUy/+3BvbzlYWSNpjTMvCKZLdx2rkQ
qvzUXXVO8ojhzkP0WhdOIlRI34x9a6vc9w/pbFXRiEZEBwUsRgWd78JTApoWLcjBI5S/CFbJ/j7+
Llnb43xBqwZlCNmVrN6ar9Ohua0eUq+7Wu4ZFliHiPSXGNRXIuoQ0dfjQmEBJGuqt/DAyQydJXsN
k6+X1yUywIe+NgkLLWMOiAJwI1MEE0X98f+xgbbURwcp2nHAvAKy+UgHvxzVg0mignMkcIczcsKy
mhXbACAYzerR19zczxnpGuMkIh4k5MQ4ns1n+btDQLz+46omsDyQGioXAURxnsGT4CW9pxUuaPHT
ZzUGbS5lTKYmhEn2UvD/21Du3i8GtaoUxsRogZ8LYtiOBi7Eyya2rsT16pjfrA61olv0L7LLptR3
WQzcC9oQUXwsaxJMvYnOaehg9f8p4P4vlECH7aPVoomB6rOwp3P7JTaIW9N+d3ldm/XR9cK4uJFO
OR2KENFqRg6T+8nRcOdnkLd/i6qguEoSjIBBNGpyqeYQdEHuYtEvcDmQEJkLJGgytpjTxcXFsEW1
4dA7OxgeEsh+1h5iaABRc0h4aHsh0Gcrb1ivnIslIZL9Me6R7CcA2Pwfade1azeuLL9IgHJ4VV5p
52D7RXBUzllff4t7zhlrcxOLPr4YwMB4AW6RbDabzeoqX/R6R4WkE9gZOm/z5s7j89BePxk+ELoX
KHFDCwjLaUig9wVn3hD7JU45zpJyzNAgyShr2ykn12khnPAY3kNKWAIR7OfhWBS27Nf+HOLVpbXc
63Z5ZqnbRSkqVYUGeYxueTS1u0z5zE0PeEHm7Sa824ZzmnQTtKhI9Wj1egjaQ22scNGg7PWu7Bug
bn60IOYTNAG3z+D6ySC/RdydadVKNyvKcMmefD1ongi/rPGg3gIaGRbAvcVu7V2fT3YMB0YdVwsT
ySTN2VBAs3CsogVlkVA95icwh9nrHeFb6mw95HfsySRCfzjSIWqgWGiQxv2X2om1FhWlkdSSX1b1
BFGJxc2iRT0a/XgnL1rmWFMPIl8oK8fR12QAVHMR1hMEwYDb74pTFkP7LFbLX/Ea/2q7GsDjonWX
2QCCe+kCrQUCIy5HToRkT5KqQp1SBluOTJOJqWVTjFuFZZFudbSRwtlvDZRLqzfKe0hScZycBIUP
c7QzR51ymlK3APDByTNUEl1EbnfrVVusNciaoNKyjA16rwa8ml33BebxszNLnXBxq6T9qiNWjeVP
IQkMIfLA/3duxKDWfxVt4QgN1/1YxRCUvP+dWerI00Y1kvMK/bHoV+0OhJNcu2lWG1d5t+K2eBHf
ujavJLjsdldXLk0bDankC5pQuWJd+jWuAh56Ro4mmJdAd5BwaqrMc0c1gbdEBqaC0uO9Rc2MkyIu
8FgBGPs57gw3smIfgDvVLgQh/js3/dcaHZMBx1i6tEWKIt+vzoBXwNIxvPUWKZKfebGrct6YmCVB
+ffo3nBEu/nchsKCLhdyzEaEDJeZggpcRNvBDDoRBffgZu2dxhJHN86mAFWhFazOmpum/MOIGTZ3
H0JtGCuegFFpYglU6Adywm9uatiSnYA6NqvvrOBPqA+YS4sLpGVJhvqRNVpTqk5dyAvb1NxPLQQa
f5rDbGcZLylknng7O1QGkUCFYpQNHLRL8qyblSuhvQ1P8te3PhPyJWsqxGQlFfp8NB+mWrTNopnY
+4R3b684wz8CmJV4WQNgCHBdiUhnUZsiz8xlXJANgnTvYX0B/W0JMto4SA/pU3Uz3A8Bbq88eDnT
RXZGqUATT/LYCYDv+Uqq4MZaWiDFBs8OJ4QyI/fOChVhFmmYIpEUZ/Qt+SJAlTITgvy5jJTMVgXx
KVN1XrsB2z1+TyaVWkPmYJlbcMr5BbqkbCU51R0UHczpgeMgzNi5Gxl9bhubYYnkDQ+UvqOThuMl
OkDKAUop0L5EBQA1yZORBfrrH0BpiUN8iNs729QWMIW6HYUKDiOEJIdWwjqQGo9Y7Q/FMYocHp0a
b7BU2K7joo4gKAnVgRgUfOWwPA8iOoDGAZ3HKMqtLjQ8C47rcBaShqlERS82EGJGnTcyH0GgfBxm
82jMvJ5xJpxot/voZ46tnJNtLbARZmf0LDSxpkcDoqOHDWXlAs+jeu0tXHo13uCoAD1XagSWTawg
+hV/GZ/S0/hcP4NhLWi+pqlLmn4AUgk5Lkv+0Stu89ZwsjueUsWyJoiQSH4rEkbhyBaqzE4zdHLl
lTNCvixPTi2uSb3bT4vbDC/X7TMPCB39sdAIZZBSFltiaA1pXIN282hvje5EmdTbc9uEOrRrrxtj
TvDOGDXBALYaawUWTKSMvatAUiixbjZVd69bYR8TOzNU6M4hNA0tcBAMfRAm4z4ksUcEQLAlgg/N
pJEQVVloRTljRB00Src1sY0pdUvx2/URMa2YMrRALTDcAkb0/iwCmeJSZFqOnQ6QovZcCv6Q8w4F
9qyZGv6zJMK2SRmJhzXT9TEjrQfvD9c/4NthJtS/bdEPFQNI+1epxID+d1vsu9zOFnUZj3NdHwoF
3lB9B/WqLz2ZiT9CmYA0b+l5kLlEvEOG9Co6NSeITHl/8j7GDmi7r6BcX6ySSY10fIUQmkEebqHh
QR4G3J7kDYScRpy4wnaZf1dTp/bANJqmYfZkho3HWvSm7NMc+de9kn3htGQDr9E6eeuhbBRxpqXm
Bp6rf/jRdvrqipNAbJ2Lqnq7G3wIljuLVH5UQszW6CXCrDUIoMregmjYnHW1crfVE8VO0hRU3aMB
4ptWc7NetDkjZs7qzj75fResUU2qrYIIaRIZhg6KwUF8JMRU9RPIqdwOPXHiq8LTCWDfYHZWqexp
G9RBFzI86yXn6pCf0uO+9sEVYGDuzZ01KodqICM8xBDB9csR20T32lR1te0sT58z6X4ZRlvLwlQp
A/OBM7nEXa4tLpVAZeUsITuEy/7jTpKMulLkKpcNUGxR/gNJRK4DUyGvFYpG3ZgO/GaR78DkH6SH
CKEJkCZbkM78QI7YRVYuairu9sYUDNbPDj1lcTGBo3mwdRLdK7yS8djoWCf83iblPW0qDGNK6PbI
nXM6CCoS0+A7iKGNkHCKkbayYvJ4WF+mVUlXZQ2i06pOF6O2KTL+c33q1k9trVTOkiz3yOvOCRej
xdqVKvIygDwhkvCBxnArV3BHRYnkr4r4ybSShy5DLpOPycDZ/6zr2c4QzVxoylBpKGOUBevIi4dn
WeBJNTO3+t4CdVjJ6Jsy5hwWSIAZIDIBSaQoJDtAjUAnxBOuZB76QGuAW1snusA0bkNK16huLQS0
/52mn9k6rSF9gfgokWmmXQJ/m2TVkunAUmiq3WjFs2okwE708XajldorSICmo7ZpXw2tuM0040We
46Pc5Y9VqR2FfAkXbDW7XtuHcej9GWoGd3XVfhdE3bLlJvP7fCqcMUpkzqozwwQ4QFVUggG2hZD2
+6gvTgDlAViGRSH17hK0QXUgHwbPELw/QzAws4WdRbpGVkfiiIfzQYcqYXzTf9XB4TOcDC89TL/m
c+HFvsB7JWVF/b1FyvFMtRzNzGigUUXaXHfqEH/SRc8dn/x+Rkt00Y9TPUhoRQDb+RlFMLeEpCi6
2M+EcxAvCH+BPtwPj0pV0NstVLCH9Ev5WYMCJBn8Snm9foCx7uN7G1RysiXjkqHGCl7TFoXNZXUq
CxqeIORUNqj8SpwRMbfu3hyVi5jxLA8FAq+v6IfuTLo8TbccIQ+zHvjNgawQa+g6JMxkQOjRoPV+
wfB3CLHLDJ7GZHbznIgjl8EmTc71KWQF2L0ZKgWY58HI0R+Mnaai9g1c7xwkoHf4mw29j0SU+41q
okypueq46OtH9BCnsU26KydHO45TQPJ/7cf1gb3daOiTf2+ScsBpjLVqHkVQ+0JbVrLrL2Wg3ajo
RknRk9IG63PtNN+Q2T2jhR0VB8MRvPQe/O4PguUOYfK62PNFvCDb3OwNmrCKJ9z1j02gRg4K1W3t
Wq78rfjZhmBrs1zQbIlA1kQP5kN9qj3luwidLuszD9HIcor9mCiHF/StUiQFh1UKwdzheV3QYvkX
ewqYQhG4Sc2ASAfldz2oenIhayW/AU6tFOoHo4YDdiBB8qdqTGzk/h2Hk57lg3uTlA9K49rnSSKp
fl4Z9iaGEaj9rjsD80DZm6AOFA3DmmsdwVa/rHgGMKAa+W+mC0kXQh3CsUg8mnY/HUpn/5DDfeg1
qItqarMRwUJEVzGOMMWtg+pUHrTeJykgDz7M8gzgk5GMgWPfVGiNkDrX1qLF46A/zK9NHyjKJ7Hn
eAazQL+3QXnfpqhrNUOQC3ANMwD3/aUw7eJbfmm8Hg0iy03xpQjwBPlXE/l7ZGTkuxugJidNP1u4
HSUH+ZiH6dFyVNcIwLT/J/dd1n1hP0Yqd7fmfqiNeJT8SBF/4tR0l0y6bLnpFJna2jOomMuouW+l
5WSo5dNcWecW789G0d33ie426OmrSt1JWi3cyvxXIaEnjTMfrLxh/4XUBp2GKLHSGKuQ6Po3c95+
9lV26IRMcZUoPmqiCfxbOf6o4vipzKwnRTZ4XUK8OaL265xXprVNmCPC6FgfU/zZg9cRDb0ksmJt
Ki+LIQ2rh3PIi4CsWKHLugi4qSwjSlH4taWs1aYpkFZM5VlB7R1S2hyHY+6knQUqL4tQN5rlEjtp
qT6j+H5Z8IgipC/XV5FlxADWQQRyG8U/hTqc2r4a+xbERsCrxKAxPUMPxpB5+5U1V3iDNIkEDATt
PlAcilGjTlmt40ENOYsrhVZsV6f4AA1WqHQJ5+iBB1RhWtQI+BT8/apBY8bkCQzJ8ojVWSFiK8fO
UvAuhCwBDtXYmaA36DjHStvA+cbjBg5r6Un8IgN7gX5MkMI6cZBoPqkLDcafBHWyt+igvjdO7b0Z
cJm0MlrdjxoHHNrfFT8FNIaIxkeTY13UT/VTcsrd+cR9U+fNLLXnkjGvi7bGWnYuGXYZvilMh5ZH
qGqm++bCW0omOG8/VurIVKQNWNc111HFmD107Fuv7XMeaN52bEAKdBwPTTCets+tlwU5/12WuUE0
XTMNdL0qokFtEL1pIqWR4UmbCv3s3Hy2zPhGEXmnC3taf5shv+8Oly3GW0I/YB8u1eRELbQKDR4k
jjcS8vvORK0YraJ0yNm2CHevRP1Zml2wGd3fXZp3U0btjN6Ki0UkyWF2gMwDhMIgnaFVrmpLKGaY
J1B4V5w7LG/2qO0w1XMcg8Ye1ZlCdvThyeCpZZFP/rDfIF6lGwAEqNZbWrebO0SYzTBrGBCTT1Vl
enXnyWlrlx2Xf4M5lJ0lyhFiSP6NLWiI/OFTcxBec5xlkdt4WrC8FOGA7ldevzL7Rr6zSPlFPFtV
hxhJ1H7jMIrx3po7cQSuYpNQTx1FG9QAKe/oZmWlxs4o5SOT2udVq1goA7zpKL5RRpzLAyE9/4NH
J7JJry0f5R/CgDpSgV3sK//ojrTgfwI1cu5ooOz+I+ER5mbbjY8Kk1arSmUvqLqvS8civ40FqCTF
n6+f3TxXoQJjKS3lNiZwStloIIP3Kin+dQPMRNsAcS70INFyCHGs9yFDqbZSioSJJFgzULNeG7ST
Zw6u9GX1QQnoid/617x3Fh59CbMYujdMTZ+cZ1Y6Fyg6EO10HXckAQQtsy95pW9BnsbljJMkax/8
YzdOaiZVNTObfMRZTgrlKVJ7AxtOdnOfdztiLtlvQzSIIpNScyiQtfhqXkZBvg2XUlkSjzMcphVL
hHaiqKMnj76DRcIgyHmMzLFtnAWHdOJUBkRfS2e5H9EFaIBejctfR1bkwxTubJJv2kXIOSrLDfK1
OKVLEB+Bxrpsn8z5SRPOYtE4VRRzsmPeGOmoZaltbY6y5pvFY01abTZurYh497UhUTHKEOVYjzRM
41YNhypJXrbePBRJFXZVZaOrr/WmUum8Ou8eWjW72WY5FFQZ+KNEux8HNJSO6yHKy8+rYc2cJeaN
nt6YS1NWuoC76GYNdgR6zK5zOE7EjJm7BaW2oFqY9WYOiNBEx4jAFU9vxwIRpexsM0yOiso7FFhB
04QisiGibwxdCdSagp9/hOonRqWPs79Nuq8Ilt93HUSx4t6u6uawielDUoJjJVfUcJi3U72kDm41
l0LVg77eeAGQ5dVAXeDyYoATF/KA7706SbolF2bi1U4ueKJ8XM7l/RSq7tq6SiC6+gmdGe25uSHq
v7w+r7doQDvg3jo5RHd7qk7FHLdsnMyreERBCneMi+noXwhxT+aDHBi7GXo55g0BkPILv8xa1d48
lfquY6cl47RpkC8giAlJeOvg3CCe1R07wPC5MYS5/gTjSWgQcN5QYXgET4WwVShVzWUwQQdvk49F
u3ECB/NsMTXZsHDj1XBEU3tn0PKu2UYDlZWfeiCCXC8RUC4gHXvGz8TjplesTGdvjtpHID4wlVHJ
ZN800tqOLflcydlFamLNV4z5TsmqQzGWKAYmce5OzRCUAl4pOkv5mw29/xBqdkF6qbRZkshv/AF4
NCOU/MYzycnBuC7a1mH6q67knUmaTK6qjUGBuDxSrNgFUc0B4s6Fn4DKpSByaNGJL/jGCox7i9SG
xZNmP2bCqvlq8pgbB8j38NyHVfbaW6A25dgIvSo2cJ9/AEzpcb4zApK38lvryQHzYf//9lST2oDq
gJsAmlHQraRpD4Y0X/C/QOrjKSszObH3jaHqgy1gv0C8bEnih5f0pUOpSU4wrBUAqR6Cdf5yymMn
+ZzMNtE+BEG/isbJ1k9d0JCYNXSJEy+7FAqe7HhAFGYc+P0t9GN7rma63CyIe7IYKCrYT8YelLEZ
p/eBHd92ZihfqaHrEXUDhtx7pCyV+a0y26RFnYgui+FqouOCswnZIX1nk/Ie9IeCOAkQJcTU5azm
roRundSZZNeAPobTPC6nKlS/J72ddc6cesDzipn/B5c+ZlTafQflWlNuWIUwNfiOc/W0JdCcFqAb
Cw4pu7nPvvwNuB0FFBXS4YppAJr2/iATpzVTFi03wG//aRp/tBoPKMXaKQSHqYCNFXUaumvLEtvZ
FKNS9oG2swFy9wTxcxZ9wqnOWUBWQrA3REXzqpK0xSgFZEXmpxJkfWVVhfl4hLDcqU2f8oWzLdnm
8PiFuxdecOiMaMrUWlRGHB64L9toy/ZT7WmSUHprZHccFi9rHjhpH8sxCF3afy1SSa+YrOsiA7C/
rwYk6aFA2rfc/EHSx9rre3vUaTy2RlHrOezlkZd2Z2W9iNWn62NiOgehXsczGJ4T6Rp3ETXRqMS1
7LdbWKe/oskMIEICjs/Ov26ICVK0dpaoSxAEOmeUK3P57WzQzlso3SjHPxHJZM7azhC1oYx6ieoy
haFNgYzqko2hufKSX+aRgOcuILnwdmh+EC8c+tqqa7OSfcFA8/xW/TDj6iaP0UkR47GgKwR/icuw
birRlZWxcpKqv6khILMuajCBnB0MWsEyiWGmrZe1Vn9kiu5mQ3ssBCSrsfKoGEMwd9EQcFaBlQMA
eiais98ydUWnEh3TxJkpKPhu+aIH2eS81Q9AZ9yPDu5tbnf8g3jK9DEAJKDxqALoQT84CEssAJYB
m/oXUrAoY6c9LpVdBuLdALVq2ZbdLLeFc1Y7vNOSCQexdrapLbsMZqavBWyL/5DlOQkuBxqAAsmR
F8iZZ+beFrVdo6YyBCuC46GStqBemBToNhW8Yv0vOzW/ssCsQu1tUjF3Xss+W8bS8KPn7Cm7S0/G
a4WT6nN01m+XlxId8uQuwk1eWYmepYDsUIKqLkG5vD+0WnlQQU3Vy5ChIR17Es5I40YJklAOudPK
jPM7W1RaAN3gRVYWTCtRoVUSb96AThecBaTEsUpAsIlNtCDBrPfz79JMXIZIxd60FOA23g/ULIY0
GSGy6Sdi/yRu8U02ZodVk8JV+6tQvDNFBUi5RosfkI640UogmqsccDnZc/Z5HXl0z8z9uDNEBcg5
Unpr7CbZz9UJ1N9+KT/O2bMecx4emHF4Z4baeiMAgpYhdLIPiNQ5n2pbzqO7RThcj2g8K9Smk6yi
r8dpRHDBA61WO7P2Q7Z4jXrMqKmSKi9ipgQN2fdesCjK3AsiZizebg2ojMX6l+ujYJ+OOwuUkxuV
YBW6iGHIYn+/NdEpx0EBZWnHmGdHE9PvQ6O+WHnyBZPIK+bxRkf5+CK1cZSBgdhv+96rUMyOjdS9
Pj5mu4m1Gx/l3JWSZ12sEZ/TNT9JhItpFmAPqGLbysDqgUZItxg2tJINxjkx5INudmE3j63dW7Jd
Gz0Ox85ZDOPUlOuxRlE9UdAWraUXaJ4dxq3fOLksb06oPTINsz6O1YA5GfO7cVtc2Yw9zpwwgyiQ
g4oBPBDORvosboqpSBHcfPF+9gRbC7PbPpgDgJ4OTQhiFeOeqGvLog2x58OIujQvtDIH+fsD6Ltk
VixdbtZwugG3LTS120NV8PCYrOcDIPtxwwHpAQ4Kan9i5FAo3hQNz4+g3okq0clV80ddQtBXkzM7
yvWbLlk8USvEkzJtXLKtjzm7piDrAEwZ4OqP16t+HFJR2WrIIntRYPmoaAFJuH7H21bYn3h4YYab
v7dGxbwyjpU1KmGt9apDf5M4Qu+Uz+2X+kJ4Bgl5Y3tQnvNHDX06t6C+86wDD3zzMSC+/wRqwnM5
MopWwCdUvSfrrW2KdyY3XPGMUGmHttbWGoHp6A13UD7koa47hugWt3mQH8aneDpVX1YuruhjJqDh
GmtpErBzSL4/0OcN82qNJYJItf4Su9VtzSEQ5e48glfJzHMnKrkVLRL73pd+3pukFlTbulieN1H+
z+tXa53zQE1dSI96IpjbgsKBUvT1uMB4dH5vk1rBwpKmXDQRF9Rg9RIUPkzBJpIjhHTZPBEc7ibY
120y1vPdzFLrKYMCuZtbGYVYKSza16S8iyNOJCBffW0mqWiHO4da1iZmUgdcxdq075CklAUrmLrx
IFdxeH1ATGugdiAzCYIHugmvbKO2MhpT81fhpltvxgbtoXYpL3Y+/bxu6S2C0QOzZAUxBtfbj4TV
TbKkeldCmuYfsNP80KCjcnMVlyT/g+iQ6jmkaf6gTeVjbCUp4W/LlHNGCtQKlYxo/cyJ7KjN+mKp
2W3rdHquOP2KXj+ju2nqubKnVedMMOPm8d445aXgYwAnRTG+kQq40yE9pj9HdI0mtnKsvPIxdvWH
7UfHwwK9tbhTs62B5wKPIBBORzmLSsVEiIOBeAYL20FWuf3a1bZR2UC6ejW0bWNPuUkmHw8/0MNb
K7u9A+san6aLAbvS3n0Ela0NSxvFUi7gUEEL/lfgeX9sglP/xMVEB38+6UvK7CGQXgZngaSdwxP1
lcnCXpsEKmMzI2swE7QU+VVbVpBUH9w0brxNmyEVBhmvqD9NinUzxepLUopPUtcudgq+VSSTrWf1
OQ6frnDFSg7SITpIk+Kh393dJNPNjS12NK1E2qHOuV2iNdeGpNTr0HC5DBg7FHNoorlKMTW0xFHx
IIuh65FKm/GfKDdentLjAjreCYUIxRmc0s2O88nk8d4w9gz6DEHgbMA90ZtOmRVrZZ6m3ER1SM4D
UYsVp1JE25xzD6SLx3qM72etOFaxVWPgeF7gBAvGebI3T0NjjVjJZwBWDVyc869xWOAOdgPOYwBx
S7cG6/El/8axyEiA3lmkNozVCNqwDJLxVsnXHSksLxqarK1ADStH+MGxxjiiNR1IQPSEIaGV6XQP
2ApxE/qe6FSmYSO6b7UBlFxGt9Y8gxQI7MSzXMVePokG5xBjbsu9ceoUGyIpFbauU4BCB92yO/5s
C1vxvxmn2pnC1s025xx9mp+GwLjjdbKwvBmKD0jjAXwGkpea5To25moRF92PoZ2X9/GroHyqZ+vZ
KI9Lx7ksMh5KUJAArlLRdRHsb7QP9+acKuiVwPOS6TToS2v86IjbFBJbSEF4iU8cqoR80332AGU0
H4p+nFX+eHF49wG0F1u91jUq6rn/SaoLAMzroDs1oQIiEhQuI5fHKM+c399Dpqn420rIke2Jui92
jS9lfjL/qKA3pzWJXc08CmASA+jwuptfmpTfUroCqHwMj7DJ58c0mH0Y5l6/GAVDXIw01QCQAEP7
QKZkQltjiDJDgQyj4uWC6qG/sb/IbeEZDbjjivVT3k2mY9WDaNfVcJkGITDH5lK3LecthTXi/ZeQ
Bd+hKYSqt3JTFBSUAAx7gJx40f9qgBhe9GNfRE4tPJXm5+tOxEg53w2e/L4zGc+jsgkZFG23ZLrb
0u1WVNSL1Vm8bJp1Vu6HRiVJQ7+Y9ZBikqvvxeHLF0gT/wQmyNZv8ydC+s6X4GJtjr1BKjHqNn1e
GxkDM+R4dpCaPpZ68/IXkwdGEtyBANT4wDExi9mUiUWqgsDsNlZvzOXUbw/XTbCuIaTo+a8Nyidw
SMbdkMWqrz+3L+YxcQCif5Zim8gD6X51L9zx8CBMl9hZpFwCSOUk7UtY1KCRWWXoVKmRuABPzBkZ
6xDej4xyiSlT0mXQYYe0k6tODqFe/TMJmqiEBEDjcWH6vIFRLqHGzRhbMQyqF5SwfSW0Rj9/tpzB
E93SBQ92Zc/2xMuVWTFzP0zqOOzjoekWtVD9ZbgXsi8IRKG83Ri54eRAL1yfU+Yu2y0dlVbh7lEJ
6YIRFumDmg63SY3A3H5tzPlw3dD1qVRpbuxCXeYK2TdIy43xMTEWV9TGL+asDZwBvRUT6EPg9+yB
TOh9fGqATZqmCVssf5GPyPQDwUm+aQ94swpLzS1/ap5yFEF9PKC3y15PMURUmk/oOq1PEmfIzLxm
/ykkxduFyizRLbnsEhU3HrRR30F/0V3c3h6fS6irD54QxJfZJ77Lf/9gBrN/11UVyVbamW4VbULL
AmYhRnFWyyY3VXjkaayi2S7QqCIVaKy1KHJrgA15aY5aXb6WU3/S18EdjdlywW3ogSjvmAHw4+LM
ACIjrb1ZRYo1o0NZLePL1vd36zDP9tim93qb3litHuTa/LPYrIfKVDnpD88Fye+7OalHczaVnuzm
5LKlBzMb7BaKc9f9nDfxVIxK9BYM7Vpn+laKG570Ija8Czzxmg8ObsmaAUltBe0blIOLgyovtVCj
zeztaVR5FZzBNm8VJ7PFE4/4hHUvMHfGKBdOY1k2S7lRfVNBISsS7TlJfTnzepTuGjV2EygtXp9A
nkXKc7NmFsx8gUUrOuZ4XlCiszLcz/JsD0PvpQX3VCHzdW0+KTdu21qvygXhVsP+XL/mR/Uw+9ax
ueeL5pBoes0U5YFiJyRK12JsagDi3eOAvBuRly93xHMR2gmFuY8sKYMymgdip8/kZSINkpvIhsqM
yaX5ZFXSQLP22yOpY1LpoqwuIA4Dc/IRTzpQqXCXsMcrASA3OJ5nV3Pqyta1gN+zKjNPS9KAiZcC
CEjRSJh0KcZurclp6aP7IJR/gs64tDVP9qpH9Tn3arCkp04JITqg+47ya/sY39Ze7c6CM4cJJ2tl
7v7dx1C+pGvAc00pFrhaWmcafo3N5+u7g+1Bv0dLeZCpFms2qoi5xQFqQWEaEMGsv73i7AZCeVBf
zkM71BgIWrbOcdgHUwio/CG5IYRyf4CH4K0i5UIoi6nLOHdID7AJh0P5JQVhRHcyLuZtfZAhWiz9
AOcDV6SAeSU3d+Okci1pFAwz3sg4XREklWgrKdzpNfWWAy7kbnPajpKXu+njep4T+68wNrhK7uyT
9d6dSZswIqM1sZ7KLSRs9V9GGN9DqsCAA49+fVC8NkF7oXDgybww6ItwA5F1MDDKUKiGJM97w8Vs
zkPZ5GCpBmmI5EonCR1xNrj3Qc4D+ns3PzRf57P6Y/aN4xQUz30Yf6u/XXdm5lUF6Ay8MAKQgjdG
atUtCzxweY1V79zmkIaVLzWu+ZkwEAiBhrT+m3Hg4tlYW3Rvk1pxsTJTuRgRrKqzvtoAi7qJH7e2
Bb5EydFezOFPNFRY23ZvlFpm4KvNWFuxzKBcj+7Fl/lmvWhnQreQH1Tcy2bfBJqqfRw20GL9zfVs
Z5xGrPdLDHKOGT6eKMnXyVhVGwXAsDYan7OcrE28N0T5lKDOlSYkGKV5mVzxpXLb2tHQy3M3HfvU
Xgo7/066PUFrhb58HraJAe2DR/92JpNKVYRJmxUVDzpAeaod6od9ELnij+5Eelq9DHRCACP0aP9M
XaKatFyaQHOrc3TDe8hl3kD2H0JlMJWwyWsk4UTq3ChYb5ofZE8JsQ2x+VG1ieorCIfPmVddzNf5
1goGdNPrILd4tQ48AAzH70zqPFrFWNYmEZ8C2u9QOf1zXGR8CB2rOr8fMnUsDapa5GlSYeXN2LG0
tnImq3gFx+vjKsjeNC6OmG9ARjRrMBnzM8fvyGFEp1UWHgbAuWYpeB6grAsow7VGDgefj/qxvp/O
eN0BA03vZzfCxQreqI7xoO5xzLIy1b1Z6ozsjFo0TQVmM/CaQ5aQSHNpwA04JOcxkWuld5LXOMBI
Qi+LY5wdxX4PmYqcrbn1oCtFFEu0X2p9mdcXzuDYK/rbABUmSzNJtcLAbjLLcfbMZJrsNK/DdVxF
V6qTYFaai1ymkGlZy8zuOv3p+gewD6jdolIhMx6rMc30t6SSQBWxpPcQZjnJOrikopD0fHYOPBmc
dfndsXPKW9KAxLmLMDPb3RLTSBuzaOUU6ATVF3D63yj+lNhY4SlEq7wvf3qjyblDZ0VQBUPGs028
9opXa1Q0tfRRn5oFJ/Q/1S48FPiC8x0VULwBDQGuXmDBuj7n7Gjx75prVASd4rI3VQEOTernfQBC
ClxP+M+wzKRrP6tUgIwlKO7IJLmc/OkMLUVkWvKdmdnSq3GSXgnNTYOnRP0kXVDnXc+8YXLChUYH
xXRO597EopZK4aoj+mOWO7lxk57HVUrm69oKUnEpjvI6001E39kRTGgGklqU6qqWXYMkFcpXvE5s
ZkVmP7FURIp7QERRlVH97Ta9WY/z6hYHA9ipfHTT3C4eiVCc+Gn5Wr0Y6FXrHsDVfMulgOeEJpqE
M0tXbRoybFwVUHXDby9oHxbvyrPkQIkWpa4iWLkviDybVLSSM7Gxxh4eRe7w9YMSmofGGzySVHXO
ij5Abns9Y20JURQon3DvReZKBeAmSeVUmREfwRzgozP8GOEZL/mahLlvuSLv9Zvhsu+sUeMbFdVC
9ohYoF+M79Vd4iin8hmMQ5EPsaLVJY+z5k2l2vrD9YjAYASCPNVumFQUJnorQlePKoBx1i2EBDzJ
VcLMFzN7CS2HEAoQTa7oxH+OYTnz3jSdtk5WrWVWNpHcBaX31CV8Gk04hWgt8yQP1/kVEnYAmd7O
p/YkH8ejCGTg9eEzAuK7T6BCcCRCdbYhGxgoX0cqoltAa57w8vfDjMrYXq32bmqke2OIuaT/DId+
Z5kOxaupDYkM96osW72ff21uBSokoOc7p/MmD8XcIeDBSnmjpcJyXxn1mJBCmCRvkMlEuSR6jYSH
uNcggfUUidAFq75en2DWDfDdOKlYrJtGDmIrxOLkMELdNPcm6K85+i0RN60c7VBdeCkxo1f6nUvT
jXvqVqVoGcXUqpcKpY3KB57koN8SX+Jf8Dkb16QisjRnRbVlMDYBE22ICZSUZ6QQqdOMnNOGlTC9
m0oqIqHXf8xmAVOpt+i46KIvQpZ8xj0k97dZ6ex0LKHYGaU/UMn9PC9WoCsAOdVz9JCAsTEaYzdv
W18sm6PVbHdF1QdrFzW2mkRPRgoWvma+NH0RXF9/Ro7z7pupuIbn2GypWxQAlKl1e31BwJa0MBa5
rMesnEMnghOiYr0VPaizWK6GwUzB2YbcJg2n3Gn8Xj1JIWkqalAedOPHwYmfVlc8p9/lb0nu8dpk
WTt6/wGUJ4xr3smChuXR9J+t1AH9FV6fS7K+VLbxboTU+iexPM0rOQMXM4jMc6bcFrpfA4zFfYHg
DYVatQhgtXYgqzYfrdsqskkzWgmg66p6KP6CYsa64ynBsmLTfvaoc0haV3PtdewjsGlchvxhTWo/
rS/xfFjlXzFaETIokv+/5lMhN6RdaU6wGun/WPuyJqlxrdtf5AgPsi292k47M2uugqLhxQE0eJ5n
//q7VJyPcql8Upzu+8ILBDsl70l7WCuJZoQ+TbGDsEHndyrQ9LXTzyhDeFM1P12Wt7NLgumgVxU1
hGij5kqUDsaLL+Tpd+xnLzOo+pXM0e+6wK0kIbpgUbpRCIgYENV1FP9KL0yd/Ir30StfuZcmEXtO
EGDymC4DASUqfUJgwVB7lij0RRzWicJAw8wT0pb7ESnE4K0Y9sIzOfKTb5cvdFdNN2KF2FLU1ZrQ
AkWJgmIUZr4dbNkbbc99bQ8mOJVxXhpKO3wxpTs3Uwfu4GMTSR+hsnMInqNpaKYsGszNeuhPBJBz
17+qWfFj8Xd+wCApk6IV7GvI5u4EZ9IqGh5oEXKB0S8/1ChsoKZxZsCEqF1FuvoglSY4FCBY50pb
Qtp0BmqnH53nh9kFJhbgGJiU6XNvFNnafjXBl4Q9lttsFY4SWH6xO15zfFX0iW6LA53ApV1j3rHx
9avK1xo8WWLg08tykMsG8Y4onAwpNYx+QuccFTJSJp8LYOOiGa0+lonSSOLCbg7/et53lOFzNnK4
c+hPkjvxh+o2KRxenI0OgODHCOA16LVh9cXdiKKC7K29m5VshQuuJsIStplj7RQ0KFUDzCxei30y
PiVHXhTtj6gOaw4fvOYk4mbjkmuCt8QgZRLfjR+/9RmACm+d+WzkqDtGiB/pKTxrx/bISxt4MEju
+r/oFiZKsegCiFaxOa8DA42uGr5s7w+H5cBv2QDO1Dfz2/qJ3lc9ECP5aQuAmq8ImMfMvFn+yZgn
FPz1Rwh3jk3DfBm1hdfhAbrpak75VGHihDM0pcf1JvH+UW6zESjebq6vKWlx6sLoHvJlwdylSTrv
sjvfj49I3zSNMhX9ZsFu9Wbpes3Q0Puk47PisHWuHdtYv40E+WuJzQI8ydb+KtGxnyYRve/of4sW
c4HRpqWWUbxFgcr8V3tSZyf1oyB95pTNfBbR/IMV5r0xU3zGV6FCPlDFCiHxrFLfvlsw7lYA1ik6
UySs2gHUbH8AKbkfaF4FCnqDx23ZJcbKaxpZ4/Ip9/5b+c1sXZuH6YN+HEZfOue+m7ZuTinoDkAW
Bmxrd7xIprockwvgoCfjGNUvK/8riujqdXkuM0828y47Lf/7TX6XKwOpVgunje0iIBZzjeGDRG34
hb1LyQnIYWxqEfsd8XavqJOeAzfTV0AMglWXIHMbL34EpTRaAjJXu6ujG2FCEG0BQtasPCufSezU
w1M6fdX1x395IsEG+7lsUm3E1wpveLO8LtHPGp3B01z7uQ5ke5mXj2SIQ4Nl1+Ugd8WRKHvqB8Vf
QgVZuGyvfod8Hon375szxJFBGDawW0tYN0djprlT3o13EfCh6p8cFzADKzYYfhRP1ijcPx24jEFB
omNET9B8ED01Td+q+GA1tnUmNKJr3c2wmiT5ZvzDv9fCVzmCoif9UqlRim82/hX9zJ5NrM7cl/56
1V5pwVAjr8Nu6/M0OhU6s7Iz7hZ4gOPx+5D8EjZWpiQgnxgVHhAxs/trugLbdYhEHImXXA1XTAJf
sO82NxKFdJk0ibpSrjTLWT0vh+IAdsJH46Y6pS+ZhXmSXC//TJeuV0iVm8gAZi3FCVuPu2lw194k
wQiiXF4L5q3my/J2MxlM/oFBBJCC7+ZbpylNU0OB1nAMS+OYYXbgT5o0+zn5Ro4QDCip+zjUIYf7
5cECgSugEjMcaz60KjZoZY/S3Zx4I0+wBiUsQVbbIGmxzeImVMNzjBf2TMDt3c2lf/kOd+BlYPEb
YYJJaIkx59YA36+ek6P5ic/j2girFdYfZbn+3hTwG1mCBbR13cxgWfvVm+B7VRx6rnPtb9wOqhOA
hhz1m40/5cQl/BjvVHNzTMEUbAJm2jCFaoLJwR3A8D3FqnP5KnfD90aEoP12O6hph7E3v48Hj2qD
25MbXUN7YLTA2CyxNdl5hBAHKptBZ0SHaednc+4cqi+S4+z7q815hACnZzMLex2a0Xp/kTOP2fcJ
yjD8Mdq6TKod+w+GV3kvSe/GP7aEFhMLX2LP7BHXOuN9xFFyjurHl6LaaUS7w3THGVnmdJXdycxu
P6ve/AAhy5zCGFP4GQ5cD+RnpCbXja5g4zSKjiCve+xmMBBk+ZUG0pV+zH9eVp5dO0RqxDhPB0KE
KihomWO7qu/wQUmgPqtgjcLJMS46/K0fZRMTu3GBWpTjEABSAtWot5GIZnlohCMgSrsDp8udgvXY
o5nEsV+tq8yXLo/sxYWtPMHHNH0Hotne5qOa9al4rP0KPFgvrRud5xTSULtnHFt5gp9Z2VyMbQR5
XZ67Wd25uSFrQ+6J2LjNl5ixUVaCTGKMf8Ue62eE7rKvHIiTtV5SuO0j6gdY8XNq6etLJlb8ckNM
R72FikaTR4PB9gx/CFD8DTrNU7+b5zD5g2Xx3f7j9rDC9zMWYNmoBaTqD/WpeciA6mQB5NWtPhKs
xXKHwF/xxiny84d1dsqHOtCvZAPF+/4BlQQDUFYmXJtgnuZCFsoS+Ffjjpz1Qxew2/hbeJ89LDfJ
wTp13nwwn9uvvDAX+eu9XkoqGtwC34WQjXwhDagbZQDaj4GwbKUA8Lxr7cGJaOJMmpQtlB/lkijh
M+uNzdJhgAJPLg20a2ThIGyAM7j/A2ewG7ZQkLY1S8cYrAjLTEzQg+eM8Af9DBSEDvvVzUMXrFeW
N6M+M92pV9HwBzn/HvyCxSvh/xEs+nvdjFUj43xs5AsanqjOoA4GcHk3q5ATY0TC49gk5FHiZ/lX
en+1r1IFLUozFppaia84/wVIJGTEfJibQ/zmB/m7Zj913JxR0Bk49dRkBaTxDZXOKb7MDjKd6/SI
cu69LL/aV9DXowlaQ9WsSRfEGL8zyuOUFp4+gXHZJk6VS4b7X5BJL92i4BE6OwQB2YxolUZoywM6
JEAr7KHIs4OF7XGjUQBcTm7LVneadbnRSIIp2JEeE/2bxZ7LKgKJL3zEYn4oBqyzKv1Ts6jXTYI9
RgqyN/27NhSOlgzo0tqeMlvPkQ4O97Fyq8k4Wz09GOXk9s0UIY3rrkK7C1p9OpJ+cCbWuXqKofFZ
P0xAbzdHTGE2iGql6VUscwaiX8/9Y9esHxZgA6fzCJ5F5jU5aGZL+wcYp45GDbbvNDmlyned9seo
b1zQjPrJOjngKtTDDxm7yebEuayYu4+ZjaYIMUvvdNYUKr/RkwmfngV8IUaORbgbQDZihDRjAMuu
Niswuqmxj5k2Y5xEyi0gMzEhEU7SFQgVK8hXeBGBmzUmfjuMdfNBr/JG1g/dOxE4N4AyC1YBDpXz
NplZga5epuWE5MLKPMzoeFlsSr7N7sOFAl9WB+cY4o8hnGis1npKY/hjPRgBCIEBlBvOx1WiewdY
I88IxufGVz6bXnQnG6/aDXtb2UKmT1NSZBZF8FXW2nJUNVmcTLU+ZLr6hajTmSzRqdIyy+nbqHPU
WQHwO5gS6qE4UoBnVnkBujJFuU3B/RYnxvcxNry8I8clNI6tGgWXtXhvTNTa/lrha9gdM6kRQo35
+BmfVa2CJBhu+Hs5ObEWU2jLkdySG9l80m7laiOYCD1qDZ2dAS1XrnTNM5rGqJnmfuhFwewu2HFN
/PjYBtKKx67yvSqGmJMAeLjuuhiqjsEgUMuA1QAF8SrgaCFAFr0yMq/+IXun7AXs7UmFmBKBiVst
gLPpq0bhls2RmV/n8RHbI85EJX5eeqtCSBmIPVfmAncx+r/2zEv9YKeoESBCA2XRBegecaLeKe5k
jxTZzfK/3yTY46oaC3aX8T2Bkt6qX0J5lrXnp7ZPLsHlsj7T7LxGcC6vs9tfNWn7RvU5UfUfpAL8
qt6GTDAk6qZucQxzgIwLiUfHLCAmh22IR4nXe+1J+8CnfTMXl7seKJ5dsmWXnWfeW4mCogw9QeAd
WoaGI7fFBAS0v9loVR1wXjKJ77/ZW4GCtlRmNHRqRkI/stVAiSliZv5R4mDeT+O/lSHoRaXU0Txm
RRJ0Jvl7rspDGRsHkOU8A/7zPHd9oFv5dWINqQsyV9lK/XvTeytc0JixUdNFj7IoyDDkHmWAl2qQ
OCrPS3edV4+Sk75Xz7fChFCdN2YBLlxFge21J7y5gLQUEB3b8sDUPOtHInvf7JQg3goUopwZW4Sk
oxqCtY2cs6vkvN7+4mxTPJmm7CT/kIUJGEDOoe0NGN235q1NaqboeVgEGNbCzMh8HAasG5pq6w55
o34zmrI/WglGbafJuAbCe+UMQ6h8ywHYBny05SYFN9opmubQl9z6rplufpgQbo08DXO87sMXkHcD
i2nL/eJjtcI6HhdHdg27BrMRJkTLZMWbEgBlIbrFtcvqs7HM7r86D9Cd3l60jvRIM40cFQKwKU+3
67Fww+OvngPI+KQf9vKJQDPwVpwddpFWLXoZzNbfCzbVi15mgztluq3qgKfrrYhZSSNrVqzQT6f0
kDNUxdHJaYHrYD4bw1ezvC6ND3X67fI98s/+znv//lK2ODWRTsts62mr+Cm7GdXEUSziJsAHawbM
28VOwyQIWe/fcm8PKbi5IprrRF9xyCTM8f5g9bWimFclya+AQ/10+Wy7Xm1zNsGraaFWWItSlUEY
3istGrP9ZzV7bLOfdvu/T7m+PZbg07ScpvAwdRL05s+wtm4tK3MyRj5dPtD7t9RbKYJzqdJZGZKm
LgO19XuOrBo9mmYb6MZ3u1C9Zu0cK0wOl2Xue8/NLQqOIyHm1FszMmp9xAqvCkY+xdVGjwUUza//
PTt6e0LBccDGphJMSEWQz34LcPxSpu/7ycPrcd5VZzR11ua+wGgHdg4w1nqOPSNC8cJy+EC6lUqJ
DiQa/3K/m4SPKHM7EjrBc6R66kbR6BUNaAiark/cOMUUhuR7SZRErOA2hmFVg40r7AFFE3/GW67B
6G7vxE/NR/B5xkDYopqjBG3AlJ9AAg4uy5c4ypf73xx3JEvMzBKO0qCWMwDZkliJ7IjGZaf10uHZ
yCgrFLvycVV8FUgCnhm/9GQ5MercXXOCLrle7hS83ijmS9zfimyzwhyVLETSYvi9hqQlT+4IH4sA
NsMwPUu76rIzCh6lK7NZR+Mkwmfky5EdYJSfi6DxlvnK4MPsfpH/dfnLcXd4IRS8PIE3R9TAXxXm
aVcCRTk/aoQFS1neElO2Qy5TEMGfTG1JKNDlQj9nuVPEvZPM/uWDyCQITsQ0a1NRs64KBq30lJ64
avr5sgSZU3zZRdjcVVoRFPlA0BtM1m+nGGlwivkfkJTKfNZLKWUjbcmWebHnRfGT2B1QzS4OYKee
j/ZHC0uU6fIHLx7pAYVkJM31zprQo3+pnts+h8oov3EMyQKbYf/Snl8mTDfnUwrA+ScaQsxku92B
nulXzrfXO6g//BnPscQnvwANbAQmYKq2ylpFZmBFgQI2+ti87bu/2XD6l3oipCDjpObFYCHdia/L
E4eD+PX0sI5yPLCdmsYbF/UCTbw51Fpr3agUkFWOTxyGrP1sfZxcDq2f+uyQVDVGEf6IcVOSQ77g
92wE601povy6loFWmIsHPL3PRZk9xI1xUMrJ06LV6xtjdAhLnG6cDmttMGdIw4c6Qa+Umh/7TLcP
ZVF/yqIaSB0mauOSz7D75HwN+rrgc1q1tKYMwGBBX32Omtqbl/uoK70VsNAt6orJ6CzKyapPtH5K
zad/KVxwRykw0EB8C3cE2hBAGh75WmX7M9PRC6q8+NDLwAVlsUocZQ2B3Q6MLeT0ywPHNBzv1mPK
d+6qUwXMNnc4Sg74vqv3RvHebbVMy6KVox367zNEkC1K8gvp6QTPZIegkezKTvnNwQ7GVbznjRcu
S6nmSDyFOMGntXqVpDPifpen/aHoxtso7rGcOd1m4OrEWAwNKnM6EX14BEeLT9X6K3g2b0mbPZNR
c7uO+Y22yNyKRJ8NHgE3FmdVIfC/Y/2XW/n1mOdPX2zU/4FjkYRTQ/Bh82zPM8vgV9oCLbCycnvZ
juj+JQO4mIEVgLxjUFaMiGWjgooQQ/mwTo8UVCuVCiyRUaKq+ynOqyD+Qzb3ZnapXg4FapVFeAiB
u6TMP9tslnkbbtDvE6lXKcIzTa2NZkyqCCOCf1Vf9TOf4StcPkuuPHSodfXIGpN7wJMdx8EJD5eN
UXZCwdPVJE3iLK6Zn0M5UuAQtAdqyBJwXSZFcGkhGrK93axFUFjd8imhK1hwsvErm5W/10xdPPBN
6g61+7sprj5OBdi+q7S5oaz8UICvyenzAemfMZ6iob23K9Py6MImx2gVy2WLdd2py0MBwDDXXKvC
IWX8SAbtx+WL2lkX5V7r91eyhQJS2muFSnvclN0yb0r+qrHWtYD8bl4XN5pWRzc/NRiIwNkOpn2r
tzf98mxWzyHAsuo7VjxnaubU1eLUslrCf0n3Xn+ZUGsqe5TqwBFfBhzbj29eAl7hFx6KcUjPzCul
EWPfxF8lCj611ucuohruAtzvfBh09WrD0dDwwd7ses+CFVBKMtcq0SFxWEtbUY+koOUJwuysMdtR
q49qK4N+lAkRHGWmFXUHitIQHGSPceZXsz9rkq1s6efiv2HjVIZQpUo8ItxyZkFez/ZC7zvFMqIX
OtzK0/HhsurKvpbgxVSKKXJ9bZhvNg8N+1mEny///xL/ZQv+y1KYFjGK/59kk1tlQGsJW39dvoBw
z2kV07XIVTWph8tCJTHAFhxXtdpFaRbccUVZ62ZDc8LTE3wprde1hkzhZTco+K+aRim2RtU0sIcu
UGNwogAI4fJ5dsZM3/gXEdyimyJTMXTcIoz3x8KNqvuAYoxvHsblALzM5OYPhp4ktyhysIzTAFQy
NeFVAw0P7O8l9jrVU3VaxvOQv3Cv8CFkOw3+WeHutwcRodmiIlX1IqdY3rDvSds4oy7bQPsvT9JX
EbxisrEzhc3zHDZd6C8BOf+iqeXzVNrNH7Rx9qsvr7IEvzHHLfY2DDinZjlagBMAoQtv9a8jGuCL
B+Z5+XS8xFWJoBU5NSYQmaMBmESxq1qfovjrEH+7rJQSyxaxKoqijutQR/6jhLmTa58UDIdNp6a4
s4erKgpiTfa03xmxfGsFgi/pirkAeydSO/uOnvNTdwRH4O0ArFHtIXMrDso4YzqXT6n1H0HR+wfY
iNxxXMjGqOBY1CUaFnhLxQ/ZPTUepoS5pKR3LQZbhk9glHEuX7FUTQXfUjVl01JFeykNkfOvejkm
5VV/OYFAOLgsTaI0It1HqoZLsip4CChqecpHzJwZyk1ry8hxJP5S5PgwjKxochMpZYchPAUQ0eC+
uHwQrgcXvpJI7DHE1rgskV4ESoVJjGrw8tE8JOMTgzEkpqQJ9fIivSRNcCVG386qZvIIxzI/UQxn
iZrjnM5HQqtzVyVXZpt488RuWWoduoR+UGrbA1H0Q0dnn3b2VdIXHxK9P9lY5nIwrnSwNOOs9MgB
cgAfFO0nNpuABIzi4jDNFid3D0/gWtScWo3vmTkmB4MUg0QZ/kvz+bfXYoLXMtVIrYHBDy7FOz7V
YkcV2H+VCut7/M0BmFv1muYf/tFa6RsrZ0IKZKvzCiKVGAU8l/NI5163BPTUYHK58jLqjB8Vr5C4
MpnmC0lQgnmFDhAlzDfa3gUlqV48zOHfl5VS4i7FZj615jZTGCKOWd4U+nVnfZrJ6pRr0NPZUaog
HCQCZXYm+CqLKIVGF4KYrY2OmoD5W/3fMWTefirBPc06iykg1hXfKG/WcvVQXEbXEGSJY+EVWiNZ
1bts1prYpceUTgZw+RWTMzo2ubvoOqJnvTkptW/k9N8l4prYowfSZNhYK1JITihKAAhrNJ/4XjPn
LKuDYnqW7ePKTic8m2ZNq4uQN8+zBPvUyr063uFV6yRT0C6yIeidCcTth8OCy9v0Z11Hk1aJiTc3
kLQPRGnGQ19l3Tka0u9hXV8bBnCl1fhT1RY/SNF2V2uhdE+rGVUuMdhnkqeLk4zGzyLuKhdVAtmI
5OXUUxO5IrAgqWGtCjV1xppTpre1Z08kP5BCrVB+1GUTfPxu/7sLf0ddT7oVO6cJ7J9X1vlQz3LP
s8HW+ZMS2A7y8NvLF70NCeN0rRAApxb1gJSY92zONMeO7Ht9GPrjUFotaMEt5sQFUOumNnns2/57
O7AZNsyKp3KZDk0Cejc6nvV4uK0p3FZrsY8tax7GNfrYNfTQEiAZZ9EoS0lkn4br8SZzjhcWFkzh
No+hKw9UXS9wxSoI/VakXjrgsEHmMVxj+/942YFe9mdgGX4rOKQM1VqLom8ZrcdJmQPD6r9eFiGz
QcGfteFKVrYYRbCm5SPKe5PTJN1zTZvmVpmNJ9qPoCK5LFJyneIIwdKvtKxM+JlQrxyt+pix6xyg
yCSTOLRdOVgIIlib01Uq+jOmh4pt86X4GjxxNL+NqqtF/5thy+DyeXYQXKDdG0Hc1jb6waraUM0e
+tFH3uTeGH6eAlDTeKpP9jH2mUufeIoeHQAHyTtyHAvySVYO2s+bNz9C8G/qYqktVd8MqP2a0osP
Mlm7arkRxf9+c96KKgUWJTCjkNjgHLF97EBL0tmdyfq3VypmRD2a6OqKkVF2pAEYYD9inqs86W47
oD70C6pFa31wn7itDQwk2btgv0uyOaLgsPSooZG2YqKTz6snRwUj656lfG9ReSDX8TnDjtdlJdrN
xzYCBR9DbCWaLRSAfaVnzhL+XFvq5bSU3KtMiuBQsjJaK01tq2CuH5L588B+ZFi0uXwSmdkJHiVN
MpYW8Yh2pnVisTelWFLLrxQae5fl7A/8vV6Z6EcGq7RHi03oRuShw7RvxXw36/dJA3469TbWOrCc
TH5FV8n5ZLrxYokb9ackTXV9gKX9k9C5g031xhJefs1GmjaoVm5UeBoNZytYvfnJMA7/Vyl96fLX
yx0fvqpBfub/o3bI5oqNt5ZeFsNgZDrM0GZfqvXeIOdSVo2VqKQ4jGRqQ5qrIfKyNsUi96R4vRbe
gNj+INEW/lPfJTybo/DfsbnH0VqKPjco3qxAhfhPmblHP+5+BqMyrzOz+F4icrexuxEpOJG8T1nR
M7Ra+YwtbzNqt9qZZ1jy+dr96YWNLMF/KHkz9XTEXB5vehiok0aAwSucxlvdg+Un3k8sx03O+vny
EbktX7pUwZ+QYRhYtfDB95J8pQPAYNIfDUFZqnqylYcyMQ5AmZDsWMtkCv4FYW5kYKOKQPGcgN64
9Fne3yyAHs5yE/zxcWANJfpOufnp8ln5WS6cVZxZ4ltgRQzuLb8bs8OSXZEZey7sR1wg90vcMvrf
oRzeGL44tdTG9TLYSAH9IgoPtEFiZv64fKLdOM4waQ+QbmZhvuOtSRi6YiW0wUsGGa5jZzR06nCS
NTv37BvMdzoFsqXGKTffCpkTc1Gm1IgCY/a14cnUzoktSfT2zoGdFZPZoL+2THHVDySkXW0kLArK
NT9ofeEopS0Jz7sidAD/AoeIqqqYSyaN1jVlltRB3RzXonTLmMrC2V4mTohpgjAXmA4AHHx7UehY
piujIzh5sR45/h2F4JLmCHmao1ou9erFm3zVs0Z3uerOlxVhL2QTZqugmNaJDZi6t6IzSmjE4jkJ
MGOErn4RH7sMIPz6aH/Dfr9/WdieQpgqOLQti1ETmF9vhQ0czSMtlyQo6w9L9HPSnzNZB27PVMF1
ZmDlkAAB6GVNeePrFyBZLNaUV0GdA4sT3NU5eOLbwbgdiOnNo3KwWxkW7q4DNsEVhQ07TQXaveCA
watcJBQAxphwXQ71ZyVxgJjp9lcLEKKd5sQ4D3oChKxJule7pzhQG9WwDNWCfgoXSuoc6yJ8ZqHF
1BoYjg3QyAyOrhySYxNQz/5Smz4rvI4An0XxpCFgb/OKU3RxnH/Dxid9+z3LAvSA2DFl/hi1H2la
AeAmib/pQ5R54Wxjhy4GMWJlWPXTxMbSI2nUXddKdbCx1XIwsSh+xsJP4ibE+qsygK/NqkOkGFf9
QO5R96Bu08RHw56AAjo96Z19h+Gl/DZVh1ul1G7n1QjKefqiRsnHcdEPuVI/G0vrzs10SFj91JXt
TYi0pY46w1uxSe2thamd2qQF0YRWf6KR8t0qVMD0lzNoQ1j5kWWh4oaTCjAZI4ydIu1wo/NwwJZe
4SRFdh+r4FvWxlNuR6diDu/Dovtcxe25WNXPw2B9M6fwwSKN7piLitVmndxUq4qnEr22qP7YDdNj
PGd3oZreF+p0MzWmpxsY7LD7+6ZLT0uk3ERGjCXisUNLYtUAzLvijdPGyXEtUUYHfZR+tMbSdEpr
bJymiE9VQ29iy7SdCEiBh8vWujurAmQNm+INrQGiT/ANtpWEWd+NaCzn2Gw5/ZqMbD37hQmNMw6E
4O4AtPWEdv0c2D+6xssXYEXx9QbZs2zPT5k2MwHqxSz6Dia5tElLp3bKg5SWPzuzOtlJWmLMtXba
Jflx+eC73YCtMB4SNk4EBaa5iW3VhkHnOjaWFUe74ouZubMMAN3Ij607XclKorvOcXNCwZgoWeZ5
sTTMJgDyYmKOBgzUf7TiSokJX2WpKrz+OxDWedSB1FDNvLk+HcoRWO+xXx457qppOfJnxO5TbStP
qJBkS9PnYwF5UDPbL1Odof6fdiC6xaZePDWR11b6mSZrigwSqR0YnaUYOXsPgO1vEN4yvRrTNeqh
yKpRtofKWtoDqfTHUcXGsjHmFrKG9m6qkT4ApyKwG+tJjTRgPdnTY7fQ/x0VjH8BC7CeKiHkHVRr
Ni9EjUPcCDO7p6xUnyyw67StEuRh46zr/F2izXsJzEaeONTKSg2Qfz3kRTSzHu2wLc+YWZodUuVD
QNViOkVJazpGNCeHCNvrTt8ykIS2du7pjQIUoWa9GwiV5AL7v4pRA74Ff4gdojJZSR31le2DjPkL
0afvkZ3I8qpdGWA9s2wG1j5LTAamJu2YrqTI2/8zDlbR6+IHem3Yry681nK16CyrkO3WCABy/1so
92Qb5xEjHIP4l/4qr///mDDdChNSjyRma9y3EFZlFcJCOtzlZfoPcmxLNUwO22xYtiUkGUPapLFh
TDhQfFVpTyRvJBn27pVZ6HtwKFjNMFXB9RVVMWA+ReUP9Og4jR7PXQZ8MwCMAu8EsAnBZZPYS5ss
Q1MtwwbnrP0yl7b5RBRArcDqGsqgagzHahcnyr+z6nma40OoHS7LMvYi11YYV9KNMLaAnpksGoJJ
ag2eWeu3NKweEpABeqtVgB2P9N6iGKmTJOVR0cmzni5+XJgutRQnJcudUoCJK5+PhZYGZZv7K6WH
jhi1k7fNTZjMDGA0wBXLyxpQY1noVSaKhwuWYp14pU9D1o1OMQHl35yTFLmMDuR4oJIBkMCPIvS5
FSobSNv1+dsjC99TifJlzWMtCdbe9AblsVUmB6TLXgEG6aF21/WuxLyMTvrj5bves/etXMH0lCnO
k1LJMLBSLOdEW4Dt08p8Ctd2sRZgGfDbzLIBqyHOiRmsGCtAI/MR09nLvgEm31W/WgBmVoCBsbrd
NTJHDptXeXIqyX29fZUtxNKxAq9WnsDa1TMpnuz0LlQemvVZsyS9Z3PvFbU9pBAwV4SMPp4t258W
2p1rvQU6/aCUjgYIKZKuXh7GnDXCvALH/YcGY9JO2nXHXE2/qFP4XZur01qgbJ+T5Ks6fC1aqOKM
Kr6RP6R9cY8dCySN+Edx11tOXAG5STHm2I3nKvFWVHZBqbScaorVqWg+T1N+V9ll7fD+vsNsEizY
W+yj5rvedszrezNz1tHG0ne9YMpSZX9Ny/DdVOeHKlmfTfRuIxLewhF4C22oo0T1ldmFpgsip9JL
przmm9t3E17lQHJln5Ri/q5HiszHvewQvdMbU0MoQgZjIBy9dQNrqqRapyIHaWlvHNVJ+5IYKbRn
bj1i57e91Y1BqarAi+7AJJ+HWnK2UxU9h9rA2y2ciEvU9rpoYjdL8pNeZlcL6wJjWE8U7xvdTh+t
aLxfgbDvpWt70yT5ddaPMu3nGvb+FKYG0CNdA729EAvSwrLbpbHoy6AA/YHdypPyI8dObH4YVil0
wH5gMKlpYmnSRLYqhDczWkq1sRF6+mqpHBTDj5YJyC7LaE7qqh66lZwtbQBfUNN9p2MfOi3gOFu1
yh//iWN5NTzBh8foXxesgeFN3Vd7LZ0llc3Vcpf47mI3bkVwmamdME7ynQdYABi9mBmLm6XqMTYb
ySfkP/WSIMFHtktPy6HEM6PImmu7q74t3fjp8m3tuymbcVhGNADFqsS0VAW+jI2ygAkX3Pisj51I
NQ92gwRTCrK7Oy6MSP5/4kQe0qImNnBpIe73CD5q/JrD269oXGDb/g+2mveD+qtMwZqTKpwGdSLI
ieZPRgQ4om50p8JwI1MGbrHvil8lCT4f69o5cFtNIOcUx3D8UrBjlIQOpSbe/+zjbCkS/dgdyreI
hrQIyMyUisvMK8vrhfAgM2Ju9yuMDFwkzLXpp+yk+wSDDnEoCdtSkfwONimSygbD6HR8weWhB8E9
iODAfkKeLAc8nGjxylL0XRMgKOYiowXWpFi2yvrM7LM0AVwI/bqC4nSJFknSt2sBGwmCkdF+mUad
HyiPQdPH9CNG7j5HBGTAJM48llTuZYvbVZKNPMFPdkUYLoYdUb+w1b9iHGks02M0xmAgCPO/q2U9
DJRVzmWhu2USAAD9vkfhs6VR2xOMpoCTyFo+KKT7FFZK43aqOTuzmfy1pgAg62vzPEzmY5or4HEv
zQAXc2or69lurdIxunSWXP2uZW5+lBCh5gxoyuaEqw8j837IeWVxfkr6wQcAl2xiWaJI4gxxMlVZ
nPZGHNDV/FKYIFkeI1kncTfivp5HHCCui0Ix5xHmaNYP7Sl8BhOCD4ZE9qT79bkOZNPEsiMJ7mZg
WdozNI78EIAQqCiP3Y/LWrObP2/OI6SWFWYoK9NebV8hxY2F1QqdgE0xif+yKxTalP6zwno/HqT3
yP/fd3FvI5cffONjisZuqzKBXmBTnoOtYVCHr+YzF3V73V9vQBIr0USJExBHeyu9JrXeAOkgs64W
ZXY0NQ5UtvqaRQ91zyTS9q0R9UFqEwslebHbtlRoUcQkpH7m9JhV05HgvqC79UDa5OW9P8J32w++
ICzSkbtw6F7hcyr5GmXIJmwfwCwUjMagUsYk3pIeuFADRDnoPOTY3vYua5H5/zi7riW5cWX5RYyg
N6/07cdrpBeGRobee379TYzurtgYbkNHu7F6UcRWAwSqClVZmVtfU4NMnyIR4jy6k5TGsWJgjNdw
MVHFc48gXw9U77aJTfiF+tsGXTcLhjw2hAJd5dGq0NLJTOVbs8sdSPBUQIUrXrtb9qgdCg7RRmWO
f2z6MU0BhamkolNA18e6pIFgjfaeYXC9WUej2yjzlzCS9pKQekUpO3wp7OaGMyettrnaOJfL9AXE
wrKpFHwGblyIhs+ZcVJndKMq+RBMkDkwEgckQXei3IPhZixPyrB00IqE7qoRsmhYN3Fp6moJVHxI
pUUJxgrtoX5f7H5VwvIdAUGwQ/r26dcMvK8kSQd3PDkwq+u9pJlhDHKXe0WoX7J8dsdwmMxw1q0k
aBtPSuavQZh/R7vz1EnBCWWzxZKj4RHagdDLVD/ng8bA2W56Uh302RKa3wZ4aK9/kQHu5S6ag9jj
ufKQLvm9IAwu44iybFBOLUIPZA51TncLGVLxtW7zLW9pPHDpSWPm8TOHp6QxeiK+MXZjTM98b9hN
7DN+xqanWy2V2vxy0JaM02PQZRyJjo2SXiJ7wHgv6MI5b/KQ8dhh5bQcuqCsXG47d0QRXSBUvxhL
plKfKK85TIaAQmP6BoIMO3WWA9iM9ukToSJl38vNa4msUZcEXUC3l/qq/RwO4TQBFlUtwMmHsVvl
2p7rCzdRsr9Au6BFA2p7QdTRHaEymbgwdDUpVYDy6+SNn7KT0Tc7hY+cOht8LqqflCB9U7jgK+Nr
bvnWlV0aXDeGUhpqWmm4InDYSyA0Vil2F4Ayj1UX26EUo8Q1eCi2WEmxvMVd82MRVH9KC38Sqn0v
TIx92Jw3x2sEOBVe4fGlqT0XuTitSsKSAn1CL3eiS/u1cpNLwpsEhk0EAwHO2E8vJc5XZqktI8/d
ylg0UQICBN/dgCDH9UXuwFDXRRGeC20d273QA6iO9yWaRc3wUCR3C+YcQSl++yNsJfQrm/SbNsvi
rl6GCLP+GXQvU/EtS0c3T9Az6uvLXKJPN6SMeLf52X8vU6GetMKMqnBbDrqrjr3Va3cpyN2alEVq
zloYlV/K04I+T4nNzCMNxRzeSwGvNsd28dSCd1RtAjF4KjIc1Nal1UT8y5PnHk8/aeNSr5qwCUuv
5l/L6h4Tt7tY1vw2YYFsN73R2hJZ/ioMhf2IxKxAfYwoeg13fAp6XRQt7wNTNHvO6t9YecJWBFgb
pA5nWedqM+QoD4z5j255VAxWW3ozw1tZoMFvkzHnatQhxgiP4rIbHc5sLXn2Qmf+TphTKhHT2KwG
zWbhb22UOoxV00ex1iGZ/Rug7faZhLlfx+N9Enf10VBcybuWdGgyLoutNk4/oYKt+FGbtmah6KNd
NUloTonBOJbMVVKObW4nrk0aQ3+n1112vydxBu8PJrPJntEvoPWeUslCE6vhAkItnZANkfHaEOSG
oKMsd7r/dxwVa2NUSoDJjADTJEhfK2QmfNyaLfRpOLlg+ObtCycRKIMhKyo4r64vXB2MwqiKYLQu
IVzUpc+aW3uNP7pt+hwSDRqmMOFmNFgZJL5mdViEJAyThtQXlrwyI9DZvehC3EBVAl2MaIEKNDgz
zAXsfJC3SB9vR4XNjFoDElEmglCyplAHJkgTVavm8DqjDsHfxM6ot6PuyhZ1XMJOTMsyha3ZI+hz
4an6Ju45M2zMt9rCZJzNgyMHWjdo0gKk9JcnSMLzQceYO4QcKBeg9Al8NBkR1BvBMeTMzxsRWiIV
I03fRO9pKztURILheNQbrBMoJ8VU98HLfF/skP3oTuhANvf/nVy2Zzm5TbezMkx9TCnJtSyo4FiV
Ef1a7gBBdmsAc7A27MBZiBIa6/RsxgpAFAVZVzX8QcWKJEyXIOgL0j4k0jOYbCGaYkBtAS+ONKra
875QsFqJW07nt026RMb1eQ3oDWhkJExiTdpJyCKT/VTfdG1AD0DiC+sS6doHnylRHo4RwVzo3jXB
BTMekvPwwY2ubNEOIJ7kvlRwLvHsDrzKhSDvSTuVx9mGzpTHet9sZmUra9Tzph1zDu1XPAKqMXPS
ZPb5qPJDbWHAgLc9y8oOlbhIaMDiqY7DGB0rDIUuvnD+hyKEuYOsNVHnUI0KgOn5FnMfktVmJiap
z62nfk6tBIJWNjBZolleuJ32/bb33HqlapDrQeEdBwWomWvPXUgdqE3VqfAisNAuS32sU0CE58QW
5MluB1bhlvzvPpyTlTnKf3aRHopA2MORDPZJcK/on9lja/Lmpq7MUYFwKMGhACKZ3Jvq4tCVuvQ0
6aKXZ9MzN4tvk96WZllxT7Gh7vVGtdtEB31PC0zyYKezIqJXX7qGVv0QjOh7HqZf0Gx/5vLxuZl5
W5a6l7LrnkBVuU8a8SHvmsJc2v5SFkJt8hXwrPWQW1zN3StEU6IIrFFJnK4rziq0x/uSizHnmdii
kt5LXIt3RR8+SJHsd1IT2sIsXtQyrZzbn3s7NVjtCHVRy6Rs+zlFdpUmj7M12ahAOZxTDugr6eaf
UIpsFqHWJ4y6rFlVFUKR46GKLn34Vuw08Idy59TjfoAnkwyCVhCqZL0A/mOdwMQS/P5HuSNlNJoW
kmIkKRid13/qbCQreGTrE2wGLeVfY3RRtO5io9NS0Kbww9vMOeHkL+XPGU9FCUV0ltjM9pn+bYxK
AZoOIK0MvDvurD8OhoLKZ2WOIgtFL22mdKs1URmAPKlFmVTw6F3Ufs356bswRG49tpmDgiPnjHEu
WNDaVmxFVl/1at4Bfm738QgOwlScTOhnDW4rjI2Z6aNoD1KPGM5Hr1WO0YNUSPxO0/yxaF5redkt
M/9KsDJDBdz7rMzPVZzdi3ma2nrEmf3MgwUt1fuD0Cpv5UiAXjIw/XLyic9FxVH6ajbLsWWwuvzH
wf290ZRrnEG1W/ZEdeKfXC/Zhb7kcwGmTyRo//aNw2YGZ31d2kGWDWiytRK6GkuFVkFvCRFKTRVr
KHV7cRog48DcordCD/DkbchpnMDBEXujw/MX6Sj4wQ68Lq7+bYF4nFvsR79mve02ky2kIhhBUSSM
oVP+WG5yRWwrVHAaDIbrXnNHAPOD6Qme5o0XdmFy054hQgdT1mSIelBBVQz1CKMusBcG4T1oXg88
U2hnM6JBjhYdF1nHwAfl3oQm0WSQ5KPpcppBdEirB7GD2lbERlnZwHtHwIALnbCCyDJVig4nRMnh
Pxdo+2GQrMZbsvg8659vh4ut07iyRSeq+ViNYaaA4EuNKteoUwCgv3cjs0u3tYdrM5RLaxGYizDA
ktQT6dH973u4Wb/RweAiYg9lTDVQdzstuyTN+RrlS0yUqV/5F8IhJnnST/kIinCEpPrt9k5uncS1
Qepej4EkxlUNg4GUOmk82ppumLdNbH4s8v7loRTE63RzjItBfK7PoBfSxQK9sdjqwy/t8PO2kY9h
AcJcigSYhoqUEQj663wxm8EopCYVgviu2xUu2TRjz2ave3/IXieK13aoazUMstZM6E+70uNkc2bu
4IkU2WGLxDiyFt9wxEfCdrD8QAfAqz/HbFmwj/fs+hdQyX+VNHOrZ72GI6J7/dfmTiZdTvtdkdma
d9pPQn3IFmXeIOaBXRX1NQ1eS/xwv8ckWeqgn1Vww2CmKHfS+zo9lAXE3zVrclTRDDqTT58GMAdi
NpGdOX18yl3Z/3DnBX7opwKsLskuPxfudKhtzSOlWt4MbdazZ6Ogcm2NuvpCP5eloWIkcd7XtZV8
1g7cRbTQz3AhsPM62ssLcvTRLpzwsX38gzxx8yvrMqYFJV0DdJM6Z+Us8NwU66q7YOT3NUejLDzw
EErmLOiaPMZ3zV7bay/5hfufSwBY98oudboE8GlwSrOomETUUdwALHiUnFhkzeluECZe26EiYJXL
YRvGseYCEEq41GInrc3Wq/fNrvcw5HTwentxutSUj8l9ZFb3IfNE3d5igybtmuN+USKAgN2yak1M
2thcoZtReoIohIl6Gqt0tXl+/91Zg85sNMTjiMdcNDwHYa2TDtGj4ZB5vO6h8VpWRvMxdJH91TC4
hDFhAdPWlD9shSENSiwuEpPenOcMyGoUxwMlUc0qhM44WLb2UtT9jHgcqinlzbaNY4xRQqkEwIPd
be9MvO8Hr7n6NZR3nksZOVCDtWO66KL2is/VR8DFza4o7NuWPsaz63VT9ybMS25sQLqG+anAhaaq
q0rPty1I5ArcWgx1RQaR48ATmcPE1+DHuCf1ucYtX5CDg6AMQhTSUXFzJ9hpTmd2Pw3v22Jpe9FW
L5qj3BOaNu7EXzSMYopu6Yo2O1d/B9Tc+oXU5SqFUk2RXQI+ZXEXKPiiUDq/aK/dDngmtLr4r8Cl
2dC93fNoKECo++tkDU7kD858nM7lhXUYPyYA+CYG+u8Kmv5oDFNJTagqidF3IWImfy7LhwwQoPHp
9kfZDP8rE1QagwEDjCqhioNqaYfWTOwpeAixr9V2+F/Zoa5Vm3ABQF0yniEYjbaUzEAhJU/sRBg9
SNg6MV86rZI7KmTmpvIRSkNWk4HeuVjMLJ9czBs4Sh3cL3l21vveC4W0dIS8cIWINUbJ2hDqxoWZ
lKZVjD3n97Gf7jtf2EfQ7GEp6G5QjJJvq6GcAeZLVaLnzVDInSoy4Y9sBHLcn3GzH+Q7cFRGoOR0
tRzc6lBEMeXXxQGY6ZDtVb/cIWhe1HPphpfEOkS7+tPts7B93P79STTjfdgbuTDCGbmNKPpVm9sL
fJ7A54y0lrV0jUoRJk6a25o49DTjWjOLJG9uq13Ng0VGz7/FooJ1y8Ghj8szJ4f7uG+tshiOmA7/
JISzW8b8kzyoDwOYBnIRWA3F8EUQY0Cw4Zhy6U6bOjMIk+NARhha0QxbqH0HyX0rtg8QNneaQr//
3zcOg32oLIgSj4k76nAXfZUuvRoBFxiesoR30dTZxdOP20Y2WNhUcW2FOpm1KMyZQODPya45YoLw
XD0Gu8ptvWBHWJLTp9FFVmeDrNwWfYILCh7qw+3f8K7lQTvI9W+gooTCzwWYoTjksiAsjxek8UDX
uekD2uWQbheOko9hPWiuyfs8NMtnwxldGS0EM0ai2TnxHe5zexScsLPCi3hAYdq7/QO3jvD691Eh
Zul6LZUXuJkMgTnsT01umAuTLGUzCVuboeJE08Vi27QwA5zMOCMPq1wouUqYLjbRA7oP983h17OC
jNCLn9JPvA929e+317oxgEgOBFgpyPwJqAuo8CBKHR4bI1LBZKe4Cmb3v6U7ZPnMFt5GB//aEBUk
lFnNBWPKyMuJIN8ysC+p9rAnYl+hWzLOGDlCH4/Y71VRl2lJsjhtKyQiXbsDuY6dhPI+WXRbyRtr
CETn9iZuvlfWm0jdqrbBOBqnwt+3TrMj/Pu4WV/IQe4O7w3D13GX2smEIY3MYdeztqLN2jp1n5ao
r4tBgnUyEyz50Ad1ZJf9+t6onl9/QepeZJigi+I21Uidzlme0BnyO3/C87O/I/hBFiicbNqtb0jd
D80Ya1mbsSyUJcH8wf+MJeWlFNKDsESMue2NwufV0mgdBfCKYOqxeHdJACPtajPrzRDPvRZE/ClG
Mk35ENosNsONetO1VSqGlVqPYS0xQWp2AXmAaE271sst/QlO7gkyuc2ZnUOxriGtoRDX45TmDe47
UBdWupgVxBuIMCl6if3lr0Cn12uk/EvcC+Ncc1gjv6+ArB+OGQxKXhpgCNWUXrgYhHwsB/4fUe7f
669TvkYA1F4XE8TSrLHVn1jiqcDlUPcNJsFdHQXtyZJdcKkDCylZFcLJbjjnLivzJlZuHGAacDMq
xTIjzmE0uMf7uQMQpEqt257nvYl0ywblebpiWPguwCWpfxI66vgLkMVuulgRpvUNq70HUfyFw0NX
B52+OT91z8198mDcz4juoCUFmY+X5WZ2z+LkZdxdnXJJKH2LUl8peADzrtxcRDxuhQaFKbVh5IEM
R08LL8gCBlWKEse5UuNTpWSocSr6j2ou3jANZJdByXD1m+/PlbOlC+1GzRmyWCCyCN/CBwEg6tFp
z6oX7NV95yqvHZQ6yxfuFa999SdgvxBFDB5L0Ars8s5JIZISPqVP4GN9kSzpOTkbeJp27PoDcRz0
qZB5SQNwRZFRgKAcy8QpZQp2UQ31s1+4i/jIeSE6quw6zlayhMkFtG10lMo+sA1lGhrUSyklXoJa
EujlzCIzrGGKd7cP+rt6Ir2ktR3qSs9NPfBVg6aN8dhBceA7WhvgFQAmz+EjCxM8x+Y42bgATvWp
tiEru5N0SzjPbt3v/6wku5m/gYyKVwnjnf6BnEbXI36Zlwbh1o4GM0130WftEvtkCBSTDN+ih/mo
HouXEqqBuj8fE/8PQvJGNUQCSZwmoFSpyAB94yCsIHbGUk6BMU8JtoK3ZKuw++fmMiFvhEO3mj2I
lDFwE1jGHQtss5UMgJIHpIikRMojgby2LGX9JIsRslcSR4B5M+N7HWqq5H0Zu5nHKglvxS3C+wdM
MMoYwC5RHiUNikxselx0/j4+Y5dPuYXseIYcYW5zduTdPm4bKdWVNSrVmQcVwopi8U9K1QEm2e94
n5XibOUdV3boHCfiAVNskXfIXvU0iOB7Mgs7dIAY/NaBSOJMXmDVD6bZj2x0GEb9vZnv+ezq2HDA
z81qgH4Nvw/2/anzFY+3p9MfpDgbddcrS5QnisSWL7gEn41waLUPpDckg/SjvpN9dpdkq/R2ZY06
lBWY4OVFBdn2jAEIAeW2xH6K3Ka1+sQcPgXfIbU3QXzd1zwFw3ahXR/0Dt0S9SH8pJ+Eu+9xYYos
4vONCHX1m6gECBIKCjcPqNEU5eeg5c1KO+FGm7oIYqX/Xdrj+rtSTrKu9V5RwBHoNsmXHgK4MpMh
a8PdX62GcjgAH43JFL2fnPYsfYpzU/Oh4AeeKDzJW7Pxuh+zz3I2rC2kkpxR6Eo+BU+bK5QoKBW1
8haGkxVMqWzHg2EGWnR/+/pvuNWrVVLOZpF6eWw5kGZPXGf3GOUZOdDUxJ/rBloTBkiYGQi47V1F
5RK9e10RPiQVAVI4pUemKCXP0Gkw9by3k5LRXNrqIWJV/1qhe3jGAJ4a8K2huwS5scWWn7PXCTSc
skPKLqAjJFxfcfYH+bi86W9UVP1IbYv/wIVSoqHXqzlODeHkluwaAUOyifx2fChs8CbcD8B8QErF
h3SxU+8lHCkDmiqCNe7GS5GamTM/djW4U0IrcQpPxHNMPFYe692wHdR+/056h+KyzGohQn+ZzKSo
aP+nHmhJj7LbWaJvMCfyNo/ZyhzlHPmU45W+x7Zw7byYS9bzHhgdhx2Gx04t19gxWD6rYU4ZOfN2
LF3ZpdzkXOpRkAKi4i6XdjZJhhihFlNKFo+Fpsym+TummMrdZMTsfz4/javIQg3SlS2Ot+zp3mwB
zeHke50zNWfCewwRYTdZhscfyZvXTMEyXtnK594KnIlxz5grpxxkBr5KtSdUeu8lDGjcQ+D+PMB4
7VYnVhFq+8Kt1k05S0zFBGOU4jgRxarKre6aS27lVrwDpSvIOiBhC9KOwpIYufLG4+tquyl32bdq
FIC+EW8iRaoAL41yc4wwW9rF7qRLjBfoBhwaMWe1SMpXghNHrhMDL1BEUFd0am++y3eQAUNWxmJc
2Eq5r2xRaVkxp33OqbgwsleDDstK90RiENQd97yjHBI7tyo/PxreBGVdN4Rq4/Qsd6bG2N/trG21
ZCprM5oFJH8jvquM8QeSdQuf9F3/SoSBQMKyT112asPYZnjR63y7iALssoClk3y7uSMuW8KVkQ9/
YGszaft3fRLdLBfkopeNFv6hsaHkA1qb2hoOBbKmwpkPEaM1vyF7hAME0BXa7zyAhwp1gPSkCDmd
1Pk6m7yoW4/7JuIdF9jF43IwHgyrjoFBR8qo+hVyNslsneQ5emYdrk3nr0A9DM1wARzf9FsKsy0t
eiPwDeoz4e/lUsSiAFS2Exh9rP6OndZseiMVAHsNHGEgh6bJzEOVL8ZIwTdtnWrX3Wlvw8GwZleA
NiHcAiuL2qpS46L+Nke5/TYF/rmo8Vm1S+ABlguCaFez8l31oFi8n7a2Aogb3gDW4OpWyBTf2XrC
X9mnMmGlDuupymCf34NSAR2AyVf85BK9licQRUPQuIOskhkee1t2c1e5Iz9GfOD96owSCW+y3OTm
lUJGQlrjIoo2NA5UJsPpnfJ+zAW3+RzvG788cnuSb1jMWi+J5XQMxDMdk8oo6WKmjzrlmKgog2RE
3eh1tIZj7+XecbD+RA5rK5cEhFcB3wf4YvE+v3YUnRr0eSrWqhuClZZfkqMWKl9lOWRlk8TJfVzQ
bztUKJ1qKa+A9lCBFVY93insYJfBBYNd3OWcwVI8aPFlZuH0/ngvfL6dn2/enPUiqciatHkvBxKA
UrKXPgCyBLhw705OYxZ79iOWtaNUPBU6vQK1HkpPORBRrf4iZHtZZeHKyWe5tZ3U+YhkueKLFriW
1tG+QZzHBZzRwrDUbj6KZrRnlQBYX4+KpNGM5jg/VmQDQ5/kuZIHZVyfVQLfdKrrD0WFyqYN8yCv
ugCpZocZsN4LbAiuaOfWJY2/7Af3dPtkbJBHqvLKoErFyZxLFjE3sLB+L98LLvcK8c4cITpyB5P7
kR6rDHLA4a4+8jZqY6Qgum8P/EHbjQfmuAljk1Uqv19w5ctsKgDKNqHPBcOxiV/jp6kpHXiidaY5
6IRA0dGKX6PBDh/Vh9u7sZmprHeDcvlTgYEtqJdgBsUDcDS5a02CVh3M8Vv+Stxs4xEXe9soufg3
TrJKOaAaPHxNwfWA84MGNapSszAM+7YJxo1UKd/Th1Gn9QWW1SsgQ83n/ifGUiJTHZipHrl2txZD
ORpAbudYJYi21oFinYDHEsCDfuqhgfQ6upGfOMbd8GM0WWeHdXQonwMWD0wYirA7uB26gqRCJ7vp
37Sorm4L5XX0oYTQpw4zHJhoQIwNnIPh3f5WW13OKxuUqxEL0GXXNaDDvUVmyziz/jLBt0keQb3x
8G0sH8C0SDmdWp3nyoASCCYHerTFII8snw2ntSfHwDy2y9nS52a0bi+TcVBo3BO/oEEgFxiKGEoR
k0AqpEzUPNKtqtWBHpJzX+70joFy2ODdunJ2NAiq5ONcXgR8PuQUdnkWkaqXp1/hMD9KwPZikI5H
gbPkTebUDnEdN26GRrmWnC9ktcG8rSveq0C51R5nzZfgwtvADJ3/Ln0SMU8jQTkGbJvUQQVFZGJ0
IEJxi2PgjR6GBSExoZrFA7t7ttU9xnvkty3qwIa9GMigHyaougbilPyPsHL50fo2WbONEclLhgIU
IWoSdoganwrMe/3BG2wzX5TwDxJUDMu911RWJXpeCaV5LnK0sDFSYbwR+r0ZPQj1bTT/qrcCMrB/
bVHOBg2klOMCdCGKo/YqO6UHVXQwzdgi2IISi2Od2u2lqRq6hqRtRpeDGk2TGq4ckHucCBY73zdv
QO8dsz17GzcDBZj4/zFFBYq572YNRVtMv2SP2vytxsxgGifu7atPtufDTVgZoWJEKxQzmCcxe6mM
opfV2g8M8XJWruuiNSf519vGNv3Myhj9rYouUEcV3nTs5K9TFd3xUuKAN82NSuMiKQpLQHIzEK3s
0RcPQ1HaQPDWskco/QZfAJvfX9HYwJXJPNH1wuzhB3WtTK/Axy3CzuBGgUnS3xQFabAiS4ScjDl+
sJmkrMxR3isSAhnaLnhAiJAB4Jrvac2CZmwh665WROVBEZ9HiaARE2q7T1U5NDkhb/xhEfyiQEMK
pNUPYmHsO9k48WXOKKtsxwbwIaoQDDFwyagPV6tcKIkdMABF3nrxggHOYaos1UiVe86oBruX+Qdj
SLw5ECOrSmM/V9pvkQEO+i6YvWxSPum16tWycZ5A9G6CLJYRMbdTdaKSAZQCOMPogkuo8PE0SZil
GvfQdcALEhAKfGjJXF4lt0WaNfnxiQMsdR+dZzu3U8zDPE8OuMuYJeoNahMcv9Vvoa5VmDcd1wzz
rz4llMDc6chBZB0FoMECRf9LAg6zezbx6fYhWdmlvlLO68sESiXNjXbVLvfDfeV0L6C3t1gJ5X+c
h9+7TUU1scybOgai7n22F3ihfejnTrwf/MECNdVD9ABUihec2RCwzau2WiKVjeFo9mOPhr47iaju
J7lVave3fSJrbe+7vAqWqRpyAxej70v6NrKVub18blVLdNI9VLds47Q4yjMQT8ldzJsjq8O7WUha
HZ73v1+ZVwZRSsY6wDjVO3vncviHEYSN9SRf6UOs+b2Z74WRlakZLYWah+SgG2tgidfu5/ZHFEJy
Ldxzk4idnVhlns14szJIebE5EhJDIQcUin2ZGezRt0NXffDnxKz8zOTdwoFkSXPK9iwMGePcvGf5
q6UKWOe4lHAPeTX7A6c5utjZtw/OZmdq/eWo0N3E0SLO1Ugak/m5ckG678vPsROf0r0BsMKvib/B
CczwNQcH950MklBgB/4AHr3VIl3/EsoBRSGeDXGA1cbGWQISpK5USFt/SVNAEjAvlouA9PVmK3Ym
Ywu2shedV2RDVlUwsNL1wiwURa6HZCAC/HTsHcWOX4rB5DFjCl2FhwizgYYT7oJduCuPyp6AN4JH
4SdAsSiIV4wfs/XJ17+F/P3qk8v8yJfKmOquhmFAqAZqMMNY7tYFWpugvnjAowqupbhAna2jCB47
3afOhFwLkHzTW9UB9QsYk4OiDOZ49YfURX3krO0SgLgSJ76wynCbT9X1z6E+u7iMQtrz+Dn8XsPr
e0d6WJ0p7AWv3HWoysfMMvxWSry2SEUc9K2CRuobdAGm1Mq5eK8nzamPSqZX3PIca0NUwMnaQNN6
Hh/zH6YMAjdYbLCHoUAsi8juZAxy/YkuPWuJVMTRpqXAWcddIt+4uVN4M/cw+I7hv8QEKbQTOf3b
XzV7QadsgH0BYsEfJCAx21BiqBYxiMP0lddb6n3pk3pHCjBD8QkA2Gg25/eJQyZsgSSrdFAAEg/i
k+/z4fTjGABYLk1zaK1r6nxnjPdBFppdfwEWAxI5sS8Goanp85scl66cfqlG//ad2qzGv88t6RBJ
hLordaeEuJchJYWlYx4TKETtYJzFC+FJa6zZZ/ULN0vKa2vUlQGzoQFYtaShqkooNiNon5pEWzN9
AvTQ7g+soexNp0Smsv5/ddSFETUZqkxQ83FHHrUU+fNoPN3ev80O6HpF1E0RejXphQIrIlFoPkMV
N3amA76e4XCnwI8e8Oel34F85dBCFp2Q92p2CXrwh9s/ZLNcvP4h1MURZiMFa5z4K48KXqLvpE/V
mekOkkJEBxCtMcNm+sDNCPR7g98x7iuv31aVBpk5XFdRMbUjeEsMT8I8+EUARAj87aDxgZARzMMX
s0qFm9FgZZqUKlamo1pQlbjHgrn0OE2LXwoFFJIe5I6HLjwEciWDkU9tOsWVQXKVVwanuqkxWgiD
1fRohJJV81Ch46MjL0L/h4n02Wy5rj6oRGVvUIvhxhj8NIB8dfaERpJVPBoHSMJ3u/J+eOvRhZld
CfKB81H29VfVFHfQIiBsoG7+KXRZsFrW3ZWoAF93apyOZL/JEFh7np7ak/YgeZh+RpsAwGFmaWvz
8opQmJQVyJ5/gKcnIV93Wqv8OtHFZzJ63RwwZI9Y0NynrrFjvbPEzS+8skgtUVswItDrWGJJoFW5
k9icVeWmcR5P5UnykTuD3VFBKNDd/LHz8sfCSt/mvfLU2KVv7Fg7sBkLVz+H8s283GttKCe6K6W6
GYwQ8/D1gJlVbV7hlRXKJ3d1L5d8qyN7jabB1LSlgnxiD6Wb+iwvySuEGxd3gOoihoM9YdbuCx7A
Kx0pdTbW5tCXqJAD2aF3+zYRKn9RNC8fOzCaGNpwykdJcPNCdiAb40ex/lj2QWDO+ett58daAuXm
OXWKwyjGSRFHjEJNsz00j03f2dLCOiIsS5S7n/RlkNB3AUrZ4G2hhyLgeGnazMr+ho+BcHz+e/op
f77IkQT9NawJjWV7WDQzMD7f3rXbp12kYUlxFehBk+F4BZp0BOdUqip+lXtZFJl8y2C338TTYc4d
YgIKD5owup8q1eUYNhyuVio9pepTKoAvMQKp0V6bc9/AvZIl0c4wmDONcN8gXug6hwvFSyA+6/HX
eWT48m1vtvo9lDOPtWpaeGgfu9OU+2oCuEV8qCE3tnBfEzDBBbPZdJe5fkLdITdA3LjYtzd/O/Fa
/QDKvYMCXo10yIGhvcujnoM636l1FY+EaqDvnNvWto6tgTFIUQBJLaAl1AXp65LPtBh5ECcOkj+E
vZNg7AeMtYUVo2Zo3ra25bjX1qhLkgtpJgQDyYnkNrL5ou/BAGb8TStibYW6IGBdEbmwwRulA7Uv
iL6Js14GzA8RYXbWBm7CF1fW6LELJZi4kYN6MGatB8RfHTrxvINSY2QqnybAEvJd4tc8Pl1modhg
VXucbNaR2bqwhoZcFv9hRIweSsxkDNIINX4DGchQXxLArtJ78uYkSqykr/WOi3C577c/5xZ3B+aU
ftulIkSU8fmcqS2cHiGyBRIC4LodhNZyQh39Fh8HR7Igyfwg+tlzfQeUNxP/tnld8TJTecCwQHFI
P5MCaBuIi4JC5OCmZ/Lgj2zNmS8LlFfEQ+blrMNFbh/9LFvbo44wwB+RUUsoC75Dni3BhPQJzldt
Y61Oc2oZ9sj/7pY56ixHE6r9zawhgAmVXXOtPaaSmaqxOSyYSSPQpUZluIStsvn7SJahGoagfKBu
nGFULgVSvgAtGdBed2T6TbW5Lxh/hPYacksywHQKGHY3nMOVWeowdTPEHAwOSw1lxRGC0ZZzRkl5
ywIB6oGKQyaMM5RnXYZ+SBTS04tnjAlloVVMjDUoHz8XEu/fFsgvWL0EdM3IkwRcQe4gLfZoAKec
psuXVK0YK9kKEgrarDxoW6Hj/YE6rs161P0UkHqm0BEBfHo0oR93kbloAhV/a9chIFGp1hz5VnTE
eYQMqRhaes/SadkIHwSTKPAQmAfgkubEMjIhlrvaAPcuQOmYW74DO7+d5iA7URihY6seD1OQWsOJ
RCvxnYBktbUVqGH4dpwVNFVACAWYaeBjaAe+7e/aKirPy9C6wQODB1329WdMtWGIJIGLvX42ZZCy
OqqH5sqznJjIsgc/+hRcqodir7rkTcXCLG9FlCvr1J3ngyUuUZEBz+h9tBNzJ4cQKAr0g9+6+mVx
AJACgQFktqV9bEVn8OmBQqRjpIAbBxkuVcDrCrkmviz1hg5iseS5OEw8BbNzXPrQzYUtT3+hp4xj
CnUnfFFMG+OrXm90WeqcBhVrzLfv1D2hSiGvOOUPh3s317QyRl3ObAZWN0Ea6maYLwNqGRpxGJMf
BsZJ3fAyV2siP2N1UOF3oiQcBBzUVjDVOrPD8eV23N2woAng8iWT4JgQprEWaIp1ZawjT+NxNELM
+oMRy75tgpwxKu5cmaD2apmDxeBrwGMJlLQFYyrBxbFnnVkrofZqVOWlETNRceURhIzZDwjTMr7G
ezXk1kqosCLz89A0g5x4k64f62bEpJk0NXd51lbg7uOWn4bCPTQxZFriOlbNfFbfCnFszaAfKsco
wxT+TPjCh/Vd0Rnf+zz5Uab9/5H2JduN68qyX8S12AEEpyRFSrLltlyNJ1xlVxX7vufX34D3O9cy
zCfsU3fmkVMgkIlEZmTEdUHsq87AfFe9uLnBglhrMHQaF5mTKctTqSnP2QLJubatrrqKBKQZvidp
94eU5IcVmYlkt7auAyiEIWowsAXbmogZm6ZppK058JFx+7X/gjO3S1wbfKn2V7k0yka2aWkgJ2O8
KP45P0ghxlhFVpEGCkjrs445avqgEHzRPw2z3MvncCP/+WBL2L0c89pAnsIWRMD8haACH1Fvsp7K
6pYlhpPW0mrWRpQAuFZVcX2C7RElpo/ua2eZMjO1S/ApldwFCQA7xtB74Vgt7R6CL8nd/LMNZH3R
bavUBhKOYHKGifFWKZeeIOIGef2jyO7m6adiSl7aW9m6hce8gXlQA0FXFHJT9SQzWGkkwegb4Act
7hUQO6weJMea5xEMv6ALTTAYE+9XG5NemIxMbpQfsrfKlsef/QgiQLnz2s7Mkv8ICySaLdBURI2C
y2dmK4E9XygRP+aKhmDYqkmQXitg+cJYSnLEFNmOOigAHS2MxRc+9DVkTrjxNPhgVv94csCTnzQq
w9L+lh98C2jywaJwfaqAEjZZDY3N9JDsNbQ5k4ATfcVHmVdsueH5rvFdPbvT8n4xtWzhX5QdlPZk
qkeFPk/GQ2+c1uS/12KB7Oz7OSWCB6a1EacIOzgi4AdGJ8iN/XrPieoXKdniZuA8tyXEl1FJtSSJ
7CRo0HkJ6l946twC8wpFewuPnTpox53kcMocQKi4aNlqdLYBT0/xiPs+Xr8t0GNedNBt518Cobai
C5/DA3E9VwsWqzwQ8dWT3qiRzTkqeFU6Jx4cpXBKaCOXaLIx1CVAoTZ4XSXby+2D825ZyKRDK61K
tXmzXGR7RsGkY+ByygL7J3pAeeyar82BD4BbB3l2sTUchwBuQjgTSAiQ94qBQNOSZlzTNOBZjPJC
XYD9Y8gQ8t4ilO6uG38evPkpLJw/803BQ54sJmyt//wXCDFBMdahJEOSQkRZ8wFi8uh0z/uavCHD
CVXLI8eftd9pI5VO2noxfVi9EB1abdSrKiVg8bmmuMOMN9WH1Z2/9oF0pGJznXgvof6kEYhMCj5b
W2ywoUKVBtpr0Tpz60GKlg+Zcky3iarxbug83QDW+t/x9myvFe8U7DXe3xtkBEVPGgtr5TvNGQ8x
DsOhCJgck1X6txqqIGECqJXxS1R9axadBcM5zZehNBCfWuiMmwBPJbviFJ1ew1tjh/FGX44o3PLf
c4uCF8XdCuAnOKSDUemdKbecdDa9sSOSZEtmRnh4Tj106LUZzorH9rUxQdlLoYeuKySJiMSM2Bou
1ya2uxh7pWl/Su2hZLWztJIcYCtHPftihuD5Vt+3AB31acBKULQlk9vM+9E4WCsY5ytZFWQrpEMR
BNojHKvxSQReJW2ra0DdBKFNbtuoedFHUNBcvjc23zHnRoQrWBkbvc1HrGjR2OCwuZqdxJwCsECD
p0rrgHei6rXVr1DnaffQfNnVjeH1vfVltJrVSat+z4ziS96qj0Xd+PFCDoBsv0w9fdan6GnpqeFa
RXmrU3NvUUDVrAm07WtQ5YVf2OY969MrMGmcoqx4AbvR4fLqNlM209Y5slmlJkTKPiYYylLmMca3
wTmDoZf4x6h4qG9akYP5vqc1dyJQdUQlOOtBoR91kmO//WnPjAuBclLCqQ1DEG5xpGn+o/sJCNlR
i5zofjrpOxvThu2dcdXv7fvsbnrEUEPh1GBx4jQPqZtBf9k+4O8gPZK7y59ly1OIiRl6EGDzopfw
Vcg4KxXt4wR4Cc0h5oMJjB6LJSfr7fYXX8j87EIFEtUESxRGUBN1XKu8wj1hO/x6Tnbm5DReepOh
ZJiihdF5wEq6a4MxC18aTXmG9dm6xcVnVdvQLCG22Sys1nVS0iC+th7nyhlucq94IshOXiiXw3Oh
ipTv6tMs629vflzybliIdrRvazMNJwTVsnL65boxf6/Vw+UN3MwvybsRkYNUnSG8TJsuC9Sghqgm
aJn3A77mP0P5MliA1JoQ9Yqc2GmL3nYwl6SHJlfhAlX1ZIXV0xQzr07qfTcYnhaxPbCBDyrYFfFQ
WiTnaSsani9ZOLSj2ZJGaeBNI3TwxjZz5sL4P5oQHFYxp3Ag3Rr62fhzzr+0igyzutVWss4XIURb
M0rUrsxbnrfNIHEtPSj+caEQ/oQExuRRCvfb/GoUTE4AJ6HvIr6Lk2UypjWdsgB093/iO7BGAVVi
3qm3fEAMih1S7uatCh/hcmBQtADTnyls05THadaUqIsBjvFkVc+qXjsVFFh0Ddqr7YqqVuWoyIwl
DrG9znezwtZZ5mrX5mRkAbktD8Dy7yo3O+mHwYeShsNA/K0/XLYoMyjsZMVG8EMzLcUL7yWefpFC
8sSR/X8eZs6yQVUPhyxe5tCv60OoAiFRSIeO+FZ8CpFnWyU8UpuO9jk4jlDvvZ95Yg0YO5+j4lTC
kS+dytyMi2fWhAeqUiZUR2mTC2b119o1dSGGeUhAPqn62k8oOPr5k+wS2MrWCHJq1LMtRlTxxT9j
oD4aoJAZFP3wJSmGYEo017azO73TD32he5ePxBZAG4JW6DhYBMwwYH79uGdKG680JXkWhE80wJCS
353Q25l8cLquKH1xJKYmy3A2z4mN7MYGMQ4+r/BZrbJOekwUhpj9LO/Q1AnmkB15u6OFbkMeoA9y
TKTkSjKjwkLNYYIkqgWjmep2GRry9SIZSftsAc8tU+XPa+zfJ4Kdqs/7fph74k+EnLLUcPXUkGzX
5wPJTZiGBSy0bn1q21paalbgBiR+X6puziCUyKmX09fLh2IDsMsfjiiOIA1Ce1hsebGCmXHarDAD
oiAonnlscjBC4Pu5p9xExwmaBSN40bu7LnYwtUZ+gFhSVi/Y/Jpnv0EIygXopacpxm8YwOk1hC+2
LeNW3uguvr2PVdSZAer+BJggXVE0pfG2zGmHSWSQaITX40v5mO0znMp2VxzYd86kWZ4U4lZXcs6g
zf1Euv121Zmf1KoxlzRRcPcTP8kOzbiccA25USLVv/08fIOFnpkRouaiTSoUNglOJp4U2nX31O+L
Q77P72V39+amnRkSPDssW5rZOP5+qRoPmd0fySLNR2TfTHBkO5+mparfFjPtgKH2TFAuoCnBWc/T
BxD8eQPEy93LLrHxKgO1EQocPC4DXfNGzXp2tyntgmwlpwRXAVhXHLIn31LPumm81cV1faWkcAAO
bJKY3fqgZ2bFAkGPNgmJwan5Nvm33JCXws3eyI+zO6wUo/qy8vZG+QgL1Q08tThlFCAcHy8EaiZL
byU2eUP18GY7WiMYMQwqP/FlYjobueVHY8JesjCscyWCseGI0SxMzrCD8bAGK+jr26D6RiThc+O2
4/bQ9dEMiAp9wvNYcWSYY6xwR1Bd8MdCPAkCiz3oy+N9D2o7+yDNIbZ2EHPSBOPw1LbAu/Dxe+ad
jWGdJOFqMG+zm144OaCx383Ao0VuB3K/Byl9FH/cfMySALx5tymeGs1e+1lTYvo2QhJdZc8cAMeB
8OWzlAFpyx3PbQkPLc4KEqUMtiAUfIVu6715p90oDwncAjXAe8wy145M1YUfi0/rY+j5U3R4QU8u
ZM7NNLJoVnKQcwOEUufZ9dqByUHL9kWu7xf1Zi5eJH64FUHNM4t8l8/cPwvTqG+1Eo2XIz823am9
WlBUbU9/E0HPDfHPfWbIimZLMWrApiIN4kGAK9VUUknZKNridJytRbgNehtjCj2BCQ4fil8pdXJv
RU0HYOKg/9r9GiM3D5bg8hfcdIMzo0JYKbSYJlaGD9goKpDwg9MY0so733bxWKDwDkQ4oqIJOObH
b2cuRMEQKWQt6YnPaWkokL1pnGgu+fpvdDT5//tkj1CksYwZGpjvPtoj2dyNeQ9ekT6b93FXYrNI
s6NJ3LjzuBSuYU1Pl7/ixkCvpVsY7jMpsha05oVo0i75HJbVWgTYu/tm9jSPM72SxOHARGDgj1VA
PYomFr3FuEviAGp6LLx0p3iyWPr50Yxf8saMr+Lx8EkCGnX/MdJrrQgsTXGj7Gpa8G5e3Ei7U7P7
PrzLZCpEWycI1CkAsGKkHk8kwTNGA2IE1jozX4cksxpCfEL5ffnr8v8g7udbI4P/+89Sgnkadf9w
/ndlFzn6GN6URfU65IYEyfqGBfxkCKPIEATH9MJnXbspj2i04qB2mbbr8Jpttf4uX/tDUw8By/p7
ukTQZ1PWAGDCQ6yMXh6Dxl2L7wFvPGpF+BzPFfXSut1FMyqEmXIIm+FgxXXtUL28H+l8TJPImwrM
D4yTfR2qZNeb1Ovt4Uhq+gewzWCZ5wMFDgzDIOnebJpdzyD5SwYva0JgmPWjXrWnJAN5W0XvliHf
zyHE7XXlh1mGAzCWKEmOZK/GleZAcm1w4kr/zrQ6IIX6XaPDc66Auyxpm5u2Nhzo2R2TJuzdMEt+
5sVypaUgh+vZ3az26MTqqWR2Yet0svcvLNJVVfPcpJBaLQIMoqCzWbq6mXsNpt/w4wOjfjTbxk8U
Wb1vo+oIMNCZWeEyTJVIY+UAs1zonU9fAyuzM2/fuAADe3/5uG45xLkx4YW0JhqkviJIBJq9fR+H
+U04txLhqI22MV8Q8E0aHALqaUJITYCmGvoxLQP6rB4bdAOGQAOmavxmYmQ+A0fV6ma/oCN8Whh4
uGQTBVsB9ty6kB6S2CqKFTxcoEhIMEr1O0G/yh6gMpZ9zXXl8BefE28wyMpYGwKFtbpoplERqDfp
162WeFo2S7L5zfhyZkG8eHNzokhBMdkbFuCsXvTfcam8lEMiyVY2D/+ZHWHTcsxwRwA/IFIGnJKy
CLSgOciJxDZ358yMsDsY6jXNeIYKcJ4TF5TKbmpf2UZQa7VTMukDbNsaoahIgF72k5CfafZdCpgu
uOAsl5cl9OKOTzisNyA3cEPF0565Joyuu7UcPrC9ce+2heyvolXIxgKEe2pwYoF6qgInXR5i4DSR
xOdg7E/HQ6ZL3Jufhk+XBEoT/1kw/1FnmWBZgz8fs6RIOTX7Rc+mxNHb/pAW0TEmMqVV2QKFk6na
ocaKBtIJYXqcDNT328RLsi9/42DvCxKOZbbUVqJrBgorZLyN48oLMbB/2YRsHcKRNMuqQMEW8dca
Kq8MIbdAilMqC0vbYZ7PTdggOkZDUgjzNQvXvER9E6/y/AsH4NuIhMkdHy+SQ/C31/RuTAjzBs0L
M1Nx8A36QqNDrga0kYT5zZvkbD1CIlvRLlpohXykN4ZAmYq7iqUPl3dm+zS/r0JwIT2L6tou7SIo
4sfRSNwaPOT2nV2szmU7b+/pz27zbkhwm3asaRT1OAJD69TeAMabLsgPHPmYerXmmoNjHrKDeVj3
iqt8JUGIpjWqN81VVzjZi+lX3nQlq2Vu1h0YgSgvMWxgZcS0HfK91aBBATdoEblAWeYZqkMeRpeH
5fLUnrhY8eXvsH1G302KnFFRktqKkmZlEJ7Ad0N8bY82fr0bvHivPclj5GZ4PjMnuISp2PNYRzhC
g2ml7jSAwl4ZiENK5g2zfptqrSSJ3nSLM4OCW0BymfQ5mO7BsVJ9T5QO0sY2cdmqyE6UbPPeilhn
gdggQz52KxwQWjm79drcaaDtz9zxD29exzvlzvgh2Tvub5/OMCE2A9ABcz6WECmbWa1J1fcZgNez
1z3kfvUELRnIlxg7FIyW/V8elneDQtyMizlraYLcJz4wCGZxEavimkGtBHoPO10CetpgbUBSebY8
nr+cfVA7xfesbZPHApe50/3oWd8hjuxWAZcEHjz1cTzG/iueKLcW5z5HwTN0Km/ZD7j5qSrzlDdW
hgufW0QmpH2qJFoNLtIYn7zOe7+xV7ZvaeTbLShliPaDDNYKtE0bFCUu/F4JyhjqDQ10Vdp2OU4W
aqSZjlLpFB6VnmUOWapDRtfHEqBkpy+jW7NMXyB//UXR6trLZuvBXIrGJWR8sJIxWNrS3tlT7VNK
XtV2venreW9U3ZMWra7aQGy+DJ86hTzVPWkBVKWm0xn1q0602WOVDs6FVT2ES+8XcbU3F+WpmNC4
i2JPKZT9VCy6O2rtbk3tX7alPBpdTfx07m9jpb2LBwhRtCOY5cvpMYlAkwToNvixjMWJlrj3+roH
jppZ3xZan6JlUpwsrKIrNSvZFWBVTqhCZrVFOjb2izu089NC7d6dE5p8T+tGcZSp2a0RVHAyq3T6
KTzVZfkI3iR3pUPy1C4zVK8yrfCzod5HWv8Yl80OlDTgYynWV6quPgg6HTucF7+1FVcLq4M11E8j
BGDcqsjHfVUAoWNEzU1lznvWFL+Luaqu11S9j9N8P9TdnqoRqMH7+tAy89qc2vJhgkB6tDSA9MTL
r5Z1aKOptHBUFjKnS4pflREB6wTJXCeJC5B1Kpg1S/UvtKHJcQ3XZ1a2P8vW+skSfNmmsxR3spiz
xvnzWBuSLHCzHs8oRBhtzGtpKF1/dBZzTuu8bimv1rWH9raCwA7HzLZcNEJiazOGn5kSrs4MsOi6
r6Ftv+T1/YxijkpSf1SXu66OTKcPq1+X49xmToCiuI5xSQiTiFMYgzZr6VCG1Dfm6jqZoNFRFa4W
7VVqScoBmyt7jzgi+nnM9bDL5qQMrOghT8GRgvsXWme59seG2vrlVW0mU4RnhiAcBtha+IqT0aot
Gu4UBGQo6LAOJ1L7fdnE/+dyf7ch5OtTz5YyZivz4+vykF0lx+XuTRHToXsFKvKXrW3ftO/GhNto
hFTkYmUoc4bW+mvu8tFJ1+LB6OYyuGxo8zycfTnhFkIKmjQpJHR8khj3uP8IRroxyG9HXm6P/mVb
25WNM2PCJZSQeLDCEHrt8YBR/MldIafYBRQMai/zC7/fgUl3U4K0nqClGHnRt8s/QLJYEeWkj3Y7
2nlm+72FV+Rw02aPoz6AFTDd/d8MCZnZmNBWpyid+tZyRyBoONfjzip6x7RLycnfPChn8UOwZLVJ
aYJBAzV+dDBc0q5XJmleB2WSnJPNtuF5TBRyP7QnsXEWFMB6T/sORRav6m9Nj+bAJIAaju8WTSXg
js2aytnaeMp2lrMohrWYcYy1kR6lZy0tD0Ojfs3yynKaTOUlxs4p6/lQZfd/sX3vQVI8J3aRdShk
wilY/6TOhdNluUvm29EoJOdkc/cszNKik4H20Bs29myFWaGqyliNYIDPp2DBOynCXHClroe/WM+Z
GcHJQ12L9cWGGYLR47yeHFutPT25Sqrvlw3xsPQpqzszJDj4AqFGfdVAc4/JmxZ6pE0ALmwkToTc
jBFqVDmVLW37rn43KRKgzOtsVdC8+icsk2tkCzcFRnr+TVDevGXOTAm+pkZRo+hqCJ3uGXC0wfZA
gOxd/oAyE4KXxWqVG9OUYdzfVh2W5FdlKHsKbHvy2TIEtxqmxdZGFTb4sEpzv/zOgukHqD0wHDOU
DpkcGdvhph+fGeSLPjvlTTEViZGhDlFeA8sRsAOf5panUhJnEikjp9Ju8jrBSTDDu8i4ytht3Esk
lTZNMAwHGqgokE9CWElTxavd4lqmhX4FSN1DOFpB3TBJsN28p87MCB/MaqNp1BKYgbFdFpv3ZDUc
YuXXQA5KsrTNA3dmiq/4bG+MfA1rW4epKf1ttl/aSRJKZf+fL/Xs/6/JMtc614GIGEoUseXU4/9x
T3hMOrcA4vlRD3mPsr0uxysL08PZw2WvlG27ED8NRU056w7oZ9YD0W76rHTLUTb+tME4zqfaoUQO
2hsQjIgIQIAPjBICWsxPV9vvSuJUS/iwptrXPFmuuhFvuayNHpbY3I1orM2su7GsKAL/GjlmSnjT
DvmX0s6vuzTcMVNGLbMZ2fFsgJow8uhPAhtaPCd1OgIjW2l147AoqtwkC3W3pfVhRr/Pmlpzd/mr
b4Im2JlNwQ3GidajXqLdbQbhsXpO7svbFISDh/qqge5O5bVZYJlS0Oqm851ZFTzCUuw+1GiUBUP3
avWKq0c1IEOak4bNXyT5fNSfT/ERdKaF+2TqqzVZ+ZRY24bBqnaOVr/W1t+gQGyuR4gRF8j3iQgN
YgxxN1FMuETp8IQxxe+VMTeSLHTrdEBUBtNZjKLKRIV7f41UexrtwfK1bnImzfQKgpneRXdS9QSg
hiRmbd5gZ+bETjPtsskIFbROJhdoGsPjQAyM1NogUq/Ad/IvtHO2IsC5RWGrFltJhmpVcYX1ljfb
B0gdnxRL2nDjV6+YPwHKySEepo5JPiGW6fbSZ6yDGe2WQhWsOa770Rldq3VA3I1mr7QIyX/3JYNC
ZFNxN4NlY7L8MHusQcIQ+7Y7rXfzDuLF0p7elmehooICK7C3QHYKnpWC0lMfLHhWTFHhAU8lPaL3
Cyosybth046BQWBwssG9RKKtOWJjUqZoYWsJjbxeye/AHfnMxtgv2klSEpfZEmLUBKEGa0hxv7Xo
Mc+VsQtL4BC68CkNUSS7HBD5ZnzarLN1Cd8vntVsQMiHnV7T3XAcB1efp8kpLRK5c9t/oTV9SFUw
VV62uxWIoQ6MyWYM6iBcqfrHK3ZRCjWlygJUh99ibhNCKpUbBV14TA6oETraCYJr15XMzTc+LXSC
wYSCRhuwXqIzqKycMr2E1VG3j3hBJ07BtNe1r/bjQiTbuJWiYvzvf48M/y1nSURXqE2GIAnmNP+9
fS/XrtxYEnBy72YE/07L2SYDw70F2ryFjNf5AEJz0FAWof7n8p5t5V2AbCGQYMDKBvLg44K0dar7
jiKSkA5KkWPjmrnkrbcZEs8sCIeiDnsTaSrk00wtfwBJmz/Wyvd87nTJ6dvQ9AGC98yQ8F7JkkFF
5xdpwH/QvOA8thy1dDsf8T74RxglQsFIOVQ79TjtIl+57k+Rr6+OrA297YIMcAgOv8PgycfPalBz
jOqRFxoNkASu3pp9mdXKscLHzAJ8pXq5vIubRUfOavD/7IkdxQVDcqMRYe2QOYDQwQAqrMHnvJb5
8a9E2/iXfrcmHBrAuGfwffFD88jueRO335steGsmqMqXQSu97rYP6bs94QipUbiuowJ7o8/HCrKd
soueOTdGdugO9fNwtTxIvufmBXu2QuEsRci2ACzh5JL3qw/SmivFNR44BYm2M6/kZHqbfczzLypc
D0ZidHlSU352/yHgiKDRCqVPwGTd9cTHJv5uiWh6g5CLEaB2hFuiMkelWdO+CLKvDDkEADNX5IE9
8hnq6jE/ScH2mykEZiJgjQ9Iic8WraV2U+SQubL3LJhu1v1yZxxbZwzkn3PzvJyZEs7LqrcASRgI
nzb0xUwSfo3m7vHyCdnMZM9MCAekXVkKFWMQuurzEsz945ivyI08yg62Livyb94GYDMAK45po2kh
3AZJTtW0wjb604K3nRL6Rm96qlm6IWndy8tCeQKR6VPyYGOTIN6m22hqfoxcS4b6LcD0YBXSca9F
/a7out1o6E6V1D9A8OEnrHWmPvPnzHaU6ks+Ti7QpKgLxF8r+/eYQngjnhyVXJvs21qV9+UKUCeq
Obp5E4052q/RzaTT22XtnWo0HIjQe0ase8l4BDfLnRG+1EnpKuV33W78UoHkT5s4g9rvqvkHa75U
cxMAIuyWS+Mlpg3G0B+ZdWPnsbPaaLNEpW/Xe5NBuQJd0iwfdlNv+HPyS6eNEzN6l+iqu1TqTg3/
GP1rXIOfImT6QYOEbzP+CkcMgMTQTqQPYw0Wg8502lVBL9icnWKCPLa6ds6YmoY/2CUY5Osc11k5
3yw0vFKXfGdE86mwFjeFglJFB/BZQN29K2/rgnoWTdwm0r1Yn19NBuIXqz5MYAofK3IaBpBHLNBb
sjUkS1nhdnp7z+j6QFZ6G66x248hbzajmazdjwsLbBp6QHQ46Hn/quf5bhjnG7oWV+lU7oww9oz5
Ke3mI6pcX4vGvG4S1MWH5Nms+8BE23sikV8us0+s7BEJqVNgr7IMIz5W4hbpdz2+YlXqsLLeRV3i
hRBTjprpUE3Y6mnyMeZ1iKzeaUGV07a6ZxvGISx/5na6V1cI3piAw6FxkjSTp87rzRRhLLF6rVL1
QPrVq60fVfqQpourjdWPQrX3Yb0GYx+DtfRBT1Unr6I9676CMtYBk7LP4shDZ8ulRnkdW0nntE36
tbNit1O0XVUX34o4LJ2pWt2ow0UexUCdREE4lpIJ6s085swxxNRvNIluFQCWsTJ6KjHfWYzDDStk
0MKtJBrCpO8OKHj7oraoAMSoghq3dDfj8qkfMUljQ7Y8/qr7lW+lTnz/37MaWx8yd+FGX5qkKlQe
YkASUzvpMPk10ODO5eDyFuKF2PIhUxdekcpsJrUKEBZ6Q9Muixz2ZwZKNHH+kdw08p19Sr7wDA0H
wdNXT2ucSFq32bprP/wKITcrGcIVAPDQ1a5drgoFJPwM9vXCne+5NkcM3aCdbHRo491wbtPkM0xn
7wZLUetxzYGv5CAecBieDEiZyvkZN26KD2aEbVSm1iAhrzu3c/gnQdQFtO86GspT16aSl9DGHfvB
lHDHknoYQntBbUWfyJVRsBsaWv99xRYmwBRPUQbQiCp4HM31ErBieMKoFPF+glaNu7aKN0S6jFxm
w7c/WBJ8rpwnsGFHOh6uS3vUi9Gv4psGUeXy+d+qR30wI5x/NllpGkEMzy8YfZpM60uXgNDN6vZq
V2U3dVdctWbaOHPVnVQ99nuwznjlkv5gVu1f/ikb6Qt+CdD0KNQCWiaWPorO6nrAEMtg6a+78Qsh
+647jh0m9ibZULDMlJDalnaatmzFU6gYrBuGqtuaNddWBLeHCMuzmcmIqbcP5vvShATGCIeI9Q2a
mKHVJK4x1Q/DJKNo3xo5/vD9hKMJhcQUSCVU+kc/L1zFWZ7BPa84xoN1Un24n5sCwYSrzJWl0Zsn
FdVZsASqmKYT3+vAuY16PgLuPup/9OhPXCZeq8sAGNsHFSNkaPjwcSsR5AhNERV8SwiR/8gHdG5P
T2/qFBnECOujul+HH5cP5OaunVkUXAMXO+A6MdaFh943OqqFO0FVZXfZyPbHe1+WEPnnflKqhOBo
qPEJ+shOb++oLuWOkVgRIYsWp92LAKvya5AnvoJg/6a8tXcFEBDukjiqBw7Lxpkc2bnf3jS0hVDB
R+8FvNgf75g5VfSU6EBe8DfkeFcRCE6NTrns+TizDojm2kgC9OamnVkUXLtaMPqg8Hi21N19wuhu
RCf68pZJV8W/9tnNmaVVqmhtxWW7ogfTXU4QRv6RvEmHJYOD0eLgssHN3Ttbk+DZi7U0sa7hK87q
t8poHGt4jWXfbSvH4+oO/7tVwn2Tgi16SNjbVo2gyunQI/MAPuUEAsvrNKKKn3hz5RuySopswwQv
ozmBZEYKtcSieIxNjKf2s/c3nw9ilCBoQ1FdRPOBD37QIozHBFE13NoYu23s17KfJDBlqNZh2z+l
kiBs/Y8dIf1oVbVfxwzQG1qVj9ECARC1AAxU0YO+6YZdHyo/2aR7Uwn9bgyNFcl0Ncw5Xp4sckdi
PIdj8ScHTR/0E2q3QutpWq2jCslxNG7BXWRVhxkje05KyWNesp/WFGYOM2fPAFZlbSFrUK86nll2
yxt+2deUsi8qU69GWmNCp1ZPer30botZ7/3a2a+Lon9VcohwxmrQk9Xa24kdRIvp2mSxA71Hu3s5
NJH9jBo3tDLa+7Z4VRayo9Pqq726n9TIVRXcJ6T9poX1jTUWk5vPcHSwaShRcV9rw6HOyL4xuqOS
NMFoZ78ZWwOLRT6x7V9pnR3ixfwGwulgNZQfbat6Vh49Ket9tmTeMpUunasSE6o16CEnF8/so1G1
bmH3z7Y1fKNVdhwV6Ey0fX7oKpQe+vgmzbTT1Nizs6rfwwj9dBXVamV2egskI5gyA0PGselR88fo
axtFO0BwHGoVeyMClybt7b3NxsAqQ88y6mOeVG5YVA7BhAier52TFcUhDDsosVW5E6O2kpSxW2QD
GCPXX3U/aU6zll9iwziF2McpqnaMLveZWlK3aod91TDmZvkcDEp6HZW2V6XWTQLmMsX+M/bF76Yf
LAcUsaU7q8bg2q3duitQlKgoRLsqVB8Bg8/xRO13RCkPwHF4cdFD5ToOIPi9I0byaqVZMI61A5LQ
e2ioPNY0iRywIzoQPcXHrf+o9eT2U7Hvabwfxteq6XcohO+SNrutmblvqPaytJWnkfyYQEFVR6kO
ffLhrluGx1IvfpGwC6Du7Q6dajukzQo/ZwRUKh0YkSMlG52lq3CXVCdkCsG8JvswHu4JQOMKq4CX
11KJb2+/nM6cTrhhotHImaUAlwk5n1MIBRkg08e7EfToEOdY4UuTl+tJ5SjRclWVdF93hs9a+0oz
hruxnDpZPr0ZzlATwwnWUcUUYXGAeDclxgBQhEv3ueY1XyECuMtO0e8xcpL1hstlZ77sgpAZFWKo
mieoAoAvOqjjB3CqOtSU3KpbxXxQQbM31QLc5CJLMU3VtoCODK4gNJlKyI0QaOo66c9/W17n2/Yp
lp7ZE668YV4RayzYa0Ayljj0OATRM/NK5qqtl2LOJPJkaSz/l5dMChdg3nVhOnOT+WRjaOKYV7Eb
A6+ZyxC22ubLG6xAQBNSAhy7YGmMkxR0OsDy2uBHPJjQxCzcxLjB+EN4bYHphWOzKy8+LqELEtpE
kk3w//5pnVyaBkgdxphYTaWRUeVTgQypJKMXpvDbEvP50ORU18KzIEpx+fbdXCzjzCtAioJOR3BQ
NECrGc026OTlbeWMy+g1dWG4dq4ElWojjFbzLqPad4MV+8uWyVbhGAyNNsVisU7I8uBTnCVqXa/2
Y2cAIqCW/bEarB2tTZT2JjeZbqgRdg4jGJPCkyxVWmfApHhW7BUaLc5orhiGya+zIdmBVcxrBwLy
z6+KcqiL6/8h7cuaI8W1rf/QR4QAAeKVKQc7nR6yXLZfCNtlMyMGMf76u6g+3ZXGfMm5feO8nOjq
rp0S0tYe1l5LK7dmrW2GMQZB57GvTGsYtiIcnIKDN6PE2pQKhCXpp0p8qw/151GhGxlL1bjv6Rpz
ZJpbfeKF7YMKz0TMU5ZtyXAgAqMrvLe1oYcgyobzwBXRNuf0I/a5IwwZIBtqNWmFn/8SpTtWFzL+
/hulrByGinSXvISinsQ695icBC4i6jGYwx5o9iKp+Of5gwie1eS101FMwEQ5H1oLQ9JWGPiWwPsp
ZRleJBRK09YVAX1SIPWZJRw/9TVi2c+uO44Sd6d/AxtrCdruFEW2iNHC37RbxHE7A5SoDFBgqfto
O/kAv2QzKm3ajKBNXByRIwB5EroEylvglkRRPrjW5Bo9hNbq0/gqFPyapa3NGwnqv9DjIsgWCmVX
N7+SEtp44bFR7kUqb4LghUbaVd7gMcpiVw01W2nujOCtI2Jbk/SehulBKvIbpSIe8a/9qr2qU2x6
jxp3aV7pJthC8yxwBj9CRATiEwoEDlg0cisq78vmLurAomggD9P72qUD36QNsQbI9FU6Bqrq/orH
b315lcR3DbQ+1Ca5MvmdjkKw2utu2StWlEOTVeKY+8YSWmOf1v22E4rNUes34sdBvEfxWztCIY5j
DAtvYzL691l2C7kdayhOWgtz5UeMr1OBKyMvhg8zSA9qdyPJmKeQPrVMdrsBI1S+ivsLgUY5xB0u
bZ/zbcF6J9NvqNFdZYq+z7rUyQE+y8vwqmn5vSQZbo6zK6W1hRr+QRuLPUD/OzV7z1ucLQ3HejiZ
WesqZu9wnPxc8a0QY5pD8xLx/i6vmBuC8zRhqRWXEJQptyk2tjUwT1nV1giUTNUTW6/pPuAYeAT/
cO3XTs0kp5XjPa9vurTAueGfhKRvXP1gVYVDpwA0LDtdQ/ai+ZVir7sxsRX4C9ENFoh60JWQt4kP
3s4IFO5qaylR7UxwQp/m971RXLNGtYOyumZVupc7gZh4OstsS5TUJbzbd9J7VbZXnaq7iR9hT+B3
6XWR+juE01YO4mQQttmkEA+GElu0UkDhvVF4kB5HOR12SUO8Avo2+7IWNz6C9KsxjV8McKRe+32S
uYOuy5s26vutbA6IVgOPp21s8TDaMmEKBwW1E4PYpFM2dXpgDGSIap59yC07sgqdsyTsb7QYdedc
HMeOaW7ZVGAQr+UrrQlbq4nSjdzipGcZqPg0sQ21/BO6dI6UZg1Q8TI6HVHQWRnow2wRl1d4Pn2r
lTHwE5DEVQedmDYL4vKG9NprQDBymBW02xaJioGIgXfbTMnCwlZTHADJzD5HM66dnhaOHjEH2rGf
igSGrjiDOldwynl4z/EfDobUWH5aunJZ7KKqEFbkR0dDLj1mJtcQdXHSPnPDtnnLAr4XJh+tqDFV
J244pNND/qJK403FyoeApMckLUGSF6n0NZRUdJ8S7cfQJtvBh3xbZ2y4mVIrINUtvqDmKAEoDkwR
f7A2OEpZvCvE+HN6VfyEo1NQ2lHOjkpbvTWN8sYaiHy3sXDLob/BsOwvRUl/KMw/RQr18EYeRQC0
MobMh0A75dsOLGIbHxJJaMQZNjHSXwFPXV/U21FWvY6MLkXOIGTjJiDw+2qhWXGMYwvF7gj6FHzY
BxkY8WL4ULN2MBposwlSNZbQMO3U3fSXqCVuRNM7YDl4r2mu4cb6j43WH9QhgWPzdbga5cga6S5O
o5cqT36qsW/ncfTRVHSr9bjToKyxhwr7n8u1VVZoWwzioa7Fmx8BXgUo/jGLehXI5XEnN6KxSEk2
YWBu4jp3sip+kQpE/rlWMSuSfbciLLHroEIPz9+KvD8RrcErVihICmB4hKNBeR23HkSoWRO6WWh6
kmYeaBAnlpTnxzEnN0TUb3FMN0lX38qG9rNGJ7X2/Q2T4mmKSN2ZsuTpcaRd4y9PtkEitm2TgIG/
qD7LvjRsMJ70FtCega22aueOPgfQoNUF1sdvqJpgCD+PJa/MlLeuJYo9GiN+vp/BvaO4JJrylFcq
uBy4L3mE5/E1suEWFC2GYYW9/5FK4IsF6UdgyDu/03OnjFDBT0x6owZJcgUu+xshUBobhxNNIsNW
s/ol79P7LqcHCmIjq6tzckoIdHUUDu6SgDC3HsCa1IXx1jAxDib1GsPDJbiltggeJTMuvaFikR1A
QBuhyM9BUnuL9tSWSHfv97gPrYk/RHYwvPgFfNGIbF01bBmKWbXovRit5xozu7zWH6DntWPmu2qW
KBg8SMHojlLV2jXaK/bIxrv/B2HSruZcR8GtGC2/iN1GMKfvokOXoKZQ3ps+8FSqFLZOEedOXQUO
xnteRcIPCHc1fH9QbTSh04fUK5WsdNMeY8edgbSudJo8R+8Z5YjLYdpC8gKKftCWgK1fAW3QLEir
qGh0XD1AHin4oSr2ro/pGnfrUnEc2D9iGEAsQ+hkTquoFqRV+gLKxppFQyBvC28KjtA7Ljatnb5G
v6bJdXxWVLjWgKoL1bsJJQGmMAABoY82qxaOJpxZVaAuX0q+nRDzOuD1KabpSi94IX35YmaWMSW+
HzJzMhPXLXJf0FTWvWXEjQfBuZUvtgT3/2JrlsD4Jojp1R49PSmvj10NulFWvPhifG9NFECVJnyR
5IRaUdR6ZtP+zEz9oSoUt9LU16yp9n043oTcv8OkoasWwEdcPlBL9dkvP2+WDpdw0EpGsRUsdSfu
H5RoP0KvNNwAAYGXuq1ur6nQre3+lAWdZRosgqwhG2GyLoXVSs+Dwty2eEVmspJOrRiao+o0VtCk
nUgEm7CzqxSaE8gNOgx1yauToEslYVxKGZBuRYc+4ryxI5PBLwwVoN2clrcKSQ+9XNz0Y/fDqJt9
lrOHKi5vByV8C4fwvgyi45CTvSyNidXUCOV0uqbpvJC6fvlB8wqrWozgUJx+kFo+jz3fj3KZW0oh
AylSeipR1so5awZnyatiFjwRIYCitd7uU2JywHmyuyZQb5POP+U+5Kkun91FZ3G25ZOzPDtHvVSL
shphUIzxSQ+iZ5Gyh5rK7mUzC0k5NlKbhFHUCbI/O66YCJIk6DAZXoGZPUugZoWkwsRz36QeRUG4
qNNjFiTHblVeaHmB/1ien9+643roQ3bZ0ysUCkdA+yqwT66CxhYflT8L/D16ebaPiGxGMoYwg/aT
lWYf/bjibpcqYudb+PvPzyxEE01BrE9H4xMVMacGMHJXaSCVDrf+G9QftLWm9fIbdram2WEMSzIA
HIaPph/4Y7OfQLW5w8sJTtzarUsc9jbsEILal8/K2hebHUkhSi2KGix0kLrrwcyvx4BuePUv0Itf
9nP6GWf7SUAUQCEniNWVqV3E4FlKDDuBxCb4W5Fmds7lVS0/Eme7OXsvB6PvQr2EvWE/sb+2IZid
W0vd+O8ThbvkKPcrBifnNKu7fVng7NE0hMFlAJgMr3IwrvKs/JgGf6bZVT+zq1VyjqXC+Bdz3x5B
NKN0Pt2AHVKRfldi7uFj4h9X7RK5gGzrI/qva9RVS3iqL2ZnngV1o7j2GU4LlIkOQ5DuY1rEh14C
I4JgN7LQN6YY90PnO2ar36TAAw0924H3aWMm5LXk2bHV+p1iRG6ehLakh6+qyjeJ+i90s4CB//P9
58PXmVqETJo8LTpLDHUZjEcdJvXfCsTGY+2Numd+yjqEs9Yp2qatv3AS5rDjTAiMSk7vqoKmk0G3
SZRvW8LtFIBQXzfsUqErd3gxapgkCxRoOYKkfXb2kKDrDFqSIHVAKa5R+AlKJU+ItW+KQXm/fM6X
Pe8fU7Nzx9Oi6KvpXgVBcxyVaGJbQCHispHl2wvFM3Rz2UTBOfMWKYUyVNViQZqV7oJtHIA8lYH6
qXXD3FG2YGhbwzIshgJnFmf+IqupiQ4v1kUGoVidHt4Uff2SRBlKPH2/H/o1sb/lFwYVcxTOUab9
rjqcihhavFjjkIX3II++klp23VDTHQ00MakKtTl1FwwE/D7Ad6sR3UqSeL280YsH589vmNNJpLxQ
1aDGbyiiH1k/oGQxoB7aO60ZrjjkxUtxZmmWBsqVmo2jD0tNkr/3HcXNQHc67ehD5NN7kY+hFRhr
43aLh/XM6CygjCBzUWYBjNZFAfjSeCI0WsEFLIZaBhCkDKG0hjv49V0rjKwzTRP9jwE0HE1KB7cD
QThSe+Wk4D9xRAQgccgIepVErJF0LN8TSAkAqK+ATFCbxQw5uiND0qAd2dkD9Gsxl7lhz7lhUUu2
VXfYVmvNrcUdPTM4/fnZM57jgNSNgX5sC61Py+wAOouFtiZjthiTMAiNY+tMzPbMDouixhXKkwCr
lI205+jxkiz/mYNh9fLpX2L9odiiqZ0LMLLOZq9ZI0dBP2qpBHQwKMgc2fIwImAM13wztK5pj/bo
Zg7eUigAj9R6iA/pWoN78QKiZKEbUEAyIJP5dT/9DpJLaa3A7bDwwDvxyBsVhd4OhIJp/Hh5ucsR
5pmxmY+r06pFnx7VozgRgd1VWWfhXFVOm0ilI6j5mMU1tM/7+wZQGitpW26r/aSJGaNUnAU+xiea
/MMwQqicKFSsPGJLRwtFw+kUy8yE5NXXrSjCFAxaFbp5ZQ0V5kQJC6cNUdpe2YTfXcH58zwNm2vQ
0zJU7dtEuDaGZtOhGNzXnLoFkW+A+b01Yv8RCO1fQwB9Po0ftbTwtLK/CgGAmSpsV4khvYWqZMAb
g9wn6gbAMqLuE8N4W71TNPRFAO2LocnYyuEHMaCvUUmouHIA8Mw+fRx9wHlEVaKPUAKN3SN/KHEe
wK1rHCLk90qZ2WNM3SFQir1c6+APMgri5KQaLDBRa5sojh+TXNomJYSaqQ5ZCzLJgE3ADCV0m0Ls
qhSU7pVA555JbqPobl1me4WBT4q1qNcHb3Fb/izSYA/8zTHuzH0TyIoVaGyPUd2DnqVPqpQ98MLf
hzJDLdq8zfXylJTyrcZUb2D5p9QN91HY3qqo3np+hkhKo04S+3eyQh6FWT0neQS65z5wUyJeo1Fs
45AaVlLGW8wuORVLTw1mKjgneyMLfoC/8KCZgKg05gPNa4IWpwFofiLdmQFtLczV7gBs/FSS6mPl
EEwO5NsZwHABVLOIRr7NeyeaGcQ8BSoNzeBJ2bOt7QZEMyG0EuA1gSFbsTdd42/2EM5gwslAv2EO
fsacpFnWBcAH5IXI+8ki32DmJH9rbfFJve6X/APSKM5lq0tPrgKZGYh2KTrUUmcXCv2hRBoaLNIc
UGwWOXQ9CnajpnGOkMaEbio6kUoiJO+y2SXeI/CA/2N3XgPQwk7Gp8eTCMb9RyVQ70OjgGasOaIF
3Vuco0A/1vojZ9pPaWROLYWnlV+wuHLAHSGcOg2Hz+NhySflWPBhYgRrUR7M0aP1yg9cFbOHilcU
gxRMepZvMY0Vu/GPVZmmJacOEoF/zM9iZCUeqy4WIx5Jr0cyGBZWpDvgA72vnw1Im0NpQRygv72G
cFkKRRAsQ7ESyiqIRmbBgABffZCFcKAqxYRsUkYA//V3yjA+pQYatwMxH9BD9ZhSPF/e7yXpNJBC
/LE8iwqEUoPrs8dJozx9Kcsssrjpd3ZmkGOhorMXR8fKb9BtGE/5OD5jAOMFv8ZistzYBapsmMOC
BDrRUzfMRt8t0ctGTxmIvCbQMNVWuIL4w8pzs/iRJroH9G0h96bMcqZBwSNIDHykbizdREDIK+yf
WAdhihSNoMsbtPS0gUDHAHoesBxwNH192jADxzI/wOgm6350ESAZDV+xsHjizyzMvkDut5yFJixw
XTlw8MT6GK6yGwbpHi7wJZBMQTXal1fMLt91MC/AqymIgefg27Kr67DMGkx1GDW0bupHPY+FjdgN
3PEm2G9x58a6dMsY/yePgpNpGneX9/b/8xOoDBUAqLGhxfR1c+XOl4wIeZOnEG3fpg20moHpkkbu
Vflg91KDPgmK21NDMs/jo9G1KynAYiYHHca/f8E8ixrLNvPj0ADgC3PGKMVsgPLad84khL1OjLJ4
y+kUvRi6qelzBGLYgiItl3HLUXxJ0yczRn4ISLDfnfpcxT/EUBlQMSt7rCy9X2dGZx6tVCs07TTK
PD2xgA925S2CEOaoG+phMmr96Vq8nGf2Zt90zAHhaUSPrIrr02RvAbB1HpzUWtoPYS2tnOIVa/Na
EVeKPpcjPBeJ1DhtmuzyBERSIEg3Y2WFAGax6QIanb8/3zy1wfWkSQC4A9Q4yD676V6pi/qXDSb/
R4At7xWrOqy1VX4/uN+ijzOb09c9S9raXErlLAX5ezsUrqkdTX4wxuuOMTfWahusxeh0WJK+oiy2
eFAhvIXJexk5+Dw3TQLTN0B/bf4m88Nc4KabJNL+zfQE0qY/ZmaeLzJTgBwrHR4IFNEAld4yNd2a
hbyymsUzMonwMpCgkW9cAlUFVegsRFBDkuGHCZUmB6Jjjib69yoju5XrNr0H3z7YmbHZB0sLQC1L
VKQmdZParYDThygbpvMgde8pnn+1ToC0+EKdWZy9UGE6Slodq6YHKFrnvwAO7Fxe0+L+4aXFbM7E
KjbP7iLk2rJW447F9F0R79zXnCSgACl22/+TIXM29xrxKlJLBYYkWbYNaFPJBOy24CIKijWWtMVN
+7Mmc1amMOK2UPMOXqphBJiT8Ifmk/v/22pmJ4GmKmBAA44dV4D7B0nplSJ3v+pIyy1mpmt1l6Ui
qDIJOxFgh1F1ncVEY1nW5SS55nGBequv2brwN7xMXc72ZWf+qwjsj7XZo8KlHE+ZhC81hq/6sEdG
itJ4glhwjQNu+Tv9MTR7TRg32sYosaxeEhgZSO20Xou9l038iSZndZy4aSntfp86nUP4D+jPkkkr
+7XoUM8i1umKnblxUjCZi4HgZEPAG3NCfg3afHGoNbaB0hiC6DF2DQ6cAHRU1xrXi5gQ0HMgyKO4
w0D0fDWeZ8IAwaw2pVQElcbaDottaQcuCBomqV0phFJDYIMyDR7eThrv8jVYDvLOzM/ugaHU9QAI
MlDP3WiV4Jasi88+qL0UvEr5FUg0MLICREpcWEW+Fh4sJu8ItfDIEEDJ5gUjJK4sHAVqdFkSnowe
OjXgs5Sj8uHyGhdDeNNEyoqMVf5GKpaGDWgKIyXa5OqvoEwwsNVZKb1KqWY5dZasHKblRf2xNrt8
kkJ1KLlVoPMkBnJy1a7rk1ynK15/sUANYAZmT0GTZaLiNj82YaV2UE3yoHNh0f3EggwpQ+9vHuS1
kseSAzs3N7siRp4oUQ7NKXyqndyHlq53Tk/qXSCBuUlbTfSXbuS5uZm/TAHcZpzhVPay1XwOdnZD
bYpHzd5Nrd+JSUmUKAFagwNVoVWKxMXFToK3FIMXqPjN3FpHdbnp5M70oOFYYUaru0K/9cqolEcg
UoWfr6U56kJUAmHTv+3N6zqjrobEzKeoBNrFk0JL3R2YM7bOfz2ivRQ0oD+GKh3Wh9LZbH9LRZc6
NpWE+zL75degkhkwcFfIkWeCbHCNu3PpSpxbm12JXBI6p4OPEG8fbUfg2UAT5WBKo4d48TTWlX5g
wCG28Q5fvviL+SN0qBF+yUikv02wlgMe5DAVuIsQ+On4JnP9ndgjh7dqYNlXx8mWLyXIV2RwcMk6
ptm+XkpU+Pu895G005d0ZzxRO3WyTXoFGd7RbTehu0b1svgZVZVqUORDkjhPWUGeBB34Koo2UkKu
MGTSWHUZPXeDFjiYTK22l7dz8TOeWZt9xqEUsmACuSrVb2rzo+hdLV1T9Zj+jnmAroJXDD0qhkGv
edcvYQ2XiRz5nigYBLUYqI74pjCulRT6N/VRRE+X17T4/sGD4hJAYA5jZbObkCd+Ygy5xCCNnu/U
6/HqL25B+RCtAlqX5teoasioVaEqpmOy6uvxiAkTOfh6EdbmUu/qJcHobClfgT7/pHVBBmwyv000
dh3qxrOpCcAFu9uxHjFNE2ef6C+FVg74axl1P1qWIl9XrkHd7P6bDTn7kTNPXxUQNxrBewBRrMFt
f41bcqtt4q2yTR7WlKQXj++ZqdneFzKNMcPNJtC1kF2VJbdmSW4LIhILqqCPKwub8pNvR8ugiPMg
s6p9G6jrM6TqbVmaIIZRMHdBIIBjjNtCN48x92+Bhf9V9+p9k4K/q13X1Vz08WfWpzj3LMYEpDfX
jUFFoefQOqjTgxbA9R31MDmjcACIei2wXAqcAfD4Z7mzw1YFGHyvaWF6qoHxxCJyYgR3K1u61O05
tzE7Kwb0ugK5w23lpnQKxDSuFkXAraTvSsmv0bbZ1qz9EUO3Ss+CDTAfazjTJaFuXKk/q5wdIZ/W
SRQIEMaaRbRBz/VeaI2tRQHaj8AW0niHAjHgzHhw5OaAyf/dGGKCQC43oldANYeCBgC3Zox/OY2B
Ui0wnA7CM9mOpmn1spRtxsMn8Bd/5Fy7v7x7ax9o5k41FgH93uNVrI3o3YecNAnXVK2WL9if3Zm9
R01mQrsA7A6eHGOKIX73Q4JJ0lcwCqwEvYvx2p/PMOfE6iUMfKgl1qKjSWERknuYjr/pEvYsacpR
YMof2meVFfXR6+VNXPbfZ5Zn6VNGEl0PM33SAmEbyJtAosnYqHa7WRdoWkQ1nB02OsuVlJLxXgY3
lpelVucSV3WKYwQuQslut9BYfdcRj3KnKDFxZ+cloCpWfFgLphYf4bP1Tn7mzI/IaUiURAPvjQTG
h+qUmMKSx83Kpk4LueAq6cxZlRCpUYWAkWFD95lyyNxsw65/j1fXh3+l4nF+ieegtEHlaKgm0tQ0
NgOrrdAmGvWCW2lV7S6vbG33Zg5rJKAwCFssjES5R+LAkqJ0Gw2rjnHlbtOZW2ppm4oa2BiP3vUO
HAwUckF023jsHcQRKTrh2k5aYddZjJwYkFI4oaZszgnyMc/WAiQRMC8Yewg4jvwEDUSbtxjFpJiK
1ZrsSqrpSvF2OcIGxG7SbEBjdk7YTTOeJiqHeEVlBNtKCh64Vl+HGglA10KfWEs/MaO5z2WOA4Qp
UYeQYbDg+P4NynDC+imAnUAmcZ4OS5FfMqUzw01ljhu56Bqnq/zPKoqZDSDKc8Bj7/JJWvR4ZwZn
J0nV835MGwxGjV0b3WUjAb0QLW5rkPQlhgGMaBCiQApqjdB0/oVl4OLApGcQ/G/uASSZgn1++tA6
VWyiIOofDBPtI7l5jbPsCJ7Ra8wiHFNV9CsP/uJ7cmZ65heA8wqMrk+iDVCNaZI6Jga0s9DioM+5
vMZFt45yNrQEDegifMN1aC2ax1qBKkp4rYNhGBJP99kOSsP7/yIsX/B26OnDpxrQOJmYcr+61Fqq
wNTbMLDbu/6m/1Xb7dXwq7cVT2y60VmrpCzIoAJ5i8oCgASKicRjFpiBNJMPcQseibjSbmJe31Oa
GuA2yB55ZvCJ5cGTRXMqR4KBxmB4iQxw2nCzfxrAl8sD/7PQ0p86iX7yXomcUQaCTPMtImh3K6fB
Xa20W6aZe9X0N4RJnhkkgCqUThyVL5gQPLE2lj2WZaat+hPjTazfCJKupPzKdweIRWJ0C65horab
pzrDgOHjuMomEux8N7ymJ7oBIYmj/mQfpS2BD1s5No5vYUJhn99g7vgGA+Uv5c+VU/Q95J9AzuCV
VCaP+A2RFnehqqhJCLXZVkJ4mDb3kcqA2FHGfe3TAwASW24OD3XYdk6Y6//73PKL+blLbo0QY6XI
2v+TW06xyVSfmyoBa6dqcb8NjCUB3od9n/vhLvCLitAKD47KLB2vqD88rGzm97dzWo0BMQjgrOg3
aFeuVCDbgobs5i/sT21X2maqUFMvOZU77nVb8Hu0K4HlQnn8q9WZn63TMFc6qFBvVKgNbrgb7xCR
uECTJpuSutJH7QzgtcmO/GfgrT0qC/UcGAfiZ9JmgdLN3NWOuSz6OpnkKEqw3IJy5HBCyGA3pcN3
bLveLPzuX7/am/nXgo8jiKJAHT8Ur764Bs2z1bNbHq+hSxY/5dm6Zi4I1UYRx0YERGhX/ObC6o0r
g67dvsUzCeojlHNkTf6mR1GbkFPORjBrUT8F73ddZE5XEkcZyJ75w5bXNUZ6wSGiFOHPumCDlev8
ZlD8TdSXO50Y28sHeIq5vga10+YCNqoAU2N+Q+35VQ8t1QiDKwk4Ltok3UWKtjFRfxENu0IlfeWt
XDE3L+oCX0KaQsMcUaENFgbJpTrcZRGzJK21R77GVLm81/8s7vd7epYWYPA+IjmkATC1DGmDCMXU
YLUoPwUW8w2cmsyob0Ii+RvRLMb+5UHJcBsw/d57wTaDSNZGchGETACEvLDJ6ljUQhwA0T0N+CoZ
yDuUcGdvs9EXGMLMxV/lOSgN/Kc81x0hvO1cPh8Lk1+wpWNkFw1alPiNWULOB02L6xJF8cpRn1As
IT+yxFIz8HVh8MohmA7fYj6R3l82u3QXz63OVhjTvg4pKn4g3rwKu3HTp5GTgcXjspWF2uOXxc2Z
TEEWSHmZFBmCHKjqKLZua2/9lb8z3AYe1PdAaOooVuLVb8hcV7d26ehouk4oAh+G3Z05HIK651/T
q8OmG2x9X+4DNziogHvvwnvVrQ58JRtaug+o5qLIqk+irvPKOMTdWwnDIRDvkpo7WWpANKKb//u+
DQY2zozMDkyqGRULehDd9tQ8FX63a+XkV2hoeyKCn1msR64hk0+/j2/VgN+iSHFo0M7tZP9u5eN+
j2C//pDZGaJ1zmOtx2pRvSoia6Jp6K+KK2A0/OPoKtu12uKSb0Oehfmq6YNq84h5KLQoyUGe58mV
/+hD3CFAW1AUQMkNzC7XZw6/1xmxvj/21Bn0xK+jMBonwVcF/Bs7AoZ3aNS3Duib/gt+96ULeW5s
VlECYk0dwM0A/vwyvxpEPFg0jcApUq8Ryq0Zmr7qmc+OELLp3ASBBx0VJ8+lzBr4+FkP2eny8ZiO
4dxvI2xD3qZq6AjNQbJxpgZZMwIjr+efLRQ/Cmbeav51hbGU4CUj41rItnTZz+1Nd/NsXQywzSoC
IZ5HD71D3EI/Bi4IojQX0k2e1D0Hqw3bpZ08tzhzL0GU0NYs8UqgfgQtO2CGMByv1T8u7+NSdHZu
ZRaKFnUA5bymQamxOJqBaivEC6kEqp9V1pWl+wzXAKAb8tFJDO3rDhqQAqnVHpzd5nZqSkX7xB43
U/4LhZ3Vd09dszY7h0RTi9xUJ4bwPCUbNfQfIxTQOYg4tUS1Y7V7yCT+EGXpQ65mH4EZ/JQS6JxU
jDiilBWrVNJNmRmbvoo9U6hHtRO2VgWfmNl+LzT2ptWZxwPjqk0DR47TwQMLdIFKsXovdPpqxAIy
LuyhD6XN5e+1GDycb+N0UM8OYsWKUC3aSR1iT/fJ79rwf4oIq5u49N6cm5qf+aAWFBRmaO+ACq6u
dmiMWCurWTMxO+QJqXyNxBM/YX2vVg59nUqKEaDou7J2zbvBEXb6ssbPsnizUBwBdgYk1+ocogN6
ZDUYVXAza3n3Pkbk5PvDnabHK1drMTwBzfnfduapctwqgY+xLGTq76Kx41N2I4UOfWR7ELVgQDnY
mXfhfQSWQzsRu/UHbWWZxuzCNYhPFEiMmqBNRdFFPPWYTibx6+UvOL3C3/zw2Rpn9yxmg8YlUKt7
6U7sor3hahvFQcS1kucsIKHRXj6zMzv2TK+ytm8xSkp19JQngjZVPyAnOsXh8GDkNHFaTf4x9Ahm
64iAEy94zP3CVkbjOk8rJ/XDt8sLXz65fz7u7HKkJOj8TMdDlwmwIMoRisTa+2UTC4XoadGY0weo
BRnevAAim10SQ9Bxqrh3bvwrB2E+qmRQeUswJOStAS8Wc4Vzc7PQr+oSXZI4liRI6Ab9KZIwmqxL
TjeOrmjfgMIwmgoU048xfY35popjqwHn9OVFL+/rnzXPwj6Q0YqRFYg/a4hxYX7YVoc1heoFJcYv
+zrv7Pk5JYEJqgmva9RnYxLDkkwwxo1J+Jr14mmEO5f94RRDHzsi5h24ri2hKT96xbT7RProlHBH
U3qbGoUD1W7DgdJM5ha9vAff4SOQtjZwldQqB3kXlYorVcnaXMBSrAoEJUYSod4uy/POgIEOBQMD
wZRBTswv3f1YgdxK34tjCPpgXd+BB26H5HUdDrToVM4sz+IFk0LHuqZT7qqZW9o96wnBsMUazcxi
dHdmZVr/2SOnEUk3G7D5enoHSHYXWDRGnCDDIkmAXQMZ+4p/WTx1ZwZnR5/zWNUzhjBIiihI4W5E
tdZUWrMwO9e6H4AGVmBJnU3sPNwobuxltrAaEP87xIE+25YVK8HCyseal2to3Y8J2p7MA1GVpbWf
kvoc5U+X7+vyUUTlCdQ7kECZlxPlDBSPQDcxT5jBRx6D91UtVCcgQWwjEgTZfhms4amW/SJYDP62
OfO9gDzoozLAZnj9VygJGZGtvP/vqtCLZX9AJv+xNu3y2WHMJMR9UQPxpViNo02dFr1XsgiARiVL
bjsjATagguJfj8lDpaOqlcoqRAmj5gEtpMgpM1DoR7F4JAPa6bkSQV+o30VSsjdBYBkoHD3bjg02
NfFctZkaguA/Wjl8i4/02QpmlzaArCX8FM6BKffo2+q2qk6MugCiVTdD8Ksbc7tau1HLgapK0OvC
CwaulNmBx6BuVlUanCzyW7o3r34zHJXIb9Ptf1FTW8xj/libH/WwS3VRJQoK+RBdwUT5pMYyse2b
YGq1B9NSfrWDPc3Trhe4F2/ZmelZnDWMwAMh3wELX/kokmM6HMdwTQBs+W0+MzKLs3rBtTYXKPRO
7kNPLUicM8t0QTbbOLJd34J2FKxK3Ll8udeWNou65FjuCykFJYoRsKchiDwRxO+xKrmXzSz6xrPF
ze6zFkHuC2k+drAKD7mqPyURXa30rp2Q2TVWw9KoVIbzSA8M6i9uWLvT26n3lrwFR4Il9CfIRYJm
bBVCq0zb9C1IVjEQoMtU/x/SvqtZUlzp9hcRgRe8Yqoot71/Idrsxkg44QS//i72nDlN05xNf32f
xsW0SkhKpTKXAVFmcRTykvKUkJbuDUBsJjrEoKJK2QRF4ZI7bT/phtDSg/W4JwfRPYEUV3tK7rc8
n9cXkwBPAIEF0DIWH8CgdQ9RWhScenovsnPfP0fWVmKyOgbaSlNVW4fC6WLDyFqhcmLBRxDUz4JA
bjO7K44x1I8duNUZhtN8GScQ6qZ772qEm427soMq0JRQLLxAvDxoTu3OPjb7LXDnRxHwt5WcjbP4
hgU4QYawMU7zzbptj3Hsmb59D39i+DZMLzrlyINu6utfon3jx3fSE/xZfjRu6Ya+eiGHcuOArm7q
2e9ZRHap6sqoDhF7eGu5hvUAIWJXwBwg3rpCthZ2kZEJdZBiViEtr+ziJOBIAPmV0WGVdf15KFjt
jZLZjBaZ2Cgi+GwYCHTg2O/qW+uo+syDfW7s2TikISxvXJT0r9F0ap+31HlXe6MEmHM0R3UgapdY
d9T3eBXirO46OkKMWYnu87h+MYvUbRPtDA+NC8iepzYDdEOGh6sJCeHeCBgrNs7Rxwvk93323x+y
JImXsayZcqtPjuKDDz3nwHzVPbiK75NL5Gdu5ZVPsuagSuJRuHDbaFahmXzV7+gNTEoP+mU4WnfN
q3TmXnxpdtZ+vJHO5BV2xhurNV07v/1O0JNVBWgpHYTXX3OjMWVtTmkHo6Hd5AtOTuOpC4ibHcSe
UWfr+K3mmqaB+iFYtb+L/oRtVpoVNyyY9vwYtQuclHmeeTy0nR6yTP/3qWlAHUBjCD7roGAvQlld
Riw0WtwXE4i+v6pcnPXzVGozUZ/faiatHC8wBCYpIw2qYPZvRG+tUhQzgWSwbpfwCIY1dJm6Y3+7
MacpFVks1y/DLLIIqeMiJQWugH+IAf+f4A0g56AmQ6BcpoDU9evOSCW5s/sELoPhWJ/1XvHQW3nd
mM7KvfrLGIvoV8GFKIo5DFjlY34zPMbQ7NQdeVecpf0kpgBfi40BV7A32A0TekKF2zCgTr9OCg7S
eM1EwJ9nVfOoRhBzSgicrzLfjtAv0qtvKTOdlIpragv387HXdohpGFADUKDSi+F/HVqXs0ZiI0xj
UvqWJhCIQ4ZUQFj681FWThjqoSD1QqEDkhHLFmMThbGUAusHytS7UjauGn2J7Zu0emzgK/H5UKsT
mg21CPQV43UYqyBKFOU32KlL9o0w7z8fYm02qJtNcncWGnrL5er7NFfrDk0budirkgI3sJ3KlKMa
ATpqb+EIV5LYab9juClAoYX66wKNkUlhK4PKiNqMTm01e1h7bFyOK1nOL0Ms9nuthD1FfQxgBeXc
R88ND6KROCgb1Pa5NuECR//mhM0ntbj28c5WeB6hLpKbEXfClvqDTu76uj0XqenaNj3UMvrQUGbM
gbqbZA7K9xAoWY91w8bk155Av8x+sWHMvlZHOcVqlmVGLmNJr0dYxxeSfpcJybEpAOyFZF3lMX3t
WH6V8PFGT02PdvlJsOLp8621VpDGrwH3Fkgq0/pNpaeE5aEk1Kk9tzf3fDixl8mr296xneSXzOtB
H7/aRpVPK7wM4PNRF3mulkptqFsYtWygiFTeJajW5hY8JMrg8/mtHp3Z9Ba7WR91oiMVwlVrQfwj
q2/bkt0wGnuJJMFpRMs2sA1rNZ1fvudib1ujpFV6Px2fC6oFtTee9MYjbnEovNaAkvVmrrd2F84/
5WJrpzWSeb3GdpqKSBPVeLz6l2i8Vc5cC3XEBM/eAi0VN+Ji50paqhchSfA6geUYzB8dUn+Nk8b/
fMk+gvNvmwNXw0SAhe7CxwGaFaoopXHZVQybw4KVlZbCoYMqzbUKDINmJndcrjSPS4rthtJwUY34
1FIg1QTsHx3kOvddJ1EnG7IbNIr4waikLWr8aoSckI8fyge/MTs7oLngK1oB5M3uzeJLoW2UuVYP
x+zPX3xm4DSiMY+wZ8fojvayUxolzFW+69qGAeLWPBZZQFbFcVIlYOC23SOw4w4tsr+47KH/9e+X
WmoM6YoEoV0VM4Hm2ZnIxb2oCQB26VZIXT0D0PubmKkWEMWLpEJOhrLXFZwBgfSdBNVeyj3d6SfC
z56WG/tzRfjNQr/s52iL7DNPYeNaaTjiqQSyYhsqb5ZUXNlFdWqI7kV6tDc6DgO5sr+xZfgdpcYB
pcXKiawCTo/Vs9XnGiJdXji60UiOVBWSY6QKCBghu6UMKsFSRLfU2Gxj+lm/HatZKFxsK6YlsUin
xZCsCzTLM3jPEdh1ybeQRTzLefm1YbZX9zBvzNlFhTty1KGsn6owXbkNYwWmuPq+jmnu9AIk0B52
eVFNHK3p7nTj+zjQnQIj7phcV+nowljcC2tl32ZfCuU61Sqn4N9I/642TSDnxB9Kc5fU0h7UQ9WB
dDju5PpLlQNyLuC2YSpeXKGWZbx0yl3fFHe5rVZ4RvSHwbjnMeKpJu3r7ErWJY9F6slsHtSsx2+S
mbEjeXoAYHGCPcFtSwQVfmjHrjlsaCcXwaL/xrWvsZQcecjwNCbuENnBKGdHHTaRvOJ+lIWOAq+j
lkE3hbAfyMjcOJMvSn+V8uhgMj2AE58yVlDObGGxSGCPAMxzREDpCBuG8mnvcw1ZrTl4rKGvvKRn
0AGe5Vh2w9GCNQXLnFiBFxrJ/aGDkS9S1cNQQ41zaGIHe8kVWhH0Rjr1Y+HDiD9Wu52cE9sm83LI
4uitGfSm9Az3Jj/kTejWw3cjRUUQBCakDhdFQD9M9JoCkbQrBQozJoBnsmR7fTje6VHnsKTdMzJA
Hp7vS0w1MWonBf7QKNtvLIZpHdFcGVbAwJHsC7N7xSPItdFFjXpIaTWpJ6pxZ7VPUN31Bk6dqhdO
qpyzvr81NI4oDKtj6NOdaDdeOt5DeHO8krvcx0NXVNpjEav3cDu7wXt8FxqRm+scHlmdR+IfpM+d
RhmcSIeSNIs9mEd5WvQdtVt4M6r+ZKw4dXMbQh0KVDCyWFetSwjAojKObmesvVHtRRTMRa1jX/a1
Cye2gb6OGggFtn6WSOa00Dvtarjl9M9gejgpHqqplTt6PfpQlPdEBDRU2p9ghoZVh3Y9gx209hXE
np0VvXWS7mbFIzO+9b0Bqc8Wbnv9jijXxLI9IzYPSZOcrFQ9h4xG0OBPz6nxretvWGl9k/UGONIX
iKKi2qIFg6Tc5VFxInX0LZHU18LuG78bzYMcxc8CEo2D1gUl7NqMMsdCljAkUgeXxbfAYuzy4WJk
rR/Hxb41YaZHEyeB4mGNAzl0rW+G6VMUmzCjvElyO+h4G+EljkNG7pKi+opCLizBar/R4oNB6b6V
y7PZmBcuo49iF1ekHW+N2vI4tV9pj5K8PfYNPjrS4agP8iE72mm7V2HWo2WaZxjjrTwmp1qB35St
7g0bjG05ug5Fj46yho33lNUWrNTGs9TB8bCKD2kJb0Jxp8Xfqzx1FfqSQezLtBt3lIXPB/qsm0+p
FbWObqYwETSy57Ad3FrId0SGsqn0PhaDr3YAwxLidj1c99SXskmgtpj115WaOGVdOiJlR11Ynt3K
jh1F3yfHtbB7i/XXdixaGD/2eEgxh2hQZ+GvNXxNIS1yyNT4KFCei3rNZwQq5jU+VeQKmC8TCfS4
UX3KYSEZtm9lBdbDyB3VQCfD1GGr+bUx4UwtcGOP6p4lVyE13MQO8cbVbjutcssKGv5VS1zJJkBm
QTsypq6coPeh3PLhhw1P8zCPdoTzx6KR33Cyj1Ym/JpaEJXk360BvgOm/EBG6VvXsTO27oGahROn
CBsMbTACx/Ajz9Tiq97AmjXtlN7XpB40DDN/0hieilwCI6OHpbWACPguNcvyGCnjOywaET350Dud
Caw/CCu1wwoLBo2K/h53nHq93kIPJEHgp4N+6Jveq6oyYHXpW4J8MQ189qg9pRUFTkC3z2ESOrqm
HQ01tOGehHCJ2GDV8gGlFM/O2udGzXBgFMmJy+qiWBQ72nrQO3GRrPBFTypoEtfsirY/OD6Rkagu
b1OoNo94HwFDK0oHQhpY5eu6knwi3hRWeml5GwrQfOHuSvJzhp0IMpejKDBFH7SdCivMpLytLHGO
kqfWELuES3DZu0ywGhozuEEWXgb3TyrXDoHLaW1n2EK3YozfgL1yoYbgW4a40nrAuxLtZWitQJdM
n7fVFST+3ZRYxwyKOJP5LOOlV2Sjo1TdDjKoTq7C9JMUu7FUfJvavsjGW8gNgJycPQ1VCgIqocKx
YTwvtU8FSw45CTFh4eVZvktkyOmCpQ9TMWgx2O9GBWJZbR6IxX2BoDpo1a5CH1Q1ihcrfpP7H5A+
vFKMwpWM8gj6FOzWRSAAPJCNEdcFDLXRW+xLuFKCY6uFsady6sO2cV9ruq+Uz1nIAsIjPyQXqXqw
4HSa4XWW5ORG67Lraa72AH8RQ/KsqnYy8FdHAuM+Kvl5mb9WWDoGIAXoCHujeY4hmK9pzaFjCrCt
qhMWiqPnN1Osk3v1CxEqWDSha8t3uln7sIJ3qvihaq3bfAhvRN8FocUPnBq7JHxp8ZfONp0QPfk6
4z7SS9egxFO7JihxA8dFdyvVDBoBwoXZk0vaB7v41idJoKqotRv3FBHAQL2pHPp9qZoOCP5BB3vQ
ps4DGRa8tXg3VfrYdYZbpWCp59l3E3LxcY6MzMTXV0DdaGFWCgZtqFcuLfqrSIn9rnlnWudqueKm
8Y8u7YO0EQcx6Hc1fCg1ZBsW2Ud2dtb1AW6lkPaEEWpdFm6VjF6IekRk36hhB9ez84hfw4rKy+rJ
xiC6xH2KS7jaZfFhBH8LJ/4M7souxleQwujMLGRKOgSdhdPB81Fo1LUjlAz0CP36wm9i2y31yi+K
xxL2g2OpwXP2pSg6N8o7D+6Ospr7Rp5qDk/zPZUey0TZk14BxUk9ZAjpLPoW1s+cygh00ChHQUjO
HlqRQpAsORqQ2a1UF4Bl1teOkvVXpVx6rRIHxSg5elMd0qzE5drHe91uTpH8I1fMQ4W2vWTLQckH
iAqZj5lSuA2D+r5d+oKNvga1eI6fkMI5XKrahxrNi6REWUaJwutWG72Ywcs0Jac4gr2z3ki+msue
pBDPwD83yDYELHTLLFXhOax6wnxNeu7KsnyOIoTxbtyVRejk8MVWZJSnDZQHqW+MPaz0DO63DNlR
28ZP6BLB5zLaVbxxMpD4SfoiJTB1tQ8kMfdaj/qlCXeswvQJrkY9NI6k+qEq7ItSFTdci6ZIexWH
7Y5LmGurnJn2oGX8otcNLk0YW3EZG193jTF0RRq9QE3aoeOjzdD+asv7hJEjyKBHI0YSa/7Qw/pi
4i2cx7DBlbIrzZJeNYtft/VDV9R+ZkY+XB2cIoGJS/vcYb1KZXRI9gWyQy4SABITt8TzmUjQqhug
WMegZSVCBBUD9uUpCfgoBX3RP1XtU85R5m4ds0P8i7rilCZ4baumK3cVbEFTBFXEZOQGoZ06vcpc
q+twg4sj5Xcp2vhNiFssLb9mebEnNn6b3LhpCMerFCaKuuSqXYob6C0ckVdDjoIBEI40Gh68iWtm
AL7jfmDhi0nHXYUadI8ssmVG7sbSg8TFPsWLRdXLB63VHynLXttqeCnV1s+aZ9JCmQ9U60z7Ciot
3HIQ3Eh4pcX3LX8TcGLOCtw0vDzYAxD9bXhN0hrOphYMT+ECiyeO/EM12NnMrUtRdze2ErlwqvWF
mRyKtLhDXn3kVN9bhXFPZH4prXYvKiAz6fdmSvhTC/hCmKpWIY46LCYqIAxL+AxL/RNJQB+YMiET
EV5l5DVqR7c2XsYp6dH6C421HVUfhrHF7s/ckhX4Xy1IuOHzSALqX0+tKl+p6k2e6OdKeQFpBTbM
cP7GVeD0SnSu2RDESXRXw4gFORxutfqSE1yDXfeE8HcJ2Zc60d0S4oyisXAxf6UNHLc5HCvD/IsE
UG9I66Ag9hWDEJed/jD0H1kNd5VIO4qyeeMSzLHbyo9SSPgnFOa/3whv/aHhrsC1PP1YfRhPmd29
izZDmpmqd4mAOKMhFYGS8hcLlx6h/T5RnnuJ+p3EU7iIa8e6kf2wt4M42yihrFaqZk/0qeMyKyHl
VqtTayoI1BljrirMoIzHfVxoxkb1f7WaCxSmPOlGgW607GeQSpT1qEF3hEMiEkmpbz9Hx6mRaTnY
gamf77XD5/WxtbnNR1yUHwyjhIMcg35FCz92Zh/tDMk9+/L5IGs1qPkgiw8YD4aW9QrEOLhceCMz
HHTBfJG8CGXLJmK1nDIfalELTlKqjVGEBmWhS+9FlwewU30j6Vj61OhvKpQRfE6UH3GTfKS6rtFE
e0kbh6ui0U4U+PooB1SpociBQ3hHqdqdkMSOdOVBtVDvtaotl8StbzMt0GxzJQPqyCoqpLuBuPyF
XoFjeTVcupOwUXRqPQJZizvI3fvKxqZeq9fNP9SitJxnZZUADS/tskGGtcm+FPZGaWsNOKDNh1gU
kw2F1WNfYjfn595XPC3IHqNH6Cr6H4ILX7WtTuTqp9QgKQKUgqzByfnXT9n3Os1HFVIS1Dyp9L2M
d7l9Q8za+3w3r8/r5zhLCoMUy1EG1V3Uvk4t5AZNkGOTD5kDDeqt2yKVH4XNZa3Nmo23KEgqvSXJ
sujzfdGDnK54xglm3cAOInPyKERjAf44VyX2CKoUj/ibbTTfVM377BcsokSswqOeVqiDCfuoisTn
SN6gEO2IITDFDpY6n3/h1b05m/AiXigQcaGajg+s0/4ylOU9SKUbrZUVPTG0rIHHUfCqh/PGkkaA
t3bJtRBd/0SKXJmRxJXSAoULPIJMmz+PrbgqBLReeKo/dq2yk2o5qAZ6sGS8RmVWtJdOJbfJGKJy
06SgbQlgKfFsMtxe7rqDLFcFik/JV27Gvp0i3UIRaWMOa6syb9Ys9rttGay2m+leanOH9+WxQN29
pwxvDDtI4H2ejc3f7P3ZmEuWAJy5NTxMUa6Oz5O6Hen+o243KWLBbX7bx2BtLwB9BLA0CMXAzi2C
SEvsNgeMFVV/pP81lGDDLV/VtStwPsKilM0Ftwtr4hTiRYGkdLi0Bl7taocX/efbevV6n4+0WDAJ
bwi46pjQUNLcnh7BbxIQDoWomCOhk+Fa8k0DfcDi+fNhN+a3XLJC1+MIZbB83ysvJgQDqObXebzR
nFlvVf5cJ30RpLLpgkcLHGd2r+1sIDmzSndqT91ZQeIxvMk3k6UpCiyD0uxrLkXaWNdWltVOO+M+
P4jvwPcBDWc6Web+mW3ItNM+G28RlfLayFuWCDg9GmkgUTXoineNEYegrCqGbmOzbK3adC5mecGA
nKQaOWZn0XswW5xKjxwS3X++NdZuTGIo4OkDDgKA3/QjZoMw2Ksy3mbSzpAS3+ywD0Xq6vy5jL7/
zUC6NSlzQyxoSYgIFYXBIwRgew2+fDqelFUdNMTt1Y2bYx2BAIXcfwdafDaI8lNDaBA1BUF+cCk7
art6LxyUzDSoEIcO3qzNpQ+2mtmrdzSZjbv4kugTmRUJkXfGitd4bXtWIQwMSvSugmQgarvChYiu
8BJore4itzxuo+VW13LWT18ESqno4PhSQFu6yAKwrnQ1ckMD5cLm9fOlnILU8hjML85FuIxiSepG
BXCvPkv3mWr4en9EE8qtpCcz6vb6kO8TdfPeWZsdGqXwQJmOPFnu1LiXMj03WLgz9V24569NBWUS
rC2evkB71l5NUtxA6BlsohDXLqD5yNMvm50RTR7tuLbScAd8wbUEs1DI2NCN47F22OdjLNYuJJy0
rQK5NVsv90oc7hXOIFSbeJ8v3dZUFkvXFA2xiukUyqnqZtVtx+SNEdaQykirfq7T4orrMtPOS4Jz
wD3I66r+GGgxenbjCwTPxK19EX5/kAMVHQvFHdKHJrwbtgheG7Ncsl4EDI/+4cmxuH+UaH1qtG7/
+YfcWK8Pms9sTzRyC+ZtB8xtgcJrWgF23Qxu2Q4bd8BqwjD7mh+X7mycvKlpoeBAgOAyufDVaI5e
JDesPeZMNuXlEaSh4eXzua1xlOZL+PH8mQ0qycCqhfKItDIqH21Lc8CUOtcjPC6hQCdndqDa0rkU
7QOayTCryDfwF1vLN/332fCRbCHbrzA8EdIZbpiHUI92n09xPYT9d5N+XCLzIQpRVEWCc6Dvu4Ny
4gGsRn35tIUbXb2M5su3CB3GAAc5LYsmbbzehwkqEKoJynBgLKPR6NfSNW4CN3e3LqPVXMzSYRsF
ITyDwFbt10/Yd+NYlSa2J5ryB3EYA+Inhz91U1vxxMVLajba4nGo9KpkNpP28JT5qe/tIwqU0aN2
hZ7KLtvh6uudEf2jw9/Aw+fjLvKxrjGFlUMIbEeTgMCDt0IZnfdbAW0ty5yPstiOwyjzLiP4luO1
vpe/KM7EaVHvDUgPW6ft22Zz7RaJBHQY2obaGK+/bTx+AKVtx55Botzlf8DSWy9lzNZusUMlISlA
UWE0Awws3zpaX9gu9v7jkjVeYv/vzoROTIiaYnP+pvPFR1njSpMAJzYcal92JVR88Qgq8Aii1UG4
1WFo/oButpa8g7Hw77DLS6FTyxAkbRUJaA0626An73qNHkPWfge6+xznylZdbw0VPx9wcQbHMmSs
zVKc/Zo8sYE/aV1zQQ/AKxj3E5U/kt56jsbymo/10+fhbfV2ms11eSA7kaMRjEVtx4c6OdnmPZc3
Sg//Y5v+/J6LwzfC0ScqJrL9cAQj6aq6aHf1NygE+HIgfbc3REZXr4TZhBZnUGrK0U4mPwpqyQ7E
tTYFf7YGWBw60YW1yKB9DO9PvpMzMBUU9/M1+R9R8ucHW5y0ptOjQkzkqBYSNUbil9/UD6WazukI
Xq0jHq1aEmzzLDdXapFbmpaEB2qFnV+hWLdPgk71Jx88okDqrr3eLtis5w+z1VpkmVJCtRQJJrJM
gMChcTsxtfJTdqgy6Oxuydb8jwj287suEk4Op14VGreTgtIk/VO5hTvcTALmEydJ2pT/2VrHj4fg
LHcYIPCh8yhEdoTUdme9sxd2GD303bXA8qAcWL/IHrSp6G4rcm7sUXURULQEqjJhjc9aSDdk1IFq
25KW3NoqH82V2dxgEwTUmYwC+qSgEUFGifigxH64sAKksHUiVm9WA5w1YkJcDnXYX7MULVGzXB5w
qv9u5Va/32y4xbYEd8yQFI7hQPt35OJSZn+hEqhZsxEWW5FoQtFlVDF3XaQBAJ1KJ9PuLorZX9dN
eVKb+NyMJkhEmc9DpcPzZwQsL7xp0cX/PNisXgA/f8hSApID0SEj/UNFc/yu8pey2rXN++dDrD9N
ZmMstmMv9bbcmzh3rDpM9PvRm4Rx3HiXuGlxY+/Hy18egdmYi4tNTiRdaUeM2SnfhFz7khHvPp/W
1peb9uzsBCSSSUqhYpOY5ktOr3Vxn5gb75v1+DibxeI2iyUAZxuGMT40IOQP7io0Dv9MaHj9TM9G
W1xtdWKmdT+Z4eDddoSuagB9leM/jM1thbmtz7e45FQjaW2rxGDQYAdII3Ky8BJH5sb23tx7i8gB
5UNumgOSD0Nx5NA3j+QkgkEDscOLwN1ws+/szfa2ib1b01uEEE1TwT6mWLlJP14LUX2KUb1n0CnB
fRM6SCxlJ9/nWyKcq8/V2RIu4krUxIZgGSpQ8VCg0NU5Frtphq+GdZ3Yp9J4yexqK71bTZd/Drm0
gAUkKIzsBNnKdIdLTvgkv7UQaZCzm8lFV9wCN+fENXCCm4qjG2F66QgbtuZAAchBVR+iQ2n2Pmob
R3xraosgUsQ2ivXp5DjIlNAdzFhxRc0hXDgCKqOWHBDhdEsieusU2ou40su9iKaGJxThACBMfqSo
AfQ3QG55RXE7oF67Mcmtr7iIMWHIWkBxMV7eA8kHqRKl9T6PlFthzF4EFmuIIRob4pXxe5qnb+6K
9TRvtiEXkSWLwiJDeoKqEJAZSLis90mgpPY04kG50v+DIsp0mH+rc89GXASZGmpsHSQy/ymi6K64
H4Sv76OgAXnl441sW1emo+/Q9dz29Nqc7yLU5EnEUmqjdGS9Qci1vU3vC3gpmNctoFZB6oN+vBVU
p33/2XwXUQaqnGGhxeQfGvz/ldq/Ssv7mSvBIOzXi9Y2eyW2THSeGkAaNK9yFXbpisD2IRASOS1k
xjNPlZ3QldqDttlNWH2cQ3IGFYhJNOHj68+u+ayyYk1MRQgJsqsJ9Bmss3YMT39AqFz/qj9HWhzE
KJMTzQDkbZeezSMwklP4rDx5J+V+gdrYlqDP+g31c7jFocxCboOWhUVM8huaXSkVoEt3Gwd/a0qL
oyhELdvj9Br/Gw2I/xFmfs5ocQwNgEGaMirslTCz/ZpcP/M/B1ucOtEABVkqLNsXcvGdjfqT3Ek4
3sRGIcxoLk1uHrQ21h/+P7/o4uhpmQzyT458fVIBno5e4f7Du4UK8DbHd2P9li/YXIENJqQSIU5X
eQQC8f+obMPqQt6xPylATC+B3wILvER0xYArg7nUj0GTPh55VaUQpJfdqYkhng1fRj0z36cbEjHr
maEJ0Bm62irwk4vd0jTUSm09CmFAi4KmI8NR20fDOQGWrve4AxXxo5JvVKegGbc6w5+jLrbNpH2Q
ShIefraUBjXjL8qoJF7TRaljm5F2ARELWpkQgLXB5VIzXx9S+CeyQ2Q/qCApWMPr2A27ZpQ82rYB
rAlcPrSumhE3FLZDheHK9nvWXJB7eiq7rrLr1E5cYbS+UphuR8BB67JLk73qMGjW4tQbwxc5PKej
eSwq25X1zo0bHUQWVK7NGMLZ3TskyXcWuE0Esg82oPww9gHj0Q6afnAMOdyHurSPyi9dKEB2Sa60
9kGPaq+A6CeryidLUIdDJKyPGgiMJxedAsxffY/KB8FKRwVkWVPRek7PrQ0Vcjt0mUk9WuDdrRX7
3gqPTQgTAiO/pIR9CwsOpT38e6IEFMyACCTSUTkoxVNO71h2P5ojENDSvhOVn4eqSzOgYUG2AyjY
i8Z3fezcDuj2LLecyvha09gfx1eihc6oXo9dc1AqYLkTMN4oVPJF79pAztsGqsxWCuBD+9VO30z+
CFkMFx5x8FEbnTHjAVXpru01VAQh4tDW0DgtnAp2OzloOTno5GEk4FObnybyWgodbLP9Sig/sKHe
G0oKTtuT0glfRHogSVBv1rnPIMAOQBvIjGDuloobcwDo0LtgduJYUBvsywStvS8yKAApOElUfWu6
5Noqepea6mPWRE48ccdAJAWzbkzJreDXjQ5gNm9vI1wvceNWYB3kpD2Zce2y9B26OcH09WRQyyEE
QTLqJZl8yE0LtnuKE4nKTXjmFEbiMGo/9426tzlg5P3QPpmhqLxmiEKQEvOLyosHYcpvpty9xqYO
lc5K6oJR0uHfS8Y3LbKanSKU7wMokq0q3VC9QEctlNyqHe8os18zOTvhUwakivc1kFyxBJwxiDQj
K09GTs5ZBFQwrZ0SBNQ4fIFBLsB/9KooIeKEZjVXhp2UsUBNrUNEIn+Q0faHQGQTXSf4U3Qagxdw
08JGeJQT7tjDAEB5eTHN8UEYXw07smCUB/UgJdzqQq1narOQswjeUPg0zKxEnpiw9wawbXqa1C5i
9j4Vdflxu6I7pQy/x9P/Rptl/Oa51VSGFgPmmoZOaFG3qzZeD+uX7s85LWuNUTI0dTsNMZXmfpWB
2Pp+qxnLbKjptpqlYsjC1MakAHZA8NC1tF1ZfU3MTUn11TtvNsri/QVWWKXEWTpVNv/vulVbW+JD
PHU2JxI1hV5IGA1EYeGAJPKh8wlFCfIIrPUfOFlsLtgi7xMAdoQW7uD/zO9f9xwFHbytBVvNkWaf
cpH+pbYUj1VRSDvFUt/7nl2VOe6QrgZnrm/gdkmbY0PM179JkWajLi72rsxVOyEwII47+cnq+GHg
pmdz9Z4Z/KZokq82RYHCpjtaN9yXmuK1yqB9sPErVo8e1MChNoWviWLvr5t1UJkmk3AEDeMaJHj7
xXRB3Nsn57L3wITZQWLdpc8bY07x47fjPhtz8b2jPlKMZEBKn5rB5G4PzjiD+t/UpRXQ/dOYfwa7
bI/7LPaZ+31j9NWDMxt98d0N4DxEMqWm/6oKT80V8BDdqbmy1RKY/rDPprrIo4jZoXwe5tm+VGK3
gusEIFC4IUKniK5yLdp68a4mprO5LSI3hyxpbnYfL/wpyo3Bv47wf9A2mgLMJ1NbFtR6MdbUgIPi
XzY7VqPqz6ktq2ilAbuzPKqzvQjjpzJBb2oAXB8o/q1vuLE/7Om/z0LdaEcs02V8w2l//OO88bP5
trU/tma1iOIGBU4/HjCrwegcJTx0VeOw7NvnW346T5+t1BQDZjNSVS2FXhFqA3HeuQZL/Ynal6jC
MSFn9/lQG+FkWUID5Y3D/hT14oRAuEwKr8wC1PnPx1hH5M22wiJ+0ArGvbAEs3cWTHpArQ301+yo
/pB9BdUW9XqA8AQUoEFS8LTW3xh744TZi+gBmk5Tg/MIrCg6RJMVWXQsA7h2+8nOOGyMtXXCFsFD
l0YphXQHWjeXAd2oZPgPM2FEZf6PanRbq7cIH1Q2BdoBESYH6qINHq3xujGlz+Mh7Ph+3Yp1bxkc
4gfAAhHXcFA/eoKlQe3zA55etQsdVJc3AFnuwtM25We9ZP3ffaMvuYhKqKpp9NdFidUn9Gy0RRwR
ttwM4NQiq5A8XjzqJejUzVPZPSQFFA3C5jImncfMYSN+rSYzs2EXEaUrLPh+2YgocdY5Gf0uxYUn
tV9C/az04G7nf2P4hCLIvxkE2sG/LqkuiF5T+FsjUft/rF3Xcty4tv0iVhEE4ytjdytYliynF5bT
MOfMr78L0tiiIE5D1rlT86Yq7wa4E3ZY6zeL/aO/ZKUeIa2p6HhcvhJGZjiaJtBrin+ib2xfR/Hw
eo3tvrSLIAqKChvEftvZlT8c9K+TaKDgvL8G0vfzw46zPGXwokVQhORiaZVTMwILIw0VkZ8RGQrn
Z5CF0ixXYCgSRlxWV71nUxmKo3rZyXTRn8uOsvsq5o/zPkCVOadTYDR2zdjgNpGwqtxHwFBpF9Fc
wXkvCs6F59dYVLRTOzbi8kCKp11GHjofjDSAvS5FYyb7j5cnDeUn5Zohsqy1hob+22nJf4CVAR3O
13daBJf48LjZRNxRB3x2nKC3s7zXAxRJ8Jb30VYFuI1j2rLLwNFFmYTIuz38fSszKiqyZuxOGbLi
AKbh2FddlbiTO4N6MHjTq4mt2oBJQlaAn/z8G1KrHDKA3SNYKEArAhzv8CXNv4za4DTY5QdUlijs
74fDJ4GcowmTIrMkVHUwt2pMF+ZpPeaueYTaAGjC/h9GsTZn5LyNYeao8OgQ+bgbSLAO6IWu/O7f
CPyKUTPRITkHM5i5Xkr4jP9KBB7go0QA/jiI+eLP+B/W8XStnKdJSR3WJCksMM2Vx/7mcZyCvYge
KOvF42b7nu1JHudg1GoEIgBBBsW4uAGOkRUesBLQMcM2tQMIqvh+8WW38NMlEHmC/eDxJJpzO1FJ
6RBOFV5jWXSV1KG/kKEB1o/5ztSbT1ETXZPM+nY+5dmPGH9k6lzGs3bAyhtaVE7WnnwqO92rIoCK
rKMqGnBg+cTLLN8EBDKbPSN8has3sxrTHGsRKG3X26YKslpSysFaTw4Ape/Grj1Zk3oCYQtwwSbj
Uiumz21SNsfz52V3eO5ncGkPgD8LYN6hPajKzT+JhfXT0iHm53XNLqqoROl/uELK4J4Xur+XAFz6
34fnnFG7wufMJXNGLK+cPNVB+ZbNYGtetfgTOuowHnHhcr9KtZHL+aQkMgZdB3TYQ5WKsV0uNwxd
dgzEVar/MNSnM3LOyKxVIyMLDFW/YonP3z8H9lX3SSDni4gJKFczh5lYWnOq2ijowjZAqV2gMeyf
OacxnANSUcXswhAOIVVjZy2xftSD7vVGb7zzSrIflJ+OwzmefJiICbguWCJGudTqazjdnBcg/EKc
f7Fkte3rColG+OtpogPIV2yi4zU4CoKb47mF8zoF7FuphD5dmtMCdCkNoHllkXklwqHgbPsp25/b
o+zvm/QiHlRjoRQWNjbgefoz48d4jF+Rsgmc2QPv60ZaHabVvLBYv9M/Foek/aD7dDbOe0wxUpms
xj2yKbjsYj00CVgtsNBEgReGCbjI1dLvgvsUyeQ8hxLNpVIz2k62Y7Q0PlvDiQJM4DCp2MM5Tb1I
PUWfkHMgQFIsLbJAZHyJrB7HfKoOvi0bhTfWDAoEaFPjjNqYKRALh4eFtOgwjW4TmO7QeaxljQk7
RUi+tJ/+bgRy1q31QxKFI5bs3tIP2TW8jTDO0Dstq0AlidN18gcGajl2kw3AR6cB7J1AT3Yt4UnU
i/xBG4YUzJxsQpP4xSH1lzkA7rALkDavDdTy8D/K4+ycAgfZGPvl9+QG8NJvH5/z5SkRW57odOzv
Gzvv1qEZNAPSSh3vXM0HiiRDgLHYKgdb1hKSn+7agKWAugH/qxo/trjGBak7DZyC+aSBLpdol0C9
6rzGbD4CUODWCs33VWf8AlfraabSlYWxQ9EX3Q2r2GIEw43MKCS4Gx6GphnGlq09xMXXfNXuDWTg
HkMYj8eeOmWJp9Nc0/dGN4zOoJmjZ/ZlCTgWfXDWwfxKZe192Y9vepNvfhb3KQotl5a5wc38PWnM
fqDcyOIcbmsAbiexYD/RPyxQ5j/Y6ONDoNSc1hFvZoiunHO2aZxivXnBlWOW50ca5hTggum9iubs
W6zHssDbgoEdgq/7XJ/zKqxiTPv+tp5nc09C69k/1R9hfPjPSstIlxQt0jb9OrXfaF/YK+Y9zh+J
/eIX2dnTifi430dgbCjBqOdnKiAZk9yjRtCpF5GkBgDeNKLGW0thhX/Xv26Ecrq4VPJsGKgrsHSe
TSCoTiQHmVc5mHxSHPbej5zGCF6R0DPN448L1HmdGsAlxjQlF7fo0AG2J8dxa3f1dfoB5cVDfei9
IbsP7dfkcLtPiK1ELnCVGakTlN0f+03PJxOEUXnvXreyOPUsoC2oLbCmunHH3hDtl/Lz5IRBcYhA
oZlgnMkK1MtXXOteMfxJsMHX/ePOiscpwbUOYfgrjJPrSCpu4KKDFMNIcTR9zuf8MCkRpnCEACrn
Pyl4Sp/bZKFYnR6zT/pn0Do5MSbILkam1TriqLZnl9vDctqbAQJ+VlYmsPxQycC+/NzmwXmrFGiN
IXMeVF9NHVNmkAF0lvr4OPD4+pUb0RVy/lPJgFPd5KhnArA0PwEfDDhtuS0Dch+cxiQDUNtbSjXb
O2R3vEkM5FyPK8wEmX6RazdDPWMFBhi8rS55qa5c5WCfACxuLBi23HshboUy89kI7axmoBEjRzDN
zrEA3ZmIGP92I99WBOdf8ik3k5UF//hyhgH2zSHxQPh3ycAv4uU1T6m9jGcrkfMvujG2Oakh8Q1x
nWn2f3tPg6/rG5hcW9OIXSDWao4aALkfAP2W6Q7Q2hfid6Lgg72o7KO0n5UF5KXyx3b6OBeKI7Az
djtnTsRX8tdpNoawhh4iEk2Oflq+5p8ZigEb8E+RqfbY+Xel4FWtGJGR8yV9Nc3IMKk43t9zF/2H
LF02KAi+TSxTPtd9AmDBKp2xH/UGWfuf7UkWZ2dVk0cgHIMs5euoAEkzHwGawPYIABjafX/dpuV/
WN6TUM7yojGZzFjH1NGba/n7lvckkbM8k0qKMTaQOAPgaQrWg1J8Ayi9155g6OTbeU3dV9QnYVxo
r3JshVgMZaMfQWiAdkzpD5hhVvWf2G6w9fXHeXH7mcQfcTxiaJSNkdJSfEItw+79UAOSufOq0XBD
IxJMo+8+7S35SRYXwBujUzUpxD0+buV2MLzwiFpJUGLIQ789f7B9QwDnI+PWYpbASevzJh8zrX/o
TbJCV4qFyNdH1l2PuZHG5QoR3kEDYSvjoP5gAxENaJRBP7E4k6u4r+gvieRxeYOmSVQrWIgbrdPo
SnYPBHrfctr1qjq2pzoQPbh39QTPbbx1LWoBE/G5W5H1jOhVAnmTtfgGCGSkujrNlnqqrFDUnN9F
MmBv+9/COL9SzpUigzv2sVaiGbeFFx4xoA1gayDXA44ytBlFMxpLov6D6JScb0n6NlZVQGD7rVnY
ZAK8ejnYfXIAnaZ3Xj3Zfb2IR5sjcj6FhKHZUwqSo5QxVMQ58rH0VgqV7+fF7FvBRg7nTooEi0NY
8vj/yxqeZPFRXKOpBpRayAKbuB4QtwtCBklEA9VXYltsBA/Tymcu8eHwmzzPyJSubAg+l4Wik6X9
lL3IHezh1LvRoXRXO2R4Qe8Z4EbkYSslRJqrSu/EPOP/ccu6DnBHRB6FB5HMQV8DnKmH2RlGTrhe
6Jes2EYwHyCcnNnVHNPUQB1l6abJv2wbPQwzOipxkCZ2k9uLlx0yvIP0yyqx+9YePd2vg/hK+yDQ
pL0CAo7wRy6vsfkUFkW9WABVNq5Q+anf5TH50pvdocBexxTpjIRmBnlA4lSl8QVLHwA7TcO7qa0d
OtTvuoK+74u5wOJROF8ns/JVN0ohyvruC8cioDHWDJB78+nP0A1yOZr4lfKseeGqObUOANQ8ai8m
sFmAJmRG15Q2X7rQyH09VW/0ciB2MnQg2ZgHONBpcrsl/xnGJrFByFMAEV469r35VU8b1zQzGZCB
kksGQN0JLng3zdj8dM7rJdi2qZoC4ZENYNHLRwZrI5jeiYG79xV2I4tzdNkIOigdXD7/Vtn/Zip/
V183oji9WfV2xSgSRBnGLzkJmuzbkAiAK9ivfeEHNiI4JxfrCqFSxkTMvgZk0VH+Jg2Jb5nRobME
bJK7LWoQmv/WMD5jUvtyAGkEvNy/TLL1D8YkS+HtsgBwqpM/Stf5SYS0ILhFg8tmUmKUSZOFIKwt
gJNsVnaOBacxOgp0UGA+BpfGlKOiTjnczr/D4Lk723+FWSSSx6Ux+ErTEjE9fETa+Vt5u8n15tux
B80mYBSpUUT1kiDbrUZfCtMjqFlvZCnz51L+blT5+7gsfwquVGDWBvuyG5mDAb4pK8IR39JwFakJ
50PKqWqVPh+BUTH7eflBDU+SLmowiL4Z5ztSRV3iqEewYxXd1SW2mX1MAXA9OxrYDdz4JEdfBHe4
W3bcfDfOh3REU1dMaCD7BFnOkKmHiOR2i33RVCr83PDHTHWs9seYiirYAs9icJ6F6lNoFsAL9NX8
Rit60FldtPIHIG2Bxqw4CE65m9M/nZIHR1pqDMMPFTQF+dPgaYCHRv5keRMgB16VP2ns15/xmybn
VIoE4B8VonCgYhIFvjIIXRLZ67XRXVfN1xhYuAsBahIWlbWbjPiDvx661O0w36kfkjv5VrkaPFBg
OmgjuPQLOcb38m38q/qOmvuP9j7yrQ/yV6PESmkAOhU27Wcvt1RzrBJAGfkVqHgO6RG0WviXMeLz
SXCbArszOVeW9qBXICzzfZhNzS7YbCqYvv8HMCMsyQCPE01HzMNzV7lMcV/ULAMc/f4oY/X5kF/M
jsQGYd3IHSdHcLp9I3ySx50uMXuFlh10hX26hyEi7HYiCWT1R1BRvWK+cF87nyRyrlqh0hqnzI89
jnL8ZUN5/+s9SeM8taWl4GsqOjbj8Ld03+yfemkFT6I4Bz2VubwULCgMoJ5bqihYQVwr+Fyiy+P8
smJqGta02efClEimAaclC9AB673FNQ/KoaJv8yVPh+KcNNjatCVmu3ldn7gl+PkY22iGVX3G4Bva
SvSxM0uQ2vmjJtsg4hYcWBHpJ+exVXDcYakVTzMJc72XxbXhJ17hrIF+LBXPdDuf7dpg7wtjR8pB
/pResAaO8K0kunbOfVfZ3BjDCCohrHDDSjqnvJOcxImv0wM2JUVRSnBm/v1rdEqRWAzi5K2Vyf1o
/+cj8+/fWet0sBxaSWCayV3YWZcNTa8oyPME2iswRr5+XZer2iwlDsZeJr8BeNjLRNxz2w+4T0fi
vIxelpOEVjgqMM0H0MvaVAfQkHappiW26zPRwURfjPMy41yZIPYGNfxbRzH3a6BPceLhdbHJBjt5
BpXmjJ23FHBbo4Qd3fV6drojpu8QJ/BCPf/pBL7todK2ETcTRPeIYbu23eeS3CYoE54XIDwQ52iK
uCzw9mIjVJi5U73ihKKuq7zLr+cAz2QRkdZ/PFyf9IPzK2E7rEm4Agi09csjIFwLL/L+QLiKHl2i
2+Pdx4xKBTVAGI45HwBA4OnKaJMFFyjQQR40QbJ6q9NqaAQIODwDw86xG/3qbR3bc7lX3xORlxJY
GD9f3kgajcKWRQZvbeEUVWwmxG7iNLNbeEVgONhw1k7ZjCqSqLwquE8exXWa6GICL40Bncr2oGJP
Pftx/jZFh2OXvdF3KyEp9jw6vH+K4c6c6VHV9Fs1A0sqxhi/kEQ0i7zfjXqyZx5QoehzWc5l+Cvm
8yV7s1nS2jHWu8RbUPtvoT8W8EAftjniMlZJWE1gRGdAQlhIeqceWSwF9K57/i5FX4vLWQp5pFab
QFFScMW34Rds7fxv3knhfEeJfkqbZCoo6kBN75Gy9BezGwXHEHkohXMZVtMRZc0xl85Syb9dBBc5
KH5yTBuqstRLJK6L7uqnR3wNtJ0e56tFXRmRNH50DHORIKquII0l5du9hVegcwmyAH6CLFsXGXSQ
1mPNcCvrFTsSgsSNnxuvehBFTMxT/B52AI1d8FpsWJERU85rmFWvNWmJNOCtiZvwuzHb2xhxko/G
oJIHPOttw2B4hwkcgZEJkkTKP29iJdEAPYQBdVCHJgW1H4hUDUEJVniHnLfQ41QF6jJgUJb3m62+
dXz9Vh+z2zPvNsp5j3mWIytmmLcElNvTtVFdKaS2h/y+Mxdb14Pz3lB0jZwXqSo9rXKKXFvu5nvV
iMGstq7XWa9Y/v8miEs6DHOKlKjOQBkSBkps2J15ykEsfV7I3udClUJRTFm1ABzBM5I2K22iJH0A
X34TOP2OQW/l8VXzoerKtaFwHnoOVOTh/Xxoq5PhWEHlmqtbOm8BDX0mkCvIpOAmpSlD5N7ZPBEi
F+6kHYAhUABcroIHUuX7f2o8rVrTtEVAR+3aBKmTRqorwwKRt1ychlR7Q0h7Jo9zHz0gU6w+B8AD
e0XMDXLuwpHvWO2nH10wzFkigTtJxzOBnBMBzk86WYUGGrA8j7wq62u3jEtv0JSfSkbfDQYJOoCS
dBkGZIpUiIq6E3ogni0oU52oCj+PBrL5Og9HLCM+tglQe7p+XM97BR6OQBb/itelUB0TtvMNEMr+
sjklgGl82GnPD+KMeC8QbE/28PdNIBjUmnSVBM66t0Cu7/iwZ8KYkW6EjejRSg0jyAuBu6996LrP
dXJ4i2N5+lQPjmcjowQZb4lW5u9P9bcdHeEFcqawAnk8NAcAwv3OFF6/ucn+KS7gPLs+zgiUMgsV
oCmEaK7EAMAswut1UOW/D9fPhHBxFIu/uUQz4DZITf/ZigHL2Y2Dm0uWoI2z77L+mBSPR9oCPws1
QiBamSEq1ZLyXesMf21kL2utzJ1l8l6gGLsRYKMYXADVSQlQq5JafqIDKNKc5h9JQWK7ViOvCUus
PM7uSGqsRCVK7Ki62TsY4fXDthD4MnaB574iF19jNSSVJsF3gj3xY5Itjt5op0kqT2Zf350/s8De
+Kc9jYyuyUFR5pPmfVY2Qdz4ha4LziMSwgW62liHoS0B1aRXH43JB8qHk83CuotA9/mne2JhSZWq
wGsJr8bY1Xy26FMftCvdlv34EH4SvwFEErmkvGi7MhyVBjG1NhJ7CcE0WyiFaNte4O3597tF1EkZ
ps2jZroxArb4LcaQE30ozn30cmcMldoXQSaFzhABYjVX7CyqBKmd6N44BxIWa2kmDFDS7H70w7W8
/nNeqUX/Ppd2g0pZlZSZIdpYK3LUm2mgAhf4EhiMYqMOS1eY3JQBy8z3JVUdo3EFNkqAy8x2JXPf
PKaAHNBv6tA12BAXJhDtGLi9HWi+PbnC0Nf5M75wjuwH6AYlREXOQfjVvlaqC3mOSR4QtbNTI5BD
FblOCgDgHwoVcZ++DGGQpjLOOXg1A1TinKabqllCvYGoL5/U3GYM1SOGHOvr6agehKxULxSeE8Y+
7yY+S1IcSmaHxP8tCcdDFHnmbJk0bLVgLk4HlgXfFo0BPBCmBt658aUeqA6DP2LTMhhjARItGmCs
tw2I4swXVUb2vuBWMJfq5EAhnmqKO63Vn20uHyoJcD30oJDphyKaoX5h2Nwhue8XqhiL02d4KsAJ
O1n7s+tHuyOxe14n99UEpACY6ZdV8DVxgYvQGMzvLQIX6yG2g90ESaA37ugxarumCc6LexEm2aGe
pPFp8JTRbNLoVATEBG2mbxSpHWre0nw6L0Z0qoe/b/SRSL0EZHuUv1+SdbwBRR+H0qhFCNhNsczO
23WYdMQqyglLkOO9SgF3Hn0syTEzvKYGgI1kCj7ZnmLgvYJVNU3HpjG/PN/ibxnkQTGKO627KJX3
cXUruL99GSbOg8lMgo3H5/bcSwbyOFZJ6rxReljpkpwfVefpNihcsNJVO3eina6XxQNco06eZDLj
23yzYtKx1UkBNvsIaAjyXye7J8GEJbI+YCO4gjPu+aytPC51DFUZM6cEtaU3PP+YsfIeayuLszIU
daqlDFHQf3NL8EVAfX6bfA130XtV6bsCXabWYhP85pVqjAh3cQGSarW5bReCZtAYSnYtZYkdprJT
re3FnOvv1gYdtrRajucvfM95YmYSmA/YncW4P+fQyDgOnVqgHjooiV9i7jUuOtuac/D1aDaA9c9L
23UBOgVoC1EpAi4/0dzSuU4w2vi72Ps0jCouYu+ebCOK06REaltLloAcJYWZqyZ3vYEYVH+QgeJr
CamVdtV2I4xTpbwmuplWcG1//zQ9fy6N38vFzGauhxmieqmv/oq1ExRr7AmPx0H26Jh5gi/GoucL
IwHjPRi+ZU0x+SnrxsioVffoQbH6E9KzL8oXeq0CVV7341Ne+QJx+xdpwsNRwyIKnyC1TaHHWYSU
9u8vkinAi5OpCjEtqgHTgU9YaLRWXWKFSZAp9cksP7URClw3bTTZGA+9MipJ5Nt2r3IjkP1940uH
VdarqEJ5np3t92zFY6dD/KZ6yULCfM1GGmfZRZE0c2ihkMZWsJKDtAJaS3JQpc9fz0LyH0IRAsE2
ojMKm+dH7NFwBkscwLXUAJV56q6HxEmO2vUKkPDUbp26sYUhateporn7r0y+3lyVQOcoJNZqfkRu
1NHlxpanbSxOCeRGRi8rmrV4eAO/1J0nmUyNN5/SiIlZ5D07J5AbdaSC6KtPEyijIrCKADVSxx1X
LsPF6DVHCbDBlHviCZp9d7o5OqdRKU3DnjY4+hui5b72Ph2Z0yfUHYq4BU4tCtHYEoYa+Zb3AA+E
3Y/ASIUTBHtZqa4piBEK2OMNfg3NMHVDT0oV/c71Z4yygNx+TSwdY8CH8y5nN6vayOGyqq6Xh7CV
0PvWe9Nd4jvJnNxBF4TZ/S+1kcLlUWk9pam5IKP/+yHHl11wZvkbWVzkUwiIxqUBX4rqx8GzbCBU
YA5PAW3UiSF/iUZnXu7wcfI4ozesZIGvQa2ZgVRNlVdn/uiu7hSwPfkCzKz+6mnJoRWCQ+5np08n
5V8uOqB9gS0AHwfmePZUYpDUgQTbL0mweg8tVkE8FGgl/4YxLU0Z5xgtg6lNPEP7FleV3euTp1ci
VOjdOL85G2fbsWXNUTTNZZCv9DQVGLnu4k/yMsc2Uqv3zVp8Om8HopNx9q2MxKwztg8S5p/G4t1M
vRJsPyugJ8/LEannQwzZ+E5z0rGwy+aZt2GQoZe+ZshQpJz8FB6mTZDhrnCRbOYqy4/yVxZ7k9MD
5fkjZWo0HNtAZBWi6+TcCk3QHsl69HbjcfYzY3TlFIRqNL+QOlPQkN/3YBgAoVh+BvcH9+VyoM8m
eMlI/ty9nzD/G06+1cuCz/YwLPYi5GlPUlgY3nw2Os2aNS5x6GdIIExndqMIdOOVM8o2uZC8Hinh
XLhyZVcfGOiOfDv+Er8PH0aezv0KdhebX6GscrTOCmho6ZhedfHR6Aw3j4/NYGDCrAcKWXqBMZmf
bfkrHwGIjymBOa18cLPY2VjYSVM6mnK9Vl+tLujDyxw/PgyvooLY64JVBSJEl2J3z/9eYOfosgxs
LPICVA+DNFoJgEnMCCE5KZRAdxgQC4p+6ZE6UHhfNMq16xO3Ejnv3+ZhrWBBIWTwF7NPsRvksH21
GWAY8MNAvZAPQpl7WftWJhcBpKGYl6UGzulj1r551gkRtHbdx0YWj65nTUqbFga03TqYwXxsAsOb
T6CgAS6QeHtyz7QMWUWF2DQVzFBw6oaoFvbRiIMZNVAl5/erPmIZSZAc7LmKrRDOVehh0shqgenn
OPuqDWiz6KNb9BP6ZSJ+CtFxuCwkactWLzqkrS0q3MZkeqCedTtS+gIXv3ci1LhNXUH2RmST14c5
bhXgUxfBv/AP9lDjBl1S2vPB8Kpj87PoHW1w08wV+d1d/cC2gWKZDCwQaJbPPYSsJzXQz1rJl+Fz
wffxl3AQe1e6FceZ27IYIAVWe1CHWd+i8UMlXcl/D/CIBGsrg7vOMcpQdJ8IYskbxhr3nlOWzvox
eBjrhK8IGWsGKslkiALEzU9pMt7moSnaGdl1UlshXDCRjZ5GSjaCeVf/SJP7JPsnU0t3AvD0lACl
KmvcCeyBGvAl1QJUU5INRkVBvrOvKJuDcrY9rLGC5ECJAjVIDs16Ys9j6/7PZM2aegKr2IsF20Nz
dh6NGIFdSnxGBqOuYqC3169MFy/yDLGgPskHxfwiELn3aNuK5Iyhw17ckiuAyeWZPlQQwInGD3et
fnOhnCl0Y5yEIDgsgyVR7FYdJpvo8+2Urn4lJaJK8a4woOPgqUOJZfJJT5aMao7poSLoyEkHCXzU
lHYb3kUgWXzLHW4kcbqK3E1D//Pf+TkNy/oz9iYfyzbimaRd69sI45QyG4g1rRZ0RMJur9Nq9DhX
QFI7f6Rdn7URwiniqtLF0Cc8EBdymrS7Rp5tkn0/L2P3xcvgi35/IE71prQr02rFq/DvcwKRLnCK
l5B8NQelT4OxAEeqDiSQfnBCubN7VeA0RJI4TzxFNJp0HfbUYjRCr29jLXUm/ZaowlfSjrNA/w91
SV2XEc1UrsLUNJWMpc9Z8id4wMEY7lpNOobNCEQq4uUdPZTL4MeF4Zc01lwJDWwJUz3KiExX8CF3
tAW/xMLwiqZhf93gPmSWJ5UO+NsSOPLziXb9L1m33hcTuQ+lfL6uhrizuyL/KJvDvbKO34k2XWok
OXakcAeifQKohsCr7djIsx/EfW5tSrpuUUrG+kpcI49sA+TEgkPvX//TobkPnav6JE0hXjvNSI/j
ouEdMci3AEz6OWsVEvhZXty5n7yYaIciSb/3pnSDjfXITlRaCr7A7nmxvkVkTSaMtel5RmMUUrQq
Ux0FlVp4HUYxSEIFIvaeyeiUPsngnFzXpL3UT2oa1Lkjn/rL2k++jgdS2P1pdSJHsetg+CDu3e/q
1kYs5+4wEdbVZUEsf06TU0NCJ43aYGyEmIDsc3HPsGfH4zxeEo+FmqOk4rvqlWbP7vIxsT4xSIMq
Aopd5OluETIqSytgmIeiCYWXQCKUPhPPmZA8FOgO6fDqmn58TInn3gH3sTfaWXOcneYI5sxXVOZE
18tZCtHiuFuGPAoel2JjB/gN40V0yeoeSDkMJ3MH7Uo0kC2SytmOUsexVY1NGVhd+1FKiys5kQ+1
qQrKHuzSznxTfuRu0HRJNhot9OvJAGnSu8ow3KZ9jx1gO00/C/yBsicMQy2g4zTQc+PnlKa8zWpJ
WVki9Ybezc57Gv19yvw+FmDRJ31u8UrVU8Poyjj4+7r+rnNRMLdgqphbAPD/c1EazQABGlOoiP4u
DT/BGt/kWigFYBbFeBBiyHMJ7RiuRRHPMfLsMIilgIEBAi/eYuRaALCzjuG3UHKlIzkKvtnu0SjQ
MXWqqsTi1x+lVurrSZ+rQGsBnDe7813jFM5Er4HRDnqP0LTFJieSyfRoU58qVqM1k1QFrV3SvS9U
9C3aOU5dwcn2tBHgkBiXMywVY3OcfkitVYICaWFXunjFoQpGm65wX+DE9ZaDcFB551CaiYYLYxwG
TA7flK1zrMSQ3IqCJb9YlcTJrMg7f6JdCaiwgJlMA4Ed34stZ/APVa0UBf3yy5pKv8/JX49/UtgT
WBnwv4LWMt+arMxKX8NpioJ2NkHtntxWI2JBFt3VaX856/QCA8InohdfGw0oKNg89s8fcccrbuXz
bcoW9IA1CLKjAIxAP6pB+TQOeVDNVHTOHd0AWhzBNKWpAaGPb9h3KpbcYYTsWUsBjQZ4kurHDGzK
HukwqtyxsK29d7CtQC62hnpM4zwsmmD0J4+4uaukF5YDRFM3vOivpA8VmFGkD+cvc+/x/uyUnNtq
K9IadRLHEAqUjYv5UOfgwXZnrwQUnBuh+Ck6507qD4mwNxOMsfiPS8jlsKkHa4YRmPPV2F0q9WXf
ARsoE/nL/et8ksN7kAb8dUqax0HcX4XVB2J5YSPQkV0RsAUd0YzKL3ZsYtSa+tBMEF664TQY4Qep
zQ9lYXjnP9JOgNawL/1bDN+d04yhoCvIN4MI1G14l9D1hrTRhdKtLnYSBD5RcCa+MYe2QJJkxVIF
/dp9BYSFQ4vCg8cRIdvueartobjP06T6qigTZjDVoPzQ3qCNMCOdmh+ASluM/dsJVi+J6Dkiukou
hko0bqd6qpugd9FrdJqg/o61xJI49YUWsNJ3lTlN5dZO6BiiE7N/m8uznn1GdiObkGZ0czZYPU78
SPyONZ9PxnXrMUKH8r3livqQe7XBZ/LYl97Ig0ukEske5MUfiJt5MyASapt1dCvfjOz0a3c4r6h7
U+jPRHIuDFwDZtLoD9drBt0//ZF1TMh7+dgepPvFV8DFmTuVF9+rgtWcfT+2sRHOj2H8vaJThMP+
Wyl30tjOwKvCtiWj2BZ1aljCz31L1OTxTJUpmHBfcOno86pjrXEF8FEGfKx+CYYQwETl4g5xeVRS
2baiQuAF9r7nM5mc/uBphC6DHLFkhfppfMNgL8zLzkUzSnnHRmQU0aXuaOwziZwGWUVWY4ayZxGJ
+ox/N3TDD60nBRhuvimvRNNAe6WuZ/I49cnneS4KVLSD1l28+UjQ5VjeVcf1ajpYIlXdeRpAloE8
TDGxP8CDDuQSVtNohTRi7bXV7sbEsOfIGmzUDlzM+7tqZLqNmd+Ocv+tSgxQIqmxLTCXnRRj+xv4
MdZekjqlbwd4I3/1VWcK5u+9jTGvU3mSXBG6977K/jkwj0UQzpmpYVGsCiS5Py5pQ510rHW7KNTS
Ltn+92ig8ZuYUOTzx9zx9M9OyXn6vl7NRY6rOMDGlTvUqq0Kg4noIjm33iV0jftMjoKo6g/1CBhj
7VM1aF7fYWk6nezQNDypb8G+hqWYUFkuwdTpnD/l3vViFNcy2RCw9iItzmIQk6YVuiCm+nnN2xst
u1L7w5r1rtncxgsR6O/epW7E8VmwRUqGtIvUI2qpjRDthiJUfWbcvIvbSuDytKpYlc4iyAxBsWTG
B0kPnTH8ef7SRKfgVSMK50JtDTyaq/goFac40/y3SMCOOUbvCcZvubggS1MESrclCmhl2ol5NK03
5JlsEvuPBKYYmzA7ED3vjG6tglLq7aWR7JXQwMIb6PxBdvULQ7aaivIleYEmH87xoC8GXnYTOazI
UvTej+dgzN6hOeCocSrQr70JVJ1u5HG+2EzaKsoiE+1L+H7zYwKyltBtii8D3iPmBUuQUuv2/BEf
EtkXKreRyX2sZsysWisR4UKAk/Y9SQ5aJX2vtNhd60iys1S7SrLMyXUDeKLrKLBg4ZG5LynNCmnn
CBr/sEMHlCzteo5sFSOoyzE+DXb5Q5Rs74u0MJepPYxO84+hHNQObdHV9Z/CYhgdY5ASKD1YAFEs
dnInnQWapL5AJqBUpxuhnNUpUtaNdTvUAVXmq4kSTwvzH51KvNEijrSsv4ALfYcyxre+Tu47i96F
ZZLadRg5tKTXRtq869v0XWNMroW3gUzrbyEpjmGc+uaksBcjeK2a6EDW/EOeIguc5WOYAlcKHc22
SL8lkeIstP/ctvRmSsNfy0QSp11WN1N1TDJ09xHtj+Mownfc8TVA7qCKoVs4+wvAecRaTDxhxwxo
C9MNbPRgKKJm064I9BZUNjLBWivPXUHetiRrk6YKInIVGp3bCxHPd5yyyboX/0rgn4JmOrZZE/dV
kMuAJNAKv+7Uw9iqrsASdwLqMzmc808bQ55aPasC+k4/YRqUYjKNVQXo/fwNyZ+gwrh/bwZe0CbA
Hg2VyzOzPE27OIGvkeL2INdgAOkKgW/ZmzTHiZ5kcP7MGNcIw3woBefjcLNo0RXGdrI7CT2oaWio
PZH2Ovwol5l0H4Gex5UG9dNglP1Py80vQW9aadE/ZIluFwk792nXOJM6r7ap9IdizGWBhe7tgD6z
UC6fGRdrBQS2DtppcpApBgOnBktEnU3ryqbKwVr/aVrDbdXvWt06SiS7YRK5stXZa2Q4A97S5q/z
CrHzbtZVWA+2VwzMkfNhdF2tsUzlucYr3bLxIEihE02OjGA8aOP387LYl+CjgIp5dYqsHI1bXhtK
NR6K8P9o+7IeuXGl2V8kQPvyqrWqet9st1+Ett2WqH3ffv0Nlue41SxN0e75LgY4mIMBOosUmZnM
jIxYZigy9OZlghTETuLOqSPpQha5PcHNN8faGnMuelSH2yxVKjj9ESVg9L130129Ny/GHbeQvnGr
UCiScA6PQx1s86OcgfusdBm76Ep+lgBjnQbwEjmms3M3C2pearJxrzAAhEYL5o1Qi2L9URjVlhD1
BFWO6bMeyna+8Mi+N77V2gLrj9A4GmrBSOugR3kqNz5HS2PnDTSt0r8vtRkoxqIBAfnaUzGduMH4
VNuZoMXOi+t2yL5oRPlUNDJHBm9rPWszzGmIkmSslXxBPB5ex7pFF/pe7xvbsLhsUlvfZm2JyXVI
FnVdb4ZlIDc+pFcAZiWOlECbEZoks9vYUm0XAY+7YeMaYxcBJdQBhNBRongfoCzIwAtgAq2CVAQ/
ofJVVSc7Is9pcjlJkn3+Gm+VZAyIiZq4xSbG9NnmSjoOEcon+GRq0O2N7iFBvWK6pxrfpN5D5aX3
OQY3Px4dcQHOlDb9mDBiSYMykEirUD6QfP1F/IpA4oXEQYXG0bx89idvVNAg4+3qVmxB8+jNMHNq
FjIsDcCLVYD+3BcMEl2hV0xsKa6/jSVgeFYoQiKbXCvl/FRGmKcw+qBPFHcs0QRtEgdYrz20jr9U
WfFMTPVhyfr9ooS34Ij9OlsyZ3Z08+BpFAEBTJEJ/Z33Z0AQw6xrKhxxXVC/jFZyX4w550tsmkDP
lSZamKpi+1xmE0mCCfGNIKqqiy5dDn3OuadbxTA0Zt5M0J+wenUVy9LpiwUToyP5IJr1y9TOoZFr
BJIHBAJ4uj3O6aIxlwlLCH0ISBqWBNvM3Ul1balA1lfhQRQGRb+j5TfpuvMWjwgBZSLmHSt6XM8Z
pNFkvcTZqqVoxGWV8+rSXCZbN3521sLJvTatgEZDw6NSkwBUfW8lNrolKYqyCepkcpOlsxvlCsIw
nLcVzwqzFqXQ5yKuszpQpossvyLVjVRy6utbgxWGsVoJkzT1kyXN8oihcPFAIG6lCt5wY1Vu4udo
aIl+s9jyDkXL2JOhIT+7UMRweeGQt0z2VM51XWe0YBov82VuprIjD8VtXqQLZz+3bth6rfSHrM5G
06ejOis4jPNU+Z2FgbuE19zayoze7Sfj1fJCTXuhBUMfvWK0Ghvu5xuaGYFkhpPw8pbDBEMxH3Qj
0qI6WMLpqujiW4i9B+fv75YJ2rK2TFVBKsv6JOggR3lBwPk0DeVDIVS7yODJ2299fTT3gfhWoGdh
sFBaWVrScokb9IbNvUIUJyoitxhKTia0BYIyjsmxZuINcDL7XxAjqkiYpZgkF3azk1+D0dgdLqpd
uNPtxUNxhjtDuuluES4sZA2GoZ8MkdaVXueyCpujEz9OAF1TCdjs8wgiq+KOuDzk0zFvZH0fgoeG
UqoMGOTx96zOd7xoehoOURa0I+iElhZlhWSenJJEsVOQ8VAY0ecqmy9qC0zcavdy/qxsfMh3b0Xm
OGaoF46tjNZxUoZ3Gdj57CbNnnJr/GviKcB51o9SpuJUqOE8lrkYg98Kj7fWVK9JH3Ic/BYk8Z0R
JuDrudzUfYvVLL1t9La071xBcQB4vQn3uosJT9K4/WUH+i6u7tFGpWltWqP/ffUZM6UG3GtUaMtq
uuwDc6/ahS0c+BWEjcT2nSE2ignqPPctFP4MBZAJ9TazhC99eq9qwLVb48P547F1G95ZY6OZKQ41
+GOgw6pBQh5sMjaZe8g3KhEJ8naQ91YcqyiYGUaQgFjOaczpe9FHz0tfP6C/0nEy7Y3SsAl3o1P6
Lc3ANX2/y6MaV2JSVSSI1Z9tVvc7qZkPkal906OvoryfRkB7OTuwud/odWjQDAQJCZs1WJ3WFoYA
f0BLpeNPw5cuLM960jz0P/ZKIGJoP/sav4pfz9ulR5VxC3jFvpllNt4cpUprNQDU2/nGKOe7dBgB
UhQDa54PUzvsakO/AUkRJ3RsLZbCTtFexsMdhdr3+wvyQ3HpVfj10rzu9datEhIkUuX2swDhoJgT
2jdPF2a9NODVRTxkWOCR1VZpo0nY2xl1guJRccsr/XHY4WW4H4K04BI/nGqCwgtJ4JLBGw3F9xNi
Y2sGZQ66GCnMGfbixggp2kN032C6hipqdReGI1zhAXVpHXQ7u9ac6VXgMxZtOd3Vr2A7Wnqf94tE
chpiDJssdnSvetOu2823FHU13HVf/yCubR0oCWTOKG1ZyOrZulaN4ZfRKGBUucn26TXkzYmtmhB4
SNHtIE5ObM2bIB64wyAOHOQHhm/MtXnG/5egjIoHKcoDawiB7YlrsEHJIerq1gLmDYU7OrU19vvO
IHOUh0YWciEu0iDeh4FgGxfVbf9TPww/EEb9740Xv0DHoqQ6GjsLnI6xN+605+4p5tyorb4HfocG
LhwcN5TKmYUbNYmWZMa+D9CELD91e+ixepWnPyjoe6AL7f89/zM95CuLzMp1s4wUMy6hIXVH7kHb
uhOfKc4zcii7AQ8ecswmWUe1ssbWxSAWOqG5djzMoJ7ahXc0hyY7Bai+0FXdwc4PyzcSGHc1vd2u
DEXAG8lrrkzHeq7c8KrEWJnlQnj1I2SG631g8V2ouQ7yVOIEmCWGRkHZ3FZeHzUuAOBBkXyayUsc
HczmsZA5eetGAk5746KhoeaA+icTpQQMk5ZDX2WB3P3ohaq1MQ6s8eISDQDsvq+N0B+xSjjMJRX7
Nqkz9NNQ+sGUOJWEFfezD5alO+6I7JbLksGNJwPKrksoRry3tpgoRRU6rCV7FJyc9mr5Nuy6i8qT
MOoBfeobIbElTvlmo8hlrmyyKZU+S8YgJU0WjJofjeRyEOrSJsJiQy0t54Wirci3NsakVVVs5LEo
tNjOBz0g94gGX6MUGtGDI/oaUGuaIx1ENzvwGkJbb5x3q2QCfW5GczKE2FnwHx3kFNQEdgcKpMEj
t+RRwRjN/C1GUe/xfHrB+Z5sItUPijBlBeDEJpnshoT2gJlSkzeGtBlvkTmZBhgpQXXI4umhCpjq
E8bHaRflZVQq4OeXNL+WddnYy5n2OA7NDToxP+W+Ce1JTDu7VFUvFDsvtozI7pLqXi3Sl0QoQlus
AFrP4yep6Z6EZLqINZCglup1ruiiI/U1r0m+eYtXv535MLJSyfUMCZ8gH5KXxSxctQrvzn+F7Y+/
ssF4iqW0Qqkw8Bmo0wTRgxvfpE/ohbkxhO/wcZziihuQ6Ek+cRwrm4zjMMAS2hUdvonZxJJTJjqe
Y1kZO1ETgnAbiCmZ4F0fW46SlYWjC00AWZfd+YXz9pYez5XzMgotHVLMqwZ6WNnq+Lmr7s8b2Ay7
soaHtYIBROlkpl+bw8kKQ+wsnWNaXMpCWTrqvryEvKE977ilik3/AXQM6hXQuUHe/n5FWpQaYwRh
wyB8OkLaH3TkHPfFhYo4H9o5cLaCuzz3n6Nv5xe6uZMmmO8AxAJlCFvsiTV1KutYzAJSgyZBvu64
YJGjBNLJgVmZYA5Mj1a8OPQLunZ4AUmudmFYj+FzPXrd5xAD298w/5B61n0m2uIzQaKxeLk7fjbq
pxHXuXXGXVW9JK8Sbzh+y4UpQB4gIimQVWWjrNlPkAFS9SxQ5lR18Wx0Jcy8Ii5ywYtbe7y2xGyA
oSZZlcmwROHMKcrhk2jL+8ar7NA2v0UPpccrwW+dJmTqANJRFpiTUd6lJcjfBBP3I50BR5K7dNeK
qP1XChhhLE7s21wenrd0Ug0Nb5a+oRJzzI3pGhxdvM+hxdvkkXv+kB61utgjBMrE3yaYHWwxkB5D
Fh07aKS7UG2uIkXCUJca4w0y5oIviQUY8LRu3yjyZStYj8VYx/acK4+oywaJQSC/2jnj0ngDKP/n
EizfifRjEiaIEDedl1o1SHm671XXQhRSVC7LWtvNlf5yfhmbTgVdZrCfynizmiwX6RyZQp6qCa0T
Yy7N6a+Mzk5uaJLQu0ivYzuDWuMHXOXaJvN+yPQ+THskPEEb3fXi4EBpk/P9uctikjszMXtwkpAc
KUg32PSGl+gv5ZZNZQZLHxMK1RXv3bCV3L0ty2I5Sfs8EmpTg81ZFd08F/eYksc47+BFwsgDd2/Z
QvURs/E0GoAm9L1vjuSWhHUe0hSr22N292vRIbWA1CvlJE796MF4Bsbvchnt8+eF7tvJqV/ZZT5d
I2adNfd481IiVGmn77VAdpuAd0I2v996fcz3q8pI1HvBQkSH3LMG+HryYF1L960vHeJdcohfZR7c
YtM/va3siLtbxW8MUuXCIGJlpOtrOzNruwQLEbIy5OaYv6gy//xOblaKVktk2/lhNWDuu4VBmihJ
buKWgZrYdP4aKtpB9sp7e2yWktcGmeyvjnO0QfM4D+S75nI8DL0D5/QQ+7WbvcBXSTOgCx2qBrx7
sZkS0mY1MheUqk6o2eZWFzJ1go8hmXyIIavtaOkigZdCu5a09KEXRb8eB8GWJxmITaX8ElmFJ8zG
Z2nuJpsiZNwS3JEcH7F5lDGOC1yKholLdv/RO7WKRDbgwLVGcdIRIvSEDIdEHmN7SHUQ4g7PyNSv
I/BFcW7RFrrChEbAb9vMpyBamIqFCtvzHapWe4x6ivaY2Pml5ADaEWg8JofNeGhBqQuoYMywslii
zKqiQh8FPN9LXFdg6tXC4nQBtzqOWJMh4ekHVnaJZcgAMkEvphouKS3M3ga4qPIy1XzCSNpFH2u+
IID1z0Qxe26y18WMPzX1xHldS9uf9O0nMN6pTHBMSiqCgKymtLMf4mtW4OmZgZVPcUo/e4Ff9q3b
0q+cwuGVA7d91moDGJ/VdiBonSZsQLxPX5ZLClwx3ehy/v7LJ2dXXEja9mf9vV6T6dDIURSKpIFF
Mcggx6r/VMDigMLUV+lgHTQnPvA4HLba9OuPzOIoVKs2qiSEX+5cPRgP6kF1ykPyKDsFLAuefjn9
VJzsILuz3+9Tn1cA20yQ37bYZO7NtGhFr80wL6QDjthLrd0Pw57jmOkfOYlxKyPMC7aqq05Te+zq
DChC8dDtJmf2JaexU+j28bzy1ieEbh8Y+IFtxtg388ia57gjKYFvrFXUUiNk363EgdvwTNBcYhXZ
TEjuaEICE9JUO1aUukLBQW9sdXzRNH9bBZOOpDUpQ7WFCTUY9tUNlVc2gvI2Pii8j7N1xdeWmCs+
xQRvpAKWNDu80x60W5oAma+Z2+0GJD/WU7frvMkLwSni87KSraRrbZu54Aak57VqgG0x/iJoi29S
4bA+c+JxxzmC9IixR3Blia0TpmpYdfKAVLIBY8PskYvFPJIGdj/x1qcCkiYnoeQsTWNqhSQOk0Ky
kBtY2VI7oWQ81N10UenVYzKRV87qtoytE2XG2NJIUT3P2McREL/2uh+9ArV8QKT2vb8gAOY3xZMa
usXk8PzHZg60Ns04kKgBgVFuYGPpCPGCgn4v+5BZ8iyPjmJ26H02V0LiDc+cJVNPzH7QtV3Gp6jJ
DGC2iCVn+w7hftiR/QKPIu94H3LLQ2rAg6kaAPn6yVR7OmCeKW56GBq+LMOyA/7BscbR46xn64Cu
zLAtkh6whwb02r+SV+2yfZo+m64KbbTCK55KgL6D8wblrQ3UQbAATSUZ0Ff2Rd+0uZAq0PkKxii5
yWq99WQp22dq51VNTOX1lFdLbG4JgLnekM1ekQJTLxbfyCTvIErjRqbe2LXS4n+mclf1XWIXA2C6
Rph2PB+1VY5c/1bqkFcOF0TqVpgAWf1Lcmq4ibwchGxHSWx+F3TLu6+NMQGk0UppyUE7C1Bq7MRK
aefi9/N7v5nYGJBRkCzwrFiYu32/nmgcxFAmEBE56hksj7QtYzj5Prm3DjL4NCKXN0xMvTh7XdYW
GS8fExTulwRowGrULovuAgIcTmxYQZcQf5SMnWqULmeRPJOMcx8aPWkGIaMuN38ZBnt+MfzMBR5C
tKMn4evkaWB8/tE4Q+kgfb4/b53+8X9fLwpz73e4NgQzlQYIJyXlYKuW5iXJc2R+kuPS1kPIiImZ
rUkfAPqix/W/z6qw42tmMUpJaGDF85TbYHFXKtU5v6wtR7+2wHjboZxHOZUsw6+A5skzu4RmmNAk
l0LS+Octbbm9tSXGv2pGkkjJgrXUonFdpe0+s4rIbkadl+VvXbe1IeZuo8CTaej6JIFiopyXSso9
iCE427b5lFobYe50b4ixbM04DhSgM/2gkybpXvXF2OarNG4uSMIIPSRgUAFkq+1RazVhGInYuTYC
GVu37My5fzr/dbY9yMoIs2uAKPdLD815RHzRiXa6o7XwIeTIQNXeVE85N1fbfAuCJfD3upg9lBUM
hI6RkQBQHB7KF8geBe0T5BSfQFrqtZcoMASUoV3aZ088uML2luqI6JjcUdEmfH+bo0wtDDIPADpV
y3UlVg7kZr3zO7plAsgtxZBoQeWkpNJHROiKVNH9bjL3JcS47bJKeUkLvTSsVwIkFoBYA6DRE9p2
sauSLCwHuERRvFBy3Qv7zqsXyW2N8vOctd9MwRQeFSEdnWhCsXjEzxljDeTy6szBH2x5Z5NOaeAf
TBGxvaiqT1WJ9IhywIjbOEvOojXo7M22OCDjIK9NyG2fb26xAdSDSaf5dDbqyZ0p5dnYgk8VIz49
JuYwpqA7+nNFT45f5ldDbc+fecWyrUiACs1vq0zkE4oq0bM8ofjgaAf41o4qRvKFGejpP/m0KzNM
tLNKYOKsPEwCdaguYssM1BiFsJ5wnhUnn03Gs/BNA/nYh1tlQtJo9kVX6HHQZ4PgCQuwd0Y/3luh
ErmY99FdPYL3hGxgwbkfpy6UscwsUE1NfemMf/Q1lMsVGb/Pwzuf7OV7UywRiDjImlr1gNqn4ewW
keZUKWoGSmWfv/InwZQxw3gVc0nqjipcBGGd7OcBhCbhMHlyiIcwgMHnbZ0UwxlbTODWpqqHKhmC
QjSBhLkQ7USod1H7HLfENQUekJpnjQneEbhdhQy0cX4D52HEXxXiKfmPUqwdY/nrKiWzMiYSpWWS
K90EHuuhdtXDL1r8Hjiuvbn7QG7OGKMnZ3X8FxDpQSALsiu4CI5h9d5kfjr/oXjnXKGnZmUiRh9N
ABJ9Q0uQLzpx8q5hlsO8AwBukMekgnTb3xNyctfF+EHL6kBbKYMTt5rrZ5TK92FZgzwtyjt7jDS/
VmI3nsRHUTKcKBv9ITIf/uPOMh7E1CxpURSclA+s9iTSvt9ZtvlUhwJok8GCClmx8FAJj7Gvgh4f
zUrRL11z/kHAaMS54rwdZvsfIZgUcoJRv4+IcXFOjsr4k7kaCzRwYOsXDTo5zLf5nqqO/0G3if6t
d6GN2UvGmxSAITcCNJ8/pBPB3UXGn0SzpYegWvkIwftpx5CuDIxXFoYyKXafuX/tpI5aPv6+fxT+
M9/qNi1N67sPsPAz5pgruEiDFumRAgU1I/HTSPnRW6DY4tyyza+1WhNzy+qxEaS5he+f/GZvQApc
Ehun8WTfvCBu5hBIpHAsnlSS3i/rpGliRGpSJP+cRe1y2UnXykG64muvnlbFGUtMxNbadF7GClNr
xsNwqeyaz1QxVL7M+eJzmynI2y6yfRG1GrOpB7Ex8Ni9N+ZHdFgl3acBiHeUQ+FF+V0OIQUwn3I2
k/P5TOayZZ1IxlhG+CmTwww5LO0ycQWvSA5/qLLHs8dct2oAYSdayVT9WfKhwuhjXPPXM7KDpFMR
7Tjr23TMq41lIng99ilYao+qfsWeXBAophUY1APFMJwX/zHO+45MNA8tVZw7ZHmB0daTXQ7Fa6Po
pd2TJfuPF89knIka9lNiUmVUa7fm8qZO+Q+uAr3GJ055tY+MLwmLOC/QbqfBVA8WV3rsalezKfd8
67SVL4A6IUl3Iwipk/lPtLl454ZxM3LTNOIQwXVS3EpsHhI3d4wnCYSlwOoUAXdWYzsuvC3YYip6
RtKH49BD4/kD2QPn1FiMn4H6Y0cn3yEAaetgl4ydubZLhyKCbJSNiA3JbM+CnH3LO0ObYX21SLrr
q+QzEmd96tt0I/hxH1mnJaT3zpRtAKglIXhNItDS8xo76Y6Gv/GYRuRugsIY7yVOL8CZI2sxrgZT
PAMUbtHiAIfk1LVuZgSi2dhtI+yM5ct5P7P5tlttJONm8qnPc0FB+XJUnrXU8sy2Dcz+oqlezts5
BZ4wu8g4GKDXrS4vUcrHGEnkCP2ASZLsC0RTJKcNpZ0sZ7eTYtw31Ri6GMYg+yHunkJSybyjw3Gs
bHWlm8ZJqDu8Zi2AIp3xU4xhD1TnPKGCSDJFIfHwp7xLwnigrE2jmiQ4q2Kyl3uwZlapLRuNe36D
eR+S8TMLNGDoIGnoW2Em2VWW9ja06+/A5Bvawmj6561tH1Fkg4DcgM+WBQ9EQkJAvaWGfk52S6Ta
sQEurLIAAXMOgb5P543RDTq9D2/GmKNTtnKpDRKWBh1Jn5iDncimbciA2lSf1Pneyjmggu2Q8WaP
CVCTZRCpU2TBT81ZuhSlMT5EYbbsMnH4PqEiaWdqKftTGWNmBw03TuXqX5LtN/PMeZkwbjiHYPjD
M2JwZUeSIaiNO3GzIGaI+D98zcrts/NmkTk7OuwR08AJVUCx5wyY049E6ESAh98ZDAfsAJhLKg1g
A3lXg3qyM1+WRRuEtWQoRVkgOBalnSr3o3R//ujwDDABSp/LohPpk6wUoRdMRqecX89b+Jd4+3vz
NCYUxUomyRBd/9Brnf6tc/vFJL1k0ooxC4/JzK/UCZq20EI7pk7cMLTtt94WxoQhVNhroBexsDR7
jRXAIRXJHjIeGJJ33DUmApnSEKdjCIlWHYDb38dduaLHvTHgj3lPB96ZYNxJrYtN3CopCaqOzLuu
jIg9di2vkcyzwjiRHiNwU9pSzSFwm2XDJzm6PX/w9O3n5Nv3YfxECekyU9CFOBCGiQR9rdsQD/Or
+AdabZqtiTmABmS+nkLymaTCdSrWNyLBhGgzO5qV34mC+UDMeWfp001ozZexkV00agOh0ApaJpaR
OHWY7No2eawW65uaToo9VNXnaB6fzSR3ymH6rsr5j3hoMUAAsTGMlf1YQmLHo/EjFxUbos+7rptd
q+/ccE6AasVQdqF7HfaDqI3ThRnEXLNlX2ilT+L2Qta0Q9joeMxBLLdfEtfMB78rq8LOpfp6qgZH
017MRHQ0gOjP7yX3EjMecEwNOSoyFAM+oA+/nYD8/m7H77rKXauqW0wwlv/PYWACxv6bYgrvgrGk
C/K4DODAwwX7aDzhOA6d8YhZkgnAciFhLiZfqG7AF9YmPueDcTyhznjCFoM28iwiZB15hl9bx9wL
r1TRKPf7hesKty8zenGmDGVbMELDL68+WdgP9SypVLi3lb1k+CQmPJz0v3ylNxOMt1XrrK0wW03r
C+m16uSe9Lm7II78XfVBIvA086YOTrHxx4T8zSDjdwu5BTmIjNiryQ6VBgA1ZxvgPYzHm2eE4Cej
E+68gM9dJuN8o3kqCFmwzF+v03UlsTgQ7ofbTuXeFsl44Q55owHiYKimFz+Q1zRP9XTdNqDS8+vw
yvjEOZTbr9I3a4xH7vIwHK0QieMHnt7bXuTNFuOxrN4QOtOEIhp0ximSH7ygIGNwwQEt+LK/XP3B
t9vOw3+bPCLlVrfAagxtjnWUMmaImaPkpjqNEVCwuXRNa8FS5rXPx3+Bcd6beNunvNlmErkuMVSi
m7iBXXSd6V/L/MnqOWhlngnGbclhqYntgDdN0d4JIbSyAWsjfy8J/P7ayYwrSa3F1MMJ3lgOqj3G
s/cIgp4VUNJuPlGIsu0m37aN8SptNFYxziRtOmp7KKOZTlwCRjBWnYPhGAylVZNbFPJuEtTeTrvF
8HLD+lwnieLEWfVUCuUhjiBopid9aYuougD0qDxZqPvYktSljhYlFnB/6lMi6/fZInhTPKPWHDWf
oA3otXpxYYilrQnLXpOXziWlPLrnLx3HNbP4jAhQr7SqqtCXdMFJRd2RE47QIe/YMy5LbuswtHQ4
yqKSrwmRH+ZaOjSzdRUbuqNW1qEvCl6zmHO7jzOgq6s21GEFjARU1E/d5J80XHhumYVLqOWSK2mK
nORXEk7m1Zsznh1+g5pu2ulL5u1gMu6LGGWUiMeXzKR7UqH7yoxyTHk11zzhN84BYUESmJTFZFIE
dicQNjuq/EOYOH6DZ4BxTWabl2KpwzWB8MkT58kWVR5B5L/UIH9v1/Ger87DXHdtU1iARfR5hV7t
UomHSRZcS8zutTD53jfVc5xLfg3klL0oaePPuQY+wdGXouxnWPBaWbwlM07M7FWTKAlcZQXxiiGv
HQnd8fP3+l9S8rcl09+wXrJVL3JHE6L/s5T8zRaTCw2LGYldguP/0RT5Xzp0bxYZp5Iu82QOwmT5
dYux5/5O0L6E7SdDuxPIq6l9DzGuZsr3/3FLmWxIX0BZpU+UkazApGGj24kK4seZ7FXzoGadl7dX
+ZLYpnqR1rwjcyry9T7wKUxy1A6YNs+PqueBGSDlfMIAOs07U81WdoLzfS5udFv1qSquz0s76cLO
eBuF8Tb53BdKJkjAE0rGTdElP8M4bxytklIbVGp3qjRxGOf+pdz9+/uyuIoQwiNmaQF3Ssc9VJCR
CAaExfBED7oAOCNOLYB3nFhIhWpVChHjf1rL3W10WK5BafwHedjpHMv7z8gCKqCWW2bRCHeagipJ
dlqniW1TbB0teZ52Bgh+MIFHTKcpvkVcfk9O0FAZtyNl4zR3MWoqbXmto19QKXYHivU+40R8Tiao
Mq4HCqFxDnEoqA2HGBAWPUqCL5Y89B7HibI1dFUUQPPTwMFNAs48tHC1v+dSZz4W42VEjeDxrx9L
DX/fauXtGuNdBL0UhVIrBD+viB2m13mzF+QvHBfGSWhVxov0kwicr4FnzxwU+2m/7HR3OowgjGiQ
PvO+EMdtsERdZIKWkAa+ZB/qxjs9yUDoDwYcAWTA2sOi8JDVnP1ji+FWl8WkAaLOr+TEnlDJ0x+J
ccfZP84TlR23yxYp0oiJB7GM5/A/KMRIOk4IfbTS+tsJsqXxdCFQBJ3x1glFwUaJ1c1VbhmDc4tY
8i0pq3OhmJD/06a+7MSOELqx3w8XlP5RuprtyDX7T5xd5JxCjXEQ4aDhGVzpOOqzU+wVtxAxQh9E
l/m+dNvu8x+0aHjfjclQGmkWM2FAkvmB0gJvdYzXSBUxCfMEbpZmXimgJ+vyJK9OzouUGuM28iIB
cXR8XNnf+yjeaWHcBxh5wNaagt43Aq972Ke7rhh5sZj3qZhkA/QOGeirEIv/7xNXtpYM964MaECF
vno1oXmCfgbBMHx0ObqhHc87fibF+1xsNbmaVNB5KHIBQswBL3sQvYLVdgY1PmWqIg//se7D1pJl
1WhJX8OFzNDSHtNXQbtYyOSev8+cU8EWk6emM+Z4KEkwR41dzlCL+6+nXGc8htaVtTyN2LYR/dXi
tg/yQH8wbZB3osPF5eDnlA90xlvobSxFsY7ApbSHEdy0FVg+9O4iib53pAYcwO8L5N2f1NJ09AKK
IzzdBu4pYVxIqCVW28SIZfQOKJfkkDrhzgjCI1z0P28u40JG2gCzaCm79RS/juzMHXbCq2rTcZms
dz/WQPwd1nTGiSSCHOtiiP5GKwu2CfaWah7s8yeSl2brjBPRBUEgBsGSAFejtVa5BrswpuTQkp+/
16pbefU+BAMkH9HJSXpYQuWOtKm0RMgZ5+AXYE7+OvmLq3qZL3gqptkwFlRUf1AS4r34DepYVy/+
KJmrXmpgeejtX7VRAXSveFJMQGvzPuKpWNr73NigUXBlLYv1KK+bqQh0MvrGJHv6HN7XZe61k7Lr
dREsh7p4GevhrTKiwynWbmyVF2Qy7T4Z7L7Pd8PwYyYhJ3xwfBHLxJcDJpXNLRyeMhVQPNLstNpx
zhYnQBmML5qIUWlSgX1e5YDS8F8mUTC5/U/rzGBcUdRFFimtBB2Y6FErXnOV81bjlS4NxtUkU2da
WSGGvhEDhAhmhe8Sygmtqxh/+CrgOTcWDQ8u004oKOLj/0d+ZDDephVMsLnpyNg/Yo13+Rm3UzZT
ngKtGvomGWanFeN7kuXfRm3MnKoAhkAKv50/jPQPnqnMsJh4oweHgCkA0ZKE2Tdo+h7ysD0khfkc
NeDElAzM2pg/rVmo3fN2OdeMpRNKSW7l3QL/Cl9nL4af5MQ5b4F3MFloPEbrhSmfcUz0Kwo3RuWJ
elANwBbFmfLbP3DdvEUx9ZFqXMQB7CZAxc77X4L2FlIMO/YhD27dyH74Jxov9H6d+4KMNyFkquYq
Q/7+v3iRZc7kaz44+sY70PJD6yWHzMwHxGXeO3CT8SxaK8xDoR2v4Qo4JKKKqDh/hJPb3F6qLqmC
sfJUyiuKJCXWcriypgEwrv6pdc/nj8y2AQjsiYBV6iJbb8AcfEiWCdDUSAQOJ8VQRcuZZqZ7cvKx
lN8W2BpDoSKWtUlIgqlpX8a4vI3EcZcvIsfMdihf2WFCOdHLSesphnE9dkWHhfid4e3eCDiLDJDO
YET7GOhXgdwAP8hS0Kp26wk3ujNegWsc+KTvrZu0IAuOD5YrN5zLvXnoVzYZp2xKSVv3VLNJGL7I
zWj3KXFEMwdXhsKxtL2VK1OMS06ntoZSIDwVonW1ty4w5uIgWou++QfPu80T+GaMbfF3AsZ8RRMt
/i6CACGxnC7migRTL3RyBlc2mLNRgYt3KOiD/w14ouxyMIiKZvBnqBPeqphUT5Nisa1zWDTbzK4K
yZkT3ow0zwTjeqeq04mY6nkwVcJNSdKLTuQkOjwL9L+vjrmSLMa4CDgH06wAyTI7+uifdz+bzmH1
YRiH2jfCNMsdSmmmeZtMxr43SkewPlTmXFlh8jVMtur9MCHvnpov/RIsy3Osfz6/kFNlTRoaVjaY
B6FQEkWrSzw/j2Rbezpz0z43va0/TaBUqECvkwYC2bXQ8+scPIwjF6xMCu9MbHdloJYpg3jaguAR
c3WtMG7Amo5R4lDDJMcITc9CJy8gkfg8ylFpTzE2uFPKyu5yDSzYk8Z5S2z7jrcfwM4CtUsh9sqE
IbJ/Mn3KB0Uk+I5sJ+54pZptR7yyxlzsPK0ENYwxkjff6YG4oBabAE8GUF4PInPRXTDpyH36b75l
VjaZq60afdrVXRoigXtMrG9CfpNpl1INUdSnsB5tozMPQn2tZC/nT9j2+3xll7nv+qDqY0FQ5Etn
r/xZVx6VPVpcwbTLwHLCel81Pn24ply0/uYtXVlm/EAokGgscgHz6aSw23hfdQDmxjwAymZevrLC
+IKuVBLKMEPnOgcDRStaXQyjYwXCAnTo0HjR0+BYQebVKShNeZ2X7TfWyj7jJfIxLJplQCD6XwGJ
1qDp8COFv/BO0WY0Xxlj3IVUNf0kLR3aw5h+tuNW/D6M5VMM3hWzyTl3kvf5mMyBSJOICgsGrgSj
tcX/R9uXLUetNN0+kSI0lKZbjd3tto1tbAM3CswGzfOspz+r2oBFWXT5M/+J2MHFJoLsKmVlZmWt
XCtToA6mWWAl4cTyvxx9nXKr64qGme0/04WgiHoS5zj6zxXYioaEC7Lc3r4XU8ySGm0opUbMA28a
lIM23YO/A6zGPg6mwzl1mzlQfbHEBFQCieA5ohwaVKt1Du12QmyHPPQNlYeWTFe5jz1g2DhWaQx5
VbC8WGWb7GMbp3WoN3h7aTDneAgeIC3igYZuMEHp/qbe1HZU+71OtsmuxWjRhGX7/+HjsQ32OR/r
wqgzTHLVitXP97p4Ey/QH+TOefDWxETMBip5elfg2zVesS9yL3cTz8CLWZ173TvHw1ffjImSy5IS
oQrg/h1qAJAyOoDaCO7im37phOh/7zg+sn2sX74YEy/lCnVTEmEOXrtv3aoD5ENCJtClewr6AJeG
t4R3/DC5HaVfrDJRsmhMHfN9HebudOmqHfWjrgyLF6QKrttFsJMX9WNmhup1lv3Pive0wlrtLxNe
zEDrE5AGG+A/ye1CaNxc+pSZib+0isXZWp7jMOElqzOT1AYcJzpWeI6ktAnPKOP3JoKX/WTiC+Io
5FkEcAVKcmTr0+SMGhQy1NzKuofzq9r0Fw0atbizghydha2iZ6nkfaeimgdf9nJhtL5Wcy4M2zl0
ZYPxjkadhAFKzDSKGD6lEPj1jksH7bnCF5vXupU1xiMkUS2NWR90PMSDEBwKJHbtDyaoWeVPmpcd
Yi/jidZsd9hWJhnPgDqtni+SqmMIRPUK2VZau7og1uCq9oKZuO+FHz+d/2zcPWU8RMgmJRVoD4iy
P7cpHpqUy5NuwoFquY+8yuQv9ogkGyKEUkx2+HwJlkIyJNRh/aE7Gvlj4UVeeJzoKKj60PlcBbXN
XAdmzl/2mLg5FdKotstEWVEg7EeNxR8a0FobFxRJocq8YdfN2kGDuJ9ibunI11UlpH2NTFcMdwMo
p5vP2n3nSF6+SzzTbbQK8qXN4Q290s2osjJMN2J1ndaNcohb4RRVDH+++hVVxmt+VPnLR3xZJJP6
ZrODuGBEC4ifjBfPY5vPTB68axh1+lfVymphzBckaSjWZgGNm6BfFDtWihYPvGphjUu+E4b5UgBX
XFaV+3cdjJc1MglQEuXYiHXQTrznmYK7o0xo62rMG9TD6esVe4p3HKxgRwdh33I9eM3oSZPdakuZ
0DaCP0EccjgpOlYYZvRRAX6iMzfEpfNLGJma9+R0ORk7gFd5L5WbRe/KOhPloqLqe70RDQ/j/MH0
IW7vOJ9uO3K/fDompjXVNNVI4SZAJBRC9XPgXLkc3AYgkjfAcXmfj31jBrt7rXbBO51lO9X+Xh77
rFyO/dTXOnT4xHA8tFL5OMipJ6p8YhvOPrIvyr0Krkm9wz7iJTLbgyr/+++XSLDLuIX9zuzwsjQm
sBgJaeRkXgWWyNFQUr+RSoe3PiaySEOfZXqDY9C6g3BQvczLMS1Ytm4P6SdAqfloI052YB+PITkb
dpoO8vpyKP1x7o5mDl2CVHZMWf/4b6eAfUeWY1Gf+gF72XmaX6k/ZHfZyVCZKtUfb0OX8vySiSqT
UcpZWSsooUvolM5kcia0IJJOuuesbDunv3gJE0DmRgqa2MDKRCA6tNZTnMR7rqH11ss9Xg1Bw8WZ
BKQz4aTtQ5LlS0dHc6nA0LDrvXov73iaGNvtxpe4yD4dR0tQNm24FH72qTgC5CS6lLLCtCdguD5R
+sI3vDVxtpJ9Nq7zvpkmEVv5niz3WvPmz7zDviDrkAXrOglZDjOetPNQhlbgtgeaesoD9Hbs5EHw
Iwevu7Nn+m963eU4KUuz1iXqkMphBIUwjGq0tvIU3idQWcF8P814mifujOnI7f5xijODiTRdgJW3
EvLDqm/9ZoTKdi935Uh0D1aloFllRSaVdI2XdGtbP1QxqWhr/1E2QIAaHX3f1Va9cPHlvDxoMGVM
rFTgWuxxi5YvycGEEMjFVGKEt9zLTq/u+WxovK/JhBwpNyvw0MJ9S+Go67kVGpnVBlz0HydRGEzA
aQdQWAv9qTr742X+zQw2nBKJfWjRJbEHVwlCaQxupXnck4r7lsNxSfYpRZ4wRx7GaCi9A4DNs0X/
fuWQulouUUjTOg3YVQ4xY3DjH5UDWmXyjlde8pzQZG5CS1q1ckHTen9YvBBtAgwBA0BMkx5fX+PU
2DiTHdgLrRFMjRwE8A1DEHtLEnLFHs3aM83maEoqtEqK2ksMw0Fkv8iL0VI78QLzvdftol2FyvLf
Mk0PQ2X4nZlNVrW0X2o89VlRMXwEn0HrtI3uLHroAFJ+jSFT7hQbx7VZbrYQlyoI6GGz3jspuOna
oJ5XVJPgmsHSlUXQ5Kh7ymCkatdF8tgUvAmKzfviygBzWPO2bSMgNWK/nvv/RLOcrK7LPLk3QLRi
lN90QaSwBuPmfFGyWSSsrDJFQhOF05TOuKXmIV5agrawKkXxpTS8qpTerpLBhwZBbVcLuJfPW972
99+mIQr85+nKa0kIIWD33BZbyDF3IzSiaWyayfEN52vTZVb2mNMMvrmwAsne88S/ghgfX7YesTCf
5zZ+YE+f/3F9zHkONfCIyCZ9YP8kQb8Us4D+7IGv3aIjUlwaXZoyXp3n1ero6lexaiwDo5NypLD+
QNGX5D77ROHCJm4Hv+HCp2sxTxFwu/5bWWaKBK3q0lahLffBm39MTt8C9x26VMY0u5UhMWqnTv34
j3vLlAqZjAE0pYHvUDbPVfsPtRc2V+KxwrwWn6IV4GqNTIHQjcssiRGIfOOH6EPlFXfKjtJsZg7G
2T93VvEggx0mu1FA9RRa7x07WtlnCobOUJRxHPB1ab2rAsf/TDf2li7LtiPphi6ZUF8n7MyCmv7q
vZvT3aJhWjao7ULu0XqXrEIZbM6X3D6VL+aYnW0LFIRt97ODpB6xey6dmbXe2ELavMlC9eHX6piN
VEexl0IT5uRL3dItoCO0n+gIHSNkJ3RE5HJfZrdfgQ1DQuMNCrgqO0aAWKq0rfCu77eNdjFVUZV0
QzUUkTkbuRIWSazi8USv4/RSi1IonqEhXiiC1U9x4JrF8jiUQLtkReQXWaJzAvv2YVn9AOaThmIm
dugY4KHvRPVbOMv+NGMe7uBCmUcvSqaBtyOCUVurhFg1r5TaTKWrH8B8ZEHXQWsRY6J3FAK7ls2j
Nt7FZekoEnGmorIKmTNmvlXPSzoiBDSU8Cf7eaFHmUvlrAteaHzKUcsXkxvNn95xUhTIwsiaqJr4
j4nw6D82E5S3Yz+4DGMbfJ87KUSQlQ7pfzTGQinb5VikGYrNKWuLTGQXJ7IQvZ4Er9fvsj1tNOHp
VvtIASAztF15n23Tc9f2GM/F28SsLD1q+0H+EfV3mfql6WQ7MQ9FepA1xZrk1tKnj5xVblX5a6uM
u1ajFjaijJDwjhvFVhW5tsV4pqoFI0SMgICsM4f40PfRbQqKk4sjna+RnbC/eN9tc22UqSzFdJ7A
ggfEYqDi+yU7AbiwlCeft9kkWVthKsk2Kn9eNkfbMF1ymPYndyld4PqhF2WHh2KnotYyKqfyVRui
Xz7v7XPrGL78BI2tKMd2JK3cRoUvhLll9lexFlvDP/qLxop7zW0SKkn2vhvoVnZcr4ipIetx0cwl
RmB59s01R+FbaNp4G8iEmLKu6yYSQW8TK6BjD3qQmIEfXeMQ9Wy+F69XxcSVbm4DcKAYwp+Xt2eq
UUwMvHNGYW2RiSy4WNWTGCjICBj7NAQXSl4+Eh+iJ1WbFSEDx3sT2Co01haZqKLmVTQYeBf39dy0
0tG41iRQFvaza8jq0/kIxjPFBJW+mLoCUsF4FhNLR8z8rDDtuLmP9JGT2TfLmPWimEhSAAPSN135
PAP1v5Wh5yOlxgrWj2G5aGCJEbxKBH6VXIcql7z+fHqDzN2fVybNUAe5AHEa6hQq7fALmtdYVNiB
9xy8eU1a7d1pb1cXtKEShnSSArwHfxnd/La600MLc5WASfyQ3BKC9H1n9bymAtcqE0CyOp3KhIAh
4TSKRNGj4Pmh0ouak5QfTH+5fMNpO59RtdP5Xy01LArI83aIkK8wj3xVgK0GxnpbmViiqkusNIGc
+0Vd99/rsut8U4lTN01an8xDa2ty3u/6ehicRD6NYDelPdW6bC2LebGok6MO5cUgjC4mCQ3LXBRP
xOSt1cUmlwaGE81PVKCrfSEdyQv0csAVaetWvMuKy25XA62CSd6ZvlhntpzyYi3PyZk4NHZl280E
zAS/MA///DS5/hpMKAKNTlfNtGO61Kj9IbQxenRUehmcHhh/LJKvQMPJWSe+q9WmqqoiT4sxJr60
XC3mYlUthC54DQdOdaOdoAkrK1mQVoOmo3DT0XMEbfLnJp9rO0M1rrTToVOGSzOIgXYitwExfgSj
tFvEaq83xVVW5B/Muj5WcvWtDarIHVvdVeTMaRLSWhHucbwovXX9WX0EdnioXSA6JBnQrXyGi7co
MdP7HGoytnkbHKfZGp1o19gjhNR0q+Y+GnG8/LSVq60ipCZBCsVtkEnbELxzclc2XHBS3dPWHsRd
/j3gnOZQViaFZchIlrQnNp1q/6zph3cq0zcw6Ma7pnAyE8sc2ucTwJ4iolumX8utacV17vxTQpeZ
mJZ0ZJTmAQl9CA5x/m0JPrXt5VRye4a8L8VURVkPVvluRgJs48dhaa1JAHhAvuvyBOzjoaVmUO1M
3Tq4nRRAFTsoYMtcHXlOrpCZ+NRnqjnNmQmyXDpW938gx7g+GUx4ihSC1lAZgVCsfSDjXRc8nP9w
vHTL8neGowyJzg58oc9jv62d6ZRyQ3QgHe40FtzxYPAQE7zjzly8JHmGakOJcbG8TJ2ynh1SX44d
0M7ZMRVx6jtu4cQ5ASyVp9CqedM2P3t219P+GdFKp0JK78AvpTcpIlafTWE69yoxgjEAewGAUfQd
U5k+JE7gBHintReXjhgD8hl8n+BA3Olm6hF/b4GAovTPGlFGPTBXIdyzLxdbRCq1tWH40fWYXutG
DIwpGDn6Nx9i9bjlxczTjL7amjsRdcJ4Vdu3ofWPeKL19jLhppbMYZEbtfDnG0A+S4ucSGdBh2lg
eyEowK2FZd6uMoGnL+Slyjql8I0vaWYNsWWC5tm0jCscnEP0ASQrmNMHbl9zoAaECT0jRFOYZLbq
GhifV0DWw/cyzi2K1VFtZH0OdQJCRTFZ3HGqrHaIHEP7OPa8oWxOSaYwUWicfjUQfrKWKXMM1rLs
QvdlR9ce+UvjlEgs5WfdVLVsjPS8Cl4if4hMsMdEvAFp3v4xYagrAqmLKzRfzEWyxRlzluZeSC+y
jicWzLuFspyeaSGghf88iPC/PoZwFsXyeYoYVC7GFDtXzY8Lyby0B+FPcKlyVYk5PsHSebbVAN3v
BOwi2R4MGBTzlto6rvJIG+Q471rin48ynBDOUniGJJTleKLX6+xzjm6ZwSVY376YqTLYAEDsbLKz
U52xpEqR4Yy37uyOixXJ1phZdGWmDamXVLGpv8cOpnEO4af0mjcKtO30L/aZyJ0ZgwgJaySNfrjv
NAxRP9Xq7vwmbj5hK/KLDaZfpuGTlUsbh3627/b58qeooOA0Ayc3bLvjiz0mUgdNrsuQswn9tJQt
JfnYGOhhDXizb0Xn/NK2I/SLJSZCC1U3d3kVAtTXjA9ETGywHlqDptqpcRON0/68tb8c6RdzdOGr
Aj6J2gzInl90mM/kCrg00gKej2b9S5X2Yo0JwIVUjLJe4VTTKi3eiT3eq1ObxBiS+VWlSQVHzOwv
jxsvRpneWW5Ebd4aLdTMiish071wNG1Ff0SIscVAusQMl6uCwM+oPp7fW945YOJykRZ5g7lJSFyW
rd9mxCFjbRvDwnEY3llgseTQLW0Ec0BEeQ8kk7MoFkseB71YBSGeNDItdQgR7tsxfxilgOeX9EC9
Lv9+fzQWSh5GQZZ3KTAcYqt+BTrmW6xLOAeDJtiRoUdOYqrXlTLeQtzJ1UjhzG2qW2WtHZRZXrwE
EdA6/zW528yEnKqckxQ6TLS3Rrt5GHSnqnSNOzrjYPNBxH/p1b/sAN2h1cnMmsqIxwSf9ReDTA4G
wcx6lpx+A7J3+z74Yo8JPEHVl2Ffo4N0gpzWCKkgEavfSpWwnXZfrDFxJ6+JXDcz7k7mzvCnfe3r
7nSQQAz1FhpjTvRm+crSRddrw0SnKq/m+1RuR7dcut7C9NzXwEhlTobnxVSWsIwUmVwMFFlBvxyd
rHoeO6STVbzmNu84MjGmkwVFbU20ROTmWyshpjZfzGbmLYjzsVig+ZJkfZAOaGXSBdFr0XMr8410
RjxrzKVzakHOPy6dcILPn4ALqU8wd+TOjrGTd6TgFBMc72BB5oHSxiRbUK/oYK0pi/CYldXFHC5H
M9Q4O8n5XK/A5CRYkqbEGRMmbwD8OAE/c/6JE6i2m0u/jxaLHZ/AXlf0OdxvId1gZaaxw9ORIy3g
48gmZ8lJZk0dhO2awVd1cteZpZN0KSZaJs7G8g4CS1DWRgt0w0Is99dzBL1LU6/hP7VzbTEBZdCy
ichULnyowev9XMj0bw1ftE45k51YBe9gqZaGUE1tbSJOp+5H+a5ILrv5qQwWTt7hJEIWSl5VpK+M
FO3uBhPZTXORkh8cf+GdNyaGACg5zBIlyqD1w4zTPVkU5NZY1RtaSpzlsChyqZbKLBlhzEhLV+yB
kCIcSNDpxnbm47Ca3CbenYxkQL0XgoTNEtK5dqS2/RqPymPZZDup0L/HcX/ZgU3KKo3qbtCkC3ku
H3ule4CMTe4Ean5V98YlaaM7YSSeFA9uUal3VZW5FZH8pWvcqA8GC0oQnyVd9fquugyq8jIPMZ1o
SrtxMOw+L+hdS94VZnKMlfyiakYvmQ3itINiC4X+GOayX49jih5M8XT+m3LiDItoV8wu0IFjAid8
fD/qH+rkOPMkIngfkimHhiwRKyFE1GxSw6pNYtfvoupfXfJYqDmIeGsjfCc+iHMITKb6EbU6IGWO
/nHrQrXBAJI2ctLpU+tIduEWfillnHPN+0RMvKomtN4LE/unkYtmuZOl7wEv23ASG4uclxVobtcD
Hr5Ds7R6M3Kqed8EPxSVB0/grYW5YUVEwMuJDu63uP6hiKkzSo9E59KJ0n/l3Llm4pRRRMMMUiTU
BTTCBw/kkuKtW5uWczYOozUb/ohBzDQEsvGdkLyfWdUUWYiTlCqCmtGrK/FnV4nwlG/sy28gdwB5
y8gX3Dy7pTDHFEFZJiqSJgoUPvCZ6Pfh5JW8QHn+hgEb9EysbhiNoFRBmiE9BwiTF7/EMBY/NqHS
Y2CyjVetno0ZMMjEDK2f8zQO6tLvki+N9HXiFhwUOPJXF4EB+gNWKyJK3Lf93CV+M8e4csuFVcbG
QxoCxqjIGCnTC7+T8y9JPoK3nOBKfj7sbg7S/Y5YsM9EkaCvBUWogT2Sbwanlf3cuBgitJhBsUs7
HDmx09gdQi91xEfe1CnPY5iAMmNesEhrZFYp9XoZqY1gpjb9fH6FvC9IC6PVBivTtMzKaGAeWZWP
rRA7+ULs8ybOX7SxiUw0UYpUNhPjBJwgh+XnGxe99r4JHXT22gtrTFQZ55j0pMS2UY6YXL4svMTL
LpQDpMCyA+8F+3yVaoos8gkg4xQydegjjvboTsfCm3aDDYTGkW/rbPSHKSaCpG1YaO3QBJ5mQrxe
dDvxqRhzqxnfw7KzcvrT91z5RNCbYtfTV4ENoAv3wsvdQSaGmAM01FIZBN3/O2iYc6JO3czVwpY2
n6W0xcKKYrCNcnSH5r7Xbv7N3VlsUpZGspbOcMDkKELiQJ6AGjEc1SeeOr1hooX685kQeQphq0Vp
Uj2MJKIQUHTOW7+7oCAo/tAXJ1CwnMSRTKLFEGrgZ4vELkvzWI8Fx/F4n4eJE+asZiURitBXqugh
baCDXX/DYBsHx3W26sAxYuJDm0t6nhC8Q5PsEfnYaTLwB8SPsrqDPOlObUZODjl7tTRFFkMkxYk5
qg1eNtrgDsRbbjf8iLPZnZvCHoLb877H2cFXgKFmCIWiHKElBpqhakZMko+4b3Iq3b+gCH6XTixI
KAgABycy6gza66PCh9W35wk5aWc4GfhV9iJFqPExBJxvxwKG2jItMjT/Cz81EjssDqYJFa66gxoM
ZA+jx3niAjRoyXTmdLEAojxa0sygAI2NWMiHYHIOGcuhNvVkFjRloHgziJmBbrYbPhh7ysfV7rGh
iWs60bA/7zObsumrcM/ihqpJLUapwAtAoYuzVYuq3RPtIOe6naWSm7aGZ3Tdvs7zu1ppr+Qxc0Np
+jjH5se8qO8jY144TTVeHXsCPaxCmjC3Qp4HYHAUIYknqa4Cdkp5DxF3CEG9qZ+8OWi13gMm9FRN
HuVyFIa+plZWYwo2AZmOEe0H6dB1kzWKPm7dWThZpuYDP2Plmls3T4L+2BkoteGMRD2memrVLW8v
OFlfZsLVsOSFHmm4ViIcesR0gc4BG49TOKWPjUkeRS/EyFJVHXmlDccwC00yAWTRSsg2e0Mb7cSa
KNasxld6LFxD846zSk7cYmFJs9qpUBBAh0dJo2vRTA+jBKomPp6Tc5pZDJKZ9Z25pD/7l+rxF0Ua
7WDysSKcw8yij4TcTPSEvvcI6tcpBYsLPhvn6NLa6Ex0UuhPWB0UZRHKydBQavwSud7RSSEqyPFT
LI3nFLyjqdAvubJYFeJS1HFPpQkkDEWDP2VX2vrVAAhC4ZInjcemx1shcwnCsHxd5Trir3Y5A8qk
DydElXLZQw4OeDU+JpVXj7KYIhBc1hgPhMVZA4wyvQjdkzqB6VPqa97IN89HmLjTkz4bpd7UvaiX
bKmJIKPS8oiveU7PRBAyQPo1pR1a2rRXj5Tg7f/o/coEY/2f/tFHYy2XBOGqizNniY4Britdy/P7
V3c8RQT3CeZ/TVkmmiHSmmvlhWW75NVkwAvnQ7eXAG+jqiwEnJx8QtrXqYGxxXyiWBkEcEFPVPeY
HKgcJ6RSMHgrnBiTBzf/gF6ymzot5iN2IH3gx5HXCZr5BcwH7HNdBI+XCJHWb5InWPVBwpnT9oOt
HvqP0PHdhVwShFcB+U+T7LV2EswlSiq85kbx15RS6iiu3nMuSq81DRgjzIV20rQ2NVvsLGUe1Z/6
1NK9ObYz0GSis37b7nWoZ3Q/2n1yEIHefEy9ccerZU8yhX+EUOZH0NOzcqWw65QUEwmJH7SGAw7g
y3kWLEEprsumuih009IW/WPXSvdin+yHrvNAPwuqFvUg5oZXldrOjAA3McsvS137cTNYsjZfqAQa
rVro1kngyGNw7ErIB7STnTaLalXasMcLjRsk0CxQussmzp8ixbQzOfJHod03femXITAPg/jJMHW/
a2tPz0c/KTRHrYqLyMB3L/rrviV7OU8vSB9cx5PgDopxoZH+Brk6tqYwuikz3VHmwhEkZdd0uUN6
/QZj9ZCHk3197HxDqZ6aKfowhAonn7/umzG7ylzqxyyKGpKf0sToSh9HzaL6kIMtf8uu6KtvddXZ
EAV64uTDVzULY5bJh1qotWZrwqMoY296i/uwpVwMO3SSvdYBZZs1fOdrKr+K4YxRJiXmxFiqosRa
+2SsrUqKLlUh5wXxVzcfxgiTB0NNbhvc5NAIdczrvrbN6/Yr+BbQWABr2bXxrTzKXnZF0LvmsdLR
6HLugDCxVhm7rIwAXMEpxZS1P+yo/hV/+Ij36Zgwmy0LUVsZCwxicPNW98Wcu4r0KZD3HB+hv/fc
ephomjZCCwaSU9Tpc6fbYyD+c+jO95RMAQhqqFAqtll5fGgHx0/YRkBdA4ZQzgGS1ph75egrHa/V
8Lo6+9NL2Pt/ZeqQ8luwieHD4g0fazgIfUeJqIDYW3A4pwv3mc1kOwFpIheyWWAzRxvoZONL45VP
1afl0+JQqRT9tvbHW6otEKP6dRK8xH6rP74BWsWpB9i+gJLETV7QyTX1Gmx3sDzhzC92/oF/HF7X
h8weMzHGxDyWkk7YY/GA+tdq7wX72+wZXnLzvxfbjCkmssTCOGDsFMsagPSwKPFRZ0k3HRBqlKai
f+QOnL0qFRmDTJQxuqFvpR4GaXXf3qZuBP/BKNPpTeyRV9xzTiJ7ze+FIi1HAdbAQeYm2YAJuthu
ZszK64FlBo3FOfmv7hLM6pgQA9rVdjJpoKa9+j5GbzZ2J6sfkR0kV9cwCcHb0O0jD/Z9FdSOqsRK
uWeKXosQfYGoWiZaRnmp1Lz70fYevlhgvDEErYCK6pC6SLcfDGuJ3RaauoYjVTZljU/c5ia9riVr
3Ck8HYPtIvHFNuOebTZJiVaYsd9lXxrtUhEvtewj55vxdpDxyCLG/BXqGFp9h7fZh8KLD8Fe3Es3
KML8/rG55x667Uz7siom34W5ACVZGkNVi944Ibj3RbiVPwS74SB6DSjHYjAc0GA6i/Y/LpZx0CpW
DBHItcTHKA/k9/TSiuCipxSf2elg5R8yQBdUTkbkbTGTEBMzz3NCy/C+/loskz2LPG1BjgWNuRRO
s6o0RMdBT+NxshpDfhhJuTu/eTwbzGUilyozrmgdH82h1UiXUsYrLjnu/kpXppwNqMmeCgfwLx3n
w+BQTVDlVrtTDu2ezv9znXG7KvrtjKyOexKVS6jUqBmE3eRhzt2bQT78WfwcYKjKGZ3am59U3a3A
RxXyouVmZDGhm6BLRJNeSb1lZRi1xlgmfrIP/MjGszd4NG/LS8D7T8zw6bfC1vcCFMmcd3zJF8Ms
oqzIg6UGLiT2I7C4Wy1JraZQ/vs3G4y31JLYAiBkguhDX3ZCnO/VyT9vgZ6aV5XRahU01a7ulemS
anIfBVTYiXpJB8YejXILu+fNvH5cp0ltZYe5adVFnE9ZkMVohdRfdW/ZjZ8niNOpdn33hlbEZgpd
WaOncLWqQdNy6ELi21DQTO6GbvBR3I8exVRRrr6F85m2fZDyfEtQHHwl+RVpMQhS2w6uoPZHLVO8
YMa7Vj97ZSTsBJ5E3GbkN1+sMeGXDIqyJGUV+yrecO06qHEdqMy7dBIT9PiNCxIXs1U1AeEdte1d
fTHMRGB1rCpQg6bQGrou9vKDZFGoPvg0o5/weR670/b1/GWlbEBeAhm4TdLGfhUcyKFCuVwmVqdb
5LP2HyQmXTqs2hhucp9zJjY3Y+jKMHvuOjUaJhGGI+FJSyDzV/5Ql54TQF5PJZ3OxO/9ZCM1poPq
tOngNtI1lTAsnPiQXpJr3ae3oMjN7Ihz2HnLYg5hnNfxLCYwqJqpNbR3avmDy/W05Z2QAAVtLoQ7
NKhv/nn0lE4Qq6weYtCziH4/Kruw9HqpuDDQDio0BQJFpseJLVvLWptkDoQE9fJxTLLENwZoQU64
0zXX8WG4wLjVTe8MD8sD/361lfGIJEHMT0S9rLPvXWOEF96kxVmoK/1Kw5XZquNIt1RtvJB1k+OO
W0GaSJCrkk0DulXsnoIMNKlJ0cS4y6W79ED2+V5xowOvhbK5jxA10jG8qYiviEANUVxILxMcN+U2
Sz930xPuPrwgsukfKyNMpTynEXDfIURBqDi7bLd2mVoGSN7t/DK+pByy5X5Z7NKJPZQwPI6uzTQE
EXFRFU1J1GUW3qgG+J+CiNJVNaa7XoP47NQ3oheZgeFUjRk62aQdFh0ifFogwV9LL1QqP9KK7xyf
3fSf1Q9h8u5cE+hrlPJzu0pcrPqmuMsv5Q/JY3rEE4s7+EFnAeHc8bCCNPWxCX+9A0wM6MJmVM25
QgEqXCtdbCUm9wLLM0H/fpV92w7dXDmHCSoCTMCZm9aYXbXF/xZMWiVgxFA/RrwSdNN3V/tJ/35l
M8wXbRAEJMUYrFp4crGT5IeicUY6eUYY3xVGDdBmrUZaMA9dpDuQebMC6T33VYRPRTUMgENf0blq
XRir3bTgGAqLlahf0gpylzwOke2TsLLCrKXNAqE2OlgJLuntUa4tsEYD/qW4AKkIjspLdls10npV
TF5Q5SXLjUKiJZkSW8BLOBmYosCEeW18nOx6T3Z0Irx517WR6IqkEhUa9Vjwn44hFpLWzaBq8sVM
v5fE4thFUFjnnOZNj18ZYTwe4numCmbzxM+OzXFxZFfZmbfidXnEw5AtP2Z2veNYpPHh1TFGRJY1
YsqSyAovDGYb67WKM6ZaIr3+2/V3euMRPTzyXfM6YK9HmVGpkBdr7F0nCAjJwxo0OsMCMQ5gBYb8
FoS/hyEV0ZiK7UKafaIOnRWKvGiymS9WpplSrNFI0IJaDkVSonv1JFXWVMofsnQCq90IdTVFyq7r
XOE8ZGyddFUSQSkMHV+NsHlCrhSz0kcqqzk3Vlo8tvpsDerN+Y+4lQNU2UARIcmqIbNcE62SFE0T
oYXTlepe67+YQ2/H0bfOTDiHb8s914aYZJOFuphVHQzNGnKugGZi2drn17JZq69tMOcsHhZ9bEvk
7GSvQOjIfNKfkusUb2lUo2q805DN7kaLd6/c/E6rLWQOnjSQRapStFMk83qJrkJVs1SBd9a2QpeK
CKKBlNKkf/wZQtJ8Fpqsn5Ey9wPae2lrLfvalh7jy/lauwMLEjBYu+xG+Lx8Pr+pHMPs8/Y8RypR
ZuypriaWrsJMBdvjd5Ruu5hwlrm5lS+rZHHbVYLO8ESb6kPZHKph+BhW1S7JuEO99MCykQvJDaEL
+tjEZIeicxKK5pLATnLUDr2/7KiWmWZlt28Q1dwKHgj8iF4QuQSinwkekWGK1RLDPUZb8sLcqq9y
d9hVruq3nmEFVubOj6JDGY94+e70hvVqmcTQiWpqhkEI6zQ1XiQj+mowfFuuyUFygBtIL6QjpeKE
qJQvOtFF9xB+Nk+3vTf0QLYyhKqqGijoJQ06IfR7ryqiUp+zJZ5xh6WNMWg+X2MYRLmZwTkdHaTP
04fzrvoabItNXptj6gljGibgrpEiZH900510UR2NQ76bdp0FeREdZJAyUOUmWhTeecubwW21Tqaw
6MR8wLgZQddWLVExf1UnTpjeun2tV0adbLWRuRLNvUlXRnzjoOwohkfw+XMTm+0AVZOJYRrQgUVW
/9NOVSldWAg47fQFO7+RLiIoUhl3wwNFTgZuuZNvz+8c1yKTFxRNrYkRA7FT/8iviF04tZ/ajRv6
y49xT1G8vO735svveo1MlgjMuZbbXKf4AMmTHLwafKieYih107f67BKKN5wlbkY1TTWRYPEqAVqi
Pzc1D/p8xnUXz6A3hWzltwrCzYmOKNiF+wEdJIwgfFf2561uuqSB3oeugarOYBU1IPal5VmDfFtK
X5rkpp25eO/NILqywJw2UcvU3KB5D8PZ4Q4sFre49VjaJ3SOuMiKE6Hqq1C2MsacsMUokn4UsBz6
IAkg2w44BLdA9W7aM+BsqRc6woGebl4DcPPdXl1ZZo6eQNJMVarTkVhiUEnVvqxAl8Qio52i8Yja
AvqeVn4Xd3juMtzmmxpBqC93Kpt3v+RuAuNIlURqBSNAtL6RIMPnpujVxTeCPYBRPLCCi3RPvP/H
2nc1SW5jzf4iRtCC5CvoyrY30/PCmJFm6L3nr7+J1u50DZoq6NPeh1VshBR9CiBO4uCYzNax9+1Z
aHoTyT92gSfayZXFXqIEu4AZ4ZPqDMF4/IPQCj11iSsytrnlREZGSzEQ/Gp8Xym6ZuPV1nGykp+z
n1WB6beYJHzOUwclNxT0Ex+P69pRqf6l/rk6EFEHOtku8a670FZsfPkzuC8/anMfNmWaBfL00BV4
BxcR7eMf2RiKEGIryLq0xH1Y1c7K2owR6i8Hlq0o/Vz1Qo2WMTW/S16L/+9oXupFkiNj3ODh+jK3
ApQL43wfapdoqWRlWGY4D1AuGJ1UhtgaxNfGgUZ5Refl6brBzXsalww+rGZjlEDnwoIkH3V9kJF4
qnK3jr+lLfGUvqYLeHCU3VCVbp+jqelUTBMyxDo1mpdheimnZxP6Z2QQyrptQeXlz+GArAHfClSQ
cQWF5wH8IKfhHi2rrJjcubMXjsH8NfZEsLJ5ti62gMOzsgDRIyY38Dip3zAa7Bgt2NizyO/K5l+E
Dper406xScoa7E0aAnhFuamt5pgM+k1aGq6Fz+NMRP9pFq1vKKnA7uZr7NIwd6jDCql5zIgxyGal
hYzRMXsStJac+RA+Tm7pTZAioeRZcLrY/c1fFRd2Da6Eri6l1qYp0MN4nP0IuWrUpMDjr1Pp/p3O
YCfkKREt1eDCJl1DY5e6ogDcI/WfvkF0fXWXyAEpgLM6+Y39o66cOnLyQNQ1s5lCu1wsw+2LwNBI
hqWVq4yltKD35igg5soCLahv6n/Q8C9wFD6PZSRJ2hELl4BkPNT1qy1kMt66ZYgKpSRNIybS41xo
ltgZCVvkHoIQam4vI9T5ZhA3ypgLCSrw7IqckJ3Azyflwxxb78XmdVKzlGMIgTXWVV3e9jvlgMLz
UVTT+JuP9GGHw7t2xN1pkBQ8Nog4dVye6W0UFHviF7f/4Ehs4vnFJnJwVoxxlWIMCr1iJkpR40hr
sKehS+bAAA1iAwe9opJBm8GJdzqUf/5NU8LlR+SgTRus2AqlKguU+k1WTssqyIBvBvCXBjhEyxCM
KFqMyjpL86ydm0dulCAg7HfVCW29+Z/yLhZMwopOCodl9tRI7Swhg6uM7WFUHtTwIA9HJtvdmoYD
EhsaT7VzHcg2vY1V821Nl20kmH4/nZkW2eas49nQJt9a+S3OXv63v89BR9Rmci8PCKkz+zGMkHCX
BIHFZsr2vR/hPyvg3HlQ5kKWahV5b2t8hGC3S5Ygr27WqnbsaHaTpDwbBpruTcEJYf70ya8vdo7z
azOF8FQ74QbIknMWDxA5Oayp6l7fvr9ZnU6Q20FdFDnw37/PEEf2aA9Y3X/f5FogBS3iUiF+bN5o
2i9L/I22pGqSZL2CeAkZYLdCAil122P1ZXCnE3L7R1EAvr1/H/a4k1dmWWI1EW7uuYucKDTcTPte
o+FUsIHbB/zDDHcA16KvdFOJ00CL1UArBy9c1dNq6hatw/xV1U0POaUnkoOWW7FRFV2fFL3wm3g4
VyumR67/ms3hJXKxydxhLfJJbhP2ObuFhoFyJ9/XI1VczICd6562no2pjAYBYfmQhVSlNTq6rv8C
0a5zp9aqyYyuGpRT+mRx8+5hJRVdJEmwzs3AE2kIS1GRFZDfY/OLO6+YazLVM7IfYR2eUjCO1/KP
UtfvhlCUINj+vB+WOJjWps4qQYgM5sQ0c8mQ+oh3BYvZvOouFsO5IB7mKokMQFirQmgx1J1qtJ0B
zaByY1FdGu6WXKgFvv2Zfi2Ln01AVRQlL2bToARiP86CB1sTkJRaaPLzek9zjMhJv4p8UrBUPjM3
LSTXMWqGKgNoYHO0eWAYi6pD4ZCs3vXNUZ0frh/H957yzyj6sVD1d3yzNbPQ2xgoStbz5LH6XuQp
N/pd+DY89/uE3kYeKrc76/ENay7c8kd+T0Y6B3UgGv3cfjB+fGd+aKGL1UgdFgBgepo8iWqusRvO
kccGNhKVzj9ZPnmgw0EVtXayA3RtD3ifnK12LW34JMuHajv0b3sxyKFFH3c7pLlYIDt0F15JYqWX
2tRgtT459hStPK6jfbIXE7y/83qowLpRT9Ox78o7eNEXfS4w/mqabr/kAgrB7WD14qdw4WNOJkLA
0o46ckKjBxllZHRVP2UY9ZluxdS7mmiHuWixtGM1rAuca5sMAQkh1pR0KO9a+z4vzvZgutkU3YGH
xE27aA+1+kNdWS9Vru8q28xRqsz3owEO7XZwzWw4FSgfUbMzLZpV1mE0InfVw6OcVfcJROapVs7P
S5fjkS+ZnlW0x3S2qDS0D6DrvE1i9Yi80z1SjSNNjKwCtR86RRbFWeZYcPeJQITDRsmsLSnKsclh
uLhDs6+gPtGmf1z3YJERDh079Mbh+KINLl1fs+xYGLEXGqKS3TsJzBUX4ckPpAnEXw3zTXL/Psr0
WGDsoEGRgo0yjYAGLcJTtDv2+KfoynznFLlmnItUIimTJAlSFoEcaAqubc2F7NRZTSnZJ47ha8fq
BwMJM6h89Xt3HKAtoj1nt6Inj2CnebKEdDULLQQxf5CmJ0l56LSfoyWIad8B/tNSdQUCy1A30DW+
lrZIWkeG944mf8JJptF3prSFAAU1vcrpd+9s3E/daT5AMgnNm0hGCw7tpqte/AIOGWYQbGjdiAfJ
kGJYVANTpNwv5ywsO1pJ1sNcWyerBkLXqmh0h101n9eu27jPNbz8+MSDYs1hp3S4c1n2/68sR+yu
QbWvXPGQx+bYGkG19L/WONBvhmTN5QrVvMar9+CmglZu7SV36MMTTj1to+2FLQ74dRSH4nwE/IEx
NQx0L37MkOQGowqG1dECJcwXsSj22k5y3zAldjIRVkJoPGiSHjA0c4jQ8hjfaB6o847CZkfmgNfs
cfA+L7Uea8gwv/fhJcfmGY2/4Ffsz5AZERzPv9lL1NhYN5Ki8CHS3K16poyQoDNvmZJPcmh3f5jB
4uJNFlSCdlihMS46CvUJKugRGjL0rywGNI9xSf8Afxl8AedEtLZNgNE/lsY+60V8EErjApEtxGJ9
XJ36FKR2RuqRRPav3xibIfuFGe7kW3mF6VAFixqKmNa49Wq98q6bEK2EO/CzkY/GpMooJGlv6fyi
DA+zUCxZtAzukIdIIyqpBCrM0aaL1zywrnapQOKZzblKB/sl8YUHfRuiPr4Qd9ATIpGyMPCF2Dwo
xs0x0bvej166W3a5k3+5vonb8eLFh+LiBzLadjmmSJRKu+imNTymcAPJAr8t3OHU34hnzoUWuWBi
tEyzriu8G/svXeOQl+FcnNFN29I5p/ERFd/v1XfBIrex49eW8pGFafeyVZUIisEmsZ9+sKlz9IY6
LS2/NgJ33nxdfewnz6pUq2mMaQukIjDgRM3qjyI5j9bjikKqLlO9zwStfdu5owt7HHpEXWzXtgSo
es88+4wpYHJB2CUsnG/f2R97yAGHbDRmV5koteXRQNXlEM9fVytxYulRzZ+W9kTmH4KvxsornxH/
wyKHIb08NlWhIEowqq6hq0G8glQF9Ekiz5zyb1mBF9zSubVSHNpaCgTWmZtds87By1AjJwvOG2Rx
vAhisMQrTxhzD1hf8eTP9/imXuHnP0Shkcg9eCG3ptdDuR7gkHg1JQ8dOLSLH+/Fn46mGIQV085s
x93oqVLxP0y18V0lmiRrucqK5AWeM67pm0OQrBAWUo5QGvfkt7UFuaDikcwhJV2/tYGo75Gh6Ket
/vgBfEOuXiotCc0hw2jC6MV5X79luWrSfDK+DjoIyq5/2c1748IaF+mPll4j0wNMr/Coi82DYhuO
WEpzMzy6sML55SQtYVyMeJelyL2BsPh98N2+CXfm4oCOARMh/wp5LixyDiqhaVVdtAS42o8dHbr0
ZtDb89AqLzOJ9ngoarTvMOR8fTe3w5cLs5yXhj0GT3Q7Rq0wd1g7TXaWH0GdeIp3aDPwbcHjRWiO
c0tDqo15DHFY8xMLqSuEnJgYRFdZ7Yh5qERHhbv+I2vtx7EGAiXqW0xuKy2iYSogYN1kmmItjf9x
P34eagnNRbFZ0wB6cR57t90XUA2CuPEfJjrJZo8ND4lemZthjQEuUUUxIBlrcCFG24D3Jc6AMUme
uWb82o6iG5cd788u/WGBCyuaMB6iPm6Qkb8d0EDJlInYKNA/ZETZvCku1sOFFG1TVPYw4J3FKIjG
wkmfyLncS6CX/0s32oEQoUrTHBMFhqPMLH/gXneDbQj7tV5+uJPIctLpKyKMvsKoE0mXl2y2T7OV
1k7dRPfXjW0fyw9jHIKtJcQPIwuJkgYkmEaqULuOgZb761ZES+IQTCWTXUHdOA3qdnRGK6U1GHpG
PMCMsRBA8mbvJvn4gJ9G7mszKjB1gjrbC0hXyg49HrjkkfSpCW0ThxGQlo4o0hYtkEMulGHTOJqR
a1Gq5FCaiSslumNFGMWIS8Hx2AwmLtbHodZSlVVpMY7ZegAXGdKLXfjdRmcUGR67ReB7mxHohS22
7IsXXoHZ3qkMkayTUZhXy5+kORHtUTOgRmu85ZEosb0dsFzY48BEn8tyMdmLkqVU6j/R0LdT7ld8
sxTMX+JwRXT4OWQpcvU/zUAymhbrb7IVtPW36yf/by6ZDwfj8ATsDEYqmYDkGoC1L/3Y1e+gWPMT
LYPB/7wiviNSynAobH3CkHECfYMJ5D8rNDGNhl5fleBc8KKDbayskVxoqLSUmQtvo1X6bZ3ude2u
RVbeFM7GCq4AXnzQGsZptmMkiNK8/WaD+452Vn4Txst3cFzUflsbPlQ5b4lq3JlKHkC7+MfaSItg
1aJvaXJh0VyARcAG+3jAhJm004fY9z+hn/2bWNoitqlAWkRVOUdPSdUuXQdoXtCqxgaC89v++LQ0
NHSjfQua+HhX3yfuULnxvbD2s+0aH8Y5zw8N9CFZLeqkvc9GEpVdIu2sN5Y7D/FyiL8uoaNDitu7
fq7+BgA+zHIAQGqrzswc4B3v2fQey5eNu9kp9qyJIXGFCbPt6OXDHocAoKzXtZ7gYmoxkau40RFq
IK8gZHlhaiuPZSAaGBTZ49BAUyANKrV4+a6VQQvGxK/2glPK/sTncOnXkvgERS8NspGYwNB0z/j+
erzi0YAd/K8nhM9OhGZndGAef89n6Qs1Blrvh0Ap9z0tcFlgPhwpkREYJ5ogEh0SvrBhSZIe9izl
b9xOLx1lmh1sPh6dCawDQgyq24kR42NLOb/HvFCoqRHb0rxwyr5BJ+VLbU9eM4WO2llO1LhZm9Mh
ExFEC44Lzw+tjk2iasYQ+mu3ayzJreJS4HECP+f5oIcOBIDDhOtJXc+QJllrFNYFaSzRIjgo6Rt5
aQo215YZqB5kX2r97TpqbFehLr4PhxpNn1ipMiG/Mkfe5MledLO6IEV5yg5JMBpUvy3j94kIxO2H
yLe+S3vRW1K0Rg5HRkh/D1KL+G+sbqf8Je0SgVcLzyCHHJZWQA5WQ8hsQ7CGTkURzFnpKPVyMuvx
VW3jH5qZer3UeGjY8a9vsOCQ8M34rH4RRgrqQTk6SlJLo3FKaNeLJpq3u50+viM/9zvpKyGEJSBT
zSlP1THMaPGi+dYL0aHZNEJxVP9i3vegM178v0YuRHH831zxv1z9XcvwIuIdpz6s9REKHOz5Z/oZ
mtpsr0etNkfOXJRmEVr7BCxLuRYj8kd60NzMCXpI1l38nc2TxO2/kZrBKCK52F92ii8Wl4wxGjoy
NMH+RQXLerIVT3w1MIe+cgN9mqTo+yibGAOfWQ83XVGfZ2s5DgkKAnYjaIHd5KC+XBIHLhmkB+KS
ERX3aCuuQOeJPEdC5UN8Ug8JcgUSNJrRNDGguxh6Vd/q++Wk0n+gRsfeydfWzEHQGI1GN5rMRU6L
F4PaY6blcfFZAVPYeSmyxYENMaQ+CVFrwyupP2GRGJxltoif3YpueZHnc6hTkTAZ6hTkFEP95xLd
KutAM7L/n9CFbySN7Hwyh1ROMAvSf5Eledfa8z6cYlFyTLBt/DxEG+ayPUlJhnmmem8eWdDwPiy2
Kx0RK/nfJCF+wYjBHjQXniaphioXFdCanM/Di+5VZ+spSmDPOGge7lhvEr2dBV+K70YoF7kZawtQ
soJ3fbEdJXys9MS9/qk2h/0u3M3gEGS0ehCdSe8P9NmVEHDl6LlwwD8RSLJjnLOnEBzd39hcrvQG
Tv3ddfOiNbJ/f7Gr5aDHi90h8KvQc5xbCZXI5JpgvrhuRrhKDlRIMbfJKuHl1f3UKqr5FbKohbOk
1L6pPYxW5jQ9su5CdIy7RKQvLDw7HJSsRrOWUoE3gkarlxkyQtmBNTUaaOMkfv1VHN+KtpXDkxGs
umZLEKBV/UPVYmpAeuzM++t7yoDiCj4aHJAYZj/pXYS0qhqwoftwr6AvvRe+StjeXDHD507HygxJ
1QOv2hHhSdWEtO9XOsXauVMa2Zm7TBAaCQI/wkDn4kjKKVouFqanouo6TdWdUrxe3zhRjMCT4Q3K
gnEFxrii3cZ39V13VqW9Dp5zDVxg8UxH07tuULQiLiZR9CnqGi2EvfrNkmJqSUJ03M6x/0LHd02H
i02b5L5FfyRQpGszDeJMDT5VrLuyET3OJl76TXuOyxGkBYPqj7lQ3ICB76dDQlRF0xQZc542t8LM
qLNJyxBmxgqCBpvKZ8bXGCmu7C97scjq5tG/MMdhZq5IVSLNCCn1AIXQXbtjdNW1sKi+/Qq6sMOh
IxghC+QagY7jF/nnbbbrMhrFByJR9a4GKz6S7o7RQ9eNhjJVTyk4PsQdJ5tQcvEbOOQc+jFSSQ53
iIeDNr001m1ciYYFtt//F0Y4gJTiOYqrqP2rRJPsZAsKPyv01igbOCe79GCK+M3Yz/58Yph+rIy5
Go0nNUwXrW2kWQJJK7iORqu+T6v10M/l3l6U4Lr7bfs7+WWLz9+0rWZa84zQYTiQgFHPEmAlc3fG
xiJsvdv+YB/WOPxKsmyZZQWuaGd+H7nl3vQTD7nj9rvpzAuKCqDhr8Gh7Ysiy22v+DDMRUjRIGtG
GmKZf71FrD0T2BS3mmx+ORPgq4ARzEYu9Xd8nkJbMmINB5LIX5cG5bocREEYbU4sUZJ6cycvLHG3
6FpUcgoOWFiq/0jmc2Pus/ZfhbAXNrhbVC77DIxtC3vtKH76ZQXnSk+rk+aVMxXRirPf++nM/7Jl
8vraYFWSIkPCKyMxdDoMD1E3O73uz/ObbY10kR+vn/vNa+fCHHcQCwn0fsRG1GOGlqc0j1E1uNct
XP9AJq+u3RMy2LmBdqpGes3J1y78RtRv101sO+/FKrirZW21TskXbJrc+tahC2JXe4j2eusy9BU3
FYg2jbtaujyu1ChE+rpTx/OoosU8qTLBh9luKrhYE9vXi9uaqOUaln3EPHVUMXyWu2mG1m60ld5M
oCmkmRu5xVGUKRd9Le4mIeMoqSVjOIn1mcr2TzV8tixhJCLaQA4eClzM4zThe0GWJwdhDND2TgFl
zAqmUXU3B//yhrzYTQ4m1C6H3CQB4DZZAvrk2DGbB7mSnOsHcXuC5cIMhxRo/IrTUAe8SnI4UTnL
nKYz7zQ1vYlb07WM+ZimHYK7euooXqorjdton1frvRxCV3Htv0IvtHVUzbrRNBB0TXZ7wjDeK4Em
rRZLN7I+ZRTDfPddE+3WIlloqYG8fBj9yTDu2px8yXP7rCnzbak1t1pWne0QZI9WdiMpo19AlnNW
2yd7jUrBwrdpWkwbg7a2iSlOvuetT4pkCitAZOsWNxbYM1hvvj8F2Vd5otJLgTG8L/mDTN9HYu2T
9CRhSE7wI7ab9S9+BHeswFySRJICZY3pwKjcqqAABSXBlDs0L3bXv/R7Nu0zTn8smDtQXVSPEpEw
eD45C3iDrUMFdjHFV73Ux+x5ULr1aQQrX+gyBqsiwLhjfMsIgsqbyl8g5GWgEd0CpVUfTMeQskct
IwqCQM1d74DURkjQue1yH7+XO5lkjAwl0xhmebM73Rh+hxnWaG/RyGl8gtF/YU5X27zJflnk09ey
1k5JvcJi766+ukICMHXRSotaZvdntxez621D14c97iozRx00zmxYrewUahUQd1BfKvtJ8N03F/Xf
wMZ8rxdcoHLYLOjzz1GyaXr7fojGBaUV8/W6je2FfNjgFjJFjR6HbMKlsA3PkiD7FvcHa54ESdzt
jIdpoFtbBhehzNOCteGa23VTgUUVGrnEQQ6cHDp/8VsU9JbXCkR5IDe9+zdr+7DJ3S+QKmukqjOS
YDUecvPczK+2/vi/meBQwDQiUmpsnq5apMbR6nRH7PTY4mgIElbbLvWxFg4CkCwalHxG7LTIkOfr
lIMxRIIJTPYnPqPMhwnOa+dIXlqtAayWdf5otdZLPE/HZW6OHZmPiSY/g7xSgKLbp++XSb6XZUlb
Ww8h+hRkYR7MhX1QupUqkynYvO053o/TxzezxFY5giQbM/Z9oYAIqG5cdKnhqrT/0DLpMe+R0Yyn
L6EV38Qlcriqij6MWoISY3m7mtrNFC9OlKuPE+hsg+sHSOQYfN+LGaYm5JNwi6v3/am8y93KYZOD
4WNzQk8UtIRE70HRnjMovUCVyYJWrzTiJCl9MJu9M5cRVdqf15clOK4m+/cXRtBEU2BYCu93NTk0
Iy5gEVH4diHx4pOyZV5YSCZlqrUIbzHpCMQH4FfnfK9CjJyVhNDNZtPGXSraQcsux5SmqENBtEAO
W+w0GquqYSQc6EkozP0aCYCZIccVb+SpYrtCtUYIP2BS136srFNqftGUnvbzW2y+XP9Wf/Oi+fBC
DltApzjHSQ0v1AP1JwoZAXkiVEFLXn0v5mYVrYtDGQ3Tmo2ZAmWk+U6TnsPiZEf3+vol04W95uwb
XNlCi+UoL46IPNgTiOaxhZPzzhPOeO1I5cS+iYbzeqXazwr5ltyZRGJa2y72KzrgZcVlOzXMLK7A
Yt+DR3QaHU09KNOT4LNtH8EPK5yPlWurx7YKviW2vG51ZgjbYhwrczo3+tNcPAYfuoj5YjszdxH3
cn5X1xF0QWLceGyCSJ7BzZA4yR68Tgreiaw1x1rc6wv9tE7VMsFfz1jbwOeLBvTfP2MUg4HC7JjQ
sXKjhlDGzongGvoczDMThgLqWdBHo7uew0QmB9Ba42T79k4/ZMfksN4U+8gZg38hMQpTUBghIEYm
mBjlVwNuVKPKKznCROV3I4OysLCFkYVsvx17zgLnYWpWDWU09VHQHf5azHLHFkN2ift/7mP/3dQn
D5tmI4vAah1MvT/L99UMCUVloW0tCE0+J77fDSHDh9k1sLR96jcwh2iZBqPE3GHvpoZDwM3ZBBrk
kKAMiTAf2tP+4K8O0+8y3ekgbtnfOoWg6fn1CzjAJ7Ot9mmphP5SvqTDfu5FN9pnGH5fI446OHIw
aMEfQi2vzAEf7y8R+OmGicCzY9gi3y1ezieI4oxx4KGBum/SEtSSZzl2pF5ytAZNhP3P6677GS2Y
GbCImQRzI2xhv/tuqBZaKRd1BLTQkM1UdoZJOxCpYDoanVoZHb4noQAutvfxwiaXdl7ncmhqwlTt
8fc99vgMmQjz7MxeDd1BYUFSaJBDjziKW62okWFisj6rC5rsZ5A+nlH8hASlqA1tE6sut5T7cuNo
VEanaeH/L6y62EkO6xN7tAooG6JTahwK6F+kd5k0iJLQwgVxnjXI2VLjQR36Wjo85gOo2uMkeWjs
OQQRytw4WZ2f1DF/BgDcNSXoLCV5+DcXwOWmsqjlIlRA24i1rmmG56kNOoQhAIngQ+cmdyD4FZZF
hE7BXWid2RZrpZhlsL4ThYJ6HO09iO1auoCP/19wvnJOyF0Islos44yyXaDJL4VytPWTnb6Senfd
1z+n5X43w89lZkMYj9mcM19fQJbUfS0ailSU+tJ9BTnKM6npiEF42YWMb/HWIjhZXlGmnF4zQeS8
CW0fp9bmMKdLynCNZQyClqMN5Y3ccpciIVQvRa3sm1fChSEOaHQyVnmedWVgqe3Znsi+WqU/r2/q
e5j/6TK/sMFhi2Lqw1BLuMx1NfGqyfCGoTypFUIVNTYW8J/0jQe0mxy7J69WuJ9V7VXrG6c3dWgk
Np4641XZh05VFgcSj/44ggRxsNZDCKoC2o3Tqemju0LWvXIqIIU0dLFjhPVpacddJyuuarXP4VhP
FKW8hM5aIwerFT0PkLSjmaGP/qoWnq5qgQ7ZWAiV0iJujtFUQxtqfTGmEikrXM5NoR/DyP6JpLQr
zWpCi9ZwuipF6b9+k4zxXCfyvl+Nr3IV7qHLecyTQnZyazmNdeLkc0ho0g0yDSXpUEjSE8YmJLoU
cr/rSL0nC8r76eS1Jrplx+gptop9lTGKgIr8JFnu24l9q+bZ/vq32cR9C+ln24Z+jQkRm99BY7FM
JUE4XCLpiPkYA7rHFghBqXFvUVb9FxP6s4/NH4ZLgxweW7oyWwWYK+Fh7Z6A/S12p7fBr28YG3oe
RN8FC9yKJC/tccg8m1HepXVj+y0mRELJIw6SzUftoKJRSXyNiqxxGIwJwt5c9aXEax0Ed917ltA6
Ffum8PWdqDa9CcKXa+NAuInkcZESrE2S3c4ztBOrerGn4Rq+qn54rANRsLx50V2a5HC4bJYmjUeY
/L+/MraXh4hLNhWCPNY7WF9caJgRTqF32Uqs4g8e7NN4q0BzHOoPnaf6LeJjIVceQ7tPh9MwoTOm
aKai8hnepYms2VxrG+NEaEHxSnfG3nprYINCOUJ0LrputtAXRJIWJF4gVoXQ/Hfvs3QzGwtWvNaw
LtD0H83IxZDK8NN47DFE7zFKLnT01VTVPcg/F4FROwWKmyyv8Q/GQ7fR4OL3cM5ZDKQpyLrgmYrJ
MfaGXO5YFoWF7+Isyvb3vbDGuebaz/Kkm0boM/1Uia4QJ/BCVzuv6I9BtlJ8etnh/PR5Lwxy3tmi
JadP7SEKkFXfmWF832Xt99FYFb+S53OlpIehMSGA3aNCLYChrZN1EZzZ3Jdee1D5Rw1Mx5HHdDOH
+3nXVgeorwelN4OATwDs72N3/FovDXKfspJrU66NJAStzbo4+LIhOkNBlFVWY+gZnYy5/jKuvTLV
O4znVo82KE2N1HBte7qfyvipqPKnoWloqki3Vm2czVQe0ZVVE7capsxNR62leRrfGYPlt7btrYpo
enPzNF4ugTsfZbwWdhgrEUbEkl1svXe32s8rRur7Edxla+pd/0hsS65tGXc8bFmJjZbgeUz040q8
BtX88st1E1sOD3o0JncOTRtwl/3u8EWfzrEuFxHoFZ608aX5Pzepv8evv/4+36QeJq2dl9Yq+W15
X3R4ydmeLIkkSD+3WnBWuOg0lSuFTIrKCmHtHvvF2E2R8FdRPWaEB7KK4fXIBzf89c3b/j4fi2M+
dnkfVHUxVzkJ/Vo5KetRSl4tIjAh+D58e3re9U0tW20JdQ3pxSiUYOjwlru+jE0bBroOdFMm9idh
LyuO20VPAXt9/rXUawxHiXq8Ni0QBSeMwMon0SRTWwxjXLCKMlY9M4Iop10JWJg2v8WHCf6hVI1L
0hoRFhGH0lnN1pvGyv2pVAXlz8+lJXbUCJRscE2quJC5EKfv9NDsEcQFXe3MPiPJRNMauxRnSENr
TozWAGGQs719HzY5JwW+qVXbG1EgR36K/JxcipK1GnlvHv4ENqbCOgt124aWy++HeU1IaRZTB3zW
yHGQwgfLmiNaWOnBbrPTTHpf7de9lOU/0kjysqL5mkU1WprWs5oPe9ITN1KnQJYHqsfmk2pWFY2G
8F62i9uqXg6F2R60rD+rdnwbKZ0z6sY+6bWbikjBIlUNLbP13tCzfW6A49UwnEEnbplEZ00ddlb6
OGvIjJs30zIeK8iOByDG2Hdrj//OShIns1IQsxnDTSGjIxMDIzoiT9D8lHHl67HixLW1GzLZzyLd
m0npzClYRWs0+vbxa6g/23P2YrTJW12Rx6ZqvXpqE8CHgaTrFIyh6i2LesynNwukW0YNzfhyqX0y
w2OKic4TutXSymukySPy4OtoHIrVG9QfvWS1oTJk5Q3N1wnkHeBSlaODamEyOwfHRXoPj6ENSc2X
aBi/Dl3/TMBhS9Z0n0fygRTdi9HXLojo/ggTMtNmJcdIGmwwfo2gUlke5pEMTiSBnUMavb6H1nX1
DU9KzanL6m1awNQVNdkdsStf6hZvXhdvtM37WLX9uVb3hhXt9DR9DIcMA5DFHVFnxyrjO7WMd7Ym
YVCyPahmixllQ3Nno31ITRJRjKUu1FSXL8VYeOpUH0e9dciy1wsoh03kPPVFoMrk2NoyKHq/1faA
N2xauc3ybPd6MIc3llU9NGjxsFdlXyZN6SDmpGZsOrkZZ46cNBTN54FkKU/xbDjLsB6kNgyy+ruJ
7naYslRQAMkmLSMLg2ur9LVK781ZHvFM1neqJdNkvq2nW1vG2NBquKP1OteKO0WDo6i4EMbRzft1
B5EXB2KHh3UBTwCIk6JUewq10QmVG3v8U5vzByW1d1ppHGW7o2EXpDVoyCGwAzVxBUerSyH0MyRo
ADulyXMhv6QxXu/t9DRGBU1lpJ7wei7l/oHIJ6Vt/CWGyBX++6Hb68hHdzaqZLMPrnN/hJ+ZagG/
qY9h9w0ZOxqNmdcMf0p1TheSeYNc0sQ0aE5ail5MSA+/ZMrzMGh0mZ4m9BlP1uz1+jM69GmO7kkZ
MGhEVG91z4gfurSnkqI4VarcqnN2Sqpz0xC3byJadzkt5rfMWneVIlNby3yl+9onXUTlWHKM5fs6
KAjW3noNEXHe+aCs9NsEGbyoCGq9oaZeuFoG/vwK7X/xN6jr7gd8zbmbqWnOVEu+sO+JRLYfEuug
N4aHAROX5H/2yqFoKi/WiTcokyv3443W6Hs5+lKqMm1iPCqil9ECgeqMSZ7ypU1lOsc3Y5GcSrTE
ySkan/I/Fls7Wc3/Y+nKliPFteAXKQKEEPDKVnuVd7v9QrTtNggQIBYJ8fU3a+I+dEzE9OIqkM6S
J0+mGzfaeY16mrjEpE245rJ0k4ZMj071205e4nYiLUJxYjVPt4HnswUvJxpTlKRJNJylYllYgRdQ
0uMELU6P73rD8oV118hbD00xpZDuiMcaxL8t+EBsjfUY5dqXO4a9uzpo4nG+CKfLtRAHg5em7Kmf
Pn3upGqCbh77Cf360ATfkwdRbNF2u8KBHoSFhKX9GUa8njpIq8rEsqj3YdCkrmG7oCnjRl7ban5Q
cFriy4fEoG67z1gnP6Xwr1tpmASzPq3Mjdu+22kNYfcRFhkNlEWYyjHK34niKRohJRdBM9MZHRWP
7SukoWJJJvyTOkaKSHxXZiUCqGDgbHQknnHcQoBSQ70mUXVpyXauuzm2dLwOeHKbqmM4ZB6dcEuL
9aGtopQ4KtvGJgmWJcdrQSczAzdS+LfL/oEET14P74lxOtjQvXXmg+oedhC3SuknOdoEhwr3do4j
HEFWmmzB9+qcN2aMScZO5kHwdxlfF59cQjWkRvB0UJA0LX61Cxe50pxGqICLcE0bp05ggpzoQqab
U9+66BMB748vwmtN6S5s17OnyQ1bhmXcew4e4u8UXouyymQzJo5+CQYVlxtPGjVlrX2HlHsc0iYO
W2CsfnAdHJ7Maot7eYKFYRx0Y1yvQbrM7DDgmTm6OJHF24PpwpYmpVggmcix807tKm6NYnlPXYiu
6J2p16sHlaC0a5wnt5gxyB5z3kIVYf03dewUtUU8jFHMvQfM7RDuoRFbqqMPU/W2E49d+KeokV2i
ZxHcwNjIhkknY/DmiPaj30KdhLI4tHUPnyqOKRfP5Qi1/wYP2NT7Rq6PDR1ihG8YXmNLvPSPeLEG
ugycXmBXEUNvDasMp1V9zxVSCUTrpL1U5nut/XeuXhRuiG8+wuKTDadJ8VthJtj54SMCGQ6QWN0A
qLTTplPjpKMj05XuBegAnmkSvwmTSlX4tw9BZ97g1rYjxN/iae2ysHH38Cj4COop2xASaRnGqiRH
K8J4XGQqfZq2tZPCq7iJngYZJN6MwUL91iDxtmEPI+Nw10HNAIpZ+9VdkPBfBvy8wcAJr4jipqrx
R0D4BwXXZ//ochAU35mByNp7btoszj32e1301Uztd4ngNPk852TOWXuzHb5Hs6S0+Sn67kRcIALm
0c7fMrLveAukqz+daUonxEdw/xIHUo1txbFkoz/dAqNce6KWx3xEiCPL6zI9eK24yfrcCgTx5R2W
wxmuSlT/Rv0j/KCQ3oPMQlNM9+/zDP4IgnU3PE2F6WNtgyNM9ZYJ/iXR8LkIeShskAS0OUPMIZk5
nlXE/vLxh5nfSCyXxfvE7PxQbk7sQvyKrF+RHeOtaPGIpkfYBSVbH0YxRS+teveg9G1YG4S4MWuC
dS87P8MBPpDCol56gHBHPtbrqeU84cseHNGdNxJwlau8W+ZPA2MBSuPIZ6nuo7QbcQgBl01iwC2a
Yj/q0gb5ohbnoF5TJT5D3uUTqA4e3tgcynibznpVsef8NeslcLyj7l6k964YicdxyrytOwU9wngr
d+PqfDbhrZtlDE3CeDRjWk4RUPh90XqpmpHQzK/fAheoysO2BDkz1fVeHq7RC4Vz8Nj7cEoaXosC
KmfhG1SDUm22hFG4clOCh/3oeFXcg8m2GAWVt+YQOTbV/ozpQHNtg1srvbzxdC66+smLCEKSSvUI
HHD46NYP2wzxMv8LowX1JnQJimeGoF0xmcgSfnLGS62xSVC9+VGYNf2nLzHCHetEzH+89VFBwctM
We8Oh1CfHSjnqcpCglXuvSr6MF2wW8Mp6T3Erbl7iPoRfdtHYSCm2WJMOvoIfs0v395ZFcbowuNw
Ls9Ujs8rHTC7WXBL3z3jZdzKnJQ3bMfEAhUSBMVx0HBbZbeHxB30SJ0k2OZMhlscqZ8W6jS882Ph
hQfRymyZ8WW63AwhUmBFTpIxZJMta8yY2VWmLXGHZO5QfQ1D7Bbnuehwp71n2BfAqwGqpoXtkkn4
OnUlPImbOl2HPcSJwRZUuV94WNDg2KNakihkseOMMJ9adw68B30nL4thB2HIFAVFQtoxx2QljkiZ
VeqpqqfT6GwgENcn5n5ahnXnld3K8hk6FXFhaWrq9k33wKjDk5n1rndMUiwYi+LFbD1M/jzvWRN8
Ir89zGF3HiJ1P8rpIG/aej9l/eSW0WHzP2pzKyRPlpXGPZhQhr+FZE5cyLg6Y/tkOBr28rYWTwWt
MzPP2Cj4kPB6CVSUqfJG+fpWON4twMkNFnWrBpFSCyXmCS0EELFB+rutQUQNf4GDxiUzmdzKXcRE
7OInYjaDO+FkI58vctjSkA9pRK6SVIkJxnSt/DMHU1xPyaTtrmrEbbMMZZxJRP/Kp/UULXuXY4Zv
92SMkro7VxOGe9WfxYXXRnVbZ5qJPsqazT/N5J9vrqyzce2Ba7AcTFkn2/YjHUTU9kHLG45IJnW5
h07hzgywhNRs75Eh9QSqFoYl8EEjzgf7BdQW4vwajWGL82i7y4b0xvxPDUfWoP5htZdWdZ9gkxyn
Ha5YiCa9LB5dHe4CEV2s+PC3JqmjOelwy1uHnR0LzHBsnqDIczRwWcEWR1YR76mSkApH49MPdU4V
xuDzQ4labcN1WlAN4fQTsqH4VwkUebOO8Gyj+wLxoXF2y7qmPdUf/RAlXYkd5Q4fpa4+zQZVDF0e
/QLKnVis8YYPvxz3RjevIZrLIOTwDGb/IJF3pOJvibcCDjAS7XfhnbruicELq8b2uxJ52b93nYOG
oN+S0dxoUT2A85GtBdrVSO0FnBiGARsuFbB3pr6VoU9TMH8NwUM94uW2cD4Pun1o57fNRnFJ2tjv
D20zPlphdoo+yPELrcFpWXEtKoYCEZJ2vNbJUl98Z042PHlfy/EelnOfYMukw5VUy7tUuONllI4z
6P6OOZezf+pokRLpZraY0Lks8crsNeo8G0djOcbzEHwLhhosoEFa+nU6cb0Lpgc2omkV6N1k2Z/K
rcs4tpU3S06WIHVV/oO/2VO5wA+Y2B+IWU8cJYoKUxiqHmAknimxH7j3oqcx9keaWJXfh7VOtMV+
1V3VDFE3WCeRELXkpyimhwqdgPVMLNSPXJrc4+4+cMSpDAhG4gtuxP3dtrV7mUkPI74BpjC2v+l1
WVDbj3HVYHrLiuLB99CzDKHIiEf3VnZxOXzjbVVQMqCRGfedwr3BtHhyZWxhx90+9LBNQe8Mys+6
7WRDcnfAU2CQM5HXjvu7utweAzEe+kFnzJ0vK20+Rh9DZJipRo+ibl/8qPpLt+HoudXbJtdvRNp/
3ogvo5vtwIL5H5EklfPT1nxEiI3dgG5hrjH/n5ogwdG9lUOZrvwPRxe0QY+UK5URdZgKsCB49KfQ
80HXFwtNF+jpol/0X4QMk9B9osgFen2dvcNYkjhA4m+oc5EVMiM+/Iz423RNxnhxLPn0BqPn1Bk/
bB0ksysvM3rsoUIMHuV1nL6FRDVLc/gsJ93iv6/+lXcIzqObdlzcnXdSvfHHSLxL0e9C1ee+o3al
vpRb8VmWPLH2oyzBeOxMPIav68BPLo8Q4pa0QRAJllfIKMdu1MakVMm2YJjeXqsg2BmkAev5aeVf
ShQePbFt6qzOuZ/10UX6Ji7oZdU+kNuDVs3OEMx2B55NZsg8bVCsLAkZQKRAMl3RvWk4lrayTKFZ
mHM8LV19MQrjG/dEpxoj8pMp7hnpwwGEQEvxPHn8GlbSJBxuZU3YD0Bq+p+tXn55OR/5Mlxb3dyg
eBA8Cj9QOIuPJQ8yYD5H9JnooSS2UXt76sJ6L9ADLRHMPmfQ8YoI/Q9qnsg7kJ6D1MvzhVQHvwHa
oyD8Xtf5tEnUB+pTl+GQCvwuyBnuYZgJiotyX6K39MXwohxUdcCtvMmivar151x+wdFt5yP3xsD/
41p9WA8+6Ph0M9DFduQpgJbvSfkhkDl08JH6tmg/WHDRenymfONpsa3/CqOzoHqNGMRgoKqwkSbf
UFT1xJxXG+Z18U929HaviTz6yVDECPs+ooUNNHyesENnohkkCQeZE/sDvpphgsUvFEohmwNAb5jT
cmRPrgoHYBPrISirdIQoEqB+DRQUOprldWBBHJRrTAvyrTne3MhfKAAWIGkoL6MkaIHFTdNFOh+z
Y+Gw5uH03Lr7VZ/COJzqLFxQjRUQ+ywb8scVh8aHLJ57hT9XPLl9bARuuwNH57DA/w7TwDixjh7K
FYMFeViNvI1EZHPzHCxDXjtm3zThPlw+cBMAOo0pshRS3O/olKnTMSjrmuxeg/lYzgC28h+whBQ/
i4PP+SWiB1q1Z2Efup4iPrEeQtSKQh4dTTxtwsvd8Kpqg+sMgEv/yHZ4FsvHqMXJ45f77dhcsaKe
vm4U7vaIT55t91Ov97ZA4T/wPURagiwgxWMl9p2YkjCC5wNCfq7xl60zv3lD9adG0sdmR+x3FN7s
IKq0aJhL3QFu2g3B8+BBaCu0yYgA1y+gpjp2x4E+tbvNOfv8j4K4hkBrs+aQSUZ++2LiC2ZeCQ2P
HoaqPQ/ztrd5MZ6NapFwt3gN3TxyetRbr27wyjiGXf4QC/cJGHTizvnkLYkGS82vCLAlP6ZzcYnQ
/QW9iRlCMGQFFHZNJkixLBnO6o+Fwnw8LAhosknEEiZCNqdOiqSey4PayKlb9E4tcICDuzNcew6s
hFU7UAWLTsc1PoAeHIrW36/t3wIhApBdKqGcw7H5pCqScnwQB4Eomk9LOT7iq8+OfJD2Y9oixK99
u2IfEH/Pc/UzL16KBWoqgZv6yx7rxulYw+mTo5TSSLt9ixsI4KWocm82uVd9uyFukQKzGIkJSzZ4
vk020evY37rgs+kdtCQsU8V5Mc90PPaiSkNV5dtGj8Zpd8Ba4nmBVZc2SeCf/OAniJabpiyBRYQe
9myekgXtpBEvjB09W++Jy/aFcA//gV4rmrbp2XhQh5CqTQWpT0b6Z9wqICx548pzBR50Us2gLuEP
oLR7JeO1md5apIxtvaxRcwCismGztUmi5mNr/mLEncz0XFU3D2SCUj9GK2y8epECKch0g7QOllQL
FJAYnZPmmzUA2IABGflZ6gng3poI32S1g3jRfzezn29MHhYAqgOOEmWPWyfPZHuiGtA0BVGhJivM
YlRuqJ+PhQAT5ctR28WRRTZN8qzLK5Nl4rW3oFvTtcOHwFOeoxKO5p8FnxMtTFxsvyv+z6JMbKyH
JOSh8mVXAsNQyV99Pj3O3m5byCsw+LRC+ylxOcN3wXFtVnGxRZiQhj3zbXjWfouzr2NF0eQP8Dgc
4MK33ucjABQifE9gZc76l7NtB6HTbHD9lJfdgUudkf6pBSo3zM1NlAi/kMz0F+3ENeA+ITzELqyr
iiXrPO/UN0viAeHr/Bn46MMAxA8mSnHE0Is580/p9JlofpU4bG6XNfbP/3FLfKNdKGB1vrSHCmLp
E1J2BFsYLCweAwqyLQpya7vYdwgAtl0L+KSGwHuzrie2vq50SisOXacGBJ9uSgLBd85UZh7Zco0B
wlSoF45KAv3MgB7arNhRcRDzt+eJFzqtBdDq5Vvj1K0Rnnw5AdjtBIAg6LHo+bkuLVwEA0gbhN3v
FqImdnn/GXnDvucA/Mt3FhK0R1ANQOEC8srRWKQCQPyCXPg934Qgu5bhsUS6ZO16XbzpBaTCRU55
q1iyceASTSf/QBgSwOuaVh3MCJl5mSHn81/7MfgqW7YvtgHXIeXVH4eT5GG6QUvZyH9V97qKEaao
qPbs77pOx7Z94woCmn6dFAMKlHlfoj4Z56ue/atP1J9G9siPmiF0oE5wmheH62O0Bs/cLzK9mGyK
mgd/tEvcD/6Hb4o/jgRQoucGpW4FsR9xY2V5EB0yc2Pqv9aT36W057HueVxp5514LKNB18eFeLBb
HcOVEBmvjEmFbVBSQDcI/nnC/rQbSBYU1O3mHdB56k3iQUq25LJCe4PXVsZAq1k8LdOb2zXnoN/2
ix/ePOfI5ncHhwtcSYk1LaBpG8Y0iDaVxGiqpw+sB127J6coeBlrdpnRpiHlSuKBFP+vGutYeh8e
wwQN9PWwSWd57mv57M3gt9K9XABmB3AaB4a9saR2X1ak5la8UlRo5TKhGvt7x1HusHnk9kkx/nE6
J+3sq0fnvbOZKPbqMKGjl3dEpGOHNW3cgk6Qs5CAcSXGipsLaKLhGVVbEmHdnd3ZVBA3gcGsCx3j
UBy5u8aNXfKGvP6HI2HA1XX9vgpui/PYQBsr0kvckjHzFnTTcM9rGaj+cDMZySfhSNHFz4D/UMAc
VjIccww9KEmWAi321ff61NgmMdpPjHmNqjqva7ozVRRjoSzuaZM6ACPCAdmh8o79euOyPq6ByS2L
zmjG8dCvpRt+TRVGA8N+g5gaDewlGKJjaAH7WoomCtAprIHfG0tyn8EsfvFPVfRGqQN0EKLqzHgI
p6T/K/q/nWfSAq67i9V7apwEnVC6Cfiy+isCp96HfIz1tKR9/7BFwaljME32678ErgQzvYYRegyg
AZH4bBvv6Mj6Bi3qeFbuQ38vIiosxzd4930VL/XVCdHC1d3OYyJZ7y+SrvTa+U3uDM5dTQHQMyYC
W7EvEU1aD8hylWtCcgk4bnb1aW7di5gXHJ4FJeDV89dswVgQzgjA4G9TuAKIcQ5er06VrjJAkiCc
DMcRIDctrpLXr9NwIYP6aKoVJav7p1keRAtSWfFmqiJRbvnjVuG54ObTlNFe9wa0iBYtH4JnW93c
on8Mo5CgKAEDV9AUq6Y5MP8rgPPbGD2sS/0SNT7YxPgihF/miuzZ5PwzEYh0rfkVnjj7pDmXllzd
asxUVT4aZbL7LHRZ56RdJpT4mNu6r+vyuQIrXOwvM3dYgmStsx5HNGQT0pP235qwypxNZFuvM8cK
eKD2u2IyB67Kc8uH0yC6vOntbmr7HJyrlA2bgrHCwhMjMMSUnt7igZYnTbdn4FN96o7IisKFhvgs
smWYTVx6mJsX5tFf6BclqBa7COuSvU5aFWRsKMaMT0DLiNnDC86kc1VC4iJAvsJ4M9lE8eZE6lO0
rofzWT5CblgdOeYJLnxij5Ptj8XUZ2hnnxVbwCwmcAapsJxDnfsU5zwOcJWa6/dIApQYIF276C5D
m3PzhRNvDYqEaQTGUQonjTx7WylQGwuyANfnkTnvngheA4ADUz/cSoIZrphhJE265bOi8h9lKzRW
S6hvc7Q/Vd2+I1MfuprehgVUqPtQtSzIB22twKDeefCCKtPUXHSk90w3l2lC64vhAdSRMC+q9fzr
bOGfjVUrJrGz2RcroE4eoSuYAJc0Ehq8zfRe8eWmMBKRctqx7R6j2w1tgRdBp74vkpBsFwCyB9sV
h15hRDibABYO3fxBO/XGVpoS6l6nLki5K4GotUakeoBwq1bqOQz0Z02qm9bLzdP+LZjKfAymU9h6
jzyw1ZfVgJnRzWBuhUoNu4HZ5vCdNO2/iPG99MMzW/jZwWdeivXo+P903eSkG069gN5K38i9dcKT
1piKUvp2h3lJVVWJWho37gofNKuJxkajFwOu9Y6nnS9OwIGQracRUw7dsnwLxlc4IGH8aGEMLyA+
5vvPLqbWDVgNTUG/OZPnplkBDQITF1WNem4MfjAZxko1mAiYQaST7hJ00UfBAz8rR/M1qCULfZJq
wAbFtB7JgIFw0MKPhbe4ITVFr0hBHvW8pA6c37bBz5OaHu8r6k4QQY0SU8uWfMET79nep1He6L8O
W3lzVplhKHBoizWIyxHNhMK/ASPiZ7dyfmlbYRdjsyqR2/DH1E5eYYY2aXpuwXBA9u52VevOp2rY
5tSEd5bGWL1PLYauAYXRayS+vc0HW0Etl8LMV8XFpy7snDqDHhK9+ezC65YcgB88O7MBiDv0xT6q
DT24gj1iXwFcSApo0QfvI+K7ZbRvTDWgQswfBf0IQrVbN3geTzYld1BUbjsfubfVoO5uRbbKKqsx
jd4GJ1vX8tyo8NIJem2AFMnW7meAv6vxDtyz+WZ4HBRwEMKZEfQHEAcEBWSmnPboIt140XZQQfW3
dlmy+ODyTKI8uQZ93WBN3m8SbB2MQ1d2VgiDxcKzCG2tXV0M4lnq0ylp0N/1hCQw3y1RGGGeLbRK
hrE+k/BTe34Co5B03rrXBRPJ2hgn44pkSw8Q1K3ZoXHxqx3fMH5PA2X2gQLDXXxthTk4DP3EHNyk
t71t8/ayDDR3gB1PbpgHc/kOO71UFm6ua+ffCvSCSYBAbaEf+Tqf/IofJuwi8D7IV5gKtQgtuDPY
SRGJWkmGqHQrvQ29Q0cO2qI4rfy3ANQdVB8oxZ2cwbC6Vvj+nox9W2VVYHa90nFVrVfZ++gnQ36c
NYGahpsMusxmf0wUYEAfaOVg+6xuVYrfT4Ma5VC7pSWDeQ3SLmvLnOinoG2ePG9A3kSs1sOJL/53
QKDBtEa7AECV1FPGAdmBUJta4NBr6YHX5YMdEiZRu+55yXZAz8+UQf+c0GMXQg0HYyCL5RBwa8H8
8PYa8WpBeTwL6LcOA2b9LFH4fjJAW6zbbB5shl1iDLVJivt5A/UL9wKYrZRevODso5Xbu1GVz9pc
XZxGH/monCCS4JQXNUYAktkRnLEKBJj5oiWF5tzyQLcgrTugSqRLaYeXjgfRRu4VvzIwuUALkkAX
PpfSySJD8xl6jVuPnwWqgKoTQDgZoct/f8vYGTps3h+hh7QpyVexCgS4Zhf0a+7Y4sp09Fbb6BTN
HQAyM+35fB90/lbC7tzG7GEeIBNnkplGydoN5pO0KlcGABIQ3U/Uug9uYGweRRBWrPi/RlZ/O9d8
dbzfb9uCcXV/dKvhWmDLLq7RQ2CvBcPhEmkA4xBEKfg5gfAybkjz43kZh71R5bcI8addK8Er1AvQ
MXiopG7k+tfQDgUmYu3vBhsZS9wv1zINrQmxbwd0WS0umB7Y+1gWW9wqj5z64k5SMvY9aOqfXk/v
WMfVe1LjCajWh1bu0mO+vo5lSnntpmxeL5Dkx9ilubkrdmX1eB4gXOazMG11hd4uCBNPuBZfLPpX
c/OIHfNnrsavmor+oFq+7Qo8h3xYe3Hw1HKktc3qYQHS0nkA1Jw+GZVKpsg9jq4GWrccKO0xzOTf
ne5yinhLxfY+CAmK1eNUOocJNbXjT0jIQXAQNbgcKro5HnnshmWHweWZa0y+CXsRVfHQjeqP5t1r
7/upJQVeJu6/nV9HpMdk5dVj6wULdqfaY1ibd0rdOus9wFhRj8GufALjyo/Xguw8SW49qlYu6Uks
+tlW1b9xmfMKxoXxArMHQ0CKsxx460ZvmHc+V4zs25q+crY+BCuKXDXlcp1uCMSIz2ieIptExGJC
4D2sYZD1k8CFYWi6o+08yA01bBm+qjsW5UBioJuWm6/KhwV/nAAMwR7EjpWI40HwMFO19zsY/dkm
a9vtVSr5yRQG0DP1LhHiqO7crFQuwgS78w5ygSNWOy6Q4/mtamRugQYFk/1sJRuxe+Y+hPXSxe0s
moSS7joTyJUxL4NK3tOA7xF7xbiH3XS6TEFGZkAgnj+dBoDbvtd2SRCFpzLqHgoTYvfeS/tmuDSd
89sTZ2c7OBA60QkDhLfVxRSAdPYgC3R20Kl7BCFGpl3EshFEKL+zn7QP/mKOsu0Ei9BTbQsKCnRv
wkHNUHagrTAmv9ZuBaQRbScMQXcGUBBEJDNAQo9Fi46UtaiZaCOgqe1/eOP60FfjQ8+XS60pVud6
5xD45WOzjLd+1C0W7uas1Ns1KnB6BZCmEvUPGruxBvAftNe6gfplidmvrVnuexi1uWCoAjDB2MWa
M/SZD1K0Ju7q4MSxD+eVwynaLBCybQIKGk6pVc0TN/7RbjNs7Tmq+34If5jvPljc6mYCOuTb+yAr
ulqhfsHJRwadHOi6h9dq6o+0KNIep5fINQLctuFxeG0+zHqvvWjfD95xYUNWR00WjGYH0gCPieZP
WPnPRq/cI692h5W3e9lwGatuxFEAxNBL2Ly5DHwsF75r1r0zqtrlqJZ1v3Cowyp1VSsQBRo+kxnl
l30r+k8wQJGZRRzVnx6OvjONORSjz5QXMTS10AzvPW4QbZeY+FGMTIGRG2a1ovq3OMMRrNjGxcyf
7+6YFtBdf4QrE6Zq0mNg5+9F+K+r38MRxBIgsPVW5ivSxTSA4BkkLsKUS/eMvYQA4Bd7up9psJIj
t4TW8reEB7nv7Yq53M/RGktwTYT/ti3gw0rg3Y+QJsfZqWPlQRZxvDU9PwC5D41MSxuBM/hXCey0
qiYV5tNp+qTrqkNId/Umbtz2Ka/zEAhgMO9RI8ecYFiAu9iXfiLFCIt3io/CztjbxJQrzO4/yCNA
5nVmABLLZsFHFLt2e7YRiDdDlS6o5Eqx68ctU0AsxAAse71FeHiVi9GYT3cLFkuHTWIosrczCHxB
neD5TeqLIYw2W536/K1UFD8HcJJ6NrpLx2LFtKFLPa/KDJwwCPCvFZiGg7/R13deDbh0M1hVHG4P
FoF1hq7Jiqlgx9LQHfOKffdjk9ORktxzWXkscYTBWEYSqwKZUg/jyRECA7XX3JzGfbJC3gRVlwJN
5DiVH1PgvttKHaRhJ4aWnVJDMZC4I2rjkwvSXOFFO8H1BWEJhwcp25Btj7Y0byf54UbFDnMGeMmB
0kga9ReY0dJiFDOdRfcWAhDBAM6d1N9hBHTUQH8P/at0ABK0mKJrt/r4H2nvsSQ3smztvsudwwxa
DO4kdWYJshTVBEZ2kdBa4+n/D+zdh6ggTqIP96BHtC7PCHh4eLgvX6sK+4Muv6/rikDondvg7Pse
wrLtyffpadFOThTKTSo1qB+x9Bql3m3q9Du5/ZBWH0rCSPC9D9uzSToYGX9pqnqTGexichvk3wxV
PjnZs64YH2T1lA93nfmQE3agbbkNw1NDP0AtMxKs/ljrz4PT81o0H1xQOkV2J6XqLjPzbUfXAUw5
M+PoUj6pgO/8+5H2aZZnN0aa7ksZLJVzTJphZ7sXGT+B0U0eibSfvfLVKeoblearluXfbAp7rZns
ax5FeWidNSoig/eeSrxnfHA42ZVvuRslzw5a02zz5COb2QJAc3Rt4/T5JZFLFClCaGkPWf3QdtGp
BK7hOB9djvUgObQnijuOZOaWWxtE8fAiDwRzJeH5499qCgzgavbUueY2mE4H44JVTtHeSEgWTnat
7BKK1GrzzfR5PlvjXZN+tWTr3GXtzsXTNEM/WA5VKoUIOPDYUOmamKeoJofunS9KcdKj/KHR8ge3
uWn7J9upXqk9a1V6TBTtcxHSG2sjcPVBNuya3D4rNkF/5EVhR+a7NJbua81vt9aQhxuvV8/l4D4q
VHL14uSXIG/zYyJrz0FlXPzs3KN4F+cphM08ux3NfueU9j2txIvRIajTpaS49IQi85NJG9nit180
OX+fAixSOecdcwpl2JxUDpthHpVeQiz7qNT3XvVq0+5xuWDHkwxQrJAPWUERO9wmIM1wmpA2YMZ1
kLY0NyrnRLXltkne8SzZhSg1hDUdFptHb8U3lo+F85wWcB5pydaF2/Vnej4oBBXr3IIzQruMbsFR
jSaw3akEPcPTZh8B4ZUy9RCSrtpuRoiwmXj/FvTTr4pfxwIWOjNhGhxiI+C8mq9cLKckKhya5LZR
qbaGwOM74jm06KNSXrxMgwQaXewaZiSl3ap0Y8LwwQbmG9CfA2ytdqC2lb78XgxSQk5TUl9Vyk1e
hO9aN3wyfIsaEoXbgAcg75/QZXYvy/dSDn12HCi3gVlNpIlAR+UPbRLjL+57aUpiZZnug+Jd4LP9
mielTejLH/3B9jeGav9Qg7jf6klp0ZyVGVntbYbYJfd9H1U/aMrdxypQM3V6I3R6hKcBE1DtvZd2
d7kSnXuFVBEYwJi92BlUVuWpSi9ghTNAgtnHfJBOshwa9PDKU5vyQIoD50ZpoM2JJxRJClnlWNr0
hl0NaJYWDSAAvHeAgm6bEcRr4l5ax/tU2Kwi6LKL5U/tZ9P+LpeWt1eVJkKemtJuVVBCgC0ayDg9
5LKniIhUnPxIYjtyi1LR9TR6NA71js4a7l1Fv41SMteKEFomwO6N+F3UAj3m7wNmk4AkJ6+U6s9y
dZTbjmT4ZEbJe0J3SZFVBVHcl/q7MYnej5J1bKuLQ49XzppbWR73ts4Ivt3c2UPz2R21jeYNH+nC
xDszHY9yyhtPBkDq5jdFQKGqjN7HxaPDi1sJ5TP//zNTu3yXbVDKH9ugOaOuZY4ZFfBDb4zHqvV3
ZgecgbmHmLQudvrXcHhotb9qYlHrv/eoJYylzH31VzodHF+59QpYdYaHqQdQxsdA1jdFC+yY+hX/
Z+p81wIJfCBKx314k3EUJO9JdfRLH6RUXXy67ebHuJEvVupeIqA41o9Yp5PPOKlavbfqbJcM6O8x
FcCb2BrqWyV4bQhJcfaY1Z+SOD7mEpD2EGyvjQ9RpiT0Nqa2daPbjH4YFdc9Emaa+VnTf9SgorL+
fZq/MtNyK1XHvO82xDm/u6TBu9AejvxpI64vcf5i+Hd99CnLpL3k0M56pNjbkYxFUr8daUeCVSge
G7U9e0y59lDTZheKkwcos5kF4p5gQqC+6/J6Uxrl3tO+OGbxWfFiuu/3E47WtZ/qxrkHTXAO2/Hs
0ejsvO7O699pTGilsfo6VK+O9Y4yG2+Pd4qe/gijDBAHzpNIMRWKXDnF7YR3Nhu6/KOzzazhBja2
o6m0A6AsMAFFVtDiVr1TyZVCU0ah7U4v0gC/zEj1rkTeHQymMQnsPLjV+M7Rwx0k9gxHGDtYL77z
KHxty4zGdxe/H0DWTwlUQ1iO0s+DYfGmMvs7Mvg0rs7u1DA24ADbGBGIm678Ouoyt0GXflMB4ilJ
Xu1SKd2nSX8eLfIMd+hAQNwFVFDi7BtszDd0Zm5tvCgKc2p971CiPwxVeBPp9SYt7nIzPSph/yGa
oO3DSN22fDIk92MQwNZd27xVIkpBLjHW0t7FVXk7TJXQEvkqgG5Qb0T1KWrQzjOafRFVL7XnH4Os
PQCyVM3gB8URbnU4PmLVuFHqIKU4LN0Eesk4VvKBi2/0sh+Gq+cbL3HvQq/6WvdkDqbxmdewQZEy
4IqpbwenuUjm0Y0BnSJCc8wa47noL03XnBI1+eCPJWixltQ0MbxuE+lUV5q6eW81z1XRlruhIkcq
B/DpQNYkJv3z/LE2vkWZ/ixn+VGKor1sjUx5tLSiYnKNgn60BXYoi+LP+Yi8gTPGx8hOP475dID7
3ehZ09TZ+8gB9Rz9kDXvOdWkFX6CacA6iwcvS8+v////x3zqNHw5m1GcBiVnA7dO1qjSoPjBMaLw
16n3kvfDqKhav14fiJ3mqn8zY9MJw6LCTLQ4dy35Th1k8MNo7lfd5gx5Afm0c/CYqTLalTUtT5XP
rAkTpQn8LVI+MrX8JxwHSzsIhT+8KiTwzPtOY7SzHazSWs9NiJaPNkhfAL1u+SzZ7X2Z22uaC0tD
q3NLwrB8lrm21WQQLTMo2+y1AzX5aVAWhORDuwd1yhTHwd5f/3DKmlHhyw2qUch1w6RsM5z/JqiM
mLOECcoko3r/LylIlvZ0RkEiC+O5qlZpjlwyENYgkNb7ZMnn2LlEe2n/N3VE5Fyq+hyYSAY2a86z
5Koz24pAxynJ4B0s6mEHEFhHhH+f1S/TVLK2i+DNYfyKpjQ1yz+lrvjF06MII/eIacKIFBbZT7lc
5TTJ5U7U/2tfdGmse74+YcTei8Ff016Ed0r9MCGeAqZU/7ruNGtbKAw+O+DAy8hjC7Mu/6rYwAUS
+aaERaumSGVZycqg+uJ5ny9JCGKFnitAPbCngWBHIxrwyIbe7o2FqKRhflwnlPz5LcR4NrcoHHre
yTqXFxanCGOgv01Z9yd55TqHytIBnJsSTr3cK73ZT4Q1BjNMMCMwDby7/rmUFcKmn7zUsxBWK3U2
FJIOifMtKnNkKN4JuMnR+EIuNsldE1a2102ueYgQoQEwDLE/0RrJ8iVCK9dVm6NcXtrgixysRbC1
1QnBxG9z1Uw8gol/O6mXK+pPDhr53cRBA49FcLD+aD9nJDTC6pwi17VA41tF4RPV6Z12C/B9z1w4
0+Cb8vKHXH3QJ9j/sAwJa0ycOsxRcHUZFf1Ou3MLNRmsRrL83dwApDkBSTpe/4DLPvPLoihlMCZ1
V2Qa7IBVvKt35iX8NNEDRnQYD+P+XzE3LfrMzKIQH4csjBLVhfxQOk2BuX/K/5oCs4Mw1c/AHJ3B
LOX/gglx+ly/HfaZYSFiRqXfGaMJSQ116K66bwuZidZyIxcM/4CqWhNYVtfsCeEzAUKUJkkBXe0W
bSWAzEBZz9W2QLsDfPbJfo6+Fy+0LTYd9BglteuU6jEiauV9sgs4quHdmjrN5D7XdkAIsK6BCKrd
QeYp+Tpk5VV41sb8plS62071KbmF6CT5t2aUnq972eJdNdt5Icz6AyQNGdjYY40UDAVCbe+aD9dN
/C+OTPJmkJzasiy6FYPCTSyx2+rddFYteedR/d9NtE3AtwBFrNIRL3/fXxYFf7KsUYvb0JjG3f2U
Fqx6W6T+fSVlVOdHlzfOONL+Yjzi+kqXN/OXWcGtwjA1NTOA0icObl174tbJg9N1E2srE/ykGxwl
KQxYaSSKbAWDiqPCS5zxRwvcGgU2XojXDa6tSXCQoB+dNjFwkIKHeH+mWKubK6TOy3c9+j3/OIhw
AadUVbWxYN+ay8SYNp7Ge+vIbPZh/a5fzLbtma0pBs5u4hLdMcMMNRyeIA71wDQQsLHP2h01x2Np
oWaLUtjqfTWltL8f718rnD7rzGqX2cmELSG3uEB8uQFre2cc/X9za6x9L+Ge8kPbLqWK72UwfAYf
/EihG24pf2ftfeMwxTM/3v2LV8yiXVt3kB1XLVsVHxSVbzgm8wruwf3S7e0LeNgdsBgAxzsKuaf6
X1HtTc7+267+sik+JDy3Gwq5gD/JAS7MxJCbrqjVrBkQIlellkHT2fR3MkaNNf/BtZ+vn641A0Kg
os2ZgWqwaSBBGBC59B20/XULy9HXMZDvmnYKTsa3rheNSmP1cQAR0xHuOegYm+g40TFmZwC9zmFd
qG7JExxZhYwRkn5ZFunZepTI+tCkkjq4e13+VDFrRPNzZVUrRgzhDTnoDHXYeQcD6p3z1HwAc72j
nNhrZ7rNW/+k3lCjHdzVi2WRtW22OEPwCLeNPSn1B+84FoiDJhtLVg5uxAB3iYszGVkwFu7FEEGE
0R5KHy+m9JYyRWQ98sK/vb4J+lK+Nv8xgvekkWIMUuvwKuutaA/sk/ffkH4sobrd5W6IwM3Y3Qau
tnU8QJdx1D5mEI/SXlUfvIpxwLrXvyhJWW0AKZy1gGYvQ7w3Tq/cWiSfdCg+BQpjpsWOmixom40h
AfmM+4eJPyJ3oU3SvM8tpBPbRnaDLRxL5ypvj27PfF0x/oDi4LuiFK+NG3/RqGvnlfHVM/uXLoUy
f8jNV7WNhoNRpFRgu1UhsOlDiLFhvjeC2w9G4feFR9EIYoT8/Lfsb1PssrP9L8jO1rxxOuaz8O7T
H7YLlThh1Q/G+Dksb+v+08rHXlyPYeimZZFGiS/IKGwjc6wmrrj2QjWZwd9gJXtZikWgsWxMcN8a
quDa+qCoMqAUXjgh4MU21+6VAW+5vozFSgJQW0uFcUhGp1Ww0iuh2jky38U5pedJ3IA6121yBqL6
LzQ2Fr8LNkz+02zzJ7/n/Ls4etKkhYkTlLdpe6MxyWDdX1/Q4q7NTAi5iz+UfdVMNI6y7gIuiO5p
Pt5cN7GYH0FD+D/LEHKWsfSYNwLccfTPk6B6f3JPxiXcAJjYrIlCrS1HSFQco5Nsq+TzMM0zEVjs
2mCVxnUxbM2WI6QoDGeoWTIVPIdjeobv8uXvZ6a2q6DbhwBzqv91iBKullpXFifKLSuRAiN8zCMr
AB7mBdP8w5p7T2Hlt7CjmVOVWjM0SxXW1rl+SiwgvaR5Mb2h47+Uk4QQD3hWb8tY+bqq8+KiflkU
F5XqvhR6vZ6hsTjs1a/KRrnxvpjvra3/KF3Q1CMBfLzuj4unamZROMJR7UlSWPH9jOAlGx6s6jbt
Virxa4sSbrZegpdC1R0KAupzAGY3yJKVaLfohLNFCPeD7TDmG1dwYjrJS05XSg/AWFMPbrQdbvEn
9VNnZm1a7ywQ1Xpi1ukU9f6kX7L2faZ/nxmDtK7JoQVIj3mefB9thjuDmKmyxPVX9nA5mM+WJQQ/
N9FhVpxIPlF6QPVwVxyBEwBqI+vv7/2L3x+ve970966cLk0IhKZsetTvZQaxQjAHiDq2G6PK7F0r
aU+pzvzndXNLj+35VxOCYaSqg9N5XB8gE6A6i+7zvNrWQ3koev2Yqfm+HpqVt/CaWwrxw1M6eYxj
IEMy0xY6aZEif0U/b2+rX8f4TwS1ZusTK4wNkyW+23Ov2LT+Tf8+aNf8fjpFVz6YLoQKM2yUPrE4
x+bdVBkOhtNUNTX+w05ON+2PqqbzNQmRI7QMCE+LhLtyXovW7qb+HXzo65fK4gMLCJpGQLI1WRf5
7tXSh3qoxSmrvXusGMQ4tIDStoD5QXOgbgKpm7XimMqiZ85sCgevsj2pkEFcYHM8jLfdXXLnMI0M
GdGXdq/t9Y9TnZJZ0QsgJeV8/VSYi6dwykNt3UC9TFS1czRGUP0AsIrh5VupeBiaeuMD8ErfBx6k
sQxbbCzvBvpH6wWSxqxgQBBI+sb+yO9lJtsvNuqXKDhEAD2rU1ye+uDGeirCZ/mDE26BbHVINUGs
Cp8jdAre3oI0LdzKzEl1Zxcsoq68QqHoN3A7PvmEmuQxcU8VSKIxAqj2GQqc+t5h2BDYnQaSLv+Y
KLAufXOD8DDYlz66IcSHAcM0W+35+s4svw5nOyOEecdT/AKtEyjImiaEKNFpDsBGPgZ2yyC0NjFa
GgDo/Jsolz71juNv81j7rEEWyrw67Cja/WD0K+TPC5eBLasq4iS2jU62mJCoSW5pbTANFDfJuW3a
Z52Nsdt2ZekLDjk3I2YhLioTbmKFDHMW2fvSYUwVjJlSllsDOiCQKOfO9fbXd3vaTCG2vDEpxBZA
PFWkUR0/RgncPC9ltpLmLB3sNwaEUCL1Y5P7Tgt5BixU5RmQFhTtzrazv9obsOOQ962yZq98LfFo
NZGbN3VdQk9YXaT4OQ0VGnfe4frGLV3boLEt3bBlklRZfBapSQ9xl0ZUnrIRWmc/FSqAJiIN+C8q
rktrmlsTYpWiau7YKljrtjYsy+8mYVF4MA2ax/VUb3XO+V/5cbUAMH0d0T3mZoVcwQ6ZAeHVxPSP
fKm5e6IbgBx7E+6R83D+s4vnzaYKyYLtwlgywp1NnS09J+kTIyUskznE/gXWO/Qw/+CpZhtMtKiO
Y6sI6wn+PyZtHwAH9Y9GG+5HpCnq8uW6o/x88v+2hzMTwgkwlVI2YBDLj8GP6L4+6/fyg35JUJs3
HinvHbwLdMvWNju3x3FPNfEUfLv+AxZdZ2Z/Si9mmWwTGDVjaq4PYPimSeCwlW8lb+09uhRH5vso
BG2p8K1iVKP82HXQaAGIZcBn7cRN3+LaRk4LnS1Eb9RAHhxQatDgf4Gd9pJGCTyu0E49lAGTw4BO
39lQaEEg2zOE7gY3lSqvlAuXbqc3DiMcRN5t8PUYFqjSA+wp3ja6MN+IwPQk2Bru/cv4MqCZef0L
rm2ucAqTLtN8r2JqRK0/AFDbdpCMX7ew1NF5syzh4DVFFYZVWPrHqbdCR+fL+A2dswpdsZ12UXf+
xeD468frVtc8U8jTZXOg8quwl1VfHpwUQKLGKEG98gxeulVnrmkJVW45Ubus9sF2egoyaIU0DYnp
XsJoi0P7KnC+hFV+axhuu5JfrqzOEkKLnshBmdUWhIPlKYnvU1XbpOYaQmVytytnQhQ895jec3gb
cLg7/6WrvMdBU7YFtKdQHK+115cXxKi34ZCykge9PX+SmSqFYfK5dDN7ya3sk9Yjy8PQ3dfrbrGY
M1D3+ceQmAfJSd760DwER4gbjxJDx9Q3lftmx+gps5LcAslacXChtYj7/7IofKsqCBoqkDE5J3P5
Ns6R9veqfmldm8Gyp3yAYgiqEGaaV87d8sn+ZVe4G3qH1lWWgWvtfcZBoD97ioZ4ZTuX/f+XDSH+
B33ohSljkUcfHu5Eug9d4N/uwVKYGysOfvN8/euteImoJJZmqQRXhekjXOMdorr6K9W1W3n0/yh2
/FrV9DNml0EJj7DRthKxoy1OEEr8ZXXFSZGUz//daoRwP0p9Ng4yobcLITiWP2Yd9DzMpV63surx
QoTPGL52ugRexhHBZypP73wXrQueY2X+qjYyMwHBJY++64zRtrJ/8jXjLnbXlHTWHEW4A5LaskpH
91AlDKVTb/2QU+gh8+9Z8CVtYlgN8pVVrzm/EE/Qt0JRR4MIzLMVmAw6vWRAMXm8vrUrRsTyzAg9
mFUU+MlEzNq68oGUfWUd08f5PQb/jyuK9ZkoLCJrtAAGxOlnQ3qxnM9yqUASCDuE93p9NUtdDHpL
tmxptmVrqvi2sRggKvqI55QyxKiQSwwcqbqrHRKH0U8t4aXft0UMpC7x9mUADWSSF/dDlsYra148
5bPfMW377PhFzZAGhc25GHXzIkEO5KmwykC7eH29i19vZkY45VQq4ERBZ4ep/HCrV1BhQK7z35kQ
TnjamkyDG6C3gxBC66iGS/X7dQvLydVsFcLpHnRDqqTEh+vAUT/5HnSiuQYnju4M76Wajk2CXk/q
eZewhZMpVM/QC3+sIRwNDHsXWemf5EOzXyMccy83k660uwBFMbrX8MTH37KAGlR2zItvA4NvK6uf
7s7fjsfMnnDMO72C86OkxNAe8NO9f9Dh7wXQYp+6m8o6XLe2GMN+GROPu1oHpQdlAG9/Pboto3Q/
hndjRXO9frKs+zz4cd3c4nk0ZTRrFX06k4bwae3Rh6zeV/xj0ivazmmCi6wlL3DY3VrmcCPb9id7
zPZdaO3t1IAzoD1e/wFLB2RuX/iYae9HZoxIw3EYvsgp0znw/f13FoTP5zChogNtCI6mCX9A812N
Vq5YZTphooPM1mAKCXoDvYNSj9RrWp5UAEgBrdk7KHU27Y3vHyZXyQ6B++zssv31pWlrloW0Lyu7
REV3MgfH1u0VJE49JkkZ9r/Jju2mf3Qq+Blu+5CzAdCy/gFiAKrk/Cnc2Rq41nHL+Bd0jtJp1O4N
2AVOoEyZEAt2gXaCSMNcgxGufGxTfRt00VWqhgQG+aNjBQxxfTH0p+sbspiHzD+FkCty4wBzaoi3
04b0Z2XT32h3m+Js36TH3VoNfO3w/FSmm10icJNCRTf8JzKAjLx49a7fKtvwZrgx093K2pZy/Pna
hLskhoLWhYwhO5rph7QN7w053er+BQmYjVvAOtG0NypMhJ6a/cFDcG548sLZMmMrBhDClPNRynp/
gzIY9DBIAahhsZZRTWfx2kkSopGvk+yUdoYSThHuE6YG4vpHauhId4NActGZ7vfxWoI1bdtvNhVN
Mwh/iqr+VgfNdcPNRtR3wqZgOPXzkPpIia0lAsu+MjMjbGJqQcfVOlzTE9p88kz3PLxzjuNdd3JO
K54ybdO1JQnbCOux2gYVQRXuTuQs/lIv+lZGkoTKtf9xGlVIvG/qJtp5u9WHwHSEr5kW4nlcuV4/
xHxB+WIclOKSTaDTF7hE4fdAabZuV0LgT3jn7wZNC1SjYciGI5z4vqh8kEwE3xyij2F8KaXvw/BQ
h59S7RjLRx06x/SPKnkgcf7H6BToZieiRD1QaeKYSe2suXhowhmQnrVwsJZPhauf4QDe6rl0gMhs
6/V/Xf+6y/76y7YYBlTXBHYyNSSYppUCZAbcyn30supw3c7i3TJbo+CwfeZCAVo3ZCKwHRuxdIgm
3UEdQY7CgKPmurHFbsR8RwWXbSRrQM+Xz9gfwFIG22kwqtrl0l4/TIAZ5BSvG1y8imarE/w0QVJK
1mUnhyjtpUUHMi+8lXi9tn9C3hHHuuRnTpRR7f2RWu8CDeYM55OSy/+VHVMWso9QCsJusCd/SGEW
+u4qH2oZ0MVKE385pPzjdaY4vpHXGmS/02pGBErV/q7wHmXEp+Bc86CGuP5tFt8bpkrDki6ybTti
U0NGu0NWRpNi/HaSM/e3wUN15+5amgz+TblFU/jbisWlHH9ucQprswPdw6AQpwadS7MPDnJlftdk
4+SZcKNPGn3jJTeNgydrDxEUI+naIPXiiZ4tVwhhuW96/Vji+655gLh6p1fw4sfWCox9zYoQsyKd
4pI54ielXkF09aUfe/CdK7W6RaefLUUITkYcDKlVEBhRRN/C1rw1PQjOWgeK5TVA5OIJnpkS4lMT
DSU6WOxabKHJY9Jp89uH626xZkIMSmPUw/uK08O0lnbuJsz6lTC0eKxmixDCEBUBp5AlLDh5f6RT
CW+lvDWQDTC0CPWqtS7Xmg8IMclRRqfrTMy1vbSjL7yt8/c5NGPXt23ZCkrNU1vZojX59jClvUFx
PdOpoFLdibqnMrxDOmgtSCwfWUuRFZVCuylyHRgJIheq9iahQjv7Z6a/Wl5fdutftoTPlLilWvCF
/n5WtK9xdJiATM4h3rUnSJqmqSEq+8PNmuHlnfxlV9hJplszFO8IS1L6rvF5l1nf1eTT9a+1fPWq
/xhhWOPt54qTWrbg+Zyer9qBAcCTF30D7b/Xp14FJFf+83WDi4syESab0CgWAIS39lq5Cnz0A8nY
FAQroP+FswlmrxX/WLYCLkl1JuD3z5fiLKIbQHCgSJJJRCP3tlCrj0N+sh19d30tixHC/GVl+veZ
FScbPUhtybSzBB0YS/oA8+bjdRNrCxG2K1BHZkIjHs2gQeT8MYalug9Wcsrl18lsHUIwreQ+aLvp
dfL3u7naTq+T6TB1p7VX8+JZsmCd01HFVRlHertldm/XMlPwXO4BRXm7hG8o/6Tn/UaXurV4t7yu
X8bECaExssJWtvL8p2+P5xH+u9000OveDKdiDUm5+KVmxqaINXMGudB1pu6k/JiN57r2P6oKXFNy
jQrJdY9YPrEzQ0K2kulQQ2ZBzYM8vyvP4zne2WdKDzC1O0d4IHfyyniDOv3B3x5ZM4NihhLpo4s4
S3C0U/POk2lhAleoEJitGqveKFHyzensM8X9BzDHPmRlybYIfA+xaLSLxwGeM0t5N2j93kMJE81j
5ozcxybwHtu0PLpNuIZJXv3BwrkEftex+Xz3iUulr/dIFQ37Yh/cJ49Ij24pz+2gx/e6bXRWzI36
Sdlnh+EUrF5S08Zc2zjh8LoJyHzb+E8mq29hbuJFjJ7OTj6ou+hpjXRk8WzZhqGotqZYjiF8p9BA
Q6jyCa2oR8AhXXtf4T+7gSvvYejil+teuOjtM1vCFqPmXo2eiU/U6EHBcKKhQ1VHawWFJStgFjUT
aC0RQ8wlkl6LMyetyPIg3KyAH0RwisOduXJb/JycEj/UzI7Ysq8HHjiBQ1Oh2nf79tX9Og2pq842
3nl7jhYlqL0Tn/9V737aqLemHVmxNZi/AA8zDyWEDS1Ui4BEtjjKD7CD/6xaUqB9b+2No35ov/j7
NczFQvx4a1GIH0wZVR1014Dx8nI3timkat/7vIPvzFJOVSSdVBvyTC9/4MmHwLpSnEe0qf6v7uMg
PG5bmg7zqG2Jg2aNxsygFjH06msfYELeu7AWR864v25loSCMGU6YzNA93JxifyMLLLVlVGUaTtAO
cXOavqd9W+9HZAROUwXMWQNY/X7k31oUcsW6qDXDM33/mJYXutHoMyDDCbniUEY7uzv2mkKL5c62
PkrKbZVAOGcWK/eD+nul+O1PEK7YwGZiIfSMAoqj5mI910z8mlvlhlFs66Y/Mc61h9DiUn+YEF/e
bg1mswAxe2Ne7IeoWmjo8QiRB6z2O50jFHlPCO1sYHceT8NuwggOyJOugT1/nlHxIM2+tVg2GNFc
lyJfLwj6nN0P6SF5gc8z30J+Fn+gMrd1mTKs7uCQ38J4ekEm7wAncAGl/c7dIs1XbpwdpaCy2153
wsXvYcIbZCo2vNSKPQW5WWIQWQjQUXoG+Hc0uIdA+t04MEFj+8VlX7qDvQlvzGyjf0Ij+qO3g9f5
+i+YPri4M/MfIKR3cImHdaQ5BafAO00DdtN0XXKoTtfN/B6sHXluRnwvIyMVgjIHZt43Hz0LxScX
Ogpv6FfO2O+v5rd2hCNm5RrYdYUUMmCMIELyZ4hvOs84ykgtJNUKtmopPM8XJRwmPTAaJVSk4hg3
R70gsVGtPwiFMwuO8ACTk3iUlbjKjz3z1klw20PKjgLdmheuOIEj3DOk4qPrBgHP8sq+YTbXg30b
xcUM6sVJcHOvBHDspHH/yYGL0fKT97I+7Bsf0Y/IqZ9Ax26CSgXiaCEDE9CmVQaU1kwJITlbZjKj
Q4pAO2UFkmaBZ9xl3qQUY5Zf5HKo99bYITKfuN+vO9ziTTbfOuEmC8KkTmjYlMcBqr7yOdknx3xf
3QJQuEyH+rq1FbcTWw2AU1JFr+FIzrRLXCpby9MPsvFBg3OyHbUVYytu50z/PosZdZMg1tyHIEeQ
yxndZFubK6doOiVXgoIjRKXaUAfJg239qGZkpn77LPu9vQkc/UtvmY9MMIMzhdX4+h7+nqG+ObqO
EIlg7UwUJYzKo4a+DrU1CDXcnZFZ+0oKDtdNrUQjsUBUo2U0hqWWH50RaR6YxcsSLRv3x3UrC5kj
K6LA4DAKRcot5tx+aSG0kCUlT0zlwFARbOaXVIYYz3zVN8pW3vEi008nmOq7NWjDwvP2re3fnCRI
UzUjckxZ69/t7uGdcfk3z/ZVW4K7DAzLOqPJmOf/vYG56PuzLRWcpE6K0VI7ZJtGGc5+Kzr5UroS
1ac/8Zvzz0wIV1XeGR0TaxyvoUW3KIYivIaoxm63JioV1z1kbTXCbaUZKBsbCrD/CvUy1/swJdrX
LSwgUN76gXBHxZrfQfDiQQ6PTjUSCbv+NcDWzoIGfRt/TT7DOo+06qb5WP3R5fVrI8VkL7HAcrr1
dOdD4W7f5T1qtyvfamUDxbyuHLu+tw2yF5QzA3TwMvij1yi11txbxKYgthZI8nSUfiFHpgpYeelO
//eq7puvZWpvQ3uTpQptEV4IrWHvY905uDBnK3V/vu4Va9s2/fvsBgnMPPIVly9Tps0u1tNdba8E
88WMYvbthZCAllxou4haEPrKc3VsTxov1nUq1eVbfmZHiAeuqTe9gTr9MXTvgOAlVFGkfUVT+mnY
TTOua0NVq84gRIc2c6yuH6at2/0D1uje/7ty6Nr9YQrhoRwUKYnr/8Tw9nVUDjlGrQOC1+GBQbLy
xLucm3gnndcccSUImkLYCPteL7ySsGFUd/kYInX0lz2go4Z69HVXXHyGzy5JcYZlLJEGGCZPAXre
7FWEl3iJ+4fuPWptOwmOw1XmzBXvF6dXkJ9s6wwkJcT64F4cWOaLw/VFLeYXpk5liocd7HRCPq2N
th0oXUvkMxFzvdGcfWCsdN2XF/HLhJDe8ijoWy6l/MhVtSmre5p3K5fT//JlfpkQglHq5TJobyqU
TdJDC1aiCWhYwzFz3E+ME35IMvlr2nnPJhNAms6Md27HyRYpVGdTxPnx+o7+L+fOlunmaYap2oJD
5lZb6U7Q5cfc1C4IaJ8itJnMVL5o6njXlqC0+ZA88reKZRxUZ5XDdvpkv2UFDHDqjinrv08IyZI+
ynkmT2Xjf879BNJyaYNUK5920Xt+mRILjm4RKO7oGPkRFRRQfKnxqewerm/n4vGemRAdtEFCqU4t
sgI0B3Lj3Fhf8+BTmb9cN7O8EtukFmxBqijm2ZIcjHre8RqXem0bVTSWx9dJaeS6lWXfsH+ZEeJk
EvAICptBjMnjXXxca1EtrAhmKtnRoDaQnd/4e6hhyBGdVw+tnXxjpLusfCBFXFnQUlVobkX0ANQ8
dDUfiVB1ZZ9dCk8aqlZaw2QtZYwhQ1nFLNAySb+VdZvvo7yJN6jePQSDsR/U7qsuNd/kvHiitnw0
TIhyYxnlrLh1lZUQsRCE3vxOwY2cRKpyC831o5G6N2bJQypJo9frX3fNhhDoJOh9uy6hBj7axwII
hJqvbfdCrvJmFUKcY7wXidrchbMvVQ9D6R5gb0LvV2KMQY0Pcuk/+a6cbtomXhlXWHEmcZ5sVOEK
dKJp+6rioJdIGI73No3B/24Dp18xS/bKQlLkUG5AdijZzs6+1PV/+YWEHGw0ESiynRpkj/My2s2m
RfvmD5ZgKepEoTKxqAhfKErDtEwrNqrWo63bPzPvuHLkFr1sZmH699kmhXXvI0JMBcyTT0MYPLWq
8Xh9DQvQNbonMxPCd+hkRLWtqWxjbKAcbI8obB96GFDT9GY4TFV3+dSsjSEvPf/eGBW+TWBpTYHK
ccHbZTx4p/TAwIinb6ItrU1mD9I7RobbIyK+K5AyRV7aUVsDuAmbH1x+YuyPC+QIQ1z8WJqZvIFX
90feeCc/R1XQ8E6G3FzcuLvJrTxGjrj9FOou+uLmuyzxP1SV82BX0qcypgny/1i7siYplW77i4gA
kvEVqLHn1lbbF0JtZYZkTvj1d2X10cJsTqXH7/pqRO/KZO+de1wL8+w3DebKAeh+pEbPGadBt5vR
+yK0sW9T3hPQ90xZ94Aaf4xVO3DMWnG7YazFPdfgd7dj52kA83YUg3kK6yxzZQR2AZ7ueS7vzVk/
NiPxK1rcsSm7R2P4FrgsxJvdML1uLeNDGpEv6Khem6n+HRSYH2ySoXmTH8LW/Mam/qHIwISZGx9I
Xc+eTUOQ4ZH6sQL5eky7Q6jbwWSpfpFn3+122NAYwyCgqfYjDZR5pVMG7giCRGDCVBu9R1exi7Jn
3cSNgU71nlIAa0b61gYjVar1V6xR7tyiu1OtGWyB7d4I8y9REcdBY9UfohGTVKDoAt2pbX8uGLiJ
1Ki4dqfwh1MCTAeUN6AfrvMd8PiDvAKmeZqjd1fNJSgpm9kf3H70R726m5QYpMwUCwMSC9DfxlBA
mMEojYoZD7C1CGbMclaQKkH3B2Q9G30Dhlofz9qDsut2bjD9RcT4mzTBpPUCxDrzgFyazw3XRwwv
vTZrm6NyiLvg8tnW3pDl0QTjLo0uH+0OcYEyvUvK+zoEF3g3+DMDtqupgl/N3cdgqbwsdC1C54Ow
yDIMXKoj9odzN1eMfkJbK76et1jSBO7G8FV9zg4Yjd5lobR/txI2/iaPf+CFl2xBd0xHUN3vCp3+
iMf2BazCs2fGILKlcbi9fLq113F5OEFb2hEroEivAJXo7pra8iqy6S3ZiqT0CgUtiSbbymwQ2aFO
Gu5ASMuV8tdCfhaACFhSGZEdS9AUS6fgDnci9FoU5X2k1yDOtA5lMR0u3570YILnHye7qdMCBxvg
9yMbeNsVuCO/YssaSGdoJu7nWnaZay5/+cWE2oha6lYOhP96l3X2h0I1nrRa1kGWiRBC/bYcmqzm
9GPY2QZisHWj6LYk/VpLJ37TciHV7OZ6DLUeVtX9LNujB7HluGl0B5r3y99JciARo1zpY6wZp5hC
cLPWL7QZm7GfL0tYNVpVMwB2pLtYsBaOU80VXhhXrXbo1X2c+vQ6AT9i53BSS1MyDbZWjtMxQPJT
ltivzMvadF2QKO3IHT0YX5JNAQ/PQPMICJksMO8vn2w1ulmKE/KPlOZNR0YcrQLYluupPxQPFHDv
oo1x4HTNk28+uDtrHwXK+8uS1+8UO4MczO3tZlg0Y1nD5DCu1N0zdqt2pVeBcME2TYmLX31X1LMg
wYqdwhi0OkduAkrpD8l41FSwLG709Hm0t1ZaX+Wy1h+3UaHOgS94FijYcGJbFYk09HLcCSxj1ACw
y/up+kCb66GVpD/rLmohSzBmTRmrclYhq91o27dgKH/pexcCBVMA1byu5hZgVmvnPp7eTdoPFRHm
ZdVYNWhA+2CuyNTebp2N4EAsuxrAsbn9pYlBYUokAlZVYiGA/4DFI0yjnJBwwngUMcCFa3/C8jZ2
Am4ADBeQ/lB2WZDKttpWCxLuQqbwaIVdqzkdhV3z6hcg6w9Ydr8L98UDB7wjO813j+VnY5tuxn34
JMslVlVyIVywASxkGelQDmgi5e9skCmrGC6olX2qRRsa/fibr2dqrmUh0XyzX2TYQ5RoKdCSC6fy
0rbxpkIGebX+vmhnGWIUNU6to0awaWQpAQOvENv/aWt2NdhYiBJiKKKMDs0ogoCR7TGTicHch6mV
TUiuK+T5PIJCDqTVQxXRxo6ZIDQGbaxux1dacaiqmym0Ay0pNqjg/I0HXpxM0Mh5AFNqzHvOLiWY
iWmMd3nf7EvVukPbXVYhWsFTxXzpQpqggrEztaEDUBDk7uOmaSn4F5ONpW2/MVCYRViGKBxvtF7Q
cULMbW0u6+S6/jsW0U0XU5HioGtuqyAOonhsskbbWljRKutt2GOddQoyU5a3c+V74/+1X8LelB7D
dCaOjioF98m8RNECqNUKThUKzPLsQ/Xp8un41V0SKLzhXRvnltYDRNkwr8DmG4yY9gznyU9s6aL1
ums+n00wPDsa+jlrUJJQjy5WB/UeIbHin9JCjm7Jg2Ir+6sLBe8qiuA2qIPEOkjf9E4zlPh6/ELd
LQ+JkDN94ywk6l6TLa9qq8a4ECe8qWU5O3RqxnrXFsNNMiJerXBAe7BvqynbmHlxn7TRtaONgToa
G9dK36nz/Agmufu5DTfYWsnABdw+ufmIPWX6GKng9rj8wdeDxMVPFF7hogir0mCnGwl37KX1nQMm
LPimVLFFP1o2+b7qA3+Je7PEpIwd1IohjwQSs4cx28LCsKv+TnIo7knfqPFCiqDGSW2FatrAbjq0
aLGWuiHNOyvog3kDb9Hscr8O//vsA+ob2Gw3wMhhINr4PQ5goGWjnY5RbcumexAd+U1NJKci/Fe/
OdW5wHB6yhaxRtSUCH8LPFVjp+1tJXsZLBArp2N1X5v6VcSAhxCFrTfFnU9c82tYtAckZube7d1D
SLugn1K2werLQ95qlm937XPUgpBUG3ZjHG2VNntQ8vi7pvTPaAIXns7UWxaBNoemzVU2dYB7pkbq
T1MnscpVnVicS/AEZZ25qU3xtRSnqjduOR3CiHjpVPXBZb1Y9d0LQcIDTMH6EQMLEt4Nm4HzTBPP
7po7IOy+1CCLKgCEfFneqvkv5AlvsckgkVECZMYBA2emDkZp2zfnat/E82bsyp0Z1yA7byTHXBdr
oi+KhMhFzfd3XSTFmPYArAYFM/Z8gEJmDfrRGq+6zsWQYhI0xlXuSCK19TCK/JIpDg6UUJRBO8U2
v3Vk/wQ2Y/0rnkUJxm1ZkTEYJroDJFY8hunHJv1OMMTqdN/pLCs/rD6Ii3MJuknSbLRJghH98pp7
kv4GLcAtdrM30csrMgcA3+6kQansiIKiarTXtFpDHYIP7FT6neZFG14HY5sJMF7PPM4JDcDju4Hj
SnR29VleHFjQWX0qh7IMgcTcAh/eGj/ls8wKddmdCr4y05IyLHqt3imaR6/pfRlw4M3mo3Horhjm
BnzlQxsUB2VHNtO7eMOr0elN9CP186OM3lpiKjb/qQuXqhIwBAx8vLBvwwATmphzrRTXj6Z0Xxn1
0VLokTnl7JedJbEYmWSuAgvJjsvgXzN8YgfDUmj/76weUDrjLrGvaf3d1addIpuQX/ezZ8MRopEk
tYF+ZUJkFmPFozuo2P1vZYXi9YBioUCC9wmbcWDovPAQiyDc8bKNc3C/AI3kUKCsIA0oVpXJ0C2H
7yeZWGj5/R71BHWnqEX8UuW659o1AsnPpvXcdOP2sjNfP9hCkqArdZENg8FORhntOWJO4bfstsOO
TgVmjFn2KvKv8ea1NyzweBE0abCf//vBHHWitqKhY1K14TXT7c+KhvRNL/dTqd/WWn2nG+o3yRFX
I4yFTMH4I8BWFcxFHvc6T1efkuHXuRop+NH6hzufT/hwZadYBtDm+fbRuOHbR3l/W8d7DNB7VQLI
fvNDejSrLbOvZeN0q3awOKXwIY1eVYaSIX9UrG+9ob2fcyDbJ/Hh8mXKpAgGrsaG3uTYtNnlJPMn
LfKU8dEsJUq56q0XRxFMunBmNc5sXKIFRGs7/KRKcci5ml1SQ8GcI6NK9Em1kMKgJYO4FuOAZ4xk
vpgn+zpra2m6a2BCn68C6pYIc0qcyp2MhI/d4vHLS5/zWafFwQAeFvjXE5AQoLYbJIXke51ClLcn
PcsVnvqy1cuQpXiWqNX4+IUbDOZ6eZP5fTr7dr2JE33vpuBDoffz9JKbybGMU89KD5NOvMRJfGa6
HhmNR2p+iIrQK/Tej1267TIsk+kvVtTtouwpBgydYjx24Us1tF47GaiZPJglksCvKL5i4kX16HTM
WRUYzrbGgAAtXK8km1Q5Oo25ja2rZmwPLWsLX+2qraXUz5qNyrAaxtj+1D2zYRszdNEyBhM2Vhrj
+ENZbar+i6LfsMT21PZab3ZlfVAbFtC08pp58LH64yvR96KSLXivwH6hVrP4mIIXM7QkCYdJA7sC
kExyzdqM9XyEt/vcz5WfOBwEsVGvC8W6MsjXywa4bhvn7yk4M5p2QzGXCIObud4qaPtr6ffLEtZN
/CyB///iDQdFGElnE44kK27b4jErH8JYVpZfd8lnGYKzohSlPiM/lYDO9cnXeXfZOJ3swgSP5SRD
q6V8B1dJgYdGUVf7u+BgoQ6Cv4qSWCOdpiI4iLCoreHFJuVmsPaVlvhhfTCK0kPGCj6tvZOCGPYv
Vo1+00bBmY1Rlqs6xQl7tm8U5lvGC2KhzWWtkFyjiGVR0CihTgy9S7Pn3KKHVKoUq+nB+RZNIQNy
G0XRzDLHzHR7ndHcq9LJY0XiUevZlOKWrTeGFtIEv2hmM7juDWQEP1G+LACDbzHmA2iEkgCOQfmb
R80EUwpgpwF3I7JTK0PR0paX5AslfCzi8tkeaOFd/kirpnuWIXZ6i4F07Yji067qutqfbKZ7ueHs
yIz1ycuSVkfNQGRgcKwHzKragllR3WjqosHIn3k3BGHutQ/J5zBo9paXvGeWh8Y/6OD3EqHcLbx5
zBZCBUNrpyjs7B49InUH5B6/u+ZEMOVdtEn8HkDQ6AADgVS6kLGq+gupgn2RlhREK1tkdqQK1M7F
W1n6kpOtBiRnGY6whWunxZBRtEVPAUnZn3ieOFLAFMwcKUDep5RcpSNYW1pNadoRTDmEee5rhfsc
aeFGjbDvAba0y4db18pfquIIpjYh+Y7zFIZNSe3baYcJtdaj0hlt2YmER1nNq3GiCR5lA9CtWTQc
dSfx+o4TZE8SZygTJTzCdeRGphrD44aq6qfGznHRTKjKA3U/XL66dUEuBtuxIP0WrarKwj7EmWDQ
auUxd9gUDBgSo3mtJ5Ineb0Oi+7PT1H8pyye/VqzG4uOOBPY7G9ntbkDpSsg3c3hsW3aZ9Kx0VMj
MqAyixZsWwdzrGVerGDqD7OEx4i1YP/Igbimt3tiOYGSFY9DlN83mbOx6mHX5tY3YmbXxIyvYiP7
2IbpI3Bi7iiSQYAfMH+euqspUYLLF7ie3y6OJfipPI/qotLgdtNDskfOwrvJzIdZzR71S1/molZ9
hWXZxNIxuYEtjt9v0WRq6Zo8C6PGxmlRZS5lOzOr1rSQIFiTWtcgiarwnTDQ6Q+EeO5wDfQsiYbL
ziEYU8uUGGzPcO8V/W62sa/2ncQrrDc8FwcRjCjpay21HEQUJhYOHp2djcZV9tTRzfhc/hh+VAdA
ZACsI7xVrlvZ7vKqXS1k80teKLueGZWe9PB+SV4ACoxs1OKusHLfBofTZQWUXaRgVp0SOTGAsasd
UDY9NnxLpLks/+BvHsXFWQQNbxM7UWjNo0/ksm4LCmvwh/UHsiO+s0+PsWzjZj10WggUXuFe6YtC
i6Dj3KQqdpMGyNrezT7xY32fAPggzSW6snqJYLPCHJSKxaw3qG22E6aGgT5UZGLgtU29RJdRcqxq
xFmEGN/2xQTI4Rm3CNS4j21SWf6ArqYXDeamj/47uRXyR/gI1dEwUauftjIX6tdXVuLqfCqpVMMr
NbM3QJI4sib/G91biBE+1DylXWNksLA6iv0wvx2bNris3eu3dj6IEBrZqguirBrt7iouqiBO0k+G
AoCzlr2LOimdyarnOx/nNEG0uDUHW8RNruATsfwOmFzWfCVdeZSJENy3U2lOWITowhjlu4bOAQUQ
yqg9Xb609TfJtlVe3EXP0hG8T0Zt161KhOlsO23+KSajPY2oGdXkcQ6kjMT8Z79xEQuBghMyBlLS
xkB0yUE2ORAh+vXMx2bvMT7KqQL423BJmuCQ0sYcFag9r7eCkQKkccC8+zXvzB9d2bwz17JLAgU9
z+nENLvrOcAQu+YAQyjGYDrdPlz+bvx3XxIjKLvR1ika5WO104xvrHnOsIOUhJgqUG0M4MsAc9Z7
j+dvJs65DmDFzib4WdziKyxbeLCuzeNf9x4XogStb+H3pnKEQ59JfQAap4uNkPrBHdVDqlRHhO+y
+HnVzBwsuXL43LdIgXpJzbAh8OfEuctI/z7LPs/D9Hj5c8mECPFFBzLU0cIUHHiD7sIaQDP2wVWl
yA2ryr44imDLlAAE32xOr69KX7pDvuVgY3ZxxecyBnXzBzSvqw/+QqRgzUXcDbbNEc7SA82e7C30
/tBt6uyJo71EW9nu6+rjuxAnmDNFykFdivmCanzSSOEbXez9zZfC0rWu2hg0EVU9nkxqKTn0D2sY
Ed8jYJseNHv/mxBByYk7TlqmYbGEmbnXO8xT6IxpEBneyuqLiBG6n2fhH2/xSIUFq1wtx8fp6j4Y
QHE6Yl0xcl/aeHv5PPqqO1pI4pq5kFS4SgryCbzujq0+hJMxeJUZ+gMoWmKLXJWKibkzPQb/eREM
5vCxJHbsddTItlPHnvqsMD0HGIg+2FHjgJrGVTbqKXjX3GfuBVgfET+tbd8o2KNO2Xu7BdBZHO7y
afp++SCycwh2GpfVbOoRH2uK+iu9uK7i2yr9PAO+fZaxraw71cWdCdYaT2oxWCWywTO0Boftnm/K
nawVKFMEwUqnCtNxWq2iVtVsh/mRDzWx6F2tfLp8e+vWedY3wTpLxRoBe4fbq0m4xSBg4DiyaZFV
R+qqtgMn4IJ6QHheq7KLQVOK+g1PMBCAZxtv2HcqyG1vQeEU+ekm3aWyKcMVEF3EyAupwmtLCLEw
foYULarzB0OdtEBJB9sbHbUGT1dfvKtp+FVFuqg7+n1HU8ys6vU+N7Q7rQoPipbfgOpeDdS0eK40
wMqR/som1Y8wTaw7dzafOgUcLZe/xXpgd/7NIhyRTTF+5SbIza0bZ8fjLHMT32o+n95VpJty/Nrf
hCMLYYJDs40kbOIeujx3e5aXARluDdCgNuWnJDewAStRg1VFW4gTHJva2ogiGZ4BaySbpFImbwCG
qsRJ/8sNGjra/DrRDJEPyWUYwzdNfPVTuWa+Bq6z6zfgYQHCPR9x1HrJmN66S8Aowk+Jgp1m2Jcu
RxffzM5y19frSQ00vOdeTJRbWwd37QCEaTBImFuznB6LzL3pSPXxrxTn/CMEK+6xEcCGFnkUNzGn
m7x+V+yia55TGxnYp/4GoAbWdRYo2PQcjp1T6xA4jl/CGhNnhSxnl35KwYDtmczTGE71aRld91tv
3nO8UYx5Y8lNBv4p+4ziUDlxe5uCT5APx3Iwuv+CIS872amUunh5UxqOqmrAFPi8dZ56POVog64I
+HpKtKVSIHluW29NnTM6u+AtAPHT7089g9PTGw1BBW9WVSwwNuDs8DvtWBzGu/goh6Lh+nZJoPAm
621dgwcEArk+oh3B5yOc6xYhLUb1lA+55+5qnNUNzCSQmIJMtPBEsxy43vaEXJXvAVlf1M/5QfHc
rQbcXLw5OXgDCWYEQHchw8RZd3DnSxYcAaU0NKsJSUkz/7DGHfCV/MtHW4/Y3LMEwcpLrFLPSj5z
rG1rZ26rY4prtQI7xXSQ9a7cxlvex2JfxoOFOloUEE/fJbcf9Ed6IysJyA4r2H+aZGRmKX7KkLmG
b+n2Y6PEXy+fd80mCQzBJGjmY+RQ3CqJePXJ4W2SnwCR4eEnSYqsy7+2pwlZtstng7EALO5ApHnU
T/pQ052efu8L4ErPul9VW+B75vNBrz5rzedxBOdvvJ2MoxU9T+ZT3187ALr5q0Off4hws3Zcqnbv
csDFEyrmqyP6Q1TMla/426EFF0vq0gaQOtDb8gOwcQFwDRLOzD+xTGiYpsW2yZUh3TZZwfdeCHVF
xhazycKpwijTjjXRAOwMa5/l05NldlcjcdBVocojEHt2LkPSkJCn/+l6sZn7uytsS0Y7m5rVyT2c
mQz/BCSL357gBImqaQYfVUQ3R9x+aI0efV8bOHw8Fim32Y4d432zMw+SI60Ecr/JERyPRbuwynPg
jul6cgVz/DTY8RPRe+wqOYckIuzTlBMb+KDjRqkGDPNqRQctTu4nhT4QI9xqzL0manpotP46slrJ
cvdavf+33ye4LSPOun4yO67Rv/ALpvs+mAIEZXxYTlbPW3cci5sXbCiv8hawGiiQ/vfHXHb5ggnZ
ZWu6OSvprp7JMyB7A1Vl39W4PNpz/34cpvf90G0uf/CVfGp5n+JWAdrUUUUGwBFOGXZZYlC9qeP7
RLP3l8XIblEEIdTaKTXUFi7xv+PJSWUJ2QHRWreIQUS/M9JsQAMoeleZCvEiQ4v8TG0Gzw27KyNS
mBfPFWovDBsbcf7p8om5oVwwWHG4OMdSbWeGOtAETeyelYFaU58NXyJFshYlswib++VFADinGVGz
/B/PgNE/PjXNeUaJz9MUUAT2VKIzazHnb0rDlWohssBoJCGYNEPPINx1mGJDly8csBjNK91FtZdt
a8juUnBKthmXdUehpH2PUIREnq5YXk82ETzR5a+2tk/429EE/9LUrHSNdEJ9wU39JK++m5N6g1WY
LZpKj21c+WFpAyM+u00jN+iZjVVfF3UHjBgBq/5HYVa+WocPTn8CaaAvaqwFl3/h+l0AFAzTEUCb
EkGF9N4tclTFgTRb6JvG+kEjBBLK57xztpcF/YsZnSUJiqUBGwFgdOwnDvDPLOZPcIDX+u+4dke3
TcdQ8U98SUHt5qTl/BPSkLPJKV+U5sSZwRO1KA6UXYP5FpR3pAs5/3LSs3TBYdihbagsBaDi64Y6
58rmiMd/BB7O06O3fuEsS0yfWOMCge8kawLnOBpSfNqbT4HgeJxVR/aArXv4s0DhMxalkhLm4kWP
XBSBw6e+AEGqbHWD/5FLpxI8AgVjQhc1gGdtu9wzZtOLo++X1VEmQfABnd6MxtDi3pKo26TW1WRl
wWUJUjUQbN9Nq8R1C7wb5zeKpwjhVb6TjuCvm/H5qwhRReTYSVqZ/avCW1/KT/NWw9rybbGb7jkn
T6nfATlfqgynbv6lDyWEGIicNIXxD8U7ed3LMqNNTP91AwAZrRxh+V/eqV8nFudBR8VuK+OkIojc
fik+X+75J3KT3jF3GhfOevrei2eKVJUeJdyBiWZdyr+nxKxPT+ZC1qwBfS3uIYt3tQ3X5wzjIwhs
wTCkB1MN7HQZFZ1MXU8XvhA5gX4lYg5EntX1TyF6JcZ3GsBdiLLyBLyLMdwzPuBBzc1dnsviGIlB
nHZWFiLCKE6LNHJAGehc2fMQpCBXifHeptIiq+xTCZ5kUPTGHEqYHmfEozPwXQC1wpuWwJTDxmfo
U4ljWb09DNaA70gjwIgUbM51EnVQCwL04b7bZu0nEim7y65rNXE4SxCjeBNnAu5hBN6csf2h5flX
JyofSqoEDaWHKBmeelMGRrX6rCxECi92VEQl9gKR7jPlqI/Pjvmj77eXT7XuMhYyhHeZYf2jnAaE
tu3m//Gt1E0N462OjcFJ4QUoOnsu9Bp0Gy6CZkzWAiGPfNTG95fPta4PZymC7x/cWanrCOFsGn1N
kmurlKQe/3JvZwGCwjmZkWDvFd/G2I1Y19zUiM8h7rVeyXbx0ZYpoEykIcyMT1E6ZchcX+sT1L6p
T1lIH0Q/5/CQ/ly+xXX/d/5Y4habBorFrrNRCjgPpbz2T8e9rH+6nvEsZAmaCPAEe1IACYWFiXcJ
CJxYUWzD6kOrXznJ5zy8jhtnO8WFX+qfSlmjWKIuhhAxxnM6T7OdwF+hODuQxDeq/1FhDP4TFs53
NOZirNg/VZW/WUFc9fa6A8w4QFqawA37XWBldN3k8reLOF/T9KOegzsVo5ROLwNrWveMZ0GCs2eR
PeTNhGclbGeMFlguEH7UuvRHau/HFCAf9ljzCU6ZcnJP8Sb2WBxQ8CSqoVflYCLq5lWj4RRn6b6x
4Z0D1/0nzkqnv46zFpIF79LHDdDhCwTKQLfdaAFQFrEfjgk7ZTe+ZEG/l84vnyK3S2cV3E2pEKcd
TUg0mviBEet6pu22V6cAGNOBMik7hl3NuIMTR/1dkrBLFEmMKjOXtYMRmygNqEeNuM9GEf7IFKyF
xtHjZX+zaoZEV0FvRUxiiAWdLEdTwsZWxw5oZl5Sf3IBgnhZwrpHW4gQzDCNNMeZKEScJ0KmuwoT
IXKPtvp8L0QJBghU/zhvEuQBtHofO49p1Hi9bBdRdmOC7XW6lrQKQdxTWxHYimriKap0AJx73jfK
tziIYGiJmgMuXeefBf1PIOWVYICeXgBDvM03I3ifAsk3Wo0eF/IE85oitdaB7Pwq75805rUAjbTp
j1hxZZ9KMC9r6IpRSSERSG8PyZwHCa38OeMQS+2RWHbATHOfoCwFhpSDW2ZHzY0zjwJcG2QtqGWE
4fvLd8AFvr1yxwHwjUNUXdweZCadJoxLgCzHNHynee6rpzy9IeWnnj4r1ZdMOse26kzJL4GikWOF
RQVcHQQO7IrlN0b3LS5B15g/JrLNo3WVPUsSotphNisWO5CUGppfhh+rTnJ36x/zLICr8+Kl7bKm
cgbwhu/qxrzCNCPeJeC9Z5FEzHqev7gyIWiYurrusCLF1ZQF4FJ60Y+K9+v9YT6vD/9Zni/7WPyK
FycE5n+XMX5CbpBp6ceHcNfv8OFAwFZMW94yx85EEGEmOrisl+tB6OLQglMrVEb1ARsuP5NwXluL
v/YBJObBX9fWFgIFD+cikzQjB3nxDDTjXj+MIeKYRBadrdYxFlIEF2emsWNF2elGXxfUw8NreVJe
x5Cpp+DdapdMGe3ieteDBNyL8/LDXGt94BoyUs/Vdxsk1ByBAiRHhvCpIgdw8UCmgFPrI58ljpdT
YBFVDsr6kpahTJLwjQCZ5eoMs3CAhuj8jO2m6F53X5RQNgO7rn2LIwmfqYjinta5y7vBPPCq/czw
EhBPOB4Kax/RhN5L1H1VLwxXwxzOabBBuMNQAdSaE59s/Dxm9Ifd/dVnz7RUGxBAWHwSF+K1tkjG
yoEOct7kV2ieOX7PK5XOac2Kau8un25VExcCBUdZh2E+2bGF+oLzpWKHKf9itB8vi+Ce6M07thAh
+EhbAV0B6aGDfXNbhzfK+HD5768fAYOdtqnjC+mCMZlF25eWgyMMbe2lVuRN9ei1ssmW1VNYAF0g
hgu8VHGBJ1awaa+X6KzW6U3fk0ALy83lc8gkCBbUaHnEQl6/Mu0bAkQxMsoAy9Yj38UhBNuhPQat
Ugud75/TObwD87+o8kKW8FmyiqkkHkBj3TeefuQs4HFQXtl+t8nea9iRkOE5Sw8nBHC1lnROxGcW
XicINI+PHr0eTlbzXlW589nE7QUXm/TWUEEZ1AbTjcUQuFXlu0y6ELQadS/kCHGSZZZjqCaQ88/U
IVJMRN3GiWTnD6LuVR++ECc4A1sBvg3ArODDYyAEWh8nFfM9se8OsqKS7P4El0CVSc3qAbH2OH3G
IGwQJXlgdzL67PXobHEebnGLGKmuWZ3XdcNzdG1bJpuQbebtHMzvT5OFnmU8zqBL7mzUB2RtA4kx
i1zXVcNSC/1rgJ7Z2XtWopyP+cLL/kKm8CK1NdhL2DhzJlxjB5LS/bw3yGnFL7ya9vUUXJZ2+mtv
3PjiMgXfgUxf0dOwjsE+WV057TB7dQ0uI3IFO/BtYw5Ca/qqj9OeNWaQj+wm69NDb/QHMzcrzyjn
+8i5BaXRHnBZV2POAgz0Zx6Gq/eA8/MK9CBIdG/rULdwBB4dA3rv6NdZvB+1lyr5PthbRacB05og
y8td5rheocZgHnICIOHsO6vyyz72lCh5KIzs3spSxP7zpsi+2tpd636pYsd3Mjp5CR1yD3SOvtMb
Gza6uypt/bSk94l7EyapZ6TX5dR5ualcTUq6rYi97azey1O2BQC/ZyTlh5o029mJbh3WbInzYSjz
vTKrwMZKt1pl70sADfTgjczBFlGQZlN2pZ8OpgcqpaMZz4Di2jLjS2GGW0ctvD5tfGeaCx+s3sg5
o6u4VnaOVj8qVfI1L3B/yWB4lz/mmnYCbM3UwCYKjh+b2+fCMKymSQGNiZH7iS9EFU9pIhmXWfck
FrHxxwF9I3KUV2WaOkOJ0RVSOb7azlgc0DzgjXu6+vjfjwI69F+SBBtX1DDTQ5f7rKgIHBIelTCX
cOush5yW62imgbtCYPb7dZVuyvKh4e7Kt0F3DdL1ec9bWbG1Raz7B62sfzHts0TBQVrlOBuMoa75
86E+v2WyMdo1XUBq8OtwwgXWgGedSw2HG+zH3niMWkmEuT6mC4B5NEp0NObeMMVMP2u06cHcNmCn
21epx0xAJSabGLOrSQNiqQK2kAEN77JyrL4zZ9HiO40ZZwAlV6haIXy7iuYBuJ3YnKSZZE9mTduB
UYwxZCAFgDJLiDzGmvaKPnJos/KqdzSvAkjiGM5eKN024t9ddMILSWKJJirqcMj4pDyfy/ybDsLp
L76RSDQQV2CK3QIHz++6H42kztMOiw+FNQZRHHpuPuW7Sd32iE68Rh8O7hih+t2Mz90gQzNYbQgZ
JqBDHROB95ueLrVnWidTyYkGebKXB4YClkHm20dgEAa2dBdpLddbyBM7vIo7uuhZA6WhC4B8fl9u
u/247Q/WVelLoxPuNcSbXcoSgjsAkdlVjJTitCyjblp/UL0BgPXuzthjx1xmC2t2vhQnOLE0Lu0J
o6/Vrm2/d3XqASz8srHxAODSeQSfpcQN8JBaTthJ1BstngLwSDNfbdL34dRQL2TRX+DigDH3l3aI
M5k5dn9qg7NcoWNwVPXxCfn7OyUzJI/Zv2ihAyo8lAG0N200RhDe5CbWRKhjojTUZoeRuYc8Gq60
mL3YRuvAifWNr0761jTqW92sr2kEDMvLF7xWEDbM888QEkRgW4F0AACsO8yKU8f2tKlGDNYdRhtY
ou0tC68j2UL96kO0lClEfU6tVFPSV/CaDyyIfbS47zuv2+Dhu5FhLax50aUoIWHsw6wvdGcCo4IZ
XmtDuXEAAZiy6tscT7Ivyv/WW109X6XgsZW07etex7FOy05BunWC8b6+sZ6tw4B9HB1b9aAaSGH0
g4x1ViJadOE6K2q9oBAdVh0YCMeDwkr1ntI59mw7qjeDyQ4AJZHSZK6b568jn770Iuar07BUKXgJ
dvGhOQyllwaG6ddBtcs/JsAFsYB/aL+gxz8H5Pmy3q69wstoU3AMIJNWOsBNA+UxHD3qWt6Yf3Eb
Gd776vkWMa0Qx4D+1AHRAkBitAkUWQbLgkZn95GOvfgK247NLHucZMcSzNGqG6LQAccq4gNtpwOj
jxmmsi/f3Wr0tLw8wQAbdUox7gRyMWOHzrZf3iFZ4vwy2Ph5HTThhcHJU2SMbavWiOQA3PQE5S5x
7CMjZT13I54L0wjfxZl+X1Yfq7h9dGopKtj6lzuLEl6mpq+xITdi9YMHu8NL/omvNr02UbKfw5Kn
Jr4s9F33botDCppJXOpWaTi+Lh6+bhb96WzLurY4iH8NTbfedPOw2d5qkwnn3aCbGeqfBlSO0BiW
PBHrTxX6hf+IEb1LNSDPZROsPD8MB6DwYOoCS8XDhlfc0qesk8hbdWYLcUIMQ7pQo0zBC0yn4aUv
Q3iUId2aSYkMOJ8Tz6r6O8oyCSHkaiizkCoojOrMbjPYsAlq6F5cvjT19rLVrQkwVWQHyIpU903K
osaum2Q2jpXNT8j/HVW63rsWaP4fade1HDeSbL8IEUDBv8K2oxVJUXpBSKIE7z2+/p5q7R2C1dgu
jfZ1NMHsKmSlz3NUFTQ3MtITQKkyzzoZixk9ZmDI/H+x8l/Mwm/K0iRJNXVAqV2E8BkZwa8yI6j9
/2Tytyy6YfBXL0pdyWKMIrDwKzGlvFvr2QrT/xO0jc20fC2LuUMgtvWTuJzPdZ5bpFy0GjaWwXoO
TjGLP+O/heguqwAQQj6k4omxUI8dIJFDqU4oYeGApQnUjRw9gDEmn1SfOtDpS6RYqnNdGf/LOd+l
MuremrLU4ctSKK/VfOY/y3iZzStvb9rF9TkZu9hgGTQmDSSKcuuSXHPqUvTGcnCyFmRaS/sqTPkh
DPJH0Mo4ldDwEHW2jOVaPuPLo17sYgBFAsdpDvZ17BskdTqZ1xzdvlhdArkQKgE6YTEGMd0wBQ1V
IFpATaL73yzNdOUdewF0y9HkVZLop2LjTvCW6KgiKVgwZetitVahENpBgRQ/xogYEGTtZtdi6Sb3
khRYFzwI7+0vaagEr5/Iok4YA52F+iTNygcPR6fX/2TWadNorkQxaqqDNWDJohpgvNLDLIhuqE4c
s7z9wVYiGL0EJE0QY9aRWhcgIuD9YehOQDkAIHo/UgdTHj+vP70tRBowwLxfH6OIugCUtGhAUFkv
KHbsp7fgG60MAAAidYdd41YLdq4TC7v8Vkmc0nie3NqLXB7Z3H/5jADq1RWgQYhsDQ0IPXExG/iM
v0145lByzz8Dz998e8Y/otiamQp0syGmoOVFWVn6cAgxNdBN++sXyxPCqOWoR3XXUzS4QPPaAsNk
ghPOvE2jrXxZBaimgTFCUcfIAB7jKuOR5FqMpxjFMkEYUOkvnVzprUgTjln0Wud3mvGjin5cP9dm
/KWC5IDCHyCZZcFsBHEsoqWHhib7br/UhxregQKlBsjUncKXEpcjkKr8hUVZCWQcrtkA5E9OEQvR
4f3uaXij0IvG2+xJyJ+dyOWVkTYLgusTsreaDkbWUZ5FOqLQ+8POvIl2CZaoal7qs2ksV0ejwefq
+5liEZoLhelZYWaCrwRAJJ3/l5CZ8vpkTFGgH/qglwNo/u9+WnhoZvTTJFs5Cfuo43j1MwT6lQ/H
otcMrSw3JUWUqcvwc100nlpHh0XGWm8temWMHtgiP1Ik10GC35WjndwpBZb+sqNJJKeUxTepm459
NzixMtjRFPcWSMBmjNMFMVpP6mzNmBsci8oSMsnBmrQVCoLbJqFDZsXNs+BxGWNPzfv7aZnsUEzd
UihsrR8PZdZbYpM/oV9lCVHoAoPVnsAuWpHmYck7y0zSe3kCg6fcBrlVZ+K+0OqnUGhfk6Q4ZPV0
B4SIW7VbXju1saSsfiF15rTJ5ADGY7fo2UEuiCOUmS03hp/VxFVmaT8qmadJj4nUesFSfYmIZmkx
Ac1KRAEnnqQ4soZoeZwKDbU16aDU7VddEZ6VXq8dGExXDCqf87Y2A2fTgAoq+GUSi8EjBEgOgA61
Tg//F+epAf/KxPQ0AaErYxCbXs+XIZFivxPFY12NTwg+ebz2W0Z3LYNx0Nk06shpkHP8J47MHFQS
tNNkQ8eRX9OImRdJkq2gQAN+HGi/NA23xbypTB9ENcohsy/6p0xTnXwqXK0MvHBQnCLp9sJSPTZZ
cpdm6f2wEDck5IaU0mtiyJ+xLvxUdbEXZvXtAKBD/I3jksQHXUQHepg9vcVjWHhMNdvX9M9PZh9m
P431GBgNttXChy7AxnkPbp+I12qgZpJ9/quLYQGliiIsKrmHGU3HDhOj6oya3LEP75OaM5i3eRw4
QEoph/4b28AplCaNDQr7ZWi3onHTTa6ef+M8lC1LramojiNpRpZ5jttWljpKgH+5EBr6tdFjHZn7
ZsYmRBB6Rj+6uow5WEO26jY96BpgDFIQhZCI4y02jwl0bYwoI0hCiP3RWeitoNaTgZ8wKT/K+IDF
OdtIRotz0C0gHA3wtQYx0BLT2JAiikQg4SQor8zoBKPActPsdLA7ok/LqVCfA/ML/TAkGB4dHw7X
+vE8Igo5M3b1aYV6djW0Snvhlz78LAInBmENCuNuvzgdsEZj9J8T3V3CA+41/87LIDYf8Op3MPFF
FMWZFtKOY6PfqWNsDTOvEbb55YDfpCq6psgya2WHTiq7RsCXa5u3MWgsI+mtoXi8/uW2j2EQoBnK
UA7WvoamkiZEBFacbgLgVHTUiItpsfkIjHcR9N9XjwBUrnmZRhVo1+afkwHCa2x6L6XsBShFp/N9
NYLrVH4iY3Yqmt6qpIbXDtsi6AHPxvsvYNKjSmqVIdWgnYtpiSgWp+70vfg8HaQDBaQEpcxPjVOJ
44qk97469JykQWrQRsrgwb2jQQvIakdwO/QxaVM/uzGfrn/IbW15PyPzLooGjJz9AHOW9KM1F5kV
qKdAXezrUjYzzfVVMmo/KLM6BSHmt2iDqAW+CzrBKEZ3gKUEcx8e304mHJm8kzEWrG+KIjdy0FMZ
2b0mvQSJBxze68eiv/rSqLxfHhNR9xqtdidQ0SV/Mkjr6ADsD/QDwEI4hQ7ec2Pcvix26jzT3kjY
JxbpXgXl0/90kotGvTBg9JICs5ske2lD7WR28clMAsdQu7/xLO+visVU0mQ1kQnIyf2klmFud7Js
gK35y/XzbD4kHVs+iNFlIEmzgDOGoYqGJqN7nu3DXeoWkbUcBTs7Uo3r/Pm7+aXkuJgtZUBYgNAA
8+bgc2BCTm3spE5T5tKvi5+C3FhZ1/kd5ueRi//V2d4lMZZRUpZRTOS69vMXYqOJbCd3EoBBf2gW
Ak/Arh644KpbflpH1A/+ekOSUDL5aJZA55CaDfYEkIYP++KO4rPTCm3ywANV3L7EfwSxemiA4K1v
dYz+lBnI0EdLSY/1cEyIal2/w60HtToQq4RowbdFo+BAynIw21+GzJs15glgvhGml+QhANOQH4Cc
KZY0q8ha9/oZtgzc+gyMexKHuCcKBZUugPGpzRaJThJSzetCNs8hobOCqp0BGHTGPwSzPEXVMJUY
Z5OPRBFu8izd/28iGN8AJGpQcrY4x1LN7qyqezGMXv43EYwvAM1enS9Lg+F5QXDyUvy1FCkvXNjK
QDCa+c9NMc5A11A6S0PcVN0+tuBPK/riEOejU2NOZ44GznfZfCgracyL7Pq0TLsBiWAUPWJTyAuS
wVMMYkm8q+Mci+2ADkW7hCmqfX7cfdeB+68VPV4lUCvLT0v7F5xZdLz1/+/wXLddhT9x3BGEfZhz
lfJmN8mVpWk8LgbOxZ0rjmsRatZL6rzA/cjgjdGX6V6YSwsdjQcyj7xEbvOJrs7DPFG5nhdZSiFs
PnT7CDso6rNmgrjYdFtgPw7SrioOcuWFzsLriG5/NpSuFNp4hUP6aLFDCQiXSgxv1Az1sWifcnm0
cgxR613ozvNf0E/IOraFUOZWgfXJTmxqfUSaIkbnRzJbKzAMezQ1O4iGx+vPeHN6YyWHVca0FohA
AmRPtM07VkdMnO9iOzd882ZCTViMHUoWUu7AzMCRTO+LDfXWkhnvTopZE4eGon2jVfkffAIB+P1o
Nf1Rq2TT7r7fKKumQSIoAzEwL1IZ33sCcmmdx3S6KUEmIE8CKB/iFsayj10ntBiZRH4lmvYgNfai
TZyQaDsKW8lgTDtp5SY1aV9Cups8AI3QtSWacWMLRnydndyJuavum09uJZIx9UMRNbUSUG+SKjdF
1H4VQOfRgQGBoxG862PMvdyYITYLKOOKgOlEYbwtAnHiyNhMmzDQ8M83Yqx8WmiBWU7oRtDlTEwr
OWjQpWetW77SBh0fFYNzfSyJmz6OgFY0kKh1YJ4a3oZ77zfUH22PY/P6T9Ddtm/SxFI+qmk6KkEf
TdUCRtpKi3FIlUSWWh+D3r/+eM/FnYvHq4qYlicaRkTYZcNMTYNaFxHt0WYjcPSxuuultuTPXubl
NyLcDDDRQ8COhp9AOEkBtoCV4ZSfUUrktR7Jpv9RZVVXiCJhx5IxzA1Ym9REw28xd8QfAGeX7tTv
zV1fW+EBb7w5VjvZ1147u7nNvfnY7zQ3vCv87BB7Cs+cbhq11W+hX2blC4MBezoSjYKlH8Nef6WQ
YqprPrSOZOc/0Ha1r38Hqq3sZzBUlPnwnQHiwFamBCWvBfDd0YbQsJeOzY4SGYhH3hVv3bBpYnsV
iiorF1MltS71dRICyjTPRy+qRas1NM/IDEurP18/0JaTXUsiH++vlksz6QIkmZKxLwPD7rMSy0yf
xhqIsoL08q+FKSIwvkR0QakaM8+kDeJ87gGX5gMm+E5vKzuLsaqdReI9wF3v/6AAR/8g87nAbgGf
rmmoz4Jo7OPp1JaUPXYY3pdm/ny7lRrLC1EwLHQhiD4Nxhe1hjwSoHNgV3ceURJNLbONrXLyhslN
7LTg2dUNRURlVAc1KpRQls9md6X3ky6MHaEnS8bXdngOwFse3Sn5Z3Gs3GWQLaXjDnJRVWBOCHA2
GagBBur5JmuCcsWI5qqNFc+4oaVEaTft0jMVw7jnU5NsGHHQYoKyFy0EWpFgbEyqZbmij43iTXpj
VyWuc/4iN7xC85Z3wnTI70kYXb9ohZA2m7so7FWvxqDpAswmCTOYfuO2J6B0WL3IHd0iGwYL0Qpd
e0IyhaEf5mCgF5WkZBFVT8ps5QDq8jvynB7q0k5/YkcoeplcFWg28y73RNHKUit4LFyKoMHLijcU
iG7QyED508xLfQVmIalBS2t62Wk6FZ6x7730vuNSsmx4xg9imPAprnXs/QWa6fVttlOU7C5ruaOT
5/4bo5kfhDABkzRgC4uouukRX34l7nJq9pKVf5WwlpdQL7kLd5GdeIId7DSr+YZpwIc2soxj7VW+
PfmxxxuJ2NJefFpsSGnYALugqi3IMpIonVVPa+JdDfZxRf4xC4RThtzwEsZKChvoDEA2UKRIUj2R
tMcy656w6n5fYXamT5a/8LMfZDGWVChMCZtJpumJh3iX3w73sZvbdMgpfFu+/sFMyYZf+iCP8Utp
KStKUEE9AUVRYnVuwmNoJSdfOmJ3svjQzh2IUcIAfqu4HYh5insQ+lWjJSQP+RhZQdAe88J8RBPf
ve7ELr4tgjzgL1FaKvC2XqalKZgwlUDTPCIkcMgZcTJzduUu/XldzqVtooJAfoZVVswaXIR8Wika
bR1FgSffpY/YBeknbGh0MFG3Mmi3HgsgPE7YeLY4Yi8cGSOWebHjIudaO8yap36abXRwTgV2W2Gn
nPExcQQb1Mu2LMI8Cff623XRPMnMM54yI0mrcYTk4bOpIXqVMkcD0xBIXKqpAqoLL3/kXjH9RSsv
mmDXQStU4K+pFoZmdqOG2azYbhprcAGKs0PBYfyfZbIJkTQJaUEyw0v2aOP6ops5y9G8HT3FS1/5
yeSFAcbnJGgWwwJijOQiWDd1ZZBCE59ziBO7CkUrMBfv+ne7HHGjMlBTN4hE90HZqDgvJcATozvu
0RHv8TbzAkc7aXcRtKTfLV+uS7v0oFSaLCsoLdCJYI1R0FzOTDWc4FIGD/SDhTudlJfxdnxun4cj
2cen4BOFoKt+Jm7hloNdOs3Pwk84icCWFaBkcQhQwOB8EVlKcwpkYRU/Qu9qC6zayfxVq++un3Tz
061kMDawkaVhbAXYQBT8HCUS0G7klRK3ntz6GEw0gj3siQCb0/RiEVNgoJxLMsNNYmC8Nd+x1Qjw
BF6d7ZJxgH6+1anoqVdvrgfHqzZkgekpfv1Nja0FSym0GxPvg5NijY7kKkgdI1cabV7Mczmtf5aN
BQvZ1A1YcebtLR0YLeYFJrVzlt42HkTV+o2RFt9oJ6xpz7FF4Q92PGK67S/5j1y2JyTIc5ankwlP
bX5q08XqMl4t53I65OPR2HZQMsdEmDqqkLUzeYYvOYlkhbnV4nIHS76ZDt2LCao4xTN94hi4b4+X
tW6/ifdTXujrUpIE/TevKb5kqMjJ83ObPP3Nm3iXwSjsIPXxIBjQniGPXDOFvw96Xslv8xwqeqAY
FQbZHtsw6jRhNmBgVITGgxPuCid0m+/xKbkNaVHFq3eCwzMnl2VG+vlURcR0D8CkMBv38VWkmhZG
BejTvOBZOegeGpTn8o50ABoJJntCj7tDsvn0MYCHTAQQFqC4YiQqWbrIcRp46Yt+NznGQTqpxwRj
5Kju+/m+spZvxhFk0qhGX/+E22ddSWb0ZK77QYhKwfQohhEdZAIdm4CJ+d6hk/P5XfI8cXwGVyRz
vfGgj1mUQORoC3fBofCwBtfB0ljpfj4lhwX/ebR448q8G2YsXVUuNZFa3LChPIEgTVFvq0zcmVUI
8mU0TwbONOem2q6ulf77yrBq/TKlho6nAfxQ0Z6JdgAtnKXlKW9LhieIccDgXkv1ORSgqwEgBEWk
rsqp7DlzRJeLFvRFrI7DRINRVmeKkeH25kOxr4E4aidfxMzqngCnA5LEwWrc0Sv3qWLLv4wIvr7x
x53MudNts7r6FUyEOAA9GVMQYeCRB92pXcMvb9PdOFmLld+Qe8nvXMlevmVucQvcF4A8C5yxme3Y
avUDGJfVVWk6x02IpQg3ui++xIficwZkw/6p/IT1bOf609yOrd6lETpFsdKhBgWzoi5w3M7BNK12
kF+X1+ht2BuRjVEuL7cBzrKXDtljFNsxcXLiUPvET6Av690fvz5bKuzLse9rKVA9oXaaPd6rP1jZ
rwgrPkg8UWg+qQ/qYfqWgIoP/KNOh8CT8keYe+4H2PTdqythrBX2DcRCEmE6aOWdzrMBSlv6bji9
J9CSdmH1n7m2+SL7ZU7PmCu1VlKtx2oTzFV1EjJPJo4GXhMDywcJYOhf1YfBNVBe9MQjL1SR6d/+
UExhZDNWS8BCX5j0ULjaLU75bVNaE4RLO2WfOSS1Yldwey+E+bSi23YPAloQyRDrvBuHvXPkGdhc
m3dUKbifgnctrIXTh2YOVSgF/dyanbwlrzR5Mu5NbHzNTu2NT+ABK3xeYHO54XK+E+DNwDVLKLsy
tmgJjDScA+iA4mf3phfsi19YtbJjLjDCf3FU75IYe9MQBUAPIh5gdjJfSXhmqUrtoMM1S7jm7mdW
2tw1AGpDLj/5u1DGxpR1mMuaAnUbvGIftpboTp+6T/jSqPAsdvymHlQ/vs9cgo0Rj9dSueyIf7xc
g7E5IAoSujqH9OlH/DjcJ4UFLAPTmVA1g3Q616xjmQgAUYIVf79u7y5Z56hsXSLnKihiIOah1SEA
VxUCJzPaZ0RKO7uLMI9uZYD/UKziJX5SkEuGhVXfAbHNvi6d+smLa18JZ15anZUj+IUTzRuzgzD8
HEiGBZ27QONRDm/665Uc5tnMIfYj1R4oZd0CPeryx5gA9A5rQtePwxPDhAWSUHd1pmZwlULuLcFT
QIhlGrypoe38cXUa5i02wO7WuhyfjNZsFiDQzAcJFF6FEx9MCtSCiUynBFpLv6v/KjHQEYXraH1i
Pp0JmSs9B16ggvTxP+Wiyc5vqp1WO+Zz7xgwx8WNdjsI++v3up21rsQyHqip9TkIOmSPyX50iZ0e
6cukJNGSfYabw1oyN1PeNAkrmczDkHPZLFXlHH3Ns2XMVl0dixjEElaGdEjHwoG02G3nVoajtt55
lJz7Ps6rQJcP5P2+mQfSCHmQCtQyJPvivjsZB+VlEp3sfnwJj6mb+4NNfvQenRnNdktmAfnBBUxW
cjB27andqzVWEHlvdttAry6GeUzhGAdQwbMrmJzWUttzyXC+651oV/nm/TJaXJmbLnklk3lZaZyo
ciZAAWhfnzb/1c6i5IyL3Z/oqonJBQ3hSWQeWdJJ6YzIM4DDi95ML3FosX+x1V90fiLk3+q27Xj/
0ozbM9JJLQi1w/qnaq96ERYVgnvd7j3Rm4G9BIiBG16s+18MybtMxutFdYiR9DCGvdJt42Zwiqfq
Pnlt7ij0U+sQrExqljy71AGZjuBxHvVmcvj+Tdml6rrQWh2QsDTSzgbL+FV56udUt9NDCrVGE1Cz
utiualtyyc54RLODI58ajStvy2RsWYr90YQQWGu6OH8eKNnFIKqiu0uFL/NM2Lar++euTcaE9cKU
ZfVvo635XW4D455CPVKDPZ8IGjwnGkJWPi+4oBbi2ikZM2b2Ul/lEl5rAWRYuV8sPeYxDm2qLlBh
aK+P7tMxqhuAIDdNJ1xkitQwRZ8xny0EcbzvtXmSlRhGW6VM6YpZwAspToGP7jt6QVZ1nOwB2wBY
RrE1Tv69GWu/y2MzwTFqUjUtcCyzGOwBC1gk37cGYqJZccqQh5y1neauxDHqWAVVqvRYHYKpxz5F
8VD7mjOjJWJOu1BC0Y33+rf8m4ymCOD7MIiC3jAUZ5XoqnNQtu2MrVOh2cnqtyjtH4Z5PKiBfq+Z
uSWkqWcsvFx+y6quhLKRblT1MQiLcwNWdSFY8Zx2nSX7JUae0aWIvczmcTtuXutaInOtTabrwEaG
xADdcDhvWg1W3b63k0cCifLbX1gVTL9IQBeRFKDQMO9tFABTPAxobrXuGQ4HE2GGgx7Mnp5P5ViV
sw6yrxs0FqaJmRTaDWKeXpWXMpgraxTYUkwJy8YvrSZeIjRuWaC1lhVf8CwdoDZ90ubxFOjV1xaB
cGLNVTFa6aDqdjllnTultSOFGMhQW1duiGz1+bxwfuqWkVj/Ukbd4nlsinSGtY8rtIpaKw+6vaZE
D39z/e8XojGpFBFzMU9nXH920g50Fs60R6+FbcVcIN9pb7mQ1aHYDUol6YSxkSFNuqN1cgqhrp1U
HzVj4Fpwg6AtF7KWxriQIp+VYSnQHabYD82X2q5vhs/ZcTkQbEPR0wEOIHnglUMucVaQIa7FMhoN
FQtz0rYaBh9ozQGHxPiq6ktueceDu9wy8WtR9N9XNinNjawZowX972KwcuGrkj1d1w+eACZ2zROg
sGVpjihrxDRutwcmPc9NbbmN9RmYUFUBtcdSCi3sqgTECGRoip2743Ppy4/dYfQMK9q19/09v6uw
WTFcS2ZC1ibL2mlRzqYHoyAUCkhDSnDbu6JbONNn+UgLC656I2HKvgqtyjb3eIu37Vty4BX+t187
ckRTRN1EkZl7zuQa5MfAU/eWvnaypvXEXPekoeRd9qY/0d7lXFw2qD+HBNZd7+w8d2SvAHhneDPK
WFywRE/z+Ne8/R4wwYnlfkxVXbCeNMayBOasavBhwz758bsoKdnqS/fMe3vUKF6Yd10BtJiJMZ0L
yHgQCgAgkeB4g2egZTNgqrj9g1HDzUQAMBvo4hsqJtXZ8YXRTJsukxMdTmty8sfpKXWxaQtk227X
ufpBAoBT/Sl0xGPgXn+Pm5JBeYt1Ewz6YIKCefFJIQCWRUaQRVf6jZf4ob+pb3I/RlSHITUbEPb2
clPZ43fe1V6icMCsrSUzKiomU1dqM0bmxg6dP8UtMqXxqnwpvhq9qt/meqh7fZS8mWBS0A3pNtS7
b3O/xPaCnTDssu+BVvElL0vRVXIzs0I5dKucPKhCJFjDiD5629WStK/iUHSGeLGvX9yWIaOfC+Mm
OpCuWM8zEk2IK10MvD5FSgz4TJ3HsryZ569FMO6GDIZc1rTsLx7QdcruKcI/LTOj64A+emJVXBa1
LdO5lsh4GnXMyzrDtoQ3CqOLBogvlqmjV5IvvhYZj41ks6i0lsaoHslqeSEmlYY5iOgew/No/pbn
spIRgT24Qk7B9eHbR8TkHJa6MLrMYr+ElT7kIU3Hsr32C30NPbZoa6f63CNKGU/lmzlbGBP9Hju8
RHD7qRn/iGYxXOosSCJNOddtlK/NqQyBTkAh1hNPc2glDZv82aHeg0qS+2G3tFXFKDMcAQanL4A7
goVEUU8WTIMSed+M84/AlDiR35YIwJ8CgpLysVyMD4x517VVIgVerZRuViy2ZvCqyJs3uJbBaMyC
OdcokhY0ZLE/1n/T7NYX3OUpPwQO2asYKokO09cuRRGOl6ydoVpYT7AWzVgrKFJD9HmmxZLRlVEe
6k4gtsH4eecGIHnLblW6+eLwxsMvB4thJddyGQcbgy0vnRfY52xv+Konp7b+PXFm2/Db29Yfjqbd
AEd3eY5c5W52GpQwihuCoVjZrg6xk1DCb+e65dvsWOgi6OAwVWxQWNWPQWIBsusWnwGZRB6FFhDB
Sjc3hA48FiHQrwLdzoO69MbU2DekxqxsJOn2UmSpW5UitDwaa7dNlclO86Zzm76rXMkYgsOYR7lV
9orP+bkbiqmpmD4EYq4JTFl2yiTvAixM1Fl8Rr+TUhtLq6KlP0uPzWxNaNrPRyPyCh4GHr0ERl8+
SGWMNzpKASgNgZ9ZNqXdxU9GjQWpjlMh4R2NsddjWKZzXeUpUCAiLysBlJ57nNujv/PaOZgnp+nZ
0Indkv4Ha19C45nST2DQ8ivUi+NUtx64jgkkML/AhmDCmYmgY2LGCgmUGHjw5LA4o71400lGVjfY
8gG7vrb5QBceBb5x3rhKSKao5UQzVOx9fFTqvE+RNRRq7IsH4U6KLczw43ErFlZoCGALC5dvU7ZE
miYGSFH7oXrJfr1+KechgsjJQFPMVFHjevn3X083TfDjYsXCwJAoU3xB0Edh1Lv4jBgTJrZ8NPbL
YXTGN+Rdf9Cz2dCWD/IYrVdVNW6xUAXEOAcRl3JQPayqPk2HwY3RKfmbocYP4pgb7MuUVEaD48kz
LEk7A1CfxwqnbFTJP8hgHsAURAoGjXAkOdZlL5wm3Q/63BU1vTlk+oRXHWao1mVh4UjD/FIY2R0w
OJ20k6wsRuMKMIMHTPP9KIh8m2bL16A0P4VS5+c98bFXd+pSI7ejUbDqEDitcryPhuwG+PeWONQ3
U5F8wmK6F0mD1QrmERVgVyLRzUDEn7WWtxaWBLwWw/+YvNpFsWmdbW03O6UW3KtJ+ST0EpjCAJQ8
EN3N1eYXR8HoDTPmQV77AsY9hVI4JODrNL0lbX4EUa67ghJb80Aq7H+BWSFsC7/FkIiW7Ax1L0tC
a8X5kzlWP6//kA1zi9+hA09OUTSCB/zx+QZVpytJTAMcQ3lQ0nQ3KZVdJxxruCEFmxCgQIXbw5Yt
m6ZhU6vICrVMgPEeWmGM8czgk6kWHI+1EaICbsdUQYOGaj6oyj6epTNmCexFYuL3Uug0wMbs0ZVp
GnC31ZM1VbwBbPqJmE+o0XVkFXmMdgkoKSWAeAyyEEjPpfxQoZWcdFNiNVH1s+4xpHv9O23FM+A2
0IHsQ0QYJY2xs2CInvMiXRJgc8WP6bG/SW5qV78zgdQ6YLop3yVOgLkH1Tdvq114g4dUW7qr/AjQ
W82wIIfyPzcp2LyB1W9ilLirlKWXFSHxBQJgVdW0FMMHE1Hc3Vw//FYt/MPh2S9biHoepWF8hqkd
/exT5FSfJV/wlaMpWLzi9IZ/+SCNqU3n4I0mQh2nfte2TjTo9oR+9PUTKRvv/4MMpqq8xFmnJCYi
cjlDw3IGl3OJ1x4GtZ0J5KlokqMoyncgLnjG/wb206l/7cVmF/WT06gRyA8LRxgwZhOAiVAJLL1u
wXcoPKC+o1mxPumWKokY+Wu60GoUWQea9fBaAUY2STWnK/R9P0RevDQgsJitrtPdspytcOoOSiVG
1hihotInk1VlgqfgAY1jeJLHCu3OzLl+EVuNgPVFsPP1Qxt2/ZiPqb/8oMNqoMnNe0cPreCp/ZLu
ZTt3Qo9gM/05+Bw77XfYD24+vVGs0hC5wNfDCNI92Y92QxmnMYxChJyKSsclqtPoZrIVvcYudo6/
5CfJbjAggpBdfcZSCn9hdkvf1vIZTxl2YdSWSZb6oXmfDjfJyGOI3FqW+nBCxnholZQHRO8SBGnR
G62voqP6qPr6QXYbW3D+PXsvLOL6RIxhqIWmDDUBJxIRyTR4rZTmDVRonriLnq8r0JYNWotiTEOS
9JOcqxGYgqQIOdXTUv40zEep/hsx78kQizEzt3UbNmIO/hUifwMV2q9h6h7VEng6ujq+XD8SoU6X
9SzrzIvpBSH2bVopS+FZ9sEBsOMIOb8OO+MtkDG6SWdmQpt81u8RzZ/n6+67nwnH4m7cKrajUI7A
ZhjEsVG9NE9JPC8DDO4kW2XVPqDLa0/V7ItRzbEAW2nxB1mMsjRDoReZNkJWqXVvqmAmvo5Fg4Pe
jbmbithqEGVLEDFqMCTVXgsmH8TX+zj3tbwWnwXQ8eYC8UI9fsomkjjghzgAWZaTMW7VMT78SkbP
EHdEwLZH0oEB1tf623LKEKllVoE1Zd0ef1BocWNAkZvsuEsXG8kBEg6Cuj32SXWT3TsvSatJZt1D
92rkdb9RbMAbVVrRo+g0/37vW8b1YJ/FxFI9cFHYTSswOacSqFiQS7aoro2NE02ckhc1N4x+ryWw
Nn+ORgBxCzhQ1amWRBC/SJqdGS1Pszac7Ac5THBrpENN5hIpCM2Hk3v9OB0LdCIG1zx0MHu8Jdit
MOWDPCaLa8C2DTUtYt9sw/qglQv8iFntzKwCvlE032Wq6Jmk/9T28UuMefek+j6KKQ+MfsOdfPgV
jDsT+6lWdGQT/ph+DpqvRccxhby/T/991eschsTQeuCk+X0k2KPxrFffr9u/DX/84QBUfVYCSqXt
g2oCUwwlJaCVShmeg+92t4om2EFVzskC6hfsaLiqD0ENmukESX6zrypL/Imt8HyyegXTTRpqXB1W
cdyycozQmo/RgddD2nwGGqVjA64cxaT/eM44iGaamSFDDoDVd98sX6Vwf/0qeSIYjez7oBR7oqE6
g8ERQQsteVysceaNOG2qxOokjMpNKinLRsJJxOkmkksr1Qvr+kG2mpcG4GB02jfC6A/bf6g6cR4j
XUfRxxtOOfhahsOCuIwAKokbvmwdZyWLbTg0utl0XS3gOAA5LcCwSJVQfw73+sOZ3PiWh8u9NUi/
Ph0LII9SRpGbBSRiD+auRn01tiKbMhhhmiCzR0C+nQJMggjAlbc5F7vl6teHZVRkAKFZaiwGJggx
y4cZZf244H6LT+btgHFsscMrqCCYWw3fCHI+HJnRmVafUiWZsCId3kpeBSLpYFdgTTPGSDS3PLr1
DAiKeefmFfrEjPPOF6nIMyDMesVr52iHHjBw8m2wO2HmnO4IeG+8GU36B1kPB3Eq8J+Qrl9k64q5
hJGW40HoUWgniduoz+AfKUfJ0qrOvf4FebKY+GkW2w7lHdAaqT/mXL2LK+Ip3X0cETcYf14Xtfkw
JBOzd4gNkYAypp9UwIGOQV3rV0XlJvNzoXKbfduneRdBP+XK+Md61+riEiZ+/JIBZSHepQcxccS3
+U5+BH8DtlneqoOwLwogM+2un26rcYws8F02c5NDjkKREgZwPF/zb4uTuzmkm0C86yPMEtM9Kd4E
6taForgLIigVsxIIuT6e1qzqaMpFSBzE2/8j7cqW49aR5RcxgiS4vnLtRa3dsqwXhiXb3PedX38T
8syYjeY0zvi+zJwIR6gaYKFQqMrKrGIIqlYCL3Bu3aYqMHbo2+ooZn8Oja02tDSmxjQjmSLQlUME
sqDcUb3UNfbSg3BSD4bk9N8mW/Zypy7+QY1o6+iBVw8BG2A/qK4wK8Tww1K1eZr4efeOUzCNvS0l
95wPR2MFe9xQVkSWDMZtA7Ca822smimVmzRL/BQDD7lbL5AXb31KTQBmAJHYGHgd/L/AfNEOxH+M
Mp6qD4PYVXGd+Bm4kHfLAAq2MgV/zfW1bXrIygrjk6NQRALAgaj7zanuCWmNFCUV4v+nFeYrycJI
8AjDGywcx9ta6p5DFIP+xoZBBTLBaoJSC5PukKnI82KEDbUCga/+rZh5PYfP+HPhB6CMo6yVCn3C
nPsBSs9D2Yzoa7Ru/2IcKgwbV1+LY/4gHVUgrFASzQ8zSE7kxFIc1Q/vx718DG6Tg3Cgg/rmTaYA
XdbfCfdIlXgU7ZvhBRXwf/+6C/7YpiqUiDaV5gNSCoCUqifh0bhBg8crvf49e+MlMlvFNWNtkdly
IQIvSADiNzyAgIBcbHrNRu/RXfXUfa12FBFTOiJqgg4ZLZSsC5sbzjeP/2rN8vkXyXtSqFWHX0B6
C6TX2qH68ZvPC5VVsF4GVr/P/kGLcDPorcwyyQW0Pcu2z5p/PyEGdF4Vj/8037qs1vvLxB1DTIVS
A1GYH8kQpBtmJzJTb6yfWu1RLDip/FYR7+xjMvGmzkylmkZsJQa8nboFIHyxlHvyUDxmbvqU2dwM
jX6bK6fpM2ld3RwIM0Gg9vBX5aG5SfESC3+Kd8KJgnb1b7xx/c3H83ovmRCU1EU3KR32UnugaN1P
Zpld7eT7yZ+PvJoK92QwNX4zrgSkZrD2uZmLhd4F+uatlR4U4tFB6daZ3GaxBnDKFFZbWSl3joH7
QZloVTVGX8gTfgOV8NIwPzSIloYejuCXHuZm+QiULY6AtQt97srqi/a6BGVueiwofQfVbpj23Y16
B/SpV/8UICAvzQDAaEcVmX9g4fm7y048ZM7WRPbZj2CCkqqHtbGI+BEiaMkpNpTOCkc7PoEhb4M/
eSpWy02CWZLNAQ4s+qDAR08dK0Yf34eQnUjpnz3uQ2Pztv4Tdz4/wMoiJnTreCB0bX58O7ugXsCw
T7PrPwZwQ1JsPW+wlRPoPsGia4OYp5XBswkfqhI7lB5GKNks5iksHtO0tPPQfDQ77oTpZrq1WiUT
ichQxmivon5HJ36Ed8p307mzk+77PeW7FENO5rBFKHLmMkwSFGmaIAgUr/B5Uhoraj6plCOb7HrF
Er/3J8B4OtCKqIdWsuofWejh/LjcqMFbOBOjyqmWMEhMI6If+CmQLt3T/CI54SH+EqNiJNmU/Ur4
lcYgw6L/GTrAOXDLjHS1V+KyzMSurNaRSdBImb4MjuyS3XKc3tG92kMcCmDI7KB/A7cF9zrg+TYT
rgJj7vJEnSDgfDqhobxfdtUOBfDv6udC/6oksroP2CLM1CphXRafuYt8qJ5lV8U66USS7tf7ZFd7
ojWDnvp6tr1ZZlpbZYITEBKp0FDX7l5xyd5mTuIoPwiNF6ln/uAY41ywhEmO1EzOey1AoXM8TI6A
Cz3GCGlGmRNu/kG5k+O87EMQk1NQKQS1sV99qE/mB41NpQ985AgimM7mz+lx/IUtFuTqXAwGjb6G
+lwYz3xYK+ccECYM9Uun9ZpR4TYT3IqI78roQ9zuUQ24NTL6l66cOMLEn6CPTa2nqZf8QPbGKXlO
QS027KZHTCA+mH77D4ZieJcX+3COhiooc22msSbeZd7wVYa81w9yGlzAPSkTfsNlK+B5CBtYuklP
BYX6I2DCVHEu/4l6K3KB0C4O/U7m9dR428pEFFHWUP3WsK2vL21mNc+Eglh+/KQW0WT9Utjc3INz
4hSmsyqrg5Z2NAFqnB6k0ZHdAikT29IBQ2JHnuwjxz/ZB2+opSCbbZPEV4iJ1GOscCWUiiMYMxq6
pp5ybkmexyhMONErUkQpwXbmLxOWhjE7vHcx/E+J7hsQQnLrqrwFUn9aJx+DMc+FgQWKyy6cRStd
KqsMMksqNF5pjvPSUmiwWZmq9CKISI61BW/zCwbuCyvxwhMlGZDcDjxW6T1aoQhi5l8M/q5TD5Yc
Xh2Xopfn31d+Y32OkriYUt2PN5+Ycf6wJG+lTKyJSNEtNQTwcAhFe0QbKsa4MQL1TQ1ec9B1YKbo
6+TTAMB7rHMCtsJkNwG+pA6JZFwQ5ZuQvWYFTxRxs82xul0/MaOrr2hqbT+WGlhYIMoNyk5brm0Q
9oChQttXv+IbjCbdNo+px6uDcE8GE2jkeFZqgVZejNQyfMUFDxgJQfMPYctyL7nRAeWegSeCxLPK
knzXS0yUqsV+/g42eK8fh13oLxQqsBv/im8OtPuY7TMBxQbTFfP95KCKZzGhqzwVYOKQdror3iGU
2mhxOJHPSV42g/fKGnNZ5FBdKlSaTpSSj6nN8TsGe08QC3WBKANoYMowL0pzYG4euvnkWRlmPqap
heg3alim6IuzLUDT2Qv88NjdkRvInn8x8XRfcD8X7uL+I8T75h3yxz5LBSAIXZylIfARVBZneFZ3
xv6T7eqmveMjwzfP5MoYk49CxU/IVRWLrfsP0nyMPK7GzRC++vvMnaFk2qRnGf7+EuuDJRrzsezU
zDaqwWsX077uMxyXMZj7ggRtE8oldVDplEw3HXlICCen4K2HuSfketQyM4NXTs1JVd/m0txlvWkH
TeZdXwvHC1mElCEs/yqlKD7tDw87KE/s+TUM3vdnboOm6qU0m5DjmtWpECQ/yRvOQngWmKghzom4
1BncGZynLiChLmikr2/VdiBcORkTKpZ0kmWhQNZFTwyV6mhPwq3hZJbpg/vz59+F+5U9JkJIQxiS
pYWfZTcGIkN1lzj6o/lWfacswP07l9ac/v6L58EfeywhUNDOixbX6HElN/UL2su3wlG6Ux7qFzN0
yFPrpre045YrFn2+GvEXvbEw4A0BljRCWQidB4C4OVvO+aosR5AWzEahzzgH5m7yRBeXQeRgqP1A
7Ccw8nEzwe2i3moLmDiCGQwAySTYS/bTDT0OoHvFgZB3fwHOXl9yF6MEplZkAE/HPoB/ANuDa2l8
5uwdJ4awo91SC+LlMYQJ1Sr2IFIFDINO1yrWt6+CT8t44d+lXqvto5FzlRi1+mKWkMqBx4bxfskW
Wy657Hv0bXPNS5lQEjdB0oPUOPaL0Df0aKf1JVRb36U0tSb5SyDdB3Nn1eDl5mwn73QwAWbqpUiN
DNgNTtqyUw7aQXLKAwQpkJ1gQgfF0eVX+qP2mhO3Xkdvx2tLZgIPyAB7QyoReBLkQ01kzWCzkG2q
hhE5i6/dUUxN6piJlX7TjvGdueel1LzQZzKhqBXmmJAFvjTa6W23V48DypS5pQLbs6eTr/GTkfPO
/vUEBajVc2eCsqIaliEKdf+hWeyh/hEj1Z38AbO/PHvXYw364ef28OZU2wSFb1QqUDNDz+Sm8oYj
JsoGEJ92tlTaYHfec7zq+qc1RCbggKtohqYePu3gjeAJAZnsu7gXvdKRuYwL1EH/uxcZIpO2ZMkc
LLGI8N5R5VnxXSKYlM7Bz91/reeP6+vi7SX991UgiKEmngjUXyoIVla1bnUpJ3HnWWBCTTBkZljR
nqUxFFbVfbQJR/viUmQQAOI/7xBALM/XkGVzkxY51qCdehfMj66K0sBJsMPD6P/mv0Rwo+OotEBO
9vLnED9Yphz9Xvrx/9tOJvZgxkbHrG8P9MkU2Gq+OP0cczLO60ktmC3OV6u2VSFmtCeAPN0OZ91a
FLKvTU6WxrPCxpHWrPMyhpUYspAq+ULynV7JzvXd2kYo/OcaMliEQjWkZhQQWFEeoFdCK4DplxRU
jsKD4AMqYYk7Xm7IWddnPX7l70M3EKn8rKx2kq92x7kBlD/jeCTPCBMromoZpVZCEj1CHiXXb5Ia
80WgBuHsHo0DV+LE512wWkvelVNBGpwsyrIABqP+ZNxrT/QBDj0bvzvxAEjbLfPV52KCBZ45GLmk
8I75kN8StKGy4+xRVgWaUv4Ns/n6WLP0BZNZJIlGcYajXezL1uoLMKrnfgfFJXGw9F/ZrnmAMonN
2VXObcaiEBRxmkhBq5qU4oeq0NJBR9WdvQKoB547/pcthRSkKkN+EsOq56d5Eeu5mFQAcTGkahzI
boDCMyYtSjrNjhkwLt/UVjTWoEMkgRXCNC7kQlvVSErdqBI/hGBgVWHQbPkbmPnaBOP9fV/0cSCg
6FZLy/e8SfaLCjuRyEUabuXNmggNXeTHOtVYPd87KQPjmkbrT5JkLR+Sh5eXN71jehsvneyX9Eu5
oSy7vJo+jXzsqVtbZeKvMQ1NqS4SzfGCQ+unPsFcqMxHjGz54doOE4FFjF32dYx3suJDKQtdOvBW
F3e1n59SG2DY23QfllZyKzsQH/s2HkgC6kveWreof4zVj2ABHGoY/ms2Z5QKy2jM3axODsS0I6sZ
9desAgdtNx71MDiZoCSypCXbh9q0D0dQj5puXP9NZ8w0ofEJ78UIFL77+TeHylU4gKIR3WfUpWcE
hsrLoXwJ5OUEJuDIob0jcJxyiXm2DioG03QAWyE2SNWMzw1HvZArpMT0tfygNNa/h6Ki3FncxKWT
cZwwtOFmZ/bYU6SnBcgGMEI5yhUY2sTAHrTCaVu37Ku9WAo/k7Zy9bABnYL01vXmcSTQPsEAcdJA
WqQb78OpdgZdcaUpf43LhZPVbZXWz34fk6RqedTKqDcnvtakjlYBIIHZlbTodkJUHLOm/2YGomWQ
/igLvbXM0Qn8DDeDGN0CmfxdH4k3dVw1Jnr0mKNpmhrG/SnyGP/LBFNMvhhK1eEblRGcw82ehU8K
cqOyol/zPbgMoYXR3EJOz42fJA4mmDreNdtMEhqZs1ANIM/xC/2xq7/2TWCNxbc2z9yY8B5AG4EP
QsxwfozriDr+49wX9VjRRz3AAPEM1UMw/BKnAWbMThyq+jGXVvBR3YIkmavatVV1OTPMJACimGpo
JEbgscGQSo+qy+dM/O6vytBnhpgvSTDP2xQCJv3h0VYBGo+w4hVU6Z+4+GCrTWQ+WDL0Wtxj4N0X
MtkrzOdgmiB4yAM6b7rkygoTr6SwmSfDCNCTXZJvkjoesjx3Ax28oGN+qyqzNxpzY12PHZuuqIOx
DXTFigYF7XP3KCSlAH8svtKY14/62H+Ra2iyhPI+mcDmG5ORkzJ9Ah8ut/KPQcYfk07JlJ7UqS8N
ra/qIPlKC5BY5rdBPHpCab4pXe+aoXpIqvi+bpI7k/Qv4I3cCyE55G3y1aiHfTkor4rZPNd9bk9j
tksI6rat4ElC4bW56szt8gIU3z5SUVoJSi8zCWUOwIyGoAmF3RmVXTZNb4fp/BNE3ofre7rtLQaS
NHAeKYrC3MZtrZZtAqFe9C0KzOG+x+qPOX2+bmP7WP/HBtu/U43YiOQa2xiXQIOnlZObv+b0Wx/y
WlqbdwsYEXWMLsjyBXtTQOZCneSZHuMYClmUJyragTvevb6erWIUFOr+2GFSpaCfp2gIwUnVuqKd
3UNn0BvedVcHAdwCYSaPCxTcyJlgEBe0iAllE6K7556fJIXRhDp4ttpfor3guVD/RKYAcFyY4C3J
LURtHm7wv0AxGlPeyEPPzY0jCeO81UDetm+IhXMs2lQCIXSRFO7MR0iqAS3deourHYsTj3byM/e6
OHV/rLNdABHkbTVmfRK/kZxOtvrHcMBbBcwzRwyIO7eSGxzLm/B++l49gibmxPu6l04EdSEqFYtZ
UgwTyUyIHpLAbPIekU0S8FqZE/IyDMXOFJT7DKVlux7Sr5o5vhaBznOry698bpmJ3FEOAoYMksp4
GFLYUOFEd80OlGOAMf8DgS3qM+fbfG6NieCRGfZyKSGpaJzFE6zKix+a3ccCauDai/gk0peB5twc
c2bySSSzXMCnRigqt7eURjp8E/CiIQfIRx+6n/xxxcs34blJxo27RkLMNfElMUPoGXnyiPr50/VQ
wDHBgivnPCO6UcKEkAV2rU0Opgs4t94GlPJsGexMa5jGk1pKsJHsZTuyi6fA+UiB3Ky+8Or8G8+i
c1PMDZtoUTxM0pz4ZdX34LFB81/psi+aLHryYNpyXBzrerqp2uGBdNW3cgaNTBfXD72kp66gjv1N
k5j761vMXT8T/PQlqWBIjXxdOPSt6BRG5UuZelLT6UekvQ4haC0qNT7K6mShFOFxzHPOCQu/BHmH
GFY1klL9iQLRUXh9pKJgswfVTMwWKJwyKHe5TPzRhKpu0wkH5XfXARwzEYasaM9BcIT/+Wam35sS
bym02MA2AWc1n8t6HjAk2tyosmFNeN4s3hLyssWNmE4NQWhCAzsamK7YRSWSPiwJoaxbhk8nxwQ3
PFS7+KA56S48KA5pLMqwhbcVKr8m4QoIbbA9n/8CJrhCw7AsuwW/YLTj2wgTsajKHpK7sHfEPfrI
qYnHdgx2HclOdnSGrXGEfX+YQIrIm2n+L6fsz2YwkbclBeRDYzwx5VMHZcfWh5oeRU/SNs83qknB
y4s2oxRuNEkkKh0cZE4QnXcaYkojNJlfSkynlgD7cE7J5t21MkF/wqpmm4DkFHQWCqWnbYErpKMM
jdtDdqHCJDpvPOQyP8G3XBljvUlaOkXvsZ64jd0x1E55O6ENo4Dzy3TVRMSbXXD+aoEa5mIJhN5B
H3e+wELJMXJIRJrzjWjGEKCV4v0E7l1wlNs82qDPmH5xOct/rDGBOO2WIcRMU+JPteAMKnFmY3lQ
lQQEGmJX2gvkEWxwl791w/gj6YW9IndvgZ4dJhDA9BM059tyV43SqSyGQ5Cr36s6hrBL7i66dDSW
2c7qEuFFao5zEt6rqfqjFTq7mU1njqL3QtZelqF6u76Dl68A+tH+LIlxQlEeG6OkAFBZiu/EjOzn
pLpvBekpKNrH66Y23vPnthhvNMVFUwu9BSPJElVWnek71DZtuWr2cgw90aX/KTS5aLWaklt5M40u
x/7mnbFaK+OgSz2JSQjdYz98kQ/xjpYwTHc4yB+/i2pcJa3tAw5BdxlU8CgVMZkOWM+MegL1GXI5
WtsHfC86pF8+MozAVYdmdJOfvLIQxyJLPRQPajkGIwEzWfQaCD8riXfGNwpx+Ib0rEEKHPRJbEWU
GGZOphbkXRTsREVnwWeXCDYVJsseVbtGNfxUfjVuuYDMzY+3MsxkqmKa5Qb4ofHqv+vdak9ucHRu
+9fBTfCWjB0eEIf6wsVRX5ljvl3SFoZYZqCHzvK7ASXGrHGDLvqfn/lnm8ni9YtuxoBtVGBNgd+G
qWVOji7xyBg3T/iflbCl5EQJal2MsHGCCGD++JzFeL21fttySpI8O0xwzIJ4qIkMO0bR2InRWlGF
iWuIuXTK098cZALeEbDmE00XmYMMFI8yFB3cnDbNTCAJmkPtG04HTGxZO2Hq8S/rjeYx/VZ/bDKZ
ihHPegDwBKqgeAbqnqw6EajRNHT6Zaf0kCH1R24/ZPNGXdlkUhKp1tOkUlGVj0qrhzKqhk7AG65x
EDjF+/A+BTnoA1U+rPz6/foWb7v/n9Uyp60LwIeZiRWcpgY/b6L7UVTdBobKOQAbfY7zXWWOWbhI
fRnVCCeTJ4HCILsrPpsryPeQo6DTMvMShu0w8p+FsRiAUWxEQBrwmu8cw6fxC7JjjzUaOVAD8TOf
S6y3eSqgrwCGEkrfwZ6+MoG6i5xoaOSgr6bYzR2Yr/dIUqAvSOzSq8AACnkoXmq5UQvDvq7MModR
VIXBbAwd5SifDl/Hh8lKbWDCcPVkYPrizZEQ+vcuwuXKHt32VaKpRcKkxxHstW4InZr2FCtW+lbd
DzejT6lKUju8mQ66G+8VNA0oxWN5Jzj5MXhMgDY6lZ6wX76M77z2OnWfaz+LyTj0uRp00HTjthLw
ViahE1e9ZRaKPQWVMymJbQiy0+SNff30bD+sVtvBBCgCPrQhgCYvXqc1aje/+tsC4rT4Ag/xKQbj
jmFBOvRp8JUbEV1j3tffPLwr60yo6hMJcMuCfnzxrc+QbhShpTQRZ5G8vWWCkzEak5p/WvFpZxrA
CQwr8UkouK7MhKK4bYNYRSXjM4uiVdb4wXysXCii+MUpO/EyHN7mMRFJBZ2wqZs4sJg3caRG3xvB
F0NcOJsnXwL8zg4oW30fYxLgQf95QENMW5an5j49FO9paXVHDeQtxK5BREF9Q/ZTiOo+8ioa9PNc
Hg3NBHOSDndkyWTyXkggkwcXbTArNNa9pRkfXw6T7F0/ChteAmokDZ0hE/Trlx10kjTtQsHxkO2y
iVTY5iQCPQCMaCR5uakdAhH15JJjdeMjgsGLSLRvDykwlvM4zpJhCvQRxTnM65XmK7q0jjnmnI+4
dXudmWHCyzKWsRrU8JUyd7UD2oZut4tV3M2Uujt84qJCN6Is1dABkzMotUDtyPhmoZiBkHQoBI52
/6vaK+7yVXmOn1VbA3s0N/vYuLrW1lgXNY1Jn2ITGQ8gIY0DLSYZ1FoI5k+oDx/H16S+BbL4n0h8
bz0yziwzr/o+laq8WYLU17JfQZpYo2g+DlIiWebce1Uy2FlFbDPtrV74mgfhSe/QwupC00RXZLaW
6i2slicSq1YktCj+NpKKgbhvqDvf1OZ0xJy41coBqFkFK5oxnWfEKWYVoC01LI5oCrYs1vYgYLrU
VH0N816JFB4K0jvaBLZiHbq20KGqQFueGJBgll+rOr2XtHcp791wIY8C0U/dpD4NYrBf4NzNoriK
Dh7H6oQZREueP/IhtQO9cJYWGt0qsQH28FUjuhtj2ZenyUu0EWIStdVpD2QefsTSj6WrfoUGGKCh
yIwjbRlL5yi55rWSaQ9B5hb9TT4WhyVsnMwsnSFsrFndCf1zAc7Pvh6soFfcQDaBvwINom5acTp/
Hc3H3jAtszy20+QmevpYVD+LOXAz8ylqU7sAfW3a1daUoAoY6q4MBuAumfaAWeyFqLOUfLSy6KWR
7trxrajAYiy033M5tbqpsAI+V9gGSbGsSWgziwRQMgLJrPMkQyC9bE7EiECtUtwPMZJh2q+QvmIs
D003TQa1ALFHdGj5Z+Hy5J2bJuemSwlTGYsE09Nr4NPh4/REuaqnF1pK43X6NtKHc2tMXKlQ5zKn
CdYo8EGz87d81z1X+8VJIWllumDq9KXT+Dy9pU989ZTL2AnjCDEInpA3RL/tfKlBB1dESI/8SOpN
JyuXr93cjVagGZwgvf09V5ZoAFoljZM8joY8w9LQYxRFdufJFsHq8kXb6270XT8sJyhgfutOsTNw
xzboBzu//rBKmTLi6xgmJZ/PvZVtKU00eQ5CTBAJ020gGneLoQ1uIAjEHQCo1qBFOqeYqVAIuB3S
/lhJxeSB1nkfS/ru+hW5+blB04sSJn4SNIaYTGru5LLqiBL6wk7zFwftzdsZ9Lyg8tR3kpX7SXcL
MSy0AOPJ+8KnzriM8zIkRUxRAxO6hgIu88FbsdBykJgVfpBB9hzaAIPUWVG52FCI4X3yrXO0tsV8
8qKp47nsSQjPDneq6GTe50CrCkQAnfnuK/f63m7Qr0O88s+VqTIxA8JhcQ3+fEyLmGFrCUbrN2Zg
YXBysGryVRQ0qxWh2DbgWSJG/txKliBjTig4dCJ04NF8WbQ3owEpe5Qdp7nlYggux5bOfx8TWJQ6
jeRYDn+T4VN8J4DVDvigudNCl18ZhogOBQhNhzgbC1aQgjiZqw4Ns6F9iDFjT79xtVhJ/3x9xzfY
jGCIassCFWEYFzCFLOj1EhXcDJ9Y+wX00b3xozwZxAp2yh6Cs3gkJA+ho2MgohWt+hh8z3zurl6e
7rPfwIIV2ggaIbGk0r4HZkyegdrEQJ2Ah5foBccYPKezEDqcdW8k1Ot1szOJoVIbShNg3VRhfNpX
SDCc2i5/Aiy3QF3Yw2DDqXfK5w4zWaiPvuWeeZDBvJ3fddgPbvbG2wLG8ZteavUgAzhlTLIHKZ8O
YTB4aRF809L81VBUEIfqr01dPOmxgc+juOE42UZGeBUe3u9gHFwIS6ka64xui2jXj3UGCVsq/l3c
zrKdPWQ+j3R2o1IHGU8TRJyYVkFUY+OZIjbKEER0HsIWoF/b7ckOpToUefpXym8NADGPRePy059b
ZKKa2VTyZNawOGBWv3aNB5onI4/8IUHnvAO5bu6Mu/SOlydcvq3OzTL3hqCDbyJuYZaShlOqOfrw
kHe8QYyNhOBsP5kHuKAYYSNIJUaAGk9fWkuDFIkWcNkz6J9hbuQzM8zjpm6XGtkqzNQo78e7ypPe
K6+285Pu/uaUiO8gF5+CxpNXL6Hp1BXLLFxEk6d+CukC22WXz4mdYMrvenDgbCELFqmqDFx1KixI
NRpf2v0cfQ91jqjJRuCVVby0CciIDV2Gctd5OhV2QatDjC7CXVVkflqAZDFLtMxW1cXwtSqDeMii
ptZca3uxMW/HQIN63IA8Wknney0qH/U6uK0gKGHl+fDSj1LpSGWUuSYGmCxRbff5GAGwk/OgFVs5
AeStdYAQUB8F2v78dxdDHVXprIV4Z4Y7fYcM0B7Nw2SD4MLLfCHYX/8WG1AOMC+hJkHAv4Q2Flv5
aFAciExRDT+7BxOoaoM9oVTRx3EncWxdXroyAOJQrgSOH8zb7NKyQtFGQwfLVSf0nWXqaBWk0MqE
CgPSTk4aueHFZ7bov68y2sCsorkXYatGliIpz332+r9vnIrfCGE/E1IFwKacW+hyZZiWBoniaGMO
EHSiwPnuZ4h+VlyVlo1eMZxZ1ySo3BoyFHqY2DaRtIV8hGZ6Rt1ldqcbL2Io3feG+mUwDOjYNhhb
6qRMsMC3E9qhFnCu843dhH2MYIATT6OQy/O1LgP4+9HXjfxeDb7n1QDhLHX+eX1DeTaYa0PqVLEb
FdiAypydoFKvapy4s/XEgr4zQKoA7mNSgdWVSGa1qnBLGF5/AILIGR/ltwn/D51rYH0UDIuDOLio
7NTjgdY+/zITVPFMFVGnQucDUxbMBzSyIcxmUUY06gjqtKk62YokiI5cGuBDRRlmLgLtqLTJEx6j
P1q6w/itJzLNgDpq4rvQtJk1KEZ9DBMVdYs6d/tZvyVlH1lyn58m0t0W1QjQdux0hJxIpR7kov7A
rMbNUpX3QptzDvNWYqEhK6KIbEmCOCJTlqqSOMsVMTA8PbIGZ3ZblFWAgY0c8YkCNCsd+8i7mzbK
37IGHBhNaAiRLrSqlrAI87QwNM9sDp0j2ynU0AVX1vbgu7aSI//LbdxVmqiqWKCMBAqd/nPPn9Q+
KGYVwL5oRIkhzl7SoMfMm8iZWt0Mw1QyE/ATaFpCiOvcTqOaBaAEUQlEHRXmKJz4gJkZgLURTY7X
D9rmkuCGRAP+XAWy7txUaxZ6OQ6R4bUiJn0LHaU9Q3oaCnCGXze0ASLD11pZYnKlvhYDPW9Q0mhd
ZIK6HZpg6kd3EyiyEthhyHLbeF4WtcXDR2wu0cDFBvJ5CIGwUD7SNpqOWS2QoMSos2eRBa46k5PL
b9swMTuK+pMssmArqY/bZUZxzydG/ZClEwZHBcNdCvXt+i5uxEUNLF8mMDMm1TlnPKMwl34Z0zb3
zSa0JfJeKoV73cK28yEFgA243oWY6qRLkDNtc9MzQdmRHuPDcpvvQ3sAmpN3gqlzXQRCzAkQPEnx
bViwgriQZTIqOcABfp1FwHKeSgUgBcyYRPLT9WVtmVoXSJmjWzX11Io66oZKgqd9QFrPJMNzE2YP
sSr+iLWSY2+ji0WraCifQU1NgkI386WkyuyBjo8o2XVxDwjGPrYI2M3Tt+hOf5S/Ne7k5pXV+cZj
jPTnPnngXTObMXn1C9gmBabyplwr8AtkH8wrNzQa08JsuV9cWprlz4ptHYK1QWaPJ2Jm2tIkIMUf
hCeESOjPFunPIBdDTizZeA+t95atXKXR2JuDgMpVP8k2uh9QQ412U3qYgsEiOHt9xFOU4y2NnIdJ
o1SQhTewqCsQR1UJzHyBXgwns+JZoad/laeaZtO0YKfHDDopv0tzZuMmcLU+f75+Fnhm6L+vzIjK
UqIRjsWY2o52ObvAWqL/XST5zP9VJoNLtYVocYW1dPL9gu5NXua2hImyruaUGDZPNkRHJRWVNQRH
5gbLor5v8x5wtKppGwuaN6IVZ/EBEmsPmdn91GUeLnQz75BWFpmbjIilhiE0WPwNeJescgLBV2eJ
oFsdaguKGhx/p7GCjZNrg0wsWcI21GcRBinlXI9LE1iRfyBqsXms6FS1BFYCqIIzfgEcFyipBagY
1lADD0OoFYInakQnC2JPRmTYQi9ykvBNT1xZZJxkWQZxJhUe/8a03Cx1YyVZaWuk49zOG1h6OOPK
DuMjCzTA4oLWvRR/rG00vttH/atwG7o5kNGFlzxp3z4UREbjdXisIwu8UMMJ9e/yjlcw2nr1rn8I
4zpSm09LheFLv04OsXAbxbjF28aGs3J2ditRWBtiXKYUzFxWMuzskJieDAD12HNfUBx/YSG1aD+n
LdiqUWRr1X2baraSQeSpnFTRQocapJKi1JwUOez9aBHv4kZ/lYPwRe0qV86K2zFHKtanswsdaMyV
Dn7Z8wgwNnOZ1S7ozI0EQHNXFjMUKyFkglpnCoTRYgt+ceBffls1JjrrqFDICC59loQ1laIx1nvQ
lRCgcME35A/H2v6UnNsHeBSBJnJyQ9t4pezBKKcQq9/xmFq2vEsWMTZBuxjGBYdJqsVEyIQJ+gAG
2cWtpWIKyNI0SIoTnvzEVtRdm2JO7lQFOfqjIyqf8WsvD7ZYfBDzqQtuAi3b/e/XlSzhtYUqkQ6Y
LOPKZqSovTSgFjCKhRVhXrWpP2pT5hyYzaguI3XH0AlsAJJzfismktjlc4YnbOn2rtJ6xKl9ed+5
ZQ7u5c8OHM/iZYML0MeVRWYPQRM8Z31RCN7gdfv88HtAlkpl86rhm28vPJMBNYJ7qpc8BZ2Kek2W
BV6bOROEhJveyoCVjW3R8APrdjlh5uWvDh+h6sUySEJUk30tj0Odi3kZmiiwFPv5dtmhlGpJ9gh0
I+8hsQE3wvDCypZ8/vG0qciUKSroo6XYQ8gMvI3/frbwxV62YisBhkr9ZFyGOvO5sUIJAKCK9NzP
c8Xu27sy4Xbp6O9lb/y1CcY1eq0EGVxUmp6wM3w6cEbJuHQ/RIMMrWCeI/KsMddjRroIOJfK9LQM
YK3+YcL0yUGnc7yOAbYbmwck3P5cKDdIlB4EmQ2TTi8g2jTMRQz92S/2EwRFNGc6/GaM4VOUbn4u
A307tHihtfhZCFyluyCka4uy0QKvKrxw7uyW/E3eDugjwawVnuYXgEFzmrOlTybdE0n5ImpxblVR
+DImXJESui+sW6wMsRDtuBdSqa0Hw+u0oHT0vgDBCpp3dXhTpa0Xi7I7tNmLEClfyzLwCwGsFhFE
QWceLsPYCv8AGqHwZiKgIGieHwHQOecjyE9w9VfG9G5WBPRjeeeZ6FTtoCO+19vBbQmklYEizh1J
rzETI2iK/X+sXdeS3EiM/CJG0JtXkk2277EaSS+MkaMpek9+/WWNblecakbXrO4e9mlihWYZAAUk
MoU0BeNGXgLQUSbNBg9G2VYFsd0Ndd/bIZmVV7RFS3eeGzoX1sJdlTJoa/JQtuU41u/NTFNQnbXK
L2aFP6h1AgmvTPw8Ns1RlEM3G9PG6frgIs9yt2lbDVTvoW6ndb3NuuLYjNNDTsTGTuLwLEAx1U7j
3NFqqUMxFo1ndQLOpvo+KslL10WAmsVeK6jbAhNgo5xe5mIAH4T4pJfIjI3iYcrEpwI5T15IDyEx
kVcO0mEWTIAr9ZPVCQKwZlPuxEPtJQ2YNCrjQSKQqZSn89CNB2EYQrsaunvM9deOMaqnJBheunT4
YiXlvg803PqqcIuCHPqufcqaofN6NfoCXCUQL3nMeReuXZTFprKnKxmnEeV+uIG6fUo7TwIx2e1I
vpqHLy0w+VirA9839bCgyQ6UALwebCQ75ZFSRACJv8nAVardSw5IyjDHERBPt1XvrXbM40xYy5RM
jJ0B4mSIYCNifogpZIOVZo3lDeB0CvU7qD3YauIp1s/bX7x2TyzK8gZMHgRK2dwFk1lW2gNL7NW5
ClTlJTbO4XgQw6+TxkXWrz2mLAAAVTB9mBA8Zry4Uadp2tVvjHKowcsgIxq32rYCOdB8Vg7BbrrM
ezxRnfgzcbutdAkcZDYI+8Vf5GvL38G8cWpSKPNQTrlfQ1lSADbPQheq8W8v7Gpqv7TCeKBKkcLG
iLCy0RGaBxh5+x3v9e0HII70NLBul5KYAPKHGvZVSbRv5CwNrb+ztRaLl7aY1UPlJ0Yog61mM20s
KBIOo09fLVSVr/bbnrNZq6F4aY9ZRy0uCmg7J6jBvpV75y0QsVsDWeFHCr6rR/TPQrJTfeFUzpGJ
Z4pvKD8FDLpO+ZeRGBwvs4KRBjcQFLgxAYcy+VVZ2RCMQgvN2EJerXgVBtK+ti4AougOgVgK8o7O
BFTbcdoO3Lxm/fv+WGbSNiGc2yCjysBUZhHg/cckhxBPahv++IlKYiTPfII6nk3m2s9GQpJQREug
D17l+KeeX2RScpZ0LTIsV5Q5lH0Z1UleA/gplPdz+EwUwqlwrb6+lhaYY1hp8jQ1BZwXranF8Fr6
nfSgusEjxNPxXA54ihT037u60nh9oY2O+3yFrGgKQLfNGa2HsPaqfJ8ldxrCt6i9NNmFaCCLbUfO
Gq7ftIVJusiLPLTvi0oeBzn3tYuE1+W8FXf0PVTbmcdnHFjzj4YMnnNU84D3Anj2vTUzBHQWqoUB
eFBcdS+eUOtypB60HOaWP1a1Ek7fGaNObfFp+A3NMAM56nWaYJv5F2DVbalM0GebOaW8NfTDO1PM
0wEQeGsISlN4e1UO5xB+n0K+wSHtciIM/dHMEXlnidmvoJ5HvSVIVjow10/SJQdUsnJlZGD3H4G2
r12Bd/boRV8sYppGRdgTEEjrpx6igPGEjChwwyP1/SKIdDa8DtGK53hnkPFWRlY1yqwZgkfi7ZBl
mLHepgmPHJlnhHFPBd6WWTMRy5v7KAWOIc5c8D3kdjvVvDIvdwUZNzXGrRFJEXbsdyyjVYDfNYfa
zvf/DyeEcVpNNCShkooQgt815+EUub2NST/c6OaR/4zlnXwWi5cZvYo+AGoclF9g3MWYGdWACeAz
3q4gw2UDnlFC7MTz7grNpFuzBHAW1nHyKepeemorF6hYZOlgAgRi2FFtud5Sfuva+MC5XPOUS/ss
RnlSUkyU57jjfeVOsGod/td7Wb65/ct7oIOlEaxCmnwFaGqSZsylWst8SSk3qpDYinWeDV4Thx70
K3diSCgtAiIA0gvGcdUdUv5R6JEWQwMZ72ICKmsL2XeFNyVqc7I9jhIH3LHqlukQh4hWPkqnzPmc
E9GEineY+6Up29mc20DReLr2qk7fbvvKlWgKNBimYnQ08jUMyLx3XURMyl402xyPaHUjDunX1Oxf
tGzwSxkUVER4kMl4LqVic9vs+oVf2GXiTqx3kjSLSuDVENxFXTPDxJG/RG+JW15YWEmF3n0qs41K
PAdJTzELYd8fulx6rnUea/3qti2+igk86Nu0odkN0Iweu9IuzWZ28m6CWMsYfcfUzgNnEdfiHGgD
8bTHUYF8AxN3Bj1rGh18sj59SU2onY42fUvVdrn/wFvqjX6MvQdLc0zUqYuRVPSWeMVYPoD3tXYb
KI+5gYouahkInTu3deHXcaG5upQ2tpqLx0AL73JBP9ZzeULbyJ9H5cXUcwn6NcFrRGT0kMpHOVR2
Sjx8EYDo70KoQutCN6GAUl7UMbPwEq10p0RRwKnN6mdTpuds0PZFMWd2UnQ/UhAEW9H0IKbZ69Sq
mI3oy+OohXuZWM+BIvzsesM1B+lTYCovmmTtoyHdJ9JwrOL2ZxYGe2UwVFSwRhz4Od03ZSfbfZHu
ihTN1LjaxpH5OTPQRU2kprFnOVS9vh5rt+iNcxAW0P8BR0eIkUk92c9x4BUqOdYl+TIWM7rLQ7+1
zIy4bZ+fSZO+trFYbksLHTS5lDx56D+PYnWKpv5JapXPQigUjhAbP6zcap2szh+Fob+kSOBt1Zh0
b8q753Iw7s1EEW1jGL8KbfGD9PFx1IdNavTBs1BleLu36asRdiAk0HXilSSVN7lineYeKDFQMaLP
HZk/LKI8TSqmsqNmqwrGXZGb4JzMO3vMIYFNCFjw9AqLVYORY5S2pokSVmI+peZ06jPrVRzRkNVK
ZRdNwbMxtFslbO5DHWU1NA7Gtkgco8xnt2jL3K2JUdqYwlRcxSK9ZyXi7vZVeFNpZ84mipoyGk1g
pMAMHOPHdDMTaiEOCSgwyFkEeR4FzVyC+/yu84EtdCpX8LMd1VXMzymE63Mumeda7Hv3ExiX1vZC
HwWpCpkwBQOtvuaBzCdxdHcKcygRTDt+8v726r711YxL0/K4lOoGD+WwN4Yd8AEoW0ra976yBsfK
Zmis5lq5SbXM8Js+fanaRrcHtR49uQmgcFm1O0MoX8kwmk6v9sImasvJbcxRt2dB8sxG+akUrSOU
wbmZxa08aDbQcs/JlGCOV8l9uYY4p1LWfhSYO6uMUceeH5Ji+KXGeQI2ecEXivBHOhRfUBY5aQUo
nDtwN9/e+pV1x+gs+KgkE9A3A0Du9yEsy+A61FHTvTzcmL7hJRAnjSGb9NYFATCR15O7jiN0VFcD
XlwDYFxVmEXP6q5JS2PKfBnjztJounrBeSrxLDBhhBTJZMxDjfoH6V/BTfVUJZZ7e9VWTVgSRis0
EHdILBxRUSYrbTF17YWmfirRx4+76tNtEyvJKBbqjw0WZTDV3ZwVjZj5SgVyf/1kXN5YLfcoax7q
bbiTJrvfl58CG3Qx3Efg9evlvXHGIWAwxZrrKjKgO9yd0fbfFHrpU7bw2x9JHybvb+B7M8ylD9F/
U5DbZ36hnUUtBv/r1qh1G69nc7KcxOAphV3na+/tMYevrkgZprqEmlF3qKHaZJvm8AVu/WmGTlub
egoO49T34V9dssVeMkfSmtU2iQQ9gz4j1YPUncIPnyXfAGEwufDUIHl7R/++eE8rQS4P3TCZHgYy
HX02vytTexxAwnh771YGCd4vJpvQDGqhWCoYyVuXvsvo6H3lYKzu/D2jpLcQDgSl5IXXXqf/6q0j
w76rZzFT9BRLWVsdFI3F6qnWVDtNfybcgipvIZlndQrAUh+NOC1EnkBIMh7zbHYs3dzeXkjeoaR/
X+4XyQYQeMAMHYCm0PAOo8/8me7rd9i77bpS8Z2iFAj/wfDqRNjMLTmOzbQLGv2+Kc1d9Bccc+/N
MR5EyvJErxVB94KA/DKQv4Yphk2rYh9HMmcB12PYn+tlMm5EzzITHTy4ytaLX8Mt2aPQ/hV8sRiy
zLlUDCuPr/dfxjqRFJTnSo/9ogSjCp328OS7yp0dzGj72h1vYIwTa0zGdwCyCgaTAK64jslnVenu
By17uH0COQedhQBNUtHnpjajzJcHqdObgBN3oXXW8+D/ulOMz1CNMUyCkPqmk7q3oFt9GNHPh8y7
sjGiD5SqeIee8RZDPJBAVmPDG3Lpq9EGF8wb2hg/OqpFtM2j/2M8MxmPMcuJrOagivIM8NxGufAt
7aJz3sY2pibdSEdjPop65/bmcU8/4z/aToPgxozdm/aBT0XRKJ1YgdGFj+i28k4/W6MqpREESjJd
UVTjKIMpWtYbA3zMMsipLJdHI0dX7Nrdo6GFlNG8nhlLzTjHAx7padap34gEhAGeo8JcgBkzmZA1
DxRy+XR7RddCDNJTQ9SBmwF0jHFdfSG0YtLAddWS6lmYzJkFZZuJnwxI+ty2JK193tIU47lMYQLg
SYfnagBAqhM7OMVnSmgWecFxfFAv8dG8gE7SnrbSF45p+k+zK7s0zbgxUhR9iEc0otunYUOfW9IZ
0/7QaYZGq/cXHUJ0kRdrynixLCD5pJczEDwudNLEzeCLnxQQxHpQDNrn5858GE8fAFyt3f+lWSYX
yiJNmCAjSZniml/S50R1JDfemBjPCx6BlfHazeSaWz61xkovFt+rowtF54muh68mEF5PeSVnfji4
6gCWLLqnYHGDLhQafFlsm3boZJfUMX7c3tfVL14YZjzsZGlzPpQiiKBEEy7npBM85cLQzoMfQv5y
29aq61l+JeNeAymUmyFTM38cDuCyBNsZcZJf7QTIL6Ug5TFYrMWppTnGvRJ1TPNQJ4YnTWS0I314
ysmsbSAJySkgr+a2S0uMT8UILjHiQfpnSFZ6Sj//3ZAsvQdXt/LP9rGvvtTqdGL2ouGlY/F1UKOd
Nio8p8Ozwfg3UckmlRQ4IoMjOoEfHrJNvwX3y6vltxQQ+8C9/au+ZvFVjJuTGyEOxAy3IRg3OUjq
okdcwcsISjIMG//NvOq7y3c1Y9+0GZEDBQU/sEWZPapxCYjUOfM3qw/0xRkxGJc2x4Kl1AISM+OS
P+V301k7WORp/kbQLaVDq324CyVbRKlySx5BGsmL+3Sbbh0VxrfhnpMIfQDTS0PQY4gnWqgLJZf2
ioj3N8+u5ccybiUkopRks5n5JolsZQIhhPBdEFETLWyOT+FccnaeYIJ+eRokyKFal4rrNJQArHoe
t5VLmZVzgAg30/avPAvKUWAYgJ4nwLJY68UbzIrEllgmspomxvvBJM7UJXe1XvDOzDX0HSdzYYe5
CEk1VH2bIp1Jw+IXfNnGkkd/sPpNJGaPcZi6mjQ5tQreSMt0OQu7el4WtpmAPyA+x/PYUZ+Wgyx9
PkhnisMAhoAb7leD0MIUczWUse+MEFhnbyoKx+g0e5IjOzU8Nfo6tdvb37V6Xha22Gsw5nIBnmEI
Bw2hF2ogFs4DJzJj/7YZ6vGvbpspQRPFRGf4CgsXpPWk50pieJEpPgnt+BlzID7yJwe4ua+G0vg9
+jNCxSuXrn7dwiwT8iqxNhpMExqeQo5DFYA60ti0OieOyxrPDBPv0J0ADXaHqqxlVZ/AaeWFsyUf
0jK3dsY8HeOoBq/6WBu+rva/tATcQnX9Wtfz91HNHlS9+qFXfeioIHINBeNeMNKHRowgtNSOn4wZ
PCdKNdnZlH8bRHPbkXxLBmLaQWDGG9nqvWZAxR1DKOCXK0yyk0cRNPGlMLlViQQf8xSAy0YpCGsi
0S7HdpcEJPRz1QATv/VdTTsfKmBoE6LL7bQpGDi7LEwckNgeRQvDpGM7+ygQfBrSrNz0pA5e4TiD
3ZiDcmwoD6oY/VDAYVSmld0kr7rwKYTiRNVhCqb6Qgxhl8g7sRpsOXtWoe1Ut4otTtLnyFCIXcl6
6Yi98XU2VZfI5o9JewwL9TCnmAySdrrY5s6oTtUmKBQnj+ZPQJTtRrE8F1mV2mp5KrpHpSRbaGg7
+RDZWnAnz8lgK1nmyupPYLUuanCB7Mf3oHwGcQYyWeiK3FnZ53RSdlY97Iu68bM52eZ9Pds19HHy
9DElh1rXj1Vo3jeC6lvqcz3EFsDkBCxnVeukxmS3pbItSvOc5o+AVzt9YVxEuKMp+GaGkq/Kk11F
EDDtn2JAvnsQABlj79Bn19DqG01Q7HCat1E0HWJj8GIDY9USZKpnSCD2wFtNlatGvWtaE4YnNfCJ
knOcZcB8Q1QWTf/WJtkvvdDu0JcHMtF8SQ3NViP1SYvVu7gVvw2ShGadAbKh16iOPI08iHp0yAm5
yOnohGpkm2liz2Fna4nxMg3BTs3a514WvmRyv+3V+Wy1eJH2Gdoo4k61ik0pfx7Uz3GNH63JtqxN
mwQTBK0OZdtBPPeJskvM+BDlCuZ2TXdCyp61P2a080BpbSdJs0vE2NZh0ERDL5tbx5Qy/K+TLaFP
WItgAsygc6GLQCyZTkHGSz9DEVgAkYUeg1EPBKUVXjuSCO2WeBdqw6k1m6e0KXbAxx8nrd9HYbrr
9eSzMBRfzSZ/VIP5M4oVGHYIfFBBHgrB+KpllyHV8Su7DUYcX5pCeNXKaZ/22oMm6C9JEmzjWL4f
W9CJ97XfiCQG62r+OVej7zn2I47nc5PLfmSljxMpy62QgMu2botDouM0T5rV75QRRLq3Xee6cwHW
UAH33zXdARnmErQ2SJSK4jwPn0hxCYz72yZWU1pM1OCFaeiAgjPxW+1Jqipjh3de+jr1L4XFG+te
jWgLA0zgTgNFTCuCKJO2xbEOk+d8Ei5oaadu0iiaXQfjt9tftFpoAYr3309iwjUOcpKGUWZ4pYV+
KCnA4WWDJ2+Dt2M0byQojG/lF96cLm8dmcCdJJmcg0BPx1al8BGHIvvM+azVOLr4LCZcY/RvqAro
ZPoFUfVNEIBsLJ2ifT1kgxP2devoZX2qdRMPV+Nl6PJt21SekICkfx6D1gdgaK9mqnUEdOhO7aMf
mLO6y1tcB14eep0ugb0CzXADGvUqdD6ulqKP4yzEJPHv9gYwF4fpUu3MQ+5nnOfm9QV5b4pZkwb8
1TOmSsE2V2NS64sBsSMIAbucled9EJPC13E9CTHRgIoSVS8SK7vvhG+QNr43tcIXkzuQDNhNnjnK
KJ8myRQ4C3pdVaMfqQIJhtkTE3wx71PsrhmCJJyN3M/TdB/KX/O0dapGs1uMPd3+Uroz71O195aY
uypF8SgrcVL6veJCicttArK5beF6w5DGLw4xs5StPs8IQvAGVXmXT98746HjdbFXZlepDQ0zNNDY
xrgsk5I1o2U2lgAbmgQ2JEAQffWLBjGzxo2faHU33UwHnszg+uX81+bVJJTYCtZQgVkKedxW2lJd
Xkq4wEtqVyhaFEwHAWcJJh/jmlC6iAjI7iZwnNOWF9lUzyqSqku/AfrjYrjtl/TEnfVcceAoBII6
zoJKlQyZqvfHb1aiQLfyMveNR1ruTL1O+NknQHTOjugSryn34iF16Fya9BdskvjchW3GlcQxSUVT
wvtnCF4g4WxHPHXTtULcOwusB+ktAqnCOgfRg/iL8vDFm/Jl3s+bCYhc3mN5BWP//nuY4z+BKQmg
flirZdlO1KMUKa6eJLbR7BWz9AD0xIAiBq5ajOLHOud2rx+exWrSnV681aPJNEYhgfVmUwib6gzW
fVQ+VLs5Smjog2cg83hhcc13ieCjBGYFqGAwCL03aWEsOZwknNehCbqNIkFEemp2QtkQN2vqp9vO
hT7pWPclalSeC7GLjigxxtLJbCH3AOxFHB2iOSZ0onSyDTUEjK3PvarBQ3qSft62unKEEOUgI60Z
kELCFWH8cyJDz9wwEZgpHJJqqVEIuWkrzkdGy9Zc9NIY46JnNRlbTNMgGJBnSITYSvE34UakrPgK
cE3X0thBpKdJp2BkWCZZtY9jDHSXiQjK9CQ/xGR+uL161wEBAU3RUBtA0wiziMwBaQASa4oiz30R
ytNl3AMurtlmwxuEXls2CbN4FGosXQ+3lECsZrJAzRTf5uoxKPX/nKrjO9Q3qjXg3a4Q8IUyIYXX
Coz4m8JzGNUuaKV8K5w5NZvVw0Zp/lXVBAJXZKkEBDEQ6ijClE66AwXEvKeoM+OZEtqrIib9635z
e39WXBY+zICqKi4OpGdY9z+mQyCVXfrPiMQ/Y5MfGfZbydzf26K7uHBQViZUVkQw+iFdREd2jP5t
oGW6oOLxe6CFV5y9DtvUIJYTt1cUTTa1CtGurC0FVzcBS7K0pbpLlIGVNzezUvF+b4e5tZE6FYPS
x5jkwrAaCK1P5t1w1x6sZ0ppPRyBnHbMc3YwT9XL/Hh7A1doZt7bZrwiRlFbDeI61OtLHjkUcPuV
0x56KM1r5/yxB3OTDW0WT0ZSJG6L1k6+zne3f8NKUw+/ATIjoJMFVPKKwLSQFXVOuzQHzkTdK27h
ly/5Nrgj6LeTp3wTX4oX8Z4r8bOWt0uoOILFBDyOCPPvj1M/NGYlNLj0vzvu0Jm+tPtqV3ihx7P1
xmHLxp6lLSayZ4UBPt8UtqA8uxO25Dy90vCqK7bh1Af8Bw6jEus8HaO95XZ761h9E3bVNwBFuaeN
nqZbv4WJ86UMpN7Y47dQSUc0AqAZR7VZ0aTyQ9fiBN11j7RYZabQWsvBMCrQUf9fTbHGQS/TB1si
IHoYSPgr/7ewxiT3kiIa7TzDGn1cQg7ZFaBWZNcbwKy99KTz+LTp5WCXEiygdEgF3h0B9f0RKtPC
TIla5b712B9pxkTTw9QmO/IDi4mUm3NR1rZuaY/xgMnYg9RBe/u8tx6OHX4dbRXjwPmmPvF0WdeS
MxmaiRIuCMhcWa4BJYTIaJoPlpe0MgVUK3YUt9uqNR115vRv1sL8whRLLRlgssKIcw1cyVnvCPVT
bPRuUny7vXqc79GYRMzQSTWgj4FJePLYyCcV2kxqQFBnar3bhnhfw7hzDfVDvYpR7FF1PCrN2p7n
p1QSOKGX7vXV2fuzPWw6Kwp4eGFOCij7iOwzjHfYwF1xO8xrTnK5M8yJa42210bz7VEggW4U7ZgX
jPbj8kb3GicMrO4P+E0p/TJuE8tSDLikCmoNDH3JZusFc1y4oTxCk37s8X4cpJGzfmvPAdAugzDb
AvfiVWkzmXtBb2rJ8lpTd5KsQAbrjRAHHA27ySZbL//GNy0NMsciH0gn9hrqRFSjWtykbv8CvhsH
M0OQ5JQfbp/B1cRsaY1xTeDj16KpACIwnNVXqRElG1NRXgpO703XxU4ZqAdUJV+mXLgHO/R+7rOZ
461WD+higZmjowfiHIwVwdSltpErcgo1haPDsJafYbiGPgxMHaOC9CIuEkJp0sRhTjACSRF62rbf
gtNq3/odb+d4dujJXdgB0W+gJAR2dADy7qB1ciHb5BJ8MY9ofEEjTLfbiKrMbkBKfjfxdnJ1HRdf
ycRrccpbiCeBm6n8PjkTkLEo62wKX/gERTnJKdxoM3EpL66rOip4//6sLL08iy/OKjD2xxgOQ44w
Qy7YuLQ7qOm66lO/kTYZRshFt/aDDQ+Tu1Kce2+Xid/onWgtgsHv+A2wjmtAT/VNxlZ0aXrSgWaY
Jx7PWV82+ETAKvZyHBjemMW/5AZ9JRmIGs51XM0U/iwoG3wge9IEI8rvXutRPnuQUUHweTP7xQ50
FJbHh+hxdpDlNDYTrQM/hGV4sbI34nOdGG6OduLQ506OVhnn8zg3hA1GaqoWGHgEX/ngvOWUzoik
NtsUJ+Lgzb5ToZTTQWeagCCI10FakT94d2Y0xs9ITdHLaY2zmhb2VDrJLjpax/EzqLm/Fof4bHj5
o3VuPGmPXq3+RDkXNH9wrftes6sjBhAAy+RiiKgvvwrOi+1mPNOkWI3VBHTkFvdH3hAg+Cgyy/L1
Lb/Nsb7VigkwL7paCpuFRl2WNxXBpUGj1ol6jPeq6pBs4qh4GQSMvKupyB1SWT/PUCjRIFgF5RAm
merAM5kj80XlzjHvTT/bxiBysaF3T4vN09Z8UJ44R2x9Sf9YpH9fuKSpKK0QvJ00fIpO8/A2l40X
E0Y6nA8wXK6v6R9rTPishwHzASUYSOiBVjDyix0UHKJvqfAlgbo1WBPFr8oz/+ysuSPQCkI5DpoQ
kE1kXGAqT6lsAAzumYroGNJr1LQ2ZynXkjqkWCqoO8E6CWqv90tpRZHSKB0IjSivxR+uqw9xWqwd
lKUtZtusRgutKYetNnRT6GqixS9tUVaGvMZOdEGfyIcprr45lzaZzUurop/H0DS9BFUwAdBZoKEb
F91dTJI4oTfmDmdBeR/JuCBtmPoiKEa8X5SHiR6YY7wRNkR5oECwafeBT+RZZBwMySWlMigRnHqi
tTBJfquFaSfo9TgixQhz3548i0wSFJpDOZgxpqgpnQzM/aaTUU4fppPhbiO9o4sbL9dFM48QkPIi
CZBFy/4XiilibpnPxLBaX1weGybpSXorr7XYQmn7NILpq7/M26RxDIc+r/XG4cfo1au+uIfMVW80
WUO7B0tayJcRiL4srXgnc+1RtfgmluQFkuBiOeQgARo9UL2rB8DlXf0IdUa31F3Jn9zERiKHWSGX
cyXoYrERUJHQhETx1KCDXe83LxGkNq/nkPLAmT7YGZ/L7/JegJCULYGNUdtUkze4NaBVHzmra7EC
fR6qdAa6KtBWvTeuQYxJAZs4Tg56LlRz5B/ano/0XN4SjKtP1dA5w3fiNakw1kIFDHu5YtJkuT1i
WNPvyucOwLvOtapHNA8xlb5VQDygXswezLTqZXBltz1FugP40lZL7PhlOKQbVFclR97GnpzZ+sOY
UNp45Uty370kKIwarSuCRgxqM+FefJBP0ddkEz5KP7pDdhDxz9sKJ0qspXQIDv9+FXMbpDYqRw2S
at4ok0tcdUAoB4qjCTK2TQ4LR4n6b1nYfhWalitQuBqgMASOxVTA3MMCzQOcnT5p3oiX/umZ/daM
4UNqVz9zYYpx3WEbx2EdBZDkFSKvjxXdluf0GAHoVCuZXU1A2w36JdPygnNDVm/mwjDjwavM7CtR
JUB+hxBJqkSAJqG+Nn7pzC+cq7jqZhaWGM9dqWIrRZR4DBSphU3fjpaj+OWBBqcQw8TonPP4UOmP
v7oSC5PMlQAkGq+PokWGIZBdWB+z1lfKZsf5MJ4V5ojmQDwVRYIkDfSv4OuBHs5oUzXQ1sboO7Bc
pw+EQd5i0vO0CEpmKEIjKcBLh8pOlV7hD3fa2TpJTg74vOZKF4lTFlut5CC5B1wFGaEM1NR7i2EH
TKmcQnaBOrM/2dpHXNlqyIV0EngMLQuIItZxtl08d1kHrlXKe06b1cT5OHsnPQTsIaEoHEUFZF3X
dObDVGnU+yoFazcZZ7uIf8WCJ8xPuuAn0z3npKwlL5hUtkDOa4GNn2WuUuV+iOOgC/0YhRq0PbKN
bG7GrfFM86Vk+kgMWjsoqqyiCYvaFLiymCsQhNrY1COkxqvs8Eafi5wwcHvjKf5NhB58gAh93SZQ
YCjXo2vJtn/NGkUqIYigiTaldga6bCHhlYbW4jpUvv81wTgTWY2ACI2N0Ff05zgC85CQuCHxiPZ1
lH9ZEWfj1m740hqziKEwYYkVcEm12nEqToq1CXSOidX7tbTBeJGwkhqzaECR9N8Fylb05wGhW6we
4z10qQTPEZ5E/m+RSPU5R01vBDvjCB55hxL+9YYDnhv45WjCuBHPL6+2exc/gJ2Dq0ZtrgYjCCEj
pnmGaAOJrbyEe/1u9kVvOGbudFCczA0v1jFGaUQ9xB6va7Z6SBcAUHpXFx6UCJYUNQJUD4tpxOuI
iJ7QEJ78xlp0VRVT0qBcigyUZZJB9lnkzYCFVlAVkmPQWb3GgDEl438XxsGOqlCLRJYCXlI2+TPI
FGZIRAMP0puGcRZAO8/xXWvJ7NICcz6jIRJ7QVBCn9IPmz8bx9wJP1Nb8NNNN/MTd+p1r7wy0FEK
5S9EQYk5omNE1EZW8GL479dhPdyAr0jXIbxJe//vj4I1zMpgtn3om9ldutPAnu4FLkqG5FGGevwH
ovf1nBh2a2GQWcus6WMzMHUQKluYG8gNctTCwA9S05HyycMy+VGkHXoJwqnGnLqcneRZZ5Y2TRW8
n6k2dbKrd8U+2HVeeVa3/Ifl6un/85ksJ8ksAk4lFFrgxRp5FqXyApUaL5rKlygceeKiqy4a0Rvg
LKi+XGnBmHWQ6nmO7LL34uikppsGGlgQhCGIdnT6JgPnvlCh9Mt7Yq76kYVh+veFH8l1kbRTUeP1
bEHqQcCgbcQFq6/mDSC1Bem3CNp9thgXKFVSgCEhQZlT9ekkdnHCA87W9tKGIH7zPmk1uP4xx7Yi
RkHsIMsGaRG5TWzQe9qS8i2LP5lDZSt57ZVcNhl64q4u+8IgdQaLNZwGWQW5mhp4kRHboQW1ecQf
GcQTmr414k9q4M9ZzrkGq/u2sEn93cJmaJAyUCZoWxOt2spKj1eX/Ilz09ZtWBiMAYGlAfmC9zYC
lchES7PIT6sdncaeXcGkhQfPcor5DqO8UPPlxdb1zftjk82M8tRQMhnYu0Dq7ErwMehlq8Bs5ZIt
SI/mf1ddhCuD0PQ/n8j4zqoX1LAlouDpKBCX2k42ABvmyMOupwuAJqI/LkMDjO3rCFrShDFBiq76
vSvqdmMb37QjuTcOPfgcHfmpiu3q6a2FsplBJ/gIbhSPvNzezVVvBtknTQXpg3KFoG3zzpzT0oz8
mDyOEzDY2QNYLJEg8Shf6JJd3YaFIeZkIsZqqizUsV/k5U8rJhdTzJ/jGuzSaiD9lNru8faHraee
FnIhHU0UoDWZPWzA2tPOFd4IIFUvdxbVm6ak6qJHR81553O1vqlh4EYB0hVPO/a9VSR1B7B8jvkN
UNuGmk1rgQCeff/NMSOX+796ui4tMgtKam20BMiG+0kdP+tSfk6GPHWAwN2HdbmD1vuXrM1Pem1+
Sov5pVPbZnN7hdf8wPIHMLlmVc0o7lAJWROYByv9aZocUsTVLUQ0heyLTOfjrl6WdZQUcTWi2+hP
mxnSU+CqhDSLox6FXdRyXCfPGlvOFau6n8N+oKLXlBsO3LoQY6l29R4KgLvbS7cW1xcfpjChoQwG
KFNP+DBJ+FamKD0WJxBl3bax5jI1LJqMaoNuXAldmWKk5P2M510lXoRpsotgcImIwVD5XlAO0IDj
HIe1b6LCnUA0Aeh9BflsGinWOrUW3iZrRaWEHGmyGQVO9FnzV0srTCBox6kA3AsPyiCvZVcR9I2k
t+CrD3600vzt9gquptBLY4wLEUM5CxtFF/6q1L12nZbG6H4uQrc8CqM5mCi4GaOHGUI7bX5yPmct
4VpaYFLkCiwPZhjCguiXO4jG0yzSArYmbmin4gMi06tP8oVFdjYrjoRiEBPwxg5O8Wl0w/8h7UuW
5MaxLX/lWe5ZjwM4PXtVCw5Od485QlJI2tAkZSQJkiDBeVi++pruXvaqv6d+pA9CWSl3BMuZmbWR
mSykuARwcXHHcwKRbaePfJeEg0evq0N8oNf1NfBUUPTdtMlr0dapdOmWFZrZ84mCSTG+EQAuIDW8
E5nuxsdA1Ybx2FD+V006ObyB5o7b9cD7TxCt1urR7t/b5bJxwzZ0X+5FQJ5vYcqCaKBlRzcpQ7vF
LHmN6ev9hqKsqqKOOTew5KH7i0hPCxnp0pV6A+I31LB1WEMtEF0Wud+ETS3SJ2H6/rLINe8A3JO/
SZTeElwzJPowybczFuvI1NAd6lCpoqy8b4zdZVHrt/pEllj9yVmpeU+MxCpEnkjkfH9gqIus75Zi
bEoTmnMiLbYzMqgMYYdhHUQ6ChUzlK/L7Ggcp+h3FK/F2ch+1ulOSgay0mow8TUIT9uwZWiFFOCc
nRX0gRI1Ean+zGAd0rAn2ykZyYWJJG07x28hWrY3c1VNAMCMkBpp7Tdt0w2xQUxip2hhsxwl4q6K
iXIChIwlm6Z9bmfNLh6cT641Af8OSC4D7fe27j5VTXlPCqfaVWadHEYlgffZ0wR0dfHGVPTaowuE
g39+oBxk2mluEnV2kyiOn3n2IXO9obsq+nvXeQIg8YYir15TCxl34YXhwZV2PrYSVR+sGWS7PsiC
jGMZ2J0XHwZ/CGP1FijeAVjp/9TtQZ4fBK6AMHyDOmSnWT21/esUVLLvFB9V1+sJbWjNkUOgZvqX
F7m6xhNxkinq1LKkRdlWkUUbL+5dL802akCrOnUiQTI9ZjwvSu/AbHMMKgXEzQIUFw7ZAEwMHeAy
sEsbS1o3CScSJQPkYEyODPOExMCfmFpclYbMEapbFi7im5nsTONzbpnI1jZAMQTdqdUHIg9oRlrI
DbBZbU3aCoMmG6ATefKbP49G5yiLg+wwrQPk46Z656hbzvqWEOlpBwa30yF4jnfacmsCbKJdSGiC
w+Cy8q2GBDa65lUVfoT+pgmaa0kGyJcl/RVPofUFM6PAU9gOCdYiSM3Ai4tpF9BuAoHp/KHoSD0R
AIlzyPre5lnwoLsCBV7Y3bKdMqKTYWN1K/7EmURJDxUtZUvtdiJlau4m51j5uW9R0c21L0PuF1Hx
ERwD2xzGK4d3Jlf8/ORJtDI9LodkgWpMqV+kd3ozeJ37cnl1K9m3MyHSO4iqgo5wBOEPib4jVI87
8QJuwQKs2CcNjKGAmcNghYFkzvlasj7Ogf4GMYOr+CCEpTHbUMK13TqVIFnAvh6HmQJyJJr6j72W
eHhH4i2G+BWiF4IZXRVtrkAagFGXnhJr4TR1kwLK1zezb2WW0nhDwfSAuy2QmcYRGeBG/6Ln9j6P
K8tTyvGuotbP1JlhSlgNGDGdX4Nc+XGKp8RH88WeTS0HY68SUNXyB7eoghrgqRo8yxuFVsTv0lLf
p4CS8KyS7ukYYxST9+DKrWagqrhqcyy72A2LAoBCMYuf/rh6nC5YiraqUed0IthVxb7JSxD6xii3
ksFTl+ea3aXJXbNF8LTyzmCLUR+E4gHLQU6b0pFp4yQ0hemf0+xzr33EK+CNA/dSbeuRFrZCssFn
siTlBwYaS8tFF2z1o45iZIHSz7c5CQW+OECTtusFa0OYglZCNBURWC+5spWZzqgDGLiOUni5+WOK
RtT0DtyM/Sczsm/1d6JHuw2UG2BphuM+89Hh0fjTnZ5gdOaPXxj0O4AVDUVDFzGtpMtjiqqJYvcA
H3JjlCdVAeJnlBtTdWvm2rSQ68NEO2ozb6oXDI+P09qgzBHOl96K8kWkH7qwXnbouw3cYAshZsUO
mJjTR6oYhVekZyRLMyWxUywiXVwBFrSbhkO59KqPR9YMLl+NlWfBtCBCxyOka+rrUZ+Y56ydOuq2
QxWR9rE09xZ2UFeDtHp/WcyK5TwTI+koSGRGtZvRTwFA6Su68Kho4o0Z0lURQELCwJuBPhG5fkxn
lxgNXfAGLND9fFen04YvtyVBMiN23rFqsUUOf0LdEdWIbjY3Qoq1uR30kusIsizAsJvyJFY3aCY6
ivTvLxmmRV2O3GQSik7TJQQxQcm8NEyCZMM9WFODU7HS+eSq1ZssUeuoNF8YWuaTNGqMLAD632U9
2JIjXVdd17hTI1MfVb112w1ZGJcAeCsGpEXVePx4WdjmZkoHVlvtmDENVQHhDVtf1M/6UW291me+
gon4Mn4y0GoGm7whVjzSkkE+O0Mp9abzQe/iGp09AoWgQhM7KGUBQKAd7ai/T4/6FtveCns7qhA/
lEYORNNRHxojx67Gn4dAOEBpQA7pLrkhGI7sntPUc7HeKsp9di04J9xDo2NEcxNV1dhYuTyc1cbV
OFjODGRK1HjFssuvPLQfiTeChWK4So6ZisZl/3vHZBVkD/Que3HC/srmHvKU19zv96D9/bpl5Vb8
w7MNEt99YuUcDIeYQzJXkd3RZ6fMA1LmHiNgS3PLUKurb7N+n1Fr49lYcQLOpIqH+0Qqz0ebKxVa
hGLEXmqSvbhG7A+9EQFS/4HGxZbzuBbBnAkUBuxEIHoHqImUfYJnSttNBw35AeOmOiw3497d/3tK
/grYeiKrZdSYDA3GUEB6UPorQIrotyqLoIy0LLwscMNymJKFSjOmZnWMSLMur1ygoRZV5qX2E2eP
l+X8i000CWbAXhsqpVNTlEUZ7Bi3d9rF0Rgte6sDy7uYD0WhfWssfH1VArHJggfzJqIYG2vikwph
hOsB+Pv80r6u24c225pfWL8BPwRJNwA2qZvbAdunI0Iqd8PeiJRI32+l4ddV/ocYafOyWG3MxoFW
dKPrOQs9xOz9Qu6d4Q6TPcHlkxLW+62Z/SFL0vYEIUwCarg6ynNyb9YA260+FuNjq3ypneOQ0tK7
LG/t+Rdtr/88K+GznWj8bLSgW7LwRrr9U28DjbTb6rVbS9+Y8DHBCwtgKA3ZvnMRXdX2Zp4hoygu
lQuWeqAOjfcYiPbzHgSDTbW7vKS1FxJoGzba+9BxB2Rx6bzGWpubvEK+KDtw5uthjabvqvSbxCte
obUmzFU48N2zjb1cu2VngqXD6yqzcKcRIRmJeOzx3bSPd6KNnoGa8k8V7M+kSUeXxU6cT8IRIBFY
LcUynaCmUYH+UMMHEc6xJ9HlnRW/UVLOM4mSuYotrR/SCgFgQh6M6tnAeGC3MbS/FpUg9IG/awMy
BcBRkrbk45j2qSKSb/kOndfJlSVwWtC038x3mPJu/uRE4KlMOeHXMGNJchHYCpeKsSNIpyPqNxgD
joo5GPfqH/fqLQ0Jb/SrINIEHuP5jVAXu0EQik4SkxpXSWfeOrTdchNFMCWflY5AFjluDY3tcmo9
bWubKIBoj6wZim9arN7PBbJxo7NXbGQmmIrEAW09prKrxDCOjZl+u6wtK9YZmF8/vkByVLVqmMe2
RUAtmonbqNt3mLDU91uIRatigAfiIkJCyGxJ14ARkoGvqK5xDYydAZgHIxKUYFtghGswXIhffsiR
lH8YJ6WbXV6/+iFa0L6fduy23MWHOhhCAXiQH5pbsPggcN4CoNtaohRgUNvu5kHEaHarARGd+ISB
CT17UKxIZRhC7m54vWVExdv5Rn9OliudXmdwtah0WG0SNYf5Bgy/vrAs5SMG0oItMKE1jC/0EyM6
xHgJQcuTfCOsNAWrD7D8xSGmStT6QmBuAmDyNVl9pX4mqDoetjCA1x4nC+JEizHGWt7MU8cKK4th
hPaIDHKLXK4XB/0nAcDaRHrsb/nsq+YNtgbsRLBvKDtK2ppThQ+uCac9LkqQHLtBzh4tcKa4yfQx
LmrDm+fuvlDpbY7cojvQJ3tEeJG3YDO7fDtXHn7r9EMkdW7IVI8FgR+/gBBGrV8WZQwvS1iBDCUQ
4QJADegrbwHy1FZVuN1BhToTmK9qktxR273WNO2w9ApmeooeU4xx/rCY9pU9lweAE4TKzMN5BMoO
rYeNXuT1Ff/4HKHxJ64OHSqNThasPI7AJ+lt128YvC0BkhInbeEqiYtW/CRNdnYB/rDKCDb2dKVJ
/GxPxTecLAKXX1FKPsHaldpxZPmOFJicV+4V9tUqh5Dmn9r2tqTD/rJcoQ2yNTg9SkltZ17GbEEO
KnL4L3b1QJzZHw0jmPs/Xso8W56klUNeshg4rEmk8RTItuW1RT6lo+JTpqAQnaQbl+BfXMcfOiFZ
1tSujIzFmSiPxREIuHfaIPIKHQw6Q/fjdeGzcmMrV03O6V5KljUbqTIwgoC2DZtDqx+SI8lCGyVv
HURlT8rhz3gbp/Ikj2o0yZBNuZDHb7OJokCwZUvE6V/QDtl/iq1ccycRIOluDxrzLjvG0+xf1sC1
N/BkFa++94nil8YUuyYdkaImqgcad5AID7tufHHHETD9qg/yiBvF3Eh2bOnH61meSO3JiGmk8XW6
Zg4VIqh2A+22D+YAMAqqlwRbD9JKrHl6AeSHcIh5wuwKCpkk76yiB5hIhwpA6ZXtB2vZHJFdcxJP
N1WyJny0+hGwMLDQr2TCP9D2t6vDWzoiWRDi1s5YttjJpX1QYowR5MzrerLRcLthgl/9jJPzajSn
rhsLoR8DJOv0tR7jLYuxdUCSxQBHSm66CW4Tbw4CW0OAfqcEmCWiaSVtgBUXLv4cNMf5albDy3dg
NcCE14AqJ2BQtTc1qnJCX1R6ngubARv0u3Jhqyb/hyz5UtNWI11HcKmFS9ZanwQ2p3M97pbQcR5J
j+wnGhHBPZptNcysasqJYKlMBGw/BahmuALL8GQ4nx3MKW0l0VfV5ESE5AoMY4aub21GMpvkQVvf
UXVLT7YWIfkCwAjU215HxWEcrYgNgHlkuX2lkfTnyyqxtRLx8xOF525WZUOBh3khredqhZ/SZEvl
xbe+Me8nuyVdXSTih46BXQiRzxgqnuh48Bg8c8vrrw3g7+ob4fGral0SKHsBKRty08Kiku79nGM6
rJ2PY8G9pip8FZylg+vVw1WlF1sr3dpN6XKTWu17tUXQXDXVgzqQ67m1AgOUPQCd9IbcuMJLek/7
MYyH+Lopee41uQO0dit/HDJzd/loVy3NybZLfgLwUQCLzGExu3ipvcZVHvFlNd4+ywkWewqq2d5K
vgi9v7TxkquwZGlVmqLUIYo8S4Aa+HMe/Yog+34r6NvY7NfW6xPVbdI2j4cJ4YFZTx6zo7R/d3kD
N+6gXG+24wYQ9Tbqs3ndecS4sqmopn/694RIpgRIS22aDHgPTLBa8fwpTR9Iu3UhNs5Fl6yJYkwL
yrO4EALGwileJ4GGBkgBZdgW79CUvuFsrcbjJw/Na3Hu5GxQb9HA64TiG8Y1wW5dRaYblKqnPMY7
dmi8PFBVj4G0zKNbol+HVC7ooFy8L0dNX2yAkEUFYC18tcxvaJvvNCN/aUC5BvRFpfDQorLvARzK
eew3iBlQ3rc+tygYeoAmMLy4an3Olo+EdwX47hi60ewhHNMpKOJSD8lEwtyeSm8up6+8UnIvYT0c
SldrPYPSq7YZAb6dAWz4sqqse/4/brQu2bW4tqqk6nGMgoCF1jvhTaoHG6ylThP9qT5G6/QQJWsW
q6M2TwtucxlrkTvfZIXtlXYaXF7V1jWWzFSmGI7dTQjZUmvZlQO9UpItVIktEZJZckFa5PQl9m02
2M4yvinUPVxexJZnJY9ONUATS1IDWkei+DjwAOSuw8/CpSPAXDf7rbF9sSlvldwCzwhxMIIqd0Qs
I0kWq0VHRFeUnqXQXd7tuvnrMOheD2CObtkkeF119TFF/0+Jku6VhYXUeg1rK3AC2D45NvMrcmp2
NV9ZW0O8W8uTNM+YpqWaZ8QVKml2btvdkKQKEzKFVlymvk57A6SE/MPlM1w39z9WKCkiA9RPg4ls
PN6ZeeTaMzfao1puzLyKbbp0cJIqgvss5nkKIVoapaCDSzUCtOTx45JXWy7kv9DJ3xYkd0A4Vum2
2oSk6ASQ3fq47JMOw4NTiNhiX88b13g1v40ZUzFsikadN5MJTKdpDMDrJHILLSC5GylufuUM6KKd
nwHK8TFjaIbume+OnT92lZcm6c4wUbMedL8YbdcnyvWggPZ5nKLaTHaXD3dVo358nbwXQ1FzdbKQ
rkySPNCGycvMxXOp7vfKnaVYvskfLwtcO2hRvMYFRWLalauWOnJ3tZ4Z6Cdtpl2p3+fIEcf808T+
RLMfWm9/EySvrHFj9LkkE0e6+TapP/IpzNSNBqy1m3EqQoqorBF5WB3oyVHePbrsoUhuUmcjcbeq
rKcyJD9INxctKRvIELwR0+FHo/k2ou3WciRvqOtBmmRhRChqrdqLk9437OcJ1brLCrCa+zldkXiV
TnygfjQoOOywImExzQHDht0eFYkmTPcKfS1Dboa+qynzU5li6acyuWlM7QiZAlgWyQV/zO+H/Xgv
5lNea5/w9aaNnMnWdoqbcCLTbae+01rI1NX5HRvJ0Y27R4aZpMv7KSyjbDlPlya9CWazVKObo89a
R0GpRIW1RTv774BjX3voTuVIz0A2kG6Co/VnFHHNLzkVJT0GqUIqEAc32LnlkKq6N810SwnXPP8T
EZaoB5wcjllbSuuQkb9mYZbDdJWPxxbpx+ZIMRtVjBu6sLEiGQQgz0o6zlXKo5jlQJBXo3FgtXdZ
EdZlYBgFJSHyFpCa2CrcRRud+ig9X/eJc+jqrcH+tdfCNlwBDmmjLCzPNGiNEc9cx66lveMn7Iu6
ROO0G9oXgOh51HC+P07/+W36r+Sluv+uxe3f/ht//1bxuaFJ2kl//dsdfymfuublpbv5wv9b/Nff
/un5f/zbDf0Gb7L6pZP/1dl/wu//VX7wpfty9pew7Gg3P/Qvzfz40vZF9yoAXyr+5e/94X+8vP6W
dzN/+etP36q+7MRvS2hV/vTrjw4///UnMTj7n6e//tef3X5h+G//+J//94+//+9//P1//ePv//cf
//N/5P/48qXt/vqTo/3FAYqfgRZf/AH8U9if8UX8xHb/YoJiE+AIQBMUncG4P2XVdOlff3L/ghQn
fBDAULzSyKkwSm3Vix+Zf8HgpIsG/dcU6Ovv++cHnp3Uj5P7D9Cp3oOkqmv/+pMUk1kYYhPfpZuO
aQBo4E2fxLiMKi8ncDuTyP4oWnY6b97l9wL5Emj0G6ovtSZBGiBCAGCBOjdK66DNkSwGNVmH/D5p
wjocwK7k3AAnGa2t5F57WPwlHG63BxvervBcpiuZkBoQFHpWmE1o342haPIngLj/ju25PRm1KU3y
NTAYlXQNg7T04EQ54gzRpWseRc6g9Lcm9c7flNftNGzMv76qCrjYpDfFoZbbtjaY3l8ZTY85KNh+
T4uJ5Aq8ygEFJTjz0F7yqsPnVphlSQ9Q9LYOv6MFoWsmB77NN1EHah7gjO9PbtGvSnqmlOdv2Ft5
0hvWNKlTTZRUkIfRjA99xJCFA8zBp25z/Es7t5VvZUkqWdoA2cxcowK5OXx5JEC8Mih2il9eZTvm
U7SJWpUHtyeq3zXb5HbihH54BW+kE0k54zmjtsmx0g4g3sQ3AhrCMwD52XfRmt+hnVqM21zeYQm6
6K1cSU2NtGR0HigPrRsnAoB46hnASQICJ3oERf+c9j65aYP6UITpMe0DMyivs2163PPX/ftXCO5A
ob8o+8lpgJmlhW6UWP2ACE908HXPtl9dLyHbtc9bWkWc85jmuzg0MIFfG711mCiRvEte5ItOtawK
s7YnqddTNTkyBpLzBLNvh37iWhmUlp0+1A0DDdtkglHWhY9ROGoOTln0w2Q8Vr4mGZwDk4/mgWb9
gmbOZuke9MGd0RyftvQwT4b5jpF8/Gg5fc33sVMaXgs+CE93UR7TF65+nhui+6lZmFcZ6v3XpKmy
iJnJkgSNNVTEYx2KubnepXSfc1Z/tQnJSdin2hgHKsFcnadxpig+r5omCzSV0t1i0wXHhwLd84wF
hbFjDiXyhbP14DiLbqJzCmmkq1lLmtFzaM64T+LFeaAFcBv8pW+KG7Obqe2NJau+WuiLuW2pMd+P
TdUB5jkZg2mKq4cKgI5fDDXlyaEH4fHLQkqnD2mro58vtxhrQnNhqFDgjz4P8jke9CAttbR+n4BB
3Y5Uux3GK3NWmyycTXfOvVaHgfZAExDvY2NBkq6tjKQEGYsOAou8BXSwY9h3ZedaxCtp2+XewBX7
gU0q/bLo+qCF6qg2GHespvHGGujUepM+L6VHqa1/iKuBDPfEHdJPtOoT1RtnmmkeSItmwEm5JZDl
s26kH8eM9NeNrU2fDULLHbjZq8e4L4x3vTkWd5lmNYD3Wnpyb2ndcpctefJuRCS2Ry8Dyq3VZAO0
vS4wFQGFTr2WlMBuH8jo9bnVHWe3yP2l4tWxQcbrNrcwx8RzTQ8o9DHUY+74hVnTa8JBikbA9eaV
TUz9nvTNbi5a7osNDMC13LyzeoC8dm7D7zLaW9dZrxiPS1XXoY6JuoD3k3Ybm+3yLp4TJCJqvEQq
ofkzoSp3vH6O0Zdj6ANwmPp4tNVDM+RVuc8AB3cNCu5JDCcpxbjTWsaDEaMf5o6WOdN+FgifwMTP
WZ97saHWZmgbvWL/0s44EJww0Lr6DyW+xv7Q1zUq9ph54qlAzZsBmkFUhqGVqZjLIFNAZ7nrR6cu
fKXulzAZCzeKrQqgfq1r52DCEZbfzJTuAXQf1udy5mlYd+kY1GDC3QF1iVIv547z1S066vipU6io
jaHV0tPSzN4xagGxcowT/YPCmZne8NJckOzjmubxCbCBs5Eon/WYsTsnrmovsZzFw6AUvTLmuA5q
bqbhqDij3yINGRrYt0itqxbFIAJu371jNNyJMj1PSOAUINwdFNsOSZORp8TI3Mnjit5EXZlhUifX
jLt41kCIPbgYBbDMEl/r1kqQLyaQ7Yu4rsDU2jSAZ4zVIp53TMvRmK0q/Yc2qWufa8MYxFOlHSqd
8o/UYDHxBjT0hY2r2eHQZUXjJXEJgIpfUuXeJftF1W/c3nYwg1U3mMntB+0ptVIrC1LLXACcM7j7
fFAazPKqCUU5UW3n6yI1bMtnk8WvMfebIu7O9PFTDAjld0uqAegdYwZu5E7qNcBrMrAdjglr/MEx
2slPce+1YFTt5V1XOcYxAeBlaLK+OKKhGIjjCuwbUp9Jee2aTeWDrmv6OuS5FiT9PHpWbUzMQ62l
BJXrTJurOHMdYLjMNbgHrZrlqtcvQLPZL3TKgYXBK3If50nzWKIN2+s7o/XbssEm6P0MaIlucToa
sLrk1R2rjUa7Sxqlrb3S1MawLFxWh20DOCGtbdTiYNQ5vZ8GgygBPB8FJ2d2OqyPm6QA8Nd55oR2
ZpfgW5znfZa6Iw9cOo5+asVdwHI+hrNC6M51FSD/x+bD3C26X+pLEyGRXh513IZPGUChMC3d5mg7
QseHqy+4Z9mgBSn8OnTlq++0PGGf5wmsOXXbjkebGzfAX1C9ehxNf8HlCrg9ZzeYVO29tGgcPy7p
7DVltUSTWzwYuY7md6Y5h4xb2tXk8nftnDg+qu/3lDtWwDXn6HTmJ240BKpf1X6cY94ySAmrdmOm
ZzuXObjwKnOOqjV0QZeV5kNMKqf3rMIsvw2sxISbm3XHLHPbK4NU5NodhvyYo+/6vnTN9NjE9RK2
cQFIZK5+nLR4hs1u4WePdQlzhllxFRO9T0NP4l/srAKUjeb+AnwXx6clsuT1pLCnng2JP8RAC/Fp
atc+BvOVI8KlyYsdnNsUa85TVaNlspnixx43JGUt9fq0ftK7WTtM0AgvZUA3MkniHLVJKXzTqRcl
HLnbhJrOMo+Y2HjLwbEMdDEaT+Flj+bPBQA/3sio/RKDRwk2om4ehykb9w4TKF5EoXt9UVA9I5wl
P0+ki68YHt+vsd260/0CoknjgSQsX64LOjDHdxariZpxugffeK75Q1tg47zSMMYZ70LR3Fa6xYPc
Vng42o0WDgPuf+nOVuJXE2AiF6AkV8lUvodpLXEceKFoiyl9PZ7QnJeP7W4q4nFHMYAD7JjC60nz
YM1T5dldTY9N43S+7oxq1KMrLTRd6vpDSvJfKO7RbaIBGzIfzBnGFNMjX/tkzh8o8gUf7Gwpn3Oz
t/ZtzVofpZgOJt6xPaNuQdJppAlgZAcn1NEafV9VHGzPepPdLpOzXBWUp+kxKftZua7SGT2tmtux
4TgqWemrxcSfwZaX3mYFbHKVd7njLaZbNDd1X5f3c2MJ3hzXApFlrnAx5IDRbxI3wPiuaJbP+zIj
YPSLO/1gVhyFgIwXX5t5BvPlUAMn/3pU8/baAaFbkJoxvaltMP/QZJi92OZlmGpdO+0Hg9PbmU9b
ab3V2AhRuK4jrBUkzVIM1hVFi6OEUzn6oFP79n3chni8hhfdAFBny3VfFwg5FjABMRmtSunffCzL
tKoBryXY04hfBpVPMi9He3otqOQyb1Pi2yDFFPzsohse0EggJTgP/8A4OFW6jiWSqMNFuzGf65f4
E0Hfvx7kQfG+Sr3C2PX3yqct8C1pCla47BAtpqNtx0HTuNzDgLSFwxmneIfv+g8Dysbpx2IHLqAI
XYjRtP8GClnwLWLe531TePyWBfqzfe9upiHFnp6HaeefIQKZkzQk4yqajlMTiG0JkFwDC3xSAg0B
NkEH81Kge9u4Y2+DFZDzwKdCrsfRXU1euT0aE8/7fg4B5BzFRovaYfbQtfOH0d5q3D7PgL9uMsCg
VGAuANccWyqdL3oB0DXQdnNo2tXH2aLH2GIBrNvT5aBzZUWuyGdZGFUBzYQrK64Jn9hhMaqgRewl
tAli9BooOWbFpo0808qCXPANYZDCgcaC4uj8uHqMF2WGVs9hZ35j7MrOcEBzdHk152nc103DzL4J
+AiAd7lvStjTQgvAAk+ANe0xk6v+wtoNAa8nLCndmQSxnydKN7ZT3vTAy4RlSR7FaJZzk6Mw4TWp
Z++nPfULgKfd9mwXfxQYw/1VHW6Nfr5e7UvfIKlG1ZWFshT4BnRBUg9v6hyyMHloPtWYT6HoD9Bq
v0Ql8oVuIpivpNLMs/VLWSALJMeJ0UO2gBr5jZmn+5Kg83jbrkpQl+JAbRVYww5S5gJM2ZASQXic
jL4CF3vYH9kX8ktyVX2we/SBwYVBZ3zQ7As7cKBOOzgniT9728D0b9N5+AIMpSBHDMD4Nxg+QOIp
E57hyVKPyd7Y51GPdF5x3GTsfZt2OZcjbSyZ29FyU8gRrALDU7oTj4dxJDvQYt5t4SutHOO5NGlf
444xiySQJmp6y7XYy8krrkTbT/Z5U2HfWmqwNmJwUuygwHGWFNZFhDTHC6ShkSWargXqZYHMVuhG
Q6ReJXfpH+sZfFUb0HI7EEdAcQEqm/NbSkawcfWWXYaiZ/C1ZImiLPoU4rv+ft6z58tW561ls0+l
yX06NM+ariKQVtlXTH/mapjk/+aKZGzjVEWml39f0RgmV2A13+fX6PIE/dp4tUUG+9aMni9IelnT
NNOUUsGCsuWXnFnv2Wi/XN4yqTT/5oQM6d3pa/TTxtRBHunoROD6u2p3Kcb4fo8RWckmny9HLPfE
ZvfTYlt9AVmmJ7rjU39yH8gcmXGghEjgfBDgtZQHA99pfEf1cGsaVKqgv12s9PThxUDMVeMDph1G
hrKf09FDm93O9tUdcfbIY2NCc8tLW7viZ1opvVSpMuuKIjRG1AfEqvsXMbI870Ay+nnLfK1dAVTN
UEIyYLFhqM+3eJoavYo5MD6mdvAdjA/SRzSZb3gQa2p5KkQ6R870RK8qCCni91P+UMyfNpRSJPbP
H1aUtU9WIZ3TRBcrLlQIED51f8P8wVNu0r263yIUelvfOBcknQ0sJEHPltD+8skar90cES7X/HG+
d0zE69ommffb4s25QMkCt2mfEE1gsIw+2J19+MpH89aOlCPYgLcag7dkSS9Zv8xZykcszu29OOof
0icXzLkZBZs2coYbtnelemmDZAFmHlCBgFWQHdiq7DpqNS7KFYY/VJ76wQR5Zvns3jgeu6/vsi9L
2G0PXq/o+5lUSRVZVptsAq443CBM5+M9y4y9aRyQ9v5OvlpG04CYPYr1/WUdXfOIEF8KAHodfcNv
0PtZNhntMkOyQGCM859T9YNiIP9nPVhH4rcP6V3upx8oisUTojSv7N4PzZfyYXP0/K2/AkDNk7qN
pMILsjJll7+WA8dwCYoAPFWDJ0ajLXRvGveXl/32wpxLk/SXFHFVarVWhXr/GA+Zp8VflC7e6+Sb
W9+XSRxcFrf2PJ3usvykd3NGWqXBLgvjiW31pmc7VHdGqNz/Ge/oTJZU9kuVNtHTGRrco7AK+Cw0
deEQo8l3vPYemMrh5bWJg5GMHKCUAXhngNfNRebg3FTnvNSmqU95iIyj6xX9+6R7l5etR8AhtWGw
34oC9KWKlBViZUyGvbZ3njy8dHAGJEENHoJDapehwuDQUKXFobUr//KiVl67M1Hy4Aar7MrKDZOH
vDb8rikPGturASqZOx5jft7GONUu7a+U7ps9HC7LfvssnYuWNpSrzgDAJKwy1VobKVJUrWNj3Fjg
xla+1o5PthKFxURtU6xP5TQgc116fWI949xrr8IEwuUVvbVu5yuSXnM3VhNghkKYgfmRrkfJMTT6
jablrV2TLKhWUBQ0euxaq6EjA+nRbGk39mwlUXW+Duk9TxG4Fb1Qipn76A52v7HFKzHhAKJQ4CrQ
oxiQ1D8Cl/cDDg+8mg/soIXa+/Jmc3rs7Zt4/iWStSwSZvDFxZcIvKHqIX2FirZ21d12P8/W4Umm
slimxRxsgkXXL8VU7lL2MzLjGwZySx2lN75uFK01uND56pMCPsQ5Qd73Nd388bIqbqmJFMmlZQau
rUqsxnL3Ou/eFXR+92+JkG29mYH41BH3t0y1D4CdupntrQnqlVXYyJQicShgyJFnk2xuPuS80co2
pJ1DMbRX3Uz/n7ov2W4jWbL8lTq57siKeTin3lt4TABIggRJkZI2cSiRinmeY1lvVZ/Sq170put7
8kfqOpUvBTii4MqsVS8yjyiKNPhkbm527d6S15q3koNG/lkGhhFJE0hPsTjJeYj0yeiBW0R/1AHE
XCaBbLKLZOxj+wolkFuB14h+fimfGqQhwpFPKksQCOcTDDaOvAv87hGvJzf4lKINEwfJj/aUsCD6
jKIq73Gzsv1Ohso4KCUQ+iyOYdmwPqgpWGB6Az4+RB8i50nwnpU8vS1NZJ6gyakh2U0vs9MxAmwR
mLGmQ7wIfaZ40QjEgkA60f3o03JtfIyQdA6cjpiZvRjOdbaX3NHrXoQdP0NEz+2lT8K4EAtV2MJU
VXySxLrL5RIfYtJ2aW88i+jDA3Jg+fPnAklu2aTJVFDjskpqZr8YStQYSHJbexU0F0n7cvngMe0d
9F2MORUBMoJGmmapbEp4KPCA7fSgdUVfy2zjq+INj7mbgE9Tuoe+BkEcGxBjp7jlbXGT8pocVs3T
bJT1LkinsyUUK8ikJKzT7j2IN25nt96JoZ3uIg/1b8hfNMi/9dsC4CAHxvmAr7UTi04riWIhEdLj
4Xm6uSSUz/VwrMBBhXb22IA0lvxpeNdaxnRLANbYvLIR/Y3sJjqyyOIuc1kMAiWDxbExwOAM9Ex3
SLUnGfUbfT9ZHyuTZ/G9D/SSSSY8KgypKmSp7Nw0D5+LUHrQxPQ11lWn0OJdFelXKLPv9eJDkEi+
XoKftgi/ovjqWuoV3pE+OND2mMB5Ew+pX8+5Qv5XMQktesowigWlzDDfzhb3AbDi27A0wD7BYeN5
yZZfEk0rslqvO6Dgisc6JIBEWSJBXd6ebGWnfKZMA4lbyJ6m/kTeey2cNTUAO4Efxd44Y9seAgho
oELauV09vbSR/FCJjR9Y7b5Uild0OQHEI9T7PM6QuQ3AV72kez0pncvnc22zaBA6w72F/xQWCSiE
crcEwtzhkr9FuTjFNJTli1zAFSL72KDPF5iGyyZXgheM+4dJxslVGRrcTXnByjZID+9RabCXindv
nT9dUbc8MsJESNFUq6rciZ0r++WL4VHOYEDEoCYKhnH+kftv1vLHmJhYCbaUUi5gLrMIJATh34ov
HVF8hUqyeoF7eQbXronjwTE+JVTGtMdbAYsmzR+HKtwvpvncRupVmnoZZ7VWMqsorqMwg5OiUqPM
PTwJBbg/0r51gUR9TO9l1KHSQ/qmzM5yn18DKIvUJjAIlQOK68i/PNBVx3JsnAZdR+FHIcgAIoQw
Tq9mK3Kr1glNlIXKQ+E0WzBCQJGlIzppFrvMbQ08m15R2YYO3ktehnflpCAFheIQ1JMA12dDLzSF
ixYQpi0cOTheNrGP6UfakDfklTDyxAwTcI2LJGXdCDNa9zAqNQHfFufIrwRW1NmBeg6ANRkUjadz
alVRKi7jAgvoc1ehhCZBs0EEYjXkHMIV/3piiDnoZieXuVGLiODQOm8YW3kxr7q2eTAjvwi9pOSY
W525o3ExR96KOsQyM8Y15tprWeSbqFU5KaoV12XhalUhvCwjpGGLXLM5J0YqIVxqa/nRikY/qmav
bZY/1Tf5HjPBDDq0ISaAViXWKeuVWelVKbduLer3ygTc9EAZbD9dPlyr83VkhVmeUbUCFZrHrWtJ
zbUlAF8aieWf4/k9HwqzKKLWBrNoSq2b4xI1jQ9xv708ijX/dDJZjOsFHiFq9BIWOgdtBPNTerWA
qvsrrmx/2X1vN+m3CfkJ2faVB/+JZcYNG9I4z4YEy9+rLyAq2gWe4ZfOvOExcTLEGGfzyHbr6mUS
i4BdUFvKx7TFG0Wq4PvkO2ARkvuitnVoNJDxWd4XXy9P8OopRmkeAbSBZOJ7gHvkgqMisqIp01o3
DIFWL/J9LMWuOs6PqVDbORrOSN5L3Lh99aSZaFnCc8cESIaJKNtWXfJ6wbMh2hqkJLRtSfP6G/2O
EgAtSCQRflPI6oGgcCfgSsAAzL4VpCGVZVUzWxdiQVtRBiq8zTln7v13MJGyhTT3HzaY3VomShxC
96JFXNJsu2vUrUn1EGwNVE8GV7GhHuWD1IvbALY6nZYsossegL4zCR2IArW4WKzWnSUgxKWUlBL0
C8aWk1RcncEjM4xLKQ1oCtLeKFdYnkUgJ0MwFVzejSt1VlQgLQ0U71QyGg1+p7eXqotD2wi4VBqn
2Fol2K5Lv7gadott7cxN5Yd8ktjVE3Bkko766ASEURLX6F9p3eTaehg63/RlN9yJd7TtKwE8fdej
ri25iSs4vN6Z9XX7MVr6/SPTUTmUipphtMOyL+SvlfKp1D5cntHVcOBodMyahW09CpIBE32M2jGi
/UZ6ScsEfREBp8l3de00EfsDi4eYks0FJI1RzGUHV6L64vjB3KU72m2VZt5iN+ImILkDhP6Xy8Nb
PXFA9FE4Gv6PRtDTKZTRgGGleAa7HXi9UZqvdaI35DsztDh5fQ85v2wX2IJn8ZNYawdCR2kExTy0
maosJXwnF2jPqBOkH/R2J7RFDAqhiuOg1/bIsQ1me6J/RakDLcJ7v79uh9xurI8AXXDO3fpAdCgB
IWKkRcnTWWykQULmMetcwdqM2Us4cVlH6DqwnhHe6Q8L8qkFsYky8BPn9DU+ZyS9stAQCPGt2MYN
gy4IqhiRCJxRrW6OY6PM5oCAUiNaEYalaqLdVfND0OTYkMOhx4NGKDSiLo2ndqK3aO1tYChPVjZt
rLzqSVoUN1Gh7KeiPXTZzDkq62v6YzKYNTVmIUEXDD6XnD2X46ESe6L2T5dPxroN5B0ACoU7ZRnv
9aYCYKUNO3dS38q5vFM6ML4kvCwLxwpL5yiGbSKAfqpz9SIiqdU6lgRVOp0n18Izw+zPsoeIejcL
IAFJmg9RqbrxnKH/ZAC/1uVZW3l74wL9Y9beMwFHHrlUBGkJAxhS8mU76NKzbqoAB2TRlzAqruK4
5e3R85FZBtrOgY6UaBzE+q8m1Goh7YbZtUb0oBj+QiUe1OfLo1o1ggcNmP2wHyBhdnr4Oh2Nl5Uo
zi764Dy9Ae0fsOWTxoGNnM8dhqID50zVAdDVzCxSjV7NeKwALM0i0Y7m2jHG1NHQEzHHM9prDpfH
RMPvU4dyao1xKOjwLetEgDV56u2keGnAowuleLucVXTdqE6Gl0L17bLNczcJm4YMhlRknE2dPVNt
HQKGbS6zm4DrLao60nNRdef39YkJ9kAlkyEFFkhE3UD1FNNfHLSEtYurg0S6uWrcoNuhd1KxxceI
j0qmU8ZMKYJxHTRNOlXTo8QJx+GIoBp5uIwmRUZ3jtE4kIa/Mtzu2+gM7c9IjZxHXpaFtzatqL0/
hRl7YTz0QxW1sxtnRPys3eKd6tGSbrdr0W4Bakx0iYuO/iVD2MwLvVbwITCuKmCRx5mAe2SMdwMi
TXS2zi7W2U6nzofq5WOgWNvJENFLto/G5G3Oom0/CM+Axt1f3kkru9fCbagZNJw2ztRrlqCSMhyX
xVXD0dbQpRYqj2rdu2Nc2dIck7GSPbRRcrzbCtQKGb4fZtl3Zl8qQd1Z0eLKsy2hMf+1PUDm/Utx
pQ1QQtc/hgkBJWnmLwrH8jsJ4cne0gEfgb4n2i5EC4IITKbAxO1vjAVaPdCf4M92ctN5JQ7rS7rJ
nBoPvzkh3ZXqxCUqNqEN8D065kVP99A0KhKNk+g5nwfm0zDvtLQFBiMZVbzHvhq3xsd2n2/AFjqR
xSDLQScV+AnQ0IpqgX952c8cCGOX2XSN1CR6YeKEQTrL7kfBzRVeRveyCWSYTg8xWrGFPEEqy83C
hXTmg4UOs8uDOC96nYwCLTynJtBRPnZGbqEbcSdB33PaKJAk3C4Hwy9cSNB/EnnX/3l+hFqkNxd0
HmXxLKkpzSp6u0ODeqbyCe/a1q7fcjwvUtRyJretSPDc+Px39fo+ObLLvJ40S6gyJE7QLbSLNwa6
Yj/HbvVl7AlCSi/ZIdbBq2L+wiuOr8/wkV3mtAgQv0CfjT7jtEheG4PAgjampDHJniB7bYsbkVfk
O3NIzAwzJ0IawqXte4w02XZbik0fvWiTezyU8Xk+j7HDnIAOYH/kIekds1N3AMrtpGuqMDXYICjQ
9ni8ARAPtboDqpgND4HFGSN7t+a9JY5BD9uiMtlFUNtlts016PDqXtp7EOkjCg+QfBZ5nQ73/RY6
iicj9BNrwohprYzMy7rESZD3RSLO4RzJs9iLsSOfHski0lW0f2HDmJ8XXNvgUWwcfRdeKRuUPWOX
gkgCa6bNBqh18vhy3ifuzLn/2K5sEnEMpgH0ebCebEuIFw2b3iv2MhR9eP7zPMfAjJN6v6P5XOQo
SZQB80mTstkrVc6cNqoD0RJH98Bexm+Xov6SHRuexcAKo3/IRC331GKBtnigIBHzTdkHEcqDg2b5
s4HzDxqOqPtcDZD0CgHPjxT78pqubZ1jw8ySZpmGKKFE0J7iejZ3Wf8y8aIQngnmfRz0bQ4FDAGP
j2DYdnKSf9Tqq6BJxtfLQzkL9LBqx0NhVk0Gz8Gohwhqh/awmAB0gg2GSHXqKfODXKX2XPWfLltc
9aDHJpknjzTVsSDl2JJiZVsPoLd+aX0Bp8BYNkCXooGYewjOMhzMIJm7IopME6xD2CgaGV3lGlDc
yOvIBDlM60m8Frk9S3TSzjcmqgIA5yrIITIbMwPaoiyNCZiXMnf1XAYRnckJV9b3xw8TzBYMq1wx
cxUmAoA6yq4CH+qVqvwpASXUPt7n7YcRZhPq4L6NMjqOoP7aZndBKXLiFd4omN2Hpiu44BELE6B6
qBuJq6pIPi0fL+843nIwG26ozaRr9BHLMQ5XitAMBOQ5PL3ktRtMQb7gn2vO7DFBtfo6pU/sugRi
r78XzcKWpw96di8u182IQCHlhcpnD1JmeZhQRAsnXVriGU2/Tvkiln77GX3idu1Mbi6iRZZAZ5uL
ceLZZIKRqdQXuSjg+poJbFll9ByKQ3yNhrbYq0qDk4zjLRwTkUB7MgQYGwOUVPThdp8obcflrbEa
vh4tm8HE5JUCCimlxLJF13lGtI/xZv5QpHZ6MyuIJGuZjNelB46+xOdGkqtTacqGCj6798TM6fUV
IGfR1wa2JWq0eyG3o4Io92DIcObrfgCeAol5G86Y3722Oq1HhukHO7qpi1IeMCUY86hljjSPdlGM
HPd0nt+le9NCNzOIHnUNzA2nNnSzUXI9xskWd1Cg0lBIfNE8aZPaX7MXy49MKgb7V/gBGbPM9kTv
jm6ggwc96m2/G9CZU09XehrdDspC2lYRSN5mT/Mwfbu8jVZn9Gi0zEZNF4SssjEgxou2bWci/Tk6
/yML7D5N8gig3AWbpUpRKBoze6o+XLbAWzKDubXmLJ/B2Uv340zKmSwfddDjkP6wPDdX8XXSevUW
nSzAM8Kt8JIQq0EBmD2QAQFaE39gfHQ112Zd6phBijcKMtKh3QnPVwN4wDa3jZe/GBUcm2SOwZCq
UAVqsEUpCnF6LEeXvlrzreLKz1L4E12j56Aq7E5wrRtIb0kqZMuY+zQJ0rINvjtsqLncU9yCfg2B
s7fpC5jZPi8zqVpC+1X1+8AglQPYF7E+LZx7YzXhc/wx6G4+Ov/joNbZSPOzqEq7CpQPhHJnaDsN
uFzVH4j1QZdQ6Q9I6eQFsRwNCU3IVhLZ1x7EvRHvu5iTnl59OyCraSA3bSAVzsJ7xDjRkhTNB6hP
loUb6158laEENZDaCR7azs1jl486eO89YMM0y4RItQ6EnXXGAtJ3YlylNQLR7Ho8TB4SupscXEGb
cp+7LR4sgQ15bLTwA/WWkvwGCNqvtJs5tUHMOT/MFH/v8jCa58lP7BHLgkYw6GeQfGRjxxwcXYGo
4RTKaJPVrkqYA36HAEmz4z3Z1qKvY1NMDAnlzQn0Dzhz2VhvgxDPUjE/pIbCa69fC42O7TDbfuyE
OSk7HDTsroFAo3s7mVurR9d05sV+9a14Ke8kyZe+SU+dzw9ZVn3LsX1mv1sNql/F+O5bFg/0ld9T
Nr2zLHhzU9Zf7oODzhyzs4A4R0eKZulg+zzLYC9xVWcVQLy0jzTSbJpHaRGXRTjVBz4r7sr1g02D
6xbFfQkGGc9tiZU+thoGKOpQY8mNz6IS/TnJx/e3AIRaKYE32GwosP/UachVGaWdCBuSjvb6+ssk
gs04rQ+cS2ht5o7NMBd4lcpz2Ae4wIWIQG3c6/3ws3JPNdX14SegZOddbNA3P7bH3Nw62EORtaC+
EJRfaN62POF2ckZffsqc4VkCLy1oLPfRreX2DpjNDpbmpF/5uYyVWPD4Y5hMGFqmZqkVqY6jaKWk
DnW7bAsfBF+OPGeby1O8PmQVPEEgFJBRLGOGXOWAzi2UnkTWCM6kK20oGKS+iexwg+5YT3VGaD4F
oABOvQYc1SWkroVt+Xz5Y6w4H0nSwINLQZ0obDEXvlG09SJZ1CkIlOJOldEMqccWiVLzz4I66RIf
WWLu+amJ1DEM8WSBICUgly9pn7ky76m85mRQKwN8Da2/OIJsFWUYihH1A40+xiRv2eIGvUpvmius
oFd6oWDznPdaAvzEIHNSQJZlthE1OHjhBsKJV+EBoI1rE9Uiwc9vk/pnst+rx/NolMzeqcFwqaQW
jI426gt2vqMvzm5HUSLjF+5duJK3ORoi6gynPifPKPCFDvGf4hhGuaGZIlAGbgG6bCWbZ5J6MdZx
Syj6QXiGNhSyVBuClnajDC5dVyoftXA/lz2ZVJN00cPYv/6FA3BkirmVNCEUmtCCqXpaCGJGEpUo
LnaRfdnM2t1wPCLmnOlSYmalgQQfsPW3hlg/56XOCSjPmzDoCTsaCnPC5qKRUrlSkIj1QlSAgDn3
at9yAQYJH2kbxsxrnll1l0cGmctI11IBnNSYuyEXbUn7vAyf5+hF40HY6BG6tBuYI5bnoqblIsyU
gnmHpG9MKhkXbKG5MTAovT5u8onnnlf9IjAMFtQJDFTUmKAs16dOVmbYbK3WFgDXAT8okUyJXN4W
6/7qyA4TlCl5OEljiTULPmgKWBgyJ0pt4WlwjV1zr1/FHo8Wizcwdr+bRqjpCQzWiU4GCyxVS06W
kdeXvrIZZV1E05qsWLqB9wQzsEbvZigEarTvb3zK8Yb8SguRuMa8n6hCnp8uGKMRu4aA3YDbP/VQ
4mBO4iCjIUi7DfzCA09cibYYys9IHwcxyBHskHNxrg/wh022ViaAJHUqcgnALgmNwdomvxHs2SKK
ga65n+mxOl84qKrQyi5lwwTPBDOhwThFkiKB/LecBJCcg2MpBvZ23F7ekGszeWyF2R5prI95JuIR
PtY5EYVbJX66bIAuxelhBtUdBoBa0RqLkh6lEXhZpQH3pb77XgmTPXXDvZfPr5BTO8xAgjLB665+
tzM5xWCrboEnNtChyOyNHvQjIDSCnP1PtEWsTKEhKyCcxDDRDK8zrl6dIhPc49gYrdGHO+DwDDs0
jZhAjiWwi0gYXb2rYbpvwIEEpvjRbxIhfADtcuoVbVV/sMRs2ZilwtPBXPlgaEDGAQENJoy9+6Kj
hINaC6jUF+LkTkqvbpu8Fl0ogwecNqS1g0GvbYU2k+vnUIQua6NFj3UKZE0eZRfyeWiTN9F52PzM
G29lnU0N6RxQI1FkFtvEWlgGqiN1A4fZ2dVWceqaiJ9qJP1fxQcq2lc6wnZK0DVPIj7lxcpmNjW4
HTQGYkefETNB/AzX7QLjGgkOgATNyJq193KNvJktkdA13OSleQpfowUUligE8Jz5+c0I/boj+8wm
V6I0aDRw8rpacEizCLhnMPaH+ccwlW1ZASV1NP/5C4uaVBXg4BQw8rKJEatXYzWoOgh0+oAp59DO
QOSJIp6C8b2/4nnaPSt+D8E8aFvhlgywuDK+HbU9NPCnCRg/dWzaorVIKEXbAE0QnKGdRzMY2Q9D
bG53qNKsS4tsQJortcei3jWW+WhU5UJAI8/xgpxBsUleEE0ny1ingyvoL9aoOug7ICKvqrJ6NI4G
xMQwVamkzbzAiGSp9lw+AswHVu8Ho3gO8vpPx7enk8fcToICmfXOoqs0TkSGuKqccKqga1MGJgUV
8mW0mvGeNz/yXk0wKLUaxdh46YNs3KlC5xQFT0B1bcqOjTChZlQIlan2MJI1hwAAy6kDxXQ6gYsL
f8bXl+/ClcejDCcJsmXkW6F3yTbzGFEdGlUWDujyCu+h4kIixwSFJ/itPSrcxI+U1ifxh0HGYQR1
BQxMCYNJc7CsQ7QIZO6/XR7V2jk6HhT9DEcLVZtGpZoCbJRK5cRidhDr1Eny4rM4L5w81cqNRruR
ET9j+vQz6ElW500vgyjFrbX2UDQKOiXK/n9ogzlFg5grSAVHuGA0yEjInQ19XefyjK25cRMyRBAi
spC8YKlcG90q8ATFMMpAsQNIe4zGcC1mL2r3DMDZbTKI3mWDK5l+bLwfFlk+IDOJaqtZYLEoSQ+t
bl/Biz7wagE9+7MTXTV2L3IZbVagbadWmQRpqEuDCJmXHqC9RHbeFa8SJ/ZrUBpu8xuaYV9szYYQ
AKIFT+JEtitHG1hqxM1AE6MPkM236YFljFHRTm6WA+QygU0nKupXyCzl9lSWWF7oQXGc4sq6WggD
UUqjEOYz6oAE0k2RJQVQf7MKbTtJWeQWadTsi0UqtouoJc5QhuFGCDRe/8zKuxK3oojmUUje4Q9s
Hgxkd001J+EE1oLuWnRHMHk4lAICCggvA0TUuMn2lVAIU6vBNYNHRz9D/kuylkuRUMNgGOy6Giod
QS8TPYh3kP74ujRS4ESD9VotUDW7vJlXfBrYbRQV0DO0t50FCJQbc1HadIIak+50DTRczWIfBNzU
+wpIgRJqgDAFrRugeWaBblYLzUJI51DMqbrrtrpd23FKzDtKh1k6qGDcBs9A9HE20Uop6tQs44DM
MVuEmpqlRM/DFhJtvuFSi9GOF0+u4BRPbTHX+KhNMlocGqQj+sokU5T6iwHBjeamEj5mU273S/ik
BcJDIQuby6u44spPJpe5maQ4DTMpg2Wj/mgEstMpvFzLyr1EdSRw2cIJQG+AOoije8lYNH3WzQol
PQE4SLkTd72lHKa5yK+WFhXfvzAeyKDi+AOKfMb7pCRjY8YyVq2aIKojDs+tbPB6Bs+JUnUFqG8o
eVLgChQ1mas2V8axjOKElvRM8Ay5yzXEKQKnyoHUL3f1W3wT+ip5TwvHHgBQfBDLyo6hHwHSdlRp
FMU2ZsegG0eGLIgA0LWk1WTMdG2/QNdzk8lteN2Ok3RTBxKeCWUn+b28BNsqmqY/fX/iM6BHhib9
KYc980SQMyMtLDnHwdT6wVZUpBPG2FOB8IVEDVlSSE9NWc0xuuJiT6yy74VyENsEzcmo3ZPepXzD
kkhod77hz9vmJvQ0jsHz/Xtqj7k9pcYIigWtlm49q06OxkK7haQQQD2GTDITWKXLG/jcrZ6aY9xO
2+tzqA0peo9M47EKk4mIeeRKncHrKPxvJhJVMLCxgEKQFUAYVaGqLLUAbOfG+Khcg1XB1iGVGr5S
1nC+4MJK1E1H9oc9VvsyHJPSgOTid4cqtUgaUHqk3jFMuwa9HSW9su54bnx9OiF2gtwIns9sh+HU
l2mUh5jOpVBQvlyuoXNCrKh0L6/aCnyIDu6HHbqLjrxcO1aqIE+wQ1mbqV5Mo/nySGJbJxRKIj3h
3nCVkYj3xfiXdswP04yDHapBgLoSNR1+NABapmpiSqtyrKxcw6cjZN5oS22BC0SGGXofxiBkElOX
FkxpFgJSdtV7HqKw89/Vpk/Epo/VYdfP34/hMV6mA9eJNrVwtpm8L4NNGT7HkUgqhYPC4WwUNq8M
fb/ICmscc1Du7kLZuJoW3Ql5mjjnoenJJL4HHUfbZElEqIMaGEwOrUEkHSt7mWsv6ANfKMUvmRYN
9qDz2D/oHX6a+z01yrgUyHsJ4Vhg5aY0fhaU0nQyUeVmqFbXCXUAWrpBXo6tPEhNpjTLgAmEfIuv
18RApvkTqA7taq/kSM43trWVfYAQa94Zf/cc7ADxnEcvBH2TQlz29PDlAZiRgw6XoWQm6XUU9KEd
NSFk3DppDmwxCSBl0wwfTJpWgObbTRENqa0U5VsZVgfovc0oMUGBNA+AdIrKqTwgCIVwqAQugEWV
HvRabBxBaCRiZeZIitzIIE/WQEYzq6l+mxData4+ihMctZqlAVClc/4c5ZBes5ZuegAV8UJmSeu/
TiKqnKpZ1NvQGFUCwZ/Ir2JB+KZVusUJYM8fXsjaQDAMCFvE54jRTydFzMLOnKcQGzr9WgcBtEFn
uzQbksXoIOwQQXM84NouA2mOCTK/d/Zvxt6IiVu0tJ9Qaq3BiRQ21r6Rl9CdGmF8CMJxcjRZGXZZ
qOpeW8wRqekEddZs3rVmCw3kYpxvK6sKeeHa2snG44GSgYJiBxWC04kAZr2Jx2mBNl5VkaIKtmFh
kVJbOBOwOv4jM8wpM3U9hXIa0vzKFNfQaupMT4DeLgdOtuZAjgfDxH29NlSSFkooJmSCKwMGUFcv
Grjcdd3twSY5Pl1e1bVDjVZNxVApQOcs0hV6o8p7UZ5cWcZGBS1jhgz7lNh1N3DCrLVVQk5dN2Ws
EWJa5gyXiDPrWJwnN5QOYqaQ2spIY85/4VBoKlBiaHBGoYTld0rjGUy3aPt3i2bxDEidVvONoCIx
MT+HOTfCWtsSx9aYLbE0pgUtMlijLhE9F5DdRlITr8gQ0E71o2QDXCFMOx62fnUqjwbJ7BGjl8xJ
LWE2UhCiTmiaN01SF5yduPoE0XQZ/Da6itZpNrNTQzl+rL/DVgc8gKh81Xide3za8XM2Xby3jiyx
1LJyU8mLFb/P4+SAaF1xqgfQelCq8xYkDgQoC8faDj7Us9zQEx4vn4HVVfwxTovxH3lQlIkgRrMb
gh0Zr8u9MOhvl02sxuLY84AxgnVAA03FqY+Kxj6A0CNuMLpTIJrsVeMrknNbGhS3sdepTqJyDtzq
0QahggGHbYCWkTEpqL0wTgpebwnQAsKw+HVjPMhaAB7D4MAZHp0i9oLWKaGaCOUscLoxhztu6yju
agyvQCC3i4O48WV5bp660qi9Oc9KR1309JvWRdI2tjrrXsABvm6FrnjlfJK1WxFIazyZDTx6ZPbd
LMaqFeeaiVsK2NT5xnzRnj3BHUI0MKMTtSTmFbaSI0OkuOC4nrVtBCCTiBsZshWAEpwuMQaZlmEN
V2oac/yhDtPw1up1k7OqdCaZmQb2FslAEK4h3XqWbWmQDJR0GUCCUQrupLluv8xL2H6LoIOcgEYA
pBadFEdg3wSBk+ZMmlB7nCmmXo39CPB6CDxwYwCGwix2vmRtEQKQ60KGy8tmUF6LphvmwV4Gy08x
p84ELQsIKHvtVPmxZtxDZ9u//BlWVllCqhmuCVlR2uB0Otd1Vxh6FtOs6ARp+rifwUhdVvvZCK/i
tLlCTzmv0XnF555YpKt/FNh3ixTqg9ogGyo8Q4yXtMl9FfIIDnjDYo7sJGdlElQYVpzAzeX5qxpP
IUnkD70Jgoym4Bpc8REojCCrjAcEIDBshWRUIpCpagWg23M8uVVvDddKLQsHHehuu4prnrru2iwC
IgEAA032nkG5i0JO1IbGkMUs3AK899SYOIpNAtn2yxtk1RBq2AY46MEKx+7RCEPRhh6GZGHI7tHl
WV/NgVCWRFWXinMgVg4+UmT0QJjo7IGzPd0aSoJ8FcTYoYMqBi3pKwAjClh6H9C/njyT27//G77+
WlZzE4dRx3z595v4awPiy2/dv9Ef++Ofnf7Q32+rt+Kha97eupuXiv2XJz+I3/+7feelezn5wi06
8Fod+rdmvn9r+6x7NxK+lfRf/uw3/+Xt/bc8ztXb3375WkL0nf62MC6LX37/1vb1b78A4nG0tvT3
//7N/UuOn/vt3//zt3/8n9/+/f/99o///ds//u9v//iPsx9+e2m7v/2iyL9KtCovotInQSzSgN8a
396/I/5qQHEX4tbgZUcETzNhUBrvor/9IsjaryADRXoMDpWmW3WsLoqZ379n/KpIFKWIEiL8OSKU
X/45DXffHeL3FcK0/P71cZ4DHYInjlOjVEOWoYNdEg1S4O5jwxwlHBS5mgKB6IXRE1wVbbJZaO2H
yOBm3+IJC3E/KIOTeshR5DFDXJq2VPTANAlS8CXoausbqluDj7biJN8phaU78bik2zFfWvxzuYBA
LiQztEFJSb90X9J+mG0dmWHS96Z83YZpTZbA6my96SxbUOfwbh7ahyaSZXsWo1Lf1r1RWk9SKVbp
IyCowWsTSxP0btQuKx90JMXl67IXohstg3KQKGjhDLpPsd6HhYF6X9x0d2KzmLiIwkQrbgc0cpuj
LYS5mN/IeW/Gr6ViluWObn+02QmWIJBUjQBMJuNgBY0zd6N0U0ZSfQ1xB6F3xFSJlU9zFyahH6fy
AFHoKhQLN09SM4LmvTbeLInRK6SplDFwFG0phQ2Q93W/l+OlVdD4PxZ3VtOO97mqJ8jEmOF10+oa
Qe0nIHrcgkFmMCDRIArtxgAielcsi1dOWQWh2OpOKBtrq9ZRo5LekOGD5fxhmkTtMNaGeqUownbR
u5euj2TXGJbFD0Gr71lCBzkTfHlQIDnoRaoCsfrJSq0Q9Xpdhgb8rIIdoJ6jRno2G8HKP6hmJyYt
gewicNlCoaJP6nt48qccyP9vrkEB7Q686b/+89SdOYeHuOj+5eblpeneTnzK7z/43TEIuvyrhTsH
CHsTJw+3Ah7d3z2DoCtwGuAMBfaFkmzg+3+4Bsn8VQQjH9CGCpRM8AzCJ/ndM9BvQZuMhh7IW8JF
mH/KMZwGVJCGkSlvL7Ad8DQrbJ6BkeQpqh6KQ1ulFzTkIVXvm9fWIdmIzyWnX4R5ipxbYyIZA1ns
ap5hLcwArAs32KCO4SLxej07VHea+1pdHR4Qbajagef5TPNdFqp06cIOGEK3uh4kMtryfQcyrmIb
uG1OjNtqS7tKBvpXTuxGgBiPnrJR3dJvNpXbbVqn2OdbSPDiOxkw3NY+RllBdKDONrhxDF1SfPL9
dyXUdjfaMzcuO42Tvs8ZNg62AkTvqF7k6RWfavNQBF1PV8giFuB5ide6UN1z58PgTI6wifdX+a3l
zOAJTonxYD0q5Eb62FHgpG/tSXwF5Kmj+NLhLYLQUeS0PnQfMfEKWo79jqQ+ctHbcktHS9Eaqqd+
LO+QQHSRL3aRW93p3btWSOcJn65eczLuMtuJHV6DCPpPVocKiANQUyZ2JVtQEUd1RmP7oDhNb/ey
v/R2nftFsNPxmKpcGaS2AIiBLM0b94PoqC9U+/1F3ImzrWqk20pX2Rb4V6e8GTMC9UM73uOmCNBf
CyKr1m8kW94Oj+WL/jnIIOPiBvJjLt20gotUUDCDf7y11XHTWBsrvJ7Btf+K/npoc8qfRfTgmAQd
AwpRbvE3Xe2kjVfIZEI/0LdYJ9orPoB4BbJRkDi3G9kEPNhRbaA3U6K+taNjglafDAUZP4/LFrx7
BVgX0HwjbmdoZVvYNbaGHriCAH8J+VHR1sCDSFoC5spQuhnTB2O8Uj9nEKhyZtJvRHTQdf483yoG
LnFn3KNW4mj7bpduBXSJ1KS6E2tihWR5Bn/XsLHc9EO6q26X6+Eu2LV25Mhuug924wdAay23coX/
4u7LdWRHsvaeiA3uDLoRXJO5VlZl1S2HqJX7vtOc/xHkyxB+Q54MAb+lt2noPfTxdk9P3qxUJUYj
QxDQGPTMdN+TEYzlxDnfssU/nz10H+p+toWA4uKUWqrDdndbALaDP1ynJHL9Q6cZfXUQOlbedxEb
bP+HYPRP3Upc8Ww6dSUu48/qlNxVdxlndhMdPmujcLrPamYRQXmF1Zyl5oZC7OmTEKa+ZMpjq60i
DxPnJyvim3Xwgu+ejMaI5ZcwpWFI0MfCaGKDdBBsN3vZgoBtBoJ3sq1VuyxdfbCSzFG7dV+6fMUS
dATg6AtcuP+KIpU60f4dsnB4wEybMKZiZgyYXm6lp1ZQnsLQVFNDEwxNRtMEStEW9KJhaIm270uC
DZbB3hZTCuWl2cBFfgh5oxQomZlWULRa2nXbOAEE4KBwxe/H0OZ2OEUrA8V7had6RpWAhlhXBeN1
lktGxwNOuSfDJsi2bUmTFh/aSZtNo3mpiJ9B9QGrbICrFGZdIy5eloDABbOJff6iuLy9+LkXh8UY
GTQ4KMH5JQ3WvSMeRVjZfWbAfhnaJodiGoS8j8s/kL5IrNsrg6EDDnasYQeqb+Ci1DojK1w5B0Ex
k1Egp+OxOhSbbjN9ZCZ6Fb474Jzwje4hPEYm3vcqiCzc1h+wrwRn2GQP5W6E6gQ47ma14R9iK4UG
VrzL7Gq0xd4IN5UJlBR8e7ElLf8HdgnIdN27jEWjRiu09V/aqmZjrUL1UnzOFWIpyWqyOrE2Z/G+
5zdQ8aVazHRopBUwPeiMAGa8grwTAwfcv/C9liVK4q2vmVIF9evGK2djrOwR/6MZzgbkUCUoLOs/
gooq4zr6CKc12fez0Xt5w2ZnpLVXerlGyT3oMvw+rql4DE9TygpwTNb5SbKrp8ZozQmri5WneZWe
hrfuTX/o+ICiHEU5kNjf8QfUMeNzxtWs9b26WOmmjDreTMvOArwUP9nmNtAAWOURC+9SlS5Kl2t9
pWOl7nlIQilUtF76zZRT1SHOSrQ4GzgdM7wr6YjjoKZh6vARrU9FaMZbHvrwuQ1nGNLZUWj7wasY
EwqtwKMiTrYWMoVrT1EjQRcWx0lYMnlO7HraCb4Z69uM2N3gJeV9oO9U8oLlMpshpAuDfd49ZK7C
uiMOJ7vwQrNedff5S+6I+9aMBXeMnqaQMLkyp/axlzzOKKE3u6kg8ZS/JS2NHegIPBROiXT6mOmO
vO6O8SGw/DtxG+wyGDm8Dhr+Ix5d/jGFzEV8n9rLTku2g9c1TgHxWuqDYMBVm6L1tHkDCDw6vquF
1F0/lSvFhjGqjhoIDnu75Fdwxqkh4vDRZPec261kL1svKnpEP2Tt4/gMg/l1arYvMqSPsHKjgEl3
g1XjPdO74h5sAr2y5/kNtWUvNRK7dHxjmECtGywFzyFQcRjk1dfAEcCLx5isAD8ONKSCrIM73sRJ
DWlax3fS+Xm5XXN/j83Bpt1MIJYY2c3TIuMpHO4EnL0ZjA3vi3WIDUKM+Bh8pLvkoVrF+G9grns9
XWhNIe4XIxihDw4/UegzsBw7Ce7EXma2++mD26qGim+VQl9LAfePPJFdsm5ks47dBiJBdgtKcWy3
RvISR7SajMYpGRbX9KgY/vO4q1oKbzbYr2Yiyx9Ce3LqDcwMetS0wW/q1y3BOaDjGtTp0DE0EkGL
G0uYdO0lW9OM9iXngHikvJEY2kDTQ5UfeANR8JzAKRKw8hks49BDX4Wz1cfYlo7jj+xTC/A4Iqes
snnB5BtwqayYQEeYJTuY5UDmlocGj27otsIWooHCiFNwxjRYJN+g/aQkp+SoG7WRur2I61UzJMod
ffEgD0aqmKFIM4iAKSWNY2xGFasUKqacrXROKjSGwL2P8baeVtUxweMJnnGaN0lGEW6rwZJltJqo
MJiVQKWKqrPBaSaZKWzMJcEoKhYTt28c3kO9disffDvyIH0n3BdbGLLKm2jb9zbuDx+zr1j+xHiF
VqkhDVAbp0rOqtrWiJlGKwIibQSSsqFWpk+sQt6R+vHosw5ybND+ABH8R2FEVihYODJLjnK+Uz5I
+z5lrYjcRsc6FPa5W5NXoYCOYmfXtaPWd3LmJPmih1lYuivhHxSODeZRYfyjZPIUbRKGDFu6V3FQ
/dBwQ8AKENfwtJ4Qi8q6NeDcOaW5iaf+sBM+tBe00YHZHYyajhWodR1L7RYNa/AInzno1/JmZvCY
5MYCgMcOLII+L06dVx8WBL0BfQ8TWVq4pGEdTqA3kfVutgomQ+IWc6tSsxNcg+8E8iNIXTimR5bY
GRVuCbJRVLi0OUi8ugM5CfKpE1cScTnZ9E0cJSGTOlgFM9HWcH/klmDh1Y6MNuQ2ZQCE3OBvYexQ
NetGOFTJMSPboJWRvGwG7klUD6n0qIVvfLESbSzy0S72NcN1rkRMbnESJ3hzdLhvSwj0stpIKjMJ
1lFP+1NvD6+6Ldn9qT6F8n0tQM6lsIm7XHiZ/QYrHpSZWQuB0vzEPfDWWFOkl0Z80CSa25VXG330
RngW60axQwp3X64IlChJT0e0owtDn4x4Fyz9uscC+8wIDdxp+Y+ZoStD09X4kduqOSynN5XFuwGi
TrWdzwD+JR+8xWke72i4UjGM+U7gsGs8/mnGsfRYs5yFmxopVkITdzbzTtiHJwLJgaDDZouZFJhJ
s/ZRRS6NdoPv9+PsEXyl1PSznfSPEv2f7xWFQG4I0GyUPy8KySU0MeWMEyVDQUcyBZ4nvxdf/ASX
MUUGZc9e+aOB6MuHWlIJ+VZuByWFSifk03EDyq/Do4wr+RZ08wId/+evAjxegCoDsKKXHRJdb3yi
xerPV5Rs8jhHgaPiWPiqHPRP3W63rX3La3552p81K77GXB6nZ3X7oNfJiIe3ZEiBUREAbXHeWvl0
RJeR74y+3lVYTD0NyOdcnnDmLs5OQLL4J5nYUJoz6vJu2V8wipUzeouDdfU7oW2mgmKHZgr4br/+
Ovy0gINiBVJS7Nttb6WZxX/CvId1G2mdQ65ypSF3nNt1dk8iWlj+NjJGeyFXpuvbr1zp2ktdXmh/
+Eh45P6EiJ1PFlHmIfVlLBssmfB9ubMDU9nqIFGZoIcPXmoOTmuFezyr3siJjAxeCOvAWYREVFdy
hjvB480G1QskXfxI5U/gUbgjzyIvey4aYGfTGPk4Q0Oyz6wht7kGZnsyamulNZxkzUiw9zJDD+66
8TkcvHjtP+sS8rVXrfeU0Sp8rJoIVbsD17NsxArWfmSF0cHGU3oGT7CFrWZhFZUNjW0qgXw9B46Y
uxOfIBE01N6qCBU+SiQtZk3YsiF5eJTDFQnqzgQcQ4mm627F13jBly6OvcIkdm/Biw3d/X0dW91g
jjluqpXiaLlbMX+vm1IKgnK9EzgvTaCVn5jI5FWcKwhuNGwoX3BnobBnL3l4Z3OVE0yUHNSVDFvq
gOkJIy/+CncYuvlvA14oD7PHmUAa59AhrsG7oYWb4hH6hNIn0W098zh+lWyiFdzbQ4FqTpcvMEtT
sfMRICzRwZh6Cp7icmkep/tsYDNeulSwdYYyJ5gvEoXZYbOTsdQHV6ksJXJ11ugb0GkHb7K4VeZ2
ZBcaMjIy6KIrTMJLZK5ZsQ4gFwPh6btkcDiWrDlT0aw4cRoUc0KPL1q72fhu/piUB1xjobpBQ9QM
5IGS7BR2jl7iL4hQxfAX0wUWQq/hjtviDAbkiuC5xVEopcitEcgGZ0J5EWBcnSo4l2M3uJ/tZC0b
Ml5A9/xu9lKka8sbWbznzFk3Gqtu1mJ5WJ5aOe8qENbJWOwtytzCO5cy4a10F59c2R5T1jjqofCQ
QgQA/O9j8JZzpzerPW5WQ3JTlnU0P4QJjT/mgemCNcmOX60keSW8DGs8nlGgQVvJEB1Ucxlvpyyk
asJKqLhvkAD6P5PwIKcKhjQZPUrhMS43fqJxuUsBkEM1n082fb4OH3ivKoFHayDYaajKXZRa5etS
2WrceKIRVp2jmaK2rlH3yvC6MESJzneYkQqS9ZBaMiHL3eF94uTHpLLa98CJEd3VQ0o2WLcu9yrp
lrLGfgNar5K8Cj8xpKDMsmHfetwdxNN9Cy9Wnakx5WIW2b6FixSXqNkcy9Vs6napWKUT7kpLwcJ4
iyF3fkJdRmXqql7jTS9ENMLbCrKSlS272YfiGzwUobp9hKoc8ncZNS6++5ELZktNGIRNBp7IT/pD
pMELzQg4KI9Ywcf0rpvYSXijTZaSeWn8mI1e7h/j9IkbafWs2orVHgsbW6X34no1w7QAUx/UFt46
QN1qqMq13EYEZ1YODl1ukb5E0iJTRZSRWOJxv+UxADqfwOwfy6Xzn0RW+vNAUL1iF3+kq8EBrD4H
FvtV9RmEYGfkj6/BsXyA6+cBTxoz3eC2X3ykjpoRujUjVnaM7XwtWJiV+ikqIC9mRsWq0KgebUvB
y3z8xRoeq9/NUKrTXR05IAfvMtqrTC+slMP6xTAWFQV1w2NOlXtVN4QfGf8aJYzv8BxEhczoFSNO
PbC33qN7II7hUKG6jZWtq7W2Ulh46OAVOnn8rnIhfN2ywePuJ0+28B5guS2C7gh/ceTe2LDL2prh
JxYcUUZbFLPfB9raS2LOBid5hQqe8SDh3bvcgIOHpdvayJUW0A12Rkw/e+wnvErd5R9UPseNghCd
gxSjtYS3/A0v8uLRv8Nzw0AuF7xC42oRS3kS7ei1K82wM0juJsluxQVuUDk6FPdOzZF/jD8KM7zv
XpVPFSl3xUp4sB4mhzBU4Qonhz+501EI6K6Sl7CgPkSbjuUaqXm55u3OK5zpAANu1FqiXRm/pYPr
I7H1ys0UGZG0pDTJe7uNBgqMJggMcD1fUk7ZpyGSW4UKb9njtBYpSD9/FNr/v264gE52lml+abf8
/m///rMF+59//9u///63/4q//5///T/O27E///0/uy7ab2ibLA0Ugha8JKPB8lfXRf+NB+cc/xfs
f5GiAqbzV9dFE35Dr3Xh/CuQlkZj9q+mi8b/BtwUfBiA6kMPFbKr/0zT5demPf4glYcEIbTAoPYG
iNQlaHQsRuBJ62oy4IUh6quxd84m5koKfu3PB+hqaXvoADpc4pAgXz2LLVRoDc5fCf1HqT5+/+cv
meFZho/fD7ABOsowlIQLHViQv2aOSkzaOIjr2WhVB+baka4ZchQa/1KQSyqOVFaqhu7ubOTCOsNp
xR3EW4I218cBSLfMg8AhSFgk5/l5qYx8g87nbMDMrmh3AqrC0Q0Bpyshlgwb6SyWFBAaF80bpUjG
0YeWtKFrD8UIrjEyyOQWAu4idV6+B740FiY8PkX4aV2MYyx5wVcUfTbkw2AmTrTSmXRYinmhGdz0
r14+7sXH/yXY8ug5y9PTpkcfOvYxaS7my1kMI8Ol9Gd///kvGD3LJlmsUhUMCQsM+/Vi5uZ5HmIu
DHhD3LSG9CQY0EY0tC3I2oG75ECTo7k3n4nXPhcgGejXLr6wX5QwUk0MGh82NYaIMjsxVOFduDUw
cnVkBIAODWgRdbGC/XUG50WbVOsIghTgS3OqetBSlPEGpXP9snwkCTG5OIAHlrrBZNtQGbN4vt9U
/EsloMY/7HG4Gf4gGsDNMp8zNUALcyQ0Mex7ArxF/I+5WQm6ix2005uBwmgAD00NLDZk/YB+CCUS
OlyQQSE+Ew56bLORkhblKahx6esIitJZfz/gPUNmfFmltENUt4uqQL2sQEto8BsHTe2R8aSPDKUu
0D5VQjMVSlsNGqvUSUhH1aeThuuvn2knhvA1ylrXF4k1AzHC+bI5aCDd97Adl2Mm8pzXz5qjy91h
QrGRF2ekkfPUQbc+eUh9fRXn4nFusp5mCjBp+BsTAu1GXO/yttpGGVgfks3NIEhI0TvvH/sByXy0
VKsaGuinqYCnFYhScc4mNTrOA9o0vF03ldXjj4QlFYM9CxpquZn03IpDoq8rNY3y91w3VSTVQfHW
dZaW4xnK00J97pqCFbkn4X1Uh3dK8D4gL+Te5sFr5ZbCvoKp8HUZ/LtWt2UORiuumLjEZ+MIVCKT
UY6L00NR1EfUwjpk14L8RgK8cLmjKmVuWgZsyNABm+ttl3ZMiXgodq7jaBvDHQsZnK7C3KR0ii6k
df8YdK88HrxBiuxLqWiROgJK1UV2BPRMgo9YBuMc3Zz0j7x2SXTwuX0ozdYwAuiyUyLFjlAGarLX
vNinittya5k7Zmj5THeScpd2D5mcMV9wpBAPro72BC8/ncx2Kitonqt66WYiKJlRqm3HYPTqjqDp
MsZOk6abeipQEZc4wtIE81aFsLJu0Ivf+WIVGOpcCoY6pHg7Rm20GsSJf28bHt0IwFYcIRdO1Yh+
uoBq86QPsKTkqD4aE9+yWPJq/wOQSLf3i7XaHFVfsmJ9F6Sxq7bJpp3QzgF8iRK1PJFZMHXQKvPc
UnrZjUrUPaEVUE2cnQwohU1xi2Yz0sxRCNFuTJyMN+Z0ZOKc0hx9O6jUeAK3ksPHVH8hS618ZIMI
EzH0/8PamaZ10VpA3akTb3AA7ygc3luElWlkx4nZhg9NfawDm5PtvNGMSaWkm6mGN0LdmryMdF8r
91rilinnyhos/QJT9bctVM9U3SuypwJNKb6UqBocYn2EPZvfrws9LK0uLAorwnJgk8LhJBjkB6gm
qTSadYcbx46Gfr3r++xhJBhNM49uWxXPrYaS7lCF7hx3MGkOpJBKMSDveOoomEpBoxOHNYRGJRqu
Kgc0WCak3oSL2OJqYF2bYJUBMT5N7Z2Ocres6i9hktt8lEDBJ1WOU4/ibK5tSz8I90oiRkwRUdfi
ip2MoonAf5IJgv+tZojcfIxbPLF91LmC8iEU3tXhXsIVVkCbr0z7dd63aP703qih9UhGTG+DYUs9
dmYcpPgOwPZC/pcTB7dSArdVl/RecqeqBLQ78qa6d9II4A1dZWIXGcV8CObnRAz3Oa84STvTOCwI
TfESq5Tksc+kmE0EzUMQuhuZZ1qSgd2AR5jCraMpBrfcXwvloqRaNKydPhNhZJzQn6BgtZYKvKOA
QMSzPYXj6tSaRMlWGigFcq2det3NBy9Tcop7xVa7H/K80WeFZnNHRRLZ/VwwBe4L/eLzALB6iec6
6J5vfS/djX6o0LiHUWrvTuST5HCZbI0mf/FFGAAV9yCVGU2jn8KsfVMG3+qL8mVqRosTM5CEsvui
kJy4h3Kd3qNIpg6uiLeQXqHoKKK5rdWZ2fsSqkYTj7JjA7RDEyj2oHAWXKOMrBKPvXyv+trdkBRW
j50i8ug6C41idBLWmlonKAYFS1pTVx5ILwLD9G0TZTyScHhL4mhgcT9PUOZo7/oMcARAjVhUZSe9
SibKYy9H7VIVCEf/teQgV6INmlm2UKvmYOkNSTkD+YEN7XrRaHwYXWb1M0rLBhc2Xjuprq6372oG
Dz2+USOsPxzcIf4OXrfPaqjOtOdwWUh6sR0ylKWGHqIoBdRKaFunzAcAL0jxVC9R8PLnLXxzQtyl
MtP04H7gp89GRmFnQtn2teKemzD0moawBIy3eFKNFDg6XxKY3+3VGJ0wZaNUixWDYIdq7hB5LTTo
vWa62WYyhM+5kio4EOOWjHYbQOEPJceySE4DSvLITE9+LR38/kmrk62O2dQyH1jE0eklZRfL5aqI
oMQZQiw98M154p+kGBUiTeJ7pnI9Wgq49hP/IUbtJQkVg+shFjCFW6FG6qDBYjsB/ZlvCzbXasF0
jge4c5ixi0izh0z7MWzQRfdR/AtwG00qgwbvWlfpAL+FGL3colB+dFJH6DCCeKb0z0kTgjYCnCvD
2YmytNz7doaaUxfHd3WoaIxIJY8WeoMuKZeZM78ZlOe6f+H40RVaFIm6lzgDgx/nXIQuUsXtouF5
1kwOQjVhY/HCUeCdrlk1tT1GOE9gWm/EygRECCpOYJAokwTZsNSDpiuHDpviDXqOAhcXlWu/6OXX
XJo8CaAQXgxRdCxsuEijP9p7SRVPRilVz4C77UaY4kASCpaw27G3JP6FwAGyVDu39dv7RO2zo9r3
ayFGxR5nqa/XpxI1whJnTVtZgXynTC2KjE9Fw9txACSVgkvzc0oGN1XndZuVXjE/9kXKYnAwiggV
BRXi1thEMHLZQlzOSYp1IZ1E4b0WgQkKH3w0SpMYgCWS0aRRaDo/6bkZKO9SVxrhUFsSSs9Db/qh
CU0Wh0hAew4l5KydCimMCDoGLTgVdRvNKFowtBW78Hex6I3wu4QGbis9Zuhnhrta5LyynFlFDk0v
AQW/nzlXbFxUroV+LQ5eNN+JGhpQ+ikuYS0eHKv5UQxCR1y2WKQGXp86SofWHqolYWKosJYWJpxw
crPPC9VOfR9lnl4AgGQnZR8tP9ACQxoARyBJeZwqbMs6AzXngfCvk/QZYa+XVigehPqOELtNT3qW
W+lcmejIgn9hqqhu+zGbtfGuVZu9T6L7agQFHj3kUZVfwPt3tBbqoPoLzjwAMp5q3c5RISyqFa7N
fLpLtIcZLBE4ooe7VFzN0nOarNIeVfHOBk16UrZh7EDHnvqSaObcAPQwdEZ1jsqq1/aAQTV7IiRu
wRst5lLKJSvjdu2omBWHds1QWXyMbCPCJRWil5DA4CbL0VOY+ge9hArk1GzFGlWkHvmEiFOW1wIs
tDS5V+BKzDRAnY1J9PHRJZzW+KEJFkreqJtA5e6SprTrbl2rpTGqj8Gos7QEEBFFxrzTVm2Bu7bd
D+kHxM2A8M0ASoq6H6TPVlGfA5IWan88+//vFZV+IQb8bwkDS7y/+AP/b9AAwK45e51eKT39l9//
9h8/q0//6fd/+x+//+2//VJ3Wv7lP+pOMspEQNSCBrC0GUFKQ2XmLxoApDCA/19U7v6E+v+dBiDw
v0HgFg6xcKlFOQo6jH/VnThR/Q2kNoCJ0LPES1FGl+7vgOQ/C0Hf0QB+xVcqKhQeFxisLEKYDi2/
pSp2/nYXciVRlAG4d8WfnRSne9MIdrucU63snM3QzRrU11AY03koQJo5ZeIQKp6ElKoq8k0yzrfw
xMsP/kcx4o8o6OWCnq9B5hHctF+j+GGXw6FNw9EcT0c1bd87gBDAyGFAGh+4aXDlGK+qrv0BkTIv
LZA7FEBfcXKyTbjWESPBKjtpM/n9yz8/esBXsa400IBggXLxuxq15CIfbAuStuu0FXeJetMH6teq
z9/H/lcM5ULCvemSEB5liNEaCzYxBbETcGULykBWYEk36li/lhS/BruYaMgKtEqq41jMIuBfm6re
FL729P2kXZB+/x4E1tPYDgvR8GLWCnASRr3FiEZRZTVsTAK4enDpqgFaRY6B65WJ1Yp2yr1/H/j6
4P6KK17MpB6k09QJiCtK3IM+6PtMzW6s1F8LS1+GdqkzpqhIaSewwKiWLI/RGhiMzClHzfp+JBe1
pa9xLiAHtdg1Y1sgTnICD90AFDhKzLw0gTjp2bAoZdhCjGrtDmyxG6GXHf1lLwoKquM4+KAEfVGw
S0jVxVVK8PUgLkZHNJ7RjAf+CMA6YdsDn41bzhXQ3ulRiYrRPTRv/ICrc3z2A5bPfFaZVIa6SPgQ
P2A45GvVHtflbjE6Ijt+P1i4MFm0u1XMu5A//HO+z2Iuv+ksZtvXLVfkiNmYqE4AUh2yxg6PAO+x
RbsGeuz1HaqwOUUz7pY0yQWm5Wvw5bg/Cz4ITZnA1AM5MoB/3Ulm6geQNTFa2ILduGIEfwD/1iRf
3StnA764QtJ8VoJEx4kLvpQZAJ1YMQ7d2xoN28oq7WB3a5Q/t8Z36+riJqnmOGuSCKMM3eyEGlJZ
7oBeP8C6DMj2BAjlCDQFAQDt1gygFGYu+lK3eCTXj6alvL7oVKCgf3E0tZw4IfdUsbgn4VEQOKvL
e3eWNYA3UE7Tag1uHbL+OBIdtGf1hhrC1TlXFkIpqN1gzF4cvkmOj5yUULcJg8zJg4pp4y1fpVsh
Ls+NUPGrOEQIISssEQW/TnC+357Xrmp5EXbWQXgU+UtYmNTGY5b2EKed/RcNHVShXavkQDpn9m9R
Zq4dBOhNLU026Fl/seHpBbHtuxyhwMVHb+fYwq5YHW/ciBdcpj9231mUS0Zlxs2BpkPHkcp49vyE
GyBB/9RsESKOGRwRbm2EC9HIrwEvloGu1xx87hCwBe1HPUE0kgVrzZbM6fXmufZrl+drrIv1MOVN
jzIaYpUdg3cSyA2UP1XPIkAVBFr7gI2WC/Kx6OkE2f0IYN7vV8uNT3jZ/cE5Pk6Lmi0VpI+55JiW
Hzvkkf98EHXR7oFGPvhvl4KqJXRhQp60OLy5fRR8Vu2qvclyv7axzmNcnF4kymei6R2UqfDU89UH
ZSY3RnFtY51HuDiatNafW01FhLoGiyjxfMHus8rQNN3lFfv7Gbs6GgFUZjxT0F6/7JiqpVaHcdtg
zWfbQX3oNf3GYK69UPBC+ivAxXSFcAzjpBSfhCv5h4JAU0toS2+GgjuPMsn3g7l6eZ8Hu5i5XiR+
EpQIpj6UaLAsqskBAFFQnvONwPZzGp4yzSlcYuUbaR88fh/+xlzKF1nnHHQhDCEwl2V1yIUE7YZ/
McDFeaHOkai0S4BYQLkD3pPRLWfmW0O4OCX8qRLI1CFCsoiatOsguCUEfPWUPftG8kVWWailWI8K
QqQuOHwsew53/lp7LtaSWdqSwoQf33+VZYFdZhvn8ZYhn+VUlRYWWaYjng5GBskmG9RwYx5b2jc8
CsQt6kbijTV/NWlXF6VMmHjw4hfao1BNfBkRxOwtslJZeZxfyxa0pNqcjNTMBzNl3Fq9oUkoLh/n
y0jPol5kj4nQ5upUIepP/CdwvwoYfxbMzqAzW1o554Fy3lmjWQHRBCZJYvDkgEaHHoP0dmMGruZ4
5zOwnHFns66oTdfpy0JazM/IqfuAYzNZIbmsMN+GaqBpzHr20+8NZLeNCkrF7fv12p23XAWojwAR
8kVkMJcDsdbnGscBdJ+dzgZUtGZCBtgnLI55TEYAwUGBtXZqowU7l7TInXb4P7j4zn/ExfpLZKUO
EsjaoaLt03p8HySVaRBg+X6VX7tez6Ms///ZfKNqEZJMWKKA7cH5pdE3PvXVG3vp6vEAPAq8Z9VF
nOjiAEoivpGnHlE45AlEfeWbGyfc9WH8I8CyxM+G4XNBEPMClo3QgSPKw4EUlFf5hlX6sva+7pN/
BLk4gbhOmosqQRBSv8XSgzzukIms42lT5fqNULcm7OLjKzwqHdkSqitGd+w6qnW3Ev1bU3bx5aFH
N0SDgm8yDA9x8dRpD2jc3lhdF4K1f2SP6tmHvzhaBqEc+DHGODgQzraw3AQXJTF7p4WQMtJjc3is
juJPaOetvPHWDF4cJLEsyS1AM6iztAK6KUCFdjfOzWsTCP2UpZS7aJFegq1SRUjVScPYygKcL06F
5CZMvZv8xlK4+rg/j3ORCVX9GE3BchENoB4vUtTaqw9NOpUm96pV4wyS/8WBXWRDQdehg+ojoFoD
r5xJFoH/T8i1Nw64q7fd2cAuq219KnA8YCAcWGsd6J/8SUktwUihlCbTqdpU9/Bau1moubaJz4Ne
HEWdwLVNsJwUjVhsiVaY0PCyK/QoQ3C1U5C3vz9fry3D83AXB1NcRjUAWggXgRk7TNtWv6X4drUi
AVwcNEdREoCy38VGJuGowBRhOcJd3+7szBbsym2hAXGLKHR1LGeBLjZzWoRFWtQI1Ac8eJMiLYDH
/n66rnwdaKTIcEDG7YviysWuTcMwgl9GgSZm8ASJYvR8j3Wb0gokjKj9/D7Wlf37S6yLfaWonZyL
+RIrexTzF7m8hwb7rTW+zMnFnfFLkIu9hAK3OHIVgrQGBH3MGYauDUt3aNSzFEsQKPcYuPZbh9/3
Q4Os2q/XoZoGQ9+HiKoB59OCzZrhWuyHWyryVxbE2eC+UOmEuZoVqUSYUQR26alEPff7T/T97EmX
Rp2BGPiZpCFANGpMT1NT49AJJqARBKL9fahbU3ZxuUPEeG6jBqHq+sADsj8RZxBvpbfXHppw9oY9
3yJbCOz0RRT0LbKqzHMf5JjBBBbYSo1sMHPYC9vCqn5ZjEYg64fOwOSkz9wN874rL5pfgi+f8yxJ
EgJOEWodwUfplAVHATg+Tdj5EhBpmy795wTjf179kOEELkcS0QQVL3O+PpBLSHVlPoVQGoht4H+G
T1znfv/VLvTiv0a5OF97JSnKLEUUUJlaU4Jsz36RrDCWSj/MaISZzacaxO/br4Sf19OXrQ1hNpAI
FA0I5YtvGRBfjnUBbCdBoGkI3SAoC8G9tt4Ixv/i7Ex2HFe2LPtDSYB9MxUpUp1L7vLeJ4R3QdLY
t0by62vpVQ1eRSbeBXJ0gbjhITkbMzvn7L327Ygjw8y+GjT/JTGsnzcX5z83x3Qmxn8tMCZsKM/D
PKBRLpJf89fqb2VCrJNDBJBXpEn1OdsulqfEIIf7saj7mDXUcBQP4afbakaD14mcpFC0eRJH3gTV
2++KlI5HM1WNjZG5X/StbpZQUkSeN/jQUOoAzCESUsN/DVzvUCiOvT6puha/KWXdUwcvTQp5gZfH
2A5LZqrbWoN3hqLHET0MDy0dY7vdpYzJM3PTuM3UGcFkW0L/ZDA+agfVWAfrSk55ubpBK7sSl6Gl
NUv9HZupju2wU/qot6XEG7kmqOu6Qije/dw4GdIXL0ubNJxWQrP9Rh8cjNQ9zDi6EBVFOmen5aDE
lWcgZ3OdvaIZFbLaeX5YFe2tVehqerV1QVI/RYsWE01fFe4JZrMNUi79oaoYtmOZq/g5R9xnAy1q
uSLYSAf1rSuIy0g65dXrcEy10GkqXf/NrWnfrNVzoekRBeaeoui+y/pLaqEtsYT8cFwnyODV5O7y
bHT1cRnToKxFFMfOg6p4fm7kx8bSTxUP8mK+djjVJkH5qZ0IrcMzNMGRBkWRe59jg94b5INe5qFc
5k2fRr0F4+DLbhXQPOhLxEvqFMFiaYG0J+gnGSbseZo3GXdus47KsdOfqka/K+1hL0mGH/tym43t
HknxUp01lFh9uvgNISsAExLshZNmbtL5M/YeWu/qphlVOVKyFy0GotKHhnXW1HAYNd6JvaYfPceH
qTDwTrYPinNq5fdN/kJIatLvV+dpGD5MfdpUczTngdndVWU0j19ZgT9d+vnyZ2h7VNRasAAWVIpg
BbNfrAtycYTlSHHM6q7onrs89UuWMomkEGENQtWXOKdud55zc2frmPjJUjFP0v00s/u1H/zVOsTz
EUyeIvaac8oazPeoa23t6Jk7a73p9frdKtdNHF9bRLFr8q5aMek3Kravw+Ls8jGFXnGMPVZNaCHt
ZUDGp6z1RqC7zkFAgL+YI4vWQOHFG2MIFPVSy3Sf9+9TfBVA92YVVkw8Huf45HZjpLbAEKe3eP4j
lUvf+y0gg8XerUuEWMugo2ZxMLEnCNun0fkqxzvFiX0jxUlphHP/pQw1pj8wYPPZjkE02Kh3oVQ0
mPvuXYWg0Pq7Nw/WGLraXbV+O/1BZRpi7mQRJWw2BX7oxMcNGfd7BcvwTTV6rEb+j37flac6vmal
X4p7x+Nu/Qoz6vVwFdoNvCPFR7K+2dPjvPxo2PVcQoLiF7dDqNtg5Hc+R0y/K0NoSzI6SJ4cmidd
cVcL6U/Js4oDLzmQdYMXFVRFDG1BJxkx1jYKXsEswZxXBRNrKmvTjhzUMiY/Lns0jDzIch47bIFI
7wOzGSEqmxNIiyiD5tI86xnyBDy21dccb22BEJ1uEoLEtH9MhndpBJKFyML1qbPcnJ3+o+p+VetQ
Li5e7U0p4KMA5AH3oR81t9lw5eOMvWXyV0zv+vPsIS1dDgNS1wXbAN/XJj1wrA4uy6B1D1vTt3OE
3dNVKiAvbMPvjYVR+6dePYzTuTNfiyHs+z7MOABa+DmwNxKdUOpBvGCVbHaYCOsCkdqPWC9DsQWD
kK06S3ft68NZUUJeGD1+WtU/s5pAc/hyOI73X7K/U9JnpXvS51MpQqnuDOvUpChdIvATcO83TrvT
07ssi5ThlNZPhot1WLc3dX66HbA9zBKV8TFXR1v6LhSEPnTqUECUSfjw7ImzUS3OuCMzoSOteUgH
49rhQ1kHHtOgHXdDchYNN0DLzrEajlj4N15/lsk+M1/t9sqyUqw0mLqoHb5m7nRcfiEnwZW2dRjs
rO55QFHi4SvWWErKxvOb5GNsesxr6yGZEYCU93YiooYxVNd/FfYPpiofh9sWdGFkNbvJgyKjfxgL
UE/1OV+5N0mNld8kmLkNtf7O6ZC8ihc1fUjjR1kUHLRuctM7syp5bu/QZkaV0QVGnPhlR2iKW/uT
ZwadVQUp3s21IyPSKrZlfqfOdw1LXpbj267xxHNo61uU2WVgzgBRirPibQvOrEVK86FYL8STob09
i758LI2RM7mR31fxi5aIo4K9qOR6yVxsV1v32XK2plb7qEoZgDx0pjwoy+Kn3CFHOJ3v4MeQ64vB
JgkPNRRwT5D5+7fU13x+G0HgJSyXEyuaaezd+bVbWQ704mVVrmJ+rcAoOGmGoeasx5+mUfh2jRk6
+enjvWiHV6c+zkXyYOEK6tI7dYk3qnY/EilQ2jQeivfUJQfLM8ZXV3TxjtUFxvlMhC+L+lyAwFFo
DCvgY1ESG+aLIS2q+nFNj66iD0A9lvw6Ko+yRJrYqg82PmWrm77HYbqrob/2A2Jay543sUpCr523
h2nVHnNVnt3YvXRT+6wMWF+mdtcOyYdiJD+Dxzo1T1kZrC0WmUJZuc8a0mNFsskWzRl65pEfBDQz
dZ+GXKNUJhc7rQ4iVu2gNVnp5/pAC2DSTd+Vw6Yzqvuyvu10EM2368jSnNftqbblpjOTk+n1P3JM
Igup8Sh02qX1to27z5XrKvFrK7PxuurNQTPECQ/RZICAWS+6dszL+FkbuC5OsYuxf1SpyR2ak59c
NY7Cbjg8rMnBUE5jdh4wyccAvlSwcO1nX+l+l71X+vOA214JCUYNcAnl3h55j69PuL3hXHS9L56r
9MWAtLKmP2n+DX2oLh7y9rX6VbBLM/puzR+dU4T9gvnFwQ4tdkb23E8O9fUBp1VrbtTqc51CbwwL
5lBt8jsDClCyh+YzczNMDVAtraviPrK3NBMHlUMtny3CTK9K86hll3yJ9O/qQ1p+poQZ2cp1/2zD
sSojzz6uAO7SXVmGxctSBi7LDp3NLNCd+2INmYFtpLnhJ+Pqqln3KdyHR5dOdP5ROUcCLNBXeOLU
uBcxHmrbz3dmBKcJylAHBCHfTGOoo3hpanRNMa8mlpyDvTXyKMfq9Ya02oFiAVhrwGHxmLR3Mc3u
lww3GkgRltAFAAcCKbEr64Njb1fceBBQgAPXebdpTLCIHnS2baVfreKZXtEIcAmiX2WOfqo9xOZP
Om5sY1sEvH266nfzo64dcINPqKKFFVBV+CbybvuPkfg3xUz1njYPlfNZd8c2wQUm35vuuQKigRuj
aZ8L4zGddthGhOJuJ8l6fUPmIO5dY8wFrIha2r0r0g5HJ4IWvGkgKld8Uzm8D7xCmv4szNARKERg
JcD5u2P9aOTGiX+T8VPCdFpOeUuvksHqwp2t0HNvhuKpqEKd7Qv9MHK0bHnU1w9v3EmYIv1bO6h+
5fzCXvYLu/IHyUoNe2Ex8LdXKQhL9rv0uwc/YOvAHRLGzjg3lul4o/CPD7p5kFWCJYFOMCYcTsKc
+3oRzRq4y7AFbncE1S/v7A8VjOGk79oaMbgfszW84TLAZOoSo4IEcqM52WaAOsOrg6KcPY1afRit
wOF+KK4O1NFBQ03Y8sq4aqS8Fhw4S6LiratbqqzrUGMoF40R7fSXyhmZzTS9GQrNyBrUbVeb+wYt
f3wWUtvVlyQLtfz2qAmPrK5ofsUKpaX4moJpPcEh6U34AsLlSSe4o95Mc8ANgNqj48dI3ftB+XHF
gco0x6DJiSiyj+aN2xUIGZRUYzP1UFCyMKLWuhof6aNZ3A9rgGEydQIP15qza3/U9RsMmMbxyPCp
NdN2Y8qweOawWfFW0Bfutv0Uqs62pUmibsaZ9ex+LTm/3qG2c7BMY1OcH5zyT1Ntm/RBNhc57IoH
KXC/cGKDjai8FDSI0I5NYZphCD0xp7EZdcY3FphTku4aZAT5ruekfwBCpGwVnZXyRVXOpWQc6CvV
28Am0eh4c3gLI+1DQ2OIleGx/hOnYR2OdWiu5/E9hVMCVizeLWs42Uf7NFlXHmivYunZQSrT/yRg
f3AyrHvvDZzpc6z9euvGhsmWb0030JrL0N8l2h7dsnEy4NjCBtKfgNN0+PBeoaxa1J/ARupQ6Q/G
zXy3kegN7be0/LQ4wkvtDk4JAFExA5cpH3gIMYx0MmqLXdL4g3Nnakfd2E/eSS6nogpgo61gypNd
TqhwfNGHULbX2fTxK4Hnzv6kw5vLWuXw0kRcdnYahDJ3Nh7UOIjVJ0V7sQu+wrlKAJL4EgvVqwuR
T9nOX/rwUbHgfMAiTR+L/hxnR9FgWWAfxev4bpqEal7M4rAWWyLYwxSXXrGewd+dhDNtJ8yDciWk
LsW1WDxpSpBhwJJ4q8K2eWoB4cCWsqAnjmH3Y8hjfXXyOx2z4Kuw/aQ+cOjX1/vkjWdv9i7Zl5Mf
8SXgg/OWg3afTc+sDViTMPumkaYHHYWducum3chP3/W/y58uPZjlfqJKYT7dP8G0aMs7iCe5dejn
ExzKVH/EWQmTXc9++cf1AztMB7DUCETkMVbAsWV/THQpza0R73J11zJehfa3Xsx4p6r32hlfp7qf
MM1Wb44dTuXW1c8O+TUndjQX7HsPIJ6uY93Z/tB8tlbkkXpNrwlT0cZQN1r/p2xGXrPL6l0Ksl7+
3EQ+JYQVA/oap4Stjhi2Ybq87RfFF9qx6/Y2TQoacMBIeMrKkKOAHMMWU6hSbFscqWawaNBMHVzA
+H7LcoNcOfIUjq1vCoFvYzRogTucJAfuhgjP1N6v9Yc+H1oJfe/Gf624klDhfgTeJGShw1E3g/hF
gTZIbtr9pJ4G8xl/1MCupwcac2blSedEDlcyf3aV3xHXpvxTD8/j+G2OF5ZZ7aPXMW4ul66JKl4l
F6uvc80IvWnuizlyrQ8F1+T0Oannwvw1O+CXPJ3++pywmNZZMFjMYAa//aqGaMDHo4UqRmL1p+Xf
smm2YgLLt/O1/y3ECUgCbtyXptokZ87Dw3AxiqtbHJTx0npaVK94ktl0jXbnxLtuBnJSv9hWuLTX
obtj1ei7Zy1pgZ+92M2zJX875aly36f0SZGrX4tjUd4ZynuLqbt/ypJXoUBX/BDuTq8XpsdP2rTN
20eHNbRON5X709+RYTQrWGSvUJvi5EDuDF6+eDNCHCIFxmqjke6J0s+bcsInf+/xXvSb2f315EMf
nwFhimJnPjpQkiziEbcmD7CLuSrBrPzdl8zZOEAt3UbfdSwyo/ttGy/wyXBtHhUsO16IdXq0b8xg
zftqnJ2Nt0o91VvVopjezrBy6hcVnGR+1stng61Ye8QIa3fvNhXQUu/y/qgibipv3EmURkfsTsNy
mZzQmPfJ8iCmFwgJG5PGxqITuftYeWOQ65sW/yQkLBDqmwVmTwKTfPS5m22yFzUJuVh5fy3mkXYH
4/XorVt4nqZ9spqX6Qx5s+svJQ4s23lwKVHx9WIk33dwa6nXk1wCtvTeWmdTfpbQoSOsjEN9LVng
uRBlEtpXyDWTBOL7sFLc5nexGXqOiW4kSnA1puM2W32RBSPlBlhBCbxZ+6EwGLNtWe21LsDzy4by
Bf7KOsXlNpUbgqeq1rfdHdWyIXYgXcc16DzWfnY50A8swvLYJN8tMJ9GPYrhtgdYDatfvx+myPjp
+AeBdZYXZkvkXvoVQLjpgkAlTaJ8OtnWJtERB4PoDSbVpwi1ziactTESKQ/xplCebqft8mO0f2OY
4yKc23P1KftD3T8Vt8PbfI/9NvNoPfidc3YtIgfDmxyEFtnMfoXHDGfzxBsw7JyR9wYcymebPPXF
XTnf04rCgatPmF2VtwWDW6q/est9P2ZhXd+CKuDX2vu6Q+PjI2se1wjXmTK8pfnVEoBgkaznbG0e
URLmnm7Qxq2+ivneZA+7NUvNH5HEfgVTpISW6pl+q0e8Lzrc4eyH1ssSn41h1+nbUfCys9V9Vwik
AamVASu7+TW/rCu9sk3vhbkV0rgyd+lri1ydT+J8nJoHRXktZMDqz5VTWVIo0pbbxsIVtWFK2EGd
ByCxdO/BbC7KPUehDllovjVuOORDVu0bWkWPMAI2/bRraekp+1w/uhAXUvZCTKxPnH6Tj8XVse7f
jbRBjQZSVuRSvHuwCI5dAc1qjvdT99wfdOn4Srt3jxZml36T6lzmj0R7dI1l0yWX9mbCm4ZNr9wZ
KQ7T+Gy19FLHrSV2wJmN/rp4kSjuAV0JTvKjIIijYodLDnn/eOsB30Rfm87C1Yh9MmomoO+wcKvb
74Trm2YPLANLD+eXOAnmdNes2+x7Gk2MxBugtH1yV9hhGe8NHq15A61BgIy2Hqr83gBaAmxfC2nT
WVgot9oIqm/fZwHexrHcTM6+Fk/Tp3lvUpmXYU/zS43WdN8Xx5quq0+lz3Giz3aLCGqHduWGwtTz
wgSqsYWUw8/TaLyBf/MzZLpOJ6/7jQaoN/2sauS1L9L0dQXeSGBnt/eSXyhrt7N9xiG/dL5+Yzy8
SEoqGnVLiTf9R/Hg++Eh6SO5HsvbEm5s1xURLj02J3Y3K31SFqFuebdo4NGZZ5n5M0wfAjJrez/a
257XLv6D8DCztsOvhZlV/VG6yDS3bhXdStv0LDnyPeWc1OKB+Baug7lNHQh9zKR6jNE2K0f5pNH+
cscj5ZQGNjPDOAPY+ZXHZwaC0FYn1+q34m0CbptQlbOSUfPd1SUNpUhiO96sLWXTxr5q+Xa9CPdb
iZ8yddzQed/kf4CtGd9ec2FtGvOIOHEWVKu7m5qjIoM5f4HcrE7RhDLhEYx0nwZdEdjYDLoHjUpL
7ksVnQkYNFQgauGzerVeuNRB2+1NnkFnK/XLYkUO57OEuxBSgVZoRqwfe74u2nfe0nBqHIoEKGus
vmlqYojP/ZVu7mpUmyknrI/WZiMuOqV7Lyg2kpe5hjKrlkTuxCNtheZJ2GK3SMQo+sKfOl24KsO2
MsVZE/OX2QE1HOd7yZ+76grkN2s/k9u4p9M9e2f21sHLnS/mN9IfB66tRVpgZOXTc+aKGwFQtUOr
HoU/WZkOr9ku19TP85Uovbwro0V04lonBTv8pDbUcBZQGFLDKrW8ZIuyHKpB8FMeo5NqpEgpFFM9
dJ1M71ZLJBdc/RRnZm4uK98+q/q9ofYThGozn0OM3OLgQoiMKUlsDRaDWNxzXky7pnUvyVSMUU0a
3dFU6dbHIL1Y0JUnq2phSEy+MCFJD1LdWvUCuLPFWQsz0CM31iKwzazdZ4f3xZnSw1xmj4qj74sS
ALDBdgDl4NgT8gNeXL1TlAqhn9vC6LN3RT7pYZkLYiNyuKirfcG4iT3efBZ9f6iMeN/V3sO40qDM
V869Qu5T2z1mqvM7GLfTRN5ZYZnOVaCRCkY7UPkek+lPpsCvX5OM9rynHrxF5f/HQ7mb5+579Loi
LD3aUJ2XXJx+7F8d2BtvZmsDAEypKeVUuSF2MnEFjKNFnYipuySDBMFffE4Vngo7k/JiDI2SBrCA
RniupnbbJxgdBsAfaiCYfV2I71oqWXKSySqdQ2nYwnzBSVFP13nWuE9a73C4nfSYb7sUUtceK+LU
4mj2igQWnqI22jPysmI0/MJsu/o+7xbKk1jmxFs4szt9MR4Y2fQVLeET0zk/dE7cqaAq8g4Lc6eU
HoHKufk1FUJPbqQJE1CyollftWMo4zEh4TgLyz6lqzo5VrNx9TXrT0M2FW8ZyIp5tw5qtewnywNE
blgV2kmztnL1T1dUAixPtyaUS2pey0Nv68q4hfjGny9tPcqLTOa+4mG8raOVJul00Q0j6qFLprEh
qyqWbpR5XCfOXLFD4yObDetwM6YWR5l0q1lux6XraEqO9ZDYs78aan2r1uNG6vcGfSX5klZVSbXl
eHPpXbpinuK9s/KoUGUu8dVtUz37wkg3E08yS4f2DKPadCM8RpmIkefRbBDGkzANwnTJCAQsPKO+
HUPimDvBJtXk9FjSRkWBRz92NiCv912xltreib1KAV2tuDn1lGKUVvqukbo7XyVsk+4VPlRcgJZU
GkAX2yruu5+6y7U4SrOapiqQHgnqX0z9Nznc/Rx1lZn9TpqY/vRTxnQQXc9S8ZLNKqSecspqsTc8
RRGAHBXXA6g+GMPU/2hrakz7eNBi48fRc0sJvLlR7LBR00ZEyegp4QAzOfOVKaPNJnVTwg9yVAg0
lTuBUreqPmuORm2Z/aaYlNrad7bW7EgITy7QExSOMo1JM8GWnMJUibQ6nIX0UjZZvaalsPBEQxHH
wbj6S91Msd8mXCB61EuK2trkSdhW5USQR4pguTqKuVrEkzU7nhl2pdDZ1npid0M7E/FHmQGVAyZk
xR+uOmo/rbTY+cus0mdwyj3z90ZzDWDOaSyanTGorX6pqt49GAP797zUul+Xc3YYy8wTxzjLAWbo
bQGKF6LLkPmrMjmc8+JMH7eNHccIRqTkAC9mc2m2U63HAY307K2tjOSrMZZi3nhqnDG/SApb/5GV
O7SfTaMzJHBVu47hCw1IZNWJ/269aa2KB28US/HtGSvH69UUrOmpoymfdcVSTX9BUa+9yDNozJ1h
ZbuSiDELMoyE4DEmMqP6Ldv2tV/GglQNe6adas/9vEQ1vxApRTyA9f1oVKvg0o55ElTrWKJWKPDy
tNpA7zbha2ANLzRKkDHWgOsSYDZ4gZUUtFo6oQxzmLaZ/R2PRk/+TS8t0kdqNU7pr9asi8bgTG9q
2pVN0BQCCv1cG3Sgum5lzplaJb9QV+MfYWg37EF7dHdzumhnpluSGU9tNON2bteMKXnZ8lzXAsVB
1JfL0kFg09bGL6ZsMaJu9ejkaSwgxn1h9iLZOXo/r4G1mNmTpZSE0WjtREtZGbuqZde5EbKyXrXo
tqllp/gsWw0M2r68jbsbL3srFObXdNaRnT+RFNncOgj5Qa/TaQ/1Y1x3+YwK46VbW52OUL8UTPOd
YXmqJsBZea48eCJePhKRrmckVEP86/YeDvdyhkkUOUkOfdSaLbMJFnPShtCr2Np3Js1r/cHu56p6
sGp3btvALqyVSYC5QpJ6T7pFnf/0CbvBZciNuOk2DNZQCOelbUnmip79NROjN58cy2tvxXiyDtqm
bUeOsbXZuS06N9PhlcN8V8/2vVem7S2bR8nGDwuvvnW1WyNTA6tUyaPJeHcA3yRjnxGc2hOq1HtG
XPPkrlKDOOZoxILYQjzpU+7QLuFy2hvdHDgjrI1XslkXcU1FXc5KQjyq7s2oIfV5nG5revw7DIsH
xdVWF8KV8nqqwc3PfemPsVp4vi5mJhGj2kgkoFMGs60ldnrZFMNA51jR9IJWfJWTitEbsWPsDFfS
dtWYUld03zyDRrHdqvMuGWLDBYxcyoc8MXtCbIwsybZz7ax1iPRDa25cF5bFxfAyJA1iQWBbjbJM
lqPr5pZLP6y8aTSWBHHkz5C45UBG+cLfo2UxGg5bQKK3i3LCqX57iDFZZz9c1mT4dG2RTD+dwzkS
Wq2nE+hSjlW8/EqgQlSVzuLk1UMNZ0tdIZdkrrmv25X96aQbS2Z9d7KgIV2VeuskRAZ0grCcek7d
/r2y2mlBcIH6R36kSlP/JLmtrg9iHSbGPvksmm0yDJ0TzEY1DL4n4RS9mMIQ80MSZ7S98tY1RFhX
HWPw1tFH752hpMaDkSBeEpCFlJJ2fGEBnC672CZNJOlHQW1UGks4aEQmonsgQ/HNzirvVR0BvrC8
5Z617XnMwPvJoqkepes1jI1UgNSNgfikrrKZ4Emnb5KwwjkMDYFvkAbwWFXV9xLDbH1NGgU8vta1
ScCwnOarWR2VNBE5r0U45kVsBaq2kF+pmBYpGMvQeQRdpnLqIzNe6UcPSytEUFVGPxyJ/Fuq69Aa
jOYKWGAucSS896fKFaDA4nTWV98euTl+veSTG6x2IYotTyPyBARbCuhEp3XXQ9qr0tsqczoiF/VW
Ri5TWs7TCWVsZUXukjrlFuH+rG7UYZhRTCwtbZ81Q8F1aZVatDvp1q3y2Ky5CWC+kq6LqEFLU0b3
g6fB5Uns7qDHkicfgaUD72xKtfdUVMrz6KYTv4M6eeNX1Stkfq0F/dwmSTsm7uoKtV3oaDviQdwO
AKx5l6zrjORPr42x5CzkIAoO4jyvIMVpI4khep46dbC6lszCzqv7ZEReJUeFVkiVq4kkeXweNB15
iOjlj6OuitU/eMsaz9oJ/+5M43VtZBYosCDY2fVEMgWZOlc+2KJR4+d6mF2XobC0NZ4YAFeP41DN
xrUfMqfZqnBAGMTliaCWc227IcPAhpi15UxSApE3C+m+6mvvPIjGUs4Qt8yOM8Oiibs1FU3z3Xit
15HYibcywCm1KYDqVteGqEZ6t0vDYSoJk7qzgIkPjZlvx1kxKBZVU50CseqVuXd5wfpDkgCW2PMY
L/FxUSzTQ3CeuBkZU9USF3stX2a4/WwCfbQ2ItYujZoPymV05knbN6YBOqyRmknes9v8LNRkC8IC
84/Q5eO6CAiv2YDiW6frwcELrjjQXuBZipb7Y5skEPpFPT55RS01lC9ZO/xJc86SYU0Xh/l3Hrf2
dkzSlEIznRXzTbLC5Dvcv2t9R7XldGTwqdkQ1EnHY2MR2TxssQSk6752rc7elYtGS3i0s6GiynOM
+0Uxqu7oQERZonltOC4p3GbzmLmF7Zw0d7gRv6VjAvOggmsDj7OusR/VnDkqOZrzssUm19HA0vi2
Gx5us2ECzHGaNpzZfUunEcyae4EELestvdur4+hQxPCCdoE2p/nITe+t935qTT3SpWK5H3pZNAa6
tyWvaAsPfTFEiKRVL+jcfm44DmhFdeAI5WU7rxQ221llCKJgljLLQZnmxWJ9cfrnV1esEZ3MyutH
aZ7nRbXMNGIL0152o1nOHGDjQcmGqLGW0Sv8vF112vvrmnbfTdGL8mNGcdNd+6RZmbC3os5utDGt
pR1NjWArb+OkDNOj4Rr8M37eSWV6hmDY0FXUOmOk3analb13U62KSQuMXe+QE+06Bs3k0VoUwqvX
y6Lo6hjWxQjoo4ZdOF2XvhH1Iw9eQxDTv+J11doRM+VFnOrgP61x4ahtuz3SD12dqXz+q+FYFue3
qcJtQV+2/M5LvAf/6Z46lb8auST46g//xR4fd53GNIKHuvUYwNu8tKUs4ZFOZgklLssae9pkrK1K
8A8q4P8ugkUFq9u6zRIL/ftvEWwmjVHmBc7n6c2N6IL3xKncfIIZMPonPchD2iT/m48E0+SAZNId
+2+wTzEvmHZvDq0ClXFo+xU5D34ckgZ4GB6YWPz+k6b/b7E9odLujQv1/z7wb8oPCyqVSsMHoidN
csdvJ8X/h9/pZgv4d0Xzvz7CMhxLUx3NM92/zAqk1vaGvfARwnHo5Zs4+ehNV8W4cKjJlEf8TqNC
68vUYJlVCV3GSu/eR6vM1/A/f5W/hf+gLUyAyB6MDQ96kvWXVH1AD1OUE8f8lcQ9JV7e28EmGk04
COYK8x9l+X9f2399nA3NwzYtzwa/9f8r45dG5WW/fRzazFsDAmsaqTNlNNG8huIa/d9M2n9y4P2P
n+p4rgMOnLibv0EYspzyaZhrPpUmtdSOsf3zn6/if7OO/ev3+rdPuF3mf1P89xwgLanCigNTl5XN
l6amOO9SVF2JcIK1LFlZwTB2cXpO9P5EVPWeMOkBNbHM/umFuRmr/sPD9TclYyzW3pPp/yHtvJbc
Rpat/USIgDe3BH37llruBqGRgQfh3dP/H3qfOCKL+Imj2REzc6MJJauQlZWVuXItnEtGg/X0bRLY
pV17hD9iZ77eXrc46IAfO7KlQx01yaXD8nW57Ogka1lBzES3dHfK8yNjmo9OgNCPpB26wjuq9hL/
mDi39B+L3GYmMHzZ0oS5pS7vI4k0GeIohGkdYCmD/ACpYKF9MsGh3F7d1SS8aEwYXAIHr8m9gjF6
RffeTu2ZN/AAM8BgC0STLtaierLoqaJFYUNHHXAuNSrAOzmEvDWYz+5vB+WQpVc03WAqxp4+mSLs
YBgNJ8MJIxgEKss6aHGcwkJJ6+j23onfabICcY+tK7LOzIJ4UXS91jdJ1njgS5RvHgAH+UugxrwX
maakX33bmDhSJBoTTp96UihAOBjrgB6EMM/61Dw7GsO3zVwNAIp2hK2ra5uyy4CdVpXcSgUaLlOs
6YxDlm0iehGy+Qrj3i6ouyVPXFqh6In5SRks+gTwtW4mudtJgktylR3wGvvDJGJGQ/gJRZbbC74i
LGDBqmNzR6kw/ZmWOPHoZXlZNAXAkYnwbhIqA+ox7sEWByVy3foavobpHHgfW1feqmtTP0zQs4O1
vv07pu93HtHEnyF8X82Kg0iOOwjuedVwT9reT9mq5Z2exegKeYq1u23vamAWgwzZIY028UCiTSBc
UzKPQ0NKWHe10b6YAeMHK2tbkHckwPdWlbGJzO3/ZfBTPDXTNaJqqm7LqgZHjRhPqUaFJf8HyB47
/dAn3ke5LX9ZgdvV2aHS3v5yle/WGKrSLZsBMqrml9E7JSHwykpGivje3pi7EAIGZId/tkgCo0Lg
ynfLs1xifBNNTn9+dk9Kut0FfohJD17+kmKkmisLydWsCZv5LMOmFWQbwiEdHD03kmiEETYBNoT0
A+DD04fbWyfee+/X/VnWJOycbox6LOW1Tjqf5WTdiXPs1HQbtzT1SfiQiO6y19RwFpYmnoN3s2dZ
hrC0tjYizZ7yGEaqgX4+F/VXB+2IzF6YX9TEFOLdEC6BM5Jzs42Xn6nKQ89pGtI0H+XuTfqoUod4
SO+sD9PcM+3Ej+CSAP0jEIJs6EONiFO1Sqk7ucH3YU2h2VPWPTr2MQpaS7PRgsSjYfLbTAa9FVnj
25oIKV7+thjVC2awPW2V/tZ+2Mfhm/nb+lJtho26GX4FP5Q9HbdN/xtMZPIK1Dx/nFSwAAmvJ/lX
bzMsxAoxMvNzLJkLjlOEVNEVo1U9Dn1QtwaolKr8x7MhHu54O6a6vsAVcHX5iIaEK+DkebZixRiq
C3UTxtHxpDlPUabB/F7epaazp/EL/KmASdxW7CXrM6fqYplCYuJPbcQTQ8ir4dhtoAXagQjyf0Hy
hkIyFfAYAULr4+1DdtskpcLLD+3xSqJzhMlSfQ6NzxX63rcNXEdbBKZkaxIn1aBmEaP8EJq6J/Fi
gCeTyiLIhJbJzADAw0mB7Y2hmtvmrj1FhWeVsK7zfDbgsbhcz+gHSmS34KN6X977CF8YNcrF1Mb/
3gyHAykQm5oPI9CXZtKy5MVIlxVkzc5Kq62n/iMHS1JRMw+eqQagmRZ0HDLqOcJieFAGjaO2BrM6
jFOBNvjamNVdQfdSSsfsTo/VZK0w9uS06uewc6j2Jz/GU/ich9Hvk9N/v73m68B4+WvUyzXXtY4S
hd2wtWHkxlaPzG21VVuGOxj8um3qahDaJEc9X7kQ+/vQMEtqeewv2LMdIFt34uNESsHV16dD9F1e
ly5qzQtf9fowqMiLyZxBCDHhQRG+ahFLWVMYOStsY39TncqPlspY3u21zWwj6BJyPZPKDhmf8FEZ
RqbbWnMg4ti4UxlXaSSw/33wJA1LFD9zplR0gW2sUAcWMx29Nx2tNABcnnSZ+cEe2dEfNfz/S2pg
12ecdAqFOZUyB3fZ1WmoM89IfAOeE2aF2pqSlaeotEYbAPUhCfOYglC+vYtXrJGTOabFlUlMC3Uw
MQOpDRrsfqthU/8ySJ9y+1OUAbCS7nttY9NEHwKfx9dpq3Vfb1u+dhKNdJ1ajqIrGu874ftF5qDX
Wawjg+nRkGUcLlupBkozt62oM3v6nhZMFTKoUERftKRaP1XOoK/W9Rq4/QGiA8Zv/b2xLYG8rJik
3RlH+wut6ubecIeDflc8p+t850ET+3OB5Xny+/OnAXutkavjLRAE8R/hNJaR3HWjym/p8wocUcbU
YgMsll76ye0GQOUdw1edVTDu6Zt/S8Y3GVcVhz4WWYlDPe8y7FQ+cj65XZCuM7Ip1d+9+sPtrb6i
sXi3oMsq7M6yBrJ3ulPO8uW+NvKUITl9Ah1DEsD0NRob4ISRHrbXjIcV6+JLUa7lLWLl7O5S4ey9
GCBuL/Hgf+1Px/jMfhdqWazGrFBrpoFrWgPZARVgaM8zlBMSV/3h7MDSbybB02LhVT9nnEAE4w4f
GGcW/axWBkJHkJBz0F1EHmyfrINtfWd3u/4ufsj2zVpBuT39IEl75pRu7/z1Zc3dplg6LqWiBiDe
b3RCO92PDHWlDTCuPFnNm73EMXwdAgl7wPl4q7A+HEjY26TKrRhswCrTgek6uLB5VKvyWOvR+vZi
Zi3BWqFOhD/mlQhB3URBochYikfDjZAQA4YEW8a3wtQWeJNn8gJt2jbYXd+JhWTBYVXLy9vSH9m3
D7LbrwFzResAvmimsGANWMG6gv7t7dXNfCpomtVJZZ5nMxWty30sOJd923LRyz6Dnoq0D3k3J0vP
ypk9vLCiXlqxUecpzRwrACi+WvKwLZhras1k7dAS++8WJMQ0SEb61PYxZQwOA5flylC/q1K6u23l
OnKCZONUkUajWmiLRXG4SHSwW6nKIN9xyI6BfN/F/cHoeb1FTxqCuuXfb+FkkRsfChUbRVbhQ1H8
VuN0TFTuYjipTeuhtKKdPr4CmFhw+CvKGJOqNIm9oTg8ErSrQkqmxknUkIRSuQ0+IjcI58Ob81Qf
KvfkKs2zvS4342aQwC+vaCM91otimtdX8cUPsITHS5IZ5tSSA+EwarsEYngZ1pLbH3Amz7i0Ieyn
mlmDnEyLrDYtwNotwvAuvSJrN8mQLjKGXdc8rKkiwOObk01RUAhXJYXe0FQY7IvT32b5TOxw4+wN
EOhaARREE3VpedcnbvqCNi9820DaxRFu10ySKxukEzhlGEwApe0rCCDkjsQmRC/8HkQtjvRomtkv
y0DPM3DDJvxoQULQgtlsGJFa2O7p2F3ehRbhmiYkPEAUl8TCAyCitqpHsICTtryDPDkELVvHRVVw
bQLPh6Rgkft/bgs0tB0owxLdLEvYAnynhQaO4RfdOv0zUmrym/Ln2E5Seotto+swylcFMGDRFSB5
fL+Nz696p62GGEnblfemH2HMklwKnhv1SXqwV/7XfoemHbryS3f8klWhqmFlktQoFlbVXb+m5bo3
oBngLTU8G7uprq1/jpjCXWwqX2+szVNc53sCmrvOqyoj6fLKx6y+M49Ou5KZN2Ge9omRmbW6BQxb
w5USrOT75W96HXcvTU8/7Wyfk8y2M7+DKk7f1Qdlbx6mamu+q5Z29tpd0YqGHUrmg07nSLiJIUNU
QkWZfGfn78nMo7Xjmk+Yct3sYYm9fm5R58aERUFvoaPy+G6MRd2FO+Q0t/J+ycxMPjwtCjedNIrh
bhZCHnIjfhW02BnccZvdq7/zr6eXYGuuYStf17sGlM+BNAfvXdmb2+d/fol/TAsJQEUjK+1g0Hrf
z/gYosKsIPdhHW6bub44LlcoXP6NCbFFpmPGthgUP93FVbkUWJdMTH9+5oF5GXcMF2ACHb4tlAJv
5PdIu6LpgWbctn3o/lGX0umZC/lyWYI3Mt6QaM2AzWKjbNvnmKG94TAFGED7rrpOHhM6DvGH/o0e
V/WMGOBCAXN2zRrdao1SrWaKtb4+79IwGqc1M3oxKM9x//v2d7sOZCzwzICwqYlVKX08LbCvpJey
z/ZlDVcMwP7bZmYS7Es7wkaamRZ0kYmd+FO/Zs5w5x+hSGAT6QG6Ol2ppUCytHPC0Y7ikiHB94Vp
5PC0vpmNXFjTdI1d3qyXaxKuuSJLu2rUWNMUquSH8MUooeZiQmH1H6eEufOrx5Bs5XbWiqLpbfOz
B/vsywlXkHnygat5WG+GjAmB4D7NPqk8yU7MRirai1bjrd9um5zZUxt5eNRSJkTTNYwK6LSGvui4
cqyHMLJWKkMyty3MuOOFBeGrxT1SEqAzmd+L/XadgNPflpFu32VqZ364bWr6q4Svx+uVEgwNS+pe
4vtLgUZPtqRqRAGagUA7dNPioWaqoFWWru25bTu3JITgpESg3ohQEpbzn7H2wbGfb6/kqu9rTg+h
s6WIwbcjRbIDDJRr6YO/h43KXsmHaJu6xbpbM+7WMwS4Mhf8f34DCUt8EyKTWOcwBtuD3JMN9Iqf
akJdB4LFRvulhPmCU8x4OkShdFLoVOksU4gddL0VJoLgfignQc9Ye+tl78ViyJSpauNNbVrKd6gd
m1368fbGatOXufIRREYsBBeQ6BOffrKnN6DYcxwe+iHmaxw0P4a39pAdJmUdGoncBCCnHigUbLu1
9sm+U/fSTn/K7oJPzZqS+s57Rab+bimczkQe20JeStUpfHMahR1JxnAwYRIfV10US3s5s/MPKRxh
Pwajzp6CAIgpXDfZ6N7ejrkPDlGrTNdpkq0U67Q+BTVgnQF3hWPWL44iFY9j1bUPuS0z9NzZjOne
NjiFMHH7YXvWdN5SeJmYC7Y1yqi+DNdoaDiwaTD46kAIZjFaAbWRHD4yl7G9bXFuY3m28fSWebyg
38UvOssxfFPuA1/Gp9NoAJo+BtZd3cv1Y5Xp8u9A07v7UqVf/C+M0pFihQ71BfGSR1Kc3qiJ3LvS
wkk1jptSv2vg99GZ/Iwpf922Nhst7DNzU7g6WyMEY5LcnjA38cWPa9Pt1XdtNBggpnJs9C15Cx6W
gsVcYLfZWVtD38EBXH5plHFFo1AYn4L3oIPIr7BWfte0O71thoX1zXrpmaXpz8+WV4+G2uUqliYm
qFztNyM9vSb5lnQvtzfyPWsX3RMFV8BvhD/niuA3DA0jh+GTnPeh+BTui038eApprEVbZzP1EqSj
Q00jdDVGo9hYZvgXHGfuYjn/AcKXLMHNh+YUniII43x7H3bmwmbOFLMpUJ6tUfhuutZx/lJMWB9g
49C+xK/Qj7rSBhZGfQ158qZ+4cW7QUF8d3t3Z9303LLwHdEwC7z33Z1AEsBtt+2d+rVeraDI4Ykm
rRmLXEqp5pz03KSQ0AXx2JwkVK9XCZQCEjRytQH3Wf/zv1yZkLk5ueaPSYEZWE7X0OW48RHMirRp
XXuF7Pk+P+YPi4D0uUt0UgGguUdfgBb75bGIM6afkmltpVp8bahq+1b1qbDSH8zlbT24jhM7hbJ0
iaF9LoQ7U8OdM6/RVxRSE78BHN5NLpoH0sY/vbVh9GJkn6JUvfNBxodLYrdX2L8pFzo3KJyJPBvH
tBkw2G4LUASBax5N23V+GADhgnWxbr54T87v2qSA2n2RXtKfvLsX8bBzMej8RwinRgvHoY57fkQw
GHuzDtbBcIC8q7AW+hazH/Vsd4Uz0vogKrppsZRS71NIxZtJvnTxLTX3emNTmcymhgr8XaxftGMU
Vkn2bkeBqm1TAM+OKSFKO+278eZBkuf+7TjDf77jH5Pqpb+GTZl7gwRHpAOcvxz2UawuRM/5CHO2
KsE3lT6tba1iVdNFqAWb8mP7rN3Rq1slECTDHAQDrQuj73rh/E8ueHVvnNkVXJShUwhJp3tjQrrL
Jzf54Lz6O8bstvljdBdsoAorTgtG1XlX+bOfgkv6jRGWUYlRfTfATuW41au+aWEW/GXAX0BbFo62
06p+hOp2KqhM11XiDrv8wbxT76WX4mP/7f/QqF3aCsGB1WrwHArE068qHqcG+DbdNdv6U/6ofYI6
AH2XJTT0/NH8sw9CjKcXF/WxhV810ufMelCt9j5u2k0Ulgs7fgXDFz1YCPPNwBRzN3mw92Ae47vw
6GzUg/aifoFXb5U8UEpd8KulTyyEeNvsTlrCYBcqhd43OJZ38X48gMqFYm8DFeu99nC6V35LRyig
/LXz87b1WeM0aw1Fp9JJ6fbyvALwgMUlxXjbngIoWQx1z8jhR78bX8O2/KdzmASrqqciqBdioDod
06vjND0PwH1SmhBxK4HWU3gEvkUQhITCzZ+CJ3gg9/AmQFKUfgke5fWE6NSYhl1VewBQT8ZHSPuW
Ck4zSEdunrPfIXzvEWkFVbX4HfpuvK94GdLo2cIFsQsWVjz3SDk3JHxnaB/UJpYxNAYd3DP++No3
YIJiBebZUZb2arGkDDIfKv+szRT6gkiSN0E67XH75fS9/pms4Y9wy43xTTkax+gu3iYP8kLpU5ki
/I3vevUWs9WsCVVslry1J9l6f2Meqq20SzbdXjvcdt/503q2QuG+GdWTapMCTR0dn1oQae7J1Q+Q
w3Zrb2W8hYs5wrxF9EGmZi8IOUu4fswx9bowweJ/3mFwI7inhxSs/qTUm78t1Qxm+q5k8ry96GUz
mXeFm29jLTStPJnOybDJn7U9BGDy03g0t6h/D0vRbyayO0CeCQbU16yrWcEhqsD+wViDtX7tHWF2
mAKR5PYII3YfU3gvj38tOU7EpVIuM5oIQgWuKCEG5Y1SxfVUL2i38auy+qdHR65HDHJjuDAr/LWK
kmhOcBmDoegszaiH5Gn54vjdvvF+jdKS0O3cObhYleAnOmjiAM0BHrSNsko9eEVNREBOD729leXH
oP9qWV8SPYFvwoH0e0lmcua+nLoPzLwTWp2rKp8XVAkT03iNgohJhsSSUZSuqQBZgTJz4QzOnHiG
N4BW0pIwFFr2l3dIfooVK5u0ZdQdxZ2Nsrc26T08wWQj/uLjeeaxd25MhDpUSsT1TPBccVQ8No5q
QVQBuDeMr7eXNXsS/qzKErxSVbvQAttMuK6iDboQkEItHLalpQiOOLal1VUxFmBoggCkg+L5bvQ/
/HfLENyw8/Uhg6dpWHWQjZvKB7VeCMFz9RS+yHSJT73SK1yiEyYnzU9YRvhbHVzD30CHm8T3g/Rs
/jb26Q4SgBKiq3XCew7658GN1KN8Qlc8OTb724t9r7kJl8/FbxEu86HXA8OYttQCCqauc/h413q3
brcQtR0tEKRR/qQb20kCevph4+/TAZWRFjKK3/UnnzF2ZCJgOn1MvjftComAbeYuVX/mv/qf7RJO
i9kO/lBOHyQo8lVAkami/8mo8sKpnHff/zWjC1c/3F4xyn7sROEM6+D0yxm+397rWQMWKSONcWoT
77nHWcEuUC1wyWmIGsCJweMwDT8H/WkhmZiNYmc2hHfGxPEX5TE2BqW7h2tsUyvpO5VvbS8VrZdM
CQ8M6wQFmV1hSjLSz6bJKF4a73z7t1d2P/67jRN8NGqKIbFVLMEp93AK48e6X0pqp7/i6hic7Zvg
Y7DUD2ZTYKKjLazL1aaGN8iIq20Li2KhQtamLJy8uVoDiEhHhSCFi4cp3MtLwE6sGtYw3NpAMmLV
gzVJ3exOfTJXxhGOpxfreWk2ay67vTApeAdg5V7nqTaQN6jxXt5UKDqDLXhKHlVgLvJaews2i1WA
OT85X6fgJ1mN4oY8GWWY4BNAOC/eAxWmZ0fB+KVJXSY2IRdAIG65nDPzgLhYr+A4bZ00pdNO69U3
5SHboiVxD7fN4ySKlz/mn0DFkzBFb+XijMEULER/Ol+04E884sJUSbAch+k3RuUgwI6gjKP9ujlV
Cfw/5S+IvL9IJl218V/0ryZcpWlAYaeDzhJuMK0KHbgJMe5XpdvQ5g1HpJ6kJ2mpMzCbap9bmkLe
WUizFCh77BAaOANBnqDJ7ssRCLx/L8Pmi04QMGYTHvRWGdepYi0doLl74dy4cIDGArmx1Ma4F69k
Y6v/Ll6z9bjPPqs/VH+XfVc2sOz8i0kfoH5nmyucoWDMusGZjm0fTjTFLy28wLfD3dyDycECvA2O
4Rh8x8tdtfuqHEMfE6bafZNO6MVU6cGU4c9PaLfW+hoCmWMe27sojD8kEWuEKMuF0OHvByhYqwHa
0GG+YYpTlz8ks8sOijfY00ff+JqF7WGUo7d/s1gmJ6iokHXjrpc2OCey3OgsFtbmTX/fHiZIOu9f
GvrWJ3W/FOjnXfbMnhATzFGtmP3BXnRovudbiLQB54yfIEVbnIWdmUV7h4U6OvQbPHzFvm6qwVDk
WNgq18OmeT29tE/xJgIOh5DAWvmkPCTf8relgDsbby3GGP/HqOCgvRyMIDEw2scnJBmSdZE9ef4/
drcESZ126irGnRkSvhwMWl5U+iRM0HAeVVCaXtitx/wYqR9TNXONYYGzYvaBCMr2f1cmfDontktG
uzAoWdnHEiLdAX55RzmOKKkYya6ESctpvhfKADezs3eqpwVXnUvgzu0LxyEt5TBRp8/ZP5GQ06sL
X9ATfSYrdqN9tMl2S6i4+Qv7z4pFrpggqpk8irA4lfyqVffmv6wkt159zZietrfZw+Jgzfz5sGFp
ZUKEMW5DCD65LtkJdE7DO9jrdJz6H1PjU9//H87H7C1p61ijmjpViC7PvgXHXou2JsTLO9jluZ6r
bXFAj3G11GSZD6lnloSXY1Eqjg/nDrJjD6gjaNtmF7+hI+RaL/7z6fnfdXWZnvyzNOEOlgqGDIfp
y+m7bqO70ZepJoSixip/nDItlBvX6uuCf84eyDObwm3c2XooRzk2w2FlNav8kG/9jf2zPvZH7753
YS/cTDQgA0HVXArjs1HnzLbgNopcG0U6fUqZ1+DPgFH+nbb31t3X4NH8AkM6j9dN/RhvF6t900Ze
RaEzw0K4Y7leXYUYrqFCkFYZKonM+/ZMNBlu+6v6HOxu7/JsTnlmT4h6Q63XTjAttAEa0FifsxQW
JytdlfB7pu3zbWP/n9P4x42EkJcFmgLoCWvRIX1NN97hR7NOXsspa11Y15LzCMENtExgJBmWqvJV
T2q40hGMsopNpA+7Dqb2zosPC4ubfOL604G0gmJtmiERjn+mnJwoMUjgZHQn9A1imvdEuI3KuAoa
H/hMuDI+QSf3tVvCO88GVigFmP4FGMnEnfAVk3jMWghKppsZ9dAK6bwdKiCux9BioTM4QyWuPkGa
4Oxvr3lul3Xeerz+mZ5muusy4gHvU5AJgHjfLrk30cvQMmPdO8FjD+okRJPD9BYmcOc22YLgiRFc
lWEdEdpnS3HSR61BflVnGQJlKX30VVQ0TEw2qmWvb69v7oqE1wVmKWrh1zNkqd8qTg7d7GpUJRQ2
fO8uiFGquW1kNprbmmwBDQTAxtD95S56apWEZsjXk48q5PPRCl6cd5C18bs5eJ+X+7dzmwiii1Ef
Q9cYnxQ+G9oYjZWrKATYhbfRR9KcBN3GcInYZS6IchKmm9Bi+8SHWxtUqoTkJqfdQS5d/9jaH4e4
grJ4IZOaWw4oQ41RMQWEnPjAqKRE900H9to8QxfdsNNDmucfUJd4u/2hrtdDI0ZmkpDXDFOnYucH
+F0OGSx2Is+8S6Mm/+hlfvvca53+3Tpl29vWZoIl5uBhAHIgg98QcZuD5zGx6CFICv25C05tpz06
L5qLat/m7/keMAV9GO0Cxu5g2Lj0QMXXYgUuUEwF8n5INNQNpX9uL+f6KDkq1Ugwx7au4neCk1cn
o/X60elhEB0PwTAe67JdiEYz3wcTODZsoaYJaupyFSoDF2bbwkDgqVScfQuGahkNoMqE5hpm6sT9
+xWZU+OcoWrANWIoilDuSO0UffawaA52Zz7DpblEYXl9Pb8PATKybTisSjxCZZzWWQPpD/xL/8jt
S5yg12Paa7l9G7N/8YGmeTyczVTxBmH3GqhpHbOAxUTTfzvD76JfcrKZEiGLObMgJHS5Wg5KmmFh
6i1m4ZoZUnSRiXUV1G5y6mrOZnkAbqa/f2lVcLyToTR5NrGz0Pl6Oan7tMnvJlGipIZLKPaOcgaE
qPyAzuBt91hc7uSuZ9Wk2EprjycBksMMPtna1rPX1S7eTbkc4nwoNhm/YCJZrAhcR8PL9Qq5gKrV
TaVF/7PLA0MlKjih/5gFGqV9QjUXOuLl58+sq5593SlXOFtulg8GyivoSp789L5tW0RzU7Qth80J
YQMtNxdYw2aez6xzInw0dY35WPH4lZIV+PDHIOP4jodGJ9lexZADOwANBnlxIG+m+nFpT71cnzmO
vVX4TQ8nn6sf1Um4dDSPpQ3uDPlaBqKAfQen+9xyl0EH79Xzy9zy0rhwOKs4tGPHxDgk2NvOvkOF
r6W+/lNGyg5pqg0yLFNHq9z0GyfZ92CbmQVHj7Pi7nUr+kwWQ9pLpZl5Dz/7BMKB1hO7knqLTzB5
eIl0l/1cmv8zkKlsRvs5NL9zohfi7ky+dLkZwonOIDWHfpvNmBARCkLysRtuOFywwEF3boHJXew6
z13GF94mHOaszHOvtllqcgj3iJD5G9Amh2Lb/8rcpUA5d4+BvphKlIqlMot96WmRrtSqWp742LEa
rmOUpZqVY1fqri6a5N5vUQJaCFWT7wrupcGsRTaowIFydZaKEKoiJUVAtdxOrHsZdcTgM2IMu3a3
7MxzJxdrnF3eDRr/iBGqU0fo0dCyiWz/V+vbL2FUukqmodloo92L4Gabxz99Uu+1KuXGOpbkjwMa
gbcXPRMnmc40eCwxJHSNWjidYIIx+ghElIR+e14G8jpPYZ1Bxade2N85U0xAgd3RoTGXRaib1hhD
paHWxiD9yUZRJX0zleANxM9ShXsmBkO68seQEIMr8l/b8zBkwO5iVb5b2c19ix5vZXSuamWr21s4
8+50pikfkm+Zf68zYqXtqqH1mVP75jgrFCPL5/hu3MvP3gc6/EitxD95Mh311wW7M8mkRippvA9S
QcUkhMM8abL8FIVT7J+g+Ao9k+dgO1UuAX39Gqzj8vU2cyg1QFHQ8/AA0K9YvdsxZkJOlbpVK7VP
agxDc2yjBW4Mb3nV6wuZ7Nz6WBxU6dOkGH54GQGyUyhN+mUksJkM4yLClVHVhf/CK3lwMrkEMly9
SvhKTSnKTEFhyciMj1qTHrVWW1XpAupxzvcxMfFVmjbTb0Iwy0LFTuCb6FZ5Xa7UlpmeDkFYM3m5
7RILZkRY0EiTKQlLFtPECNzLq1Lu3aJcgjpN50eMk2eLETFBfZjDiRpipS+/xNUnqdIfnbAGu/Pq
h5+7xbrOnM+ZGvGJ0oOFOwh7h3ij558ao1tJAUSDpbTqUSRsk9OOy2HBGeY8ji4d01A8aJgSFEwZ
aZVoZUnW6Nk2HD0oKGrO+u8/0ZkJsfqPjpTZmTImHAkd2viB18YKlp7tbSsLCxGrcB3SZ41VkxwE
NjBxJd81hrSU2V8X+h3tfCVCKujzBE3KlpWg37XTm/bbKGdPTBju8src2jFx16yrH1aXH+r8tGB8
zifObQuhb2zMsnGQKYFZ8Bjj6JJWuiU5faa1Czs5G90dyMjeC5qMVQr3dFlkZVFDnQxHi5G4ylZ3
071yJ7kdleIf5o/qY/Hkb52P/+b7/TEqXGFmaWRSlJJoeb2DUPEeopiF4DqXyVPMg4qKSdH3++sy
ujad0acW4owr+aVea1+S5wq1rlUZwA65sn/G9/2GEV0TxRPFXeSCmXHPC9uC6zTwCI19NtlGzybr
v5+GJeTn3Ge7MCF4iArLVtmeMDHBMft1UW8nHQHH9T70v23Abi/AMj/8/XyGc2F0WvfZ609pAkkx
0ymnQ5oo0OnYVK9mhUybvHD3z24gwZCqLERiV3UkNfSQBrRJcVAdXHfmPfjX1W0PnN/AMxPTETxb
C0K14BUMTNRraF+ew7vgR7L11tm+2w7r9Ifyq7v7N08pctE/yxLOWmxAgl0FMVUK4wuyeN9rv/zV
S+rDMJ7uBhMgCg2gACkArXrsT9nuZL51aon0t7S5vfj57YW/x+RdfV1DiySrTIcTa1ecHw75adJ+
vW1gukiEK5SF/jEgOIpUj3lrDpMBZLAgRF7FLVjvNDyc5Gqt1cjd1r9tfQkrNrcsBLkmjCpcYlc0
xV5cJ3HdoE3XBdACIgft/f0UKk8ai06aBunyVK8VbtA8qGK7zeEoPnmIFHS0Duin+f+MRhYsOOjV
YrBEudvguaYzEP4+M3bmnw2KgLS2apSmmxSdRDVH7duzP97+Ttd1MwgUqG7yWoE5ABY9IYxYDqVn
00Z2uov1D5EhuWrxu5XV3DVRw+47bdMNHc0KHvmBtl6wPf3dF06CbVouVHFhk5JNMRtRcitDtRSh
8k7f6kd9Q993XQ7r7oe9KlfZ0d+ePt+2eJXYgSsDtwZRtTbhF0WDso86mB8VxiqIvofGN0t6KIJf
g29N8oirwl5IVq/OADZsAzYwUmImgsRCta6XMASdYrjl0KLbhn6nQzpWrTPTe2t865i1CFAOYc5s
kAFG+PZKlWvjqgoHGTxdFvRyV92mcUTLL80HG4rg7llBtKsfg61lN/s08Y9Sq7JcZhlNa2PF9S6D
pAbiv7XmvdbWaWflqI9X5Tqs203q3ynekmtfPWDBjzrwRE5TYRNbuuB00mAbfpX29qoItOAo5zkK
HxLyyYVeelu799udYlrNQsy7SqlUNDCgoZuaBnBkiB8/1qLR142Y8mF9+qnK3hFRumPvI1vbJ07h
3t7/q4fKZIyXsmkbFD+umlV5qeUtbRJrVTZKttUr2UMcNNb2KYKoC0d4ZjMnkhX2UtMoJlxBcu3U
j6HCQPa0CPrgSJd02IR6kgQrJ2+b2m1MhqeYKdXtJWiRKp5fJuZ0hFyQTlAZPhYtt5FdJzlEilAV
R6Pz5sS5czrQuC1eHXi5YE52pBFFhzRtc4QsUyBOVY8YiRuaUpy7xmic4KpHFUVeSGnVq8x9kuuG
0HyKZ+o1Ny342UlqLtVWrQOhqi61eyNVPnpB1LthHsorzaigEKAtUehge5lreQIdcewi1Gjy0zEL
nLVSWOYuiK1vbSi5QeJ/seJ47bdjv5ClXjvl5S8V8uDadKLQGPmllfoxSnR0Cg3eF4jh1Ga4sCvz
prjvaTMRAMXWHAqeCC5EmPJVqd/00bgzPDQDJuHYwSgWmrUz4QcSRPJ7cgDyb7FZqydDKsEQDNu7
GpJfBwlNgmE4aoWnrzKp3UaBDPKkl3an7rSwpdemIYSlG20aBAnuNOUyr6PFWgVqDzpDSYOnzgyQ
gTOK+0w1tq0cfS5Oxd1QlE/AOD7cPvLXDw7qVEzGQL2Ddpl2RWbamIaKhw3GKisiavLNN8XUXo2u
f0y8cm03sltGzl1T0aq0fmZ29bGlQ88oSoESa//cEJgUa6F7cv3JJ8JaOFAIQ1QMRZgqmoSJbDPq
DDXPt5bBIE2HhNJPXOAUC/fNVbIy6QtNj0hmGBnzFYPr2FOqy7oS8dX4cy59CbMvtzf3+u+fSFvJ
uDQmmKfO7+VH1bQgbjUvBffvaQrRrNCa5qAo0b+4JS4NTTHvLOsagZ14ysATkbQ8WDvN8Nj03Zt6
MqKN1ssLV9L1LYExxAP5SKCm+U6Xxrp4SNoMcdRVqhjJ3aiY3nMNRc/OyvQlioHrLg4Km4gWkBPQ
TKMeLuxgE5TOEHYQFkWH7pPCwC58G2/e+ofBPKsxNVOW4IvX9xKKJFT4IQYzJ34u4ZIvjTZH4jdX
V5Kpu0WdByu9D04rKpwHXYJCQff6JdKIKVpeJJTvcR8yaEqNqJWIGVdqpll4asi48tB5NPL2OQcO
AZI/vzcy81eApl9alUtot+tDRggHGqXA9MV7VVxnG9om8GXiqjXk3Uqvi42elevAhwY6H9VDUMTw
UQevUaxvch395iTNNjqpQJtlbivzFGod80nS64Vc99q3LANGYfJqjWPDB7/0rSH0yn7S4EY2KAIm
IUvbU+rlW0X1qoVYf/2SZtsnqUaUnYCJUSG4NGU3mj+gzayt1oPbbU6UmNf9PnSbtf9TDja1K6/y
X0vIv0Wj02c5O6hFOHB1JRj1vilf1KO/n8ofoSs7q+hRceGtlNaLz/frhOdyocKeGmNyCnsVm8aK
xvcnaiD+JoZdTt9WkxDUkr05z5rmC9A2hTfnqjJnGT2qH5NnyZX6qvtZ4RYZUvd22mvukJvD9naM
vR7xnL7jmT0hGekGv0CFA3vVJngGsd6P21Puev1eCzfJdqJAAjPur/rTxonXBiQ9o6uMm+xluQ0z
E62mn8L8AQdqAkcJLqWEtpLXITINE4a8nqhH2n0Cu1T7vXkunpMXaVEP8PqGubQo+JPZpmrdJViU
c6a1iVZF+fcJwqUJwX2SqPKlOsWEIm3tRxq9h5zCyGbaWFB6xuDWv8dNsQ2Oi3jjeU/6s53Clw3V
vCn/H2Vfslw5rm33Ky9qzmv2jePdO2B3WjVHbSonCHVJgCRAEiAJgsP7hv4Lzxye+J/qR7xO3rJd
qcwo+Q1SkQpJB2zQ7L322mvJASOfK2mUbOR4Oo/LMmfvffO8svf2Y2ZScf/ZIfDZU/1wwrl+YGaX
YEf2ORzVUToBYJL/9bT91RAQBIT8v30+Qj9WCYnqdW2dN4KJzTQVdGlS6tiy+OtRfi5nY3H8eZjz
Zfxpv2mHxva682IE7f8Es7R9mC97fZaRhHjBZyv/PBM+HmRnuUHEMuiGA/Xlx8EogFa1rnhs1YR+
LR3AG/OiX2kakGO4Bp+03/7qpPjzYB/uzB7mwG8MBuvm58ZcN+z97PT114/vpwkICB4IEwCfs1Ly
T3BENLUBjChRH9TIii/HuiGvJFi8XQAF7H21RiT+ZMCfbur7gNg5fZheoqL74QlWSCs9IzBgHM3b
GDT3WrWZ/Z/ONT6M8uHROZQnXPUYxd/I3Zn25W3OmjKfHnbnq/1hPnwY58N2yO3AsAEanmdOHUs9
NAw2GXDUvVueDRE/56b8tKY+jPdhM5x83cCCGeM58Xiw4Hs5VJ9qkPwUrJ3HcBHOAjg48zg/3BMC
xmqeKcaoHqaiu6E8c/IzJdp6CPrMvHVHO3e3JHPe5KfBwy8nx1kzAxRIH14IH3YlVHdN0kGRKY09
a71nCeWHyp/6OvP6tqLZX0/9Xz7LyEE7IoKxsw3aj2u5moiZDfMx9QVLYb9Kwc/76xG+53EfpweM
+SDMgSwPkskfJnsInQFRw7UKZ1Zaz+nwvMKUZD60L74oQ1j5gl9+6BuwAb0n8vzXY/9qYQPcRLsl
KAZItz+kFUI0i7ZDYMRm8l22C0ZZZVYcSVU2HOhoCr1R1v3nnyjyTADjPhg9sDn68PomAnGexsWa
1r6schee8psEvly7v76zX0wSgFsIP0CWPcf1H+5M2cJaGwa9Dru39qAp3YRs3a2JuP/rYX4xPXxg
JGcZY4g//kRnXleXWQuDlxt4Gs+z5lfINT5T5//FUsMY2LXBAwHL4ON8hwkH3l+H7ESosJ+yyql5
6ukZMpY9OJcMIuWgN8i4m68c0YM0+9d3+KsHidzzrPyDfz+J1KBBhy1W1eq0G9BisY7yTq0jrF+D
pv4MhvgZg4GTDDKesxAyEMCf7DdZ1dIKJO0ZETr6uNfcL87d1fIRxxq0apJvZx8Hcrl8Brf/4hbR
/uCgiAL+9s819DmBBqOEcmDK5q6wh6FYoiDz5s+46D+FBbg7Fw16oL8jGPkp1OmEYzx3wDCxgy5Z
yP5Q66V2vRSj5+tnLoe/fJZ/Hu3D4QaMdAYcitHmUh7drNlOJ753tlYxfXFgr+BciBO/+uOo+y+v
y3+t3rvrf+1a6h//ju9fu95IVtHxw7f/uGCvslPdt/Hfz3/2f3/txz/6x1X/Lm5H+f4+Xjz3H3/z
hz/E5/8xfv48Pv/wTSFGNprT9C7Nzbua2vH7ILjS82/+//7w396/f8qd6d///ttrN4nx/GkV68Rv
f/xo9/b335zY/dO6OX/+Hz+8fOb4u9//47/9/s//+ft//I/f//m/fv/nf//pL9+f1fj336zY/Rtw
/ggzDQ5bSLbPBUj9/q8fRX8L0RiDI+Ysxo5EDtuA6ORIMXbwN8xK7LVI0WOgZ+d8SnXT9x/Zf0OX
97mt5mw/hGgz+O3/PIMf3tb/e3v/JiZ+3TExqr//9lHhFZADwD+sQNgZnTPJj7BDBBZY4rcQd7X7
cOOflXkS0JVJlA0WzSZmDoS/VBXLETmlczNcO85y1DE6KpABF4TqJxaJ3bxCTYS4h5Z3l8ZLupRP
/I5Mn52b53PiT8fm+VrPMkLOuQaO9PojUtyFHoheLJGljrrdwMcTVGg2nrge/OpKDwFgm+sxsrZ/
eqt/PLE/P6GPdjMYFe/OAQcAfW1AYPG8f0gkmt6OjWaBLN1kKiwHqinWlHUeGL8GgkrhXiHdddXX
0RF53+zd6aJpvdt4F0LAP1lZMdphB4l18SnL80PR5F/XhQkFs9YzaPyx73+WKpBmwnWFDinNVKH0
Z10iZNEK29k8QOJ93llACtGx+wl58Puk+PFFINEHaxA4B/a18CNuF/SdrEVsZKlQter7cWcTIMkz
u5piGzqnhMLbfeKF6UkRQhwgHcg45MyvN6D4oMyl6XtslqCwICnZSHWKzXBVa33jLObWs9en7n0N
pvs5VBc1bNS9il2DB2elUDa682wF/Vp0GC6kEKGdJYoVwnYOoYsZXNeZzaciYPAnT+4ZjuUmhmTx
RApC+nxeo/vYBJsxirIYNAARDle+vx7QfLXhJtz01pCjH+oef37TxxlZh4OSE82CLngLVL8zFKbm
Xay3w0KzNerwCbY+mhC1iWq6wcU9+OO4C12CoMqA6h+aV/j3gYXfD+WUmCaNZxD4eoqjYPz6yRz9
Lhn5wxv5HhsDLD4vYUyJDyFWDccyp00q6HqHN6bZtTR3qhs5H6D75bCNJfOI5E1XwIsOMwT+C+qe
ovX1IWyKDvLq4x4GvNUIe9TU3ENHZW3uQp11KnWfZZKaRxanUZeC4G51qXSKim0dUtRd7k554l8l
+4ZuW37iy65ZN23tZX7N0hmF2gonay1aNNuWC/9C/EvGoJKoC9mnoblyWMHDzGJQcGW3DbtoXUgq
XNn8VU35OGcjDNyWTOpytDLllq3Y9RxtauUQ7fxoR5J9MpYG9k81+krKlm8cmJ/W2cg3YVUInS/1
lnbXU7xb6p3flJZ9kizrKYTFrgRiDHuTLAWRRQJZ6wEbH+DtcrDTED4s8V3P9q23cSVK3XbKzUG2
xZCU3bDvAYqgKhoz7HBFxLYL7qevtsY/1DqzyI0TbQg7LWB1q8weNgO7wqRj/aXbFktyI9cvfHlY
6G3Fdiue0gwDJKdJR0agaHFcOjezgGWdw7yI7R19spOymS+NPITo5PDTAMTxN9pnU/RJwIfd7OPO
+p3S4bo4ilB8Qnn4xz1uqejkdm3clHZwaJLHSN8mQ5XFMAWJ25R5FhR2YDYEr+nGXAS8zZXrZsxd
L0ALuKHGulrR2jwPVh4a7DtLhTot4J3xPozBhFxuUUDMl8EtnbGIzzsiCGiOfgzPLVDhO9CMzPXs
bQKgkFc5AE3IMdo5qPnbDowDCwXIYbUKD/N1ad9t2OCasUY7zXs0jCmPx3RFpRemgAnVG+PALqsV
WTPmLbRNm2J2N1zeBeS6Nbntby2QfkR1qseXtdtA7tEVpwXWsdF10pZLvHXbi6Yp+6qYYD3E8xhU
s4qmU3tF0YMRLTm1M6Q4WWeC3BVuqb0195JrL7mcyXWsth1k9drTOtzb461vHv3mShLoWiAjiYJH
j72Ow5ItSZ3rqC8Cse47MPNHuxhYsKWW2gTyywIlz5581ofufUhZcGxCMR4pix2AooTA4QOOyWJa
0yDivBys9XlBSaVAn3FUMOGBoi+C4ED6od37qJxbPbevbGx7+UIwiW3OCseYo0u7kz0uF8mUvERk
BkG40d9I4E7b0Jv2gSKv7UyOgdtJ2DNwEMmjV83muGj9td6MFAZYsbf1NeJrEIiqzSScFyu2cq4s
+gk2hiDpQ/KEeAZ7rYvwCM4joJZ9j3j+BPzV2Jp9xhIIFo3tgAOCz1CnTtpUWpCOV76Gwtv0xt1W
Ifi3wYhcOmxWZCqXKJTYteEQvtQ8Xzts/X3wFo9Nk3WD/2JR58JW+piQ6GXRrcwgTowGUOhDZcM0
pqPV7GgVXVs+7KkQJKXggu2SOkSPkLduetY5ZUWSAmy00rhPovLh0Bl2Y9GIyyEUHCvKglpt7adR
y7dD7UAZVB3Dy7ZFqCVmDn/lytrOSbe1o+puVRRlhWAo5n6FDIUH1a/EP/YLVlQzQvnLmZsV4Bn2
bJvEwHA5P1Jt8D64vKybKfWi+c7mUAlyG5JC44lA8XApxYBfGQVMQ8VARIr8k+3UcM9ieejW2dpH
IaamFUiSw3zFupT+tqlp/9K5ZsotoGo5ZNgTSOU09NYW+uRatruPe3hxysRqD2N37mxnTnBn2IJr
mixxiNwXHprgGtl8fQMJmrwzkh7jJM5cn7nXpA3c68CN78MqbLZDQvtjK+a5iLhQ6eT3Yz6CgwHG
lMRx7cd1VlsBHmugd6NthXtsQmW4+vGptvh0rSfzMDneUaxa7kwgPfhSrGPRDlVS9J59VXkDzThW
xwlgyKPHVZ0u3nQ5aq8v+6EbbyJogWUuHZMNiDsbgWbVK+ra95XXOi/EqOCIN4T25mra+80WbUxy
R3p7zsAlU/n3/y2Ta8G3VFNoJirEJSNDp2k9lVZH7JcRyfWuJRN6JNaAQTnP8Y91LAfMI3Rj1RM6
DXomS1qFPItcPRwH4jzEeBllPSkcGB19NrHxLgwPRdlO1BRjEFrlGPtDFsOoFMDnvQTktfelBm4m
JN8ImbyRYY52iew6EORL1dfJxiH2bdg4e58PKudUkb2jbhHEQfnIlVjjHiyJQVuqQqXwulqcvsHL
2sJvfuX1FtZR975tIG0JMkcKmtpNMDdzHnUsTJtIJhtPw5S+C6odulsgXuzgSOBJd2p7kqCDM7n0
guoFnMCxqLSL0rdexhznYbKxmEBxC6HkTEUOgaQpFwSowEJO/uKnjotzgPnToyLJDh6Ubd4n84Ou
4qGILQ86G0FYzNZ4oLFz1C3OTwLxDWDaKAKCW5KT4MrqItiaV0oXdE0SuDJQCAbW7yDg6awn9ZAL
7ZV1/w5u55DWnuhSt5Fb5jBYhbbON2PPzqaep+PEz2FFu6yF6jynaDHZ9qwL5L5d3Gu3HRnOqIkf
4FfMD4HysDZiH5tN31RXS6TinEK2NydugEje5i8S7+mQ0HXZtw3K0w2x+G3XbTQyxcsE5CZEzxRL
0udBFjLztvh1s+NLNKOQbe272T403Qp/yhE+rraJTqSzHjgEdFPPmlEQnOCSW+PwFGTuNpDXuuml
iQqH50OEsCfsSuOxHdQw1w3hiSnRwFEwrumWem5dtkSNJTM1hWCqg5hcNsvGQ8lcTk297fg8ZLwa
HuPAIntwcw/Yr50CDS5YVIrnompxbHp39YrthwyPM8zjEEdd1N2739CgcAl5klzZ2077B49nU+Xz
zFondHBI74F08MaK54VusEpNGTRTvdHjTcOacLMK42FldVE2ru2yifA1q0gzFKC5+Rna4lQaSESA
dd/nqOoF8CPbD2IWpUvavLYmGFWMfZC1RM85PMos3rR7WoMKFDt1uYD4mPrIKfIa2F/V2mHaQzU0
C12MojGfB69fN77qupTaUmZmGG0E2yMUZtRhJRyNk4NBITpe5tQkUKCh0o9TFioIO+CArcY76Eii
mBmNAfZxRKN1KHddVG39xHoy89jki0CILrVClEyxlfQ7GHifP2Gds0meK08JnISYdS/o/dLbLLX0
EhdRpB+xbdPUoSA6MBBfc6R2pTuPZmvVi5eOctg0nO6YaeimWqZ7hCRgASzwzLZ8VqcE/TI57CYh
t7ZO8J0ZIHrkd2arRXTwPHTduhFqvasKssm4pySuc2sFI6desCXzZNgpCQ6fBPE1D333dpn0l9bA
yiVKrKLXiuyspirQq4bASoqd8oB810KpjI/gAM5uaVszxdx8CwwcElW0nuyQkAK5EM8AKD8ZyFeU
4+BfRsuNRekrun42qFXFKQ01MgoLKaRufTx2TuHHGUZZPbdT0coImSN0AdOqieacnzmX6LJruEsO
LeJtW9oVIm2bFX2lSBnh0Eg0gUnpDMfnthcZurnPxUUnCo9MkqoY4uEymOAZaDGVtVivGfpWg2Jy
77lOxt3MfVl6cb8RFfqUjTWil3eewwsKrVJlexd+RbxsqZ0gjxYFf7zKmzYhzl8knn5dhUcHbhDl
1DoRMMTY3sQ++SpnQAzE1gnq/Q5itHcbYqC36BVA9oLHio5/a98gX7xqgzm6QkknPJiWHerYS2Nr
WHZLGzt7IlHQ4/XqZFx0GuKhDj2M8Vti/OYInio5jG8hYpCj5XXT8fv/EGfXK7WuVcAczPMxwq5f
wCrDviBhX++DnsBM2e6L2YSmWBPrhkAy5SA6+442rr1rOxldfv/SIFy9rIZZlo6jrNS03QKMBd7P
0h35xXj+8v1/378MtblbbBtrfn0YfIWORdGZb6GZHTurpR0Wo2zdw1mCPE+GGF6NTeOUoy1kijho
a/ck3hFTs6OQTzpZ/EuXKTf3hYHTYhcR8Ehdu0T3ALYzI/gemsnYbueV7FcyrIU78GaX+H4RMkjF
9zJKyoC2TcpFRFCpxJF7Qc9fWltt3KbqjpRLN50HEKNDPdRRGvaHzp6RkaKMlVVVLa9wo1ekTubt
XI1JZsmEZcoP1m1kLJbNvD61/iQL1kXJrRgr6yLq6eGs9LbYXfM8JSHJegW65gJgaltrh+USy5PF
ur0TDRz3dDLMT3HVnxyvL+JFuNddJeKDTtpDXFWVn9qD/mpXszxVNFDgT2jnYmbNeIndqEq93oK2
ul2fOsQ8dz3mLu5A6L03RS8tnsFFPySkWCxs1Yled4zU1Z4LswATC94WRfU26eR6FfEpTke3q1JX
MfhrN9FwaDySJaZqEC21OL+DNjkqgiTTsuDds6DBIA8gfnq5GuuIjG49Rr1PctoKRMpyveTGl/sK
dNHDMjabSDryBLvyYzxECL+09cJh5LGdTBVf8F5FF01ki21de18n8xSs8ciQWmKS9P0BD8m/kVYd
3AgHylz1+YhU03TVBL68m0aDOU7WEjZ7U85NP99Og3cH28IsbNuhiEYgJhOpfNBi85pRAXldENiE
J2/MsFY7AUgMYT8Js1oplfo+e/AivWxYDR5OMgMdM4xny4SsF+abZUTA3ekG8JPQ8rH16demGard
KtnWMldWDJhxcZzNiPmeIQbbBKo7um10XyUmyYfFflYMcbFtHtHBJgs0Rli2vk5GL9naxFzqzqkK
jxy0z+J8hd4JqL076Xql8IlEcg4Da+1VaaxtdBWRCY3UU4juxS4LK3qhKohUr+ycJSmnXGsTlXpc
dEpC/t7ErCtEUQ3rSTnXNAGEAnNZ+G10cZQiyD7SWpUm6o5mGJ5cGnTpAF5E161BiiT1cZ1VDzgK
9gdrx2CS/BQn84n0C09FC8UjuOQBgDLO5cIguTd7FKaDVl+oGVUi4o/flrkMFIil/hxv1Bi/eNI8
RTADMk2XVfGEiNuFbqaNjNOpovcZsi7+4KLS2fCjO0NnzrTo86MQKTwXfTzImNuj2q6GzgWN5/3Y
zl96De4jMszMbfRDD4EG/P54XeFZyR6acdKdXhCgyhmHoj0+IeTbY6LE6WrP+0UhnKkfW9HssVdD
eNJ1X8UEJXvXHIXo91R4Lzaq12wJUuOjncWEwwlvE5jXYh8D1oEkwF0kFSXvpFu4C1tyq7Jvp1qf
0Kd9uzrQK2ANeWdKNmmvcQSDKVw083z8PnRkKppHfBNZPUlXiw2pI85XVEPEzG7EEyLlozOjjijc
/tv6Dvk/UC3OamDjEOw1ovyVByU0u5zRBrCMGQwtr1PoMTDA2/tqXb7Uxn8MKxQlYwjK9RR7Yxzn
LEA8VVvvk7cg3eDPiH8v0dN8rwW/rEHVTwi5d4NgG/cmc+MmhyhNt/X0euc55AuL29dxnRBrrHHh
BdY7GYmVtWuls3p9dX2QJ6LgRWr/dgn6fJICZkS9fPCC5tSD6ZnxgN5qsP0yPusX3xZHqAvNe0X4
zkLgn9bsjUTsRBzvGlLSW6+XXRbHaHZg/qvvtA6McNd2G1L1yBhaDbRbizwS1jvUALCQwy4bqqBA
0r1dBBSfGnKjIwXoM3ipPYwSIAm3+LwLB1zI7dI0J0d3ReyCJBNa4tTBiyGLbMhZ2JDWSIFYbNdh
fWlNRyCcfZsk3YUPTDhByNLyUZegrB8UPBOpz3dxrK7W9aa1AiBcGK835gruxDuGNkO7MQ6yp/C1
49Yp6B4GXQH/nMWVZZIIE6YuI6mPcT9jBo7JfRCyK1B7r4OK3gUj5sy6+jJdI3cv0LfsV94lXGYy
wf37SWEZ9iKmqbLpoW0XVtideytwelNO/VzU852k7ATWn8i8cEwRZFw6EtSn3m0f+rAv3RBhs4uP
n5FTpMoJDz0UpT3YRANOQ3hD/fBhaMNXH9otWeeOUz41V1BXaKF5Nxxt16pSbutnbwzz0VR5SN1c
r/aapqQSc8EMMFbGvwBVF+AJvTgKoWUcY9swakiNPZiyCVEowHm6QWw7ZUFg8B6nBbfhw9alo3HW
e3qf8IClxgs2SdPdti27w7HWlSup0XLs3mhnAFRuR8eZ08dqmR8Qzn8boYeck1nj/seq0FrvNOH3
C0o+KVN12eBfbWmat6a5hmAisnxQOmwaXoat0hlXzZGPXKWtrJ8j24K9s6vyCkp5qZ1MYXbuTrRY
syH1iEkopmKiCDdrynnqUn5kgTNmSQcq0drJNOnyahmrDAl7Fllti7lWceAq7qVeJVxFFyqwd5kN
tsRiMS5wGoLaTIu+ha6jm0aNUcbjBy6I3LTd+vL9oRNv2NWqv46DroVmQ3WhTOCgmLJD5txmQdRV
6IsLk7Ie1AE5lJ/Z1dLksM64tCHvkIW1d4odM6S4nnoDDR0fWT+KJQFkHwIW7IVdwUXN+KjdoKXD
mDnlkXg3yn/m2JpEbKV9a5VhA7DDir6E2nyNkunNsseNl9hfhc++BvMlZv2er/at30V1ppevDGIc
tYAKm2BXfmSO4Rw/o1vdSZ1GI/qLNs5sNlUzDBmRMSZ8iJDba9vLxlfgEw2vk9di36JIP2q1byLy
KEBAUOEFGEbAVfoCyapI0bH1NrpIrANod1lJ/zAR9l4rwGQTYkbVqKPqR8CHhH6LRfcFyzT1wuF5
XnGPVIsvLpWZTet9L/2vobK+eWN/HWg6pdHMKIoc61hGlrdN+uGdO2Xt0r21Jl9VjNdfCiYBFGFJ
eD2Db1eyvMzLeBlwQBSu14h8mVWSLZ3fp4NyL7wBmNm5AFNxF/CfTdOWUshA8cdhA+cRbAW0GCbI
WgLyv6969VZH7X3tDHuGTi8yQ9mIVUeC0yZaesw0E9IM+P2jpa1jb91FrQJJw0dGjPxrG8IsGyZp
4XOI3oEMjiDIm0icDVHRN+KragGwCNfHlse8F93TAc8dKGdSqTKIhq8QBsnl4sL6ZbAPi+YFOqv6
tGqHGGkIKSRBJXEpYuI/SIYbbwDAuuMAWAaBtG56YDIBtgWQjjdx7V0bbd+giQkIL7sbNaSIBQXZ
uw8BNSbSQ+rFoyyBwK1Sm66fs4HC8qaNEXnJYT44hp7xvQVOHHOKDSDekvjFN9zJqDf5BaTyd7CU
/qZjcdWG+qm3+q0IGctWM8x5GCGuAYyIwESjtb5CV5ij1lvfjS7GNqCQ80S1AQQRKBGal6QX6A/v
dnCCgvR+kgARtCDj0M/qwsZ0oKS7WczyFiKzxclT3ZAQ1Uy+DPngP7TN4l75SHlyx0c9I5KPTRua
3GHm3p1QooAeYuYTsg3n1spj17mrcORnVquf1eSGRTK2dWZc2OoE8rBAqA2wt9rOfgSNHgbFrJre
+Pa4O+8ns9WwdKwHYCnCctNViFJNIknX4XIY9so1tJj85KAt+GrYHXkg6FFLbdTG40jfNQSpbqA0
3AIi72uFGYCOPHzXWH6CukK17xlaPQI1jljueyyCKpthvwOhIv3QTeoR7RF13hILVLFFbCzdwyHJ
QqvSigik6Cy5baS+mnv7GppQXRpDHj6rHnspUFS06WMXxBcx8m/UKObbaO0ezy+MzAALlRjShME4
NyjrxXmNorqQwCp4JW4Y0dCmGyJAiX1T+su5dBmDy+jEWSDq50T338wcz5vaRh2ZzOOee4jgkxWT
FrPxiVSvfiMvtJJBPqA1pHTHzbgoWLtWLs1QsEXJowSGpXOfVTcikhV2yEjt5w5Rm++QdOwbK4tW
6xBpkk4T7FPXDtiYWobdEjXfoNHJwBX0eB7weUr52zr7j02y4V0MLMcGcL246BJu6F3ddS/2sGU1
vw0Fah5h8xaRYR9UdZ9hYuIcaRMARxzabOFUNonqUt2iQuX775YyNIv5QLJImXtvgXidBrAeIRaw
wpideDi/NeMMKb8+uR0IghuIu95TmQ5Nt4vPsgd6APwfuQg3E0x7G9Vv1JBzieY1xQ6Lqr4Jogto
zT4HQXWsCbeyWrxxz1y76NYEu2RJ+0mNyJunKymjKWvC7uhH6g62x9/WUOT+Ut9NvfdCZzmfH2eV
QRObIno+tpN3D3tpVNoiutGxRChnXUfcA10+Bs6nnoyKcjDd/JIGOLVg34oIHvVgHbi7Vs+AtC3v
xeLjRbKQFC1zzxYSkFw7NfAVxCTJvEcv3bcaydiOe8cw0hmZkJYtAk7hde5kjVnbQq69k0buE2HS
uxhXU+qW7Vp/bFJBqpMthygNOhwMel6CTITjTRzHx8axD6EXvs0OQSLhfA2WuUapqr+j6AZG7xGN
C2Y5SJ4XMFK5Hb5UizzONHgOZK03IwHwbjPvC4KJ+zqBggKYKlA9dNVmpgDRO5Dr1xl45ADwFJyM
eN0oAzWwydzytQeWFLIlaxr+GsdyM471NxgFCxQ3Z5knDP4Yo32RoHiSEi+Bj22FpW+A5FsuSwAt
4vBbZjyJSjUpySUfiymkNfYI/232q9OgCj+QIieWqPIOUWGaLAJLvupTz6wsR3vS3tjRYRWEFn7v
5mxe9b6GcHW6qgjgMiZxyuAYNgfLWUjH1iiRzre6IU8Q4aqyxFlujJJvE5St08AfH5d2AybP15Vx
kCNDQnNApxcyJiHg/gabKfBkLeI292RQYZ33YwlkCkVRtPMW3CN78LGcDS52uq4N2pKiiHcXsaeG
zK2rUxBrjMKRumin0AwfaqvgOugm67KK3ftQOjgSZtQAXeyXrYdIhdS3siZfhNWCsNnpocTWhRO2
peW5+fNc9TkqgUufaNNv1tnb9RW5AIOVZWEXQtfEH6ethVVTYMO2ugESykDgS9r4eMka6m2kfQ5l
/1StesQWM1+Og3WJLfZeJPq0UKA7DXgyrLn3WH9tuyTMk4AhqbChMQCA4po61aPUbTaJJixMtX4Z
7AVryXLephF4j4nxoonTsIOON2vQ7xFmFcOAjthG9bcEPMESZZw0boZpX5N+H06q3UUuVRtju7d9
S5OMd1BpsQZ0JpkesgXLqfb40W77rG+mCGVhHEChwoH+v4k7k+XKkWy7fpGXOXpgevuG5GVPRkxg
DDKI3tE5AAeGpe/RSBNppI+pH9G6+cqeMuvJ7EkjmVWlRUVFRpBxAfdz9ll7n6Qr523vxpK5abaT
U5Dd5h4eONrVT4whO9SK8FYlXAM2o63MNhuZyoe+rRjspDWfMtvgdCJRyan5Wz1v7aJUNyr4UWVp
tmMefp4LYAodffRO3G8YZe7GqPilZoZdlZXsDGyFjspNwJhoE+TUCSrlJbRyOrZlzpM1Ptlw45e/
tMq8lY4duaF9qraM4fY1YmvbUE/U5t2XEwaQKHiP9plURELnoJdSfXvWZB27iUhMx86+iix/8Ydk
3s3CIW7ATx6yoc43/XINsRsBJhBqeSh9EZxHDwkpWnjH5NJsmywv2DbdfRHR8B06W+UxBpkXRhZ1
PE2rZF7I4wgPs2XdUkOVR27HYmvYlUgMPNftUt5JARURW/dVe5mDii4nldWjl7n72nU2ACC8NqP1
ONnivYmnZT3Y6QM7njazb5+WxPI46iAzjbwFGQAXT1rnvmu67mRq8Vin80dud+fCK6eztYzXhiVZ
BynPfiPRz0lHCW8yB8loabR9FQUlQFbHBvksThjxNLyV2VNgkf5rG4csb7Zp0SxW08T+cAv2JxEf
eYeZLiAOGf6vo1pnE1FS9j/rMRbbxTHPXqTl2vZq59YuwptgNBn3Q8iWz2towNJThxJiuald8yHH
+pLleryMAxFMMppPc30pjZ9RulLQWu5H3+bfScmdkAtuimywfy25eWd8VVRNfj8YBoBkNqDUelm+
Tpv8h6X88ShBYCptf8wgEuHISLNgf80hVsiRWXff8wHeuKXzIHNFo05NNcnxVxhkd6DgySaRFdvL
w/jDSuSy9g1ROMUcn7sEG2H6y5lrdcjkuKzFbLO0AGHCa1mz4Yl+3f0mNuFFT3m2zYLgto6z516E
W8uBVlDuprf695rUlrz7WoLgWdUVybi+fily81Sbmoz5uKBJ84Mngj5+hbn97jjtIUgBOUAmyNyy
wUGxbus9voWTFcD62XB8zICeFx/lNzZmF+LLSIm1bebHSCJBLuwgM6o/Lsu4t0X2nMpcML/8Dlz9
qJOs37sCZyJrNR4Z+o7pXAPXzAeXhKxDWwUP0vhbd5QlylMPPZ3oS4Cg7ljzsSg9tcuUwFjj5c1q
CTvacKvQJwvXC09tedIYuAln6syWI6lZjbYez01j87T88UO474XXqL40uV9S0BXIWyy6/dHI27GK
v5IxzS5NOPZ7lXffjek2fMzR3k4SKM4ZAC3Q0yriO11IFc5V8DNfuv449Y11P5MHjJ9Yox3X2b0N
LBG1jrmLSNg7xkMy7eNQ21vdVt90teZuKNxNXTTjAV7F2hQKsSBmK9fNzB0adql41lxyNNLJOVTx
61ja1mYakmLthFly0hUzfbcQlyipp5s8ij7CZFKHJIVWiHp5M3XMJUeveHWd3H58yaqlOkdZpLZB
Xbb7XOvf/dRWn4NVviym8c9DUzTQGYl7ipOUCbDf5j/8qZpX0WKyXSZCPPxzET33ICuzUt17hgxR
LkpuvNKrHomOIfFI6Y0/eMs2AmveeO5hlOlJRyEfZd2yyNvy1LEa85zYmCMjZwqOyePMy75zH9wv
LB8jfyNY6JRU8hzPKduGA3mwnPJopUSAaKiKSc/urmErw9adeQt8r7MOQ+W96dw2hzriVAgbC9dE
2Fr3oqYjSdpdWzXuy9Lr7BCZ58m0ZutzLR+DkoF/33T3s0icFcFJX15FlWBXKVtBGGZtnVyGa0cm
zWFsw4Wyvixfx8oAmVT6uc4b72ASETwDhD7VXd/uVeuEp5kiQUG0vTASpLKu7ffQy+UdBzQb6vNi
HXpn9Hxwurimk1ftL1XOFGAMfbbkuF7xxvYng9bHeeHjUEvP0RK81YPvnllX7G161fC35i93Tcxq
CDtDzHIbtlMh9t/kS7FpRpcQtAjAIWe4uJbFGZOytfInPUKujq/sQbOPRecx9vOXYQ3pY8bDTHf3
jHCWw0+rgOsx2uaVNDtHduk+CAv7pkpI+wWLnK1R/HQbVOswD/OLgLLzLKqY62TbWqLmFwAdY3nz
2vXF7bg40zbRtr9PyBZ70yKixO+HcFMy4N0svRM99kI/WJUYfwxt4mwtESX7Pgk2tpT2yzxmj3VI
Fz62hBAMFqFv9TTDh5jprhUDVW2fb+xUlIeUG+w5j2MP1M57LJtQbdvAal/UMHSHlGnCxklAhVw+
9XOYtQ89PkNWdNuY2EQmb1hthxiYs6/JMd3FnUS1mSfnO/BH91Vdw57zZB+0DipXSvhgMPEu5kKt
a28YfgbUqMio/nNLXfkisqBZVX5rXUSbFWshhifpRN2lRW5k23tzqUeXequu7qA/ru3eXO+M7+Wr
1lX2tg+b+rAEnBCIHWz7GXqfB1wnNyZ/TY1XfRaDv3MW52s2dvEzy5ZLz/rV1WLK5SFTYKRG9Nmj
wzPce+APC7fJY2CG71j42WlMmhtdZt5xqWvNhVB2h2FcIl7MTSGz/t1PzfvUDs4myjmQ0rhEDesM
T7BS8iyqP3Bab1t5Y7+xer63ueZdHbm6VolJnZsFVm1C2SDbVWXHxgybUTjexW/LctfzpYmqnjlY
QipnauBV5jWfjdXFp+9Jh1u8TMuhqvhHlsCKmvBTuFBHcqC8HAMAunDoLoUrnfMcy3wN0hFvJ5cb
owLFu+OJggfjm4pGZ7wfZE6G4zlcanEHOtCvwX+STadlcKeSY5bFoOpeSJR2dQXAW+gpxbRwJ1wh
QYDUF6FLv3Q1js+NP6VH5uOrYvKtlRyltStTC3M7QBz2VWb/9pC/SK9RW1GhQlia1fNl08VPcz1V
52X40TE+jOS0cWRUHqPajGu76dVNqZ217KgMhYVcYnvxTvd6gAFEsFRpZv2YYvgBSK09H1e0nq35
B2nRSDBD8uXI4YHx2kVES3ULlq4ZdUZvdrkcvHq5IW0qX6OENXdIZgc703KTotTRhTrIjJiPBhLh
xinLH91qyB/nuAaItei2/vi5qlTxQcXlb9H49cmNsuYE7/BmBbXe+2H7bIpIvCxWUNxNXfEVPi7x
op7HIOmf6JdCa6rWxRD2x3b8HcyMqHCQbOLJvRM+hgh3Tm48Px73oz3/Vn3m7eE0mjUL9qKHdlqi
h8WXpEQ3SOW6UPM+XOJ+7RUieggr4JlIxcOp9dr4oYzgLgKXhB4esV5pcqq4r9XaB16JnWIXy8KG
+bXiN93HDmJanNz+8T+TO6v035LO1/dzFjW3tmne+traD2XovPu5WDapnnw8G477HpX1yiTqtifQ
78FzK6C3fKjXo1Fbp3YOXYx5i7Fhso2qLnzrR+bWXRw7Z9mF/qaulNxJZZcPpX0TDSBG6dyV66Ut
btsxZwO3EPY6LdJub89muZfhc41EtDJtGRxpiD6dcG6Ok9W4N8Rl+bv5nCp+osInqjisUG+aD6EI
hCZAY85oMWR1M1iGpa+W+o4SeBord0/KR/UchoSKnVXQm6AZTr21nNzru9d03m6IILciPizHeZja
6VF5PGDEpbSrKq1e6/46dMvlg1sEYr9gA0G2JXMuuSotyNnt0OKzEKh3dr4c0symwm4thoflbK1n
0nAG2b7W+QUZ9cHK+UqWPsu2Q/M2GYSW0BQoogVVqxySg5ed0+sKmDzJ9TqbAGrcfrjPCve2CWLI
LtCh6RJXywUjyHNaOuUqlslnG7+UVU8tYZ4yP/hoJZ1cY9Vq5T/KOflIYo8RLGaBdm7fQHYPk/Ae
SrKkCjeukNrq10l3W810ee0U4Ts24GdRwuJPfv6pPURvIczOnaeQZrA4lE590wbBy1gxoKnE9FA6
v+f8MvO1NP1PhCvrHNu6WVuehmGp449JFLdzzlrM3GFBJUG5hNfJr9hVcGwmOibMQUqYRGXQr9Af
7JUJiyfRR4+LCA85BqhVm5Wseku4MGXIAo02A9VMGQgRnO2gkNNHHFrDGYUmsWnS8TuvxbPnlqBi
QbxyihabSut8D6P81basv5A8Tdrq7gSCuO4DFHVK5Tx3GYdTrK5bm/VkhSJPAsUCfW/Vu+Wrp+3b
hdpl7UtIZJbQ/mFY+adr7y8+tH+3A/6ra/C5rvjPvxoB/2Ig/L8zFu5/11dLXv+vv9X1q/nzn/7P
r+7/p6eQkdefnD3/0VP49//5j7//93/8/b/+4+//4x/8+L/8tz/bCv/4l//NVhh4f2NlLnltFjuV
XBxgmNL+zVXoB39zwN4D0gyvVmsvwgzwT1Oha/2NYCHs16STYggg9/3fTYWO/zdyPQm1wgwYuRa/
4/+TqfCvCL6PSY6vIELFcjkxCa39FzuJU6UWYxA74p51yRAJilkf3XYsb0wSyE/ZK2xp1IPRJoSR
Qn9EaEmnVt3DonF0DLXZJkGPycNUzdH4bW1t4qDNUWozGutGFyN7glgA9z4Pdv7GL58ugUiWw+K3
8seoEvG9pJZzjGbGpWMydSiXSbn90wfzf7IF/tV+x/eI/5uiw4+I57ND2/6XyIU2LxbKiiE7pLb+
pqxR9TFDAWGl32hHQDWi21aoaVt7KOObMBwYvXm2GrL/JDLuP/xVE7bsAAbhfGcVeCCvX+af3A5Z
ZiWmlpO/91JShjxPk7mjp8PsB1+BoUG2huijSer/7LvnceI3/t+Os+v3Tx4EVkzgFUtKlkf+9Q+O
7VYGaCIWNHzExNL14zeerWA4myCOLa7iRW1jIofnjR/T3+0gu8XeLHP52Xeh2tSDdB7Qo6d9aKLg
Fcg5eZJp62MGIu3hPvXScEdAQfKgYzu9kRgubtm1UzFv9ej6Nnmd58PWN1q9XoMLM8K8KnMYpsYp
12k6sl/J9YlCqtLul+8afeCwdcjScsMPA3S0rHC1exjfXKYdHdvE9GYw1ZSfUOOhfz3t47VA6DsP
RcSEsC3nsDpgjjbJdmkJQARpgf/oGbo9uLruVgCB5U0zUW3QdwGeTh7iBgyqfhQiZPdSqIdlvB2s
Nv0Eoijf1OSLbaxrACKrvI76eWGOrk48evCqyeguFn86mbhg1NeQFfYiprF/d0u4lF1RLk3P8kjq
TwSVNtgE49znDICG5VHN4OrdbEeGwfpUbLuaZYOrOBpJr1XjtAfGEIeiLvL7OSxgvock20WlSd8Q
UIB5mklse2TDSzLNdrGylk6+NiklX5NBMpqhd49yCLyXIhnM3niDvzfamNMYFNlLyv/9BZhRsy6G
HX/0vmL4NQ+V+LHEiXWuKmu87dwMwtMLmS+3zC0YZV1ZnzF50XU07p3R8bm5JlkcMxWHp26akrfQ
lh3ItrbyR54QmFqRQIC5GNaYUjQYXOKySp6SkRXxK6JC+w/H8r5tp4nprgH0mT3Yh6ZU+Y76tt4M
OEdoJUpUi0Xon0ndZxcFHHmXKqnPSlQEgxnMhVNeM4sVPF6b0mqbz8LVwUMfzPN3VUcekIxIgwe7
QOFjjxeDwCCy/U1jzeNNMXHjniBxAkoDvdDA0Gmvg8yH53F4ObcOqYi7niH8sZqEtdYOxqkObZs+
TCZHnODlWTWivgUSTV61m5XffqLTdlPb+OTY45l9Tp5gUypy73zvp3rO6C0J6V5B+oMx41362fom
xK5UhQ8ha0x2BEPXF1+F9YV2YHbXVt/4SO0dUgE+I6aWlV0juHrOTDmZ4DqZ+BFdgL4tE+nSaSor
X+k0bz+JtDYPqCfkyCei904WU/zbsQj9dzcapueo7MRWEybyYeaIkWRSYnBjt1z2nnhzcUaJWm6s
QsZfVzsazOlVo/S0yZgAYUdw66r9ak2H6Fc6VXWKPTgP0Xr1pae7eHeyPttXQ9AdjAHvdaacTcNz
U98ano1zPc6EHqggWZdekKpVE2YS6qtzwhtRAAY0Tvpm4jbZoBOjq8Ms3ep5TqhcKzWgmJTmayhq
51HV2jz3aWx/uhT9t90gzYHHItqKwDavzuzKo6elQxRxgYGoNaW+6ctcXkiBcBGK4Daf3CK2rWGd
18XX7AyU8YX5jMoROnhKI/kL61r4k9ESq7GmYMBjYOKbdLb8X4RxCBJHc9yyPRbZkJ8U5ICWKSaz
PGl/RoQwYih0qx80P3W6iVMezHjuQDY1w/xiNeDw+mFyRVdvFe2hijI7WdV2Ze7maIqulgaQ3Wqp
UR/rZlnZU9yso8JwUrkGTx1mA+VsmrobMdm4frIfdVuc9cxYp09dcZa9xZa+wFZHJG/njUMFfhOR
eN/Ni7nMlePu1bXPrnDn7TrLRwVOSUxltq1TdPM+isVTK4hmSWcpDpHftEc9MINOTdk+GBl5eGM9
89jpKqwZCaXhGSIS4lNl2ecype2N39TRyWkQvfNOePe969QgeFYEXtVbD9IaOUh9Uy+vAuXnrCQs
5xDZMwNMO37K+qn6yH2q+5XxEr22OmfgH0X3s4+aggW5/CLaSATcBMHceVyW5tUiQIbBxZASStLo
6UWGgCdC/kG1K/U+FWbcD5wUz7GLaUd0gV2t+9Jz2F4hnOLZUwZ/u5f5zO6jgH4lwB/3XlMdHJU3
+g9tOwAgGFZerOPaMkc5x+oo06Da2dik97pfnN+N9uy3kOEKeT1tLg9xFO8FI3I3VgEu3Yh8SAji
y4B3F4RP8g3gr5HiNDYG6jMKJv0gvZGwmGLpiw8GHO67sXIrWeeRgtIrSrQcaAtiZgMw6DfdlAZ+
NmMTwKrWHdOUZarbFVa37nvyB33Lm8uMi8vZAvrWMWPTIAtoEDqWBsyteh8bK33mL6s6jTLz1lwg
7eME13loFy3uAoRMtbKXwT7UghuF4pH9i4GBRI0SV5w8eINzOcmkW/mpZPN81AcgxGH7NRJiu+ES
njc1wxNGGWE23dtji4JpL/F8Wrj+TiGbLo5JL72fNkmab/kwp89li9Pb4wTcBJOlUEVU/JTrOtxV
vEmX1s/6Z9ssel5DsvK+jdIZBGOWKiuZ5AEitVVtvh1u4p9OnLkfwh0sAkr91j6Nfud/xYNr7rO4
GKJ1V6fuXdzMP0ch3VfLFtaF8Gy9Nenc346NDZG54IhcTa2wYGNRnxNPqM9FYUK0+6LTHCfJHZ1x
SskYK1YY1gUpHGFtIzuk9a2IIMiBGcM7DK6QKH3vbtAXooNnMKA1jVu+6CQPonU0jOIbux+gvIq8
U9wwx9t7KmEAQUKJ2HcwJLu5k1eaDScML76T6oOVxO2PMghlC93NObfK5yV+KiGpXgbk6f3M0LxY
Fb0/romIGfCIxB887PVb4k4kUpeyzZ9TZ+m+h8TPfkknZ+6owmAp91MRyo+um7tlbdwh/3TTOuc0
KalMGmcwO39umHDpsrrjzFhYTTI0p8Jxp51AxLnze5l8QElWP8Y0YVowNSwcqGxzxwZWtMFCTAEY
2iR2TYFprs41dHJK8ibrlFJeNgtXmqgwqnRgNq9+YtSa/9qPOBOys8v9SEhHHqQvGLFiTA5+BQVe
2ctv0pHtgws1AnEYeHemuM5CBtY93gIYRyCrAkU9yOzfVeblP1TQhl8Dcd27mVP2pm7clgS2dH4r
Zjt5HqaSWjYokhtXTyEj4ZyDuQFBz48yKNKbzjBOdeoQciXpesYU/nRXlbBSTaWKY5Dg+29ca77R
cV68UDT1RFY0FubAod/1bc3ihcSdTzhG57M7RsMlquflp9tLN1g5TrQwVbOw5BO7leHbKBb0V8QI
lgX1TcPEjwM0M5q16I0u73IKv1s8Y/rgOaq8zC2lMZPcLvw9c4xXazYUlEd2Fdq7hcUo0Msg7lNv
d6coaPzLYuVyh91jITlA2s92ZZPNIr2eOj3KkXiLAfYpwK2qpYWONc7c+rmQ2x7b+iYJ+A11reMr
/BevOX483BQtRse4dlBXRHy2XMLe/DbI9hFA1zoIYywv3jh/K3eKCCQQZf3FEejcp40jnhoj3dOU
pEwhRlSkVhPOgBNKr4Jo6Scm77P1XGsgaAap3ihW9uwF90KK9oFerrxxuqR4h/4D5LSGcNhOIXvG
42B+LZMstHGb9MWxzuY0PQQyWcKLZH/DmnSyBKtTPbD/Ls8xts6kPsFPMYBwqP+uTocwjRyiyYio
z+KyB7SIovLSejOzBgQe0K62t8xmoFDpVnrmdlzV0pVIrW6wSXN3PAdl6l3KfnYZw0w1E4XGHkx+
8Es9vhTacyZCXhvr6KTlcu0F6osRMtjSwIanBPPJQz2S3EGsOspQVbm4lGVj30Z4et0bl+ncnZU2
MbkTi9oTxdS/25VwPtEe/X3dZfPRwvH+yxRVTAp6XRJXMCUi2TOK7R6TaAFJDUWE6crnyGx2bZmZ
1yCqspExYdHdJS69ApWHFd7msTt+jjaK7AqLdlvDSA3i0ucpIXj0W2cPTCPcjIw3ZxzRgnQBV5U4
z4k52hdN7NsYZK/gjxskvr1ZJq/gj3bbvF31iUMOiDu0EmzXs7LT5GXJgB/Xd54UxuhrrLt5SXMG
WggT3I2tMww3dOb2bix089R2uSXWldXlh25Mole/LYKtLh2aXG1TCgc6wq8YLEvwnvijz4w2SMfX
xREDgOmS68NYjpiMmEwfzFCadTkrOBG79X5Ty6gXthsM+7Ky1IlwBM+G/Ixz2hh/rtitOfRHo6z4
MjW5+yq4ui9eb1GmLtXAVsM6jw49CxZxZjSN89K3XlbuonYBXC8tf8/tzc052pmHls5jP4YDn5ey
3KNq3QCXSeN1T4xkRsqZWL7VUiVMKRpxmynffCprLL+ypuV8N03NmM4k9h0uiumeVaFBDCKkCD4f
h6Y9x146/nBscEMrbIt7q/HKO3vW4li2euhgCT1DBgQqNEx634znqJCCzLPbq/Zt5eNmkHa9rooA
39TQRievGsBCgnA+z6osP9gVJw+OxEwdD7G8K/wmOLtGAmGb0Ztva9mJE9lSEmp9Hu5w9DQPsjXu
RuaYCGFNsnUat4R1YMG/ZVzYPfdN27wQDSLxAKil+iDMrqBnc/B2OWke72SogJKsQXr7MBE+t1wa
DDZcUXe12rjLbgyt4sXP2vg8+mN9zlr4VobdzdMUCetE/YoEzpYYe0NPZbHEonDNWfVLeu02jLcR
aPh0XRUfu5O527Rpg6ekBrG+avrDc1M7/ltXCyBRvoVXqB510JNZV+XMQM7Jk/Qjxm8pbrE9B9Vt
nmTgB8NAhT6p/L3sZrVNI1zsaYn+wl9+hpFn5INZaeUv3Hx+EkyXXC5+dzvbnu1s4oXx8raJvN6n
kOTxI1hnQk3IoX7KVR7ZkVqVrgPC2gXmTCRS/tm2ILUsX0vTs+/SLyLDc9kNZZKvyr6hiskb9V3Z
PTk/7jC8UBHw3JeR+6NTlIibajBlwo1oXYWZvBC3yk449CCOgC9otNZl5qaXmGHdsUgW9pVKJgVF
KZvLONHT0RVCLxblPLHqqwmrbz8wOBiII32hN4M+1FnSb2n4HaJ5pv7osB1kMyWWOQ2uoNfl8//q
FUZY4OgUc0WELqMjTYzGSJqBRrB/DXOueQ5OOmxMOKl6wI5GY+ZL/UCCiPqyZqvcVE4+v5e4Y968
0pq3YhC4zeZ8Hu+DiID4AsvFRyVJ85mz1H1oRWthE03SK+Xo9CsdOuWWJK/+eeGqAXAK6+RgNaV3
rIXVfzHqTX55U0hUUNcsGIeZQJ7qVnefpNWT6yS69LtVE5HJo74uOVFZgLUGPFbTnfccOzZWvxjY
Py83daechypoqi2lL0v70kYyTGUm0u6S2lteSlZD+Os0mCayQLAPFBsrJb9sZY+hANkJioPoLQ7b
OmweuxAIGM9ut4GWVz+rLOx/zqQI3Lj+vNzKHJWsyu+jucpv2IywvLTXXV6Wip33MF2mV4/MofWE
kvVrTmNz0/PWfzTcVTe2OzJzqcZ0aFeAB9lNLnJ5v7QJXoBA4BmtZDM9lUXNiZKMfXskYsTcp8Tz
Y3GYrrlaDmPfdTqk5vprI+eJZDhSily/mxv0MRyjfiSaT99iLDksujoE2TDuwqqIdnpQ9YXnqQxX
xIjjByG6uavWnZnxhnElEBsCq4W5MJrsLee/OErGN+/89uM2n2Mu5qpXp7nsqz0fU3Mn0K52aQqQ
2jjj8KsP0+y+dYTQayfI7S+7JpIqLab0LsR4heukXKLXJQnVy+SY6VmmXfmdCBJYNLr+Q8rN8RiA
mh6czljrAIfzva80ejaenceu6iJwZUih1xIL5z5vHaga5ZB74sbR1fHlP6U91vgoXoYP7ZKAVCMy
8vos4GV+DBkIhmHiu6r25XGcF+9nmCVk+Xm+u1wGp5BPcjLyLc6H+A/TJDiAlgCAk0LXstwKPqVr
OCxim7LfDa5vkBA+PljlejsszBUFSz5eu0tTzCfDIsxNunjRKV2KQW4iRTgIXXtXrjji2yc96LIE
5ZXG3jR9gbuyR9iQq8J2MQcuobgUo1r2JEdUP8M4F+taGesQVq6EA2KjMEPH5kCGSYr5ZWE+FkMZ
vZmUrnlkEnJpXX95HOLr68c6DbV38alQjlH4/9KllgniRJIfWXHhfzQ6Ss7a8nglkuRqjtSqjTYx
HdDPAWsIUs0SVMOhz6RXbqfIw7Ag3Y6Akajj72mqrL1l/JiyMgEgxUSNMBdSM+5IWlUcwlHTvXrM
29bI5vI8FoIMtYHpv0wGCyi4651NkYfxb6uMqeDYvZRgA+7Dhyqx9cqKbTgMC7vaKXeXhlSDZBhv
DUCCYYzqwuhyeuF+S1NXr/oxj6BX5WIIuJ4dJ9tE2iM/gpNmgwPV2UwqwvHoaCE/7bxQj6q1xx8N
wlH82NmNYDFGR+TBhnNfPQSBHbz4pYo6ZtSB/slIu7qIoCynrU9NdGlDoozRvzsEJTi3TdZa6cOk
7RaYXbY3czwozuxiwBnrafLk15HoZjyYY34Kl8C9DcKpwIHBGyb4VWs3MNYjmRPt2a352J0iDt57
Jal4JjdBE5RZU65rGOmjK0d9yHWLAzED4qMfVfOdl4z6o7Er9AyivurXcvGL3dSMaAeJ7bxb+Ki9
1WBDaUoduHtCpd2j5c0CbTapbcKPawmQgkVZjpuxqLMvehlzK5gNvDu0CsGRYB3n28bD/ht7ZbXP
Zs2SkCEXRIPoCXBMpcsNJUiEUZx1aY9Uu65auw0O153BgrUb/L54pIM0u94nuMDyi/bTqm3EbcGX
0pbL/IhTrd45U+A+GqSDFxmwYEppNQKwe+N28b34Tlpxc8jLRAG/1WInKz8mH2KsDoXsojf2SaVP
bkuAWaGK8ad27PkkTVydvJ5p9bqQtb9umqjEjlQszyw9HZAtMKAi6MthK3mhJOchECW4u+kQMfHD
KbvCqtKmU3YgQdonBdQCLk4ICyfoyyuPaVeoFzULuROtFN/EAFS7Kayn22BKFiJFXOeoasUhuCTc
5NX/4u5MkhxHu+y6IqTQN1N07Okk3endBOYeDQACRA8QwLBqA1qDphrUQGYy7adMZlqGDiKzlB6M
kFO/aiQN0jLDIyPQf817955LffLkWLhhPTon3bJoz+aiObUWa5ZO09YieIylJlI3ybGYzhku+Lhq
hSVFIOaYTAOcsgDOG/9UqeJzZRUBnY9T9qIU2BKnlxMFYjpszHN8uqOUZj70kCMOkdm2++EkS5sT
D2+ZEz9w38bU78HhGCUxV0w1pW81Z32vROxu0X6HGlAGEaV0iKXjkCil5EZyoL7l+YTKyBvpqKut
xexCeTkZBHyRgtiuSGBUQZiMl3qbKDBDFStrqZAUzM5lFJM9GUkUXRFDY7DNrAYwY9Tq+3RMh7uh
15U3IzxL3gkrsI5xvzAOUitTTEmlUFtQP5B2apicd2VjFhtqCPnmdIkYMcY0GRdq18Do4U8CCmBV
leitfoRAcH5t0VXGtmhUAZ0yETxeVmXysWfa8DRTtRzlnCbfwwEnzcAc5wSDiIQRLsBcvBT1u6nm
BKuXOPxDAAzwK5pqqbKc2ebtWG2U9DK6uRknu3EMsl0XDpdvci2PD6UEZclIAjB5htLlDvyqwhf1
kqVIKKeT4hErd5zk9eFMycbB4QgPb9TOHlFhxUITilKzz70qrrSMIjs31ApWmNWKWR8l5q6oG3lB
+lK8Au6SgkhsBrdV4pNXaEW/OIUGa8lqyF8irZJfaeAl264T9eUFee2yDsvkCF0LaUhQq2syHdHc
RkYgPOGuk5/5Y3Rr1XOVLnopJwXSwKktVIrsCmYevzR5nG5HnsIq68Lgrhl7zUOlM65hFqDKrIQW
OWUuQH8MZBzzXb6jkGmiwSp6I3Z7eo6rLjWQEcY9iIVISy5M8pV+L+ppd4esmAWbYEX5mz6ybxEk
8XIvKWWD/ROSqQIQUVF77DBJN5XJL0pgg0jA+WRFcbxGd8irFyYyYdCiprauKF90XM+FFjgnWneF
JySDtkQact5GXUAbIExjJJRGUSKlVk2PZWbw3md40u0MX/3TlIb1ILYUrF09K2qqx2m4ADSW+UMp
y+8hGRvr6jSkD+ZgZk9th8oVfYpZUnMV0FQO1LTvzV4oMzvqKVU71XmiqcYRjmdtPI1bpeuQk+Pb
7O9YtYcLI6jYTLHn0cASDar6pR6rwCuClrrBPy5B+T/Tl/w/B67+oGT4jcTkP/3rP4Ot/o8flSX0
7v/CVevWHySc8WSJWtAsQ9eQNfyFqzbEP0RdMackelX8i2T9b7hq+Q9dplhvkVMoShoFgf+lLJHk
PxieTRlZiamyvbSUf0RZovyIPftbdjCFJkwZhZYIAJ9AWPE6/zZgc2Km0dlwi2BDR9AcmKzU0e0w
AQkjUJyx3eO/95jaj+2pmFUj/qLwHseoj3HMV8wDZXyXLR/7vt7cijGe7VLzpHZ0zeoV0VZN77zG
95cN9V1XDvs+6f0x170A86EnGQAmxtBpaBK0lxYF2lxoQCAYfhk2LtydLeqrfaG3VHmwPo9wnJBo
l0q4VaNwL9G/HvFqZgj3WMWyapexYoK+wt4/6ugW6gO9eCxYrypy+zpZ6eJ3UX5Vxf6hUTSHFplt
ne5ZOvvBtC+gz4QKm9lwIkrOwB9QwngKBVTiydfmxK/AETKhn/KNHiuzonkqf7TkejeOE7sUl1Lp
n+GZZUnk9k2wUoA8NQBkYPzYVYZUfaTfXHZeEtbT0OgUwktbDHaRP59Caa3XkH1OFl2vqd5B21Wv
nLR9LOHhBspp3lF3UOEUZX5P37MrF0H4WIOGKHdx/lDHbNW+F1Qx8gshilTJcWUNULLP8ZcMvKFc
HI3hrghfe5R6+Fpk6ED5LjmvlISwsPRJVx/UvMbbve9QKYgDmFZ13Q+Bpw2yG0bzM94xKX6JLcFN
cR0mYcA0W33vUWfXUB0DLl+ILrbSpraavwphdAzGbgssxRWE0E+GwTMRSUqjjaOOZ7+FbAYV6n0c
viX5S6c9KlnmnAHDoAWm3vR1qspp4i42cj9Qp6CvTarseumtAvoVy88CRoAAK66c008HjXAyEQoL
7Jou4AYU7bzKS4h8OXaOtrVs7YKjmiq4p06psCLLZhXJkIzf3AAnKKijLSnVTNBP6wKMxOlSOUUZ
AuN7NuOjSo1QmLqgYRzvh0xZiqOxwf7mUTdz0lAq7GUpjGxbQtyhGDPPunLQrPHrCXWUbSgPWTZ6
XZDvDZji05uN8TfIupkl7xUqr0bGOBwykDexCjelj2e9VM6MgpKRUV72WiIdECDDUoRVwE0/U7RU
lpopzEPLelJ0w52AjlW4SDTK/NoT1QN7aOPX0NoFbC6YMJ1SOlPa1R0K1J6KQj2CS5r/sOAHKI+T
bYKuKjlhPjLpUxwpRDh0I9CqXDbUf3gb52Misg1FiSrrTh/MZViETmFEd5kFPCUkKrsNHLHg/zHa
56FuX+CRvGJq8UvNwGh6p8qnOxAn6FVYyJP7h7+1rg9mmCxKwRnZUavOYD6o58IbExX3hKm8qeej
KdLFqHvarz3BwQJhVopmwzsNm8AOTNmBE/mQWilKh1dxRJ1jXI5UWJ7KoHsrgkywmZBdCwEbFQE1
Xcr6JjEZoCxY5NZlS9vT1oZ0LaVzLSpofmarICP8WC5pR0kdX4ZZCf7QnQFcaKs4MQ7AaTJbwqBA
dYcyAfW2xm+Cg8ztbgRKD/VCRoafBLE3jhH8vGLbYGiqL3zgqZ8CJizluaAtsjTf0UrLSwoxhkiv
CwIBfLZF1L58mH1+o6Ob6Pm/jOfsgREs6nD9xStweaSHWSUp+E4utY/9DybvqrqVjCFPWrRfD2Ip
qo6ARpGuEf5EFJwi4h8Mt/YkXz2e9yfTVt6D1i1ngsNoYl9c2IXct+P5Dmt89g3vf/APheD8NXEh
mfu3c7jSCwpxkOVqWRiA2Wd4gDwE6rdEeVNs0GeXecV5PqctvKSCQwjz/kswK3xUUDNyGxpP8oC8
OOLh82d3lWP06zVN4sQP4sO01dBDGdxXUA+epHmqU/i0RnCcrrXZxc131DI30rdiY7g3jjwpSK8v
1cQHBNPa0E1Vv7qbF1GRESvRVEcKdX4bHiPnBKHStmAxz3S/mMGw+PyI8s96zz+v1RTRfLKIUTUI
Bj9fK/mNnWj2Dc+vdGEyephtcbR7+hrGZ/oktX7xTpqljyVzTgklQWGFqbe48Yh/+yZ/PIur6xbN
sZeaqjVcqGieYKcQNd3+qT1GPjhRfS0cjdl0BuAXlUU7T0s72lAf/vxWXNHif70VV++ZpVyqcx93
00kYZPZgunb6ueEZJNMWs3r1+dHk373VHy/56iVrzyeqsegOXc2+eCR+O/VxOKJukZ6AnDnpPeJO
B68nHhxPnJdP59Etvl1W1PY+P4+f9a5/XjTrW8lCv0RgtDSd5sd3/VJpVB35uAorfOzK8cWY9Bmf
H+N3d1azEBOrGq+1IapXotoikAyypbiz8C3mqDz3KqhVB7su3y/eBVYw/1cH1BgXNY0N4Y8v/MNV
BTVSbtPopy+4c4td5pez6X5KTr+VV7di8X5zC7m6vw929STpVbfCqRIN1+qfElhBl+jkf349vz2C
BUVOUbmNvwz09JTzE70ZOuV976LHZeteLz4/hDR9YldDj2Z9OMbVJwhyu0miM914SbKx5ngnPz42
88g/zyhY7geX7cG30EXKe+O48o3jXn11l8FiKxxxXACUfAmRg61vhXCLD77a3HpU0m+Gu5+u8upZ
nbuiKa2Y3p06Awlk43byNEZWcX4r6/TW7bxaAJCQVV8i9FCuMQUCWN4A5Z39/+YM6/Xfdwe1K638
OR5MDR34NJJ0LjYsZ1zR57YHBu3b49Z0gz55TbSrT1mrtIswDLyKsuWFpnjXyNquUOWVZSq7k345
SLFwY6T8zcuvo6skCwh/B+DhqxfknOZpbWAjds1kGZf1Y2pdjjfu4K1DXL0VyQl+l1RrvINZ9jXW
rUMCV3eERHJmY4CgqcYavx2wgGejtklPldN1EMxCEVNt2na3vojfzAxcsGGYmGCUX6P4+twqhFo0
GU+gDS2nB5q8hkcEJU74VXQTv51/fvnTDbx6pD8db7o7HwbLIRvwCGgc7yItxWgepv2dcV6dreWI
/ufzQ/1uafXTsa6WG0QFjaUocSyQZStgBy4RD35J7dXBb+Za9DnvyMQhWWcZ3FhjTH/zL1dpSExC
k7CDes7PV1kpLHIwqHJkul0duUAQj/FIf35901f92UGmwe7DrYwuZK+HFzCV4jKex8tqDqZvWjzc
eGLSb1/YDxdzNWvnjdqSPcBxaATPLJviiz/O5V28MG00P17s31yZ/mY806W/jziVwj5emYgGnGQS
bh86LF98w+hI7DhuhZObrfDaemiv2E3SXB7dpPnzi/iHbHX/f9Y0NUaa//BvOXe/KWr+y7/+8z//
6z/9y//4z//tv/+X//qxtDn9wb9qm9gR/mDtpolI3TSNfRi/9VdtU9K1PyyZsppomZQ3NYWX/q/a
pmD+wYhKFKcylUUVzVB5V//K4hNk6Q9y82Ry+lRZUkzdkP+R6qb689s6hdtRP1WJngWeSNiufvXp
8dcnCLdqeX9xSEkwx9caKniFq4tgLSgFJ7/rdop6TI27UN0Hk/Jsg9lB2VIy+j5Wa3XwFSfXHwkA
IM8FJNFKI5bKSuchpKSZkFM9WUoCaVULio18DISBybb1VWndoV3BOWLjqOw+PIfdn1/0x/S8yd/4
4UP/cUm6KlFLFkUTU6Bx9QGWXVz0sqHoO/R5+jjXax/AgVd0vopWqPOLglDzC+edr6bNQ/SN2FF5
XTksoF5GEJ6aU96nPWuqdHlrNJ/ehF9OTdMpIZPSSWi9eHVqsH9kneAJfTee79JqUVa+OC5MaytX
XxrzPQrp2BgLDNk2aBbKNJAv4I8f5Rh11o6zb0lUKDuFiqhK9WjXEQwCFetOVNDN7Ir5pP3HceQL
M/IuZngimghpvWuSPF0d6/y1zQpHixZW+pg05Gj52NTsoHiRjFWZCV5qQlPFGB6n8CgdINR2NC4b
9EQnr70xjco/T2t/PqKP9+FqWhNiPYNWouq7zs/fWg8vPJvp6J7G/Tish8tDRJnpgm04XGoeuo2I
1vMs8kJXQBRr8Eou8nQvsw2k9WP8Y4vtX8/tahpUcksYs4hzy05rvWSbX6L4ZeNXuhpBdvmCMmOC
Fm+ehyzhbo3lys9T4a9Hv1rqh5Wa48rj6GUBusWmhlZO5dMFKu5U3+QQzTJb63zALao70qNOlqZl
D+4ZjAbGD7elam3aFKUBz4eO8o39iPRVC1kKOdWxkTZU3/OSQtCNuVX6eXKdTnvaOjKOTMUmmdf7
5ykI75akVtSYD3Q3UE/hqGp2iUd8dnlxKHXmhkeYmjZLdiEmLSfGegVtjljLGy/W1Rrmr/OQMb/x
fSv0ka+Gs6C3ULw2nAdQF/Xipi+RU6OjoUgsE5nGxtZiuwRrM4baGvu88eYtn6rx8zbmr1Og+yTC
dlQxPl/dCk2bbIpVoBwuDiSJZGgdegZOWH+psMi1+L8AgfMbSoIdo0WaDEVGb9+rjPSR7l0lHKJ3
YmutYm6bEne+isD5w5aJGwxtDhoqMhe0nNfVWPmsfQtlKbu1fle9xlAhw/HreHlAxnU+x4jLqZBF
sJ6JbCBU79vwpnwBFGLrr+LBLHr+XZT7+CmUj1K01Iu5DhaA0Lsl3dJM2A6oHdu52a4Ea51kD2m0
NFhb5MsbY/Wvrzt+QNXgdmEDJ8PraukSCLUepmCIDzjFzAjonEdnSnsKPY3drUYr35YK5+LXC/h0
ZO+9y09w7b8rS9Xvj61o5+9R435+Sto0Bv+9TuT5TfsZzM0KDUmJJuLVKVmwZKRWUbRDX3nBGZwR
UWRzxTwG1taoFnJB8wBphXCny2i71lP+GYYT4J4yvBsWyWXyCDEpN9dhONjxsNTAe0bCSgbWYhAX
KS80EGBIZkqwynfghcrTWs7uwnbWNAdInlo2s7LZlrk3eT6Byxb4VOZKIHsD9HCtlA5mutGyQ5Ud
cDF+fuXTquLqyiWJRqdMeB91cXqqP3/EWgievsZffcieQTXRl8jWAQQcmxfVTZ3GDfbCM0ZM0ctf
UXTY5Pkl+K18iab7Gjlz1fjpktjeTedbtBsxZdn5GziaaJdzw96gqmnfSVFrHDgsD5+fuvbLMgYu
wcdT/2VCUdtAb9XkvvHJoQNKClw7tGgYqmvIdoK4hVfiC17lZdtkk178jAy7Yl69pJINCxjDWbPC
4vYF9UTy3D/qDycRnR5wNztFvoRLB8GrffHTg96h9sRdHa5IBwJEO+pOcHJkEnpPs5aE4vdq220Q
pzQEccw+v8Zfx9jpGlk48Gh0WAo/ysUfNjBqPJ7DwrpIB9Ywi2rCazkqKXSJy9wQ+Xwqtdtr/kjp
LoGiRJfVBmW8uDVD/XgLfv4+fj6N6S36cBowbAZYe5yGPKtTFhx2QtmQrnDsQMVunXZXbW7Oyb9M
L1eXfvVmWoOAqiuO5ANEhp35hheUwXXVjG4veUDbHIYNN8jd5ggMDdSX5eLE/PzuKz9vsqZh4efL
vnrDCgyPg6yNEqdAxEVTLHBz6tl29NGm8kvyt5xAf4qII+n5J2Or5ahA3iD1nkRPFZzC9OPEM5Md
W2lo2D62GN2YS+MdtmlXKdeRl1++y3TSjODQEojz+ekbv6w8r07/alWD1wa2ds+3XbUO9Jtz8iQk
65o314nu8K7Ixrps7pLmzjLpSelLzr8VbGXDrf0OgAeuJYjapb4Fy4hOkzRb5Lf06KbbPTs5IEpj
m7VmOiPWyLt4xhfkutG+/cqq2gdpd1r7OlBPZLqmXR1Mf8SU/jiNA6EL12fZVBvNsrMHvlnrztqd
EHZqHvR6PkZMYjQcaXz/GDbKp8/vyhR3/uuI9+GTulptqYWqtGWiSIeL6pNzk4y2TzRPXLDmQ/gr
hsu+cAO8uk/kBCDIBIkkLWiZM0/mkUdimquFKJRtmbMHsuyKfrSaLgpsEhkvrUGCJjdAuMzYYnx+
5le9oV9fx6tZqs/UIlbyUj4UIdv+YAZ7jxjbDkwd0t9Bw5NEY9XycpTOs9zPEs+YMgggUsQ+2bqn
G+u/Xxf0V6/XdKM/DApNlUFZDwfpMHVMekzJo5P0bvU1bZwcD6SdekwMs94vGi9HBkArS+1nmGeU
mZYuFUZsVh7jA+/SjUFT/u2c9uEJX63G4k7IYO4pCbYa5HXeCbk03Sq8Ok5DvLIDRPqJtFPoAvo7
IUX4TewT3ljox1NG862x89ZTU67KwZ1Col5G+/6+YdGOcQpMs87ggWbHPrmIYBsyCXmRBl+UXPr9
gGowEduJBMLPLW4tln/0oD8ZyacKxMeHNhRSNqLT42wUp2HvSxfP+gpHgIUgyk1vagYRAYExW/2G
zUYeZ3lvo4vGyCnKfnisQGIib4K0b5sPrd+ue90uW7v5lubOJApnbEBB+Fa8QWaAG+ZaL+UTGlds
iZ9/C78u+n9++ZTpHfjw8gEsaHC7S8k9PeGB3mxLCcMZ56bbk8rJcpJ2ReKejiiRsbPfmBduzcrX
6rBmVC/6QBXlvvsCJkRfWr4SuE1BKIStrLqV5mGJfItWGeVTE8G6q0CMvwHkoVD6+Tj2I475wx2I
xUgJLmAPoWA7gBFVA4C0bb5yQqRuxPN6dsFyAIktder37sW4p3Xu8kPE3QtUFj1sSh7XHmg6GZXy
I78ayKLzoOMjWlMYR1q7Wlxe62/CVnFLMnXJbrS7O2Wev10e+wfWgrHhIOu0ERsgp+Cmr0/6Uatn
BlDHzgVc09wDDcU2Vb1oKZYPP9PmVjUjvFhTF9QsaqwvxZNi+nKIys0+fb88k5wDZNYjrE2CIX6O
dhWIsPBJzjW7IhlsiID7kk9n3IsMfuGzkX0v+5Vp3anVHK7jZEtUxP3F5Xt/xWDqTa3Fcljotd0r
TzKnCG09ZkfvRMdoXxJQU3m4U4Oteehf5OrG8Pj75enfo9CPXf+H56O2Gll4OS8JPjfo/jmE8dwe
c1v4wvqJRTWiM+bhYt6sZGJx452OaudJ3EVbzTlR9tAPL8Uc+CgsaUGdCeomkrx8o5xtKMuRR34n
WZkiEy4xbzDtXOIU1p0F4gcHpDf2MxWSd+606rzSHQyVsXTj8n7sqj8bSK6mUYyUkRUUDLKVD+K0
R8fE0HagWlKfPZbjgL0NzYutFSmBLUAHO16y/HZM6KR23hES4RB8hhoRFRM0jNOTNmuwv9s8lR4j
1x3CaBBT2QgZgdxFJ9uH7s2C1C+b9mkIofMg/uhI0zH+eQjpyskeiF74gHMctzooGYbERWx5536P
fo1wN8lVHBOpv5sdkNKPx2xmLITMvzGU/XaV+eE8ru6kGg9KJcWchybxFTmqY6ymdDk2WmxCgBZm
3uiZq2FuvKi35CZXjYu/lhQfjn21pGgxQo/htL+Q9920z6sPZNcrB2NDKFXw3O7YaMxvzc/SdGN/
eXU+HPRq4VBkeWn2024CQAS4g9Ih68dLlgSTr8iOspiYnWIvsEz8d97oq3WBbuJYoz8o88CF/kmK
ZmTxumSgn0mUyx+x6TrI//Vt5AXYljafH/zHxPrJRVtXywBN6aWzTKQ0JaLhghcDXadduVPvZtqM
FnCgasR9whxovJ1cNieFbEevLZ/rYENiK96X0jfCe8KKUF6S56mfHqTxuScQkzrTeaPK88/P9/cT
7N8PybpaKFCgCaCI8pAa1xwoZaHAkY+lAy5YJTnECyybQHsB2Litvqez4uZiV/n8JbGuJvgWmuXJ
UnhYFBNVr2lnotM8SMNWkteG6mnUKt6QIk6RCtMQCeCADUO1Hy/HdPRyxVVXN5t8v51wP9yR6Yw/
DOiw3UwzDrrkvv7eLPJ9/E3+SoGTMc3OvGFijN54Ajc+kwmx+PF4Vdr2Kpnq6f1YeeAJJF9Hi6Ev
jCPM8nErbNhQec1NScav/Yqfh8VrBdqJltEpHy/Jffh4xjxiS3dkdzvnVfOFNHnpHiLCmlKP4ZPK
6+pu8c6+8HV8TtfE3W+k+ele3wW+tOrX2vzkdnPxflwCsnoUGvSj8zpcqq5MDucXUAz1GmrD4A1r
wsH2g+mLBNcUhBc68R0K8/fP76Y5jWSffX9Xo2wH0acirn26rFAni2ALH6EVN81z8iaRvZDi1nVQ
u55NrGtutMSJ4yNej0nC9Vue8Yslu6rFNsdPdSAdO3Zco+A0zSICLRN/05qVHjw2worg14aYRqd8
ZlbPnsoL6HSb16ShHgvqITN/zHvPqLXFbpZ8KV+6I4B4UqEsIjMcizkdXLyXg2qu7yP96Sw7ogbX
2bF6RgZHBpkh+rX4pFoLgprHx+G5Dt0zTmhnWu9SOGx9Yy3vSwMyn/35Hfy1TXH1YlzNFaWsqJA9
zul9Is7yM598BofKrob7bIBtNtNZzrjECxWMUV8LWuAXt0jdxnjBB9aLBHI4fTbnN1v+2BfSElGf
X7DJR55o2sRv1IUrksoQ+6Q4X8Tj5+cuTaPVZ0//aspRzEtgdjpP/7QIlpk7rth1hWu2MnQDscF9
fjT1xsrCuppoigq/qqnw5fZI7dmao9bfatHFHYOjQEpSGizg7VIvXMrZetqJemqz7KRZKsH9WpyS
hT6dWPeNFIY+uMfU19lknNqIiVnSlvjKVRhBfkWKGFMIpYcgurEkudJ//rksMCVxqjhqqigqV4/a
RJsvtoNMVdhCw4SfisB2GbuFazyPNBe2kjKXX9Lv+YLi6XA+lrXbvWrCo+AqL5/fyt/unj+eydWD
i2Xc9G1GkeHisMY8kw68NmfTPrWm3CH7UuRzu/iYFEfFCrrM2D7f314r/nbH9/E0rp4oKVdE5k3F
SHUWz0+SbaKKAQnXLbABeOCrNyILt3noB7xOBW0ue5JRup/fi99WYT+cxI/X7sMEVFP9yfDXy0zJ
yK539YwoTlvdgbCayStF3cI0v7VWU3+3OP14zOtJL5QaMgJalvkWFTq7/X5+Yy2g7nG10F8MPHhD
X2RyeG3yD4a1uWhnlHlehi+BjxGFYgvR8fMLpbLULp+ri0s0nd8vRQQE1rdmIywYLR1oAwwdiUuT
4+vnd+y3m5SPZ381hRbnKokCq0lwZtnxG3EDbGzjQ02pL3JjJ05nesme9ky3tbQN0y/mCY0ZB4iE
6V1OszPhonfmffw1xMYDC/g1FxztNBsooZKfZCwZtSh8eImfs5B9P/8lswEXHX7Ld3+OTh9FDb92
FRlwP579tED48LxBe0mQfbj3bOzhKZDxN3yHEztFANDpoHPfA3NbaJLXyr6xNV/EZFZuTMQAySae
lcfwSAWzWIFIX5SJm3+bxQ5Drst69/5k8Z/pu3gH1KKBRoqTbX1aDevLw+We/Vei2Hpj/6hpmrho
cVXu6zsiX2LX9ML7Ul825Neiyj7Z+sGsKPRMU8+t5br522H04/VfTdlGLCpVW9LgOeV4WzajtB4Y
StuCCqznEvHjjc0yeB26N5SIfTuz7gk1SwDvKetzMg/yR6nhRNEL8ugRW8SQR8CLyBpqEGSSLgmi
VCylZ1nwIAilD9BuZuF8BPtKVWvAzlDPQYwZD7CqiHCbKW4+IxGHhAZqiNuCPpnkU1uk5wIvi5F4
IdUbqXCrMnOIP6dWUm77xXmZj3Y9qcffaUkny8DtHIKT38dFemetRsKdV9JTuMdmvGphsTo+hrD3
y7a46xexB4rooszEN6C0ebGiCLNpZ5A41iSjU2rvfRFxbuiRiGmxN0WrS57PAi7gGqvyonUivq5g
VeDHOL+rW5x7M8lF2LePj8RHZ1COcleaK5IzHMkBZ795TJaFts52yjyeBS/jk/EkW87pi7mMXvS3
jsa0rbBn721t3W5GUg3Wxe6yIbCARAYnn1nvzX3ZO5djvFTmA4nuDoFWxUMyN40VicU2tzWUNwII
rY6CmCPBAQDzNv3EpgLVbuK5BiHrWJzuuGppVe8NiZPSd7i4xvezQ2JWMjPexaPhx8tpmamsQ1al
L/qSNbHHaqx7hiVVJgvhPuPT0P10R7MseWM7zQdTP1IXz6lC+q6wbtyNZSsuqhplLToCT2e0TbIA
EcDkNi42EZfBSLXovT3Ij93o54d2W3Of20O5vdD1zLzLVluNK8A8LBCp5maBHTZ+/Xbp3U7apS+W
sj6pDrB7R7JmqlPvKZ/2w30XeUxfUfVQAOY8+0nBKJosxIaaxwAr5JmgHo9Gow2JLVic30rodvlK
13xZhEzgiMf2SIkOkMLuvBxX1jaVeZbJksxwBXv/V+osMZUDyWZaHI6n+zPxSbwekt3PyXTt7HAp
BHaylC92sO5X4kI5tDP6hyKdTBKTVtzWpzPBX48Totrp/XieePW3/inchHv1xXjVWXRSuKemT8dD
ATyCJ4X4UcJWjbWo2PSPmrXikgS+7dY49bQvrrpvvqBcRxjWfBHWJ0+fFxtoRNpDQ29YfdsUi3TR
tTaAzzdWSDGWvMqun4SlPD8eI89ym9AVOcHWHvb0N3DXznXv5FFe3kiPw4P8QIUa6yTTiv4MGNth
UIB5tspfSOfw0LFGLpvG8jupXdEadrTwUtLckpiihQVVs6Lws2KduO2crLtL7CfNatwwzGXFIZ33
PAM0UivUIiv9vB/m8hM6m6J1wwFhuuQw6keaG98131pqlF+y+psiTUGgrglpq3nV9KlDpjFYMjWm
S4CsneZndGWFdb0gMewJhHCdZ86J0kq3U0lgAII6zKnUUuUM3vLISUHdDD6z7EAsBPzvt668ay7P
2QvCDnFzeQQMGc/Nme6Um/PevHi8yiJdumHWLQRoxHeJ5RGpRvwhdKrDSZ+ZO23eIa6vWGfz0ZBf
IftKsezHNe3w0MKOa4d7fha+Xi7TVJJTu8UgPRvoXfrk/dI3j4lSosN5ubx09b1yuoMu6yTFW8WH
UTCc8ne5sYBB1s6+84oJ244XhQoSkUGS3yoQPmgrCq+BL2w6YsSCHS3Pc3gwe1/TVtV3ilwxuZy0
VeUltU1jnz8ExntQczIuLcFuWyV2vgNdE7JrPAtHOYLwgTe05Ntjw1hTtms4DfC7wODbim3HveTo
fiPNGihEUW8PwZtBUCt9qmftIM3OO/NJ4jOz7BG50Ohpp0WLOxGgid1RQn8WiGE17dB8BxJBgbns
BieSZ0KxJfYtJRIwh2PoUqmsTE+fytd2+87yRQNqpv148Hdp/qSRCghenvQsr5y0EIx8+UwcSxfc
SLMXvluPJjCjyZFt8x9CwXBEV6hdd1q9vQhvxndrr8yUixticrXm+pcaQMlWmQU2ez0+sKn9Eu6N
w7BTv1rQje8Kz5pBakczDuybcvnoScjFEPWxNpx+PE9iN1+T2jzVYbtl5zG++tlRuzi8guf76GiS
pfiesoC2QaGF40rszXn2iDV2B16agwLv4quQnBTOV92Ct/HUOdmLeou/gZrQeZMUbvpaRHN0TSzN
709LOZ+b4LJnoVvP5RTGMiM8rTakYAn+OTjClN4znWRkrLIrQJvsdat43vH7EJYvfoNm+wt6rS0h
mXrgRPy03dX3Mp/fHjUX/njjLf5CwqI5tf9D6dCnqxp7ABmGM+z4ujaDwlyWHjwRfO5q7Z7HVdJC
1XWIwGwJCvdqdXahetTe2P798FxcbzbR98pAtmWDZc3Vui0iGKusofEcxCURy1CC6NLWGOZJi1ZY
S7kxaVSnbabN8gu2nl6bs2A4d2shv9i54udka2nVPfsJGze5J71FBoyKfda5qnxI0vVYP4KuZvPn
kF0K74KlqUdye+I24rMsHjKd2ZUV6fdRIiZzTmOlBRB4oxbwQyL82SVeLc2G0CpiENzSgXpJsSCs
nqwqTcTo2tU6pQe+zwM038n0ImWemqzIQkiWCtXefjzElJSNpXTCA7ttJA+DvrU5o16s7AS9PC8D
aWhu6BpfKxQHDtMJew3pPr5PaBsQGDwLHeSYDTKBguw95fJQK3Mx3SDqO6nuWVhJocsKSTomflk7
RXZQsxsCtv/NPuzv53u1O1bOiLjPmSodMIQYd8WCkdiJfJYOKQ5BWHHerZ2fPr0xn9zuH4ruDzuB
CnMi0KYiuTfudcR6NqS+lk4QAgZ0l/vpDKR5BIHl0fBZb8ytlbIq912DOsVJlhSML9/i16lil+yD
l+qdUVz1A4L7XoKvAa5+R9qXwVIGc0xjCXdl9715lHgaaD18eD7yWlwVwhy4dcsOT1i1mBoyW3gJ
DqajbxQQ3e6t9+u3RcgPn9C1lVrT2i6CbEit1SMXmB5Q5owEau+7zB6ht9iWbIvHyzdtdKvEkUQb
jNkyd9j14M90tElt5oItFHfhWmIwPM3TCzJZ+/So975BJgBNwskHEoq28aJQTUmYjqcpPkE0OWcR
8D9JO8/mNt01zH8iZkD0t6IJ1CW3+I3GdmwQHUTVp98f3p35J0o22jJzTs5JsUDwlPu57qsE9WcF
FQzOKDh9vepF60xZGi6S538fUP/exf31i95MpKQSTUzK6+R4Hh3JV7GwyDdS6CRf/DLY/Zv+bkwU
DzuFpI15DqlRpU2zXgm+i3FibdqDQqOM7GyNoMxVdmAwEsuhzCO4D4zLzMPde23y7qYcJme8zouE
FX5++byqjz2PYpl+yM/VY0MbwdHs6KlxzrvcCYFEe3twJpUvYKLuj+08Ha2Lrc3TTXpIHsbBzTaE
gKJzIY1h3trlm/gCv/HBeJlO94lLfWPuih0RHTMnb7fslTxiubBizNV3RJJ0T8NbxBbHGTZfi5DA
W7swsRhxTCI7OMrM5u3VrTW34iMmfo3g9rHVqYRHzGX/zluYQKQ/phdq2Mn1hbn7PeF/mV6yeCFI
sIHn1aCa2WUs0nVIBzYjsXNJpGHiXS5Ba0eGLTTI2+28lLGJwsh/9ngPb/lrb8z45VZuEAslOuF5
xn2Cd7UqBRsY6YuJXUvhKcTrKMXe9DK4NYUbA7/o+XDXQOBGCP2/sL9f7uBm9xLFRqzrHuwv/DKw
g593vhn/wIq7ydeZJ1zn5iMUgiddc4fzQhMs3DNK4C4LQtJ1ji/yvbXv79DbL/dzM0NaqYix6+Z+
lHU8uvWHWHrs2wRpZhYZKDLsGaf+MulCz+y29hWXoosO3p09/a9si1/fy82aHxl6FWqY0h2JGKrt
fGcusbYQ5+qy8s6PiaXv4fx911mzZ4DZBoMuu76Lxkl/a0H9ehc3aKhUYUF+irkLbZ2vkG57ID4f
128qpADX6t/T4u+L8C9P/gb0xFOdIIKxSI5toNKfxOf66TxpLtlY2ZP9q2ynFYdw8an7QQIwBJKn
6wOHifiYsFAMDg3LvbAnguUKGKKt8nyn9naWvkrhOosOCpap5OOsO90tXsbYrh0inJbhMRoCzsNE
N2H1k0QuEa9k0Qkr9nIo2OZpIelOSP/rDlI4JZn9awn4xqF/WQIunCCu7ZUnW7tXUJjUFbFHoSCR
F6YO/t4FZ+Cz1laDqdeXxFbxHPs1vIsCJP9On/qbPvT7cjSboQ0T0VUgFpPwsvoN97sIaTk2vSgd
RRa+zG7JdWXgnzySx+3xtYCiE3VH0vNi98RpS4k/zoByr8XIHQKtTCkkIsf0QVpTYTdzQ1w1cM1S
HOipsNXziDKjxqKVfeQeYfZGtD6tHb/f+c3qFauR2oeVJB2lY+rjTDO7uHFnAV15OhFMSxSz/A7S
K4zEe3IU7c+58fu1b9atZEaKT9mM0vFy9qsTxXO8kiGbiCrItLmIRPuC69LMw7h7cqV2IzsrWlRh
mNfZJGBTQgApjhhqurrGLgcwlj/M+vUFWk00j10cEopuTf7GZYXbjqHaHUejCI+6Vc2JpJo9YzJ0
btcX1sb0ZQyDtnAnkjJJWwRtkJgM9mhgpgRTGCvz2QzcQjpU4ioa9veWqv/NS1AUTEtIvVZv5X08
fiMMycqkdgJqAQPCsBWPnitYEPblLl9E2zbD4gL2y0ntntD+L5SS6T38d/npPf0ykzIhj7tu6KWJ
mUcO+FydzYtgWIwlRYJkoRHkEDhxgP+9WM2mBfjPSfPfZW8mTRbFon7G7+zY2DC9HqqDgcWTV5eO
+oyruo8KyCPNY5zLr7p3dYAdJwM2K3wnnoiwMqzIH5XNv2/pLxSK35/EzWzoUqUqLipPQj2mD9ob
TlraG2UZxmCmhQH4NMgwtK0qm6PwlIx055H8Rdvx+/VvZgQ+2pfTTC0kmp7Q14kuA+cWWJtVO505
PB6RyrcDe7Dxx4L5xxYvcJ4nYxuIb6KlDgOBVFaFub8dQeC9+E2xnCkOpmiiy+mb0e0lp6Wm7xXz
oesQzviFyk6xbitPvrM+/6UK+P273FQBuXkdhYzgxmPTzDzN03FQnUduN9qkbdGeN0lJXUHJlvQN
bvOpq7ixw5Ehv/NI786tmzLgTOhO2Z54pQhbQdnB6EALT5CILFKWLna0oRE/QRNTHxKlQv//e/2b
AiCvklTK8Os+GkQwtR64NjnlHig3MgzMsq1KX2CB/BQHNevPnV7s3fF8Uw8oUTwKnVJKR8UrGLx2
4py5gcFsLdO0JwnqdT3MlhGk5dPZrQofbOWePclf+sG/jYPvntkvq0vdFKdze2Yc6PgAQZjubPPs
jYdZvADNW7X7qbNXwKckdRfcw/imUwO23nsPf3b4uQ0WG93AWX7Sbf++yCWjciI/MmZqU6K3G3on
C6AOp9jelcFMi8Qf69ovV7oZ+PqQa0WB6ftxSK0RgnPu5T8u3iRrOmsHvXaZtdb/gb/An0ei37/g
zUDvrkmlDMZJPDYvnS27F++KfWAlPyfdHuNF0+sOZzCaPPwZ6j+KAoTNvfeM/1Jy/34LN2NdIgep
U+twWtF1EzJyAs2UdhMuuiQ90NfLrbbj6IktE7qSxJX0VRP6od3QjE604Cp8/Hs5//vQ++VN3Ax/
rciAfWRB5AgQLjBSrCwje686f4D1XqcvbbdvRNSmAKsKgGnktMnDpVhMIzTSFv++l7+Qi397NrfT
QG6vatfHFDu69jg0Hs6DkYz4xMWWF40BgNn4RAOO6NsZXu6Jq0ee9skZzhy+cNfL0Oy00LBQkC9g
KQ25f3pQHpJVnAYn5UN4jd5LuMMher7CjoElLA0a1CZNPYIA4Dno++yn0h6B3wFFuri0G+UZK94m
DOgFQ0DOqjsHkb8cSX//tjdcRDGTq+F0mZ68GYgjgCN6khzuZlosRIF8klUiLNTWxequHd0r+A/9
aJSx7SYdPUJLAcl69f8eBPz9nm7KnNQkYXuoWAESnfmROb26SUKabdS4sFdnzRInyHvowF9OZL9f
VP592amLk3Qyex5ElQQXmhuKAWaVjvMkWWRPXRu05/2sWIpO7p5VoheSeTY4kFy7XajusHZuHPnr
RACr3+PW/9lgyP1FwAhatMnKaubFdKEfBMJZfwC48q1GR7Thu3ltULnp6Ay1218CXP74hkcqlsYb
wWEdxS00H7zn3kv/+xI72Wsp5sRBuvmuV73FTExiBYpnq87uB/qSHTQRV1rUizPN3fZFTgirWBAw
Sk+SVx6/Qsu4Z99g/PVYofx3GzdFnJTHxAPUPHKV6HIL3MFMLX2cFG5cMgd+0WsHgmxRAVvDLrAi
7F91EFLVJb4npqtsN9SeynRkkGYObhpm/xVzWM/2Z91lSQMRkyxB9momLzmudjO53I0QLsAVztap
nfMVsUi92ATWiLQ1N99KtcieHIj62u6GqbthhF5SvGatQ566ka6AQgZ1Puiu3szT42Q+hbmof9le
cbZL9yYi5U441OpzekW7a9zZG/9ylJ4G6X9P7HZvTOXrAHQgHlt1spW1Mg1hESFoIfXYnG69TU4R
MT/Vaau1FgUcqxNrytVRluQu08EZHoW7ZH9t2q/+3Eb/u6mbbXQcKqGryaI4ikH7ZnwS/nOxCCb5
ggtxdY1yZ3RErC6IZozer52HVz0dufAx9AdLM+m1nXzY+EeA1gEL4Q8akKq4kC/uVVwMb+EDcX0O
BAIDjoGp/uTbPA8L46dcWlf5Qb+4Q/GlNYFsdYgcmTZzzqGSM+rz1hKhvtM/gwv4WdW013Kfc4AC
o+bh3/vF/2bv+u/r32znaUG62KxgMk2HsivkUdGHBlGffJrCtNmtzgnTR94DZi4YatJ7X+B52dn/
vou/F5C/jIybHT2vk4SiibtAfWRuhPnwk1TKHOIDi/ehmTuErHeQHLG2vCuymAbdH+/f0ERJnAFS
iMbNFtKncXa+nLj0ODhE2sIKCkJ2BifzakemM6nSLGxtzU1cY1jdK2X+guoyJX65+s1mgUfQmOpX
rp5kDjl2itWUc5kDjG3WVmVLdCpMDx9sIHryxe7Mx78oD36/+M1CmoUt0SURF2+QG4y5TWpZcXEj
oBHF7WqbVT7dnHbdxToZzizCYrBGF19/hfJKg1UZ2QnMETguIr0gG7+fmDCYyzJK7qKbylRA/esd
3Sy1anLqjHIapLiJTGo12AzQqSOZueXFnVdsoosfFssy9MaKLIM5lIccHvbQkVQ0ftBS7aF7ncie
qC6pPWCHQUh9u5KvQRVuRMEeEieHNjOkKGRX0ZVQQdXtxcgyPmSLrj5rD2wIOtpwk9PGznI/N3NL
HLGjyB+y7uf/y1z4ZUjcrJJ1d5nR5OLLYsIU+wMFo0X012fCFuMTAz4BU6MNhLeIatLo5/+++l8I
vr+PiZvlsFLVimExDcjRSUiYhJnpXDT3nNq9NjG0OyBHq8nsWbVPdfzN57KVYmf4ODEAS+2elvGP
F29M5kgzTLGIYJJBnH8va0xD0PKsFcmT8dCDNwgIIbg8nR0MikBJ6s2pCc5o59hyy6Avbb1z7uEL
3w4tv429m1u4WSC1KtYv55pb6IufJoKwL0h9wnNsnz/7HCrCe6dsyc2WAoJiotA1PnSaHR9hMMp0
4hGB25ISRM5Z8ZXIlc4b1fj89wuT/rQoubnBm7WzV+tRBgCJjgWZRnQDWcHLZKo+OivN4aJ8+zwR
tJF8oUioNV+91MQbTsQlYqiTka5gMZcx8dcJiyrP5Zy5NteQHbXDPkVKYEBXmkVIIHQ8l2KP/h8Z
gj0eGBH2HUPVrM5SZSXNogbAU07oakcnN3fXkw2wGpLdbNEQHF2s3fUrst+sd4uzawrznng3Sh4U
bQWPiZybbf5ZA4AVKSYarRteV3KzNfBU6q0CBIGOtezN1OCsrsV8kXPsm523+k7OLTXZpQDfEIKS
n9j5h/AKVmPyerp4CCDa8qEWEUjup8hfeWMMwSneCBiJMptJmXFij67NS3aowULhKhoIqDAGISZh
ggfMgNg03ECUp4vV405FM+di97CDR1sxnAvbJboM6LLCV6WuSDcswX1Ivhn8mbrNYdluW5T+BFrD
yz3UvTgXoN8IFeF11bwHHHkytD3R8XX0s4s/ypbjU4NgiIWqjEgUHF/I+u2ip3+Pltm0Uv5rNN8c
VVOOJqVRMJrT8yrLbNRSMstdaKNAHaGI0ayD3ZqKbm6f/H43IMIDswmfrhopknSPdxOkAK3izl39
WRn+Poa/iTO/gDfk3dJdJFvnOFOWvfKS9kcFes91F6bHHFHowH9jStfWK0PIS5FVrxofh4rloK4a
wDWIcvlHe/XiF6nz9MzCJSupDmd5eekXzdklTgPlN9QyOv/CPstc4pCX5g5KY7ilyT9bZTs5qN/y
Q0brjl4ubRWKHOAi+t3KMoR4Us1LCmI6/yX+CebVagx79LG+fB7kZYtymPqPyK+Iy0yuK6RiQT5z
KGXJjtHFB2nA58CC7pYi1kWoW8SOvNH5UHKZR3yrQXjhJsSYa54ZLz8lhS5yt6uA0AwIO6OX5li7
nUBTqMIsTZkXqI4m5J4O2OKy76GpEpwAF3ajE4FsIxMcbB3ZvgEpUvey8Ud9ci94wCTAEefrI53+
3FhjBEWTX26cONwVWQ+BBjc4D9ZtZMKh7T35WWlaBybpJ4EGLBi4S0VuiG67QqcFk49OnI/xH9mq
cFjtkxu2KACJoPRYHbriKfEvqxNFAnT+1Jbr+aklHsVPSJ3gpNLbNSQ79mcVEyk2lHBdyauTEIAm
hDJ6H9LXvdp8gdd3IjQh2zef8LgGbCwKbd2fZhYWvZwfZozbr3jmEpua6b13vYy2Gmnwdz/rclWH
0XxIoOFPR5phHw1AFlZKx/76IS6LI7Oxj9jHmm2dvtcDXgbkUUOfK2QCkJ4uQXIPFfizC3Ezwm8K
vZNoxDkZ4BG9l/PV0hLCoXYXJbhAZr7SR9IdUnF5kUbQz56MBgsiYYCO9mSy2/cdiRxwXCXGuZjA
6JFWUby5K+z89gX4x9rwvdH8MglLuSLhPFEiurrDR5I7BUzFg+72awrS4lMzVgT7lpBfHnDXf402
OmZj6jAfvhlm6wh4B5HsoX6aaqZxbtoxkQbkaN9ZK763/H/d5U2BopBbZkZCOztkHGQxDBxszmuf
FKOkGqzpVlyZ7yW+tPM4gW3uyxd7BgqjHMHjJEo2o92Gr7BgxnhX9YHsxZAvkauqrpo9m8Yyjvyz
PZMc+SwtK8Xr0jf8tbRsAdL4IR6wdrpbcP0BIxgqhpsYVGqSOsMg7qa+0BNTa4QOAVo3KapgEgUm
SsTRineT2WD2SI9cGq32YwBvw2C+oSE+dZfvaErV22MQXuUzU1UIPOI/xsy4USGH+lU7DQTHI73W
yUG0lEcda0DsW35qJNJirwCl2lVfYGJqDsQj9lDiLMfuUTxtNPSmok2ObF0GsDmTFL+JBRJ5QjWE
7GdR+50USJeVGa6FZAF2mNo58tDBv6CLMtnatwlXkhfyA6sQJxDBgd9NeEGP28jZpe2qvN9V7E4n
m18H0e23vTn0EQc3G/qoUg7pajpPjGtM15DVq+vCNxaZMb+HWUlTEfavC95M/3QcYrNNC+WQfBmp
h2YH0fJpDhKrWeTXegg7p5SerYw5ymTg0C9nd2Tm31Slf93BzWFPjGIzmRXcAYZsL+Jg525EI7r8
UoOkxMGg9Ko7Q0r6oyd2+5Rvjm3a5dyHMJuVQ9Gc8bz7GZ1fr9erbZaQQ5oIj66ni7C7Kp+GvE+y
RY12PFoU5QFJppXWZChlmtOoNBzPxFfTgRxUfdFUwOvZe9gv0NJ+Ej7RqxZtdxiJRBYGMbk7kM2/
vaRwA+0eT0tzL9DLxytxtqXHe6FLkNki8hrYcNq6RZwrL6LSKkRbHYMOvRk1gmc0yzT9SMdAhHx/
VreD4RADhOjS6GAPO6fTlghpg0bbqL8X+iK5OKOxTUhVjVwCq06dY8K1T3aYfJG4LEgPdb6cDZtc
8SSF9OdNXPjC2WUrldvleF6EIjWCrb9HrmLnTyZLkhR01+35ulTx0Ls+yOlThZVgSxHQhV8NKaVN
T+6GlFqz7uPfhdj9V3Zz4Brka1RHZ0bJlO8xsQCvbgzxYVxqhYe7oWwEg0boqiNdLNJ1T7NlNvhy
thfSF1E+FgmPg7OOLYmYvbhRscRLKSkfK4RwBEYpXtWtxxAfyW1T+H28LPFrqwm9D6rTuqjXUeHw
9gQcS1K/FxcaeZLmpo6c+kPtfHkMeCGC/DzmPlnXUuPJ2gIRCfTwcWYVNL66tRyzSGEwsuidUibl
d1FV7ig4BkGpkFYNl1CWE3EC553RumLlhcgOro4g7zH4RbyzhLRaWmK8EFFoIuGi1EF5rCwaLEfy
1EsiT0GmY5LubpFjWIYr3AAFqF50EWz+uCzh91bFosd+RfYqcQ4cAgGEfLi7xLdpi/vXVL7ZAs1C
NprZ+XutTncUBYlTsQGS8yxB6/EqnxJ1V4AR0Ofe3Rkgt7sVU1ompsOczQwTY9VvHtovNUJ0HeOz
Vqb/c3xgo4iQHzMatJuZy8nLv3O129PK7dVu1ixJMAXQyVw5nD5zUH5bmNfHyE3BSDna4eaTLjK3
LNw7V/3LWv3bd7xZtpJKqvoEQt2hLYnWW3TxStV9umi9k+5KlKsh29/gxGikdILD7G5NbT+/cw9/
ecW/3cPNPDz12lU9EUJ9GMlFmUJnpHfO0whuDHHZvlyt8w/IM5Wjng6ne/5Eyl82x9+ufTO85ELR
mzHnHeN52qAtCAjqLmTPvMBW8hSNs+HQbcRhPTvvcyi8ZJphOT2SPcRGktklLqcUuPQhkLgDVc1s
wqauX7I1CWVHz6SXQfVV2qbsmgHqHu2F3PvPEoeDSLrzJvVbbP92/NzUVsVwjSXODcpBecWPqv8q
8ukV7mQm/vM5dXCY1sVJGAcL+rpMt2UVXAzHrJ5Ho54LOCWUriFAo5vPfmo0kg0PorORHkbdg/WH
MU3qSsNriZuBFOglIdodm0s0P1ULlr3ZscuWJaIhfK/Wmd9injpJ0YAVgKl0Z8jfjMwfM7/JDlJj
seSgEqbgNGS6lgHpxLRsK9E7c1QiYPpdit8zZW22vnGBNu1n47s0e47P93hJ9978NDN+md1ln8i5
miXKQUjcc2Y3q9LtltIrzmn6a3zokLwph38PdPneK7oBJAiF76+FlFEjYAld7ot8M5CbEWF5heqR
gMmFyu562imxj9aq9SQXuS29fuFNeDWOkeifm4BO5fl8MJAzIiP0OAlYof5Uk+D4xgF0eY93od5Z
Am8JoRWJhnErszxwY+DzViEtekCDFEGmF2GxpWLq4Fw51qlon5ESE/nW4DivL7C+fbva6uK6oNKE
F8M+me5lij0yllJbED0ptY1+WV4s/ZH98ZtFqpys/FEf8AThwGxXkUNzEYkvzSlrJFI3dv79Ov5g
U93MmG94+JcRMKazMpP0WDnIUPaxUZ2sJAWkUpxCoS6qVv8RHUJrFruAf/FkN52/9gvzdGfh/4Ph
cXsb0zv45TbCvk1oaLMExSaQmR0j3ngRAMJjV7AKNjwEudWywQPaKl4AzfCFymwUrOFcuAtBi98a
mpvtlvWQfc8wdHyFbykVZG1p/WAW0RHlRY42j5DPyjqpqJiJsLYLrGGe6pW8xQQ66INLZncvuV/6
wiTT6HDsAHdxlT0qL4eDVfpzJuyKp2512huZo0u04EFrigMePki40+mfD+w0gpO9yYDemP8jPh6Q
0KY86hkpmRYiUdXVt8UbN4F0WPE4mEre6AnH2v/u7zvNi/SR+1P8B9EmB2qpoMhsPXRkgW75iEhv
MRY/R92+hm8pfiLbvAkS9Lw4mXm1f3I6VwsMtEL9giYslIpM8mbr0ap9ghxJg0E13++LL3PRfhlW
4w4fygabwCDeIcHnb/d9IJlzzXwmLnUr+Cx5fnE4w27dtl+9o+yrJbezjH19NbzkIASBPrim7puQ
f58wT1bt2s7eXjpX2hqAunt9VX4oQXulW946lLwSWqS3aIUHYVmtI4T+q8sT+lPW615ljOS13ece
hvOXzflwdZGGWFesJ6b+vKO6hjcLpiibmN/nHVGovqEhiaf3FeDVE0T+9CsiqZdEQ8nr8DaCmQe+
sEk2sR8hS99kT0ZA4KyNah0vRZEWRIfQq4EGXtvng/5BpEXjp8fI6lbxg+KhAIcRUDxd7XET44MK
AzHgQyDJP8UP9SRXQuN+fVAXwPbxi2kump8xLAFi9SIb9/yS8E4Em6tRO2YpdA6PTnn/iV8QOpQk
aI2JzbHInEnLFZ+58AQYENBbBclBsvEmuhrz87JiGZ16yao0WXSpUNeRbutLYYNEYlUE8mQ4w3Gk
O8LkWiReGBSv2AZkuEZ79U9s6L0C1swakbnMDqkQO38UDia0rxiN82u7j4/81Y90m79DKcg8aanB
rn2kV1RVcyBNo3POj8WnshO/kRkSN87OpIojz9W6YNcyGa11SJP5a73jRAoausn26iIp8B8Ik7nm
Z+v8iDO+wZUFGAOWTPSwZGWffHh5rD6HC6/SrfmTghqpmrnabrJIkGML20T+zJSIocfZ2JXhvAuo
A2kn2BdcKpBovMvtjnhwhLT76lOXmNyY+QIKzi98VumMjyShgv8ToTPjVGm6w3P2mi3OTs3P0pAP
F/LBPFnX5ymerI2xDRLx/WbhR+ZNXnxlha/h8jI9eDCpUt2OED3UtdHYRWJnATSkRwOfXv53sA4x
Z9jHctG9F1gyIqIjbJWY+hI/TMXH2bqKn6KOvGJCTBTZSZFKWuVXKS+SbjGTlmq6zrsdzTJsvvdG
9ISsrTCersx1XoIIdeGdnREXiDAMJuVCGDqnH/SsHA7Ol96K3nmV409AXTPccjIGrHWvgYbueBIh
Tw5Ner7RL2jgneolfhp36Vv01NPZQKAdCvNCQIFgqaKjZguldTS0CTwJyK9fgBntD0ohcYddIX3C
y9YkbcXTPeGrFHaG3VmFL+IUNlXymq3gGYf7wRrszq1cjAo8TI6QTQKNrCZiEW6YPsQ0VAJkNnCS
BLbvAtNBv6Bxw3Axil03oZDEuUD64QX3dvMkPqjB5EwQLzJ6h+64QgYBDzdx00d+at4ckCsecNOz
zzuV41vyowlpdr9LEGqcvlkIkp83rhoQP4X+W3QxFf/EY4CuMj9N3KiBylTHyfRw0fwL5ENMIjuP
XI0DBCAEbDZ2nW7lh3zlxhoe0XFrON/8KBTrxIqxTh+7GeSPOltondfRkmbiB+rOyCz1K9yN/vln
WThkM8AO0RN/IFv0J123oMsd+Q2gG4+nKQQby7TLQ/LR+/mTPGKq323KjYJHwZThKK2jpf7dL6Zh
SxsfszZxbr6mb3qQOqVqF0d0z4Zbo3wA/1as6RCHGK9/SCur3BD5eDCxy42D6yM8eK20NU68Na02
ZVn5CkYqHMCI3cYlxDVwuF4h68DQAZO24/A2WY+mXk5oH05aVjTMFwUy83CFcH1yMXW15/CjOeBT
6kSfnAyqleaWVr6WW54iBsdzQh5wcIe3FR4JHYDJBPzffeK5j6c2pg3IuZ9Hn0wE47ncaEtU/ngc
6a3dEUn2XLgCLqmMBsoCFxMhSvc57R4Lef+iOF4eMnci/p7W2uOZReEgLkKJhXiyGD05kT/bNFxL
w5y1ei9wblgP64kCwv/bS4/12rTVBzVczHjvJxtn6HwDqTuIUGuQxRN9ZtuQgYTx7uK8jYLpKfAD
dv983g4b+rPOGKBWatgVlUP13j22fh40n6Z/CcBRnXJN/PSJhJSjKdOPmFyTq3ez4xFNqvpwDrfC
IOiGRl3CfU/tjUnTbV2WbcATvj6lTrzvcZWxSjv8AMbM96kXPuk+keAsetgQP7Tb2bJdJs90Kx9V
zPn7hfzYPFaEsVSO0C/4YelHtgVZcYp3PJxQixLl8EhhdQnSdbmON4ZrQq7gEtrr+VgHl23BmPgB
WIJfSblWliK9gnwOP+Ly0LGBn2yu94yM4Vz6M2EZ0byK0Mv65N0rkgXdxngXdsIiZn3lePg54o+H
g9IzM+vMSszulzhAdXXv5NCZ0RDGyPgZuFMN/Fbi/WpY0kcZFMccO5tpY6629RolMo3MfVesruLy
2t4BUg3972fz/+rBG/BYUgqEdqlqHmpbOMqDqyOMxqgCI0YePG6HKe/W2PR7fltltrY/rcX95Unz
lFf8BY3H6k2fU3Q9DG7kYy97GR2U7D1r5VQWYaD3Bk+3gEL8Ori5D3xFmLI7Op2PntEeLf0l8nor
jxwMddWPdIWr8+iEMDtV2aq+9B0wSUHdNKNyadmBnmK/d4wA4AsX6KfWSZ60QN2C46MNp1s4umdK
Bqo2trOTgzlSVc8VDPxfOoiM5jN/KUjz9OKUNSr8RVzbce1fvrjlKvPUrfKqeDCK2yDc5AWkNX6R
j/STpZfuRfMwx3dGLyQZAiX4hgKF/UhYaXTdsAWngF/ATT69RQ8hZzWXs0ZE4rp/feFZUTK/kSFA
gasXWzrTNMwopR8ouWUTDQf1tmiFSyPQ56CHNs1Od2Y1KxVOgIWj1TxcykJQVj8abIbD+SxoN7Cv
Xxh/udMB4OILVPEv+dbO9YRYfHCncMPLXpiPX/kO4kNykE8ov+f1g/iGIzNOYDhvPIkhXrB4OpVo
b7F6E7HSPqjucMTwzsobx4QJTVsGhjnp0wEHQ2ytbaJiMAmxVc5Q3VRbY/Lu917PCvEBmyC3m58I
b1Ra1qf5ZZ/T+qw3WADyz/vXSY125Z9f/SIod3U7DzWbuhb7KGpPFO9yvT4XDo5JFJ/5Lnqh4FAX
7TovbXK8QDXENZA7hfGXvLq8qm6zUqz85OY/M2oGHtjZoG1WrbcCDExNdg3DRgVEw098jH+K65qT
DbKkPT4qPtDrQvsB4OyNzuxRp/BN5u/Rjqf12WAvAEPxGermUzmz2o28eG9WUwomnlsnVOYcbqbw
1sIqCfGJEU0fJZhmHGu8mZPAd8MUPQv4PMmY6++YyhPuRVUouwrJqPhfL1hAHCWYAtua91MwuRnw
A2t1EfPC4weOBJ7hxzbXVCDsUfnOo91UXEZu+V7RuzRRa0Ipodx+w/HovR3m6QcF8MCP48Lzmm/P
wzr9IEjbptw1cAukBrsMKKobNLzqCo/K92IvPZvpSwbfY+ZG7HndZISOTFJk5eejJgeng3reat1C
lx7TszugMp6Cf4vT5zVZK6dDWT6XrXuJvVxCNOXWeLK0WKnUy/yyxKtISOYHzTb8onNAlYfnuvKo
PoUNXVZIzYjURpgX7unnSBlHK4QedVk9l0shtwupB0d77fA4wkR78K6FHWnBqQ/Mt1OEUzAh6GJu
hatkRT2Hkd02NqxTiDFPf+zUpUTaXL6FRTyTsbsjQhwSsYxZ/5IiIu8fRSEI63Wa+Knm4sR5/iFR
vOTs78IXFnH1hu0yvc5laYsUvtQh/szlx2qnfqULsn/UpxMfCHjqsAmYGPpRwSiL7lPTvKoOSozx
snKObclI3aYNc8kErl+LJ39sfBHaGx5cLKHMmXKZUCMSWpUcSuao6pBjlpy8c7YiEQmBXKNbJgsl
nSRyCjRAAG0RLRVMww/p0xROWn+OvkIhG6orRX0SZuuqf5GvjzM+GpeUdU6/gR6Ohis6RkCEdDi4
i2yRbGy6zwa6gpM6xrv5NFuIz1g/9Zi/Yj8V74E/XDrdTkq52q4KDJ+0bDIi+JHTgRIe8jVpZhvg
QvoYybHcK+/SmnLFWGJTM8NN6gwqRGPEgqj1UNjZ0ThgaODHQR7IxGKYPvXyvKZmoQ/ifDHOVrxc
F5dNSCvno7GY/ri0SDWgoIZSRMBSzRZTBzPkm2CrGHH6EN5JbSFlAxsqdl48LEJ7ttk/5hjIJ3YJ
+2hRPEzCmNyTfoyL03O0mFQpuv84eOcjOyw/j6/6DkpVIMCNmVG6RU68rgOKG7Q9lJpBjyMXjGxx
PnNr6h1ZmLdbBU45irtl9Go+4TvPbV4hbGuQL9G/K6vE1Q7RXv1Rr0/P4REN/Hq2aDx+aLLafz4d
KBso2PQJNaswzIycaX+PvaPs1JMPLjXtDjtICF88ouuaB+5et6AlHvkstQe74/RMtVZ/xzu0Swmq
BIYvfElOze/lo9BuU094GJhafCZpO5ho2/FKxxu33YrkVDK6fcBbc6cdoBZQdm5x112p26dq2y9x
9WLX2caPTB/sc4WH2UbYYVhrnV7NheqfDufYEnzV/jcYp35H3f4LebrpAlQUGXF6Ls2D9splpWOY
eyrEBhbtgF3903gsP8EyJi9DbY31cjT7jJPX/LSNVUzawzVyTVibS0znriamVpti9qNSIdJ/IW2N
TgAsMIFaqxSC6MQy5lKv1MonG77xxY4LBAxCsShpajEkCVBw9WWuOvGqdWJg6UJzO/yOpbVa7/PI
K4vX68wWy2U/LABEuTibSeulbEeFVf9gnxomDUR3cseLy0r/+D9IO6/dxrGt6z4RAZJivBWDsmU5
2zeE7XJRzEGMevp/bJ8fp11qt3nw9U2jUK428w5rzTkmLk2wFU23nqkuWW+M+bjQ8ef2i7a/QWT5
roZ70ndk9mPlJmxqKBefYIc7pnQeAgaW3B3va02wLrGmDr+O7/pb82sGaZa1I41LV3+DwRgdGNBb
RiwGOoNF6OJYMSczEUcbwkDRaDIQdMw6JaoQVMVBRcKiMwCHoTV7dlQQxJ52z9HGxLUMDjyT59Qg
yufTBzMD8Ks72Ib1LXqzuJ2vRrQE2Lk3FFQc3cv3428wmyCvITbdxe7pPtWXQ8mEVZ/dtHlM7UND
JjChYwH4GYnGQQQqec3OEFgYYv95+mA85zzfeBH8gqdUiKIx/zVAE2IpQbDJxNa6aedX5HKe5hYD
wHleMvWTTxY72dP5LRgW6nNzYufcPHLaKXiEQ/1GvYGJZ/aSvCT36iphq37TLYWg667RdyF5Ziyu
Gd5vB3Znb/rLWGyPgJSgre/ix/IWDKPKP3+NkS49tU9Z7wmnW75SrkbFV2nrev01kxWQMQq1/Ara
J+a9dpe6I6f+TAmGbMPy8V1BbekfH+mlpcFmFjgwgnd9uDw+GiR9/mLQllCXFgz9PJDlCVgV37bl
6xQCA1oDc9qu6nuKi40wEl0A53OW1grozlWD/k5zjoZ/6pwaXg8NW0wyQO54Jxj6Igg2XlP58A80
JJe8dMerk3Q/vFj0uGMfyYEkv4zBiki9FxvzE1DF3LUzVwAD7FWduzKLQE9asTneM9VI8UqhfkvZ
BJ0ZO5iO0dx4rOU9p2TNX0fQdY3PbFNEXlxeY2VJnPTFaFZnwzEfrHfWfYAMQSXziVY+GYtoSatl
o2NfhVBFltu6eMYXUmbLdHRLZp5tcYdqlqrOm04chUwD2zGZFNFvOjVv6Zv50LwS0c3+tfeRSiSG
l77Ypc8xmfQGqlr0IhwWEezZY5/9lc7tsemQO5XfpTTbV3W6kDt+YXTbk/biyKWbYKNdsmnV4mci
fJodvzzyCyZG5YHxWKb5Ljlmv0wTd9btU/AKDE3FMjiB7oNAyJp/OLD5O6keZa0cPAKnR9LB6ba4
DTzC8UQXE0HZuGDC0J2oIjdd530G1fQR1o/G8XkmLet+dbS2gY72ljAiI2AFj+k0O9H9R//P98sN
o3wXrmd3x/j6vBuXIIFU7rM6R9yHMFBiWP95cFa+b1z9tQu86JXJcTJTxyI+3gqgJ1wQ9BINkGPW
fBSKRElAlKHUyYwM+/v201/HvWiYmYFmqn0phaB652S5Vuz+dD+EQpi+BCx6ofB1za4MoNZvKv1W
l2/GhASkfmkimgC3OLD4DId1muwKlNX5Nt/UXpg59r25o3d2o+1prZ9ZP806l4VX5jTsBotf+qEG
o0Vu04qV4FpZtLhUFqwQ1HmakTy7zvMN/18z4sd15D3yVy26P55ZFr6Os62QV8B6ee0OUQv0gT4Z
ohDXRkRKpme+TYttFy9OPXbYhtHMC2p1HkfXDaMHitl+DTWCaYrVOQ99awLdP/p1xjZIWoTaYuKh
TtzcSzNQXGStomSh6O3xoqneeYkA0+8eQjSN4NSdnw/3N/PVf9pc/32WnxbDL20uo8zapFE5XIcv
nV6CY8I55aASmJyWTtNxZ932LgB/oCjp08DaccoDJN6WH1YY1oXCou9iu4yTIx3yRSOQNl7vH5f/
Bz7R5ZVeaCrkcjZY5pErxStCO+KElVHUbhGaC1PXRN9fuXSIXh7tYt2kn1LlnGRcVbzqtu0iW7Q+
LxRlq6nb9zfu0uWRLrQScVSp0UwjslbARfpXw8H58fxerAqB7phSERpT13WhZ9CkWq0yi+sisGp0
qPjwvpytZdL4IZMPXbJcfojbJSlbIaWwFxYA5bzSHWbIUlmctp/si11yO7wkz8YTYFBvoBVNcps/
o1qBsB46sUNS420q5l6vuI6ug/3gtavxTmLxBDfOj1kYrrHCgXVfk89xLUiaKPra5c9fxtToal2O
rklhR4aIAj6u+DLECwO8Tp/xZXzeXICZaHGHV7JB8CP+fGz1m/qeoaBumsmGOTONz/rfl6+yPda1
mWW6evjEBUfBLenwGGkd7qxWboZgEWTr5hZOjh8Xmy7cmSDwxqPXsCoTyYYN5LxlCr6XZOfubuLc
vnkD/ji3izegbYchkmAtHbSXeksKFVYda3u6p0t13tg3pmMuKp8N3wDWnYp9M1c+8sWUVvi7l/6P
k7h4OP0RCbY209SD+JhLzSn9YSlIfxllsz070IkH8p1G5I/jXUx5gSb1fSVz0XK+sVJXrefZb1TF
iLF0clV6L3ApXDHnCg+i4ULAu2EZOT+ncxwhsT9XYr8kCoFGJw3GiFtEQO+wG3u/TtlTqhMiGlWU
fy+G1K9ne6mkJkmmlZt8ph7qZnGkLcw2AhbjyWnMtU4dHCcDGU3uEU+R32+VXTouKaCw7Q1vpwzX
2sTb8rfpLFXk5CTxoAYWkdlpG522p3id6jeRhkOFOt+RbjitYSLDtWXRL6thwUaiCby8WNN+lErv
6Lb9UsZr6cqVq0erGTE+xXNmL2APyyTS4UfJnPyFSOqsWqYHeg5nwjKn5slv1lp/3NILOUiS4vrI
Qr5IYVIuOTNrQSm9NT9T0bCNt55pLBqIuUvTyR8yGsowxHnxO0dPV2aF5GGe1w/05hdHr5vSzFj2
N7IpQ53ppmrMLN02tYvTm9l1neW6fIL5oq5hgx63/VpvRGgQ+PIKuymeOGMXvqEPIhmX5Ou7M1r/
0GsSX2Xzos+j38ArTuAJUfm8siU37hWJ9bgzYgcvT0QFUBm3q2WFLmBQXItdqkYQOiqNGg+uZ8tu
Yt3KBAvjxTGoptKPQIJBJ4xN1yF5jJo5m/p2nSPmS+bai3GIt6mxJJgJu9H2DHeKoN7f4034IF6O
eokWoxod9vj8CiGbOyClbilogwHdIfvQKNYvqCOMbHq3XNDsvXyyYjp38xRJcs5+yQHejgLY8LBo
tJ86VJQeIcRtNHPz0ya+11cKdA7IxV5FQwzVxQ5qwrO1Q/D2VseUsCRpXm14bYnpRnLWvuFNM26U
axPWauW2Me0ntEkbUWSatd4M7Jqj0FR802duhm585lpkI/qJ5gOmWCofNLk41Trfnp/pLp3yZQKk
Ipvb7GudkkG78NGbJfG6or/7fB4IcOGiDRivD9ItjmNtB9YPOVrzlG9RcdRYGIgKWsXX4Y0dvrbx
Slvb+/iOooO1qLHBnjzNdEkXCA6thziG/eKKxWRqr/jrMybKctMJJPDS4qLVuV27gbooTzuwxc+i
Fq6K8gVciBmU1tO8a72q8c932vn+DJhXO5SsoYEonhY56njrlzWQL7FIj9cxN2LbISMYVydKXQmm
8QcbvVQwP9P6MB+heZWUMF3jmvLEW1l7/Ud40G8MyzubL7aFu41CCQHQhDPPzXJd0p1T/XZ3XtX7
2B1m5F8I5HvgatdoK1AMzN6QS4jYimSB+iJCmWIRQ4l4gg1/d3JqCyDom31FtZzoJ+kqOvD7w/Wp
v4v38TtNjrd0n+0MHZkGLBJBAnS6DdKM4XFsqbuTPsC/R+JDHfvIoPLWVnORHyGUMfljQLP+NmHs
WVlbCG6bvGIlk/vjlfgxEEkSQSjlo4fgt1HDvLLu6scKphkjgeQE15S7AzfQILV750dug+hEILiI
9+UtkplkLferQVtx5oaOLhSnHVr9iAYqkjzQ3PC0Eb/TBEDcbXkpFoEg3sRstxfUFgrQo150MDqv
Ob9n8NI7FzlLBPOf4tke3nUe3Knyk0lEEEBMdDdtSDNAvkk/j5u43dtxb4Wr6JDuSZsm+IMyTOWZ
kT9bltefSTo9F2SSqYSB4/yYCGa7A4vWqw4xwsejz7Oigp3PmfFmcEDuKabf0StwIo0Ly9bJodhJ
V0cw2GQMJ0hrctsnLe8gwNAQgXcZHZbTVXUIqvuOXQh1hM4Dmq8trdirFskmJYyMnsp1tqsfQV+8
ULTv5w1VHoWqi6sO6HsXgbSQb3m/EPacCP05PiYf5ePpufH0dbYKluZNtrOvQgREjuHCB4sgCr9S
IIcFKYJAq23IsABN9z2BMYzJz4s+QLSv4jfgxCH6sCV1nQfsIWU9H9YRTb89AQM5Ab/6VbhDukSO
ReZ164zuazzPnviPckivzuvSSx/TeEmAi0oSwpyNbV6zbmbUwtrowMyxdyrDWmLv0tO25SvTIayQ
p4do64nIgmGdB9cGohmyq6+ooPDRaD5sOSOkf2Neca+LOTZwzAAnktyV9SxeZzNGx9JBIXzOf5kM
xvUyCV/zE53c4FpHO080R0ERST/daCfQJ+NLgxWS6UvWPGaNVPLwTKV0eE/jY11+qNHNrH1T7bcu
XRbmrxjNwTzFOlI1y1I75NSygJAMv4+vFcqWK0RIFOrDu5m8D+KbqFn1hAKEV7GyzHPycERQbCUi
VUgkVhf92bflFwuNITKMYtGpixOanJCYhGWB+uLo9vSpLP0jkh/TbluP91g1uwYrN9Uh7si8vEqe
Uky3M3ewXOQk5odBnlKzEtINEA1L1T/t02UOV8jwjbPfnOby3Uhm10t/RxHqBAFyFcuM6QiAn/vt
+Z7+kDpfUzBqDuhnHFQ56rJeJ3v+Bk3Li0E3aZcuQ/q9bARUtpCU82AOvidHoSOgX3NPJuuLsanQ
1b00ND0O6iMdmD1sR5oCCAkoYo0bskRX/W1zPy6tR6QEcAFlPMKF4FBG7unxOCebxIl3euIFV+oy
v1fftJv6Pr+nT6DT8LAOQ/zQ6deldBPnNzV/s4xpQ+TLGv0Ks6AR478IaaK0G/TdY+xo4037eDyQ
J9InB/0XBmCSrtjSS0sqIQ2aktLTGFsXmOGO8UbssXb0YQAoJY8ZhTJjHX8gkQQKcyrXZu4M2pU1
W/XIhVeSH+8IFqOclmVPXU/y9hUzXbkL9cUZTRru4mFhFn67mV1bNzQ7aHM8lve2uS1yWvzB79kz
2U008LfJ3nQrAOh0MC2ne68XkmtvVWKz0awkPj5xYhe03biJHo/353Ku01yT5z/vcf7GCWVP/XU5
ZVxsL9KkKyVVPqsExYhagXzPaypRLIBce5VdaxukRv/2kBc7jLIoz+ksY4eh0rTyQRM1e74Q552R
hLgdKkHIjaZwrDNRhbjcKHxZNl7qiodKaSpDlRG5Agfz6XKjZkkebIamlcj8QYboMlIKci8rdDFc
4wZtdybB5WLKYvsAFxlPBgEKrrQq9v9DdeO7nfDXM7xQupzMU3wcMvYPQjVb5a5CjqPLFKBxLsMN
LDAnKlG9XNGUnFjy/w2Mc/ESmBdrats0z4XW8xKI8iqaY4wmEP7f0AnB9RtdJGPWo72afBHUibW8
KX7+ZfOfWaNVdiNbDaHREnWHAk/GvIeDSupuM+KAW5JpXTJGPwjv9tEF1nPVnHyVZX20GgtvBIBp
LzB3itgjmwlNoyjcgYSfn88EU3wuB+YNwH0kkSSHCfkjEJ0Gw/wzk1d3J8SkhnvGORK7hnaHmmIt
/gIZcftUVoIFgyWwRY8IXK5pdi0lh7WgUOQAbUSyzlqNXQ0fBO408qVCIoFmO2AIdLs4EuwDPVmC
FdKtJz1ez+pNklCd5W2ztkKGqampVwVAMzFoOmSM5W63QWBwchHQnXz6DcgRTWUD0HWoQyI9TmwH
9m1zFZf3Keu2ds4QWj1OVtm+qVJ+HRHMi+ph36i9ahU8lEJmff6YGh9pdhf7iVOqrAbo+Bxnz0Pl
qOcrStSuUSwl4ug4m4mBSbxzP32wF2XFWFKzTjp9fg4BXgREMcAMPCZrUcaM/HAq529qJLysRMVZ
VsVJZKiHdIWUXHqfsRwVRADTcsz1p45y+sMT9/Kni7yoMFWJelSDfhAVJryfXGMhhLg3Z/Sdwtmf
7Ke40N9Vwf94uhfjPVkFYRrWPF1tUeseJt8OyMcs9Uu0bFumQj6xGhdA/ziYhMZT50FdSzqX2IBO
POCpEfliGjAC04wwv4rx7lS/g6BBEM/3/UryKriJ4UEETkwPs3/jcF2MdZcVI0lW+yhWFPWQxStb
Qdhz+E+NfPbWLd9bFzDGXtfoxM/p5zaqY56BHbwfX+2FRhoTW7w1WSx47hKm69DPHn++KVOP529F
pDZo4kwdxU1R/G6V+p3wX67z6O5MuUDyqu3ZQ6ga+ofYWFpYxCBDW35WTHE1J17My2ZJVMbBrDR5
Mclt4XoB5j1QRnOHA51yWrAuNeHprMm/QTEun83FfFBoZ0tv7JZn8xuZBYL5K/YKx/nZnKez+zP4
9986mpJrUpZCV1mRqZaKYR0ZAYoDs1jn0jNlYOpRn62Otjn7hrbKoyVLzHxBYWbiWU0MlNbFQBkp
s7Y86ZV6QCty03bbF1YL7AfVVxVt+XONdUBs72etrzwGd/ErSvqKsXOny/t5e6JyKuJxomKNoCmX
Js7tO2vZ18/cuhg95bN91PqmE+emHh1oFu5pWFFxAGxDpiBz00FEr5oIeELaG7S6PqYKyd8Wrr+s
Z6yLbk1bGUbb16J6vhAl/bMjhB/DcvZS0t7IHQmpgvvzE1Em1hPWxXDaRRW7LPFtd76ALXXzdofL
xWF7B2Coucp8G43LxK1WtamjXgypM12ahZ1hUkETrsjlMLuBoIWCtyYotHePkUdicyU7ce0N7P9j
Z6BdwTNJffO3vEUGcVxCUkMuN4evtpJScN1Ovmw2wuQCltF6RVKKyobXp1klod9WV+CDyrtoqd7r
WwQBINAykYYCk1oicqVwEO80ZJC/SmydMci8ApJEOKgkgh+InvBkeAXdJQurw4KgHxLaILnVw9ru
CFayb4PiAzSh9tDdVrvkfoyZct02uaoQ5jIP6G4Q/0qQP6HlIX05oB61r8gOMZ2CgsGSsaJe2X55
O9uSNSYr+15ZWVjpMobK2smv1ddIP8i4URCNyJ/+r77yTwgW18in6DcBNPAqwGpzPH5gWY+3+pIz
WbG1fyoeCTBHY3XiOjbEixqEV4Y4h9/jp2B9Ulb2E9A6/iEvGknCLXzJbAtkyZT2dcRT97PSQflr
HQ/Hp4J095uc8iUbRR0axsa2bgDdzRZNs+yUqyR3I3btlqsSLEuTw7MGJGmrHmlU99azRc+vTZZi
8zOqC2o219qv3rxX4+1IBaNk4mj4zvr0fta9naz3ElgBkoWPbiB57w7qz1yyn4rmMPQ3HSTH8bhJ
TVQ54Nuy+7BIXTud5wVkxX0bwnWz5opM9Sx4S6Onsv4IVZP6Jf1FpEf2E79XviuqpdxuNBKBgpJc
9636eCReyjX7w0nUojE0T3xj33Vcvn7WF9P2rOkDLYZVwGfN896LbGnRxhbG/Mml6MSxbNFy+bI/
OCtdFWRiDYh+/IFRVWwTqcB5Y4fXpF1OXNnEnGdfbMDMsimGROrF0bIbtb9Jxl2/O1JY6wky0PCK
aShJJ69xYtv3KUH5co1kFKapErPsLBUXx2l5p7iR95ki03nyNiRtx4TYhyp4Uo6gfNfp+fIoP1st
Xw5dpGpvD2KST34LunxKLOMKJGrEwhMiaweOtlZWRxkQUrucXN9PjJr2xew5nAals0s25NoibTzA
GiIzAClcRqDWoqCHgG+J4srPz/hvSL6LFYZ9MS92UjAYTcPyN2ZQucnRTQfGJgE1g9ZfbDElB9al
htnLuIlJtAK4cNWBKgGbGOxneKmG6l627yarE9/1Dr8+iYu5sjhlkhbKPInBnp99eHgmlRHZK15o
fD/LrRPdD6IPcMXghxEhJE/6ut01sEAkpJpX/S/J3IzJVok4Q9utjMPPd21qNWFfzKsNPegoj1hN
9LCShUcBC21No4DlOuBifSVyEAavcTp7S6oofUqKc83E5K5ODQYX02wz6viAarFXwrSARTdcjveC
I4WkEo8e6O4NYHVn3OqOvFyeHmf61Mg3sWGxL0Y+69glXZow8uFCF3sGqO/ROvHEOeDLcdGRmw4M
zYnrntiXWvLFIJgN59bWc9ZR/1/NI0SzYvFG6cNpr2F5PE+9jsrPY5L1KZX+MjCcTnV1ThsOmeCU
8joWiZv6mmxLElYoDaKCBAL7gAhmegswebXqn0O+PMtLLQs/l3Dg2XAJjLjxcTAbd6NfXoUVOx7g
kJOj8M9jvyWL0erLFZudMeRNyhsubjL4eJGxLkLUWD2O/swzS1yOk2W3n4dAS74YAuUoLcbQZgg8
ed3RhaaseacdwA2EzJlLTwC7gz/EE+/TxBBoyRdDoD0aRjErGQJPHvv+OFj08mF2PZsHmcdaEtV1
d02IqQh2ELZlfT0I+YJKv5KyKTmUBOpMzQXqzxORJV8Mf4HWdEOX8WnL+FiOGMTGlxHPud/ezHB3
n38zMjPaAX9d6BAakOGGMGFoM6J6B/qb+ZK0xCN5PzHq/fy9W/LFqGfqx+x4PFEVBch7xvyvecrS
6nEsSYw5tJkwP+8jIgh+PqwqxrF/rglZ8sU4d9Ylo6xE/e20NkToKkkHs/RFg+Ig+UdlQJ+lPVDl
FPOzsoiDqwxLy7scb8N8Tw4lTpEaQhR+Zdy4eD2nzm7qQ7kYBINGiRqVIsphZq6wI7IEpJla+tmL
9UGE8kAaNeVqGiGeitw+cqp9QunwCUM44W74iDf/dnj8lCd++XLP5y5tT+1nGcmo/ePZF0VzQC9C
EE8TyA+esArprjWhPJrY3lrKxWrRaGrWwQ1vRywq1/NAhEjbaHaJUu5ZrE1e58Tb+Hk+X67TzpE5
mRo3nqjvgdkH84PQ2TuWq4GPRv5MY094lCJl4pFPdAesz133lyNLiXSGVcmQ3NAdwE3hnnYxPuTP
QjUZwB+sOVbB689fweRBL8bGQDnK5kw/qYfgvt4Ga/sxOwTXtndyk7v6pt8LhfDseuKYE+/25zl9
uVCzCM5nc/zPeEy66Il0Qb8rxWLHcuV31ZdI/I49Cd3Kzwf+VgT51/LP+pyPvxxYZ7o9Ktbn+spM
oSv6eGA/UCmAVA2UpxKsN50CLC3SgRHIPYPVB8KeozMqVOKGFyeMAFq3sFUCHeV/ufizPncRX04u
D9v4LIuKcYHJqbrr5VU13utHz7DgbYToWrMnMuiwOIY5bRlWoGQO14g8/vUXcDEw9rE6dnHOewgt
QKyO434uV8Qppm+KLgSI7KHfcQWDLJmYMic2SvDx/1wdqI3a5IqYMhFuoxorr+ynvFvgx/XLzehn
1xGerPp/1K0rn8uAHyaESwaWVLTx0LafE3aPNT3xdBtQ0OLkNRpb/eURt1+6HkC/0Uf/jCTTin1m
bE+ic0HDksVaH24kbY+s12mWeI6Glfk4vjYwdgjIhVuCAPm0FEFyYlk5Ppm6X1aOYa00ltPPOhzG
axDwTLz182knajTxax+9NuNWgZIQ2QwI/FP6XWdvvI27FDOqawRXIzhv9pGwZzw69IpDIeSMX7lH
K7c2hImYl+eFgqmTZSRZLMdwIbV+I37jMlprbnj0MulVwSVaQrArDMcyLd+K6QFpx+XUglebGFw/
9x5f3vE+mOV91fLlI7FTrrUDiKPZO6Kqxu89NhvZvP0A7TLuhGYLiIpoip53WDJxV2Aop6/IjREu
3JXxcRKzzuK4tx2yACm4bfgnqB1ewGdUxmq4R8I5LaP+h2WzrYiiLwEOl2uVPqqDtJxRuwCbBRcG
/NIHduwFqFTgKTMnmDNkLsKpSLB/GKX/OuzFJ1mElVTKGgNX/o4ItFsMAfa+z1Sf1odIc/YaGxC4
yCFf/DxkTl7wxSfZZl3bt2VDt27kGamOwl2mXsraA20+Gxb6VnAy/u1hL1cbCcHgRV+26iECNs+y
kJdfAryEANwhSJmQzh3ha8vp5uT3L+h/b/TlasMcoiwMjzxffEQWh6Xayg6YhcaH+IQGj9Ap2CGM
SP/yPl8uO05pk6VFw9LcvFXBRvBwhzex7NbXYydIcP7/eTP218WKfdOXr5Ee0FE3Tb5GgzLIzLHW
ZzQaWuFTzsS4k3sAB+kMqlOV/Kl36vPnX47b2VKvjSnNN3ktPQE6B/W1ALrUeNaT8CTJb/9Tq+b7
zfZfVyse/Zej5mUuD5rOUbVdQ2yiExPlbkBsEAtpGJhnByASvFsDBvP0FnTqvbrYefWhMCUJ+Q/E
LzgSc4U27LAhL81E5XBkAATvTL7g5Gv1/Y7vr4u+2Fvlo3pq8pLXCuryKlicgV9G66OPuM6TdsAf
loWPAA0v+M/Dxj/sNP867sWAlWmSarRpJR7xeZuWc3a8BisqiEdkD++t1RmhorLIzw6yvphiJI1G
8250MiBquyxwwydYDOHT/zCeibrG3yf5v07sYjyTjKQ/mRnvfPN09vsrITM5EuzAiTF6ziYWnFNv
+uWSgnAuJbJr3rn0qaHcEW5sSEKLMgMdhpgXw7OTL6a8GlOTxeUkW4eNrQUplygtO1L4aON8ym+u
0esgE/VTOEjI8CarLOKR/nBn1YuKUpjM2rZKecXRGTyAUMswUXmQXXfCRxOtlMyVMgqHGkQEiqdM
+j+/cv+wUfzvk/0UQX35voPqlIx9y7I1gLCyPrbeiTWE5BzRBRGI4P0P/r+Jj/qzAvTliGEpZeGg
sHeKU+coOJPdNfpXhWmqOfNGkX4jaqT281Tp4h/6r39d6sVQVsRh1+ljzR4VRRX+C+Eku0caRc1G
xA6BovAn36rvy8J/HfNiBEvS6limMV+0MFX2u/9UY8HRXcnAIn5+lPqnQ/Ond+li2JLHzBzOIQeL
V5UxrwA+aSmJ28vNcS0QcDWeZAUfmBveCNpiteNlg2AIo+AFxNLZBTv5CFbHlyjpwN2ZKTfYGH6r
Xgm6jFXl6vg83KqWCwSJ7mmAg3xO5sxLtctmotNKvzWnKXuKaAyPCwM57CM4RRz+uvyG/N4aFpD6
ebZevUTEqbdgydPV0VYWZ0DeOao5+yEdt6Z1d04LtxIECEo3gCNRmOiAp+y7PKLN5ectImzpRguX
XKnbovfWitdGZ8ddvibBwwBkbvZqFVAHjBeW+qReKe2VIQMsMq5HmS7sq95/CFIBkcz9KkJiaQ3k
CXa+Jj+lp0eLZTPqNdppre6qCPLH4obmcnFvXCPDvI33dekqVPUJ9UXMAX5ToRbrKKjzZ3yuh+i4
JjW3qxcjqQT6gqV2TawFdVKEtKqH50vB04v/ilLYOXYU5U3rnwP9aoDxy294VN7CZKG8BQaBRJvQ
eMQnFjYvprFTZpS1QdvoiPmQ7BnP3KCxQnfsSeCiKe6UblC/KOHcnq3IlLopN4CC4FX/ajbgM+tH
GrCN8ErPq/dCcc/2Yzg8Ygw4r6Buq/K1ChioWVOdS05umq4qsHQDua7dolzMNAra0EBc5nrSkhbA
3xZZ5TUfmr4CQ7M/dm4CFibRVqBTepH2y5YLPm9NSsrolTyil+MvsZ3KFnfk6gHYAj7Bnk2oF2Fv
rcNNuiXfZx1dZTfgQh/gJoJ9Zgf5qjI0MNkAyhNqo2wJVkyYmUq3ws23xzaF5R0zjuIeF/La2A3m
IrxSF2dfu0JtjVED8M7QuuVOX1GnJ3naXtaorGHNQMwTCwd7lfMYrhQClWAoH/AVZeFW8ALJfFqh
IOJNsPzhvjsM9+UaJzRsO4h2UGKXUHX6JXWEvl7MEhftvYN3SeykvNA53WaEg7GvWnIf7lE8OHax
lXqn+SAAx6v2kqu+4TcMFYTX9fqTNyggN1RH+shviHWC1MCi+aNoPZI4OFNYH71Y5ihzlSBpH2EK
Evg6dDAVW/oiFCgiCiz68aO3oTi4MV9ivLcADy065OswSvap7RnFaniBQHBca4E7lutxE6+dIED4
MYfZSEY3eRM71PP9SgXpwavDam7WI+GMYlSiCyCHTfbGfTPeJFx3TnCDRVhI5s0VSIZof+ZtXI7U
Fslfcyvps/pF9HfjaIwqH+S7Adthiwe2EaOOJWgU/LkH4/EJU5SBNxR+KGqxhnXIiMRATm4A3pQ2
duy2J0QfrrgniVeChjgDBTrxQ1wW+sLSd5ohNEp958tngb7Q+yVswnGBKh9cY7+yV1K+Dff8MCEC
smBQ0K8kMIoDEYLEXm1ipBLkqarDNnX0Z0LY8uJGomYYrrVcoAl7qsZXHYREakZF5w/l/bG/kwCk
rjCWHV9gTRAbcu68LD1E2VOGe3/Y8pcniNzSDSfJ3xTaiqRppVvKlt/0gId8OnSo6fkD/RPE+wvI
Q9SFemET0DWXf8PvjEs/YcSjt9RegzFsJad8CYz9EGy1yMt8eBsgFEy02O1cttZSuok7GjKT65Nv
q46EK7OhobaqXDbCpVkd6GeL2XrUNxagMPKASOgNNWLpoJDsBk9lKYqADUrHz9PZ92WtL0e+mK7H
NIuaJGf33vjCV1fc9AtlCbZ2GS6MPWYb0LDZbb+plhPHnbriiylbVUI1OmtcceMamWfDEEzWOIp2
KkjHV8OP17ZrToVbTh3zYuZOZCmU6hPX2ppkoHnGuhaKYl8BOJF5RAsiF1+0b5MP99t9zpdbfLHf
SCw5lpOEesFxxRAKXLBYn5fBKiKEaAYBJF5i2Dm0m+Ni4hZ/u534ctyL7YQ6U9tKTdhfiYTIFe5F
EIsF4VuLhPBWR7XEVzNVJv1+c/Xfg6qXnWpVKqykFQdFuQ8zwQvOAK8AHGn0Ksb2resJf/DP5roS
DG0sF4b6EGpeKj3muVefvXN5nWLr18LryLhPdGyBtwF+rqm3XlQP/raG+3KWF40bvRqHNjhylnLn
Qh2HPOeeKir8ocJGYCG7zUsJ5s6feCA/vwgYTS52+XIk52PMiwDxnWCFCAelskmoHNaE0VWrGZFz
aAdWU0vy73wvpIypOintOoCFS2tHXpShUkiyfDg3+FR9zB3NdQTdAZdR/kASokJClb6Xs3elJt3V
MwHBdtdFt8ugYcaHuEccTgzHFmbFAMLY9gumNGAWM6z2bjBus4blYXqQjbXUrlJp4jX+TvPxx9lf
VIK0XmrMJhllRgoRHZa6WGLLefdow1em+v+sqY7+km2JfERSSCHbaWJXHl078iYe3zfDxx8nIn7+
ZUt1jI4NcV6DTDtK/V1eJ2v1mWii+hEbIKCOGkS2r2VTO8fvKv9/HPVigK5MuUiTgoeHDbpzYXMY
WJOkRQfIG7bTNXVpssOL+iozfawpBJyld8PTzD85bOdnWztzFG3bhqxKt8ZH/6LL72EpxJEGkTYs
VEM+NTJ+D2nusNc45g5YVRCp4+vMlT9aJluxV06AlDxRasT6F+H4VSmMeOEV2pudtT7hpJ/TeIgj
L2ne42emLbrB6n2kvlDHgusv4+cmzuRdfQBnB8Kebk21gI0ELxVofE9ebXzckwkK/pZKqg5ttjwD
Lq2JuxiXoLa604PCwJCJE9MfwhnpDgsj8nt9VyWHGhZ7sMRn//Oj/hTcXYwPf9z0i9kpDYImJB5Z
PqjpyK5oJ5EjEyL5OfLAR+VZTm+L4BbVWNDeWAoxWDeR7Fk9FZOQaVS2+V/eoeVBDcD511CmPW0S
VjZh47bmcpYvkC7k8W/koFVEDMlyFlyF422pPpflQ0fwgbyMyn0hrYcapa9b1az7hkWuL6p+NcuX
HYbfCF7ZrUV2xTheQ48oi6vIfJsVD62CV5QQF1/9ZYNcYzuz6Zafap3f8UZZo6DYEHHo2Aha5MYr
jwcLkWnrFS1xY08NkQ0xmVsgvNb60ZxbUbI4qXRcjHYOcGaIJr7s76oif9xlMV5++aCKuMqSwuSD
EpQJ0Sii97Rjj+qzTvW1m5+f6Uw8s5+e6cU0TN51plgaH9Lgh0v5Q4aOh6DlddiPBD7S2HXBAXvh
km9DhlvrEv7aP2OG12+IQZAepcZLNu299Yyl9gDN3d5k9boG28/SMSPH9+eTnRz0LubuuDPkJkxn
sJnZlZ0bx/g9vrY3WE/QvsZX9oK83Dh3KVsJ2vnd0ZusCuvfTFZfH86lRybVmaqrgodjtxCqSS0Z
+vkJsMXmeDe4Ac72UCRH3Pc7olX+H2nntRy3lmzbL0IEvHktmLIki17kC0KkJNiC919/Bnji3k1h
M4iOPo8tbTUKwEKuXJkzx7wCLIkwe7YnmyeXqaLWtwpmulvxz0x/lronCIwS3pJnBXiPLaPIwMqJ
DX/W8cQsuBr3J6eermtORrC33Ip5+ZZighPQvvwRB7vg7fsHrMx77TerYTlkY+qDaPUmt2c+Nmwq
LW6DO/V1ANM4HJJnLAghHJ6HX+2jdQcGeCoY66XBzel8E/5hshz0IZJMvnT1XgQEq+44hIzQE1d+
pjxH9+9+5nwbnz6RdmrEygwJRGBGDOrQgJw5G2uuaTjZL5SgFn1wSjbwHwfYjKWDgTbFBhFXFiTL
8IyNGWmvdpgMMAfgDaszJsoXmZSBeamsMxNB33HJjeprRSz8BPlYNO2ZMiGtzjVvelceEm1r7WKI
3kxNAt0IHVUogNfB6OVYX9SdHbTvmngfiAdNeldgbEcdgFQ4sIz1A3fx5ObG4h8qg+/mNbUX80Hk
LBj4fywQBGP+GEuPpnxdtreX8FHunxWURVZ4JXNSB0RQYSsu53C68EH2su4lVq9xGXBG9+KKQDZ6
6ArbmA7aIwaXDxOT80gVMCHlKM2G0/DfHAzhqqv3BqkpBlB4rKr7EgND4VhFT1ilipREZFD06OYw
iGBIPiwR3qDFhIWMRV6EJ4cr8mtNu+8d6RcUfY6qA4EW9yArdivmNHAuzFTsLDbWw06AIvI2ltvR
B6Ty0FKPoqJTowC+K6QbBgWa8IcJ1qTlLDok+1B90CSK2P6jpNyqwbHEOYqCR3oLoUsUVyLRVwfE
v17wIhJVEdKDyezEWxyR9+G5vCtu4GYbgA1BpjIlO9t7ZLfZb0oU4eP3H+lXmuPP115q//1BqHx9
ZHE1XvITJrWnISV4y0CBRVt/V7n1acTmTX2mVJY9Cg8rV/93VZnjuG6ysAEGqvoHJevTt6cMcpdV
cWOcpRuIiMWvmf2RMwXZ2v0ekNBazP/ibv++3mKDGobRzM1wMs7Jn9a0Qf/2oB0U8Od7S90X3dn/
5d9LM/5pouwcnHuFVsmV1rnd2letfMG9+/unLF66InV51hX8lP4Q/ISqiyXAkdGArNj1VK5NJgEx
Mi/2GARMTnRUf+fkjjf1FmabTtF3BsEkNgMqid0B4MpPF/Jy3baEYxkDB6H3kTPVKP4uH1WkxbNX
EjPWx4H0jwEl7VlWIfNSy7yRnqfxlA+b6NW6s+pN8AikBhuhftzi7DNyrXLDRBG8Y9RZ+gNZMPVs
tm6JCRwsA0hYZ6BNhSTvedpfANnuzeTYUT2HazK8tf1VkoAbMQ7JRAn5oWLSR93hryhmbxrRw3Th
wWQ3gHdmKQcTIOoNKRwV1rsLcm/5nDyie+fQeHk1jrQRPd/B8Kd7DsKdvhdvMBl7U577x/hd8do/
8y2aJpiUq5mchnf9tXhTzcidwjhM9T3jjSp1TuiMJsMeXjlX8JuN/D7ezP+Xx+SRCn05i0qCAwoU
PdrGXn0FHMCBPv+am9fRteL1d1E2o+oPVMCpk0sgDKB+3oaxJyZnmDzW5crAmndyOjB1PGDNaXyv
xL97rnBXN/Xd7HVwh4oRoGr+mjk1XvUCkW+2zQ2zWwA3pUZi+Zoz277hoXTPytvltsBSqneTW/QP
0y4qf/p8GdjY5rbMvg/b8jdimQRKCNBCmAndeWqOPWkeCB+zfq3FH1Z7neb7iN6AVTY2A/hJuBMw
DaKfoR9E6TjAkAlfWEQYQ4X1s0/LgOGzDf0G2Dmu+J4qLziJ8z00tLM0PG2eq0cjfm/id+GFGm6J
h5FwFPKf1G517TXpOPdg/0dHSryrkmtLhXEUP8X0PKvgPh0u9pAamxBtnRwgeyq45MxVNjZG+KeM
tV3ZexLWr+I76aJoHFTCgU5t+jgVHifPgM8Caig6OCrHdA1w10JyqvysZBzPEsgWbx2HHDLK6fIG
nNcSGevBzjd+UWPDEY1qS2G8vVxRxL3oylwfvtzHEVoH7EXS9AkXF0RQdfZDVx6p9yaXq5iDm45h
pRdTRp9AzIt3A1ABPBgg3hWsE23b57ljyEf+gNKoP5yAEzPFclutEdm+aPr9FS8+uHifQmVojUoX
t4NxxqLRnS0lgEa9vaOCwqa2f1sr5H0h1fr7covyjZilUaVVo3FWdUfzQQA9MTdFjxHRk11AKVJ+
JsYZ/iBrU0kwAwNZTW+ld8MXf8s5I/mF6fXcJAS4Z5vQBBxmjTTlSLU3bwHJOOPcuShMl85A9mqk
+6Q6xJDM3Vy/qtcKof8+lvx9L4sMz0g0Qe5qHl0m43VH8AoZFwUafRO/1T+6p3lZb7pXqaXVUA0r
JzBt7eLL2opZmpemrowzUDoaPcH1eFuBQ5L/+OMm/pVGbmbNHodzsG1uDE/iCwHT5daDy+M23hJ1
M9MR4gkjAWoFuORcNTgf3mq3DR585r0sYRmx0a6kahOcL+ccOyjzmIb7dk+mxTf+gotA5oZuhYsN
Yp67DtDhylH+C8XB3893UbW5qIYlaBq7OLP+xb5RCICvhCB02p0bl7+G9g4raj5HB47gSgKx9nQX
pRux7fygGeZXy4ZxUDmMS5NTPI9nPGdhqc7g8gSDh9VE4t9Ht79vef5dn75GmAqXzMy5LjDCJ+2d
yM79YTdlbIJurwqU9ud6S+6pKRaeRLe1Rz4/0r8PLX9ff3Gujwuh1JWK67cH8cMa0UC1Vdt3zB3D
5/pJrNTv1uSbX+Spf190kT1pKlXnJC+JCdt6JoCGtqjdDw8oTJlMsN+Bjk12DqhwOkXEzpUP6etV
Zki6YWkiHNulwKRrqtGS4oKoY2xxYXKLiUILo/bjD5gpGuCgoTzOxIJ0WKM0zPHhXw/705UXn3B6
MVKrMzLjLEsH3CGayvWDXaZt4ngftyc6zBK7vVu23sri/nKRfbru8rsyijCy8to4K/1zmL8Y2FtI
u9SJmtcw343KeSJ7cRLrLZCvkUOOv7As9Ndi579Px7zzT79h8YFZycTkbM+3DWazwTvX/DmriTQa
mQgiGW6HUruZTcz2/8d7X3xgsjqVodLmpMf0Hw8+qnsSQ520bQssKd7NYB96hpXdFCeMFNZOZF9+
Xp/uevF56U0ST43K1Wu3bU64RaK+mLlVuDNglqSe+DGiMx4tYe221x734hMrG8vIBOVinPEp74xd
Yh4rEeaSz6Au6Wq5CzVPdAxsu4ivcAHW7vvLcPrpvheHkqCWGLeBSHLOKy9PD6OLtIVEleyc/Joi
dHAlbBWspZCJ7o14fQhz5frKYggzFIoqnBo2S956czDFK8nJSlgELrYWWFZkR4766Q7XQ7wg4/Wo
vnb5RdLTTY1Qj+nHa0/EfbXPOEph7ncACNNs8Z51sdoAZeqEyfVqRJ8f7TdB5qOa9mlHaQYxJstM
ieizL5noWsUP9lS6iUOG2trlIFTv++EeDbJzqZ+z4JcKWDVS96trYGXtf5SjPv0QJWvKCsm3cZ7x
72PEwVF6bnb4H5jo7BFFoVDyJGVtI19Z+B/Mmk9XlYSya8ekNc6ieT8fWDFtnE45wFi+d9PYM9iw
EdJrtCBrJ/Gvd7V/1vxHa+/TlSHL9Dps9HnN9WwrAl352jPgLivX79K0k+wUO7nnC1XgfC24rj3q
RZArm+zS6CM3rYrbWryS85ntjRzL9MZm27lZupvyrTE7YClr/Ze17XRZejHE0tDqgNse6XnBbpsd
6YBjX+xR8HC58MKKMjGO7tnaTc8h7LuFvghxWlcIomlw4Wo6m1tdfpHbu1xErmnhsJJ7Ue5ZJee4
h96ppBtYPmPycD9GNyv7y9qjX0Y6v730+UCkCeIdjC7pHAEr9cbhMDFh7+K5kzGa63aA6NfufyWb
WB7kLL/PZzaYcY7ivZ8emAoSbAyPDTqP5p4GZHpOt+NqjXHlqauL0Gb0rRD5NTmMuhWnG1N5MBOM
fWn10pluO9pbT8p4I8LudpPMw6ynRJA0e1B7K8995TtfcsWr3CpFKSCHxMVcwc4dM0QcvJmodCMV
vG61odQ6Ow3Lo7Ny5ZXg/sEX+vSdX0a91urLR1zT0ChPO5MBIU8q3UC3Q7ylcIyfQWyZ5coFaql+
de5h7dbnJfnpB4xqE5VaxA+oAqcOrlAnRFcqkG9vyHdx63GEUJ4Sf28lsCdXM5q1i89//+nig1nD
gOx57o1TNIe8eQsMD2Fn4Koo320hOzfTjZFvYZIkN2gOVp792upbBDrBMvwsjdncatcc3ag41uU5
ARbujP0e18lQ+NFqd0N7as+YRFEEqJ4zaOWr6pA5Uf8m9KiLtE7tRNGQq45NhqIG0s4HEaMvR9rV
rEP5hE50vPoPZg5WQo26CHjWZOiVbJBUoT01AMAkLjbu9Jc7IKgVvwLWqYVJ3P8xl1MXEc5I+9GQ
JOKMur3QX+uCI/5clkeZTxNty/8Bl7y4LvnYy8dsOgROZ7grb33lxrVFNlcF8mSJCucXc9j00pay
VWajMSy3bbOdmO0Dl4VH1jrs54vZfkNURLR+mixLmri88Nil3HduTvfpCab9r+5BIMQSZpBc4gDx
FDab7i24hcxNgeQ62g/IXTUqf4hypg9d6Vv6e+o3RIBhbfb5qxX46Zct+bh10ZVTH7Pj5z4DhASA
uXmrk2lREzvCExh2mFaufH1fNBD/ehzGIvaPiiHAU6FeR5NSuBJox6Z240QCjcK22ZTyvsJO05UR
UqDL/jFW2sYUn6b0alIeJeshABCCWplc3A6wz2L0uDyh9YRT7r8U+nM+s9kRtq/moV9FrM+Pat5H
P0Ws0k+FqRkD4wwglkY1xl5445ZY7Nql02Pw+r+pOJLatef1xdjO389rfomfrjyVaeoPc6WhtyGt
+VvqHBQ2mYvLRrfeqyGJEdTo/yoj+3zD8+f06bJG1F0sX+aGe1u4iX/pP1MHj17xpWZeDK7D9FjD
Aoq3a9q11dtdbA1TGOdiXXO7Ar4DwRbeNr0irAOYnrn4u4tCYAxHm1r3air0VYHj8x0vtoU0VC1L
nFOhIfHCkI7/QSuvFGtfVO5FQ0rsobSp8jNjYuK1gWuh5bZ0J1c+jy9goH+/7sWuUMtyNGYTYYqT
VwOTWHBn7BC6LdAA7e/mGSBvdQGCSZ9mnnfZdHi7ujWGHWtHkdVfstgpwn4ok0AnSWtHdE5bEe9y
/zoOtxheWOImN11jts50Iw7AKd37Q4rWtGba6DCqO7ouq0nDWrRabCGhJGiNEJKxzBIZuh6O4Ep3
FXyYhk3acpLnlQ3jqzPwp/WwFMR0ZSqVE05V56z+IUfPhfInhc9vXNPJzO6S+AwpB/eV7KXpH4WK
8ZzqpgMNRc0v6/YrP+WrvevzT1nEzEDHN88054+iPkz0Y3d07SiqOrl/YD5jtohsEK6vP/K16y6i
Xtc0saiNLEbfOvcN8MJjpbjK3Le1dd8jCgv5MbeYyaEA4q698I9TwDJB+nzXy8h3SS56GvbzC59B
BKdRBBrJMPLcnA1STwP43dLeYdtUdirDDfQfQVMw6MC2jpCwHR4CN6A3tsE6K7Wl2svHI34f0SHw
kjcae218F6Q3bf+kBQwD0nQU1nf/L0+2n29iEUdjP+2TIgrZY2cDIm90W9NhKgnPkxi7FTJeMON2
Xrlcvdv9X7etJRK2EKMuHjNqSMDWzb3v32MZzwIt8CspxaPfHwdXbfZhebL262eclT1zCYO9yEHa
1FlMxlW9qYfLZdddHqZjwqHmGeZ/dYvDCHZG5Wbd9/HLMsrnp76IolSN6sEXSfHNwY3EK7FrbY6Y
dK9TOm3e0Jxr9b3SvLg45kw+dMcq2frMltgr3+3aE1iE0DIwpPZiUV2oUbxTNyblFJEkoNCsJhI9
K6N+pjEXt67LX9tHzUW0NFslqqSOJwBqkbGw8Xfo4MqDUfgeqxCsGrHyHl6+v90vZgH+2ruW8p1I
iAW1GcgZxlu2LhHoLV2ZeZ5RoDQu2egnLDeheoaS4zhGXnKv/eG0OSP8JRuQ4JWvM5b2/W/6QnP6
929ahE4ji8ZGa1iEjRNjqoanCcA+ba7bX7a6focjCn7oaxr2L2B6f191ETgFobuUms5XnyB59L08
/036UD/U06FhlilMNqdSvasu94odhK8SYou1POLLDv2nL2DJ+UyVRmq7iXdRcMrdqgCByap1+YMg
aMobGVDvOjhiZYtejjUZcqbVkWTpJI1FSH+mwBwJU43tZa6ZjiZOYRgHX9Z2x7WrLlJGKYguoV7w
imdSpZScDB90hOAOlPHCn4ObVHSc8/J+ZWGtXXWRLkpa1DWT9tET6t3sjDGp5lxQ61q33GrI7BZ+
NCuXXAknSyRnlkStmGvMsdKQQJ9k96+zegDTcQbiZOrhCPNeGXZbQ/WpH1XAf+3EkmxJkmRpivoR
bj8dBqKiMAKFXAD3Lkzm8AEsyn3ruxLzf7EJ1nnU7T7UN4ale4A6gWilDarf/gKqaD/MjiZOcCuX
ttHiPf+zKnCBv/MzfMLpD9tteFViITUSfyOyav8tRCCsqKcqfZQiuMoHxb8pqRDqPwRFx8f7wcSd
3AhOvQIVuD8X2G0p48bARntXXsOCDupNMRxrzLHyDYJ5yfNNRAzSEcxzsc1jdj7Lk7eRupXncesN
3PknhixGN8aGbfDU30xDqIMjm7aE7DTYZD8A5f6A5K3aSIRFEIDvVCxrGjG20FxRN/TwGWGQO0Wf
PduCiZFtcowu4Oqa5SnMri7kLrVUbCatuQ4yaNEQPtqjhYxy2FgYggx2jRA2fWrAA1we6rxwRMYi
Hyx6LKD0BjdW3hoRURduRo5iYBKkeNHUzUBQVb2fEB3JrqmdLRNJqW6XFmgs7VXtHxpGXkUFA9sM
gPiuYtzTT0CEG3bc//Gbmzr/Gcwz5cG+ynfFs/5LF5jVyGFxjxjOtL9VgZtIkPVJ7VbO58GtKcOR
CuFdZ08VA0Wy4QYhM614ykWnkmXRxo8X5v4HW/biY42PDVUVhSnMqXMGjux17hnaIU5uEy7k97cY
51bJVXcQf4h7/MxSKsHo8XUb/w3O+qEGgFnY8m9ezPpWZ2xVix98xqX4zrp8zxA7w97CzQ0+U5gA
kLZhsMJq2oYP/iv5KFO99TU2TpbOxC2v31MwIIRzMn8uqArbKzHzwG+n036+7UJ8mxAuV8yolDmy
371QbM1sMzCV2e6sR+22qq+z/nTpnoktohv+UQpGqH5mOjYJdpVvpfRPFNxp0a05axSjrRB4gV+4
bcRyu9ZPGS6VaGWKoNp0yI+wU2GkKUb0XO2keFdk2+TiyZfHHOxlJJ5fguLGkn0vjjOvREfsB+7E
JjqCnSrtoNT2yqV4hKZvmRrLXwFIjnckBkq1dhKt17i6i4ybQHnDChrfrhF8tZY3dyr+o+WpuDyJ
/Y8+sbxBiflgOwxo6KNbM0ZJAoHCkJV87OpXseTAO2EaT9o9q5E0AFmMKw8m87371jA2Q+p7U8nC
DU4SRuPheMAUPohuxOQ20rZt5KV2FLLL2jXGDExVO8i2mpfhBdF0fIi3vV2jPYx3gvhUdce4viny
xzA6B91THP7iJJUWr3HnjuFNzsQvfnoyiObw3EmeoGjI4UHFX2Xqs8EnPqZXpukFZbWx+q12I4eV
K1uqo4IranF2NBkuVrcdo05YZmSIkwQm3v1j2+CO1uLGXHoTrrZoLvmYjXYT+AQjz5d3QSw5sepc
YtugvIKZHB7qMqPV+cHE4Qx/s3K6K6YfOosk6P5Y5xgaU34a0jdVVoD23+UUCyTxKOWPvXX8fg/4
+lD0Tyj+mHr5FIonI0unsNGne+l+REfb8c4cNfihAStF2cO4SAJyjNklu2WYmG5lsalfAnUj5A71
Coen/DJsBzSLJbao2/E5fu1gw22Ln5q4Z8mM98EL4Gvc4fxnUFomYq5i8/0dfDGXQ270zx0smz9t
GslRm2vTvUrHJ7zzJWT21wT8IP0VYoeDzjK+vuDVpiDIfe+d4hr4vY1ccy5xTKk9XEk9K4mm5L6y
bOFV/AUJsMT70G4bOxcdk6CElnOlGqB9ud1/+tWLc9wEIz4qB5XnXjqX/FcIndvaUJ3RGcyob9t8
C9UiNf4Y3aFE9kRAYo6EqbYZxGYZx4vs+KWTJ97F+mW8ctz6k7oNzsRbHTtPWtnH9lzd1Q8iZrCY
2Zp7xjriP/pNcB6eyrP5Jr6pb9lv5o7gX0XP4933b+RLVeDnN7I4pmRJIuQWVPgzoz9JvdEwnL7p
dtE+iEBNbC+vFK0ZzGBYi4E3L2N6H/87ZkE9Bk6IPGpv87EhGS9exN+IWYEFto70Z/qJCbOBWpDw
1tdbTTo0kCrwD8ZBu7OLdCNsQSf8zup8k7wxpZ/aqIQ7xdYBsTMVsko0XXuBiwNRm0eFPCTUMtRx
p8Y7I9jCYcntsXNbZgzNx2RutAJcqKW1I8hXvb5Pj3fZAJBGEpdAJW1js1ZOcz7kQ75yh00R7Wf2
kqR7sGAckzFJ5/s3+3X14Z9Vqy1OP80laGStNXROPw0TWI7BNBlZ6nDZMyTIkBeEM2K8gExtu3Ll
+XF+kzJqixNQn2aK2WmsKWGH35+Jwa1LDfdOOprOPJ84PcWQDq5D+B7y8/i8euNfVq4+3fi8Gj6F
SUU2L0Mzl1GL6AQvkxzt4lK/pseH2QYsabtmN3CY7FlLlr+Y4PorvGmLQJELflYY88eUnjQyUOt6
dPWfKNAHO3uj1cZoPI6of8hknfZ88QKoN4xMULzSmCkO3tN1T5651vHdm1gcjwJUc4YRUEZrHGbz
tYgnwSh1X5yqt1HZqJvuj2QLVJGLAzJ3y1F+rayEOXp8d/3FQcmqm6QpNa5vPpY/JUdVN0wGqgyw
MXiZeYXh9CFgzXFnPZANJJxKkVGunJy+GK/8+6Us6kGDjumrqrMcRMTMwdVMjpauIiZ5q72CqzFd
r5cQXynh3AlnMTrF6b2Ge1S/qeay0OriXHsji3jb1oNSZ6ySc432XMXsNKuuapwKcU+m9yXsKvmm
758j7R37x/CyoaoOk84L10SsX9drPn0ki5Aodv2EymkyzqGxnyRnGD3ssxiN637V24pS0a1+uTdS
O9gxKj4h79ogJI6g05XHfjojj6CYYhvCk46Lfb83i5UQYqwsnI+hpU/f8FS3ZaZPqP7h8+3jl3Av
/OqRBxlMEilQbmAnScGWigYfs02qMw/Lok/fKk+Zeihc7ejnW6XZMbrvDN7FnPt1j2jnnFm3/lSf
Ahs5o+5Z6YEBC+PA1gvIifEY38l2WWjPHdnOlt8bUEMkyy/5D6Y2aNiqv+PwWL/qP0v7wzW1GGez
lil9NkO3vkE9X9kmHe321mjGtY3ky/P/P+9LX0TzNAEm40f0azvqyJcAuC9tKmXz3riSfAAYM9II
oZhqeN9/wfKHPcA3n7C+COZylPcXs2eh6OM+zG84C6s2Tuhi4vjEOKPb1nYK+p3hpuq5YkK1Kg/E
O0aHttmfgUPzpsXrRYR0FCY4EQc4Hzevw+VHlL6beEuy8jGrT9/M+BgNL6Li5YPrwzGuCItxcz92
Vx38EBymiz18sRKoSTCnuT3EgGBmmo2Ga1kPefpe+Z5cnMZkW2CwxblE21+CfY7FeLgZf3M8V18s
YwMj3qKZnpDMaM1cN0DntNVAE22S8DDCToZ+ei5NDv/Je9ddJ/p1pHjWMdKQ/Gr8w07nH0ae0A6O
gEm2NdQYqb8kHX7nnr9VTtGtwPAqbeHLa3ZO3Ka266vysZqY9LJlUsNtfFPemgEAW+1+RqvP97A1
HeHZL22JDYOUstpk1sYKyJyc9KztcAN7msetk51yDA7SsS+8sLH9vZp52pW2vZzMk5mSiZ2UyhNe
DWQjJ+EqlznPgJTzwu4OZylROyWBM5Drk3hOW7M5jsaBzp1jqfey/xIG+5JDoo4QyYp+Df2ujl7y
5tghs7WKnylPJS6J2Kz/JIJQIKi7SUweouCURewnanMIpMEFlQ7UAbcQhkWFjIPvhYcbciSGslRN
yS7oETkgqekUhI2OyDwviiecPfv/RiL/KeHSF5t/U3dlkSrKXCfDhwwvwK2+x+xX3lTAPf8DOdNK
sqEvt3yzCCX/QtlzVi/qYLSTjwFCbXD1DTPFA5DJQreL/65H/ykeLHb2WM4vtSCZ+rkc596ShGLQ
mai3/v7/rSWKRAK6dFpLa5uYvhaMFtt6pkuGVZHZnsUD43zx5cTsWRrQrQ6orjEYMGKHXY2/L+Gu
kG1L38LKHrAvgLXt9Hhjg/ZnGOWlOooZv9GDaYhd788AJ6pfRDIX8JmxgbXgIwEMnUvyKAEht3ZZ
euJDNNFduMYjmfuFEpNBWte4pfWaGR7gkuElEu/CCzCUASpdyNQLk9j9XhCqTbr9Lyj+fyUW+iKx
UKu8SKSebK9xBBO1QnvXBfxEZ85y47uBCWpMiqoNLP/ZZwq6Gua5zPrNnS9xY71wnCUghmt60nkj
+C5eLxKMKo4K05dIueRtsYfpMk+rUrebPZIbgEPfbw9ft1g+LcNFGiH5dWPlHdtSvK8udrudngU8
GxrqqN7FYTJyLW+RVhKDpW4pVSdVMv0QDVtqY+eKDyKnVuTxZNm5TV3sQltVsVucg2eOG8sfqgeZ
90pS+XWL5Z/7XiqZktGqk0umz+c64Z3v+57Vv1FeJ8jrxu9+J64c09eS2CXWqR/zKVBMbltWvSJ+
DU1/MwmcZpJHubtTlSNEHvMUl1sKXbnqGimFcIgRWfk0tG9ieBy6G/0/OGKunG6NRbCVyrAXuwk9
V3nZJhoAG9unGNw5besgJXuvIRn34C93muUWA22RYs3c6Otm26f3sAi/mSn2rSgjDLnID6ryotoi
dgLgeVCQqZheqr9L+akQ3Mwd6T1vL9HDyvpfSeeNRRhuQl8vjAShjA++Rb5lFK2FLxbBsHTKxgmz
Y8us9x/KzdqHiL0enZUfMN/gN5/70sWaY2580SQKDKHABnwtea20N2S3owxl3PbGnmENrEP80yTc
rW0Dqx/BIgAmVShgVkGSPpOWgVPVdvL6v/6QfP0B7MTVK6497kVw69UqDKaSBSeK24RGcnqY61KO
LHuqyiBYniKn2JeYW8gog8Zih23wKkVxTni/e+KLkGf6pl4XIwF2HtMANVBzz7NzFrzJyIaGul15
wyub7VKLVKVFU9TzhCel7snLyDOZQ0IUB8nEFj0MXmEZwlL4D572/Pl+c6dLbk7R0wUy248zR1Pd
6vY4UwkiG2yjnt/MHpUgpFYj68qCXjpRC3pYlsb8eOOTfrAakgNn2OkP85zdRKnxT9zfUTv8rx4y
lESJPqduasvCdOVbtVLoSCbG6lT4TIC/4K6SuLnsBaojmvCPXyYXf6vKtoLdqlDhy3v+dPXFGas0
hkJpLeRmxQC5RmxOEsd+CFkSJpAp5rYWvs00wMb/cnF9uvIigquNP1kKJHqkIkRv9tMdp+nZ33BC
LEWCxdcFe3ez9pY/1AD/Wlqfrjs/kU/n+8skdIkAm/+sP1bNNgIwR8/mpht/Jc2rolEF6tQNUv2N
ea520zYIkWp4sb7RboN8M7407uiQ0QN5zfAP3UhX8il5h61uknrcjft5fZiPeFNG3iXbV8oGnrHk
lm/9W35vOZVn3MBGvobWw+Pl0Hw5VrZxiEubAUf+J394kkf7eK8cAsp1P/G6vQ3OGR5fdKnnvxSr
zZ/ZWrpwitMvvNkpXqPjmtXz/4GGbI4m3z2oxQbjW5FaJC0vqGame3BquJ6MT2CDPqk7y2WPwwqs
/8m0iAE2u90ptix/3FSSraV6a4t0kfT3kdGWgsXgxjSdo/I6bnf+eJCDQ248IbdAkmjuK+ZBwz/C
cDBWk+0v875PC2ax11zqqWqVi6afC/mpEp/k1hOjZ+2egWR/Ir/YqpSYu8iz3MHutTsh4kzrlvmj
qO/C/BcHVINc3J3cUnFkvAPHZk1P/2Uq9On3LXYmE2+kYtCRhEgGJtrPRcrxxEGtrWc2PYaKlmMb
ix9Ws8Z0w5ottmX5HIXS5vvdQv5yd/r0Oxa7U9iMoVgKxOzaRbUrydVGp63aJa+DI16e1d7Nt0j8
1WMYwWr00uw9MFFW/4mq23EiZY+IOenab5rHK75Zw8smSKrkXaNlTLtA0Yd3KG/FyyETrxl+muUh
FBZkGD6eVr3rw1Gz09RV2pP8n3gQr3xMy5ZIJgSp2AkRsmYdZPtNXGPlZ0DNJD+bEwjLZeTwUu3F
dtsLbHBJM7dH5o9+5SWtPZBFvJetNC9FJvmpbnaOoJwq8UxZGAb01WhTHwFHN69l4PMljXiqmjp0
8+sPJ7p47d3IKwv3o/n5KRKLRtbGmHTo5/oAFSQWz/FZdpWjLB9jc1Mw44DvT2UcmtKtcybg51xr
aDaBDIoMoO+xlI8WxkhD/yQ1uqd3rmRsmme/26FyLa90lRnxDRLA4W1mO2nXIbg4da8AlfWfiu48
+A44fxE8Th3uJGp+oulK8c0YMl++L7ArgOo0bvFYh1la3CAgQTEK9ekGfChaGL18NJrZE64yDyIB
qHVqdVPcjz85857RG00b61jc45h2A4lY07f9VfsIBiggGpibYdaRbPyzzjwvvL3H57bdqfiaGVvq
lBD1kgfjVRtBztiGLd8Yjwl9fUZD3d4r9/zWq3bfvRbx7wCUUYLl/E7J4alvDOhX2AdKM1udKYni
FddcPX3I0nOE18nIHSmuvjPgTZobSOQF1Qx4PdsSuG7K07qBa58LtpjvqZupl9tIQdTgVT3lZbrF
tOSz/iHh4TGFrNtzq1S76k1MHBymTyTmdMtN1F53wm78+EPKdBYCgBuxOZf4vCIYkTywRZlu65PT
/IYWqNGPu/KjTVhvmrsBZ8H7+DVN3Pi3eo2TvHw1z+cArWfAHppGsoEaTgMJgPcTAqrkeYZh/h7f
pH4PhV76XRZITuoj4UY4AWSit3GJGWvc5GzS5ibNbVXZlfNff/81fSjQvgsvi1xiNNrLdKmDj0OB
0R+z9qBR5ncG638PBUNhw8eo6900HwqKgUOBvzbV+vX5/J+wqy226UIlk0oszudDSYLh1yemqNmt
A88CNeZAyUDpKh2GGfPaZdtM2jPCMWsbQOT/V6QM+Iz/L5f9aPl/+qKDyBpMOWWj7uSTv5URvCjH
HIv1a1n+NZhkOYlXjAdNvU5tP75aeRlrIXaxT+vZREmo/Ki/DkAzaRYUNwEB3WvMHXZlNKCpgztq
yqwpPvMW5oIrwVVZyRS0xU6s9YMmJzJH8hTta/zcIX2OJxYzwqMOeECZ16h/nq7UomY7HhBxxXbn
v6Wg2PYY5mSHjIakVwW3mnBvGqGtmT8s3NcU40feuJaBuR11l7F8ELFuGZ5RbE2uCqMNfty6hvzL
Wt6nN7nYzGMjU0trTrkaR/kxz8UXIt6/k413xrZfbZSu7ATLnptQX8pejXl16qtoFw/tQfIooTf7
EQ40IDYgUAgd/5j7OQhf6ecWeG/qVlcVpo9vKXS1NbXQ1zr2f25/2fMa5EkJa6A3ZyXC7diNdpDs
qLDvIR83boaafDZTYhbJ+X4Nf6yQbwLKsuWFlj2pooCc2xrxhZTZjsezOO7AQGOa2X3MowX47/wP
aWeSHDmW5vertNUe1ZiHtq5aOBzwiTMZA3MDYzCYABzzPCxbO2201VKmA+gCOk5ro1voB2aqgoVi
8aVlbsoqkhGE+8N73/uG/yABgjnF0iHDp1k6mVvVuazkG119sYvLTsI4r7+pzC2Kg738JbZO7QLb
VT+l0JoRvgOifAzrrxaC6wN4fMn5Wi/WIODVXKW8DVAf1nZVeZzNK7O5bXBavKp3S96/SSTMKy6K
/nvdFmhOi87vuzX/mzVfFYT1YMgleBXzJqUxfwixfF169du69unRu8qnxBdWv4KQsR6hnDvDLqeU
lDXQT/qRShAmqlVsS9gDpwmibuF1X+3Xh4eVx03TfBMBN0RXyOvA403I7GrwfEPEVJ7av/MilAB0
F9NVfMhdc2uPvmKe2gQS5gbsPCQjMdtKtOyr4mpUrFY9h68EtwCWJyIUxnJn5Ign8s3xKvstCKEl
Fn+0z1exOk7SvtMLHlpvFT/Vtmmzr5fxbuzFGD5aiKbZcINQ5GCIxSRFtOqW6PmrSJ3FqZzkEuHN
hO9YXNfN4dzvNAp+sNid31E/YZRRZEAT02NgbU20qBGcDP1YZaRzLJJ9eeiAsYzqXRD6bXAdNXvN
P2seGO7EohOLBNtnSboOrQ3NyWlhzlpXvavbn+LezcF557eB9KhVnxpyuNQHzYvabqrePg7hTnMl
4GwOmD2/Nu/nGZ2nkIrKL5VDA+0OfI+6a8I7p70AS5xVl5N9sKtb5NgLVqt0MegRtqjer79N00B1
TDYdfbVFwia2NGkkKlG5LSNhbHwboBnIzjNkMjezh1UhlhKCYPhPgvCPx642yWw753MTcCu02I6j
h1OSq3Ms7JyJFk7DCAhGbI8//NjV3qDJq9VOp1OWeJIOQ29X+oriBtus3S24OSk9ph7oqUk7fBz8
358oqD++7/rOlZVAziYyOXvCdeCLFj9p4RXJmo3UKs1PywxAH3iOcqtYJwvEQXxdJV8Fn0HwqtcF
s1qrRthOHAxCzuTPfrMEhNBjDH8GyoahCwg2rKqENOh3W80/vvu6PgaolZl2SS0I0HVR0IbpjvjM
VrF9GZFqmlxhTkcwFV+5748S3jx5VRFj2Ah7bGHUxOkG7ygX0vPZjy9jOP6us7P9xE9kUd0gWuXV
Vac0pmMoJqsc0VOk7u6/L3NqHEmNCIfd4pELORKTs0RrvHyqN1dNZFtW18ivG9tqPMPP0VmiXLE2
S8/VmTbkOT6FlSjYvg8HfbPCqwplkJ3ZlopXzpKan5QtgLNus1DrFTAt817e0jacaIf8wfixrkaK
AZfdJKRxF2dbKDpIQ8uwAg3mJtthWzRUQckW4pIomxV+31XcyrPeUNqK7+vAAYu2k41OJPo6qjsN
bozsyM3stYjM+PDa3T94fFexq9fUolFGKhDoFUgDPiwuyshiZ1+Vn4NNsW0xkRHXCqLdvIpbklWF
udxRBQOO85zIg04Dx2k3gPxxpV2AFK6/LLMj+rLvVw1/i5frqiEYDa2ZCgAwVekiFiBdanQVXWWv
4OXuRg2Z+uwl+FBtQ0foCq69nzb9ePgKFRcm2BREukK2irpKJx+KlCIzzx4UHDy4iTlVRo73DGh0
9Ym0ctxI7jM27SnAPpOAFmwmNA3Kizj8aTHtwwjROmrVRRUD0hDPWpYY9o/p1o8Pu4pxsVPVtZpw
kzbe+SHcK4t85R3t6i0yjsKZ0vtY5B/nfQ2E6psh7tD7/WU4Czhlp32L2RMXcLtCtBuunPECpXUw
+vCr+rszd3iK+tcTjfVZ3yqiW/X9VO/Hd19FPcWp87pfBBVaUs1FTx76DW3ondNvcr+GArzRdov3
cRnfh34jFFlbNv9HS78Kfn0MFVjrCPVBia3opVl8lpqvHXJvNlpEBVo7aL3pu6R7iIPLoXoIg+uh
O5qI3o90KT1BeBBt2lUil9Vm3AKqRBZgJoNF2IBsSmKYWzT4aeBsFXm0+ITxX3ROV/HQisNQNrtX
Pnoj3aQZfrQKOEewSY6bIC8PTOZp8Z7OEL8TxQhBbDJXARF3m6LKK54d0hs7H7TIk0OqDKQkihjO
6EmDDOrNDLF2uVD7SfTqV3GxOzfxOVZe773I2Q3nQxcfYgnzH4DNWrtx7tASD45VcqEu+XsD7hci
CBAywUsXLP8at6Sqg4Pg3pkZiO5BxwC2wDSd67c4Ii0zTVddhCc1JP1Fy6Og6G6uBB9AkHf8A2Kp
0IM5SokHHWKq7PmNwu3PG4CpRMRcBpguGM3fXdr+7eivoUtJh7JOcSYBSLFE9uEKIeqzN7c03bND
j16wLGaACE7YP+CSshRsZMsFjLzZLVJJbn4dbbvHBZ01X+Yvomn2+6C0H7HWWkW3tgxMwICEl7mA
FmzOmKOCfMQ8jRIthANvPyjGVyW/oe0JtzKkgSA8YqKvvIpw5O15Gp5BxozzzeRpaH2onLAZCzEm
whcRVmVem3ipMJgJjvYaf2Q6cpRaBZ2TLGCqshuZp/kmnNULy23sHZTa/ugkvwUKtMSMD0L6a3Ph
TR6dyXUjW9ZrjSTRifNkFPsZ42XJVbsn46n9OTkuchP1eOAudycRG1NUGL9SGN58gGrhcRg5Byqo
L3TpC76bfvgTKOdpnxc3zs6k870zIPGKgqnoIK8CmqpnvzJIWiygaMtZ2xIBPzBBEJwldR/PV7Cr
WlpWv+UwCx6+BiOpQWP3dc42g60HtBcnJ2Aq+bfh0dyEDFIJnhgaI7z+B8PnGoqUVl1fKgXPTZmY
UBLD5XKTI6K84EG6bftZsxcZP8yAD93+jwXONSCJ+UCVzvhSMqxFeWHwWmUDtL+76S23JWY3eHVj
T4xDh9hEVHBpvNrTv9liedTnMpyKBV24szFZ9bUeEgHOKCgunZHzyCRstNX8VQZOSP0QVVD2KqoF
9XhOpZ7kejCoj1V3iJF0oa1N98UtnM3Z3p4RBKbV9UdrRnsVzBq5yTVzeL2zX4dI0kbbZ4k3tJeM
jr5ikwGp+WDUIui0aHOvErM50ttfNDbabWaQH3XorC8jZWtiLnSaDNQZ4R4BgvNLoWqMIH7bq/TM
KK1CMSZwnGXjmccJ6wwf+0yUHWS0mzZVh19sCjFrK9jcoseuMrOg6yKNMpm0JHWhy19EEPvdeNek
FAby1vn8GxqKolVexS/NZlfpBsmgpdM//doHO5lMyE8hcoFVmeAIh0DvukPtVvph7A4ff+N/ApD5
WzriLNiMN2dKjaV8riyqsPB8nym3dXAtfz63h2b2tG3p3OZ4jdqfHdIU5oBNe5yjS+WptUjOd0N3
BZo8SUicRDFdcIs6qzo2G6rZmZBnvYHkTo60YXIE1BLlBMQJdtX3hQI4ixBLomeuy1G5HVO75plw
8Q1rXxSYKeyhVlWvxOQ53UuAKXaaWN3+fUmZH+nSWp8o1KRklJCCpRAuWf5b/ObZAJN10UPEG5Bw
OeLPgphM6i/OVHvmjXb/oOGctyk74EH0X08m/SMvuZq3i/Z8AqHpwkJninOy02s8Wg/x+Q63PEc7
pbtehAB+BXV/kHq8ghvfbCF56ONYDWQcLkHCNn4GR7FGop4PU78E4+VwflHS67x5NC0mpdnnUflS
uefFq+ka8QzYiE63ox1Vmgx0x/RWmfIL0DZTeVeW+yKFPiRREYzIMJvPHXwY9D5SWPUaMlk2/lmI
8Gm+Tt8sI7kBHhQnj6B/Rygn414y+SgTPsUq0jC+Pb7o6eVQ7vWSbHtnkwaDA+c3AZJrP+Mas5E3
8recrBD7tt4htknbWYjOEORpziqWZ0PUJGed81afLySoo55h4BqVOZ6FwsfZg7LWzgdgQ7nHBypT
L3dz+yITtvUFgc5ZxXZNtlvdkMhTc3Ov2eC+8q2hHxwvzXYKxhogPyfEI7yPg40oR1yrNsVFJKmN
Ru0zI+Xiqy7Dk+QY2f4yOhmZQNF1cQZhj1kVfdlVVC8MpvizAZoZnQqlugxw2TMAMAfXM6iYfYCL
RbLriosogDTb1YdU3c3SzRDfhc2DHu0CAx1etCyFLQhB5HdWkb+3ploO7dcWBEPOxbZHfUHr35Vm
eM7e+DpnTBEwERbfHz7YkuVVzM8CLKYrnTyqS+55+VnoS0jSbef4gfZbcY0SEwjhGPBj6gr9pT8e
bfDwVWxXelUex4GHL35pNfRqedz17vSVvtsTSGXc40RoJOEjV6G9KyXnXCyqaAgAEkEGphqGs61Q
K3mVfcBDjjpf2GkRrfKyK9+ExcYyjFxZCiJjI93j7d1/R0CE7hKCj8/t03Rod6EYPPDhVmd1V0kq
wP1wyju2uqN5ce6l5SZCZNLHMDA4NosyDFQJGr2u4GAvW/WfXgE8dlmLN981l+XATMcFSWpflc0h
3if9RZ1c98YuyC8yBbWFJ2miDo2nk5Zvy12n7feZ+jQJCUjLq/zog6zimlGnijX3jOwQGLlRcnqJ
nKfPixKXfQoQMRIljKKXvMpTw2qaon5xh8kmsKtgzZEMo/BsFvpNdmgC3BnLXYMXr2jFP0xXWPFV
TDvnQ6DVEwF8UfTSwYWyt/BBphK4Pe9jPgMzaKkRfd0P+9Y8dRWydKeLkRNhWlfXB6PbLxoEKnTr
ReXHN/MnyYH2Y5aPOLeyxxRRsvpxCWbJyipwJUaWRXPB2124RsUdzFpUDjwcv4AjPIbsbekx8NCq
Euzu99Zat3RdRq/RMK11tW3QWCmMpdp+9doavD5AOASjThX+PBxHh3HWNknEGpLvba63z13FraaX
9U5pxmVCgkb/Y39dfHI8MFYkwbZvfsmZ34ihN++94rcPXSLMm6PcxEEhF+FMHrxQYJbE4FzuZ9JO
9OzCZn++U7f1rnxheNbMW6cXrfXy69cH+O3jl3fx5vF1GEVnreZSNJANJIeMT8pecrtHo94sWUn+
SXiERU9cxa6q0iPEWnnifD9/XXqU2U/13gZtBTQUwuyNcDuJXusqRsXj6HQabcIFkdl5OrLmFHjH
RXVhqTaqr8PWVretW5dijxvRd12Fq0buykGzl/r2oPgUU6fqBaPiVyVU+SG510VddtFmWkWpAbaO
MyecHEb71e2i9xShOuL1OMaXcOBP9iZK9+qmIBXcwU3PfcHJFS31Kl5lU18no8IUWOe+3c7hDgId
3ar0MkSP0c3lg+7TLyrd5jfIDgvWel1ZV1GpSmrJs3GK9sM9HtJnuPDDcw09CY7XFgC64NsKVntd
NudZoIFNohCbdN8ornWcXKyt6llfwhcL01EP16xcuc2CjeYFjQuETbi1l637wel1VhFLDQclCSfO
UghvI/TQPQ4A5W8qF7doZGcSP5URyrGReQPAI45dgte9rqQNTe2NGk9hhu+fEYJvD8CDEDuYu5sm
/5Rix72wFpV90eCujcSjLFAkfDfRfBO81pVw2JkdRCJO9nI/af2moczc5hNwOmIJLCd5322CXKTx
Ibie1iWlIp8duVDoXIx+NrvSMshk6SGkZttF3mvhWiP1IR7cilZ7FcfSvDiXVcxNMT7LyM7CGUJP
Fg7KlXMJZCjJFkU8+4TSrGiZRft8FcWCwVGV0uIL11sZq8/4LikQv8d0G/dvlGA6/Xk0TzYhZ0Et
ovHZNSfN9ASHTbTVV6GtigLSL0N6BYeNfgIYs0JcYug9h3DadDuGLdqrxoppCbO/d/kVbzfaKq4Z
46SUzQLJprWzV5H1OfuGvLjDlwF28ov4U3Ywv+atX+JZL20qeWMBDB02EtLf7h9aCHtdTTp6as/z
onpgbAy0d479jYLErSt5+ONRVIISLrnaKKCNXPBo/b1s/8cy2Ota0mo1O2zgGd5EFwsEtLmqPk8L
7Gbcjg8mQl3GQl6e5MvBk5pLHM3q76a6yyp/MU4A4ND4auNVULkj2kmI8DXaxeTsvDZ29QQViQuj
8eEKXob3Oad52olGKdrHB8iWV9Gylg0nUkw+vn7bb2P4F5/1F730h6fxkFZ7eFld6o33zbyplY2y
779xe/hopgSMXSBDewgWDvsefJFDzos/+kZN3Br+ewXPShK3Kz4+dba83HdvMjMj0EYz18n9bahM
9q5Wbyxzh6tz5haEu2Dp4UTlKf6OvCrceLx/3cJ+FOy1j+9Ue13ents6iMYIOL6+G+SDmh1TlCXO
+UHX7wD8YtBZefmuEsqqi7768iLffPVQTrUhVgk4jZeVN0F1k/sD5UfJWXeWaScUwAsDDLU3Jlej
dhVw7kSVl+ibr4JtpmpRZPTgcLFI4xADI4OPX+ncqkm9l3YxSFQxREv00FWgTZssCkaYztwswS6H
bOH1+0ZD99rB1Zxya0JmRhhPPr7O7HVl20gdBCOLvAm+3dapKUBo/iPii54HSpGta7a/pewRncVV
RB360FLDkbOoGhut2BgBdXxxmZ7Qnt1gBzdvrKdyIf9fCHa0IIStS1pt6oMsXaoPdrTktbqLolut
IHy2DzYLSnFbc5hqV/BUwYtVVk24Lg3KsTbYTQ3JwbhdrGTScmvQOIcu7rVLl4gOuuipgjf7qp70
5hjpWpohkk3rr3Juqvl6kq64s4tF5nGKPrVeizgwvN4jhM0/WOTZr5nbm0fbYZZq8ZnUGKozjM3F
x7ZyMaBgwAYo4/sQsadEPZp3ucRvrqfXdvibhyZxX8bSODHEdK4r41Sg9bpF6j7tIChE91F5KD7R
Cr8bnhebdPu621oT7BZEt4liybaHoTHjLJbi2SBcD9GrWEU0oM95qhSc7NY6dF7r7IqaUXo47UI0
aAMUFOVo10kuXlJCNL9o760iWagqXadb9i9NHOzD+Y79vqVUAJf7mqsGXn32BBt+ycb+eWFiK6tI
1jqOkQURQSWwrrLk3gmOg6dbpzr3o+nz+XxtpneJc93NN3l6P2DAeDLbk9I/hvaD4IMI4swrdurN
nihtKT4PA9mS0hwXCAP4oBQjhkj95Lg0HRDrifbGiJhM3P2eCefb7bgKcYYyDKOeU53kaMlwe9K1
G8jLvFLH2+1Kkvf1ElvTndiWRHB/qqu+nd5W3bk7M803ylsUM2Og2KZb00bqrqBRRg+5jIaJYbum
DzzJhsQ9f3OCg2DlBVv+Nad+s/KVqTgIHpC/9AqEIV0+QIiHyCLtkSnKvB43IBoB9XAQMpWWdf1g
76mrNK/qbFUKajZ8kr1oWBt02qPq6vG+SE6Sfmnlz47xVcu/WwqqPvJCL0vgax2tGJ3GVmh2K1qF
5XS+WYVsbM51G1G2pPjmHcZ4i/lmsEUyNjkuQsy1q2NF+juFft9sPnX5XG+e69ROO03msKRQwU6J
NuZR97rL4CC5wd66TR6QD8URZ6F+im5YQbx5RYa/ebKKYMxct+B2tMTPD6oXYUK066EthRQn+FVi
GunPwoAjWudVlJOQ+HByYDs3Az4jCBbBI1Rs4GGAvG3cLjz7pFaIHQjvWNG3XQW6KdejoJW46HJr
j5gG5LTz4KtAKLBX8qTFZYuL7nfJrr19u6tiOB3q0JxasphXO54BeUUGAhE9JoqCghYQsMPfkrSJ
vuwqohWFESm5wmPPk2/vgp8XPNaZRjwCEBR2tPqoOkehga8gmmmraBaqxRSoEUuc0EGtARnSMQ4+
Ax3fyfiZjX51aO9wo8QitGIGJ9Z8FGwtbZW8OWXZny2bLpcy+ucZLxkk9hrgjW4l7Zai159A/rHe
h6rYCmKoYMG1VSjLg9QKlXBBL8CqaRssmsMX/MPcBoKNT5fpvMF8UPBM0dddPtOb85uaWW5VNZeH
ApW1uKoPyWIxVIVHYHf547QttrFy9zuN897saW35XG+eGwHTCCadsG1swnxXtD6TEHtzd2eoBxI5
d85hxYJQN5iTW79LtOLtw1f5WXW2mxolmoW+ZE70UXGW+hp7Re+1Xt3ghh6cUDvxTdGo/F1HkrfP
XYWtatJ/LTPteA8vhyogtZ4pSgx0mq+T9nmc7mdYa4hHzH5q/KwQwOEx+fZ2xs0CS6SbQXtxpp/m
nObbUBySdl/DZGm/GvppxLZDhqx/OUVXEt0Kef4m2Cmi3bmKfWZXQn5K2Skk+V16RAP37Ide0h8C
ktwtmnEV2Z6YEixI6V4VON5slLqNTS3SF4rsuDF3ceinZ9o1sL0COoGVuvSWUOUhixcC7UVfeBX/
hjYoknMHMBQa0RnI16Vx9qVqFyOpU36eALe4er0Lt8UfzWJfIW1vvrI6G1aZBQTeVIc9kZPS7eEt
0ZIg4mPTlJob00fXt3GFCruCxdZXwa+NtGLWlm7jAjEL5P2522SfSCIwqQJvnc+0XI1h/zsJhW9O
xmsv8s1X1ho1wgia4rWX/LC8ojT3wvLC3MrKxQiRArxMG6GlI0QJLSfug+xRX4c/zLLQBXi9WjES
lOH/+klIl2BPGwQxBsjg7nB99rLe7zAm8wVHShB89VUQnNrIqGL496RtNV3SJQayxTx852Rlu6gO
NnirVczuBM8V1Gv6Kv51Ce0YtB652VM/He+HgqBT3jCN9vUJGzw3Yb7AaKPDqcINCEVe0twj4SPM
3Zft9NHqr+JhbMnnel7cK02Ml/baPiJVHvEQpQ8V+8LzLFrtdQCDEDlikLac58J2KVFkT9mTvKVA
5LxhQbfXOzCMf7QboK/SN92Y5lmWKI3wxul2wW6GjIZaLO3NKMDdgtKw8Ef1NMY7wWsWBDB9FcDK
Bc9/jmisDq6aHOUZBbzYO+v7Ut/l83UVe82SJNvZXvBcwUKvFQVGNc2MxmRba1D9juP3ZWKmD+zp
RT/STWvYX7FviAa07wIR38SQtaDA2M+/IuoH13A2y61OOWhjGa08J9O+R74WyzcfX5xs2NDh/ZyN
fpE/GBlyc36QXYYoyYuyK8EbWJsTheXwKxjh3LnlqyUySQ4seADFWJn7au/izLOte9EbWJLkDw7W
WmeP1nJoOhZQHvU2RZyu/7LMD4Kv3NqHP/iuVyFsnFWnamVaXYObPTUmsIcKwSFXf8gO9DoXRJwp
nYTaEaIdtgpg1pQ6ppyMy6Qi3Muf7BExaHQN9gv6r2eiA057O4ug2IIBtL1WF+iGWYpU+/W7ys5V
sscbJNrWkY/om7ULig283uJCGD7ev5MtW7McDY2I9VTGNO0klRbR7TMupYZXZR4wSx2DtFq+axVv
wiZD3QwPcbUPzteiEK2/9k/+cSv9ePxqqZUw04yQKH3Tfy0Y8jv3TMFRqgrqjYJder1X58voQjkQ
TyYPH5Giwi7T3BX4DyBSa7vajXGtdZsIJ3X5AGihy0/hU2ZtQyR2firZ+3B7yMJ/kka/tg/x03yd
cjqHzWBtqthvz7v8xYC5emFfYWnafIt2A1eF7XZu8gSk2RteMs/+jB0qw5qc/9VOGqw4WLa3fGBG
w5031ddl+exIF43yGesl3fy0q+hLd85lYO2yCBe57lOJebIJ3O1u7j71Jdw2xEqdLy02cfGXrvpa
Nf3GqnzlDgsJ1ENRd+2zTSRj4/RVaX8uCl+pT/H5Cq9LtffKb9mnnPIBExozz9AUns4nBKaQsEkY
s5x3et9vFm8urHTPz3bw89l+KIqL6YwM5B7luuK8OwfbFPPJ7rLr99xNE7/FqO6donU7zEidbDPO
2/4U2J9NfArDx17eZIg180iokHhItqjxu+Gwd+6689bs8MLufOBPtfakoEaAoqWDsaa8Ub71p+ie
/6OR0oauol8HaFXoG9IfOBCSFxzOeLDiHXHXfhu/JZdKhoIdz034CvoVk0lVOU3n7awhsOkqOZfK
taIdlP57YnktdH+AmcA0z9tSO+jlJnzJg9N4vrXby9q8lYtLqHT5BPHdbbTP59g1rBP0A+tz9tze
6qf4mvZcQRrQHJ1oo9/lL+qlA+ry4VwfxuqgXkVYIn5zUO66kLGA8aU9g7L5UTljTHkYZLcrPVRN
5mtr2GEFOg94msKduJpYyIfsW6AdbPMI77kN930PXOrakQ79p/zS9hJrozM2eQReRLP4hOwdUcS+
06yLEFFJFNhNVCtt9AOGw3A6X9a9N7dbvFulDcoesLxLL7R9/mvaH4yb82WhH9DRDsLN3HM4XeNx
fnQ6T7mBNdEgv2l5vfy1O3ETdtAT8CbcwI+osAKrdpD8knYTDa6TX1RfnPMV8tLG9/kGU4Pw57A5
GY8FWwY4PyShNDrmSGgxpP5WfOH7sgwhM64rKIKDtp++8BvzF+2866xN4yATucEodf6Ovhsqmdqj
IVGAb6LSxw4ta1zWCG3PIj+E5VF1Tt1+hA9Xbor90jAdn6f2KlRcDd7MJU8KAS4y6tnrl91xqDfR
BfQXSB2Ftgd+laASOuz0n4z7/mtgbqt0k18Mt/EX1okJ7oV+K50kfyqOKr7Km/mGpY+RH8eJ87bB
kaXw6pFenpvQLa2PLETI9GbY5cJ+0/tX9I/4tspBtapLlLCjEZEegCWgJZJdknQ/l+hD/KJQLMgJ
/gm65McDV2loko5lbywgcn1XPeGp3G0z1KVwr4rYR8j6+5GPtTNmAsleLUjAB3NXpqfQOibYf3Te
x/e3uuSAH4X3VXLalkbdjgM5ovmp3eLyajR723ZhJPbBZa/8rNeqWwdHJimomDVfmv6QpN+q9C4o
H2R7B2MM9RIzuqutnnmqFy9uLN5xSm9F99C75Bbd+rFqq1x2qpUs7QvILewEZsbQvh2EgY/ZeRsj
aoL3Kb2UbiuUC3y/PvzbY9cD5MnOY6VcRJwRpy1TX1Z2GTvzkQ4ZurbbAJaUdDQwJJc8GVdlITn1
NUX/4PWsR8mhhd9GuAx1m8ALIVT4UoCqrx/Jvm67krPRY/BoPfZXzoWKpJybjHs8zEaj3jXG1Vwc
1P46rY5KfqvNn6fxEHqgfQc3gs+LgwdO7kbzSQ4ORXErM47EXzV4DABXmYiA+UVTufpwJeNqV9Ph
Nq60RGN+pYnU1hXBFlwPrtNErvQzPuA3WnnpTH5VMrmiTMIdFv15QlR71arXk42z6y7svGpx2zEQ
lvEDTVQwvZ9W/njbS6x404WQilF3+hp5IfTIFNA3/niv7OGK2qQRkx+3oCuDgBa/Jos6Acuh/+g9
r9Jom6CgnxdLiFLZ1px6WgGYO+Fvhkr0Zsy2VYGNLXjpLZdFKm4IiL74KskzjXMw6w05ZuN12Jhv
6Xc3OEZRop6fEMLDlvsThrWlKPi8X6b8WO9V7A2qahztRf6u8VJUH3NPq1Bo3yKhiKLyMs8B/cT1
hOV6e5SZ3uGL51kmDHRhGSO4BdYT7Cqb1EqLefONpyb7YKbpH/nkMD2zSy+T8fsK/VxYpi3L+tFb
XwVftdcaQ2uBMOALvuDqoscMAec5P0BSW2y0EIZkbr/tC9F2E4W1VTSdz2FXjBiVIhKyzdNXjss2
QiHG1O4lN5xvlkcbGjOHkTTGFVw5grVez6vjvhmrATIIa90CYTSfZ+ZL5jYbsUSczr6MCfsC94Qe
YVzio6uouBTeD8F1jU37rOwGZAnqI9vRFq2K+vHrWM+wa32KRz3kFIx+j7YEyu7tXsLG0Iv25qlE
i0D0QMGxW8+uyzrJg7oAcKdgV1ucYoTon3BoDP3skJzvXt0JSpf8VPQKRLfpayvlTaALz3E+zgG3
KeIDT+2BTYBAvbuo88jFpr5bzEXImj9+779Uqh9s9/WUejCyOS0XvkAbfZIjuptIknduG3lnrPos
0jtUX53wkzNe4Wthz3t7PuS0rIhEzz0oKpPbj7YglgHpXd1cLIVa3tyV0kWg3WXxxYyPuPVpLJ7P
+k4dFzdI697sxocOfbokPOIdYNkPXTcAqbRIT/U42ej4+gX9bdFdTiaiq5gj5x4XoT7G1EnN5uc5
+FwkCBa6Jolhesqkbb5LuXR35s8yJt7ecGVc27hLbiT1vjaqrVH/1OtbuTnpKC1J+7R/SItPSn+Y
tU2LnCbmLqXfZV/b6lNkORtDvZ867Kn9XEJu9EsnP1FCF7AopQNV8kgeHZwQutEKfOYFr0IQeNZT
e9mx5S5e1OFiNF12UnKBqZ2yp0fXdn7lbCgAuqPmAcnrhB0FTXT8l9j0Zu/lamPpYUrvpt0OwIEw
lC13uAQEHmMWewcW2PgcW1+MBCV3Ctkp3hUAGsbpsgQYK00/2cFuMq/VMyqdknSw3ci4M4urQfWU
lA9My+B3qQ69ST1f3Y3ffGDDMJoh+QWfGuyaHro89vLcjfkpgljtYfz4DSuaViSOLQoOq8uhUbIo
jRfXvxYf1Bs2YOwtKlpJcy1HdwRoL1TIOJX4s2BvLL/3o1O6uhuySrOddglKYXu3bQrS2up72+5z
7MC2BqADwyUPrSkWDzmGxX18ifnZPm5ENATBx1jjACycswJVojDp8qsqvR8Nj56Xtjk/D4vpZYwN
ZnMRFTsLHxAFrjFU0NinVhUshuCgrNEAZqgEtjpyURbL/sSfN1smU16V32VomGygVSPxiXnKURii
Rd9/uaze7Lq8bmsrlRjFoU3hy+F1i8PF6PYyF+auRZNi2GnxIX3SF3R9lV9a0p1Jeycff+G//Ovz
+G/hS3Hzy4tv/vrv/Pm5KCek5qN29ce/XsbPddEUP7f/vvyzv/21v/9Hf70uX/L7tn55aS+fyvXf
/Lt/yO//9fnbp/bp7/7g5W3cTrfdSz3dvTRd2r4+hE+6/M3f+sN/eXn9LQ9T+fKXPz0XXd4uvy2M
i/xPv/7o8P0vf1rUw/717a//9WdXTxn/7P/87//2f//Hf//P//hf//kf//M//8t/Xf/Dl6em/cuf
JEP5s6nolmyhkG1ZlrZM8IaXX36k/9mUVRVGq6U7svr6o7wA/fWXPxl/hj5jGdCK+SdA/Rd5vKbo
lh+pf1YUmT6vYzkGhCqVYPP/P+Lfvasf7+5f8i67KeK8bf7yJ3PVsrY1U0fA21JU21I0PouzCiIx
wzWnGXoDdVZVe0kKnEDqoiiOQFzwDJn66iWdgl7amNaEtnejVtHJTOXajwJFPQ3QVY9EXwCUXdvj
gJ3L/ujMxU5qne7nvIvtQ1uNBirqTbjVmrG87DUpem5x1TtEWTdchg4w23Ga6GwNLf2gsemjp36e
sptw1uVTazuGPyqBc6PbYUn+36anNNCxgZirQnbjtEgOlm5iRq3K9UVjgGWVujQ91ahaPuM71fiO
MVMMa62yS8ZU2XWhct6V0VCcNM1CXdIMcQSNHOmmCmXtkI9j8qBpRX6MHcn6pgeJ9ui0OCI1Wj5f
DXkdXRZJa7h9ZH/Lu1n3miahZ22UIEmtJLqdB0X6SbMDpCMzhNeymVFaEztYdvdde2i7NDuOrWL4
c9yoJuPrVupcy1DTq7w3zMs8jKYrO3eyXSPZ1QGVQt2tEw3zC0eHDGtY874yB8VHWTc8zcZZ/wIA
y3ionDhDwTG2RtrpUSLd9lFt76xQak0QrV17YcsjXVtbSpSj4cT2d6nXBl+vzxO6Qk11sAMNmosz
WMfIbHATKMr+2DKNxHpPl7dRWHWLo21nPHeWnKheNyrmcWhI0d00S6przNh13gSYt0NkGeM2a9Tx
WJ3ryu+zML/o+tm86DO5zd0Cs8xtSEP9vnUGTO2isvPCvLLvW73G20EtlVuzattd0HfFg9pN4VVg
OLMX2TkeRmd1HMt9VvYxdNXKCE/92Yibg1rN05WVMqhTzbn9qmaYgsgI+f8/6r5lR3Jc2+5XDM/V
ECWSIqfxjsiMfFZmZdZEqKzKIvUkJUqiqGE3cD/AgD3w7ALXExseeeCJDX9M/YhX9Gnc06eM0xdt
T3yBqkGhMkMRCpHce+312HGJGPipgeRRNCk0eRBsTTskCyKLaeK5BpXHizeYus93pZ3lqcjaFpVV
a3aFFtU+7bL6kxtp+lyNE7+mcZd8o1WE0dzIXbUVM2beqRv6bRQY/FN8TttDNOgsOpWJ43RCtEtW
fEhHQnD+j8MF2YSmAhazvpHPrY4ugeMNu5E+aZ7yqq9O3iz5OeSYMSdOP8xe0UM/kkzcp1kELCY0
6Yh0eT3NKUYDSPM4V04jRWDowa3cFzWtb8VCwv0wJfWJJgIeTbGWIJQiAGc6lFVLwbUtdQumBGwC
YRHYts9FNc/vQ1qGJ2EM+EB5xcxN0ufmaQGUlq1DYk218kuPGF2EjKISny9jkTC46onFi4H31Ohz
OExIVGI87QgYWliGcpXGqYBuwlGcPqlESBVNUFLHQ4x8n0wFUIMQCghaKCK4AnK3FpZnZ7it61Ve
un3WFPgJ37pP2TSTF+0Qb1Nxj0K+NPzUt8W3LE3uJVf9l0jIYtPjzpwqh0ni5M24LpzlW1P1EriQ
6MAxzjEKIbJJbwWD7YwrLD/ihbe28SgmbQWRPZ3MhuNJ5TLEN9E4gAfeLvNtGivYr/ft3ZK256hO
b/El7+uste92nJAFUZqwgoswQ41jkEipONu2DW6z9t0tc2pcDWXfrHLdQZY3ZuO6nBJ7R6ocpFDl
E7wdWL0a2mF3y9DElsvYrZLeRgkiBRgCyKvGAmhIpVgXyA2ks76NO/O+BMbWCavu+6J67ArxMZe6
OLkR2Vn1oOQpaxYFCJ8u2ygaQAC6SNPk7N+jApoaw9rTIqrDosjnNGbsjCK/3xYmhwyjrosdHZbm
uqtFtpU1ei8FD7hV1GoHRBEWLYNE8FyydMOhyuPbwWYKlW5BrrAKOFvNfCww/9JFccbTh0GAzujd
oPxHUuTjkZIoPvU0DreRDVW9LfIZ4GjprkNUfi7wjK4NdcOLbjGA6IUZbzo3L7C777NzzKtjnPqb
Vs9Q5WVDBKHggIA3DmzPqwzZFoE9ZyFnK9sXsHy0dQW0vGMYkJEKkscRPn3jgEDIrkv2cJjIV3x2
78bo7JOMkURG88nuZwq1LB3ZclwKA/K3hTk5BSm9nhL1beIlvtZmNvxmKZaHeiQfamu+KB3ftyaC
FVtfqS0Mjm7L3iGHc8Si6YL/ElfR02Qq9miXyWPj5sWB0GqGzGgO7LVxU2Y3Mp3CVV+I+D6LpuJA
u/Yee9NyUsXYX9lCSWD/5bz3Iqtv8OjgIaKUbajr1decIsh+cVWESHVZKay3UubzSnfWPtQmxny0
7fqx2LeWagATS5HeNfjOq30ncfrsOZkyvp6mFNTVcZ4emmVSCGuj6bTDjueHHSuiFCuhypZj04b2
m3YLvtBOTGo9taG5nxwH0qYH8E1Vr5CnR8ccNsYdR+yHy9zwuTG9fqhwhdcebrD3Rhcm2rEuEf6h
nWn41HXeLycf11yBeCIRd9InoUDhLHn6YRKhf0bNNogV0dElvm+yFq4fUdFSLO+G7LJKgTiSmbRa
D+UUfWmbJkK+e2rl0fQjRli0IG5vygbSTK6r6jau8j7ezCjIxhWALYqWv1Sq3Os4UjeWZTCaKmV6
PUQTBzJgfMRWCY+ZWckB+rD1HHXNIc4W8zp1nd7lZGLtBgVVBlX9golrZnppNt7V6qVPbYAhzJhi
luvwjJ6xUOOvMZuaOyFj8imaJP3WK3hNj7LKnwZFAF6lKlnlRYGEHTvT7ko3ddmiYdXjJ3QX4Zl2
ArxiK+D2x+Ka4J209nrkRbYvQ9ueei9qoP15XMhd3kqci76uH5CfZb+muaOQ27fhyho1wFjdjb1b
5VmmzlGX1yd4icKXPhrH4opLb28D4f314IPcugmxNgWrYWLUtdm0QcHGNyYj1UuQsCicOiPBgxvG
96Sf+bZt63gPAwK66Sa4DiQctR9qJbfRWQsPSapTZCRadKVimb/6YPm1GNvimpIu3C2jjNpNlSOV
IOINDEfmyXyoxOCvx06KXQv6yIlGC2zwx0ZvqljYQ+kEnGeEKo/4ZjCpphmvV7ByTO7jNoO7RjEs
V41WckPCnEMNnfWwXRAUAcI4czFMFu6e+6G4K5tOIdFnqjBRixYIaReWnOcK7jIzjct70nTLvYKI
7BRg7XAY9Jx+EBFpPqk6xW6a5+GqGyoox2Y4wCZtTLd8qYYNYxQ6p1Z4QIIk31qWRmE1m8Vf2Whu
cKoy+N2hSPSQE9PWxw8k7eQ5neS4hvki2valYvUhhUX6h2bWxdnGfHnj5VSdZ58QSJAba0/N1PN2
BS/56F4RJNtXvFcIgKmHw+DCfAvbtX6bEFp/nkg5vLZ5uKQpz8OKkkAAqi0d3eUoWm5IMyI6yFGE
PS/enEjZLMcQHEnWdWjT68poEsMixCzfSG2iu16MBqdKH0PpPLe3iy7TtYj7Za97E27KyPPHX9uq
P9Vg/mtrHcmFMfn3e8fvv/zn77/8u++//MP3X/7b95//+/df/tP3n//X95//Cf/8fR/566v8pZGU
P3FEKAqJppCjUxMc86G/9JHypwv0RCSlyW995L/9N7+1kTT7KclSRmMcBiLhJANE8Fsbif/Cdi+Y
4CSJsY/RP9VG/mpt8ldICFZQnHB0q1QKXAeH0AXS+x0WMcYedKu+4yubNP1m5MFdjRmMsRJkm5j2
fhLoHaFRH7GHpQ5JSYi5Zg38BlmPQol289bNhmxgEi4WnCqNhEG2gHKmBk3dZvKY2k1WpcOmKEm3
MibEu8U4JCQssBMf1FtRtwc5Ih+sUT0qS8TzpbCKaji7lbzCwsjtqhyq62kBPigoOyi5pJu54Cec
Gh8v+YywUq7Yql/mU2Uzu1qYx+bYxldN7LODYpiAOLcrCKgmyPio7ks4qGAURzbRQLE9TZN4UI35
JnIKmHZBBTy5Oyj9OszlkO3hlmhZDzmFGfQUYTQef2DZANOMJDvasgZpJsN8uGKthaGm26SV3wtR
09vQOezWFQdJwsx38hRFBryg2CP6kCDnKk1LAJ8R82DvxGqF4HRQlMo8XtnowCJzDfx+PocmWtcK
Fsl/fkXu380FB3E/4jh/g/98MA3+/OGP/F3o6P9DQIhcfJD/aFX/x++//Jfvv/yPv1nDl9/5DQzi
4ifOiBQM0CRlWXwBC38DgwT5KU1EEpME2A7Wz2XG/dsqjuKf4lQmmQTmk1KRCQYM6bdlHBHxU8pi
QgRPs8v6Qyrln4CD0l9t4v+6kHnKRZrGWRKLBO+BJD8ygoeRqZiFZtpWUZRn9TZORxPOmvo0eUzK
WIInlkRR2Vzlc9v5r05CUv7F97OGj5OjRDQnGlxdgf7H2jm+GWnFLYjiiWQId2l6CTSSaBKpY1fw
CQZuLACp2Iqeef5VLxFFKM6UosKdoE9R6HYTHaaPUW4krHRa7fuNDhYtP6kWU0VXWRHVoJiQwqWq
AOMQUBEyyUqrdmPSB/C8PKQy2Vfv4kI8o8Y03bkhRV25jSFmZA8edury2dOmAh9YAoyoPjet1eFb
w0wjXkQAttSC3WTRTq+o4tS9OdH2qIhsaRGavZq8K6t7n9q5bu7mcozn9FkkhY1nGB3pyL6YsgXg
pYusSbBSI31pjiDUyZsn4mOM8JRWJTnPwhqDlEdV9Cw7L+iexhtaVj5/zBNbTf0KkeWiOlYmAj60
cqV1NQLUfRjUC4tiGp5U7VM40kF/05hz8F1tvxk3De0drAaIeyRjqmBlreYmeTJNMjfqtlYJiPWb
uC44iIiL1kmKvZPLOdzGMRpbt7JQ7PprQQExfOIFcugwkKrkXL6EAaoXzL6LNn5ivE7ZazFr01Qb
nZs+uyo7XcibpbLU7cNCJoquJKPtMQjvxm8EG7l5oL4w7IqHkGS3Yy90vayimKnO7Wq8PX4uRZmD
QJpUCzN8NWAWyR6qokiLXdV28YyCNUrfW6TDCbfSaKjzj8UcSmlX49BP6nqQTmvwT60gyZ4Vg4X0
iI2mqLq9QkQUuQJ4jrDFVqvQQxJqmb4uq7lIEMPuQKucmISXctvYCgIHJFkkyaZuy+TeRt0MeTBS
Iu1KDG0xbguEa2Gu0M5KP8c6z+BENJKSNqsGY9vkvNCmtqehF0U48iFqYKghMho2iNH18Dvmkwon
BYABDo5SpyU27QGIXjROmhwY7Ub52TWTKz6KxM7+qVTegia36ILdTQrFNT+V1vpxxmGQzOP1Qifr
zwSjs7gHk14XipziokzFlWjGGDK2NPMJ0oXLgV2pZSlAleS2ro8mrZFLSTFLqYAjlCyCsC4eOKjn
JQOZxgA7y1ejyOCkRSo2Vzmefu7VrSd+yXYO5Qe9HaZAq+t0rrW+w+MBPk5atiT71FUg+x/rfKhg
Xu7jhH4RBiIiGHlnVX5su8sBSOcQdQ7W0mKk9wItPMcDaduSXfsu69lTWVcDOXSmgDo9yxbcob7X
cXnTJMDu1q7NdLIRyFYDEU3KPvmUMEvSO2fxee5FUyU5yGgkZG+p7Ji7SnRWRucZb7q5douJSqQr
V6VdL3IY9GnCs1SHVaPQdd4GQ6byVIRk8nfAspGy23XL4l+Xfu456MdhzLIX0ncN5BMhb92+h/4X
HjUuh8n0ilqxxM8euA2MBW2GtPOohIvPuaAyQEwgJt0h/m0xQ1ArPlHZP8+4o58zD3T4hESmqRLo
cGILwd84DGXAVJrygI1F8MTul4Rjza9in8LajVMlR9C+klZu0FOU1aswPcm/cp+37D34lJb6PCS0
HPJrrua6hUWqnoGt3FE+9300rIqlz/pxE43G1XYdwd/LHnUMvHnXVdKxh0wOvtg4gFO6BBAZS/0t
6SscBStAH1OKT8CnHmdAkumLtwBXxQJ+7bRU8a7ohsKcrcss+pxyFPF1bxtebXnhsXdGMIxFhsVE
RsC62IfguGnWWd7ySq2EyLCzrKoMBvjNDscGzPLXrONZc73Ui0svF4oyWN7avEmfWDP34jafSSNu
esoptyvOUqo/NCDQwCkTq3fsTkC6ilycBc1s/+jLbnLu3E44Mvpt3UmFYHbgSK09Z0U7mjtEuQff
b4mdBVq1ZADV+lMOA6bokEdTph87gQROxOEGYehVXpfDMKANdWOZImlPygYjB2WTAJG/bNMwdDA4
mBhETLSusvje27yvU2CsjYaKFiYNAEb9vCh9i60bH29V9MsSvWIv1AIQve1glQ6UKl8DI2jNAe6K
TfMOYlgdwL/CuCOG4K+mqQYE0xRtBcy34xY3FyEHEYAa3k6eMxzD2PdSWNuXc1uvZmcBuxa0PGiv
HF+1dTojWKSJ5AC6eDnVHuZyOsQFL1ZeunbZl+OQqKd4jE0GMj+rKrFxmAuxK9w3lX2svex1tIqU
tZdxY2dVLUDwrtz4aTGcCjBCGeAcnB/O16BM25Y/pMs0J4coo2U4jmWRpp8tGsll3Q2k8tdpPY/+
Q9+MGqEqdaAoPlAQdQruhuVknwvWeiyhAFid5JtCxxV9x+FbgFtRDbBrMvidS3Lx3GQxjB+N7kaz
MQCF4H0dskVke4ZpgyPbqDTZ1OyrbOT9Gkf4eCa+ykN9DEPp0wizEFVjeFWiGrEblYcZ+WiBs4Fy
eEokYYiR5Je15dfkUsldk84uEDQxzpGkvI3ltCCNF++7R2P9uyrzt6He74d4P/IjhYB9SpxSkqL8
4yKLfyBMDNqjfDIy3mpMg4mZHtIG7PkEIvm9zIdlTcqsOJVE7lChHEVk10iIcjtSASYDJA/mTN0n
B2totvFETVcWYqiitndzn/1LcsrLO/ldeXl5p5xh1HgZX2KOSX+Qj0o+9JRGXbwtFEgwRLTg8pG8
foUzCMPzxRp1/8f35gfa5AVQExihygTVLAJU0x+4CtolLWrAckZSN5FH0iNWG49x1MKpcGzkvrHL
cFPkFmvtj6/7wweVsWSJRBGNhjglKf71tw1xMrLJjsqBjulqAk1L6O86QZa7eE7mLaCs+s99zv/j
ej88AstsZSTYEKEl1ckDD0vAVuxA2pE61NfWDWRnxxAf/l8+JfnRd7wzEXp+zfvtIFyxIzXOOExy
6C6edVgRVbXbP77eD9/m5VPiEUoovtEUqAW/MGJ+BzMgSE23aJ66bZnq/r4BXgoyXC7prek0Zril
AoI4mwxkyT++7o8kj79cl+H6AnUB/ZGXZommDoFmbtuaBSw4PZcPYSTdtZWd2P/xpX4YyHMsC6SE
wn9J4vERNP3RlTAJqRtbgNXbdBkhUxrdkcQxrKnce+Dzh7QfQTdDLY+QPCTZwjtYT29GVKiYQlb/
X/T5f7c//5tG/18bPpf8S/jcf7h08j//VxA7vv/y77///I/ff/6fv+/qf/39v3T1yU80FhLECexo
2IUhxv7npp79xEh6Ae1kwtFWY6v/56aesJ9iARYHphlowvFLf4XmAOhhZ4S7eywEKCASWXJ/oqUX
v0be/nXPzVK8Fmgf+CvTC5fkgh78ftHUlW7IiFIz86YGZaJu4ptco3mAVI82N8WYguuYNLNMVjUb
I7mGi+8IP9lyHr4BiNKfRydh50oqs2wbgBoOaPmlyJU+PbJkdnDnAxHtsWQB2h7TNPLWLzx5ITZh
Cm2aTfFaczeU64j1ybFnYxevTdIsw3oJM7sH3QIRnNSDuoRadoYebqDstg1k8hu0B+2l7waKNfU0
eXWDK/ai7hHJUWhYWm14bWrMh6surlfYVLu3CYMAgrgmx+8JhlsnwebJrdO5Sq4q10ALGmn7Iudu
XNk0nvKNgngxX0nbqFcjXKLQ67fZQ0OJukMzW/lVM7bxvvGXiU4fp/nnvrFhxVSWHh0TvrtDZWmG
5z7tSoPot26Khh3FECpn67IVfD1iRlquU5xB6zEao37DdEE+ZVrk4Zn4Lr52TkEv4Lr4FncxAjrf
cgTM5/BbccdBga7GYHP7OieqRtZXPTen2FfqjpFuPqmhWG6TwVyUaGk739SAdlYYU4XTorLnzLeQ
dGMPrTd9RaK17TzZ5GlSHKlzGCEQs3RXc0Ma6FKFfAKRgL8OoCm9MR5V9QrFNvitbZkFOHRjTlPn
MQ7olJXmbozqfh/5QR3LhCBEyEZit7RtclX2ND8BSCXQKLnuo1pY16wTH/K3lPnxOZuJPmo7DBOG
1SI5zjPrDjYkEi9RI+iE6TbZ0M6WdzNX+hvS3x1sTLVHJAxMNtgz1ZnldGfR6kFGCd+omaADqHQt
bhmJMN8ZlZzd19AFBLZhcr3IhwCvd77FzCR5SSZJdg3itlYTjfRtFWGgs5oiBPGsJj2yZDPJjl+T
xWHqbyakLue5vyZoOa9sUwoY/eh4Uyd9swWmPb10EzFrVKFgHBBIoTBVzB981BKFsfmSvZe+Ks58
aqZ7WnowesFQ2feFrK5c5+cvZe+br/C8B5RAKw9mD6baeVpZ1Glp9OhtYa6HOMfMum9BKmDTABX6
zD47lubIyJVD9rnvxwiW/PF8XXqpjnXIkk2sFXKtayZeTVdB+xvBv2BueuSPBDPsp6RKdrGDQ7Pt
EbPLXDG99QzLzaRN/Da0ItwkHW8+lmzI70KFUekIdgLCMvP0fWkceQCU0aNqFvXhYqw+Q4qXN9dj
b7trsUTk3EvcixzZEAc4ChhojrPxWkTJNxzj3aqY+vSt17q6BdTiT3lg8SNWG91iD7QgArAKB/pU
XFl8hK2o2AQf5ZLsuxj1RMGE/BBVldxn9ew2AB7Krc7SdldHw/gBaJ5YJYqWx0pZ9i3Cg7QZYjUe
Ub/KHa+J28QZWOTDUtpz2cLMMfIF+hWl7F08Gn82NZ1uJ7vkWx7r7iPrfXRoMjQI6A/NMa2L/gwq
mz9pzBtS2DGQ/FUZHi/gtXoyn6XFqHin0tLU24Tm6YbNrPiKjI5xKzCh3JQY0e0DXCiPfkj7L6qV
y2YoVfZeDaZ89kMcznTJUTqBT3ILYlapVu3UlTcWhm0HwcYSD0+HWaBYT3U5QuHaVG16QyMGEzVX
uRsJKOGmHhK3c+NQn2YKR0HWsrTB1hjgrYkm71PRMbMFzECuo0QuX6ZmQWudzfF47prFyS1w6RoC
ObSPZBVlRWM2KqbQSMNo6+NktYW0GXEnN1WZjvC0J3DOG3vTQlvnRgWFJ+k1SMZj7s3WFSBxXRtT
xb7btxXABHkozTwKRJEJrT4uwB9B1MDsuj2M0s6f+QCyfJtWmD960bxZP1XNKrTwbNNjXtxgAI8w
sdKHDpYvsntvO8mOIumRzTzUCvLSfqmgOmW2y4Y1+nFlthMOu2m1zBzaZBShQJdAfgRNhNYRPyRp
rpOTIjOukssW0AJRNISNhi3hzoNyc/QkdpsZffyBl4WlN0OwM+AI9HCICGb19CDHWmLkkbgH9Ofw
c6uyS0UYdwpGOPFYw0UaI2J+yAcXrQsOwHdV4z8PIypT7ACa7SPN2WeYYXafojFfenrA/mXBkhz6
j12WD8BijYNKMrUodteF5yATBkmK46xKDFrZ0pQ9xvFGpztO8+du6m29lmXSzTutZfmqFkyItlmW
Z+iP0YVF5ItISrAUhwx28Qj3zhg4hYdoivR1XMYJYCMcJsSe8fC1CloKkfv5mLeyrbG3zBccuycY
s8UlkFy96rI5629qIBn+WCMhcH4EM7Am7zpudfbO8jFdrmPftNHTEGGG3hSLvwaPcDlggthgg0D0
1BooTXGI2linZ7MsZbybamWuQtzzbpMLB5pVO5Q15H2D6AvI9pP0SwYC5SuK/RHrsCzPojLJk5Cm
u1OjnF7QnUfPSYwbv+VdMNtcW9VA5l4tmAZUwd4sqk++yipa+vVUVezNABZCA1gCInwYeLfUq3hY
+quepfCMAtq7wIc1NSJahYGVyFetdf9g23moNwBXCsgke/lhZos642/nVxjngZ03I1Rk71Ddn2w8
mVdLSFus5oolYBWxgJDtaVbzDoY2Chi26et9CzbVQyhgohTyMjwC8M41cMwFQAufEU3Oizk5tgGP
AQOi/lLUpbua5hrcaBf3mKH6DMCMGrppRZYovQHQmDzUdQcFQsfsIV70fKqlVxeemDlHuu5eSOfH
FyBP9f0SYxfYEDfVb4Mv2X0HWkQBskLj0jX0x2S4gG4UWSyhDCfegHe5FqAsQVprGrqdc4uQOhNJ
aC/Hguyxv18YV43398idlrBBH2QGakKq20dA2g383g0kii6rBJzxiYU5/hKQLTmjpMIICKOIx6ru
5Qs6IgucwqjHfOhBpKfeSVAucXIfGThFN4uj7cesVDCibqcRIHsBzs4m5LP6LB1CN/oEHnUlypsv
+IyI/GJCsw9k4O1OEAUNuZA6fwCkyr+YFiR3nNUCovgiItFx9stk9jJdbL3PesAJV6Wy40PZNcSv
Uqfo65Dx4REELn7NvG66jwNu3EWsQ7KwXmgyQAKPkTccx9i8oHQFKPPks6R6b8YmfyQSlk0UUTdb
hBnpbwXN4RkwjvUOlXC4SjxE1AkOYdigZuMHsI4UaE2VUICVcchkpOXPuW/GQ4dVdALgCuFdGvrj
2PPmibE6PS9kFu8zof0mk0WWgO0r9NHNZVg3+LJOSgn6KNIoXrX4Qcyu8ViA9D1+qBMnHuIFkhEQ
ShkiO5ZivVQUAzbW5WsMvuBPHTyIW1NWH3LZu49znHcfl7KITmZU+tBCGbppZATvhYzlMLlkAPKn
WL6hBqlvdKOrXRm43YFVAg+HCEwpHTF6gjFzvQ0Clpxq9icEpxyCK0CDhsKzbdSzbRqU6BQd0iZv
i27Pq5Jf9zMqVtoHdsOmun5P8iH+uIDaX+9KWZCXJJubYhVE17+JMRIYISH/UnQJytYx7sVVZ5Pq
pTYhvINKPSEdY9b9tm9zFPksD1l/qPox3noyAEQpm0GAXkX4uEoxJnuvW2Cim5T0jT6mkUrfKEiW
kF8Z70/gj/GvqjXQwAbb4USIEvqh5HnzCZCcvUldnKq1L130WfWoiiDjy8wrWQiwGRHJ6VamkFqu
9SSw3wiMXXAKMn9seB8j8jSWhyHMy3tosZHyRYdxU/rCw7Ji7Pi28+V4G4bWbuikgavWiAYu/eJP
JTXmNpS2P1+GrTdUlc1LnsQWi4MOuzgOZb1qrOa3TdxVW8kgkQPGHt7QEYp3Q8CRdxVC05smR3nm
yIVZMEiUCBN8XXBcFNeoRNsvTDJ312C9b6F9gLNMwjVcWShCHhlB1xGV6Z5DHHHLjRUoIsAB2xEH
BRdrm+wZJMLwhO6p/DZgc9goJ4o9HRjKcSrBmszyyJzTisT3YPCamya07BR6PeK40uCew9AvjE8N
6yYw3SE4n3IQzjNQWZ+ltMgBl5idgQYxFndkrKfnRM0wValMP9F1Snv12qMO3dLCIeVRAa8aavic
LTm05bmIiyfM2+UqG0owNWIwxqfg6RaTQvFkkJ+5x8Q3voY/JDawApXRzk2Lu1JGyT2wdygUS6J2
cTDRVYO6+VVKR45BxWqraI0dpqsKcIQH2I/DOkWTZL4fA4P7cOHFrZtE9ClHYbmdaox4GD4KpBMs
2YKEV1+ZDL5+aTuEDa96BEzMLHuN6yQ2m6QmXK0azQdw8SIPq5wmvnDh/SNm0e5FJLp5joK0YNIa
VJgTL/RLmwBBi3K+nMDilY9LSzC1pDFDUIclxWMt52pX4XmA6QbhIKxmRfpYlj0mQa3rP6XIsLzT
Q0s3BgXIAS0LfwXfFN9eSICD61Rzsna58C9hluGU07g/tmbsseqi6nWokZyxRDzaMp06uPsP+tYk
o9uqZoSfiE7cM6a57qPPFVh9VZ20GrtSFl8DLIFLlaj5o271GDaYMQzImGULBxezhP9PodPu0XYI
HZpRJr6CxKDfhE8rDI9784baqI2RU2HCVoB6jq1ukrUCgpgpivQWeLBhwt1GYLzmQwFvolk+c5dY
GKR3kUCqTObL5yHKotsUtg+vUaan10Rgaa4wFR9bjLskzH+EjftofdlskUXDFMJ4bJyB3P6/uTuP
JLmxLU2vCM+gxRSuQzGCoUhOYCQzCa01pjXsFfQ62qxGvZuy3kd/QGSlu8O93IvvTdo6B7QMVwdX
4OLec35hGMlaIpIE4i8qa7v2FX0DOrP5JOumuTQzT7yXdD3kgFAEfm6rscwjmjsCBwIzklyXymWT
ci2Sg6aSl2kvXgmUwbMrDlArXyy5Q6dU5G8B7/7/TP+NuquXcDxk//73f/zb//w//+vfD5N+47c+
cn4k9mRVlSwDGI/KAdQkp/YB5JH+geqXppHYk+BWAauj4PCfOB5N/Yeojhk90nHU2qFx7XE8mv4P
xdD4SR4qpH5lajy/kfRjGToqtCAFRh1IUxRN0WXZlEAIHif9Bi9JM6l0HCjCCDrFVi8AzMnJfhQG
LJXpn+nFXgvd2+n/ptc+PrP/e3ox+/srIijQpT+4g33wY/vf2f/s/McOPr7/yY4T818XtA+xj23l
AQbBOd4fHx/cx9l/Zv/ax2dmzdm/Pf2fPvXAFGseOxcsBFvHYPvvzJpz9nvTZ/YfnOJ//Pa5Js0u
r04H9JMthPBnbxx01/5ypv8728z5x/ddPLuyzOLp4QfyX60897nptY8fnAJOf88ub3ZNs5+Z/px9
ZBZ4+j2lCLCmq0NtV1WYLUJnze5yy8tg6+PiChfmZnp9eknSZdSuekvM7j7+d3oV7jFW0hVYgunL
kJQiTNfHn5j++fh7eqvnIL1mN/X94DP7gNPvTl/Zv5bl4Coql3vl7+vaf2z/2Y/fU1pLsZW/L2R/
3U1qDEgBjZc0/Y6E9v90HR+taKUBLOvBdY5RgXU4N/PrnHXR9IuJG6kfUfcBpv/7+PJHiOmLU/O1
xP3x8Y4I5Iu0iaQN4nr6Apydj8ZOfx1c9PT3vt1Th0/t3L+hBySK8yhstkUONzLrSYFLueI+Tf+k
WqSvpAqOlSv53sdrlSAU22LQkZgbPze9wZLZ3A7W8Lz/KnvH8FNMfm//0vR/g9AsPA+APQ5sf0Vp
Q/HVldXk9uCjJnOjdftoGyU+knU+cwNS2oCk6xh0GP8J/WFYe00uLfbfEwXyzabeJwdhRU8jU6+E
1PT51vRPjDrKY8yO5e9WTS/nJvgIY+jv968LLQyJIIhupg9Mr6sFOoFVb6WbqQnTaw4H8JVS9jAW
/g5SF2gt+VISHlwf5ZPyRtH8n9O3Pr5fq8a9FcMyH7+5j9yVdyUH4cf9K1ky3AMyLu8++qR3wCgD
AAp3+5iJJnMOLPv/1iCqCYDjqSunHzgexCks+PPwE9ifg96cXh8H0W8r42H64tSMi4O4b8N+IPev
wS8+HMjpjWkgM7n57wxk0n8MJBVglA7HQYxNq7/f98rfg7iPaeooNnrM7M30sakXfmsQ+zr6WfdF
4C7ccQBLr1nvf336zQsDOL0/fXwaxIAz/G5/P+wH8SPAdBemHUeFfZOmu3AawOlnpi8fD2AiJ8GK
PGi6isj9bcUCNg/lzuS1aRVj5/coeU5/9inijMqAweb0ZxiRwI4S4+v0lyjq7WOF4c/0l9xI0bMB
YfDji06TvMbZthyM5gWUJkRH/CP1YlCf4Jwnr6TGnzS5Tz5Nn845pdlqEFt305saeS1SLrL28ctl
PhiLOMxMsml8lYOuR0ZeQI5svGLgQvXaA+G5mt5tI8Xbdr3zV3vcoPmrPdO7vUW6YN+ezhL8qT3a
+EtTe5zGvZ1+16iyj/ZM700v/Wd7pj/G9phje6a/hA5C73F79LE905tTeywyjjdTT5RqZiwqvzO3
07uO1JM7GtsD5yz8kNL4rY3+vwLVP4IC/FfEgP8H8fzwZy+eA+DkjPycf/+Pf/sfiDwcHgWmb36c
BVTxHyPhBSziHrn/cRaQrRHTPwL+ZcBH465+fxYQ/8ERAbkFYEJA+kH8j1rBf4P6pX9Qrgd8r6G2
q0D8MX/nMKCaxypqwA40SVU0SxYNSdVla4KcHMBmEuqpAMRKnvFpMQQ7IY903IcyDberJm4L9V3H
7Qhhzjgjj51UuoU/E5uAN8HoayDLJaxtOMGa2v0BJj8q1m7RJR3kmK4W3tVYtISVZ+V+i7HNUPnP
VmPE2TcnpyK3tSC96Y990QyFyilarZx1YuWO9ssZmqpZ5JoIz9kmn2Got5ZTGD+GEet5B4cvx5u6
dv2c3JM1VP1DStZdpT7PqstNTBq6e6D44QDV9VQw8YUSO+p7Ilhyv9BJ4mWbuiiqd85q2UuW+Z5+
A2xbTtdA5LmZycvGO2rOorsAwRG8CkBqbsq2TyOSASbFWrUsKat3UkGSxnRF5zlXwLZvqTqV75pU
QcXVG6p9OaX1fKFnHSVwMm3VYPt+J+2MXOttp/faTRzFxRskVOWzqfXtc5DGztfOJJuzKSSAAQJr
6pOXFLWzGLkTse276FqsFTC62Cbz0GnsqgNBHmtB8r3OVfUPs9eFRxGEE3bWTdpmdmW41TrSvd6z
5bpLFrGmtIAhqy6GS09pStLRywuhGy4VN2FZI1lloiSaA/tmd3RbJqW+VB21eKFwLa17dbA6xGYt
/zs00/Iz0Jcgf06tsvqR50lIZU03obt3KaV6Pe26t9YLvAc/F4afYEPqO78tKD1AQIiXbWEhYWxG
ZfRNs3QBCi2bBYi7bg1nty6E+tGAvYwoZ1E0aJiBhcLGItHVH5FjiQ9KogE67/qxSOcXjv8pF/0M
TICVoMHlofZhqy3AVxvlkBJqZRkguGy5Yf+oiL1604Eshl+pd8YXM9OD731uCZ+K1vC+KBRzEATO
DSVeZYDqbySa+Wh0nlsvQAM0N2rLLWI3sp/sEr3Kbuu8xWcI1EznorHYIp7QBMkiH4JhNRZk16DP
m23WUCOzPb2zPudeH+ygDvQ7I5XEL0YsZhvwN95OFFv3K5kq1BLNEqGyNsN+HkraAxDm9iZLB2sz
aJYBkEWw6hupb1G48wM3+dlHbttsqlhPvihyLfq2UEAPRB8eVsGyUWMBuU5nQLAYvC3EhDIvirs4
7/xXSymUFXS9eg2CtvlmSlT9UBTxZW9jya77A255Vi3k2h8JwE1YblWqBiOpFWUGU5UyMpud69/L
sdJi7SHUioYyg6N4OwMEzbtsDLibUMCrFdtvvfQPUWrKCPxt3JlrpWncZx/xCgCwg89tYxddlUQ3
hegK5Y1BXaazpSq0cAsuhZYadJtC4IEaG1lvvUph+UWUkgTsCdzy/MZwYhd+fVd27bLtUA9gzxmF
1sLHH/WzSnZZuRsUszO+Nv4gU05r/NxY94Er+itf1jsUYIcEaq3UWlTrvDwA+RsBsSOBnrZiB6bC
xEt7qTiRai2pL/SfBTCAKMVXTdO8eJpao/xQ1mH2YBquiVOaE8vmo0cywV+6gVkzoYJcadofjRdS
lK7LwXxrPLS9V4VEbcBEFSb7boBHSZcU34dmjXJXpzAL/QjGZNVKmKGLiY/2eAMHFPEqtCdcgMOR
6O6sMjbkdV/nmmaXTux5lNk6kSK/D18DUGtsmS+tXEg7y0fxY0kZubU2kuhVRrU1g8KvZYShW2hF
m7hv4BPbgir5xqrNVQ1FHo5H/roegLqvfbFuhTHn6RlLJ4sc7Fyiwhje5KaQAHOy1pox6nqdKgQb
GMCa3OC2EyaN0X9zEpbvZFU0VagjjdkmwP7fuhDnDnS2WUbsOKoaubYLHZxUmK7NJGhQPZeHVHqV
pTLR101WBT8QE1AMn2yu3vrPOgUGVNR91bcQDIn0+o+8MQ1554ZNWkPcMevs+5hkN59hhMTaDria
kyydtpEQnhG6wVtDggwQCM/aoLXRLVC3Gtw7hOTjVkO3HRJ3gd9l7WfdVjHYpn2WvJBMmRHj31yJ
Zm7gZu7X4ee6HavjRQX19U3qS9zUyPu1JngqJxJ3WtJ7+Q33lC8sdRjVwqL3BieyZbi4v8zaIjcs
uFXvI0ziaggMxa4RoDVupPFr3/p5uepTPatvEieR8xd9GLJ0PQgBOv6q2Aj9a9NndbsuUIIqwScV
DrW1QQn9T1ZQuBZrZDCeoaFViRqa3rmI2VAiigguQ6tF2j0arB6pviZWym2uDF0YLoAIDuKrA6og
2BUxRb1baSQyAAdTLarUtqrlBWLfSanF3CoVsI2vpada0q1YgS+Cp+fW0StktE7CP8/t4YLEmaHH
2wpYgvRkBqJRbfTWCob3rqgjwQT6o5jRo6n7spxBXXJarOk7VOu4Z2ovSqlkBWrsMfPMrvOR/4hL
eP8s5Sw9zZeOBdkTlhks2+QhcWNNX4aeNJgLUYjywZZYqfDRbJEj91v0kBZA+CzVRgorBRqYkz5c
QOyQUIYVa920WcFE5Slp4JQtUj0Ysl0sq27yUgdJki4iK66thzQDybzxoVjp67H74leqt3H6Uuex
grNcmbkPsSg6wV3fALLjORE3PKmDTO98xLGQIbkthgJZGtUowVC2ELdLwGBNH69QxYriuwgMePeT
bUOKgDFVciARgQhKDoIOQs214EmUJoTQ42Yf0g6fgRCUV22bjW+YN0mE+9KyRiZA2bF+tNWfAgIY
ULryov0e15DUeKgo+UJMlHjYOIKCI3egUJ++QWulw4mdQgP1RF0ojG0YBZaxlptYrVaKUnvat0KX
2f1VWZngpRAjc7q1mMp0nuTKygNVWCQYmzofjcZTo2epsNqRtee6mvc9404Rv/nDKIWHJA/APbtT
LMAwWlx3+hNEA8q9ZpHW4Y0/dO1THHsBbuGSg5Ru6lkKbDcpCmEPmWDz2cs5hrKFwGL1i8JUY2wj
qirukAap2O+FDXVOuwZZmeO6xaxZxpClcAIPeA4slMi1+l05Jle2XZ46f1ow45orcPCZkQwb6nEz
L6pspSG764gaHWfX+zarkZ/qa5sE0FZZshkDEhnqj5W2gXWEzUPc2c5Xa5Uvjaf+bnQQdtWdW2xE
fBgjc6XtDo4lZwggI4J3j/A9uZy5BjmlCIRopI4VtkDLR0NFg3ze5RCcRk5DcEqRQQOLuj7XAy20
NDWMoGUqOuFWlb+U1acCbScorlf69lygUfpO5iAtApueMUSEnnp2aCXkEmqJZy9Gd7GxlU1n5cU/
LjfpGNT/0WuHkTidHeKiUb5yrFwkUi64i7LCJy94DRL/CmVhpqT7VxiOehzARE5yk9rpweGLs5KJ
Y2SIzgGOafnn4hkFk0X5pVuxbqzaH8nmGsfm3GxgfnLYQz0QdQfluF1RmAOCsHwgzmDSglC3B+ma
9OZJ1xkiT0sJIS8N0Ls1531Ilam1GksHBhH28LNbQjXLb/wn/762bF1d5Y8ord5Hm+H5N0eMsKaK
kqIGC2Mskh23DArdgASPAW63aW1Jvx9I6Yaaf2UGzhgYjNgszGxipAq6Jp1AGPRnV7h/LaNPuJog
5omk8MZ9Fl4ut+pkxhuSJhvjfyPnHnGP41ZFHajNtB5AW0vqCgGQbV3D75Bgn8tX1onjouDYMIkI
FrAZUhUy253jSEIqBr1QtiUyjgqQbQ26c7iuyQGDuIR6+Rd9hGzPeXHJSZf/aF0iHtkNSp26Zsho
hBzHq9IeWTADKnkFX+BhdG/rWxuk3CJ5kL7H6/oKG+lqvNnAcTdrWTQQz8NMa5etPZScgSoDBLuR
l9ijXOnOySz8UvtmIweyLQuCEUhW32DBsfNvsTNfQ43cCd/cu4YbHGHy++AVnP3j5SlzcovPOnZ8
/2BNcXJRUTqHhhZOiGuaDlM2sS+HOHMXHA/euAYcxAgHoQ7NUSsqU9W1jiGRGN/XSBv2wlIUn/Ry
I0h/dsqwcipl2zjWzlevde9J2mrWyvHGObgCwBPIMsV0rzIUtpuT/ImeSpE9uvW5Ne9B/S048QiC
f6Xlp4ubpI2SGvxLrQN+znFYwVI5YKkp4Ef5q5aygcYevOiuLDLH4r0ft+JhkNkI9pbfJ2VC7svV
0JsB0WEaAVmszJXZimufajddy0jvXR7Tc9OGpVOjssexXxRn92PsqiUnG1qWVeQC829K93o5wPmu
2weY3YB6Knq+EhLAGbaW9aIjw+hWV+b+mUWMhQwaKQoq6BdpM2QDjyM3iiDbY0oEkirgtBpgn55w
q3Vk7Lz3327RUbSZPK4wpEiVAYu1jT5+L7FygwiyQCfk6XKYceWdrSQszgboEJkH98kD1XECeM1C
RCoU+bMQuJot+Xl2I0TajSZwgJX0PNpUTnObtOnmcuiTScFeQeJ4x0wnFa3PKblNBtIQ/CbbBeQ1
Vg5qGTCDQdJfjnIyarMos5lRCZno6QFJAFVFMJzpuRZzBI/qkfxU/9nU7ZUOPbm/xnjkFUnUQ+VX
5/vVFBOBzBDYoatZa9y2CECj42RpI9TfWBuegUmOiMhpK4rG7/YnTzsDoh3lafh20vxxDlS7jLyA
s4+FDrkB8dw33Csr1MQ3nU2XsU3wH+A3n24ZqhKtGqGRC1u80dbae3zTPPsra9X+dHbDVnnotum3
eNMs6tQOHxEjviGfom5UBxjqlWXsZPKMk/bgQmbLGKqPqaUVI0C0/1UPz2Xw6fK0Of/7kGFHOBP7
ltmKBXOrEXSL5Z80qx0rP3X12iblWoTZxNS9Mu9lh3xyFn72jddYia4M1rldiaGSFDIgjepQ9Ge7
Lr9FXjTTaQPV/G6p6PW9KnTbwY+WpmON+9enJnXvEXKDwRYYt27oPhfV8P1yR57ZZKIkTfnHRCEA
2sx4fx48S6W+hr7gcRF+G6+S4Q1xRdsaEsRD7y4HOrnRmRGHgWYLpu8UXtro4ISF4FsJP8hofkVi
YusmmbRf/1qoWce6VEwN0m2FXSe/0ortgYA1JFJr4Xslfrkc6mQ5OW7V3JHGGJXNSyD3thI6twZg
28LA8Ce/rzIyOK28SfMPVf3/cu98blpqQKJVko9UCucnLBgAbo6wE1wfxFnlPwXl/XKDzjypDQ5u
HBERgIeCPJsPeoaEchZhycdxPq4+5e53ODfXZv64U5ovU0glsQhDPh6fbseTzkKqN27dhgHCEwOV
Fu1O8d2NFbKjw0k3yBCYFW+7eg3Bi6SPu7hyTD3bhwfhZ/tHzUQ2Gwg/lTSrRA3jV4pb1uVelM53
476Fs260PBhAhkGI+A2kcvlkvLtPPiuv+1K9YdC4jLRlu/1nFt3Dbp3dYp7Qd2KiEtQz/8iTryUg
ysvNOtdxrBNgUUkdsVedjVtYeEklROM9HDVPToy/ONrbl0Oc67jDELOxQWopbERKuihkfxHFW9l9
qJLPvxuCHBIPf3HMF5hsF49nn2R5QV9rSNH5UInq/C4wy4Wch1eegKcNOY4ya0iY+FGTKUQJGgUv
Gja8DdUc6cfltkjjzxzfSmMYkLyiLquIRIy32sH67YhyE7ZGQH/dBy8YUb4VO+SN8WGnNqM9NRhQ
dRtxq1w5gp0u5sdRx4lyELWjrkqBb2ycCfk70VcwCXA5vJVRR7aMcnm5kaeL7HG02YB5apXpYkkb
keBagg9cZWF872cvZf4pCKAuicGV5p3O8xESocPm4vGMWMvs7q08V6Q0i/J6Vr8r3ecBt+3LLTo3
OQwycMjASGeypkJpAWJOCICY2w71LcqsPilq50rHnQlDng/lVROhEpVZcjxMQ4dMmeiSx9FMyV+K
pfFHWUXPeauvLzfnzABxchQtlS0nyofznUxShjDHWkqcuXSv6fjdoEY2eJ+cHvaX6m1HpsLlgGdm
PQF5BgJn506eq/fAxtbNomIXoUIPXqErl3+GOZlv5EjsNuiSwXO+HHDcMsxus8OA6piSOJjwUo0G
ZJXTwsB90/LnCl8FdBtbKyJJjNUsegxBec01/HQWaqYiG5i6QCZQSakex8QgQ9IoXOInG74ayrcK
ZcDLjTpNQRtEGIkKYIrAs8zzfmXANqAUOB5X62Etr7Bz/hNrhKW6Hr3lzYWx++0U9HFAZdaNmVAZ
VuaOZe0elXv0+l39ysHgdMofNWleJmgt3zX9jAhxJygZCeGas16NElq+SlGN+/0nIuEMoFyIrJok
UWdbTaVwFN+z6MFA6B5KHa8ULbiyxJ/eXEch5lMv6zLPc1RCeF75HWXFZRIk+TYvwy9Oi1xqo75l
Wfnzysw4140qZRZz1JUltT7bSlg1ii8OtXRbs80nNV4my/hbc2utGmzLkDAcvqtbd3ltdpw+Vcji
HwSddaakhe3I5WbsAh0JDt9m1VpFSFNo3afSzK/ZpMkn9/RhOE6Rx/cXquSuiakNYxfmxtKqpZ2o
Z58drGGqULCRFNmkifWlF+KXNkesAkQmwJskvrJ2nu1pyoUYLRnQfOYqPImeU7ouuQq/+LNoHk3l
V9zIV270c1NIPYgxW0kyUFbochJjCJGCAbmg4lFOAcjJrXUWVjJVU2QAc93aXJ5G5+KSMlWpXgCE
pD543MN6rKR9KaGKq8oA1kLxk6AbGyHWFlLqRIDJ3/zky+9H5D4khclDgVzmuKYerNO90jihq+no
vfoNGJxnOfYW1L63elLfDE2PzGq8vRzxzDEeBCVFX5X9MPuUUYD9MGShDSn6kBIAq1W/Cn6G38yl
gQNrvxzuRdG+Zmd95h6xZJP6MjhQJGFx+TqK1oRuMXQd90iBxH74FQuNnaz+qXi/JF+7MjPPPH+Y
jgozU6IrqdQch3LQe1W7hoUHmE70y5V1590rw+7z5f67FmWcQwcj5mAAMUomslSjIlDRMARPrw3R
uU7TRYppY7XJoD3HMXJJzhu9LHjsNGWYriwdDAquOvDglkhKa8LCG8oheMKgK7ReDCEM0pcqx75n
07dyX7LJcPvXyvRTa5N2rvQHSZvUWFVIe+KwgURVsMJMLLqm3ni6x9ERcBO5WtSzyc/MVsMBfoeB
smlq5wMu3cYDmLntkPmLvr+y2J8JJCOAIBkIxI6FW+W4d2JUh0jsgvURBn3RAdcFGrcdynYj19cS
lKfbKGiHpJo0NjTs3+YDEXgx4rAt5vQF7os9EI3Ir7exJr01ar8WqOTUVf3U9/2V9W8COhxv34A3
I5tH+pUKmDjP+jYyguBS5GOqsRG+ZOt4U9n1cnirNtfsoM/15aizy+pDjV2Z92XnGvIwyARyG9NZ
a8jrAgmF/m4ETrVtrF5aXr57Tp8eukKTRpw5G29AGMdjp4FFU6WRvumUESTnL6qs2613JV9yplEK
ThDWuBFVyLfOFlWI2jCjzdFTJO6a7zxCOtcefBVPBpUyVeBeadO5cBqtYXcvUfmep6CaPsBQDocy
u1fzfuOF6JTzcA6XAVpn7ymiwIvLfXi6AoHBUBkvzno6abXZ01Fu20hLYGGzzqVvg9Q+ym55TSjy
dAUiBl2nU2CnNHUyL7og6IEjJjbHPmlbh6W8LHURbLnlokog8kz8njlK+fz7LQOTRLmDutjpOTbX
Gldx0ICzXSF7AV38uZHFp38txGz5ljtgwy0SQRhVBDcY0d/BQnn43RDQplksACYgfKjNU55hbAZs
4M3UTmIRM1l/LfRXGjFe5Gx5EAGuwLlQ5AnAcnwXKWqaDFrmZnbYKqtGojWymHS7rkp/OMWwrsxB
eeilfne5XWfmOYcGVnjcHaABzcFiieU0mWEGGVg57T5M33XvtTY/C9q1bMaZNUIky2pKAEkoQM2f
4xWlmAjpDrwJ/HaVRw+llKzy7tflxpwGMSg4sYFFuFJkHZptFpK4Mb0UHpTNsXxRONltqYZABF8v
Rzm9VbGtoXiGnwViyZQTjgeqlE0EtyXStY2jPas9khmc+JPfXn9GbxwqrpJGfuEk+9Piz2FlPUFw
o7wH7vTk+vgXNd63EvTk5faMSgGzmccebtQ9HrdYp2uP0xhVn5tIFklRJJv3FJUlMmq91Tjpzhfy
ylnWCFHKnDsaCA4gsduKUgP2Zeg0FhmQdgUFyq0X+s1bWaPq9SZWvdbdykUriytS5wZWlB0utHaF
CaW8zLvU7ND6Qi5+jXR31eAIbXblgkx9j2x2KQnhAiWqXHpomggtkaAQYteW5Lr+s0ssDNFYxcJF
lAuRvsbZtcu3iBqYaK+ngH7h7mW+uEW8zMqunNVOb1Cg1uTjWDt5sEKAOh73IusMHeId6mydrCwE
THwXei/fFWGAkiXVKihFKJSPUuyXx+dMHp+HEIgPkqsyN+q8CK5VraUlTR+xcVDW2h2OYelr9k4F
dUkF5jH8EvBYWkhXFobThwWYLzLsWE+iBHuqntxg8dph1Gb3CPymUbF0mninyQ5nKIRVYGFcmfAn
d9V0UhohEwpJrpMJr7FxqhQIMHYTqnYow925Uvs7meUEgLImUlIiGanN8V5ZOTixGfoky2pzoy4b
/7nK7gLA6VdG66TjxjgGs8RU1BHlONsNFaLTlWCDIrv44j3K34vn4dZb58FS2jSrYZUuq3swBv0P
a6evLkc+28CDwGMPHxxiQhDzmNgSWAr6VVJV90UrLjUcYWUhvjI5ZHm+ZMwaOa7EB7HSTm81uSWW
+qR7C21d3ov3+Z8ydpDgewEj9l+sTbBVt/0tfCXRWcRLv7WzjXFl0pziwKbrIHGhQj4RT24NaYiQ
5tIpDjrfkONzt+Um3iTvybZalTv3i7++dvI9ecLM4o39ctDuLkzbxgMPA6SAR6W/hCOGZ4l3pVkn
K80symwKxWoP2n0gii9uuky0deU+B3kz3hxjRiH9bfz0GI9aJJL3iOiKIxX0sFVVBXi68/h5YYD4
1ploHdSrUrTQNdK3lyfp2Q48CDVrmgAVzTJGhS95AP7iIe2ET2P48q8Fmd0JeCSJgzIG8fuvhvid
HOICRMHlGGenHgJhbJw4zaFjM3sc1GValeg84xKxy3byKl45O+MeqdKFaOMWwYr8r8WzZpnCDiaX
CRk+so18qW6cDSfIe/FRfKZMKWz0rbuWHi9HPDdUBw20Zvsckaysmyc0UC9+Faa0MWGUQY67Mtev
9eN88qkoJuaeSbtKtDEX8oqJvrC+W/cwTcFpu0v18+VmnebKmO2H7ZpNwSYkj5Y1tAtDzZW6gCew
xtB2le9kOjG9cmw9rY3Oos3mYtWGSl10REPfexuu8Jp5sW6DNWYpC++zYC7YqC7cdaNcmZ7jzx6d
JqawiBXogMTEk7yZMqi9UQbjbHF2Mf5hffzbp35c36jr6ZC3RfBso0b84aJR9x7KqBFWhmLQLmLz
fcjadQhn6MpojbNs1pCjMLPRCnzkVB2HMIJfxlgKFR2iHqGc3OolrieN2lhPSttgfkT6atEh+o2i
dgH4LIMreKWsc+YBS+puBKhSC4NlMxvKQfOTIWWPgsSthbVBtHDVz3zOrhBsvNzqUw7P2LkHoWbP
1xzRetFBGg6Uv/PkmgsTZWLZVhdMoIWwEEmio9i5RD96rbwNT8jO2f1LvI7+vLrqnG2zphtsZVTK
0fNzL1beCrqGWmir3wLZdjYsc4+jO/mDYK28t3SHv9haSxZDsgiNK1N4gn3Nh17RcN9TYXITfrbC
qhDQUeoQQ1uSbL20u7W88Bbo1vurbqsu3Z10o7obNMMX16tAZ24fzl8A4mCRjEpqY7ccPOfVrkJ8
sqD/9QSrKUlFRK+4MsanhU/GmABAB0ceDIDh4xih2g5oXdK8/gb9wWX4rds6d8HbR+FTwUbXvrZd
OrOic9KbEKBjTc2adaiBW1bTOA3MPSyJyvo+Ur443svlqXtuwqD4xjZeVgALG7ObRKmQ8S+sKkTP
VlsUmr9U2m+uvvKUa/Yu54boMNDsFvGMsMe6oKYx+NzLgYROmYQd3+XWnOuxwyCzeWBC600smdb4
bnBrBMOrqllrtdWe/4kwWA6x9QIQdJK4qMooVx2hDG28ptmzK96TjnQj3uCleqVBZ4eHPAzYXw52
4vx0wnGe7HBNJGQny7TZitWL3vxhXC0cnGa7md3aQaDZPBAc1W/hKYS2zHNP24ab7kbYoGe8vEZ0
GbVITp4Q2AePUAwLc5p56hQpa1w9Q06qfuAH0QM+XSjN1oE1bAOzMe7Qxs7TTzIJcQRU9S67q5xo
FDKoreI+RmDVu0WV1LmDN61/zfrGevbQludEo/jxfRWnlrms8FNYF6mObyFOksm3QbXEp9LR+oIs
gO+4D0PaSEjDm47f8oqJkmrfxhhaq0nWLhS3jJE3UNCF7VVPxvswK0V5peJt/m661CDQMKmhl+qa
Gz7Jng5p0crTArwMTh7xoshD8SfEaY5ZDgQM3Y66AP632buDCgHVJGQbVWlHvgsjykURBOXnSted
+4TGBktB98NbqUagn8yIgQ2I38eUPhAwjRukhyt24b8/lUcXJPJvUzpztk2t8GhguTNCJEbaftFY
QXJjogWyksN2+Pn7ofBkUynhgB5BGPl4AbWQXAHYjDKBb0JwFl092A5V++TFlXDlvHturUGnBhAC
JSrrBLDftoViYY3HmV7OxD8Kxe/QrO/kWL2SZT77TEB1TIU8MuKy5rcn9m0u3nY8bru1szGrdfnq
v1a2dKOv1Vv5h+suvdW1h8LZO3XkCiPwScEabZ/jbszgJuu4XoQAzeQ17jKPTW3cp05wg8fgs+TG
76YRbjLdv6V2dW0Tea5jQbgpkAVG3qQ1G0LBD8TCStndSU3zmOrhBvL/lbzPmRA87GA7YI9FgXxe
7uNxGNSiwGPWqEffUX1ZBuY/8SgnxlTdGFOp89QgRgLoFCAswZHCe5HbZQX+kW3aLr0r8oWw0Rbh
2lxdnvynWUFK8Cw0MksfjaKkfDxsVRLn0CVplxYtyu/No3IrPID71lZw5hfxV+k1eKpvw/fLUc92
Jsd3ClWowJKtOw6KegYSKci54SloPeWZg4xP+nQ5xHjds10fOUe8Btlok5aYg6cSb4gMpW/HDUQc
L7Q+EuxWQQNB8JTbpHbNjZkNny+HPPOUJyRceWnkGGGJddyqzpfwDA5RNKAG/Z2F/ga6BOoQCTIO
lwOdbRsxDOq/CulB5ThQi0codZye7YSB6qAwIJ6IptF3IY0+S1VSr6Syv3JmOds0Sm8GRT/OgfOi
M0qYtaZE9CYIn4WaDHeBpY0eQlfSOmeewRTt92Fm+yS5RBWn19lZ+jiWDlqD4oGT5ssCKOQSsaRw
fbkfz52qIYooDNYEvZyvWcPIyclrNn9uvBR/kfrrlvrbeM/9xC3GKGzIau6iuW9t58qtfq4/DwPL
xyMoioPeVw2BDQcNIrcyg2Vj+p882bvSo+futMNAs6liuUVeDgWBPE1Yy61h2kOpp8vL/XjK1WIR
OYwyXsXBOQcQk+wDdwjtYhk+mL3dLFHSt92HbqkucLeI/oiW7gqX0jtXXajqql1K3xFLxfX2+np2
vsGjT/xEnJzjQLVCkzJkGvEKbMBIDXGiLEqlusX0nY0Kbj+FWvwRygFqP4OZrpJEsXXkZ5qwGlZS
6ruUspMrs2w8Ds1XIp3syV9XNAeKouSvy1nCFQU7f8t2bqttpJW8vZZTPrcosLlgA8sOA0TKbPWR
MccNMHoikYJIRhpgh6V8imsTGRiFitnPyyN+tpcPgo2p54MBx5hbbSuRYDJSeQVF5pQj2uUQZ28R
SiyULc3JZvQ4RM4q6+bdeMTo3x2rXGIovxqC/srgnIuCfSA1qhGHxvPoOErtpzi2hRkrzrBtvAEn
kGTRYjV8uS3jujWfAodRZt0laHhdWjVRWjXL0bgSgMt7ca8/tYrn3YusQFfWl/MBOaQj3C6yB5xt
n83QqFKpSNkQeemu18o7xSXFUgsro+6vsFzOhhprYQa111Fy4bgHERzqTaFlnMQ+zFeVFCMLWKah
vpaGlPov5czq2uo5dtdxdyqSCJgX8AmcSc5rxyGBhwaFN/qBIvVs48iw0IV+neERn5s4XCfyTexd
25tNzTiJiRUEtXo2uSc6D1h/NaqIS7utPTe+HTWLHkmQ4qG3YKCurPf4XluZn+IXt8QFG6jmOgbk
zCPy1X++tmWbt96gmo9cEDaUI/H3ZMqqESb2Cg5DNq7Wtt79X86+ZDlyHjv3VRzesy/nIcL2glPO
SmWWptKGoSqpSHACCA4gsXRv/BJ+At+36he5H/X/tpWZusqu3jBqFAgQw8E53xD23nrQoX9vKxCt
XHvttcLx+RI5b+9s8sIQPK+yAcnCQuqh0UINE7YQv5tQOG/k7JPSAhY8gAkyeJYlR33Kl5opIBJb
3zS5fSUyvDJ+70qiH/auzmy0HCwToDQ9+xaONEvBtUVbJrFomxhov29S2FcuZOfbJcRWvHn9Y2NG
QIok3emEZU3BFBPuh3BFaWLARH8mLvv+9RZz+ZVw6YI6HC57OGguJHhwDQRfurYAK8imvZ53PSaE
88OCHt/X7Vx2ZSZ+A8EAJRcQtc5jz3ZSO4ZsLkwVgZLgOFRdb/zNzWveRz42Mb/Chw9EejFVraVX
QHE7kcPF0kTSukthOuYVT1/35iICPG/r7MvUvLHVHlpi76CI6sXzs4Cu0zUEQskdGAMB1A/rv6fi
fL5rnrc7//2HPiZW1cE1E+2C4jiEZMn2MCndDhsUZb3AOkC2b+2mvt4G18KEi9zAHy1DfwHVRjwv
YCBaN6ZFj9HtQjVojnWY7+G7auy6COZii3KHfOvV3MAcZX7cPM/bPAt3XTI6ECtFmzycUCvrFwh3
l1aEmkuQ+8rKef36q346uDoIkTAlfyeznA4u0TsLBpFozu26cJIW7GqTe5EaS15fU5Y4j7rmnqFo
BaiJCjQfSOenTakeKatMAeiJmVZ966TVDvWAAMZvrySvIVfaiz8da/6/rOlPFjo49nNBAVQW7UK6
BcKwGnUrDh1dB7K2jOMQMMv6AGekNvrtYQTIBYhtx0BOB1vXad94YZaQ10NL1QgpVgiaF3YWZrCz
zydxZVd5J5efzRDgwpHqBUoWhYzz1Ac8iqahcIEFm6upw4rvKSAYeWzFRTRrianfkGpdQHELoCUY
cG2a5ddd/WRX+9j8ebxEO8DiawfNp2kpo4z2Rihg937l5Pns06GgAXzkLFCFq/vpgMJA1KammiLH
q3qvHhstEHHKLURNrymRfLIAZkGQmSaJBD2MsU8b6mirOdyFRiclfWy3NqwpodvcN9kDnGevAeEv
Su9YAybgwDPgVAXs+Fyazxg7FyqHaE1Z2uukCMk6C/myXlYrFKE0X33U8ivx9EXW6rzJs6nJIFMA
x25vLr6PobhpGx8eCMBHhe2WQpgNpHTTVzfXIq9PFvtJR8+2saLOgL5X0VGH4ERSDHk3murGlNmD
V4qgFtK5Elt/tlmjRW+W54HaykWsp5F+VBvzvZ8yttcVSpaD34YilJHuq/71iqUx9+F8IX5s8Sza
M4c0wTdGi+paeapeUMEI0ojc19+8yNt5EV30O3eVPZQPxjrx4e4clgELszvDh8xHiPrGffamQxL7
ylb06cr5MA5n4aHdTpZoDLxVxw4ee+IGi0VHr2wCn35eQMwBVAS94kKkzpEEtscdGskEKsUETqso
dIj8+yQe4Sd7ZQp/2iMAHjDWM2r6PJ+cGmUvPcVFLcCEiy/sQ93iPvf4lVY+XSgu7oGGhhK4cwHM
rgTUkfPs/XNasWwisoZmegQ4ZjyFddSBkhC2j79bvMHqBJbOnmuDECi6KEkrht5x1ZZoJbMDR3rB
YFp+6nZXDo1PNm2UG4A3M8ALn0tFp7tco4g0gcYYdrnS/e7I4gcl1f3X58InXwmA5hkDjl6AE3t2
j07alsNaGrIXzEK2KvulcBTAxruvG/ksCHVggoARA3kJPNWzc0HxUtomvT6vObLk8C6lQbc1o3JP
Fl3UvcCMOHLESmyufaerDc8j/CEKlX1ZQ/ceDb9DgiGcXj85AGGaGQTYwY+lqyaGUr1vDrfJkf64
0ut5JznbaRxU96AgBXkCREVna5pwDqNvrv0BaXJ+VOv+CMdiMEqmNXylAzWGXz0NWLaCnHyGTOnv
zx4wOYFXROkPkeJ53iKBACbtUCXwBbX6oIRtIsJF+fB1Jz+ZoljgkECGPAzu6ucXvwKjB/hUhxOj
tXzIEwWAg1xZ4vMwnQ/jxybObhJpY9Os9UCZekeGraGQFZuxejW9+NlKQCYOyX/NgDL8eZW0gQuo
ow5wI/Aqpwm4mUdthoIiq5Qr/fl0UiJ4gVaADqSQeR5SJ7UKG/gMHRJrvp2BfMmddhyTYAjgvuHz
oH7L7rOduKZz89k4YpVjy4LtISSDzqYj1NQIHMc5vDjZZt6PoScXMBsy/9mGUMiFExJZY/v6+/Pj
Q6PO2f7SirGG73KD2nN7r+WHxKBX7tKfTcAZ0wAJNU+/JBy5sB2mRMFnM/Npg+VwK5RKvfLFPjk3
AfKft2IgT2aM1eku0kLkvKUqLaEbkdwm7bPupVhKQzBIiLiU/8D9B1efmYQN90ksrHmiftizGJTz
m96BJihQF3qYVbCqLxsWu9V0+/W3uUCn4xgDJAD+lwhp52lxNiMgiq/j4FIKv97KrbF0b8sfACSY
qwRnwBKp1ICs2m0TF3F5b3Sh8SrWzja7cgB9EsnjkjczAOZXgGrvaW9HL/E0U0NvvTJL9zCfL2DM
odg6TOPHrH7JWt25phb3WcwA4hGUBXFHAc/hvHQKYxZSkAK6lvYB3OL8NQv4fPgtK0jxIG7YOuOq
CJVVtvh6vD/t6odm9dOuwl0adjMUzcJ5A8KgS+iiBsL6lf4uk/D9s840d0gmGDbkBU/bmYRqUjVJ
gYJXwcIZOrWH1V5PrgSTn+yXKFtY8EZCO1gcZ63AYgH8Hhe9EYp663X22pTaNjW0b18P2mfNQOwE
6gAAyV3Kngh1NM3EsVDBbAHGM13ylpWdA9f37goC+ZONBJlvqIAhwYiiwnmhRKaVkQ1zFavS19DV
923nWlX7sgXci2dyPqQ6wZQ955VW2QgXYZID8iPvOuMA3NTXQ/XJZQoN4BzGKkIwfFmfH2FooLqk
8IcYyIogXZujn8d8ae08IN+1Ikrja3MalrbnpzPaRNUACncWksrnMao+pLld1ugUNBt+zvv8sUCd
CbnZm3LPH0XMbvgzlFzo3t306eY6ifsC/Yr818kLnMWWnAkuOoYXsPYiIku5QlGI3ru3SHfH3qK/
GxbVnuzd4zWNxMvVfNru/LU/bNNycFuNVWiXgHWXu2/QUgph7hD0+lUE7OX5c9rU2YlQ6GBrmnMX
7YO70AOxqHGj+uEdsx9jYK37O3Yge/pDuZuubFiXa++03bPIq+tqOBLAaccXdhXU9KklaqDKK7ij
T7Irp63Mvf8wkFBzg2gaRystDL8Rl/sA4v3ov4uf+lO+ATjnx7VS12UANtNQsGXN2nVYh+eRMUnr
0jMLlLpwpGuo24twUHZyC1xExKPqTrWOnG6mEGSs8LeD8rOmz84AVZmqtLZQ2eM6DUfT9T3l4etd
4OKj6biTmoCBA/D3CfQIiWGdumAqIdM3hq7YJyKLMvm7iT40AlYvLjYO6qIXmdMWlFs43IKzVmaw
gTPglDGZ+R3cjK4F/xerDA3hgoF6D/KKKMKeTf02p4RApiL3HSatb70udAOsZV15cso8+WW14ppx
wGfDh2BPhTIadGmwWZ/ORpCZ4T/VGbBHg1GdBqXBDLL6VX6V/jh/6JNbDTqGAO/9BEXa4jymBGGX
2qNEO7XxUKMoolRdxDjdO5yFNlf2fQ+CrJvbd0WarAmHyCdVYZby9Vy5KPriVn7yFmfTUZtSQwFL
F8NrHJsc5mN7/TCGWtgs3LCeAuKscP3pha+8mdCWxi2vDMeoC7LoWv7r8hw5e5PzbTwhiuA23kTp
gnzrZfd1GU+RHTQLO+zkSmNBU846ieLJfErBHfs7mGMX5/PZK5zt6Ios1KRS8QrToQvTZR1D11p5
GgJvMacBszdva1pX8p+fzTbQ/T0w/WfNcOus11qTZKVlYx3VZRI01S9HoowzXfnKn/XrYyNn/SKa
RlWeoBEIkIMgWUe1em3VfNoEOgEJIrCQoDl6umqEoyWQ3BG574rMjirFSYHOT9mVo+KzzcBDzh8L
HthKpPxOW0lUgMmrcsr9hCkLx4llm/iG8QADpH9kxD40dLYsAO6YLOaNGDHH8J30oAA1//XK++wM
mkURZuAPWENQDDztS9EoVpp3GDELTmVaSB7Lrcl9LbaREPIRuYWNLeMxghf3VTbwRV4KreL4A2gG
Z8R8pT1tutRcBcHEgI/lcY5NrrWmJXYBJUYSWll7BgwZQCIWy8Hiv8sTmfNhKtK0LmoXM3L1LKKQ
1MqpBlKh36d5g4xpFlOCRe0Y7fHK+F7EpWgJLAeAZ+Zq1IWQRmbD3tRR4Hgxu6M8zAYwdKcE2iK9
c3YIDl+taMLw6vAz9fvNeC35fRmKz8UiIHNBfIUDxcXtiLqAAA+8yVG/SRZyCOp4WOr78iHZywhQ
zKWV+/Tx6y5frsGTJs9LfD1NrYp2aNJNIQzBXtP+ylXsswZmBVRkJmDphNjpdN6A46ankBTGFq1m
4xCzdphghpgw9ZoE3mcNgRUDzxPwFZAyPlt+VdUTCAmlmCVGeceElvl0AhDj6+G64LdiLgIg8L+t
nO29MGqAkJKCVhqQO6xU+rSrAtkNEbV+QiPVt4xfXfIrLXu/zkCbkPGV9ufd6jQCOG1/HoUPcS+8
eXNkBOZeBjKuX8uZYluBWQD/BkQd0bWsx+VRc9rcWWBTG4Pl9RQ9IdZG2kurXifXlD+uNXG2uoUo
dIelaMJpF3LlPOdV9PWYfTYxDBPlkHnnQo357JP1ozN5SYESRaHQh9KDwBoOi7d/oA0gf4C6w7l8
EQDCrBXEB6i2+KhgbSrwkCau/yPd+NDE2TjRFAJjZQ9cA6wRFgOkYHwDdqlX5vdnHwPSOP/Tj7Nr
lVqWRZXk6MfEm6XWiqAQSthfKyl+9kVQmEIGAOcxotizVnrPSPgAET6/HSGkVriD53eecSVR+cle
jgSvNYvFojKLzfx0pRhephUWVLl8SF/udKY+T1CVcjSICNhwpAKZsXONqLKrxdcz4TK1gB3CgrC+
AbLhDGg42/DyxJOwdEW7FiBMphLZLnj3BGdz/mIbkbkXoRrqS2eI2NufKKbfcnPfkZ+ctvRX9y8n
tuv/9i8nVu179lZ/6/jbW7d7Yef/8uQ/tv/2/tfw/QpfupeT30DnhHTToX/j0/Gt7cvuvZE//+Xf
+5f/9Pb+U+4m9vav//yT9vBjwU9DVaH+6Lr+vmr/z8ef/+f/u3mp8P/+9tf//Ntf/+tvf/2Pv/37
/8UvLv7nH37tiv0X3J2gswjFNNB68H3wbf4wbFcM7S+oq6Dq5Vkww0Ey9H8M2039L/BdmpkrAHPg
TglL9v+2azfUv2BbQQocZuKwhIRS9e+4tV/MHByPLmrec6AF9BQIq6czVtC6lEDTOkHq5WTVs9fR
gCI6lea+1Ts7gkfxnZu1M1q5vfEqyg4J7a1VXxWLoWV3dep5a82mK9ttx5jZ4Gl+PbPfy3Ifzx7g
nWY1MxgwoQQwC0qevR9L4d6K2z2c1ewiTvucxzDlSvwGPAId9vFD6caZ5y4HDh1di9D8wFMY21kK
OTDW6WtHompZEXrf6GBUagWs1JseyvJef1e4eh2obtXsrXoFq/lsI9tq37j1dGN7/KWhhg23pzRb
VRy2pUM6dbFKKzNU66Zfpw08yydtvKnhAfrQlPkB1MU05FlBQ2poL6ndmCvPkOntIAzjhtdONCTi
aMAQ5doQzUNwOkSowiB4xOeDiiLCndMhauyJou5EpwDuq/BUB3hr8/4o7c7dNDD7W1miykC451pQ
mEn5qNrgb1u6wI11gtUYZcTdFHm+SFNt3GSTpoRaUaawygB5BFbDBxjOP7VWOW0AVkwOjtLvZS/K
O2prNynQtIsWApW+YCzZZXVtSyQDIMXpZdNWI13owv/bqbj7KPAWQQ+5sk1eCudRDpB96DOynhDE
hSm2tlBJDXZEZH9N19093/sNiFjiOgZOPhYVKklnk2iAqYCtAeUZjEL8ML1MRGOdjbvEnMgqTfHa
sHkbtNH6lonkuznVD62mkYNiJz8z4jZrVUmyw/sfycFRfM/ujcX7n70/AO4VoQ1TnTCZ1EWpGOQh
QSFuOeSFCc+dIn9QWmrHikeiwuzBuhms8fj+cIZpxZRhuBHVOB17GNmsGx233/e/zHg5HQ0H3oId
VtnCSH2QJtpbWJOrtzZPlLDzhB2+//b94fDcianjppuhmZSbRLQkSJA7erE967aY3Oxeh0jKojZa
kLhsPVI8l3x3p+K7lojmoGo9vdUMthyTJk5NW8mjEY6rIZASHhphUSVrel/SEsXm1NBXNcLvFdTl
NF+qstrAD10EHDtCrDr90a51c8+JkT6ktr7urZQe+rxJHxjQdUyrrSO4F69f7xPOPMnPFgHyEgiD
TBRXddynzhbBNLVVmhkigBlwBiljlDtboLIyIY55aSQ3Q2eEsrfyzZA0HfWZzODTrXZ2qPR1vjF7
kW88o9t1g3XD4KAUaz3PEd6O6a7k9n7SzWJng9W/g9bsc5mP+uL9jzpSFKE3jBlC8VE96L03490U
BnwPGOXj/Kgsy/E1ofKl9JiENcNQHDxkBvQ8tX9NZXsLJTh24FLdCpmyDRsN+scD7Kk/f2snLKqZ
Zm4SUpg3XFrGjYp041J0fFlkjO4Kx8WdMenUoEgNL+5gbpO7tHi2SsuJzapIA4yYthxVNm4nkq1A
cGtX4BGM2/c/Ilk6bllP8nXmlJEhin6j1BOYWqypN24SWEk+BVORmjfMSTjk6tpr2/x7Affk883i
tnOCFqhTZLrtsz1MgbtCiR16DBoXegk61cubLHNuMSyT7/UGrMZV2oVUhWmuMDr4VbtNeVe1atxk
KmSGrDGN+citb6Xo1lBKc4+NLGlgQmKxrI18ywxW3LTFhL3pphyG5oFNcIkqqE13tZ65vpHKatHU
rtgxCC9fic7elWxPO4cNaCajIi+Mepo9b08f7k+uR2yiJrIPBtcago47h7Qyizs60REcwKe0dqzv
qQyUFhcS7NfO+o+H0XW+6qY3hW6V69HkbDPUuYxnu3lAubKDBTGL7ftDh5rp1ihNuqy4dySdmzbh
UOrPw+R1Cy93zG018Ho9Od2G8LGNNGI0K8jtaE+Z3LPe07e9bZchGNfWRjW7ZJk6/UNawhM9m9wf
FbXM1wLKMByUOUbrHdR5BygQsyjLW3WdKSsl1/ga+AIT6rqqTNaZ0fz3w2nsK+cdsGvna33O5Vsw
fUDpANRbREAn4zkqmj5xqtNAjFFmm/06rwQEIOAVMqwrK8GNWJmGbpUZNpwaLetYzg9Xu2uRiTnk
g5Pe9G6z7PGTN//7aCCCw8ZkiJvOTgIbQc19U4gFzW3t0YJqlu9WYlrVHIILamatIV6Mel2Rrocq
w4E/RalF81vXo/JYaZkTKkaCGs0onR0KYlsKhPCBF30T1JY7BqVhPnoatm/Fg6RCkjfqtjFeJxDw
lgihQJ6qTX5o54elDyLoWw9u9pYbNR2c6TXkwleu5AfVK5pN35sqDIASNcZISZ8pzAvpWD3o2bhR
tNa+zUXW7W2nX5NGszbvDynhHF8q2bM1et6CJa2y6wtD2bXSAMcPWmddmdxOk0kOfJKLSevUnQVr
bLedtKWnNPqtMz+adtSCqTOKmxHyyfE41NYeleMhyj3WH1R1UEOPKdWNyZVhlaD4Ch12Xr50Wrm3
Msg7MKsrt6ByiY10YB3fAgD3LMj41LORH8eU1bvMU5tAJmb9zMruDioXYttmU354f1A5LVTSgGHG
ZQ3/c8faiMmwdiJXfroqrX9+fcAYFzEEPNkcD5sT7HtmnayzRezIUq+nHhCPjIejNbBjNUi25CyB
Gj8++M7qIWFVevkYdDo4/FnVDwgqi9UwtWxjjGUL47P6F7cqyF1l1OsAqnAek9rDvs+z14J4yiJT
zEM9HWiRAsEL+5u4ZZpyNCchll2rLwiZvO37o2oyEScEnBQts4d7ZhgBF0Q+ft1lzP751Py4c8Em
BrQGlJje0Vi4qZyutMbrRO9CEddX54Ngonfvj9LI/Dyz9aOAfuMuHd3vbWmBn90BY8ptt1ppBPGm
BTvdB0uo9VZJPOHTYSQPbk3stRicPHj/WzuxhxUsMq2gBf3yYUyyZKH1gSUJjaFZW967eZYiRxP1
SZMeB7XsjoqhlmiJjuv337ZNpQddBrMUYEisXyOMB3YjRSw2de4tZ67it3VrRojpF3XSwQq6BZxs
GMWKyeYhH/hdk6dILJPmNU8ahniheabFzarNyKtbCIgoF1MkC+85sQqQoKTfWt33yfCeWkS0Qf/W
Ke6vetB9yQoajAo0rbJieh4NBFsGpUFJEc1VUki/TqeXRpAsUA26gKNfEYxG2QYSdiAeTfWAIMvi
NyVHUCLcvbuyE/nsdbXwp5rcQIo96qr6NufD95xDescpXtzGWHiNm/iaNZQBbYouoLnEHg4+YjwI
94a7VbewEuVF1s2BCGn7iHnJTqm83M/hEZopneYzWnzTLBb3g4cj1koeILjzxJU7226+DZNjrnLT
IjCF6J47QETDwRaPCny5LKUvg7zpal8blX0OzkHQQ9rLN6vxPjeVPoAXFJml/gf5DWkS2NjcZx5I
5lnt7ZKJHcCJZdGYDgtVY6aPSDVEoEgjSoD8hJgwKJu8UXyuJQuu14+N0RqhrhIJLyu99VWrmZal
KUuoBLdF0CP2DIzBbwxOFo1mwE5W8WAv3ueR0lhLL0feEpmrJjZY+lOFtKLiwMfOVldk6vNYJ5kZ
a12VrNJj4pltbJaw3IHCORQHrF4FEX2POw92pwpmCbl7X+tjVHlq1JtWDj/Z2lqVHO41CukXGodS
AYfCRqD3qrLUoQA4DGRhDcrWTNJsXVudr/eUQUlfzXGfDrTSGRY9KOJ6ApsEi43pVmEFSAwlbCBM
eN2DyQFwWQ+ZuIaDcjOpe5VpvzKY224GPSVxlhUQLJL1kffqXa4seiTy4c3NlmC5h3qNS/I4yJXO
rDVg5zCkGUGyZLBBwHjCiaYRQJQB5m5NunajF/JB8qGOWhMQ3AJSSpiInRPb2PWWlg4mKxQPIxOX
3eUwWmM0DIFC6gevc1+gqCRAm0uosbONEeJKndotxpHzu0p1fpU82QjLzPYj0gYTR4AhTHzOxrZ3
aVYaEMHLlFtNfmus+keb2gsYnBNfYgtpCRioqQfFWZnHPVjagNbv2OjdAkVPo7bXF10G+ReJYuuY
Fw+Kqr4opsBZlD6Wsx5vpi4He/CLOwIjHL+E84bfU2ffjWQ/au607h57j2EZMu+75PbCqyYFMoRD
yOaDynjOx/5n5nzX4BcMpdsJknSNth7Gt6Iv6fcKLy7GNPEVOjiHap0aXN1XE3F9oQIgqDdYzJNF
j3rhvdiF1JZcNF6IPAZYwimFvYHipmHpmkM8O0jsBnX8VdOR+upYT/cWyZdtSiEjCYm6o9G3Y0iF
qq9VnmaBZhSvrMjMtai5GcmqGWFfB24mPC0PHhV1aLfDkpj5j1aU9SLPx40xZbGbQIpETgOuACBV
wYW1fjbI1CxzVj5IZt9W62QtXKxALsZl1WCl1YBpRxoyFig7ed6ySWPITr25SiRKo4kH2dVRAuH8
hWUfoZLF484qwbWb7GkpQzoQ0+eNAEu0Tr7RQ1XIWVlRukFbJc+9SVd9mciACluPEfw9IPRQdp7Q
lN3oWEt7gDIGzn3iEc9v1cRcJ27zlIBEtUUK5gYf/Fde4r1aRqARqSsynJqAdkp/EKPid7bVwDqe
L9hUDzsokmNP1xk+gtcvrZ508INZ9I3F13a5GBwYgfYFfkzlJE+panerfGpAF4eLEMtUFtYqVX3S
dPdtktvwyYZgQKrboWqwt57sPO1IJvtXnllpTEhtRCnvJYAYGs6TpNpxJmVsJtNjxyAUJnWhhSwR
RdDaogGVFitXU3QSDKQz4lYkr5pRvUH8q3yqiiQqJ3BdSyKr29q4tdr6XlGaI9ftZpEWN7ztD7DN
boRxV1OdhAkj35zO3AoLpa48l6tBl+3CKsq3DpyJuBpHAdWwMd0nDhRx+tZ8S0q7RzgHsRrP/da7
Ylq6euL6FSvJsXYYtj6rW/T6uGk64vheXiR+OXVtUBvQI/NivdQwcIYGtVOEe3REQDROwNNr7r4x
7zSzAZN1UKpQeuUhn1RtRXIkpYtix9oG+P4ChX2nXtYV7G6QAFIXupKFhLzqrmxWWYkNEfxzMNaa
ZkvB0wuqkaqRx3MaYymwZvjpUfyiHEpnwUb1R8Zcvu+SNMoxy+9w2D40w4hb4+AYO06UnSUg88XU
5DDojrgxa1JFfV68wf9siL0Z2FryNgAyfApzMpfPpvHexZUrhs3UTwPyRH6X1/eG0AEJ/5YnMg1s
2j5YRpNHwnVCZrVy1+tKhE+dRJlS90HvQbiiSXjYlGloWHUXWGZvBJlX4eBFDUBBWLxpFfYkxOgh
IvF+qE2/5Pks11BAj1/Q9udA+u2Aa7DPuTuB9Tk4UUqQ3WAEQFk3S2JW46PIPAc7cii8UACyuaSB
quiRHKpp1yOzE+ilKZZ2lxZhb4psZY3aTrWSoxzru0KdFhrmWGJzO2oE9BFgAbWnI/RrJ5L/yKV9
y3PFWcKkJUHBQli+VZsbr23kxqteykrXgzRHXYiO+qYrXPnHA77POJpw+LHKKbe2w+VtZhS4gfbV
tmHfkIWsYTg9VJu6NKsN7hWgXY7uLygSwL/cCIFrd2OHj9nsK6DGIKmioqnYXYBDqw1ZOGHPg3KM
3S+SF31IUoSYuNHXgwffHWN4gqk9wFYGBwDdKZYkGe/7TjwnJsoiJqTuBzpfcVsFHDoFAqfA8TUx
KeHX2k0AhyFQ9LQu4KP71DLkkCpjzZ3S3iCDhPjhlSBJ5htWB2kSSFb5ngnt1KFn6ppTCXPS5mDT
Oo8Gz61xv8fBZ+Osd0gX8U6JKryyP8AY3oe/6Q+kguwQSGGItUxOEjZFQqIKPgxBUSRJ2LpEQzxQ
PBpPpiycpQmjsxBMx0VjmyKyFb0NoSfoewkTtyy3Am/ga9aC9NxbagHDhOx7OrU3DbJSPJMQ02GQ
lC5JOPH0ObMx/0Syz+Ft7uiIhwT+wSQQx0yWs/HUbJU5nV+0/StJ7aXSmsgO0zshi7uiG8cQJch7
bwJIYBRpUPZuJGzll95JKNiZSQT4VhkKuGQB/jZEBWnmDPy2lh0Liq7WoLa51r1cLrWx+5mM7jZD
3BUkev80qi5fTXLd9UgepLjRlC1EPbJJrqxyuJcyZF7p+nnXBMw0urhsejjQDrAeHfBKKJFEUnqh
xpRISXLkVnkuFlrS+blZyqAheu23sjPjguGq7+hYkp2sI/uXW2E+KJAaMDf5mJNNNj/SqlmK3nJW
U6sHlaA0btQ+A4RHgzkFfE5yo4+QAS9RM4B8xJ0+Qg+hqAclkmPvwVFayYO61mOYciT+IBPwpqhN
Aq+UMPgDegUcBui6JUMeT661x/UVUWqN4GjqbuWIOTikAEFD3zJGkVKLctk8kmTYitJb5iS5rSqi
R3lvTDAA8MhC8QyBMEnuC0V/BJmQtj3Q00O2pzW+mytaiHvn3E9VpAr6fFjbOKUgAG8vsDQs4Lc0
+HEqzbNw4SI1MgTyhlWlQWOafTDSVa6YsAKBENMSqp8cOZ3sZ8aMY0lZ7YvObgOT0RfcTbHhkGYM
9QoBrZ5q9lot6lgaShtLUO5xivFXI6NFqOHtAJbt7EFsk9y4kZqjBnlBklAfG30nbUQDNXd8G0cD
bkGgVAxqg+tbWOMlEcZT2JNgHfumBjaQyDItLOR4yK1arg3Z7kc3FSuqAo4AfmXAJxtxoUU2zSRf
Kk2YQM72u8ZyInCzbN/lWRfZrYM9v8HdJpMSZh/MXYD/9H2a+rAavK1X2YehlwlSM1AnpoybIZAe
SuBZQ7ftzXI1De09y8pImYiMi7QxAsY1HCKkD9tCfdYUUa4VDnVrlzTPba0T5C8BAK10WINXngkP
2+8OLfZ5owBPKTMnUHAvsDX5UqpqGnFdj2Uqt0QfodGY4yjSGdZbl93wtJkCW0oRjhAvDNLKAUgn
3RmEv0IGFORV24tVI0sjNjpu0MAnDEUX8gCHI8T1+wJIt9u0G+9NbCpsrKuI1/hfroMsWnIYRyUs
1OxYkcDKJ+M4EAY4pZ2Zi8ouJhTncQP+f9R9yXLcyrbdrzg8zxNI9Bh4gq76YrHYa4KgRDIz0QOZ
SDTDeyfvKzzw0GMP7a85P+JVPM++Eo+eGJrZETfqHoqiwCogM/deezVeEYxnpyYbHQCHLeQepJhn
k+kNdSpYAhOdwPUuXxt2HXvYX9Y9FRq9rFJIxBYxnTpkK3jwUfSd657wJ1TgcevbX2BWSSJIou4K
014XWjox6ewrPT0gU92Mlsds8MDlKXKCESN0MLBrBZ6AOJuIm/uiIHTVZO7dULUn5pjLS8nGuHbJ
ECpinrjCr1FzdmjbXm/nzF3PxsEwB44PlcwbL/QdvLmprCJzEX0sa9fbaJWt3CpAh7O0CY65e9na
z1hhIh4gzAhLo58jx6hkzBf+DM90lOZjtMDgWUDDKNvCS8sh2zplhlIzwAFFKQk5U3008MeiLdcQ
AswRGdB/K6LgcjJiHVilipizvOSsfWQWyBDeOOyHHPlKRoZGCArfWC72TTWosCfGuIGlwG2BmRnP
+c4GCzD0TQnqJ8QWccaWh7mxbqdbYFZNbOJA3hK32AgMQ6KFwPeGLAI3SI84XY0n2jlHTHezyM+w
XS1D9cpQkvZl6rAMkXaj/tbYU71pZL9ho5GKolZH8+QPsO0BgixTDN0WYPQwzioxMt0QggmZ0taK
NBwRoHkDzEOjsWTOqVuMxPcZwy88RUGDPa+H/U8yCHAINVqshvnYJqwaQVmVFQndu2sFv18UNTdZ
A4B+NnUiR7AYBkA9FL5tAmi+0xXpOGY32XLkMwE8MItu115yboq+izERza+KfnzR4yIxQy7gJ+Pz
qNA4U4Ke7lBbK5xmb9If77qp07veF6nS/RuvJwSPEOzkmfEkG7ED7VkA88BWxJSRA5zwYasXGBgl
OYFKJjfRSMjD8wpEgJQkNsUhz1Dzl8J6tub6mbQ1hmDwlQ88rLPAgiQPs2gM4rLUn2zsSvbJnWwk
rTi4Se4Ate1Ypqpxl7jyFzM0G3Y2Bgqzlr688yxlhD1vEZrbZehtuXZRPVRjKFAxzK1YYKGGx5EY
EqfWCXUwBhy258RdhqGHMuvUNrlz+Yu4nC7OPSkSNdB0NKun3t56XuUlc+YscUayRPgMtRmbvMR1
7xzCyW6YgVAbjeXhezZ+1aFJWxhtVVlf4SswXAX+naUB/O2OFBUp6td+tHSEvvbynJC9yKi7wRqC
hSW4B3vSrQLS2miwCzMsmdy1mMZEnV4mcI2lTkZMmT3ipFxMJ1aD1DIMU6yRYeQUgAhajEmjXlRv
E2pp7T4St9wV8LLJCrFVRXdl+eXjWNQF6hF2UpkDI5OevpZmcMqXHk/bPNwYEgncPu8kHNrLL5JM
aVCNeHQA1eFeF184v1Jjq2Oj8NE9deMqmGFWPxr3hc2QSM40/KtKaz8pu4gNgWKULkJHBQ3Q4g1F
7CzZV0xvQJmtOd93PIuh1L8ZykWczq02ajjTtOdWyAMx62I3MXUov9Y8KrMpwGJzNrqcm4i7UiG2
I/dTtzKimt02Pb0lEDFdHH6XDB0Chb/pUD+LoNvUg1q3tpkDuED0Em3ktkUwb6irCuGu9pTW1EZf
gm72/atiwnhReuRQD+7KtCQydzROpJEG7bam5n3dMyu+jI7MCimnDRP3LSLA0Lnltwx02KgFwQTN
iZ5Dg/cq4Tirmw6Qt5pTV5uvkxJkO2bLaiyyaLazbkUcUEy03xoximTrYifaF+vGn5OygFcIN1Fa
uwpE16nHDzXPYgQshN+ri8qJjmFZBehIuzh33GeLYzzYWoMD80MWVR1DqtooUYED28BMTEeyxuQ6
R2UD/tqd7fYPzQS0gAYzW1VtfmaVg0quNl5lFeAQsEGtNBfTA0Jcp/Dy72LA33f1jKS0RbtXheWs
At2kDhrzNWOpkte9Ycy7vuiCRPEKUac5oAvtPq2EbB4Lg311/VqHFilPgwfjnq7kc1Rl5rXB1Vtp
Gqi8c/aYqSDJy+pEVTdug7HoQkQfZuuKuftBypeCvnUwM0IFjU3EMu8R+5aFfsllSDS2iBzMi6KG
lZOBVqjtRNIPqrpWgq+mQGRrO8wHtjWm2d84EtQVbXlhMZmQcC/9l3KaebyHxzIwfBv+GmbVxxWF
D+ckZRBx+w6OxDDOGzy+bmGWcLSnZgjhyYdOaDaysNh2mC76zcnGIMQiuEkOuaFiQgkpykM7ovfq
c+AD8DqcgwWIju/eZKrZVw5Gs5kf3OMgxS7Fi3tvzMsNgtUBBBqosTNA/N7UXZEZu1g9AU0CeOAA
/dV2YjTTrqKoBY3ChiXXpcRBennktvI5Hw1jN16awVw5K3eiMQPiEnoYL3gDP0yLKtPF9u2kz6ST
1n07gNZoYYQMdAK2EzF+Y6ABtDiSHIlsRV8K9FkdW3ui+9aUEhCx7HSEmpjRG2vpI+H2dNOXeSo7
SKtViUg1BFeuKQ6vsDH1jB1teTX8eghBWlgDCGiTYrT7TY5guLAircZ7m54F15scQHm0AAN2LXZV
miaMFxT2Sbt4KE3o9HTJbgx72ozTAuNS28lCbnRPI8mmjbqxers78HgCXha5NtErfzTb1RDMR07p
KaDmEOJJfO1iN8DNKIwBM5ocRQ4YW68YYoRYJ/sBywvHRamxjny5CgKc+5WwUdc8Yy/DhUEaWTxz
O1f+1UzFNs/EDcQaKELxADkZds5RYQGWPahDPR0wbgma9VJrWCEWGk7gYmf2vrXpJucJESBWuGAu
unYWsvJl/xXHAQld8IiihpJISn/fN0OwwrDwTZHltQUGGKP1eoY4BKHR8BfHoPw0g0yxlUW1LhGo
HNYOUyG6V4U17IObI/xDOTpLWir96KklRPLdYQlAYeXLBsalQZizA3h394CuAXE0zs7MgdGNvfc8
eeiWRcBQrJaNGU0Yf2wDwJdqBnNUB0yumInTGKmUKcsxYug4zdMiI2mTGd6VqSQECchjLUkCAe1y
kwXDqUWSIBTI1bmk1zkby5MnNr2HUsgTlQi9ntVgUYWA114L6eCzKwFl4YNcQbZ5rfLFD4tAmWic
yV1FhAnLUrsNraF7wwSCwWIQfr7OZJ5Gf4GC2vbeqgIRAz69cgp/gKVdi1wQF+UyRpsghXQcweWA
tNiE2GrUfA8o+LMkQ70yZE558FrxzS9mezUUGfCbS7NCJEIWAlSdYw8OnrLo7eh39JbmzcpExRzW
xoTxko8enRG7Aa/KmE8XZ9PardkZx4faYFqPZ8DmQZLJiURgI2ZHB4XL0TeWJWH1MkZ526CNmYMd
yE3qaGU+ejPW7AX1+iOBUGdVjOiwyH09tm8sxwlEG0ftsXHDXrfP5tWMyi317ODV4fnOhPXoPofQ
r4fN63GiLT+1XVkDp2xRtgNUT5ilv5Kx2dXuXG9MLgDXFbQ/1hVFhnyr1LccauSmQzaRVRsrhtlo
qgJMOnsHmIAo6z7ufWM8jN1QnQOvjjtUhecWNmmqk2cMChO9NCMwsNrFWBrE5tjEn9f0yu2V2Cjm
6ivhFOOVr9x+rXzUrEP+PFTKOeV5n5+FtYD37vBHXxJxfn/JtV+m3EbTDsOkDXdFecxQMJ/RH4D2
YGd6q5sME2nhSGBAdZ3Wgk8r+FnP16PfWqehRCtBnzRYDVveZOK6WNr8mqCQDSeVDevLN8eysreE
SExjtG5j3eUYm7Y2OQHrGhNnKNx46riKYTArUy8o5Dm4vPTSxhrk49EonP4cNHO2w5t/rBTsxlhh
WFtRmf5N5n1jLXpmDMnbUOE421OH2DFizru9SxPijgNmD1l9ML3pYCymvqnKu9lvuzN66vGGGxbs
CttFrN6/NBanCU1bVOkceC/NgIUfGXE5+vVt6dj9rV00b0VQG3u/k/2tX5seeIxVkL5/k6kOuzZb
bmcrPxsdDx5GkyoA0l21DhZt3Toj5qlaGGnmowQ1cmtaScudEFdl1zcmwy1EL4Jdmcn6BskrJLJm
Yh8rG49L0UbuYzP5zZspChaC2FgduKMx2FmIG7s5m44BFyzhkp8WhlyP0fSeLW27X3pMuKKu99ew
+vOvaxtDjkm7Lxk66suhY2PRPE8l/8JyQ98hroKCG+Bd5z6hMYWUBty+YYyHXtarC3665w40kvaF
yFV15r7NqxYEWXN463sTSfSucfbJzhTALzQbkZFSpRamxHvbAlJuk3G75P4tZ/CSJsQBd2jAsp76
IzIF/aPC0DXCbzyvRpUAAervEM3b3RTolCg9DGLWDw3NGtDsjlARljgOqnE7swB2Qp0JWT3qJrc2
2B6GshiBObd+juRVr0GDbMl87RLvHJCiOTokkxiYQRFckMI8kFJvWImPHh9KFtZjpe4rh0adB6lt
5jGRaBdjKbshCc3a7MFBubU1nMaPhPPW5vAyavOGnIu8v51HYm6t3i8AutVQiFot3wNeuR5zYcaZ
MZkRLDLNA+i2NO5z0DUxJp+BXpQNKFj1qndyFw7bfbcaoYu7nuEocAUAOp06FdzUQ32ui9bbaTvY
Ohq6UB8gUhhcSB5Ivd8PVtUl1azO/fw+SDEx9vCbbm8hw3vbDdj2uVOCXVhFDFl9uyrA3KM2tU4t
QRCkZ9k1mMrLF+y/2dorPLIZRK5RK7srZIxUZzrDh62/zDAb99GSo7txWlCkWzXZWAniCAbhY45y
4dj0SFQO6spfLej5V1J2p0KBoMJ6/jZK6h/fX+rJXXtdRdYz6KtJ5r9KnFZqyTFx77yvBWAEp2xh
zFr7GMVOpr0XOIsCMvTHIvCTGdYz29kVTtIH7jrAgZcUchxWPjze45Z4Xkwzd2MxNkbopkF/cU8F
QTo2zroARE2ybzlYMDMj1TpTwEGXKW9jYos2WnQ77zziFRF1BXqB7sLzRERrWmMdb0TlrVjbWd9g
Nx8j/QcJENJ4KOk87zEfBAkin4obp3FjauX+7v2lEeBJE/bQ66q+9ipkwNUmI7E/PCKdsUoNjFG2
wqR8bTbyi9F4ZmRW+Yttoo7wkZFw7YPtGzbBBdhZANRKT+1rs4qnRYKGq4vYRT7hEUZ3Tdy1JIuX
oq5PrgFel+coHhslBvxotvpnM1AvwRVdxvZc4FS2xxIVV2MJwJ7ugOGqV4LD0vsxnysvzdkACl/d
31TVa83q9VwsMBsu3PYuG8kLMp5Tg+TzUUxoKuDPvWmFyfelU0TMdPKDAfl7qy3nfla1s+986R9z
smCJzu1h4QImOpjwjQWj14VyMYpbKOL6LJ+hYmV0VVdtcKh1XmHHG4BFDxYAEPA6wYxor0GFWZBt
Xdhn7U+7viHmxrw0KAUV/FB7Njsgm+qLXw6Ja2onKSyWIdHJrIHhmWPocGOMC+xQq8Ca5+tlsjd8
ab0jm+SYNrJU+zx3UHeWY5pf/nyy6h48iNCWhX0qGwwSAwkzSHNSOmyFhy0qH8xEzh2HphjIJ2sv
2Hpuj/u5tr3d1EM2pVuNAYW0ydqfs+W+tI0V4aZ4jpRDxwPN5iUWrDMjangIKygJFuUwF5uxKevd
+0uZ5QAbahMj1RHk7GAA89/Pv/rZ3UArr44qD+Ny7Ofwkeus7IyEqQAVB4AmCsmnrlhwK10J86Tu
ycSU7cpe/PNCscXXcIVL9dTaIMSCyzjDmGibW+yIbh69YdeJa7leMM9npUWvgYuRA8Sw6TBQa0ua
zMJIv79fMOVecR/3HA5OVVKJAahTV1d736jWHPQeOORWtxWj9Q6umTLOygEkRNturrJiaK+cIW+v
GK3Wprzl1dTvZJGB222wh1E58xGL9FpDDPLmoxHtJIvrWk7oLR0n/led04zOBlP09zMh8FvzC1z2
tzVG6rGbVU7sosCCnp+B/G4MEJlVTti7BF1c77d33mggZJkEQzxZSObtTIg6MVuYQttojRPOIYX9
rZ5uIYEek97L29Ql7tZTQBuxropYdd2UCmNAzmHpzUmDYLEUP8B2gksvypXybl2drUBqgF03VsY9
W1LDle4WYq3XMphX1cSbM+UKHp9+3cbj5FXoUUgTl4Mxx73nVhiylfqQTYmr/ZsAw8a6cZ0bKwAe
1TPxXPISKCCr+32XgfQyGFd2S9l67o2birpsP6JAivrH3hNO2iLR6DarYdKKlgIY7CKCLYaekYJq
IhTaA3JnAMuOiixIGAN0BFZFv/fKClhdlufRAvVJCiwfkwYKRlzQ5ZiL+FnnReXSmlcBfKrCRXFr
bVdMr7N26sIOmrgTaG+Y9ffq+P6VmXXIRQsMfyXrOt82Inu2HT2Afja5wCb4sB750qxADrQi4Kvt
uQva9mzrF3BD66sAdcOh5Ghv5OLsmdniBWOmaKEtA6OE6ZMJotHJL3y1g4zuxOzhbHg9PQZZOd6O
+a3JDfPu/YvaumkDAjEyM28d1MeH1qlBZc+X4Gn22g2aGA3ITpQr6XTZNcTh1SfmIZjxfCRAOhYM
8OCBBN6WCanWB2EdMna01BkIRALEF7BnpHHt5m4AHbiYEjuHt1NwYcoLWrPQGJBdU88TFhGfN25Q
+bGVGUOKIwWCw66GkDtbRsBo4Kxw677KWQlQgnoRdJtgFjatA+SlyQAv9tYOgPSFsJFCE+L5UIJ4
hTqgP2lO7ZRfQbOkD+8vZMIwrJ5Ap3n/0si/tgKD+sr09C5jfiy1lOtG++4OpBy+6QUXO0Q8Wpu5
zrttJb84GsfV0LmgGhpDzVM7V48VtFwq96uTvrxwiWd7segUCQydQGVBrnRqWUA2LbMEX9mt70qt
nJ3PHbBlEESEuZ57Pw09DatmCQFfF+sFJUeIoJ1gj6ZZg4mIeh7/jv1kecGaeO1lBGfsQOGjYePn
/qrUjXqoJw1v+6Ksj+0IYTrVyMQjRdacByDEsV9OXvr+5Fni5HuKHDo2PZrZlN9jJANy/1SyrbIe
JhBrzu8vvo1iDLILE5nADS/LY5Opbl9wHiuPNDet6j4LPP0badiDQS8cmT0XwSmOa350m+hq4V3M
UICPTB6mib1oMJS2muSrLhbyNLjKiTRoOPFg4O/kuRq3VYDNzURQWNJCg4EblqdeMbXQ7OTOgftt
H2JTEafZ6+sINmAAd+w+uyKW/bUZygmtCYgTPAMBrqWPgWyGuFY4v2Qlz7os2jSjDaDpDhNySq0T
h25g82vS8LsV+Q+UYSgS4dRCwdWAqQ/kqD9Sho3Oh8lVp+ACMzQaKCoijopgji3dmEkGi9q0nkBy
lCbaa1hVG3uvdmLYZYgrhbP5ShggvsEERG0F+HBt4MoHyHXJtumMImaoL54Gdhl56COChUCIR0YM
Smj8HOPukffP2si+LHWrjtTsMYfsJGikzXRloXB84PZgbLMO8XeFsUUeL9lBH5XtaAUGJ6ZW+Q6Y
wAM6ourm1x/JZY/44RPxDcj3YTnq4VOBTO+D+oy1pslzjWeZWIjpAZD06lbkTVDU+R25APQU7ADt
MODxFv0s7+bvplW4OvxOID/BwALK5w/3w64DWA8JA8fbbD+XRHyZXHujqzyIuyWHmSAlW7jOLmWf
YAg7hiAhPNulryKtBrn+/Q/i4ugM49LAx6r46JbAGpIjq+Jy0tYvk+xR2YtNobmDQduwc7kBrre9
DOum+3efht8SKd82Ff73UXf8g0L5P9Qx/z+oTobi+7tP/6KT/qBO/rc///k///zH//hel/z+M3/p
kukfPlS/AZxwAwqvP+eSHvLvsmQD2mMkVwVwfXE8OJJcxMd10yv+X/4zpX9QK3DwEw6c9Gx6sWnC
JnL5FnTOFAelAYs7KNBdDBV/S5d8eSz/tWiQ0GJj7uBj5wQYfkmd+vDYOlZWOj4ATnRJ4bLH6bK5
mOkuiI//NBH7s0t9eCwtjJXBMYZl40ptAEEmJJoiGqljvv1MCUY/u9SHrYATMprF+6Uurk2YaAu4
jidmqlblqi1/z0f375/hB8nKgHIF5D+G6NFLfGWxclaXXJHPVjXM2n5yryBBhjsU0rtgRPDhXnU+
yLle/maYi8PWFu+NZPY6qPVEI8IKRnLIfhPTcpg5GIUSqruGruvJQKJLz+RyXOC3H7kXcrNAOwD5
IdTmhDTBXuMhAZfW7uXOaxv1Qr0OZ4ng3r2VcbCytVOsA08PcQcmdeSCnRQWpeFfYdYEk+pO90hh
mkHKhPw2S92Od1sVUC+d7Mnd5WNpQ5JLzRh9jIikz4HVStqls6RBnLe63IH+sKBDC/K4Y2ORGMLR
a9uheAhNCDY1AdEQ4mB3VS+B9SpmQt9KWOm8QLsFEQsiJ8Iqq0VsE9YdwSXCfCIjS+Ij0D7qid3e
uq0pTlWwvLpuHYQltdXWaBd3u6ix2yM5el5llrXsa5z+BzMz+W6clAnPWzVWG/yHKfAhl+LKYkaX
2EU/bdngOMArpTSuzK43MPgcxfyE0JB2uTZHzEXuIM8Qw6mrIR6NfapKdVhoWU8XKBOkzly2jZU4
OhA2hkFgc921oEi8BdAVQpYI4JOlumyKKemtvoFnK8wZqjGpm5ZaidUOkAj4aKmbTetQXawRfkw8
QEUTqR/xyek8DlTTBCFtiZhXbk7qhyHjZE5gbdMPiZUNBNUvxzyI5NMCLC/rzDc7LwIrxMfPoMYe
yMyyJBAQEcyQR018JQfaDUDvTAgQ+qwDSjSVgJxPswDxPLI7b7gtKVgCkTEgUCCZukqslm42JAgm
TaXlCwXhENRmXvpX6PVcUN90AUy5ayKHe61rp8jWBkcMZcsQa3FA45mV18RW8o2BJ5kyMWQ0smWN
EeilpxxAGnoDy7zbWpxCN5RBHR82rlm5IDc1xQEccAyJu9q07nLmzPfgVtEp5G5R3zZkbrAD6VLc
u2bH/CiH5gJioKZ30CrBDGJVyryA0k/2/BjUI4iwLVSNN9VE9FUx0KbZYG44zxEaphyghzHeDdpx
d50uskfVZVVMFiiH3IZOqbQCaI26zkoUQoLvPSOvo3YYvF27lPS1zofxa1OV2V1rDOOu1FAHI1t8
CPDcd+VqqJnasNbqEm4srUj4DCbdQjmIbBOQ9t2Sm/xOAJPzMHgdC1S+8BaD6Qru21dQ5fXGq7Hz
h4shcyRkSx8kTIGJUh7lopqeFAax0FPP5VM1Tv3ZlaAINkiHBAfR7GYMdEV9qfhqKFBKlwAkstt5
LYLMTtwK4sJwhL3WU09KyFeQHy8TbROgmV1rr0erxIDV7ZCgvQhvTPE3UW6MFvN3BhgHoFkFVXtn
EI5ICz83rqFjW+5ghQBNQU6FvOkgeBchCOJdxJaLwokhfiu8TM32dT0BAAyguH5BAmA7xnCwL0AG
0MO8HktoTlC3uk8zDcgDjLLtx9ItPQONDRNH0/Wd1AA9PPGtzl67C2S28zybK8ycwbNAVO4NkkLF
CHY5XwDAwrF1IgVJDBPdTWJkau5iIGaGFXno0oAjsgZWBr5QEPoTk98YrW6/gTURfMtzvqQNDm8o
XKTZP0+KjqcKFiRB6DhOf7iEjYNKLpq49erqVCIe59rFot41CGhf15D6R4IZxvUCp7IIDOkMVFk4
O4wdnZLJsoH0VY6EQH3iX73ZZTvTavuvTtnZ17omIFh5laNPjvLGncilcxzbEg7WnuQRQrcZxGqL
leTOrF4LlXXX4IHZ8aDnLJWcjy8LSgRQ6Qq5GkDyXWFWZ9642go2JkrbtJtGqOw8Kmlqdq2Ankn4
N5I3/GFpvOGMuSJzsfkCD+OYKd8MvdE9EoBJXwS1RTItgdxKNCdHQ9vZdhamuWumwD8gYQbOB2VV
YJBn6nNl6eowW1P7pOrgG4ioiD/yiMLUmFXTJocGxgBDWJagIGsrAWpRFVEze+BJK3jcNyEidN3b
3sB/zXngxYDhraPgdXNr5XZmgMfNu0MumgGbRBd8g4lYhdZZEKOJqV2q3RJkOLlhjTXGduEJHmrw
11cVLnCh/uP5gJvyA6svdBMPeE9qY4msJ+2DJexlJcbkGLnZWeYk2VRnB2jJoSjssg6lDuqRjVMw
lgRGDgb5ovp2RXzD2ymIQEJQV4O9Q6s6GYN8NAEaq+E54xJULWj2u8fahwoKyW3Ws9MroBiz6UBy
w2cxXZPK6e/GxQezHuEO23ruBAsZBFUP/chh6zUyuQZtdLi2NVwePV4PKSaiJSa2xrLKoOuPBcDv
aGbeiyMpWUNQHDz1fg/XwaKl+WqGhOKS5pDBER4CM4BnU3n2eyU3Ab8M6YPWqiHYqaQb5bVf4fsg
t4JMgNRkLOWtNTH3TrKe7XiZdVdIyJzcCMlhromRQU12ts6c11GA+gD+sHb3DcXGDjUeuC0JMyRu
T4tJsFwXI794si8DpkydVOY9Un4FBh4yg/6PuvKFY/RIQBrhXvCXcdZvdTX/YcvyQ2Pz/5v1knkx
sfmF9dI//tef//yvf/7zv//5j//2Q39z+bG/+huH/mEj7BggBIJF4AJ4aWL+6m9s4w90PQjudF0H
QTygp37f3gS+56O9gdTZ9+CM8n/bG0L/cF10rmiXXOQtUsf3fqu/+ehhAJQEvRLSToCjwrLnI7DI
YFQm/cXgoUzqCj6y7jVK57VeyzS/t3i0JOr6c+/aj2jm+0UvyAysihFQfOnevjeiMJuaKtbApVB6
iGBuziZidr+7D6e/GrT/VA/VqRG1kmgILx3Mv/o2x32/BH55Bz4sl4TNDz4s4LQUsv7rfcER8QQz
y8h9kTGch07QdK/p06+vdxGg/+pyl+9/Z63h5r7uZ+gTQlbD9yWHeyYH6b5ZwBYB6Y85oTfT9a8v
+dM7B7sU2HIB4IKx0I+XZEBTPLiOchz+Dza7xfQfvcYnKaXvnk1/e1//uoj1wZaLd6027WWBEioe
k+ZNxwVI7CGJVJjdQDEdW9F4I9LPPL//5qzxfve+u+yHBwS6P34Rz+Gy37BPZivkND5kabUxY+PK
DZekTLLzZxHCn3ye7zFo391Cw8dhDEs7OPE7PoZ0Ccf/WVb665tGf/qgfPfOPnTeFhSazXK5a5cP
FL1DsYRuFYODNzzb912EuWGEGZP36C1RCUP19NMu+WcP6nfX/9CLy/n/vEvwpZ9Gw9/DASb69Xv8
iDN+vHmXD/q7D1IBhbRgvwV1VwEqKTxzIXQBCQ3T7xYc6YXnBv5MDUmjJE8dkLE+MT3+6e5ycVy1
oQVDuMOHpc9ZO5vKunzE6pF5DyXoT79+g38zQv3rHf7rCh9We9n5iz8w7F/QgF752wGYRjGG1R6j
+R2L3fOvL/fZ+/mw0BU1aqC6l4Xe2R1NSUlxpOc5poSfva+fXQl+fgZCpC/5586HhxMGJrCsXVBe
wcpopU72awlKR+JFIIUmoxEb4Fd/Dnv9/KJApZGrQ3FAfljrIFV0BOwANA1R86yGCLzvVXVod3QF
25wzuPrqc6joJ4vg4sZPYVQHAPFjBMfoFqIUoGJDh0hSgri4wGSfLIKf7SbfX+LDRwkTrFHaFlqh
pinXlOdxI+UK6+I37dDxJGIgeHH8t3GAA+38ca1JFzyofsY74T07mPIi8lkOkLp99mRcfK8+nAM/
XOdyE79b01PndBguvT8ZNDVYWsHnyjwqGIYkfqwjM4U/VFBCt44V8Cla+ZMnJDBM34BL3M9yuMAK
aSH+x2kAn54j7ADCPCbJkMo9KFhJH2EG9/s37/sLfoxYsgabZ44xgs4BHWDrHkYbdNar317VP1zj
w2PPeaP7toDGeLQ12pWH0f79bfCHC5g/3jI0EJUvBT41KDC2F6G9VjT59Xv42Wn2wzU+PH6OIWFp
CGE78rDUHm2VfYeAcRkP13RXrMYUQYVL2D35kIAXUb79NALh8s9/eCoRWk3tAJaT0Bt8DLUFugGN
U463CFNg6JNiL734wLf3wf8m7cyW4zaWrf1EHYF5uAXQE2dKlEz7BkFJVmNuzNPT/1/R52w1iziE
tv/wjSMYoewqZGVlZa5cC9pZL9kW/prF12D0kUUp8gtqgE3bYNH05p39rNYH42q8QXTBZ8zopoKe
5Of8c9K8O6B+vp/x38qOry1ZugyczB4bsNDkYIfwMbxq/LPPHON99mL6CdHZWvnC4nmysMUGaowm
hIamIgLDxcE3zPZUD+1rAgijb+Uz2xz5zs/4jkSwDuJPqFNGSCaRtexcFD0Nvx0DdDiYuAvSp/kr
j9hdsaoevhgQAEH874+Sbvi5H1SrEq7tlBCKxGoOJsBsjytbLZNOEVvxrl9WpG8ND4JV1SrO3VbB
uCPUnbz8UNxTKRT5r70fkRkl8B7aPRO0+4+NL1wfb2xLn1noF6Vnse1dnTJqVHidEXslo+kfm1nK
7y/tqFJ+HwNVMyiJMnytBtrVGFSfhI4dwzxK5tuPZxLuch/6AyWyFcuLn5CHGeBbg4TwtZdz4Vdm
6FoVRHaMtc/pl41p3WjFmmLM4h5emJACIOTtCpRlmBiGMggZ74ZaY5OvXMDLO3hhRQqBRYtmKNVg
IsIJ7jjP+QkGJqSFfhDtu+nsFXczTAEQGj3U++7w8ecTXvAuGl3Ylm7lUqlzlohtIfQpBBOGXXOs
92vOuBzmDVMzeDhQlJJpvYvzoIGnw06znXf9Mf50zuE98ayfDfd/vAeYzBqZlgeXRTF/dZlLj3lX
+WVf9lKjB+sPQyFf8sq40nw4H33nwUSzuH5h/Gk14X4nrfN68i/sSXfzVFQx+FzstYF7n945j+7B
eVS+Crsbv/dm2gD3gAVo6ATrq10+GeRyMAWT19tS2LHi2TBhgYqQgf475U5RVvKCpdcLu/nLgBRb
wrMSVZbYTevxfGeg3916hqf/ZAg1KPzVrvbyKfyPNUeKMDT/geW2WGNo7JMCn0NCWamyK8+Ns8BJ
f56GOigNJXBM16MDcmcplq+ER7vSIbmr1q7PxZj+a+2O9GXHISqb+syvGXyq8eB+qxwOMM/Cj91t
9ax8b2dmXL3m2PX+bxwk8c+/P7C/NkMKSdPMl9VeHdkftu0RmOkh8xjCe2CIfOUGWXEjR4pLUTjM
PPFZqQkTmJ5+hk7i4+DzeureLQY0IhgMGL91WclYh2txzGss8Nr2zJKxwT5iLGcThOpnAUu0DIin
AGe7ycOK5cWk5MKylJTkURYnRY9lYx/9MO+jH8WP5AdkTzvj+H0g5Dbwb3n1J9oE/lr9ZDneX9gW
HnZxcY0wFE5Kiu3kCFuezmA+DRbGNDlF007fjkzM/xX2PFqj7WpZTLjHRzsuhYYyUm2n7LDd7ooj
8O8dA9mB8XQ+noPor7Vcd9GBLhYqhYk6hOA1F5usclDbIvbS9NPH33HFgqy/U0Dj555EaGBK9Zq2
yrVtrNQvF4/7rzXIiBAQe4kzCwvKADtW9nXjXp9pTZkh9DUgpD9ezvI1dWFNOt2ZYocbBySsN/l0
Nx9GZsF2VjDs4h/ND/r1NAeDFYuLwfXConTIaQMz1ye+UXIDvel99mDuGEYOcpSx6YwpQAa89cii
LX43AdiifqK7YLTeHoFwIC8249diQH7XKQflSvcYEcYjrb9BD9RP/7xKkIqsPSvb2cV+/gpFAmRO
q9WjpUjAvIMCeMzQwX1JG6AXeRhB9ktpANKsNP/Ddk+7tHnWaIgychKE+sqr/bUKLB9BIKmitAPK
CFGut2sH7EAXGI0GLhDFF6kIA2xX0xaM+lUbTFtmPH6OwRzAZPEtppJb3E0PDCJsrZ37aN3oj9qu
vAJ2sBbsF13v4mfJFYuptYu5ARMPxircFzTjd/X18L250f1Th/JfxPz9ylWqLZ0tVRPCj45jCTmb
tzthgwxpR/H2hzxtv3lOHtz7+gYGYfguuQp29ef5OvcNr/3Zf20esrv+p77PmHuqfN1Pn8v9vwlX
lPNomomWiCmjW8Gc6GdbFIla2BNS994yX1YOm/Cld5/+woI4FheRv0EiTo2FBeO2+lkfi10SIBv2
Rd+bV6avHFYP99IxA/VoOZphIXQoN3jSPIaKoeENKKobxs/mrgjUQ3gUbqXBlEt+8m/2ECkXuouW
YvBJ5dNkAuiCtYfTBCOlXfzthl//xR5ycmiIojQH+FbKvyIxv7sx2UPmaLe0yMRrs/f1K6gtRCYP
4eVKiNSFG8pfTVeQ3VARl2OoWzqw9FtcqNPFV4OPTJAbMMi2+Q4SQYNkwFOulG12gyj9p/xgf2Z0
51g8lE+p6f1TWkkJpHUeNMfhnsFBvfTtfBtlh1R7WC9KL57hi18qv3JOI1tfZfxSyALOHt2F6jaE
mqQL5tk3bmo/u11reS0+7C5Nyp8DTDYAyNfNiULY+AgUfvkUQkZ4rXphYAXmY5Qeo5E+HwSflAK2
H/vD8sdhasg2mUvAJd4eKeiZwlEXH0cBHhon6kNpKb6jW34GFvNjU+I7v/MD5NANOg0IVL3u/sXp
jfsGxujX0wu8trtteStbO+N6NT9csyNFidNQAA5C1oMLIn3RqJeNxe15H+8bdGBNf7xtv+ov2Z1Q
qTQHL/328SKXQgZL+88ipZsZtoRCAbZGD1MNn6GJeErT4vixicXn46UNKe7npdNDmSoWeFUeobDa
jody235lVuw3no+LDnKxIMlBNjNDCa7IeFVLQw2CqitzSrkCB0+6/3hdi1tnKLaOpgMVKRkwgGBw
mm/Em9+F4/k0fIugIf7/syBl70w7TdqsYIFhxtjrWng6h24lP1kOIhfLkMKdNg4ZdJMYQUDiBda+
YOOn9O8oyf7zgdZE895tG11Cw3CpvZMNApaX3D3q4LxKU5cTjKyRVR2meA09/t7hhAnTRTNJEepy
iuTU8HwNQOdscWeQWdg79VBex0fHm25Y0jr2YHFFF+Yk/4a33Mx1Ya7ZDjBb+9Tz0m2+hzgs8lsn
EI/K4u+1m/d9JJYWKTl6ZjeNljZYLW6GrzGs1pDJB+kjFErfWi8+lpW/hfetgeIrZdGrUetdbiPM
M+BA+kSbzZFvfqUsNrABOmKPi5vTpx6cPgR+B+V53sJOu77Ja/Ykt1EmlcNQYW+I/BNNhOGWnp4f
7k65X3yid7La8hVO8ib8vy7Q0lWL3vb7erNl2flczexv6pY38QB17eAEzrxSE1n0HRAHJkjohULp
pi2HU1FwGkog8BpsWenqKOi7F8/rQv5jQs4ScibxE5QgyA5+Tj+zDSwlWyUPYL6k4NxAIOX3dmBC
EKFfMZ/7GxF5ZYmvoyUX92h91uH0iLHftRmThFdD9N/eYSzQpJlsCTU5xnikkzDMsyo41XENM7qz
yvoKWpmPA/FiRLk0IUXiHhH31k0w4X4uj9DXH8IbXibb5KB58W6tmfz+uSwtSArJ6pQ5aXfCWhso
/uwcTnfjg7Vvn9xnoc+SILQsMBbpzeiHXghxHZgHv+qpj/rKei9d1CDkc3CxdE0qx9LMy22kDriE
7uF+OZ6usmsBqFKBVMW7tfzy3e39duUytEPduIpa5hjrY7imwm9p8kNvbtyxXTl2rz7x0aqkykt/
MjMAwKFI8hGMgp193tU/BJrKCqadaQeJExSfhqeX3yjpCnd8Z9ohd+XZxNiNvMahCdt8cFkj6jBf
rT3PiV1JJWTYO392uyH2psD+Wj6KLtrHTrx0DhF3/Y9dacmFq4GcD7GrqXDoTw9F99fHBtYWJkL4
xUG3ylNZnopTDEnXi978WW5oY210vyrh/NSuP7b1WjL6aBel++CMti9EXRgz9pvv/cPYe+dPm94z
zKCm8Wp748EKHEppQ4CAfcW0PY9F9Na/aEi+V7vyy1pB5V0WLzwXtJ+qKTrT/3LO0UCBVMxid6PG
+kNBAKB2dtl8oyE8b5+YY0YtoF3FlS1+Upd0Cv11TUW49+2Ou0q+0cwOo5VVQ5et3JHO197KThvi
hMtbDYQY+DDYYleTI0AInfYQ1lhpByOd96M1nWaIGspEswcPylNaeTOUMVdIC09HM+z75g8TegUx
vD3ALTJ3dQ1Zt8vZfkmZIjzmdh+Vu5NdQ2u2cU89xfDTaRwpwhtW5963seImUJBv5oyRpkH7E3lE
yFpq5rVSd28y9IRq1MaAD1+DlZwRCvj3oi7n1a3FcE3OgXtKBTuna0eNUQYJLLyKHigu7aJJ7Y8m
uoODAk25Y08oHVuMWgdnqBlaZefWQ8EkXTQAaYsDRABGeNWAxjvJGJi9VpQbiLBb3Rp8faPpg+0b
M8Tytt9C68g7eFZnu1Z9US+BOP6kaEX3t9YY3fQ8wAoA40/SGk7LeFGU2mZzKBVlcp7JMUZ4hE65
FdL5YJp1A93yOalVoFmn0D73jB5EkAzVXuhMLjQuqPpEPL11BrP4CkNljvj2qDPjIqiUCw3CmDBJ
YV8cYIy6BnoypYdTrynFJxX2Dw1aXs2ctWur1Evn3qYe3H1D0yO2tmNaKdRfIVuxyjsnmSf7W5jO
lQL7YZ4xjjLB6QoFCxJWQuGgnPNdN4g3Sbc5OxgFFoBaAnMXUdb+VZ3gtDx2qMd1qTfaalr/WXYV
/KhmXVb32dkazEMFwzCs5lOIopBTh7ML/Wqeww8yz1X9BxQBVvkpsa04gSE8MVVPL62CkcaYokDQ
N2123k4Q3/+Epr7WfuZGXhh/ln3ft38Og8VQTgZZfetDy+kiXdJAe/dFiazBOuijdTYfoeKtjBvE
GJvptjmPCQ3a0pph9h3qvACl1qZpZv3gETNGxxM0FbAOD0pZfR0m2+6pU5+UvEUO5xyFcGiQ3L2c
T4P9s3U38BO1Y6fkN8U5nqe7RDeQZTqlZm6AeNu41YOTpyMiPkPYGDC0F5BuHzkgBA9vss0T7LG9
Y1TwVKhzbt3Zm34TPk6mPg2w8UCMP12lBcrHABBTR4HbuYmot/qGW2oN7WXr7Pa7Deme+Y3pnAEa
YOQfEO629KHvn4wyV7SnqLWn8yO16va8T2xIJ0tNgV2JbYJ9fkRhD1rFPhutdgdKJtXuqlJzTkcd
Kc0YvnzDKZ/VFI+8PVdR/KR3kwuD4+D4zmwV6T7sBjpt3gYdh+LubI+n8aoe6vkA78/GCaax1Kdu
6zaR4ZiBblVNAa0s4y4QmrYZ45BM6bgJmHvDzfNdnFux5TdzMzOqmHS2c2gn1TjdF5UOgZWW2KAK
DXir28zrTHfsYOfOpwpRiyGLzlDSqKVV/wk9SIyOVprbeU4dwMU9H5PaUDd/K7DzJ50XdVn619lM
8vZarQhM31sYecK/JjU8nZIjQjdD6d7oULsrzV4dCFfpYzdnoEQeh9DOzOHGyI1NXX5GsFKPXTRO
Rwe64BlVO6VjlzetghKEqUWNhhJtayMz09qUO+djazM/+tSVZ2Mzfa7OI+SYfawTtyy0gSKoiqBA
Ntr9nJ2mpLwKoWeZ6D3PxvlHmsOI1NH7PkdpEcwGY4lloBiz1Tx1ht2qt2HmaoDutcnhjO9DWNzq
FqGcrjY+z0252aCHhZgJZIbwTsfaub2v4kQLhQhylVNTZAOFeu/H18j75xQtX1MHfOogSeNYUho5
JyiwwkcWeTGjy1F33Sp7aIdWjLy/D4URJrlVBzpcTe4zdZBDWnaIkVOrnRn0PSn2YzbOyu7jtbyf
NgA+eGlHevFbSp5mkYuYIAhk71Y0daB+/wfjBWGeB6b108cW3+fFbw1KTxxicRXpsBx6BViIGP50
vf7DYrqSKZKVLVx46mDKAmUlVMvhPpOyuKZvOPczpsS8AXoVW4EXtG+V3Xk3HPTjx+t6X30SO3lh
TUrjTnYcN3lqCqQu6iklXcjtaQvH3dVgbhES89cbgO/78ZJJqTpUn84WKSkLRIfsXPnJw3A7Hnpi
uceIbMyjav6p+/Ah7eN2JZVa/IoXi5XcpixyNwMEQfM1jf5kgtDfZAOhLfed09r7Zs2U5DDOqY70
c8RJCLOtqQeM4dzFB2bRt6G1Pau8caqjAJyWq9CvxSN4sUbppZybLmrQYnd1Qf2df9+Y45qHLpuA
rAOOJaBlMlGP0VpUFoWUZzHtEoYmz57AWSFQ4KNYblGAAmO5XWs8LJ9565dV6fmUMLFPA4wdHXwN
scKf2hcBKv9ufHYf65fpM2rax2at7PD+RSVOxy+b0lm0pqE6l+mrzfpmzP0U4BESZNfzAf0/H2mh
cV83SAr5ytO/eYtjnJ4bus+uaqA/+vZxManZRktfv6QBb3f6shl+WO2ENtdaBXrJVwEFOGD1ddOi
HfvWUFeBOiKZ51jEBB37eYNU7YMAq9R/bL6CkJ60oL6rfV6TK7Cg93cSJGmqLapGNqhw2XDVNnEb
QebgbaADPdczaXQRTOG3/zrGvTUjHft4AytH1GLGVtFi3k7b7q5jYCXciZH8fCfOob0WV4U3ym82
tH5NmE2gPXnfmLWNvmcmQfTau230g+fWVes1Qf91vo1XMRXq+xPJCi+sSa4Cta92thlQpqShIZqB
fIEvEN6jT2GKVuhT7Rf76rCyre8Px1ujkttUqTuerQajbYC0Oxnxt5EitH19vnWCkXl4r0aqaZv9
Xd/+q+L35XqlL+rSwQAr/LpeVH20bUXte7yiCEdQ/Z07a6m4AGsR5EVUN983wfUuPMWZiz0eDkdY
uumfpb/RUF4sPF7akWJc0XX2GWleEeOsvf3sGlsXTQS0SGcvHANGW2aqKv22RP3xU/g8w9lc+fZX
4/n8AKNjsNYpen88ofUmC3lt5BAHpV6zPsdMo+jEeQppMKUXfk8rQ3OfPvaj976LFcdULUsHOmvI
w39qUQ4N+lKcTjhP/yqSqIF2M9fWgpwI1W8P5Fsz0r0Ydm6U8xgU/ZLyyBtnuBOoK9u397WFeIz3
G4XGpbh6uTKpOsRrNuXFxMrM+/Zof4fz3tjGVxv/u3ur+lbENSlGoda+2ms56P9eqalImb66UeZ+
islyRPV6QAMWEguC+NWw1b42XmN4LhgY1ixwszvItxtP+2OtGvfx0jk1b6+UftgItCe7faL+UHTk
zA0iAtejuja1t5jA/tpkU54MNJiHP51hcfCc1MtflG16rV67W5BUFL62kNcEa0tb8lcGEEXzzeLW
kjGQNoibMcn5qtD5eI16ZzkrB2I50+HqIP+HfYNn6NvNO9cFBY0NcJJm695T+Zp3RTAeKg7++BUW
ZxHiTsFadXrVqhRT1SZz0y5lXcZ+Yt8yX/vJZ9uGgeFNJOr5LhF91FW4+fJ2/lqslCiXjcNYZ4lZ
mpzoOE5T4MBi5P33MQbIIc9SCAZsIANvdxSKxyJyxdqYDjpvdTM+83/nvz828v4+JF9TSYgVoA26
I+OWEiOmZiFWUmvJzpn+jKi09F96dAftZPexqcVN+2VKbimquVbHtVhPWtEJalRqgCv1/aUDDP8o
fBauRvopN0kyAOSMkGKBv72M5tHewE9tRf6UPX68lOX3rkmWRMlLocItRUmd10QVda/hytmfrV25
O99SV93loQdjf7pbbdwvbt6vSoiMG9HyqhEgWToFyEl7NkxzW75X0AXZy+mHTlTeBKvIwKWr9KL6
Ykq3T1dPaHSJx4uy5zQ/9J+zIEw89872nXsFhMLcBaf7NcDnYmy8tCptrdrnccXtLu6880sKpy/U
OhQuPZpcqt/9cGDp2Z9X0sKlU+AaFn1gQyFxsKTgBRlbZ1khwSuZdXuvNX2a7U19eLI0WFWtXr0+
JxpceitOtOSul1bF3y9aX/nG6YqQ2qJHm3vySZVu6s7L4Ek0iJouMt9PgKu938i81wxL4UtB9XBS
qfZ77fO8Q2phq/I07MEP19vz8epFTHiawcpixeUpX/CXi5WcSdXLqdRhS0P11BPd8PCIViRol6ti
W+w3a5WM9y8ZS3VJy3QCMGQ4MmA7z5NeOTV80DaA1VDkMKJa01/pV+nz+sTE0uG8tCb+fvEhKVrU
UD5izY3hdsxvgJ+u3AXLX+zXeiQHtQptjEIDC0o7UhvucyH0nhyGOkWXM+82K9WS10j5/mv9sie5
5tkYIAWC5w6Q6PSToiidJLMO9NwXSFooUjQg/+0n6L06BjZiCBSMXev/BoBnKQRd7qzkqVqv1hYD
5eJ3UOlzfk6NZx+au3QbBY1A8XTtlkjRfll9rC1HhF8bILnrJjcmvRf4yuSofBUTbKJadLpC1H3L
yPHD6U9nx/v09t/UoqHGsGBK0mkuyr1ZddMN5yLilETAy4eeFnS5Uh5a9CRIDiyFpALsi+RJSQLF
uCnO/oa+WB/ddZsRvToo71bu4sUzcWFH8qAcIlArz7GTWxsk1rZtc9qthJRF53C4K4Bbm3SZpXw9
bDKt0IWJ9GcJMUB1lx/Sq/Hg+tZnrQ6GY7LdBOZxxejSkwzWrP8YlV679GYiFU0BUvdbYDaByah2
BEC/3kaHmNDyrxziwpyUBA5NZWVhCCtL5RQHs3hQkYdbWdHaNkrRqzWR29DENiZH/TtkfyiGU4ix
t5vbEVmmYHPV76fVsYM1o5IbImyBnN2JbQxt9VpVTrVnDOpNIbgDV5a3+MHEIx2YBXxmjmSpN/Xm
bIi7XQAtT8D/FR4IAmg5BNpr9FAOq2XfNZuS8yPwCkGei03RDmnbQzdzr298oFa7/rynMpru1l54
i08hZkP+s04pVFbpZBa1eIDVQfhY3TlpsAFnthWDD0NgKvfiK4b+uFaiWDjnmgCw2CapMBgWyUGj
eVKHusZ7oB+NAg0MsC84pTMvezkDj/JeX7P+yjdd8J43RiWXVc8a/YISo90VveAXLvgJ3lMPgNtd
FRjPdczsT/H3akK88FkxK4jtXYthGfl9gS5K3+RirdGx+Xr+JNjeXB/U7AsD2tx+a2d/qemEPYI0
9XQIWuVXxqkbwiyZB5EdqjoJ4ul62Dd/x19iP7qrnqp77abfr781lmoxIIzg/NN5J4GJljxpAw8q
8jYsU7nadPsIBZiXmsh2y7ThU8GaxesaDchZOcbTtYB/rj/sF73q4idI16/Tg2tBJ4SZTV1IzETt
Y5b3wYoXLaSkb9YpvTSyU5KbI5KjFA+qF/c6PLYeIzCxJ7DXq8dz0Xd+rUhuZcdq01jJP+dkPMNr
fTN9FTOU8d581OyDpQXrE5QLFXY4HOlqm6J1rtD6epuXJuGUAD8lJLgIMHsMUd5RZvLT09bc69Rj
UJRFVeO/bo+8tSkdTZBNnZU5wnmUzN6CA/GVkxZ6neCu+Pj7LQYBqiOuSrLk0AN6uzrIf+2zLixV
depZ8L+myMLEa/Qei554YUW67y09wUVi9lDPgVJEpt9snj5ex5oF6SuNQBJ6Hb0yj5dMEBb3OOXK
Ti2VKzTlYhHSRynRIepz4QjG4xgYfhbM3+I9gCQ//1NZbc9ri64OnILbyDR1eEfffpjW6SetBf5L
ilQem4N+b2Y7gQkQrIMnNIzu9cwLj9nnzRY5PMQ4fGtX3w7f8nPwLzb24ndIt3A/2MiiiDgWQ1Xv
bQZr1wNJXNlb8Y9ILyXSTyZSbFRq6EdKQaSr245KMgmaGX9B2ScpFJTLHhJltXO15O4cYQtSbYbY
3jWwzUmtmNtjNQOkDumn5M/qKgGsWgFXRXc+qDpA5av11aUQqUFviCC0hU35HW3MqTn9U7OLjPkH
KqkPztwHYPLO1yMavLchSgVeP1j7fupRalXSb1PaNdv//juCLEFng9vIZSjsrT8hRt2c3BI0qDWH
Nxns5tp0WvmKS1Unjaa5AmKVWVhFJqjV3daKu5jBjfxrzBHZNnuB6o7uFC0w/+WAg3VpUK7IUw+B
sFIY7MNvOnJaavLfP8AwgAywg6YI7VzpFkezeTx1BQZQW/dnI/UabVx7gS2d9Esb0jXdb6wep8TG
dEWFIOfl5Ue0cNtt2O3VrUJRcs0jl04B4ETgy4j7IDMkxRaX4VVqHlhk0sZXxiez/+JYLx/721Iq
LSbO/2NEChyb1raLVGydjWZ6tOVFZFhe9zhfg3gMbEQRnefoOg9Ou9Uq2dJdcGlZ+mj0MowCSU2y
6Z/qDuwG6dcOacct0iJTUN5Buvi4mtWuban0EbtJGzZOLWxugQifDkPq1YWn/+Ec9X3xcho841sN
z8Eq/aEmrk45dF4uVgqdjXouLARMxa1UvTR3zIIlaEN7EbiugrHgGECkx6DR7HX30RbZ0zP0SOOD
/bBWcl7ZAFfuPSaRQtWZ35GNn63qJhwfptVkZfnDGigGMb5IGijFsE3pVG27IYZtqpNfUADtVl8L
aybE3y+qkBDnO1l5Etu536CfjTzM643rfM4Qi73Tt+nn0NdWmE/WbErHEXrJczVF2GzP2o+pHY59
Ue8/Po3LX+fXzkmHMQq1zXCy2TmhHx7VzRMw2b8SLd9+bGYxWbaZjv3fLyQdvdJJNt0stm+6gqrV
hL4Fip/deLBFwa/fnx8AiF2tHb7/4wz8siodvg1ArZzhG3C3jwDE+qA9jk8UKcrQM0DmV756gzil
mC96rpmRdPeQPupOMH/5ja7A2reUjmPtFnDlhfwU/XNP+UzbCyII12922YtdwjT5O2N+CwOpXIMu
3E4ki3BPyE+UTWoj0zPRSLP+oszMQ75/Mp+hN9mLpo+vP84DZOr6V1D394yyHz/+5ouudWFcOjFp
HqEIxPyfZ6Cu0ekn3x3TrZmvpd9LZhzgYo5rokJmyvkLIk2dkyt4FpxgvmU8KtqPGGXJj9ciZTCi
6SluLChqNNrvGlPMb49/WYdJXZ4shZqT83hCwvMgAH+wp0cBDN9gCtauYqlJ8GpRRRgc7TMgf++5
DvqynqNqgGdm8JmY5lVboC3JIJcjnhg7/t+zmGPyw6f4OO3iB1AAQFbK/doZkhjCXn8Ho0HwE9H6
pYX3yrN3Efh4CDrpDKUIU/tzoJw11DBNwP5wFiM8OpCXVHnlRRvFD9txn4zGys6//bz/mCctBaSu
CyE5ObSjUdQmCFE68D3p3ryJEbwa0DZchci8zcXf25G8tdWzfnSnqhKVttibgyJIRxKuyk+/KF/i
rf3J+jz7J38qvPhzuO1H5oJWKVGll+Q/P4J4hGAECEghNfHWy+qTVY9npbO4ZPSd6ng49J/mVthN
xQMEqaUVt34blf4xyNw/TXZwbO8T87pghkNvcDLn1tn/Lyljt8vuSFXAQK6zMi8YJCTxmoOjAVE5
uVAzt1VWo51FAO6RDWWoLExvV9b0Nm1mTRYEA6rpmryPBZ2B8KgLh7VTxH2SoduAs+xhcULgE6hM
vIeCBWxudLWKl3+3JDrbCFBCbGDz1RCVemtPc+cyY4gGpWlgZNXdfITbGuYmg2Fk5Qkx+HVs5/sV
ojVioACLmjCaHzJ25dx0bhYrJlL1L3Z4X0LVhSLadr6a0XOgUwgGMFjZUxHefiWTAlcJjaVlwi0A
76FDxevtGiNU71rFKEocsz3q11HQe/nR2v2GqqF03t9Zku7JOe8cxDsRgFO/D1TVKO0HLM5P8n1+
4z6KUS78MvqiKNuVJb7Nl8US2UkkdlkgxXZdLng1iOsmehqWr10FNci38Tbdn/aCl0/5tlawlKrA
WGPkBrZ3sMBCUgZnfbuhqGEiT+QoSIVdJT9OyCoeBd+ae5fZXobjRF/VnwxfCjolO5ghpW1Xub8k
glTq6yBs6GhwmZncMsh2vv0JEUObWtIkZyLeGBD1gh5HYkb3aATp30YAIuTkK1567z5YubcWb2X1
ynfWpVA3iXk2hO64Tb6CQgQEedorz6Juun6VymH1nS0p+ZwSowRolJ2ZJPT68bqFZ6E96I+6cqtw
dxf/5Vj3+52VTks6lwVCWtjrBs23k9sWT17xVikE/LMkpBZoX0DhxwX59uOZaZmif2kIlQdqA4hX
71GI305E7t+DO8vpyDuDIgpeRNWxSDZZkSAxmsVec93upi0FCXx2X3w+daTQhlfdRDHJZHZgS2+r
PzbHNZ+ReMz/Z18vFi15rKlZtWIV/IbBDx/rCD41pfbc7+kn0KR9oEZBPEN6ZV4Lht/sD+WYHhkg
iKM9fHVteqg/9S9szup4jZwb/s/WcNfYBtpLTNO93ZqTYsS9pZs0Np7V7zVg8HzPQ9v+srnd7DNA
2GgDfvz1RQy8jMavJxfJIEvV0fl4RyqXJw1dwYqPLyijhRirkLP9jYXJIRE7VFcp2FETNS0oV94u
zGjjBhIdFkYKCjsJ84u533oj5H/d/XSIVp6iSy6GOai9CI86vU5pH/UUIngqU2CgAxtaEoFkYkhi
m6l+1vin2+JweprvADVNHiH5gHK3jZ5n662hgaQC1aubvfkd0hVUmElLi+71d4R7UsB9iL8FxbW5
n4Jqp/vt3g3StXK6iHfSN700+jrxf3G+zDyvNmav8wAtnXB7NkHbbhyDqSbXONZZm61dd1LWIpz2
jT2pvzMiO1fPLfb6XR8M2UEnSWKCyfSgO3ee+8c0CO/ibx/7rTif8hqF4hkYZtJK3ZL8aWZ2Hjkv
/NYs3fimP/fGtXPuhT6r3n/+2JRERvHPR7y0JQXIMq1HqP81oJuH7md77D+7z8aV+Z1ZXgAK9qf+
j9Zrt6c/R+oPxufqmByAPp6eaTOvbPTSd738HVLcnDqUIKOeNRdnB1FinSdScjXQx8icNVje0ie9
NCWFxy6hyQCnkTg/0ZMKwJNpv8fTtiQVnXbTDbKF6W4VjLEUIy6NSvd4ZDR1T21DxKLohwAC8i4V
pLXJ6yTDWjFRhICPPEi6yVvThZsgZYljc2jGDJKkfmvYf81UcCvD8RK3WQlKS8GdQZRfPisFpdRI
mRGZ+X6DP+9yqNZHZPWqm3GrwZX3G0pKCxf7G3tS8GlODFL2JP/sZ2JBqpXtYKXeps0xDj0lSIPf
qBSvuKjMOxunMTJtJz5h7PjowdbPZeerDaQP3vyUogjkOzDiFDtRM+5wpKB2fZPa8XyrTbvoRewE
vbGVY7N2fm0pPsVZnfLQIwg38PKqQRa4d91uDuYj7dVX7jjES3nrpDuRvjVX3VYJan+9hLgSsmwp
ZMFHoFVph8NpyHgyEPlsW5TMtcFaQ/os3OlQmzI6awtY5DtMbY8YCkLTGGq2SXgvlCBEiWdApjjb
9SE1AFTk9/YRvq6u9h5/Q6Bp6SAbNOmYWNDQaJLxfnbcNBVCxsLRx8BG8wUQ8XQ/c9nP4+/g38VR
lY8y7w80ykBkIvUoOfrGgZe5r7Gnos4wvBQBvPOv/eqZkFxue2bNBVR6LctYegzAPwjBMEKuXIFy
tubMp00ZA8vzWm3czihyt+WxjveF+oeJGLze+qOh760M3fjmSx1Nh4/vpaUYTaUA1C0qHKKixa5c
XPN9l2dmnnItWWn2slG1TynwjY9NLG2sSVHAeUVtAm56a8KdcxhoVE4OlMT7sUE3CgFuioWVibAY
BMRZ8+Njg0tn5NKgdMWZFQLDxgmDkHw/Fkl/P5ybP+Y4+fqxmbV1SVsHRYmWDHAhefXc7JEU5dFs
ZlvFqW57W/tijmvCWNpSXLxcl3S1dZ02wDyCwZZh/a5iKkT5a2y3WXVfN3B83Gigfcj1jSA/qlQ/
t2r/zd5s4/bQ8+po4C2HPpBLYr0AtHQLXv4wsVMXTjRUaZZUZ4UflpafT9b5Jop4SLeJdhhMe5+N
DNq652778fYvBahLo9JFGBtsx2SQMMbpz1n7MRaQAzVM8g0/01D961yHXwlrK1Fx8bSoyIuojNaJ
wt7bhYZTM1bWZkYHbPNXERMgirWH9OJWXliQDouRnyez0hy2slOZmyri8/35vNkbdv+g6+fkqssm
OjNG+/3jzVz05Quz0pEJ9QT2nYQgpMz3Wvg3R8hLQ8AmiennmboSECRmvX9yYcINfLhM8xPCpVAb
puZ4DisR8gJ1J/LfYQDN2R4MeKkBEhzso+4VfnS7VhpdXOWrPjB9ExOisrefL1OjeNIa/BSkhEPR
Xr1rzM2t0cxH6I322Xktti8GIodhbJ7GikYZ+K29Pkw7oz/TxIuiPt5NHaOlzml6CI3628efT8KO
/s+OXliSQ0OjxiY8Z+KyjO9ORVB3V8rXfyqVMEDqPnEgf4ILbJ3efalsh7onc+cUYkVnSOpEwUyR
zrb9ajrMt+ouTo7oyof7chftgK66n1GvA5VsTltRTRP1w4/XvnQmL+1LiZkxnNrZhUnNs+sK9qk0
aHvrvyzhvz5OL21I576v9aGMa2z0zwqSRl+Fyo4gzXfqg+qfiahri1pM8y8tSnHAaWMja1V21djP
YFKgE00B2mhnL3wWVdD1GL7kqxBrUDGirfZ+hio6FQlg54F3Yac/ntTz0bX7/Vj0x4+/1tIddmlG
CjRxM8OvNXMkJu0xn8iUh9qL4Gkb808fG1pbj3T2ErNMNpOJofyELJRxq0LJVs5rDatF57vYNenc
WQkVyLbAysmE18LY7Ezj/3H3LUty49p2v9LRc/blC3w47jkDZibzWe9SlbomDKlUIgkSIECQAMhh
n7E981dczxzhCIcHHvhT+ke8qO5zWkrJqtO+IzuiQ9GKUiUSJLCxsfd6vBotXxvj7HSNmsHR0mKM
BQq4wDmbp6pZLQ6pCxKwy8d/gon1rUj5+Ws6O1wnECehXojVsFAaxPV06bbH9nnxsyJbdu29syhv
vunufLQBtt9/b98MZZ8PfRakxQB8gIaQ83LxuA9X/dWMyzUKqEPmwgqJlqsAnPnXL7rffMo+sn/E
6QWBf/aUY0Mbr56W9aL4OnSLN4NxX2OnfHPxfzbG2VOFsqIXW73sMTY+qYRkxPA7SHpkOp1Wnx7j
vzzb/1C+dNe/XVzUX/8Vf3/uxNTXZTWc/fWvF/Vz36nu4/Cvy6/94599+Ut/vRIv/G7oX16Gi3fi
/F9+8Yv4/N/HX78b3n3xlw0f6mG6GV/66fZFje3waRB80+Vf/rM//OHl06fcT+LlLz8+dyMflk8r
647/+PuP9h/+8iOaQ4uPNMgnMAta5HEXg4d/+Xy83//x5TuGz/lf/6l9+eHDyw+rthbipR/+iQ97
eaeGv/zoeG76E1DNEeAqaDHifEPUNy//+NEirwA9tRQmIACS/vgDdDeH6i8/eu5PgYdrZApdJEC4
oRn04w+qG3//EfrMKDbCdxgoCnTVf/z71/7ihf7xgn/gI7vG1WFQ+OB4Odn+uLF+9RySsyWblgog
1jGk+5EdqxAVfu+FaZaFfMqcimfedNnEa9+sJ7ma5jeyzF2+Sfs1JZukWpHigIZQBXICxEkhntDs
4mdoR4XuPo1upbyOiss53S7IpHYXz4/JeKLxh1p3Kz55WT08y/DGC09Fea+LfVWuy3jlNSuPvKur
u6S5dMZLwKOlf1TRdZecQnqt1bHBn0enOM71lbLbJOGrtjjCiwE2IJe9AxX+CZ7gw2WMLgKUZIEu
jvmuKG5N+kDqq855aQBUHEPoJ06ZSvuM61y0F4xeh3ofeShKHEm3ifg9asYNrEXk2oH2dr+vzDsf
1Mq+g99Dgc70IlN6VwX3ILQ4zaM3P+lmH1cXhdqxYR+B4mKgI7uJ4OQhdhTE8PQUeQCbtA8pWcNx
GCZQXXNlp21U5yH0rtOTB4299qjEzqKZby4mfT25mSrWVXWY9c9Ol7eKZ67OA3odO1kR7GK96+e3
a1LuHHtY/uvyOXys7M3Y3AuDw50eGbvg5BJijFLdFe0FrXYOvHgB8Us2Nc+4hNzOeqDbKTr0zi4W
mQ+qqpf7Yiur3648fyqQ3HcM//0/EBuAivpeLPj1l3/79Zf/9uvf/vOvv/z3X3/5n7/+7b9+Hlg+
/fJvez+JfwKGAnpC4OWiGvRpf/+29cPoJzQ3Qf8PYaG0iGngePp95xPyEygBYB2CpBICorSk+7/v
/ND9Cf0qNONgD58uGh9/auejhvDFzofbQBJD84LA2H4xqkaY+fJiAdtUVIFDH9DPwpFmR8oYAtKZ
z8CIPKVBW88XsGx3gmNv0PDPHJaG08q0oaBr1xbFfGMExWLyWj0pf+WowoVwo3GUPI2Rjvo3STOh
xlZ5Zc922ndm9SI42idbWjcqfalC9MkPqaYJEItNCO3R6145KVAmBKqi6ZowRdx1MaTCfkjiuK9v
E1eW3sb3HN+HLjxvYSMXwn/4vh7CQl95Ae2LI87FEsZAhWHsgPSjTPZ+OPHxoZsgu7xz66E3KAan
RPbZEKgpeC5b5UDlty2GGoXQpGhOzUzK4AZnpRPtWNIvwOrEZUH3xpaSz9MOBGU+vXd8b4AmKq2o
AzadAa7tTd/Mnv7ATeHVCBRVxBAWg1IArphFNOjS6yLRUJeZU1qPK9zL3SjrYmaTdy7pW7ABVTP2
7ys3GdblIKqVYiKIQKEnSKLeqxDJ274FkipeTURzXuXOCPFfBT1nw8HjMCIwTZtJ3VSuv2q07PWz
hawtQpGSvuRbQ/xBXtAC8hzHIrV9AUEtbqkgGwFDWT9YmUGy7mGShEKkVwe9RBgAdOuKkv6lTvGL
TymV1rvlOkjehaxgwaFiYatpFoU1K1GYa91KvRM2aJCTaNlamFJ3ULPtslYBZnN0k7ZuTxT/H4eZ
TzrH2c4louI9od2AmSQFoXrljjruTrXTSMszUvEojjOJrZBkRQEDWp3J1HLQ66dwjle8sDU/Nkkg
+x0ca1yyB4dWeRBkDWddHArIXg7+ZobDEp4NXHR894NTlCzcVapJyzs+ovyj1q1XopcOr76yvZth
H3QHXdnO7gLteh1Ydo6EL1dc6oBcW48lxXZGWxnKejIhfR7OVdQ/GoggT8e+68P5rg7Lfv6o2eBJ
C5mfzulgAywrDVbI7JY6DWBHDI2wC1QYtNkZqd3hOSCtE5xs1Ah5U6m6Lx4xeMp3Q8LmwF2VQ6qC
dd0HKcwXmDemKW7nqiiuWofxGe6e7eS5OFSgqZzSXYsbCyO5da3orzu/K+NN4Oh0vA+iknmLlS1P
jJMxDWPCCNjy3oYXovOIw/PGNWOcZlVIZmlXLKRzcUPtLNFF9Gvr+iLzjEzBJ8L1C+WjLHWFQ+qN
LzqnklmXxGDwQw68nNxkIyNK6KGuQyn3iXYISJKObpTI/ToCkzsb7Vjj8CvwUdtCjE1z7Y1dZ9ZB
rAZqMr9jHCd1rGoz4PhTYbJmcIiAtnmpGjOBQBRygDZ8TDm46kc7JDn8AJEFZWGpGT0NqkjFhTOW
VbuNZxSuIYAuXCgxmJCqJEsjaHseZxTS3TctwxO/EFY0073fWzfKpznRA6ZHKyK3piwqvqoTNRfr
aZhgEUF5M4mbuHEnmqAKxP1OwCy8q8N1CZHmci2hth2vOh2z6QmeVLNY957w+NqBbLp33VWziaHV
ouKsSKepuzJD31anyikIeZx8Oxa7Hquu2SUtm2gexL0/39ueEMJXwNb2sLSekbJBW9kxTXMxcza3
tyqwM+KJSSdIdjepu2Q5qil8NmVl75btfZfSwNx0QkpYewwYqoYKR9KICZLCM3FuQiAY9XYGc/il
LIHO380ME9SgZFYpAIakMfOuh8iZ3hFwt2B9ADX1ma09qdpWZU4dyTDrBbLgtR6reLjqSUf5ytqx
xzub/KosLlMLxuJb7baueJ4ADGhWTkwTr1t5AOGk6ynxa3rBqgDFEcCDYtwTiymIa4Nt7kyjvJ7a
olLy6A/U4+qi5Dhi73tVSpJcChnWSm9NXxUu31Fcw6IlnSHldF+LJkLleg5k8Cx9yqIH7gYCWtm9
G8CJqjRV966GpjXW+xxGApmvbDtv15OU9i+dUA4SXKHqqr6Ko6604t73BZ0POmn9J4KOij9si141
M5x9Q1Tyd0HtefUWCvrc32MuXfVzT0w1H9uQ+wYVip7Lp2Hqx+CIW2RtLuaKII4EkJDuVrQEpHUL
f1u0AEib6vZRYWell1ai4vjAA1dCnQLUNicTUKVeBO3GpkDODVX3JY6zIP05cJIZKv+eGdz1RELA
q32I8usjpTTpIWwIjZIj/khinmlWhCnwJonW0xWUAJxoDcF3H7pUhjiQ8q2n0YHeZWEfeetJfuxm
pqH0DsmAHukACWy8qbWOIaU8R6Ho13jjU3VbwGcreUyJsN5ae8KYtwV33PIUEh2O12FnnGarym7s
Lxn3XHUKSxp/BLIVMvQovQMYCrkDXqSHNBFegXSkG2t2k3iiZieY49RLul9athMDAlBetrIzD7B0
GCZ3ReLGs7DnTufkVETFOL6RsJ1rVy6Lg/aDXxbt9ER0QZprR1PI3LsGCuXbxJvmae0QKBKsqkCK
6sUPyrZdh2nrphIPqWptLmjh4xaEPTHAmcGn6UfI2gv0hYjXplekSoLuYhCUOzulhAunWQ++BN4b
2/LYvlRFqZvHKfVldEhrRy4ubk7qqHtnCC07uUijRLsKYD5AAa+lg3L2KKM17ENVz0lzGoyk/WMb
TNzkvFCVeDtZSPKzFbFhqGwGrXfQrryOlseawRs+S/q+0nkKsX9QtVPukozxEidk77C+7zIgo3h1
q13IJ2bUbzv6IcQLmkuYYhQOP1aU6cpD/9Cl3X0pZh7kU8Lq4WMUzcYVH6oETKcdHXRscf5MlblM
+4DBcX6aimBcOdQU1ba3LJyTrNWiYFcVpC3IOk3bzm6HXrp9nXGqHGdjuVOZ94NFnLwJxgpBK0t4
Aw/VdekouEnURrrg2S+JTVOa4uToLk4eOrfWzFmJuijiU+/Snt4ZbkexQhobQymDVb0H7J5hih2U
G3B0BdzQibemQwdx11WtdA8pDRNzqHzdqWkN04Wp3ELtkASbOKT9+LOpU6ZXYUw8ZLy8Z8ma+mn7
GBVN1G6NmA0/mLBsy3yYi5Y9GYbz7bGVRI55YRFZTxL1vG4TN3M/r6e0BEWkc6Sgd7XwIu/CNV0d
X/uR4UkWtyllNKvTLoC1mkQad42nxqHxqFz8ZkbVNE4XkWtTfZKcQqIjHCXokrRhwy0h2ul2RJSz
uCdjy7pba20v1mNtk+4JLSbGHw0CdP1miGwC2qNXV2rHTRMocFaGrjz1wqrCWUMsCkYkdUTmPgf9
TvmnGQL/CnOiw0tbudF8WXEV+ztZpk6cDy6rw4ulW2d+BpsDXhA9aFLjMSVOUeNuqRt/m8x8Nvt2
aEYB9mNMBy/3OqQcR1GHnrgBpZal25HMwbSPvdmIq37WSK8VEqXxWEVaSQJfFxuTTTwWSj4J2aA7
sqIVPDQgoj446inhQUGv4TxhxE7OkCnCyThFFgBrmdawpQUtOATcOB3qbjtUnCVprlN0qPBKpri9
DU1EdLmdZSPIYS6r0H2C5ovyTk6U2tDN0Y4gZj7FXTLoeZOa0sIBonXDzq66IBDqofQIbW9MWUfz
z7bRqAVEPGn0IjHVGRQSkGHRvdEBOIm4TZTpyY/qSb8hXt86dFOryjjXNacmuvbayKt2vZFG7kyB
Dbyxvh0UHndfTM90SiqBisVo2wtvJB259Bvdlls7BjFF2wsRFPnQ0Nk7A8qz+xL1tCi3IU5aSBQj
Qo7PUTB1ZislI34D+1yYBW+cCpJ1L1Nd24plZsaVDepREya3gyg/Bc8galJycBrqTW8MgrHMC3hV
DCt0b6ryrQSlqDyE8VTwnPWC6SvLbZiuITXmj+NG4IiBQNQYivhW0pjBeLunEWgDDneX3MEQOe28
mMr4EpErwh1h8n0GNmUYG/+oZ079fauY7p9VoFqzDUq40azLyBnDp7ZOBds5KkC1HMcQhfhVJuGy
wvfan2W5m0e00boMN3NZrEzUousCSaymaleTVRYmugy+Z5fxZG0K4CcXqVqpxo/d+9IvOZTmAjnW
dMy5DbpiLcTkAoMaIeTcTnpOQxgtupVeJ6YYcVcFzR/xQ5BIbIXUVXgxNmp0VyrA6zgi55UtoDwz
n+KMwB7Puea4cJkbP+oGqBNSm0pxoZt+rI8owTXyya3YQJEPesl8J4dqku80iSTZs45G/ikpknhe
e41yoKrScLTrNW2kA4ILKwbk1dC1c/aCdE0C55Eh1CvBLAaY2ayKzBlqWHkIdE6ca+BAtV4r4QdX
Na1iczQxoSMcj+goD8xB2xq5jDHzZiCzxzdAr0o9bZVPq+qjgmmJN2eMVU2/Qhqs4uNoxs7um2Z2
x3yqg5YdqiAV3otrgrm5c3miKogIwVqi39Zwu6mGDOcy7itTha5fPqNo2n60HhxCSAYfF7c7sTS2
6YapQkQHHwcYc/eBX7P6rQ6bnuYC+Q57cdomAXoXjjfgqTcDFAe6TVuJUZ3KSQ7RUxzxjoCJYGc0
VJB4C3bwIRcsH6veL+rFtWiIcWiAoybLAsLIgSyeZBvP884xDEayq7II3BnS6ZPHnm0t2rrPnNaa
Co40qoqm4NREMGlaT6jekn0CJ5XkxICsKne9hiDbySnRfhsyoiYso5ZLvNv1IJKh2okIZ+8aewr1
iSwwTjwCT1/xEvuwIRqOUHlZNDCb0oOBvPFmwqnciXUT4ZL8XIWIyIeik3V458yERpdVzFv7Ula9
S97ZQPB5T3ipEhhIF3astl3jR7iIOqpszAVC+lgBPArbHHcdTiVyqIwZ1V1SR2JBwn2muq9iZkYY
TkFDZW1xG27fJuDJuVDlBWTbuWs6AjQdlFU8kEoa7ZNyVXRGzZceBfLpaYBdSbr3S4TTfI4pB9/d
CWS4tr1M9a2VmsYHnlSAC4H/J2WXdx5zw3eog5tbG/lIjRh3a/cezl9ucCf4xL0yUzWtcTEM/Sp4
gNtQ5SE9IVEVnkxtlcvw88Tz3pO6p17WRy1ss6YaxYjbKMR19ko5PnyPL2qgLBeTrgkOfC6QA/Eq
bepur6ETEV9wrllzQMQp8YVnytqd5kHPth6tnQSlhdQfpwydVEPeDUzP/hWDrw29Ggj15/eh31D7
ZvScsFjxjurqCB8xZa7cjjaQ/NO1W6LjNONiUnJcnVaug6z5iuFS2wADngTlBk5QPT0kI3ZnlU9d
3bmXgUAZrIBvzigcpOqpRV1lVYzY2HY9D9ob3swBnLg+joSP8zrCJ6CAUPaoxWQN14Y+RXHHYKPF
i5mbm7Z3+/TBDWWVGKx18MgumWsJSldREckig7OS2x9YGE5yzS1kyb3N1M0kvmimroXY36xgrNXU
tIDsqIDR2WhyGioavPdFMUJ+msbY+Bk410LBawq3apGJqncISj+NR55TZxYDyQa4Y/V8LbqxAckT
3lkCslit3wc6w1FGBg1TLz2INtNdVU63fNKp+TBHxhnXwxyP/Z42gpUH3E+jeoPF282gaHbKqkyM
LnSdM4vOdAuFL8dpwhYCFpGI3/SB0w8HCvY3e9AAOIQrmTipAhLU56lq120DS7bp2JVR2TTHmZW8
UncqZrR7H/WhgQVmy4aqWTc9tLwAmR+dYYCDC0W1JW+nMOS7GTGGb2xaj9Gj51NS5bLmMxyoVRPJ
4+jSOXbiHQTzFpfoUmoxpDt37HpVvPVbGJhFD1HsAa17QGYNctMDhe+dKJ9TySMXVnWymUO8c6L7
8SZikS3NhoQsYuLRjSYy1rewzNO1yGUSdV70IbS6kklu7FDBas1pCQoSgQuB+24bVdr37EGIIoWi
QCWJGjNeFJNtVsDXeRDl9LGCnE1LKzbBrM7OVThtoWBWpkDXuIGKbgtYWVLAZMFcDuCIomJir8G4
cpXIDD6pF9ms4rS8wBuIhtskHRLwLhs+OeuuCyS/dweEu13UwxIz3vLGmV9T2T9HkkBO3I3BIEHR
HTpCX7teCmeEQ5o1NFebYguOMYErs8cye+vd9GU2gIjmrRb9WLIuH1Et8j581gv4vcH2eUPtrDv7
2/AAJLnAKYZeci6Exgha+bip0dz6LfQJyco3W03pdrSvQBPOWs0YyEPAxYL2F+sCJBpfVu8jgwY0
Tz2W40ZDHsG1ptCRTZLpNS+hpf/3R38QouwYJ4TV5CIKE34t1oe6fhVFpoB9CICKF7g+w5wBWfZ1
ItERhFWt3ZdlbH5rPKOB/O225BmA7dOgADmAmQnyIoi8Z8AVEUK8GsVehtI6wQlicWYNKIkX1QH3
cRwIzbSuq+nm+6/uWzMF3x5cHQwIEO9ZJ1SjR6yqQeCJ+k69K7Tttu7od3BChCndAVuoetONhXz4
/qjnxBwXqqpBmqR4zMDvouZz9iJ7CNcxpl2aV/tkO9WrGMEftBWxqS69VV+9/b+Ro0cp9MtRzwFX
tixKp/AxKuYFn41h7af59yd2/jgxAgAeke8nC/vpU1/sczynA7pyWJoeUP8WSKANrSdxJ7UNT6mb
OhbgsqmAjeo4ilfcYc83xjIuVAgBZ1tkub+S+3FDk6IVNbY56uvlcXmrB42+1CuL5XyfL6OQcNmA
gHl8vViYjRwzos6aQ01WfCxIPH2YRkIOXsc6WGi2XvHKOvnW40x8YOkXvSnwXZY+/mfw2NkfBZz/
vCaP6rQhb1Mk4DCf7YKe5HGI3bIqqkbmDBcWcf39F3kOLl/WCgIpvCDcRdkRZjhfDh3KFHkvsxB4
hVImFF/z31RianHvbNVVue7ef3/A892/jIeNj4lGqGJ+5ceCEnxhm5HBTL4xds6kY2J90xW8Mdeo
7fjp1qv6whyCKXLjWwd37unxT30B6ELA2yDGwNCiC6HUfzZhp2U4mWBRCWtIqEdT1FgC5e9SLT+O
SxtRyxuBxPz7Y54t29/GhBwcKNRABn8lmyZlQWk7xyaXhPENshWzH/rqNcmas2X7aRQf/Gh0nj20
Tc9jXBCzyNe1hxQ46VtYkQ5mKxpT7ziRwT5eAJDfn9XZq/w0Hry24LmFZreL9fPl0gkMwgucYm2u
UcWtymHCFdR/itIPKME8pX58XaKr+0rg+dYcPxm2AWINSkBwFlB9ODKaqBkh4u4NcMHVEOZS6xJf
Aq4AHWrzKbRKX6VXnmkJLBOFSMKCKgL5faG8fDlRiV7pUKiR5nQPXOfFAkNOMrPvt6/JjC8f9Nl5
fD7QuSWG1UirE9QX8yh8i/b0g1u4V7yR2RhDVaAun+oWLgCNeeU9nseA34YFBHlZNAuT5mx+bt8M
qERifgt+kOSLOANblSc354ti9isR5xtvEOI+8GaF9M03aEOS+Y5NAj3nBU25g+a2pGnWUJPci3FI
3jEF695XJniG9IQECwBVAc6pT7rgYOp++f4mW/CoSkKYVph2E1XwqxD+JkLe+/398Nowy88/i+I9
6pIwjw1tHngfjbfvgucufUWt/eyg+Gomy8P9bAhla6l94C0grBLRt7isgmKHhl02zK7elsvlo/OD
cf39eb026Bko0XW72KfeYtis0FtLUSluAMHwm+iSDujq80TefX/Ar8Llki1hfUDhAtTqr1D4VZXo
Gqr3cw7JiQta81PS8Ffe1beHgCmhj/Yw8uyzd1Xj3pYkarA57dOnqDX2UKjAvCK5+K0FsVRLoAS6
8FjPeU1zg+t5JxGQu/axQQd2HG5E95oa5muDnEVhGkQDPLqXQaS3reZTVCSbInll3b02yNnjmgaA
AcCXmnOdplNWz/7jso+zURR/jj/zaYHjVhIGMFJzEWnPTmc02gm0cLjNwe6Ue9iAN1cOhCp3319g
X8XZT+n4H6OcreiQxg3MTQ12aqTdXYhDcz81c3LtNcRZY5r2Edfe6sr1AKIrG6X23x/+m4vvs0me
xVv4nnBeAx6UOylKWKWHSp4Kw1fm+P1BPPcsp+wYTOH7EqczrNrTbWxNeFARWrzfn8q3Fkbs4uRY
kincBs7eV2tJVIo0gLJ7rW8AXdqMXrNvWfCKruBrw5y9sA4ooMosEbwKhcmo617WroJFeOKrf+eE
zt7NJAQvaRvNeVABSO5f1c4Ir4Wfv//Ulq/7xTmP9ffZU/uktfNZGCedVxlYv9scNuQgqz4UEUGH
/VLwO0uvZ/ghfn+4r47cs+HOlkJi7URRUbFA5Ay4bevhyOthk8Z8hLv1a6T+b50Wn8/tLB4FQ9HH
Tte4eVOhhhcrH1CYys89Kh50E+XdZLb/vtmdxSYnEtoCK+HmnjtuS0kPVVzec3QCh+Q10s039lQE
7DYOpggI7q8uL6gvdzOgA1Ou+qK75GPf7pTb9uvvT+gbTxC4cfCkUGTCFfTcOi+Om97vQXDPUZUb
cz153VoB3H8pndQAnQx1kSCJH78/5rlo3hJ4IXDm4UYPjZYEstJnmcUAq4yx0PB0LuQ2aJ9K9BKI
WsskXZtArhNtD8TPB0Cyvz/wNx4pxk08nPi4kn1ln2sbyajw2JA3wVtdXUnx2uL/xtP8YoCzlEk4
RajGwEyopYU7rxqzjqd534YAGeyG5OH7s/lGnILtWgIHPSiAA+F7lmkO/lgm1MVsaud6gAhVQ27R
5PotRP0pwPX/n8wNf1mW/2emxq+//I9f//Yff/3lv/z6t3/7HJf96df+zsnwfkIhIyWLChCYaqCt
/8HJiH8iULvDCkclEPiORcLs75yM6CegslP8wINjCrj9/wBmez7YGjjaUjAyQEjF3e9PMDKQvH4R
+ZeEBpqFqGADoL1IF5yflx5F3svG+kSAlDZ5S5z47YCRTTZKn2yA8Jv2EByiU2ZDR8Ew1xcJbCt9
7xCKpoT/HBEuDKbjclqHjh2hxSwDb9xNris/QkrEPdQyCe6ivm/yaZJ6D6AFbGaGaA1c5AcHUMSV
AtBhTYDAPEigUfN5ANJjjS4niAmqvoZQk943y4meaS+wG14CS5zIMITdlcsbsQYCq3wGBhwqRmgD
6nwQwXxJeqd+CUeqdj5siSCnQgrnXkunfmxqNp+CkMERpNTRafApPnjyg73XlgQK5CLaeJMN35Ai
QcfFUelupEN8jCIabgFbnfamK5qrEV8y9yoarVD7Ty/cqHb2dS1RPU65vihgMJ4La6YDetHyMa60
+BDowVtzQGj2lrFwgwq4u3fjCXyKkXj5DEjBjaAKnnrSb7yHQM71NhaB+5QCb7wf6rLfRn5ZHRZQ
6wWa3vQ0e6FepyyJNkFq09uqmpwrJ55L2BW0HnyLA9Dn2QAwkfVsuhKdbyUs1QGHsBpoZpBcfbqH
DwJcRYIQKouiTHZcCijLGwlN76G2J2ZrdTuFTnhX9SPZocPsQCmKDv7PJXGSW8cT/tuWOxCGrHmy
57rF4xzstGdsEGhUz+27qSXVBrXf6XlOvH5n+0YenQ64FKDGXLVPlOhuBdCBp46g+pRJJRK2skqU
FBnVmF66SSRhn8alsyrHWqwakzhX1unkpQ5TeUpHVeRAZnXPMa2m+2nwUewZtftGukF3LXhPj0Vf
JDSXg052xmqoIDLXG1YkUeUxkl3H9gYwX75iHaDrDND1l1D2xXawhdimDpL9lSxA0sqiIUpAZPTi
XiFfGKIN6YEXwVl0BYvEGMKxFlTNBhQ8aACqEtwkdNH5aUHjH6t6tJuAkvIZb1dvGuCpDhpCEiud
JMGmS9r2WMxjsQcpgr5QM0HcHOhDiFoMTXftDSx0DwUgKzTnjTYZbnXq1MFq7zQCQLcaIomN2Xbh
JkGaeOHMvMjLgAY7EIybdRcrdzuEXn1BkoFv6zqa1lOcDBeRV0L8zc79jjp+uUW3eMEJaO8CdYnu
KYI02jWNpPsI9X9/q2gxXpSAS580dYctYEb9QQNUhuLaXJI9IB3dYQAR97Kt9LAfCh/y6FVj1Qc6
CiZWgE2ZN4kGWgzdjuChSRsBprzL0jLHfu5cgPdnH/q/CkJTqzLR0bE2nVLrdOT1OwiRhu9r9C1t
nhph4rWrFi9BHk3xhYfv/1SMikKXtO3rKJtCEwCiIdHSLTnhL86YQJmxbGd3tUC+3gPiEevMdANk
yGIDHWXfQhkNHAaepX1pnssw9jcNOIvQrqUx9wExb0Gd4mqm6FXyKXoDXnxybMGWbLE+e/4wR2q4
hkmPD/JBGENNzZ00uYwA27/Dx4ZwhDbhcK8HBqAPg5vPRRn2auM1AZcruCCPdMOVC4oosAzXE6qx
W2EHCislo9xNDxj+pprq7trggbxN0Ot2r4BQnq/6utWXvfKLowrVokndOBRoqjYsypX0OuBlAONt
oyzGlgf9+3+zd+bYkWNplt5L68iDeVAB2EwjaTTSSbqC43R3YnqYZ4hVO2mlt1BC7yY30h8iozrp
Fmy3ypJbCSWOEwbg4Q3/f+93m6I/YDfvT1k4oGFPs1pT16VR5T8X88DezM0RTmbePyAvrjd8WMam
RoUtu1aXizstjkL+lJPqrSczlWKtVbL53PDBPTWORq2zqUJ9laiJnrm5wByiS1PGjVhT7dZGj45l
nMP5IOlZHLp0/MBmV3Npa35K71u4hZ6Oe61QkzuRZM0hRoH0atml8CnaUzwNlC6ji92kp6athvdc
qNKbwdLxFKXM9dh/NDTDZfWEhsvsXcwF2snuSvVpCjNUjVFF3Be6Z7XhmVrB/YAw4cXAhXNfJ3N8
09mt8YKUpx1cSZlAikVF/hq0c3NilI1fBzVKNVxwVX820RfvszoFgJvF8bZD3fuGMtdc8berB8nJ
KG/L6FMsX2kG6cusSDVK99EZzqWTx688KIXZYprrH4qUpyyosfYzQne5KeNY+OUYibsCVeTBMSd7
P1tBt9PxgLDJtXOBWHBpmKlF4ielBDVFCOuADLfeSGS5HJRUZ1qO6xEgvCNHxuOsz8M3G63A9w5V
qqdFIvs+lIazqgQuG6Q2BjpPM26/VamanAQgXACiDTWtVLbQEtdNHBJwHqE08lR57MnCaSXHVcYJ
lrMV4IlJu354aioRT27Usx/w4nC293HUyjCm0oG+d9qMUuSJtLVDN04aMC/dIp+bHTPdSuQdn+e8
soU3KFZ4h1SKDL98LtAeCV2+VeYx3ytlZr1nQ2zpK8cpi1WTzPNJYPfq1oaRLlL0voHFwYslWSlp
paLzbKS85zZJlAfRzHwVgVA1h4lAD0zGfINlKM2keZtrpZDXrZRGj6mqJH4TB9KbnTSj6Q9TImI0
hXX2zhem82FpTfQ6VUUJx7mOxzu8KDK4cqTKuLTKoXmQo3Hgtxg1JiaNA983oWDRoTheT/ch9Yfb
LqmqxrMDfTyzozHvpZCqqIUgjDwoqWzue2syN7JmFiYaW4mA6ywPwpuyqSyfBbyMH/AwtNp+SukG
nGzE/NJ3e0pNfZsVIVGcbjk1EqnDwSSPnVfDXi+3oRRi2azAwdiJpw1aMeznQhnPdV50z8h31Dvc
y7UvhUayjYwwOY/Me2s+YucLcvH2ti4NgVxMC7e9HQ+hW2BpWPVYAu6rJih4qWzC2Ehqbtfr4daS
e3XdVanhDV2Qrlq9qFY9FOTKLZJubj1B7dzcIArs1W1nmcO4EVOQ/AySSjfwlYpG97pcTzI/SXrL
JNvMBMJuhdao+qK2TYCsZidtsaEE+iqjh/sqj/KwLltasis9DDvOTLlznBR6SWu1i0Poa5XlFP44
JtWNEffyQbJia3QNFrBdrOX5U25nio+oJngt0yJDVqd0r1WSIKzs0/goGjmsfGUOSmw0+VzftWGA
aq3TGANM5tM7zrYJILadO+9Cc6SdmrBr5pNz4PsitHq10kRah1jJtqM05PgTGhlrTz7KGF2U6i3G
M7UvdKs7d2MZbbQ+DBSvp5Y9ulqsDci1bL4HX2uLIsW6W00Ya2qOqd4cSQin50jJD3ZCZ2g8NlWR
Fge8hvKXZB7YItmoGWl91YGhr8WYdOe+KtE8KZ0mPUtRPY2LVj/I/YzqWbau+m7aEbUq7BWQnTja
FUqYPk2FGt1ZsR397C1BN7K0pi5cY5TImV0mbTTQkI2htQ3iPERY37RoX3NZkYqNShZt5eHlyfid
eIH4nmxTfQ7kRSSCVCvPViYy2MZlboyNHfkCCWJPuAn2yiraSF1RX2fPkEhW6amZLfZD5ZTyOul1
6dlBQxa7XbYsyrKd2KoXTzEuOrnSqtbDDqfgq2tFeRY6q6RHm990XLZvuMsSNcdnqPT4EqKgxneg
1HHVrtlQKdbK1lIjYLvVCsPVkHOSbubUgoAXvAcdsURoCtxB0pLH3GIOXMWaCj1iiMOBI0g66jbr
cwjjGXtqf0dpRNNdvSzZxkDpVHvPmqaOGoUS9ryzLJkKTxuHnwHrsek5vRWtxqm0qrUBP17ZyVk4
RpRRcmdYaUog6ewUcwUYOoawVwo/9i6mzTr6wlSz52oO5Df8Mrnpqz27Rd/Kqd/6uRTUzmMqB6xe
d2kb2T8j1SpPpcQPGzR1XnHU4usiJ27L/K5sp5xDU0wHbj3G7K1KNa5WlJOCp7l1KEuooWQcEYmF
I7hiTDSzqzlpVLsl/inL7YAn76iGxzejhnLX03I5v+vVQLsJQ3W+mYeZfRTtFAerYIzy3lNwRTGn
TlaPSn4K2oSdPuPWrS09n5GMIqZDpNxbGBgNqViCdtjF+6XorJQzjGpv+EcYUkteV/4l7A0V9JIo
4nE7KEl2NklIt7cJIRY2J8p6xg/KHnPKDTdWcpnPQhnY6WKEqu5Q8Ef2YZjqFpU53U38f2ltCzO9
xb0bWeVGyFas3YWzZuL4Y5hXjvbW98rksznsV43Q69embRK/kyvUXda3PqrZ4CWF3hAlaIjdJLrm
a20a8JxBSSUuzigdW2DR+tmc8DiCjDCKoc+RjHYVgXo5Ziymz+pnGzsNPE7Z9DSCq241FPo+5gFn
X6dyROTjpCVHM5SS27QP7Pu+kMI1PpNY8/JE19/6MCbzQLOIH4vL4FsezeED0j3lkIyKmXpVzIYq
LiLQrZhSN0HEzhh5ZWA+Czko1i0bsfsyDtWnbAjNg8NJ5CkaZwnVe4c7bMs5Lf/hhD0Lrqrk+c6o
iVLoJc3S3KYa9Dvcg7LmGmrevKp2nv9UdR3c25yG1pPeGXG3KpxOXGln/VpJo3bh0MpyMJWb1Fbw
cFwUWlNJ1YZc0+/7pKAq2a+iaNiw0509eZZYGtr5Ch7217L1H9cjMoBqDRoc6jmXsQhYp5220E2E
kcFNa0+7erQCNpk4S6bGuVL2/7UM+Y9rmSQG0P+mxY9/4KL8KSOYnjr5RGvarFzFGIZDlTr2lSd4
ESr0j8tYxPWBpl4qrpd8MQVbhgDxiGbXx70XPywp4khKsb/6ZKg3N7L/X4Bi/6Xm5JCEAlcAiCP1
LVQ+F/dWK0bQ18pp2s+dJ7PXgcCdHXUA6ON79B4VJDGkO2XFaaS4+RdhPf95x/+8+PLjPrQ6VCfS
TaNUTvrGeKH4gyfyEB9xDN4VOwC/22ifHNmeRdd4XJ/es6Ya0FdMlYL9xVg1tUFY7LhPNTp3V628
8ibeVhtqKQS2my7L/E75Vu/np9C/xnz/bNRaoGfIZEDe8JeQ1TGKlL6b1dNkaZ5evTvF3oY3Aifv
Spfg11Lznw/2w3WWEf3hwcZGgdVPqKdIoV8kJ9mbNMaP7KTeP1RYP9G8fvZhfLydiwcZMhfWYlBP
Vl8E+66Q0lWOM+rK6/r0InThbRCgsCouu76I750hh8yQ9W+Z+eaEP39/D58+qg9//mIMpqbR6Uqi
nUpLwwdQcQH7iz1au99f5UJG8+cbMUyDGjL0IahMv76RaSHAVRknh6OyXqjLvdutix17KGBs10bZ
H4Xif7YQ/3ox9deLWVGJFzbXTgJJkrhTC48SgrlsZYnJWrhfhqevObhoT8HDtYDaT0f4h/u8aHJI
7AWx75DFNVPawQ9mo8APVhaTy5UHuvyh393jxRAvKERbAw90OiW4AgEMBwCG4wbarrmAwb3p4fcX
vHZjF2NdmqmXmKl26vL7kIQTaoK+YRZkCUv/rTtjFSDlDK0ugvJf316Z8SVEknZqfSrr4VbZZh6m
uAMtP78+/RdobZ8+yQ/XW+7842SB1zLQuB45Bd/t0yKbb7fd6zLrt1+j1b/WJv1zbH642sWCIzdW
PEqOdooTjoIYQKbhygd9gYD76xUuvmjO35HIQ/0UfxFIVpd41vHgrOCnvAy+7JuHJQiquLZ4L5/U
X4Yj7ENKB3SPyIP69SEOc+W0+qyfILCy1bx3HEjMNtBp0R+T0fJjzXBt67sk4lVmZY+gRK+MmqUF
+7vrX3wOap6PInX0U2o393ho9gEm5UjvVm3quD0uVkMMa9z9V6766Ufx4a4vhuqAL5M4Nf1ElOQa
Y/JWKgqqFLIvDe3T7z+/T/aXBoHJuGGWvDr9cg/WTSllwcwk+DCQn2k+5I+JWk5r9PwjJXB9SnH1
l7n/+4suP//ioRpwtXVE0CRUUdj59aWaZpUEemedtGAEVD7F5WqWBNUYzDRXtpifbEl+udLF65Nz
0xaFZdIJkMQbOHVC20IrJbiRE/1PPQ7yVyTBlp+FVAx/f4+fvEKE3cSloWCV4XdeLExyiERCq+2T
g1ffFRlhgKJXn/TMWdlDf00t+9nF2Laj8EafDwH54mJ9rIX6ZDintILFaH2PjCdKRHvDvKII+uxp
mvTaF/w8l7vc1M4auvUkd05yb/oim9e6Wmzo+po+yQjPeTg9RgQ5bn7/HAE9fjZalk2dI5N0SHza
r6OFalQzjsI+RXnvCadZNw1T9yQ81W72+TxDw1M3pUrDomqp30L65Ix56Ef7URLTKbBJvgnCuwl4
DPNieONMX+qSjKeiXDdD4jnTj1rRDrIJ9lzXXEWA0it+lg5dXifeD2BAmq7wpDh1Q+clFq+F9N2p
v5RZS1LHtLdkalJKvOJhuNS9NpEjgwRBglA26xqtFKYxT+1JPyz1R7ONX6KURkyZ7rLxW9C33mxo
nixIbO6GrTOWd1UUPU219JBVyrod2cHyCtYqv7JMSMuQ8ZCPmhcJeVsRv5JEP+TytlJvFZO+sqN4
pCWn7qyEGyVcLMxj6tppNgDgzZ8p5WBfLZ6tOdhVyVc9fIEN9a1R49VYhkd1CRwdqZEbCdmNjrWQ
K/CqppY3UB8w6i8K9S2wHTe9wUNu7LfCGTW3bQPYQEa1jVTdawSgl04568kT+LKtlQ/o+iKejbmW
aYBJXbU1zXaXhdYdinm3lCgv5damshbBegD2kNeXZcp9EfwIaLDkUb8xJGWF78ufR8eHT79K6x/W
lPLm1PQhSAuqDRWu6nkl9xZZCNWxG5w7lfN4OD5W6rtlZO6UcWWFX2oYWzXcjsqxtl5xQvJqvbp4
NQNrHc3OqpZzt65vrP6bFr07ylkK7qqGVmm5bZCBR3Pu2dGrXX7nIOlOES9cLu8rDYR7DjrZkQDY
0qaBBFzNbpPbpywn/0foD3QS8V0ad1mh79tWWxMA6KtJ9xUYDi7pxSQaxmRWtBjBJdyXymaQX6Rg
J+flTac1XlzWYLcb9pZl/qDWr1Yx38ZhsAmVs1MOm2joSHkItraSrDuqbbyEFy1SfZUWW27RLmE8
wWqrjpnyRsLAKqQ8ZTbJqRkBQX7rqHchLPRgc9DB0n2qQR7ZpRBWrZ3ZUpJiWSVZ1MX64yqsPZEd
rzRqpVV3o1JkbejgFja+ymoVdbDI42YbLT0giSpPruBNH0dqSCZiMLg/eXdPA84HJ7FVzIBmR3Vj
GdauVHtX1QhX6Mukx6Ylk5qp2YWfah233M/FOoqTdh3IwgsrcyPg1/9+Yvls5WNmdhA8Y44hRuLX
aSWJJEfvhHTKZS44GH331KWCmKO6EgOdLjOqVm0cmf+Npe/DVa3F9vBhUxgp1PzKPjghxP9mVaAx
2vGESyW7svp8di4yKHqg9udMhET0YtJMRFFJdRg+tP7oq162qo7x5vsfKYXPV8sNnz7JD9e62BgG
gwLlYpJO6Xuzapczf+hKbyOxxeEj85S41df9Ay20u+rK5vCzbcTHe7x4g2Yv8Ffk4UMnxTs52TpG
7MHNOf1+mFzYCf/Y9n58kvbFG5v6uqZLGj7Ie5Uku0l3SVxN98vztDYhCQ6bZD9df6afregf7s2+
WNENSZqhx0inxXQbeeme3Pun1IPTCFy6IlEzXNMyvPI8P79V2P+LYIvAuMuLWiiXIk0OH8Que0hX
wX14DNa0ctfmuiQ+Rz+CPL2y0b16yWXx//A9lIFdzboSPljnlKDtzovN9R9BPut2q+xFGRM+D0bq
6mnp08f74U4vdqBBFnWBnoQPtBI1bzIl4LnTkrw10a+Hvnf+/Ri6drWLXaiqTlM+DuHDNJC5JSkU
DDh+JunXUCAG+v2l/lA7Xu6t2aJhbKSkgyTy4qNIhqhq1DF6qH3OaB5sskO7tRg40qbdVPL1fNC/
foTMMXjRlkkU/eXlmGmbohV92D0sMbpAMthgWwS294stvHYHv3wwD1ARVr+/y89mHO6RaBp2hX9N
IdIEGhBwaadELaI1zcNdqvX3fTTe53n10jvSFQfsBdn1H3OA5gCLpaILIPryoUbtLBoixE+ke2le
M7nBpttkm/k2eMzfaIvK9+JQ3CgeoTMe+cvJSrqPTtem2WWQXL7YxcFtqtjTl4P+r1+KrbeOPTT2
SSip/AoeCpgYasDpysJx5SrOxWxntFVqF4Z96uCxlh7Ir/iI6Ca48kA/v8pSJCbWiUrMxeoUWEv3
LXBOVJue9EhbA5uKr9zIhbh6eWe/DsyLmUUKTfo7Svsg5ntZQQPTkGt0Gw7ntJS+yLW1Adu57pzA
//3I/GTh5d3Y9DNYexa79sXEram5GZIG8xjt6h0w3+dh8JasO32drfVydW3+vJhZFJm+hu3wXzzF
3O7lSTrD9alMlXqOWuUIZ+QhBYSjtsXeMLo/FdD/T4SAsvzyDwNwuZYFRBkvJtVihZjnXwegHOrB
lITaOeHOgFRt2DWtpQ2t5FW1vfIQL8bHH5dC9suubLGd/wX6EIWzsLJeP5Nudy+vKryR+v3NhqTz
e3GiYnBlqFy72sX+xTI6eLadfnast5A9uPPy+7tZPszL54YBmWGhYGOgQ/Hrc1tATSNT2Rmh8Da/
q7fZjkP6/pqN9dOb+HCV5f9/WEh7c0pUWdbPishPXaQ8mXMVXXlOfzRwfncny1rw4RpdZCuQcfVz
+1LucItt6440eMVPV/NzCv/EL7f63cSYyIF+bvuH9MYmHLq6y73gyip3sej8Y3x8uNnls/jwQ9S4
TcqaH7KcVdP8phUw+Owrd3u5kv7jIuqS/0YRx2DM/3oRQ2qrkrCB80iKsa2fcpY162n2ILLU9xkJ
i1cDe69d8ZIhga4xj0JDY9hPK6s5LmvMcA9SxbOb43LF9Pn3I/PTC1IJB4fDdKn/odv/+BwJ10XR
rjpnjurEVj6oT2R6WM/phoxo34zYMVxbxC73e3881A9XNC7Wl9auh1qzkLH55c64M/f9uTpGPkXk
NXWQhBy0wb02WC4CobG5MHF9vObllDzrbUM0xNk51zvnmUfpRTKHb9d8pDe5kjz1bG3AzfbH8kiz
1JM9eRU99qXbPMub0h/e/sVS/Z+/xzJ0aPZs0eyLCcHpbBk8VnAuErqwWh1uE8N5+++8WYsW9DJV
a3+hW8TyJKe2EpwVhLtV+8Wkk28AnW7MzaSRNx0dKPp8T4XuRvlIZXJyQede+4A+m5LQYvzf36D+
+gGNYJNA0gW8a3VPgmJ9XxGQ3KyDO8IvHsUqXV97sJ+shnSelQWtszibLmdaB3hYlebOmSY06pOI
qs5bbD20wZ9V5f9vBvofRCD81gv0H3//9//193//33//t//4+7/9z492oOUf/sMNpJt/W3rXJhZv
TEE0Mfjc/kxpkP+GBVNBxcJ+BVOOwfv70wuka39DJ8TeYikrQ5taElT/M6VB+RsVGpW6s4aWQqem
/q+4gcAPMer+uYgtoB6+PIPz7UKWkJ3LSdYehhQde1uvAh0NDUKiOHhRArMT0AhBmbt0eEs/V8z+
OM/F5JWwlh9ULa03FfFECLo0ZS3ZreZ3xoSDyKm6XQq8kCodUMi5DIx1lirvKn6knTmPzcaA9e9X
qp6vk0hr9/agNe5YGfOhF4bjws/GnND0WUVRMhQ++Mz0aU6bzKtn8NFdJfATzSEpVkMs9mMgYzup
o2rfaz2+A3YWmyyYB08vQ3M9NMGAjE/v34cJbXJAVCB1Rqta1fEkIYaMq8MIyM4fkb766hg7PvGn
hos00Xp3+oboFlvCPofJR/PGejLhv/ff51jBPJAY6B2EBbUtCxxSYGDROn482LiaxsJwddVq15Uq
xC5te3j8k1M/1CArCbiDzB4lwtlkWpKuu9yZVr0TVZxEYUTWOkk4yNugUiVwWgC6SSvTxHQyS+1L
YQ1YU9QhuOc2Hd8u5xEWwtyue5V9NJp9CKEJj81odeOIVYFiZVhNd53ZUckvJGghCy4vEyLfoNYd
75Ek8pJmh55hqH93EhGsdBmXgTIAjQzlXPixBM/QggnqUoz8XsK29IGsPosiu9MVSkzA/jpvampC
53sbrqJmi+99ZpXrXmuxPARl7sYGXnaQwOVanU1t26nEjdLqGr0KdOWAgWHQvTCdIuBtAXzvDreM
QFiL8SmWNxqaFc82qt4Po2F+bSA5lq4eV/pj0zfjEQqafW80ekFGRTnKx6wxJ9MVxBauMwn8sa1G
RXooRIRsmG4ERp59xVWI9unSV8Nyhm0aKtbewdL9ShcnPHZqL28a+Kavo1rR+2gAVVtuEeE2UeB/
P0gpjrSmHoOXbkKX7TKoSODo2UzwDgU8OM1YEj0bwTEuNu5q/MBoNyvosIhRMwX0NJXvIRictRUL
6EKoE2+LMmUZUlB5HeVRyrYQUNRDWEbyw5BV0VEWrbyrgr68n2Azo/zLwvdZw2hCtlFQ36aIeR/h
s+SPyGfJ8U6G4rUK7PAG2eBwkHJrxk4xZZGf22F4KxfzeEeUEz0DyVC7Lbingo9J0X0ha4nt6SIr
79JcNXaGVk1HDtjDDcw/bW+aU3DuyFTYLGT8/SAN8bnXTGmjzDWhqZIRFZPv4CM6OlllIkOVrdET
IqpvcrlHLd8O2vBTw2twHHI9P4SSqO7L3s43Uwl21a2TtnuxglScJDMSzwQdQAfOo9g+kq89IlKO
x/UcIF4mrsiK3zFyAdoZZukeL4cNOteovaqvo40Viu5nCd/fDSQtOskzy5/X5GUnSDBq1H1nEcPi
Dk0iHUunC78rUpZgUxratd03Se32aqagrDf6KXQtnnLuzaIs2VBzePxaAiU+OSZqw8lCrunCTshv
IGuPD+poG6RdqPUc0yNKo/shKcx7VNY5wHBTO1kkwKybPKE6A/bwp2y0oEGnqOWKWJ2HlyRznE2L
0PyFmr6pI6CxlWoP2az5Ielm+70fYmmLfUD5moYjg0mr4iZFbw0h2KVTna1GrRsK4n3zkpoT20kA
XjK7tVCP+28lVo6Au7Hrb7HZ2fNKbYaSXBV5dCu0Ql/VTBUrW+jVj9QaNaIc4qWzXjbZznHwVYSi
7n+IxDYI2nKCNahpmm8VH0rqRVjp5J2IggABcdGRtAfeZvC7UC1XaFoJpZYSOO2TXBzNVIL62ffj
rcOXc6jgmO8qSQNN3E81InsipQM34IlCPY2srQMLQ/MQrGdPMSl7J8j984mon7igp6iPN6Av8x1I
98nGJVpUfBqw+vHrGXFDkonYKZNS7fIs7InahRpO5GYhmWcuhb8jyc1S87NiiL6MtaV864xAWxew
6rdOqce5O8YRB9Iev4hJg3RfFrYSeVY1kI0j8mIf6Qr66MxuVmIW8iZN7VhyrVQHsC51rexJMuLy
iKCDcFU3sGljx4aD3OpMqbHWNxz8IFbmpHNVyrEq+mBdmZNy02q1/IDLKPR6TCd3xZgHT6OiIbvF
NBi9gOXoD3PfmO+lmNm3FvP0rA52cUgic2LlkJT7SPRy6eJ7Hd+kpOjPAWmnI6rtrlgVTZXSeG3l
OXeFpCf7mTn/K98QimYSkX+A01kIDJNzX4UquSVKhY46jaVin9i9cl8NeQHRuwjg48booD2ndawJ
450Z78i1AdYII1d6JorF2KZSGd10Cvki+ljEZyUzcUUCt/veYlB57ky1Fth6CsKfUhteLjDkl6rV
0oOSB+JVqWr7JQOVCsu8gjquIPRfR1nUPFShLX62qjFv+CaMbW63UDdJdIGPjSY739sqUSqdqOiG
ow7fxpo9b2LdKVZz0rZeZySBHwyhYqMjT2JKwFlibqVMWDS4G+MBxqn2pTRidR03Jo+CDm4FvCwI
bkvIb4NXNqpOrkXdZ6Y3hSGnAmI/9JXBKFvL7ZzcCpyEidsoSngH8Tb5gtWm/xG1Zql6Rg8q1O0H
FcgGJsb3FqL0fVvjfsVBGCU+5jTlONgxGQwkfGkukm5pWXEmmVm1JNrBDZRKPra6HK51MdprHIHO
ferM4QhddSpNr6mVQXaxIBNegbLxRm/rWfMdNSQlLpVZ3jedkmWclMMi7f3UKtmS5EtcU8rwrN1O
m5y3GX8EsUeGWd51VRHtizboewYPziaq8qqW+VVb6guIxOmqdTu1wL+MJiCzR6qkLr4zKbSh+xed
+YMNU/iV75fFFB403tsmTbPDzLNq8PLMPCdlKqZbySiG5yFBP+Q1kTyDT0c6X62YK4iMwEenrXN7
sEijsXHE3qpQbBYviK0Mm0ALHWDawdhqaJ5EopN5JGyIoZIRnufyLQ/e+UbIrCGHtF18WuG3mTRA
PRE9tgej9eK0+t6N+toghjcwhAcbnDTp4raxEm9oznX5JbGf+vBsoVqo40ObYepjUJXjfrJ+NtGD
osbMcQ5MahJOtcid+2MPJDuuT015Lhxz65j190jtkArgRWuHHbYO5gtX8EcG+Uz3bCNAPetSRW9/
2E2VeNa66gmS8sFqlb2RlI9VaTxZtdhMee0FIRaO+Xtlb2DcusoAiF+W8q+F3LzUesWOqX2s8d9t
9GRydlKmj6+wMoDeukJVcEMEZzlOtYOJg6LwWi1Gw652Z5EG26SuVvjROldJMOjoyvBTHenGBKDk
n9K2wpggYszw+BEDdfzG4JlWQ2TdqRGwaKds0j20NvkmAKK6wVrBlBFquDMTozUBbCfa6MdqWqyM
UjzGZiLeYr3L1kNsKJu26w13xp3HXjT4agcdZsjY+qFlw33JAuh1JDmQFYYaxRifba27b7MW1PIk
nIeO0J3MDdoMh2c9TVjobd+JQ+OIpCk8tXKIy4ugAS+CJu0ZhXCw+s5k+JaWvm6s8ktInoQ3lKiN
LAn7nhV30TaYdHB2rdQ/hE3Q3vcmmPJUZqmxbDBt1ElcuWxDTjMVRplcI3pBn95am7pQbmJZbgeH
sQAGCNdcVD0FwjyOhX4qopGAGS1/KMmAAETuYHccHDKphv6FzepXzLmUCYsQP+d8S3/GwRiHHgEz
F1yrCWUfCCq/q1nt01h/k3q2DUKLntuSOQBDQsChBF9vJ5myi1c+dPPRYqbXuuc55Ksm+qxZxx0x
KBUJU6tghLFT64PmSSAJUJJqij+TeeLXDm7ILitf4CUFbgGY6dGyw2iltePi3+LggCfzbWYhRsAz
1lsrSGS/dwL0ELmhbuRBg+vgyFDhC82fq1H3u0UGaIigIwRP4GTK6DIYMi7BvsJ360SjcTeOldVx
GBubd1tC82ZEU3SQ7F47mmpgPMeFNre+xHbrZmLD/QByPH2TF39MOA/6t0bPyoMhSBljMxeanmTW
2U0SluIplXSFpJiIrPsuDzpz05hy4gamZCd8Muwj6df1Kxh1yp2GF/RQdFHOxNMG5tNAiBkjKjO3
0M2Xp6YawarrcfYLRwkCj/wEZwmATR5KlTsdtADFUuHYb11lkutVm+3jINJwbWcljLUck6wM1/dG
nrQ85owz1USqZAn7TeQr/qBOZcaex+pI5azsZxJi5rNkNCqBEFlt7TTUnU8FJLdHcuZkIjbtJuOQ
AViDuAVoTWFfFM2tQ+rESz2r7bQCYKgqfjbmybxRWTSX3w9rV4kDeABEDQw7WQ1bSniSDKhKaYxa
WTVyMpQ7NmPqS2xaauarxLITKDxDBh1bVfJqw5K+9lZg/ZTbol9H6RI2WJvyvLPLli097bb8POOC
1tDKDPmzXCoLmrYXO5IFWItKAMfK1JiJ23dV07iTU6Bo6pvWOI72zGdOxlHB3gHz6NqSbGjvkh57
dHH7LaEI9sqcxOiSrRascwx3N8qSMZ5rsQpHHKVRYhfNTpvKp0YmnDsL6u7dpli8IThi9KSqnX/K
alRyWJzV7CCaWr6pDSQ9fKJheajZrx8VvY1cUhhaAnk49qAOBuRJszG9I5tde03MGZRGN4l3TlPx
DQ/N2MD1iO8UaOv3ZdY5h2zKU2IRh276bo/JdKMPRJWw9yPRtVEzcZgLZ7hrusBaYZUaz3Ha6Ni8
I5skW7Xaz5OBKqQJpv6LjlLxJ8Bp62DUY+dqPJ0b0+4KPyqdyCOzCfK6VMnrUAY7tgushNAJY7Lg
4iI7sv8Pe2euG0nW5fdXEcaPRuyLIScjFybJJIMsLslyAmQtse97mDOQJTmSK8mRIUgyBpInjCC9
zCyC3kK/qG59RUYxM/ERGGMADQaY6erquBk37j333HP+i90WSQBf3myE+yAb9Ls24g4JDjiFzkdi
2n5vURG+ys2quneTXmlXEHm9ENn+wlh7VaZsPRVZX6OrEM6Xi7HzafpH7o3GFSGHVtcnm2AsJ1EV
3INXmudV3gpGmMVyNQaTHKtp/Dsp6qNkmcGppY5sJALU5tTNbjGpwR8DafGN0RVtbAeZGi7BFN0D
Pb/uQ9mzVW0kJ8+yLRoIMlcAwGme1idLHX1OO6czafdgPLkoyaW3xI6bnSAK+RWOLNhstI3iiBmb
6kJR/HqFp2K5iyH0rzOkSi+ne9ZTk8WTHgQGVnc/6nz/CBXPfzqutJNz8xHdo7/6l3/7l//xb//y
P72uckrTf/N7mVPAUvY3rlPUJGmITg0Uyt+/1zl//CuaKRoQZ8DNdPwojv5R6BQk8zfEphHaxCoW
CjfWOX+qdAoS1tb8RwqFRLoC6HL9WaVOJAXflDp1lK2pbyoGmmb6e9gMozZB7BpCfp/EvlNa8drH
xGCp51VHsWfcJZh7lcR/pewxuxnuGlWAx+0B+c61fJlXyA/IcYoyhEI7ym+ERWUMG2FU17J37Sop
VZY4h0LcXfvodywqTd/V8XhTSpJ2mYj6BleelWflz7lFy1ZqFkmkb4Sg2Fp+5YH63qVCfqHidtem
2RKzDTwdwIQ2tk+kGrxHw7jLjehLLg3bWn8o5fCCSthNVjcLrbhThe+9+BgH236I1x1uBBVIIU94
wAFql3QqWEx3XWKEFVjtQlC9yywfr3Lteow125U10gRjnXrWGj4rmY7s9JhbT75mkvBZpHgbJgp1
o/6qG+9kFeeu6kxt2oUZBEspLO4tOOkLXNkuUGTCGNXXVnEjL0Nj43NHphT6zeybizHKn1z/qR+f
jPFFFBL43fvWOBeQsQur75VxaxD6ovS6HsIFur1oyb4ENcXMwqnye4pCmgdDsLktOLej+w6XqBDd
iiK/H/OLVLy3xK3c52eC68TBjex+F71n3XPM0HEhaxZhvLTEG93dVC5XICHfZFyRwuLFq8p7dElW
fH+EFBLbjM2F2V552aWVXzXujWA9qkAfXQtEq75JhF2IDzCHcLSwEqcXhmXbKuvYFZemdqmln9wA
IYXb2LyyxrusujbGc637XIiXSCxcJd4DfDUKTNfUimyQFitBJ2cw903+pGL8qOyHRl5hMWy3TX2p
KQGaJNHGQkXan+QSilZZptmFJFIo5hPVxqU/Uc6VT3X3HAr6latjZvVg+F+VjsKDGDtp/inkToZX
3JLl6Jk4cva4Vn7phq96Qw0fPUSzh29eA9gTTVv0X+pojwFdatzVQws2OvIv+vxT5yMI4l9g0nyv
mO3OHNVV2oPAEzJjVXk5zbqmBEobYt6UENcXblY++2n0nbs4SlebYvgWDOu+vzHTyra0q14ZlqN8
QR1gIVHNQ63ps6six4BYpy+hG4Fiot7dYgL04FNrtIQI6r7YfJdiaPjCnkpusElr/aqq+9/hU/8I
0fw6/5Z+qstv3+rdc/5PwWp8Yg8cC+r/Yepe/dV/+eEzToB/08OSpv/4j+iu/gYbhBs+vBgN+Czq
gj+ju/GbCCBg8vrG2YKe1Z+Cu4xBOc7fCrEfUM7UxvpTbJfU3wwQLUR9GVowqGP5z+liUUl/E9pB
NwEmwT9k6mtb5vRr+PevEBCpLgidWPhXiLYR0IRStcpVrQyIzSlVZbbfkYZItc2gRhrObfUIMi8b
TV1foFygGMsaFzyf7hJGqvKCK1ARkkc1RrWODCDsD3gEm0913bDEUS7R/WWPwXWyQefCsNZuITX1
16zE4miR51kGgd+tSUFurU6UknNFSpBFEjTJEpYy1O/gispWhkjPIJEdIdES1DcEWaFYFW3VFV+w
uEl0B6kXylkKmVxPsWS87LJYz29aIH0rBT+C/hyvwbHulhruBu6zVGL19dLounubjmSoZ5iaojoz
BgN+g95WsEy3OC9qWfHFT2jEgGldplXZeLdCapWoFZh4TCjq5LkKRFq+5k9lrVMgkoWoL33OGxlH
xEtNGIVUW6sBeLi9h1OyMjojWCU13w86Vx/lRup9tZQvU7+Xc4QPxEKL2ivRq4WBOIOrV2kRiEpf
C3GEXSiCl6m4TQ/GWJt3yGMhoM/FPyD9F9dlk+UDHQwpymJFXWpRqZK+U+tqOGswKrIoOGiZ1/rf
uXpbtANVlAHrLw2g7PpObQbTRdR97FF4+IJBriRlD5D7fcTMVj7yavkSngWSUQu0KhCQxikZg6Ic
0/Nil1Fchm/glZPe0ARw9NMGEddOgyLTKJwx8pBmX4tIfSrI7218gp/0sgj3QmH0IV6bQ0y0rJul
JSUq5bW2gv7aVc1StrLyQjNb79IP8fgjVeaeHOX6GRaww1KpJAGTa0pTRYhHVIv/1Jb95C4UkNj1
ojIL9VFAeAFD+sbUH3Wv0bd5SKpFGTRtNbLtEcyRF7uPGMclTzVzLS6GuvAQAglaShNu3FwFOcZO
uPTVa7Bw2VPm5tk3E5zXvYsJmWonJY9dWpC3adho6ZDYYtDTUeAvt9rGw4/bP/PEQeo3rin8KMK7
sh0aOJImXFn2gREh9dFUhdStgnooeG3N7ewhhcSw8MXOSp2QnBEmTCvTrzEjLBmndg5WT2qIbC71
As22gkC+xZsDHkpT4zucmW3ED3Wji6aUsWuN3Lq1O7UKpIWQmixiLLauqrJutq7YBo5S033Ehr3X
SG6Qa9xhqifvcshG54LEFWKB/k4cYe5jcqSbkSYvFXgBtuGRJthqraSejVFtfRGJpVigWJl14BTV
oj6LOlX9ZKR95q2MkpvWBfGI2yotg4cm6cv12CCWKaWIDdtarg6XSo82C3oxhvqIcxf5h6wn6jkl
4LE9H3TVXbZ9bnyLUDe5cCOhuakUoaCON4oQi0WKSqqkvNBTU3GVGFtxi55YZG0rj6vQqsYdE2dD
NcZl2+o0PL9lXGg2EQrEEBvkQuIC7Ip+vHblQv4mIk2DvGYaXZZWGm57BFcMWCZZUuCjG0bKJQqY
ZvFs6rWqbCNXEl00Pytt/NLHEnj7RW15onIuj2In7Ua0aNLnQvE7OKdgOun5aYEbr3De820w4tba
z4oxWYVioUdMHCqjZJtBRA28usBAHW6gXXW9oH93g7wTrrusTCMEAd02vKTdq9wNWB9aq7BH32St
x61knemJqAhPOe0t71HwwihYCVHlJlu86jTtMnCRRnzsGJqcvTeiplmzrPrvGGgm2Rn23/13o4yi
fikJciRvx7LJ1QsqYrK7HnTFrR4wS4WC5skJvq6lArVLKLGRWwem1rd21dQWBIdwbMMzDER1Ag6B
/NEII7FYjEFSmtu2jXAYkjzfL+mDN+bXDsaPuazFRkIaEtVLbxUEYv/CK1kjFRo9Mc4MKbM+E807
ecnfrian5qb7agTsdrvPpAH1M7bQfswU89aMBHOyoDPR1ENwioiDko8gfUITSv7ahmP6qRXF/JtF
0d60pVKhTtrIivuA/Qv8JbWZzEZlLUbjKKb+Gj8ZvVeJi/KHhF9tViaZrFy5o4XiDh5xfVrTQAsN
zcVeOAGlaUNAq336HS5aXgvww7165ZaDAa+/q7FiFXWE3RaWJYYS55DQoCLeFLjwRqqVN0u8D3tl
wyGQwusrROnZRHsrtTN2Sbls8gpXBQvHXwqeUkvfXvJ9zT/DAEVaeK0CXMHzFKnlhpVpzQ21HQmq
h2ViEM+/FuT8siJ0DT7u3djtnuc4h8VntEV97YTnwBwRCAxQhx5viipOENKvuiU0lGAq6PJdCw0D
+bd8qyzheLKQH42NuRbPTtE7f8GIYScjgQEH9gPDGxrB2zxGHtn1KIjtaeAsB/Su2vj3XPcwbHlC
0/3E+4D+YwQFegJgFmnSiJiNgBx/WwjpsJ/gt9VO1Zb+GjaajZgviiQY9W1PYbLnc/jLiDN0aoY+
GECdYV8vu5XOSOOKcjEkjNHWkmXureWzU7DKtxf9P94RTBNW0mguAZl+O4txqfmcR+NeUfNNYJRG
/JRkciUvtTHKFBsFMfd5aOO6uggFZHyuLQTOtO2rRNr5fUJf+/RNae8v86xaoJxBbaNWNGecqUOm
uXWl7EmAVn5xZ1n+hjLmSgCDvwjHF1NuNiltg7pGR0pCJLGxLj1yCM9aDoK5jPKN3H7r5Obp+M+S
31tgr3/W9LNfJcpFGRH3TXmvRAbGae4LzOYruYC80ZUYA0dXevaowjg1uuAqxpSYuDKu8jE6a5Pe
RmbZoN1o1eISrjcSRR7yT4F8laEdnRkNpQUAJdB0j//k934xmFz4C7gDUYOdfcxRNTNcudR9j8BT
wCle6Ke8eU6NwLXn9ZxocmfQOFL3HYUdqf7akHMdf4VfgJjsudevMEO4ZmPZgZxW9+Ar1jVgWzP6
pKvjmR60J4Dg774J0lGKhIQ+TKBpY7z6uu5Yi3GVavuRYlpM5ycub8cSi9bln/s+hq7LMko5sqHI
iCC/HcZzq8gwXGlfRwmdY8PDFjcPzYWr8W7czcoT0/frVqL+J071PwubOE2bTZ9mBWJNvrYfjOZC
jbwV/sqLBtjP6LUXfXA/WqcG/HUaGZDAD8zd5HL6I6K9mkZOvF6Va2GPSjgSeCrJvzlGJ46WOYmK
sPh2kOlHvBrEHBIAFLq7R5hpBUn0mTtp+AW59eUXfRE4qbASdsMSWPAn044vQ1s4GZhPveXsJBCx
ZMe/2N2HbFlTehiy4sR3+5UiwyviYIi6DN/tV6rHIFL3d0dxXyeytVBLC7QYstCAe4zorhgLY6Gg
K7fS0TukwF9sFaVqryLxlCHCXPHsx0xbsjTVIjjMuRe9nemEEpyGf/C+00O6GTRZq7goFgq7vc27
nJ4SpHE0OIA44Afcq1oJYsrDBzxFDLgSffOcK6awPr6F3pt8i6I2cvkI2f1C+RLRBhMjxdgPUlxz
TdLuvF7+dHyIX6MO5x/IWguTQ3mqjbx97cBQVCBB+t5vJWBlVnfDtfmsQzoXJQDuQccHmxbL27Ti
7WCz1RxAwm/kWN9bAjUMM75EFvuOhs+J7OWdWXvzSrMly3GvFBhw7/0QyNfolXs+7IkhTr3ILFsB
GWTGRaDvDZQOFlGXLqWofuok8+z4fP3K/CAlkGSVXomKbxGp5duvo5ghqpqhuZ/87iTJydeuI967
23LVr3rM5RemtjqdGM3peNNWeDPq7O3MEltbsIOM2i7ru3TdntX4COZX+flpFbr3tv+bwWbHBMb3
acp0Mpi05tIIfGdLe2MFMKc+aVs4PWu+/l5P5yyvSeWkc1PGopJHN+IL0FE28ZNFH0QTbo9/uvcW
4euhZoesP4m3RwzlSfoywjMid78fH+C9JQiqyQDdD2jrFymG1KdO4VfhU+LVTmKJK3NIt/T618dH
ee81WHpUZi1O8F/Cg4L8MvUBYS+L+dr321VGdD4+wrtrnASYZJA4RzYyWwBiU1HASvMnmr/dyjsT
7wXXFlYJOP87qipbcZksU3mNR8HxcX+dPxNSA70oDdFF/r9Z4NO6fHSD1noaAql8LGhDXddhY6JF
71lgqo6PNfMDn+4aDEZxnP6maVGCme1jU8LyQe68z64mUlkebvOkuIor1FUb3Rb7hOKo73ixYdfS
o66IK6/CYiJRnARJHDNSAMqQQgWS+KUw0vUonFhJ7xx9/DpEICevGf5nruox6oGehlnwuUAxB4TS
OcncrWsZjiuLeCZ0/jrQu7OsJObofIhm0jrG2ywL7EyPT0W8icv2douiWgTBGUlMSn2/OFdxCuNd
JYefw+1E/Exs6lhIKZS7U7e/d5bdNBDtXhNuOleG2QYd/CEryyz6rG66eGEh12J3O+88IPQgO1w+
a3a0/AAHEx4P24j+ByaLvOBsHWSjp1Naqj+nLQLHzUUQqgtNPqVI8cueVdF+1X+00UWFxGG2obo0
qdKiTZ6NT9K6QXburL8Q7PZcBIqKyCOpzPYUW/DXyWTIKQhRK6CehvLc23OK3gFYSTF/VjfWvv2U
2YmNhfhG2bQrxeb6vnNXf6RG/78d9xekoK+iy/K5fv5n3yir1cPVc/Ltn//FP/y7f/9//vqv/+G/
/uu/++//g//93//rP//d3/wN//j3/+K//f2/+Vd//2//5xvsxfSs37tzOLtjHYUk+ERDR2FX5FT/
HXrBMfUblHHsSyF0UgjR+Tc/KWbQvdTJEnRyCvthP/oHxUwxftPZnlx9MLQQgcj/Wc25t2sW8JmK
47T0oy/4+n7TtQF1Xq+nyzSE3Vndm2xHt61OaLDxAq+Cys+nz3YCbS9RrNxCuMnych0q5iWGPJuk
rgBLxOP61Vdwfq3lvD1Pfo4xjf3qhlZJMFPBP3u3QKnvDRxoJnsMwHtp8HJ8gENTNIsZSp3XeJgi
f4RCPBqfbiCdpV7Wrj729GnUVz8fwkFMhZ6fb8oAvE1z2AUAI0+cf4fmZh4WtFHNa1QKb1V6K6um
E7LnpGnSVWv2yomD421q93P65be/n4pMLowjQ7SV32wirUsWvayeDYFmrRO/vdHC7MTLHBppVmIy
cyvqvdB0byIp2/hyfhZJ8RJ2/4sl944nAPQ7/kUOLdoZ2xsASjgOQWBNSsYiqBJ54YWwC5pJvs/0
xY8t27lVeJ31dJ1QibnBg2Hc8Wbap14L6msdlOnDh15EnGXbMfkQHm6JeRM2zZWIH1wM2bHD5gX+
3Z8nwfKnzy/OdjgwMiwOKJLfoB35WYjJIbNSezz++2e16Z8Pn23tyCxz+vtNe0PHcoVM3qobKfK4
W7l+MMf7WFXtqEBjrxVWRhXggnOrxsOJxTaTj/g59mzXF5lUqaNetTcYACzGrga4f9tNMv9I/Sov
PU3yXhiho21bc49r1SKFqUnB4twVLxMrWv7xfwpw9PydRALlnPWwWENkUb8rrnVirc5SyJ8/cxY+
RLOkDOa37Y0i+JRmXorgs9oD8lH6izJdS92AQmFEz8yEQaqcG3FvQ1TadkqwPP6NfjjR/swbf/6A
WYiJrSQUSnlIbsRkgEphLTrmy0zqjaQzNaPN23fm3s1vXIzFqOokJYIyJaQJFcpbPlHKECfTt1G0
9rvqxMebCNjvnTsTXPF1UAWvEAWNkAc3ftt99bV01/Xinga9HSlhvqhjGAZlJi/8wVp3HqoOCjSl
tutbB4XJBxTOJmJesxIr87oJxy+5rl/Lg7BrrGDfV969EQmfpUZf02c/7yrZLv3hghvGzmjwWOr9
aiu6zafeCr9FibgcQQ5CsQUfaJrExkYY7MB1z0oT+9lxvNJrtA1N61wUkWdqjAsBM2F/AMyvCONV
1eJTq3cXdYPDoOReBIAf9CYDl9dsFLk4syCq+EF8E+gW3sOCudYwSgLc3C3iPloBGvHtuivWcozd
SUtoQSZtIdXuGQW92zjO130DwiGtMWIp9BNhbaZk9HM9zKK01CVeodVR4YSjftOP9MGrYogWjZ+g
aellMCZiOdkRXlN7GNoWqLxrnNgMBw5qcR64+5EL1hC6DvAc0ClcW2mZHF/m7x+kXB7eLqiwkwPV
SuTcUbtk3+jao1AnWznPn44/fgpov24i05pFajVLIhPEauEUhZwvYi3fDvidyFm98mr/xPXk0CvM
InUrVPjnGoA1sRUC7F8Yk8o3ZMHrsNCRAzv+IocGmUVsJVUGQ/WGyhnq+KoEKzuIwnWBKsvHHj8L
ykZZSVZVGIUzkdow1MxuXSh9tjfI248NMAungtabQqh4OIChW2ZDQBIgY0SQSGtRXn1siFnA7ClQ
5IUulQ6QK2cUBBymyvqyAA5y4hu8vw0A771dq42la2nrjaWTxuB1h1SEk15Gpz7BoafP9ncPj6Iy
Vaz61DH4pCf9QtdPuTBMK/G9XTDbv4mFraLoN6Vjhe53d5IgdofRcX0XlTzta2eKJ24lB15hLkpn
mEJctx0hKnYl1Wbfwauy2sfjn/fQw2dbOVQEFASsunCi3vpSG5a2GLLxRJiY1Wz/X3A1zdkejuVy
CFXAiE6NV14LfA+l9brduu0u9SFkye6LF2XLYgRTAjb55WNv9MueHuAgmwwqwy6HaTvanVudqgYe
mq7ZjsZNTxqj0uS4ABW1bXAttbtW1U9shSk8v7OizGnUV5erpE24kASYgVqNCgYffd42jlDaCQGk
64+igJdoYg5XSVpp1x+brNnurpBhGMWIySIrvRql6hOotFMduwOnhDnb2LCzPEBudelUlvq1gXWg
lsbXspFWmaqeuM0dSOdo5b+dsVoO4FLlQk4mVIb7yKRRlIpDcpbh6buKWH92nCLfDZ6iBLU/4DwY
aRJwQCG+rFus1LzBc1cg0YpHPUlHBJNDhDfCnsyr85S1NOJDo7eU5I/P9qEZmUUMOttG34MGdCY4
GvrcmCaP1wGOuw2b4/gQ0759ZwkZ09J6tYTcBuaaBb3VkUn7zjywvAsjFc4axXgQVdokbtE/60FQ
n2g8H9gPP2zBXw0HXDiBK1jUTh+LiJECIATe5Z/YDocePgsfmCm4adkIlRMbWDtWEci2yhxPNRQO
nP3GLE5I4CNHaNO1o5l+sMy0LGTODPjlUR+sj3+MQy8wixZNiJSMqUel48kYvSCboiNBIccnPvWh
F5hGfTX3bqHk+GublWPUEN0kJd0nLsDY2JBPqHgfWK7zXq8JHwWb2pKDB6mCcxP8+8tgNeKZafrR
DtPg/Pb4NB16kVmggMXZRAre7k4xKndxX27qsnZGI7352ONnMSITKIeUSV07SkR9R/A36QT1Fqv2
64nnH5qn2bbuXNRSXDMonTDrm61UAD0MldRCXl5SzlQ1VZ5ar5ws5lGLrA0vXdVylIMFLy1bUnC7
FGoshoDulVzjrPiibqXkgkJqhgSNHl8mgYlKipVk3JAGASSum9iqUnEWCMUAflDD8zIXLfTmtDuQ
EQm2o12xFBJTXoVNaVyloitzh5y8sPtOgX2glWsvScRL3P04j4HXw8QWNexie8gGqA4t68iNdgoW
i6vSd/21lYXWlVJEN1Ddww1IX2/tRt1w3sJeuC8VIdyGqpkuW5g/q7yV/KWcG9KCKiQc9+MzfGCC
9dlKrzpcJoYeWZYmUy7TRCwhiiUvXWCAPU9OpNIHsjl9dhLqfm6qbYQqUmlU4dZKTPUi1ZThW85N
apHDGEciX1VObN1DLzRb8ZYae3UZD7lDt/ZqzPs95ZircsguDL7V8Tk7sKn02aoP8hFX1ZiTUc1d
67xuoCZYnmdcYAh+Ckx3aIjZWYM+klp5op47EEfQcaJgMJlOeMuOFu0H32KWnspNHEfAuHInkKor
XzU5ZMz4Drb1/fFZOvQhZkdMXUuAfjuVD8FZb/tW2dlGUel2Gbj+Ru+N8USicmiqpvFfxep+jJIc
2b4K6mFxbbnqVdWHu0F3TyzeQ4+f/vz144OIvLDoCkcrNfez3wuRExrYsHpxcMpX6NBMzYJco8iR
IQ617oCrty5lRXk2RqzFBcNMEAdRu4+dOT/otq/epEG+YSgHWXdI27ZDGtxmSCb06nAfWh8dYram
RkMvgjZniMQQNv1Y3jZhuRNid5fitnt8WR34HnPmWDR0jYcGgu6EWOhUCz+0Mbw9/ugp5r2T4Gmz
lWSQ42IEG+lOMLYXYR1+8xTLOf7oQ796torkvteLshJ1KK5It3UCYmoNWmVhV50Cdh0IstoskOPk
MrqDaWmOEOOKgoSg00niXVJna8GKzgbJP5GWHsiC52ANhdpoocVw3gxPWGWeuXLN8ZvrS+dWqlH7
luTlcFKV/MDGmEt2lz0kuKbK+dZRXu8QwhpszyqDsywOzGVTwb/92NeZBXRRMTmZWkUjS0VFZUSW
yxVL6bIb5HLzsRFmW1ywrEjWUCNzMHy0NaHapam5FmTr2/HHH1i5cxwxMleDnJeD5lSDRJMq8pGZ
06TixJF6YPGq810dhmrnDY3mjI15GRfaZVbUn8xMPDE3BwrFpjo7KSJspwol0ClTof6gFtraU+P1
2K0xZLbTytwU9U6gkp17p24/P4gF7+x0dbbTgd+YfqiZutOHl6l+72X5UjQjO0ZIIL2jzLSs8l1a
4pXkXvXJN1l5iZVHUR0vUEUlhVlM/1ScB2OE0OGJ4Hzouj3HF6p+nw1osRiO6XaI/vS21X0frTvV
g0BeZmeie0lvRG2ujSLcwtNMQUZlLoomWFpHIy0oXFWKqXdS6CeV8w9sP3UWUrowzEZdjzMH41O7
8++EHLaPNyz8ZJuiCaOPqKOrT2kBxt99ovqwUUTRLsoa0v256vYnNueU8rz3rWbZY6rWQc5tNXP0
9mZs8ClFesnIaK/p6doPvaXc7LU8WR/fSMqUJr432vTnrw5J3430TgzMxKlbDErLilaZ1qcI41Sl
us9HpV/IhTZs+yB/8d32rrOQUi38fLiuS69EUwX6pqRl3+W4uk08oLt5XKItMdHFwKJ5qyIZ7/pE
jRZanoZ2FHLl7iPs6IrW/6oXSCiUkN9s0SoxHgpQDEPYjr+hwZjL/TE/MaOHosUs3OEGn2uNW6aO
IPrfZdkvFugeniJpHFo0s0g3JpleiJKUOPLgexirA50zi2zZK1Zpy153Iis7MIoyy49hLPsiN/TY
UbQCmcrmm45DW/egj+aJhXBgjiYJlNfrYDTQ2ilQ8nK8pN92qnAZuvmpsvyMUvCn4q0yC3hB7eNu
MPLrG1mtt3i4QxIsxnJrCFFp53HgcUmq8txuBSSK42Gc4IexchlqSXmu9kKw8fMG6RJO+puRYsEF
qr7y2gx8bqpBgjRzWMNEqxqVTANS7NLvlP7s+P44NC3T93i1PTCkd2sYxrHjSoadWfWCO8TyY4+e
pUgB1sBKXHqR43XSmZrWd1od748/evpo72xqZXqbV78aqgO6WnEdOXFuLhDdQKnQh6xd3xqFetmG
O8wGnz420ixYiV0vGWJDvWtsyq9+loaLFOW73tR3AaLYbpzvfaE6cW4e+hazUKUgceqrShc4WRUb
S8krpGVQCKcK5sqBU3+Cr72eNCUVtHyU+oBcft1qxVLuIelrN2mDxd46AT0rGP25F3zDxmnj4tYX
SePSj7XlxEFV9AdT9dcaTSHP8hcuMlUZzoRiYI/+XeQmCzN/RHObXH4RKfInty3QmQ43yHMhiL3+
fQjJMz4W7+aS6R3V/VBS49jpR/FlYhRWIraHxz/4gY8wx66GTBH0pixy9ES+6Kp+bfSngN+H8qIf
xhCvlm1gRZ4uRGlEBHUSERXvyhZdp8BrqBidUNc3rn6dNyci6qEXmcUkxUPgMxqTmLweZqmHinbe
qydaIQeWkjyLGnESRP6g6Ymj6VuPmhh6wqcgWod+9ixqZEmcSp3ecym3omhlMftnOaW5j50CP9iZ
r74AxbpJCLaJHCUrdqkU4PbpffnYwplFijRDbTEp1cSJ/DhfKnJroaKXFqvjTz8Q8X6cPK9+uK9l
pt63MhHPTO6pxCBponoPSGLsjFCZNHy+5GF1YqxDn2AWKMCIwywvmtAx/OwOHL+wQP46/+D+mqUT
uAOYCtIgqdOXHfwv/9lUjOxjX/cHVeDVJEUYKEA5KCJHQq5x1XYcConlyieOygOL/gfh+NXTR6pS
ni4FiaMW6mMSpi8qFE9fTrMTM8MB8v6xNqd1ukg6RY2eBo4oC3jRdpcEA01/6OStVphbMUaaOYHg
u+VfLfsRWnP9iKnYSh5kpJHH5aCKSysR0OoubUm/VBplUwI36qqvSnTHQ2IcapVYu5R5kF4jAaM3
Z7WO5HIybNvucRC4eSiA84XcxghBJ5VFNB6CdIm4uUOc17torWjbrNm24noK7ZXBJY46N38yNkDR
OnHL2YJEBdeJz62uXbiGipaBel7WO/6OHKkLQy6XLdrGC8mVEPe45pJ+ycGBDu1LIN0aaPtwXgh8
ODPT7QL1VM6OrIHq7KsbfkJh1J80rwCHui2TAcXG5zDZgg40EgNEATqSRbYuZWXBI6Ue+U0XjF64
4++gMLDiJ2g4epv8XeZRxPE2sB7FUtnk4SQvV9lFutbdq9D9NqkhG9IDpx663niso6yK23mCmlla
Fud06C3Xmzr001mIIMMCxfLrTGouKHA8uqhGNtEukm4xp0LSkX9CWlpK8NSV9Ud+g2dxD/UruynN
hYwTHO0JPdWeMgkiiNptkiLlauGjJzPpa+9k/bKihpFyE2wqvGdFadUjximUzdk0hVIv2twTG3Hd
uNliREyIbxMon6eXFLuBZni15Kf0Q2sXSTbdrcxI31G+QHUZ5870gztvdiD4He1rqCehgxIvGv6u
9tmjMnw89E3PeCfZ+0GQeLXvkD71rD7lAtKq1gPl84Fpj5GBGFJeLdXFE8MciLA/YJivhjGzUi8B
T4eUz/WNUqUL/BkWozjaRSVu2iZfi650IpIcCLBzenMRFXmUNhU5RuOrWzMDJqf2RnfiRQ7FqVka
mTe9BaOX+zUgwU++R90Zt+uoTnbHP8cB6C66X2/zyIK2vIY8FRRp9oPf+0gUdOdsOKyXV+yJKWeq
opsOxVQdbX9FdKT64fjQU+ry3kqYnR1xX4N7Iq90ikbVn1yryu9yFUvxEnuKOwVY+pXZDKfwbofe
cw7jRp9SkMpeDxxTC8SLDnnNGxGlr9UwNrh9Zzq1y7AAqeE21rjQS8lC4iYcV0ls6QtjkLBhQKP4
xIo58OZzvLehczko4yR1xDDLdxBG4ivBG9Ezj1RjiYKtt2rC+BTG9sCGmwO/kb1R9XEIU0cxo69J
VT4ggLUpRc1Gy+vEGj30PrN4EdfKmJSAdRzJi5C5JjwtxFDV0HWpREfuuONCqT7lsD3VEN5ZNnNm
mNFLg2v2EbdzsX7J1Oqqs/qVlLTXpQXrI6qhqKK/nbjd+vgyPbC9xenPX0cSqJGJhhSZE+EHk6b5
cyLKn48/+sDeFpW3j1b8shJMtIScXKovMFHhnG8/Ix91YpkdiIFzcPXQCFGNgF/o1JK68xJ1OkCx
dfeuteL/EnZmy3Uq27b9IiKSGl4pZqViWqUlvxCybFMnkBQJfP1t87zdfc+N/bK8LEv2BJLMUfTR
G8XA3foVyu2/eXP8/7Ih8R/7SFfhHCY6s6E7c+r2SzucCwS+/NJvD5b+Fh712+G/5l7/vxX3H3uH
mQXd3IRO+aMyCv/F3Ufv26uk+IeRWbumspK9QwBjl0y2WE5cjJCoypztDEVBf+SzWPeBVjdzpG4/
LLpbYFrY4C2Ai5T/JWH7n2rR/7tO/f9UIqtxW7SJ6fSPeWXy3eXAz/OTrINolU/EPlu/p7coTH05
Tp7cQjPXPee+PFa3Qn4d7cxecfiP+w84G1FFdt9U9ZGvkKlPcGpqv03z7meBZegtvujykhiqxQb3
eR4XqlI9JdI/Yv5Y5v9yUvzvixWro/97sWK3hXFvxfXQ2Zsob1WxOf6XWBnj4P/9rfb/c7ZZ4ein
c2+sfhRBOzxYgIKToAu2WM3WybMN/8nxdHCyvPqztkesyUIcKWuzFampm/zoS/dZCfwMogKXiCMz
xjoOJlAMa2kgyBAdPky8xF00rKJ9r60iTIEU5K9d1cGakTOR4Gi2yV5U8G2qbT0UYgsujrl0jxt+
hhDK6uE4dUEL0cX87ja3vsMzxoyAS0ynsBt/F5qYLbBWeanwtzoqpey7jbAgXh1jv0zmbj8uOE8C
7ho/xkriAY8+84LcznhzxrU57bVUyMkLF69eppf8pqdqvxeKmKKbj4aA8qbLkD7H1KeY3gI3WZQ4
oBjOD8LqFyzsvIJaTWHcef6GXdhSMw5syZp7VKnf2yKa50447QO2o1XPHMSSP4nGqp49kf3EpLKN
ZevZ71VrkAOZ0xgDftgPq4EmgwFrg5gAo1onm1iku37S0oAhQUMzyjC6m9quhJZgwx7IyRrmzI7d
wpkTMWr/NIa5vCBTBPBW59C7ZWdfGCnAYm8Yvqhv/6l7XZ6tskEbWVnm69CtzVVoDJtD2vqXum3y
s2grAEzS1stVgvA66mmdT/TPXlYvGJNiAy5TGGo7OBAcLnW2S3yo+iqhrz28k4P5IDaC3vuqisk8
7r2/HEosTI7ONDvpFuS4zNNHSfF5N6/VRINflw4iJk/RXZomTBFhhvS6+mkEw29fgJLxa2azRpgW
Y9tgsysfhD8X8WCohMnUc4HnvrX4Lwy2HOey+qXXvk23mk0pz9cpXpvhxberyzxUp73Al2K0FnYH
u/yZL0sa9pz8zXAnCpvKG8ydIZMJ5n1/Rr9Oe1/Fa0jeVGYns/XToMwi9tYKF1EYFs8LkiggTY/Z
Nt2Z62TEdbH/Qf0F7ZWgbc8Ouf0laFSYvrtGjn2w7eawsUHmThsT2WX80xAyDqvccHN+lH53Gkcv
Ugwg2HKPS0a9C76zr7ujwO9RzD/XzIvl+jnN1BQFG+2isHOs0VF9zrt/NEilo1B0SWs5D7umN9aN
CXHUs7aGR4dV7A3eabA1+sw2u7Ob5dmiCu6FcknKpdzO+dLXDSABZ7xRAe6zwoOO4e6xs1onrjow
hw5GXgHZy43n7gskzafFqz70Xrpzn3cUXa58FaOZFMZEVGfEnht+LUsZK1gf4QZNJcOee3tYTJ5k
uZ1u38qCPDb5HkMOSLgnIyFMXl/ZmaImHBJO62NPQLpVHoLeNTLN+jxgK2H251bREXXHB0pnelE/
tsZKxsZKR9s+9fz0PlwkqUc4U+ehwLYWRjL5L9ONj2ZjV7DieYFbnF5iEIRP/IlbvEzj71BZ8cpQ
JtcxtT9VUNyJ9u9qQBNZATC69qG3/tZ5tSeU7eQYHhdvvJeBf16mzb19fFeh0caMJ4+K+srTxzs4
hUSHN+Bw+2lr9qNxL/c0b7PTDDTFZ0GtXnadygHAKTewGc6C+cPOQyl6e2Ke9RAYC6V5x0hZ1zyE
+lKUNWCIBgYNFqf7FBHCMTnm/1pmda/kJk6UwZPedO6yqo6rHg7QWgYPhcNqobNFP3ePaSscSunG
2muuWEPMh4LF1mX2aYOAVs7lw5rdDBnNU1Ujf5vZRHPnUJUqaboGCFR94XP2Zv2gsh77TN5++FC5
dS68Jjtmt2XIRXfjXWgB3RqmJ55R3WUXslor5oUFUHz7km+Mj/ySAd4C99Y/46qZMvp9b4r+tt4a
CvclxDNoHfPtgQUQ5RK/0n+mPPtHRTbRJrOh9p9hnZiB8O/CXN3pkm2BxZbPvD+lcS7aLO2X971Z
MvzC+6SZ+hOP7hal5CGZh9g+p8E6mgpUk1XCVroW5fm2ZvQKI4SRKfzLd/+v54xHC4faLm9jG+bT
ahm3FaCV89RPT3r/4cueTVxf+pXdeztbXnmwuWO5X70ZhBGiqVMIhKWN5Sn6/cJdktubzdoCBZpK
RsAW+Z0DHoUJip8moBSuYerMKBxBH66QF9s5ur1r/fq5tu7dKvSb5CiZbETKhfi6Lfhhf1vcFXAa
ZSl22Eb84a934Hhbb4x8JV3LfOEiHrn9A+vl9rrdPsrtH6kHgiMjkU3LUW6capJpvE6Rprmnsf1p
B/7HxHvCI55277fjZ8ncLueKqUCv/uMJB4JUhx/gr9t9lwsDi331PDevhbc/IRE+NdI6d4H/dntE
weR/Gvb+ZZnlfe5C/9IbzMGxCJ8wEE4qjGLKwAcOUltlVDTrafaqFyOjqEZTqrRBxcAK+pDaSLSo
rviyXBW+Vyhv3mn1UPoP1riyapqTmz0kAFIuzracJ+kECOBG4xkunHWWtTz5tWZncfdkyTzxYC5L
bGyZ4KKJDwNTLVFdLO8SzFyM4NyJhtqdo7m90ezMoXl1cypCBevP2kMwbLmXlOVsHfLCPGoTzl3j
JcES3FnO/KLEesPjPIN8QamrDv0uSDN5fescyiJMPkE4zdjCGwWpzybc3sYivzR8fcbDnn6lmu97
L/je2u1R5dmhleYnc5KvJUcZUoc2Xpx+I9RqUne14cMWmf84SHZpzzNKJjT7Z7cf8f7u5CsV19OM
czJGrvdVY/tnqTl9ttWrDrUt9F2ThfuRuCn/xpnPOa5M9dtgFM0hHnTTpkPooy3zZrzFS5yl52Gz
DosHhQVf+yalj3hzewILwbhWrxGhQVhSobsckaJPGBLu+NAq7cfMTbiXHjAajs5Nvx6YBQIo6ndn
JN8s27nbInswo8n6cEHWhlZxVkoXN+NZfRpKf38xqbs94YkuLxKOzucoSvvBRIPTgmULywvyDBcV
hjblS67g8AodjPTRJr99Nxdp4wDuqGNXLg6akGbzI67KRqnlFD99vPk/NBMTF9hT5bFupzWLe0mN
F+ls+1gUIcixxZTe7X6vNVi1yuC99tf9LOzWvTZZD9DNcIxvKecw6nLTqqOWwdW3CZGbdZjGznth
Xa8njLWhn3YDjjnR3jGYjBcuFb9BtfvLFgL/Wge9/8HCeKXQ2vSbl0zuCmWCuJmxPqCSNyu0wCBV
sTjfn2yvz+cI5u70XRk+0ohBufP7HNbtD1Er/a9XBi5xvK0rcEbLnp8CErfUyfMQz77BadLZGbQR
kZqtp8CV1JUrLVpe4FKdt67bUF3UqjsMAWvR8UcE352cHjLXx1YM/3nEP1uBlLU2jmG/Q+bd6gln
+kBMaVWVpEyTrpNQ6vlJ0IRK7LWdEanv3RuKEvmWK5SKtY+NN4Qv2L6aLdj+mianiIxOut8rLIbz
2IzNVw5q+b4a4XL4BsfA5iFYd7rASbKsx6s4WzxLcsC38x93MNzDaOXWMyb2NQZ9u+tRDr7lETPj
QK1leOnWb1bSOsGaNLMWJ5id6OeXxkiA9bQJRgohlyS8pC+4mKAMMfwFJA25wRw7oIj8769JT/NP
Pe/6vkX+dzDswb6C3qqrAwNbxottWc4fuIv5A3Ci/a5V1ghKRBQ5PsSG3mJJZSg2Go4LI2zg55ae
+UXeZP2aGzeLIceZ920u5iRTQZDO0OAfPV+56JEdBLC9EPc4SLN9b5nWvxdPZgcAuN65UIs84jBv
XTZlB3eGylf2HXt7aYt5eGY8h9lqi9JpxCXYMSPawKcnw37Msm17WpwgjJtRl1hTlrP4MH1jSsfR
WM4BRrPvHqzqgyi68ppX4pdZVt+i9a/SJCnkYsf7pgNSzIZLoGPOmu9kMme3pzpuHagDwSjZbkO3
gviHXtsbOUIgu9JWxb2WUdJnWJ2JQ3TiakwLgv1VWJqISTLDUhhYT7fmj1x5YZIFnHS8RVtYP4RO
d5h34uvGk0+VGxJDWsdsIJUaLfVSzc5D4WUpXsJY11pA3Uaiot1jxJewYw1PI8G9sOu0GkIwseuD
kjPipFw/EcD8kk63xDbfhvW7f7QgQBW+egqcDdf7hXjPNFHoQ77zx2NliGNVbIdsG4JIh8Wt7EOb
J5iq2BawpTtT/M1755cvDLhzo95+WEZO6WT52bARhLV4XoLy4IDnxdUwZJJ+yabbInpumz1uGVZJ
mt7FqXkKuGr7EAbhezg0ROtjqlsoe0vtpwtwvvtp8riFJoopp3oY9/5q7MVD4Mu7qa9fR90daivk
aF86MxECeDF8ZP9xk3Z+rKS3XrtcBGc2fnpXTmaLyMbd8Wi5EKiiKTPMi5Sif7Vpl7SHdp+vjU/K
sGGa+L0EtvM423iMtlbx2NcZFrzFM6NIMHYtzpdC3y0UVyPpGg8ettwY+5d3KEw/A7v8lnXXpy42
Z4hM2z/D7F63tXyoR/fglZT3rWyNOguHYeF0T7rtGWz251N/UyFOXhwOdbpyFk7b/I5N/6da5m8d
Ln7qdr6CLUxpIcezO9rn9l+9wCtrJAbFfUboD+Lx3zJg4e3oB1dsp5sQa15k6rTlX0vwM6VSd6WQ
59kGl54P/vH23DFWhL3oZ4RKvQhex3DI4mqHeV7ZC6pi/0Mrrs/jSImW0D86HtjLcj5Q9X6uGukf
ss6ZUgKlfyNaEKvDn/E2ih96/hdE2cPtqoXVP7Vy+wSidpla1m8hhXpmsKu6OH7v/fOFVZ1E0Vav
Pds5NvbynM+GPntbcFNsTq85xB5saC/GpE5Grb+mZjkGy3zxMDrYin1Jh5ksj5geI9+sMZMZbN1q
5n+aecYzTdqnrDPYEGDC8+5/BRa6hAkAYIdeASuEpf41qya485jsSbKwx17UCyIFCSgmsYllfwtg
1+rO4HnRFl0HWpSAjvzdvFfCwBx6aj+XG9o1GO6CYn+s/OJULu7vtWVSypFHW7kjMN/mkWs6hHMF
Rpe02PX2dJnyb2xO4H1asDGQ3vxqiu5OoL7EkrtwDjCVi2gORjZTqCmx79zA1yGgW5i18FS89bWn
18BEOB/GP+5yvExYkUB1uwNH+5VTHxkLhTipy6/BRFYFMGOJ/Nx/Cob53g/lfaO2R9vMrqD7iBVZ
fY61XlvLvOSmvE1XfK1heWr3ld4Fzn0Vc+yc33RLZwjyUzvf1WgnIt6mp43CzuqZyaKCe/gaT1bu
XqCLddFkBOfGCD/8fb/2Wtw7+fqvMr1X7VuUAur54tw8KRgUuW97/dblw729uA9oxHpMNCgNNX5z
Lq31yZnCo6gHkIKUPnHv/kG95hfaQ0Yb/OvYzJ9uSCzOnSi38LX13ZPbueeaKDNaAb3z2PLXNRfX
fGkhVmCcXaoeTWagjugvXZatnfrrNlBCUS+e8kFe0eguK/MBCvlvF3rFyQ2dPZaTM55aSlUn+s0i
Rs1LoACa+Ca8nyYC4zU7sqJL+gZjKkdH4sFEqOIZ2GJ4q/vb5j1u4eixlii2jjwdaGJZfj924Xwu
Z1feWx3o03Ya1LMRrm5qdNuIcGpbscwDGPvDmiv5AguhSDen+rPVy/u8ls2DK2XNAWBZd/KmQOMq
WevGasO7nEPG22bT5B3Z5GNjr/anMXXbhzZL9JTh1lwo1IXvgzatc25tTTJ6/fzLb4HXxrvnAjPd
Zq/4rZWuoTSzfnr4W35Eias+rG3mUgZzlsswclx6wwqWOgcj9YOnOnxJVAK0UoQPEyCozBumWNZX
cDbWcz3ecLetJWic5ZimmHLHNmKEDI0QOB0m7zZYF+x5NFvB/jhhdvOUeaAWo3Z28g/ChuUl2EZJ
JRNur8V2Fdtl8EV44T/PFg60Yt7x59GB2QyRVlZWgWaBIU36a2fQjKe2uZCnkP02vk4bvJk4NtWs
Y8frcCM2JVK2YR6LO7v3xGVQW3/ppyo4/4/QUrtN8bjZlplKbQVJPi7149CG88FcevrrWNsnILPF
4z73fizMRcQcXs1zuLfBd6nFjyKDJht3QbXGm1GGZVq702ITnVnqECrhTEQsZnEMyNhCCr99anno
jS1DbPdFIOqTaWZ0GWXIRrtqkRqmPxy63EMr6uIeesrruXxTDLUcUUNu0TBCqld7taZBXaHv47dJ
52/0ugamUkh6zPvaXI3EmRysC0vwzVHGmNvPYszNT29w9f2sW+u9svUAW7pa6ycD8HjcVThqbmr9
bQ8rRSyuoL/fhZ0noOzLT8wWxsRY9Hxs+2y8n9zJPa140j0qlbePiK7dS1U36n1ebOdNdVN/v45l
GCloOZHrAEjPGZyNgoKTRUxDkzi1tCkOo8LeA6emWM8MG4VLNugho3rqM5vnWrP1HmAyGjWBJ+6l
HmUa5LVMthJBirepIoas2dwJpk2uWkE5GZwRQCWvcCIV0XkL+/1UY6sYV5svKFP6pCbeYp8hwtpd
RJyn/iJRwvppm7IpmoDCeGnAbMw7lByUhqPcAOcomK1Xp80EIphR1VZkFUquUKvNG5zG7vrvKtcd
8nYVxMimVbLBfTmOdT5eqoaycCOcNfU7kKBgVK0hVnqpvyC66VhIg7aAQtUV2a3a1yTb3PZF4vrz
ITwf7rlRmVfVG/Sj/OHW+0XXHPLy7stx2MM/OivKtDULVgktgMQz7S7N1LKx7vLuicL7Hu2TCzHH
7PvEq7mjsppmOK72LTYq+2iZfbLrfu3i0CMHoGuiPjfLKOOiAoDF2VYmG/fxMJY9PGRrtw4q812e
aT4++Iu/JCECdxi5FDMAsnipbZTqMmBMH6muCijh2d4vV6+0FitRpzYOsbFNE+dHP3bgkhlgPbSj
nnFP2bacvtGYAcYeS+6QyWkfMBBxmGCFHJZsU+zJUkYwJf2fkwWza4YAFo1LzhUXxfyr3fL1aDrb
TorrzhgoEUAtyoOwR/s8EhS6CjDfSb0zs9o23l+jrcaLvRmEoln2oMf+X04KW8r2Qbbq2Q/Nh3Gw
QGrXVtru9VNfrRdSuIe5bP+pjj2tHcxPuyaSbm7O1cOQE0b0TgWFuAIV5Fp9UuvBibqR0SpuF4ee
I15JpF42w7gbi6JkZKX+3QQD8z7F+LpDTWIMvjBBCXbfNfFzF4I70lnqetZJVHMRmY17ZP18G7mb
1qF1rM3y2obbVQ4uldMsTDVHcKuL09o79ETQHTnL/jNAxqSq/kRnHHYTFU91i8v98lU1jEaEdfnO
1Mot3mleQEGfRENmXy4mH3oq7qEcbLAoWkUCN5JDNe9tn78Zs/OYN/174wb/9GCf3aD+2WhcDurM
EHHu0ThWOxRvSJY/K6BM0bDAxZ69+mG+7cEUEPootDaAVIYsSRr9l2UepkTYFF29/n03zUd8+n5v
tf7V5evHvO1npe3TtFOWHDb/eZEV/OnyX74azxZQLm8sD73qvDf/dnAQOW9xFZR/B1NOkV32h52o
lmokHZOAUgXAn3QMrDcLerIPeWCijUor8NRmw8GssvfQLl8rMKngKK0Tq4oGq90PUMuopqPlzx9E
ZX2shv/THqufjp9rJmkCL+o556nrX2xl32cLlZdyH/J7ZH5t4nftwZf+701OG8tgcJNVKWZ2cfNM
twERGTxS+mUVIcY2TnfVQkbatm68uN7nWBiPQogqDgtzPq/VMh045ywsyNxnzYA9XQB6PMHI855u
XNPXfC+uLftHvI5yTCHAHbFF/wdn7iEAT7R24nHtKRaEvXetgwDH3j14m/rybQg2kQ51OCd7uf66
KRCLUl+XxT6SdaA+cfM05CsgfuVR5QRM4O2NPCOz3YKnMqhk5GkUhlMnerYy+eBQ1Ig8+wbAY/Rh
kkuqa5othvHYVDwgWpHHwLASr5O/dosyqqcVdfdeJBSgegrcNJAdmHBpMIQXF6fLNNzy59KbPvZB
NBREs1vBvdTHsODMnNTsJ0snbidw8TrK/hz688NQEl727Z3Pas8H9HbS/+f1xSW39je6dY8CoX+I
BiyqTehaSxU+OY35PDIjGVvN/CsrHT/y4JzypyquGuhHZvBVMMsW40BAAKbaZ7U4V6+mjC0t8dgE
XU8kPv2hUsZc+e597iKHMz5Z6Oi3BhxckZVx7/fw4SngtTVRRAkth6o6+endWgFbz6r8HTjWOwDy
CqoI7ohFNyhOXHKhJkCE6NWgY5y69Q6rbxSHtuemU3n3U6jZ53rwg1SX9T/RWh/ETWPMBGmT7sNW
fuuukqeuKKZHrFa9xJ6W8dCLsUazD2A3d8Pv3NbqZJX2GxuSIpnSkK9NtBldZdDsWm9DAl65J8DC
97fJJVsoIP+k2hnGV8uc/zBBHN5nvm9FainHFBGdfZl9QyaN5yIsRu34GBjy2vHUCnJb241yRe0K
yIA8FnaOyzGodw4ZZV3o7texOVk+Je7Oxa27HsKEs6lhmZjtq3C3NSrU8Lcqcs7lJYtzbasLkft6
5Qj3/0zb6L74LQw+zm6xRTiO1Ykqg/7OG8C2Kxh4p5Gh6jRouEe5RTFI0B48k2VlMfj6/ofdGp+D
ppHU5kX9WuJ5kHYCeN3Yh1tC0UPfBVnTJYTn+WFclf/Q6cYB8Tv8WVZmv9sxb8lHCknnomIbsnTz
aYh+fTRn85/UbUdvtqPTreGJBQ4A9bYeltRabEExp77bFoqVi8v6oqPB6mbrtic3KqBvR5NLSlYt
jjohcqGaE6KZ1VC5Iherw3ieTEjDupKp6GicU+Iq0qKwbnh4Yywj0bbGYfKyNR06f4nzAHNDk5jp
WUzblCjaeLS24VP6q70mag8EJyMroF4mt+DV7/WjxAbzqF20XM60fnQjApbezMOnITRI4S1qy4pe
I3qN/WyzAk+BWrx48WlxEscBZOqL8Efm1C9r0zhpVs1j1PR2d7ZyM0ho0gzXkv8gFXAvSG9W9lZJ
1LPhD2dVxedwG7ErzUFc6OB5ZCnzkuYGpy5+R05M+sY2aksMGvtGgzDObykN1R3Hc6tU4tKW9I52
ojUw/w3KaJHWWnZcTchjdp84cdoF/W4Y7mUJSo3D7Dl3FzsSdseNQ/kBIt14rGy1RZTiECq3ro7C
sheHlmvkFJ/fyTK/Ko0ywpnL8IBa+0eQb+VxG8uLXXbvQ6G/8pzyYy+KPm7Lnkw5HDsaIgWFyGXc
45FUODZNfz3mq/5jWgQPoaTePuHZFMjFTougAszoYWm39LRbFfD4q7+SbU8Lz9i0tRltcB6jzQB+
WclsJV+ex9RWnY7HPG95dG6eDP76ZZfCTX17GyPs/bLjNBprCuzwrQZkdkHiIZMcjGIyjFwA7MQn
b7AoO+Bn0h3cKijiTQzfpQyWI04ammgbpgGtDaTchHZAqYtPIuUPKkTETWtDvTy3vk2D6naR39yk
RE3znopkBEavjKfSkadJ+T+XbQJxOM73qGSqWLl1H4+w7Km4o8y+AfTqxeSvGe+kBb96CsoHoxtf
DPd2Svf65HTg6YedVkxPkZ/cYJlxexDvNQzFFI6lTMIhv/MrS1zEZjRncpbuSbW2h/DKew5do0rt
qWpSZqSufed9T6AqI1VtIp7gikaFhyAjc7CNBW3TJl23cBE3NNe6VXSDNjjngBLcKIM3dLUEVhN+
dSshWpWdlntTRGs75J9laPRU022KOv32t3KJWYpm+1mEfUvxt6MjhUw4oTzRJdJ2IZVnDeW2xbQ4
NQwn6ZyV48RAGk99YX13HfXLaIX5BL0zT50pa5/axeG0z6z5wfSL8eghKU18z5uOgy5QQupgj2oU
JAe97ssLhWp1LTHtOxqjtN58Src0PtSWeA5eE0Yehh+68gI8LJHOz9Q6HxReIOlktva5b+o21SDO
75h1vin3rZYqVrUleSd4YTUxYN7NL3oo28ukZXWYa5HF1lqwmB1jTKm01TTv8jDK210lfs9ZPI6j
c09+uF5FYdWEocOi4om79br23vAktZguRrgYsVNbOeINfzjn2RR+WBM+pG49OkmTFxLy+FK/7VMr
DjVQ7sPSFfZTJkwvVYwUXsPess+hQW3NyLYwKTAGf2wXPkcFJO5foTIvsrZ5+LXQRjgU+di/KGqu
eBD1cxXhJYyMY2toUNuAeKBVanUYhnqlF7SMR9HeComGEfwWYeGhDpHmazfiUZTBckz0sEIttazq
y88qRGuDBeNYyuVHXYs7NBGPWRFS3vLXp8EmMnSNhVsSZFQJALx+55MbXkEKlWggtvEMpNEgFJqb
3/TEg/zijZYOfm7KhHZR+dRTe0SG81l2lfup8tC7ozZqL3FNGVpFQnl2IjrPfsonrN0AzKvEC9HB
lWuXnz2SqNTsSrKlJRiGh9HM8GkimqZDnwU+UYwOH73V+gMZbOaYwa44pNeX1JONS0JX4R2maupv
ZomhsOCEthVik8Yoqd2u2jwvuDYmmwZPvAqp48xWKgkslDS+ie/r2KPM1MaqU792gsOm6FGsRZax
w9XSvd8XuR+9yWNTD6cAXuiu1ofRQpFXicL9Ma77eJR5Pb1XgLAoU2X2fJKd3l+9opL3PUneH3MX
3WtIxvTBuGfwNJV7kRJFvjeaJ1xbdXucpTKPVuPu9yyq8OdWKUoWmzMcV1+tCdu2dw7WAZ2Ms5Xp
JurukI3D/LSU+GgQRlOZl8UMHZ6O23M7hEEicgNd5OzYiGFc82h6jv21OVBZkBYWaW6uVQxbm9xX
YoY20nj6cgU72YILe1LlbfE7GOR4ImsDNW8X/VsXVirVlODwqq6Wl2otdao3o/gU/mJf87n1PrZy
nB+7sNPIWFRHam2zSFoQyGvbuD/8efGfbNmJ134s/N9Oa6uvbPf9exvxwZPubedzC836ukE2SSDE
0p9o8/A166bx03Hz/YiosTuFgUWw4RbTAfXY8jr0UqduS9cQN60tSFZrL+9B5anT1DhmAm96/OiY
8Tmo2cWFO6vGo+m6zbsWYjzbGbVWRnqtx5aeborX3fzXkc14Dj1qL5k3tB/tTvNVzMOaiEXbz6qe
KJQVbh73tnbQ6HQ6yZ2CbbLuizvUEjXjTTPFD2XnHzfkKvuVts2ITqH76I41XQmmCe7wPpwuge/l
cdmE+lULvztugZfzTmtDvNN+3+8Zt5fXm9gMJxiL0y43zA4L3mBkgDtD/1Q5vnuQ+JvQ5p3MLa17
vz55IyOCemoU/frOeFgWt6/goWXrpyUDJo0yST3HqoblG0LVHBdaLWcMv2nl2FgKnbGzGx7pRTAG
Rvxs/8TxrLgXbqdJH23MI/8PY2eS3TqWZdmp+LJ2wBN1ESvMGwRIsBBFkarVwZL+13+o6/I103s5
imjHDHI8PpHcsPDMSPfsZMuWTKI+BQLv3XfuPufSxFccf2EdCox4mR6WyZCHyNQWdzNW07Qj4aU7
j0YqL2otOCNkpXKWS/TG4z2iBEjJg19Hw16OCXhgjc/CLxO7JuOxHn91Ege0ny/N8Dz3c3owrMr7
do3FCEQax6eBuYgYxxY6/AT5jufFiuOQERw2GEyWbhFfeMRjxStYZHvtIWaS7bMVUev41lJxkVTp
Ym9KU9F9lgU43USVczabMrmL67I+RVHlUHx1w/BziqnzGz2rTV/Sqqk2ul0BBsbG+JoqmfoweCyv
FSPSj5g46i/TnYwvwQlxWxvCejSZgv5TGlO/ZVS1dnQqQRjb+pxogphGBDKG5cb12NwzMt5FutGi
sHOT/JazKH2Uy+iGheUar/Mwdec4Nus9E4j1k1onNgHJJEkXrhw/xKgztKKrrXpXG/ay88xOPhM0
WQYMjJdXx2MJdukpMrTcUnvfK7TZ3aSeHm1TkJaSxlyWBzZB+YEc0JPqpJuPippZJHDGYpebCT1r
fekvaIyMBG0lOEYlvV2G9nNpSqUILQLTAqLNKpg8Mw4XnQ2VucAAprX73dsAPRVV8bnpa+8rzr1w
YdHc5IuqXxKjmjaKkVm+PgzVPY1UNXBaCty8UAaYFtqRNS0sTicq2M48ZzsR0ZrvGKMeuuSyQ2hy
H2Rd9xXljvHRNTTDyacCsh9thziEAs7CyuQuLTUEYw46W5FSM1VKsWy9cWzofk/2NamS6Wp3xjBw
fMT5iCbRy0MpR+cxzcBJmRPB2GNjnpnULfXn3ptfmxSakxMMKAjDzzDI0X6VxViFJp8QElQFgZo7
t1hWL0nBvHNFNfqTwgiecGaSdJBUUxEMc3tIEcw3RY4KxtnlJzO7n2IYZyIcUkvxvRKdGlGOJJvK
1fUP20Y/IU96mH4oLgd4J4q0YBm1PFQTz96PijMdOFli6x9KOQCsQU56iaSQ11xj/CJZFXZgifPL
vBT6UauG/lhGrEkb1+jsYy7LPaNbKr8VVr5JmLu70TwCPjhyU2s2XqdthtwogsSdcSqSUnxNI3v4
5uLIj9S1AGYUe/Rri+gZLy/VAPWk8hGNx0NmNl+ED9IOm63xc5KehRkyeh0W62dUyh8eHxonE7fc
WMwUvw2jd8Tn97RUWPzt4pdHoePHGfO8pX4mxiXdxCO9R30qGip4g1ydxVHumf/u3rJC68Djs/xL
DBW9YdVinpEji56TTIRGrUqyHYm396emVX1QdxUNi7hFnrmz6MkCsdY2Q/WV62XIXEhaGomxGdQh
92tP3feOfmBnU6iAgbcpKsNoSX29YemPjZculmyx2vzNIn5oU5gqt5Q/Z9kEZJiEWendac2ACWi1
84IKGk60Tfivk7bHEt6BzMrjqEaPlT5clM5ugzKz4qBtgDAF3Qc8DkcnnQ2/7Qkddo3CIYEohgPs
VFZTD+bv4PWYhK3cOeOEW5cyvjX1fjp209aUvMgeOKN7HPonWuejGcVbL1V5E6V7LIr4YvTOhYyF
UI3MZ2kvZ0eLucG9o9lp+yTugqFO7rOS/yeNjdDBD6qm8lFsc38eklDnHc+5fsmIni+rZF+X7YFj
ABinAs3e7IrUQDVnqOvazJTYiGWl4ysd2nsYiN3E4yaj6aLNUeB6EPh6umxakCKe3mlARvfEvbtw
KqsM8xTTh0QumJ7BrXB2TWfHxuMwctEVRg5mhboRywrJVfoSOkv63qj6S8tyBHgnCUfYYNveTQyk
B1IYl5QBDEzHThE+N1FDj9ZZmnelYh325vhkGzEfOaHuz3UUu1Tf0V0ciYu0Wn1jxO7VKBoaHIX9
2vW1wsG7nm99alvckeLYORaIbyN3bLM3axFIeXWzgd1U9mqGiTfpt622QAJIRqIuCaViLK+lSLZS
sZ9Tq6Pd13ykxvKZ6/FFT7pqqzYTlg0QXJ0yedOq/amu5N1g5GJbWf1WZ73a6FSKWqcGxmAGDqc3
dHjxaKfxS17yTlqbQ7zzXBRDQa+vGvxUGU/KjIDK7NbZd3XnSIz8q6hKhQqyUaHTM7WPA8o99aVs
43MCq41BndGp9IGYobPcaS6wNVOEfakrx4XoKctNvpZUv7nj+EH/44NNdFdr7fNMNDuH/LJkJaVH
UygscGM71xfDELde1ruxSd4z5cskEpbrWEo3oMO8rSnJQV3PGvq51JRAF/Frx7mzlTqCTvNeyuXB
8BQ6vhkP2q/GfJf1EkxpC9S7hBlm9GyykN0s63Mysx9M+fmKMgkjaL63jbFLUhLv4jqc+Wj7VN4W
WX0UfE5WhNTRLb8ag1hXovuzKn+0eQ16+G0QrMKSvncyxHdjlnIGsLZub3GmUG8WCW1rbmjXRzSV
Wm0nmXZriRhpfZw2jtbQPVrKzwp5A6Rrx0HlTndUQhxsv5bOhoCuD6vIb2urzhksvwaiitspMKvh
oTIAfgxra1vy2+lEgumA4zNH1HkxPpTyjWHjvo6nnNrx1jvpI6b+ZE5DR4XaUTQfV+uuSMajWS67
FIoH8O0mZfSogOtlaXwdxuTUoDYX9oyZV7+Us46D42nGlDQ49LuaZAkih4lJfX7oZ8lMdyewNFwb
hpWCfBPlq0XzXQGxCPk0F8lLTqs7zby9HmNUT9tr6ji79aNKliWkz3dymbnTxgOltgzUBlWpNTaN
OZ76zDoUeXQokFATazgslmBbo3RVqg9apyeJy329HfJ03FouKQPkxSQqjoVlFrQ6XY4yBcMXJUTq
Y0uS5OqVh30Iam6nije9fjy60V3jUgRWrL2SG8CE5ntmt/vCqu5dC5mups3E5yWN5WvsHJpmcrte
N9E1IXOj74nYFpvGbgK7ZNPkFugm5Xt9j1luh0IR4SLSrVo6zw5LSmYmKeExaLfx9KDaxdEoup8Y
gE762Ieem+/XF3b5iFi1vKzLLTrxjvXG90QdEAZ/R5tqs+gcqdsqzAi88ex0X3YLrO3gD2oNnpof
EfB/yMjcz1PBhCDT2lSV+kBgvZ+zGmfzHFrpOoNeB78jSmBhk17UOGjm5sRQooI7a73a1UDNNoyH
OqGrByjfjdGZnbPl3beBRo8sF+1LVlvXeo4uklQ1wzRo5NaoqfUVA3iPPPgUO+ZtsfpnXDQqq0K6
G3v9ZUqb/ZykEo1lvUqVejcmA1MITJXwKSdcgN8YNE/jqRjyH4BOYhMluHQWpQksqXh0OjtAdlVn
LJsRoJWFZYyHpfT2k7eYrPVV59tpG0gnvhrC3adJ9EJNdokE3Wv+gC8ggnuR5juG/iYcmeJ2b/We
5k9wUmGdURXYANZDuqKV6YZo22TbVYm7VQrrVrbjqVD7c2MZL7XBHKRpqrfton8v+fBcypIr1tzl
Y/JsFPlpbJZP2rsvbV09ayI3NpEcXph9sGcBv6t6bAMKKfDSjI6cS37FWvSLuTxPqjJdZ85+jdnf
K7IP89Te5bl+RpZE5WvH5oT/7Kwzm5J+nQxVR3akI+E3nOAu1reNSA0FOpr3ttKA3cUUGtF6UyUt
lpVZcCJbJuxFg9ZCSldPgDWPtSUfGk9AcM949JJ5CNNEuadrpuyprO5nFji8chbdx0z2p3GuDnOO
vuIxUcMjxavheYvb9tZMHrsciRrsyj5MOwxsw5Oo2HSddRG2RbybF3pHbo6ZI9K1AkqR3+IyF3XK
j9kQXZCWn+A+95LtTUXawixDT0402gKcQRdXHZhox83pDh6waDYebXW+NdpAJxnplZMFuze4bLPO
8fYG42Qq6v0oESrTVnnx8IPmQ370svaZxg65IxUgncYCjib02KhtaHX6Z4PHiCXJmDZJHuvYu5LP
TlFovbBH6R3yIofGuyjnOR+EelZb/WaYJfvwZO6SLv+OKIkM1pzYtQZfLs4SlMxD3wzZtFPI6xjE
JBGPbYMXtCUYV8v2Ibv3qOj3RaF/0IPRtrGK12Z9DismftVRsc9q6JreMVZpWzwneC8Ian1g2Pev
gl5S1AmqMir7RpvOFGG4VbTxOA0NkU/9NSqyF0XJcV8MP1JeaVnViViDgFi381jHxLRMC+eslunz
yfir1WiC2al30NLuZW26NZbSw5AzzreavqvYhSdslVMxyaO+aCss/Q00HGZxvcLDod6b+9Iqr0hd
e9ym632nlZ3vsCEOyXSkOf5oseqb7Kjr9S6Yi6O6cE2w+7XyaGdv3sh2J3ZV5/ke9wFXn2ITdGqc
/JzpUwSQ3K1hJGs5yRzLnbFEV68wz3gUjno1PGlzvLUcL7BgyaBiMI84gdLWvlJOwYTfal4r3qOh
RG8RnCkknVnsnbF/VK17dSoJPSneIQK2S7vOHLDPFWdTVNY3Xjoq5Zpos3r3u4JYX3yI5XSMQVQi
OzmuIAwsUtQjS+fRY83RGv9j4EUHEl0y8lXyqn1ZMu1gDOkHiQr7CK6phKwo++KuRK9pnGukWdgz
v/r0HFsM9ypx0Ha0AeeG7nQnTtni+STL2NiSZuleJkopStYd4TVeYoSO05/57nqbVevNz8Vnyd2P
KJlFw4YPo0WS8p0wuq+WmhxvXPk0skXGY3XmZ4Wq459bmdA7RPLV5xHoGmKgcqjGar2hVWcD11kE
InF9ZW57uqA90ZLcy3UH0SNCr6zHTR6VMHxlvTF5Aiy2cn516hTvQsftx/5jxsM+HpazIMMDuPrV
i9UHYU58DwFnck6AfYHTN0/rf021CAsWdviQYKYR0abZL+L0T1kHQM+fBkKrnGa00d7Jw9FVT41p
7u3FDDoHSL1SHnOdz3MdmWe/DisTiv9qPV7YT+u/ZlFjlWN1pDcPAzIFemvcJ6N7jGpc+Vakvtdl
sTMGL6hLa+9GcyjnggxhZR/zCDmUzDaorRqljzkLy+xyyiaih75AJ/rVSHffOtfKfC/Ge6AQOCt9
I/VXXURnJYvCyQZTGf2ofLV7RDNO2Up0aIyz0/+id+KXiLm8fYmrDx3chwQPyvgXIaABBvRnm+7x
RqYdOrS3bXsOkFHpG5y8PKM5yKT/Ix/F7n/19WXd1Kc6CqiMYw10BEmV6XE8qcvyppMEp8ny0Ln9
Kco0sgVYNeK6B9vKvG0tMtatVYozFpreNL7szNXuUE+Qi513/tbZflpHo2AmZ7gYCFxDr2F9omw+
4ZmHtmcZi1oK294ywgj6LMB7VTFACnKX/hM4aJf6EdMX8zzkK90xmm2uTr/GlWfmcqSq+WhyW5ke
pjLqBsGTi44HInGziNCF/uPkT0OGYs1fFMfYRqOAMFG3OXh1BDid89DhNPJJGkwWqG1wfg/6NGyz
ZqJ/VKmbdmExcwhq3eCUIrrAgzxIQNOossIkrcigJW6Oo+FLV9jQQvgE1qXMI0aYkRKho9s4dqzQ
EunLrBuXotQv/CEzhZAd1w9rSk2cZ7tkUI7rAsTDZdHF7oZkp9K7YGoNTmoMM5xoBp3jvz0MV6Fa
TyTU5ky0cfWfOSIwNP9R0PLPWFrXu1QTM0KLys3HOZ8oxGW1vUzTTdgjYhw6QVWhOrbfhbmS2ZTb
DT3QdcGL7rmmWu1I3277Yk28coy2DKLMgCYDOvfU/jPPC7nXp5RFoXBwuzS419RIfNRtH9Fzdx+8
AhJWfa1yEqCIJjsvouFXzMmbyorN7JEZeBHGLR0NA49jebKEdStU3Nm2c8sM6ANPGX45WXHTV8o7
UV8XaR7y8rl13yz9ZzYW3CzZdjSCzhjTg0mZhg6tjk8j0u9Wof/wlEiCBR2hDz/cBSWyUCSU31LT
P14gb3Pb7p6ipkzDdsKjrcf9i7bAy80m812ZFPiDlpYJGNmPIYN380/Z1PK5ggjFcl8v1BsC3dee
zQ9bOnhLtKz/1BrRfChmB1ilZyoomRhUhBVvbB5sc0JGqNuBrktPpQIF1mzVZRlOjNaYNstamXAD
DrTamEyRLrnYS955OGd1AnHbuOlF0OLe98UccRrXBprdFacwi6jbiN7q1vWkTkCDNN8F8mgadqIy
fkhjlHnQljP6buowtXHQ+zszHaynlfJgD1pgXDRBFSqdLvbNvMX1aLifY8LS2TJPkREKUHQgqKJM
GXUyfDBT94cbCXIWWurSzTAIIqHtevql6gxc3NSpbYSxwiRB00rKTeF4mEG4Y42wqKz0kLuCRrMx
kJK10YUwGr/0MuexcUztlOcVO7glsj3gHwRl3ICpysVVWdeSitEpixbiz8P+C2lA1v9o3SfuMF/Y
JxEenaS9drW0Hpt5TOhklRTspLAeXK+19kbGRMv1FV3AIBxx4jtxAECR78xpQgyYoyo+L4pVhQOr
lJjzN85Nxaar5gdSYI4zYkWJZu5bWYvnU+fRqBH45EltqxfTjE6r822O6lNJBSxRaPSWStiBP/W0
S+lqMRNasdaMTn1F4kBWcN0XZ8aiOuaH9fnUSuvNaHDpKuMO61/I5LbAUt1wTcFuMekR0dGdOI/v
p9G6i2xxUmz3zW3VrSfS0CIGVMnEg13ZGw2nStzoj63tvOC+2Rumdm/0+d6wlYNNySZH5XO971aJ
wANm3ug6YjzgWlv2lzxmSm8sPjDj4Bby2Ni8lDmgTUx1yrFx083OwKbUIter1lkfh/6iT/o9E2mO
2CPysBfNrsvbE7c4Dk2reR8TZaeBsspBoOrF3gHjBmCRI6qgi83H3I1Jz9MRRy2iBhifYefKpddS
zqTapTCJQG9gHRJeO1p5f1QZaHBgr+QsYg4/04U4lLF8YqzRjdheUmjMa5ai5bvzaR775yKfSTKn
nIGMvh89PFCEm/im2oVx3l3hVQBTMecWXRpKd9yRkuP5zWK1G4yE2z8qMMM4C429Cp/FgVDuhz8k
BXb2osdXkbd0ZZKTVxbPnlq/j1XOB8bznhSMlkmXi7vuE3Mz7MrEvUXZcL8WQu1gLr4190E6adV2
dtTP9a/OGu3ZWIjSy613Zc53qlm+ON26/MX9XRHhrO8dhfQnTT16TfUzspqHqRHHKXUeEIUBU3IH
hIz7YzEvTQ1YpiErcOqnMiHA3PpeuEK5077GdLM5bj6gU5/HfoTD1/fd0sB0mAruiuSNq1USC6Pj
4O3DaNKDXqbPKTs6SQT7gptjDRI0SPYpoAo4X40YO40PN1seUzc/DH3yHCXlL6i8iuU+P+QEAi6c
BqHZDpnDadvJH7Qe9h8/CsZQD9sIJyPdq380zawFVsf7j1OJppOWPg3RA2mO/prt7sQZIC1DLGwN
5oZQjuOk5sgynCS9pLtzwDUGlx2ZHeGrdgc68PPqhMIDvtEmVs1ueRsX5w7+eD8OhBGKaWu4ykXt
+1eNZ1VwwqQepx2k/FglGDsju0aBVevLQ7sw36mPXMCu4W3qxa2IiCcAv7nWCjk6xuJy4BmMPdIQ
0H1TfZbgByTTZKcUiPlY6tVDX+NMnTONBm7GhN4ifjDokWlO/wZ1R9ncVFcu/g7QJd62mZs9rPHN
He0aPnGl3tQyxmZdQ9ViB8I+mYAbxhzMZfzdW+5DHyM+S5Ld2rI8dpP2CjEeVm3x0NiflBjrTZr5
M0DZvCT0UZzjpCk/cck9r58nLtGbwtoG4jbsWwuyp8icq9kW9y6XfliTBddPmkkq1q1zqnPSzq9O
yzFcsWP9ainDc2EQA1rawboOiYSZz+g8Gqb8onXf41jirvfSvaYCwDdte9Un8d632T0gzVPeVG8u
K9f6dc1lgmG7M4iiXAP966Gi71DOd9HsBZhLTpE0cQCbb5WRkFGyKuC04323Vr5F5YVOZnMwJsWg
qE9K03MjlNqFdJd37AfF1qvwRbVxe0yYzx3JmMep6M2NKBUykJTOxY4x3MO70vtrt4q3XGNjCeu6
u6vF7HuyW8e9R7UfzdoP1bS9FQMisiOCLbcx860Hl8V1P8nJ+Sgw6fXJcOh795hr1q3SeKihrTdW
yuJvdmBwiicfUPl3nlZmvP9433tcYFOaYdsn8NAmRmgqYrragKvWLlNjIu3UfY2dZP2tdl3eEGx3
ikB2KVSIXofkhgqzArGydKY1HQOpSaDq1N2IkAPmtYZLE8ff1tQ+OOSVOnUWzNrkl3F0tw4s6jlp
lK0dqkt6GDP5U5j2u7ce7Qfj2FQTG8+cfmlU4EXJ46fHlGxsWdIbD1B/9EKBg3Wj9NMo2buZg4Sc
0/GMvZOz9AeBXM8Hdy3jFKnCcSkkKveX4ZbDR9aW45PsIngRa8BJmRwcfRh3diMQ0qqjtjS53+lw
hZU2XxI5bWZoldBdZPbtat2d3ogdq9y3UXDWGRr9UsOrbwD4GwiGIZyIWmgr4yZHF/4cs96xJMzh
sewq5wquSQvYWa69hnGoKNfBCmX0KftU+IUjqHOmiPPloGEsoTKynOpmJuPX+h6IpQkTxbmLNSgb
OtY/YpxwVN4T91G7iCBh4rXs9Hvd7TS835jku3gOFhEfbFs+dawXtNUbvDywZIArmIS8j8RSbnkx
HUg82hSVQ7fTuBf8P1WZb21MA7G1KLvj8tlJE+x4nHeWghCXfh0UQjeGJA8RQ78n5hZm1UFN1X9i
S9mKJDmP7XDskq8anrKrMM3WxOAapnK/rqiS5cgAs8hYt51p2PWat7cnyGanVK65HoUkCKBG6emz
qeTvmKufy7FgWcX4q7V7TkQXnBFHtUBksts30kDOU9K/2wWNpjVSP3Rz7qvJnAmvLj+aCOwxtcHa
h3c1j/ptEjcPQ0PI4YDA0Yv06ArD4BScO2HaZepO7xDIU9tkamB2ahzg9GlkN40GKpJoWffRxHuM
DPE8QBrTUcbJUMpzWxsMYHNrZgS0RJFJZaeUy1u8xC9K7JK/MQbz5J2A9J+yQT5PuoswI9mGDbNu
9lEZDTTBdN8muW5TMZ6XR2wFyO/ckrQ7FfWubWFqQfHKR2Vsm91I4z0YLeJ8BkuZw7EiMEv2I/PS
25por8ir7J1QGmb7RLU8RjhsV+8IyVpgp/h1VSvaOWpBZJEyIk8tDKK3Ha4NbfAchzDbm+RM7eNF
xOg2yi+nRfYY4QxuBGHId9F74EOmRcjwPDls2JF1bMHevivLmD69oUwC026nl5aTypWYgmVvV1l3
HNsJBc1JHbkKg8eBUZz7uJPWHj8femBEF3RnW0UUaHGTHXULqcDKBpDXMZrqfaKSRMY4ln4McOWQ
C7bQrCiHFHccJ7XmPeupAjkhm9STHYlSxxoPEGfGEbe+liRbbxJq6A6xevIAD6gHihFgpxWHGh3s
jTbzz9Eeu5Mj696vEiU6pRlBMpWG6CE1kTz25TDdzQM+7LroYe8KmvEoxnAdEzAVdch0l7DYHNUS
HZ52/jujxb17jk/9VjqOcqEraRyFK3LyqDXtYDftU2vNDI7xsv4dqKD2ZQUsqFJvXDAgMkChVa+L
UdN0HuAJG1ojm2oinIt3zqE3sqsttxngvWq7fqShmsWC0JtmqtP7KTeIQq6M/FVV3JRKuje+Ks1R
+ejdLibRoU22c5f+UnluN3TE5idORsQjxyh5rkegv2rBEFTYDXxUiA5gJkZJLdwUo65Letva3tGn
SviDO9CcVunDzTVB4jFIFiw4ym9UG8TRaK79CZLHo9+k016Q4+HPMkqOFuEeYZNM2aFc9fREevMv
vZaolSrLJMVG7AbL6qKqPaaC4InDaVe1OKSUbgRg6FJylZJYdnuA5fFYWWJ5paZ2fMWK3jTNbLdj
kxmHyHV7/JgzoV1aanpb024+LAS7ACgv3ZJgVMQb07Nh25fCcTAzk3aYtmoMnUwOhx6DEaZTgnPd
IqseonbYNKle7PNMv6mjZV49jUgvRXIacJJ70/QYDqKJT6KwnjhkYA8X1ku3IMQA9MGo1G66M/ny
MVfSpyzL30dNNfdpu06v7ptbNpmf1lgMrIzYzbAPkikn6hdj1lNyLdTylukl0zVkor4tDCneuLVT
crvP0GKVZTJl0Gxc/19aTqRKZ9bDg15r11hqgWsZh1XDQRXci6I+5wm+Exk/SCwSZoRzm64Z5+a4
EYSaZ/6/1EZXxyLDuKxpxnkVhprZ+h4QX1uv+HCRWmWf0TunKl1W/ZU7AD/ctJ0L3G+D0jaXPgXO
w5v6kq3JY4bzYmBp3vRm2wV4MvJA6OjnVl0/xzX5CatW5HX3S1GQQFiGZVI/WV5FfCeQUp77BL5v
4X6fs35Y08HwgIGWiDTIgK+JR+g/nJjmIJEM1z8CZP/bj/lfxXf18J9xot1f/o2vf1Q1CrmI+3/6
8i9PMEtV8W/ra/7Pz/zjK/4Sflf3n+R4/fMP/cNr+L1//3eDz/7zH75gs6Q2uw7f7XL77oa8/+P3
8w7Xn/z//eafvv/4LQScfv/+249qYAPmtwmCn377+7cOP3//jQPm/5Whu/7+v39z/QN+/+1v//1/
/u2v//G3v/6Pv/313/+fl31/dv3vvymW8WfPMXXbc23bMw1jnag4ff/nt9w/q46mWZ5h60Reejbf
Is2tj3//zf6zqqmG57nE1+iqSavztz91EFp8S/uza2j8vOcZquXolvbb//77/+ET+q9P7E/lUDxU
GEm633/jnRCY+l/BsJatOZqnk2xgObxB1XD+KTFX6Hprk6hAIKzdMFmtrmv6jBxmuo2leGmzcUsR
HQjziK6ZrNvrUjl1yEhdFbMQlbuPRb6+VMo0lP4wujhrCYeZ7zQS9TZd1tgoRLF+MMm0vlgWejBc
zhhMs8m8AaMQ+yyX0MCpJl4amY7vZHsSeF2s+E+v9wd8BtEvggI05IslI09SK3ad28S7vO0o4QrG
3p4LjXSWJqnlmelvbD2u7l6hewqKM8K1dxHH8hSuHOOAMwz10Uns9IOVHJzCHaum22TkY4QN0U+X
NLbpfromGIyG0nkj01anLCt02pfxGqbOSCM8t2YXGGvopJd3+Z1BBxpTXDNieOdEBgNmTqdlRosP
1ELMe8xTa2beKlKQgoFGk839zzIZuGRz4+L5JZJwVKv2PoW+8QLmF7dsz8rEJOKkhfiItfg51SXL
L5EG40jcKYuun7ut+QVwgywxcarUdgNtjxq93RnAKmiqNn5flliJzYhdYtMLaym2psCwsZl0VHir
We1HA+Txo6F1c1iz3fzQ8lTfNDpthjJxSmhvyi9scoZfSoYIpC0xYUPfq5fWxvuojqXw6cIQxLOw
9WNlgKzCvn8d0jgJ1bwUr2ULTM2/RBkmDPmSD5b5lYyEQW+0gXjMJesmyFbTOseF2Wyh5VWuszBe
DbMAbpvQ4MHgiQf3TFxQxAy4e6cCZFXiKT02jHPBsYLxjY6h0Db6SDeVeCqPJAugHHBfglFHgdXR
rxQ4UNK3pHLsmcjOJ6CoVphKjDZek7r3MuVoUOmi8l0a136j1Ti680qe4tzgeF5k5UfbRM2vabYx
SCrzcpwNTV69VGRXbTI6v8Jyc1ZHc/LxgRD3UtgCVmQyk4e+qforTQTGRXNK9COnRRIqG8iyrpjL
rQ51yhVI2c+NxrgaWp+9AFHTQlEqJQ+VXjU+qL0pKQaa7xXppsehyDwk0n66i43CfhSQ58cMInGj
DlhMAuFoy8NaSd6ZpDrdma6cf2Y5RviZYNpt0cv50mVaSQEv4V1z19njNQegs+dOIdQ17RkdmOZv
EOg2cBOZYlQlBKmofSVOhDR5W7vIujvLm2oKM/JSWkWnE88WB3ftOOJsmQ2alcOJge27XE5ysM1X
nPXNT72c85tSehhJ8lk+dlNTfVEq0rBJXT1oDLvDK0Jm79rVVbZ679ihRoDkna3mGhFPU85nPK3n
MydaXgajMIq7COb/hcS45TECabvEDQ4k5khlA5Wbp2ofGoXBQ5u46s9+Es6Z+IJp3tYKOoU/d7l4
g2glkq8gpb2Ad7ZoImujRYImQ8I5KUT9xZrb9ARzAshg2IDwm8TOqVAGWGPB4mHinTSlFSZQbxiN
BXKKppskq0yD56abhszUQ9d16jtAZ39J9IEIV1cvIH+FJJ2EvugalVyz3nHEa8jzbRzofoY5HWsK
YbJRujymQ2o7d52WJQTc9iKc4CMZ8qgKdxe31f9i7ry1JMey9fxEGEIcKDcCITMzUlWKKgcrswS0
1jDnmjT5BjRo0uMT9YvwQ80MOxIZjLjTdOj16qqKjQMcsc/ev2ishelKNJ3bVHyRBGqKTuW6TbQV
qmJ6e2AYw7hnFhv3FKTpvUOkzyU0CmP7vjBz+16VKfmAeg8Ux+vRClhJGnj11EMIyOlkNXuiKJx8
Q3AokJZ5HZXVEpAwrFy1VUT+va9FyEqBd8waMPqmfExUW1q7bXkvGz5376RIvqoC7OEShHf+iDuj
YSzgRyZA3xQ0x/MukN6y3kCTMKrc5QhkhGlDCyW3vxUgslYcmW+ikR46NyoWbeW7L22qaB6fT8tB
Wxn0FFul/JnJHRR432+u/N4F34+ZQuzykOPdYEQbcPjhVRe39CZQdfO41PqoIoyw/3dD6MWY0eYB
maEh1dREbIprteQiLFi/qYVhr1Lw3VtAg8+hF35VEEV27DEEf1NWyho9jYmIk3b3UhqV2579/SHh
QnrV1toDsGwNwGcqrpWEvqmeR8Yacj/YkjENFZkOsCodGiENG6YPCmEZPN8FdC5Yt2NWotw52lMt
dIRoYfjuNyMu8YYUXbSKbSVYq3mVbyWqxCCGkXCQ6cbliRAbwyu7TWl73WEUzAOQNfJSET7C3FRD
UNqipsXFh9Xrtf61rZgxai8WvqCQDnZ11K8BQ2xjcO9VnzwDWkJHMks3UhBdG0yMnuLUGEfxtT5O
1W8ASll343ESPCiTmio/XK+rMEKTUBu2blPdxLBqUT/xt5IHM37Qr5vG31LWpWuT3gWQoBfCaqDW
0p/2ouxgloZ/pQRlynWuaQAnjAN4FcpqdhZB8cIqOrS8q85y73y1/JUAroOuubOEOyxapYc9IlPd
TvJr3Ss3ECeVb0k9SPjURJMZEfZDcIQpUqBfVqrPAuEewexVEZLV+6AluYBm+NIGtZyuMP6Ihk1M
yQo5mjZGzCXvZXkDVihGWqAZLQ1RZ/gBHGQK4ho66kJYq9oowG0Dqc6vAkvzgZRGhi4vq6qvLKhI
ivw4oDsHPNPW0AwQSp4qjjHk8VMLrQrietxXXwY0OtaCTX01Ah7n4ia4lCAUQjFyUaJGsjbd0sWl
Odeo5waR+xRRLXUhyurxS5lxs1hKmWsD1a6grzEBs5WdwOFVtAKPJqv3f6I6GXsLkBTKNQiv7Dli
A7/DIGG0lsgyUYCUbOlAUxbXH90e9D0gQoQyUzsHVTKG13Ga6bcdYJhXVEW1X4NfWdsG5sYT0Apw
RTCEMlBgE9Yr9MQus6wqckzLsu/KPsmuRK54T7lmNzs7joOfnLEZ2pOU0u6Qu0S9tGi4TaulGK+J
H39FAkZqHSkxIPqqikZHCWPEPfvWuFM1CW4YZah7rc3Lx0KRx++apXNRrtF42bmenVBN9LWHytP9
FMFuLn9ON4bFnRrpXb4uZVjrDtIq2U0mNOvRSwGwTUYNKQ62fRM+eqONyK1fWAiuRX56QNYzeLM6
0/bWUaS5V2UZK89+0QP4kvX2mz4EEph0GRAgyLJiJ0WGr09qKv6djESR+lWBHE+CLRJ921DYa0Dh
0M0wM3lc4bHq6qiBV/m+S+RuLWIrvi1JB3Muxpofri0TZpTRuleSRwnepEPjF3Z03cZ288KRBVTa
6NVDAT4gp9xrISTTpjA5k64+oOAKcj2pG+PgWab4qaqUaLBskvwDCgONI9EJ39VSXMjU+lWu1EPj
0dWr3JsiU9I3imLh1su9ivK8CisWmh4qvxhcrLqyLLCiiSFmYujtv3QlIrcLwrKhAES7Gr0EAeeY
9O6LK1uGQ4212rSFG5HG5jBA9EGZhMvkOzuzyscsDQonlifNSFFUv7wmrlCNHhXwx0Xj70NbA9GM
asRSyrMUwm7W/MzzguJXmfT9Nf27fBeMTb+tvbi9JjdAHtbMYkDuhTXuRF12P3WEx17z3LQ3TdLp
umM3nXLX2qKP4HdJ6XYQJAEarCsUUD1I0gjX9ltV+NreCGrysyFOt3DA4rUC6WWlCrvYW5OIIZUl
kj07AQmTeUO7LfSgea9x83CY0jmqZpF6ZVHG+2oXgQBxUrZ3rVQPkIlDEe3ioO1voOZnW4PdGzVs
PXAK262v6nQESp2LlI0eRFzNQkOSqOteU3QidmC6lG3pjx5yJ51/J4Jeh1AdkECBjr4dWq/d8RoH
njrnOWgLOEk7Fm9wx/IvfVrbwKwCu6K/YiKl1bTFU1WZwfOoS+NDZ7Q0vOSsgSwnrPogg/B/ELkR
7/oxKtcCedIJX2/sZQ+ta9tsSRckn0MxoC2oKEAQQwulg2uI9iJbVrZubyMFnv2mqHGRWASY9L0w
cfM3LzHpeShG69NTkIbrGiYb4OouXYK+L8HBd+pPNuQMtpzv/ahkq4eOptfuteBSuYDOlT9QvpT2
kV6NjibK9C7n2rPNSgzsekk16QgOXeEE7pQ5D4KcKijVldAKfVeiwr/2lNF8HO0xsv/hHfJvlUBu
gu/oMmW/6nmB40NN5Db/mT7W5c+f9c1bPv+b/z+WQmz8lP7Lv0oNJ0oh//OP//ivf/z9v//xH//t
j7//rz/+/j8+FESmf/zPgoii/c3QhGXJMl4Hivm76vHPgohi/M1UuBHJJNT8h2liRfTPgoii/s2w
DFWzVZJxnTIFdYp/FUTkv1kU+Q1bVy0FDjAljn895n+iIsKDHdVDLNlWDUPXVEMxFMsyYZR9NJgh
sVeVMMhuOth9BfW+VL63stCxAFQfvZ9/Bj4uvXx0cvpnICJpqqwpphCzwosSIVfHkXeDySciS3b5
XTek/fkQH32J/hXCMAxetg74bLK5OTKNGsKiTkoUYIBKvCPh8MWIxUOQSS8ex19N3eN8NDEzGfpH
PM4YS9UEhSW+0sd4UVGbFliCG0RRJyRg3nooqriV/KqISFpXui6tda3unoa8meRA+2armgKUuaFU
lD9LATtVzeXopary5p4tDS0f4A/LxIZYYxaqjSIj2Apfxvqgs5pyT1o6NAiKQbKLx3Z4FE2afino
2TxQhkAnv0dY4h7/HFgbbGW1+R6FqLSQarQdkAjbpLc3ooLQ7Cg5jRHQKs/SnioR5/G1qebwchsw
VbT/IKWioVVwVa6rfHjvgoruXKLb1busYvsQcyiuZBEjvYhhYt4vNcUAbJkMCaxtQ830A0Kn+tfG
Jg+zx4Yzl0PLSQaNShN7PegKvBIGBLEROEE1S2HqcU0MOK5cSEAgS/TgO7cIupFyJvYBrt/LgFoG
GsQ5ohH05WDCoaoIDp5T8xU3n6BZ1dJETW8T7ic0hDIbfTE9lChPkPov4J+pdwUKE6iwIvNWd5SL
0FOQkm8jSEx5iSib6WimXWM3QWF6Oxpqd5vrhcGeTUZOthihu2UEeoEHQdOhIE7aGeaxQRmvzdKl
NbTyQxZ73XVoKOo6TERwY5u6/CtDi3Rvl/X4WqlIM9t6BQZXsT1QD4ZSf2laD9nqJmi/S6VO5Qxf
m+RrFBjaIZFM8dVPJDBAeuUG31ij7jIA9aQhbtOOXApDtMzpfaO/0JpNUZfLuLRiAwGrdgyop5lw
l6ptI0wJIk6nBmJP/XvEiVlYcvsYCA/haVNF4HDtGwjfOIiv5uJWaz2IOaakNda2G7X4Mcksynp+
q6s0QOyeiWhk9He3URiPPbRTKNyaS3kByfje75Z1S7ECVEgfgfbGKyJwvFoY8aLFaYnyvut1BWBq
QevQHeSHJALwmURcdbgqlHeI3hVb6pfcl7nOPBc2rj0kxeMiKn2qb8Ek7U0a360ampKU++wfel+U
jzmVoz24RwvplcB+QhBQaZ+ksNw1FTLrCGvUCLCU2RUde4poQoE0GOW3cqEcIFyPE07KWqYhGMgh
0EpkXw3QsCEibWXQ3Ogj8gBqD+PQNBrQsmVcPrjjUN1mQ9nd0JwcaUxIeQqcQaX2pmktWipmcVe4
A46KQ58gupXiOhvmCEeq3OXdZtTWPmXSa2ae+5JibUEfze9WroFwpCX3wxPFRLpvmZwuuzx3N3ST
je9ljBWVShd7Kev1S4CkkuVkyCHed2ae3+SSpf6qRSrWtNvCFSCg7CUeFC7kAx7iXNHtlWQ1CvhZ
P1XvFTm3fxmVqXoLdKC6G7L+8savkX4zFdd4LzVkP3wtUh8lVcfUSFQ/yNTobevyPhpt9WVohb4q
u+rdGFVw/DVS95JIIKQUo94tlc7l+YogBDISgE+nf7sI9L6htMDlqXRVh5371gxHbUWt633MwP2G
zJRt4anXtR0G3PjlZKG6JDptWVFZ124lpElQdrU4lRIacVkX5agitZJTiE5ZeWWqwTem0Ti5QDhI
m+HC7movkZ58b/0OnplBw7wAdPAFmcBmV5Y9y9yOjO2A783zUJoSjOmo/CXXVnSjdHT7FbfKkIAp
x29unfiQjAPxSsMDzk2KDJffl8MurmD59ujX7e3G1d+lbqQjN0beL7tEQzAMxnaZqpWNvTDsrAnp
JNO+Bz3YrHzEWu9yWBf8e9cr6K3FxsuoQYwGglI9wWjX9qpnDs+AkSXaZgbOeuTyG7on/qIVif1c
I2Z+LaXgGashTb7xPpQvgRmSfMpqhZyQ1t0JNHytBcFbiIQoTINusnPwaZrB9oLiHnon9CZwAljk
Ae032I8Gl2INbp+7TKNB2kRZzZWmqq3xgTph9hQbmXKtD63GF6GFslKTVn00VBscZYX7H/Ktg2gf
dLTHbrUYmineeeK36ieGBl5iKD1evFr1Yo9x9wr6uEMuqM6MG278sblECwyZRVRBSZGp1CvgcjdV
q4x7X2mBnvLkSwXYxSrxFSjioQKHQU33MNLdDcz6euEJ6zYAvDbdaXe1Cka+bGptY4gRoWIrfOx9
AYiIHHY/1i4Argk82HeWwzuCFBkquGfIFHsqqMiKNXWmkWF3mVhQdMqiMr5ELTU5PipNCmdEW4vb
dg1KIVHM18ob9BUXCoSTIS7pjpb396aSYXBd6fEuaQy4CGwfMQzYTdd7kNExsbmTzKraW2AvNmXh
ubcR1XU8jbrhRrcSbePVGTQaw3zNFTX5RnlClxdURuwvRmIrV1ZURleoNk9sQ1NRAU4Ct903dVR8
EcMQ3WLA1D3mrpLcJlqIBK6KKCwLjMK2ihdMy/xLyklvv2YZ4L4x6ZYOfXZFxyBfCRlnKqujMm/k
wl2dz5d+m3v/2Xr7nS7RxlNtGbgBPcB5qimKAVif1t7YNM6+J3XJNQ69ykqWJQytbMOR0E9ZVTaL
2KNDsY2DvFpVwgjfkC/BOAS9uve8a0P3ytQ1WJG9C2oZ07viq9EAdbiQrqpTPvrxaS1TNki+6WSS
n8+ftk7doER74aZHCcr2fhoIsJLhLDt2J3b7pe5+ZwU+ksRth5GLpxVTC2bJBfceKgum8mR6Lz0q
i8i0OJ1CGYvaxvn3+Tlzt0zNUhVkHjR5Ktl/zD4VDBXV0LRh93biFvhZCS/Vtb9qMNgPJdhX53y4
387v8xei2bolbI1gpjrLru0h9YQUSjfpdc1CpZKYyo/Jyl+rOyDri/5N1Fu6F669UaudWNcbsHUX
nG5PzCCUgrgv6TadYIsa18chB1P3GBDWTbvWXjEU6lfVN53lv0L4e4kz2POkRLOMnO4dmLD29fz4
T73u49jTnx9dLnISQZTPzZtKNC8YEIBDBqS5bAoAtmaJfd35aJ9vSx9HOvu4PcRPsCfmTdJ89zhC
tfzp/O8rlwLMjEUzCA5UBBnOalgFuCIuFGvh7e2lvvG3Q71sn9KNvjsfc5og8wlkaKqtKboq68rv
FXf0BgX3M1sarRv2gF+DoZLvmJVJ06134Q/zHdHgAEnYSjiEmual4B8NVKfNhxd6FHzCBRwFl0pR
CbWxboIGljEgsSCxtp6VX1iTMyPef4WxLVnD2UOx5ouy4ygr1Ni+od6lZO1tEUkcMHdaOjlmoRkb
v8leceVZX86/2VMf05QVKuy2jXTXhOI4HlzWiZaLLwJUvtpuQ16zAybKuDsfZJpy889na2A+TbrP
ii7PFl/VYJzUZfGBwvRatRExkCDGYXigRelm8N0L0U4sN+rysmVR61DxTZgNyUZoZ0jqBB8Sb1lL
71mNNQJd08q8UDM4cYmnNnMUaDYxhBUHXhckB71opY3kD8Y7NjcSVqKioPbItQLSubVxJTAQNHzR
fEUT7dEMAYy5PgpmiwjGxCjyZUyDR8tBDdophrJG6ls7XUu+liOSJo2CvoGF5Bs2BeiA0FKx13kP
3BebP3TiF6OR87ctpFnlGrhVLganH0qgeGGhahsL6fAFimgAldMheRmLKNr4wBKd89/30ySy6BNb
1KhszRImU/njJJJt3MLQBqBNN8B4jpb5oD6cjzAVrT5Ood8hmES6pltAcWa7Gt0YA/66fJD3+hp3
An8dLce9sSZJvXxYfJpAUywbbRZT4xi3f1vSHy34DiMqzGj9W+A2q5oOqpCUdaS9N4Z6KVP49OLA
E4FZoupEN8uQ51MVkp1u6AXV5UjH/K8VxRbnDnY31KYftNJEnVEz63hpeJq6NpEfwzOkL698Mfr3
cVhPikEmAsISzeXbKsEEw8Xl4pok0MPPyqvwDbUrub7D1Ujd2zTPN7ZcFTe9haJx5+t5vDn/kU6N
Bl1AOu0ArjCZmC1zRQ4kOqoVxDWEsb1AfqIHM/z7p5t9HGN2llZ2Z8uxlh8yK3vv/eHZUJoLG/GJ
7d6mPa9rCoNgy5rNNFUCHdt65QG2zTXe0ohN549xZ92ff1egLeczesKSCSFkjTaIbc5nWQVvW2ob
KERqV9Hdq1e2CvDBb5U7ECEPQWxQDkqHOyNOoerX9wUeewn8xEWTIeuXhLjoFvcyEmDoRUQB2kZI
XlUI5Bd43pBlaa5+G8gQlRQM1ISO7HyeA79N1YaCZtLQvrPS12hA2SZELixgQ0azyTGL9NaW4i8J
9EOakAgMqS/tOAH7UUaFNochtYptU1RpO+wUEOZVVUpJUFuoDnY/Om98wNoJogxcEVpRYyy9mJ7Y
UiXcyx2e7ZPUsGEBdMrAAqA4fl0K5ZpM+QWYOTab+X08agiaouqQ2pOo1LKLu29oVSZ4EHYDlQ7Z
om1j1FsRTvwdqMdbt5KiKwky5zLSOnPPhZ3rs5C5lJmW/9BGHWQmPNhFgxL8cAibYesPIKhVrO2x
9ETRwFB2OpBxoYL9V/oWlFLEfUfWvzdKv3P1dDl0IfgdyNO+sbfr6JtfitcuRWhEkqEQFMGFVOf0
5mMbZBwcLtTpP+6lFiI+4JvGQ2LINOu+Zgy+jjr00K3VhRn46VT+vc39GWl2fCmG2+aTuu14K5d0
6JegFsQS0sfOeFQOoM+M22Q3ruxnxAxfLoSefvpDQjALPWsd+KMQrY1zDwgjR7lWroJNt0bZZRU4
YEsu7BjKpwU9CzYtxKPt3KuxW5E6+eDvmufgSnuBogCGeoFoBxERnklusbO78HI/Le5ZzOmZjmKC
PVFg3BaHNvqaSweINedf4KWfn+2CVpiVOpsHJVsagt8jCtXnf//zdYnnp9tCUqjqGmWu2YlOGSLT
+nQ8iI00AAhyMK++S53QMXCN+xosWzhpC04nazu4C3HVbM+H/7QGfsNsge7qim3SsJpFrxvZH4qu
PLjcmKFeLWLpLverhVyUF8b5aWp8DKTLHz9TVhQWUrvloSighVjaujMfgurq/GBO3ZdsISio6FQF
NFLSj0EiACiywoECkUBD1SQ2UWSNh3ahJmq606xQuy+VoNiGeqeBSMGnMsAoYx9H9nCVeiHS4+DT
rqI2uHSR+1yn+PiR56OPzbSBcygfvOfgDWxQ/SW4Auh4a90JR99gQ9KtoUNSvXdUxxqd6rbbms6/
+25mjzDb7VTZF1VTKQdEEh2xFCv9RVp+n/aC9ga9COfiXnBq4aiqDCic8q+CKenHb6FXmMUk7AXo
g62ih34XOxwclACAu6qL6D+z+0xTaL7VHUW0Z1PM6iS8G4kojeEa4a0ULcpYfQ0iAYwWZG2qIKh5
lWAs8lfe7J8jtWdvVje7IQpqjMBqJeesigsgOG6NUpsfv/V5WIM1C7sNcASx0nrS6K6A8yjlAFvQ
LUHZATmR3LuSYdBcyHw+fQLWnOAOSN+YA45U8eMnqPmfIhqjW1FL8oOf9N3tUEH0PD/8UwtbsHOx
feiC6+1s9OAMwetazUHPbuH+Qh4F4Br+hc3jOMZ0yB3t8U0WGLZZ14dUtW7aKl5qaboujODS8TVN
yQ8TaHpfdPEpXEwd8PkdoRdqWsqclWLjlzcx4O7oWm2uIRMBY14BP17nCASom6DdoKFFaaJHY2cT
XkjtT+3IYK9tsnouemKCGxyPNU6CMXF99Ba4c7QkZy7mh3gIIetXXpq4Jz/dUahp/hy91kjKAeux
YKpV6xSHZJXd1FfGNTncGjjnNl9Swr+0C31ao7xiWEymMb1pQ7ZnKX+ba20LY/4QSvg/xMZOk/Nv
vhakUH7LfR/LrwDYnvQ0e9ZBP5+fqKdeLDUKaloUIG19IrYcjzaXgAbaaXqLZOYmCB7tHLjfqk2C
9fkwp17qURhztgslwkoTVa4PpZKv+uBrOmBCN76dj3FyKJbCSAxqAWBSPg4FAllVKEI+aPabpsHD
xZ3KChEU8r/+lTjgJoBAQ/uZXzNpkQO3s7JbHfVI+qrr0Q53uuc6laVdmIu/C9PztadPABwObs3Q
53e0yFSR8eaENB+NvZEth2/VoU+W1I830iq+ataomiwxUHJIghb4sVJJ1pbZetiifnyDn+G3S7Pl
c17GTAVuw8VRmxhP81yC0pJSen5xcFMVRz6t8+ljVcodAJTSKbPxPrYQEfC9OtqWkiutQtd61+iu
wVQ04OCayFBTMaPVFCh7SQSSY6XxdYM77oVZPa3R+Xs7fsxpqhytYS9ChlTvioM8cnkQ90kZPJ2f
A5cCzOdaiYR9lheHQqnzlS35Plj3/PD/FmNW5x5zP4/BBR1MGVfh8E2Nvpz//VNrki4RuC5AQBbn
4ceX1IZRNdZxfejQRsvW3viSZxdOwektfPoMRxFmJxTucTXNwPqQBf43r/SiRYA60jJW5M0IYTaz
8fA8P6TPd61pfh5FnJ0TZYWYmF/GtwgyX0sLY4mXjhMtyxXWpIfMkbfe+lJKd3ImHEWc/vxoqgWm
l2IPVR0U20UQDdi6eyFfOXX+Hg9p+oxHAaJEzxKTauCgX2E5hpZlDtvs2S2f3MkvEBf6rEouXBlO
7aTHIWfLp+I8qkQCbdVtMYEz1x7SRO6b56ub85/r9NCodpELgy6c9+WqHvGVYKwOuRdn0JqSVc6r
XAKHRVUvKLfhoKzycNymlvVyPvDpj/Z/Amuz46ikUFhI4K6T4Ss0uwWk9As79+m19WeA2dpKYmQU
JOahp68FHbZG/5GX0qXJPv3Ip+WlGZT2VMPUAEN+nBlDg5p8gSB5ZCBToBvND5emK1ppGYL9+Hih
/rpSS+tn1o872Wuf4T9ZFx7h5Hskb6C1SVuFRPfjE8iSHvIFzYNt7UPcV0zfXZ//UOq0yX0aowEX
l5KXJZMbfYwA0CvLu7Q+1AauYmEciUXSKOYW+zp5iS5svvPDplzJtDP2XqHfyFke7AYVzmthl6HT
wfpxaj+qYS6NSOjLPbgfVQUWZyO1VXuDtOvpvK1x0zKhsKC2AktC2dC1ByQPhBtdIVwjmI+oB1RD
83x+cCdv5gbNPagLprBJbD8OLkenKZC4feJ6tYtW4S39lPA9X7UrgzPcQy/l51/ZrUyZc5uCL1ef
+eUHIqPuIUpyGLBgipKvvmc5F8Z0auYfR5jthwA3al2JK3CARXUbKhY+mJUwi1utKdq7PPECp4UY
7Lg1UqY19d1dD49mleSUdEev71BHKr4brjvu0be91DE7NV2Pn232vnHQQjvVbw7QpV9HRb2x7UvV
00ujn+2cLq3/EdOSQ+2hCp6hjaHnexWrxvMvefqV+aLgRgaO2gCXbc5PbqajHKZ9fXCbcl3X7R3n
w1MLh2oBaPTC9zw5IFgvAGENUoT5Fq2YEh5vUn+ok+AtTBDJQ7s9Fu2Fg+BkFNrAMi1gkyvmlEgc
nXEWzNzeV4dDlTxC61t63ntmlBcusic/vqkBOaEc8hmB0fdNbTSIwFbDt7K+U7S/NIQ/f3725Qcp
MtuuVw51a1PA+AVNZ9X0389/95OvaXp0VD5Abs+rR2aterpRDQeYjwtJqReV8cOERXs+yCm0DCgA
kwIstA8V7P/Hj1HEQhqVRkwYZWuvot1ypw0qorrAVfeW0QarGhkUt/klBdJtHFrRrRJqvoOUoUDN
PPBf0XtLb5EftCxH01KxDCRPXXaNqjlSapVP55/21FI4ftjZa8d6hXsEVRY3/uWbt0DdNw1aTT4k
rvNx7FO5Cpc9k40agqT1u512NEVL2kM5uPEDGAZ/o8TBaxKDo6SLZm2lFPXYmoYoJM3IoJ42CuRk
0CxC1DeBlxb0W7PAuszHyRmxA6VfYtv9azT7eN/6Sro0wbit3Nr4WdSWui/HRGDR29gH+moYmSvo
hLhy3m4GN2+dQWg/VX1M92brSRD27fgu7Uz3Hgk1GWwroI0RpXknU5Xgm9KEUJfHdvIGx34XfRJb
WWSm5a2gUgNm6cCijSPOUnrC4WoOprI1elPH0tQLHqiSQa0kZ3MMPdCfbFWK12HU2VhNhN4uk42B
Xlpr/bD6St+orolre578SMo4+qLVzXS4gvWXsbzdpCP8UOzkkZKKlfpaaxt3N+JEcjNhEZ2iTvtt
pjRoE3SehU5x3CNEnCAsoZfwrQy83HMThRrNizAXZAUjMQxrDvK8sZDlTpUQES+NdSFhUoHgpOWM
Ma6csDIH9DcxEEhcpBpB61hQAuCMiskXF1tySAkuRjii+a5IQw3hyc03lRt110WnFjcogoG8PT+D
Pu8/tqDIQq401Sc+VVrMOO9k0+oPed8jbpHf2aAvzkc4AeEhBHkEnB0FBs4c55JECapsoqVvgY54
t4Igg/L/sEy5b9XmajBpsBVwXKPmQuBTQ6MgALaN80j9dEgEXmmWQ6MwNOiBKFr1iOyfH9rnZU4L
488I84S911oJP87+IEL9h2KYS0CpizZO10BtLkS6MBZtltJmPVZ3g9kfWtVYGsZuEiM6P5TPGS1D
Aff4+0SVmQ8ft9cMPnWpemzigL87MJgsln0+uVgP/kpFvbJvtQsRp1/8mC5MESlXASObUEmzDV1C
VWzSoDqUvVjRa1vL1i/RDssEIfiJu35+eCcy9o/RZjsyYmdVKuvDoeUTSSpcnehVKu+sQL1i7qBd
bqMdUCQLhEiRVxXRUgcObAUj+CFjE9aIR3W47MAiLmNpZ4bvJbKQYjRWNbvkMlSVX6bByxpcuBkY
db/3Llm6XKQXsFUnCgkfRzH7SoE0GnaHYCByBDt9i2wBpW4EqTbqGiq0M2zt3aXU/P8SEskLrnTq
CT5b2bdZMp3uzVJ/Lb/IWPe9FUvfMZx2FSXf4FouOSuc85/rxGk/DfTPqNN6ODrXBl/RwXkPh+C5
rVYWKqj1SnFix3WCJX6VwMYDLPaW46reNFfyi7uS1hceQDs5O/98gNns1GILMhj7YrdsHdPbmOtx
ay8bp5dWMB6W/uriiE/uJUcjnk1QfChzNmqWw2v2ZoxLL6HGsUClKHTarXZTXYvxsbuN7z1H+Xph
qNNQPi/EP4c6m1RlgyerXQ4HpH6HX/EPRJL+0UOp4UlcBcnSW5ZL6WLT8eSOdjTeWR1RjoGUlOxo
2Bouy+zOQnHp/LguBZjd0duoyEMtRDAcGU6cD3ea2V6YJBciiFm9RnR6CpmsP6RoKIJaWhnyw/kh
XFp8c46nHsW5HcCscm+a5/wHYN51vQCzCbjtpl+pTr6xHi7N/JOzAYC+gE9HCjs/rY0RXZCi8G7t
7iXEGRhnPiygsgtH8+kgXHq5Lii2PG+cqail9MY4HIa+2ML73ujtta6+XHh5p1YU5R+LrrYtaMDM
zkwZUgNpcX8IsWHE22ZX77Qr+4FMY1Xbh/R5XAGEfXIfjNX5uKfDorGmc+Tbn65DMQLsSZfreCvd
QbBfyBCzrHJ5KblRT21QtHJVDQINw5gXufQGOSaMm25rB77lbsTEGJmqDdoi1l10L4Fpey8cNA0d
baXslVXkhBgEI3weOtjTnx/wyc2avgbEZ03jrjw/yTM1kepkEKBQq3TarIdVtZwEFB137V27j/aw
Gp/VBdaU78V7+vPSznlqFR5Hn22cklLWHWbBB2NSJc2bqMUrCPuW82P8FATuClxioSt0vSBnzjaT
BBS6DxTlYMcgi1IErraFj07M+SCfK28fo8yhJ30BeG4U3UF7jJ7ra33bbifBoEW5MveZAw7jJtue
j/hpHU4BbcXQUNGwWY6zYbVKR3WLYRlYud2brZ7s6xyfFuS42zL7C6/wd/aiWzZh5zVTXECSssuK
Q2UPxk+EVYJXu0PH4/yA1Omw+nCYkUqCT4YOb+C0/ak3iVJZGYMYPpSW8dLSlXg1a9l6xSwj+Vaw
m06IofYWyGa2wkw4f42FdlcWVrIezTC7TqtQfiyMHsX1UMueoU/BxqljnAw7Q7i/DFeTnsoqUK6E
gn638LrkZxrl0q+oc31U8GsykqSt3xIkV76fH9fn+cew2E8EfU6TitfsjBZ6IlWqUhx0o4VKlt30
vJML3+fzXCCEOiHWgazTR53+/CjlSrF1kVAmOUj41SwKM32u6vgRovPN+ZGcCiNktBZk0H5glqd9
7ShMD/GgNgw0cdrwkFXKbebiitz02qWj89OFholwHGd6o0dxugGdAaVLARIv093wpm+xxHbATHzR
xoV6qyyTO3wdHrsr/S64cPB8OgBmkWcvskgQ7q3q9DB0xjXyu+k6zGXZwTwMte4Qg5Tz7/N3t30+
4+lky7ig8fE+3dyS3DIqPcunVNlB4W4DDXPdrBtnXIUrHCt3F8Kd/H5H4WZ5W4QYcdASDuXBH9nQ
YDgd4oiuWiW6vklxhTDLzdCV10k8Xo9j/Vzm7qEt60ebfkhYlu9c+nznLzwSrSMYbIpp0TOeLQ7M
QhWp8PND3NtPeM87ReK+oW3gyNXwZDTqt86wt63W/wpV9TlrolclG54lxDyVEmdqbbxwSTu1A8Eb
UgwBLUuoczBCqEJtSNr8oFiAQZN2UdFiq3MaG6ayrLSn82M/9TWAgwpTJYkiEZht4MLoPMUH+dAX
933zaCfAQavH8yFOjkelGy9gLxifCq863bxSmOXhf5N2JsmRo1l+v0pb7dHCPMi6egHA4QNJdzJI
RjBiAyMZEZjnGcsuM210B2201EIX0G3yIvohMqvL6XSjK0tplVUVxqA/B77pfe/9hzH92lpTusIP
7HFCmiFCtmxnWYX3cbizT7SIsUATVdG1PdkfJPxVYlga+0pHuQOto58g1K9CPAIurJtLcU72Bxx1
0ybS631TvaZISostFYBCuhDkPTKFvQDux0LzhATElHi7CyWZNVZos+yFCdWgcC7VjZbmnRuOebCK
M9N6SZo0QoAhUN1slHRsptIK0dm+cmNNnK8H08SZG6GpekOnOgmdKB1jt1aLxYO6Ei4AI85tXMCh
DFR8NTCCpxAiVe1C9L4BDeAdlw0vIf4UXYUt1tPHI3xuQlFLAKyj6KD3TtPFyM903U/rfSelSFbA
ESv9B2nWPzWq9dUwkwvz6ez+qCuWoXDaYHt/mncM4uhj6tXsl7TuOgHVaVdZW62NHiN6fMHlWxmR
FNNu4x7NtKHFl8ZsBC5cKbz0yNTSeyGa5H/isKWTAVoLMg2XhNNNohBiZZi0cQ/0DpsYRSJXr0aa
EujbXXj+M5kD3TjKrgYi0CCkTnaIJAsnpLilvYixlD5+VbNp9aeHkwDLf+Chs2qXhXZ00PbqIHQ6
AQR8Z2Nzkc4J0H6OUCbRy+SQZN3643hnFi4XOprvJv9jvAN7RZpf+HMq77W0/h5IEi4cBtbTnZL8
+X2cqjhbqsogge48ea4yQFMgCfo9gN0Z64HBGH4g/2rQQsgaWIpjEPz0+6a5cL6eWRxvoi5r9Oht
Zviy6nGHB3gTegUUOJ/yo/iA6d0cXwJ4nlnuvD9R5VrD8fGO/F0b/jyiOLPvylu1eAZh4MioKFVo
dv/5ATNpQWrcnLhyn+7o9MFI1iviZPjXZ2KMba46PeWp+PPjOMq5qQ4WV4FQj7j5Ozgul8QumsAl
ohGulJ4ZSuZVpSFLWbaafpeLlQiVNFZXUp2nW9HAEKUpK/2xn6x53yFnvMmCrn5CAKF/9pPWGp0u
NMzeRppQcMeiT/d1DOqIi2DrkI+bDvKUqVeZZv0MVhAjWYUqcBLMPyW1l1bdrNZbGa4ZcqAm9opi
Lu9HkRt41Ouoj8Zj63z89OeWBWcA0GukFRadhbcTR0DNoUOMdT8jojuKJICN5QFcv7Aozr5ibiJE
omv0DhOcSamIT4G0j5pq2kRVmK8UoXj++Enex7CWZjvNKP4BMLsskaMlICDChU+EtA8Lcyul/l2f
FHf/fxFOclhtbk1kBOmKKz+UNrTxpvr48993GyBwwBSCJ6Srov4OjNsVFrs+Iy7eIY9UP0U4R1FC
jla+i3v3rXqLBdB9dmM+LHm6tdacfIW5dWhTZ13XTvTn0YC/vo5K/ZjvQg3jJKeq6mpOCk3e95K+
w+R9l3Ad/tOLfHliPAAAbaKRf0rQm0R0SQNR3qsIP+mobKk1M1++gAB8P8cJsjBQ4UnQ0Ds9yxBU
DRS/V/bZUDjS+CqNij2iSfzx4L3fgQkCqgSJEpFG2GlKjTUBZCRJ3ptV1B7EPIT6UVSd4CWsCScM
+3EtsAovJNmcyMzqt9c4wuIwxapCdkA+zRQDtPYLiWOtFOl1N1IVOWItYT431wiRRt+S1Noj3o/f
ZXAnGBZi6Hi6m+K+6kExAK1ritZtG6gzSU+SkzmCati5om+bSENgqXS7bgAw+TWn2eZXsVdF450Q
pE44SbaJjlFcNxu5qQ5dld108USBuYm9KJedKS18uxyAeatDDzvHn+57GcnnSK9exRZObGWhI+97
zIhVPo93aj4dJkNZI459hUIeprlI42Z1cyNQgQ1CZJSpicbouPRa4s5SeDWbGPGUTiYEn5ClQuGH
+dMu9sfyN7/OD4KSXyXa5GDhjHaNCYZwtHatDMsOT3c3sKyrahLo7aefxAwG3pzSWi8+CQKl6xg/
UB97hbIbMEHVH2NeP/oi1U2ldlc9QPEpHD4PPV2lKr4dxvRGq6V7VEFdpagTrJuiG17+JpxTRHQn
DPjMsLpvB1X29Cjvrru02/umtRtF/CHyZENGjUqyINxDsbm30F8CDuOIibyOg3yjJf0dhhy50wDD
wJtZWA/huEqN4XoQqINV2g72z6YcFNdK8TrHrjAtFVc0cUGRxpveL58w33CLTHRkLcfsTrPlmFdY
jq8o1w60HPuHqOH/ZL7/pYnk61TAneyXOlzum1/GqVrBHcawPOeSLC8EeV25KmZ13w6Nx2HpFojx
RBxu1VjjLuM7rV851HQ3vCknTiIPISt854KVVPoeZ6g9ZP2Ov3cVYPQD4xf1D0HeGYOyos3KFRT7
hAun27lcheSV671CIm+erg76yIFRGuV+wLHSDgpx26rFI8LW6zxLL2wyyi/y2elSPKJ5astSPTqA
KlXNQzmKUfDPV3mOSr6EaWVh7mqQmA0yseh+4pWI9pNL5RAbNhwWCjtE+8sKX5DUAsL4gBNx4uNP
qNWOBLdNTl9TabCVCRk86dYQcntMx42mm9ftMO5KAZ35vnHTlqEsp09Z0X2vwx4fB4TlVSpGedDC
DleCdW8Y626I6X0aTJVW2+pR9UVHWgnoQSnZqD67ftF5RS9xq+pjZ1KMn+jkPyPMUnggLHcQIdzJ
sCIbspSv3aKLoLE39I+hqD0g3lIkG5RD1mNLg1zIcfLIbvoOw+VktFtuR3n+WYwFV+12mhQ7adI7
wQyoUHCqqXMGXJfGBvpFs+1McWVkj0oyYG+1N+UIJItbl9FKFuCTswn4qeIiRVxPu7beGOmDlD+K
GDwE90rmdhg0YlLsSn260kB4FUHnTuUi0Q8doCvXcNMd2j3X/tDYSto8xv1T0zeoZT533e3iHREM
Furpd5P/EsloD/ZoFoSeblVITRlYdUnbqp83WLahbP2QlXDbtYkrNsaH4bXUoJaJWYAq8hUeZf/G
H24V1BhTzGylz+Zwm+VoMt1oxq7E8boInkftPhbR8hQ6Vw8e/Px7abVuqI4uLEGuWusFLVTDb506
475vfTeLi5VUaFdpfR3U6hrVtzWC+iiWYxXM22ok5UoMf8hK5BUmAOCstUuZVkM+2cKEXbJffPVV
ulgxZpBYPqOUWeLTXUmOoc2PZYSP7ixf5/WIGmK5K4PhJslkr+4nNE+FTzEWcRGWK0jZXDfKtd8p
3xOc4kUp3mbl5E7AzU2hQJBN8BTtNRXHh0G21pmV4a+HHU6dOsKId3dcwaJBCHLWAQAEX7rus6Jd
WzF6ky3F/Tz8kljyFRoXq9FK9mmNCnfRaza5dGyLGcIIAGqeumTgZAA1aA91A3/aEDaU9wgUo95v
Ku4c48U31AnGpjkSC0AqXgdtvE/D6aCY83VTZ3zvJnFScSsZD11SsNKya11mjs55ue7M5biGtm+N
OKX5oodg7Abd+c+ZfC2N82tf427S5NuisAonL5StodxWSECWbcHFYPqiyA0IsMxVIhFI8DJ1xRvW
4FeU4TG9fNRGzQlxp5YQxYoBAzB4avUwRAmXJ5TlQt0elJsY3fKwbq9QiW0dqdLdXNJvgkzZqWiB
iiY+zMqAYmiwCZMZG5HvVjluR012jbK/Amx3pSu9G83mZu4UbLOxBm5GlGpjnOWzVYODCM49dqj5
rhn26y76TA0LWZNiFeSJKyZ4JAZOj9xbUamY1dV2bFleC65YCgbUIDCTqdrbKEf2Ufts9V+w9tku
+jpZ9TNFCLBJwMiUletbgh0WwS6ObjWpdfQuscM4XBVo2yMZua9l6VoYMhxjYowEZ+TXZUyEIOqJ
Pk/YkJSMqMFS20+/csZgCJzeq3X+IOf45XL2JGLvYfJ4L/fSF46qVVyVkQc+e6eF1oj3hVl7Rmou
Lc1qNzFTYjxqC32VzCNLFWj8deKjERh2lJkrkYIDLqzgOu0h0J8rDD3n6kkrA3NTRMkM2NN8sATG
ma9oT5j6BdggyVRLrTR39eJ7DxaI77n5OJM8l64enyMnabc1IvON2+ChwMVT1LLnQAxdC+2jfybK
opVC8wYo1cnFby41MzaS6GDiO1vZlRZmW1Gt1E9mI1cXjsYzDcpFAOEfsU6qEyYsO0Ooxb2soZ5i
Yx24gHJCQDmVuhqeqm27TrxLohHyOx4qtxcJdCvlHlBisMLeHsfzoA6daCm0l40nkDGa6ijX0yO1
5712M++qre5hd/eIoZ4a2u2N4P7pBvMSH9UFcJBgj991rKjvRjL3PHiwN7VfeqF5qeR9pkT5NsJy
Iz5KOAQJlwN/VPeaTUrxKff6jXlv2qLLXdANPM39eMIsFb/T9EZSDCTHUJLgsnFyvzaqKYo1QYU6
3W6h2K7DvbQSN5fmyplOLA91FObkko1GdVlSMeEOjHFke40nreNvp4OwD+9pxNnqAX+y2+ymteFg
kiGhMxC44U23sa7jb82FlXjuTverbyqpVPTegVrCRC61qIS0aEgvTd/bXXpvjl+zWcXiXjt8/Hql
czc5mZxQQk6SYvppwTnD9dkqB2k/7fx16Y0bcTs7Pg8IUG59CZ53dnEcBfsFvj2aOlZUC9KcTODU
JE9qHowJxADWMrlvK26wK1fJg1nfhdmuZvO2yp9Raff7Kvfqi9ou517x8Rc56XQMfVjKogDv/zVo
xru0hNeITBDQ+yt9Gi80Ks7qnuFFIi1a+7KMKebbBUNBPahlQdyX1lTvppRinF6olSdW7fDZUKJ4
K2npyMauSVAFm0l4JAn2NyUy7eOFasGZYhVt7EUYbREofAfD6UaA7XEg7kddoEZc2+p0Cbq6rJOT
5Qp4yVAWNhvtt3dXn6LOTR06ol+mot2P4ZXRxN+Vyt8GEvtegd5sKZJhX5jEZ58LWAiwKRNo4Okk
1roplnp13ge4lF9JQjhv9CkvHxq5544S4c8lFH12NUyptQ7EJv+cKmh/+9Uw0jlSDPSjSQ5SdPcu
fK+zswzLH9oM/Eu3++3Az3xhH9eZfZNkV6pxHXGhasdnHy6yAIf343dw7vheik1gyBbkxWlF1cda
Lw4tcU8LD1tY9IrrT7jZfxzjzGtG2RJ+uggUgnl0craVmI3Mfq/uy7D41PbVodUvgRR/fc2T+fMm
xMmZnVSplQRQgMCn9664AiCA75ppY072U1tlN/51hVqG6jWH8rH4Mq0NgEaZK7ja7SX+7qVnPTl3
5MpM8mjgWTUcl8WnmErGxy9Tel8lAKZ89DZPjpxOb4WBC9geX8sVYn/q5/YQ7DLHcJJt/Rk1AvS+
qVx5lxKE9zBNMgQaHMuOtNRAT5eogEWhnNUasGx1Jzsm7G4c71bJttgir+3kN1hfXjjQzj7pUUT5
7TowK6VKU1/Z08uoXWzWhzUGTpaLP0Hm6YmkP/4zb3aRDl1qL+AaTnZ3XQiaUmtFMpTZS1Wn/L5g
sanGFdeTi3nCTbNtOd2Kl4/DnpsxqgaJGKIfRl+nReWmisyobrp9Mn2LFk+4Pw0RZtyOP//kLU4S
xTtJDA+Zhu6ULNlldaGVcW4Loe1kgnaiKg4p8u0wYRClJ/Ws7Ae92ZspxoBNtlHK4UI742wU09AM
CfUP651tymJyl5SJua9RVdhkFpUlI8tl0nNLdD8ekHOpIzAb1HhlIC6Eevs8yCiKUdDoQGqjTXfT
bhZNKvmi0Nm552FggCGAotE5Kd5GqbF+TGduNHOmPRi1dl3hgxBYzaXt4txZYi1gQUQtz/GcKzUu
KG4e4riJtkknNo6JcMYKKSzTDYbCi9Ga/Pj1nZnPbPRg64A8A4U8JdkA00p1KiOHloxtLRaWVDtJ
a07NhYPr3H5ETvSfh/dpUhjgeifiFMF+5K9x/zgg6Y/cHoIT/Ur1qkNZ2fHjJdz4mbdJTGhkKv+t
vQOPmChJUUgT91GVOr0u275wB13Gx5LL//OoVTg5Sz95kWYWUbl4Oz8UM8JC1o8PnbjDOlazrmDt
fTxQ5x5G1sEWQGlVyFVO0gyzTKNaaVBb0kGL+HjUJjupelb6x7q9tLOeDYX8+oLjpvXzrjuepJgR
6+FhEX2k6ZNssk3szi+mi4mqi09Hd03NGP6FdSGHPrOUocT9I+4yV48uDvSQ28yHEe8XewQPHQNL
mLF+VdTOlpphVVZXvi5fmJdn1jWzUhdJlLlGv2vsjqB2oXRSPVA76H8jSVubJ9JB89NLqdu5hcbb
XFppYAHY4t8+HOYrKbKCzV6hDcQR4uml9acb4YBkKQiIIGvg754mbovFs2XRAiooyTX59YhywcdT
8OwjHAU4SdsmPTPH1M/wy35FZwz/oduPP//cYED4UwFMokT9bi9SYjVTRwTF6tbyCnnazNRVTRyd
Po5yJk+h4/yPKCcZWdkOMxZc3R7zIZfS5GqISqRjMQgKf3wc6MwtCb0WBfcwMgVAVcvjHk3nLENe
A9GPQ03xOh+fAXyhw2lQmBzn2mkKjLTMOrmQvJ+NScN7AWD+MpV7G1MYYrVs9fgwqXGLJXM+dVtN
xB2pNGR8N6TOehLNHNPuYdafPn7aM5MD6hQlv6XEwDw8md8+uuV4mcAD1CK7qb7pwsPHn39mcrz5
/JNhCwIU3JVw2Ev+oQ2+1un2sv7nkiqcXEu4WKExAjYPuMepWoTUmv6gQJ4aXwOMV5z8UL7Ih+ra
fzI3ieev5gvT/dzdQGNqLNsszIB3GAirkbFwDATOxGnV3+ZeMjq+q1J8UhztOd+Va8Gbri6VZ87V
gpgdPCApM3I4p6lMEtW+ERB1WlP0xo9tJ21M17jRX8t5pW4ulbnOrDbsBBbtDeTGAVaeTAvaFEYw
DDD5RsMNcFbygwl/1m5b+PGnjyfImalP1rTYKYK2AlZystyUWitLmbKTMOM9lpk0wH7IIP6icnDL
9HMfpxd2w7PDh0QG5TT+/d308Xh9Y3fdD3NVk6o3pW43nRXd5fHg31VaV7jSVGbsKz39vpu+0OJd
3qbF8wKSioBeC71KZi+KV8ZoJq9yIGVbfa6t27xJxguzjOl7ZlofT7Nl5R7tQ+3o54MuCXtlzJ10
rrx+Qu9N628a2MDohSdrY+i/YmqBfd/sAKe51VR838Z2h98oDj0vdO+dto63Vamsw0LEr8pfN2WC
sX24lYsSqmS8jWffjpNPRQtoGIfEPq1WRvLF91NnrkaHTXxdWjjtSSMG8cM6Ky0QAxRfIzQh0i9i
3ni6OK0n4KYgdugpNWtJqvfiEO47fCszsXNwZrkZEhqcebAzlOomNso7oZfus+hVKZS7KtGBPORr
3TdxOSnXUv4S0GSz6BhH3c6YWzcazesK+VRJKK4robNlo//UyYUbmPAXJbINs1x1Ia7jlIaFlsam
MTnYJLl4Yriq+oKjwjqUi+0sqW4a4vpbhDtfKLeZMq5GWcBEUN5llupGWr9rAyrIYXs7Cj8zLXxg
s7bTXPwk9sE20s2rQPRJ60dPUFIn8J/GGItfSb2mqFW3r7kcrJOpfjS7nx1+uJH0DGzG68wEVFtq
R6a4rsIn9Hk8M/FvcPGzcax6ttD/ypV+bQmxo9Dr6zCyqMRsIyfRzymgtlxh1S7TMW8Gf5XpQkjd
FZAETSc1Ln/4mmGP0nez1z/lTYDh9hM3D2eWKydqU3vAEbEUf8pyvBbk0AuKem2ggtdXqAMJ9Zde
eEmrZKcaAaK0tbDDnorMA/D6XDoBmBqxkR0heS780ZYHUkY4QjhArmf47EX+XUwYrqrbxlG48UfL
qQzdGf2MT/80GQjWxwgwicpWmZoSDSRrh2/6QRi/S5gES7G5G+v4eoaTLMTT7WitG0146vF/GVtl
hynxqvYRyZc1pxWHTaLXdjGKHHwGVuf+OsYWUY7w/p2zjR48F83gplG6Gpu7MTLsTrit/RdtfLGA
HI2TnUdPqvpjoMcUiytSFMcyLFfum6vKvE/GyFaabD0GISbIIz28HI/Pz7KRrMo6d7MEJyVhXOtC
7Q5a5Ewx+IFZvuvGYScV1qqBGChUokdOBzKh3ITCS4PcSNRJq2ign1yY6OHmubat8Opmbk+PHOpf
KRHWNp4hD2UTOQX26Law+NeFCEmSmWvBIUxMJyqyxfttbVZgyX3lJpWMFWAfd8KlMDMGD5l+O8TQ
O5fsORVdKQpvZMZnRABZaUsQFOaqWQpjMxgo42cXfg3KxG7bWLZhvjggMrzU1G+wgN4kxezEg7lK
27u2ajZ92rnGxG9FCDKqz435WqrKGjSoFybderTCDV5lGyspHjUdOwWJDprwaOTZRiu6VVqLq85q
3CnpDhoYkWzYNzCZY+rNcHTdSB69kDZrkPAVKsXrpNbV4LNU6uCGCc5qAW7lQ7Zt/P6z0b4m5ld/
xEazwTzV8reVXq0m1LtLVA+N4DumLYkro79Z+jQIkulr23+H7rjVMFqMjAnIYIta8P2gfJGkz90y
7hR8tPqw+KQijYzHeMWrXBzy0GhGWRSYm23izVWiJWMbWUoiLuVXEzai8BdVd4yFvdGWXwZ6PpaB
3F00Ylur1PnOz6brUeIWnJDf29YivKKG3X0fGhvD79wKsJaUzc5k+V+lNL4Oe9w31d74PmbSnRw0
mzZSruu2fIS8gNRQu2nT8q6Q6L/X7bU5wR+wMneQzW8iiZMcZg6K9zh9eQLAvgmKCbcT0vlxW2BX
geh1sRgL6vqmGLcBbRuJy3rbCt+iVnMXivyCy3Ll7KkvSYradC0P37J0m0MD0cvazYNqXeqAg6pw
E/vCV2yD5nGrWL47C5+z+o6cxy370R1raZMD4AKi0fkYuCKyQWP8UPTFRgqNC4f1Lyu3k9yOkh3U
0oVMIr1TkMM/zZhMQ95H6iw8hWhQXomz7l8Psup7QoIybJvAQk76/sZv2f2BLIMTCPJ6xtAJGTzc
YKtrkE31tdyW2VqJMp3tIQLTpMah51dG4iqZKdy1Tc1uMCaTK8hZ5wDw0L050dRtnobVXaY0yZUW
JlgI50P/ifHO9nDX1DX2INNq6KvpknHN+WzvKMc8yYoMrZHiIRR+dVbFRwSNnMZNHkLkmSM3+/Jx
BnauafzLZ5o7D/A3qhRvM40pmE2phnXd/NFcLRxhhXWiu2hCC274eCHcUnQ7GdM34U6uBCWYo0JQ
hF+1dcBYO5MerrGON+XjJVXt87keZYKFAwYG95TsCjp0mhTf32tZvlca5o0wfEUzGUmpit1IdvFl
eZa1AatJNFeyEDlQPEMPiRxPwIxSnDrIY1a64V8oCp3Lrhe1H66ZtMXemYJptS4F4Twf8rjDOPWz
JLWbkpAh4oEfv+szty/tOJD8dmRFtQjVMrf2cYMWTyKCzHrplEvyO+eeRlNhDqrawuw7vSuEAv6U
NIYOsbCr1cdSVOwi/toDYvzzz3Ic5mTaBPKQKXQPDnq86eLa1ay9r1kX6krncu6jGPoCIDnKuUOg
WqWSB4fMNAGLDfrYfunisfxGt1D+MqjifCeRMj8mXTBciHx2xUNUoPdLBVmHdfI2tA+YQgqs4ADA
bSU8lSA35nX0ALsYbQ79gvLyuWlxHOvkajErfV2VSFfEY5V9GTGlI7OMA2M9j5rkfTxq7yUdFsFi
lFO5t9K8eFdOgSTQxcIUHvRwGK9VXWjuUn2s1m1jcD3Q0FL6YflCgjuSrz34Yp+LDubMspOUAYeb
DmZadyw25hIQnxg/WRjdHrRc13ZapvbfcGGdt/lsFJf6OcuWd7JH8a1RMoDv9ksS/O1oiE3UTrUy
HvQgkFbm7Mt270/BKijiZynO5NvS0rcfv6gzY7JQHrgBI59gvSOjKUDuVKNrD3FbvzSq9Jks8DsA
6wsbwpnnQop/8dTDu49q5slWH+E6j/Bde0iV+WDlYC8lhSwr79NNOktXRv+HIul/eR3/a/CjuP39
lTX//m/8+bWA/RcFYXvyx3+/iV6BpxU/239bfu0//9rbX/r3Q/kjv2/rHz/am+fy9G+++UU+/4/4
7nP7/OYPq7xlYO66H/X06UfTpe2vIHzT5W/+v/7wX378+pSHqfzx17+8Fl3eLp8WREX+lz9+tP3+
179QqT0a4OXz//jh/jnj93772//47W//67e//bff/uN//va3//7b3/7Pb//xv9/9/o/npv3rXwRd
/FdKp1Qj6IqCioaS8pd/GX78/iPpXzFJI/9Z2jwKOsGs1byo25BvoP6raZD8MFnYdcEjMaWaovvj
Ryih8TsUxpaqNSpvf38Tb8bsH2P4L3mX3RZR3jZ88HJMHK0G1HtR8WXxcj1ZuPGnNRozHaMoFYLc
HXbqDkvSTbBW1j2qN0s74aKV7LL7fBRtOW+ONmFtqia4VGHuNivxp3S9SIT5XrRGVRIBKfPL5a77
ydJbHs+i4MvWKyEn8Q6eMZgVuWMvZK4GmFYPvmSFvCqCS7p4v5KNk+d6E+bkuThbyKYVwpRP0w4Y
8vP8wL29WkPlAsq+Eu6M3bzq7sNvYLWPpt4fA/pmAE9KpO+e8GTZJ2qQhU2wDKAze8NndRXsFiyZ
aQ/bfBV55oXDTDkzYd486slZbfR9wJvhUdW1uZMeGqdYj1vBUzPOGTtex9vpc4gVWn9Vvix3Fhdn
vLX/FDi4Be8MKCkknuk6ujfjy0bFJ9nK768CjVzJXHQe3lWL1Wyg3dLwKloXx7zGKz1pQ+nICbbG
GhqCtPKvFpDFpU7j2bAQwagwLEy+U5ElCyKflE6EzVNkZIfZK6fXJgJioRqbC4N9Zv1AF6Q8DeeY
hEJbpvvR+pFmthEOK+zEtuauQ2vu2/J8g5c96BiNrWpH3MzDhRl2bgkdxzyd2yOUti5izSbNq1J+
6aarxHr4+LnOhqDcjksxwwbo9O1j5ZbeqFFZ5C59LDnBqfeRNPPjEKft7l+TYynp/z3GMq+PXl0j
ZLMfisRQDs3nYp+6M+gm66bf5VfSDvmtjfT1Urf77GgBSTF4Ku656snSrJrEEOKKkH0kbJo0oHDh
Xxic0wve7491FONkOVbF3JStQYwFFjwDtMbeVsCVa2lZqFfIw15CWp/CKt9FXHrGRy9SESw9Q2lj
2cMlD5rXAvGgNuRWeD9eaRdSp+XDTjdW+Od/f4XLwXwczBynIutmgk16dTCATVrTixJITll39tjP
Tgbkbi671ceT5eSu8PsjspglA1DlgkJ8G1WZTbUfJkpb8qjsJyNg6uPlJulOm8Fgaz1FuZC1n33M
o4AnkxOeUSl2A7XJGAG6BdqtrJutvLl0aZbfb1X0RhDtI5QFDONXRn80dkIfD1LRZoXbe9qT5EHV
hI61aa8WfL68pRjnzs5wXZrOdBA92cUq1yk2A/wiF4WR6CIE5f3Zxdf5JSGIQRZXzJMFIli1aPQt
KODl7FIdSrMhna/FCwjE5k1aepdewKnUCiNLrWmx2UVQ8BdS7e3IChhJqGU1M7KDvtUmy8stWGsJ
1BCxc5VQ8zAVhBfWrRUtRb4Ba8NWtsOIlgEVxUxPHDNtDlbzKmcXJvppPePdNzuZAtZMp6yv+Wba
Ycpcfa1BcXWoda+np/AzVf/40/h5OTovdaPOTYnjN3JyOdWaOA3KYnkjmW/nemsHYc71mPZZdOnm
dSZNWt4+OFZW9NKlW5bB0fTLCpCRvjotm5X2qt4lz8Em90Z8C1U73FPBRFzCDlepcylp+YVleruN
vAl8inUyfSlPhUZkG1FodHYxva7Aw13QDrKvSYHL7yB+naxNp337eCNZJvBHcU82kgxoMGRe4g7D
t1HT8bypHFX4PqCbPCbJpbNgmSIfRTuZQoZVmCaOKVTkrcYppyex/9ZloV3C0KIGYRflz4aqVKfq
jhEDz+wvkYzOnLG8ZgOhEPbMJQM7Wc/dECHWAMGK9QxV6/tiiVvd9C/l1XjnH/wOf6/Ao3f28Ts+
P7gQVZDwNpRFw+ftrBJB8HfqQFRNATWH32cN01WQsYz8oY3BAtVbaZUPBOKSjuD53eQo8pIAHM1n
SU2DQMms3B09yZt+Tqtu7d+mig0XHNRAOzChA6e7HUzbcpNLmf8pZvv3HQN4O9rYQIqhPr2NPvvZ
GPiyvhzEs4dAOurl8qq+jw/ZqmO0f0hXmfO6XK1wZdY39WjTBNQ3+ElvjNtLGIb3qQ4j/4/v8ost
ffQmgs4IxGjmu5TMsHLovLi4pETz/lAmBPQuQNQWRgantUi9oszPhTh3haK6UedgneqlgxpBrpd2
2H9KLxGuzj0Szj1k6USTgUy8fb1NVMw47xBPNK8Us7MZ6gt3qXNbL6QwZNP4ZyFvvI0QmI3W5oFJ
Zh3ciWJvQ2vbpz4ynjTQPl4jZ5/lKNJJltiMUVxy1qJ6V91afmEn8aW9/ZeM/enmQ9FbUqhziVSM
T1ZhLZZWGFo8jFQcUr1yxqzgYC3dokkfjMS6oSBpm8WLP3dXUHHtKWkPJt3QILqLtASaCoI/WmAL
5rUYZLtiBLT+IzBeeq3Z0sRRkLIPm+QBGuN2SHHsVAqnUy5s1meH4+gJlpd4NIfbccoGRK55SS1e
azTt/VSwu/xhzJoL+eWlSMt96ChSQ61RGeiFu3n/pUllfOmzFWiHnXIJG//+YrXcO1DlQ7PzTE1Q
6GYrnMywcGHlDP21QEM/1i/B9+RlaN8N/VGUk9klTjH6JwpR5LW8A0eyyd30MIfIEtiWF3v1CxlF
u+m8yRPWupd5Yf3IZAguqoVD9Xz/wCS28Fs5BwABAeJ6+2b7Jo9bOeOy2kjtGvcWpxECF2MPCEC5
U8xoUIj+qhAWJD+7Zpd53YJljR6tFu9HbFMVWymx3mOVNAd5PkiGYicVBPTGsE0UtTMc7JQIefd4
2lJw22hVtNbR5LH88F5AfGSSdlhUXOUlZOjUcpr5qRJDJ54aezKS51icnSSWbizpRZwJa7T2mJhe
Nd/hRuaVscwk6Ol4gk+KSnC+ypU83ivlCDud271i8aXbTzJHGrYodi+/puWhWQSBwmsfhbNB++rH
2gpdOrsTrY1ehTZjbc/az0S4rkeWnJ66Qz8FZHgAHS3fCyN/5yfT1dzrKyV57PRf+J9VkaBGqkn7
rgVRPz4v+tRT8SMQxPtZuJOVr5reHfoMxZs4tXZVaWx8Bd5iLwOCxudTGL1KVPYFgHUNeRK2ACeb
viuU33pUn/X2SWvTbRxuDWycs3n0Jt2HJy97JUYJ9MI3pahjFFhdNeb/pe48liJn1y57Rfpb3kxl
UmkxCRRQEwVQlLz3Gv3RPevb7BvppaxzzlfFIT7iRI96kkGmBCJlXvO8e69NkHaafW8mnZM3b0RG
MHBj/DiskVRETs1Bp/Febe+FxHKyOfD6oTwITbIZDHUTVLGdiZ1rDtjvNZIarJRQq9qdLON7YoZ+
JQpeYbT7DsdjzGpyiraGGZ+Tq7ja421dpcB+e+APvd3ooY28x60b7hj4vzGI1iisvDBZDqVYnWUV
BCDEjGksXWXK3ASUR9NPbqmo+67YT92PVJu2ZrHsIkNyg1ywxwgQBBESYf7NEJhwZWTCgNfJ1J96
s7hAhB3mcPYUlvtlvmusxu27t5YZKNVkb5AbpC4hK9+GUzYDnmp5U6cK9HLdTQGRpcMPRYnQUhF9
GAZbaDu2EPAFpH4rNgoAktLNgvuum+9mdCqtLrq52nu1Yr40QosyS/WKiJJlA0rgISqq92nJj9nU
uG0WIZJ5NXH2xfmbUGUbsWAEyxKkXc7lIUwix5IHr8vkjUDSjmVgaepgp6eSs+pEwlz2kpEA5Oqp
aVs36nFkG8EZ2hv6hRtJRFo89ZuxNk9dWLs6BxzRZKnDNuyjTaFsszQ69JXsllAHwnGxJ1lxSK9E
xgu6Qqmh4Vi+YlxPSefOcnSn1BRDqq04Tbaatc7Q3wSoAASEZZki8fZukSF6acONOPPVkhuijFwF
vgGwfjshVaHuAWo3JKPmqr2RjKsseRLywFH0xR5jAOLB5EYLZ3VGeiZhZFT7XaGF7owgLBFqTmd2
LOpXtWBM2sVuq7wN3eCJQrYfhdnN9WjT1unGQsakKs13HSlZyeBUHBBCGY2blgFyjNzNxdHGTQY/
Q9/2RmUH9ZlCmR2xyhsrNaq+n4HAF8pQW02PqrCrm8Q2rO40DYkri42rJzJUhtar1GNtlJtWy926
bDmj16r2LAuJV6MsNPqzaOS2kN51xl0XmU4bxo6pJtsuzWHNZHaFOZjoI302/WYtDVQEvgNYagm9
D1CyBKoDBc4bhTeopE4tZf4iDG6I9zPUW1dNdF/BwGI2r4K5r+vpGIq6WzGzXIwfOs0wqYmOoMRM
sWHoRZYrTIEvTK9a0O9oRZxSqO2eVrvoQyeMQm/OLX8xdNdqhQ0nOA3RTTO8l5CaDU3sLjKx7I26
JVbJSbTIieLvE8SBsPPH+krtHkLtWVQXh5PuyMB2h4QUC0EDgnCXwcFZSGgEV7vl2Z8iKKvizyQY
vFbu3KyVN8us2UGI0sYQ3XGevFl8rIeaE1y4QdW5KcatKpycyvQRBtgjA8a0z2yxyNCBQTqbKseM
qlMyBCitZjcJk2Mgpo4kxluxhtdTqXaN9G6OFVuaITSEd7TMbtbLjiQcyqZ5AkUI/kTzgvFOL5Zj
1d0ncF6q4ziIfk6qmSh3dtSUHqAlj6iMUGrsIJVdSCZuAr5OryY4NKorJAGGitzHwOdknbIzNSjM
FY3O5HZ57q+6H2K+nQByQ669af07IwjfNKODOqs8GrKvEHeFIshRcwRKQU2meotECsuoEbkq8QJK
vpuMaD/NjVfOpjuHu6Qe7cqod6qSb4z2SZUXEFiq0+s5FRaSbpcls4sZNmguugk8ZCtpN2UTPhWq
4VZm/hDgbNCsxBsoQHWQuGbpNK0xWCpMAkNzWxqradI9c/gW9NVWCN9iKwcGIjpIyVATLnQ8NIiB
4k/gP2rKdyaCjCA/M8z20cZ7TXptJMpNkorvOW230r6jnBQTX1ZpBbvUsazH3BKvUyHzwgVZoLWl
mLDTGvNKaORNbo52OSJQlGOvlpC60I7F3b5Psx1LgrSokILqn31Aza3OTqw9bQ2Uv2Y17EMl9QJQ
RLHlmeHipabiV2kPFoZVkpz6bRj64MKAeYlUnp6D1vK6IHEEMdzUpWn36rleM6ss2RVB8U6JhPz3
xyhDcLmOYaFZ8XId9q+kXtmNkbmC7ksdwljBcAQz28oBCaOasJdiE2lk7uCOZyjebHGFcfNnhxZW
2UyWG+mhpnCOodYoyEZDq/ADRFRSkTqR+G6E+nMs3QLDdCEBt0F2iNvGzw0Bsda50E1nSQq3jwgv
bQbXDO7U9qdUpps2iLd6tVNi1VWW1M9gkuuPWHa302h5E8UZuZJcKVev1OlHkK1qRHVjLvF1VE5O
nWuQ1x5GQ98qTbMrs4YuLbNbLkKRJSA3TTeVja0u77OCQU0/2Xr/Ws01+W2oXiX50MYqjWS8zavQ
rbVnlh72qAW24ZSgGuQZjBu7nnq7l8ZTrs0bg6wma4JUEzCGEPWNLhencbCOeZgcxjrYmm2AejuC
RdS7cg1SQX83gtiXy8hRGr6euO/LZRMsd71kubHZ+NHIw1gs7xYKV7W61aXcK0UiOIBMZKZhZ8lt
PbfbeXrA/efE7Y86oq1sUuTe+bbnygPKE5VDoQlQnhnilC+YERMCNKieheMA2Ki2tWlwIBTb4dS7
7aw4RgAcTEAa2XMDD8q2Dl91BlvD9GYRpWUJzxp/umltiVspGrMbjZzENviej+9jsQrmH+tCtLPK
uJrNN6GND7hctlOrPfWkIhRPdTPs9XkG7s6AxhgheyFdrZ0k29UFI2koYoAlndzMX7peveNc0Y00
13MnUFBPNkYj7Sz5ecCI02W3DB5dDb1rTNvS1DdZ9jZHvb0o3evEALdsjb0yqfwrKkPqZhNAWlMn
xTXj8WzMHV1hoO/UUPRniypmjgZ2UZyMTkVMgl2y6hv1b/38YJojA6qE5YNNyReLO9EWm95bTIPc
LvBso8AQv6dHYi0lWl6GPLGbcnhN4+TCPCrHnnTMii74vRMmFNUVT5A6OUVIjx48FzUKa/GnAg1Y
xsakZy994Pcd+vJBA2FV3lN682aKI3NMbKDWbRIxP+Qd30qewKzJPvrRl1YPHnpSgkPjKU1D26JV
UsO3DBMAz5asaLSsvV1mP/TiaDSnGr6BJRxqyplywqSbG88KCDTIokNWVxtxHndmLu8gbVx1XbmN
8+JNj7NzglGbgIq2a70kolRnQPxTrnvzMCGOkSLJbZBRSzVnZxwOyJfcuf6hplcUnPw4Se4xTkBq
i/ctLM92OJQRKVumZpfNtC9L0cuNngan9ONI8Xu9b5x5Dm8E2TiZY/qkUgTI27VXvAvUgq8s38b0
uNxc5ybSX6J62RoiK8pyo2/lDKG9Un3ra5iIgFLJ54CSNW6wz062KS8bhhyz+SJNxjZROzdnzl6o
9WPR1PsoDA/MS+n7oLOZBoGKJMlpBgivXt9EmfEzFuZjkY05jWlFf98gdxU8o87uq9F6DKUzMdhO
2mu7SpcOppJs5HR6qei2ArV0SVv2Gv12HiUeo9A1mGsmCZzMULofixcIZ0WveLKceSOBzBZw35iA
df0tDGJbD6AGHoXybEkA3ufSH6HXidm1IHSbrg5d2XwD3RfbiIaujKC6F4Nxq1r8h0q1Stz9JUy4
mmerD0OQ9JXfhPPBEudvplofDas9kwIB2UUUZly1Ou0EI9WqbQ6cwbMZMURJp3M1do8llsRsEjd5
GW5lQd2KAhPSpZIZpBSveqqxnh1TmopvZR2SWgcV3Zb5soHS8AjS5PQZS6jmcJBrg4GTToFTr5nu
nCl2sa5kzsxzFlvKn3v+CYGxezak3HzNNsuVnZbJz5FVnCLaHSuYX6ba8PKOIg/zL1F+MMfJlfAq
9MPoZFJ60+uKN0GBb6qKORWgbe7vFEH3oPzMY9UzRoaHaeprauv2OqyT/FXMqX0zHk4Se+7fO8yj
UvxU59emOnl195M27hVZmwOy2cmH1CXhwRtMlTxT405DVV4V/T4PzI2iC7sxKOmDgn1HqaBU09dx
js8j8xujSuwq89vsCRi0ALROiUi1TwynKAhYGjDdhaZDSew6MmCrqasjRdzJ4nBvMSYI8qexP6Si
Apm8OibK4M1MNwrDC9LHabobDYpmAI+gZ0EfsxcEFuJjqZYw2sIV2UpVeyvSh4oHbTyU8wsqcVO4
T/qToi6uYFHzLdAhcH8Mzewv5XmpSQxNN1pZuvQbbhRSz2wbb144WRppLtlm6F0hCJwq+CYV2nEh
wziWNU+ofxjFUWSwbCi3TFvL4CHub/WsK+xcJdy1p3vpTD9ZmJy3iV+3LzKD2+BoJDmdMpEf3UOV
PaikeDY3NdMa7DxKeCj6+6wUXTPD4jGoqwx+xV6fZhKTGkU/kG1th03trZWXVb8/N2XICLBw6uBG
SELKMcropdQW6zbhjnk3MMdo5T1DvcfOOHZGCuKUc1ZjiNIf9XI/lkyqNPJr+03FPzwl3K5Z4bfw
WZObFlwhen14oRAcO8lWlsCPFgr3tE9GM3uCkDqoGO3SuleZ1Wh94cgzlaCajFyqNXMfxnZK79Rb
9zNXydwvzfeGxbs2CJ2F09twGxfJD0a7bqQ8hZB29WyjrZlBFTftcKcJWzCeri4eZcmTa4X7enIF
RaWs8ySb1y3uq3Hm8qq0X3qHR4mZl8QSUpvhJkH5scS1LQU/ZLVypP4+mg9F+WCWJMhG10V9bmsw
fm3nhxmerW/xItitFTAxKNc72S6jG13zmL16hvqMvcg3KUfIWC3F5EYeH5llAhSNOJspT/xKu33o
FoQ/474wVZYbtkvNfO4hDJ7nPqMik5x6rbblfrcot6H4Q9TPLGpuBfxZA8Wcbumc1rzPNJUnPfca
pXSnZeiwiXS7biq9ItGPSU2n0q4zl+ihMSQ7Xpp9zACyY0zcKObBMFEWSfjRShYxKGm1VLBq7bs0
6ZCHhaPIFe5E6GDmSZORsJkPc0wg02Mz/dCYQcp97JnSijINjklggfaNqOgEp6G5obLVgr1qFcHp
uUVmujshYM4sF/em8ISD3JGFgwWnQAbAiQrzlMNX1cvpEKgY1KmFpbPmdoBJ5VQ/qCy/hbBCJ8Yh
QWOc5I7ZunJjwnfMpJB5fuaAwqZxu6oX2RMqYS/Pqmem0C65CYvsBmvt9USdq1nSTRoQSsdKR1Ig
q6JPLGWewvqp13QPnKFjloZPwKBNa+yEcuk0snI9jSyAyaat1eYmt3hckxcSQvZKO94avXI2hHJH
oSWI9MNgglFlSBkbLaTNR0PiOeA0rDOfTnquJIxmTPHKVt+SeuxprF6OyZsengd133QUVa2QgFMS
KebOa8Np2wqtXwovIkWhThcOLDnYzXRXL4nT5+MuznxhBMvY3lPe8gyj3dTUTEoshDKuJHDAHsx9
7vNmK8c835FqT6XmFbi1at1yx4LilrCToNdq6oMofdNacxvkjyIrBzoXNTTljZSmQE5rT8g03jOG
jHWqPKWHa3CHvshrWTkq1JfGpKjfqY7UhNvBzClQveTBu2oE9sSYwgpy5lv5VSQ8G8JLgfChYwqs
5UxYzuH8XLelvYw1E6oJcHT4EKawtWtAl7HgovK2yfr1s+G6kajGWi7LzdEc4349ZCWY6GzXC6lb
TqjmiupuAcXIVF6lWW+zm3EEnZwRrzmCAR1i0MmDndX4lZJzh+HMYpqb83jNzVvStxuLibKW3Mvx
eZ7es+qmDstdal6Ly6MSW7sGRmiViEehUuzOjGlPKqfjrhxxFg0kVdhzTkU5rQ5EanuqGG2nod1R
cKAkTA9VeNqY0Jmf8BDaBs4+JcG9WJ4GZqJhfd8b3yurJEf7XbCu8gXVX/szD6hhTuVuZhRZD48x
RNc4xFgT4+AErp2V25w6HLl4hyHZW3XC81ffNbOCsLe+Lpk+DFnsdEp/qnAKVqmwNkoneV4Ow7Ac
LdNDY+cmwzltBVeO6Mub0MNQTanF8Mbs2szVZyEbHAEM8kJnGy/YC/tlk9TLPhnk53YSXIFWTqYh
s8zZEWTZDZTkEDfRrhWXfSrI94OOxZX/N8EX2eXhPmDQZUXmTdeWj13e7EZyHJQi2+utdR2kFrXp
wZWaHvwq6ON58XGvuwGCkUDZNINwO0AUdVNRAtic9fuwle1SCKAbhNezXqZ2gT8uqtNTlmISG3F4
lq6GZDDG/6dhQhU6YauwrilQVa/a50Z9l61vZcE8qgKMzlw0aFMkjYE9dJPT1bDE9XYbVO2mKB4W
0pDoxyJJR9bACIUsm7LABoXGAnS0leaOuY4LGOsNmj9Elm3My1qrcrN6q0YMmXTplCp4sCh9yGKO
iVhy8/gdH77bNPea8kNi8GV1tAhuZe1gzTmJehdmkTdSua0ohNemcip40AuBEW923eH4JdDLqZuf
cUrLR/g5k3qiqsmTdxLxrarurOIdtbOTMn+oDclbppS6SeQPDNO7/J56KHng74Nwlrsjc1EnX0lu
fbmrqoegfynlE9T4nNEd/jCoys7CHDHhqdQtatB0EuYAEBevJ/kiXrOKXLhyOSjyEhcCYTiOWux7
Zo9yMN7SkTCZcwuh2sD1ZvRSOnn0XRF+BumRZ1hG4hpRuprEQwduCG/PWB3hp+wa9WWE8C2VnhHF
NgnsthLL7oyPpWSYd6OzAFRYLPCaipPnp7J5rqOTMNwTrEj1J6ZtZ/44SU6nW3Yx9Z41VEhFkqtM
oM2H9z53h157SnVMkya1bwIRm6L11PAI2niipqEwLtQGb2yhAaPsKqjLs9bfFzd1hTCcSYnMxLjB
M57MXmeC1DcfitgXMwly8o0Q9k7dLs6g/siUyAuZ31glNHcG8Emb4yWXPTV/MqLViU71OXsGsW0w
thIwdk2erp4jVm0s2N6YkJraDcmEZA6kRLFjwJasDzryE2we99kyv8A52CijubEiGOQpkPSRkZWs
kqxYlps5H1xMIHZDvZRYD1tJ5R9j3u6aCe48d003ZV6mRV5jUhMyicyg0wqzn1M0PeRSuhG5hi11
F1Od6SwUtw0YcS835Vorax8B9N+ojNvM4FVg/UDgOaKGc1u27Fhhb86Uexl5YUf9U5a5TyhFCdTq
pOJcC8+CIdp9disozzo64pYltIKSr5r0eIUVCrSzrcHIV2qFImQAx5k6jMW1Sgq/nqFfjQbdP6z8
jMEODOMp4fvVClbV1KkUkMksNHHH2VVJ3mTTbUqgyGN01iiyWgIAXeP7HCHBi4LHrpzshvW9qjA4
dZTh236+LSquTC/djsJ3zB5OHb6oIuPPoYtuwsF0gmJw1vnbOGpYj0NPD5K7qWu/VWJGcVjBWH1C
HOVo8c+CqamaVh4s5Y3Wta9DApU1JVGAbly0SLjOroBnHxuWTupgePl7hcJnC7e/q4w/yAfgS45Z
aSIrb3Rlz1rnTp4PXfsVdXXVW/25Uo396jf99Icl/lRIulQe0U/rPTrDAapHeB4Z5SI9oLRostwy
bWSKYhkzOKhDX5GR//1L/rkc/2F1ulIUVWg7FspXjhPToPuVdwtc/LXKbIl8FzqAyP6K97H+0T+/
M1lt5D7KOkhbBbrbn0vi1SIHjZKhLV1Rvq2f+iMgx69hg59J3Ygzxo0JKk0ExffnYQoUHEUp1iWL
AJEdp+8LvVGi7Yt4oYBef6Fn+exEQpezGHiv1sSLEO03AYXeG/WU1yk19f6pTL/NFB1BP3xxkE+8
MZw59OLYRlRTwbL74Su1xhjERbhertHrbur1Uh0WBFXBYd5+JRaXP1PvKRq3tqrAqwVn+OfRwNEv
o9y0qChug9mRKPkhnwMEwbz1GB7BEviCx1xzNVC0ryOLPbBhmHZ+JSL89NQaq6sPHKFMiuyf/wYM
pnKMTWGVIg+79n3YpV7oxSjKKQHFjuYAkXCpnv790/+p+hVCER5lIqLhdH84KuFfw0hVDuXg3vQX
F2P29+lQv6/wHfRkVyQnCDeB9x9Cri8KOsI3QdIBpAOU9OECt6zp6Qy11u8a7KH9+NOe7sZvv3ru
12bl4yMI+BO5ioFlku/45zklCDNsmhhlEXZkFke3+T71FRFDjPykeNT1bqxd5H9xRr865gcxKDdZ
q9UVx1wsuzniwjyUjumygsJ0arfau2L3K5ntZ03A71/zw+mctbJppwq1q9YzElTXld0nQRbdVn6d
c9354gt+ejSF8FQJMwxG6w8NzjK2XQVKuMTtg7CE3PYtlXjAGdEm5W7lx7PmDA+MJYbaNnb/jwf/
IHnStG4ZiXVH6KQca1Y9zaKwDeOE6G0zmIrddtq+1eW3Zg1dbb0w1PdZlZ2m5CdMDbsn6j1hZvD3
/9OnF5zAQ5yfl/ib9cH+rU3M86VM1Wk9+9B2ANbYFUWavz/Epy0irkPaRJwRNPYfrrBF3Rdw5VIi
OR0ZPHvx3nIUP4ENT8KF9yUyd71H/+25WRWYfC0WAD86q6owUrJFRbKS/1Rv9X3vw7w/hmB6Z7fz
v7ym6z//70dj2gi/X4WPtZ7g306gxrertSIpXfO0WiNYU92S4LMpd7KdeMLXLe361P/d8T5cMEPN
BTPQaH30U7MDwnJInTeAIsfO/2oI8Jl0lrkFtAQiVRXxo5+li6Wg7mQ6slli1N/ZhSGjj6i8onzL
lxpViPgFBeFTJTjdswpkDAb3v4E+0ZjGeYlBHEHHppFtbZN7w7Z8W/bSPib3yAZYgwDwy87rM2Hl
74ddt/92CaVkVuWJKEVX/67fjj+Fa2ZG2ibbRC5X8qngx6v5+LWv5rPD6oC5CZ9a8+A+NkX5OARj
rHJ+p5HF0kdwobZcJI6kfuXF+0xquQ57ZGlVDDOU/dCTZEIl9US0rAYe1ObfWVDx8vfscb42d0wv
v4sbVqG8+cBaLPJHQi6s7bgFGPT3zcAnX/ePf+JD15KvAZpKxYPSzYeAQmbQ3MhUzJXx/PfH+Uzh
zoEUsAmwlkw60D8vJ0tmeqe22JVABDnpGT1NgOm0faHDdsHv7ubSzuzQjzaEunnR1rrVN8MpxTU0
fTVA+WRUtBpWyOsGOIKn+ENnkwpTFivNSG86XpXhDyncdIP4xWn9pENbsXUi33cV02ofrq2Cgl7E
7ca1RW4UCixWlCxc3dRqzqn9D5Ot16HPHwf7cA21SZlpWdcBF8ufc3W2VMRYwfPfX8DLAOpDE/fH
UT70F6o6ZgPM5HUEzWr2gTxL503zCZ23K3/cfmVC+Kx74vHTLF3HRQrj4cPhelVNgqrm8Y921S5y
Ui/3Kw/7sa1uC+ero31yS9CUwoHD+qurEDb/vDlnwaiUqGcy19M7Je/N8DBmX52/1d744fz9cYwP
VykXtZ50cHT7nfRuIA9TCFwayMjSl9zBGulIUruPR9nLAAJ+cek+6Z3+OPSHczmOoloB6mA+52c3
+Fp2xJAe14SS2P0qBeaz0T/mP04i7oG1+f5wKhW5MRJmWpWL1NUjcKmyHuLF0zatnzv0Vt8a1gBU
5j3zl/7SzzoqxuTMi1dDJBiqj01MUZrgAdBj1B6HvtI2OiX2Grl661J8G4/dmfb0kYrP5fT+R/CM
/9+wGArn5n/8kzXx71SM/wkS43//n//137+TMNZf+QcIQ5P/S19R0iKOz8uonU3jLxCGtF7wf5Av
TOW/JBVrJqNMUs1VVCT/Il+o0n9hdYI5TezqukH7j8AX0oe7jpjIFULOxzA0LKy+F9LBb4OFHORJ
Vahm+CiADaUEtBnaOH6Qm0Lh5bc3/9xC6Lb8wJtUkaIHcd2tmf+x25TKqwASh0uflTcdIjVIsvm6
GteRgaCmCRLNKbrrOr24bL2802oruqNm/PseaTv82uOy8bLbqMwZmmE5/vU3Lkcoc+Wymq0LxmEa
ZvNQEfzSQ6Cs/vljVIe4ZBBj5rkxNbZpkuw+CKG4m4dA3Q7WYiJ/lVk0LAOkr9owN1swgrwfhCuo
QaB8rLE5KFqpuEYtVoDXeih5VWD5s1Y3nmKE1WMcVoYjhVq2v2zNWu08C7HESm5DWvEQmXdGSTAg
/pNsF+aScVfVYb6zeqrKl62jEQdnoSfwjm2XT6ySWmpVRuN+VDvirWKOBx/FcnKiXa/npNooDeFv
PczLvdDULcF9l/eS8cmPl02NNDb7y09zrEECu7z/9eO4/hXr8lcuP17+amqSapq2s+UOo5CjzV1E
u5VL9aZeX+ZUHK+qUnHwCaEYXV/y1WFZs6CZZWV5rOLM2mmhGSFNhJNqYYPYdEqQ3EqpxBLPXEwP
pTVKNsfqv49Nf19NkfVuGjmMf6QwRqWGvtQP17EetreI45rbtg3bo9hM15d30HjaW4bvzeWj8F97
ESbVHhV+8cNH//pFVe6YqS5zh2a2QIve1vmxlM3kNFMZcdtlHJ6kPj3praz/SHVyILspf/xr13rd
FamU5UbUfp9CJT4VRmb8aGSLyEgzvVLk5QbRenvSR7M5yVqu+03WvVze/fU5eX/d4FZYIPQl/rUr
WNIR3eT6q5f91Gz6ORVW46MGZcOgzQSrky+6GUqhdPRCta50gppOCrA5d1zk4bWDPNBSOP9e6jyG
2qz3+yLP47OVIL+ItGJ41aPmSSiK8j5TDDSbZW9s1K6zHstK8i87/PW3h1TnH6vUL/52LWAs6bO4
YOWiLTddYhBjhSQa/Vy6HGetIHY4F6RXnbU9bKKvudXoiERHi6G5bl2n6Rjg0gniqyKYZ6/RQli1
SK/26fpy+eny2eUFOrCW25/tM2UpYotmZAE0kD38fdqafhld1aN2O7ahfnf5qO2k22bI4yshEbU7
Ucpkr4tVhAfr21ovIsKLjNso5V1Zjct+1IMrzE4i1pfChDmasVQmhBYDnTiWjpPSSEcjHjAwrZvz
XAGJcHl72SxlCqt2/9py+ezX5l9/YyyCdivgzHoFROAu/G/fGREM7tBJ3Ymp+XJsxgC3LAJc9Ael
3zZC/EMIGKRq5dTfJZkW+LFI0lQwy/25N/PBvuzy518TW6E7IZ1ZjsjCWHbtteG5RUGX1pirZiWq
WKJHvsIfehWsZHZQLgYnkZ+uKM3CTx6nGHpNdBj6aPoWV43gEzMy+Zj0j3pnSadW6brjrJCsnXcI
//Dts2aKrDkow/I2MUXWW5c8vFZzQlel5h8fJUrR3ugpoZ9sn+KO9ozQ6STXckTMtaQdqNbph8tP
lxf08Ngowyhx5yXQfttweatZxpscxRgejM44pX3OpKhAgCIJinFS1pcqyrCxXN6fFjkxTpc9L5v+
2unyi6z8E6mbxuY/fueyo1YUh7buHmdNQ1E5gPPRytkBnIqgLTO1HTK4whdmUb2LBbL5Qr3Qf2SD
/mvfsES+/Ne+sS61mz7FrBuV+6mIptPlhQZ4whg6p7M9K1O4X7dePrtsjdet0WXrUOgh8Ov81+8i
WEcknI8BOv7LlmCqfm3R4maviqPs40+p93Vk1PugV4PFufyYCUyfvcumy4uYCnW2WlnYFSrEr/3/
2vzb7r/2DAWr9trVqpH36BwHSilnMSeN1tCybn95mwIXuGEV37m8u7w0WVsA/CWrtm+QgnD3ITCO
Yv1abulXM6a9z5mc4EoxUvw0pF/dDxkmHilPn5XazyfUh7S0yHeyghxjozookqB/VwtkzEE0lodF
ipU7JEZ3l8+lhD45K3tGruGQnLtafNPW/cWKZXjDFPRTYI7zTTkVyHyqSf8+jlhOoiUvME+ZeMdp
YdEMGOeqKHfmUAdHjXXQnTjLh0QJg2OwfmSUIgqqf729/HT5LFV93crbX3tdfvuy/+Xlr71qfT6n
odhsL59bZaMc9HzxLIHF+wRc62sgDNu66cvHuNeJR1YxBWEUmr8ZUbBHQYpeVvF1Je/zt+QxqCHH
9oWeTPQ6kZcOkoRmT9c2oWX23+VyM1la9iKLE3WBWCX0b9Dzb2nd7OS2zF90E+NmV5+MdHwr2oJ/
pJPUM1a+7GhNw/PQRNq5W1/CGVE7CcHRpqnIPatqvbFlIRIOwqIGv17CyOLDy/tIaBMvr1FzWP/a
/HHH+LK7jnrbz9T6DcMxThV5SbemKMIJYvkRnzPwdxQHdRnYdTEXN4NlD3qEp+uyd18a/9x7GXLZ
F6TQgPIQVah/r7WreI7KK/4Jy0kZsriXt5LRlABu54ghiDj+2xbEMyUDBF6agCrdkDTXl981cnIF
GX/+8beKKgjhVK97Vyuv/bLnrw9p9hWU9JO1Q3y40QcjexMFKN7aNC83QyNp+7wQFA8fb/hMq7jp
xjr/tUdgaPkhDSDCT013houj2WYihDtJERA2a51wG1FpKjQRkUww9tu8HmPnsvGzX5jXX0gkhy5C
PE0TwVdwP49F+39Z+7LmOHUu2l9ElQAxvdo9t7s9xXHiF+pkOIgZBGL69Xdp45hOf8k9davui4o9
isTdNJL2XstrQQhsowAtsAHlrUUy0FCHqZrFxZBpFzNzY7yAgFR9yUKGRexBZIHzOj2J6ZRH04yD
3ZJv8aOw1lJAGB6rk3TYg1/5/RGLJ/zlvRCfY7uMbPTOsOHB99B5xiY8U+Q0dWs3TZJdkEv/1QnT
L6IU3YNp5PGnyAd8OA65XnOesoPbNkD50F5+7Ui0UQXmnqyxaI+hSPmTnCLr0QimB97Y7LPp+PnR
CR3nWJv9+1B17Q/TTNuNKhN31jO/w48V+RWFoSv4tDdu2Dn2vP4hvKFFv0H4DArveisUumL25DFN
FfDYAlG+u1Aa23a7HUq0jtE4Vh0KjN+quOBHoUz3TgB4IdhwNADcTZnVY2MVVV9DhEa3G+Grb0mM
H3OyolkBh0199VbK/j12TjdbKUKV/j0q4ZItJ4j32Ir2nQliWS3R0AfxMF8luft/0QltJZcJaxdU
OOMZtDItlFWRssS3XiMa1DDN12npoY4PXQxJ56HQL8nYnW+Kz64V8S1Ji97SxiudjEDhbscdjiO0
lZw7rt6vrnTuCIgPB+TV6yvDMseSoEQpxC1wXJwVOV9NPrZVAxgVC0DKCaoOVZa8sVDUt441oY5Y
MfbUm8ELWKTTt7F20bLuAF00jyz+UGXTLfO8bG9nYGho8P6E19J3sQLdKsp40Ud9j/bk2YXXui6F
C6u5d/j0d106Rc19q0PTLMY7NZbuG9frm3VaZu38PRllPWKVhv8nJoA8XYco9WpzY3hoqv6Tx7Lo
SF8nGihUdvV7KOlCg7O7AW8hFFTWrbNNBSDGQP9urEHU3m4rr7NfJ462mLLi/tlHu+Fn1XxBhbf9
itIV+y7Gyf6NK2P7dQki0bLYVRDirKA2D2k0VdVN2UT10TcLlF92Nf8xVGgRjkxV/rIMY30kHxqU
g2I+F5AFK+CjXRrmNFo3BxsK9VeiwzAHo4lk3eZJd2sDTv+24qmzK/vG+VSYZrkJ2oKtReI4n+w4
HNGtiYpyEkFYYJ+8yP9KvmZjmU8SbYskzQ4j2lLzuH+ck/VMQz/gv4PE/x9ToSIbpCAmlpyFMQ+1
GN+vsG9wLtOA7y9UH262UTcoGG9BZvqhoytydlK8b+Y+CnE+jI4SIdqNtRxXyZx4sS6h33ORoySi
yNXaLZhh3dij4udoKgN0ZMV4Ujv2WeUhGknpcpr8AcW3kVqT3xySpn5wZ6CEmnTkR0OUpPzs6p6y
NG8UisCRazGgoeNiDvINYwSQxzIPGaK2fYssFBICNcm7ATnncDd/WK1/0XwcfzZqkdx7HVpK6FMq
mT9seWh7a/LCj8mfgqI66fdl1P+UA95k4ybqPpkj5yePD6j7dbpPg9d0nwCcoWyZzILsm28qt3EA
rk14eS9XCfZgtiRa2BQDOhFyzdZOzblIooTIlSU8+URz5Wn3TSNJmMICVdKEI9uDidvGHj1KR7zU
7VeO7tc2PimP40Eh+mZfAeXhpVfoHzeNKdvmtkhfOi7djeOM1ToTZvLiYY236/oGNTdaZL7qjmYi
xhsSDeFVZ1WoVwoF5EL3iF3FDUl+lEQvw4b8aCIAy2+GSpYn6caHCa1JD1wB/6Nl5iNY4c3HxDPc
O9CmnJlWkT5UhThYXoR+8Q83PAzY1ud+eUu61Cn7UzGFB6At+KvJEyAO0W9ITL8XjZZ1rEBcfSKV
asvqzoySz2SjgYJQYe+tScRnvEHZJj/Gqe+fRtUHp1ipuA9uEh+8IV1hYk3vAgigihP7hUTcibgU
/RToEbllvYSJ+R9giNZVKZTemfVMdN0GAAU0AXLvXR17yLR13Czp5ec4QgcOB/Eqfv7VF8njYVcW
g9yUtTW+VVj7oxRCfUEHA045zVqimTKd3lz4o+r83X/R/+5f6zzAsh3fWvx+X/lT/o95KT/Ktt79
dX6v0vwSPtMEHbK4EwnADzo3Kr9UBeq++ywY9mk+FV8Gp0KVrJ99yt14uJcBQ6eI1ocmiu2TPI23
FGVN1T9eb9UPXeWWz6IdDoNOZvfYruIjPrgkGo4BWJC+CrBMLNVrIHcULMSI169oAE+oTl2NQM/A
Cz7bjI7pH/DiZZxoqKvSPaZNtlpUBpN43JHcj+mb6JNmR9KFwcIfYj2ZbXWrUvs9lZWjWtkpsCaI
GMPLqgOwjamz81eHYadGhio+YzOueMViFyugaXjJ3MZ96MzqidRWlzSHEdsVICIai1cAEEzrGD3w
W8qB7V+gR+QiPZFVpukq5T9S2ZkAISixcqlbvzjTgF5uo8zPJpC62JbfOFrwrLw8x3Ze2ygei+0w
O3tTJm2gOiHqKqBS2I2qJf+3aDp0JOMHsV+5PUN5OmgbwWCD/vRdGXLrJjNj70HkjocX9TA6WbLd
kypRPvyiZgTSSW6eZ3FUJViaJMOCexTocw5a74G8KX/VgWFn0S1zUHryi8JBnOKu3i8qCtDzoLfB
PM+3N8/To7lluT3PU6DNbOU5wSZTVgXyLuKTvCv0lfIz9FuRnLmjam/QRR3vBBwXnyWEdLPzRxol
UuBVsGoOuMi3+BVOnh38rgWaZjmBpqWR/YqFDl5YzKoC0xYqjG+6KUIjiB4KPr5fdV0Oy4WszbM7
RZI71zmGQtOIdXx3pSePCUuQ/yisMvnv9TN4HgFYAwQ1eB32Hdfxg6vnUeyI1gqGIXxpGMCQAWdS
Jt+cSXp4rccJAJ0MxKPB1hUHzMNyNBBUZnBAT/vnRUVXlfUzwCfoflG7XY9lFWV0AmxlcQA2SecZ
yDlqy4HHtIoqgz/nqvYf4iBYuVOfoYDPBX5a2KMDFydcf3ZuAwARknMWyEvnothzJdkeG4g4vuhH
+UhDXFvpAb+Z7zrsxMpHydv0ADx+ARIziFc6EslAseRHqf6kW2Jpjr4U9dopSrFSheUeTXShj3qf
sqSNy0Tva5LsgyHzFv3F6FfV5mnM0OQ6BM0ccuGd8b6dQPcE96AoJFrqCntaCZ3o9xko9xx4NcOc
gpSW3kSlOKS5pZAuZG9WqL7ZiQFwkrZo7tpOYNfeA8s6Dcyd+LmcXGPjBfZ4Q7oMaBCAEdM+aqjn
CHfUiA1cldE2ccHVgC917G91wryqrYND+YNeRNslz5xM9uoMIJTJlM0uq4EP4thKPNOA8us71HzK
M0nkgb7ud4+au+K5w8bKlUeumueLc9+HuTzhEpIeQMK/lS3o7wv+j11URqAEA7/i1lV15OT3caKq
xntxg/Cnkzttt2fu4B3rqrfFqphKAMKYLrBqUs87yr70jmRWYPrB/sHiybzbsB17NFQKBXI1bRj1
MMsUSClmGVsoONTAdtTNPA+ZYrfouv0yR5byf0dfVZupZpZYLXcgR/ZrjsWbCZxuSBOIHdgMkTd4
R4pRdORuxwwNQdJmKf5c8v3qShcaAN9uZTmtyUB+aOurN1OHlwBsfLFj+DGgqx8tRyR3VoT3R+2z
mOmKG9Zk3AqjAkdlhbUreph7sGnO1wKdjcIJAZ5EyqC3pzk9+Yt+yg48BKmonfJTNqBQ1sEy8KvM
c4lKc8nucsnsT60V74eiUF8nnAxtMjtDUaIWEzQboUc7eJHCAPaIjO+wqfMwMHRE5S6YRGxVbtVU
58d2FPnR6HFqDNiVDCNpyxFUX7deM6HPkRQXNpIbHetUADByIg8NfoFMkw3lojlw4o1Ui7xMRVfk
Q1YSLzI2OJ9ywgn02HqCv/otYVdzkIF08z+BMpAStHs48PUaMEIi82yly/mfdqGYHbwwB8yACjdJ
CgBet/X+SbqqWnVhDvqyCdt/3Mp6IJL43j84rfjHqqziecyLGkXEOaCmFM/v6khIQGOl31yV+3vB
BDq3Jj2gd3Af27pnSusWg8qKb4kIvdk3N5sCW4noEs2YJ25wepbPvmTQeYMSkNfW6IerjLfe45jG
3iP+OfuoStCar6UkqdAFATS5BvXPwMuR+OkBzfoX8gf4hveIzv1h2xcAEqQAMlQh3gBcHMGvl7x2
V7Q4Ay/6PX7223szKW7tyspOfttkJ7NV9jY2pzdTqxY9tnDyCxH4YGjBL6pivfiRc+/5Vn9DqZIU
h/meh0IGnWrxI2OpRrRu9iMesyv5bxrHI85wHbUeu9G7F37jP9WqiXaxxIZTTlYsRx6KIOlPoODx
n8YW0CCWCsDupZ1pcJiN5jBfySOJIWiXAK/YfqeAMoj8J9Tn4iU05s2ePAB+b5wA/3BacjQTmhLb
VFPZecgbg6b6AefWQEX8NQsHauwKy0KwQiLdY2Te5cJqD5kdtocmxhcXhGe/ZLpahv/wITN5z3kW
+SrFItLVX/1MO/tiZl2w/pNbJdv3u56M+JshAdxYGga/o8EwK+du4FGG/lWtHAwwdonRRof5by4R
OtGxK2zBu5mMBkg/Cc6rf7ksqa50LAUqFB8VWy0GmnIRl1hef0FvDvaX9SyLep6aZHx//bWQ9vvN
Lo6poZpbn5XltjAaIIQaabW1qJKIj+9izZWJ3YIaZ5pJmN1LNWX33Da8OyXLFUmkr+vM+Q+CepPr
+ralwhA/1Tg4AzkF3hAZaqvAiv57FSNqazh2OitwmIJicm/w9F7mjvXVw93cdoBDewzrvNuyvBkP
yrOTExeM6S/N8MnHYfoNFpv2d4Emxirh/F+e8VsWfc+BU3Dk9sppMvcQxnl+FGmHU50xwjkxXZKS
3K5Eo1N41pOSzEs06YwEeZC5ArrZbaMi4F/qEigaQMAZiJVHJVCGI9Qm8s1pU6vhG6rA8HpNlsW9
Ip9FOfLpscwApkcuUz4BvNKUOEss5bNw2vww7z7rfWjawtZ6S1po5dEqGmgb+8N/UdHVh57yUIoP
/ZKnoD1ygFk9J3pO8iBfitJ6nH3nhxhwVreWi+5Q/PAXRxqM4tfVlS6J2wCQz5mBEX3/cOfAku0m
9FXMytRwfZiq6T3Tn+XZl3JTFvL3gy7Yc7zpXKb/uCVymafUuiCvqjVIhYsbMyrjI0gwxTyoYixL
7PFATqro1+ViL4Lin7br082iamNLHK/SkPVKpyhpbBX/VR8buP+zKvQAQAxiTWxTmRZDTePvX51c
mlyJyY5e3NxVY/hpnCwUtrlZA9i1kpWnVmrMhK57UeEIXEJ02aZb0qVt329LGXyfmrp+dw7TRAx4
5RtejEpWO0ogPOHj5AcctF0TOtgEReEhMEDMCi0VVnjO0yY8V/qqMuNsJ3BYgwboCo6kJLMHXLlu
CsYTSddpyG8OCZwh27UC7iYf0kNdBvdgTrdPYcPsk8kKgMIY9vc0Nce7CxW5+DiW3MY46rmpp5Kf
SLfEki4CFc5NUuERuRjmpCTnxY/SF+PdrCrVhCrAwXXfs+IdFEBqYV4dQ6y+tz7D6UTAG3Hfg8tj
1dbZ9GUIw4casCc/TbB/ohpv/KdgOK+ywhbrV4DEAH7IGvduFr8HpfE0fbFCoDvY5vc0s9O9rY8a
Ub4Qmqy8ixSOIEnT0/EiXfoCzAp5ZOD4WfuST28IF6ja+vgSUCp4xyuEBNjNAHw4Xo3NMUxAbzhf
AnC0OZLSyHC6RleLDoVDazdixZ6MU+s1R7qac5H8P5dXrpTRU/W5sUfgLekUF3dCU9UjkB+GqKu3
GcsqFDK6FbascAIRFz5+ocOuOuMVdAJqs0CbIM9Zt6l9DkwScic7/m3NzdAO2LiMvMc2MoCM0bcg
UCmwYXy2IgfgrAYaq8OxHFCb5BsMuCL1/SxGcSbODWCox3z0jiTNwUYLFu46P80b+L3iPkjHAXws
i2oAhtxYFzsB4GdwE+egbC+wpAPccKs3BGTqrWY5GrDiT9zQXVlJrnlfP+TeTCU+Ng1bRd3wlgyZ
fAI7rHXHcJR1K7NufOvb5g3FtvKpqzLrLjXxR2ZeNL4Vobrwx+rkwp9N9c8hMoRssb/V7Fy0/29L
x0MxD49Po6fehyIsgX9Kcm/03jougX9K4pXjIlpgpF41Ekd0V35pZQK3gByHFohL2A3L17PyYhqy
swGAx6prw81yK8sMiw77nCj/4y/hxACG60v5EBmWxupKy31QRYADQbnJrCNrnGXnMIj5UbmTCoBb
k7UbmeIsjPwMFrQBSkL26D1k97NLG6T4g4+gU6bMgG6TDy2ro5PhTdsIeGk7pzDMdaYqNBeranwL
GuBkDSV7CnO7w5lq6gBNyZ71BvOnp6iAfvH34C9M6Mlf4XsKJCQAk/PmXBhu+LlMdwEKPV6ntMcn
LM4YQEZwYpu7XQW8mwhAr27NX1F8it8lFrcfQeTlAg9jDiqcFi2mhgXUd3RgTA1PsIznzn1lx/7X
iXF08ntB+JjWk7thTAKSL49QGwEUiw1oUvOnOmAA4QlD0J/Xw94xWpRblq7zDOCxtx5PDxRaQQVw
vHaDo/do7WnR7oPivk7iYyZcY+W2gBcuWClPuRXWp661u403cglQaiMGqIlWOgmA3+2+NoHxKr5N
vvL3+VgB54kWf4le/C0LxXm1iMUf+S2LQvKtB4BhLL5k1YtK/rEAncNtXuzJl9ajS8DHYhXPQMxv
fPh1zNC4U3oJ+rFIpWXoVT7ykLWvbkH9UaxTL8cjWg+R6Wa42ktgJc0a7pZ4Bk9pgmKQJqzYrYH/
q9USUQC4GvhR/5mBMrohNlLwP49XLSx18++h3b+MRjQcaU+TdjcXleniWaRFz7H7o3CSd7HXAYtI
8aAmf7fO6X6PNU3A9dhZm+IcDqglu9jLulPPUHLLjQQYvCx5AuN8sQXNBnCFtUgGlCKnt9zFSQXp
aEgyIH8NOBWeVb8SLUF/TTRUqK9qE/snThjZoRSpd8amNjbKgFD/FkfDmpnK/RE07b+F6qMXG0Ve
m9hLzNlViPTCFVjTs2vj4Ix0cc1G5Z0bVHWtVD1eZSXXENWgG7qBOAYoMX4D+ttloTDlwNjJG2au
aYmQFmA2vaWVwcXq4WKx8edLyldW+IgvqeZlCS1TKF++XDYNMMrsCg86x8L/a1hOKNEcnGca8F7+
WaEy/5S2mfOc+26ymWwcLZMxL1z77AiAVn/4T4n8HFRxcwKN4x4gW9VrKnHobLP2AWgF/kvMX3Ea
XL26qAk9h5omhZz8Jst3rcfTtdDdGLK3I7Tad/5+6Kfy1XeLl4xhhwaIZ/7LBFRKnWLqh/cUyjDV
vjFDuW0ja+vZPf+3BYwTthqHf1D8DYbOOONPTdmNGytvbRwoSx978oCzZkVpPBlNE95MynP+kQgP
foWHIhmvw21/AjOgAu6PgR2LNOrDg2nWAVryG7/cybAGpm9aFA+z8sNHJX7+AHD04oH8GqkUoJRu
KkAzBZENxKKYnQfPRN0MpJzZ07mv+BeAblqzTUuzZ97ONpJsC8fhEeAQM9cCUh1qIi+KIIfIB78B
DKSjWsbFxeqy4s7Hu0CNLfy5nJLcyIOMDBj1sWdz1I5jIxyQoC1+fFB8YNtAWOi5uTatr/7QoUwI
75muE4U/M/mdiSD5kZX4HQI2l3zugD8CVEdUmytulKcsGIs16jguYqr2WwYyyR+JjgHLBc5oa8Xw
cOpjMT3IKM3XARfFBnD9znPvdvkJj/9XP3X4M6mwB4qaqDY49/oTGBdhhqKV8t2/DbPZP0YN/KoP
gUhoM1QIG3X6qdefK6CERAdVVyEIF/CpA8sD8OGA87Yjq4OPHUDFuHEiq+p/OHVhvXykIK2DpfoB
bxrhLcWY0ivWYmhwlFiUz93gG/teOTYWTB2Qw3AUtOpTFESrIcA6gJRkNgHceWrQ44AGFm9HelKR
kYbcDP1DjXK5K/3iG1tA12stIKktM87zkKyzo2HE23V8ZLsIwOGfWAN2EGzaiBt9Fcm0vL4yGHvX
4dD9/YrZ6DZRvXpDcUNzNPWAs43m6BUtFgQkz5ek7TsDWroEMBWwTJm5J4mGJcWfQ8iJGUZzzGJw
JtZ1Xu8iq2/u8Y9t7mtXBdsySCVYZMBd2GFdcE9Xi4H8KGIxdHn5HrGkQoE0eBa0YXG+mmNxXlLR
5Mu8tgnSUCvhzXEE4Kn+9mbKS176S6Hr1hZet17aOCaLSV95rpIXxExaKLWAmMWiY/IEAFloHtAI
h21vHwIjBdXr5JTn0M3N/diOD6rqyvOip6uhC34UTQWsG6zRo1UUKBOI1xjsrkqiFQ85wN2qBlQy
KX+3XPvM7r+bRyWfeGmaXHwvBzfZi7oFHuHHMA7pdABw2KEKmmGLKtcWYHvaSn6zbMXWewh5L+ar
NOT35xQD0LbR4q0noyByJTHt6niNvkG1DZwISG84hNpmXgoo1NwJH30rPZcVS04kicFsHhpV3JBD
ob1QBP8jQsNS9k9ixWc8OIAOpz9xXH/OEn1VJlaEh9Rg78hAOrIuhtLIUN5MSi/k795D36NSdFFW
Ibd3JNJAeew0fmCmhYeerIED6eLgtw1G7yT1YEc834fuhDKt0juRHrUP6IYhGRRD6Q2r0npLzhfm
JujmONJVwIn2i/7NZObGSargS45q53XHlK2rBq0HJsFGQ6XrvgsiiMrzLzycuPkPD8phZyUgBwe8
ZUqgRqAQRhySoPAP3On9Q2c571eTCocC7QG/ZDKT45UuLPqxuCEzDZbOQ1dRqS0kz5ekRWcRWGBb
ARTUZVoRo3PuQv6Y9kJHPpTiYsqL27yYjryWge44BHnKJsuqV9J3VzPOSj3tRUYm10aLytdUKeDg
YTuwPrVVDHqswHC7Qx14G9KFo1uhSFnVJ+wFeAC6LMbb3gNpCKDLzFPllADvVclt3WXBkfRKG3ts
CIB4oA/RheQ4B5EmOL4n5/kyyn1n7QCL6OYqF4k05GWJF3ecUKwXHWWgie3CuK2Zke+dSdXFjZ8p
90CDmsZuPeQg8jKF7eJvnneAptWXi0+KyiFzR0pbWy5kcH4CbtevRI+/o0465+9irA1HGcrs0ZOu
PDQFl4+1HsJ8vHPM1LsjFbCD5WOLtjvVKu+OJNJrr+Z/VRQ4mQmaUHWg9loCP9LPKnQi7TtAQu3Q
lsnOaWiBlkKgg6GaIvPMPPRu3qAx0zxXCSBonew88YxZAMSF1U8HFECPaXI7kJJCKI0v86dIOHxP
oXOWyQS6sAlcYYqd05Azw8IbDXBpCfawj+nQD+aeUGM6qyiE0ivVVWvlAF+0Nid115W2s7Ox9Xho
Df2u1XZjhvNRr6sOIC2GlmS7478uyUQyRZFIA2olctRr9CPavvC38+jvL1F7VQDdfOIrb2Tt/Lcf
ZQTlbLp0u7ymHDT05D3HMHwH5s/LYifdxZQkD4E5ruymVLcX1fBCgEjCru5IFVG7EXfVo5X7eG2h
QvoiqYGmYTlsBd499KiYo53fBQiZW1bQhZHddRle1xjam1FS6xkPucyjR5Ua4cZN+xZ1tdDRwDsU
xpp18i9JpXYz8PA8ZdhupKDF1eJvhVfz+8UThJlPtpNbx8WzNiLrBqA/1Y7cyMDwfVjRvVB+Mkwi
N/56LzLuDJTqyWm+j8YCtet8z7gHbkbDXZj79o4lLZC+Kh+AXgr9yPyWR9w5uHqY3BAmugQPPThK
2qxzDhcBZJrlAi2oKM/MX0k3UtLZcp1qtpF2GS6movnnW6G7IqeLSekmpATU6OClr00oQNA5xPXX
dkRnR4iHzT0wPvCL3wYvpM/qblqDNtLeNROrvhbFv0NdTa9RLd1DEIHQbNLRnY52XPkebVrGC7n3
jTnhne7JHMPiFhDgwKbH2Vl/lHTJQkvvkECuUmyO5F0L+6iViyXIuLXNR3a+CGljwwQn3l+j50RZ
IH7iBzrbUHKaZjYssjvGEs8CnWiZ9mPGizutR5BBhsqscCpm49xB91GMHT5iN0DoPzs4pNuSrtB9
G4sLicuwuFR1jdhFvvKpE7CQl26CrWydkIaAKbR/zCPNsJiWPE6SmaD/Ec1WStTNo6oHh0iiAJJ/
HjTCQKXvFK4G204A3azttmkm924Q9zsfUTdCYAMfzVNYMVp4AbSEhLWK0vsmAfASmvJBy2fhjXcO
BoId9ghie18AxxvwlLmHkzqOTqojWJnAaGigDWJWomMPDp1fZ2JTkfMcMo8AtcnFZvZsexAKsbT/
YeeWv04H7HTSMGeYff43as4w6ylDB/LDzjcPl9NfBs83Md8Q3XGK5cVqMtIJLUAtnnCbYHIGsAB4
xQmcA1s/HvQHoEm/dkmoDmSkIUwGvh6kBP4UkNvCG5mXhe5q2IpxRFumjvB6UP71VYbuzzVLG5zr
tEm+jlK0DU89l3c0+NhVv9OdnHe19FGJS5ezRXuDeAZNxn0MmM8lhq7MtkMN7xyuPUUDzz8n0tkp
Zk7OAtA/6bsA5Ii9DpKoM57jsn2vTERVID97eqAyQ9F7GxcnECjMQ0EjqWiwLJC4qR5sj4svGciv
qcDIyNCHhw6Wn8AJDNG7i/dvEQfeia5ctzbx9BzKzWKw6N3dqqv+YGleUHpPb/Rb/HxJMWODLy4p
a20Z/HxXG3FvPDdDkpwkeNcInWVirvlYRAJHCsx+6UCK9mjV8Y4wXUL00T1ySATdEiWQtG2J+/D8
iPNz54jO13VuVDEOY1CNfaDB8dX71QDSsAtdJVgK3getJB/lpea6wSHVreVpMjIG9IRTEaJnEusH
rMkgkUpO7fvVosMz79U3/WRndKI5kceVmypqa4Wi4AH9Roi/mGKqyi+yRH8cyN9a/sQTAQKVWgaf
YoBVY7Mpnw5cAkljsH0Dv1O28Wazat7aXXwzmU84yQjG2bcwe6CXe8c87pqHuk2MQ1cptg7Dovrq
9zZax6b8uwce7Zv/q0fpjwEIAdy/51g84tbFS3gDhOZvPTossCQxLPzPxTjBwa7UC4kR1qg3He+s
F5VV9rW1ZdgyW5ylFhdnsi4iZZZ9Zb+4DB01S2z6Ywpya7N8DejTji68Bj/9+fz1uPoCObHobuK6
LLZX36AmFu3BztNz4g/JGRWXru5XiPLkm53m7Y5RK4MWc69td8IN0GThjIDL0NYO52Jnl9oZtEut
2xeudBTmUJ9En3fgvyvAKkWgCiN2Jzd2OGluAPRVHdSILkNWAY1mxmHIktXgN8Ez9iN9cFSk7o5O
wFA99CmwPP+hSZLoU+Kg6Vcfn8lEiKM9oUyIxL8FDUbkrLERFuNR0BXPHjbQacsGYP3FcxOBosru
0eNddqjhMh0NueW6+EnjsXHKRx6e6tT1JjyyhnZnsv4r6WhYXDLtPIzdJu2c9DgHLH5OFaAKtM6n
1aJbYlk+hns2eHdz2GQb2b7Jg3sbzV93ceVGdypuxR2Jsy7DQWbLwUCAn9JLA1kX5z/FopbksTQK
vv1rKEUtk1E6FIr728FWD39MqW+C3P4UmjqAlk/w5Fkv1uUWjRYMrS4rm21SN+BidEHWynRlGncG
vlIKnD1UqEZWEk0NerWIZF2c/59isyJ2D7mR/SxsMIj+LFzLOuSDBHClkUlUjk3O7kLXoMUS5Y34
KQAJnCrtQ9ehP7VFtQ3CRAwmpRGNELeAYGqnr2AeNaY4OYWRZ4HV1MZrVI5K9U3BOnZKXBSvgVEp
YyeS/RRoQRy7LqTyem+a9STmQYY9Bmd2VwGQSuZLMk6Z1+/t0j39KZISSfDibDRe0k3sg95E2K27
ol75izZ6ao9fhqUFv2pGsa9NhZ6ouAAp5Udb/uIypxHDYO0LcA/01jCdWKQpUFBqvEobKe4Tb3hC
Ua44FFMPLmPSTSAUvg1cUFhLwxT3pKOh7Bx362dGiUX4h7dh479EdNhBBL1itEt59xQpKQ5LGGXx
G8+5La28WjdFZ646bKSg2NnLP1Wj94yzsPhMEnrGO0BIoZSZxNItOdiiNE+7rfJPYHNsH/MOxCq+
8lA12eAA/PfQauyAz619OxVdhqLfUVEoGT9mHqUhzn5fFJ+wDwYk8d/DGX7s5pltHS5BmLnMDJY2
b5Ma+VvngyOdBh6r9ysSS8sbjlc6Es3B+g5uxQpY0H8JjcJKl3V9mJf0Mozr/6pV837HquQ+Tg2Z
5QK/FAO6Eq2rKs9gADNWzG3xmE0KZSGNat2bJi2Sg8P4S5UmqNUgHbYqxHaoSw9ExKijXbc4GFx5
iWuCcjEGjWQqnDrZxDwbbx2wNT4AB8e9j4HBWoRmAdoSFHgZxuDMRvIowe78YIdYcIEa40gqGuwQ
7KkZdhXQtIdEk4hrsB8zFBflY1zvFkdZoZM8tG0Qz+o5XHAP35RgdxnA7nsbJmXxOYpiXJV++Tka
NI0rq+VnnJEDs94bms/AD/oRgBKTju2pAWnocnBIRaOxJpEMpEPFj7Gez+jRM1etACFhrFEKhjP7
XoKxhGLI3Wmq5nHRXeWJJDfW5JeVOUDI3bzGgVs+nOoSACoKrMkobPL708VQ9sMskouwnHrFdQS5
UOzUA1Lppm0BtEIZAup1XlJQIPpFfwvsGCCSpE6OLtDoFsSAeRNv61x6ZzsFlzEPcKjb22VxX8Rh
fm80U4EBOCm8qX+QngbSi6ocjxl6xjLLALK4HxbxHfA0fwqcb9y0RpXsuN7nA0E9O5elYGe/jG1U
wE2bKz2JIcc/0TdADEwBNLQ6lK4icOHVDQuPrPcTrIzj+Majzvy5yR8H3Bvhgx1wac3PPROdrI0A
LMCspUuyzyapC9fa2PM2pOwTbPeWPaiUDPyagycP2+vAVRjwatabT53fZeduVMeuSSecjLQmEB2D
Ogbco5ZdYAG1POoeKBYY9M6uHsGtV9ep+ZRllvyPMu3rhip8fy1QXTC06XP//3D2Jd2V4kq3/+WN
P9ZC9Aze5PStzzm202nnhOV0VgoQAkQr+PVvS7gSlyur7n3fhIVCIXFakCJ27A3lNvdTAWItTKwW
c+5e3WGQEGLuaOBMJYJh1NQri8T5VpcIFpWFWmAPGTZdQKhtnUM3WASygwSKCoNT2e2JrOq9xtxo
kE0Duuk9a+SbRuDMWByUzNLFCO4P6NqNHop5B6jOLDWjBDFovgEVwPeJakLbUI78i8zir8wUH2gu
JioKTXihfLCL5wdkjDYkMdKrzu0lhoGFsWBXvVKkaOk+nRE0vPhiAfsy9alWDSrlbeAjYWwwL8Q9
yuh3Zl3Zdx6v0nUFZfPHHIyJoDFJmtfCFaexzaBr5qZXlybdTz+SX+3cDp8jE1HKRrD2Hjsvthll
aZywTk53/14d9xlxr75LLwg8D4FSxYX6ubgdNbyiKZqou+VgCoiB4JbRBUAAso4C6Hc6bubvOUVt
d4UKxgu2NOOKoKT2KXQNSFGHdfkDj6hl5yD6C5hXfihkAgAGkGRQy5XeAwVv/5oM5nffd9ulGaSQ
hQpD+x0apeFNuVvUYsXyGL8KWhwm6JSGRk34qQxQqTVFbZsw+vC1gL5qxrLihba2uc7SJjqEllGD
igowpdiQcgU92W4lkzztF1CypOdAjPIk4s1k4r5Dz7b/9O+fIsRe/lq4gI/R8cG6DNEQcMqiZuYT
+jqkko4VGAFudZpBj0CAGqbFYicquDgULm0uYd/KY52Nb4PXvEFkwP55RvbP+Vnw9K0Ba8PXMkK1
N/Qb2aUXZrjzuBntsAFKL2ZQSigERfRrj6H4uKGR5gl7F5kQwHat9oWAumvVNHG4F5VvPXfhpvWK
9iVDQes+7ES71l4sk1+a3srus9Ry7sDlDskp6ck76sQF4uTmuHW6BGLGYZk/8iJq7sqyvdV9yB/t
VPJHEZjrBtunm255gOAuhwp6gmBr4I8hbslbfwRlsh5gjEV71xfIyqjJ9ADfHdekqEGF0GS4b6vq
U9MtqjuerkDjA2ISbSIqvEPiEjzgRWCutG3uMNpIqAFBsoV8c3cF2T+7YWXAbiwzVxJP/7sa5BvQ
TmLsmmIfdtKdyCizG+iAEkj5En8PvAlcACADe7QHAGOqurWP53cxsush29jQYoEcajDW6yQKyGrq
VpezAojfBqHdLqd5ghHwjCguII6o5tEXHEBjcEhN73l6NfHYlMhaVxCna+WVSMPw/SXYVnYg+QND
W1VgJdJaEH8kLrDzqqVN8+F3tmnsr2GR4nXzgiw62olpbgoP1AxpZoG4GorCYM4eni0Z2HtT0UE0
gy+fk6HCNtdtq7N2Q35iqe0xkEx76SX4SXB5aPEwOgH1oEB/4HkqKAvAwO3nxdYy+lfd68q+8TZQ
mWd7oEa+Fon1w8eq75a3kJYjDjI7YLMdvim7bVTO7+y8ob+1Rz52/qSr7KXmQNLpIBNC1KJHTHjK
9DAPxdUoXsR3ohNDA6vC3Qhik8XU7rghr+Ajg0Y2YZfJ5sdxsezjKlnVkHQD9aDxnPf2KQ+M4g/D
GO+KcOifOULZK6j0BudMYaESAm30PBHmI5UWW0gQ+TzVlvUNLCX+F0CJCrBMdOFbD3FLWceQjxd1
DOLdJHylIWKaIx+gOMecfl1FhXVuAP7e8y6SuzAMkkuaGZCN771iz/3qmefSO1aKezNF0cF0pm0B
BdWK6E17MXd43CqrBVNDplPtqdsf5hlEtvSQh8Zd9pdjJaAg72TN8gPjZ1VH2NvNlJ9NLs0FKzy6
zhCljFe16Xw1DbPZoF7BPUhsyQ+JQFGVbjIQA+SIMf3ZTlFiAoyAcpo8f42JdY82zt26CQV6oJ7r
l5rk4Y4owGA0um+sAh2kpnj+kWTQWE08v7yEIX/TNgtF3HvAIeVKo7lsFgwrp7GhWKnGBxjvE5+/
jx88J//qprK8RAV7K7uz4yHA1h3AZw16bFo2B31AApiA/UbQ9zazZHPIywJG3V9+8pxHfuqeO/QU
ujlPOxaQ1vr3JxGx9KPmLzV0oK5HnZyPNRpUGyzz06Mo9iKzBmKveSIdQA19x4IjiMC+opQN2hQZ
StwjC+x83weoS25pEl+D2nKXyLpV6wTaqw8gcWZ3fifPuiXtAnX6TVYs8U3InbYFygNg+MmDODR5
8EP8D30scnEvNIvjOzHFsJRZGtxFwv9Zg+Hza4PvZcdrRHd0E3F70No7rdiDrw6IUdaj8oGRC4Hy
5pMI8MuE1bOa4G6wyDQDM4m9830EhHSnniEYudhnJWigaiCxp+hhFyGhIlLuL6fgom5z0vlLzeXa
WuBt6VtqY0EG5uBa8T2mSXbkttFDsVaAuzxu/b2dpv4N5VHvHpygdNC2kptdm4dW3VmcYbT3Vil+
WmWa1uuS16uSguDKiBRHpjvE1tINVZG9IoOT6lDmlb0v0+bzCIv3m/dPbWxCsTVyYly60ChPJuP7
qjKiiz5oewP+RbCtGlC4VB1DKYypN4pdZC0KeprtAdBQhzxvnk3l1XadtQxSzlGOKLJt50JKN7d8
cW8zJu5N3PCQQjPdPZBH4l4k0O2OCnI3ZAa/onbGB0Q0hfhCToCW5SK/AloKylEvPmmP2d4w6S+o
LdqtdstaaYPzFhrRDcCOq7S2wA1VlNkpb+IcTOWh91yBNqYLg/TH0IFkcBib5HG0unHbOIoJK0nD
mxQ2guXKhYXpkkZe/apns3gdnj1ryE4gBcnXuZqtxGwMPGs/7DoEeUgRJxD6hqZlxsUPYtffOiPP
LnIcyVOCnwhPuPFQ1DZ9HImzLFpOnmh4smq5xsMdxSLJgF+gOvTqkPeKDjRBsY9uyTy4M8bg3YNZ
LEUleZvtpl4UXtgLShFvLhPAEfQEuicx4kdAgwIIAof21ULe1JQgPJ45WMqkQwSCVTY4dz1qLEAx
ivJRF6EOkjDVNtziNPAImwLV/DVNWDv+ebJFWQWxUegjbudpqzxCBsIzthaIgG80QhEI0Dvma8Ly
jW9Q448xTm95J4bnuk+hxdQ19NKENkS/lcowyEE+D+KFjP7w4uzWOAMKbSpooWzTIf9Zl3a118TE
tANBmRGeZw5i6aM8QNa4qSQt0hpLH7+5BUtiaOy62SbMM+eCL8i51HmeQdJ8vAPpk3MRtWdPdgnK
6g0UpJrl3KF7wQoGqtosMj5Mojuaxt0NYIQ6zZMDsOVCvxcIVTXvPFEvwK1odNJazL7ahUAWEISr
0l9/6ohIcx+Ayw1/vT9fJu5c8s4NXj/Nbca4faUJKiPxAAE7ru6Oq1auQEulKsX+HK/f/iiCPyq7
yvaf7Ga6Qxo8/fCaSyPJDqTmT5888TDu1xSKIx8+KD1154H0pHOEt51HTG8ygGhv1ovz/B5BOG4d
ixQlgOo7me12RU3g6mn2YXI9B1gXIPxa1OPnb2Hk5jEoOTnOk3AEw84oIVrNnxRYctONyAK2RLGs
dQ6i8NVsGWQKq9gBuYGyxT3BafUMBHJ/1pY+rq3z5OFWqFhF4emztgE6YZ0tRPKH1VhCP8Zyu2Q1
jdcDdf8/XmieIvqiL6YN02vQL0Qd9AUr23+eJ5Rl269YGOO2F5bsLBLE+Rc5eYpDtZFVJihWUexj
OrCMll5zhkIea1ZpQtmZd7HsgYyMqjWBmtniQ5fu1wcf//NFxVxz7SIV+T5y7u58ekTdg9xPVyZO
AxIz3W0TbuMpVk+tLAqXSAv+4YVOttU3ff0gGGWwJsgWXlr1HMi7ojg6V1GN4lCK8iVlRnNNw+L9
YLrjNQ/KBmn2P+2ysxkq/XzwFGk31ZGFhn3hoNhVlp6iuGRQh6iE/kaYAJc1d+grFW71Ml9ED1BX
aumIK/26OA2xXevVlfRsuiPGLngTF8AxxOCM8cJivM+ScLgHpE6u7YgW+FzNdxuN5T6Ubn+nPXJv
GA+GD24q3dQHSV2O5VErsD/DqEAJc5f+bXYAPIluQe5CV7MNCeCvpE2KkzYZFco7eYEtgHoZ+gWV
CVgnA1QXbOZBaZAvhlzh0pRb57rWDjBb4L5+jeoF0O5hHvODtjEIWF+k1W/nOeb3OL9vvxv2SdZ9
fI/cAAh7HhW5JlS9QiJ2epTBhbzhpj1fuCQW3Rosjj+8R5maH96jFTvWSXR7CBYIv8UW9s31HzwL
CBq9NwVCz33f68571WmLy+SYrHjxSGwvPiJSjj3x5K0dW8y3s+zaZWeXjI818rdD1ZXXOG67hwb/
M8SyAYPWzdAbzUtmJDuOasqHyI+7BzwN5QI6T+VBN8PYd/dZ4zmQ3E7Ccmlyf01KVirZ8e7BHKCh
nbUW+GPVWD1dULKd7tRX0NO13fsLqntkqDQpAvUAG/fjjG41M8LEm5D8MvYDSoTXhHbvThP3MGtd
sSim2hnSDaB3uOsDJ97mKkbl5324b0woP6kgljbpAyNJ/KGp3QLU4HyyZ2qOeZQAveUe68oPbtBL
QIhMD9OXYC1AMaj86EEem0ACPAjSg47aFqk57hyv7Ja62eUBucfvUwdztQU0fvYiQlD4AMJPML+F
/t/8k/xeu+pD4pQgBVDz/84/Eoh4w99RLHLT/DH0hfTrCbw4PQVpet+mTnRwRUbcpeeUqPlpu8YH
3PHDOeA60UEfeuXM3HZYiKQdVx+d/n6ex7ExDfvYN082XSg2fVw01Ufwq33HYxBVZL4HvgJTWEdX
VV5YdWxNB/PXmbbpXu33qWmHhVikNkHpiBrxOz/d8e/XAHHY/SBYs9WXrd3BEQs97L94GdqvrBHH
y0prP7+N313xdzZ9CYQ3kmOTHv6LNzG7VGWGf8P0llN73GVhsf/HK+hh+kBpsbHMRuxHxcRG1KFW
DG5UbXQBnjk0kT3stEl3fnLTHbXmWpvHIuQntqgLf5x6f003z6LP9CVml3n6KA0hE1dZ9Xrq1dP/
+2A9FxRngT7kl/mVfHq18yX0mYOaoNUw1sEmIfEWsSqEDxUJL+rhxdEi5Y8PjLtWh0pkkNdtZpvd
0C2jufG7QYXgxtJwU3+ReaU85+rguEZ/Lppq1xEHuiaqhTpfebb60elXtlPvemv8AvqN9JqaRXoF
VVvJe3EDx6a4sTA3rwkQy6qhzeXQZzdxrH65aGvTL8PCDq/azy5HsXE7PJscu/XWbeyMCx3A1wem
bnHUEnm9+l23sLw/UwB+aqcbMJuDWNpLgk1Qc/l1jOs98QvyvUkHMLNjC3cZh9Q41nHhrpo6L783
2UI79CYC83kYNJDTsqsLQGrAzxmu+R0RtW1BBH8u8bwESZ7b7CWP+APq9H7qkQnj3zMrch8C1M/u
9bVzw+n1tT3b/tu1c5m4K1R3ztcGLeD7tUHjXl3qAKtt0tTJxfcRWaUIjdJS2K+GIADDVU13yZD0
OzgkB9FCnRePXo9oJWUofCa9NfmCQsAGE2zy7mv4brXszOhew2eiDoyIY8L8nW5moC9YFbQGKcLY
gFxZ9c7NoY6TD87zWEAbuzskCyLIQxTIhoQ5/SZNsKAEtgWuVi9DnD4LFtpug+l0UedmdRcEQXeD
+uGbUP64nUOJDpTjR+z7+RfwwSAoAbsIm2DdpbG7y1Cf+sI74DBhdqAStmWOJzelh4pQ0AmJZTo6
7l0IEokVwtBgp09a967O+9xeAMdYnQsgcaam7oG0s3sHUAK0zwzTAG5EOeoegBFAyh6Sg55Q+029
kQMOwYjYZAu9ijIA8b8f7BBbep3mqqDmuBq86lE01rj3KLZ9siT0WC4hHy7u2yZp7kmTuLuuLkMk
RtDUB5C+RIuOMmsXmsJZ8dS3Vk0YW/u6i4el/mIKUELvW9XUMKe5qb8n3Wwo/+gMHWJwNCk81dw7
O+updG+lLvRfjK1ptuq72LlZhah2vRukW4SU6udORisOoZhXFM2zlRtL8zTGBcJHICQGFBMdhlt+
9aUXPkg3c/YlGIPWVlb435IBYE70F72drKOsp0c/zPl9Ku11kdA70EQN30wX2nTmUNvnAaGWm5/X
EDJQLB1FznLoBibvHVbWvXc0lObTiIAiCmWjmAaKOXZpx6DtNm3oEkWQBlBn+mA1FVKITVEv547M
FH/zm5yZ/JkIEk4zabffzTn5hscklPFJe0V1YbRY+v15VX0GYhpjC2aQRycJG+BXoVXoAEzlo5Cw
BxFrRHZ5A3jawmRteEmKga/dHrCQKnHDiz4w/NEvo2Hf+rH0D7O9jgQ5dmZ30iY9XJ9luYlfF+kg
oopoQlP1uLH5QpgLAxmSPdR4Q7Z027MAtRqioGl+j2Jj6LFZ4IWYmsrmIRG78tIxXM+2HqtAvxft
yWUddO9LnlxQcbGZHaiRoOY/7ZAcyoS7b92KLoHAkEe8+gjw4dR6abwYSlYU6nR1YbVXr26Qv5OE
vCQl4YDPNOkxJaR8yiNjpe3m6KTbAbnDbanGV9iAAxPQP/EkNw5ZZ4O7Ttl9LwY+pIfSDEjFnUsl
oBhdpMhX2xVI8LMRFKQFH4oLafMQuhU+XSMMY39zITtmDRV/+995EDUH1GY/zNHIWyOGZhJSY26F
zMuUZdF6ag4dXwLfdTemElszg+znf8gTeH/Vd3YCE3t6aMyCKsy2PVDufUoTlNyxQbPksoe2tjcc
qLelJXP55BnU2cRZEW9cYsqnokbyOQLD8U73dg4Si1VGsDhVvVEknguQTF10ZzFaq2ig/UMx9tGj
x+liMvc1tu1pedVDRjxOT7khoddXBv19gH0P8LBh/MCEg0izJAc8TOMHfRCO6JZR6TLoKsEWOomF
Wulx8tCDfMDzlgbuNLuBhnLVkRJifX/dIbUqDSV5PmzmDr3hQaC8qFdzd6UXDHrP1I+Ur0eKbY0Z
MnFsaCuOnTroZhmWwJV0g3uFhHC5nV302eynh2lb33rJzhisw+z7ya3Sc+ruYLCveJC8Tzz7vV9W
vQzHF5vAb/0d6ByBJ54vpF8zM71kU1rJeEGl23iJCZ6FjhcXG89M2nQdI88Jwu4Ut164zH6jBNWG
U0GRPov8ZdOb0RoSexW2ggbhpwHJhrHt3Y0AE81JH5w4uMfGR9E4U3eZqIJd7J2DgxG65tZm+XEo
WsOBugtqfhFx4hF47OHT6+Jhbc0JEkGLzw4DhaDsTlv1AInoet1x76Gy6+ScmulrDnD6oyOc7DGE
KIY0aXmvTUWLv5jtBPzQodT0kYoA2i/gaLT7IL4SdSj9uEHouGqWvZTxVR9onydXIwluxZgATpKR
PICGXhcffKd6+eQGxKYB5vH28h/+jtZfBa6dwPF9BwQqLvS7QxJCN/yv9H294UJiIWrpIxiU13ab
PLaBndwIz5sHatq7rDf8r21SZgerdZC5NqT/lVZWCtZv7LR0bxIk+6QaxIOs8+xmFuOD9kIxxrgb
oixdP7Zl1V5re+QnqiRBIfAeg40SeHbuOC9+QVECXdX1HiKPxSOK5Z60Q2HycWGjSOvqpjFfIRXo
bUo82k2TF/eodM/v6yymOwjuQRvkly2IgX30zK7caRfdMUDaN3RIdrUyIG5jvybLDmfHvo/ftEOR
5cO2DAuyCFW1UBiIxNqEaSk3lp0pEnhVgeSJ/isYnCGnlAfei+jlWnOmddBcWPtW1u7dagiePHOc
7HnnjOsgbFqszSENLGJZomgQVJaW/XUYCyjOhilZ6Ca0MfNNOJTZVqal/VXQmi9K8P7dcdp7T1Fx
cKFsAxEJzzhaeLMRiKr80AFwOVZ8x5FmPvaitz5k+X0Mcc2ENHhwjBEUDEtmPoIONlh1+Eddqiby
tlBxCQ/tmEBwTPTl1kcW6kqYcaQW8tG0EumpH1at6Xan1qv7kz5rELKZzrQt6EMDCTuLkGXIUeYV
+tH233+XyBp/AjaBkzUIbMcLVDr57/iwWmYN2DB5/AgubA54nGudgeCHLIcJHKpuDmmPrG/Ugncq
T+0zr5sdl7y+sbwxLtifL4GI7a4FD+S6KJzuShm+M32mbR96ay9epVWHG5rFwweg59eaNCiOvOEE
rWAb9c5I6SNdHW+hsJtudG9bD6Uq+iiOuheb7SPnDr8vx0xA4hhovIiTQ51Y5K7CXfAhYz3blUXb
LT1FVR9X+XDyRPA9Qhk8CFf5l6itvFtGKAriAuOJoXb3xAzXR1kbmplbt1tL4Delm5UNxEdcJ1je
q17oF/whsMW70y01YzoYwSFI/Wx86kuINN1KoJiafRGhRs9B8DJTv0Nk+NgycMfg6OlfWF+j7iTn
X6Bp6mNd5mE/AS9PUdToQS5BIZ4vjGZf+73DzuCBf8gdYi5oZPAbA3chdB6iZIPndPFM8Pe31cql
MEF/EfUI9AaBXz4XI/gLzaivN5/x/0RD/OsRMvTErLMllPp4vJqB/kVO3qy0BKiThF2Fp6O7dYIQ
+lDqWw8Tv7r5LHgl3HdRQ/GnKZLuK0+Yd/C8CnSIuWFNTT1Iu/0yDdIBoNaENst5yANxZ5YIYJfQ
sl3MziPNhz0o0YqFvmAB1OWmtQsOrd8C+fyg+xEaiCcNNaNfzMxo18BuVOeWxu1BuK3c1qB6u1UR
NlCovgleWJvdYQtHfnI3XyVBnL8xDgCvz43owcCGYe2AAwRiwzI75rhNb8Z65PeuL/gywe/3VS1i
Wer4X2MvP+Bbds4xyI/ObenjTDWlmSMhzpJwrW3AWIgVlT05BmGw9kabPHsyBU6ApPY+Dfv+Xv4s
Iwm+t9xwfwx+vxzt3nuthGstSwiQXrBNTVCvgkQny1n2qH3zOBXgErSS3aAKO1H4WJ1AmoU0SGe0
FegT7G8VHp5b3ZpcRrBy9jll8hYFtr8KaWttJLfblf6n6P+H1WDDBda7q+/54tbo3xsWl+OaysgP
wLgs1tEIZrhO0WUNikfLsMMK9bSgKW8Tya9iuEt711bRG/o1Bqum/jE6jCAqGRrFPbic5N6osX22
8HOFNi2KuzfTdVw3Mfd+x1Y9pVDUaaBHuqIiG++5eMHuXzzqYrnMeSkDPje4GMWjLrKDm+7JfRvl
rZyrPwyKP7+Fxv3QK2RAHaOaUo7ip+PQkzOm/lvo508u6Dpe3QqAQdDgZi9Z9IT0jd2MKFMRrNx5
qLoF2rCKNkTAp2/T8akgSbsqgMa59Igi7QhWIwejMJKzxdpgnXRR8wBGNsimWjx5RXBpq35dZZex
m9a0ikGiPLcGkx0KHpoLrx/xdFDUNRbHdi+IaLzSDEeazWjuGIMMPHexD+3CrgGh0uytHfWQzOj3
SSrkuk88coDKibMf1BkVXYXMKPg+CqWrw9UBcbb3Q+Bi94an0NFjIDnQ9iADezHeIFIoPW7pHXj3
9j31zZefYdCPL9Lsk70leL824pK8sEzcRrtIHuogMc8MILuFds4qGi9RFyjPgHtmD7gxXEPlb7d4
OARZyUCQTSGd1kbjNbbicjmCIPqtlk+GC2Fn5HRRnycofQAU0Np23VDswSG2yguzORopcplDTf0z
BbnqdKZt0CCH6rSy6TNtA80YWG4hk/1f+P77nEYvPl5Rz2ekxhNHETwYwt303kuG/pKMzXtrzNi9
A2bbHctbIGuUhz4wlWYDQZ29mW2gVrzabHBOwPQCgZ0n5d5q8m+gSpWPUZElOwDe6M4Cgccjb8IX
DWj6jw5ZUtzZSYqaTCv90YgWjFCl9wxOFWgYEJ+drIJHqOAS+WpI0+bVGNIlwnPpD79yzcWIVdYt
L3pj52F/t5W8SB5D7uI/ZcfOpYlMd0EqFKsx4hhQSc6LL3lMQU9HHbbXTTOT3iorkg7iCrT8wrMo
xc07oxvd63Bv3LpuaK10r4cCJeBnU3OZQyJoVXAvWjgGnp8l1tT4z8lhWdey+N7iOQ0ZC+9HEwOT
aUbMeyjihm+BGPGQZ4dvyKxh6Y/JZ98S0MgHoXw75RuGKLf697XU33bcTmhDsomEEG8KPOyBPunQ
tA1JTEjHWA/Ts40Tc1uiNGwD/oAYMUIEIiLLZ38M6RsKGaq30QHOqcud4iYZoKJSdqgkEFLcUpQ7
L7H7g45D9W0aAuj1InCZ8eDyJthY0q0PNh4dd04wslXSVOm3oKt32tcY8suAP+13mXTxIqiC6oFI
AunN0kB2kOwdUFktzawbX9ORPXaE5I9RCWx5mOT2WtuhjEKxSXrt2yHGkzDv9m3on5Bhjo99BEKC
HJqMVwMV3dPZoGw9Qj7XnDnOelBnNHopLLvcJY2VrpM2AT6Z2QgJ+FV55xuu8whU10bbkx5QTu02
xmb7H5a34V/1BlwFk3Rcj5ieHwC0/7fqB9BQJ0HkF4BlA0TqjIN3AOTLO+gzoAXfz2Zbg5dAAUfd
/c53dpvH/3/ZSmwntmUmD7QDw0eqtVhDrZ+q2r46a9PsccjBo/zJrkdo2zRMt4MsE+VCn879eppe
l8aoyTpmRhtt0y6ZvqhuZy397oZp04BoMzfpKueZdSj/emBYMRz6OiBTR1OPLvZMv3x0jy1sby+b
L7P50yjdoW36LM56hy/m9j+Om12CHoH4tEEAoxohT8oCBk1yPkItV1IIWXkCdS1+Hp/zip/+/U9t
oVrmLzskF/siy8LixybYIxHP1P1vr0hR0/r//h/yP44craBwKv+aE5vdUbnKO5f/SPOIYk1PxU1Y
GaibAPzZycgt7i2PWFiRISXT4ObGBf8xjN3RtZyzlnkEfBS7hqo1rxx9d0kUx0vdYRSopS2y9L0j
M8C4rTviEh0xYCnXuLXHulxAyBFSahJrzGMENtkVlBb9qytHH+LaebCLq7JezDZRNVCXHca1zCTE
A7Xf4PYbaADZZ93SBz8Dg4A1gMhZeJF/1eMzp4rXY9wGK+1iq0vYreFPl9A27df53Y0idrEYM4Ia
VhI8UBob17CKHzNL2l87Rvxdbwh/pZupAdrS3JfRQTf/PghVFkiwZsEbOOSqm6OqH7MCeCPmXlER
lJ0Kv3vODKw96wTQf6PrxYvA2mwlUGB76EfhP0OIB2Eo8TIQQFYS5N0U/FK8oAz0LbHC8FpEnF+h
ZaRizrDr0UOPL84xbWdVhWI4Fy4Q08APpl9sLDgX3DPqHz3AxJWSHgmq8OY1LH0ZCSJgFSfO1W8M
Z9sJzg9tQN+HI6n0Phxcr/cp42dNpWuG1Y2YIb1JkC5/SRkoEhTXaQKSr3M3GNXEv9va0KwVY969
8+/61FnyHtV+elvcRM3NVnN0f85heeEigqoq6uZcMA6mNsRmkKijK035MHE0cOEXd70o8aNxBOh8
Pd/dTtwswOyLRUYPupYZPMz8UWYZ6PsHuznpImcbRUBrFmf5VGidFTn0uHCrWugRHIV1DxY2N2qk
9hdgGl+oGst9pMlfageS8W0q2VZ/5Cga34FEzX30ROafLCNHFkd9Fb6LFGjm2capH/vxEe9kr7/g
Cre0rarg3cY9vm813DE75y4u5KFRPBWamKJKx3KV0kGsdFN3xFGSn60ESHMwX2gHWwRi+lTe2TBC
wMWDHPIOemhfSWPhjXW3N1wmz/pggfH2IEa+b7323aTtvWqyOMHnDQrwBeDMCD8JNk4F5yTn3b6J
q2wq+65QHn6DBPx6rhp3InkzA9lM9ep6OAccbBrOuxZicthOLMKgW49BeOBtAdxSWzcXJkALL2J7
eC4N316PoAXYuaoQyAZRBvjH24fCjpsL+ADSReiw8Zl75J/dqIhRGq2GV2o2bDeyIYrwS4ptyjcF
SlOObisUZj8qiyOoMSjA1ur0c7t2khgy4mrAdIqlxRfWDvY0yWTTI1nZleBQUJN8GKTbENGLDp4P
+mTXO4/eIBYgTwg2ftN5Z6j7eWd9ZoHW5ew1RXCQhAEe8ae9JU6tqqAAH+Z1lK61n5MCbLDQ49Iy
lmebLPTs0k9g1y667bi1u2oLQaAwgC3hKlGi3RCgAANXxH9A2pWBWR8reZEgREQrJEN1U3f0rZkD
8gtNy8lF+YFq1eZZd9OWOorS4z/N09IfzRhVX31rxP/cMMmRBWX1BA61ld+X4qUeevAhhJJvXNVE
nPniNEbykHppftfnFgoeBr98mYcHWCU+IAi+pW3+B2f+sGlbl51K2kNHcODsZDjWUC/mtj7TPmoE
ROHHjfbTdkY8b9G55bDqgTVDDj2KHvRZAy3r6az6dVaCmH0/Rh7ZIWeZ79KqFlssP+yv+OFs614m
373QsqCyUplnWY7BXTuO2VKHo13hnOy2Zk9hDdYlPXKMEB2L2aOUbHq1n97H3NSv1BqQjJHheM7G
0jrULtQZwqSFpmYBhimgIhkqW8cuShCbQ/9kdJHq52Dfhy8xbHKY2u8Dfk0T2GmyqWTzA0RnQN+p
QxUHYGlLZb3RNn1gTkihgYzeudnG6dXxvQ3/f6RdW3ecOpP9RawFAgS80vem23ZsJ07ywkpyTriI
u7j/+tkqHOP0yTdzZuZFS1UqCZzYgFS79ta4vh+7qLxSI5Voz2p2TJYnZ+qvN/6bWCuE6mRcohCw
Vco/63y3kdbRBqj/YZBTuRE26t7sXITPpoRWo3pPtl2YH9wG2oD0tPUKdkLlWPfc6G0KfPWcLk/h
dXriINcXMu0Qh8B3GOMjDrPNjw6+C7Qq+yjfGxB0Z2pEMJZ9/BUG3pTPUIDcmQUqHDaW+ylzpvyD
oXTEcQwwnTrkGQHghElNpU0QvG2z8AB9FMAn1AAmjRzHG1laxLtosMJND3jt1yKNP5X6ED8lWiku
CfkdSKx4mdluI3zFSxCQlPGlya1M4hmI5LwIo2obsajaaMrUp0SDfqB7j2QpQshHcRaERt7bOXsJ
sQEOKIIWXZZTy9/4lqtlCUgfxOQJf0at5hF5kimgpgGDce2vNjOj32zNmF4jJ1TS7hM+/03Bq39Z
wQvLDY6lv6Xg8YUOUNc+gt6wfZwc7DK91C7PZHa6Uz5YKH0jixox6fXhZpbJ5VcBFmtUAw54kW9T
QyTiwBMHYpAjdtx1kQj7zjCHfaKNw1lrm3Y6s1Hb8VSvPqS8cJVYMM4DFF/PL4vQJmSZEdRUFTLl
zVrH/nfzgNLWkXXSQEqhs+Szk+IQyuxf2tTIryDdZD655ZwNu6qDeoFUUfbsPbq86z5g59Q/Qtj3
SlH4aHWPut1qOP5CFJg+k00EfR3kX5alLb3qXywtfF3amYrsiWnTCFHYvL0bVIO6pxC11UCfZVGt
G/gyV2/y3pV3pRE+1xAHOxWlNUHAAHrGVeOkV4pYgsMo64LJ8/ZQqGWq4E3NrWcHh+0GFCdYrLND
Vo7xjhka22TdbOACam26fgHyjeXSyxXeLkgh+dBwH5rk2gHUXIcoijgO6PLkQx0PTzbKUV88w/WO
nhHa28mQ1stg9vqm6mf3nKsP9gpKwDSpKqYE5UJsJ8fPHPuCo9E6R8cFkAH/o5Mb9Nh4Lw3+YoCA
Kea58ckZUZfX7OJFVvk6Zw2/XWOxizD2NlYyjmAxwcK0JvXMDOL123X6OvJ2V8sF1xDqLctSdxlv
eqcNUF1ke9mdF1raYVb4i6Q2XhtDmTc+Gr3xvc0HmI2/mx8l0WPkpuN5dEzzwR0rgMEgeXUgkyWp
9VBClhDJ0VZRpCKEGgMVVVcQJx2R5dNCn3yRy04MnLiX0cEvoe+V2etStEptoMx+Ql21DTjlvovH
GSwdKO3q6zr5kCZUMutCQtgwQFmgGg+kVAFP3SWC/LqHxLuV4R9bTaKG/Enyo54j+35194l2sQZv
vKyuSmepX6WFCZEPLE8DU1eUGy+Nq8N6XZQl2tsZSrA7lELXEaoQcL/2bOB+365K94u/OumvPjGk
dpAm/MP6Y/Wl05xQUnjmafsSVkP2hXW5uWOxiQSlMnkHxD/Uhz8ZVWkFbYOXgav8VdtCgrgbxytY
NIvnCkuQX8ytACKrDvc0Pa6GIJSV8wS6JAcbMVQRkB8VB1wx7w6nqg99oFGGew3HifdxHzcbEMPk
e7CBwfc20AJm4Rs94F404KpR6kGQ+qNdFPF5jSU/ZKMPLquby40/Hw8lH7271R3NSQc66UmBYl4X
pXvBIyUKvLq9YyPrrgyKi9CYz0D3Kd835HMgSrUMuCak0MGf+adQMGn/Y6YLhcVT59b7ddk1TIf0
gLy96oB8yKGJZ2zrfrubG3OiubRqjpTYVpgp98kcZwlwCbP80QLDQpz1KL+M9fGBGqINgCLABqWG
093q15uh34w1CtTIRyQBAmnf2/m5hUwPapeKbawk+OLZKoD1m0S0H4ys86NJKe0xJb9nvTVjlEOI
NK2N02h0w4kGaPYSvdg9FOSiFjXYqrpaA73xI84pyIhVCbZs7GbHIMS8I58cKws8PksAeYpuBqsc
0/QdxVt4Jj/WJRQZ3eip0sGmlUWi9ct2hCyjG0KKaQRvkaU3GZ5nGggUDImvX0Ao7qjJVVw9N0jg
D9D9Jp/kOEjDPg2TIzUZ4mmwcZqa+LHHsMv3JVgOrDAXwdqw300a8MIeLIiSf+66SO5X1zrLCL00
oLDVR73/uBzNWINpbtzOLg7Fc5SJ6gW+eHolbWXJ/tA5KE3HrgH4hF6DNCSY0IoN0cUTszyQ36++
dwT0ytc2e1C5HJvEuc4A4Z0N1ZShqdsb6lID5BnKThKzDs9Ldx1aQgtAGLHpg471ssC7qGnumoNa
nubgKc6OnS73uW1lWw3vVPzW2uYF6ow4eKNulSTgcKgT7QO+w6ujAdnmi3RB/AScuuqq8GiS1oUj
UXqGzurW7jOMptiD7NmA44e1IKiNUbHsdu6xWVFvhI8jaBzFvYWsuDmn9byDkfBHT4uxCZpmA9n0
2jiTST0wGr36/mT+i2nmiDJ7HyIOL10INZ7CNI4tNmtAhw/atjH06qOJUgPwb3nlD2Y2eGuAwcnv
0/wwQ/33uwYOO3+ye+N5sB0U+nVWeud1eXVCmHuctEJfVpq8ovroJi4I3jIA/oEclj5nhXWp2vG1
sXKIDyXSAeer8tEoEMletSW7UE4UPcd+M2XAaYK8sPdBmm0Br1O71XbsvDCA9Mhi0QAtMUqUdvv8
98UXJyrsmyPQQKrSvQGzw7atIv0S51EfaPJnUVhD55OLGr0tU75v4r2B6t9LElagalHxS5xQNrhs
MCVGBt0DP9GZfLZsreRMkQLHKCFGTwJVVE13Brco9r6Ayg5nbMb782wXIH2VUTScgU4JQdPMJxWg
xv7hJUcHSS5gjVXAuswaP/RWZ2wo0sO9bSYXGe3OKuRd23rN0vQDu2vnFiJPv/vJzHAMVbiogFvj
yW/baXtxLUjzva2zTgecGimqxHykwUQiJ1L2VhbOG3ziF6gfntuRnyIguU5aOfUQ/eX3usaHQ5hW
feCqhnooxcaXIUAX3XubxidAiWVXjQdbTyBNReEUSAtGSH+GoF34tRCN8L70QOj+a6KXMZwUUMzS
pZkU6RoOyGecrF3eACEYYBvXxHe+envMXdwcZz40m/X9YVuoYzGnfDOENljAVWljVOXioE11DZBY
3D9lcTU/Tvj9VIWSiyfDJyJ04PMjmSGK1C/Qm/uLLMBmEFbVSLfjI2mxSi1dFiQTZ/9jMEjtcx/2
mQ8YU3yoFamgXYA20FQNmdQM0Zz5rgoZeY7ammVE0QLSyCjwPTwRv+C6xDpxXXsdXS+wrjCO6lGw
rK3uhGImdel1BaEbn8cW9RugvjYu7piAcgtfWcBTGUsj33rkaxUfEsXGIwgjVezqWiOoR2E0+hZL
flpS4M/u/HqEyjtQl5SJfMapz/QVe6wYQJzQC0YrrJ4cp3oGr/Z7f2lM1ZOKd5g9fuUjinAKjoQ8
n8tNW1mHRmILg6XagHrWIDr8Smus8lebeouTxtc5ZM6TWfuRBhLumwE+jubrOpW6DA0vztUmJ60j
zNE4uhpb7mn1394O3e2yjD3ir0Jf9OtSA/zsK6h6hTmTDzi6TajX+omstYlSF/Ds1ZapCcS0qYh3
yUn2OryCu9WCshv4RtM/a3iwf/ImyBDrhY1sQmjuay03DmQmVuvnpWW+SC2PznabeVvyTyz7NOM7
9FHqaXSHfx/XJ39RlNEmLzUDisIGe4zL6JmBeeWL4wIgIdW7YjCMO5fUZ5TeTNLqf1UQfjui1j1y
tjIpjLOZJQAkokR48XUcfMNgV5uw++fQqVlXSDdGGM+vYVbB9N3MNZyZqbk4OkQOi7rgTrk0qTGe
8wHncT5pzgBtNx250f2YFfVlp7duNSJP5lx6zU6CJBqTAGU3SkvhzSZnkZb4+qQuNTS8RJKNHQWq
sZJJwT/+7RrrQqZSZzf1fTYX2XVR4xY4FdsB+AYCESMKwd6rtME5Z1+GAp9spAguhGdOWzeN9SCp
ki1FrILgFEK+fgJJMC1FJjVF9SFhn0ietO3lXRVP2RUIHOBzJIQb29HeLUKmSvS0xlvqWEyglFt9
cuo4xIXAZ7L6fl/IQG3i1ShAv1EWj9ogkLoCgDkYek8EvEfuZkPdToNStU9dGne7RgQz6vTBLZR7
0K22dRzkDe+b/5UPCYnXuTStPU8grn634r9YrIIWew7YGW6CVgNl75k3RX9tnbbbg3nHOQ2oP/zQ
htDPTFKQ8kM7Mkg1e3iBWEW3B1sV29ShgfMvVmg++E7jcyKj/lmAyn8PJp1hB3Z4mGWUBNhbjT6N
6gMO7Dwv3Y2O7J+pSVrrhKxD+kDxugGg/sCwl6ZBG58Dy2pSeO0pQp0mcE9K/dBRQoiz0iuk3moC
QND5ZpQkO/IxB6qJumqKDlxudXKVE2SiqOFjViKH/li5UGo7kKtJM/DEY9e4+HrRnMaKQQPQrPB1
50J+q3FQ7ismwBIylRCgphu1Q59V0Zn8pcoRrINx4aJeSyq5XdDURZ0Tf5diijdxJIt7Nxvra5Ea
zgYVK8l3sJPvCtlnn7uiwHuai/4IqjzzYyymOwpwEmyIaGYIJG+CSsMrxMbLu7Lve9RLZ9/wLVre
xUqgdFI9xyyn02sqGOgfW/PbDuTN4GHlra/+Ny749E+xU06t7uJlk3eYLfFElpbA1XbF74HD5Fab
yJz77buhsB3rY1qmj6VKRFOTRgBqjhJMC5ScXgeo1xvN367biONiqUTvMkspypvS+dZqolsGU+Wy
wYm7jRqk7iWfJrw0Uw8Ka4587m3T2TlOyHdT3ctnQO5RCpKguoRGM93lH/CogepGNoN2aJB3bsXS
+7Ao22eLQ/PCHFH7SbEQD+sPNTDHWyQlceZSx6cIsNwaIt0o6rcUNcCtDcaS7ISDf3ATY3SNm6E6
WfvkXBqvYnvORXwJS13gvdr25TMTtaoYKeINao3r69rkSpqbzA6HrQE47paI1X8b25vf+l5Yh9zC
r8Ofwv7FtawWGUkoweqbEoxxvjVD1fGPQpXqRwXpIf5h/qRWSVNqtQJTK1CIVtE/Y95sgS8ctXyX
6M0L2MDs3re4412k7ENsf2xk/GUOXZzB6n0Q7ISXpTuqLtnC0Da6lnhnz8WX85Ymv4a7898W4KeH
xaQVl2E1mXqGq2h9orrc0oJOaICkrT4OHhtKH5U7IoDGPLpcPaxZZ6cBOUEHI3Ccr4LIScOZPf9t
lMJRFT94/P9xiXerLV2KTSI8DEpXZPuadZ+oBKaOmQfRvTq/xG2h4WUlP4new6djPv7R/4d4Wqd8
Wycz5+ZUcxzGTiiLVRmHjyg1spFLGrbEjfxmETdyPs3LGHEjk/X7PCAnblZZ56mx7KA10bxeY72i
Gl1j1fVX622M7sYBUKRnBZii46remqiQ81NZOyEUxOo86FRj2EWa7luI5wSjPucB9dwus1E68Bbk
FON0QI77ymnAkTMwZmu4bop247IRLD7QfLqWZt/tIe3dAtWdyyv5qDdKLq/Uk1PUBFqDjaCawFVD
PafOpnGZptdzYJbSOC2+dRXqNZENPvlClrubgfUadBsO1LaW9dYBmkHXfLuNxmvB+V91KF2adQv0
YXatH6kLth10vc6zQIXdVq9eGuK9lgBtZjcWSFJGQNWoa8964+5G8HBsxhJ15jTVbTRbC6i7LKi7
hvDbDN+8kR4XDxAZyEHqNYE6dwIbzOLkZfKYO1oceBPLHygOj+PXODKpodG4EY+py+Jg9dOantth
TUMWy3waVbE5smxgI8KlyYX94a/rq9iwn1HP8Ba3zueVlx0N2+h9uuo68Ba7+tc1wapn7RgXNt6U
TLBmN5CKLHhk8QtQONWuN6CktMtDdTLwzp5U2mTMwi3QIbtVh4F6iznOQtusIxrqGoGFl3gcKa5V
QQSsqiHzTz4KGazp48Ll+hZ7M5VMmk+krpDp6A4JNqZdehJVlPna2MbYe/GrWzQxIDfx++adb/Ci
U2y6S4SVzoGsbHuDZzP+OhXHT5mXoAaZ5x0y+vYTNS4rhd8kBQsW39BXByAowUeoQrRYl6eYOefa
1fLtbOrNFYlFdoWoZbxlqtRJPAHsG35fx6vKxHkqbhaq6FOoWdshLsp7iCwXBz423cVlaXNKRBOe
3F4zAyNtrcNk5P1dz2J3V3rlAD4sBmxAkTvPceJGyOsM/efSEolf5Gn3ferFHehV2M8Wuo0Q4hiB
OxxQTJ25ka9H+dkY9PFHrY3fddcZviQRDtOLOrE/WonjbWLcw2NcTe1uvS2g/qD6OTr1cltgUraA
g8pebwtEvS7Ahww1THMK6nzR8EfLmBOwU7JLqaw2MfljXZvR1qhQ0ZjleGzbacQ+5OkzjVFUivOR
nZiQRKYAGrBqFFLb+I6miAiVUkfNAiECXYR8sT18ZBJFMRSPb1kI4zrAMtAaFNGhQs7nI2MnMtsO
iisJTlfXq9iKMC0sk+xAEWC/Yh889oRk+IRyg2kC9xUOB1/YFGIfnuof4hGixHqcpcD3I9GOd34I
yKjMD28RVteDSlK43n6AujIw6qqKJatQz0K9ElwKgHXU2oZM5OflMrDGdSjL+5/4eIEnv8UHOwD9
AyVsWgZKfAFcwvg7fDB+62xXxwbhobHT46TL9BNzM7Avxln2jUfewzwBMMprCEvMKeqVUz5vmZcn
f4eO/rmvM/0Lso2uX3ud+ew0/bztZqt5yGvXAUAeRWkinpBrGkMwNkAavk7jIwEggVP1wQyYvDhJ
mgdZzCOwHgLg0zQ68gWCW3cT6PFBjJc9EdJHL0NQoUnWHhMcJuU851sLtNVfPBRwtjgu/N41oGnT
AKjG3zv4EcbUTjaNGsjZHAAuNn8qQAeLvZJ+NrIYOn6TzpFKbYt7B8R/qVbwZ3es2+c+32TKIE9v
xRcc54b3JQR7nr1EPnbD7A91XDxzPcrusrJ6IqtTLjYxUE20zQc8C/LnQSRAZPCYnRqzLZ7nLAPl
lTDaLU1wRDPtoWqbBCS4nlnmAEyxne84Pv7NLQmtg1B72GTKaebzt9IFa6mw4rzzc7cBA8vUa77e
NvqRETbJPtUohX0kiiUrNPkxrSvXX/mUKN4uZv3Y6jGwTHUAporyMZ9xqDIhBWiDahZVhymgxqIN
rGqSS0NmJAT2okBPYC/aMHSLfvrZoX5+R4GzGqDRm3n/0VyWomm0Xob1PP3vzsBpYdQ6G2aXztlQ
Or1rs/qQM+fn1fxTCPn+Rdy/CHFLrz1gA3v5F7HrZeWM17a/2L//MDfL1MPFaEfz7BhtG/Sh1gbU
o0aAXzpIVEM98lWT5e0zmX9cXTdT14GbqRSH1z0OW9eV7Qj6Bo7xF2iM422oOyjtsESDajo01Pv/
+BowXpggOD/VTvuP5aDUwXdSpMMOsnnDpuli72vf46tHkfZ2PAbXfVOCZyQHdmbsxntrNCA4X2TQ
LtYT/lBM3V0O7hlh93twanqRn1RAPteak/hJfPRmDYR3kLdEVYzyYGyJgsDSvqrN+KeZ8aCIhwIs
+/ZjFsX999qevk144H0FiyXI1LtQPOKrZdyHSNFDFehX41R9eXVFlFzHLzfe1aRep2UaWGSSbOvG
LeRmaSY4vKLRf53PyW+lRbsRrTQ4EhNDzHdNgmpzFNzrZ6ozAlENx4bhJeut+qLj+3RDbopyLfcn
vnD5UotmOJELnUBUUghVuIZi5XDb43/8YMu2+qiNIBEQVu7tkLUsPxqOYxw6cH0tc2XJX+vYaO5Q
iBScIimkctVcw8OpUmg5OO9Qc0HbkuDByL8Wc+H9sAz7XpvxQBd2nO1nVFyecdrl4ulqVRtkfd0f
xrSfokL86PrR2lRtb99VUp8CCfKRLc66NnhxjnitNgI6vnjv4ODUe0B+ML+L3Xi3ukIPfuVqCpHf
URQNhmDhVS/f8bT6tA5wQC/DR0QG0ZoHistrvJU56INA0o2VaLk+94rAK/nzOtVNOVg804Mt3B+t
ixNPhuMWbFvG+dp7loUPvnmQO3wfpQCewUlNpxUDRPRq29xIkOdvpzrHY8ztB3zwO1m3v420tPY5
5p5xXAJRHrFtUJMTUJyl5PVYpVtHcK1ydbTeDiUoq7YxKrU/W2mPX17WdhvgE6fPOTNtMLF2IiCT
51uPl/Fn3Ywd8JxUHdCWVXnHGg7KvKQXZzmgQBjv8xL1mSE42DjKVi3cdtRO5reijq0Nt73ufo2t
q+41FvrnxouMjdNCsoAirnQrswHcFKq2ngENfx4BQBZXfaouozuAvBsfw0I14Ch+bfpIe2/SKMVR
yJ9MGqAQrgn7lKAGd+xAOqCk9sSl59gou8WnvGrEJcOhLzLnqtuYYDSmiKwYD4UETHh0vK6vfc31
0g9x6KRbb3CjKzVczODcMSDvurfcHvgzOYGFsKpFeIp76QJRBYkywCZFH7Ss7QMUBNYh6CDQdWsN
CdJ1aLGr0mU73cG90sjipPh3NoqzO6RWZyTJDNb0KIsQDtTlUR9m5qj0eOf0rBbim2pY6xnEH3BE
Ag1CJ2Qng3lPhDbGFqR9rB1UPjWQ5N519K4HEv/aofr2SiGRN0wXNcGkD4c1mEYnDV+oRWOcVxw4
uMhx0Cugj5oaZbhbseErQJyVoGABoK4c/boHnrRx+Qb5/DKAzvr7hnyMCjD+NIz6vtfo0OmgJFLO
KE5WK6zByHYEAz6vDzf+20VzdfV30xI932fDIB6KNgGaH9pGFTraAKkjC7QD+J9fOjGEv36+xaih
weHGS671kaI16i3XXxCVffMzFVa5z4gca8Vg3kAqb5CXb3MjPSz3ZBFo890qSO4DfkeEu9as1Wcc
DIwBNZUpxiBLzVdzKgEKE1W8u/GTSRMo9sZcV2pyM699GrYBSx97Dbov6mLIQbxegsw/+dYQXk2b
iPHyLNXfWtoZqHV0AJkns1B/hFOfNGJL9tIda+Mnq1uQI6op+siOroTMetyjjvSdLBrZwM/UAUgu
6oB6f/IxcNoEzsc/Ra4TG9PrdiOHhMRNOYKIIKXQ9o5zO7AWJlA9A4h4djKNTJxcoP5hLXHQRIoX
e6JWqVF+tKyyzkXKqDlCgruFwrk7ZMYGUDZ5gdS1vExVyKAxHP5NrrXpWAipcxW2NraaICst3qFc
AJj2t1EaWM2buTPQGhu8U1Aspxagy67B69x1AHqlsz9qWbcrilrbpt0Msj7UlZ6MQfR7Ftc9PkKa
wIb2xI8mx27ECjP3A+jo+Cl0vW6PjWD/wpwKRLeQLaEIAOuH4+sfkFFM4Gf4BRgmqPCCGv6PgOGe
AMQ3uGNCERMMWYq42cXAFgZhH3mBh/OwgEwHZXGQC3obCRUP7wC2pjWEZlADQHNxKEFJ5+O4lm+Y
UVt3LYhykQGDRBxqcuwX/ChXCDcnf0lv/N4WofccozjlAJ664QQtzuxDZoE11FYRlvZ3BxDidxw9
hBve4qAmGWR4ZhHUWkFIl3+cKkc7Mk/peSgzNQ0RyNRmELDXs49MJON1qqK/aBAydNmDdJHBUqFe
1CZPncl9zWvzj+Qqw6uWmWAR0KBuKHj4bOO88gqWVJCQVSO+QoYsP7RKBtbNPe0UG8LzaXTIQSXE
536D1+B8rBUyscK+dt8jTb1dMIpD373ahEkEA4xE8tn9GlZaMg8o7AP4i6rHkEwcjxOygTgKQOEY
+TSJUgfNCZ09+ajho3UP6EgImQGEJXFe35eu9q4M7WYhCoN4U/huITCl7eyFDBwsNAXA5cXsJ0wU
4OXNPGx6eXg/9GkTLCZOkULgLKGGTDEN63Gcq2JsLy+BnaafpOn7lykbps8D6v6BM82ey0a372Yx
AgWl/LLU5U6b5HwclDn9Coudyr6Lu/ErTrP7oOp0fGaJurxLrLC8y/LUPGejfSK/FYsE+uHCe5HQ
4Qs6XkBtwSihDKjqZ1MbugAgDGwX4iidR+lGQCJ+IY5qUnGqQNL26I2ifiqM/EB1tD1KBEE+Jb2l
6JbWiBPW7sdhLl9MT6TQOLDis4HiM3zllvl2pVDhhhwORdOBJ9HCgRTRp7Sx7Rh76hoV+Gwm4Ovj
TCakr/SgRJYexqKc78cWFApieohtNOQGQWbray1OE8hcQlFNeUABT4KTrV9xDDnoe8taJpEb5JUC
QmLDnVPN3UU2wJdCC/psK4tc+C/Bb7+LP4EUlJAtNFhh40RiPuht8Ymsm7jVRwO0lND6ZFO0Nk5X
1XwrGpHxpeGlu87xOrHcwj9i1svQ5bU0+0RrL/dFt7guEzvPRerVcQisc1Xo0OwsHhK9hoRGN7aP
IHaOr5NtPazCM2E01CCTbeSOfJzb8jGPwUxpKd0NNYkB73aNOVsmNWmfbbnXe/4AMFlAja1Ul6lX
KcFlQ4N47YBULPkjzUy1zRIC6ax6mReDveS37tukdcXQlUrPNMTXn1r23RSKWQMHWpcuIQQHyig3
D+98S5fCUaCLm1lndkikI+MfImkv2hO286jGMoW5MbD5XMxJVuaGRk2V6yNzHaXg/+NcUBI5qHUr
jwxQnd1IuZBUMRuhtGFGPh3OUssgooCXnbzPpET9B0rXdgNOsO7Jtw5QdKwm//cDlaqkkDNI0RKk
6hpUoA0AYu6ojDS/MhS7gLiLy12jCf1sd0X/aOLoEEWsSfI9crUUxLsejick3s92E79NHDPD+ZaU
UbtMLFEs/mBK91nXDmkpoZlaogRjSJ1o2JLdT/FhavPpPOsR0tkoxe2AKFddMNj/lfBIR42h8kEh
BWrkagkIbqIWMgGR9RK4ON8WN2aGIwfpNBu61nrVNa4AmhWV+/hxylnHpdQZz4EP3t+dcOeAGtML
gfZPRV/tRIqMYcOFjsSSN82BTUPUZdCTq/atVh6SNvSOi0nzUXA0a5t1PT7o2PXpZVXtOOC4Po0s
zjWoB4Y2eLeIlySYhDOpQ4nDoCMFvrsuhZNTr9N+P4zz1xEqOwFTmDDqdQkSgKuPAYIyO0ycyLX6
V7NX81fzTyHk+xdxdBfqihDS/McV8yoqkTBWV7OtJtl0dpzuUEeqX3n+pUE1xR015tRZS88AW8qm
k160uxmgSZ71eQ3lha4xP4zlJtGxL+jjFkwOqXWqjcEOqCG2Pie0X83VdxNCJkpctqxyzGV+B1j5
ssgaKyq722ZW7x1R8f0Mfvf5sUHC4KrreDFmpsa+yEhCvH7MJiW4qz3KLnkk/5zb9U4MTXOa8kj7
PKcHcrv10B+dFnRPOTAuX0DCFiT44n8WkdNf8JuIc3laFTTOPk7UonsXZ0Qf5tQEsglXw+EqKnO4
M6ASu0leUPS0xLtj2B5AGI0yHbWsDp46ZL/ST2IOM9TLy2w7l/hzBgU56B9Fk+8n6LJt3ckpnkKr
AULcWozRKMonq42HbaPV1p4CYnwi3qNE7SituXwil2CZ2BSd5h7JNFIxXByTfyGLmsJqU99FuU5A
S86z6Z5KG4yjNFqOQ/0AIXN8BXhfoKE0n2ciYYllwTdGZlf7xXYSFKLlrAHDKiuQlWgrfLXg6OkD
cay0jQVmRCe+J7KVyATSASSrK02LWpzrUDaicfILIflGAYn35FsYXtRFGFA/m9VHF8LjcZvhsNSu
UNEgwjkMwEQUBmS2xqw0bKmloWWce2KnNfoMzohfc24mksnMdjrodvTctxOyiaqxIaqDwxrAWECn
IXfcLH/5IivlHQ5K1bipQNud1r7QRD32LJRj0bhpRpPvgRZ5K/PBOrt4syzNjOr+c469SAHuMnRp
hGK8ErSZi/Pd+LtuUuo4uVuXcivU9IHB5yXWLXcL8btr2eT3VjNmwHQ62XVWDfVWEwKqFgjvgF2i
uKrn5uBTNwbTmauH+XkZ0MJjX7PwtC63LkI9AP20o9aJez3N8uUyifvEIq+43ETeXJPi12Wpl4Jh
dyygV8xc3kKx3puc6ygH64i870eybKt0roOtW8g85uPPkONbB3I43WswDbvg36QZS3Ajpiu+AkHT
0D4CSlL5lLzNdPvaQdftUxHb1l6Pu+5EEVXUQYhB7WXfIqxisvYOeN/fRdB+GJ8D1zS1nNs1dA35
U3s80Jl95jC+dRqABMisBNsa1iw/1lFqX7nodJ/8YQUCOjG5IDxW+w0dgr83Yb3yexYO/v9TmKVW
o+m02u8XHcaoXS4KbsDXi673Rouri1JYoyGpAMU2KDLJbISoRDl9SCcjBpFrhT9Su3ZeHBsSTonI
cVqOQ8Ax88Z3ETwDd1OdR+6WgMoNK8BEAXWW7YpAHhlOyct2Bg+kAi5TE0JOWS/M+YFmTeNoB4Oe
fl4DcvxT/Q8LjSxDbXgL6j8b6tinXId6Bc7d7Seumg4yfr0jn8jTg4d9o2lgiCxKbj+t8RAWsZcQ
o1zi+9YI4iibj2Lu2guomEyIxrLhW19+o98VDiTJJqlidvcfArRcmzax1bwGcGy4S/DAePUA4ABS
Ao+mDeKcFvSsP0p3PnPZaC9uNGs7YZfGWS/K5mHOrQg4bkRIG3LnnQgfSz15yKALe6lMsB/RD0U/
ipaWhx4fyA/kAgJ32qZA+OzjkGV+hPz/zhGopA2d3AriTgPjwWqTkxpwnodgQO4Mf/VRT2vVFOr+
aZ4cY0gLSHvOQCiglzkQKOynN8rmKBworVOjK211L9fSU86Hz+QC3lcl6lWIY9g/sVNojhTWmiG+
L6KqEBTMsgoPXmgw7umpnYcRnvnrk/2dXTZxgarsO3pBLI94CVHrf7wgBhZeO3vwzhWEa8A8Ht+t
sC4+iRhFqJD063TtFy5MxYEjK0JVgvI1pcFB3HOo8fbfdHhT6ncyzCFxyIdkbzRxBQptpxPXwhv3
0dDL8+JLW1TeSwP1uwJcC4sPeOxsr2ErDMiY+fDfs8MhB/oPdjjPdA1dNx0Pgsy6d8vrbsUtCKxG
qKj2PYCJhaP1UNQGJixnPN+16tw/NyNN23OwmeLF4bGNo03V1uRdhOP+kf0XaV+25DaubPtFjCDB
+ZUUpZJUk6tcrrZfGLu9uznPI/j1dyEhF2R19bn3xH0wAshMgJRKJjGsXEu7l1Xy25YFGGRqz6E0
+gzT9lXz6obSkg8EEyBIgMIK/Ct0AGT+2Q5nuQUE4oFFUICBqyZBB27G8nttOEJp9SFB7j7e1Fv1
/aZmmXP9PR2w9V1DxePWO3T165rV5Z5pKdSDhXI9cjD6ed81c3wmY6u1gB8USUBeZacmFZaxPg1d
xZ4Zj3K92H4s0JA4WKNjHmzN9767VoTdHzuAvCeWYUJwrvlAl6X1C0hdjBeymA6mgiAFxvacCKiE
LF2RQnCOsGkL3l5na5r+snmSgTazbEF7u+puqOEAOCJjV/XZEzg/syccHxqHFJBZPIhhk9FlX2YP
+jCFZFt9CHqmZQE6IKBoHqlATrUVbqDxjwCPaVmA7f6LB4mX2DJ1p/NGDorW/YEfi6Z/lTb8rfgj
9cAeWhwiEczd3Q7jgRahLAogYdKugIBqO9yBTjl5nP32UvRY2MXTgINXWLIES1KcQKMq1qWB2Njb
tW16TAtg5TExfsvHbjmBEsPb4Syc/7BW96QPevMGXrPllC3gAywF7ljYZx8z5AHH/weS8vMsoTmI
nI8TzkLt10xvwIoI/bCQvG3Sx18atgS6HWsvDAkber2wYzy6fOcmehY6LbIQ9nkGwhAHEyA6HUuN
FgdjJnS1QZgxIjlXJE2M3oILtVlsBxA1Hu7KbapCrazsY5rb9td1yhbwQgzjnprcSKBv4uLP2iyD
/ZXpfLlHLjAQWaIJOsX6y6rpMlbL0L/kkATHue4LBSws/2Nu9fiBBqNLVe0IeVbdhfJrbr5Rwf1k
y3cTDnwde1cg/zYcwGDwBKTC+OQxnDiBY+VEJp0t2AjRwBJ4bqtJ2uyUDWD9RtHkHT/jqOFEpnrC
E24ds+ou9vUwFfk1VQGIlc5L46lNDI5MwK2OwCDrfCnxpto7rqUHxlIidwqwuneIdm33RPTt1iAx
32qwyBtAPjahZ65XXlt4qa+++ujrwIuve7snpnDV11vYgreuxQLNqMvigCxbEI/NvhvZMcMpzigI
rajAdm8DDS7eAHmM3TPyJq2VHTIHimRpnm4Ht85AS6Xl+re4sk+uyGvRkcwXpqxbHvV4RY5d1q8h
ZcLwwbhzVl6/T2NVAQU/b3u5NsnEgoVeRVRYpQYc22B7S2SO4vFJSxfT5I9uJ8ixcJB2BMwQgry/
EnO4w3BmTWk4eoJNYgARpVel57RLUSwBhXTihHZL8eOZJhAxDEgLfzLFw4NqbZfhKD2Z965d1pb0
kmNCBnLs4TGsYskeGz2IYBzkHVNTFWlTWyBswyXErvMxbcDjF2/zyJpQYyAvG0gqQhRLo+/BW+Qc
ZyS13M+kKCHsrdEvNQg+UK2goxPZlbYFKsYncQnVBu4Nsp5MG6H6YOAhY6z2q2ln2GpmOrgu0KLC
ssc/h8Hb7oEUxhQwtrd9nfX/Tafqzc1mvGWdIdOxwKOScmFhg+rTcK8PBTjepjq+9zT8AnKzXt8M
pHFhV0Ff33CudKltwjYCtHoaC+btVWKcypMrk3UDHYZIqVPu2ZzASb1q+FsKx1VunR2DDe0Srnoi
2R0/BYtFm5HxR1CO8sctS+corz3sNmxDB90sMgp3txU/wIXp3JGpsEw8yJFNXd6nsbVTYVSLkSVg
5LjgR9rXUPWv7dL0d7kwTfTwIq/6FX6EyN+a+u1R3IJ8l36aweJcu+wEyQ52qkRtmjSnCsg4qCr5
x7Qwce44fuLfstUFEZ4Y5aoqx7oaVg3TVPVTkjna/vZKV90pGtzepxkD3cVeZdzHfNOhyO5fClfU
Jpe/AfrvHMhOJhVBHair9PLlNjbloAGx02rbtxqoiDXQ1j1CYwiHP8WPAQRBb2xZpmd8Z1/JigNV
/4jVfAJ6Lad57zarjDKvK+/Ii2y/KliQoI7dXEDLff+FQeEgSDFdwPoWy2JaIMvFMJjLwdWUQ2FA
LKHJq+KYvWHlgaSUIAdAC9puPR5BFe3Nxk81cZV0vzdzaHVg5zaGyDsyIkMRPLpOGfiGYxcPbQ6U
tBNnjXdM8BzAyZJTRpKrP4HMRboJhrZw4dDGJioPIvUgGg9mL0hysNIhkvJX5L5wgIBRUboUTYii
/lA2XQyxGPUQSQlhNbhsI+X4ehxppIEwz0WKm42Tb24XCRAXXDv1rqsBgIEa2fo8e9daawTeEHac
x10iVmbFUMf+pJvFO60G8BCRV1U1thpjHvsU/8vLbsjEewmZU2LCCRBdlBt8Odb1qAPhLOajqpBG
VjgvelL0BzOdhsBMeRspir4b/j3lUJx8n4UsA6BVBfYWswmEhYNmf9WMub5fC14Fo2hWeeo/t5l7
aKECNYfl/BcQ9O2rbnMgpa3kW9aDv58iB25lOOfWkhONA+GdLgJZ8YZ3Ru98NfNiuLOtHPrk+caf
Cic9ZisHNwIge8tDphcATWZZu8cLDwwMogB6K+c4qEC1L/A6IzdFU+EMc460ceMtQU702dWxjQpy
PeMtds3/uAMDZ4S9HLTVzn+wHFLCANq3j36DjYDOG987L3FEEqyD7A3UVHFlM7kfLoWdhHZi2bfB
V3EfA4BP9nqoz67BnRj//dTlPotRQ7uL8/OSLtI3yNfF95EEtM7ACX8b5su0PFTeWH3JTlJbp01A
AbClP+KJtdEKhpfz3Iz2k2XwIjTNHhmRWtGG4wSC1VJwqyJVhd3xoTo3iaBbFQXVqNi8nA+BalM3
ZtiAMf7q8Vm3G1ubJ88F+Kaekmqpz93oTCFzOusdPEcJBM5r/U6DyMR7z6tv5lIY2NbQmq92wnH7
Q/o0QT7gUAgCS690wYwpalQMYFbarSaD7p7gyJRUmER3SW0VSP2ke9IObHWB4fsY6opRUy+dDHsi
yJNJF/7sZecJkNEvraD2/mWhhi14vkecw4oYsiwikF96UYPMfuWqmN/G8XPvzZ+tPmFi1YE3O0lp
4gwZaIatPXOXPxrCpOyFWUPUsG6t3YRVNrIHEv+hYckI2ZzNAdO9ZR59zJYBIQehIh2aUtNHhgNW
kKP5NnK9ll46cCWvUxYXb448r9YHbU3FQH+5tuXRMVIvlAsGIFyO3QB9RKkfpYHAewdCCBtqi4Yl
C4ulX5BpDNmCD7uvr96D1aaQc0SUsq9j7R8KXoCx7HdHPqV2yLPBjAavdu5Yo/0B0WyW7t24z89e
1djV2+qwPgSVIu6F2m1Z1iF347oo7iAO0CHZVZ9Oq2e5EE3OQGq4lHETrYkD2JgdJwHot0BavGrp
Me5tAI4hFwtxnTV9X8ZZuzMTc955osnwqImamiHlyM3T97wFfZHXpNUDNbUVj2rAvV7NbkBeSAq6
f0hYZMbX1EDOP2jgZrZrcsA6+wrpx/PspqEv9v/71fC3u1GcB4gtccxA+tyLqIobgxwyRZFfhpIr
p11/qloJ5kOeZWURF/0n7IV5EXUidwq2GiC62jyKnQUTu67myTmFqowT3lY9CvBLNznLagdg19HF
2f/nkczS3n2euY35oiXQSrR5CuhSnWDzc9NnLcRUvCl2o8vMEKma5rnVXyDLDEaszXSeHCh5/Vgw
pcbeZbdh00PvIIJpjfcMSiUn5A5vhxjr0We9gqRglWzLu1bMP3UAvP7COE7VAeLq7sYM0lUZ5AQN
gRgQrQXgSdXirED6GyhKdEHGm+HU5g73CKJg0aRsGSiNWAFy0bIj2Sygp754EOocWuNpw/5TiRkh
TsdTvMebwdROVMg2ua7akwUEeiB9FnNYOBf4tVHUiB20s4pXNuquHE1i1UevSEFXsK9jsF6WurEf
kB/zg3n5FJmpyY6bZs/fPrEv8Rw/uUnRHQoCpaaCGJQEW0mnlZpXHmpv9X6sQEFDYVlcv3IrQaaS
IBJV3T/t+av7hI2Rs+pgG8sLBLQTxz3WaaoHYP527hOzof/AkJXydbsFLwWMtr0doJrjH9maW1Am
K5zkZGj1nrKg23aeDrwzHx3DuyRGg+iuOlPRbK3TBBRHbjJSk2pkS1cTGdPUprxoqlHhzXYaumtX
p7t+rcEcHPg9z3f5mmdnKrpluNRubPHqpGdIx+HovGtalDfh5C+ZDvS5HYNcXYxzFSh7+n3+R4OM
WCE+wD0fGg4VZvRIj8vEo54K5F76T0axlvvUWxfpUI/+pc3/zvK1gTQEOlBsVW3Ggxij0qbTmPeY
AQm2Bey29w/DEPcrdnTRBi/ezhrwQruyUQx5oUPahFs2J9HY8AG7IUuHjuSfNa+8c83ynQI5S8Bq
00//UfDalSRbtqleQQ7ynBgT+IwIq6tCCJ/rYe9dInmpqWyyC/6/7Mexyo7gJr7BJ5FBAo/6NvZO
q3+LeCIsEYvdP0Gu8xMpr96ZitIZL7VbW6bZoG5AxriKAw3IdfC/96Xh9fmEJzgS6ETrJtbmfhkl
cQMlbfHUoP/h8skgnxJkrYTLoGcLBfT7RZt9GawCqHb9bJH1m0eKm0CPqi9xTgoGWOx9UxK2rDoW
Qy5ibR3J5hdVjgwHgRSb6Vv1ZsBxaof9hDYoP3gV1CeVuFeu611oYNPj4GzQDyBHWjp3JvTwHsmU
bo4PPvn+hF2HuQhpEIilhq0JLTZTiGIiAbqLksKLD4vAJYJxXpy6Gs4DecF9BumYcX7ztMl6rkzt
JRGASMOCFgEvPOQlel0eNbmZJNOTZkMYhDYi53T52XXY8qKNRx+SLDbYd8YrG4XRRqSwjwM2z5SJ
ah92iiITFWJsFa861QwbZFl/Mp3Z3tN59s2hNh1bN9zd7n33cHPSTj51zN05Y7rH2g4E8r8fy6s4
cvjIcQ7ogomRZUdrcL/hn/E1LxorwlQi2zuimSB1GxSxSxuSd0it4dHg4At2J+PrDNnCrxzSLCKS
LKvjPEPM1X+kztXEs5BDlvOYeqP+PBjQkOpSvIEmfYkogTUHPPjeyxNICmLNCgH6AXyLsf5K6azD
lOMUreug1ygyYbE5lu/tqj/lTqtHElMq9fsc8MIHVWpzEBoiuR33Zz8oRGpqLdJBAFS/s9tjqZvi
PD+GSFvaadFYLkjL8cZ4R8ZUd8FfStUpt2KQPiCygzCcrG04MtQi5bkaiIyr7a7HpfekLoMSkFC6
ETe2Bhn6u9YDJT05arEwohoVOi2MVJuUHQDCuO5CXncqnZ0HQoedm/e1d7TiCVC3hIFvX8hi1gLc
32assh9wStvuMRkogo60Msnv2A62VmY8YqVLB8EZmAZE16XhvrGnXo3Gi0C2HaFXbCU4buAFQL1Y
5yRnl6Z6oGjDVE+1mY9tm0D6yEwBK0T/zvoPwO6cU0ITR9XPEZ1lN+oASbe/AMLI9kkMOco9PXDk
UybLvxiVbZ18An5eOSw9bsO+dat97pvzOR0T0AGvU/9KhV9kb6U9Vw/UGrjnHYY+NkNqMhE2YzfK
MDf3C5kggJxGQ4csRG3McBAFhecnCDDsybkZDvYygS0MppS1R7LRRXVsE7OZ7xPsOGLHN7XWex77
jrW3Zwf5phZ25cbCs7BVDU+d1lq9S8YcMg86aL2E7crRTROShY2U39dtPEG4I+13ZOvLBKdlOfS7
AVv/Axq1zz7ypl7GtZ+/VNb8ityX5g+8T5zDqIHvqai2GjMFE/+14rl71NZRf2vSBVMX9G46n0O6
F2Qb1MQKDwuFdEshxAZvlvZBlnnttwKo1Yd4Re4WjZZYHGf9SVLfUVPcApDy0Mp1+bZPLAdZhqKo
28V4tGak2kPzzZEODZsHODcpkQg9ODjLEyG5Y5kskNFm3u6aJl6xFM1hVONsgxHY+po+uFXJ5NDk
rJJ63kOGyg2m0c3dHZLWjcdJq175thh4PogWDWUPQ33cmuydLkQOGopBd5Oz6amxpqiLs/zBbPG3
NkQRI+X0tJbaFzItkBaHhqUHiOOId8lOxVHNmpo/597gxwxMq08T9pCfQOM9PzJgKChA2bXR3w5L
OgAvI2LVQDmEO0MvTo29Cibvx82l8fq4IhP4zoxZfwb94qXAHr5AGH20qaZijBWbfx6EBZRJxZIN
h1PX493EkffGRgMknYc/HVIAoZ38a4DP4izbno9ND3VFkfyhDbYdFbOAZNLWr2rLjeIJaxMojhcQ
6a0tbJGIPtDJ+oeN4kbMtnZaPg9fKJjGUn35x/WU7X8eLwcmMsQJJtK8oA3tsCsZLRLUcmyzPUMZ
eE/CWUTYJoXFyJFb2l6GCaktpcA1Q/NX9VJdqfa7k4Y0vORu7f32pE4Tm3qBcFitY5v89xNGzJi6
CXxk0GNrDXanvPLEkdpICL/uzNoZaUfkEf2AP2J3ONbrpx3ZnMT9G4q2Qweywtx/WDK3g0DZHIPH
RxAM5IJMgGpZq0N7EA8pkH5f28lJReXlYAq46abcNBR1JluMBKYgjkdAiz6uoYIdcXHVNImEgNr/
enmkKWkLjsJU1FUvNdTNbXx28dFbfWROMwDNf78NFexuqwFtwt/v/Kap7tTwi+etaKaDGo9i1bdB
DrI19C3+q7sQfwYLfwbqsYEBA0u3IbBm0C+OYv1oZivoS6mtsdECdaewUnHVNihKxmr9pIcVN4eQ
WTj0Q4J6fOkg244YO841UKXKbmRwV6dN91RVF8e0rluF0KjoIkeXXbjVYV3KVzeKK/x43Xp77PJt
/moaHg9BNOjiN4kmL5CYxlgHdUPRLEo23EOjJQNZlTZ/tTI/f8VGPPmoEIP18wgxK8mGtHBB2zA1
5hcqNid+1wE6PitTLlS37SR/0rhmflmcrnvO2d/K72IehHlr+axM/aj1x230wQyZ6JeRGbhn91iC
IWFNjEPB4AKbd9Xi+Ti8xB2Qw/I8JwD1wHxHNogfdJB2pJ1GH4qkHCkyHfb8MmjNeXhVy/ZUZ9bZ
jC1sgIFhrQtUm4wZm82zn64aPOWubdrhfGWiECoMMQLVZDAFbTyxDpf9IsP3zSBpvtn95mOC12De
ATwFNFhWewW4slmMwIE2W4Tlu3dvFU7TnjzwYuxBqZEgq4oZ1WtpyN76Bv5LDUIXO9DVgVSeQ+Tn
PsVb9d4bmRdVk+A00LSLTXnrpcrngAKTZAOXg2sCEgPY1BxQUA5sQ7uz/Lm5B3KdRpDeHmnxgWmt
TjTRHHb28Fn0ZIawuJi90uwWBAidwMg6ZoBExSoyRqTLyTkz+eMxS4+YaTy2ZRM/GyNOHfu2ki1r
2uJnPuAR3OkMCXkiggrTALLG8DHPVrbCZ8gT7SwjpG6e6/nPrrYWJ7bkf5GJYq0ZP3ubaaFsiStQ
LRmLyJkr9utXDN0lL1DvuWoFH+80YiJLrz16z7mrkYSGhmeBem/aH7aMQ3BhLnwbx6q2DeHKwYEg
V1b3AbXNzEB1tTUcV4sJBjXJM4tsCa1nZuADQ7h3Sl4/z1BuRRrV6O5xhAu0otXOoPHf1zkzvtvm
0oVOZgwvzmIM+403w71vT+apbVv9oPeDfgQCl4fOqh8IlyPBOV1lh1tl6siGndJXyE4OT0azXUVk
2AEPVxFBHT4iksEpwnEDk7WCcjhsSYDrEsgPgoP4epwB9VMse4q5ID8EUOQqMjdjEMNa/FGNg1XM
CmltyrwGcQQLDUhTnb1luxT2WoC+VLW5y6YzgNoUZn7EXvUycdquZaRRugKtG02CcH3MQMc+2hDX
1Kv1RCYqIGQAvIAoNMsFIoviWggKHltjPl3ZZBVcntVhaQHn/YJF239oBVw1EDurEn508Tu2H8j2
uyMpk2x8WQVbmAgGqwc0Lif8zQYdyWn2kkYQEYBAq9uPR+opF+MG0JuzD8WQq3xPgHOwisxGIEBd
6IHIbNHJh95nXfkr8o03DUmirj7f+8hxPC9G+pstaZZ78sZjPOMhgYJqGyQqkV1kLTtqQu4Rf1wV
2KVvvOmb+3Z122nnY3YU5Bl0eDVBtlNiMQmJowVCZEaiP8S1LSZLrb4Hq5oDKWoje2Su6eJd55U/
2/6A/xv9n0iDHqGBye1Dw8YMA+nmQ4vpJoccUmc+FEZ7yIGlAhIQrNzkTRoQWQccKcF30Jl6yaiJ
b/DiphjkZRtg6EqsHTl8CGDcXYAMWLIAbgxw1OYCYnGk6uKt2OLCxtQapAxc2LJNrgKgzQoL9xEC
cMO0T+Y6P1MR4ycP6mlraCCKjeo0dbGDs5FKP066E5A7jkscffXihS6rqid/im3QgxDAsO7c5b6M
owvQUGAOncGuhx05eIEHr1sN12DEXw7qTtQfbEWuI/gLO/OQAqHieGV8NkCgsmdJlQdp6gNlTcZe
4BRu2/EGoAJ5igSbQdSHmsqhOt/Y5FiLafFdarO+3V6RciVUZPrm1U/Z3naL6pRl3L+3jbHrkUSA
qiEpdoXUQMtYdOWBSAubg8lwtkjXRwYtRTPrZP/ExHRrGpA9KIagosJGdOC6UxPRZr7cvZcb97TZ
L6v/8GlGHB/w7Zz+ESRma0a5cpy2ierWmyeBJ75TKA5ffFeqiaWoBYJ1bNmSA5N8fNMEPLbbDlWK
pLZEiIjeTeZYUJ3bWHjjUMGVC2YE+wJwI60HkEH+aRVYXGjMAOjtGgBH/kLPfq4F2Iav/eSpIeuL
vSQcO9IT2nVxZGRy4w/5QJZP7RuAHj3PO3t4xwp6OaintHrO39j8wggXd8ZhWIkT5IEt4GbojHa3
9ElfB2Sk4n/b1gWrnOr+fxvDEFxzFES3UCztHfb/sDSJIbSiVFBuNFXI+/9gm6qBh22RG1KUhQRW
VDeq/a9seH9fxpPaLELUpSor7PuO9pG2P9VmKY9BV9l69hgpB5itfm2ofrp5Snurtx5r7SA71U98
79VzefSL1ju7ougczb0qPrNlGbCByMIDb9C/Bf/P481etp97dwAR9K+LrRAmWSvW/bnUxUsnhJAa
UVDNZeD5pFrrM4iLW8wNlQ0p5VA/ugnUS6A/5zg5kp0KGs8gTSVqQ+akO0LF8KSGoloJLvp9P5UT
EsxB1T6wXSaOZGu7x3ztihnIw/tn6Ys8KslDQbJK5EBFhc3063gxSPbRSQ10NbDsA4g8si9TYLmc
bCvxWgQP+wA6k99UwTIhENaW/nbRDqM2iYLNzXu9VqCPEOpist9V9dN+5KfO9lZzO1TiYuCImk5Q
WEICO99lPlD8RDpOdOOjLzjJeyrJQMVCjOOALM6QmaA6makbKNu0aFmdn2Qi0nGyy2gVJ0dG+mCa
7ZX1H2M6Zf7oNThyVvdEY6ouq3jpPmviBBhLNJz9UjXpzPpSpTYVwBdAkIQ8Mdhrz9ROVl2L6jX7
eRNXNwyMM8pYgWv0cGElMUzr2QVDyNM0Zt7jAPVT0egsH8R6VPOqeL/MWDqQw/Ad3Q3yEod/bgnh
JTJWMbSAjHGzB/w/cawWrO8NeH2Sdt7RzeWtm6R7+ZH8Hij8gG5X3ZD6SFS7+sTyI1J4Ua0M8FEM
SkEVYIuXqbdbYQNZm4vzDI0FMMZkA7KWrQLvRGRhS4++Dut4T1aKtLS0PPMMrKshGSFYAyA51OW2
HgnPkEdezpUVc6gmYwrnpz3+99AkzUni6dCUEH6XRjXFo6lfV60O6O9yP7rtSO3O+884NNu91pRd
uCHFcZchz+u8irPdwrNn7Kh/tKlGhTn10N7xQYQsnKqgbpvoe2NTzdpZ6wgCoUiX/IiDFjdOuNwR
0F5Hn+eozHWnAsy3A+jULb13EEbU8zNNAJFINAKH0AqRHqzLKS0/7ywLgnDQ1sacDbyeZPSyuDgX
OQOBzGRjnz0rQK+LgwsZmFMgGbFtCCYWbl4CJ8hqRzGHQKEHgtg7KCg/X6WvLCI7TJHE/R6i7NRD
J3o45AAPh7zYbd1Yfd/q+dQ0pvNfYDO/sdpYvs1GYUez5bAzSMz1h3Tm+o77ILhGLmkt11oNzpAb
JExx7JH11VGtv1Zr0u8NbK3oZd3fpwljOwtZc9/KtPybAUDyd9uBmx7MbvgefwzaMr9XU93vimmc
n8a1NjDxB7dov1UphI6aXbLOUN37RBwMhNTLQ4fz63BODSHMh8Uwsnt+CYhRl445i3TfOj6EvtpK
W0K6CA346ZXERdR9yAt/DEBNGoXug5pSlEzeggisxUWUW44gdMzUWOo+6FZVXwohmwpR3pvPRRfK
xFemHLdX+/hO1MhqPBn88YGpqbw0aIy8iuPmYKH48anUxeSfoaPP9nGhq7+NGkvd6tW3pQZSHxbM
0JAx6gXZ6QcjRwJsCTLRgKAVpkIxaEgyDeLbkFXpk/UZfNQXpg3qd0MOAqYWnOg5QMiBNuVhmyFp
CvQ3kg4FiUE3s27eU9umzKDfY/7hpsjE9x4MMY7sQjbkfyKFkcb8PQZouvjsQtAIEia+TA+R+SAL
co5K/rIyLLxVhsgmzEPcskPlTEjCuMkzKfsKBHiFi50j6m9CJ1rXOTgszM5fQRrQlpjigENb3s/V
B6MqFRTUVYCx0L0leY6MKKqSe6qKFx36NfvYQAKfLaiVmZjRU+3GpuX2CFCiiAGx7HQY7RGgM7RU
HDUBFLsMRc3/H5sFSc5dj50nLDOBPya8MahptVPK/ySLhBxrwqkiepCoDFc9khLImWKApECS9BWA
+B/4Zpyx/0I10xhmDoWKpcX3agrxpz7ru4O/pl+8ORayKkI9SlbJfWVdZiTy4j0Za5EPquIgmyML
sO+ntAVVR5JUlRW4Tfu9Rb75kWzkpSKOWbNzkGy6u3Hk27jeVdiTClQw1TRT5ChdrmCA3jj3nK5N
v6xVtkXEh6olkHMLysb/qWM3a0+2dXCn8yTYVql2YwPRM3rIfl4LKeSVWziS8Dn23/sFSCMOKHhE
bdc248M2zFMabSUUfW79t+15mOr9NrDkLd6GOHKNqbuzlrb7DgZhSIhwkEQ0enuukRgW1rPZfYdC
yII8JlN/7CEy/QKa1BccLHqPrtetC99rS1Nu37AL6B7q0qrOue3vdGyUH6lVgzsISBvh4BUS1Beb
uU0gXcK4CCN5yIbDjhjzIkdf76ZkOsgmebS6q88aK371po5Xo2uginWRH4cxN6uFrnnngvDpZvRS
wxYPXU2OTP6MrilD6e62Bo/HbUiqSF5EjHk1vOyq7pmC5J3Jjyguqj6h+D5yTK+PcojUzHC+PmCC
os0j8MOSRJTIfkvBJ+oXfgZId9rsyUMFOSBsh5VO5abg1RPMoso9VE4WtNDD2ssY8vR5/EfXm+5e
7QFTjXZ8ATLHYyoe8Oz62DFWW8FXe8dNxvGTUi4KV71vHOoCnw0bQ68saPVk3el+0Z2V+CO4/f/q
TFOLyH6rIaniyH3TVzWpNidTB1ZvDC8G3cQD4MaulCxVLNlwqA3tSuVW/cjm6/lrvzTJvVfY1isU
DjpAC/r2sFD6ZWUbZ7OqQYXcF2UvsCoR/pv6pzk2vhhAiz/oaRchQ15romECw5KfpFixEJ+Cs3XS
nQplHioqIYqj4rQZaKoAGOYZkmJ9aPB0M/r/FOCf9EHSdZLPgtzbXq+aEJJ6hUYFDrO07JmYgmcL
hIWBIg2WnMIQJIb1ll9YtqEvdPRqv7674Tm2qubHjAw35OUhH3VChsGvJRto0uJd5uXL7mYtZ1v6
c8k27aTsYAMxz3GKeYDo3mVdv2cz0DRJhSNCg3abTbHxzKplPfX5K9l1YkVA6rqTg+4U6OoqgabF
EoucKVZouxJqPCFlSqVNvz5QTaZUpb0gfBVuSra6yrOSyVe/96YELOpN3tQtq/CybNX6ud1rJvRF
u219BEHB+OyIgmlNu5tbPkWGhaSHIGGQ3gPRFZAS+fhMBQXHGbgAB2MejspRuLMFWHppiUNC9KXA
JPNA8aCDecbBhgjtiohitSywoedg6SObtvIBK2DzTz8zupMHBum7tANWGqAkDoDaCH3SttoC7H+s
z7EzNs8Z5FkEsaVna3UMEpZcD2bQYkFSABFlPIPyclrZAcnzWNAK25oYSWTqAJGbAG49ZO7oPnjQ
IYhcwa3AwYu6QffDBitRjz/fkOftfZuWaOqj04QLeEIetLwIOFjAswCJ+JeasC3QCnvG3zrHIhE0
xyNpbiZLVWJhirYq/NXpXZA4w0juDUkuAUu8aqdsn0Z7GR6noJTtT7xk2g4o0OXAwNn7Rk3M3paD
MTvgWxRepK2uV03ymnzr39qfavBCZDDTTVRuXIXbUHvyxlJ8lZgLi3ukmJs7qyi9mTp++jmXEcKq
kL5Y5ZJLTetpxbB4eKOC4Pn5s/UD2eoY6lBQP3/+XH35V3+5cnDBA7Qt/nGqRvdxNk330SKOPEgr
hKNoko28vpf3D8BbBGRXHajpg2lM7Lpre3Ik9jCboKupjDvbzv57E0xjLgkOJYoFDLHi0rzB1o8P
ru/DzLMOzyEIv1kVIJLYrkofcbZb6kEsqrqP7Oy2+ZZmZfpom761AIAMdGS7FUey+ch7uHTAvNgK
rY7bOzK6/jYaOzV0helZiNlNHdJ3TAsk+a0sSQt2i9l/v/ny5XKKvB689HWrdZUKNoa0AR22JiMo
rBWkwWnL7qES5J6hkQOpNh2UySkgeIkoqDYbo76vWYb/rMJrjO3yqOJ0MOaE5dj6wATAQT2U10+b
k4kp54nsauCpGLa9kVcz0qNMJBdDDHEUB7Ykji2PSERTcgJQ+yPuynZVlb1/jUXD5FuDbAzqPHSX
izTFghMqzteBhWPtFnd9q4GfN/eq51EUVAM91/c4ycsTtZDZXT9bQFzfsS6DyP1HGDmWtfuucbzo
pmytnsnU+hkopkXsZrRfY+4kR/kUVym0aw/s5dC4ZqTeBPRAp4Ke7xRijKklFDQW+bIgRy1fKEuC
7KutvrgvRnEFClcXoCZdBW/1p631ngpNwwSLeSDhjxe/CWQ7hRzGQ9GabAsaDZpQbeOcc71HJNJS
QWEi3B7rUtDUmeOOmuSQXcxpKc52Pe6vB6PrZCaOq3nab4er0bg7I2/B/ztrf9BM5mpa1dJMh6Y/
FmlzX81/KJbaiRvjhzX/vAqxc2xCdcCBIj+pHHXs5K6tExQe9n4beuLn4t2QimJZoYGRj80Bonrg
jfuwU41supk86Tgu1wEO9e79fGRhJohlE1FMM3hmCquvQGuNpimYaZWjd7E8JxsVsyCq7d2luVMO
Cqa+ylETyy11uRmfokHJ+McSFxCQBS18shuX3gISDQW06S3wspr1edD/4ZxAz3ceREGxWD0CnUxt
8ug4CwjAdlPsya0CVdNtXHRRbapRobn9FG1WMsgBlUMFy86Jz/8LLRw7Wtx4O1GB737B1qpog/B7
rkCJA8HpxWWomhnbxB/nV8DFhVBL74Zg7pHMeeWWnSY5tOhPo6pONJxqXl2ePLL77eVv4ie6MepK
hRvvwXbenmKhhOlK5UsAcU6+0Mu8atusXA+Q7ztLm3cTTt2pD9XITTXlsAqIpOE0GuNiUgOOCapK
q+oEnDsyFS32VYHa8sZPwroBGpgTMO7fYWzST8C4ZbP7U90t+F0DF0ddFGDuUwDdQoM3tjuBXLQ8
g3jinbd4YQKjMt/rQv2ZlJ6pILlnqpEjBq3Mqe94eGP/LJaGm1Pm7f4PZV+2HTeubPkrZ53n5mrO
Q6++/ZDzrJRkW3K9cKlsFwnOMwl8fW8EZSGd11V9+gWFGABmOVMggIjYGxQ42uJv57wb+/FxQApR
nFBF2mk9EPpSn51wsz1OG+raU5ac2tw6gTWp27msGJmsdWVLvRV8JVB4AtZUOYYbY4twnnT3EEtI
VqMRZQDsChIAU1lCe1TTOQF+z0ZjLFhu1MbeHi1jgTTXENguI+7XkMRnrbwKhQOzfLcExcanzLS8
0826RasSDUOZmrVUCxf1QLDnnede/PlmqHKjoa2eW0hTgO/8WFoM52e/P1F9kNkDkUdcVODFoWEx
XdYx186FV9w245jYB1c0O6V3+jgUC5IbZ3zEKaHa/25o02nGqmHCRXrPL3OSMxBNLDVx9uHBGfIY
FpanP2oo0dmrofNjOzkpq/vbSU8N6h9wEWkC0yZzTfOAijvzMBkoFETtILqzKY96YOQ4VuutOY4a
O6/O16bvtBbg0+BEZurdjPGnXg+OyjT7o4J2EdVtHNRgoDYs1FlIAvIIB6Zj7QxrwMeUyF5EU3d+
cSHxw0iuSk89MgLRa32npznIiBfJbLwbroHNbDH5fYMsU2+RWgG7xp0fPRVgpD+5Dn/QWRk/zSpR
dluuteAdkB7UaGwSOEAAURFBwXc/5hpXHhsW2KTh1qZpdQ2McaEGpQYP92OS4kBvNWm6BE5btTZb
ngMY5uckZo+3Ncp8nD2NI4MRewvPLJPrMAw61pK0GAfQdsukR6RQngZJHqDhLmtX6MUjSbzNKmtD
VotYBWq7bZdjnLS4t/45xNGGwT9b/rSxUKi4nx3nMZ3PihVvnHrThhFYKnLHuxqo4b+WHcppQKHV
rkk3G+ox32kO9sFKV9pmAlCFZK9UU9B5wNdwUMg5iQvpSWUCohXUc1azj+RjPCBeGSNw9uQvQx+n
DItCN22jHOQpC1XqYEoLgmXTlhxvzA7XfxmjayJCuc+HtpMT31VVkFXNRo+ZpySLkeOIeVN+IWcg
HzXrT+8Sn5I+tWPoE1jdfq3bkANvZ6y6ha9FLTKVPgDPcEUDUm+syQRdpgxAvrbOhYlbiF8R0khE
UfUzCo/CPUmlGHFXDgg75CECwX9NylQrxK6dc9jNrHcAAxth32uXl6Bz/YMtofKQQT+CbFrUs65w
QBSyQD7b7GfXSXCgUdT8Rk+qj3nJn1RqXtLNIj0RcIlAUTridqw8gndRf6AmQDb5Q7+hvhF271oL
HFhHP5guypGM5hD3W+Bt4xrjYwYhR7ljL/A2MczVnaFFpRrWoYRv1ew0QsOlXwXg0SMi3PW56fwV
t8r4WWgV8t3KfjyQ2OqA/c2H8Xts6/EzqYBGiTQ4zbz1yHLxnYwg/ImeWxMJMzQHjYqb0jl+eJBb
U8bXDtWiFUBABmDA7Z0MaxE1dWi+95SODU0MzA6k6JCu/XC5cy7rsNhUrAQC7cd8alLR2ZKomwHR
2kNuJ41VUyk/NRah8puPJ6bp5T3XP2NRvwfQPN4V9MKQTSIbMEIAWoyU4MHGuyaskOQIXvlZIoOD
NDa89T8GqnlK+Y4iA+luJmvVvIgj1tbyzpUG3TjND8q9B9aAUg7UvNZBRxnFIa5+9pTOAMTIqjF6
8PJIF2Vo3D7IZyVZ7sz/Xzo1Kw1Lhyj8j6Y2wCQwajGSiCuAcDDkQ8cs/GLnbrcvB11f50576aq6
OoE35UTYOJ4/TtcPCWCOs0QwOnGEdTrLkSdnsrEs93MdLHCDju5gsn0AkjlS3ZTPVq31loIisk6P
DCdjJJlhnYt0gE9VWrknSb2R6WVs2IODVPQaKWs/3+zqRf9hJNXd8L+dVg/FHn+nWrcPo6Dd2oKj
Kkg2xoD6ICEbEpNo+jHFmbEmSccVw6wnkdxoAIn/gS6ysxqIKnL69wdZkGmgmkc93XSwPRFABgLB
04TcHVCGBFkWAtfHNuIVl7pOt8CPhDiFd6SGu325Ddr8s1Ihn9GMV/MM1FWmtEBBkoh6vlK6G/ex
4Ua3oecgbX1VWz7upnVAvKcMiTkzbAlhkCjskhuckjuoE+WjhlBvCMJdYXnljjxIdTeUdAR7Ut9B
paghv/X5mJqsd5+g6V1U7Fr2G8G3eNaAjSV1qSmAPeVxdiKhrPxqQPWs657mbm81zWoqUB2mRlDv
fhoGmsoS5xzldu9hTOAp+N1U9LjaEc+lJN1rgyo9835A0FVEXysU67CtZYsU8IdozJjHK3PQo1WJ
C51zkBkTkH39ko+gGcDA3Ju+NiZS8chbjSOj0r2yAnsvUt7MQ3Ioeg4GL+wklqVn14exYZr7koFO
t0wDcWIx1g7udP1nYSE4iUBx+AOofziJZD8y5rcLJw6yT5Xwy00LAGdk2OvdNpqYAHailqGEB+BQ
68gBq0Ok5yZgjzpwjQMD980tbUCBIV0ejA5R461nWXqHToI8XbtMVnnahhfkyYcX6jEtQbEVEtg2
pGvLygH7ZoV9WFECUlA5zpYeQFd5018aOcGsohk0xGM2s0zT8hE7RpphVqp5GF+DWQ/8zfJz0IMY
B1j6qmqCrau37ASqtBYU5ihWM4A4cprYy/0xlE6QKUoLEXWabCDgjjjSqiNob/ICZ8aYL7wmQhmF
3FnQXqAv222KTcwDqXCZJbap7jlLtb2IgW6TFS3ob+VWgjzUHDRKzpFID5IavwAasHyKYUl+QYEI
2l0CXNIz42ACxYT0lDpHiXHUKN9f3ZQHTswpwJBQwNEHA7C1wOq8QepGj2pn5ghU9k7+RtesGmBV
zjTuMuCGbIvK2blcGAdq2kkE0yzrVoXswq71DQCwMgYkhQ8v5U/mG8+5S3YyKU/qBdZY+UeltGq8
V4CRFHnbyHR3NMQStrtwa6D6qtiPzwvenZSsAlsANEL6J1nmqFHLq3SdGUjvmMNEQw6e66EJVwAR
xI2Gl4cX1VQIJZwT/koaXhSo/+UT8uDNrta2pGxdkBwt+gSUlUCPCxdhlF/6sDi4EtSRGoR03Rvx
TtdleMX+swuN4EkHZEc16900JNofzxzCrNlrlTcP+NvpswiFRc1UgmVI3viBT8Y+NPIDkWhiZ1Ys
lIV6ZCZHEqlhcrASyYqkFgxWjnfj9AE32YOj/6E87qZquI4bQvVpnPbNsXAFRxm6qqrKNcxFxpHN
MVdfzUVX7VS7W9Orv1O+7qyb7W2DJOdG9GBMolquDrAJoAhCPLkiYJRB6xtc9ZUxYIZKXDGMKPxc
kdJO8EvfID4FFnFJnZpoGSgOPVlUOnvRKODUeYsb/3m+vuab1MR2eqyA+wBE6hxlYog+ZWU9XGIZ
myLRMHVQZ2OPuCYdWZWfpXdPrDUFWEJ/DqUezwFq0hvRPKUy0hzqgX3jRshELPMtmEDd05BmRbBp
Es8HIyvfijTp6xUqcdzT3HWrVCxqzqy1MblWdRklwJoO8usw5hPyM7BWLYwOtNQ0hqZsWIcSdD48
3Xx1fSIMf62+5Jvf1I3JCdhXVwhkL9V4ry3pS58nuftR3IyZf2ClAwhqI+LBqpFoKXZWAHbF5c0P
x3e9zSySxXXT6US9UMKskJhFOV5mZQYikg8duTQ5jl/zjBEDlEzN/iAPA3i6PerI8SQ1ou5QZ9WF
+qTleJ3pxV6XCDoxVp0u0brD/Duh3wHgsFEamcDSIgntcPMz4XIIySk+zjoG0XYI3kYUMupdtEQu
DNtyHrZLxIAhawgn7IF5BPZxkk3WGDKC/zQaQRstB2PsL0XorCLLSh6tpk0exyhOHpsE/0uVcR1Z
00dAg9S3AEPXz2QjV90fX8NJDw+zRz/oHO9sne9oDmqQ1I6Ab9BOm/lZDc4Q6wbJEvPDNHwTlzAO
FmZlgiEKtQ64OfUapMtF4CKUOq9rYZAi9UhX1bj44BY/3rmRUZejusyetmOq//m3c5AhHUW4YLp+
cZK8x7+Dhsw9a2LlSksncAneyTxLv/usF6fJrftrK6qzKbFMhZSmpsHWDuyQbWjMNreJ9VOKf1FQ
Vxr9Ns3w59wH+MFuPV80AdgcDaSyRSAL0DgAvztmn5Aw7u+wzwX2eyhRv6lBmo9+EmGSbcIRPMGg
hGgWVl1Zu4CyRAANnW0twNksNZIB29095NaLxybAWbsu7j6H2P6Ul36zVnS4Uz2hBmkaHkjlmMw9
ZbjYJIk4dAtzsjdW3+EsIQlzqXEdx8OK4CKDwDSw6eBZtemRV3ftZMoUG/UOe2yIpENiVHTNB+85
j0e88KWeVL0NzsfINT6R66ySxhL5CktLG/BabIPUXwjfCR/SJTkM0xRfNY1l54Q1684yy4PXV2e9
wu/WCrLbJkyiZjMAFHZxZzCknxEAoJcBy2utrGQgEfQ3L5Zlhjua2J+87mb2zj43jq6f79Xyw4D6
5Wy5oHDMUHzOU+aBk7nzHoGStBlQ+3shSc+FeAjBawtUmi5ZsjBCFLbXvpO/2zjeY28M0RYHPRkX
wXAydB1IYat07DcFrv4T/GmDOYlnenKgIeBLwLnB9Zx1mAx4f9pW7RyomfwY2K9COMCfRY90TeX/
hSyvaW0qN9QpAbtd+qlh1LsbeyeSi5pGjf3bqXw983GGz1OA4wY1oBapxEY14zgsQZrQ71laon6a
DEHh2MGOynJc3GyiUktW8NjULVskY5t98SUaka9ctAzFTLJ4e67Wpi41Da4YkxDxLariJhWOiOUZ
B/x61aMKZVGj+CjgWytC4TLeXqz+6vUTkKB04BC3Qq++Bnn1A4gwxlVgpbyOefgXqQ3dcVdRP7p7
p7Syr8M68PV8j2wW5E6AVGZVNoWkabGtFwDTn51BpE9BzY0nqyuPXVhbL2naMFCsAmbW8cr6cwBS
ROFmxolnvn5CRaU+90jnpeaI9MlvymaGTb0OAsMARVNbXM3qBWnR4NuRuYqhQGNaTrueBJYz0lGD
880PS4zOtgIY1z7mA1gu7AinTjQoIAE9jJKnYpxdwEsEQ/rh+BsXpaJeYrD43MTD+8w004jaclEB
xAQAC51seoml4BDqAslz1x2bv5pG0ktSJW8v6TnIU40hXYFYpeR8vs5jIwBPI6WkXFtmA9xXYWO3
0gYobzDxFwOMd+5WlzQAXgEQmMnFkH4u4i9rnBTNtSZzFgGWkRvPRd3pwzovD7RhByzMhEtVkW/z
brrd68cgGtyKUZ8W80b/ZntPXXIfqmKhB9OjBoQKcFMC+1fzAvATm+OWQIBJxVA1vqkS0a5IJEOb
pd96XHytecvj9WCV7aZPC+MFGHcHkzegBRwHhNeEZz3mcRLu/98eAJkpl7ZuiK2d2saRGtHG5tz7
Z10v2DOC/vXNUCPUvtmarwMOl71XTf1aYIVj/BdzGKYvfAjtNbikrWPkGz/mEtkgdNhhrGUVsgmg
Qpyl3JNqUPaF75BzXOVMqCo4iRZU51DdeQA5+1ZnjQz5OlFbbPtYn4A3ok1XDjiUbRs57qKTIhlA
t1FcgU5BQqTVZYgMDERVizhIdkAb/4So4LMp4cCpGZzSRaqHhhr3Dx314tFG4M/UHMC4/3SmXl90
yxJUTmdwZwEY2qsD4Ehm7DqQKMJ4YTVIXGciLk8TIIhPhdOViAjEq1SqSI80pCJb3XRxzPIWOkgp
V0EXwESuSZVqAG1yjQZsDQMSAWMAHfYS0nvuyaX/RpSGOgvjldfa/uxcNgKghuTt1GWCLIFfp2ik
SDpfNwFZ28spB9cOQEQnuzfamqZSA/QcqBrvIEVuCOxOutub7x3/Fj5Z3RPeXS2qO0GtxAY61cJ6
+TvnsTGXfp/Vr22CyETQGi9BZrvjqmQs3uRROAJZqOLHOxqKJhWoXi1AWYyaISdYzDJ5ihqV4BvE
fgS4dXV+MN3se5Dz8BkJ+N1O57axbf04/zyE5ZckSvJvqKv/zqbw7x1QYgC04czZFuGwHZweNTi2
kcSndjBRZCN7UeSnSC36kEmpN+BzTT2rX98ZJtbFgIdFQ34TzUjykOJ8gczh7dC2/W6I/YM/6rib
q8GUPIf0Z5kC+3P0nqL5Wq131pK6CBYAb4G6c3bA3JURoE6XOQXzsKFDfsdo6CG2KB8D5m5vdMau
z0Nsf6J+eAYeInA5QEoPUnlgT7ZiAMl5aq/J6E619RBYzpaMUQz/IrXBXYvf/IF0RWB4+7L1LVyd
wOpiy2VW8frmTB0mOIkLFxknJyy4Bohv/PhzPGyIeYCEvtwQ78BPiy4x3H8KZHEFsBYKBs5Fr+hQ
sITsPrSVZ1iACUcUJgoApkJlTlTglOHqONkPQ5uuS2GFCwM1QCCCA4lvtRDe8yAQB3NQNrNwJD43
iVyiivc8RpxNWqnpPnrKQH5BnwFU/J+H0PzMjvdNUQ7I8Iz4a+KnuJBtygtD6PXS+khcAExJYR+l
ASChCJnXoLuczSMOlccMhhTMDtsqiNKFB6TZo5X9oDJXVfU6IwcptKGfbjfgQmSkYYQ/RCIuBwY5
m+UtK2ydzvfJGr3gZ43vfxce0qSt9m6CTmpwhPjY2UsOFHMCOeA30SUATJU4GQrSoki6taNb+V6p
FMpFkJmypKvkA3hvfhlGuiZw9KUeWHbQAEtliiWiQvMoJEyk1VdvY48MXw/33PHSjdpbMRH9m8GF
C9Yp/B6WH851AYhKEI40anxlpuwxzFDlxcz9EABcmXd9+Ydp/Yh7L/6TC7BNm6z2jj0SXq69jtzh
0mrjP8cw+hoDc+HZxl39Pnism6FHZhZ4x/IuSa4mLowzrDTPpNKE8ZdTtiBbkaoOZVmbEcECJBRC
1ACmrPzJg/X2jX+r6eHGCZEV5oNH6TjWvF17U/QyDl5zalNDfxJeW5xYnr6WTsDzZW9VzjJEUsrW
iGLjKQb+whNiEmQbbQbYKFlpTyOpAST6i+UG07L0650nq59AJG0cqadEnUeoGrQNZ31nUKJyHllW
HmIwOFEmOO5BOCKlnxLTAzHGT6kpqqlE6on8s4iqJWFpUkqHyutIInvhWgDXVhklyi1qrMXQZrok
G+AgeQCCtxDBwyAbE0AKgD7WDq6ETSD9hPvfY2hqR1IpfR3pITjY+nFFuoC7+laAKHR6TPXAPKBe
zFszI9MPPvDYrpMZ2otOuPm30I23jV62Z7/Hkj3TLIDnuFuFLlhgFZeCYkogygUyqIZ0vDDEskuR
PaZQgSKCASK5s/FN43Jdwi6ZmrfqWxP8uh90pQoVSOlm5CAl+4n7Pk4BBFEPGLkyj3DQ907jJNco
6DYi0YdnXI0PzwJwTBKZOdxPUuf6yDh3UlcsZqvUsanb2iCSfSBVbiLRHfuhaU1i1jUOluGm2nUx
LqjbUH+iZgiabgPOuHHVxaWeLwujvlSocDwPZW089bYFhGm7YTcj6sDMlwYQrXY0AQ5S8aOckzvC
WLa+/jXyR3PlxZZ2ZOGYXp0pdxcjyiT+1MIY4Tq7/aLlCTYMomI7QNIbn5Oyu5IDaADFItZr+1rY
QX9sMxGtC92P/2xRaCtnoKn5xILV1PYC/05/ahlj13ltiYK3v5VY8FZnHbvyPsYahXGG1f3pA61h
01Zg0wSEa4mbKLkpIpkal4eTfwKoykXkjrUlXd13lMLZrNvQLl6y8RNxfEdWLA6xazGAqwT81fO8
bNkXXnuawCj/Yvs3Xszx4dUz/mrGqA5TXl31mdTIuuWHyo6T2UsU6btXHoC9yNPzzWSIARTIDOXq
9RQ/h6ZlXqqeH3QvyuJVLZHtcfSkQ+h8bB30nG/1PntTR9T7gy65iKi8caGzK8i0sb/TolMsCS8Q
n8EdRvZAQkVMGRWIWhFiBT6ddFAGvWpRZYa7jm3qZYa3CJN6kaDskZdInTGGtcoNvkv/FajjRYn7
9PUuhZgGpKjSxKMSFK+R7OV5AEDKKQK6NBCNF3dz3bhrIl7iks090Dg1NwIxxQrFcNiOZtW4cKKe
XQEm5iN83ddL7trJG+iOXlqRV89hDpatwnANpDNAn/Jymwy+88VHqsXOBCbPJgMz9pvol74Y9D+A
vOdsOt2rdqAhsl5wS7IiOxgB2VrDJfFhKJr00+h3TzSfHeUAjx3y/Fw0tnvVRg37HfkgU29R4xw5
7Iri2UORDwB5EghcO1XFX/OudddAHGW7wE7Fq1frR1OE1XPd2dMD6qIR346tdzfejGxH4q9ueuY8
2k2+wh5gg0tJ51M/xdUFFwb9zGHPQsRPo7GI9vQTteEGWlEDSbhDubKZpT27RfMlLoTzVnkgVw7s
zHoY2zE/8wBLKRmcONt1TZe8+LUItjkwzbc8cIOXaLLX5JBULEUNZCVOAFZpr3aJADLnqfOGLN83
hgLrZ9NK2kPrIpxOeheliEjOeYtyzV1XTuXtO7vWnp2p+xIi0B4XeJtPYKJ76mwxLSsfaensg+Ce
p+lRH8GBQKquiPtLhQUpSUzwaBQNguEDvt9lCvrjFIF7TJCDwPhmAtyS/ScT0PRh17UXZmebVmJQ
sw776tznR2Sll+deqkhPIjVJjXLQzpvKpdJRT/lxkTWnSQd3b7Pyw3A8qE0mqNa9ckX7TWo+XDzi
VnWJbVXtTj98cI83HUo7/itKXVzbfmzEaUvOiNOH9uS0ByezEqk3+6gdfJSFbDl4U7xSjjTOdkPQ
bs3xH1MDpIFXoF448tt6HcuKGltW1CSy50iDp4FxigykI6syjLLAhnTKgCSO9xER82SqZ5LiVNba
JRL/qEDItFJvmYDu8JBqjX9t2hTVrfJOyZxwwzNqxmtaxsH6dx6x22wrFMK+WpqLCmamNaswtM0t
OGD2Y5sKkAwPobZK/dhbx8DRzLEnrla558fXpk6Np6Es2J63NfJGyBupkDVyefryEPW2/hRpyXSR
c0W8QByrKtqNLy9r1XXufKebmNbGmHBzHX5YvbgDopFy5E5xcXvku5HKt8dkWUy4EHVthOiZJCul
no0fT4eIkVKDuAEZHW2e81WP3fZyQgWRQLTk5zCMQAUdYkyS0hSUyiinJeMwNe8jGmkhMxncXLy+
Hx+wbzdW+D7sCyEkIefGWsWOlq5wPP4Jm0SQSIi+NAwYwuQ2Yyql0tl30mxFypsRcOZOmM3OxsiS
y3tBdF7vu9bstziBY+OWiKuf28Ff3fjm+ZEjk4yHNaqtp+9Ae3pzfEN7bVD4vMy7MfoUYZsHenFX
PDgZwyGirxzUe6ftQQeVw06YFcog8sZfD2k5bJw6R/A0NUAfIjlEAGTl7ystXCsV6amZbG/qFjdy
Nwi8RPOzUhHyMo2NdXB+I+NtQkk5suyjTGcXfPLsc6+lYItyxtdJS9q9Zzfuqp+a8VUH2jNgoBNx
1sE79NmfEGqVbrnngIUo8UEToeXTa+kHKEHU7Ab3d6h024duGS5LoC6ckxJJsjrDYte3BlCpkPvr
Z0W6D/UGZR3kQo2WRLj8r1Nr2bqtPWxpHPA15eLu6qt4NC+lHXypY6z3fo+3pilrmTOBtZVEQ1Y6
K5GspXQOpbMune/GkjVO0xUwWxDJrTzAP8xtjKyXn/3RLT/6Odg7XN1ELkzQG0dqLHn1q0Slux1H
2o/B8zP+m52ckgZHHh6nx7iIrLMxDbg/1KN4GxgAQMGuCEpqfAmBmyE5sjNmhdJSykVagdQkQ/Ae
VL6/GdmNHu4+UWmOl+XPKSmlI8fhmyO7HrTtDiDP6DHKBdXEbB3ZKPsZnbBcekDPQ1QBzB1ZFQ8P
iWzGHtH8IAKGMRmoQcXP8FCkQBGPK7/f3Y1gPHlN8Nrf3w2IEBr3CxyM1RzU08ZmEzI+nkhqEwQ2
F8xLFy6uBC7KtzANZAghA6djEjVfNrgjA0Qv9rOzSLowyyVOr1SS+cYbG7jOAx39B1tWpAcFCCQR
OyTyLDL0ZvDcD3FzIhWqr5NVwCLg0zSut7ZsBJMAylOeERfBYkpd1Ri9vjUyrTwoFfU8uQbPukS/
nYUMgbSmxY7hDucpCAf87WsNIsLyYIfzy7DPc+xlQKcJMp4gGFYGyjmvdPbTcXm/dmMP7AAgcX22
jah4yEWwj4cebLN3U+lVPeyH0gwW3YQ/jzw13W3ehjvkAMXPIFmMn+3OxTUO+Hq2te0i3b/N2UOm
+bMHj76iEs7NgD0VhgDyq8AZBvKbELhNuovU+VIPTyQXGb6/PoiGNYkmGFK1DZk5NsErXO3WSxL9
IsZATw5Uo71y+mbbWrNTKYmUzBiYJr69tCy3eJkiOSXv9GQ7eqjK4WWszemKbQTWrHLMXlmX4V0x
ZJZ9wZnPvjhB/hcSytodSUqfDxPb46/hq2609sWUTQhe2HNUe/mX0uu/pAh6IQ1oMRE3Zulbnxvs
DF7DThNL02T8EcAZAf7nQnHsE2cEV0ChbRqMfESZMc67vLRei6n9MsVxLecZmsn9KjTzme4VkI/w
UttjuCFJNXfXD1VQuDPl451L3QX3411kp/aAVKWjnIvA07iYj3tNoi2KBqklZFFHQFzSecsQRDCS
hqN9MG2kQzq4F1PMaihONU6gJt7mJiArtCb3tzMtBEd9fASW1hUg1odPLk+Nc5LzV71kYbfEGyRz
i0/EJoHsDiC+lNWZxgXC+v00gy+5pJog23tpO+6YEYstYk/NZ7NvwB+aIm6gJT+M1HafZwd3wGvE
xRWfbiVbI2i+Ec+7R+khv2OA//AjFvgWyWErkTcO3gZ1Wceg3EjsqyWbwuA/bADw7EfPsq6kD/vS
X1VMaCul4yVemYGFbxaXB1q40PNQv/qoY8ag0bOhsTvjZiLfAc7mhB0EmKFN4a07wYLDaDr+gXrN
b0TlQn6AoHwfoYaVSbtoYkvfK19vbF4Qt603OI7rSLb99RHKj56oROrdfQoae+c3gQBuYQ1NuXQl
wGLXIoqVF767saUI3rRxbshKOuWC7wx4N41EBFSOjAMvk2agIW0n2j2+WJCRTL7Yca3ie71xkF8S
dMO6DXQQ2dnYxVhWFv/pJeau9yJQ19oB8u18w/kG6mTwNk2e9bnGJ10FWaBdaCZAh/J9NiSgqgiK
YW0i+e0SxFm+o5XfDYMEyd/iM6381JQ2rzZOGTarmUHRk6nMoClHSpoTj+lyiq2FpbHySt5WW6Rq
AiMB3JoGnGFHA8CV24H+Dv/TccHH84rgNai5ATyJKu8Ps8+8S6pFxhOo2/vaip+pqXAMXDuJba4T
pDM9Yw/aPlTFW1lkLnaj2PesuhCo8rPMHYCyT4BrOoA3FHZgJy546oYPPmPaI/fwKfxOoO6/Dh+T
3gwf/RLcu4WFqAyJZAhELlZZ6wRrGmU3XvKAGkkdKXmIu8anMPCyI47DJ6t02od26t+b0neydZCn
m6gvjZNX+3w1BIn/No2P7Vjn3wIAveMTF/0lsEPQMJj47HmM3EDDy+rN5PlY5t0AB9TQa9ylSl8D
vBhiyZSTRk2BxIxA8GZfi9F6N4DbNp8z4cyRGxt8HV/02sQ+wvSOqPeQiV5Z5x1dfKhhX7hApSbZ
BvfIivdGuyxbZCIPA8o6vfCPykpx5yFkHiHR9FGvAc3qHjhm5yhLvoNYuflcD2Gz0QT3cV1eAUtv
rLOV60XjH0U2bLQkdL9LV8d269mVDaVAjljiHBDZGi5jAkwCF8CvL9Wkp9sg5cUmE6b1IgLcoAhR
Jmey4tvMi8D9ogalulNehahiFCJLwD3gzgXVoje74Yh7oFMORE1k7H/oOgnXN8u3/nN/AoLBMc7B
iWf5jXMa8Te2ZInIv9XpZ4/75pspsGUvWTGdxsSYLhkwsZY1YOo3ehoDrljGhAIJae4MJT4EyaGM
FlEP9KIgAJ+MaakMPkWUlEy9+ymqOuIbQ9Tf8K8SoygdMDqqIV0gQXCjNvNXeAe/W8mQ6OwxHrp4
Z/gJR9i/dxDUASLJqecVKKdqZB2QDvumdwP1BHlTt+R4q+ROCsbxgQEorC4Qv5TM8YiRNI8yE3XW
2ZJfXumwNU72neEinKV8yFz6uXZxighZTeH0DMwmvqnGEIHNNE3OWu3XYGzS2JfETX40suZEMz8N
ttZ+r1CDtkAuFn8GIQ/fmFNRHNMUcWXk9n82tbE9cwT+1EfL4mJWqU9Gqsr19wG2bZd//+t//p//
/W36X9GP8lpmPCqLfxV9fsXX27X/9W9D9//9r2rW77//17+RygheHjvwfPzXAgW4Le3f3p5YEUn3
/xFnTVMUXWldcmS+bglqh2B1DCvb6AZqHJWKkHeUOKPvMPC0YC3feGnHZkAe8rgD+xmCAACvhm0i
uy9MT44LnAOGyOISr9P0hDtmfM3UBYlDirww+JBIDagu0mWf6o+M2/ayRLzyDRzlS/zzu985+IMW
eaVVnzTEoDZ662QHM+fdg2WnWBNMwL8R9Y/m4HYfZ71oNzPqkYyTZbTLKHqp5JmBDzuZcBG5LN4R
OR4P1yJYze+/JEqTTaXpOjgjKiQkktxImbu5M66QLK2dUixuKLp8LHzffGQxqNAb7j2QZOVsehi6
fulFCBgsB0C6HVE2/kn5W2Pq7MCziJJvcsnbON/kbliuaAJqwDGUrMxpajftx3N0EJovzNiL9vPU
rLCfAHKWnWhq3bDZZQwYEKqC+JniC0NdXjLsZM8kJZVugO0HoQsvHMvlP//SPP2//dCQXeojX8AN
bM8wLffXH1qTORFPo0BcdM+MjsSj5DZTFc/kSzO7UonqPsZwvTKbwTxzBJJu0c9yPBhlvPrVRxdV
2G5Qk4nVjSAMdbxe9x3vokXIzfxKiIZkSLvpG6DDrD3CBaBr4sxYc/yoNlq0yBPu/VnIF5nZ2dU5
BnX9OTAsfBYkXiK90dnMGN9O3LOLW+/LCSVZ28gCMl3U+vaqA3r4xgKuEaq96kRbUrQJqKBISafQ
UmNnYBTl+YObIcwyS8ATFtsmyuoTiEPrS2ciWZAOc/L0VlpFvQTJaDcf3z48dG7k5TKLW1ht9m6N
nD/++avCn/79dwWCHywG/5ez71qOW2e6fSJUEYzg7XCiJihZtuUbltNmJsEcnv5faMrieLa3v1Pn
BgU0Gk1KM0MirF7LAODDBfOoo/qvHgpdx4YiM8VwASzT94ZJnBxXZ896WYvTJEzpyS7gr1iEGiuk
7spLayTyydbZC9n9kMWbqTCmA3YJ9c8huzP7lr8ipa/fj5Hub8jLxvLTLlNnE7R1szdTWd/nwJ1s
1EGrR83Yner7UBVtYlx3SGTmndsJJ8gVj71YvXF9KN9t8kAG+zGWxqc+Ai+hC7BNXtvyRWvB1ai8
xmpg0IrBIL+dPvOgbpAanAA+peG5s2ZG5Xo05S1cgR3Y0M3WNRcnn2v9a9sy36ud3riPRBUeoDiH
fz9Wsw+cl8gdK6fpSxFGB6ke/kVuncwx38QsRH8v6ifXDpNVIRp+R03ujub9kHXYGAUe3atEFuyQ
zOJD0kmyA4sd7JhH+udR+vE3VQEfb/ItQqVXFlUhy3tXrk2LD7p2PE/LI60Wl4LWjdiJcNZQ7ik8
6jDwqNn+/dtjOubtt8ewbSAUIKNg6Hir0Cvn6tsz6omTBKEVXxgQd15pC/Ns6SN+Ui60lxuD/xhU
QhKZqJPs1MxjLTsaoba5sVOTirDvmrXTFmyO+ye/hieHQUNGSaGuvAylK4wDRIKchH+6sdM9OLno
7mIZ7Kw2FneGKrQMZ2PI/LGdu4ENqFLXXCUrtakGjglxt9hufSjc0k01JBvuA2T37tM+fMbPSd++
Xe8/Q13dxBLrJvTtlcmR7m6OTu7LfWcgmM3UtRf7ld9ylSXMYhtY9GJ3Tb318dHduUkCQTiqUhFD
O+kOyzvtbrFR7caG0/UBjAoqBBVXbQoxt50yAkNTg22oP8X4k40uAzAgZuk33SFI6lYlq/Itd4Fv
4IX/E5g7HEe608cmrcBHYcr+bA+Tcwc4JjT9HBY94xgAPIlADHxX0ilpY/o/ueRfwZs6fbRF/2uQ
mqSUcui2jXTOmMOn4CLlae45eT0h/wUbdixn4SXprTOn5/moeos2eevNOhlRL06Kw2caMLXh9Xjy
iDBew4HcthdJtB0Aqzg5upF6RQfq7CrCW3zQE8hv8Vb/0LYGIEeyfMX8MNolBnK2+9GRr3pu7+2B
8w80fBTANljKbRnu4m+m4TjFCiGyjHXdDLTjTHPXEBXH3/qOsZsxd9QjuL4tnbxdd2aRftbq7uLU
uv0DB62PnCX9JxPEPJs+NxtwSufilBlGuMlqPf3sDs3iWsaQrGhC8SJKaV7c2gEhTwPeT9VKHd8A
0dKEzUJ75JoHUHy5IT/qoQLpY8hJx4gb+wStcU8bq2mj98DiszFo5lOu5eRsOeDqbQsz0gyTEnVI
Np+fkV9nAInX+vHbWBpxczimxuINAwEOFu5IKjDJGBInqdrheK1ZcSvY1E0U35GtkC5S36hDOhM7
4L1hQ5tlciWANyqjuLRKfkc1SzWptnS0Kv+4o/xjqpK3SWnD5IRUamQQLyPbMpWr0a0BsHanbutk
zXdLzbpK3r8VUxdBVYnaGvb4qlWrxC+X/qFIgWzIgI/JVQYFFbVKjago34LaAyBrK93X7E2i4CuL
IzII2SHAxvv8F9MfHwlMbmw8OGatxEz9Q+Z/Go/feug/BTwK9+JGocK6tjjmTfpWlL4LZumlTd2j
rsCqZKQ2xF30DSaC0Wru+f+JMUez62obM81IziKTKbaNQUTLXNd9wF5pf8cxP92MHGAOIDV2BKAm
jxK/lQddgI6HPDQQaK5klWdrIAOsEyhXD73btQdqUeEq+9JEMmF7VwYVcK7IFJRmUCA/RBs2o9GW
5Yq4TuyoHY9zm6phaeVyS1UqMpxza2VhbEEe2xYHslE0qkW+VJBxFd0CuS+2We3mlNdYlMc1sDKP
1LNch8Zgm7oCwK9nsVf1vDgQzHIEhcChdKAhTihNsvXb2vK1Z6pbGlZ35C4UwTlyoK7dg7qrPdtP
pQfaaNfWV23X/Zi4gSthvr6jFMVoAv0YNblCOhu1mW0a1TupJvXqcVrsKINxzPwM3OT6X8YuzjRW
WPpdEaRiVSHN95io75mJHXmoR+MUHxk/yqrJKcfRGPIQPWqnyK5EPpfqoiLWs27TBxYOCZUn2fo8
CpIttSno4j0P8ftu/fepGdf47dTMFMgC1HUbuo3cNWw1dbuamjlayGxsS+hnwLfi5iBetfiz4ZTe
gi69AaUuYNP/dMHZMDuoIKGOX23jQzvY7+6xt1ScOy1tkP8s3FPi9o9ZOzRPZGp1WWystm431KSO
PwzK/fGRHKio1SBHDVoCvQ/qza5cYcKezss+aYJ9rkjFN1r/ZVCSAG36FIYrPIfLAxm5jod+PHQd
kuMywYLNv2Q88LZx8by860nUg+DwOSHhqapDV23rmLHECy3HeV0ifpjSwYygGD8VAWgUdHCCPBog
+d4mQRucanASQh+zMXfxZFj3HdbuALFy+yUYxgpHcL341togl8YmcgCEvVi5/c7FCuOINEEItC5n
kWmcuGuzxgoxLKxgWC0HlHO70XHmqwZGEN/++xfI/dfC0BS2aQvN1riD3Bf9Zrco9oumxE+3Owcu
SH8CAxm+q3IqkfNapJ5hBGiyMoMKtSNy0H4h4wRM3xJCamlmrslIBcMvU8P20uSvIdxae37BjY1j
GRMmSeDxW9EBVtyCQ7nNp8mjJmRfgRlSBXkvHfgnNPfksnSQH41YQoVKukuTVv7FrwsceiIT5bmP
GOSVRQShMdtGAhWSsjxfs5B/ln0GI4LcWzi282q1/dq+S6ZQjWzIM0l2NiueSUplsf/J98ol9fVt
13fTKh7HyBvrTDtJ2xQfa+OnrXB/KbRJ73IHJ3bN6AyfyasKe+2ERBz3o5X/NJVXOQIyF1g4kCMv
LMUUrSlikRdikXnxokEUi4Nr6/T3b4Zt3TxZwCxhWgLLBAcZMaamq+2fqycLthg7bqXAHVVDHk44
uQQWFuoFEmpb3HyJ32vFGL7Zltp/+hWm2YDYze8ec/9DZbD0dcqAjXWjTt8mUz9+EeVLAdLWV67M
Ebadtiw0ynOX5GBWLAIfegeCnWxpNh/NTsMRCcC5fhdGd3w063WsEL16Jb6JyNKTc6qV4701YaLr
BT6kZxwWVOcgg1Ccy1vjwQcX5KVDbg92HHBpt5AghANJ5EMLwORVB40AJ/7biNEEtRCNALohgwgx
OiZk384jfOhNfknjGKGwzPj7Z8LN2w+F4/je5gZ3TEcYHHPu3z8UHSSebeia7dmcauFNiu2cijDm
kHm0wVu02KiWjYMHWpz4Eg4+pD/Ij2PmceWHVXH24FQjNgnr+NKKKDj0rVmvCplmz3j+EvSBIA0C
uxtepMf2jmzIl9BOThd/mdEQk119YvhMT+TbcNAipfhJrsm3ysvyOT/Nnn0YuF5bVcYcp8W0+1TH
zatIAGr1xij7LBwweVMcrdWnXak3DMxDTrUu8DEfalDYA2zO3cPosOQj9r52RamPX/o2vLZLpKyR
3ZX5tV35x1oyffHT8ZVZ9XNjmRfQATRP2BvwHwQvPkXYwvts106xU4yQ25Q35WcjMM9vQLXYMAHl
C34UINI4ExZKtaYg8M8ElHrvs6ZGf3lvEUzqvfU+DrSOV1Eo5vs4MGD4Z2rlQTxfIUsAtg0CAItV
qP8anML9b7dHN/t+C+T5fnuTqL0hb5GklzqWFq5KXToQ8RXsnnV9BnVsSz4HWOliO7WRz7lmv9mW
3qVGfqyrjf/xfDLs3w86TDARu9BzsV1X012dY3/z99/CFEndisaoepnK0F1Po2McwsA/4mk1nKng
BX+rUTPIp9kjGrMUKJJ3v0AJvFBvxNkxI8p+spELSCqHc+eUxqEsg83UFb2tbfBFK+cIV+7k6WpZ
uhFOUHhLiCUO2UoRQIcME1j8k3GvNIw65lhLhNs/QN0JDSEX6z3Cn65ELstFaBjWVkcpg2YbAHb4
2DWjf6pzSIPGmv7oqMKAkMuBJ+DEl239ISrtC7FrEJ1GlCHTCTLyMwdHwd32FIv4WatLgLDb0FJL
gBTLHYXnogEpLreyYsPfU5M6/iMIOZQV0E2xYyDVfKy73VAz5B/KILnXOY/nosSs/cgCa+f8bic3
Ize8uIPa5uIPLHxyn1eA30+xWe2XDhpgYRNmHWKOBz7WX5ehjuX6BkAuHuANwB0oF/JzOBRM1U2A
IaEzVzVS2MxVBhq5VF2c/JYLLRdvLYibrIsBKQx0zcWHarY5qbRX/M10kWnq4rsJDJy7qzTXOT+V
kl+XrFZqzvTY2BkDU7aY8oPFkS9N6a4VleSUqiRYqnFQkHnhCAFO0joMciSFVxp/oFYGFfo3EcQo
b60KwH5oLFJh4nh/X+ricNURv8swkkuMY5cj2RIa3Ee+fhitcNO/RyG/1A/st9C3Q+K2N8E1Eq1o
yBxmjq0ulQLM82vg+6WrHqgC5+oaeQACkvWkQyMsQpYEXneKAKobcaQzGHmwJVonKsawxjnjaI39
ATjcQ8iaLn5OWAxS8CYMtjOR1MIC5YROf+DacDAGxRs1VCmklVhwnIxESc/iacnNBknuUk2YmYFH
zZqqsxUUPZe6teXerqb8BGorZMZfVYsSGV6RRM7mVZBKRSInCkS1xQYSzYthjRKKFb/crsIiJwwz
+OXeaHBmlw9igtLJlSZwHmnY67GAmXuXCSa135lhLMRxZRpIvsqHQB/XxFFGRY/s8tVYpimkmEsg
agEH2wRNHW+cqjVOSLw0TnHg6HMt0KYnYBOy/WJKfL8DNxkOrE+leBXC2GgsEY/Id3Qe+9GO7jIO
EAg1p6kXjxrkarfjBKAo2ahwextYhqqTIBfEMCpEXn8pk7A6mh3rYm/sIpBWjjWmOfCwU2afJbCn
i3/bQL+RT+C2XGxW3+ibsIZ+43JPHYShvSoJgz35BTbwCn4AqfTaaY7ZxNp9bIs9tZAs2hytYTDk
Cmcy7ZGBwu9IPVQY1EPV0Y5N0Loof3ISOC1cIXOv29DApWNp3oagNhVXl8W3otkDT4yvqroL6nYk
pM3/16xUnfQukAPsQOiW7WqYkbrAoduadrMJMVg9ayUoJp/bUIBsM9Ieum70f7i6s4/KIA9W3aRY
tYYhWoXFIdBjDTJd7cUB/wmyFcsceKnO/8eOtUMmKv2HzPXHGLi1b0bVfQPEQF4Ez38WfZNftBhb
aJbuJ16tg30IMBPhiaTLn7CLmz9VvgQgrCzLg6ZlxRN1tMMuzM3xcW6YQO7oAkyDyyAbqgDrSKYF
KOwqG8dB4KpKFBCrMsuvqSXkUSfgVhLsA8w5Huc+3a5PMRufsP96qawgOpOZd1q/KwqQc0l7gtRS
6FjM6/xG3zYK3+UqyBdW019twKuOPYAaW63HOWWkLvfv+Cniz9cWuvMW19afS6AVH2jIEp6uTtdQ
d533WKslrs1LUM75sYW5i29lwSOzgSorNbO7G5kTvhSY5a/rqPF3IS+iFx1JLNvKENaGmkk6tPte
gH1jLHn0AqKD8Nj52LCj3qDFiYc2sc8MCFPseKTdI86yt9RHhbiAQVh8oLpfPjcgW71rB3kEtHzY
LaQbM4nHlDJsKVT4MBf2j5npA+SSIPlI+q7SwMmA9wKxeOgyqwW2BMH1MVeTqfta26m7mePNnr+u
toyjEbPLTAQy18nsYOv8f/0ydONfvwwcnHIbR6caUBAazWGvFtFTVXHo+Jb9s2O/zDIkvq7eEziT
nGVKSIVkWGRLrqpYBsenLhfFcXQfgPZGY8BG2ZaG3I4zAvk8Fom2W1RT/ug3xzdjbIJYiO2REwVH
xoQdr+d+neF0cZU0ltwl9vCxxkxx33OwUrUKcsVarTo1kKOQCnsFccrq0f1lwikxsFbUrEV/byk4
FrmRqcMgCkGm3+OQq3DLOTSYHM0Tc3lWg41YsEsDVo3HMtfFnRV236hlT/X4GEd5eCghvrcSVYwE
8sFK6p0bNTUSw9WIYigOFZIbQcOvgY5u4pZzMFj2bAMVw3aFM+2x/O2hnGv07jpw0wBYdoetszEE
4S6rAXW1Y7yiRaDdh0al3ZdIawSzeRDMtqWj0IfMkwZghmQDecCwmtJRsZL8wrQR4o2KxVY06deg
A/nTYvqjmwpSB0AHAVOIBypy5dvt4hgqfp7/8VQ3ft9aVk91V7csG19a0zLNfz3Vk1IHeXtZymdZ
90b5DZPLYzjW5glrB/NEtZSx6yZ1gAfia9uO1W5uKV9gF6MOWU6/xhZMZMcUqOXFdBMO0LoQnNnc
zpB7bEOxVIXRgg50wkFhYvKdQuSszD83NUP+K9PdJwvYes0arQ+YQlsfAJfFuUhdPJLJRTLdCpqW
w4mawFRBGJjho6emSKNma7ZVD0mKyv4ADlDzEJRu5lGkzjKi7Vv2owPewV2iyGD/xAh7xeq5sLou
zKBkW5pLGDwYfzHJ3oy7abLIQZ6kUqG8iXVFOsqRiLozs6E+E/kM6EJXbMCUZ26NQlvbYatvqdn0
SXYBNeM9tYi7pjHB6cbScIAKhN09N3ik7xnXSo96XVk+d40NgntXcGinG1/rrAj2w8hMJDUFXTqu
k096XuCcXTlQIYNcP2Myrp9DDlk1s2afyT42FQZpVJp9XmArAe+sZRzVaBzVysT+X89m27l9Nhsa
0JE6Dg7wNTd182bWEkNapQIPQP0MNgQwCcfMPTdS+ue8T6dj3hlr6WvuebFTjQptwJmrRALBbrEt
fq6E9IfG7HiOuXQszg4QMVOWVke64GKnKyLnTiJ/U+Kxo+7pZryvt0CLg7Xhxr7crOSg7kzs8S93
NzDIYC0BlrFkU3dnA+R+pNZS0M120SQhb9q+3R0NXf4KxzWm4zTwNZkGZEZHOIkE1YH79RCDWuCr
Y8thgxPm8i61neS5A1HE1I3iq5aC2FahwB/AqRCdhAmkgQMtcqC3q2HjOEEzbDN15pBboLtKzKKI
vrtI0dizCcmW9F50dbDqz56lUgBrQbNUBoFzsDWTp5/IxiJk5/tSAFPeu2X0fYy0ZgNO7G4lw75i
j4z71UYboUU44qR9XwfVt4EVGdjbJ/Beq4KaIwjbDpgVPS4msjeDm10aH2IOdQ3ApxqJ0xdbg3Am
qkh9yE/c7zxq3YSsa6yfAhAgKs8l7OIV9J/CuEzOcnDMLZLe+21Qm+PZLdvxDN2G8RxJBs7irky3
ZTFBT5p6II/5UxusaeczMOCs6iiTYMPWx3vRmPmBXJAuM50FFgbDOm1HMAvq4dGBYt4vb1Ning0k
AJhbq3GV6Lmz+V+vmtutPCDLBHc0x9SwfsDr5nYrbyyqpACl2bNUbBE8EXutMuqDi3UBlldFjw1/
Gyt3ajtxjipyQTBPNcs3IzlRNz6Z/jT7CDVyHm7Yezw0axB6wrTYby9AURsfa//bq1LYxZ1q7/cp
e2Eg+SqKX0Ih/nEK3/2QanzcZlY53WnMFRcjSoI1cjT9L3WK3BGFnInhagJNhG02MW6xhHhz1ViB
SYiR+F94Vm0IE409qMjKtPU41c6a0K4zALbz4wd3Q/XFmiMzZfakDjoaTbvp3RPM5Dg7Xbx85l4s
LJPHftVBbXnD8hh78EoHgApLD88FEuMv1LKtqUM2NdSYqUliACVjpxuPgiF/NR4lsK1/6KUr5L2V
FN4fotPYwkT2Gd78ySZgL6bTB4kX8GS8c40AK3kWBk8OmKKfkixwkIQD3dPQzbE3O4pjOgEA6UfA
gVBTJCDcB7x3qub2VVVLAKtZg+XCM7GTCm0WjB5sHzrrVJ2LaKg9F0j4NTXb1d+/+Ybu/GuWZbk4
1NFdR8cqmovbt1CfCjBcZa5Evmgh7nyrMMH9OPJ1EjY5dmYT/Z6KlhfTCSkn2xCvs/vZjSNnfVdk
U7My4q5INoMDufQO3BprGuL77dtgKGkj78wBpd4SkHrVhbAz9q8LBYnYivfhNIgupvkWju/UTVX2
t7ituhPtK9P+Mx63xTHBi4lMVFxttPPcBNQCvctedTyMSKWg9nvv1QhjAoPhYOgx5DkAsjaGvgBY
U1Wxf27fFaqgmrAtqTQ80JNpo7bTQBu49E4kLIBjf/uuKViBdAM1cLbS8NH2sR+wxEym4iWIccbV
K8YPKsbBhVDVZDZbH3gLZLqqHkz4g7tidPfUAvUCnAcHCxFqSy342ZuFj8PkbtdHVnr8k1Sb6mzi
KDuS/ptegO0RbLv5ts+7CVlPINOvh1x+MtKqXfVDXZ+pmQmIOFul+2FoXAASoMFnCE1+avphuMv6
UB1vYxDFQD6KNseI6+Q6xjQlXtIY7gfpsPMQsLBq1sZQQS5B5W9QQUkbMg2rTWjlyBJUHWSjlA6A
2JDisbSpm1u+ibSi2gLaOa82I3IksNFjY9VC3fI99k0watKQWF3qJupVNgk5zkVlbpwUuZvSZtWB
/mI5+q8R8onvA4vpH/GopH9LHHTWJaiQkkhOk+bzvVabFhQR9OyeNSHykZj4Ekxd/gpWisCrpWw+
aJZurJsanFhhrBKrnLg+1ZoBBUQukgNIKXG6DFTcVlZN8GiAgGudTnnzYsoWiNI8qb4k3PnQAFn3
M2gqT6SJC2VH118Jo43+cbFVBvLSUxRoxZGwL1kcgKMLaX1Iomm01OuyxsThdoUkJ4W4sZxSPLbZ
FbgmAnnjvsmN2FvwNLljf08IuBYPOLnskF+5rjNdfwkBiMAhTD0iZzY2XqTeXDdzvXLALxllu87v
6w8+Uhkpv9fPxWcDy/APFtTadtBOSfa/O/Tydegq41gRUaOmiBsxOYvORvztygQBoeIyjID6mi02
b634WxcE2KhAXmh8Hsdv1B/rmG4Iw6i39DzAc8FFHut82EXnYyE9LOip8qtzflZcnb+hw5fa26jl
OUODZOSah74HCFFP2LQlotqsAN/mihhtragqTjZ048u8h54gdRBj7cx3q2nBRhqxTbyeKZKzs2Gd
T9gvonFT0wntTFXRiAJ4ExM4IobfDbO1lxz/2hVwZPk/G9eus3+6QcYAbObTS9wZ2EswwCGVWhJU
p8g02fLMxKYi/uGrqTbC+6Sqyy3xP+sVtjxBQD1TRQeKXpjsFR5I0IQrLY8PWoMjDtlveBYUIDSJ
NbkCuqM+LsXE2FtzKjVoaNapvS6NATzX5PPHMVf9V1XyB13/P7Xh9KvSSf/B4SEoz0tFea6ldRtt
DRamYKjskiMZqSBbHTaVA/Z8dJdUbcbwXpi8wpPVDbeybP/JFUp0ZG6kb3Pk/UOSUksi8HB7rKgb
HDeTbXYKa3TXgwywAd9AvVw15/55vBARO2RYRSCbqz5d9wDxAY3rPPXcYSzBpjhJCUVAVf67Xk/C
FV4AgvyjW0F7j+vRXmgOtnHBGCRXIk1LCSwIutM439Vx1N0J4gYRyDRcJ5wna+yEG2eBp8i5L20H
rz7V1lr5VGhReKihOlFBBsrojtAEXKdEFeIQEQlVQwn0VORi9TN3xWTFmhwHuBLSnICe4TUGbgPP
AGvCfYtdr3uqaVairSYraXbUdPFqsqFck/8TCGzrkd9o+szCnHBEGhXILmYX8sahxHaS6XBa4pGd
jQ8FwFWXxdxkAyRy5ffI1rurqwNVl58GBxgOML9BUiUplSaE9RynYC0zkaxtWob1HEhm4vQge+Zx
ZQNxBIeo5zZAHuG4oWbhgPi1CssHcqVB7/5kSg3H3viAV22ok/xVfHvqU0g1pMUzqPHeYifvscm3
0usCM21kBX/TWax7Ix87L3TZsJsPppWkRB90d1PTu2cyYddeXuwKh6Gqj462WZHbOyb70lsG/Veg
ssjcM416D4TprL02Wl9xQAZ7PgwWjuPq6pEKZfIbEKCVuflGxapMsnRNUNCaP/Cww90phtdYYzuh
PGvl+T54iWeM5aY1sGacFwYSSZVuag9bWixQUUJ5+iz8cjZR0h3ZbbB2erWDJGAGmQuxQo5Fdk54
saVIy/hUxUQiJtY/BNOkeMyS28Y2WLERKgxdchlHLioURZlXKBTmT34q1OQHL32BDAKV5uwk7aZs
c5DlqiTnOZf5KvXZiH3pz8nOs5UGUYqzGjkMXXaYO64GvUXh4qClLDoS/BBfzWrF/VTsAE7tQyw8
frU1pLi/gRwTUF+sCoCtdrMxtNrTkJkTwDoJ1L6t9m6UJbsHY4p/X40dP/ZiOlUV8++lKqiWCkzk
8Xtm65uOmFf7oObdafEVFrh9jNb5Sq7mCHACtoj1xnMZKCfoMnquYUkkAeb+kzABAAlgLeu0ZHWl
akCOs8CBWeDBZsbYBiVj3fbnpLG1/Y0wAg2+sY2mSiRSoSPf07rWi3sk3plONmwMSLIfoRUD5JkD
kfg2DPPvUQ/lst89wHPV7KexDE8axCxWhp45PyTE5mK//m4g7cVDKrGBJ5HEIWeQmbsMKS9PSOcH
BWNh2O+uOPrMPR0JPG6V9S7Ur0tnXVtb5KI334bSqdd+w4OzC9L7iysB+TaCMfv+m4OVMwBLbH5f
lGAzTldxBw6rbzpIHCl3IajCHwWQJFtpsMH4JMPkh3QjZyssCwJbhmPU67HAPio5g4EOaSLv48iR
WpQaMVCuCLXnJAqqqohZ6oxbZCVNMchFwbY2gXcItSz4wRNH3lODimAwAm90qnoXKK/Z1e2SPcS2
8SpQg6Z2mB5G260frKclFLnzqIVOQAoWisVTRE6yy7GzhYVHWoNcJcohadh2KxpbthCYU3QO0QpZ
GOA1ioYBh94tuC65lEcqFHnHXJtcgRyVpeemu5v4g5qp727s1Lwdu0Rd4pHNd7EbrSeg/WG5c8bz
BadnMwkMEui9sC87/DYUTQxHShhg2eCCmds4CQkvvhNiNa04Y8BbYjxAG34OQS0qzPcwc1gtqd/C
tKAa3Gd1Y4EBDNkKXTB6lR6DEFO1mt9aApAqG4Kbz8iQ1F+wZTt7UkuNc7oaQOSu24dqpw/3N52p
5qs9v7iCnpEPxkZ149OZbNRLBVM7gglO89ZNU7beEuDGL0eiumcin2e9jF0CdEI+sCn/ZCfgpB79
XN/XVpE9Wb2WPXVQ6gIsIH0gU9xJ4xi3/CxDayVje5PqprinhDfNTMpdNmFXi1LfKkVuhfkumA0b
cU+mxWPJkHuPsXjkPfSdqEmF8qAYf7oKefz1KhL809C+7kGT32rFxWnDVzM09T21OpCOcSihoQMo
sbmj4g4/iFYX22JqNc/uNb6+WpbMy5G6QfZU41t8PS9McByKNOEozqLLVMXIMQ+bXahDh27YF2a8
nnzL37DMCl6dAWkFwghebOBfwcxmMvUjC1/9EMKoQ+4Px260808FeKehaxG+9kEsDwwoz3k4nyac
C1W9e6/0Ix8d0b5Q2KxPk62Vtv6ORr1fxdHN9MxzwVbk1hmt4U2/XYXsdBUsnje6CyKzIgNcu02e
QMGRPIFpm21aLGHX1Jw7phCwKW3QDmTTx/TB7EP31Ijvuh9aD2Qd2kQ/qlgh9hyxr/ceZ24PATTo
wlJqB7tv7A0D1QXYq8OHjDn8Q9600Z0toGuHp2v+FewneJCAU34ctG6HPdMJiGLD/Fxn/ooctKaH
6NBk5Xdp0bYfLDd7tGI/+4qNoMnLWinPYPcZ8B1vQdWlOpB1DnJpoZkPkRsjObFLNkaBXYZyqvOv
v98Gx4bahuzqNgT2uE9Z3/dbUwR3cdpP9w4+tmfL7Zt1Dgjhbm72WniMEqteUVM4k4956XPoxNYT
WarYjL0kKxukimF4nZh8jy2e3qOmhEDyI1aMc4tMo+WAilxzLjW3VlbfJxdDFVRj7Y/RDcAKpyyY
376ZcWCYXNgQ39vQUDgsdnKjou60EuwXfbwj35vxjA+6F9UdqFveAy9+LMOcfcQZr7dE7sJhAL0G
b92dY+v/LBdaXBh+j3djDcFvurvQHrX5z4GKb3iJwDT36/ajEvkqtX83T3HHvD6wDHBchzQN8ve2
aX7Pkd4CDHAhoTl5JVSIdKy2WVndEHqcV+YsgHklV+hizZ0U8abvkgGHELbxkUFsqw+K8YvvmFhI
Krvzmz0QsJN/bWC7fhixs6MG5QqX7tjjgMOKejiIvJmDkX0Z9H6RHGu3Y2qN5S5yi+bBNOShtmwO
Jn+twVcSpsEHXS5WjM06StibrQ/L8jIEeM6DO8FdkV8kR5A+V7o7RyJnJ4Oyoj9GySoRyCtbUVR1
jTAZ+GkepoLWoHDeNJASAUc6LkkFtBrLi2a1HrWsAPJwNjjX1iFO6D8bYfcTsMf8IbQ697G17efC
juzPMnSmrSEduWMTvLKiPUOFiK/0YeJnyMCc3WRILvT8rrNs2LdDXkCoj+PcAFBIkC87yYWe5Le9
4ShveztARrw5O/s9clm7JzMv0pPbt9BKm4C9Balq9jCqxAmqRflr4wfhfYuE9dlcdjgSXFzJKwAv
zyadHMdr3UbrocgKcT9Dw5H2Cs/6RxDAa3tbKT+6TTZFO0i5BEdhYk9Q+V05O9H0qsjPtynmC0fu
YG8G2r+DBM2VLA9WwNezcAvlo11VOxb/6AakGWNDqTuFDgokevKtZrcBZrrYh6eOYVTJetQWftZA
Qdg2P8ZZOe5oyBBBzDU4zNQnmfkd+Oz+XEHf4WKMrXnhzlgf+zTF00IvICLgij3mYv1Do4oB37Bd
qNmBR03qwFFWjskldB3gsLi62PFd8STUd0sHwvZ7l+PtYOPhugM2B8lEQ7qGArMDgZIoXuHXVMer
MFk3kQC1Rq6DaqpOYbGwYZBy4Gor7F8KEEoGqyRzdpXd6D+rRJ4G1y1+pNJ8LDsmvhVD/tnMteFr
UTk/zb7Kv9h8AMtrZ7j4NrbY3w5GpKexBFoiELD7IIC1pU1RaqmEwtrvjJf3Pto/XVrvfcrz/21c
FUUru87rI46b/o+w62qOG2e2v4hVzCBfOTlIo2jZemF5vWswJzCBv/4eNGVxPJ937wsK6ISxJXHA
Rvc5KKOZIqmvBVJSKLbPf+BSUr5HeNFa1bnL76bCCkmeoolxlqPsPPpXuSeb2Z7iOLZ2G4fkBvf7
oB+TnWbHF2r5cCTg1iMnvlDLB1Or33Xc5xfqZCFLtVr8UiNFUxX6WkxJ1Bf8ko2DBTbQsVtNqCJf
Sc1I35oU2Boiks1feFyf0gzcRHjLQ/ufdKNgGl2kp3PjR+4XP4U91YCoxa2jpjnDM67okRrLxAP4
0Z4so/W+ps3or7Q8qx4suyn2VgHcwDbzOmAfgZg1AdPVlzIs/nHxvfOzBFNl1P902vwn3tS7LwDi
YmuzyfJ7/ohfdxy+Rsd60FGICdw7030TrvyuHtY/hcSXT4RbgiztHiens74Bixx9tFpcP019028T
28/PDU9DnD+s6ziOnbA3vxg+4xj9iDiAOng0GIptprid9lHXZsHUMvaND0MWjGqWKBkfK+/bol1m
/213o/3XeGTHgUSyaXu32Xi21wVJ6QNBaqisVw7216vlom10z3xtGudDS8tFq9XSDMB6Gq7iKQFN
JvL2zbFuUOlOb78Cd7FgeMWvPa79d0QOOlOKFskrOBq108IX6nZ3fEw1PHnBQuq6Zgfa3Om0cIzm
tRYfRIxSoSsfbhgbjrbyNdmRotSBdEHbEc8oKfoeuNsoML8KF7MzbUc+jcv7O9tBrZOiL219NBgb
KKEMLPQ3XkCNgt+zi2fU9oUEnpv1h2Zw/mqSPmGzUVfg9w+X+RKgiQII37FX/pSTBrSatgnTzUcM
NiXAt/v0n00X10Gz1kBHaA9EFkrDFYMo15A+p/WingBzXgbhWOIRWVp7Uix2gI3zjgLMuyoRP5ve
WCyRaLZEpyA3sn4A32HYtv2DC45QSsDglzoOkoaPL/HAnK3fJ/WR216BFmgA9WfT2H6PNPCJqgxM
3joo8WbT8FKm8bDGXfOK8PxwPVam6wXvry4APBICF31WU2kjaRdcQFBo4SJxWUcAxy1wxaFxMAAU
NeqHaMat6mMWqxnA2I2vNFu0Uslu7JYoRVyhQ9z7m3kZHhK4P8NxXEF8UHYGWBpI6Ng80lbdAI5F
Ss7MWR5cngCzAeA4yFyAPUm2WhUAdKvZg8PWv5DMRhv7fRy/kqRGd9ss1usGBaBTBrYbZQq4zHXt
GOKOfPwMcJKRBxDmxWt0Y6biUIi4L15QCTC+aI+uw8N/hoxlQT0M/DWuQbbRo/b/DGwA7aTnRoQ2
Dlu+oB8SZw7fMP7RHgngavFpRiB4hYUhjgUwPqjKAzDxU8Bilx1oOeFLGKBheGZLVeDR/K5F8wJK
b1l2obpgC1jE+D43TrivQl1w1+J3Ri2p/pcGIF1dichJwMrQbf20VA8rq7rtr0W/x2IiRd1TZBio
YUruTYVWD7jS+qFGNodWOHDPK/Tvm69e0cwrp9BvLT/9SPdpiRsfb52YJb8XTfWgT138wlqnOUVh
LtZ+lE/vSt6Ct/HFL+IvIPHLdiM6Oe5LTXwMssOlNLKxzgqYd5oeLBrXcYtNoeieF9nirAlg2+kg
/Z61pACNl483qgp52UykfrBY45nwsV/faMNW+r/tVKaA0yuA1ZGj7O0eMO5iFY+Js5mXijKWZjbQ
iPYhFz9u5LSs8H0cIe915gqDZaz8UTHbjg+J3eIMHwOLk5Z4AElQ+0KRxRe/n/QLSSIHYmnh10FI
ZIYWU6ll4x5NcsiNKpMrBU6oPM02H6wUVZu9ErnIOAzAFkDm7750Cv9IrCMTyRzIGi9EIYiWITM/
k438krkNsH+qxHh3TNRXxnw8MdcRTzS0vs82Pjji1ovMsssvIFUoweur7uJ/cyKRaVgfTsB1RHVm
4aJkARiolb4qKlQJ4IeD+uV5ygBVuq7BggXuvE8h2litzeB3OPioKun4c9Cm9NHMwN9FxgYD6zop
b5aG0QN2p/K3JCeLebebcMvmMVVYL7Fmc9oA1z+PPt4CQZDkjOh15UCmPOa14wBPz/W3NpKZL6Wh
gwEWiMQBLU3DSZ9S38M/FExaq1o0XzvN7+6MZCheLGdy1pJN164y7D9c066bHtJO/N3b6CqQTPQv
HpPmOh1BV0zLTu9RD2iDe5eWVhjp921kAjsZtjToxfdQC+NnlDj1LxbOtcESrKjtj2CJ4P3Ln4IZ
oGYzRk3D692Eghz0CKBKAb8ZehehsqxWVcC0zmzcYDqAz935QNy8WxQ0KzVf28oaD/0r5wmdIXh2
gt4yZtw/zRFJ3xkothlYm2+BrcyR4qnebCmFcV85sbfKNCAHyclDUR4aQ1OAVJWY2mpqx/ZTbMbD
XgyowUGhMGStX6V3+KK2Tw74aWjFB8Pqjy5YnLYsAqh6pfvpHRlXUd7EOyA+IKWbcPAz0TbzDmhV
AdQD3ga3zVg2xwm8BP2xQW/AoePgavjca94bR6F8E3cGoKqLUOyNxrmYVSPPaPAqu8DwdXl2jOhj
II2u1Cz/u8MV96kHlSEQNslDDWS7LFHKEQW8wWtuPaEcOVhCdWx64iUrj2CRznfJUGmBzRlyjWpI
+JA9hJ13rnTXOS0iDZAxuwGNr7jch8XiEArvCXXv/nERlWmv75PIK4M+yvOruCCiea+SLD6GmWt5
QdkBCmkw5U9T7cxzJWsANxEAWaM49MUA2mJQ3hdHUCx/pfAUjz6Ax3kTeCPqKWlJirwy45P05OOU
pghFMq9lyOPgnnq3BMi50ADx7Jza1o1Xk8z6HV31VkODJy1akedcWJiY8QVgsquZdI+0akm2dF2M
XpXZYbagpfTt2YLMKMYS8jOGM8gXEG7pXwYLudNe2NEX1qfVWtid/iCKEcwLicfPZSH6Y6z3xd5J
BrA6pG2xGYTHnnEXj1yCrtnfnIS/AntueE/ztAxcT4xbAvkn5P6oih3wcUpcatJ9TFfiCt4puk0D
arQW3SHVHWMyP89awyumFUWYEf+1Et7AEs5wbYu3LkuOFkjeQnG5Gkyc5mWXhVtA2YpLKsevrlcP
q8mI+nOuUivgIOjOtKQZyRrXRwEgl/vM516L8h7YzVMyHJVzXyqw4bp4WtyuTHJRDacSrDMC97RI
FKG+TBd6+aCnrREQiSpA9oGsP+GZlfr5IWnabtu3df8N7KSrWi/XdR37j30dFS/AvTgzrxEXG13/
L3Fuu6sxNso9KYGdbO1lG8lVMpb5iy2j6MHKEZBWyuHTnewt0HSu/DoFEx5S70jCowi3TtjJ02Lv
CTcE3kOSWF/MyUi/Ri24IZsu0Ta0jE3U0qUgfwMSyhi+MuCm2cqsRBXHyWLIWtNxPSmRzgaqMXaw
wP95ZrZ76vGkfegbwLcHU+rdcc3lZ5KBf0t/QL8tMpECWX9akkJqeD6ZkfGeK4tRq0EknCXvmir0
pGJOXsUgs3eobNScpHvE47+xV1QJSlY8G4CDpzkMpVyVsFckJPXsJFEL4m/mMBRxMaAZDTUF/fMu
hbSQt+AFkORGKm7SHPx1qyHhIKQbPpdZz9x1aBY9Hk1QJFqcnOqkVHTkZB27v6Ypss47gCy/MS/x
9iVwT9dp7pZvJne7dVcjex6rJW5yvreT6C5V6fO34ovmivKNAyYH7xvJP+ShcZ1dBSgqrVsLFYC0
UmdzAG63zSZMJ76a/BQ1Uuhg8lbaaGbAYmOPoIiuT0INpKXhRjZ7kAa/QHjtWCxnoYrVoKB7kc8u
LEWzpyO8XWSh6Qg8bVFeBr4coxNglTl4oUcDCF9KWIMKhqMbrs8+DK495jn5zRbe6EZg6mXmDn2x
pw/ZEpzU19I5Oio1oxNFmddMfZDl0wig4OKgBJsrf1LTmjSzIwnJG7BF+PDzP6FzdeGuciTCogTZ
zz7XgF0V6eODJ033BHLTe6brRYgMGmShwy/jYNinWSYk4E8Ae8XWrXIj339zGwphn8iCbEeNecjD
KpJbFZgG39PcEzpG7hcR2apdyd3pI/2UVtH8TKRHH6Wc6cnXevXO0jV0cqtH4iInJSWpaUYKp3Km
rcPiaE5ZLwryXZaLb4LmQiQK091UFP7HY3fZYwmf4kl2QHkzaqJ+PcVnDzK++Wip23m4BUVycgnw
p6Aks/3WO3Xu/ubThcLF51m8aIuG1WJd4YZw/jIJq3ErUE51btUVxMQBGu+5+/l+gcCZmB92axQB
p5tqwpk7kIU14Nv84Hclyq3ozmIxIb/KBji5Ixx7RV9e0VigGsBLRzCo4buMBvqmC5nVBamfIiWv
vv1K5oBtowCroeEOF9fnE2BB3PyyDJ6WoEQj0sPdIqOZdMWI6i1pbRbF0GfFxZiSYjPGoG7E32Ex
hyJF1eElz3cHGdx4ZKhaQTl18Xojn3TbOU+FXJOcYmgDvt/RsPZoT7y6J9EUn6xqyC42r5q7gYGL
OuzCS+454YVmYdfKDS4KAdOuD5NCiNSf8S+ejotdJerp1NT+ObLe7KydRnasBbKA/8Im5iSBAT4x
3NLjdLYj+D6A4Hh7jiKJMHc+OMWiGwg/3psffuThTd2PanD4zjDQeR/opbWpIvSo6W5cnYFFhu1t
ty/PtHZzwF6hfNFYob63PC+KztDgvKxJ7QtAZNuWvqo4MAfXqIkq1o5boZG195FDDMF/FeBcm566
Ceg9e5rS4MfgK0pAAUyGrRbCkKaLCc1Qn/YrhNWnNQNOK6LRsJiDjxOaJNbxGtLYB9LO1lfuJJ3w
vRFvF/fZalQfloRy0h9k5OKbhgyXLTSUk/p7Ws//Ko4jjYF6uV3OcFDR9HrAy+vouicaNB2w35n5
Rkr0TTdoBcIfZROQVpj813TWZXpYbrll/iS108spWtMUOPkAOMYPyErS+uyoQb2YzEOHI6MXVwPo
un6T16jJvjKbHZRsRBkt+Ci8jt5uzjcxXS+767ow3Xsst0+i1i2gRhp4t4sm3zq5aD8dkR09koKG
xY6WOerVwFWg/G7UdlaimUk29YoUFG8OfWO4OJPNsmzw+5whaZKoj3L1qa6ikAfpyS1HwcB6MrKz
zVFs3WeD/BqbABsAfNh4nPm16zehldlbEjXd2c+aDH0QsfyK9NSHFcOf7XnS7AFo1TgvO42IvvEU
HILcMvr7MGfNMytxJ6vkdleE2xLchjsyywFf6bBKPqd8qO8zJKUCwLzxb5nMynWa5kA0jzr9a2rO
YsBQxcfeCcc1WQH4qwliDxQJY9jXK8N3xFnK4XUKC3TW9El7rtVAchqyqL1ekkwPcSJX7+OL2b/a
ujX6L5tW4P0ZW9FAO9Bef5L1xZjsuyl5/NeQNx+pHHVjg6RhHywK3U6KdZ7h+Ds9V4BmOgKUAGyO
amh6kDta3fAxQ3O5tXezaEvKsPtlRssurEEe9ic3kv3JZQmfaLYii1R7jkAO2jtVPG9yE29ZJhKF
rVov93qr+8d+AB8bzaRa0qzBUxF48Go9T2/05MNq/9pbRxopSIzaWt8oyNi0cFJH5/qvDcnmZjlv
9e/mV3ogQFfIgfBig/p+gCfhGjgoBa9PPfUVjDQCXqc+kTRSHQZX+j+uCxWprS0A75B7Sj0N3Oiw
FTlQPL/snePg7jONIYPN0NHcico8uMIpcGxRBE4tMPCBiPRLMxuSxix9AC6YwMsiH5LRoJMiK8IU
9NsyCZJ2lGhUdh3URCuOFaAoH8B2Xpxav7fQzGqH/6NmdfYEtGfUMaUSvZmN6Lfx53GGzjSoJgDK
Kthx53f25bBT6ANfoc1WnxVZK5D8jW1PMf/U1rbkpUBTexStk4h/RYN3+Ih8F+pVshxf6LVmrGhJ
CoYillVYud7WSTV/tsM3wHtYT82JzEguxnPY1vEjLZJU2mezDi9jo6EzayoSxZEKPpDFXtetdm2C
224OG/dViYpuWQBkTr+EbSkA5oV+CPwQAC+dgrO6Vr0QACux7vA2+ayV6JMg0ad9qQwcxY282COJ
DcAFyZ4p2Kc9i8PmnlZkb1r4YWfDvEXJRpO2kGmVNyvmD5fEkQKZ1i5ER0nrre0xtVBlNUzGiYaJ
5+YJidhh1Wq5e4U4fWUoGivhazK/ki5OBE5t9T66l2LJ11lTaRK52MS+a5veuut7HLrszK/QGOQo
wt5fClriltc9h9UzLch+saJZGI3RFr8nFr4lwh9TM2lbuj5cgFNmSJXlGpJQWFg4Hitfs/fLLeRs
t/iVCuKBSbYnhreZtm2mc2tHQAtfTUdrrNdR6msBjmf9SY9l5oBoT00rENUj8Q/c26AyTRynFJyd
A36kExIAU7ymqRE9sDTOTqS0Mw3yxY5m6F0KZ/Uvh0rgv60t0nyLDOtY7mpFApnq1X1eNOIwuTlI
rZBTQn+mbDeDZWXnwnTbvVZ217O4jbtZxj9nN3byd9/B6PBKUfTf60kHSERuhTiB64QHBJQ3ffB/
WzeuShxlwBldkX0MCrGoBLtC1D9XDCnWBreItNLqEbdcSZRv5iVz7IdhateJ7oJZV4sBC+yXWXcg
lBJQcZjHzgXs3QxaosLJJj1mFt4WQt71z7GGcyeFI4tB7+ZwhHlSTiOwChn+d2qRaAcUFX1t0NXN
wA6d+JfOB6NQntX6RqadD0x0DKQYa32LvhX3jHzlh+jTnwwW+RKDFO2Ek8cHrKg/1v2R2mupxzUr
+AQkwTL/Eg1OsyPZTW8sLUmxuJFMeUmdi92N/Kodl+wY0+96FFntKYjP6i9mo9B7FGPbbEvTJYrJ
cTTKxYik/1XDXJaZqraHH6gFjoarpjpae7fdcnPn3KKjmQpUFDU/zB11sw1T/XkZWk19dPNqz//d
hM/+B6TLA5S2DmYsnemm45s3QDB1VhsDqgSjpxnoCPWCcsN942fVjPa7miD1ab8nlv0TGV3nJdVH
uQbUUHHAu4P1FI12HqDMOP/RNs2Fj9H4ZWrdegsi7V1dV9VqYceYGTRwIfhBq+HG4IFvI2Bq39Bo
kMsiW+xCILduDDy1V73PukC0vretW6+4t0G8bAQ0ZTbQlmwAzs8alE2gL0/ZMDMv7+MGEKOxPaLC
AFyRCYAtX1I8Zs/u6PyI1IpEZf3W+IBVooWZo53DBA3zkZbooOm2KK/LNqXRaEHZAwMoM0TxUFcM
zG0SvXOoDED+gutR8VABWMk07RbXZV5z998/uRuMcmCGeAD7Q08xkIA9H5crN+j14I0sE1xy949a
aXrnAYTSR2uoqm3eWOwNTKtoCkIjj5WKMTA8E/B0eummdw7zUA4s2NMMVlYAD+aEStanjmoUQEDj
nXpHPEapyR/8CKXnNDObCR0Z1EoV433TUwMpHNQ92fGEG27kZIMwwz4Da4oVKd1WpvifqOM34JCX
uI9TS8sFhVrtdo+hCsI6gdQRsGQDFKqPD8ALaXcMjG0BCDKQ8qtYxC5JfyBlqK7Uubod10sHCFmo
dN3PZuQGRmItADxDGQZRLNwL02a3xddUbk5Rt3vWV4jetKX//4Ba+Lp/i6yEHwbwmXXd95jvOLd/
UB7SV1oJ0I7nok36fayyBKxrMIDIg63mqVovGpBc420wLQ+kXOS0tH2guAWLWxa6WLskneeLbt6i
NABvkFg6CtQ+N7/2IntHfYQ/RwE/bRZvyaBC3fku1pr5X4C2BPvgNUCamMzwInD/+ZjG/fc0S+tv
3TDkG7NBNTUtI9wkh7X8Oli8OOqDBnAsZQWczBQdsJF24eANXLyT2gTYmfJuGGp1Qh+v97jRB+ss
wNJ3UpV/D2pAn2hx0KSHo7UqzV4UYdYgU1gY50VeWmBQKltfAePDlgatmZp7r8MlvZGjApxk8z4+
ivMXuwxX+Yd8wkEiURXhi6LQxcFzfP28yGu1T5UDTZI+In2m3gxr2gc4N9iHZCOuwwMJtLt5n7YG
TRmoErmBTKTCV/kem+xZdYG8eGkqDjlyFeCU8PJ3kfwgfeugA80AiUjn4PcKnVrPXA0CRMAr09Od
HclSbmYXZWHYPH4mUa0s8Cv7YaHpPL8Ybbcfp3QKUscD/hMBdlrdP9hCPsxwncjTgRdD3tsEAOpl
Utuhnwft4grHkyA37ZzXa1Fo5XbG8FRAnq1m/kykZh3JguS/ws4SEEsCTGm8X8KgjvAj9IITuoRe
4vwemuR4N08MYEN6cT+huppGzUZJb5DlbXRu40OrGF1n0azuWhtcz2rAOTE6D/WBFpUDcBe8C5ob
5sXZeUBnVBRX7IijdIrrRSVSM1CcfsxuZCHSBydfAP/kl9ViQDK76/UPNa1lU7XHHFCNgJzy92Ia
9PcGECZxKJv3qusnoGBo1kNWx/keoH4gt0Gb/IVPkVij/QEcZGX0YsgKjbYFEPy60cp2AxohgLqg
u6+TKN0tepX0Te5F7FVqZrdFE104a4VjJdtWA524BhKrV1z0OZumsvUt+YYaru2lM4xrB5gypuKx
BmtMdtcmNlivaUrCqbW9lcDL49qK6vxuMaxnemzl2HnhznaM9Kir1WIyz5TbwKp2b+XO86KkcO1E
VNrKDaX4+cpqVt0PCSTUDfgQrYueiNAFhIDxVk4FaMWG3rrQkEqzu+AifTYg2w4F8YeJ2d8tYfpu
QGZTZmcboMUU6yth2+FKVItEuicbRPfvMgtNE2kOTueCj8eMFcWr1WtH6obJJfdAnw55CTiP1xxp
FAuvdCe0L5VrX4hpLa3cP5VR6D4IlJIEYhjjv/g4fdWnCjUAna4f0HSXbKe+y9/9HtX3yoA8J/yr
Z09N4jsLdaQxam/Hr8Br9GbPCO+D29jE80F5kgF5Vl3SbW3NevQEipSDXGhoOKqqQyfzCIwwGKwK
Vcisz0+NyESxsdDKsbbLHr33nyY0w7uJSjAa93iwIpIQUbGTgAsHyPAE/qjZptT/aqbMPPTj+BE+
q7Ph1LrhHYnmT5EljrNqfYCnLXYhZymODXbDzb1bWrhLn1xNW7mtp58aIzNONkMaKjDEiG6sSglI
Snq3SjapOXSHRTRb365nb5JSiKzInroaaBAkmgAQvkEtCw5IqhsFbL/iVLuVtwKvJrKdnzKUvIsT
DX+S6QpWBCU0p4azcIe+IVnN8chjCToxpFAX2X/HI+1iTPveLNNk+priq+lcVQmefpObGYAo8vQz
TrLJMc/9Da1Ibg1Sn5Uk05UZzTojSY+A4NqEzhjE0dYDX9OpwrvMaUzTaJ6RzFUKmpl+GJfBjfpP
Ljcyho66MqgcMOLF0jBWpKaIFGtieoK3fiB045KzPdHgK9hwbruGasKHkNYEE74sF2vk11MUwCTp
muzQOWYdKxyi3/H288OKouFZWCH+EtAuugUiav4VWOaowLSR0gKrzIZnGYrSYuk+uSgDB69VmgFK
O7QebA+F20k59D9G7cEwOvdvMm1RLHBlylhlz6ZpFt2amikQgJIQxUggtQyQG4jxVDciYJSgBIlm
lRuhm3UEFeyNAril9sGt2QvZltOQg3ZB+Zr+G1qcw7tZJOPhHvCm03G0gUq/7ECmyw55h1u1RUYz
2iGT/ssiXz4XdjH1KbwjHQMJFugefv83gM+bgyYVeNrburJSfLV4d6rf9kjgRoSMJBU8Es3CjM3K
RbSYgQNjVpLpIifb38OSslJcnTT7VM7YS4vrZ8hFtLgqr0mG/NjrqKDFPWJ+xpceOvVBOrwuuwqk
Oja7oLctfREsrtHVBrQEkgPX6FKN7XiHOzp/herC+sQTVeBB09t1q4pEGr/6pae1FzJ9YzdTgkZE
qMmHFDQjWUUuntulB9tJNjztTf2V/Bp01Qfg1Urig21Ff6G6ZQQvUxsjO0HHmRGFaGduaKsM1dPH
+fxDR6FFy0Ssd4Hn+7PNfIQSn6cjipB6rbaz+soL7D4S21GRUReAGADgbVzfxYqEekLqFdffb7En
8LNA2WJAVl4M4uE/OZEWVzB/cgqVk6l2mmyc2ztvGFCaDfRNGgQqK4+gjd+McYHMPMlCo0a+njQO
Gm+IFDoFsCffMWT8AQPl7DPh4qAVJ92RZjSIVMOf4bKmWaIMG7uFhifTrvQTtiO/WXY1JfObkLk5
tsfbuPN6Hucoi6sQnpkBmfsPn4RCp5GHPH9U+Os8FeF9Y5kPGuhOj70IHSsg2eBFaMGpwJlGy2UY
AFRxGsvxuIhGcdRyOzyivqANVxMz+1NZmSEaGIFyh27wBLC7nA+nmoSkH5VRBkb6cEUqIyqctSmj
/t7Kh10RlREPTKPCS5YWonWsmlb4SwHUmyIvNEOTxaiOf/CiEi3ajkR3owVU4Iq74SGMw/w4Oc71
8CeZQCsuOjGMDztaLm6kuJH5OP2gBgMpohsFud3ssZjMe5TmOdQcbeuhhPuYmElztJCCBMWJWs9T
EbH6WOIAARAUZbCY0nKRMa1N9RWp9Qh8qPN0DkJWt0GurMze3w2l5qBWgfEH4DaWB+TJeNDRGUvJ
SJGCOUzdcg+7hg5uSuFpFfqUYyNw6czWKkVuOUBaa0G2QgHQjI5MzTBNRx4BbJhnGmAEcK18Qd7q
gjd745vTmBIFgVr+2LZjv2vybDzqMs3ugE46bQwg670kzMWzoyicH7yq8aWGhj5bH57Nnv8UKN7d
oyUP5aQdww0UmqB+TFmfHOYlaYCv/T0pZH0tS+zmW+MU4yHxhwkXV+YgLr4n3rymtNFThngkivFm
d2kz8To5IOqcY5IMBLPPAjgUR7KloVdeGc7CTc7aWV7WxfG/83A20UT+xgCC7JthMse3LdCQurdk
gYmbD07st80T621VaaSl9yNOwfeCaWJtA+lq3aulM1atuXbqItuykTNUsNgTwJGVivS1k1R7rTf+
ogh2XXbm2s8N+zi5qOdC45A+xwbPNO7Hcx8YDZthcP6xVf+ybtoPTDTR0VQrLU5tZEUxa8scTHSe
BItuHoIxkjRkU5nug4lEHpiJlYJkYd+OO3fC32/JOtSGfobuyi9o4PWTHBRv03pwjfSb9Ct3UzbN
dGwA8fFYpoAsmHSL/+Bgf2ZxbKILNgdOsx0aB1S51k+cs3K2KCV/wLOl/NK4VgFsgyzBy5jZ4rrQ
Bqkd3hcJp2UZCM9Fq1J5p4EVMhlH90RKkgOZDvCJWaH3d/7GthugE5KcLPrEx4Ud27qTJu6M2Br9
NXK9QKKUotvi3gk4PmWFxylLfG3X+xzI5kq4PDZp5sfvos/cO1o0nwYUqcinbntjX0/gM6Fo85ak
dvVvSxDbLl91I3zx6l/c3yy61MPo3REb+CIGeDGKFEtgv1zJFFc42UkxOy0c4WjnsO8lkBjXiXIi
hW2lX1tZZAdSkgiOIGDx7mgBUjTvmMblaQ6jduQNEGvIvLNCzQxI01i3u9Fnot3U38u8G5mS4tdH
jKJwQDtVnqYo6eHIgX6ypKUFOG27vsQBHEhyPu+qx9yYFyQZeAc4kREYXLSkoWrR1GwYEzI1/xIn
RnfEpYnxEq6gFxgqquOsv3cMt7tHZqW/rxu9PZgte+5A0mIEpKXBaKpik9oooyc7fAH/Uhu6j+dd
5ES7JVbUCmQoPS/bgGvIO6VzO2TrJ83a4ECBo+7IGdCKuidpbVRoBRdOBsw5e/rFjX5Fk05SGtys
uLa8CmToPcA0bDFTsJMxbUCx+w4tBKjgyoCEZ73TKQ6vVEDCaeasF0lujoJ0KCRZg+f1pymJlxNh
CWDkcp37gZX9E02JgQPnWLb6mWWAicmqj5JLqlYAH6FzRqcIcAVNNKn5VdNtPStP0a0BBZANNn1d
AUROihqdppN+ooLOWi+KY+myr7SaCz8t3/yG+xikbt7sukGbJ2oIX7IVzU0liMvozcikd2e44fAS
CiA6OSKT+6JO9xXeOC92jRpJPckfTKAiAjsGdLnrME3trZMPxpNIPOMJdxMWuIYeSSJBcLADJMi0
omWtDDLb+Gb2WXwmkWkU4mzm0RuLJgu8J3Znr3pz6nakRfOBsbEm0PmAhznaWYD9Caj60a/68o6p
gZZzoWWr49GpFc7+tnSSbJYIix8priLYevZoxNzZF3783fJw/5vGvnxiQy7XRgW4QFrGStY4cjXk
afUw5qN86nrQfgGDxApISbK8tqegTcrxAOQrDUgEYxRkXQbCAjUMcfcxc8RYZnhZ/rVebJJP68Wl
M0AxNce5US82SwTP8arjNCbmRjLA9HtliBp5qbcrTvQ6UY3euKu1aES+67KhRQe1ot9Z1qVi6LEV
Cc8SA5AIzaOwalCVo5h5o2VAdO/c6RVIokgW9N4EVCq7eI+n/KlGWSwoYI3mbOcKIErJ8bF+aplb
PfLCT+4bHyBpJG9dJEczpI0uQEHXLqzuUICIrsl3iZ8Dyvf94U7PXPBfmfy7HQ3F/8MHCir0WxYB
ExdOIFPwPdBZW8y+hVI3XNX07Gbd09gI5HMZ046VGkbTDotgXnfo2UHV7jb3pXYkkY2evSK4Xc8+
s26eSycFwuynG82y3oPvrKetOsMel/g3LnM02pS8b9ekIZ//3Z2iDzW4ddyx3WoAR9/ysOGB5nUG
oCUBRvgxzYuK35GUhs4vta1v21/ixkQq0Qac1MkA5By/o2nrlvCM8sTfTXlyTy5Z1XGQPKnAXYX7
EOn227kSoK8PXm6NpzbPca36a0WFA3iTf3e6OL/0LDc26KIt9xZv5Nexa45VU+rPwHcpL32EPwKS
k1nzaSY1cTRRWP2M49C1mWWmK1ATIUdBT9HURuG0X1dnWz1sE1UVFqlBG4CcrORabYi9idJMdFjj
N79Mo/xogY01aOlul9YAu+XB/IeyrMmc/jIMs/rwoSUpSIa7fx7Q39ISm2LRkhR13m4iOfxjmrIH
Y2gWPcdNVz6CnSzoLRfN8tHQ6msH0FnbHFC9z6nSGvmA2qAY2kRpyZczpH3TGgSCZs2fLSuN93Js
B/AlYBmaJsc1GbCDWhdf6ko0yqjbs8EE2blSkoz18X3uWNodiVCM7ezx7QU4fQo52KsRxdJGbhSr
ihXj2/9RdiVdkuJM8r/MeXgPEGI5zIXYt1wr1wuvtmYTOwjQrx/DIzuJiq+6eubCk9xdIjKSACQ3
NwMmwFyFHSq6wtIYXhwhsYcmku7Gspv6ARfPqlDhjiEB/oq6FbE2kyHfe3Vc34PzSOG/ikvi/xYh
Qjvajo2mH3Nk/1LIc74mIA1bmaUEFj9xmyMQ/vUKdXHyJS70e8sE66crinNobDTRKh/EZSju2efQ
cuKcmEI7sF2OrHsBEM9Y23bdR4s4Hy3oPv3aj4YCNWtRudfwcrYAva55b46hvQlNR6Gi2k1RP5ll
S3A6p2/YITuVtmP9lOC4rMyuejdHy1qUvIjvEo15267h3daIJ4KZ0JWLBtWpX4Xrruu6zbY2QNN4
qQQYOTJ5BBmF3Ch3tsi2ZOMT6J9abGpRV6cSATLSwZbhNwZO6zWFkAnCjqCV4aCItCooq0PGI9mR
wBoRKQyB/reNLv+5T24KJBuI5NJdG7ruKXY6rHpXkutgaeqD6RJoxa2bVuwR/Mo7c/pNh4lTbQut
VMiZecMrsluAo/fxRZg1hQXQq7oIA+U6cDJjvArx4NyOOlgQYuY4T45V8K1tYm2u9MJ9int9+kqG
YYkSc/ep1YSxARd4sKxGw33SW8gvdGXRrGisnqb6mjfSXtHYPKyBB4YCxpq8WYHXkKbK+JrGchuv
th4QYxvyopTEXo49aDupW0M0bmnrAEYIT5YraJtrizZpsf9vxVM2bUoFmIb+d7OEfBOqzaaMQKEZ
y0YE2pbCKfA85no49ZOpxCMBvBt78KAPJqVcQbq20yFmLF9j4y86i+6SgzVAt1/0yQiAeOOTGgtx
crC8X0uTG7fUk0HRbSpwqS/SYYDM9ORtP73D5DWM0rvQcCliua4G6HrM49kUcab4+JxdMDcEJWF/
Of7X85MiTGzFfF2iiMUt9A0ANN1LJHNkk1H4jk101b5U4gSmkuY5q9R4mw3aV7K2FjgnoC5vLamL
MrIEjEKJvTuPidXDILvgTuWN/cUCPSrNnHrOImrDpkh3GWSOqkliIi/rj0PRJNgOdiAiMjuwDgSP
DPU12YKFhsIHs/iIzJwoPc7h1KWQ2RZWHBo9Aq9EY229UalCZoJEO8mCfENd1+0eim5i5+I9v5ui
qOzBAznmRVRkN+eoMXL5HfQbznNRlJtgYyD2vPH1M+pzrmEqoaAzUhR1/zOKBududDuM/caecKXz
hUZ6yr+zyQywMFankBj5vCrpIj1fr2Rs6NKd/a7ndMugw7OFpj1HxoIJgG9T2++BlH0ElPEBAEt2
KiJdPaKMFcu/KLOX5GyVw+9krpZRh6IsFDB1OkgM8Rwmbx8BcoLlVrjooykrydIK4Abh3tNUHNzH
SwVQ64aCq5TzY2b3b+epptM2ZWqduJ3/82nPzimiw27ixamd3IVo1Khp5z+CzjCdXhbgOuZl2u1p
6O8+gyzVG8U707yff77bl/FNEZq7bgIKD43THajVTN0/2/oIlfZ4wUSd3TTs/zX2d+coG/wOyjTL
V1cntysNnEM0pHIHIIC01j40ToLXJqeN77BPFj1gE+Axs1z7Vem5jv1iVW6GwgVvRJWnWNp6DBLb
uIXqWJw+0AHAuHRhWnGybeMEWcqmivYMDNSn0lLRQx1BJcvS4nU99ciEfSGsCdPAAhEuJhGx1FB3
UsZLL9zmiQ0aOS6rDbQdne+lbH8Wkd2+jllTYN/WHR81D58jF3l1y1oODWCgvw+9gXqjQQHq3CKB
e+PaeHB0os0eGo41c5fVznMy6KUfGGHyTQ3esQbZe+j/2/mKoFCPcRanqzauoObLO1CETvmwoFG4
7VETlO7fQRQn1p7tlAc6kJ1aLI/+jpvd1HI+o89zNSweViWK401Idi6MIhJ3thnxLaS1jW1q9eVd
lzNz0VVF8w4Jsh2edt7PolLHqraGN2jpaYsIEt63+AvTna56iPvqUbip+3yNjJJ3SwdjQjVLrpkr
SCQ6eG/6xaHS+B0MVQ404P+2130QHH+dI5g2ISOvLZd9Hg0ngVLW0zi1XAFVo7KzfiCFY/VLslFI
5Blqowvnh+iDBBpAn8MayIPveTMhgjF0iiBfJyuEzbN7APvQxHSu2R4PIyq+5tmnT0IhuWMAB//5
eWhETueeZ/gclgY1iF2w7B0BssOJpo/hjX3J958TnOdLdTdf1HilWIQupGR023opWzDc6QkP7hzZ
l7chgLvUIzuu2uDO5P3aM6BOAW4hR/OxYokBNjHNHcXRwcZ9bcF0cPW3TY4YSHtWaywYnMUcE/ej
2g1KS0DsgrORwxxQ1+EF3vrco/lNJ/eNZGhv6eT0MSoRvfBEhYdzmNuMW0uHkkHaQ/fKl04gbnLr
wUBtDq6R8PKgDfmucyFKeWV3U9xDyoTh/WoakPNORwmvA1nLQnooWP+chSYF3MBe12Fs+7MDTFL9
ps0C66QMwPdUbiU3Qrf6U1Sk2iJpU/ZNt354Vh2817ZRrJw6yA6oaDfv3DQx/bE3zG/Akh2TRvJn
MbBsE4C8Z9sVefFFZ/ItmmYotBrUooPAsmpI+h2KP8Hg3ErxCgrnTTlWf2FR8sBA4XEXV6gTSCTE
5lVjqnU4dck2DMa4EQobIXLg1h0Fa0YlT1WSbqjHOBBlRs/AiyhksAc2/+MweoznE8I/2JPH+nRT
16zHcBOP1t3VMCDR/mEWFaP0EyUzOMtF8zxZrltgQv11KHkGGkTNbAjvE+C71hSns+Knq8SwCoNR
7oGfl3tnOkCKDUsDaoLnHU3yJ9SkKOqTn1rz8HPM7J6jLzznOS/ONJ+ZRl6faJ6OWjZTPyHQaAfO
vYgtezVXp50L2vpWWD4vzPHsyadSt4uqttTywtMccy51I2NklKh6+2f/fCJq0Rzs8zyz11CgE7TA
9L2oWqCByxFXn2nV0U4URrJhiZ49Q4ATTEZJ9v2PEaOmxDliLOsnC4+gbZV6qGodG/luON6D6Ur5
mIRtcPBA4rpEzlK+M9U8N5buPoQVltoOr/mC7GUq3scmqR4gZ+YeG1sbFjSPspsfBXfYfRqAkzmH
KuXZbhQclK5ZLu5HQ70Be5/5oJqr93RwPlu/szm51eH6mWLStPz+52wk9NWv8OembtmuaaE+ADSl
+GRXcqIJYPFeMHbePd4G2qNXN8kJYhjJiVpgWPloZQAvCUgnbsn+j2Fm8V2MNfiWpimEzqAg62Zm
AuJSTFSIutm3FfINU2+2X81moApwUzTGX+cwqMb1PoXMwww70Zd5DmK4K8fcpZYxXb1ZpPTVxWeB
+kq+AFqjXLqDWW4Yaj+XZy7sIuSrZJge6GY7PAgIzFUGP9DBCLV+l2nlyoAMwdkkeJ2j3HkKSTOe
oVL+01XEYXuIjSWD1Dx2dstwPIg273GlTE06REUXbXJD+6Jk+WEiexVYm4gb8b7GewkYKhivTq0G
PXELaDjq0WHQUC6wLPFWh2K1+iee8t1GQBDqRN6m08GYRn0GwQuofULp5jzhUKT1JklQIR6M5fex
zcpbKbLiZcucsHxJ8bi7TQLze9+r4sVq83AHbfARqixwVsxENZOEiDx1a/YvxUXWtcq0qTs6NqNt
izs2KiL0q+KiorJVOAI+e+8mjlDPsnW1vW2iEIf0IGsNrxVYhhWb2RZmHkp5IB754aFAzFKc0s41
T01hGthYB280Njt7n1uBuh0gSXP7OwcE6ettUtclFk3Y+Q09bOrSgbo97f7yyXPlNkOs4MGc9zrb
of0WoiaujHY9Ejg33XQokUpBCcGgb6gLPuZ6/ecfM78uzsL3x7hpoGLV8Syue1e/ZV72dtxbyrq3
Q+8+xTVxqkG2ebDrDkmuqVJZTLdrOnQGvjcwkIhFnbJ4BbFV47l3Oog9hNrPAG8jrhFaUI0GL1Vk
ldGj1gTu2pS6vZc8Hk5OBuYt10Ld5wWO7Yw/IyiaxUDS5xM+bYarEVLNcaJ2G+dsex2nLDMEvprx
RcSKAfA1YACCMMkPblTi3lFq0AI2RfKcd/HPuLWCn1r5FCVW86PNINaMPcfxERUhau0mWFz8+YvF
guD6Lmkwx/CmS9ODEKZrXxVPiSjOhxogmHu7epZJkt7g9aDaxxHY+uMSW75pPQa+U5fuN1TYgwgb
X6IIg+emKrsXd8Cen6OnQCwDdeCnQ+AerVjHPneQg24+5eKdbHS4iDk3K/2t4+oxQOEF8mvQBkeN
MZYTmvGMMo1oW9h2s0EiyX3pZAZo+CQPjorqBV5LgmMOsuZb1zEtP8/YXxAKKjZpOhbmIuHOuHdD
Ne5ZUY14+ylNubWnPhnpgIWrCwXdFlkKln8MAUVclQHNh8AuC2rcLaeJnAa18AuvD8UKlx/z3a5r
Dnnd3lTM1m4N1CEC/t2yGOuHXK6AsA2yVZ0ZSJEF9snBPiyYtgRQSl5fbAGKbPxzSD9WEEsMUUhC
81CMUQXbvNUUTt8ycFOgfvWkB1KuymSMF4bLjBMdyHGOKUCX51tV0Kxn9xxDrboK8cnd4nBlp643
tNm+7u0dzUkmOog6ArJRt0N9VVaDhqI5nPwqhmx4qVE+Sm9AQT2F1LI3dm2f/nAd3YLyTctRLFGH
B6Yg244kfvElCoPCT4ak+wlSGCfOuh8gi2U+h/DsoQBDvyYWSgd8EelEffBBD4ma7aJ3ofweMAlt
ImBXgqpsTxP54gq1v8XCK1V7ClOmZxsP38QW7JxPQd+25l4bJTtGxv7cU2nxI46jt8qLU1TymD3S
nsl425SgNg3kEN/HOtTAPKbpKOVsUuxj8fILdBblQkBZ5tmyOwiG1Z46aVza61EL2k2Xm+xYM2Pc
DkjrHiACbO8sZ/B2pSiyQ2In0yJD/AxN2fkQeCn28wH5fbBLR9mgA7vxtweXf1Js5z61UMCCBDw1
adCVe7ZZoAjHy9Q0W24FifBn1/VEF6EXzYtR5+b1sHnCi09+bs6ui887f9SLs1w0E/p7aejFCS8C
Lpo013yWtFbxx1c1Gy9OfTHy4s/67QeaZ0aBm7v78+0Vz6br2ytzkejmOvNQWgqB76sHlweiRSRm
EnkfxWGFH2NloyoXKqHfUCC6rIY++Dmw/EubOd6LqtJxmSiuQVTG3ECrPESZEw6WW70XqA/fOcL8
MJGdN0ChNmafL68coivDPdYzD1d2F4Tlt6CkXw4e6IVpjjbWVywyt8jN6shxAVsZoBD21XTLbt0j
Pb+hbuoML57ReBCiSbqH3NFvIq+uXmWEhJYSmVpRt4J6tO/iH3NjdqF8KmQA9UyENWBl349dCmaZ
kVev1YAaprQs7QN5ebIomee8tF3UgYIr2sgkVipfxu5wn8RJshnMEcTWKP/SD0kmb0ALWN5lEG88
HzqIQfi20fXbyi6E52dG7+1APfaNQs62yLHe3bqMUWw7haRW0mwB/mx9Mc01Tyg4hAeqIt0arv4l
ljYQBJH2ENtWfWrTUiAxK5w3LcamQumgHhDbMON9mvCvzIzctxBA16UDdO2+V1Xz7KIKtFLKeQPh
AIeKertGZrRfzO93pPVNL3WhwJPHNpTcUHd2UDB5JTYpN+S4mgBP78zPkhg7JHjP2cWmumkn5Dq+
Y+MIYXvjSN1zS5Y2gJN6sZpt5GimOGrRYRDDsDXBdt2sUhCzPfSJqh603it2wfRK6nYjiJmGrpeL
Ws/MzbnPM7lwcyiIUDSgWHJbZHdgT4EeBCBjoC1zGNKdbZQfjLDm23NXtlZxrF2o3PsURH1qeYHA
M9etoGDgVBNF2jTHOTIyOrWtykj5HjO0VRCJ/nXgzoZyz6kyTL+KZHRfVYmEwrteg+IeBaWoZsJ/
MNGcG9CFGlhMpCYEHtP4mzuITSSA0sSWfL1pkOfdekMunotaHSlAyTBDoQ60teaRsR4mj8ADJ34R
goVSsugvo2lecymC10DIGrw0nD3UDqhbkE+TJ9a69U53Q7HDktc6WZliqxb1i4/SAesL76vqLR6a
50rG8i/IsffKHDdFlLg74GeWvFP5ax0iF6vKetwAad68pthV567efZV4zC71wsgOelQbyNBjK6DO
uq9DoZivA8u0yPRQLqogi1E/DEBBm5SRuXStIbnxalCVAeq3j6Xw8gNe+dq6x+bs5IubKjSXrTXc
OS5QdjxCmR7kHjQPG2wQCS877VZBlO6rhHjLomdmd9OYIKhsMgDB8HJmfnUgDpwHpvZFAFy/kwqC
9lzz9HcnOWq8Mb8mLrKTQbvIgWAp8FME2ylRnjoyCVe1KRo/QpFld0ceISHQ9m4HdXJIowbxMs/t
LVMGXo9A8bbo22DfQyxhYwyowsOegtPsRyg7Nj/0CKxDGpi8Fp2Rtqhc7IT9SH7bxaaW39nZXaOy
0M+waW8PMXIaCedf9Fz9KIUroL4g7C/ApAyLMoTm+9mJJMQKCVBvBUJu+4vB3GyXN3W/8KZgHmvF
SQ3GdxrqWHX6YKMUi0aSCanLP5/J9XC3p7n0fzoTzRZDc/qfznQOEMhmf/5NIMX/wQGZFszW15Ba
bw7WdNCAojm3AlAXQUlj6tPh3J+DFGDkF+HFuOjGJr6w0KiLKBAsLc5sC0nNv9iA+6yKSQpNxiUA
sGn4DAnWcP+rXcRMexqqJvqdvQFv056VUb4y6vA7LlHNj+wKrL1ugFkD7bVoneHBa+LhmEx2sOpA
ra2J31DHPv7OHo1yeGgARjjHd0l6b2A/H8gPPbLCRYbqfz/WgX3qINiFwmgzFGvDgsb2uW/0XXfs
+hwPN2qGxBLdDgJ1B0W5JhvLU/HhFsrGJLyOweYXX447OyicDjUL6lUFInhU4IB3mmznGKKRPp8x
U9FXqB2mm/NnociaV6BwMwBk3uRN8HDOYuPJ1ECbdl9TzptsdBBThnzuXthEvAl7rdllIK4GT857
UyQ19CK85tUFlbzipgJiu7JucOcrfLJbbcZWrlkl20yv21evdsAzD1xp2zbyDkmir9jMaV8LEynB
wLCCNQ2qpHoVw2hDP8wsH4zRvi27JgY0tc3XRSLUgQ7QQR63PX4S1IsqZBnSLgOwcAAVAhBvJQxk
RVU4+m7PPgaSMa881OpLLV2eB5HRZQ04QWk+PMXLDcdaDdT6uSveDWWUt7zpDaxswSuPsioWriQY
uhZCzzOI7cA9H0Az5i3asSlBRd5Y4SospLFM2lKi/Kzh4arHGnpRgEtrGUxb5ikARpvKzY8uUqjW
yoM+1p6BtdpakRt1EkDea9dWKcrwCwXQAHdwNEByVLsKWo9vdKeR97pj/QUm1eFdiLBe6KPWnqg+
r8vrYtkjabu0I7e+HQfnveKd9gxwSbx3G9ANU7dF5dIKmTDAdCEy89wxlFwFhYUqqCmYK3ErvTy7
H1XsPUE+jE9BNGEe8nfq0YRcz+0FdU2kns4TUlcrQXwBXT+fJiXTNGkBMPc9pLe9p9y6oTP/+il7
D29tNOnVp6QupJuSi0+pM2Ccgcg5T2hhkV6V4cuvnzKOVLBI40yCYV4EhyRvv/epUGsUvwaHGq+s
B7JT619sQ3U9dB6Pey44xjnXVppXjKi3A+iyMyqAcLoBmPExtA5iQv7NXk30k2BKlmjLhZXL8q13
bGtXNYGzrNK6gkpY+RcytXgax+N4l5TYJAIh2lvZCWj7QukZIrDobnFr/BgqgwRF+dNQLAf+4p0Y
7lC63+9Ak1Vu8QUY+/mgAIfbl5Xk9oqM+EmCW5SaUasXNcjk/443DGSvg3Z4YbqMGYrLoOKugXME
6lxIguZ+YWiojp5osdMGP4Mj7v7gsQTVZLgOBZDS1ejlmyF36lsUu+RbECXhmoggsnZWZymrrNr2
AvWA0VT2NCgBTzHwdgsgZ/phpNGBaG7LBPUUuBkn/jmQBF6G3lEou4ogONWL8VCm5r3Iy+ql73oA
tLBhGtuGvUp0S+zAj31hTxSAAMgsip092VUD8Bn069/FZKf4zo6rPbK0rk+sTC2ge7GpsR1xOc1E
TSNud0gQGXF0+gwhLieWghSUiRZvDqCdjcCSuQTpn7EB2NFeuomBcpOgbu/aiLV3qNBpThOlSODF
EPMkh9uCpBb7S/pWsAZ0KrEh6qXTQAAoHspjmxUZnlBTU5YtanntZHW2WWMOd4WvdXkRGQXjEdsn
akvuQtkAzk6Dr6OlK7qFZRf5MsyxO+qT/6JJg2i4UWBDbjS/WVrLAYUYx4Wlxm5LXeWMJXZAuO5T
Ny9s/hi677bD24ereLxN80ddOh/x2CaJF8ChVk28UZC63AlvVLdhamlgc4tuC+apWzLRwbWA/3IB
TfZnG4UoEzLYMQgMluSYh+HuCAFwLfTWsy2bJh1y46mTbrKfZ2qHQr81UfIHdcPwZp6ojm33GJdy
NZuoFTpMQKWQ/ZinJjsks9O1Mup2QV0VA4QCMQTcjseBj+dZyEMnZHLKqrVWtyUbzUWfsBzjnQOC
quM8vatn2k2E1dfn10KRwkZhd2yNF98UTa2Bj3yD/SqFIkaUE+l16O2TTCBvDuzrV1sZO9nHELxB
tf2ia0L1Iy612GcadmkNB/JuDnLTd5ELrGzfaCAGkVZ/bMy2WkdmCuyb21fQcIXeqd6xh6oZ+9BH
dRzA6THqZG3s9Cal/YrimREbeQa/l0lhru3egUpZKcGsP5TtRkPG9G6o03iZY6lllNawyST4vy2z
Twyfms2QbaBBXhwubOkUM4LATy9z60Bh9VQlT/auhWq6Di5brCrVwnPB1mbydvSzstHeDMHfg6E1
vquk2RfOqEIfGxG+jvcdCN6Ff7XYbkS9r4z2ATgUvwcyf/ewcHtvwUQCgGZk3tQoi9Gn+jNHg4J9
0cSd31L1GBnTqWpNN/QbLVXV3gHA6YZPh67Q+b+UZDrG9faThSIIyzLwMzJNpl8XQ9g8CpXlpO29
W2lPREpJpJPNxDxJLRGHCSjaRr4iL1U6z3G/s81jPSutD0EGZGXxg7QhB7cOTp89OfW0NPtBIpPk
m3oZFFyhYdTitCVoTE0AQpajK9m6nihMvVzvjgBQfFdEQIoyqW3RGezWAsnvojUyfWVDB8E9hmPl
rJrpw19kIucc5NkYG6EOUr1SWyWB3YG6WUuhPOzwe2UVP8ASa9xDqCr18bZTHkfssaygDRo9SROP
n7bBIzZ671JN/1lmXeknFap9dauO101iBocwy9zFnzcL7WvCNNNyQLkPQSRucM+w3askIUpn40Rr
ZHnfoMLFw1tcruuPjTTeoeecfU9c/U11vfGF4+/Y9LlMtkYW9V/+FIC1Q3Iz6qw65lCAXyBT0eGH
iQcrCafR45JZLRDvqduuZ1uFDfxdWXV3mQ3gZp4VqEuME/aUgzjPz0DDhtoP0zx3Zy8oD2wf2+HT
dlx7p2nHwdKShzjWkwfXNYNdFvESFVbokiOwlL2EYjlbzTatL76xtqoOZAraGoXc6cKJIqSjvZzz
Qz/ENshP0Ap0BWP32Z/dddM+RHkEsCs4uA9//h9Z7D/yZRyJMtsGO6DleNAfvPonRa2VJIaq5F2q
Y5fWnEqLyw4pmKCoQAjU6amLxEC8jVomD23VQVRjdgdCRcxv48Y4YutiCS0ksDM2Zb8cEl0+Rr0t
HkbjDXtW8rELcolqGQP5zTqVW+oaxsAPZuOhAH7y2iCsfQQXGrixIu9Eo9KidNdJoz/HhUx8MhV5
lj2Y/JU6dJ6xgUTvPGuER+tSGCiUjQQulKJtq9ZvsLA6IlFaH6mVTB4vSx8SngYb6p3jaAj1Kc7p
y/cikjXustq4LgXYY0rs3LyZzEKSXjQvRlR2+ybTx2U7usZbqI3fuVGLe1ZF1e2osDlh9Z3xlgw9
W9SgJz6gdEw8pSzf0jw0rQ7I4CaQT06+781UU+tEgTB2TKz8qGnFBjK/cteAksE4kY0OORZ4eBJM
tWlT8HkceWhwXjCt8afReep10PKapi2T3NkqB5pjoxigt4S9wrFoOx/ba9qdVnccqt34L5LDzb6F
CmhLM26iNcs523lWwh5/M7AxGD/wscXuf8n6d6//jvp1n1cqviEoZTUxxyK/5G17B/i/GV5JDpCr
gTpJ4Nd65fh1EnLaXhdcT1Iznh4KN31nWKgNqKp46RQAtXiZxobW9HI82eVk7ye7+4t9jkcq+CLe
7C39pVRM22qO0FZiUq3+zfx2ZkX42Fm/PMunhla+wT0BKs4R7oprqv09a6hOnsjqxx2V9KatBBtZ
x7CVHh6tyC1fmiEa14Ng5i6PyughC1njxwPPvn9GeA6Q5RQRYCPnITfAoEsRoLo4YlfxD3MULFmG
gzgm0Ize0S0S8EqIak0LjmzInwEodHa9ocloNXXFFDaQ3ORnyIWNbqqfw846lC5W4qsA71GgfOYc
YudnoReolpXLBDjIVUhCMEKrstvKeqAiYNJ9IXn6YAqLpjDRDvwEZogQBdmJNyK73I43Y+G12mOV
2+EWZVkeVleq1PburwfLdU5ITDeb2Q65dAQnZohySZQ+7e1KgIWp2UdUMUgsYQQZCaaKQJsYychI
fWq5xakfpX2CDkHAjPSGNOUTvOuBbMELraVj1umSjHRAmh0ekMFzWac3YQKiBrIHE2UDDRBMbmUX
Q/l9WpjPa3JjZLz2owi0P/65TUv1jGsZ6vN7Z/XnNfxYgluqlqi3iwwxgYLHulsqptuLRMYVB1sT
+pUmoTZlBpoP9Bt49cBai3o1OfjK1dyVmRbQiaA+ueQ41idq4V7YHVxvWMTkJQeIIz+81AVk+aG2
A6A/UhDXxdMPfzrkTE5FB0GvLwBZDZZkZHYR38jSwyHxe7wm4v7PhR8nePVaIJcNKiTsnhGZu6Gs
HIUyRbuhrt5Uw8HET9aPQID+ELBTEIi2Bp8F6v3mAzbnq2Ue8HQRap/uVrSoCawmdRSKpP65paAE
5uOZ8kWTYb3xwHWzH02jNwrssTvgHw/ZUR9bE+8bcQ2y76mJzbxiWVSGWpgQKgTqefbXBTOPFWBx
fhlIfXXhB+7g7/GFiB+caMy3F24aeNFHFtLvQSR5EJyA1dMpUAVonj8MnRFCJN0+9CxkXT+nPn9K
Cda4jdPbb1cjqFvSH4KEZrgy8zpcjA1owxmzTR8sn8YtHZjeBaektvx2KM2zieypY4a7KsNaZ3ZA
ts2cmLSKlSpQ2eTqyrKBPIbRyT0Al0YJZME0MwDN1b9w8jr/AUOzXajjQibStG1LN64hkYOwU7Mp
y+4ONbcA10Nf6pbxotn23O2xkLShC5Arb5laTfKceSzG0zLXf4ZQ0wHO8q9Rdi9YaoSvphGKZd/h
DhiyKF2IFKkha2zFKZmIsAYGFs/Ge9YHt73pBgc/ysnMeysBinks1tSlQfHPD8KuZldNWvOjUx3a
WDh39aRL/9kjXyRBLjj5ChcC1nipAggRmYpbOkDf4w2vBXIXs8LeB202HLDdDCpQVI8iZ9OBoNcG
2U9qtMmPovgJOG75zRgsD1TO5XgTK28EcJ2Nq84JtBdcz0fpuckPLay/R7pmf+nY+GW0o3y4B668
33FjBNdW7HaLwM0MwA2VfvRyTz9edUERo7Z/fgE1rxcJlu24WBu4zHZM1zKJg+f71wfg4Zv/+S/j
vwNjwCWO94ovA+qvwFlpHKO+B6Ew64d15ynUJAxx9aa3bBXmuvFkd6M4QlqhX2gSYY6tOb4QCUQe
PB3FnBjOS7VzhsysvulhjXfZAVB9Z2BLaUnzKbOOIHxr3oBx2CONUj55Q9zvRW5DCEIZ7r9cn57+
y3IVS1QDerPccQwgd5nu8iu0BFY3EhvgvTiVDlibjVbKFjsPVn0EnV6dLVtAzUyrVTuy2SC3PjKv
empjPhw1VScAH1XjgnJymhZCENcNf1IezBpdMPLaw5Lyb5RZY2GwEMmYndN9nlN9h45AdaJwb0By
W3YtWCGmhJ6HHb9VFmELk7qGmY4r0+rf4tYVIOSM2X2Xd+y+bsC/AEpnZAonGx3aqMLPqXa61WzT
oOgEPjPH2XDOP+ISo/xhdh7fd8zxYlA3VBsRYAODRmUNtt4L0MtNZyGLqo3qFEBBfZ6BSRHu50+E
OpFoyRVIp8HC3fhF0/C7LFD9EbKJyTLHu8ZX6JBvRBOIFy+J420tY0hElLr5KgIIVk8BJqQ9lgP3
UGTmjPED4IMRMiRw0JQOFCCB2xpK5H+E8y/AGbz0/selYAIpa2IBZmFZ7OjTpXJxnWNDJRwSZPSO
qLdHneb0BqBNm/S8rI88ghY29WY7lKy1c8SVjWP7Y+kC2bdohYst5CxUF0CLGU8RFTFAUwDsnL2z
g3AXZqZ9jJ0dbJzY9snDY2RaU7u5a4FFBjhXB7dJmkSDT00LgqWgXwhHn9yaAX5OpNoRCd2kXWCG
4R6fTe51b9yHGWqqX0uzDhbAJCIN1smbApSSP0JeXzUmF1gEmx9KtVeuARY1uX6JCTkuWMYHyDys
bBAl3ELRs7l1cwfUNNWSLOcO2euVkYflh/vDEkxqPljqAbCN98wFlLs+lOIz0pFXNojHS/xQbfW/
jH1Hc+S40u1/eXtEgB5cvA3LW0kl29og2kzTe89f/x0kNV3VunOn74ZBAAmUWq0igcxjoCUFQAAw
k3gJfitz5mwpZI5T0xwd1LJOC9rFJJDk16oKWohgzR+McTeq73zH2go51aJt4EGIrzq1rxe9CFZT
X6y70ggeZVEFj1bfHAGKKs9za/CbrWymEt/kFslVIWD3kYBd3UcjNo50S5dMddIdAAGZF0QtygCq
72agG/+ACLd/RzSrR52DB5xlwyxdMwzL+fSos+sJsDFHKvWDXHlFD+5zn5tvRaTb9eLSSS15CpUR
QwuqhadbyuXZaOHSgITpKohK5OtUk7PcPgDAncKpyrbga+OyZicVIjVKuOuB0VluAmXAQJc8tONj
UEaHVBk1wIQynft5ke/6zI+HB55EcmOFLWsKb4C9Y8B+DKgx7vH0+zqrzoRFat80adSdjK+N0pMh
DQwk7uaIWW2DIiCa+gC0AvZ+GhQusKUCjogZxg5Po+BRGNCr793kdRiQxF10Rqt5Be8+RqNmADoJ
o6XL/D/JxXxK56j/BhgXmK6uaUjmQL5OkUhuHjMQGrGEZerVMe5iczIWuQmr9gUERkG+z2NeRqXn
W8P3cuRQuam7Gvrc6Qo55Oa+zKP6kRWBsep4261K5H92Y4h3Msx2xSUCFcNDncvYA4oiLnHBuiP2
V69TYXcZXHTLaCEg6bSl4IxD1xL14C38FAfwBrsxXRbAxawnFH0vRWJY61ZrHP51CjMIYUxds+ZG
0W4niKS/gXM7EwGCoGjWRju0EE4AMbxGPx3Fqf8anwS3/b/HUwoga+MfvZDmgZy/kdCyNiaQXwur
NGHSc23TcJaiCmhB5n8pQ9SO/AgXS5WbClVPKiJwS/I82VAXDV7D9AQPTY/i9BBnatEK5CZ6i5/p
YshIUznxJwjHdLs+iVClz6BzIX1/gm5GwusjzNNxOzQJ1CDG6uvcTB35kE+lvx6TmqOYnqB0iU0t
3491ijtlju1R++b2JnS+vQmYp6kFrkvNU2kkqNtmHZftS1yUGvKW7ZduDOAvHjWo+eooE5UejQwB
Xtc37TlczaG7yuggio8H12pu0vR5EauH1xZes/++kXTd3/lROALoBv74kcq1kXC2xWfkf2Pxrsf5
cjyNSSKW+tDFhVeFwIrTBTKXxYGrSwIlN3xz1e2otasBqYUdhcAttzjYOWo487yb9hytplDktVlL
QCFNyQIvDfGXE8Z2v8oBuryLBi2HJS3uGidmS4jFgyL6+wCsxpC+LqB8SAOxejvRXR478dZ3RIrj
6t9LJWq9YJThPjKGx+vqFIHSfH7MjGl9s4aaads2/ubSzTWclqE5YDYv0ioPkByKNSAHhuFcFmm4
hsYeVGXsdDgnqi/Ra1TP/BH/74Wwy+dU63IvT0fjx2CFHth+5k84kj/yvrPfCks6C63UhvsBBnSb
uoqalebLg9HHtbGsqvw96gF9gbJywjf/0CwLc9xatAtJbblgI5jVQVpom8HVOfYyNneQjM9dnDcB
Z8HPNW1aQ09hg+v5ziju5ohaBBqYOxP30kEilib8mjWB1LtpeNGfYfRpoiphGN8d8peQ/gRk+qhl
S8KTwlMJyHhCkFL7Okx9GhIj9prhBNB6RttOC9kBuZyj7JovBSkwz7MEjoDFwIYvddq5C91k8uTo
cXQqjaxaduE0fIMaaBPG6fdWBXAVkELPd6eBjHEgj7O6lc7aHWw8gAeBBA91zpcc8MZgMhwIAyLb
dR24CbwOG1k6nCiG91D19CIzgcGwFsHBHlo0R98PXlmA1EFCLaVi6KtLKxIcW+YQB4J2gIzduYPh
XJIqCx+KePDkmOElMIxJuRpgCrga+0hcKESfXg28KrzQMrfk2ieFyZZ13sMgVpXHgmFyjsAUgb4J
dcJF1jl77C3bZVQCBBmqyg5JwMLYFPrnNoBXqisgHdkihfSr6WoPMdLWyF06er6PWvdynUV3Y4uC
d5fET5/623qUO2Qzn2+WNPIRPsmNeKEPLVgCldtK1Y7aJHujvnkR9UP0vex2PDa/oCQ5Bisgj8qd
qZVfSZr2GpYATQJJR/nNLV1/kwBcDm5b7pxqd3ROpbqEDDTFggFn9Hs/RVBfHAJTC2esagX5qvZj
gSB0nVOngdKo5lLwzeg82W4+5lEwrQXXAmdh6Hm277Jwb2Pf9M3wrdZz05Y/N0gIwvXJZ3f90A6b
oYvSA/Kv7QH4j3IDACIEBv0B0rcNKCSlgKtGnRXat8TWt77s4XjelpEXA/nzl5sZb3Efum9A6FUL
O07Lsz7ATUdJrOZSr+BaYbxexVWv2qyocK9hYxMdaXCWxK5qV1+wrKlWeDSwGw1XqPJWO0dar3Pc
dT21StZ2H6tY8booN7bamnHgKhegWMq56VjCPU9jt6NBU0Ww0r6NsKtMnv0YhhSmHTxS2DWC+n5f
ozLC4BHgvx8W1PxxTo4PqS6PqFDVsNUzlGoyVDWpz8it+s7pBggQug1Eg0EIy5dMpV6APl5JaSR7
prIxbpPABGIeliopo4ahLqQvEnifcAfKvXUHm/c41cODESHXABFSfE7FliOUz4+U7c8lM7wemGRs
fZD3v5YBIFlteoEvAEWhnP9HNfXvzjnBr8O2vIJcyl6L8jJdXs8sPZevRg1jvaISONbQANgI4IHT
icfNxCuqFNXmZl7EEhRHRkzU1MQ5OoHdiTeEMljYHRDLDXR6+jLInlp1cUrtNYj04QSru/SpMVNz
yTik8SqjyZ6QqU/3XGugx6NimwQiLmUTLmiQJvw+ncEV3Av9ajnpfbKSpg99MzGMbwy6oUk78CfZ
8vqMt0DjUb+mwoQK61VYXVmwbY35U1RCHdtIekhIjo2HpNr4hvNmsgJ+1N0GSMPTipFasbDlx4rU
Tx9MYSzV38akh5iU5ndPURgsgwyVHI3BoCnGydQzFZcXzoTVxmmB2aKmUxrdQkaTs6emiN2TFtX6
A62Rpz50qTFphAXSKVVr6L/WCHMctSpmL4HbY4DJpvJM5902b+ilP3dd+5H0MWBLlZZ4tiJ2PgMP
ad3sLCt5nZtTYIMC1NdHKEInd4WxS6XVnbPK4WwZ+cNZxJO+9wGWMT1m28nd2OBv2a6BedFrZ2LL
JO+jpZMhGY19RbDogrZet53j39FFh6XdFhAWwOzSIJdLkcK61dG3neg/Itw6jcGZjO2vFZyldnOT
5mp9rS3dOMZLVkUDcRTMi4If0+86POQp7NpPzan5CTqNedJGN/eqvpk2sWkhKeJDPWsna/bUKYIw
cBcA3tCAG3UFNGIF3o/AHhMAeWxtKBBZvrmQ0HTb3/QRIJn0tuYYGqKJv6KppddwlRBS7N2VMSbF
/HWlyht9PT96qWOu1MHlJe+hwRIq4CF94e0lagHw4wqtZ6iIsWXV2OAT+30Mf/awNttFCemQrdDC
FgI2LY58DNaGdKgGJapb2OD+rgGeR2em1XPM9ZBt+vG0wWEfOktKZWKWjojLD70J6gNS6iAcWe2u
+hB0N2tV2O5+KIcH4K/HJ2C13EvUxh61utYan3orOskk7u+oy250fwGqLBCAalDqvVxhq2avaHSK
UN1CSeZHYSkVOyvuoMY9Yq9tcYjY5a37AjXcRWON3ZcoZ+4GGrjVmsIi4R/xTPafYrtNTn0WAlCi
whjg9ouh6YpTNUj7Mc7so53hD7jgjrOPoR0JiQntuRs5wARD1Vw4kiEnyHocEzx0Lpm6sBJeqjn4
16trn67XF92HjBdFJEKrF1kNOgtco3udW8+Dw5snYAio0ZWJhBhm41ELvl6QwLeLRYXv23MYaPLi
gHMxR4q6u+CJhG+2tJ9yX5Zx7+XAd30UZEWeddjEg1NP3IGYg2fv4xGGYwmb7sYUKHGZG+IZp4pn
0oWmyywJTZLSvRMPRwl5K5CqrKFvsOmFifgG3JfJ66R5z+Mge4mUxAeJfZSjxS5W04BBr4Q+Ymnf
k/SHn4uPCBIGIQGQ/zFCfYoEif6gx7xYjRUwJ4mV8k0Y1a3wukYGp2DoYT09+PkqxUt8mZZyXHXB
EN2bUIG9rwMR3be7oW4YxFrRS5c8c40VhyfD4mMhNTJG3aYMS/t4ExdJa8PshHstvj35aoxsYJCT
YE/LznF2lO97zX6dI4owgZFHz6YN5PK7jx+xr0C6oAUKq/j4Eec22+dtyO6uy8Vub6wAMnYXHwF2
s8nVD6UnA9Q2O6fcsLx7dzS8qgoFZFIt4PluWjGUVEFeAqrJtIZ5rJad8Zyb9T/N+zXWBHmOcizb
wSUAf3NN/y1yO5wBVEtHMWMrZGosqDlY+UsK1supGleZRFJoVECfDoyzZQRdqU2nQD0jJNShbcCe
3BgkzEUVTN/iOq2OjRqM/ORjwXm0N1chPFEvY8H7BUyZE+j74TkS2+N9G/DhvknZMN8JiJaErAiP
MNP76C+NxABxjAera+zUJcOB2f09hV37f02HwKW9NtOiX4uhjz2zndgXkNU+7q59n+4K2Fe+T+P0
d1yFnVyKct5UmKceYPOXRIdHusOGS57gzJxDeBZgzRf16r8vAv7YqhgQcIxDwmzh2XaUnZJAq1em
PlaXXB+OmpuYrwCpOrsx8HEilaXxyiaRLDVZuDtqonW0IYJySavuTjd1G9T1sJAQTCkgwYd/uXz2
uwbauYGQwNjg1+9V4O5sRyd/gWoHpPchl38CoVF/6bkL9RA7uNhmwZ6jdkO9UVBZ91XN7qgFT/UK
hNYEFiRqSsI7vi3wQF5Ss/EhkIxfPiQ/1GhmFcimhwXfQ4lHbJmNQ6ZZMl15lo/YUMBLZDF0BYpJ
NZ+GY1kMy7lZASd+DnT3rzB2hy2eeYULs4ppD9OF8dBXdQ9nrQAm7n7tbwoOs41W9V0HRvwXrgDP
NxfXPrpLyr4GtgnOfp8GBO9BbxRNsqaB6yjKr3hoOkgm0EfSAH0aqkTf3Lgtd9Qf2s50AsNtWlnj
F9kkOf62nQwoAdzVRAWlW79FO3CRxAczAKK8Gmq0S+qkYbpAcwTDdNulVrDws44tDZ7HJ1ji3dei
tLbU8vsxPmWVenZT2xgc9+AD1wuptPhEo4kFKNe/Z9h05/daLTJsBqxvOfxELReAztkv5Sa57AgX
KCZgtE+8ygev40lzSXs4U2GDl8EnHE26NLnY2iXvz2k7NJcRjo+Hhhvv14D/NinILRsuY8gcgo+a
LoHv6FZkt0wX5EpQZQm+X3vm7l+hsoMnhEdhbvDdqQuoZ6RLfdThr9k4/lMhLABjhjzfuNAmfEJd
hO99e4Q4hRqdTFc+QhFEDVFH2KDeJVlt7imcizrBMw3KqzRahY17Lhv7RC2axdro1LmQRGqBF/J6
P/KfJyQtPavP5L7SOv+5juIChrl9uG1UM8uici2g3rCiYC0S4IBmo7WgJjQbnUOo9pIUXNR6eTdl
YCSrhbW6hM9sDywCs/1+AdqMyj3WF/qYSUufLSb7M4V2sFj08NqPD7SOHdhe3bJ0wetJbvUqAzCh
Cvzl+HuTRrXOBohBjbLKuQ2umuq2+U9zy3z0urjLt5Xk2NrHHX/0+9I6uKFTPSAhVj+oLguIuUOM
U8UD9Rdcn7tc8BqyApqkNdnUEwCw9/VFKNTuXEk5TuoShHm60wbxkwKu/TirdQsYRqczrnBe5Nf8
a3BQc2c1TLxdQhDaerREJY5xH71HqkVdYFnsGRi6UIu2zEfIevsAFlrN+hqP0vw7tcoq0h5AyPCq
TPQnu+NQcjRVzs1WF9lpfJGMgbacKPtGQVmjuesOZ59FmwfpndUW6g8nH99rAKfw62tHENWq9K5J
Qs3LFNW0QVJ0HqAZIcwhb2aEEpQImac2cnAB3+iuj//dbgc9NvfJCLj+3GQ3jb9HKKyE1LMK+3vO
UIcX1LPdNY4CywnGscarFo35voyRAKIzPg4E+VY3aisGUIa/0eufdgZ97a6ZzSXsirFtyFJnWtGF
mjSgImgLQJuEjOGIVdUclkVqW0B39oR/2Me24O/l6BOqoPtYjoJD/KHfCYnnhoVvMkBq+FYGmti1
jQ03kXEST05UTuDHD1+pZXRpfG+ZfPKmwoE+DxvDp451HBssLV1S04whtRVgc5EVbVmDcxvCLtYJ
74wpDZ+YrxfLMU37TVey8GmqeAQDecDKaaoB3dnjOA5LiKfkBz8Ijl2p/FAMFhXUHEnxn2VZuvn3
p7NGFVblvgPH6h/////h6ezYANujAmtqGoQ5PrtVGUVUaMhe4CXtswK+Jzi6iIL9cCVbsx4cJG+C
aURritBrWgukXRPqGJNRHlIciL/j8fDVBErx3TTx92UlrvVS8wiZhoxZj2PHpmWWxsEDSHX+uhB1
e44GOW3Sxo7w8i7bnV9O/l5zze5QRzLadgM3cfrMWkjLsPzeZIG/MqqgWehphyo2tpsLpxq6VwFd
CWAwgF6yEv8EBOToe3l74U0Rhl7ZQ1/ETcO/DLt/hRsitlyahKFV6NTPKK9CEFCO+cPYdJB5LQtI
2UCzHEIYGqjydT/BZG3QNqYfsbPoUYjQY+y6k8aATppl6YdorF1Pk5X+Yg5OuHWMhmFvhebAR1RE
28HaUDPLYYfTIWl2oKbrGi9mUep31ALn34Mdk/lkV138WAXRmrp9oyrOE3BN8wf0ubY3U9ssv1mW
acGmodEzC3hPuEZWbQyxrKnRn1s3AjPQnsqDrh669a8mzJ+LeyQZH6VMH1oIILwmQ1+u+nZqjqUT
iqOe++HKggnPG4oDZ03ZmCLB9YASe/8qcSpYdb7bHLvIco52mABlBv2lsa/6jQ429P0Y8/Qe+uyo
NWjjsTMA1YJ1GUvvmZuC/lDE/YaaFPwrLjLKdsOZBKJujIYVy0xnrVuN8UxNsx4cOFfg2XMdnVRT
8KqDmEEYH+m9E5iQv/KhWUYtmErftCANtywspDRFzM3FFMdeAzXs7/DK6Bc4AItzLeC2MtSGvRyG
NPvKtf85IipgYzCmhftPa0QAMP6hKm9on3Fgtovat25ahg3JN+yhPlXlueRJx0osXBm9syMWkg0h
Q6hRK+JSGGvxKhJROzeJkOTMYtVqeI6kSZoGkZb1ldREM3HCBx9LCW3PkW4i4RiqsWwpDZ8fhLrg
QDkdqAm8EVzg6JY6aThG7XppZzb0p1Qg9oGIodvrxE/rXCe7JivBoIMPhN0hnQMQpvCmOMvuYSwH
mksIugc1B9U3xKMBIYTxqaQ4Oxk/4npkkLdzJ8VoOn8KCDceQo97IXp1RJDjz4jH0/tggIUO1GYD
850EKI+4n/vHENUG6p+ggvyg4kmfQWu0234VrzfsPcBGfAv/BO3EqkE70R1Qq/wUtCt3GNObbq1z
JiRTQ7fbBWl1plAfqlnH2HDuAWV6GOxwcIBLa8Rdimop0OGWuaQmXaADAAMINh5MPcqeUMqalkhO
JciM92hCYhbuiBKSXKWRPhk47D00kQV1HcTSBODJnpECtU/X6XEpIPSi4sckYFC8tD+mayDCroTo
0l1bdcZpaC0DduyOUvavD7wetBHFceyiwgo0ZCS2XimsG1w2eizW5OgZOIViI1zHK5pMl5sgbFPn
xaiP1rrG0aqi1F+pX+NOvWO+eeRdDq9nXTlqXy9GBITztQmbRDT5UCJpqC+v/XRHsXOEWuTTVAr5
/BkUE9S+WFkZzNm6TIcK+nViQ+2aReilhWloDANsasLsHqfX9hLHwtjlOOt6JcRpLrW6TIAXLbgz
xVtq0kDeLiC3BWKGmpT6rb4tDLgRTrrfzX2TDEwvMSH6QPHMiuoHq57HRAnKauQYZwO7Uc+c6vpr
rBt7acFC3RMcZ8XMbX/4HGi/lnfFi69boHLrYXcXlm6+nbAJ3uDH3vo2jiTABEEN3czZOx+z1aTe
Bnkhf7q6FE9plU7rDHtYHHsQ2hsCtuylLd+nKV/Ri0OE0FJGwZTwymnBxjOvxBtBZ+2YT2fsI96u
Y4NrvRGWmenFdI38h3kqEq9n9x6yChvfMVHMAfH/FBljtW5l0SPBjr7rgKVGqQkOyLgCxVSi/j/g
SEGdrQ/SQllVsNPRUrEG/srZl1nZn/SmilY8l9NL3WhfifTYhvDoiE1IZJohmBtlHj5Kw77Luv4Z
PoBQzBlZix2DugSaUe/DAYVsUCl+v6VxBpncPcxHMD5PKv1mnnmdfhNDt2Ej/4B0sT6/TaA2aNq6
bdqurTkAvn+i7HWjbVVOBJXjBt5phi6Cfaa1oQeRXZyzqJ1Pw9/tMsW2ulDjI+pED1xdjCQctk6t
e5Vu+Fsqago2OueucnZanwCzZo4QBE9LkLNY2LvYOzIYJSwa01pfT0YWAKFeHDOGVzSORqmMwg20
wfv5KAXoQH4vBlTVcEY2oLby2d6O2vBLHddjahSeg8LKSQR05q6T/MZPT4YmiHBhvasjk/+B//gf
KQ0H2XkADwwwirmrOSS6fJPS0JOy1FqkCY5TWlkwDYM9le7N7zDh46uXualca1rpCtALkAEX3fjx
lqJXF+ore/C795V5Z4Pn8ypFII8xXnwzR8DX43g9FjWyYmq0do3YS3EEBJG7m17+c1Kqs17ZgeRb
sjKSeggQFfPzXaF8v6gPJMJq7rOUAR4N+MZvceSAdO1rCr1aoR6YVxlA8KDaOZC/c2CJegGO0D9n
5QC9Uvx+vqRZLL3agF+S4TblpS+nF+pv08QCQ6tWfgXQH3bbYtG30v4ChTCl8NuDlqCanE84xVrh
qxtwKK62kbGk6erjeKolly4OgvnjKL5K8o+PSyWwnn84DvHfuSGW7nDbwrZLaJahO+CIfBKCjbvS
Nh2rL6CU3XuTay4gaYrvB4v08G5As8rMav46uP+lC394Cz1KYbJFEWoN+g7RTHxzojsVQS0Inm0r
/D8fsJ3O90y28VoH4ust6pAKwznoO+hYEzRa/PIhGipE5DVwHFX2Zgf8Abpj9QPU2rrHEDqxxCZx
C53jWzvhE5U1ewtVjSVK1PGOmlGk30yCrccWfE/m1SOge5+slz4729TDlG6tpj/9U9y1D46dJwAB
TfsdRageLJ4gP0e2aWzBp3mjFtQ38jPdaU4Fg3g1iD3X26Ra1HUNo5kTBud+aTwMAIlAee9Me3o4
fyrMJQPNNomMIy+MYVlGhf9tiueAGtDaRWCX1Tlw6n8PsKGnupuUEwNg+PDc+ve/qv/AGDrwgxaG
pVmawvEb1qeNfIb8jSL6BocxNFBPg1Fmt0/bWHtpTMcTEW+fnBi2KTLSl0Fh8Jd+HN2zXmbfZFTy
l6YaXIAVshy27Jjjwi9xI5y4WlHsWKZyiU+A4hStCF8p1DOn4UBz1cGTS8nvfn0ch5aOMTQTNGn+
BkSH+TAtXQbBuWtf4ur2ncsX1HPFSCdcvw2lAQqt+wVVekGvyYFVAvEZX59CospuluWyK+BaRKLi
kCP70nR4hkU9/i0ozFEvy5h59jvkokmXHLBhbTvBA2TWJU9+X6JwtHmJVhtoCejTFK+hyT+WoBV5
7fB5CV+hI64/RSyqnxOX/o6ATQRxQo3jXhc2QEEElLpCqAIXvrllZKYeYa6uA3oQ/yERIz7jUB28
lwWQ15BIhWW4rX1GwkP9yp6Kqd4j3wTOgTrNt+rAn7sCh3uVb61/bwKP+jFqZdy4Ca4r85vLNQEO
gpmtGs4T2GO6EJVgEqQMM36FXb31OIBG/2gh9+xYjXOmLh7Jj3gahHlCcYqa8JVav+IzbDPO84Il
xP5yMS5g+mO32qIyZbglioSeMIC1BuO9KVHkqtSF+g1oglA/tXorKc5uFy6gC5mtnV6PH8sJxxkY
loCXA8SGXZjyZzqW657n3TfZWbpnprHzqLNYrGII5h3t1uF7FGjbTapBvhiPQ30h7TH6YqTjJStz
+bNO3oM8Sv8a8BD2LAOUviS0bajfuBNwJnDSCWyH3WeV+dYUzHnjpYzWPOTOJu8G5y0B+4llQ/zk
Rzb7w3+58Zn8IDTNwfNE8RB11+SfU2/x0JvalKFCJTqBNNDITlDHgtdY0PDVmAl2or7rRbbYrnMz
/HHtojuGlP8SmnPlss/Hl36YrL86V3qGi8I/zJbrZRPZ8sdYae/Sb4Iv+oAdCvDL5uMUinhVt3V8
VzFhbTrIch2CpogOY2CkSP4DMpn/4VmItOInSpPQIMHi4A8QTgDQjvhM+Ygto0NKNK8OJlQjj6AF
ONsWqFZYLub+eRCW2p1rzRNzkcmNdT36xhttW0JoXcnegCrqTuw7XNYzT6+BJ9ShVb3kcCq7y+yi
2o6jEDvsc8sT+Fsm0A3t9DjgiQkZLx2pygn5KlopaHF46HP/rylPA89uLPEy+laxNPArvud672z0
DsKpSMbp4FmF6dquW+silZ6+BCD2XTjaHXyyGijgsPtOyOCnm6TfgoBbr+MEEDItAZZ/Vd3hm6gU
7wZImYogVbaa1UOtLkyHOvx/7aMQCqa4IkwBuLXq6gFyoGJRVgEQFUNfXYBRtKZKf5DgQl9sPMp3
kOQYPBoLhlGckwFZMPxXFi8BKh1eao/dV/wO7soOuC9Pc5+lFjr4OxlRRq9F92PMra/Q5Aq+4Dgd
LgTqROepcqNFkIbv181jDuXAfa7H77SVpL3j711ZDOxZLu184wfQ/is5/hZ/v4uMGFS6IS9BNNFw
dzO6wrkNWBi96usLHSNVK0vETYvG6FCZ5dPKVJF0qPw1r1ZUWjVG82isQOt/m/drlV/zaJXc1F14
XhnDqgKH9+BobDgUGYftaFvoc58P4uXheqG4a5PuqA9asyDDWdCm6FkOcr9aL08gmWmOHbxn1SrV
WP4Q8AvccXiSXhyQnDZhENTIIqDZTW52ieF6tgjE1Gypr1F9+Ap4rp4W99SF/FBxCM36O7VaPwIT
gGt8k+kR0iH+hPwdMld00SlZRbc1SoybFnliHLBUniuZ+AlSZMhlURvmEoCrQ/R0eTPnupAfg4kl
HKhnmqA47ZBaRzoRWOATtAEkrPoCa2/BaIrYZXkX+9C+aAu+hsGUtohdw1HOesWOvDRjH+KzbVY8
BhDYfyTLzWsE9aUqAoDiR4qnC547/7hG5ORnZL2eWysMvxlGvXSiwXyTvmOtewimbYtKi58LmT1Q
QBDZjjdoSNpnkSOOE2vC5RTy4FupNUtQosy3NNShudtq+Q6bD7Dv/FaukXLLsYtEUzP98DEF9kJU
KSDoqgtPxY8IGqS+3yNojdG08iXA59W54vYjMKP9xtVCpBCjprqPgKdZmIMhvhVmgBSFhMcvHAE8
UNmLR2QhPmKLMbCOA5TJw6QaFnBOt9/NpNmS/UdhmkCKyvJL4zbBcsgsOACAm7JDFbDc6m5h3sdq
Uq8mNSBSWXraXGwAnvEfE8dPOUt3ULi03jo7kbC3GIJ1hSTjW8Cm93FiDky/4IgumPlK3aBhMWAa
DZSnU37nJv0CMjrOgx4x+6GBlxIcwKwfVQ9wzQLAOOD1meZJAdHnAGynL/G9SPXii56a007TgE5O
khjE7kr/kSeFcc+Krka+oEPGS4WBg24tjbIWO7DYQkzOprh7/ffdvGZ+zqQIXcch0bRcx9JdRR76
nS0nLajFwXgmOjRuZ6SJp/Vj9BYFyYq38MCFsl+wgpaa+G5DldarzFp/4U2f4lgbD/eGG4DBZZj1
QU6g8gMWVWwqAOXvGzPZ4nuGMpue1s9miwJhrenZAiST+tnpJiT8s4h7sWqWDqC4ldVHkIPym+eG
t8MZ++5XmiqyJoM6gH+imcy02AMEUsHWw8SWB+Ix63/AWyNc1kEAWabByME0waWd/OLQhT0SX9e2
nobgNV3bzGqg6Rb3FSSjg05bdJFIkbEf0vvG1tMNmADMo77rRY+rvQG5bdSSEEuXm1gLylFlwr74
KXMhrB2C4pM2erCGKoj0ULXkI7aVI1sO+Nf3nhi4cSjxvEU51z+ljumfIiUwSXfXy4TKyoGByHzt
ogmfYinM8mNvaQ0JZ56sNHE/agaYy1p+FNg7MAielQ78FwexsaltA2KwwnNj/JjjyJZtSxZDiaXF
zwmjjkIji0FabJ6Dw+ECEojj2eW+e08DZZmFsPLMDICyLmYDPgEndEKPDG5j95fYSTQHbDOAFTKw
aZZW2kfIZ/7qbPse9FObIXOg8AzKfRLQ/XnutYv6YThVofTu6H8QaqMTyW3lWGAfhw0sVMtQRNYM
+1NCsQcjzjeaMTo4aQq+bYlkMlLIKc6pULEK3Cy8tIqUnLMwWKcZVIADd4IDpiLY2jTj37+X5ucT
lNCR2HR0DlUjh4OE9ekEFYWWVSBBZu1DhyfHERAH/KniQnfXZpqXwIeMBVJsahRPmnbtiqLyWDYa
95A14ufKqcEcQet6EXb7kIbBeLh2RaBHLqoI5dswNZBp7pldbDNwjrywc437uHRRwE06GIdVzaBv
3Rim5EUoYS6tgB6WQnfQ3ZVgZZrwKJ9DFEWLRm8uqq8PjMu//97UL+fTlhx+UoLbyGhqwsJ29PNv
rq7lAJ5RU+4zG/tfC89SayVt3p9qBRPF6cT3qEl6d0bFfM+wkTZvFDQ04yhYx1L0ywpsbs9pguCU
Rw0K9UZ6EFkVnKgLBTj1/VVtO2UXHg/iISik+3+UnceW2ziUhp+I5zCHrbJKoUqqaG94ynY3c858
+vkAuS23pxczGx7iAqSqFEDg3j9sJ73P17XQV9YRqFkloxLuZVPBUmmRmBOMY9GLHeCy9Nz6Bam4
+epn9g5NY4VsqAq3pWBmlE03+q4Go7kzQ9wZ4gaChB2X6mMBLGNCIPoFAfb+hR/ZMgo75SIHBH3Z
LKai6g+yE8ppvo4RlUJBjstnLdFgaGVoGOQKzu64psHL8zc1xf2NJE04vp0vu5jJXPayd3iIyrS+
BkluPpu5s5ZcCqazjhwVCZE2jo1DCEFyiTaCYn6n8PkjRmyd/ZrVrCdJ/q7f47S2rzLHbiBYse59
Y6NVnbGy2zQUOOK3wDZ0sFB5+BQWA4upyQi+FDlckglk2x5gYvhFgWqu91n83vSRdihrXVvKy8kc
hMsiqyMWZF36CgZ1g/iQ2Bgqwa4ffH6uA4AUc0AoblYyf9dFQ7pQZvJFmQT3a03yxZ2wpL5h/ecO
meHYduMFxgjlFnLKBKjAvAidyKuKhOqT0o5fZdicxn5jRim8sC6aPvrMvhhRELFoZVTYjV8HcbGT
mf1G3qsLp61P0pk9lmBfNSki90GHSmDIQW9XpsmXSTb6KUpX5tDXW9lUkBQ+AXN9TVR8fzHqUD6H
wWiPvhP2z52mri070tbzFLM7FhICVYljC2ZFV93t+PX7rrLqKddeEqE+oHrYebP/mffekEMXasp+
Ow1qvojc6axYSu4LwWHzobCHN3+2xid5UMxkeioSe5dltnu8DctQ5lmNbYi47TiTYzAiC12kOqow
uUw1IQefr0aRFh/q6K/CQ4cfuXXljFPNuDDHxvliqjH7JdNVjq2Rts9u1DyFIgsf+Vq5zmu/26MT
3H9M5au8TRQX3lYxhAycuGtg8O7j0fPaAiY7JA5aWcjN4x7PRLkgeeBpZIIrbzN4+fdbM2jLcJlF
mm4X2L212l7rQhh5KdJzYaJpL0bXe7vI92fszgvtxW1C9aQX3hfZMkevfQ7LVyVmpIzwszvmtqI/
yostM7Uw761QzxIXm5lVI43W45yR62sVMcJrKagSiC2d6lphCyJCOHKNRzQ4X0iHqcLeTgvW8gLP
rpCbd8y3YLL6BVkDXiXIo8dSn6lZpcj6yQ6nCIzHCbrvo9oYv3fo4gpFyf7XFfeOWtwqEcp+TVyu
da8Ou31BJSNMHHcTlHFxLgr1f53Fv3pHfGV5sws7OU3Arpcs4cnx+80bzINsbVc60jsJXmHk7CmB
kdbkA040dkpl+MNR/oLMjRwrdYG+T35eYxRBfaIyF7CIq81N4TdcgyXKwm/M+zVJm3zvp8Z/wNJZ
oVRLOQf7X2evuLUNBww5smaosu+tG0LOt8f3+wizDOyLGvl/jqituV+Dj/+7HqtAKJKjzWqZTrvp
GpIijjY9g9jTHhNIL6fOrpXF1FnqFywmmHm6Ev9rdkXPBprGSp9rX3I/n9b2iHYibkvaF2+l5uX4
BVHxeO9qwHnlxWy+Lh5mns8D4P0BJMYmbYwOvpFnPwcaH3nlWMYPOz3JtyltAKqxVrBesZDs1/4w
socL1fZAMWo1jdOu5tvD/o4saC8OTZ+tW7OynmTIwzV8BQy32cpMJyC06TA56C5YA44mnhOvTdCD
ixv/uDB2ow0J9KY4p5HucMhN7m5UZR9NByQGdpbXPPoA9VEhgk91TKcsOd7aXTAKtG5nJQCTUhhN
xpBu2nZu+HvwEXqDawn8QcCkFP+q+f7wogtMZm6gGjz9bET1sz/U/hH9OCSsymYwqm9I3GGyGeHA
8ZZn8HeszghPMOuM97o4FnDH3vrcGs92j5SeDDuoeiC4lGSbAR0t/uowRCyXKc4up+mc5ZqOJloc
r2QTP5SfHbLZmtPTkHjeXk0jaqEyFrpYOeNj/XCL1XDd9hYc4Z3mW2CLxV46CvWXllrBS6cMGRUC
r9uoGJ9+ie1oKQc0uYa8NtKTxwK2zBMmRstxjHkaK1X3PGRDt4anxka588edpjvRQ1BAr4R8om7s
oi0uVaMoy6n07bcqLTOe86DBZkHQi5s8RLYqweUyi/8OUuUNh4/mC3r86TJLC1Zf0+gDmmLRECUl
wmG5ouwisXxQG3ivg5JYK9lrpTwrqZsmC9mbKJV3Rc9tITt7cX3oGE99QIUDPaIBK3SyuB3T1ilJ
rQMuScl1EhLBpgKxtWpQE5DNW4erZ7cLZEwe9BltJmpAZ9ka06bAy3OIFtQtq0UPgIFkflC9pBo+
syoEU7+c9Z2TF9VaEklNrf2rsJCgtfxnN7e9NTK02pFElP/AxiHZJrVmXcBb1kuzQMo1zrujZwzY
asCT6eos/D4A0l8oZmA+aJH93RIi9863giXuszz3giFdAvnP9liB8duKRtwW2iJYyt5yULul2ikj
KiasfwdH75dlyT70vgiWC16z7oZdhMTrIkA2kYUMNPG8yn+eRcQGIKcADGJgtfLsPu7fvZGJIqGJ
bN7WwZpk16bK490lVZ5JI1XAH8EJkJixrx1rF2Szs47qGgznWMMZS4zsX+3eb9DdNnhtz9mYs3dy
oZqevIFdN3Tt4GQnyOCuItRO9rXtnJLA+675cf0+WvOLgZfEc8H7fUhYuK1u4jR8S9SB6X5uNVSY
Mi1cNUof7wdgCEtALYHH16AIv5odhNnXsdI/Z9xh2mdk2TFN8zpkH4XwEN5f7W4uXTxdrZiqdWeA
1cIy3UAqme5bqvYe02yB/BDXyDHyFm5UTvvA7MxNFdtA8QWq3MO3F8EsiASGa4U7OyUThr28ecja
VSbmsVLMaJ2YwP5oyo57rByBseYawsSTEjw406C8eoDBpd6O1eAaiplG8DCAKbvH/cn8Pe6G+U6+
ZffxnoUUSsPUHOroIIpD4COc4VZIFIpWI8pPv+IjBdi9DOkI72xUkVNCpSom+dAGT3WuY31k6Z99
PFVfAHek6xormX0is07NZkjV+YM1cfbgKuqMYjWj2CRjvQHrp66fK5YwWkm6W0ueujT+JBOG/1jN
5kKVwNaxNRbolfcHiZeXvbLJh2K83puyNxWDJ3GtIeZ72Rxwxlj6fB5LuTCNm8ZYO0lINUysU2fq
LQe5MJXNQgV5bu9vYlpuVKVCstQ7pAHJuBqHt3VUIQQhDa/v1tYyVuYV7r6TN69/M8GWPXKgvCQN
eOTGWYEnxsIo1Zo9l4oWiAXy56R4ysIBDbqy8RHeS2wCDM+TiZMhNNjAuNo2xfC4NN77qIkfBAho
dZPHFBeVcfU0lhheXG5LpUR1JxyH5vxUkiZfw13UXwBwYYen9N73LkyXNk+zv5EjfUTcevzSdsq8
HBsrvlB2H7fQVrqHaSw+Z720SJSb5hIAWfbdm462OkXfqmgaVlQrrKMzRuX5PqApj1E8xN8Q5P7X
AD25jrPNrOJhF5fHRf4SJv2j/FaqRt6t/iOu9ciT8L0pDo3OByXGy2+9pjTdKnR50hS+Ozc6lDI3
Og7KgHOqE55kwUdWgkTISAtSXRKP8qs5C2RWYjXe+aZ6hiNUfhr9jC0MtdRvU84iSKD5ICZjS6l2
xXOnKMMWJnm398og301BZsOet2pbYQGkmdZD6ea/P9n1dNjkjaof5DP9/uxP2ADtM614kyEjMP55
7EOlxVSQ/cxa3il30ooJGC9dOf+4c8/yrpmK9b1y9EdMTkT2r3GyKQf/GWOJia4MfOcC8NN+rpRP
FqLN402TIhOxyXD/Mzb8ErOWohZxVahb33juc745vevF31oWqmDd7B/WhF9TNc7ec2C3ydZMBJHS
1s1HH2wO5oPl3uot4ykDx7PKp6p9ChKXp6idILFi8JAEwqOwJZ2SR8yNgnUBN+QFESBnMftT+7Ut
9EsdiSW0Zv1ck+RNcOjMPv7WYV8F3n9wXvH1eRt9E+fBMe22EiIftka4bmoMeOXKUDZlr1wb3psS
QN/E3s/B/69r73eWL3S/Nvz3nyFfl7fQPd8Wng1JQ8B/DWo9QqoGaEWLQbI+5ieoY38gKW6Qi5HM
zhIU9riSqAwP7MthMttd0ygWKRhSZlVXXmZrsl4aG7WYHG3pYyc6Y7zkln07qzvZdNycSXosx7Uc
7PWBiXp5idacuFYbMu+UtszgotXGuXtNfRyWxY3kSyUoDGGxRjYFJRXqws6LJ7bzgcVOXp65qf1Z
9mb64PQlu35LrZV1Uine0pdZANtIplOm4I7R42ICbsnCOw8HpUBIe2SOYUPazYuTYjfR28Bf1buo
g5CSs/dpYq9u7x4P+wsWMTYcoIDJ0HAc+yH0eYVEn+PnvGiD5eA60RqTg7InkcnI1DuZNrIKZTBu
K21InvDNa1YqAqFvVOmwpkvs6nvalpsBEApEki5aOYBQfxTeiL4fHjXvcaUEKwv13qfR6cOtKFoc
Bs2IDvKebq8Uy0bxnGPuJ3CsbbJOo9vpe8y8hESrOj9DRqiQ6OAHoxlIiuvFcMk8XMasVjs4SHWc
zcqDsaGX2G455L6k8Zc8aCbmJYINpoRl9eol9r7ug/wiWeiDiiAeDKuLZJoPmnnr6zKn2kQtnA5U
EYN1alvZYQ5M/WLbRr6QRbrac3/AX/KvRhPgoOQMVJPdtvxUtE0jyn9qA0EHVZ0LUuHa7SeFogTr
UNGUX3zZnCaVpnj83pvyJ4XanrtSQyx+ithbSMXHXqyxqsi++AYSjbIl4zybYOBM4VG2foU0mEWQ
frlGDhWj5IWkDMvHWoteOwWCH9axIAl1nAe37Mn+1Y6YJdAbp3qmxNgcTuTf8unnya/I7ydKgds3
S2ZkAMyZxe6oLgMdJJiiBmf5N8i/RobIA58DuYb0NUaI5v1/LHxqM4qLVVSNhyraomjRksl0Vn4f
4R4TTOVyHjQ07fV0XpGSsYbbxaaAnjZxvZ6Dfri9orypCNVw0m+jfoXkhfc3KIyqtQyF4mOqFBW0
azUu2W4Z7zwivJXIDu5kE5GqV7J49pOftBEE3nQjw5oHMWiVQpl5xFNE/LXJdQYYd52YW3eAgdyF
jMlDiojosoOds7nHgNw/RWHuAPvlqjyMi0dtJA0iPe3MUFeWI4WEbSZM7bzJAkCnBCJNBsVC5nyw
lr7AsOYLP5fNLhP8VUli7ZzxZ+xOczXimuTUmIfgBRuWOoZibpSZBC0ljvpLGz/JNFQ9ZtYtnI1p
/QW+twzL0STzXJkCUKEzR5r2oxE8567EKUGtm4MSKNkn9BmPVNk0Pvtuw2fHLvxUel744BVRtjMj
e36sHLVfmSiRvjUCQtUrln3W1eRv+FjmeUKUj4SY72xls5duBoGiqHt9cJ/Nieqe7JCH2TfxWEnU
F7fw5gsmjssw8FDwF9ZMsFEr7+G2g9QGb9tblnvbMlp6EqxumRD2MxsJnMXj0YMszlsjm/Jgp/PP
2B2yHub1z5hEsJPzNrZF0oW7WjUt8IkU/SvPiq/y4KvxCnFA9fHWwqX32ITmRbacOU2u7UCKdhzc
aHWPGTn6MRU/A0Tlh00U4z0hD9DXf571kO6DyDpFJsgdRDIYoUOa27peIDQzaMqxqRfR3ZcUAnJx
K8uMx2U6pGIl6yMjnOcp7qxQhEqhhjY1xuCtsqb8jM0q2EsNs6YoGZeFubp2IpB5MpjgjLDprUrb
eU4U78ySRYs2q/Wz2xf1MzLmrN3R1EnZLj0bEVswn2TdWnZWjo+yiYqVieiUFwFAjpZWY0R7OUKr
NAPdXbF6+XXLzPXfdFz9jrZ4AUW8KB/PsahyOMF6pC4cxAJWVdjWzrIiRX5wmqDDD1AJ04OLQY1H
NZWoPMigvMgoSsh3jp8nyQ4kibpP0SbPYEGm0aaOsnYdobz/iKHVMkws/68ys94tUy3eY2u0V0oZ
B+c2UFEi6x0yXK7SX90sBGjYks+wh3LZCZ8rc3LedVwa3qsKeqC8KDd3NslRnDbMFV6o6VM8UouQ
B7Xjd1eoKHYSkX0mu8p1lqLH5pI0+G2oNpao5dTa+X6LMA28dYjbwlKO9QMLkLSWYacAmPm56BHE
FAhQTMh/a/3qk3DQSTd/sAxiVd/x82mSXn+ByzwjaT3Fp9EACT4rBVJppjJcrCLqllpW518zTT8W
aqD9rYJSgJhpfVNhgy3gHQOUi9J0M1dxcXT6vjsE3WBsMA2YrmPtgmbHVu6zscqd79jzqx60706P
9j8G4Sh6jLX1bBZx/IBCLGbloikPbXJxPUW/ysZ9/M3zTIyPNLITsnc2vOdGV7MTaOr13CT+oymU
9awCwISWhuFKVsOkeF5F/Waoev9RhvwUkFkTZyG1DKGr/B+9leiFOglHRdy9mXtlYRfNZ0radlPj
0fmW1dOHl836D00PHkqy2V8KgC0ADtpsYSCIs6udHu3BvH5NMt94CpQqeakDf12KcOPa8UHxe5zt
68h4d0PbX5Hrs3gcwHWm1lSxVAGC/A6xgKyCVg/MtLm7Gyan/GKlH0U5OO+1kmsP/JhAcYpwNeTl
ImtdlMkLz7yAgX63rfKjCOd3HOfmj8KGkIDv4LXDbuEJWvaPKjT4H3Ca2CgBLOu+CDG5zgyMivtz
pof2Vc6uFHvRWDFrfSebmROEiOPP5mIwQuu5EIaUjM+HDTXt6pTorGEfmj7NVknTxAs9BYMr/0m1
hK2gAATbyregJCG6qLpcPVvWgPPWfJZhqpg++kNcBDtn4/AAHaaNNx/ZUT9Veg/nE2G6/Mk0K6Bl
bIN2KcwbSDMuxHcxRnAiln6D7rdEl0dKbEPGUoftHZLOm+EeuvAnoD3Qx3J/K8zUds03ApwFilrR
txlbdewcleJaepTqcGGq1jLDHCwUPw++4TNUr9G61h9IZda4MHNhoFNvdPI82je1W1+vZPSpRoki
FEAaYwc9H5StrEKZFWamLeuqnW3N1sUKN5bk2ZglyTS/P93ycSXNwpyGk9zN4uJpYno0T7A+s+IM
yqpApo4Dm+VkGRmRsb7HKiDSv/VaTkHiRwy+d8jB8lpH9MoOeaDA8HPcvfd+Z9UO90ZPEiUqhg9X
7/gF+fEwLwITGFVcx9Fz41fDMSnNpVlr3ULJzPoGSM9m01wgtkh1QuDTndpFr0/0yrlLNu+9cvD/
4VrkN8GX3auoIZN7l4JYc+WOK0S5ZDkAk97I8qoc17mush/a8btsldA2D6XZXG6mS2WeodY8u+Oy
GAPWpK6Kqkjiekdps5QXlH3STkmXRpM56OH7KN432ow0/thR4nMLKv/KaPnjfiycGtpO0ZOlGePk
TSKZGvynt5kFZlE2MdLk21u27kFDX/aGeGr0LF4CKJh2ulZXp77Fr1jP3WYZC+UJVyuvsqiMnLmx
AKsDVVCk8tBetzfewFJX9vKz2UcNpRQp9ekYerfKo7zF8R2tTxnzhcinPLjiLLLNeNc4xmWaKuyc
Sw895dJ+7PzMY8PGP3mPV71e9RsZ9NWx2CS+lsxvo148dnnlI8WMGL4RMD+WvnbE9TV6dusJ5hpk
sEVhmtMH0q/oB0Z+dJJsEVid2dYR4Cn5m70zSMqmehC/z6PlVPnOdPto8UeCWOaQZaxw3Q+qW/H2
nlu+jx1bC0ghycsV2O7+cQidnwlvn+X4Y82ncfu9OSyRrI0ddw45AYTkrbKcPupSfZ2Ssru0tVpe
mqF9k+GShPYKLsQu7ibk8tTWyJ4bN+ifvCLd2FJnOA7Rri4mxxa1Vp53zIrb2o7aldaxS0Qk1rGc
/UeGQNBrXcSscZiPo8wb90qcGWh502wzpsIRhvlJo+yBsi16fgnWsKdSLZalNkL3VcssePR0RzmX
/vTqAufZ30MIIQaPvuP0K36ow0oOk72ywxhmFt7a8GoC2QFpIgbLIQOqRvJl5FiQGwGZUg5sGqxF
Z6cWdEOat8sa0S5Ez2/BX3+kvGnOV68DoGYnpXsocdM5zMIs6yJP70HZ/K/YH0NMy9b5UaLude9w
f936HvvjfqzQxx27+mPUO/4CZWHzp9TxLeOEiXV2cCpvLXNKt9gt3STHh5Fh3rpuQcnukddQr1//
JAaJzNU9Y3V/HVLd0wYBb3XR9CMm4toQbCEc2FemSFg5Zd19B61GZol1pY0EiVrN7lvjo13aFrlx
wvsyAzvJurAW7uxQw3aKNlvA/sr0JdPjlYQ8zVnqn0ymoIVs1pPh7eKMXLRsjlWbrKveYzMj8FF5
j9lznsT2MalD5yHo7XkdoJV2kAdXRVA8cLJkITsGO0BGRAZvp7dBaUraX54641RhPMzht3vgebfR
xyJY8fA1eVv+2Tg5bZesIArNG7lNkh2d3lwxcB2PMhQmgQn018as7Z+L2oEFkLzRbIaXCCjKUT4V
g5gkBqpp2VIxRQ3r3u5kvUq2S7yayV34uI5W40omiMO6m7Yyfs8Xy7GoT2ZLees/7i9rYm6N//pE
uX5LZlZj91DVmxC6NwmOxNL2s+L9PdbV9HSLNQ5SeqGSoo4vNAXFYbLmc5hm4lFZIoWQyqNljcky
ybx2PQgdhVuQyQ1JBXEAT70MSUEfZOt24W2g3oa7XnM/ZSuIAIUYWR8s25z0yKmZ0f6oA9daZ7YT
heuot0fbWpkqisT/BhZIMEHOE/xhUGvko35hDST2INeVYldY2t/AnKdtpZf+tmbSfkOF5CHonPCb
ilDLMtSr4az6Y3A2pn5cekkVfaMuvoP+n78XWRGTs/GebM0PWQOhAIVliPdkKBEVlsF7kaGp37WF
l7zIiJNkZwAC06PsAgzeLfohUw+y01LZVWeJUqJkxr0ay643GB3Ma9mrNVizVOggLmVvxQR11ExI
K7cbG3sgE6XvXOZxVNajnTVHWC4oSwfmU9mX4wHRFvSNwNEeR1eo0st2X3G7WhQueRxuEyUBtpKV
4I9l21XZ1VqFURrIAZO7M1D6WdSk9veT21lvOdrkC4UvOUAWmnHf7fJAHa8KH8wrHxYrWMJ1FE+P
zlh8kCy03hKv8R66GDSa7AzDLN2WVWutZTPqunIVRGqyd0Ok5JI4ZruoJpsEp5K1xKS0aIOc0dMG
3wJeJRCUPj+c3uq2w5Uxq7qDGTVfb/x4wYqXZ/LALnEJkLI+SLa8DGEKLGTqBGW+ysJkPYO8Zp39
D4M+661yb6jjoQcZTvUm6qafp72bYBJXje0OGNletlqYysX+NoZV6uGWxjbmbtwEdtBcfDeJt23Z
s4FvApKZ9zboCOPse8ZSEZVzWT6Xh8xI4wcjGrf3srqMd6nlL7HA9VczCYfHFkyzObD3WkZBFzwE
Jl4HCa6BF3nAttJYF01prqJfsTAlBd83tbqTQ2RHW4UPcT9TpRfD4riwd13W/oVm1TroTPUqD0rA
zrpF+QUQhTtny0nxtyNlu7Ps9SvL2zta0i/uV2B3rwv9A7SMq0S7DhMk3KHo1nGgx4co1l7lmkyu
un5bdN7bzEtHJ4ub3R/jrM5y1+A9qoVaeKRvdHesVrWS6kuplJyYXiAAePR0uvNxA1oXQQA+2/Tc
R0c4WtRRyD5/NoelJZoyJntdN/wbimCBtd8/cRJ38H9ibykH8LClvKGOZ5TMNPapeXnOlSZ9GGq1
ZQveJlesFYPlWHbzN3UKV3kx+n952fTqabn1OPSTsZQbN7kw1IGWrWKzRyVAUJHvHXu8R7OnqfKO
GoATElSetTPbwTzj8OWtJjfvX1MKzosR3bbvGjppAHfRPEE/cUuVvfnWKfq8YH00vihdVIOKhFho
xlaDMV44o6HIsitGuVCmA6ySdxM9rFsqAT0LJP+RbVv+dGQEZT7sdb9U8wdXNbqlq7H06tBizh+w
S+JZO1BBV8cP2Qh5Qh2HJnIWVUYqB/VKvQVkPjqHvOwxDE1zv1tmbQwgSQTHCoblSr2f1kPhHORB
BuFZ7PwqUnYydLubPL1deDsNSIjp0XyyEZqsF7/dzMoKa9mNYb2S7twIuPXLgCfZWqZiZUyeRVls
HvVxXLYyd3tL2dbpdz3W0Yq2umHtjM30xe0CFHLD/DvPh2BZpm76BPovOfzHiNFJg6WejOmTIF0e
fH22l3rV5ucRwYWnusYc2ciMAPQUTXlQRzSGtMS46li63kIyPvf+Ausq8s2/4iTdxwUMiW4nR1RF
ctYTYc0lxObH5GSpQ3ITqJcReXDT2V5USq1tbL6L3goBWWNL6aZczHk+eit8Mr/eNj0xIuGwYkpW
WCZnsgCiBP/RtvvJX98WJB1buFXS+q8Tj4Pbo+Xm7Hx7ymQeysZj9yNU0+LQI3iw0FTWl0CN9vx0
jQfWR7Wxkvt05rS9KmKaMgfa4p4V0BnMzGU83Df7sxwirpB3iYysMm55hF93vm/7/32n20sYCixS
nZcuymwvn/o6yByU9sL0bAy47CFf1Nye+nCcHtSqt95C/FW2at/pW69Po/feSfbd5KIOpVcXw7f1
c5RkH7fkZD/o59iIf2vlPAcnqno7wwt6OL4VWuSxGTZrFWPJRa3b8AOSEof1KX+84R5Gx1r60cyy
UnpupcwXtzZOcXhwdb/6b5gIy9J/jpeICQhPxZOvn13DFO4B8ij3x3K7bIa5t0XK+0WGuq6e15RH
ct4SpFcjQKdoVsDRlX/IPSabEnIhY/hGoIUlSLnyFa3WxtdexGTzfq3TdGitSVe62cd5osWtbJuk
0bCRe0SQ8V+z2QUAzz92DUrvkk0pGOUbMqPQ2WbXQA8kH6Ei7bmDCCg4fYDGtFnTz6CKL4NoydCk
/AhcX7nKBpM82KS5KG/0hzRMzFVYZ8lWEbostdYf3TkmfY9u5m8PCEQWrVM8jbfnw/3BEXjoyNkD
s5h8QNw72uYaI6k68Ny5FmZqX0bXfAqdPvqghRObP5FKab3owy4sHsB54x6FEu57hi1aFH1USqMd
o1anTiau6aMWGkMUqDvZS0mfJyd39suXWx2tdQYzOTnNB/alyraLXe3FMvovQNmy7/xMvg4ARV5m
KK47vw9nHDe6z1yswDQ/LTBKY/ctF2QdVZjE0cwrIDDnpZtI9ItVm+XD2k4i94u8Bn0242Fw5ua2
atOrMNwarefeVm1k1pD/LPVyz/QbsPzr4Fqh/suXGoRBN7AuGANSmK2AGGRRnpzR737rRctPEX/U
kxRtKiUXa6NqG5lFeJGdKdKwi6Ko66NsJqTDlwOWnjt5I8NRBmEfBhMtL7B6TUGFyOlQZ7m9CEYH
76tfkyvkNXWjuFST7rOoUYWYSvLpg8gyn+5xp3CpsTbWSYbkLN30hrPiGV/gGFV9ZnFubMEdFCeW
QUnCnhevjVE33+UIX647c6vqViMbxRWrKmcZ9umnz+Zg68sOOVAe+oRtbxA770jFshi93UGOCcLi
M3TShpRwBpw5yCD76+aU7yvcXoGbyU2bb+aXAZok1qhinzia6aUGucNynpK661GU9ir3gMp5AFpY
uIzeTgEMlGtlHLmiCwp07jh0ovu3MZOerXIn4tnl9umhxp36EZ8Yb+tlWbYrmrR+8ZzpE7m77Hto
zB/11NovQCMpeFswbn8NkDI1VTl++GmaXwcvS9a5oCziwBOc5NkkWY2JoDDCKIynrD9CrgpwH/hB
/YBMdD5+aLlSrV0fvKip8f0pnDJZKVqqf3owA8pSi39MyMosOq/ULiQHkr1dqEix50pJJkH5W/c6
/ynygSF6TvAWoGT6DOQ4PVotou8qTvdfU3atCdaLDZKZzF+DNT5QCDzLGLJTWJv+OjjdcIy6CmPL
XyE5rPWUZuUViHrLDgOZHsgUW9vsKkym8uR7Gn32OE380CrxKxv9+FnRqFEE2GrsNcofT0qERani
grOu7P6Ey1b5DON+74lJI8fgZa+jILCSTdLuNcqOvn6Qzar/jON+esvRODj5nMJB4yJIBjieYJaz
laOQgnu3jV57ChObBYQzv/tC8F7xlQ6lHM6oOPS3M4Qf3gfVNTYybkl1/PsQT0riK8XUH7JwSA5d
lC0gKJW7SgpWo96Gi6zW/qudk1ZYRT3Q424wofn3nraQmM7QCOeDZQk0vICH3psSACoHy94qCwzW
OdGr5LfHGCPELNfY0kIqT4ap3/sFuXfZKQ/hPyNky0SNbQ+V9ueIMG27XTLGwI+C+ZubVMPBsa3m
qoS9eVYja9sJTXYZAgpQb6rSblf3mLio7OxV37zrwm6gN7svpHDSJ4j99kvW5KtO2A6kSo6AKIY4
S6U1jXcT5txaD0cYkqHmbONibDb8MguUZNpwo6no3d0s/ALoGniNiKjITIBAZpA0H5ZnMTwDe0qD
bR3PFnO5prwh/zNvcY8d1rJZiCm5yqx2L5t2Bd4BFbfpfBvsTouQbPgLrIfoOnXKg+b3wXvNDuTI
9GUtPH/eaVX/3TcSBU8P+I8dJuErpfD8rSQ89kqEqpZsUhd8lc1x1ozFrKs4wR3KKr3eF1zyDEFz
XE8Ga97IBZwpvQrvPRGpA2rjFHPSOsw3XZFrBwyz5jkYPm3fH9fMKu1DEaNA4qXR33KxZhpIIKtR
4F4wRo0OmIHF67xnoV7jOOKSdVBj9a2zMu2sYChKzcwz3m1K8njB59TtJGimTBCcmwb/KJtcZPel
u4n8BqqA2JHhJW2cY9SPZOu+SZPOuoXFkukWE4W1WBthjVBB9JFT3tuBxbNcgjuGZGVi3nAjB9ie
ki91Owj3XfVZohe3LbFHOilq7c+4AnFKvrxd9nWfrrvEUE4yphcGrjEldb8dGgPvP5ti9H2M4iRr
O+uGA5aZwcZ1gh66WochkleS6ZSnKiksYNgcetHzX7Gho+KQmtP1j7GlvIsM+tmxrGoXaD7e1BhN
UBaZVLLrWZwcbR3nwlh/wA4XBqRV4bjWO9Yx1pP8qcyHRZUP/0PZeSzHrSzr+okQAW+mbdmGniIl
TRAyS/De4+nPh2wuNreOiXsnCFRVFsgm0UBV5m+mO2ml0qUU+ta2ymAjfa03LVmknldhR962aILq
NEqi9tqWziSY+UxyegmKamPN06UFBs+cQIPyswJZ+H4N6aySXZVN433ZOcqqLPBol/22/AN1PanO
lGSOsi2XfhJpA2LsjreSlz2mnzlekefry1u6r80u6PJNgFbV+jpwed+HCC/9C272zDzadpU6rqIF
eS6Hv5Dn0ncBnV9Q5sjd1aukLrkhlolgfc2culkfxtuUDbZTrHCvmpDqS6Lt5wWrLE77BBxknbrR
VprXg4MGieLgpq6iOOCssiS3jmoZP81hUt+a9bsbDDvc8cHT2t/a5LiHq49Mq+D7kTpo7XaLwQwY
/ekhaUwHW5T3mfNg9wcTmJe31wo3+RbYBQnDOSq2ScAyxvHDtzxztT0QAnvvD5AWFT89CnIxYwG2
BvSAEY89JnfTiLGWCJKoSXJg4TtvlTBO9m7ct6fOmNV1Oznj17BhoQspbzgNit5/xazBUooXPDn2
pR4ND94I/3Wh1iYKmdV8ADcsfNzZ0x6GIi+eFl8uXtXpzPMQ0ddXxWt/IkjW7lE9qPdiLnA27W74
bi+detXUezEW+Cad2Yj1TuXDr9UGq72FEa3AlAPrgDRSw+IXgE84tvUXu1V3F9ADYvD7QY2MS7PK
i5PT1fEz/JtLDSFj14PmlnmUikFsV/6jc3ctL4yN2R9ZYsTgpnkLr2Ee4OdauPVW4hvDHPE/Z1GB
CiEVIMws7ONMwvdaIJWz635QCqnSrJYUT4imqWDErj9S55bbAC5SQTVTxJCBBR/mL0Ax6SLNr91b
Qbi5ThKImVyox1lhowvQNXHZE1Xh0CSv2DgHTzBALu/ucJ52MXjBe3lt15XR7Z0g8NaXd/ryso//
lwhZCVRjkZ5ZNJwvcOMcL+jSmx66SU+fpiR7lG6bCtK+xaRuNxRoXizs9Y0IeEyL0DZUF6PDGkeq
2dIzL8ImSoPXhfRlvLxzV1Nvk2B8DRayputH0TavMv2gAt382vW3cwfVs1bC7qZEi3gnzcLqz1WS
Ry/6hJmZl1mwmJfZHWhgGDFqfdexinparlqG3/K6zbDf5hG9K5W6vGkDh/UlbL+9+DV2Tq8iboo8
lTTNsSgf9RaPntKBuw3M6MnFxONO3Bxbqz0NQiZBL9TA0gUPE9tzx0MRs0m0dF69qT6l22ppos8x
nfQurlcyqlVq/FSyOZNBOdQxsjrs3O+lxY0AnhbhLH02sGdv0+mUOr5x51alCYyjgllVxH+ky9Ln
wFjZMmBl33A/DQ8Txj34OygvQRAV1Rd43NXa35ddOX0HfF3th87s9kZidN/9fcBb9Du1rGo/q8jd
SS8JraD/Z0bY2i4dr9kVbeQ8wuZFDNavg4c4LcobKyqAFar8+TsUVM4oO7GEH5Ng1zQqfMFloLeb
4SxnAA7gHEj7clrZ9TF19Phg60OA0vwy+zoHVQsjWxwKhjB2HtXO+C2IGifx85XrBoiSuXV+4jkb
bAWDY7k7wx2KH4CntW1sGcWxAUB67C10ttENR853AZB3MbuQqKp/jq0+QlRK/fvJHM2Dj/XHHtaM
8SyxZXfnd3hI+qqFm0GSuWcts7HozIY11h3j2UK34mwsB3tG23nXuH67AtoHNKe1wuYu9XB/00KW
N73Vjz0aFhDTVA/POmVO9TNrdhvJBQUkgNOcWOBj1CUDRjk1J2s5+LVxjMhP7iOf7Nfa9ev4VCiz
5mJ3xqnlhy1amHVS3zQ9Cq34qJ7IUSNuI6eWl3a8vOa6PVAK/ZS9NzSnw2NcX13S+MmS0Q+1koy+
nH4MXz0SqcmTPJN2CmcxC2YkyDwzvAEO8TUzrAojk38PbHWbcSXtyaNsm/ZUbKz+cwjmzvVlRtVO
2dqNWVt+mna9FhysbJdRR+icFP22GEAwInAAwY0KQ1IzKQ4Csukks5x6WX4jgdLpL/DhC0RniVZV
Nz8YC15YRuUwDF1+UyMfs5IBPbQONUDv46Sq/d2wHNzAiMmol942RcDj7jogZ35YHJOG3aoMhqGC
peES1qqKfbIUNBiWlvRLvDQ7jXfUHCBCJU0ZcKuQr2UIza8G8XYPx/8VfwmU9po6vJeD9OcW5OgS
/yCwcv85oKrFjZWU2BwvAxIsZ0ZcZndWfpfj2WZeBqXfmfIb+J6YE6bGzV95XNlCpJ36NaUicSMt
OVz3HF0wfcUGz92PJRmEF9OLsvUlk4I/7KPbOMkmmK3oTknK4Jy4frklJTZ/5Wt+dBs/+q11bJkA
ixYvFFExNoybGFOASX/svFFfSQgioGRhtPmHXI1EbL1uZ7/YF4GjbVBfUr5oc4zzeNPFv6vQWkON
pkLTAqPC79b4YWaA4CvbUJ7RnMB2oKgnEiKqcVBGj1djaWT3qVrMC3zxEISs9+Jcc09CCWkngQpG
n5udWwNDWfZqEgyN73NzrrVxVaVWf0QaS1sHFjwxbOPWwlYBeMj+xurCF9sPon0ADObI4yE66gHV
xWnMKAd13cmyMag1loOcuVqfndKZTX6eDHdV17/3y2DdGemuVqldSPM6KvMDDd2Ahlr07jp6vcrH
D6zZbnasy59tG4uZxmm7Ax4Ywbe6RsUiGd4yXuMnv2vstXRbPCtYQ3j1LYxg6wW4yd5aJGC8EUca
gOCgupbZbhq9KK0aPjUVWhemg3+qs4RZBWIJ7hTeSz5EkhvXzMj/Q5+E5PqsHJzSRtGYVMolTzJ0
j+Eca3BtoJFYDTd0MR6p6LDmtmPWjKwB0t1fyWS9cNdJ2mm31/48RWRvqU7KCj6wlB3Fu+o4J3FX
bdykdm6K0L3tkxSQOXxUeFH1wovKO/QUrbQcd5dI3bLRsBuRwEAtc3qo7PYR7d/2JNQuOeR5nmx1
vHs3V84XNeTsbGLaIZMuRK+CqeYyVfquUzXMHTZxwjOA/dn7NBm9xi0/tVXLmxLJmZNw6ko/RJo2
TspbadYfTSEeJV7yPirNT6MLZ1jcdK5zJVjN7OJWWErX4EQru+2sTny6xRvYZUms9OHWWwyArc2n
RrjHtwljcDemREfige17Ymqn62FuQv1zk98ChMBHTFaQMsL+/dcsA+rcR5u8qRzodCo1isdQH/2j
CYN5gw7I9D0Ohlu1Q2i6iet6L1vVv3ausvkNFySTjMrBbrJ027YeqmsfA71sla9tCZTJbW0gEQPa
dmUvogP1Ir+FbZ1/wybiUVrSL6Zr0rxG9Eb7OI1gHlbXAYlTZt2/6S2kzK6GbRJSTRi2hqlzIBv0
Imh1e4Gx87rji9EkLYk4mmRssZ91qhdpyQFpRkojM0bZMqst2vB2ucY1Qq6BLsj7NSRiucb1p1yv
cf0pyzUgpzinqTT/UXMtePFS94sNCOIWV7jwJaog2E/9XO1kMAIre8ImBF+kZVT6FJCaBbWNJ+ny
2OWu5xQ1pH6JqFG/I2MGLFdGq7BoHqrF9PBjOtyQfWNBD1xY2mm19a08/INMBHUnLMxf1VgzKVK3
6l2hTCXbLm8CZFTO93wZqcR6mfYWz/M3j5Th0UQKpPrZBJAMU6rdhvPmFibpLdefvlcGVfx5SnBZ
R/O0nWPUxOYBqR76HcWnP23Kk4osCLc0mgGa4ec7wYSlMbxPQ9NwzhWMGXmw/2jLuGsP3lqwZWYe
PIWmE29As4zWyq+y8TiVwaPpF3xx+qjnEVf6D3wG9cvgpOyUa9tYp00d/bQ9i+d+b78pWKnu06Er
brLYCl/Zyd5KQAu4f81OGPsxLHcw7gkOTgtDxeXfdNuFGJQhjuVsU9erX914fhum1vndGfYhNovm
m6N008ZfQjU7m09T538KFa3Q/wzllRkdO3IfBTfl2S3acqv6pfZ1gASRaG3823WMANZxl78gPjfs
XX+ODrCMTMxAYpSQlpAycVdp6Iw/8tlKWf4M4R0LwZBc0dfGzPM1dRzAelZffFea0Ds1rTI+Zapb
3oaVcm/x5n+SLgU7hk3p2NHu3wn5Fgieei+jIBeRlimAnxe9mrODGy1lRaXVuJFh07Bz9h8/LlMV
TwtBVmFTI4NBi6ZKQ416h8p+dNPNegaqQIvvm7rnmZCkvXpuGxS0lz7MH3rzMqx6+EBWXo6NcRMp
PAu5hUOjN/c9oqLvMVGmqqz2Km6p60T5MUqPNIeC0U6IMN3ZVVXowmSYDvaUIFs+aOzLl+xS0prl
psrtYav4C+owV1mvusDL/SrI7/0SA8HYK9oHFJ9Cvi5eh+MTzQk20wMiOfoeVVfA19L8GEjwulbg
0uDkuYQt/YEaoUubwTyJXRdCosoNdM4d6yhXusT1DejGJncB1/edl+6qyfWPmjr7xw5VKFjwSxvd
9NshrRtWJx99kVG9B0q0xH0arqgcKlsZuh4K31Cttdck+fIFSuHkRKzsy8RRcb7WLfdoB3qfnEOY
ZD43+Z6HPdbzpDBIRPCiX096DLVcMZxbOYs020eFaX6+9qfmAHo35Ilx2+JSvMrSbNzbSW7Mm3jp
1LTpMkVanwYGxQ1XlucPexmRKw4dOyG7oI5N8gyHTthnxdjh/x6Ot5eeNDeGSxuIR+50t9Mylkq0
jMmhB8LImMy79rpzV7Jf9LatmyJ4qlgUWbGKf2qVKkAYaGcUMJIAziEf7AdKBEt5aStq/1zWo73Y
y6hPKgpDp2J0fjQhwh9rNhoTuNGm3cfDRjI5kr/BL9TdG7gyrSTpU4qfGoog91PbtScJaWMIRVbX
uvssD9VPcq5ylSW2LdP3WEjsJz6Ldzu2SYMDmJ0c5ZfRrUG7o5JziBtffZKuwYJxxlvHhF3Irzug
kfJkYkmV2KV/L12BA6DEBdK6us6iDPurMX/n7UwBR0/9x7oJv3rtpH4jueFvrMFGxWzqiq9Z/KXo
A+1b32g8UxvISZhOat9IciC2mFYv+VjOZy0y2rXM9o2COglcubs87e5HFzWGYXVBy5Gr5cYMHPfI
FlpZaQu3BRrle1N8Fq9NGb0GiymjE+GBmNYzZMxyNvZZ2qqUpjsQ33DHfihms+VN6P+jxBPi5nP+
tQwCREOGlOpb0luHEZWUdTEDlJjZqxz70apvowSecdBbzoudFs0q0b34N5IBK8cszD9xrD04g1J9
yzVPW1fYXEGoctS946GN71gNfHwn6I68+ZRDkJrt32cJeL1jXwfK4f+OY7lU7AZkpnDr1upHVJBh
9/0cBdTZ+unSCMtyRJI3MVjxB41lIF6FUjGYr+Ol6HU5Nq177rA8/oRnsj7YT1rin8tlxnVDe8FD
LQMpb5ydl3rLf8svwy/wFnehHlh/0hBDVSrcPyy0ide91VVPbRHZOzW0mhNk2fycV0q208htPc++
a61UkwzTMt0B+7yl4pTvVBvSx29c1Z9s/CiK2bMOdu5PEPpopghcrlIKAXes7mpktRd88VIlux60
oXsOWgfw/dJfpqa/yzzTXTsBKA8LKN9lUX5tynJfmlUSRrciO3BtfhqlCH0rq38Z7Qv1zzsXtnEU
6t1O5vnb3DW9o5NCY7mR03RpD9OIBoWc+lnsvkcF6OYck5LNUmzMjwNmJPlK+gYr9I+ANuxdMQzP
zjAj3rAczDFhkS+nqum+d16HpW9QjG962eoYefw7rbUjWPpmgNlizarkCJsC31Jvbk9j0tr3lZJC
AR+t7FfksElQK/POc/SfwHC1e9dUkIB0IZ3ZkBNtwKx0DgNbtyCx3V09lvq99MnBmoM712ZPblUl
35t6VPQ7236UqPYjFCViiMPm/P06WwZby6G8WNlPRVeTIP0X9pW0eKjkSXu+wM2kuURk2Dq3BeI3
8LRAgC4H2W1eNp5+mlNI6+Od9F1D8pLK2OraRhoavhdMnq0EVohgUyKePCTBfHCRblqYR12Faejm
RbYdEr9GVj6Jt1e3arAj3n0/z8e8zJUTukIQcmIc+25MLTChWfL4/SeDyDYIhjv0y7JaDQt8Ww6f
2p9OZcgp9OI4UnaLRmA73jBsCtOPfy4+Er0CNMVywVNifVDBSk2aA4bI+X7UdAQ8+/63RDgOjCDE
4r/mIFK2eVnoZD7z7s7RNGWt6Sz1FUsBmOak+RqOW3mG3F6/2cni8ARDyxi04+KgtZHmf4+KoBF8
RSr1PSpapGQlirpcdQZzLNeSbn+wtCNuIyGC+lz6GlV1Dyk0tkMSDfGTAsAKawMt/OnmAHBsquus
UaP5iIJIu+2T1vpRf1GDJPppGAnywLrhHs15U0fs9qHfQotz4g6+3sK8k0OktBCzU8XbXvvIscHQ
W6KlD4lecIkSGPepv/WLxNmPhf/lf9U2z3sVqLcP//Cqay5nCLkGtxeF9KhCM0Zi4gVV1A1BfTKQ
TUfcKTUGYELkp8Ods+SnwZqTnzYlSy0doaSxoxIcO0aTzgYDWjTuJWOdLMnrywRH16DUxroOjLrK
9TMignul79QbrdYnILVLutyUHHkH6gytpBqNxtqyb2CXsb4Zp6+8iOLDjLrkNlARKPSqhCpdm6d3
6MGOd2PjkaMw+n04IH8vmiEiCXLtu2qVtJb/HichEnyNkz4Jlr6JTQLZvwUsdo25Xv96rXjAxrDM
Wp1iIvpFQgwTDtmcaPGmzaFoS1MGLuSxSlfV2+jnNdSs/Gw1WkG26ya2u9C+YvvkYsSx8hWr3dpA
hE/SJ2dyUPHLanZyakQaX79reKDnRb2SIc0L026RVPuHZUq1C5dCuhwSqZTLKSJ0TJ9mH33JMHnh
pVHh+Urgp5i68Ym5TpczmSJnH/MuU9gEvP8YJxt/FSOvDnaB3L9yKyOK5RwX/IHc4tJ1GXUuqNvl
xodB4RwziE+X+/4yzherIQuPX41jtM2p70kAfD4dbeOxjLx8r6MZdJIYI8wK/SynWmhnx2CMZhYb
k1N7/FXCrFnVvR6eh6hFXefjzGUdrEClO/zVH8uMa9x1buxx31bDkkr8uMo1TgnIOSLH8h9iFfmM
FMgiXqGmTRftYsXxdnqjPBUfghaftC7QiyKcjeC47uUNGfKN2PzN0OkwiDqR+75wc4SgkwjwstPw
yxgAvG6l08WOYvuu3g51vVw3CjSDNujzGylUolZo7UMDbxJpDsWU3pKI/GnNWf8SlH78wp5QhuSg
VNqbN8zmrbTkWpGvvKiuZmy7Plbe7KpYx4unMqzpeDdOFv6d4DExotD3kE2tVbRsOsN4BtMbsxvl
oaXeSV+/bEkVkBAbHJGHbSS70XnZjWbsRhMEe3EpXza7Zad1gGeJlnnTx6U93uBYElgHfdTMeznw
AexV2ffcKEufo1Xm/dwG1r3nm1vTq9Ag+IhNkdk4teZ4unbJmZGSAnP6DsvnJRaITIlxltVvYOEB
kQTxpa/RgZs2aPKMt3Jo48A656XWsyPWo5XIwVOl7m8MgMlkBLCl6zMt28T2OB2kGZve29hlwUPk
xM2rUhzDxZ2udrMO5J1TRd9tNyLXmKHNPCUUc3ujB9PudazUzNbhfcthquM/Q5QaR2lJfzl56yR3
2cUtk1ADdO7IOGwby2rxE9Nhr4RagazZMl0mUDMed5GO7KLMcNueomUSWmz90z6sDnWOPtgKv2fM
0pfDpW3AJ7cUGORAKvN0IyOX02QOC1bYlbmzqvB3grEkm5SlLyJoZ5a5zlsLbQlAAEv2VdReA92q
Nk2MeNq17+p2IPqwElItIbOdcY+541NI9uwYu7BQRdIbXOIXcCrpc1DM4TnDxBApR/S5P/pTB5mt
/6Efla3wHLbJXTkGqKo5kHU7V9+KGOxVILaRyqq0Tc/XcFPjvaeAgA/210iZ7bMI30AecMkFqeyl
hZPpgZvU27WZ871hJhhb0eiBbUDFIjV/Sp/o9PQi8lP7YHvNST/bdaVv4nIyj9gI/CoCr/wRWuXl
JP735GNoOcELrPohPbqVf7ec76U/3LYLQjGt6/ZhaQmaMf+P1sdYBj1z7fN3OlyACkY+/lFQx8eH
dFH2KmLUaKfY/CpYhsi18djMb0RtMdaRXARa09ULg9xPAet/iCv+2y0xEi0BpPslehwG8qf//QIS
2YzgE5wi/1MnMytXEwqia5bpjdqXuHBo03SSM9MIGL3E4C6RKmvpbvLEvCkGBboK4TqTyZSkuK1i
t/d+wU8TJeh6uF5d+iDYIUaafZ38tj5GqIFupJjWRjogwwoJ7Q6PxmddLW+lPxwzBYxQEnKLUHMz
Defc+Ajhs/vv72p7pI6/9CdBX2+MuWqPCCUrX39LpxHyG1Pk3qMMH0NcZGHLWhorC4t9yAJqeSv0
L9KdT1BCEujPl88rv+jlg8np5c9y/SCXP42GcD8KOHwgCepRZtpqVZOvsiEa2tU8mPXZiBtX2xle
9UWZanXvhlFzTkt2JzbK+azzd6igWM+4I1vPquE5K9Az1gGXbvN5qiGo545drmW0jSA4dOWWhL7t
1WsEqRAAP08IjJ81yzfXvt9Y69pQUQ3+GLg20zyYmxXOKvONE2jHAD9je13mU3D6v05dRPNBMw9x
sQLnPx/nbitd9tIvZ3IJOat0hE/R6EQaaEaT+53/0kQ7EHTKWSqNUoGMjN4+oCX+3TQHtlgy0Bsu
spNBaWwvnUUSP5hli6EtaNxqg0LvKo83eYZP04wUhrkKEW6+j+fxJx89ODRjmt5Xy8Hiq3SvqTV6
CtZiOb80ndYCq13gY7JNAPNRqHCoAU+xgSuw6f/6azJlBRtMDnqPCQD+lYzKZarRW8tvIF2kbA7o
Wahnw9PDk1HYL21Tag/9WGj+yvXNTaf44V0rzTSf03WZlOm+yHz1wUQE8QEJKQssIzu/fpknk9Pc
9e+Q03nvkrll2f5InaE8SpgcXPIfW3gk2ubaRz318luAklk4U97r2NRo9XpGvo+Xqk2NbkJafpde
DFc+eg1bL74nKrq+0tuV0RI7673yiJV5vWoKBF6acdC/l3192zoBWIYC4X7cZLN/+ggUAihU/zXv
9HITx65yH9m9h9ddVx/DWnXOjl6Du8B54FmuZDasKNM+rZoIxCxI6nApmSTY1OxMxU1f2N6kizWM
9bst5nXezdaPQWGl4GXxeN8sortR3P9sRzaKta2jiGraoPiMqHxMiw7xowiFq6UgiOsK0m5LhDQ/
IqQlk4bEUDdNHj00mKJcHg2l4r+a7Zw98vUbHqMkvDwa9BZvhDpSrZ1slMfSfjWzKn+MgIf+FYVy
lYX7Ee4LWZyyGlue5WEWPGlJ3qDVQku6jOWxTvHkqev9+lN/1qOA1QyYDQyLqeA0BfawGexuvEVf
eLz1MjRc88gm4Yni5BaXoTHEYM957AKjuOxPrhuQTxuSOLNwTZLNyOU0SxazFsraKw/n+NUE9/2h
dsnbqRDotiIjaiY9XG3etYvOqFl3CSIJ4bzHVXXc5oZm3QyLVnc8/tDG0XiL3Nk42r1WAIDCTy60
eYe4SVtSQNScx8gE4LP4ybWJBUpgUF4MG3yFQZ7oMdEXJR+XFKCWBf6jyke+6J6mKBT5829EF94j
Yy99j0RZCPiqSdZRMCc4VLit+ruZNzrphtsL7+FCcdBeB7vJb/FSgxkhTIgL/0F7Df0oxwUFhzxE
924FU6Ca3+PCqe5d9hL+qnQr3hOst/YXiILSBRZ4qyVvd9GqjWNlj9wnKAzPTs/CXgKPjzsVyYun
yEy1Q2YP8w5GWfZGsuZslxZ7TnHqQtWAvGBRvGUQis8QOtQnboTi3BfOWyCEeMxYrDXyCM1eRm1L
nZ9+y6kcSNhWIKgSZ903CaWLRK3eSNPAhKyVc2wCuFglw5yvce2Zt56SFHe91znrQe0XYQ1qvTmJ
nAfYjuGdZpjRWtZ+STu/D+hUO+4G1s5rszYjTGEXPdmiQn0/97VnKjXlChlq53c7kPQv0vanAoNu
3UcZFcggNA+FNhf7iLXeBlbmvNHyYTiZ6lhu5PFiJtWjHhjOs/S37G9I+lBw/ugHY3mLslj9yzXT
/K0seiU/tA5FKkdt81vA0ginLXJ+ZOLy27EGByZlg35aWQjH3AEU8U8Ky1vBcf0N91oGAxfW+UKE
uSK9osErjyhKZKsy3w4Lt0ptKMkauVdihJrHN2OZ2jeN0cALRnoODRlqPc+1XyLvNYzanePa9m1p
UBpVWiQ/MGLcW13RvWFn0e9rNJCWe6d5dQwgrcWcP4A7GFb9lBYbuO0mUHVbe9OqX82solXnNdZN
FowTVTyaBppKJIzdx2IRkar9vlppYwQYfJndRAgTWVBh3km7ESQUKCrdzSXLqlr5e/tC+uXx/d7+
FK8banejZ4OxHttyQhAyBosBJH3T62jPOV0R7BKntncThpuvRqxRhuBNfJBRcgwJyu25dSujTmze
GH1SPmWDYyO0fSNBkK6cB62q7qVl2NEEpjqk6rdcH28Mcqwp2rs5vIjOcjpsG7zsWf0FQLV/7peD
mSNvqaNTtZdmX7szyOziu7RkittEb46pBrioEQ+Eqd/HyCxuosIzbnD/ogq61OEqo4A+kYTVWup1
0id1uMGzgSygEX/tV5RQ2y0p0Isto8TKaJ4AvF1ipStPfTC31cTmn7/5GuT8lyofJ4xZwTPgMRxf
mnaEJxSVgxFEfu7fWWXzKiUIKpT+nauUr1KucEPPkzGpVlhLpEOkoI/+h3nLVSTSLyCuWtTHdpGa
7WX5KItGX0Gx3rHD+CzLzNAPg72Xj+NGRlmVpg+z8TboWAoPU/0ohxJZ61tfG/bXhJ+NHp90XfJ9
eEF4WJn3e7/2ULBJivQm1Ys3f2GmpaE53PTtGIOChLdmhUDIm1CryXzShCC7NZuof8nNqH+wsJSo
om8sfvx/3OGfBOjG70zBbSmcrfIZOzxjF4FjP7EBQuktsBbnirR59e3ylxdP88YN7GaNLHgBfBX3
1ljX7L0jojPgx/+jLePpMt6lOl/hCrrIv/TXue6LlRDyqrBrnvBQ4elTTrfSVSsF8oqx/iwEPjmA
l4OWMlnowi48v8vh/3NSGVJsHIWNq4b3XjHz62Sxs42bzj24OC+iMdy57eadodsD4t45scfurmgr
gCuT8sWCQy35X9u1zQOqOtOmmVizYMYQza91CDowJTG0EQ0Ukae7CO/104YaLW7LtmHtYdI/22bh
3EaRB99mOYM3xaHi4R+W7bT9a0BCBuos+Dc5G2nlGS516YhISDqZ9jZEnm0rBArxF/bMHYIjDQgf
+BZaqd00lAuPGoZp0+oKERtz/+AFZXQU0Ncso3IqUDLSAID7x/8YvVxhGZF5cqnBidWtie0rq32H
l5SqgOV3qj7Tz0b/a+Tljog8mU9WFizmDTldEqWtViAFyCajAbSprZoAenjWT/rmcjNJe/QMfVMA
4Fb31/HLzTQk/d1F8CIbPbgnGkIeQd8qp3jW1F2XmMGTivcoXFyj+TYY7lMsqtH8/ZLCUv/4Tv9N
RZr4axrm8LvrKHhMsc/bj4Mz3IyW/mseu+dWkFSN3VinpXn5Hlqxbp06fXiOSmU9t/pFR+CCBx35
e634X/JslX2Wq8TRHc61lw3XpS9NsGxhtVMjMG4Avgyal2Ec1bduw/PTeKNYp+OZkXdASjzjDRNc
dRcZjbGT0drFZssMLWAjVgdG2yzRVOi8COU4E7sBo2DdqE3hyW5xjpX/vvT1dRyvDBuYvDQN1XkP
kaYc5Cp7oMTDjTaribqvQ/v77I3FO+qVT6KR/0rWVZKNmypFyAqN6jbYCwlcDteRa5+cDUIRl1Ot
wyABsWNoTJF21AfnEIdwsRzX+EdX1HNS2cHvPAECA4MTpFnys08V/btd5WgM9HnyrQ6gws8tqDGt
AWoEYyx+DXyk/EYS2y9DqXtru0uhauosN9KUHdUc8ljMyvFO86zsjgIY5dc6MH+kvbtPswXNh3pa
1NXqj95jXa5njf0EcGncVfzCp2LiGW/XlIRFdqxVuuSg6OON6JFJlxyyxT1Izq4DImAmzcE0skOf
JjfXrkqZXsPB7aHOdP3zBFW2S7Cd9hZrRwhPydYPfVACSxNGeXyfhv3Rp4yA8BaoaUrJCrnTzO6f
0fOrD762FJWXK5VkQdgnGovLB5BX7QPoeoW8BpWjV6sYDN7OdPNvV9irnH2KS7ivWsQ35lcyJsay
w/NCBxCpEj7Kli7pkcuDr8btsOwIpU9HuFJ35/BRurhRkRjMePXJ4ISg+hmC7SuSqvlL5OQzaSd4
833E+8rVcbOdWLMIHyrHmWUNRqI6GJ6avUTgX/fjbGQbRR2UnV7ZxbpQAq+A9xWhHup3O8yvguOl
z0/r57wfjHtnVRpmgfBPZmGhYVMOXNZwtqH9yatiAN1ozA+DZf0j3VTLPJ7Sjn4w8iJ86atq/5cN
sRVpMG2CGQ7vUreWA3I4/d0YJnjeWu9d0p+Vgb7raiNd88/vgagtFjUOOaOzyIBd3LVctcZhhjTb
WlTCAiviKW7n+apD3IH6Ocz6sqhvu9kJHngKhg/1cjCLyFubFuACGZA+GY3A1qsLumOJl0vYgcoD
wgDH/9c1kkL9ORaedpCJMmjowxck+YwbrYeJU7g4+Eld5nLIrM9ybIndOABLnMOniA/ltWvfYOl/
av8JynB+c9nhaWEy7/NgdFcXhLk2TtFDbm5sjMaaLRoxCEAu0b3T7N8tOw02MOCuc+t5aAL7OQq/
to0/PElPmg8j6IpmuJGxoJzyo1K6JMIDEJaXPRTY53l3hXzk0cTtf20L1OMTOKRt8leKTsH+GqKP
2C1jfZMexBAPHUgLKPozYrbo1QRFgCVfqJ5lLPedcTOVc7OX0chFtT4KJ+R2AY6/KJZa3U2Rdpla
T1q9ypoFCz0G5hodiZzizeLJYpPTOGRu8k+ILkazJZUDID9Wbi9/Q4wzt+mMtmldaDb1Z4A6KZjH
hzIo67sY1voVziP9Kp8EDhqxHqogn2LJhHyK9Rdz3GvsVI5/gHgDP0Ziyiju4GKPe2VSCpaHpHQ1
P/vVBGP1UJtx9wSO8l66ozp+jxLcgz6Xn6MM/V66Q6oUPqJ3m7BqDGR9Ru+o+3iQsrw1wE+UzZqM
d/n9vyg7kyW3lSxNv0pargtWmIeyql5wZjDIIBmzNjDdkIR5nvH0/cGhFEOq7GvWGwh+3B2kgiTg
fs4/eJV+n0QY99Vtt9JUKfzwM3vkxxH4T0nU2Gu8CLNlOaAuiZptfTVRbdz7jVNNVhPVVRx6Hq6s
Olp5C2cEr9XQhhiJ8vU5nNDsjWnqc73NDNmIh/o47kTRTdTPRA2uAbjao991C4+66+GP3L6KQbd4
FljxWsG8anXraLHg/ldRs6hcCHF5Zq9cUBVLFJAwQOzwWJjPlGA44RB7jQ3kcm9x0amyDzm4fM19
fXJgEDFxCG04o42l/mBv2zykFkjF3ITVRZ7ptZfb8UB6JlriwZG/Fj26oKYUYLZhVtkrDDl7YcV6
ci96vVHfOMoQXpoYTU5jFWdutBYpmrHzvxl+4e4F/0NwSkbYlxvDcozl/I20Pck8wtuYJ4ghcY/z
soRsMWbHmEmlpmsdxVkgZfax8xT0m8LRPg7TGYkH+3NvqL+Qb/KWmNTrbyiRrITfjctadeWVvX3f
K4X6YLtk7gXdvJcwBiyV6LmzccNwq9rYeEC0l2ZbW3twdPrSkyp363o8IHks1PcdVsri2SqemUEw
PqNElx5FS5v8l5UeXqF4vmqTOzPvQPSJg43hFfAs4WrSRaTfS8PftmmjXerpYNpOikG2bO69kSfo
skr0+wq473FuOtKeMqB7FmONjIeHa3QbMT0D2nkZc987GEr/18/hweRnTdpyqTQ12wNyUsNaKZGN
dofp6rHkykvxDsRss2hfB03FgGIqUSYkyJZWnXvrW3VS1CRvzdsQ24pIfIoeoDZUAkS901YqZTWM
hTol2VqtePXj7sIagYx0Odxhop3/GJX6a533aCAVurtMWUUgApZPWAX8OAOzSCi/QihJUy2/QvEt
lnljgZJysntl7EqcBknzmiyqjO04WH9WtIcuC1aRx01Q/KZuB7grT2wTizsREr9Uy+OvqbnfRIQC
DyKGXompnzo62UIES0tadY6LGJbWw7pKR9fZtXF51CYdRORci3Yxn87dGqaULd8HVEGm4TDIqdKF
KGZ7ueU/aKNfLiQpV7caAo4PHTp9+mIcULQKNQn3uCk4D5zONKq/d5KaXj4NFqeVgdDjGNXH21jL
loxdZVvPAtIkIExh4tnLjprzMhWQJwS+woPoFocZ1iQQTrc5n2BRt+FzUFxTDE8q5Lv5j33FQfib
KfbxAVlfFHz7b/K0yw/RuESkiVzDqcc+RHTM46J/jbOLMdhpcv+t+yUPXPNlOSoUzo9SoH3TgTRu
RWcotIXF6RCo8X1dy4vb2D/mWz6WV0ae4hb268JD6O8VdPbuK6uVHnAwEfeoGz+t8Yt+kRtuvrt1
VKwutjm4hYWINZYzPhTRUXzXM9gk2HkNV5cKrXGnlRJNpbmWuDdnW9NPlft//uM//89/f/T/5X3P
zlnMAz/9R9ok5wzx+up//mka//xHPof33/7nn4bq2GxnLENVUdOydV2V6f/4ekUhh9HKfwCK7rPA
S+M7sN3J2ggiKHQ2P/IpNyoy6CJzrsHQJV2tPvY4vVRq3D+pPL33uIbZa2zWx6/iQLnSXpOiUPZh
Wg5PjlEirzNRWhUlRuE/H06KCz687HqkcfVQ/or66bXvG3WnRqMJn62D1nCHfp5+h6DdIbfI62Ff
bminFJ/wBdb07sZMZUnF6i/17lGH3FDSpoyEO+6cofN6F7uAAga4kgYtWImpGcTILck4RViZES5J
RYQ4VnCIBvTRgZXFW+AO0RwLhuBoSnz/xYisGM1Tj/PxbRII0mQnLhTHOM///adhq79/GposO0iz
k60xbENT+Dx+/zTiSCPtAu7iLo7A+QyGV55juywpGCrVCrfdfC1i4oB/hHLMq3AOoSMHa6sBfq3q
Vbii4oq+S1x0D/Bp2vmAIUcKVjTjuQuwGnGX2O9AKTfKdgi6KljXVfEN3d7VT5mP3K7sk1T33tKX
yS4jigW98dam0EAFa/Sqh3I6Ex1qQX5AxOzUAojQ1HjrieA8OzdqFcWAbWxoLlRkNozzFjNFMWPM
fm44pZpnfaxoPzecyAWGoI7KOzFUTBr0ik2n32h34hEIp6La3y45x7hkXDrmWbTEJZusDzeiiZ5f
+IBi0bxnFdcVlwQrrc0vIy7pqJKLxhubXpUf0O7vP2pN1v74rBXHsvjJkSbWDJDj8h+/PEmyNczG
Un8X5LJy18c2efsKdwg1RgMYBwN7VfsDeB43I10n2kMTm3BjHtUhNE6NnmOYV+Gfu0TSqlzPbSeQ
qnsHYTcraP41pqz4FPoQvVwtza2TD/p7VypJRyY9cp4GJ/qCTd74oY3JEyZKzvOASNlGk5p2Pxae
eeFezz3MbuQPr67hBvjVu+tTKRzJSB6w0nERfqgw7hy78QO5ubobgg/TNZ1lUjbpSXV7nMb5vkOx
MUoohZD8dF4t8ipz4RiddB6jNEaUHmkP3YkfkUb17jTIcA/iIJekG/w0qhAnHW04tNC3REz09mrQ
bJpG85Zl29aT7SHz/IxsBL52xzmW9hPzslXVvdf17SrqooCnf4zGtavW5KH46sNPRw1HHFRyCpXJ
tla0Rqvrj6bRH26C1wbSefgrc/eeL9LblJkrFhHr20WMDA0MIAjhfOG4KIo9ObAEN8FQITmI0wG3
d4UyUqjkpyTGl6iL1BzbkyI/5VOsho3OY842v/t1EO7m0aJHr8NX12qAhYi50wwxTTRh5D5IHUA+
EZovIk6VzNorba1BVNG4sIiJqziq9pKZwdZow/DQjgAW+l8H1cyQNEBRHiwxZfQ/OkTT92pYNAWw
YtEUM27jdFPS9gm6tX/Eb80GpTPLwc3s303vzAHWWAIAUkywGnVc+T6StTeal1xaK1vyk4OHHC2F
ckEQm2hjU4c7ddxCM6nMOCY2W0j5i5Ql/dcmKIxFVeX9g6LH+rEs7HYpOsZkPCFOnz5bxljswzqO
0JPLk68IZ4p+DOKbhZJrOxnRkRNJyPpk9RYHwO9rHVT+0piaNoAIHRF6StoywImN4YEsX4k5cpE+
aHhl73XbVpWFGG4E7MhBOU2XE4G5zy1Kc6+b9XkeJK6BF0G6gc1pL8ToFv72jo0x2X8yuuFj3u4s
FeO9vFHvK3LMKPnb+iXSEBBSgrkRkrU/ak28F13NNMhs+fFR6EtwP6MpYjr7L0qLsJFFU3Tok6Iz
XhoxqW3GiZhK9gMX+y6drycumisey7QJsjO9uhjbhSDVvPpSaqMBElkbj7mH8JQJBGQga+lLKmoO
DVQ7/GZHLGzDQntoXVl7EGdFoo8LU7WHbYAsnQkUhG5HzjbVYOn3c8ySwvo+ZgEvOudYV1GggHQL
bEi8gOiqjF6FRIz7g2h+epWY5EgflXf99MIinowdvNF28mVzAOxM8TwbyAe2/rc5Brzz+PePCNV2
/nhEqLJtO/i1WYbDqW5My4VPizPu96oFgFnbYvwxIb5iU4k3faU3+Zu7D/uiu0OGyz3rEmKkdVck
H7osbwusjd5KnUdJkY2fR5Dq6d/yBBOztFQc7gcU0Iu2R4PdruACT6y80a+bpegVotOid2xgChup
rH0a7Fgo+vLTOtujVG+qoAt4EtlQwKMhn+6xNvoxRa9ewunQawCiQry6dyLmB+VL0JXqobfNvyLo
nHdIGquX+SBLWxzYw5NoieHiTFxHiWo6GIHgjnlmlZsflEnrXXP8plyMIVrRhaRMz0RU36tBJjif
Tm0vhkHzb3tQaXRG9fOAaby48jhdXkwSTXEmYqLZsPZcu66HZc2vV0Apg+fspxf7f13LULsLJQR5
e7ve/O6mCZ/f/O3/kflptas15XB7W/OU2xDxvuIk3KsJEL/QMd0j2yRt0StW8m7jRbeEbdMdQCRa
L4MDkpyFPeoyQ79RJmqKUFn6pL00qy5xh0MheNri3Q7I+mnLwbAL9vwQWUTH7RK9gzrF5o8eo63w
32w8a9nA7z+brfaBqoW7H9Qc1zdIMCVGWaq8tKTJBW7UY/JRSb1A9q/NavuNnEi+G0K536BYhXBX
+z1qJGsO212UrszCdLeJ0mntYkwinHz9XnLug67INu1E/hDNcIqJs3mkmefufa1QL2zMUj+IJ0tl
FYjL+8p2fs4IvrHRqMDIA1X97g5y/7NnetCIMYGhVcuyMZDsY9211WoLv1UtjF9N29o2Q6Z/NR3L
XmJ76B2x0vXORUhWOMeF9KsLy7RD/eaxNnosEbDKW4s4v1Kv6cqvBiZYa79IjX2s6dFTJCX4JY7e
eiwpD7ENnojpEVZ5stdUYDSQSpuDNr+sQ4vmjYjhrK6fas1l6zQEsrPgVljBziQouovQAWPiAMtf
6PM/fdBE27yU3IOtVeFdVGTkJlq5pNKXlhsgptGFG36+AvdRPWdNomEPoUZfzKR4AbOE2Ucfr7D5
6w+9jz9qI0nKyUxV6uV9xlLOkdXTHEvYki6Crt2H3P0PdVP87CinMz3FRB5yI98+MU4ExTwqSR9e
gOtI0fjeKQzvhUOth5K47Br+SQ3huoGZlTaiCYwRilKZBduR+/VJONf6PKn3bui10uOcmFccvQbS
U50FWLKPpHIVhWl10JjyNMUFcknEwyo7//2tXrGdaWv3aSNOGkwxZQtQn2KwGTDMP7Z+cpfFbNJb
ddM3FIpd4H57pa48KkIgikyK1l8RslpVbRh/N43we6TXzXOo+7CyiwRBvixWjjZo+ZVkD93bGKcn
nojfxpHlCHqC9WqgnPOKL0ewRl012YmmbrGP8ilukPekV/P1VYrz32OudMpVB1Evwn6lF/d6Z+rI
2PGp5n0y7qvhi6c05rNi9+25CTTEuuX8FZNWd691yESEU8bXl3LclmI52onevA1eVemxQTDuUbgg
KtJD3Xf+VUTqIke1uOebjYBcmlFGmTvlvkh2vgfG21HjCDDpvw593r8W/LC3doSqgZfb4dypod3G
b+dXW3SLabiOIFyreda6MDJjoSvOeEqdSl9Wtp89d0OSLJPRsF/IKahoJ8cjJiTgQnIsd75Idfch
AyT8K0vkxwYz1W/cOA6+7AY/QK9tVLkP0UOwAMOxLgsXIYC8Xk5eajkuF/h1dK82EnRQUpurZ2XS
FUGrvQhjqeADXpZeZKO6b9u2y7aGOaJy4CbKfoqlY0siVEUAamFEWcRuZyvlivuBfjn513gMLxDL
nF2IgvNOtkkV2YUmo2vRIA2uIAee/K+hdp+EC1PRwblP42En/DHe8qHLi0urkIl2ql//vPRvQ1Ez
Mp68xv4IxlK+95NmWMsA3J6lVPuROYX53ehecLxIv2UNGbswluNHKFPtIh+D597XyH5ZqrNnKRg9
ZQaqjMGoATfT4/ipxYvmBGL8QdYx4cIu1N9Vkpefc+B0SxXk3bbqG0gRUnc/pa4OomUp/mAs8ry9
N5Na21LbfI9jSX4BnPrVwJn7u4nVl136+kdaZmy0yyZ41MPC3jRyYt35GW5ghgk0KZ0mYXv11Zom
AS1c5H33c1LnteYqrtETFiCFCFlMZODT49yCVbd3/BGv1Qn48PsINcLYKpCK86BJCovT9jiD7341
Z2yeX+cwVcD5ygh7gz/PVak9ZYGSX3SKUcq2kdoEPlBh8duQzQcX6dhDayX3IhRrbUkJIq6GNRgR
Zxk0kkmWg4MYnFp8Q+MkRiSziytr0Umld6c2MKghfF/EBrezszvZ8CieTCFJgiDuc/O5bX51Dx23
yqYkfJukDI6+Lr1GW4mYXMerqNeQcK+ao6y7xoM6HcRZodYmv71KW5KnUna9AkNC3AmC2mMT3Vs4
QOel/2irfnHRAtQxp3uFOMRmrKwchwyrmODZRX5xEa+5jRDXSLLMWLcJbDZHebLRrrsrehPLG9Gs
6+Sh7auHiq9os3T8dVMY0ZPo083ouUFb5iRaVol0Pk5g+9pVijOupe5a9gpllXY1yrjoDPGgINO+
n9t1+m6MkX0edCkE16OPh7A13ue+21zRG2MUcL3NFzEAWsMD+j4LGRLPMLAm7jLecgjP+FpHQbGt
MXG7G0dtcuGhNp1iVfo6FsaL+IKipL6Uf01KNLm4ujHoezTBHgo1SU5mLqHO7epXcUjsMFuNUsry
3GjKk9LE0YtvsyXDguCx6gv/Bex1M0QviS/Jj51SL9kgRi+pN9SXEfM7MUEGJ/Bg8pyAwIfAMCJa
eN3nSAqOiByJZk6u+VDm0TfR6qcRnZElqJAU3iE0qJvhpbypbVCmParxF7KO4RJDRevDCPfi3tWn
qK5rpdFe01GVtmKo2Zj+PDTLcvvDGXdNDYNed63HapIqhLXvQ423m61gaaVAjwDhK80sOi96b80E
7aTPg6e56EsdY/bqh7Jlw55QN3nXNDdacgvOjnaQl4/smc8iLil9ty7tFDo2WN13jFvRSw3XcpYh
yYna1LIY/PJrn0m7XNLVHwW2gLhBGF+rqJAWaV9Y194ph43Rh+rBmoBiTY//X+DFu8A14p3Ybum2
266o1iQ7sRmDYNSt+nL42RtTi16llARglavRakjxbYRdqz33aRLtpL793HSmZinb6nNm1D97b00x
N8dX5jHLeTh2vs2qJ6FiYvowBDGmeA/aYusV3fANfPr3wY2tJ9fxzU2QZRQOyhJsS0OFM0Es4a+w
+y5GqjGykmNGvSBFmWjrVKz+Sz0v7kjaYSneBPUyn5oi5oHHnc/+PpZTFh89tqysMkz810HgyujF
ettxOrUNs1h2aY+1fNX7FFDj4CjOxCEBtrO2hlpdyd0kA6GiaCGn2VtXYJKIV2i7rnMle7PAmizC
ghJwkpTBi6ahMTwN89BFu4ur1l62Q/TOzqWWHrsiVzYG2vJsX4z+Sx1QbZDABJ3UXM5Q/KFDCH3L
4CDRqpN+dkABKBZC7Ft03GaIDscgpzPqycUnAX+FQLpncWafRMuFa7RzvTZciqY4SFX9wtLxZeA2
vyj95IeQROYGqZ8Et1AcOtsHVN4E+1u8CqJzZoGgkCVdWkuypT6hVJUtYtkk7bgalMz9bhhusgha
3X6SpbZfa8FGTzLz7LSOjhSSL73hx3NVms764fTfCqzVvpmmHS9K/lbPUm/hcGaTA840o9+r2NhB
N2zujCRNjoHn26xJk/ENbtz9jLbvctBlWfSKQ1WxVALzTvNzRCSyPP0Y22xXD6ByeIIdc70D5aJH
3XnIY/dLqyjywsVO9znDAXk1sB45Jz0MB7VWXyv0fM7iULYFnhBxUS5vMXE2YqgwJsCZb/HeaJR1
Clx1VfyaL3r14IDDTPeAyXXoLGBPOBOPfMFqX10qUo4ikePEfyVypx3QAh2vbgAtXNLJuGnmeBUh
uUf521C9diOaoqMI1EWDl99ZmYaVYWXuDJ2kSaX5LXLB3IeSBshhHspnmf3ZwXGBW4ZA1v7yn3wj
bf8K+sBYSZptHfy+yM+djppsB4XrL7kzj71ryndlXBUbPXTxqBHaovMp/LZwVw5IZf1hyiLsWW6K
pXO3kDGdZUi12It2npQeGmQg1ylQvKPkF9ZyiNFiGKN8KhX9aoM+BTZkgfkvgHgsEocaRZOZ4Sva
ytiTxs41dQb5scLegWdf+Ipapne0WiyMRNOKFOq1VVyt0yGNXvEVpwgPnRd3LAarmvYFw8z2QXRa
BjXyXmJ1E/qXFIbXQsYI9Tmt5B4esJSdIxZn26FXI6y9lfgOMQ55F7c5zhehaawVeaivyejLuDMm
/StKlOFCHqr8Q9LTXdhbJKTjmBJR3k1Si8mDOij5VzOJ+0XvB/pzUEnZqsta6zwaDsyBrpPvxxEV
3s6z/T2fXHMMMxbxUOHNS+ib1rLXnH3RFBXy6H517yUyxZLp7HawXKvYoNlYLCqnxV0Og7ea6k6Y
rlr2W/K2Zb07t/NGzoAwToNEsIizdFVOQXYM9X1Vxk+enPO3cWXrKvuOeW0RNwuSjo0M5f7raGnt
ITKiH6IlDnVVGrC0AD6K8WEa1CdXi+fxkpRZ1w5jVWh2fbCFtI0WhZ33d1VYDCu5kLO7VNbbN6Pa
RRMnrDLUbO/0dbpuBXMsC74iQZlerDDJlnVvDBsXP6YFe4fsXelZ7zUmzMAe1uVbgHPVFB4Rwscv
Fp2yuSnXP7zWbc/tKGnclcpv5Ljyd7NJqG5WYbv36ip7b401oGz5LdVK5KthIa1EuHTrZKG3lkLd
Xh4uWdS9RY2Me3hvd/c2Atnr0W+VXcJW/M118cKhCP/MzwvDzogcsFmMxltn2cD0LSR4EVgw3wZE
G2wveytaOTvYENkQKCNcuTCXGh3GShBBL+pTKV67mGy89DzsX3L0xS7mWOBCTojUenivsrdaiKY9
uuEu9TNvnhBUAcrvPPp3oleMM6kObclZ1WC0x7fA9/tD2Kt8v6ZDVKSL1GuyM2Uv62I2mEb66Kvf
BuQlqCQrhz14i7nkMDeD3SarOKKKtVTgHiHkCQpRXEUMhN3+I0P58U60RNzXy1Wq4tdW63q80nyz
S1eul3Xw3kyk7uEyK+shjruFbqp9ivWU294rKVmHDSrKO8UYe9ypiI2KO0jzqZjjhhClRI+4mjjr
AJ2GCTuYwO6bs5dATx4kv/uiGQlJ6CL1T16nuOdU0XEOnjqsgC+ZpUiQOiq/vZBV+qEhyfXFTvJm
qbpSdCztXLqUgfrXfKFJQldOHnHpjH17PLUpxAYrxOsgGXtqQyDu1IU4DfP6ZQII7z/FPCkx7lTb
Qy2GuejV9OYKD2h/ZViqvhLTPK21N04Jt1FIoCoYuylV4j8I/dRfIdmwvAejyquLiMtkT8UoERqN
SqG8DtEJ8ZuM5XilLNRqhA9hx/ljKRvxQVMRbLYtJQTYZGQvimSg/igGWySTYfHXS8tvohypWRWp
yqQ9i94ktzw0Eoto7Wt19pj4YXzV9es8FLz8X8HQvaJNmM+vnGhlc9IDbCimFxZXKLP855uZL6gE
yfxmRFMcsrD89IbK2Kt2EDIw8p5eUlzp9zfVWM29V3vH0XeiM1L08TmUdRYPpLPAfkNj+hVvKoVC
dOLmm1uHTTH9FGQU/6ZhIh7Hcghf3p7wJNwSC1XFqgEOMpsYmqBzkiNZ72sGWwngRMmyk3xQsBO9
MM3cB6xnoavXhyztyjvquFhW4UW6NtAW0/dJUfZrP/TJAINlXbmZH2yEFpo49FTPVgV2GJ9isaPg
H4Bf6CbzTSCFmGiUel9uaq2sXsxafSwsL/imBwo43yAlu4KbR8Jy586xw+AMWJp19TSi4z+UZ/KH
UpGRNtS6eXBUkhyUc4NNYKrSSxZq5zLsEKY37FeDrORzi/XPxkzKcqMG2rlAKhkSbI5/Nn48b2lg
nFGhdb+XWrmR0rr/2pnw51SWFBclLtztECfDXkwKXUy3Y3Uc32ImCbfits43sLeGT5MSLXC33TQp
RVProQtkqOPTpF+vZA2oBqzqQY/fkYBS1qoUocWn8lsvoM/gZhElH52HvOffjhgYgSTZv78G/PD4
Awnf+Rrwz1ej6cVHt3jvYyk5i4MKy/tcQBReZdCU14kS2TbPjMZ/YFg4Nqz3xbjET5ylhcBUFFK5
bXp7pWd1/CLFSbBIJUX5HsZ3SaprPwzFfq2NzH01Rhm9Fx2ksgJIb6dIRbsXs61fs51ptizH6q/Z
jg2dbiDtwe0P3+XGtBaCN5vmAdjtUYvPimeMJ9Eh0th5L/OdxdVEQOmkJjTWvkUJthYUOPVaBShq
RurGN6poJyt19G7bz2LLUvYsYLJ0ookMVvRufg7/NlrsY8TosFPMRVcV741XG/qe+2l6X08HPZuE
Sh2LNWmVTTRvhw2Tx+2D9V0UX5Ww0rZUP4xtMe1QRyX7sGTu4K3eqs+ISn5qqbQi+IBgyNjpTiNF
yy+b/iOVHh22IuBGlPzZQXVoZA/x6nmRipnbkM3NpoujNcWCfid60ZGiXt6BPEKz+VFt0m2rOuZr
oCnDHWJs1LzjkLxlbyrLbnq/gsAvuPviINdBvasVDRk/ZRJ/zzWTCt3UvjH91Tyt0Ohh9Wp4TUj6
MDZIcDkhRPcMpX1DfxQhcxiyRZkl+QGwgfEoJy2GA79PgP246oRTveGXSOZV0arIkH3XfXm891y/
hcmNXKn4XtfJY6fFxlfAs+Oqxh4XLaGqPfEF4InhJ+84fE3wbQh5pC2gDWpOvxEpSxWdhQsuTItw
yHli3nptWQ3WJuSvrUL5h51U02+bWsvfiqZ7AtZWXvpEli625Z57Pc/fwBxTBJMkYy1GqWyPFi2s
u1OlR/AE0ZI4dIO2Ep1makh72bJBO01XjGKJAgCFnoPotS4OF7srlGk4WcK7nBrpfChYPKWLW1vJ
zJ89JczxBTzPZM3m37q7zUsr3yYj1J/UFMFRlJXNPQrh5bVlB3RxkquL7s9VRGLYRLvUysKlaIqO
0fcQBkgDdSdi4pBmG8j4GNNE8M8TuxmWXVJk3nJE5XSPIUq+AFUeXMShsxFr6dLiIbS93CNLVHUP
qsriSzRRo842QP+ypaxXxkoLDLRK1EDvF2Hu1EdxKLK0OY5TERKs1jcRcvOxPn4aZ7lhcMgKgNbT
WDEkJpezDyFHh5li37FTHFGJjlz7ThzsX2d/9ojhvjnES1RGEc6aBoqYOJtHD0GjbT3UfTUvCw5Q
4oKDOPt3zf+vmBO2SFNYRri6XQ+GOFRTiAVSMnRHcSAl0R2zCWKeg6nkPmuvb53Or2EiNsjYjMaA
WcR4MRN2DfLT4lTuivA+QRhQjBVTO8P7ha+npq6te61UAArr8r2nje4KqArG2QG0L7MK5GZhBS0i
fpKqcC4GkB/05gF6QWn6p6BV6tZHNjbJNZCl6KJXVw8V8QgpPznZu7IpL1QdVfOQ536OCeA2GCpt
bTeW/4ZYNbXq0kEZm0TqKya2FT/Mt9JTwvtMnZKVfh68tRnYQBmAxl403aa/jyU0JhogoZcuUh6N
pE5eKh3kXw9ENKUuY5YArUTTwALXXLiN9IYap7IXMauzuwe4YgzW8r1EmeMgWiIO4Sw5afiACtvL
ICj8w9gjli2aTWnbq1y2jR0LVY0SpPzkAEk+Z3gcZJa8UobYPjVthpQmxkcuAhPVtcSxhPQQ1JpV
gPirOinkfiJFJaYmHy5R2b42rWTAIu286yi7UAFqYPG2d02D2Lti7+kjAZ58E/3dNKhoonjT2rCq
xQjR4YcnR7nkofVMxjI/22rnvWT9o+CsqFjtnio5i8nuUtAc5DrbDdjirEXTmRIR4CCMmeAyXcIy
ZbgFEH/W2C5mK73RlTcp6ufVE3oPwCqH9mtfacXSCMbs4vaeRJm97veBqgUP0a9JeFnPkzKwGWKS
RlonZeU1PQDEEyNB3VB1/OQiWloMBqeGpEY9lGeKYUOvlfUYZOE0QcTSMvg0YQBbXON+GB0bPXmu
vfAjmeQHy8htlybIyKOnN8aFVNa3vFCHL0hfYyMqob7RVrp8aXztuxiv1kq59DTKWyNOm5fCxvxc
dPgyJp55X/VHJcjzyUTNhx/j6kc/tZ2NIuzFpkPae4gUN9QZJ2exW1w0KyPrWkQy0nqFFxmG27+P
CUDoog3Vweo2ExslX66X4FC5/0kV623lr2GsX+ReT96azpzyRqyUCwVFc7vt5H0SSMnJs3w2eUro
PicN1El7tKvvtcwCWdd//D7bKnV/nu2b+ufZbe2VC3Ydw0okYbAZyk4B7hUnWHXqUsIsctU2LcRy
kY4pat9cA+T5qNEhXA6Faz0gnwNNO4HuzYKJkrrm85xWq/zJ6Y3TgLkeqC7SsWN5H/uO8l5OE8d6
pBBoWT8n+s3Qnp2QbWtvO9khw0d6WQo2uz/4vBOkdjpS0Pt57SfYFFOsmWLz+pC/8NwUnfgNO3tP
D7u1ma6BI1tn0yyBVYR4f95ajb0CVm6foz6pLmi6VRcig9a8Vl2QPwDFDR/YWyQLzSuHN1JzKJqY
HRu9qdm4mA6SeX8Uw9yMqmGm6wgR4yay9BDEFBA1I+Fv62tDdy/KINrvTdGLP1J330ept1a1hidA
or8Mch49U+9lZQlafBelof+Up9qHsBBP+vFFK9SfA1TJhLwXaGvJ8KpLQS3rPNSPZoki+y3S+o+z
nIfopyW6KqVxt1o3SAs7sBhukhgKWj/dxdNfwpDbn7E8yNOdaLq/xomYGshkr4oTQtz2NWjiuy6n
+C1amORIu7IPeATWyK0vjc5+H90kuRe9qlXlyGSppHPNdoAzw8q5lQdlL5piIS2avkXvrSl6U3Mz
Y140TT0bvgqOn5c5WCXI5gnLL0LizHdK6ZB49Y5MbT3JsxTcqkN/l/OQ2QWm2z85Sval8X0kFWP7
Pa2d8UkMkDs/QEEGFgjbvHlArLjvhd39HCCu4HdqtJhcCO//96heKvwdu86fl7F4HQ111o9fl7kN
EG+kSsovqpbkj+yszE1ZSUZJrnZ0D3gzsDNTDfAaJsuvgwhGvbrJU6PY/xEXnSI2TxNt11a3Y4pC
6rZJFOWiJIDLIVpLC62vrPfcgdqVqDjLOi1GYCwt3zpS8n8PEFJlx/6DqqNbjqNYMHQ0A5KIbKr2
72hQcFupaSq5sedZN+58zBnGpaMk6V31f+k6syU5kS2LfhFmzMMrQcxTzkrpBZNUEjjgzPPX94JU
3axb3f1QWOBAVGYqAtzP2XttVh/Tx8uMfwZ6JssohdP+WOKq0fQu2pmEO2y1sfJemjhceiMzCgHV
NinuMRa3eXFpxjL36Uh5L5J0RCqG1qlziMTYSB9tl/uynilmcXY0gk315cSmdXNIG9g214PA9Sw6
U655WHfpnShbilLKdj1ZjES7uJH71YHpu8HWYL9Y9sTSpaXKvu4aFm0vPE+7qq9pMS5naPywbRFn
xGCzJ/L0jYyo4rbuEY8eb4RuJqeum/AkUio/mZE3HkcKW0EMTvfQDaiUvKSoAv5EsDRamESy5rld
zIn3cVSPPBvXX1ce15Pn0thoLqFrBbyyY9fO7WsPdD2wRSlpOLPrqURj83NlmHhl+4o+I9rFQweY
ejmqZ124K+RQse5hVzGUcD9G6Rgkmipw5MHMpOqXXJ1lw1w5uc626p0mrwvWPTBpf8bX0z7HWBwi
80tZTrhO8asr1OK6bmxRlB+vPsc0TX8YheMcPocoOJFhtmzWMVCReHq4B1HA+K8D61FlCgVkC1Gf
KGNYx4+xEPioFyFvna30WeDxvuZZFCL6xkm8MxKk8evgP4587g8Y5T3HjnCzcd3n5uMdDLnAn83u
QRv1P0fnwgVnFJE6os9SfZrgKFVm8bTupNzs9lNsTpt1V11OyOzqp0b4x3kdWvtuhZU+WksyyjqU
Q6oIMEnSdF/G2jaOH4q+DEo+YFQ77zZ2iUsUD8MT5ShE8RI/ybq7blJTR11UO+IIPXR4sm0WdFKS
qLxcsG7AaoFd4lkO/4kxzD/DkxDlL2ucSRBfhnRioW8VqYnr3vo+I+CHreMkxXYdAy5Dibi0vJ0s
5qsD4OgqRdk9xbVVX4BHvK57pasi8yIeG38sYK51bN0Aizr2YABu616LOffspfWP9fx1iDgTdPu1
82akA00j1W2+9eZfytAZ76MSzWT+IbiVuKv5tOv4nCtXfc2c0QhGTY+DzpXfrLpQTmTJ5nunSMdN
LrsSAF3cbbRZexADMwXFmKmWtbX6tdfEVXOl9yzIvCLdZ/6OBrzZ1zjg+J8M8xaSSX8YxyYG3JAT
/zi2J2oIJN+MyUHNI/saWWGyH5lUk7HUO7faM16LGhaD27LE8PghPK3Jjg3ZVVtvwDE41HJf2WZz
UfIrqSVyWW55PaEHGj/RYB+0LNmlRpkekspKkJFn0DiiyS+nGRtKHtuPakjqtaEq4ymPBR1JV3ur
nLH9DqKZ+0tpqrdSqSxENRHzILeM9qZTa9t2zMw7qtxNOenR07oBkqAeZ0QOvPnfYygt021dWjUS
zL/HBo9k+VjJwiNJ7vHHtVFjUGLIsof1NBUp24Xu9v3zIrVSBu49YQcH+e+LUsyXG01zkv06NkEd
u4Sxd+5NNBq+0UzViZYo4TfrfrEoL9b9dWMrSGWjidRtiHKZ/7HVCYs7aSAgTqnSa+p23dd7szyt
r7Ccc+q8HG/Wq9bRP5eq5eiHkv7P+iRaH1JREsKWXzbr2Ofu59i/zkvWZ9l6+OPl5/HPt+DL6vx5
4H28lLIHTIehhvTU09i0fzYiIoIjXTaJY8WZv+6vh9fB9dXn2OeBVNTAiz4P//stPq/+cya8832F
s28TVsIfIst9VMCHPousP0KJ+Av54HxXe/JhzD7SgwaRD/J0GT7PmSx9hSrOL8v8VUYjooeBmFnu
4vEj90HzUHpNiRMsNh/7QZKGKdr0r9w9JIaW/Krk2MO6CuWz0pbNvtAy82gomY5BE1afi9D3ezI5
wawSn2Z5SNQjgAaBBRvybMxl9kq60NEiXeJrnPVi50Y1qr+BCDUuoF8cJdGr1vHN7JrkR0sf8FXv
5dYxpUG7M2u/pnO6HTtTeR2auToIxfLb0RnONjksZyD82bk2t7psp6OX5UvLlYoHhco8MOzaO1h6
fhRzYhy7CNADGrLqXNrG+yJ6WG/syVJ3dFkIBuErT89pL+0Wcpqiia9JTcOOP+hTIspDDHnsRtmU
EBQzI5FpnvZ5OSR7V87BpLTNtpJLY7xsgRshLtsbUaTSAEMxzecmPU4KQB4HWyxQAzcjCz15Umqt
O5gTM5wwodCPBtv+AWz/kBQ04+MxHi5dihST58pGKkSCaZPza46SR9NTTHoIycYc0tcMYMV3lljb
JHIbn7J0divKaLiFYCU3sPOU74WrnEPR5W82bOFDDsdvPzss4XuEbF5NX90V3c8STYI/unX/iFXT
PWZTMu6SUFPeUBzc0P9XF0zZeSDD3NyQWFKfEcBn7+q05S6obWbJBwZunBdYMQbfSi/2TTXm58yl
me1UxZ21IlHMbZRtGt0wA41W0r3XTC8YYZB6dhkMjW3sO2F6N1tX39H9waBoQSpWhJUcE9plmzjS
/3LsMT0BGMOCZj673MactMhPfYKeWinVRVMXlcfCMFxYoKKixFSqB1uRJ3OotE1jl74nsjbw9LwK
CpDJN8cW2clmQoftw1fayvdUG93Y6IZfugroZys95zk5CuaVYMKo89cekxNLUu4VSD9V19hPyfRq
dFX+nB+tQTz2rU3ANlgbsgXQ58TUnXZ2WjOVnxV3W0tmYZN+J6BYOYVGQ3dHjkj7FuOfBJ6UeAnl
T7W+dMn4qNsJTupHhVQsf5KT4HafdhcMLFGYHMNfXTJpu4Y00dO6qbw6Cybi86bCTXzgOO2pKmG8
V9ID35WnB0sxd7WZ6fbWTqtuU/b2V5UTHJ0ooCF+ZibU7ip9LE7rRvdE+fFq3VVKuzh5y2bdjUi4
5Tb+n7P/dTijQkfPf/AN1pSneskJZGk35R/7TV78iK0fTmXxOYidDfl0+qmQmX6azdhiic78NsNm
2Jahj2D5G2lSRL1zF0EUTIQwZiJv3qwvUT2/2npc7uJyNE5DYhsnZ8KmiWlkRP92DFPh+UXcUyEZ
CABLpLIXFi1233N5h6IuN0nS8dSv0RBXLiBqEjgmB2yOBxZ6wz0eoRG3dyOhTT3KR3tQ+XyrvqpP
6bGu7VzbjJl8c6RDpNnyE+BKsz21PE7ta1Xm48mLhvGkLBtPDbIqhrtY9PkpXDbrs2Z9BQUnxsRD
CdO3I0ULhgH6mZoM3YkiECFwy6ve6n+WdfFCAoftV2rKX6BaHrFU5az9xBOB4Liaj/kQ7maR3kCX
K6d6CX9cN6EAK6JkJmX/FLpfMx0twS+2/vtpZvVmoebdtpRZTsM05ycmQJ2S9adGz82jaSHwsDXJ
Gs2hm9cbXb411Q4aCljRU+HJb0bRWNtcTSaaGUVLikqVv0WaV5/4luKz4w9rjsrZTgjy7CbsQp6z
X3+xGDLZJi8l+g+hzydRtfPJaiFGUT6HHeaWJ+oV1Ym5vLt3EsGEJFdP6ZIjJ+uy+/gz/Xkj/kzr
qyyv+o9XKbznY2uw7gvBeCDH1+UmKlw0pGo97xrbejQKCTMv8oDoK3FzWjeuWjWnLsWaRWQH2kpM
Gn5ZFD7G9OYkRfiNtKfHukIPWEZVu0l0LUCFdnbrzldD96xZ4ykS8impUKEZ6ECOfVSfqpyyvOZY
X2tbCa/J2M+bNskfi0SOpJpoP6DGAztvhrOkXQsNPgKLaecubg/gsjaShFRtn6q0iQLbZkZUl1mz
E2ClN/h06bxWJjAtdJOIF98mPZQ7EC9JAByg3kYWmRSKGCJWfriElZIvnJnt8tD9nioUwC27fZ6K
cgzGMnK5xAs3ta7Hvj232S5mZY+Ba3iOHbqr49SjQl8KYEtzNbVsAtMd4FLo6shBdRbffuL408KH
aC19qxGdsAOXg9qKZVXAlwovoFtbB7TI6q7xWiYHlltvYy/mISEfEX2SkakOuKOj0TpgQLp7UaDU
ZYS7he+EFubjHt6Qwf961KHG8fsk8Uy9c9T8iDs+wcE6v2XHXIYqkwwfsjQCz5p5yj4S2cOYWO3B
tduLHSr2OY3LY8Iz6yRCse9k0vKn7B0wB0SoZkSJ+cRxyW09F/MWmwhZZ0p0S4UsN2ldq1vurfaW
WGpkXk72Ri6kurUTzEWJUpFqNEI0EHG2HTydwHqQi9vUjd6kiXtuoPETOe1442F35ztUn/OY6Gmn
vyyPVR/T/VcVEl4gaOlsctdAO8KsO3BVh26lpn3rXazybVvHJ4TbG6u2J2KRGxg1vUi3Ttd2gRdV
tzoWxzw2UAh45p2AWMxChWfissn0jdsgJe+yZs/3Ez5xUzzqRYlDoW62/GPNB9uV1j6z++046A0u
GLP2aSLxoZb22YoF/65KkjzNBh853TjOFA93LCZuy+z/0gjYadk0FkfN6Fka9Cq9Smbj6Twh3e94
0NPZ2AwlaEMLWtY5U8XvZOokWv2FnNRDqKYuS6igSbKaCj4IqS6ZpykPP2+4R+nk+JYyQ4pA/X7J
uodmJtpLLfn92yn9yyqrfKu5inFVLFJ/qcD89swEdlZWv7KYOs+NDrvbwrQ8uOo9SYAllN681xXv
amZxsUm11jtZGpL3UoMjkybuLoVqfmu96xhpERzpWDw7+Riy/Mmsg6v0TkANycLy0z4kpgvTj/WZ
bnveSRPQzuOlkO2F4RVLNUEclMhuVVUr99kiLwtpr15U00nJunmPufpbUWi67zItfhiG1yLLyHIY
SJtmwqdtmUcNm7q2LnYWWweA9lBetfrnODFdAcYRnnka3ZLMqg7TeAebZ/kWVu19bTnJ2c5U2uPx
1fH6JsjpDNd96d7jkdQJo26TfTugSDKowftJmDrXala568+djcPa1Ij5YkY19NINIk/qm7YzSl9D
ALcbS8+HkeY84TjSUMkXQe9JZ3lwW5j4nWpT9eQvRRVBlpS2QNyi2cN4BW60s5YfKrnFff5AwwXO
YBQ2IEkgvqYenxNp05pUUhHR6nPsbTefYKXx62Msnis33igz/nxAkbmvu5TlNLMP5tJ7m1KdRzQA
uH00lzviMb/p2L2CcKZdKzRUoUUpsnsxojVED72J1LHl/5cj88+tcjPEyBFAf6abgdLNZhqc8TRI
7UGPunoneTzfpZfjqrBwDPEQiB+iqHgl1PIC7u7WUV6+QY6dCBej0VcOu9DtvUfT6vfZxPOnkpWx
tVUVlGgl5H1SJsP3xm75fZiK5pU97Wq1eEb432xdo+qCQum+p7lsd7ZbkvgkUVwYEdl+aQwizjBH
VIGsnPiHYLEfzuqAVqmAeVeKAZs4XsPUfZ0LU3nxEuUBnfRZhyp/pfTR73Q1YQFkN8NNi9udm5ba
OV72ulYMN1saw01VIutkk8KC35kzRIzamTvEJsPxOUsFg5Kn30Q86zeJey1owA1t1l1u2qdxShpC
R5oR3fpcvUcm+uq2rJr3shwGvzO67n3Eye97ttG/U9PtEU5G43vEM9vHx4gbkhWJLwDBvGv51CF3
oLnpzWmHoLU33pvOxqzNB/rdJJQOZEjtvCOXanwAgu470w9WPzibg7HVAKCb1GZK1P7vrHf4RNWt
9iVpZkSvhhl/WWIEfCOU/VsZxzD/4Qm81kJB2En4ad1VrzbO4k2rttZL3OUGqI2ofBGSu/Jk0zdz
vDA/jE0DAQgWyhMWOFaAphmhwLjiDBYQ61BoWxqysrl29LtnD9Uu0nGD4kYkkEfU09VLhLlPsna6
FE49HEzioc9U2atj6zTaqUOWD9mTaGEX8QD+Kjc8KFNGPp6dZIdpqIxTi5hyK6W9qRLLOeIjdAJy
FviRcB/DKWmybStUlrGie8wmdV9EjXxAoV0fWpBwi//Dgr2Uv9QpoY7JXH4psDsHiITUTWGSO5ab
Z1uYF5LFNFZB2s++Md5Q7f7ObYXCC5N/Va+OKfMHRMAyGCvcFCML8S7mCz7Hw59NnyqnnJ/FNybX
C+icXiwvHve1M71BLBwCK7SX+95o7sQA6KXMZHVmdeInOfYKzdHGQw5gbDPCAfRdQx83E7G/G2dZ
SiSWMRzNQT6Z3lfXUfXXXJl+xT0rc5PPa6wcOiVK7nWWs5jwnPcQe6JfWlb36kY4v3DFIx6qq10S
UdJVah3ZuWKwGG/aWy8Gdxd5ue479kRsKvXbXr9grYdBtMAYEjd919CPB5Unj5ZHbd3ouaEKGcc7
CToUJKd4mmi3+1oWv5VOg/HAN4YZvU13KoWiHWJFPPLgCgYzGTfaBCVIV+vfoJc1uy7QhrS/KcgO
PM1bVG6qEL4VmdZJzlq/nfMuJ4O9Pse6k+6LUHtn9AHXeAM6q322FOWSOdnOKtFPKkwCP7o2w7Jq
zIpXCgAsKUFCUhB0KYHmu7rPxF43v+qFNHbcH1+qPs83ukyGa8cHnrajEQWAyvdOV6dnaSBUHcoB
l6Q9vI5ZZe+jMGyJrum/qU1BScGU29mOufeNYX8VlAbssIG4h+t1S5f+q7Ra/EBG9xqFk0Dh4Wcz
Pr+uhtKgCJ5MSllui1ZztpnDg7/qYDDE5MJg2Nli6IhfGndXZYRHFmrvEW8D2Mkzb3PZ0deF8JLE
3vxQMJO2k/6nooMg09wUMmUISsd2nqX+Y3QomtELZ8Y5dl8fnThz//LwpCWEGKBkxTiRR6ew0VKM
TiOZ3sPsPcJ0tE+tPv2qp9zYp8PyBxFufZ8caH+bRlD0hOt7jzyh74Z8bk4NWYWI5sDdDkutQFbN
QKmIEoWsN21qj/Vd1VU+4MJj3VFOLDnyklRwBNXdkYlwv5/Ww+uRGtMTua1NwvnrwMcb/OPY+i66
VE+mkNPedn6nVVgf+06hb1K7GxUbyskg2Z50HqxpWqnaBwJyNiXu9E0J2lWLE3tvTNuUJtYTzJtb
BkN0I9oOGVcOm3ak/fiKdZWMnB7PUp5uhxZruJLm3CxRC1G/2Su57fyMEnr/RJTyICjmwJ4Lavgh
SRsCzLNKEcpPG4N1fjmcy7gNur57oL1W+oRa4kHVEJjaRvfYzdJAHlKaGMnabRwd4whOjpGRGjul
ZgWGYsmHlKncTmiCwKjFT0XG8wqmmUI28OTZLQgiy4DHV4dBGMYvnYQ+qzuntu+11y57UVHlQF6I
6ltXDL9Mer77fq6SQ6XGtM80nm8z0ibyzbZYNY1NMSJzUJTpFnogfsq6eRVhTWcu/B0Oef6ihv13
1ncdAPJmN0XhQrTmu1iW6c0myuVISG608Wx7C9LnK+tw2Neym7edE7LYbdxvpIVmh1kh28ZIelpH
Rjj7snIin+gdPlf1W2raEeun5lc9ED/lJPOLVaa7NH+vitj8Hlbt1a4r4izg3srpSyRl4cMcJ9py
Kp5IzOp2jnCejDH7UuSkwIvmazpqr2HX/soz5qld9F0V029X1DkzCq+jcxBF9OWEenY1yEeWODZV
t1ftbv5eCbhsIQG/etaTgFr5RUspRcm1aqdVRrtNrBwfvvirJWWNxlXRXoceOqVUswSxYAXL0xu2
mmiaQNFP9BFkSlKztMLfzaLNshyMBGCf1Ye+o/LGJ1c4hCFnaFCh/uJBZvbRI9nwZsdhbR1+U9vB
CEprcv1Ozt8y/jDEzbMe6R6KyvB2oyzjh3A0LRRzt8KzA8HC+d1pxqNlD6FvYpzbwz9+VVwp7ouN
dJ+ECo+o1jtQjvb2PHi/K0BtCtWIjnkYFk9Rnf6E9zj6rkbWvW4o5x8ONwimD05ximj1+aD5iVP2
+mzjjtzgD8y602OamrfBZeZVUFLbFERWUlLIEceqBl8JQiIqo8wDAQeN2z8LKoH+ZjdTcglU3QTh
VpjjbX1ltJRbHRxp6lDgKwnrHgtPLR7JLz9GTekcbNtWNkVSKjej4Fd1yJuxiKXhI5wZt0pM1pW2
VO4zQVLevAnBnJWl8zJfUt6MWcWuHtnZQbea+EFJigSjaWyDKfYy7Y4suqGu4lHWjpK53tpTy/+J
qPL2GSUBLO+su7RRSI8nnVvQFgVKpD8xWDJF2t7HV7XnLmzOWXZxExsLD1bWTeHM4RXPftDaMczb
akh+qRjFmK3H1P400KMknQkTQ2FF+kE80ZCifqGQOZFY/irWqSNZn6cUN9PqaC48tzp3JFv5q7JH
TShUf568Hl13mVBurIT4t4xC7tIY7okeimoZCDUednIMvbutFX82QwjvANXK57BuaIQ+zijH2nle
E93/nForBN8nE7YViOlwuTudViGVQm6Q+NHxO0zvDTh+WmvufarxJdYTWIhleD3LdplCkI/2cZbL
Mus+N5b7pFv9dR0GJHVzPDp/KR45oiDrx5U10w3wXbM0PTP7ZN3p1CpZWqhk14MruWYdWs6gXESC
0Lq7vIeR6kcs+zGPast5WDe6/FURSnaHOM4zROXfBMWAOH2eIB0YizPLri1TLkQqZuaO+3jUIkAO
yyU0VskZAzKxXpKXcxnYSUojyU7emVVNz2U71SeVsssH2lULrzVU829OPDW7Cs7wUbOiiYzY/spn
b/4eT+pAWUg1r7nWtHenHRx/PYCJ5N0tm2s3IuiYPFIlsialP4nAea94yZe+9+L9nKg0iUYUk2Ee
52+GqN/X8L9EoOKbzf5roTPVwkHcXbLwCzc+/DhQBTa23eHITPQ+pR3Q7rLMdG7r0ajo6quVNddU
D7sUM1GY7jVPJdlq4TOYIP9vqHheetUOFOSZT9WinCpAWK97q69g2ZvqVH9aHQj/OfOPxsoOTDed
gqQ17tCloXEtqRYfMRaz1ZIOJ0F0TbqWH/4MLsf/FX2RjLY4LnmCawI5al37/JFQTp5Zs6eE/rwe
wH9YUGPELXX+CCwvZoEd/COguxpc5/LBydacfBM3tXH+gw3+exdeNRk7trNr6oPjuN5DSELBztBn
beMtu+sGm1p6mgr563MoEmB68Y1vIHGYCqQWziXZd+vUpUSs+feVY6PGvpt31pFOevigUvl/mF0q
deRLl7v1vPUAZD+XtTBlmO+JgQmkjOX4mEqhX4e5bwNJBTXQ4zq5a5qW3NdXozBA4btT5f/rwGTP
+SW1st06Psxpb36c0rAGr3LkROubtHXfmX7Yz0A31UhQXuPtPzeKrbZBiX/E77rx10qgz8fZ2pZu
34BfXHD1kz76FQ6c63q0isON7Sj9SzE36qPbJTexnJVS7z9FfY0wBsUuqzhv2hb483fVAN5+DTdr
c0qnwlKY8y1ZZwRFkFhvWuK67vL3ueid2j2uexOPR3t407Jee6yQjayDTVsX16SBJbDmq7EgGo5G
E0dBNybqWzzlPUU+Omyma//UPeJJZNNX/IOiXwE0JV/SeJLoZ6CB6yVhWUNsvBcFet31XNWdqSZ1
wt2t51qG/HNpv4SirJeytPxzad9bH5cmYyFfnNayaSE7zu7jXKomGOFrmpBL07hyOu2FaIL07rnj
vVj2vFJoL7PcQpwXHzsyV1+5RWW39RCbZgNArz6uF+sdkqppaNXtelTkcXrC06j4cYcTL6JEeHeM
5jZUQ/YupRYj/21dvhBRe0HOWG+neey/lHzSXJAef/33qbar/zm1V93qX6cOU3eDwVqlBxGXyOe6
qHpAR2cjFyr+UpfMFmueoi1r4Ok4dBjBut/A5KKvZQ/+KmdOE6wnrReHhEg/4HG1Hywz+8fF+Eyn
43pazTrUIivl8+r1PXUc4P56tVVTseurVNmEIyK1BqrpQROh9+DGSrcZQvrL1azvbSrdv0bduHlz
Ib7W0B0Wb01zVwnb88mOp4+ypJao/UBxZB70zbo7SUU8WcSArnvcR6znPh1GArBmfNyRQgs3cbL5
Lc3uWM4aUIlGdTAjNcO1qkN4XgexmeDqIjLDN0jL+Dhxqk2i24aWZzgmRz/qcnGpB0++KEOmbtuk
Vbbrbt5o+JUjVDB6MsoXYDTus4v9YdlZTzBLqnT0+y5T3jQnSyWJB9fN/N5GTLyb2tRP6wPaxuLc
tO0XniQVQrxWf1BZ3efarNwQ7BuvSZ+88bRScO6ytxwjtFa5CXItjxWB4UGUWj7/hb+qef6qj1rI
1N4Iqe73Jk+wTD1NzRzvyaYzn6yJsI5M6ZqfBjcZLW8eymaNbE3GB9MJIu66qZ/rQTzQmqTRTLlW
frxQoAISzkMr5H+doxJdtitbj0QnZ1APfUPpvVlcboRDqge1Ig9u8vLy/PG/Mu2Fi0iejUGRaM0o
ms3oB6656LoO5VBxt5RL0PgtX2TdXhHT9owLmwsWA9MTtB7CSOMFGt5+E9pii5dNfvHSNnqAJkty
UhE3P8bOBaQSZ2+F1bl7GuzW3m698i2X+ZWaZvOjcZAB5Kbi3pusri4tC+SgMr3unPdYAVajDBFa
/aHRsqe+k1TInfL3YOWHQq+r3yr1sv9+sZyzjoy8GBzs4koEBs8hoTaQAMSPIA8nuCNTUJUg8FqV
nkKKRMxfPwZTn9hBMsTdcd3979Own/05bWzedeF9GVpriLfqmBJQpcxQwcaBWonCCnihJqwq/vWV
00ZOYGoqyBmQDgHdg/oION4j3DTXH//1ih/vz5iRD+XZ9eLsIVKi3cy666mRuv667DWGWjxhLdGx
l+tkq3YIbGLmOQphzabzwqTHAk+OwqZY3BdxPV1kjO7G4PN6bd1QOaxhOppOzrUAALnjUYdGpcNs
e6UktFtDd4QKUTdVVCO95mpMVA6Ax8lv8Zftm4n7DuQHnE952QpEFmj6kGu06kEZRpY6sUuLHSqz
vACOSnza0nY5TTAk3Qn5G6/WDeuacWeX0EbM/4x9Hh0bPI0qS7L9OlaSivzxBsbY21dDXIiw1iGT
DFAhRCSe5FxO59Y+mFVLtbgeaFajd+59vp6kYut6SCJBbp2Q1+DyYGjd9A0YTeQlya025+n0ee76
Sp3nMZiWp/26i5TJO3ROQdRA4YaPudHstIEFYLfsCTreNyIXaQSyt24wrJRHw6YQ9jmGtioHa8hm
vWo94FKy8dVcVjBJuBb0Q3Z3+nzrDgU1rt648+OqTzOYrWMLz5fqVaHKTdN1rLnqQYFwWmlPmQnm
ByDPoV2PxjjEt1JXyDNkGSs3y/uletzfU+TbmeKAwuqcC5rauzLODr6F3HnMNAVfcCoQISy764GR
iFouDJOtlXVtslHi0CO1D7d9REw4TUwzBFdijpf1bG95L/sxY4H78ZYiF8YG10S6wyKqFK1zG8ye
b42V/v97zH0QL1BLWZ8dQpnEpShI79unihMHTQE0o2FOGDgjpIbAAVJDX5FoMamH1cdmlO2Gp2x/
/hwf6AD0QVkusZSeUfCn4eS2mGhofF4XmrWzL6X+7XNoffXxNsnWNndxXUcPrf7rc322jhBm/rE8
65ooepDyd7ZSQ+ecOAvLjgh5Rr2htFtdg/VjxYMSrMkY0BOP1BzDA6F+M3V7nYTTtK12jTkB8l52
UxESwSO06lZqevRlcndEYRhfDFwzF4De9X5qgXqs6C4e2C8fN4KPWOnIGlv48O6rLHT78pFrZ1nT
sc9GWMdL1DmKA777VKsCzYzE80zpOkiiQe7F4u0VtSkeSPLYitXMay+sFlxJf44aVZI8hHxC13Oz
DOpN7xndPxyOyK36nRZh0lgdjs1ic1xfrZv13l7LrzKanK1Crfs0aoZ+bTNXwWcFSFPK+NvqW2rR
6jBP63+mQ09lQIT2U0LdbA8i7tw2SRhE3N2fTUCRxzFCqpYuFuhxMa61xiZHJvi8jlDHzzc2q98j
BNyTKCLjjYLeEE3jj8QYgaPy+12bHJhPTbOettxiF2Fe6ETTP07o21m5mhHdIrWe2qcG7sQmt0zq
plHUp0d567Aj32fXZPGICuFnSkEZ70f8DapiuaXm1J8xU8SBMhLUGwILYnai1c8xk/qDN9u0difN
fp0666mcx/TitqzBE31o7rrT9QtZTN2bS/r7uvm/Dqxj0oKySIfc3rm5B1/TUFs/VqdlmczuOra+
WjfKNKuXLDJVhOY5d3uaWW/Jokd37L/jaVNV2yilEA9rpu3Yd+1JOKi51jPWMYewh421yMoVJ/wa
mcb0LeyzW93Ew4sSSXHGtTYGGA7nb/CIP8bdRSCSNsqfcZfz2+V8exmXy3gCPfUonRaUhRclPiIw
51YC130zsy+YZowv8SAsCAEAWZ1MwR+q92RNQ+fbW8uuOnqPahnl8xs1Dzsgnhs72hr+qFfRM1GJ
XgY7qKZy3nY4FI+oaTyEMcrYRnR1XfuCKW6mqlcCrLX07wUZ4k91I51/jLdS/RgXKtcPPbp0O7cJ
NPG8DdlQ6ldXIbp9mV3rQ4vWMRq+SaMCDqMXw4PZqf1hsmvlQKA9oWOOxf/dgBKT2klzR+Fln6Rr
3aAcDyTkjWBLDcAH6xiNNybQRlNCulBTIhjMUvnL4JPVvjhGaz3pw/9wdl5bbivJmn4irAVvbuk9
Wb5KN1iqLQneezz9+ZCoFrV395zpmRsIGZlJkSwCyIz4DYu0pqlndinADPk4yFK4FNvTOHHLTTk2
Ot8V+1BKfyjPpXFyEk0rsTeKUTpnrOKfFK7FU5U74Ur4kiPpwMqJkmwaUVJCQJFCU9Z5L3JmPdhR
EXzKaj+5FfTGVYmz4IspBsNr2Hlqra3ZBGHKY+EhtpRjPV+gCSPtFdkOH8WhdE6GrAGfKrPosXHc
/Ggq7afoEiHDqqdSB5QTYZ3tqwjn4HTqc4fpk5uICTduSDWfilLYcE+QXHEihHiDfiCbgcpKd7Yp
ReQyzrZzbMzgCvhBcMhkeM9epBgP97Mxye2V3+fGg8cSdoWtwHgIh+QSKEaCaIqD4LZqhSvI2ekt
VKOvgwMlIJc88yLikyTtUnVKF8EuVqRBGCkPQ4togR9rxcbVHe3NmYDx0x3nPiL2+q8RWlbqb1GW
zSNUiiyLrJKPbZKCthaMcfOPIzvpbqM4SQSUuZFPmP5UlkzWysW5fdQGb+817Uc5GtoFZU39EqY5
HTg9/0Q6ptkVQY3Ng93+RB+mPVfYM9amJmXrWJLapc0uCrUCFRnLyaSxVjAkURK0D8MSxpilaTf8
ufWbOh0GF/PEMOexXAc44aBXBHCmUUsYGYwTh6Au3E1q64jBTDNEzJV6HeZ6eoh1FxgkchRsL11S
vVt70iQk+8S7lSxpkQyyexIxIVEoZAvzqq/XpKaHpYip+KzoiakXn1Fbf7cDXPWkgO8jxuLAQzsM
ga/EXYmmRMWaZJTOvd3wEagdpexQqZidlwjDLSE44GRZYZdzDVz80IXBJwULigJFa+/m7rJH4h0p
vgR+Nlxq1VmLNYIUttXDPXbP2mbTuKqdYKUibYvLxVf7vrYQ89q8xM1HVuybuHcpjnQxhtE669Od
LHM6HS5lzvUk7maD4V9Frxjr+7m+q90a3VlgCuBTKMDmTnnydbjA4pBMzQgE3hIhzG517+jNpJqH
KG0/rtsGdYBO7RqksYZ14zrlgx9JlBDmW6ZfBNSOK9bSGqZOB+Dp6fOYaeYGDqW10qb9OGWF4jyU
1UczbeSr6ZAU48KoqhwFP8b7Cl4DoJK2odpIsHfA/fsIE9zGMf46E7FwivVTLOyMbNMDQfyrqMAE
V07vH4zC8Z+wES1OANA/kqL3nyyjvnSGjMN113HPxJF4OMsUGtpO8vipuSBAYRVvimlrr1i2idSK
j0/A35tCFBaKv7UeeuqaTg3fopWiBdWJ9qGZlIbZTSG2hMjOSjRDuOJPSAZQ6YgRWJuo8l/O6jqo
C6eOxwZHXy4qA8zbikIV1r/Tg1g8kvGjoZu6/0+WntaCPNv3QBntayH50QsAp1kcwTBzTAYH7NGc
yV+7ofC3NiSFaueklYD/xTypVpr/p0mDlyrHtpw+YIHgi1hbekCJ9qIphF/xN/lqil5/+Fszwghn
HhypEsgoL3xNSr1Y5TaaiWjxD+9mVi3ioBxfZcmw4CeBO5H6INnoyujtE4ndpZNr5WPWk6BRHJRX
dRyRPzO2mDxi8N/M4YRKOrJ5RvboDKwMnKnDgbwq4Ykj3uKI3vMFH4Z38Q6zdpQv1giJHIrCC3rg
/+wbGOmXPX6IgUUx06iovuSQEvU8haovFvOd7wFyH1t5LzS4xJgWx+3/GLOnQo4Y4rdmvW07cI7+
agwU1JiT4kqOw74aUxVKnEUBSew0BJv3jw4c1s8N4iTHezwDaXbUh3CXoJkhcqkig2po1QHFXcoK
U9o2jECWofLd7USiNlTtZgeOR1uKCYPUKNdk0A5jGuUHFL27pRJHyKObnr83pNp4Sl1V2bNvQV+O
gvNTlpnGE0qnuZwUSAMR4bn9GQLc89Al+AxMjLswkPE7BELlIHXOFLjjcxx2xcpKqaPU4vdfq3zH
01rWzIvgTGUT2S5aYikr4nUkz3ER6sXl+veYGCZm/X4NMbYDWTW/EDI6a3A4N9C1IHeD9K+Obfii
N+qSwmfnHfltjutExzhjGtHa2nXOiZVKvYaV1p/FIcjK/uxNB9Ek970NDeDnPRjQhQ6IHBHEQ14l
IFK6oXxop/uhC0rO74abPgnuiTARO7GGWz11/yuiFfYWcQbSxNCcWCFhaLSc8y9ynms7C1rmQqRn
RBZGHHrDhaoTNgd3cN6UbvCPuU5CLw2c2Y5CVAFVK165FMcv4vEhDgE0qdiovkLi0fN74rxdnZqV
Wh1qtQSYlkj9rS+L4aZWGfRAMBUbETM7ZbhBO4B+E9Vs56Zxc9nWAlmjIQF3UcvPfsA7IvBZsBey
gs9IkB3YVwVrkYOa4kqTfsUjKw7WMKzHb38fL+IJq/wbGLlwEfnyqY59/an3WuUsDeDmRdbblHQU
+hwrPiEAp77ILCznpHlJDRuxm34jsuBjQd5LwuKuToFT1gWKZ6u2OgDW8i9zy6invKCJprg0rYXs
In6cb9WVXL+geiw/IJmJz+r9jEw4wubFuseVkozk0C3HXpHfgzj9UEI1/GW2H3ITTxAPYHJpHGrf
OxUER9wb5nPVZNIqw1blIklg9frRCSekgUY91SvAprcASWyYrr/4MBH7tcyMztU4AlVrFePVd0J3
g40FpHjRxEVl5TR2tRe9emehtZzY6rnIM+N1wr7nSek8travPrcYJ4pJIFWTa+IZ38Qc+E/jQc7b
ZmnA27g4PlqNVuJe2MoWq7bDLbdSXQDzIijXKLiHUXkVLXFAy4802jTD1vpjEbbS4R7X+0SlIA1O
ogQrbwAb3wST03wRGM5VnHm4zwQDm7573Kg1a4c3aLgQMeChzlWZDuJFCrukluEFN9LTQ8EycMKe
SHG8u0sNJ/IxGmz52NtKsUXP/70sbYS6hk4vT6EUQ6lopaY8NZ4zd0cdRcmViOkhhN2NB5pjNQxt
jnzIqlNl/dBILonIsJWj43waT6dd60RHcSYORgekeTm3vX7kCp4GzVHcCRSr1A/uaPJ2R+dYTLV9
8QwBBoeZUvDw75H5kZP/aoMhfBiwq/SXDBYt8VT5v0yXKNbvgqjGoKEq/asTI0gbjlRuRbOUFJ+k
Ih2QaPJDqIPL0UfD21EWWYwJQvbp2OEAPM/NogrQkDpu79NERyyjS2n6yRI71R4gutzfxEHzyT53
KETV033iHjcab0/xwzp50oT48DwUIu9TxWAx1QqjVzFrmG5F4uz3VIsKDhJqETqRYqpdK8M+44pj
WedopMQli6pBGO7npqRkVxfnHtEyakV/5J0jKOXIHkXWXH/MpgOuCU3OKl2MsoHO4YDgq0vRJ0aB
4HuCImCfREtGg/4oqw0Qxmm2mBUZw68EhiSpB33fCZm90oKbVyNjJOSTSEnGT+hHiT4RwawCGtD/
z/i47VwYtkG/swDsrM2uMzbq5MdmuvYAqSX/s3nvFYNFrzwNtqfB9977XGXycpNsFTxSoRkbY6zV
l3/MvTfv/6/vgZQuVGsbTtnqIpbZA9bKohLpaGuw0k1dQ7XMOn1IgOa7p8qp7LM9ySnooWEcsBaL
FppIVudOES6R3xl2Heq7D7r1qWlpulNsKlJCMVIZvqFxJL03kfdnOPC/N5gNvt9HCzVKz//+j9Ei
3LffYV6482jdt7U1Gob8oied59DO3uDoPBa5M6kTBcWLBz9AhM0mUs/IvhaLusnzN7Dh1nZwnQrr
oSZ7kxLfXM6vkXyzShyedUStQqQ0+LXXOkwLo9bDC3YdOEZ0ivGij6xaEbvPfhrxk1D5TBX1pfX8
8r0IIvLdeRfdJDKwu5KE8N76PVv5PdvM+/Sn3T+lcab/mmaHiJG9hx5pxjG3olsCbW3XtdbXbE+B
5ujW+ZNidPjluD4YRsvtPywFEyZdlX9WsPa41aKX32MaNSql84M72TcJ3dD3usfoqJMB+nQGRYyK
RNdF0VNpiwq6c6h1MFlWqI1bX9fqq8w2a1XVUfwcDW8OMLNFqNThD1QEFoBepe9WIHmrKet5SVtV
P2Ji2Kyj3M/edbs+2pUL3BCzKjSq+mckbfJtgRc27GXsRELQBEAho3BvArOmZpf7xzDCjmRCOsVK
YN3ABKu3/hDgP4cGklMTVvNn3xqz4xxDlrddjhUXi+idZ+rommQd4iGRmFf0sItMDz1L6WxLgf7N
c5Rf4gQ/tfkETMovRZa1b9PJfz1mmj5Os/72Ov8+/fcYeUjWreZ7j4Zrtair+e9K2LFnRqPyuWKX
hYR3+ChaZgRLKLTM9KCrYfpMBpllA3Sxle327RnAebTSIiyaJk/GzG6bJ9eCpDndEULKdk+/+yg2
z30Ciyf6FOaJ1u95yG+AT+mD7GgkRbRNXVJIoCn0F3OsLmJTNuauv8xxlrhGlFfOGTJlSw8twk8Z
9RFyM9UrkmWLcWIfxlkP3iIj+RpOZ6Bnv85ETPSKccge/C+991chqQN5yR/q/QBpHE0O5aN1LBKm
alDu9KBTPirtoQjl+t33JX3vDvzPYlQxNG94tQfkJdT24sXQEEWcwk2FimWpnlQcs59r+Fmd4wQo
RZXKo9Nhum1mTXUz1FJCdjCVsTaQ8w8vV1AFwd+pylppjUzvuHaavNyJGjP1jn1XkmhtcRW4Fm2R
zKVoH2jdPExUrKdhLLO1p9HEPqdE8GQeNjqIQ0d2spQlX5tgmNk2Q+v5/3z2v4+zY0U+6q67tCot
25LL+O9fqZKxb/cRKUI2sLpW+IosK9TWNlldYa0Vw1BcVAN+FgJi4flJuxWfX/Xrm9RKxWPcxc0N
ccVPW7Hrk1ZQ59TkSjnB1f0UBR5RxPFkc+8rGpTBqeaTT8xWDYTJRpR7EG9sFj5gqy1UBaCaupxu
RJlNoFXFGejr7ALNx8QPo/mzV7jVi3FKpa+HFnXhyUrLUQyyxpIR9WfRtiRyADI8sU1sZSRE8a/a
YefsncUhc0fvTKpkKXsOijS/4x0J7p2ilVQ2guo0TovRQqxLs3DXSop5FCFxUOq2rbE+l72VlWHn
aFlATTFpK590he+MNAZ6e4Wa35TGr6GXlNanBPmllVzzRzs8qan6KL5X2MPkxpxwmL/mwFCubOea
x6wFUgRZ4K9CVcdFajYTDQy8tLO51+CrUJ18iJRfovAuivYyrH914cpltCzMDMxs/q8i/n0MpsJ4
VGfOSZTqMfKrVq4cmVvDbV/UxtJex7JU12Ac8VPNuRV1QaVRWFeld2BoR5wtk++KjXRoDnMHmcdk
aWRGdbW7wBqe62ej6FBF8V0Wwrope9sKydGlkAwU4oEiFhdpv2wHfwPNvznJw5gZ56gtIJGK8g6q
CFDe2BHstDEpWdI72k0cOrdsrqP+V9LD0Z/j6KK+pmpvw6PP9HmUPK06tQxI2T1W1aG9yyh2Z8Uv
oXknqx0/dy0y/J3vVzlMSgTytOkgukVHMMHJZThWyxypzK3w9aoaVdmpGvD3YUKailjutDweA4Uy
jYCqgj++JZZjnMSQAMu2a2chHTJNwFEI6LkAEqFOV1/n7f0wlkA29C4cX4tgX9aRU23wjR32Y5Wu
cRlqkWwc2ajUyimBFHEqEWc+DTFcUqVxnnHM6rawGftqIWJiiCngFUnpBru+sZ4GkaRRJUs92NqA
7MekZO0YkXYwzO7aTmmZQsUKJ1QiZGKWveX4S/FNTN+Yi9DsLBooQuK7muJOgfjYPfR7/D/jAehF
k3TwEk8MvnW3rcZL5E5UO97E79b0HvpeChf4AHWoQQHFUW4iYxMG1Gd77NoVE4vPf7WoAlTrIJuy
8yxZrqaJHoHUJPhCTc0kiesjwJLj/Mlld4Bw4bt7odmNOdpthi0kansWOZhGgRPgkwrbzUaijotn
aVJb7e4LMDD11woYJ5Gf4U+FlH5b+pM1UHY2/RqipTjtwzFa2VoLkm/qsfI2O4uz+0HEAB7LDmm0
aZAM53nzdZFXvvMhgvNroqiCurWNh4EI/uPlRNOZ/gu50Zc+CdPjfdjQFOU+gP4QbJXJEzZU5ENn
qr26nwwq1mmmUum+pWhfkY/9/W/Hg2BqD1///u630X9DHIf3o+5IVdszUr1NQEkGSeqsZiA6SQFr
13pKRZaDNZ4YiOy+c3ZqfT3D2b2pwwOCM1D2OIdiBeeM+iSlrGB8hbruEhdMcwWkRu2+m2r8LVCt
btOodXus+6g9wtYsXKTikhx6UI5rTDcq6OCiHyzO7gfJpbBqWsPuHvpPw0QMAFALLmwIZySSQBKp
mcutHYDsUjTvhzQdap4NwfoeEtAllBvcS1xlUGHKECko8EuNp5t7JC1AObj8FULdMZZ6AaHOHFzD
Wqk19bva+TUb+vpj6a/tRJJXSdNjUoR0naz15rWV4/px1DL5IKdjtBCdIuZEOuQV2/a3olkM8jse
Vjb16dFpuhmjqnru2nCh2RianGI6hG6BSMM1PmCyBJXwc6rhDOjZ+cnvuoLEmARGWcPNzvUGd2GY
lrEVD2QPRehdMUZv9wf1/Xn89857vOjKjUvh69BCzpwZIhqibWcVr4wv/ggptbPoFfbkpLn/7G2m
5n2u6EXD6Gn08vq7ikUG9Ek452L5xeqbtJk3PPYS4pVeEP4IB4xqy7brj17P1uHUdmF0MXATXLJS
3DsZ9p9y5UIsDfqPZoLf2qql4XsIAcKr3Honh/V4w3xrJH3qy9+mSW7XHhWFDLTIr3auNZ57X4Jl
PGVBfqdmfTv+7F2UkkRIHLxwWkonI6Y2Wt5dIqdbBTn+qlQov2gpHWUVw8BvRKwNelXCBKKys4tm
VfMw8Sm9LvSQCh7/bZiU98qlmACXLrqUVv8gHjlhH02GZu4P0RKHiJTrusknReTJrFLESlxWF5as
Jocvx0t9nevYx7hQ1OdUsvgQoZ++JWGiHnyRHUoQWFqPNgns++cMA006ZTqqf9NXopeDs3Ily16J
ZzgMuCsQCcwHueTnB3bqQC+yyb9uxAjx1M70wN+BwtHmx7yIdQqLwhKBx/uKQK3tHG1ERaX6XCrR
uG2RK7mAz6CeNRmIuyGwrGhonW1c2D/Fg6Fph11Jmf0oWvM6oA77P2JiGQD7s1x2OpuKhxJiIQSI
haaXNp5CnbkfTJ5oPGvbNzvDPHoCBPynEXjYtW8QV/4YUVWTjqhRo9Q1LWuCULJPmSLvtSBiSSM+
ZjqGuypGg/v+MfMEnJLTAOm8x+DG+FvDcrGDmZY+Ec+6/WiH8Ial+rPr0vJFHciwwzSnHNJU5ZXa
LRg/rB/Iog0L+Fn9j6Gy+YWZNewmDFxJv9nmjq+0f6j5g81DJsdMOXX+Ei/dqepUdLDhJmimt8ii
4D1REXTEy64+lFyQB7Pwqo2FgyjSfEn73Pptf0zw5FoU4dg+l2hvP44eFqhZ4NZLN65PlVIP18qI
HMj58rAydX5tXqjHDyUct0OjAE5JQ7mAaVnvRJ0IGfqvEfU0ovrvRkRNUqBj0PzxGs6Y12sZp7gl
mItoaythvExNOC6AZd3yKoUfzWDBiIsGaLGuH+q7ubeBTb3Si2iTqBlpvFrX3iSUQpehZwYn1Yn1
N53iUzJkzcsANP1KNu0vMSrzcmdraA2T+Ah8tOGIQyJLuszDR0Ccmq3Ezx6bJzguk7cA2hmbNpi4
6ZPYuJxJzqrxcoRfpuYdvyxUyGPFcBC4ivTlvaNsgDgbJM1WruUkK6eDIRzH2t4yOgdANygSyM6p
x7oRMxxIypMgCGY4WC4iOZjqL5rStHs0MlC5t7z8rUtB3mRDPOz8tMnf5BBcnBJo8kX0+gb0zbF7
hbdoX1vdfG/sAJ8azA8WcoFPqCn5znfDVQ+6keClmnQfgxPHvyplfMdkzngf66Bh5anXjz4bmA1A
Wv9sp4q5t1NZ3gVt10Eh0eKVDMsgxOdyI9yyhEmWGqfcVacY2gesEVOv+mp3U01PDBQxE7uJeZ6I
uWaHnoSqNhsBlahjMClqbbCQtmz3NAajexoK1VtBp5WWCEWYLbvdRDqJ7kRFTRzp0eUg299QgrOu
90NplNHK7LBwETG7YWcFfsE/YQyvHO/jUDEfj2lYIzbH/Dg2/UXm2mOlLt0QVRJPbsNzY+brgqzM
FdEj4yrOuq6Mtuxi7Ulk7ivm5Gp7KEPjxxAYSxUJ6ReyGbiIjIGOXpXTvzcDEql6a8h7fRJmd1AR
RPjr6Qu8M1WKRf1YFJa1UN1yKXg30TKUQF7hFeNsRFG57EGMJ1L4S5SksXD8TnXMOivTQZzJtfzu
Jk6988n/1Vt26P5OrpzPwKq/RtRyMWyQ6mLv6VTdLmILyYKxg2RhZgPV7E7ZBmAyz3MTbXnytllW
rsSYNLeqm1nWOOskWGenrsUTGIG63jeTj3RIDAQPxv5YRp35mveoaEZV8gGJdtiNHWI+uoqhBuWn
fgFdp9qNGlOHyoO0iQxpObfJVPIzclXtSXeVj0E31Nc+HV+sSsVyvQ2PXIDeRxS56ioCHHI2+tg6
jm6qUr1BZUt2NN3Bg9QsJLBkfVOseh9L5qzWDk1aaoCwoPWeuE1Ea6/RKHuLMbpamieYM92WW+EI
TUBGDknVA4je2TPrxq/sxT1fQco5Qt8PsPTJlZ8HA+UwK1yjsNXuzZjraDtacgBSIsK2Rs+s8xyE
DoGpOGM2ERShRY61z1mYeHRcorpWvgE7CC5RQ+ZchHMZ4pjSWu1GNMUkX6nKpdH29lJsnlKrkGxn
0fM32ZBta/ZjrDzF3OKf4pIvJtORQ5kAut/MQnsacIf8I15Nz+m/jx/ZCa/i1pnjA2pFYbpVIxdy
v9jlxtMeOP19QP172vqKI8wNCC+YbWzgpyG3a7YvDZSVg4vm2Er8V0rt7jtr7F5QqCz+iE/jfWoi
E3a6Oqclm3bN1R8My/afcn3Yizt7rTtQ5xoL0Cg1/Df0o1v2nOwyzDyOHr5AVmjFgyJSjBhuFg4y
dQCgWtIt1HTiioJWB1h2xvyJbnEw49QAKJ+oxaebW+6+QPtgZSVJt3UmgYPRx6d8KA1woZEFfyq3
44cIf8laa6D+TaFYKSiSsfYR42W0mtUyP8QkCk7/fMaINsJsCgmgErVNVwo3slpJyy4o1Qv6oUgu
KiFpaUMDYCI13Q46LbbOfWk8xUbdP7o2VxWNEeL8IZLVv1JL985Bk1XLocRhUDTvh4ji/1k08bdF
0wNs4xZlpw6igM03YbA13xRUkvbUZN6sPoi5UIpwa06wuVTy05vsWGxkJgxwJqmfjdnI6OID+RAg
0fuhjGsQG6X1/R4SZxjk9Ge0N/qzqcWoGOr6PAIlkCdfN/Fzy5N9rVTDRw8rbgW02D5XTcs2U0FN
P0jl5NXV5XdM5MwfVKwobPgnVareFE2qHou+rCkter8yL4yPIpRh6Xat+3QzTgNEyDRceRNGUrJK
/UZDsq6r1l6fR7hKGN5S4GHzUcZ1LhzMPR5V1SlA5MBeaOkPCbFwpVSsB7Ye1r4IrGYz9hW+jHF+
FMh14GTNwpyKA0i4cYf1/EuUVpBEPe2llFVE82hpVOznFvJOf2k+Uj29OyC4JQA/FbvZRS+HR99X
1cchAOZrp+qEKwathhrmvkRAC2AxzaBvgpUS28FBXADTJGMwUKvQbfSGOx/g3uiY2ZEN1Wl2CCbr
xTv1/ROyPMm1ERm+TtkgFTnp2vHtiW9ItdxhqTlSv71/rUbeA1G2x5sIIfbjHbwIucOhCgtSt6B2
UpxHQE4bxbobrPxDqsYPR9LqB79U1KvFk2Ah4mgnog/u+vWhDs30vWrPVpcXH5b93Kp4XPtxNLzH
Gm9dgiRyhu7rviCPNceNqND31BjQaAitVZ/J5SXtwce+ituKhziFQD9IQWaxTUP+AhSEiAhkRKgo
zmYcQn/5j440R2GpLeVyJzpUx/V2ruHqBxV9td4rXkT9xoiX/kBD7IvpQe+yeEGScrwoCnCXKfNt
6g+KZ+NTxaWXbTsNl5JKKZRbVRTxpKab/Cyxekg8/ZcsdS8mv7z3Hr0VZCfV+Oag1bSrNV3b4xEQ
XroY2xdMOqRrn6JJZaCMcaawWp3yrnhhe4goq6T77mqsSmPdYov3KA4KWQUzCs1zkjaIZNquv7MD
Q43OIDmUrZ7YD9A15Kv4RYax+cDPTybXym9w6hMtIG/O46iMa69LNqXBnX+wJCyHe9aWSpSahxR1
qI2q++kLpKUfnZuYP6ahnV4ly8yPzOITg59o35IKu2RK+GoUuTe3cH3NLiLeT51G6b+61Av3Ih4B
I1YWZvSj1PS30hksUjEcNJ6hsCin0w7Q4uDJfM88QEWnHbfNCMBJLlYqnqmrDK2azQxHmml4VlS+
4qZerAKHJZD4Q1r18Gfz3isKehp2fMu2905qGvFx//YLQqVbWwHeRTXo7x2pml9axyuP93iV2uVx
eg1nKLNNMWJq1zaGdu6nQ1LmEsqmIQWLGA7JH7F5TGUlO2+QPkSHOERihjhFFiJdpqGVr5uy/XrB
YIs5OaggXzPGT6sx9J07KRz5bYXC5HQ5Br6FOZQjw1qpbP9F9oetiJO+p2iFh9dGNFHqOoRpVD7j
QRCfxfTS8l5nAQEn985yp/rWx+A7Tw4QpRzv5WPk5tmRLbqHdJEtA/RtG6AIrNQD0Kv016QP8oU4
/aM9T/ijz7FldaFpebZDUtO+WlJ9E7/LyG/sK5C3m4IJ46kPuwTxPsTskiTPz1WfshMqy6VdGMYz
zprVQ26NKIRD0RgKTz6YpNSWmi3nby6KwOsai4etmNT8UhvABeNRYJhD1TFuRQQZ0m0p8TaDcfvd
57mZObd4BXYkin/pcqijdSlFB+TTNRIPygEUuIHObe89hklyiQUPrbDGveYCVXaasbrZBcoO+oin
3buE5mmFouDFHY3+FppJyy3c/5D0aLiJ0ByPmm3FlvDsU1Cb43zUcMXdnnwQAiDnuUbjd+lBad0d
xl7SuzFG8TpMw+zkIIh6RqE+X+kUm78bOgK5fgKUoIY352i8U3Yj9o7HobLVDAnXiMRGWU1Xgx+2
Le1YXbn7eRlUW5qzZjHnHurUf6oH1P/Waov6kqbX+e6PrWpAbrbXj2PNxuiQ9ypMUCM1TlqIGLUi
hxdxi6JGF57kbHgTtygRymQFEhS51vlOpphhce6a6lSG6o4Em/ZRj0FD4qryLnbmlEdmY7AD4fEV
88MPsRH4PbQAPYuKevA1tHJdb9Nrkf+K1vx9qNMW1mnUop9iRYRBtTcviyxdusDCt3b3lZJYLg2m
Aj1liGDX/2as5NJz4bnRVXBYBGultLRybQ1OBkoXXkueKhdJqu1d6apA5iyvQKoZQ6a1X1ng5vJO
ag9IH30bOv6qvt+0T4Orhk828MHEbAEZ+O3T9GxdxmNgb0XTiWScBQfvu2iJOVVWvQ7hEJ7FJCdx
a8TmknBFOVPGPmaU1+SlvXM9wnEha4F751RyFQfRIc5I2/knM0lgdA3OsHCNUP3Rrr1pnaWHBaJ/
rWY/5DocVtsBRDXKWNLFMcsivUvjdVSCUsdV6BmGkPfX304w8/BFhJ3GfGLnhfVmxMk2b/Bm525j
PER2DTwQr/V159b+ZwmPt6lxUDCo+xssKQ6qgbhqo/c/Rb+YaKKPtcwrNb4i1Lu3WBs+Wl7XPCmT
dKq4/keehTm2MAvJrLK3ZpwgXw1iBaI3i5E3NeuEG0AfBC+ZrK/rFDwSJDyYZ/62bPHI1bra+VD9
OSwjw7qVo/grzOhRcjFqc5UOGbSXarpzsFdonmkIBQTRCHSUNGFJtKEqegQf/V8Nzy2RpsSr6GHm
mRtNBpDOhJCDTeo3O0ZwIWKHc7FUbmUAAAHporX5bFf1LwSSh++G4pKB6d8qzJR2I9XDc9aBVt8O
xBoeRxHJ8+cBbBKMST87C5SaaKLbnJ0FSm0sERcTvexN1U0TRslKN7Bv6lS5OVp4yj4loXQr+D+l
56Bs5qYSWf03MSxzPuURDMyYozE7JV/5U31Q4VWeg6DFalFtwp1fyog3unW/M3Wlf+jgA4kdhTjE
TmSs1MLIN+XEr0U4eiDL+zWi1E02HtOI1BxylBrZh/hW8Yzec/qg6WiTVFpQnVlvhc+mjdTwJBaC
w4q+qZq43lYjWBLfNDY2qx6IKm1zCpMS+brWrNAamhLKmapcwLD5T5HOHsB1keeajXiHSlp5JaYw
ojeYej2JXuHhG2u29zRW3noszOg2mFW6j1xy3q9U6qOdHyMWo8m4FcyQ1AyxP2oWtC1BWxJt5FP/
1R5bfdWMqDTDBbcBQMLF9XIJrdMEZSfRFBBIA7sjfAaeRCRxcgQtp/HhNN5QsIW4jxdD7Po/jteS
NFoEPnag5WTh2lqaupLSaiRh4QztZsZQZ1EXkBadarxKIJ3GOB1OuAWK/W0qO/Eup7K1DKbtrlZb
KbwM6yR2wGLPa6UjriRFfBPjDcwCWbDo5s5E2vZIQfkDgaUJQywXz2GBl62TgaBForHCg3GIynUq
K+PSrFjLzW9BTcwRGgarFJFhRMcJxhwCANzxVh5b+AdMgcoHGxGSSxtbE7SN9y25wdwUnWKYGCEl
xqqEKb0ttRLu/rSw7EsMKZxE19ZB4JCb+b2+FGdcRenRdXS47Kw75yXnPG2o9mo0mlT4qgD5Mb7N
evCgDY9Vv9FRRKecTeyPQ9ahApY61Tzk3jH0KFwt+P1rJz3WP92EWreoiWSGV88wiCZQEO+fOkTN
30ohjMLhJGi5QTePFtUS0e1MxVPR4SiYbP3M7LjA6RjLmysKIPq2M6A+iD9Yjb3uJcyCG3wXC3VL
K9+gJGjMfzoJZOcy8Yd830W9dxt8TES6YfjhyxIy69MaPkDRX1upaYJY81sQgpX6BJM4wLRgk+/z
A1mFMkXkf+QBZhap6K6oKc7d9+SAGF0ko7y0kRmbtweDL5XHlsem+G//2DHgysKKIED8RrwVW19g
nRJiK48osJ0W0kY3EZZDV3XaYlv9X+Ce2Oxi7qkYcJS9wnxFccZb9//D2nktt81za/iKOMNeTtVl
Sbbl7pxwUtl759Xvh5BjOv7yt5l9wiGABVJOJBJY6y1xFe47RAjX4aS7IyBZcWx7JzC3q67IUWAQ
TUkqVyIiBuxv28mkHRvo1+LQFe2vlPTFbu6SwUZde4Mf7qFWvoj+NFHgEJjlZOjrnewi8U/iDHGv
ca0nCEfNfWJAV41gmef5sIlTLzmoQfsyf6erBNk6hOBegumHEKBTDklVcLIhzPDrlVr7gLJlRD09
owjkor3bs5v/aSIunvXuz8CAkid3dvTYaamxVjOtOsoKUNFKd0Zs1tEEULQBQQvbDC+YMQfZqNMY
lk8CUCZgZC7uaUmKmgdE2X4RN7m5Se8RwPfB+mbNTdIF33Q9mJbqfrxHKaNdiWYNUmeVerm9E03L
lX5Y9hDciFZ6PzoGXoQiLTK2CEPVJsI8iaZifjbpJo1ZpqEvd6tpXVQui0k7KVHa4EooK1FGTJeN
r27kCTom2AqC0SDOLofCwEVbCh5E/xwmqW651tKihOCVVdd42q8vhYxPzdgrd53uJMs2qbx7Hijh
kpLB8AXpvNNQ+RWk185fWMCmfo5a/yvmp/GMcXoG0VUKKPDU1hZx0/pKixwd/zSc0tRcSjZmV/6M
m9SJ92ZC6jQyyq+tOvTd1xFgPApRsCMndAXLyLfD3MyCgUSxaKfugKsIO4y/xYk+tVmjoOCdxHPK
nB5WUM5VHoC5vRAPpvkBJkZF03M8dY0ZxFvIPFAZqIco+o1XDNnahSq7Qok2vXCexVkY3EiBld/M
3TyGPoZKI/G/QxsjLj6E1nFwCwb0GlPU4Ry1krzpbCM9SmM3XPly7fLexhKhqTN1RYm3fWzbrlmM
rMi+1TziL+Qi11AWmpnmKNz232385Z7LrtCXTWnjFkBSEE+Hwlz64Au+SQhzxB1JyBLw4cYNWnev
Zqp+x6aYPfUUAZ/pOyr53X3k5M3ecUcEoNVGe2l0aiNTwBDCOMWjI79GB089WSbPMuDk0tHmoXmS
JqDRfGjq16YakuPcI84+hMLqWuE71i/nPrJUK4ua4G1QVvmmcQCrGGY63rd4O946aHQCZx7vO9ka
7vPKaNl5Kv2VaJq55O9V1jagAv26WGrtk6J25Z0Y1Ke9SB+T7RZNVm084Ebj2yXUrdHplOAficHS
Yk1WJ94BQC/mlSS8rpHwQtg5CGv0gfGvhptK0ntqjUrAYQoJx67ZjVH0Q/RfDmIWhjnZchwjnVWV
nF5lYKYWZsYW0Fad5qbhF7mCYdM+I2YNCskzfsXR0pDk9Bcq5IjHuOOT4+gqiaBSvwamh697KLfr
S/prJB2ZuqtocrJyusJGmB20beg4wwsFeUTjceY8hE0wvNjhOpmiBgvL9UvU1K2TKfkzSgoK6eO1
3qPGFilvca3fdywDf+Um8BylYWUnSOeOfajfNVkYbtFLhnIwNUfAQnctTHUcYcdT0La0rAFjNcXM
F3jWwBaX8DDHA1dV99407Htde6209ZWYf5mRVZj4wLHbxChZMmNYdS0eOBcedZ+BeslbTHOivieH
H5LvmaTfMyzdxRIY6D76NChxi+F4GvZd/22YjA8symm2PWB0E6rFucXKVUHoroZW2VGS/FQLAO97
MM3a2H96tc+1AGxGDnmqGnuxXhBhRSh1Vz2KOn8rW0SKdju2prwrcQPrFiIE2AsuCmLD/j4sBtQw
y7D5mCoiYhShysvkgYTw7xn4rqLEzs4crdroMHrodF9ORTufOsVZ84rrpHQlznXJjy+9ppQSP0eJ
4U8xoulJLeS2OHpNEqe8/Gldm/7UQlTBqQ++pR/+9idPWQo5btPLJPGHzPkKMaFLUnSgrQElyNyb
3JlkG1SCl+2bQPUPAKLeDthzMIrsg+dv5t7SLhR8a6fQS4AYmhRjEgvDTy03ttUEhFo2Y/ok65kJ
Sru2zkMUcHBRG2exeGkEfG9D27i6hLu9l+6RqUbTfooPp4NcaaSu6kBdiRliwPOkdGlNt2kLqd25
uTQZ54BbmBwP1OpgpTUWMXbrIg1tazUYn6k3MSMPpxbJWX8eMUQ8JAtqQN3Kjar8po60AkxImHwv
Kf2nYa5+6YBcrccwsaEjUDp1gBbvM01dFLITnrE01QAZYS+1eVvfS91X5AuiZzdq8307WZgIiRsZ
n3nL65NFQZljk3aWC6amTKydOsRXY95SC1VsYz0EEe5zPbZmeYm9XWaafGEtsfCrG76JnY3sAy90
bTGZiEyJBBauESaR0LLJHYSuyuqsWIvcgRihMY/8Dvs9Bw4gKZAo1ShftRM3tO4XArsr6NTFAF+0
CxAid/UJntG/x4hhwcQ21fQf85AgwTpcq+5dUnoPpme9qEOZfHeGDL33onpIWuoXYKicbVZl3sLI
QOxR9wquwOhhB1cP9vOQGrx3yBGk6GMsbNPozv85ojGSx6oMaywum+rmouHTw19qW1AhtuIDYhbS
P1MforrS8VOcPPWlGLVvfblicw96f5MquXf0pT47sqi21m1USg+aBo8E+3P3p4GTt6L91HoblU6l
kB/iac7gj94RLZ7s6Ha6BVTadR9gS7zNaY6f5oj7OB2ek6EdPCk84E9gVJU1+h0YfE5FgKZ3KAKg
m6uR66Q9dulPv4/Ym00tF4GRYSHmsZlPj0OGecx7rOi/hOhud40K6N6x252iNOaPSDVeM4SA0NxU
/E1VyMWh0TofbwBQGtRq9dcptEjHceHGyS8qc06F87LV1luUXYc1b2vsJhSUdHgqlvdhaXxNFdv/
luMuv+h6JT9jtdsdPNQZVyIdFyi3lAaML2GlvQZhq4NbUoad7CIsE0wvRVzPctIYOCkg0RQ+pA75
Qyms9p5s6VBSKb/xxkIKvlKsYmX6BUtRc9Cf6gYsNMhvlAkzD13FeEgQVwR3GK0ilaz5GEjo/zJQ
N0Z0nBzblqOdGwdf0e8rzQ3uOuh+N6TxcW9Bxf+18zHsKdyh2Yummb+6Knkyr0jRRI+RmuSJ4r/6
HUlN29CqUxDa2gM+OVvRj0Ydz8HIYRM9XWy6iQ0KaoFourkrs9Y9iINpxy6i0PpbsxhCGD6NirnW
e0gJaiNY2X2/6Pjk6yF3m/uKR8dV3eMkJ5rqqLYs5PCK8SLpGsxKe69keYIFHWY6YhC7IJJyhrkU
g2JS1KoelmJStnf1hh2MXvR8lUYM8qzWupOKLtpDr/C3fhFVT2bJFqRIq8fWVruranKvm/QL8+lg
m25wxQMj5lVhm2cxkMoSGHEHPQvFVatw6U8ihYi++NtLO7GVH1HWWFeukDOc5iHevNTrUL4RV0Hx
TL3uwmzTSU22aaHJXuEm9aMOouQ7jgNPvpulj3pbKNva5MkRhqN7X2rZ3wKKPml2aUtmUrGiTaxj
CwvN72fguuAnHbCQeuvC5I+1b0EH9r3xAvWxq7Bh9RK+ECHvrW1epyrSH314RF4drojWVecRsjlg
NVV9RiflB2IF3XU+VXzE89hvm7UWOs1FT9QYOtQTuuYc9o9o6gdY/agZyOrYfm5Ncy/+KJgo7IRj
5JDbFGcRVmfpUZ5QCDbspEz2tVvRSgvD2duBiTj+NAiYo75DoKFf9rkvb+c+zAI/zzI0tVqICSLM
6E38gFi//MtZbUpJB0JwNcFJKSDPMy7t6R7l0Bx4WrhHwJH+fZc548ZwYMzIXcyCEc8rfkwWXz32
AyBCQnnjk0thATtBQnpGyeR550pZdyQkn42WfYcvdzglNc7RtxG1aiclqTGWKYppcYSjJQ8IjTAt
9vsPYaJfhDUJkg9Ub4eXAoCsCPOU6O1q/fvVrOlqojmF5eDNFyPw4pOrs4ePRQWSF8azScFo01uI
aIHHYysg+ZMNr+3dKNgXPLpqvBT9RtRWhwFBoWXks8qv60FZqUOe7cVozx9ToFZ5Zw69fjbdHlgM
F1ND6q6Qvry1aOYj9XDJLt2DaHrtLzxrC/ArfCDXM1aIoJmLMkSNefSS8AU1NaQd9PJpQFjtGlHu
GqnAIngpe8Rr0zYbtshJBC+qHb0qkt7eWqlNvSiP9qK7Vophn/Q4uYhJhdfDJczd/iBG/7y2HGYs
2ad7Vonx8drI7L82Vt3eRnXW/e3a6vQJ2nHiKb5fu0lf5I4cm6YdR0vzUWjhIMv125mW8xyxNEmI
mPnXSZ/i2SgCEcFwV7EWIew3RSOwyoiY3dtxtQ+a5gzzNrjWlbpRVmIKnKCF1Pn6sdMLY4eQ61OA
6icyn1JM+RC5pFYuDbyF6jzdSVnO7t+tlZWIMRzDPqnHBiP25KAp9iueWcg9TNPFIXo/00czXpF5
SRO936ST9JJvs3ZpLf9s6Z1y1mPpnt0zukh+hUxCjkuSgHRSW/sUJSaLKBl1e3RQLX0Z88y6sovy
R9oZ4dfpJP99opMqED3iZPSbH+JE+X0yBf9PMf/pFuKCoEtP/JuyRJTQwpK6fNixAOhfsrTfxWkd
PDTJVIFSgnwh+kWYqyE0YLJ4euHlsvPdOHwAp/aPMGe6mgiT2+ZDWNFKbJp8ZKXnq73fdBhQq+//
vJrtyPVa3NSgzLXKJeyL/QAjsmiA3yAKWaJp6LV0FGWumMfLZVTILcyjQshhkMz/17niY4gbiStT
F5eO833nDznfV4x27x9jCOp2C6/QWkaGDWbCcU5G2Ok3smTqN+IsrPBCcSO9x6hlGmibwFoUjiov
0rHutyJQFZ1VWaxis6xO8+T/9qLT3bws1m/mC9dphJGtuOf7hS99/8tFxfwYYN3l0364qAKSWLb8
j5/W11Ac8DTp8k9wif3857//u4iL2qbcb8UHn//mf3fhD/dPXTNZa81KCOC3fvTc5KGMbSHye5KN
hy7ZTn8rmpDhAHwkJc6V3STHl9fuOQ+oj0xKfCIiU/0P07H7/Md0u0g/Tq/MbCku9j4dB5JxkYeV
fPIakpjmBHKOtK/JOATfqZKyjUWRGs1IGzohBo7b3G2je4+y819CI7N6C+1N+DgidFCKn1HXLXUr
iB+1TNfX8Qj1Ay9W+wDwD/gpbnUP45R7K8uhY0eyqHnY/8zQg6InSbY1y6OFMpU1xumg5a27VDsd
c7GpDmKULRpFqAHqOL3eizDRb3kGNjuSSsm0xa6lQZX1IM7mg4YHAjVH+y1kHvgULJqureXLxAIL
SBW4O0VuCePBc76hMFwhjPK7GQLnzsCvWvj9tdK4zqgooCESgxgK0mGyg+yuWDwa9y5KYkDlcODW
JzE3BCTjO5LykJF/oZEYPkABrh9K6Ulsu0Ujl57EhjxDpfbPkWj4EPZ5jkAD8P375xyx0NR1rXqQ
q2dxaTP17I0jWejeD0//y8S/fib8wdSl3+PkKctNthRvJwwLpCWy/vqVeIch5smCrH0GhpYcHXvg
2zmxFfxc/xilKCc4te0z25e3KHksv8X1mIKCkwMELHtl78iucR927gsFJf9bIwPZGrXORukUMvsw
It4nxG/D7Gcv29mXfpoIH1PZV4gf3Nu+/SLGQbJ8nBh6BXo40xXb9JeY2IGC3QTaUzUa7VUVuZiZ
o60EbkaBWGXwyuzdJ/ENlgLnR5170RMlgmKt2l10YreERedf5hT9k7CmeJ/TTnNqP41OfZElB6vW
xo2a7SpdUjcsOgrchGzj0CatPsknIOde8hvzqaq9xjJSLlBQvIVTLvI8c6fv00uOnsALNvP6spWb
5KyNYbQdI3yQtWQSXwXL699j8umsR33yhez76KayeoUieBd+z/W9QHJJQRwug7Afbln2O/sGXdlN
gr3To5k7LyJCMdSbTAOpmTdfpXTQbqOJ6TbmGLJhBUDxlpboz/wMY4KR12ou1yzTJXwmN3qsuEsx
LA6mrFG9T6RzKULC8Lk3MfYGFBGetCoz90XryTtKHcO14ejx2rbC6qEasMXxQe19RXjolJXT/ixi
H6/r8q88G56sNgpfh0EplzHI/jtP43+zTmzMSpq23IjftjikZt4jNMtP3cq+GUFaH3MU2PYyC4iF
R1Kivh8GVP+dG6kllfcNedIMlXo4mguhaxuGzTZQ7PFgCaYvanj5xmpCCR/MUb+mrKyg1Bp4h7AE
HDk09WPpAZGMLLXfhSia3Wu28hOBjOzWi6JhmantEmor5b0/zzJ9QAHIixo8Y6ezP0dZLtLHJvJt
9M+4TK54PNn4pU6zPsf6zArF/D+v+fmO/yrOy4+J5cnFNwDWMUQXXb7jbY7IXtX1qBvTNI2kuekz
fO5j7ECXbjG264A19bqrItp4pW0rNoE3IrgrPDS7ZBKLZREpdwh1JVsNodV1To0FYcSvJPecdRZp
7d5P/PxRHY0TDJvqq2FHCMwjW3Uy4SPe4vfULMRAnPCwHXqzOaf4oh5zE+tzcSXJyvegwCv0yHNj
Vxd6u6liS/ui66u6AMSHZkyx7U3eOZD4HsnAIqEQFz8EJD71FWubJca4FowRs/L8aX8XHwV+fppU
gZjKfKp6yEaNrMYuZ15ewo8O6etFnweW9cNoZFXUbWwFnJ3ar+XSroD8gFvHkWA/jq55bxgUsWEj
ozhTucU93mQY4xQ/UzMyvyuedCqKiid8ofMTazVQCgMQ1zB2WEp4Mp5S4aHXclAgruks8YMsr43R
A7NPAmvdmFrxmuv+Nk1C6/uoSlAmrHy8s0ZUi9lHKdtQKYsHvLx/GmPo3lp+gsxxCKtDVY1vlVeS
d3ZK+8H11HjdFVV+rcpevFdtydt3Zt+wMzWDtZGqwaORa9jI8k/yXRpd7Do7KtrTlao4Hd/E3wMM
OFBVq6KlqrUmiarev878AR1MvTe/Gmx9bR6ZT1TJm50x9tghepX14lOO0ndOchLQ267PtQfHPAm1
YNEAxiZGRgTVppEPYclJAHT7t5E/5qiQMWGI8USMerRRcqNZU2pRX0mrrwQ7oysLf1lg4Xn7nyPG
IEsPIOtLv0Y4aoE/LGYhKYbRHlaZHf8mCGJsbC79MsCF2EQdvCYl1WugjEl/iYiL7iAXfv5cYGa/
IcXWsGLrlTtJk+K3iMw812luP2I/3myjmqypUuruve2l3y83acbX2h+7B4Vi7q4CpLhFGN1aGhN7
EJDfbaJZ/p1nxdW51roHarf5i6wgJUZygrfp1FTg6y26NHKuE9s3HkoSvKI/Uwtr30lKDYPEyF9Q
LaCExBrtKEadlww9v5dGAQxSyLjE+7aTvTSGkKur+72YA51so3ZS8cA2Mb+RbDSFsbVOHjOl1yFN
Zshmn3mLrjM8LPE/5WxUO8781PzQF0YVduw5UnFzoQ7f63yVZAOPivfSmCh8iabZZ/6xaR4UqEnH
Qh1J4qXJQ9PnEFamLsDMNXWX6XQOmZvizJZwsm7gta0+DcRy1qGtjsk2RrfwQtIi7w+IWPeHKvL6
g2HDNrx0BmWyLBTV3ouBOUTMuMSJEUtMmcfncJCjNpIOXrf6cG1x6sSRs0BxcVgFhWIceKgYB3E2
H+a+yA8fSdxSRzTKtFz8LWTuqyr3d0xteJd5Q9//qOFvvpRYchX4Gn7J4kS+yfVzKPXga3JN36dI
YV5gWmOTYEAfJfiDAfGaS7niTPRNESaoq6Oo54p+cXjzDvg9Og98Lhs7t2+sTcPV4j05Ie2idI/L
JZY8tS2v5r4G/hCkd+mr+i6ILwYrZeP0UnRR1hc98IUiHshVvR/bSUCYzO2mslGxhibVxltKWsXi
0g4GP7tWrDK77t9HRB9sdE/BpVDNrsWcUMd+8tLpw/Jdhw0a67jL3LhV47/YVheu5Rqpi75pOtzY
IsjDYJieDde4Fah1+L43CCi9hdZRhzOHT0LbgiP6l9BSkcwle114s5OhSah21Y3hG8bSCnGLn4We
L/rOpLzIFTAwB38aEBeIs3BcVu0QIb4PWlHgfDqgYcuxA3cLNxBkouic4YqGWvVL0ysAUv4F4Cj6
5ivMVxVwoc4a+gN7xJWex8027QGeKraZ3sHzSe8iaLf4t0km77Iku7OjNr0rx2+V6Tm3olF0jnFV
JFhaWIaKvL5KcR3ovG+vu7yRoiWV/Hsz0bqjuFwAuPMaOtxGtMQF5rvGwN3XRQvpfFbwF9L+c9PJ
Joyfo4fLWdpfjFaoUCaJ21z5TunAthWM9bI1vuO9Ee9rTzMXThorG6Ht22DvctH8NbxK3yKrlC9m
0V9xdolrTobcRZfQuVsH27qgPCVedj0g1WU0KBhpT8ZmoumUdbUXL0m9G99G52YwBVepbOwtdVr6
uSUWKH7/E9zTt1iro5cgsZTlMCb62VHqCbdKOsAt7fpKdfEC9rEaRJPK1PFFa/JHXA67xTj02beh
xGBTgUm8yEvKBnGAn4+AsrfAAqyqfYjHvFmrTYKUSOW1gNYpPkDTp0Y1jSrw4G4bqeSny+BlAknx
xq2Gy3Sl8DoKlDA5E99PblUJLk2RFig5mz00vgxnyzJ1d+ByxqVoAo9TTqqhvIpWg9X3fW2TySDS
ixTlIdNa9Ixl9eYSHQGfTd12uAqmQbXxi3VZ9fo6oCIgJBQMXBKWuVWXV6KJJcRZkx3vjFFQ8hha
I+8xdBeKNhxPTUblpO/G7DnFUXrrjH67bnl/HLWu/JX6QKjEQcvset8nbBtbVAbm/vg9QvSJUYRL
sdWUXXddjgXPpfcZYuBTc54GiI7kPIz+1ac4ETLfyDJB3iySXnl1oQJs588y33y+qLjUpVmBLkkr
ZLqnj/zvb2FMf20Dkw1J0wY/O9AglVSaD8mQmstGG5RdW0kGiRW53KjY36xl2KsPXiCp+5RnwVI0
4erbJ0k1X0QLd0bzLmrlhZhZT9NlDxS9ZxdnESC5Logl3RyOwWigH5jzr1FIQ3kCsr7GsA+jxSHx
b5vpEAG4Wo26r6xEUwyIEHVsN7oNVm+e4CtQrym1Qm6bLnI59MiglXVaY4ISpjvRJ66U/b6havnr
9uJi0Ef1EZGpYHkplzo2ZmxUlfr1pZ07vIVYVzu7uX5aycoRRDiCZlM1lcxCckZG4BKfSujNFaF6
L4qzIsCr0M8jTY9MqaFK11CMluyNy6MAtqKbPEl6k/24qgv7It4tRtW6RTtRnF5ixOl7oIDGlmLy
ZWAC03oR/hrW6OmrttfDfAPqAOWG2rvSNA/T3Cr3hkOjj0G+EadAd4eDLymQ6BEfI6GGIOkGquc2
s23oXYPEMwHFFcPEYj5DyKQIFxm02gChEiDsbY0+5tzXI9w4j85n/01c+5e50/U6DwSGsEj2IhW1
VbZtXp4pr5/OsipSX3tZTxZjof5jtJ/6xmn038eJURIWb3Gf7jHf93NcgAZbhhD/lKsUOiC9Ua+w
NQios5OvxHs9WsHqRrtyalZpBfunsTC395ukXE7BVqr6Z6EqMgeLy0FRfgsWo2r9hQVXc5sr+l7F
1/spLLv+GubG99weqqcA77uDbA5oEk2DAS54e1mxY8iejMZmZFGSV6y1GE0dA9u+xEQMYApu+nHC
BPj5FUvK8ikNJRCecu/x2J5Gw/pOR5P3VrS6KoXibfT3vmPVj+B1RG+W1ubZRTWnGWwHHi1SNpJW
BhspDZojBdrkgLEZDkkUKu/kIGNPo9XaF3R2DpbW6b+0pl2naNN+g0SPtRN5p3vdaIJ15d1NYnlY
mHvpMVXQIJlaqoSICvgC+MeiHQ5qTUV3CNeX5qSgIs66XrKuqkDbXrJLntQNq3roEIzrFJh7aEfj
qddc68GITOeIrmOwtH3t3rEiE4SaUvgb0gcsQ8Vay5XGX4msOFesdeoF+8zoIBxIDDnLNmU3lmvR
9GqpxSq0+zXitAGlyTgoiZvfC++ScbgxIWh/NR2WDkGRm49hovWrytGMGz+vdfieinElZY13NHyw
+rWqZ9CyCntZZ1b/XMTuzw753B+Vly1tZ7JmUKxu6+a1+dB1LKlte4B3M2R7kUdxYvUWAdv+jHJp
fj+m6s5vkCcYbbuD5gBsVuRixKQUZ+KoBHZbLv0ixrk9r2B416p1agbPPs3NzC4WbmTWx7GQ9BFc
I3FF6HnryNC6Zemn3TrKZHuBYVl5dD35hxZ4OPf1I6b3LvvhoylOB1PNMU6Oi3Vs8TnK3joB8OFu
01lWeu04/QPzrnG8Cjo1naYc88LxK2jlDl9cxBOspWubX8y66K/8anTPGZWT667SQVsV0ll0+a1j
7UaoEwvdk9yzGLDixlmpXsV+e+oTh7wwi0XkAoPrqeuEk2HiKinC8sZDenuZyHzLy4FEppf/rPCo
XTRmaz4qEVbbRVFH1xpakfuwMtjA+eRnV749Fi92bj0atp3+akvA73sphLKJyuCIfoXck09FSyw3
sMtTjNA/V26IJRXZBKSnABaDFptDrdiT+JmG0i6JWh8v0t+hXFWT7Pgh0MdhEWVutwky/Jjavkxk
KHbBEiWSexOLNgxM5HKtFspwqqmxIHXWGFtAsxpv3chYui6pXkivZ3hU+i8J4WE3kOof8URJidK8
2FaF0qzwJyvYx+NKa5V2CQkWy3uRvkkU8062+GvnCA+ZlQ8Rhm7f1fxnPaadytINX5DtB54QVQH4
HuwS0X3Et4G08HOqWBoSRIW0qv0YT6g+MR6aNuB3NWk8IpOqnfh6HJNJ/1F0VZqkrJBQX/qK462h
RPZ3WlYOd74kkXawjJPoAl3ZHGyt/sEXMUvQtELdybSdaitiRQgq7ErNa100vHAodpqKxr9oioME
bhWFRozlxSSnLcMbC1uGOSIt4azqRehfPofa2M/hBJAAVtqCBjbja0ORiusKduKyNYLgm+dKexlt
iCdoEOY2aw11y6vPe45tIK1TgJjZuYCDa7lfOPzi/61qKrpFxnI03WIl4sThg/gqaVXtqOZbtzal
DbhNnInT4IPTaI6XDUKBWXMlZKorBLp2ECDlpWAUVfjp3IXwLRKPAlALjA8lJ2RUkHYBoI8z+Vad
mjnupGuX5wmPNGRV5lGhHSBGUbEhXfseLJpRUmVbkqFY8trZyZZH9cd0koK2FSeel3j3aWSSe1sE
bDhMY5U1o/2k6Sa1dcweTqMdlEdQOuG6DarwtQIP0Umw6/sQ93RLofZZq662BYVi7vIyje7MFrM7
EcKuFI/20XpIVdY2mqbaq4Daw7PmWNpq8IxhJ5pDDZmngYh5Ek1Hr9c8d+X7TFWLe0ev+F9SpKcR
78dTiO/7QjRdva124pKlxj/vm45toNnd0YSwABZQbs5mnNSHpLNxbmxQlZdUsLCq9MVAZmQddlJA
JrNI73XN+ZYjyPAS49eAtnXzEuJqT6lJrm+76dAYJRKMdn6Y+/W0TFk7hyrUCmLFoe0D+ybKNnOP
OOvjELnEAo7nPBBTErlSx/wlbdRhxT92vVQ9xRrTRVwq2J+UHnB+PNqx8vD1YJsh5d0NG3CpxkIo
ASOUMhw8K3sUrUEJq/OfXeVkIyN14yVKtP6cqIak2Zfvk6TJiXDIe/k6Cd8crZHVu0sH1d0LkdlZ
c9Z2RndVJEgEiYEqy3H2i03gdLHlfw7OE1O9TsavoU/CXZMPF0EA8TIDIFcmK5akEVI1m8jufuGp
Zh5U2zEO5XRWlSBWFx9OxVDQdebBpTq4y/TqJLo8Ccio0bGa8SMZe9+gSfaoAyAcE9L0TF418hNZ
ffNedIx146FJiS1d1ycsPPBu6/2VXubZQsdm9RCxeUcV4o8zrK3f+gDY/GN0nuG5MZKN8gA69y9x
XX7blnpA6ZGAfx8qbjjHffo44oaeZrwgbNBfZW4lncShcJAvUqR6wH4VWMk8cGn6PSvGKANg+T7j
UxyvUzwu1dPcjdG4tSxxOuMJUZShBLwgLyjUDsVBnIXemON5OLUvp/M4Zgj1UgsN7TJHDNgxCeKF
OBWHQQ3sXZApu3ocnZu81ctrmAwLH45mso5xPdwMQYc382SHJ0LEmd8j9okEq7abB6qoucxtpyvN
/eIiuVWmy08DSVuCjZouIgbE1Ys2JmuBorU1yq+FhVVimFT5Lir9fC2MFMdIypZVGMgHIUznGMnK
l2LzQdNh0P9lkohyLeAv/Hr/5STPKPVzbto/qaNgU2A7qJdQzemxIP8Swq5YOaZVnFS5144lujb8
8nzlVeudjTw24Q+/5MHRBvgAKIiD7yLZQlAcPsddrkUgSRWrQickGfdNh2VLNz0iyyrRb1J03Be9
Ok4yRu2p8cz4SVZzFxi4o26Nuh2eDMc8iIDaS/xlnATNTeEP5lFWs4RFdlR8Q65okXLTL5TZpfUA
xWWvdL13z+Pyp5hpTFRCoxjlu7rNcG7tawP96qj9oiPbIyJIdpVoXTII0xudoMx/CHvj4oCRKkG/
U1SsX4oJRDequG2pNhwss5P9hybSd6JfhA0aPlbGBNWTbQXUXYP7jGtanrjapzAhaaxMV/szTI2T
FxanmEKze7mJBoTl5KJvVziJQb8QSeW5UySVRS56HtAAtCPmR856TlI7ISbSSQEZXpdRveWnMmwz
o9S2Reybz0GjrUn3j18lF/WmBsLWUZak/Gz4Sbbwq0H+ShUIQYIMhdxG1dEwBhG3EjOGBnd3fpMv
FCcL1G2uAstwUTAx1UdIFc6lKWS85uZFGUpj1+UYjnvRwu6rsLpqu/sKd69FE9rJrRkP6e0YoWcN
pvsxisvhau7XcEnciVj+W9GP6/+Iu/Q1qvYW0yXFAIVMC9Zub4C7l6HiZLx7jnMzxHRPNJ3A4k07
HaI+qc58uZd6XCY3EKmtMwt2Y58PUKSMuIGlFZM53hhOWqy8Om7C5ZgBGcT5Id9e2lKhfpU6/DAR
j7DOLLisc4IFb1/4/q24IGzz4hrZpK0YU3gSrTOvcLeZUm/lLB9/TSd9bFxO2t8n/xwSPXKrrce+
Cz64ryd+n+3Z130VX4hRuCG894lvD4aiuHdzjw9xIrirLb5CTvZf9ANNAfLhWOWleCFqD4HqTq9i
5VbUJC7bb1HaiCFW7F11vDVbStyLctJpGKW+23htpizbLhkW/0fZeS25rSzp+okQAW9u6U2zrbpl
bhBakha893j6+ZDsLfbWUcSZuUGgqrJAtgQCVZm/UR0MjVIrTF/DuESZDRi7GCLXyMVcDZFtXd2O
oX+yT7JfqbCq3PS2o178TmsvGJKwNY268Ed9RP6uXb2/PApYCIcYAE+x8qIsOwP9WSqTUYsOydIZ
JH12lgOWzu9n0vww/GH6LdzWwnlnNkDiwkm5oFDNSww7SOUye6RdgrxUdjLi2lgabJxFBDbI4CxI
zDVcxgvf0C5UzqVx7THcVYAgyqOPQhWSOs69EBBCgKhn2+p+3DgJNerNG/6tup1EzMFYntwuu9dL
NJLQy0e3YiljoIL2n+ZCfsui+b0paLtbUxByH4J/z80Xwyk1N3PUTqOUTCfUobSC0VgW85RutMgv
sAjgN7jDC09fJRWlnxZMmn00p7y8oxCcAImfA2+HhMU/16a+jKDvlNpHdN/QHPDzveNWzi4KIuvV
mX0qQGAwMr177WvXeY290N6BJjKOcL/Tp4j/vVW84Dly+I0eKILvQdugg9Nq2UWDvogi0zhuAnSN
v7Vjs6bH/lFOLa71vpY/VUOmH11jdHZzaY3HoYUSUnX5N5vEwU+7LQ6D7dtfawVxCgeyE1qjanlu
OlJhCGd6r79DATpdQzvT/Huo4ZfXq4bWe2izhHaD+n7V0h4/XDUlVcUeBKRDMY93DmI+B1YAz4iq
evkmWvpkQA6jWo53qLaOd5ltbLVmhCmzdOlBAr3yz9MpWVwvo2zcyOS/Xes60WXXesAOZ426Hbbz
/Wpyg3QxGjReU/xN2DJ2yV2/uBbfRsXgWEbLzkju2ES8B49+GW96B7W75YemgHwEOJaa2dlffo3S
mZvDuHJKNoG3vkR+nDIsBxn5Y96HGPDy/Qo/+7A7uqVu7MsFNpVAoNm7Wc3isTPV5+vBBKxnt/Od
tPCCUM6NkXy7grKmHghgp2vTXkZRzi+eEZmUi0lPmmcImVaZska8Q81AIKav9X9freJqV0jX7Wpy
gbKbIKbH61jwXwUb613rPrnJUO/romof0xrtiihyx7fJgJvrhZXxI67abStFQDu0N7ZVBT81HyPW
utStNzUsUsTZVfUxz51sbyVqfy4NrzxTJqj3rWPD/BgLDAzZajzIoUonB+fZPt/e+oLSCR8KT3H3
dox48h8D3E06z1e20b8vIhOkqXnpS2jb/lFa0t9O4aEAUnPKEvsphJbSrLsqOOgR4J6xQgxkblOT
XZBXHWAjR588XYmPs2OXaxntfKd60ueWDXsdf4qUKfrkT8qXLLILgKHExxNfHqOzeieDneWOZ73k
eyed2WCEFgLQ7PqX6yDoZTg+vgrflKmdqQd73abiLE2nR0EYhb4nadVh9DVZhNsjKlY7P03np4m8
wwZxXLTFSRmvbEQSvrFW/oQGz/zL0bw1MCU4RVkYrbR08P9Nu/qhLDP9+1yZ1apAEOcNxzQd/Lk/
PbP2HLeeWhv3WHDYyJmjsle783waWGcfBs93LsHyybEBx6lPQvaHCkVOoy+deyTTzX1lmB2GdqR8
zR7QpNla5iUrzHiH7Xv/1IdxunGbTnttkwS9fbervjnF/Bo0c/fLL3NkeAO+azv+TDwlClaKat5P
Wml/Rx+VhY2ehJ9jcA/rMtb0Z/nkIgPxqmiZvunIjRmbkpU5Eh68INWmO9etFz5aPcVjZUh8CuZG
8NWMCpvMDBz1vGx74PvzwcIp+WumFCo6MAVaK0tYjjSYqlrVc1/n3QP0YBaZSz8YLWeT6bF6dJZZ
o8Vdrdmf24XUZmgheKW0M9bCW5sKBK8mbdDPRWjnX2xchheam+P1xVnrS2MtJDiJ6iEiQkfKiy8W
Br6/o6iZGWths92i5FpudmXQgS0swM8ThR6lug+7MeWeBA6SV6q1LmKL/5tluS2Hflk12RPZutuA
BAfLjNvAJEsx6Sz/cpkYdvAZPv+j7CZsK3FWg4M3BlDC5K1ATkT6/c52jo3tD6iGYxmCqGOLYW/Q
fzI99quekT3DKO4/DVkI2VVVtbMMOjrg0cC1tJ1AAVBq649oXSJRsUytzax9MO38IoNBoSgHFHK0
Ncs755r3yk2/2/u1M28lDTamPNRTX5uO0qwV/VfVJ9a9tIy0WClNmLGQU52nGcKuJNiGqgvvytBE
cq2wqe5XjsXyK2/D6lWLX32qb8FqCKeHFsW6bxre0eu2qbVnDeLArjHL4U5DCvCEMq+65w9sH412
jjc1y4PPRh/8dLIs/+KQ3sIhh0wSGu5rkjlz069cXW03fQwjyg6maKUUXocKXpTtKC8Vdw4CQGcS
ts6uxoviecZ9hwpaqSDKW5483TT/dfQYSUO3/YeLWiuvK5WtM9sq3OjS3WUlaW3ZsVCUwGZiLLJD
1cTmnexOZEDiHBR3rnGFbF6mOT+EugWnb9nFyL6nHjH+zkP32PYYkojKmCMiZDUvhd1fO7s6dlfX
IIm/RQ41N4in5O0phxD40KFZ+N+2F3qBeAPiqWR3FysMA0m5UxwPXyPsUw9uz9auqwzkAus4epnn
6a6PvPJeumrNeI8IzUUYI6rUu8ac3keN0AsOvW6bZyeMLNybEu0t64r+UFsGqf3SUN/yqVK3EW41
exntQvLpjmH2JxnNovJf1CHaexks8bwJYiN4MRJkdSPl1/UKRZOxxyheri2NlzhaEnyaSj3OqbFo
Rw6kPylelq4ljX1rShrb0fg0GZU09oemJLn/MjeL+f1JkvtDcKiytF4ulSyj8kE5Nt77kK/iZKF9
zhXKE1Kdy3AR2ILfTQ5S0tPi7HvSON6DqlbRq1Oz6lg09l2vZOsXxsEOUJH5uY+dM4DYgaLLWD6r
4+LdNBqf/ajEZStw841F7eez4zoJwvymf2zr6IStKVRD1Tg6ttU8wwpvn9M8jHf+nGhwV+mTg20G
X9VI9c7SUi0bgWUmpTk/wrzoHhXXn759avV0/BYqA0KHhlHvpyw9z3aBfzqOIahbtdYnGy+gVWWN
3i/eRqidTemQr6wycD5FcOy2ST6nd6hbJ3eLmqE7zQ9T6nTbrASiMoglnrTLEImg66a0jP10n6Rh
ubbt/Akn8u5eRA6HAiPkqeVZLE0r9tpj7inpWkT2cmw9n3xb35Yxb3iUFsunxFuoxyamm+5vh8ub
1+W8AC00AWcEs6FtXctB0erWKafksUgVy2nOyvAadLuGo+IjYGKgjXhnsR3j0vis82Bc+4U6n6UZ
pcUGSSHr01CiQK725VcrSszPrmqUBy/wDtPkvlCVPMULT0SsjeQsmqd9GHf15dafqQBPPKOuP7gi
labq7/xagbO2zJcDjArzro+Lk5thxRbGSwpn0a+komNunNA2diIqZ3ZIdTaT9yNzXbhaaM9hBQIt
UUpDt1iZqs4U7JZYGZSuEEW5wLWNB8+opscrtiOZWu9Okghm5tn7eW6a1fW/OLS197YMdwYQPlSZ
fopqPDSzdEt1prpqfqcOBN5VbccvNa//U6M7NMMsje40bNVkRhVZ3kNd1BDuGrM+9F9qL1dg+Az+
EwUW7cyb58tQuP4TqDH/qUdecwf31VpLn8QCDkKNs7DzvfTJAb2918BrQwQLuNAUqsaT/y0MEN+9
Sq6jKZOsw67iP6XWBhYEnBWTO+zj5Qx1mvcz6buNguWJEaNMnLPfsvFq5rrdkvF3HmtsDB4dXCKo
a/c6C3r6qKkzUKnRJaiKo3QhAtIqvLjw6O509f4ascQaJUw715qb462vNOsRs3Cexhj74awKGTqu
L5lhVZg8qDVyCUub4pl+6tnIfuiTmEpiqiD+5OooXkpfXRXNuLpGBoVrbm7XtQxctyukkNSOrbGp
pMqDN7JjbIcq++FjyJd0qvW1zDOcp/4SoQzYiQyRfY1oVO6AkEXnU9fFX71IV94qG882L86R4YbV
dJr0ADi83hUvlQHN1SswjPCQF8km51dV6ezThuNKK033akkgSvFGzdJTqV14OHJfSaenxtrKsqwZ
Qhjy83JPycB19vWWu82UcYm8zW50t0d4yK/f9CDbVMgqfU41Nzo2PobDnRcv8lAiW8o2poSuFyJq
0wJY3Uyxmd+BryZjjEbkqskr5Eyl88O4xGM3RUqlCvamrQ9HCblGNxaQ+MQKQVM67VkO5gifZTXb
sVmupCNTEVW2jcXEWjptCbiGXc+DYmrP5pB0549jMjliG1IWenD8GB8VHSpnoETa81Cz8V1UjjYC
2U6A5aCQjrSXA55bQN3SLyDuplf3GZCW8x/9EqGZaAYtM2XwNr0dscZQLO9n4HXa2UgwkZKzvzWl
TykdSrlyWiaet4lDbhCZp6QDDkOT/8ibtz+PvE3OLZC865n0NcvAbfRvfZruYLVRjLs/YlV0TnRy
WGNlkyFW20Myg6pmbZk/dOZgHHRWjXeW27t3qBMW/q5sQSxluHytrdYKUb60h+mI46ZFJiCfol+Z
q8aI7+lfhE7Ju26NlV32w5oXLBg/pmcA3bAYzXk41fXsXuCiuRtsLXJ+R2a+KT0rfp5b7If8uVJ3
c8OKfF0WwbPSGDNfIcX8EIOTh6qEa7rEykELBvsAXtlaSRMHZncT9oD7UbjkGTzWDyAxjNfKGl7Y
nNcP+rLoWcakJWMwLD+0fo9J5DLPrJxL348pAExjuNw4Czd+A6Iwv4JZHeHVECGHm16dNJeItoaH
T1LR3yW6GxxTp7nn8aO/1qqKcU5Q39dL0imay/zx91iZOPEd9gDQLkjSWjqOxJ3qFFT3WtRXpTN3
cuWi10m5H8lbwpKheRuwJK+r4sJmNTka9gxeu+S0iQJ21EfRbxr0TRlZ7fduHqdtaDv1ycO641kZ
1F8y7mWLwHOQ208BzM0znoTRthwg++BiYa4dVAjPo+uiKR43D3LAOrJ5kH62J+erMpcM/O6TiNuE
SoGThcQJBikItuYYn36pNHR5vMpuuUFpOo59TCIVGFuQaY8luhtDiLFhqwb63olHD2VoolD7XrZN
HbeYHkOMVr+RSUOYJG/1s1zaRp770I3dvLGWAmnRG2dAIOa5Mj2cJZYuD/2uk6v7CNnQJYduqY/W
gdrjeaRQyv8dSwZZXZtss1egWIttHChAMKNosSRrra9zZnzKUmv6t67e2NBRvqtm68A61fpnCDNq
uu3Uvo1DsKTCXPfRMHlNDEWf3RVNWJ9KB+gPRVjtXq5d9lG0nuwwH59GJ2wfkNn0DwEGM9uBJ+I3
MuZrqqraZ+4R/1AqDls93Rq/KfTHRZ1ckGb70rUYXTXLQc7k4PTKqktd5SQGWNI1mp2K4iiVsalW
05389SFC5B6ruIv88fJvV/rVcIyi4Yd04Sekojphpdq6TCJlK51yMK1pXNlR9moABXyom2DjOml6
iRYtZenCKgEg2uQfUKg0nU1vDY8QP9kQsPV0gAZHw17RQP2Rsq1xV9xF42BhUqySpcna4atHrQp/
yS/ogkSnxvTRnM6U/mtjhD+1cVAeVbVGtaLuWN0v4ShlphtnCqIziuzmm21Pa7Szh6/kb8z9jH7T
TqYXYXPSa7X7ZFaKcQeJqlrLdGRseaZh/3UpOiV60X2MZ5fLypdScndGO93WucWwBlu0lte4ouHN
tSg4yQFm6Yx95LOYKo1xrhySKMFF4XfA3ybNznWSRPmxgqOHm79Pkgs5zky5uWdFr3vxZwVHx3MT
99Uzi7hfaZE137vOwdG809QHHDvci8dNv27YGX2Pk/45VZvqExzx5FRWUb+VCdb8Q/EBLgMBC/ZR
r2UHwPPN57xLdzLPCqNxo6IzcQ5buOYzGo4HcaVEw9qmRBBblL7+y66yWjnosjxOcVPdXUvG+HHi
67i8fNXlEDv+2QMIe5JWoLrOXYMiVpjHrHW83NlOQ4AP1NKsZXWdpfb3zlO1o/TxCPMeXF1PL2ba
bqVrWpZJbGfZZM8Gjl4KAlDyJeUg6QO7m56dRFFO8m2vf0EQFIcE0UADoYA0NF+FMlMEfvDwu1XP
RfgQVfarkG2khbfAtTVkcyiRM+gP/OKqHI1XvVGo/Bb6hJ5IYX6RdFVXVyDYKTDdSS7Ljz1t45nI
fsqoRQ330GJhfs10ldg63NslcOSFJCMHco9t5iQvWTcHZ7sI+1ULKojUm8Iuqi9Q6CtJK8mANAFC
VC+J011MY+IlPqv1iz3WIbVQWCEyKGHJvkQoGxE7rmAHRbuZPfyxJNwp4unea8a72/XkI4uY8p2C
3uwQhdmjkZDlHnJzRiw78T5piZUf4xh3Omkuctx36FiTmV9GzbFyHxu9PEhLDp65dyw886RBrfQe
Wer5QVqW7bQYZtWsrpbJlj5FG7/tAEkuTfngadxb5pfezZHpntVE3fcFvhkL7h0QZR2rewdq+dYc
43qN9a/JcquwEcRplBM/baoXEJMKBNAyHG+6BvmGFpaYUjUwU/sqwxjEK87Dgq/jBf7oq4776Ght
/lbD+U4L5a2YLPiRo/VFWn02FyfD6vW1NLsuXBxTyb5dY5cLRmN9h6xef9+Hc3mfK9hiIu7VbFs7
BuIY51gKhsaIwD4Hrwy7nYWVFXJr0fRotdF00SnyUT9ipQMBgNwG4BUeAjSh/703JVXU1cr/0zQj
7T34j7kSLKN9HlsYupn1lq1tdkFPN700vpVe3Lo27yZ1I93ScxvrlgDp475Pdhqm7SsZ/eMatzgA
bhl6w72++yNuUBvQ+Mqwz0LF6Vkr2/EMhW9q9q1GkUTK/tf8y63zA/hED+1mT4V/Xh6gXciWGNkC
YXSUnePjHbIdLD+8DHPWYlT33spHtZZWpXoJwhrjtkS69QKhy904jjV/GfL5zlrKrWmuvXRVE33O
XW/YurUW3xVKNm0a1/zVL9Zrrm4OW+zN4RgtTTE2iuP6uckd6066DKhulyA07mXMc0PsgMRtpym6
z40C1rXDB212PPWtgMp/oeCcrjp9UN/KKiNzpmjmWka7xrCW+yrc2UGtvVWqgaFp4ygHGS3Dmbfw
7M5343KpWUseAi/zHmUwSw5e2ruvvz+uh1XII/2UuV6ALuJQfu5+efqgvKWT3z+QUfpuLqL9s4Up
Y6y23UaaymRqsKZLEO+tVnx2uuGXYynOkXK2si3H1N44xUDpcTZzBKE7zWa5N5X9KkTelk0nfoQ4
K5KNDQJ7o3dHg7weUP8MItGACcbZijroQkE8sjdZTh2vxXSlJZPmeRoFslL/LOasV/NWMK31Fra7
TRJj+TwZGpFyZ4GolPiv2os6dmfd7SW34E64PdpFGqw/ZA/kVA4T2YMzK++VtAwVvYu9nCZK9c8E
uvB6Fen6kJ2guAWM56pbbPPw2bR46D6po2s+dRlmyJmu6rsybcCN201Ont9LnOO1nTnpqWtn7SLR
fVc2MArWQQ3Kee2UE2JmhXO5huYtcJiypY4ssXJA8qrYeVZeYMrJp9mZ+w/qJd9HryVRE+KLjnLP
JfbSjuVfyGtRDTL9oHWJ+yghgWsE24iviJev5TwGy2EhtByG2sQXdbmKDHTu7C8WlNtbl/RrIQvT
rU9l6nM7xdUOzkDIn1PNTzh0DistQOs3zNOTRGRxVe34PQYnAA7zU6Ji4EJuPf+/RIQZ7IQoY8Nt
uRr3rupsUkcD2HI9TmYUHS1Fe/mAdrme8kvYF7kRnK9oF4GxpHaPhJQJn0wpdjz200+2ARrNQvrp
VxuR4i78X21hoZDe5N0ra1PgPT65e8TKtHNdW8UuKOLsE8/s90k24rCt6f/yathrZaZiOs7uahtU
5nw3lNr7JF2xsrMFk+TK1EdOq9xlJKhvHP0/efzaQv8Xvj/+mlm9SpDn5xeo3PFUqzd+WFpvXQ8l
2jSU4JeOVDL/yOTJAVDcVWXtfnM9RVlNXlC+5D1vC0A4qNOlPhL77hAcsEF1HuRK8IHwHgla9RQD
UD6Vofa9HKb6SdjN6dKFoMq1S6y8JWrpkpaESpfeYU3VcCtL15Tl/+Qj7pMwRHaSqMol2dVbir7N
ub+pO7GAu3bOSfQtTlvneMt9DSV/aZunu8CrT4Xt6wMAQDsC8nnV5sBbLTlgZrzX0n7+zns3wnm9
n++izNQfnQGaqwxESRRC9PeTZ7eJyC3VqoH0BTNSH6dziKVfsgF1sxwi86Ge7Ohzy05BQ4Nq1TZF
jPm50T/Wc38U1mm/UE8LnHlIY79Ij11VLymlvHvhoU4JOiHQqeuTDFYDQgBVZjo7mRh1TnTAbx2w
6EKI5enrns0MxTWZixxHvnW8GFu12P3RREp0vKatf1P+09b60H99DzaGfu274ukEZskT40c7zZ9y
BSKT04bhRQ5RpHypqsLa37pYRoWXKdEQPMkLkDPoAYCpUAsPnfKbXVxhKDura7NTshjKSX/vFL9s
n8fZMLvqdi40b4PCSvwsh6zlYZckcXxyluyO9KXGwWqC9kkaU6Cl53CwftzmTObw6kDvCP9NUElY
DWLSpZTaZw2i4Uukp1QIoNcgiFaygDOtEsBjx2PKVMMXeKgGZrZJR+ZvGU2nCjKJYaMmQdmzFbtb
1nIZkMvCRWVlRJ3W6a2fqXFXLYZAY9UHq9bqzFfViYYtKAHnTnXh8uhF0O2ysAVsGfn3aMbpmzSu
p50+dvCPujp5sGegZEtLDkWaGKuuo8IhTceIvRMMx3IlTZml2fqj0iTORbp6K+z2buWCt18uorRR
je3acfK7+XnW7PrFVSvSN6W+7QJ92ovrZO5aj36mDE/pnFRUGueDuE76bTKetJaClTSrFK5evUjX
/n8nuSlcvWkpE90m5VSdeVXp2rpCZx+XXPAP4j6NAlp0HPQ0BwRf403tNc0LpG17Rgnnz9ih6aPj
jEriOsAp4aULLYmNY5M0kGfzJES8VdmooPaq/BGIoruN0V/cwaboefjilZK4GIbsncU7JTXwEk9r
+/gn30ja1B+znQLNc2WHLZXGP4P41qeiIR/qZ9Z/Lnv7LLXGrNNwR1XJtrUCTMBhn3644t2N7LWf
Q/uxHJAn9Y1kJ92WW8TnzA/HtcDg0yn2N3YD2eH3JLXWMRPNMajT5vjPSRLlpqhmyaTIrLR1qvbj
OXQA0Gsjgq/YnpDKL5OXeuHnZXlmHAxKrU89jGPWVIQgu7DSKGz+46mDsW4wE34o9Ijnt17kOwOG
1Vvfe6+DEjQ/eTeTu+umz96IwW9SN/q5jAxMasE/bWL8ir4vH0xVrjs4JS90J0vgMHlltrU0dXyb
+gTjgQqgtj7mSOTZWLxkjdqfZHTuUQAyo8C/yGilBqfG090nGbT35TS2yHzXyTNr8aOEmFWT3Icx
WlvOcvk5a7RT7rNlkyny4WGn6uvKzA+mmxrfSh859cWU0rW6XwmF5dfCzVFx8R3j1Cn4T8UQbje/
Q4epdX76hDpkTf4a6uTqh6v+Do2H7v2qSj8sOnn2h6vmaP/qelI+Y2RR7PQ2V/ZkJfGwBrWqh1H5
BpbKOGOrbmA0OFRfs6QjqxuG6T2aONkLN/GDxN+mhwNhqNH/dXptj+/TDdNKZbpc1vccuFYJlPCm
2OTt+K4xIsIhntG5GHmmL9JqdN80QLIQElUGrI1uOMtAa8+QlMaixYN64hfYS/s9EEc+VBNePkyW
Ob+v8MdH6riSbgLQcNfvYmZQ/2Yq/qt4nKmmR2aLut6fp8lYDCusaM2NjGeaEpzlbNb197Nb34fZ
Muy5aAq8v6/AzW4qN5/uEz/wsGHWttK6HSwg8vewccttahsTTyhiwQrzG5JTp4I9aU3hkftpuv8w
LfYR9nAHMs1ApeQ97I9o1HgoTeykKQOCWseQ/uPA9b2cN+xNvBSG0Yf9qnS6kenvbpeVS7jLtf8X
AxIc8ZQbvUw5Z7pfXZSUFVIZ6idpySFXC8qry6AcminosUlTzc0fA7mpVhfpS7jwAUnlF2SiqMe2
BUyblUzuC6xWJjdGbXGpet0Ot/rXYBeUuW7tWwzMU6Slw7i+TlbqqtnB1EY6ZrGildUE8kmLic+y
sMhy/pdqIyThIQsQ6cwVJ4OvUzfYXmupf53Z+0VyMod+B9m2oUyHL4yYw1wtYHyoWaGahSen6jP9
ToavZjLX8bqM7jso1riHpXoI1D+P2XhGmGYYZDbPALU8e+139MpQhURJGeP20HWVDxxkCZdAnVzl
sRjrlTUOrb2T7LqpNKh9InWwk4w76OipWzlNpAJ7XhLvt6C0twkKc6fAsbf+nlZKgkyNgVlZ7LEb
nlv99dYUaWtpZh4kRn3htNxGRdr61rz6u0YhqPWcPAqSmkXuPkNtTd/cZ9semjctc7rnuK32pRk3
b+ThY6yzvS/XMdVevoip8mcwOKOfcEypiZC4YmYTGKATxpFV0jJajmRcFH3o9zJaJi7PPmdi6bCM
5gYmQGHod3cyCpvkDfnEHoExBhcJevlisVF4x7lWhndRLqnBRl2D3GbkJ9trcxHmetfoWkac0nwf
KSMNFCh/6Xvnn0JetxEp/MrV/nohGZnJcq6vnllKDPMeV2tT/+6p7tNk20BharfcGBO6ktKEk2Q+
Zo3lHmKUaFbG0pQBNVU7uP0/pHELxQr1Dfiqc5KucbYwT7TxmLHI8B2A9vpne3D9s26VCCga8QA8
giQYxPQRI+SlD9XPo2qVP1F/WQuQR1Vy5czmDvGXBcCTzoh3Oj2bOyR6jM+5Pf5TWprx0Kpt+bpM
Gqq2WdtjW75Ypbrx3bH4XoFVXmsIuy2LB2B5VIh3OnvST2rshitse9xFgYOQye7ImeLmgv9v8wxT
h10lopQRzPJtUQ39oZ8wnG8QSOrCMv1c90p8jmM73Ei/TE9g0OROrCPe3CyKy+EYIENtIbeG7S1i
Zk46v/mebd/3lX6K1ULjBLCfP2jJQYsS6O2Svv096oMqe0GrNznMy6gEB9bYsPQYafFCDuMYitOb
Ug/w/zm59jAUNkvPx5gBoPS2TxWcSDJlfCRZk1IC8TXg0ZBH2NfD+krm+EsXquOjW/mZv6pBp8eG
Hl+kz6ooXQB/Offk5baOb6gsYP5TZbwWy0xUPlncHm/9MU+MC0RJjIApQ976Hb/bTGCJZizZgw65
riwxk10bsHtP87FC/UWdV80CaflLxGKj+OTjY3GL0EyUwPU01BD2zapLX6N98JsYKoTPxC/8LdpG
+pVdemOHWnHwQ43a6SgkUumncj8Bi8nD+9gsfka9Pn9n4wqBqqyKRyPolbsgVpw1daz5uz8MxzEp
R/SXMXgxjNTb1ZZTf3X1cSUBSoiddRnV4ZlUi/qsBfFDJ3s2kDYgtKuqe9H86rtIFUBmb1jiK9lT
GVMG80206NpFw2BQnhMn1L/pZuBty370jkiZ768+9qlB/Zyy07BGciL9mnVA+EWZmWyhWZrev1ad
fekzs/nStAhIZGR3npDYSMC0WbDc9c4+xyp2MZ3n2VeF53JM0HgtZrQXKTm/5KNebxQrsXfhsh81
kRZ7rFRRba4uaTy0286yDnCYu3Dtjf58cZARgaII9w+6zV+bbqvvBl4zrwlgUQSJ/XkPACb5liMl
lWDCTXo0ZWmN5qd0czOG1H2+/RG93KNUWF8UCKjrIasfVCvE/3z0Ow9oBw/1a9s02YthhtUfbgCM
OCi2Ok5wD9LVjFZwWS6QqbGyShRd3XuTnj0Gi9snkLVPbsdPNtWa/NqV6H1/cAcU4vwxpyLJrzMB
OoGqzvKij0kB4kSjbKV5G5BmhAIcGlmethvKJnyIWdyssC2CeqxTKDAyoEzSdCtcspVEn+7wojA+
Z+bPmWzDm5drW9sOrAYxoEhD7h365DglQE6w19lL01L797586fOXkKhRtzq5vs2wON+2g+LDvUJf
wE0s80X6kBWtlcZ9lp56cHmQFuwSrSJ81Po+vIMLVp9s4GZIRpTTN8uOT208hPvGpMr31gwoSOgq
vq+AGKY9QrYRGrC6up6NuP8a1sljmgXmv2McrfXQ83/4Y4c+VxOanyqlHLe+DdPEcMxonTctHp1m
eR+rNi5jlCaSVeAbzdlzwv4laE3rMFRqsfZLkNHrAfjoANr+Kc3s/gXqp7HxLAfGXwgbZQjRCVku
5eMlvhp8uJA38kBkB+4WN5phLcQAGbgyDSbb2QbOyK+Jd/gl88Y1Suq8tpoM0iXEd//8oV2rPmUF
O9lLnxys0sMrK+EG0Uv/wZstHqedVZ5Ca/4WWMn06PQlD1x30HYhaaeLRFzDanYscZq7WM0SN9iR
vo9NFc9iPejPTo9K9XI/ym0ot2dsso5J9MQhgf+fWxPMWXfOmvxBIm79bqypqxhk7/XOloHBtJLz
pB+8SDuRVw8ulb7YT2aLOu0IAo9yrN4NR/L8J+mTQ7KM/i1koFZ4ByKdpWJMuV4t7q8cFg35qDtw
equ+C/+BoKPtykgvF0Wc4BXZeQ9/IxK0MWLNn/ppYQfl9lu4tKhGps8utCQZk3h9/GGihf3ShIPy
yZnShxxd/wcZchqkDnIddWYJV03q7faQewD+uZaqQWO1F1E+GZ3sLDy4mVNulJFM5LugyDzVIcpJ
OYYNCl4sm1jtg00F1fiC4r9xPSCYgr+d4mb3+FBMRxnwG9W43OLcENCsUamna+xtbtAW+za3zlJA
VUuVNJDj8+BZKrLOGO/rrAWVoToOj1wT2DXdY9Tql7nvi5U0Z7SZD1GHzYA00xGwpjLmOSCNTLu3
bLA1ftUWK1nfs8xFniYlDzjZEJ+vzdsC/0P7w/7gego3CNdg3TpjGZXcycFMo6lZ/Q9p57kjt85s
7SsSoBz+du7pMMHjcfgjeHtvK+esqz8PqbHl7fOeFx/wwYBAFovsHnerRVatWssdKxJBbQvhmezL
oZknEpnO3jX3VeyYR09LKZZD9e8i5bbCiIol0D7xRnYHhzpASMudc//gzuOMsHdi3uO8DIxNgaIK
QCWeN9IYxIzUnObvQCuK2yKaPRLa4QxU+g4ibs5zKKiEJ5FLkK1Y5hJkf2lKay35gcHtj0cxRydV
t3uvVI7DEIQFv3c5Ip9vNcwhR8cvvX0quqgwpzt/yqrzxE38hkB8LvJU8012+wYtOtBSL6ULKYTX
oAkqJk12XT0GUfhVOlFmDxe6eIEQUrhzAdL54AEHQnakym96A3PsNmpqi0qA7pNE1imDVe76yO9O
PVVnsL747911tKj17gQ4NNjmScXDYPJq+yQ3dpF+hVNFf1y2dcOgBVtuwPoo93DvGzmnP1l1123k
hF5sB+UAU2MrMbidxO4PHECwLeekpoqsKqCpYfd98gnkbhy5Y3T5VXqcpktu1/yQ9Q3ZWNTLUQrs
dlY2JUcpZm7qg0t8BDyCIeXMyX+gv1AEe0dNA6b20UnULyMQKl5Cvov8R00J7dPyIkZBtNyxkDSX
b1O+4XXW8kYRBuXH8jv3Zbn8HdIr6G2LBGxoLn+5nE5qLDp5VvOcmt05phCJB7agwZOMeJLyDj2G
TULJ27Wgzv4nP55w5HCv7CLFHbYGWJZT5HQG0dRSgRQsSgNK0AylPDcCF7l25ceVd465jEqc5NqV
o6uzzSP0k+u7XzuvcuDoaA6+ZSKvYVjJoRxm/y9wjOzngBFRSE79UG2bzR1m2uisV258Lrqhuuuh
i1ZBbHqvQesAlUa97qz7KVhom8pxM3Hjm4SO+raa8AuXJjeJFpWjsjsL7EXgMLo6W4H6TOEkst+N
9Qhhe/3MMfGrPPW0RCoAbQTZ2R7K6stgP5DH49kGA+iwk6YS7c2NYcf2WVdSd691Tl8cqe9CBDcj
7c2hfWKOT+3gVKNbI79Y8luQDjsoa+P3rwHKNi6Jp3z+7WusgALmUMY0rQ72oVpQew76Pgt3VuUk
p2QCC89jXIdWi/0L1GHzwI9mpYOmgS0JQrzuWpv6DbRDe4hA6C+nGTVKgQISS6fE1K/809KP8y66
gxUnoAvKcrHJidQmXaLpWyYILCSVxWR0n6YOUKnsAalunrOg+pSPcXVZ6DCcGiSa6PqKlp4hh1MB
7EA0A7i7dXeZUqobiRj4EzwA8gg+Hrcz5r07wEIa1dWpDQtQ4X6NLEmmK+q+h8HuJWl89cWhYFdz
e7RDRG8o+QVTDB0mvwK4yLYN627DL7VyDkiCvES56dzFejlS9DtnGFD02KGdAMAtcdQnDgfUjGn9
q7xQAnvoY9V7kj3HtPSNErvqg+wGk2rtzbby97Kb11X3MBsz97AXDq960zSHeGjMBx1RuEf2v8F2
DIl0Aw1LwDhjkxcAi/q+iNRhq2la/NjENmorbDOHcx91n6RtdQ4UpbtnNU9zy+aZPiSPwKrHh2US
8QHtmiB7J1FF/TiaD4WlBEvVmIQHye4CMmrs30ebf3c70S3hTN7mhlNeE19L5jfymdoehjue9YpP
bAXeHcFm5DuHUnAurZdOEDQlYGwOAMp6nl2MKmpNil82zUG1b9b9N4s0y1lyTXWiXkcbSG5QzAwe
KEv8WxTa3g2JKh0Fk4q8uByRxlRRcKoTqDAoCrsY5dyq3E64t1E47IAQKcBueu+2riNHTZWtK09k
eMjw/W0p2az8ttqEDhFi2ZVzp7I52YrRHM3Jo6LOaaCFJI9gm212bizb39VCaMkfwO8MMCw86GbL
mW0ao+W3fvkBT9tuywfV3eWdLy9q4g3cFuV4WJ5jkRd0/LySvY3C/NM7jT7HIOtWmlq2BZObnzoB
UpIXiioJ/szPad61L0nlFJDt69RnC4eEjN216nqXlOgcnqvJUl6stk1ELCj7Hij60wy+780q8vhY
QJyd5p57VKK2ucWcg/dTapvgMCxbMKf03+yme1h+p/UYTeQsbP5uUGKhepc1wlYVOvVG89il3FxD
opJ7sBVk7x1YsaokRqpYRTo49TrwoZZLCVmdug8ZCYljN/jqM7V4LdqtXvZ1MKKbPEG1cFgUJnER
SwcXBmbwizq0zV5JAv42J5turu4Np8Cc6+sMPGfu6sPUZgZ7YtDiImGytGRXDvxhK31bgfuKD2gd
qJTa55MXK8h5JJXpr8uuaw8lL+ub6WkdlMto6qA+OM2PMkDYOBOKx51QN557rz1m0wAP7r/sfTCy
n5QuhZ8JusHs1YmD6Gb2aX+eiVCzJSTFIm3yUnAevMlWGnsGkoPDF9n7zW91UQayqYlawY3yxzLr
WlbgOTtb7wvidrzwOvBHV5taY9s5SrlbB9RgiLZmkpk7shI+SIAIHnV0hOC80GEt0D3zQQ7Ii0qV
AkT48ioNlnCULX5hiksFXbY72VvqtPutpXKALpAfByggWHRWjg7Z+r+JOuQwtH/v1B/rvHUKoe9o
W4ZgUu2q3JoF3/WggTNUlPMFBH+fTeccKwmcrzOlepFl5hct9r/JnrSHuqoedOj9dtImL3OWtltg
IhNAVtaRtoy6Qbk0knzBxnEBKUwHy/LdB6oI6otfkgrWZw4DHOvMu9S58gDzICmSDAdLjhC2j66z
rgJYvXQWcidVfDdLQgALvjhXf4xjx25WVNmnuj5QAe23CzJZ8535lOmIsMhRUrnFXfeUZWYsavij
/qZFlrHry8LdodfV323b6u+wXQ53Mzb/cVwrP0mTKezLoHBLy31pa8HiuU7s2eCc1LH8LFfQfP5t
5CSf1N/OzuZkt66hdG9Ip7CjF2eo7aSUEIQYSBbnFnwheeOftEkDA1KoDeFXw90axrPcSPaFueUA
nHyQRwafL6Xs+b3ibkwtMPkvHvW22gZwDlPsMoze0iSPD8eWtC7NJtb1verVMBqvXqQZmwtbz+lk
9EaxXWHoXa73hxxZha2RAXJYB/QccaWwrG5t2H3oNertZFpxaB3KbCZqVtVQX6jTVrtWGd5VibTF
LpOBMpH4yy5NbT3C8FoCaVtTtT37XodSHdTAMv++2qeebApQnXG/2qSLDkcN4B7ly2r3XAJEKJdo
3FcCHwvPvA5tWp58sT10krPaHW+l5pgXc1aMvZ+OMyyl6ZtJFPFv4SrAPr+5Dn5iXYBovrvCQfZW
FoYtXQOQ1QfujLJ/Q3AvrrTiKrFmEpFGPc1xdCr79m+TqbBFkMgzabdUb/FaTb8mriA1YZIT5xQ5
lbDuy/00AkfdTMpYnUdVva8SKACNx5tkEJM2L7Grc2dNfJvJEy+zZFNeqiqqz6M/3GvBKbbaE+Qx
LtQB7pRaT9WNX/ThfebUtWuNsvvd6IoRVzHDU9Snfy/eEO0IFWVBzOW31HPj4QEhuodRCqGonCAu
rZd+1tgGn1Z77Gf9oRRRgbELitvclqCblGI7NYTXd9LmJbEQ/QSqsG2sKoIVAMfFmNU8cDbFBKmp
yqRAz9PkKMflZQhAulN4A586dbm3deB9tll5p3zwKb0JtkkUJDfizcmt7MORzO+vfuwiMkaBRLFp
vTK5yYHRCqlQkM2+ywWdFhVay8RaOE15krc7XdxFUBec/ZSaoGVJVzaVRvyd/3pZeB/qrKgfehLR
l0mds0s3hdlFdmVL2tiiwAf1n3zQziB+brTgnlkgGg38ZHNdQXc1F3p3MyfZZUNYPg/aRe2b7l6k
1DgOWZr81QAvdRs/+tvKPRsOH7V8Jk/SnAnk5kdbL/TXyEn/lh527l9KPUs+Q0UOEw17IBnzGAVf
FbQ46HRxptb/3VVFFxTG+6hnuO/Ohl33Z5hCde7hyNXjvQbq/MGFDOtY5uUAPC8lyxYZwVd1cG6W
RUg6apWtDd/Y9zbRRvTD8/K1QrB8P3Wpd9WnCqDAsl5j1OW2VwGquqk4TcVw6EqqXWnjQFXB4yBO
mqPwUSr6Cy+vcGxqUALSlksfOYfwEVLpC9mqRXpym3pNqOzISeobEIHKQRenn8ivOBuJ1gT/4T7x
I/fd0YBu9KTq03c2+e8u0k8tGv0W9RkwQKs3N9ImLzGn1azt84vsRbNO+WmT2vu2paxuBFN17aKI
/UbRnpGDQdTll0l6yEGESTLS4i8Ze55D5lnmbh6JM2zNDuZPUxufS1F1MzadEEwAU0np+FfKj/Rt
5ATVU9WipTmoEB/4XYNsSRQ52yCN3C+EUCHZC/x/QOvtgmS65rNSo9RNYWpY1OOt6ysYDGUVawxX
V1Tmjbjpftqko7wog/4m564Vr8vcZZkMIhSxsjqXfNuoLttKHIZEbAxJ9Y7/lDZODA67d+rnQHOs
kI61K1vq716/ITtWN7jv1nXka0QJNKnRoM97TybNRvD8Z04sNqcN/uBODbcJQcCL7K1/Byjb+YGa
5u+ReY10vXhrqj56MvPmUxa7xaeEePk5ADCzA2FbfLKbUQGJm1MgLbqd1cQbnXPJXXad8MbmKCa9
5igbOFmhwrMi6yi5mrTJQjKitl/4DVce/TL7Ic091YyH8ZcXtES/eWlD/JuX3RIFjjxv+swD8AYm
+X2tzgh+SP6nZS19VA+l4SNWVBnZa4Ew687MwvjYelUGA5kfPkRZ4QIoZ7TvKufZQ4RRDgbClLrt
m+sQwymrf1pgFsciyYdjRyX4a2POwaYXzOXTGMI5E2ufKVYv9/NchddCCyIgYy3/UfY4faNsYXGF
KgDG0CQ3n6feBAbaNT4bNbEZc+M+3VQi70W1JmDqEPLcKUWn1c1hCi5+BPAsoqzaPxdJGO7HwXtv
zb9a6+jagqJoeB5Bte//H/yKCRQEj+Gjn5ml/skd4y1ZoQksI9hvFQqIbQyf0Zdey14WnLxXHWdn
7H/kQ/O1VhBj00PfBVcRuE8lfO/oZlNGijRABG8h6xSKWm3MTMj0tohzbOoeGO9jZ39Yksw9J2TL
7FpYQ5Pm2nld8xF6oQM7e4Q7B7M79matH1zgcV8EaKmtvOA1gpv6Ztc+yS5hV9OZp/pUVcBpi+Fs
IJvyPE/5VS8q681wI/UKI7sgGDaIu0/FcILXFHSw6CLzSdWLUhhH6TxVA1laG8UWORqU40veh92T
HDT1Q8cH/9b0BXJVbvgKrbR6NfvJLdgJ9Oexd3gQ5Z56tQ1z7kiRg/ad61qp2l1B8dL0d5CM9T5Q
1VNR5/qhNajmSz0ktSgA0zZR4mSvtmaNL1WebeSgpMahDOabFRBhlSbNA3dYzwEncDM49GVTfc44
url1P30Fh8tWwtetC7GR5rEZJ45brh8cDApN9ksBzpgSZCaY+mHlEpHlOaXVk3L/xS9CYOyQQ4T4
8DthiHS0+mzYJn1qIJ9jgZQTFznPT332MCRWLU7pyJjuiqGxXg1bUy6DlZaIUljWa1438xN0gSfZ
UyJMiE8XUTd/kBY1i19VlEABjTOka5ClOHZYPMi1tJ5wZI1u4EF25Su1YUS5E1J2ZBTj3Fb3E+ni
VaQpQdMz48AFdq7I0vlAuVt9BUblQpwm2IHQzhX5YjE+ujUs4cIonWKFGpmDKvrSqHfxu88yZ/XM
U5tAz5wc0dZLLmmv9y0Zb5pzwPcRUKB21vsyPplKTleOyIuXW6Z30kzdOakk58Oqmy/UeCAwLpuU
JFPZp/XoaMdZff5z+DfPpTlEjsLjcZo2S98fjPkCV8OkbGXTr5C/QMTrnFu/ZC+NIS/CXZHWgN0a
HUY9kfIiy1qGi5Cm7MvL4imbdU/hmtnM8UYW2kgbnKduc4C64GdBREAV94JB65R4PrlT8lUixf4g
DtEbdZKDC7ZsHf01sMLP1sEwc6dTGudfFylJubD08xQdUZes5XsAmxX4ILb9agf/J/EzJdm7Tcq9
03Q3Y9TMR7UNrEcq1XKCT+V98dCdJDgg+T5tVxdXq8zHdSnYDrbALHbWnHGkH/XowSTGsPEmpX91
Bid9iov5LAelqRuLvevZzXMVz/2rF9jQxHgUVsnBacjGfQF/waEb1eHe6xSembagD/OScC9T3ein
FnegrwQTRMtKr8EYUfazDcbceZQqK70HLGYoJw+iMPjBpPxK4JXwLOqeflpc5MDGy7rh4V0GYnJC
7dwjZixZx+KEgHoRJO5Wdg07GXdxEdTLqNqnT749aM9FpOjPZilqb5yf/M5+CMmDoGI0+xCaI8Hv
LLv93E4I8VEYOlDsD882VNBhvpdU0IvrRPkLQPzpsxtC1Wlolk8sErc/VhRuaCBNn1di6VKDBMiI
be43WNazQalupmVYH5D1SiiyJnskyyz6DmJMWGKWwUBUU9ju8FZ2ZX2TDtIfDCAAWlGWAYWBeffm
4QYls/VBmrSJwImnhZumYOlQ4Cy4t6cnSglNOPVg0fEFEkNeTFVzzl0S/bOaZAu+o11jdv5N9uQa
Ja+0tRxRfSFWkwOo7zlnq1H+libp9mu6MRGYX14YUuRCK+sFxgzxkw1/ITWhEpC84JBXNLNaJtV1
0j/9hkxeAc6JgDpDaAODvl9nx2XuinVOMhKwJV8MIFJEfZP8GmmzdilKD0aSVISFNe+SCJMcl1qg
XjGDg5d9BlW3Olj1XzwytMuSLPPd+vWPbmdQRLqMVkP+2hlOck5HQ39uOqpwSgGGl7nFsuLb1TjR
v7o1dTsy1Sid5ahMNdbCWc6FjdB/UTUkkAG3AbAgoQZrQxR9FSEUKi9i86Y2ozbtJrvN2R0HFSd4
RhTI7qfNMidr/C0suJoMuyxzMnZW2zCrIQE+l1HxQUaQkr6jQCdN4sNSV732ZSxK+shWbk/1llNX
9O4o+3KiHF4jV5RRA3iToSM7JTpbuiSDFvohSUfkq5Z79TU3f4As6pBIwqLBU19ESe/JkLREpoW6
2jIPLrYzwL0HGdqRwZy0aQ3qI8vutIZ7qnh8t4VWzLFTs8W3qwu7k2KKfvNrvNNs+usaf/aXOscM
EjE79IxDabFBKlv3ze/QmZWXkGj4XVFc5z7p4WNjavUD0nTwoGbA3+4TQit7VyM+LZ2lTbaaguBq
NB7X6bK1rNtA3sJRsT4kFUFFECu8mHxp2Mneeq97zAbVHMJdU5YGQnVWUBLwS4sLn1Zxka31Uvle
+D78h09t14wEvZY89IJkUaywuhgRIml6k17ls2l9QHWt80FVg+L8mzKyHBUDBkGc8zvIWgC3fw2g
DPdzxrqUAihCzpDPRXgHilOtAxwcCs1HlTyJ0F3u0o9zBUcUcbS708HFP6eq/oIU3VbrQw1huPws
IrSv0rNqiA8mc/YseyBxPmVjWS/zEBSBJxwamYscRABqgFkHzka5ameFzs7tIRWQo0oFgb0ncFGy
q5uwQycmjLuFfENRBeGVXnM6FF35dusZ1uXQneF8ivIr9U4gjaBjiy+db1BqkPnzT4PbjH/5lBUe
fnPSfDW+LP3F0/N54m6RQouJcanV1tFz81q1o3k1U4T5IpI4hehpisafBX76Z1P66ODv4Y1uo73s
rpOnpoz6zWr04moL2CC4SNMyunorKlA/xdP4+h+diSClh/zaNXTUHvI4v19aq81sauqZnBSh6DhH
6+3/dJSTzf5Cgg8FI7HSANHIeVKaCbb+DmIpyzqHBPknaCESdBkse1guv0Z9jccYOSoGYukIEvRC
RfqVHwijOUAW2lDVUoQfXPsvvYi1ZwnPLbUuP6hUbu7kmLx45XdVOMgO3LDvDtI/0PqPdki0t92J
GvHN+le3aLHszC5DF078d4CyhfR4/a+Qjq74y2Rr1t2NDr/Bw2pfZqx9bQh2dZAlL4PtatPJm/rq
3Obzc6+I2jejuadTnX1OM5QBIy3wro4TtFe3Lep9MaNlWUJE1sONszXQHb+VrmW99JP9AQJn5wup
1gBMzOyeB+r9PyFQtWnm2fmSFd14zMiUgDvAzQZX5+WI3XSZpj1QI41IvXCLCu1rYcE+Cd8tgUwd
piPpTylnDNNiMtyQz9lNFhjw3o8uS2nNb81u9MJtqUCWI40LtA58c/y762JlAzTuk0FVToaJkOBA
HcLBEElzRW1/uKruP2ph7bwQI7q5Xlc/Nw5sp7fAjXwqaTL7OmegG4B7USE/jfGHJsrdjeGpxR5h
xDl/UNEWPizohN6fyH6NxidV30wUVn6KnSSGqQg1WwKuxiejrdxDB1KV0DXdYDCGja2hDjTEFik1
Hu77KTZE3T0h3bBzkZ6KIQJDXs5FyD3YJCX/X5NHeAFCr01T1TUvZwb7vjPiR89Jg1NM6uZBC13r
An4vOfpgxUWVSb2DfNP5CEFHC+OyrVAblls7CqMt9iI90dNKI/oFhQuKYLIpL3GjV5yR/Gi32uSc
yPGMTVW53dZHKPppSDT93vNLtKJlZWtQ/XA3oCHJ2f4njLbXKv0+QFItTStkVpni6DdfuIHNcwX+
4CT554ICxWQvnK4rYd0UCWY7s0NlZ4JqHtX63lZ3cjyqfCCRofPjD4472U3nONtnU40C6woHkeAP
D0a9LRjvbi+78rL4TF1YCGjgt9ZuzJ5ADmCS0Na3voBvpBVg6ZgztCQolZf8U5r76tNqsICuTFWv
ENGADlUynkLwMG9DX52WeabgRAXoaB/0sO+oqaErbZmZVpfEUT5Ik5xKveHXzIyhJcoCUOOhq7wN
0NAf5qlrDrLb6eCsqx4GBtl1G+2jkfnRk+x5LxAum2+JX3VPmdZ9qK1OeYub0XuQ60GWAltZCKl+
MjzPTa9+F42iCJbG+L8s/8UnGJr2c0QMbXYDOPjj6s0GALg3KJe/ptaQX90kAh8GGOtj44bfBw8a
f4PaZZjAq7+6nLT4bPgBskY95YTBrJ/8poMBuFCarQk387eSb3ZYJd0/Ue1/rd28uxsdqOvJ5RAe
u3r2zafiG3Enw3pUbE5RauQAGkEI8Jsa2B998PMwXPXwUbhCfKdO829TZO5GoGSfbLKLJwuM7LGC
7eGLaT3JBWtFdfbmnA9n2LrHj3FIcZt4oVI1AthP6g4NxGp8tj0g2R4UUa9JMJ5b27BPYWg3mykd
Oco2HWifTjH38uOU3wn56XLoPuRxZ96Wz1p8V6xo6CDKG/XTaqvDJNibE1l4VS5X/1remmcSPX50
XvSH1lxjPFDl5c7aUWYOV/uSZhSjw0SgVY4GnfkI7KrYNYFa3qY0HPdxWpivToGcn6rHwd8ZEUZ+
kMwfc5M+BaXXfTF0U93mbJ6eyVWAfOYWeehsM9kmhqY/mpafbcLedF8D0D372Juza1Zl0RWyG2Xv
qo7+WrgVWeCqcv4JdtAYZR9hO7l7Imjoi2ji3MJbFRFc3LttSgzRdzNtGYFRnb4jPTtBhiKc1onE
iXpqKSvzKGh91tTc5NnJuR1VqpZIu625tnIuSWWtfnJk9ZFdBGB/JvPWDJ8cyUnIbQA8fBnGNthK
8IWEYWTcQrvJzUPuUYvqurwo0QuHee5B+kg0R5WoYDTt5EmaxqhpbhNBORTzHMRUeN6cePwE6EGU
yVExteqeF2re/63Eiv7VyPR+j6RiSDXWZDzJS0nd5k3P8mMNhdxikvbUmR4qdnjXSLBpS5NtIqSM
9gTUZWK6HKi8pD3KJfkpQzyEOrRg9B13U7rDnoh4e4PgKnuaBK//MPnNoSfWuu2iMXtaB/7tKwdV
A3CgjzjLVrppfU65opLMV0gWRc2I/Xch2HMGxSwhlVP6Yx72/dloxuopcQm6pzAPvqiO9qEfau+h
9ho93ziVR1FDMzr+Xm3Vn03psFilw+LbEgwlQRr3O2mUTpXv19YWKfDinEL70oYJ8D2tsvxr6X6g
rsq7oY7m3cYArdydIchVJ42Hfu6UqEXUYzWcZqP6LB09ktNAMMQCY+1egrqNEN4Tfuk0RHvL4D9J
+swUUvL8yscHxcrVQ01Jq9ikDF/yPoIbNM6+j9BhwQmeZ08OfBDokQZyG7N4SPCc7Wi/e5RggjcG
MPjQ6aPPkWN2glHbuyHdO7y5HpwMmHnQwx2uwW/ntl702e+taVd5Y3eWo5ZunPluVR+6tFOfOjP+
XBRR9BmVLu1YOi6l2xZCjO+EjFp0GZwmeKwrPbm69ejuTE7C33qwdpKQSaHUjVNxSJ0nvx97qY1X
dxFw3di580ejqxQHn7oBLKwmKpBVK/ljrFVa5/7f5qHNMRw09uIoADrFPTSDxzaIXOJ3Y3G39ay4
S7ts/XswyLwQWJBwEQPQ5rjnVsxapw5Npp3GMf3i5DDRDFoJnTvoCE9gIkIjRtZKtCBNpTKvCb3d
HwPSORqK7ogUUrJZZ6yriL/vmmT/rBa+EL1GkDl9meu2PMOgVuzK2i/OKDdCkpkk82PY5Ppxbsr4
Uk59e0nUsjuO6ILDeQgJrspf8lGNkdh2p374Vsb5DRkSQSf7ViGuEWxqK3ksczX4hjCdvrFBwL/2
JvUtYJM5E9ebXve1x+XSqPojunLTTtE7c/fHQAICnJIK4imR4hk2xWXC2433xgB+b7EFvW9cXVhY
YTjVHx11RqYgUeroJF9JGicj+w4ep9wCngaCpkRJd/d5X21u3hdT6rsQcjRpuYujYEaOhS6E8BNk
0fDAsT1OJ+BhAkyj6f53oOA6v/WiNxSc5tYHHlIS340ELJM0yQnrgzA2009ukFRHGbYPDf1HpCE2
LHsEANkXy+Z6+ZNcK86b98yd077UggbIQnqySCP7W2arRD0Ua3g2Xdc6TrCrnu25c+4AYBvOgG79
eWiVZ9ShfKSyffMcAIbKm6H/rsCdLQ5A1avuIYDYI0J1Vb1ef0BeigqT1G+fCbLDxgBp4pcgy6EF
NI0fMSoAkG+/pPWo3wYpP9FH2uaPblOF+dFT9YyIAoTqMeH5Uyt+0uXvcixEKRvN/Ch/4Nef9dVX
Dqy+sD19lL3VLn2TCB1JN0J76ab50CfBDoAuTRbOW6eijEp2HW2Oro0T/CN7E1VgH6hef2ljdbr1
ft5/MKwsPjqUh8Msz2Bv5+NLHCxjLrVQ2xnI51FJDfsRYbDdyo/rNxYVk5Ptbcnxqyl1IULRr07U
h2qs25e5f5ussL0ncwDZsOlHJ8K26BSHOqA5YVsHbDY8m7qq322taFW5EZ1CFL83qzMPC9dPxquE
LnWFZaPiE3xdEE9/wJkksKmZAz650F/wT5PETxGA2LOfzDcy667YiUI15pxspiJ3YOJ9LQEmfLDI
670GAzKm3hyrF+k6molHsYKiiXIffY9UrLWXH4qt9m+OPfcPsicvAGC0k2/zV60f8aQcvGYKYBCw
eHqcfwMkgkOlilYDzLWgFsME5qyNIWCKEsuoOaMTn4lQOghxDPNDZWbq1oUM8ggvBNpBDozCmVaP
T1R0ty9qaUYPrRNwVyUqXW8yH0sfNoyoBXC1AuPknTrL+9hqm+pAdmNAvuTXfb1sX+WQnGlpUFYn
FqWCImmszt2P0WqHq8wQQ1tb72PXLJYEc50UyYXyWoqyRL65LiC/0vxLkdrJMymgXYcaGqggJ/V3
WR4CWfqFjV1Rsun0Mha6dZOQWQJL4bGXPGNsZQ2NYq5USJLIYt/sqvvt/EEalFRNtp3bQHMrxv0o
Yn8j3HXYnSh5F4lo8VhyxKVq3RyOy32ajNbNnAqeWdIkLykazsIuOwE6zgt0oPa4m8pguqyXuS8p
HIuN8VLUXVFROkjfHmpIu8viQfpJ0zpDtrxRJZNU3ofGiC6dE1bgQCEf70BMIQmTh5/DPPsKOGzg
//m9fMp06pfRzIYvoSsq8PwgeRnraTr0Wgi5fNtFl9brT21lmhtEziEbEpeUopm70jv+oY5KbRmQ
NjlaWO5071AeitBk3klT61lExsjEHwvTy0+UBiGxZTX1c+GbKB0P5K2X1InsJ3X5sx/XQ/4g+04F
gmqbCX/Zb0SVUmX2KI00QXWYVFIoptX7Xxq3hMwTPsY47R88Mghfx0bwkkCX/TQWs4aOHYLKijlH
T/+eNArmRzEpI6b3dRaTvP8waYSdG6mEuIWZlAh4rSv6nUjdtirRP1H1nLB9zCESEobgRuESZ0Jx
6bwUwLYdJKfVFgBPhLCoHnbSJhewKNE69xZV3ZU4T0qblguJUYckQoOEAoW0XGRLXoLMQLLRrnhi
aOr7gDYGKnCGn11iioJ5eBBKL8yVA9JlXaW0snTTmgA7V9sfq5TNALFI2VLn/3PhdREnGFzKaK+r
Ra6zvteqVpJzZMxPf9iTgcP/XMbxuRKfqGkLUAq1Lsvn7frj712Dw8ww1N1d+nb6P5MxpM+AEvuH
kgLYzaKX6dtw1kVm71A7id6mrY/1k6GM20X/cqCm8DCYjbNbBTQp5XqAKLG8c5hWXzjLnI0itc4L
REKCJxYERrUroCJakBX1UBMq8LTTrEVwTGWetom1VkdKtp3u62UejOleOPvKK6K7dJVj0jyDFTrG
FcUiq3+E9KEO4JzlIi8DHyPmr8NyhTE8yOVWs2wVWv37cn+82LokqPwn7on4Ycksxa7nnJXIePkj
OyVzUYBBX1LpILJba3qqS0xlH4Retl3TWevokq1a+zI1Fglvo/OVvXwhOerUW0i//SfF9v+y00F7
WHJtgn6UFPh3aZIpPXkRprZBgGnJ0EGgsXRXQDdlw4qjPWVBHjzOihN+NAdOp2T6nUukFdHHpEbY
2aBC5ixHnXiu9kFcmwfZRZmd3M+oWTvprM0kshWnLrZydKCADAgWX9dALNXXgwLuwiKdTK8KU+1D
aX2VQ8tiKKp4M88c2avM5kW+q1QDzU6A8tPIt4sinir82zQGFbSG6KJhG12XJvJMNGEuvMoWXJTR
FTKQljg2gMnC+ksLDfuBcuL3iyG61txVOQBcjKqn2FC9uuV7f6iD+n83pesySy7wH/vrK0kfDWjK
FtrnniDEz7fgyBeWfceZVKQg602r+ME1achZe+YYXtduJGzlPCUUA+rjU68N7vEPF5KOabNZfOQS
co4zGjFqLEiDiKXlFDn4x9LStg5IPyJFfyWGaxxWe0mwtlneZZn188HVMjhEQdI8xAghPsjWf+r+
/9j+WPm/LxX+X28jbUI/2axv8L8v8z+kndeS27rWrZ+IVczhVlnqVrc6275hOSwzE8zp6c9HyNvs
1b99ap/z37CQCFEkAQJzjjlGkvV8T/7U5q9X4+kFUafjeJFnXX/u2g1hAP/66fd1f+ru46W+b/+u
Tp56/YV3pfLXr7+IihiRvbLgf1zTf/+7739ddiNPrZMWPYOl76VmKft4Ve97+l/8fpYCevj4gN7l
3/3su6S8rD/nK31ivnL8ki1plJ+K+SBTvWVlH7N/aiLbzXiyk0z99dylydLuw6/9tav/4twPXS1X
uvzaX7v/cO5/8Wv/71399b60ivIAQTek5/Ot/+vVLhX/66tVUFNJiFT415P+L/70X+8p6n5YwP7b
e7J0s9yTP537/3k//trVX3/tj/djucrlzv+16782WSo+3O6lKxtOsigJIHVpkb1zVyMLiLuR3fPa
6mu0R8GVa8AOKQxndEzXEm6fiMzbyoaybKntu5hYh7l2qbj2AJKVGsMCcTt3A1nzrw5lNoCpZw3V
HmoSU4FiRV1tSmNQz0qQD7eJCBToJ5zxs4uDu8kj/cVDYBj4nGrcd/PBi2z3Nk4dmO/JyUNEGDub
/mzc50E8syrVin09IxgBsyVmq11by4byFGwQeCVFcVo6sJU+uIfK+UO/njHBoJaiA+oPXvBa15q9
yvupvSl7I3zFBVziT87t23gow1fbHb/D1oym0JzLY8gcCDu8lzlw8DAHElAkc4UxYYGCM0j2GqRP
au9FKwE/wa6oylloCjKs07uk6QeVvh6AD/0q7ZakbIv5o4ZMLoYwJgJXCDjcgqcZlomNa/vK3v8U
uK3xmiHmjF+oeOrUJHgbGtc9hWGMDnxlQGTks702hqzZydq6GLp1lCjaSdbqQ/Qy4FC72L4N/gKn
pja7QwUUr6sMdPtXAtu+Q76kPYZqDIt6GM1aCHn/1cmHNa6JaJ9VaGD5xtDfOzDY3iPCcIq63Lzx
1EKPtoYCtQBUM3dLiwJimLta+ypLbBrY0Dl33k3TIIg691N0M48wpu4Dkh7eGcPkqw8MAlUptX/2
IQZSRPTsYHlA5O4WY4OzMxE9v7c9E+xeA4/ehEHGCYX9gtCZDlljnyEQSNa2MUdDEwWoaM6Woevv
gZ3rG6jlrRfbQiYTgRb/Vy28kvspSHKCgmhsDPDoZqBwt7JxPhIrA4WS9at2nMpd3A3RTjbOJ8IH
NBhadrKxaZrGFhYD/VoLDLXdal4XQAmr0rOqpdsUCpC9bCxE6W3MUdX28i8YGLXQU1KCg+w51b16
w7a5PshzTQNstugs42ArqHZZZYjFn8tFt6nLbwvsCW+ejWqLyzZzyhPlyVMsJBLn4tAszrE54LOd
pvjN6OvoYCVlupW1oYrUvAL7/FHWQqH3g2gb/84URX/2Gv9O7YZ447iajwC4Uj23BGseXKOHeGfO
CqPR7vLMvSjDWD0bbVU/d2O2DmKRPMaV8moCNbshTG3amyIR664xB5ToemTJu7w/JZ6dIzmWfYcL
MHlsgInvsxk8n+oFUXvR2Mc7MP7wrHiW9tYlcCNNelbdymxrmMg28Ek0Zw0dfxTPgljSwgHgXdSK
eLbUBMZQSBBOaUJkFuPF35VisIH+GXdjWplwEenmgwHG99jZkCvJspAQ4wdHDbpdGcDRLcvkQWTw
UTWJh0FoPle200us8jjHU4hs6UpW6JV3X3edeht5cTgrnD1ORg+1hUbUReKc9DbidfbtAeOyJzg6
sP3fyIOsihi612yjZl/HGlmyEGBSNCGeaMVl+AREm92fU7ev6SBwfSB6+UW04jM0SxD1jBYKPLVo
tk1gjjs8CyVRM6floCd1jX71XNj49a8aHzv1KmnhjxsMUd0F3Y827JIzqu6fh8rL9nYFc9oU+SYI
UH0TQsOjufotgo/TJbaGTdTa6SEd62rviCZ4YOtvrXWlMC8iVe9y4k43IbjsfZfap8qsCbMFJ7E2
kno6tK44pWbjPNiV5TwoCXBmfcLuK8s0YUKFyZSzqsMxftA0Zx/DM3jOuMFDn/pHOCQV6PA4VGZQ
7hUnyFawKChnx7K73RC39QrUVdPAt02MyjUpBF7mouuSbQMzyG07R7vIlGzjYiPeNmqerLsQe5IG
6CHvzfssj9SLLMHEMAuahA5oOBrIispTB0gIYZeWZaajJbjncsQrZo/4YH7PkYW8W2Tv7QZdsQjM
y0aWyUOee/nFcF7QVU/uXdxYl9xY54iEP7uJ+RxDh3BXpk310s8wUIuAtLNSB9ULXHpEehMDBGUQ
m3NfBOLB0yrxwLZjP8aKfXahNAALAJ0ig+5xJoB8LJxJ3ziFqmzC2Rs4FUN+TAIwGGYYtTPd7woo
YbX1K9deu0HQ37hNfErLwX1oXW8gWiLUt34dpZ87JfnUlEr/EI4VtxLiUrygVbbSFAWPUW6MMFKO
X83eb/cWYJlHfMChqW66YLL/cRX7gnwP9BvZ7DGsDGjsdXM4pi4mCLOJ8ydZBrbr3OklbIgF38A0
EfnBiMrpVh0Vc49bJPZCsByZZVzaSogN3IjRq1P39QqluhrkTn3unN5YVa7e4wgZnVt5UGs0Apes
TJnCyQ5YpZ/ysoUGXZZ11uz4s41hkxqWsxtRJVsTUD3eji5a34GnowjpaOknNJnWXqLkawhtnUNS
2toL2mPxpjcg1AhMxXrwU2WNSNR06uz5DlWowW1LJc1WShu/jOFspca9q1fD8NMam6+G3epvIvDA
2zVpdIC2Jd/ZAIbt4R4p1OE+ZP11NJtmQFA91DaiSIy1DXv92cgq/zTWENZP+i1EvpChuMVTpJrb
TqnBLYz2F7Mz0ltrwlLpB8gOOaLIzwNBitu+66c3pUHOQdvzJdGVVZ4b3sXZJNZgX2SaqFjvUlra
RSiDDY6WXOBXtIlNbwWi2NwvZWPlFNtAq7WNPEtWaPGkHgYNdsulDIa8YkPY4+dCZadcAMx68dP0
nzRqtX8sr1pNoq1xf/beilCU/LGNIDkdPBWtdx1LnOgUQvgSDyXVPP+cI95ZeLF56fCGXNzU+Wd0
tfxz02rBVje7/mhWHd6DomE68wUBvV3+2DiW+Vy1Ltgq0G9O5zZ3DcsKSLdB01l9RLx50oiNrM19
1MzDqdT3St+kZ70crFUHdLM2odi0u5OmNfUlhUDoeRJEbdqRNYBNctxD2JfB1gURshnUxr4f4JHc
q1MsUCn2bFTaCDJqhvqg9bXYO6XIHkJCCyFzy4PvWWCfyrxr35K0wpaXmf1RzbPx0e2ZHmULNRof
rKD3XtSwQfSFoKJDpBXBM9TA31IPWj0n68Y7JOfjbVq38Y1m1fZD4zqsNiGx+5bV/T+e2TuPHZow
rCYhIa9Uu/yaFzsHhbSVhpLhs9GP58DrtU+alWubcTKsM2+9uIE6Kd+5eQRwPoQyLxBIXRViWGe1
k3zLCemZmRXqixvDxuEM1U2RNgJjftzuik6rH+3QKCCbapzPY2hfpjokUCCzz5qdxT8nq/5G5Jf+
NjlusOlx/VxiHf15p1bUPYxtEGhE8DSGOF+UNiGY3dCAnxnVHazlxc/OmOnpVSjURguWqiJ70tTK
/sdKrK3jGNpX4fXlGsWo7EG14/igWk55LISebtuiTdaNz4uqt5Z5mCOQLlHVGutGy2ukpAbAEYDT
WPLBUJtWn3mW0SYKvAYN7Ko6th29gTUkSKCySgb9QwLF2DPRjw70BxGEcGUjthpcEPe6GH3Y/IV7
G+TEOWY8uVNOYDwTbgnKtA8ucFcDV9fYLcWoW9+XiTXuvAj6+MC3q33pV8HZ0YvsgMC7d+OJJD7a
YeieyiL6advQxqiDcjtjXWFT0CF+L8qjzMlyeejnFkuzNrS/JonR7ZeipVkYdO3WSwY+srVjPWd6
vi6nrH/M5xzak1+NUB/PvdUiZBXq1doABnaUWXdUb3DnfZt0M7tD2624oIESrFtRZ3uZTZW2uKQ6
+FbbxMQ+t5BFshKPPphBpfUBJaQlGGMIifIo6Dbl2DerpDbc2z7q+pfOfBrauP5JAN6aDxJgkuiz
JlzJwgV9BB68yxQ33/JeAxvlGT9a2LOdrIHrOrbus3q8iD70TkF/ZxGYv1Zj+1G4AeKC+AXddYe4
/Ax7A6+czaXXJJ+KcZ0FU7FD67Q9WgbwAjG45avuePBeGCBzZdYb8m471OyZQ90ZVg6rigedIIsH
l8C6VadZ43EpE1PyrR0c5zSNfv8gyxMzfLDsShCdwUd63Q/OIYVh8Cwr0d79AV1vBrQ2h3i+r7vX
FGKQ0wDT4RqF45odfPzSdykq7f744jsi37hh/UVCI2E40yBrUpCRkHl5AKBGYREG+yI0EKWniSyX
WEtkG92j5rXnUm3DG0MBra34zL2saoaVpXf9nVPkyqM/2veM6eyzaGH+Re4GuMuc9Vpv67MqFeat
YmcRq6l4GI9TFDwiZZHfht4/Iovjmy4289vBqi5aXNTnPNAcNE41YtU19UWtvPS+FdVzYUMZ0rvF
ZeqLT50zamdhCe1M8Ku1jRWlWrdBGD/4ifFYlKp20885eYjHlP/ndicJt3KRM0OKe8ZxFWl7sjQd
QVpLELeQOjxPJIkdixHfJP2lQrb+m1a40SpA+OM+99tPbWTYuzFvB96B1Hwb0xo9xdG78a0o35al
fzLNZDgk7BxuhGU5+7pBQG5IsAU4+I+KzHU2QZcdvMZ7iIXwfgLx6VSLkMOgJ+aC4Mrvg2uwswYG
9GYTCbju8DHtbX4HZAicuJpvtt/M3H5TKii6oNpf5YWAKjdAL0TX2umr46v3NRPko+v5UEtZfGFX
sPsC8RzLYN2JidhdgVFxZprYKq5dA9EYUaIz1OomED5u0aj0Pk0Girj6LhdR91Pp+m3O/jNYKeKr
md4Tp23dyEM/RPYNOtVMRHH5MPRQmE9NH651oku+J5mxSfxR/xzYxdmGZ569F0T3xPz7+yl17Tdg
MARgd9VXu3DYqWtI5pbtaDyOZfWNwFH/wFpOO4SiXqV+F/1A4aJfdVER7CI94n62Zfc0DNWXNKoA
kYK0fPInXYF/Culf5pojMTH+Aa0pcYcQa7EFFwOFWB1fDLWEH0APxzcjA6LoGbX3uS2rHw24n29Z
3D1Ek0McU5npd2qEfI1XRspdZzcZVGzpD5E01mcjiio22753StARuDhh+OzCSYxCn/ZahbZ2D7zv
VebKvqxZfKTNqtDF7FGs7hcsUaRChhrVebwbM1bN6og6VRaqz4U5uCs18pqbFvGOTZP7Fio1wt/l
NSEcAiG7DYxfw2520x7F7OL0fgxIJz/AeulbhnMnAttbJdiydl7usGhhqq7vl0Jrzvpha29wixYr
G0o/5Mdg0SNwCvXpFureDviaWvZfQI7aX8FcXBNzye8q4UzWv9uoyWB/dWgMH82wRrMhvxv0IVwx
3gTYEdu5ZKX5vW/98rOqxuE20OvhKKWsCNK3K5jMVmYXmhv+AhYeA3QUQtedfwyRJrivBgKEIO8L
v4XsCsVYei+2Z5eEvZvZvoxc7y3ziLivq+gbBjRzja5Wd66I3KiqjWQcljTEMiVZiBWjt29z8fqh
eGnK4mkNRxoU91208sJZz0MPMNF0Y70dZtFyN3MiXs00PY6Jml30rMwvSWShtpuUX2ULdrhz6Hvo
glYkPDHfBUZAfAbCQRe/1DWMl1O5D3NvfPLLCun6mbZsQFVQz0bxjYUmQaJYz/tJvI0eBi7PibC7
OUHxluhZvPGDwjzKWlNtX5W6YfsZpfFr2j/IUl8vy7vEhWPYbwW4Dyg3mqPXgFojijbfdJlBcMrM
oUkYhvkdVCcLQR7pqPDhUnwl3XOh4lEeKsPcj12s3clcrkf1DgnpQxoiB+ZZNq8i4ntf9OCgKGHz
dbJ04GeGph2t0Peei6S7h+y8+Qp6bVgT3NKf3TFwbqcxizaB2ySfHRHsJLBZ14ix0gAKoeJnOIwu
6Gn/3WKyeEX7SFgngg9fdCXSb4idNDbCqMNvqfJGQED/xTAjZUsAqn2E3jHfVlFrrSrCJ9ms5da6
Q8b6SUCD+DBCC2sqjfXUOg1LeqP+aggLQKBeldtMyQly5l+uRoNAnyJVC9YCLnxdMsi3TupdWYcn
DYaEu8nz6tfCDm+ApAwPbNWb18y8z4O8fHEwcj4xwgiqoNTWE/9+8senIucuBHbabfRgKBGdV7Ni
1WiK2Hduad2gzZwT/4kEFNEoj/KgeVBV1DE0WawNu2TtEqq5Ccoh3dkT4piyTdm74BpVeL7m0/pR
ay9zJ2GHfDsalkgw/I7HslQAkZPbBtwiYrTkAVRdfPIT7/NVkqO17xURC8KRQ265YkVvUeIjlQFh
65ssy3U0rT+kZG0u7PftFEGcj3DzlT4qnyKp2mhU5o3i9fE9cEwL22USb0MiKXbGTFow9XF4ntuC
0IjXhd4nO0tGeyxrFhkc4qQswKLadNeyQlF1TAUs5ZRhAzqve5QpB8vuNeX9Tv2pFsbksyOHSBeo
LB2dlQ034Y8sx2in+on9BG93th8LNnCFbaJ4O0GK4UyR+Da3JeLcZF84K3QohMAYrQnG3DBAXLf2
dA/9cM+8CqtRb0FjZc4V1b8r5Bl6pN7HXfwaOg2goig2XiK4w/YyW2e6/sJ+R9+XAm868YKbCfXq
kwKG9qI0YbEWhRb/SP+xCsP8bhE9gZo8245mivRTBDJv5zqG+uon06MSQNdk+P1LPjFd1I3ZwevS
1ls/c1+iUnUKIiRDJM0V1UjOeR6Hd0Za1Pc8m/aoVMGXTvXJyaL5ELBVOEZu9EUWZWFZHEITdQHe
SwZmUHxHriA6J1pk3ui5aLFVXnq7Hc6RDLUlJG04o3lDHvTICSJfO2Ow7UOEsyByw5ZeEVG71ho2
iDsmj+k0gpbs5oCRSIcE2iy88snRom6vBygEZQTvX+IZVOeOhBf1yphDWsDkTZig/lLonbPpc1Pb
SyW0Ecrijeqgyy21zmTtMDdW58bV3LiugcjryRDde8KvL3WgHwanhuhkZjzNBh8t2DR9iCroTHlj
Z82q0jnJSlDPwHFrPAeytum9/DTVBSxb86lehxcHhtp17XfGS9Yp6a5J6xTFDp46xIvZbgqqYius
dIVKJvOV11o3xFqikDln5RymKsEOLu7+IouyoKs3Sejykjoz94wgNEjV4vpB7cwNHzv9bmHSm4uC
IDXuCsfrL0mQrFWbyFJMNfnzwFrtITaQvpWoYyP1X5XGVc/mjDs2eQE3RW2Ee5kd7Cg5yVOVAea5
nOjaVUgEEdbiKblVDRN24SWfGc20AY8D/cFcvVRERlYQMAKNtuqg1VHH8XhjYUB7sTQmYTiRsV0Y
GQKoODwLpwh/TMFPzRHKPynBg0auIBHXNGBijaA6G2MU3KQOSCyrDounTCQ4SSc7+FH3P5u6gPfu
P+eY2ZRt0fSuzmoljGOUPHS+Vz2wrSvW6MLU++tML/OaByKumas90xlYlkzDxqjHbKOadrSTCFR5
wGkHvVKt/iqT2FLZrgd1tZvmxyHb+YKtpW7UFgMM3+laUcCC5n4jngMT/KlMRb9TS63S45UwYxXT
KrF0Td+694UlPFZPQfctNR2MCbX+GjfET01tJFhC29VLW/mY3GkwOAjpwREYPAxJL7AMoYs3WpHB
Z28nG5i+PsIMlysn03keZ1ltosBxcBhHtAyza0YW45uID4YwcTLNrZamjWm6qzgq0r2sgCcf1b4U
XczCcBAPUR7lelXeaB6ne2N0hKXO91WWy6Kodh6vt15mLVrISnOWBPf8xrnxiWpIDOdWroUizwxP
vqd5a5nVnVpsa4gMDnIRZAxoSJsjMaCy1m1/ZmagvWilN13G1nrKUqU75l5E5HfawzpGVIHA2o5m
sP87lTUqjpfKuJHl8rA0k9ksTiBAqvNyvVRACZnujWhKV5IIN2j97oyDc3UVRJVlkhOXb2WE/xuq
Y1m2VLghxjYbxPx6KcNoqx77OP4q4PXUvJXauPdmg3VFQtElQl0C1iMC9U7oRd7JIlkpy2WqJ7QC
+h7CQN7RP/8+QzbJdBEaq6V1ObeWfRldvqvm8DXJuzj4aXkyoIteKB1leSL1ueBeA/9NNBu4T4Cy
GHd/wC8w7Qc0WvetGQxvZjvtr2ZJIOfrIEqsc95W5p1jtKDaCw0dIye4nUCRvarhFB+8icBAs/N2
LJDUm6gV7iEfe/VG6YL/kWIL7R7+1C6wgttGfqtHqKaGBxbfcPaIW0XAhyQXJM7sl/Ct0T/KBYkd
FeYh8LV6LWt7xYF9zhvuEd9y4TLjW8FykqD4OSs/HYQQtuwxycoPy5DH3bqukVkw0jCaQ1CA/yvI
LsPlFt/Kn7AiVdmlHnOLrDW8Mr1EarY3i8C8t3CGXRlQR/McNrV2+4sAlawCxuFWVuopFOAjHGt7
LAX1Y+s1BFelXgibGlkYnJpHkTzg2KseZEnSNPP3HHZ7WadkGUS1ng3VXIoqcGp+rvHhi22nz5sQ
NwuOMug/tydlp0V5S0QqDhIn8WESb0zjTUQhLGhR91yqBgHmVvfW+KXx5vQzwWBqxNugpVVVNS0W
xd4ov10/6ZjWVSgOotZ/uBbnhnGflfr4pWSbuvEzr7yZWuSvwzK+qMK6KX/xuKYzf4E1efmd5rfK
vnRGexfjBP7iogPZozFtD4Wxy8bbq7ph3KEO00JsFleZdesRoboRcey9CBPWo5YLQCH8WRIroRSF
L8SMr7m5TuZ0qzFefreUJEtL7j91umaZSMRAIiQVmIzRHtZDhpBmadoIULbCuWsrSK1mpnF56Fmt
/mpBBCcSlfD/tLV5bSFPWvqQJzgK9D2/+xgT07gMOt5DjXABAoaSkxJr2nMV1dPWV4Z8hwFEgy1i
LI9AQ+q1rLWLIbnrOv8lTGiroo/4rDlbWSWbN1Vxr3ZOen9trcFNY8DVfFL9dRDOvEToLa4aZ0gP
jrQvlBahsVqr1jtrDsAz5kM5s1n3oTvcsKBay1w5U1hfU3OlbIYdb7ghiP5Xi7k8KaN2FeVI4Y5R
4a7LsISNXkVqr3MADIxu9RVauelsBbl6GHvvuR1T9SyLHKIVho0Vxh5Ue7HFfDMSulJ2s8GgeEAd
ZiRUsVDV7CwHwDQK5ZYV1oN8/2URjG9wl+r4fZZB84eTcItcx5Bs5SF5ufXVodnqOabZ9f/thNCf
6sflV5Zf/n2Sk4juUJdMQF2WFyeTSNBTbXfFSWYNVUdyOo/qNe4EE7HmgQViPeZbmzdvY6Geti1C
mEQw1K4F4ZXZtmcErpza6A76MOgOxshoulO8f645wxyzW7fvjipGuF2gZ1z+/EWXX2/58bciLVuV
WcXN/l0x9H171zFhyBZmCoFSZHvxrsW3dRmGIdjxsmnrScWrUY1ZeJEVo2FdUGmNbrTRi+5Eht+9
G6OLW8fK0VMhRIwMlsfDXFbjzde8zFt3MPCsS70W7gluBXxvmWh2gQqf7CY2fPWczSEkkYhvHBYR
UDkY+coK2KtvUrU0bmsV2l+i1fwOMb7+s2BqujUJPt7YQYr/uIDABx+CgwU3Ke/kQUGA8ppqGn3v
BMQY6qM7rInEru7G3MKiEvqEyEQFRJEO27kNwVvVXROgmUMwEiTWnTJtwqEqn/S6RObZV4sXRTfi
dWCa1Zuw2Amy0G3OSRqF67BBmCEG9gb0o+VFNkck313oPTEc4Uzyv4wIBm16UytelQI1hbL+7lv+
dDEaU927EGXsgLS5K3cy23PiOU+JTQBxPRTFPsdEtMnrZB0GYiRmkkOSacNOjRA9l2UITw2PmT88
pyJW8Ukhs1oSiBspMVhDtanqe9b2RRA7+Rb5h3YbuUqyKRWD3aYfxddDWHm7wen829FH+9zy0OdS
YVE/yUMKgBi+zkycA+L+NmqbDTDxWN5riSlkpSVVdtaD3H+NtWwP0WpAZCNTsO+FG9kqMLGsdEQ7
rgyB+GOgDeLYiVFca00CdlBhigeWD/RRJZq7cvqhXGV6qq8dLctPAWT1J/imfqWWMlkRizk4W1Y7
OlA6MEw0lwfZcjlxKVuayBTU+jmQRGfctnr3ZTQGG1NbRC+itP+dxAvFpbgR6NppRk/LvGwqU7JM
GRsCfV8IOW72uhcVJ68cuqPdFM+G7+m75fKjJBzW1QgvVSMAIQ7KjanPEl/AF079DPQ3Zii4PVk/
hGYXgDdCa+VZgbJmsmjmGaM5lbWLkW/Jx7UNJUWeZ8ceqANmXhQEKxUftgwPkJ32kx7Xn7S5azxx
eI0bMCinQhvvajz6wEvLbWWGLaRrbXxwYtZ1sQD7sbamnJgBOyiI/EVaIL8+EXnr5C2Wh2sjv9F5
JNe0LJbtl6bsC+3DoKAalnR5dqhnnPKoWVl2kDdQMLU2hFXyAPoWpy+ipvNthyMiR9UqN8rLaJz7
qMVHMJcvt18+TFl2fURL9VKzlMnUcpDPZcl+aNdGKs+8CW3/YELLgIYF7nwe8NJMkW+FzLegisbr
RacgP8c1np0SVpq0A8PKFS+H5dplWdC27q8TZV7emaW1TH045UP23R9fztO6iotHjpCdazI8x6bh
Tlv5BjSOnk7rjrj+DbQaWKEaa0i38nFh7M5Py4NesrJseaJLVlEKAGnLA5c1H8/zXG+TF4RMRYEu
wNWohYqLtRHQf3Co8NHxPmdKPa1lATNR8ytpZkCbUWZ5HjvMgoM4Wczdpwr3PS/nnJQHlGfL9/ks
ghK6baAjlc9nuV3vhvk1eb27eWVvO8/fOvr30WWx3wV8tedDPN8PY/6dP2X/VCbPkBXytCUry7CI
/epK7XEOq0r/s0u82+tIlWNSHtp5IpApRwbtyLwcyH9q86cyqCR4LEvNx1+QNbLb6y+MGdjAqozX
IO2wAs1/e3mmchDLB/uhbMnK1IfT/lT2166W7j+cFnpOickm6FbRPEdGKpqTv5JzvpvfIDlnvqsp
2FSncFtQNWYZSXmqzF87kT39Pn0EboGa2+9CmdK7ctrXbXqQnZcwhm4mY6tAd3kdz3KYyqlr+Sh8
KFtG8tLuT2VCmyM35KsoGy7dyLIlu3QjX+klK1PXEb8UfvippZs//VKn6TAGBi+p0cDGPH9Nr7Pf
x6Q8913h9Uv8sVQ2eNdKJpdGYVR203Ui7+Uc++63ZKuPvbLyyo+d/32ZNKwZFLZkk3likbOLLJNZ
mfpv28lz5WmJmW6mWK8P12l1ufTrtC6v738k5fOI5EwukwFQJwA8X5cbIT818t1uNZR/jI7gdzUI
eJnlFJbiUGtu5CQh8xmwxRlA+XuKK1EaaZuXZWqVff1xup0/1MtAk00+tFvGmKyIA0/Bvz2q14/8
h3H84Vw/U7Biqafrxdv597FQxXFevE9ryENgtOtxXOhTujMxtJBGxf4/i7V3y4NQLjDkhSwHedVO
EKMqbmxtnBs7eTOWmV9mP5Tp8i6CXpOLszoM1a0cs7lMusCjDybWr70ymF9GgO3TWq62UBFSCPeb
R71s7nvtcx/CqhrV7rs16PXq5XOsO035tdRM5QL0+kzlAlQmry/z8qRrZHkVv7UP8qWBrC/dKFM+
Qh76+47If3x9lLLwXf73YwTPZ1TTcFxepus79nvNK7uXP7u8rTIly2Ttn7Ky7E9dpXptQpuyMee9
vbw42bRJxKcANCx7hnJznW6Nkh0exAIeKF62cEk3rqBP+aedV3dyJpIpVCPeZ0WYZVs7034Ghl6e
khYrJMi88uTDqHnwIywN5650Yd8J8cFoygRnQlce3n3SWBXzdVu+kvLTOIg4mda9EAS54kdYgT74
vtwYmZKH2gL9b+TNrtbv25jo/eUbrQBk3oFUvJMNlcHSNuj2sg8inJqu569yCqrwUBPqBCMXWGOE
EqLIfixrj1DyodzLOWeqUpYyggjybcctk2+vHNme1fIxmmybfX4bfFZgrUOCs8hWbV1bG9lEq+H2
hwaRD/D1YFb8fjNoG3kn5YG1ENwZzlFepXwy16lqRCAX1jz3SZaVceStMLFcbGv8ERJVc+S8Dw8m
7ZUMn/gPOcRTEW61uGu4EG+tDvpJDpPKaw9Ji4lomoYbFkoZVjkd9U3xjS9GssXcCJv8/LiX61PA
PW8hufiKHtIL4A5lWyMZMa0bZCiOsYq5Dk2wdAWV7efB84ytVY/liYWeueUF+CQv/t2u7rqwfld6
HWpyub28333tljNUAsvC7zXbchc1J8Ez0jQHObyut2zeW8p3W3byYQ66jm9Z+OGUQsFtGxbQI7IX
HxF7QvJGLkz9fCdM2KFRx8J3iLgUkzzRX6usd9vdOBQPZmdiBwIlStj+weqzBxxnKw0umyzwb+04
WWdT82BnFxF5zlb+agKl5+xxXEGXvgsK9t28Qbws8+CCVmplWQXCffpBETXbk9Q8mmFlXDep113s
dWUhB6Ic58vi4EOZIXcLss01+aFeZv++wLieI18D3Lc7NRH+vo76HVFkznW79NfVh21U8G7n9f46
0RrcxvRT1YTWfnlXc9tcgxnqD7IIjzrfEzmnXJOyVOZlSh7sQKFRgIIF68d+Z+oT5Bvo+Zi1tV0m
jusyWL69v5fcurCrY1INAn1arB+/7RDyNRliO1i1SHsTNZO+G4DLLCoH5XU9401qfGBOwbxorb0s
HA7yjQQAMxJqoK8hmvD3mpbu5PCTTxxP20rvIvcgX71m6q4N5G+nGN02uaim61JRXtmH3/1TWdh6
s2s2um06vszrYrDVHSiu++t0VvXdDu7Ki7xs2ZtdB2KfNb/MKbJHZ6hVTEjhFz3MtWnrKBPe/HQ/
wZMs69994eV1Xz+U19Ejv2rX4ST/oaXV0Wl6sqv/w9iZLMeNrdv5VSo0No6Bjd5x6w4AZEsySSa7
kiYIiZLQdxs9hr5P4amHfq37Iv4A1jmqc+xwOEKBSCCRqWQmmr3/f61vGUEnler4q/JRDLoI+kUr
vb8MiFVBAmZtGOXHYf2XQ/AvD7cPb2RlFUSd3lteCwXuWBU2Nwk0B/s85Sjc7vHb/LcV1NQUutlR
nezxXXandHhqlsQ65K2x10ubsel2NNltHmO86UCnd99CuWaQNI2ANr/OrLczYvuPialcaPwgxvt1
+G0H1r8eou3YX4sqDIinPS4yXp13f69a/eUb/PhG15v/9mj7FlWE3l47deTn/uOyZfTVHFRNwmXv
HyMF1EjnwSjeuNJTC4Kwtg6JzNJKjhOCAvIjuQpvc9CPh9tAbzJii3bD+h5/ebiENUWCJkwI8kuO
BkTLYNt7O4LjqOGr3dY7IPKr6+1jiLP9f3+56Pw66yXDvaCYIvHxJW1fTRsnXVCXArz1Nqs3KSTM
TXYacMstvpGKaS9oYG+nq150T6aRIoT5uPePlBDIpvjylyHXjHxtl/XQv6g5z5bv0gim1CtavgyL
RLD1L/zzq+q/douEkLuNQbfDcvua+VTnGPb+mijg9odf37+r0UhK1/vdr20fY9lu/buAI4qPGkip
Nd9NeN67nDrbqSzut0NiOxoUd144rUd/XDAJHclvQQ3EFWn7n63JTnaxDenxL2fN9vBjUZleLhr7
WKxHDBU5d9eQfnOqwRevA1hFqgddwww0zZTdiZ03Pub+pl3gpoxVRmXrRW77ObZHQkJlBFj/jyvp
x4fanvs4aLRMXXbbw23jtth+te2RTi/bD384XWE/1n0V0AH/TEqS+JjUOYlRIldT6hFRqBGSvjX+
vWZn951yaO26F/4IinL7Zj5Gdtv1yGgQrh+3hx+Fyu3H/3g4OW10No1vXZiPp19zPRIPGIgZVuP9
yyRw7kKgrEsORVNbnvB/Frson73cKpDdUVKK1Z9G/DzR8DzOB3P9HUH7ICLYjpPtsvXxE9vocL3s
pjfW8sM2BlzrqPm6KNfFAgRvl0T567ZpWxjNzUAawGnbvYwfXJePnK+j4Gk9I61OEjZRvKjL1yG+
neS9wAIapOV+qI37odNRtii0VW0bbUSrTb5mYXNhsBDlzdFADw52M/YMycFj0ejbMdnqPUVqZGei
JrzXHSu77xddP8FZfYjWJK4kLZdDqCTfEbNZQakMSuA20IAjhEkU8+2WVntUPcNONf3OkH+u1jXN
LFhEup9EZoAvPz+nvRMfdV1XDlaYFNhraVRUi6M/9rWsuV8mNFDXVZJ23hJhyr1YEo+Q0PBhmZ8X
nay8Et3fQ5Ejd1LdwiaNh/bboMy8IcI8d59gWXzK5p8tuumHeqitB7PjWFFy2WPdTiA1O4n72mJh
DVDdqlzhFO8jD7SJQg6pGR+qEmHF7OZbcqpvSiYPrQpcRUABSBTVQKdgXpx0cfmgQeJO8W7p9aMS
yfRLbbwteqweiP21gmxUrloWwYhT8M3obVCWtf5mxZ8HnEPtOh4mQYmogLWpSawtjf+f7VgcwF/i
9R7kT51YOcVPNYa2KC0DBJ9LANIs8ps8bYJl3muZWM6qk74m/YSpqSASCZ676sm0GveWYaS3g0Zy
9ZrpUyoW52plXcoo8uqZi2NvOcD8zbQ7aEQjBnla6wQXR+WpXLRnPo9+npAVnN2Q1iPnXxUOODCL
bYkUTsEXZLoErEn+v82MuC3GHGFys4jBt9Z32N7G3vZ2uu9LiVOByPb8xa2+TjXGnNkd7ZekbV5N
0eEf7dLivhsnFJLx4lyscS59IzHb3a8b/Mc0Cgh+Fiy4H/weuKrd1+UFlps/RnwJJP/eiPUn1Vdg
RWTHebDdt3sjdP3C0mff6t3pksda6IfgIgNnXVV19QF3Qo3ER5yUgix4Ug9pdyVi3hHyI/w2w5aF
daFHTVxre1HCkFyIbWgOpZt7udNr5GVm/bGoBxD0yZQFUZ9Zgb1IbKZq4pHgG11+LXq8V2e3LBCp
8es2Bj0z5qer5+xuDk2NGB5YboMiHwmCwMcnJ52YMh96d+IL14y9zrEe3b5Mb+iuhB6yXJTUyoAf
wW4zatuPYaeluDumFBzipRtR234sZsMiLbZ6SHNhkrSVvHZDTnB2V5te4xSnzM4IAYhsclFJKEFW
r8QXp466x8WQ3WObyt0wAKXb1vRy0m6LUT8Vtcxus3WR22Dx5fywVNh5DHdCixv9QBtSPi5LdpSV
PZ2nTNv9MGGKIihzTqkY9BuA+M0R2L43TU3lYwmOCWA2uQfRudnPDgeUAxwjMMJ68pRmMS+mHA6W
XbQnOVaIyrjx3WyPfi3qMMEppGc7qyc7dZwmzwFW+RCy1oWqEUjbrODxOs8VYUEoGfKLa1bSlw50
XXPJ3KPWqG0AghBro1lE51gf/Kh2lPescs8OyaMzyI5O7cJ3APcZEgSJZ6aaO+OQpulBrypcumbv
/JFmyZNWkaGpLNFAal1LU8+GNTASYQFguVa9rolBia8QfKWszSMZfLSqIPn5XVVGNOtmAIRJTVql
pUTnvI/8sly+yE4LvTzHXBCPoEsb48kwZf2MHxZTuosJteZnLHor2tlhqHt1338Zwoo0ozz7osh0
p1pTA4IjoSyQ9Ql/tntbp/1XI6kSiBkhyTIhx5Jl0XNPSus0NYCFOUSrU1aIlpgi9xoX3f3cz92x
x+Tnj0Qc3OJyuzYDTWhFcb2UPv/F0lTFK3pUsbh6VywA12mqJqpvEgTbZYrtZxabE53Gp8SR2/3o
tMLXmPDhTkMulobOoVvHAS0oYVoLq0UCEcTRabDAuehdoOIR5ml0REJmqh7UUey5KchPrbcxDa0H
IzrQ3hNAe32k9663NNG1Ef18cItOelaFlkWQhZuVtklTnK9PK4sXNPUFaHmS78ygK7KOVKjpkVLr
ZNjWXWuEkApbDD0wtRNPCHPyTQPxWVvc2Xpav8ZK965hZ7sJWTdeGP7yWcnga/hzm5CLmewU2LOt
MqISxysViSjcZaVHW8ArFcPcbVnQi/73jOgBp2IvJggKsvWHzGAWmNVBPw4UTIuKS3ZW2X6vYPtW
MAQMeSM8Q9XMBy2y3lzXMM9K25gPpI3/HNS03duWQa5h5utNYhxlQTUhTb6PEJmJxyjerGaUR3N+
KAxH2xskkPi0vzhNUTx7OI70cy0W4XfqQ17Xnc/l0LnNe+1bMszQIPoU8VrY5rtKVumLtYTMN2j/
U8fQaIhpen2rWeRX55pzQsZKzUKfo7ONG+tW1ZSGCHlIx9qAXWnB1lJQFhLadV5xNn0vL1PVaNdy
iuQZae7PDEBEZfoT9qtDbykXrfjaSEt9Aaw7n+KiagJLU8ZDplF8NLvBurPXRWn0j7JvbqowFqdW
xrg6MjGj6VO/1XVkY+PR9F1f0mwH2umpMqNRjkjuxmzBQJhKinRTJn5D5r2f64Ba9ap0fc5lHLmm
9TU2rW9VGOX7zC21nas5415Pu+Ni1ZVvDkaMF2+cEHt0TeAUk3sqZH1oJaMyiYmPmdhRAet+y2A1
9FMxP+TW1JGInfXkhWvuTk0hpGCz7m5tzsRjo1gv3dA0j1asUBaaRJBjs9kpI+leSyfeMsJbubPN
aCcNlG66zNodx4E8j52VHaNS3wkqo0pkip2bi6dqGpYbQSiUl5uT+phH9FnDStyWkoAHc1FGjjBC
7/J6jM+2+A6OWLl0Zh4yb1Rhb2TqxF1geMM2i6c3cc5Iy8lA+McidepFMvRk4+zCTOJ9MJUvz2Xy
Go7z4Oltqu6LMNJvzZlU1nYeC9/J7tS4dR+W4bE20OS22BwQ11K1IXQiGBp+oWXS+z1DirycO4D2
OhlpZAvvsV7RszNJnRpi58lh7FopFESTFryM0F/ygcD2fhid0xp7GaAnUDiI81OlqxdF2jLIG6X2
TJJy+HWiY6L6k+S0WwhAC7RavzHV2Nwh6/Hx9xP7Ke3kUNH16ttqwpqg/Rzd0djnfa+cCYeaAy1x
QIm262U2FYVXuF8QSPitUdIpIe8+KAbyg9WGK+JUyRNZIbibyOhidHTMSBLzc7N60tp0Dgoqs7bb
fEs1A4wQJhXPrYc7hbwwqYd4ha3mLTdUmtBlfivr1rkj8s4h2Srr9nELG4fcLuSU6lije9o1ETK3
OSrunElisJbGWJ/nUX8xZTzwSYwJq79VXxY0xqd4tpHQm0X7pGmWfMoY96qFSO+3TQPjNfDcxB9v
Tw51Nl5DE8hPPEBqcFPFj1pnokTFK81iXu4UTV6NqZdPaJ/0nTtHjKhcTBqRVmb7qlbINCGGopn6
8MQVjf8Ypfyqx1du+nFSL20aIup3GvBU/HzBtvO2TdcCa9JdxKC40AAlP+qdIk+OWdP17XK+crPt
AHA0aRx0kfw2WSV87cktLlYz2Ko3qRFRGFV6/cu27aGd58tZj6vztra9jJOcjCZrviVWi9bFMA4H
jA7q1VK76WoH2+NtYUYtHN2R0t2vbY1m/dFHYXrrouG6Nok6gR8dX37tMA5dFOQSANevbVa//05U
OuLxAQ28o6rhWbjZD0AM0RUhVHTtScXeZ/ixg1/bdNlgXmsR7pUiT1CCSecwhk572V6xVPpyYax1
2Na2RdeOVJVnYXC8OtHVcpxA2GXyMEhwHMLSs5PA43Ktwly/6635flvbFq0J27bBdXDcVtUynS/T
wodc9xeiiZ66HtMCCcz2YduGm6C/x8JwYBS/7sFuc0OSEh7c6mOPRivkQ2uQYPbxHuyBALsPjJGs
721bXipNUBZKuGv6n7XS21cMofbV7Ydp5xRJS9g7eTMo8ifydZT4cdslKSDzltywfbUTaMzR3962
JcNcC6XbVbQjzRzyz7xt54/FOK4Q8TI81hGe66rXn0ZB3jKDgMG319XJLpKnOj2oo6U/ZYxnntRF
Rj5RGP1p22FkEnVKF4Xw7nX/bRfoKVnoMuGNJuNUWCK5KrVbnrUZ/EGeyeSarot6lZZKo6ioVLG6
LZyYGWqDrPJMRazOiJUBpYHhflCNykdQaDzXhLf4hS4YMcpSf2YwN+5MjQTQ7Vm+IPe4Wuv9yl30
5yizqrtqqt+3fYk4mq5hE388l43fVb6WeYkbIr2t7Lbs0p8ZxAYM0jI+y9Bu72lxiacpjYtdjJE1
J/jET+e6f2rNMbtXbCb869q2cKs1NTOsx49tYWToGFiZe4SCPDJnXXSi2uP9Th8+XkU40o4L9Lzb
nlSJ5X1oyHn/9Za9W1oeelLttG0j1Ws+xyvdf3vBti0cMPjHOLg+9nBoD5TEVO621clI6scpxO22
fsqS6Mz7QkmOondT3wKfd+o1Q32qOyTxqs7ETDqZ9kTJS3uaXI6tQe8et01WYhG0vljFYXtBOFnD
7aBP3xgUaU/bpjx174yaE2Nbc4RtIWBSht22mlh8WWoz7JoqPTZCaneu0Y5XY5wgfdTiMzfH8bot
FiclGcbstPWG+ee22nX8pdKSh4895sqhr4DOXqcXcEhtAHRxT0S1poXxD32424gp1ax+w5itv/IF
OIFilNnFaEwQf7GmHbBhd49KR8pc1Qn3y9zEJ2NZ6p8kV5+nUknuRjd9D1cWs8sw+9ZeF1Zjh16D
q/he1+mbNE3VPvV1+nmuFb62SF84yktQHI0VKG4SByXW5EvmbSWCWELxmLSi2auKIT3DLJSjI/1y
Epdm0IDJycQ92k99X+xc5Qs6ReOeuEVJgxaj+WRp1WtruCfOzWhvh0rj2YAdhlK72g6Aiu69zYl0
GqF0AYe2KX/EzmM5AH8xXL0GDR25R/WtbBEOR2owE5r8xJ++l5qVPFRcH5dMXBF4zgHmW5epozvd
mUuj7bLZhBSypL4T69mXIRut/ShTyg1VSfvVtHekKmuEOFJz7abYuNHxiuoy+TH2Qj1Htf3utNnN
UrnJTiwLDhrR5G+RdVAdwdiOsKyKKrDvpo36qua2so/TxKbnW2T3XaJ8x/EITaZJIP3ZaCzjd84N
8VqF04PRNy+GVszPVZsrZCk23+qpUE/ZGgLBfJKUTVIkT5rdgSwDjcZgtBdemmXpQ4llDM22Gn51
x3NoWaAehrz4WGgEBzfKBFcsqRdvG07nuiyJx6BdmEzL82jANbQJf82mMr2QuZMyQrTKndZp7f4I
ZDT5bgP38NU6se5LIBlrA9hi2FZ/1+d4em1n+5qZZvRdK9LX0nSIlyrgf2EtofNgNPGN1kzh2R5k
fpTGVF9AtVd0UMBwMg6NnrTCLP0EAfBn11Ze7KFefmqAZ+w1+agMc9rOsAlId5+9Ma3zF6eZjWBJ
4vYISUDzTKYGBLI2rTyDHmRoFqmEkmQ1mYJxODz0Q989d6HVPc+rRcwqhuu2louSKWmsLjfb6iS0
eleLut9vqyPhYacch4DXd2X/nFnrDQ3/6K93a0plnwnbfNj21xLbIqLWrGH18V+ZRlbs4zGddtuq
i3/0hnwN5o7rs7Hk1m+aM+wi1rYFOWMXxxgpoa2b2L/DIwCgflu1uhFLHpr2YFslCme5jajg//lu
dmGsd7Dtue3zmbX9tliluNs+ezhaaTDQfP/YYy4ks3B3pkqx/lcV94tLbpYv21o3zFEQG1nuRXMY
3w8kq90jWsi8Iu1Kqg5s2xbpEGqBNkdIPqSlBDNuenIN1eiecGCY+xBU7xVVKc92Yzz8y/ZtNcaJ
ag7LfDt0FAm8bVs0dIxUELbvt9eP9H7Q2Lvprh8a9zJPjXqQE3XHVrc5oLeN24JsOW9QObF/baJA
6F4qBPV+N6X2xxtsz25P6BjjT3k+/EEq/UWV9cDESlQ6HfTYunTx/Dw76nL6y7YZj9KeGS3AgXWX
UkjrorUxL7ERN9iMu28/VpmdkFRUjPFxvf3QBGpNH1lHw+xrfY3eVsOFev62si2A//AkSBIC5uaO
hsu2vj0l5rm4SXAkiUJYF2NdfLwV4uLCG4VmH7aNPXw+/OntsE+bfLlAuhVn3GpEnLK2bRJSHKPB
XB6meD5hsWzg7IzGC5Z9xkG9+rFGnN+BUV/42MWu8ZKZ6b5ZrOq67Sm1Yrfk0/KxlsxN0CaL+7FW
o8Qlrap62vYkCdyTi5yfkrA2X3rBxNHo3Y/ncvldhExOF9d0bsAB1S91oe3teNIe89GpXhS82H2W
tvfbcyBIYZSRnX0n87rYGxntBsOR14qs38H0EoFOUbcctJ1K1tIGoEGdR3aQDPVTupBq18aLfkXT
zowhVdfS5yyPoCpKH94/xz+HXs7k7igG6irzoEWe7hB0pNdVc3L7mVugrloPOJC0W3Nq7/TVP53N
TnQeJ9id26pWVQKsjMVgzUTmkRIuOAGq8SErOkGMdPSQgTE7KPMXmcrkPWL858Mpax9cyIIefv4M
CKFdHziBXp0WpmClpOWu1pbeL4vV3FKWNzV+cWhLsEHSp0brzXeOjxOTKvNlMKgpRPhj4zxT3hD4
4/Mjq3SZ+jKhpjx76cURjhF5AwmR0hHqj0xR7txQl++Fm/7RbBiymdystiCuj8KqfiQY653wkqsZ
iQTqcJOhEdCy+0gP9Tu35sBeN6XrYnvkqKl+wAiSeiFOL6hK4RMOLk+ZWvdAmvXyPFXdw+A21deU
XiKOmELzdOBKvp0rHTQ9rbsVQtrBottAi+1mRjWoJFTn5ZttufdFeLCKTKKIYZEQKoU3KahKRSF0
Sy/9eCie8hmzS1UTP54b/b7XnHpXcO3zo2Ecj2oZ2X5tpQJwSCX3ciK0dizD+KUcMu1oCez71jxk
hGU0h7zok52ln+p6lM+ApbjH9EArQaw+bmudG772ytRdLNvKX+YELBRuJAzb62qmxL1vaNN8mmYq
kF3E1XPM1bcwG/RDuRT9iwDmsWt1y0QbOVpPGUhdih3rjFmiUR8ei0Tkz2KKkkNkD/nOytv9p9/+
67//2/v036IfFWzWOarK38p+1QaVXfv7J9349Fv9sfn0/fdPJqN4AyeqrRMuaWuqLdbn379ekzJi
b+2/0GfGa5HGybG357dctc4byrRZVIdvUEyhx82lIjR3XZ+iuLxd9xFJ9TkyF+5rdaM9Rlz4g6pY
1I9H27bKKEJkFDwbk7fHL0nq6LYfsEKYwHidP2g788rYqeHfMjUzi+PG19kWDB4YdBTtddujdSxv
+8P/6z/95e32TbxX9cw9DwftP6/+++FHdfla/Gj/bX3VP/b6l52eq4J//89d7pJ3WbXVz+5f9/qn
9+V///PTBV+7r/+0Ar4q6ebH/oecrz84/7u//4Lrnv+/T/72Y3uX57n+8fund0rv3fpuUVKVn/58
av3FNUP85QhZ3//PJ9dv4vdP//kf/+s//+N/rMv//j//j5f9+Np2v39S7L9xtNima6uG6bgO/pBP
v40/tqc07W+matngTlTL0TTyRT/9hvCoi3//5PyNg80VDMV1Dn7X1LVPv7V4ZnnK+BuHoKu6ruXq
wnU4Rv/+9/95BH/8cP/3I5ru7z8d0uQLmy4nqWUhaxAmLT7znw9pbis65E6MLED/hn3igDb2i8Se
jy7pupLxYAJFuxNqX3kNgLSbTLey1yEXzsGqrOEIddT+6ZR58wzOoeWCJYbvUSvqqxuL9CWaMSzr
S6gd87KKm13tCPcU9guAC4pHuAUdTT+mpVO8clnp/ajT1Mch72mRLQnaDp0e8+A4w0FHVP0wRk6I
512leKPm+kmZl+pnK1P9XVRd97mlvP8odE0l9wfQ5+CnXWjfuc2SPtWVGu+mIm8RRC9jcx2lMgfq
NIg3VymXH7PlLqdkzS1SzHAmTF0xD2XVyKORT4LOiaGEd3VvruBKqZ8L1a4CWCDiD6WnMCiicrkF
WummXo9O476nQT56UdirgVS1MWitGPgJSp/ZG0zKEb4zwqykHRbvzUYV+2pU81tap+J1dePcjDqY
W6cEpVxqbfhI7G125mwo/UVM1dfedsnRK+qZ/OEK6//k0IWgy3mThFofQHKODD8dK5ByTgHu2ZFR
43WlOt7zNcvntLP171Y6gpDLhjVw2cqZPeqD7c+WszzaZS7OQ1YnoafUaL6DCSzTDqpOs8+cKvmW
S2c8wmamrWQU2kwGnuhu6HVx1VOnMSHXOOPCBkL8QJ+OkpWVKvcS+f2pKLKKoGulJitQDHeToymP
2Wyr+yQblhfHseujuoyGdlMgrMJAmsxPjttwnKgKyUi5mtBmnlvScYlFoz2UzMw0dHJZZ8s4hTTN
j+mkjACTyu7GGEx3z+iIlkOU134EwEH6SqHLawyT9D3W6o6Uy4SWegeYh8RF0bNXk9SflbQvfMRn
0seimlzgfKk3mCPlGzAd5RaWzvAQRnN8k1IMeNdbqeSemyXtQQAnQG/rmECbKXwUgo/noG76xt0N
7FSh5TXJDtac3CZ2U4A4bI36Jx25hi7dGJJdpVpePrVkO9dtuhODqd9msdudHSxlHMg0tb0pmcob
gmkJ86xH3PxuqT6VrpwCXA/ta0dxM/a4oYy93yhIGzvLVK5YhOs4kDR4rlppO3c6FKF3OWfiCT3b
ckB73B4MlzoC/TmT7qgLX62GRPwSk6O7q8iMO+m1Ke7MLNIu9eDGpybMi1uHyOpDtKTaIZuS+KW3
ScEQLpZCumPFvlOWASVuvOwmRX+yrLk8ZEljnQqXFlRE2q5H89b2WjeeDqIyGjLyRCVOo66qsMuy
fNcsV3K72ht1ihmZNEZ/X9mwo1PCre8GVwNeqsryIHT6nJPVhHtHMaJd5YJ9NEzGmlwvpZ8WRX2Y
0lmHylJlr5ZbDGeG4OV721Bamuk37uijUe2xBHjaqpDP6kzLiwxV81HP9NWfyLTYghpbkqqohydo
UbUPvlrbJbFT0ivR5G2rheTK6bIoUp9hy+RndjefiqhyOGGWiZ+DaSKX3TZw0jKvd6nV56+AeLOT
bZmUUh3FqR7aYh032gmk6yyZJPRH2T5TocfqWMuh/66XfCV23YW+C+wRcoOYI1ymCtgFLxxV9zYp
ZPVHMruomNwF/mafUzwyC8041bFCN73MAcrvbJxe8S53TWDFZTtX3+nOjuFJqLZ9h4AVx5/G+XqR
qZheBg0YkqekVntoy655yqiq3GbUyqACO9QoRVW1R5rqCkKPSokRHGbjZdRLFW6fGZ65NwzGjia+
uCO3uadmIepDosW5X8oSeSLlmftazsuzuRRip+HKP4bp4AJoDctj43KMQvpTjJs818NgFGPyoE1x
7FO26IPWRuTRhqR8t2NueioCzjcmEqLyjVz0R7VHcb/EdQ9rf46DuZPFW6ouF3Sv0UvXANE0SBZE
8KM1vqXN+cNstssJF0nlR2M27uinJycxahzoqlu+abZDvoWt1inNDZHS9wQ1G69NgWq+BcNV7mxE
Gk/aEKZkzs7ZPprGFZza2rvIVsSV6l20K7q+PlqWEt6DLmhIcB71W6fbuOiN8qOM1EX1a0JtNSdc
LaTqXm8tlOquLIydFVbypQTW/7mSJL8kCeLDJG+J5AP6Oub7kZCBZE88SPhH3bTGoXOS5gtnFjK2
Ylke+wIxUMDVaByDZgC9bebuREF07Ie9q0ZSQ8HRZd8X7mGJp4cgYDzqoCtHry8Sf0hSBeZu6Kye
vyKuH4BhVMcxlNbPnA7Mi8zIC1irSRAHwPqBOqSruxhKvY+jxUG00E3KfV43zbVriuxzNCqEFaKe
SX0Bwg+Yb0U+5uAih1uP9PptBDp3aKZU/RYKt9rHhU51PGwceg7C2smQEX+W9cu+NnIZs02v77lL
q4+WYpV3TSKZAS368MCg2gLIGzfmfVLly5e6LtxDWnbmW5rTjPDouH12qnw8q7W0fBEOcQjPuTQT
XyEa51S1+uzpk0M9K65HxJhRLvYOKqp0DTlvxFF3Ia+5eZd8r+FTvDnkE6RBXRMyubLYks/I8Sg4
9yrKF2OKwquEjvolUUUaZGnfXGFupP4QIx6g7s2ZnivqD3coxTHMhfF5EFoYiAFNk6LNFvGXTNXp
c8N4GGvD3olE0XfLohe34+BGqF01edJje+QgG/vHHo8XNy5Aa57YLA1OZJBcCz3A8hTYmaQmSxp8
5GiDvy0sZJULAimtz8nEXQZCzmUyUAdr3HD+tliTeW0hSD2HVrMAsFiAaFKTk+MhcZdIP7giivGk
OH3/3ldUTDyDQUPLWWWOB4hKdBgzSLfocMMGtdyiCmJ7+6z7PKtWETh6OqO0rOq3eQITWuHvB9tR
IHzbIGWgW392lVP3D10sjEulD0lH3MjcfNb5Y9ZUJc7khDLZvepwFYglU1fGtmXkSyRCjadYSZ7s
GzNzDiUqR5gIiC/wrtJgb+M8pddFaffQ5bb21pLAcJ0Gu1rHojUlLlRmfk+jLZAhpSC9blAy9Rr3
bDcfuD7S79qH/chwMq4ID+6o5vzRyST8A8i1EqRoxVZVuXnbOYa8N+FWPRlcGYkUcSMq+tV40LkM
Icy3otNsU6LwVENzziiAwx9LXIRv1I2nUwiSSfVmzbZ+CLeO3J1bjnZGBSyK3pIyNr8DMKSDPo3L
cGUk0UvSQJCQfi5DPY06zzZEW58qO6snbj/KlPt1E1d3jUji0xhV062aG+Otzdl9QclIz32eXho3
NV91kJvDngR1E6mPYVFYmXqukETwLtzQPVSOEQEmjcyy1yqv0zvZFRgMiiwNoTMkxlp4iIaI/OnY
/jJFvf3HGCKiOHcDmI1rlusJYgp9oKplw9XU94uTM4Bi3hNNlhenRv1aE2Nyh/B16g/OnLkYQypD
3M+MvRc/RYpqeJpRjgK2bwqMf5CTc0sMETIKvc1up0Jk/Y1Qynwk1Fg1Qj8xwIqW4QC3w3aMLEjn
AZl0Xg2CXlARMkCGQ/7VcgY5eFJTBTPydnG4vHM6e6E+NPOuiYfxsz2NKSzaPjVS8iriqhtuopEq
iCI7dMQqjfhjXShR5FN5i94Up2getAKFD4xvWzXfsBWgiJDcb+8YfrRrKTyWNn05I7q3aLDwcdv/
Td15JEmuZOt5RWgDHMKBKVSojNR6AiuRBa01hu9tgzvgkBPupzfCL263sW9lNW/ZI0ectN22zEoE
Ag73c86vRjJ9GuNyvut6G9R6awd9xEHgojKADFzOS371pyb134wxhPq557NUDVYWA0JM/mFxfOr5
7DVZm7rTvbzDF/IkvOmR0d+++2pfiddiP9+OuP6ejbAO16930X3m/fXlL3/9X0MUOk6ubtHoGcKU
0qaL/bnjNDlCkuYSmGNfE0+gFR/b+vbXV/ilp7VUQsMtR+KUqpP3QvP85zHNhnsvtZbipUvMOLOm
6P7NBbTLZ/x0Dwa2hrZzuQeTl+7nK0R51+hayoz/0B3aI7iAO4Zyx9DWg6nqjf8Yv/w0ffnz3OnX
+5EON6TrpmFYprA/3Q90RgC9mdJ+OJNMH2OB/tffFyOIT3cjHcNyHNMQFqQs49Pf763MJqG98tOq
DQykL+IpjnbNco6orE2clP76atrlz/385UkH3iNLQHMsgynHz19eqojY6NrKp60+lMfphFWTr+wQ
6vi/++I08deX0i9vwp8Gdgm8cZFyqfYHHbWfHkvouC4gwa6mmHCl/5s7+93lPn2R9HoX0lXlywco
ddAv/RrqhYtuLqyx8/L/n693+Tx/uj2zysB8oZV2PlRFr/DhnhzYi3di7/j1/v/q5qRUNc0wNMv6
tGuMebfprVL58fPk0/QX/nJibVju5sH+nrD+/d0Ff90oLuvkXxe0fr47DWqoQAXqq41XHNSARgBb
TYBzz3BnX1xNz9MO9Zz+u+X567v982Xlz5etzIVJh6x8AOqN4sJFWOjDlfTpHOLX4k7xI+833+y/
e//+fKOXn//5MRZrYkPJ8IuD/SOFvDi5qD/Tj+jqcqMGyHTQPGFAOHxZD3n426/53y1ahyeq2RaE
Nkt8eq7tPDH1hk+bHZarcYf2wkWqd+g8CLvu7/Z+7detDGaWITVHsmnKXxYRHlzz1GJFMvjVobhl
1HjHK+JP3hSU34ddEtjXf/3d/u56n9aQUszWqkNL0Yp3qHRuDuX5ry/wb44CNkxD2BxlthS6+LRc
4G4mJlpIHwNpb/Er3/wavYGre6vf31CRZru/vp74Zfe0LzZ2jiodgCcb19CfF4ucHPzF1yUQ7+px
8+frfM/CeZhe5jdj9lLP3M1+5+Zk+32NAvu+eJeH//oHEJzguhRCqpfZ9M8fICYfgvp5C4xdtNND
Mjk8Myz8JFTYdTRvHv0Ru7Kd5gm3Wtz020Vs+6X9zd7wx6L86Qy5fNeWUG0HggoDn0877cy4Gson
sZSHeJ/RdC0uKQI+4V9ufGKLOiKLDbL7NlQOwt+C0l/3PTyG9/n0uxX9yyb16YN82oInph1zJNuw
sAdPYm1b2acy++1GfzkSP9+uwftiq85lQ7Q/HZlVVpgGNMaQkt1DiAMdd9eIr33voh24GfaG215t
gZP7iMXN5bEjYyb466f+60nKfV42CUo3h/Vnflp242zqpQF9ztiRImUEhHbB03LVkM5rp57+ucr/
S4DT/xEo+gl/umk+qoeh+/gYzl+a/w8gJYMS5H9jjr8iSv/x3//+n//j7//53/7+H//zE6h0+Yf/
wJRAHv/GdFJqloqADWyINfcPSIlO5W+67oAN6bq0iYTjJ/9ElDTjb5Zt8TPDBDSybYsH+E9ESVP/
ZqiXDQXM6UIPlfK/Ain9US3+a61KMBv8rW0cJ3ScynXg2J/3ByGLbMvQg2PVONWkNzO2K9vHRS7Z
1dgZ9WGcJQEX0UTMLwPsQzyihrGahTZExTmvNe29okWzG9kIIPDvnn2nj+MQAtet2SHmWoaodqMI
J8SRFAi3sItpl4796tXV9lov+fA0mhvhPAgGVgPq4JzHVVCBsvELE4BzBp0lq62DLhvoxfjmojUy
CxwNIoh1yfAydvUe1aT2G+zY/Lnp+uNrAThWdbZtgEDnlxcIKXSZtrCtBtW8psdu9yn/yFcNxve6
DusMF+7U7YEffDIszNMf31VNlttJ06b0Mkl/ndbkiI8kiYgJGThAHF451C/pzHCjL7pjky46Lm+w
CAnYvYZaPvgq5LAQ6ACjuBx0eYjKc0wSC1PyPt2JiwwfPEP6zP6gzzRJFZT1nO70af26djCImNy9
ct4UV446kU2lwCXXDzF6RN8RSx4O8Qf5CzsMY+pDqSdPf1jaD4v8zd7zxxH6aUVJU2gsKlUwxDc/
7bE8kRYVnQSRo+U7QVleArX1kmKoXDbNBsMt48KiG5ADVesUMsP0m+KCFYkvepECNBGDo0nGjxjA
PznRHF/bmCj2a+/yHiHdtLhnAgaxFVKq+uJDzxi/vpC3NEPzBywsftMn/LybX5aCadi8GYZGRwdl
9lNRUqgjw/ZE6/fycmVrSfet1Sm+Kup015Xac8ncTCnNYl92k/abgkj7udj84+KmySau812ZmqZ+
OkqAvMZBKgBh/SW/W2V2ciyH4rG6PPg/Fs66vU4ZMt8qyRZXkFVyGyPr9NWobvdztf6weACHHFcB
RVGwc29X/F/xm/jNCf+pS/zH56TIsEwH1NamPf15G4myBXfjjc/JF4XKfVZQ+o0kuLZU5DgV0ntA
spD2ynOGbxBqZfmwGmr6m9pc1/4oJX5efY6hq8KSNN5SNz/3+lZTGBUqu3m/xNg/V9dQR6DndLrt
j4tKu0/mUGQxIl3ArS0NzV6ydR/dZEKW1cxrxRwe4nwt3MwyxBm6jrXPp8hvxcbCy7rXSh4yowhB
uN+RXiD9axvpzt0clgjfa2V6VWb9Zsitq0nBLiO1W4Bm6UGWF0fahtntOgPte4UIHslJ0xTToW+s
EIdgG64Z6GexaPKQOP2LNeH5m24xXhxx9tSmThdm2QDJtcvnY3L5r6aKbHe12z7AHqctg2br0kAq
srmGcUt4z+D1alkf2qad/Uxa2kG3UZnpZa6/CGIa65gIt2xu5G4V4BDthuCoxzP7hhQLmGYxRrxR
YsQnDIOnsFmTPIzgWK1lfyJ0M7vDnDiGvDsHsEFJnnWs2nNG+zxtww/dEA94h99u7POHXMV4yopv
0TaXgRgBWTO1eSuxVEL3sbzCnjRD8+ucdGQSO73O5lDkLuonvF9tZXU3TUn8rFaEmyam4Q1ksuyT
zNJ9XI9OeWNgJwwRAqAiD0hLR7vZ62c7aQ7bCiCb5QTlCsg3mElHqpslDgYCpNK4sWk/AF//MAq9
dWsnvuuG4Z2DLdstcmgvzu5wHlGCUk1/zepdUi5tMM3Ci1bSpNVIuUu5O4OxQeTcKY54kPo67Aq1
nt30YudSAm6pBoLWgesrhabfQEu3lkoEuCwMrhMBj2eoM7K5+1Db8Qtg2YIOcjw4JhulaIDuoJer
UFWHzK20+LpWkbm2lvGStjtdrM51FuOfhbRqdjXRXStb0wAkKQ/GUHvwNKGxok02dO1JaP3T1phX
S9HASwavMb+U2DJ4owbeHCcCoHq67pxDVyY3pbnuJ9Pa3HKAIW6NvQUx0wgMqzhBWIK2vVRfbH1h
bqZa78q0sXsPfofjgLbpt9q4nhOleyNXasDhk4zmaa6ezGYed1kMxphcNWZaeBnk+0PRvxPl/RjX
KZL3xhn8JTfuBwvB00zQYGA1Ww/KL5Ow2uADT1t05n/qk6wSzPWUd/RgsYen+MD67JPbKUtobXST
YTVpPq7jgJZFyfw+T319g6Yr5b213NHCej1GvYZvwvq+Mt0OlZgUEiMhXExk5m07riepfZ84R4l8
xiOv3SRm8LNG3eyMnmhhZY9agVbS0Lp9XuC7YOiDG9u9eRN3cxGsicRjorV3dqJdm1YxXOFIjYUb
wZUbHvvuJNbnxRwHb1FI6igvCW0Xk07UqYnbtPIFxSALM19nz5kIquQjVbNF/l/pALAX8bm16dom
eRPFiu6NTkcC6Lgc6mr4SipVG/ZZgwY/zjM3OaxkZJUrKl8Qbo6EqNvTcGmL+ZyseRoaU/MN2uZH
n8XLg8ZWVSTIvQlSezWX+sVIh3JXKPkMi9Cc3pUDnN593kfjoVpb0xdxl4eJob0tGqxHPc6ec6f4
YSaY+U4Gxk+j3e+tddOOM2pyPhShYHZReVEUdS8QQ1+TjID2RbS+WpbWDteRs4JqAv8J1LMwTQCq
0+Ya4O4NaWEgxDZ/R26OT24NfFjVtZtNWuXlxvgyNbPmKVsee3YvztFWerlt5tg4d1ddx7oZXklw
psUcFCOM0kS47OfY8GgTUgslVj2sKHE9qPP3jDK2GkVyJ5DUr9p00qsqWAhhz7c7Ve2KoGwjpL4C
Cea6DYnb4WUdbhphrzKrvbXKV0/vp+91pPLmqOquqMFUykOZ6a+oQmGJO2rtm6bt9gMkqSa+S/Xq
niSgJ/QQ1336ERfYbhRKt5tSHZVmAl12Ynok1O5uXQE3CYLZblEowbFGy9scltSsQ7vsivCxLiag
xg0DIPgxYVXg3KeSYpm2+KvXiNmHFMb4gORhVu6GClG7UOzBhyyz75SctKR4AEPp5LlYnQ07LiKL
zLUhX0Pvdpqanfrc2fxIGLylznidwSO+OOVxDhaXF3lGf56Fk2Wn6GIw8u/s+GVxWnbPuH2NAxXQ
57gGMGLqHW5gqqc0yT7fuvyIkY03gPwKNX7KLjZIkC1gNzzIJnoonQhZ9HUMcLfHtOUdaPJAUhr4
v4MaeOoZ68WXcRSBGLTvBt10iqoALteK/hSFezGUb8WawvVbIm+dGscdTSlcMqYwUqmcDzUbjEBD
zS4MUPaeVIOD1mz+SOJ4SSzu/rZsR/3OsVls09GcQdtXFY5CbjwrgpPHiYsbHWccr22A9WwFyYM1
nJMoy111jl5bCZJU6QBjg3qSA6kMyFaLytwV7AChUomD1pqPg0JuZRGDwsm5OiiTfDD0dQ4dYqLz
9dvQKPJ1Q3fqa6ayF4Ri+Img0djS73qWCVcKPEKiKDmn1tKFtkzuAWW7a2H7poOulUQfcj4rDJfG
LBlDkzfM60zyHy1TxVJncrfGeWcC1u2Q867QvvAr0Obu2IVOrYuruNC8ZUm2p6lffRL5XmRD0rhh
Yg6nFWhva2eRvkN157MAhkNNyJTbQ6TqllqccL9AZBdbl010x5jSdOusQG+kjedly2KgcFBEc7R4
tJC2QlFe8sHmzUBBXr2nzZZeJRbG/FCrdmhykaWtSuSnmcj9ctQP7OvfnMR8J0An2pUqK7aKbeuE
nrWDooAWUIogl2kCkehYC+2HgiELgXA9KA+ukau6wKm3xyeCIwzPlm0RYJJLOK2e44A0miPO5cjY
cpP1uOnQNuCGeIvxI1s44HLLetez4jACzCKBnlvXLvseGXp1B6+kPjcVfHuob77dzD8Q59zaMG/c
pkC3JN+xqrkuFbTAcbPuurEg4VZnybb43xdabh4re+2fHUe+90mMMVCsXEHn2G5rmywmEqB3xQIc
0WQPlpN/cWLYgBZtsqtbyRNpb4obOer3hrdnNsWIOoqkvBVEuqne4bwFTonVDcjevllOslDvkefO
ezMi4BTZ0puDO4IDDj6o0WNZbH4xrqPfdbySjtQxZqxsywMjB+lJD1uymn4l6wHRhXiOaQEucY53
NvERwlhf8T9014GH0fxAYPjSQYxhtCivVGQRnsRfqrS021ZtbxJbvGez89ba9WOdfs+d8UMzorfB
0QnCW/UGAkKKu0yjft+2mu4Btwi4qDChKiNcutfIQj8goszGABLWZTdFP5Sy+6aOw1ue6Iv7xxmx
JsORXLjZRdUSFKa5BJG1nkgabl1jma+J+cBzs51WAAqK1Ta5waXwI9puFG2+Kavxa6m0ka+Mih1o
5Ey45lIht5qxQ9DRuPhV9tw6p2RCO5T1F1W84RH89o2ef4WTNhSbQqOBPWh+seCyWFg94x1qNdKV
O/KOFfUQxYsrc3PnqC3hGVZfHUzip92lIngXKxdElSR9zDWkzLrbwVS4HzRSE8x8fGjRRGeK+L5N
rV+Y89GxxicyeF+XzVBdOoqGahHD+X7RQpMSw52wId3l8XJr2luoNhEHqWFLola000gor8tpfU0y
/C25JThIlRgUpIV5S+DLaVrk1doylFb1IF3UB4gIX1WpHadtJnnXWY4tsLxULPOo0QK79Zqj9gGC
99OVSKdlIT2EmBPpFUhR4jF7G8olHEfnCgL1Wcv0W8vBJRjTmWjPO/CDmnTB86U955Zxq1g53DAF
6XiVXyFqtWHGzTexorEP2PKNiCtwpcbuIdmYEppdvkJlJNUNiweCqsXTaLR50KtO7Ip4UCjGp4dm
s5qRL7jh5aG4TPrqET+UOthoVu9HYz47/aTB++xbbxqIoRQzz24QvZf2erJ35hxlE7t1kYcwaukY
VtkxyzF8zSAZMK1Ky+21iux551sRz0hKvq9ReoKsQNqZmn00uUqbNFu7knfHNeypQnSqwDjGnRZC
7Kkt+uW8YpPcVZgw6WBYKcdenw1Y3q1a5iIfP9VCJbRXtaEX4xeWrbL0pmZCAbQFiepjzQodNrbt
wDYjKzTm3PRwdYM/t56atuzD0pA/Ctmeoim3eQmKzBdEoKsNCS0d7YEejw8rYUN5k1xn7K8uXJeb
QVavYn00OjJb7GI4ionCiGDL7+kW5Fb2vSWb3O1M6I1DQ7p1Xg872zTbQBnHs6MVGAeZxg4PLgjT
uuONTdr4/OujYeDQFeO7XhfXsSMalFO5RkmXQYvdtq81F2BuuiMi7YEAOrQ92nxiaww0e+Nv55bp
WbIfAvSW57EiMWNW8+cBdRbp0WTjFjbxk5U1HdZ5XkMpslt72V4Gm6yVYiVjZ57u1bzZbrGjYwrm
dA6+78QTH6u84byxanfCxbbV5UHbhtW1B5NyebL9hu1rE7iU1gOpFeNyDWFTOU4rVbxhlYOLNqbw
ijad/bIqTnpbfs+i1Qh5hAdLJ+gkn68Us30yTXZ/50E38YeIs7MUVu8Tgnlgz+MHEJX8qTqrnSqP
Ws9Wq8946GX3kZRbmJpmgAOW9qAr2AVFIh5xFGH2kPbtcl9VYrk3Nk+pJ+SwU1XA+irAWGyzPzi1
zeivWHKopZnnxOwrndp1YVpazUmTfUMDjE+PbijVvin65napoW92MbnwdnrqdeU4N7MCI9yy/NS+
2PuayW0+X4YKW2/7Zb74NkQ3TE4ajBCz5RjJctsrCTbweB2GsL3xkp7yBcVXhNk+vnOuzjF9NRqc
b6NunSOUGLwQS7O3R/1bV7Bv5trQhLYGXUod+n0yluc5gnNIesQEYyi/LwkTD7vZZht3Y1zCj5LB
Ap2vgLCqTsQDvdZOEt2VF9bTmGbzcSuXB6OLrhncqj6OarF/8eGZFzsGsJ3kPUKEK9W+TNmGYpeu
5hk0a/HGFKpQBe11nGn+2VEcTzLkCLZuChnUFO44Uwo3q/ZiLex/CwfQyGjQ09PoVkTMuKEh75iV
w1NMbQ+RPj5tPDIzFTGPPwrmiGGygygYBfn3SpWRXwLZdLpyVWrtbl2Wb5KMzRwrFuY8me0/Wit8
iK6QOMZ09RjaAppkt/3AFPGqS3vC8PSSb5cjxV1X3VOMpgtinYod34l3obZ3TKRT6Esd50CfkQm6
YVfHu/VIDPZcrz2dYMJkdjtGTMrQ3osHUU5RmI4lxjNdx7RZZ8raNk+JkNWua5OLCK58gB4nOGWi
945h+AwMioYK56g+feON3C581dHXZ1ExI+vSnYrlRpKaT10J2RVpyYVevT4O0sIDj3QQSP7Hoqfw
biMS4ftGhT8glS5ACUFSVcFXzGZPGcug2F1aI4T4PNDM5aRU0OA6E/h74kAIRL9cB8kInJFc5AZx
5pckl6ZQxdxtoryiXeM40aF45cVxQXFJXut21nCv8NtCQs+c25uqUgKyrTh77V7FSjXSoE0W13n3
UaLO2dvMlETCR1g1hvXpbdYzvYlnKd1oa77o3wyV1VFk82HDJWNJMW/cVJ3tV2lHqohS9ZPOekv0
rTtqMWp80cyYbSw0NsxmiFgvDpSqikdkFhkIC9GLfW4HgsVwlc3ZuEekAtcywUGpaXPXaKKrqY2g
AxjUnVWdHmGqKzzrN7Jtc69WJQbDx7FRo6CqmAoUZeRJ9ZosdTAZsr7oLbcv44DTYosykgO8P7A3
DBcHscdyUTCgmb6kBTIVgIPepV9yeN0mctlF9UMoBNe1k35X0gn5DMtgxJfOt3ZYRtdMrAFsSK28
BUUmXn5BttxPWvcaG+roDfP6nGw6m8Q9+fFobhRhkhCeHgwS4MJGFU/aQCy1thrfSlU8VFgVByKq
fpg1jljrbbwu51mPV3SIpCcgp9j30yYgtywwxBXnurXWh6Gwhp2imEddbSrSdJjEcf6q69gGalM4
/pzER97e60Rr5dVQq1/tbqYhKPC3jbk/+F1smhQZ/prpNSRrHIBpBFtoo9f5Kg5Gvl1mqmR8JTiW
ZxO8IVjpQVuW30h7dELo5I2bkOYUOtQS7tZh5HEpYXHrLax+j0/dWdkG30qHx61ivlrVEcffPoJh
AheJY6RC41Ig48XGZWp8UuqdZpl3a4ti2VQZS7AGG0U8Et/5IFrjBjP8j2ElfXhS+LF2H6mj42pp
uyJZR7Il5zTQRvloGDnj4FLutznZ2aL/2tdmaAnnVeIEvEfoBNExx9azYDA847PKEBiTM8v29bXD
MmOzn/CzhIu/ONKDs3+96TzmylGcm2nNvs6S4WtvOcYeGRTK13l9y5ckVCejY3xW3hVbcbcwCXIT
szhhjJBb5IzWA+IZGyWEG3HViu03GhH0agumjMqG7NeUySMMQuqQFZVvOSn7BC4o3xgJzXG1V2zs
SnUrHqkBeG7KRTflcHVnkCvvCRkW9qC+sXZMYM4oZodhKrfHcbHYN0lzLXK8HzUnd3XzIkWqsnin
VbqvIxTpUbD7JMBtRyXX6ZIY2NWWpAyUmbwr5HyuTWO73taRrL+W7rIsUN8tLFYviav7ibSBAJ1v
FvZ9nHg91qyVhTvzNhdf4qQkwWmIrpgCZK5aG/elZT4JuraAQoO5PhpbvXIk4X9Hpb7Uo5bNlr5e
/NJ7SQmDA9/cWXQJKQxARWFuSovnzWBVqZmhiK+G+wrxFwPzD0TN1/YyXSlLsisnupRBuUNLSATP
Nj0MVWx5ow6jXmvzb5jczWV6MvfpqFGIZUowJNm1ZQ4fTBawhtPWkY6yb+5HcWourfxmUHVtcJWC
0c7oeChqHT4SphtDfsX4qijx+Z3BQYpyIPoCd/JFGN8tE/350HNNU2peOpHwbcrpCn3Pk4zTbw62
k2VuYw25EGVyWDqnZgLnMLlQ6XEKss3J2bZL8g+8kYqGoX7xYYkI/nf9kVKZ7bDLI2/BxXT93u6b
gVmvZri1ivOceXSy4W6qO81resoarIb9abQZDOjVrinVmkOXkIFOvUPFMx2WzVLdGftc354ySQ3T
HPrxIhnqYCmzBrRovccNO/GjmbTzIR+XPVx6kj6nXZcOpj8DLvrjTCu+zvuY7Hp9tE/1iPCZFSgc
BULGtpPtsp5H1ebJqYTztljmKEMT6JHmSsTVXtZphR9vD0gFAnh9lCrKxQqlQm0sQC82cMKAvXQJ
I+zomsyPc0o7gccbcoZpr1rdnZ7S1gjRrAdR3TO2BVvIEVktrKYJWR+YAyufTEo4ggPuoVM2Pnad
ox87O9kAT+gXUz4vXpNpaK3ZHXZ4pt/l1h0uIB/dIG5qG7lYOltv5IsE+jBPex1lyFAVDPYjKPhr
Yfoq0JbWWveRkb5EFsOpxT5tzpSdlos2ICPed7UasbeXlgTIcQORorhGqnrdqxPO5W3vI56sfbsr
6kCo6Eap6UeEcy4bGYanazOEGJcSMoYyhVaZmaasMIyXU3lKspzaqvcXqO7o3mIwsiXFYLdtnwr0
mE72HR2C40+zThSnM3XuqhQqqF05upHKPUxzirUx53O0rihboyo57MEX3icnWx8wJcaXt9lPWbEE
XVOVXtGJk5VTl3Td+qyrzg2LHJO+jr3ZsqaczDEQ0rIoXK3HfGfgxUFUiM5gkuLM8WAh7do3GmWl
wS4YJRseWx27vxWph82WhFRHgzcuktLKYAWXpR1UwjpAgb5VE/uDKmQNL9R8H0OxFWyw13zFFrC9
copfzZLesPCFNwqKdZP0t2rDOZPh1KNOK+OndAp6W8yBLPe4dOhhPqs3o/ZcdUAvKXC4V8Hr36Js
PGLN5RutwcCFhSCt6nVYvhcacRYIzl6qfLzF/+fHsnTqy1DN+F9G8fNWt9XFobSGSDHjQtC1xwJ3
KuF0d1n1ikfTY0WWYFD01nG0JzKXmH5LY1bgjcTY32a+ObYflMJwWGE1SbyBUx0ATEn5i8x9mPKP
K0OOGfUvz8ZfjdIK5Jq8ynk75o6i7NWZScBg4j83y3ZAzoqhBvX+oWwYgyiOTlZ9m/sd/YtXpfZT
px/0aJzwjH2wl2IKibfBMq8tdos2P0B18Cunv+uZWqbWzPyKKb6CXNLVtvrOwgBWCjA/bZBMJktT
4CK5oDDOH5NFQg2jhF6lOYeJJpi82ixmTbk1GrriTp12/XYNvbUP7TFXruIWtwu1Zf4aYaeM12WQ
l9ktFt5R0Gk7XR2iZ2ZJp54b91JMQrzB2JcqrguOsuKDl4kvqrae17p4tfT+ZZpg2Ak5e9ISAAON
FTPAiycP3WjN5+dz5wsGXCrV4sulohOw5twZBUt0azbcUEJ29lRUT3NeJ25VPprJGO0QUDzMMQAR
OJjrjBY00dF5LPq5w/RjOCHlDXjneFFq5K/EJZ8G3fAalRNE08Y8mBe4iOBV71VZmby9zGwqlfnt
tNZvSvLmFCXqJSd/JQKB91YmmUcc7tkhOXGXXj5GYwqInKKAiKQkrzh4fquRN5lLSQNms2k12nPp
jLNvp3Dy19d5xPRLzN13VYmvRNWrIdJ6ojrLKaS2Vk7EiAP8gIFYziG+dNaYNfUoMRd8zKIk1BUB
scDeLE+Nt2I/RA+Nrf1g2EkO6nqjacybq8Y4R/q222JLR8AdQw/GlnY2Jv2clK+pUhxj/DcJVBqi
HUHmp3rSv5JaTSSrYMwB2uMR+k0UudMBoSLpsTPnwEmt+5lw3qze/or7hd/3w4vBgEQdYMy25rSr
M+LAa215dlbFI6eMzhSKmZvTzseMINcoAkjsXnCxCONiOteDAY4pBuGlGDkwS9+m/dIzdsOfMHHH
TSBnB2W+KJRiz6rHYL1Yzq24xcXWXJ8RF1Kprze1ySFPfatImDAa4d64uuJc7KAqImu5TwxmYGZ9
b2DMhCVNboSWnb+mo1rgtDbke2e4H+Y5340Ubh4SzodWKp629rNrao0dgJd4uGbw+pSLGbQraBim
iTeaXg4Ezbw6+bS4ZEhNzLUiOI6d/paLzD6UY2GB0/b0lxlMiKTxpMSm3Gop78gp8pJEP249BR1K
MgTESpYAP4P+BwYI2Ym53RREzpdyRvQ+NWUaGEoJiYnh/hKVti/7PmdIW9kuPo+Y9bSEm0QGIwqZ
HpnZDmGjYYZiDAuhyomRMqFTPxKGJh56z8Ht0hU+WdS+LdF1t2ZvzWyferW/lzbTY9FCPJkxsZy6
xKMMrPwR4YxXY/tn0n0xL2vnQE831JsO/3fT8BRaxi+byi/W1A5jnGS+5mhqEOOT58H9TBLmo5qF
00pi4oSvLHeWZTnHzZpAx5FDsgpwHpYEurTF6utT1e220X6x+f65ZdEXdzGTXlo2/So2g9To7qo8
IRrgW4Ev9iFBrasr5WNm169JZGEWFxLw5FvGZWsV+FgLVeEIxZoFKEt9KgHWvWGz5ys1uXaWSt3l
ax3Si/cnh+hqNLRfJhAQNzVW4UtrvR8TfbdE5t2SchfkbBnL2XCS5+x+GpvlPllI3OpHrG0cwGuO
X9dsROfXvGieBffAqefK0+TyfFGwu/aE/8yWR+Gc1YZbMm33+rL3k4YqT1VZkLWefNmq733BXjEP
rPrUpjJ2IDKWjZv3Cr+WojePFZSmstSv2q56JKnQCayc2+3SLRwMwmFMKoTe0t4qJg+o2DN7Rw+h
7bEwRK2rTM9VgswE3ND0I6O93lIAWpUWzlnS6EDyw8wHhSpY9Qa2skZgYliNaSSnX6u+xIvG0N0i
OSIrsiAT1cYvD8pOi7RbuIIfUVYAKJQAeqmThNOs4ehN6HNRxiWsCSUDQWSwhJ3uqdKXW+Ttd/lA
AELdANDRaITkpvjJAIOmxl6eCebX3Ix5UxL5vP0v9s5kt3Iuy87vUnMG2BzykNN7eXv1UigkTQiF
IoJ9d9hzWP/Qj+CRB4ZheOiRAb9Nvog/KjNdEfqjpMrywDBgIIEEMkOiSB6eZu+1vsWW1+pHLNz0
Zdg7thmNLqsHGqx/LfVuBwvP2btFeUQExYEegUalY48I+gR/NqbmRlJxkIW7LUinWimzaXcNiowy
ZsehDx14fg5WIT0biwJj137TISz51TjzXGfysFpaZxwdeZ5zdRYmJdNwbp84osDwNq4aR6FhdzWo
Urp+tF8VTmVkrHMgxevAZRm266c8mo5uwc4otsd915YzqpLyrMORuTJHCrShGGg5MJpSAiJ3kbcA
7J1zzcFMmKZPU8KUoTp8+DWewR2nBviK+rVGckWmUSAyhz7yRUpnF9EoZx+1KcYOhKUstk0HW9Cx
yKyXRsdw7Oh4xc2VJhjn7B6mzqF8WWTnWaG8UxNX+zEddvpI1cdC6XKy0KGNYwLz22qJ6TRs3nZ/
6zm9xhk918/K+UJYeNS7obhyEJxtpBsSDwmDubG8H2SHbPrY+M5nuJqnkZ5+mGonghJA9Hi7Hrn6
IgV4DF2W0DrPNlkW3hecMpxIn9b6jOFx4nRgd8mLG8LIQOfMQ5IC+nYOTZ/xSzLFtEQD5nR9690Q
g/xwmxdCjZKdmDu0VE4YkXp9i0oh8z0yAfy8pnaB1Rwlx5OsYxieeeBxziJBmnP8k0XwE8suiR8B
kFGXnnNj2I86ARzgKzt9I2Y7QfjgBYAg9nJQIQ5SyI5Dw99hjt7n2EHAZAo83x4IV0cjVzwsqHny
0TH2PnvtVIDRr7X1HCh2yI6kqQUXBp1iwZ5Nzx+NJnrS0/zbHAzNvlHXgF4u1JC366LJ2N831gG3
7p3KJYR4W7HPinL7kIJqGUHXF9MlCSwO4l+qrdJAZUvCErpg1eISAhR8VvRcx2PX36SVAyfCQ/jR
lpfUypqV7DzPl0+aRaNzEua00vvhju37OQ0Fa/XIJhaoPmdzbwQhqSX1zTTmflp3Oy/iWONS8GTA
OatUY+It4LYwF4PK4L1tGi25DLqCSgUPbD0p7FnKRQfVqYDnwz5xlj24kMOQxZ9Z7/dtY4IL0enp
wX0DWwe7g53SXmshMYxuf6ww+W8sCELrtpFP01BNqxxNzLoWL30Com4JgFunzYFW93Mwgcdx5/DR
yurct+kwxkW6Zy9GNXwu7qvFZMypYBNNFkpXZ3wYKHKgic5fwpYzahoXg18Mz600MhYqNhg6ZalN
joQzbA54InF19orOKdoWuPfh8163xSOYtYyQkOSSMjTt7MXyj05tS6smXNkieVnYYjtG8yvIEf82
5rgliAnGhzasqpIdkJd7bCgTug428jsWbaQQuSQACJWRAmHP7dEBjYrsmaPmAd5YsFdZfNJ6/DSJ
g8jJmlA30C2g2vM5csLmehxSnU4MyjChdelaL4Nb6DQbOt2k5cwDaTlcVgzZLTs599xLN5ab4MKe
DGz32WOQlIk/2KwpTCPdkYNiuEESpPc/iEmJ14WuXzseJWGkuo+0PH3Zh8mtlYNAT9VNrDApl7L+
0sxOtqGidxCqYu0H6isWUGcfizu2uT4ClJ0hKwut8JhsJjc+L1xoNjyfcyPUKB4tmxqxgKoDrx1I
RSMWYKjz7+QqPHteeaANgDRb1j8I3iFLI9rFjSZ5HHrgJ1b6APIW6QKaebpezOffKbXeqiF4RhNy
npM7BH2ddcac5vt4DKZdZcSPkW4cnZwUKzCB9M81k+QwKE9mwFElFtFnWdXPo1Ut1Hn1dSjje13E
2S6HXgOtRrucyR0rhkfTmU+iyr90U302jiXVgIhCjYVTn12r8OASSoNurs5pM3MiTv4NCy1OvHvi
MpqOlIdMXegFAiwzv88mI9yWHEQZVsYRC7exonOxJYSh3cmckmLJVCDyeBX2jQGLybX9MW53A7ER
ZK3YL5MIzyhhjvu8mKmE2XG3Eay5zRR8rd3R3M3Ke6gKW1/VXp7dB8UhaMZk28UmuPsp+eL1bAY4
6PWbLHDXA3XuteV6NEwTJH0a/19nPXtNjLCsrJ+M+OsomG+jlCrcXBP+S9ZwFPGDfSyBU47ahQMo
VvbN53bx3g8lnBuZOTtcG3yrbhr7uemC+ZOM13S+EbTumEtpeERIvxrjvlV7izzLPArZeJgcax31
ZYjNgtxJ+nk4HLZ8xokTHSSAMqYIjkGFSW4EHo+wovMBUpJnMCT5pm53CZjIbVeTMBGZ7c5xqk1X
AwsiqoPKnLGq4kSeOgMmF2kYB/vZBE+FKom5dBjj50lS0gX8S2fVjNHlIKsJbI6RFciMJPOKDYQc
BNPRjrKajeFlXLJbNsiHTD9RKD9GAjMyLTn2cEs6+oauF0VnOUCXOoviU2Iodx1o+O5pkVUE2q/L
vAZgWQXf4zmeNsT3ksyjku1MtgszFHTlgBbMqtcLl6lpMtdekF3OBEQAVKBlF5acRCT8M1NnZ9o4
tLYKtAhFhBhJO6eI0p/Ib6Qo7tJ1j+mNIuuCZmyy7UNiTHGjOJph9mIOWbFKmnmpgQFBgvaykbP+
PObR2umNaRWG4aNutQbsZPzVrROH+8weOWPME0dg3WPXw0FD7DXbYBgVVLE9yXwPQ2Yl6vgGaNW+
Z8eAllajm9Q5z6CZ7tH1nazhzgK5c+baA9pIgdjdSXI8MVsXciPKDeVskIseG09EPnkrOVMF5aZS
4EUmtuyLjpqeCBYHtivhW8zR6K8sTZ3xNrlLlRUbNFXIxCgMBnPcb0pNkCmBJtuQIrwtY8rRAYtc
nPXepapRKtd6RUonYF5B0pKPxis40Sz/MQeIgxb7hlePl+Ce7ctMkAejITvb0K4ffLKVAS6VbXJS
4Z6UnZ2m2+Z1ex7mnXEh4x/ZEg80yBaAr3mnlZZ9SkbYe4LEEopEZoyYEI6TZ69a0uHOlVXd1bHs
CS01610blhyu09a+65SJ7+/Ia/5izyxMMPIeW9MibhKkT9EB/3j9t69/aUBD82RG6Jhwa9tRzJeB
YGlFSFd5oCsyoNa0Ux/J3NroRrQU4C5W7XBuNijC63EcDpBnbiLG3pkLpoMgFu0A7YpWIB4lAS9k
hWZbP3nRMSu69kbvGcmLHUsibYCzEyXHKnSZkCJCq4zpW8hJ4qgNnJyELDaqQBilFUJuX/1aY8Ri
Amjmi7PUvuNuFBuvo9iTp1S10CSzKZ9kc5aHtd/VbOBZiRGeF+R23fFTYhcheGSPk8y3Ki/OH1JM
Khd9BBe2bAk2ats4WSRh3HZIuXUM4Yu2ybWexTcQTMcdtU4aldQeke6xlWnyQJyhbSNKmxZBOYHF
LZF8AnTK2SRF3ZXRGp8hHXyWSZ6Rj36yxtEhwyyqNuBD1KYxgPuaoim2Y58Ty7N43ar+AdR7cYW6
0t6SyvIyuu5ZV1vRbZbOTxrnrxPOCEJGkltSgG08pal9TXBD7tdtdlWpNt5Vsq3IV8kREsT6BQYq
71iKCt6qHh48q8kOdRF4ND/Fwa4rcRGM5N1pSwgg4lKAKsOmWIA8r7430N9+wz8/J4nR99oGlpqa
wwcddZFhJX7SMgdVpnEGN7bzHWUXh5xoH62c8m3RGbUfCi/ZmYjrToWpo84tvV2hwy4xEGmUtA07
1P3oh0B9RxOttKwl+yagM8LD864gaT+PFP4JEbqzlc77YMPTCvBciuDMU9+0PuuRdWEQPG3HAFU1
m0hui9+y1WHMEM8i2QBlOis/QVQ54hJYM0Gy1RJCcogzyxUHyvBk0yRcla31fQbQjxZxKA/24vmb
bFpqrSkO5K0gRtEsZzN5Y/WobHS8BDCB1WP6bPquRLCOCJjPl6OfvSnI79i0ywMFFo7zzK6W0PP+
6dXT5S3+RC0Jj83MCpMA8r7pVLpDYhcfaivB5oA305d1V5HkfcV8iSgG2DnjqsFCYNgvr794VBRP
Sqccd6VRwUDHwrYKCm/agQLC4DxkLyl8u82UsETmFQIwKIAgHSe+iJiMLt+yxn2G8XIVTVFJS3VF
WiUaE212zso48PuY7qNB1eiA4lKuKofQELsyjqVdJudisUfOSYVGjtAAUHi5ewhHLOV9ftMn7Jvr
+BnrYnpjm6WvjRw3w6DNCFgC/wxx8IylHM2vUDdeSbf/1cIY0FqmEBnulWI+JvR0Oy7ezKBpGd+X
JSX9zQSbb00iOklQdXWmsw6vbavuT7knaopw3lk7hvbeQJ+cLIg9rUv4n+NxOgucYTs7MR3MLL1x
NALZ7GjUF7HQtClUb1wI6qNlaHYXTkf7Pk7FBaXejZE58ppxfAyXKt7UI7EaE+huQZ18m1Np+Pky
umavAdLTB46vVTl5Jpn33GbDVZ7o8UVohBTJMiThlbC2r4OxHgXC6MjcfNMYdKeuI2ePsEnPHr0b
e6CgI+P7MnEYIFoUrbSyZo3NuivZ2OYZlDR6xUhjtAEJ4hAO9jEbapJHaT8iSmvWwmOEBI027FUS
6RyLxsvYQmXRurnYgvS/s6bma5kWnACDR+iNfzPE/UPObBC//Oet2foXW/a/zbz9rzGFl7/m5ScQ
8d/+uv+rKODF9/eOcfuP//Bq2f4vf/njf/7lj//2Cw14+cnvrzRgw/6EN5sqKExfiBGv5su/Orf1
T4uxHgYPSAeY2ZbUIRr8zbptWp9seNMwerDeW/Ca8L/+3bptfAKg5Oh4JKWzcAHcf8S6bVoLu+En
ryMpaoBFOX1gB+eIigbjV9MlAYMTbouSwkZm8tUlJCTRtJ7pFue1VjtUnAJdsi93w+4+zm2V3WZO
HVHuVwLZG2oiTyGd8gOpD+GTGcyJIH5JL3QYKkYOJtb3ciVnuo46HZeDZThqxs8jR4kcxVNmetE6
eVKdNc1gJttpriaJrK9IifDzyI2NLmvEFvr3gvjFutjqFSt6vSMuKPZwcs864T5JMAZP1OEG9QCm
f6aMiXGjo2KXTfMC+0LE30Q26toY0cCqQrkGN6InOuq2Vo4IttIh0RFFH8RDBZ/YIEY3t7peZ01x
3WY8WEqaDU3mWC767RzaD2e6KK+ypORQMqQZmeSh01jPyq6xOnBXHvRjL20c/TKlcaeubSLLYjYB
U2/7tmq7l8EiJZWIFSTrZw0mQUICAoSqnBlt+7mm3laAE1QVhPVo7Knjxu31WE7EgomSpWjR5dCg
mPLY4yBlxOzZqryXwZHKWvFDFK53mcGFjLA6D0z+edrJDsvRKB4syIfDqh7k/OiBlr9VQUoyCkpa
+jtJROYfpkYC8koKcs1KafnSsdZkA3US0dK3UoUEVZaVXv+wurApz8rGTOfnIfUCyEouOooCYmSL
H+RI5kRDjdLRJ/FZ1BNdUkw/EzJko3D5FRI63osVmmjjmOoGcKdROxv3JvuCfkYnH4zpV91TVPm2
bmBKZBT8prGtTlFTekG0NphSXXlHSxNRrGywNNBAbTs7dq5Nl77vEqjDOyx/mEYnSTOKkFzmyUaG
FNJiAjNL3dgNnpSA85waSfk5KYZNdxI6ejOKbPSVXRLBdfQN5s6r2tQ0H+PQ8tL5Is/MsmGD3kxu
+SWBA5Imt9mIhd45M0l/y7ULIbCTCCjak1d+cwE7aneebhSqeaZEHIIvCDnQeHIjRU937oF6FnsQ
3ciHTLvUVFGk495ua7OnnxnnXU132upNNa292XaG9kpLdRO8aDLNNRjpSlZy/pZ00GbZIMOJJvrH
QFwCxnblxGqgUGFDh202Ah1UekV8IAGRa4OIGusc+mBrH+FFWu25zgNtN1ieu/ZOyxxKuvD0DBfS
qRsGiqZqil1gi1g+WMohqkeHM8TIJWihJREQgX5XhRmbZLKwA0TDsznVw7eeUOn4aiCXpKUGAZh5
GyIq0U51xDs5cfmYcZlMwG/KA5t+1TzyuFAGygrcDMbAScaO30zVWCLs8WpxEbFPJPm8oKZ5OZVm
lZ+TD1CH56Hd5hhDJx1zAZ9absOuxPKP/6KGbWuLNv8KGHBAHZ7pjQKhUhcNmNJkZZdGNF12CVu9
rdEV4MktmdQiJROpNpwXjmRJvuU4AnBwAHNNrBHFsGo6M1xj4Hxti1ht9Lyr1JNT5YN7Pnd2aFyi
d1aEH7rLrpuIsjK5rAMDVV84t1ho83Eof0hktRFKrCLElMfR/cItK9KS6BRHk3deyVjk4Vraulk/
QLnUxGM0ovXAA1alOZvTMSRAsylx1r4uYP/QSv9vW8b/n2OwwBJ4ZylfGCz/iUX8dSn/7z8v5YIf
/NtK7nxiQcZcwootDIs185/+xmBxPwkWUTgqULNMhuuyxv6dwWJ90l0Lar+JUwWU30K++/tC/slh
jQe57bgA/qSQzj+ykDtvoQUmkBHLNh0uY3MZNhy/LuSJKU06/eaWU25k+xaTNdqGdCqsvTdLSui0
FETi+IlwSCSh9TISDjmHAfoy6n6XKaINandJpedrwAiOXq8K4ncmsN+JnZzHnTtHPzA1ufZ6dom6
hZnp9T36SJFG+CHQNBubga52cNFwYcJcEhDnWBRQi8YTBj8VWabu9zrefkl4a3umaJSPp5lwIHCw
pHTJvdYUvXWMUYUS1on+drpLYzqABVJoA0OsCQumX0lsuixtlvDCZOsMkt/N4SFuDhiJOudrnkf9
fO3oYZ7dEMU7Z/i4y5A1laIUThQH3/TkpFFxMON5jD4TH4IOH9mYKwq00UKjONaWBC9fgEFHVQjA
WBQWZp25SG5ZlcCZ0ujUDT+omDPWpC9ZQUxdLq3kaTAltVz2DBVxutCqXljGEAb2Ro1ucYUBoYAX
pcWz7L5MtZvWe/SaZMavqrYkuRBlVt6a34dw0kBCmMqDbR92GOAvnTSkhxtXuQX8rpyr2458Uk6F
Hcur7wSGHva+VluDoftBARH1gGBnEudk29WL9FXARk2b0sHiWIWJ1Z/VQaiqZ9xa+XiMwAwgWhC5
ILc5TeswYmfjIFf33cmwp0czjDMCP6UyM2ZAqxnQ8/Z9/U1gYCyydSuJiRmxjLtGjSfZygakoKoU
BGYhrSTnQQyNg0x3Zr4KEpV/yyoHa8lK6skIt3yKA+dxongzrapglLmvROMOF9NMqwnRgl42VxYM
8vAlIt7xi1b0pPuS8VA4F0kcBWxQVa3QLYDSi/yURry6weI6kh6nAoSJJEw1oV9bes3Kn7d9tcJT
RwwfJt0SiDJZFoRPEbNHOXEIneuJ3UjwNAaLM4KDVf1Zr6j+n+E4KVEuljBeV24lzWCjIRut1rPE
uIo8ZUrtQzSWkMkdksiQ8QiCFpUxsAW0gqZPiWCj/UziqWVjp6Db4OjFoeG/sPY26BQ2MfHj1Fs6
0ioxRlrK6K4RQSb3ViFJwzO8xtVXoqDvteJE7IYHBHkyx/LPv6FxOkzoAEzS9LBKCgsoAKadFNL9
GFymhCrPxzDlHq/cINPsla3Hs31gmqBNDPi2x1K0pvrQ6fTFyR/5YUx2DAhQsmvy6xKQULhuxgHG
3KTBxOC9WJZxgrOue7sx72i9z2KUw1GUueHs7NjN4kPUGO1CLU0RqgflqE/k8bmYAXIlAnTCsTLR
gUZ4gPpVEibpi4dPnaQ4pWH6jiz6wL4CeELZyjCw1wricZGhCwZ5gdAbDdfaMOZs/uYJ7GoobgD6
NBstKtxgP0RVMVyNZJ9MMKSM3DhMXhHA1tZBuh/7ofYs2gIcwvxKnyfzKq3aSpyGypDxIZAtsWow
eIeHzmF36qcmc9S6isxR0IRrtTs1hWCrNZO+VAKNoAtvkdzqxUmjGNAe6Mwb6BmHsGAaqWbClR+d
0SMGsFGjSXyhmWX2BR9Ljt7NdYf4pWhCVDgiS0NtjZIMboQRGbRVqNMUcp1Y1WJUmSU25zZDpeOj
7abkLorCVnQjxvyrXmQOQzG1cYpEAx8pHcmR6BLGvNRpCGSYqJC50a1wOTAkdcA4sToN4JFKCjjx
szTKu8ZrMndnWBB+kJzmKL8xRlw2ucePLG0y/JfuotvL4qWgYwk2T34NlmJcm/PUWuexN1jT5xql
X7A1QvRsB7w1qXdf8E+qexIT+hExeUU6SmQkOnovRqi5TYY5kHjBEheWTRkG2OpTDFvZenA4FhFU
aAenTCOUsd4AD5iX5sE4Qf3M0hqsy8gOMt5nlmmNx7lOEirn89CbdPITp/VxWFNa6e0eH4fsFOVq
YiGC5FSnhoQ7y56bPeNQWGSuR1YwwHKhgRAzFgGPRrjYvfGenjZpDwp1oZ85qgeGMtceRZ8UAxTi
7L7zJy3Fxkdflz2nF7cNbRoOQvCf5/B+JL8ci3DG0YjC15RSN2bunNdtWdKZzjPDwLluUPdktfGc
s0g2zblGtsrFkBHALvoo9nz2tMkmpQ/ih1ldEsbObSOcw/6Nt86XQ234NKmdle1M6raLbfUjbUT/
ALaXxFcjSZ5FK+pzzIUOW8zJuO3sbDyv4l4Q0NuZDH9dsi7YgH4QF57j59Lu7TaM95qyk7uyrSds
rsjkrptprE44PmkqdaSNmBS+pQX9qezxQXkUCFNEKWHobOpY6PS9SH4oam/a2lGSXahMC+8ptpb5
MXJKIBIqDYoL0ccOslpsNAg++RQQjGcZh2vHbOtzb04sNFMip4CAaPeSyoN16aqmvgJSET87bRhs
C936FlfhQ25Rd3dwWW+r1mEKCqbg0TWx9VGJdi9KZK72PrHb69oqjTNe4/xiW+DPUYeX9JhIbTc8
moPSusFA6xxInLJTFACx/ZUu0LSerAk3IvqmetNBYdy3IYIKTthYupvAWZp/qZ8ZIjkW0Ocp9vfV
GRkh5kBoyKh/p44S7LSoDfdpURhfyUysjwAMin1C8oG2mkbh7DUzEIeuJiPCcgeErrZMuo20dI4Y
rNsYs8h8WMcUi8+JpKnVqub8ejcP5rTTS1d/IDsiuS4wvaFD6dD8ZxYhZfinEsoPGDNXUYnT2bOq
GvfwAsRBXJiLm7AvHD4wNLV3qCOlz35w6bs33aIKnOv4CpYxs2pWW+qxYH902yvYdvzBSGWxz4CT
0Ej43bQFtS4sfnyOm0ip7srV6ct30uOgk3jJoSmkyRdKtGxLD2jLV+etMPewLEDy+uy0HaUhZwns
KXBDFDpCCW4pu9McBcAj8Nhv1XScpjWWMrakjhbVapMIs95bFWLxHiw/i34s+h/z7M045iqynCpP
bCnP6wbmGJsm/7zkEuKQJsoBMAs61Jx+Q6PFDud5mrVlp6tTS2ojUz3VkQ1CC1g7Cm/8ygkd9EdF
net3haGpz0oRMcJeuAQpKCXimj60tqqI0FVaJdFUvp0a5TZltpO+TMR4KnK6bkhT4p5WijTS4nsX
t5IifeuA8wqgvG2rmU4QetlYxffoqIqALPokwRu4okwd7LMQEU2s97guxTygjtPHHq9Rg+UGpYOn
HlRtFhWvhCKwUZW43IdBIOqx4PmhFFDN9K3X2uaqFeT0pE5szTdIRlI2kaYLO3Vq+3QTozw8aLWC
GhUOUf00FEb+EuVd0q/Z5+XIFE3iSbHAI0XtpXffFPa8SwK7vOp46usSw/kJmUlMkvBYP3gB1aQh
BoECLGfaw1RDxSxC0gjiWTeelGst2abW8ECeTX87Rzashps4j5HaJNzAN4sErvMKTTgCBdHPV8aM
6aNq9XrDfjP+DmKr++6WgVb+mBsYd76gPJac6+EI6h8Qf+akNx2Jz/2GrIASuAIIsfxMzUPZoZCI
TH2fkrKjra0ec+yGEaK5d9T7g+ZAZARAM8fsZ4lMUsPAZTmk66wrjTRT+k1hVdxFfYRrLZ6dluOM
B45tV4y500DlsDACZq3m7eyobrHpxkZ1hjQwbVdTUPR3eZqaX7Ounx/SnA3QrkNaSKxkWRLD0kT0
/unSLyo+GssVezkNESfe3xAoSRHGzDLR9GQQn/7d7Zsck24Cnm9bq8R9wRvLF+dQwmhw1vKDN5xJ
LPWMiXBKNAQjrsVOfC6lHD/3iVaTqEvltlv/dEZmTn2bjWguEMafSsccMiXMfWSA1I5tzoRveH0R
STB6HGS+2NUXWXSadd9kLVg79yJc08qod94GSNPW/lF/o0+UDNgP/OSk7z8i1S4l6rd/h2tBM6Ua
Dq72bQm7HrUIcSevcbocMYoH8P/NsVm9f7e/YqXl683+fJE3BMe4UBbKqdqP1VWBHmD8/v6v/+ge
3pzeDTy8QqX14iXdFmTIanlNbLK8/T+7yhvseDTaDaerGmHDpdbeR8Ol3t2/f4W3EMflOZmML4x6
1DwM3Vxu9CeyOStXGApLwVK3t0Biwk26di9RoqB1/hD2vwywNy+egodOSXWJMcSo8Ou14CypaqgV
IG73aO3TnbWL9hi/Nu/f0m/ePFwvBrpwuAZryK9XaVQuulLPiJ8HaDQquhxeG34wupbR8+ZOyBk1
AfI6rrRM4+2dgBMZCXHxM3x+4AbElYE/jN39NSXlu/dv5y0OdHlDAgKIbZEGYlK2Wu73pzfkUrE1
zSrzm01yx1J2292kR21TqRUn3FX4GN1Y63ybnRcP9Zf3r/zbmyReziDYQofg+GZolJQwrAVPUjXM
D5l3k8vxeYy+zPHp/ev87oURomnYpFuQCfL2hVkZ1md2zdjWwBCJDKhM/cHUZ7xB+/71Gf50iWVq
/OkZptg9e6zNTH3TRqzjI4qLnen/byr2v5oDYvxmjiVA9F/uhdLizxcKkkSSUp/5CwY8PLE7AxO1
yg/1tnj6d31Pv1zszciYG71yKN5xV+xdj0SI7eCPHD/6nj68pzfjoM2rkV7+ck/DxvCddeLn62Iv
d8Um2thX748FY/llb74s1gW5rE+WoD775uslKm4iuit9fYB5trf8eU+j3N1VJ7nDcb/h2KtdfUhv
/80Q/OWqb8bH6FWCYizf8wG2yewT7rU1ey683OSSRJauw49DJX4zVjyh66aAHGGR9PNmPS4dcyBt
mo3/LRU1e4tNZB0eNBSEPpGYH1/uDVaYbwAUv25aBLsQiqM7yzfy0zcwzmPrkIvnw6X04333ndqp
JnbWRb1EIZy16/4zNg0AE9MNbM/D+6/1z1MJ1yYLF+y4S+H47SfudBxnkx6K3RzQrq7xlZTyB0Vf
uocooN6/1uvk++sQcqGmEkvqwANe8nh+vdFO1AauaCSs3CgovXW21S6qS21tXqmNzZJT7QxtNXz9
KGfgN/urX6+7PISfHjDFzEwmXLfZGFscXHTp9tAW0yfD/Bw/EdSOiSk5YVq5JKC70dbFdy254Cjx
0d/xu/dsGybQedOmU/GqIPjpzzALt1GuIsitTKEjGcIKT7O08ifPCtpvZsgxgfWRkiCnh/P3n/yf
13cegGk6bCTQOiCR+PUBhJjAG1Fh1S4RGmH0i1tq2VPd301z2H0vWbAvhgRzE3/UNJ3nocys4/t/
wZ+/Y/4CywHcrVP2FG8/qSYr6JO7yJ2YYJDq5gbdErJa37/Ib1YTFikWY0ngk8MG4819Nk6tD3CW
/UKoGUdMIfcKIpTPMWw8V1H3o0g6/FSAVnDPy3ShFJXjByvan6dJz0AeTCi15VLFfPtBBQM6gsiJ
fQMFRubPztjUO+kO3YjZWHrp9v07/t3Vlk/JEJJ9ovU2EIyqchqR3eYPnllHa8g600XsjXBVu0GK
YfX+xf48V5BwZTMdmySDAfR+83TDpAEgw/itq9Y8J14uPh9QEZarMo6Spw4B2PX71/vtzbH/NVyL
arMt3lxPMKCo/3FzSYVTQY3TiXTC4txFffDBY/zz6OTOUAMt2192jX9KCQvcKRjNHASnXuxqD/A/
H+HwQXbcb29H0l5cZj8DWM2vH6EKk8RrNaSFmGWBZy+a/tRqNgjfPwq6+f2VaF2ih2JaXxqsP893
FC4QuA6Q/FPXOg2Rpt9p2Kp+wOm3d++/ouUV/Dqj8+BcyO+CMe9Ie3mwP01poYsf3MXXXy7gcYUF
AW9Sm3ohAFRZnYRptbFvRXb1wXz2mxvkejpAec7NjP03lwW35EUeCCEKLsc6eUlmzLtltXn/3n4z
KH65yPJH/HRvmPOMzivxpYGhct2XClDY+xf46C7evKaxtUKgZ0QQ6ckCGo6dvTWEODmomn7wmn7z
5XIrbGmYm1677r/eCnm7AFgVKW5LLkiUrtGfHeLwaxvc/Hvu6F+u82aIl51mO5zAkMdip+tpQX/L
1eX7l/jtW0E04BLlQsKB+2azlAbQGWgT+m0N8n8Veou6iy/7g5Xktw/sp6u82ewOMNjHjqt4poZj
N95B+1sjXQBn/fR6O/9fKfJPhs5DfUcq8sd/XOJ6yOr54z//5Y//+pd//h8/q0Vef/ivchFYUZ+Y
X5ZSJ5IMokwk39FflZ+a631CaUltkoI+aZzuckL6u2BEfhJsdgwdcaiwpb7IPP4uGDE/kePj6ZSx
GRmsLeIfEYwsQpaf5kCbrRxLIcd/03Yt9rT6mxFJDafLIrDEWxjEu65NN6KOfZPYgGHcNaO3L0Jv
31TxJskhxeBuBr9+6r1gL/JTV3iXJB1cV1162RnxJRKP+4iD1OT1531x7RFoukBvYSCZbnKVp9Mm
nOMviCIebVXdWIukI+s2bh48Vcb8KLwRl4f6WrrdTqp5M3f4nM1mZRT3sd3tAIpSeSfhIc+uvTiG
Hmds2+i7Gj+YnF8Ttf5lUeCBWDbvS9ouW3xHEpby62wTSySouBhD/JkkpUZKZmdzb1crvQJwq5vf
QqjjC8T3BrloeD7T3LnS7TpZp11zwaQrQbmG8S3tAO8w9uVlVKj7kXDhx0S3H7O5BKcqQWNPWhtd
w7+hr2K35k5Hr3KadONSBmO2Vzb4I7gM6sYgYDwiuNqKyjPL+EFlt0ebalxltCpPZoyV2mjEcZy8
uxER61Gl03gBso8c8iNKviiqtEPgLCTPxkp2yl6ycfrC3pTpgB8TqMcx6+tNlYA58ICi4QELxDpt
cazTJKJGq7oYnpBjABOLYRcmmndeB7p3bhWo5ionuuBvQbqawhYjKuZYAz48kh0a+6quth2lzAs5
Ov0hSFCUTBLtoFPBbgCJl1/OxvwcxY17ZjpTtYGemsI27Y3Lvp+/2aP2ZKFpeS6n9iF88ArcIFp9
pgmhPjhAvsmsen3blK4FUmpbN6hYvlkmm4gw6Ah7w9aJm2o9pk8lOJp1F/wv8s4kx3Ik3c4rYsHY
k4CgwW14e/fbeD8h3MPDjX1PGsnpg2YaaSpAC9BMC9BqhNqHvhtPAipLgB40VqHKMzOQWZF+nTT7
m3O+k2KLEDl0MZ0IObjokMhKVou4LNKEnqcfAaGqCo+DJXZFSYouC7aDX2i3PHOfwT2056glFqBj
S7aom/n3cP+TMva6BzKdFpPR+jdPCQjyuV8vXGmwkZPONSaSYdNPfr0CfLauoihjSeRo4FeJqG7j
PChzzCSWKG32//f1PEXR4h/OsfO/Puj/GDlr/LXP+/OJuDbgao6F+x/+CMz+oXBgZmYMwo+xrYHN
WntKtitstHKj2W2ged60HH1U14M/dce4xeFK3u8v6tL4AagPwTJutkGdDEGlaFdpNUFHGm30DrbR
gpbpdFTd+kOYs1Aj62sNitXfKe+XNwl0yw1PstNUq3/jG2IG8c9nnGWaPgUEIWhcu+Y/37oFcmHL
aVjY5XjaKzO9dWmUb+K4fmRDCFPHRfIOY0mDGX7/03wuKx7XcVzDz7AQw3vZPqqATDes1jWW4mtl
J3cWo8bsNLOLwNCnndNA1Jfdo4BWRmoKeFMCkddx6V8szShZ5oltjwdqZRePriFvymGXE90B9eg+
r0n4IwUrGxQiT2IeSHnvdkkTE/9ZYvxrxbUbFqI0ng1zCmB7y32SPYcTPdOoxzDWMEMRX91vaoXL
v5GMP8ymJuwsabd+YrzJ2fsSjnurwpSV1liSo5SMtyhRz01cIwGKw6fB+a4QzHZ6+xYWhCH0yL3i
kHMie0pc90SIQrwOk/G5/T3bGgk0tbGKqadRxpkwHgRR3bkqtrH6MrHrpIU88umRHzIDxqmG6Et6
OAGxDcqVz4MyiuELCfc9egJ2c2FfWkgLx1B25z4KTx6S463XwfyLIYqFmvUparkeh1jtdDN7n70c
QKdTxWDHwLkneZWcIR5OyfhWx73xFSIMWUBX/Grq5Gco3U8n9AFbh1hx58eqy2eQG0RpuObwmLb1
I07mzxAreVG6kmXnBIUZSDYIFLy7JshAAMvmyfFJqhPm+FQNoYa5vv2oCADHKNgsgYM6gVZhD7a6
LzTGd4PcjCtiKM1FSxwMxEhP78jMbOKblVfUliFBSHODfRFT90rQjC4SMy7XhDR5x1q0YUA4Xrww
I4m8hpV9xqF9SI3mYGHC7droVkAC2aeFbp5ncEfBMIpTlEwXIUmGAZy4D/HYDUZ0qUM1L0dDewNI
fh2MO2/fxDvWMs21tPwKHA/1oHjMo4tAoxn4XfHg1eO5yzGRWZ1gqZ/VgMJ7UpCAOBS2xMGJGwKW
MJ4zW5FqwvMh2D3XXvfdxXW68VjUjgkAzh5h27JyNPdAcZsH/YB4rZmhIExdR2S2E19qF8WS3csp
SOLkOemy78KEYN1JW9+FXf0T5jKYKkKc0OY34ZstFKzL8a2qIJUXMJGYcW5as8hJTDfFqi1iZG3Z
19DY3ordJ6E+SQedV+I1ML3aXRY+Fq4I06OPan8cXRnkk7/p/fRrGrSAPFGAup3/CSXlYvj2AdBd
DGL4XUftc6zAZ1olaIiwKMWWscwSVgcXXA7MKhKXNDbGFZQ6N2uBU7uRf7LvB6Wd/SpYFqJ4zRJ+
JQm8NkbV0cIHiXXANGOI6qhGdbDxyLwHC3rUsvli9SAZMXOfjbw66yxHlgwWboNbwnQZwbZrPT96
d+oBad9BU6UMhGpuNeq9w1Tp66FuUPptc72LD5OBVBEmr4VoyPoGvM9v1+tvQ5E6EMCAjkgiOYrm
rCt0EZFxR2WXqQtJvjk76lmEBtS3afpowukCpO4Z0dqjh0I9QomwdJvqHQ/A56iw/NZ+w1st3CBp
QaTNGTy+Sa4bpC7b2Cd2w8xzOP+2dtLuWhfy0zcixbbYSHliEEakThUHZQ3XrbeNOnDvkGRzlO9W
iAHWjD+kQWJXPqS4J7tqW2Iu7FCtPKSdebYKx1nkd35LDrjXQ9GjJ/LimrD3HTcvT/GEGz0sZH9m
c6hvMjPcVzOwAj8MczxEAB4NKq3FUJCHBPJV4NZJeZpDh+EbKUlOSERDD+1Ty6wPpGeO1b0aPf/q
ddJ/R/aMARKgkxLyQ1cjZiGhNj0JD4vIheGBZWBB8Q9DsiocLIQoGcwK5lgRRutRuAfDMvZAKeJV
KauFN4LBKyqHzCkQJqwlFMHl03q24gv08+/OAYIATHntr3wEHAs1qGWoiBxJRI5JueUHPY/NPjQT
tUZYAnujE6cwJukSrexqAGK16rvkx/eaDdy0X1ldjMu+h0+XzuKWjrhJkHVvmrmXOKfRIFulwNCB
Egkbz4bxuw6j0W1g4kQvcFLeItNj1Iq1Y9MI0OxIZlCefs0jE7tIIxcmzSOPRBOQombWPmUAJgCp
Wh9KhxNtOt9tZYBDC4+JP1xlQWeqO1AFOBFRv4TxxSZyAI9EsqtskoRIPDtp6Qduen2RUr+ux5UW
r/BfUHfgrKx12L4S6VymdrawfjSS+Hx2tPAslijEKzDZ/qdHZnmYd6dMOF8pIsEFxchugBIVGhy0
0q6sZaNSO6AYhQc5vJN9N0hp7J0ousgSbpEbbVob1Vjam8+jc4TqCbbXqmHNYCwLAMp8WWb2NJjl
KtfUj+m2T3g8j4Ot9bwL6jFjR7hoLPgmLnjO3hDnwfiOw1xbWrY8Eqr42chprVr508SHWk3YS+AT
gYlnSYzQJ3XqhdnBXm7jbluTqkRPRFzjc+1ihh4H7ZZ1A4eiM3wneZlcBsCfVo4mWeFsGXTx7Od1
uETxR4xK+TNmBjCwWHFxOj1nb54uAXCTPIDYSa9QEzkhMykn/bZhB0ZJfmunrenWX26dPOl5vC8M
4lh6ExOySLea67yGP6DfgcrjQl3NHrBmXxQ/Qmt2GF9DegcTDJ5CLl+SVZhVyFyNe7xamawHPe32
De8TRHt51QhEWXVFwPqOugzFYju2mBHFpqZRCoa2wcqQNidf/jL97H3sjHwNSyfHomh1+2KsV7WR
qE2oqh+nSD5pw+FueuHSRv9hVGng1/ClOA5gPMNRbr1k5bn8K7jTr3IKKs1HzFYvtAH9Te6od28u
X9FJ3dIcrbI1oYkX0StkNkq+Vz8BdsRFiNiqEue0nKgguq1poiWP7YEb2OAaMOxyY7tptALWCj7X
6V9jfXpxCepZyHgCpdXtdQudd5eLgby7eE/yir/SBVenBU5gabXOR+fxV94AYAi59pOYIHazY1mI
Wb6OGmKwwfIPnTFFa5inmngQeKSpFMvAJfx0gTvaBAyX0rMBliuTYcc1dHWc+XeSxnGQ1P1WaS5k
oOYwGuAavA6Vb9Mbzprm9lMDBbdkD/JUp4STylbeleqgIXKSVRrxDNGGiPOif0WswvGlI6XWXONx
yl77nqQZCTwqNOUVnyTg22nkUS+vHoQick1ODgaTpQNbikADKO00VbuwKrZpPH35rn3267nc9BlQ
UkQS8CfmG3GQIAzvDMiilri4XHs1uBwtjcetUmsYqfiBjR7+iNL4wWu50z26KpU3+jJsfple423v
6katHEm0Esm1CNVh7NN5Ec/RjHsNQqQgfr7dzXrjLi19MglmIfAFyTMspEKeOit+mnNt5czGtU3s
c9m15iaxzJWq+nrV4DrZ5pKu0DFOdRxnVHTuiyMJ/WNHNdy12TXPoj3f+6BiLYnLMYuIvgM6TNd2
H55EN9wmxXKoIl7z2PzKDejITQaSFy/3R+XiCSV8Kp6HwB6qBHeb82kDgFljJdqaVkKCcnaHAGlP
oSLsQRteheJV98YKr4U73tIOldJMCkDcLGO93sdu9qyV7Tft0jNeNnjAXbwuANtUm7rJX9Moov6E
s1OO+qJzueyM2jgjbD4pEBPcPK2/JOgKEXoeARQYuwfNG7+Mim8ctj8VdNz8XjYemJE5dj9ig/pA
D7yq/j209rZAmx0A/oj44ZNT37TN2W61n8zRP+6QEJ3AOqmKt36egMQ6Nd3/RH5H/Ya56Ie41wbx
cHvsqJvilsuvC4ET+tUL5huftx1R7xx9k4NIVwzB1wQZY2beKXFBCEZvRdLuyYWx+Eyw8nXdL+hp
kJ/yh8lBK+mz2ISG0tdL8OubNNlW/Qxl2o+NhT14n6Y7HZMifizy7sKMC5bWh8yIJcr76ZaA0rKG
h9yKP9ze/Jj9fuP4/bcT6R9tF77FkITKTAtyT1tkuFFYZH5mbvF75FvM6+ZxYuKyzgVFmw/foqjh
WKRo9PuB4NRBa5NNG+pszzP74lUWkH53fkgjIgRmu7OWpt8dJpyZQZcPMtAhpyzTfN960tiEbnQS
QG9QvzbnHJ6ITq2ygCr7lYG222TeC9WaC0tUbibgLChH+Ye7cP4a03Ktp9OGZC8eSm5lJHzGwxRz
P5CUAtOR80TRAi/ZhjYzOVSsg3m+Qf3oUX6MI7DHXcSPf7iHGIEPQf7OwCKho9LB20oTi/BYue1K
6+If2r/PosNjXND+1bpSy9R3H1yrCBhVRkvwE+dUIycrazEO87/OpalSefVcavixDapMg1QhO9ec
VZ2qnxIqZ59Hr/TdR+xWXO26uJqQMzrHQJqbxU9eWt5G09548NfohtQe6qO3nEuUyV4/ri17AgTd
1Ey/Esh1GTV/jekgiEkSaPsGMUUoPVw1Xzk0qoU+lG94mi++LIY1sDVCG+0IXT0xVXeCdyHU558P
fXCbI+FxFCXpY2V0PQisDi5phrHUcl76CUsoqBATM7ENeM87JC5AHWlweOpOti+dKiiN7GUsm3yR
a/aDAddIxEAo6yi+5Mnw1KHpXjWZsfM660YoWrwGsXQAJXsXuPMW5Ln1HBPBa0rz4c47m1xjPzGa
o8kz+S7ugnLHOftG+hga2rNweemKGK4GxrpwIjCgHYrHSpGK4esvZRld89n/1ZaWviYcbdvWyY7X
9JEh9leKuQ6sPtTZ9lFa+c7jR2D34SHPOxX0/oiqjIhkoz51+g1Ga7gESI8s3trOiScXjqBjK3zM
FLZWXLyZ4sYeq/WUppfi5tYOYNq7LZ8Yk6Ec9/ffb+Axgr16VYX8aqKYQEx7PUoNhCJNnibjn8FI
CnAzPbPHDred4YDaqmp9WQNkhVZAZdAAAfMIY6SZzr2UXu5b3ukbpKXvhuqe2yiKIyyEryEDh8e1
dCttHaGSk1/yuXvpa7KWdAPxvu7cDNf+wmKNQPhXOkuiV7tQW7pT/KPN3rqfwVEDFf+VpNG7oean
RI3llqDvlUhwOZGeQazpcwoNfSwwHeres5rMhyz/7HDSsLqJfvDkbRDBrMoo3blEzNiSBiOerNdo
Ht/C8dnJc1LqtOwy9zibjU4E2MOghAeq7Y6j5+xTRZ4FC3KiBH9jmv6JepdOpldHJtjvXPggyO7M
hqFAkl6EHSUbuLSJ0Ois5Jex+x0NK16XimcmahuMM2n4GwOEt+hUfesSdUly42aO8bjq29FYG8CN
HOvLiUu5jErjGMVctbXbwvpntDrdbXS4AePC/CqLaq9acWys4QXtyS+wlRz7RbqPX//81lo2gs6v
vEVvToQtqPe0GYplRD0wfg0FgvgSF0kih3PJ1hrp9PTSIV5Z1tS4fTa8gRfcTxOa8Jn8p6RFkWQO
2bKMpi12ogY6MSd/lh9V48hlryyse+5vfGnYCs30Enk9NF+UY9Stb0Ba35vO+zIHb2O1OofmEBiT
+mFeHi96piUMSLAgZuRpqQ6fXF6pZZ4VUNFyXkPXHy7++1TG0GCNGvEGKVfronSYipo2ABoH2yZp
I5Pdvo9uCZD2biiajoRKelxkLnD/KCT2TF6ImrhY68xjZhROFYPlkbkKMW6BAzFwivnwGnwqa1tG
AMNLGj3onWFPIJACzFS1sPFmoh3wk7fMRgiTmYrd5JnBYMXeyggPQ6lLao7pwetMf5uI6QzvbOgR
zFdSfwUkfnTC8dOqOn9leNZzZubHOjU2bVEC/NYRxvRQXl3/saAwgp8qd1J9CGE6WzRkL8g+kQ65
WuCXmtjWDrCeIoOwkxAzb7hsnEwrfolbnuCmkyx7M4BsqTNWQTdb3rKw9DP9GyqvptCPtohA2nrW
pUeSTnCYe/BdHKuN3WsvCsDBkl+6cRyibZVl/zSH+jnVp08PKusxlnDKco+gvvGH6J7olufzxEt5
zqyMn0qYcg+0EaA632SoM+rJa2khpiNKiRD2Xk+O1cS3G6ZQNpnU9Fuz97Ot45n3Hium98x67Xsu
7rOAMmIaJ5ibLyIRFWeZbLSUfpyCnzqkNuunWtT1yusisSm8un6qIG1tfQBi7ljmy86stU/u3Tvw
MwGc5q303rLgELny4LZUyWN1Il8NYHDsT1ccJ85x8JKbtwoztk25bfvrkS0jYxPbPiYORQfuwwcZ
jup3Og2bEJS/hF6SLBOvm7YKy/Z+avp17PjVl0+TzoShE1cmDF4wcpYdIgDyx2GamGdmKnr2DCaw
4xybR6Bcag2lJWF7ozC20eKp+VIP+rSFk49nJ020S6ZZ9/x0w/kOuW+06V//Tr2xFU6Pq4zIOmZO
pQVzqPUvmEMfOVryX8IjZmGsw73TTIxocFdvANVc00hkB4FgaVnXGJfsqaiOVmr7+5ZZOaOWjAQu
vvz5M6xDUINr16HlY3UnqwflCQavLWEYD5beO4EwXRJC8qtZ9vlDCoXj8c+Xu1OQlrw/kGuXb8mU
6nFEKv1adXNzaNvkJ4bHd01N7b2XdnEcxoFzbU7g3JkxDxXn4wlH5+3PX/35MtnRoz/IH1MxSJ75
JHlP+vrAZIFlG/rGRS3vX9rq1kgv3QrltU/FlH4aqqoCW9fmXYKrdsEKMbwQshpt3fT+aPO9hLZd
3phBsq4SUUJeq5GcPKwK5Er7xKZ7AHH6TnEuCHR8JBjyj6gEtyQ9IG9PkhqPTdqrtTZ51ZI91bBP
5dXRNqVxa4pUPeSpEus6xT4eSYo0qrlm5Sl3XGtWvCJ8MT+TX2BcZ6Fdyxk2V5EbPskdRES4ifMd
N9EUWBoV54zd+9DWrbbW3UUczu21JiX64DbGB7sXcFizfuJuFI9QqRemILZiwNWxcI0x2XrTRBSA
a5ZrLDn+MYybcK8z5HbTyjvYWLF2qQ9ah/n5hokUVr2ijh56UtC8rj5OLePXymfOVoYGUkIG1LzY
V6I+unjp5VO3xt/KHoEjs9O6cN+RA667qsVsz9kc1QyisU2ceTbDVea6a0uP0r0f9d6DPW/9UrxV
nnT2joRYhAdO8DBF/sp0OC9pq71tU09g+aCks9P3NqNdPelNYT5TdSxsvx0fjBkrj5RauAQfqj0M
9nRIShOSjgqNbUIc0jwQ6DN7/vyAEeKnxxXEjCSKA7fEsjrMzNF6OZYPdl7/RPzEMHm5w4bhKSVe
Uk8b04+Pokrjw5jmO2V2jObrDtK2xLNTIOtyZWatc+pkIuD0q7TPf1454I/9qW4If2CI5pAdleV7
TikAd3mxjlljEGSbXSn/YSnV/Xxwo5rIF9CHPHXReALWRJTtPG1Lz/L3soDX2iitCqAcJqd7lsbE
BJMkiX7vdUb4zjBr78f0pJWm3PVUuKiVSVui5xXDg192L14TaU/gpn/zWZf4zsqXDoPDzhpn92xy
kxBExq1fjUdZheLLz/r32W3Kh9EFiafPxbRko6DtYb+whvOYgcNwCI/h/YuRZtMhop3pMYoxhc21
7RQn6eXPlxRutM4NTiTCPjLN5OJXvAI6D3BZ+c1ROclajsTmZqnDvTXa+6Fe4lbGgSy991zN3YYB
ejL6Bht+7TFpGNMSdHS0QwIQ2gTOYOh5EbZQtiT44N2Naiv9jDHsMQd3x1vBoa5K72T4oltW2P8p
QDlyCX25w1/rhR+b/ZmnA5NnXjPBszCj4qlMIdAokrJzhRRAtw6xFmf7qvGXaoYqZI/dkfiAcC90
kgnBAF5iMqWF9aCMPP5xHh2LMOE01XTA/FDJR1vu67AISXkG0E//tXF0/Smy5obbn0ozTDDE1pCA
loZR6Rv2NfSL4WyD99Z/AEX+qhgaBZapwNMWsbNPGouUHkAAuXEVGDQ39Pm7NtNOLB4e07KJVlqY
rKOkIqY9jeag3LHAxbVZJnc8OLhzwIPmHrQfYgI2oBaPW+AaeflgxaBPWj++krywtCZi1xxTP6II
ZfxRAogc2CnQPZjExzkVohK9XShSFPdmeY9NGXeuZLzjNjYnFcArSIuonB3ICT7nXSfR346RmZ2q
Nv4AGtRAEEsMUlLac2hDmxSaslaJ6q56mF7gc+z3HY8/ClAdwjPiNW5qKBnuzTHNx6arudYTbOID
RXYSmavxztM1OoZJFgsofn9yRurTQNyc4t1UObjirq/2udZvkizdm46K1qZgjTzE02UuWhZm/jqB
WkKpi41xEAdFmjUVLtll8h7YajIarm2MyQyrIy+9037BVTXxkUb5xdEEwQjlwNjNcMxjCpJlFVuq
uo55/pGNDql/kf+7bZInK5H+q9+Q+d4jOwXFQmxy1o/NVpJHolQ3bGbDia41gc3LRBLblpMAsqqt
ZDtYClN9JfqgJVJ4tnRj4fRYiZ2e6Wcts5VOAsgWlamxyAYrf1VRry1aD1oWHFD7MZHiIa9S6/dY
TYuY6RsWyvCpyEbzkFS+vwSsRYzwjJfesmTGRmhDRuvENs+P3+Z5O0gXB7Clpwd4Ej9VgnYhroCn
2LUCbzdUv/l2X0kQtl5UZ10rnpR7WNZ8sq2Q0SlzI73yjY1uiPDsmoDlQlONjKLnE2PWOitMzpMx
k6TKttY2lvGwI+2ZmUHdqUvHDrrTa9ZnY52elKYdw3yaT3cn8OxNewtWLXWuY9OSQrPmp79u/Y5E
AteFXqURhV23V9P1jYXwIA+wVCgXbeLKlcPIkRrW+5X76e80wxaA6Z7wCWva5Ya0Nwo1NWjN8DBF
3GsDeR6LIRmsPf7qHXxQYheVdnFIKfJc5Cb1oAIO73BF6lUN28ZhWGD6z96oHge/2zSN22/98Z75
Y1CSYlPfSAIiH0uyOpcazYUOmWdD0MC4JmSghzhnxbuJnI2F3vufVdStcZFQTpkAcDBndrRnoIZG
8xv2xh68X7UlTnnju/kvdMxBk407MZc3z2k/1xquaFqiyFxoE4dNP49b16ClxvTd8P7mpF5xCjMX
lHkwaAmVRVVlQS1HeUDhC36C+oqXKF62uvSWVtMmF7fxOHgHCiRrLK7xxMnUREOH537BK4iHtWlX
lq9eSVJgzGuRKTFH5omcMpxXonxXzKW3uIzzFRwCUDbmxRnN9Fj52j1ts7GZL8d2YDII6FiG1HAn
lqPpc7ShnHJC+KpK7HuraZaql6d+zIog8dYVNKaNPvjRln3PupnnfGPl40izz6xbVuWuFs0PToVi
ywj7A9JTe4gEugX0A1T2TX1zLKzrrn2/rUEWgHrH8LyzqWcWkWSmryoaY8k4kgsbdrJQzyAPHnK3
YB1CCFGa6wEncnUtgOYt4fuGS6/ujWsupmDIAFnHo+atitZ/04Z0urlRsrOiVBxbZia7ex2svnX/
TqrI71X2UlZTEfDpHLSyCFcNivTZsvogcyw0RBHsNsZxAOnL9sGcYaOmqpsh+oQrNypQBnmFQ/Bs
uSW6r+b/bVvVxa/RYuAKQcRiUOwNFR+OU7C/8oq9c4cFT473M9Qx+4LE3MN6otmRZ1ZMFku+uEMe
r59Lg/Q12Ankydw3usKSwI/Glx/4KnJZ4SNcWRVxf2V0R+lU/G26zwrZAE7TVu0yfS+HacPepC+7
kGuG7dI8geWIJo1d15RH6K9QO7qklGxtmsVlaUcYZrL40pbsONuqz8D1j5BrOwxTTWF/JHX8bsfI
DxgdhkfTLV400SHfYR7N8GZRtvSfqRA7i9VaIHItCNuZ0Fzl/jRGzCJe2A9qplFmWBAy+e7kb86h
YUcFSq6cG3YrNz4Lj7H1wDDCDItn2QLXMpl5t/CR4TTXT0zWGZUb+XdLQZN0CBiJFbi4obhPoJld
daaBYS3xSZIlj84dWEKVBsVx4lTXKBy2JbBmBjmMOOAYMeOTbA9EVO48jn83kTp1fwK5nfyVVWoN
7IlLJBjPU8Sb6/lBV8IIHllbqfBJoggdsHBDm2QbeN//prXREaK8sgdSdOsSBV4yfuTpyYyb9yqs
CWg2BzgRJlmCZZ88OuYGvsgHM8zXWJD5Mrk3HZgLUg44wwJ+A9WBe6szch4SQkp1igJ97NU+zPun
ccRi5Y/1uz1CcUnCLFA9skgtMdttEw/zZux9tbzvktiyRlvTZ+oqaZ8yvYqesZiumKp4B2UYQ9Dn
1beHppJhXldu+fze7rT1bBiJdsrSpQ5VnHs4Jn0vjk5RXFr7GWkEA+T8EA95sofGcJdHANMcbW1D
UUfmHU3rsal4SG1dTSc8GtFtLtTFCd81EZEb2y1nSKS7ekCZlestHGN+R1HveMDYjITEjTv3SZTG
LVbKb4T7Ny3u6Lfxxhp9uFORR7y1m71bAys03SrYRkbfXgF4KCisbnwcrG9f5BfVselJU++1Dl8N
QrZYVdb2GiDIZSJ+g1Uhq7YkIhKy8Y/EX8DhmNjqWGI8p7N+ZreZrIsMMaiQ1a5ozVs5DNY5vv9A
yIACLaPrBb2q/t7fTdY4J97TUjbrOWEJQjH4I2wZUH3sTOlSPEHaJLbPyO4SWrnIfIuAv2xcYd92
DqjKJBQFVuGjxwYVO3Xk8LFSyrPiAGbEsbMfbLhrAzOJSJNXU4xIUNIiBPpx6KV5jqskXjiuZF6S
3Nd3QG0XTJi44Id0PvCA7BKzH3dRNexE7RHvNG1nAHRtz17Tbtz6gfyEhpWNM1x9xplM2gFvexH3
VU8ZSLwIx1P/RcxHwb2FIqNO3tlieJAnumfktkz583rnzv1bnVtPrkeIgWb+EgwAwYMC7jCiEyLN
3wDPqXlS+lGmfuyw9CCrXTSDdvFg+teMuA9OIvFWOiiQEqLHzKbr1m1So8ltSGbQhRlUCNyQ5CzI
n3xotVZRJ1g7p6AijmZjX8jh6sxWoKrpbWqjfJG4b1Mpf9UzHw/0sx9GSB+q1421O2XZwT8LxGg2
JtS3EfTlSrnAEiKsfQtdM91TLNp93dqk/81WG4i0Z2dZENucsg9tnTRIIyKCZ9Pe3tvno27Nz60q
R8pLwbQbGmiVtp/A5sRj7Wq8JN4dbZ92tCRziEiDlGuvEv6lvavzeB3RMzMMQqIZboSp/eoF5TkG
Qy0wDIFgr9URO+v6t6uMawUP/MGzyHQLy3I6jhRaK6PmskhAnS+7ZFanKNUehya0d1PcU93Cknd9
pM66rndrDfENyK+uOcmekVfkXzj+zW0MKP1m+8PKzhomoRq6UpO8bBULjc+IVN2kG5NHoP6/S71+
T039ITXQswhSD8CVEejVWr9gxzbLzmtorN9NIxyf2KCH9Fcbr4ASNU8E2VYC7I/X6uPaZzG5L5Qw
V1zxN1qc+NwXxlvrKLUzhzsjIU7dx9lPr41d1o9ZvO9ZjC0FHLx1FLaE3WNbWjVV91VGzbwplf86
uUI/VgZIY2WMdJtokWbRgUSyvHoFLmafdOZXHLEjkxopPC4b5z1c/ENcFaBWJv8t5f0JkGDfIMAb
weymc8AqV3nevqLjtb1hekXNtYyM8t/wDen/h7fBMjFreoh+odQZ4p+JIPDznYySijqMeOAsHQ+a
wY8hJBBknaKFzPEqbWfzXhporF76UWwU3N0xo8mESgfUOuFmmvzpjWm/ftRZhPqiHwi2RvD9/26k
gazOf/8/g6vb2Cv+bzab//I//uW//v0//Le//6f/+Pf//N//4rG5/5P/6rGx/ga/whU+yg4Eg5jE
MMv8L4uNbvwN3bfh4avVTTg1Hmr3/w1Xt/8m+I8DstWy7zacf7DYiL9hy8M5f7cg8oUH59//u7/A
Gtp/+uu/Kur/+hx6MGL5N0N77pj80cVm81dLiadrjA5Scj3bUdjbnkBVbZ3bSRae7yIueUXGkIur
64AoX9PNOCXGMymLXTwQsX4xxwoxzIDkttnNdm+MH3GRFP5F0QjIFYUTLZ5leMgtazf1982QJipA
gnKPchqgSR3IZo+qN6bUUfuoD9bEgrsbK6h/lPe6nX57anToBzqyfDhmZ2yRaVBKIm5e7ZSCYlVm
cAoPeHdqcQ0BEJfvOkWfwECSpM5Tl0S4A9w6fFEpsR8d2gwGPfoXCVMtEUheOaUPiVLZ9OOSGNEa
ywmRh9qOJlV6spwrcwAZO7vJDEvW1EYryFBmykPnkz3/Qe2oIdD/n9ydWZLjWLZdJyQ8Q9/8omVP
ujvp3Q/MWwAEQKLvfqUBaI6aiBainqnCPcLS9fSptLLMqowKDxLNveees/fa4lQI7CcAQAm4kK7T
uL2CQksyzsv4gJ6utXAtH5VcvdIEYE5hnkbYr7MqI2/TTRuC2g6GEcf6AW3PIAWAys/KAwdrYwJy
Esnx+Z7qqQkXRtkYSHAKOSXwWIvay0uctta4aa+aXt1foZ2iXYyzKnsmOEga7zqTa00+c6gDyq9K
K0KIinYUfxL9CS2TPkCftbloj1VtVTvgiuKFioOUS9yYIgK4vAkUGtolbNlamlJlUSONK+Z2N37z
ZSEOifymG6GB1hAjhlAup1JqxP3EJtLH6BKEc8PAQWGpBpTaXQFw1ybhoij8zaZBU3C5GNSw7UTk
cuUrXQuI0Gi7i+idp7yF7s122jfHjtOkuDNFpkGo4KraTN8hu8voNmuMINlOBHlkzaKMpK18qy90
gr6TViI1zCnIuhynDbamWY1YZmocyjYze1KKtJwMnYOIMI8ObaMhBeo1HSkbdHLU+fARrZ4Ttpbi
BrATC5vUQbmm5WUvXFF/PoSVoVzg9llnadX2bUZUHvmPE+oSjBnpnSb3XXHbNlZFblBDQXV1J8vq
lS2JOLG2QdtuNQXysn7s9hX5e8POMIeWXEIJoeRnGsmKsGmZkyQaMinEQgm6VePakrNR+dD8ruO5
DS4xzSIOjzqoTj16bM2okqJD3KKzqTdKO9agsxwlgUHLLLgWBKmhTyITOG1MDjF7McL0UiN0V7wT
ZUmuxWE54rTrPTXUz+OyyIsxelUlQw9fImrysXOv5zGtFhBppyWjGR2yK9tR7zJzLogXt6pWZQyN
0eHFVDuUB7KaiswIlba16pVZVWp/A/CUB8TtyYAhb7qOTGTzGD6qK19mBEicjYJpfGQCmHcfzF2c
30m5kCkwfyYlFt8ylI9WkGVZmn3SLCsJjZP0MvvsGMYJe2OM0tZngJPlWyYBcnoQNEFQZKcqEkl+
ZS7QaIQfVVG7p19omCcocplyVLtBZkSt8sfgSD2bhbCF3y6f7wSBSQxnnE7PNkBCe/E9KeVZi5Nd
03O3yuSkIC4hZAmiw6YqnSeJEI+3aTFIQqCEgsi6x5A9WV96vciWbYfkHMFvXlIMIYLMx97VrgkR
T1DaFhOYQbwDgjCq9e1lEnSVzk4ljA+UTYm5l5r2nD2UTGvNuzOwCQCuJVxJZDBtJnbJIiyElmF1
l0vdrdS3Y7EzctFslyl0yXqLTCbFCqnDGn2BL6kLa2EsKI1co8lVYSsL9WRslN4UhkWo8S4eclVT
s0MV1zlF9Jl+f3QDf7Ez3vvz2IUnMya8IJDJ5OTsItNNXaTnzFRdjoq4+mjgXHq+ldSnO16QMV+2
StGR9XgWLgP9JsSo0eyYqC6Bdu7Pw0KKjXY8UIgP57WQKIa2QzTZp1DlaiMESJ9Qiu7RDbdYXiow
+EuYw2cBSW0qa3tKqJzW4aVvtaCeb31LT3wFA3iG1nf12VS2qt6VpNVoytSss6lmnCxoSmHsxxAI
2KLoLgnLdhNJwrDqpyRJvf967fT/J65eVn4wIf+P//Xf/+e30Jlfv+c/UfWz0e1fhRDLyH9QA0sg
gWDlQHD4t9VY0P5DB2xGBg1TEOlXOs3/8RoLkvgfhiXpoDmooUTiaf4rhdBcoRX/ttaCGoMDJ5oS
LC4moDLJGl/rIKGA5BMx9T41IBakzSUnvs90xJGsDV9gfJXhIN3L6VKdm2a27DSH81sc+q2GO8c2
aWAVnkiafetpWVDPaEgyQG6v8CqDNnJFfVEN+9AIyKjShE3VuzoqdAEutV0fLSZzN1d/OGU3DSc5
c8MRVz0fo8Rn080nV8y2pvQiHSJS8cL/Eihh/tZg8HT83RpAfr7+12/9W/lLd/A7bFFS/riEJATh
+bY0zYTO/x2epnZp2+ipVp2YILFv5jas5HCpusK2fiSSb9oyEzr/6wX7UtD+XsAqXy2hv77Blz/0
W/0qp2OoQpCvTkkP/wOZT1AKXnoNJisQYWnRzrnSodpZFYM/23SjTVE6Rnfi3JupwcSwVfTE/Wwo
UCGk4kp2aN1rk02VQnOV9qpt0P9JErcTFucQKaCa22MR/HDlZnrD14fv65X7ehv+Wz3h1T3HcnWS
ERb4hW80u9QZHGOFI5sJAcOsH+67/BX28Odlmy/rb05aeaAbDh68OtE3PFpv+a6rl4zdcuEQ9m67
u7hnGvaYZH3SXVCrOvlbqH5M5TvYe9MvAuH4z1eAI/UPl2D+9d8+UJQbUy1oPDwRUetsPCDr8tUw
QfFNKztBf3l+EmpkHmTCmeqxqW/O5f4cLtPGH0YZ31qLJjdDSAMWNtExS0dORlqJSBrqhL8yGZ94
GNOy9CbhKS/JkeeszaW9wDZpUgRbGo31Esw7QrOxvB6SlKo7Xab564Tpja2eeNwWUcpGglycOMQc
W/eMV5B7vyrKIWtcs3ImpmqHcLqV0FFhyEEB1S+xbtDrJ4xcER+t86GivQiS+DwcE8GteNc9RHLU
tRr6+nRds7GXHgLl69m/0jAnDtUAYW0jpiLGjx8Iy4BR2YQS5olfT6HFm7b5asLVepZfjfSgFq5A
TViuMJI12/i5QCstAcQ5yA8kAuZ3KCIF2efnTqciCHO72PK1h4/mlD2PiE+e9ebuepfflaxuZFkW
S6n3+HP6GZpmEzlfPDMdarN9l+/0OhB0GuILhKSKtBh20sd41zZLcJ0XO1P8VgHKYBuXO42xXh6h
fCO94CARUhzt2jDAqIKCmBjHFbk6+2KneN1Jc9Ij4gRjNdZu/i76jUfL1M5W/bLYMXagVZvdVk51
yjzOFUJlA4c/FE6/Lv3eH7zpWbqnVqyXwurqwsXfSqmtONNq8OrD5ba92EAbnHinBazRC8WRKxe6
tARWr/LPzaaFx6q2drYWbqc1c3sfp/vd8GFkO56tTCO1zgVVU0jr/HVEXLXOtvWrwpjxB47RN+7l
H2+l8g14QZl6lkSTxWwa/N6zriQKOCqGttLL7q4fHZ13O1NN2+BbtHckmmWPV+n0z2/it8bUf34G
dgMAQDSmpO/gq9RKhZhiuzrhogUot6w9fdXsadEamxQGom6P7nkRPdabYXd+7o2fLP7zUvd9KZTg
uzMhNCQVUODXdWCQzCuu/XpemDjLMWKqDQd9+gI3oObGLoIwZaHxliwQAwDSnd9DksE8qXcm5m0a
OawOh8eL8xNiTpppC39+MJWCQ1Y1Wf/OWeuT/FzJWlUxHnIE8kIdqtre9ELMNvaExg9dMCH3jtXb
oZM8/PNNmTN4/vjD4SUy5FMgDZnfr4rGgXykJVidDMSqVBZ+g00BBHYrH2kZXxe9oz3GTunkAQNm
S3gMRV+V7LxeROaSiJE28q6VO8duIf7xEuvmfL7/8QJ9gwH+68kBY6BjnJ6ZeL9KrN+XcOkqV3l4
rU50ikynBPxcObVTya8Xyy963wAOWBcvWK78KTvGtUSkyINpHmJzW6vrKt7pxSvDHSEMJD11UkIy
kKPaI4us1h0MAtqSGG2ZRXJm7obnV2W8tfq3Tt1q7X0+FIsaPr5hkF/io5SWY5fUmzNjwmEpcLLz
AAdkJ3mrB+WO8HG5eAOsFsrMWmJMHQc1eRLUQ6rsw+rWJPZlCGrjOJwP0vhYoqgxvKu6YL0EpT7m
WxOpdHqcrM00BQaVQ92wc2JBczlbzwt5O6dgILX0k2bZMEp1KHuipZQ85mHAqEOSgy6/T61nBGG2
qO1xoduE+Epe9hzreP0dnICa7F+VEzgNuXCbFG4hNx1mNsMUNAzMnlB6PsZZi/rs7Wdq5q9S9/uT
roo6IEWL3pz1fQUQTeDh1jVhFXprlE1vuLQH5cmTX4T8KEfLogqi1SgsOtPvNadbQ8XQTCyaKcTc
PVBztX+N0xdlumOaQKqiDkFGferEQ/xe38DG2VJ0NSvrpN0YzzXWvlZh3C+v+mqb5Q9Z/cFFZmww
7EJe8o8iWsYyfBvLD1+7D0yz1tXnJUsbB+I+UiDVJ7dBGmw6/HmzNm9lHNFYwUS7rR1JddkAMf9w
IW1Fhy9q/lBFSV/hHf964iEuMhvkIIJB+NtiVdHKI0kxLE/a3eiUL1OHcMG3UNvVDoVI8ULia8by
9Vzvi+31hzVB+VvRyHIEyNrUVT7Ft6JRIo0Y0oJVslKmL6Pmixh7rvuaAoXi23RVJ7s4FwKthPWZ
i4AOpEalvlC5ZciyHMm6kxzoO4q0jJWtxtbXeSnV8Sp1I/cnnu4vMMsfj9Rvn/VbuRkS19hHKp+V
xTMB+RN7IaIn2R7upAX3H30pvow2RLDnUr31CBnQhDn4ETB5qVZABTFavnF2KxnFPG4XoK1zHZS+
ja/hTyeKvx1jfr+u3ypR1UTXSv+7PMnP4ZYMXQriojhelsWhDnKsulukC/UzKgjitQCrJIizkdsH
3Z3yELviYezXnTe84J+5EnbiDuXa4LlADPsDO+avxcK/Pyd75ted8iycoRmEXNPGpaNGwYwJuEaQ
I9oJ8Gqv8oxVSgAT7dfJG+9Sv30g8++f9yXV+PNiMYyAuwpETKc7832MdVHGpO7yMDpVjwNn4Rw8
00X66FESIaENESAjN9KlJ6lCdv5pcKuRT7YGVIlqKRivMtKj8t6MtrT1bUv5jFj/Qywzo/AwEUaT
hXvyNbtmlZPUUSJc6EwK7ZTl4A5mwlW+yZtXmtJuAtQi3ILFGpXjtd0AoEE2r+pwCRaX4YBu1daR
TmHRR9Z1P1m+pkkU2KpbDk/1eEyoDqFHYJF2RP5vKscCoKZ1EF5ez8jQtHTPy5PioqIvru8wOFZ1
II43EZW5ob2oU7ooxs85TlpwsUub8+9wxswLU/c8+FJ7l11v5iTHgXivUV1BA5mMTzgOjexgbJI2
9IIR7OTjFhBHpWE3XpXxcjZqoAsTrstu2sDmof9g2OIYCCZeprNfYFK+aHCLPzJzVV5ntccHeaf4
ogBrkbymFn6CVm4mi+eSsrgmH3jLXDKk9ylbCQ7zxp3VSbdKgOS4QPtoa5xw8P/p4q05H4W4VDFG
5o+s2yMevhYLwIkaqhLL3DTCPcmwZJUk5EkN/Jp7eeZVFDmF3MSlj6a0ZSh9Iy+q1MWLaXxUz6no
IoOwyxAijC0nPr8zEt1hEtEHsgOvcMFFEfJSfEAeEj4gnoKOHeVJItuPikqwi9JGRiOPG/k1vcta
JO+2tmwbYvfc4iNDPYbdgJvBeXWpte6lc8+Zp81g2uXE7UpWHJXYQK+EtAxef0eKr14s6/3IkMF8
uO5lMr2d7AZr+nvyVDzLtvBpJDiFH6QXarqIQE9zUTdOe902GYl3NlLWIlkw96qMB8naDO1zlt8D
wS+JGJtEJyNwXMafausLvNml7JkPwIneZXL7AvYuTnNW7xXDgmPWdY+5yBieTD/2jGUX30EBZyIz
fjSMenkWFRVVpX3tfa3wkemQDdNPG6t8MWTfiu5yBhlc4OxdIA+94cy25CwpYzrBlYWVdSeGAZJq
bXDF3K+6W3bKiDML0J894Ce3elWX4yFdyu55JYYUKUiMsO4H2gr1owuymmzfvZAuWsoXZ7xTqb0R
b2ifV/Rk/I9heGk3NdMnu7m/PIBzwV26ASZE34wfAwWFPssU0Bj3imAkoN4FWrTCbHAeXIMkQu2j
rpcYG8p3mXkUW/bmvCOhsK5udC7K7L53U4UUUwe9rbESiSDxTMUhXH1iRgmcamXejX4r2yTCLviH
6suKgzwIZk9mh/vWCvgZmP31x5zvR4avcqxMByUiP1QjnB4EQV4/QkHo3SnaDpf1sKoWWKovC2Eb
BdfHpuKQlW6iIHdED+BJIHhRQFLI28jg6hOrDSgS6bb4lG56vHdc0fKRNBdEZUG3Mm7I1gU78ait
yk2ORukTE132iabs+ph9jo8ktbZOOVfjHr4mXuvdPy/Kv9CwXzfbeU1WmTprLMmENXzdGBT1ajI+
saLT5RHcSwsiKId9NDstDwLejnKrldtBdsMVMA9SozRf5Y0POlt1W7YrZ3qRtvnBGJ/F+DYtyCS8
Psnh9gL0J+hdY4WRDUFUoO9xhxqecOJbKzC/GKLwQ4Tb0u08hjkrBh016Wy9rfzUKvrzIMbXM3Va
SJLK5Px7eTrkUdMURRGdBh/c9OVY3g8Qzym5y9IGkjOsE14Hh8XR1zDNr2QXKTzJShd7fDivEven
c888pv92Nvv6eeZW22/HHiZMdVOY1+h03vT342rkeZHqhxnXk9Iq3MTjB+m8TmyutNoBU4Fpll/T
Xpt1hdJjozjZolxWnwNWYpwF9+LZy/ZtEPuWlyxn0avuKOtuzaFJdaVV6fIs+/Fxcms7wd5N4KOt
BOPj5DXA1RzOIebrOehXl1N2DsSHyE1FOzzNRxeR0wsoAsACmJHxWbg0mmOoPVcCiWzp+nJJ36Lw
GBcbo93jqal2TQCwefHPjyb6hr9cLGgZHGVVneT47xVzalzEFgFrfBIDWIMa+VPHS7wZk4X2yu0D
5cZav+ISIQvuUqeDI4EXmf0g8XXTG3JAOW+WFogRO6K268oiyDkfiv02mvkvTpQfotLPZ7ZItxrz
RQuWipIN6tq53tbDyxmk0lm9H5JbqUIUySx2Vwn7iNy9OGgtPLYcFAoObcdGSJwY/0U2pgHym3Kb
BL1vrVrpoZAWRo354la63kWpr4+fovlc15AV/HhcNoi1Aob77zULx0a252KaFmN2093kx6J3z7t5
UFov9Md41yFFt2vgef7AgkkjECxCemqFrQnBakBRNS+5aJq5Q05N8noc9MfuRdy0B3XB09zdssXU
x+6+edEJQPToD5IEGVQv0DnuSGV8uR6mD9p/xuCYDwWABcOpD2wNiMTYlkjqprni1IV7Bq/0wUXU
KVE/UL0qDhmwRDHg5Q93VaB3fvggbjLv4oS3FSU3NkPS3OMFjZZscfbON4nfr+m3efJCrNfXPc3O
CwWbnfvjgq2jd2JSoU+wQl2uQm1Dp+G1nHt8sAll9OqLiCaOtSbHj8wzYFw232CHB/kE4iAxHeMR
M5Afp7ZwHCOCGoQZ27BE5xxWznnLk10vRLAQh35xuSEnVjppK1yyr3P1e/EKp018bKSQfC5nT/zp
1f9LW0ZFrfzvp3k+ov326iM+MToxOcen7q2iq+DUO+Mxub1s5kCNzC1PqmBf+nfjlg8chDTOU/98
QtEsG3a2Mz45tOKX/LU9/vNrxujsb6+ZJRu6qhB6icTo2wcz1KtQijEfzLKjHZGjR0WqPDn/7Liq
nMHaQeBIvGiKG1g1dngTrqhi/YEUwDUvntfw98t9vUyXxZpFBsToRJ9XcNIsQO4Bj026urWfLyXD
oVCFcLScW26GYKf0BGAUBCb31lYEL5n8TNqazaq5fmgjLfatctt8iq0d3pVHZVU/AUlbFl69kbzp
ZvSBDu7Tpbaau+y8ZJwVK7duVpngXeN5DnFdym8GRI1NvJiCfKk40rZ6wRnZvk2fYLdMaG83UI/A
2zn4TnDwvIG5szzaNq5sNx/RnXT45yut/e38Y/12ob89AQJyDauUo5ieVxiAj+ru+msgLaBPWM4I
oOSRBkrAiu2XrvwGeFO5zZd14pKYkTq9K7tacGbUkxaO2rrU5W7n0OLZVguEQC6WELd4sVaNk/q4
w4ZA1bai7MWrfF/e9eufus/a3zbW37/Lt7qhFcJGSk2+S+VjHPMuyaaENKMiNXxgLmTIn0Ov7dTm
tjQ4pNvti8X591DNuxazKhJgHdAqXrNTPs/TUhn3orzRyxvVWDQybILbc3HoqyVAQSBUBtE9baDO
/7FrEsWe8o3xDEHvbXAAut3mLBbla3z+4cT8ly4ErysZ6Hj6mfIy6/36VuhxZ9QXGDSncJu/5BNM
N1us7ME1V+pHt7ziyk3syW3eabmfXZ2sTAzolRsdKUOlyavf9VfkE5x5JA/gbyAv6p+2xz/bvF8+
oPHtSI8wwcwqhQ9Y8TjdsJYsLn4me+OL8JBz4Z7nKq31RX96kX3zLvk4P0Sb+B6Vu3afPCKAzcle
UZel9cOF0/9sys+fiyk84n1w4Mq3VhMat9iYdE75YGlyh7lEf0vOeHe8vsSdQ48er6NY+6a8heYX
L3SisSObF76+K5+Ho8hNXQxHZZ1zLiO78Qw9JrEvB2ORMFigAEUG1jW2shA8lVUHfZpA9WbuK1iH
MRDr5QX2nQMJEoSnHHv0NFQ/ImgcHvOwJCi+OM20gQh3sF9fIPIdOMdqMGiuP1wF+S9XAaEBjw69
bWYj33sdcYXMCZ9ddBJX8bhW5prYFre0XhgDbsd3epnGc37sdt2Wl/MwronwxUHjSSvmTRs+48+1
56we/V57opeAPEdeg0IE17dXdsphW2iNHrH88Oxmy+w44H45nJdUOG7m0wW0pc8OiTagFkf4pKZz
fholG3+pf798hm/1bxKZIdwUPoO+jY/dpvzkLScPSEH95ajXNW0Z7Dq0fer7ycVnuqKjs6yW8jxI
tTGeHzmXyj6Hb3KpnXqRLSdX9RJKksZXZtZs0G14RqxXAgc9BRLojeEZAZy7RXWrtquMjCzZVR9A
COAUH82F3gbmIyfC0MJG9dwThKT6wi217j0Ra0wOCp2hUel3W47mHLVhx7Fx/TDHk/+yK5gSihIR
aQrlwa/b9ltdoKNvHTVQrqfwlOzOLCE6dC1Pl1ZhoHrdmrWR8/W0YIBTfZYbY8VxcXIi5/8mA0v7
y5ry5bN826HAmYl50nJ7sg0RhMyq3jkKFls9DybqKsuu25OK09xwZHgHDE96N9ph3wzBic1zrnJw
u2XM0Q4IzD7LbGMLw67e5OVWvtPE+ahs+GrlDSuWdQ7FKRT3Twq+3s0+C9NJll3mRktqDJZ8QQok
h47UcmT/g/Tn/PNebP1l//ryTb+9DG2pFcmgcNVrL91FC/X+4kYe82YO3ovzylgqdzTHrdY29vyr
ENyldGPO1oDc01qku4Fh8GRkd8pwV8Vee2VRYZi802QXhiWPEj2n9dWZdznTlu51er04yh8RCbSO
sL0AtzYp0/Fve13u9YrDkXhUHO4sC9rUnSYnfW80P99IgfkeLYe14fEk4qB4Bt4lrTrDsaNlKtuF
DEIGqCyl4Woy5u6E6DPDdwpnXNRrSXGzDd3xvbUfPpjr2f98Cf/+4M46KLBSuCl+Fby/PbjSuUB8
3YrRCbFwz5zzTfPLFSRQ9VTfJt4c7AcEjv7Pm/LZaX7MS7eqnEJz8UgX/2+fhZGnJoGN+GO+kY2q
BCK4ZdNxgBrd55lXIq1S8UnthoJwmsO0nkUyPK+OpoOjPKi0OwmJKHTHeMoffkp6+ct4UzVl0ZIV
dPkaKbrz4/fbtRkB3ylKbAhHePG2PDqdO3q6Dkm7hJlQeAOikAG4hOop1dxjwjVizI0yngSAHE6t
bvFo/HC7/rb0os/V+YscJ8Ihvn6ks5GkqoIR74ifMaX3lmzrbFFfI7tHM6+Jbsgc0fJE00Pa26uH
Fgl8/x4qbkKzx5/KdZW9Yzq5ai/n7DBNK6Lq+S8gqn+KTfr7tVNFSVNVjUXx+6xquMh6h7M9OjWP
1/t0N220RXnq9mdChf08aFbaTcpH4th+6k6mn60uTru4/lBd/apSvvXFZnkhqU34Ldgtv10tpdQV
git04SgWDouylTG0dQg/LCPfoNBiPYau4ADznezeI/QADf8guf1ncWx3ZTBNgEhszhPNZx57sebr
8F/SBTZ4tMOlxJGIvo4jHKefhizKn+uaCbrQUHgnsYPwWn69y6Dpi6QPs+gUL4tNXwIlvq1vK2ne
E106Q+/R9vqYRJCZfMPpPNm9LtODSIL5wtwn8wuyaffiIp6hMp4cQuN1DHBnRHSKP7yx+p+PIy+G
xIHYEHV5zk77+kFFTR60xuQCF4/Al0A7VMvLgVFHBHDjIJ7ip/Oh2+sEWL+CTaj7m26t3Ebkn99z
DDi/lC7bC8QRZUWHVwi0ilGBTW2bRwFZQe2bHrlxusBhVrqpMzvLb4eV6qsLLO4q8FEURXQ+PuH4
X2rPpEiX7Oi1HR1E4PWqcjW3eEse+PcgTAE9tqJ93go/7ft/u1MwT1DPEAhFpfztTrXVRRY7UgiO
l8c5drUP5qnHqZ4ei4eOZALDE5+mHccqpobv/ZJ2RYkD4pXXV1kQSTC9t/EPmU5/KRC5JSp5x8SH
EIz4fdHqc8uQtUzmsezXGEqk2MUezZLlmMsGEMCyuNfvsl2PK3N3XQq4cG2cmm72w9b8rz/n67vH
06tKooTMlr7tr2Sb3xZPS2ih3ciDfMRD3KIdsvbyhbdpiFHTujGeaGXVXW3qJC336+gmCzGtgySH
WgO0GeDvFXTUUgN4NhOabUbdkrHESoz0A1Qcq0l9ShjNBvCC5TsyItyzCQ84uFDkWZ4l7VTLE6JN
qKxrhmpkflYKkQPIAAXnLbJASPpn1+JUB1N2ADktRsqSrWU1UDZr/BwcFHazVoKw5R6+ESRGLbS4
gn4nHrZbwOO/COtJWEtoDrCp09Hv7xQpoELQMU4yVYS2s9WihaA54dXt+i1aOrpnPRTeyq/40Mka
LgKs1HiY1X+hHkgFCetLuDZw3jR0fdKt3ixoG1bRTcqEb3KgFy+rggMrrb/y8iR2D1NMPA1KCpv8
kvJZBxKHUuZyI1l+MosLnahuZ+s++p/TSEc0BBhqX5/ZTi/mCl7DeW0i6gAK+IEG0GnW2qsJc5CD
F8N3wWMEngkrGd7zTbloF+dnenrtQ+iMt5UP3v5TqLfmYGCcdULEhY2n0vmw6yDyiFqnaaPgzKX9
/tE/Dwu6huDR7dAvXistKMtTfjMtB568DJVluoSnE+Pwf4R7vgfuXjxhfhFeI8aLBICAHbY5Gyyg
QFLZQaFAk0fLb9zM0oaUphY2ZId2l2v512fOqU66mVbp0WIMrzPHoDmhBfkYnNvD+byXB2BtGijq
kimGEHkjxvkqqDs3Nrb9xNrjQJpPV3yH3pkp4nQtmHowplS9C4oAA0K2V13X/ehHEH2YjDF4Ii9j
nbrkGgE1t1sN1jUIZ07Hu4peJqO18/IibqdPCsez5YZCYFwX2rCRYJzkryb5mZ0LB5RDDs4goKap
ub4ACZpwUjxlmkczJgy96BMgDf3UNzWGkYc8yhaxpvNPn39d3BjmPtJ8Xh1cru3L5d1aM3LIT3Tp
VLrgYfh+FbC1+IUUtNd9Wt2Iyn1mQfmngWq+FyBtcEdZIwJSvPfGKi7V1MbdZw9n0525wHoL3E98
7JhGXy0fjOC+iT+Nc+5hH7SF/gloG2iZRQiiopkgZ93lTE9Pl2HB4FjMmBr2C4lWQAuK2rVImuBg
h9yX3OjWHhjr9l7mzPod5hqDbVTeKJPKsG0glgJP1BeoNPnVUl02P8nI/6Lkmdcn/tJlyhPWzK9b
15SAnTUj1qfpzXikj7mW1uZTZ09BTD8LS/AKUPth+KF7+Jc27dc/dd5Qf1sVo/Ey5WAj5KMYxId0
MS0u62Qp+5Ezzw1+6i79+Kd9a38JgOXSqOvlY7ti8MeYaS4YVJuXw2dE9kNW2V+qrS/fTf/Wy1K7
UZCmtpOPaBMthKyeddffpDvVKVdNY4ONRwbEW7NmSZvfr9JiaHygi7hCXuYLx9QH7/7aub0n3yTv
oeSGjw3635TN/vafq2jlzxMyn5RJIkZpE9nbr3Plb3dhrOVQjapaPhL2JrsTFQi8Yjvy4ayudXLG
1WsgXjz5I1NsUVmlIgJoJ3vDE0pFuKCf8Xr+RBXLmob9wFqG4i4GJY7JnCF0717fs1W4jp/1H2r/
v9/N3z71N+NDrg5stVIlHxUbOcaGXrmXBzRQp/smaH8onf9Sv3OJTDw6/E1GbvatspPUIRbVMJWP
2t18C7tD+5E8x/vLa+Jcl80OtYsNVp0Yb0Zed5GLSaJ7+ue7hFiMl+FLCSHNAVmqqEqqggJX+vaK
yk1TdWZyVo/yMyE8oyN+gtkfhjW4vzZ3UQkZ8NRDkoEtbCfCAwShNIFGwLYHs39QyqWkflo1lEr9
NuRqicse5taVdKH0uWFUcAkM2KCXpWYuM3arWEZKpdzn99pdtjRXlycAYuoKDlkpPgvWqY8epYop
OixWfxAP/f05WhNL02keMIJm8mmHnt9h7rAXvSHKAein42Q03LZDY8G47i1ixLVsvdIbb1B3L0MD
P8pnglz0PWIfcgUGH/fDZm4AczJZJ8HoT148uNXgqoqjP5bqrHRNzAVaAoLwspHRQXsrTfvkcC53
inIzWLkTc05tA4hQyqcsHXQrUNMNZKnp0zxvkoOe2OYjcF5n0tf8oIu0leDrXO3NWDJqCyYpGNsg
M9Z00gBH5Xichv4FKjOvKvQNb1QQYTKhvHhny0GbEb1HTzASmRo199ncyKjeGgvQOg5FUW0ca9ob
wkOC3mgTwY9MOGnObS8YEghEaNcqy39+Xv58ZL89Lt/W1tHSI70A4X2cM9HFdNle4iC9gpbcypcg
rP3aaU+gOLrKvig3EVUGTS6dNiQSwyvdqYxTww+fiPTLvz3BlOMGMznk3N86CLk+ClU2ViBTZi/H
KpFvtHBvWMEV4QThXgzn620i7a+iE+q+omNM3A+1S1dqCDGVLtXytm1FNzkDyH5Iu2cdq1Kt3Vyn
lwuSs/Zyp7I7CtWxhgCvZc/aQPDSe0UAWYuADZ6qJx0Vll/TpfAd3jvhVUE1z8g8191B8XJU9orb
6PcxvC9rURi3+eVu0N+14qnJW5e4tUXKCE41XJTZVOIlg8QQcy8PUC0HU/bMY66FpzmBq92I0hJM
d1ruIGKh446CjInYNVDaR4lST2lXokd/t9WRVjFHzJZRubbKp762ifZyDWf0+yXtf13z6AnE2QK7
cQjT+nhtlv+bu/NWkh3b0vO70McltDBII4HUqipFKQdRElprmDMWg/Tp0eAb8Jlu8D344QwZtzur
eWqGJiM6KuJ09ekEkBt7r/WvX1QG2G60A3oqGWrL5d5An2rZuGRzdHSwtALHmGqoKf0Sl+pPKeQe
/Yad+6HRPj03YS3Ejt5vuRc0xiXUZnoQ/tkq2GrxgTiv8eA6xPL5FjfWLphFz5XIWHMlem85Hj9Y
REGgwLZFtjE6Taltsa+lPiGGjWKUG4BjhloBAfk7POb5sA7vx6sODSXlDcZzS07pPatFJzusus7x
t9VZuPP32cq/1zANnZDrAQ2KPLW/zQXc3qcjZmE60LrsFK4WcsFeXNXFHfx11PUWtkTMPmUqU1sq
7ohItTKYkPO+XtSHEWoBzYWYZRvmoVpuj7BSethN0mZy2fzi2Mp2Pbk+C3VdirNPYmDCx2BnLPs5
FMpVcg7R/ZAweWT+utWO6ft4pIEWBPRA9tjPoK3hiTaL3oJHr8Yb0oabXmdIzOfVsVnLs/KTB8Kw
0kGWj9/zp76N78PYyU+0+2RGjUd0E+VoZx/uI9SE8AXbVUgyBAKgfXpMwmdPXybVY47dST7HIwKj
KhJB58FPMwx5Kka+nS06ATaoTBns3OKeVpdgjl0G6kU6CuiALv2uOxgrDfLMHX0Ac+nyRXTGr2lD
ncmrf4W65HsBOm1X/7iCW+mPNmKZWcVcQbiOTuNCHfd9NnGLo62h7qTq3uVdGUjfeBjgcw2EWjvq
fXBQv/DGWWIekF8LZQ4DYotJ33o8ppgpOhIuQbMA56fTnjTIdE0UkU/HIC0Vc12Oh958K4V9Cz/O
24rM4fFsJ9zQuAuHz7Fjeo8rnGbguQGqqijXzg+2MG8wiSIhZZF8ymjaXrqK4fBOfWpfi4Vv3gXv
fIkdszsErPUkW+u6hXgZENJr83hFrtkKWn6HrhUTWPgklmPsJKI9GCdu3FMO9VGeF4IzkSfztz7A
QhUK37xnSmu1b0HeOBV9P8FnSe8vUvNJF/b8ASV7hl/AjMC/x9/v19pfFhxkHIvY5ZL2fgtatpaW
1yICqUs1N971L4Ti4xoPLosu7y7/ICiBFnM3vif4PM2RetDZEgBR2R4k1ufgM7K1ffvFsApW+ASb
Bxfvw2VA8sRrA/szPZiED057B5z9t8FxFxOUnTmwio549jrlInmlK9Cd8voTG//7IPPXWvvHjd0c
jaUi4i+XudONIbbZ1RKImN2ex8foWu39btYtGX8/Q9ZOntyzhgvhrNGpjlZByhgC1+579fRju/Bt
knlzTTfNSdwisihR7NMudHj8zya/VuopGFKn8hkYLVZX6GWIra2e/S/zrL/zLkpf+UN6Qjztz1gB
8LHdk8jm9NHLi27103hJ/gbuTVdomNAqRYt5xC2nJiXfyQ0jA4p5POteZWHeX9oj/n8VtmibOF0R
n0gZNBWfRzJOzm54VN+wMrXLBeM0rEEtZRb9sES/y3hvrkn+cwOpNyR6VpGuXNgb6ZRsvsriAHSB
fxqWHlfpUbDFs3pkdy8dQL5yozy09yYx2JLNSfYDyvddkTBdjQkdioGNLBq/WsI/NFJdNI6xWarK
ZaJMLxUn6+/BmmKoycdgQ0VpM/UUbeUKobm8ulDMfujkvmsXby7gZmFXnqeWOZ0MC1tayEz4Ds2r
t01QC5bzZhf5c++uWaebaZLWPf409f3x9m+WcIc/s0aOwLSEEWTELsAkIpCl/oEdnMKByilCKcL5
0dAi/fTwv4/uuHfaV8nSTVNjhd4Ul75mAbEKjQL2PL3WOXu0vpbeon1KtOInaY3QoIj+IryXHSc4
hsv+DmfI9qdphfZXR+kfr+OmLyVlIUxI3VYu+r54ZX4i2jRC9kRuldfps0y8I/oKIlDWVYSZrxO4
5awYNiXlDyYewXujoAiQZhhCqqQbQYd6Lvf6wbgrnqH1w/ZoZKxo5154NDrupG8p3IIF1iJDf/SZ
eCh7BOIJDMD4zfr4/XnwXQE6PWFVxKIRkAig6OYJ65UkGK2hsLzXpACKc2Tmq/CtXbnsS860uKn/
vNz5twt9bj735okW8YiRri4qF+04ZrNxp87DhX82DoxOgmtHX2iu+n1up8s+dIzLDzf9l1/nH276
puvOTD2N05EPV5fuploSmDVjZrEGKV398El/ddz+8fHevLxFmGZdx+juIhPuM4dcRny7rT32j0I1
M67RTlxodt7/kqPjuEnh+cPnT6/nbQ34x8+/eX0VtS5xDOZO491UABpbDxdHwuehj/azcTvx8aDs
TtISamKk9tadPv/9JajTdv2bS7gtArFcj42BxXehr8Itn6ioYl+9difA1QqBTq6uiM4jK1wdls0h
v+TwCjEjmNgZcDX2QAvCMsFXIFwp8rI/pPdApiMRY1A9ZwFRUChKhOeWBh5x3UfAeP+H+dd35cGf
V+ovAt4fDgCtgfatthp70DvKA7AY2X1kGhe7mwzH+9wuYH90MH+Xog463Z/HNxXyDxM7dP/kFAaz
7i53bfej6JedL9sYqpjBg3IKhFP+FoawSeRFOo+jSSVL4paV79xfuHv52mAGIMKNYxqSz6J3jOk6
7njZ1pj3//Al/erSf/cl3Zy5ZosBqhGxTsun5FUHPd1bR7J25iKCfO0x9PpFNqCZgvbhZW/Co7EK
j0yfDsk8dFxHXOv4oQzHaDxk1I+MO5v33DpICGRkdQX4Ke0hr4YMM3FL8a+jtGBkJPHObVQmMthz
O/T4tTG3jCVMFuZlbJ+jQ1uPqpkB2njOHt1Dvik/jbW4xKjVkrZBil0rygh7ElgFGCwwkSL2luHR
hhDuwM43/MLMNupw8ts12PvvF7UkTnP13z2wm7m7F6qWpU5bSMGsaJjQYEhFsXioWcAKCgDiBgkr
/5RWgGQOnhwH7dXL2VJ7f5bKpAZPbyEOZWm3cO/EZ66VqYJDRyy455gvwI6Qd5+V3FE/E3nd+2iE
FsNLc+Wvu5BEHsU9n+CdWgn1KHIREmeKdImI3njSH6wF0X2P/lv5KJ91TO1m5iXEDnZiI/p8o97K
g1TJKIvRJNZTDCfnZrNEk+oXd414yNpl2qNFP3XGSU4WGBEwPWmRaat0LKIthIAq+5HpSb8cvY3R
zktvJbmfAn1bacvZDwvzL+sP4iGg8GpMdb/ptlVBJggT0/pLvTCO6sZbYT+2IP3ESbfhA+N0YxOv
CL1cCit/+fvv+C/7Z1I9JzsmXTKVW2pklphuKMsdh/6AH5lNgHSWb1XTMbCMQDxpEyrr26W2kCE2
yfECOYO5gL//MgoArz9s5L92mW/r7Q8Xc3NeaqHWd1I4KsyZZgmsGBHmzfSSQDMNFyQZWvpmVNcy
0U35lZn86M2MF0QIg5M9w8dXruyZAE6MAMZo3uROAwzCbFxYISiXtJ9q5r88dZBrabKiUFjcirUG
r/F8QSynUwej6sTxekS0uEt4c6Q9rb+AlXNI7rQr6h7lWhx/lvv/ws2/P65/XIH65x7CkjHn9gyu
oLNxgPQ4MHbpB4WrzcgP7MMgKmvWvqq7cvlTI2p8b/qQJ+gW3AQoCrBXb4oLIsSiKI6T6FK3Zwxu
hSmaAPOIGrOGDMizOxP0FzfLzD1HCJqNFZQd5QnxeKcjB3IC42xlT+pnM0mA8hOiV69/Vjvs/hdm
tohxzoqQsQK2vWVPo7hkQD3S1TayowdvcnNfgpvr/oNK+nnWzgPzwcMCoj1L5FNguW3CdC9QX16r
ZtlnWxLOS3npESRTrKAd4wzvdYvC8+weWCBoD1WABLEQyOEA01aUWVPQMG+kZq39RPpSJqe0m/0U
YZ+EtfFkKat9e2qVqGBIroPSa3Djku1YrPVgTQhGqJJatoyBDJfoqKLCZtmDVzAlSQUyoxbdl2Gu
p0Y/Iw6UedxWfOj24V20DZ/dh+JErw0ADD1EY+wAwJvetXfEL0Ik41yBqvuKwumif3UxL4LNyUMC
weiE78NnsCF26vFRP0un9i2C27CdUFwLor9NPjOaKvUaWVCyyeudoeXSn7UDAM6j+NTt8NdYkygB
tzGbm1sCoykurT3h6WsKrTmc7hn2S7NJXoLVz6pY1Qt1aa3Z4gFW03l07B6VafxhmDgd4JExzx8S
2q4NcnGZEhFwU3oAfsruhGQzwByBvvo1rOON+Ni+NHcVzfKdS9Kj02zLhYtKy1wNDB4tBy7Hc3BU
Fxr0kw3B4SSO7aejyZxh5n8uFtlTtu6X8X1w5v/lkKiqrgOcYPANm2AxYwYTxGDDWfkOrDYw3hhc
88g8HDp2/MrYn1bM+MLjlpf7rduTDkLYCoG4/iOkbWQgFhwJOB4na5lum8UvBrm6LEmluYQOtN0T
ueBzkDljNdEpwIVDeCzZk3EvvMLx+8TccJ7McUA7EbOaPph3kGROiDRXwqG5ZgfJqfbTrxkeiE/j
I6leYL7+Y4uvNODgsUMrI+wn+4B+DulmoZFhitE4KSJrrVia2S4DkcRlQ7CHzyTeBuOSFAV7LDd4
b+tk8Jbgkhlf47rfqZ8c3OSqt8WcOKJgU903jDiIL0dPWxUUNnZ8ZvXci/mOF0mw5Q/lnmSkcZLK
BhcGwsNT4M50aw3xgNK1vS+9RfGcRCeIL3zDjFsLfx74ZNEQvgqTmh+A+h5Byv6cxlCML8WRoLMS
wLuYqTthomku5B1pzpOcfN1ZFzFdi+Ib7k6yZMMI02gjo3v3ZAFJYrlWuLB6AJ7wZZ9VCqQDh2DY
8U57NuRzhKiPlPYYgZf7EQlPvz9Pze8lE684pgqyrGq6iIrrz3uyqlZi3o5Ncekoi3snOrS7ErWi
rX3oV2OdOxWw+WLyodIuTDrOxTyUZ8Uq3HPmhaDxIzPLllHsaAcr0q+Xg+cE+4yK4MVf3nf3e4pw
spJs3+63+arcNhGMqWCpFYsSjskiPJprec1KtvbiB5w8LF9WOWpA4FgIGPeMFEzsskCnn1/xP2BI
MenAF9SS43xiLvwr0PGfHsfNEVUGvoqLL4+D2kK0J/FreJafp4kzntInVHU/1DPGVCL8+Uz88/O/
afVVeRCTNujZYimk+h12CrR88UyUlj15zLzmwlYx5hAOaW0gzRN+WTwUDzRmvGbRtd0yOUOQa56E
JzgOkTarAC56+sZFB2RQOd6KFex4Mw9xmkdgKpYd/Uz3Jo1rKdjVBL+uI6ATrAiH9xLCPPOvlbYB
MT4TKFCN2zpbMj+p0IehqQmffHHTgTnCNfeXoLWDuRGireAod4Ix77sfCnr5p4dzU19Vkub1ucTD
ac0jxXyM08zlpTpk9wvrlDYPcrEq2VTAYLbGPRpAz0LYkS7Ng3giraVk82MC8Pj7F0b+Dh7whSHN
mTyymOB8c+dyycbT0qq4NNPeE518hEKHkKnuQtwMX3ijYCEGacnao6F+R3ehvOC+ixYVRHLC5KoV
DNOtePrhqv7ypP7HVUnT7//QDwty3cM4Zt2WeBecs1euyza2yRXDhF0Cz2QvPgkbces5ypq2wXJ+
AhSM6cX4to7/cAE3vA3Db9KAKUZxIbkGsjMneXeolZnyLB9QspVOuMMH867YNFfvvl7hMHFBdKkd
ontxnx+jbfIg3qOdVe+Fo7LoP/RPToA1nU3R2CH2Lmflnvifu+Te/MpeleNgmxucBlbih/tR44a9
8V+F+/xVG21sJIJnBqeSZ1OrDTs0A+wTnxAiQ9vcWxcA/OrtJzGD+dPN3zTqhit3UeiWBXhdui6g
IT9Gg12WBBXPpHOOOGmY6Vxw9enepUd3k2A9zLis/eg/mBenR/p5pVpONQspSugULcTMBzE+VEgQ
8OXoIPjZ1qt1CI9RMcs0KvcZi77cosYbbDi1O2FDrBy+h/NSd/BHBHQ21h1S/FW56S7FTl8wIfMW
lC7zboX7oaP1zE45KkEuVqZ8Mt9E6lpzJm9RcePDKBf8dz8p8rW/3Fr/sEJuThqCc4jMMVkh/i56
9R6qB/Urr1bdPc+HCJwHU9x7D9bZXZqfHfXP3YCACJcuO7nSNp9L1kh8bh89VCHXdJvjsRgfypNm
2vUJvilhgw89w/FLoqImccwnad9f21N9Fd8YcznZ9vev2y8C/+9W+80xYaEA6oyUe2k2NSgpsluY
4pWjP8FG+ddYAv70et+cEorbpFIsselQna2bZbv6ZX5hIwz94c5kcVqrv7u1mz2X+PXKEz1CmN0X
wozzWfksIu2DW4o1j7Uo0MZQxOUzH1JoycJcUJxTxKi6EwhzJLxM05RF6iSRc0HH1GvrsD9gY6wM
2NEhc3LqYG5+MqthDQObQMFg9hcudUA0/S5mCXZriRxjPCT8lZWDZNyJxFShpGo5rFxpgccChOsQ
Pi/05W4GC5q/6mNOms96oCccTdWZ2s0g4XbP8D3xzCv3Ptl7L3n73oW4fE/Fhf/WDkyhZ1jq9fPm
gs6TEIMXFj7eQGwQ0PwTeR5C4n2FWYIimn8FRxJTm1eOON9b8moJqoMlUPMBh12wLdLTIV5PbmbB
A/M3JV+oXBjEb/nXEUR/f47elIsnPKqAaN4c0W3yNZ7D2umfR+w/kaSkB8QwRPw5uPclk5jLPZI7
7CAP2wqr8pNIP4WaN0WPKMB6uAYSsaFzyssWU9dsgRWCCARHS1Az73Ff0DzmwZK/AdIZkE4NmxfI
E6ssng4JgbYwwRDo2K0vOB04Q0iv2rV+oXiNnsLWqV+0a3UEXKm2BfREGqWc0Kc5NKH4KXr7/av0
3dlA+tN5eku2i4lRa9uapY2Qo97l3tI6EvFATYkC5X6wvRNck1m/0hD+FTtZmHnLfqNtQHjiA19s
AI7QLtnl0cP8/sL+Ygjz5wu7mRIkQ1NKycCLIFDtA5dgW4DD2RamH6eobyd31L/I0X6iH5p/VfTg
84L8hqAU01Ru9snYqM3EzNOpIl9Er/0Oc2LkZ+K54JumEJxZp3rWvadvvJO4yEvkhkiLkSBOovsY
hGZL0yR08ADnPCtwX5mPtJLFrhDnY7pvxmurf+kwNWC34kQSKEtUm5hWLPjD6L82+owSixJdrY4h
bn76XsLxs1snOkDucmwXMqnxsGsuvbJrMOUhQvqB9/mOYFRRWuCi4ttdQr4wzoRLSBRSduwqsGgX
XV1x1PrVkLqPWSsshMqYx8s6nBXSRrfmnXw1hqdQdX74Bv+qVPvjk7zZpWOzKTVSIYtL7YgDKMO4
mBS/ycan7Wg3+HHS8nzo2+ENUeH6959tfftsUCb4PYpuwbWB6nvzLZpB2UmqK7pnJtT6CCXtq1Yf
YvM9r1t8CfdtFywrd3CMZslDr/SF6d+PEgqTtpy3XYjN2hM2hO6aIHbJewmCVZ2tA83h8GdCkwHc
6xaNKHoeAAARa656WyRvlXoex1OdzxltyhLAtVO1GAbakWwHR+FSv4sHd28ugxOBx/ZgU6V9VNtk
gcnuzrif+GMufY6LhSPEMwQ6uHel2yG8emzktb8XulfGlSSDCfOc7qg0g+04zkMFd7vAiS3isxY+
FlbeUQcN8KvX2Hush0uTUdZoTA5bCFV+iDHXOAuLqz/tR/GTmG2I9Pr9o5e/O7XLIMMU6MQgUapL
t+zHUosLZewa7Wzu1U27G3e8G4hP1P6eU4MHKXtnxTV2Qf8cmmzl8NxC6knqxYLotgLKIco8jo4C
CmQVE8mWQdZLg7PZEFILb7sh2Tuva5vYLajQk6G372krBRvaJsKwJndMnJRw+nsj4c69vOtnY1yJ
yq6Kr7By5B0oAVhvGKzC8WJoZ4otN1u5+t6oXsw3zpri2WKONk/ctZJv+agYsTbGBoiOwkVRzC38
UL3ViAwdDwaK2zKat2RQoFPHZTN71dU1KlkF4Y2KK++SGo+4tTyfXA1IjuN2EeMRT9feYbVnvlXm
iS6uAJJGZIyRGU4acmznyVw6VCCV1J8cad2+6vZpcq+6DwKmGbDWHOqyFkMR8eTj/MWWtCA5byqC
YNrb0pe0xKfjLfHWKsbuL4aILfmzJc46zm48/M7a1nwtiLi9N2wsSrAi8TFLf0vPuDTCHRvmFU+1
foxsHdgICtnJxGLhU3mECUbAuTmb7JNAchbA/T5Pq7MRmtDaqkSwcPSe6kc3XFJADPED5TTVxZID
+914IV50WRozRrzay7TcHzgy0QMQDU/sYIoeBL6AtcAzMIzIQG9XYfSemvOm3nrhIgH26FZjfjWs
h16tnDC6i41soXfGvghZ7XHdzMcom8d480ZIv4cWo7AxWUTWuMmXFm2fRlFSuc+xflfoL6KyMvIr
4zXpWVj8fvFr31D+ae3DYCLLC53ud8+yzLOMoQu0s/rCQfrUHLorMFjX730dL8ll1a0gQFTSVnS/
+swRtD1HR5HagYcG7WK6pz448mJjL1GShGuzi/gPSuzgfccwxfsgu/kU4sU0rMy5BOVaoNkuw2Wk
LUf1UHZrE9gqdGJpYYZPebOPhZXS7tNwK4u2OTia+9UC/SPT+EnC/Z3UyG3jJMxLb0hQJ6wbfF/w
2pBcJ187U1nps/DDfMgXMVNQeIwOb53C0HM2WT392415pw8GIkcYzcPWb7lafSDmkSW46rmzMTda
8q4cPPqquTBPVywGF+zKfMNY8iciqTQdXn+q028++KbnzE3BBLvjg5VyNaFFhDRi3wMZkPaewlz/
UGj0cFew/x8WmCpzrybPWlSUmyetd0oOO0hRz3qxwN8JMxAOMOYUG6RxzT0ysih1hpehOA1XkOkI
W2UslcsXuWXacvRMYYXayUC/ghlHEb/V6biy9AYHjVMOG7fz3ytxm3fvYu1YzULBeQn4tl5a4t6Q
9irxuynl/J2u4Z9dzoR2paNIs1LEDCEjeEZJpoHU0V1LCho3d9uhoojUF9VflMKHrt9Lzf3vn8bt
JBSBqc4Jj56L/F/0IvrNt1AZal5ruUaj2Wl3vaYlm7Etp0DzXz9//Yt//CiqAMOyQkfx/Ze/p8mJ
5FrDb+zXVf77P2WX/EsY33uWD2Xg+fXNH//j/5/ZQHDQpq/k/56d+D//y3/9+z//t7//0//4+z//
p7//83/++z/99z/FJ/7LX/+XoCBZ+ZuoINq3lOnLlJCX/5/cIFn8Gx6CZKISnSjiSjQZ0/zv/ERV
/puCS49lSRbDNso8flVlTe3/h3+nin8j8lCyoPOquHNTkPxbYoMkeMB/euMZW+KSLoHR83KRmUBw
ML//A8bXSKHSyiqydKKR562OM6HXQbkxTJogtAFxeddAhLG68I6+YqvlBAgIJkqUBoVoWGEYbm20
jOGYUDMpM7Pm2Aj+C1NDoQ2vWj0+tQaneCcIG8NzD3VvYIM9K4e+d4ISxUgk6U/mWOxg5dZU03IS
Y8Ay+FsNs/k4QeZCJCByVmtldRaC3yi05i29s6iP88YYqD4snNZFdBWt4L+WQXXpQjmai66ULWQt
4l5kXAuFMXmoexpNTaynNBOUD0lUX13delWGEN2uT4svIWLPFY2zPGciN/bWxYBl6g/Su1jkezj3
XznFBcVmv0kQNmXYRpXuyVUoVNSRrDhLm9QlCjwWf4DDJzQxg9Ughc2H8AxHjy5PBuICrXRWNliQ
auem75GP9nCtO+YRAwmIdNfjPU12l4MFdD7MrfHd80CBDb3fY2fT6SBqRQ8hVSwFyRGKVVfLHKQG
xXVZHSMhdso6vE+J85t5pXmnaEhMstFk4EWgSz1CzWnvQiEb50GQMwoBW6lUytIwFbHhVJoX3cCg
sWNU73YjrKxm0UUm9J2e2b5aXMKm2NZtdIyFF6m2HrTYs/2YH0HwWOblWxF4O/KyOfFxQBMy8LKO
qgwRvDbupRDQsi+9Y1s1O0EUdjJJRUkYf6m5tu0UzCQlw1uZJnafBEhctEK2ZqP+rrntQ2BEFFcq
DtRCvxUlCJ+WqPZES+6JcxdmolrdJbG08lX1QUAw3tVTDBVmxdoAJiF2r4ZeNDO5AsI0PUjMJYKX
usQrLU6Ta95GZ92I1/i0QhvAHr3v7gKfr8jN8akUMcDK+/qcy1DNosnas1FEepZ54lMNEHV7FtOA
6IoggswTjjhLVjV6gE6mRu7Ig0tEKOiy2J7TLMDnU3pJlQgXC9wcskyzldAPcIU/S6Oc2ak7kFiT
tCRv54jnWubCnfRYyKpDkPW+U3QUX8kyIku9CaS5WKS7KC5XRvtcedPATPdeBV9Zj0T/OaFsvqWp
dE0MD+Cnp9wNWibtsKgGsdtoLbiGpztxWbOUSNGGMCGBWaXHykfQrBfqu9BP4HcLuu6rNgczCfRV
fpdZmh173fXXb7WaMrNSm7lcTZSGzsodV1GWTZ9shC720XKJH80A7GwiHQ3AqVUixXLRtHM5fuuM
6pkI6C9THd4CXn8lwCvZiizUFka5lrNNqqew7SK8UNsKkZbZHzWShIZNiJJMgyg+lhCENLLJW52b
UJvCxyCAt01sm8WgxY+kCmPj7O4IepzLWoeFX7XXFH9B7PrW78RNriavWhtUs4dsNFjDcoSCSN2P
nrdvfRgGcWH3VedILsN3Fb0gIbF2osLxS1taA3kAZzQ9ApAyRrUD7bDbKY9txFBX5MOZ73D7LsFn
09uNAAMCGAlcagI+FwshfIsK6X5vx/jVzdQedC9M1uUAHc5VW5s/GBgWt/PC0qrZqHXXXKPZEkZg
LFfo7zjgT6Hhk7gmQg6I600WoyRrG/Eh8sx2JXB3fY0w3xoPVQNDawxJ2TAiY+MN+dW0APGC+Evu
9cm5vMOluuopbGU7yvDc8aOCRMs0XRmjugn18EstIH5HUrFrcqQLdSIy8MeDVIok/HUNwP5q+MyQ
2tCtl6fBluTikLQwi0dyLBdZFh5TuYYn1uJ/N6Tosao0Xba5uIzGyLR1xXtM8/xlVEnLki1GgWOn
LSNlRBPrkcqUPxPuymXCm3aNzz6VrFl5Fvo45aLbV6+SYdhVCm422VFUx0Nq4urJZoVdmwaa0Ief
VDyBbeU5aQL8t4LCCyYF4kMYSgAMMp4ckivaXYjhZsGovi9led7rq7FEExtXZsuGLL4N6osbeghK
RIIXayHcqk0rrM0c2WxbTw1ojDoXr+amgjzQVTXZmNiW57z2QSp+uipDhTamUW8/BhPyJ0ptwrlD
jsmxwKSCe5EM9hZTrh6SUZcWWq3uooogPX4QhTDg1hWIg40Aysqrzs7FfpkSBJda3UbFDHLWWqx3
N5sPLgTEtkkSNJjCxdRQm7MtPEvFvcgJYOcWFhCV8RQmCkdoMhnZeypMDxdespKfTTXHYUMSN5WG
eixvMFgHfbItXG6aOEVqiGSy0t1rXETCTG3dQ1pEOwXDaAAmXB0IFStdc2fW4qvgFe+Nv1HF4NMo
jrUC1yky7hpoaJ2ZYHKuFi+SVvOtaMmj0XQYUREapj/X2vhQ5smzZGG728ao43rw/gKwP8LvO3fj
D9lytZmfMW8y5FKDhBMsRrnchdEwL6RkJ5QdiHnNAUpy7TrP06vhyR17PU8kqOjJ/WbVVhEnmoEJ
Zl9ATc5EB6AUhIM90+YN0EodRFOE+wJh/NDqHXMicNqZYUV4PAn6XMvNV78ar6Gq5BiA1BddxVlY
khJybdRD7lURIb5mbLexum8GMIICQZwTVjUGHRLRnZPPS1Lra881P2QBgwisKoJ4CypkJyTuEjeE
0Y9pMS4QY1x/NNGvZ2VGzS+V9Zzd7mhU0LZbg2u2tP6l1sWtNFUu4yWVQ74twd+5tbJvsYMerXsv
w5lH0lhhTds/WIn8mZYurGkzOXl+u2e7W/beQ1+JTPO1ByWTLiR5b7qGWsmrwQPt3PCZehkBxofS
0hLQ76nqNXzMTHfCogQcpvSSDIgYPr1obMwek+LaFC1ewSZl7l8fFVlhCUNzMQJqy0GDo+v3ls1K
3XtV9qhGhbw0iCdIZNxEelfYdlWzqVzcPxP8F6VxaUrZ2pOffhVlpGy0lQ9JBHMDNxUXWZ4s4tDY
ZXH5kSjtqRdzYjpoyNy0f6/M+FyIOX6ixG8HD1rQoegNv+oK3+a2R4Mu5eWxHiHlEDCMs6O2V5IK
jTg1rKXHX2HIN+6ZkFUS1bT7IlSAmrHtaTwAzFTG7lAuTkUD+plIZM7EIFpjWORrqrynskuPGT60
8yYtO6TMBEjVWJup3jlovLtO1PZxjj9PnaIh8VqnITsd/xqV8KbwKNUeHsAIncuI6G45f3Mt6dIN
+XEqE8kEXBPxfOkz9h7skNk98AfVA/SKbNJvYcZBTq8wi5IB+m+O80jcX0kDITXEIIikDEYgShWT
Yl//qIPksVXHjVpzMGf++GkSTDvTQ2+e+uaLrCy6eOn22UkoKXHzpESbaJBpkjXaaWzVtZD7qW3G
cA/cPHw0ONildBPWbbyUrWZVRcMUclB89oOA4Z7eNYtax+U6Vr1d1ilsYmMq2SK1r1OUCL1kz42R
nbnPQpgE2GbSpba+aKzUilwL5UMyOmi2lWDNYwIxDcYSodyu+liv5w3VnOGN+HIKUFlyjbFUm0pw
yqtCXeSrDtGHPdbaNooTJi0q3C6xhpIVuvK6JLbFqKLcKbpBc4R4Iv500cXreyTKaKbb2h3t3GNn
t/r8NMiIlHvESXYlDWihmJZLcX/QoWSmoTmuMhcKACW3Q7Rvhx4oWelUInO9BuP23U/D7G159IiM
yX3eXek5GVlpUVc4ad9wkFKh2JEVrvrcs+wxAQHJMW6jn4ycrJ7cxWA4yVA2sbddujsjEuS5It+L
gInAjOOx7dRkZTZUFphfPLYee3kJW8fv8YCI8lFjx4ZAOQ7Zh25Upd1oCCwUAkvkAX3SmOajY7nx
shSNZiVFGzkQMidR2Ic14l1bJSQzIoPgMZWnTUngiIKuF64KkG9vqyMIsEB0/HwpKl21UGUGhhRe
1ypE65Rpd2ipZhnZyLOmXvalKZP+IX1UTarMxpGQlWbI1lky7Aa9uceE0h1ihj/mKDqG5nfLptKe
iT1mRyp5Z2ufWES1wBOtYRwQjvJVHjkJhKbbJMlpAIGPagOvpmgSajTq05i596kBw9En8TMoZTTH
Kd3K/2LuzHIkR9L8fhVh3lkgaVyBmXkI390jPPYtX4iIyEzuNCNpxu1x+kVX0BlmoBNIp6mL6OfV
JU1VAzNQvwgCGokuVGZ5pLvT7Pv+a/dN57BufK0YOvpHOcrHGVZ08WS+8tqLxFO3FNNxoHJZdpe/
FhInCddhGbDYrqImzIYSTQN+3shn4ieJclyZUvmo7agdyKx52uSCaIquSPU+1lwIMaaOOacexQqo
Ng/PranRQ+T2gEiCgGbHuxmr5oUy7O0UmpPfWFc8Nt2mIqRtk1ftoaTOaTVYktVBWM8iJ6Sx7Pgo
acokfMjOqmBji/LNikxAWoUNSQM+sZtVv/GWS+fpUO1nP6c9UlPHaaCIDjYFDvW4MUsSYpclL9H1
J3VI6KaLcx87mx0uB1t33lY4wwFxcXxbRf6p0UVx0hkpHLWE5CsdDZQfbHK+aE1sxs20kHcrdQfJ
3OTPTfCm5iZeL3N9mzVeShKCSG87lqbGUvOpJRIzGDYZI/yubthSlIYALWtcDiqy76eC5bevTLBq
57sidIZrogi68tkZZVes+o7vbmaKXdSwqqROX5x/+2UpULuETpHtE+1uyiTWV76+oImVMdumHt/E
4KSHyrOra9W8tmkxXvmFwx5kjavVqLna6riQW+Mg+qhq98aryuBbLfGY80Sp8KwTZIkzW3YzXLtC
Vy+9GD/5aLudQFFG5BkG6n5uyYtvw3WcmmJrE4SRDv5+rGBtuJiXXdHPdC+Z9FJPc9OIfuQCKtrv
SXvvBo16dsf2XORzfB1q/0dmYiLe3BwZ2HOZFk+5zQXdiYSqGOVshWX9aNv+qegug0/ZAgKYdlwb
TPectKxTNoHTHq5uoyFXDCOduUQ3qPS1D1LEooaara41D9OcE6jpPxeV8yYC+aDt2lxRcYEIIL3v
2/q7aPLvHhaRmgpNLfybqejvTRJTCeGZrSsms00pk/BT91ly9AKF7UubnVZI9r4WWaZyrR0Q7bbR
lt66WGLSaL7v4KPXYVijDrYhxETMkDioapUN6i7NgvdIzf3Gqi0IRC98aNoc7YEuMGNWwb6JGJM6
aFhwkGpbJBJ1Gtd4PhDeIYqISLHJfZsyzu9UwELg6PyIyhFZ9b07ky8NzvzTopd93Th0h/RemDGH
b2qf9bJNaT/KZNlstBi2Q9idhT3fEEF4m1+CY1yBy2ibpjkHoS/fvVBxy5OIsh2j9LPUh6olDIJ8
ri9d1t/c0Jz17H3NVvvuDBYy8sb8TC2CRdRzyc5MiN9HNlq7xt2VPbL1uCSPD8kXxNrlNIyD5tDP
44/Rqfo9y0nR5Ldy4OSPEIHUlsAcJJ/iVl2Lpfk+sOLE8dQjGkGwMtn5O13gGyfuMcjiRo1Ssjsa
gAGmATQqhBs0g6ToCxYb3EdRQVgEbJnJ1jK3foNoRaYMo2MZbkHQbMvaFKi7sizc9125qnVSAPLA
QOP74KPXj1NlPxYevV2k64AjRvQgFTnhUu3CO0uGXKJj9IsepRl4xtp9koTPfl/YW3e87pboezZs
vHNliXWmgGFmSR5P3TMmhR7p7G2Wu9u6DzgxgSYDGXqHxA8+aLjzj7XtXbuy9jYB7z/k6fx9KK3l
ZJOoFJmBzLM0fsoX+3WqKCFuArEGccKsFbQfadD9XCD+vEhsnWShGKzkzO69XK0yc3GsJaiDapMY
xPEzwiA2qbk+skvD/qMv94mKae91Fn5JyVHGvpcAZF5lxUUGM6qHjulv9J17U/dikzTDU2DCb05P
qJ6UCW17JIung+0dyo6clVY9lAUp8R3VY4sW07GMOX9mn3jBkP4II4Lv4RIjR026lwGPQCeWaltG
wc4b0XP3uW9d+VN9XxHZvQ0H9yuZW+IE/f4pz6ZvhN/VW0dTIddPCZr4cHqr0sL81br1d1EBT7Lm
f/94+TP/hy7453/80z/9h2zBn/4QHMPvL7z+0B9/+odNo6nKvjc/uvnhB9un/u0F0h/y8jv/b//l
f/nx23/laVY//ukfvqRp9OW/luay+SOI7yI1/Y8JgF//8t9+/cu//vov//3Xv/yPv/1Tf8X9g188
cP+AtoYoJk0Wad34o9f/9A/uLz7BsjTM2i6oP/lnMF2/o/6+8wvyHAxwF5GBbYcRP8L/Rv3jX0Dn
oQoIZXcvuL/396D+f2ZzQ9TFYRD7yBjc6NJ6+Fsqwx8gf9srpqqtsecmlccGloXnsvc3Y1c9JUIe
48J79CufcRed3R/epLu/8oh/aru/6HX/nV78/ZUhV1wvsklC+82A+4dXzmUqxyLy8EmN3sgAWT5R
A/nkZ/3OWX4qYR+qWl/7BC0W0nu54Gr2MH8Yb7kFE8rxstRHWCqMMM5wjMV4F4rx9tTfRYYGxv5s
cKB6GPNTs0sF4I/oM2iJqLmb6ub9P/+LwMP87ZvoUOPsYld0At/no/b/hrE0c5oEdkKE5eLFgF9O
sW0m9goTLK/F0GEqMfHn0PQeyAuDVVEvhz5orF0vxXs66c8R6YQ30W8XXBAIWvBSer1ZIYsBGWQf
Tj8HbbqVn3DRNxNGiNjKb6yF4Dehon0mYnelkvAjTbJy3dfOxhN4WUTwI73sDf1UsK+OnNkdNwAm
tXwbTaT/TTr26dwdvw1xJjitNkGUfowNyZ9BV0JZ1O41CQHPCY1vbz5Qut18IYRClN+xsxrfXqcu
/Gjp8QNrjcHE63IGyfBqsOKfGA6ovcisk0nGO0nPyGK84iUXXXnrFZBC/eek4V3mCtNB3lfkZNYY
F0WI/oXs+bGTZ6Hin7mpD+QFpLsmtfJ12cav8dC9t8YvjlaU340PHpd63dfUbCpcYEvUHnuGolU/
VDehofrJQ3jiK/tkuzH5VLVDp2I9VrdF3+C7HQSrN5CkrdPL1z7ZL7rl8yvK+IiwajyLqTmSv49G
R0fEczHtxy7puNWl39ErvZ1ZsDBXybCsLcpdeDMOrADoc9v82vSptY9zac6pi8LBypOZOdmjURnZ
ZqomG9M6aFVJnl3jLsm2mpetlZEH0QYOBHNRvc0GvEh5JLr6HZ6vtl2eVP7pt/qy2aePccueEgJO
wMy5d2U20lgS9ocuTRCocO34uP3SNDu7ndhZ0n4dc9WvZBzgHwps4AdqOkPyBw8LIud5uxUTuJ1T
455aItbbNItPogsX3iM62IoJ15NJ1N67jIJRkISbOfa3tgcvKB3c9zZCLUq9RsCnSbPzReV9XMnr
KmUKKqP3ObW+JT55YoOnNn7RE4jmz3vl/1SjJJLXys16CJyD7OS91/VHP1Q7azJ72yoF0X8wRXGz
8APo6g6c4GD8rNh6cES9Sgl2zQ8+HZtmmcgcCtpHVWObylyfuSOcf7Y63YSTQ56s7XkUJVSJfJuA
Vrn9DgHlGZeZNE5RDvrMdiz1NrQQaWmWwnWBhg5UnDrUou+y27QNbqgsvxROynSjHcMSjS04mZfr
wbIQ2je5s+1sapnEPNABZm91Mw13E/ViUFWR7xyBVd7LqOg3aT9NAA/Za+4wm49T9eH3nseaal2N
NX3TDhzKTCptqqFcoG5W9tgfPGa9U1eWN+1lYh4Flj0nvJ3CoF9NfkTkYsx3qq4Qq5aT/9WUplkF
bequ7bB5r2yx9oLTokMUwKCga+k8xnUnLxwrzqkIDIu0sFU2Wc6eGwr4H1Sx6dncxhoTflsRvh4t
404G3aMM6LEuJVIlE1OzKlkKpUErHYMBNhYkxeXpKCcsc4kjBuabcRue5MCqK4Llyon5wtodvitj
z6dehmfGGVKoZ/JU6uQYNsnPJb2UHnrO90pNJJZWgPFDRpetyTtalIbLbiVYjQO4Ps8ncG4S/nZJ
alyGXtOvCqblGgxdxAmJFjDGV3mSP6bSW1kCgVTSdKQ2WONdAi8b2vNjb9Xi0A3zRpDrwDeD7LbE
RXU0o4WNPH1QUf40SvaIQAkmiEtVMg2xXhx9lo5DAmbhBK+4JMLpu6zsb8qCP+oYiHdFrQFEenPb
p+pTgGclnYO7JJ2xn/mIxKYAZMs7etXyKnSDa6cgCyyz7v18+LSixX0IAvDlgse6oHPF4wOuAY6w
KWp3q7pg6wTqubMCSsWG5tZqgpt8TMklCqZ720PeXb+5obesozgbobzlVrS8VUqNfCoSdriyWALA
4d/GxRSnDv3KEjr35Sxf/ZAccLhiQF5EcvLU6SElStI7tc+O4sslcdw48UstYETkLD+mnG0hU4CC
A2nGNa9zbTwFHFlTXpaEAcEW0bMyF5usn5JTmAUfheO8QCQQL11QFY/vikwIv9iphTiFUpD1EPl6
29rTQ6MIEa1aZzWVTB+dnglMTvZDpd4B59e9ktZ1d2qWJNk6WQtL3tjPYdH+7EV12871YUlBc8Mk
Y07w6odW1odqSd6NVYm9bxTcEqXiplkks7P1c8zjt4JT42rMl8dmWJJDraSAhOuXVWD1LZmQinBV
sWwnnsNoSeSxBe9EgoyvsDXvsRO+GzuyVlEWIvasPep8KVDRZYBVsw0wu7s0/4L+15J1qpbgd1N2
75Yq2i1Rfj0nLmH6C3BvNB67+sbKQnsFDEvMWpu/TnZ2OQlavVYjdsZ0hMIriaStqwd7xCxgdzWa
aVLYM0t85jgcMcCfOuRPXFuDFT1xVSLWRkZaDYeGklivJ4rRqYtoFSlSTGrAvLgZaSHqKPjrI3FX
8Al6bRTcez2ASmC8CHJPynVVztCmXoFZtqeluO6RqkpB+0DPV0iGtEQLeedPA9y14zREfmK1L9rk
IQqtT5Ai+ImZDPokCt/6KXxsZnIq67o5DRNQ+/DCvMbfRaHgI80i8KNo7Y4Vqdwt5YrRcE7GND20
ZHBJTf9OWcvnLOAg0fNX6QJQVR33PXfb2bTDfJNPYNgdcoWdzA4m99+cMvxwims52PqmTftvqe3c
dRPnShlm50X2ySp2F5LsCvcrzVV55D2HqaFWsBcmObt1cW3148FNBCVDFLlsRaN/UjAH4njlc/9T
nLcZRy6LaKxpUpeG7qci05cSb9fdmXk8t+jEH/PJfU5sKFpqrBlc3BLJRhJPK9K64fKq8DbwFTNu
Nt8UAutIhNRB9IQERukTYrlHq1MEEmbqRQGj0t1BX1emX0IT+asl8WHSw5OFLt5t/Nt6CFfjpL+c
8GLLcOc1uQzIVy7JqqJsCFONAf9yQnXHEdQwhvRf24N6aFUHx9/j+yrh3QrrIzJU55QhuelggCkB
BL1X4YjNOe4BBB58f6T7eYbIdfPz5Ydxo2SXQSNPvv0yQFOZeHoF25n3rQzbuy4XjDJLFG0KLixG
FxR0I4bsblYEsXND7vqAe8wWj7mMllPfJMNuzvrnXtg0Mk39Pi6HfFfNFGfYSXRg0Z4nZbbJSNH6
Dto5pgaWk0V1MWYDU75NI0XnXbvLLQYf37fGrZo6VKsOIrh8KtwbTpLHIko5kB3wRqPGA1qGYMuw
/dpXttl2i+ZecLCTea7aGzUVNE1J8u+SJTu58XcZxWIdxpdEpTEbjnlAh5c9GbHp+GmuevS51CHF
LCJ2D3ScRds4WhDSO5CGk6CyXWj3u5uP9fOc/OyHoN81coiA6Ey1Z0IdLPqS5tY3R9QDG0uTLeJ1
JOlbU39A2KLWT0y8zhPX9cEdMIC6/jRfLxXqpcZfnowniOsJgGRDr3/zvDpCwBj3W/D1jpAvD0F6
GXTrkFkvKxJWKR9ZS+yt1ITmu7KqF5Qv7zACNNVNrzor4nMOHgE+Jw9JnH7GZiEGIGm/Cr+I941Y
OliTJH0XtfpRtoO+q8q4PVllQIede899t7y1vVrJBYLPV/SXDkS+rKI0CFaBds+1hM6eJq86OfHM
c2Vn1F7Jft8kEzb2DC2xcSLmPjmvPbtFliRmNjxDurUUzECEazhTeKNcCSDnEy6QmgjsDWI7uUDl
DtjXhjYFUC4dkgfZEAEBglckgbtPc/G4mH658WEPCsf9JukuyBdUX62dhleZiIgdZQXft9bcUKgx
xhv0cYgwsIOlxv2aR69fqSI19DlEb8LjdFKtNszzxS3QOCW2fWWlN7Uu3vzEBzivaFsXPWOqbddr
z2Ko++2XYPbG7ehDhyQjSDeitruhtOVOY7gecWV7/SxvAiJBEFpswnRma873sS2fq5lkjDrQyPGC
nL7RkqLy2XmzWRy2ZQLpuyzWU6dad9t5PnLxOd5ZBNIpU0Tk03r1/ewE6TFNKct2eB3ZlVxzBXfB
aDMmRQVlFaXs2rNvk4cs0+Bhlt0zANoRl83XNGXuIbSu06ZaTuMSfFkV105qIamyAdph+tyFU74j
8EAOt3kNZRb7uEramJluyePjMHbxMV3CNxGnzVaNS0JXZfc6qfy2ZgUg69fbTpdYYriqE8Ig7GcM
ec1CJ2sx8hEaQxxVKXeqTbAidRlHGuSyTOI72WXEMeXUfhiX+B5TCtRWub3r7eXdJNlPOTMlyzH/
wR4HNbAwKsgOX2w1YJG3Lz7BMIYj7kfYnLoiJH9qqY311LmoQrWedTJsjZ5QtluLOZVROOws21WH
zPDop2EjTn6qTmXeWG/2lBGgYg3OdhCiO+iMzpMhL+sDIb0VukkWNi/ABVCYgtCPpYPncPHo1I1h
oE4GdTaO2qWcxgEfqQnKngEJI0U5QHUObCadHhmlZoyKSUrF2zC89rG4c3kmiaPK7oYUV8dYM9nb
9B/XYmaB1d3ZiqMn0eL0C9NPJyXfCClmNSeUtsSvzpx/EXJV7qVDtdYcvphCq0P71aqWC9ua7QPX
II8w9r4l0XdWLLN9VNcnduIG9DRlMm9D5Ab4crRDzMxwqGybc7MZgh3GIT/BA9FU+qvkg3cNDQPt
8CS8PrxlxMsD15wM4eIkvkCRVhUgwyzugqj50HEIf+Nj2PYih9gKAr5s2bNfw2+AzPr+ctZ29uZr
fRnZnOu4xVqmM3tXm+raa8PvwkXeJmomD7+Fue0cn/xhZR/TgdoWtKkrKxvsczmADsPJVVuZz2IX
9PGT45fpyc9VvHK0alYNnKCWsdpx/1wKAqpTXRU2mD4TA2rKQ9I05r3eZaQgDEPUPDpcWUFLK8Y0
Pg4Ug3i4rZesC48qDOwb/BS8UfUa0SWNP2HqMGW/RQMiNtFC1bPgefvhklvDlwHGBi+rVSVvTdhY
5HGBIltFflYFaU95FsZ7x+mPS2gFpyRfaw7SfSGrHylJx5mXsdt0LfxIy6oaNUW+g5LgHVLd3oSM
kgzQ3T7SDVthgw984nrAXcDocJMQcoWN8rFFU7xCWPjTT6wnZypZRi/PnB+T9MBHMVzDJ/YZTt4g
DXf5hL22bYtz1yJIrbW/R0RZsj7bZm2cgQqwSsDYXuSdbiYjTGYd5Q+wdQ8wWvuslf6pDaxtOyrv
oRDBcPBrfJK1KBj9K/Mk8yF9QpK54/d07Wjuos7yD7xZkMl1j2RHL1R4X36TZKen9uhCPgiCA2CV
6jPdubvBca2zXEghdEZyLIbabJVlIKKi+K5M6540NMxJSodPYUertyEbx+4bHq3aiQ+9h9wl7V5M
PtV3f/0l8V60gnNWOOpdDFW4x6J9XopTM47RLdJOLhC3GrbV4OxkTMRfLrwMqrX9MZbeU+xhVHZi
HxNy1D4UOUyU3ZZIEqPpKca8LM2MghFyqo1zaDdXbCJLvinBw+/XkwdX0ne3k9TXc2Gul3hi8aa6
aOnd92DUN35W2qs4GIL14nCNlxcKjXlHngBEEKwqnyU5pEW06s4LcoF1T6BH2d7pLvgpTfbsI4Lc
dgHR8I2G/1wESq6WsvXUfuhJZFNGrpLQ+16q2icvFq48v0ltMD05Ywm2raleJ/28b9IFN5nHEJNc
JomPMMkJEeIJb0J7788BZqkeUkZqvKQz+bMsrAukkmdvo17lGIx5h2q8qI7liJ0Xj5roJoWoOrPW
CzhhVYP+eWjGTrnk7hokuY1RmRPTPYSYZXTj8IjShOHb+9ioYlUP5bGuWF89RbgPXsl3JTu9yuqO
cEGXDCB7/uTfqFU+9tUmJKAHytDBDM0jktfm05oZE0wD47rUT25O/PvUIDgMWyi7sRfOJnCR1VnO
JZ8q3VTz9AHOz4PHbKKI59zGLvECQ/vl4fMEU6UNamoC9J/tV8/o27lqOHWE41eWRaUHkvBN3q78
Pmn2omNzC62sPuX1si0Fluzed7836qPhZc9hgP60btBpNiG0drmwfIF53EH2HAE4beKhQsHhnGo8
le3Yy83JmTRFESBJrh1sJsNjjEBv1Tm2tS1ysAfh2B8dtrgKFpzDP3lYKqRXmr74VeV7V5yDt7FI
YMptj9cy+V22zDd+UVGIjKxm5xbIBmEaA78WL9EU/4zi4ZOeDCt4L8RF/miIApgcgdrduTQRcBq6
4Dn1gNKvwSjaXd7kriYfsVf1KleDuZcAcFpL76jqi3q5iKIbVAh7NUE7xwpEsgkFplHgd+yJ7AoV
2hktmsPYl/UmV9wZmGQ2flCQj2gXki+Xexpb8oQTp2GJCW8XFgoV1xSkoafpvba9joKAmd5Yx0k+
z7QfHMOFNxocft1GE724/RWfJP28msI30VAhNiHsWwpd0MSld3rxzHUmhk1RSJj3tj0UkNQrWSXX
ORTJKoQmXPJ+o4uXWrL7TX3bbYN83OEwWChyAXrcizzN741dPwyhRAhQpkcSlIdToHZ6mj7HUQyr
oJhvBolWWqD/2gvP2duj9y0AG6synwMsLR+8pmGOirAo5GIgM2UkKKTi51W9Q9CXTp9Mc5Vb6jOb
OBXiYroN0zElvZRApGpxV16+ZLvLB7lQnB6g1fbK7LkMU0lqKIqWiiwwBsmi9q9lQ8FbTASQmzW7
rg9eVY0IxKOBrhQtno7qWmzzXNrbAKQXF2p5M5bdZkyIdpMyf6sqivGCyeLBxl0399kpQCa0djh0
ivY21Ej78t479kt57wVRdS/r6Wx1FHBp/8tpzbkomrue6lmrIacHj1ie1oywntkn5XKjstm6kc13
3FDzLvKzizCrOHY22rDKQtBcOuz/QrksUBk25gVPcuNWVNEBQVPQGJcrJsZQkyFS81aNfZ9u88R8
GafeRZbLKRDH25jlhxvdwwYSDHfjgrIwFCX+MYvmS/C6dTzx3ZK4VKjuLC6wKx0RQQsTQCkZ5R4p
sRfIHkiZ6fKTJK8RSmTt6ujcCPGV6wgrQjKSX8Jh3fkBwVY9mcphyMwtg8BZhTWazToKyGBFIHVl
h4WDxu9KBg1alxhRo0iw3QP1bofEEO7m3QQtK2AXgQxUuSbukt/NY01t4CCXfTAhSY4ZBIsqv1EN
KWZS1p/5mLdbLrrXWOKSTcauQzrY0Cg7kGGfNsRoKDLZnJKPJ7Y/fbyS3Uh8zXKu22hfLnZzbee8
rVZmHiCzkaVyM3Xeq00bLFBAzynQeD+7YKFVpsx3fPcBm1KuhqiAeRq86OAsLKhUXlz5ThFeTR6p
AC1oeughPo3S+TEM541JiDZI+/xhXvp8BcHH0VgvYmN7ktLTYdXEEs873+VVHA7DTZ32r42vjgyR
fHySuCGfyJCZLCgrpPt4TKFY/ACIBMnv1m4KjnNzO6vurNSUrVJveQ/c+qfo45eOrnAVjNTVhCwH
SJfJ5iBPPfWH13h0XkxGJKBT+bsx7257VrNG69e5vHThLThv1AJbk05PQEh0gVMSCcmxouCrQ45K
4WI10G+XEfbqy+fS+MgDxfcoc/r1PKOZK32bakCWC9mbcSvsF2ep5+NkLZvYH9ZNwZfa79VWZ6zJ
aYkKrRfWMbW6b05IzV4+V7RGElLCxMOM6WGnQP3g3JD8sGVzGq/mkLS62ZPnpdZviyJp0tj2IcGm
sG8a+z3JhcI1cwDb5GOY2bnVxfvQuvpOTsis8pEyFc8tPjtNUdSlMHbtARHP7k3pY+8QxXhYihhx
adj7fJfAN4OcyhDZWt/mwCaz1tXHPNnMNqo6ZLW3Y8Fcrqhu3/nh+BmE43CaPGwJniD+yE8N40X2
bJVOhgRjI5z8Z6ec+NZrvD3qG0b4KT1b5QDdIl1w2tLbY8gltoVTkdr3rrbiK+5C7PcYUFINL5Ik
pjtFM9HZueQBEyNvdA5ud2UwzHOngg/x3EJvhWjHI1jEyD3OMopOGpyH66UCjCX7pngZpuWskOJu
VZm+Wa2Kb8NmItjSh15Mi+LGeFa1AbJm8qFSJMimp2KmcqZzycML5UOTZw/5wKzv2tY6xu/vTh3B
LSXdvgx7nwmWfQtchB9CPsuLA0jwplPfM6IvDu/mhBUubSbeKDb7ET3lKktQ4ZVxtGEWyXdjiVLe
bpd7RQlPErNuTDLQh6WjiKmX13oEDh7h3678SpXbmd6lOA7NJg/ws3tR7RxnposC39pVpif0ap34
dNv2eXQu2EKT098VTHyhalJsa7We4uS4zIXYQyzcZVa9KtOG3a6gOKpOqWHvzeDuETwfBp2f7LTf
21hermo0WGvVXqsapaQIgeNGscmXOdp1nTo5WvtrewLH7HS4x/LyCKBVhsvGt0kTLDN7LS13Ivmw
OIWaqLfez3ZBON3FY/Mcl2idrURMmwT5v11EW0TuGQP2vp7mB6g8s5oicz9IiDidP/tR8GlLZo1g
IjMjDgqA0GBaqSop1wtatLW6SWph7YmOSGBzUDZg1kHU1zcPfI8/84g+THOOJX+DIluI+kQaJNtk
Ws8sdFdNK0+qxVEwuxWdSJ0drWu/+x5WZBJoRA1GCz7YSD5Q2mxH+s41Q0Yiy/hqL5Nad4O/4u4h
v/mmqzE06Hh8GVqfCG4rvDcVb36Ydd+l6z5VVn0VVWAv5Ry8tTMHWhdWG2w8RC+qCDVgxcxQlzD8
Tlm8VMtAIhkxJVdTR1fzkrrbBKqdjMH2CDQPUsLdviLIqtqlBa3iaQafHfriEE4BaXUhsrKocM6V
Y93Gb9vShfGpEpNsphzmNCx57tmo5lUb99Va9/1LVJsfdsEPVBrEBraevnXW/FgDQK3m2CSvHq0d
JJMwklnRgyez/DzZ3jGYIFvZFRWZnk657chUucpV83a/pDYT1+DApc3Ti41WEodNt/OnDF+7ard+
Zz0PPVY8vIkE5neY0uJUPehJ35KX9dFebu3f1CT/z+RTfxJZ7X7I80f9o/9bJdb/hxorx8Ns/J+J
rP7t13/5n7/+5b/+UWH125/53VqNKIo7lyo6TNT0XrnY5H8XWYW/2FRierbLv8FFL3id30VWlhv9
cun39m10paEd2fa/e6stYf8SMCsRk+REQXjJffh7ZFYYvP8kd/ID32WTZsHzhYvomlf9s7e6XZK2
HCd0pa6rwmdIJVKUsiQmBzNCjLfUoIFweOTVcYJPuzpuzLekU/MRrZo+ZY2M0B5KGSHFagP/AOFt
3UfcnbdFItpTWvrVTglMFE0/01LeZE79bBlJydOcXWx0DQUDfp4D1jgcKW8TSygyQGhS50qjr95V
ceviBIlbautUp3d20U2Qv02G+wF/H0C2RFmkuqFCqhFwZaq4GOvrmv//3VVQTJMt7J9YgfH4Fims
V4OwBxjQjle5tulcbBaVbU1bhDHDsKDtbXFcbxv0TrvvtZSfU4lZ1/Kq6g60AP17OLrLAXCVkgFt
ibcx0GTXJ7Y3nTggwwOx0RcMM8nOQdFx68y5sw6CRQ1XUe54yGQCDaxo2ekpHU3xwkvodVmq8dr3
yuTkpiFN6rolf9Qu1Gn0RnHN7Wc9Fr3dIh4tooOvCmb0Jq86DtUWbW8qohk8waQe0G6ePOk6yY5p
VThvjgzta/RrzVoubXdOkdsxuoGBR14SvFTJqA/gr8Wh9Qvi1kbieEhu4rbTlVm7c9IdY/Cn+wpr
4GPEWPvsdrV7zGs72bCIfEROKndga/RLlHb50JIrtJONKP4Xe2eyYzmSZudXEXolLZggjfOiN37n
ya/P7uEbIiI8kjTOg3EwLrO2egKpoYUgCFAvJK0FCHqYROk59F2PVFdEdFUlaiFAArSJzBh8upek
mf3nnO8c4zZLTnkUsPtHc6xIPBPBC9uA6gBqdZYiGeSqFkH6SQVS7qTFftg2R//REmq8nlqZYuOI
m70ZcpRdKyG7jxiB6KfO54bKB47sqxGmzFpNKTRRv22P/pjTAl9a2SbzQvvAcYsSadFOz7NbqI3V
JsQfrEkH21in44GvV3wpsVC9gQYwVsQi8qU0qBI0h8w/cSajHCNomUu6KqNMoBBr1ZThfeMBkxns
TN84Ku73uRXZm0pECS4wGlOvfF7/t87Is5PLsWcTm/JT2JWUohaybBch57ArD/rAI/OzjhlzmDwW
zmA8N6LyjpfE/xJFuflgNkb8PGKKXKnAprxwGifzvpBD+slm+dtZ6sJ9naf8pQ0t88Uvh24V5Dkp
SxHH48NAz9pCcP2fUxPajJ/gSKsi5g6Jw+0koyC5MYoR13/u2gRFDH/TVOzO7KTun3FI1qvE8LDw
OgChpajCnW0Vzd4ZatJaI2AuD3Pzp4yTyg6HtLmbWbZZ+mS1aG27eGFMGR5TGdIJ1Ur3GFQQ4kvX
cg5Rh9hT6rL9mPlgETir6itgE+pUWbm9jyMQ1Z6pJyJV3cxxwEIeSks8++Y8fyzmwbhlGzitugLQ
1NyRkcCFxBRJZzb8J0Ep3CTlMZZgfPs2T46MR4kjlsyXfR2lD2FYFTf+pIyF32MOsFHcr5O+CU95
i7BtKvtS0eFNGRJsGLDd9shWygxNaky9VYcegQlLMZFDfl5mI9PmSDRCryahveMYdNBWuZo2ZPnN
WyyMILHbKd34c1d9QOIu9k2bW0/5YI54/eJsJ3zSLcLq4MuJuLuIp069sb2O8izHwh9gGe0Vb/S4
aakIBlahsR6UlGWywZDnWjTdafYBKGL6owFSKudsYe5Z1V0ZvhCPnJbDCDPfFWm9T7F+Xq4U9Rgy
FrxGrsDOlpXBrkmhO0o+1SGZMK8E7/m2oaKatg/Lh65L3RWvirMezBIGad7kd9zw+WrUPbmK1E52
ae10xyDqcWsQMdB3bsLRwMhqayUrFx69iRgRMZI+R2mRbYXOgfgJkV9zOswOmR3nSI0z576i9G/D
ohdfVNXJCUTCFNxrh6OMP5FgHbtCEfwbOyhjZUejpWuzSRrxKgFG9ayPVVIGHxDUrY+y4CEXOUKe
fCmSncNUcOnYXUmkfQZMhK+TEI/pr0fDTh9IZ4FIsJG6l2i29MEOdtk+DjWyRO0IfcP6DWB3jMNX
b9bdMUc3XUiBoHCVgkDAsF9J5vsoXWnviPtAJskhJTC9FL1O9EHnqCFTNtEx4+mA/LhRlzaU0CpY
+6UlP5LIs1ZTRgrR6citXDKQOtxBlrALfDZDvjBDene4IYKz2U/UohKmxqpSqJ2Yq35bWBQklEXf
Ewy1Cd2RlyM+NZE1ModQb7VpqFOn7GDb+HFPVIRajqGYw62PN3jtMeYjr6GYtwVOEl0QEdOwSeuO
ClCLjyFvh1s3pLg20Lmxq2wRw4kv0+e+kchAiDp6mWk54SrNxs9Kk3mJ0oRnuGWNh57zE8VctbXv
dR2qtds1eImQu+7GsqGjDXdJVzPglwrbh4kK7RRZdNu6CRPPNMa2Z1dq43qjPCakCegV0Fm76Qeq
mDSeVU7VTPHIrvaY2/72Te1fNPx/t2M911/Ke9V++aJOH+v/F7at7u9sW//dr3/4T7/+8h9//eU/
fLdzvXzY152r7f4UWnjvfc/1HZ9tKBzHrztXW7ADFV7AcchE2HG/gQIZ4U+2RzCA0zTUILBQJtvN
3/IBhuX/hCHdDQOPD6JSw7L+lp2r9T0ZmB4XF0sMrnaHvnIzeP8uvoUC1SGOuKwEhML8B6ZiomOg
s2iyzatBAu9DM43EyWSpiWCbVfApIDIYkxu2i/xrsoT3n9TGzT9PDFi8EqyHfL5y9/b3f/f+nYjL
Vp5QVijM4J2I+W1iQOrOQ1EmkDq69tFreuxuao7GO90W+VtelNldH7uYv6y0qm/zvuruI6Fsbv2S
PTDuu+G+SBi8f3MQ+TPfFrOoH74v//Iyh0QVOEFw+PixMaiI0pQUKlOQcEJGX8COK2i2c/Nqq8e5
eCZ13rXU/appmwQOyNU5KvdNMLa3ICeKZRmI4kAkpThbntuv+yrD7hQrb6X7QAEo4cbmlFovEVrw
C+gKf7JmCLICayt3JNHhoUWDXFpWPiJuxjyOr9KgUmdtJu6NJHhyGj3EmlI47iZBlLtn6YvWSSMn
1CsnLh9V5E73Y2ZIchQ6O8L28wk84UNf1ywUsPaMhLJdZ1Hw1uB15sfUlXGd2uQZ3CoRa6+26J7o
uuSDGeNSilUxISs2/rZvcntny5FRcmoWqFeenfjHQl7+tFU4eZNINqy9YeY3ywlHxusoNcbfXkTm
nYXJi1H5yORV1AYq55jq+aWPh3xfMsQ/OGE2HQaBWpPZihI//DeAYqR3zF0m5SSGp1ezicbNzA1y
27iNf6w1/PcgYe4T5XNyvOAecvy/zN5gyEJhEqX/XHZ0ys3tDFqIqkJwVmNb3lc1ZsMF3p/8zZyV
xUKXipuKUUJ9YyPToD+ZcdWVp7asUKgbho84V9jtYBTKK7dPqFGtk84+D+2cX+BKWrqf50tWqFn1
pgwjptGGpGg4jHAevppp6cG4pYw8K29Nr3PKs2/VRfOBO6/FYB22jYU/MKznKNi4WTnmS2Y/UXbw
HL9hMg6TQNknx9N+em3PaGgLlTLPYFqvigL5PRoRKj1huc9QuE36VUv6pVZdOgzjwU1nPpgISNyE
i5HdWHzm3EXAWHFJW2uFg5a+xqrD6twb0rurmzqOID1gr7t2kpFRj4uYjgQOqGAZwLF4c6xS3qoA
l8GHxHShHAW1+eKVsno0MY0yp/dEsi6mrP3ZTaIR56RnUdDj1jlTtrEnngbuwaivYzYi+16OlEGH
YgIOmtrMs1G+fftn0frOPh+9mBlpkoc08AlcVZ2n3rCq4Z/CJh35+O7c+sVGfsFVYzNTdU1BNmCO
S+e6YT7YM+m2e+tKlBO+r8CPg23gCIH7lL4fTnj5Btfm8BZz070wpuqirZ58bruKYeE+NTVrZjak
nNcxP2ZfErMLH6spVOOKYSA713m6xCcapVp4l2K8RCN93c3GVVAMhDkvZsd156vOxzMFCWg7jD6i
sEs05E1GNlNtj2Y4NnDx45x70ZrQZ/azYUcDAc+6NVd+1VHu46XGU+wnuF/6C39HB80ShRIj9CUs
XwI8oW/QFds8dPPd5CX4i5winFc2497+yogdsSNeER67yqlx/w4+pi+7PWNJcXZD7cvbIbWIrDq8
E3NXh/OCuHNzauZMb8NqUM+5K1HviZaHm2Sc3ZXnZKQtCurLrq0+wi+dpP0O2SasloFKgQ2Iut4n
HMrgAk3aXNrepNcRAZY1WDMe7b4xAy9LvSrYlzxg70dpl59lKdq3qSnjT2lssp2cOBcyYb7MOIMg
IEjl5rME3dDIGpcbAWtKfCqbRx2RymgVSK++0bHL/rpsaN4Dyjd/ylIjP6W66F7rlGQEkpkRLiWz
cXE1zE76IWvJUuRZHsL4jeN6N8EleIw6ZLZLiHrbOQI6wNjYrzGfkjKU0FYwbWWYN1gAC3BAiRXV
PImL+nMx9cGLjy4OYgyHFqj1WIs7Qw4S+00l1bzUU2nvLL8yXwLFrGsxpMTWefbk2S2RsuJTKzpA
MClYhJ6JtJ5vkKZ9LDb5ZSuofeIaibY51vdZjjWiFCGWwiHnqGXP+OtDF+tcMQPnFX4PjyJ2JXH7
eNQL6ZEHgPtkgFrGXGxu4ijrl5MIc3UdZQXKetwNH9pOW2+FXUa7lnPG2XXc+gbzz7CbNdb6Weoa
qofQ6Y3PSUYsoqGznyalnE1guS1jC1JJlOTJYTuoOnuQslVQBJvoSz7UJXc6q3+wYg2IWBUr6bos
ZMX4ZLZuhyHbquGMMFcuXnTozWo7BV2/lk5iPWUhX0YmWbHP3Nj4rGMdLNwykjyjS/lzMoHiSMQU
7Z2mnc4hrpNrGRvWhXkwn3Xgjt4ik/b8rBglnb0O3d9VLh5rRJT+MJJC/ISBnvCGKy2CJ53hoWzy
+wzLajd6N+aINseAODBourOw/69TIk7TxuxaPHVzk3KswWNF5g4LSka3dwjPUBM+wNegYeHdVtKy
L3AM5KGFVbZ4rT1O5nSdxnjAUi+vSb8xE8P3Do51P0VBf4pVpm6DZgognosOwLaWPFIyKyt+BibW
P0UdOzlCLtBMgMN0zkX3nxXilE05gXRYnwzldqesy6wnRvvhKmHH8LPNanenA5PkFtvVLUYN7i2/
KOvmpc27/n7QOvg0Z7FzB0nB2cVwClnOhOZCGwBU37oICbsQMyr6cTC3GxHLPrqycDCd4MjpNbjB
7JmTqnfsJa+/Y6MhXk2G660KW/CiykGhGgBlOnsAKDGr12X95iR2dE2bbrPh9GMhoVRAhoVovQIS
eJZ9sMeI0rC5z+fNPEfEkaiygBTfFuGnGP/eyqzKeiUtk2KvhkMoeQ4eDD5fYB/FbbqShp8fZ98Z
tliMs7dR0Mjch8N07Y2jcq/inLJZsImEJ/C2PFpGWn3oOkMeFbtmvYAP1AFBcVAGabg7uoMxAgwc
OqDSY8lLDUvQOpsc0Ziaov5L4KA7Y2LWhoUgAwMhWJLNqw47pYtj3+g+1DqjeQ2ndvXqgSp5mSL7
MoYxaWAv0pYMVxxMHPcZ7jGn7Kt4zybJCtixtAP5obS4TjNZfBzagCmMVm3QEfXBJyVys/vQ1CFp
j+YCVcq1pq3FGUCfYfZ7dUeU/AbmyqvNZm+LL6647ySZjKVdq2Q9yGI85rqeIfC64VLHfo6YaAHh
MeuI9bbiJ76aRtXvXW3Vr6Qe1Rej1vkO7h+PFuHV0/ZCDHsYeg/Nmkl5uhOiN54sK+FYPUvf+zCL
KXwsoI1d27BF9v0UpctMFfkizkiFQGxzNrmLdmTnOR1zY1OwR0VdpYmdLS4T2TS5df06euyVGbyF
2qjuMyt3gN5n8X3oVyTbvI7bnRtULQ2zdzaWRRYMyCH5mYuL/DTm+OFHVZnmGYyJ8WgYRhLvVVE7
17FWqLFhBvDbab0Lf8DgwjWsAGyTNL1tHAsm8r4KTiWntZY1PZmnT2Wjw2sXkZ6kvTVu0zCZogX2
Nf9l7AZ7H9Vj86WYg/6+5uzFY6/EZIXbzwRhVfrNtdEpMpgMH+aPsU+GVtJTpcAOYtk0ong6yIGB
euXm4zocNDi+Auejh/TIvjsEngmXZCyxHTREKpKkh8Jtamwwk2Aao3kyHTIwGj2HImap+C+L4Hls
x+S6nZJ0x0FVb6qJ0QhPkObM6SY+hSZtJJFrGDGZVH/aRgXdAYVT+xudAjY0CSZfAQMSn11gBjyh
0+A69lu5tAfbfNSOV4RXmGsu1DYVeTc4U1s03ZauImSRjWjyGqOCxI7O/tQ42aYxoJsG7nVdFoxJ
Ax6Xd45btA5Mjzr5Yvd9d1MZbrGOzLY+1wrrSczR65A7vf8hrWZvjaO72hWE63cuG9KHPAYB5WD7
OyGxdNeeo+uHyqY5Lw0S56b3SE9dEUhFTmYnV7GeNv19ABJoTXxGbVPGZhD6e6OhNASU16YKiBZZ
GZZTEl4V5UpCht3CigIFi5zhFWFMwcFmmDzqbdC4n1jN6q2pgvRgDIJnhJFhYZ3r2TkoPFTPeKrm
GyvC1j/3Znfd+kDF6HutySQGdiOKKybgmFh5gNKTHmXMq8jVBidBU+2hFkpeTlIAhHj+TV+MocOH
lHcKp8xQ2i+gN9qXILYx9EVpme2wVBALgaJ6mnthMXrHlMulIJ56pcJtmzvzsY3H4jnSQ7+ThBzf
/KmUJ4dNF4Kt9jbW6CVLZfZUX5Z+dc4cOt/woeDqqGzSE2misw1zsGw/u01yi7wdgTFi9LwidEkR
dpdnWxVyWWeZJGcAgpYEt5b95wGo0hb0hYehzatfarSn51gTFRgmIBuDKwnYmiaNXrUH793XTJyb
GKDw/59VKX0ZoFjInBcN9JvxxoWV8RsD4yIU//3f/foLJIvLtOrXP/zjr7/8lz/+w3/947/+b//i
X/7x3/73P/77P/zPf/jHP/7nf/Ovvhtk/dPn/DrN8oOf/IB5iCkgW4DL/xPsgr+59D8y4nIDC7SF
xxTlNx2WQRcgC5AWgYs26ryLt78Ns2zrp8AHUBEEfCADFmY+/5vz8dto5iuG/C9MkMSFxPCnEZIh
LMd3HBF4P7TXRX7qjxXS6AYfyalj+4grmeqSZMg/XQbFsfA2g0M8behBGPuoZcQXvGJvMaNNGBkA
p1KofaKytn4u2CEHGVkUl+HDjMdVjIU4TBjkF/zPiqH4i2f3920SHH2r3WRwOCc0vZMVpFTmUfRK
AGeVcEqGeruwgzvhJm9kghlrEdsMnO4RYeZzQzY5Dq10yQO5OvLCXXtWhzSA84Z4bbNMC4rV26RZ
x7ZPdAQ668zMbJnGXrrE8YGTnE0wSOZVqHC1dnH3hQDhXYiCFxHRCWoqdataHtjkAIqbz5H2tk3y
5oc0N5UYjdDL79keIw6/EJbpAQ7PZfAyJq5Y+JMkvX5uIErzSBw+upG6+KYeW0e8uSnNaijgt5Y5
r7Qi2ll16UNWBKTt3IzNq6vPTDFgTcc56Y4Sq3yg1aslB3MnVWWttBifitq9RvUa94wm6xdfI1pN
RTpsVNG2r0MqF4Mg8J+plv5FX1Z4/T3XK6kn8jBhTQF4pKhNNsJvHOvKmrvgZh6t5rrHWHnFa/hQ
IDDtndRZM3tqyKxU1RcdyfqxgK716FVzurUq88iJy1+qsa82/6ceLw9/FqLzf6F1Q1zusr9i3fjl
f/ww/X7/gK/PC54EP11qLXzb90N8ERck/dfpd+j/RCO0x/ybfQ+Pi8vf/Pa8EBdavs2gFTuFb7u2
+6fhN58NL4d5MVgI13dRYv+W54Xz/cTZh9kj+O54YFgmPRSCz/YdEN+se+Yck6G2iYFXviRov57Z
bS0iQmfXsTNcq7C5m6wyPbuo+XsEL2YGBfcoM17vac6ME9vXfZXV5uvEUGAGRbKWLpYpIPgRjOhO
bs1+eFRSWsdeOeYx0FieWnywc+1XVG7046YxwuY1Y0DrDw+cF8iNBK1j7tkwIyeN1XIqk+mUirra
YyLe24noznOujxfF6h7Tm7vGShtvpTXuv3kX/8zc+4detcuLgy3bp9AAfYDnt/8D9cbN6mQo80Rt
4fhAPfH66VQSbcXucWqSAfrmDJrHGVJ9I41yoxDXNoyru7tMUQ2HtaBfh60qNm2D1ddJQ32f+EyJ
3FGR7nv/Odl3OpDjg/jUdm2Oi95h81oyJNTxlC7HyBjvyxg7o37/v66Kvm4F/rLg8P1qwcXFOmb6
zkV8ERCcnB/efkz2vT/01bTB/z1tfG+AsAZRsMbLuplN+UxxS/1hzt1DZVzkdXcetm6Kp7eNGnLh
qIcnNyjajTEENqU0njjIMP75b3wXLtoD+KjAdrnyWd+4Tb6VZ7Iw1KJsEn9jhVm7mP2iAXDSd+cq
zodjDUptx9Tx7HGGOzX8MIuIjdqdLtTH1i7DdesKzlE24cHm8k9DndwEuMAfh4ysRRswlNSsIYRG
olWYD5iO3VLfqMlsdhWMuRsYGBzg52AV4L5bM6twfqf+xP5efbq8Ba7jI/nwGAg8wdvx/Y9XZ2hn
WpjuhpO3eakR7mwWAhLrLenJ+66nAzH1LwZTRP27spzsaxR1F3eIaS5KK3FXsJLnnTCBfKoJ9nZq
FQfkYABvoqivheKK9VWY3Rl5t8bbmh0sV+BOHEgKZk5IAntIvYORTFW2JiMTHqTIyhv8P85X399f
vtYu79Ofdib8oB4pfvbHgMBCE3fxBZf1jbgVN44rqiAbiA/U+zqmarSxk3vWe3nfVwQzYj2SEI7c
RQweJ2r0S9BF8q2f/TPD3uJ55ii+agMQ3xaO1UMaDcY+kaScfudyu9jUfvg2XXFRBEMXoJn34y1h
MU/0nLrpN3ZsEf+3tLto4wn2sZE1pFN5BngJWAyVcBTjMZmq10TFW3okSJwbw3QTT8GnOJFy//UW
x7ASEhFY+bAKrhJGENeGG4OUdCGTF+N8j9BJMoPYy/r9OdBNlvgdVVH8+Iz3WUpwJqCYWqEdmu/9
2d+88II8XaSmctj0nSoxyTFeaiZog/3sFZ/nA9ZhRoEzqH7zAuOFoao2TllMp2BO7slO6IMKbcAJ
ncnhNY+T7RyS4tAWvVxt0K6IUbr3fi1/T3W0f8Cncb2wAl4shaYDQC68AOK+vV5GugDIzpowpNBP
r41Lpjw2hmPk+uGyaPoeSFbfgskY98LM59tKeE8t5zj+QfkpMix2kJRKHRNi2KT0dP1aEcu8pF8c
SAmnyqGDuymxNHm8G4nv1Wu3YE8cjt6TQG39nCMrsRpuLaO3Hq1mrlYR1t2/fq39ULl1uSVYwBGx
TbQwx+ZY8f2PqEm31TMlmRv7fTloFg0W+8ewOIlRW3d8VLfSWVneNLord0MHrEIBaUp1HNyySjeb
hgzcqcytx8n+vZUBZt8PtwGXv7Bd13QE2xTzh8cSYsqMadBsNyz2Dva+PNvFo+r2iYBEwpiX0KdX
72yDgEmsy37p2UDIWx/fypRHTEfJ2lEgF071h7/+mr13d35/f7rspDzBq8V/Q5+t0beXRUxro9Wr
FMjyKKqNaaXdLeh16MhAzbPpNMNKO+p5BI5UCUtvKxKPBOCg2Pv+bUVnxCHPwHVqJ5w/+hZOPNDD
BLejEtKUbo9mE7THGgg2KcmqXPVD4R3MTFzrxJ5uUghpuy5V/TI1mFCAXPbfHOesL43vqOP0w+Xm
+q//uAEXw4/vRAgK0fVtjnXcu/9sF5KMTcTSXRGYxN0HE1cTH5EVpvjaTMN9iQY7IG/jvatIKuA7
i3xNbR96aNYUO9p+yK8VN17YDhDORhKiicXoiRKKlTLLVVWZ45VoUpquB/0kLO8lcRRrTczCMjbB
umsvxO7CLJn2D8QQpYAtkvhkUit5X4zK3LV1/MXJA+9q1AFYPXHRFURN2ju0fKCyQMc6hSPOEOmp
6ou7LLPShTDBUyDx01gwNM+JvMFskXMQhOfP3YI4mq7svKZNwCnf3Kp+Tf1+i6x27ge0/6lJOHZW
BF1a011hYic6gPpy9Cd3It9J/D/SjGqAr6ZrQ10auhOZL5GDlohH7jqU8U0y8KXxV76FyjhH5byP
uZgWufPm2VT5AHUxGB8fh8LYSn90zi6jKwjkVoRhKwH6TtSWWZWXevaGONLNRKzozi6N80i4FuW0
WvRaRjuJ66FXfGmXsag9XADXROovmdmrfE+aEACqR+1kEdWXi00y/Seinvis13YrDqWmUqACsIRv
SV7iEhQdx4CoZkQ71DSTzFB9LI30UXbDJ8gUYPgBTg2IIjKhPiS15QCxfaRYs/0YoclKCcKqlH4N
3Id3LzVPbObW+BweTTfEfZXiy/hCV0YP6s+idVo3S2H1z6mXmAuC1jP6T/g5n0AucMNctSxbV8Pl
ksu6apv65WPgY6SOKnABoiXOW7rmz5PdPZl1K7ZGTNtn1lEjJMgFwhNPYMal5q7ixkl0+ZT25lVe
Owf8jQ8m4F1W3xtcQ7jFelqzcN6BDg73XobZ1D0ShOjQeyJL2gucw/VKxFzCgYxOPmxFFY1i7ejL
RU+zjRH3rwJm4pVnDwc/z2ZOJOvc6/FEJuCouF87MsDkmtJy3YWgeSzjoXPAe1u1LGCr2B8ih3JH
2QENThrS2Mmt1m7JAMBkUOtUrzomijhoTENdPG2rjFm4hWt5wdT9JJzpuWPjP3WfHQcwt+22zw0P
I4JVr9JRx7YBT4/B/bGhnrYa/KdWQ2kw1Cq0mPvWVQkMQcGEqj/FGTwFlNXnODeHZauCrac9ZjRN
Dz0hDwnMA1xuRmNcmhn+DMRMIJM+l7oN7TAK+1XZsXMG2XcoZJpc9VF0TVGR2k8TtRqzi5fcZH7c
E9eJYrUwepq3Z+T+oIJNHKhhq1HDCOLFGXyBvN5OamVKOCGVX246wfMBDOhLkGfqwSueUiCsEIUJ
nfvYdQGP4fx4dh3ITAEnOEhznIw67zM70mk9gzKlBIRheXRpBw31nW/l26au3CdHTruJ2cZGVrFa
TQRlPxYnU5rJp74oqxVAG38v2SofbX/eE/syFsYYizNKrNxZrXkh6xjmTdNhw+xK030A9bVmp2su
ery42/ayZ8la7wFUAw8UdzLuHerLrhxR+G9A5hdIMPJTM91GuMgBtkzJHnib9+KadyX2zucKL+ch
cCpIpaPtvQyItoskzapjZA3OU+9e0oMhHDslAZvEXr+t89kggV1bH2YOwpAakodGYxWyFQ3T+DFM
HNsNN3yLrSGdjfzQRcEWfKh9DpBboGi1t2SThkNgdM/QPfOjCXCobjLrLu4d8w5LhLOYxq4HL3Hw
6QC6ZjrfnQ3XpPYgTx45JhCPvbx62tIfwzxIz07jkAErJ5fDu3wCp1B/yGO7u/ThjR98I125g59/
BrplYDKQx0xnJg8EnWEYyuA0q1jc0j2yanjvKKtRGhtIa+yyyPpU0+BIas99GN3i9H7E8HrXXjOE
I5DhD0tgSfV+MPoWI5bTHnGqEIbk3CucO83j975DPFoVk72ss2rpVpfscOYXD43dpbct8ek2bLJ1
P8NdGZ3AeDCcjZ2Y4NiDYNd7sOdAq3hLuzPDZzXKO9Z5tDrL345YVA/ScQgQi4LZBifbq5mL9TTj
W0e+n6qt6PN2LyIu/THPuaxJN9zME5CVIe3iBZccixwi/EMWWE9BbSWfEMwpENKk6ZjuZse4Cvsl
BleQX4VfncKISGTHk+HKxO401pP/zLH5mAMvpP7Mr29VWUIg1g6khNIxN4rVbd3D1+1FUX7EDkxZ
CNvPfch256E0jLv3Pw+6mZ5SDM/LJomBWJpRd3byujuPMk83lUycqyScefNJzBx9I9z0ia1uhKAI
iNOTh5DSqpvx8mcN+4G9Ke3nYKarJK8ryL1NHFznl1/e/69eh5kNrvyf/qCdjWLF8wE/5MWEUiU1
qYYK7bYx599+mUPaFrhJLAgy/IUlKFKKq3xaNcGsj1zv+iictiFzG+J6lyo+vP+Z4vb/+rd/+q1b
NGQMRiStcI3N3brxc5bbVtvWTU0YEO2wV7s0c2ifHsaWvUC/BC4eLN930UVqcXQgxr2q2B1cZ25z
7zclzmbRHYnNYWMsclkz2iH638Qx9VPVVJ3HRAI0RcC+DauR/U5RJNQ/WhjGrPa2NliT3ve0U5h+
ndv4OGIwSxto5E39wcjMUzaX9E1lXIhmhKVp9CNzwwtvews3t5bIbhBG/fnV70Fy9HPhP1zAgNag
+60x1fTsmEH56Fy2EEN5YzmPLaiDW5Jh8zUuaUKwfoq5jTq2wExPX3+XjkG5LdgJqILelivDs7nO
A+HtDMWyP+AEuLIrN94nA53aiW4O3DW4aPwA6rys23YZRFVzeP/l/a+ty79hAt/t45rmHigAyVBY
tETyesRJJj9XESbvBbOEG6hVzyPT/sOYpj57mvZLkUCCaaqSfbfn3qOw0VyuCYKONS+dCGP7UQQY
yWId32caspg1f30SVY6eboAg6nXpO/GJXXK54kCmlmLwxKMJta40YJR4YUK9pG3TcRY39ud5GpYY
Cso7umnaBfilLQGvpcpaILkZ11nW3fXEGO6EzwmgmhRnmJB6lKhB+c2noru1Jv8RXx3W35K4c17a
46ntH+f34wMhHE69MIvubZpWMGsRJQaFEK/eHzdRJb+w/2VW1lvepkobTJRhewxmd1PllyNlI6J9
5LJEpLmdrpJiZK5JX5Ai7MppZayARpmdenRaNd9UyvziWM3PQ29nZz0Awne1E10HdA1SDxYm5z5z
yXbUtrmvwiq/txzxSna62jrQ37feYN+rMUleDGA5MPSsu5mJ8nICanCNf3D59Ws3lt3uxwpGHLay
kt3y2D+X2bmahnhv59TxYUhO76hfgd0BMJ2JEr8dIEp8/XAbVu8Klw6nLX/uVxPs7WWL24H9ZapX
eVJXJ9nJN6Zdw+b9d/hzqN6cSmdXGYB4KS9hnw6QZW8Hk7FWLbkbCGDqDjjfnWn13lE16tBZwQw2
KLDgmdLHqCf5UnpvoNnmTVVRhsG2EfRKAFbEViuIR9C/XAp2MilPrTNYK1H1wwM8GhrtqGChXzJC
pZ/gdL5P0Joi/Aj41HtzohaHTM6mr69ni5aRzry+naQ33XUq3sE2qHD/etlvr5xZECgYkfcweijv
bOE7XszVjjdGPM+eIHHkpsXGVRgtlQocRGPGKpcFdaDjDW9zYz8ME5V4xPQhwYJ7enLy6ab7X2yd
x3LcSrZFvwgRcAkzrYIpS+8nCDrBJLwHvv4t8PbwTRSS+jZFVqEyj9l77UI1AgQq+NxYWXfo8KAU
HM2/mA6pHiRelsi0p+dRybpry4eS3A4+MFOcwxCTag+XqAycMXEvE1W+DXXt+veLMLO7/8YJtjYG
ku+SQp0Pn0jQfbRFHJqbiAnu4meGxJ6fy5HhyJRtrw1ae05URoRXybrqNPCaHbvG/VH69pQM5H0Z
6XsXWfkBESWusKb9yZtF3IJTinwRO/GRYM9Havr8mptoLqhqLn/vv9TVf/p0re1ef2ldsRAzwuqe
BCRSShkvU8UZO3XodzKXzbutpctBS2rTz/oiYURbTieBOCHQ58Tw1laPgphD3nNJogGWimqNtEDE
Kdsf/x7Pv7/TVsU8orE399hG5iNg0xWyjeyoO+bxdVqJkcSo9Uay2jyV/WlpRlLXptp4rvhM//fH
tsKvyRbvfpome99FU/70//2O0cWzwIN0/ruDjcHRDm6CK2rmZdfT5J60mCukPKAtEr+paNzksb41
tuJLTgIsHfYx5Cp9cV4Lmr24LLRr0SzPmaEYd+ACGryBhG0A4gUuqdjm86zAa6K5M59Z96ImLtL/
/e7vf73+dzajRXKR844RpZVRkCW6zY9lLWdf35jASVXKEM4aRIPaFJQg2wZiGbd8tUGmfj5FCy5Z
hFv+FKYFRUbeGryXgNIupVq8TjCHDrA97WtRd/Z17OWKzwcmPfAf1s5LVoVpOXyb3BWM7GiFr9h2
60GtbrSG/ZJupgoXZFPd/P2dPrQOTnr4VPBH5mxp3guWT3yc+pjNUFUEbFNU72/wumq0IDhDEQqm
NbztoinvhCNpGUa6kJq2GY6RoV2Yw3YPwqk+aImnU9527DAgwoKajG/yKJgda7mJhul/v6RRxXhg
m5NTT5iEHy+/f3PyEghEOFs5ZOOyf5w5qzw8gVkIE+ok12n5KGsVTtZ2wkl6xvuyn3qPSY3jUQo4
JzrxrLCq1ypPlRtW5L9qgSNJkY56JaGqPYxoN/0FFlc4q3YRxGTK7KomyXk4OjYqMySZYoK1MNmA
nWDDmDe23sHdAk/h621iQ7Jm1hBkKsm6ee+uT25u3Dew6bvuBzKSdRbb1SVHczxVJYl5cat+ocAj
AHmp1VNjO8m1tCKNAUpB7KAqLJJAE4qTyYZtbyYlebrbPkJWQIH7dSUWKxItvFqQVQ0D15uVZYlj
WjP8uqo+sKC338zxdyzK9Kl0kttVI/OwkK0M5OKuQd53XJMYNbPgv6Glom65u9u+a3IIcCAtCfGN
mvCG6mbjIzygl4/n6mbM1bMDKOWWLIXypDJ2B9ZCrRDbFV48I7trRe5wD06xp03jFKCNXz7ykkCt
Ij/JviLqqZ1TfzVIauy1/oLJtbvWv6pSbVhIRmbF2F8m02ZeSABzdgf9iH6rT764BFfP6dybqkmJ
2NnOF6UnDkvNzdmreR6hfSFB22nIL/fj9q3KeXz8b4WnJ15ZwsWOHJndrWbVcgyxfCr0Sg9pURd/
YrS762oFv+aoP/N2/iqxEI9YHcgzmLWT2aq09Qb8EDlkEQqNjuvu79VSp5UgIbhFCN2Xx7+qU13R
43lrhnBCVtZJa6loe1tmD+yQx32r52uQjQgt/h4I0I0ffy/gtFbmpezdjcaYlSfGnZ3/3/W7pjl0
Wnd+qG2QsEXREPr4N4XWs/yYNqMVnSUJdRIRt+T5746ZbrlX9h4vZdVL9qDzl2oo3YOWL+ZlUJaH
xInHvdGCt0c6394LTalOCAP/jdufVsaQO5lgfiRELDm5Ee/8ELXHse0U2Bb5T6Qxh1sTbT7Nf2/T
38rvv0cnqoBrEyJt7v6+VKuT+ZqAGzjEprF8rKJ3Qa704L71WX3v4Sgucaye8jEh+clNT5ply1cN
gWeRyfKRZK2HcUqQuoNPxcOkG69Ln50TOCuQn9ynIlpPMLtJNR6m6Wwak/ISYV2xiii/H3Ee+67d
Wruuq+TZLJGJO3rWvsp/cilxsW+bNgLdv5qEPKkk7kw/roq/xE0Q5FtvwQhqgVI2kB6LkQq/TGGE
tf5aod/nDbKaB7drs0NexE8lJ0qgsCg7LTYbZ8QmAesB6zQt63r8+13pgAyftr/7+x2iZLwGHe4A
KKUiaOTSPqA3ycknbcZwVIdmm7Z2HDzcP5sOlyXJtKT5M/hG/nH2cv5SA023wMtuS+/uNPXWciEG
j2SRuFSnF1ImtGNvbUGQ+mcaqesDecSIcGcTXgNH0K5CXHz8+znxt0ETwqYRJs38/LdjNUQKjYYr
6O+XSfIvoUq9rh0RTpU0LjH6wjDtmNBO5UALzqz8puk15WSVSqD/9f62uHPxc9HF0K44KAmCFsrl
Je2QR+ZrTTRCJ25tq2yZ6JQfvIrGrTKiJl10/ERxklmkkgIxUtCwXlZEiD4kAFLOOeQNnojAFoyz
kCH81/PBnckPw5z/OukmNs1PCkMD2DmNC8+pjBMmPTQSL+hFS3hMD2VRG55S2dn/fhcjhZZ1xG7R
1udTkQGsqrmMPlw6z4q93Fcm9XdQFqA1HbLbhlUN6izpLmpNG8Us6gYWa0/Wo63ss5gchqWinZjE
KSWNE2MglCltKV5rk0zd1HGI2R626b7tJl5qamRot5YPdoa4l8DGDeIx77RJ2aW5M1s9u5jTUzy1
59UYXjjkPu0MUA7XEKMbrPCiSR+AeTDItZmylqPJMBfNriCQvmXAOZGJm69krgnCpQds/geXK9rT
DBpR4lnfWTovgHlg3BbGp1K2s58s0ZE8OE4HYiF3mLq/V7M8aab0HD3PfMn2bpeniFaJjfD1HFZ1
DcKWqBDQdslBLUdt53YWjRWL9Z0J6Kwak9B2u2JX8icgVvntrKDJtBmJcnuTdqNNGWd4HSd7rrOM
cAWNgVtKtHId/eJBK/1GRbg2gwEAYHSQGjkH4ADSc6mCOockwVYAL6FR37YEnJ800m/Iy6XXcnRM
Ff6iqOxAplp4DbspB9cRrhq+ZgpqhC6Gwwk5Z6EwvCW33bP6Lj/w2H4K3At7gpI1r//R1E4nBiYN
MOvb5xyYdMRGgSKw3ackZWjREA6RxkxK2gCp1DBr6sK3VCIkK7PDaJcyWSE8fo/4eCMoYnlhhn+c
f/JFBdDMdmRO9dK329dlI4ASU5HsWqUJRXZgwvKSMllfVTCcw8AYV674TcEGk6b3TJ+QeuPaFZ6T
g7GtijIYRgwrztiRTKFhcpyVG5yV7B8ijIogDf1ybU4pOMDFBLihp180vR9RB35oND5B3aLjy6yL
6YBO2EJu2YQ4uN4Iyoy224qt2uuY6rycJDwFSnls3SJ/aVgs7NTWfWsZ0oT9En0JSFumSBlyl/BY
01abDyv5u7UQ3zMGNG9J+9CVjvC4+LVDrpPAXjDqLxPiDmu1D+tFD3Rdh3wyaqfaQvuUuPh71bh+
6cDHxXF/gwHKPOJayZ2XIhUamyPQ32pmEv6rUTfF1HA4zg503T9LUuKbI26R9exF1MUrwTDnRV/e
GcRVWnJXIpL3NHyuYbzIlwjIKtJAQvbs7jMzk2djG5yntogCGIt+VUDKwhOVB6mqnRotfc/Iow2N
ZWVTx0tfdFEXFsp4Jffwi53W45L8bp+VgQvRiZSNQinfODIjGG7Q0BXSBWrGtavW/4tzm9VQ1xwT
MseIT/rtCQXeK/j5dsKpyb/tZ4u8YkXxotK9Vs5kBER5sMGbMx/qFdDQYgnRQnrDmJpPI1qn3QxE
Q7T1u2o5x361cs635jUDUQYcsX3AiHd0xjh7XEpQXMJ9byKIzpgRCNYkj1Yb/1lVYNd2zMyT3f4s
hNwq0Mxbq/wd9+HJdDIjiKRfZ0QQx1r5aMETohiKSf4oUe7TuGhV9CgUwnajmItqmSACp3/r/aR4
bloTpmKlfSiZE8YTJt8uT89WRjCWAYgH3NCnE+MiNIiA3Vex2W/9hE2mS3TUnboJ9bx4oH8nKzPH
9rIRDNiRrSUh3C4LT1uQ+WqaHhdUH2p98c3HGySr7OnQCSRlkGztc5upuz3nR02Y78dejz9nJCX0
wUjcMKVNvBjHgv2QsyqqrzXbaIUF1d6OPrO0JBm4I4wGEM03Aa3AZvHP9dMWvbvUfkWewY6x80ui
lPCUS3kwZ/uiM8XxujR716UlT2QtfXZwzY183g+ZxJ9T/gw6CZfzhF2Io4ZFmV5DeSOi2u3nU6tD
J8cj2R1GlXn4YASY7vo90yKTBjU9UOk9q6cxNzRcUMVxwPjld2yMcOoo7r5HD8MiCYxir2S3SW1h
ZQJUCPICOjQ5DDuTueTORd8WsVbycuQ2KwxlguMfZsEtCkQjlKoUe/igWWXsMt1kcLs8LY217DBN
Ovvxe0yziKfTxD3UNLdxi+eoY47k1arct6pSku80tZcum01csyINR0SaPgxyHoNpsW4z91ZrzX+q
ybxrGASvDAY0ZQAYv5TNE1mWx6oDi684/NS0mzeOfs/WrztIu/oRTvZRqmn5ju2YCCmsDPkil1MZ
L8vmM1b2Ake+lyXiGa3PwNyz9AreDt8F6T8C1vEa1/YjS3nmIlm8ViOrDaZP7LXdoa5q5X5qWcA4
UsV2kqYzIEznnXAVxWvi2a8UNsN203h2k31MCRHOmMIZgKu1FvaJ+ZFrJQhNlZKHT8VsWdx2DGIt
dDvVih1ZTGMWxi47SVaXU9uGiU78ABT+xaOyu6mVptivExUF4LAdKDiLkqL4thhEdo3NOGVF0m0z
rIah/AKUAF8doMa4s9/bTO92rRGFLl3kykicFbamsPrYzJzGr1h735lxMNelJfFqJnsAdoxih/ou
Ru2JdeUmzSf1kuS64jMGQNDgwla1ox4+tDyuo+K1ID3Oqmgcv+9xH/bNoV5U9wzQ6GrVuXG7wEpf
uQIZG3d3zNmOfPcAA9ZID7oRSqOSVMFaz7+D1vnj6FygBZZHmsbEk0qkbYiXC/K1+2xwPUpdLRzB
5u/5yY1Tt3xkMSvkNXauLt86hCeoOPm4V4zJ2WkzybrFUtCri/oCs3kNEjEf7BJjdZ4sp7rpPwoO
yEjQbxp2zmbEnZmlbxCsmJwTpyFTaIrvTQdyc2tb52oYkgBH5WViqeiD0YqJlTH31bwiz8I45ily
+snguiTQU3R4shjqh8skwDi76gcb0T5sIcrujMENuqxudoabL8dCZc8UqxmZQ9kdvleAj2Z9ElmL
v8sdGWuoX1VujIzqmc6Bv658XMvDgcST3QjptVt5IdI2+yo75hMaAkOplJ6lgGdaGlBoHYG+q9vc
F5tQZl3isxtZLI3J65JFXPD+bpjaScOAiB/eHdWLC2aXmUP6q0banVRUJTQq9tVJRuFn9sTzQkbA
fESi7eYSMBceVcX0u5UoWXuk5GtZ3TozQou1QYOzZfYMPMBdIi0vG4h3M+uFCxb/v9Ks2mHiBgyL
glultbR3s0yO3OrRoUnXQEhK/5pW2F/m+gm19KVaXW3vUA3CPaC0wUfOeoSAG2PZjT0GMcmmzlP0
n7iWn45uAOlAwbZzMiZEC43SmFUks6wyCuyxCDq6/l1SqC81GZP71IUyNajG3h3t1pvHriS+T8IZ
q4Ftuu4zpFnCwZ6Y0L0s83oFSRD31P2RuO8TshosumlzwbcmTJLWo/jTcTgfVNnBD2KwZw9q6LRM
/WFqF9hl9tLRn1u3jtmuZpSYOkcvWlSwDTFPUYU+WZyUgUA1pXjCTLqXvVTwyH+jH3qlpkcw5del
uJib9s1MzfxeK6sdulM7etXHsg2hGHgMqUkfMHtkYUX6vkBl3UE6cU+VMt/HgtbDGrlSoi7xmELB
9wMdAXTM72m7YCWPlTfOlVfK+XPRwGq6Ro4ccu12mdlsQRL8sYzkvkccTOImiLeBToNoFHi1jXWg
KKV8VbuHPI/OSly85zUwrv5dYQ7nDQsuGLcjlCsXOgMWmlFjK2sqztuw06o+yO30FPcYsOBOkFhl
9xQYrcOaYmbAPHXIlqyKqTzPQQZc2Wef1xz07stZ9dGvuio/X5tqQfdJehwRdsgHWdpuSzLjpG9p
mE0Wg1qNaFrqhPPTzo6G0T0xULH2RCU6R8US7zobWzIJIfXNGuZVV31TDfBM/Tjf1ktBWGAxA72L
ctoLC1i5Ozp+knKNpMaW6JQ86Vyy23XDxFQ8lDxKh2bigWQs+mZVkgDDaLIOmage2sScmCFZy96q
lNMoHmadgLB1SIoDdyg2QOh+6nKLgS5QsMteZ2u8kBul3oqKuo7mZL9ocAD6VceJMtiEXVclG+Da
Hg8J/K69ovX6vuyB4MMZvhoFc/qxJWmF/Eq4yF2dnElRZMK8TAYrcwXt8vwylQQeAB4N1x6YsJHE
ftv1r71peaJzvlLdfS9i5CR25hI5EgPOz92Wde50EG1aQ9LWBX5yssJG42tY3TMO8IjJ6UK3qeSn
uHhjumZcjW7kGYxZQZE6TCmAdZnT9Cr65iogjrVRfep1859oniRV66EFyskNaG3IXOZAg7UEjS66
49SA2GkIknJUD3gGOiZdV5jfT4GSzfaOiEWV3Ib4MpTDD0Q+zN6fskoBKRdsv0StvehOGpgznF1W
YWQzNWQwKBm4SmXmOiw7blxHIeky773yKBY5kc7BHovcH4grAyANBO4Ir1ygIGPySUQwamR9andN
TVCDzlYTE9AuxbSE/Z0Ahl4V/xQNXagAPbEb5hKzD3+FlJlUpd/aWMdjrMe9p1kwk+lBD9xv80UY
8Rf7lJ0VVfolMb87i0zEePt6+hIPvGeaQTGL1ZiInxWqF2ZHyNeqCxAHPdZd4QwoEhCUsHsZ37Gf
J+epx0XVzwkbIpVHAAEH072M3KHGep9z/sOuQLDQvC8pJn1xafscwK5h6CD2Y+IqlX8jG5S921ic
oTA7T+MkCRxin9VSdu7JQLmV0vxJ61kL1IFhc5MkB9nDqc7d4nfOqF8csDh7GDT7fikgHhvZHgHS
lyLsDxjdLyICuO6qNU54KthSzRTPKWcG0lOo4encT/z7XEXxIdlGz4nOOW/OQI1UwnuHNKca1QV4
kjgtQmMClr9OOh9XgMfZ0vpuqXh0iJz6TXcBx8l/nc7fmqDSnGIIvC7qZuq+d4SkDRx48Nw9L76a
Yw5OZtbznIAV5Xo99YGKZThI9S3bvK6w770NI8kPwFq6sDFACwykHchV+QCk2ezcZubk235pIwL8
uPR7H/0Yb1kOyTrF6WNN0Ke1uobDUkAeyjWCKGx2CDVjbWGNvwjG1R2kGoOWxuZhstG0EKMj+mk6
EDXdbRUV3D7rQk3GYcVowx5Kg/WH5VmsCRt3YfAEuJ5pPHMd/dipXOYghKg5yyXQO2sKGOrJKaaO
1Yo2KCesg6PWkzCROGRuMqJQGLDrxiMkOLZyhyJ1XlAQKgQKMVO+6beNfoFskgKnP61uy5fIQE9F
2rU1DK/cDu8SHBwPm6XysVAXL3EjboNC8wXEC6/b5JIt3l08vUJDRP1RDSSQmC1BrFW2wqrhczcl
0UUtSB2Bj0NQxwawBLwYgZHAXck49jgl2m3lmG4IDtAvaTEBA1FXTWqoCvISldx+UPV6RXO8hkat
bSUbF6ipAoofkh9Da1q/T5rnoXwAMlMGTOEwrxdgF0X+kg7EREckWqK1fBaq8MZicR/QNdDwTNlx
MdFyyqqKmHCQcNNWak9pQ00B1ce5t4wlnHyYHHTFRjIGZVH9y5rZYDAz20g8PyAYBjkJ6PumJTmO
c4PyiUSyEJOWvc8ReaM5xdNUPmX9oWErTiBK9EIgKPC/BDXgYHtCRkzzrDHba8ZQ+Wlp27utA/RI
kLxqEGTYhY6h3vaotmIznAEFeFnPohk4R8oekQJwhopYVhQVFtIua/VnVlz7YohDUmkXCNcDaRGu
88lCWi76IYO0BEHYvXNzfqMAUseZIS/oO9ntZLVnrQOVcXsAMDOiGxm8RSiPbU3eY2Hqd7hDX9vY
4hyddelVVfYB3/YZ1Z1zzNb8UEfRd5fdjGjLd3MCi5geAxe7GaYjjx3Yy3OuF8kOI91z6Tr/3Iko
hdlxSCUGUYSx0yu5O0xDv5Dt0l9G7ignzmBepLW7q137Q+kJ3gHVoCRTf9GJPO2GVL+PR4bBJshO
BdR+oLRIpyJM6TyhnR9BoSBxE6gBnIM8buyw5lz0RaJ/GY76PkywlIQK8FiW8yVR5RDq+OjGNvEz
0DeoGrlg6ua+7daHVe93XdOBXgYM7pGox3osEQ8kVGOCiijwJ8NkMFiRzjhXZKxIZzZ84eTcnUyL
SeM+1LO0zyoSTwBfYdUObwsTsyEm+KGxLl0jtqCsHtM+t+lhwTcic1sDxkaEqbC77vHXXtX2kcXK
s1u3EXBVZ/VsApn1DUnvpDcDwq5zo4nnrkU32VF+w6W6ECmbMSpPyT2ncRQFMT/IcM8ZTtvjwN5o
M+bUPsxOy9emIQpphTzECtVOn2ymTqqWhwYXcRezLMb2Sprc5Pgy1fWgkkzOjc74tw6CoFiobpea
Qj8jFIw9eXy3QIELFJM/2S5uYqnoQW5ana8KW4azfT/FpLgyAZanlAuX00EJJJ6UQCTvQIVQ3ZWP
UKAQRBPnfOgG574qdQ9gHtWOOzRBn02val7TEPXljwanYm9F8PAdkRyoDum7sBYNtnIo+V5ATcHd
qRD5HE2H/cUoH6IU3nDWt9z3fW9dptqCFcQFn/U2JK5eQ4ok2+MKuHSfMKpbbaRINSI2wgT2xpI7
N2wjAnXhc284iF1tPZeXvACyI10DdVo3kZWB84PW/rOLKe4RR/TlWB1LZziYTeRTJ5beBPhtjySF
eWVWL2HjMgsflLhmJg2NaBrcu6qGk4OXgqNcHMyFEZmVk58Xr4txRh/6SJ4gTmZp3FM2bA5vYlpa
8VoVRJBoq/Oc66hqFWulk2DEOw/DeIoH7W0siufc4nJsO+4ky4n3WTXHwM34dirBeMhMx9+kGeL9
Wky3mDrEOcdU4DV1s3iOQI3psL8L1BbL2boBu2oe+Z3Zi881izpoTfWhsYGUDrV2h4yKcSmo4kMx
WL+qoT+4Lu+QJPYbFficKt0Z3p1LEX2b29O3hQwfKadxxmWPFpa3prVTAwe9CewIHK9vGU64rPIu
MsVDTwzGPldnkpkGOgfStyaKSJrkrlTQT9RsY5OWlpWtUASVErLI+kyWF8qV2GVenKxeqxbE/SY6
/b+1aZ1cCynlcjfUfXSe1+hWunqgwcJgKlDq56Sy7tdh2qNNmEL6hDQgKnPf6ATeGuNS+AY6V7Qb
r1RQ451rIxuoOVylhhA+dev1qY+A63GyvEyj4YZmh1RgMAiXiCfh19GWwoSW3lX6uzj7ltB4Hqzx
AMrkmECNe0aEfq0Fc/yGJCoskfDT26U6dsOKTs3i2KlaHlTAms7j2luAm4mSy8byxKhav6M6cdhQ
jg8mw1zsnev0mlo6EXAO1W0Z1eexuFazEV8yswhrNYJuECVI+NUviXTLyyjfuRmNFx6lBJ9z/DJl
7LZTY/bKpJbHqVUBrPE1pt84Z8cXywTWbU2RKt0pYe0wqLvmXtbrDR9U9bZx+HCKcU3PuXvfqQ0U
AYtuqeUc6eSNw1aXOVC8nEvFfVzaTr9BGnOEMHdNe/UfJcR12TA3G8Td0+lsAW3FGk6Ptj+NtYUR
ZHKOrs4OzbW1/eBI7TAnAJMMLbGeHCd6jkuM2Ws/v5F0Ggc89GzoexXiDyzOaroHVQA3iZt4aBVl
P2AlruKjmpLXgtvwvhTMTGypQs1PEMZ2mf1eUWIao3I/L8kJEqcRFJUGRAIsoWZ2K8ITkiboXj0k
mw0wnfIfZYFLGpv71KKYpz1yXxy9jPlag2cozVuklwwFe4PUNnQRy9ocB3hu3owElskvSelzfsmV
kg1TSandS0cJFCTxEOgoHKqHpU5I8Mtqm8JN8WjS0zM2n73pWeS5MsSmSlwKQYlGShCzuZVRMdGO
jP0QCSOU2yfV+OVYIzwWhXGoUTevPM4f3fjORsD8XIc7ozULlDNCByvzaUso4ZiY2D3Z4sIwEWYP
hB/bMpod25qfEZ0DWhQahDJWHx2tPiCEoYGyLblTuSHH2Q3cQbxpurnr26I5zrL6qaX5WDLBOyvC
CXo7vze7qrvrhquJnMtjZ31ftAwMv6elXS75bHnOri5mOPEAzvepkWO+SZO7drbsgHz66gT7cRpd
+O+o1ixT8KXSh5nFKXscltRzNoLv4QCJllrw6nafVlcZd8q0pQBLnf9rTs8kgsEuqPCha1tJ/rWA
JMrSghdPgeo+J7BjWzr6LjJkELfjLR5LHjuK55X9drx0r4gJ7qwCuJEQyEwa2scT2ZD0+6uDFHzE
DJhOyhH/6Gu13Ax1Fd0VJkmUVm1/RnqOwDr9qCLrHtMOB9CMd4iOGzRInWVEp6xEsmTxibzuEJS2
N6FsQTP6lVpChnk58BizZQhcoWJOcPKnRn5u5qhNRW+QUMrWiZy/b5zux7zfKqJi8I0Wc5CVQoYs
yD2zptq45PBRSakzgNEzG+/GmtFHlwSY1m4yq8Lx5pQkv4EU4WEWYd73d+iWPKeuAr5LLTAcQuSo
2YNFm39j5B7Q7lP1vOMFYl6UWSYSTnnIIkCt3KL487Bj4x0/2+R1+FZdM1cx32urb/ZuXUkms0VI
aRATuKto3qLb4ZCOVWDWDVoMWY2PcyN3Sh4HecdsGL3lV5WyFnH7ejngIutY0SQPplGsRy3FIJ7G
3IULF9x+NNJbsBKembL+HpVHVarZU6d8KkiP4f1tGgs7CZzZNjx9zemFqinaq8NAInPFP1AsKvdj
PtxIuFy0n6m9L1U1OQod6HBE5A2nIk4EL83GGSxE8dimj6vDwkUvWF+s5EqwJD+XMeE59UQEhaYq
D4yyksBQh2dDUt3jlgJdmiu31g9D0yQoRy53OR1YmLDrKY8K8abshFav6cCFz4ZbvSnZg7HqPEQ3
rXPN0oFR2dFw6keXIUUIwhRsBXsNY8Y4l27pdlb+C9VgH20yCiLidklO6iCN3ynprLd1JIqQ4EXf
XsyRTp0qGTtYLJ2rUNjUkYEUeyLbPNHlxETM/lTUpSJdQAVObj+CSKs8s+4/o1w7oTxbyShtQTdl
T7qTCbRCBj+EC9WXMumpXdLrCrGuXfGwdFPB24tMBkaicioGVPA84P+IQOrOWpNDhktECBPjQ0eg
4Ska6EyN7MtoBD3lNp82oSoE6ZFUH6tQ2fotezSZyjdqO0kfT35DViuXbfGtG+hPmOLd1jYLCtta
T6Jj9G0sLPXM7IXFGC3QOk4XZuw3g2K9MKHJAxbo1O3asz391ihKLWj7TkKs9UBXHw5qfBPHB7H0
+PQ01ctZ7wDp2RS7uYJAjCCGRJJymiIUW+mJaDD4EQxAnaTpWkxtj5h26UhcUtSF3b+wVkwDSeaQ
BrzUiqEPwBhKmr4POUUeDcB9VnzozfmZnspbyBfBOEgabSa0f720L2zRbox2eRZA/0KtYmmCRZAn
nmiCEri7H/Ep3APR3ZuYLsyEyMC2p/8XpgHLlMExyHymHWat0Qqqj1ArPq1xuckr+7LgiN5ZLOxg
Xe6HVDwZmTjZQ/ypISc62TmnoVL3/rTmt64kkzKjclFHZsQIhJ6sLEfGueHo1KoJ8SES+kcspU+g
unYezKoOG324GKbxmuba1ZUczcsFvvDdOozLsW3Ng7lmfrRCWKUOu6vzgUxVAg+SYcj93KQgyu2L
kBioZoaTg6Kgy10QjWp68tGhb25AqyCpp8dnE3RN1/FumM0yhPGBTrfV2R0bnElwi30qQH72FWFv
CmuxcasHwBYsT8t7lPr3faZ9ZC8ZEbdsP9Z7O7WfpTUv4Vw3B/gNxUldQbi46Ko9W81Ota6EY+0S
mRK1WGRx4+qx87n2+hbISRZVBDFG051H3V7voeb9G2FD+B0j4hTqlIuv3kLQmijOnZ7Zq5c5rGsj
K8FcLRmXK7Csy/Zl8y03oHB2zBz4BDTmE0w2Y5d2JOAlcnkdtPnS4+sZDGLkYltHasEFPqbM26qU
gd4qj8ACyB1Q+HjO2bESJNimbu/bCo2lWXSHLsn+IRAxPcpsZY9Yddw36kuDIzkx2jM8K9IeTMzH
dha/WE3MRLkbECWO391ybzio/1lnD+yBJYAyjg7LzxLJ4AaYxRaxNlSJHViFt5WteGCfE31cd+2L
oUNr1bXbstf1XafF8HwbrLLuJuYZUTUxdnr+JtqLidJKzEO8tDiSGsFSDOZk8gNRG8Mw1mDmczwL
NZ2o2rnviekAjdRQwJEdbibD/WRuLOcBlM9y0pk69gi+ImcNu7p/y3LGs+kg32AP/lPjO9uZ6Ad6
Ypn1OtCk8HIT7ZIrrfuuG5/lrL2KFHHt1Oa0b+m5QSyhpNEbOOnfUpCKykfvhMfzPNgIElsQ0QTS
HRKmLiQAbIt6WNqUm1jOb1V9+i5TvMOMMYtGea1mrkM1YvyN0BF/PtxeVYMCFK+4aHlpDOBifkMC
T5ra55FLGb2utvXa0kbn0r4u63eSOl4GxJC6ue7ZlKL44Bp2VAb6dt8ap8+VLpZOLPo/js5su1Fk
C6JfxFrMw6uERkuWx7LLLyzbZTNDJgnJ8PW96cd7uwaXjZKTJyJ2XGQX/OvgM8SuOd2Nnp/vu6z4
bkLzh8XVRxFVJ9TibNeMuBvEdE32eev+tinOc+R35NTkiXevwNUrJGtGLEBdc3Bb71qTN+09+8yB
vCn9tTWv9xGICX7BQcZeY3NPDnbFXOwa1DZ3vTwvJSnbntW+26UHNf4t8waPJm3P9NHStTn3lH9r
mlT5ETjSfk1t/Urf0Kdbp9/4kPYapG/aZrT9kn7yI3YGwvlN+pQ9YOqcwil5Xp/SQvoPev4F0IBN
rI+uC7PwrMHBTdwDJWjrCUa17Jg5WC/x1uOQrEBTQ1RgMS/pZ/SXRz9lzwYUqNz4kfwTFNkD2QFs
NMSOG6w+r2430HzH9jnwi4m1LKn3hhELm8y8jUitICLlL5JO7x1qxVqzF26UbbNN8NkeLJW9azTU
d5/d8GYsdRMbOGhYgmPGs7LX3Mo4xl2KgfORAuc6n0929sMyhZJe/59q+LU26zRCujCZM87LCFzC
fBmC4gdj7Udjs8qZJlJkQ/lv4c22NbPo1lJ9u/Phe/Pm8glO9ZtUZ9mNP/wWjv7BNpJqO1ZcxxyL
fwEljHm1M9YAp2ZpIpt547nqRxbZeRno+JTpYx5wBxij9CNJ/Ff30YUp+mR2XwE5UzCuAHtcN6Jd
FnS8n9eUi2WE+aXOCNf7kNi54myY/ViDWMkvgP52Lwy/j0e3vkiGFPGmMWzGkPytA4UGUARWNqRy
/ZOaOSu1ce1g626WxULMtu/hENCKmXtvQ4+gHhnrKxHfxkD8ioeuvStRIY7Vg+8RPE/EiMjV/EVa
WxuqPcQChi/Q/2GcOxzGNbz8OGmZZgd9COb2WDkz4HN3I7LypMdk1wDP5mozAQqJqFaAEBOP+KMn
s/wnJRdiW1IoVM7ePrCfMBJ4d1Y23AejeeU/AIzW1EckOjWQgc1bQjsvnPKZQVpX8VJmdz3N0w1G
O9uu3yHosBpTX1bYuRufSXwPUCKWw3DXelyvRj4+hynEroM6eKTNKa573s/1XFHyix4aV5H/IxLz
2TKqz5bDGn3Meh6JSW0cv60hGLSfUrjvUXMUHZizfBjruKBqAdIJ0J8eb8ic4LkBEHWd6YvA25Yw
5i51d+ctATwJdKTcfA+C8aiieV+lmGK4eR6tVBSPbqE/i4Z4MZDqn2QpntvCcVFdnVNXmz37cI2N
Cyv2xqwP9pi0D4b3HVjVd9g7V+0YMd3Air8Q469l002fqOA8PnHfvo6i9I48kFlcG0l5oKDy0Cbc
AqDjUi05se4SaHKBHs61bVITnmX5Du/7K+BYc6sc/+ToYd1Fn2eWMo0jL8Mg3fsIf29J2nsX2NZe
oJnRJXBnkaDimE7OMrqw04xgLB5Lu751Dl98rVTIRVh98gCSp6j2wNq+Pa+b2ZVxee3t8tQKdu1S
HMeSNWzk63+y5W0Ea5LaBgyuANUCWnhZjqO/zjkiaNcSH4oANbqkgdOleqnsYo+96LXW3DtKrclL
G7wa6j7aZoSeEXUo+YFX+zaDXFzV9S4zPRpF8MmIPEW+MSqTNiRur6HC0WpgjwQuR4uSNV1djn/c
aNNnnqUXunRV6dC+pDD5SK6Em8zJk61vA060p/ZOZufaHdODGEi5zI5Yf9KNGftQ+2c1NPyQ5gBV
j1CvNwChdyZzSzbq3gsx5rI1EOdyvNZz+2b6hnnGYnsPdAf8myeefVW0p9HEpcouirDR/CcLEE4x
oI67IXe7ODGTGtNCCrlsKvGN4avGo3oXpV50zL32lLV5EhPYTeJ2yP/mJi5mmp4yVFzvce6RZZJW
nCspHxaxLtX5czfwvo/wnFJEAwx8eWnceWWF00r+GeSn33i3gWTfflDC5ccEXxJMA/6wnF7AHpSU
Yzu7OahvbJgMZhTa4CTrjljgCz8OAAS4hCEPLAosqDtt6TXz0Uy/cQgcwrAT0HTpH3FrkkyNr/eu
AlRdktEkf5FRh7EUnLzGK5E4TrQ0o4SPdOQuiL6qHooEJso7R5LJ9JKUFXZjHejS3dZ1cs/tsdgn
AW3Pkvd+Za8BlTY5wB27Q5vuQYhOf+2CHkNIYv0g45nnkuDdWuNiZds67z8rS/+YTZPtOfS4Xs7z
S9GVOxwanyFLLX5CvOZd+Wgl7nnpzGvXM39GbXkg5d4zpzt8UURzTOqP49VLOwkEDe1DmrBIGjtk
JziK1TpnADUVqSC1WlKNbfh/SxYILKVMrO7FHf3ztMuZ0U0AMcJBIR8NClwPTvkcTJrbD6tUWp/T
B1toiCK+/OiW/mkEXoh+N+E8XOadpoCXv/TqA79n+1AIDCTsB6z+6kxhy9EIL6gzj7rO29eBFpdd
rpflypv0bQwHvdd0ahGlqe68kbDGzAd7ybIDjTTQWWymFF4vWJxc97CMLYhXgz88K8tbRfGRlUDw
FpgEJyojKaJ35/NsOek2Fa+zUdOR3UcXugzxD4f7zmisyxxmf40OR6tr8s8hEteynGHq5qMV1vUf
jtXnQHXOZuZHOXmbsljEIeNKgvrGuMhvK6H6LVHBYjPfTQmO0GBy7h2V7vogx7YQOH1cLDW+QQag
pA7x4Sc8IixZOwrP7oroL1wz7q8RPTHTzN9QzcMfM0RXg3JZxm6K1qMeygBuW5ChabK826suWZMY
fHpgDp6nPE22XgZnZ5llcA5TMmVteJlWOKamsQFd2X8Kmx7EY0UfaZ20L944CIzn9Ep1zPJT5IQb
bY2nyP8mX0ScHTpTHOTRH5bia150xJHWkR6Rbnac9FojVKlHGzz+JoyWL2u1KEvZRTxPqgQ/D84M
1R8ii5td2tR6kH84yiumrpz2bPXItre9TYHFdMceyeIFlbBb4ET2zUM+88Er8lcLMJQcaQTHtW1T
Z+jkjJLQ4M/J8KWMaLzMVkjrsv/L6INw7zSwo4R/CgXfmFkQFBrs8k+X2ZcqNFj5rgk5szvP2QvQ
uvQe/zSfG3K8U0YoAXM7nifZUJUs+J+9Wkh5aT6gqdT2lZJBQHA5oSKSL9wcaYPuSvsEwmmfAtc+
g3W454iNTiIMcjYpFTkZZqaNDy8fE0074J8pubaEwYuqs2DThQ3KZHm1/QUdwEh3TWQXEA0U8A6O
MJUMv0qEa02d/xoaeCoqbLP85bDMS5jnEzAl4+Cr5TmBXRi5FpNkdU/pkYqZAmqMHFyAvdb8DrE4
9ZPxqU1clZRjyZioI8Ot9Qk7Sm781r76DaFo0axhCvTxrDKYgBNxQldQpcdMXqwaUvXHrxbA8A4f
DDGzB5pYZ2CE4320XFLpF1vhtQF7kzvdUCsi2wUnfSq/jBpKTjhO3/BI/7GTxhTluNuwT8ztAiDz
PMP/iBbzQRCDz8323bIkR/qyl27wrzQwrGLdaqEUjmzDcQDYNL8wXJ2HmlL1OgEcjytm0fm/akoo
49HJV0jnPe3ZTuwOvd6wgL5yNtU3BOC4Fy7gprK5x9fAfQI5Mg1J1i1801THfGNgJt5TQU/NrO2T
E22SLQ2mLCSs9NmfM/vorHkc2h8M4qSsdJIgwaoDJnQjQS5ZpZluie8j/CbcyOG4KeKz7FaX3SIx
0Oc7Z/T9Y6D6a5KU3i43mYlL2T/5hlxrwTmDR/cB8NC2kNkPlbVvItp70wi3YhMEYKDKf53ZPhdZ
X7EqqH6KUU3UqJv3vleQ1/fOPJ6HqLUfKGj77FlxzM1HiRI1TeWup0VTa/0yze6BPMGF2eGhScf3
Em/oMJjsAv1bqO0TJehMrDK4phonu8yf1zBOW3FZps+gZY3qY/AU27AZYHET2KmN+u80WWwzgvDb
NmSMk2435+k5xX1jSFpzShnX5oKfhdSc1RmXzO6n7Rhaz5b+kiMfsTw7oMa+l8p4LHEI2myh3fZV
Z/UJUyRzZHBq5tY5I0XHY562cd55tDnVzbm3MAFxkTZqegkaqHyZDU20qss4ZRHL5XgCRlIbhAKj
G913Z8+M/lmTiV9/eTNW6WPu3OXk9cE96/AD7eiruZMZIKhYRmB5OvQ0PccswFm7yLo6Et1jLBhq
edTO8mPJ/TSgSiDJcXdD/rKn5lQHqTzMqaBeYyakaBXMbR71E+tlYVSLihur6o4hfG0natZFlRVP
pfsVOeqR2iowrOiDfLCkeErhX7nwTlo2dzziTEoOJcd05GzZaLkxj81+mbLhyEQ2x73aht2wuohO
QdlWJ8ofKC2YlI5Ntw+29UIeZ7HPYRDu/BW4HLqwXAp9MRLv6gw2rRPy2SmH6NK6NAXTEj1EYfls
UShja8Zf+m9wF1sNcNLO/ju1GI/TpN+nU6pY1qcSuwmtMqmYHyuTrVUQwTcMYaRQk0nhthXFkett
vAKns2iX+6ASZ/o4XxNXXvtQY3shzsPacdMMrXHg1cF5LlmxdD4/KseOHsus5LrkpzsrNdZ77w9l
dZfU7CjuNCcIUBFbte+IVVUMiDTd6W7vuf6Flh+1FwKDrTmhCVlz9t54NgmDxSbXNMu9SJafAfQw
4ldPhXPfYOxQ1QsN4bzkVU2Fr5czG2TWPnByyRNHG3ci2ItExBXXdfYUjUQ83QmpRx97T/6wUvjs
WOdfgyDfIRx+YyX6LSU0zbqNDp76adrhj/Lncjer7glWD8FgIQ7UOKSNvEKbeuBs4qpDW6EexuMg
u7u8Z2gWqd4SDntpFA6f+YvpdLyrFtA6MyoN6QZ0EFRSqJ8Jhn3rkmkyAZXn/ajFx2VSFzOOPx9Z
DbOND3aK+dZ8yaaAsok8XfadzX4oNHCbI5ayoFXfjJNmPK4CdNABlCirvyw2gSXyf4DXZyPLBJN6
K7pvUJckscuN/kgyzklS2uIaVhMlfwGpQrM1s30Na8f2+fJ6633IGFKJBG+iMNK8ic+2JvqYcsj7
hGJOGEbuYa4BfUyrUy+ZBaKxye6NXF6MRRr7UGAcC4sxtjEfkIMJt0K4b34Caoi/3DFfSf/pg9/s
WdSg8MEFQDr/yjVpRpeu7o3lYaAe8QY1pbpUg93ux8o9942/x468g2BkoiVtHKMz92mN5lHZ+lRb
nPPNMiwUmavzgDh4LQVSLpPp1qT1bG/2wFa8mWwwCZi2Ta8D8wF3mzc16TEuaSTe58TEQQDmyI8L
deWzfSgy9tQt9/ptarhzrGJHp4yTRvrhYcoZa3Q+IhxxyZeoFUZx4iLIhEtF9a7gCWmSd+JJ7AD5
sBzG3j5UXUYCqy5nlhW89PKEzKe2jjVL7j10MaKEOOINOA5yVE+im0+hTx/3XKpDNsPCId8TWSOW
tsm/Gln0FnFfg4LcYP7u3ZcWVX4psWL6lA9t8m4kv4A3Z7U5Bgr6TQHqH6CieOOCvff7/FVHZLXZ
pxxKAjPJIO2TjXZL/onfXuQcc0PtZWjpmMhwBwxRR0CsSjhl+RRo6sEZcAJ9yO3nbGrE0S2s1yq0
2QT54KCmxr/mhmhhwfnOPoqquPRxU/ba4WPNByAfwBta1HpvuuKkLBac2kQ2Z1eJcZTvELYscnQl
BohFdxRbFis1S38m3nwM+/6tkMTXWQ4zrSXJpR0ismcu0bnCPiRdzaQRsK2JSlwDE/gfPEz1S9E4
bKOsnkHZPkaqUgdN6B0q87tTjfqqvO96ZFwml11gwKXm4nFC0sQ1Gzw30pFHvhm7KndpS+KzgFlz
2ndWCgeMnz83sSfTwlNUL81hTqbPopoDbh9/rZSH1lvGD4wX1zkToFUX9RC49qubohIQDfpH2Sf7
AkJhbcfGoI+AjtGI+rZogRpaVLtmpisZMwUtVPOrcuePIGWxQenNk6osFGI78zZhamLSq6tDYmYz
pR5sNZrRTTdJXrwVfD30nAKwAB/xpNlkYlDlm5AF94kv4d2isN4tfXCR9qXBdbHLltFFG1sF3WbB
4Myop7KHYWxvdWRcPVuuVn+2iC1uhSoNdvxTV7SndfGnrtsJx/3puZ3jGQVmnwUhpw349DjKWNkk
crz5yUBzd18jl3tHzCRkixeL3gqrCLkJ4EwUUJHjAIelEsuxzD/bSSWciRxjIb/YxFWBLSl9hqKF
iOsigJpB8FOUaXBkWNtUBWeOH0YY3aLwzLVpY6XyOOI4OvDjBZY+Ib5hb1qNQtXGLqi7IBAbsJDu
nooJPSCruevmJeaUIPQOrksTGtF5PEyEmOpk2su0eua8XA6FouqDggzs4RmtJ5U++yMm3a7mVkBh
cBFnFmBvaWqmAMxIKDgOfz1cQJQJxINsGW7UOArk+2HZmXZBf1RB0Crscb0R6qi7yN1EMBZwZdIV
shJoE2qyABS9yzJ5nYowwK9MC2LvNMfRmrHPdU4da0udy9a4DZPPnamu5BFWN031nogFKPuNOOYr
9Nb2MZ1ZFrwXwdqGGiP+HJpgQSgQfOt8kCJ5GpuQOIXfsfwJKKr0jUOZ+v4Bky/anRddVeocc8N/
7iNps47n3etp3LQJ/brUzJZPkW8/sfIm0FOAD3DyloMHXyRm07ZIHjIGQDLpUj0mgiNXtDbdmWkl
L1M4Pxtr+GuYtM1cPbC0NszDPMCNNXDOEMg6GT5Wta629iGtZrFFSx2yHyMCZJBm03H3vi51GCtz
OQyRiwrkRI+iMCDINAScnALRX7KSS+gIztsXLtJhzZVclhM8NTxB7py0FHOiSGEQW2J/ruPBaD58
c/RAf85AjLozhcg+lwdR7eVEs69chntTe38RtZ4IeBfbNpIZ2S6+J3b1sfYRnzoCMHmZ/tMz4Wde
mPvK4uiqs/Ck57LaFgqbdgtij5aqi0qX35ICta3H5n8jjRMaPlpmk3yZEljUUIBwMf0nh6aDrdD6
miX4iDPYjfuc13mAx7VVNve12serUmLKki9Jx9UsEBnvARNJw6efFO9HYvcnFNcbjbo5xtIWCZiw
F1pIcWvGALZzNkO6mBOuZUg3vWclzG3FFw7R9II3iRblfVgpH0GOuD7EpcNQ5ATF/Q+LQO9OuMWy
rqyPjJrRRvldA52LjtZ0NjcTqu2JHWgs1lS5ic1gMwYgoc3xB2hotgvxutB4ej/5+dUpSEACHN24
XE0YS4uQSIMd4RN1diL1uPVORbTtvPlaKxDDnJT/4Kn/cf0lhL9Lxs/qlksjgCRnnovTIHDfDSwj
uyArf8MAixBwN7mT8sx2QEEltWBCOOkp9UWHbscD5LCmTOnHS1zB1sycr2Oe0H2sN11JvhvBn7oL
r760ngf4OXTOUQlk0Fx1C01jA8dvULAL56xQNH1+9hWFlMSbSIjvRFk/pzb5Egp3uD7mP3av9jNQ
erbaZ9UUODc6ij3KpvxbuwgQvXPPKTnusBO/LP34befW3g+xMbsOsILFS+5Fq52jqnlusrB/70zw
aYJajJVIUHJYY5SRkEBCAsoIi2QPhWfAJMOxYczJdvbJXFNlSF6LPUPYKcCXw83SrEO7BmKfV/Zf
joSB5IrnnvzHZqkt7MVc44AyYJoyHiIcuNuug4lcVM3ZBVJRc6IzsrfYlHnfOukv5z1u925oHgCe
xoNTvxCe2da2MZ0D3cLey1Z8VWltwGATmuNL0hIEqQ5pmu4zcIqRB8GXrGaT4iAXRfAkQqIPzfDo
jqw0opJVijVWNgn7kst2gQZkQefTiLCdcaxD601gBR9KCcWQHB44qijjw1F3NZofSc5o9u+rGt+A
9MHf3gafoHpUFckbSyqwquD7ZigVFWauUhNLwcG2KTo2EqwNXl3KQJxUg+EdCKEaHhRPNuFW1MEH
4Tf5sCZ30jC+8ePee9nyPUouoXhW7bjEFbypMDdgfLtrouAXbxavI7cZdqH7RxF8ibPG+2rLBOu0
Z+6TjrCJ4iCztXmty+S5nOSXFwiiamqDgPjaefcgkvGNCz4+hKdvuoQ92lt5tB/E2W3JoyJIbbMZ
nkRey/tgxj1h6uSmG5ohk6q4swrwflX4kC8C10uYPRb8Y9mDzodmNUNxz4RK6eS8hBx/NXRQoRUW
sW7TF7pRZyyib6zQ22Q8D+3C9oAaw33rLNtcENaDJPBaz2N/GCOaAjrNdsxlaxx7SfkxkQvaugV7
K03YMQhWZGqWk3UGEbF18Uzcuz1hn8HceujUNzJKJYs0hgPSo0Mj/029UAzkSBv+dWp5H49J/tFP
PfKmPhlcNQfl/g31b8/WEPEvqncc1kE+i627Rr0yB/aPFtattIwvuNybLCLmB979YyQ5uazQi36B
uO15x3QY73ihuXqUsbJnuIeZIHk54yLsW9pHuPRhqcyXu4XrZb8o+s9sAK36bDvdD7mCFw/vwjCX
3yKw19/M6ZSFSQnqIrqWgz2zEHa2WiYfyiGgy0Xkd0ipCzJC50F65DRaC9NRoFZGioSqKsBCLPVz
QAftyYMxtknf6azE5BA1uLPD9iXJieDVXbVH3Lx5qAoO2AxfQMQJ7OIP+AjugjcFxi12EzfO8Gmw
B4T14rQQgdJjwH/ZEJTzMACwXRjcH1aDGtWFwMa/uZQPA4M1UoV1q0tBkGsszxXkydqp70aTRK3q
JGYied/UDHpgkPZC90D98d3IPDJZjsy0b2dfBru1mogsTuC70n4Rbg2gDqORFgQfUCY3aZr8refE
3mDnvqQiuyV8oQmGDqObMHtTXlPw/s+Ilcb4KLf0YOi4ppcEJ3Xx6K8ECIpDwYp195XLoTJUJYf0
ZN3gNbyBOkdoSvuvhrdAv4hYZ+ZVjd3PwgW+8EfSsxbt8Fr6P9Fc/IsKElHE5eEnRayRveSLNtX7
OTL3WC/PGqxrVOv3pZhyKMS856y97Yc1iQKCyv0cOBtHzTgcmw5CyvTQmeLaioZvfdex762f8AYA
h5GMqllyKHkOd1MxPhDneZAZJ2TXWQYFDB4JenoTiJAGJmZm9lmoOTyXLLy9AwV1HJu9ywUACdA/
GO4aQtP5O9PQranYWvJae0mG8LUQk7kT5pzsyFNQ1hSedW6e3OWPNQ+nKgozLirMJKbNBnahKZS9
SlbBEPJxKILYf2CEefTyiY1uwKVkHk8KwN4kO6D6wZ1t2becAEA+r+h9p3up5/4qjOaL7fGj3d/V
UfWayO6cVBE6PKseSG54id/GgYiB4Rx7Oe17iXTR2/ulo/mBLwOD5rWr/V8/YKxGg6d2fPxchL5G
A3aX3t1VzvLSwL9wZ8xjpgXhwfN2jU0DJzH2yJjeEiDzpmXwl3lc1PB8283TxNk2l48EP05sL8e6
jUW7ajQ6fFFZfjWGnitGgisGVcug1lkt56HyXvmOvxbsfCdDrNjRBp5yXfzxMXVAaeH8CMTfyXCJ
miQ1tKrFhZfbT289Ww8IodxfiwVTJXlIGaopNogsjtHJVyrGuUtXLPi3ho+pOeHeXoipeEBXkdjX
L86kRNgboqtMgm26sPJ3U1acIZm3Igzf/Sn4SKKUqTUff5qq+bKGcKIoMb+Z8u8E+4DykG2twmOp
amfr2ViitfceaJ+AKRQ5l5Ycq6GnNYdjlYi3SHdxRwWkSo6jv+znZHxN6vYhL6ajJmjj916L/0u8
k3LE/eq8g5e6tmb6TYJzPXe9AzIkEy3qALakLkYIddrpQyx8Hk11NVF+eM74FWOGphKkn+t1CsnO
gwFGNHLBCTBzWFnGRySBwI7UzIZD25KXkx3vNppdq25n4qbiTDypEMwFBqAsM57qArY7vvJzUS8M
KKX1Zhjj3/+/4RqhGj8WFtcS+oZboBPY63HR4eCxWUORFUTUf+0o0moIxAXmMR9+F2gsadE+u7KC
ubcpRlKbUwZr1w1Yu40cAQMZak7i2BhplM16djNkiZ2sOBUa1W/9SY91/lFO2avmgrURPQGk4T7r
v22oScRvxrgv2j+Wq49mSAbBxSJiIpLGw0ghbiPF2a6bp6Glw9sOjqket87k8O6Wzy7XeG7kdNHW
pvmVYKrChev4+27q9x4q5lU60wXHEh5h6Y0soOvHtoXFTZoUE4Nr7ICQIKWT4RG4tKScH5KhJu5a
pdesH/dzBARGRFREFwimgesiVeFzLR5LCtJPSyduLuBJprhh77s4J/7fcIx9/dd0k12WOfdegpWM
vd4VredriPgAjO27Qm2qhyGAAhRRcG1awA2q+QVJqwjVn9TToPSD9E+4CkGdAweT4j0Mgw9B7h8I
JE4b7dAqmgxkDf6ny7lYQqeTTP3HtZCXEsCt40U/qeID08ou39K4+m10MA7YEbyWXF22Cq21BNbo
DNfMDqnU6HB/O05x76t915GVmYLkWYCTYYfMBSpL/lGthgn8jlsxPSv2tpPTEfnpKmsod3n2OFZd
FRvN9Na8KN8/rSgoNUC0EMq848iGqdzWsP8ok0CWKT+NqnlsfF8eg+IpaJvH0aRYYTl4hXt1p/Br
DMHZTS4Bf/fDpHxuRzUAD6eDX5AHtpmal8qahtjqgLWUVAKYmYxFb71Kr0aGFZAn6Mo5ewbKZ9aA
8cU3jH/HehHSGu98H1EfkuIcOzVDGx9vjAlt7pyd2hnYsuq/ehCnEKcvRFjqZVB6opMNn2CxF9Am
YJE3lmawqk331+759kDstC4YQjdNNN91M+4YKEn+pvCcI7yii+2Mn9ivmDez7kfML9FUsM1nmYW5
ov/1yxRMdquRoJ97tjrbzMzUHTYRU9KxakwnPNpogpOSWNjEj8Qgubph70eCUjhdodfzdWCQtxBK
6rXfj518+P+qObtiz5fHfLFebDWle00q0+5uHMs46zOmxe4rQ02PFa+zXc/2e0sy70MtRK5Ic0Zu
Gh11yHBKhjXRk95WQ3LxHRgJQ8hxwb0cekR2qCrYyxRdFRyH+LKq5DdzeSSwHG7miZ1mOqKPJSUr
ar87l13nAWECHjPbxjOl9ffak8aBl/ljMee7LPBuhuz0zjKMj0VXd9B83z0GbdKVMuC6HlzhyK6l
W1D0xMENx+voeKSRanWXjMMlCnFMqk6RgSBKuqmQ05fR3NNVwExR2V9zlvLiwPiEdaPa5EwW26YZ
plPQONdW0veDsnrkJ1CaXBVdqzj3yOq4ZvDcWeAXwz634yU/Br4+cGJWGxl0BBmBM+Vm8huIut/Y
iGkHy+Du1M3W0TMDwC3KILDtssJyZeDfm8tdNGB5z+Y8dhyIETxV/B14mpiQTKKc+MaYf/82hfUj
HLu6q52Rnpms2Dps8zetT/Qarew8m8ZyYOqjfMUURK6x9bhBh/m5cNn+gUTClo3gYC2XiXcGhUsD
idttZ+T1FRskhiIUL2AIrDR4z1DYslVh718Z088ypEUh8nuecG/8zEz7pe/JRTldtZriVzblzSGL
fg5sBn7TG5FkwnEhs9c/mOM0sZYJVAwB/1fN075NuRs6rXtC6LrpwH7mwbeACVskpOv6GS7IV2uZ
B8gQLJbqYNoNvEg3qgjzI9FQ9IH+HhoPw6gJ444U1y00bqaZwAedrcuwpF+Oqu6VGAtsYxR1Imxv
5xJpA3Tpt4tjwjWOg6LgiIwLq+XioR94vJYuU9vci+5yk0u/GNc6L9/9dczp1c/R57meYJnuTgYB
3Y1fteZBhNmdnqsTsYitsg11PyV637EFZhCtFUsqPGgVZp2G6bRVkm1tk7hsBQgmu1P7BmVUHxSV
U+hZSIupgcGgE2HsNN2NtMCLCg1mkhE5tXAztWuzB+KUaAMmPn/D0fzUBdBeHmn8YBs6vHAgud77
QEF6sNw0CTt6PGQRD9mTHazgKLbfzC565yIQ0kljwS2Ab+0N8pZU9cILbToRFmlxChrGdrkrDVYF
STluix74QV95Mxqv8Y2pnOI6/yMDYbNzV4ug7+JQr5ENcq+vTiHUP9onkERnWJBboxJPA2QvOCA0
sRWq4dfzDidixqCj/eCtcMB+NJNy9zrJbuxOnj0ZONv5YMrwNcckt9VgKikfldiaiS0wG+DwGWUQ
m1EF/wbgfSIdLA54ILpIgS8nkCCmkTiXX2V7IIC0aKyQVsPgaARWHNVWsTMtMsBVe1+pEfdtEHyw
UbfJgpbMPW7fsHxGIvLaECwRRJ3RuzhqyI4FvrVNho02m4nE0YFVElWXT74NoI5+S6sgaCWa4CKE
RXonYmcQoWSMZf1oh6TaWk9/trhm1yzS3Twur2FvPw6LhJGR7HsVqgOdgb+zTm/jrDmwh3dk9Edr
7EG3ef02mZ3mENoU+kI3hoDPZzdKi7PG/zQSpk2y7qkdozectDAZdeZuxRbNLmAxDJUGdgWmnFb/
I0vAYgz13o/oyMMk5fIcGFuGupI/Lor26LR0gRE3nn24nWQW3BCuZ4CoHz25Ekt+xkmLUdxDZF2M
XzuUn07AQJ0nHeZL52jZ6lXzjoq12990lrBEY/k/qpFAb2eRTEt/SIzjNMo/ewdeC+9GeD9p/8KY
/w9F6+DJ4jyp8UHS1gWlrPxGoeO74f4EVX2r+0CiBC2feAvTvcEtHbBZkedxBFH00UtQ7rr0WIXT
P89Kx4NrZm9Wznc3M/6YQsLn9qLtouGPdRDPNo409N6PGi6KJH43q4NTevm3MvvHxnAoYyb63vus
enBcBXhFA4IlbUQc3rc/tJHcdYqnK0XzxILnvA9E9dIKvqZT4pqR6IabnHURztr/GDuTHcuVLLv+
SiLGYhZJM6ORQr0c+O0b7673MSG8C/Z9z6FyIkB/oaF+K39Ei/FSVagSICjx8PAi3eP69UvSzM45
e689PqALgqi786i0Gf81M5eGDa9hzF5OHrsOwnzmLcdf1HzPxmKhroy3ORkvLDlEovmMaiaBX3Ok
h2Pzw1NkMU7gczJxq2/HMd7ZOiGb2p/1rIZta0meCjvcITd9zWkgZBaSrNzoYGWwxlUKPqnqnmQ7
ww9hzOkHb5bfPPaSkk2zMmCMRtodpd9NlYKs54OqE8BgVPxPNSQY341+PhXQza88jdIOacJbHTkd
fIZo02ZL02cEAhU42aGUd1XJw1WP7i4HlEqDqKU3GrMc4AlkHPNoRtVJea1edx7HhioLto7IgpV2
/XdZcsuQGfXLYXDPZcmOnIuFB7fVHqjoMLxQzrC3c0vcQU6o6dVL9LNgprqcSsJIxlUm5kPgomDt
s8HbpqC+pqUKqujDaVX+dPRA5J32WSF8f9fP2I4RPHLmZXOB/kxfY56R2IfhTR7rbE2PBbaiRYrh
KJNXApm4MhPj4LIbb1uTObxy2R+JzH6yfMZNE/vIFf7XX5Yk2kVFmMTxB6zCXa2nBycYd2GHuGCa
XSZT9yFF6JacNwQUMn63TQZGcxm9zQtTj84fNykMgixKzkp3dNZ5VHKUjJnbHxhUPdQDQXqyL+5i
XaH+LG48gYiW4ReOafPLZw0bLFA3s5Mg3nUJ6yKJ+Jw0JfdttO+A9hyzTywkb6LDBhvrZUTATBAE
4+xvWQKd6IZwkENt08SlGU8ztehfF647g/4rloRHDY6awwMNuoAjROIz5uhLZ1FNeFt0dbcUfrsq
c+7SFKCBz102zD6odIlZr0fb97vgdYkxZ9hLy8mgS2h3H9kYHqqyhdJZevvaGcYN/MQFpEgjhwkK
l7rPV0RlfXapDTWLDgHoMPst6YVE8fEzSqx56za4qKr2rYjqT2/ZgUIxC8Cx86lKf6bMqMjoYm/U
dIY3KKFuMdqOoluj3AXyUZEuY8uvQFhoM9z0xg9ORM4QUjXPTOTtZhfDzrd4FcYi6mDR5dwCVP8W
0aFO0WfYCa1w01ZwSdrhaLWXiZuTnhtvNr7SPNOU6zqj0zRTmYTNHXL1kzPD4O5sC8cDZ8sICwUd
bvujoPDioela+jdZcG5ywpLTRuHwyDJgeQbyYZ2N96WALZJKCcCl5bgV4PytOBTB/gXaugxkkU+G
rCUrgC0xJjEuGvpbEXPtDD0g84rOoxc622H8NAWGdyNe2p+Cg6HnGMzVFWvRJNOnUgxv9TyikHan
lRsOyKhGYthTtCZoADk6YgyEfReRkjEqJEtNe86TKNhMdv6CZXztIK1ZdS9o3l9yCCDw/8Zw3QX1
aXIY1kD+An9YdeC4GTpzrzNrrzReAWiZuGRSxAugPXazhmvTL5UTZaHpQ8J2PXruXQz9N9FyX9TT
Bv1quppGO1uzWvGja4S5BTaiVpb7mqYNR1NuKphlQx1tsqG8KCg4VhLchWHxHlcJ57a6/ISQNUtP
bZQZP2Ohns+YzdapTQVChDIcFeIaphhJS6dasTINuu2yIOKzDF5r8jZvR/TltmNcmrr/wic+b5n1
tetW3hDWna2HKXinJ/KsvK+5h7U6+IjjAlP2RJ7gPRh9406bDOcsDlJCtE+mWV8GFVLvLV4y2+/f
lkVDZlACp1A/pHF86wTZpxGaXzPgxSuRMNBinNRqZup+Z3f04l6snkZZCibYj4YnGyP+eqymfZVW
Xykos00uiouu05+dGymapgnMQrK21onKX5tROADLmg9FUxcFXcD+yElL0T1w8xdLh83adfAw9Ui9
p+mJALGRI1RyCMd3i3U4yvt7fH+vSAOP/tKTr+3i3c94JGrpPPdqZHsyXAIyqUhipY9B82IvivCp
GDU4SvpMy5iN0We7Ak4SnxMk3eacv+Qe9EaOJB+ZXR3jnKGu7TO0crlGpunaKx5Fsme5TUnqzcz4
JiG1hc4nzZYe35IqQNlTZQ9zlCMVB+kiRXQRHm24xkrfx3C6GZssviJzjtp11otxK9n4LS5VkSBj
qhzWxCJotjJ2vggqynchlrgpa/eTC+V1anCK0OfH+/EYCeiLffEpM7hghYUjo0IHpjtzTQQEpIu8
f1CwRphDuhd/aF8bOvdgcDTCwJUqI03RwZ2I4D9aVa2ZbZCp+2PrXdEy/VUS4pnkfUkcCU82B+v2
qmeiDadc8GlFnzmnQqTyBa9e1/tGA09lmGjG+bvd1PdOT75HZHw1KVQdOiQby2EUV5Q9FsICipDG
btkMw6eCovf7D0Oo0InWQOHGXNE3JRcgkOWdRL0CjBkdaFSeC0HJn0zsZv7cvxDGuHF6C49rVaHy
5a0lgNZ3nMcZ1qe7Mkfbbwj3A0nXOm5oMQlNOULDaYQXgEWJSSFlBzMoMX+QWblCpwWVw6ufazDJ
dtN8zy3T/eWNyhInWpCUPxVHhPUsWWeN3N94hbiuG6b3qPQN16SljYvZ0nAeE3p7Kbp9CHGo05c3
bEp3X4Djx/5g8beT8i5hRJ/ax9Bvn6flJwdWlW1sZei17tdQCK56e34osPRAr2Muyk1xzEBrTVjE
N1VkXUJqCAzJByXgm+GY9fD/iJ1QpPgE5bdD5XjlDLyHWOPAUuUpnfAW6mFtjezKnMJRlXjpyizl
84A8nhbhcOvWzE3qm3YMfuLxhBAnxWdPPsqcg2/yM4WqZexeAMFsYIqx4dLEM/xG7GxiJv16oSoy
mjYD6kqjKtGOSuyrvu2f6GzhTB3AROZGwDiD4TF710BLF7lrszIXi4Pv5rcE0NDrJc8hTUiX7Jfg
nQgn6BZp/5WeKW05FxlsPupciZVtypIBPkpuPygYVMZ0aRkkiq0R2L88Me3pN0EQ6EK5ZWaJLxt+
jscgUQG9pZ1gQfLFj9DI6Jm+UHSu+t2QW4+z6NE3teODKpx156di59Vexu4Lt20ErBfkOEWdEnKK
So5mPqYrxYFWsqKvI5qZO2++dQxFbjglO0hyQKPYB65GEn1ApHCVvYjDsJT5C92I6QZU0HhVzz/r
Yii3WCdrerZLB3m5Uln64g2I+/12mVDi1cFrN8oVJqlfsHepjGOxqUdmO0XxJtzi4JuECLOfrIOW
dxcQOEHPDN1AAFkF7irteNBGKCGpPpFy7jzrSMIdPA4CiGDDx2I1m/XahGh31UY4XG2WAag0b0L6
/aqn76w6PntLty+Fm5pAvDm61DaNAHv+IIT2dornam12AkI0406jmlikx19olT7CvKLtPYbEQdCg
aiveqUf4GEFHRCGtJEa5cQwOVSUvSUw+Lb1MwrhwcqHSULi+Q7Kr6nx+B0ejttZAOIocvktzKPcB
KqLCnOHOyOpAkynnXsckmiMqQlNUfzTMsa6s2cu3rOm9ga5OBO01miGIREzamDlHE/mj6dCe+I9r
ulSo0CBfs/fclOWmTnD/h7KTwCzYtAGRIvPJAg5sp8qlISYLHAZ+lRmM1xaxUWpxteneRwh2r7xl
IEE80aPIf7VdrphWk04UEuWHFhAy+LjBZjlvde0xdQVPBSXJWXXjjKeCJ2lFzNWwiQSliscuxg6l
d5X/NNAZFR2IkOhJdG7DIFY+2Ii9RB9uuhxBD13Zl7TKH6hLUMPyKZAtNU56YV1sf/vWYqJOphLG
AbYGdLKddY5C9NFqZC0vFedhh647Z63tOAfcmZ6+yyxrQyov7TZs9yvDpoVrWk9zZm5jJyv3mRDQ
rHp11ZZkrjOnna6C9kTULlq/6KWLqCxm/zu3G84P7Urg9zvTfHlxFpS/hS/nam6LTzqkH0W/KEht
cNdEBGZ4AbYIuLsUDXi0+N36kYE95TgOp+ZqSplwMZ9wB57PgHIAqT0p3GAK8P0wH7QWq9WcGLSq
4ug2jWEq2ziUV5rqgXJtyGGwN9alGuyvTPIEutlEBs4cVXfCSfXenDGEOSUOcqtR7cn1RHWHRe5i
xDhnnYJ5VR77TGgJcOgqiOfZxKIzseI4E0NlrN1PtNKHdZ/07q4LPMB0fvRO/NVz3bvdYzAzrmhd
+9b2i/6x7ZKExwsFLwrGA5Vg/8Jk79S1Rkuny4keYiS6djr1fJYD3LfZZZJQA4ysbHuHO3n8SYRt
uUkbWiSE8L75S3TaoDt5UEADuGmhwWJzPCVO3NyqqaHZ2C8GixmQwtF04p/W3MVfdWzeeGRHveTT
/OWNTJQ2SlGNafQNT4HTL02v9uK5I7jENIKJWvZlvRFGq9a5D8iV2C5xxJZQXmbGCVoz6bXc8MNP
eg5bYBsu/GLvS4atZ5v+gbkUI6mYEFtGp/G5QP17Dqfprehnkg+q1j1Meew5R0Oc3CWp6ve/LBm8
Nr9D2bDjInV12uA6sqGVDRMH8nAOmJl4UgGp0wadTLObGbO9WoPb4IQBeuBntHVQpNOwscjl9Etm
m3FUbEKVZTu3H757ugl7YxbBtWWAFaklNuK0Ake8/F+JbRg7EJcPFWHEp3rMklOuaFAjEU15Eu99
t9771oyPo5M7aREbpYri6FdEVE0O3C1Dwmq0TSIMdWXIexZAdW9r21sFUWRviWFNAMRn9UY6U3+T
5l5/EwPfBOTmc7YfliDBUCwnjt+XhhNGueNW0tsO9f5BWkTeVo0TCHqPsIH9tPBPJdwWTHjU+r8j
lPMAAl7O39uS1lje+BMo5xm/ySrR7fItKcpshzk61tBoTT5S9JE7jMolnNQ/P/TZltPpt0ZGaJ3c
eASBqCmc9mVr7H8ngdY5qduJ3eOz1jFlphdeD8oB/b78l5Qz8LSkzXHVTeCnLahI5Gg8J2HYrith
BidrcJYNKQW8q23iAHSEr5pk1L2VLoiFJYRQLDmeXBpxDrkAOwWTh5690uzQySsbU3wYHWO+N+FC
7iNpoBSiuRlYLgVqjSB3gobIfCfOHyflBY/ZpVo2tMYmLgurVPcyK0xrmlh6p3uxgrES1JBba8lM
DfgjngzuxMAOk1PTII5cAjYDeGbrrI7lwQSkCkcDoXjLweso2gyhitEE1Z1MpudW5v6x/fPezRZv
yvJSCY6+fenJh8BJxmsZkUDnLHcuspX4PKnYuEnH+hlp9HQXZ010rd2E6YSYoo+BCctVVKLbQQRY
7PuoqU85FDucBrzu1IOMzbCVDBxTAUULsBq0/jh4xOH2z2cfOgpIewsdEp3hmGXNZGwa9Nd/vkWo
Tv7md2ykZQflVYxYYBsUCIFA+n9lqT29TLAjzHLEf+uhh2nwi1z/vhFrVSMOkla252nuUXmO8YE5
FM0kZwbrIjuskUX+ZcQtq7wZysd//688SBCtLJ8aDwRJZcECPrGLdj801ZcOhbPJiGdaWfyWHhaC
M3ttThppXa1mDJD7sA7co7I+GWKM15Mos1MGHksUqrkNbfvh9zUCcrO4ruk8kFpRnGfTVI+Jg4At
LK23XhftOjUpIyMkgLI9cUcUmDO1f4if4r6WGxIkuF4yJvAcEeGVbebqcWyJ+ZOQZhGt+7SiWnBT
YWavHFzRt4Qt0BSBvOqK6lhDO73NOk4frlfdY1K5cFB37gpHt08VJWiYlevZqpk3KyZ0cFTrs3LN
9Ew4FPiiaYs0GfDnOFUPDmmmlVF+RJ43vVamYzJqGUi70N0magIa/emYnJSoaMDIJr7XXnVj9563
sUy/uKf/iTeAWNp10CyfhjfjizQDcN5UuyvEUcM1PlIDzwM5xXiUw0s9uPd1T1ZX2QwXyIDOgZId
cVYylC/Z+MsP542EVTLivXgIfE89ONKlYFHxT+BX5io2KIGDtrpxLez3UsJ8ku0Z0qtxm7NmLqFT
zPRjG+iNtPKzX/oIaiFq3MAKNe8CjNMc/GdxBTar97dED93Q7qAisSpdAmj/HHIRHsYas1Lp4FXs
A7KbHPzc1KNw8EwdTD9xlHC0Detd4cKC62u9sac6+xxSqLYgr6xrYeUkyozVC1Y/AJAxjMFAIc+P
ack+gPggAsDI4i9mB7tpDI91WzpPFeraVQtt625IuvtFnbpJ+qGE8oRdXxcFiZoZ/Jrfj8VgJ9HZ
n2bzPBjmyLiGmEBg/dw0vfQu0drAewSS3U1u6FURL1mr6KzClNxGF+JgPZFImApJ9THoUyE5Q+O/
z44tzZajmBDThI8mbTKQyE69mquhOmil611eQrxVuSxYKFGXgZTeMStU+zlx3Y0KCGbCQHbdWRQ3
cWixzGMejN0YUnQPUTGzR4JgaQgMgP7CvL8dUTaCUEUqE8U5zXnpkcvKoo540bgRGHuUSFZws68T
Arn3KTEgCIsKIBrmuWe92LXtYMLznG+FWQw8hug2I4alGzTMPEwDJIBhnEGoeHpV1QTxNiQSb0Yb
/5aD2yw26judgJR3keCCIIbU0Hb7EF07WMVLDV4C3sqwHoBonNFwefuEfZSMOUJL0KqTfhnh92BH
jaCJDmcXSinA8DRZZ4ywZFoThmNn9EQgrtLCCUmyLfXeJoG0GGsOtZlLKdT7T52bbVzfX3Yn/8Oo
s3lBadEs65rNXKlLLbxgZzueuvJKe6fzRu/b1HzLbfnMOSLj6Fq6q9lFIOjZkHoFjwbOFACyfbLP
uBnzOLCuo5FElwm1PsM0F0GneWJtK6jLkBflRvSesUOpBl2Ua3Gs75ts53BTbuKutXZFWqCPid6Y
g0VXLOp4lDBcQp5+6DLjZ7Ssf1Mj7noWcRqr1e2UONfhxEDfDM15LXrzWdCtWqFOX7RfOoG0eEZ5
PD7zdpgKotYpSL6YYHeSriTvdD5BW3COVDVMYCQvOkL8WMwxdIoQDOLqkVs8B+sglMkhZcnNcd7o
zPhVGHALLVUBARnSdlOAARhblKAiSskt6YPj2EdvJQd1xNEQDTAzPI1lAXd+JjAwmX+NVqaJq+TH
sjtt4Vn4a0S716aNlWxBfBAfFh4ic8BTOG8LPVC2M3ZamXJkhFfppSOzkn5cnzxyn0cbY6NrVpdK
iGsOvAVPTf1V067XqaKrhhKpdAys1HybUqFLsnWmD7PlIm+tXmXh37bW8OUPmEibxvnpUbglrjpx
RdudL5O9NQrk33p6BoRFZGgy3Bp5Xx2ilvDKfplWtplFvxZFcE0juFWkbcQ97gOw5SHVfvNktYW7
gdtcEP/KscuxyrPruuGuVyZxqoxH4MaghRUMKBqR0OUsszUFPdESy4u21fg8CoMiObUkH0FdEDtH
CDmZm7UU+zkvccwU8U6k7VcLImsVBJfMGdvzGMlyzRjnLIucBIiBgZHhnPoEWnc/32YZEv/amo4l
Y9edlzTPk20ff7+RZIYzQzzD1T0HF/Paz61sLRUhj6SBskxcRSnmflqy5IA3/b1O+JQNt4ZEiSYg
q/p7zPjpGnv2kZiiZwsYxJXowZ3jIiVEcTIfYjG9NdzE63bxregYIaNLQwyJYfJWdZyNlhgVlUjU
/uH9VJjDmxMjeMk/Y0UXsE8gbukZo7JjHhKjfyZB7NmZ2C+jaxcANiDwEi7XRE4bK/Gy+74yCaAv
vGi25wjQt5mf2ir+bDSUscnaygG7hjS8546Msn3JooZ4nlFIhWAj7ML7eO4+ZE1TizS/dI1L+C1X
GpNYZt05k/nkGMhQKaTo+BTpT8SOzoZ4QFV3h5zTwVVV0BAqbHpXPgg3VykE0C5NdXiOQNtimrfx
Mh3eG3792eAkCSb1TuI8xJTm9+fnKgtldlRtPYHzrOF3TcqKhpQG/8Xc5fdDVtTVPTMUOB5zRrIE
78cLzUOeo2tW2XSkF+tfAnpHrRN9l5IawuuDxxJWDtHl1CCyMBH7EfT64y//8rd//ZfP8b8G38Vd
gTemyJu//St//izKqQaw1/6nP/7tscj45/ff+bfv+Y9/42/X0WdN+tOv9v/5Xbvv4uY9+27+8zct
7+bfXpmf/s93t35v3//DHzZ5S6zSffddT5fvpkvb3++C32P5zv/fL/7l+/erID34/uPHZ9Hl7fJq
QVTkP/75pcPXHz8saf3+oP78nJbX/+cXl1/gjx//+Pv/+sff//s//tv//Mff/wf//r/+5vd70/7x
w3b+6gqltOtRoXBkFLzm8P37K+ZfPZRgjutwlLRt3J8//pIDPA//+KGcv0qJmRNsijQdW/34S1N0
v78g/uoCoXdNGJCe6wjb/fF/fv//cB3//br+Je+yuyLK2+aPH4L//fhL+ecFX35DbUpqUkeZSioa
zeBoNV//fL8As+T7rf/iWjxobQiowU7I2UqeSVx+p/ykWxzS0dLm2S9GlCYauGvyPvnubkwMBPng
pxfjI248VUMD2/dp8CiZwEeC4hpWIJqn7cgP2Wjn29Xok2m11XTyCCy6K0R2HFr97GI8xy+7Af60
hdD4OefuoSj0zULSC4ebDAMYNhYkopBFY4181Vo1JjOkAfU7LUo133X5qSOvfbbrcy7yx3Cgsz80
AFAI+OvL6Rzo/lglMDJaDZlAvE35wLGA4ZmVildigp7s+N4w5A5z1DvG9BvcXRzN/OOEciAuEXLT
nw90BBLQve2tZkvLAU8CnFTvS9/aXcQoT50Kfn3Tv4vDS194l7YENgeBjRoexDerXxVQojNNI6HU
7YvnecsoiMaAXjlzc85qfFdLZ7imPlvCJWC0cLxek8q995tx4zgDCQ/MptLsrrK9XR4AkULD0ia3
/exjo3O2cTR8cGB4DFGRKC85VM9Ifun/d+Taol/naNxtC0DgHME27lTCokXWFZXZXR1PTJVSsENp
exOm0MPQlGUOU4GExTEUhIVg1UeGxe37Zoftlso9mHvgN8RXlb0lViU1YIJDkICxq9aXjzp9Q6rx
UCJFROuM5YsOT8u+jiuW4wFOI0YvfPT4oYimVF666KrXflojCxgIJUsHd1tQKItBfxVKb4yM5iq/
xQzNMKAomoyHLn7x5Xx2XCgGvfvQIHeOIKhFdffYouEI6WDrrvkowgWQq/MbOPbrxiNX1psZ5rvp
aYyLYx/SRAzTg+DQyymG0PgXjPs3qrHQP1wllnerayg9bn1P6OsGk8mmKdXRXBD8w8De5p9i8V6r
bFel+Ei797JJfsYj0A5YJUdsK3tjkT+BElpV/UIFrndRgakhvqhhWjGvWIEBP5kC+pNlnnEQUIwp
f93L7dzjjm5awrQ04icvbq/bVj3EDN/B/j/2NcQKymwoo+sii2glVDuJoFlV0wOhy6E/bN2Os2mp
LGA0M21ujrdlcHKKj476LycT2l/skuQFAPd98hr3SabTsdJ4rECQXkK7e2os424Ab0vKZ7Z0nzPn
4EVghIhkipL01FXultLlPVTVodD4/UkWbaZPM3W+VKSxGDNgiQwfBqf/mjkAfKTnuY8xKTFDVR/C
CMdZi9+NiR9heiKon0ZWQ7zN4uB1G9Odnkg82Qjdo8prfZJ7qFpUSgRmg8pC3zZqvMd/vkkIS7Zr
DwRrrV6LrAIqFRyAH+4JC8edFv20y+fGRUzvxPQq2ufKCUNK83GHC2hnmM/ObJxa7zax9cqY76La
+A6ziTkWsmDbXHextTGYhQ/x3k3Di2fhNjIz2spExNHKfGthE4RO8B06La3THhrDSIVYR/01zc0n
dJtMpyui3BF/9LnHZCaR+XrqiGrz7yskbJXnf+aOAgIUoECUZrGRdvDImeA9StGZGZVzI4vys4oP
JZGopoED1rKw1JBHRf+Wtl2n3uau2UUtISzCDDe9QOsfgzglp4ktnN4zAY3eQBxF6gYPrY/Gt/oi
UOtgJ9hQJHlMkIhq66VJknuvai56CL01ooOLhEehEmj8ZLPMaX9Fcbedk/IhicunqUsvUz5v0JTs
eiQDRR1eEgEJbsj2tm1cmS1SHoEEtX+X5GvGjKRCJoPaju4FmVkCd5VpTs/aD8+CPoPjl1cuiXRo
OkFk9uY6em5FTayqA7baqsVX7vIYJHNlkvI1Bcjj+xAVFda68T0nRqT1imNXfeTBF4mqq4AGJfNc
NT3mw2ObRDsU7BvDYIpDJK0tbBKW8qO5FLCsSraNf6HyFvgydM3YJD0xQC6Vc8JMF7iRmo5p/Wpi
k8jjn7QFaK5aqxAT6ISEpQ4ZiFXdroMwU8MRH+bmOFLVOksA7mhCVaQjL0tcRto4V61PF7c+jq39
UPdzt0RPwD30Pkpn+pUocdMUbAyzCUamHyhTfcYscDUPOnQU269Dpto2cTWC26a7tjP/mIfFS2YC
qCMUbGBlA2y7CYZ1x/S1moidYppvLb4hLS8C1WOQRTfolPkYXeIwyX/XY73MJ39h4/oOdPYaD/m3
jyqd5Ak8j0n1YKLIvYJK/9Oqy2ONAgHpACDrZX4MsLBGqlMkKeKC9r0Iqg+PUDAiIfs9oQvICvmM
Szc6QN8EDZe/iZHwxCI/mcS4tpDiFrcZwQdPg7YIr4CzrcSldilKyuZXV5EMY2YgXx6RExHYEWaK
6Vs5bmhu/jINsO4TZ4Mq/OwasgbTepeF00fGoRng/qQgZwY29EzqU/oQ1ehK1o6YliKCBCsn9mZt
V3LVO+6aZehYxLczek+6dyPGLONd6iuvbfZMIYmO8hk9Jw8BJTc2oU/gu5zjVbUtXOOM+5efM2xs
iZ8VTuq6KKEl6IAY6HqvR7ohkoDKzCQAvpouFfnkadPilcR611pnW/Yv5CHcGD1c9MQono3UOplu
fJqUPEvALo0Vrdsi37KYggsWAmqW9SEc8gOKSp2W3pdSkGUAhgbrptUEVATO3sEbEIggXJeOBKCJ
1mKo1EMUhXs3L465Kh69Pr2tTbHvYdX6ugYIlGEszeZlpo9w3mhP0ndf3LaTG/ceAdf8HRjuETUP
g+eRfA5nsq/Tqj45Wc39yyCzpGhc9aB8gESkj8tCrocHu5OEaSugkHibLQhZbtCQtZOu9aAPcrgU
vv8cjdgU/P6G1AdUYNzGKDap4wqbKc8C0fPOsZ29GZiWKl88QgP7GdKxJihvjjbLMhkaESUaxwBu
ae56zrOcI8DVL9F8VrTKvSf67IAoGobtoJG8A0GYjlvuIjdayRZcmk2D+Dqf3qlzr6a5ZudKQaj7
E8Kh+RbmzK0keho36t4zJn6bPH4eqZVDV92l5Yw9YJN6T9WUPClaak5on2oIbF3vc5cbDD646atk
TXX+MCePxHbedFn8JBmCz8o+GXZ7X7KRNAb63dS7zjMS1I5T8GC0YFmjvXS8SyXts5E2zDqm4Ig0
fRUVdxRqbzLNOb/AeEXau9ZY+U0Rvi0QIemGXxRyzcEjbYEZlLeSJKniY/OMbAGsFh+l7cWrCioI
kHQUMMZWZc128JtdSiR8gVCWR0PXyROz+o+sQUEhXPKdZ48h2fxolXO1gaQD7Ji+2vK22EVTotk7
4+hGI4l21ZPTAk3s5/YYJuAOBQJQH93VRjSYVCzOrrOYoMJhQqQbkK8w/+UZrS/i+fYm7L5Zzyxy
mjaEc5NxwQ/2iNQ0m3eawM6r3AyaNeRhY98I/0X6M4GBZBsWJAc2bvCYIrSqXX2mmX7ploaKX4id
n4bXuRg3KUjLLo+Qra5HgyNuYzvlZiHD1DZ5xmi119UYf2It+EgCdQSLga2tMY5D2s8nCIUrmllf
TLndsIPtg/QWFyxRT2IhS6AkaywLBbZ9GC2LSXfkAVGBfmXT97eIi90EbL6rEpoB0xDtPhUd6ka0
zFs36b4rbZIBiwaD6EPyGWnHwI3xToMf3E+IelyUZ7H4VbHd+KBfkP0T/O1goQRCqFhz0BEBlp4G
hOsohFaFXW10Ne6skNH52Lx6zMTaVxJJLxCEj2mmLhFnXrsOEfLGZ+VgEEB+MOvPPiG7w38CL3hM
B8NfjQ25bbbNVjA3AtVrxEMU+EcJIPK1pXdIr/SqnAQYbafdJTDiJz9dYyHaVqJ/9QWmSsos4yT4
Fk50QHSjk6F6BooA1l1LsQlU+zbLxaru2yNRIou4r32XseRQPh1zwlwDdK0ZUAk9DqvSd7d2CBFR
Qughasr2Xq3W2Pbe5ziHeO/o8TrsR277nABVM0aDw/5DJE30ccwxNJtZmBCilQVPdFPpq1VXEzz6
BQJRdXN6D/C02FK9nTO/f4UI95CT5W65yVtyH4TFtEZXe1/2CB1jK36U3uzSDxpwV7nxo671KQyk
w8CDe7kBM9Edq5pgCMjgirHXx5wrEnMtGFmjOsTTM52yQxy3i+rBuVRE2PdccIci1xbVL2nCxXD3
IeuRavWx2UearGWnfQKffmi98CCTh9Y1OPMJ9diRdVOPzW5Y4JsiuXVHertZuUvjepOi9eB2xd6w
DckGQ2GuzokT3GP/OWBdv3YAUeIFhzK00hrz8rklL0hxGp61dSPr5waQjPc9KR4ASPy/hj4+iio5
+dxwM3YeQeJwLdFlXRfIlIjE3tiLDRaAs6le6pSLxnG2I0/XQxGhhH5fTh1g4xbCyVbBoRz6x0rD
B/xItXnUwDrDLnggh2FloBmTHbNri8NB2m91r9akYU9M2cswfCgU2jSrJjl1uglEe2FOheZVbzqo
zDJBKGKfcPMBhijWqn2miMYjWZN0+YUjdufr8lyN6j4cw7OjoLQHCLawRCgUGFDbqooDmBWxHCN9
o/zERbHjq8lXpPFigN1ah8nHkDyIHBNQ2xv35DhbBA8fQJQknPX9dYck82rIv7Rq2RqGUwbCdBTi
Z1Z6t8OYHXWbP2bI/erFZKmK6s1qCLIJ89UcWCfC383bCZz0ysmQ4wFM5n7D2ZBHNRdx7s8qNtd9
70OOFlAZ8ZeFStyabntrdmTf6vmLDPqzU+lH+kTMOczoZ9QAnIuG6w75T2OPF2JwMBT27Ufg1lzu
jAzkNkQa+7/ZO5Mdy7FzOz8RC5v95vT0/YkTfcSEiMiMJLnZ983IUL2HRx4YuHd2AQN+noLfwx8l
XShLV7dszTwwIKSylBXK05Cbf7PWt/BUHHgviAuctdNmEPNM4D6N+aTpVLaN9U0ZwGvCYp9Y1WOF
jM2yocPnFWPnsXzpCvHmREQPNNaKMAHa1PiIi2+HB5AGlnBdb9rqzrTLE+vB0Yd9czemyBSF31xV
ax71hKIWYiWrw9eUaYc9cL32BX+paeMjMt9qqF/GBBSqFNEqRbCCCZZSojonIYdQNDRkipIZOuTz
ZjgCzM0stSEh3h/vmgYLatcjrKYgWGCmQk4VYOgIDbAtBSWP5qRbC2+uHsJ7y3BPyTA6MB/ALVgT
0dpZWwxmO5x4+FEcqn4SlmfaGOCj4IisfIRgIO466bg7LL9Ens8ekrHFJxJfzW6TDsm2hntPlzCn
oyQHjGw6JdoRNscn1paHkVrDQGBcJ95u0mn8oyQ9W62toe4J1rZM78TWDHxq6cnE69ciKAgJjPe+
4J9ugC+SewzQtHfNpyD/7iTJxfRmgXCxA5DFjxfvej2uish+NlW9dXqeWKFsKR8B/43fA3IRilxu
c0HY+IdG5l6Pdt2rwGckzrOaJNcx0zBUdsvWspBh445QsbaPamwlPPsBazirCpnuYbC/1UNTAY5F
I8e27tFD9pCA2wVCAxHB0s+x0D50eiaKkabaZdXNCGFBm+QjWudZ1qKHzzAgV+iOIAC9wsMD0kSf
A47uhNAvSkGs9ydFShrlP5QZ3mTyWvjvhXjJYwRuZF08DLGxweq1ysGRt0aKgNgSlJ5CH5ec1jam
w4Oc5biE1zCVTFEFWu1Thc57bXc1M3QawNJu141dnvXEONl1eeuGutopwznoEbLNmHYCrsa+9+NX
s/aulf+CtYvmS9ee4hDXUVTA8PT9H3jxmVhoLYwKVxjM7wAW4/f+JkX7xaaK2kdZ4CNUvGJPHOGR
R7vnKiY/rsRaM+cZhjDRqoBBn3lC78y5vGtGMuUDtJuEOCEPzvFyhUxXcQ2tYtRVCHzv2jkAzxg/
5kWJztsbuCKpZt0nNQafST6TaxdmGh1ikmKzeGO62rVpcWN04Tm25aOlkktKhJBU4ruKaH5x6eqn
ZAQ3oCQRx6I7DnbEeA5jO/PfZlfQ2CADPhDpzhMO4e5kj9eqeuErPmtMH5KuQ2/pbcY4P1LTSQI2
S2Vuo5BcewwJBmy4JkMcDOjFts9BgOxey+6A7cu4o4xgAUkuloi+xZz/KqyuTLQ51nrWSkFXIu1C
Ryn0B6Y1Lh4zOgK8JKz5L6kHubC4H1xcN34wg7zRpWM9SRhq5JEDm6bITqmC7YnHEA6XkVhfRjYc
vIHa14ljbGbY1X1mysY4HMyaYS+022JRprBDJDvLwfwqJXTRfjXIVxn7W+JywfEYaOsmTD/pukdt
Tefx0DT7voY8JV0KF4L3gmYXX6KJ62GN/76kD2vQmrMkW2oF3WVKHFdt7vBYYwlcFtJeacWpa5+6
HvtNlLIVA1NC2CwUbfi95Bp7Ls4GaM/4BJtl3gOSa4t1Fu+II10Qe7tqhn7lzSvSzif+SRHLhVaQ
MRpsbw4ChUm6JNgSEKiDa8Co172lbYag3eJ50gObjT0Y2LkSYXBlFg963m47aw2thI3sthPZuuqf
SyYSPNG2mGVosoheJKnYF9pahE9JvuWC3Nm+dgyEs0TavqgFeIl0Dt29G8St5a9N/VcW+suBYS5l
O2Q5wXeHNsL79BWqACTvQS+vRXf0JZYycHEEGAr7s4nSfYLqfib6n0tE0kNtPIVkwtTwWqnOpwJu
aYezmEx2pCL83iergpjbmCBNx+Da4zaCK6G3/lU3f9RZvdaiR2znuyBz17QYqwwJbxA+Cd19QIVR
gG2yWuw4Zr1xXGfDRP6QEo6bxK8lylC3oOVrNiNz7Oik8k9rumhoh9oYlDVPhuQuqueMAcGWjvhg
8icanlE9emEhl7bFyRzvjA6LvUjeMpkfjOE9rUZnqwfxkfrHxfoBGauyzjmRHuGUPZKxe4+Q867X
4gug8pPfw+FEgb42dTK0HGEah0C5F90wAdGV9ZuOrc8qBQnDLcdRAYPLcnnkB0UOLmXiYs+Cx5zR
dcmoC9Irfp7g0se1TyBzUBzqkQGFxgKosHRMo/7z6LcfXYiYB57Ywq+c5JCiemW4SbPno95xInof
h+I7QUTpzziflA1kCWvuRJveEK6L6qzZNHLYVqw9JrZG06ivVEHMiz3dZ2DUoP1b6+FbitIc19d6
Uu+5mrapn24Kjo8AxkY21Zuhe9MaJKjVpkAThTALoY+/Mt2diRIed9tUHLx0R4hL57Ddn1kekmQc
CL8FB/nZae7le2S/UkbsQzqhroZXEBUFiGnFTIEFl0Z8HBQag8mSSm4imJX5JRqmF5Q/y5gI2aBo
VjZbsk4nRrwf9xGZA4JzJYN4GxjJSWbrnv2UDZ0sJlwEabJaTTNwJXNDko3NqFxXWnmOInxzqtNC
mCXms3Tq+64nacet8DwAeK+ZHR4mOw6OlOz9ugvYX+lxQh3JJa7rNcO8akLz6bm0jjgctglqliPA
hmd3cHRGCRpBrylLgKqbt/y0TEutFJiBYZovQVIWqwZj+9IJwBWNSp92Ut2BVFva05B/5m27klGV
n2plM/rTGHVh61yg6xwfSUix2Xd3BPPdUszH5A58dnMMz1gP7k62eI46nNarqOzviDCidMY7skgD
IjW1gB3Z0Ce30NwNRm6dNG7rEeLQo68ICfbNB+lre8gxNhiM6EwQXfXm9slzaNnfJMywrtYvqjAD
PjGlgZVDzN9O6q4q+LbxpUtSckvsXHG902RDoFSbXvzO10BPcb4lBokmVUNloflgjU2ORQP6Hnv7
97RGbNj13awE7UCjomh3yursJTZGnmbOj3Fy8EM5BfF0P1ZKYKqlHTej7tMW3Z5Kul8FgTGb5YLq
1AasmMnmtU3vzUdhyzQCX0FovLSADqj161XVEeXTFHj+0wSnn0GpN4sBoNDjLWpab1nW/aMlKn8Z
773azTYRFqqW3Ae3TXZepsSh1HGfEKO6T7vhZdSjA4mpPU5iT4etegC8UnZ4zGMNIVT3zTI8YqBq
pCpT8x1bz7EWCpNDlm2DJmUL2VCvx4TMOcJeuRkz0kFQ0eMPw/vRm9e2Ap/ej3homuoh9IrqbDpM
rG2BDwH49EH5wbZzve/CxPuZF+QeQAdFtOx096mV2YwpgdQ7U/EeumOINYmH7VB3jxP2080IXJlP
rR8WFgxVLNiBt6giVNq2etQaai+zNNcZhp7OIUaU2Ikznw9BA1agL/MWQFne5PraiDRyDfSpohOP
/IPi627SfT1F2lZazApLA7XXEDBNav36O1jPYVX2jgd6VG0GxwHE2W+YOtqr1PS//I4XqNd5jSry
nNLO1kWOyRH0LhIyPiX2npxit4lrbQXKEAjNFMNzzmaCYuYtVQKNYkj4uYLB5SYLwQchGWQsz7LD
D746lTbnvNURmXdv4xQOP8gtiaJ8a4w5KlkH6GpBQlYws3EaIDeLtK/6jZME9wac/X2RbQtRu7My
i0S4lC5mhDJWMi6ZZPY9moulSmtXNdfxeqJs1kSVoglXqOMbubYakEKtRanC0Usn+BGkiLJ6o6Hc
sYryIGIP7O1YEKXYsFN1XZ/64Js20SCTaoeaaSlGLDyS3GTeHnnQwrQwcMSSKQrFLZqSPXPxTwBa
75XjnwIP7F1t1ldVGvdVO89MuwFsCe5hMmmGJZ6BdeoxtDJZElPHg+gY02wBczbZjn36XJnVsI+F
GLYeWaKh3d/gMOhn0OT2O5G93PmdBLcZ49vxslWUtUyiHMxukLTxjUU54QvwYSzOCnes/HWV1g8u
WmQenTwQRvLEAIU2GzMDX1CwsR7IyWG2dYqYMKIi5IInu/kSdZ55h0A+XDOWhNnLbxdW7pI0FvQx
YbhZufJ9HCJlQWpyj1PfAHZSEU+37BVsm9ikF8l7jabcZpAVZBMLS5iMIubp2U7oA8wpv1DGO0tj
sHqeYg8u78M0Ou0HghG2wi9D4YfPHUJM3SjrvUgJ8nB1PV7Oh4CH22wv/G+Jw/c8QY8GdzGgZcMv
02LCHMSKfPli3wzOrE4qAnZxCAoFyWBuh6QbRiFNbhXp67JCHRthn/BMYBWd9pKJfcFHe9U9zCFe
8xQX5vdYViRlVuKjVD0LGD8iH9z6ij0GNe0Iq9hq35ykXTNvEyfrcWylfZDwnPH46nvpW/vQquUW
hJ+17jXSfaD0aOhf+4vN4b1UXWFvgGu7t2Cc3Fvjdz9Al1arxkPYbpQGDYdekEyUAVbLdrHpIj2o
5xRbVVvbGosgHcE4Xv2S23UU8b1CUYi+IF038asgMvDcEgFwGdKiXTM7RX83ttUW/s4pc8zHMvAA
OBT2rpmmmOcjeVkSBezG6VHyefRnOxu9c9W2w6mYf3EwCZw6s/tROPWTjwR70wkt2qUE2m7GAeAV
18U9dOmLzLC0YTFVu0wMQKrwUSyrBuBHpUNS1IGAFnCo05w5XiLi+gixG1tbZiWb2IPuEgd4e3Q0
D8A3aYDZPq5rMTBY7kp7q4FsprErsP/Kp5ZalQmCQHkdunwglBnoY+0VqEhMgVHLcsVwL6PO/tIH
NwNMCHVDN3zJwb2GsjipIWeRVUHIBxuHaaVM85McgBpCf2EvFcn82KfXNmqMfaxcRVwGyx9TGTaL
If0rN6IRccQ7AN3mmGvpxxDtZTM5K0Zg7DO7mx90h0Jk6X4Sc8REwOhR9h7gpexUJkY+d3BQd8f9
mDSCMjuinh7lJhjAbbWjSyKwAFOXFNrHlJsZZpwPzJlALmIbmrR79EqDTBlrvDjgw04KzGHPW9nn
EcEL1N8+IncE1nYxx0MOl5bB0HW0g6tDmuIKHhFsj4AEMj1sBbyREj8v06C1TjotaTA8dLzwMYZb
C9uCTXUoLfpvdCXrLkvQlk5ahfyk1rdmaN577LfOBGPsS3SPCkvAqjHz+RAkagDcA7uKkB/p2Y+l
dmKeBsWIS5K2u46sJjjGCkmMaDqGuMOLKDyOCXXq0YytuwJ7XQHuwWVQJtTEOQ+AuJDGmmwztYya
oNmj+EL/bSgXCJy36Zsg3Y3GQzcM4V0cU51wPlbEjBxHraO1gAlVzhMO4kJxvsv2ITGdUyxLrvSi
edaH97CK7JvoX9AexntZV6h3q/aSJrAw4ElvsZ2ltM4tOCxSNLRAs49UmeQk5Se7Q2rL++akbS1G
/603zjtGEBLQj7eNXqXH0OsRTooJPnU3oInSCHxum2QdwojBqNOz0C1FSkSSD4uhPoUIvDDrI9Jy
JW05S9inUVpnNXEXkQqF89I3HrHkGjwuk+mgB81blfrmMujm6Bd0HczJiz0IFWaJYFc7gK2rcXDW
KGc88gslScQmRoQo7xv82JH1XqL7QvAtn/qyxVfEuM5hWcgqRp/zAwTzBIyGjuqf3XaErpN/mLr7
kkeRdc2qEaQ2pAxJblwT9a84Z8FWtayhzYLPGmAoQ7POlyzNXVr3AnQ82fAvxWDfZXiXsEK3q9IO
ebzDR99ooXGfCJtDtumIHwPtoxdsjWDT5+G9ToTvKp5Fe1zckmgRwybKPGhjRA8BvySMdBvlFqyX
ITgQ6bgsaZpWuRVVh07prx0j+z1B0vyM/41Ik4LPGvlf+0Ik1I8ed/FIWDb4BGg3DqzeMY6YpjBU
wmBKv8Ajn406DBpnb7QuURvJDOnR5JlpQRC7rwy5EQp15CD4Zp6fe+y4qS2pE6qZh5ZPGHeJeKKf
Ydym37fEaJz9iFddoBJbxgxVjqHmTSBUW9Lu0sw5UuyHx1g8OGFRXByrHs9heRwJ4ljJwGjW2pAb
N9hdxo1jYU5D/fCyujyWECKeHDiXnu5zCg+wBrLO8K+9zii30vr0I3aYKWehlqx82FEbjwCKHa/R
3eYZ9hfTNtNtMhY+8hi8REA2fPjJLI68xA1PASXwX373t/+NBmk4DghQ+MBOLivtGXS/M8dSFxyK
tGOxW45YdHhWCNteMozjwg+MftOZPUFS0aDvdZQ4Wo2+SkA/d2orI+WnIklnWqXDYM3mnOrk2eNH
VuF4yiNb7VHICLYI50YodS9YRNdZRgxAF1MIDyOFtD3sQf3g/gGjgjqsIDqmNilln7zB5Kugvk7r
k0Xi094IzRWwYAKO4SYQTQzzGpjF04RVkMm1+z73+Fscchrto4/htw54YUD4vKA7pxJR/dB240xd
JArDnA5FOeiHxs3OVtgMB6HjOA4xMZmDd2l7GIC2QeNgkQxz0OFveoZqb4XTneooY+8p2Gr3YSS3
jQGDDqzOcDINcQ1YNWlSP3egPs5dIxZYy/h3SEurMqvCIVVi+GE7PuUZ8GNdOtvgOhnMNOSfAcKW
DDZF2u2niqBSI0esweh1UaBcWWDEatnNWWpbEri5Tk1U8BNkhIOyqoOT6MZK2rzZwAUNZU5M1UmA
l2vNwF5OO9AQyKrRGtogaqIp25UyeUehz3B+rJydQbpP1Z9QrVvHIVUeexZwco3YDbmvtom2N+2S
WrwWH0b7HWaGxtxW9Mxh4LeL0L/FU25vKO3xhvdhsM3C3mYtXjxrQgQIJZHk5tLXtzFFxKLryvLm
M5ug3Hz2B7ffV2GF88DlR7qChVONSQiC2LusqQYCIFii3omydp/TRGTndmZUeS3D6SyI7rPhRpiL
vZEq0E4GOLqC9RP7BPsecg6HQvuRjhZXMmOvlIkaw2xAaMGoU2GqiVAdbeOkKCfbxLnZGJzJiUCG
oHWJT+hh8Tr10ZejALLq9MWGx/JUmfSVlfnNdDlryz560TFcWab2qdXOc8/Mr6z8+DzG2jdPM+9w
Kce70A6g8uX2g0W9I4gKtpt2mK2zw5KpzNIre511pvajbJoDWywJDrgmE7nZwLbgIiededEh7meY
Dq/WcUyYIGBoMFZGSXtg00l0mJVuwmZGrAY7Lx9gGJO5R6hL8BFYeBQ92C9WBfE2iknHpV559JLi
JDy4uwo58qLNOTBrjUoYjy7DdANrDPSX8bVI8YkhuepqbNpirwKzWgFdsdYWw/s6QxFkRQUBSln9
YZO46re1t0ozBIgZqsyFmv3eOAZY79CtZH6RrCCd3lUWngo+xqOGS3fTaWJvZnqPOsMFGDzco9Lu
lwJRN4ZGf6yuA5pcc/5iHFhTtbXosbWV5MACL/CXyuAKSsS1Ys5dq/ZutEJmuhOkmZBMcnrkb7U5
8Bga+peg7rnfpvw7ZAWXzSWtR5hd9agVV+cBcNxKOagKlIk828mkv61MktPdBe3VuAmtCrGYbq4Y
XfYbCrlha8DoCR1d7OCXAB6TYH0s+ujOAAqVd63chI7zLKH+AzFJVzIkcWTsJvKdSGXPmSydKgOC
Jk9uQhR6+eA14yGuRb7V9PwD2urVhRcLGkSIfc/ar6P9cbLYOgXBcAcLl72Wrg6uE++zuHrjayKb
HJrAsggdwiVtye3T78okeyB6C8pY5IHxhF+w6Stya0AqawwuUVQM85Ytw0amETo01gyrZEWMWThD
bnMPOmEY7qoMSJ4Xzl4jctSMHiBGYRTFMiEldRGCoAKAPl/17DU08sMY6KlN0uKkbGm+V2Z0l0WQ
AQupP9dcgUZL5BAkFZ5WeQZ1Ah1xGydfVQzg0q/taSvbeMX8fcAH+ylAUq6DMH7veP0sJ9QadUK+
9LToSk5Bk2uP0lvJ2Y/CDbsHUK2DqSR+JSjjT2+sil3h58z9JGR/bkw06sZSZMawCg9hxOY/KTHH
lSkvyG8cUnd4PxnLfrC5NEGIe/oVoDB3W/TBvWddRqSp967Z6gt6pBNvrl/oLeHDbtHl53gMnmMI
LRuK4aUuFUb5bORCGP3ygjQKQZ06dUq4d/3EWod0InudNzDWJL56vSiGfYbfE1l1aa/ipoNRHzsP
3BSLQWreIuxcLsEMbZ7miRODlSjWvK3Gqe1OldxaLZFhFW/mWuPUqcaXeFDFFvirfYzg827ahvFv
01uk3olyb1rGeKfAyFVJfKrYCMc8rL7bjJrggDqQZmPSvF6bzL1GlcnRXj41+T0A9nXmvBUa5TTr
NX/Ulmb35lQPuqI84izV7GDJLBirLfPoGKLdR+V/6LxqsiT7mhw1+n/N++GTiiXmhPDuTsmJ8vaA
FXXVACbp+T5M94df3UuzWPb514CfN07bred/5Wz1Qj4MzFX7wStRiteHOiDjLLWOTu1iW4gPqU5Y
C0K6Mqz3tzbn+Z8QLcYb73w2KDlK0Q3yAgdlNmjzJsfe5pxTEmGgd656w7ha6D6iN8Mq1zbdJSqj
tR8Y7y5knHJWecc0SVbxVAdoOvDbS1vcOYPxHDisHRozQk9qf9NHpolN/EnCwiGQHfh/FkJM41UX
fs9Ue5D+Xdfk16BlEzWI/YSYN43zB8djvmpXX121S6vnOCEI5BSxCfGs56o7dgWxBZ75XLgO4CW2
6wl54npsbryQPThUowz1CTCWRCF7RpFssiSTL3kb7OLW36CB2GOgPRGqsBpxkw6lXPIiNZOAEW1R
dy3QpFf8kIs6Ri/TJ6sKPJknv3r4JgBFabqiRSH0nRnVGFybA56bcxOy8tSgOufn2URhscuIBnu+
XyaekFgbUB05Gi7E4ILZEhPbLatfM/dzEs3aaNEkVwz8p8ggb4WRoe4Qn1MxAG7IBpEy2DONvKtJ
moIquQkfEjBGsHXmpbXNxLADW94Ajhyb7aTbzPyU897I5sjZYxz6VLtkIf4QX1JEtFo6i792hKMv
wnqSLEv1G0mczLGFhnTCkd/NBFoZiVA0fBuKB8EiumGVCXpyMs1rY+ifTsmRMXrmlpJl5ZjdsahA
fav0w0f4rTWvNiVUQeVmhGfHys9DoWNdmXcm6YZwcti3gHGIIWz5R8d6J9UP3VgNPY8px8g6edWK
7DXQko8+G+/MHkDJXJbQKht18qm16iDH5KRqb5fq3FgdmtfIuXVUqEEF6aUmL8KLECBF1q7XXMmi
lBOHXeAR+VBLsY7nGtEQtg8kASvAoHxH3q0pgcFDw+SiI9mpsvt97fOUlsFhQLTfjPmVKe2GQPIl
hr672g/fhTc+SRf3K4soWOXGcqiqcwi9qJaUewZzsAgZScV22gDOVPTYlC3tRfPqH3qKYNQE/BMz
/UQsOatbqnI350eASCZoqz6qFlS7raFbZccRW7u65oxpuwbmonHMK22fddmqgTScY03Q8ieI+sxv
j40MFmkb7KGbUgyzsm1j8k2ogNPOfSa2u1h4PtRz2z41lfUaj99U5q/KJNnbButFc+X5+pzLdhQW
wtxRe4NLwlDQPWuc9fSgr6YdAhTzQ30rQnVC7rhMcUxHY7ceNO2YobR2ZLLRR5CLNtgCADmwmkik
arqL4OlI/PNOFfkHeDSmPMU4P8nxgtfR609+vr/65X72x+nWf3DHWaindM+xpWliH5n//Cd3XE7o
4khozUScUDTsEvUUhDhuyjndONfu4zh6ayy+fEa/ni9xrbVns3AJ4fG44gXM9z+/nP/vw/w/+TBt
XIsYVv9TH+Z//e1P/+23X//7b7/+iiHzf/3b//idFXP+4b9YMS37FxOWiOsJnFWW5RnGv1sx+RPB
BsHCAWlKy3V+smJquvGLoxsETziWaxu65/L/91c3pqabvwjBgt3zXN2kE3Hdf8qOia/zJzOmxIqC
nEAnYFF6gi2ajiH058tNd7W8ZJMtF4Sob+zyhZzgYTmg/YUyvmM4yIbIG9kWJ8/KoocjWQzXxrRI
SKlYGm+ErqSLBfVZrzm4Y4htY8IfjNvRbDZGNwK1kYcwDQCxlWg8sidPB/vqxOmPcFQ33bBPVq2O
INNuuXsD+/ztp+/kH9xLpvwPb0463EGuxy/EK1vzn/90LzV+QuHms+hudTQC4o7QlJUl0lMYqRtn
xiaYjCVZRijgs0At++od7uFDqJWPJG4drEo9ab27G1p/lWJWtCz2nRGSnzsdW4GE6qvHalvZDx6S
UJ4/TbKBUrsxQ2OFzuJqFvUdJrbD2HhMfWsEvT8iYvv++B16/+gNujZXiu1i27W5un5+g2WlBcE0
y4X1oVorI7oLR3fvuC0YHA+NM+LCJL8bBkYRf/z3GuIf/MXslE3dcD2pCweH8c9/MZJ7vaiHgvR4
8znHbqgz6q1q/9ijCDLBfKLUiSxCd/MRvhUyu0wcRRqcUy3c4m6A+VEhi+L8bC9UsSt8QH/8+px/
+Pqg1UiBAdqT1t+dogNKBYZlUAxzJPJ2PbyW2Wy6wAQcnu1xPA2ueRyc4SIGEhajcCNd++zWMal3
32n3tnOXMldHqn1NzGBHzNa2zZ19b7aoicpXO4huvKvJB4QfCp+dJ0pac08qJEYD9jujd2Hz5U06
ovmieTPajGKtHQ5lqMHLVcdaqa1BaR8iImRXfugM9zgY/do9Te6wERfMs/emLhNAsGCbhPNhROlL
laZXZcstiO1NQ/qRpfUXz0muInr74w/Pcn//DJoPBelIrOicWhwKHAu//3aFTLUpi+HqkDB/sRv3
5obc96F70GJsYXp+bKzPVlg3rYueGKF8U6H/ToLOK/j665yjnBePKQIttFa2jcVJuIhW9VMTG59N
EO4M1r2Vz9rKDDYVRVTMOiOqNzKxdn7Bjips8cgV6wDiYwMFJHDGI6PzdUIX1Tjwbtgmm9qyrdUy
rYJV4U2PodN9KFQFkCKOFiKAAU5K2tc7hkcr0MekoSbTo5OrfZZwdAntTdLNB/mn16erSnfPedid
+zJfC83e1Kpgb5ccGF8+gPKgkdS29kkE7s4RxcmzsptIwn0avGlwc+3auMR+cQf7aHGv53hSKwdt
2cwZd5boWTa65VLr6ICL2n2Zd5hOnSXg1VbYV8loQBKq6ShUHY08KEf/hIPCP+dLRJE7N2OZKbRt
UZ/7vr1GtbNjS7IpX12aiBobbK7CMxZx5Pn1uUb7ZSqQ+4xRGlstpZ+f8mg8ZrSVDZZiC//BZoZA
B1jRnaSk+yLmUACZc3MMJt6uRBAgo/GqDHZEbDXoadhM6vuvqS/IjK0uEUNKZM0wPONxAVL7DI7+
wyj9D1YNWXZu3Aglr3EajPSlNeVRzQExklA3SHiD7tBK6qe8lMdk0NY4Q7ddRu5qQEJd36/R3YGw
yK9RHzyV2NO95DR0eNpDGD0KIGvAyMAyN18pVC6YbxsStvd2Pz0rJ/iRoX/zk3sMkBtySuWjAbne
t6sHNVhbfyoeGKggt2OV0zEBAJpyIwpnGc80fU19J5iNNXG3Qg6ydnTvsXGsl0p/CgrrltqC5bHc
Ein23Wnt7QjswzTptdz0NJUSA4LlPpalfVFMv12UBsUUf9fc8hUk2RoF1uM4n7oojN3J3Xf1S2th
svXbs61n77VR3CE+OHlDcIF5GefBXr0WSGq5RjRws+ZC8+yj8hjeqwZbOTrfjVvyherauirpL1Hf
VOAGU+eiACgRY3VCIVzIEPElMtsq+sSC+1DSmriVvY2z8TmpDYDZPW7C1tz5OQxiiJE11ulwEs/N
COG8TD814GN4RrgRy4fYJMKqDT9pn29pqO2wAzwOXvSpfCR0Zrr2GmY5yrkwoQIe6H8EvnwsHGpR
W1vjXr1VMwLYs2uoVumGVeCOpR+BtwgViiTcpjJ/qKR56TH8ECTw1H30LddjhmwuYyE6oM5p6Sa0
EeIXS4GJ3Iay/EqN/KHM+udMIyarDzQuXJ6rQCS5bx8LLb7vj06sfQ7Mo7XKug0DM52kP9eks9tV
+VCntN8EXLgEq1QGOWnHQF4sr3mRrOXwOq+isGFIBPBrmpvIrHyFOv89zKluMj9+UlBZyMLqdpg8
jj1y5sCMfgylyYYL/WbgQw618jtCYNYoHI5dlMAeS05ObkOVoBm391WWP5gtWM7AEM/x6D+yv9+K
BGCfW+w1q2VHZ6F5L+ZSwqLOUhNDlM4QP2RcxZuwzj79yo4Bt2yiqcxWYC2NZZjIIxiQbuESTAe3
D+KDz0jT9TDwsJcXikxW9p4x+emY3ZOHapabE/+wqA3rZgj3khvqhy0cVO/OIxJXOhubsXe3B+a4
1xrCOCcgA2jyD4L9AHBCEgKY2SzR09fqGcrHtpX9LofuFqDS0cz7CfqucqcNa9xljlXSrIqHxHqp
XXUapop2Wjv2mLGFS4wa6Nkuap4tkIF20O0NPXrJtTluyINPQOBJzAwhHOTLmPk/rKhcNW55qzz9
XCO6VmeCSe/hXK4NQZJE+uFECeWqdtUR6rmmt0aucCTZCNC6jtBYRpfKjNfT5K1TgtCFrXZRTwY3
6btRGN1E1CGjeitqpMoN95ghYCSxxhLqPrK73YRU3LFxcXXeUQf/1yHZYQd/Ytl6LiK563C6RwZO
QG/reGrfFtNW84dHI3HmsL9Dw3Pgj5/Qf0ak/A2h8tcHNOgUx+FJbZny7wpbglGQpiQdwAslln79
DPyRdeI1M9l9VxPDcdbsSixa9PmC/bts1n1zs8Rnrz1apDoXwdefX9A/1Sb+37F4wAHwn78n8fwM
4vnPoT7zy/l/jtdDSf7HfeKv/+W3P/3rb3/6n7/96V9++/VfftcnWvzwX/pEW/zCzsaE2MMJa2Ln
+VufaP4CxQdjO/2LQD3p8DN/RfZouv6LZ9MMzlgemwvBoHv79z7RsH+hMqQpALbj6tSv/0ybqP++
k7It02P55fIy+G/HAgX0+4owTFhBOFWUgJBR+MOClSdqUOaiuTbAbyVLJfd/k3ZeS24jy9Z+IkTA
m1sCdO275XWDkBvCEgDh8fTnK81/tsgiDvHP7NBlRyhZhaysrMyVa1VUCRUGyLiREv05gkqnZmy9
G/o14+z3vePsKxsmcSRZ3s62dOaZxwacPWF//zZEYVR2h9eyCc3v5W87FGCaURgF1LU3NkgibvuN
smV0fHvbjFSZEXag1WNH2QBacgwVXdoxEx3VppjpayYtPiJRrq+nnee3dKAIdStkDdZg/hceeJp4
wf056ddGxd/PnrCIT0aMJTahD3RybX8UyzNX7qp+nwfppt7dXqJuLFgTfz+zZjNJF1sRSwwftU14
p37ImLGefMCPXA3BECAUiT7JCmFsH/3rkpbWCjyTAeV/kCyt/NrlLrdbesKFMBNYds7KzdfovQZw
nE5r7Dv38Tr3GWl/p25OTwnZElU9sNbLn/uyMnK985JbjUiMRmnCXgB33WjxG8yufvKc+tr2QOG6
D8hF17ShFj7BvFXTU3WTo2uqwtnPvgBtPaqNVRty+aTUMbkBPQtSn5fbH1qqjPzv4v5jRhPv5zMz
zjCgoorgph9+hQl82wTRC3yDAdREaySJH+Ck8NFs2h03YRCTsq2UV8W3HpNNui5oK/iw929pS7yc
fNDTv9INcpZ+9en2b7w+1uL7//mJ0nFjBgv4GjNufh7Bc1l5L1EMy6IbMpVgo4smdHNHdBO86O+S
59+VvJlwsvAFfp/I860pxqR1QuweUjCO3U+v/nFilun24n7X1a7P9Z/VSSfNjHItpgQvgom2iSAu
3yXP8Qco9T/3G+bBA4t+8C58ao4Lx8qYDyh/DEvHqlRG5M4KDDdB/THiOzcP5WbYpbtxjSxOgMj7
1l5FbzD7BvkWwgGfvuTdyT8E9tr4UQSghIJxpzz8l9shHTYT7pK8M/hVCRPoK8bO991zFkB0GjBp
f1pHT84dKq9UWRa24//4DpTaXZMqqEM19eIgtK6nAALilKvb8HH867S38PF47TwxycvAxk9zA3nR
vfm0sF7xea8//x+zIvidOVkc6rExMgHM5y8Jre9rPwrQnV/RMlEDfUdzZ2mh8+H0j0UpsDByZuWm
CKeMaWyKJ2ujIgC6RpUoUDcHHxqmOwCjfhpki5H0spr0v7HmP5ZdKdYU4XhgFoC1Noi0uOnHkqmP
29s5f2T/WJBCRRuboxs1eI8ZUb0A5g1u1fXe/3dGpJs4S9uKagvLUMrnJHscT69W/PG2CW0+5v1Z
iHCbM7dAut6FL4KFWO+oVa71j8wS7azvsMU99htve3prPtIQ20R3Tr98FBY8xJUig0rHmJcMxkWq
wfTHpgumoH5NAsU/PHRrUPa7/iEP0EV+u73sWQdxNMfhJYP2jimdQfK66OD2uCbTD0IaGqGGhXCr
i//i6rydmZDOW5+7EYTVrA04bICc6Qb06b74Zm5hWd5UW4CtfnXwaWauoNTeQXdX79GVeM2fTc5i
u/BrltYrHUUeAAQ7EfunDGZvgKGd+vn2juoLJizpzA2ddeyzki3t76IXIxepy+/POfzMuNIRhyCD
7Lb6Dkkq4K4+zYI1IhSL6at4gNzad0s6mWBoHbcCNYtPIaZxIs5Zn+B6CuK1RypXPebbOkjfG9vy
Db0sdaU9at/M781H5GffOfvbeyI9mv9fHKIAatqGIahHpd9StjCImi0HWN+iRpa86Ov0LgTfcd9+
qR6OT6B41wA3Tl9REvo38cmzXN3mmcLbTrKMOKlrJiG7MEFETTkOBoPAUH4trG82Cp5ZkQLUoESK
oeuliPAUBShl/fr7TtHu9A0Y/G0G7thfulfmnwxnVqWQRYdPNU4ea7MYpmNUbGXyLIL75bndhl/g
6t9WD8pWXDAx3sUkTPve3qUbd3178XP+7qrwq0Ptoxv0fC4DJxo76H7XBWkzugB5Me3zUlvIUX5/
JTmGnNuQYogKyqQ9ldig044Snh/5ePE6CWA9e+e+MKmyT96oen+y3/r3ydp7WfKi2Vzl/AdIcQPg
PsM8HT8AFcMphpUesJkPNIuz1KyT2D98mfJAD6I1RDLb2/urCRe9sfjfDbezmymxmtDV0JbBucZ1
ukP7KrDfx3tzk2/UpYUaIjpdG6MtbWq6rbmCjPj8GgzVxjJc8TWtlbiDOKzP9p4p3zvnfe8zZP9C
R/EOTtzTijC9cdaMZb8nYd0dt4DR7op18WwvJWyzDgYLsmXYqg6vsvSTDtXAAAaCtfyk+Fu/Ln9q
ZE+eH+95hwjvBqP0L4KGe2ZRhNazHa87t8mQW+Brux9OOuQsj0q9kG8sLUo6NTUUfhESXCyKkbjB
fczVanPbb5YsSGcGFG3JIEqdw9sAzz48BXazsE1zKdP5NkmHIsxAAGgO22S2b+3UrGK7gOPk7Vgh
x+PeexTfldOwYHPuViNT0dHHdGzHEnCP809ToWkCGyk2R1omBgzoOkMNkPYK4qzb+yf25+oknFkS
+3vmBF43ZEOO+JPfwoQaQm9EhVv74GiPSfPRtr7eNjYXYGgGiyqkY4kql+TkpjEkYXdqcz95OO4Z
B0a3/r74pazbjf65f2Ds8Kt4H3gLgVX8r9IaKV46pmXpjEa6cm0RDvxy6krurdh4HaNfHsjwFALi
22ub2UjL9VyDbgjIKk2TPlnfWYiz6BYqvKV13zEhB5vLrkxqgOjbqe6QXfxy2+CM51ueJTINy3QQ
95LufHSRjDE9km249n05/hzVn7f//9+/WNo227SANkCJLsBC0uH1CmfSxgYDyR4e4mGVbFySORrf
L8dXSIeXczmxRVcGSV5c22IPLVGIPvdFtSjqzjyQtqpbhIN+2HfTwzGwvqvpCmmGAFwPrE6rMcip
D6Do+cPelK/AJha+41xBFETPf36FI2W2UEgI4BTe0psbkNLrymda4ceYUZPSKYkuJRa/K2HXq4ao
UBdM+p4hbXPhHD2rT8lvGjTOjDRfVcP3iFkq+u0Wt5JRGA/0nPYLH1fkapJVx1ThzrfovgH2kqzC
e+KlSQEpg3ihjI8Fi2zA9jZrSLa3jM4wLvAPLdJB4KO6QjhAhFOZlT/hPQJWDDFt6EM/a5thP+0O
QPdXojqQbrwF75VPh2xNuhc0xJC8xsMaSscjbQUkDBcWJEcVYcFxLVtoFgjwnRTLdCAyTRwx8+wc
gDMfmTypIex1F+63eSseKCOgfBx0Kawwaz7GLiPo/jH7Rn0S6vX7wfnHTYC/1/LHitjNs1vAhtDQ
hrwCEQ4qtPAiwVxD56FbM+rKeAYCQNsFZxDude5+skFp88zjAHFdxrJE0Z/iZ0P5/duhWKfrfNv5
DnoxtJU3tObb53SzaF12ftm6uH7Plju0WVd5v5eLwO7KvTs9h3vjMYdwbM2jfO0EC6uVA5tsTzps
PfwrbVyyWub/H7o9bI2vIQWBcaOtc+3/p7VxbZAQiqYGGh2a+Cd5zQm5YtMuY7z/G9sLmXjrH+4O
W+tVI5fMdEAS2+jx9iKvHRVuEZMbVregBYAR83JPmUPqsvTEHLdTGS92Ub86sf2rcaOFc32VQtiG
zXlzHV6EBvBUT1pacepQ8Tl0g39i3Cl+ru0sNb/a2WAxH3lUhpzhc/cIKZxmZU4GEbQO1L6C4Mz6
lno/M2tn2J+bRPuV26k3PWn8XV/YiKsHq21pDupZBrmARa1J4G7PvQu1trEBE4EU+j5lSHjdfjjy
ojgGSBt8rH/Z76m/PyRUA05b40v6swgM1HSj1aKTX30Q6WdIH6TRT0VzGvkZTRBukUPfdlBOrlA6
ogIV/tAfTo/Wl2p32wm0JaNS2HUsxvKZiWTtD/mTxzj2QxIMKzQz7vRxwxSBu0E77tEpF2LxVbSX
1iplDjnodXYcsxMz48jHAUsg5104xgtrk1+oGaxBDbSfHbxZf3VqDNXRl2HK/YUdvDq6l0uRga9N
l4wMcGMl2adv+ZrI9AMGEMqFzXa5biT25SIMS8ZEoDwLhMqhageDkTkqDhCSbhDE3JgbfbeU4yyZ
kc5s3ihDijx4R7IB4/+m2yHcsMnulgpwcx+ImID+kCEGHOQbeWii9mQqGjxgKE0Z0O2nEMqBS9/e
/kTy40ycbwoHRCBDtR1V7qCeFBSbGQfrfBd2BxWgJ+RwKyIu1KfKgstd1euFLdPgNYFikkjGpQ9U
gUed8pYP1ATosmWr5NFYwcxDfQLile+pr3yNntQA8o6ndBOub69z7lCd25a+2tE6TLWnCdu5Cm8C
I2RLb6YrxIO8PPETzvyvhdUORQRMiDpMDE3BCs7HlfIYrtAQDLxgvF+8i6/ufmlHhROdmTy0g1cy
4Cpcvl1DIW+uiy38E0/5e7KN5fR+aROlyyC0UzQImVTyM7eBHQTCleju9me6KjvLmygF+nQorJRp
S7Ei/S90EpUf4V9MJdPuO1D8rh6Gb+YPgYhe7LtdFSxly1K0h2PNHgxj6Ci+h6+n/Slo14fdQJE2
EG/Fw34M7M1hr1Ch7R9Ekr8UV67eavIPkOJ+r7V92fO4/+0/5Ff9W/X4u5qAOp+zKrdL3jPzNcn4
ocRxPMoXRJlL50kbyAU9oNaI7GxOlBCa1Fi4yaTBB4uaiEZ1xLZV8bSnYiE960OIgMuiy2mbB+7W
eK/fmev49bv6V3jXbotHyHxg4rFX8U/9AQmGoL5fcKaZFTJDZDoqZQyP0R3p0PdOAfMdmwooJn/S
AlrkW/PFXFUP1V5UIZVgqet5VWYQCz63KMWADLWWdBywOHxGqmJdbd0A8fctVKB+Tsfon1Y9hTl6
gAagNchJqbBdfkKlKAdvhF/QHyk8qT9yZWQedSEFnLmIEIECzWZRGlQNuZBxyFwth8oPzCeisoZz
d0Kyol0yMvelzozIdYqjWjR0PNUORaDxC3QRFXNP5vvb7jBzcXuepzKGQ6mca1UKLUg9emZ6YiHo
iqxO3rteU9Eh0KB9RbwzTTbh+Dz0r7dtiv/zMiehSmcyYAocjq3TpQ9Up5SH8g6qYk1t/BReErc0
4YeCAGz6eGAk8ra1mRh2Ye53q+DsPkhbuwMUmXGbf43f8MCYFxMSBgHF93Vxl2xE64M5B95N4kJa
enlff0RcHz1VwCGsWZePW1pB2RRnace18KEoDitmcoLbC7z2xUsL4hecrc84FrE6tFioLaSt4NU0
O1pox6U68pwZxsQQP6NkzZKkyOiYRRaaTPNB6/emKvux24aLJdYrG+Lpp+k6k0mqDU5UCo0eaf4B
7PiA/ItSbJmwLbdt6eSvzlQuheGrHE+YoteH41vECNmUYzIakB8rtAuqxwFec4tkkon1EtmX259n
zhDBFuwn6FdTtaX8IKuKzLVgc2CunxEuGDMaFMEiZB4UpMNum5rZPs+GVFmcKiDAMgpiUo1sOEz5
4IfjcSfodZoK0YVsWt82c30pGzgAVE8mh5dq+295zjOPiwboxCw7RBTm82kPfbPvvE3bYm/4zDn4
0Yfb1q4OkDBGD8/WmXB1dQF4Pndv1OVVu088EtTqtPbU/SmxF7ZtpuJwYUKGOrRJfICT14X7OuDo
dJtxrQWwR3yA1Xo3+ZqffjZ3y6nGlWOIuwOtVFel9nddfT9QejfLkPAOWxyY5mRljw3kZHRlG3PB
B69XKNmS8rgyYfYKqGhHfQquQzjQnpi5Ql+YJFJZ18EBar+P5kbdLb0wrjwSu0RflStZ4M9lTzEK
C30Jk/StPby6x7cs+5TqC/5xBcwRKeJ5NUZKaKA8sV1FvD27jfV5dGGXWXn3wBH9+nO3Pj3BThdA
EbKDxNtXtgPPKKirHg4U+vt7fbdUlJm5bS5/jRSNNbtvXH3kOdD7CM2iwQqfPgneOgrMQHkFeP0A
Xa+PhnkAX0q/2mUL193VcZF2Q3yRs7OZOm3iNOL1M2Vf6/HOG7/dPo5XOH7boo9xdg9I8Qwauj6E
Glws8AhaHgh7MG1Mqk/5Nn51A+TsghO8Op/T56Xc/PrAEG000TyyBfhG7i12kwWDihIyOWNYG6+9
SyFMhoEQ8hJ9c3uR124L7TyXNSGO8HZVXbUqhFSYX+I9d0KrzUHmQf1Zlv+4vwDOhEc/rwHq/roq
o4nag6DYRBnXP2TjXuNxapTiZqgXwtt1iocZm1zLYdgHOIQUQCPLGqtTPzV+xqT95HR7Fd5703ub
ir9CeCqgYHzoK3sp4sxuIS1Z7nITJLrcfuqKrNU9hRF/RmfX7dNxU/mAxHzlEWzcXXTHAOuCxSWD
UohLrbLSx5QQqsPNWcS/jP7bof102y/mnJ+9/LMqaS/HzomHETkfMCzx27QB8bttnvf4/d58572i
xS2qGodn9+223RnPJ10xbRUmCM805Cy9dIaizb2uYRbGgeivcbMtXav6uWmgOskyTVnCqujXKTq9
Q41SPMtlQEiKIjbEhR4vnMY/baaNtRGIP/1nClYHVvFgerm9uuuQRTZxZkyKKIew0tuywZjpffQm
c5Urxfq2hRnfuLAgvXLUCEpFo8dCdIKqcnyztV9QR3y4bWSm1nW5DskDswKm0CLDClR1vrrWVgm6
OX75CQJssmYfir79EC/s3Yxn4BWkRRYdE063ZBMs4tRr5oFicmv0q0kD1JXU05cWqlTm9/J04XaZ
ecujinFmTzoArqs61sRghT/86IKsIVHKKATR0GNyitd8vFlCcs0tULcgiRCFEwKmdLtnzPJ3hqm2
vs4DcUzzbQuxcq6Ea8VcbGDPuAllGUH4QaZO21z8/ezuhCLo4I4OrTSIvrb5WrsvYQRlONmvA/j7
f8LyBEhLjza3/eba/ekye5bukLY7ghHj0mrbWPC8hdDwM5za5j8ciNZvG7helk01C1kt5zfUQ8Ya
NVMCRssCZTYwZVtmb+X4tXWaBSMzq4ApA4oUh/qYRuX8chVqdkIYDW0XPz1B0GmV2deyKJ//6UKY
u2U8T4wpQskh1+VTp0tbPXELP2R4qoYkLkEFsuia9X9lRp5sijy6e6lgNTDgI+sEUer0gZxuYcOu
YCG2xWos3VO5HjXQElJQGo9Fr6bwlMOmXkMvcQrK0gi6KFqn1V4QIsbmsK2gmrUZ1L+9wJlIhWka
GyClNA1gkWT6kJzMU5OzwvG0sk+Qp/vHIAm0NyZWDB5yyl3BS2SxmHvth5dWpVhVIuJreiVWoSx/
gdXhLT8w+nccpn+IBvu9sWerk2IUNPZVGKvYiRPNT4pmXdePjMssFFKvHR54DRUdarg2ygbyzGgW
JWUyeX3hp91bW6tQM1f/PNiSadhQiDouydsVhOcQ26muGpB5nAKNRDtfwz8GbQljHMe1+qm9X0qh
5pZ0bk/6QOo42aEWpQWEj5+O9l2zPEQx4wKe5TFqa+ls2zVQr4rSk+LCSdr7J32V7VXwIFGgf4Fp
cOTif7Tfwwi1mdZAzX+dfuVf8o0SOMHw4ubLwyrXN8vvqGhSLKHXp8uHIGayILWTSfwW7zl/a7fK
k72f4EO8b1YD93XD2CA6uqvi08Lpk7HJ+KcIx/8xLG1zrOg2tFIojNrQhSrwNSuq9u7Q5bAMIoyW
QE3Xdt/LY/aaGvFCYjfzPMU22bgJa5gBS49UYTu1DDpXRxQZxEgqwqklSM19uIX3ceug8LCLmUZW
/uqhSw0B4hVB+dh/WmrqzG68JWp8AChU2rOXV4WpOHqFXB0SclX/qhzj94fWC+xS3fYxhJ4Lmy3u
nctis+NRHnAcnZeWCZzr0lh9GkxFyRmCVO9ga0Za5T56p/jmavK9v5qvy92HGYAEBpmSoPUA1To4
mUuDBXzluW5i0H7s16Y/PuZfo4AhxEek3HwE6fzycalENtMgxCbD/aCBaFpdjSCaowHxccOOgrzb
5E/1U3yPXtSu2KZknsO6f56+Vc/L4IK503xuVnLkLlHcCDQl/3GMZF+rTC/GsfoUhXAe3f6KM4Hp
Yn2SxxhhmDlFjKEutn+kLhJbxrvbFuauxHMT8ohhW0YjAjCYmH40D8177xPsRWFw2imPLvgiSFJX
Y7NaKo9dzUSIUED9DykT4jtVMslZlHSo+qxohXfGO+W7mFYVoad+SV7b3e0Vio8hH4RzU2KPz5Lb
VO2BNeSYasMHQ0h7gPuznFewZXdT9nJUkvW/sEfJlvIGAls8Ry/tGeZAZVBBNxR4Q3fnhXn5nKuI
qWu1JjSFDITNcudb23v1wvU/F15EqdHTqLrT1ZJOPHwpoFGMEq/sYM4apk1oTAE0dD4zpAt+Oben
VG8EIoV4yse8XGOql41WejDVaSGoXsh4p+hTx9ySpwSDkQQHc1qAAsyduHOD0okD9qaEZo3Bsoap
D2nnBLZVNeq+3/52swHl3I708Xqr0sNBUPB1aG28mcz1R8HEkMdT8lfbElFEmSP65SJ/iFDLbdvz
S3SgJISW2wJseLmnhRXbndZjWq89fT2EMbXpNDf3U3xYbGTM2qIRyewAN/LV00s55ZlmJNiCZYSZ
ztonCanNFXI4QR+MD8UGNVJm3pYuwGuzzGCJxJG62MzEeKF5k1dMB8za7xSn9VXUyAsY6f/pRopJ
LzZR5RIC1CBd9R2aeml2ClFBT94OlP4NMIi59uG/M6Jffq2ynOqwVTFyADPRtDQe49zP4R+7beb6
ArhcixQnEUaDA9XAjIoqolJHd7piLsTHmfcYNjzh9QxnMUYs2fC6GFWek5n7WtfED7GFJESeOKBL
a619NS1Y51olqndWNlo7Jip+Kq0X7m8vc84xDNALyGCSrFxVhKsuhl71yDKrKvMp+X01WvqRSrWQ
BS6ZkT6alXQx8kZiN/XXJGcuAbhme1IXvtmsFUjPkX0gKVHl/YRt1KtbRCv9sWkQiNjaCKtO0WLz
TsTYy3uNEv2ZGeles1A6rMoRM0rEW3Zj/tVvK4gMffun9tbtjK372X5uYbiHytxfau4vLVH8/exO
NcIiMcn2qKyUj62xtdxPibWQmMwtj1cmDolPUAeTTnGGNm5koRZBT/fZc/fdCMe1+at1HxFNvu18
M8VtKjhnpiS3IN4eeyPG1LiFmPOZ9/m6fjwSg+89/7RGIHplUd1Zp8/9bqnKN5M1M1pFeRs0Nc2l
q86/MiAWpodM+blQ97/W32oaSnD0xb+QRmIAD+bFjJGgGEKb5J+HyQvL0qqdxKriVGuIWiGSu0od
OIayTZ1sIbzMRLALM1J0sUy0auJYmDn+cId7p//yz7/ehQHpHKTHJp4OYgdF8ZJWgfE97/fNPYzs
D0W+mR6TO9HChnnTeQ/cZon3yVhan3QUpjEbM7VkfQ60xp46IlHeKlvI7dHIqN655rjOzG7vZsgA
WegzOdFTcTAgd3+MRgCNhboCouSfPNM3EF7T2haBKPtFE9z+PA5RieFherw3e/pGjC4fpy1lwjcv
3YeIt8cHZaUljl+jpBMPS0TFMweQfbVNxppAvVy3zypQ9gqzQL6lpOadYmqHu1JTnE0/feqzL00x
GgsdVpFbSQENg1xElDqhGpA7Z5ESHYZ25ENGdCYDNItHfAYBjjCknYyeeF2q6KMnLhScmelub7vR
TES7MC4lmIe6NSq9wLhQK9Q+6/ZbZS1UcWc9hSkSneKWqtnyWGPkJsOgl5SjQ914SlGiOXjJwmGb
XcXvric5HRzoUvraGnYJ+2qRozL7HVog5OG/ekyP3N4qsRVX30lMxPDQECAH4Thnwf8ET22ripG+
zGkfsvFjKyhhURp0o4d3fbuUFs9HyDNz0pcxQ62JKd2Iek37UVlFn8cP8VohMIPCKt/Kr+r9gVLZ
7SXOuiKuTweQp+MVGtYzM3ew1AwJVg/2FqGDO/V+0pt+o0dPNcrqWXRYRVq38ILTRcy93FogifAw
0ON3bICWUjChlxuWaYUXCh6ZKUDxGMW0NNCgUbdehuZeEPSJMdGp8MtycwisnwiwR+m2WIZAz3S8
Ln+LeG6efeZagcsraX//Fm3z+yX0nD56tISQOwFCgrT07T2/jjeX9iS3KlErh2D2lPvHSXsXF9PK
A9I3HkbfQ0bWtU8LB34GGnRpT/KrXMtdEA7Y+/sNpK2yZ6qxqKM1+Spb9bBBjLspWVXH/VK5+fqU
YhlYAqgEc4ajwSzdo4oKJAPV2ae4Me/U2vYr/bSQ1ixZkb6f0mh61h2xokePOjnikO3M7tftb3aN
iBNBALJaivVMrV29HQxFA+JpcVDCEL02izwOeldlsB8y5dTtHUVQbhhVCAIpUrvXfjzWDw4A5sek
ap0PY1aVC3WC6xgrfg9QTQCOOvBQKWscIs1LETvhNkbRaQ0MN0JDZ0r/cQsEKwwCEsfpz17BZKDl
cWFvRnM3a4WqjZNE9Ws/aMr+9u7OLubMjPj72Qns6uEw6NOB2em4fdcXGp+ynZZC3XXVSIRx6E55
kHPRX8EMjT45NJqS+UPeuase9R/vED/YlLF4D5oLn+f66oClleo3zWYqHNeg4PZg55UGi7s6ac+Z
OvoJL/VAO8bwPGfe58PhNKy7ug8XQsusWY25JqoCIFFlr+hTr0bMQJjN7qvWvIuNR90ZVlV336Rm
0LbawoebOXo8WGjaI/GAfolcAkzt3HCVzmEEt+26QNGRbUbAW/dRsTO+3PaRuc+Ho6OQ8nsmVi76
0ZNGT9RATbaFuC0c9r16REipfWecyoXLaS5gAlH+Y0oKKLWdFyfYpzMSbY8b8L2+rrfMhnnOCmZu
Zy3gfS502iYCh361cOJmd/TMtnQ5uMy7x4ce22q0T48wujQBjaOFW3/uvFF640lCLx/YuvRUcRUj
ig8NRg7RY1F805Z4Lf6PHfxjQDrQ/bEw6nr4vYP9OoJ/CKBiV/toLa+Vbf3uhDbkK1pOsAItja/O
Lg0A12/8MqhbkfCchRJLG9X4mKKvOWmaj5LCKoUY5bYnztSRRMVbKDCRFdLllGzok6dYLu8h3yxC
onyxayxoJxVnus/T4z2sMjAYI9PXmNPboWQiYMH83BL5cjBcIP7EQ1pykeHY6qXRnYR7luCNgn7w
RR/I2gKcbPdpMLnrfvcvrnLqVX+MSklE3bgov+oYjZRHL0bygnbXaWkCYS4VQ1LEFONEVCrorl1+
PaiAjIOHRqE/bDRy7c/qI4XT6nCHWtvW+Ibb9OXd0sN2ZkCTkqCYBaVlTVlPLsD0R8s45kMp9hNO
WyohX4z7/HFkIG7HmPUK1NpusILyg7o73h02SxWmmb7UpXmRKp95rK1YFXg/zNuv2ub4ggaSljwr
/rRVN+kXsv7mHnXVhSgzd0+cL1na56w4gB/ziszP/8o0NP/QgW2ezbLYaMd6/U+pG+ExgNtGkJQI
njfeu5cLLLLCLYoQGRs7spFGtt9yTfl8+0zMRM1zEzK+HzF1a0KNJPPHPkfiuQ0sDbKtcKmAdkWZ
KC1Fpipsy6FKvNMRRZ7AWfXfKiiCfFGNjAL1JXrWPoGQpr1OKQOqxI3+IJiQEPZNHv/FabxYr+Qz
ap3rnZOwXnUAemh2K6v/EqpLNfm5MI4ZSOUFOO/6AdycYoB5GV9OMKqp6yyYvocJb7PmrmG0D07a
x9Ov5nC3dAfOBLgLs1KssZLG07s246pHvLPT6Jlq7ea2w8ydugsbklM2ppmNeooNMQwiqBUOrw7D
w/7ACEG+oZTgfPl3H+0/u/l7bPTsoKe8H7qoYzfhbx1WYMa2eRTe5eHwentts4eBCCoOHDm7HM+6
tkqt9pCyNAOpsfFtTEGKhs7CLThrBZALnRT6XFeT+nEcoZ5oA2oMPUJWFbfJqqiHnUF6G9xez5w7
GKxGkDYKlQIpWE0MqzkgzVM/77xtnI13VmX/ddvEzMiuRxL7x4b4DWffxjbH7ADNc+qjLBoMjHLQ
KkwCs1/VH4rHwxapSYYenuh+iQna8O2kLBbI5/aTnRTUgWJuzZEcMpmGsaE9hNM7x92xnDatmz6M
J28h8s9uprjo0HwAdCYnD3RsICisXRCvbbbKhydv2N/eSvE7pcoOjU+ySp4/DD/LV/ixTQYlRQzd
H12Yr1Lo4bxqrxaUzgy7+tTmydsUMz0SZulCnWPmgXBhWPqE6Cwh/txj+IBgaYzia2M9Ml+4Ql99
fXuJ83v4Z4niU545i9LUA/VrLLXjB5TdovTnv/j/hWyLYPeiXSO5gmM2dm0dPY6WfkdxDvTmaSGH
nHU2nIwQiHzbFazBSduyMiosQK0lxDjKw2sTLaxiNsSSJv/HiBTG0S1VOjfDyAmaBpSJ1ycYzBFH
QDtyDXVOusoehwWw/KJNaeuyE9VGRcG9vXfO5+GdYFAId+azu4pfoJQNvP3SC3j2jjxbpUwpgwDF
gN4AFqu1eWcwVRgmAWJP5Xc4TFYGGEO9WR0fgY/mS9iUuZoUJfD/bLDc/6/q0nDsBD8UEzg6EQuk
MfQCxf7IIMISOdSs0zvA3UB3qkhPSE5fukqmUSjFWB/t1Vz9qxYAx9uOP+uWZzakhzcvG5duHcoN
xYD8tOU1yoOlWFpQjr2xkADML4d8DiQ7DykZk3+M09KoIiESoSYrL947yyOZ4l6SIyGPGYqFNiM2
FEAvw0SsmnWj2nyeE2p1frzTdopfARNM34tHxfIgxdzuMdTAuBmNLF6n0rvQcAGc2yeT0A5kqDRJ
UPXTKu0WjvXcxp1bkU41Qt+NMqpYKXIGoSrVjxixvu0GsyYoYVmiwknhUbrw1UjvS/Wkp35/9N4V
qfHSZdb6vzMhfsJZCG/TETXamGEGJTZX/fDkLA1Yzd1GFpOFOl9ihmEoiqzjlLYTYQGqUtv7bJaW
Px2hVK+GhVg+AzEk12N0Bh1OYOqgnC7XAldjdciaMYWaCbHsGk2SF4+RX5HHdvXXpfnXuY9DDZUB
GuAd13DbqT0YiN/V4E4LbzXxZq3bhW8zl0GcW5CiwGFC0XSsm7/XY+yanbU1N+lmiWpqNuezdcYm
EbGjGSVfsxVV37rLTrgZPShrcwyGe6FyUj++oXgBBL9gXNr7kq2ZDF/axLlCB0Tk8CwYMIzwE8RZ
PvM/xTYiYIXYFqxdqPlZ3A8fyjX0ggzWFmXQf18qf8+0FwGhinVS7LA9XnWXJouqVNvSysVyh+D0
Pt2JRlCzE0pR6Yuxdr/TZQtunzJdBAM5BJ7Z9ARQ/myZgC7q7KRhc+CVNULnD6nP+8MuIq/+mgTN
fbPP1x1hsQ5GGLDKLdT6SI6up49FuTrmK3Ri40VOrLkw6XBv6mC3KYLKYZkLpT8ZDb/JqNP7wthm
aoIK6OKo2Vz0PzcjPdFrI7JOY4sZwYulnAIj+F3GGkl+BA9JjDrowm6L+C5tNg8YQKoaN5rJEOnl
Zuta1Zy0IuO+YQrMraOV2Wy6VKPs8i1fJJ2eOz2WSpkVDh5IR69aDUbcpGVjp8KDhVhDtW3fYFp5
+k044DcrVAbrfbEptzrCl8HpcekEXX1FYAWMzhCBEHVzCX2Xi20P9cmOwxpW2Dx910eUXVDNbezk
n76lMSPKvED9aR1dXUWp14QtoqkUyqIhSD1ln1SOb4ztwqe7CqqYgcIekggKZQAapE+XGZXaMJlD
XQmGkk7hrXRSF0xchxxelgxqc0FAaAQplZQeDHYPJ16h8KpAFDSs1cApsofMNlZDfHjI2tOm73pu
KkhUIUa0zI8K8nWtt0TWc520Sj9Dyh9KLzyExsjPUO+ah7+f2c4TwjV31fMhWOJKmPESjjnq9SR6
fEi5Up+EcVz3OVBLs6r33lB/PkDw65bDklTX1W3PoqCA4RaGv+AajnLsbXNSB5LjKlEfrO4uy00/
PBWrMlrq8M1ZooSkqYiUUHuRO3yZkoaaF5JUTtPhh2EfP+OQUBcemndcMvvb4XvGK3Vqf8Cn6WG6
nuyVNFmOXliKVVn9gfG3fBO2U72Uvsx9I6YkqfmbQs9ORkNNMWOD/IFAAnd1YGw6BGDidOtA1rKy
f0xrbeASUGG3XzA8bxf+dXH/6ldE9rE5OpRasBtXcPoqziqjInKwyvW/2ERxpqm3iI6wdLS9sA+L
0MFMxOSZpharhhL7bROzK6FeQOonoMWyl9PwLvT0cMj8ym7XmpI8DZnx/nQ0Ftxh3gxYKwi9qPDI
HAVVfTjWucp7vvSMu8JOVpmjBgMidLdXM+t10Bv9rxkpQOhe3Ncg+XnCp+VunFBQUfUFE3OHiFcs
tQ+a13SUpZdZ0cMyMuWYgHFkp6EfD8PMvmtzenjef2lKv7yn3JPVKpXOGYrDY+SumAo8IBE9hlZ4
VxV17PpRbuXqQinsKhMgHHFc4S5m+JdumuRzx9az8pj6oZ+MZFF6rrprLR6CqXM+Tb36UGf5At58
ZkNB9opRZwq04Mgkg67aaGFVoEZZoki+ag76a4S+hj2evk2VssSqMrM6Az47MV8JFc6VzErM2ypH
f5byW9RPb3mZJXfHkxF/BXRQ+JWn2qtmgnPltlfOrZApEg0EkCkSR8llksp140YoVqdGwfcrXrsO
CIA6vhz1fsFlZg6AkPWkmMkaRbHl0mUAf+ZQqwgIgGkHVluvxuNx4SjPm0CXBHY0gyKwlAsgczYM
igd6yFMj/9SPq9bb3d6vmWDBIv5YkE5xX029ApkuTdW+firDZJO3/ftDtSTEubQQaa+iJIkjuwCW
pcXtaqCm2B3e3V7IzIc/X4g8Nlin6cnJ9TDzDe/0Hon73THRv1qn8qllSOW2qWtUpE0y+2fTZL6g
akriUYtof9t8Iaani67qt6fMFmO8aHJ+Vq0xe3PVU/F6+B/OzqxJaiTp2r9IZtqXWym32iiKggL6
RkZDo33f9evfJxj7pjOV+lIDFz09NtjgGSEPDw/34+fIgg1EN4a2dgtTyTWKq535zfC1kv9blnyR
s7DOdlURlMNRn0FDuQSivjhVnQLhaV04wV1jQ69+mDOp3FNwdn6b0JvFkDcDTSMWcb0vYkLl96o8
TWCDYkGHR96QRdPu9oatOdm5CeEdZ8/LuGqssp8orsX2nY/Iaz89RVv1rrXvf25D/IYzG3llF6nG
RnFMPo/NS1oyoaC+WFm0EWBWotrFdonfcWZn7NtmqHP8zCzeM9nlZkyjTsl3kqOHOvqDfPXC2OL8
jyC52lbgtqTuqMbZXu0KV04nj4i0saytT7SIA36QGC0AVJqRGdzGTWLseweKRLOAx+a2M6yFgvMP
tQgFXR+NRj6ypkl5CZwHnjsbBtaWohmQuNBuhDRpGZcHR5sCBckCz8xnlCB1N0xPxZZYyDUahWPD
C+0/TUBmAxafRgr7JDMKVfTcg3f9Y/Vm3sdf7Tfl5H91aJ1EYmrf7F35o/6wPe+95uznxhdfqy7S
YJhLgduS+mMQjfs60x7h9JvTrebF6maeLXPxtdTZtOtSMlLP0veaHnlS8b6Tiz9wvrPlLGO3ZtSa
XHcsJxWjYeZ7X2pdVd6AC27s2TJoB3lRFUPDStpJf2ytHn3D1zTVYF/cerGIPbko8Fy6xpJJnlGE
UlHFnkEWlbi+Jn2JrPirkwff/bR5DLLcPzgKrC7Klsz25sW0yGINq9ThKOea1Y+x72roi0FhP+yr
D84hP9T9wfL05/Cd/cVmIGPfgw0xP2875zXujvWTgAkuHeh2r+SypkKukkT0bKJs/jtUs9M4lz9i
8HdBKB21rjyEvf6QSeaPaVQOt4PLmrvyCBWkURSbrh6LZiGZfTAbUDgVhatOXLKjxiz499tWVkMY
kEw0naB4uBJ2H3QtsfxY3AFZ/22IwGy0ev0HmazA89A4JH02rqgkwsKqYgTDqH8yd9UEjZsyVVV0
pVuPH28vZ/VKA2QAghzAAbC+yytN99PA6EqWU6pvvRzv237cVeNnKzEPSvy7uAZ8A4Kt/9paXJ+l
I9WWlpEK8HG8NvzY1K+3F7PmAYDXxMcna74iHZhk32bemljiQyObp6EbKe+T+Hcnp36d8H+NLFYR
JU0/5CL1l/zxUW79hwwgyO11rH2U83Us7pc6krK4Gggiowpsp03cMSx2OWTq6XgXMXx229r6rtFy
AIwuHmvapQtYod9aZtmJkPWitT/r+KlM/r5tYu3QMCdH54vOJ2i1xcuskrXErkIRf+X6vR/RCS/1
jT3bMrEIf2oT090VgPB5iHdVkO/srQfZ6j6dLWKxT06QOaOUk1uAY2QUpy9/VkUWeF2kbrzLtpYi
/vwszZRmXzX8ROyWFHlK9aMPtmjPhI9e3VJnS1meeq20mApns8JUzlwupb2ffoeHYXITtdrd/vbX
6AtxYGCSgMwRyPDVUEdhxINhhPhXs08/6rNXtIdUcZMXaT/eDzuqsAD1+3RfvW6rGm/ZXoJOnVGZ
QhJFthLyrvlxvitfDcULD6A/XcVT9v4D0EVwSH/Q+jhf8xKEmiHfrOQFvhI4YeHJZhZBcjRoaujB
D9vYG1u8Gi/+3WFj4ftBWdtDkLLKHDHFNs7/MWbbdjs/PSht/j2om79uf9L1k/DfL7rEjzETSB5Y
TeDgzD6e3amq4taTssYBy5BXiuXeNrd6HkQ+AUMv/fNlI9Y0pIiBeDbT0n5O7VMUbmSHq8tBEVhw
/1CvulpOD3G1XbN9RkZhLC12s7ifuvJP4iwyDwzaUUG/QufITSEFQ01+EvCOJ9Od7MmNg63Rg7Wj
zfXHEwhy5mvtFHU0mtxouNDH8fMQ3Sdx6vb1u7j4dvubrJlhgI4LA0pQaGMXbwPHTJU8FFeUQyOz
91/arjipNmMkydYY8Vo3inIetVJyLiRSl/eTnPVFbI2ijfjYvUEqDhHCdCg+avvS244Ya76AxDzx
ShPMRcubKsvgnex0fAEYuVuBB2MU26usjQP06zcvAzAineRDeAIN2kUABp2BOxjExP7gH0Vn1t9p
HyLI0QW5b/X31sTN+h6e2ROf8+xK6WOuKlv7FYPpkZ6yffUP7RvPOVaoP3p/Ev3OV7fIX8w2Bw2u
99RjCHi2/dCbIOCrjVO7+go/t7J4CKtSNHRFz6cKH0lcvkPO6GWn/IB2tBozAiagLz/1g3lKX4bP
GsT++9snQPz1tz7h4gT0GaOJxcgiSym56xhCa6ThzqrexWa1M7VPgbw1EbbuNPARAOqhq0gJ//Ij
DlpIry+mAy2ojf1jdCruEdRkBkXzuudtEr21sAuQUGPsHIUJ3iKX5pwyRLtTZFRazuyzqnm6X97d
3sPVJcHxLnreABad5fNDC5nKtSMerfVOzJgLeCRpwYOYJcr30esWQPJXC2D50c7tLc4B7A1FHNkU
1QevenNO3V47ZKfmU/AXEDPmxI7zW4eEVrFDf+c++xzfb5FOrYVNiIXoCdMLFDiQyz3N0P4ZWwhX
vUmrBzcYwsRTlf6rHIVflKLJDxvbu/YJz80tltsHjQ5BAOYYBjNcoT1Y2Xvp23ivHiDWtF0AKMFh
C267lo3YDsongiL4eiIlMKdpbJw480x9fNatZm9a6l2lN3dzEt+ps7SR/Kx+U/hMkRwXU2lXA67K
OLeVMvyaDZtsry3cugK30+zHXfHBOmX3wUv5YD4OX5yQ6W8EhoS81iZ1ztqHPfsRv+oiZwHW6jrL
zkJ+hBBkiB/7nYrkXY68UXQ0X63j8FgBj9vypl94kKU7n1tdvKva0uwBlFAnkE4zXFUPLaco9Jy/
oag1wDefjBeq1Npb8Zo+ba147aI8N73IOdXcGLS6YcHo375EwfgpqYdnWdly4RUPJs8ES0FnXnBg
LK4S5HeNOPXBaLbGgJqO6ZqV+XL7lKysBEyWAniCdAm00uJMBjO8AHlHWI2YAx1SfTfOljtlX37f
iuCbhViJCsXVhIwSJ108CcCs30VeoB2aCLbi0d5IlVfWAjM8YBAFvISAK13Glzjpg7EZOfBNkkVC
S2yMd2Gj+180a9Y3yjnrtpgo1QAbXFPbaWFaDJHEeNasvSUyEXP6e26t/e1tu0bO/qIDoHAgBJaV
K+p5mDHGzG4COq1tQh+taJ4LaJsqq/ic1PqeKNt5hQ35l9lG761K/44q8FaXbOWmh/KFNj0Uk7pz
xZWTOoUSWiMLNfLyJIfcVtnUSa5KqgtJAGzh0p0cRcfbC1+JohdGF+fLyiV9NjvW3Svdsarz18EB
4NPPcHdm+uOEGuMfuM75KhfZBawcRW8PgL6cWN/HyidDzjzIQTYeQdeYRPE9zzZTHPizQJnUyZyq
iljXob7L+p0G0N53eQZ1R0EUV30cdsMheux2DNab/O+7LHcRSLm9uSvRmoEaRncMUnztipqonKIy
y3qOfFlrQbefxhB+Ik1p5b9NqyFkTgnieBs21z4opVwxHgdxAS+My4Ujq6WZg0310wji8dTnMqSd
kC+FT8Q356mpfeVBV/wtds01q9RfiNQ0cii/LG4Ip5b0NM8JCHPYfanL+Sj5PDkq83U2i1NkZB9/
f2PPzS28FkS4YQRU+zxG2NBi/TEzIt7kDTy3W+3RlYtByERA3g9BETPvi+xUDcfCSRNoT6Ki+mDR
c59o+d5ezIoJBl3gD6BoCVHiclijyOc6b0JORO5Y3/p0el8oJEy3bVyPK5uQMp4ZWbxitMGOW06d
YIyzj/Mu32nAzJEq/wugDJQWP8pDNJwcTwdyXewyaWcyPPB9yO+k98nr5pj96opJo7hnQV5dlerG
lrJFU8QcTofmUda4jVdBwPzd7KDqtn4Kcdk/eCtyEDFo6SCTrmC1edyDdxVIocmpDzTq3Kb9WmfS
8fY2r9xVDEOAc9BISilDL45Bb41lkCSgyRg+u58M+Mft+F6L/Y2Ee90MQUWkEgJUcXnGq7ZVa9/C
/YEiIyL1zU46+Ic//cFaNA34GHyekJQu1lLWVFpnCXhp0vg7E3mAIdTdad5qpV/P6eGZtLlppInM
+ipgBUOi9X5Nhmc9m/e6l+3jQ7jjXf0oOHkjNAG2UsqVqAxvjIwKn8DXXIGqQqWb20nReNA79Q/F
klKXmt3oku3c2X21dQesfSuyPeSVQGTSz1vEYxBcqpaGbKPUoIBdD8C4PmjyRta3kjowzfivkavT
HYZNVoqLZjCmQ5xJjDM54Sx9Q+twem5UvfoUl1FYw0Hk++HGjbO2nxTMuOVU1PeuRIY7htsaqSJE
SmVTuWXuvM2S8tLRWoTsC22T33dLOm/cbzzn+S8LtzTjqvXHChCtHISePH0MwPeFsHH/thWm5gRK
F1TwNWKpyRSSlJoNrVtjFwx/d46+77othaVr31DgUYFpUjCO6IapXZ5jS8rG2rFHZmJShud0xFL0
3A2sLfKG63ArwJ+CfwoUIfNaiy0bTUnLzRQzjZg6mzSYebcgS2smeDjR3FM0iNGWE0VTrmV+H2Ki
a6Ndm/9IjY+3P8iaAQ2tIZFKUXReHqN57qmUonzrydlpClRkZbZmza7dmJqvALmjg2aLWHT5MXjm
dLFiiV3K/ukZ29Wafwq9dvstWY6V1zSGgGYLjWAqXsvHUwNbWxJGPQjZL9O0r++0HawhB/0uavbD
+/wzQ4i78CSfRn2nfri9iSu1zEvTYg/OsmLkYcOwzTFd7Z1XjM8gGLwoQCC5OArRSuNp9vLkjgbL
/1i/UDFwWUm4/AGLaFhTKFKalB/QfimRJWDmixw1cNXxYB3VnXyignt7yat+w81P3YZyGPPtlysu
Ed51cqkiMU2HHbcdYXErtbjOfVmTmD4ieeOTLmdU+6qoqi7OgZDDDBY4n+kGIslse5UEPqbbgAWs
lDLxG6joiLWAX65GPEG+jEbaFmSLqEbB1g85xbP2IX5TPBiAP/0PbM0iCC0/GWPRjCfSHSG6Lz5Z
II9NYlYsTz/K0r5mJCPcmTvlXjIOUETvtsE9awdRRyNDDLGCS1nOc025PenQUlBNdCY3Ql11zE7l
9G4yN7ZyJfpS4sYzaJTZItpfusYUFnasBJmA/juuGvzT0iMGpLLhgOrqcgRAXUjpXdd9pDp21LBl
OQgO7/qP8nGmd7BP7uFgj5/7U3Ac76P3GYp6+knZ10ewvJMru8a9uktet1x17TQIICF6QAwoAfi+
XHLWa71UhvwWyyThVpAiGX//fhYzQoI0j9Okmcsw2qpDrpgkwcD4iCGBsTOTR6PTN+7nlawRM7Ce
AVoig7vCR01yPKnSGIkRVtlTHoFGNcfiKGCRKBl97Z6hWtjavDV/OTO5rL1WOV3jxMTk7My7tvjS
NM0uhLf8dsBaqUSJlbFxNAc5Bku3TDQ/0HNoyplfeFcHVeA6QwTCbgyOcVDuNaU8pMOEpn2XvMhp
7A3FZrl37cQLJVD4KilbXCF1nKy0tdrhxFf77M3gwXifHnDUu1w5SkfzlB/D4+0162t+SWiRIVrE
ca6AO9CoWGPfi6CWTF98qfwYdkbhBioVGd+anwznOR+KRwkFOzlG4sh4adVPvUb5tDeYDNYOcmB4
0E+65dR5Cv9GZBRg1s+6DE6z9NrQtpIeC/mHHzr7uI4OuvxYRtl+kAdPqfsTb7bc1dXHWUZpMO3d
sAu9HkbcqpEfbPVD1ocHJ9LcTO3unUjZKG+upgOiskBGQNHv6jEcRLI9ST67PXnad7N2qw/5s85S
Ppuv0xfnadqpLiPJyXP4qd0qbqx5tBBXpLAKhyHDH5fhQJ3naZwUtt1v4NMzeg+yIQ9Gh40QeD1v
biJlQdJGXghc5QpZQX/a15qCJWoWNTjJfi3mYh+il9qVH3oLupJ2gifUOYV1v6uyHo9PXcWOd/Uc
e069VbxejR2Mvf8i/eLmXg7w9Ek6UYtnOlp+ib4RANOvymfn3fzS/6zfyg/jcTpln287+GridW5S
5EVniRdzqUVo5dw18aNdemPn6T/7O+TwDgy+l179MHrJe6V2pWP0Pb7vTlvzeurqkT5b8iLw+5qW
gYfH/uCZR2liThuI7K49NV/4+F+TY/Bo7fuHGkpO5Qm1n08d3W1kGU63t2HtKjzfBREGznfBzwqe
QWIXdJSMpq9D5RwK+KY1Zev9tpomnZta5H0Mz+hygayLp0wPft7fT5PhGTGj6XXxqAX/BDqnKkA7
JLSA2H2Yu1Pjlxsne/V0ne35ItkuwYInucRPUKlwhdY/kg4kerOevnpfwPwDvIMq5TWB05D1fhx0
Ytaf9lWdV15jv++io1JCXFeOiJnhYZ9S9R9EzzauqrUFUsCjcS+kEq6QRhYFgdlmwshL1LsMOdE8
fjL777ddZtVzz40sdlEuS98MK4y0h652s8obfsJfbh26J8kLjtGd/uw/1vt5bz5oXgxpxrvWK/+H
zuvWWhehci55NWVCYzllRrRqbJ7pEVR6yf72clfNAHcSDAMooyz1EqIsDgc9ijmUbe42zrM0ntLs
220b18UiRaFKyaNISPjqywqKPUqDXYYkGDD+H6ySezZPXQ1yhko2vUaf3MHZGldYO/gwbZNOwB0J
vE4s++zg8wzOgC/7sWf1lReP6r6IpsdJfg03B6BXj8O5qYW/EF0SniyYgrH5u87zsoWB1y3uCvSq
+6+3d3IlbaGKSMICfIU66TJV6+3epEUn5san4XFUhtdJ3qKmWdk5kiJgDmIKGpzYwu+CrBpTVeJk
NxXYEYZBQzcx7S8ogctuZ1q/P4vDPCsQB0AjJNdXN3U6SH1r5bSPS0P70lTmu7Eb/prtZssh1lIC
DDGortCmhklscSGl9izNWkk9XntOTFd/GfbTHv213EVf6YNWu/EHBGE33z+bZhc3UDqraVDlmO2/
1I/xDxVKR8kzd9ox/4Z88Ml8yJ63wEArR1qlTW5BKQkT55WuhlaYYdgHVCDqAm6bChAwPT/VNjeC
8ZqjCOIJkilyOSoSl0esy5kk12xGEit72knpS+6kxzl8nSN1d9vp19ZDdQycrCgmXpGH5JPut1VO
Miel0knp88Nk/SDp21jO2jmG7/BfM4uSdhxVSP2InDG+6x+7Y3b8LnKkGFn2raxkLQMXjJ9gC6g4
kBUuKn9DXShlJ76QzmsChjbnLswPDNbet26z698y/qM4AixSd+He2UmH2/u5lo6q6NDxD4ymAlx0
+eV6dWiqIg3/Qw8kwGmTQKdFXvKRYc9wL4CHW0sWDaJFTefC5CJIDrVqRuCIxOYGQJfa03AIT+rp
D17MQl0BCQwRwhBAvFyZ0TS6nfrcNEqlfAQR/RrGaeNSPv54ewvXfJ87k9ItpEfMyS92sCAiKnOL
nbrVP3Rj9spUw94veEoqw8Zg9pr3owJEWwABM0CLi2M2I/EhgZeggjJnb7mVPRSK8j020w3U6ZaZ
RZwK/Tg1Ug0zkf2lCP9pp2/T1oDRqg9YgmTWIQpfYXg0uE5yZH7EncyTy6rayu1SC87zpPwcWsVT
lSMXIeXjJ2LAH3wvGCkcHoUy9B5LjohcGSRpQIXWS2RfOURS+Gqn2cyLQy9c3Rq2uMfWNtNiWA9h
dYEiXyJMFb1oW8cmJZgy35WDnzWvXXV6u+2DKzMgCtIXv+Rh6ZiSW106e83YTuBoZuypR+dZ/Vl/
tP6jyXxfaJ7/bHjqKf2ne9jijF9d279Wl5MnxqDYSWVg1TDSw+Coh7SMTjQ+N4KU8LdFwNDAJ4DC
h9pDjAxeLi4e5CYITUQa9HC4L3Tt3ig2LKwsRGPWkJKXQZpzlfnqQW9redrHHlKxnzJtei3AOmV1
vnGwrkMFZTXKvuDJaLtdNX9zhve6CrJtL5ll5DQ+pHntQTDuhlt6OauG0CIHDECKfdVOkv3I6lIV
xBhUK85bBDUTk0lWHkDAnfrZU1GbW26+ZXFRY6DC4Nhw+UJzq4Xmz1E22qfK8JRx2jE+6nTebX9f
tcbR50shmHAFjLGD2vCllFQGuVZAAT1vitlruh7iWXN07iyrDIPfLh+IeQlYZxm4h1tmmQsX6qx3
CryFXlI649vQBrqrdql/SJyZqasi3CoirC4RJiqilOjvLJ2+MvRen2fsTSUgGRCi7thH84FGbbOP
UmMLGbdqDr80hYdic5GG9HLpDL3QpJUlGTR85aenqU3ekVJKfzFvOsxbKZY4tJeHmnEXHmN8RFjT
r2gg/cTpIGUGfzd4IbNxO/nNeIhpRKboZrnp7MqnLV7C60N+YXFJAjkNphXORpx7D12svcHx/ra7
7ZXXcYoONAp28Hhx7gDIXMYpuLs4/EUpvJJLj8JEoioH2rhmdbhtaAVgCMoHfC3RkITl6klbcLTN
csgcyOuCU7qLX9vX+MC7HU4519lnj8F7zasO4X2BsM3f1tfNIr3whsuPxwIhV7cA4NINXHYdVWNM
i2ToQaSCAWqy3HM0OIVhu+j010aGX4x4YxkjuE7/kJn/3F69eHVeGadCQcOTCHfF+Jg5XUt1DeMR
U/e95jmSjvR7ecjzHN2QjXrFtdOw0jNji7iW5obj69WAUPL4l1q82r4OU8QGa9VKEn5pZHnBJbzg
ogIj1mv96P9MTsNTcYye+nvppUOeb18/Uae8vYnXdZhLk8KXz4oi1TRUI3p/mdehYaVDpiCFP6Tk
k24V933c3BnZlmbJSlH00qLY6TOLU2Xncafy2bKf+k/dq1+zT/O70et62v39J2m3NQ+2UrwTBh36
jfgo2KdF9QIht9JOJ6Gn+ty9jQfY1Y7BIebVEb4n2BzSX4MLyEXou+iO8vfwON2lL93GtbEylXb5
KxZPyULJ7VZBYdtT5veK/+JYz008unYe7WX5n7yZvdk/WcOHlChfq7/P53lpfBGRqoHqTW2xBXor
3TuZ4qUgtG470tYCl+QmcWTGnW5gw34a9tahOgZH7TjsBIYj97Zi+Lo1iF4JtBbApavXlh5qYzxj
DXHSb4JYX/JaMCsWzFT3f4LWY//OrIlb88xns5IxYLXGWlNErjN96QPZtZw9bM4bV8cKRFanUEPL
FWSFwAcuTkdm1oM5lYiuSqfxYB9V3vqMi1k7JicPwV79qhyN+7xxUTD2GN64H+E2+V9mfFZiq2iB
Ui1lhoMbbHFmGpM6TqtwKwdz/HUGiBRFqlcqzb43nTsI0Td0Eq6zDp7NNNBNiPQsGvYL/2SooZuj
iISjHJLhQ6WG+om+p/pQVLHpdoO5xWq0Es0B7ok2IDy3ZPuLQCtlUhPpOTe0kdqu6sMCPX5I+7uN
E3Gd2vCUgMzOQFiWZGqZKnZ5o5Szg+6w/gK7lDgSzt6ACV1MvvoP20zSK3mHipIkm0gH+7osUCtD
gmwLjYlAmQ6j1O1mZSOKrdwWqkAUE02BWl4N9khSDV0DonJe6U/Fuw6d6l2nKck3Kx3bXaxN0GoD
rv2JmFpceRu7ubq6M9uLmwqmjbh2YLBmvs9+Kb4lJ7AWHiVpQMces/i7aBOju9Iw5QOemVwcRm78
udRLTDon9b5/TN/nj/4R6MNz/7fxQb5L7vpv1fvyvnj+A3kLCkmMTDKsRYlHPN4uIw5jYI4fjUxQ
JNNsnYZWnQ+ohQ4bm7p27kDLCm0cAcxfZqqO0edaELDAtk7vZ/l71uR7Q/O9sd8SKVxBIFFaFCKk
9OiAVS0LjBN8eCZcOAwN6ro7T0zEpEiwq+NTMBoPVasdJLtxy2F8qqt677TRSxA193jiR8f5LufO
yQ5+lE1MNbmJiAjhwaqqj74O6atDZSMZdl1W7AhpktuHW9q2K14PAxJ7xACGDhhlES3qxgxCfRx5
8kXGS5Pd04LbB+MEBCTbNbSu+mI6bjj7yocRT0x6qUCMHVBvl5/fmkZbaYPRp4GUvKPJVz+3xR1N
gkdBIxKetE/5X+no2YFbbPSLrwM/yFnethTVQTbTTro0nI5yPwTNhERydq8GEG8n5TGb5ZnJloFe
rmb/dl4N4phohbgGnBdXTK1mMgRw31MvCHwJuu8UMZJx/kq5dmuw7Tp8CEMmxQIaPqxtcaCCpC+d
LJt5Rw/N/KUN7Dp0sxgkz+72p7u+Wi7tLB4KfhYPw5xRclGakumqZLDgxyts/Z92DNqNj7W6JjFd
zbuZ9/oSpFgZcW1EvP+8wazlJyZGx0OibbbjVq1oms3bHEbdK1/M/GAophaXSJCcbndZEqNtjf9X
+9s7d+3z7NyZHfHnZ0lWqU/90M58IbOd9/kkjeiB5c7D5A/D3RyE4Ya5rWUtPJ3Kb1TbOcsCRqi8
73JJ+hD5Bi/l26ta9QcyG6p8soC/L/yu6IxhLgS1rWlOJydun5KhehhC5rZv21ndPepDgMZ1m0rf
YjlS2080gsnY0rx09cw5+ZKWMENqy7tB7X9btg3eYSoj/7W2eM30qhakeowwdmP4ZrGzHbv4QVXa
kTcSjrVwpBF0VZ0knx7OIvRSTY/SQeeCGnq4ElGPkN2S1v5eabSjaQXIxZtVvNFdWXUMeDUZCSLP
uUJmOenYWJ3J2uRGkXtvruTgi+TbwYfbH2zVMWDnhyrKRpB+GWnzkUdrLeN/fWdKHhPl4X0eT8mh
yqvfb4EhxgOHBrVmxkmu0NN1O9a9Ip5mcz2Fey0j6dVTKXADCKsPt1e1snlkuzZj2Tj7dY1emSD1
tSxCUpG3pbXre4m7Q0utauPFsLJ7F3bE7zgLFmieZnHRDtAyBYN1VCSrc8MWcvbR737eXtFKT4W2
jc5HEh/qGkxcxwrNZkkwvOyc5yCFSCM6VUdyJhfICgT69Iuy96pbHjfLaytn2qayhkOT0V+jcNnG
OtatFkavIj9a1Ri6qZZ91kZ7P8dp6RZO91qF43MfvNRTdWxg+5Ls/FOi9z/ysXgnWHB2lb9x56yc
SFsMLzLGA6fHFdzEQubEyVIYivr8OS3TXRR9JzVyNb33umQDHL9SEDNsh6VDsUFX9erqQdkrLZAm
guTwya7d8n12j6YLirZK9Uu25n8hRVr53DYGdYGWQLvgKiORIrW2nQiwi/9X8RZAspPRgdyj/eDW
7+RDu5926X30ulXQEC/cy2KmmKMgPSEXEinfInyroZa0Qz+BCTGV0Jt1KH1NLclPxtQex6y5s4fE
NXhz6XG9WZG7drNL24tgngNRNMyeFaeRq/0wgj2FeEgbvGAveZL+IH1iHucdkwDPxu8dYlYLEkXg
DYA7QMi5hItoSiTVWg3H86TN7xKq9oi3xuNdHfOxbx/iRVgSluD8JqPlw0KtsZzAgekvG9DFU71U
d3bhUO1Hvd6o3i5eCZjgteaIg8FJ5X28uKrGyZzrOhsnr1GLB3BSn7sg2+vZ+K1Q8zd/5qlQG1t8
MIsv98smWCkw/xThufUXdRM1hR85yMvJS5ThXdqMs1vKlBpovSJqqZvFxi4ugu4vc3Ayce8LEPWV
AEvb65FmV/roxX3l2gW7GAJSh0Xk9sdamgH2xUvNQMEBvBLw/0XKBKGb3Y+VXHPpTw8qPLpxF31U
emcrZVqWoslhLg2pl5eIDLTHnv2hwv/83ZQiXDMX8uTlQQMOIFO/FWne7XmeWO/sTn50gvhFD8vT
ABBvZ/vdhv8sXfTXj+FjCvoPjarRIgL4Q5jlCvzQXqgxjAZ/0KOi9X9gg2AK/lHFwFV/e7bDiaHW
ufYQDvgQGfFJS8eNtGZtGecmFnva+01RqA4mquSk25NXR1ss2suDJjbq3MLioPWwkqCWLSxE6VNt
KXeGJR2lYmr2Wd4elZo8G0GM33T9pVGx7LN8Q4pj0xzKKvZaJzhFjQ9oG926LVrnJeDsl0daDhKq
QrYJJJ04GmdmFMQss2pmbXai3FVT+2ZpwYvcy7skh0kHFqu0OWjOQzHNL2qUvN4+d2ufTlRD4R8C
EoOizqVxZH2nwAoaeKOsqnvSyu7vNqz1420ji4vu1wqJv6Jhz6QNCcSlEYhlqzQdy9rritQtwie/
au/LVr9rTcDw+rTr6manDFsTmGsh5dzq4orT4bJN0HwGZhHBk59/oYq0z+ytm3R1A8/WtgjHvqF0
UztgpZXl+xTpDLeHIGHDE5fwUbGDgq/RgUUFIMwVZiorrS6Zgyj27E/lY/0o5OLTXf9QPtB/je7C
U/acfrJ+3P5qy1KoMKpTaAAYQMVcpAuXn81COkXrjBR2EwYIzfTenNzSd1XTdUgUxtN3eAC/Z8r7
cHaTr91reL8FFlz5gEx+Ck0fLgWC5MJtwkxL21ixa0+fbbik+l0Rvguy+nR7mcv7lFXSROd6pAVD
tWM5ZjoNaSbVBTNBZW+8i/L2vrOCd4Otwa5tlU+3ba0cBEBGQgkOJhByksUtVxZyoamQrniIxuhe
5ddumwUHRuT3Wm89JWb2TjKlT3Xbb+VCa1sp5kCxClKXgtjlp0zaHAxZFQHxVIPOBbf11o915BZZ
+vX2Ctd2UwwIA+/nNr9CXtbzFEx95BCo9ew+Coq3sp0+0kg71rn+5fdNOXw3kAjA267GaMGdUbT0
1dqjLrEb2dQmkk62/GpJd7cNCT87y9M5B6KQowg3EeS2y4q5ro+KlZZN5wVM+aVNeMrVb62p3QVS
sFeSreGW6x20GT0Gi0P5mXfQUuIjNICRNFbaeXNh8r6Kleq+GooWyUQt3BmSlm4E52vXuLC3nC41
ynSe9DZhbjF7nOJ3s3oMo61IsrGmX1fg2RWHIpek1CE2dsZz9KF+r+1SOpuWR13b8WIaOcFuC+h/
HZdZFhgReot4x5XHK7OT1ybyxx48WA9pPJwCO9jf9ouVXBIb4mFMkZlQuUzFg2jg7iyiDm5oylOp
cmSs8ZB340kf84dOHXdRgJogDwdCSfwkW+VLnUhvcdFs7O/qWgULC8GSdHFJ5CTFmiTJUtx5McoQ
zhy6TGHvbq911UvOTCwu0zrwZx+yPaZczf6rmtl/S211stR8iy/qOkKKLf13KeLPzzxl1OeBoilb
ypRePOlA0hDz6J8bc9glyVeAOH3ym/Tb4nhTubIEUQOSOpS7L03GA9dfrkitpyR/IWRyspxm44it
fZ8zC9pCgtjsCiuitYMv1la4ywzruZ/t3rv9hcQXWESp82VoixBfj2lXWQ1GtLHd2364CyEFttT0
qZP/Gqa7LIo33H/tU8HvonFrovB3RV3Z1VHnT5nTemOj8DKc3Sr/3Eaf28H2aEpDH4heZmtulKKW
5aH/fK0zqwtHbDTJaNLUb0lKlAOiPQ4KpwyJ9551ZHTnR9G5v61q/x+bjNHALycLGruFh1T+WOeS
yUqNJivcKWY8ok/n+xz9oI1Eby1QUhz+f5ashaf4YTImvWS3oIS1z2NinNLAueeufSi64e62v6yd
6HNTC38p/NCgQcaiolx1q/pTYpquMW5hS9e/19mKFm9DpUxmG6GlFnQ6VYrgAcYXOvjGU/Vou9oe
bPrTVuT//5gUVDoUZUicl3ljXmhTL7GyQDnqcM3sEPj+DGfZF7tDZPCownKxDRda1hD/4yS0uxkr
Ayt8zR5imqMxoWnm6X85z+Nu/Fi9xLvxZD8yPfcteR9446fo2d84gyupCWfhX6PCn87C5WRMRmuJ
j9g6zpuiRl5ode/8SvUR3w7uU7U+/L7TECkFWSkQBWASl/Zi3w6ttularxuKTwDn97ndQ0hsZRs3
2to5cBQEguBJY8RxmQQZyZiFg9S2sOYZktsayS4bmtxt4+FL39gbJee18CzUZGFJgZnkarBslKtO
Z5iBQNa9tuGTFG+UPLf+/kXI6pCf6SaAM17mU1R6ToK33/8oqAcAiRVzZFe4uM5EsgcfaL1Z+W4O
/0fZl2THraNrbiXPnTOLHdjUeZkDktGql2XJ1oTHln0BAmxAEgQIDustoXZQw9pWbqQ+OrNeWiEd
x/PoHl9JgQABAn/zNUA5onrN63OWp+/P4t+jnGw1k4Jy3Y4YhUm7aQjODGyDX0/kvd3880ROXlzf
MSrkCz5Wj6ptttPEuIujyYHhnGwDdsc8xT4nxAbnpOfPze1khZg7h6lvMbd0HD5WfnLHB3XOUvXd
aBH5JaAIZOWun0ZpScK4ao3Eu2MzbzsfxDOUr2QW2xxyTTgJU5Qiv/36gZ5qh/84lH4e82Ringft
Pc/HmKoIjy6IrhYAxl131+VpXuXlB3pbZuab+q525c0qg3UOiOutA5xGJUh2V78OKBG9MYJoIoiX
M4m9r7fNdf2iwlxsygMg6wBvtvtVNId86XWO6nxanItZ3z1EQL1aJYFAwTq9BzpWeRWM1zG2geJ9
dTekwaYbZOYE52Kvd68cNI/+a6iT5+y7WkUtyhU5/TIXQLbYK0irFfQqzJw7tWT0xSnOdY/eu79/
HvIkKIFDSS9RvIAxDVG5q24G97lF2PXrDfT++v17YuFJQLJEunRKWC/m0ZUuxscyyRu549PG7bPm
SkE1NU3yBS5Owc5J8nnn76P7X3+DM4t42hig2gCAKPAFvLD5Og2iz72Bq6yJ0haI5pZsfz3cj3T3
ZMOCzblyORICTswpGLcy9WLkiBt19DqSgecAqo9pcSLJb40eqnxceloEdpFbWbKIZSGX57Bn76ys
j2of6jUrzBlVgNeXLAwG4qalkcp5f7eoOWtRMfW//nqe75x4GANytDBrDxDRnhy1QKV7ZgBTC9IV
yEjaj2V4rmb53izQdUDlDlXLtx0dGzqQYgZGNI/VWq+PohvVptDb1ZNX/P5cUrifoW+MCb2R5Jot
1xBS0gq1mYTu/Fq2x17Ic7jJ954Y8CiAMuIoi1APfb0qg5wXhwEMBa0iL5s9J3PKM6f1O1vd/3mE
k1DZbetEtesIacUfaInel+/5t+gPqIwF5/zZ312en6ZzUtxlvqVDGOCubYe4cG0IYAP0upd68+u1
OQXtrzfQWoOBlgQ662iwr9/jpwgVDtxCNQ2uVr1F/TjeLhB77gsI7EFs+b9R9nmnm/J6vPUh/zSe
WOwYhRrjmRoagTVQ7B0cayF/PkudzS4sqZbnEqgKWUPTS50T3X13k/w025PXqvcqwKQIRp+iz0vw
kIiHXz/Od1cN+ix4jmu96fRoSKS3yJ5CdG4GPWzrV494fdGpj+vhzLq9MxAc5hERE+C9IBl6sj26
tnMW5bWIWU1jIREbfDRef9V4w5dfT+idBwb8A3yiUOkM3iF0dXM9Rw3OBRDmjk0vb+LlXAN0PS5P
TnTAkEG7Rcd87S2f7EAhXet0C4ZI1VOrH6Ph0VFotrYvA9UFKv+ZKJszT++dWWHI1c8BoR6Qpydn
hUmsqByOIVE9uQptvIvouZDjnQUKA+An4IGGrtob7F8ilKiakKIu3MGssQcdkE1w9vj9HmiCYcBD
hWLKiv072QckSGpXjw76Pe7UXGp053dVL5MbKFxVxW9vBYSI3trrAUTkDQavBUeJcPSSocj2VfoP
szxztb/7xH76/JPjtbaijqJ1H0DGEFHTIBicrDsXNrr1p1/P5J2DHPwSSKngakVv/bReNA4mhmzg
jJZS4pcHGciDrGu1bSPxZ92nvx8gYX1w+aGdBCjB6ZEQ2pQuUYvBmN417WVL+jyO3aL0zryp7z2+
n8Y5LWLSpJSkhftKTqEAuZ9M+CEqZwheeGL/66f35uUBzwQFBriRAN2yTu31CW5DYluPoaPKx2kv
a/0Si+Z3M358PLpgCNeR9aO5c3JMV3xgUHixAzQHq5bnrCu7nVcO4zmzwvVzXh09OAJQXV6FJSE0
/wY8My0xUS6D3EkbVM0ucICanVThcu84e0EFJbr53LHw5rD7MSJw2+DGQGrrdDc0JBgUfFVkPtXp
bvDnCz/WEIHj9s+5J7epRHlgrkLkg7T2s1+v25sNAtVy6OlDWAOvMArpJw+VB9qdoqBGQ9qR2Qwz
Fyd4iM9qv719pCv1P4Z+CPhVYMms3+Kn+32JFpKaEUzuqoHt1bRcA8b5FdZxGyakzLjP7ZmixNvt
iAHhuQ3C9dpGOkVIdFEZuk1fAhqsoQgJvBcAoF53Zs+/8+wwCPr7iQ8PSARKr2fF3a6TcLUEWtck
IvPa+apV5NOoh6dfr9F7kwGSAHfGKmXw1o2iBJIhmWNQKD1/pzj/GvDgw+8PgR4OWuouOmOQN349
lSYhcmQUkH45Nuihy/RDK536zF3x5oSNV/enGILpQPBBeudkkLGpl2BgSLSdZvE2UzMdfT18rNP6
vp68M9jwd9YGksIIzNHiAPLi9JVKItZQBdlWKMCPF70D8qXgLPNV+9vjrAsDwjleWxDBTjPPxAH8
rHPgbDrVIQTq3M0Sfw4TkE9/d30CAC/X8wHlQjy9k+zSNHGiKIELxei1mTunG7jYn7lp3+4ylHpg
LPCDl7jCL19vgW4aa+u3kHdl0v0YzxB1iPW5/OXNGDi3Vw17FPhXvP7pqvieFbqxiucNCmiturSU
ndlj742AgvAPXi55ywmousCZQusN+dDEF1R2W9OSM2vxZmuta+BBQAqYELSWThEuWshx8VNe5XNa
ZpUOs2jqCxdr8+sl92BCjkf+6iYC4natZ0AgG42RN2WN0e9dYpSI81rPHUSHuSsXkhuvqaKmAEWn
ho8u9QZYthaSmxSCxx3UoJ1rU/o02SUzJQrXiAnhgAB9qOB5aKP4S5g46rszj5xv40rNTla1mrY7
AZSbzG1L44t6LNVU1EOjyu00p6bNHDVUbl6D/Ks+6nZmc5sJDb7PnCFn16uCvbLJbDMsbl9Bs06O
Aur2NVtCiBFLCEM0TcaBZHEZ1HpxRtxWc1uLJyqGSl1Qf1QrpZCYGXWTmozGhcKUALh4zLhuCapW
KsKPMFfSKA7+AJTYhch6ZB2szhLe9k6f6dC3KdSYXXcUflYC/1kd+wWJyt5qJTqAshsTjiaDuUpa
IcEM3Umn26anc/R9qfoEmzJgEqbR2dKYmGyAfLP1NlCRIvtq8FrbZxS67PJqnpwhATc/6dhR+23g
Hhbulzb3fRmkLw6ZVAfNT9bx4cg07Lb3sURW+yy7QPRZypJSFZZ3RheltaWGcnEQ3qmuSw8dmug7
kkz2MZ20KGTdyXpjJp+IjHmDFYUSodIb7vtLk5VspleBqM1+Eak9ylgNx7IfnQY8S19ed32cXrjU
TCb32cSfrFHuAx00ySNaJrt0dADa5dotczN79KtoWLWVivmXTuu2PKO2xsLpaGif29o30Fw2UQpO
Pa8+h51N/Czsg6S8bH21XBku3U9B3FbXsRlA9Gn7pj1qM/uInatkhgUt4o5nrydJ7qJMd++EpbnS
gSgL6KGQrWfxi2XPAj+bxlWKxHEItbtuWdANd4elEZmDl+SL5+mZ5rFh5LBK7Xz1os4ruMe9R2jX
z9eTluGj9WuzOscnFp6JJBRPSBTxwnR28NwCTKgE2ic9wQmq63T4XPedjosqmtqP41BRlgWNxMFd
A8l1TYfJL3pvdLZQy+qPThP4d/BE8QWKSKUGgRUCO9cL8GZ56o7TBw5E5q1t4n7IJtuLY6e9oNBN
4sETL7bw/OU2PQTwCfHxhnqg7qqI3y6M+FdJBE/SuDN0i9eNRHlIK50hRoTLhT/RolKd3k+W9M9l
7HiFsEQmm9QbB0Bo29leuLCS7wtZRdG+oXLZ41njO8w2mHISQeY8rRd5pbh1npN2CVVWV056jX5g
Vea+5WAtV8pUH0ETQQ5aahl8FpVrjpGT2AzQbnrbNrIUGUiFzkWJ0wfs3oCAw0urhH9WXgmdKMF8
80wiNh6TASd+kdhelzunifp7ZoFq2JV66gVk/Ay9cruQXVfzXN7QuIGJzTCmTpQzAVxW3o1k+c5T
GgFmpGots0HghUXfnruALybO1N4qCyhvZ6b4Atm5spkzMCq+WIHbP5srGWxp11ffoDCodSa7uIQo
Yl+RfRBP/QWc2mEaDASc2+fuoGBrBAEzMWdqGkInH2fGH1LS6Q8yqkscFRXNWduFlxLeK4/+PJNb
dMO7dXXLCl7vQ99t/XKKtq3qfXUXhWJ+iZUyGHcquSn4LOwlSg0Wyv+e2PHIXW7TYEEbGx7K+cyc
DrY0Mb9fnDn4Jko67GYVdVDFScm0CUsWHjipo+uISecrQmc/i8skvuyCln9npqo3qavTTUc8do2U
3h6BPYa9BuS8sqocl80w8Hgvk3mBLpMzDdsOpibXtV6ma7U4EuplFSDJGUdiOgP3Oixt7pjUiXMX
gcyOpq1XkECpa8Br6qypSrZbVLAUbtiZnVONqZf7ozd/g/NjepjaqLlkinrfWB2HW+IH4y6Avu2f
AziCV6k7+IcyiqsL6PLrj7XBydRL/AjDLvomTSi4UT7KILNUywXFfrlAsewlaODw6NBlPsaUQV2W
mSncQo+8Xw0UuoM2S33DeGu3DZtA8GaLfxf3Fju2FvExmv3hE+ybnazpSrFF0T8sjNd2OalSZx90
CJ1dFkYvVSg9m9WqkYX2KcTyI1GOBzjAuIeIcb13B8fc6pEDUjrPTvUJQjh020A1rQhpkmRQug2z
yffLLacdzkPPF3ehDduPcc3dW1IS9lAakDtwbtKP2g4uYC9Yx3aUPF/cVm0MCEJbvJI1z0oYSD2B
M0Qd3D0tMAej6LZiCoZrnznTEaqY+qFhTbOpRd/IDH4OYiNZMG58jLVbUn8AlIdVpAC0x/mz622Z
x2zGRnIoGoZkCgtd++RzBO0nnjV2GO7x5JMLyD+ZKYuGRt81NTEbP5z7ZqMqW3/CzaA2XJoeUJ2k
JIVa6HSp6xYW2CFLDxRiWkWp0eQXnqxuZpCSLt06abfwSPM/IBbotpMbV9to7qCTO1sn9xEB7ASu
kkuY0XQRnnvLH3pZ9YXpW3+vU0hwJlEZ4U1n4zOzifha8aTOHPA+dw4dnc3YBahrNjhQ1DL6Vybt
/EJaVPUhEwbq1zS29wmku/bNjL5lFNX0ggLolC1lBMWCYIRjFs6Zm8Yl3UVg+i43jst3SQJOSWuT
eteI8ovoQ55X3L2upeoKTpJy62nJEBAP8S3jxH6KTBI+jK5sNigZu1tqTVCALk7gdTMiZoFeUtEJ
loBHDudj9DTc7TAO8611F3+jwgpmTZIP9zC340/GGHef1tx7nqE49DVoSXOrQzZm8WLIZsBzuArV
3OddEAwvsCr3buMVTU0Hbh5RuYiKLlpoocK5vkU9k1wA8jhmbgk/ADqxGxU55g73BN7waXSqoq/6
5eDEfnnRd7O87yBNucUTrLb9PA4HAefaL5Bh4Rs4DVdwMMOSh90Mg0cV6duu6ZbvqWLjljuu3s5k
RkxTJ/VWBqhJsEDVRR1N5JsEmXnMDM7gY+VHZte7bXDZBjLxNn5q1aWv5VAAK+XdIuRYSLZMqbGI
HKXe4oLDZo/cDow6txuOk/LJV2Hc6c5Ne+8SLXhGsyGk8hAOdfRijeN/8N3Woos5s0++E8YbXFdm
46TBUAhu+lt3GXG4VNYdKNTK4V9TLYjS+y5IXhJ3XHC3z2bHbTRduK6qvqhRwOqdpuNdokug0QT4
RJ6Zg2yJqmrPkJhdpDL2tlM3wk3M0AV/m3qfklb0V9B0Dbd9tDiXBiLVUGwUU/PMyYianqnteO85
jRVZIjSb9mXf+/1tSLj1dkjE5rIQwOwUEma+Xd5HlNMdygD+kNVNwtwiUH3Qb3jYlc9kqDmq0k65
p/Bn+MqaZXlehAwvpDeDaSggKPoou0hcVJazAiqu5BYhV3tR473cxSHkqyATNGxMK300QUlyB4kW
iP5DXwrv+AIptg0zgyz8ktk9SgHBrh612ZiqMU8eQqCMYDNmbRJBMppKb+sq0+7U6Lq7IBz4Hr4C
7s7CxO+jsBQY05rCBbI34k4Jq7PKlQTN2CYCZCBKi7pLgywINLm3vo0wHxVmMfjjxaozf4sLZ8qj
uOx3bpV66Bnz+DjCBbuYR1dfKDtV33q8hVHgjEVTSrNxlVPnlAfDNuQTyXoOpyIYh3kb8OzKe9VY
b09dMu5miJdsIkLbKxb1zc1Y0XjjEj1sWDfHRdg3oFGCfBhlfaTZRYgK7WVa++N2Aukyyew8NXuc
QcmmrZh3aJrGOyToZeMooK0+dLWMd2LwYFA2K6WLxFSEIgqBWlrs91CHgXjifsEJt6sHV16NbTI9
p+lgqiwMlvHLsHj+i+OOPSy45+kzhXzVRUvq+aKMLN2T3l3uZR3DCKoGhXcImN60JKoOsaPLPzkv
gw/wagJkweXElZn24uFjM5eyaBfSHHTn1ddurOXOqRuTGTrzXTPAg7t0hNjaBeDxaYbauGSjPMBv
mN7wuoMJxeAv0B+bRkSRqa8LU09NQaLSZKOj3GOsq+nQtnx5KGOGc5MgLoZDVBTPW9638ougIEaV
DCYapF4ApHBCtUNZsy90PCWI4irx1Lg8PAKgRJ8aY5JNknZLcwBIiRzxRHHXcIfX9b3XVaLKyiFl
TyZipM1s78GGVgZAQGrbLU9CuDCoXYJgD1ia+2QXH1YhzAPLhjq7pk9hXJtO43Qbei6uht7VS4Zq
9bcK0dRNgoe34zNu3Gwgg/ORue1yB3HjgGST0+Ah1PDi8aCiZPhzPI7hLbwQ9GOPXkg2w9hp24I0
uyM8iZ/jpVQXLRiJ/cH/kaUSz0abpmnr5zKUjQLEu571Bjg9eaOYajagtnQHCJS6exAbLWBsafUd
l4J8git6fD0tNBLbuQriJ4DE/Nt4gV9i1oN88GdZJVgYXCd+MfTIxRiWYiN0B3CDSeun3igCP+cB
8u47WYWVLFD/H9KMLDBwmN10OfaELXvW0WjXVziB48qPm6z1gRAzoZxkVltbHdN+mVjWQXof0ERB
iyXoKSp3KaQH87Ay4aFDveGrEyRLAXlwcdPbpGwhuSYg0I9ovd6zNUxq06V6qnG4HU1vKmS3DNGe
6rj8zEjJ90mZBrceq2AT1c/Odq4JAzN+qi66ERmwpsP4Z8NDkOpYBOaUk3QvEURVL1M2QJ+ZKph2
IwnAlvACWz/MNRcXfsfKbCKUXECMBbI7gEioTQBtl8sALBqbCRXDUkf6Ir0yQg53Us3xbT8o395F
tJfOtorAKnL60dx4KwSikUTB/hdb59hq5ISQR0WxYZpLClUGnopr0Sm7U9UYtlvw9YhzI8fEU0ct
FRI5WffjhfYSqDUSBhk46ciNU07zhkVhexi62tuoKC2LZVxg+G1x4peLXmPDkF7C5rb8tEw2DjOK
mwJNz8X94KSus8fhhryzh5btlIC4CSS33Qge2otQoskXI3bfO/BlgKdZXdnbBGXdPq9VPO5wAcxb
HMNdkrmJmINtkzIFKrmP3XVMZUVuNV73R4To5pOTdvHDEMXNodIkeRlqmMpTn86bERHiDsWcKDMT
0sTQVvEHaoi/79O4voWiWXqn0yWGwyAHdDcQk9jNMY0P2MohUk9vASBbpgUdpyjr5qrOPWQlNKuQ
CRewRNCFimtza40oSQYyDffzIQyHL9DWpRvkc+roRCN2NqAl6CJECfjT0RCmOEYhgL4NWw3HUp9o
c0d0RVGlAh7IE3X5AO/0ds9Rf7lviWN3tddbltkoXa7KxLBvZRV6l6pM+qzT+n6ogiZLa7Szxt7u
ZwsqWx87LQDeOJbGDlUOyB1cuSvXuGtoAQsUXrTKeaDE1lkIHcutZyJ4sgzjzLe9JCyjmtNLxMl0
g2CmxhHdRxkL6/pSjKTejePc5qRLwyImo/PFkrDaeD3V7Q5NeCYL1JqmQ+Oz4Ug8Jd0C1Y4OxboQ
sXvhd6HlqJAZCFwNOpk3S7ske9x6bZv31cAPrpJJcoydtN4LOft3nEJ9LnfdToc7gwvK2VPU04Ki
C+Z6N8Fb/BiHWsApD5XHKVd88T7WE/G+wLbdcTOd2vjSogp06YkxAmNAAimbwecc9LdE67Igmk5D
3sGmXBRCpQT/o04fkDKWd6WMgad2DNpMPo8kyvHCR44TVwcappCo43FsP9mmgqVBDfKNKGrOLcs9
Hc+XE1ferW/L+pMTzFhZ49YM6IC+6fq937TLckOj2H5MO5qYTYj85+vAq+nBNu4iitA36hH3bAgN
2iCCLTsn86M/WblkaUdWekC4ICKupFhFP8MeGYq2sO/D3pL1UXHGb9JxHh9UYErsiajXIaKyWj8z
0P1vm7E3F4ETDS/gGjub2PH5IfGadmdiikiQD3SvG15feTG+dIYDxpkORLLQ5o5FIcFOY7npoab/
gohe7J1hFpdeR/nT4uBdyxwemW/TEnmP3GXlgpi2qh7cCUfyjIYKmoJA+LYZ9LxR+qh0dClgqZY7
qnMvkY2JII94NLu5HzU0ydFlhBhAUPv2k4P9oK5AArf9cdJkTPYGWvpQy6xsgvXoS7/aSdpBNwAg
azVuHZ1GPbpogerg9gVcrP7UCXRgHmPlYC8nEPWF+dzU6HrnIjfn92PoNfOHeYps+NTQGgFI5va2
wxEsKQQCM1s1OrkSjPXXBrZ24b6eez0fJkWtOIqhCacsxVydl1hOLmBOI2oU9HMVsN6LUaRDmoEK
0BzE0Y0bNr6+K4N5Cu5C7SblXTPhEvmwQJrSuyxdZNEFo8PcZZwlYCmJMlbgTgOC2dxyYE8glZXM
yJI7YJnN0RGljx4VOIxjCYBVCeXkj3WvNbtGs8dtb0s1JNGm8yUbduNiKnxswkcft4QflIl9gO0T
yFxz2eJWg5lnmxypAbPnsAiBU2KEBJ73JB2BQHppgvKTE8Kv6kEBPI0xKZilT7VGArCx1RDtx97H
Ma7mCDV4bM4xfKyAtoYhjHDjaaMnqAUVXBPGdmsQ3RRN3TdI8WvAIDMPRRX1hGx4rqBXlAwBvu1M
8UGuaFD7y1PWEfGBgtDIbybo3bI71Euc+OgPgdsesHdGu7Fh2D9UrnDKogv7aNhN4BaN4NAAJHhV
tq1avvYtKkafgWRf14iSeXKbwl0c0x9iPoB+304l8bcGn8wuExQJoit/RqZ4E0ggHQtfDi78g/uk
Semm9E21oGLhIeqwWUkWz/2QqrJp73tUdei2cwJ1BvTxli6dxODfwT8LTGXQCU7hxgLCkaODqycf
ZvezMc2BsPF7SNCK95pHq/kFSq6AW3pPoV2GTd3S29jjMLGh25TMsILvL3G73vC2ru583n4BMuFM
Qyt52wOCvCCgmIh7kfmdAiv6ivsDqhZ9LsbuNkzoYZ7UsGOmc7edH9z5K4YkgJLYj+bT/3iZ/yf9
3t3+s8k0/v0/8O+XTtq1vK1O/vn3q+oFJkPdn+o/1j/7r197/Ud/v5Hf2w9q+P5dXX2Rp7/56g/x
+f8av/iivrz6x6ZVlbJ30/fB3n8fp1r9GATfdP3N/+4P//L9x6c8WPn9b3+8dFOr1k+jVdf+8a8f
Hb797Q+Upn7qw62f/68fXn9p8Hf/+M//+4///N//+F//583ffP8yqr/94ZO/eogqXIhMod0bQ33s
j7+Y7+tP0r/C4QiMRGBNV1AANKj++EvbDYr97Y8g+CvE/1Y+cuK7WER0FMduWn/ipX8FwgRwFiD2
/vnTP/7/1F8t0r8X7S/t1Nx2oLSP+Gvyuv2JFvTqbotu9IpbgRTVaR8fjL+aJwq3xiIR7iIFllHJ
3A8Scu8BFMxcUeIY3/ppozoQk1WI6kqLqi4ipDb45DXRmJTFAAnhYcgiNUnspLAOoq8p4rT+kLa8
NNtZJAn18ggZv4dcwbgGepCMN5DqhVvnKOMOVWd8i5d5AQYNFAYxa++KBzj3ltxZypH62WCntiFF
vwQbp+OLuBEO93y9a+uow5+YoW5j/G5bLjmPhqHaBLzzbiCg6AmTeZIOLRKpJHkWi7f42ZhEzZ7U
VeR+SZSUY3hBnbpDTzbUY4XkTZLJ26W4mUyPWyQSKUrgnl5kUwyTABK8mEJIoYmtRo99nrbhEEye
Qb4GAwnoELkqCB+xfRN1505wZrqmaEWtTrKsbPsk0zyOyidi5mqJ8inpBYoxXRx2xAdpQ8cmhnEs
bZ1nh/u9XfIA9kOUbETEh37ZQJAL1gYXpSLM8+6AYQ8r5wjo4ISSZg8imKkKhSbL8oFGvapZUdWs
6b77WhD9gj6psNde369KSYimW7ts/Yml7uMgDFpT2xmbbvjeQmhyQtZPunB8idBjRK0lFlUSbvzB
Fe2MpYvF6GR+DMleN/MggtQHyNbQGX5qXTSvPhHC+glNoBl6nLfN4Nvk02LCpvTWzGNGeoJSOuSN
YK+rJnozjO003o/oOYmvZTz36aVT+iq+bKNqCr5RRkcyZsGCsBL1GebMy2YUoZUgZ3q6CpyMi2ny
IvgUaMhcXJYQm1J/9iwu64818V2K7BX6iTOOX1RhxZClg0y6Es2zmbD7CoRgRFUDxEL1BJ0EABEK
BavYthjGmKCvCZFURj87FfJTNKQbtP5e6sSEwXemCY8+my7yx7SQWizVks1oQ/UsD0Kg8/hnx6+q
eMxjxNU+yQJvRgc7hyduyC5j1iiwnkUCsv8Rs6nnS6SVmtED6pQzmuRJSAyHcWmKCJt80iSYrBdl
0GdDd6OoK4J27B3q915LP3u0HNAezsIEQYqZNg0s3Os0gw13avkt6nsA1pSZQK1uHCPswbh1NVQA
JN4GCjs8G4yxe0aL6IQDBVgYIH2wgIQSEXiZuCpXQMRP6C2VdgEZKZimQ1Fe0WVDoeg8XDCbAVVF
v7Ube9GdQTyd+GX8GHJV1AVLEnLcgPGcDJlEykf5n8bZuIFhd4EK84caDWOTT0GGnn99zS/cPS0S
CD5Hz/rz2EGK5gzM4wQEv34HHNUJvBTX//rpKWgNAOcZyYGLPDeH32CVT7tVXQ4tnUveQETwHDXo
nce8jgddghAgVMz8BLXrovekZjz/zN9Fu1UsptoQb4Pcjh7YNbuQV4z+FnjpxwwJapcE0tkJOJun
kB+u0naMQmTydQvRiv7S+N/mczIHr9EyP8aIUA4jUAiDPD2AM683zxTSofMHGmVUXg/1XTgcovru
pxv6X9fg62vvVYz0YwygZCDHF4J5syoQvh4D9gLoeitk+uVHiOKhIrwxsABc7j1U8aDnflzFKkx2
TjD2NWrzn6MGiAKAx4JIyxuBxYkO5dKBzJTxA1ooR0BFd+mx2Z4T1HlnH0J5Jl6BqDB+Xo0UXs9O
JZxRCGmHUNNZCvBvH1TlfUWAcFNqBn/PctqiApv5bfmhnJYdCFBJhnbY86+f8eswdJ1sBM9BqF5A
oG9VzzvB7rWm7SVyGvQ8UcJIkg5OwaBk0w/QfVx7dkVk0s+/O+Iqt4P9ibAXwtOnm7NtqkQtrsCI
QCSG/XVMo6MO3SxaM9Uq79EE/fWAb3cqBgSaE315lAbfgPMHtzFlMNRh5obbJvikbYuZnbNROg3Q
IpykLh7m6owGjPEpIQkVdwG5KSxm55hNrzkMcM4NcZLTrGsVh9BQROkZFmzADZ4cJETwABL8BhM5
km36xIo0Z9uv06Pc0iNqsFfqEWVHdFe26e059fh3Nitw6pBvXNWEYNZ3ulkXEsywAoyDbDqWd9W+
+n/snUmS3FqWnveiOcrQN1N0Du+iD0aQE1gw+Ii+7zGtYe1BG9AWtJvaiD4wqySGBy1drzTVIC2T
xnzvOoDbnHvOf77/kI3nDBBoHGS+2ezUa2LtPw4I6AoFrLHBoORt4v52OIUrvk5iqSqcFOGu8Aoy
g7vOnb3Kj24pd7fK3z8WGOi3AS+kmORe4zDJGVDd9fvcH4+zsjfO1X7elc/CSa13/3xW/ulropul
6YuTHTHzpfRzXDuQtq2s2EipNMnuX1Xc2NNHNGAzYqkvyX7xB9meTltrluVO99fMjv4wYw2Znn5p
68X5TGyiRksNfmZ8hayzmD/M4RXt8UUfLspmdOds22gcReQvn8TaUxoJS1eIAwctyZT8rggEXAde
pIfqJDna23zOJ6/6fuW1bhvW/9FWboOid0ZeSX8RCjsijY/zBuZxW4Ydj1W0tvY4u7JTeAgY6HAe
vs73nPKu5M27JWiusFAuXuevcXWD70in6B+k8MsolYLZMC3l6H42vqK9/5sTdBuBtm1gowYfje69
iyfL1lammKIyJ4hbtsdKDm2g28Vex2Ds2uyQLnbNT6Ntz/vb+oMLq1ciqmKb1qyT5Fovisuid2ZH
fw9t6Qsw4L8dKX0ac/tNv405ivU8INbgHglORidOEicgz4Or+u0uvNHurvWkX2BCfk2WD690U7b/
NmBSanMVTr9eqbnTHldfdcY7iaZIXIxyWzsgXvi/eM4/v1ru8eyjdA1eqqWLFmlWuMiy3UeVTZUg
AVGYlMGVhbBNh4uFgJBZ2pxwifE/oWmHOs1nNF8SL3PyNL/wsnvBa9zF1339+xZi//Px/jD/iTXp
HuQ2AeH8cnZGSE2rPJQlO9W/qOG5Kq4Eg3/895u0SRPYomW/bDLQx5bSF+eSXSDl7a07atr//AEu
mlV/TQYLBfgG4KRBkb3542TQatpjB2WUOF7D3YZGoBh9lA55gAPitbE+tkx8Hkv+ONbchFUy1ZPE
nYDbvSN7amOvtnAT7Tp/deobM0hM29pfPcb/8BZ5Rhj0W0sQV5+LcI8Ssl4X3SCxh0h+/zTs9Lvl
KwVMDJF6B1Pt79Y1248/nALctODGELqIosW4Hx+VtHudNjVUqpEMDLb1dhRIgYAPk3Toc1v5qTjp
Qbv2fv+wxLa4mlQZvTVQOi8O88WYK72xKslGtuNEx9JdX0BnRmfpvjtRXndQBROyVMa1PfpP7/e3
cS+NeFU+K0l4xkVdO7/md5KLyn19aY/SvRA73VN7L6AzvDbqNlsulvrvT6tdzFxBnXK5ERhV3HXl
UT2oXnxbB1J3IpfsEp95V1bKH8fTMTeGiEAYernWG9Tvs5AV2yzCIc2BI+CEbhkUe8RGh6vUku3X
f3w6Uq8YbdMtShz/aV2KRbrKaRKx8lsM2VSPe4rbht7oQUS/+myfPiCEQnICtL2ySD93stS63GYt
+ie7E7/F+eOiXtuWP618YnjorfgOb64CKL4/LodsiTuzqOjfQEa/X90R0QjhnxP+UL7lNgsCR6vb
xO06WoivNAJ9Wok475BJZm9TSXHTRXwRQBRDpWpzsdSE1JJvYmY/u91OuAmD5qQmti64aOBi71r+
49dx9vv3Y1g6iLlj0hJLXHaZZlqxPq7EFbuELZIP7+Uv5hfjJQvWACtuZ7u9zIEBMG45gQhw3qHQ
JHb6UP3QA3rIDqVz7Xp/uTVsMbdEw+kWduPtcBkgiqEoFZWB3raaXUFQXRX3uWq55hB/mfUhTmMY
CWE0tQQNZ6WLHUiN0gxZ9CbrJVor71AcuTgznrDK8FBMX32qC7gQ1/eP413uPH2jJVr4S0bsbCdK
56SuOXrDTUaQCNd/3fWe7sMUCp18FyIg8Jfg2uny+c2y1wJD2IolXKXUi21I1OieWEbcODoZzFpv
wNLNApNevSvbz2WIz/rhGkoHPNwzCmeX28+4qnCyTWQR24TSHemYnZudLNibMYXqlwfmEVYgBhWF
a8fK5e7AyDi4cIxBWZTBe12sIFjnAgqceBt5C1BTv6crow8Sh2Sii255JzYIc69s738YlH4x3KVw
UOChLy+KtCEu9biJsFrpbq5eBEQ1V17on0YgD0T3HgkSLDcuPlxTjkrZJha16J/DT/0g2aWbNLbE
NfRZf6Upxs5urx9a27v6uC3AbTEgxCBDkskIXSyQRuqtKRHN0p4Ow0/N73amC3a99Up7yykYd+vX
K095ufPy8X4f8BLnSH1jofGbpyS11b3NT9m38If8AxhJcsLQxCv8OLPzv+B0Ji9XRr7yqMbF+y3j
1Vz4D51+u5G7VOon5w67W+aM5ImB+aD8+LsDssVzvGh4s3JMgz74eMjUK21blboyZfz2ZB6yAzl2
g5Br9JZTcTsFuIj9F0ZkwwPUhPHGhmv6OOJ25MizABUQTBOXU8T1VC0c1Ta5RTW+sBcfrgx4GYMA
8qAYSu8sezj/dRnJaivcADGlL67zdK7CARmbgJjScBUHnoR7bW/7tOdcDHeRjipT2YqKmuHWskOI
mApI+VdCufG90mhnoKLx//h8F8sj6+NSq7YBjVtEcE63W4M+0Dg95ufrZ+Kn2z49qNKWht5omZvv
4cVog9hMigTKz15yV0vcNvLQLVIQoly50/cIc+3F327h14yxPu08jEvhCfCVRMmd7NvHaTP2Igpc
pWEN1gnY2vtxvVIK+XwObyNQ7SGPuFWdLg+luibTH7W0Dzaefv+PbUbcN+624lMvcq9Gq9tE+LCt
XYy3zdvfUgpi1otJ2jPedDDBLK2+6OEL7xuGnTmTv7jxg0JCjwjveO0GfvVRL04no57VxbSApG3F
tdUtEatzJuJSaVP1Pwp3147Da4+6fdzfHlWCJKDoG5QtazOsIxR7RF9Vy5Txip8WWtJIupJj+xzB
bi/XIs8u6mAnOD0+jgictBwyWs3tHhMEFoWTDC4+EiSJ1HfJq3dr6ipXeKF/WhqQTwg1tsz3lnj/
OKZVpb0Gz7uw1doJO1vf4SMMTjDu7Xc0Z1T+f+0316Lmy/y3wopEZQfpEsMzhVT3xZkhK3FVLSOt
fppdn/o9l9eDvldtyVFP15fhH6YO9yoy0VTzyIF/YrDoc2SoqrBdP3zdcDcwmMBRbN4Si0eOHlwn
9H46jLcEy28DXuynaqLRhlIONCJKt6pOaythY7TemvlV2+LPO/fHkS62Ngl1WaPUjDT61Y1AixNb
GhdIr8+C9mdp635NPNz6E9eRv72Fb9fI7bZnbXnbyziV/tVKyGijspcDjEYv8yh1bxlUuhf8eLat
pyvjbVPi49bzcbyL9Yj/FdbBGuNtV47uRgraIwpeXziIgXC6MtanWJ8H+/3ZLjbukF5Nq6XL0R7f
owfVqXmpcL/tQvDphaAwC8np3C3uf2nULReABR6AwYtF0RiFItRzhzwht7M3RLc4r/gC8FSsBZKK
TDFXnGN6Nq692T/NVhlB4X+Oe7GpD1A31Xpl3IJu1Ht0yBi+VPQv2nWQnZQdBrP++lzu4t2V5932
lssvqpNlx3kPAw/z0tMgXtLBKAZS0enewISQslTs1sF8sO6t3Zb1/9uZne2b/jbgL3LFb1t6IVR9
20sMKG319u27jsfQz1p3pfCW+FcT8Fce0Lr4oC1SYrU2GK/xFof2bi2wHhJ2HlznQxsaun81NP7D
dsDrREUHzRoN8GWhlv4bw4KcnbEdhLu233N/DFoE507vrdwBrLsYvuMuc4X9tVjnD6cX+KPfhr6c
RbpcayNWtJxeqx9/pagJZMEeHYkzJD3ox3InP1yZQJ+XqQlfhNuyiD5SpYvo4+GlGDQpbJKt7ebh
JoFkNw6VVOQuop8HiWvtr1p9fEqjU2r4MOTFU65Qr1BZrYA5bJoYtjP6UAfGbrsdX03zfp4+H8fa
/v636VptFcwc00Z7fa/3AikW4WbziQzfKRA7121M/nAoMx5pZRRpxAKfUllZXKlCXNOwpe6iQH3e
MpHyO9gERwyGl6vnxx+f7rfRtl3p96cjFym1DaPRs+G0T1oQu6O91cOap5YK5rXxPodz28OhcSW6
Ip386bga0RyvNR+OXlwEgxq7TyDFeXPKapLYQ5IaL1GeWg+jIMvXgqxtUnzc6BibzKiJ8xkVzsso
vdJSwCACFpudN7tpbQ/ofFR79FrypLvrH/KPy+K34S7maCgYowmuhPt+G4hzoGiv2jUN1hZWXD6R
Qh0MDzn5D3XoiFZLrgH9P6aKwt1t8n/lNfZXVvhHlhAJMJYb8SFj4DwBe2nb736bJIUctpv0MrPL
03ZP3A793lN9+T9rVv9fOv7fKFr+9tL/IB3/H//+r//z3//1v//7v/7bhYD81z/5HwJy618McUtk
SZDwyBBuSqp/CMhl8V9kFhTacRz90CWYrOP/EJCrJn+FFGozLEXYQ7HqfyvIVeVfqKPScGNCCuIf
NLS/pyBHdfFxRnLPJSeEgkfVt8yQeJm8jLt5ksNR3HrKpc7tBjMNeiW6BRYEeqcpTkUmeVY04btr
4UOrhdPRbPRzuGa5g4UHQTMCb5LMo9PhzwDdND4OQyEEmlx8lVNt9SdhAZCkNZ3fhiq6hKyTvCZa
X5oiNL4kpmXty/mlawag4SZtwQX2lKqqQzz7ohhIUEqIULTqvy8yQmIAT+QC5fxg5WKD+ZZVu91K
poerIWiqzrAHKT5HjZQ7ljFWXr7QiTZZew6f1ptpcXImVbst5PwBdo96FqTKXWVMHOc0BVI3Y6FX
TCMtmqM38m2OhRU6CXLbJeMC27YdpRnMCu22Sg6hSFawHOXHJVYUd4oN1RuiDh1+FxCI6r6BttMb
O/EhUtIdgj6Nbv9mdQYjM7B+frRmicJjMtm41ph2NJuWp2QjB34bijaRCOSZVbD1VZkOljhAq0+1
nYFJlrNmdFRZZv49gp51XwOWKRsrdWPgMlKZ7IdqWr1Jl2gWk1RPUQC+xHoLOGQoz6uflBj5Gh3t
ZkkDrCCRRF8ID1pNV9HQmS+1qIM80RMvLwDGhzSvO3G4nGgdTQ7TIZbV4bRU1C4TLEXGhShbL2/m
uP0uJUyeXKNHJuzURwA7otMvRuZpy/i1l3/S51jtY2W4zyqCxkRdgkQ7yr212oSUqqNP0UFc586W
DBTtXfN9zvrIWaR89Szrr6xV0EJMdeNVxte5VkCdyLniKtpwUtsGTKxZkJyqxddmtki4l4ldLlzI
WxC1fi+b1VFErhXpk+ogy4eTUIyeNAvKXqTn3+4Viy6jYp+qahwk2XpOZxGOWlu/RSRPaTzvsqCv
EFp1YIeiqAsymhhDoDC4zBqZIw4/5CHT3FQFUd1sytN4WU+KdBJqyTpDTd3wLqHfK7PqholcAqNK
6VXI+q9TGHbBOpoPU5Gfo3CGeJTDpup68XVIjNgfk5EkO6VI19JgdsU9Pd3y4AJZ4Z6hYsima5K7
YjLsLDWQJxXexTIWh2iUMfzuLLBAS+mOtUxQEEu7wagrb1roDx17oNrxzH1TijN/bWjcVABa+k0z
AymjjURc6Ig1wpoTUIgP6STL3jKMr/IwYIAxqLIzNd8lAXxcKkJrCbX8bSxp1xZws7K6KXHkQYVD
J+m+la04+XSS0xojO0OrvIidwj5iPNMtJ+/xynuuebOxAIUB6LfhhXlyN09wr+pXQZq/TqLJgqpu
EcRkjgThZspLpFpJo9l6nkjufTkriSs85WklOPlrI2vCcUIhP4DICCIjT4KouG8sf2lL5UuYozMj
QQsvhIm9zGntqdZ0A4ELYAsy+rESpFNrvnWp3u+A7UHEVId9N+aoDKf8mfblI86eLi0k6z4bJF+Q
lNCvcvlb3aV8cHvW++qwYiVnzWV6TGjBTVOSfKY2ujR0O3NJ867YKk+TAF0m1xP2y0Z9pdvndp2i
u4WdOUiFefRrraFLIWLPm0fVIcTDOAsISTNyo1RGPVgwZzK25i+6G96j1eRDl1XjaNF0P40CHgRh
7NfJUjvRDCslHPE5tXoLCoAyPkjZOgb5SLm1z8UviczaQV5Nu0PS0F6ZLWexb97oR5mDSVqeikyc
3anHLyzGmRigUnLU0jC9XxCyDdqKz5vZ9a4wDG49hYkvLELhT2bv1lEMyS6hU3fE1Em2mFKqkQyn
RnyHRageCoXMVZEAVQq11sXePAuK4olSsHJH0uc1VzJ4e6vkSmb8Q29rw9Et6CBhhLDbynVmLZgP
GZK6F5qCLY7AnHo5Ge67WpJvYlOg72PpSW8WlqcmzXxfLUrmR9OSuGrRsc1T4fXScc/vM/04khM7
XmLDNRVYS0vBC0ytItlVRrS4iyE+xonxkoa1eOrqSDz1gnEvGhoqMAoaO4gB37W20m8yM5xxJR1e
6VeHURDqkxMqeWc3q/SqQPDbURZ8CaWoPY3DU4RXaqCtq2v2YuRmg9rge8tv6jXKS9IULweVjvxA
1xfJMQWrO2fCwrwr68alW2S4A0IwE58eodw8x41SPDWlYHiCQKqKDjV7Ttvaz7JocKNCVvf4OZ5o
MNXw3szM01KsT5S/q7O0orlpQ8umt8y4UZr2JVOW6Lxq88S6XB8NLR4DS51qzq8X6IBYVEkxDolz
fKObieKj6pfaLKSSu6yBuswJTL30q6ZBEGzCTriTI2cVTOVMc7Lqg4T8OiXRN7Fa6kOaxNYu8iq9
ULxuzbpnxWxPYjYnN4Mmurl40+iQRFTlqVryye4XWfJjQJZuV9NrNTfgapWpjYOUQnbTmL6qjMWz
uhYn0alSCIO2SL4nV/egJvPDjB4xnoFTEqIES5+1Po3W/X5qRcNGeRQ/9Kxzmq9lAAfDsu/XVPNb
oykfaB+unErW52+G3kF+iLyoWce3yJhVR2uS7CwPIfokqZnAKpqtC6Z6eK1a7X7KTO1YIe3wiEtu
xpKO7jL2wGQMIGSS8qSqSnqOlaVxpfnFyqX1zaQIH63Na7eAIBrWMKghxbm9osR3jRifa70pb+nq
JXEP4iP49Ud0s7wpwYBhh0/tuYdMd5bZbtyxAgM01RAH9VCpgWuxaVljZB2naYl2nPpfaa0dT7E4
T6df/0utFHA49NZDXZRCbwh5V2YoqzugJtk5Nr7P0qw9UraoHUHMvUxT2ycaBWenFGLRB+HnVkra
gLvpOCm4NvpWrvBHIRIjD07JmxzFh2qSl9leBaZGWE2qn8eJegZsLCayFjSRuEVdxVfiyvC+kQ9d
lySOUne3a4fv9LzFXUJ0g3CgCrSipZ18KDQfNFlA0yD0xsGqXGvrhR/ptbMxVnRrwdiYWHKybzb2
npVPR3KwL01L2bHHelANAQ8s0mGTRKG0e+zn0i0W2S+F/Llg17KBBcRuI8v0z0NzUOl3xBV1smVD
e8XQ4jaMVPLu6vi10V8RItzJG1ds6G0F9GCYhaGrduCnMk1/GqJZ33V5b5eE/V4KTkD7NgvY6TWN
V0rlqRgXt0QoBWcvm1WA1QSzEPkkdnOD0AxeiZ0qFRsfasOQVnNhlER7lnrXUKDPCUrF6+4HxSnN
5gUKMYtRk/6ChCoC48G8o4CxSbM5HqNJ5kvG01S+xcA5JjM6D9JMVUQeTyPcSkhoBwK5UxgZTq2v
dlFnN/kwBUVj7pqmCzT29n40gsYkJya8DjEt6pbll2u8mzPB78A8FUKjOfMMCzbuz4bQj3w1nXaR
lCcDJsZSHJ01R/4AeGiA0Vdau4FgeI3f9QbGbYnNoASMB3DcAlhMSix7orG0iAG+N99hNDmJPrq1
dbfZASwgVlSoQ3DmXNEkcQWObT0UAspBYYACYnrbxqmWsmdPJS+nV90IjUufVC5ElUDgCaWC36VI
NvuRa4DDq2FPdJir4M9m64MpOsU6YNGa5X4C+g5ihRJUY/euze+p1GO9CKWGqH0l0hCtiL6b0e6S
O714y0FmdcRjbcoMBDJXzSihZx4YvSZcGxvQyTnXR7uSZruuV8rgxTfYHIXFfSM0U+IzcdhJen/b
07G566pnQ1xDAtssEKvnpTx11JWMtbdDRfZGbbBDQYbaCopCQqYQaak9ZZUdA95spyWgsmmLreWn
tXGDiMNusG4PDeuLPqffaBa5hxMjgNHSgSyAa4XPvsuLonKLJiM+x2Kv06wDH1HyR+xXKOB74nvD
EK0Y36hDsx/kH70ishBeS3nZmB82Cp89YFn2aAW9WAGkJ3EiSO9DNe86Fia99LaBkcdMbLPi7tJI
u3iodro2geKUY2+UNaftYRsV8xG4VBgocoUKmog74qDkyjgfJC4N2EUKjjRkzA+0GlrajUFYxRhF
wgldrWX2MpPYqsmWk9FrnhC/tIP1KKvrvdFK9If2iwNz1R4a85w8NWl8qxkI+hpIGS77637UpedV
i0IQNyvvrJMfYy6K1pQZNizAB8iq360wltwww1F0nUMe0yzS20T2pbotYFWC3eC0RJqu1/fitHyb
SpqLajW/F/riQehAn7Zx80VfCLgGouORvq0xwg3SEnt77BDBCtGtHqHOMrLhNhfxHsj14zLIb6nW
no15fU0r3K3N0FFyUPpDI7+29Jq+DnRqsiOstrJ0mSvRLcvVIf9WNyKkvKLzoTRFAo9IzmlO0evI
vZl76uaIzMi3hQ4LqpYnZ4yI33H2C5IhWbymMla7LH5y2WOysQzTuZd3eai8h22j76oy+tF2+k7f
phmgQrDMFsdXz+ux+gz8TRs+R4m1Hi29/t4XXb+f4+Jn3Ahv6yLNTl43Ejcz0UslpdirAiBcOn7Z
TPTqJPcFEdpSfpk7QYFSNLtAJ4O414T7JbPiQBZQzKaCLgZc0VdAs/EGwIVHBNuKpcgOL49389DZ
Mx5TroovmdcUWQmz0NC9Bi+y2ehoM8dqNIcPnM26YRNCkv3Qswcd6JEBlLqrQvU+S7J7OOyjCy3R
L0vD9MNS5sKRR15cWwIh4g19JqZT5v3klk3lhrp6K01AKAuNeleaTvi+FLnqEIcsboGLRL9o8NCa
5gDd+zZmUfbpq9nUWAPBWLPXeKKhnq5b1lamvFgFGRc1OpuhAqoNRfheTnOelJ4AVoP0Fvc3gLPM
accBs/L3Vv04cyefrAwVc+LUKh6Wj1X9MBuHlvZyIePqmvzVNW/z8iOa7y31th3ulvmQLa9juW+e
q/k+NE+SBTCKrVB/hJdHx9G3dv0pG42t9oMtFoa9tJFLJGhbwjHitlLrrSNHiVtxXCbT11Q/iO2t
0L/ly+1IWSwmI1NVT+mwcAsOhgq0qx1nD1rxDRm2Vw6BKdz4cvQ6ri8AjyACWeB+kifSE9z5S+YU
kp1x4ax+WNizM5V0A7dyRzS4yP8FUQw0ODU/1lNZPUUA5sLHQVLdVsCrcereIus1Nc9ahdbwSxb+
DIX3KGKjlF8mcjeGPtgzpw9LxW6ifQu/cvWUxc+t3u7m7yHDlrzvqnnR5gNwzTr1atVbVc/qDxot
ifGrWr7kxsN5jo6C6iQq/L69AksyLi1suiS7nr5sYUqc+toJ9JVhBDFFZuRPmknmPrxZVk+LjqDj
OC8e8qwAL/aayACXFCjzpWL3ky9Kfq6eO4E9lDM9SMPjmj4l2ZcUrN8wqbYPH94Wpph/5g3kjiN0
cMKmn6N4aufJbq39rD9ITefiQWhb4Rt9/oPic7zPFGW1Qwdo3IyAn9WJ19a7SPK1lh5PzbKF4c7w
84H8y06WD8PyLRre2q7h8KrsSbo3rZus+QLsmewLAFDzGCVndX4zh1PX/0jk274AoSLBpZF9q3V0
XKDZYsrjSK1dnblJ1Ka/Tm+9htDN+j5OOQ5qaGD03iOLkz7PJJW2xfw1lh5Aq9mLlDpmksBButfU
oCQyIi/iLPkXLfuaR6cw/x4md/AtbNgmdt18N2avLHehcjLX4yq/1kzaUb9Z6n1pHqWKrWn16+67
WJx0w1Ozm5r0AqSqDLtPfvKq7hewXxoCElaRqwh3JNH3Nd0JIKtn+SAAXi39bmLjsmvZEZvjPL6G
2Y79U+9dTJ4UMDm2VewG7g6r8apn31LCXnVXRX9ppHlE4acAubjQ7wblWJc+2FpL/SGpP1KB2hsC
FvC3KTZsq5uPfiKACjwY448iu5HrYR8N5n0z5W7bPmYDlskwZ7X4lq1iEh7q6aduhodwAvU23HbR
I1fzJqNkOkOUMu5NApVQFfYqhB69+TYqe7m/FfSD0nFYTOZNURAAauBsDrNMAzrcr3w2ndramel+
LEaA5mQpaRzvqrvQAP44NMC3MW4en/n/FNGtNN9pw2GgkQjyBqqwofoyJHuO7HAiFclJpiWjr/CM
VlPbW2A1ilCgnqziWTAeGEO0bgxjnwvfDICqAmGeRArBLN/l5lFKd0lxXxGyz+adUT10yrMCQHQg
3Ib3ZzVZgB1f0NQvlnVgkUUVF3jfKJ7k8Esn/IxnULZHQXaFzusmMgBuv9yF8YugPJTqw69rIOqA
/Gdn3S3EmcmdNt639Wm2ThUCO+GLiDBy/Ksx7iX1rh/2C3Q4xbFwvjedIb7PO8LUEFzUuewOgPrU
o6FDRL3N8oDxpsIDeaSFQatMdg7DMtQP9foaZferfBMWNxPF3fJmKo8y9z/ab5ymYAs7idNXPeKY
C0T4vMXbKNfHRcYTQdvJpTuZ7pz7vGU2wAQhJ0ObGuH23NiKGdulepLCs0X1Kt1ry81QHgU0s+pD
Kws+qDgdYUadvA3NXaEfa16fKt1XxU6D9nq24lNpna36XNR3WXPTDx4PKA4PeReYEiznQF+ey81d
7E5IvvaUONJ3MPiEMPeqcrfU9y8auaGIfRjbXDBQ8lsdfR3GezaapbjNzZsxfS2S47o8NOpLV5+E
aj/1vjQ407pP42d9OlUcYiOpqeIvI3pYrEf2mKI4FPJZio99eK/Wb5WmOKPGbs/2GlkEebaVknY6
rutjLUSPJW+7a340kb9tyJYbw4SpxRdz+C7p6JXqv/R1D1RFSTC4WB7xQCIiDbWbgn4ufYdjALmN
TD2E1bGPduQonLWnTrFf0hs5+15K4IJcfr3VPkZeo92o2V2xEaMynzel13443BYzlFBo7SBs3XL5
a4pe4KOo5SPkWLmKyOYPXLzApbtGDb/U5TUWcYQ3wWSX62ZWT49c8tWsfJXdYSdSPK4Aej4oyUlS
HiwZiorwLRmfW4JmISXzPb8MUAiis968N/Pz2j3lya7MbruUWw8ovoHtVdPsCG5HMSlBvfzIdFcs
39XoKSle+niA3kWQbc1u2NywRkjDV1EQdu4y+9Z8W5A8BGsPTPHMoaxMPvPHJc074WbHucVb15C4
tPs6eZa445fW29A/rJ2b1FgEHIz1gfOLN9Orjlk88lXWCcsMKVARp4xnKTyWtVck7xMYj4i8nbV8
7+sZs4R0OzeX5tmc77Pp1iQa55H4BGvlLeNjjs5G6LdDsYgO6nII8/0yfS84cpi/1StnXyqyies7
nFq6PFiEF035S4p2lnCYkSC2QFgdDlWj/6lxY5X6mz57mhXAmeXremy7x8H6Alq6qlmOU2eHyy6U
bll0UREoZhCK+2p5G80gl08QHjPTH9bvKP9m4T0Hw2mdVf3IoEK7s2gTqk/a8i5x8e+Pa7cL6YAS
biPErGyiqcC/FL7JjowaEbuc3zBfFdJ+rT+TDVlyp5IO4vjMdorL3po9p9op3Ra3sSv1Xa+hDkFL
Ca21hM6NLB7aTzLbMsdrVj4Sbyji92k+5M0OAmsp7kyZHxuLzlj0cMGfa2+JXHXVCCUD/ijXEVOJ
qz/XyIi0v3kTGSz1zEmppTAbCKxRcC7juVX3k/KI0QOsnsEBy+1JQHDykupS3DpNfbLS20w3oXdu
S8aQK8cY7zq8s1Nw8OMekBMns2i+6a1AOevRCE9czbN0txI4T05ufMOdoTH4WfICAuJ9FJ4nqtdS
fV/EYHehl5O/6CASFw/T7LUSrUnoj3eTeG5AJOsClidvkPEonmFHE3D6pePdgIh/mUXfaA697nWd
P01wkl29exfzoO/3g+jpkUMRhHTastxPtS+KHDvJX5pBD7qApcaO4iCzWAmf8iqoJof7bS7ukpY4
hANRKP25+7nGfjTveiaUzMUwZl+rPA2rM81TutcxfWYrzoDmUEtsw/NguCxZeXJVaUdmpIzcKtoP
4RwMxG8k0YazSEgH+Unehes+XM+mCfbUM7qgZYqLD5hq4dMUH6i6DLst4VzY9L5Ju7I5Wz2lRf21
Kb1IPsfCLtdvjfw+mvZdFGSZVzRc5JpnoTwP83nOvrZIj2M1EMegGzFV4FqR3qXKc+rnjdviNHIw
d2m7X3I2+sda+14kL3r7UFWQ1oMx9irRU8xDNe/5IXq1W4yjoT2sRAoyKW34Y75RHSp8iszxaRCC
Truh/GD33EFWklVp+nXK7tLusZJ9huRmhgvMcRRgI7nKsFNZByrB8YNivHXFUSpOWQynN/FkOgl7
txz2qUJ6IQVGZtkKN/pp/V8snVdv61gShH8RAebwyqCcZTnohbCubeac+ev342AfBhjM3r22xMM+
3VXVVedx/MjSu9x9a8q/sHySZsu4kNldvtFIbw8vtX5omkMqu/KfMt/ZRRYL2CoR+Cb+q0Qcjpm1
3vTqMka3NH34bNq2h6LGQcqu0H0ddNqa+GC2t2g+9+pvjMN+ANyym3pPl+6q9BPH96g7mtt648dr
yYYhJL0dVRWdxxQe24Ov7xPlqxR2c4xD5TGNPH9e18NlHv7IP4JvolLHiW2RW0D4X+aN9F3Fvoi+
PRkSV2H0fpdKZzTsluCe8Z3RTRb3fb4rKzDGCGRa4K8NbAw7w3dClexB+Zg1Ir9Rl6viZ+iQh0GV
tblEmq0eb8P5FFmngvEsknaYJ8vWRxsfrNqNDCfWzuaAiTsfIpM+rXI7WJ9jdmhGOp5Nml4zVeJV
/mdQISPhvS0+FWGmb31WyONyT8z3dX6u4s9AOLQzc0ryp1jHUryM06rvdmAVfuWM1kbRz8GCzuPR
nOLzFEYl6Np7HRwihXkKc9BVOqzl7uCDC8/PzuA7onrm1kMRL6Z0jDgy5XbpvxplrRp7RhVw/fmM
tRt/Z+/2bUXgkoOFublk/qz0dtWQ17dqtPsEFyL1ztjjJ8AgxU6aVXk10dpx99FhsCERjCgmbhHG
9uT/ZkwCdfzGF54Nb3LAa7gvBVd2MBWvTiUOc2r5O7LVq+Ogm+JYK7/J4bFQ34ZiHRgrVd0F6p49
m/FN447PxE9eySY9hTB5gX4Ss3drcdiPdml7N4O/DIInjzVbHr4mwON4uCTaqUuhzHBlb+XUGVMU
VzH4UXHDSdVO03OS76Dbgz3QLv6ydid/taHvPLXogTVxIJPv4lSFJ7T7yjykyyoXH0vh7iCknfIO
cIG76/xJ/QfBXr8KBzZq8hqnSJZjwpXtdNDN6o+vi06cxs4g7+bqKFCOgktYHHlYarCZJ3cO34Qc
orXnmvntMOjn3AEWnEOX8br3Ik/wCrbwnCKlJ0496u/kvBoA0WUVook/SmOj+Dt96WibTWo9sqbg
IEJ78o9f/erZO/1IUdxK7ShG+1b4tMHFId2PC3C9i8WbkVmojGn4ph8GVWear9lACx7+iUusdIGX
54ASqge31S+FeeAWHc2vub3MzSkXH5ayFTzLyaBUxeRSYUbI2v1Ef8qahlj9C8CYIDYcNVsspr/7
roKFBowH4mzHj9w/auNdK7+01gs70COmr/iSYevfT14m/DQRbnpy7GJKDpG3HJ06cgdy1wwQPvmy
TEAZvnz4nEXWZxkTYDWwFdKuEsu1qp0Sf4npBZNjeXhp/isyRUDg3MXl025UYd3rcB/xzcifcnXq
3ZcMjaV5TMjjZ+V7mrA29MM0YjD8kAFWmq9p2poPUTiI8i7017TQdKKlup3NNzIai+K7Jtyk+I6H
k6CzYDTbjbTF3D0KrgE9Rllj4kz0kG/tOFdCxfe7afUdbrxl+xc3f4pxF4GUl30PE3bVqBk38v0c
fhTRuzT8TDyKhhtYdIYQc+/6u5G3JczCyFexkaR3c/6aAcDoIlxJAzHOvgRja1XXIP0oOQf49YKj
u3PvaP810NCDQGFWvtOEzwUXU/ECLILCCydpVc/41k1vvB2Sv26T3J4V3npekYWJ+knBoy1/J5Vv
7bzi5QlpYowLZpROFN4n40Mgnc1++fUqmzam8aZF71F6TPRdoR6pb6nyHjZXI3uWNdP+XtM3ZsXM
szHNr0kHz+3cmvop+YAawHTy3RQYvsWrqK1yazPLrylFBEvNQzpuyzjPNJRlMrIM27JbY0PJyrlH
I8II8nagFF1gdsl1USSHuaGUH4b6xHZ8w1cqjruy3Gl0HMQ1kAbBcyLyPjc3Cku96Qfg2qS9SfOh
LnelsNcinbSfwe6rpefS5RWIJO+r9A/sZFw1qdugiOq8odgFYupkMe/7SofEp62k0mtvSn0cfPD+
kt9WJvdmqwir6k+Md3W3RSImV2sjffXC74R4WR1vQRJwTSBpikVb7h8x4VLq9NS4VMqTEqzrckP7
ChREYgSGteu6AYKGqDPKHZNDJZ99eW1ov43yJWb3vD6m8aOYPIkAmhjzsX918mr91IvCM/OjzqtQ
O5rsjgcAQvERVxvaUsHaNNM1969DRsLJZzrtA7Tx8bdVYtQfrqVhdTbHo5+eLP+N8A4nsmX5c3nv
LUhHStWRQbv503VS2BxL9wJ/32Gsn+eHsfZ6lNnBOpWxKoTQgbmW42xddzupX4PLiWCQGB/k2PKv
ZmNVdFu/uJr6oxD3GHmornCroNqbpxIbbpiqK4myhBOmq3MGrV1h7KvwqAXiJjN6O1C+8vTBlggQ
skoQ2tsilRJobaSliKcA55NLPqE4HAGcoIj2OXUkyT842E0V8kE7ZrxNnz7C+W4lT4MEqGrfKOe/
d9H8Im/DVhZMtL2oozfWm5pBOauA5oG+0KOr79VEnFLqO4IPKjk/U+OlGQnLOVfdurQVIGN/H3wv
ZpLdcjob6zCO72EMv5DJrj9e1eC3QwSGATxbTfzK/BBe1AEz81Y5G3ydkX0JNZpqFoq4ArFSdWrz
Ns5Y7rBFWf1bFM44tepevxowu7LpkFQBFFV1ZcNwpoYrHFqFlDVbgAkjXK1QACBIcSCm5lDpK1SJ
ZvlI6cJ8NtxbAy14oHvEwFHXyk2ETrthRm5iJCw0a4myFh0SmXjui9y4uhryz2JGMLZHAl/BA1AR
9W/p8nJDLbQj9LV+6CaaohVm9eV0D3Ai9F4VER8WXUUJst/VyOCY/eWVYtgSwTkKVvNsh9X5pWPu
F1/C8N5nx3QBAQis04c3qSDsi3PqwBW7amhy4Wjc0h3dV+Zo4zMa0RuW0A7xBxGNbi2fl4+TMIG0
doCqI9NPUoPZOCaaorFvpGOzXOgt3S62tda5UhvPLOJDke2a774+lt0nX5Xeg+OrO5lYQMu8peWn
pW7gxOy+4+0gNLBdKd0vdq8sunyq4X6JzmEM4sf3ImO1rQ/7Qf2ZhXtXn03tW0u8aPoNQhNw5wfN
MdFPt8x6ZcK3Udf8eWYNlg+FaVt1m3avbvU+xRk8dy3wa6ZtT/O3gyfZgg9s3YN8qX8SIebDA3t6
fr0tPdYkX/kaKpLxJKdiTGfHd8HypW+BI5GzLNaWd7ZWs8TL3Wo9zTZJN6uYCaTezOMqiokfJGFg
yyMzoltQnUgYE4NPSIAh2oC2tuUuJ3Kl3gfMBn29J+xjWSasmFY3/paOkYGdi1HkNgmS7UhEStEj
XVCRU033MXgFBH2qFfytcFL7JXTxEeqAVZHgdmnnNEDSVXbpEZ9VhZ1gSCYIEzFSuh0FgtPSpuv9
o/LUdRfvwnWxUYtduWYPbV4P1lWZ3vBfsbW6I4ztJgJepNGPnAH/DeukOYDulfIJWSwICIEuyLu+
1O8UB/k1973i4G9oFm5o8wuPcKbxniSfJN74wsHUPq1uIv/iPX5Ty0s4fSzVp08ecrEnN8ITs3Vk
fOL0bGMITfJDwgmoEMW+jSvQ8OpauipoFd5f3FEgtivfm6ed7gu2IHKHYHw2nhVj3Te05RhWxvSo
qNW2g8GcTuqrA61dny3Zy8ttkoCx34rxTRX+SDry/XeFNBd9p3dIJf+m9igRCxM92UsGOABG+UjT
P1+HMjz95jZKASAHADhLOzJT0mMEIxjVV5S/coVi1/8iA2U9LEIOjHcmVPS18OR1FF8tEJYwk72y
C90cw8Ym/wM5otcX1PMgormzRwbN3ezCuEfHziNwsLyI8HPSuhVPArAQpu0duE4+eLoTQIKOjMq5
/y9ofsXxUYnnSbmOGcl2HJWK2524E5iti6a/Ev4t0/YAHM4wHOrFEYiBF3WLCzwKdOdg+Fxusq9C
OE7Th5quUjJNaxOWpfyrS7zJglWXf9b5TRs/5/rstysSCmgYfmTETkK1ARLGjtmOWRdV36qGz1lc
RWSCIbSPJMh7wajXy5ZMC/jHiv5UAgQc1OLCjeyiXbTHs0mLvA3X5ZA5nUhuJXxMb9HS58eo2HT+
fiyO6SLQaNBOBCaj2t3s3oMVOQWVl7nRavixfkdPc6SWegkEyx5X033mqeujlhrWxCz0yj9RwBOp
xU8uv8iZRxXtvk2usB7ov5YxQa4Ljzg2twEgm4WX1H22xo2Ot2YYCT0Rg0TDAtG4CaQ/SCvJfMfq
1lFYHou0tcIDbMtDoq8VR4TXJnzW5QWR2GFvPv3yLc3XxUWnURGBnIqcDmMBjBOnHpqN4P9G2jGI
tgjjORESstNuj+bXzoyLhYqZk9rfKbUjV5ZkETFFY72BmgFpv8T5jURlx8Q5TvVy7Ov48em9hIVv
IOPULyggpDdjcKCOFTh1F55CrYrIpTwkCDp6lpbE9pgrW11YL76egbwSWpnApZwpIvepJbQNoxBz
1vA0bGwVZS6as3W4zfIteMq60Y9dsw8ZmZR/av1alGYiqqWu4zaSAEPHjgfZ2kSFuMGHjj348otL
oCfDgv3C+YVaZJdL/5x1rlGz1MysG3DVCOgKY7QlSl3vqnz2ZLFj8HnLpGeTYCHmIgZMNpLxStVf
f7gl5QGfTrV4lgbJmMT3qp4fHSpCmQY0QbcFMBEza9tmjNYxITPVo84+s3wBcFZ1veoZlrKPzvjp
jH9l/xJlt5ePqBydQtg1rsmN7fItguK4xLE4lGlMbtwuaek0DIop+6dIh/+p4XvWXW8ffXxV2UhI
1hJL4rQ6yy6+nuxSheuNRJSBVroFgzXvrUKctrFh6Mmu3Aom8F7ObddKFBIlItcV7ynhXwLLizqL
gmu1Xs9D0DqedgjryX8kww2sRzUddNFrhK3QRsgRqL8spi5PyHB9X3aic1W23gSdgleBXUr3PAJb
32lw7fVGlY5BdoLvAKzuGRb4oY5FvwRZJwPwqLT8RvsZ3Qxipwbgj2XLH/23HQA6zl4SXclXIuwX
IxoWGCK6PTFaW+1K5ipEBzEcMtUCzr0EgJ3zOjRsFLp9cfJXCiTIQf6q6BFDtI8GOvr01cUeX28U
u1wHa8n6AimAOH/z03/iGB3GAFlEfhPaC8iXEwXb9j5BfdPcck2a15HEcrSkTof5miT96O17vKb6
tqe6smkMqM+qBWC0KlNwXO1VBTf+MN2W/6qE/dyeJes9z5iZZIqGuPdVptPyXpHakpEIh2wuBH0Q
V2W9ThGGxAMNSeT1YrcqW5LSlc/U+DUa0EDx0jKFR3gfDi6IcfYCcLbjZ9U7iC9sg1ejzvEX3/jR
uUGwbc3aukBYX88hUxEngl+q5h+S+txp4qOpKpe9YymPwv9TAwX1/Wawjt20sGIUlqzTOAeuaa7D
P9xWUAAk81rVK9Q4ijOsgdYWnCf8/f8FI7+jCYq3BAcO9/8uVMjGfGMJ/0rOWTH+U0oCwqQdUY+l
tQ04xN1fqD4DG6rjzIiO6z0/iKCkY2afibSy6+BbMsji3aNZCwLKjT0Xm6DK+YJmJ+typ2aOl4Wn
Fu8My+HzMIH1d8uibKdcANEtCo/JfMbFAeL5M0t/wbFdAbkGPDm0vgAKcVb6q3QR6SNAv9An4gez
IlEyi0MUs70TFH9MsSNEw3KhDGDaDj5JSBp4G9L+mMX43Qf/DJzQmeWyTYrA1Ud04wlYTge/Jvbz
TrWm49Km/cjczWkqOLg0Xb1BBI79nP7j6lDWJHC15LhuZ5AyIW09QeVNZBeofRnQ4KETeJa5WySa
KcKs0YBzW41uANJawr2/k7R1jhLLLiwZX9rvofxA3WIr4UmgRTG4Bgnc9SYmMRF2aBNyzeglqClb
NojTXcFg/AWNnElsCj47+RpNz6r4kVlf6canLr7VrCmB6BuuXp/o2vz8FsGT9ogCFvBNVyADmOzE
/DsQNm2D8jg66OOqzf566YsYLDsLfAehGaD1X8MRINnK6arnsmoKnCWLnyofT5v3KFiRJyp8wwj4
Ae0UW3REDeAOTCbtP7SfqfqQ+8husu3glNNpKN91BZlaY8Lh/LCiVFtrLYTZPw6oT3jWVbeC8ggk
V82+SvMUrQktM97Gjbn11buQf8rRDj92JL0NgcxQeBoSqdtIXWYUKtiBAYZ3It777lqM5wURliPk
qtw5WvAu9zFkx78++zYgIMagdImsxIfpjW+KirwgbtOXYeyi6Shrb7P/UspzOt2Xv9oi4hyEIUcO
NJrsh1L4hPBmlbE7MdRJWyRVdqrfmBJUnBV8V1b2Syy59KlCr0ORJsHfGH29YGr17eLZVTNsZPKO
C2DbIgHRQIjSbmc1m1F0kQjXiu8plCgUBkX7rH0AOqijIrxH5MjKmxqIYME7JujgMVnlIFgCmW6D
/jDyd2YBO4u9mEWMTULy8BpRO7wULfFWEJyKlRQkzchW1+Iu3w7Q8dZu+SihscogOfLwu0PV+Gxg
qGexdVLlp0MhZoTPmUkcKxCayI/5E/KwST4kni+LRgi005ABZy8I2GcUKxYE5hYznbQ4YzFIDvup
H18T4/S0XuYjhd/U4zIMj7U7IgOFicrhLKEWpskDIsrkPf+vfvyH74izDEJpKYDkgi/rl+Xq1vrT
E3mcCkOeDK+kfg+KSyOeGb7V5IdIa3JK38P5xqwvhV9jfU+RLC3wRZfd4CQFto1YA7Jbv4GFs1Yp
WvuN4Q2wdTtmOLhsIVwlXOINJYG7tepFVK7/tLrHOY8uTPhBvyYBW3bnpa+vFtRWWDihLjgWiHlL
JLhqcwvkawOlKVGZ+wcMWz0fWPZDAStsXsCVGh0Bb+JADJk81IySRM7AvIQimjPPxM4Fxyp1LWCf
UVLRr6rZou9FDN9+m27vyMRUrJI1b6IE+BxqD7h40dxPJY1mdqqFt2oSHc6bP+7yxpmVYzudfXrF
5lMUL6Jwzhn+cnVnpDsMiBzVOpPPAJV+lYkQnhWnqLYtEA9srh2TQsanhP9YsCZvdiNY0oxtI7ab
iI825D85uxM/7n9Vwg1llMH3PE63pM0ol28K5nvIl6EcgDsiMsGrky5uVWinQs1dJPesLTuKSB8y
3/vpvtRHFWMAZrvQsi2XlZ1oX8YXQ3XTaW0UnccqKNjbXqi2VbaWkw07KzRCVXlLEo4uagveO2kE
/vkguC3S7gaS1SSRHT96V8yvLlIIoBvsS2DihgSNiKkM+Ag9FLqzMXkmqFTccVVF23R5sT6l6IRD
sVfNbsdmGTYQPbHW5iGQXkL408r3yGC8ucTxU2BRLmsxMqCsmbkP5ouaIQDaq75CBDyUCBIqzCdZ
Bh0QhqtZq2LdkR+Npj0/G9peyvdg3AuHwbrEcsrQYoF5kK/EW7ItQErKvZAe6n5tZES3105S/zAF
cuJji+Me/WNLLAxXnXWWsOSHR9RpTYqbqa1rO3KTHPiDVfqMhE0ArV2bbyYrXA3qxwDBZL6F8Vs8
HtrxVuibTD+AHMEzjcjNkLpYW5Zxols+r3SiHfnvM3GGehc5UbJJVCb2+NA2m252xtXk8bugt288
njbfp7kdra3wKoGyx13bv9PFo7ixcRldGuGkB0GndlhTCgZMAz/Jjm5mTsK4uhRc+FhhBSvNWgmP
YGQljQV01I4MQD2tSxuzAuoE9b7R9hYFRGNr6pu9MhZxd12Gmk4A1jAH26zRJ65GCXR7/vPRRA1I
dW41r1fd6kw4yCPK+xCd+BVjrNvi8be54r5Ek646TNtJ8Rdbi54jGT1ZXk3GBITIy1ztZtgVpjEo
JnRW91mHCh2OBpC+lB3pGFg1XEekTJmIbReCizT2DkM66FhJePrVa9K/plJn1Ok8w8eCuwFsQ0Tz
ntDxkZTMWgZUsMEUOYMOsYRpi9J+4vhO2rhRKzwJ+h9DZLXpQHFl9YYXt9/o215bV/QnuENNXjne
rYkJID+R5DzBvkpfKf0ZtDVRpoA1KNMBWIVzKCtcg6swO7A0psiPhGFovin9T0yF0crdMvLp6X4E
iBjQYCoR0vaK6b4BYub5I7ILk2etgLpZx0kBQSZLN2Jfa+w/Amld0xHeg3HZNrOL6F8zwMpVIv4x
lqfHe+ykPCi6Za4oZ/ofGpI0cdsePlv8IgkwKy5W/bk0XOUPJa6NvmKDIdtk9st55RcYfnSpwtAa
46DZ9WLGCVMexAjLKhYhePUY71ATic2zWR6KsX5FyZp7CEWXp2lbJDwte27jrvEJAqWZrf1LLEBa
2KRzsMLzUv1fBBJsURrQmCeU4MsFvkDWzsuAJREXF/AFQWsOtf6qU4T88peSQI5vobuG/sYx6NL1
9My7e5OdRKSpQ3GL0V6laPgbCifElKOE4D14F4fhYXEqyePbQhyZJhsNiM2VS2EgPmT8MFrUVy95
ckhglgl4ZZg1D1VXrZuEy5HWLCK6QWBROAWPU9AtgXQvZa55VDK0Gijnsv9MbPdK0jaW+ROJuzC/
+u1zgm3PEfIv74llogxiRKrsIf03RTHkL3LjO06uq4nnuAKtmGz0A4riBaWnRZfcYV12dgf5QQC1
nMGsLeWUZHtO9SIMYWKf2mcE4zE60bxbCO/Cfy85EALpQ3MJr8pn57VBReeNoD5wCGG3G8q/quBR
uWK4VY3LiLpH43ca3jr0I9Y7L2yTfzP7VMotKt9AqVgDMgQKWMoq6iUf32RKX9g+TPX7ewKqDh1V
fWcd2wmUv241gMoWLGCdAvtfxZDahBDRQ+PAIBWa21zTcNEiixLonwo5+gi6JyaBtj7yhSI+t/g4
aZeQ3P0PGn/uL3V2bEsix/7y/KfzVZpb5Pbdy7S2Mt0t/ZvUqE77nVODtwpvxUeE5J7l0F8JEqr0
A88wQVd4HThewic1pyL/qtvEyikuVlX7Gw+7oTgxVCoHegXu1h9FhwK91svtt++r8yjeF/Y/2ohV
AMsAajhcITBFq3J0rIUF3CmHGpGhtkuoJCr/u8eh4h1axBqATOU22HQ6BiTfRBMDZAAvRAAKbP9C
oThC8qwMYtB1EBtC9fodNU/VT2aXg3GfF23D2HBUh3dL8iKTzPptD5HHrTL3LCXx83kjVtnaQCu0
ihgmwEoj/DijZaECkFEBz9nQnAL6SPVes5A5+E9T+ptz5rE1Gg57Do6o0EBcMudfq67Hxclk2rXz
IWHXekhPfbg0IHmEKvKzqbaJsE4oSbrLojhjf3Vv2WfLrgvrIuQAnCaSLXifD1QBVXnC0Is27xvA
TTO2TfQBoDbEzJvqCjEVbzOp7LSA66XIxxb1B9m9QiiKAlCeb/PJFfJLPm/bZFfxDOXftPX5TxM0
iW63+SUS9ylqLf0LJtru2z1dW3StC8kNa6JrKuh5JPxBajKqXvnSxvhQedymizEyu8jduxii0JAW
wmSFWCFsXCVknQkyAd8vPGrIibcDg6RoCDWq80eCRHe46xPcnssY0PQMTz66RQi7ZdPvxKU8I+MS
6rcU9IRRzGcuc/tpUyOlka+KtNY7ZFN0H3RdS++HunzwhOAAHbpUffSudWYihPqM+ls5743k0IgM
dzSH06kvj+hXXGBlEXYXuElIXzhMsLX1YWADba7YyNK1EgngHe0wwD8ZzQw+n/qfnDMnb1tzLcI3
zq7ONVDy0lCUNzEScIMdZ5EUa6W91d7sDOXRbNZNTMThAYHYhuUmzfhbtiSEUyLz+zNtEGyDVgl9
TghlZ15S+RWaV47kKG/xbFibUGMqHh+LOSzkluFh2TEcIgZDcYkJvC71lIurR6ww/IXlVqZMMej1
rsBJEu2jBDncwM2Uyo9gfZv1u2VtmP0K/i/5ppUiR2u/eyT2wMchE69W/HYrjD586v3oAH2g0veB
EVkL6H2T8m6yqvaP/cs17CLjyX8Jbd1h0cV1ZH8hb+ij+tgU/xRkEZJtdsCWynOB7Lv4Teen+j3q
8RulH18RhLMF+PQA9smiwsJAiLewTlcEGa8SGdVssIAvs4Efd5ifRAvFJvialm817YzjI7tBSHvM
RV33A8dIDTa0rc7fmAMZimOJUoBL1nhYiLnCdUyjnu7j6DewrrI02d+4UyiXjui8ee83R/8f80X3
LxD3SUHba/IzAPNmah3r9D6OeSroPhgxvS66zZomj45xSER3sVpgaQ+Q+z/YDyyFWavtdoxwNoYE
y7DaoCS1yrem+J3ea/lSVKsB8pKzIHl65ErzUUPr33zWqDbldwPj0yG9gWLUPrqj7+w4Fd+5G640
BUI/cVnNHJOrhoDc/2dZHS4rpg0nxpYHVfvXFLa0yvjpo1NAqCJgEy1CiAqM9fRnyT5G3k7DTF9g
/tdWaeIFsdq55oQJwk5G3ttzKh6mUl/M9jhdkjWqTnXbrIs1MArXPqsuR3oGX2I1PnQgePqq57m9
44OAmcSTzyb2R19Bb7HSwAsLLCwYtsPvsHu10vM/dNp6tIjWcBexfTRzLItwuKvoEq4sRx6sA74W
1K/rkmiTSydJOI4urcZYnisEr/RMNAlaeh59YMkapWP6xl2UAA1lku+EIMCY59i1ki6At8Ca2yLp
GlCdSNoxe0YWozx7FwAYSGcwonDRk7YrnZBvjwUO5u8Nw8DKbPaJG7jRzDbBj1V+R9bXFO+YldPo
NkibSjgtgBL/ZtW9vbSc7QFKuSAfNFedGCCnPtLdsKx8mNpbm38V+b7YEDfBwPgrR1C/1JxvU9n0
Poqb+F/UnYT8AcZRaavpe4o+NdrU6qsYHwMT8MJUL7rOaPhGqkG5URCnAeZXH5LqO8GhIx/W7CtH
dU3r57/ZH0Q+Ef4iD8sUHQqLw4dCnaYK7Lvx5lUPh8IaOUTFY+LlF66JeBXK45RsaPB0BGonv/8S
tKecjVDrkx0ShzsFP7H2FLLibg0/RQdFuBK8nqChfjMIf0tnmEU/Yntufml2odQ6ZvA8fvQAUcJw
77inZ+2GZpjkFkPf+dFJkc9iv4+yL+xNUNOMazU8ybonsv08+8xu0QX2gHsgbTH4OA/K10KeNDk1
grYb11VcNWiMsi1Lyo6ZHCNx/YdKuv0KsF2cgA9ZqU+43CqonYDXr0Y01Fm8AoCkGSPeIrCbze9G
fGOaMTSsONYDiBOawNLFJyNgY0jp36fwR5YWTTj7NR+VerLyxVrWG/PrIgJDbtT3uym86qiTW+Hb
mvZpJdpt9ogIYRxZTnv087tAe69i7qmC1VTGoek/GmGnxzcrPaWzBjTKmzfcgBfZEIAS3qjCaikB
tIwWrE1drcdXkbDCtWtGIIlDFf4Jw2VsPhTUfeq5Si7BzM23KftVTP5nfUgnD24os5AT9BOZqMD4
UEieQkwrAEZziAbkNv4qaM+zSId7MMxbp9+j8C+K3weohA55F/AlR6TGk9BixFX5c3DLp4yQ29Hj
FeKDB9VP33ow9hSM7waB4pJPmFSXWXB434T4qisXQXyoUHsG4vhFcZs29yUEIAxPCye3DENW8mhQ
NCbKNZA2rbkxplXlcZHAkt8TiBUm6rZk60C/pMq9nWgiklfU/yQd6vILLABaJ8a2keU3rZZgh/90
YdM3ewnRMzhvRUD81iq+ljFdbG6+cf/5HHXN9T3gCu1ZR8DN3S9aNly85StrjKN8yLjeY+E7Gb+L
Eyx/pNBuO69S/7dQSAYYzgztZeTIA+oIddpkL2uLHWYHkbVXFqmFh9NJgRan3ufpZ11+dCxZFo+e
R6NIj0sZfhmF6Q1g7DK9dvfXacZyziXcpcK1wdy5TE/rhl6mPQAx1at4S9YVdMxCQAYBp9v0rOAX
44kV9HaNLhplMguFLLe0fyHvtUoD0loPZqcxpAV/sTVD8LFTSggtlkX58mlhJmCmnV2xYjvJJyG6
WhXMPbVgAZsHBOG7trmUybHJV3mxC1d0p1wA42LgqifexPpcydWyYCTqsFm8XSHI0W0uyIrCA5ES
9vlRJrXDzgcsWGQa5HckzV0k5neuv0Xd6xoXNlq9VDnK8kca09ukbLlngOC7YHybCkoeizoL9UMe
64JLzLK7tBhQhSiSa7Ri9GxqsRHCDfiRVj/NmqzD7EdiuDVevQ7za/xTWkhqWym3YHgxVFQgUOHZ
CJvDE7eXBcYcoqQBeYsUVDGbSn9NxksBLJCT0pGFc887o5XvwK5cjshpK4fet3osw3UPNzLmz2Ag
/5CiIvAHdJ3HCCtcqweY3cbux0ur0qjbrD8a6kqttlJsOT0LElHEskLzx4SAFMWWqsw1wpBvZgRK
xVpJd4T6w1R73Fv284vPv8AOFhcKs7YYDZwDSmjNWGFrZ9m6YGHSdT+F+Ojrz1zYle0mxLkCGBN5
H/yojjPDyup0W6H/HvOjHrxBHzgSNE9HaahLXipIHLEGe0ecUbOlKIjvk3/R89+gpt1JDpqw6wge
RVAbsVu4EnWGEWeBL4J7wD3Rc1M2/XrisohdDFjGaxb/LDOwQRU0cduQIIbJiqR//hmBjRLJ7Yen
QHcJ4ywpWwTbgbIKU8KRWAoHWffP/yks5ktEW4rRjAk+jRhJVL4a8B3/DSo1xyMKG2FoJ6MIHZMS
Heet57cQM1iEDYjTDRPgBH+z2dR26Yzau0Z/IkuU5c++JSsWJhxPnJpP3PyPpPNYbhxZougXIQLe
bEmC3ltJG4QsvPf4+jnVEzGLZ1tqEqjKvHnvSRBw/8oAp9pE3qplcOybt0jeC0thEfdMMVnOUJ88
7RqMJz/9MJx5NG1jSaJY5nCaM6zGRsouoAoS3oxwhLptMC6JIcfClPvZ73dl4lipoZDIE9U52mI7
iK+liC/NeEUZy1FUA+vSardw9ttR/ZOixjaEbrQs18Fm0M9J8Si9XewccWry0cPDIfjLSnkhNAgr
9+RJbIR+s4J7qH836n3CtqfPEQvCZm0mS/U7obNbYGRJibssTAAglegx5wXO0P5qaXutWwVxgk+c
ffRgvCptj9sfjzzxncZiXMZ1q4WrhKYpRHitsdQSOWFglPnNSmWlvd/heeUY35bFk68icLi1OV+q
YZ6W2GJH5JzhWeIA4otm/OAyaKKAoRVE8u8R+pT26nCL9tWpX2A4CRaxxbBv0TPGI5tFL8VwYO2v
uu63Lx4h7Ydtzov0HlnYw40L5mSyv4uIjtcX5xNVdSXP9Jxe2aXNhjaBiIXShsmQwr1nLqt9DPpb
zOCoazS3L+/2+DIBO8ohRJbfNNhlVFruuNDyn7EpMebxtGYoCpTYcow8MHsBWynVfNkE1Vo8Xzat
aFjkG9ueNjxri1Y9qvmFkYjgbUfZxn7HWSEONK/kk731bsB9fCqAfARiNhMUpImLt7g7ifPVw/kH
znH+K+Gn0JNPT/mNI86kAOdHfeDTQ+XFxbc3K5Z4QEoNTpigmvmgFYyCO9z2nZtYFrvkr1pFnnO4
WvlGsy8EEyqiDr4Oa/GaDcz9GIJYNyy40MU4+qMtyCSQbG9jw9VFhnuROJAehf7vuP8+uUxb846z
+RhLkViZVB3JATJ95upD5mBeIHRBnVu3PIhVfdZ4lpYyiS43td7V5I/pvBm9wAn42PVl/WJ36zDf
SwkOqnbmOD5qoetxfRQpG7/rchmM1AjYKQv54Xk/wZgtOzKEmCt16Ud3/sL84YNE4Obnc9WiJeC3
2ahtYzw3SsuZ2d9iOlTCxJPyFFWjFn4kc0qW+vyDtyyvaEFgoQ/Xikm2MHQlwxHxosUg0vzk0wp3
jvgimpKknq4C0YEOUzpuinD4LXkEsnkoHPxc3WEkeR1nJPZBN2W4lhNC09Mu5wwMOFmYtVYu6BdR
g2Xxuj9xwhBq8qbnO3v18HvNPgOca1yii4LbGwIYYr+9YOXsrLSdRSelnADJfDOIaDeg5hIt3n9X
cO3GA1TAnOADHY16170tb7n0ydMWUJw7w0+C7uIgeAUIuXZRf3sTsjZbZzLe+gDOkoiNANWq6EOw
jL5LMWd8sh6K44QS0DXWzO9fOLilOZcRo0cRWGFk3K/F4KAJvxpLJEzt9Fn7gk/kIGUQjeFVrydh
m2d0iDGOOOTK9LJVZ130DLoh+TTLm38DesNtIwaW5mWI3wYxLOGsFfJtRT4m2Y98i/nwybPOq4vY
Ye6Y1JhM9Squ8CQQl6tWMrv4zL58C02v+eOy4iEK3ToaKe3VuYZLJSa8OQ5oHVSoav1mjsdp5W9q
9SW54WoyDkLIKFnxteLWZb4nTEIKTJ8WR0bMlehIGFu4umz7Fopfgrs+AwWHZuotvepDlZiyaHgu
Ie5UBLfOrY/Pxf6LGwAN2p+P5Bg/regs6NoA/TwuC4wf9uxRecdu7nEPfOrGF7L9TEV7ZLi2wLKs
8ik4zkJRJjfs+XX4/uAfku9bi0MjwFrKIItio9F++Vdk7siCMffUrK0d7gYDqbJHFVM/Ru2cSu06
tywcD/WqV0uscbs6wJ5zRjZc0BfPFZujNMCdyKYFc0o2WoFznoejs1n1QOWtlw/9szO/RbLaDF8Z
YT8+GZmZfiJOCl7PZ+Fws+eYhGjN0DiguPKbOgi99UUAzfN8J06CyoKE5CZYXezxS+35JGJi8dZH
VkncwDiW9C8pPjvGOdKPUrov5D8rv2sCZ8S403+Ly5+h8mHK8OwGuzo91/T1NJ8QSsqtEd8zwYZf
jfmekhmBOpRpR/kcU7zoMa8wUg7v+6MsDmV5aY1vmz/4OE2bCQdBogjRq6IXaTAuUAGLxWgaRRa3
Iz9CpKYUjpaESPAu23grP7lNwRWQT4RRudl53SXRhLgKTzaY4BMwPSwBPGDr8TfT1moJBHED1AGb
o7EoAgxf9MzHSmYC0VEyMsgi1cyvE9eySg7KcWXL0lrwvgwc+SbHBX8FT4KX0Dv0FdT2UK4GZvwN
xbxMcZXPv1nHwsHHMQ1BTLw/TMFGvLYYuspk1jJC5MabK1hMQCRRhL1bXg47ENNeYrnCyTU5mYut
tvJQ80KFXuQJFc6o3jzlvdW2eXVmUK8XVxIzlvMeJxY/X1qOEY1HF8w0ee4w+2yWPt2ll3WEz8a5
zYDJ61+kCRGOUeQ+6GShWaEwUjGeyA+XxJz5nX3CzSFjYFW9G6b0z+NtTEhyxwrHbc6QLla7mbPX
2ppRUjujDTLLneiEvImo0LZIcHvOQZcaBxNrGzOeWl0X0T6WN4a0hPQrPydjDa+XnTFE9rji6os+
fVhYQZN1tiHNoe4BD4rmiJDxCCoFc2cTLK2u2TjhVWfrmN0wSV8n/Io9FyepWWbdbi9+F5kjn+LO
7lBAccV3RUK4d9HZ77R7InqQ8y2LelgNaBSld4ndF2lA2XyvpRv4qf5pe0cSmn0IInOc9w5+byea
OSZef7VwtaRd4N11LZQgJH7PoPwi8rCQ/Y1efrbSXxHdkcOz/Nzh5fARyg2sggqTWCQDt28OnoWx
/Ngnn6pNxQn+s0azIa4pXFUWhW01/lKb8jXS7zLYNT+LjIZLO0gGf4maq70LkVhK0n5Xj+8j+Qgi
nDIosd2ytfZJ91eUNxW3B3wsni1Yn0OxOHN5A2nCvQ7YkVKLKay5yLF8SCuHLCQuH759skHUacBL
1qpXzFO+fRAUul3MxpzE6OdAXnD21Wd/hN5REn4q/qSxe1jjTXwdlfnsw0PBHCZeOdVKV4mZbTN2
YSL6asJ/yqyRrYvzmOO0AvYbdVyI+auCnCRxRxGMxA6YsSfjBW9CHKeKtGXm7MBxAZ2NjvzMDHIg
x9Zj0umTiYdrXRKWKzYwTQvlK9QoK5ydJH9W3XeroT5mFRYliL21xW1azAsLCymOSD/4tuGJcU1i
TbmxdYX5zk4tr556KLObh5HAA/glRrI+V21PX5G5QALx2hnmL0KrX1wRMnRu+sTVnKNY/SM4eTLj
cPl7tD/pJOdcOamH4Pdtjm+R+mnIzcKoXhqTAwA5yJLjvnNCSAUIQZhXhezpF3/iOw2lF+zJ+UDM
A/AQIeoNxzNfRDOw+8bZkKhIaeaNtR4u0xL99s2W3grnz9R3nAq59PLwVViFPBuzF5+M1DSEcFAo
unMeHc2Cb76ho4lhkqxiN1pGgBgYyWh453HmhP5BszaW8ZU3nzq1SxFcJwnBARzOAoELXVzClNhC
V52uCp2GNiJuRngfo7ud7fknRgaK8CN2VAy29lIjjfc2m2lsDTOsAB1mYdlrpd7E9L/oMtZ0zDvW
zDO/wYwSpjjHcXRQPyT2IcFwljQ7pgyQfzJEx0jqMIxE80bmP6JeU7ubsDFxwIc6B9pBa+6W8Rcy
cQiaC0MWzwcLhpXQPof9PvAufv0giobg7Xq0OWYh8XPp7Lx3mHfCkYKyyGCCqyDOP73uEJgHrT1X
CEHpTwzTdFzXFWVlYy+0Opynyq+9AFnq/WDQnCe0m1FY4MwB8hMJSQC7s3HCLyk63q5WiVER7suw
ZjYYns8q6KxS+tBqbVZZb4PxPk3VxjA1LJWTm9n4Q5I7CG8CAQsk87Qkv46Tj44CT3hmXOtAJXBQ
75MKrRq+fQEiJ+BliCeH4dpvEf45xl2t7rL3cP5GFrUxY6GIbGZMlnoh/znejlq9IkHGsTG7diBh
vxA4ym3EFvfWMZgPHAQGIyTTwGBN4MOMn05dmNqWlERELz3TzT2Dasl7E+51q3tq01U1XiLPN3Fi
qc030SzRsNMPR+mHFHwF47MfiWrtJEzbvBw8lCru4NrOqAhIkhG9d25hTTLpMAwXa4zmad/PWRCo
hX81HtH6mYQXVnvCzfjUU2BPs4IS+yZ2iOglob41eGvvDzcjdFLwiiZDs/GeNTe5+kBYoA5bThpi
2KrHYp/LbyzKnY8PY9fYl5IrWsO1RwYR5zoXs3Rqrqr8CuofO94HmYtHd9/3q7ATyqHvmgupugXO
hT9FBm1R6jPMJjMVAwC5RiO8wN5e2CRLvJ6xecXVtFHUbQ+xHI8uVCziGtxnc4W7+hPGdnCU+6MH
I8ViEsggHIPE0u7fajKbXFTiXkYtwKK1lLN9ksDd5TwD8On/qNaAeE4wj3djMC+ABP3ZWccAK+20
F6SgyiPs9SV7R7k4FgXvDsK69G01b5PzQD1tmLXYdGDDdKzQWDyU/2eSXnqExL4i1jE9xnIjjetO
vaeE2aJqZrCwoF5MEF6v1EyL+h2fF8BNYF75ynGFy2NSriOhSmR2tXHmitotHIb9mcFY+GCrO8LN
evxdqF8WzUSJ9ZGfmsEeI+avgrCJXBCEcrRP6w1Opq7YRdIROPasIkyrrPMErzqnpcE6BsyA4nvX
Qmeu6Usj3HjZe906s9Hx1xYqljD8Nh5fleTywYmyKwc5ILLmmBmkl9CsSDvMbEYPuncUn4SvvqfW
Lp8ATDL1Hw95WC3q/r024W9SelnOzjP3fL1jcCb7gFe5wqkW4fVumEvYEgi72NWwW0jFUYrddnha
uFtgtM9i7/3B6Dq7jItirsSbsjhlKs3WSfwFovClyRjSFgx6lQcjMeDBTDY4MjC2WMP3sA6Rj2jm
scaekZPnMaTGUjrXZDZwxytAx6fCDWzmC7NMW8TTJWGac0aD03zubIcHJP2UDMCJ9VxO31P9msKM
NaBH+fp3Vh+14jbpHwEWNhVPXPugoMILIr2Bewv7BYVQ2Cx1XvDy0CzkuTQhkLAoQQOt6YBvNnjR
ZSy6k/JbaNeGXH/kin2eHkGkOLkrCLh1sbXbM5OrB6jdmWF81fIhI0/c7MeM88p/G8unitdR3LUq
D2Om4bA1sK4jVXfM1vEm4IzjMC2xekfFxspPBp7wcMViCooGhsxgAZneBLsoXTTJLZXRauefjh0B
J+IkHytKb7p378OJDhJvLrItXrsFuIOg3Or6TRhX5PBNfLZOT/ioujfhp5OSD0Syq8DOLCC6crN/
jMWXYm1bwDfJV6Wuh3ETho+xf6X1m5T9Rs1XZnALMW8Yq43F7RR52B1OuKlIH+2a8pWjT7OP4V+3
qKgQuw99CbeY+pi7PS/PkA/96scm05o19wktieZ91DMGOF++csrLnaGPqLMfsf7e4W2S2y853yE4
cIFn4XtleocOq0iwldHjI33PyY1n9be03SkkRLq0gCOq60B0/+c6P0n9wzbc3AY4kF+SdG3PaFaK
U6z/tbI5t4kSfpvY+x4Wi3bh+Ynhrxf89MMFs+ckPlJr2zn3kmALGx9QVz55zsoSS7K18kL6Rj6G
eivEIQOfBBs7aLK0YImfYhRPO66B8hXhLB+TY51tzUJMvLvxJV5Eoh8jOiYBZgUaFR2IjnhrfUU8
EJLyLJm0dvoP38wkH1scNb6Na08lI7FUSnGD7dT8oKWraDrJ2rOQbhrZhpj6GDsG06WlAhzRcNO9
Ybzl2XsyHSztQKCwit9SjrDCvuC6gb26omLQ1ZVpYTA6d816GM6FhXPBWcbFgxUIGU4I2vIa5vb/
USwGJBz2abIV+n/D8aQbS7HxJWb7iNs2H3YOeNL6EDZInKStucQs1bO4BKSTdCJ7MBJ1pmJy9pFy
q3rAQ+91xWMnfKJiFsnx5U4G7QptRB01azX/GcyvAm9zjPjm5m7anoecFSm7wVyLJF/0oZE+Ju0L
StdbCXNyHByGbiV1K6dj0AhFA2dx4Z8bLFBUP9/WW7zztZ1I9CsN94bw3W1see2r616fZdVKk79Y
j+E05xASNq4dALtL2WYDySNnroKxfFbhf0Eqj9T1L7V+Q0hJHNLM8azuN/dvcPeR3EKZCQ53Q5jf
bAtDKtOKelk/rXoTIbH5y0y9WsaJpEbylYMgkVHEEaBK/5+y6dj/+w7QIeUTjFt8ms9RXRkqRQo9
w7KtPlLst2C5hyOD2k7dsoGACccGgy5WBuZO84LS9MHGn7lerjWNQmQ3tL+UcBhJUXb5ZcPsymIw
ZBoEi0eUc9FwV5l+uERrgpFxDNNvrocgvVuQf6R/zJW43zNtxVMVofcqqwmO1t2XDwUPsclw2BpI
ab6PqBkWjGulumCeSuV1JgucqhTvnSVNTGMdLBCNUWfTik9z3f+ruqMwB0CEwK7N5/TvejoJDSzK
3i12L4hM0wSc1yD2lr4bPUoUkWsin9Mhba5ZcfcMAFffTSUAVscCk7qJalfrsHe+7OKsYa2Wthb7
g4IjomYab0jYBCF0sVOj76mV0ppDiGASKV6WwX/KLAjCvuEI4gPwH9ZCoADeoQEkw0/h7WwqcRYy
VKhIMtdOw9BngOvBdJrKLsOlcqhCiERCE+H1x6tIjpbPczmZpwG8EM7Twtzk3d4KAL09HKoCKAMF
VZyjchUw7NeOOQ+2hwlli8Bf4N9r0cZ0hDPRziSDvgrzaxvnpCOTxVS/QIl56Zd4oEs2eiQawpYL
LdFOzm0NJS7IkPhXgjboIKcJFms1EhKp936JDHHWzDen/uKlnweElZh1c0A2mEM15aNqCQWs2vbP
J2RNseQspgbHMk4HUrdimpr5N41PJ3DOg7IRu6Ydn7h8jneocX3r+fst87+nM0z6H114NSrbrfof
jxkYLslFh3Oul3e9s4U+HbHJKcVU7fz01p/4HUyYFl7pz+v6UufIjK5HiXj/twM6/xZ9Zws0rLtH
aJWS+glHWS725NNhEakjrByHV44dn/plkB4TMGdLe47J1vcveBRt+aBpIkmNJOLvQrHlYqX7W3S7
QXk07TNxXrWD+fSWy0ff2xThwUI8nFcg5DY42GZN/hNzfU/1tdRdXfu1sr9MA8/Azp5l03xE5cNJ
vlTnLs8C128vbGyYj0sWSOfvMlMF4XM08TVYQ0a1lRNafbXtQQNeE+6siLZ0SbrOyx4d2oBSmf8e
I41HA+TC3LfOmkEQY9MHQDUXmJYXgF84ZYmyTKz/RpNC8w+arU5NoDUr45uRK8waPIbQgERg3HR5
EaxvJCDUXFw57AswD5Z9r9Nr0n+H4zlXf/pQ3TT1tak0RsrggFjCo1ufSb+fsmPNpDbh1psYERTK
Xb6Z+B/Szb+rk8mYfxPkq9R8GfgNhzUgaR7pI5AzrbrZ+b6jfaicYgnwBkgWMrLoU9T2WyewMb4E
+6XpV3V3apKLDAgs38tIoIhZ9sIg+hH5aHqclV4m4MsGxRcvZbrivo66Yzfupxq/bQLhmFcK3UwG
g3XkCDCpwTBWhNfA+ONQgJli6WtW2Hj+L6cBhrrfCZPGgKhLoeIRh9R/O2rmCfWwZ/AYq+/QBgzG
kHVNZdfv4njbThvCBfPwL6kxEb06j5HW91BvFIZ15OB7t8Cep78S/mD9PIZfUrpTOSx6EIPDrUNB
KWWqWVALOrZbJ/uRvHPBmvMJOxLDr73IuqqEdspNJ3FfW5zZx382KumOejTPStibyzbZqf7Glp6q
wZ6YFVGNTUzqy8DN0fICJRcgf1qLY15AaS9TeMqRgGkSBMODnKlIAvQysL49e7SyfTgCFV1hj3Qh
TmTdqyfqXmc7S9mDiquKg1Vc2hlMQrwI4GGKu1pfmfoXRM4t/OaLKF1yh+KTavrjELGBGlm4ZUEO
tSODamh3by0VY17e6/ptpJ6vr1Z1dbhENXUNOzBFpIvx6AihqpSuhvpgP5DVHsOgmqfDe6dzYE3f
jPkFtLvBLYM93+5qknBb6O3mBvm7797ZsDAnpZAh9SFMkA6kJdTKi3PzRvIF6wiD8NBdLO/P1g8T
/uiix9zHiSUHwywoTmq9LDTMCdRdaz3aOe3ZGfawNUcG7/DbUTPj7hX7nHf10aaRV9kx0YUnE7W+
yBrsQy9N20j5NtWPIoE9VSvVTV1iz8Kz4LPFOkLjxFRAfxEv02wFHV3kZrThZSGzxiAo5lhiclRn
WMf9bjLXjrk2s7NSHiKsWtLZpIMrMJs/DeNDGa+ptMmcnQG/q0YgVeqlFJTQoGwAG3j+iAQ2R0rC
eWZ+KJwClvcu5mXgenGnWtlb2J+AdMy09DCV25hQSYJ3h9bb7bWL/fnvAxxvRGpd9v9F3kF2bn33
CemFK0byDlirMwV7H1bmbCVaJj2+iTxzxIsjE+WsvZfifIZYXWqwyLwSnIz90jLI6O384EcQ5yrI
APk2IwPpaG9+La/wczvbusEZBfvcseaF26anoL4WtUgLmduWKMeovnTvu7Z/sc0sGgyBFnZvcaro
zYkxiB3R1i6okaFXgbHVBtR0EssKQES2MHk4jreDxqD82vDCmPvUfhavIYGeapEYor+QQezxbQew
dAL2kbQYWDwey0GHlkHgJOPfWnt72AbDT2+XqNMkaOhZiZgxVKlgcooIdbqr7eM0YA9fUJXGPFXe
Cu8PqSR+tkaFwHQjVG++stNpuG3jbLLcSvj5MMpAx+X3zQOwBix2mnfmVjG3KYJDhjzWopsVPfvJ
wBGaSz/d5KTd7L04RmvHVZaMZ96a8RW1G5v2aLjDikwkkPYGYyWNMcA0cjweqF9S9De8/kkFsv7C
oGHO+SJb+4JtDwucx5317olGHQIU4yfXgYYsw5XdaVc1fGbkgyxid0wZwzPUvjE8Fu2ytp94aLDd
8zoSaXXGqxLeoUs76KZq4B0L9VMsa+EEailVYAm0iKXAn9LhIrVHOX7iV10E6MxgpuIdttLQPNfz
YElk3CBgbsxHb+03C5S6YNmsbf0Y0HavdduN4hM1ewpyo8VsLOOEEbdEB13TIUPHFaG3wBNJuGKO
NuwAizDYx3eGZloI0oFqzH5hQ+eOapOzbrySnFfJwg4cn5LkjpECpq8KAtQDSmDtAzG4iBnDQ6Wi
SAYm/M8vFPBKx8e2WaJY0eWlCWGCpe89Bw0o73Fs12CgYhxNfbW2Dnp+sBYP+kN7xnpuAIzMSgjL
sD5n1cVowVugGhrFer7tgruN5V1yFr3HVqUPTIbRHEEyvIheHk+ZijCrHisDqfzZYH3w1wztimEv
qnySqBJvG288D+fUbaVxB6aWh1GDqQc/zbDWzw9WBcJ1lHvM2eekW+WCsAWVyHkk6VKk/4prnzMr
2nBrfP3ySUzOHWWIVwdkNlzbf8A+7LpAbRlEWthnchmkthsMZ3gLRFl9w55nRPxzwPayrbsmN6Oh
NawymFFHz2gll3DzaJ55JjuHtXPrLr4wMnlp8MFpnjExwovwjVfOGxJM33HEYj2Rc4DySRrOW+TD
YQy2SUX3LCRZSErdqbYwP6y0ATAS7BBW1YCeJ1tPulppV/y1IdL06WuMDnayw4LugTmw1zZGJ/NK
cmReN0zc9j4eeYjgqbYNARAbLKk8MshAj5fVY1Sj9DITyUF6ZAUkZf4CKMQJLv+e4n5cNNhhhDyJ
RaWPV1P6lgG8c+pdOG5FAFkpXRFmVu1dUV9CbcshUziYO0HY8LhWj5p8rr5LKdJl1leWtAtbx6JP
wz0w0lkx2ueoUrsLuziK8Zq30XzymUUKMAXDCMngvMA0/781WqEk4tsbIIwCUi9c6UlKuatW0x1S
pI/LNBtulQ6uxD+EzdfgrDqRmGX+6H9l6VIpTma6ZTkMEUnypljU71OxEMKLly4kanz1ECevnqEm
oAJVWSnszaTZo1c0QFEJM/+o3FvjTWSxoo8c17c9XUQ3Z4VHaRHNle7gY7PyWQry9MvNpKxt7zE8
M0RX6SR5t6rcWc5eNlZRRMwZOGYzYri4JsLNHaDBRK8nYAEm/4P2HTpnk0FzbL1Hq2AF6XAKf0qJ
oy0354P0l8D0y9dlC84RY3BdkN5zrpm803t2B9LFgds9yuPGkRcyUIhReP2UQ9t8HfgYGurSujqD
PczHS8kun0E/RclBxmKrnzG/JGUzQwkQ12+kbXh5y/KD/TR81TEDA58lVAIvFvC09q7IVeb1Z8ra
QZWin1MTHFqOwQC1t6Qw9PNVQwMr/JPSqcboId3EX7CFJJDKq9F++awyDYleqikWFqiI8RoDelvh
bRzXRryU1KeOFMASFCG8lHsLKxmNkEXOMdiwT27W0ATiPOtC7rLupQcQ4b1TlK80OK6DQwSC2J6C
3Q3AIHpil3BD2SdzASkvf0lxPLc5RBEmBbhAKEnc5ylxynBcMRrjKkXBWbXhmr3BWnUh3jzQ0dvV
Fxw+4YS3b5OoVTrGpMZV+JgH51u02P2mhN9Rf+ht72bENb94S7xL1+669KBoDxEbRrH14505bFUd
/POCvStT86uXb6355eN2yDHbKjUEZqQPo1yOumuYbyPDVNB3gboSbVtoXEV6SS8Xkn+onCPj7VWN
85ixDpgCUScr9qVX3hDvLbwBPjQ+hsAcoeUzN5Z99lv2Dwqi5EalGzVwT4WvNwz/GuUaes/0d4pO
X2wi7pf4NrPpN+9oa4SddRexvCHbRHxeMuuokN20dluk89ohBSYzrN4CpoIIiRKR2+eJS5sxIKs2
uyfdMZqdmZ5gjcQANPHsyNmJHSXLhId0qK+yd4DuJzxdMNaoo/m/hZhXliiw7OLgUeOrEKWcpvKK
HQQdChm6ICxj4GhnpPzKpPfGuZNgNhAe1FsWvNdAW807PoNW3MAhyXL80VvdZsvDQ443rZAGTNy0
zSUptxnWGbDFOlX1+JXXmFCdBfMl/7dn34oFyhE/j7CGg4ij6LH4r1gzOkQcOcyooWgxH4en5YdH
UW/I8RcDf9gfuFb7DSK/y46HEU2r3afaqkRhVik6v+tgqxdYZfF2JWumP45xAC45a8qtyCsyvRaK
Ni2+ealAcCgR0GLtqVWbphXcZCNZdim/EDtG/qqFDX1W3ST+pynwI/6BYp1/ILYbLfsjNwVgzp6p
7CNTBFaTQYB1b1SgunfLV5mhMYzjPvYRkaM8n6t05CYM4d4RAC5cXMt4Q6vg4VqkoQ/PsnZUG163
DMrn3gYCgXQRGAcRmI7rD/GYxy7/97J3aX5gI6s5QwyQi+jH1QmMuxA3tfDKggK62EY7O0Bwc6oA
DYMDJCsxWYi0X7W5pj2NDiNsTEvBZlHsw+xoWCeCi6yKffhM5ahn5l1JyyWR+bVoVqBfV+FT0o6N
hzexZ6z+oSerzGc4FRKEYuE1iAZJx4qEIqfsR5OZC6JXmf10cJDUPZKcFj4C45rHa1PdltKtzvFW
bA2cLpAj7a2dYvTRXHRl0oqcGXW0K7rfkfo3jY5JhxM8ox21PquYQ7rcDKwJYluZ6LA05bNKMzAy
7wlXn8USrY6BKbQtPRyJl3jPyiw/VYVZJ+uwN/jBGLv0JCOjXWWClCoqPsRF3vv3yrCPtRT9tVX5
weYS7io/0xeGpJynSaSOqBXTTP7TdOccpNMzlQFQVQqQBvR8NcI/Fki7hou4Kjasez4q1nrU869+
+ujZJmnz5WoDe7l86WjCkp9y81Wn4NGCbmWj5wSlv8th3EdpeqioJEO5ZaSqPPCLz1tS/GBi+quN
kxTsKtZC8m9ZzN4NQpYl9Atv2veBymVKDKTU1w7DlLbjgatiDs1xSWu9xP8/V0PtcAiG9tjJ7dFy
lJVf2NdeTWUGLi3nr1vgDdQCCd8MgdAuvgbDtJIUHdyos5Jjyk1pOKnMIrFk2LkDmchado25HOiz
BGuz56yp5ObH1iNGDdbFcsRsh14iYf85xjcH39iY5hsrJC8K5A+beYDqZBbXUoUUO8KiMwfgi4Mb
5dBkrHGVT/hc2D3r2VivQEt6frUqJibAjKIa9YvDWOr6tZKyc1Abt70sHZIg2xddyOKwaZ1gE2wx
Pig+9yZThDHt2b3m8FJh/VHTZVtoq5aeswTwGur0xnl8nlL70TlEPTrTOBdTfwiiYmX4gH3xI1uJ
shhKsTanoKGb8BomGB+lgxlu9ZQnggorJfdGC+akbwnpk8Efjj6hIGibewOGgByXbmPBFIX7KMYY
eaRcagcMGzvKWE+8jHmNwqDc9zwaFCYA9FR2WparKLcInoElAm0Pt3jZ2YC0GF9MCpvrhQmoYheN
wk2pkPm2u72if0ry1wRQpRBnz49iAbCxWEFQw9OqGXqimHpUFDoXYEylxNAWpOO79yPKkgTbisFc
fzhHAWo5o6UIt2Fg0CbhDIxtBuUGYz+ojcwtdHRjPTo6yVtBXzU6dM4s2hiOUoP/gcWQkwmdBrRW
Q9DZQFA1GROPEz6xBuZzGi+ilg5nAO/KWL1I9bnKbgobXNjIna1SbjifDt6lku1gClbCHoOC+Dk6
HVbhvHsU+23RukGszAwCV5zAvkxvTKcZTktv2o3JeznVS35RlzWbbmJgr5sodLsfvUFTQiaJTra1
98JdRuoDMZVKeYE1SauZrXN+WOQVBtGNBvfAWFsKO8CYXLK2norwo5uuFN1p/CzI+LbsIAstTHZo
E9jQQqlf+EG6qtnuYPOJJGQ9EnYAzDyEMk+2IzJ2FkaEcaMDcPNTt8bbqSOESKn8QFFsORbFxzsJ
rg2rECQY+BbuakvnY8M7L365kIY2yTkftFfHDqNe2C/5AwuTUiWiDxWWloRtgwzG2Ggy+ljeiXuM
1FQtvL2R+DXXdZcv/F5y1RC/rTcsMyx4E1kBK1sXAePHGnmNphJjdoFFIRypSkADqfjZMwVgKiHK
FAhUJyo1HqUKuxZ+AQgCeB46PnM9W2tAvQov3uuV4qbVSLdBA4cw6JbmrSqYg4W/OeBjEw1D5QkX
dC+jSRcT49xcrIB06KNrPkAOd/CF1XgNGzpjOhHFQnbDZpqzOcPB6lDgXbeg2FkQjAPqZfxXzZ+e
ftpEiQWdolbRgxlWioqV+b2SvKoO5Ky2g+F1h1xf0wkDBKJEzL6lEKUYiVzpucRQtIua0tDCBzaM
teuD22s+m3RnAUAb0LtqZnMyt3bO76oBItFka9138syOGpwV0ZwwFqmmnDelqXDRfnTKV+DDEk35
mC+9zRZTWsnaVQdiIRPLAXp1l1RvjUkqjDFC33z13qsbjk7wSJxToT1z9VCHb0r5DrTCrh5ScuDh
/4+j81hy3ciC6BchAgVb2D56zybZdoNoCxS8d1+vAy2eRqMJTbNJouqazJMm7aUYqFJsGhbG/EgT
CoN6sAYzQP/R0BIM/Pd8WLe1xZWBhGLw917ns576sXowwP1vi2htnqDOMxE9ekm4ZwqXLxB+yqeM
DyWNr0PJRt/4zCSzh0Q8FxF4V5gjWC2WESQFP8NskBNKgGwjhyI+6N8z1YJlpu2cBESp0QV2PHKL
PmcFoj7FZ/c19VfX+UhRQyeTv5rNH56l0JV82RBV/kLj0bYCsgUzt5BhLMSkBpejUp+qZmpPJBTR
Btlf3yKedFA7iPcao0EBOET8ivhPMpUqPjJkoBHN3ENPv3ApcAWQDvmkxRdRwfR6V6iqZxOecVMR
2HXMe6LKl7EBmC39t5twhJafnfXsDA/eiR4vCCtj0HKxRiCXWmT2ftCfguKREqQL/Cg6EAErHHKE
eALZepN4lO9GxkN6uEnZzMZXEV86iFr/WuNNF7T/2jpkIZjwGQG/cOnjTBxqZb2x0bON5iJV/kKy
CWioQsMSfrROiIhWwBHDQKrzXuCobNgW2PKNf4TQD+uT85lyygw5VYvcmHzp/5diJ2j9MJmb3Nit
DNdm4Bwy+l3bLZYhozgfkm2c1OyVIEYOH343owGTfw17YIOhAk0hgmFCEVlo8ycYSSLw8+2Ql9u4
Ws75ITQiLht3ZBUXRlVaTJjK2SKGjTYj3ZL3BjUaxPI/N6V/6E/k3IxIKPt1vsfnOKVr2MxzxW48
829q+aocr050DNRNA6+Hpr096LgXcfVY+S734PY9J9XPBO5VA/vZMqawxWP+kqfFR4UtJeAl597A
H41kXQgi7MOJkFVMnRK63CidthHqIHQVBt1TooPSVyjUrWczKpdmd7X8fG2Km2Y9a6RLmsaX8B9O
+iWCd1blk5P9f/TUIU5wh7IdKVSB7qkZPgv7PavOrRvAP7IJ2qA9/DU5QfInlRH19meEZ4tE0vmx
zNJf3X023K96OBj+pQA+4x4yhDDCZLr4m1TFejRe4vioRbuS97cOVqaSa8dEEyH+Oobf/iusM6Cw
lX/gvVTyyDSBtR3LmOage0eiePDd1/JQYbdM7+V8zapPi75vNB+ieE9TRLZ//M7eeMytO0/IOL3l
XLPZ+N0j5EvLD0C/SXxHYTjBxdTPlqwJ6CYt2di5w3NNHZCSflib1kmySGHm3whOxHed6yfC2V55
V71lRnXyy5vTfmflthwkBl/6FoWJj9D4bOLaZzNVFs9G6PLEPGf56ziCg+rvdnObKwSho8Vd59g3
xTWL06UTHg1x6+x7wwwlgVt86xzSzfZybQTnqLsZFO/jISrp5c4kpPPvlnLXg7aYriHzEd+4m/K9
KsTC5k5N4guGNvaJns4u8FJxelX3MfxO00+RbtlpttYtRd9Ns25PF6PZ4cAzjYNOWoiIDr4+Yqrd
lO2r0hE7HpP4KvO9699CBm9Q7Xr/ULGq7M5FubZq4Av71r6ZLSJL/XlyHj36BZGdoaBXtIxSMLyp
LzmGHd54X7w22b4uTol4V9NZH+4WB0GrnvnKCI4B/M+l92t49lFMiNm4Medfx6QXrbOvjrWuGz8Y
moBhV8Gf1r0wlhfjSUUsTv8VYBEoyQLz6LCsw7zIEiXAcMjsss8fhXgQL4QA9uJEWJDwHU5XDSzk
vLR4OHLXMAyyjgle32hdeKwr7CO77bF9S9nI9zh+6GxnvSt1Y7zx7Qt/U8VX3Xs4jGKlzYgy40RH
mpBc7erZdc5hBXPoKSwPaYiKfzdMSCK3wPVkeA2RLxIZ4ZmXyJZLX6cK33DJsRZ3Uf0O0PL7/slJ
vgA7JHyieYsujyyXoaDW4vTs7gRhF9lvAl+z/Im5/tJTGKhVi2JBhu5S+C++te0qNCjrEsuS96lV
X2PwOUWvjsSbqh299Ep3sNxQgYSwjSvO0tz8KbhrJB6sATVNnaPl6aOVYruVB5/2QD40pR5pOGg7
8+Q8huTU04HGrB9C8RmHL3n36jjPxcgCZlVlK8xA/nhouqORfFhs57NLEN5s/j9I2WagYLQnq3vo
3CvRN4djbS+NAE/CQrGWAqPXXArrxIClZlKMgRCZKYKEzxQFpfRvHgu02r9FgvoJ7oZxN/wfnQ8g
f+YbUaY3q+UD/SuYlSFi5KM3EemCuW33FsLygG/tVQ6HwP+06n0hmI/lH2Pw3egbu2f8XZz64RwR
F9PtougCz5gGXvZbMuowV3PAx7/z09Re6/YUGEejeqPH1iF6RtGrBn+TMsoyv7v2JdI3JapJ1hre
IcnZEO+U8cJ3NSm+62qHLG+QZI6m/3IkSARL4CQh1ZjhyYvCbCPA2omnEudkylncwYYEZwupfeHA
eU6hhzEKXVIWFjJYRFIyq/qdH7B5eFA0zApPkX3IxIajrbVeCjIA0C/a6V/FGl+RMUkHuECJAlqH
V1aIPWHIgbbTHaZdKFI5TWS/r7t3fBDNxIxr74sjw0MPV3UUvBnMuKmA/9U9VmH+TIO1bKN0QUdN
pupOtgSOmr/WHKhATdOj7Yvh1+pyVtlzorruk8xuNoOFYh9Gj7lN48V21RddagDPXTKGnQujDsWo
W5GX4aO+OmbJr4kjqWP8qzAW2urRj2+0dznlT3SN0ieC2jJ/XZaz6SEN2GofZXy3kt9WsN7X3wfr
u7C/y/yvRNCfLURPquA+7H+ceFhgcJ37w1b7mTMPU/qwrrpbxitcsJoqRGOYH94wrDJG/zB1hJt4
ScmSSna+3KfNzq9BmW0EgT4u8KrNMJENf2viu5QMu99C75y8VOQuQFXUYdwhsaOSz/4S796i9C2+
uUX55fvglsPBAVQzM2YhGV8LpiKKZeKRl+s4a6AGhFA6PHEUdv94aMLylWcgMS8axqz8ZWSul2wN
eztmhKM+VHB0YUJTo1T7ir8pydJdPVtYY+sT1zH1RwVuHBEu2eiQyfh0ShwJbGjYR/1jgwd9wyAl
SG34m8h9RAyIOCdGF+XKziZfEnVaUwD70HbmiIuCgzEJCtYoNRcCj8yIFF65b1urGFfWGKEH8T66
dHr1HOOl0CuGTCwrjelT+t3MOnySXAIGCuc2zc4jf5Jz8xIzdVOudepMbKO9BBsU7WvT5JHNEXN8
+5VNBTHu7BhGnDeku1SWB2egNijyo4+KPpVsiSUwPQ3RN1KAAVRlnlRXx/Wvx6JNj63tzm6sVahn
Nvod5xq5Fso58q34I+j3IkgBjTKMbRJvzbQ+DL157LUYD92/SfrraSzWGkNKz41AGKKiDCGEhG+D
T4viYgZEW4CjdWPbzSbtCKGoCuKrbbEsuhsEsu3khmfhB0+1bJ+aAQKHN9JyH5v0HgCV7j4bbzp3
FEdNCEgg1lctpWlbDPtSfegoBtKRuha+U2tsMpWcUiLZywxtio1wmFA3p7v4nPWCZl3v7hgECvcy
BsM2ZbTXhEBEkFqNLHVMGEBR86nnT7N8V+GCiUmNy2LjX8kSUTMecTXCARtf4yjDuTMdWzQcYsA0
2Ry96VklwXLKiEbKSeQhzyu2xoVeNKiSx10df3W4whjZxGRKYPXb8lGu8wSjij9b4/LvABgy7WiB
fSX+sxmGkAkK1cpAXhdsYn5QmhNSS6M7AlHHSLy0DIRdgOu1blx75Jc5RH7ZtIY2xViB0NE1cC0j
q6jJm+lKoPzuimxmziM+aGaxBnWjP4Ce8MuJHS4BRE3f3XUN+1+bcO7UTn/D5NalN62aNrkiqawN
jqYY97Ju7/gTp3w4Is886snIAyUuWdY80QBvLFLqcNbgGoUUMZBTDz8hj2462X6l1F6Tsb9rze8g
1bZ37WfwurYcb0aQHLoi2FrkaDUYe5vEPJZW9dDK6FdLiLtyZnlv3R+9Z3coPsuemF6n/4rq7F4I
vjvUpdj8e9lee20490KcM2c6hzESY07JJiRmj02Y58w2YXP8ruE7tSQbzRp8fYXwISMFKSmTz7oq
OERYWwxEMlDQyLsHGWygRUcy13k3AU2stFmSw1p2M/XWlKyOToDOPpkQrISWfpD0irl/2av4MYb6
X2KagL/i7lx7f4Po7520nnLLhkTbLR1r2vYkf2d2v/T04YLDDFWEDm3MtBDiUV50vOiUiKneQwWd
IwG1Vbz0+U73jgZ+1n1H8YCTJ/00/SNwGbZb9iyBsSBj1h7RTQJeifZqqPJOqA1MaPOYBuW99TCf
pZbxlo9xdzAuUPe5Tcv8LeinChv196CNP0NPMAoCxV0Jdu7IlekxlfcYHyZt+68q53IDkU6SE85W
xlIdfX96dlVKdsOonghARNikWf9yUn3DBkdczwmalQTsmuxbBbYcImk2cGjuVrWNqF4WU8GqxrKr
fRG9mYRUeQjrAQ+Q16K20gi31uTvTVntqhFyL7QVJJ9NER0MWto2QfWF/iSVrNtlup9Cm3SjHlqf
tXWgU3j6qSNtyjdx38EgKViPoK7iHdrIWu3yPlpOBU77pnrSR4zjUQj4JFjgLNm5Zn90Alj5urb0
Q+ddAeVK/HShep4zsm/1vt5UTktkJg7huqMLi46Khm1U+R6szk0Q4M6XfzW5WJItgQz1UVrtdmyx
PrX6XkSvQ8eXW1TiNrXDux7W5HzQakfhRRfiu0Skmx2k76MsBCJcDqsyaXezFICxfMubxtyR7DUA
8kP86QQs1y32HVF1DYpq36npeyIhgWf86lnObmi5K2cEm8MNbRXLrOuwK+GNRw0j0ulUa3ze9nS0
Qv1gB8ahdaF7KOj6FAgu230r+uihXSUwllJkKuFIje1A+umPbRGdy0jte5CTg0ByCxoB66BfjKeB
YWNoN1tzbNdaAK3JzjcRhIC08c50NfizdoFWnuf/2gFK7YqIFOGeFYc6261/adjJV8O0SqTGkG/Y
1VGNRqjZT6wAJVPPEhQ+kfFroEpEkQpn0YDaTwJxNSrAOpcw3yfh2jfPxCfz19DawX/o2quR00Yz
Z2nOZIFWYI+U+i4G9HngzkfvpzZfq7mNTD9zbeP6b4X+7NpPeGtE+BiUYAgM0MI/Vsy/q/JLMY4K
4o4hO4Mt572pnGXC8GC8hpxjIazJUmgLF1KHFwo4qywwIWVhA9YFDgrvin+29fY9B3ugPlrzOsPr
bZ8Zir63cHl12cs82Qy8m0e/YILWGOpr18wvyGIyWpK8Wlfgz9zPgMO2YXbOhp0GO2zJOYRlYqqn
BvcYVVEzom8/kZ6FJ5866BgSPBEAzrZKEMTxutY++CFkL4QvMnsUXDwFfluXmN1m4XFJWrWHmPyY
jk9uuWr17UQ7S+XbkLBtVS+x2PJx1Mle8y8i+KysP8NEXv5wrc/SujsmvSv0Xh3lrnk31A/f9zSA
eP2RgrUM3FeYbviOphrN2HGtZpLcKQdKWIZqCaK/HZiWMZt31sjGMcHorIjj+Dyg8rJD6OMMCjIM
DJpLGktbkPvHA+5p/5wWLiF+lAYKR+NCW8ea3ZOqOyVvkcME6Y9fhBGQpzGO3RvPHehIg2tMnrTk
kTM7lh2GEIUvrgfZXM/+6LeasFGDAonLupxnbUyF7enLBIRZMFEjsscixkeTH26MGI19URogcfKr
xVcUDhzL8TLMnVVCEE/Fes7REjKqvZV/HUwWcrG3VWOLGQ9NOG8uulISF3iK2OcMTbax/WQdNbNz
tlo7zK9lR78w7pB+kIjGgphsjhgHr+m/gVom9QEkbAakONiDTR6YsPuRiRapWQQOARrY3r1bL3/D
lEtRZxsGecdilGwHA0unZ97+aK0Qt7XEZ+VbkTxpxrMfpewoPtPoVzfeREtDcfWHHdm63jriqJDO
OZIfhQ0cKPi2xqtML/hOWCFSyE8FVGL1NaPdDCxt7Wlorxk7mJH11f/9Np2cTN8D9a8XLxmwv4lu
qYODkJQvWYDr+40yKpU/gf7qGPBEnmOOanFvO7YwDZ5+J6VFQmrevzju0eVjCP364Gg/SUOc8EsY
P020zQRlTOYzT4eUh1B7UtMjgE3NACUxPmOWDsH0FuTYX+FUs9XnpFlEjr3gQmVmzuZZeyMMCjH6
PUxxN2lQQt4GlrISYR+Po/fZ5vp6igUerkeFTqZKfgfSWTrBoav+7NRm8cfqe9Qwci40i6AqZqRF
8kAH36B4sZ2PKOGlTQEQTfKsGMq2v7EL4R5pB+tM7C6I6ZeqSZbs8Na5493GJtnMX6U2LFczg6wR
q4BaYx691bLY2gEaxgHCl+jIg4WEGqM+RRhrrCYjXDFVwiwTYuPB/mdkK68wdp5G6iB63sHhShXt
crT9fci0ye+twxAXK4d9aqEBNCMH1fEYSVr9OuIK7iHiWtFAEgj/rJ5t+HtR6qc+6J8GtnGJzcOC
+TklwXMI4x09M+lFZDl1kpX1PYg4LyfrrKxiK5BvaD6qeUoMV4RrqadrXjWZ49k6r6iV+3KTRc5q
kgnCF/FeKFgn5UBwOOQ7uRl7+xxUeLXykA3ILIBgJRM8B1AtZIxQj7Fvj/qD8mBZBNGqKe92GJPK
SKpdiOZGrcOJLR92Zd9GYYfAN6GB1nUN2mC8NvgVooEn3PQPZXZRMjtigQY5UmprZ/Je+Fd76J6E
iuI5dRaTjirAgAtiQMQqY9jXxFxBCrEtqHCAEFKATJOBHnjgAEYembAwyntWbVhwimQFt2hRwwWz
59FzUy5zShxqs7A5DiTARFl/btS0SlF5ZBHku4DtfyeWfTOu+t7fa0yA0OYK4FIVP2/o3a0C4Wkn
7UaOLlBPVuymfmmZpU1+uvIWFfkllm+tNDmuRo98dbpsB0glDc7KLvrt2GN7QZHReGrdgY7Ukboq
10C8NOHCOTkOynV23zmot6CRm5JJECOLUT5HItqnpdzSl7R6vnRbot80962uvaXOYJI6nT8EVfA1
ibbDVO9DSf7nYtKODg2dQ1kVs3wcmYF4gH90asmA4PTfnkmQheKkny3Kf1r8qhdMneJh2eOLjV32
QxgVPYUdrvsqYdIUF8i0kh2c6SzyeUUdtwiL2e8S0RbGb25JQPGHYrk/4hR124vVvjpsiXJ/Vzu3
2P62tI+Onj/WqWbEUxXfI7y7mPMPtojX5lMYnII8Zks4dbym+lzY2kNF1Y75TL6KSaLOanWaW8Oi
mJYefp2BkJT8ZgKU6dZJdOlAKiTq3Rgelfhyk5PZ/drZdlCvuraOzIckwTPbxPq1qr5TuZvH7mPe
73Q6OVM7Rv0ShLkvXnyIweWT3carlGQVUX7H7MxUg+BOfrbiOJuOAnDpKEB1+ZX1KMJvHhsNG5Wh
b82Sk2DRtPnKcwldfw9Ne9EzyovZzfX2tz57MzEwra203SsN35yioHzx9OdaEwv+A+A9rAh7Y3lo
lrAl2E9lhgcxPTiC7AXUcbSBDvRJShJH4BDUa8KLSAqviDBmCzb/mDTFPOGOrCc9Gox54r1VCv25
2ZGzfje96xjB2Ke4bAixwIHIBgIplu6kPy27cWHWu4YjVIttVvNqnbCN7PAaaedaoPHrm31QkcIS
wTYIAga4cPdhReaQMSqjWVb496yBdZjznHEf1l7L/r3eiGzaDJ656gcdbeqwLor6rpkfPse0y+AV
TLny+oXpRai/6o1XmuvO8Zemr9aisZZdLNddUaLJ/jBH2hK4OJ53rtWzb4T/Ju+a5C5SfRfK57Cu
8B7o0udQNfE9JN9Ni+Et5uWzyhtq6kDQ6lZPmA+x1Mklj60ro2F9THjD51IDuwcZe71HcAoq4hIZ
KZtccJOw6skmobHO0Lmk4bhJfYb2wXuG3ClCVhFYrwZaYVRWJelnU5lvx8YDj2Kvhhg+E2oLNZHv
OA4EtiO+x+xalGSbkahBTm9qINrKMKyzucpZw3scj53OZLpBhfI3UIH2pB7N50kEt3pg94v/bV6z
V93ILfzSsCHKJGsWe1rVo78YiprYP4yUvLgGs0VLxmTC1lmhaDEORsKjTHmtLUKDf8BVRyu6idVL
EaF+w8hBeddoh64DJ/RTsCHLDYw36Z/RUHqL96ltCU8KlijN5oFqse4q959FBz4NRNdpalu404o7
i1ygYwO32yFptAjaY9XLg6yxWBjtRhGcMaagQ61CsNxgD5McuzgkCartuASmC8i5d6QgKVNnezT2
uchOhltfFC+cjriK6PVcu74mlvU5puWpAAo2iYslYMO4PBr/jBJfxHzR24m2nlqumZpRSTWck77d
FC25Sok4B154LzvxMjuPTIXI0YjUQSY8FHqBLYSIeuM8PwEiMrbdqP+Q333y8wCcmdxW+siD1sD4
csCsqbMjoN7l5b6fnOtknXwv/Jri/O4zmEq1+pV5HZPnHBJ/A1LCb39ANoZNfU9yCwUFwDl+qibG
73kw2DbtOfbgK0UzL6A6B8RXJ89eC2TLQ7ecPKdetHKxRcXR8NLmNZgTqpX+LQHaUmvWLhnZkaOI
QlaFuTAe13lQX4ywQKSe1AceoGMnHHQmFmcakmRbvAuEGLPNQKvedZfdld1Dup0Oooh3DFJRYCFa
96qrcug1bW6wsapOFY2oisiyc5K3zqoQZwTmTy3LtR0Er1Zgv/iiv/ns4jz9QQDALeFNGjVQWx7z
tH9qYzicK5LmkYDX7x5NQ2MxJUucgz3iA4vijV7xqvPqbIv5e0DZmYlH7iGGEeOzpxHnMhi0TYVK
Xt0p2kiLytix/vog3+lJuRa9Wle9fxty94Ufe4+t4GyiiApKxII92k0tgVWXUuw7Tn/xPGx6LaU8
G6+nStWcOqh+AwyHVQF5ESl3aH6HNclhFblBrnYsErmWxRMM/6UkDyLmYYvYc9ZlfXShYtGpz1uz
4hagHh/ZopltiZf4Zk7DdYqwimHn0ypU5DPeNCRMHgERw/goAXbCirLjhhOGOuXd9IYUjvp8PPHN
R5v4pmN3ThhvsrZcjaTItzbN3OTeYwQUuhGBc41P+KjXEqCik93TIN3gLNeC8a1BpBCF1hqNK4te
cuX96jExxm8Doi8N4zjG3slumMS1TInzgz8RGN7DMIWu6IAVdQaEPybHYml+TTRzAnOW3+t/lZ6s
RG9vo848jLH5nAT62m7tXVGw9SSjFdA/yoN1qoKHaJozOoi/ILeWZtjsGrjxbr/u+Lp1RKjDaE+a
cFeiFAnRZkWki8VGsp7s5its5Lp3b0j8ll2ZnCtqG5UfRy9jQcTCg6kszPKdi5VrtAPGoek178gm
KP3ncci0JQXJpXeOwhNExivAP4KmjemV7rSUzGRJo4s2h/Qso/ppyLfEyMKRHHztnGZAQk0EKV9S
DluT53dKcRoC31BsjSXRuDGXfTYhcZnEseyxxbU6Ql77gA/71W7dv+HPJdjUkMyjrBObUQH9ggnf
wpKXqndu42zfbOzfebpmxP7BYL9QhuW1nNyj7uvnXB+xYo6bZgDE5ZCMnXfXWTxQ0lX12gQTOrvK
DLpeBpLKktradOqtKOpr0ANlwJwtvKRZ04z8qwEGiMAHUuhCZTTXDWgCMXYHcMKtOy07S77mFVZQ
n/1NHtcLZhIo36aVPGcZsmtJvRpgTsC3Elvoopri7qFUUylqA7SF5pvdVeuBzANuK9Z9kbOIZbvv
2EHDsBdjDLbGI/QcF0fssRFv/Vtb0kVEbb8s0/E4sBIi8f2zbMiJqw8yS7e2Vx/NodslJnRmZpad
HR2rEGlmS5i7PJUDHr2jCNEnZeyvepuAnGLXaFB9uXQ0herHYY7fGAvy1FN8fTmXIJkHBeuCpm3O
/kuCYDEav9siXRejtwAlZw7NNp3ydYx2alQWUVcStoAJZsJYdJWz1vVuXYBfz20++JRdl19vdAvx
Sz4sUwj86bChmdzVpO42zPgdYr5rOnJ8mMeSYCqdrqzEsJDH7y7oxBoDEBhT+VFKKO5vWpTTSaGN
ECiSg3DJR7xWicP0L136s3ESxV9ZN+AW3geyGfwl0fMefr0GSu0IZnyuugsGmyRH9TSiNlMFeyYu
4KpTzEnMWbKGCLv8bCpUWci3FE2tSTprpnBsFLAdJ8ZgbOYVBltBc5SSXz2FOKi7aP3qmnB1dC7s
xoN5U2IdRL6KSJKagciU7646Ziy6ZfgxRl/19NbNI6IUjKGD0QeeH7/mZ6a1y5wil6sLl17OvjFf
SxNbp3PQWUOpSjKfYeCu26izH4YKt5p4MhyS+irVQNOmQAxNQcpOa5D7nM5hg0Q05O2ED8GjAxMW
rK9CK7pdVuPo8xQyILsFYu3A2h/yN7eS4dIyqdfD13RyvsyoeU9AwiyFrpbuhOG3MUp+fhR8mEZE
6ZWJi6rI+HFljKJUwj/pNV4t4CMjRsxRW8aTUwI5SyXDmhzQXMmvkMc2ZaCLIDvTY0g0aXEWZXOt
IUEGpUK022buummOms8VZliDXLgpKk+NQNVumrcqCV+y0IKXMilZrDPiR8xEGFsF7sQrC041gehb
xugwIyuL2BdTdg62CLcOlw9pqBSTEH79ICZuEWnV4PQuo+14Wbt+fcwxFxquRXInVmbNtb7K3gXV
OhDk6CcP4ZJZocXtN9C+ZZc461gYK2lgVmbAtJA0CJlCNuD8ON0MB1HqyJM0U5AdgLaFvzVCeFzU
v1ibyaSXHmJY9dG42SUutEds2YB2Anr+/Bj2zTGyy23SF1TRDkKCehqPEv9WmHQ73lixjlJqHmu4
ysa9R5kPocPwO1B00d0LwydXpKs4xas/OSateqOzLkEcgOcf0CRCwF5DziAkYXHDjB4leEA58EMC
5e4CPM2GwLFRNvKUxuCwGlD2OoEbvcHY2rBDVIHzX7IsYmXqAigIBu4QHVGvHcl91bJWDYu7Mdh/
pvNEIgdwRs0m+ie4Tjrc8ch57YixNRzo/rzy6N4YKTym4XNIiUxgk5xvMgsymhnyJQnKhxkV2FDs
YWMlPFxm3R80tzM3XnZQTZQe0tbfSJcxcurSYwWJ3m+HNDiWBegVpXxk40vJvbkYAjifkQ4UP0sI
BJuSZC3GENCHMgG/+92qqfApSibVC3O02k3FU1TOiUd29RW0brwKwmnWoKfb2J7pNdAfB2OaluOE
R9OZVU7kcolW9esm04aVLIafvky/G4NIDkfUtOhM8Q3G9Hr0XJH6vUsmSSBXYv76YClLh2V167Oz
Net0r5eIxFzmh6UsTyIuWaq30HBVDKArdhtoYTgpJAuBhflCCf0TNDkOlnhC3iA+sx6Jdl8so4zZ
WxXY33VR9KsKJKRu8za18LV6SCViInMxJZ6iThMD7k2MdtRj/+5E77iTH5PbGhjVU/ongtD0iTX3
KPx3GyFAPgXfVYqiNTZJqosQb3tp+lZ0kbM1lX/MchZpDvCscgS8WLnO1mfFsuwyGjrTsu46hDl2
fRtBtmjhAtZnjDZti0b/RbkxJY9yQjg0BuAXBzWZ1MPTWfbMdOqux10rqIWIFErVp53AaO39R2fA
zA1Zb4ockWUngtUQEuqh8dxbjfMVGd0hqkgiyCabKEWME0b51/v+3yiYBwzUBapAPFfGtKUoB7JA
wUp2zzWt1tLVkeN7+ofPtGcYkPREhrG0xllNbWBcVqa3L01w50Jz3z24eR1Emtq6x5JmwrT9X86a
lAuLQUV9s/GaiG78EWapgTYhXhBqluGCiuACS3x9YiOSUJN4z33Nk5ENH5GDzTiayIUVlnvKi0fM
eMqJOoHkm4/Dchn/aZucqvifdJ2FmQeA+HWihbWKkDWhZf4xwKZmQpSTM4ttylNWPkn/1nnlygZm
5acaDRva6TYwqGzyBu9tV6CpqEuqhZsX5wfXAnRdE8MdxQqUTYd61s9dtEj9esgsFppjBHhiMo+D
hG5hFOHFtt6VCQ7A90GO+rOuWxIbASEhAkUtLN6NEgKG6w63xiyOpmXoy3IizJTtVu1CsTFYAUua
/iQpX1nTXlKZAwX2tZ0BUttrrUPOO87JycypTvx7x5cH5idUVs3EwWHX5XJyl4NPBe9o7M8ydTI0
ayJS5an8/50orWhlVOY+bpkb1RVhaW2DyMPWriWyuoSyi/kpnoU2xd410Nu40m7Rg95KZgwJ4hks
bC1BLzbew77E+z5XQnFjv3g14k6v24mgwHeK/L0KmHqJqrklArNPbVCspNUEkwlcD6IrYeXvVhiw
RRsCTHWxoo2qoH4ROjROzc5UtbnMNE72EledPfokYjN60TKkN738iGpEioOesaq3rRINyKmbCAQx
pMdYXoM4hwQ56HAh6tC65/eREPqlgwqsdqpbjd4HzhKbJcvL3zK/YgtmMqALr5Wr/7IcuMuqImDR
WxPti3jf61P0oLjoHIfT3RUoB3032Co2OXlNDlmcEu2gqnbPc4lZMcSQVs9EncGAggEXcIwy1M2d
J5coAJ4TvTmKxgZbRCQIZ/XeQvxLs/aW8ZiyHYsXoSLro6j1aqXrxAw36sfuSC0YjZKeDxwv27dy
UTEvLjV7yxPHpmzgq+4PYMg79v5JFLB2wNBk5Noqj13+d0ug4UP3Vo7EGXnVN7JaJqs1HMcYUm6Y
xy+dwZRWc/AY2vRPbuAj6f2PujPZjSTL0vOrJGIty7b52m101oLu5iOdMxlkbAwcbZ6na7YsPYHQ
y15oI6iXEiBAK+lpCiVAb6HPWNHdORSyW9oJyEVEkuF0mpvde885///99IYGHh96NDd2VmTrAfMr
B/ByNY4Yi2TSh0wjjFswoqWI9ZXTyIyAYvqKBdm0KBZRUic06muzIt7SkAAk5sHHYzgFub7u+jen
CDgE2sOjwypVt3BseuY8TmPfFoj8B6sAVD4Nrj91JSwE7zpUYgkYn6ENDEyrMyQbUas/JhYnI9sY
U4TQKPN6FLWcu2ffLLpHjHOpnUB9cMNrq2ptFjLkS2kkjm7P9DdgNNbPabPiJsWUPVwkOi1t03Hw
bZsOmK3sQAwDZkMGWoPWnpTpvAUz84fBedemVmfequj+Z7TJbNfZVdk+HyHId+1rpSFQmeXC2KdS
6fVHxK8zc0BHZlvN9b5yYIAaF3Mn2jlhuVp8b6STpLmHnGmq5EXcXGd6vWSAAIaKenxD46DuKtgD
dsqkGxc5sUNmMq9u5i7N8HwG2AhtZLROHN07nhXuXIueZTxId5u0GUOtAQ+ErO19wJZ6rkGNy/Lk
ySqcq6nRibuu36KWLVNLTV6je4nLyuFOm6GOxPdVYUznTXEVlgGfhk6fplew1YQHUYqSdQhLzFVm
SEQmNgk9ZiAyFzH9QFCYqgyJ9YUrYEw1ywGxmd5Mgy1tj6Np37dBDojHxtsbF3qxnBW5b5jAJ31b
4V9UeNKn8ptIlhDGnDmDiYcC4i7tdD28sczqK3OXyeU4pyVweIbGoaEYXGeeFeAaMO7MgH5nnaqL
aPCIlQks2x/G9JQ2HW0rL740U4UXi3NXGDN3yJoWeEbfEwRDf7rSv5FFEa9K16x4LhWuqrF5w7yI
OnbGaqQHlp+KqDsEmXtddd1zOaR02lDvbVtkDUPvUpUp90oIJMRjWWKLogyRmWdsg54TnE63rWJR
t0syfLskXHobGuGrnbdso4DvlIwfnD56E1Y3bfTmfE6xCPUclM9cBsxUOICmOocnkmZA3lNMNt1J
m6tLpQncrVbqrc2EQLYAukhLhZgEOT2iEVOT1dJhSCUa3OngWh2JPYak3+Lpl6nOAd4K4a0WFNBN
hjoSc2AQF4z2wn5HGs46tTRILgZ1b28SqzwmqwqZ9spQ1ouyesakGA3kTJmpJZZftcMBXPuzGUmM
1g0jqLSQ9IfZULAO2RblZ7dI4RqyB+yw0oEHuneBjb47jrwzr/WwBFZzvjY1vxDT4xC9aHX+VGj1
U5fQLAgkTpYybh+9KMTc1vHxh619bzh3SQHdG9orcYGC9WjsfCM1P2aOrjzG7AiJ1qwi0k47BcMw
7SyJlCbfZnG5y9sW0iEuA6yfpYYHTpfGZiJLGsvjWRtB3whO1djAbYXNuXx9LDkmIjMktON8XILx
OptOeYowbw1aOpDQfNtK2yeL0iJatMlRgFvHWc7XM13lajG49237jcj1V4GGSZ+9ozFk67F3GvRq
HEZor6z7gQhLr+SEPI3GrQoZkJPiTu/g1XY8A7gW7y6XL26uiCWcCKWMYiRANCThYhBtGy9HXvqI
DJnIHRDGZetZ31BSvlRzfevq/Sahv7TKxmvNGhZ1ZAsasPxaKBAGEXOtNpyRDWRLHagwSFsGed0d
zJS42/aAG1CXtCO4yTzBSeKOGxnC8phijdjwngGsALXUm+ckuY0gKuuE0i8aKKHNiHFxm3TQ1gyk
JvbeTCqBE6XI/ULj8ooEX3Pq2TtDYxcZR1Ot4j7ceb2H4Fq38El53maucMYh+npUefESlfSb5oYh
CZLJr17ZYjmzt5pKCPv0JCMPeo5xEew+v6+LQ5+Y55sy1++s0LxjgvGKQf3YO5ysTYuyMC8+q6Rd
FBVcZmaRw5LvbsKo1JOPsHcv2/o2oVEAoIabbJqHx1qb3wsLVYyORTFI79VI7WM33X1p4eguOJa1
M7Og9NqsbdIBs28lyY5eXa7lDBOgoEPQ5w6aEulsO4iyOa9+5i4/2dKgQ+nsJhPTEMIxZppFC2kl
TdeVoVHfmuPW04gZsCwseIlEc6DrrFb8K/pVL21kv+aoWeM4eoxyCbn21hnxcdpu5q6lg+yujHFP
VsgM2bgY/jLsZCloei9c11H7zcVeVkT4h2sLWWbkDq9jpd23Mom25dc+SBTZa+d4AZ7daKbEbIG0
1IwNopIWVBiNMBVl+k6Kh7moZsyY2oce+gM16y5FAInEKbU5/q36HmsnAI2jPQyhD+AVLJCwCYjX
S5J7z7ETvg9ddB3b+qFLe8zdHGBKB1qB2bc2TmREQ6mSoZ+7bC2R37mkXgrMCFUgd7WkcKlGL/cd
h41bLLdU59zh2700g7Fd5wOfmfS6e2tAQDaLV11zTKZbEMdZq5zpWxfiJXWw663Cjh/J7pOBgsov
rJTicuqN/FiP3WMu7/PQPqRFscrQqU1uwm6nMtqAmMJLZqBZUU7+XFOJZ6r66BvxaIS7JrCueEfH
NMSgqFyEbRCK6V/Hm3JSHD16WjRjarxbpJEGHfO9WZaHWE5LFxIcmjaInSUQR6Uj1PSZw2BvhWot
Ag7J1sBhOwoD5lFqXcM1tYX72Iw2NFXLLtfsSIrxvskck62LuR5rbjtMK4u3RH84DH2i6O8cnSYm
s877EJoPUSgTc45Fyedkj51Hc6RR5ch8upGrfIi547tJW9fU7HNlBMgXxjdTY61rQoohNU87twL5
2Ajutr6i8rddRpx9dHQyzh4q9uqzUM8qfvvlBGZsqkh70CXnwCKqKGUMa9c540LpQNUREE/DaCZZ
0VnGuWyUH3ODmCPPDYp5p71zU+RECAZ2pbJOkkUdxyRXpg64cq6VYfXL/Zn4FhCiI4TOyqNxnoHx
yemI1nXsbSsYmKrCOZU5GwXNwYr0q8JGKF4FGrwkRVhl38FJqWDJVjqzl86ZfNWQFstZ0IgLX0RV
gLDwW9bezw7H/jS1cMyZQA8sLKu4QXnWHGaoRQ5Uv4WiUTQlggWe6couD4Yi5LkL0R5prdhTWq/D
nNsxs+mFjAm8oiikYzR2TItoxeGJWJBvoYeAsZjGB88U4lBR7IuE/jQt8mRG6epipW/7Ijm1g3bT
sY5tU1U/WzXjNkPwuo7bl0fFOL9NLD4vveTEaky3oSjLvVTiWPflIrC+LEpdHGIGmCunNI5TxFpV
RWGz43y40xoyocOCJq8eaJQKpEBlIXRaZ7LFZm5ZvqxMPUkdbasr6uhMlp5HAx8bGsJf30l4PGIT
2nHZw+4YuTMZeemX8A6StSownDWSCItyfJsrjnpdUF/1GqamlLFm6ZH1WBI3U6To8eK+aw9271x7
01DeFojRGOL3jLAuqHUg6+vgkIMIl0e3ZcWffL0gVGyunuhtccyyPHo2HNGnGZunnuFnZMMnurA5
Q3HDJ1rd0obyqGe9JycwLpyJfxU5BoVyI1YlIoUV9pkdLUkcrZshIjRD6XWPrIRm0VwpdFwOqZYp
BbqKop3puAD6DP2pjSwNZUF/mIPmvVi0C8leJFSaRQbqV8QLqHPklGSdBaXJaWYKoBJUgx/wVFrp
PnX5u2fCEofJ0fjo+Vm/yBKtU/urgVKz13jM9NiZmNf2H/RzZjRcYB9ZagtE0TI/78jW9UZjk1fl
rsutt7mciQXMWeGl5oepuNFzUlxstaAaI/117AAllaN1Gg3kvkbxHoTVuFIKPrKF6dAE9OgYMYOf
CTFsREVcG2VG1m21rRwPaWzaMvQs4mMGBgSMMo6aSog7xynrbWqrNZyScNdyQkYwIj9SnjR/Dp+s
pCl24ZAub5kymVLrugotRqOjnWzLziIfnIAHpF2auW6jnJxaS8t3lovYre5UtqoAsHm0jUn25ag8
ea8Yq4rBgJrjZa/cVSDC5oG1v5hXU2gDn3cwwYVUe8Y4orhvcx76lsWlaVHw82QTBTTg91AUzJqj
UNpSrMCwRuMW5KA7UropZ17DGcYqJgIBorTF9l1tgrT7pvfURvEQPczR0OxiYrkceietoEkbB9Up
x0cX1chkwxlZwTRN42qsScxJtbtM0b3x2trasfcwDzQKPyQ6vMmT+RTbBq75cD7Ae/FxU5CLWsjX
xHtQNQRqV0e7UYXpVRgPd/nkQbEqTcYvqHkLwbo0F4s8M8ufK6M5DTETGSPntqnNBBxKcR1laNpN
uVjpI+u+c5OtsqaHvnBfc4N6KUhRZNqKmT0spp6wmjHhxmQGks9g6xyGuRGSAdRPH3oAKT23SGAR
SDqkVIvVro/XCYO6bSifWDK7lUHphZWG5lRfpCvpNU+OYv+2HJb61nAfo043jrVAj2e2KOZj85m9
aqNsAJ6ODUMgjSq0VEjmMi16qkNOXumwsby2XJdyPTrIJ13K2LLhoE04rsdOJkfibyLoWyFwRa1h
XhB5wNuXvQVHzMZmjE8S6jHO+mk3U4Wt+O69UyDCzFlPYHs4H8gQswEQy1igBFcd+uXpvnaDfpvw
rJ55fb1PnYBeoKT6xS15VQj33sjcznfmlJljZPtRCDem1whfFQjXu3BOfAmfQ0UB+EfXZroX9jdp
hgoVC4YqJ6iY4k1ZtGBbWW4aB9PGFAZ3KnJIWsrYaOw+eq/M1qFfqR3GMCCGPsEgQ6xh1ATs1hPN
j1QRvWlysoZWTynX9LQd5Y2ZU5YGXcbVj1D6DO5Ub2t1HkgxsqPrIPBtjyC23PP7epniNVmwnWYa
Z1OBp8JL83oX6P5QTqdJ4ukrC3vvmv24B3RyOegP3VyQgj4UCPFLNhDMWLQARLkBFeRUPFENQZ0t
4VQgD14VANs6qz8YMCa+FWo7ZzRhAEt6q9RD9o7aAWc2zeI4dq5FC3mhwgSAvx495XQZ2bV7QEU5
7OepeU9QfcAyzbT1NFLbRcY9HdgGhWXHisBZeOgcsgz1dTDFJF64kV+NHfp1cogtTQR8T3Y1l92w
iVF2C8BNneR6Ih4j0mIsfCsyvuZRVfhMHTXhSoL82htFxFoLYYZUDJKxBSrUOeveY049B0MM1xop
Hesmk49pELyEbZOcWx1ZEaGIgn2sVRBQEMplNoFo+OlQ8ZWs8JFJ79M1ws2clbSGBgr0NntFuwCe
1DTBN9iq3rmefEtHd5/wOLIutZcjWTW9noHz1NDRM+IQ614ec5ufYXrOMfKgmjhTbDFhFECPNB38
29xofpSnd95kAqufQFKX0WszIOsr0gHsGE97pjsSiLjau80xssfwSs24s2dOswjxMvYpcoLClHlz
iBMmL4tLe9TztYpoXAb4AQ6N6vAPsoOZdLKw8k1AE1CvjTAStmIA6t1V9k54Q752UHBlNvwH0wyA
DhU0qelNuAJKq1s1mEoZiOKISp9cg0OE3Zvj2hWt2lh5+di8xrPchhYelhaX7jBUfj7dzDKOfQ9h
+drkanopTIUwJi8uLOL1XCFfYkN+5rl/Jjgs5VSt3ifbJr9Jwx80M1+WhladRxqHVA0iRMoAKDXn
i6IR6+61yRxr47jtnZ0U5zP+zrlntI6difkgyWL2i4FN1PfaFCq3pm6m+eS11ItlPQO/yxAzKfTW
BgDGMjSsW0lVb0eEOjiJc572FJixPZ46DSKutUiyJwcZNWVlR8YzZ8UeSRstTGGuFm6IZr7lS2cb
ox6YnewlwQ2O2AEcHRv/ojxGKRqhzZQdXZgiQX7Vupa7o9KIJO4u2dbzgVV+lwhGqvRH6Yg5xXVr
Wqd6tjh+jigxlhomQ4GJRY5SvqzNeR3BUrUNdYX36sl2RMkaGOEtdyrIdw2awRG2u+TClO2wzwNj
4pm+ynok77OGgaYLbLipATL1DpjpIhPTkyYAFqg2dep2CEijAxpXcM5BSUPd8HANjA24dxTcMiSs
x0by3gdct9xIC5zyDczQxAC9CEkwdVgeUMwRRhOX7SZpWD7GuaUz4eUsFwHzT3x2G6tBP1XXdDy7
iIMobFqEn5TRlRrJD0QlJowm3E5Vd5/WEJqwew7rvOFPY2veN8xNorYt/EEUFxrAuHWT+DUStTWy
6hixBdtRLPP2XI825A+H5wN0aVauBkVjDyWtobWjxdsqZPWRbj7ukqi7tAfBMlW4KCdd7y4Ic0Ts
Ha2RvgbbMjXqPDXFvHN1hrs4kbWzLz/8zR/+7m9e1d+G7+VVmTFoLNo//B1/f8VM2MQhssNf/vUP
d2XOf5//5p+/51ffcopfm7ItP7rf/a7te3nxnL+3v/6m5d388yvz07+/u/Vz9/yLv/jsJN103b+D
r3pv+6z7fBf8Hst3/lu/+MP756vcTdX7T19el+piebUwLosv37+0f/vpi+l4nxfqL9dpef3vX1x+
gZ++/OmP//lPf/zHP/37//GnP/6XP/+3//6bf/n+3HY/fTFc90fXEZZredJwdcNxv/wwvv/TVxyJ
I8gWiDZ125VffmDf6yL+kfzRMjzblrqpW54jbPPLD23Zf/+S6eIGlRTw0vSEYXz5pyvwi0/yXz7Z
H4oerVtcdO1PXxzH+fJD9ZdPfPkVPUPXTYfVy3GxLZoS9hRff32+iYuQbzf+XWS0APNGR79zLodN
C42Ds8ENTGuycwCcBxGAYQwj7Vytwv6b06ZLS/oiyRQhCQXz9YckJFXPmeFTsDUO+8ru1iCQ8NQK
8ocoXRAaBQqmVozpsPw6Wy9l+oYTSlQgnzYRp+CmqdYBiLVuPsmcSTRuhRFqxAFVupP7aDxMFquE
rjSSmmSPpmj+hiweZ5FFNMhZhbci32DXN0jmrTaZdWTIPA+n+rikgmITpEt2plAlnexmQ4Mb+n9+
o9p1FGyTK1K18UQ8UCZktp+nuEzZAE/Qj+IH95t25F8mzo3r17spvsw1d80YyXiP+33C70Yc8bDC
azyha6xPsrwyymOm79CTBRKG09rWzwl22i80trP0jPLghSM8XqGzhig8gIQr0Mpnzmp46KjrOflc
ZlsPwd0q//D8DALLtr6tN3Rp4L2xYYzn7s52LikuSPdK12KvxNb9Zm/1rdgb794O0+PaKy7bc9xE
dJVKrtJ9r2/4M70ELlfpnni1x8zHfrINVhp0A98xjhFbp5eAiCQRhqj2YwhIGpMptGb8wdVFr91N
zA7dh3wNGh70+W66RvW5gSVrLpXLEVvlt77ahhQ6Z1N0gRv2zItv4m+pb6x1/dsCkcX1IfbZ8wB8
Kr9V5uEKavS8ij0kVXLfb8stoTfFMT9n4E/xtqFJwBvZIIDBeFhfcbm2dP/1dX43PtICQN5+gS5l
V5Exvc72Q4agxH/Trsi38bY0v0h3rC6luY86wPdrMuNIYLfPbnDmqx08XQzn8kTLMMXYRjd/T98Y
xTOza5ra2xJRDCnM075IwCJe9sG4n7uPIb7Lh+vJPRfGM2Q6W+BZPgaCI/otuXqrNNy4Kwq49+oy
Ss6WMHV2ho214mANVvC8fVKHaQ3bDAgXFKjVvIPrn3xw1HM4iB/6V+9yJHL2o317WiaMYo2GyMJI
62sg1VIIvsNyMfoz7SDvGcjep9txM6LEf+gp0uw1CRk6fH9nHU/XFX2hkVMdzS8QDEsKerejhNkw
O+GTz8+Lr7xrOkHYK1B8cmQabz26r7ewe0Y8C6vgqnCY4g6nPHzP229IPMCwpbSiSWAhClGRFI8d
CD57EvGIbJqPyh92qY+C9DgihyQrK1uXSITM4KSKLSMJ99ZDiwZB2VrbH0rdwk/TxiM3TvDRkrt3
Xl2BcqdolC/le8sz0SInGGMbcPO57RDgC64zJZvgeibOKfNBDwAm6KASM1OJqg9bv2DIpMgl4iGb
0FW4sNTaVTVe1xne+wc7IDa+NMC+3NnIgpMrgVizoBV+GIt9Q9hEUT5bHDS99OTBEQz8UN66+YcL
Gg4FAijtC7mhCYarhQwXHpN4w8Ji4sgb5hUHrazcg0hL5B0gseAuPe+pRiQXofXuJ+dV25J0vC5O
zpsrLlCj1/JOIQGQT1m0GzRsIOeV9hH3F0He+UK+28jdx/lF2iGRRedjdUDnvmrQ9hQUmWn4NOkd
jWiI+qhXqHSZckDVIulbszZx4dJmLJGkwlCEnhfBRCkPEG9Xsj9lydY1IQKQSra2MPO2ZEdd2Bdw
q362733fVX6+ixjWskv8ZhdxBT/Y0l1dl+KXu4gng1BlQuh3rV8/IKUKNwihbB8tOoh2YDHjPlaM
0bE8aw/CvRy1B8ARsbozhvcUNOcMujkUa9zkTnKH24LnI8d6ObAUkxCCUyl6YXZkfXODnSr2lbwj
CAACeIL5A4iwuIaxxA4EXAyYDtCrkOJ5p63HaJOnOz2GrrEJaFQkKyoY5uxoZZmXTK8gHsySFS/9
MG459dKVKmjWTVvhMNFaV8DjsTTdCrY+FX148w2HWyRISbWJeVpAilU3JV6zBii08ZJg7cQKQy4J
sR/INeuvdKZJrMmZuxxbHGH5sI/ifbsm0mAV4Sc4eP0HHYCGcTiqP+zkgNBQtmMfJ5jg0rpj3Ijp
rUv84RUUrNAOJQVle2VnSCoQHvvoWiSpaKwQs0+3Cu3v2o3veu1xLp70+Txci+r/4Rj4bzvjXVbv
xW3XvL93p+fq/4ODHgiQn93wvzno/fk//eP//o9//7/+63/48z/8z5+f8j7/2fdTnqX/KE1duIah
eygubF7w+ynPtH90dcf2bGQ8gvEj57/vpzzL+xF7nm15pm5wDDSXp+b7Kc+yfjR1bKMSpaptCEq0
/5tTnsW59WePp4B3qQvJu7OFBQnJ0fVfPp7o4ABaaBpVur0MupqEkiTAoqXgzBNXLncoEU9mYaJG
FzxCFUA43WUfzticjaGjLk/YXRSMh3RUKBO9ijNSdzmNnscZa7rkt4oPTadF2zHj652CoVd1/YkB
P65EdZMHlbsrZZz6kag6Dj7aUFl4c4f0oGNmkCICHm+onSZniHPWxc8+rb+2PP2VX9/TTc7ZuqO7
Qjc4Tf/8jNtUkStk14TY/NJi3xsNa0lIwxGoAc4Z5FYYGI0ZwkqUxvin2GfKgjPiNHXNk9V7Bysx
j4rBRDgKZr6Vm2/NhXr7r7xLboRffUgGvic+If7jdjF/9SF1Nf0om27wVVoiDWS7sja2TFnfkF8c
EJbeOyXRdFnI0C2AqKXLPNmkw/SB9Zx2zTg/uzLHUguG5Gyo3eTw+2/P/mWhsNxD3DimNLiGyx+W
O/znFxG5WlsjoSyvlCGni8wZSl+o8cXQXQMxHpY4TwvILG6Cc4hx6tLthqMMDPtQzYT2Un/RdK7D
k5O75sVklrBPcJPALj+fqyq8qxQp9sRC2O1EbECuPkAwKHQR2BC49QjHGBBdJ+CDtMCnVfxid613
whwDja5Mq5vGAb8bx/my3euCQ6JQ100f0iaCoYs9AxENQ07ElHTwj2Ma4tGfw2oXWt7H718l45cb
4edVkjpdB6G7tnRs+atbjc5FO/VVkXG2ARgkguhZtEO5MS2S4QaLsJXUxC0UN0isnSrBLF+K8kG6
C+UKScRmGWuPPSgFV6TBxRjXqH96U6E11m5ClSS733+75vJ2/mXf/svb9YQwXZt1S9jS+uWHivow
sYRsi6sytzDNGeZ61FwU/dEAhYwYpTzQuN7Z0jZrrSMi0F4Gd3kafBiZUe567x6BgPdVddlxFqwu
9Fh9vHTxVi3X2B3kV9syEv/337TxmztxWRINVt9lWZWfFfXP70Qm6L2w0KVfWhp9tSSzFnIaDLRG
B8XEioTzL8JEPxeSbg/zkYuOeICLz4/dWBQncY37JJyRcJmjNWx+/915v3mMl3dnm1xSi7f4WdX/
4t2NRoXdwdYv8yzooQrU2loWevWE1kEwuM0suN0WFkms66ugLl87lr9VN+boGbxcHJg2HVVoBriH
umpTWuD1cpFuRiR8/jAquOUoFJF5ofX0cFRhgnxSE5iruD1HkadOOkThGh3Jym4AAuIkGHehM7go
DGjwlcAsnj7/FCpj0TOZ8d5K6oZpXwNkMH2NeFY2UV6QEs2KLXLD3dhpczLcIl/h5gPNHJlX2lhq
dEM1jZ66q52NDXuKnfanmvtt0zmHaQ7u4vYu6PG06jNlqIacNTQcDFLFyGEYDedVHCXXcmD4KKq8
evLmLDofCuuuNEZrNVQdfp+CyAPDTnlyQyysWjUmO60mmECL5304IGaZSuPZiGOxrk2qAF1zN58f
MR13jk6aaftGAGg7pqvdOk34r3zMiEH/ygfNhywt17B1GqO/Xq+zYqhT9AQgv5ZVhUFvdFHrO1vA
dXLqb8x807NeVHCvis8QoskiNyZH/JtWj57KyaHMqhtVE0uchBQJlvNoB5W36bXexIOuj6DzSR6w
rNCjaahaOiHC8qcCD6AaEcXXE3OK6YBIJrr1pEm6CLr0OZbvpgWKB2c/g2MYYSirJrUae6Pct1X9
rNkd6Rsad4J5qpp6ZKDuXPYNjOg8yHFOmmo4hvAew7S+6JKZQQXyKUGLnfXTy9iP0ONlqPO3gZaP
G02C1qBAIWEsSPpTOtXV3k4yStPlVskEpWgUB9o6x4Hra43bcTukybnCUJs2ZbDWh2o60nB/iVkx
6f0rwqlF9hZlwGhF6MIxKzJzC/CNM7tIAWk3wfvnxTb1aXxFV07alXB0UNj1tC7kiyNBCWochTOm
4iqVftHk7kUBr6ZxdDTy49niI6Z7emGZPEihk261lvjPokf06pStX3oWHKzPN59jQfAUbQZn+qgW
m6Vnx69dMYwn5XjvGjbLKSiK+6xDpOTyym2CZOhzFc2YAxcViRHSpZIwVYLrS40nV2g8qmb2ho7B
ubLr8KvQMZZZQhhXboU6x5SLZxsJzJVp99TnEabp4aLz1PRoBv3DCJ3oLB36d0928bawZ5bqCblX
EgIxs996QTesZPf3J64t1GE67zTDp23IPMlPSGtBdNiojafP+4oWfGTPzTnWJ0C7RD57aQIpr6Xb
Z0oG2m4+8/9wPPUDUsd+bqorByt8rbp7fNPx9nNpHebOuEDWZYZT/irKkJHCwICQwLjP5/DzWdcz
AFQtwHLTqehd2B7AYZcPJjPERbfc6VpZtbxw1vgaqk039aCfZaa5V4V6dr2hOBYhtsSYVW5A/bJ1
s+CafrfaDlmDirmBzoxRFa2WNB2/hv/RjGInesF1DUNva6fnyJU9zLDXPSW1znjK6wz9hG5IXCsY
hKsuw0Po0XagcobTrQyHxmFYVlDmde7CKA8Opg5poOoGcd7rSHEaI3+onYWLBPN8b6F1t6Vs/D5j
eD0b8XQhlpm7S88xWzigRkBmCOJtBBKJpm87iSynIWzRmoNg5WRDTlPDUF+tK0/mETswKrMujV6s
nNaj6tqIFNQM8G2L07S3naNT6SfDYMIz6Kh9ywyYTpQyYuQKhT7xSRYBXBUrkNQRjQtgcQ37yJnW
gu+MMx3mG3RPWSfzRrNhmxiO/rVIbFjCnTf4n3dhZU/jBi/Qq4kCDYUwMLZKQvNCw60jQk+QRqkL
y2mD7ewaEpBfItBADsGu8bp6FyXddFGN2TlHQONikJf8qAE0jf2mWjiYozvf1ZLer4S6mbW+toAB
ll8rahkMdiFhOIqWC00+J5D913SxQlt1ba5knIQHRDZWVMWbULmPokmm1YguaMMjdRmEGgx8yzna
/Lgzd8aS388SXL9OGP1sYAnmVksMO9iWrX6Mg7nbJnTF13GiO/S+ahyB+beyf5QKrItHGtnnIcbU
G32TYkcvlxvfyVKC+D4PNsKwGG9mw4dXY7Uy3Pi8LmHIJjUYouVMKqsR8nCUFIyjm2CLi0XRYTIf
IpYmT+sf0KmTAKX7sUSRjZ6R6ErWPSSUfbBJbLAHi2h1LOX2c7HDEMxBTA+3lU4MlEayKSFOp7ER
jJ/q6qRGF0G6EihhEHlw0rxOCbDJMpN7ZfrLZ/r5KJLMdJFbsbathSWua8YS18jDvn5+bfQcTFTt
kJ8ncDbR98fvNdjcE96Po6r0F+VU13pVxreD5BoUuEkghYM0G0bLvkQaq68/32nRY70umIfKmcFt
MLTz6XMx1QEYDl2WHz6/K0gLwDkeQryAuUE69XxsaPx1K3Gu01S+1WMwXmIMfq+SfDOFtDSLAt/J
YDbxDbgpYCqcLTM9fMlduvCVxF0LngHkDLeoz3ie4VnTNb6HlxFd/Knx9Ilbx9iZ3Ek0hNz3qnaK
k16akMLsytdF8/1wGEXGgh5KrwryRwvPJmlm2dllNNMLaog2bXLj4fN2HcsWjjKNuLKrH51ZtKe4
JRbCnE020mm61wu38lXen3CSzuRs2+5t7wTuYbAQM0M++ppF+kPOLPY4D4gCdVvrtgGKB9T2mrO3
qdbPYv2qFMTaRZphHL06IoyvzgxIIoU5HWxWpBmj6S7p1GtZ4nGxSGhgnEIgbEJt9XkDMjPHm53Z
AZo0bsU5fTZqD492ZB+nobsR6IwOjU1SzZDGB4EIgbAheIkUwgXeBhAAPKm01PoCU38Bg0Ck2m0j
83Ad2m27NvPxNNutd61pCqZY1+y4RGyeqCcPzmAQbmNEX90y4n6JuJQ09spTIUgNzx3j8HlICsZB
AHHDMG9mCASU9mCbSzQcSzMPN+1yp22uBS/BsiHMdRdep1nkHqfShq0ScKbKxyQ7mHHDdR0mAnTQ
87v4Npm0a+WuTcHFV07a+z0yGQC/uDhLRk4NoOVNNUwpfEf1tQis8Ob/UHZmu3EjWdd9IgIkI4IM
3irnTClTo2X7hpBlm/M88+n/xdR/0R5Qxgc0Ct3u7qrkFBHnnL3XTursAMqCQYeQhyyvHtMgEPuo
4rWsNHPkEv5vUn/z69q7kzmBY0rlq14REp9FUOn0siGaTXywf/JOLbJqDPV0Bo89mWJj64+7JtEA
oIqs22O3OZTWTDtW5VBzlueC6Idk8eJJMBTGtynw6yeckafgTLq7v4ob/DaL2htW0HAfxfXw3iKt
qYWZEOU3PGB4DFe1E09H8LEzrDl/bcCmkd2d5Y3RKcwYF0AYoUUIJqIuEJSnuBM+FicbK2JZJ7dj
4ey6hkMMLSqSGMBLZQ8S9+l1m8ene54wLEF/f2ctsFc+NevD9bum+iHNFQwB7q5xdf30nG7U98Z8
DuQEWpxUcj9tLt7HMsSmt/ynjj8u/cq8Q/rnbOqm4KRuEqFt5Ago62H8cS00rp8eKGtcIk1Zb6Im
jfYMS+EfD1+dkGoH9x9/UTE8DfLfc4scpMiM9tfVMox692DX5oNXUWSJyjkvHJvE7IlsxqJqDqFm
nFlMx4EjN3s1vSzInRtBjbyfdWKdp8r6nnqFtTYGGW5zHiZmeSCtTc1Kjmh643itAsKKRb58I3+L
01K4xE6V8KhyWiGdR/LwsnEh6At2Y0YpUApmp20Qr6uUUyEVIO0w4rYRWVxbBSYk1shCoDeao0V3
bohPkyRzDX8FMzz2kzReemyIUkd+18Hog3ZDBQYfQO6v98qSA1sIiKxT6slq38rspaVTcwNejtzL
YAw3RRlgJW96sQaZDvWktpLbHHJNYA3jXRR8UcIAlTl5w5rlSeKk7r5wnnyXI7sd6sJo50f+Hlcf
dkTjgnnkOdENM1Aad/fINe/RfjKuLEvjLkiPZVZ30EyCHzO6atz8CC9G5djrxOGjKHVIxnvWBGvf
mybUeV1+vL5Qc8gqlM59sgriCnHWtG+HAUhTW55U7KMDcuD9pmH/OAT4DuYB6mNVtI+e3rc+Bowy
eY1iEI26KmGly8FeSVk+Zr2T3eXMg7aYQDmrzMm3ynidLcSiPoOW88AwtooMTQGq93jQGbB6QUiQ
qnwwBV5I7E3cRai4H2+xBPO4bRhvzxZHHM4i9qaIYKZdT0/4ImnvGxTzQlvfVW6IfdAxZCztcUY6
enRMkT/07VPVA0EesuGHzzu0C6uKs7tid8fz/h2B5iGkZXMwhw6T+1K6zR5HY+ZPbeVbG0kLcN0r
+4kTFWMeeEh7TubdTrJ2vAxwCjcwW7xtk0JRpZG3KbHn7DhymPuSQChO3Ogy8USMJ0XgSNoSpBbH
yoUnZraPs9sBDJRzdZOBhF96b+Euqck7KYWN3kszhaypPiyRtmsdkxF47T04M7O2ppb3ZgruQEAP
zSZCFZqqI27KtJ/mdP6atUxNTIWqpWic2wFEKxXHzLC4iwecmkHMr7N3QZAEhz6esF2GP9IpgxeD
42eTgfwwA+Z0kYFityf3cnJN+3D9LTr2avIb4n5pYqCLyfoj4bZNM9Jp6M0vQWw/xZDZKn4RoRXj
D1e6zxGyfrwlCcKh3DtLLyUATZjmyc+c12rE3eh1Fl1UAdkZyLLYVGK6R70zASQKo3NUJC3W7x+m
LLutMDG05ar4ZKnPtQe1VDnI4gMD47z96PpBv02I3nvB+Ul8Za6z6DUUTU4MOcENbVhi8VDV4/XU
2MB2vBmkRyIhx4EgIalzto1sfb1K5UzWOUHCXFVF8lGxo8S/V20uzyZeGa+PT4Y3WJtSJlgHQWls
p8XC3abhN1QfeP4X3n6NH/quDCwG0WFVbiuixzYpntrD9d1x8TgSKtgpPL62BEAi6cX4VbCrTPHu
G2m/DVSGNDGAAZsW4hAVfAltbn/m3MqAtI/1w6jd7wqns5OO8+OMp9aVVnEf8X7Usp+pyZe2oEre
opGZsSYDGeYuzQd36Np1SQAFTR3ehCxzoxUKyXxhHqRnbtoqNPXZKMfkgYS1UBvkKJRJwGzB2HLe
EhR0jdyYjuLUECbpGm0Nfa6QafEAT33dRmWPbbv8htnXuxSK7EaJtuRa+Q6Z+VTEUUPPBjwYpTko
R911DyFAjnFEDpqTbpr52t0hYX4C2fqGxmY6d9RVcNWanBsAmOz6ALtBfbU4uD4Ej8NEjoNhtO0h
omdwvj7CoFGrdsqnW7e/H5LcXyPxwaKFcrHXqtnQEcMDIWV4IpbaRuO/NOJK5AYSwillJhr9ubiV
cPxOshrrS5ScK0N/T2PySOwu/6JMz1/JqW1Ij5Z31RTBq4+8N8YvNx08oa/EuO1nJ3gLggll5wDH
FbmscsDqVIvCghtIEKVz+tg/CbGNOytch/VkPcU186AWUC2ucJtGifUJRxY6njnA4Kbu6fT75z7L
SORQA2tR2tDwSKzoLZH+scmwHIxJXz40QUJH2HS+DchF4Y6yc/ht/zKHMc+rH+YHPSKdaAnx8FQY
3VVO6hLjlcLACyrQzDnxFTZuRGPw2ycvg5CJ6GT0LxWIWZX06uTMzfdIb9zGdr4rN31z2C+kTNKv
pvkZJ8quLITzvZ2dtxq35kPhGBvt+tXejI0IBU9BQnIZ9jS+UA+UjncoGGewomB6b0pUnNbYbbue
lwyIO0Lb5DTAjdu2cdutMyPDI2yBM1z0esD1gEsuS3HTGP0W3ORJMfrbhlMEi9etM0xjIf6V8aFM
VPi9wFKLV3QLIyo5tExdLjHjH4yPgziAMqGqob55Ns38+xyr/cyKeNt62S4nVvVBhh1G0WqcSA2J
ajod7Y8pQgOp/cmkO9W+VUtTv9UN+0dfkdw5Adoa2mwTh557TGp6TP2Ynmdb/PTJgNqnbQBFI/XS
dZgGF1JoYXt1XXrrRph308lBudNN43cT8Q00uAUKVXv7YbB3Pgf51IsQWvWZzVvyc05LAKPqJarQ
pYaIERA6+Kt5fiPiFuyeE2Wbyja+cWPYJWhpEEHIaXn65pJAa3BKMALYmQJ0jxMB4PX9nro5j9d0
iEkHko+trcWljbttCOijK1Kxs5DrM/Vqv+QtyQe+m5l3bE/zyp62qkBk5mToboiVolMZz+Dc8oAs
WKSyOqZ4zsb4brLqR9kE46avPCqfIj3Wyv4UZ94qkr6z9rPhMgeAUYo6eqns7KXOcPCjOp4AlN5X
Lc2oTlCtpDT7zIjQ4IRThDOBxK7dCEGpPjYahA4TPLGpB9RxsHPjPMSAAVOrC1NahwlWf+HK10ml
pEcu+Y81zHsFOHpl0ApGaEbdJI0lldMmlG/82sx82kOLn2yeozsjFD+9Aj2UszZHYnMkXOK+x7lS
8vERnDM/56N37xbGj7qBtWNbi80zyLZZjeOoZwNbGzMhSDUz7AO224vkTfOAwY90i1fGiGmEzjvv
LmS+jG5rFEzWESrNa2pD6ckCTIkWNXi0lK5Tg9YsNgkoCAnstCbz7E2Ur8L5IYe+30y+tR5FiGQr
xeelvXELfJOMWhvsTsShLNYWIjYgvhRdgKpqCpuEvMAwfGXqR+4QcxODpcfr6nKRvizhr8PBN9SC
Ohh/VuB1UPQjyTVad1VOk3uaK7wSJVyM0s3Rp7vQB3B0QoWhI+VA8dv1ajyEY3YJ9IEAg3v6Izde
S0pjW2hmcMG8yQeMaCNMDeHrtSYbKtMeCENWxaD5jOSe55EUzg1l3qEZbahoA8YkwAunokLB4xFj
tPa1/8rjKbZzPz2TPPI2u6OHmZtn3Bn9JeBgT7WKRNHkTGeQLl9hklmZJv4hlTw1jfyZuPVbGFhP
AYS+sEUVHwJeiCcaCrF3j5oAWqUObBCT1nPPCBJFVE6aTx1uwQF8dlpVw3SwBfNrqN46xOOMUpsf
LrmDjxgPXLac/L7yYarEKkNgaaa71jawP3zmJAH0zgLk15BK4fjJUzATpjKF0+cOYNW6zDmVidkl
G7fF/X+OOJhulPaHdaTkSwHBhTYPKF2QTD/SuAE5Qxqs2bQ/HXTV+9Ht7wwPHyq5DcfRKV7MzEHD
iSzcdttuNdhEcreT9aCz5OKKqDyMI4ZyYCtewnl+tJnma5mQKQXPy5grcpdggfqSH2jRID4WhvNu
hXF/5FV4k111h92U8Lt45zIo2nUw2pXXA73q0dK1NrgzXPFB16z5/u01c/5ut2IMb65jbzzYFLCb
wHbQuIKQADyGYs7TgXuKuaqyJAHNhrzB7rgvpwxvtNw6BsESpYk5NMI7c5Op8MvIpwXNDzVcbmQA
W7p8H3tPxjhQ+jTYkipkgMxqOSs0B8OOMM5QsHMzV607RLd9qC6kqKB+zKeTk3WnyTvMbvytCu13
L7UYzPmEfTXOe2CFP9CDp45BVz4LvOcqLRA8AZxfeU6gyJWLUpxP+jhZ/ZdE2Ml5KFR+w1TaOhbF
4N64ZcEADrNIp4pjTIfC6+x6Fzmtf29H7XAPYSEv6Ow1RWTv26Ybz7Ph34HlDXdpWrBgEWWMKaUZ
tn0GhcqvoFYVUiBkD2AMDKH4Ho69jzYOENFYxrfUWc2xsY0nqEPmM5ZH6L1ASe/mPjg6YuGeywiq
0JTqWz8fvo2E3J2xUVa+894SM3RHervF5OfowlXY+llZYbfX7T7lLp9KKn+yup7mwkwPUyfDXaNU
uB9kjSylGG60YLjg9kWxdYMBW1qm3PtQw/YkupZGd/3FEvMMTL3y00XiYq5krvXD9S8l7BOAGNLc
kmPnffyZlcsfuNLV8fpHtZ8DAOvnaR3Ypbq9/sWlZr9tSz9CsQDTZfCq6ojfB+RREd7Sjp1W5YIk
dEYme7mUAw2j1qCKqyLYjBiukMbFtLyRmpU1gFQ5wlp0iyV7gFZBNPs0uKmTmWz030LZ9c9M20jE
ewzSAqozpnMOLAg7R8N7DNrpqWEotIg7lkRAvCCcyAGC/wychgZSwJrmTfekaNkvuhjf6to8V2UA
bnykIJvEMNwZ9pNlhfkOdcuC3aQszhb1A8x9by8oWQwas0k3p9RR0WvNoVrkK7sSeg8+poTcQi6X
btpvVlRtMP8TeF8j/mtjd7zDRXNDj9mifdrASAgxi+T9Jz2trUDOm2KY6ocuLj7+CbQan7wSc7FW
YMEAKhAQ0PAaNwv+GFZqCWufzj8nW3toLnbdfOtU3R/7rIE5a6/qWaG8zYdDVtJakYpkz6XUXaAC
TmozZV6uYhyMH642YDb1SMsTNPC70NfPkdXAOvCVuCOoxEXCl4Ynz0bUVBMtbPSA5+V09E37Xvoj
2ZUD+MjrjCzvwuJOw9+/zhsEo5Q2VOXTVGME4u8UffT7gohp8JSMX3MmVmuP1s8Ri3DIUK/AQ+/h
yvVTguwdj79tQlt31VChrpNpHvfKwGKtjeYpTubiwL9Jd5VFthkFF2N5BmQdRHLVMayi6YdxG9Fp
uooMMPiWFJCsvYFJfkGOHzM70AMM4MqSoKD61asy+gFWct+53bxyKlSLDhTKw8for1XlIeggTCvt
nQcvojrM65ratOCc7gCHaJeLFr2pVhXvxMGITYGYWT5wqk6312lNqZPPjQ0GRyihnozCWPyOJ6nx
gNktZIg85wTvlFrtyK8zmZYiksqm7eA7xYWm0dFpA31K+wiE5nKSge937XkGo+5JX8bzGJBwda6r
biJGxfG3A/pYYXX9AaEL8xhneMp0z4kL9/yNnJZG5TKyCCjh7ebkx2V/csUdkKqtsFw8fQW2M8pg
MvCGrLgL3epZ84k4ogufrDHfGoMrCXibUHuj945cL8NXNtvolxMSLdt62waFzZ5LeRy4dnszAwgh
4EMGDx93L0z0Jc+ae3OmFCujWLyoMdkPS/9YmPIcbg1mD2w0qrqNcrf8wuw9PBlgoAbVlQSO0M1o
5TDsMtnIvd8iAJBi3rp5hqzbd6if04+ObllNpHT4L1U6fBqMzmOWRz28vDvwCi6ixAqHX+nWrnAJ
xv7X62ozz7k+RXibzdknv8wH6VqV7qmoOwuFkN/TqW2yrTc2t8zmszuzhtzfBu2DgqRvBm140WO6
8eKK/sa4zhc6VpjNX3UxvcRwhG5yIxiP5SRgOiytApvz+EMLb4Kz77LgBTMGi4JW1nmSFLR8ejTB
I3LIAOvLEbF+t4ZM7j74i0iux0EWNAb51bcT7ZztdRQ2EeV2suL0dVxkaSwDCHa5RfC+mnKlTQBe
1qCKQ6QiMBwmRtplxGTFFZoPVcPKQaxSNfZ20JE+hNTgvoubZWyy7AkPLVRmUFS4s0iPCl0erHJQ
EGRohVMDBV3TupqPeRa769tJKwH0JpmN16FUVZmvjCyabboMWQfOBjdzkZNMsrwmNHtI+KXxsjNY
mZm/jRgBzPE9NopPIA0+O1YdbarWoX5yy6NNm3e09PgxCQXxwPDBr1CYd0RwBSkXT5F9w9u64Qwx
vwlAFyB6Fu9g5exsd6p316uOsyb6mO6neT4Q/uB/NQycNMsL0lmywk3tlbcUjoDJvbH84qaoPwIs
mGCyhqdJwa+YukdBtQnZfiDgLKxd6DzRt5a7eCrtmcc2muAx+qzvny1qs3QZB7mRVUN9rC8FgvjN
dQbCe4rhOxLU/zEzGon+zyiL5agLiwuzybUCl3MG7d2HRxpAiruxSxM8rDa7lVq0GBWKS1iUmaDa
unfpY2HMIYDLbgPmAsstnmKxtFGf86YmRRiDX3ijK579XNVbV/OhhID0t3gKUbu3BUNtXo9FZ9hs
dD+Op8JJYmBzi0+extpaLvgti1403UIA40YPr4HLOanGwjSNk6gnOjFqlblmSQWLBaCcRi7213tf
o8fygsF+NrLy1lf94frTg4j2MKDFaedVdrHpswidwLLvYqklHa96Yf8CABQwMQ9VcAD453GEmnAm
Glg6FpFLMCPY7G1rH9sEwxjgjJeXHznCO9nTLKM0Vq9Dnciyvxq0F9a5gyuSzw6sg2UQxjbB7psi
/bHdezp+hXjDAZm2MTqtvD+iDry1USqsDAOnVYAwbEtTG2oJY/FDTqMxD3CF5uVTAsyESa0gQsaD
P+M3yaWha3TyGh3vSQe570JzRO0v77FEgf4GR1TOPy3R0N/InOG9z8f3toOxzYjo5voJzzWR9TjA
30cnkTuPMcR97JAVqUpGtLjIIoug1VwnB8+J3sIK3YdRApqkvcCcIyF68WPCVcasX8EdWi94oDX+
YxnDmnO76VgN2iFSAuP59WXpbWk+NHweiHCr57q7R3lnndP8RJusuaBmI4tg41Mf2bQnCsxhbJu+
51c3c5UB4lUdIYQJJvqiZAoBBgZ+iU0KkWJX3HVjPLzzjKjM9OzvweufjaT6Cq+wZurd7JCcLuQb
giuamtHi7J5t321X8Lj6XTTJres76a5IB71FMTlvLWtJqBmYfMInenczG08PPMxDytxvFSWNu89C
2nF6+hkHXnZv1vRfle0wxoqIBS3tb4NOo1u7QViSV75JulDHSeMqZSmy9BGhGhDnIlaITAZBJog3
mGdr+YtoW/JrHgOTVrxOwtMQs2EEREptuogD1OhX5ZdpZnxg17N+nqlsLd3FrwwxBIwLxCEWn+wG
OVL1FNZjvdIeZV/D10vKpD2k5L05GfXyVYBagaubfGy3rsENajMoZWM1EWtFnFcB0lSU0K9TjrgH
jVTQlXTKkI3sx5Z/VoZu56qLiJv3bOgWAhdTEoJcAbSkR4hHeq+CWK1H3VgbV6CTCci+wRME5TZg
Y1lnvofzLpRqZ0OdMFRBnVq6HvBOzqLtJE7a7p8sQCknKOOEVZWa1ucMpNaQ9dnom0/XrQhfcbqa
g9Q5WPG0z+dR35Ec5noj8xLzExlfjDkIiR7Klpn8cqa1WnVXxMA1i77HyFf05Q24j7fc4XgrIPwc
u3o6j3N/kkUqP9Y4hGEMOUX03Yh6/eDkEA7S0GjIaNBvsMMufaA0Q9zoFfDPeI8K9TQJeQJzd8+F
YntiRS27xjrTXJQ3Lkc+Ju30Pil2NzFleOkyK265/hVxbhyVlHPIDXQOSdbafII89IZ38AzUXJ3q
Cncp0ACawwiSu8Ki2apATsLYOzDuQzZluC+8rAkQEtwIfUHOqA+HAIIpB0yS5GDIhEvcbCWeWmGY
BxtcYuHES4KDsXNaGiR9YlU7BDfvc+UH2644VplbMscgGW9ZOEMhcXm7MoaCA28uzoGVjhFbYYVo
8wjjK1nRNaWuXIosogrUCTJKVo3hkwyVB7hlBzbVo4adj9ryXoXZm9Bu2MD63ORsXdQHZ9If/6jr
YRrD2C2ioWpXZmFwUy8q5eXJMrNHWWO0ewtDqjbsQ06qCeZSxCBIhM7u12sBV5C7kmZyx9guXooX
FrDciJdj/yowlqwEp6ZsZpWXvf2pL1CS91FLMebDOA7dKdunRTreuHmxFCcQ+nv/5ATGV8uD/ius
vH9RdmDdVJ30oc5YVBul6cCt42OJlAP8d6kGsiIebymAPrTBvnbM3ejaIIRRb+2NwhW7QeGYnAEG
VoWRbp0sraGbJy1fJBVpqghycKzCu/D01hMu5dN1aB5rIzo4AQ5KVFLADsz+tVmqr+shuXJnbLZw
5CN/YWC1NkIOQf6EB/M4JrUo4NDluW60SVUFH5/g2UJUguNJ/1hXdg4ZY0DPgqO4hL5dDJ9aK3D2
jQYo47L8DQVc/qGjkkurloyE0IfiU6XBHa+QJNAF1Zi69UcfUqkcbucRqVIPDWVZoEG4Ag1plQdm
P1ylEC+PpWdfrmYHaS2wXx+h9GDmkppExg+RKVYsgO2Ox7vDo3JUURWcwjj+nsTNeNPIdrwgUQkS
RkKFE74HpcZhSdl8DMcQRYowj3HV0OQt67tgtG/Jrl5ug//Ftyw6I+MEyrjPYfWN32e7z9hZh2M6
uXxiPj161Zx9FxZeY1bNboKW47gzflUHSqrnZkRg8GZ3TrGXfGrXUwXwRB5nBrGtA0i4qYwB7VSg
UXogJDUJxDJKcaaxiSpC3udZoR+vdZyH3bZzmOFKtUhswvJTkMLlHcepODh6YMhmPfoGsCPRDwrl
G8F4uaPpJHKA2Ec28xXUKWCa+eL80cg2180Wqnm29wa/Jt+FZBT4Ng6nYhSeorAYyAl6OQlBrU7X
PbHnIFHG2UBjIpX7ND7EAFXIvPiaCwBEkU25YkNbQCoP0AOEUVDw3cxju3XsNN7WdnmhdvXodpBO
Vxch4Sbq1JnNV78K/fV/ewfsvzgbhAnzXmlLKJxav1mAqpaTzVS01hIVAF0iDvyLacXxjTz2KWLT
tqdw0yYNicqiArYD8L+LctiqE3enUxrPg59ZaKLhWTXqxAPFrxyUr85kv3Z9iPnXjKxtxBGwEkzM
4iWeUJz+79cg0fG6QknHEq6zXOP/AAW6sabTUybzxbRnQmNiNyditSjvAhAuM5QT+s0AAUPUsn7Z
F3dNHHebvibssGpHuRd+YG+nVoxfGjHcHPZ6YvTkGv7Pzo0vPsapN8NwyhtljOErrDdzZcfxP6T9
cjGr/mKK4Rkg6Veu6zo25fNvVzDHrleqtogYBOSvxuLFvc62GyF/1E4VPGeGsUlnQ5+STW49mp0T
P7dl/SzqND/3ApiVga33+n/R/BHokaLcI9woEbqgCJJ5/SmcM2ZhvJhicp/TRa87TPKWr4C+lgpP
H98bO1AwF8VdjJrEnxv3tnVxNNXzBMgt9te5gLZHoyh7hsm+MTqIIrCSHhgxcl4Ei8JkY5U1szjo
ESlw7yT15r+f9NU29+t9siR4aWHaqBZdR//mCFNGrKIRkvHlelQeFzlM28ebxpvBYU2By0GzZ49Y
PB8ZCQVn5qqvhBmpk70oo/7xYxan0q8/ht/B3M9SnnYEYo1fX7vMhlDIrKy5BGUPz2cgzbYERM+X
ah6igT3L94/Xogdim0V7M/hENlB9o62+27qG+/5//znLXZEuvmwh8X3++nNawkm61FADyz+qlcIj
hMBAXd8YqYmCnOys64d7PQFdd3MKoWhlZFgVvEVpdV06//sn2cvj+O0O4eHj21Tow3Gc/ubR9qtR
B0apx4s9TI8lCaLnAPEZ3cq0D3eGDCsS3BexGWYdUaN29wh4+hIvqo6YZadNKnycCJEs4rVOLqvt
ullyotW27SPAmAwsdEvd1xpsz1aYqX/ZI/+wqgn6vI7yMEaaPF97MXn+z7qS8UaVHP/Ny7UkJecK
+RvJtsmQ7lGjM9TmGEgPdkTgkowgCfXGNttm4wO++8eN/HOVFhxF4LLwI7Rl//7eg1MMdCFbeUnQ
Xd5etY+Bw3EAq2x8TsrE3Uc01NfAyWZAW/lOhj0RWUiOdqVDQyiTyJu7kAb3cKYk7vdIdrl5I7Vo
mDECLcORhuh8pmZGUhwpQeJILO/TUPzrlv650PFqQqaxhOOYNraBX29pZTa0LCpbXtwWtB8DfChl
bfJ9NkbWL2/McISB/JiK+kmI56pyyCH0s4OrILbMU5695IIu7hAoxdTItw6o9Yd/7Yh/mqzEcpuF
S78Z+e3vn7XppIzRrUhe+BXrGvIRgFuv3feVOudJJo+1/821HOgaS69+Rk+VUUDfMSS61OX8pa45
2kKo3EzFwOC9GbINDCtvV80FBK8A8zKaq831Y5N0vW/IP/AJdoJnFcAK/u/X5i+f3y9XYv16sztd
ZX0yhPKSZc5nIiWPlhf//O9/hPjr3dJ8KJicXfePN5PFLAaLre2L7Q3pfQFZcINcEdNwLEG4EJ5O
eABhDIi/vg1kgeO2+XH9U+xi5Ejk8eJBAIvdDx0WTmNg2o6EK/ITsoQGwG9WVu5gvgGnRaXcez68
7aUzWrrl2/Lh7vuI0ZAkr0jGdQ2ZcNyPgfe5FeLeMguDWCY/5+8BsSIzxD8+Sutvt5dv0WRLYts2
nd+WByC2iFxwVl6u9Wdsek9WhFasJ8gEkj95IqbZmtvaFeaqCUg7Kn0cSM4Qb4qFr0yD1l9gmPLy
jyfy56oF2ckyXUtopl+e/G1bYkxkp622xaVmTdtUESljBR85Iv4nEuNMkgSwqigBpM4m4TzO4mYz
ABY9pBG63Mn5dD1GTPxPD7mNCERJ0LQSF+sh2F07ZbVCPgkzEQoIMVAfhrzrAtlYwJTcyGa0bvm3
VJNYpZcaV7nA/Wjo/fNL/euVsrmYntI4nn7f8QqJrinMmE43nKBXKkKpOpXzdzsmF0b3s/g4DYAI
3mivPpoGgeeBNabrRhWA2J0q3JnjQA+bEyWmA1KkrxXm1SnACA00c4IiNkUE0jFg/sdTWr69X7dG
npJiMcct6HAFy7X9z94ibItIN/ifF96wW7OImODUoJvTiUNbly598G7IbhNBU7iNWnK5Y3flyYYu
KB2MAPAeoVt1tEWXqG7jJl3pjKaBj6gB2XdKYygVj3Mmv5RlRRQkIJehJl8otx1ry5IkPuySlcSM
W2BrbAbveD0T/PdF/mlNF9pUtulwgUIpVsVfL3I5jwyBEdl4a1pa2XPVfbHShLA7xyFYaJb+SfZr
OziGja3vg2V5AElcoI3YFXOJdr1L6mPdAhkdzOgliCcANxn2kbzT4z+WSutvz4PQWRtuhaSG+H3V
N8zeYsyMtTZKy3GbdNwynMY9wjVNknNclkfijiBCVhP8Ks46N54iuCYgQetfx8o/93rNWqKAqLou
YAb926o92CANjT7F5GuhTA7H6GfrNeJObMtGEJuWWgCo3LkhyYgJIXP7U0K1U2WHfrFTOI02brht
xb9s+38edrWJ85231TY9wG2/rSrYXbHP5awqvcs0LVs8HLhALLLE9vianJvrwdvK3TWGKElZP1Qc
QCRfl0JQM4X196LDP455mnR6o2OjqNwdXJPxzq6Roxem/mlbC6SdIu8f5eFfzPsLc07xVJdDlGMu
6/j/fGpU0KD8h8a5LGYqPBHH3sTb5JWYiK9fk+5pu1QtuCdWmR8FUhurjOTH3CptuicCwJLbtDC3
//g6/vLKsUy72Ft5zpYQvy0BUxAbMhsT9VHM2G6JV9C1fo4zUGjRYoqTyyGsNCp0R8sJ/VpLQBz9
VyHzJ5KBl8zCeEkXwPQE3+yvN8ioLdNb5tqXdI6nnTCIC4zFIabiRc/E5k37a9qWaINGwqUP1zKi
oFT2kCWtkCG7G52Bu4ZHD34lMPpd7CsbJm55d20Dq2pgEyncO9mASfrve/iX9gU/XdH3dCzYhJbz
27MVwHFKUTrOxZGVfXKr4ZUYBE/f+GaNw7KRr5STzPnD7D0fzfDka5yPzWDToKVENBCMPeRDCItt
+Y8zzFV4MOmwQ5Eu90n3ObMLQmdTf9g0lfWUe3QGjbgzj4tx+B8X8pe9bFksJe+nzVp5LaX+5yUt
pciMQLj6EpqkfHiT0T93jfN4HUDnYfY66PASDhyc5WTvmO2628RkFF/cFQNuvWub8qOqK/p9vsJq
i4ffIaBoOLk4B4cx8R//+xeLP9cpoQAPsWXwLyYWy3//P7/YUO1o57oH1+9qQohL8dIWdNKdmBzi
Uj9MpWOfREbHNNJOcl8lNRg4E8zWkIudpHN3U3bSICZOmo/Eg37IUZL5G4ab+N5vaoBypa5xUucp
w01kUctxe1iGNiayl1MPSuBjeBi7SNNkLbI98yP6G4uQs3AD71PM3KVqs/t/XPdfjn0O8yqIZJbz
lx7ErDw1KLuxLnY61rS2ICgU5nB7VbELGt43XWbtsEMMTO5CjborRFI99R5BiuocGYDBO15lBvs4
YISNVc0nfMKMkLMMPY1LlsGTJWdvZdNt3ndQxIi4A1+47Ptx5YBWZzWy8vL9Yzxe26fMNfKzU8UP
jjLKrQwdvfnvS/7LVwZsgjMWGCdAoFz7r496JlnL9RMuOSs/xT1aAxij2KLc0Dj7c4ElzFA50/1C
bI1i/Bp1+n02zO4WMNNNKUNxF8Xue2S4B9cr8Bqkw0u6+NH7uSp4mDRsetRGuPIsFo3qLYKQ3JWl
/sc2IJZV7NcTl2DaKunTKFfzBH87jKSlN0ujsv4/PAOHMyj9CqEejfRgg0XB/BjAESWWMz6HhFab
j76Pp0c9GjKZ7omt0jf/j71z2XEj29Lzq/TQHkQhInZcgYYHZPBOJpl3SZOAlJmK+/0eM5+aGT0x
YMCA0fCgR0YbMDy0/ToHx/Bj+AuqylYydZRdMAx44EmhVCWJTHLH3muv9f/fL5P+tTYDwyTtN0kc
BBWktgvlpm0a0vAaNA+cI+Geq9dno0aVKxBcE29Zr9ntiS5q4emcpRUprJOff0k/uo4YFmR68CAm
HNfLLqgNJ8sjkUg5enDr8wZ6oBrky4FkEOja1jXYVUZyNDx2ctM9jmn0AP3Xvj6bMPGJXvvF+w2U
N2giMV3zQeaQN8k8U764Iem9LNQijZUjaaMrhisgNmPSNKVEfVJaC/gouugA3eq3h0dPUEnX8adh
5DHuW6SZmdXPyJB9HBBvzeiC+4fzbOvsu3/n03u7//KxCd6srHEScya/XuKtkWMLwc10PE/alFqL
T2qEOr3XqnjXuJGNnZ70gjixbwcJZRCJZsEVbMWiCIx3VqoyfSyXK9W0NEWnJQwk95J7hROsAamc
qvSdpGWJD2TTyzpRaJFOtqh9MPspl3v6Oj0twqyiomn3A0NbDNWIjge69LokWxl8fopQhrLfRKyy
UkCyv/dG31YwMN4gz50LGDqOU9H43REQlHbXNq5kfePRpGRbOG7pIqki0plZpg2WcYITgNqZ2Keg
ntySMOFIy98tYd6WpyYcfnDCsmDvIX3m9Ttpq4oaPfGk41nUJKVa+ZDiZxhE2jpFmhY4D4d0Lvd1
TpgLw+tE6REC0kvYWWaP2L6Hk6BMk18PwkhZfooDRJ2R0U+GVgCcU2lN7xlQp6mtdVmvbn++/MQP
3z/f97QxTZeQizoGiRnyxHqUjlQzi4Gx39HNC8FNo9fX5zk5kkTHh3qBeI6Zn+0zEDjXBgoH9Az9
9lbS9Wcvlxd9StUjl0zeVce30/wxbZpwmZqPdtmWBM5BZAf5HyzsapxioRmupWGWYoIn4qMDOLHx
stADfWC2YMQJARlS6x043o/qTZkhB/weNiz4nRfPmhvrqdGZhXbEuIBUCTjGVReO23HSb50lCucv
0YXeh95N2USFVS3g0vdLxhJng3iK7WnRdONGZH64S21YQRHAA4LHXgz9+TwbkGsr2/z8SzqfEK+f
S4thq0k3m372ZKF6vcjqPtNQZDX68ey9a3WsdlqE/KAagiUWBXTSowGwnLG2nifHc7kuexoxK8gs
LNGQkikP4ZUWRBsks9E7h7R421oFq6Zwb9RUzbbebLZNk2fGGGrB6dyYzFz0rYjRyXgnoIOCkvFd
T/Dy3DCzwimD7rZI/fW5qnDN4QFBandoOK5uc0N5VLGObEvjGk5Ph2ewkfYkuPUTLtmTXZ6EGtoe
L/VNPVpBYKsifbiWTKKSMn115ilEdv3EEiOfNorUycCx6AJzFSiNtTEnj9Y7X83b7XsiXWrQseCJ
w0C7eH5ivdOkPq9DNFDciGXLu0sB9zCAVjXHx0Kx8uXm3io9fzdF82zOWro40uyTF77Tf+Nq+Wb7
5j0YBp16k/dDcfx6mWCq7LSxUv3TuZPkIbba5Ak1UEYUTpQyJ0C7VAokEYTBHatUoTNC0C+9q+DQ
5xacC8gKraHA55MnzE4InqH+6HL7wIp5nTdFgJOgd5pCfohzo1uQPhwuz/8YRZuvlDrxFzRUUF/W
wQ2JYvT/2paMO6m15kNgRvPz05UNFmGrZFyuolzcicnrW8HwLkZjYGgFAaIJWqRexDL6slkDaWGA
LaPx67nkEYcFvkd2VH18SMh4Od+eUiP6HAfkWQSlcogp5q58L3FE0UhzO60E8AOC3KNmR5Ta56Zl
l20QlM3OQ3lZg9gRFh9sYwDpFGDKHDn1iIpIjOu+Mx+YzuPGC49e3SfPqRYfJYydbGLVqcnSPcQd
ce2RCnY2hoc14KaQTFwdhtBuRBGM4mL09olp3XhtS9OSbw5VHA7XBObVJgdPBHMqD7Z4tr7qcgmj
0eWAsP3nIO30/R9fpyAkJwwXI0NZu+xFAAaIwLqwTr+VGYl9lWiEc8W++mzJPWaZaGDmrwzD5ixP
Pu8hVlOVmxbt+Tvv5Qcbhk1XTmXkrBrcOS8KYs9GBIxCOzj1HrhwJR2MxRkFl3fyFixFuz6/hXMJ
/KKCu1lxkJAPTcK5nYx3Peogp6xqgqZAGAF2GN9pkf6gDMLGpmKcNqZB0ZvqotUrkXalzt1xSv8k
2tFLKvVjSQQfPc6ifFBGd+H3dNwTiJBrMWI29qfQCi3gPoXqdZ5b4otfQwTwM1K9m9DfmG34bhvn
fPt5fSwQB8uVjWkR0wBhXVS5pLfbbdZ58ck3pD0uhWxPmGwGvX04VbKBfYp7eqHD+/a1UpribxzI
AMVc1dpsXhJadIAbA06JXBI5rmso2gzXz2fYeUGfW+sS16yZ3kKSlDEI6kMFxTBu1Edz7LSDgPhy
rTPsjmzZydTcWHjGIGbGEBQzOw0eEjuxdmZVPtupeFHoZKxk8kYW+clobwXOhkXujt4hNtS7XtDw
7xjYOppU4QFuI5o/ZJwRET5A1SkDEocDrm6gwNG6KLh3NzzwcdDkG6OpH85X4FwDgCQVHl6PltFj
Ed4rGdrWCGAXbtoyP5R6tjKF3W1oaimwzuMWSUkN4SPP3R16rhcggv6qJGVmiYQakZ5vlAe/6K4A
t/EhEEx2k6n4FFU7RJGQg7MqcNbrFjmMXUXdKQFqPTWICAnlGvLlyBbtTGycPq7Bqp9K2YCEjW3a
CYt032W4S2MSqTAsk3HddMN4pSXRrqzrZk2wXrjUeIlZ2JvK41kjkbeRdsj1Uxuk0jIwq2qjEOEZ
V5j2+gkimOQV2QpJhDopgNmj9L7YWqV9Pcgpee2omIa4uD5r5/pOfJTVBl1t7N0N4+Mou1w3IntX
uy0sI5qAPVLuDdXm6syuyvB6OAXK1U7NuoWnj+QiUFFigvFyRHzu1go841kNsFeN75GC1beVPoU+
XR5uzszzUdm8PtO8LtOQQsfZyfMlhFUi0nayShxwq+17ZHPb2i/0mTVoSLk99Zh55OHmmQ0HQCOt
OsgMVMZlpK7SfkYzS7ollXaOwHJcBajeHVo8M7NDrPrOBjd1oC4eTMWQaaWrTOfA8V3UmUYdF2Ms
hcUJgVCNbivfF9y3diSGY45TYC7rOLkIrwuQt2OG1XIZEAKnFBZHJo3lvarX4n4I/Pufv68LdD1I
UhR73IwtakhbpVK42DB8LIZxgsz4mjE0rierIsHALpdGJW2RRmMRspuTRPjI+XlqoxIBrUqTZbrx
na99JslshpY/EsisLuUJ3EljnlgT8gx359+FNShZ033y0ZtPRFqXPI8mQs0cJ7BlPG15bqYNowqP
MShvjFYDuWfganHjYlkDf8XjMJSTE1q5MkadetHl2qBwC539/KNQzOmQ+f47oiNjmrCnmb1QLr0p
lkxk47neDM3xPCo8X2nyQV8zwSB2t2sXVjFM8V/Zh6bGgjBn0GftvRzZ5Jm9liYI+SszuG5Ksp6v
a3ZdOzAefD/+NnocudpsCX07nksxWfuAiKJenzdX36VZqRTsA25YkSBN1BHpT3q/ramCHZAOySH7
3LnS7lzOtrqP1tMsse5aEmVL6vdwnfAU63h5trWbHBjxrhoUmLeUcqB1QhQCQx2j+q9T8xjTdtbS
muzL1rhqO4NQ79F76tShvx1U8+EM8RzkT11b77GWEV+mN0im4+yjKrQnoYOOYbScOXI0LtTMa5Zn
jkho1ox+BFnnckutljRkjaCDd2wTCa4vrLvSwwEncKPNB2tA+m6JVZUSp5tvp2RnWt7y/Xl9JHaR
Lhk23IeoxolbUzZBoBXYqei4ni/whiZtVPR9h3OlN/Rkf5KcvTeZS0b5gHrVN69xMsVrfoBgWTQB
2r/iIJsYkatyEIssDl4k884TYlvhSwDbKyCuTeJj4i6DlaYt0hopjZGakUOaqL80AawgIa9QXdi4
xEUPKMzP553XiWNVefSSDDxXURstrQkXev5bCjWv0aqVxfH8Qw0uVaOXdhIG92yRpKz+tlaL24CW
ynRFU7A5UY+O5LdY/WdQGfnCqxHEqGVizxDrzXFxB5uzSl+zvMmIE1sy77fgrKF4w/KJN6If4r0G
zprIB/+2N31lA90abqp6UpVGW5llfdM05frcmfd1406FLH7XBi+00+UlCWDaBuIQcIaU59lr9pKW
0Wvs02OKDA9eZrxPQafsUvW9xs3lFYXJs2Yq0MJpeinKG42AbnfpECqlfHSbzl9XJrKUMcIcV+l+
xHMHokr41VWp0NvliOrWVlxp38q7/x/x9U7ElyIrJALY7IMEov21nK9f//UU8vXrP57/+S///Kd/
+POf/iv//pe//89/+bv/9jf/jFSIv/zDr//97//xL//p3/3zV/kQ/+sv/xYSYdq/GIgCCe+iD0Tq
wzRM/hYSwf/h91psuPzzt/iI30MixC8CKe00fJ4qWmUaB/weEqH+oqumMs0r0b2YNNL/SEgEEPxX
uz9OYI1WNaGPF50UWx3yMMc7sFaiWAV44U+2iVTdRijCbs0wAeLRG6V3MGXTCzdZo44z8Pn4qOWw
u8Zsl21LufceGCvqW+yYH8Ku+tQ3RYV51JR2eprcGSV8QKVNVnHXQZfykaaokOLmowVcRPVrjgU/
Nm980eNGSbLeuNXa1KvnI0aELbRTEsxbIBToJoaX0h1dRyVhkV72J9draFyPAjSNm7tL38JFqyXE
6YQ5SaatMpTzSDeJFPDCQ4pFxlGqKjzQrwFG6foDPEa3n+cygMgo6uSXAaYgakKpe9KD1L1trY4M
3ESla98NhvHJkw0VuBiy5rwgrCUBv6RwcR5nFsQq0npEHDDPlNoHiRbmUgNYcZVJZrnLhzR9SmR3
gG0XP5ZQmO7sRHgLCIPZutRydkTT6vcodZQ1gBWBG4N9ujLUcRnHUbP1p1G+wjZM60jmXyMXiCF1
lkL/KCW2qLSYb7l1gcWRfuMMaLl3VTLrXkhB6V+LLm+eKiFxoQ1ZRBOPU8ZiJZfdtoB4sM0S2WAX
rRgEciqGTui2yTbX7f40SEZ6suOEeCGsPZgxIyRUPnavlSiz9KABvl7nrIIrwyrbR3oUpLlLrnlj
ABjCuhDTqSLf9N4uDWNTZnozpUKXTpIk8XHMswhsayHmrqFl+8DEYxaWuVI7Xeb7hya3g3kdtmKW
GCTj0mrOZvh24pnG9GshywVpo4VSB1gYx/ylHVQQnRZA5cq2hoeY1bwVDBYWns8VBz4DMB7+2lmd
qYA73d67DhhwLWoThrBbC28NB58QuqF60RM3ghLnp3PTV7v1edv4Q5vsPy1A5+6HaYvTC/0/FpE4
VfF/fef8y9/92z//+u+nnZM989d/9T/+43+5yEmc/vhvATqa8csUmaFNMP1pj/stPUfTfrFozqDp
s8+tXnbq3zZGVf5F19GFWvSIaDbqgt30t41R0X5hI+WkV8nV0WkPG39kY1QvSP+owlAVkrg4yfds
nV7uxQZJR8DSI29Qj60IZz4usBFXqka4cFM+iZqno/uKisXRePw7tbqKZHj+TNmnARA22z2Sl8NQ
0AfUraUOkrsdjGUNiryLhnUbN9dBbdzHmF+YzC/l7q7H6tYIEt+qlY/BIUC5OjL2GPB3RrZ/IwqV
/LIBPhKWM5FVcyNyZ4paXnsm2XBVcBcSABqqBkSur5oR46iQNhGXlajduj2GZJXsOnkD92bJTwMx
RXUGT8UHBmmONA1D905aXTp5m8694kQ4O4B4WDSFtrS4upd11Mx0GzEffNIi/BIEePyibajdK+mV
livbPHJPDNFWhgjWfe9CDEu50xWfKkHMfbes8goW1xcFllgP65T21YymFeE8C+jPdFKzlVY99RnO
cKGQZ0WDwyeqI2u3ZdMAPcv2SUf3CUldl2zxfM8p9kwTqhhcz5BLR7rm/uVwkyJL41QDedDp7Ebl
npYKbUW4DQUZy5E9l3KcmVjGPbd/aLDgz4xcdTyF9C7pKJp2lnjGTLaA8LsxvqGGz5fgt0r/WEBH
McNq7YbxWoN4r+PGLS13kezz+KbEaVvBDIJBsjQNf+eP1bLOm1lKfRq7/SKr1Zwht/skKgNOtetA
d5+XJtJGKVQ/oF5fMPV1qni8qlrGxNoHK/B3MUxmbCBk7UXNs56RhyMqEpIVaUUKxzgb+5i2q7uj
83atasCz1EYC39/BD6zqD+kI1qvjDp3BM+r5b3WhzirmuTw2jP+VXdmGpHVgz+7AOrYkxUvDLkuk
RURSRLLzyF0QGEIt07tN7Oue0XCXqGuta9Z+Ft/VGvDjqWyvv9jpwVLLNR39pVUE11IL7st61IS6
1LGGRh9kZRMWGxkrKVRMgiiaQ6obSD1Rjsu1tEgx1NtKNY87detHVb8ePdeY27qCBM3H2g628dgb
ZPXFJj9Oh6ZfptvU0YDKsCM2BquIq/2TXtbLwlIA6xWLuI1uwJ8R2AkURE6SpdXktPa0235EeW+V
T02IWBBoCMRq5YNb9wsvzUm1AJNmAWON1GHz3c53+naJfpWRZ04Njv99uT7vIvokUmEOoaNzuhxY
+UQ2eKlsy8eIr9oSHebKmpCtmCWayreRlR0KqLVwPxdZSRPCzj/bhES2HYvGUo4Q5gF/FIuioT1D
01wxvyjdCS3fzOiOAdWIK1tgUDMUKpK9CfLc6SmYRvFZ6cM7nLDL1uihneZ7kxTUGmeYJKknACDQ
anmyuH9vJMN7BvqHKzNZldya7ahBvx0do6x+VP1iAXWSbaxaN0GIYDczNolHlmUITSNR9u7QOKMg
sVJS96nJoJK0GaPU8d3QUYo+xhGym2Dtsc6YpdxnircdMiyRGXXhFJDtZgTdkY5U5vGXWrPWWRKS
H9jl13FO4KmmttQOtr0a/P5jb2mnoLTA57YNMuJ6EaZ8XGZQ0WTN4DJG9C0Tncx7pLho6XZpX6LR
lJ/zrFlUg0Fv62ZyBNhKsqFFvA2pTVp7vMohTQrjE6p2dL8gNYhFi5yEncQv5CusogBEPiqwLNux
epATbVbgu0/k9iQitgpJO7TFvY9NpownMBIErng7+psqMWjMWo4svCVEshmB7cAH9KMowMORUc3I
dd4o4t7i9+JGnKv5hpecp9YEXqVeMYAymtlHOfQXPWjOJCCznoQlsi9l4s/7Dmmdgil1NL5G+SMa
jf2YsmEPEdpx6UsLl6qAICEXYTf3oU9a8bHgBDAtKAvhfUvQgutXazSeN4rV4qcmpMca2Q9uwd3t
RWsuf/4EvL5efFv/QhUotSY/1JukYU3uaAdkvnJsoBvp8m3IMGyQiFZFfoXS8ecv9rrb+O3FdKwA
EMtp8eGJ5GH8TgxhUM6HaRQLGEXuQkj6rPeGGXKdd0adP3oZZCqTAI0eItrx1y+T6nlug3MTR4/0
4Oimb74Ks3unLXfR7v32s1DKcM1APqBzdXz9Ih7+4FKxInE0DsN2XLqr/BnJPJTOJV2aGUO4q5hc
sf3w3M9Jl1zFq8B/56ubPq3Lrev7d3Ax0M1dDfasyqcpb8WyWbVrelcbkkXf+dIuhky//6SaYRkM
cbiKXnxrpp4C3XFzQRT1gHZill2hBFlYG8uBB7yMr4YPYg7J6L7bwSH8+YI5m53e/oxcsAnVZk58
vh1/v2IqHE+Eb4hjz2uT3AlKah0cMDhFK2MvtpkDQB2D8UfAflq2+PmL/+jRsLEuYkHQkEdP9e/3
qzW3U87uJBVHVZFminZfkMJVy9dNwcRDK99Zs1hP3n6dvAoWNlraU/fj4mMe5KqMIArXx2Csbzq9
2nrk6Chm4uBQn9uJDACSM0ERpxoQTd1o931vL4q2X4hU3k3k4N5iwUFh08bsunCrnZSU7BvtrpUJ
kyZYjNEx+m2z3Vr+HbiOJXfETwxgV0K4ayVr9wPodxoApFOUW/i65B/lS1fUT5pRbYe+W+m0F0sf
vnMo30iB/IDm5EDH2Z/F4kkE0kYaKGRYlRmnGOng5AJGKd1PmAXRBNked41vbph4bQtdgn8WqpiR
86OnAniRC+WhcHXY4OUVTfB7EWe3nWeXqypPbwzSx4NOv9JkSvcm8VMUoCXAlTgm/7X2yDX5bHsQ
c+vwSxlipc6jDLBfUM3KwTpVRb+28dVoabbHOZIsWzPe6ZDYml5/GKptTM64F9vDfCBJp+mHeaYD
ldHxa6v5tkjruYB3pI51MqsCA1hDc1cVR8YIjucPDrCNmez3gJVjp5dDBuf1qkE00Ka3MUiJPN7C
p1zQdrjR1WzS8rHH0oN9zNro3pWT1WDHp77qQO9zBU5Hf65L7kPnl59JN5sbBTnZunljMtjojHJu
IPBDvcmgIXYSMUEFOcTt5Nt1+FsX7QcV0bRpXDxwyMUn0ZFK00s2Lxa9WrlujdexPgpvRKxz1YwP
P3+qLgzK5+0EzoaKNojWGYaXi3VOfFTXukxXjtah3QvH2xIUcYVpmgT1dB6+s4GcJdYXPw/Br1xH
kbypk3j89UMMSzAzXWGNR8XVNiWg1czdG3gncTnNA33dhfUe5tZ8RHNMzkO2khJ/raorZdhaHVSn
WbflGnxMjMYJeLSm5MVQdOuwiB+otcLwNpSGLYXesvNOjASZIXckhufesguZCQu53/SdY1T9i29x
BfK9Bxd/OdqcBURFB37auo89vkWS4f2NQX3z88/6B1/mqx+ee/r3O5hiiUxmODUeU5WpYnhr+7c/
f4HzUPP1x6tOciKFvZkWgSZfCHmaVMu7HnbMUZ+1zuhUcwKz5084Px1/a2/e+zanBOCL1Ylwa8rf
5SuddLMXayfTlLEPKC+OBWx2qJgk9RgLu5YcXwm5McdL0w/nhdqDSXsIgd4He7l+IC3rlFvJLEUi
X6SEUca3TB8PdNnmiVywXSibGBWWRYCDFfo7pDSrXCHQAAomTcF5nI/bSFoKmHtMoUvvnQfum6r6
4jOcHgedVq+tWG/OuCgHDmsk8FZqF0Cm+1EAalKCZ5nIWNXdR8zkAwEDhTj1XPSwy8qlB9U79l+A
j9F6Y5/r70gp50q71wtvnmGazMbAERnUTNLiK9p3tl7PzQq9a0i3Lk2Vp5jIgMYK58JFS4lfq+q+
BqY8M8tojRDgo0ggp7j1MSJ1S4jHrlJWVrBO+u6q6Ak5Mm5suyGRXT/l+kPhxxwfh3AEveThq+bi
MHSECrovrhY6bnr0jZVCYkxsQvskB6QM81Uk2vnQxJuayJfEBoSQm5swNeB8mLPKNje1Ha3VurrR
G9i5IiZKK0M7CP1IzasvCBJWoEnnmiTfaGZzqnPzpk26K8I7ncoE4NrserLZu/jY5aQHF5yEgKIa
1V/q0BsCw16FKtzCoVoBhNvYveXowZUB3T9Iqe6DT7XpExhZrkb3MR2AbJmfa5fNPDhmDfm42gf6
8tu2ya/ACzthfvPzJ0qfNqTL1WDKKHVhOLC1yBcbFgFfTSmU2Dtl4UHJrdUILQvN2FQV7OVueBgk
bx4CgPZH8I5Xo8+1uJShbQNyxDnido2jJCSwyBK+ApPsQW9RJ6RbkRkdiNHxo8nCaVF4vxjVdZQe
NWmYFe2doX4tI3/uhrSj02EmmUuT7xqcQG1c+T2oixStv+bAZYBBLhy/I1m918Cb1KByP1XBRg4+
GiLZ+RmKXNDBnkqSmFxeiyF+p1DS3+wBzFUQVKPiZCxHdXZReOtVl+aZFkanUb1Jk5tQ1HPNU7+K
rtxGbb0OdWb0/qPp3qXBlYdftBm/tNJdqCMwddNdGIHfznj3mbUMJZwWt751k9Kky8brvrnX+3Hn
00mrBujO1THl8thkzTqMN7b62dXmkwnPujHtnWYeBrDBY57vOlDF7DlsJME8paEdBcdpoQ2976CE
cUp/02cnF7FKlWIrZVIxTRLDd7b6H30sTKSYO02cmkmh/3qvZ9UYMVFB8Sm379VEfmZUsJDS8skC
SzM3O8mRh+ZLYQAHdj8Mrkz58HEoB5exxRTP0izCTttIIy16+ORa+DCoe1988RAL9WYzF6wJ1Y3m
oG6xgHw2a67qwTGBA2xW+mIsnxLjFKWfZOszwhCThSLXiAbQJtQDUN3xpqbgK7v8pcSEmdrVVZKZ
bNfDJ58sNZoTOxIKYLErH8q+vSLcYpto4r2yYzrrXj1XqOQw52hCZ16nE5j9+vOZDPhKmMjZSVt1
gIwWxUqap+SnAYZy+q+qQ5DQlaQ54Vwb3/lq3lY8Fy99cQyTO8Xj2Y7ZqV22jryInXGNOOPWXmVL
b6m9Ix1/eyRPckB6WgpbCOaRS6II7Q81HzsrO40Afj/3jj9PPiHo+MB1e1zgx9lY79RYmG5/8Nli
LUD5zS0NX81FFRCWdiRJipYiyQk6UkWJovGeu1aQHVqFVK2j4VThNpOjhaQaINf2yuDv61iDg77O
api27UGVTr7AYz4B6T3XGfNrPNGllM0nHJaMqj0y+VOciEE5zjOr+eynZJ9Yrftcl+GdUbMKB/L8
WF9hzhQ0V7mBCBpDFsEJyQdbXhOjscBc90lP8fEPJoFhVAP5rgpZyrR8pSqd+8ZNXWtL1b3FEz7v
lI1WNnMF1mQYfwxp8maliwGtAa8CDqs5aNHJtA+ZTqjGBqAd6RS4zPhNNFFG+IyfaGitwLnu9QqZ
Xq9+BGf5WRYEFX0Jy+tI66ZPZ+RsoSMI+C1MjGfP2shqdleFtGgD1mHuawupHZmYIZxPpWvDro7m
WNhEZDExzAlRLpRd0PnLPL8pidDIQpzX3VYv7ssC4HT/tSvvErNbZ+rXNKpnTIWdvCEcI3iokDPI
vINQ9xfcBohNRR7DyBdWNz7WpFkmSoreD5Bi7M9oknLQ3XPEqNVjph0L5VCn96NpzYnRcZCBgTRb
RYOF+8BAFwtRzHU/9r65rqVyY8TJl6ETjqXVc9l8wF8G0LA7upm66ciDCFVrKSXW1tLVpZodR72Z
lWnElIHpLlc2d2MxrJyJWBwmy3u7FC1K6NwKnc7zbyWRknv5hWQnp2qaLZmPsyrHvRqAdfO7tdpq
CLcY14baO4fQhReeSwzKEGFhpTEwwr99yKwI8cpQaeVJ3upL85Hu9UxfkRB367GD/LwimGra1xsX
L2XriAsFJx+UndcbV1vHZp6GY8nGVW6YD9HmkVYIqd6rQ/XXipfffqbvXmg6eL/rtUhKNUjcgMuT
zYrKEtb68BTRytYNAH7lh74vZnXbO0C+9rrxoEfSI2+X2Vo2xxQ2H4xmI3x7jc1hHRNpnNvRzGaa
NDA0qw18Bl63lJnixAZHco7qySaRFb+frc80UczyPJnjZv0YyNapYNKrmPeNPKmyGCBl7mxwb0J/
33TFXUBGUY5RNoUK6UkPafgJNfBs7E4aq5aRV1U8Z/SkQDtnlnVMCN1ryduz3GeZUN9o+NASm2uY
n0MQMxBuWKnqQnTDumkHc+Zz3cYWhYAWSKAJ5/CDxpM3qnda+cmbyMhDu8GkeUA/7WiROS/QEMf2
x85YYq6iDhscNZIXUtUsS0HAp0w+eP1Ud5/S+CGXPsjD3h+NA1qHNbfEbaA/tVWLQnX8ILJdMTwP
wlgYmf3Q450LQeNpKjOIfOp2EQ6RU3tokaMlLz35hjDNpthckS51biiYeqEBGuyA3mLwtPu0AfIb
CUfxCwTJ/ULWhlmdjvsg4FqWodOa/LZd7a6jOrmi2qGrg9ajKA9E/hFUPK6VGjbl3sjJjnhAfQCZ
MlsGxjMDoJk+UgWYS71kzBObK3tI/g+X+8U5jeF5TFQkIix3b92sopVY+ety9W5X8209gLaLqTaO
OJ4uyAevV3tq6EUIO7Q6idt0Q9RcsPAWTMEcxhKbaKPQ0QwX8cpY/PGHmQvz1N+bTPmXzY+mpsOH
+b48wYpZK2t7QajB8v2f7u2zrOKcsOlKU/EYxrcT+7tnuTcHl3ml0p4KVOilceMOe9kFnv+RfKt9
rrcLdURN2DDDmI3M7qxx3HPNmvL8IkxKYNgGk7GpOI1htWsYdgV1ee8OxOficYqmFkZ167nPqHed
ULkuuq8ealrL/pQSSpgMFQ/7Qxt/Cft7kt5WXov6tv3kp+WcuLkVKPS+PDGCvxu9I/6DU2aQR/lY
VU+jStILzrqff+QXiBX2NT4LGISmivbA0K3LPm7PydhYI1Mhgr/23i2olLmxNdf9Wt7UC9mRbhja
zAkQc4jXeuecuPDxvX3ti9KvSKTS6lxeu3Rah7nHnbceDt5CR4Owa+fSgY/j2p3F63jbrOtltpPe
PT7etu/pLYAh4GLAoYWX8GKhZ33ph37GWLJCBppb9QLwNJAfxZilJpqyPrxnzz826m07HvusA8TU
7ju5cMLOgEZrr0j6WqYpCgF2xHe+GfXyaJveGtYaoCM2jmL14q15CvM91xUk6E7+xBE7PINpcqMC
178l3WiVGuPnZtAWgNCu1dq/Qvv2zvN4HtO8Ol1VbgSMvyY0F+K7S9V+bPlmq/dDdyqAA2Uub6Ot
ZoU42CaRd4LdXy+OkQLnF+lY3h1wIHwNzZwJn+40GA00Zvm9HzDF0/xZQNR4guMmGROnaIFrKuM7
a1l9s2upyAFBjViMI2ymEhefmD+YAlQX2HRmw3x32UqmQ6GUZOV4xUxLnjOCokCEHV2cfTW+CkO9
luqTET8ijtiqhJXBVNoRZzKLm0dPSPNKXhZu+cLzv4kIJJ61bbDva//5nS/6zWzj4m1P//+77chD
xyvgCEJ732TrfoluLHVCh8AccqHnhMI641xbMiQ7BMvfHsH/C/quY/6S3tbly0t9+Jz/7Std1794
/cvq26+9l8z5XH9+9Qtk2EE9XDcv5XDzUjVx/b2C9Z/6P//m5fy3vCOTNakE/7rM689/+g9//hVd
LALZf4PS63sJ7PQHvwm8NPMX/GPsi/Y0KpVlxKq/abyE+guSWJP7HHoP1KfTuOo3jRdCLpxmTAMB
/8lYXSbMwu/i11+EPd0A0c9DOxGTCeb3n//07anjo/urswgQCK82CMwOMqIMGqPQEA027jcXy3ig
k2cAVjZ8tbLvbG8oiE+v0XMZt34ud+5e9BFBGAQX9WNAzFbQhWqxsNNMqT8KxAKRI8elFcGh9Fzy
En3VktL7nixuOvtj35drLzAKY9YwQ5OP5FK25VxICczUMhcxTYHIraRj16pFeAhGq9KvWqlQvceh
oU4Rc0ImDGt0vDaPMZKVjVqpyqxTVewWKwaLbl/+T/bOXDtypE3P9zI+/oN9MUYGkCszmdyLi4PD
KpLYgcC+mNPjypNkyZM8GTJ0SX0jepJ//91kTiVTU5aM8fp0HQIZACLii/d7l41BpCL2glau6MOM
Rr8hXLmwRp1DotNp4a1jpxT3Z9gmDmYYuoaRxBC18kFq5PaqQ1mWkmzQSRgv7IxMlypxoyUYSdQv
OequlNxGQTuwFnO78MnC3iGMc8LmjGyLYnwIJnAHzmSlBkhVlXWxssK+CjxDSzvw273RXnPp0OgC
CzaroiKIotKzy1BSCy5MPFhnMj+HOI7hWkG3N2aTM4nmyRmI3KNT1pdOtEJnn2QrZDaWvaoA3/q5
HlSkSSEv87FybfIioOi3ETrMhVqnM4PEVmmJtYjfbTSlC7PFqKvixeoaS8bZEDLOfVBMFunMUJPr
+14IjHJVc5icC1Me4mEdFrVhn8H/rdKbjqSkcK7HkRa6HYkc6ryv294Rbt+jK0y9SpHCIqB/p/S4
zcKcBmUwtG4o5lIV04BTQxqLi2hCLrSAUFi0a4JyZOVVUoXWPzW9MpmkzTTFhHkeul8AAs0MY5WQ
Wlgg41JqBh8MNi9LQsn60sLlbTYNXa8RZ2cn3Q7qWOB7uTGGSuj2xihLngxM5+zSBs7dKjEdO3kl
TdgevL1Ron8hmbF/meEp8GQhyns1h4w6XLVKTum8ms551DseBITaiQvCiIULppcZcjpNIOBctUkQ
0gNObGC+AQuBx3KQI/JtpYBIFAR4SjofyPExiS3vTMvVjRL77IhoS7EO9Ug387kSB1U7xwhaJRMa
b/1RrI3KqvcAsMQrr4Rp+Nu2IO18Ezm13t3Qk/XD4r4oIFHjOpcl0IcSEb9KolHw6eeN06vPSMtd
QepOwTVsEghe7KbrUCAqFYexpmokAtOw8dlndsd4hthpWQZvI3ZawN+q4Hg1jgHNBC8Qamtf6I3S
R5kb+QhSvKBSiNqazNpBAdvAVhqeNHyGQXhL1j28y3Hjx0FF04T8Leny8ZVpb3ecDZUI9H6sgqHz
zFByQuybA4BzOx6j2gTQiEKaBApxkPSOfeBzcCnHziwPNRimQ9VoRMUtPlV4EWY9Mpyl4Bsdd8iE
LRrgGhsezXYrERMW6KMJv1pL+3SG1X2YjIAUetHNpdL09w3JtqrPaxme9tLRIVy6EeuNTVc7NfgD
Pwg6WK1pFTxHaWSoD3mNQ0gwZ3nurmyzUKFk5UGnQNnEmi5Y4nQfFE8MqzGfzbavs7O4psovXLnN
K5LadH0Yp7lkmhMD8w3zR5pYIPWF5v9wSJJSvCASJOQWCRkNi7pLw5DvH4+mOG0D4gbClidryOMA
dgdvm+4IkWvESsLs7zFBg26wDcOQ8AhiX3Tzcmokqzy3RqzhXF2tq7sug2m2mGp9UhY52Irv2XI5
1IsoiBJtbhOVObnhVJKnVWcjOSSDEjXEbdjp+C2CdVh5PUSCFJbZyNdV1jnU0TBI5duOHiUVWVsV
Pl11HYK5kepNckEOH3ZTw5hMpdfYCmt2PpbOuFTNOuOEY7WMWCGR3LXJYyeorVKn7HaUqipYZEWV
yhdOE07yBZLWDrHhVNWQXsEW/OupDntMalGC+Wt9KDAKxxDL6bcOxPngWy80YrqlOMReRkV7/cKS
ZlChOR3tsyS26nJt90YvSIozayudJbH0htytGR5IBhLjCmg3MADPR1WejbU1DKu4RUVH0qcf4riT
amWDY6pvGLmFLUksyrVelFMPlzTpqjNDDrVmQ+bWGG2aJn5AJN3MFThs52bLzrfMzMKOf5Bc2lhL
LJ/KaRYHbSJcrUySeDkanUb3yHEmJyUIuLEIpC9quY5vpLoYSmtrkb1L7E+e2v5K7kqQOy/vROsU
t9gF9P5TicgGNatZSMxadGJBnJ9PwsmACs28VGahUIK73szzymWexs+YhPGfbDrMERcaUuTMyLSu
kQNmtdMuBqEk+VWeSMRdBE1VgPIUIniWJ/SHrqXV+BAWGl3oBfLm/vK9ZPqP4vGf9qfkL4rH3/77
77/96++//W8EAh8rx/1f/b1yVJ2/cag0bey0qPewIPizclQcKkcY/jg4WAoivf2R64/KUVKsv1FT
0tpkMlB18td/lo4g/3+jDyLLDn/095rz31U7HljRGPhH7DVd9NUpQ/f8vAM4s7ebQK6aDKKu5duT
N1SYFAf0d43szi/RsyquNMqFSbKdUdvtZS9ifICNUsLsAiYs+eeBBi/4PCMqhB4CYUO00NjffGhM
wrJu1SAK/QfF7LFrj1plIF22rON8Wxi9/UL+r2rd+/3etMDWn7kxPfaUHOoC0gmMDI9VTfsGgVDe
6/bJR/KEhqe7W9kOgbc97M+l3UfwrdSc4/PGJ2TA8NQqxSvayKa2XFCAoTvSQ0zVoXTRjUeqbxad
lztkU88DJdNIkp/aPe4qJ9Jdi8u/te6UITAXSllWj05fj69kBxN8i9MvwG5b2sherUbOH2raR+ou
lttBmmOkpWlzHrI8LvPELNBlQaEYF9k0UirDGYWSxcpL6l2tYZXiFkqO2eVQaPsgKNxgU1eOS+Wm
Dlpc4norJrKxSHBZogkEMOCauaPdkooounu1JkyWWKc+n6dWyS3A3eW32o+be0vp6710vvLVWaM1
NiBzw0L2WjUitdgWMyPfWkbfd89T0RkyXSFiPl+rkLig0Ys7yeFHNonUt9/xiw27ZVb3wT4jSCJo
PEIUrWrdOhRDD7miUHAWWBthE8OyyPIhvEprK28fNd3BTp1K9ZGo08lwx0lSjHkrZEXQZqCnu4qw
glYvCKGpU+QAuQEjOSZs44dfUXC6vtRqMPAakdhepycRrIl6XCFPtjDRtceh4dYTyTh2HyjtTM2a
vd4/Hxv1PHOiiWhQOa4X4eA3t2PaIZmOtXR84p/zt0G1gOmDsI5WTRTjpR5PtUngQpsDHwdDTuYV
2vLksrNG/LxYRGPVJU9L7z0MG4gXTAsTUnNaG/4jsjbZv4f0BlU/sicr2WkWYRWzRCvo0ihyON4p
cuP0nkEuZwesjPn8a+xwvnHTwRbiWy6HgnZAWyXUilmrkvHnO3hvzByU1NFCkZQgIzIL7dpZ31ZN
9y3rKkf2plSN7TNS9kpSheRmZgzDdwJIJvtFKDBztikM7eQi2ichr2HowCHPmS2kpUFv6bBsxs2k
tF0NxbO19ic0fG9ZGVXGudLAt5zp5Rgk6yS3jGoW6rl0N8g+lptG7jfPWpOHD1G/R0JUrGaBf4wg
NNuXpux9GKZK5MSwQspIv1SaoaQQqzVj2JSwM8nVTaHF7EUaXVR58iiT7luZOuYpohlTcyFpVRde
CCsp6ts0rCbY3kM1SNdDHWOgo6M4TpDb5GrU8k33HRLublCI0TYLKCg6uOiwHhOzITeqzVudLOO8
pqOI+RFeddSgRATGAW4t+jSpl5TaHCWoXQNfviwGW843kc/POjOp5chU7DJf3UUWkxJmUGsM2ymg
GJvbSYR9dyOibHyoB/LVFKQbOFc1JMGEurTBDCruNmoUFurZoAnpacqZP2e8DCUhnbe38VKxyVKD
vxg0Z0qr5IaCJRExCyHqCCTh69CoRiB1BZrRUpUnowOjysyKRmWe9GfK6BAsGodkAbu6k5E2I3O0
K28kWS1p+TSTekMYne+AQpfwV3FJhAMVN2g7f8SBnOoLJ3EMadmpVszxPMk0B/emPoUojBqi9yKZ
m7ltmiTBKuOMhhFsJ4gKb1lvIPn1aTEsDAJ4oI+2HH76M9VQYNrM845JU25FFhW+ORtqqwwUwtmx
zkvlmwyvl1SZS7YYRnyb1Dyg4GYnqTv7m1qCz20G0hHGxdgaUXblT6byCos4HTz6XpZ6N2gEDmA1
huUVXe1isucTbglvUd5Y1wQmlbdsaDplDeV26ZWhnpF/25Xh4BphG8h4B/cEpQIvaE8EdOvsJlFs
aDeNlgT0qEpx12jEQnuIPKsOzFKY0Qw2E1InzeSLXiRmysFJTyvIqH4TI+kgqFIVi4pwKSJ9mgJ1
ypJdETXn1FDnLi3IWP2SIO8uvMGjMzbdOCXv2PuPKqsZ1y///E/7rtJXVdZ/+/23//X7b//593/5
nx+rrP1f/SHAVAzKLI59Ju7w5PDtexd/aDBB4QgwsLBDRBNGpwfo7I8qy/gbtvl7kBhp5D4IZd8R
+AOf42/YNRG7y6g93i/476mxDkos7rsnmCAeYfejVwop6zOsOwlJDnWlh9NDQ9VK6SqM32EmmFh+
OLdNZBKwKPPNyGPhEUK+GQiEkSHDkETvP2R0eWfohHejEz99eIp/4IifVF0HsOH+d1Fc0p3fU1L3
QUiff5flSMWIliFdJ4rzw8TazVWb8TtZmCpOTDNAv4LYbfr7s8qCzx4NYtmW+YnOwmek/v3ZfPoN
B1RVyUw0ZSzHdN2XgEdOom71wb6i4ah5FNNXX494D/v/1cX4Nzez9q39D/h6C58mTZCHrcOw/z6I
ckdIIgyZNfDYSxqZd1/f7SdDg/Jgo3sBm91/ZJ/vlqVhkvl+lK0hzWwc0ic1M8M9VFBRx2L29b3e
u3MHQwOZ3tfvwJrIEZgBH4dGTa3JVHLZuqE2Yf+eq6TqZYXvLKzEmjWheaVSsfdiOPN7iAoCMzY+
uHSbJfUPM6YFT9FB8oX01hnxPfJ8uLVSDlpiSi+V/eZ0ZMuwfUGCVLVvqgbS+fXvN94dfD8PgOMu
/GhaXBbz5ZCzLAAJg9BwpFXgYDpTaC2kANSFZVNpM0eOV4NhdFDBRTbPRmC2ORTXddIi+TcIQZl3
KCB3WZ/Mw4Rgpz4aLo0YBWrp5PG2NhLBJZy7XE0woSwSCOoVylSVGahpUbaI7Q4bHW6GqxhksHK4
avuovovQ4ruoPa6DQYNbs7dpIahadQ1f16/0rt+Z5KmyU1Gwa2Q1afEyD9QfeTuUu26QE0JOHRjl
XFGRcVULrJljU7hU5UD6T4MU0Fw1xU6vyZ5Jg2aLNZ8FwWm61wuZLI3O6ElbqwHHAgUDHYUjUTwN
Z3k4hvtSXFz2gK3zFt3NosC1PEhRJwLJkeo2GWvdGWu4EFYA6tORGWpv4TONczMQz6FECoWV1E+y
X6w6HPVXppK96LYa0+EST1OoQ+WclMxDsJL7QX8t8TLALEHyMKgx8pekF91CN6unQhL1og8nOlMZ
1TNZILtUUcJtEknh1kE2GVLh4yG7kDsbbBmy7izWCLoW4QXZs4WHaQfyXDW/wcSX1cUsdFeayjOi
WFAWpI9yPq3tALAygtw1puEyHesHW9mrpUNj9HSj2iQaaadi74naGgT2Dtaqy5x6Plg+AKqjE2Yu
7uxiaLEGD88HO1MQRyIYpQleXctYpefI0dHwImY2W/HNajtkoBExl7VVkRsp2c4Md3zVnTqiKSFZ
h5SOqPk9yFc0wqttTl7lpiySR+iYHsmlDS4O3/I+eqtgpgvbfAmrcpeSQ5TKg2fdl2XTL0a5fwqz
BEmfnXWAb/TafVz6B7Im6CRcT40vu1PrYP/R5zIN1sjVVGwcac57jNZaWiQICIDsuLWFm+NVSggU
2cFWPAB1RvecEEfYZv1T1Sbmshibh7hQWp6Y88KYICwbWUzusSCpXB1Mwp+12/7NMppwluVRscxi
9SxysF1WnOjKTEN9BlR1m9Tiyq6kYKYP04uJD9acBB7NG3RE0+mias7aeiS2l7gARc7R8dLDYW75
CNix84fQe7Hf88pA25ZF/z1jmdUydTtMxl0n8nlew6eu77K0UPj6sydTDx/YEHbottGBQucRGvW2
bMVYKXHwk8l5puyLnssgvY+V/jsOXALtwW1ALCFp7XMgMqqAZiPn266CipuIyHZrHT9pAtX9DUac
F1po2zN8jeq5XvGD2jbbYmYiMK3tb7cy5fCl8O+BFdKbfbxvJDrF8+WSHIqGOGLNudczpEZ2Z7au
UwKGjvA2ZDt5MnP9bqomCOWhc1/yFFC722dlmt5EQa/MNF1CnUAyjTDLpUWc3shXqCXthdzWYhZW
aYdvNJRMJ9bo7+OSKurBa2rrfiB2toZxNoNXqa+VuvKkRBvnY2jLD6P+ItcPIYe2R8XS4HJ2gMw5
wc6EHA+P2kDyUJixLEX5baDk13ZAs6dwDHKxEuHJmGsvWqur1nqpxqugS9As6LE5w9+5OYs6g5IE
pohrKMtIUrIno5nOTWIJBbbij/2eWxX1fK1kvp3bkrz3K8hI69JVkoSHKUCD1+oLqbR2sum3y8bB
qFIGULhr5p1mLPKmjXaFr+SQ5MeGI0qM74SEb1Qq0wdTO0gnUZZdT7Hw547pe/7+xJz3srgMi6Kh
C9//mHKj3PlqWCz2+xFNsjdHC+QN4PgiUuguJF1wWed75RsHVCIdwrOKB3CGKoR3FCumFyB2mpmF
XLphJaUe56s3tsLIE4FGAnSCwg2Ddt2tKVFmaDu3UyaoSlSUy3JfhjNFI8YvkjJ8AlLsFMokmqms
aZ6ZlVccFKAU5449T8v4LUNTZfvSzNDybEPTY6Sl4kMqiaRzLcaxKzv3iZq6luNYPk+T6dn06xt7
UN18HNF+YTSQ7RfAKZhQLTR4XaQbLcx02gbmXcCSt7Zz4TmVbWIk5Fg7ND6mSry5ZMRur/lXftGl
rDdQWWG5zVKkfrPYbPZk1mQlCfVbLgX2UiYYfGZ2AOVtE7L9FKYbdDsn0o2zdpQ2WuLUs7bJyFjP
jSs1GmGMBjVGgyBU00M+EGuaIPSYl7l2Xdb+RecrNKAH9XuDkhJNlYFBQtfcyDECK6VZO6J4yAWq
xrQn0I7oJqv1zU3cD+tCtdbK3ucfIuFMqzN36HX/Cs/rhSqi9FIuHEoQ2YepKMRWwa0ZTwgMRVMA
ynzq1JlmEbWkhRbtNF+B00Uujksg7QOihgejEIML1Ilss14gp6QXqM0wcsCpoxZcg5oQe2OdhogH
zhd61vRQm+Qs5FSMeIqCMehk6UBe1qVOndc2zoJNad2L4G1SQ8zcBuc5Ezlr/XQBqd9Yy1Wy8eng
6HH/+nW5RBeceu5zuUROLcAtnucaSRqHbC1Rlung0GViJoRsPTLH5VLzr6NYWfikK10ZDQnRjUWc
kq0mGHLYD7ZMeysC4cCB4aIpAtwTCM88b2Ofl+i0Xh+yUmZZnuwMSJ84dz7W0AkuS9268fnSVT/n
eGKP9bYbnQ1kAkGrKmC33fsSBFpQrkCZIahqTrEoaI35kI9DC4rqhAoHq75gXuDJzIcyBwfF8cm3
bvIxWBX1uFGYTNEUrzNITeioyC+xovreqilZwrZ8sYoHPx7V+VCmEa5aMlYyJjJcsL4zSwmpQUrp
NnAMD+8LazZQ4hMqQtQa1suAw99HCS/xoCGOkuXqUsuVmywoVr5pzLO4WkInfgXUwxcmr9l08V5R
0weja+u51mW7NiPiu0+uNTW/cMiRWJNo9Wyr6XlCItq2jHVKwJCmf8Ieptf9pSTmhe6fOS3m97jO
EEcfxAmNSvtHiZPXhWQJLBOylRZU581+J46KiPTwaZXLUbwieRhJMFLIfR1G02tpIBNrpRJJ9wBC
bhMa2hfoZmKJsFU9Kmd2pr+ZfXUd2mhYFGXcBAV9YiUjg16uxYp6FXEULaqu1Gd8LecByLrbqmhq
bONc87NyAaIagKiOXl/qkBoxbHXbGHMqa2X7jwS6Pu1vkwh90xmTmxHUYlpU2ZlYgrstHc35wXYx
eb4RP9Vl8tQ35TJpOC5mF4CaWJEH1ACpT9mkMIJZF28IH33wB3llNNGuFMGDNsnbroYYjzVPjET4
LDdI8CTiIVRbUuibpVSZ93lU7urAxlE8HFAzdtZV6hB6rmZ3oTmTa/8S83AAO5mqo9KNq8bqoNu2
2bzKxu+oAQM3oevtKrSVyUIHc5b6GHEOq6E6xk9TB0aXIHVO7TvZr79bjsBXKJe/q1a+CwJmhI8S
GstIuBtAaktDAlmUfQzPy+4icc4ERwEinuZ5Uvzg1GStzdCKXPa/71obvwShDxs6NHnbPkD6VMHD
j9yRrqXbGIQvpI7+GhvYhZbwOwxjbD0fWsRMV34kvDzIh9WuL6pbaWqhw3RZA4fOWZvFdJ1PBC3E
VtbgsXoJsxXaJG0YL6zrK6MbRpcYim5Zmt0a/4z0TgruKQBUKwq3nBNXdZHRAlXtAOYCvspm2Hhp
oBpehoE3panJW+aH9kG8C2rzcsxKyxNqn7uInr8VveXPNMc8hya0G2pGFQm4G9g5PciSdT2B+uGJ
p4fopRK3skyYAnaNyru+pnLf5/ggrKysfmNDDJi1YKUp6V6uob6CHr9pdW57RcBkEnH+mLS7OmkS
ZqSEWEyv1rIslHOrOS9MiPdtJFtuMEbCHTJnT+yIvluZjzmI0C5zMBR9r3LkWDJ05u2Ux+g8ZQ5/
eerJjn4G1BAt/E5wmMnPJF1wbmiuBcjgjFwPf2l2yY8aQM8oHWP+vnD/uzqlPzdI++iP9p/+35zW
lq/F7jl7rT+z7v6/JOGRY/hhh9vTAf8g7+0H8M//9Ptv//X3f/kf7zaV/+X33/7PR5Tv/S//gPno
fZp7soiMwsPcK6n/gvnoiqqQY+EvoF+j5/UnzIfVGjlG5FiYNAvotVp/9VL1v9HypOsHAgYPxNxb
dhzQ7r6i4X2Ge/7uQAlv2jzgmvrqmPSyndlri5oqUGLMcS5SsYvaZPnhkfwEr9vDhH9t+X/dYH/j
D6gVcVlEBCVlty2ymzB9CIznr6977IcfQEZQdgKzHUJ7I0kEKk5hs8jTZD2k9iMeiPkpgOfIjz/A
PjOHtl/YmtHW8lt/bzqu09ugtaE3499JCEdpkMeGwfv9+HiMlOIN6p4FvDZepp1640cwj1tDv8M3
vjsxjM8I4l/vYA+lfngHndYCpbY+z2oi+KF7aGmZGFU0V6pXozql7djjrj970QeA4RQrtmSlqo0h
iL0ISscL4oCT/rPO+UlCqdZoN1+/+WNf1AEOampTy+mgwctfmNCMEkAVW7TViWd15OrGAaTbOG1t
moKrs1eEywgN+owN4MfXP/1z/fvnizAOMOu41dRpwh+UWgLbFr38pgncvZL8RLzGscsfTOauB8KS
It9CuFzitT2u2UiuJFGcsE0+dvmDqVzXFvy81jA3etHv6pqmnDRQ2Dhi8fXTORDe/fV4Dua0VDu9
TR6puZFHD1cAN2NaoPIz6SPcDsqy+4Zq4ERMzZGv9V1p/WFKxEAifT7l5ibMTWWmWhmef81F6PvX
dajejLVmY9Za/dokP1SzQ6oE1RKkNRq+I2aQL39YnbhWc4bZiODs66d3ZJIbB5O8njDj0RJuUhTZ
JoffDHdX2So9Vn61gU5MRKfk6EfWLONgpqNt61M4YAxnz2RMi27v2qBDISjhgNXy29fjOTYRD6Y5
XdoEgTN3aXTVcceA0jUxktkvXVw/mOVsqg34Jl+ayep7Bi4OKYCj1omrH5ko+sE0b/QUA0nSXzdp
B/kPtbMGfVXU7Ykl6sjz1w+muQNDSJNFZG2C5kcOxbfZ23WEDxR9Jybisd+/v/GHyeE4Wq/mI+tI
Xug00bs6cfWBiLJRDswTSvZjYziY6jkpr33GuXdTqGO+lAJcDyPDAv5U5XhZkYn4a+95/3F9GIns
9GiJyU4iyGJamnZwTb88PPEajj2lg607rpLCCaISMkBSz4o8L2g54g4JJW759Y8/doODGa1mU1gV
dWDB8yiu+ki7K6Vqz+LJTqwYR9bAwxZfKAHtZJMEdIWNkdp25yTMLAfsIjpSdIQP9Wx8/XokR+ay
fjCXLVwZYNgBkilqhtFVJfAowxf864sf+ZTeY0Y+vOMu1oRi9o65qerezWAoTQOUNKtShNshTvj6
Jkfexbux24ebSI2ADZZb5maSjW9+VT4Qw/k81cyMX7v+wZwei7gPWo4Bm6jZTga7KpFnCClXX1/9
2CM6mNBhnQXCwM15k1r0QKKLvpXnGeiJhSvW13c49nz2///D80GOUJi0ykxyzapnVfW1R6Uoo1tT
bsUv3uFgKk9tr4GR8gaK0EcdoeX+DA9TdTb4yqlBHNlCD1X4uFLV0xQziDS+xvnVlTAlqlQsvvBG
UOPi13YH7WBaV4MIRh3fvW0EDRU6ma8ttWAPSZlJvf76bRy4kvxZSWkHW3SgNY3U6jQ9oZKXnjX0
BRE4ZSbmdZaHj7hH9Y+jXJfnqZ91SKmcmBAYB/MYRDV2ZF84zqCd+Cl7rsrPzgXvecQfvowad1zF
z+tiW+XaNJ8guSZQwutk8kqBUsKFUwDYa1lovJBrVWqx7PMc3r/QnfOhk/TL0u8xw7Dskog1BJjW
RJDNTLLa8lLW+mxT9EIG/fOruV/CuUfEZElb0ZV1f+LDO7JMHroH5/D5K1jO1RatZU6umhnuE0mr
VnowUJ/gnZNDcMWSAxKWq1fw7k8s/wdo+Z8v8T1g8cOTy6y4g6qXjxu6WAt2llk0v76kjevWa9+V
3XR5yoXiIDv5H3cCVPg8e8c28dMk4k4Z5sMP6SOWqv7MvrTm9Q/tDfosbSj6MsH3E1/nz58oDJrP
t1OquESxxe3sc+si2NHRKWcduXZu5/6IdxgsLAK+WU+bh6vhBG3o5zsQjvKfb0mTV7LMohgpycSN
EXS3w1jfnRjOz9c+9Oefr61ERTKoFEybcp5cm142rz1SGz0svD06bqjPoUnPv77Xz1coyzlYZnPc
5m2jz8aNOkg7PNGwpUkWftM8mLaY9w0dra/vc2xIB4stsVOj6TvJuNFKQqPgHHZddYNkpDhx/Z9v
SNZhYjLGANME42DYZOaDKJ7Kpp2XhnYWxdWJB3VsAPvV6MPcSUK5tjqWsU1F4tO+s2M/DPSnv346
6r5u+QnWoR58wOg4A6c08nRbVeUCcuaFhm8KfIzVpPUzq1YxRXHOO5apJIzPJO28wWdzxPjAqaZl
1f9oECclbPKRCVU4x0bMNhChf/3bfj5wFAifBx7FTmSTPpVu0Yt1Z41eGuuBILZtnEli9fUtDlyo
/rFcEJ7z+R5AVQmCA5FuZScWza73Y/zqotSS1yY9EAziHYPERL3Xmh3yqHZF8Gjbk3xdqsjzgunc
ShX1DEOo9u3ED/r5+4Aq9/kHEVom1ekQjRtYMM0jRYLAUSbCvk1Tm27HMjpArreSdeVj4V+GcMpK
UYUnjjIHTMl/PA7r8DAJH8jGTXUaNvIVPf9o5r+lj/odXlCFizQjgsZEF821Gxf73BO76pHl7PCE
WcNf92HED5ucJIlmuMAI5MRud+zKB9+PQ05aoRrjsBlsyx30KyP9/vVLOnbhg4+mh+EXN6HCT8aZ
RAq/R1n6S+cY69+wB4ceNzFdHTZBtVMh3Pvlrsg6srufB5godnUC/jrwGvnrPR8simM9wilX5WED
ue1MxeItX8Q4i4gNXPctnmSraBGfW+tybs/9X1rG/o2tCQYQZdcUItkaeat4UdjUOFaq0NuLtjtx
i/ds9Z8tZgfDyhr0A5hn5NuwCpKnPGiFBQupLV5Vq0yf+KeWTD283HEVwtvOr+SF7kxII/RK++Yb
5XCma1P9ahapgh+iLMFj19MWj5ig1Yz7BvkQuUc40mwC0rqvCrnyH3Kz0s9geyk12QLNeGIeHvvA
tM+LgNbh65ZXOnsKdDVWgd4/MSWObLrvBgYf9pKQOBFJw0t4kzq1izWHV9OSxZsyJt5gmOQTC/eB
l8tfn9fBIiabgYSHFp9xNZseoudgB51tlS+UjbSz5tJ5sQ4uw+tql5/5Jx7Y0Q/64FjO6bi3rUob
Nv5TFblO5Cq3xn12Vdz5j0E7wzFnXi5Gc+lv1G3wo12dPBIc2f0PT+wWYglcBxgpbWUIqfi+Ez41
r9Y4q2DQBAN20c/CnXhL1tmaLI6z/Jr8G29v1RQuf2kxOjzOZ5Od52bBK2V7esDhgaiU8MR8OvAx
/vM9HppOaWGAqkowOiJD5sSseJJbL/vz2iUeevZ0i+2aly6M78UyObdn+YZkNA/TCrd6TefxBmHc
PJ47l+m5duK7+nlBYGkH6248pSbyxnbYdCLAY8PhxKLCRex988Sz/PnbxGnk87wLDLuSU401Kq0u
tAbzye4tLPCXOwUV/nxe2+8Hyw/Tr7VlhPOEEW+hLOGYnqomwcqjONEIOHb1g1mH6seZiL9NIFw2
uldY6VxorXni2e/PTz9bWg8mmJHgh9ooWByC7Cw07P3RMc4h6M4r7cKwH2jis9L+IkT1Pss/PCcd
ojdHLZKaAnNPYS3nuWS7ZAaeGMvPV0H7fdn6cHl6MxapdIJzfLUK5W2Dh5C+arrMLaeXryflsbpS
2d/6wy1gHw9Nw/Pa4iVhPPeTUS47k2griKrSypDU8iG1HB+LUEXyeltP6dPY2qaBcbuELlssSTPK
TpwXj3zU77Xex5+Csa9ZGnqOt3i5avX0MiviZyN3LpH0nyrVD2JG/rFS4Fj7ebw2PDgkX1ilotOc
wTJeUjov9Lm1QJ3s2TNSYtx+3S27ZXUORj4LZl8/53fo5Sef5TsM8GFwPpYclEtAMs1snBuL7wTJ
L8kUnhfea+feb7c7zXu+u+ndcC5j2a+6Ny8v7Ym99OerEaLAz0OuyqKBYxdjeNJr2yhHJCza5EpR
u8XXYzsynd8BsY9DG4SPIf8Qb5FUiGc1UvJFA8XpxGJx7Ks4WCxMIfscKFiKhHnnq2dVE3ohIuPW
/LXF2lYOFoyUxo4SIEDfthJWlKneQhPKFdByFUrr10/oyBgOpSoYb1iFRjL7Fq+aWRcFnjZk86a6
7NvLX7vBweG4I6fBrO002dbBeUtAlF3nZN8pMPvVEx/wsSEcrBOyTCp4ozIEg9QTJVNchXITlpvr
w4v9ehBHvqM9WefjUlQZpgx7ts23tl1cTZayktLsxK8/spAemlT3/5ezM2mOFNei8C8iQohBsAWS
nDyWy0N7Q9RkEGIUSAh+/TtZKz/K6YzwrtvdgRI033vud4pQtwU4WEcLRvFJNckSPs4liqU3XRFs
lJVZF853Z3Yfcnq3d3NhwOUfQnFeXumx33eov6grvZ8B0rIB2zqZsLUdWErOYi58s7+j9IN15aRj
et9gXhemEHZVXuFqcOUONFlCCntqmLurcgshI2h1FdSfIPt75YWP+Teu8VGb9P/bZDNr8jxERGyE
NYXYVCmHhZDeDzf69sTg/gU4AYZIMv7AShOPfyBKjRQcSLJNFX9x0q79McZMaeASTnHaZr6pPbIp
63HXtNb2K0ORhas1YZ6FM5QGoayeqfZh6PWwl2y+lKv+eKCztfGTCGrqBIrhLA4nspH+dMrxwlJ/
7smrdSBzQGNcAt8cxwASBP5auz8+/yAf7yHA1/1/lwM60pxoJbjv93+yHjTu8JdFHz5/9seTkwXr
eR84ldWMVXjsKhLNDng52XEWQwyNJbJlFwJo5xpZ7/veIE2ZIcbij85mRomT1DC2OEHSwFJDHcvX
XmU1/dsFdeKEI4Yb4Eoehr/qoIN+G94cxNvQqb2gOTr3Lqs5rwfizeWC8WN3QIEtXo20znAlRfe7
mSXqR6ZLIemPF30WrCa6HoaG5VqbowsfMIAoDtMJuZ5xmNdf2LjODdjV7q56URpvAPsBJl1JU9RJ
Ji+Mqr/Hm39XKRas5rAGxK3LO8Qm3G2GetRoum6vh0Rvwrfhe3BsHy5JtM5d6dkqkyNUWQTdgIaK
/UijabNcsdSPmwSsuMjesuvs1jvUv4O0T5ttfSkwduqCD97uBJh8v+5jkiuqOMZA5/mbPs/AhF92
2YzLe6mSutqCf5VSag5z7e2hHH9wsqfPh/i57/rXtODdFlcVfk2sHK8LEeCSOkmZ+nuyz/cYgRFy
PfElHcmZJYetlgWUTalSzBgaIRg9nk57nmEju7BPn4nAMbZaD/TcOoEZJnNUjrRQ6DRQFiOiy68q
1IbtAfPwBU5pLn+WnmVQJqfY3uQAkJPZDVEL2E8p7zN97XC327M2E/inyjvdlCcYZWbNFS1AzchR
+pCEM60wgZw6oVJbdSS9jl+6f57J9ALv9P/DwG+Epwew547wEIybfbcP/tK9QT47YFPeihheZwmK
PTZqH+yaTbedLg3AMzN3reYjQFbSLjyFXKrIekF58bV4pPv5VuzZAbW8B/6AMsevDbm1mE9lGmYI
YB8dYaO709/JdfngY8ShRGnX3p7qsrafN3TunVbrHbCpQEKcwoFZKRINQzzUNFzYmc9lLNYKvmmG
o1lQ4NnFlUn9rfcids4uPwRX8PhJ+73ae7G4DZPPX+TM3PmLMX83R2GTUyDyhA+W82vL/iH9VBa/
P3/0h5sPyrxX38gWgKW2zmwOvLh2luy2sbctlVFdoOZ5udQRH/5+NLLaFijJu6nR7nTIlgXcqZLO
28w2GnubKi8M4HNNrLaHeQHfwlny6SiYmkAS6i0V+R5HcKXhlbqQM/pwAwVWerU1jDkKeVGHOhzd
jMHhruUvhqLmdVogLSguHVbP9Mg6SgSmlwgQOTmBGhz3SOqqvmFYFXbWAK4XAATLxnNneUH5da6x
09/fjSxwH33alQ7AArJNJw8kM1i8teM9PIw3g/XypTH2TySoqhSyVh0/EnofeA9W10elBAYVpMd8
vJSE+XCyo29WS2cHhP6Aoyw/thmHkxn7HmAp//z3n3v06e/vPtLilxMHU9RA0mFfcac6tBW9cGA6
7e//7Punis7/f7RG0LwHxcI9aEb1A/odi6Frz7eOdFC0h0JB2M2gOjAijn/h6H968kctrk4a41ih
wYA5BxzT6BKHjQeeHAFkRki33Ybd4Gy4rlxEZpjzq6stvf38I358tcWrroYaYrZLM4cdPSx99n0E
gwHpbVCk1ICzHPDAQAY+Wa2zB1ShBvN1uHC+OTPA11GIsufOMM4Dwc1SL8msUMcWBuLkawcj8Nat
BOoE2SVZ8ZmBso5LECjuHXjdBwd3HEFW8aAVoxcuCX8juB/122oQKtO4Feje5MihzCw2FfDDj/mm
SMBo0FH+G/WM3U17Z26qTX67fHF0rm4mC0hEIPkDzz2h9jqVVVUkwez7cQdCAJhaLTjNKANHNaV1
yXDgzDJOVtsR5Z07yM5rj4Vb6r1f8+DKBrQ5svopvLB1n1nE17EG3mRksohjH6rS/w83uXzHg+II
66Qh1TbcbT4f7udeZLUfFRWQZkuD7rKrVxsFm8Ov4dIl6+NH/yM1o7ORlmvc5RhY0okXPgDC2wAC
khFZp5//+o/j6u4/+jLPH5QNB4X+2NBqADS8QDEt873mqaw0FOeGod7eCmd3AXT4dz6S/teJv9Fw
XFxdpwN7tgwInFt18ADT3v7V46faCWuqMxiZo9Q/Uaa0ksAhNaIEwMh8/qs/nn7/KNRskGcwXHty
FO3y7Hjt00ztC48+981Pg+ndFsDyqQrCgtmHU2Q2GhA5Afr/PkPN/JfGyz+yNG1bpHfIshzDE4m8
apMZikFUVVwY9Od+/2r1IBDvmzIAHWOCpGnI7W3TjWB/+/kXv89qpXCmhSlE2Jaj8b5N/Y+q/WPE
r8979dxPXy0JgpoiB06FHFXe0yvfzeR2YtWchDm1L5yCPt4T/xE/lfYYDmMrw4Prcj9pQwfwI29a
wsPALBAS2+pRYJkgBEyL3hXhhSX93IutlgjV5LIQBGYj8sRkmgfMkBL2zMD6FJeEVafh+e+m8U9o
0hk7r6aoj8flHu6xzZL0YIJ4/Q9ffEklCFre6jgBLCP48owHWE2VPm0RP/0lG1Lp5u7XZkZw+nzv
pp50ScHAicd6PQnk+F3ERDoBt1Xrvy+Nr2A1NQZ3dOchHNihY0O5t0JRpBS3h9gJpotyv9NF56N+
WE0PkHuy1gEi/AAQxs6YeQ/LiW9e7aPwXkI7PsQz6FfQBV3bHiqRcudSrvDMwF5H/Dzs1i6i3eRA
M+pFWV7f8LC5zkuVLu64qwfrvh+wgXt03nz+Mc8NuNVNb65mR04CkzXwhsMomj3LISfjApA0x/v9
eRtnlvl1JLAdYcMzm46g/PNkFK/Lb5UbXvj9Z569Dv51M8hkei7JoZ2cpx6WDkBRNHby+Q+3QZM8
MxBWh+DGbQUzXo3FrLWdTcn78Z7MTpjdLrpg/7XQ80I5BgnIkjZ2Z9LCUlkVs8I3qIBrXUCWMIpg
e9cAiBt1TYP/6Ledinnf7EpXiI0fyIelP6G9qLCOTdnC7rEaxRGeHDBtZlBQTo6kCQ8XwONEcTeF
mRezAL4DnIk/qoI9XheG9VVXVV1c2k25gWDuu8OXb2Nv/aeILNKs7+68QP0OpUeTXsklGkuyxGoq
J1CGmJ30xHuhGTAYhJysGVBl0tD54A8I2nqmrpLRXWCYbGogvYvvZWE/ETFbUeE6OioGey+wKMaO
B5tPaVCWIPg1WK82Ynjwfa+LAKQxKzSRUu1x4jO8Piu+4Rb4u40Idq5mLXjE1bcSNgqxHpd9Blpa
jNDer6ZZAEvTM0AUZoHhM+oKp9notHCmYO+Kfr4OlB7ACUH1lr8YJ4HmOd+TCU4hcnG3i5R3rWK/
VVeBKOJCzFWGb9Oi8shR9au0hdxyxvqoshe5s2vkmuUEH86qQiHV4Io6pkDwwdBsqWNrqQ62Ox4V
GGJIVuTuDtSkI6LbdxVZMDPnpY3cAeBmZwYorvTAryHAi4BP+6KEBBSMt3BpgXkkeFjBtSN8JwED
+08NVvJ1zcsjzuTXmQfD6mopTMrLwkKZT803RQ5u0jSf8MWqspJ+BKzbqVkPJFRWxKFpH0RWpso1
8IpvGGxfLXREQ/UctbBWSBzReeAiByjmcY1IbQ1Oj6+ql8HrftvL9Fw7Iz7mchi78iYL6bOtkSMF
rHqPO9g3MwMIA7TXW47yjiggSMh3pf9A9Pgz1POVqmC3WAbB6+yO943X3lLDYUKdVbCnVASlIUOJ
Is2ep8qytkB88AQOut9g/vAGT2YExSGbFsW3SZc6ntzlupnbh3DSL+D4tIja5vMmNCWuLbx+8id8
GFTpwFdZ7W3q/5S8BMwRTJpBWIgYUbiTdhLVoMJ68SvQfkOdkz3O2HmcNajgcLqZpgDC7xExfazy
AfZnvIX1ozPcKrx5VEP+C/dHe4RLZn5LrfAKMvrYLTu2AS9420FKFtmj7CK7sB8Vl8feshZQSvC9
WWCBmzzDGpZTFbmNg/IpuoQbZ9SAtY0U0JjSSnmDXUpUXG+hGGu/s26w4PtagRFGSYf6SWDDcgdW
mNAZtZumR71vDi5QDETYkKCiFrkMOE0A72QZnDbGn269/Jokbo+0rZpNO3pHl4f/zS2c6YORRdlc
zPCk9X7DJ6eFjZs+0F48F2y+b8rskA+2jIBpu6X4KRsPGOQYruZ7LviuBKUmt5DDDqb/bDmiEj3I
robBhweVLm9bOlxnjtrrOaCwCFUqneeAQIYNPagCUyuCsh2Sxg5qPmHunAnihCzw4WxbDE8ZnxDl
M4ruUEK9swg+dT3Ak62YptSQHg4qLbmFOcd+saH96JZAoQoN9rxBkVOYAMA9CsCiIvYq5qDE0dxK
kyPTYbAowJkGlOyBx5UTXAc2tLW+tp3I7oneNbX/hKEI8XDHDqRt4Icd2iTNsgkeLDzvYwSEc5R+
uWCABy7yBRVslfqlvbEWr3wRs9x1wsBs3UXXEni8Ste2NrqCIXPgFlvRAr5bSYCWgHlKapi3f/eF
vYd/2B0qUh4C2ATFhKs9c8cAquD8OTO0ifFuj7MdfAvpAmlkDlNClAaAWmCL2Pe869rxX+2aPthV
89uAydlAvm/lgxtB5TseOfF/drWoNljrMOSmACHrMnuB9UQfI0Lf72gH2nqROxQV9kWwC33gBIae
L6kLtlk0yOGGFl2TuEX7c8hRJWqN4kEsGKXMORkMq/KtzxzQPvLyoaxUm0oULkQIlz45tXxklYsj
b8D+W7T7onCmR0RQ3rJhQmRGmrda1CJGHcYfmNmwtJ5RAtD6s74tNYCL5QSRR/cXNibDW4rLOx+t
ZjOYBfRTDnszN4A5+2IhX4JLSZr5w5Uj5/CAxKS7A8NjSjpm9hloSKXdPi1he0tyooCJmv+Iwfyx
XP1zMcODR0YJ3F55QPL9p+FWt7WL7KT6hCPuks8xAvJ31lT90KJ+7fz8B0qLIc8g07YZ4AtQ0t96
GW8ykj+PtfpuF0AqdZCQOiA7R2RxxthubVC9GE08a8ki8J7LRGv2BO8zHs8zP3iALkaFZYDB4wuS
VE37UgRYK7wByww8DW5CbF8bOTR8WwG7BL6WOTi2MeBLdToWGn418Jr+VlheG+VUvPYahKyBN8/5
AseguZWPTttbSVf71U738pbO7DEk3VMBp8nIAf5oboKD0wGh0hN/D192CIU68+KzLM0DH8409FEY
9wBvgJu8Gv5zKBbVsa29uBdNcXL4BYJ2zKdo1DDB1b0FU10b1gr+FBw6Y9kxaLTwEs+WU+XPN8qJ
TjF6wq3FF4qzd/Ub/PoqNgH+rc+BJQQv294b5K+vSeiYmCjsXjA5xgEQS8RGysA6FmDigqlmEA/z
WpxDguauN/DqFTacs6awOdolSKxjXew5HiOn+p5lXpgOfUE3UNEDzKZnjWJE/xe26GfHru8Yt4Jk
MtiLCx5GtDHPQ7Y8Fko4iUaWNmGa3i+WRO33Iu7sqfsFvmuzbe22uRbwN4gVUyCVFPAGASWzAdZu
Cu7qSo47jfNELBEAuROyzOI6aLsDnbIQJDR5jdUMxsMDv6Hg7+Ls/Oh2hThYHuyeMhTSwgS8zGC7
IusEQWkXqYd6joPOf8qCYJrgn2KTI0Elwp1kXQuASTbfnfz+ItbJxsDRcgZALRu+1fA8iwQiv/ul
cdUv0Vi7ZjDDVVG2FOcWUH6Hcan+NKjWAfPeKmHACxeGGKKI9hctyAhgoJbX1jDMz0WjECnKhX3b
TRa7y3UePvu29aRh+3DnZ9rLYu3TfktUO8P9esZe6ndPirU7wtScNkaEaYkCwBv4aSETa/Dl6ESW
K3APUZNqNSRtB0XhDOFND4hLaRwqfQJpFJaFwJj7evbKmNPhybQ1TM4K3K9Qaxwms8XtXTGiWrZh
gdqUiKzDB67lsDWTD6Yb3euTFcNu0sGfMui9jVTLDwmnu2gMgYYe+wHKvtFWKSvHR58AmivsLkv9
zOcbtyfB6Uf5cWZN/r5YgiXKFGniBmdpsA9HEE57O4gtDj5uW/Rhai1yBDsy95IMiLMYRoFZMiMD
vC2nGXug9jGXYUQQDZbFk6Gw5a6xWvu1Q+DzygcPNXatlsbMyaurxp/sR28w+c4t5gDwNdu7Yabm
Uc5IkfQ0qH7UVSjGrZCqe7Z7L4xcl7Go73T41ow44kjXn3ETsN8qB/nWXmQd8A7QbI91PiD61PHY
53WZ2PCwSgNQFGI+2dDSsupPMfUoM23c/IAq75+uAHYa46/f+N5s/4Y9pHPrMvFLdBmPYPfl4NKJ
Ydems5QDFkUNcQOvcA637A5HWAMcm12KXclh0xq25rW03Cae5Gz2A2wgADwC0dPMlRW7FQAsbV72
12GJVH5A3XoHZwkXuNxligQtWKSzGVhJ1+o3upYwpu5nrNHEkxsIP0t4qQ0vHqjGXQ3HvgmjK24q
mKKEOJan7YgxUbjTDwbcIiDC5k7i5hPV43gHS7k/DRaovTDSjrJhfBhh8Ibtta6BYW1Vwsv+QRBc
bfLWGmAvOXEAW3uECEP5zeesvc7NjM2Ier/c0gk31shM0gTwiBsrHEymbuKRm8H0vJa/YPMx48Th
frdLHQByXOP+t/QqBU4Spcp5YBIPAPiE6+xPWwQODt8M/z/cPtJhxtlb2QOcQTK0XYjhP2DpW1TZ
wONFKy/FqyD86lV70DCszTiijlP0VpEU1WDfQ5Yh4nnAUbamTByZDuCaNhLeJHNpUIBHUL+PnwQZ
KjXlfZhNedTBrA/DlcM+bYGz3mIF/a30Jxj8Yhm9NllHYi/ssWkj6rEZl97buQG8MmFpJe+wXMPK
eZiupcJCBSO4OSrz/glMnAw5Z1OKTd8SkoqJEpjLOVcEpmsbr7WclGvz1jguCkJIMW6k72NiK/mM
84vc+mFep+3chTeswUobeABa8rH+3TVttVsy4cBCrsHLAEJr+gnwbJeMPmqn3FeLueZWezauuuAs
Jh5e8FlpwJ+hkovKznQJsxu0VEO17sN+BQzqaW/NWQ3HSvNQki5PKqcAFRJ1IuhQF/zGadTbPGyQ
SW3yJrL1QO8KOChGQ8DuPIo1meHSSg1K95UjcPDn41MfZvfTkj045WyAiS6/Q+Pyw69x92PannAb
IC2ojxSNgmmJEB40biBT/wyrto0RCwmxUrUQdVVAh2MQY7+GK/Nd6Vjk0An/ZHZZ4r6rrLdeIRpf
LPN2hC1ZMhXkehiRNpCNfDNEXXNS/Wwc8C17u83Ba/eH34iz6wTw2DECVLy+QVnOEiM9jH6V8JKc
cReILdgRpRQ14RuPuG4M+1UISF0gShqZA9edFXaqVTfcNgyGNflMX5Xs+qQwTbvxO8eNQYc9DaLy
iQxBDxf1qYdRKSm8Hyqv+I7TCh6LcLWKxIhrrLUYazv4znSNujoLCHKobzthPyH/HzxLMZUP7uKT
ne+PwQbQgRknwVGAj4NDaQW6+HVtDIodKDYwGztW2jlkeGz83GZAKKPmtrEBNc86YIPhA5xdtwit
vCJPUUJXqMMg5rBOvCJdnf9ZiNLf7doF77eCIljCEqmNJtOaFyktmlJ8xgd7aJBYNRq4YVLwl3wo
+ZWAt+m33uIBRHJy3pJs8b6VmSyuKo+I3QJb0DfZKA7cm3GH2FvC+sA0LCSbMnATewDWtmxItQuG
sNv2VMEaR4xyW9SIZegccGMlOExtpgLBxbllzq5QJoztwaMHWAg1YQQWERLwegxygDdL8InjOZzc
+89DXGdi2msdG5xuC9xB+vBAUTKdANY47OuTZJlP/nAhRHeuiVUIrYebAPWBaD3oBeEBXNwQHtHO
C3InX2xglevpISYTVR2ww6xYkwoPyFTbb8pHREHaC1UQH2el/5Gr1Vi7HOC5yQGrymNZtbfL5F6J
pXu1HR8mkMufz3vjTDRzLcV17bpyW1y+jq60XrlNf41ecOENPhYuMHZq8l1UXjf9POJYwg4hchdT
sRfyNSM7uDxFFIftmTQXEktnAsoneuf7dnKgnnnfavtAaRsZ+9dQm0MLZu8yX9K/n2thlV/yc4Jf
PSBwRboRGA03ra0/gV3vRHmpnvFcC6ugeD1pvsA90D7Cs4CqV8OKrdfQSEtn+3k/n+uMVSYJUkq5
oATTOTCPl5ts6YqkW8Sbn5HvFqxYYW4GuvIUzBcyMmdGr3/KNrzr+7muROGNSJflU9Ycey/YKrdO
fIkNrzPk1pmle2EqnmtplV0CTQj5pXC2Dw04jAnkAF6M4kVs3ojxblqlypveny/F/s900xrkWo0d
RPG+h5jT5MPqW4MtPNL+eyBaAMnNdEFTce6VTq2/+3iEBzS0mzw7IHbRdEHkluPWQF4+6wE060tq
qHOtnBbPd60AIz1a01R1R1e89cXL5N8F43ccRaZL0vjTgz7IaPmr+Z91WIGr0aqPAKwdZnDhkMAE
gU554wVJ77kGVhOfzKHsZ+LZsNQ7cQvd7Glk7iH3zCUy7blPtJr3XgO6VkiRiilN7iDEjWriskHI
qD8uojwaNV5YKc+9yGr2N6B3T6ZaTjWYCI610/Btscs9pANN/PnsP7PK+6vZT3Geqf2JIkFqw6xH
BfARzktEMz5/+pnPtKa55hoBZtxEycG4eWR7LTBGL0PZxYV6DShPPm/kzDdaU127JrS8sCHBYcz0
rQ6GFxyD88hf/K8dS7zTy72bDqHTl54XTO0R96nDKYfCTiEtqLm/9vNXcxp2qdRWi40068TiAIjj
iuSJcpYLHXwmi7tWhcMRMqs6ugQHL2zdFFqs6cCXQcU9wjDwlJ5vWd6lHNeYqDVNtf/8nc71+2qC
4xyq4RE2B4dQP7T1c537iYeVd4YBdg3C/OeNnOv31SSns+rbpYNgbkHko0R8uOv+9Ei6fP70j2sb
4Ja8muIyh86/Aun+4HrOvq39bQMvytr3/2u88Yr0AQD4IczaRWQ15Y9pWrYeiPqT+f1586cv9cES
uZaIhyr3Dbxw7UPp9Ueq8u9IOVwiZ57Zq9aKcCMXXSHoHBwKIR+NW28RCdwHfEBy9cKYPtP/ayRP
CH+kLtAV9IYwV8dNBIoYiuSD5ZF9K4GDQkTgUqXomZdZo3g4rrnjPGbLkbgyJYBOsgAWv+wNFhUX
RsK5FlbzX00iBNDZLY8BE2kJQxSJHbcWKuryh887+8xIdldLQCNc3hE7JAeRqRG3Yhh11FgNooXC
S+1rTZyafreIqQk3BsPNfEQwrIKBA79vZw92dPMlie65d1hN+Zq0+VDDn/AQ9Nahq2CaU7KUjpcQ
mucev5rs7uKoplOQChnPvaoojLyQwQBq1Hv7/PucG7Gr2Q62zkKQ/pRHkPiSnI3hpuu8h0aGD3CE
LhDXB8ro85bOvclqS88hrpj7oB6PyBocTcMOy+jBo6b+8fnjPy4ucZm72tFxEUQkuGlHiAwzFRcU
BythhcWOtXovJ7JlVvsE16zfTCkYnlkIm4aJE+S3HFZJpUAAJJwfZNt9+/znsNNrfbCQrWEzRBKB
Uzj3DkIHCkaMqOvTGjsRvG5qlAU5/HpwdLcNp6raCRVWcTX4Ni4HTv+KqIfzjUo2Ik4+koMP1Oiu
sllzCw89tjO1KW9HQyApUJW58eA0F48KATALcYnbFqyMvRQ+ixeY8+4CU+ffwlqSXcbm9nbCFR1e
oRJTTHhYlwY/uw5r292EvQGKxGiZYmeZUsA4w0ffN3WsoEDZVF0zbXkuPQT0YAGPfNgYD1PlxxLQ
ribONXcRXYbAGlK34YCUv/vQB8uUDHxWO8sPWILQvwcnr4mn7jipY2nVuO/6IVC5bg1nq9xVcVhw
EWdT3zw2fJIwuLfZrkUEKNGh38EubDEJhQD+lPgIEmhIVOoi57H5vLs+3nboetPrcZWlY5HVB9Ss
Ode5LcNdVxBx4ekfn0XoelPjrVcO3KINChbmUQKSUtbXUN2CwlrDV6wOdAFtjVe9jidTeeJ10wWJ
5seTm643vFEq4pYYVwfmSqS3rBl0payg/1kIk+9Kqcwe5krkwkueaWy999l6mtret/3D5If7rmIA
yyY2ihWYA+tY/8LB+kw/rXe9ppn6LPNLACJhiIqo5MmaT8K6/fNR8PGOR9eEc2vRwBVY0EKbliD5
+JPohwVVv6GQF3ajc99oteEhqWIGZSAtrWdYsgorHkN4RElYoraYW/aFsq4zrayXHly9SU4hpT+Y
GcacnhP+V4QIOutsq7tjUSGT8PnnOtfOKtDgySIb1YhbDh+rZ17pgwLDGF4KKbJs+1kvj583c6bP
nVPz77bwgkvmLQ0CNQoE+ii3xRYj4MIyfe7Zqw5Bz056Aoz/uOiTWWUHYKbHbPsCIdD7cA+gzunv
7355DRuPrBVQivBquSbtqQZ+vs0s9rXJ8JcE9u7xvmUH7SIUP9pWni5jcJTUuhBwOffLV8cOQqw2
GAEqQ0VT89jJKZbSuc6C7sIIPVPXRNcwahhm1YIV3nQAPUpGTgn7scZ5W1gNxyy7uRkJkgp5FxIk
bYLUKqwL7Z4bsaszCLbZHtJKWALb1g8fObGie7Ddl1PtZl8t28+H69/Q1787P/2LP3rXLXNHGMTR
kKT1OYM0NGu7BXnWUMRdtky3QzZXbx6SCluGVNi2VNBJzahQv6omZb7PVh3GVdgsB5+GcG+Vakwa
S3s75EPyHxMqcDZLY9n7Etbk9wO3edqDo7gLKjOM0dAIiYS6du5z5hXxSEWwhR7ETu0eZx0f8rXN
6Nh+QnGYuJuQG9q0QV/uOsY3cFb7NRehSeHplt/NvIF2Ngh9meFUHpbbyZj6BeQ8si0BIoK/dGVD
M9Cb7AhL5/yZIK+yq/rQTpSqlpT1kIMyRubEXlp/G2a9/60ZHfZMic9j7khkzyeY4fKx7Lc2CcoN
43aAPSPQyQxZFoR7IYRezjiN1xbpMPBIdik4emaJXzNkFR1y1NMZc+hN/jiw4th3HZKb7Y1xm/vP
B8CZubN2mfSGuR55Z4pjpt1EO+4WmKDYUnny+ePPzZ2/5fzvxlfQKugZcqaOXTEhlV6PVy3I7nEI
PQiDFHgZqxufq7fSLvrErjjdfN7umaVyzdsbHN8qwADlR26HtxIiO/LFMlS6rqeGkUgGIcw4Hatc
Rw551Dm/8KPPTPg1RL2FNSSMcLGOZQ09ysxxYgxiaFWgHYr82uFpXYzh17bDNZ2ZL4Xt9IaqYza5
P+vZ2dYdkpuB3SKlXzVePDfZhXPKX0LDB0vMP7Rlq6hCysfiCB0mrJK9pqtjVtJiS0Tv7Gp43qYD
uj+FzsD7ExCTpR1UYNtQCKzktmd9H1wtd0h82jsih/6W9r1+ROIxuCvVaILYyQJ1F+oC6sUwy1HW
3heu5qnd0mADMBCLfMipcIAXCuluXSZTLsRdruiyYdJ1dx5xIOi1IETZVnMgrjjXIkUFKTvAFMWJ
uFJ16vpLd4QEllzD2UzVcdiLCXbcEzTrbhIwKxlyWt+Ulp0fF4/xXbAYkSDDC6Nju5x2M81NquoR
dE6Ti6gSgzmEtt/elbpwcTOo+pRy/V9ZLXznOtnJDbUC4t85WcJDDrGHO3iT1FMD/2vXaeE+SnRC
sKFGTg4dyWhUflvkFSzXejhxtRrmkxYUGqkK+SVs1bn5tLqvhlmJ8u5hmI7hfBygCVX6Uh7jzAL0
T8U9KahlMVocS7+/F5zvYDB6m3XZ184G61r7KnfZInusbxNxf0wsTyYCo1EyItr1+UpzZtKueYyj
VVC/sUKNqvT83uj+qi3nIeqq+rGpYbjuz+RrMQm6LrInUIRCQuMWR6Ob5x60x9aiOygbv3ZAW5fX
UwsI0VzL4kgqoGhQo4vsPnQmF5I9Z7ayNU7RhwCEidYrECaFCkm9wly8xPzuOnPhtnJuHK0OgZim
Pi2KGnSA9q1uRTpDaHoxccjOBJrpmplYAKYH0Resf3177lCFQ6R1p4cQGB+/ae6mQbQ4lrNCpCZw
+rdqshTZDyhj+Y1Ij4Yu1A1Bv8d6+z/OrqtHUlwL/yJLJBt4BSrHro7TL6inp4dowCaaX3+/6qde
bgVptNJIO6stwOH4+JwvVF8mSCkwdK+bejmMpQXDXtUkb6p1+vceBCBUm5ws85OUOV4qIkjFVu0Z
7krLDv1kzTpqKbHnqjSMpS1ENWNg+2yjsRmO4AKxY+PoySbHonyuzGyYw9k8OtqWE817xXggLI28
2VQrP7IO+gys0VCjO8fwYxFW6azrhuYlzqF2jVoaLuMAE2f13oVVbWApmy8SXYJoEcdkblEjw9ma
pL9yarDZ0PIQkJoOYLKcsGKRGKOEhE6mDtA4HBYuUfkXYNXkAIiyOmo1MNc5qBEzU+SuB/toEJmU
ZT3opAUlokw7vi5TmI+Pjej3qZYb0P7lcpzrfcjnTDXZgcB/GGIvFt8y1Za/hgbgbY3z+K+hamNr
5vIlbWi3qMFVgNr5rlMZ7FDSXgtSMlZBraXxXDhgfOgudO/G0tlHdr1lYQUVRm18MwbKglw0j2Be
VX4HQCkEFAbpQbaxW+tGBrSjalAEY9o4p1G5zXFD9mTEl3o8rhQVy5y2Kw6mCRRWxj9lT3fxIJ5r
mSdzk1Eg4eOWBzyEeXJZDASJs/EIbg207+Ee4UkYuCx47B65W8JTzHbfmMU/NZ0W86KuLM9BU8jX
VPJAzvwGHUUuP42KF5k2YEhYYqNldupbhauCBCVr3BAVHiMHNECRdPm8Up86/J1HQ341Ef3FInFE
cwlUIpS2UN6mHomSlWFYRsBcrQWXg3w0bglGVA+4eVj22LMjAyldz3FoWtkQJLE4gPVkBRGpzrQM
QMssZZizMqHwtS4Pqi/kFkH3Exi9k2iLYyGqMEA1EP85NT5QV9xCFeLJqq3ylGr0Q+oGeg8Cljwd
LTTstEabq8K0/2oyP5gsAk/O6EFK0SRAA6QiGOMEQAXbAgY9Jn6oCujCdEwEQA88ihFE31IVKzCv
ybI/A0Ib7v4dlGuDt1Ce7IK8l8wYEIiaLaPRh0vz02BWPkijz6CivWQt/QPucA7AS73VC/vPoAFa
STXp+nEC+kyjoRqoWm3BWgCECydMfWrBUqiMo0CHCttMJrQDtQGGzwpm8vCV90AOTHHzEfu4UCtq
ZSf4VS+HLH9FuzL19VaenUF3PB+PcE7+VfBxV1vg8pRRty5MTLJjZVszPpt8Z5oxcy0E1M6OzABp
mwzM2NqLKP7tUHoamPFURdaqpkBsj20JFJ65Yx0sxNMM9KxucFct5BAA8jsYBRD6zbhjebquYOwO
Dr9aJiPIZ/bwJAQEhAt3FgK57qTq2UityNcqo/Y4UMIWKx6ieliSGJep0JrnY/anwVniU2jPGZWI
PUjsPfFG+1un+pscaqhysAy2L47E8u2ynbRLCZi4wEagPdCDHAY7QoLo1RoGiBuuHybpuJWh286Z
q4ChaM3AstkjAFxBwQsJSGYI4Gypz3J4iMxSjf/hMd8aobbHUoXefs9RYLas14iHQRi6czeLhFfq
1SKUEdo3xtFR8q1sBxiuO2CH1xXodhZ0wIdzAmmVf0qRfaCdBLA1NXxQgYKcDnPoLWvLUTIQNdiG
aWD+pbgDNw3w+RoErFHSso4W1UI/5dVDEcHJvEAyj8RXLaF+8SnM/PfY4HraV23sw/z6A1qQz6mZ
g0srId2s9OEj1UPQDXlkn2sO0RxKkYC9aiFunJE6uHoMvdJ4YcWw+BZiRNU9hPZCWIa7pHJBdBjH
1QAXnJ1dFDBpN5pjWKkDMV3AwjX2UhEsIF64/VEoCt8VdSSaC+KFi1FXsyIEDNo03gEhNh/rPBk+
eGFifpJI82oDZo1WLzaiiz+HbDiFzFikrPErXBtXLawLWiwQL1FiNyBA4iQZ/hIt30HM/rmH4blP
jXChXNzJe0gsSUY3VchOFh84GIcRdGpZ+ZwoCNZmAr4Bjcj53Ol1UMzIrk30DXyEoExC9TkDnX9r
WNk40xPE7SayZ9WIC2zfyoMARzOgPFpFtRskEfScuMBCBCwSwbfF6QfmvzOC7ir1bWc5f0Y9Og6j
BeE97XcGbcZAE/lvp5Uvbmv/0iwKA1o49EKx5NnNjDWIpsbCQrfCq7X2QLNB87OUrmCxly2oVMsG
p7MHne1uYefAFZsKimugTe+NOt6MLrzOYzF+hFb/KOANEwhlroCdP7qlMLwwqd+MXjSYBRfcBDj/
ZHxcIaWAp1enwUsGQQ9+cVpAgYOdN2n+Bd1TdLmrHgxFjq9rW/dLlybaSYzsmJ0sMmfcOiT8AzUz
JBBajdw9dR47Gj9kY/wgKd4tCtVaAsMfVCbHjSPJzY3MK9eHRyAEY/PwEGG1AMIdmb6t4t+0Q3N4
rHHCK4f0Pgbf8ko+PvRgE3tdW7wZiZU+EWVxv4z7Q8WtNzpWc2J0qxLrajDOrRMlGEQ2EqzqCpWY
TsvO/I7C8fgYvgJ2DGqdg6par/Fnw5X7qC93eYoTTZanuMpneocSTtfHXpWMyzSm9jLjDW49lH3Y
CX2yG4j68RSeAlaa+Y0Cw00mUQhFTH2m8/DEXRT+sYF9S0t0KFSV+4blIqiBsfMqqfW++Y20r1rQ
dCvQ+YBbFz7QuOMci2fwOhW9DsTaWE09A+FCA22ifFBILiph/WHdcMpjAvBfTxo/q+BcFAv5NKbx
xpHYfLhmm17eWaiD4CCJRxvUG4cvBNUZuLfmSxXrv0uLbaq6fCygmesVsRkMQ7s0MobSmbsYBjP2
JbBTXjJQE37kZNZzkAvDCO11DQIKeWh9xXWDpLFFd6gEgZnJCqlO1gKzXZXDDhL1+T4RSveSEBDq
mlJzBm3KfRGKT0O5yQxW2MKzXV59WVTvaSD6SIIbk1bJY5jKud0zlIma2oMY/Z7a9jzm7asZszeR
21mQjOOua/rXqjUeBcPnayQ86RZ3/M7qnx3H/ZWaSe+HWh6UrA+D3gG/tYb1Es51CeqkcD9AztsV
4AcmoblNGVsbskGykTQUrCKLzRmEazovrGjBkP8U4qEIdRDgswKLw+H1IiKiOhi2zqDOXiNcgoGN
ORJAfoJfy8hnYTpocKaCyzCQBcY9hiBb6GvEAlFw7MDnpoVMX119gL8nDILHTVpplubXbQIaPJDJ
NvclUvxXaAK3Q8DQ1QR7tY/LhUpH/pDTju8My0xOWVNEOxQ5ysdYAMGREZqcLB0lKQDgWQVSGLHB
KLTALjnmoyNeOyOqtpqZojxqImFZcGK2x9Ry+z8si+CKHJdGK3wQdMalLnW5ygUB+l7TR7iG2rig
9x7E1+0DrGZiIFHB8AdDVvX00awJmHglDs+XJIxdX4yOCZ7YSDrdayTWRBA3egw9V4tBM8sJQabX
67Hdh2IEGE8Be3Yc8aavVDTu5+1r85X74FR3OxIm1KXiTGzcPC32bIibDVhIZFuHw4ORu/mdS+1l
6WvLmMptVwDXkwaZHnynqtWhrPyDqQUrVvoHEMewVzZ8xUDbaL21ij1f/3pkr4/Z42O6uOdOdO4v
Xah+TfWuYJQxGqxNq03RKn8cvyxnK3DnyMPHDDEbsIU7999rAzrpFrhxkcc2OMMbx3hSWEVZtuwA
y6fjPXnXaw+YlID0BrfXchDVpnF36YC7mOUrui0pv1NIufz7+tRfMQaXLI0rGLGjLFj+dWxcypoI
fuNWiVDGW3IPa3etUDAZKLOFBFAtSnSLcvqSZLgGqyL5hebsPazgtYrQZKAKqvUQquJiU+IqnhrW
Stn9CTfkA4QsAiKt5s6AXanJTZUFmapGblkoF/e69tA11oKn2j0h6Wur9vz3P8r2kS30jKCKubbO
tUZVuIXXJ2AzDToIi5q1VkK9lbS7UyK+MiVT4UAjlk5lgzq77q0nxC5gNw8uSGe3I821Hz+vtx+f
EoatEzGrLzaGVYBT5WZ5/GriNgcN4U4kd3p11x5y/vsfD1EqHvXaLYa1UWZBGm0r0oF+WM5uf8K1
rTGZDSc2ABAq8xK1oV+dS/Ymzt42e++VeL39gMuvr0+dP0Na5yM4Y8WGCm1JLBj86BK4m86ATsbt
J3zXQ/8/DuruZBoau+sgSDaUm2TownVsSA4UjoYSNg7OvW3Hmhe6jAQyHxwoo6V+HUMKo81ENHNZ
qZbkO18AyQKE8dLdZuC97K0YBtC3X+/aAEzmD8VPu+0iOOV2mvWXIUCDgGD/6e32dPv3zW809aXv
P+/iHysE0gEi60pdbmTa8kdpMnb2hAQXToRKnUbe9Z2HPMdc1EJvAV8EjHxeGIb7C41L47EBpKhC
LiRhVwkhgUN5Ti96V4QgjGXK/IiYVlZBa43oScXAAqHDFuXdshfCeC5pBtoyzIrEvh8FWGeFHB6h
f66aANInuDOAItvUflVrYJRB/L5d5pWAmJDLaXcycYt6qFy78FO7HRXSM4VJc5BBA4ka6y6sjSCg
P68qHs9B7a18CGxr71hNznvitvylK2j9muPL/4TwMH6RCOQvcjTzQDZD13odd1HmqzQNdfl+gBgF
4WuTErGFTFK10VQK3vNYWVsI4nDHMwxI0AXgwdm4mKMLDPah4TYBpS4ohqLXEP4yoMs+YZOaQf20
zP0CpIttx22oP5QsBw7YjPNqaRoEWNow1k5JG6snEJF1aH07yRKWpG+mjWQ/T7Luq9DjaldCRGeB
i/9w5Nn4CI2C195U3do2QeWH57FCfo7rpRaZJDAgOKO5eEgL/8EgZKD0gfoHvZMxJ6hoxFAMck1z
nrlJ7sMdsJvztNzn0FIq6Qgj+Z48jEYhZ8ztT1BEQ7DlGpLtKDV3ekaLQHfLlS2KKhBS6kEFJSY/
7nQn0HTtvJfCdwY18wB2JskszAkkdTKIQamalzM0+6DeoSoM8Gi+wqIdehGkgZU9Ei7SOWfBJnM/
Wo5aFCBqe5xLkKRRKfAHXLogBCJtH/9Pd5Y1aQM0ufp5KwRKW8SBgUFFPfi8f38g+RqbAg55INz6
vZusk8GyUfGJoXFU0wYMjBhRsYMyuKck4m+PwjIkRmxzxRLnmMPFEfgDEi6YQ5xZnOh/gD7h76kd
R2scnfkClM2o94UcnAOUM8ZHo8bUDCUjkOylfA+Rg3JZJFa30LToK+WWtoiadD+E1oGfWdilSx7i
Bv3AxAI9H7rwxcKIUDJraJQtIoGOELO5vahrrfOcAuvGMSigjjpAQoCuU9atq1bLZ5YL5mif8ZNZ
sx2mo4bYgCp3I7j9cKu1oleofjyiwDUsFSf10c6g6eXGkbUmZVtJf9DCz0zwCA0KoCIzh6iPThve
ahJXK5U7xnMycnQrUdYBfnFwZ2jToieLzWf5aatXQB4K+UAo7oCabFq/YR2EarocMlytOy5jixAv
dyGD0OoIjhBbGlf1MFA4/7DXIsvTIEw60xu78cUsIxR+TBWdFEchxnTFuDaZ4oEZ8Wwh3VLHaTBC
ZIPmrzUuswsDGSZUMsr8MUUI8nnH8IcTNz4khUFf75OvUoQn4pb10qicxG/zlHo29NYgQRyBVUKr
FxWKXywTbBlKOHoMjOAiZdRAONPK3ikVok6bDagtKnEW/LCSNWO20BbNyAUgA9T2aUrr7SB068UU
o0ANqIXD6EDgxxiBjUoltLOLECp8NlcAX+o6pBbR3IDCDsjRvEIIyUqrO69+tFFhG5rsnFKm6KE4
1u8ePR5PiS7zLV2HHq1Zylk0qmLX4rr6AacsKLblWb6O7Q794twyxp2uePoAIwkoV0BjBfC1JtJb
7HnDXBSqdc8EEbEkdv83Put8aqCQoPIacR9h3PYNq9fnTieclewk+VSOmx+AXc1mSoZwOkI9H2X8
AXUeP1UJfbR6mRdLGjrdPskhHYpiQVUBI9ukj4NuVHCJdLNykTROCAWrMX5pBgJxnzIHVL0rGw/R
qFlAl00PTDaQr7ojeum3Yw9au6gM1GdH6M0RzTCXHbXJR83iAUUo1PGfOPwPGKCvgxX7Re00SxPU
vGoWQ7Er9/SSFNuyZvA7leD3+C4SUvwRdUezYahvmDazofBlpOAnduGZ2N4jTZIog0bmAe06912z
B/337UP2ctKqO5Mj1mwlqwDnKQAPF5AKyw5WRl7gbjbjEmbtENATmrhznl/JyJxJt1F0YHf3gP4C
C4mDkj6bIShBfY5JHe8kTNeeYPw3X0hGxdJQJ93a4KAcRSFEOQzerTt3eHYiaADdHrLLdwh96jGO
aqSsJXotG1EMD6Mp0E5Td5BF3xCfSxnP5AvivHMptDTKDXuQ22RZe8yf194KIegXaEYiMB/Gtb0m
i2L2GK+XgGhkr8M/MfLQxPvv4BUC/dmyY8WG6INnQ/iz2HPrXip7LVec3O9UKms+xsj128E41Wb7
5shwk3P29/aUXMZfw1rzv+8eNjWztAh4k8FqZgLijU5m7vuez12KwnzXPEDi3BvZHYnaKwtgqu4K
lRYX13qMVCN7nBdyRJ80t5z57W+5tiPPV+QfSS/MKPoyjvVqo4flsmea50bHXjePoapm+VlMQ/HF
vz3pvI1+PCkfemx0aAuhDmat4g5iSKURnTRebwstey5QO89hiPpPV0p9KliLQig3gL4FZqWIuw+B
Xt5jUsFxWtRjfGfkLhcRdGeyguNO8CqJcrV2oSSY4kDLBahzETrtn4m857F1HpwLO9SZrGRIRoya
1YfDupYQAkMhVRoUHd9yTcvxzvq68oip3KojmBs2AyjXY5H6FQyE0cMPRhMUw+7r9sx/A1QufMVU
kSLVUSYVPNE28s18E/vxKVv36QyHefs2fNSHtfvL4p52x/P0yu6cmikhgU8NqWv1ZghR5/U0iNU0
0BHRjGVS2OlcQcdrYRIX0ODc7L+XxNDeCahXturUX8kpkyHpNWGvOXQVE2YuQ8P4uD2GV1bbN3Tv
x+7RoQFoxW7P4BHzlm14/V6g41/lm7o53n7AlZg5FZNQhjB70Y4o5RcKuUbxZXSQeIhE+G8Bfyoi
ETY5hWANMHuse+/aJlpAQpUtIcrU3inwXJv3yWE2ao2TJGGdbLKR2Iuu1eXJJKJ4qNoIWiwVsM3E
KA2A71QLuJ6bBbfH7UoA/SZs/ZgY6ZK8KZuKrUOr8q2zCGVZ4xBQ3pjEuGrXns3uQWav7dRJMACV
NXYAVYkB0CdYvYAdzTQgEr0RoIw1a1j/+/YnfUOL/2+/oj10Xt8/vskyIZk0jvAJA4tk5TwMb+ED
37O1syi92Ed7w/Hig73vvNHXguwXSl1sTtb1E4z57iU95yB66Q0m2dsIzGHjCrxB5jVBF8Q+8d7y
FXAJ3uFpdlol3u98XhwGb7H99QFcuA+jNM37OA4e7N7hN4y23QzzHTize2ZTF7c2hmSyujK7BHm1
roeNFm5l94l6zJ2T6rLNA355co6AAUucmuFTybKeDQHx6BKCuR7xv+DVCHu9ZoayipcFaIXACE67
g/azro3wZDFpaHYQcrY56/1x3s7Av97Ss/kc/lEz5fe+wj/pqglKD8QBr57RoPUAUfKgz+zlQQKb
5WrZrNtP9z3ds0/UWqjyqB/PwnsDc36TC2tgKnESW5EcjBJvCPRMoG+jTQHPeduXsx5jkmyjBaB1
HiSh8MwIsrqz24v/4iajNptUckVlpw7RWkx0th7IJqkdT883PZrKt3//ykL6pnn82FsNgdgaHE+G
TSp/hc3CuKdp8k05uDRc5w/68cNp2BoENEz41n1GL1DV885ryQzafbIMF+/oRXvRDPgCvw2Gv+b6
PFnrfpt61a5e3v6yb2T6pTc4Hy0/3sCRdpGFDt4A9aYgXBizbBn7fBbNmmW4Dbe2LwIo7e+0eQrf
vHRGgnDmzMwVZPN8/npvo5pXFvZUFaVHAc7uECs3/YOa9YvqEK677RjoCCI5FlC3cWf0ZKyMVbUs
vI/KhwDqutmVh2pdH4xl4dMjvXM0fHMZLg3IJIoBBQ/ZUmiGbiDwPSB+RScb7o5nj/JmWS2R/7jv
5B1ovHgPATAPVaINeRLLe4//Zj9devwkZsmugNUuWEGbLrD8NygdekkAFepF/Cc9RkvkRmpvboZN
8gyByQOKsB/QXQrKOdvEmB191s0MjwT35uUbR3zpbSZxDqZpuZPE2M4xyhiH5gmIoPGVHe1nFMT7
LYTpvurf+p1k5jIYGLt4Et2IO0JeFRWRzXiwH4sj+c13tl/N1JyujS1m+Q4j9hsDf+GjpsosBgAT
0MQ9L7Z1tYXU7b5flAv7hAF9tBfjLF5SH1YBs3xBV+rOPepKAJnqtEBEvdaZxKxmCSAvieZD7u5O
yL0S+6YSLUoAp6Vp5ykyDdT+ZiZ9GyqJ+vk9gPy1zIJOgpRmw3yDSRyjqP2hlhf7xgNdiWW0h/Dv
RjyLwPjM6dw61HN31vzOdpZX4DAvdvGX+et2lLqY51J7SqKMyAjseTMOG6E++mGtOZ/xPf/Da/t9
yqDMS8pwxYBHZOvXM3LQAyDn5sMKwrqHYcmCCsFPX6tA+sVOLfmBLeXOXv3bZ01CTaIqByQKeGH2
QKUT7ZmTj1LduSFeG7JJHDGBgmxZf14WuhlEKcTbIW7NIel7+9WvRYbvSP7j3Eh6I4JUPd7dPNA3
+WS9aLv8ERIS8+Yl+WO/APah35n8i7coTP4kLBghz9mY4kkyTIA6RMKe27M6erfRjAGg+w5P91sj
4kJUmNLEbG6EUE7FOngz/HfdS4On913m4VDe/U7W89+lN0+8Uxwgwcu9wXcXDEbGmvcXeptY7H83
Lw+5/3J7bK8Ei/8jkZkD4FythiBfAjdEmZj1Fvm4/dvXMtf/p41R0KEUfryclX9NCIVD+RsaZM/V
o31y34t9vRLzdAYk5MOwhiypzzbpnRh4ZUVOaZdocMYFGqfINCpcSaCBMJgPyrDuhMFrUf07ev1Y
kGGYMnRzYTAWPkNAYQZJ1nV6CFfhlri4XnQzstC2RlAgqOdNoE63h/PaN52n8MdDKdwXmFnCTp0b
6Ho9JWHodfco/JcrMNT+jlg/fryCOwvJFQasm5NDt6Wb5IE/O1vwVo+Yo3VysANxJw28tuQm0WKI
qnxM6Xnw3Aoqz7i2ZH9uj9DFGz4+YpJBwBCqBQj//BHJqSg/LHJMjDRoejrLUD9qiy+g4G4/6Zs0
dGkHTwJFnladFDYeNRzMg1pXK5BgsFk7XztADf3zzlPOv3bhKVNmndtDML1WmHIwkLZdszcE9RI9
9HXTXOkjbEKSeJkWfOneRT5dWWRTsh0toPFWZnhiHe8q84Pqu7F/uvM1VxLvKc9udM4gV+iqbArs
yxyWHOxNhZ+V0XhZiOa/8TuPaz90P+vxzo65TF2GkMIkm4AniQY2yzBsjAaZbUG8rnP9OgWAHdj1
lJClBWVnN/5o4Oxy+yOvjd/573/sI8JjIy85Qp5uRTACeOXkUJrPt3/7ysaZEvAKh+iGa2NuALtE
YzFrHmuS31nQ1357kh6giZxXQ9nYK7dq2pleOPWe6ia/8+vX0u0p9w6qAHApJdxexaXeoWkgHYam
fTccwNAPV6yXxgYwa1RmEoXKUTfAAbYWPWhAvHbClwTmTpbXOaD23h7JK8e8PgkU4MECPiIsfK01
BjzNfd7+YmBapfRpzO6Js11bCpMQwc4kc4Bjzs3hHokLy+XRbKvKc2B7cCeUXvmO/8MPguOM1Et3
VyFr7DkQP/VSE2m6AMAK3nihCXF6Loc7Z+qV5F+bFD50NtZlNeTOKsoBPR4suskK+dDB2ayv4juZ
0Xff4kLEm+IIQ2ekvNMNe9WYRN8qAmqWrafEH4EgAwrfib9aorS5Yw3QmmhC7ZXbtTFv84ocyKBH
T1Fxlgq0MbkrI66jGfie9WEkpu43xIrxr3o210DSm0cKDjzczsxTDfGJt7QtwlMT6va5jUpWVhxX
+8wGv1Fzaz3IWSRXTg2ME8wh+FzVPQe9swBKpw2z16ZxICkHOOyyFkI7RlJET0PWtbAPSOxlZ7oJ
SrCjAHpGi9b12RSvThy24kmmvdJKjEjr2h6K7ykHW9yCL8cpr021Z3WeLmBcA1jFKNKjLTXjieQA
0SqNR6De8jEL9Nhh3gjsg+XDjQzYu6InASBiYonxQ+ki7GQ3T4BrQfrK2+So7BZeEqaj+qBrhGzA
ZIv790Z3Q6APAEWdl4OrG76e5+NW2WXzkDjdsO8l+PTxoMm329vvys7QJmGZVmlZuk0Yrhob4AWo
+m8aQIjAirPvtHiuPeD89z+icAzvJzGa1F7BXwIcHBQW4IsAnr1Rsn/c3VP0uw2yUgJtc7IyeQpE
EAh5wPhk4CTeHqLzprq0DybxuHBis4DHmrMy7PoB2iy6T0K2LEXzCvwf6B9G4sthvDMfV4L/FOAO
Qoa0Se66K7MsjjyiCyO8p0B1LbGcOjl3hBaWnluQ6OrscJk5MGqMeziaeGXl0kNYtjrkfG3YDIM1
54JJWwuQbwstBa+O2LYDB4VcOiAgcn3YFeNwT9jrWjCbBmdtlLRUxF7pSD3AiPFcHa3AzPIq8nJ7
Bi8PKpuC4eFVC4xVbrtQpspmRjOsMjO9c5xeXt7MnURi2NDTpNYHZxVC7XWBhPpcjGHmotMceWf9
XR4fNoUTG3ZPQffPw1UNLrefQxjPk2H0BrrQUmS8unORujZGk0DgukDRNdg0K1Cn35KuCRoO5YXb
439tkCYxAASUFCa9EscVZIRzwC3LbtgJ857Z9OUNytzzJ/0IMbAOj4TIHBfHQi9cr4ArzhZCISVA
XCXczWRthJ4JvDBMSov4Tg3n2qRMgkJTRujKkDJctYWbPPRtVr7kLWM7aVTayR41+876ujItU3XC
hphYTkPbbsrRXUXAaruUzG7PyuWMBbfk/w5bCieyXJdCblpYdMZOtshLuCHVFMKUdMbG37efcmVy
pkKEENZ2HagjyI2prL8lyJwzcKuOrjusmtL2hhr+i+guk39cacZ/vym3Q14nUJ1cwaJ9JvXQM8D1
02Elc/tjrs36ZMia2iSAP3Oygk8aJDorQU8WKG3rIhLtm12P4k5+d23DTEJizotmHG2srhQwZi3u
3nNJH5rIuFNau/LzU1AUM2nkFCjMrDiQPY39xaLQLyEgfnuQrv36JCTabsyhb494VckcLPnhTOiV
YDmD0Pz2b084r+gfGx4uW+A3JXG4KhVbaawVXtSZX5VD/234pz4gYTeIrmM48UOwkmO4DVa54Y3w
Wrz9+pdrI9BL+u/rA31vQa62IiuHyzcYNsJUFHpdYOdCgbCA6VkIy9W+h5GSW0HV7fYzr03KJEbG
smdQhRp0pHeACsOqoYc9U2VGd06Paz8/CYepjGoFaaBmk2kMfpwNINJNfDDr4vft178SBqfG3Fo0
JKJqRQN/hrPmA/Bivubco5Nce/nJru5ULCuA68Qmst/qgnuQylT9y+0X/xYy+//skU1RYQn4B00k
IPDZ9TVfRVJ1g68gxeoDgF3MaGjVcyD01d+aK7JP4drsFxIYUlhPNPHRhL3ZEXpXxQi+cFytm97t
QQwBHxqSSN2hhIJD60fuOedtAIB2fVk7SJxwoYJ1wu0PuLJYp5AzosP1dnQqBftlmPyZ4FmABTsP
i2KpU73CuaH9CaPwl+ruSVt+3/wvjNgUgaYRtwDpusaIwUB6G3Vh8cTNuHI9RwFx7OrQtYBGCLQP
gxB1Iw+NdNzkQzcHy6Fl9p0Q8P20S28xiTFNLiPLsYpxE9qQGPKiOrHP7tPQNQ7COqKWB+TaXwWX
tt8sMsF47W29mheuDLe0V93SGOXgGb3WzYbcbtdONXw5rrR3vQ03BRwjIPmz2PITrje7fmDJxyBJ
9tHGTbcnNh3e4b4G1YcRRtUe5G++yTsu2Bo1dNg83YSFl4ZJX7MwFCu71CFrrYUMaUjDX8CW4Vth
uFqggyL2amn8zF0FpyBrBbzW8jSZdSkxbD9xc77gOn9tjIJuyqGOITBSGYvBHehatrk2MzTgpMD2
cBc9PnxeJwZEIcdUBtBbynwTjBFfaygPQCotTrjlpSYMa3N0psfO3hWt6857gOBXFD5kCwlilQ/X
kH6TlnX5kGQKB3Q59sCzxyn6HRVUkBWEY3hRrYRQBMXOOnkQcZYUHisgrOwV0Kj+vL2or+z4qWAx
LL/CAgAI6F9U8PyNM7iCV30QG9Y/0SQpm6ILmwpiX+3QNRubwpIRnvNQYqmowNVG+zfwC5uiDK0m
o24FssNGauq9ccQaVY/CS2r1N3Xt4PY4Xcl3puAytzOcKhpauG7rvyS0WAgu7/pf2FneCS5XksMp
0ND8H2fnsSSprkXRLyJCIEBiiklHed89IaraYCRAePP1b2eP6vKKJKIG9w4qolHKHUnH7AVOwqxs
GzBUCY5zD+Nmjy0DupmdCnFoC/40V+Xr5b6sHCHLrDC4gqLsLIpxtJQER2x802j2fvnTZ5vwla1Y
HCBwpzqt6FDi0+LU88y02EWADORJvc9L4ItnO9s4BlfWLVvcCx0wdKuRI9RRF/WzjaJ0PAKh22ps
TPfK55dZXHD1DhmcTCOkSGjmszyD/haBcH1XqWHjorAyC8uULUhGp8XMxjbUOGe/s7JIHqSstpzJ
a19fGG2VazbR4vbsluc/xhoq5Cj+uTzHa2Nz3iKf7pxOrw8ELlGUccXZnU7YQ+MgT6XecoKsff78
90+fb/Vonlhf16Gevk+QSdP7K1p8q/rFspdpVlwm9bkWkoaquk/6R4XKM8J+gdi1sY1X1r+9uP3h
STQ3xdy0MBNV60OLx4M6GZTCBuOgUv1Oq7ceLmvza/x3lCDb3hc16fSwptS3bVS0dXwjyXKtD4s9
TG2RlHBqtWHeQ/1roAbw3ZqTelDzVUGVZD+5LKbd5bW0YvaWGU+Y2ArFy44OlFZ1P8aQoS11+Lzk
jLwnDcKC1LB/1Y6+cQVd6dky76kG3143hamHpEzJPTA7ji958hNCKPoB6T3IgqobsmFBViZomfDU
qrRH7nurh5wY0G6WiI43r5cHbWWHLBOeSlpxrWbYgBntUP6S8PkIwX7tGvxZZ8M4rY3UYo+XtYhi
fZ70cBzG66hBfR2UAo7CHvf1kDw4xN5yKa8N02K346qFpZY7JIzqidyIiOVHpyRb5ffnn/vFcWSd
W/1kS0Zo81vSwS5xCvUIHhneSnZ6T/LkEUVPfy7PxloPFlveIcDodFnRwaTY0akxBXDVFG6Ey1//
eiLM5TlXoR5eZ3A2n4YYV+/0LWfnzDb8F986+bckUixzedqBBZvOQ0n5KerfrXyAPmjuN23hpZu3
wK/3ubk87CxLjiIvdH4y9PLD5PIaZ0a1y1VTANBHfUSekLZd9BsW7OsNAkWF/067bXaIO8mYAmgA
y15reaBFUFfOLdTfXp6WtRYW+8OEsFNCNTFD/nfa9dO4IxkE54uny1//etma9mJTJNDAgWApJr3F
EzYv3wf+HltXPPtePoC5PAUFFU42yAbfn4yDBAjXzeNqP8utRJS137/YErOWCGVqGH9bm2mAUe+v
IJUNAECcVPucNFsaSGuzsDgEpyyfbaEbqDGDBncEVSK9VjsoQW7svbXPLw7CoWpQxgyNyHBIICkB
AbYPoI/fsowFl6d5ZW8vDz8gpbu5zgwH8psahBvCDHFlHr+X8x+Wb+QU0POQ/78FNJdHHkts1OKJ
KQttWZIHTim/jofEcTNdJldWh1hTkiHKqU18QM6JshFWIQgKJ2aEPOBet/AUZObe0jRyyDKpjl3C
8pvJaUxcvKsCeAWmh1PePfPamvwMUuZ+j/IllPPHyGspYv1gWdA2k8gJ8K3OtP1pbsVNZZbRoUwj
56cA6g4xtiYnWzewr82x+a9q+JPJzwtUrRPElk9t2TxBChfow2QjArGyHpbpaCDjjBZpzCJsAG7S
gDMsndGHLuHl1bDy9eWFIUnnAsryAz+lDE6s1O4TH7VEQZGJ3fcaWFhF2pSxMyPxKITYe7VHXZse
jNDCPGCPbgUdVlb0MlF6kiny9ajFEV+iO8MQKQQ54LAzKq8coucRHFP/cl/WGjoP4qdZFlM6iMJG
Q5w58B2CaXiws17DW1nX/TGd1VFy2ILLja3NzHmpfWrMlOCgVwDMn3TrrLFZQwnnLSdbicQrR6O1
MJZpLpusYW0WOtWhpMgNxcIS0T42Si8aHcj6fC9P3jTP1vpTN5wUNaRN2cwhM39NzbOycmzfI+Bs
l0dpxVtpmos5mS2H6UNdZKGZD9FHaZD8hw3v67ME5qbcqZIbyq07q3wkQ/6ecM6DFjKVbpwR+/ny
T1g5d8zFREmF88zgODcZhYRnb7jxtTW8d/MWFnTFtpiLqYKOlCzKBrDZ3LDCXHeeCja+Xv7pKwva
XBxlKahnci4tdkLpOjRWIEWbvDQwjdy6TfEKu9zISuohNDP+uwQabcxFAan0sJHiXpv0Y9XdM/7W
UnllZLEX891gQFrd+d4tyVw4aSC9NDh5y8FtBGtmAmemFeoP65Pfl7uzMt3/h/jSUwcOb4xZlzdu
ixg9g4xPNF/Z7OlyAyuTQs9b9tOOgXoQnUsU5IcZtJAHGVL5ONu3c196c/LnchMru3/J9UobO0d2
a4UlWwBim9ndCYyRI3hWP2oib8ZBvTYk36g1XhuvhQGop0QaJZhWp5lL07WhsV5G1U6HTLnbb757
V4zlslIlGSHzFjfaFKbOTYTiMfNh3koHXfv0eVt+mg7DkHXWUFy6Y+MsmO3MR2WkYWcO75fn4vyd
L+5K/+5Qn7+fxCnICJBwTmBIngTSjw5ERdWGfVz79YsdXs5lLCuC0de6CGKa7Xtv5G9WU28Uda1N
7mJrF0My1yAoTNAMVy2SV7Xc7zQEawktzDOTbisZcq0biz1dQiONQ91shgolSgBZ6s1O72aQVr88
ByvdWBah2KoZOXQdIEaAgC+AXhAxhngzavpxZ/1eC4tNnZKJM+SK4p7VokBYSbe1oClvPWXOy+UG
VkZoWWDC9CLiDfSJTtJmP2M+vJQpu52jTR/j2vcXC6nJWUxY0wMg2trEx81ZhQ28HN4UZcb+e11Y
LKYUml/xbOoQfXVuoEIUxe+N9b1NZizWz+QY9SwcQPTivorcoihntzPa7z38l6UJGZN9UjukCIVx
T4oPqW6MaWNWv47+mssahDLvbGMGPQXvifmWjtkNGfOnHLwml3Az6JQJ5kCVeJaYvmcvloUJ8ITF
qRKQUGIR9MsdFTFkcdE0yGiyIW6xUtdoLisRdLxrdau0p3AY22wHTfPErZgUXl114kWoPv47AZ3l
1Gcm75jQU8UlDbS+j/xSsNHjqjUPk7KdU0Q1KHbHih9tK0GNGqSJf+exalALJJk78Xy6s6bUDHIe
CQ83tPgsLedsnNIrZnuZxj8bMkodu69QRCimHYqG0oBE7Zas79q8L7ZCg/RyNpngsKMwJNWIy8vk
2oLGGAoG4CD1C1UGtfj41rb7d237dAANyA9L4EiyTsxOjgXyzRurf2nT79Xgmv+XmA9xd3ArmHVK
7QnKCfGg3LQYN7beiuH+l2r76bcj9bBs6cQngJgkKiY6DwIj3mC+W8bGDXnF7C0LTXRWQkeVyCyM
VPuhKR2+VsPSfNqBonB5+Neux/8KRT71AdKwsrNScwoLcKd9hQ2xs6YGTI4GfUpT5PBDRVYGzpCn
JwG23E7P0/R7231ZyJAgo7FWUzeFFoGMe4U0AAeCJXIrDL8yPcsShlrprZhUi2UMLT6/UpBkZVYE
5AiE7n2mtnwMa82c//5pBDs7Y3rcaVjBFYR3AUci4goKkdCJ9y/P0coqIOe/f2qggjeqKO12CuPi
T9n/FLJ3i/Tv9759NjCfvp3wzhG6ENFpwp1jghtxHD4IhA4uf33lpr9UjOeDNZZlK8qwq7LIFSCJ
eKq00tRNIdFyaB0KXcRMo/e5E+Ubd8IVy7hModctE0yA2nFOpjmLh7lmapeRqN6YihXLuEyiryHS
MLRNFp1U1rsKq4pwmPUfChQDFDElyTVFquPlsVvryOLS0IJfAAU5yzxl83TXqiTxoR609ar/es3S
ZU78iEdqpiX4eFIkPhBTV0lxM4DK20Xp4fLP//odSZep8Y6edUoCEx9WNd7XhqgCKx5NryxZDBSa
Sl2ofG409fVI0WWKvMgKHX+Eyl9t0jBR2km31canV8wjXUptd3zsml5ASb82/kalPKCE+VTlvZ+C
PNIzOHfSs5uctV5hbdj8talZ7HaoAWtJVSQQWiz1rIWiqCqunX+Z7bFSr2Iytlz9aw2dh/PT1m8c
PPxSjq0PiVaPCjBbkOkWDQi5iafLa2CthYXvCBSRAoJbmh4mNgrHMuq1qXFC7bTLtlJiVsp/qbN4
GIhJn2kxjRArm8VzaWpPvDHgA9ObgzSRuuugVidR0I2eqg5Uivqd6tpT21Rvlzv4tWWmS21MDbyq
Xs+iPNTmMwtEkwhqUG0mwLnMSr//XiMLQ4C3p3AQgoAUK8KhbfkzScBy3bL/K3tnmQzuSAAPNH5O
0DesHx1yyXDn/5YBo0s5TNDTSMmQ9Xii7NdI7rPv1fNQfrY4n9btPFHUUlYISYiBgoiVumQryWDF
Zi0zv3vNzKNKSvskVPQzr2PA/siADEyAjVpIMotU212e0rVRX+zxMtc7mjm4+KQ8uRkI0nWlQDrt
9z6+2Nc6nFG2wJswbOPpT21Wf51i66rz9fFHl1K9pUW57DQ4B5VTHxSUA5CQvc8LclV09AY3Rn+Y
6kAT04b1Xdley7zvWCgo4DfnYCQDbkg8lR0FzO358jCtfXzxyKlENEtBcfFts58MTpdMNC5Ruve9
ry82bWNAMhpKL3k4NDRwCgd1dYgMdTFM7LcaWGZmQyC9SLUG7yZ4a71Rf3Zwf4tBWf/e1/l/99hY
zxYQZHUZcvE6mJar+FszbV0+VlY/W2zgKJm4rssGYsYTCJQRBd9KxMHlH76yhZept3GrZTn2Vhlq
hvEW2Xq5G2KocfMu5bsiD6dyK0V87eRZZuDiFTRmBXFUmM6Vdof0ZQnQBSqz93bSxfux04pdi9Kn
k2W2JXiqBdTcUEK/K3uu/SqdpvvWfZcuk3RVViXOCNF1kPSq3WADPs+135fHcm2eFse3TM7MEhtR
ul72v6bIQaU1SGmXv71yNVjm45odiJnpAHX5CUI0pSbwLuh+VEkC5Y5qK7/4yzZM7px3/qeDIu0L
vapqE15PiqziEW8cNb3HyXTTFobtX+7Hl1YEbZzH7lMbeUOQlKYoO/UV9odUqfRJmyOAoTZ8DF+a
XDSwmIQE5QV6X6eI+ibzUzUI5ZeDuumSdBfH/U3cA/82FdOjMMSvyz36emGjReO/XeoMqwKxDC2O
VI92qQO2hkz3IBy8CZFBQdTpnxrZXWd8uLUGgNPEeJec+buXm18b0IVZtrt60ioA8E6qtSFqisqP
nUSxolfp49acfWkj0MGFbXZa23TiAvZH14sreMUf8pn/1GotaBz+M9cB4bjclZX1t7xbNVQvqexl
dEJybOXC3/jEhHUiWhVmoKpsNLLSmeUti+OYIVMJM+S0EhkakKz83Tgp85VOUxDqiv7atqBEfLlH
yGg+D9L/BYxMpGn/d3VkFWF63g1xWM0jMok7pyymPbL4KaKFsUi6Y9nn/Wvedfk5r7UGXIFBf+ON
TkN7B6h2fx0XOvK/K5o9lIlh7cu8BVcaCTsvc2eRvynm4Ek5Sr6UcQXElD0So4AyQeK8aPAz833b
EXFfcAeeCl0XNyUzc6TuxOBWGwyCKZEqzb1sBFAT0ZN2dsWVV4CGB30JeOn4E9IKXqzmkzlnR70Z
AkprN+IG+FLPLQPtwy79ov8zIjOsjE9IwsW7KHZrFEc2Nb3mCs0ZnpbkboGqwwI13rHzCxgaX6D+
s4aK55gCU2oGM0eRs9G+qCqb9rEwH2NV/hIFpAnyjx481wkaVdkx6n8Yc+cqPIhZJkKL/xVWfiDS
8m1qe0AXBckQo9rtFzFKVOR2wPRwiINmbD/x+uiM8eTaBhQtOpvuspbfGsMPQrWwN3QP9PRjHTsB
S+pnKFjs2ZA+2wY95rV2YhleEtrg5hHifTl55AwwE+Iy4ifjG9KdrjWW7NKc79okRkcH9Qg21E6I
yRW0zHe9+MGyCPCQH4BsQJyUSbeT86+5pPdsHrx2HIA8gi8slXdOZTy0Zpft0rkNkPK66/oXsGp9
rQM7JB1rt0L41ybZ3izeASZ3JRQxdDjLmXZTGvcV8iQr/LVVkO0HiwSwTWG+x6jJJEbuUnUYjdAQ
0NtNToXUgpne1FMBM3/XgflS2z+IU7lisl3UGgHPvCuHG5GHCd+PKBLnFTvO8lwUZXryPERix+bE
H8RjOTJk1TnupM1XFasOdW8EWR77JtITSjvaKRJ7Pe8Ajkz3qQ0ibw2AaFdAOiEFgBfsV/o3pQTC
ey+VelfZlQKCpU18JcICZGhxw6R+PX10cKS/joMDtXM3BYLMNU/GtX5Q9AW+ZChLCXc2uAbIZ+Lp
v/Uh+6vXXRjNTyX4LZHmpVimFoTw5MlJQSfcJ2mgVQGhr6gZgOp89FIjMpEFKjpUt0mx19XV6Jx6
zVNPdnHIH9IsrAHAlB4+j+7phsuOZnUzougjQQr6Y5uc7GoPB1fdevOjlgRjcQ/6DZhMbsS8srop
DBCi7svaVY2PV14A7x5Y7yBkogSpeWGvzNEO2ChpAX4b4ztzn8XjC+vc2ASezK59/a3D/xPrNrlL
ywN3XgwAfnBR8rPOcmvLk+br9FeLxzfSjD9bCysDdWtuXo1HmkKDFFiCncgBLEcdWe1NI4gsBXWt
FjsSiKczx/SFDI/JfB3d6jbwuoUetCILMjns7dYvfjS2p5PJ038llQuO9IHmDCSX0qtKFmATNTNw
Ni4kknIwzVNEodxUS/zJCWBOzA7DhOjXTUHuuvFYxY+kuJrNncOUJ42nCGDi+jYdHll+6Mpb6JwH
kGjQADeWNy0o6o1nk73M30Z5VYKiU6f38xzkKII/Zydqt1hPCVQGHVfG/pTuibabDybg6L1bGXsK
qMcUtA8A6cryyhl81DHp8G3usqrba+NH3+91dPJ3pnz6aJleIw7kPZkPtR4U72MJOUivtl3zvYYf
60rVvpa6IJGhKw77jd8mxt3Uurl213YnYr/F2k1HAm7fj5B+ar3+JeHQSr+qu6t29JJ4B1Ayb46a
/WojIpACSGM+AGEUmdcz1F3s+bruDuV8HJC1bXd3IIn36kRy30oYJIHwN8tFHhvJwYJOvYG5xRNV
rt5CQbSPYIv3pQHpoPRmlF5GY5e3V2Cser0dzFBTnw1faAHLB8xVQDsv1VCHOr2q7Gdl30dD7UdM
nZiAnW5K6CiKW4UiRE7oIckhLALEVAEF7AlPgfyPVj+V6r05Py6jBzmC5WT8Ifl10v0mo+6OSYpb
B/WcPHWbPgHvOztJ9qoGuRdgBI9ZqCd/hpK4A4futfFjpAfoXLi58UqjNhgEdUkNWlc8eXXe+ny4
s+bJ5clzW0LXZ/4hUzDS1XVhNp7Unxl/ac/SWkV11ZkPQ5ujkOalLl7S6tiCvWXZXlaNnlXe1KXw
qj4KcevEL8tdZ7o1a+ZmeKRJkM8QrEHBJII2GWSKtQ8ZHzX5G1lIOopZSAOwODsU5yxOVKrFNQQf
06cO6KxW44fSQh0tfripXUUW1h4BYTX1WDKAHtX6dvfA+itkAAaia3AFhYobCvtBKk+s1ivH2wII
4gm70NHe7To6osQZVcJ72mKZ5rsKfKQzwcjKHuQkfLhRU4f7yoEqlEpcKykCKDj19uR2PRC+I7nW
29KtdfpAs8zj7d2YDP4AFp6XZMqzJ+mpaF/EbJda8Wm2Mc3zBFV5s9o3zqMZTeGEPEKTPVbcQliX
hLIx9m3c37e27VVjDxS2uGL9cF3i2DNy4jtW47WWszfzirpITj5QTGM/9Y+Q8RrOeKUHGU2+1vxl
0K8A1A9s37dUdNjLEySNUHxNiWc0fG93CIoj5z7BP6/J20yq44QlLM3SK8lPro1Y9H9T/pbIeE+s
AcffA+3vLecjU5rbTczrrCHotOd2QBSsh/S0nuEfChhdFjTsnuBoislVRPIryAOFNLcOow1vcB3R
v0SHejfCNl3zIoujRSy/5v3LPGr3kRlB71PdyuLKqTM/hn2Dnm+dg4W8l7g9GLBcI7hTEDOENEvE
Xxikk8x+Mj2hB2eMnQnvKSI1xJ1H42hmuFxxcE1+xJmJHJi6fsja6ZFkEB8DqiqBngTEPbGcriDG
EcxNt48EOHqdec8MzHJtXucFpFkgXHPvyB8EcXMo1bpd/dfSjJDGOIyAPYzFdRq9EAsIiOhGS+8s
aGIZ4o6ifVU3t8AOAsHFPbhXdj2r4Kzrb4xI/qjt5B5j7Q/9qzNDjAvgPV4NAaoywR5rw6lvf4tG
vXVt7ae65Zp1vUMi+i4ecF0gY8DIn7KInwURhxFMxBydASHob5u/pYkFENeo3USj7UEaIlSWHhg0
Qj+Lmxbu+SKKP2g/HUVBQU1MWdDn47UW9b6WNQ9W0+zyifgongirtN8XMNRZU94KORy0Vu5sqo6t
nkNfqdaOQ6N5khUHApZe1KWHHlIjbgL5v8YeUq9I7F9pTmkg+fwDeLAEUor23xjyue7c9caOJ5g7
Xc7FTtnsF8nbZD8SzQLaDRXnOE8RyZ+nDnRC3S9QB5aKRzZWHxH8g66ZoN6pa3DdssaAtPNHRnAF
kJGHuAokEXRX06zXFNdMMO0VBxETWr+2nSFltzl0sbkH1fxRwcsfObgknNl2zXSfzRqusv2NOZd9
0HNcy4QejS6K3e4kZb9t5wzsjlTsp0XqFxKDHCt4GYBsOsom8maY1lKOXZBFcPIyLdcCIEzBTq9L
8GhqG1oIY/vXxGEjUJviaglckkX9C9kdIKNJffJHM8YXiPZnhA/IQ0WARDWRBTg5HIthgr74pLSQ
oNE01G+ANyN6gedtx++NiHYBSoaw9STZtbVz75jqWQzzFSvttwQ3TsQVMx8Fs4dOZL9IArx4bj3a
vHzibR9aEzRDcryIwV7l/mBAO8vMcIgXspBeSfsHR+ks4E7U76nN6DX2zEtplnGgqnw8lTr9k5zz
FJDa1jzXddz5opRgRQpce2NbRm95D9Hv/h/mVfTMFWP/i+rxzTg20PQ9O8Wt2oaxHQlApKj99x2J
XvIsx7sgAw7VykDcyfVjZuKaM7ERCTCAT0MA6taS6YFS4ErzvAqTqTd3Ewbcj9n47kxIGDNAHuVz
kMESV9Xst44ERbe5ARjDZ5m9twBXowkHqS43pVvhde11VbNLh8oDZL48JiMsBqvuAQZ86I1o11ny
asjGw9hJ7RDno4agfL4H8M7xZl0aIN7XD8CyXkMr4Q/QhzuEwoK5xJFg12eCU6twcM0ZwgtIUjBM
YiJJ4Xw9itRRVGfFdUD9/LTGYoRqn3LHyL7KOzgzdAGAKVhhBzxE9yA8eBabfiVdspdJe9fM9Qs1
uTvOuJnTHon8pHigdbQzuuhvpZWHFHj7Q9VM3cHRepST6Aoq+clkyUNtCe53c9wczTlnrxY29aHW
Gn5Vj7XaV0bMj22dxyj7VHg5tnaeAFSqWH3vQHOtCzpgaEJNcvOkuIMfY5XJj4Q68ZMYCH1G+SOu
L+UgYqhUd6O9a6VpFm4dC3DJzUTfUa2wr80obxu3rHJY8iLRPsbRUb80DUhNYJvbG6slmp8PWYer
gASrRUOm+NQ2RRBZqXGWd7Q+VNWk12llkEMlm/FHUlvyFqf9fMedfNrXpdHcGODQ3VQOZ4+yb+KH
UYxR/t6XjcrwbBtnLHFlbyXAfOmCNPnSTTg2xURtU5EwMeb2qnXS7JommrbhvFvxrS2BLpZmtmbG
OdZ6ank9e4uyjwE3D5TSuZqB02HQfYT3NhpbcWz9c6h88hTOEFhzcGRBUqSlSB24UXDX9OlWcd7X
eW0mX9Yz5nObt1C0hEbOPtqnh/GxPLW3Ax6Vma+BxdJ7s2fspit7h4V6qm7Jodh3Bzuwg8ueoZXe
/V+xYyoBzMEVLISIb0/f2wo+93QjZ2/FxbUsbexHWbQNwHBh4VR4MKYe1TMwUMfooepJYJ8vLJc7
sbLa7LMj79MUWVA8Ka1KktDKSDDG9p1VOsfLn17rw3ncPn26EBUUdWMLedZQTLHijxYPHwa5pxH+
JRPFmpdbWZuFc8c+tUI6nmuK98is1+ZbnIyZO6v2Ttnq5/e+v3BGR1FTRTlSLULFf2u8AxFZuQ7K
WL/3deO/v17QRpGcWUU44iiA6A/uncX4XLJoI1SyMjrL8K4Fsm8vCwfslrkKp+oh1qsQ2WGXf/zK
BC9lvWK9nqNWq9owdvitilE4Dq9RP+a3eHHcyYY9Xm5GX2tnMcVRPkJFD1T5MI+leRBI6/4oyt50
4f6kOzYO7Fk3LBawGIo8wNU2SOhXsnEQxkb9/JMkynmP09KoXNkXOBWnMXOoZ+DaUHj9xMmW4tg5
UPiFm9heuPG1Sk2Ul3QO0+hGmc6ub8/w0CfHmfwWN+xiK/y1MhzLelKk4hS5jR8fzvJnFNNjIa6n
CiZvuh9rubF3/+Vpf9GZZUHpNNp9z3WBWnFbPfUpRSpbnVjXehXTP45GxOtMnPpWj3B5Baq4CpDT
BrvkVA4KaAyQS+aW7FD/2d0RJpgOnzbcMpok9j1y1HAnwjPiVaNkK+ywYsX4YpMmY84lai6aUFhN
79nd2auki42Q/MqRuQzJ45ifOYLYTRgPE3jtFRwRor4yiHqEVNhJwdENgxAhNrXFRlrbtIuFhGdV
p9JuRm9kDS8TRV9+tgP5nslZ6rNNxlxJ26q7E0DXAMTGVRABW17Ncis8sxIDWobpM14g8bitGmjS
NAZybC2IIlZFZj8zuyj/MjaK/WXDsDJOS900pBvEGksTBU1/C5q+4KanGj2Vldx97/vnDfjpaMGC
x41Vwr7V47gvJ+hfklfBttQYVtbsMmzfGjYx875Emp1mwUnJ+h9NtyULtDYy579/+uWsho5a0uFq
kkztI4viK2QCIytAbJwqazO8MMj15DgQQnf0UyMgx8ch7oLgiHMHrbbH3mi2KmbXWlls6pQ3OTb1
UIaI9oUDpPqbif82rPFdz62HyzO80sSyGJtxVudFAz1Tq26enHkMNGPaJYpdtcaWCMNaE4tFNGU0
jQAOR/xPG4NC166E2T1mlvbT0Kr37/Xi3PSn2RaZaZMSdXJh1dUeT+sBQQrjtmLsIOdEbJiNr9NC
TW4t1lQ0ijNOp23DdOheY2YjwsOa96lMPwRyDaqsfdJFcasDnpoQYm4IG6ycqUtlF25JU48qFFmV
mfWeke6mQJgsVwpkFZpfIfz5kSt74zqzsiGXFdoV4THEjCHqVNTFM2HncG/7zRD/UtVY6MRoojTr
8G24eMwpfmsTK2wcOP0vr4G1gVqcGdA4ItnIa+NUkesqv0ts/ShY0GYjEjRMv1db1eVrg7RIJMhm
FbWV+c+ZZF2bqDmcoq3cm5V7jXk+f/+zjBWc0aqfwzmrjGM/acWRlHH0ajdpuWtYMQdEU8bj5fFa
OdTN8zh+aowb4ABFcUlCp+TksYmaQvN0lUMYI7X04VgTPj0i2t3McJ8Ps0AFYbIlS/+1Qio0NRcm
oUVFRmLB8XiCY/5+Tln2lndQG0HhSeFpeq58g1VTiaIqlR5YhggriL1y12Vg3I/jnIJ8N437Fiad
ux2VNDRnWTYujeGbT4B6OIrR4SHJqvK9i6EMbujWljbqijFbaguUc1QXZgEbMKSvOZIUDG75KBOF
325rHa+1sLAyetQWuOnbc2gZFXxaPHUpkglge3C/5VvXxbVGFueXBfi2hmoMckrNSPcriLUjBBu1
u9mCyHWiky2y1Vo7ixMsVjQv23g4Azpi32qSo5Olh7QBm9iid5fX8Vrq0lJRoMD7pUWVKCS58/6h
LYsnyP0Hk61rh25k2QNNe7gFS9XuZN93Oyelxh2dGYcifVpvGOmV28ZSbkATLXzKXayfAIP/jbrY
K4BFNDgrye5yH9cMw8LmDPDZlVocs5Pe6hALfrLxdepgp5oC0dPme71YygxIuFrxvk9IaKjMdayD
kRQusTf8OStDtJQYgLa5UJ2BIUpFXvpOmreBpWoRMI23/uVRWllsS4kBk3SabQlA2JWhAx34u2mB
h9Num+n35e+vWH56bveTxaRRYvRwrc8nK4/6k9GXUEd1jK1fv3J+LfUEDCfuQNlw7JM0zF2DfIDI
eBXmA4VTzYHHMNG/Jdxt8v/DYEKFRacC7wS9GpAGU1rSIw5U1bvEoofLI7U22YttX8ZTQ/FYHk9S
/Yhm5UHt2hVxuXHS/yvb/eJp/o+o+2kiImOQyMWCuoeWxrl9jhIVr6nB5/ecWhBBbgpefZSDM04u
FHlNpLzQTNPdGVEtSNoATHOLql7jjzB0M0B6mf7KUe4DJaKZRN+pccQQL+4idU2tEbrG5ilGfBKx
L/mKMMp+HKfge+O7sAdFKgsxVMV0gqbcq4EyBRcaq9eUbelHruykpTgBjthOI6TPwkLdFii2n7D4
cLUO+P84u47dyHEg+kUCKFHxqo5WO449tscXYqJyoMQg6ev39Zy8HKsF+LQLDyA2U5GseoGtQbYX
VrvpfImi8BAGuZ+fGoiwEz7t8ZZl8aiAjZjBCZ3cYtdEdF4Zr7/k9Q9WjClVMAvJWOc4dqJ1caV1
sGu4d/C879gIm2q6bmh9B/vjraWCTTkD34Ti++g8Z+OV26svheYxp2/QtV4JtEvDawQSwDZCB/jh
MSlsNewzkosjt326S88V9TJ0PyVh4YZ/ywbv9snsEPD9QJZKCpEfeuw/R9pxaFkrD6KFU8lUIIO9
Vg+7Yxdu5erR8n9DpWrTTW/lbMdtrlf2+kIkMaXIKtyIu0qj5qgLMTabtkybvQPBUb2xxjZcWR4L
HbGNcEUsnvsNsIpJWb/UHHin38FsIer+iuB9dHnHLjXh/P/sQAm6cG3pdScePaZnLmxtxf1QxTm5
VjC5vdzI0gv1r2LVuwnvfAkN94G6CeXpppL49fBwgvnDGOx7AqAQUzTpbNVteSOvVeCt5EoX1vPf
n/OuWRFAENQrMpZAQh9mUg7ArS2Pxh08jy1ohAb14XL/Pl4MgXmHcEIWNiRFYZBCpsBOoySq5Z5k
xf5znz/P3btu1FNEujEYyImTN3s4FeRtVCv5ooVscmDeHTQvbas6qytA9+jQXZdAmcF77To41rCb
b47OXXnF7uCB2N+2+/GmvpMrT/qP190/ftpRA9Q70E3NCakJ6CDloP1tJemgeRg2472tHbpzylCv
VQA+viIF5t0iLP0QoKqsAQOKf9dZ892ycIm8PD1LXTF2KQQdAM6A72wyqaL7UvEcBi2OCzK5SvUN
R3jbZqmQj5cbW1pqxn6lgDBHWZiSkz2W89tEtGriusfzdAp5+nK5jaUOGbcEWFv4TRhSJ7Hg+Hmo
o8zbRhTlKRdwnCvfz/InuM5FK8+kpcaMKwOdpFeOIYEoXvHVDkRsjz/p/DYXQLpnaxyvj+NAYF4b
+j7E7ikaCl4uhYuOP5zRZoCvhzx6myJgkS+P21IzRubCradSiRkPvq4FhpwqgINDlXQZ+dX6zsq+
+Tg7EpgXBtwuoU3Xiwi3cT+GnEGsJn2M6FsbQN0RVoOwjZSNXmlsYbE5546+CzxBU4CCD/D5CU6A
RZzV7rM3d09AFK4Rr5YaOP/9XQPe7OcBwgAAUH1z0HOGClHj/ORi+FSJGGi//38/cyFYllbQx3FD
C9XuXhZfgi5stlYj9cr6XYgs5kUgbasimiybJEqyFIo8/Q8esU+9TYO/aap3w6NYwGwPnChgoEl5
NZ3J96wXADdCBHGliY/vu4Fj7HWeVlUKXBRJOhl9AxXt0LYSsGaOIasBqK3gCcTEtJZyX9jsf0+h
9x2qee91ipBEDO4X+Dv8mvLgR6HJfh6iBycXK6faQjOmChV8hMOhhNneySX0loEVPLT+MxfyWHZk
I9J2LfJ/rLjpBqYmVQdNsbHIJh/6inwrrIMbtPEADKvqgTQDkjsakDLMgns4JG3FUK6w8BYyS8Hf
cvy7YYTmcu5NvHQSTM0dp9r+ypSvtiPu1Xg15P5Tisdk7Axe9yPNM2DqKETLB4hIcQIU7+Vgt7Du
TemqJuCspw7lJzXwrQfdCb5WWVgICqaQUdiPtXQ0SmS4rf/xfXWHNANw+StrYyGAmipGnQ7aIshF
j2SSuI6mYOt2134nE2qD8QFQ2fQ2hd8uD9HCeWBe3yevtFIOMFuSDnW+n7V6ytQAYnTQ/2ln6+fn
GjEuBIVs3TIPc5ZIKDEQgGfP2aVIV3EtVyLc0nwYIQK0O4gDSFuguA7DMN/KG5jdBWrLuPRWotBS
E8YlAB+2ejozP8mzQt7CsA/5dFrXG0b7teTMQhOm9pYDH6dZUekmjXilPujQkO6Tzppdw9LXjaM/
9JHR7RnvTn5ab4Wjj+7EQVEa95cneenz50D3bsNrX07cqjw/oWO1S1P6swqrNw/s8pXNvHAKmNbL
XOnZ1Tn4oFURPHSsubIDC7brVnqirvuzcfNrxJaVuV4IzqaA1JxO8L7uR3Iq67zfjrYCXcW+F0Xw
dermP2koHi6P2UKAMq2YJ8AbAeD225Or6ZMboJ5TOSsxZGk66P+no4OEKwt7CiWpGehqGH1ehaBd
xJBgXyvnLP14Y1eTFI4T8GJD4bjoD8jGXJVOerw8Lks/3tjOQz/lozsjcAtvAOLqOIERVoq1h9bS
SjJ2cirHrgEPHV8fZA2wt3iG/sFDdt5sFa6NDZZZrCGB/Zm+/OOmTKqxzQFoJqe0qq9QJd62giQw
NlvZFh8P1T+OyuVYa51WeHj3GCqRnQqwT1j5qX3wj5cynOfSqgxQ59SgCNjpW6j4IQsfM2ByhNuu
BI6PN5tvKkYFAZKLWngUhH33XubdrR5KcGQDX247glBS2WtOoguXEt8UOOh1FdpzxVkSOT9nu9n5
VDyxqQTT7bVmwZWVRoeoYjc1ze9dDmZXMX7qkv+P57Iq8Pz1CXajT4KNRrLPAXNUten28hr7+BT3
Tc2DOtONdKmkSZYzcjunEd/aqKodXWWNe+X27HC5naXFZmz5kjLVg4USJRBIe/IJ++oWyFelrl5Z
Ch+HFN+UhxLaafQArcbTTMfYL95YtBJolwbI2PIw8wr8Tlj9qYxQjoe1rrOre+8LExXkJwpefO7W
65sKBjzK/aDuJiglBCUc4Rxrp3RvbabIbY4g5ocVbBkz926oC7ZzaubHDhnqXT+7eO0LytdK1Avj
aIIOBcgfEBtg/anm6gbGkAkSjCtT9HHw9EMjNNvOrC05InjmYXiPJ+q33AcQM0+L18mKtqMHIguC
xcp4Lqw3E204V73VkLqiCfKLR2017cYS7AY31afL63kh9JhgwzEbKPNhKgqnWDCfagtyjkXpPfb2
cF3XZbfLefXjcy2dh/Pd7WiCa5/lj5WTKHYX6RkMrrsA8BoFGpusXi+3sTBapkxQLvMSUip4uYLM
9ZYHw22m9Mlupbdy1CyMlqmcAavSiIYuZECqom+3VT6mTyGDjAByIflV09nDriu9cSXULOxYUzaj
tDMnBybFTvwUPGh78tRP2cBVAU3DArhwm5V2ltbzuf13EwN3nSJ14Kpyyomz7UW9GVIw7lQXV1zv
24KAiR7Gn5qffxDvEm/xAgoSp1Z9t/3oYOElBIWwla8vDdg5FrzrCNRMUl1xfH0iZKvBFIwgIKDY
Yw4L3s/9fuNKict3RV2SgQrQRjA4Dpr6BmrW8+PEhX283MRCJ0xYKxH+lFe6hSxE3e77BtRg9awH
0GjrlYNgaY+c//5ulOwRYvq6ZPmp7MX10NCXHPVwsDMrtb/cg4XQa8pLgdbss6Lu58RBXhXiwEdv
1LvLn14aHGP8McoSiejQhuy9By0/MP6He+zHvWWtJUwWdrjJHstCQdreE6A7uv1RC/3gts6Nk/ZX
sIP6Jut+LSm11I5xiGSRkwKcB4w6CyBeYb/YcCl3LMhSZD/msFkJV0szYZz5XjnXwF8jHEIL+qfd
s7tOBSvn0kKx0DfJYwEV5zuXgyQhCKh1MF7hFn6oCm/YEnD9EHM3WQdfxDzQsVtCAOPyAljI5fkm
aYxVYEsQsL6TbCjuy4IdLcm3vgvkOoAadRvrrjtOlbMnHPaY3pqm68JAmnSycY4cLjKKc4Vnt7OY
vqRizd/2bw73X3CBbzLIWDqUoPhFHA6YNj9AALNI2qEai53T1MWNTMeiiuc6AvEGoIeq33izq048
FPaOBS2iddsXVgmh3zJ47lzRh9up8Oc+7hXY4vEsnOJBiL5TW4haIevRybncNKKaVt52CzvSdHLN
ScvaPsTIVK6Dp/WtA+bu6MI0Z+VE/5sN/mh4nP+HKzW2rARFaYQfSNNvUwgEH3XYOPf9kKVHVG7k
ljRMPkfISxWxK/Jm09TOuLcDuKowZP0fauGKHa06ttUB1DR6i9T7IID+iBaOc9XAOH7lpy4sEmrs
tqp3mjYsmDgBUfNcp2QTqvRzr1CzNMbbIof1QC1OpJ9/BJC7khwL0IX1r5r6h9y2vl/eXgtng+mo
aNUUSk5tQBKQdh9GJvJYVemeyPpTudZ/fIUb4kXNqHHbJG0znqwy1VdzKX0IifjDPUi6axZ0S9HJ
BAhh2VMk/C0nKco5T7ezr8DMb5hg8Zzn5IjbzvzdpbR8zaQDcfxsgB6Kw+twJfAu7QojujsREJyq
BOVJwd5nhgGgCsoiTqcomZ21pMHSXBnLrSzhU9dEhZ30hdg3Hl7TRIRfh2ENTr6wnE0GW1Q0oR3O
nZso139saX4o3XIF4Lb06fNN9N0VJIpG7NEBFcs6G/mbCJVzK1uBzfmpVWwa/+bDCL3Zaaxxwyke
BQmuVaEfe69YuUAtTK53/vu7X5/OpHVwzulTlL6NeNq60z3XGaS+nJXVcx6GD0KeyRQJmyZVrkpr
iIb8GpoKCO4UsmM//PDaUvYROcb95XFyvPNa+ail8wS964pbAOlD5QQf7to90jlCKvBaOvXecwF+
bHJoMOzs7Lrh32CowqqfHdjB0DDdhWcA8QwfPnZ0c0gx1ZDZ3bJoOtDwqSyqQz2+lHm7G0PYXPKX
QmVJlA1H6h6G3rvW6pG5YDQiOxAOcV99z3gCMcAYKZqOdFuvju1M7NH/e1jXI5h3qJXwmNlNPMGp
1r5V7jHnkP0BXRJCTwo+g0AmxF3/0hKoSeF/2bMPQzh32/I/BbntiI1PPwg8Y+p6D92tuUlGZz5q
gIe9I0PZL1RPOv3jtfNDYM8bL003ZXqcIQo2D2NcRtdMdHul/0A6xh71vpgAa3Z/te6fWs1XTBc7
ggxKNIVbz4br4de61s8N5P50sB3Hb8CTlmdxhCl2o22nGeRKdkBr6CoZp3Oe9ZnMxzJ/KlsOKcRv
/DmzcJLHKUQoILhEh9jqe9iWW5uxgklM4YAHKo8WAwd3qre+OtTh0ZWQK4O6BuTuJHmsnAoGRwKq
gb843XYTiTmD/cZj2kP8xruGUlXjPDr2k4erZmFBRdA65LrfC37DWojhQ5SejN+dwt6XKY+t7qEL
kXOGiFtdBJi1feYfkfhMdUydAwRwNjw95f5Vm0N2j25xFOftFhe+bSV2PmqsdneD258DvECb3k/K
jmuoJ0FdetcjDS+resPdHZTJY1jeSvvH4N30vr+30jKu53Krc28r62aTDQR6O4DBFl+77qnrFfyJ
9bbLqq09NxsOMJwMNsH0za33eWPtXPBXe9xG+DXv+7jW12x8syC8nzVfuLNrz0JF836EeaCuvurs
FHiP2Mvwd4G4IbnlMtYNruD7PkDvx7cQAlxI7YBDtQkhOeZQjZScjodxjtv5BpoMcGjufrnVoYLx
1iuVcRP96azfdv4bJV7tnRhX2yKjK4+fD58Mnm9SbkjQ5ZFgoX3SM5yFxF1VZhDwg9YKlNsisla2
Xmrl/Pd3IWHGZipETQmuo3cBTDDAA8YU3s7etwGKoZcDz4cBDj0xImgGPSp8zCMnWULQxCssvs2F
d4KI7HeYYXQxz6x201XuSsD+8LhBc+cT9F2XCmG1la+jHl5sxXUrwyMgJleXe7L0aSOApkPTyQyC
+KeynXc6Y5CYWCuFfnjM4Fcbb10nt3kxU9jXN+2N5eawoIGMZf17kn8u//QP7w/4vnGxblC5onnj
2YBfwCYmlI917fyKss/5cvkmqUUhQkm8cvF54UAsgD+KMjvIfO1GvDTwxu2nzWgxkVbiss34N+Dx
geiDhe7lkVlYniaThTYd6yFWw0/wgdpYM86D8LV2ddwgUQ3htP5TuCcPgtv/X5fYF1mtOQiTkxU8
NaVvx6wYX9IwXKv2LAySSWnx3IHIEsJDp1zWdzSqD7ABXXkpLH3a2MJKgto3pr19YoPzdWTFdSS9
leiwsDBNKgspJmrBJtuG5DHkVnFVsPWPBhKRlyd3YVuZGFOoWzHwbnHlyfNW20g/F/KowVs8VXVL
jnBqrFdCw9IqMvYvgMXwKy4ncspL99hDK3SGNBFOmhyKVkBzxx6HquWYF4fL/VqaEGM7D1ZAMqLZ
WZio2dYjZLrmYWXIlnpivGa6qW+wlRv71Fpd4ggEaGmJ53Ak+5D6uLi08HsTwZpgzF/gzT+XUmwL
Y2sPVhEOQ2iR0+hLaJw60sVVQjn+d9Sv5G7wRnVQDBneik/TryrPyC4VEKEktSr28Ab2doMfzc+f
GlXz4a2EHU6d24OwObFbdxieAtzjPvdpY/cr2kF7p0eA1BC8g6L0ON2PjiQr+bmF5WAiUKvUrXul
OnFS/A7ueP2kVhbDwu400aaQdcwl4fgwIfnJV2TfdfqW92tkioW1ZpJOgiCdyDxT+zQUV/APwB28
i0lZ7rN63NoRUlfVygAtxAETdNor21X+GeBSe+kDmaBXQIMRYqh2+BO2ACuhbKkRIwbYpRNVkGIU
sCuH+mRQD2pv5bB19CotN/XQp59sx9j8VMM1sh8hkqBH621Ov01FGOcgAIfOj8uLdakjRggA8Avn
rMRxOzC8NaDuHb3KUZanDM6wO3sgw8qmWGrH2PutX3lRxLHfCMxV8bojIJRnLAogZQgzBuE7a4Dg
hWuuCT71KtQeuY1lnA6QMA69qy56QSUH1tI/cczvL4/awiY0gael8qlrtTjgVeNMcRvZ36y5XNM/
WdiIJrwUqOlRinGgKEORV9r138txeq1J+3j5ty99/jxD7y7Nisyli5F3Tinjf2yYscX2JO+sBrKZ
lxv4i+X8IM6bCNK68sDGH878e6eqr8GiojsoV0LymjTFrnLUeOwLWxy7FES6diD6Pougut3nXf3m
SYu/hr09JVEU0U/O1nkW3/UY7jJ491hIMoRB+iQglAHNafr1cmcX1vXfs+7dt+HKh/yTVvQE8azf
UEvYsdJ9BaDvZyDclaTaUhNGDIiUr0SZa3qihfhjw6ZeloiiLvmWFWxldy5tGiMKyNyaR5t03imr
3toa4sMKYiXNTzvK9i1diTRL686IALCWHPhcK+cUNHeOTyHJPcWduxL0FzpgwktBNyRp5gvnVBH2
oNz5oWqsH03kX0282wz6c8BAzzddSq1WhNCJZfSUArS8mVUXJMyS6nNb0zQpFS2TqpC+ewo6tUkh
iDyd/wtt8MtrdWEGTJgpDGsgfcRsF/nN0Nr2ZR1dywrUXc/Kx8+dVya6FFLrYFrXzD015bBpg9sA
4vIkOmbtCkV2aZ6NrXwGaYRVXtenOYQBW5p2aueSMkM6SogjHQEFaoNQfDISm5al/QCLbiRm3JPl
gteT/k6rtxRZvMuzcf7JH0RJYmzruR+RGLezAakq8MfcaI5OzHOylUfKQtAwzUnDcITGLKqbJ2Sw
R1jnpL9Fkb12g/eLQEjmcg+W2jB2tGK9rSOKp6KosqNbtg+2gtODD2O2jllr1ZCPG8El4f/Be5gI
9E2iHkJXnv8lSsVDzoYv/pwnUvJPLSrPtCd1hMUmx6+R6+nuCTKrZXGwI0j+qt9yc3mkPt55nulK
Grq+HIqW2yfbE/mVlNod49mPnNeBymLlJFpq4zyA706iPJC+TSjhp66CRs4YhOSg8+CF19WwchAt
tXD++7sWsKQsmDgiJ5aFMwxigisFdT9uB8fLg3Se0X83hBcZe7vRXgEJY8hE+qIngPe0QBSm/TWu
8TeQifrmYQRjiDk9yDZam5ePHyWeCS611fn+KxsoKw1+/xBG/njoh9HOrmQYiLdIdPN9Nw54QgDM
Hv6+3M2lNo197wEC4Ah3mk8gdbCbXEThdQozn1dgzqBkqymvd36msgYlj+GTHn6eiT6dQ2h7jNAp
Ac88jAeOh4p/8l25v9ylj6MyIvz/F4Y1zwLCISiQ56IoQICcDyObwWOH4RMN2ocZuJHLDS2sQBOD
6gdpA9V/xZIeNTOwv36rsj6gY2up2YWOmDDAtIm8MaCBlTRO+5ha2S+rUV9Y8JznyCVJR+4+141z
8+82UqDO2nqw/ElUcOzYQzk+zp9zDPZMXdusJzkeP7OV1NHtFF0rXO+r/KFZw3ouRGMT5wdddsea
yonB/OTYkesaZn22feeIz/nEeqERA/yzMmo055iA3P7WMWjbo4iwVrxfWj3GMlWNJc+pa2TS0i8+
084mDCKC8u7Xy7NK/4aNDyKYqbbaFX7D2oHBDAax+KprJrijhIxu4DaUPoyF9yWccLxkY/OVufxs
BJJ1u6FymoPjwMUkimx9TYYelhyW1xXHZh5esimlm4xaz+BjiSvaBT7cYcm124ATCg1DmAn1qCMz
OnnblLl/OPx/Ys/tH9qUtleFX8ECEg6bWySj4SvEPfg5D/R7VqCsFTTqhwunhrNApfdKBSq0JRfV
RhcU0jmFBz2AomlRyjwjj7RD4GPFXceH7YIINp2A3nyhwt+z3+Gk7HMYSLVh1MVzBqF/6OaDfTVF
42bMomnncpRtm+lsidj2eVLl7XgorP5PTWB9JVWIqtzQsL1HB4geBHiGOiTyNw2ePcBI4sKK6oga
9Zc6Grwvo2VZ4KUp19v4vmY3oyRsg4TIgEKy6GBNI0o4wE0o9kWz1aFiGjwIh4BzgWtjuR9GLz2p
OSxPFUcJmGH5bgGIBt5f5s59OSENqKHIE6PiYIFxAlwz33JleXc9s6hALZMHr04eDUkpO9w5s2CO
qTVOcB1AQistoxqGz/WfhrYoqlPlbnTu9ElW9jTmvIVBVUjB5HdvI6dIunkGtgOFbCafQFet4iKs
XkZAZlC/lEMsvTx4bQPIevl5E8WB7vKNHdrpXnguu7LL8lHMVbRx6o6iVix+eqJX+17B7Eq0RWzn
zqOnwmFLkTHdRzLXqOHmBG0ob1NaKNbCnwUrCd52cevQYA+3ihH+A8WfgYq7MK1z+CDwLg5HOLD4
PP8d+QW88bi447X8pSMYWmlgNDmFZV1Zda+epf9kKP6hbNyWuxA2CPBZqOei2AnK+nsSQuxjKwf4
zcAwCAlyAlGbUjTyrnI88cCsfDoOHM4/oKbBdasI5K7LuzEOoZW0Y5H6BifhfjdWablDhAYWoCrm
RJdIHtr59FZ0vT65FgwqRlgqbBt4EMahw0gC4axqq2G1i0O1S+PCa9XB66xbWrUpTJdQ762tBpl6
BdqEipDpmhucXp5LsXgK3DVap3HjAvB5HJgw8GCTuqms5rmK2KPyR76JMjDOM6uDIy60V6Voos1A
Ae/z22B6gf49VDtSKW8IgZsksgPt98bO5oS4QbR1g66ETZDtbbzBHrbQ2ub70oEkLVSVYOeVwuJy
cADvq6EuwQhQAUL8corGebC5gBx6OjkxgBftXljBN1tEHsjG9CUMxRslZYRuhTT2u+bLdE61kTqD
MLuVvYaFhnhA/gKXPb4J0EV8tvkRUn5FJOuvWQVqDUC4MMsaa9ghtnCz3+HaYJGDl4Mbc8xDH2iY
vnanaQt+TzHsItsOin3TFRGmwrGw/mXDqms20flqRoqPbye79V8C3WTgVsFCDW8pCDAKGe26rvRh
4ZQhXVrlPv0x+HC6iTK/evDmtsW/z7DCARDVgd8Z1u9uyAbg/MYmTVjR00dfjuIBvrHhrZzhqiad
isKeL6r7uHEQ52MwTmz6bE+1+xBR4VTbwPayE0cE3AcwDWE21jDg0vDHisLoiwebsJ820qBq608B
29TC++k3c3EdiK660gRRKE4dqe4Y6/sDA1pzl0HmYgcXlmzXVXn5bAeqnMH/ZUUSKFrsNa51T2NX
2s898lrfAjXNbjwgb7jLmpaKHXTQuivKXHrIoK03xvAsmp/DGhVhlyNu1VWVuVuLAJPhTk65gTBj
e6NH+RDOtpvADaveOx6oVhrp5jSWKCmnO13X9Bmkkuo4z1meZLaP+JfpcVeU5VsaDkevC29HDVV3
zSexs+CVloSuJQ65OLseOQCDtGCNXDkWgMseD8KN7bfeVkDnHIMK3QnYGmIGLPiLTeUN0y479B2g
mSFrvkITBQQt5vFN1tZfuJbiACt5fxuoXG5VXr1gUPTX0mq9xEYo3Y7B9AqfTgqWtG7jfAxfqgi6
B6MsyA/ZcvIcOc4N81u1sYI238LMYoxJ4et4xMm41w0c/zwCd6G85kBwODmsmArOH/Ss+j9hOeFf
gzK9DubCx4Eny9fLB/zC/cGk1AibuU1YQuQzi9znNIQ2XCai8w+bVoitH+uReZ4p3O24MKcqnCBM
5jvMU3avn6fvkOfnN/nX8QHKyK/hq34SD+IGNasvlzu1cKMzmTUZ91s3A+EpsTOIB8MKBlYOfjlb
wNwGVbaRWblmg77U0vnv7269djdOyFqyMKlr+FDY8NYDB5EK+cVp7JXi9dIMnf/+rgnR2RQeYg5c
nouron1tqt9wCfzcG95kP6gxtUMfMgWnMNNHx892bqYOAsH88jwsPT2MZ6HgtZdls2MlXP4QvohT
29rVOVyeYDhrd599eRiJ3oqUnRBai1MtYNZYSi96ItYg4Kpp9T8vd2Rpmun/52DkvMkCX02neurh
6G5jm0LxFFcgVrwOKljJb/0tJnxw1zb5HJTOQBYF3XTqLD7h3Olh4hrGFQM4zvG2AWmeqYQThGQP
Y1g/UgpXQJAQRTynFNc9ONX2qn35XI+NQY2yceC0dyuU0WtvXw32vKuGqnqwRF3uoyrlK6/fjzOG
nukaJAPADfsGr1PXU7CIjfIZ+DtbP13uxcLX/+F9pM2s4SamsDRgOVv/4cFK2mjpw+dEyLtNCRes
GksM1teu7aT3qnPm7dnvfX/5Zy9seZPBoSJWcGuCJW7NwOqBa2WpN4O02M0MQajHy20s9cCIXJZf
U9xc0hFZZw+Gfb3XXOF47X997utG0LJY33LHxkr2pSfuM975B5Qyqj+f+/q5T+9Gf0ZGYO4aB6Pv
4ITNa3XrWdmnfKw8QDr+//GwYjwPo6CEh5zPttHYplfEFtDoHKdyJcn84fy6IOH9vwkKR6fUgiFd
MjQZpAua2G2/Zc2Py4Oz8HETEKbUXFW9plUyhCjf5n6Je7w7OzdlFK1pjH64dsA8MFZ/ytNR1pOC
jm4U3XVTfmo5v7/865c+baSRtOUgLdmJNuG450z0vu1XWCkLLAvY/P1/0CVc9DIoLzRJndtk33qN
TlzoGh+114sHPJbhzis1cM7z2Iz7oRrcBOZD9sqOPjfyT2THiBn7QXp0UvAlTBPUguOm2cOTJdbu
9eCvxKOPcUhowNgS8CNzGE/7LtGNhVDHaOFs1NCQAEmDwD/gDJEQVvYr7m7HlMIhoNdNXhyZFQWQ
yStwJfPxljoVFE/IT82kKQNGdQ602ohFXpJ0C+oHXv3dyqc/zKq71NT8cuxg6FKUFZOynbCD/N4m
Jz+Y0mMa+cOjO/b+NWsm9qBTvDth1RnWK4toaRqN2IAcQDRBlqeBLqN9KAv7jZ8Bo8VsI8VhS7W5
PHJLrRjXJo9qH+pFbZpUzN9TmMNmBKAC6w7Z2pUBXGrBON2trtGy6hkCkMVhj1xOc//iu7l3cAco
utuqgSvy5/pihDrkStBO36UJ8U4ofDhq2Ey4/bX6+fL3P7xiYikYpTTZdvXQ4D6S4J0hYB+sXwD1
ORHWH1sk4bpKrq25hcBkYnAanGjEZmCHdHMLAgIFfLqk6Rq7ZSFom+CbbuhaH2aqsHsOCAgMYwdf
cjySvGHNY3CpASOu4oaM476nOewlrKPdzvsaHsrIxK6E7YVpMKXbRiSt8gxBKNGeilMUqzuNNDdq
Je7swSU4Ol6e7aVJMMJoAPHKfEKxPFHhOD/CNYuI2IWY+coFfKkXRhANcx+KWA7qsA6s5MqmuKtY
2cdydm86jz6igytv4qVuGGFEM1XDsGfKE/BXRP+iyRr4dSEw/hXSeXcxiqZiAo/TzxPhZhtakm81
8Kejx7awm4UNI/nh+zXqWGs2QUvjZYSR3g7gddTrNBE9WF+qgon9OKXXmaVvKLeQqu2RXLs880vr
14gjOsh6xSSGDNm52HetY8XvkcFZWVcL42ZCbVLiKIkTM0+mTD57JNvwujm6tr8ZaqgyhD4AcdUo
jjgsq5X+LERgE3STVnnVFSDJJJJ11xk8zSPNv9MMTsIjylufGjMTegPfLtpNyPQlNf81I+1uyx/w
wF3pwMKEmMCbImumXJ8tvfEIEvDfBUh8dNdOwIUNYkJumOeX1Fb45XYtb2QpryYlPwOMcKmp4dbB
pJRqza0r+PnBRxFVjwernMoktML+5IIH8phOPllZV0v9MDZ645W+aoHquZKl11/lDJ7qTVAVK5e+
pSkw7gljOk3CLyKkj3VZbFWo+mQkcJgObAjVX15CSx0wdnjLC8/PU5Ylbe3+SCuRbqKo+dyZQcwt
nQur9jm2QIMaEg/UNSCNc9yV+tD2VbEh0n693ImPx8kx4TaddG3lFlOWuOeSSRpuwuFJlmuurgsP
C8eE2vSeOwQRhinJnF+hQ7ZRTzcgVm5sau+ztL6JXPmU1RJ5jW+X+/PxpDgm8oZUogAFFmc5rLr3
Hs++ps5/nJ1Jj6S4FoV/EZIHsM0WiDnnuWqDqqqzmM08mF//TvYqH51ESLnqVkplAg8X2/fc7/C/
32v6I1x9+oAMXROOZLSTI2Qap3YsthFJLkylryMeqsr/v+milf3AzPTRdHOA4/mksbmdeo933wMe
saXYJtZN5gIii35xHxPnsSjLA+9/Jex3U15ye/n3iPvfgxz7N03+qYOENYH7RdD3o/8WndqH8Ci3
mfRZ5Ie1Z2/yoNzF23xrw7/5NTvOexfO1NSvHto78uS+43DyqlGnGzRHfQT5tHisduZEXi+dudSX
x0zmLiKCmsI2SUMsV2S1r3SCrb3d1T9pVP6BJvIOIqAbnNvvz0+VtVW1CA3giA1OlyNGuza+WuXD
3PyTy0tEtBXbNLaU35TKTod5njjgWIbAtSeEZ72mgMYijRzVezXMxi9hsofEHNiihdsU1+B+O3ta
xO1zRkbHt0RfH0uS93fToKeAIQ3pTSIa/FbgqG+x5HfVhdm24Gl8MmOXbc53y9d7IraU8yRqjpAE
EeGhsCdxdEZe3lvDWO+j0o6gt0HiKa8HfmHD+vW+hS21PUWJ4rNQ4fTDWfOQwBfXHxhHgQjy0yz9
lRXzXcTHXzZFhdX5t1tZxEvM1wjYdt5ALHyYmv0cSq+vfvLiVQyXADMrk2op9bGTLFbEkeFB8vRn
KsI/I09vJnd8OP/z15r/+Pun1du6YgipwM/PM4UNQJH5c6yPrZv/Ot/+2nh8ROxP7cN7hxczjaxD
RvmBRsTC0b3Dpss+gsX2Y+zKfWPGHYNE5vzzVr4ES3GOwwrTxWy0DnacvdNoektIfgn6tNZXi1gy
RkU6O9RgKKZHlxjPrf9J6O/v/e5F7HDTOXPrmVqHWUPc5aluSG+5ocn2fPNrP32xs0iqMU1UMcdH
kU74HPc7OjykTfWtHSRbpkwRSOIxpdhOtOmezVgD8wicwnPYwzjKjXfnX+HfypgvPjTLtCnt7UZE
FO/ggKsGUqwTB+2YzTfN6KY341DlSGWPbhCTCJqH0n4X9vy7tbDTgERx09eTezuAmRBkE39EPXnu
ZZV9SUK+EgSW6VUxV5Fr2tI6lFj4D8Ku+ZGmiYR5WxGzICd6vLB9XhnHJV6ujSe4RDCIg7TtgNNQ
BPYEEDnkQef7eK35j79/Wq1woesgZGBoPk8OAvbDnoijH7J2N99rfxENptpyGhtpm0PY/YYWAEZB
t2T+c77tlc+MXJwsKny2UhriMxNn/WMcRfARw3EYIIrpN0n4kYDmcGExfZ3At9kyKylAWaK8ygD8
zbi+Nb3JDgy02m2NXe9tB2HjoQ2huRsAqgiAMeW4AzDyB6lpHnq0AyqOWhnfT5ACnaKSkcMopDpl
EJJAIAZ1zLfuVJhchBSOHcM8M3RI5c4BQzWREcWFr8ZaXy/DyQhb87JF0zmHeADkjGn84+j3COkV
mz1/azyXmcoIJvCZ1eHL0bC/EawP7Pw3irB8CAQ93Hp9b0IueXQdIWXpfLwIMgPXKhlhLkLZ/ZDD
WvP8W6ydhZaZy5TwWINCnRwtJeMD9lfw5rKT/o+RrAD2rMhvS2b1fzRyvLgn1LXaO1ZxCVGwMk5L
OF0OGwbTcRxemuY+DhMgtO6pQnKNg2aTXnrFj+DwRVz+D3VM8TaV4HTBefMu6VOoijJvIpcqQ/5N
CH3V/DJmlIC/9ROPjmVTsKOrkr/sQx6kwwqpHQb/0NCWOydFSsUwuM7g2gqu3BYoNfrjXDFWtxaI
1ZS7DyaeR7+BUavnGPGQtM1VleQbKCOPLWRa8dTYEMPwxrPhr56p9M2ZBxC9JTA5iX1Vp8l7ISZI
3fQOAkZn485kxmfaueQOsLJxWVJOklCgSrMA/dRqe3B7CBRymOnnJ+HKCNmLLhTQLijbpTO8y7lH
sXPBKROYv0tHk7Xml5GXEcqbXOpTV7a+k7+F0vI7fKLP//i1ObxoPcumhvcTFpDoh3aHqQtK2pRO
KICh/MlEcgLVR2v6vcgm2P9/ATVOs7XhuMSj4ynL3pMGEmQOdDz4b6QbgvOvtLJdEIvI7ELfJ1Rf
hght71I+MMfgEuaWTRe2YyvjIRbRWVVQmqZc48BV3jj5U07v5XjhomWl6SVVLreHubBJhcBfsOY5
Huf5NXLyDxqVTNwLR4aVleB8HOU/bUIMjLf0DDweKIZx7DtQ4P2JxChevtX3/6HLjfg+h4ypg5ID
EpUsfUrbvgosHh3KqL5wCl3rpo+B//QKHRgwNcOd/KHom8e8iF+cenC8xkwX9jorE2iJmLMJ0Umi
W3HIRrNPeP8b8IAXlxePdjNszvfT2igsYkaPi3Jcosrq2NWOCVomci/nl77tK7cyzmJNu6jQKGPt
QHkQSrl1uqLd5IlNDimxulsAmpvt3DcKuutUXyoCWxkSe7GwQUFpC9Vb8tgDhxWq8VaZeDNN0e58
d601v1jSaVyN0Akzdsxjs2lHc0tdiOmHWPrn21/psaVARteZCyAliJjNcJoq2/yydT68heM8neqy
1UhnxdPgmTwrLihyVsZ/KVYgVUPLKCySU99BoRoD5aYH+1su1NxdUkhSsP66qczdY6zkP8Rq7u2B
PBvX+X2+s7787Wj+Y5A+Lb9eQ1cCFH53mpprLD5mLiy7LwcZ7S7WRJ4BhhenWXqSOGeqqNuNvNmE
9beqedH8YlVIA4xJAWzrSQji2QNoZA3HLZ3c1uRSDd+XgYO7y5y9ndoQwUdTd3LNjQ1KHgJ4UOG2
tu8vhNeVrl+m7cfK6epBo+vnHgwj67645M601vDH9uDTmCJZgSoYClk2NnAH2s1PakguGQGt9crH
3z+13ddxN/UR+HhTc8ud24Q5IDdCEFRc2sOsPWAxIcMkq+EWxpNTN4vHvOV/7fIDY1ed2ow+fmvO
/9dybRLx2PL0hOeYTZbPfGMng7M53/raCyym5gQZamk1uj4mqCnaFC1yp+7QsCfbFex5lrS+kBJZ
WWHLdH1qtROMHgGq4a3ytfXUla5PxHe0Spj8ixg9MHz3KQwQTxEkgZ6Vl080jJ6qNtuOCHDe+Z5a
e4PF5msIC0Q2gXnKwOXUKD2pkAhx77/V+H+z8nNEJCPA5rkcOra+tzwA6IfArpILm6+Vn7/MwrNa
zXGlQPBxxRy0QMI2yNvkL+d//sosWqbfmSVmWihwjiqzlfO2McEYb4pLDs4rEWKZfx+L2mSxQGwb
ktBv7dbj9MJ2bu13f3TWp/hQUZUTh8GcT9f3St4R8bsOD9mllMWXBxzuLvPvvO0Sk88ZpqUFlqvq
3D7oXegWyzzSgZ326T7Fnjg4PwRf7iPwsMVCHmc2Dp2NTuKNqYK0Ndkmdtg/c8z4VTREzj8cu4mN
bIpv5cvxwMW+i2dpUQ5qxtvBGAuM8COSUt8556DpxXou8yEcKxF3J9xZ7pPW2ep83M36Usz7+uoG
7S+WcjuDbIrQ1p1CEGs/Cge97lGU2/aqa7dlfBVdKpn5es2pZTbejmB8ktTAjI0phIAFPslz3Z5E
fKGbvkzBcLXMxjOnLNtqrMvjVEB1mEdWdegSh+xc3dIAVpC2b0ea+2Qoy6Pg86Uq/n+Bf/+5uMFz
F19s2NHxJmp0dFIoWoY9alWZd1WI+CmEj1/p6RKby7gFU42mYXxjkdZJPBjx9BunaK0jbDTkLqsJ
apijuvhDptB0AQpd3V9SkHIP7wQ9e7OjzNFBkchrp4fhV14V1Y9cD23k1VaRXDsca6m0SsvPuRye
27STyQ3UzfXBbmjydn5FfR0cQI/4/+CQdVK0DWXuAeA7srNFmTxNrPmoNrVr9mwM7y486Os4AYrd
/z8IN1zUaQfqHjIolV+BOLUCQxL12A6qsrzCkAwXfJ3UF66PV2bl0oJrEtzq00moQ0QhDA+j3B08
Z+ggL4xqcQnnufKQpUDBTeEr5jhUH2XUqvsaPMXNrC1nM9c9+d57LPUJgzWUM2pAIY2uqsoTLIHo
mhIAqOuQiQtDs/YaiyDXdkNkeg0xuxvGv1gWBkpSCocKiHbOT7Kvv21qSfaIEIa0Vok6jKkL07Lm
FgYpL+ebXvvtiyhnisGpu0GB89KRk5vjWjiNTOK1dvT3/ANWfvsy/w9Tp24M4UxxKGCkPHQRrlzd
C4fUlSWxzPanpkVuXMUKZYDqQJJHI22/q4xXRC8OuALnf//XpjVcLVP8sRKlZcPT+NAYuaMohs04
37Cs26XVXZP/6aL7EvB0mAT/qetLHgsrUWWZ9i8RUBqNm+sDDMkeYtO9UZVs4w6GWzkADOdfbO0Z
HzPi07bGtpzaRlbCPqhBVts4BIMBNcO2X0gO8k/bXvj+rD3mY158ekxUuhlL+zk8ICF7k+f8ts3J
i1bDroyb/fk3WZnDy6w/bQTskWCncVAicd8mUQIepWwUTQP4VL2ff8baayx2GzE2FmHU5wqWJ/O9
I0xApbhNwn4bTuDbf+8Zi7UYkZhOuJ7kh2Jy7htX7FJmtmEtd7W+dK+30lXLXD1cwxpYiLn8EIFT
PRXDJgnxv+rC9nKtdfX/Y532ugvHXnEsyNGrifAKeQ3Q5YXWV5b7f9LsRcW0zh0ISUpYRE2J74Y/
cJG+q63Rd6rnb43BMsUeAu9oNVgCh7R2KhSxtH+6EhwW1NgDZ3vRhWQlKMqPDvy0KELV9mEf2/yA
tO9LTBToD07/cP4N1rppseAmwFTiSDF++CjFGRR/s4ER8XXq3MGAMvYaGl+i2609aXGa6JJGxZwl
iIwNq97m3HSHsIKZSO420Z9ypt2uKPP0QrBfWYDLrDvpbNEMMPk5ZDL1q+za7a2rodFbGw4Q5ztu
LdIvU+ZpAvc+4lBxYBMgh7AUisUfPhBQYUwE4UxpCccn1Ui3zdx3AedJ/VgxyWNPsjj6lv8NV84i
0GAvbiAjj83VSFFaDWpOt2FNnu2FTC9xer+Gt+IZi0BDUJsShbSeriDCMzMALsp+tACyuc6Imp9d
Nx5uyjBVJ5Ok9A0Wj+wvpba56se0QPl1qckDPryocFDUAT38fO+vnFOWhc9MteUAYI84TI5Qe2tE
WtcNhR10cUzhsWdnB0j36jeUT9k4wFT9n/OPXRv0pdAArJVU1ZbFD2PD7Hxj0jZGElt09S2eN2mP
9jq6dYvW8WQWqtQDrKLccuHoR5aExebCr/iIkF+clpZKhISrNnVUZh8EqwDliZu8tLYqVWnm2z2k
IptcQO0ZFHGXHxykQ+9QzUXpFpIdsJAGhgVOmBtWQQX+lUfbD7+qEQMUARUSWDDu2famjV7O/9iV
KL/UNJRtItqcxs6Bu+Y+nMrZ71DY6FnpdPe9B3yEgE/RcRy4VlFq2YdyIt1jhtLybd+lSO67Ift5
/hGcrXT4IgJrhyUmpp0EwwYe6uHvEW620RwdYpgZReMmdGKP0L9ORf0xtnzm/qLp6KNEjEi9m5EW
NtYpaa6V+8jqXZFWft2/hPam1wfDYs92blPawITpqQIWJaRwuZFAeV04bqxEQrEI8H3nDHYXGXkY
4+6+sRKfTz+NS6/y9sIt4NoDFnGdqiyfit6Rh0rRK+S1vF4AcpbFuJRQF3aFX9fnclQM/f8Yix4E
etZE2LvPRtt+DqsiPx9Nuu8jFFUYIbIrqYkJ6obQLe0TsSVxx7d1QnF3G7ZZYAPU8c/5yfDlhEaF
++K35MkIJyirQvl8Nfs0hvk4ZThIXOjNL5c2Wl8EdAdoNE16gfr5mYHyhRXp2ZN7JZsIeQY+/U6a
MPRsu71wW7n2MovYngmrHkwC3npYYS8/jJu8fERVye58V305NRxnqQDQtjuUeZFnJx5PvtAPlcTW
JYQALL/wgJWfv0z/W5DsGIUDA+DClc8J4lgBulDx+/zP/3LfhZ//sZP5FFnmaqLT0LjjKUFVWeC4
In8OLYkROd/8Wu98/P1T85mVZFmXgpwoyUtl/rrAX3XdSxxOF9pf65yPv39q30llyVXVA41Z8TfT
kvtEiDvVwQrs/O9f655FZKnQN1FrueGRovdv5nacNxbp5IWhXeudRVixBgenTVuAG51b4Bb2z0lu
H8fCCkg3/zj/AmuPYP/fQTh6DKVNQMYk821L3uy63g3pu5M62/Ptf8yT/3ymMX8Wa9m2ceNYuRGc
IDl05eOU3sxZ7HXw8WJ1skGO8un8c9YGYrGIez3JBDtLMKKg2vTD0mH3pGPJ/nzrK9PI/tiCfZpG
TcK7EP45WGNyCrIW9nPVO78oCFzpo6XTWYt0J8NeFUBtkD1J9082XOv+l47fMsEvzNMv94qOYy+W
cRc5KPOzEONKG/RcUsrW741sbwmOtk0g03K6tlwNxlsLg6bALuZL7NiVnluCFrI6aY0D08VTmdAp
+EimewXL/9GWef/W0Cwz9JGZBxS6j+oYpeyW5+4tD5MDkZeKcVZ+/zI/D5kTeN4CXGIUKt3i7m/L
eHLIDH84/+tXpq29iH9qinJ0OdC9pUDukE53oSkurIiVX74USFa9mtNKtOHx49yXfFAuojhqPRi0
XIhOa7/94++fFgVoNgM2z8CKAaZ93Qv2O82mC5nntd++CHx1H2t7rq3spAaGnaNurQA+d3+zObS+
kzjHgljEvSFrXTolmDZh+EqcAQSOKoiyS1V0ayt6EfUQ8eqsizt1ZFX552M/mIjHAkXhghbw6Zbt
hRFY66ZF0IuZjJ2ux2Mi1u1mN30sy2rfmvFCJmDlLZYcIKQhKUlREXh05jtoj6SAjaR+tt2f+UUp
7MrnZ8kBsj70LzZ1wmMPUE4o23gbknYr2vbVDbNLicm1h3y836eJWvYMkEKJsTZD4Sn4k6p2p8A6
S+JLFyErA7EkA+VA8dpNZKnjEP42tAI3cgaR+HuAsyX5p6AtaJMD1plkcCe1UNQ88O79fPz5Omfr
OEvqTxjaaa7HQR1Fme+rtkg9t7OQVxzAyjb1Dt8NnOHSU5TjbKzrS0jHldDBF+s7nbsq0662T4zp
QH0MC74Rl/ZkX5eb4J0WaxtY4GxOgUE9sb5Ndi1t3IMRtnnKnTbexBHOTQBet9usVvpK5Q4F5MW2
tlT20kP5VbFzUYEHvpKC/2lTAxHKeVFsdMQGoEw1/FrPd/1aHyxiBFOTFVLUJp2aeuL+2BXla5hS
9c/3Wl+EBhPWDgT/pXsccTKLMgX886V7p5XltATmpO1MK0LkdOpZ9qsR6Ul37ejJutxorl/O//yV
BbU0NCdpDMMS3LIdS/OzMy+8AHjafjzf9srxcukV51pkDiOCPbvd/26aOMB/7A61JLzd9s7LeClP
uDK+S81mVvZ94yBJBAlY/2ZqCPAndiEirI3AR699Cmg8A9I5mmz3KKwG9wzEVP6U5jOEADwCzLbK
L20bV74ASwFnlJIE+MDKPoVk8DKa37fKXJeuux3NeDBzvj0/ImvvswgHdARoG8/C57KHQ0KbxCGy
doXj0Wh4D2GMfP4pawOyCAsgMTvx2OBlqLC3uK/Z0VlcGJC1phdruWwamo31pI5pNQmvtMcR/j71
pazByub93wLPT8NdEsYbXHLDfFQBqZAS0P/r0Cd1vMlKUKwN1O1BZ0JguV1+oa+4/W+Z6BcntyWQ
Sc+Dw6u5mk8jBdY1NzR6qcVsH3ARmO2GIYVoMs3yk8jg5N0lKXimRhY/YB3ibkJdDw2gasO4RSLY
edJzMhxQ12whzs/99NONYHeYlVlz2zsir3yaNPTWmcV0NY995kdWaJ2kLMx1bhp3Lyen2A4kC594
PPQ7NjXJrrBkHQwR6mdAulZPwi2jbapQoBs6xDoqCp2czeC1LWmubnQGSzUjSRn7ZOyrFzoVIfXT
qM2uQYpuAj0BiZ5kxtxVpmsbvxJuB2azbdNjbDfjcehMvAc4HvneombzjQ1E0k3I9fCu3Ii+mF6V
hyFP6ENPx1r59RjlcFMvcujLiyzc1zmVd7iH7vcoWEw3BrC5N7C0qh0rJPx07HQM5rIFb3uiQMyH
QujJt4iyok0CqNcG7giJl3JUmtthDJcZMeK6rQUgq3RjKJOUhBGBy8xzqCHZidHVuyzskoekKUrU
ldkpCyobCAFq545fwKY91+VjDc/uHLyznSbNCwW26CZ3cigwG9yKi5Z7ExBZm9xqq5txVmUQttpP
whgFH/CAweXunA/DQfdJ9Wyz0mziClVs3Obcz3HeCPI8m7eytn5bmWWh7qusN71TPnEL+mOQTR5m
V24EzgswXC+7bZyN707b/MX9/fxI3Crb45HzMSIEpulEZTuVsmtr6n85Ya78vhoe2axO5WQ/EzeD
pYoRVw3D9ycXVMMzvrpuE75Neb6Tqr2fEuAYqYk6xBNkIrIi/1mhbs0PG5x1I4KqLgDVIZty25tB
ujmQwqTdS5rEAZ0yddUNbdn7EhW+r0ZPznEwGvCHnPmNIcMW5o3aZzhFeDLJ5BMtjbWDRv92Sonz
k8sKNXdzjnK7zM1PdQWHmTQk1kc/9fC1gh28HpCw/iBt+rHknQ7GKgY8G2Lzvg0mKxc8SKw63xBH
D1tlyvg4TiHdaSWmQw2W1cbGtnMDoc60J9HMgjBuQJsK6/xAxgy0iKkqjkSXzYFLTjZIcsr7tB7E
C+3oYLzOMGvXtg22OCVn+zBMQq9pqhKavbJuH+BqpIKiKNyTo3O14Q3LrzOVDHdKu29DXXa+lVUN
XE6awCT8maYZD/SYPtE621g0O5YxfZ4mgNphSPC3LHLyxGsKcS9RYTBw8deU+mi14U+loXRrYiE9
McBdPkqmI5h4W5xU30uJEzeb9RN1Ze+rNN/1YDXuAWTCb5ThJq2LPan0D7vR1+3AAxOHuzyub+Cp
cYoLcRS1urbT6CHm7q9JJI8dce+y2ORBgxqgKraLbWWmeTNws+dNC0Fd1F+bsNxWpPpFimkz6faR
Snk1s+ht7IddMsuAxxYYmFofsQFyPdwnXnUh3U9TeWUn+Qnb50PPnUNTaQKLnyhonOw1ipAHp0z4
YZTmvhVbD1AUXk+GHVQ4P1A4S8hOvIDOve1TlKgX9J7EZqtl+nccrPuET3sr4be2tB5Lbk8+JeH1
0Mo7aw63IY3ueppkAdhmYNXT+LoAcD7L9b6MSsgson1ZAEc/G0h7EW88bEa6vRSQ7VfhP6kG/55m
z0mnbrI5v8P83swj/knJkOFJnmA1AedmBCvYQsL2A4ZjO7S2LYb6ps/ZP45sT0khAUQZ4y2kdAIl
rE3sS9mGXgpQL0o9TRR0mRsQM/6uyHRl2dN1qZsjT9rcR9ejyJs9MRVdYz+Z4Iwv74CxD4q5eLVs
oz2dAShprOfCsd5oVV1PClEx49tYOj/DSt+kDgUup1PvBTOP6USfKrgdICuAeSs7tanK5i5yJart
zBYf/qvSGcmmjWBJqlLX58bKfRTXb2PlBolr9spqTzpqA5iFPKhC7lK4/3mWJfbEUgemrZuOJHds
rl4dd4YBFxn/CBcM9UHUNxYE8jExr2WhEq+qprt8bO+ABoOB0a9YfWiEanU3apCcAJsb0vwKwpib
rIiuBKxgohhvYQqoNlUkngu7vnZy9RxH/FqNE7DcCFMtCNSeyexXlw0DfHnUP5Lz0yjZDZwzbFjp
OI+k7v9Ok3iKEDmSQmRwnQl/uHZ1laox9IQ93pa2esjZh8ukfhw1co9p6+zSsT4ltL/NePEcW/TO
rdV2djGHVfiGLPrVXGS32GGCf0r0WzgTGJ7Md2LU13zWhxpfYA+mPZvarrYEvyyGEBreGc1tyIb9
FJFTzJNr1zGvuJxgvpuoXYVsJL6gyZ8eLs1U65siHPIrBu8HmGrjjp4aR944XHZH4cT11o6B3W75
XG9FBBeVvskh3axfugTXNLBSvaFw7kL0qk4swcPs/HVwAb6rE7dD9X5772D5mDbTG/27gjPtvUrg
riqzlO1HiD22rXbc/STlTYHcrIcDNuqh8/SFzuDEwS7H7E02Fru0w71ZIUyKr4CsfDixzNCpih4Z
NXNdzcmjY2yUB2vyLgrMPBLBqKcvktxzJLuFDuKxaqM9RYIJmHX9BCiZ8dqxOToMExrwuA4F+mPR
vQ6iOoZ2Zntz5RAP9pBIUUpnB+2RRlETOtrK012czgABTbOfkO5lJvqIEplbHASeLM5fYST01Jvx
ZGS3sQFY73SCb1vxw9FwvgGG680U9d0srSsHPjy7ZKiuy1lWQdnFUZC6CY5XNL0GF2mTAqjucdHv
JhsXnTMQCxkxeyCm966j3mXtBIjrbMsZSv7TKjsNgB2eEjyZVvOhhl44yShsbAQgNSkhPqrwbgH6
az01xAc71KcJHjO+dPiDreWmsax3bPZwYW/q5ypL3txofoo4s257MHwwvUzngR5/Z8tiH/H6yq0R
cWv4KA0qhQ9J3c4b7SbjEfsufNjTZ5R33jWzPBZ5cRin5LlNlPahA74RmAzRRLfJOHws0vpnOTfP
0gy7meb7obZ+VGMVYM+CfSDX0UZlVQ9OZL3ndbtDqeIJ97T7PBLXPAI80nEbVNKPJ0bdp6wf7gdS
YMsBiewGV03JKRsSIF1ivg3b6QR81HOT1sdUd+YQx1X4Mx+t8Z9GtfpH1UTbvjcAb9RDGzDXuslS
d6cdsQ2L6BTW4+tUgt071lnozxKLs9Hu7GdC7mXUJ09xS4qDqmIUtrhjuKWV5hvjKEQMN3VuIAQo
PSCqSy8nFQtS1krPghobGxB1zFr6aE0OPdRa2B7cXdhdFLXNHa3S2Q+ZPZ+KFHN+mMQQJC2Z/DyO
4DA01hYq4NgfSlS/n/JKo8S1Jhunb2N/7seXkNQS/kTtD+bYOPYWDHnwJg9g9JUEU2J1Piux1vM0
RP1l02EHY314UAF+vJ+q/IbY4Z7wafbiUrhe3gr4SCVNBe6Me4jK8sfMx2aj4uZXGKl3MjAQuVxT
bJS2Zq/rmILnyojgT+xTJWuQdOR038QIdfB3fXV49gI+55UcsJjcKE28nsd3HWHjtoDEHgt7kFcV
mTGzKvEDnj1P2gyw/eob14tzccdpwk9hRPkbjjsVBCNVtqMDLkQBMzk6uX6OyxRXfjaus2gd/eir
dpNVwyHNWx8mVxsq5+PcwxWHqr1Q85VbuBt4Eu00lPxwb8k3c5UHuPX0ZI97qRFrTUDcX+BOFHZn
AYfb2WDZnhbF35HOetOV/dEZqp0w5sUZ553LxldHwB9JWeY5HcSV2/NtX4oby6WAX84+Qv/Ojem1
VMmzLEInwH7vpHjTeY2DtzF5uWO6hpVQjyCnCtTX13EOLZUgr10Yt57zsYHJunxPBcRbPIeGCRKZ
Daw5bse5zbwM4wObqxymHOPwmoTyt8vzX2ysEVlHs+nHiv4oZwH3qDpJg3FMxXaaGxlQAQR8mA32
+9TGFnzS7OhQ1Va3NyEtd7KduoOxIrhgt6o9oQAU317QMvQdQXHD+0RsGKwZjNFWFURsbUWiZyht
nCkYrR4nw6pv9pbq6qtQFs1pyKwi6Eqow4xw511PEhlgC89wz4mXrhAD/VHZUGFCU7HDvtl5RPK4
vGGoidi1Dsv3srDM3iIRguyQlkFtomI/153Z0dEVtd8npQjgm9Q8zX0eHQpHqUd4lBePUZdNPiTd
Y5BbvRWoNi8DBYzNszPb8WNoj+1GhLp8C+tZngBacmY/zkf2U9Ix9OMOitbZ6eSWWHTovWLo2CHt
wuZJEtVdATlLrqWkBDqmpsL66kq/cvrhOmFTFwxdPV7zXiD1QzP+VGN7f4OdTrWFY8b8P47Oazlu
ZAmiX4QIePMKM44cDr0oviBkVkDDNxqmga+/Z+6bpNglZ4A2VZlZmT/prvwbtw5oyyIX82otYr+E
8y4TZc9bvCjTTmin1WlyYJCoZ7vUG9c53hs7hMlw7TsYHXnZRB14Xuogept5Xq4u9GUmp+5cGPX4
trlzayfB0tc1KqtpepQA+zfR9Nap6qr+cQqnjh4pnNCssIieKSsKUoWtcEss7AzOiEGmZzKBnXNp
iTWKRWOLd6Nk3wu6pQd6Mxq8QQXXzSwVsdDLbKqs8wo6qyV3MuGL9lIt+Bdrt66PCGI5QO1hvTSr
36QFxsYJQmgQCBU0R9+w/QOzIeEJr9vl4K6b+hS5GDOsxpZ3Ji9+ef28xuEqjDfVMuFt6DF6XvBh
fqSi3lPZI4VSS+WkXqjd1y0Q5Qe4doMCDvE753YeO1u/ZEU4FE+B7a+ZDOQeB8yjkM3Whq9MiGIe
20829VNp8siX7mEttPjdzI6RbM0wHK22q/u0t8KSi7no/WdG1iAbqmKlKAmKgR9X9nYy61IQ/2L7
WLTwGLS3AKyVeAiQOTitBlFanhOjSLHemDbwvijdWpc9MFMWlEP/dU8dvJJclap9s9m++S3y8psO
it8o4D9FQeZcZNffTLmvB79v19hch6emaj+cNTjai5XsQie8ldPa+XaiJ8UoTNR2N0OtMnG1dUcw
XDzPKhab4wWnjqg4DKbD2JiCa2BM8uh3s3Xuh/FqNk7GWBmRW+MYMvLXeJQqWBL6o+AxbSFgfu/3
T51ByLJdMAtm465DIu4wxcM4J3iuv/dYbeztOCZwiEWGsGgCFxlHzG6gwcFUNPdk9RUtzYhsdb3M
4fZrrNmZW5Rtau3TMgBy0eP+HHV6PblK/YFXKON+1P6BCDPBDdE8lab+FjbdHK1hkquWfTJPIqmY
dEHWRijNFho/22VbSYgkwUsEy5NtYjgvciJ2i+JktpaVCjxt8NPJb4VbphPjKxOnrGqCd8q7h1w5
aUH1kFCzfXT1PT5SO3e4NP9WjjgwH3bwGvSYy/pjnI13c65/bmqnUxpwSIpFr5YTcQ5fftGnSvoP
cjfTnbziuHPzm+/vU0zGaxXv0/44+86X02y/6mA7yV08aFm/+MH60mx064NxL8Zl/sPFyTH2dfjs
5SPWPua8vM/EzdxG+hJMm7qRGcZ97TInlC7AT3c1ivAa9So8NH7VPcF9/KULMX5PuVrTjvTNR5Sq
exI5W3dYo8184f6TF8Nbl3O/+MFtaPr5JPqSrc13jY3OjhJP5MuLT1ZeyrH/Z7H0cTbWc+lSnizb
addlonrzUBntf2tnvvimfyRmsY47HNmJmq6uIzMd6SAipprLH+bSPIFFXMgyOGlH6hjP6DbzTOu/
1WyOrhaHbaifxRDumcmgARF9xZPllm1K+XbtXJbiYhEbOAVt6rgtYOMCVttgzxKHtZfH+QxE63S9
dbQKxQuxpkdFJZItHTf0XtE4W7LxD3KszUTIkBnKEscVX9yD8HbD2g+RM/QfW96616AvAjLz5KcK
tijWYXAdg/C7EOx3oiVlvCBcf1lXL0jcWoCjz5YXq0GZCLjW77Fn8K0npBrsKWvN6mxWw7vyh19D
Xvxq/ei3qUEO+9ECjBqGT6OVf9ylzK/TahO857knRoVUQvTzoe/dF6Mz3iLLnQkjaW8Obl171LHA
/BWy2JO8hvlkj5wQZaNENki0GZv7NROUS/rrSkbhsjl/qxA6wXZ9H1xQEOY6SLxa27zmbPckg9ur
dicVL4vbPxq0cvjeelPC7us+ybuDQCva/EGYG0AlHus/OuEsaU5hA/4yGdd+busnrr/uhK7UzMJZ
1DMwyoLs11zDakl231AMn80m8al5TSFThaRuTtXAtpjt5dAic/601rXYs5YWHKgqLPuHaNq999kV
eRjvys6fPEhHN4kKd/tTtc38s+3b4N9seNUvkxC/MQki5KCyUcN7XufdyV+GPO2cxr8p2UiE24v7
7gls0EG7mithiUYa4AF7chbJel3GiVCHe8saxJM09/d9G2bSZBdbZJYgKTQpS18WB23WRkrR7n5o
G7tHS3jbv3Fdm9R1Av1Vz7J5c5auxUOcdvW2F6q04kIY9WNvzPKDegPMATtD1kdptr9Mp7dcsKu2
/rOLmdxEkPezo0cJGuLIG/r68WSq1fivo91PRq+N7LgnfeKMn+h4tMZQf5c9JxSO4k7W4RX21mBY
cDZGJ5xiSY7oki55galki+7QPBGWM1ep8Axve1JGXmU5Ci6SSJtqfDN8eZopwj6BXaRAgiXb4+aJ
6r1DBm/GfUh/Z6sQZTLO337Kbege+I5m6luj8eiWyl4TQ0T1mJjUX3wkkrc+A6iEg9WNPnPWg5zi
ialuokUHV7/osd6Oi2Hn/6k6kL/acUDj7lAH4dOJR43b2NuRyrQA0iQFNyERtnpo+xHYSrW0I0JP
G7eKK0VxcJq5YSAhahmzM539MgtPPtS95Z1WK8+TQEnrGs5j/ThwRf3uNQ41dtm7t7tpVya9rrvi
0LqfDEMtvNopPI7NNKfdMFsPU40lQM1Vl0EhL89bt/mJK3rrwSQULWG4PzzaSkVXdzW2X0xH0N7U
Vddil7oZ44GJ3/5FhpGduWuw+Mmch/XLGo3csFvdyQepOvtZyjbHIhTn40YS/x37uT+d6zkY/0KA
DOdtHg0iwQHiy46Cc227/YMaP0SiIIzXTZZU8VFV6HSe2jCVpVEc8640L9M+d0fZePqdxRt9KWWW
r8iVyH9VfAJSX3URxIUZWpiUVmhbwZONr8Ibg69ld3QqGC+EcFI2rmnCXufMgGp9HvJK/7XlKniA
5fC6hk5E86eDpFSC6k6o/T4Ko58aiynrZF6j8CsYAuewi227WIWUP4Tqxj/DYIpTvy/7Mcjb9WgO
RHZ2IAqHtff3c0Mf+9sMtrsEe2SKMrfG8uStxfLI2IV7Eh0XgylMikYa52PpaP2oA9I94zAU9odl
zuuviYTZXzkFDH8avSKpfLW8zfyy41JvwYFsaeDcpvHCH245lkcVEoZrm110KnGm/NGIsr4Yctjf
a41FZjxj14pyoQ4snZ8VJdlr78BvpWg5RMfNMVjAPJVVfTTbMCxE/9o0Osp2GuoaZ4nXMhraU2MP
jJi7kWF/Iexew8PqucbDOLo6qxkvb9J8VcXf1ajETzPH9UVa9fS+yalvGPSaftttIQ9hT7Sxp+rm
oCaSZ0y/CtNpse4VYhR8N9sKR6gMwr4y1VnYxjB7uEzMhNB//yxR5aPNmDpwXIbs3iIpBlCkOwTS
1OBzOsLxIdajkfhgm1lVlWGmB2Mu0z7qrHOO2QQrlO8NKJXnzYPb3CtBiKgYDsr4iEJLJ7O5BBcl
5Ugg9dpJVl6DrWNXObd84IBIDPTfRWaueud+aILZiYsFM1ROve1KirA8LNH8O7T8MW1HfIx4YGts
lMTspV4dYL9CurhwUv4lLo2wfsZ9r/2qnNV9wm7fuOdjOvd9Zd+MvKEkmZR+LjH5r+Jl91qfipX8
YfweildVYzFuTqOdsZ3eicRgfeX2X8IaSNprv6SUYNYL+F40EJc+NuRITf2zVlBAi3PyiEEonB3g
WjCULNafizaOdUtJlbcnDmJ8GULnfdf9Ap5QPxmoo6/1UO7HGtQkAcB4MWTUpvUSfMGrZUoYD5jj
rfHuziIlmLhLoqb/drX6z3UpmJe8ZMS2xjF1m/N/M/pwAKDgEHYDmdUFmcO7O1UgqAS3bnD6NPa+
xxFbd2lndgVQQnPip6vYtstHc5QPdoMRvuPtY0aw7XOuy5BjYNFpaTHq7gqCZYN+/7Og5l4gmZN6
W9+2gdOpMIyXypcVb87+DlXwYIHf0tYRzDtr82/jL/QCJZhWu0ffBT0frUbO4SkMAimgxdKiN/Jk
K6wfQ9tscb+4deKUJWWw/FxC97KXhpMU8EApu/E3/FsTFxHkRhueFjKoYxlyFxRDJ+J9nxXSspxe
3WTQ1ezHP5orNEblacQjxwqwF+4500gWl1fnywn/no8o6Muj6SIu8jf33Bb1a9hNV7ewr44sfo9T
zViVRXFIl098+/zgYgBGbBmD+oemMK0TL7h43tnLz05ReWdLzdvJHyUcxkapJJ3uRRVlxDzabGZ2
adTHoASTdS33WVRBqqzGTIpRjymWbI9uC66VuwWCL8FPcP3oj6mtINH0lOlu2oc52nH93M1Leed9
uU8ztUV9AgHtw1YqlbYGXKzXdn/pzGnml92ENFs3iA6A8A0QLJ6iJVWMoiOG9P/2pX3Lp3B+8HUV
vRdMlGb4AXZx7U6fgdRQIqgJqkb82SLDP1RE8p4ZqbLiypxbSPRenpvNYMTRgE/t2j7EUriZz360
XHYZ4MKAT+F//K91HA0u+ja68ZgvRIy35hlKd64OVj2K1GAjxtD4wUFZnpEM5eYlDinQGVf6pdHK
P227+TaHdZBVXhVdVeiAxHr1rZj9j26rppPZa+eMjeqPXBqctEM5p5AfXopB1sCVDwIrbGtJbGmu
KdMsUyI4ezNLD+92LUxwAfyOQ9FZWSlslXZl32XKll3aOE1IjzxeA3uJDjVdbExOg/vClZW6oo2S
uvfx0sZtLYO5hOUYQgKYve6x2nsoaswPY3u28yTsc3VuR6N5mJx+jksLJULl7sHJL6vvoRwRSLr+
cXD67kMOQXny28KGIC28lDR5zB/NzubN6YgJr+GYu/ma6L77KYttiBdn3+I9IhbQ2kjXnscZYGjw
aBhE88cUsoCfVC9hKZyMndS9Rfi2XzAC+c0rMmIVhBZYjflTu8jPlylwkt7p//i55aayMnSsVPNq
1/PHNvVuLODJkq0M+tQfNOx9OdtJk8+g5xoNTOHV5DOXbDPP4XnsAVQu1cgHnVD94Bo5SRbd+Ojt
3de+uveeEztmr4vC56GCjybFYXBC45R77pRV0QDco2D4YdN3hmpgA+xaR5kO95/hYLaP+8icfmEX
028jmLl7grBKOA0r7LOJMsJL309Y1F2iQv2D6rsnXYFIsz7wVu5kdbN6BiJV199ktZcAS+yrfC9h
663BO9ouidamJVLcX/DgbSlx28EK2LrmL+qf/rqRPfQsaCcSZaF1AWr6bA02uOvjJ4dl498h2Men
vqu2Y2MCfPVzxABwufNfBv9IbnZvS0Fh5NiVQ50g6MtJ/4rl6JhwPLzqQQ20B9Mypd7Uj4k2AT08
OkvOnfsJ4Re0Z725HDdkLtkedL/bnMxxVs43iTPT4xQRq9oAhYq2btPKmP8FNo4ii8/CwpKDDkCd
h3G5lmw0bg85ZQ0HCmSV3X12PbRy61pluk/FR7m419ne+mRXKNg91/1v9Ukxdvl4DJy+O9N8CJv2
oeuimZwPLn3gk4+2rLtk22sjrj3vD4/it9+wo8OQbluI9s/Q7ce8qBMGZf+rOh8gUBqfwz6qmMBf
WDxt/42sLRPTsGbOostj7Q5P3tLwO7EXNGbvxSzyh2Zt26RpBnHwtbZTn3rgoe9baBaLTe5a2z8M
bf6Ven+UO2UUUekT2oDBqXUsJ2H9B+U+0ZubUVXGdo9DHOY/BeEiq2dl/AT7drfbPmzdRFPf5jTw
O0W4Ee3F0cTcvz8wm87V6ig0TpwfoyZloaJKSzGYth6pKfsHMc/FwYelfieFfn8URR+c1OiWx8A0
i0xFbnW26lL9Cmx7eTR3ZNLCa6a3rW7ni+wpxCihcsS5tVyDyyjmcEiUDJtv7czuf8Y8TlOK34eK
DWvlQt+k+v8wsEjUwHrnIiQqxVynv11Uk2i0BG7xzd4YD9vatPlbBYYPslWJ5jRpb/+eOnIR48VT
8zmybNmkbTXOx2ggPg3ydCI3uv1TlV7wsNpemw6zaV+DpjUf/VYRnVTJ7gWcS2WhXyH5GZ32N5zu
epq3XmdjHcrMnzbrZIHrnO0q3+KawjAFHYsOk9vnvGHldOiq8uCLdF19gpUk32Ppi6PbT9Mh2Kb9
uFaD81ePy34RY1XeduynjwATTA9Owvm5cxf8EVil/ptHpuDHaR0yTSTtadZhfxJG577pkrPdDAiq
Uh2KFlIxEBbn/qyp8CxVJMQclUMa+rsBHZfLUzcSxYs+Yl/reGiFRAER8MfcE+LQ3KE1vpNxCCLR
XuewGLFG1r2o4n4Ii6fRiEqGboQ6WErZP2U35Eta4GaRRKPE+6sa9ldY4oZYew5LMDXp2UfHGMf5
xYR5YkxxcckoV32bueaGNK4dZ2djzncIWQQCu76i2YoLLJbxHfSdZLTIM7YrahYraaeofIsEfFut
3H/oqqd/rNItBj3WaVOAhuTSNeNI2OC4zdon3X3sz638eymymAcnbOcvv81LzKjUepgA2d6juugO
QeWg2StFdY2WsH7TFNqMFdfuF123e6pGJZLWY+i4WUPjkZGd6ogAAVvEsk8dLkxncFWZDt62YU6u
a3xtVwOy2/Pd07L29qcvfThINUIvXREURHfEXKM/9oAy2juMIzcmt4UA4VT44EcBIIPam8yr9HIs
HAolC5AiXW1mn+KpLoNzka/R2W3V8McYXZVt1cxB0Zjy0w6W4WWyS/vcu9H86epVP9cBEHqwWIiR
8xEoswZKS7Z5cI9e2faU+kuZ+YOUAG49gqF19pezycVOepRT/SVaQT0sjskUsmWp9zZcy1SzRrNq
6+1Tr7sxVfNiEek7ndTSE/fgV23ioSNNjKbTGdKi7Y0qESHiEIzTaawESDKu4YkPHPA01FwwscTB
4V/etuVpR9yk4yJApug5Jt9KtPazP2ob3IFk08iqjMdwyz2QRGOq3n3Pny9LKcYj2np11su0JqJA
YiQcuT75e+8fnS23j4KJ7Te7zYts2eox872py8ZiGL+rsbC4FqL2ydtKO6NBaQ4zQHAcOkvFzTOj
qkMkFEvLILGSuGooPdmcyITvDy46il+Ck/Jqky5xYKsXDx1AxsHldz4j7FIcw+FKsCzX3Nzb45Ba
U+RjTSUWxoIxDJjHUn9PdiGTSK9ePIDipmXoMnU7GsBNhbeMaV24OFezQymfd9fkWKPP+BXKqn0s
I2CcAV/WglFps0fJtxkJUT+craE9zpmOypBRBD0kXVvRINSROO/susdOFtWrM7kuhUyPKX3FuAbk
AvnctdhSzOrdG+2Ngvcf24MrwvpnhKbigWw3P1mGHUh9nQTEtufShMAQ7fNS/gYh4qQtt7F8oXmu
n3TbVlHqB0WblPWks6rx1rOu5jHhwfNY17U7gqWh5Knr+RhwXj1Ebu9e5lIPRy8Y+++2hW20iCd6
tFwUkXEwleImAjp1M/Kms11H+gNPBWdI/a1trz6isP98jTYT7lAkVrDerDpakAOCDCNa1TWcnntA
iEi57cwHTeMb242V1BoNyuakoYt4f8Ar1KAQWUWXVPnAOW4Bbt/LXD0Oh8isn9TdeLibjKPMq5cq
Wo4sExweqDTo+1CJQgPaaiSdc8xmrS8BUr+9qFOnXi4FoYjwY9k4hxdnBVvbbKjg/ZJv9aMsTXk0
K+OujG6pVodzsThkOYRtqivnKZo4qQPTwNtFUNoFbf3CRBjVoPCfeUM32c43/FXZeiuNTuG0sWU4
T/XQPJermVjG8laXw0u+Q3EM07N06FS8cXiKjHFCiiTcs9cWTYoveHgQVfTUbvb4EHCIZes4zecG
rjjJjfITnPNYC3Gtpbdiq+o9Ok55td3Winsz/7Gs08F0wjHVKyAWxGFmV94V/W5xzt1medihAiNE
b/C2zsmn7kXnmQxu/xF6CHFWx7AujD8XB7NeLI6TqKZ/rMOPQffBqz9Zwbnv9+pF69b5mLzcxAN6
2eRf/JOtB4lsSBycGfcgesNBa0ATxL88nzp8DjrpZQgVrZiSbY2HqZiTCc1yMvphcBhqeL3CoF2Z
FZJKzeZJtdPRYntTPaQI9IKjEwTNYRoK99K6k3O27SBI2jY3jpWK1rTA0SAxm5q7EY/zE74gMm3k
fXAr9EN9WnJfJ0Ad7qGSengcK1SuDs3M4ybblTu3doBkq/rdnrbvwSvBre7qOfTq/kfuzMNb6Nn6
Se7oEMae2SNB+X5ZFn+7qLZERQnwnVkWhffSeu5PGOoZQ6lgPtpG0PyGVVcPgXdHVbBfHBMGVLBv
QuEGfuhuBwV8dnNDxZehJ2SiM3Q/3GoIM0l/bcGMbvNxF41PfeTuMK9+UyabsJcj+B4lp6/t/WTJ
pUdWSY8Uwy6My0vDiOvfaJPWSyWsEUbZbx/FbCM+8Zf6VyN08Nr29vwQRW3DJFgw9andF60TCwwi
KflCownidlRu6o8FezHoduMqzaK/FHPkZltntTAzBXkx9OBB720Xv4SOFlb7z86jNc7rVv3ClgXN
6t5+2hbUNhTpcxTWuCUoiI8wWvarU3mcFZ0/jIcRwTOH/4wXt7v0F4McGiSB+6ZfQb3q4yZ2XArk
1qFY6kHREP6na85h23QQcirS4Y3L7j6Oabv9tRN0BcquGTaVEbjGss2JKFvgRrotOy37yXjqHDX+
F3JnowGa86M7NMPZcVXlxzMSm4S9JJ7GJuwOiI37eA2n/Hsq1QPzqv4RHD8SDE5W6wc6zeqvbe91
2ouJEYEd/rd25uJSdsG/sVSvfLbqJNzuW0R9C+bbRI9kmjU36Sifx+Agc0kNnv8fMQfbJ8DTs3CD
9dJGmIcvau5P+2jIS7jX7dn0Q/qlMiwo/dw5Y7a1yXS96sOWl8Wp2hccctZuAnyOmvMe4v2GOti5
G5yXXOMIeG27KN85YCS6gE1iIVZYl2jiw9I+y0ys3fCJhaOZrdamsbv0+7Ox6c9gibxDS79w7F27
SVBavgPWI7YPKW2xjG2f2vou+9i9/AUR+HKTte7+bTZqrrqa/GSVZKGNgRceu67nwCgZNukoSxNf
kWaDT5eHuH9Yj47Y3GQ31+3O2ftvxiwYbY4Y5O09yH4sgrFor2i3+8GOFem8Tz2BesmklEy8ZfYA
Ol0H3GEnewdi173pYgzoyzuRrcyS3Jvb6I8UMgD+rv+jnKWoGG1vPGt/Wx5dNSBKAId5gxBELjqM
XYo2qT0Z7uzHxrIydO215XPQ7GFS6TFIFgC0z7EM59dgdM2TaYXVdfgDTuwf7IFdEY6gIP7dVHiE
YXz15kLH0zA8eCPMbae2htMAbt9wSigNU+l0Cjw+qgzqh7VHvVVb7RXDqeltqlaEAcNqvRb3St2r
0FuZLVvd26wPxIGH3pavxq5+inJ78bvgZWh9Roc12EXTXGqU09Y+fEgDLTe40ZPCPPYh2J3+pH3T
zDrLhTy6k7G0H1bmq+jiKOvZm1cLaCv/t8ro0PKY4rlgQQXmHeKcnCOL77UxynevqaCNIPyWWvQc
uxT9s3K8a8HEZTa5iAH9VixXR1PqOO5+6kIDmePgnSgF2xTWtzw5/vRWLJoBMZPTPG+rMKkD/R4M
zn9F270tzIwX232KBc5kh+u7H3kQ+fv04luen86NLk94ajspVCT+SIht4kFoP5vZ7Miu7JcCpbbV
+pnXyDa2B7tKd7/5aU5cL8IABQlg+OJNQB8UFbyVbbNv5jcDvjLOq6k8zI7dZHKrYAm6MEgBtogQ
copfcp5msI2hjNeqyzP0uTDhbFs5R/hiOKHOHMfgABlgFdZlAtz1FsBSFGRfmAROmRbYJAFZ/2QG
dXtAHdwmy3in3MayO3aEUCe18vLD4kUFUGOAUqpjvMXyi+G+k5Hnc4tdcWZaT4FCoCCZwzrRIuAM
3DnP3NWIkdEY8DDDa46UHa1pYTzOhGAd2iJExA5FGQtR/7CnSYJMOJ+GEgScq/mSh/aPSqB6kdb2
V9nTL89k9I0yl7EDBD4ZBYx/DoaOi9xul5cqaN/z3v8qlHDjvl8QkdrB2bWLp93YJmbHyBuZ9Nhl
tZYetD6vwSsZPySrkLvkXpIVCpcxv0IyOVIFXYZyMmI0Cf/yxmXloVdMUXnu1A5VjkEy+tq1Fk95
VYLIT+i3zMWRCaS5mZQIxdBFiDC29PjSucUbxkZPhuF9l7N42Wv3PlGUP9pDPlIfAHZLCynofZLI
Y+LhMZy84EZ9/zS4RtL79ddey5+cSRKQaXQPfa7Vo/CJVO3a9XVu0H9idatPtmMW1OqOvrEif+JX
npWb/67KHQ2J/+6M3lO0c26wQdGD1tvDuHXnqfDP6DbeSLd4REzCx8H4P5lruFxbqyqtdfUTcdoJ
fSMRGKvXpX25PFWKZJiGkuEQRSYgqljPu7PbyAk0Yrd6pOEBW7WNwUsm3iL8Sk/zHY7Z6Og/Uuew
KaYuv9mn6oj9zD+U4Fj/h5/b3bwvMsub4XrrAcFLFdu0dXHruB8shI/QZ5k1pn6z4KzyoIRBVv6r
0e/vaI7zDEoj9WcLZbIVzinvOl0j73M0u2s+IYQeej5iTkDLgbkw1nzQ/Xfn9xJZFztftOBezG/u
jGPbuk5VEtnl21qYl8LyjyWOb75tfNgT0n2sx33ECC6gWBLs7a/BKLN1dzP6Zg62mhmdqQ8+yrsz
RhNyYecIdZDu8zcZ3sgDZgwu1NQVzfDsW8FzzlzCNpkHczY/eSxrUlneV0QgThmpE5NZ+O65ZxSQ
nAPm9tVbOWrTZZiSZScv3Bvy6zhHdDR7f+wh9y5Qy5QdCiEwLnnI/GTzAUkJPqtf1Ci+d5948YUh
HTZ+88+cUR7gqwg2KZvPvq9vENCMgDqgkYVUTOE05YVt/ne0lqO29P1CR6TMJccIkF+keEbnSYMY
NatsQpACSVM9ELTgK9tKQqTOcdVT5DYkeSWICkJkcxrUe26Na1UN3J01L8sNb4jyJ0Az/8e4IHDD
ZHm5mkavb/nqwcmUs8oCVxnnMrSBGNrIRC0yT4euJXgTI8roNxoZ6yTyCc2VRKUfbO1lWXnGKgqG
bI/sH4asAIXzub9EG/xlDbR7bgfwGGtz9oMS5j0wWP7nW+3qxm3U5DdjF+z3AkxDOQ3KaMq2iS0/
e8ZNjcBrVqWnK/MVr2tbwddG8IAIvz6r1u6/R0iuM0x4dxlz61uMTDBOe26nIb1JbLdSZwhQrL8z
dsYhaDhgg5amPICo/6ic+qAo+KZhv+4DXYdEfmQH24ujsQaK3NQ1WGDmPsoYwO99M6xDiMDpuK3K
ugC6mI/dvnmX3aIixYA9P9s+jAnooZN0+TZnFopfe1D/4+w8liNlui36QpcIEs+0jEwhL3Wr1ROi
Ld57nv6u6pG+/IsioqaKEBSQmSTn7L02QfbitbKL2yqbntOcvmHjs6/TR3xskdI9ZEI/KHwo7REV
/qkVDJtuELx1tfFTUygFJi3Oos4epystYTVRlfYjhB6/0+iRb8O6AjdURvHWcjB5hmbzA3YShd6I
umvju/q1UHO67OMbJflkO9msFbSG2MaNtKpLlG9XlB12XTgP2yxJiSSH8XiHsSJAuhuUBzfXb+k1
TfgrgnHrEK153dKUulIwOES+eIRf/1PMDi1Pe2a7ptYKdRNEdm4Zir9hORzL3lhfA5eUyTIO6n0w
4pfFZU1ZraOqHNCn3BqqQPcJH+sZGudW65rrJO+epnS0ngacPZssNNStSd1o1yPIv3YxGrwVRke+
qRpbxzDDemNqyh3sjtuJHY1iDdpuGrGuWRUqeLvyr9lzPxR9ZOwTa74v9PFZpe57sJLmm5P2t0Sb
3oaTexRQ3bpIk0c/3VtB7JWEde9UmlgsYgoqBcd6Y618SV3jJVQL88AzyTelrv/pNPPbVFbxjvL6
4yj0rxnFkivaMX/zYGYTmzGvEd9HRfHKF9ZTAmDQcSn5FyyJm2LqroI6YZdDsXyjxW3Pw6k/8Mbx
DErEU04itqrgY5L0xac4KaiclNEdnxT3bQ0rsDG0WyQ7f+1hoB5T/KGriii/53VWRfVr6LblJiMh
HFV/dIPgr900mempXf+b0vrRGBQYFF6CF1uhc2+X45eg51Lj4hrcxr1lMmITKIS6cj9bzofd0JIW
jkkNp1E2QYcmNVDUu1gdn3NoBhtVK+6mbjwoSZ/TkaYQL2z3EIVsj3KFhszgx1S1W3WbqPZvEXUf
+fEJaj7dKazJ2mQ8Rylis0FrbwSTZFvPyqtWqI+tLd4QpLwRlEM3XkyoT9vDUSC5EUXlkfh6N5EE
XxOYSETtXT7mAvuTDVUx2WFyvxfWUeWfHkSoHyYW3zqw0Ql0g6dWhOLMeYY2jVqSUQJIAWn2Grfz
bwySb41R4OTKx4fOt341lvsFVBz7fLd4CMhj2Nq+eh+nARUV++ifeahtLSGQk/dWZtvBNtHpoGs5
zSinMw/JrCCnbIcc9T05yeZLhVTiCubMcKPEttjkutV8tQifeyyDGJsXuiqEbyTqqpMd8kVkZvsx
RfBsNKjUW/SAX+lzNHeWFYtHy1fzv0pddMCD2E5jVz6eeixFepfOdvKk8fb/pWRz9SIGNlvmmCm/
m77rr4JyoMeXMcCMIrf2Su/TMG1zKsVNEt53Or5mVcmxUls42m/7yuxuG3TcV3akmxkNeFu5mvuY
mEq9zvI9Neo8xPe7aR7G4mg1Zr9CFTp6mWm5HfXZwVVflfoWU+D40Kg2PdvYwLM1q3WLPT6ZTE4x
/RVTxF7GEJlXxKU4/F8JN92xQrPzAnpZf+ocIdQGAQLLbfwHQ9BD7Ls/WgvY6HnGxAIwQ0hkjsRO
qtR2MrKDM9faqG74e1CNYhuh9qON7Wz4NPxy/kwLyAlx/PsnKEQ0x1xMN3MmfIdB3n2LB4zR54+9
wOP4hyD9dOy6EcIdeKN5UckuDykwua+2QaOHETNdm3yKroA/FjAv/xNfpQvHCQat9zr/NZ/uKv9x
iFcQYqd5qYAHJSbHOMyJcEbnyDFqCIltrvo5RpOta9soJcknqg7UaTcoKq51F99SyAY7fEKf9vP8
PVy6NAnAA+JirsvUJLIv+1Lbr7VKyeT3RYeWU61GXUkb2g6JF7LC1zmGtvoXho7LHr6caOWPRBzo
CWzXICWdkeldxVj4+udqLTJ2YXTJqVYldtVsCKLAs8Uf3fptVzaxoo95/3b+7ixMQTnWqhOJpbZj
lXpzRXu+62Bhq92NrQVXYLLRfKu5ub3sTNJkB/gFTQYwuDflf20KbS2VDR/sdZrycdxchp6U066s
oS5IC3YHr8Kn1ab3VLo3bqGsPOyFVUSOt6qmDr/W0Lrom8YrmBV7wxhWnsMCZknV/rtAIbE0ISCb
gG+T7kGPs9+EQBrI3hAezVbH+xmpPhJKbeVKlkaVNN1Rmjko18nNssSHqB4NfB1583UempWHvXSn
pPlMwVKgPquBdJISfx9aNTVy9N8/zg+l00c35EiroEWkyC7VIeDV3VtG/+zG4+1lhz4+n0+L+dgj
fnLj2YXi58BmKPdKbicrN+X0Ime4MlmvMmgiA/U4OD6fEUYvPFPzuz271pVBtHSC49P+9OPrKp8d
AG6dp3dqtsHhidLSzLJNGTtP52/PabiSIadE1S7eM4zamedPU8hW0g9fccuGvywKd9cqRYwXN7bq
p2Iunfu5oGJ+0Xg13ONI+HRliHeafrYgnDkTVVJVUx7If6CVHFb9LhtWh604js//xTgZcpxTE9Rt
g7jAP4yawhYqudb9/E5RR8hq87cA1a3Q069uEe1rLBErw8JZemzS3EcFkWsK39Wea4/6Q9QM5Ze2
N2s+z9HRbIp5SA8+TYUbn7LfWwT/6yr1FQS6WM+3aVeQ8sFn0UaxxmGfI/9+NBMFOIxwsQyzXSh3
Kvw50licYfjAfqFdJWVMg5fiPqV7ux0FsuZJeUM9P9+VrqgfHETuCKPqwGNHTB2hxfJNqN94ZeC2
etBmf3rNhiJpti5b3usQZdTe6Ib3dkq0174bUKybKlvIgTiF2akUPOGDQxVwLHO2DoUwwztUAZRB
zCHZdy2W+HFU3ENDXf0nDQMDqbZuirtyDpBq6nzxB4rx4RgoSt0srN/NTrUO7qwdm8+pvS/Cxtgg
5VH3WaNOty7pFreDXpCtkiLzKGwUkvBGgptZBHgoxFDe4mxQbhS9iNvtaHfl3tFz686w9Ba5tYFR
jBl0Z6QBprmIUZdt2JtzPzJk1tcGpa+rwEi0ewf6xlpexsLzd6TFmMZONSl56Bwqs6cpGbIURzcw
BFbmztLhpbUYVWaLgYYtSpe+Z2jT7epB69cO/m+DeGLGyIk/06y0Q5hASSic7DEKokdRU/6iTfjR
DpTkhVHtENzsMT/Qs4hvncpfedUvvAT+kdg+LQlmQhW94SMUxls73uZKGdyMbJZWaK4LN82U5qTT
AR7BK88rJmwTQD3VizvrH9A4LsphMQ0Z9R0SugH+Bbvo7CL0o+2C9zJ4mSnor3wtnH7FG3Kom66r
fCz0TCyAvVRt0q2e/lHZ/ibiy/l3wcIDcKVx1atB71Tgxw7oG8hHC6PpNTSVi+KqTUPOdeuKqHYB
QfAi7t+nEvAFNJy+/Kkl387/+oUHLIe7KUpZwrgTs2eK7mmex+sUA91m0qzny44vvezdGnCQM/L7
MycD4DTvj3JrTFOXHV160zcFbDyYFuAys/cGgEqdfQ2NlWOLf9DrE3P634vq09RCE6zGqYZKcy7p
JYtM7x6HfrpysTLARMp6dFiudoy6HMEbTPN70vetp3Spf1UPk/6lmI3setbb6qdLzM4+OZJIMko2
uw6PAuwvy7+O+76+84OjcCMPJuvZ1Qt/g8mxYRnRUQtYIHUGeyQ6pS2N255CAWWLOnJvimTo30oY
8PQFFPUZ3ZFG9Ve1/hi8lx7UMs6uRH/0RczC37pFoV9XiSh28zz1Xq5hsq6PYEK9pU5GHlq5NQjB
QQU9xvc2tWw6Te2YQvzCXG9rnXJURfrX2BpwjAVNfPA56jXttRFWifXWxgJ6Ym67sLBLbI2a5u4M
SKM/sLHNVIZjo7yGpeZ/0yj7eQjRzS/CT9PHMXXQnRJE8SB0tb4RICfuZqrBKW6LSr8u0KG8DjMv
YtSzKOqBFyCSEuM79Ufjm5K49YMVhGm1wYST3zjhlGxDdI2PVe5S1ZwqE5BJV7zYaUu8RVkdw8wN
Y84x+apUn2Ytv0b8OL8YU1QftEpolMV97WBP6U98coTJDJYoAXko2U2MDPer1ori3srLNKO/hrob
ASnksk7A/8sqHH4a4sHGV+KdorkdXmvFRaOkDu5Vg/jlKAfK0KDVGG1B6NAiRl1iGlGyR4JOU0IZ
wYLosShBV8XYWSfKcL7mEypkMnx0kXbUTaMQp/Hk3rYdYsCpI0m9bRFVuFkhtmYXARXLffUuKBz4
EwrVMuEY4R2WtOaoYq02OEmAWdsdaq+5pBpOQvoa3Pc4mU9MFFNaAvF+ZFqt9jOfUenLhCCsobdk
fEkU65elUU8/P9kXNt1yngIutySZYVV6SvKlzPNtnXwE2qumPiXqg+gep2gtQWNhRZejFQSeQ9uH
NelNAFI3vQqKvQiDj/NXsfA+cqQtfOEGUxYAfzlYCLJ8WwEmFaJEhqhgr4T+LJ1B/+9HgumOkzkh
nDsY/Zc4GTYdX1kp7YjOX3kQS5sdObU2tcxqZiQ6B2EOb30jfqihfoNY/Zei1sVGo02+K/vy1snF
3455s4vsaGW3ox0v4sRQkzMpispEZ26CqDbo4t+QCJHhbrCByNWGOeEOVa27pBvzFz8NrT2OjfLK
VKr2vsQngMQK05tjIxgM7Ea/Zjvu/+oMfPC5KDGLJVkxXtN3ie8QjaiEH+dC2dbKBAFIM5parN29
heFlS69EkKEZtibhHnytDD1d65N3/KjhG0mdVKXDkA+6Li21bebgT8McA67Pj9PbWmASDpDwfCBt
6veFHvkrmX8LewA5jFE103nQs2PfhDg+WhebAsFOslreXpi39vG0n16jlH/DxO9yqOLx0O4RD4z7
IRWsShMap6wSxrVqTsOhUWrr0KpVU63c6IV5YEszTTOAHQ2N4xws7Q2sVZtjFHAOuTZceHxpnhVT
MxrKiKxaqPW7U6PlDUNPq2KIjMOFT0b7760zA9E5A3qwA23XnVOVfHejoTnacC9ajGz5k0vL6GPO
lk2KlVLm27Ko+mcK3tWPkiYkvgxkQitf9wuDXpN2arTqW8PHM+/B4tFoMeMBz+x55eALA1iTRpiw
S7YzmmUeqpnQbHT193kOfT8u48taNMKQnnViwlYpUnQ1UWp6mj+8VHP8w5qAp9X+a1U4Xy55Hkgt
/vu85ylJXL+OClxp0ddx9G86LK/MfmQwa/Xn0w9CGNIjr/Bb+XOljZ6CBRa28E2is0k7//NPz3Rh
SPsAiERa2/lj6Vm0TW+qKHywGv3Q2jBeOusmm9U3v68PAEvWTnh6igs5bKRpJxMgdVp4fY3p+q6e
3G2Mc3z0/5y/oNMDS8hJI4MPVBbliebpAo1RPImK2M56OjYmtYve1kKX3gauY4awfEbd07DCNNnX
LvyNznProx677BqkmZf36Uw9IheeEdIMGJz+CW3TSxCghz9/gn9g//99J0Nh+O+oDVDK6hMvNRLH
tuNV9KAdjG2zTXeqslG2xqaets1OucdWe+VvDq/Bzn/I3hFPrpx+YUDLYSRGOI1amuaa57jD9IUv
V4pGlo6y4fzVnd7bsr7+9+IsPOZAkJLKw2qxab+pzrdZf0SwsVtrzC39fmnOt2alWSrqVU8ljAEN
CqnO7u353750aGmuB1qtF2MXa15jIMzINCQAw8pGbGnmSVM9JiEynVMOXcTqa+8wo/u8LzZ43HEj
V6gZz1/Bwt2XY0PKajKxDY6T15BXiRTUcd8rNVK+D3qOb2aO3L+mIMHw/MkWZrucH8J3quE6Wa97
/1ye0Z+kMxGQ/j1/8IUbJgeItH0WalEX1J7Grs7A/B4ThZpa71m28rD/3ZMT01B+xaLcETnMGAbS
1tg6X4d7s91kX9rN03wALLOtb7QPAgCMV/Uq2ym3ykf3XrxnP9WXMd4gOb5Nt+mF91FaDxy4jXMQ
hIaXdWAFYj4ARre/V5JG2Z+/lwvj+t9C9GlH2VoGhW/V0r0qQBrjdDhvBrczVob20tGlGR9NtmVn
fcDP148M2fa70rsvl/1waa6TfSaUWYkNz2Gk3drArN4sMfnRylq1NICl+S7M3tQ609Q9CDEH13b+
UJL8rdruRbtRIcfylRboytnnuTYYEc0yP/hootW+uzp/cxZ+vRzKVwHFm6FzmF7lI/gRP5VwoGJ4
4b5HzuSr8BNB5tJ1b4rN37Vq3WL+uL7sh8uvcMiCOiut6YEzhgSrEmqSbULMtpcd/riifBrttZFX
OQ5dzWsV/RHZ0d7BJb2vU30tbXbpxh///ukEjilYyWNb9/pBu6kq3AZZFT/oU/xx/gIWFnFZdRQ3
QjNVVdjeaJvTLo+MAwHwT4U2hht0wDkgEmVlM7UwdWUNUmcFvJKg+HkGePqtUWPfQkf6dP4ylg4u
TV7TiY9ckKT3RsJXBvpioRvszh/a4U6fWLpl2RFq9qHCV9Z5cDNuNbyHuJWIgTa+aWP1Ug3+++iv
vVEX3kP/Wr6fHjbxBjQUisGEETsjynfNYjNaKDCdKcUaoXf5/vwlLUiphCw4SutM9QEM2h4WdBhq
FGD3ID2sPQrf+OYopL0NWqu7SRBV3xdpKXa2Hjc3mlP2h0np9C+BwIl8/rcsDEBZnWSNyYyvxmWA
m5i4Q8DCV8bcJ9e4N7PvE/zDa82JxpUxuHCDZaVSwTezXwWJ4XWwKx3H3Gogz5MWWgREo8uuR1oR
8KpOtWvHPapaCyBbSOTGQDihAoTyrx3/uuwk0qqQqHNEAhOrfakFKP2/Kc3PmaZ0PYL+Vt2VpXNh
TslCpUoxfCv3Q9NLrQ78CVBWYIHVSsDW4hCU3uRjWNnE+DCtVNLPtoOJoavIwuwFHoJ2j4dROXrd
JjymqW5fZ5mNLRor8YGIgOq+UtJZgRqU5Cur4NKlSstH49Rg/CDkeUaPIGuc3/y0X3lUCwu4Kr33
J2qhRZXUGukZWBN7u6+8phnAZ0ZhtBJ9uvTrpf0+TrUypjeheWkIIzeccRqUqI+ez4+10xegykom
x7GSChdH7xXInRX/o87+ttgPzx/89IRU3eOi+2nFy1s8oj7YQK+HqVkX9/2k7ur6t6u/X3b846rz
6fjImmfclEyUsHoDwB2TAKIa6UZHTHbZCaTprjljriipwq7R7m47m2ahNXevM/QxzcRVef4k7slX
EHCF/15FCea6I/TS8FLfH6iF23vb729NAHZJkd6VPbCeRCf7VMuMq/NnXHrox6H26b6hHBdm7XJG
Z2yY9qp9sBT7d5yNL+ePv/TcpdlvC6uI7ZLbxkqmb52jTan0nVfNGa5qvX277CTSrPZpQBf47Ayv
IHZQKYqdOlqHtG1v9Gkt93TpPkmzOyfCwHV0rgOzGdiDalMkRNiYa9Ld0zNblfULxGyQ3pa1uRcn
zTvqoJfKYAt7/u4srMCqLF9oB7LyTBgitNKqR1tRflTp8A1uTr/JOtZd6LGbxBLfbEFbE0mW72av
7hjtug6P5fmfsHB5ssBBpJGtm85xlLH7/+aUI27LyNdXxvDCGHOkuZ+zIYQKz9Y/LqdXkdaYTfTo
xgTSBaavW1nely7hePJPEyXvUhr4My9JwFN3+KjvOjNa2dMef+f/bjxVWeIQ1bDR3KMhQCu/5sOD
2WqbKniJ1PcSnNT5B3B6b6vKDc/cnsw4HwLT60PssrjoK9267sCPqJF4DLPpUcHIev5UCzPFkWa8
OsPR9bsEbCImww1JSyGObacjnc1Y+QReehTSdO+sdiABsrd4FD8z+8tgrhgPlsaRNMfrwCd0x0xU
b0jBYkydPT+bIa7l2anjKyfJqpXaxtIdkl7jtlGDNYJcikyFEL/+ynSbbRCv3P6FwSRr4AhH7zBZ
D5YHkH0rsOpOM5Irn6yN4lWN6/35h7zQfVZlxVsYN6kfBXbmQT3XrzQ9EPdtY7svZUHtABhDmAGp
CFM8jOR6wJ/Ebw/+FKJpMHbkkp3/FQsDQW7iZsdsjNlH75ME2XfLBY1k2ytbrYWxILdjHRPPqS64
jVMaXnf6fTI9xPZr1Trby376cWx8Wk7aDGd7OnJ8Mqe2qYnVf/p9/sgLo0vuuHaa7qhRkmqeyKOM
O9+aVzPw+m3R0oc/f4qlMSZN8aIKQYxNfkuOIDDISCOiQn/VrOk2G+5Gv155ukuPQJrmRu+LTrcd
04NRuE0FIiYS91r6GSJcecj/isonVl659TpWJfZrg0W93HEBB2ubHZovRCB55W2zN5+mLd7Rffoa
PTsf6qt7Lw7dXXyTPqff8++Wtld252/n0jCW1gMAwPjlSD3wTJWkOR1abdevDLOFwWAdN5qfhllT
lHzft6rmgZ5+nFX3VRmI8SR88PwvX7qBlrStBzKjArh0ANoHdbFDoU2ecd2HMBOaGVJLYRnbunWq
Yx5q8QTHIbsDihc9OG4KHDgx5p2SAH4SWlcfwjCgHxU52Xf+Y7hVIghRajmToAfFMNy4DmRC3eja
74lRkE48x/nedCeoY8YkzG1HFuBeBTv+ev7Klm7c8Vl9unEZToIWql3tZZH6p0yhFTjZ9KC26q/z
x18Y3Ja0ZxlGTKi97wtP8Tdw/CekyeX4EY6XPvjjeT/9/rIleckaaJqSNPmoxhOZtyFlHrHyVb8w
ZC1p+SpMPhzMWGiEaYTZFTbw6jouVHdlfVn4DLKk9WVKEQ42Vtp5wnCcrW3lgE41oe/tuNR2EUBF
vw3EXncn0A31+PX8E1m6JGm5qXSKf8SIlR6RZ9+bLMCpvDZNlgaTtLHgsEVmwN/25kAz9qmNzcDN
suSJBlp9ff7XL51CWkMsy+8tNwo1j5gEPE7ao1nq90M7fj9/+IUV35TWkVwgAVUn5jmJxMALrRdL
hL9AW30jXOWRv1+2Ezal5SQQlR5knMobwaxhP3aTTdhAKBpo/Kdj8S7c7OP8BS3cL1Oafy0jlkAA
ZfCMsntRwDI1ATERWbRSS1mY3qY0/URlAdXVCAT5R2+BTek0H8DWNmqmryy9Sxdw/Pt/JnjeJbmr
Hp+I2UIlM/+oRKlcTXHqXvb+NaUl0FYiY3JLztC2EAWpdnbJLnFMcy+KfDoQBwVw5bKHIc33Rq0Q
UDuZ4bnHEMI5d8SVj+P90EP5eT9/iqUNq2yiMLWsbNOJhJXGbUrQEPkM9aJW37XxGP7np7COx5qA
Pjo6oFX9gJ3GdLQ6hvrL+V9w8oHpjiUvAiz3hLm0/Z0GjS24602vtVemzcnRxqGlye8yFLKElJk7
MIWQzB8hFyHxizfdfJHnTXfk+Y84PgdvX/V3Or7++XcDRHdsfkWqv7/o5sgTvxVQNzOA5XdG91KN
h0kFgLzytXVyXeenSzMd4b7v+HyK3uXTa1GqZP2tTUHt+Gr4n+0jh5ZmOQEys28qRX+XIn9AG/8E
7e9XQegu2/tNmRLKEUf3BljYFg6ODS/RtvG+pc6ug2ExlMCrhHM9wPcUoFBSYgHmINsDitrNWKPO
39h/feFTv1FaJ6DC1nBwy+FOS8LxW1+55m6mmLhtspwYUKLlrszRSPbsuwhQryb1x1wEsCRiy2h3
JMn1D0NKYI3vkiCNANukhtcV6VfNLCDNurYPL2xECXBtNI77dv4nnzY+clulhacwMj3Tw+NM0Vr3
gzwLEM1loL51/JxwIxKVupTjKO73tvaDFGPyMOAJHMXf8+dfmE2mtBqFkV/AUmPAaGYV/0odqOtK
D0/STsvwwQj9YWXMn3yncpnHUfVpBU+6gFCljllbkrNO/tlLChp00wbTx6D6t8LO0935C1o4kazZ
d5DSBxGuzTusvlC5uLG5jYMpV4Jnc0ypMlkrXbfja/rEWJM1+0NLEE9ngqofreHWGMZfDsKTbdxZ
VCJiwLdT6gAKVX+ev6zTS7ruyDL0oCEFDHJi6JVld5MRJcNnLkkl1q7V2R3G9kOcudfpdJsGf9FE
riwni2eVJj1GuSREvBd6uWoRvmDd8uraiNlHSpse8PGQr9dckxm0a+xHxzBXlnix9BCleax29Jag
eYX073MX+nQWCv8m1iYCZItQIQCro9UxZJlKxlo01/G+TS3jI+CN+hu3UDMhzjGi/iZSleFQtEL5
0KegJ36st4YH+q7jynfN8ef8zxAg8V16y6URHx4mHp8DardxW0+xID4T7mLptuPKknZyfnIK6W2X
kI3XER9ATrV4i/CWw3qDXPMG0+uyE8gfze5YpL5ephYnyGGUvh+bPGJ6jtqVZ3lympi6/NFs5eos
KqMtiOrWiqtgghhfdGN3UI2eKIFO0UkotqPblPjQ3+enysJTkb82CcWJWoMBcbByi5SEv6r7Cw/P
hbdLmhBJ4DglqZbGQU0mMo7GBHh3vO8VTMPmUK4VSZYuQRr/lqF3sSqO8vKBQD+4wdTjortc1dbE
8UsnkN46oMtiLXItuOhFecXX511tuTcWmK7zj+B4mBMTQ/6mTRJtbi098Q9DNT9UVrlvu+r6/KGX
frn23xeJW7lx1rvk/oWkGAcAxI6Nm0S9zB2syxvXOiqzNnJn43DM9NGO+tKcKAr15bIfL83mQJ0N
3U1N4xBE3+rmr9CvCsCn5499cs00dXnXOjk+2KrjL6/057S2tiW0Kx944PSjUC/jXNDF+u/NN/08
JbHbHr3UDm66IXjjG4MUMVu9qNJCpPJ/jx/GRTDk/fErTBc/axgGm7BfK3IvDBx5/wrx0vcntbTx
g6aP2az70O7jgxOQq3T+ASy0HnVTmrWT4jSNm4Y5VK0Ewp0Ix3vFcInBnnk7dAFMuXBMyI3SlUCQ
zVH2T6nlmHdB6cSPVtvE+1qkydqvWXhxyK6LSViEFhiD4SFzyPCqCXXTVdUzQGo8a+Pf85e8cE9l
+0XGRQSaaEwvj41NDrOsARUcumvGtYVrkPfGuk9SapCpmTcavwvjVe9cUOF/Z2UNxrM0ZaTNLyR9
+ByBT6c2gMgbPZc40Xoto/pJ1hHG/Ytukrz1HQlSDcuAfjChk2xlYGSam8hcwSUs3SJpC9IEgxFF
JZeg14eUTaF4qJKf9fDz/E9fOrq0Xk1DNSW4kHXPal7IMbcqUoSrlzH/cv7wS8PnfwpteR+Fim95
fpQ+ZU740M99tfHD6vay40vLVZ3V8Zjq3JyoT7cKgfed8yNRtJWGytKvlxarWQ3rLtWRVrs5CY+G
vhXFg1mvIa8WxqZxfCSfPpgKZPVNW06aR9Dpgz47v7O0TYi1E+4VOvQYXOIacWPpTMfr+3QmtR4s
pdaQsLpEzOdkYZau/m8adHZE7uCPy56FtOOIqA7EoWZZHim2N2GOKrJV0N8ks70yzRb2HLJhLhxj
k8CY42UEP2b7kFiXFex02SJXTmkQ2rjKvYisyNum0FPUPEO4N9Is3J+/OQuPQHaVJQAv/dYsai8M
hP2skHPyBEAtuh3FUYEDX9LfmYWxZmY4Pas1WXjl1zCnCTZQPWOibBNaw42j9u0RJ/o2NvWKbmFh
dshGthKN2kjWr+0RpLxpCuvGdyMiAtbE9afrJqYuu9hUjbSXWbERi4J9b4lwq9XrkpiProctAdM0
jb9atgZJeW3L/E88fmJTq0szMtYtwzfC1vYCqL6z/dMRP8pe20z+69w+UAtTnac8elerx7HsNrry
bg2r9vel8SFNUSKvEs3Heo6Ss97R4KLPmH1NZmIk1OJ31SZkQzdeCue3yJtfpD4OO01z3so+vC3s
9ippkutk1r86sKsuG6/SZDbaTil8oxLEBZMlNYTfIjO6DfL8WtOiayVbK7EsTGnZCderYzRS+Dc9
xo6XB/mtI4y381ewNDy1/y56aTzreafYlhdCmyt78h4oFuUvlx1ceikrSe4XStYKz1eo0XTOZhqG
Taqs4ez+2RxPjUTptUz1WCeztMo819SLR9sgJbGINQLPY8va4a8mjamJo1usWdWbW7QkyDVpQixf
28KJToh7oKiQknKkwmVPKZfc6C2xwEVd67+HKSWRgpi+fWqE6ivdCfXrTCjeT0socG0HTa2/9ODE
XozUFt+iOAFe6cbGe0Pz5JpgWPGoDO50Bcb7mFgcphhwY4uQ+ZGUibWSxcKw+B9j29Brk5lNkG/K
/HvRh3cJ/fC1TfzxHp64t7KnrTXAlwAGLL0Ua/rvuigM4OktiWjd8GdWKrXbKIqWV9ualJhHKOkj
qK25IwjqoqEj2w/VeBBD4xeqV+rkkFu6+icogt96JC58m8mWQ602BtusEZo0TbdF0QDzzdioa3ik
hYVK9sW3ZuNatTaV6HEUWrJdj+C9zpz02xxE+hPBF+k+U7tw7Z2/dDppHcqNSrVt3W29Y0QhG4rs
Ngdds+0U3/NLRqaSP59/LEuvm390kE+bpGBqQQ03peb5ZuI+BG1j7a2x0x9Ek6q3fVAdofMNRUnV
OCafFf1okTHZh2tT/vRypbnShZJlP5PwUwsvdr4kjgGx+2tAVfv8xZ0+uP6v4/Pp2ubEnpnN6uAV
qtUBNoyIdQkTVoKNHay+w05vOnRNXhPHNk+bGKXkFE4AJciQGRXr79xT39LZ9axcytLSIK2M5TBn
jjMamlfP8VPplz9zS1lrCy4MNtktSNJGHvbIiz1Fp+yka2SBKCUpCz3JWpP2La66lTVg4SJk46DW
lH2UOmHv1c74QEjVDrHmyqGPX1YnVrd/BfdPj9oUagM8y5q8whn2zfSjbAL2DRa4x69Ae/b1gD4v
qVZOtjCuhLRh6gujjGs91j0wUZ6r+Y95TFi2DRn4/LhdupjjeT9dTFim6LGCEpBBQMqIILvd3IxZ
4e5Ll9Bkw9b7HXaicEt0bbfxW+AZF51Yk2GlGAsHAX6A9noKRAy6ZaFtDeI9++5B6b9kWfealCsd
mNP3UHO1/15jgONctKWoPK2z/pZ18kuE7aGec3dlJ3e6PK/JsML8GNZR1zMK2sFuSA0u3tvWvXfd
fq8gyCa5ofljDeXP8w9sYQ2QbZmZZaWNmaXHOIOH1trXxvxG8NmNYIifP8Hpu6X/q8x9GhGuYdhT
T/iw51bPlv1E0Dt2q5UPmtN3Spch8JNa1E5hFJhizfLa7c33slTJ9wIk2SbdL30uv5NVtHKjllYA
abHsM4KwyxGDTyTKu3AARND1a9fxr4Jwag2Q1sgpnokLCyPDIyGn20KvIBqkN7R7s1LmmyAc/S1c
uHxXNQkpkM0x1sCPv/oJwTuoHZNn38RFG/dGvY0sYH78DQtyXFiAC2rC/gi3vg3MWr2t/aLbuV3W
wnm1C0R/LbGx5mBsTCtLtrpNMFKOA5TvT+UrDHr1lp7Ww9BgRY0q9SOz1e84HNQr2/DvZhGxCCaJ
ekPYzZ85KOdt5lZfh+yo9NbLYGMYfn4Va+WwG3tr7bW4sN6r0n3Kq7lUE+JlPSeatWBvD//P2XXs
SKpD0S9CMgYb2EJlejqHmd6giWCyyfjr36lZ9fgVhdSrlnoBhcP19b0ndN1z26bNa2F67c00Jc3e
68pi/5mlS/9HSKsKaDXEWLrUsqB+2G0obiTtvNKsvrwxqM5Im2OpXCeDZInVm7dMQr4y9mB0Wb5e
//GXNzbVBbb7trBkNHYybIYnefYAgY9pi76M161s7MsbgnraUVJ4A7T4OWy65NTTIJmjXzQBOPr6
r18q3OvE4bEiYzLWIIzAbBVGy6XbzX6Fan5gQZgR7nKkDVJHeo8JjLruO6M2dnEnjA3hdffiToMR
tJC6fLz+Yxb05qjOjirQHO3Hup7CpjGa49AO006mDJDZzE3ifep5yUvtOMP8qGDR+ZilidcHqPVP
Ni7intX6KYQeNiYwnQEp8zpgI3wZg2a04Z3k1GZ/dDP05VDxa14Kl5xNB2U7fksdV0HwPrOjanv9
OxZWnK7YB6W1HK00UoYGFKhd1K4IwL+w61p5/OVoDGfLf89F4rCpLThKu/C59fv27GzjAIH0bsJp
JIMQkLN2IVxYea4WBeDROXAgBmxgAq07tGduxqFa2ZSXdw3RlYgjUYme15B2hZDgmzk6D5A0lX6f
GfeiWsMuXx4nogtlpqag8FwWQE6qhu86yx12bdMlmwE+vLANK/pnNx7IVllErRCL/prI/P98IToC
JyZeXElPgo7ucPfYomr6FQ5d6Z1rivbEUjW/mA3/NnuNAFAfxzW8ggrvtkyS5kueec5DOs30ME/V
5DeRRe8/sxyJjtZxYRZtpGgohswYNg1aAS4sh4w1E4nLRwXRwTlZ1xWNNOErkFt/DFTZBtjy0g5z
yb9bUbqy5BfuoERvCeQpbNJ6K5qgOyWe4AsPN2jIXNZN/0Ap20OXDGK/+dmK7VdCDfqpHgr5K1X8
IaUaXQ9+FbI3Qyvh1bat3XtQ0gw/mvL+U30UYp933oc3tH1d2SOHlitqWWP1Hf0Z77PzYv37aAXy
n6NqYwqj0dpD2XoPx5UN7arvLS+3EH3nKyfIwk7WWwRzSfrU6gQJO/7dte+h07gnM4R/P6eZTfRm
Lid0xvKNSQi3smcHxLa5BAYI97brm2PhACR6HzfOOttwlarDfhBsA7214ugpVu1hchpDSRhKFQkS
sz9Z044gUUqy52kxhnEhO98lBD7NVjEfrv+Wy+cG0VshFUzNgV4wMyj7wua6Ud6mBjzTb9z05foL
FuZKb0zAFHBCAZNkoRxNuD+3O4DnvlpqALkPKsLX33H50CB6cwJ46Jza4CGGNKOnsrdwIKkp3Vx/
+OVrL9H7EAWE8XE3MFRYcxhtCscXxmNdWDtrfp4MuEM30yZfa7Mszcb5/x/2pomyV+TWRIVEjEHv
JpuavtM1Hbqlh2sbX1LbcFxxpqD2/dYZ7KCCjO/krDXVlh6vbX5e2jVzrBlC8zQJRmvXQ687G1fO
k6UtY9F/R0ZA96K1JdplSSz4i6OwauGeLmJAIlMPchtFC3PowoB9eTUPe9SkvA3EpGFNCGPzbZuS
4Szx+/X6ilj6Ui0ZMmHv7RlVQgACeKBJ6pvGDYOe9+ceriVA6OrEvK2QpVBkiFn7PsAapS8+98v1
cveU5TCXd0uCnloCGGs8el/6yXNOCZ/Mle2ysBf16mZuAlUkTRxgIwSn/J41/U2dONMKYmlhM+pl
zTQyK2JaoxlKRWAy2sfDVs2C7mLp8TC2z47rImue3RnKdL4Aj/TX9VlZ+qpzvvdhYxY0zsAMZyrM
gE+DKr/fyM9l7kRvr4BnWLllhDRDwWlIEOhAuxDRHZzd9V/+l5t7IT/8X4cFmv0z6/gYepGYf5ld
6zUBVedbCsrqFJ40tvtN2a2XwY6YT1hsoI/ZAVRXE2jVox/oW30D0V3WJWwXRY46zTwdt9Iboy+Q
oiews6QF3ZawDoFPjiVeUthBFHCZ6Nxb+yyqGpMYJuB9OR9MPrjbNKX2l1yM7vfIjqJvsNqJHt1k
ardlCRPi4eyvHqOndbAGCIfVxIIVtNPCT6fpFFoNU8GcQA4VjGpdsxtf0TUzDn2TVA9QH2wOdTpE
GwPaw1CYqupHb+jmQHb1c1148bZunfnUOVX0OlhDc0TSLGC4PRo48bzkRtaEbCgkgw6szrJfTkr7
HS9y79RxD4Vzt07hs0Bgee1WdQ3Rw3qGN6qT3kWqqsIa+q7fJye3YW5eROqU54mcfbtwWvjzDKJ8
uj6XC2ep3u7xCtvw6NypMMl74EYIywKRWbBxzdI0iLlYuRMvLfbz/z8s9mY2GxOaHhNUlSTcoJsW
OpbFsML2W/oG/ZhQFfLAHg+HlsMump9BhN2LeQyA6L8+SEu/XgugCWCO5ngW0+gy3LRySeugNrJ0
JXteeLrelbCs0qDWOEmU8eGiYTjtg5TOyiG3oLNL9E4EVGLjOm8bGVrjMEAA0DHvRdOre5qYySuv
bfs9QzdqO3pJcZ/PhgPfh3q4JW5aHhooZgI+1DgMZm6JgV9mgBIKyLHPoH9225h1A/PXyD5EI4wz
3CEdYWw59xs7nSgiJdAOKxH6HBEvhBu95TFzpngDsa8wb2OY8PQ5ARsJzoSOU59EXrY+tSA/hKRw
c326Fw5jvesBc/mmKTntkRig6596Hcxb4YcAu+qVQvTSC87//7Abkh4hQk4zlMGl0W9Y79KgaSL+
LTU7eIN87iO0HdehqkrcCS0oL31kswqADneGNY/CpRnRdlxc0apC1Tg6JRROYCgTxuyW9luOmRm6
n6L9XHDSC/a0JqPduF2GEtHsqwJdbiH8Ai6hEuYmnxsmLfFyFBnzYR7dk41TgjU3Rn5LxpWwsRCX
/lYBPkwzTXkshjOrFksoTJO9a87DhttVh1bTHHzq9+uFz0JYbmwbFDWzrgrKioeSd0E0O5+rHegq
iBJG84UnZjPMojebw9YeGaSwXz7328+1mA/jkxaMVXAmN8Om9m5FAxSDHNgrZ2JNcGVhAnSH1m6W
yezmJip/jtvvZ69/ttKhvymcrt9Qb+Kf285E287tHKPix5BBKvZYsNFn8lUBrHN9kJa+QdvH0rJ6
h3Ec0IVI3nERgcVgEfm8LG6Sqth+7h3aduaeY0pRK9wRhxidZCAgYOMwj0/RXHvbkhFgoK6/aCHX
1q1a1WhWvG5xWUgrcYpbeaqyFPkNCGITs4Cop+3Blca70U9rpczzPr5wdugyhy2FjTkcNmVIDNN5
V/VUeeAsZs4tnwsr96epKl9U4qA94I5WEI8MoFAv27J+Wju9Lk4gKvfnsfiwyquy4KVKU/dkJNbX
1JUyML2635jSOZh1/ef6wJ6X2qXP1DIUx/VAoIlRJitrAItJHND4Byg8K0Fm4RP0zpaVGKNQ540q
C/kd9zrzCxtnuORMsO+Jp2TtyFp6jXYjMokpRwHV2jBv8mybtXDlwBIZagltXoOuFWEvDhUMcLWo
A/MYw3BjZgI3mEJxudvCVMn3LGtlrJYef/64D9Ndiq6MSVW4p3YwDxmlpu9EpbcB2G1NIG9pmM5v
/vCG3jVzxlvXOZnt6NviyaqbYABU61PWPhggLeKk04AmMTj1JwzVLkZLF97s+67PV46UizEAj9eC
DSS07WQqcOJC/lIGTpfNxy6OxOBnhmUcRgLn2DifYEzq8V9Naa21CJfmhf47aoYBJHZ1NqDOSvWG
8Plkq+rO9Pqn6xtwaVK0PGKOzLK3J3gicoBXEtu3aHEwivrbmKZrJ8HSF2h7vGxaiIZziNjAS2ve
yCafDy18wQKg8dRK5nu5QYFgpW1BzuEv57IG5ZvBbz3YLe2r0a8EaMqBAa1dA8IgK0fBeTX9L2Lh
Tdo2rAtzTBImUYNO+7tKDF9c5Tx8ai5cbQuOCQAScdsiva7RBU6snZu+W3EXVClbGaeF2dYlEGs7
5twdUVTJq28mXGcbNh3z+YtI5croLL1A24PjfIZeFckM+VbIwo6tsPyy6Su/S0jA03kNf7U0Cdpe
NLMpZ/EQ8ZMjcNOB5mbsT3b8eH0aFtar3j+uhsKhbg+jTeXdEbv0cyhAl/OaquLS07UNFyFLAdVw
ck9d9gJs7UFNkAX11qLF0vhre40SMZlZgkMbnZbokbuxOkknsm66VpKDm0KV7PoYXWw7wtZcSw5A
+zLBLJPwG6uHo03L3/lbxYygnOQe6kifQgzjLdquJgo23ApoujApnHifRSrbNEM+7wZg6D937Ona
hmlhwN7ISqJTdVZsA48wydTWsOKVx1+8cOILtC2NYuJAMzVjnOx5Nzo3TmoHnALF+yUHw5cmK+ni
wn7QbedSyOyYlYfXTHG0h036bVHZ3z4309qOduMsqipXzmE0kPRBqE4cIFwtHu0BcZaNk7N30Dh7
vf6yhTPW0fZ1Bm0lONrDMDKp08eElSHMWG+iWn11RnkAaAFNvwHora7qVkLu0jrWTle0xnJj8ow8
9ASQohRCD69squqfbc9AKSW0ulPUEfPKrlmaJm3vK5BJkqZOVWi2RhUIp/0Dc4K360O39Gxt50Pz
I+qGGb3s0WpjfwaLGV7KK5W+hZilKzU0mWSJZScqHDLjGzy8fszJ+FbMYqVOdpnfZHu6UoNy5rHp
ynYK4zI1UZth3W1ulcOPsiPdLYPh0o3bZ2ej3ZTdePDbOZUJFh/N+vkmhqzyJk5lsuVxveaKs/S9
2hnvQinYAAUdBRB0BTqqtomiG6ns/fWpWgjSXAsKkYwmUgEocmLqLanQbGi4L3nqc1GscHMvLgZm
6eUPiHBF0HJDEa2MGPdTNZYB81YZCUtP14ZHCGjbWMlghV5d3dQ9/J1MAS9nK5LZUVT2b0Pmt5Fd
/garZze47Ec9IeGHNIzyrRzKOKYnn64P5PmF/8vF8JnaQMpcuHPZJ1ZICvO9ZvIG9nsAWYw8kJX8
IRlfS2EvzhhedF4oH64unsXhYtp0DSBlbPKhlHhC3f7ZmCkDTXUtFl1cdXjJebg/vIRlpVWmnSdD
nuZFoEb6nPXepjTWOM9L06YF13hKszi3MjPkwK4jQthfOnRBVxK/vxZ0l+ZCi6RezUkSW5KEzDf8
nAbtF7Av813xwN7kO2rvUbaF/jJrA/NHF/KjvSlu5JHurK17KNG2qR7LfpMlvngqX/CneRHjDuXy
lV+3NLRa4BW5sLPc7awwt538yRRe+qWy4ZECq1H1OUc1uLP9O30U7BZYUEBdL0lfZP3DtoFLFiuH
8MU0glH9ejN6XVZ2I1DZcTJsHEC8TCZ8r30bJ3Zo2Xcz+nN9Q10eJ6pfboosiuJphHRDnt7ATsQn
o3WAz/FKVLp4uuMrtO3Kh66s4wQjdNZs4MPgT0bvp4np19Oh8u4z6fklrIauf8rl2ED/d9WJp8iR
COPhQLIgjatjGzuhYUAczqgwdPZnjkZ8k7Zpc4aMpelbGbqshMs5oOmE7udi7WJ7OfBQXeUdAmIw
xTXQwRN9sa3QRZpkv2MKQk/oI10fqIU511N5SM61jJ8luHtczyZYLhDAv2W3EqLNy1dzRvUkntrI
QxwDEGfZmfEmng1+H3Ukhie44x6Fa8+/xmIi36L0HIwqD4waQItYdA9HavyewbBuaaL4fh5YFUxU
ge/SeCoOOnue9rUa1MY20zEF14+qQyqgkoRVa5c7kSTuHgxzGHAZXvLFSYt0k1u4zvWqiL/nnZi3
ple2e5Ep4HjHyuWPzKPlDgo/3AfQWj5NsMbewWp72qnZdvZiUNFmJKraAjbS7aK+7o/DJOZjC6UK
v4Ekw6ZxgV2optEBOa8pjxT+HkGRuvAklFN+4pBCOQCHQX07QyE1L7r5jjSp8RvwyldWDeO3qe7i
vVFHVjCzCi3hkRcne+aZ56ewKrsxZgCsEjYASNvNCJyxCZ9RZ+pv0ReQQ1CnKA93Zt0+2Q064WZv
4+cXRbkFvx98jnK4jcm7p8gxNsDqJyNj+9Yrso2Suaph4cKjG9eM//SpjG9tNTJYU3hju5l6ZW07
LtsAN7FokyS9/VRmffUAoh6sH4a660GqoCP/3sZuvDXSQTzLLIc5utVwMfsRaybgkRJoQg6kNoOC
29Nm7Djsyjqb+LaXFfdukqd8E9mqjTeG42Wf01Si+u0uq8wOtxa3BwZ5JAco0biA8Wd0N1erneql
7aMFNaNNSzutnSqcLNDxGpDcACbJ4c17Bn1d36ELoUy/3XlGPXF4L1eh6Q5b08lfJ17AaksaIqBT
dHQyr1h509LHaNGshh5jLITVh9TryFFVjXffzokFeSBXvV3/mIWIpl/xPLt3RjDD+1BSY95k6FqE
IK52jy213ZtunLsf19+zGHfov+dxN/RtXrfg6CXA2gCaL5ybGOX/r0UKS5SNwcx63EP80X6QBnFj
v6xL7yWFzQLdXv8Bl9Mtqkv0YZskNaSb61D2cwIRphreFpDZvv7wpVHUbnsuNzx8kVmHKm3u0674
1fbu4I9s2qeltFZOhoUv0K99fAYgxVAWsLlxGiozPrrJWjNj4ffrN742QdCOSI5HZ8MTT6PJ72k5
+HlknOx4yDbXR2npA84b6kNG7UwWF/0MrfGqSirf4GSD4uefzz37/GUfni1GYB4sJuqwhdnw1hVd
swN/n65cia3zRP4/nYaf+7+Pbyi6GV6haDjBTSTzK1jKv1WQB/89Wa46SMTk22kuhzsG7eYgkvKn
opazie2WPBhC2Zu27OjvdqplYLQVe2qSNPUhZTI818TgGxv9qi8NGXEklBn57dHe8bkDLktLUnLs
G7QUDbgMBFCfhxQtbsBIy9qZDTt43WYrgWAhqnFtfwIUNzaF54xhUf5xmm/DiORfEH8WPQ7TNVGD
pZdoiT8taRyrbh5Dk3Xp1ovn8Y5JUUEaYvoJBTkKn2UD4iWfWxLnZfhxSdR5WZhJ34agTv0caPuF
Re7h+qP/Ro1L68H699ll7w1GQVQbGpO8ZYzmY6DaCtoMdeNax6KjxgOsufo/vHGywsc1r/0ChzPy
3kS1c5NbRrEHCS/doo4CsKPZZXsTTk7fMCjJlxq2Lru6SaxT6c3Rzqzhrxe0kIMIO2oX3zqVFpuz
CGxgIY25I0nZA8PYdWFhinGv4rneGFWPO0k2UjsQSPs3UVXUW94NkE1h0ka5Lp9CWwJ4Br2Q+t4l
SfqaZY0VluMc34kExEtXcBPo/zI5de6gXoBkSoMhomTTRUz6buc1B3dusiNP4vJLlrrRAVqGfUBI
lh0rCxZb1BPsNZOixToe422eFrLcew1smEcyT+gFtf2cB5x5zpvdN8SF01vRp8epc50O14Ee+mJd
gh67KcirOSF9uj5vCweqzmHJqRjcKcOdvq8BSQPHipZtUMZP15++cC3U+Ssc3InELJR7crtoCHLw
KI5ZD+naTL4Ta3wujeGets3Kfl0KptqR00WRDR3uc+MrTmvfhYPeywCUzcrTFz5F15Dk8zhbdeZA
fQRsNCK9A1S7TmXUPI4OuDO5+2cm88o2XYgJupRk2dTwLK0m8IrI/YzuCyy8g3RCn8d9g17Ryr1w
4YDT9SSbRLnTlEIkaorIt6kr7ucS2psjHGhZ5q5Z9yysLl1Y0hpis81iCrkGC4QV+jJkx2hcIyEv
PVw7gSQTbjynaIPlpPFru4PbW+zjQrWyMxaWE9OCZVR7EbeTxjvh4Af/Ina31KjXgEF/h/lCuNTF
xScLqkRFI6YQ+FdL+AOfgH7OTWeT55P1leWmu+mUmPa5aOjWZKMCiBp3qoOhongrrZFUfvTK/Mj2
4VQM8zDLDvI/6WzTwIyyeVvPsix95ooEOvKNGwzoGe5ytP/3IBCTx6a1OiRNTb+dou0QTVB3j1W5
T7q8+5FFPTjk81BuSGMA4Z5B4Wfsjb4PSlnXX2Nhm996kaUPUO1kNzwz7GOTjtnblEbxTcJU1vh5
2XC4+FYtYEBn491ENuSGt2Av+Krl/UNBjPI4mPFQBajKRV9RroUjb+oad6qKarK9HnwuV+0ZZdoB
3ka8mnuLGydrKLdFnW1gfQXtBmNnixMx2IsTvcViAg4mFM5LakkfdK6Ny1Y22FLA0E72qYJXwlg1
5+U5/TaJ3KS92MU125eyf7YbERjemhL2UsDQIh88X7yot7DN1JxupZFsy6JFf/5HZs6wdvx9fTgX
tpvOXW1LBXW1HPx4G0JP4EwHswG+AQwgrj9+4Rt0FioqS1Ps5MQ4TTZI0WAMmSiDGWZ5EO5JSbLy
loWop7NRTYt7tVPjI2rjpHq1YeLZygbQELyVRbc0SlrW3SesYMjibLTq+u+kaEZfdew+OjPRr4/T
0gusf/MsAiZBnrVchTP3bqoqu0cJ4UTG6un64xdWrU7XtM2WjkkMZliVTNsMsAsx5UGZqSBxSVCB
IlFNnwKqgIKrbRCjlhVSegvNRvA62OAEuVxhjy+Ebp2zWSFgF4wAVufiCs2y6ilizvv18Vl4tM7B
xCW2UmXUyzAt2jeaO28Zan0rJ87C4tTply2x6VmfHdp4bk5QPqk3SVXzw9REbGt10/31L1hYQDoB
k9ZJyTzDkVCdT9KwK7PoAfJTbWBMAztcf8XSIGmbgLmG1VbRWIaoHn4bpHnMvc9xYOlf3b8PV5jM
NWgDR07jVNW/DLAhiHskdC0ZXvrd5/9/eLhtzoy4VumdSmVs7PbkqLXotjTo2q7tAHttVJt5p7xq
45eo79gXZpXZrxhYpJVBX3qFdtpBeaRuG5t7p3OuRbt8E6tXZX7OR45a2mYlUw8VhjMMJXMGXwHg
mwCwXruf85iif6sMH0ZeplmaU0K8E4M5lhMVqLM/WtGTTNZgNAtTq7MpLac024QBRhiPfbdntTHv
ZGOLlYx96ennaPrh53PLS2B9UGHhTGoDCBuSM0bXqqsLE6uTDuVgmcx0GSBTQO4S+nWgxF/PohfO
3f9RDj2Z11mVADWajXsgRwMFWSIQyo65eODi+XpAWPqE8/8/jE8HlZAIPQXnpDrVnGwRmeeifrVJ
zcJe6d0tTcH5/x9eAT+Tgks6ziEx70r1pVA/P/fTtZ2rWmGjWHA2VYBqix957rHwptvMKlfOqoUD
V+fgugoGuoqW0SkikPVw7WJbRunTWHT7fk53DbWQmcKS6frH/GV2Xbh26Jxck48oq7jWEA5fkeU3
37w31vlG4fMbC40Qv74lz9P7U/2AerNaySj+rtNL79Sy07GVSs1W3IS87cZt1Vc2bjRIJ9BadShw
bc7UvDrW5P3Jq2h+t6Fuss3AqX2EbDVFpa3td2mp1BbOpUniO2OGFo0hpPwjp/Lcn8qs3xG1YZg0
ShCAvDHr7opIoHHTwrGChF5hstsEFBWUFxG7hkC6Q7SGGF8az78U+A+rLunigTXwPAlNo7ePZiPF
LnGb+L0USL/LIeofjMbkp7kZQefKGneb5Q7U8KBURE64nKHwyyLLt0mrXiIJ7WTJs+JIxmla2RUL
u1sneuWVOYCkDjk+2cVv/TyYx6KJvSCvnBperHH/kBmr6cvCJv9rlPRhLMTkQkS3hRBn143oi0I+
KUcTMf11fekuPV1bRQmNvKSJ8fRBlYFZVpATfR1QWr7+9IXooVNFeSXMwembLCws95QnwCfmfA15
svRs7XCIOBmLPBuQcKHymsNqMBbzn+s/eyFj/LssPwx5DNcBMtQgqWXpGMTZT9GbfgXKMYQOPvcC
LZNDtgJi6wAtqUnYd83swmwn+12Y6FKXM/92/R1La1Q7HKiDIqh1JsEw65HHX+NMBCRtAxfd9Xot
yi4NlHY6tKplTChIVZWTvZVCBTExN6m0A1OsDdXCAtUJg3ME1BUH1QZO3k6OMsvQbyWxx31Dh253
faQWzgodNVe6dZ5CpMEODT7f211nbtNm2GTwYvUj4fyUptgPxhoUf+l7ztP1YW3VxWAMKnHHsDba
/HWEmuOub/qp8InXq5XDb2Fr6Pg4w5jj3AZEIuTqiBuOXyHzuz5US79eW1RlQYuhFDYOOudX4z63
5XvyOeUkqsPg5pQ0lrDrOczMbu8ZUe/Dudvw0yL6wV0Qu6sIOeznvkJLPkw2kFlZmING5MOW91W8
aSsFIGYyrZzOSzOg3Rp64YyDjY5EKOL+txAGEKVRtxJUl+ZAuzM0OajMUhjGqYzn3q+qDkaxHkvL
R8dO+JrO9dIHaOdCbMGHUjh2GvJ42kJr894akofro/83B/t/5mLq9DxQ4AeegKGOQryMvrhp10f+
UBcEMTZRe6vn88bAtL+oroVovNUTEhSdJ+4agw3HphzUtit58bUUUXGqKo4SoGtBOBTOiL3fk7o4
WgNI5BPc2fdp3idB53H69fpvX0AXmLqs5QgG0BgPuIMrSF1shBB/nLHChdz5CdX0r3lJnuK4RKtk
/tbH/VrN/LIpIgMY4d+gMVgWLnEcHLQEIrY95CLm3g6gb71th9g3I+j8p64oNgJomh3uxEjoUIRe
CSaXl5upC2HaUZMYnTEBYO6hMonuxrQtqtrZQK2XrewWD59xaUFoUUUA4eulygPXwOnfejifI4WV
yi/H4ib22CkdrcKn7nRvc4ieX5/IyyeXqZMGZzslfT8QsFzTdzZx37S/RvVdFq9lPosLRYsxWCSY
q4Q5J9eOgzxhQWy024ZQn0av1iy3Tp4/xNXXqFprCi19kRZyyq4EJZ3hhTaVWxhQAmm+S6ObPlvJ
eZeer4Uds8/qKCUjSNf1rcrLozo3SZLQGfgK9mHpBVrIsUTSZtROy7DJbmA95Ff0rXZN315DjS88
XwfqAmKd9kVcuiCPQd3N+jEzb0PtHxBS2FxfU5czLlNH65qyS6OqzMqwzN7j9sWIgIZ2Gj8m08Yl
1aeiv6lDdefYTu1kwF6p+U/cPNCq+uXirLz+BZczIVNH6hYyKnJoy80os59497Nr212TTH7bPTd9
6Rvi5/XXLA2Utt+7pq3cKIbdPdBRx+F8fikLQAUnfgeMDq4hRvm5JaWjdF2nMSPYgpehMz65oCAA
DBaks+PjCvzJ6dC2OctZmdkOk2FZwgpoYKwLOmO8gfDBGphpIf7qtEQ5T/HoyJmfFGDTgQ1i8N5t
a34LcwixsnDNBQlgUxe3RROKAwKUOKdiTvgJYtzthnvtvLGKDoAjMoPePPTxVkmzgYgpBybRnT1r
n/Y9OxAL2veZc1YLQAMSLYeiPw1mRv2CFwLJepkE8MkyQS+Gw33aSBsLiUXbuJuAjWgdoe4ghTX4
9liCiWdB5cJuavifz3ZzLCcAlBJHlDct5xBHbrzoWcGj766YpTzgjtY9970TPc5wMNiA/si2neck
x6KuvL1Q6NgRR4qAD3QMktZoN40hfkQO7TaeLNOjSrvKnxvP3U7w8d12wESFOSRQdnPT9i9eZaht
RtvyFNtOtkuyyQjENMyvbVkm2zyX066qzXjvFD3spNMmOvLIyY5GXOCpTelktxBKpm997sU/OgWJ
Pr9WzPvdZWZ2tL0x3g8Ffn5nOW7iF1GV7EChGXbUAXZ4TFT+SlI17ApY8e7ALC9v+sZMtlaTkWfR
pPHGSQr2kLS0fYx56WyzofYO+diUbz33/him2QUUDMfAaPJ0k8bc85NClQdumQ7SoRFGXHZpBYzE
xXF2a/4mZqf5LiOSvDruwDZDGqe+N5O7JK9yH5Z22S5nPT1A9vi3BP74kCdjcShtbzqiJ9oFruWW
9xkV80GUMP9BH9zckonOT93cYb5hXWD66G23W7tAofJ6EFkK59pxMThEZWhwz6ET09mXZi19yaan
OrWB1JYAjV9/zcL202Hycmwah49pE455fZ9k0X08NK9ZLHfXH7/wFTpKPo/l0EqnmwEUum2d+/LM
4XPfE/f1+uMvp/EA3P+bOHp9nzZjUvNTkzpoaWbP1hD9+Nyjz1/08SLbt0lOmcNOkG0N8vLUxGLl
FFr60drxkFlzhOMhqsMo9556W95ac/u5ZPavQuCHHw0LDZoiL5/DGFR7B9omrVkGkq4MydJa0Q+D
HsxEYLVnAOi474Le5EzxZorWujlLj6f/jninMrNXlapCZSM+Q43ADQqKjDhy0jUb6KXlqCV5xcwM
A4hofhoiqPagY/3HNsfnNIfrHDfk4frKWfoOfecaWZM1MGUJbevZjR6Rd0/OyvwuLB0dulxLV8ii
MKtwqJPizs2iCdjWyFQrE7yQuOjw5ZhXyexUrA4nTsE9sV1E1+E/zq5kSU5ci36RIoQkBGwh56y5
yuOGqLbbIOYZwde/k17VUxdJREZ403YHJBquru49A2XjzutFdHTcaXqwaNUMKxthYaCksXtHL4f0
3QzzZgnuaz/Rgxzg6DuIlccvfY2xg60GOtuNIgK3StWAfps0G7e0AZgiQBAVkMfdsqRNXm+adBPY
zKCd2Ycdn87a+aXAAYMYxQS7l+sPX7ptyct6+LCvUfLvu3DG070I1fFaTXQPARu96YhwjlBgtQJP
APY1xFF4CDtWPaOMtSaYtHB7Na3HOzuBGHsWN+ewRYtpchy5xU3Z3pW250dzoncSqj0nnYAyD91M
a2WlL60N9v9fHGWeGvXUw1epewG6eVLApdkrafPSs40owF2ADPIulyemnEPPi3+sOXtIy2mlALS0
7oz9n2Rp3hOGMJnrLwlQBnr4ncHCI1Ov1K0211fEwieYuNKuuKAO6qY810o+MsnfvbK+a4X967bH
Xy5QH9Zbas2w5szL+hxGzp3IJxgyVZ2vbf37+vMX4pgJI4VpgsIf6KlEcfWQCvuLlZC3649eGhlj
15dWkw2gL+bnxgIazPnZWeiP0ZVxWfrdl5d+GJdhEBCCyRnaxX13gLJ6kITNbYvSBI42TTRYbq9Q
h8qkD9icH8ddIMVaZXvplxtnd6R6WzaDcE7hlOf3Vq6AqYaQ2O76oC9crE3MZALtUZFVTn6eKktC
j5QceBR/mwCNt7xy68HmBWZGa04lSzNsbF+Uzmk7Rl5+BqMvQGc0mEHJtvK10vDC9jUNPsbWGVuZ
ZVD4oyyAiVDAdeiHvRXUwLFxeZtSpGUCI2vhtTLt9XBWsAk+gnRYPnk2TqfMc+r3m2bFBEeGZWvZ
to1dNsh6V6gKV6VCvutR4arppc/wD9z3g74tYJsYyRxuRRSuPdA2EV/58FROr0nz5fp3LMyIadNh
IRupMglWWD3S9zZDaQuGmH4dDQFX7V0virXMfGFlmbQGq+Okn7UnIMTRPMeaf+lJA44n31//jgWb
WcskNsw90o8wh9GDDWjnuaJJ58uqDA9uMVbIpgsv8+vasjaQbkERMhYjkGq9dl6dyaLfPOrCJsQt
pHwZiRA7WBQ1ezFBiH1bgrPV7R2g/d9jNUlydDR41JD8Te5D14m2OdSjUQRonR9e0/V3rRVm+9F1
vD+VYM2/XdeQbQ8o5RGSb8OvLkpyYMW5dxeHEJBVLXVWcqRPs2/ooRjRs5cOJEJYlZynojpmnXhT
NjxtpZRPJVXZyiB/uljwkksA/BiiGw9QkDRCHZdd6hT3vC92jbqvwcPy3H+vT+Sn6wTvMIKpKioi
PQEfRkghP0xNdqZh9o/F2cpW+jSa4vFG7tPCIq1xG4WrP3GyJ6TiHvPTC+IDypXdJoGn1tcmLOxv
Khu5u5Jifprl4Z1GUB2ceM6HeVDnpLLvYE6Qbki4mbsRW+yZ5dB8R8vShzTZmtTZ0lr4T5Iki4hP
0N5JqdqUUQyi6qsNtVPLW3OrWPgiM0VCUXG20FdLzqUaeYKiXKW/q7lpg2oiHTBZburcD20BJX67
qP9h9tStnOSfHrXCM4k4kUPBbQxD5H8cZWZtnSLdvt208My8KZkzPqRei8639g6D7o48hHSuxVf0
thYmxSTehDX82EdQx07IP4K02k80Diz3e9TeosyLkTECQDTDlZAk0jlBTuEJKM0tr+GsBvmA66Pz
F5/0n0Ybnm/sfZCfmmRgqsDI68cojR/Qnt6RqnqM02JXMvIW9azxtZsfQz5PcDWufzR9tzJ4C4HH
5ObAqaRhrZPO57AZ4qdUdNWxZYW962wV+5phwtoCxhUrn3oJNZ99qhEjRO/MVjJBGi3JLL53o7E7
dgmEQUmWF75nFe59B3j2hk7waWk8wjdUNflOhwMIlqrQfgQbrbXW3OfXU4y7ETyY25UFzDyhv2iT
56ZX5zQHP6cUUgRFUYy+J6twD5xls+3zlKFgC32X6+OwECrNZC2cwjAeO4Jrt/foao5a7ldOPR/i
96eh/QcV7+D6exZ2hpmtRaQE8b5AUtgApgMyr2UHPNPwEwcHslb5821vuXzlh7OrHC3XA6DFPfH6
eaC/C9RgLqbluffjtudflu6H50vIEnPAG6GnJ5UfEoxTZPtcT1Bj+nP9DQuxz0zVYjvskyjuXdhh
To+eA/3ovttef/TCVJvJWdei0eVAZeGcZmz+IYdSPcNNiW6I27jfZ9IW7wzM0JNkM4w5rr9yadaN
eNKSBML6CXNPDa3RWPvqtX+qdoJF7VphZyFmCCORsEIIxaAjA33XUUCIBJW2prWaIORqlxAnDUIv
1Lvr37I0fEbAsOsatGdQac+59y2d9aNsps0sdODA5KKOIOjSrvkDfd5tE55J0aEITQy+si7ocpXe
DL3WgUomHcThmO/cuIn3gspsnzASPQ9FXADHJdQdZDchWDMk/YERK/uuI5YFUzvC+4/O/XbKhOdT
iU4RLLW9bQaY2X4AehuNNKg3xEXcf7s+Tksr2EhM2lLogg1YwTDoeMWV7y3M4mwliizkjSYNaFRq
ch0N4FoOFIufw25nUNaRJoWztmAvs/nJsfAfMlDVOw6Y8igUwqnvR0YZIkhL5HOaw4jcqSJcAYE3
fLRFgm4hWLCgeziP8wCFckfPGnvJHraeVBZan9oOZE+IP2gALuzBTjdWr6JH3nTV+5CH+Ade4B+A
yghCl6mfpXTFcZbwe03sixdRWRZBywjZ5A0YN8mQQtBhppAxmhU7yQKOagToJrilpu42apv2efQi
uJapqoKZauwAd82LwJkaoAz6Od7j//C+cBJfhGs7eWhUTGKUBAESEjFMeeKc9jVUA/rYZ4zrGcl+
+SRg35Xl068QQlA/i5Dq35VjWaMfh8SCzzHtt2ORyoCKtlkD3ixsMxMSnMOcJp6nej6rcjzRcioP
XZdm27qKHlCmG4J5JveUOGuai0sryojoRd7EbHLq8mxDi7CQnV/xYuOqtfi0sBlMZ7whnQCZIGWD
VkY2QERWqOmujvP09aa9ZtKyBMcic+JRnqw0esDt91tctDexsiB6Z8Rux0UXBvVwBm3Dutu1HD4c
dJrUSrK3lGpyI3JTJ7agReACKFBm93kKdZGkA5KrPqIleZ6lN/lTjxvTBMNtHLiHtvbQfSB8JZgv
zYsRzJVdAdwyjc6JFKDeT8DBQpxyJQlZWlJGMle1nurh7okunw3pElDBWvmnz25U0jYpW10oErgX
AYlRDVzdw+5hDBKIj+0LEGBfQhsI/etLa+ErTOZWHPaDhM6Cc3L0a4eLHkjb5LYsihlZGincASZ7
LQ7tuQGl6h/oQ8KWPQt6SIvd9uONXS0o7V2iKfZF7d47XfY1CQmU4tZEHBZWz3/IW51sKsfGzbfl
za4O4WuWqd+3/fLLdHzIMGkOf7WqldN5DJ/67MET31Xx/fqjF+7zfy21Pjw6g/I3PK6m/lwKuhkJ
3VZ5trH5geNul3BvO2G5TtbL9ZctLR9je6fDYIsixx1e0sKXoNgMqgE49N/rT4dF6efntMnfQlSd
wM5rBiiSxQ2+Qs17PdNi2sAmkPzbtJK8Uqi+yE3OoBwYUMjjbNhsNcdsSKufnpjjM1fHWc9sn9vZ
zzn32H3rEL73oKEjcSC3PaTxYLfikwxaej6B7p21VbwCXF5mbVr5Uc3LB1kSfVeGNNqPrHJ/eLRn
G9tK07dUqmgHiFS0U7BX20GpIdq63uA+SllbIdRhVQ2HxIrit9hhHpRZpN9CQqpLFezHnHXdV64F
zm9IB6KFMQzj/KcuPHWnG0UfwtQbAuHCAmDqaYYCrqh2kCZ2fajxpAdcDst9yiPrR1PyCsKTMEkN
e5IcZJfAlm9qfll56+7gVMH2nM3tQVP2O51F6WdWW/rDXKbHviA/e0fo5wE8sR3HwnmdGfkWDrXY
RiQt/pRFiLS3ISUwR55+5KXCf+fTnJ/DCZq/sscgthHS4imeyDvPssTvHShkqKZsNrnnFf4sQ7pl
TjxtcmCyt30H8Z1sjsfXPmM/4Y7mHSfmtPciHtkB2lT5hhR9cWxmBR7V1CEZU3QKphn9BKvKf8d2
BiiF1Xd+NDjwG43mdAu1DSjIUqgzQMfxwvCzWXHKaqeEwnrRQljZGyBeFeTz5D3GU5kx3257GlRt
4u3yhHPfgmDkpstHEQidvYtUdhtutwJ6ZGMGyQ/7YvaTVaI5xGU9fUuAA9vygdtHyeE9KCpW70g3
wmSiLOJ8N1MEaCFyZE4uEq7HlHTKF00dPg6ZtnZjA8vZucryBwDDv3fOOB21qoqvJCytXTmm7Uvd
jeO+qp2xgkBDpv9JRwFRALtyOfiLot8ibUu3cMGefyZk/MMzWT6BJDduMDWwJwSGjm+lg/QU4sgu
MkmoLw5TOO+EoLlfu3YbQ1pCO09R3ScPtBqq17qwYUZswxAeIxFDr1m0GgE7DXOQU+zhR67g8Vsm
DvJBdEoOZdJ8z7QDO0iU5J/EaLFiP/MYvWdSTZuougy47rBKhqy9G+EDvyNRJwOXhmAd9an7ZVCQ
WxlC3OB9O4Gq08MIBN5T7ObZjzFyx2NqjxDmanrWBk6t80NVKnfLk/Zd2vWPauyLIMnLMCggs3gK
AcnaqlRY+8yNRzcgIdxvS9bGyHF74eUbL/Gstw7rp/BjrZ0XaIyVYP+PUNDaWPPwktR2s5NR3mx6
bNBN5bxWvUUgHRUmSBjKPANZs3R2NCsrnC7qLa8o+HddElXptkCn4IQlmwRCRlkQxY3zlJbjt5nJ
WW7cuI0e57wCjA6eyZjMWdIOeynk9p3w6njTtiKPNyKN+pv0GyGsapy4Hap2okStEKYPPfPLqIWO
OoPNhG2v3JsWsnaT4DpD/GsokgblHQLBrkS73xMyeb6Q6sRS58za6JDSfqU+vHDpZ8YNc2jmnjJ7
cE9ROgbl8FOm0abwXoe6xdyutUEWDhiT4zcKh9V93ULMouzf0yLeFy5j/lSw/fUjbOn5l5LJh9N4
qjPWC0XsE4/KyS/s0XtkrBseE9vSKwjIhTTFurz6wytyPck6msfkHIMD/qsLI+gDe0Bc3pZk/dX/
+fB4BXPOWitgqWqRsm2Yo6XWKUehCsNvfYWRRfSFrLgcgSHsZwcyaRCzGv6R5CYMCHaFcQnw7NLV
WQ74VIZqXhz+UDG0FcS32+bXuAXMVZ2NDACzk3Ba+YTCRZ3BFj0Og8GL7T/X37GwEf6Wkz/MAC8i
VOwoyiHMnkfIwzdw6ZpSMIATyfw2FxPO4ZKuNNUWFqxJtPSg/Cp6BVknaBgfCktrVMnbX5AseLvp
Y0yWJbKDLiQtKi/wwXF2krrZLlRR8lpm+XzKqzE9uKiJHq6/7O8e+G+dxzVZSy5Daz9DanSCGiIJ
HELYgx2lfMOni/Jx4rzXvWju7MbuNnAbD4MWEuh+Xgu2CUmo9mXIwkMq6nIzS01XNtTnNC7h0cs8
f5jPVvI4y1tbnW3HDfduzxhSJZf6xC2w9BX06f0kG9UXb27iO83bYY8F5W2gND6upO0Lcdxkhk7a
myGj3V88jt697pW17jOTDBUtpABZ9Fy0a9jCpRcZsYmBgJo3Ggc1C90SalkF6pwtfZ/GCgJs0V4m
9pe8a8OV42lp7V4i5IeBLXE8hZqDYw5N33Ez2jjCiRdBxz626u31FXV51H8XlEeNUIWiIOAHQPGf
iGNtIDF8dPWa2fTlSPjs0Uac4rlO4rDEWEUJsHyE3Qsy3YVO8S2x4pXG4kIkMW0lMdxQ2rMdRCub
VSdWVq8hmoEB9juIGHR8K28D3mGNG4d3ovNknDUPT6zjdwxUAd66G9ueV1hon0+Da3JHcTdRSjbw
UPHmeBux5lk2tzV/XJPaiRI5ilCD5Z3cGR3CrPAVlYGkD1GyUhNb+u3G9hdeVGkoC7inqhJbb1K/
nbawbtoBlgl8LhRUTadE6JPDrU2Vjn7j9ltoIAfXV//nG8wygc+pckevKnQBm3f1R1PyvdLFK5PN
5vrjPy9dWCbQWSFVygmtYxgnx0HWhSeXp09jp/eQpH1WebItomZfh/L9+us+33DWf4x4klSNbKL6
FKpmA+aLDwZ44IHpMst2f/0Vn8+1ZUJ5IgrVPZKX08kpcQUNO2dXlUjNrz984XSzTAzP5Oa8tyMg
6LsBN89auempRpsXjVDHxcxz649dgNu+6RPFOJAcxNL+OFGPbxoZNd86yAYdOS+hDeHU4jsTuKau
/LSF7zZBJZKMLnVaKzuTueaHhhPAyZW91kj//FSxTORIiqYL/IfA58titgNfzC9zAi2bONCldSzn
u3noV1bk0pvMvSrA3SIz7c+e7LaWrDZeJrZQIXwADfaUdO63vmhukrgQlokqgRB1LsvZTs59+K1p
93P7YsXH6ytlaTqMY7gdbDpRt67Ojsruqoh+QwC6CQyIn31554dDVyde4aJXZZ/GLn7r1PBCVfxb
DGtn+gJowjLxIjiuWjefpHuaOjbc2TLBVLsX+US7YJu47hUsUaULZzhCtk7ZTVtaFmsUlc/PS8vM
1PTE4nLkETtRBhlZAA3veTI9E+gQNegloSl9U6nc+g9QTkMtu5laUGEq508RK+bPaf9E3Lz3UQL9
9/oiWFjLJlxOlA6bOjuvzollBVMtcR0FIhQmHwHl8w5CGGc5Pl1/1dI5YdyKoKHpDXyOoIiQoZaW
vNRi3tVrVeGFxSyN1MLt+QzEmFucvTTtg1YN2WZCRen6L184E0yENqAluUBpmZ+6bPATVALb6nly
E7+o9cobFsbGNsZmHoYGVpaNONXp7G1wfSP3MnW6HVwN1/oiSx9hjJCyoDSctyE/wRbiRFvlu/LI
ZvB4IKt+fZgWNoaJ8wkjRPic2vw0xH0JxkOajhu4aaQvk8zLYMigTxWxfrjpTmqZAG2o2pV256IE
0VTlqUcB1RvkPRnbw/WPWRguE5I9J7C7jinDJYWEdQC2YXQ3g5a+xUxN+7Ria7WmpUG7vP9DpIyB
4JN2wtmJl/Umz0u643345o3i2IXls4yzceWDll5khPtG8yjhXctPvcNbv3NQjQCwuUizP2g8Afq2
qkC+9CIj9kdo4OcxHfgJflTPdZOeGLgAQFG/QzzuK43W7E4WtowJ/5FR6NhClVCHj97dePI9WGJk
au0AW4gnpijvOFRuN1tIahsgIp3UAhJyWJmIpR9u7PVqsDJQnDARlRt/jaLeDlRffOVjtJafLL3A
2OnuENdhm7b0DK0bH5bkugW2z1kpwC483IThSI+XuDFy+HK2s29rsbdHXCbkWpRayPZNDM4UD3EC
j5nyjBVkP+RxV59JPX2Hgm61d0Hb2nDlZbuqzcGR12W88lELm90U6E36mKaaQe+TZ+Sg5XgUPZQJ
iJN/Z8peU5Zaeomx0zmDXXwN5cVzqAqUt+CArZz+afD0L7tzVu7yC8vWBIW0bld37dCW56Rnr7LU
96lWtx3fJibEjuHNRt0e7RVeYlVRHzhV+Huupe9LKZ0JCpmYldHCGuiZxOqL5pm6a+vs386ut0M0
HKr6oiOfHb2pPyh1WyEe7dX/D75OlLQqa535rF13m6Ah1STZIV91+lgAulimhC/LAF8SE4I7gYL1
CSS1+DDwPnueHC4e3WRoXrmu7fvKYdDEg0yG86ZLRr9CKiN76jUtVgojC0meiRsZPYhWID2qz12s
AxgSbqG0GJRVFCRk8ItYb5heKwb8bcT8t2BlmdiRnvaVR4rROnEv9yfyzQOTEIVi30bntYdGfp3K
LfB0O/CdfKAyQG075kAn5miB4Bx3e3qOKy/ATMf6BXZ4K1fPhb1nwk6iMLJjLVrrpBtnhiKElOyr
dFKQ5PPB9XGWiGp7PW9YiI9mFdVWfKZjqNtz0ZR3KOA+uDI5aPsmpiPM6S6v/ZAuDI7dTBXtp1Mj
yW6MYVINzFol19RqF369KXzMaTeBsQoNV5Gjk+629RYysj9Gp7/t7DPRM23rtKymlnWq5sbZgOuR
vLgdXNbr2q1uqqRZzBihLuxgQdEXyHNTgBwnezx2c7jSVVsqrpg4mrYgfQdLkvA0Tva/NXwtEvLI
q+8zo4F0YdGok2NTXyCZdGNN4kDT4r5Lxb5Ku33arWlJLS1m/v9roCIzlOsIDAM60N1YrwPXfWx5
ta0hLHx9ES+kcCbCxi4yAmoctNMp7Dm1dPw2LQMm/6gRfV2r311/y9J3GIkQenslLRQ4PnAe28LF
5HfdZ48DyAgXWPLm+jsW45GRDGluAy4w2s0ZkjmjOuHJo+3TPKfvKELBoQqogBJms3F+KsYxfrGL
Qmd+kY7jLoRGKtR4evw+oKbe8nEe4bU6p8VPx+nTx8gLsyQAYVDsG+CK0LqSdC1VWBh/U++ycOc4
RocNtazO3tCq+k1n6OvF2fCbQfUYwCD5tjI8l5Puk3Btti7gvEryQeFSzn523yFHcNrpY7+HHwLw
DP/IN/EqH6Mnehee2eE1u4+/qH+uv3gh0NDL7/kQx8TkUlDx8N6GPonsSXVV0M5rJOeFLMjsaFCB
27qogeIKo+pryNmTnvOVNbv0aGM5Me1W3cxxL6BZ/Vi382vUQanqljGhZv8CDg4odaupOgPBFG/7
AiixmKQvjE5r9OzPdxw12xhJQ2M3Ifl4ynp7fBycOXqBW9oE8BRxv4SeYiu7bmH9mkBu6G4VrGK6
OyunOomqyX0S8ZOXIyXI4qEGCp3ur4/ZwnyY6BbY8ORj27kVxD3U8NCoct4n0KdZqWgsrFITCAIT
Xk7kxe0y7vND5IZvRcJOAwL+9R9vfT4f1t+//7ALGp0oiF1oenK8oTjYWS6hqqbrHXSkxFbClueh
tPWEVaDlMW5FdmQQ4duXg1X7VAMLITKSnLKhyO8L3qmvbQbd3es/7fNfRk1VUUhXuBVAPTUsbPlZ
UXXHPHJXp/GOyNv6jtAo/f8QMLd6VskMTUcGr9qi7Lacls8Nr94o614mEf66/iVLc2jkA1bUWyh0
d/TEogELHSfNAIJQeVvv1zKRMKPE4yUd2AmZSPooI4Bp2zhRK5n70vI2jnro31qjByzgWceegDN2
XD84cP98vm1ojCCcdlqI2p7KM/xQX3o5/hjz6kDiceXxS1HAON+JVbGhkIyeNG51CZCEXnIqw3bX
RxlwtCsvWZpeIyBbUVlLx5r5aZw98iPu6HBObQlscJwO/14fpoXvMNEvTcGg56/H9pxWT6nDA1Rn
t9S6i6pqG9rW9raXXO5uH0JBhIuoAvpYn/pi3JXd72qCICJ6S247BPBQWAmXn98EqWdsBpqWqR2X
jYaXz3AuPPY+RlPq51o8y2rctKmbblhnrXo1LL3usqw/fJQH+7kMGgJYviPfQAfxqdQK/VodaAe2
oOH8UOfgTbEGaVR/GpGKBRKmvNq1A6gp+GkCZhVHu1qlAXVuo3+gr/n/v6kY21JFRMNmOI4OomC7
Ipt21+fw87VIPWM/RWMW9aAEVGc6Vy9ewR/hk3oKXfFy2+ON/RSJCETHfu7P0PNNAsfiX6Z8LsHe
IivVo88XOvWMvZQ6Wc4dSHGeC+dXm2BWWLKB4vIuBIp6IPHKobpwtJhauzHg8FZRo+XUsfEXT8XX
sWpOTjZ8n+O1ifg8bFJTbVeMRLJQkOo8ldOOw9mOFcXKr1+oU1FTZJd1ohhS2oBKwdtfgKSfoZD2
BdWx2Hdd977upmceQRO3sHaiBFXgpqk3xXcJfMO8tqD5uXemjaysU5FWRyqnm+7M1DXCAlENqXUY
ZmeYXO7HvJ3AG7XWDAAXdoUptNuquszIBHf3vnupQPtm5Y9cvF8flwXYHHWN3RylqepaiXtE33OS
biICQ6uuKQogl8AuKF1a+6A+87u6HeKgSpL4sa+K4nfe2dnKEb3weY6x6e0QrbtRIQMNE6X9pgVl
X+fwbLBSey2OLixn0zYefJeuYLruz4yOD5Pkp2xaky5Z+vXGlvfyPh/y2RrPM3kDncaf42MKWMj1
2VkI/ybwCEj2eRysNj+7BO7AJUVj810IAgGlO7s7gYi3ErcWxsdEIPXZ4LZNBlErlemNLMatTsqV
zsDfGul/L8jUhB8RxTXtClzKIBnRb+CZlgZejJxYonIRND2x7qDfMB4cZ+Inp3b4IYUPwMFN0uhI
aetuwV3s9iPauqh6RuSfGPB1H8L16l6M8HfN+rx7pQXrvw0kSQ6Q4HX8xgnpsUvDbFvKKdvViaZb
O3YqGK0zLDCt5Ivt0GIlf/p87KSJpGhna06dqOnOOkJhuENl5KngNV9p0i493dgcrbgU9qB2f677
MTnENQ03Elpnh+vr6/PFK82uOcTMsqSNHJiwyt+oi/hhDFJbGG9ue7qxNXScxTNHUo/QEmsQtkSI
FpTd5/djK9oVb8vP213SbJnDSUtkYB935yYqk11kOZCltAb+I+KqfOhgbHGqow7qS4pinUBbm7xc
/7aFU0yY3dN6LoTb99Vw6lIc7vBVgPZzpH8LtI6Iy3dsaO2DnuHja7u/Ol58vf7azwOCNHv2dqgm
OHgk4SmfEwhuguNLmxbXg/puLqDaV2gt/FGnKwCav5Zg/9270uzhl4koPD638MJOw4ukL1jYHfe+
cZq9yopOWxDcfliKf4085xDN7F7lMYD66JHAF25lgheWqKnpAUvrrJCxC4tIKMh1LvHHcNg0Vruy
Rj/PpaSp65Hx2gtbtPXPoGF8DeFl7Wl6tATds9S7KbhKU3fNQZMm4gxbmHfskDfNPbVhjH59PSz9
fOP0zlUKelKZdecy9YK2+apnb6+tR3tVNGJhnUuzjw9SpEftCeFN1CzcVmr+0ffdsYmrXWw5R2gm
b0OgVEhunXJSrGRTS19l5Ol2DBxdKZLuDKSNgqx5F0KdKwbNbyI/LNquabosLS0jPinwnCMdRd3Z
ad7icPbbfgqaslhZWQuR2+zzw0eIqF7i6bX7fYpg8BD+uT7nSw++xIYPd0IyqzgrXNWd0yl8ny31
KOx5ZakuDLzZxid6Um7IQAxOPfq91NVLN+cTdOxA+QNF8Pv13//5JUmasg7gaSQNAxf4rKpmU2Mh
DW3mW7oMIvFvPN6UVEqzjz8Vnlclddwj62j8pLI2KSQ/hlUV9b/9qk8io9nMZyk4x8AZdWdygKVB
EO7pNg7yLT/oajPeQyJtMwd341310D1kh+KZfUO/Y7cGp1valGarf4jiruTe5e3wqMr8KPXTcUv0
ttwBs2lXvvP7+lQt7BCzvU8mV9quxHuE91D3GxltC7myPZYebexx1AwqPfSkOxdJFZQoCEWEBDRb
WWMLfUZp9mE9u++hBpCFxwkVx4NTxDL1BW7nL9SKs4e5JsCLhQMJ6rqAfEVZj7iry2FXwnnia9NQ
2mwB1Ri+IUbA5XLWa3X9hfPbbN+OBaQzSISsQbISxqCZg8+fHwBn+gZ05Bd02GY/rMB/vj59fxmk
n6xSs5Wb1j3sq8C6PXaOoFuw5+0XrisG/cE5gBxJDUb5jMnVpFRgUWZ/wP/3G1se+ml+EsNL3XrW
QQLi/4XzkL45gs/+mNH8Szd5zYPKq3BbVMka+2Qhlfs7lR/imlWrweVUdScAx8YHVGjip66cnaCc
2XQXg465B6Ox+cM70byFjvAO1wfp70Xkk0EyO3iEqgjicKI5QSKnOBT16B7qmbkX6d2mT3eTGBnf
XiJjUM3h8MuCevQ2gprUXQf51J+0Jt4JfbiM+EWSsN8wPabPNRy5A81wrRkhRPAs8jw6uykpf9kV
HGfgy1JR5dcdDwFJbjVcSMpIWYEokc8l2G/gaWdVc88dMQV8topDajEATRoraQ9jS9W/QqgMGj8i
+V7GKhl9iMMxqLfq3No49uwdJgquhQobMfsymbw3Kx2nX46nuRXQXsJs07XkUZZ2ugezE85/lWrH
L3kk5g1UfJzt4Fbl61hZ+imiU771xopg7+dNkMLKNuBVO58KUnc/IvSCodgQur5WmT35SdNWX2TF
wL9urTboHAs4CBAsbjudTOwAfO2YNxHan5zW9pMZvmLqMdES2eAa8G9pexrp1JTFYPhkvDnVrXt2
VfsQwiYALGlvp2h8rFOouYi17s3Su4ybXR16uN3rsoWdD/Zm5Y7fw3566Ty0bkZysEk9BGqG49H1
Vb4giyZNkrkF5mzJwzg6h6E9TEE01238P87OZElSnNnCT4QZCCRgyxBzznNusMqqTEBCDGKQ4Onv
ib6b7vgzMszKetFm3VUQgAaX+/HzpWjmm78CyE11nMFn5GuYg9yPcu6IN7XU/q3Om/ZxzD2xYYUT
rAccm8dknIOui9zaU5/lUI6bIHCrO9ii6SsAxvo3Mss+DYLO+w3L3eU3qgujdWGqnklW0VOSUsGU
ckcedjuv8n4XbRbrzl7pqYbkl/xesHLC36s1EZQiRdRJMqR8Ki81PH8ftmAW/zfsAg+pQvoA+egA
vXe9U7zD7BjOLH1xb8olhC9A8HfGf6jv/PdOPSxhZ7un404shfMow6lNlpZY1zOAyBuG7qoL28OZ
aO+0yFwiLComf8RmxLiXinnw151Dl2hcQOYtqsx6+nnsnQlYT0vMbpGzcbGJAuvJRUp/sqo4WKr2
999d/fi9/rVtGJdJm43duKsWylaq9usbx5GXZun3Xx173X+vLtVchehe7nYFa4t1h3zGgyMmvmkM
wRYKx5gIbq/ThfP2mSXhf0qhYyfKfsYCN8hgq7hEYFQquKplFcyp7A8DD5QlGC9Isc4EYKcY8LbF
W/NaR+G9wX+kCOcK5cW8T3xVlunPn+bc85wscWMeyM4RfrcbZg6Ehigb63aeW+sLjXNLcfT6sW/h
Fd5kq7qr1d8dj/5ZO/41HqSqKOthuwZvCEvFEIloeOmQ25+f6NxQPpmac57BXWga8v0A40G9FHHf
X9Tv/pMQ+C4QOQZG//rleVuAe0Nx8f27Fb3SiEYy+uMnQaxjGl1dJe9ltOqiq9f9Prla4Z+b7Xa1
XV0lydXV4829jPNoex/9Xq8/1/ef288p+hzSw+16u43W28dttP08BFGcrqsovd7t0jR92mzwr7fd
Q7zZra93Ma6TJPtNjD+Txrt4s79KVqvX5O74x+I4eU2STfK6KaJLPMQzU+vUswBEQu0ajQHIG1F9
NPU83GQ4ZSbU4kNShB17BjAHXMGfv9yZ4X7adObi0xVlZ/swKrZX6ExY0WxYS+tS/9E/c/S7j3ey
UPR6It4sAFNoZLAyJQwqnQ40DZlmS7eZi91SmFuFGJL5T30p7jXMg8oRdk2XekPPLOanulZgAr1J
z4PCYl5RMJ8saP4dS2L/FcOm1Laz/rv3eJwZ/xqk9kxaaQbf35ZdHoF9FjZf9aX178zsOtW0laUp
SNFyjIhClUDeBQIirp5cWPDOvaGTEyeDRUKhlfa31L3vnJsy6JIwv1uAbv/5zZzLlp5251PeOzyY
Wro1YXfNeQ0eI0lRXotd2SXB3GzzoIbtKCy8Gvc2V3DPJ8JJZpldCI++f330VP4GMFNj9xJZuaMb
V6ZuePHy85N9P1PpqepttuHlJQmKzGy267Wnlya1mdFPJR/5IVeZB6/dWa9+vtn3E5WeMgEhYmRA
0s9oBF56cKfRg7j4GRJErPn6+QZnnuaUCsh8jzHXDJDSkLxNcXCqHkntGihb2XI/2H59V0xGXVrW
vx919FQHJt0CJMVGyJ1pWfEWoHB/27sSynYtxkdeN27y81OdeW2nYjDNjKgGf/G3drfqpo9yMVGb
P/x87TMjm56qXgwE4GPjd2LXDpDyRlwDpLnpZTXO8OEdAgBqlg4+gbVTNZGdgRwJTzSn47BHrrpP
UrZFOrSTXsObIKMXZtuZwX4KX3RBIhkUiMMgJLZi6zQ5zKBo1l14m99f3TvNeo8TYZhfpEOvZ3fT
lOJRseb+55f5fVDknfpTO7PsrAbo1B3kDyKWJQhRjOZXSz8/V4v/hhTQQXJ1IZP+/ViHG91/V2vo
knKNAqKCrVyR8p5C21mvw9JLq/kerKpLJ5bvb0NPgd+osMGOGdyiHZ+CZpXPXPyekU+y45A0ImU8
MMjDDnr98xs8N6Xc/z6UEQrGcxkWcjHPGza0B7tw7yiSUUzXFxahfwSq/7ud01Ml0jQLe6nbwd/K
ygxDlE2s/OjChmw0U+yuVaK/G6H22XHamjspfRvNHsaQfQ7jqK1paG3HA4i18K5U1XoSih3+0RxJ
j+oLhfXvJ7x3Wl+wST+MTjPh04bqOffdX7nkdzLLLkEHvv+m3mkj4VS0pU2BINoVaGSZa9T1PNj1
T/DTXB6djKc/f8tzT3G8+7/CCWuefHgm4Sn8CVlyv4IJO6/vacn+brEPTzZ9v8lKVtReuwuzzt/w
AmcN0fLp1m498I6IkyN3tZhLLdXnRubJdMtNlVcuoxUOPM7UoFTZ5ddzPdGtZQDQmTr37yRB9FQC
ZuxJ0rJialcPfFzPym2S3LPKZPSbv9MG0FMJGA8nOJo6Njb9+uhGCNPOEmbqOk9gjS4u7Y7ff356
qgWzhXvEF+f4/G74DIfKbZXBWWqil6oMZz7IqexrroZeDdTrduNUxhm64arKi104SIbPfzN+6anw
S/U+9xHO4RSttt3yBCvcyG0vpZzO/frj7vSvySGN70D2Uasd1HI3ne9Nx31uXzeOu+JFfomB/v2G
RE8VYFQFi6i0nnYmE/AXeC0dK8a/hvzNZzbAXeGFPfXctz7JBoSQS/TQdU27JkShlXlTv7fEIBLm
dOovg4Lji/zXC9NZAHdePtCt35EyLolVp60mzYWa4vdBAejL/726J/OlqqaZ78aMILGe2/ambYvg
76L3U3ryNNmhBQNCibqUyBKrUuGVsfzigo7oTMmQ+iebphcMk59P3N+6yvxRxqCHS+trIcuPsap/
2WZZCTE9Tkv4h1ue/qtDNz2V9rleL6gLeuousOEoXObbxeXb3rk0cs+MqFNZ38wKsGGBiN3JcGY3
BqYyXxN1+r1v+8GF93buFicr+uRm1kx9dKMWaFc8Eu2LveaPf7V2nKr7GlgkzJkLka0nFp7CKsaJ
WqLEjWLiUor3zJA9Ffa5Gll/NYbtvi7AmydqLYn4q2oMPXUoyuGrNAy5UPtwqPeGjiB951EIA0jb
v5QhOvPrT6V1gluWJTTyKNQB436CHSuCj/nCbD7zZU89aSbQxBvLHzv488B7uOvmMXEq3kYecMMX
AtVztzgJPnIBYh7oVIA0mXJVZuW2tNje18325/Fzbk6f8qd8N0fbUwblrC/D66xYdrZ/DQ+/KODm
ttZ/8nD+yoPpueYXNjv/n7Dpm7D4VMzpKk/iOCvDXVGVDkInewgfGtHpKRoa0t2OA633MGpu1viT
thMtZrYiOEyNMG13SL6X5UDeICl2xyuPT6yJPLsV/UbCtb+O8nyqAa4gXP6xKetgFQ9wCv4KodcN
+riryEZdZNeXupyiaVSoijZHiRCUnbEvSh8ESwEDmGVwHxyrbODJpudlxwJtrdsQLYZULuM26Eb7
2s08b6slyqwNWO+rGTCimINjVnWK3kmRlbEciYHKjYarWbv1tQr58CjyMnhFQAdP6pZClbbxZa5j
wWiTKBOYF59DB9Xb6CyrC/eGecU9gL2wcEdRr18CeHOXrpX2flGkeExrZVqIhatGB/CiagBDclS2
wVuYosbIGgpZ2a+6HKKkecIpDbS6ZR0IYq9sK/BWi0XREEitIpW1DBNY8QYbC/rWeq52xVhV92Uw
flK3aWOaz9eDhRYQe0YbjGHOkVdbv2iPP1vagMJTqi7WyurXpCreAYPMIh2OCAGyYCtkZmJ4l0vQ
EVkVuWps4qpjD05FDvAC4BEaYcxBEf+KdkLFgQjGyIekatVmznbC7EomV8kUHUVPQW2/Wxw/o55H
uQYjCI7/XgGVIB4QPrJ+Kj1mRQWr+Ir03SM3+Z+xFV8hHAAIZY82d+p1UNiHccqfpJ7XEubPEafg
sLqecWMg4A48oyzKOmUnMOADtYdnq2VoaxDqKtZDn6mXR7u0MCpodqjd2o2dokuaENXtCQbvdjg+
Es5ScFuSsLC2Vhn+oaS8kzUM60tT9VGOnhdYkwZttNAghiZuiCfa5oARFCudtRuZwxCoQNc8ah06
ykJ9i2KqXOuqfugWb7wm0zhG0gqhebbHt5A3fBP4zZq6y86yebCqRT7DwQKtNCMAQ1UevmtfXLmi
AZigr16PiyzAme/lUr7lVStW3VKIqHFzE/lDXycjikRJRqpraZwXEWTPtuS7geq0Cdw+5SEIeF6v
IXELihWtAFh05Zgn6FFhiU9ALx7KboXAD4FH3/YRysctjCU4eAyT+0uY8AtWz29Uuy4Gd/5RLeym
BagJpDt1NQzNIevKKzCRjqB0FuHEvIWd5X6a3Pu+DPfARn4aVX2QIM+3btu1UcWG+6CzD5XHb4hX
/TGVeqOhfcA7RHDotbFfeDRpubtsx2x8CMXkRubYZ0Xq7EDb5hdr/Gt3YTns+ZvfXAfOxvd6fL0g
rOE+Ah+jqcpegISCOmohKkI/pA/tQo0+9dB7K2uy42KZIrdCCrYVuYxhELchpZ1mIx1SKycftmQP
Sph1ERZX/ciuSegeMp7Vv+WkIaRpZZ4AwPMb3kbAU3Syi7htX/HcgjV+4aqIGFi8tI4NicISPMra
Ukld8re2wkBqSgrVR6bcBI0X6OQtoTmd3PfC0Y/h2K6BG1hlPEDLqI8yaUDDFDwEva28pkzDUXCM
7KFJ3BFss1xS8Ah0PPQ8Lv3gpfes5gUqTBdWTjQD1yB8ghhkwczN+K+xbOD+CZ+F9TRxrK0NRrdA
N1vqhMBiudwJY5vkKfQg+4bq49GYE4yIXqzDLH8evTGPlpp9Torc6kpD4ZHJPO0rYBgATr2ZfeMl
lpAvreyvRoPy+0KKPG61j84e77d0xjqRWUhw9vL9lYNscjz7oZfoqfqTuXpLCzWlSDLaMP2nG2dp
HwckymO1ZOGtAwJCqnP7hs/6ly1FnYSQAUSDaItoWBYrcTJ/N3jyBkvgg8+5k4Iz0UQUOesIyz22
prxKhRQjOCSwmRB8vjKtaaO6hyWAu4RAd0zDq2WpZ5t394KNty1ZoOYJWwUmAkcWU/Z55PPuEWVm
ukYj3e/WzEi5DByjsvIjUgaJRYd3DiRM47UeHHlbJ1IqeBiAuFH9qPZl0R9cb7wyc34v6uYQhDQH
vYehF6nx3rzRvNSzi9fRuruOBmMcDs4bSuZVxDv8wYbTxzkL36FNes/8YetloEwOFoGTbkneysxq
12bW70vuoKFS8z418DDaunD2n3tgfOoOco8pdVkPlGAPZ/AZ0IphwUM1lN00bnOTs+bYOTgXkdWF
N4PE5W0qtvAYCWI7EDKZXQtmNAQdFRMaLMocLSJId30GIVo4ydT0IIWYJaFBvpvb4d2nHTRJBma2
DNnNedT7KWyRNg4nO0ZtROaIUFp6NbdjlvSDlycqIMu6M+N+hqMMLXEwxGYbB01xgwCQrfyAHk+m
42rJxBcFcU+Ns0xqJHQaOZYxBnmc1f2euvYjm338GAN1n2cOtVIe6vPN67wsxYp5owAhw69Tpmiz
sWfoECiB8nBA4LAuJFoCLcuzo8FgD29UPcSLZX0MlT2lfQ+aBJKpNPI61kbtYoCTK4Z25VL7Dihh
GyUd5Udhze6AvSaRslWCgChfy0G6GNc9jNBlWL57i8a+pbRJ3IE+wE6QRIahXz1qxHFgVIu4NnoY
b93W9vbWgLcPgoy44czGGtH3G877a7BHCgyL0jyaab6yWni0SAqz4GUkXzD9vvfyce8VZXtl6+YG
0h64BjXDFvkdWG2yIYj7jH3ULjNbQp32Cv/fwVhwIbPLfYaAaO5TeLQLiKoc7M2kH1ew0iN3bR/w
GwhGREq0ncUwzGleRiX/2cDypJtg8dFG0qsA8yzlobDCKRnmgmA+PHXDl5RV6ndQGNTDEhnslhPj
d+CRR0c72wgVJGuHpsZ112ts5m7zLsapj8MOn3QgyYJca+Vmjz2tYoHWVxjU/BnBbSmFua7bLu1s
syZqcGCE3jWxRn9xOw7XpShhhl6ktOWPuTogvwHTBL2GMxSLl8zbt4G7rp0m7lrnY/HqTbU4637g
t0jK70RN0hYEybmowdO1UofoQzWoNfeARHezeIGkG4Tdg57Vu3C742Sa48CHGy/x84TaWHOxXRUx
LIbWob8ECOLyK2K1qzzI48pSL2Crorkx3yBASTqegUAuEwoPFyAJ30rN7mTwu8cS5jvlbTXDYd+0
dgQoz9WUj4eFUEBxkOalI7truAClENsyYHbR5LGncSRhSm2WMIhJt1VVJm3eXok2TGbLfQe0F65s
Ze8iyvwscl7HtEaISux9CWqf5Ya7Gp0VwK83ER/sd4VYV2Jr6klatmRIgCx+ICVb5aXceB2KLR6g
jhHtpr1u550lKlDOs+Wx6E2iexBFR3goI7iirnvH3SKLaNBgRwIvMbOkigRyziBbNRtveqHqhUz2
wZuKpCngADBUgL9LMkNhVWUVaiXUadZ2R9HM1cG9rgshi+jI1owtBdrXDtZj3zvrsLcOYy2KrywP
wMVjbrVrJiGga5FXI/fzFUW/wmrKpg0jBMvE1G1UlfVJsUxeDvYRxI2ZYzlpNpgeytbqSfnTauIE
86Kpf4lQb6e+86KSB1dLBvWcV8DAbcCbGyZnN2K9hwkweEIGyB00oiWZJIA3NbEzwwm7cfBGIIDq
sNzghRGvc1azmzaAUanQVVvq5+Wdtmewkl1ZxQW0dtjUsQh3LtrKSN80iV0MXtS2DcKq1svfgkb3
j50LbxPUj4JIqnb4VVu1uLFtEnxgXDZbqAoFRquVb+G/sdwAVsYP3HLtQ4l+2HUeBj2WVNj4RKIY
3DLuTZvfhQUiWiMZ4EW8wOdVrM3djYN0WIqco8I5TYfY9d0aFZftaPr2l2hN6EWkr/l178z1auxI
RQFLccqDqOxluBWD30ypthWkqT8ffc9kRk/bvoCGZGFeZXB6Kf1VnYdJ5stEeHBE615+vsOZ3MNp
p9UUVui97/JuLzR/KJl1Rcny+vOlz6QFTruqCuUiQIGLy74jIRblot/jTHOwQUP++fpnXPPoafPD
aDFhqQmpjQHYjVSvlYiLRD6xN8T5kUsTNv9dduy0CyJbQoIQsUYOxZewI6BraiGCC1Ty84Oc+cqn
bQ6LGo7nn1ztJ12nesZqB5Zv1kfeJZDmuRucpKSdMEDj61Goo4DrQvSFaRjgMD5PiF+KEpviz89x
5oOfuhjWgfBZAY//vcK6rzGFloJEbHn4+erfF+oQ5Pw3LS0Bf+OI6DCcsocBjF0v+2z4/bEaVF/q
djxzi1NPQjC+6KhD1u1rJxnaLirZrVW+2PKRen/HWKCnBoP+ca2zGwAiNBTnvdVHtfqU7QXpz5kP
cNoN4huDzY6ycBdO5Qs4n9hpCX1zoU5If/4G/2hmv0mMnTZ21HbW6T7osi008Iono3DyjXG9BviD
0CCrOC2df0vtAGIJDTuOK5xLp63QoYZRDwsWBEv+sXccThQeuGZpwMb6j+cgJaB8ABTrgdlR0etL
9u9n3scpoyEP5dE5cM52vJ+WxDGgI88s//Ql8f5u6p4iGubeYBOt4dlZKLN2muV9lobFtRh/Z5Ua
L8yr7ztG6CmpQXN3oo019vvW+8x7uVac4pQ5RzAmietcxAxGpLPz9PMnPjMHTt3kPUeWFkCIWCum
eL4CGLrkyWI2/nRhCJ0pw50ayWtWlnne0HDnIuwHLAlfxEsqEDMJ+ZocZwObrtXPT3Jma2Mnaelg
yfMSEU+3X1wc6pssgffGX372k7UohxN2YLyq21dNfTt1iIqkSZHkfV2Mc/dXv/4UgjH3Q6PhT9ft
0e5Ky0dtvn6+7pk5cYq/QJdzXmesQLHB5deAj65Fzx9ZYG5/vvyZ4UOP//1fpclZuKZhTab2FSKV
UNwUYkmWrop758Pzswuv/9wzHPe5f90kR5fH4Jd4N4YctPUMSUw7XujDPjNo6PGW/7p07RUNJwsu
XRS3Dnu9uLU4/899+GbtPG3xVmMH6+5uzrYCJLFXK5ROSqzQ2nIz5WuoorEzq6FJoaZsV/aANqYI
6ZNhCyCFXNm6n/fKCedrK/SmLi5xpr4Tap4iPZllP9GQ30rIGFaWI4AdCJcynVjuv1Hhj9cUmaoY
a659VTQBvzdEoKw7uTgUCqJ3hJbeSg04KMBN+Ea4g5N4ZJrRXznDI2/Oik0/h1XMO5BLmR8AZyB0
5ZOomzznU4Zi/g3wHpgWIVABwzKAEFoO3U0rQYOqgwDH1EqAxZigSIS6K5vIreUo8ZiBKOJEvtfM
7zBhZEjGBKOf5GVVbyF58nel6eZfg/REjNKz/VEjbYkVoplWmWv8T5ssSNjNDNIrYup2E/poGQmZ
clakInJro08sxrn8mPHsFxKNolmudRHWKZLW6iEYwjGxZ6+Ll95v0BYJYMrILHONw6T/4c2zirtl
GFcdUklpsFgj2sWsDuHMhMyLNZflH5jb8VQwLa5C3i5vng9ZRGDVCj1vdWkfBuJnDn4pSJ9RoUiz
bkbV3RYdJoAi9TgmfpZn18VchnjBDr+fK6RWQPQsWVQOPr/xm9Z/7zvJrnxaqffORYrOCYXehCF6
OX2q+48lKKbfJKwkOvhVkXSLqR7nMJzBJcUxYVhYB+73QG9FUSwx3r9co0PAfSoqtaTKHqY+oRI/
jOolx2iyexCfACtAY9HoZ6mxjqBeHixxHyCDGDhhu+os/Ag0rNtP7uyySHdldp3VeR4rx2Ip9Y+J
VVvWr5yFZUyU5T8XGFSJmcfy2gSuahIU1Ka19qDdHhUqBcHkmvXUul5ktG+v5wEY+aF2ZjhzNGMU
DERtehOiAuQyDwl7bBXFr9G2w+PuGry26K+Oyr4P1jTMEc/2qk67kj/XoU2eTY2/FtTjoyGlvPUy
XuPy/hAFFHU6lVvulajlkmJe3EyKzwm6zKvYUsdkuUXz7oB2ERwQFTzHlgEFCi+4DcX4gbcw7LRU
yInPnruRxIWzcietZ0oGc9P48NpRIXhCPubyE0ZgcYCiCFYSkwDECShibdcJkRBDlj1Kxx6T9KE1
OrwuJ9fb97nI9x6bICEFdCnKCLyu+wlVr4AopJfsEUafBBUzjls8Q5jq7g0L5w7pQku/18GIZFQI
d5isC8FEzpsA4XHJVwEY8y8DaPPXE1pbkeYt85te1x0khCjTsBwu7eHIgOANm+JgM4RF4WL42ogZ
pvNw+8E5s/ZvKuHyKoIVmnx2itx68C30paHlJFuqFXUDdqOhbovgSmpeLXtQse8r99ooZwJ1p6mS
DsNr34coSxhkolbeiJLYCBNcWNYhVrLMJJB8KPu0msa8jZxskTEOo+Anajqs5y6YwSDT5CYvpPxy
66yI0RJOdzDC41i2WJBoE9QrIgyUn4Hub1AwIshfIjaaLcAAYII1p0isqjisHb0GL7tKZQgIj02x
oIkssFPf6tq4thjdzj4dVouxgwSOCdbahXFr4muUVs3SFZtlsNUH4QTwRyLntx5b9JsO+Hhvo3Uw
8XteH0J7MreOFmJXahQdisp5QUg83Pphb9aZhYx25KHrLRncvNy3SE/AJnnK4owgY7kolJqzKvhS
Yg5+OSXQKD5a11aFh6OU71bhmhi+0aG391CW2ytXLTdGumztU8dKixGlZJRPgnXR9WoNSvORpS7Q
rcrql+JYLSlQeE6kNWFCy6yOJFa8P+iFzZHoAdR09Il/GBvYOUPZFcxPizdXvyDMsZEUt1Gi6TpU
Plq/X6E7uQRiW3VbbEX9BiEKXB8M0mQdTK1YcB9mIvhsXKrjAJnRX3YjrHVdaaTNXctb5e5Sb/3a
RblRKWctumqJszKwH4VqOvQG9z3fwJCtQWcM6pTU9yhaeWm20dIiWFEr7xWNSXw1tgN9G1FdTdtp
mJ5EkWXP9eQ026zAa+Dwy1lRoJiPsF8YlXlIck8UoHfwc/gGTi48ITC7v+4IMqMLYrY1GnRkAr8J
EXFwiBPtlQu2w1lHQtSHzMZ/R4/iDeey3uTAJmDzK9w1gNZYqPgM49U6/03cbEykp9t07tEQoeyw
3Ds2ai/LOOrIQaBwi3kzoxiBBK9btfIhH2d2LDC9AEn1Sqyg3Hg9l+t6KNTewaeMgD5zYEW6VH/U
LPV6sPMecE//T6cL1BaqxsSt09tH1W53KBR+ZMEJrMxtQSPktrGEN2ZEJbN07knj/UYB+DZvu82I
AlREF/jMQH+AvzMZ9FwHM9kGyNOsLZvCeKaZ6pihZpjODamB/nGaKED9fN3b0xCD2oOC/Vipe9Cc
2crLQWWHrYBOcmEW7Adhj4kESklbs7UJiX3FFFaF0u3XbG5dWNOJh9ASy7XqQyvlEsxvIgQSrNgl
4sYaXjXMxuLBDLdFhgqOaHy07LnBY57JNg0D91c4yWfeqLXXeR+1gdkF1jDsvG6uESIsn7XPusiz
ghc+o3Q1FQtqvMPEomKBpYoUfrgy2KpRNxo+xFD8oRNM2DQ6XVdOSUiaZ+6XcPWdH/oPhMPwx6v8
ba7JVeAQ7EICLhFK4hchnnlulB1skLcF1zzEG4KSvo6hS5iTjhybP0UO/1Kkjp4qYr10VjVEc47+
AZXNDQQV/RIjIdtES4fs2LT073qYXzPVuvGATTJlQ+jHnJU3ucVAF2FvZgpeDGlfHebIzbG5OS3l
jCVwXsomcjr7s2N9kcCH5DED8GgVYum9bj0T/hKMILffIC/vT6AM6wqTy+vuGcteReHCHDhHzdCz
RtwOq9QKqpE+Vpp+hBQmf8IP/sAmv8QBqpVIfvY3IfHgosAnVNn98M+MttcIK45EstvGguWBIDjX
Bq7gwpkjY5Cvz0TnAxFQotOvprelLD8nrmEU40MSYzrjJGppr1sC1zTX4lNMVYBMwEyQfinKZosZ
gVOE1TprR5SoGDrFVzVnXwHPGWqXDja1CTWPEQYPqFn4T4WuN0HLZOQt2Ys3wcDJQ+RobNJt6bEO
QhzRpRhyv0ABh8eYPy3HWvB94fRVolFhjcN+HI7ikM9ugVF/kc+IdBuLxWUL6YZrwjGaWu0lRokC
SPvpufVsnTojatPgJCq44opug/UCsTAnX7QMFwAi2Zs0ub0Spl2QNjQNjDqyZ2kHMvK1Mqll5U+z
jXuPyHFFzBrKeAqOIl4bINqJZTxxIKuIHYSCbCQ2cGLQk0CQe5VXZoTqPkDSORx9/JwOedbS/QV0
6i3684ZILebBc/0PSwWo6cFHPx1tBMnBDI2LVthWTOXcOig57lqUTOOqDIeIlZzFOiTIKTTGAgN3
+bAWOaaOdtCjS9sO4XX5BfcAqMlY/qshFsXtoagh08JjhpUkaufepH4mj+TjkEfQrLyhgihja8bW
N2O9SU2PE0Rpz3SVOV3zWZRhnlqE2geswXpDsHGsWodDMsDJQ0+nLinHBbJvMujPRqOfKfJ7lN6g
KKKrXFb9oy7VoWnRGK8kpDHoS1j2jhpfgnK55lU+RGWHZFQ3utaD9AuYPljCeugDDPSy8rKocoIH
3yPFtY9aJTRKc7kqemu75JQcsmNVRzTlqtVBHkFEuqzcjFUrVAfw7Oj5LxfUpfr/4+zMmuPE3S7+
iVSFQCBx26sbu70nTnxDJXEGEJtAIAGf/j2dK/95TXdV38zUuGpoFu3POb8j9e8GGsRN0XQvSgbB
llH5NLmugAKlOyYlljs4OXMPoNDpdWzM96agdDVI856ZESX7XlP8v3F4C1mhXINE9S6Yurc1qgp1
/jDJCcUL22H495GwXGngCcKhxMla/FukPMA8gNJok8DfrrBTWueafBMu0lXzFBNOj/6HqMl6O/SV
v0LGGtJUSv0by5ziQPnAV4Utfiul74eSYEUZO+nWIW21y7qY3XikSzZE1C+6zm8HpC5sIC6p1qlv
R5zmQWsztuQuS0W8JdJ591Cl36l2eBg14vVITAt0elR0w4YmO42lHvyiFsNtNcg1pHNQbnXlsTVm
2lUTve09Lz34OUwliZ/0W6bLj3BS6brDen5d59LFqEirnUniYIPtTIUzxjpGqSg36wrnqRsDdyiG
IEz7xHXuVFiV20HgZAZwN3Xg8IzsMUdnm3QIMJBMoJLozPtBJrTkxPh4ADeEAALBDisQZOy6FI1c
YS2H/TCLfw1x9Th1NZQHsDfuXG98kCCmrInuxjUjwKIElmSPrvEhjOOeuEk6iYnJ+u+6zPpbGYCV
CiOL2SuDGypNyiPQIaedr8tmXZS92I9cdivKvGJDCAdzpPHWvix/dPUQorTtYjjAXrWHYmg/+A3M
lS20f1RhA6bLWqwRD5fseUW79dCII1QwAYJoCyhV8xBn8CkGzbzydn2minUvbId/FCCphax9YrX+
yU2rH6q6z34WSMrd+3HF1mlel484szBrBDkVL7VhPca/Jl6ZGjoftxm8rSrHaVPQINuPirODgTRw
X7jI+YIsbdj2Ygy3wQjnjqNfyrzF2OpXP+NpfCw6Ma26HhSgEWuOA3fMD5gtX8SAkqg1SHooVddi
QldoJC1pEWhRDNtKS/BCKmWevRRiPaUJJkmBum4RY8mHoli3YXoi+7HGyX2gtP0J+TqQMzbDvIXV
PDpbKaH34A7UUqrbe9QfVmM87rrRjreuTD6q3tptd/q8VdzlRwnBxXcGbetBYf+1ojJTWysHKOcK
qITAkbgNGfLM/KL7Dregu4JpoXkiVskXx3JQdHrnZZwsyMgKi28vB9o0awH2y8g4wKEj21U2crMS
ChNjlU0lDAL5bznIn4Hn9SvdUf7NtPaxbfturQaPbtHbvpc9RQnSxWEEkgbZqpA1Ltix+ICcmbdJ
KBy2pcBAOjwrdy0R7h21DkcRs0k3aZ1UydpmcVLfFMInbOXIk65JZbFZTaVGzT5RgmKvyehLNnTe
o/XG6a5Qg/sgHdsdgdzGJIsdbNVgf8rR6JyuZmk0gHxqNv1Ahm+Z4dkP4IbLG1kBVwJgbHbvtG0K
aeW2k/uMOG/cAbkkyKv+bhCFt66GoNgLD9uWMSd2DRda/hAmrrqrBh3viD/Vt9Ttin2B2WQnhzzY
Z8Kv92FqIb51XH/raFFsIPhv70PIV7FvKxiK6WOBU2tUHHYUgRKbPrAY6bCI2In2NLFZBHejJJ/y
vWpq98l2jgchgYZruVUJBBSTK29JCS637oChbyGzj2IMEIfCiZ01tsmnuZh0G1N2+Q0nCbaWwYRt
jB7LWzmq/I0UeYy+j/i2IIWOABSn9pahzW+UX6c3ZempvT+eSvRTYfYsTHGwJhNo5oRgZo3Ye2+D
CQoQ2cxRzyKFLHdVd6L6PvAqwzlMNt0JWoj7CUujLSBb+bqROo1A+AoRkgS8LCnqBtvbpH7D/AOo
gnUHjAaIOP41uAV9qBk0LnHYWKip3CwyVcWhD7Q6WHW6dG8aL+sOgd9AJZVz0xynqqieAMisN5Ur
gmeKhd1d5oMIQvvAt1jY+fm9S1wP/y27yPTYHo9+Qv9KM9ZPCA4jSDw6HbYMUPT66JbbDCkSGJgy
ku2CToqfcRaPewzkJZR1OKxiiDvEKmyqotHLCgiKJVP+ujRdvGE1kgHOn1MvHCHPgZgJy0o3jF11
SyCblRif8K8q+7ju4qfD5U+HyDrrC0c7HljA2TPqYTYpca523QE7mxlc+mmY0ul0bV4/KG9ak2TH
gfT6xZBRdP7uF47A56bgGslyHTNhczv6JEJF98hw/Hf+0ktvfVaSoQVsg1NHmlvK7kbyXCL1zF54
50t3PSvJTJNm4UDyOALn9G6KuzeBhPnzd71QsppbULOm4Vk1MIG82uwbghBgfHUfNUKoVr1wb2qo
7FkprrK74vTsf5uOgF9gBFC4vR3aBHtJ1Db0mkPbc/5JTgWSL0oQc/Cl75f+aLEDjiRWF6PJNjgP
2HjcgTj6QpV+4QvPqZdjbepRp24YocoEYiMERnzwjoU3/Tn/BAvXn6P+INd1QADoT+nEOFP1Opyv
T2uVXyKRL7ygOXutcV0Vjq6gEWqUwL/6FrstJ0CabzbEkRj9a2UAs16cOwlmbV37UQVVJEKusGYE
0bK4pMRYeoyZ4AMFPk82pzzJJn4T9plLvdLOS5ZfV5ucQ9YKyUXSZwPDyg4izbjJb2Q3XoBDLX3g
WT/26VjXCO90o+4EMbcBVO0DzgouvfiFYWIOAwNso4IoPpiiJigfUBN4FiTfnm+aS5eedV2p486q
kxkH568vQYO1l7r0PZcuPauq8h6+BBwjuxFHkl9PMH1qj3ycv+2FtjJHfw3wzfCRum6kIWJW8qfO
7gX/6L1f113+9J0/zYVO7xUJc9BWePmuGXYr9O8Y6pVll9RTCw2Gnt7Zpx/IYbiFVYq6UYXQdVTn
cLD9G1kyF0bMhXr2HB/mhQkHf7hnUUjhZwiK5n0qzWs9BLc2RnUPoJhL6MKlbzzrs4lQ8cgEBXMy
/lXaADu0S3zUpS88m3VRnSVjGfouUhrjbpenOD8MS9c8UGP9bZnF2Bad/9ZLn2LWd/kUoq7kpGBk
N51/Ugl7p9OPp7hm1wnx5glLmfWrUrmNG1nAKnrynSW/BoCBr7r7Oair70cT4hjFjdKs2Cd9sRHk
wW3ySy7G09D+xdw7J3PBUMfFyOMxGkZ5n2QP+uSu1lO+rWJ/x5DjxlBEpu50dCGMcfsWh5C/YBtc
X/dwp7bxqZf0eWay9tTLRTqsMpTHJ7zBRF9qvAtNbI7lYiVtoZXHhKORdePeuxzbOZziJBcmhYVe
OM+5RNjsAFt67EZUdNuJQWDP3g0Q1G3/Zxy7zflXtPQjszlZIXYP1qbMjeB6XOnkddD2lgAFLCVK
Hu6laNh/TJqv2sGsn2uv6pHap/lBkRyuNma8KE3i4Y7qsHhEXdp9Sks5wA4HQcVNVcNsE7jZeAdJ
tqU7M1r24HCrV0NK6A1tawoDYxXeQhSQb3DGN9z5VTC8IIgMbGFs+f9aVQg46EJb3lfJqTobq0Ad
PeXanSuI3CijTLvGjhg1nUHl4saPZb9Nug5QXen6KAZXqBiaXiXYOGbeASlnqdnRwuSHsGA4P0AR
J76w0F76ArOBynGBIhYosEaST3vkKe6mMdzrChqYQq3GwLvOEj0HmOW6RVFoouq2Vvck8FCKR8H4
Ugjc18M4m9PJRIWyAUQW6lYwWIFQsdLtdZHRbM4nQ/yKJoGUSLpPnk9uTgvPlBmu2hCzOcArqeoC
4pwMMD/yJvthw2SJA6o/57vW1xMDDJz/O/rwhrWwmsLBTUvUSep8z09+AfL3uquffvXT2DaNU6j6
sZiiCVsOEau1NS+tvbS++LcQ+v8dls2pT6MGQjwTkzhkMBYU6yxA0YEUiVqXHFVSP+9Oj1UNP/ph
dKYVLeP+I/P8DGsRGK7rJK2PqEiKjcopAlSQ37LVPrkE41t6sbMxq/HKVjfSOtGUTO9FDscjDKd7
Ek/XTelsDoiywOMWFH+OimwE2uIFhPnVqC6lSi11llmHt51imvRYu7W5s7dO+icrvGvvfLYYAWOx
GZQEVtEH2Kmqnnrvb5Fdwmwu3PgcTCSSqmPE4LWE0IiteOs/0GoIL8zVX0+mbI4kSjqXG95iGeWL
4sPtclSR0/JjJAA7hVcCqeZEIu4SGHUabFYKUCF81BOJhQ+OX9pHfz2SszmQSJcKR6AojSJts4Ns
BWSxtl6VkAAxnOkbddXegolZx7caygpxYhp64reZEEmJhIipbaF7uBRqs8CeYOLUAD6NLUawvNWY
B6MaVTMTJ/odcpTkjnALVsDYJtVz6BO9mQrZ+tswL9NnG0CqcX5g+/rgiYlZ7+7KHmVOgFwjZsed
QtHDWgxu9KVhwTZ3XmLvwtp0qTXPliThwF3g9ws3GlGbwwHzqktfzj/BwvgkZh08rohbQFWAaHRo
N7dEB798qFA44fzCK1r6gVkvT4yCw7GunUgK79aL7UsaJhFzy9fz97/QjueUzqCsbMXhg41Ild6Z
VMBN52fPOH89Rbk4f7XqrlqTsDmtE86HPExTdBghq35bYzrbpiGJgIq4wLFZeFFzkOTYA4mY+2SK
vNQ4myER2HQkNby2oa4vfIuFZsRns3wqayiLY4CdA+NHfuB9Z91QX7U5g1Thf/thSF3YTvLERkIA
pALLQNCxowqd7fnv/M/K9cUkP8dSOTVqfBK6igiBAPkaujmO8nfjQYHG42kjUwJnitv1w/PYNOOp
o/ebsDfkdSK63NEpiFEIgkZpYtKBz5Kl45p3NfTHbGr3J8H9dy5qeqy7lB3q1g/+C5oqv4Fdnh5J
mYzHsiWIFPNK0j10sgh+B7HDv1FQ0n/BoOsNcPOL8JsV3OwBNAj/JAC0XzlPzk0yfoLnCFHEiuhg
Dyhk70jzH/Aru/MvNsT3+eK9zg0yIjexRd5JE40NprEJJXskn2imP/BEj37YgRxp/msS9v38zy30
17lVRisVkokCaOrQEm7a/DEus2/MtAdkWO9pXIcXmuNCU5+7ZGRnJRaaMaTMTgbx1/Q4FfXf84+w
dOnZYEztgJqk57dROPU3shdw6qN9XbjvhVFg7okZS1YaKj2g9vLmF7aQxxoc3Rr6wyuvPxuOO9t4
3LpFFxHkseD8Hymn2zAhFFqi1r1ql8jmiLdYlEUMqZCGxBYea+KShwK0phWhzV3J/ftMlVfVYtgc
61YjDIeyvu0i1IMfedodYYSALEl/nP/QC7P7HOtmmgSkwA4dLyO92tQgfqzqij02VQ2qQ/Yb4Jl8
k4fmwhy/0DP47Mv4iKsxTtKayEjvaQSeXQ21uunbAsdBOUwYZkgvdPmlNnYaCj4tmQDlCN2ycxCH
UJgE8mkp1q03eOAohRcmy6Uucnqjn36BOk1WOj3eXAB0wb0H4vRz4E/i+fx3Wbr66Q1+ujqkGaSa
JqSvtH36E7irA7dYV56/9sJXmLu6oAfmEJolZVTaIv8B6wRfu6U7IAxWmNsBdfNbP3Cb69rv3Opl
FFzqZnIAy7K8RSRtO4LT40ITYbNLeOqFbz23e0GXODgQxPNDoL6n5CnEwQEkQtc1JD/43w9RFxrM
HlMjBgcw/n1aO3DMSimQzMPl0/nvsTA9ze1eNpRAhxQ8j0AAypFsN9bBsxE8XClMxduenrSDbQZl
iDukHWQyVIUXfnnpzZ1a36dWxoogjzmoBoe2d3+psfgWty36fHKhiyxdfrZ1sCZzMRNa8Nj90oBk
nox75LhDShXK8cI2daGfzMmCxIeNxSK74lA5tINuOrB7bfUlgcbpI3+xcPBnO4ehbvq09wDyRAjk
Gsa02PFXBFgywOvPf/qlH5gNiIUM+NBCihNpM0C+TChAVxXX4sOnQbx3Y5Htz//QwnuaQxxGBtmf
Z2gRBYo1e+LG/h1wPsXmuqvPxkIoKRnYYn4djRJoMJdzmCiobS6cCi7d+2wsbK0bJ2ETg/TcJfcw
vL0yfqmmufD+53bIMAvqTpq2jJzKe4V2yLtLINZae4b90jjNfjz/ehb6wVznAwMSbXgozYlbguBn
Hb8naf5DJeLCC1qYxOept9pw5SdSkEh3mX0Xowr38E1mfxrL4H6H/eo+qOAmw5lHl/44/0gLc8hc
YiFHL0E+vYauktcgHlbikYRQcdPgrjN2B19+cmGyWnh3/4+vgZNM2THVRiP2wHtZjgwUwYzuIMtK
rirosTlZo2oB1ZoYQ+4Ua0EXM85H61FIU5Ceft3Lmo2DgY1zSjy8LJY0gE6iZmh4uQOgiq8kNLKD
FhciCJZelvu/4zmYdwL2IewINH1qgreQ/iyL1/PP8C9B7IuxcA7WgDCyKIhfm0gkOj8WY5nbVTCa
YDemtv/PAIGz6dyqe65y5f2Ip2B880E83A7M5FFfcnHTU9/sUidkWyBegFJKIdJPOMlBbC29j/N3
udAT5nyOuJqqhMYxjnrCHkflwX2fkFeYbO6gmgQhLzimI7lU0V542XNQBwvGgddYsEcn+xvYdbAz
BXt4QC6MqQtD0xzSYVg6iZbBqV2bLl91VQyXzjQhJTH9DcLan/Pva+kZZkMryISQuDajOAQmuwn1
mwjZOiguUciXHuH090/Li14yx1GNTzA5l7/drhI3sAO3D1kc5O/xVPMLb2rpIU5///wzimKDPQXk
EJrw3idwPRV5eatJm17ov0vPwf73B+CTxsAJd8nB+k2xcSZzP1XYThY0fCJpf+UZyL80yU+P4di2
IY6q4gNhzzQ4OuAy+hcW4UsPMBsXBm8UaeJLcogB50U1F4b9F6W/VTDfnG9H/4QuX4wOczVWUIFG
BDVxfHDiFrVB0Evv3Az2V5ej/LEqM3huEpBw//Slhc2iKNPtKDSAWylpnqaTBCSD+nwPU6+6sPZc
euTZyiovaeVWLh65RBoBBOebtPvdwKRG5HVdZy7iynK39uCbJ4e+gOj9yY2PzfD3wts8TQxfvM15
iuPAyJTqrI4PZX7iplZdSJ5aqGcAwbRCPeo6ZoeUBfytroSFRZPmwW0wOUDhiPCt5G7wwhrfXFg6
LpUf6GyQaGBQid2+JxiJUI/FZNyvMPUfw7A6pBaVJ3iYjuNQOasihCnKncBTOf8eFhYZc1UYilvI
eNIUkcohvefjByOw2yVm69gMwOr/rvuR2eihVe5krGnSKMinNxiD+F0o83xP1HBfTOYWutvpQidZ
GKfmIjEZho6EhD2JsKDJbjxj1jboyp303CuL83OhmA1qbOnjIY1U+Z5k1U1TsB1xLhzeL/SofwS0
T+OTC7ZpZkoRH3gijknV74DSz7ekDl9IacyV72i246oLKM7qwYkPhkzQ7tTCvDSyhtykH67c0f9r
5p+egxsY8iA0iQ90fGkAJp+KQ3oJ3rXwiefasJxPsvNsDqg1wNubmqYKGAy4o+Hm49vz7XVhiTNX
iMUebW1vcftuaED+S/g3x/N/9adlARThlIMSlofqws5loQfO9WKe21YSKOnwUKZJd1MKCYtKAERJ
8aLDFrbu4BLxaaFxOae/f/ooU+V3fsI9TLGFXVcQV+XrkTbr2toLY8nSa5t1c5llPnxbMCl1rbwH
N/oPItweaOkdPVJho23fchi/z3+h07Lgi9F7LhSTuURE7oRnqXr34Pdmm0l2Yae3dOnThPHpNY1T
kEE1peODcqr7Ecm7qNRdOJtduvRsjeD4JFDQ9WQRWPSgIMMC7tvhUmTnwhGXM+vWIAypOqVtFrl5
WCLVl0t/ncRZ0m1RYAgfQpLCP527WQ8XIJluM52Xzub811jqkrOFQIaHcEmLVFA3BOaUBvei+yEt
fT5/9a/brTdXWqnCMzC74cEUhL8yh4bSAfQVEFNFLrSmpV84NehPnxzaZYFAX52hYNV9eNPv1IDp
XGQRda5LjvHmqiupmjJMAOw/tJl/yKcWhdnwKczCCw1r6QFmXRvH/dQCSxsfxvZ3G/yNYXl16WMN
h+D5T/B1z/bmgYncCSkQNujZeS4BIdDla5mbI9LDb6lJnyskp3b1eGHw/bqTeHMZVlg0DtgnGN9h
3N07EsZvGv48/xhLr2nWtdUQh0g7rpJIxwbC2Buh23sNBVev2IUP8XVP8OYyqopVNag4p/WH/lGU
YDjn+q4Y+Mt19z/r4hNs8CeCEwZYmFaEbn6k7sTWVQZWF4vNpZCdryckL5z15qKmxvcQEn5InW5N
ZA9CrlyXCOBkqgYQ4jpJmzeXVnll6IXYNAlY0w8eakewNwP5bK7r0nNtFQjCYTAyXxzUEEQuGfe2
hJhyCJ987eyu+hpzaRXtSw8L1zY+sJ7sAaZa9eyxLizQC/S61jRXVzFnOvU8dOtychFHOq0mmIvR
aC/06oXGOpdV8XwA9hxW5UOdBO+NjxQzPiLltK3Vdfttb66qkrEnVEMxl8YZrNuIJoY2fpVl11Um
vLluKmOscFKEvBys5z6XAI75TrG/7uPOpuquAAFmYlgkJwLsufZXCNt5DsG7fD1//YVRbi6YYo1F
AgPOVyOdtO7OwTnOERW89sIaZmGgE7MubGg+yPy0DRLiJa1/DIDcVcGLFxcXxuiF+WAul8opclty
iJsOcXunAdWG8XyDk+pV6AxrVpJNC4bM+fe00EbneqmBqzoYKwx5bj0Wr4NPgOzy2vItnjBDnP+J
hU8xV0ypsBGAYJkyEtY12y6Is23j48z4/NUXPsVcLDXIoIZ8vi+iykmQOlqjvLhLguBjFAO9k757
XR3NmwunynIsQs+oJPKbQwOsZfsmDfhy/vv5x/hXxfr/K25vLpyaZCsCX7RJ9OPHw4FsH47ZM9uz
/S3CgdbI0lijl6zr1W28/vBXOAJasbXep+tgjVyYFVj+K73RGyhdI9CUDnzf3IE8h+SJ9QtSiFb9
6uP8XS6co3hzzYgSoMEbFWOtmOZwv441YJVl0gCVH3ITxY7jb1U6SrqixJcGLI8GydjYUQYX2tLS
154NG/Vk0kBneEuFvBPV74A+DiB68FFfmNYW5ua5lgTcu8b2qB5HCIe4sQoHo26fP44UgJE+PuZd
d2k3sfRDsxEEcd6I9nWJjJKeO0g48NrxQOMKXDMvE7DOCDfbY5fM385/uIU+OM8OJIlWfd6aJILX
4dkpyXbI7dP5Sy+MVfPMwDjAckZKnsEwTrodXL7FOikR7VUm/a6jNd96YlhLbOwvLAsWRqx5plyQ
adGnENciQgSEJP0T4QGHPLkIw196U6eW92mv0nehddMJLXwSYgu+77ro+V8KSuK6qdi4KiXfce07
q8YJAFtIQbkQ5a+BeR9V6yWrMm5/nH+tS/dxevxP9xGnacwAwwbgnOT6eQTv+6ACaDavu/rpVz9d
nUOag6xNmkVtNf5FoOqGQCl1/tJL32e2CZjgkGoK97S7007UD/bJyfTfwEwX7nzp8rMRAO6yNMxa
fJ8+5FuZ/aQpXA+gYZy/+aW3PtsBVPApqtSwLGqgxdFZHBmk8J2/9L8TzC9G+GDW5RUkRC5tBToK
aOC0eJcIxhOgO4Emiv6fv5fdq0u6VTUoMHf7LWH9bXCxfrswcM4FU6NTCDBNZB7hbE+ABwORTlwQ
9yHVqXcAw8m78JQLL3CulQKW2REB0I9R3dtHJPeC9QAO1Pk3+G8U/uINzjNER+O32p+g+pLGES+k
bcJN5gQp3HzS52ALdMDVxiQwbxKsiSfSjx2wckN7TEbjvmovpffYd/E98DftrlZhvRvzydvyAGYq
U2n/oU46ctvAJ+eGPaRdpmfjz0A43s+8CIq7EgHnQ5SltLgZm6Q9AjVXu3vpdgCQCZzNVdsaWLlI
Y7DtVkzoKd1MPHffeZZQ4BdDUz8mUgv86GvQ2Q5ObpnYfN8Uvot0KIwtOTriqgdsEnQyqW/GJCVv
GRBU+2nMyxvagU4qPIaomSkLT+7X6g5BBTwKdFy8gZzavvaUIm2SZdXKz02NQBbkl4FeZZFyQ8OH
BKr1rT/GyS4PiLPtJmVuADeQTwH0AjeQSwIiSxDVBtcdjq35dOn0Z6HHzgUqKmhB4euxWKYYIHPE
b+KcI3MuKQHp0uVPf/80lLWUhzVomnXkxl35u6S+vPeRG/0X2DHxBviyd0ihoV8PWoqHHny1W6TB
gIMn3XEnqW6fR1sVOy0QHshJqi4UGhZual757pJG45iFFRHKJWChjeWrHKePsAD67nxfoN6/osVX
veG0tPj04Bym1RzdwYuw1gp/Ajk5PiOjOXsGOSyY1ghkK/9wGiTtym0YrLeiaAUadg2XKoraqt8R
6M2ASm275lvdVcB/pFROG29Ip6ci8fxplXrSv9OJmx+SPld3YhAUdVCW+UimTLh+ycCpJauS8/IP
coK77VDwAoCkJHBRJDfxHhTV6XfZqfKhBFlZrjQFyQkQnFSvu3BCKmETp3YTWjLotXG97x1AZYgo
dZNv1ksM4Jqm2cE56+waHbjrqkq7PVDBZs0FYgmDwkOC2iDb3dS64oM3vbPF6rQCNIngINbjcXaH
JMzpNuSj3XWFTUDjHNtT2hdy413mm9dJleU+rxIJtGyFRNJY+FEmvOpPm6ryLkE3eDdJHUS9Z9un
RvbFr5gFyS1sPgO+Kbjzey4gOhSZotspNJDnSlh+K1VauuZN3WwRYhXAyRjq+MHNq1iuQTxMvBWw
Z/2xFY16DAKOgbjpbPiXAb1wL1LyX90AHgikM6KUmMDqvevZvZMW/hr91QAkPUGsJAIevMVCen96
QQeQ5dxieBTICPkLNYeI+iIcD63XAFSXDuEp0TBt90htTQ+M+el9rhK7GZ0aLMzcRyjp2o5j+RRz
ka9dWIueM0gcnnKvUu/MryuQJRP+Y7B9V2y4IwFobipwyWKd/w5FyruVTBi2plmOnKINzQG/yDvf
2TqBAjvew2IAljhVPrlBZdagDVcb4N4rvVZtqvHHUWGd6xhYq8d46r8RFIa+1RWaRYu4lQOaqe5X
Ga29ZlVCvg8TcDM+dZUEjZyl6UeWB87BgSkbu6O4tmvSwQmygZs6xfkjGvWPDKD6dTLmyLUiFQ0e
KEqLB6xKdQReSXHvAwwJoG1focXwFEl0SZnBm+R1dYV4OhgpcaLS1f0vrU29h+QzbFY00BSLvlFL
TBc2ewWKNgf43Db5SqR4p9BGIX5gLSxHJJ1bMBSYWnuMw9QHUbhDLsK2JzFS/lDitON2QPlmLahA
Ulyvc36D7Xj/OuXF8FsNE0brpGv/ttYBorFq8dpWYe0nN1zWyLP0wT5GgQkwaqB1TIzAaBDnk762
t+nky9cyFPwuyYv2UQZhoHH8V7XZDvUW9atTiILG0WnX/+e3MF6sqODOzs8DFjHAQ7c4jI5fXGdK
DnmcVO9ZYg04dPQnyG7VQ2dKc5OTwn8aa8Ie2yROH9qRODcIive2EK17B6WLegeUs9xUnYQDOvf8
G1ODks+Udh+yMnUQ3ZCB0FZ26b6gZgSctQruB+PvjSWFs4vLCv4Dx7QfIq8syM1+/AIT5HiroaPc
umKaIP/0xU8s0zHLAQx5LN1mROCoqJEil25wCr0BBBlMdlZHtO6IWbE+7PaxZ5DQF/AqXaeAaIYb
z9jwiDBftTUO7IAKoOEiRglEZNzuRFnaTTx2jK9V7CJOtu0U2ToSXEaRAfKZZf3fmgr/Bpi9/5ow
8LbJqEt7g3TbZgtmoHdoBmZvLK8QR0lNJZ5ScK7uS0rYf008oD4/pcOhad2mX4+ad3cW3Pa/ITSb
38XonVIZZXmbwTUHMHkjt9iYNEAmjnkELB24fo6lx0p52G2NiG9QNESeegcL/kMV52pHcC5y4wfg
iHtsdF4ZcqBuYEUHpbxTXfmDxLXakLgHZNQW09ZJUsZ3cRwi7Ms5JT9ixl7BD4hzds9lt1mpyRbZ
eQn8/S0v5W6wLc4wkRZKftKscL6Fw5Af08xN94Mw8Rtgn9UxTbEYsknd3KtxFNHUYJvbxw3ZiH5M
dl3iqG1Zpvm9IggcbTQHuMMZsx9KwKcJRkG/i5GfejchLrZZwZAdrDvRZhsQjYAfV6q4SzqdHXvP
wdjjxNR7Mm443gR5CmlwkMJ1pvh0IF2OcCUK+c6YePUv/CZvsGcM82OFEfU9TEn+5LOEo9mMw7ht
aSNfWaFB8wakUa972ZBIVE3/UkvaHFLeJrsydvKdj0yQdc10+D0xrHxuMGw8EaQsQHKhwx0PBnIc
3TJBEdCCl5mmEihFzrs38BJOAbEZ0LSUcf1nhH84wopFvKEiBjllL5M3awtoZHyHbYdkkEcN6eUt
qo31jXUAXR8g3foWFqBQJF0aRBWpm7+xp7J7F4m/P1FByCNirItpNKFgh/j0gPRdD9mx1GxZOWY3
OhRTD3Pq0B9TC0q6AKj83Wtk1+0QnAuKlq+c+NiJvn/HLlvthZUE/OEk5n9lxtubDBG467Kg8n7I
KxApFXglT3Towvu2hlueqjr57oiUEmQlduJ5GNRwW0zcf++Zmb7bMscQilCSdZkG4Xc3Y/6ENXxq
7f9xdiZNcupKFP5FRAiJcUtRIz1P7vaGsK9tJEYhEAh+/Tt1V768piqitw4HdAkNqcyT54tF6yMb
gjbXd7+fAVV0OZw1YIm5hf1sty0gxIebruUetcX4PuVWBvqsccguhOglHgP6Kx9Eu1FVhiJggK4T
b+6sf1KFo2704R8KiaooYASuqx3QiTL26h45VQvumx2X2PJlg7bguaTPs9UwMAJNfyqaDAxOWfNv
DiRMp4pU/ZGDxRlPndPuXJ/COp0xexPQqt2B0D1vJUKZ+9lgLINRqw18RJpbtBAYDR9kNNEB5Sxj
WH5BZN5zGLhz1W5x+M1WhBoswoMWFsYzDDVhFBLy1L4BFL3bjuheBP8RjZVRqu0uacT5jEUkMd3b
nYXdkXnj5hySPKEZtY9THdoYGBUCW9B5zQPa4nlcwz5oW/Ai/9PA0yABDUElNGMYFAUTEzBDGcp1
tg0IdFCJu37OQ0ACPPgs/1OJDij5XJq910nvMPHWu3cIfJO5hWQE/Ohh6j45JTaYbDg0ng0TUVAw
7V86K7r7ipRYnXR0QrQsTzWOc6HfWxf+W2PmFuW2QyqRbGwCGTQnnr9DyJE/+QMH/tUY1Tg73MK7
GOaazZYSsD3nFGdPZZjbwP2fm0QCIO7A41v2Ywx4uXwfHJgeRym2L5huug176CbEma6rsMXOY49j
U7TN/CvVbXZXcfik+j1sXWCileNsBbLWbIFAFXeh4IXcBqld7RFkqeoscYYleG9NYwh4GJiowAi3
6J6Le966m7KD3Usp6+xsi85pBXd7MFl2KWyWQLeXiKvg+g7IGFy8AbJOC/DsmRnEXdZ64Q9BSfoL
yeUm9sEzikFD0Y8ojJBDcM46NjORcAtnE70H01TcMpjMb2c/H77RvgdXBFCDCUgRryB3AtMGNBHs
++81GOfPNlHhqaalesmAAAcOBnzOPfpxwbnVTvuAP9pPNErBNSg6wn8j1JqbrawH8T6LlJLYcy3Q
7gvZHycfhIygnOVvR5MaV1lb2r9hO+zdTenQnH+/tm5sliNIV7kDGjLoEy5OUg6TdzjQgI4zEfiq
DhbbMqcm+5AAlOuHE7x0sSHGfVXwE6LhvoIUCN7otBDNvecZ02xyGxb+UeeMpsLjZvZbwir2phTF
S8gyJ24y276HKh3gDBTCXEx47bxmfKRFQuwB4rS51E5MGK3u0f1r7RuFywR3bDDeJXqftvARdl57
ZSO1p098CnAL7q3wHZ3Esohkm8+PmZH+e9l6ZkNsn+3VUNYb2dTiyW/7JiEhNx8ubk1g71ZQe7SO
MEgYgA8cCYP7HmIjMCEI7gPfnWKsP4yV517EcA7fWyXkpaS3p6cKIJk9d236BFoGOfHKzdu48GBw
BcA2omfQjDzwgwogRdM2v2NDgM+kzIG5fO+zrrmzbCuAaW/R7S3tQAyGNcee8h5oYdTu+qe2s5pb
vxzmb5gMzjbDOtkxS/SHGRCtEy5aXoyout4EUnU7qBDMtsOd7QaoVhjFmsl/GwcNq+mgIA8oCAIS
HI4gcCM/EgMe22xw26QnCzmOu4bCY6kiIVBGuFBswoZKOEqWE+yL4bOKC5PnHDJs9a9qLNEEU83V
U5E5YUyNMyVpCKNybL9819YoXcyoDr6hA5UmmOxpAsp6+K5UkZ1CYBljxBftKXRy9cjKYdw38PY/
5WEDsAqOtU3ZtvORd3P24XOre25raGgBvmDVATgnoJikbfahq+yfPni18CEOae9vgq5RL4Oox4RR
WLohHvLCiHEPGBcHDLkNGXEZLT3WbgYYtQcRGhAR3xpeeMWmkHrYc6Gq+zov7RtLBqRFxruy74Px
HDFi/by5hkPHCOv6f/qaZT81rNh5BKu05k0GIjsRK4cHMOPG11tMCn5jiGruhcnrA+NWitjTRl51
mw4CRsTQOeG+Yg8t31cdZoEIBzPFxGT9BvrGGv+X6Z95Jps35KMkYrZAI5yrbaFgnJPW3NqClDr+
qkpinpyqLvN951dzi9CmYW+YfzMckt0mj1ioTLqB3AKEL9x0001r9aB2DECIBzVXR1ClNHbfUYKS
g/9INbq5I3jQNydP+tOxrbMRG0AVWjfdJIFJDRq6CSFE/1bJmkbUbxUCE4ec+2La0oNRet78GM52
/sCsSvgDgddLfc8Fya1XXdR7en4ondl+KEnINvqcide0BsdrEsO9yYUy6I+tmy1O1fkH2Ff5rd/n
zoGIANpL2w5+dNg9URfU+q4ch15udDo2u5ArWPGc6R90G1QW7rCVzUCbolluI+wjUPAV2rd+MvDD
mx286fkReQucy1TMKLb7cOAHrCQ083evDMwUDbYaUA2DId1mQMaFRMQbVBtRrwG+S/ibcQYtYMha
N9IAw5xGxsl+aPLqIAtn+oHyZRDhwgbS+8TmcuP4Ocy2h7I66Lqb/kH7Lzwr0XDsJ5myS5hBF1ls
5qDdKW2He4ZNYMf9DvwTGLUfsU/CDBt9ZxQ4ckwssHehe6az9g4kmz0ckTk4JAhbmw33bBr7SChs
NPeLh9rTMI+GAa1FN6xL2Q+OWbpBXNucoSqgljp+eywtFHajnBT8BtDt4QCuSHkoCdVPbGrhJTMW
6Us7l+DnjI5Xb0njvQeGN3u/6vIdG3079kPK9jSE4mZDrKo7cq7gpdsXhQNkDChGIF8LeMhn6oHW
jdgTUYq33K1AY4dO6tBkmX4LHQ0+j49dupmQgoL8CIngcZxOkhi0ZDuuI2JcEMVNJtGxi0t3G1c5
TBVH1ss/oU8FrL94KnaFhioVyivcM0yWFsgRDJlBcDuxW6cT5NHIgd0JjV1xw8up/XBbMzxSA5wE
wlwA8pQYyltZ6iGuBJDqGhd39HLAmFZADwVVWlfEIhicDbz9nJ0Ow+anBj8AXj4i91/a1GUPApzK
V9BIaiQFXOyhXZMBNghEae3o+beT1nAAJ7JSN1VgZQeEV3QXaqs4YHWbWJpuSETB9DdeCA/uUgxq
nyZnfgwJDQhhaHFLRG/4Xd6BcgH1jv8MZ3Jgnrw5+AYjrvbOKzJkaLUSj57tN9+tbLS/za7vHUw1
4PVDC+ct5VhuhOzbvNP1OQLmIFwwDawIbs1T9uarCgAUK69eeQHnGDU68ufsU3P0B1McZmBotm3u
uImeffvJLWc3LsdAHesWPvckhzn5AG7WDXNd507VHo9Zr/m9nbVzQiuDTStsS/hcG8QNTZmV37Gk
07sJJZUYVBBYIrWewoU89IukYrOP9VN2uzTjclugnfrg49qzGySiRjR5/vZkmUYgVtC7rDZs7xQ+
4KlUtB8hbtM7SzXdn8LFudsqq90VoKjh2h7oEyC45T1DA3jcaqF/WiHXj6Xyg4R4wXTgJEUwNk8O
siduCIoP1gt5Cmsd3LMSBUtlT34Htp3iuzID2A8a7uow+ZP31AIosqnGypERRGE1jyozN2TDc50+
N7hc/RG8rp4sFNYecOnmG1SP5Ztv4JmBJCXdjBVudwUycLt06Lt91eapHaFLzT05QhXAo3CZJk7Z
DEDaVbgFCbDUbr3Mzvd+64kDdQsMnAnC59pUMq4yrHUIKnH3K+sz4CzrPRjru+R1HhxlY2dEmmvj
Vyx4YHZR38PzxU4qYrMTIWzc4K5nHTk+y46hy/sgjeInt3RxYbUnfOPZU/XRE2a4nVLfQ8xjsiHC
Nk4Ay4KHRiXbYGtzRDuqDarjMJI8Gj1GPppJphtXtGNclln1q20AQAAns3Beg9YLtiCh4Q7Q9fVD
Pc3ZA9JQpNiXBHoN2vUWBEBeGp1TrqCyGQ1X25yCpEbc3I5HnvvfUt3IW9vk1l7AEtUCPyFzIjtD
CYfSkE83ykNVK0IepETTT0D2cE44I0hGHL6tFUwASwBqgZU4RxSI8O/My+tvo0FYbFqafU8rrl/E
GGbIxVnyVsOpDdMzS7dD4Nm3Mh/0M043jru+Xx5HJGNufFyRFZBdKEYhrWhqBGY1PfRuI4/jmJmd
okh8Q+CX7tzAxh0QFa2fZCgR/GiwutK6EmhgKsKn1Jf82RsA44gCWujnelKG3DEl230fQhujUw8U
VMezmw/j+PWLsbCum76tgEaAjrNGHuLB1Ya/WD3N76XlhEfXB3DAuGyA5a2LxHdd1PgkMIabCznu
2y7gd2UJzJQMoVBWSOO+ATRJNkFF9bfKmvHJLebMe5j+Fb+phVAaN9/ggGxNd9PViK98zdkrmCHT
I/LU0OdTpHDmtEjhGjKLPQ3AuCnBvQSlPqU/iyCd91orpF2nQB5Np9IYN678KYctyA1cSLM71loo
ExbGessBcHgQwqp3Bt+b71lQAUAUOvBtD7RsELJKXPRuXYIZmytbeFsEuP7PoEl1uXF7DfwU8X3y
4AD7V23Qm5W+2YBAgiDgFO/IwUxoxKhxD9mXOAC9HcM58+4C8imxkAd0JdogTL3baeG9wNcQIuve
lPlP5BzdH/h82WtAag4cHS/9e9Qf9QHzwnnNbXT1Am7C2RtxzJDIVkF1XDPyls4DrmLSQxsRIj1I
k4Lm0OUDT4qRzLe8qK0dkwU9Timt/gCk4CV14ZQipiLtjt3M+izCOmYHkGe9lyZwzXMDr/wTppL1
bdCkeoWvnV/A1NNjj4EHaCqaRYtfGRmqMZJzMCNm7ShuNyjylsBnKPEQylF/ODCvOhRitP/AEQnQ
DOb6V4QfayXshTJjmCEaq/06P5HAvWdw94/6NGzA9JF+BHbKtabVtTq9uygoIsdCwCK3kEYamT4Z
hJMoYtPyXjW1QSnK7ndlFZTb1AstsGoAjc1Bj0FQyOVhwjkYeW4VXhE7rKiE3IWWAjkDZCcFh7jN
wStmG1Cj1EoFMuLOuC0paLeTrOor4xuibvhZPXGhrJisLoWjSV6eGOuoA55j5sdce8E9sjpIIQXQ
18cDEprg/qR+81JC0/d0uZi5Ihqgi0qmmEBphMlueQqKEOFh9eA56ZV28pVJQxeTBtelovLZCD1C
al4z2tM7hWJ6xGaB+B+dQfHlX7BajF0IR3RLkD8IaHnKXLaXXcUjGzUoFAR31fitrtk+yy0UYkmC
6+MmcKpftmeuaLtWas3uQlcCbg8snV2Tn5yeDo9wUvggs8WORcOcKzNj5Q1L543RtQdDHeRwrIrl
B1imIYzB0ZBtSZqjp/vyEK5MAif4bzm7L4VhFpKvMD2nbez5nTqgYjm/fu3piykGwYY7ubDKOOkZ
Lb0w9vCeCK30lebklaWzdK/QPiWU+8jr0m6+nUL/T+FbYOkVv4G+2uFdr6aDyGMEAm5/+eesfZHF
xjDP3WT70HygeAAOE2U93QQ1IBtUDOrKlF57xWI7yEBf4LWL7QBa5/pMZfvj8OI7C8srGuoVP2Dm
LJbM7DnIBWQ8O0mWeb8DFHFvVBigvJMr9FrMKeQKnjsJZNWwqYbEDzfCBb7LEkAH1pXjio3AjRNp
innSTyHvhuOAxrIv9V6zJR9FKCIn5aEAFvpm68wvsPXa29NrZv+8/AFXZvsSkKJ6vxhA78R5W3x3
CdIGKPFefvLKd1v24KNTqcQdCU8O7d9l+hg2b/a11r3zYvnkhKCLKSFzL6u7sM1OXvMLF8fYCssD
CfYM16O6eLj856/spCRYvKThgOvlRMkkDH5o8SjFgxeMN+DKRTaBZ4ozw5muPAGwvBu8n4SJKx/8
vM38/28jy4aBybJ7IDMlGv+hFIo4cIjA2pcIcjlSwXOU5eMVCfPng0iWvQPCh685n+sm0cVon1MI
xXZwLfYPqlxQb8M5f4Mu5Wt65s+nGdbIfzdVU/bgmsFbJ5kAHIQL/Ia08soW9PnJCnbbfx+tvbC0
AbuVCElfyvyjQksqUMuksa9Isdeefx6/v+RNWiL7W2c1TMHbwv1hDT45uKLy/gAEDOz0XPEr3+Pz
9UKWDQQlJR41ldIJh9SntEnc8XwLnOyVbXTtC5xf+9fPIKlDi6AXdSIHZA6FveVd8+3yUln7y8+v
/OvRDSRJNEemJ/Ecttd9u80H+hr4/ZXg8/NDjSy1/oWwjcdLUiVajN4OeUsQGMGqNQNq77P12A6+
tS9SjoRroform9fKKlyaqILk5COh2OgkReEApHWUA1xwXp3xw++8xC1sH5UV+8eXxm/pqcrrYVDF
PENkAZ4wldBEwdocvvKXn74yfEsLVUBPnaZKuUYp6tSqP56HjG9lIoZ7/QhIdoZ0IfLhl9+1MhOW
Nqp2IFpTY+dMJvmz9PZOhuv1NQvytU+y2I+J7WQ4bCWe7UYZWL2Ji7IeJD4RlQf3GjNkbbAWsUAW
Omk/j2JMwNNNxR+q2Ytywo0pp3slIeYhNaCK85Uvs/aLFgEzXFrQbWtPOgnrXsLLjKko0/yfCiTk
WooBNQnntqjFy+Vvs7LfL5XX+ShaZKOg50E0tTE2ThOdQqVsIdOnYYcYfm0KLIXXY+3JsCpknWQ9
2+IKe/CNdwTE+kqEu7KNLQ0qJZx6nV7VUCXl5kNbak/YNWvjtUcvrmhTbZXKRSY1YUCFPzu2psDG
6Ca9crCvrI3ldd5It0LzhF0l1Ebdck4PKuW3Emndy5937a8///tfm7Ck/oRRBs2+m9h+lH4Mucfr
5Uev/eWLIJ83aRuGVTZCcapQXmP1tIWiguxGYO+uXI/XJudicaOy1thzV4zJiOKhb6oYJRhUCr9D
7xZJ58o5tTZEi8VdmLIOUTAE1DXrQB4OP9wOqavLY7T27MVaxtp15knAK2ts72ZQdAgg4pefvBJ/
LC+9WlRh33Iwpyel/X01WuNLK0K5tQvND6LR1ybQylde3nsnFMK6jgR9AllLe4vQvXiBthYydekV
V07ytZ9y/vp/zVEbNke9O4R9MtTqkQ59XJMcRQRAF2B3dGWZrXyIpco/dNMin+y0TMapv+Fp/xI0
w6/LX2Lt0eeR++vPp0VXGtQjIWx1gDzWLRiMT1978vmNfz3Z1mk5TS2enI9gl3uo+rKvrd0lXrYJ
IDludD8kABCflIekelo95J25ErSuDcli3QrF/HosCSZNLw+56727aXXN42llT1jeyyEgz9N0yock
qCAYMmQ/N1lkiTzyYNNPr+wJa7N+sW69Rinfq0edoDQJ2ft0cBv1HVnwKzN+5fFL1GwhkcPPOmdI
XGh9PBXsobKKgJ792mG7pMuyuXLKQSAmykMB2Q/gRBGQvHckFd4X37BYsrq3DDpd5yxhXH002XQo
DJRXTti+XJ75K1vC0vxU9ai+9Q1+gZtPzyNo1h2lO96Wf+rA+rj8ipU5urQ9DQqI+9UksevQh7Zs
od3X+8tPXgnglm6nAil6AcJsnxi7ewbXZdcGw1OXzfvZYZBD+afAhZL78rtWIlO2OITR9D0WPKND
YnMCTuUw7WELjOCXiXsFv9UGUoSoCz1oBVpVfvHjL1Z3qPoQuVCD30cqsTFDBmlQOpNobNDhfvln
/Zto+iTf8YkXKmo6s+oSiXPu1m2t6dZ2BijJBxE234zwyUbrR5SYJTjk0OfLKA8DdZ+BSFlERIbw
R7bqzEMJCi5UQHNAFGRwUaQA4Y3FD4Ez/34gPRryBuI1fJOzGSGvh3Lzyam6yo+Cym2uhGBrc3mx
l3QTGhymwhsSJmqE8p3zPo/pj2HotpaqrrxjZTIvnVI7A1vrocM73OzOr088/3X5O6xsVMtGMfSs
BXKC0WHS9jcuRjM1ifc1ZCxZllVsn6ig7pVK/Jw2EODV0yQjAZyUA0JV550q2agvDs/50/x1kM7C
K23gb4ekyAW8Hv94ltheHqC1gT8P3F9PDgaIYVobTx7b34Z+dP6V9PPac8///tdzhdUgnd2OWNdz
viXMJDBpebj8J6/Mx2UGVjDo/FSGA5QbeHdYmj2geHKoMHtiO3OvjMvaSxZ7xIQmB6Al8/RUi3qv
yATpMbmHlOFQhF8d+kXcbtdjhWbSLE/KLp0P0HbQE+TA1678/7qMfrID0cWyFSysIY3T+ALgcx3O
PaJ7UbWQN8MGP0I/BNidSG6NW+jdIYQrVbuTE+RhrlPJo21DNN9SWaMzwYLMqz7Lw1PABjbcWMEG
WT7nruun6Uq4tbJKl0apXMjWCWc1JKEO09cQJUVkWjrrgKYE92sraOmXWkM/WrRwkzspQH83ZQMx
skXm5soPWJktS/9Te8pFpSBGTggdmghm9zdchG98FHacdsPwtTm5NDtlpYtzwBmGRBXfafUm+mkj
/P1QPV1eVytL9t8O4L+WrONnoWIWJkxhfsjhVzd1Vw7DtQcv9oJWZVNuGB4srVtQNTecN1dO8rVx
X0QP9aRVSlt4sA4dRUudGaPcCtEa1d0NU3Aljbn21y92AugvZkJSfNuQji8inG4ae3i5POJr836x
A1BRZLkfYJOUmXq0XXjy1/wFWt0r82UltlramELaHaJDlzQJJf0bZ2HSpuldYUPyhTaNdz4Xr9DK
/6LQ0X7tQy+9TWvfFn6Im1NC2rsq+8MC+4sPPkeqf01N1RMofroeD4bcivwO+bXM7soEWrqX2gry
ZIegqROl2KiADmlE34jhcVBcyQCtzJ6la2naK4OzG3951T45+iUc5JWpv3KNJOc59deQlFNoqtkZ
myQvv+up2hRlBXcmssklzIvCaz46KzN0aVRaDyHPwg6EaQdy3YHf2OjccItfl6f/2tgsVm+OzJVk
PZS19dRGYfqtt94uP3htbBZLFl3A1ojy2ZBUYXfqsNsAaxLx8UdXuvGQBl+clIvVGyplLOYhBwE3
tGcoq7eEqiuzhp3/0k8O7yX7OWD9KPNp6BPQ23IncruughAfWuyOju4GnZJBPNS9H49ejewBsund
PuNtti2yNo85lfYhBDUxoSH6/wCATbeT6t3TiN7ol1ajFWJisN4pCJQgaKjKjmdV3G+j0KuFa3eF
3jQWwr/S9W+x88l9V+I2pgEGRsVoopGpW0in3fD35Y/16RJk4dLGT1swNEhDbILdjLMzp1DRDm1C
Z/Mj09eoYp9OY7zjPAP/WiyyQ78Set+bZBTsTc0WTAX0u0DT3uWf8Ol8w+MXE9mh9uQ1ci4TkqJh
rifuc4awLqXFM/oZ7upu0F+ZcnjRYmL7PitMBfcayJygfNLTvmbXcC2fLkY8ejGbe8ktXwtcxEv0
Qff2B0l/Xh6cte+7iEPRWjDOM5x3ElMHuOIHpYGTi3T1KcsVf67Q9/x4+UWfEwZYuHThyksV+qXr
o1bAdIs+n4C8m0xXd1PteOhdctHkPeUsbqGZ3Ja8neImTa241jNEhWacX42dwy2ha4orRZ2VX750
/q1DmAgEedcnLui/sL7vnjvZvZy7bwcjr0SeKzN7CVvHkiVTF6Qd3gE5PlxtfSHfLDpcA9+sTO2l
828QtCk89VskWs2IBiCncLazsAkaPFgDG3HObJj7FDZHt09f73ogO3YCyZufAuWgY8Wh4IbhEizy
Zrd8zuCReoSfvYGjQudE1FjeVo1D9mhmd3xFn1+/HSGmvm10ZW+gSDEwLmjZsfdxFUCniLxDSU/d
U1yF39B4wE3MjV3/cbs+RXrNyw99Mw631RyCRE0DsMu18mWcKs/b2Y04g/36mFbfchKOYZz1A4z8
Ctru2My6GzqZ8TikDRdRWTMPRRoyV295zvg9GrzrfQEHF9iClOG2yrJyY4MH9JAJou+DVLRfSnvC
ZPkcx/21S3nGQYqiQjTr9NkWXge7zKdoTr3qvXbejv7vUMHzF1HUMHmTJwiy2nIkhRs5VhdsUaWQ
QHiO/h5WGWgS0ANq54Gu73x7yB/o4M/7MG3Alsjd4NYrG/2VIxqm2Oc18/dv5WGHhB/O/kZItbFa
64fLa/h2pTc292LT2Ffes7KtLa2fPWKFYrbH8FTSh8B/S1Fcv7LbrIzm0ujZL5gVzmyAgxxwdb8K
JC+zTfG7+xA0Ku+KD9Zs0iq65vq29jMWJ0zT66mmEi8L5YfJn3v32+VfsbZFLQ6UEf2BttuU2JzV
IQB2XiGj2JpvJblmh/3pHQTfeXGsBE0OC2bKStTNw/vR7T9Klv2BNw1QII4TZ1lx7FrgXaGku/yD
1gZqcdqEIk1TLRCUafte2q8ptH+XH7yy0S79ngmb5Rg2mLChVRQAkiIDTl2jj2mrfl9+w8q3WHo+
tyNyMA4P0F9VzqfBreakb033xw1KfevCWCa+/JqVEVr6PqfoCYeHnGmSvsq3yI0eKjd8vvzotTFa
LGqYpLQ5tTH4RMt0DyapgddJ2bpuNIe6vubKbP9bKvtsIzsfVn9tHlAwZ3bhoHacwuYosWSW3rAU
wURvMhfJ6WxOaietjuBFIEviEOetVqr7GZQ+ID+VceQQwZqj7KPQhVMUTJ6zeMy89KZt+3HbcgNP
HSTK9rA9DRIdFiQeO57tiT/DmQjgkeBm6NWkIwPXzwdP9ME279v2nxxZVLmxyDAeDaiMW4IgPRqJ
ZW7yfrJu0BrEdhk8Lx5so/rHCcCzh1m75HsNieIQt8JHN4hBr3nswk7ggzeheuilcLdd24xvaPjy
rWhSTfANTbPBBqx3FA5nAKEiqLjVIRszKDjRY1ZtnY6aO3RLyAM3jfnBU6Kfu5yHSU1a/jAh6IrH
sx06ThukHuFAdA8THhCEXEhzYCOR3jYUcghg6NCLCeahD0FN4Ud1nRfofIMqmE/qR53J7hHd3PbW
bwL5A+2L7TbNYSrTzbZA50Sf7uumCB9gHWElJmj7Q+N2zlFDQbzBeHebktjFzvSz8423PPuBCnpw
VJnyY3XuDEPLW7rrBgEblzFVu0kRmBww3sR24I27TCDm8BDOo8+nkJtGwTGF5g6+50hDaAvpPG3T
UagYZCl0N6eyfEZjZ7WB+zzfZB64eqa38iM8qyF9Q6F0M1RUvMIQpNkOIaMPofDpzk9NENfoAt6W
lpRb2PK+52g43bOGNbHBatzVKCA+EFPlp9zw/H60q3AbZGUVp2nRxkGuv4/BCE66SbvIbhv2K1BN
+d4XaftLkrHdynLSLKrQ3rP50upbquTRZuoadFvpxMCjCfPugHbkuLoGH/g3l/nJoluW3Kknp46i
Tz1h8IDauE5TxGhUOLdrtzwi7iB3aO+F72HYZy9oh073s3bqB3Ta0S1zHf+A7hezKUdabWbbmbeD
hgGNsLL6yjVjZe9Z6kynUQ1pViBQ7fobXeSokvRRe5UgsbJpLu2pGaeBIi52tqn/x9iPgbkSnqzs
+Utbaob6X8XbpkxgmDT3kW0T+QBRDPsDlrP1CB8Ctrs8OdZ+wDKAQO+wTfuqh9XNh3bRij2nV6bd
v7W0TybGkj/OpqLtkKrAtWs779RxOIoEaPDEG29LdLe+BjHaTaJh2x2Hu+nZvA6vzk8078rf2T1o
c9u3KyO5EmgsraXHs4UYtRDJ+DnU7L9JQ2NLPmcDDL7hvmGT90mLr4UCS0a5jailLuGDmphWRqWV
R76Ew5X5EsAC19hFmK5LNxwym/UJejEj1TzWlo6bYo5E+RJU/ZWvtnKv8xZH6EjdznZt3E072DOU
1s8KPWiywxYqfmKaXxmoz/3M8VPO0/6vg7qXGQDFMD1MBngCHeu+7fZTAJOQPB+6vT3DH82ezk3A
tkPuZj2HcYe5fyXOWfuF543ir3fnUB/3oD7CUUPVd3bVNZvx7CwyK/SyezYsyL3myptW1tb/SZGz
YJqyHFvPANORFKV8MV4JCdd+w3LVcjWx1MKqZU1hbn0bfsXhLMym9wu1KZDX2OZzV/64vEWs7KAe
/e+AodNdDNpvMWCeEY9ZM8AFY6YU+nQZHC6/Yu33LG4DVV736JTADXSq0TDezg6/DTtl3bduXe28
DJkByivvi59lcRVAhoKpVoYobXMiblLjWQfjjteKWiujtdQdF6Vd1fWAmqWt/Acywd6s9dDJ6qI/
/PJYrb1gsQ1MwZTBYhMO5QF97Nlr779b7Pnyo1c+w1JtzFlbD+Vc98kYjnGW/+mHP6N8ZNRCtiG7
ssGsLAp3sfTbyUM2gxTYj6cSVn9KVccMvM8rv2BtcM7//tfiVhaDrQ+z+6T16jhwXGSiNIra18pC
K4fJ0gm7VDBDHTv88arQXST74SnMxdGD8y4rSINm9c6PMgWXr7q5Vjs7f9ZPTtFlL7LVqtaHKG1I
PByYkR638Cedt+K+aLeXP/raB1ksb5hfj3LoMmR/KhL1Bp6Z10Q2a3/6YlVjLVeIvrD/cUKSChIu
IdpDJWm/nwbfjXPindrRXMtIrozTclXzGcotC3O3pk0Mt1ppfFCefl0eo7UU8lKVrAjMPfrG1UmW
ZmZTWXpEWiTsb2rWdUdE/DDmaHO4xwg4PijcL+4J07ABDkkL60y0s5GgcV/a0KmurKLP2/VAE1vs
Aj68ZHCXDZHf/R9zZ64kOZal51cZKx09AC5W2nQLABy+xR6REZGpwGLFDlzsi1hFiaRGhcJIVCiQ
AgUazUg+Ttq8Bz+vKpJVwc5KTks0a2vr7Mj0iHC/OPcs//m/oay8xF4PdYmrNBmH1zfZ65y6Ye26
vlKWYVIY29F2V3zalO8tuH3jOTNOEeQ3z5mu64uR4m541J1bS7mYzGd3+U6n5lsv/SFAYLtmFm7B
gael1Uz7esEl/Du0l9NL/JVnyfgQHSwDKVYkolMlxDZQ1mLy9tKYmm/N4992txgfHqZBtU1AItI9
lO2VbMsgHpzvPKbfels+PEw6Bw+Hl8bFYBMPWAMnrDq3n9fO2v3xEf/Gw2p8eH66Xk3n6tSjYZo4
+FOWGUHnpltcga6wzdAwK5mepK28//F3+1bV+FEpnOVxt+g9WRgzRbwC53W4AAOHITCO3QedBsYZ
mFA8dey19NUFV6JJt0SYqdXsU4sPnsB+8yF3VvU4c6Fve9wtL+e4XL7zbnzjpHxUGjfD2NSdi5as
GM3hrNKTjQJadCP1bPQZDHznu3zjPRcfniLBUKNXVXIFO7lpyh4seA6IefVEfOk4bVCl37u3vhHj
P8qOO11VV6bSPW5Eh3YKMM/744/x5xXkv/JEfRQbG/2iuVnPCw9+t5H7/CY+jndagDVNCB/Cs4Ip
rPfuobszzpxju8XF8TsP2s+qvr/2nU+/6m8iUKm3eIrPLFckZ+LS2fZ7M5QhpSX2tBfpuTx2IYnF
1XSWHauNfkwO0ca9q7+DGYAC8NcjyUd5ck6xQohKaF8njQrlIEo9zJ16HZDnOGCDj0nWXWI51ZU+
N/R5xs4Fx1GXpnKRWVPz6OKqYvkrqxuXmC41Z2Wd2gKOhUIXJO9naBCRVJbDyJ8PUyEhlTgTa3J6
qUSvpsbSxND2+sa0S8lg3nIgS/Tmdi7KMUjFUAWl7Uq/zBp1s2qaS73odIeqcVXctCLHTwyluprt
zn4XVbJgLCjFI5T3LDREYVzFhp0cTRFPYRaPTCcXN7lWdQMdedwakwfF2dk1pj5QEhql8aQ4RYFT
SZW8QyN06Oav+s5u8+XcrKZpgyX2/NLWaYe1pNrnr25bJRj9tcneLqf8UWUJp/fSJVURUOm3kdLa
Z3ozal5sljEWUHp/v3ZVuZkcK3vFc1bxTL0aPw2zOV7QXIu9rDMsNAsT1sh2k9/Chcddr0IeoRVI
+vIR360AEEYW2FNR7/B7d3drLfszI7ESB6FfkmwbrHk3elNbl9hOq+cq0dUHbqLfGJPZHsWwqDgn
z2nx2ME7wCDTnnyHj+Dojr3wsXynwq/x3Tcldkdm7n4GpK7jOGnTEC3VOLSLnkpJ9qrPvLHfp4qC
7WlpjjGNqIGZqVJ3wlvLNnpIhnjNvaZnuT9akLB6NIFNEKTOMm+isp7OFV3kd9J1wGKKoiiOomse
oox+rpS9+4wB6FIeueuFV4/rGMQrq1PhHz/m5jeO+0dJMxKAOa1btu0m3L/vpgVjPxmV2l5yTHe4
Pq+w8jQaH2AR9EM6VPrNqnXuY5dpc7AY+F9OWKn7WR71l2ObtUHRmYIhT1RuVUWWu3xVFX9B4BZq
jbL6slzquyQ1lO3aTum+T2I7lAACtmPr9n7NUNgrLC7AwU2dsDeW+jweMOyqJmyXdGyttjl+seep
kfbXHQnoUUZ4j0SNUW8q+A4Xwm7MQ6aNTsADM13YZqeEi95Y3skLYzNBkNjp+AfQxxbzhgsnDzRW
0r5TvX0j5H/0cmidvtSVgYA5Bnm1KWRgn2c4KlVBnX0nJn8j1usfEoXeyViMOTmG4jt5kbb4p6vu
d3KQn1WxfyXoftQON5xRs3XL7Cg00aEWYmiSB8QejmSKScVtR7939SZctk2s/VfzqRTuoW/ZvWZJ
8KEccLHBwPUZDA1IE7da7joMendDoXe+5vTfAxZ94x34WTz1m6vBnmKCVsdptYFK6N1j0/9t1eXH
5Q0znmsHtZA4NFlJd2zNn7sUBVna2fvvPGjfuFY+JGE1mxTRhI/wwXCr4phVBpS9bs0W4dmGKLd/
0zf5uFNhy3KtEjAdR4x80/S2kKmn1Dd//Nrf6CB83KsAnWDZJvaZR304mwXr/eRrcansMj3fZsuv
WyF//zL/i/itvvrlxHV/+Qf+/FJj/JLGSf/hj3+5q0v+8w+nf/O//87v/8Vftm/1xVP51n38S7/7
N7zur983eOqffveHTUUiulwPb+1y89YNRf/z6/MTnv7m/+sX/+7t51e5W+Tbn394qQlIp1eL07r6
4dcv7V///IOmUjH8/W9f/9cvnn6BP//w9cf/9PXH//pP//if/+nf/Pf/65+9PXX9n38Qxp9Myxbg
lyzdMizjpGmb3n79iq45jmML3cWzxTw18uhD9An/SPuT6Rqu49q2ZWmaOH1uHXuSv3xJ11UNxLkm
VAtfI/HD//rxfvcB/Z8P7O+qobyq06rv+H0+TANsnUvL1QzTNU3VAvL78fRVXW/Z+A+xg28PRhhz
1W5UQx0DRD945yhaFfR1aW3GyCz8PtcxjVpafYMXuLhTRjOA0IXGcGKdH5Ovjd4K6Dmwig4Fl6uU
ybOmv8XDAO6oCJaFxf882Smas6tMvM3dMg1iiENp0gm/ZF9fR5U34YKdLelD0mXMc0UTavMDHKut
NjAlMKYSM1pURolb+Yo+5RvZnXavcDH31Nkl6Wuz80o33ltW4jyBvfQeH87PmNIbMEMIDXGWdEHu
KI0vbL25alb5hIWzg2UmKZFRyGgzox7yMq18wxfycS6aMF7SDdzBu6JZNvrYpD7Oj77SYdc5qJ2P
S2y+XXtn8jpR6XgUm/m9iRn04g2MmHHQmT51yms/OQBHNOU61QNTzIafYMF6nrcOPK7Uy2YgJI66
V9SSbrce6gn6e1u71Buxa1pQTjJ7FUlHX07fzpA7rLU5kEMqQWwrDUaYpXUt80ZBspeoj5M8byxc
8vAFjx9mVhrPWwrg2VMNfVfhsWu8qnjnW4Ppt5jrW90eEkLCwpU2eyXifKZ9WA4V7noep4a97aqw
7Pr8qFtNC0WpwwXI0uT1Uq6a14yF/N7u2of+yS/HkSkjJugqdzpo7t+XETNzR/BCMJKic3RjfhEk
obE3t5Gne+rxV+zjPytenackvF393n+MRr8LYJfyrboFMvTWnz/Jj3/z/8O4dTLq+oOw9dM/fv3x
v3396V9//fHff/3pf3z96d99/ek/fv3pX3798T98/fG/fP3p33796V/9NpydXu2XaKa5fyKMuabj
YAdqmM5Jx/hLNNPMP9lCFYZrGqqtqcapJfdrNDPMP+k2UcZWTVzjdevUY/41mhk60dGxhM3rufji
ojv6Z0Qz5k2/b8fYyCtMjbApTgHSMgyTmPrbMtTWl2KmMwFjbFKUa7V8j9JBXqdx80lDQreLquYx
xmAjbKwh2suiOCzTNN2MGLSeq5EZpjGTu7Lr3ONwcp4dMPPHY1oGycq4Yx3UF/wZs4AEoD1zF8tj
jL/uGtfMblpXYP/sknhjVaFe1lP6tjLVThbVvJnIyrxUiPmQoDwHueTFuJTe21b+QvLWeZYa+WN9
qfWLeVu07XMjRzaGlhzzwuIKy+zxFhNsLYwSqcNraUOYL+M9TpHSM+sZz+2yEoE+yasZqMdxzSps
fZ05OpOZpvvoyb05U8dbYEAFKMQ028xLHdSOM+zp/dsHYHB4ssphb9KirJa8YptYWy5LN32b83TZ
OnNtnrXMUkNFK1G4IxC57AckAmZTwaQvg9adkydTirc6jx8QX40PSWniJ2P5Rpq/U82e5ytqC8eg
WnXWnJI1bg5d2jyVeOFixoXjRp3tVGUA3FAsbHeUEATK+ip1Mj+fY/VTqe5NJe73RV1lO6g3Ps1b
44rRbu/P7rB1xhQLPJ2SolzzJYT0IU74G4xpWdDJuvQTV7LhKY4LCwz78dqJ5sDSrmHSrx6Yhn22
OM3O1tZ+D+bBQ4SfB3qdv9ZpNKENyoszVRSU+8u0gR4RhZOz65Jm8vI4nQNFT1Aw2EUUpDFGvTZ2
EkabQ6ipJmuTum3uz5KeQJY4LONNbkm53nUHHS8TXVhvwIAjgu5LhAs7XL8FSmU0jL7TYDKAdeUQ
WOWSh3yMbQjFx9gU9EV3ssugCssmxxP3RmvGiV2PdmMLHALLkUZSM6l3Co5VxziW7sZeK4lzejJv
xrE+ZAUsk7jOd90s9UsDC2h4MYOPm74VQskZfHla49ZtDdP0qo9CIQoqhBmmm4Kt7y5OTczp3Xkj
sqL2aznTUhptbetmNFNGF3OiJmnWy8RoCr/r3xEUjz6LcGtQ10ysxTBrm86RFTqruDqDOFeE1Vir
nkaJfqVF84YHezhYsBTXSM1O/JzCs+vqCcQJ/Zc0Wo5JBIOpG+SVIZLpIsT31thbSYljMSa9m2IY
lMPQlIXPvvMQ8h51eDd057Y7byVXKbYEoVPHw1OyFNy3uf7ZAtEDD8gD/Lr4lYtzDdVvjPDc8PhD
fomhPn2SNt9L0a7e3Ex3RT8pYT/pD4nkwm7XxPEWGVsgk3QTS23zk1M2KuX07GyZZtKfAEiyd7T1
gW4A8quRbli+4tI8Wl8K5s9x2V0ssb1fmvxNZGCLyqSwDsxXA5RazybYJtqpV1WvrldD7bfYTW+k
2dX8boPtZa2BcFXJrjv29p6wYD6sijWHomzk3lSd+yE9MeikvDcG2/IyAbsZXl29G7r4aomRAEWK
R+JSnZU6Ioy+tJVrnM4/t2LcV3a0vqJsvKHuKZ+1qnjDyXsnIEvdaPPQbZjm3aMDrg/ogmxcAru9
gUd64Krkh2lVfnFE+mIUJFrrrUQmHC+DPDf7yGfTNfLytstZgFEoQsHNhijXGw/yZO3NJHXE7spb
VvvMzXJ1U0RY9y8KnZ2ChlGYQqOq0P7N7OV7VhTHm0Z01xZZCQwb7Q17qfsBm6MwNXPgG3V/oDVR
74tHgX39wTqlOFJbZr4ZI5rhfR5o3LWqwlF2TzEhc+iK0b8J8OB6xUenyqeAV4N+LVuvXvP73Lah
yfMp+5OjjmHen6l1cV5jHLBbnPE8kyx9L0oMCr6tPyVNet3Cddm4UXbpVMNu6Jf3JVpubTMN1Git
djmwiLLFJbp1Xg0wekEc9Y/6NO8czbrNXO1GDhfrpAFyIgdMwH6cL4NaewmefGOb3ljRTSMnY8f2
r+FB7qn8tjYd30zaO/a4hTfCKT3DYB9gk0raSZdyl9D+ieELrTQAD9xtPvvwwdC6j2plqkHuelGq
V7D+lAHAZl3wyIK/s5PP0eKCjtMXsVl31rpw9OyET1vTnhwQod7UENojFW7VSU+oah0u5xaIBVQQ
5YCzdp/e5KuEHdSIhTCYh3seUBkWa3pQVFXj7QKYYbTIJvUsUGKOb7ONZ4Kx9mAMbOxXbb+euJVP
HcuiqcDB22jiQAFSFEyifOnahvZXBvtcLZOYIR/9LVUmOYSiDrdHp/WpQGh55SAS2imbgYo1V6Oc
wY21tlfO03MyzdiizJr0cmO4kiQWR3qpV5Mx+mPiQPjp0nUfZ+tbUsCaUvNXoZVKkBUdoUqk6BJn
BFTm/CAVEXbNepuBGPYBor/TPXyt5/RZL/QhcNx4L6uK+qOPnmzQA6YT1QEWEenGUqILA9Ar3jK4
MruyfVAMez+jZDsUn53UeLX6Qp6v1nla8xY5xOoAO6DPWe06ngEp0V9nbry0kdej2qDOzzjgY6Ou
G5p9+xlKkW9iRUB00TnAls14xq32fU5nPIUBqlg9GdIIuZ7jlWnrdioRhzo7pBPlQdfjgIWEF91s
HwdELb5jD0BtIuVNNZKraBZnWUOrtwP0SIf4UCtFudd4WgNN7buzCWpNpgOoZSLLEs+nVUL6dk0X
6MMSth2Vl6QLtamLzIV+0O9yUGbhuHYjcXeyYSygOlLr6IwND5VcgZ8JFkAAyOyed+JycDHqyCfj
pRom3cMW/L6aHLkTjpt4emlmgbugfixM8TbTJOMlEUQO1QI9cHrSVGc3uhbpU9+/FxBW4AWZt63a
HGxrwt5K4LarWwjwlupxiqorocqLqJliGmvJvYNe3meLcz1hlQKjHR6pkiIv0QZoRhBYPY0z7bFp
E/tMIWDTjGiZ5z7/BAkrR++WdFvHXk6IqvdeCt3rqmzckmP5qJ+itQOLYHU57VXdtwUO3Q4r/FvF
BKJT9G5gFCpvq0NQ6kvT2k+zvk2hMrWmeOizoWd7UBzHts4OwgGKSgNhT1rFcuA0gh1KWl/t6i9q
pW+WRM3CRmvfkgyJJ+u64IaFpy4L6sBc6IdSNT05C5bx1lgeuQHhalT9l+L0t911eHEXGrXd6htr
+TkiIZv1ykc01Pg0+OnzgW/xtKryy4o9H7vV1yCqcpJRiYOpko/PppGDnkr0i6ZsvojV2Ql3Ph+j
6TUfW7rxOU5FSoXRyzTftTx2NPSfUajfdC1VdVZZd04yFyGob4DNZrp47Mu8gmF7zUqUPbVGAGy7
5pPRlHCVVo1UT4Tt6Jn9Y45l8rbOsr3jzA+myG6js06txl1nd5fKqr/nDl6+iu1rSc3BFRGu/yqo
zUINDDW6sNqo3Y6kNDNGzE0UnwMADNzWyQ7WCKh3NlLf0M1zSLrG+TAbSM2yq0y0wMpBi1nJ+QR2
KEiW8tmNbWczrqeOdvY+9EHcDa6nJLTTrWbXkiAVQAT9WkM57pbmVSvdS0HCnUwO24Q1UmzVoa2i
rNdVbl0prhLCf9zMRNE0GgBxtDpA5Uz70i0M1afGs3vookl8HbvgktTC04z+2uzSQAr3pcAipmjW
56nPLxtV2aupdZFWyP8mDZyAiZUc5pCvjrBTMiX3eU16+hfmIW5LlrVirBvBjd7n3XqtNBAXTDvx
nRQ4hqFjs9CbmKy4EHeT/jImray5W1jRGkYDI62ywskPLPWSrZ+wuT3PS5PfP1I9WSHgRjqBXD73
ydQnz87k0YlAlwJVQRuWkdsbK5MpG16Ql6ZiO6Z3LPLZ4eTCZXLhMc8yuq7d9csYUTY11dNQOc9z
k97ZRrs1S7P1yIVSQjvovbpUvxAlQfk2jmcq2PIoDrlRZJl7tXe+DHaXHtToS5Xhj8L8CDOf0eR2
at1nuBbs8Roj+XsUmAs5zdzAkRoNeQ5VC9pY2gep5CodjWTAWBUN1zqfFVM1QSXdTgai1BZImEdh
dqNyzyOD1w72iR9OtbxXCgujDz17nhwjp18T5/ziNe6Zy1OhzVNQleutMeZwURWAS7ILMI3Ud0ub
JYHG4FW2vPIE88qHuu4rsbBP5r4hFMhPAEjJvKpuV2ozhK7JtjbRXbv0FzLttCNtTKCD2SUb9rBC
bedmRgZaCn32UnlRgYnlpgjqqbwV3JvOUkYbteUYECcupgX6KYiIFqhLRS1hmRcRmBBPTUzHGwSh
DapYsYVLd5/n3VWy9M+g1md/He27ek2aY6y7n9qly/0+HpoAxJiykQq/+MlEQ3XLbYe5mGfMA2DJ
HrRTc6EYi+tpkwO5knB4sbAdS7n2sObWelsXXCR5654v88UCQoK1BbgDRaJ5E1QP8K+xteuEua3Z
0PeYoAw8F06KVUeV7KZWQH2z2zEY3RiNuuu+wWQ37ifNrQ7lmnHznLOiPG/bVk4+w+9kU/2cvLYJ
NmgaCepKP5+NS+z2290aT9tEaibrKTznvaMd+yoqAjGzlaYv5nuNEerQX6D3ysJJSIYYaCzkUvSh
RtznJ0PEH507FYqErO7PyzkCqW0O+0VNYaZhFUOXkNJR0ExtP0H+JsnLHUGVChREnZWzSIeYpmeA
ZSpT8fvMJvtu2htzIB+FRdsCEotE/DmymTHjDrGb1773Nct9TapFI4N0g0zhaq1aI/FMGq3ajMmM
qs2vWpo8TA7VyYBlSFDZFrsSKgZLrC89i5YLaCA/pqtrfNEXF/ETbRtq6OqqNYGyYcYCbs6VjwoD
2KGh3CqGfSb1DgKrJb2Z1D9sF/xoy/JBpMQPs9XDU8h38xbGWh70PZugBtulUdxzVxtOaI4LqVq5
KXPw03kyjl6pLO91UfqNhe1CUU/bOI9qX+DlAbI2+2JnbG7KWT5pVerZc73s3EXuGfWOBN5uhK5p
7jUsL3E2g6KpsBWsm3pynrCVnvXewtKQn9T2l8qwWx8Wcn03WX3tjTpFSV3i4ToXdboBuxVxRXWv
cQL6fY1s8mBKIX5qIMS57Pyc1UGvMdYTU3A5DtQrXLEw3+ejuxY0pJXTkNV2b0cCl573NGxUZx+t
7TnbS5nXlNG72oprraR6bub6kfpwZzeD8Ht8USj7YtUbi7sKpBxftk4I2ebRmulU9CUNot7EQ2Y1
oot5la+DVW3XcTIYguIIbKXdGe8Cfs3K2ZAl3E9zyj1r31kT44IZsBKDxZeoo7aq+TcniJkHI/Cl
KfVkS1FMhtwuhzkr6VgrD0VJpyNFjWBrBNkOiII05/uxjM7dIis9Sy9WH7OGh6G9HnOoOkS6JOiq
mRPucMKWlEzCaB/5maE7pTo2MhW0ob6PzhxYLPt1sQIJUGDH2Q9rBbeKSOZxuM7PGGdO5/KUnwLT
O7ZsYo0VOrNUNf0UgHPQ2eggnGnljsydDcKR+HIcXyyLPkQ1ct7idQxtMNUh+8UkdskX9o56uhkT
TWpphbraMDSe3w3LlGFC8uQJNdlmqnIXF7bcFZ6V6+t+VfptMhVA63HT2Nimeejlqm46raAGaq5l
iywTMwfaWk7p63GV+tFUocmNcuNQmMphFdqXmm8Je5MrKJJ8jNqkhW40tfB14dTHlqP6c92bp4xd
BmfQm2N/jOvKzwpwRdqq+xk36tZaE3PjFKL3MvDM2WJD2J2rd2d9UUd93oBLRDjkQso2XxpMvLZ9
RhFgqSV3Ys6+lg3iOR+jO9jyOsV/+lkkyU3p5mtoSSvdZ6et8NnS/HQ90YIbgGUCqjp+w7Aec91r
oozBf9t6bANmhUurJWVGTaMU/HPPzhvJY6yzrM08Z9PqxRNUyZwPst2rCmUoImInGBJ2YOvCfVo0
zpJe3GssVdFdXOnE8FNmmvtACUbyzXJhgVsGRtpcgLSq9ERtAzXvZJArxVluohONGkYLo3Kv6dnq
KZqxrTr2YcRyNrnJa4OK4qIa3oapI6myslvBroJnGJhE8qhv0glpUFHzcfSEyzGNbzPrssAKMCgM
vMjIRkyzCt0pOTkKT08YNyEooYZAk/hpYDjvtWtNRW8USG/4jatSPiFr2WjmeOuMnblFXmiWYvRV
4rJfqjQbzUp5Rc4ebYbiZsVAY7NKhfacG12Ua5KGis1dqq9XTtP2gCGqz2lsv6YR18lagGDvx1M6
RstyQtpijwzNQVNf0vmlepo61avIspZFoXvbW4JuzQyrfnD8kg9oKSvQcer0foK/IhXYsQawE5m1
XWyaisaoxSARTy1DvhljY7mzITIpnJDAEXNHeykKkDcB4VuYepHh3xVL/OhweuBSLl/6RjxwbnlD
UBiyNYnsykBysy7aAfCl5g1u9ziQ1Nl0l/zYLYOcjG6uOIw1ZvyZqn8GF3dy5Z8hM5LNieg+LwU+
1/GDQWWnJzdUoFA6B+rMTgR2hfJXkFd7lVtcRi71O+rnJFhQ5cq+TryUBMhZOqDpFktYVZVk3JnD
UzduKR8kvRDMy5O1GTdaaz7WcfVQRTM3BAmlw4TRa2PxmSWn0SOdhsw9Lp/bRrlwneayxspFLYez
sncuKHEk2/2cUxf3Ti8GIzqqpGESM5zafRcK5bjTa8PGLoc9VOSB9HkNM8UGIpuIOMim4mxgqZZV
SvNlyiCBKeyDm0tMue80ua+r5guMaFVXU19zSRhOzq9Sp0SJKkXfJOQhcTwdfv4veNmYyvD4B7lB
HzpN34pTB6bR89eoBYHcGg/s76Y+C0E4y9D9iW3ansaUGP6QcmB04uMM8HNEOlJKMQXoStgcsRDh
JysFsJvZXl+HIOK4kBvkWinOmT2xPigr/dFexG3fV/jPK4w3weh5NXBQL3EeFlMptrhNODhZVGQP
9hGe+Uve67MvIukQHOWx4T733Ly/S+3pNlpo+JRGmQUjPGEDhI6rinLTOIMXOe27mjVXdCP5HUZy
WxB/3FvkEpUzv8ytTQvawXMiw0Uvc6pnaFaGHw1mHkTmpZubTSDabMSC371KxuwWhJ4dUO1Dxcuv
RB5fu2m9Za4Etr6OGQ27HEZflOgNq7IeArcPGmn2vPlZ7asjKN9C17zFCVNmGb7WKqofI3Ty+jE6
OJUCwbpJG485LxDywW9SY/XhzDvepljsMrBGNSaJsXe95V7rdbF6HHCeH025d12e8pVottp8WLJS
Tnt16dkSt2dyrVbPXknh8a/YFHZ3v2bzTazI1zRzW6zPyUQ65lbSEYZvyvTWqpLbVWqHLs5vM5v3
bTKV0Tfk1h6Nt6EetrgARkFeg8Auy5F4vVwoNZW/0Y6vwtU3fUdOuujtUyIelPmk3TP6J8sqj6te
P+Dhwh3WjU+APHVP0ev96JC5Trj8DnSdWv1NMljXpWL5GbUO/obpNTujeHughHZyLYgRZ2IFtoYw
oFrPhS2OrVbl24n6fmodGDRMvew6RgfoGYwRfMWhHo3MrWzdJ7XMVn/s85uomYPGzD935E4VimbP
FOXA+aWWY2i2McSJctg7r3NZy6tl4uONo+wlWnEWoGQjos9vdT3TuZT9U1Qw4GOzm8wOD53SGEKr
403rABRvYmFcaE1/Z0Y3KlmMxzZ3y4YYd6gTsRSTju+lc4oFic4Q0TLPLLinnrS5CNmp3nQWX0OL
cAc145DX6ZemXMH1Sq490dIyb0ridPR5cd2M3QcHuUUTo2K7LNjo5/IhqpJQ4sovdF8WDkv2686w
fhb3kXOqdBN9JaW9vRi71cyYYHVmHq4xkyA1z+twWY+oE6KAXPnGKqIrknHhj25xtrZfBNg6f4Y3
a00QxtNU55z2Okq6uT1q0gzNVbyqTJTpAkaKn83RYXKgB5qKJfnsDNDu9rVqcMvpXaf57WpurXFe
SSzKJXDW+lZRsyf4WJcOONGAvTSH/mYHCtyOz1PN14zqUz3wAXdm+V4K/kci+aoOCN1Xi3Mz5sPA
5YCYPU67RRnfevf0UExcqGqmnNjYT711xUcLlLuHJa20uUVXN9nRyXxgFH71y/MjyiSg9mjsmJlB
U70WZVkxdppSv7PFp3nmjhqjuaApHmYJpxpdx2fR5deZ+97G6Vu+ILCMEv1KNOnzAvBaGezbIS4+
1yUbCeRbFnZdmFSU3nBqSDg2g2SA9RFP2hyYLnlPj5SUe5dWRnwqkpWnOosvB46Pn6YFAUopLtyM
LSduroH0Sr9gceOyy+wgz3hrlyJBuUbvUbSnD4tJqMdY+7MqlcdFMwQmZWNJsU5uV8QZifYJcI19
waq0B62oj1iWgYGXp3PtNBwJBCqT05ypq/s5dYnWC7MGL23Tw2yLi6kwt2NRqFzEIt84fR0ko8Ll
4yYbu+Lyd+VybDIoitK8XRul3iiApWY4yFttVr9MdZeREgvMHU6nQWvmPcOCgIeH7RPGWK0z+vWp
gJskAGSMXfxEyU62r+VNaS4jPViSTfsuSvpj3/Ek1T3GD7miPqlzimOzHSVhVPA+T0QrOjO3SQeT
OSNiyYbLqNKiw6DGT33B/8MZLlbxTNFMMZ87sW8tuDv3+OOf/kdqmS8YojHd7U7OAQtvThW5b8V0
Nyq5//PjytRa90a7GgK7K29dRqgWRK3aMq/7ZIRra+dJyMLSjgG9Eq5qpVCkYapN0WSurkYDkxHY
NCmvNc6E4WzUocJqrB/BD/ZwjNyuIJEpxu0ZQayphV1BvZPU+R6yBMo9PxXJQ8N2Wk115uPfhGzZ
La7l4GyX4aquiPLssHwqo/ka+fWrmke3ad9cOTrE5SZhvFHzw6edsm7gsW7Smt/fsCmRcyV+ssSY
e3WqvWDYpPh4z/5P6r5lx3IcTe+J2BApiZK25xYnblJERmRkZG6EzKxM3UXdL1zOwIAXBgx76wfw
ajA2BhgMBpinmWnDj+FPWeXpk6zgUddZ2avqOtFFSST/n+TP7/I5bauDA8zzph26a2cObWw2YCcU
udYLN6Z+Y3OgjjwDQKSu7VPUdYavPUzGDdw7HEp3/jANOFsn10aNOzSskjhNpeYVTGMew867tZzx
wBon25QQEG5I+uwMuDylFQBj5CsqFUc5QNgBh5YuyZqdNGugoXfFHD60HvbYjA+HCbvbnZ0EbEBJ
vrDiWzl490nj3TlDGMjKvS0bLIfZ5LdxtU0T9rFyS5RSyF2TlewWa9i+KaxvuWdDZsPoxi39mAN/
Fc8xnJxn+rFPZLONvRe3xq5OovZjgCC9ZbBgBhUMIhXlOzdvyJWd8SNtuNzgkIcxxpkZYkE4MOaJ
vOoyF7X3TUfi4uAVwwTbedNH6eoLoGzVDhogTxIo6q1oUZKAc/gnWF2TrgooayTOC7gPJR2SEY37
+oZRs77iuXuw0u7jYLyMON9Df7kKJHxOdpbkn81qOJYemdGh+QMwV/wmNlDusByweSrs1FLWuztK
JggdsAdafAEWAxs5TFPEAXb7YLcRb2i2fUz4xkHIAIY+H5sWxx7orGw5XJg2lgv5I0O+QlQWMiKA
lBx5m7wDjuCOEHHXFgUSZTtHuAQqtvC6Q70KOdfgA5Jvwp8rYBdE3OGobIMLBgfd16ZJa5QOcHZs
6y+Th82KRB1k50AzsQhzWN4XuIvPkxInDDPERSWft4K9N1zL3HvCwIHcHWLo5cG5dh7hoHjMTWS8
OjbB3WroCLaIEUBl5poMy/VmPL1Lo+qmkiia1bO1LSPov/QxdmMlx91EHVmbEHtOuNF+biWoF+1o
LpAJ/D2D/ibOYNetZ31IU1TwTdLgQB/h5yz5iLnyPslbDrxKXh4MnB8sj8YbCwhxrLxQQRt77NVZ
aB5mzsdrnMUjMtBDVlRy55hANIrenz0T4QiDZdz911dWkeU44ufNvhi+J+Oy3YVrBSpJAOCHgDGV
aQMIH+ou8EiWcFlHMjTbcsdHUA9Tx3J2CVaQTDRA8EwvYH7QHUjYyNjdb8zIP4S1+yuwwX8dHO//
JwTxQs44A8X7m3/617/97//6t//wA5D3H/E//vwP/3iKvaPLf/8r+I6g3vony7UhCWeaKIA6iwD3
r+i7H3+ygceD+BIqII5hgmbwG/yO8j85LlY9CC16jvHrn36D3y1/osw0gEI2Ocff2R+B3/0gCf6F
hmBBCQ+IO+ACcTiwKOcqCxXaERNxeGI+W/UXDz7QqfQF3CDqHtTOroQ+k7sVOFID3pIOEsiDTkBv
6NYTGWqRz6OB2wjCrrFDaB1ygFbqTWnCgHzYROJg1t9YiFqsBNq48t0MV1C4y4RCDbkS8exTN9s7
xlXvpUdK+QsgZQRF+BSWFM0KxeyHOs+5b1yIJCdkBot4zHKKzHw26oPN3+HaCAVPVm9nbjMQkZv2
gAMvjvU3RuThzmawoGE5ohSRh8FIx7vyuh7Fl2LAGl+hPraBKeI7ZlSfJ296Aj8srY6ecyDYXw6Q
qRDsXWW5T7MngCnpS3DIOvoVGLw8xHVI84Rq2wcGlcTbAaQvaEXbd3Uqo33fy2kDmFaJU813IZuv
Q2XtTubobzDyn2DjC/Hhd73gWoxhJjoGSGs/90IVd1lsRbn5nBf5bhohPQ8tqhYZqo++OOKL9KZN
09zBDWOFRPODwHjmwSrjZUw6G9uZ2HwO02NZX4c3mbcHvm1jpMnRgxK9vGmPQ7+l0yHP9pHni+S+
M/wqvAZGE7eLs3ecAeowrtL6K67OyTUtb0MpD5X5ifO7jGxMvsmAtPauGEpLcbU5328/01d/CxDP
gts7s12bqW+fzqytEOTsOYVvVptmwGKiGGd7R2T7X9kkfyjf/nXJVPv/+n8Q17zgffXJ9N/+6e/+
93/++3/753/+X//jv/z5P/zPP//X//Tn//Yvp8l0+c9/AzKDl4H8yW2Dcde2rUWE9tdU6ph/sh0K
HLNh84VesWSA3zKpjT9xalpwT2PIsAss+v8mUvdP0H1fSB6uY/+RHPoWR8r6veZnJ4fC5UAIPdRN
S3ZdY5GDGLtLRBGX1hd60EnSAmg6bKDGED2EQMRs8xLiPU5j4FSQNvkKJ1H3AcvUP3lENthTEQ7U
DbJGZlunB86qD63qeDKebySenwOIMGo51vIBC+z7pPXIYRmuVjwrqEKKsiVJ7gUs2OOQf48sen3Z
M5YvO3lGXPQtsCmTHdii+x7y9n0I3dtuYC8ynz+cf4SukxR2g5s2PKktZgUeiY4iwR0Diljnm9b1
kAJ8l405ZnZqWgEgdSgxhcDADWDMxOUHGoYXmMUso6BQGUfBUcbFWT6YzAqXPCiK4f5flCCcrnzE
Mpx/yfJ/GWaFb9dkEae17ViBkc0bGD3ChDS1cbpjX893kqb/VeXpAsf1NpzQ/8Cq9/CRgs4UAb53
JcvrWle2BkZGSMXt0cRRtEbFsnVfyjxb8zNfGnmja1QhMIew2Z1ozgJ75l9jmoOXQ65BLr9x0nzX
Td511f22hPzE5jtd5XXfoYRyRxvHccKSBSIeF3ZW/VqNsEU7PwSaIVbdhkUvUcREJSwQBPUFlGNw
PwKDlxs54WR+2SOW7zoJZIP3eWThzjLwRnaMo+Q5AzINLK8Lh1kJ4mrGnras3OIhkt24icF5ueFT
uZbpdJ2vxLFt5tzoTJI/AKtNQRjAfaUNgvoa31nXvBLCtlkDsj808QPQNXQrQsFBesbx+HzP61pX
4pf0YWk7TR49QO8+dfajhKfGvh5twFPOP0CT5VQ1LweLcw7djDoIaXqFIL7BRWd+MKbaXi4iLnyI
Ese9KGTN7bgOYL/7OQfSKMnYwYqAwxHQLF+Jg2XpfSOeVW2vCNBWkXaVGySlvAGcBagpcz5EkXkz
8PkwxXTt4KJ5jhLMoL12tajcKkiYY7y3MnBlpix8f344NMGsmgr3kJgHXG6CvBLPWxTG8+bjMGao
NaRZtzZjla3/vy8K9jLZTsK5Nkds1oqiCjrjYJXAcBeeb3hicXIz9k1/P1jzp7L4aNNsG6Yg+EhA
niYQFrB4xODpgKWCC1dflIeJP5vkilo3ZjXjbue570EuHGA0gApJ+d7pDnD8vMU/Rh5/JgApptMz
d96NbGV/QZcYe2vIlcTh1Qmv+ikUwVjH74whfh1Yvq8luUomA+jYxr6xetw+RqjPALOB6+QysVYC
UzdQSlYxx2mQrtc6wGAWDhxKPIhcgHZ7aze41zg/F5bheOvrlMxihvUQh7gICFw+XZfR+BnKJM+X
Na2kFXOMw6aqLUiCcC++slvPuwITIl0ZF03fLMTF0/klZhzfTTqxoHbYPQ/zOyrmFwhi7i96eVUZ
rOSOx6SRgu/sxA3dyLHzPjRhVf963vuji7Vac3HHPK+bmjrBWNB9mvQPjIYXdoySOkIrKWsDl81B
7TIXl67x9BIDiLbPanmJtRB2lD/onCexzYEpDM2mdQMI1cThNaSkp/kXg5aWe4EM3fIAJXkYzgD9
PxKWQcfkvC0y1u0A9i8PdW+sKQLq5o8S1qNIhqpmkgVN7ECkB8q643iXDezx/PzRLHmqhNkwmnkc
QWgsKFn3OjfzZ88lN9lY3YBXu5IdNKFrKaGbl2VRzlJ4QW8A3CyogfqVAXLU+Q/Q9Y8SvQXkT+N0
QuuD0Rw9cD0TK3wCv+WyBU5VLgt7TM4usp2grFrRbawYREtg3mnzdP71Nf2vSo+ZndcXuCt1grS1
w1tgIsptaEHhyOZJ8jBWsl0JZE03qeJjrkUHuzZSL7Da6kMK3puRZLfgQF5gTI5AUCXHaIkL/RjO
O0FjUvIJuHT6vcT97GUnQ1V3rICBa8pMrC9uVt/UTHyqWLwyvrp+USLYnHHzlkeFGzTNHN250yyx
A0iHD5QO/f78EGvmv6lEcBbjUrSUphukcOkBY693Q+OaYjfbHS57gLL82oZJiqgybBycYyBScsgo
xANfqY3o3l6J3ia3Z4C6UjcIx6AEJBUI4nDt1KlrW4nd0kStP4RJblDlgL3FuCXFi3uvF/WKKj1i
ZVVmJp0B0203BgLA7BzQ0Zr0skFVpW8AjY3n0RhokOeVe09ieSjbKFlJyppJqQpwmQOtCAMCOeBj
swCzu2FbQVEEkOap3F7WO8rqW8YTcwYa8iDK8u66l4Jsc96WD+db133A8vvJwptGPRBTNlo3w+Ed
LwCU6CTF5XSzkm40WfOH3/ZJ+4ZtAZ2YolxRV92DKVxfiPjOmN2tBautlYVFMzlVg2GQcCwA7Wps
CwEn5odQdu7XUFTO2gjo+kiJWjfrp8ks7DyA1B4c4tuRwXGvLB+SweKXbU+YErsGlLG8AuSEIHfM
W9CLCmhIACEz9N/PD7Oui5T4pXXmUs/ieQCednqIS+A3wNYeVqboj9d8Y8+vXgOFXhgT4jp5UM/g
yNtATQ6Ao9l7Cs7ZJk1x18euOdTC8Q/D9kV/PZSGP+FfpvmuIwNwQ6DwGsURMumbKEmuoUCzknE1
x2vVR5imtOXADOVBZhqgK4FwbgQ9iIiVDa2NXO7Pd69mhvxQUz2Z5UCw2U7Y4SkCIkTCuYHoEO4U
VtZUXeNKAqAuK4rIpnkA7t5tbrowdJMHWciVCNVMDdVGuJAFOKvOLJc16X0vWwpWFQB25ztG1/jy
+0nHZG6TGs3M8mCyYKmHsvR85UBX5LLAp8p63eZuluOGPAxCkPx2zCAh0OaTt7Ke6qaOEvZOz+lM
k0QGBfTqQNqswKwfvE9eDIxPXzXJXrgA9p7vp6Wk9FYAqfEfc4OBM4vNzcBzIIZdew9Bmv5K5AyK
1gRkMMh4FMe4jZyVr9ONjJIRxooO1uQ4bsDnerwLM2m991q7/Hb+ezStq87CngvUZG4XGQ4rHjBH
YfdspL+pNmlPupp4MJY+PJlTfWTYDgQj3cAYO34rMnuGoGBd+NEI8Or511dkqP691qT6DMdDn2Vy
DLOgSuN9Mbbvu7z+hYTjAUmr5x8aaNIJKQ5pfS1CVDb7C7tNCXXZjpSnVR8GNjJKtXOLEJJrBhze
4/35D1tqGW/MM2Pp05O+M2wJVng4ZwEDU94H6de47eEABmWWpATUGSWzdG75vswjAC/mZiWDLa//
1lOVLODBQ6ICVyaFYBDUByqrPkBT4zWKQcNHOXUlhHRTTkkGUJODAoDZZ8EcVTUI3vEMVLc9XRYu
ixzgTx0HMHdqCuIEsnWLj5CXxcWUjdLZuDIwurdXEkATwn02tGgaFB1oq30GFnyzYmuqa1qJ9Kyu
jdqA6EAQAQ3ex9Y3OFx9OD+d3m7aVR1TCwJA8EhbGVg5dOd66GL3PcShzjf+phsNtoOqV+riHGDB
CCZFNLxg50Bk+iCRRabwocuq+3k2bvP+62pZVvctyzJwEhqsE5SNJhzXpQF6odsyayNqsCzPf4yu
dSWyJwfSD1gDp4AasoRrj13voSoUrczOt8PaVV0zEynLCYXQNMAqaz94FFrlkrgW6u/DgTrNU5lD
w3do6gUvBJWQ85/09vroesunnnSYGwHEMuMiO4AuIZgDBMoq6Qb5seLQ8YFGzPmnaKrlrqoECJvm
rAZ8OAl6VyZ3zO7HRzuvxZd+oKDzgCo2V6MfxvxqWWEaU9zThFydf7Zu0JSgd4C0zeciYkEyQYSg
osmwrd26X+m/t7MiIHs/9x9t0iyOpDEBdzy/goAVQtvCA9XP25tT93z+C5a8/vvM63pK7MMkWiYh
ifCM1m33zJxNECUstpU9TnrnH7Esu288QjXajCvMKMiZ06Cy4/66GsBDk03S7+cUxBTcNaTbhkFW
KeqFcVElCJjFnzvOI/Zs1a0hA+jlQpGyeqWsDrz5snwJXdafm2dWSQejGroAJKbuBfheSJCN7cqA
6HpLyQNezntIINZdIHra7k1QmnZexPvDOKT0qhih35LaJYioqRDvz4+PZhK7y9Q4CdNmEqyYbYia
xK5IjknUTneUjPHKwVXX+vL7SetxNLTEMeoWgJwINoZT7fKPPYTP45XZpWtfWdU5MmXYNaIJLCzu
YHI5JVgU5oibmpUHaCLEVWLc8yAAUMM51Gc1KEoRmO4y2ZAk2l3W+0qQgxgLkjXupQNQ2KEU4QwG
0JhAZ59vXZOCXSW802x006igru+R95Cmsu18L+gTGd6NybSSAzVZ6ncm18KCYGZtub5M+x7ChA9e
1e1AiIN8S79yv6SJCdXnGhh2+C7EJYbAKO6cnD3a+KI2BuoBqgXXg1OZG8hcBOe7TDOhVAicBbUN
uzJN4hMbIgZtuxXlGvRK17QS2yWEi8iIhdCPBxMMqPkddMX2l721EsRJD3sjgeqxv1RRBA7QXpSu
DLAmAJzla04imLjMGXsImPhFCxNcnhzEUHyr6Jqir65TlAA2Uj7EUMhCpxAbxgwxbHG7QqyBAjQB
oHpZ5sxMeJPBvgPKbPcsFUcpjV2awPxhjD4m/ZqJlS4IlCi2e+gUO21PfFpBbAJaqofJIVcMt2Ub
qIuu7Ad0PaUE8zB4UDaZLeILMr4n4H9EWbSyYmqaVvFuLErDYcZ+2q9dgfOkDW2G8uP5mamZPqr7
Je9byksXb93OYOT3z7R7aY01i1zN8Kpgt4H2HkS0Z+JPXn4wIXBQOCEkrA6oIFbthUuMano5uHYz
yxCxxTrrcWg4WJfd2uZI1/FK3FKjh7heu3xAVN9DrAggK/79fMfrml5+P4nbiJndLLyO+HYFSp4r
wVHL05fzbesGVQla24N8y1CibQGVDUAVpocSmRKCzysZXzeuyqKbQ9AnH1vMRwAM38FI9CYP3eu6
jB66FrI8AwQezn+Hro+UuOXwy8lAOyQ+ULEQ60x3S9ieb1rXRUq0cjC+M5CLPX8aZjC3oXW/b3P6
sbbr5HD+CZqXVzFu0K2o6z4ZMXfEdOQ2AfufXpZqbGUH3WaNmZBFxq5zyn1TEojespVqg2ZoVTwb
k4S1toe3XlaqGQQWHACwJ6kKiLDmK32v65klTZ9M/TEbo74JB+LPqbA3yyJuuWwNvasrO6hgNiuL
7A5KaB4WxOkxnOiOQOPD7PZ9MRxh2f0YOSDf2T2Y5+NKfUzXZ0oog0Y4egK+UFD2a59FObzS3nxv
OW68bWYYFsRif35GLf3zxlHNVsIaJh5j59iyCWgL2HZqxvNu6tN2FxVRed91KyuCZjunSq+3DXQx
qqmAAILDbz2WfwOLe2t1xk0xQe4SIrDj2K18kO5RSnzb2KZQavEqGEu4i0G0hCeQdavMu6jtjh6P
/dRaI37p+k6JdzsZqRwSOEhCO+shKvNHr3B9GM7nmzkfV5ZpzTz4HQItC8MpY3MVeHYkdtIt3lMO
lmqUj+IQYVfWG3ytuKYJIRWNlhvMHCWszAMg3vrHLovqFBB4QdYufnSfsvx+EqKVcCaUfOsqsKKx
fG1mv8mFuR1H24LkgSfvwEJE2J6f1ppZYCnpIMQ93mwM6DZTQAQvz3pjh47s71MTDMM55dCY6Kpu
U8BK+rJ1RYWrFRXI7xJElKAtxqndJ6RJQToG9bJa+STd8CgZIXHhxEoaggXYjj4kdg45kBZ6Uef7
S9e4kgYg/FSPLlzWAwoV/5sUTgp3VTmED+dbZ5pIUYFqDlSPTSlDBKT3YSofvQxSlNj5ONO0K/gX
3J7UFHK5h4jYuBOuP+E0AAO9ZN9bT3YWbqwB8s7FDz+UDMwkZl/nMXlehBYcA8o4POY3qwdPXUco
6QMq9zaqC1EUJJJ6yBnu+E7SdO1iVRcCSsZgPApJ6Mkh6GA+mxth0JDsqu3Ll9l07u0mfX++vzXd
reLeInAEIMmZtkHLktuxpe+IHJ/gXnDb8uTT+Udo+kmFvo0lZKnKooFCGFSlN50H2/TcLL9c1riS
KbqGjVadFm1gRP3X0IDOQJ5f+N5KYughilUDW90GVuEmj643z3sMt7M7/+Ka8VWxbqId0BHEHVD6
ahsI/RXW4iQv8z0LCxeEJdFta8j/fjj/NN0YLL+fJFRR0XxulguEyoXMVmElM+SCrDVrNs1uVkW+
UUpYx+Z6DgDpfW6s7LGHL2DP+1/Ov7xujrKfX57EXmOPHRZMWHdcOV1xuwT85Lb3NB69leGguh5S
otmu65jTIYkDUKw9L4e8K9nH4dekuE5hjCIzCmUjyOuQ1wQ+AnDm2HVgKPDV47vuG5Vwh3+gNwwj
sHep1T84pNtXCX9gsfsKCe/Ljk0qUG6qeydKJ+L5NZsPYwNxirG4spL0pssB4Yco7EpXanpShcx1
ieyTvgK9Il4k3WZoXe4g73NhxVXFzE3mnLZdU3aB5O4dNatHa2h3A72wfP9jWToJlDKCdGVpEhHA
ICHfRknlwWg+vPDktFB/T8OwHkAGrWuvCUhTf5UzEEQ0l2vnAE0UqmA507KxyeSyBBivfoD+6osn
TYg/j48XRaGKkxMY1oymWPeNkX+rSgqngAmLcttW7ZVwVovSutmjBLsNuTsO74gyKELTOI4j9BkK
EkWXXTioSLmS8hFUJnhpcPjJHj262C4U5dX5HtK9uhLDKRTQgcSr0iCDfvFVQlx7U8T2GnBF07qK
kitakOHGIU4DwxLuofGG/IpVw8o2QDN3VKBbIYQLI5YuwTJaB1AEAlt2uHcNuZJ6dO+urNIVNEcA
RDMSAIDz6ymxPkoIwq7sR39Azd44l1JlnQanK28kJP+CbubbYlEt5EdmQQjKhex5nEJ1f9rJfBHw
eemgVcrBHSjq64m+oly9Pz/yPy4b3nqHpV9P0gbLYODXOANus9sSiovX6XQww4dyZD/+BeKvNdx5
Dmby0In7ORp9XIscS+C3ByIXvS9IzH7tJYw1k3sCJWia9Rsou0XdU9nFBwbhMBNKmtC8zLIDPKKh
pPtRWq/j+LEJH6fiY1I+uQ5UrMU9njzTV4njOZ5GOGROKOT8O76FvenWA6h7zp5n2J4DhHZomvCd
mdVbFCduJETEbRixQ/trqg+QD99EbRXgI2av27jsJiTfpyGY2V1nQkOSxbvBAuorbq6z6QAfj5lU
91Hm3JNmugIQ4n0y/XjpJlrD6L5pLA8wx49V+6R/4fFYEMPCBLLi5irEhxROu8vNGTpUHzrD3Mzi
M4nh0w2WJT/KHD5REA9n9OvYyY2ALqIZrRUFdZGiHH8g4p8RMxFJIOqKbNregEISgMNwBMnXakia
reEPWNnJx7ZmBT4dpJ9BBZpuoxAgjHRRMnTNuzB17mm0Bo7QfYqy5el550Asoo6CDLqPkJPOG0iK
QSjPgRvP+bjQPUHJiEYLJYahlZDBtjAXsiF5cqcoRgh6L+cfoEksKlIQqFmWljY+IfHMHNZidbrL
vVWhGs3rq1jBWsQ9dHXH0B8g5r6RdpbtBjuOdvAcWLu20ez7VKigUxAxk6LFZklMV32W+FBGvcuz
8d7hbH++j3SPUPIjiVqZC5j8+Dw0jiVQQ9QZbuKi2FdD++78I3Qdtfx+MmMHkI2Hqk1cfzbDZm/G
t8g59EhCiK9f9oBl/E8eYFlJkdFZOD63kALb8ZFl81M5ipX1Sff+SlBXkMusQxY5flaMAlKsAwzZ
ljwrnJWKjKbIpAIAAaPxLDHBnwnKcB28k+XXrJTHgTo77vY3ZWt9ibokXHmYLiiUuK6sEiBJiIH6
UOJzP/XwfoQfAOaZtzIYuhq3oYS1gFNENcap5Xe1dwDE5XNWu7dGxr4XUlyXuBED1Dm8t+ZmD0nV
7+dnwNuz2FHBgiGcfMnYTaYP2ML7JCHXED/c4nbv2FbWyubQw2T6/SLuqIhBhtvflI+c+Sz3tsTk
nzuoH1cSPlVReYCEJYQmHPeDOzbNRZHpeMq2CNrtKWIkG/2x9b4aHmwyOVTDIT39mNTmWvi/Pbeh
LfRz6EiZhQZkN7HnGN3bZgLcnfMnqISuTDZd88vvJ5FZw7bRGiI6+vZseIEzp2W+S8oYiqZ51Dl0
pac0Uw4ScT8/Bnq9LvRarc4fTAhuwySgmsOrsBPXsehvi3C8zabqqYvBqnTGp/Mz7u0wclToIPia
Ri5rs/NNgk2dacpv3mxcOJvZz58DrfEO7APW+XkSH9sUiAZoIj8WMCuFMu3hsvdX0kCdDuYA/anO
Hwtom/bkXR/2K/n+7R0KPHd/fn2b1FE1lVPnzwKKnp33CcntKnXZIWfWA2CDz+e/QDO3fgcONF1r
ary886OyPPDCe4WoxiOHsOT55t9Oyo6KBEwgMgvrEa/1h2x8Bz+hXxjMRL1sPsZVfmSw4ky8YqXD
dF+iRDos03sJF53W70zrfS/gQpHHW1gnrJQqNZnLVWI8Q0qqCij0+kUJzToLWttYxGZ4KeUh349x
/w1LQng7ccfellRkK/lSEyAqNhAyARy4Ybf1F7LLxrFNGPrARH1lldF90/LUk8QCz8p2HOAV6zeQ
JpZwXYxquW24DeV5UcI3eVEsXUxEISVwfjroPsf8+YHUHbK0cDLh0zj0YPw1pfBNyNaELXSfo0S8
ZUPitYhS4dfzMUT5de4h850lOG8dTXrvQvm1mVc4WbrJpgR+6sZdY9NE+HA33FX9ZwejMzuX3V45
Kmqw94rC7jq0npVRtAkJNPsbPkUrSUsTkypg0LOZVXfpVPqQ7bV/sdq8/4XBNvm+GCL5lTolWEwm
qV7hjwnV6ovGXQUQ9l4f94Nk5bJAMhBmItFV+6gczDUlKc3EUkGD0m2N2azN0u/a+BZz1i9d4yI8
ouMogY9bvnawuV36DQ5a33trKPuNkRjdh8u6ZplhJzHIpsjMCYSj/KHKJNyuGvj7UMMxV7KirmOU
EKeyD8G/G4Vv54N4IVXIURAp2Mp9uG4qKfFsFnXrxTQqfDtih8QyDvNU30cgxroNu4qhLe663Uom
1D1KCW5Zw58JPIYewf0JOlUvqfeAZLIJ5aMbw5AnZZdttlTpPAntCJJneA6yxtS2h8SJN3D8vjAQ
lFV9Ko3easak9yGxUS8q6VvokKylc01SUkGEKYfnAStD7HhI5nxNeT49zA31cSx6Pj9XdQ9YxuZk
rroR5DvgVVP6CSivG0bqXU/JPZf29WXtK0s479wowZ1Z6bdNAo/NEXZmHTfodRkbzgqSR/cJSjTX
eQT/c0N2finzG1tCXzPiY71tk/zjZd+gxPNsQN4ddjGVDwjdNfG8HkRxmMt1Ml8JBN0XKBFNxhTG
TFAihlYuKz8y2Y9+ksPRAXbV5ffz36BJGlwJ6womr1lijY3vlDJ1YGZUsv4eSuTcfT3/gKW33zgG
ciWYw2IwWQufWh8GRebGS3tI6negR20AFSL7xm2qy7CjWIZ/nrKzCWLFGI2Vbzfiu223H6ciXQO/
6kZCCWbRx7MLi7XWh/PnYW7b93DEPiZhujLQmlFQ4YVuYcNxWcJ43h7SZ6j4X9n2ZVgpR4UX2rmQ
uHXPsEzCpGo7TMNrBHfcKRyLjVNlx/ODrOkeFWgYp91Qlyyp/bkx7hKevRuxODTUXWPs6Q6sthLL
sofpNDGjGot+1G6yRQ1JhOPLCG/mMoLleQiDG2uqv9lOtC1ZunYbohsXJcKBz+sgZEQqP7GiaN5k
3LOibT7j9LHScUs6fSM6VB092U51mMBs2S8c2KcbZDK3mWeLXWZWyeviT/stSr3xJh0N2LSdHyvN
aVMFHsIsyzUsoCR8Vkzw5DNiiNSCndvVRnmfx2ykL0I0MErbwx7HEeRw/qm6GaKkgZ45Yq4mBr9u
27tOu/xgF/TYTO3L+eZ1A6XEPmTtBjMmVe1TsC+r625IZpgtwEgzgR/ZZY9QUgC8x8awcWXtp2lE
PZiXTcS96gVS5cpBQ5MpVcShIQSFS5JZ+wz0wHwqrmgLv20vchGpRbKyZmk6SsUa1oTB3ChjtW8k
hHzoJ2H5ADiu1fx0rSurOuO0tBeZST8SvHgyWAy/DAn7kItGQMUWcgeAHtNDKjNnGH0YUbvnBB4o
5xvXTFAVRji6oLV2Pa39IRU3xsTesbK+yh2yUlPQ9czy+8l+Sg5klgxGWT58372dY+BkYebtmnCp
rnVlFTe4DSOUcqp9ntqweY/sa4eIlVOLrmPUyA27YgiHsMb5N2a70IGImLvIyMwhM67O973u9ZXo
ZTmcOaHHWPtxDbbD1RS5pXfjFG63VhrWfYMSuxwwp8wwncxHZcCv4HSXu/m8aQjsfs9/geYBKvCv
cDySjtCEwZWH4ZdCPIGk9FSRcWW3rOkgFfRnwhdHxnPe+JYNP0ee3eai/OWyN1dC1iHQJbdbUaPi
HLt3bQsADQ3d+B6moRduzFSZOy6pQDkNmXM25H0yeHekby9LZyruL5s45JJ7r/YJKgw3jhXSDXHS
+el83+i6ffn9JGibsZ8AzY5Q+jEnuH3A2HqbCmclrnSNKzEb9jFUAjJUfrxSZNti9uAORlZzpW5C
KlEb21PXAOjT+LjmmT/mZYvRrBtpfu1GWT6f7x7v7c3LYm9z2j2lV5kUTopYS/LoDnDvcmt07idS
Q6XfHG9hPLPjoXjMjQsXeVOJYthdTmYLBqOfhc2B8uiTiIcv5z9FMxgqmi8SMbx9oXPvy6zduZ44
AAy5ssXTjIQK4IsWG0xhN5Vf1wm4Fw7MHm3onvrFBPvxy95eieEaVkNOM1UVgDDkps2nq6aRKycT
zQZVRfCZcVFWnoE+nyRKrJSO1X4snPwKsj/ujjHWb9MQ3wFf82alvzTbIBXVZ9kijrMccRFVJiqi
mEHdPNowHIJDXXcZWcVR0X15kyXTSJD1vCk/QIUh2rhp8jQa3TbPB5jW0/LaJePr+eHRzQAl0lEQ
tRI4Z6IU3ji/gIORbiAcKHc2N1a6TDd7lWAfRRTOBmgjfmxW4yF2xLc4RUH//NvrGleiHLw6Asfh
XvgtBQegHFh9EG1V7s63rusbJaalUeTw8cY1gRlOeyyix6pMv7T5cFlFV4X5hdjUedk05H4xJO0d
jjV864xWt1IT1by8ivOLqnDxMMwFNnX2rrXyu8oWj6RcQ+NrIkFVspOxsFPLXZpvxaHn+ac0MYLc
dem2T7MLO2h59skSV49dHfZZJXzWJrvS6+6KqV6pv2kmjipmZwrDIWOCxCc6+Hkyizy4MGY+nJ83
usaX30/eu23G0CtMo/QFLZu9Uy0mvUObXJZQVTG7KKVVZWf/h7MrWbJTV4JfRAQIJNCWM/UEbnd7
vBvi+dpGTGIWw9e/PHfVlluHCLYsJDRUqVTKykT2cw7kbwQBkLXax/UGpbc/f7yiubqqeDexz1fn
bCcucIpBszPn+R9xz5tpyayJ8WG+vr6MVsjL9Jp4bp4yt/t8e9qvJ8o7+Yr/8jNv2l/aYnJzVJHF
NeuQ4BExJ/K8oKC3rJ2XuWEbhasGw9KBaIDkBn3AcOrYSv7bDfVFAmAPhbsNf2lqPvhzDXrRgd2L
I1OYu0uo5n8K+qVLt1LzBqvVMWgiUyuzKLz92PtflJofwSPwuZmcu2bvoWxrRltk2ESOVNe01HCx
m/IT94YHVk1FmLnqvmLjhcottgvDiussdUkzpbKBnHHcjgABE/+uI30e8iz/F8wdT+6Y7ztmbM2g
g4EUJJVMxo0Cn0aYZwqqs86YbCU+TOPQDmE++6Aq7PwyDupA4rQff1hB/gFg01+8deNhUhtez7S3
NPtGQp1PnHtlLMv+YnnJ/TSKJy7cDb9nGoZ2GndilQuxr8/qdnMa0vpZ5sMZFS7fXd488JQcb9u5
aRNrx3I3pHxIoaqDW2Gf36tEjIACdeLes4vXpNkZuELr8k9DzGt7nNspqXFLydanbGo6FFjmw6/b
gzBkjcHU+WfzNbLRFVLDdQwRq4gS1R57LMRc5vddW70qd73MM7tra/fMB7Xhut5fIKaj0JzFcnCX
SJu4lMEdhNC+AGt9Bwmzl8ZZTg0XG2N7f5sxHYc2on4xtYpMxJO/fO1pfsEV73UA4vX21Jmav35/
4+dHyahCyVkTc3B/T6v7nXnVx96xNm4VpuY1Y88GlXtOBwe8lMk3EBd+9hHmN8Td8CWm5jVb7wvi
+3QpIUpajl+mlfwvdauDa3sbYd/1L/8+BCEN+efkuCpwh7qrm3hsxEturY+qb7eguaa2Nft2m2KC
snDVxDJJ+Q8yu9bnieb9r33Lqpk1VWuV9X6AHJi8vlkGtZPMZ5rPDMV3Rd5Xz7e7MQxCR5oFdEw9
y5bXh9HaDiVX9DBPO3mGmA40402WdhnD9OeW1YbNXKJswT1LivJC4jwtg3XaN4qrhb+xAQVZjNqG
ykQ8ARod5s1shcsVtH679fc9LHRB/my9zCXkbPxCxsvIPieLf6agoawreUw43rD29XG1jzcjqGsF
nZtsLvGiQL7UUxdOOObmCrjvlW6FygZ/F1z3wJs+/NyZxjqloPx12m9COhGU42KeZIeZzS+ibTY8
hmlLaSat7IQ6y7BU8ewXBfTuJxaO24thal2z6DUvJ29K7PLKdPZPalU/ZJVsHNimpjWDXjzS8mTE
GkwM1IKulxWXwAOE/PYKm1rXDDrzBydRvZ/GRU3q+8rh9Axprq28kmFtdfgY8y0FKaO6iruxcy4F
5AkubTXnl8L3rKO9UkC4mVttmJuBXJTpyDGrloVQeOKJM+kXz4AHJE9ZuciTm3rBcRwBIMPDmH+g
curOAC1WR8Kq8UnUy5Zox9Us3vHrOrJsFH7V2I2U8TqUD0pkKZjp/YcSvEK7FkuHly2Lz4akwq0y
WUt1aezFvnhBNu7bCroc65I0koDePY89u3ORN6t+pHTr/cE0M9ft98bI17UkYAMQRbxYqw81gTFM
xfA/cFB93DczmnUzz+0GqFbXsQ8+mrB36/JQJf4WJNHganViOtDRWe4skMZvWhCVIR/0v85q7kFz
VYWSqF0PfNCB/3OKesA3CBGpjH1VDN4R+fdshdjdWH3bN0V/WXoxLl7pVMBVZq9pMhwbYHY3to5h
gnQ0WTGurJjIUMUgkD0NMn9e+PrMQSwZ2ssWZtvUhxaLQ5tFLpVPqpgv/Cw4P9I8uEB7N8qc9e72
FBl2qc5Qx/z8esHzqrhk1XMmajJdesHW5VMNDpfk6+1ODB5XZ6jz1OSMNrB3cTYODg1FFTj1x8ln
5VZS8Toh73ghXYyVkzSrVGtV8YBE/kiSb6op79ViHccmj/Mhf2wgV7yx8KbBaHY92Cvzcg+Hd2lT
98qHF/KVs30n31/QMjUwa6h7YLQDJS428cqjKqm3EduYfp38aW9tRxiUdhuk6HgxHR2e50e19Ftk
rqatpFkzimbdgeZIQPXcfhZp+YFB0yZsS/d4exe9/3TGmGbNEo5hYb6Nk5UA7JPUB+6oT/3Sn9vm
KtkpL3ORPtngY7jdnWE4Or4Ms4PbfIXrfFfRL9WYoqbIy0NwLG5EZ6b2NeOGqnVnsVriodSvixNU
DLqHqpHuoYMk5L+3h2BYbx1iVkqwZno1K+JqCIJjN1QPasmyjc1ksDkdXgaaPIDWZlXFzQDsjWUh
Oq5LOUfpIINQIf44lKmFRSo9a5/l6cR2WeYizq/zCsR2jH6fhLc8pNaq7m9Plmk8ml2jlqCr7IGV
scjLh47Ir0B3Rbatvjsu8pFi+lyJLUkvU1fa0T0BlzBLOVWxtdTf0rW6hyxKmHvVE3PmV6+XBzyz
XW6PyrQFNJMXs6e6IKmsSFh8hlDRKDtwQqBMfsMoTUPRjL6skDaAmloVQ3fxBMjkZWrt50R1J1Fa
jy6lJ8SfG1gv01A0+1+ajlM7wQIVafKNp/yJy2Hrwc5gjDqODILqBBmboIzXqvs3z4v7NOlecgxh
1yroCDKl8DpLZYvmZZZb4Zr2PARgZNmK1gxTo4unMswKXqV4Gds+uRZdTZ4dYuK7dsPWTdNzDVDe
xLKWndv5xDA9Xdv+2wYoRgyut9ViiwPM1P71+5v2Zzlmi1sgAez51ZkvLFzBcxXKzvvf7fk3BFK6
eipfSFvXK9pnRL020nsizfylHcj9Vadvn3fyNKNunXXORJYVsRw5HtbssjgG085SSqaT0iG3WKNu
O0O4Cd3CgzU2I0Q4ui2UoGn+NSsOQD/YVV2Q/3eXh/M520yBwSLbmYnwNNMdnVwUdZoWcR7UIMGX
ThLiMWzrXDD8vQ4ka1VALGeAD4LA8lFASCFkOS4tM9vkwzDYl44lo0K0E5uxttyGKgmT9bc+pRs3
XNPfXxMJb/a+UvXUlO1SxE3hCFQJFdXBmtYZkRnJNg4BUxe6+XLiuH6OnIQ1OPPzgPPg1JRMvYyz
s4X6NnVx/f5mFA3kAZbKm7DCbj+fyFoHp5RM/X0P5r2No8a0CNfvb7ogK8hsekfiQl20njqUpPFB
klBWIFe57SWuM/7OLUInkSt5LVqEq3msJroefY8tp5lK+nGeQPJGSdcfZImYY19n2sHs+n66Kn9E
bNYkEbMhM5hWh1aWj3QuX1DSsOH5TJOmWXZD5dgHs8ri1mk+IRPxuxucjRGYmtaM+lphj7x7V8Ri
zBRIGAQBu2W/Va1q2FA6umySWW0xhT07NPyXIt0p8/hDaY873bUOMYOYM4c2Dq5xxKsfXbA+h5CY
2XqYNewknSLORn6RNBCEjGmGhB+Uiu+RGXsci+SyQuBn9Lvj7U1kWAIdaQbZzVq1M27vKBv5VeXJ
CCLhPNsXb+mgstYpWr/1aQF0NzJ66/Qt55tFIqbVvQ7ojS0vwisX0ngFUKL9ySPeQ+Km31Wx9XBt
mhftLPZHnwxtwwuA++AjJgjg4Rpt7511zXQpBS6dpwNOA4raE4tL+8QrsUWda5oazWKTqvcFUaSI
8VLzJejkq18k3/rSf963ZTSrXWqRBzkoOWLCsv5QJG12HCg4qna1rmPHAFqWbMlxDEyg939dVs/+
ClWyfdrfTMeOcSqlQHqkAk6gURGrgvFjOtXDsvPntZPYwU117kcg3h2bA/U+RO04bT06GFZVp4iT
qB9BWQ0mph3tb6j0uGeSfrIH+3R73k3NX7+/safJQaK5Arlm3MqiCvMevDdM/I8VYl9eSmc/68B1
OsAJ5zGSFuXy2KDMKniE/5+2xMQMFqujxwLXmoGRmRHfeiw9Vt1CD6AK3XL2punRLHau14ZDzxOu
zEvYUQIle6d48tPuu9/75l8z2qrlJUSq5iIegvXcJysL3dl+7pFB2Ne+ZrUjpK+abLVhtXPnnDzH
dU8Fqb2jklCkvd2FYQV0/BhLO0opE7gjleAhClOe0V9IP+fDxh3S1P41g/Bmi1qSuwxAryLuFsdD
tIP34ZXv09FhOoBM9tTrvA7XI1akH521eW3rES/D813TZq8VLz/eniMTOkZHkakJz+hZ1yPmGYLD
WnYn1fk/VFeewZQtQsfqHisx//BT3oWQ6ri73ath9+pwMlUHK4MiXRX3ie0cPdG4xw7kGgCuTXRj
cQwXZB1JNqm1Idk1lrMFReDePwLYcLJI+tyCJOz2KExd/HUmqxJcqi7WH7VWLyCzhsiRnaWXSQj6
siC1s+GqTLOl2XrtLVnn5ci1OCXums7cjYeejRxoBOKn88ZRYepEs3fKFkhQeA2Sn6T7Iuzud4pn
9onyr7fnymQrmrn7iI+yNsNVB6z547Htx+wA2b19P0//QpCVwYiTDYs929Z6l9ij/TCMDd4yknpL
tvz9xaY6iswdCM2XcgAC0snuAs6+B4X1IZPsuabO1pH6/iRRHTWWEl+kmJkiTnNPYHmr1f8eWIF4
vb0G72c2qY4WE3ZStop2Vdym4xce2OB6IyR/7PsSBQ9yVXgKaKdLSactve739xTl1+9vHCRdpnzM
XeDuwZOePoPrOPsIiHZxJHxTacK0LNepfNNFB27msgTHF/J44P3rRUT98QhaOwjSqg0zN41CM3O1
FpZggF/FCGGnY0696p46XBxZs1n/YFp4zcLdDgyVJTDVcTL49cGXY3VYcmhI3V530wA00+YgIAFg
A/4DMk7ZoaLL/1QvJdj4xm+3OzD9vmbcslpKHiQrFiFQ+cFiYBFECcq+d2mq48hs1PsUFRvyWKT+
cMgmUNN6SfJFJBmglY67EY+8f8GlOp6sA1rbk/mEhDBPTq3fHB23e5LFWoRjxU9+u0WLaZgrXct0
WZxgIr6dx27ewvYyrzkstpg3jor/Lg5/Z3yoDijLIXDodxQA5xroIuhcnibSHTLnRbIXAXYEq/mR
qxmcD/xxdqc7e/y05t5hEF+burir5umQt8Nl8XahIahOZuZ39toFNi6t/VD6Dzzzyw+94P3GWA2m
r2POFujnNb2Nt8AgDc4FCAUCMj/SYrhDDf1x18YONNMfp5rZuZujcCipO3poWWvTw+p17hbxl2nX
aYafrfNqWwy4MJEj0QSeSsgAZfmFssCZZaiIGs4WUetyKld3SJOdw9IcglhZvVQFzrLUYfe5cJ4c
Xm28ARvOGJ3JbAL7CrOcrozHxC5AvJgNx9aFFA8pnfbEB5Yepk6kh2Z0+a4on+rwNOL23VxkWKNp
4Rl4o+35cV6DZOMN1WCuf8HRfC/3h7xBLhtCLtB8S+XJU3X2vGt/6VizqgVjRYtbYrz01X3FORj/
mk12KNOvX+3mzdGoghWcJQvysX2xuHdB6q/hDGmf075f1852sTQooagRq+T1dO85891ob91tTT9+
/f7mx9NO5Y3bAOeSeM3RZ/KcufswydTXDJpavp+7Leakc4ufPaDmlbMZhBr8kQ4wc0iJ1GVVY0ZY
Cm7Q7qFm2YXNeZTvJCCiOrzMBqkmBJKKAgwPmTikUqgDOG+Gew50wqd966qd5fZQURcYwiIGH3f6
Ze3wBhuCumlYj7va11FmzElc5WVJFleWlcqDWrreDm2a2GIj2jG4VF3+NHCrifW0yONAJE81Fc9W
Xz01pLxALfm8Tlue27BJdZgZqNFxskL1IsYlrDoXyViFAprJG7NkCNl0fJkc7cLGdeMaENbIXHjZ
A/eL35mcdz3Rgc3wTxMTzTzS1PezWABDSNz655SmMsR718bZ/F+W6504hF2n7Y0NZwIQztKHewiW
7ODReQqTBnFVr+KVJ/9cUe6jVX6FEOhxWf2nxiEHb3R+V6T8fHubGYxRh5350DvjZdcWIBqmwf+c
AiLTxyCj7od8HYPvCavHfN8JoVObTVCyStFmHq+kGyGaMPAn1gz+rspcqtOZqbyaLC5oFqckENVh
BDvlP2u5bKq5mzaaZu7pjNqPlfI8nvvhtZbpw1JQ0Mu5G79vWAYdciZZU88DIRkI/nzQv1uPDvOe
q9w9DN5WItcwAp3ajDQp4IQBEsXTUpxnhaTVnHv/BskWE4Gp/aufebOTKZ4CJR+BqLaggwJKLuel
nvHE0Ct/4/ZkgLwjJflnD/nKJnD7W0hFc8c7EWo7cZ+O608/YerUjJa4oBgE/O9JGzQH5k7kMJAW
pWVLuU/YFlnRP/+AjCqrxibDFWtlXy2SvHSk3GceOreZdJdgYAxX23K26rBW7ngOEKifbps5xw++
42Z0GrOybUFx0GJxZI/Uek3an6nMfpTZFfNLv04re+oa+5+lLL/c7s+0GbR4XUxqWRILoYnX0cQ9
zo2r8i8JEmfs1Kp+YhvdGA4XqgXoE0ESzhoXTFpSf1sL4EoaK91HYUapZvJV6lIB6t8MZB78c9Mv
S0gp6XelEakOO/MX7k15hcs6b+38PAETeuCS/Tu1bAvZY3ApOvIscLoGaAnUOF5dijN2H+2Oh0XA
XxLUaOwchWbziFHmMaBWFtdzAI4x2Z1ZkH4YbPvjrm2kc5iNkwdoVY0gqM7og835L+hY3FG/2AiB
TFOkmTMlvFvzuczixG/SQ0v7nyi0/BDU4kfK/I2LnmGL6gA0H0T4czryLKaQuryjDEV3llv93Dc/
WpgOpjG8nUGgKB7Xyb9c1UuPZEycU6r64ny7C9McaZZsU2fywfybxai9Oc+NOrm5+10ysNsmzr6b
qadZsb9Cc61Z1jSmo3d2a+9irRtHhunnNRN2E1C2Czw+xetVRR00YGFW0suEKAuMD/v60DFoqKis
hjIDuQNY09ZjPwz+gY1zGmZW2h6Sgm5JLBsyBjoSLein1vLLxIoWD1x7c3FlIHFpe6aMVy9+QAco
HQJ/va7ezjS7q1k3UFe0hwuxopKyVxArPte8fbm9qwxWoZOcFYUkknmzFSmVi2PbyvFYZ/VGOs2w
6jrNWdCNnJEUWxRnwbeqFw0AgfUz9JS+yCbY8EymAVy/v4l23AbUtq3bWRFYh5Mw6YgTVr2zxTpq
al2za+Hbxdwt0or81nPOpRz6E4KrfiPYNBzOrmbStBvdhKpZxK4k56pVKuwD9Wltp41g47o/3gk2
dKazYnVZ0YpOxFR0D50LmbaivlSe9Tpz58tItnK4pknSjNurWjdVZBIxmWzoGfX2eAxoMG9MkqF1
HYVWV+1a2Q4GMdRNeRjtrjmm26+uptavRv5m+3hrV+KqjQUO1iX7WgDCegT/f7KBzzMssA5Cy7vW
sXOVWxDGy+gRG+m5KZrlOC72hvkaLExHn6V+4A9Q2EmiIm2eLTk+ogbkBPhGHip76zXGsIt0EJpY
UYTIhbCi0Sm+QrntKZiau7pBXnEIXqym2/eeQa4r9GYl5nElbFa1iC1G7hq3/Or1y2MqqzmUIumP
Isi+7HJ5uoZp0KS5vGI54mma1tPouv2d5I69EcqYZkuzae5WAfUmtJ62Pwb6c8l+ECdyhuA4JL/3
/b92SlvOmInOQTiMMP7JA44mo1tFBqabHdFMuVF+5TDHEih+S/wT7sH85NiAllZI3T0UVjcAlGK3
z13J1cH1ZX5iPuxxVG132TU4Hb02uKkrxJKKeGlEj4ZzdXZnJF9ut24wFx29tjAo4yxIEwJgEzwo
OYxHMZPIyevHNBiOt/sweBSd/sxysPqtF4g4sDM8lamqOyQNCAdvt27wKDqIjcm0nFLLQ+V8KXA5
fWm88eCtW6wIpn+/9vrGBvk4+fPkOClUm2UVpgP56op2I/42hE06fs0GHIhbBdqeaX430ek7XqOR
LACIJvenLwO1Hv1gkBvTZFpo7dweJyYKLxjTGDCgMhzhpY5ITrZHK1fd44Tbxs7tqlk7xLOtufC6
NPYXZzxQMHkcvMD+fHutTauhGXpRsDIlo0xj0Jqz0Gr69TAOZCuoNO0kzdQh1w6F0RlTNAzyk72M
XwncufLoRjRuaF7HsqU1r1qvLK2oTyDY7jlN9chTwZ8yFbQbmRpTF9rZHYBCb6pslcaSQzzXzWKV
DU8oRNk4Ww0bVge01QjMSGMHCI2r9be06mc3d36WlJ6rdfognO6ju077fIaOacMjXcsgXQKrbp3y
PskDeueIjm60bpqn6/c3Vg1RlCKwS25Fc5UxKPJVwGND4/IIvFl9d3urmrq4buE3XYADgU+FQ6xo
gAhZqIoU0nz14yzmjTPbtBaaPUO4krOhLNPYpfMxt737ZFXgI3WzV7+Vd0UrL+kkNoI2g9npMp1k
dJY8KQmPBINCV67uAodvuCVT07pFu2mT13hAv4okf1tl4p8H8HruqnCkuiBnlQVqKsTCI1868tDg
ff6oqjIN96ywpyPWAMTxWjzOWtGV5j8o/K9JUJ5ze933hurpcLUKWq6d3UxWhCcW/3OG2/MztKut
LWD5+weCpyPVlmzyg9Wxkqjm6XqAvg4KBoKxPtpLu0AYe6us+P0F9nTEWgBlqcpqEI8vrOru3bzO
cF+0tgjCTK1rhjyufpqVI6ys6iCadcBtaz7XvNysmTFN0rXfN1Y8zUuKt5s1iQT6KLLsNclEFTqk
fkjmrWzo+/GxpwtqMpAvgwrWCiIwOByw6iyEfPPFXeRZJOIZyJIt8RXTYLSjGeRIMpvHJYn8sT3L
ND/W7fotyIJIKraVt3zf7Xlcs+datgPPbZdHSeM/OXl/JlNyAV738z6b047oQVrCqljOoWxUOF2Y
A1PTH1ouMhGOyvV+3u7FsKt0uBrnU94J4vAIDK/Dofa7X0E9bZ09psa1M9pFvtsZfRVECRGMHR3h
zknYyKbeOBgMK6Cj05zO60UNIE1UFHhxSro0uVurlp5tpy83/Kphx+oINYIrQtYNjEdNyWOeZqey
lTJsveT5evZkvftx3zpo1r3QbF1UOSZR3zqQXUukly4nqMrX6cZATHOlmXfOG7BdJDOP1oG1oNUv
7POM16FwThXbFQ97Ov7MJ8lYeuA5iNJxfuks+9vi0Y1j2WDPgWbP06qKJUcRSYR3v7vE937UwEyt
dg8mup32FmjmDFWWKklVx6MMUrOu0/YhuL3CCf5i4xA1WYNm0OsKVk+3qbECoqsOXVOmUUOdrbdr
w/rqwDIAPGSh8hzu276yzYE4o87DMqsACXX9tp82ghhTN5pJJ8zxR9a4yDm5eeE+qtYOGBJ+TSIe
vMJ36Ebez9TN1RzfHEazVYJIfwzg/Irm+WrloVU5z225vuwyN53WDCe15Xs+FjtFNBM6GTQsetVt
oW1Mf3/9/ubvReXY3Vr2PKpAd+CDqaEd56hdtwS334+HPV8zZcVc0nlAbiCkD+6aTIVznd011nxM
S3XI+gC1VWTjlmVwfzoCjeWkd3sHXfVkebhicZWwo6HpD5WVXEbL+nl7OUwj0sy7tfu86xc3QCE2
ngA7P3hoF/6BSbKEvTOeM2FfVnsrkDJ1phm6yNq+VqCkjwKnYcDH+vfcXdA+eYD4yHnl/R0bt/oy
zZ9m856bVHONRC3MpTrks/+NrOnrdWes+RSLqt84CA2uRYepBV3mjKJrMX/XqCSE7ikjIcTF/E+7
1kdHqVUexC3YhPVRdvkz6djhmmMJA6d8KtrpB63zS9vIjVPEkIb0dKxagkISu+yqICJz9qEFV6OC
Gq/ViCPq1j473XBc8+o/lGKG7Y5n741+DUeMDmLr5xXIor7AHKr6R54QFlKB437pzijTeb49j6Z1
0hwDyKSHvgkCPwq6noGiZ72gbq4/3m7cNIBrp2+8DoeOpGsD6BoVLXtZR/IK2BwKsFjfHjvqve7r
RLuLe4rMMzAZQeQD53UeAKcN3SWbz3OXkUsvbbKRMDTNlOYRQGpJSO+N100wIqnQtq36uVpe+/32
MEzNaz4AIquQmU4bP2LAZoRSfpl5s/HuaXD+Ok1aADomIqzOj2ReNeHkts9LSp7aotm3T3WQGhjD
gXqFeE40CfoAAvpHC95L1v4Lr/qNaMswOzpIjfkC0PecBNEIZqB/3Hp0nrNk2YLAGfyvzorGiMfX
ucAAMt5/LGx+aarkN2nqlyvy2K4B6JvmnQO5msobk1hzRZokQVcsQxyUiOoxzStnXyikw9Am1xNE
QNU4aqlXNniogkBbCKgBfe1bWu6jlvJ0RFqZIVOxJKMfFeCy+LgmjnMoLRyQu+xAR6QFa9ny1VVX
hxRUYNibwzFtxOl244bDj2o2vBbtWCVBziKOkPRIhXPJSf2zksMZXJSnXm3RdBosTsef5bXoOuY3
LAps6NGXDPWBNqqbOS5o+waineI0E6oA0S46yO1Xf5AKCK70x7KIw+S7l5qiXPt2RwbD0/FoxQhV
e29kNCrA5hjxYshf7FbWG4+shnnSsWjUHgkZitqP+irPh9CjffU943b9E8VkQ71zCNfN8MbkxsDu
Z1C50cgrrfR4xeCcwZK7xbNgKAD3dCxakQxiDqbWj1TqP3pZ/luMwQHiuR9rh734sxuthfuZjepn
Ozc/by/K+6hNT1fZHFVNUsC+adS0EFlLxtoLRdaPx9X31kNjO96jU0x4EE+98iTLSWxsOoOb1CFr
JREdNG99WM+c+69j5y7HYln7IZyD0b63k+Jn0zvzCfVdwMLfHqlpg2iHO0puV0IDm0bSXccXMRDr
B6eiCFMZuBtdmEZF/tweWerY2Hwei/BEMJyAn7rjQ/Vh8fyz26KY1EuG+7L093novyBtQ+osah1o
pCTIPWd6wG3yQzruKz7xdFa1EtXzrYNK68jul/FEyeLe93RqjrcXwxDO6Yi2olgHFCktNGKf0wVU
MZMlAJgLqo+U76PIhkv5czGU5bK2qDwaofZhCGng9+d1aZ1DEeDB//YoDB5NR6+lnWw65WBLTXM1
nIlDnDOH0sLGbjJsWB3AlqnMI1bO4S8t6xOq56N0IZc6sXf+/LXbt76Mr2VaCLjjnhV22IiyDa3S
Zvt2p3udsjetd+0gGlWvNEp7yz4K4rn3fJqq4+AmaqML0+xrBk3buV4yNlNgUJD0s/p2PjTpYm/s
UFPrmi3XCap+QFuNHVrKvIeQJnDZLPHoliqVIX7QEWwlgTTAbJc0aoHmvIp32dKS4eCO0fWCDoTl
Rmr0P/zE31A5TxfpXKTqahTdoCPXPjiiLO7WXn5OU5HC9eWfrLS8ZM0CZuCRhR7rLxSYUiDpzo6v
HlUnXirQicpNml3DptYxb+lK8RQmKYnELKyLZdXVfRkoGrZVP29km01daIbvkyIbSEJItAzNL+J5
HxJVf5jbfQq33l/It35gjROsJLK9bPo++WX/da6U+rHLpeiwNwDqwXELuapoThvrUAHbG6qp3ar4
M2w6HfAGsSjboZXlRWxYByD2/ZehFr+CrpJhYnf/+ssWss5gPTrkze3WoLKn1ovcDPoBoEh9YHLd
l2fQUW4WQfbRooJGg1WJM6hjyzveFep8ewFMu0ezewDQEgdE4wgTsAilQiK+mH6PUv5zu3nTxGh3
85FSbB9W0yixrV9dnn8vCH293bTpz7VAPhFgYOhK/DkJ6s9kgbCaA55V5ezMw/0FYFsTIRuRkWiW
nnMQQmSPkkv3dPvvDROjA9jKREx+7jUkgpLTGBadN4QFKX/dbvw/Mcd3nKAOXSOzRJ1jljgRMNvq
GNR4r8uKY4/SKm9A7VBLQFbHzquqvy7KPy9zCfW+civyNAQ7OrJNKbICa117eHguP3aQzIUG0M9a
eiEHInBfsKBrezYjrubgTQPkz+NTCF3m6cBoloVT426lBEwrdP3+5kinwdCAG0V5kd8P8uJ2YCZ0
4Tk2TnPD7tU52tYWdXU9nzxgU5yfblY+Wf76L15eXm7vAFPzmll3WR1wPIQ4EYgzp+82wSoQPwv+
kV6wJTRnmh/NtDsSsA4RFYky2z4yWdiHEjayMT2mPaQZdz1MmZ2k0o26Vd5LNoZ55yBPjJIoyy73
vUv9BWxTfe0AdetENiAqyEU/Ctv6vPKt5wLD/NjauUzUlCdpOwEzjJvRaRjldEnHYV9xI5Ru/tyd
suUZXzxMSgBx7LCa5f/yvNmYGNOfXxflzc6vgd1AsWnrIHNBfwHr91LVW9XZpqav+/VN05JMfoNC
BoLEPKqzncz61YxbRU+GPa/zrgVdp8DitpDInWR7zLK+P4LHzr1kot357GtrMTjqcNO8LVI34q58
zlv2j8qHr7ct1jQzmsU2LniA1DCRqO7nEk++LfiYZ3vcOOYN9mRrxrqgmrDjQUkiGqTV56ZK/dNi
0fHJAxXzGc/Lv/cNQjPbtS39Ja9HAqxoF9zL3nXCJti8ZL0/Ra6OXJvbqS+r1YFTG0pIcCxXvtj/
c3ZlS3LiSvSLiEAIBHqllq7uAu9jj/1C2LOwL0IsEl9/T/mpr6ZVRNSbXdEhREqZSlInz5mqHQvZ
Bjfc1aeaikoIHMgoq534vAxnxbp/HrEL/Q9ozR37JXcxuMx7aPb48/Oi9NfHxr4t+SuXKoayhQrb
BG/lpX/KuCvjIOePVTGpSaSG73BQQMy3r/GFBnGkg3+7pd8jm79N8b9pCuW3tXg19WXiLdsqz011
KKLnifY/wME1nzotyoNb7t2lvR0XqAlUy2Ve5gUZ3DToAFYr6dmf/VNX1DuFBdvwhuMW4B0avK5x
03mM6oNy1Bg7pfturPzjYwts+O46ekKoINtQZitaFq+9VtdpVtmXx4Y3fLadfKjUry7MMw9+dZJC
0jkG1I7/+9D4JioNgOIFFH+5i9IIGLiOQ1gF+lIOTD3Wp0FN/jRoURR05plOIekKNMPkirJ5yvsu
a5/uv4FlhU1omoDGYVErvqVV1zUnb2LegSLUXYpumx9bYxOa1g0ZgBjgusVFo1OiPEgZHGD3c+B2
PL3hZyYbWrdwrkNFtrRERxNic0UOfa+7owJfzSVyXXXYWEDi0YnEcc2GJp7Gml3n2RtRNKlD9LkF
FPWT+9a8Ofdbk7n9/srp3Tb389ILtxQYWwiGTGuxvFRt2+2gXGzDG0f0sC2ijKpyS2sSVeSy1tL3
DwzUAHu4V9sDDH/PvbGQS4Nw0qBVWHj+DwEu6h3bWD7cqAlcy4lCc2QNZ3HRcQjRJ5WWfni6gSPc
pjgUri/jQdYva5h9zmt0I1YgOXAe++Kh/2FQc0g4oLt+S6eCLctx4LlyQSk1eMvp/tJbHMnEtQEE
y2upscsdUidgMLo0PrqGvAc/qqhJmcb1NhUl77e0qbd/W+adSuX/K6Pgw/3pW1be5EzrfBatOem2
dAmav2Za/BQqfGzXmhi2CV0XY7TJLW2loC/Q4FvAUkT3hKVsdr/9/srlGndr0F1dwO45F2fl9eO5
8srtswfQ884Hm+0RhlfP2dINA5TZU3+R29kf5HCeG88B3kf/85j1DceuJ+H1QuAJmZiaU+0AkFGj
mXHH82zzN7zabeuBC7/dICjhTOeKj37sj91yaNFpvWMiS7ZjUqitS9t7sqlV6nizOqqtORehFxzm
fgZ6Yu8jyLZHjdNc06Js+6JVaa1kfZC0JJcJl8M7uY5ldBOb5jpjm7mqAQDS61OBWHVUvnyM1Jya
wLTGQ8+C3KI19Zwi/zitvH/CrcpewcU2deOD2elcoF4aplMxKufXRrvsG5NyL5O1jW4k4X0Q+a3n
RDqleUgPWOTxwIXY606wjW74r1M1ft8RsaRoECVnp20YuB3I3r60jX77/VV0AEYhd7deqbTyFySw
uLa6KtzWnO67rcWxTDq0HNroXldM2DKNGKPTCNnJjxRQ/O+SRcFjbKnUZELLIrpCRqGc08YPZdzf
eiyYaHegFjb7GPl3PhWyV6DFSvvKG0C6rYoUoWKP2sE2uuGw1F8blpViSqO1z88QS1cX0qo9jIXF
+ibAbB2IBuCFyVQw+lx3WwLSkaOj6x3TWEKaCS6TlHvT1vsylXX291oOX4LOf6a+fMe7vYZB2yMM
v/VbFS4ZvrHSucKtSuF/XEeNng3nPK3uv/e3qO0Rt99fOYCzbOj+8SaZusNy7UP9rvSqwzCx51rs
NmTfyghvZL0mwEx3YxWgIRGvsTT6LEXdnTxWeM8LifwkqkUQu1VJvlduu0fmYXsrw62bheCzt8Bb
0S0icT1U8LsCiAbRTNEJxF7tzsl5W4i33sw4lxs+DWqb6Jh6fRVd0EgYxFCyFE+asjG+HW5dvgc4
se1m45DWrM/LHqqSKYTa/1kzpOAYumfTThJms5jh6LSriexDX6Ra+Z+zzMvjXko0wfL6Rx92O/HQ
4u8mBxrI4flCOrhM3Q5DXC5Ofb4Fr53RLRYyQWc9CKsyx1mwGKijOFN+bfItirkq99ovLdM3cWeE
6iaMWkw/9KLhHeUEHyD5rm7K2/AsampvUlk7Kp/WMQV+6I+6Wa99V71HC8xTyaozgKbnue8h6jZ9
vO/4tpcxHD+kTb9xCNenkBT6C9gW4AzD4cFD24SahXKcmVyYSAH5ci7IVPMnv8UN5WNTN7ybOiTP
mFeK1Kvcn1LnOlYIxQ8Obri0GlDzuxVD02HKygQS5qyKw9oXP+/P3bZJTTcuVBhEqxIplR6opIqc
1fXZ4xH05GlUZdtOvm3bTIY7Q0Pe11vEh7SPsEFHzd1DCIzEsXSmLq23kZ+9JtqObh5KgNd4dHzs
7YwDHf28fR3hUyhV69Qede3/q9BKRaGyeH98S5QysWTuOldoiZyGdOuG2FnZOdTD3zRrktzLdo51
i1+YWLKwDzzBO7/HI8AKqsS7rC2+3Z+9Ze1NDJlWSoM7pB5Sd40+A/H1CSxsv0oR7sB/bDM3PHqE
jKWumnVI13z4rqJSxL7j7zUi2+Z++/1VnjBQ6fCAqSGdndU7FUOtYgZwwBlyuHuJrO0RhlvXQZ/9
zvbTzWHuuZXNh7rNg5MS+vtj9jdcuwY549w4pEePMC1iLocT6V20/4gHzzeTCm0YdOQFJZQZ+6Dk
l2mi7XMeRF8em73h0kgrJOijgjbl3DkruR2dufnUuvlDjSrUxI6BRh26j+HWpRWLfqBRKo/FWn66
P3WL25pIsJq1GbApuk/9yPsSNOxa+uV19vR0yKr66f4zLEmmqcPZA/KLaxPVpNSFgGjfte43XPz5
RwhzdGgeIl0MYO78tdGkOt5/omW/mugwrmbfbTzWpCxH/7GzFl7sTFkQK1fvnaO2lzJcuoh6nXUe
71LUyC85VZ/CbfseOPkXXYrzBD5kfEH9cf9tLNHDxIt5lYeO/Ig2qSwlOUHdneBt9J6ajM1Whm/n
macqCerk1BF14vbo5ArzZ0rynaBts5Ph2VsF6YlxxvAK39yHEOTaqZStd0ZnNXRYWAGdcRawd9n4
YKXdM45x0DJpmmU9CkG+82UMvSqm3Hms0OQZju6EoHZVbMNOrobiXExT9LQNZXi6v862lTCOaLdl
M8lJ3qWAZtYx7kNewla8bNBD3kmgLA8wsWMBCugKREM4hhiTHx0p5bPI3CBhstpDHFv2qgkguwmP
5llU9inlIzjB+UyfS+Vuj52jJoBsyJdtjaaqS9tt+ZxP5OsEIfP7xrdN3PTn3t3w6V63qfLaMtX9
kp0qRdWO5S0dp9REhlX1pIZMySGFMMu3kmzJLIu/sq1/73f1z/p2F4Tb30rgir8OQLK4fr3/VrYV
N5w7KmnoaMB7UQkp+xc9Sf5rAafFewkA1s6r2QxnOPgKwht3CTL0ywLd9Y2zBXu3QSrl7SSWlg/5
33dSr9Ibd8w9YNKiPl17XGQ7ZfE5b8eX0qvBD0mSZhF7Ohm3lX6jYvB76V49yGmgFu21eNCigAEP
m/GsXe8IMOfXWXl7LmizluHjU+kugq+0TdHeFcSBBuhfhPQxcBc1sWNR6IK0LOB9OpaZE6PSUcZQ
Nrvc30sW+5jIsXpcBumhmpbWOhvjiQQ6LiCQiNbWeTjKeQkeS3dMDNnkhVSWjmjSTUAM6NrUsz+c
qduKB3esyYY2Av626KFr0qZxn8Jp+Tws2R+P2ejmh6/20Cojr6b92qUCJKAxJG7fNcHG0bJZvJ+i
vTZyyx4yEWX9urhy6JEPBF63yoNDCO5UnLWavtx/Cdv4hke3c1OjBxTZk5LrcphrLYEznurjY6Mb
5zO2DZp1tNek9TKIp76a+ksodxk4bXM3Tmi/dALeTrJLC8heK9CGVO156RvS7kQjS0A1SdAC2bvr
JpYu5dHEYzZJ/0QB1ryQpvznEft4JpzMzwPSoAOxTUnf/GKUOLEX5N5DwRrFi//fn5PfrZ7MMHin
e+c50EF99MlU7SA03zaOZ+LJsBm5mtyhS1XZDSfkks0T+CXHJM86vWP/t4OQZxKgtTyEnJEkbRoM
0zMBak352S+p+NFX7c72t73F7fdXPjzxVZcOvnHTheX/tLM+km25SEfs5DBvn2eeiS6T1SBHAR7c
NHPmIzpNkp6hsSmYj+W4/pVN7OP9bWR7C8OJyZSzPFdDC6gyLrkEv9wSC5De7Cz1237mccOLZ+HI
Lddrm4JresBtcat1HfOmf4ycwTOZz5Z2yUZcvXZpDgb269z00HzJ/MeOeo8bp/ASdRvD7QAiXCX/
KT10iI7kR1SJA1/anaq9xUAmvkws+Gqb9YAwx9fuGNwy7K4L8tP91bWNbvix6ho0JkKwEG2VXnTk
bAhPNYhFdk5gy94xkWVzyQX4KWccMAqynIuCEHnxk4/Tz8cmf/PtVw6W56KY8m5t0r69thpsPC0u
gHbig8W7TExZ2W1u2GdDnfalf3AKeiyq8FwsOQI0Svb+Y5Ixnim1Oeu5QrJFqrQThYwb0auYyOl8
3z6WGGeSnDmIGXMdrlXaD6D0CaRImkYdA+38kZNt50vWtsSG/4YbFJbmjZTp3AzPQeA/gTLxaQIO
4f4r2PancQyj2FIOMlzLtC3DeYg9Vi7NsYr8bg9dabOR4cE85KzL9FymedMeu3akcde75WFb/O64
6XAPFWjZTiY0rJB5w4J6K1MH/ddPIDbYTmSG+Eqo3OJLPzv1Cw/AaPGQ0UycWJBVOi/VVKYEyj2H
hpTsOOLm9emx0W+v+MrrpqyJQGecl2kX6Gfgh8aTW4f+g4MbLq3lqgbZsjwNsuX9EMyXTG7iQbPc
tvCriRNAcjO/oTlwrgs/dKCvOAxa7MGYLY5gMp3V4cK6BS2XaUabJ+WQi/IGlMD2JMYtjmCym4Vz
M4ceoJPA/gV/ZHJ819Luz/sLapu54cIZyIXwTQGKv2aNLqP2n0O6vHiN89f94S08GJ4JDIOSeLbI
XOTpQvSPupPxxvI4kD8H/YcjaAxMxWEuwECPX+8/0fZChk8PVIkh6x0nQTfvcW3lMw2GQ667ncTL
shQmSsxzVlctEYbv1VDFsiiWuHLcvfZC2+jGiSwqQHwhQgoPKDr3c6fX8ZKN5V7aaxvdcF7cnc99
6XEnCdzuQ+mrNJuj032r34b4b9nDM0nJ8g7NH7nynMQJCHSII8nPbV19CZxCxR5f5TGfs52c1PYW
t4V/5cnevObtNBR52vpu9n4K2x6Y0rLbSUktR4KpsKmdcCW6D/K0DHHBRjr1pz+Ef1diOZKZPSQT
6pmwsaKEy7UAnaeEdVWPy+3I/zxBxGeLi20Tjx2eJmwMWOQlIvPqJPm6zeuxwEmQHSP/QQlNz5TQ
JA4khmAjbKY8BKg+akHhNudf7m8nixOb3GRELSRXcnaSusrPNyeWRf4hnOedtNqyW03kWJH1AQAq
WGTZ93PsQiMk5k7z57xlJzfMgAcAr8hj4chEkflUsgnlcpw74Ty+hyJJ8bSWm3MOltl/LBP+D09Z
NvNumqSTdIrIOKqkAiJqj2bAshKmimbh86V0CuEkW11c6Ta9NPX41LvisQzShI5lfKJVu1Q82ThD
T1r2vl0h+Vrpx6K1SUpWLGvpoLE9BzCWBzF12pes5I+RwXsmJ5m7asWWDqey7+oXGrJ/Wz7u4VYt
YcikJPM8JUsmCifRaGVBR8ELJOOK2BfTdYq6nUBqW1ojvZ7RP7oG+Zoldd0+1zl7CortrNErfN+H
LXHaBIPJIqTTklOclNuMS3g0ql0c2u+BwSyjm2AwaG22AkUJnogxH48q42MsgmJv9N83TW+cZyYU
zG+w5T0QdQOZGZ0hDnJkS31q+CWb3XjsRbxkH0lUx3rYYr78iOj8wv38mIXvveijrn+y7FyChPYh
Q/4HOMYHgapOx5Mo09+mIvtAKftxf2jLFjBZyvxpKjMFmfCkKvrpJWr5BDKFYrpMXbH3kWvZySZU
rAHpIMtrBBASrC4+c6FBn/nvHdY15DMgOFAqqbJlPD32Prfd8io3GPxCEkFpljSqe3ZW53mrZBqp
PQyCzVxGOSwXNKu2lmfJFjZnWTSHKGi/o3Hg3/uzfxvU5flGLj6EaNyE0leWdAx0N1VbzpcZ53is
14CfQ+BCTygoVoe2i9wD7gEfLDKZ7GNSDWMgfJYlRLhPEMz4vCKH3tm7ttU3svGSNaDwWcYoYZv+
Qnk+xsoBYNtfv1W3Wt99u1mWxUSNNW3EtjLbsgS0GZ+WKnrXTW5Sr3tYu1vy/UYsMBFj2YJSSsNl
lEz1CLqA5Vop+T4HndpSoW24oPQEWdtf91/FEtZMCFnUh71LnJknWZVlz0W1bX+uS652SnKW1TBp
yFi7yLkVBfYvREVEl+MTrE7Klv6ZKbUT9W2PuK3RKw9cNyCAa4dFSR/Nz2tUXEXZBue8Yy8rdGEf
c3OTkSxwUVesiy1KQKl5ygehj03uNkcSZXuEbbZ1MD29LyenAI9/srggWKhGXsaTCj7dX2TbR7GJ
Iwu2CTRe7pQlUe7+SQq3Swon+xeySuPBHXh2BGhUXErhd+j58MeXKed7OB3bXjbO/AbVFRUObpYs
3vIH8T4E62fIAKIft/vgABYkRnfHJ20GNBwfje/+WJSIZXri8qCyYjxoigLzfQv+Jp96wydNxNkS
+DLqApklyi9BI/5p1H9mS3nM6Hp2FucIiZ5DERRoORmOCqWFFlSNQfNUq3MLmshRp27xgzJwc27X
PJvP2/RJgkR4Lo6rvxzvT9ESlEy8Grp2PAEaR+ygDii1NQJtu7ex4gJilj2c9O+x3rKC8UEftIqB
HwFJ0NRVUDoc43VTB29Na/cp97t4DesTL1IV3l685J8p/QXI1yGjy2Fo3/uiiMeNH5Bmxp5wX0CO
TQT2XiuODf3orO9HGh377rske8J9vxE2b833FjReBQc5hDOooQJk+/0XLXCl+u42zYU1p1mgIWFt
LiSAwEHxTWv5KRzZE4p2+JbJ31VgYrzNj+95oPd2TDfRcHlFypvkPE9oVD9jKmHWH/3tY4NDw/e/
oVfijO1B8u0YtGEcOns67r/xY29Z4OYurywwF2qsdYsVq8EhjW4cYAfIJo413q9R57Ag8YTeSTFn
8VaeeE6PZKwh1sfOsk9Lod6VXXBocXDiv1w7p5p8cuudSuBvjcO35mbEvCGHqqKzEZ6szWet+wMZ
0eOC4NBv27FhfQwHqupz15Gnm5sF9CygtKn5zteIJWCYiLvQGbvZX28JfUfbeKa8jouw2gtH1q1n
BL6oJlsnqo0Dpvaz1z8LlxxI/TOTT4yep2BIxPCpW7J46f6ZorQp6uOgkft3B+w6SNHtFH5+M0K+
ZWIjKjpE5BSSObdUHhclLokxAQ4+k2691RK/9aR8Cet3bQt2x3E6tRsYotV5DP7kIH+H+XWW4GsD
a0/qP9FnEG/Z30qc0WB33Jbo6Zbx3DZRt0E+z79tkf2Na1kdE/RXaioVWm5CUHn1Fz7U8lBFxR72
3Da4UfWUUQUqyzJnSRaU72e9nL183jkoLFHYxPqpomQ9CwqWqGlYY96G78gsU/Su7Ixvm7oR0QZS
EOgxVCyp5VfgIt7XUDu9f37YRr690atI0UrQw4ZVyZKmnJeYe+zZ9bsP98e2ZAGmymnLN49EemAJ
nZ5UFMasCA8C3cPZD0EXFM2d82PPMSKKykjbuQTWDyb+w53FfGRR+K5pmtR1vSxmK3tBv/jwWMph
YvyaFrqCo25ZwsrKgQOF4IWbwC5x/11s62EEkLltFKR+AuScINFvTmW9dRB8qcd5eHArGbEh82QL
OhwaJtUEXSQnwzUzjyCce3/6lrzcBPWtQweGbKJZQob1L5WBfE4N3ygOuCHPdlbbYiET2tf1XDDi
8SBx/EqcZ9+PjrJg9Hj/BSyebAL66qLqJcnzIBGL/7mJus8uONAA1Nr5brENbzgytOb7omZegM8h
fnCc6UIy/4WrbedwtdnG8GZnxnVy4PiYfa/KYyEgnRbV0WONi0it/z9WcJ6zNpIlJr+wf5aI57FP
H9O69kxauK2pidALcJmlPzhxxEWF6tC09yVn25a3/OxVlGs8OvbNgj1TOrmQz+BBj/Ij+BA1+ndw
J/5uHdxwr45mW2LDg0GpQtnKmyBRJEYhYhtjUC7e35y25TV8l+VzH1QNhnYZW2N3mVDn0M1DO5+Y
WL5MisV1eOYlzdAnW7m8J037lAd7ktdvm4WYaL6y9Ppp1LOfyJkdNZ8/t3gMyfZaN942DTHhfFGp
Z9YNEU3cpQtip+tSOlXsQdMYXgtrl+7cUS8ZyvnoyfmUbf7ZH9ud4W1zN7x2GoJBBoP2kmVjp230
nwtw89/fMTar3x75auNLv8SlDS9oEgxoJa9oGx3abWhPG5hyT/cfYZu9cfoKXIo2k+94SSuG543I
l/2gYJu94bZ9tQJSAklU7JPpChD0J+5tsb8WT/dn/vb9HDFxewSHOFeLJonU+msdFNfO908NEZc1
yk9O4++k4zYDGV7rBuUwDIToxB+0f1ClWxxqzyU7x6HlJUzsnkMHz/FZ4SY66z92gGhmukpR5zkG
2/zc9Y9luMRkiJNC0Maftw3uu2xXB7qi0Ksf8+PAnL2LLkvfCTGhfEGjtmIevC0hWh/KghyjInz+
rdo1TvWBOd2HwRs+jdn0xPzsc+CEO3mqZYFM5rhxHLsyj8SWFKQqv0ChR3tx1oIw5nh/n9nGN/x7
Q3na54FWia74ZzTvPgk27ewt2+rfHvnKvzOvBbB1Ddakl+LU9f5znXVfuZuVsZP3/SGcHzzWiAn0
czluh4BhXhNOw+MUSaReA/sb2Ms96jSLs0eGs0+h3up8kbDS3K5oGuTv+aDfow7w6f4q2MY3zuWt
AYwMmsEqAdoPUB23r5O5HuSFFl5zuf8I20Ibng7iiJnjTl/himPy8dk8LkfVFHv8YJbRTXyf4zqN
N2h3TVgf1n8Q5QddzKB99RCSg5iIPvAzCojdyDWZuCOfXcb9KxN0j/LPYn2T+A2yfn3TBzANdXoo
zAl26DX5RcP5ocSamOxvoukrCPE1KmE5f6+J82GS26Gd1F5WZzO+4cOVN4sR+l0qATf77dYV6gGa
4Qvz/saxWcdw49blJBrqaElY1B3Hcnzf1RloJKsdIIpt8sYRvQjKs6Gdl6RwUfhEyw/6NPJZ7uQY
byfXJDQcl3WznPzBHRMVyHNB3JTMClcm+n1RiIcukIkJ7/P8gC3NpmRSzVN+UIN7ycPSi/OM7FxZ
2SxkeO4i/El52hkT3+nzg59HH52q2E73V9cyuAnmE6HfQimtl0k9z78c4udoI0Zp67HBjaqWwxcX
bTgYXHTLz96b2tgBG+j9sS3b0pQebeqhFohfMulqlGsrgVNl2hCfu71S/dtX0cTE8zW+RntSlkt4
Vege/Co8MOl/Ihn/ULp94oftuQLaIm6cx3TFCTPcWKuuzccFb8S3sDwT2joX9GzusR/ZFvr2+6vT
WNU9CGsgrpVIV35gPvmLRMvH+0vxdi2NmGC+Dbd0WqG5NMna5cjVcJkD/+gK+UThbNRF+8O415Zg
8WcT0of6GY7iqB0Td6ySLg/OMxiKlm7+Dl25b/ffxmYo4yxGiXysQe0yJl5YpE61vBfgdLw/tG3P
Gp48B1kxAKiJ2RcK5BkKJPCj40PtsvbdnZTbMnsT19dAx10MkOROKhI0n72hbC63W43HHNqE8qmK
9U2QO0Mya/Ip79Rlctbv921jm/gti3y1P30Xou5Nnw8JIBLzqSwkqCbgBzsTt1jexPBt2yBw3YRL
DjkWPxTEQGPiqi+8L3ZcwLIvTRBfmHHebbrsEx7mAJOdx1mdmMouSIxOj9nH8F/Emhr3pqpLfFxE
JAOp5dUl7R73rc0+9P+tP6zbrTt4HZIi4lkcDvrUCOcHXfZ4aWyra5zDdVEHYDn3u6RxVX2ai81/
ysOlftD6hstmawP+feWJZB2muKRoEwuSUJfXTTzoVYbjdovvVbhD6VAaLdDwoVkr2SUgLN+rfFuu
xSBr8/8LENYcUr5kwhPAsdJEaBDIzhqc0JP+c+E09uuXwPnqyr9E54FRZnwikAXpy6ehDA4gW4gj
tzs1EiBk9TwW6wE7EPQ3MZvzA/7Ib4vjpH7iX05eAeL2CXbx9+5MLTvHhAl6QbtVlIVNEo4OZhe2
MYMLDJDh23Fdy2ekif3L9NaQzeFtAmzIuRfZ2XfU2QvEM9n6A5h1HypPExMHeCNJFeXUt7jem+ll
lsGxyTa+s38s4cFEAAa65F42TS0CPzKsuWfP1Rr+0Cz7Hrn1XoyzGcqIEAjN0dDPFd5gbv+hpPqg
na2CWll5bRgFlwTg9TtLYuExJ74RLhY1QKoglF3iqHeuG7yEgxer9fdma4OvPlentftIWY9rzCVG
PfhBMxpRBCi9iFeq7hKdt7iDJVXOztDerKZ/hCLr8BcoBPcaRSxCg8SEBLozdNNECZffWBnfHAZX
/2ER12D9pSI6gKRqpV89Wj0tPnkq3TyudBWP8M6m17G7p/5h8y4j8BReWGkC9cZEOs4pq/ifQTUe
l6346/6hYhnehA22/qYEqbi+1u1LI+inUW0nuvR7t9qWHWnCBksaLTSrHX2VY/RS+21/KmeArFlD
/gjQcoAetII8VmwyUYMcunbLTKrtOrnnWjcJBJnOk3Zi7f4iuf/PY+a6uferHGX2M4Fifr1d2bCw
J9qByB8KYs059/r6w/1HWA5KelupV49we/Tha91uV8hFiINq1uZJhn61c1DaRjdDxJo5ON8nfQ3y
wb+uDSjQdOHNO59kttGNqIByeBQNbQDeHdTjXng9kLgpN328bxlLDDURgxXPcI0OuQqw+ixfwi77
yPvw3UjAherzx+7Pye/T+ZX1Q0iFDUWQs+s0gU5ylBBpqHKIVt5/A5u3Gc48tSVkH9isr+g6QIly
7f2T7NkFkhyPFZpMSOAYgFxQhoRe1yD8PjDIgGQ6Cbrpsb1p4vkqdx4KMGrRq+Owk6/c92wp93oW
LXvHZJojWx4x1kXedRyFOKloq88cB8iO5S2ByNQhXahEDgHdzivkyNBYKH6NpXMAN9VJzu7Xkapf
Dy2wCamrOpZ1tGfetRwyDU6K9Rr6UhwruldJtHxpm0KkURTik0VI7xpN6K3oS/RTc/pEHfHTk96l
6pu0yh/rDCemMOkGPdVs1pm6NlU4fQsZdz/IxVPfCjWABUbqdvSe7pvNtvbGse4529oWzehhX62/
6rx5kXT7+tjQxpdBvo59tTWOd+3HdYx7stLzVrmPAWKIZzg0X7QPnQPqXQUtwBPqCmhVeu3epbcl
4JmAs2ilNbgRJ3XNV3XIdPSXt6m/Z2d8cn0+7ziGJSSZNHNdubFtzkPvOmXrC4DxqVzJYSr9naTa
NvzNH1/F03amYbBl3Lvmyr+A3SwtdZvm2x4ww2ah2++vhudahOBWZ+zazPzLOmVnrMDJ5xWIPaM9
1JBlc5qEc0s7hNAhWcMrKegH9HJ/DnS4c17arHN75KvpD7RrxqrjCt7che83Vzk4c6DcAqxboP1m
J1m3PcU4lRnRBEAwH94ViO8giP1UBNMfTuSd73uYbXjDeXtVRyDizdh1k+H7YSrnGK2lR7/LL/fH
t62x4cEO1BMIBW3BFXd7HxfKn8Yt+9ML2CVrxWNZ0e8ehVfrUIS9M/j95l3rnnjAGXr/Fs1jhA7E
BJ1BjxWiJN2gru56i9iFDI8jctWdtbW0URATcOY2Xc7KDMcmSJd/TpFQ8SKWL+XsXEQeHhQbLiWU
GhdKL4R7f91fEcuKmzA0kOcCCAjJyWsAOpKz3zvuS5tFEmpMat5ZdNsjDMeuBo/SrlcIrGP3eZXu
DzcIvodN+Fit0b099tWC5w00Exw5e9dZLVcyrRe9bTtnmWW7mjg0sQVMc714V3ABAze90v5dMbUh
kDmqOLgK+/axRTC8mk8KaGSCRRg0ADlZzSQ0nj1yjkLq7DzC9iqGZwto5cqadeoKDhpQCweVc4yQ
4Z/cceiPnYyWnTPIEmFN8VIiyxZEZEJfp4L4MeAOa9y5IIt/zFDGGQ2S08rri1JdW7ZW14J544VC
w/TGyefveOHbuxV69v+/nSY/nJq16OnVdYt387q8DMo78ox9euQNXBOdxke39zRz1muwuPyFF3q5
eEFXXYnM9piSbG9gntPL/zi7suVIdWX7Q5cIARKCV6AGF57dtrv7ReGeAA3M89ffVeepD6dxRdRT
R3jvEKUhU6nMlWtBsBGSk2OC3k520k2bxdCWCk6cNiz+fBbnxfhf3D9ZE87ZAa1o4Ek38fTBDE3k
CbLjvowU+akCK+LtAUnLzz/17wNF1qKm7chBvt0aZDWKoQ/pwHO0XQfNhUfW1ujnv//lPPCI8+p2
xkTyFGplhNdWpCzfXPjt/zY6slYzdWuG8IViJ0g/lHHLmxrtyH2TBGUwxSXpLoWuWzu+Mm4+jJmr
8bSF/0i7vfYkfQPx+vLszn1zwX9sLdTq5iZdo9EqwexE9TOVYQ3uy++L400XMj7/icD+daJWlh3U
zqLrkduJU9wbWx1HgIoc/T6X5U43XZQaZ2fI21DUuwa9JbXvgBiiCtM8CBW/9EjamOMa4abRadfW
BbWTGSXQF5DpBhH18kvBw9YU18i2waFZ4+YYXrhPZPpZGDA40GeT2tFQdjs/u2s4nh1zlPo6xFz5
zM5dUtWVtMdkjXprclaBrm6cksy4+pks6MgBAfJwM3JX2Bcc9NYSni3hL3vic084cP9jYqxqfikA
ovhtssy8XeUL1jx2M1SHZ9VQOE82PFvS+uBBflX4TtbcdbWXjawqcLMUox+5Az0sxZDAJ1y6ufx/
e8w1qk0GI60hrzYkflA+MmKKsOuBwSXOAwK+j97t8xCNiVeVpska4cY4CnMTEA8J8CBOaJhXxugN
tGKvaurrrkl/5Q9sSqsedEtD0jVnkhYv+zE2xaH13dfPt3prvVb+wNVcuB0xYxJk+tDT/VLyBP80
Xhf6dumG6SXNso0Tuwa7MUdUk1XbQxL0oNOcVCNioKIv8Z5sjX6e3l/2IAkHTo+kfcI8oZIKNaKe
jNNVTx2yhro1E3R5NMKfROZteeNDSfed4uK/hJnZgMmSNdRtajWInSooO7WOZe5tiLvd2njlRgjw
oLmGFq7XqtY6RKlZRiQdizRc7M4klucFF6xya/nOF95fy2d11iyYh1Ng9f5xWso0DNwraRbImuSu
BcJRFYU3JEPeshCEQ2hDzcsbGwS9n5/hjet/TXNXlUxzKx+HJHf6nWvIA7HQD6nZaeqnC/ReWwu0
uvkHWKBRY90nAZ/0zpREA7Q2Xbr0N+KKNRrO9KU2ZOjHpCAcMMRAyoPb2vqGZ9N1WFPCV3YORZLR
4249wi867c4yPVTH/UJc8FIbXmQNiCvFILuu64fEEH1f8e4JaNzEuDkkEtx7mQc3gcgvSaJu7PZa
ErVv+6DUUMJItLZH9EIHEvqBlN91k+fH09T5F7Z8Y1PWWDlA4zNQaKRtAuXxe/SK/KnUfDR28P75
od04UWukXGGn0qsVrKLkPNtXTdlH42UBwq3RVwbdgZFHdAJNFhady3unKoaj6hg/Xvfbz1/9y10E
AWCnXC+Ig4sSzIxTNsZLN8nddaOvXunZVApwEsCXzy6jWQhWXahv23V7yd+e32f/CIHXcLhz9OGJ
Tg6JR8sfxkwmbDz7YCC97Qn7V+qqn9fNY3V1+1Q5HihHxgTPEztqGzbGTLA/1w2+smdSAupoj9iC
QFIH0pWFF1Hmehc86sbxWQPibDU4Vh3gPhhEW9wEliFJW4+X4HYblrUGxI29a/N2UCMC9L3DvWWf
L5Djqf324/O12Rr/vPF/H08VKGSFc5gWGHDAfQYmwPSeL+S607+GxcGw+kJJLH0JlfZd6ww0UlRY
Vy79ynJpkYPKjrhdwv1RR8NQhegIudQ9trWvK8M1rFcWGMH6hKIelaDDfY4tUY5XLszKcBmlWZ52
eZdI1yf7FkWAQ67ZJbPduGPW1HZFWpCpXvwuqaei2OViMFGz5A80E3lUAJ0YNi33osVyL31wI09M
2MqAl8HFa5yTKckHvrgHxIAges5L+ZQ1tnXw0AAZS6vobiGPPjRxhuJf3IzuJfnsrVO8snDel0UF
yHGXOLI7Nu5wUzflw8yvA1+i+vXfRtLPhuqz7FBS2uCvbrg+zsZ/bnLnwWLVdQdiDXPLQRNPmJMh
MEP65x7V1unb1A/V61Vmvsa4oY3QqRa0GCdUDySC3swU4291aPmuuPDM3tiDNb7NGRlk4RzSJAY1
UIt2p4n5j64srkqpkzXCLQcjgEM6pNNzb3H30h71ngKStft8fTaMna6MnfjAlmiOKkoZFMOfvnXM
z6YILlHmbY2+MnY/6Ho0J+Ahj87u/ufYVsuNY+pLDS4bQd6a0i4g4Er2G0hPp3Yeyar5IXn7ks/y
O1gbL9n31gxW5p0BfmyhuIAAr6jRSutMD5k1X3nyV8ZbQjZ+zDpcQTXAT2XoucUQ9h23f3y+tRsh
zBqCpjw0U1YBH5OuoDyEoDnUnDQrw1Y775zT+ciG8kLmdsME1nC0QgIt24u2Tdi8F9YEaSrdfjRa
kOuipDUGjWdBNpgeiWZjle+FF9zVOWMXzHdjh9e8dS5UQozjz2XS53Mbtim7qZVzIZO6cR39N+bM
+T/XzE5TeV6ZDJWyQxd8Rw5BG83/Zd25y7lmJRjC7C6yPRDIMn0JerA1o/Pf/wptROERpsBWmRSK
Q6a3RK+uacV8IfbYOlYrmw5IYMAUP/co77luiHqufyhmZe+4aciR+5Z5nq6lVSBraJo7B0NpQwko
mVtbPOjcao5OR0GlVqtLLJJbq7Wy8InQfrACu0fyrOlVyNy8/4FqSn3BCreGXxk5Za0/GkPaZOhG
HzgZC1oTYi6iz218wwWucWmeZ6xBlUuTQKVp9kKrlE2iRG8dXD9DfcOj3oVbaGPX1wg1q7SKfvHT
MbFzVSHhRMfxkA2DGy3BWMZWUC7v9blI/vm0NhZtjVmDDEeFTWntU1GOTpz1xI2qcvj++eBbUzmv
5V/m0aCXs56WwT45/B7a1rHm7sOZp84dvO8+Sjaff2XDJa4Ra6OmqIgyfGXoplBw9R0UoiXz/3w+
+lY6cI1X8xrXg6gXhq/oWfYgCyfDDvnYoxozhK7ubuszmc0xS4cbpCM//+jWrqwsv5iXYSi5g+zs
MuZd6IKgPakVv0QgujW889/7Mue5l3Lq1QktKmOiuvGdCeRlor+w71u2sjJ0ZTkVmQyy/qVJ90iY
/uqJE0Kw+6iL8um6FVoZe2Yau6BpC3M0gbXsg0lOfSRSMFReZxhr5BpX2vQjtiGBYPCD1N2bJy6J
y28szxqwphykxYq5HRLLnu7UVC5RsTRf3RQoBZW+fL4+G0axZkyT9QL5Vdqh8DLaOzZXt4YFEXDe
12Wo/9Nx8JdljwyUDkWAUgtj1hPCzic9XapNbziNNVjNFJlAD12DfJAjflVZd5dr+Fc23aSTSaTO
rwvH1+Rpg+2kHoMwTVIE5Us7PeWZuODAN6zLXhmv1iMKgH5mn0xgHlIxIQceXOcX1txownYnXcyp
fQIFHqqlLTsunrnQor31vv6PA/xrT1XQLhkVGFwKPUG/Lfsy9njDVW4Y+GPYt/nesiokzqa90umF
cHZrrVZm7NnNTKDIpZKeTDpsaz/YS8dM8edGsGFoa+DaknLp2mV+Hp3soCAQtyT4veTk0XfEdaBv
skavuT2xKsEDcoLC20tArVfeqwsxbQB3/I/M6BqklpfeWICjC5yushL3mYukoinqj6LI63iuTR6P
upjgXyU/6L6fL3x1Y0vWiqgoPxblwgU56VYeQSQRg0H/9fP92Br67Kz+OmGtaj0JMUL7JGzvS+fq
pIeG9gV/veHw1qA1aU0z88DPe3Ll9MPrgtvSFHdzIy5p+mxtxsqqLVF5aZFiWUxnP5VN9QCewnti
hgjGEisDzT01HdKs5BfO7lbcQVaXNFxIXxQOJtSN8m4h5lFUTRpaJDgsSCzTgr2Pmj9So6JsmQ4O
5df5mDWUrYFeuqwFI6eJWh9ZNx/6OThct/8raw8gZWZ8haGppA36QW2o7s4/Px/7n/uPGPy8b3+d
rbKhAwI0Sk4KHQQLc5+d3Hr3RHUBW/DPWwnDn9+dfw2v3ArSF75LTgOV+2Zq4NjTY5vlh1KUd5Am
frxuFufP//WZfHRAr9ZgFhV4TlmWJr7skUllF2bxTwPELM6O8q/hm8G1OAjJySlYsphm5KZUlxg+
/vkAx9Ar2wa0wxm0jQUqyBv6fvtsDsv5VZYyFFUG7boL27w1g/Pf/5oBlBusGuE+jlCj3izb/1OP
48d1a7+ycGcGo2+TY3Ey1BHO0OOMtNGovN3nw2/98pU9p3OfMVo1JukGC3KUkGLaLVkr4+tGX4Xc
C+Xe2CvpnExFspCnQRZpO+0vjL5lXCvDzTJndAmS0aegF988Rz27U3co+XQhmvynb4UQ8cp2e78e
J3fA2enKO27uh+4FEIgoE+94yWX5T6r4BQe0YcVrLJops6AdRpwer/ZuqoCd5qA79Tr4IMR+8X19
nRWvIWeBVSmAR/sycVgwoL/bUruuHoMdsexLnIYb5rbmVNNoRiGWsTETfTjDUO20TrB0pcxDqNZM
VX8pQbCx9Wvwme8vuSzVopIARPJoDva/+UN7rMbpmusGe78yaJk7nrBSg+e1gPArWE8/XInCzudW
sfXjVyZdSMCC/MGSidOGtvgKyNbUfvt86H/GlvjdK3PmTgkFmQlDj1V7ctHGz9CSVVsj6AwuHNYN
h7HGmjHfQ0tC3S+nFvTEsd2W8kYtvnvhKthampVJT5ajBLMDmQy9vGsd/WcBC3ZIUEH4fH02fv0a
YNbRRfFcyCJpHGOycNapbsMULHFv142/upA1elFGRVqdVLq1jsqFaLY3pJcY/jd2d40xm1LVBqxV
ZSJl9R3olldXskd0Ud1PfDpeN4HVXawtUCCaqVjQtA7SsNkZSOjkdHfd4Odd/+uaXOpywLPALCcu
ll09yScf7HYXjGrDia4BZLVvSAMsf5H4tnjVjCSmswpMwL9vMvaFaHOdF13jyEjr+yWE/ZwTyDD5
j4Kq9sQayZ2QSGRDr1unlRVDbARezW500hRg+4P417SveHBJdW/LBlaX8qQt0tgphw2Y8rZ0yj/G
tF+v++Er80U/UQs+waBMGCQGQLQ18chpxwtYq43fvcaP+eD5pf7iFoBU0F+0UEcnJ1cOvTLbBhIl
wp76IhmXClSISo8H0OpcYlHdMNs1SIx3TE4TXsVJMbXl96A8A2WsHnXvUAeeBW1L6FEE15nYGjHm
Zj04NLFMJ5TjYg0+8BCa9JdKZRve+X941Nx8ZnQEZa7fQ1aiQxc8NDQU/v389GwNf974v9yDXCj0
fOwSlTgK7xmCx5FKCH/WqCbmYQ0vzS8c060PrS5gDu2lvqjaMgFkXR/9JsjiTLD5m3S6Sw//88n5
nyyJE6zxY6LNlaxbLJVnfgUgHEc7wUD2JaCaaTuEtL/EsLnh9tZKqXk3DF2Q4juuKW7wkabYe+NX
T1t3Wfrr823ZsruVUQcQWlpmCy1e3lg9MpY9+Ra75LU3dmKNISsVswEqtlSCsujRyewo95yvS3Dl
db8GkSluORqQ/izpWDGAeV96OyiUlfvPF2bDrtfaqMaZeFFBrwF9/Hl7105DF3tgMww9tvxpRX4p
X7i1RqsrGTApFogsyM8Yn28cOka88w7VchWVJBQUzp/9y+oEmVyjwQeXqGr8M+KuXGx6XbS1Vkit
BkhOW3meJ9iHR24RFXIzXUpxbq3+yoiNzEsqqj5P7Hn6XQ7Nje/0B9wR9xWouD7f4I2Tv0aTZVTa
3DKjdapkjsRHn9uxXU2X2hG29nV1D6edseZ06TA6M69V0ey42++ovtTpu7U+K7PNdUZVWuLtnTlp
+jBUcp8zEXZVl926c7W/aoXWALHWmrWX+UOWpIP71hc1AHZNd+m62Vj+NTKsFxOjnFZpUjjZFFtF
duek9XIhXtxYnjUwDBRDNPUAMj1ZvHl2RsdEpONtKIo8ykb/EhRjY4/X2LDCHT20wHtpsky5RpoU
+s+lI/wQDXYv1+3AynyXrvKXCWZ2aroc0D8m7CP4Q67qCIAU5Xlr/nIOcwl8aZ/Z/glc/OZOLqI/
WpB0iD//7Vt7sDbhbKa1xOvx1NBpQDDB3FBWUL3lXQshPd3uPv/M1iaswumibGw1gtz0ZI/NW7Ww
99Ze4gkMWReO0tb4K0OeU96Cmnr28SSeoGrGrDkM8DoOa3WJg2sjFUVXttw24JKCaLl/Itrf+wPa
MQEs+qpda4H64fxFAUkWGQ/bL8pLNG0bk1qjx/zO1rVPwMjh0OamdtpXaMyYWLPlKnUrJ1hjxnzw
0oCZXXinriXuodMLqMtcl1+I6Ld+/jle+uvg1pVtqSkj3klCvQxJ/Vnt0d+gvwygQn3//FhtuKf/
AY4tS+2STPNTyVjK3gYbLQ6PnjL2VR2WWKHz3P6aAxhOncISHjvRUXytrfIF2ZYLN/PW8qzs2rY4
dc+BxWlK/RSQquawAL0TpV5wCZm09YWVbRd+MHFeT+yEDm69mznYEsN+SIu3Mceb/PMd2PrGyrA7
h+VTPvXsVLBZnSAFg3DbavzjLJS4cqFWtl0SKKkW0DQ71aDKpJFuMvGzQ5XTjRoC6PV1HsRd2TfY
rm061Iqd6tb1n5y204952bGdLJrm6fO12jita6QYqpxoe19qdhqR6Y6bdqgf6oWXl4ApG++dNT6M
2Ivq5AglXtcfB/6CnnC/f/VQJS47oYJfDfegd164VfOFCbQcfbluUisrLzpV6LwWy2m0Jz92ID2H
hK1YLuz9f378Px5xa3IztxmaHHSrmJS0+tCp/JNf5D+Eak6D6xUhFX4XFfNHqpc0JEq8Ap5YR6SU
H9Afv5/HVIS+2+6o6cIJg6ReCwVs+cq77q3zgvcsFR8g2FVhatzyxLOmO051L0Pc4wVuEXHpcG3t
/MqNZHMr6yKovFM7CTPe6BlSGze04fwqpRMn+B8sWpvWYDnm9gnch2j1Kljf76XvpBdwW1u/f+VJ
gCGw07y3KbbWGCBoy7zKQ8p1++PzQ7ThRdbioA0ZZm9QNT1NBkq35dAWiZy7dscoyS58YmsKKy9i
Z/WcLZ2hJzxHbWisjt7RAqvyBTe4NfrKe8yl55IZd+epWND1EjYlhHfT0XdeP18fqHX9p179D0tY
484WiKfoHPm2E2my9rCAdBpwG/oTG7Ijivp7HKw/hAw3ZcAR4bY1uIpV+qZL9+tim6dAqa8tZz8y
W3yzmknGXlaflsK7yUWgIwaKrmDoyD0N/NuGyC4KejuNKhcYsbLKHinJv01AmUYAjf2W3EvRhAKT
gtJNFeYoitpy+t3YLFZtBUnh4ms5zS+ejTCyJvSNV1B2KMV0N2rgVKgFT+G/9Zl4KpoqBRK3ei1a
MF/pclfo9hXcz08k9fPdeRzu8kMlSJwvKs7s/qmaqw+L8SoyjH8YcEMoUp18PJypsA/A2B/rtvmS
dfTUc1aHAen3TY6mnFIg55DFilUH7mVRga5gNOEllJIgNF7uhuffnbFl2bsjYOB9Y/MwJeAFAkXB
7ZiD4CiHdKyjHvreO+VonlBC3iqHPYh6pqEVFIdcube9ZqGQy2nw/J1gy84f05vMa05ZM59Kh9yg
T/UN1blQN/39OfskLfo6Dd6HEe19T/P7kVaPyAqLaEmXR6LSY16MWRTk5icgV/vz8srC1jta+69Q
05Xh4ii5Y+jbas30EMB6ojR3vlFw6M7tsp8UTfyBfqtAjMz88dk4w1cgRe86n/FwTAmkyMUyxKWp
Ps4rPcjxMXdbRMw6/9LS8oXoZgdStSMFJTiYSYewHRW0D3yxL8v6wRByL5v5V+D7d5mi/W5onF9D
pW9cEIpqHrwNdQ3arnwPkPgOwvAR9Hl/+Xm6L1MLQGL80QgrsZcK1TctwrQfsnCZFVhg8ubFLdCW
tiz2vSXtV4RDXojGzF91Njph6TvfBp6ZB8K7W9tuIdziOq8kkNbO5ng7pj1ocWXmefshd5/qIn+0
59zETuqw42Aca4de4SGWlZ0DmuNUj0Bo0dAtCZrRmoqnB9wAecSrsfviSn1jmqJ5zlq02aOB6QHq
xY91XemT7gp18JFo33ViEdjj4pufc+9ggU05KqgFcaBZh8TI70x3/l77Oi6mbj/1TuzZ5iWV0xzK
unKisnJ/BUbugpk8Sk88a1H+piC4jnxnbMMZKtUKNwQwoAdLye4gZssN+7Q4kmUsw1mhrtiUJHGH
AVpKJkIiO49oYBXf8bR9zRpoL9iBOMwWf0PT97sDEvwDl+Ywjj14A6BkRKz+rdX1YfQhsu7M8lmi
aydemqCLcG5ve8f5Pp8ZLbi6dXMZ2UG7U3ohuxztOFEdkKMAg2ZYqfxQA34Wawp5p9lTt6ZjeMqn
Fgsd255i5lfZQ5vZz5URP1JYb9h73Qm0cSpKZWpCu/NO+G1fkcYwdeiMBD/TDBAiO/NOy+KRdN29
s0gnhrL9r4rkL+jpFGEu3REAmPxB9W4Z5t2oMOzihXx2xKmWk45lS0COUakDQUNJ19U/5nqZI4f5
czRryE9P7ezcGHhKpALGP+eDN/jTCxD1zyIdT2Wfwp9J7ws6Ma146SF3UPM/hcg6YFZIWLSMhsx3
Tuhm/MpqkUwmeONIbkpRvlql2oHqIIbr0KGaqjZWAANVrIDM0PiM9qJzvXz4hf/9d87GICJ1WoFO
rW7eIUfEQ7wnTVjwDq5i8QMoTfZPmmRJ1U3+jpXsaKOLC8xPAPtRab57YO2PO1UdSkipha7l7RvL
3Y9QT3W5gLdA08tojpDfvJlFo8O0BXXbMjd9WKG6Hs0ZUCHIUaljs7C70YYCm+VJecpc14k63p+C
LgCVtQ9eTjtqqqINJa1iaymeiqX8zs38AsmPI3EbJFSgL14ACO87UZ0iqvU7DzwfnTgWvvnai+zI
efeM5IKGLL0buRQanSpf2DFw6t+k7ZYQ7RnTLj27fD6eBkg+paaP6yKdQj8dujsGhQs/K+qHJQ8S
FxJ4HhvO4E0UuAL7TkxuENcO7cNCkQ/HXb4PPoSo9Ahl7SIwsGD7K3pRpwMCSXVEOznIEP2MQrF4
eOi8isAzBE98yu/aoD7RnhwnqTOo0fW7VNfPuVZPpZbBwbTcj7xs0ZHJ/YNGO2ZjaVBMjTvPBrXl
zB9cgQyTp9sh8n31wd22jHqloXvg9iy2quWXrXDou3k6+eVyw6QH+y+A5YfGTB81heXEvZd1N2pu
0mcjoGvADO6EvBp3aS129jDf+KBafvRaN269mT5TtYSNDbaLdBnkey/AEp/bBaTHsXGEu/dpwF9B
wXAPCcp03wpb7ty0WyKpa/umFOznaBEZZq1CdaRjQ+iz7i2fFxGSegriyoXmQekZ1MmG/iupeyfM
MvixWVVN5E4LikJU/XYs1caM2PORUpreaHfyIlu2wEr56ugCjrKDlIodt5A/jmc0Mh9myIlEgJw9
+B2YcREgwPSWyHHcu7lNY9a3XjQjBS6Duo6Bof0BGOUNLO9kjXOoBu79JP1Ed6NZxKPphuxgV0N5
dEZb3xeDW78P3lDfpkVd7tCbiNMqiRWqhlSvgnhV7Hs8h9DtLJdQFUj6hqA5X1A3UFUQjYSDDdAR
4AYqZX8PrvI0HBSFzzIsZ3GL4dXOqcbWoOVbpg8NOgH2VQdlClu6bRFpZYa3EfYUi8a3NdyEKWuE
4zLbjYGsXzOfIwKFbmTs5k4HMtqu3PWWNCdG6+V9nLXcO3hMRVkG7EJKpeWFyjVwa2WlShOOE6W/
pUi9cOEFi6uSzxBbIOpJyLZ/MoFjF7veTYsXukB0p6iC7rHSA7omoUzf/aKtLd+9ylMzGkf0fDPn
PVp7SEaoiIOsICOuzzx/msrp0Lm8O0L5qIiYPYKhV1IFKIJNp52es+YtLYDfYFqOR1E54rcFWv3f
uQDbGtoOs/J+qae+DLOc8jht08WFslo9iFCVtTefi4ndYWRufRv4lty1gezC1hq6HbTc2T6rCnvf
IWI9gdFa7vgixJ2C3M/OxvPjAIbX4oMO1HoYA9reB5WW9yRj7g4dossu4/YzBGL9sEoz9xvVvvOI
hxw0RAaBMBXW9qRnZwzCsSb6y4j4NLJFn525E5033SD4aEoUUpnvLjtPLD4alJ3xdq5l/qMPsjbS
Q/5hD9VTk5YfNLex7xmItvGoQMQ2zT8A7h/3WnvuIR3Vi48m+xDJSP2OFhq9J0s+R5XfqFiaIUsh
jd7YDyOYXQ70XJOB+0OChs4eSpMifXF5PUb57GYq0U7hptE8cRIuA5mhiB08yLTMY1fPiImn3ttD
TJneWHZmwiGbnbdcd95tAcLayGnq3+7i3PSOyB4byqDb1vKXfq5+eNUUJADXORGC+RlR+uT9AVWZ
CVOEY1BsGrOwRld9KEeBQ1egyRB7Re7cubTCqs7rfSda/ebaU3Nq0LWcVIHr4HFeP1gO7cKSzv0N
sD1OWIsxGGM3FQzma8oTGsD1n0wsNZj552xfQwIAohP5DX6XCJt5MG+umINHPRR+BMdIIxBmmgMI
cdw7kLAM79ru7HSXcwDnwv6cBIcmIN9znPto8XMvREFBhqwtcMX4Io9b0aQRWgdgRLrtIW0RwM06
ffe9bdBAB1mFCcRymYlTXprvKuA//ZZP0VjOAGz5Ls7+QumNN08P8zyzLxTnC6xSrUTzd6kPqCs8
Var7QrKuC8nipG8gy8CllKofOJEg8HGYPjnKuufFInbdwJuYpgpaIk5mKIi1OgpwUmsfXdrOkRZN
fmoLBmrNkrlRjR8JmGZLIo9MRaLZIPHiUl2s65rHc6ebmNXoo9c25ZGCPiiYmqiMHBdx+jT53tEx
ww+KnvWDLZrHua0zRG6ls6tI/wWB1/A+S8mgxMP5vuP6vmeI7au8kTEzutiBZTe98T3nVWVugri0
gt+pRFTwsf4wBftBZKtAC4lWw7Tyv2GK1v3QNPOhbqdnvH/bMCMEPRuD81RSR91TZNAOncrG3x06
Cnd1T78PC677dCDjF3+qq9irQDGJJImO3Wwan+1FuLHDwZdqzodfuRkPl6pz0dfiDVFbOFM0+Q2y
P7j3y1sf4r4iNiQP7gWa9A8ka7+LQtehbqmKOlNRPO3sqg6ZBAMIAsMysnDyARlysrgXNf3NRVMd
lhwx9SQRmtWN6faFNeZH2xJyb0DVG7cmYHs6SR+O0qE7qCEC1TE7PyyvBLdROXa3Om/yeMo8hpVR
v3vUpcMaok1qgeVyp3+RqAbijdGlx1EpfTOaYYxpxb6ywjSwNpArV2GNJ2ER47+0tzZ6bY5Oql9T
UaKb27EHzg9sWNiPDs/622oeyqfeQyXXDpS3dzLXumF5AUI4K8t2iOJ+E3MuhATpEvclzW7m0f4p
rcreGcvrYiMHdiqn9msBLAmK2vb9gLOQGBSBwtKUag9+BomTxJtwZMtHNft2LHI4JS3yfO/hAR17
I3rIHKT4nzRrzvKBgu1w36SREQQJkHGwDujl9W5Z5wShWKzlscCVGCtHDn+kUvWDxJG9by2wWYaV
qO1bKGrAVTP2btqyBKepizd4MbkHe6q+9l3bJWguym613fTfjTs2SNmVwbPVYcz/5+g8uhtHkiD8
i/AeTMHUFYZOpERRbqQLXkuthvcouF+/H/eyh9meHhIsVGZGREaMTv/tzE0XqMb1fJ172K+9efn0
nDj+z9HdJuiQv0azld6a1KxCJv73pl1af2lABppiXcurGsrkPyP1hLUbEjz1a6aNuEoyf7THyfiT
1lbW4SpC86z1kTlOXBidXCrnnya3vgJz8Gbth/8vz56btpr7wdf7wVEH0VVSP2/ryqVvT7aM2slx
/DGx1H+r1vYXxU7NBRSYDrXOC/ds5pt6MthOvlglS5KRVE57MkicenId7LB3pRwNbjO62hEtH6u/
hhNMLqkSlj5p/9qpLh4V49fLMiq9P0htKeL9puer8mdjFv5iZfSv87gxrNui32W9ip/IERDC99yU
WYEKq0Gd9ZMeNbHpfdp23PVnqZfmL4r3eWdk6/JdyoW/a74HdRp6jPWNVTWq9bfeGneqmGe6W1Ue
R75qHAymIrTGaEiU9DwnzJYZ0AI9VjBoHq8nLF2UrlsTMjPX3N+s0pLrAQBvzhhKgP3vl9RrD9ua
xyet76ub4xiy45ZMiQAjJXeu/Dhz+rdUOusX+VATpnutDq6gu3mP3N1dLh1GrQHrXk7QKq2wQ33M
tBQWPi8eeZcNlxSxEafDJt5+debCg5Ek1ScSfzYUXI8QoYNWjmNY1N4YCVrHMpxakhMZTJbysZpk
e0rMXPf8whHa+JBIMl9DOxX9r541P7o1JDsh138rUQHHTGvWm5e2zrTr3UH7q9zepOla8wRoO9uW
H2E43lOHQqT3va7JPrbVE77aVPmeM4Vf6ryPC3/OKFnLJtPjGCdZMMyT7WcZHmsCLj2Msby9uMPc
7Hm3sMwq3ISFLR1JzFLFl8VpFlxkTCWJmaL1TQBvwiJhhEj0lfnJ1ZQZLDzMgD0iEY4YQKWhw490
2lgGv06GhXWPW6dhbdZGQHSA2tPODXwIq9nPI5hi3k7sn81lTqMtO/x2mQDLMzwNkIhWNFMwJoXx
Jfu0POY6sqCKWBEv0OiTb80k5c2zjXpfmnOzw9YfZXwm271oHMPXvXq9K/6LB+Ea2VdR9DLAL4BB
fo7L6baWq+dDdGQPTPF0FbDykSFdop/WdvlLwrJ1k0U8Xda11h4lwMGFi8ICNVrbB6eOm6DN2umg
uA99hbD9OdWG8tTpnrZTa1rU4dwnhfWEyyNeHkn1aA3p+lc3tToaE8/cV52xPEtdeAevMf9rh7QO
sjmf9s6SDafCmkAbEjCqPm2z02Jm83lu4vJEJzQ8DxjRho6pJX6fTs2b2UzlLems+jhsLCaWczXu
e6lZT0wEc6i7ffNVtTRB7aBwcunV1V4ByLJC9IEaKuOnsjwrMDbKO5nqtd+wLvboVHhRxr3QInIc
FYhtKv27DeCu27Z5N9k9JaMi+7ssQeoyJ9NCw5i2IKPTBvXZenAIN4sKw52jPFMfRMcWT9bWD3sz
GbSwdqy/wySpHNoMG5Nqpb0bs9Q817Z0Oh849n40RvOcmtm/eRl1n12vLdAWLT225uKB/NHaPOYx
kWpVmsxRbcefekXGm5g0w3ecNX8yxNw8EC3ww8Ta+JaTupF+3yRin+Idx/biyyCAC9IxaV64L4bn
LEvT6zSa7Sl2N+2jdEbx6xFvfE0wN4WL5uozh2H+r8xKrmR6nB1cTMV8F8tHuZVNWCwdg6jUmkDf
sAtRpZhf7NyzI2sesd1Olv5L39L0I5lX7Vyu9vpgeuCT6Vrbfid77jg4AL9S4rfpu3qvK4Ye4nKI
FPAqE+tOoe+7TTOxDW3mb8Y+QOZujC3Dd40mPXRjD1SZifiAqEfbD3ozhTGN5i7j6INcGu9OtsjL
qqznqk0JwrNxVHhSpJT7WpzUjKxlGdDC6L5u2hu37EJmbR4vAfKX6cgE3gW1afw3jBU5il3xUWw5
Q3RfpZ80mGNQtap76DBrfegRJ0ecTdZ8RzE8JFpKrJNmp7woYqM3mPVrKx1jtxWm2tVJmlHBm476
DyB/NqdNRZR5+23VckmtX8xjQi7grp71iT/CvL2Z1asllm6fGF0eikwbAsxr9LPe1EQH4l+4PA7W
YlMrcxEuYnTup9AGEqUhabHW8yfVSF9PumVXLUDPztgpYkrjOTLjPLtqmKTXfr5p6ec0KYqRo9Jo
sxIJ1lS3QPelI3b4Ws+B09jAKI07hEZSORVYopl+tW2R/jCCkLniTjIJmBbnaMoZx00rpcrVZF2Y
nZHRN2bp3z7W1NXK4EWGdVE7lLrpkzUh2qRdcm4QMd6vnnC8W34xssPs5kTi2vSHBsDZ1265nDLX
cgaYl3r5NvWqfVnHfn7vZivBGKOt9KOb17AeM8h3y5rPa9vPImTf3t3JripupiJWilucprehQT/w
jdIoBo26tEnd/OowbP5KT/NRC9W95Z7hXWenBgQpl6kM48nG3TLNy4OKN/3TzWa+1lSsBmyCxCMp
cmRWE4XYVk+W4urwjWSb37S4LP5NOaZJIpPjS5GkyLdETyInOJ8/6q75Og1jdrHI6/3o02SIBm/5
f4ke8nh3l568Snsszxk08qFOpEnP15O/RUIWD2Jjq6LT7DpsxzkpQlsT8jSPlILRrdyPKS/WfWI5
3V7vYuvaVpZznHOvyInF89IHWWSgF6ky4pqlsXyqw8yyjVfe5nm/eJZWh52Tq3UnXI8Kv9rqcP8L
oSUqjkk89jejSLkp5sTYQzNk18pOm1OvqipURH0jSyyOmbTGh9nZlh2qafs3Hzr9sTUIPsvXZf5X
CZRtWaNNMzJqWIdjZmjgaCp2xFk2/RS4XT0fRdmXzDlD2TuB5TXurXF/VmNZH8vY9gKv4JLtBoX7
elHnoVuZOB4M4qHq5JNVDQPkGIuCNa7cxCftl1E8DCSYlVr5kql09AsAboDgR0vEr1Vc7MbGPblK
NACY/Wsn18YHGaMoCaBhSpQqliSwk+TLpCGnydwCw7M/C1ffpa54xXAoqCftQ/Ka03llx9nRToIu
DIyf9T+4rMHdsTNx2lql3yfDoJLM3NwfiQ4lOk5xWGbq3A/xxaHcEkU9hl2ZiKiEDghEjBGIMngP
+zDp2veSKErMdhmnGUTyfPrpLeu/vnRY0MNhWdeDtRg/xrw7Nl1/cY0imKd8x3kLRbkclae9ZA1b
S5ZR7DdTp3EyojVnXs2mk6zh0BzveIeKl6L71tp69q2i/9RkfBjqIuq75eTW1XXZ0l09dcd4zp8G
oTmBWQ8Qx9p/iF7Pk+uc4qq95TJ/MueiAz5EvrvoHwBi/+KsevKE9i/pVxqrlFaoH4Dh0WIEtTF6
R+XOFxcbjgenMa2oc9WfClphUBU+sPb25DXxkcb4KLj61Vzd5KadN5lE1VC9d5Z3UtJ9qZQjOUvl
n1yDHvWs91grAscuH6fYSUJppdseAJvtKrsOis12AzRYpZ9yw/qGo10adm99o3L2OsW1t8XbHCfH
YU7+CVH7dT9Fug0RZmkQOXa/7DNp7+fePRNMn+6bOTt7nvfHzMZvlzfxQIPe+0QrPFpY+NDLB1U3
HjtnW0GaHfpXTCLQhhAgmlpzqBIiC0hK+Jt0Zg37ysSJN0sOTbK9tVvSHmjp4nDI+ReHVjuPTv2c
tulO9t437vnVb79Vf1z+Z68tzbfrDeFkW19905/vh2Bg5cVD6j9uuHJPzaPWwQ3JrPlXW+LArfWj
Lfd1DMzSG6lH/CejkZcoTumgWHXwIEK8XYMCIZXLoc7n0Ejz26pkNJt1JOw2VIYe3pN5a+IHzcII
i42xxqBngqrCtLmEWBWC9zSBbdbG+MGah6/Uyh8HN7GuGFPXULT0fjo3Z8mYoCTBxhh30dJ7P0Nv
HEoeQlYwyG7pUak27DILN4/caiLD0+WOgJoVCXHXIs+s3hsnuToFHNeMGwCj6Rzvm7H5ZIEv5tEt
r5Q1UuE60iJ011aBPtQvbTtoe9uc21D31pE73BiOaix16PDyRs6nE/FyH41SxTtHDFkkLSpXYrcv
ANFZULgO8S/KNsFwOEc8sPrEG6Z8t2usIM7WNVSTfuXx3lekvT/rtDy7w7JbGvOcZDrtuqNB35P8
mVihjvOe30zzMU+FHg12jEuo9dJ44hc/rQuGIhnnsMX8esY3Mj64sZse+cF0aD3gwyQDw0/MuPGn
QYcLbxp7P9rJtcm9k2mJlyEZr55tEgW6fOibcRaZFw40tUB6qcKpSQdprTz7D6rmLtyoBt98o3Nm
LpdlXiPTbffDNj6u8QAmlJhaoPXZr3CZbpz61xi6PxmPD5DeqPboqYagAYfz27TZS7jCzGm/pzq+
6bHnQIKZl3oanozVSQ/V3P1rV2mG+dLAuFY6l2l/073+OFTOmZd2DFpwrwTgQ7YXp1Dp2Vua57xQ
AAWqHo/GhOfeNsR70NhurzSFuwSHGMDhfbPwN6uMB0MnDcDyQHVHKNOVNr7vxt96wV5yNf6Ulhnp
lUcxNJI6mAYIu9aTXPSZ/pDWTVQVw3kykuJ1XqYhnLmn5rvk1O1eHI5xnJTfo6cLBNTmpagdeqH5
hhJlZ5jasxDlg6y7T9WWF69OjuR5OHuz94De46INyW8iCEe0p1TVZ4x8qqfNJQHc8gK2itpw0kzd
n3L9uMSEz1ByMkDE2Y/hIn27bwPLroYoaWmqAH7rlS2PEsq1QuZLIPe6jvtC1f9lZvztNECCPXlh
docZF8AwC02kUtfCCrNqfU+hMMChInsxFIwRQ+nccw/p3B4PsWrfim2jk2/00KvL3J+9+doSe6yG
5VLp8XG2hiuELfV/87hWeWBlg6K/WeYpgux98pLqZWzLa9eUL+m8pXhbjY6/mClDal79NuO0hvSP
D+4wiMjJKsNfuuplKyrNnzEK3NOAutfSFZB5Qx0tZG76ooQDyhGp+Vmb9gE320M8ZhHUG9Zcjjl9
9myYHSCDMTdOo2pCdsHU7c+jXQZZtr0Y2QalkTwT9/o566sWkPu88yrjksj5iOfaAYEjjg/DPr1/
1FIaX3Q0tBLZy5rRDvQOkN6iiXMuzZ1dTN1pXhPEDRnUX2FTOfPNfvbaLuzj9rMSLu59/FodGqQg
sfMi6MvkWrliPPayf3I3Am2R2QRN6dyV7DqGb9ycfJf7ox4eLHd97pLyg2Qm5WOE8IbzrcbLGkPC
auRSd5jhBkD81dGcCo9gMM+5uGk9Hoga2vxFmglmiHkdeAn+RyuO9rb8nbR4xyakHZFL+56p6VVr
m10db4afaROtRTn91VL3P1cCl/ZNBiRc2eBLrA1HSqySxr/70VnuDfg13ktn8YBHIHjnxfkbu0mQ
FOPOKuFphIyYsi5J1z9rWUVXXTWvsaTaGG7x47oooKUUjb8pjXE3O8uNLorWuAyKqv4x5HrrEi6I
ev1upXhWhvZVTOgYLO/mrSTFinx9TKushxQYoc3xyaRtbw4ICfdjkiwhG7HsVZXbP5mOd3juiG5y
70zqMZ1WN5CmOrq8E3aJvWar51tQpvNfrcSrri6sL1FVdeDm03J1lu6fVmkJ/puNPMxWr/kTLWBe
V88gPL0PKnxfHH5zpvZRcPBjOXdR7ul4C2jjx7JCGYnRelMFr0jJGfLjydAPkiIfGrr7vOkazLv+
Aim+l23+XuRsXhZp+mi6OmOzY/+xacyK3rwRMvYtC+Ot5N6yJu/NWaaXUu9PXKUUPw88bhLtjrDn
v2OmX9JmulmxDZKGjKif3SezAzwnk4VJqKHJLToaq1ar39ZSN/90o01K0mqakey7N0ca96HZcF/G
qr8v63dm4K1VctVVsoYbkaFhiZvP96ozDhd6glCsTiDqAYlfNjRh0SI9/VilXn6yF3vn4V7qa7XV
B4bmmOGcFsQZjWUcDZ17tSwNJZzWwrN14qNCNHixwB59B7iY6aAAJ6eD8ujFVTgt/EVV4ZDqxKc2
cHkSRE4zz6V+Os3uTRgEFFILTFzcoEpeCw/l2uY6/TMTFJpY25Zh0dXW55aiSpHZ3H4uCINf0bUU
Fngd4fYSOUfhp+3W/kVYVn0AbMWRi8dalDjNaxF7nxufLth0MT8BURThMnTtqTC5qYesQpXVKda7
mwSZwKojJZkpxJmx3AzAn2ut8SWaOH+zq+lx6jzt6vR0bg3HF0pkCBCixztyA73DlBhpRB5MGSIu
ck8FFUfsJkFCWImqN0Daot30BLiRhBLJOyMbX5/mdgeu0gYl4ASp9ATf0cE6L0nV9SeF38ze6d31
1NfVfCO7vg5ofNaABIf5lYys7ezmzfZOi/vUJgAGVqW40iWEPOYE2r5hynt1NJFcu7q4ylJ/b7ou
OXcE18AzjcUT5lEeKzLKhXybCUuvkpZhqxff87jcmkrk+8mlqzM6oQK2Ngsi/+IUbbTxz8r6GjZi
AjHRWzxhU/oA19bRd0zltz535y3bZmawCXyr1NpjQ8d+sWNCFnLm8kPtuCA3XTmiwCHeHDZJ2xs4
q3Mnabe4g/gC2zh3sXhmkfNvv6zLc5/JbpdOo/6sb4r5A6FBVFt2vct1uKrKpifCKCG59qi4j1la
x1/enNevhl6jKLObZF/WQ3doRkJD9ZF9HdomFWUDunv8FcXe2xx8pnJDIeOCH6rzptuXGH37tgvZ
mg05Sh5jnG51LTbIn2GEGBF2fk1qxyz8at7UDkspHVBSdvy4ub78F1vbyJOB/WeDt4uwJp++KCOC
Mla+2xWm4eXKZMlY9RITIefnS96xelPlZyipx6429YcOv8RzPQz8SJ2F0R6YtHbRqjg+lbGYQ9Yt
Adzd1NgZRAbthnq1DoVM35py/JuMnRFmLUKAbjMnVDRxvwOsLfxyLEZmmS5jiqL5HCWKs8llXIoH
88dzC8s3betV6COog23mh8Hr7BClf3yMh2QAXgZVlNIsw6U22hD5WnErJq3363rrAmNVRdApWEqI
6vVSuEN1bS1Iq3xFGVGm8h4wxGMZrCkL1gp+sFnKWxMnqLyWdj0YsZmfhKkEhQgYz1/QEaXBkI0o
qfq+17C2jnvUNyP/4GgOtXxmY/lpjuP1Kb+f5a2rHpnQERsuBtS2mN+1uX+TRkba8Caco5PKhyJv
j3m91dWRo7J8e2bOp2/xpP1qks7+0rOxlaHrLmINOhsq3IfLt4eo6eDsMBEFRMPTt/VrR+hovE3X
dkM0MKgEtFUvc0DHteHj1w76exSWTh5WdsW+FbI4ZLCzjMdyD2pm2wHvVm4/aeyFoiOw17uC04vd
Z1FT/xFNjD+FgyqJB0aCSEiNGEYU69sw+KUwFGnTtUoStkgzx/O3skzToO0dnsHa99lXZ6tugLAt
RusIs2GeLDqdJZJCV0QHtFUHcG3mUO+5WFwLWRbuAYyJEkNk7CiN/6xtKr9UaQ0KLUU6unCxg1gO
GQmH78sy3Is+1qr5AfTT1M6eLdD78a+UGt+/YV4zysT9htq0g6m3JUligscSSfbyk2fTWOj5iqxA
cDASV093pVlKHNzCBcvgloCa5CdjPLSFU1hHoKbkeTV07dp6TU9z3/dOGw3lVJ4cq2BFboJYeHN5
mMuZdIHS8z2P8+srhu/K19Ja6aGyLCO9oD7yHu2a9AFfKT259ak0Hma7AP2317XJgji3y/+Ssqzf
dRQ2jm+0Y8OfXdq2vZrs+n3bmqJqGux1AknF1SoYS1CMBUWtcgLMTU+TFEUPKYTVacNJU+DGgZak
vQREWImgwusjZYvMnZ2WklWsXWC1M5I76A6mTOFMcFJGlzzpYuxRR85O9Va6xnDF7hSl5pzl/Ue+
gHWfUk1DTzfocUG+Vb2lFlgsDym0h9n+XYtka0PZm+vfuoGE8uvU6F6GtXeR84madK+pZiJj/KZQ
G2Od60GbWkC+2TJ5aYhdUSVoZPAnCBzQEC533XTzM803SJRw5uEzcUuuebihDaXJymu8S02NKptb
dso4jQHle7UZPVhVnq/aSTNNREJWm2pp4LBDWQWNEk4FHuKU2DlVE6IJIVHEWQK4/9I7qcXL0ulA
2AicjSFUwuR5IFSnvxXj6g0H1vHzZNfTvHf+7CiB433p3pdGehPqyJMaw0A+5bYRympG1NDMrq/b
826WhlRgTvBkkfI8QPTYZngIbBIn56h3kyEP7HyePrupsr5GpPDydF9K6gLB+f5e4WlTetJclzdh
V+Z7rcr8L8gn4rpslXAVGfpmmjrvrktt9JnpyKrnGqikzMWhjktRhcywKHdENlavK1ZdFtzfZChG
n77UYYQW+BCn2cY9rag9+PeQOYKJ0m37IYI3tyJXOe5/QLz2GJFqz+kRc+7sXeicu/WBTj4ScMK8
7Til2VvleRaLEF4+vciGXToUoQDckKeeti+g754agmrzANNkdw1LKt+fzchFGqQdP1HklVohufZa
+7HtF7UeGWp5fHV5F4nHi8pPA98dk5C8VyV0sIGCA8nM9jqYAPT7Fe8ruF29W6ogl8MB8wS9PBhu
Z0LfGhsXE4b59WdONFUaGlCw3SEd8Xz1HTErN7Ct1nipzNjEuamboPS5rS0vVMvgIM8RA1sDoAuQ
ToWYAIqlWusfk3V1tOtWY9GYzFbxDVyb/inAfVGIgf6bYVWhp0TLafXJKR7UbAeg2z0reaVQbAXF
/ajOKIU6g5UsZb+qoW6EL++j265H2dM/wUG2SExd+g9fTq1n4yar6TVEj5AVQwcLGqLRuLuNdADn
tREUADstetVH2WiZBRJS3TKCUUuXu3zX0oG1+Btujac8098yxfVOCxM/xVPH5WI6VfsaO9ZwNLwG
Rmzm2f6Rfb0+doXW/tmknffBuorFDEpV2IQmJBPgkrdCwQBLxEhstUYYm98UVleHVmtj6dkiUE/9
yWrr5BpXuuE82kZvIl0pHS15jusRQQs7/2IPFoiiJdGtVj5Mq4HMsWsx5rnaUxX7uTWiA1WKB4Dl
jegvte2exrVCqnkHMCXipXtblQIv9g/pNv9xt/JvoagW4121j0UUzKzlXNG1o3jIy59GW1+0nJ5q
yrjSvM6ElZq2LybjK2U+WCZ5VlldhzBnu9JcQfoqZD7DdmEQPcM8HTfDfICa3wvdccDK8r9urV/m
0ThWyXxgJWgfQ/+iPDSYQYtvT8NjQJbisAwmr8v4ByE9eokK5cUC8+6a6wwFOiIDw3ffzrNLm02v
HYals1V/0t5ePTmbOznzShSFcHcD8iMUn4idi0dI5Vd9sCINMMSwx8dGWY8OHQcUXsfEg8hu4Swl
7OToVneyQAwCSLFhN83Og861GUAyPvZZjF4nHZEpV3i9tlnzgsLjsR+N1zlV+zydxxBCjZl29cYD
K02rbw7byUrTzzF3P/W6fPS6+uBpzWOtrY7Pb/8JSnSIjZKJIgZei9UbFSUP0QQsgaeKsG9VyFCH
mnoh2TjD78rMSEdHZXsyhnU6mkjbi3w4jB5iZa89zoV8Bd8HvZRyJ8b8kPbNzSDzPHB1gn+5j1hV
Sm7b5DZ+Ios+SE0m7SIHa+2UFlnWVtG4ZbQUFB3LHp+teDoNiWtFvWp/K8s4csJ/E3v6mJwOBXSG
UKQzY8jo5ExD8G7ybNVo/DNtSI4KYVpbHGuUoGLV3+/HEe3LGPEsX2aXD9lh7RhYUC5h0qMISlCN
94Xxct9Q6Qv5n8VcuRvz5jvjeCC/KHar4s9uqjuWCLGTHrZu3srdnGK+08TZ31Sse7FVF9YsUXBp
b2m2/uATevL4BRl5JTctvZifus4DGxiPEyMpibTVIXf1f+uwVn4+GfuFkS5YO60PZ+2uC9NfbVRt
iaXDd4/qcUOq2pae5W9i+MpdmCciHHdugQKaqekklpmWmAPqACa0yvqeDQessK3eELZ8IDtu9p2m
vYwDexP3valgyBkXYM6R6o3TOc5QJ5qNpgInmz9Unl+z0gPXNVAymf106GbyABoAC8+9i3CTyEK3
eYd0FsO04fNtpzro7AF56PcMkNi8mIpf+mvEEUi+h0+S6OhATFQwy2ofst6+bUt5ij33Wrv2uyRi
q6feQPG3T6WWdjSj20vpVc+eZT+ICQ1PTPwBevL5xK/2no6Q7saaPwwV6nQ2ANZs/EyUvfque98z
s9vb/UDQI76OBvNRooa9U2gKvjMGjWvVgFC+eG3qpNnFYngYFS9gObmLDygb0aamfmVY+3hcXhz4
hiM3xSvuIU9lgevDmtZ+oU3/7o8FqTmYLuU9YoAmX3jawVQ/gmK9CD29mfP0n4slQQPx06zNZ6+6
i/BKHFooE0gNQm3a/sFZHAtLPM/tqKK0LE6zmvV9Vk+sNYJIrVBgg1F81aP5O2o5H5y1ybRMDoay
roWQ3xhEhFCuKJSyT2sz3pWYzz0Yedi20wWziv8sG8Wyne/GcvhJUXDeH2ucJcel9LQALVeK2nn8
nKzq5sKu+YjxfYh3JG8eo+tQ/Stt6ApzTt70OwhqpNOjXaQ7x1keHEWPFdc7N5t+zCmmKdOSJOoq
QOgJWzuCy8ZjPjpHtax3ruVxvQMc9B+vqs6esnwIdQbtyLrbAG9bclFLnUWm2B4TgNRhYIcy6T9r
FgKJ7P7Ipu25sPOKSnBHBdAQF+ZBy/IbObL5XWEWqSU9pJX7QKt8d8zQiRCf5V+Vaw+ECV6QjPUR
ENOR5QC4XTa9v2UZM6Suy/BLwG17MPKkPMp0qUJ9klYkLAoYje8bst5AtPlD4y1v3p05aLDaxJQu
NYc/bpr/61IzEp0Z3T+QBKktbe2AXHfzhdnQ4dqPZeniaV4dlk5eNPgye0WiaJT1p450p53Tl2py
Lm3nRL2dvDRG9RovCPG87CiMeYc5+VkW97Y1l1diFHZZbrPjXRaHhW2nqZlAc1lw8E2n+8yLHLlN
fjbv7rgtozP3xrvXmCCBWFGzn3RaG+NXxLxIdrsbCv1s1004NSmKofEINEc3lzCnd8OfrJxYErAT
v1rbfc83tFfAc5OenWjoIx+SdBijOShrOq9SPrcdsk0pycoa+3+QYLeWMsBm9VvZQ7cOoyMAbu3Q
bTiWzERMa/U5Td0qKgEGfOSHIhgSIDBHxh+sd4ULG5Wk3zLPjDF7NLwPY39iBynbeVuN75PZnbAA
BtEtbawSE8myjkGoT3ONmZ1SLfuP/YszUiGIt8W7OutqhAC22JlBVFcJOxHudMzlEmnFfE2K5Zq1
Nhqj8ZRL54wuEawkSf61FRQAv/ibucqfxDZ3W0efwAZE09qXrC25vtmibAXKn/9xdGbLbSNJFP0i
RBR24JXgToqiVkt6QUi2GjsKa6GAr5+DeZkeh9tumwSqMm+eexMpscZPMAfyiV0q7+Ps/hK0/JIH
lPUVX//6/k2VfXB4c3w1nauWHUQW/caarGY0B5anXuKpx/I3tMiYXlnu+H2qTaWASK3UfcxM/rau
nKot3p/uOBT5B7HymvhsZmVJ70y7XsuDSYDF3nYdfFGqfaGZPZpGx2nl10incPPx9FTG1cFU45FF
z8CB462b6xuOms9yDE5ati/hzE082ujL4fjRe+F/BmspdphWn0snPgVu/WAGnBJxiCRqzOkTRVlE
mbUrG/VCk751HENuWYycv3QtUxKJ13Il/NcTo0kOZLAe/LbYrT8mbP6WmFX8laaePCY8cJ4XEHCX
HTiCrtpsmIzIt3yi+uSTClxm7Wn3KKU4jXbw4lg47H37MGfO1g7me+mOj27DmYOKNuXDE63PRzhU
Pz2bEDKnf2g7nKs+QfJ66PZymp9zHjODpyUM1r6Kb5OS658u0mNv4ERyiopoHC/XZ+DEXwVGgRnt
0ExE+Qdtm3+Zln5rkCu3LXYJ8GIqJeknj4aOXxuKlab0wkgWdbY3w2qLfFx+1pBZtjv/+qIKIz9L
f2UaXHneryMayC2pneAyO1b+pVm3ZPrqeejUnZw2HMuieW/L5l3nRryrUzzOiugqqucqnC/or2hl
zbXwGlyQQXGF1djlA/aUAVkzzbHYwy4YAZVV4M+8vZVxEFV1qDDkVmOOiF1vjamhMVMhmpCmBqgO
aQ3HzTdVjtVeO8mV/V+8IWRC9dmTpC7CBJYeQuXgndb+uXHaOTKG/lDoaedkwFK0dLdRkCrnEfKU
qP8EFRjN55RuDKOE+iqwXuhPp2qqnd36/W4g0QDfjf8XJO+hKoOfMvYPabgcza6IlGz3FnOyDX0P
Z7EGRh+2w0p5L/Q0VSq+Freb96nJTL6y7zY9SByYn8tAjH1v7CtjeF5ye5uPOVWJcE51bD7lHgdS
Gef/MoU4URlPYbXQo8j0kRHsUQ3j2WrcT5/vNuptN3L8ZG9k3m79t5uEKa/MbykIGRhizqA33k5D
BWMx77yq2E2qYoNB4u9SfIxT1W3RcCATqRBLpR9GKP3RqYh7VW+t0+UIgPF9Rtaqh48gKb/iebhT
xOcr9XBwGXdAUiExrhnh+fQbsAxl4nB35+kqwInAX4f6nOsghN1zD8IQzy2XKYD/47y0ey+o0M98
PPJ1/dybyR8BboVluHMhoXkW/agj3H9985bO2BuShxv78DZPikNoIm8OfXPA6/EUh23k6iwCeN/Z
QwASHTwhbH8tmfHi06Epel3+JDtnjjG9IzRIVewh+nZ2RyiBeF9SK8oYYiJfiIPMDcDu+jitdW/I
uWsPJdhN+IwVI/I1ZKOrbGfnZsXDXDYwES1EIdK0VfADuXzkcbstgvYwkw+xtLibFuIju4bXE//I
v5DnsKQCrkazhHFEea6h/zGPFWn3hwGiEdGxA3Y2dFggcipdyanQuIe6vShZR5NLgyL95b0y8H3V
zi2gMvey/oB//kWLZB9bLd/zEv7GhvGaW0ATIEhOjczn6ZehkAfb1VtU6a1RWrvJFIfOD3atyLc9
K5D0CNVKBb5NVHYkw+PaWyJqk/hq5PLWNf0hiVFmM3mmwr61dgWsE57XhxYSBxFePTlUk003HOyM
ONZW7/rBmpn6JwfVT29zro6Q/i3k1xjpubzgCV5ZArzOE5CovdNpduzc5jXE0z0v3pnbext6ND84
kDAopCdtOZhVg5qRMG+8q59b04oSviN3kJwC6c4HJG+QHyd/zDYTR0PGrd42yI+u7L1oKvEc5wZL
LZuDqwOx0XazXW8cPdrbsu9fOrEcgth6dZf8FRUo39umjf5MZApaVHaeXbEFMA/xz9W3sFRkC/TW
n9X8Gmv/NaG8Idro0C3MNTPOSC4wcwfpReCBTauwGqyGyYxQbfJNOGnCuuZHU8WXrJte4yF5QDyY
IpEWn16Zf/bMwX2vuUvXe5dFrzH4KTPi0VYbaxpPlp9cfAaJLncR87xrkYyP3Et/mjK85Z23m9J6
H5r+BxL1dRHWGRn1R1TFcXK7ZaVpDwuFbNzZv0Eeo2KO/WOWqn0MfdqPQb8DQ2ijrsJQjjbM2l1w
RPj09fBsex7JSWEbQwatMTLH1lqNlNH6G2orb3gVKWWR5N6oKFbuaIimurrGoQKED9ETRhQ8Z5tT
ZUaNzk/WUKI+OjC3wr9lS7OrWxc2kvfZ4vW0aHhMr4Smfu04YTcUVGMU6vsqGPghdvBqeU7YyRek
T+tHgbN2AkwwHi2V7HGFjAAj+A3c4UvGhLphLnAF57zly3+9K09Zy6rT1tv7tkcpvGwCU73GAWMP
u2GQYWK3doZjj6ZD6ALEW7LDM/TOYefn5us84HGyhlPQiksoPQxptrcVVnxED19zfPEW9qk3UANy
Hc7xPjAW+CjvOtOzs2OBOXhBptJ0ZcZwJLdiBNOaPj07fmtDecD3QKxDfrAy9Q0tANfSRUaRHKpC
bszM+5HWmrT0d60m3NzFexKk54Cjjgfz7lZ35HkGxUMHpDIcGRujaXJ48fNrAl21/iJ+TGlvbAxc
jS6AyfrBx/Nyb5wg2EzwnM0qUIpJb/2i+q/xu53uFwDA0ttaxnsGOX/NVPVXVSSu6NDfGT2W1+HP
jJJaOSo/J65dULJ6R9qnJLKXJ4cPJZBpt+uLCf5HThhdkQRzB8hehpHZG2LT5cVbO2NoN94lGBG6
jw9giPgDXPgMzbwvGv1d+SldPHjJJnFDRIvcf0htHslange7vWD527RO8uTwl+KBP9cdCJcKO5Si
clfwFMMH/rIa7OyiXDnAKqpzPrqR16oWzc5N6svC0cRn/SjKFHG3/KY4fidRMYSNtb4FBVFX7gy8
K01i4AoWF67fQ8qr3IQwl03FglN7QiaHw+LLciSbloiUL8zxnnb5vl/cXWA4u/Vts8VAfkx3rb36
MUzqL9Hhnlp/YT4YE03uPz6Yn9j1rwsvvBH2j6R7MPWzdgkZEonbUR82O/wWkaWCiwGnkkzWpanL
c7Z88yCsPdbnevfVqXfsavEsSvniW84mYw6/hl+IEgWmtYj3UtusXQih7HIeDZ2/60ad2hVYT0F+
QQXOWLiHKG9mTny0sdVzXwawat7/r9D1BC1100Y+wlpVcW2y3UPTs0bdlFWbTDTfumwvZWUTf8TQ
lQTwlniZ+qeo/f+qAGNyzgAIuNnbqDhlmAytC++zCLKL7Ua7Fxve+VDLGXjYg8rTeCO4V+0XIeeH
ruyhUYLK3pWtqN8Nb3qmiOm3+JH2k4u+xS6qnCnp0h96YBhsr/PRWoxhK4eGdpqUu1mZ9PWGgNRc
QEiYQiJSec7JTMLvFdh2c90cy0bXB1Si9y7vPyHYDpDBFEBiE4xJJDKanIqdoApXiV0BnFXMPaI6
nNfwEMiyHqwqy9qHnpXEUWsTVzJp8lHK8dGhoJkm9TJkPaKOptxYwte5bt8KC827l0dMiH/teNpX
rrtnhk2AExs01Jj+VOmy70pKzFJcFd7GiGxjTBrZ9OBCwAaW8Vxheop07bxqDv6ZZr4tJd0bQx6M
RDXPtzwGAqW5Mt1NPtOphkbb/eX3J86Gg4OCHQtFWOhTiEtI0z9scgob/CXPBG9+awxWFDb2jQG6
sckUwURz+k/Z6M5m9qPK+s/sD4Q5WP0xM7unilBbAlxeTZuA9ilJjlDLlIU1OoxllVc590DW3fLo
Qhwui/diOe6TxmOyEU0ARjFQF2L/gt/lAcRoyls2lJc8aP4U0nBPtTF+tBXO9mGi1cHocDU5JzA0
5deOGiZYxoM25N4Yglddjs9tXt2s0fqo/eQtxl7GAM8jjqfATtuq/Df39JfF0xi66a+hvN3ap3B9
owakW3r1R9kvFH04rS3/jjycYYMYwJSoyBCMi7r3N70T0M+O1k+Fb6G0mstkZxDu3KE27FGdjlfI
wkMVeJ+9V+KTlECto4NN36KlyRv+yR96ao5tQ0Ivc1tSiaz15F9eUErVFtHwjwjnfu/3zM7ZBqha
y3yQC45hu8Oc5yUxs80ZVEb29XVU+XiKZRlu1pOpqeGS7f7V85BliqT2Ny6e7S20Y8x/Mn6k94Au
LSi1DMouwnZBgITYoqDku8U3HmJuXtYfbr0lbXa5u8Cc8bEMXu+A0Oj84hjQaqIAD3PCJb+0I4Da
7E3YRIXzSYeA8GRk/0RZXvCeX5I8+xI62DNqv5ps7eZqbI9Z4IBWJn+cEeo2NAKczoX1iA36gE0s
ZMzlf7Cp/GSXC7RMpmnw58e6R+PGcBIO3qujK3LSjL+CF4wx7dFW6s3lRNEc9Ym2MeiZy66S2W7s
RAuO3px8qzo3E773lHwhFMkDS9/u/iBfILbfGwdNHnfKQ5wMv0FWnGeNrMq/8WaX9tUi66WmjqEP
SshvCZnixPrioAfM/oJ8S36PImIgT0sk09DfLoPtRFMybFeV0Z2De9wJavpBdjvQsH9epyhZayBU
uOe7v9Sv+TB8u4urAHVwEqgOgUeOv/ScBxIldkNuHtcyZPDjH56WXeq6F20YkaUnYhrX5yp0w+88
4H6qkpcKPcMKy1PpFadQxufJwmtH2hqk8dkcvVNR2re5xemL/Z3kE6YUs52QuFtG+di8dstEBJd/
JbQsibwiGKkkpz4y/OpepS2Mbz684l9GBJ3qQ9LkBrDsAFsE60h7n/9dmz+v8Z8HJJe01K/exO/P
+QQh8OvnIJIeUCbDfTplUnp4wc9kB0HihN5r0jCRXOwH15ku9ew86sZ/Mq3ysQ/G1ykJP2IC6WnG
umvWUjqtH6+1siyKejsNqhtZnKf1T09eRbLJLAKu1mAodEN7bLc9UzSLojeF6jL5RqVeXoa0uZkj
yXJENcX0IzrI9syaqt0yhScqvSeZyU8RBg+JCWNodOL/xSUREFE2tI910B7X/mimSneYfbtx8yoa
4FK3qW6xPR9J/jpPvrw6LUIn1XgfWlfe+fpm2Qh2XbOkB9HBjvcmb3NMmtvOccaGqU5bbM2uqx8D
2OhjlylCe9xh2IFmWo86GZODFHl61XHuP1skKsHmmst73lEhYxgTJ6XxdO8D00j+kkCAsY4lzcW2
1VPwJ8V5wsOSjPWt1hw2em5O7ihJU1KzIKopXLsdeXOBnFVjfnic8BtPubfRtkhWW4lKS/+mEqSn
4VJYZQA2r0AgUpssZKTw1jP9tjjBRKJ/w2BGRu7/eUN8jkPDf8C8z0QMYGabx5iVRj2+EHW7Fnr2
txPHL1NFeJhsUw6qcnbOZTZk/7XhBPtByRCt4zRPiBiUndnIMtE9sGHem44a6oOpTfoDgKsuNpmp
m5rmf3GqSxuSQZT1ycGYSdQaabLXn0n64YO/MAPxMjiXRfwXseMjnJyjRGkl7q4xNnKiMKri5CEU
ZB7I8jOfMoxyQRNvLHKW1Nh8h75zyXqeYXwhQKnp/N7qQe1nY/4adHkkCe/CUOLRh2VPneBXBc1n
KadHEvt+V6mbjWXv+OWpFBtiClT/Bt+RHKnuKDoH5qGpTv9gyn8HHCTZzqlglQsCz6b+b8xFZ/eM
XBK3/4shkskgcl1tvuDDP02dd8MmBJnW7THdXyGExv9f6eQSvaZZ/DBJ8lm7bNLX0GmO/kRWHfTM
UxLqq0CTLZrxS4z6m6Mq2Ht9dgc6uMaQUKm9mgPmrWznBwaDNWtwzB9L5c/u4ANwzFZPFo+/Ayt4
ig0xHhBSP6fFvpBDgokRB9C2t6dsS57Rbli46HE0frlV/jCAVUTKzhj0jeEdkv4pyV0m9lNRk5Go
zl46QyWQNLDNDfWpY0xteRD+q3U8MdtvVwScoi30u5dyCGvehdIECaSxbvyeMMGhxUPLsb3xYNB3
jswq4JAGxcNrx2cKM/NgBMOT41IJxCY5lUQe8I3ahHoox73PSjAQoOIFND03ZflHGwlJgksSnnK/
7K5SYtyxZ2u1p7PBk71z/8VN/9UvVvA05dUDLtfg7M1rQwf7G/Vtn5F8JRlhMlLesHRcU95MPe2n
f+o6h1CNpnqpiu5Hga1BtN4gFR+Q9ktcriB1zsL8MAWV3iZL1ZyMqRj/WmIRB29JgsNYC/PfmHRV
uEljiE5haaSMoGPUUILEyjas7plXiUNYyw8pSbdD8KXqZaHqRpLnuqnsotpwG5HPEydbxSaTg19Y
7ybd77uYeQwNLCipZ76O5vBbIepy5tXJTfYYQGRtvNnKFv/5yVz9tSEJIE2IcycvbZZRR2V69IWm
AAq851RzXE6jQ4RHas4nRQjRhp/DyWX0ZP8U8ZNd5QT76OLVYhZGyVhPW5dRVzorZjazjTxs8F2N
SzVeMzSa19EL9D6oveAqSozPiT23lL/ueXFKuqdxIFY0YHr7ULTBU6tMYh1yKG5LlpiW3SwmmrI2
Y2Cq9iErKJSX0SEpb5HxjZelYPg8v9QztXrS6X/IPMxOJhm+4A9nNtWF2B6KSXq/BL6/D6q7Y3i8
N8AP5DuV8BCKJCmhGXWEQ/YWtwkpIQO1Rj841S4knpywIxQE8oCnw5DVPh1l+JIJYPTeV8mDVPKr
7O3/7CAgpnVsQO0FS/Yqv2lf7Hz81EAanpMcR3OpOD0o6OnKL4VarM0ks8dJYrlXE+ZyPLPVfnAS
8rS8nllG4XXRpLXVkBbGr5BmD02WuCdU4fuUuA4Idf1ql9YShRWtPfajBpw/LR4Yw9uXfrLsj9CH
Pkqt5hM8xdklWv/zCvLbMuqPYmY6p+e6+JzH+c2yxrvvEyPldUXz0VW5vLY2vLYME0ZsNXPMor1Y
oPInlLS7NQT5IW7si0plH3OW49NoR7gcs3YLKFagDdeaSzJwl/Ys6gHA22ivo5+7TJncb01XdXNF
fjMCcGsjKQ8NONsGC+d/w9j+mqo/kO7REG1W3q0yo/0zyZHV/xaOBnqRidaTlDHupY3LVC4Z85ek
7B/7zrrrkkvEHVE1sDjKKPTqLzulzXWG4SltB2Lc6t8hEb/Am8EOBYdcONf4V3XLk1HmD01Jasj6
f6qsphaknCNJ6Im6BybYt7FLcFB77pphYPW8GV69ckCkq1FvfIXVgLgY82X45bBsSbppL3aaudsA
n1Wbz8chgeYiYREvSjxQ/B1lIg9Cd34FWhE+ZyxcPaExpasmW0Z+GJjfYbAYTz0E29mfg9TfklC5
DFGrOanop0HuSJnptgIS/FIZGHlmFvZEAWTFpa5LpgPa8QYspoo9DRn+ot4z7KudkIt7WKakeZra
vPwqO2EycQPgZBosfFHw+81YrkLTwA/PxKv+EIZXnnNL6l/itnDrDij6Ps0vWWnPjtG0rza7n4Ol
BYbuQrO4T32jWk7+kBhZaxA42+KRaZqXeefO9sW7UrMCisdJz9esxzOwd30Y5lhcCjvIHlWSkIcy
uMvzkP2L+duUMD+l9e0qY/jr6o55TmAlNVzAKNoef4IFBOx6wqI9NfmfoCifoQgz0GKlJpL8COT5
U65GUPxKRAveUELomcxJuSdUgWKXWC2Pb0VsD/e6zOobHvY3V/XYtQtVwp/VRrJXrHBadnDw0x+J
9FZD5EeqDDlfyJ7y/tONCG6pHjA0wnwF/wkipmREfmW5yTlGSAHOJtY1lcNIUkgsEjJvEEWMCmDW
68LmW7Xoc2ZCV+0T1nQfIAwgxFzxR86GTtD1HPa3xap8E3nHqCZ155iZ6QT1hvsyJk4h8/o/zZyJ
U6qxQ8pFLQ3ucBEe8zK3TqQnqKNLODySrmUCJ5lxuMXcGJwJgtaEtnTimqgZr9uQ+r/j1FsrDj07
PveeYf3n9S3Hc1ZInG0TTd1ACHVhZfqZuSvmggbz7zxj+DIgoBhrYWB4TkvkiNkIkQlc13+CcaQ2
DczUIbATO1vXpwulvCkB030ZWoBR4pcURTwYTPxcNKuGm8nGC3BxUABzmnXMnVPvD48FQ3cpVbOv
K+CQZlrmsyIKdcOnGj4vSwzYyrl8xNzuf02Njh/HcJKnCu0riuOe690eG322piU5C1x1P86UoBTY
tT4uovIjf1HYobMgfp5zL3vA8bqcLfxgF7ueM8LmhjmNCitFpQar/MC2S+y2af0bGjjNbcc2omMZ
xiMGBZ885dwwAMbmIl6j0foPfIrogTZdZDT4bM8Om6l4SHmKHjAMxrRYgXT2fgVzqbClo5iH1fzg
2h7hRD6F+9l2MJM/LeVMWH/ajC2pvLbzo5beOMm5DZ/LUqk9HwbLforBc0/BOAPJxNLMzq7LPJIN
7aIjEryaSrjTosy/lVHPWJMIBYz01KS72VWCIZSBBBBaywiXAJK2T2Hfbq5fcT9kCJJvGb0k6ZiC
yM3AKYafQLW085XwqXH07KOTqtqo3ps4NYINpRZ7EubcUo/BqLL4NFbQSJBl8E0dmUZY4kFlT0Od
lfo2tlnsklLp6RTfqBMyZKpBTTMjWAkkd0X9uzlG00R1yLFhLYbJKhRORxr6PEAVY1uy8pqc6b+2
sR2XOEiZhquruzgIZQXhh5GxhN4ubsNF3xa0jecYbDeyxCxAKpJM7sfM181BcGRum6RHcI45mhrV
qGfXVd57FRj1cx0YxWtoI8sAUtSHWivnS7SlvWnyPD90rEe6uUQ97xKFJlW7zHbtRFO38FB6HxNR
e6/VQpadWmKyYlTrf0vw52RTj33jEsmx2MNh4GIkTMEM8m1ut93ODehQ4yZv40ff7aurEik5Iz2L
FyOv9ecI5mFdgRDmeFZw1g+gYxxoekG3kYHb/LFsr3otaXww29dYz5SJDwRrwFUboYBSJDema+d6
Z424LXDweUSkKHZCg7GTBSbGvyTWBL9SOPUTYbakedjKebBD3HxlOxYbxl32rvEDEalMthuvNduD
ncbiHVPKfODDXPM/KPC7CkAmikl33+ArRU7I/Z5DKfzt4pAgU/TUzWh0xcPQ4fd8lHSvd+l5at7l
bEzeKBLU93bienerYecgNUj5FJqkpuNgVi8Swo95sI/XNZVgHHs8K2W288EoD2RmmV8JZ89DUuNO
9FzZoaSSXvTlwBBtbcb458khNb0XaPgp+ixFdBPcDV/lD1YfGFjhzepiupn31BWK1CSskQd7AtJA
byLxgqKgOxWZ4bykmoWhohfl3mG+9N6URQb1no3VQWYoO45hdFcDS12xCWtccxPe+F/PN8L/xlGS
bIJ7KrxKV5LAjwF6q3w2LrHtnXOXbLW7Sf4NOqBO2fw6E8/ZF+V2cEr7nz8K4xkvA3HuuTduM4FU
6qF0+McgaXBKu27V8jxiiXMWWht3pNjYQ1xbW0L0AJjb1j6mGnizFeSkOC0WTQtBYW/h7t2mi0le
gWjUYfKT8m/GpbRnBS0qDjlXkedL4sp8jA8GRlKCRuvOCLe9xWQL+4q9bQMosjgtmKFYDsLGOoLx
tByJdZncDi9f2n/Y4SjvovfT8Rh4zXyf07k5Fgoy4xjkJOoRSs8Y0VTkJixTjI3Tm2R/IEZt2sks
yR7jrLN+ieDASJpnznMgluSJaIAWS2ZTHtzJN1CORz0c1dwRXhfTPUN1rBvoWeKzDD+2PRTVvqUp
dqAbR/8Mh1hfF79H9W08UtHzlilcOw/nwc1o3WyGcZnr/MzFNJxI5aIcdxk2snLGPTrOwHy4IVC1
yJfyYEyknnoMMe/ljO8t4mJf/Yo6fGll+JXD5K7MiXjJ0VSIwqgXZgxKu9usN7xbm2Pk50sm6GVc
rK2dxz6crPp1xrA8K8MUV3hc8ZHPPlGQtKDUfXVOV7DJMHPvWcrZbi23CrdZss77p8R7m2NvfHWm
5c2uRPHQGdPAlMsvd72bByhFhI9u0y7oX8M8YN4TyDHdkhI4PdbawLpjXtZaBVl0+hhChrTWBMJg
0o3kHUF17BGYjTUAB3uWFs919m6LYNeRfB/WDWngMRF/zt9WdnRcAeQee72ppNcJd56+O0aOIGkD
uec8a1xciRR7bxmx7/sj7Wy9RX/E2pM47Zbnag8qyegvtPlPoRk7/fhhMdznUSWfsS++80R/jWx7
mN3J3LiL2BhUCRkeyIAIJYJ53Wixid8aPbFVaXdPk+zqMnkCj+aOecE/QmyaGfG+RZbvH8OiPftG
/zR0MR8XGSSzQTfY7Yu+/WnC5M5+Q7x4PV6yICoH+TezcVs16VfsBCxdUMs2xZ/BUUXzFLPGwCMM
BY/mtqc3rSQ50qW2Xuae0XisTSxqyQuTtuNShDU3I7soWn2S7I0YzRTgfdkJFlckPJSly1rfea+S
7CL0fGGp+D4naB0f4r0LHnTG6gT1U5Nvvej0bpotFE53FeOfsfpDi3Ips3CbZ8xAK/+82ECFeYUU
T0gfyC5CcDvOK0o8vRp6ptGQrbWf8x4nC6mtm6Vzu1PnBs4jTUFJEHIyBtEs7eaqFxaDFEzbFEUk
TOyYpMHjUrcIM0nllPvEMsx9b4plixZFWFvvm/9c15H33KSqFXItSzGOblRCssJQD/ml7Ev2OpDf
ig2YPAvir/BJd1k734muy4+BG/TYe/L4ufFES1eWgTYVDTEW9jiDivJmb5q+6T8ql40NA9XuyaqG
+aGc5PDtOcjFpV0sT4tnSFKnXYclAAJpZTZEe0vcqrkqlis9aaKroNoGlJqhBtC2PVm8gb4TpOUt
y1vqyBHuSrePifLyA8a6eG8YRnscCMHYlDWJhN2aANG4tgUOW+e/WVUOe3TXOQp6lnvlA5nusT1x
hdk4TxfIB4ek2NHfMFP7Er7ikCWwu9gb/QLpoeJenAuWfewIerP3rKVadwfY8hQ044AhsjMPxMMa
iHa4kVKHLL2U2PeLFxAu5PmVe+6SOhFYyYkrz10/PKZlWe1rG9F7nMLm2Z08zduRJ+4XyQbsC7Gq
0vlCZze3xJElDGSJuFsc57eZXHUkqCSI0L8xe1QevE1YT9zbg9xOZFCSeuJ7iCoaSyCsKhimn+77
PGEwKZnEHVziVzeUVSSVOPWwMfzxU1noTgaOt12QSZzfxJlQ4vNkkdNpmBGz33Q/VjlBkmw03eQ1
GmhpjBOZE3jaZNwVp8DuyMgovYTCJsv0ArSuMTMMybLsbOH3J4zS/gNrqryPfKzK75rnf18NTEEz
gO73KUDc4m+8fMQkfuOBlhOh1tnc7NRi/MiuLDg5+r8maQPbHJ822e8WNFTZ36s6MHdNBxAbSrPd
NQYzZXs0f1AJ+whKuN8ttl+dgtIDUOkabxsAu94Iw82PjhasFRGZwO5c1X+wXNlPQzOhjXLKnobS
JibaYHpVhWl8EVyL32Mu2qicQRYgkwlJD3K3gQUmJDiBudn0bi8usUOpZ2Ql+NTcNE9SldZ7N3Bd
WDG4nZ2Jf6Jp6meX3DVWw5Q+Kz1UGknPEUjtQr0yRehPgkEx6wNoPpVbyL0lHIO+gWAlP2kAIEN3
3I/zpLYCm93Vxse4TUZMhoqb5ILXHxxvwFppmkS1tKkzPfA0l0xnClZaYEGazr2dVn9JzKvuk7Lb
yNKJR+HixociHfXzkhUEoUxJutWyBqW04aeqoKkj7VCZ2WlX72LpY5oVnXiRusmx54+tuuCwBDRj
l2tEZp46jD3LgobRsXcqYWZrjebMTzBfX2ZvuVtFYfwL+7I/TFk7XHv2wuyZUYpbnJfw23QHFwIO
IHRcpgfhGI43+jnn1QIA3qVpB9FY8mV0pkq+jKqu3/WQqBtBjuazbLgVfNvGTmthn7gNs3K2+G2N
5zpug61jp1B7IRF5eExwfbgd5U1jzCcbLXdrtos+z2UmiXIFz1HJ8FGEQ+uS6MvkJQsADvkmY2dn
FoXCUmcouSlmu7hZw1A9lHFfr6ekPHRNtlIoZheFMYtzqmCizsPWJJ9tvtaHaU7H3064POtg4NW7
J5B/BzUQEAN2EeEksYjYXLqO3CphvTHhtvfJaP+PpTPbkhPXtugXMQaI/jX6PiL7TL8w0mmbVoDo
4evPVN37VOe4nJUEIcTW3mvN9W1TxJ06wL5nbP44gwzgBEYJ+RAEWrEtjRozkosTJ00DSgd5qFTE
MQW9L2UlLoltNDQ7OkoYil/jbtp5sTjnwfw9e3wsO6CQLZ2fLOjfHW5UVPVrB1ANJMHtwmybYK+9
iiTcH3ev/3cYpDyM3iH1flWNT3Jo/UXjhRYvcpNZmW/oPTYyCtdtdZ2qYVsDHkDG7+cpWByFq2yg
4zdfjUVCLwg3mG1owtjnif4QmIDVzKvPC+jTFxMPxnDX/7RnNMEpOulM2P0eUCnKVFuezDh9G1Rx
LWIEV0KYXzExQX3kXFLeMBVkoKWhR+qi7DXMbdFOmxzO7Sq2m0vNlt2Hwwskj50dliid48OSFC8z
P5Dn/clyqF6rNhxXLYZzlaaoA1waBEbzQM+2TLCpRhdRUHSGUbKmwbKmnL6lhvgyBXs+Wl8va7Ci
4I2l0mXjJIhM/eTKpk1HftFkbjOr2EUgLjeGWb0wVmFkDc2hd6ARXZXdr0V6VV2wB41I1y98iewe
eXN+FCmM/BYdDdjwtiWYr8LNp5dQirHVkulvA0LlJkQtHkfLTzrA7A+d9QTtmI4B4o0+xya2bCwX
ytYCOrFr38fl4cFoYr75YUheDvKWWePWcqJ3MTCJWfKD4ZgHZcYnIw0PasJHQcA1L4vhhZCe4cg/
Xb//LPiOJVcbDUjt8xQQnl53MbVf5pqwjkJcQf7ZmecdZQCC1Z8u+l2Lj2qZNuBx0VNpfXT2z4se
SJYuaAoJ9jCBR6JJ8YVYsYoKF6hvM6rzYtJX0+BVQIfYmmCBQcVYhQ4fIs6wTgzbBYOmXoap6b9M
2bTL7ecCbmfKCg+s9hjM2XcgTVja1KwjG+LHXH0bcbOarM+cDqXJl0vKzMUjaABcIeLZmGYPe49r
xOeOce88SCiw7Nyo0+z0MbA2ptK+8Jt8/m1nLKtQoWYeB/y7gigFdKEjomw/3IKS3nrgHrwkuwb4
yemWQEJ2I5POYa9tifUu7BFJZFX7FvTFC6+4bdUPW4VDZ4mrWzgoNBaKxaGd90F+w1FFsZ6vmfx3
2VdkWJtZzSYIT44SI7yx7jGO6Xsy9iQz2H8wKh6henwEdSbYZ0xWv78x0RBVSMB5YMfAPvhF/6T1
b8mIQJU0+qqodpkx7a3YRiNA+sxka2SSsR6T4Csf1a9KGa+2NXfbsffe9Yqk8YjDk78629bdBoYL
Y30fetnJ7AP3qBBDNcX80vsvbfJhQpFYJfiWLdV9WDqBc4LrFqMcuw9KI1ha+UY8LiEBKbGbsWYO
YkIMN4uHzG70YcvPNXstVpnJRJqKg8PfTTzG2OLnczriYSVZhQItjJ6gmhpnpxUk9NjhvYUiFDgZ
SyrLCI123to8vs0D6h3eArsyk4hu5a3W61MZ0YVzmLUpHfbYyZ4wjWFCajL3GPYEXLcK+arLeUUv
BLF492KZPokAPDha0FPYgBiMTmmpUKGBHih/sG3q1ZBl494doCKB+iyW/qpcHy3NxGS0RvG+qaoE
/WUjGRvJvvrVN6F4onyeD4nwSuyFaXsx40FSvXE0s0JOFbEHNTyMXjrqpHqhPa/hpXA2cMAgNrfH
mjesY70nRM+QR9ob87YQMdA84OYEAyLfr7z+DQzPBZr3SSwxLNFm38/ASAb7hHyLEi3o6LgVE0l/
uKhpCNN25JTDgh/uMi0+oKeBmU/bcicz9kGZGNTP6imc8dxLIBAbG7PM2mNuvK9j99q0um5P0CZw
x1/jHr8AEV3ULd06raqfxJrIj6AByNobxnDHvcGYPPR7v0MbKKT3RI4y5zoI2UTIILJP4uyE9eeF
GIMVgX8vVUwWFWkAqDH+Wgb6+VTlV94rGBbFpfGAbgMKEQwoPNSVnJQJP6D3HHRI8BaPiQEH1N7N
jLWHs5xonemLifxvzyc2MQKBQfJd1a0D/XasUC2uiKj52/P02y5tutDQdikLBXa4NSbFRjHspnhE
TjR49E+SdwgExnqSGQu6+Yro+YMAOlUz4sweiF7DftDn/pnAg33uJJfYjO50dp45aNI6C0S16fP4
Gk/eLlDtx5Jxx4a5QwozVlvFjlGZZbbF0vwDQ+TCvGKz8BU2RJ3Q3zkVU0vvU5wtSmnoQ592Ttkh
zfMYEsJHehi9MKxE5ECgtC3TqzcOH+FikqbU2SwhAgMziWrdoLWY9UwPNOrFneAPsKtNFkEEU9vG
6zYIXwQw5CYjRzMM23hbsWvA8Qh5o9cTKU4Wjek5ftEfAiS/VjSNP7NtnjmasxQLiAaUttOR0yI4
gCrYi6F/iobpIrn8siEwCbX0Jg7Gl7QznkHLpBsnmuE2jNSxRixW0gGMZ+DrDCv0+aVLf4U9Lwbq
zCEZx31JBy2MSJ1oEGSQUARuPsNGu24XB0f88Nr7dFFLNp9hAKIVenc3Z84EdJAnuxqAzMWcOurm
ta7Bti6x8RooBGUuSokhHoljyYef1GPSb1rhlhw9olM8iLWRVFc6o6BFZwS1Kkr3jmE9ERH4lmju
Fa+7fVIjDpaWWkOx7JhE9VcbGbtnciBSzbibQH3ZhvHp9DPS887fF7xCE842zUAfQ9hoqlWMiaPN
Hya9GMkOl5FnTvrmng4qwaPVG6Ojg9OXP0HQn33O4YMV6lKPLYDzu712Wz9H9+icWbWSrL/yIVFz
rMdlVNegGcV2ULjcW2E1dAbteRtorWEQxp+DMd/mMmAstfytBQfCaVnkTaEadKgPc1yRpB4+csyt
QdFg7uL1UXvZN8kK7a8etfc5ruavhnDVBx12H9ekdRNe98hk450cW4VfMh2jV1E6YJrCGOlmjG4H
UDifKKJAckQCDSBCndsHHVrH5BHNYLt7JnOBg/HFQBrEcNnqUwSqYfA8x0RyLRh5tn7QWytF+Bj0
ZE7kCRTw5upKT+2YuFQA3PkJQllPhZOBcnIIn7QVD+ZyLixA1Aql2ipMcDVJh3FoidkmCDTxjvKN
5rES6AJBJOq3B9M8BDGAdwbRraNlBI0cSOAaprgNjMm2Ed8ImZ1rBDVbDoTJiiRURhteae+cPPyH
5NJfx45dMhKYL/Qn3uLFJM9oKflELp4QyBGfFe6BprPfGxAIadz2KMzlnygdf7MhJQ83Ec+eCt+J
gn2mD33wPGHvlhA49pDYL0lkgQawNiq0nwrILIw0Do4KwZWi3p0RFXZxZKwKQo32IOCNayn6CR8W
mmsLUwCrc1Dpg+5Gv2mmEp0EwwYBEp8YFlrEYbxfuO12iIY+Q621dt3gF/r518Btn+Tsfejmb0xC
o4QSjzUbhmcm86ukea7S5ZRyba49vg7pYK4ggRDGYqaaP2E9Zkejv8Luo8zDmGYbUqpu5IWX0Re1
82wPdogufAknYcBLEyCEL6v0ZEc2tXjyRk/Bwxc7m9vODHwYSuWzmF1gFAZ8is7sGXAAXuKLlS9w
x0uYVhOj6YqntUkO0eQc6zbl2BDMW7Nzyi0976fUUk/okYNjOIzAXhTYEiAofEfpT7pEv8rQ/aUC
1OJKXce6fDjTcIk9FH7OUBzixXrxA9F/26nzCklvq3WkblB3RzqFnAqC2yDn57EhzdYi3s6ejd9N
1A5PoR3Em9HIb3XePPmFD3Lf4NRE+kpmPGWFOa5SZrBhXnD+JM1yv4D9d4zxlrtmfWgFY670v780
k9jpxllzZOvmSJAevCFFmtwj0LKXttpIFWSHqdcw7oI5aR1PW6IcaB71LQPSCfsTWcF9/+4naQsg
0Qe7Xr5bY/iBEGs7V9FbpZAMsq+/e7Z8IAM4tUl87LPpim79PC/hjUnBt13xcPSDs1vk/IGw5bdJ
e2PHdP5GU2+DtdtlVpVBw0GUF+TWNgdxuzjuKeFU26KtTUuKGDrijHXXTmhDXeNUmpLt4urWhmVb
r01LvaUIRw2XTZm7oc673mPDLzezl5F/Rs6RcGP0YyazmHjxXzEx/vNtank7WrPiTn6BCB8K3cPI
PI7CBrTAiXEWXfgE5IDJbNVrcybxzicpTydzYrq9BPkuTDhLh/2VHt01zJNjIBaO9wiA436GPuaQ
BhUPf+jKQFpIXxwnPyMs+ZVgXdpUTfmpJvhPnAKkrGChCMU0zwZXyysCDMY/syL/ahUW3ryeTLT7
tQtW3pO+eYjnjoCEpXMPnaMT7T0L6g0BUoivipKGwkDvvgiZNVWVsRP4L3aMIxEWUcLeKqM0AZxE
kOm8SPelbHNG/cAsOB1NBSa2FByVFbe9RDZ09P47pmZ+wACO8dWnyAHgxiDnUGSEY/+EDEzemLLH
WKYa2ex8L24PQ+5neKFg8K3HKDV/N26FdaxPDO/B2738LMvcR3yBKq4nlBwxjQY0VRUxyJnjtusp
D50d5khAqsS4THwvvBbqxYE5H0X9Gk02qkk7p7/lwuX2LL8v1gkql20emsktaSeLzl8nnlXaGPuk
T2GKe5N/dAcA8nKmPkyGwD+NUYdiqDKLiwn/58B2Y28jL0TrNCzVHm2H3CJkdS9LacAocWyKpVFP
IgxA/aS9+rulTACwO03TbvjP18T3BjgYXZGeicoZN2R40J5oJxfTR1J91p1i7wO5TS3dGyc3mwlb
7kjT0FHNe7eJwT37AaAhr5ceM8tl2Bse414A5igOmUzvkjJZHlXHk9cbMYrQ0DWeOps9idZNw3qy
um0IS20rFZOxwaKHzhQi2Qp7IJjTZqO2R9AiVlZ42MscBeqlye6jGv4IsAWsrsw7eLEROZsWwuWL
pwkKCurByqBzt+3nYjjXjggu0hgRXhRBeZ+WUm/jDk2NZAlqIOegVlccU7LPyWuDPXtNt5+zcNn2
SDZh5zPpszLepX4TFfvYDP+6vI+0Y7fksfRhc6AHn+GHJN8Os4lV3dgXM7IBoDHL4mmqGEJM0TbX
464u5ADsHiUdM4PtDoLkVQbtT8eJCE1A+M+Oa/irXnPwQu+rG7NTN+an1CbZnKbozqaPFsoGKmfS
PlBNbN0RlS78CuIeLSw1kUg/ZdM5qzJqtwGIxtwQD6dXfxbR4HHG0bAatTmxjrRJBuIeyxjPCGA/
03TPOdgc5LspWe39l41WWBu6Nk26OCdz8Knp+v5t7vsJBTJpNUZyqXydcVMz6uJeIFndFDOufm3I
qOD2or4/wRffNK7zMalsPVrLSyoqiAPJXhBooXqmtW7zCt35b++ijUoUR9BOVyUyvnhzeMnJCrVq
4zpmuo0oL7YVHdu6+p20o0I7KU9zmj2mjK5o4z3DarqPvfXVLtNzP3jY+zmU5gQrdak3rtzW+NbG
FH9OXwTdoMSu7vni3P3aRSuTf3U48zoj2Dutugl6dgrsDFlRyWWGuMS7EbtgCgI8UU+uZ9/qwcK7
LvLPNmdwBAAKhuGFXuCrCRfYH4W/EkWyX9zxNOYwBMylYrhoNMe4sZ9FKXb+kl/1/3dTzpMC9H0+
xnSS5mscEJyCuvp30be72B/voWlevbphGdRfSjNOOjm9B3K4VGEb6vgjE8h6Ge6ZhtAT6/BI9ssJ
ndsJUQnD5uEXTpFdWcgjEpub8sy9jdx4F9qS8bO8I+u+C9pbHqIitGLwc6o4e3JS79Gq5WH9Z3wZ
b4R3Nuc260MOusaFchRvsaIP9x/LI1XIiBpk/E7hvS4uuR88eMyeyCFk5oSeLlLdSzzn/i+aL8yi
kry4jui0gh6sW6S8L6uyjqKcwUNZVCsrHFLBq4cth4uDsL1I79YyniNxJIbzlvHes8rqv1vbIxh0
RAFsBGbUSBBlklLjyHFmMuYvQAo6uG02ZTeldcfclZa5VTCKjZ3wSdBBI6iVnHE/IzMcBqxrlFhI
MdV6ckLuYlCixKT2ILjsz+gOaAB14y9IJi+gMkn19iK2Yy1kqU17Z1F/QInfjCnRYGEhP4fKX4tg
2BcQRTQ9K8B769a/R/RyMJ8h5sbdWnea8zYQl0GYUP3JytWNhSY287XrzNO+m0BTYIJN6WwOzrwt
oVI21DWYN4nUoJULhBzq64kRw1c4GXCqcCLX+ZYXzC6zgV9HyGki+2SR2c5c/dQZhI/Mjr3qafIU
jL7OKra2zZB8ECe9nsEc8E7gldBz6rN0qvhbXy8Bpm1ms5ab/51YzREbcWeBISskrZnKfpUWeFo5
lwdth5CTh3Q/0bknKoXTMJIMJAfKB6ooDgKGrjbN8kvI7OEyKsaAyfTKRVjY5IzJIl9eqwRv0NKd
Bvg2VNUL0NwCoobtYDKK6kuDbWaZ0h+3kmfdI1lmccUs8vTfIBlc7tZu/bsZkscdY0sJhybdI7re
LRHvTkVXsxHLxozQencpJ39aQ24N4gBgzDqyMCc4InoJi3nr1su9kQMczmKChqhFysutsuMNqsJf
C9oXu8CrLjEMDBQKhXwvh+KkryuJEvA/7zSvr7xCNkGRv0WI9eMJcpcTUMWB8ufPM5fawHQeudSB
v3T6g3AfyO6WD+UtFgFnXsARRnY0K31anbe80bbKwc5Kw+o/Lo2VbzrTp1InOxeBT2RecquDvmPE
OYEdzSbDCqHskJxcZr9Zkm7EEiGMDA5x7h9cjkoxUnDyXbUe3XsKBvOk8uCpdq0dhiLUrsLGFuF0
T7Uguj6zzi0BokuXHItIMHMjyxDw8nhH0wIrogjWjuSUmITzR5ZNtHnd4OyjAFvNtfNe4vtZzRLb
pD2vLezbeoXiN1j3XP8IstCscNqwsqNx2Rbxe8WLbhDuVvDYctBFECzfCwc7aY4axmoKiPHB3rMC
5xB0CRhAp0GUgPElofwya/sIFOqRAIId2+BrQA3E+faVgCgdec+WTIj85H2AML57sv4DBQ9jMctd
PypSeDjXSciO8NmQwjTIarmbqd7HgmUnG0P+wdVm8HfxgWUpOtiaxrw3kSwJtzOnerCdjepo+5Ff
QmtGhn8as2XKnv4tSZSki+et8eMfpQnql9l+tLJqELa1S282sJ96p322Gvvc4DmkbYK2vcmZ4C+X
sKmdXcqiaLrqlZbZzgmplJYKc4eDXAgg2nrs0o/AwY3lD+4JxRQYbpQUHDRqThHjW+RwVqVedNh6
gLF0zZFJ3M4cyw9EEAC8MkKQxyj7nvyU5dSRc8ZAks0dpb4q0hcYCQdJtCtwseAtStTFIkwk96UH
Jb779vsBMzNU961txXzKqfzbhrNL/s6YbEo7xx2OMX03huOTKumwUB7pVyxPsfqGvncRcn7LTe8R
uLRt6QcXMM+5565VvYVddBkX+dW75rTSHuApTkgJce4hDaousJ7b1iNTPvSOdVdqKtNEbjtyMmN4
ALJ5rpr2T0Vj1ODtuSKs+qXSwZNGcJOZv68W3qR1IZ5c1d3DOvmc6MEePGTzDzoULhpf6JqhjYXc
p+05seNJxcBBzjdjXNBqRL5NNxklWFl9x362LxSDRui3iMHxT9IRrkrrGCpg6kEZvnWItleer7OR
WrN+EkEa3WIDjySn/uk61BygOuluBAKiEdkLK66krPSjDUXEmoH1oXJilChIOgZaGMAw0sk5+LoM
HJsyRm3pM2MjjelCb1zsizFJnpn9LJT7gZvfQVW5dJMBL5W+PX9ysCWxI+ni8UWMgjbsIKGd1HUG
vQMOLzNXYyRJ0G2vZrN8KQ/F6jTlNpQB3mFEUh1ZFECM6k+KfMH0Qxi7aaQHazBhC8J8n/jzV69q
ZLDj+Mp8483wkxj0CzTUgeNePfocF2MDHZB3K0hMXRld+Vs4/mYwbZoQ7X0IUyapeCxsjtW0cW5p
ra51S1KC199CmisrysCD6IcnFLjVusfC4DdjuWmQVFCS/MlbPKtUeCihnjspTwaof+xFiffSOQa3
WorZfl7QFJyRbs2aNuW81TGE8Ib+y6Hns/51KpexVp+FjNpRU6L3dxFdcc7MoEdLd49bvfwVEInw
4UkqFlrzuLc+KjlgpGkTGpkFUacYb7w/Ko6fS1gDICd/e5DApMekN50eCIw0UWq6kg/6jr33mdDR
5wZCQByRNmhVwd1rLYtMgJ5jPTDXO71J69HPJBGllVa3ocFV4xDwZM3INviPoc0/9otxIKKTFh45
2yprd1YD7d9GVYNWgylXWNGfaA/BMl4VBbjBKYtj4MCZleEuueS8gsoBWoXdHR1KlVY0P9gyCLWp
D7GRX0aO+xzwL4EmiFRoomRHfRP3UGVGRFiXUeUt0xZqJTxC08GNrOg5wszE2YJsH686V2Lx93Od
7YIBQV4R2tlGkD2Y1O6pk23y4yzkyYtZvQgSp9NGt0PoJ3ccXjYVM1YE9UH1wx7yzsQDcZFlL+e5
Qeozl8WwAxocWVRK9SltZ6BLJYDEpjhWbhhiZChrNLONkb9r8ARzMBSTA+vCzFI4KZjX4BKjmnaA
clPopQPZM9T/8BS39jx/OW51YXs7hOR/w+Q6+kv2GIp0l/X9HefUxk/EcAKbraC7wg9KC3ebkTe/
gYpirGhJJLzumZdwqhccOagiDtbEuNed5kcb03PKCgTajFeYwbROjKt7QIdxTafr6FT5a1JmzK68
4WdB5HOgH6U7xtXdjLqj6Jo/cZu+BIqqBFnMrkDkn/ObQ6c5Dr58YqB7nCVqgnHI218BOXrUjlDp
Rka7g9jgaLi3jo6GS+nKBZfKyT57o7q6Y8r99HZRYX+6sn2ZNf8nYqsHebDJx+nuxMYBnMMZLN3e
b4dzO+UHmr2vXYxSD5pTAVtNE7LHVotGUwrmin1at+mq7I3TOV6vYL1I8Bwd6XcWRbmsde4As7Sh
BxbUXZaq2jYeDbq8eSNVZWNl/j/LdpF+LxejxWuV5kzTsrxEi0GQBW5GYkZIy5AJwRgtb3vbZBE4
mwHZeWVr/k7p4HfFyolC1v2rrG7U6bMELiFzWmHcGzmwBtrhWPuEVKlHyhUKD32vj1Z3mmiqls24
8gERLwIsbQpYNQxhxEf9+KNUfUcn5W0WDMhNO+6JeqAk0q2tOou3XkANO47cFWPcg1f+0DqZaW5v
tdPJtfK67eSgCUpwiK/sSRwa4jZyIz+YC61MpSUMy2EQOBhdzTCJFb6JEuBczTi3TQ1mHLZzUSxK
zczeBCY0sBCfBJP99QzzWzLOs8f4zCRtb2kcfIFbao+Dg+yGGsAFEGUCWPQO4TWIVak8UcG0d+jY
ZKL5U7DNCCLEYbmy+4GcojT4h7SHGn1OcNaq5TLYtGAbWzHXLqzHxJkpW9oRmyxIkdw1jonf6Btv
f6oOCovFx0v67ehAMgIan7lQC8RCsRR9zmK82S4eI31NHh91qfHlJwb8JPFgFfcrRFrAjGSIcVO2
4BDonhtR87oQyrkXcQQLJ26ZU0luWzz9U3gam8bdNz0JdVj0IFEf0BVvEzP8jYfog40bHd3A27JG
EFUHAD7i4c32rbvfTG81kyt3mj6rnFdXGX4EGM9gxb8UDWfI0aGGFQrLVJup5TmZQNnMY4esZ1H9
jwkE+0tKOzwVg4h31hx++2X7U6H840DEljb0+XFxqjMZPtyMbIebFh+sf7f4ZLlYHjPovMww6ckO
P/rTZExDy3bBS15eC5UcKz/nVbTEj9RsJhj1/Vl/lTNqrXL5Lxyc1SuutVz2IQ9jaPrYhNpnwIHM
uIxdbuphmR2RWhcfl0hHIxmmA3K1+4BY/wlQ7EIbiFwKOR3i3j03xDEJmW5dx3iP7WyvH4gxRJDD
roca4eqVyyeUX56iXuzDKUTvYt1mvbZYdQUquIA6Q7bVx6RPF6oKeGeQ/Gmky4FBHMraYNN0cFRf
FAjYVCLavAYY/8eKQIfS/gVQ7SwG51H2x55HRx7RcyJEISK2SdcY9NfKeplGLjU96kXsWIizzflW
McJw/mX1S5ul55wOaMY5NAfJEkQ1KwpFF787ssFnuILiA7EtLkZ+OddQYoIbbml00ML2gIoMfyUj
c/+Gbn9doiLLabukPDRexw7HDNZFsEApzTaXP3GZTcmQFhtet7MMeXTaeVurrxzh+IjAwLfeR++j
dX74fVZd7+aR1jDXymNLtxriA0oYei/ehRSCrZMRHowWgp9wQWr7GTQZutO+na4H10QDMaxTU8K3
e+GCvejWAprAy1LTiXRJECQexYvXfBwuFEdez8mtG/7E1UcOho9/VHB8+MFlshBB4ovzIOr6z3P5
h0svEGoxu4ZiE2gNztq1ptXCh505GAd0RFW56/32L9h4gf+xPFoYoPQC74kCtOP4muhTn38sy2xv
A05OFfmZ7iMJad2nPw7OMRxkbNZVfyzZx/R/0TAwaTXedxwdQuyvkzimsc+JKUEExcHWeuEuTDjO
E5KwhvzqUyTy0zGrVrJD8y+4o1A0cbd/juW0afqaZNK/C+OSQPqrGdSaN36FzHinmQ3p/74wFo0p
nb3+UnpeWSxJJLfPC1WJ8r6J6Qy4EfKoNyF+QFH7G9DA9FcfZ2+lWP7yp0KJm800oHfyw4JmTWjf
FvHpwWVs/2jqlAfIxuV973FGm2ENBzZBkroVO5/0ndGLKaw/LARkADz17+FpYPVKENroD1aDL1ZT
DmdhZrbGFIO7QGbYPqhmnA4v4/STlBBxS2/DGjSG50bSOtELkDwdc5dVGES6ncKCQdbIho8bCQfV
o6SF/Ga7by66NK/5DiCtWZQfg/GZxQwJxUEtbyNsSlR0xwSSSFcBlxEXH3yxU1BeEYr3/xc6TLss
+c2qn9mg4V8YYagpLTQEODF54CNg1tneO2Ng/RNObzOjQN1JEAqEyhPXvPjZqxNEBxxXwCuOrpGe
FzLVKQj0+0gl9t5C/ssv1bJVLD5kZBCvFCcv/LKmC2g9AV1jFMvPdi1aUupvkeAssKqN03xnzIpY
01yf/tZpa+HWlUeLjYLZ+6XBfULy2MHwp1OpCFlsOVJoXU4PAEfMv0MPqHCMCT78wzPVlfOvlkZ4
nn1wa/OlPSgr21j9rK8wnsxjbj0nrA0/qLcMRbb6Ue2G8OQUH1l7Y3VyFdDNrlyAftz04h2fSXk6
8weM29c1j9fEdhCYCW281wpELD+RQk0axg+qXU6jwTbpvRULixsnqHdLUAAVIRzLg7AWfND1vFq8
VzQ4w0IQsQ+YDVX24ux4ygu2S/YG5fzoXz5o8ZFmavB7p/JPC6EHlQCAXfNcQLVsRHsvuCGMiz/4
NtDQbG2MZyzy9LtDjVL5IL6seyhfuPYESw4BptvFi45+WrY3ODJ75tRqxX3hqE5zr/PuVZZ/k6vH
WCnmhEmOxzs6teOMhk7vxjj6Tpw/eR8vX7PtHbiVuW1eSn2+lDSmI5jkdhx9MjBp0v5Wo+FNjGXj
SvfId8HdmlPrFCN3jNiv077Y0ALGDt9zcH7nw8/c2jH4JJdmNXE4ZYy1Q1q9maOnhgzWYUgOMW8S
k6biCNd2nqgBeeTK+gfk3or84G0oeIPwvWEfdgBrdtyrPr/29pf+FoZOngJBzDOFW9omj6QiZ640
mNXw4cz6rDf3rkFAgR66UyaUXXtvuOLoTOU9nm29MRp9987oHwldSsMas1Scb3u32rBIwFZshXsk
9pEkDvnNN/8f2qw/jmnnozCGcchTNLDhJ6/CdF89/oRL9WudqCc/+RAp18PfCRtwpqhYfa+FcuSd
J85HCfLdkTNRReCm3+1yOMXplG/T8CNOCZ/uCSJa6G6gJNjTiaZZFsG6BLQag1fUpax+HipgQixU
JarHEAANRUylXys4cddOt+ONk4eoFD0kgILpbbermVzVvD6m4YVxwCVti5XRfhBJpPcJefQCd+tT
RtjJbYCg0aBQLe1QRxed+bd6wZAvv4JvxBO6cbz3ggK+0/JiTJ1FVv0YzHkaGtC+1e9ZG8h3Avky
YxRhI0sSaw+1bxNFPqWv2hDJtbGN8GeJHfKraNiUVAdpIQ+Wqp/0X6h6tWLH9cx8nyPjju45TrYA
kyvHxyOT5EPfAOq0qqvDyYA354R9Wb8nuFKLw0MAr2PQgmtypMaeyULuLf/gMp3TogRD6Bk79mqZ
Wm8i6j7cyjyDK3+tRP4x2/Mzt8qKrPXURF/60ehnimketYkpV1yqe295r7CX1l197xWPFNNaXcdw
Z6WJdoSfBsPCFIva1cyo8rsX+Og3Xu2LjwXFYAwJFFWJIw1HqLNyXSw6g/ovUVZE5DFrNS7EIRxS
XtCTh/3vNgTLdsguw3xSA+i4xtqp/mjW1pNeJD10K9SUIPR4a7crYlwO3AL9jh45aRn1k35yFvVJ
4wl8APzkAQ1ClrsHi+Siip5ikYujES0bgfvC6cmfDthf5nk+9Uvzz0ELvU6a5odQr0NTBM9W595E
O5/j0NjATydsFQqKP7bfjKFu+VT/riOAyBXJpkqYD5B6A6cJnEpUpRN56k6GMzuaR/4KxK8hnVFZ
uRchCCIlgelkzPmnGcZHM3JP1SDeck/ck8h3V3YOYsWRx9Gbz/C+j0tXHUOZfpCZuCfD54Dj/5GC
6SjD/IeOLd+VZX/Ksj0DCN83UXS02QHome0TYB8rXE/rKcjvliP5ULSC3RD0S6nVdiyO1gHv587T
79HkyXGcXTwsZGoke99ZWMuR2EHJ2zRWf/JVPMFDgnDB67CYlMXpifDKMTSmlZ/Uf6Qvz67RvE6S
aKDAUb9HbkWWmlu7I1s7be9KSdoNw9WcsmFtiG5PI/NokpruKWsfa7ckbp/nvESXWM7BYZHWSwGl
WReXIxo4Bj0HLMx7m/Urexy1HJC9cry5zbdBSnQqHjzbprhG5lvDvskjq7fjhE0LU3kXMTV/t9Sn
yVNTmfSJd3anrj4iIlKY0Giyq16tCj3ZlVJZ1zTt8MfMly0vwYGlFbDPM/D4H0vntd0osoXhJ2It
csGtcrItOds3rG7bTc5QFDz9+cpzrrqnrZElKHb8A9HnBRjN3sSswP1ihrOqADxWDDna4S6IvpPh
jcxH/tNPzMwiyUQGfshvWJOyhtMOdJBDwk+Hjb32+hMqeSRwlpSmRGAmc+wG7kvnT4NqTNElMLYe
+vymcwwHXqcOox4/l+Q55xfzrkRifdQSpqcglHaLfI/zRXc5ejrYkyrV9AF1hqUXS8lsXMeWv5+w
A7DUOx9UXx1CoRAo6KOapytrPrgxPPdMeFpQOvW7CyU7Aw1eINEL/Hq99Ozx7SM1Bi4FVPamWZy9
jlKyfFUIyjgutWOy3PlUFoqpAtG5tqG5tT0bGPOgoy1GYxtreK1AyMzeN0G7FXxMHlJ9ZVKcmBmU
XgyWDtw3JlJMlMizFHS8sySj6q3HAvLfWEDwmrBSgAVQOLj2Sf/+CeKiVETW8K2iTbIdUBK8Bx8j
Yvlj97cwH5B3eOVh3YTxsuf6VVhtDP+wlgIEptsrGbx7FPdRicYLZj+6zCx6JL0JrKX/V6c1GgYO
Dy8FaryqyhgaEBeljTaxfeWekELBTEP1IPM/CPqNNEtQ8vn677113ab/vwXIdK3Aw9Ma2f4rV5NX
h8XXmABOovQauUuI6K6z8YuD4WRsJO1jmWNU67NjvOcIQGTXz5aO/rZ9YLx/5sYM1pteJrU0kG1K
1uKbBEjkjcZ77uW7oLxa5b+Qypz3TJKnhZ08kIAVUzJ8Xa2DzaksUbblFARyIZhcJHkrogiHfL4f
szseCbrm1kRfyGaQmDzzmGQ9sv6oAoOlPbC/2gSonk6YgU05POUKCgXaGRKiSnY1mGLzGXVZyLjz
kBbDSVelZZXdqynbiui7NhFBwzkCqFM8NXcjdrKcgQPulfftoCX88WIFZ0CqqJfHPOOw+W+2GcOq
m9VGhwkHropel22SxDvwJS2fHSgPwJj2J+0DD7D5TM8b5fe6f0ECcY3W1Db3HoQffujmUJXoFxiJ
dgaHRPA8iTd2T4grlG/YSBb7snbWQ/Cb//RzZaLBawbGKhEgfqsZdDWfLZuzVx0xQP+vM/HXHYN7
mlzW13BXmoeMIFDqo05AUMWfGBX7Li5PuU6KXfmG2A94PHZxnMTsjtYjHOy70Ld3Gd/WaCM4M5RM
U7TmxIdDCKwPaQprgnOSr1R0SJO/k77Xwau2dEYkn7MTi7VuCZOg2lbpuApzH85W+WQxZUOX5sp6
HTAXwSnftu3vNQi5/BEiiVZAFXLs2ASsdMNv08zAxVhK9zaO/k2nCWtQd6JIDoAITgnfhAGDrmc9
IRAaYWFN7agNuz11dpHkBJF3rzIQ86m9YwS2EXyqrD1yR3kOCVq6qSay6PAeyWit/3OipslpKMLx
pJBd5VPwanTNNvq35cpf03vwHSFe/55DpPE2Q9hsU8qXlNmDDvw66o55f/wVEzZ3tftlVf16IY0l
eAkQZUrz/ydZHz0OFIc87MwtYZk7rR9oFW1a2lyXP3lOE+R9bYAQPVsQ6Xj34aBHRiFXQb+oYXK9
ECT4J56NhYKNXI4SAtBYqteeSaCfD4dIPuoeIOBJRILjSq3E7+F+1yk4wvJJB9+KM9JZbzlPV8rj
ow97bj4Qe7hQ+qDyat+xgUloSsjHMP54TFX0w2vaGBxh1VGnWvpg1zDi0i2nrtQZjupLSDj0o2/O
4izfHPmiM1uHWHhCEU1gi+DD84HSnr0zhfrvWKT4mCeKDK0Abz3pSSHmtKh5vNbxBF0EDb2ie1nY
ZQ2M2EEg61GARW+sc2CAbgYfWR/fTK+5AT3x0QlmfGruHNYJ3CW17ToQ3ml6p+9SV4iD/rOo8k3u
wdx4tyAC6uGKvr9kfDo0xhzdH2Sb12GD6iADDx+I5HjUQ46CSGfiFqCDoOMdndrZgZLfJvJz8QWC
a/C9aCJIC+n4jBoySBBxUBPu3AjOZgzwdM5rSOogWOkUCiQKbn4w7AvuhL4gfJHW/Rht6BLE6DC/
T/J3/TfdoaBPTol7ry9J5D8qkrROGHxZnbpnSlzOxO/irvLWnDy/eqLHd/w7JfjR+MOWaG/V/b1F
JWTkiT6W5Fh9GvTH7ajNlZ2yB8223CciqTExTONhlRTG2cAbodmF3K0OHEzbYoD+zp3L08RDxYBS
oP4ZzbceoXq+B+ehTv4saOlMrrmxyJSUAuxQgIHvaNTzfKc/PiewSop713spRbjiPlaM6doM4LDO
fV2+1RMaff/0GdWZQA/ZGATySj3E04eYkw3JZMuw8Tcjabgu98qnfR4T46xnhXwUh5ZU1sWGeRQb
CWpSZ20bDtr4PC/kgtTG5uEtTF556/8XYGNY6UlUj8eQxw2jQAfrdUhBTArA2FQ3up6gi3d5mwiF
mT5708mAbQPYnGtXI/NEpLKLCjLVV4CrWU6aJqcGqGHqIgNrqwPXzaO5o3cZeGz0tKlhZDYeXUnc
jvdaVAGZ/2to+yz94LBRWnO0cBzVAyqdWImzF9INQ9K8x3ul3DY++CveXedVeCorFutQO5BG5vrr
/ORE1vysYyM3EA6xtcFhGu+ewvkICiodP2rxOy+LO8dWC8j+qnru0ZxA3iUEeCq3pmOvw3i8OpP9
EPSw+TXO2gvIGmFfBwi3UI9DAqmxfVhlYwqLFNRV0ICPGgRSEgHsFK9A0SlKk2dJSyGK6jqFuQRM
GWRPs+/Pr4EtK8wRRX2Pm2h/8Lv2geKQIVA63MYyJvSmlAvtvEOBepvl5d3cMVbRZAnk9dhKeU9l
kR4nEDsrWbGZ0QWcPlDK608LEo9EEn8xPny64N4eXvJGcCG0aZy9b5gOya6k8gEEl04zAwzELSN7
2ggXrzVcpuqYwWCyPBZmBWcB/R8vHq56MD+xP7CUsSe4XUdkyHzZ3+mnTTeO4O//WTQhesn43+vn
k5XlD6YxPUNgQsBo7F7DMPyQAYwmnyl/0n3pRsuworOfpSeA+QwSnL0a8kvcipcKXYy16d2bvXVB
Kf+omGoqHwMG1R49hg5gD+9jUX807vQW9skpzuRGl/66aSkotALRX7sZPYRBGSeEJvb6H+fGwi3I
t56SlGFQ5/fXhN2LjkaUw2ef8Oxjt/3I8vlmmMxYCAtA8RBWTeoW6IrKVpaJfEWed+V6LhCJhw4D
FTBJESems+E3+IimLaBrcevZq4A1YDUptOJj73lq24chxLx2KW7Irp30ba2nBWypq1UG5V1jlfes
be7x5MZGSB4dqdJ9FJuwIFqKWc/VbEgvc+9IQWoz+J19y8vyQdY9ghQlTfOcy+CWG1bzFaOBDcve
YMrJTA7pw5xGNmHaXiDlhsI3qlKFZWynBBEro6ghD7qvfZo9TdQeJgAqqDLwN1OFySZDCsgM92VP
4aaHjqqrAD0wbJlp4IbAPjQF7pw5d1LnylrY4JSi5vG3TbOUPivrqEfaiRrrUSe9UYYMySQdDtgM
6NTTjHCrW8UWx2zut3UOraWlmbR9c9niYHRzDPmGTyr46QLFOItCDD0lKO1deeHDycM0uEw8YvAc
Y4urcFEgQhPDWzdA7FlFuEWqGjEputNs/usC3GdVhhEXUhm3wY3TpxlSzNwYl74EVWgxuL06YbQN
jXo/j4l/bVhXrs2y9UCh+yHGQgFLRkwa5YTnej35C0sY894M5KOcxhe9zpeVdxt7CNUKTWCKWnZ4
2M0gmfvU2aMmn4wL1kU2yphRwPGgWJmc4TtM7RIqAvh25w2FNoIoHtboXOqYOQYIIfflJgS7FkEL
0klJjxun6jbRZafzhAOtJsqPzzVVN1q80GWAY0pwFA6lsD2+M6km73Oh5Z8UICz7bKio7DAqGNjO
Gy+w7G5PT5d6eLEhbs6pMRjighLdUr8R6y0L3VFtyOYg2FVvdY6mvqEY2SaUhhK2DAWRm+mFDyxX
0EBLj3UEAbmrFLhze2N7zQtNfdWiBqVM49Uc1aYOv/QHM+PXhqqPTDolz3oagJAIZhT9j6SPqyoP
0lmCHR9YprnPOCHOsSaB4v0M0qTHpRECJsjRAe87SuAiuI7AfhCspYGrV2bic4p2rJrBPyHRiRJk
vpSPlZaSr8gh+q0DjuWAKQ5fU6+AoACdWvZRUf8mUBxxaZD1oFHPxHiFrpNcdgX6F2AyflHcjAbh
BP1j6hBq7GF8qbmGAq2mQiaQbxKsMfp1W81MErgNEf5szONqvnLC9K3PqEir7ym62cgEtGx11x3d
PDkw18QzkEF6V+xTrXa58Ugh4JsGine3GSpvlzXYGHY4ooUrj/EPBYr03/Q7UztIwKOYaZFdsXWp
AYLRSuk/9XS+wVNRL3cpYRPsElTyzEDSoMzSP4zHZ51Q9NEzB3zgnqkedN7OdE6G7SdN+G9Vfigj
cPjCOjAwOHmoxwh/OIONfSW5qza+400HdnH6bOTBvEOjkB09Tu7Z/IrQ8IZfqL+UXyKrQiWq26dk
LKnw9TziSXO2VXSdPPUn9gDDIh6VctB6b96zdcxd8+qa5EnR7lyw2egl7UcSdMGMgvdQTDCcAfZC
yfAt1Mrc6gcH44+ise7GLn8xQvlKJ6QKvHIwxuMs854h3NARzQwm6cw7xy3fgtsNXnGN0uGrzdHW
bYL+yGYm9+BPQA6ScqUYsCCnBxveBKr6MRm1QbkCcslbxEKD4l0/snrwXBXq9wAwHAkBE3BpGZq7
sn7R5U4p3pUZ3UF0uRR1c0QTZKOvv2f02zJHnJ4LySRlq69U2FTHGI6m7st6SJIllC1PokdvwNd+
gnC7Cut/PmqAq8ErHhaKc5+NqccIEwkKC0H6fAEQnDzDIgKXEshPCjb9u1KE+tY1ZgYuv0QgRKA7
Ax7ZmEPatuIAj/KgNxAxaa6DrRuNoB0heuoSoEZKBNbV2iTyYlHob7R2fBUasAaqS1eeZFhfgFjf
qyT/7ScBTWx7jmjHsDMWF7AClLaKuVgH7nXm9unHTJ83vWJLyc96E6oDUIte8zj2WM4z+PNadx/Y
8F+L8SsX6klfER2ydKQzgddY1MmMyXJL7Cnn9f8um/7UR8OFwZJ+Jv0m54F2d3rZ3TRvrClCUb10
EuWmLHkS1QJIBA/xTvb6ffRB6dO/nTLuiJhLM/Ok3HLRM11mIltsRc11Y9PLnY2ZEzTMK2IOKD81
7OyBHXXol8CUkGUWmDQzBOFrL9U3mgnkr1fJ+Y0YlunlXG4hJoDHMdyWamfyQ11XF8GErgoTtcyB
eoDWCeuKkKhD0OwiBIATaOZ9KR5mknPaIhdQtacCRUDfKhhpwTumOtIPAw8ebRNBFzcmKj7GQYno
n0AmazFwtCHmFeg3JsvfC97lfn1CWgJ8PzwgwlNtRkceDH2B0SzCnhhF46ZJDxmCdyWRunbEYbK8
v1WBXG5LdIJpTfjMOrBbi//dtpgCyGTPEGsX8ITPdY2YX/eU2f4WnXeAPWHrbfEIZ33vfLaJhxeF
cWiC7tPwuydrQqoLjFMze6+GvfzTMjyJJV/FlGwtYlfW2LcW43cUKHDWSOYcEV1nPHoRftLtRo9T
K3/czYUJdLeBuVbAsrHqnZmbN8tdaDS8C4sWXNCbY0GAtim1eid9p10Skbk1TOuQtQMyZzrQzPFe
51y4MvsWGTwC+kFI9ysx6TQ4hTXRgfXcb3rTAC3VG+4u4BpvmyQ8BjzJYZYqcG6Ie5GDU+13Gfi7
yW1Pho86sm5jdKDUW2mdmvWj0FJW9fWEEYtzaGew+hNvXPmfQkt/qTD71ienlqjJTHUrsLCcVsHk
PQEzSI3MufXxJxPbbY8GCmOFg4Pg3yWNpo8xqC5RDLK8RbWm78a7sg/W+ib1VXYgoOhqRA9lMHfb
cW4wutRBgaYwhmTlF+4Zn4y9zq81ZqWA140/VlMxk60axsMhiDeLiZ7BJLgP8xe/ghtM0tEdK+cI
TA0C4eCMnGBjxiBH+XvntrueR4ypJkS5dK1zJnpqH3qnrktMvbDQz65kHIHyxK7i7034lbk2gkj4
LMqbHuNx0z0RYc/HBpXDmnrOg/4SQ3YnUDhtWufeaO7dnLcHacBsIUvsYaN875YaFfKh9c1ia+Fb
Um0mPSgHe8jIMAIOpr+pZctzOcN9s52jKagUXaQws4CFvENCnKAaciWAEPM8uvFnKnGKnB1nR+BP
5wpYxbv+WHMOi4UGIR9MoC+NhjRV9GkDGmKIFK865to6ejBO1DW0DmcRdyLyW3w6iIvecmHtMjN8
1rWKN7IVZiCjzSWC9I+UKCxWUY7yihk++zZIg7gKds04/sN4FWHdDidfywdvjD1BCV0XTaeGSSzL
/K00xbbhLOZ1SjsNOfBT1Zn7OIJuGZgpQfcFSr1g94RqIDevyNje4yiZxPPJzfi8yK+45ng32ySg
Bj+UfaXRq/VoacZxjPNc1L/nDQbQnrD2Sd7fC4A8CsSG6OdLgavjQkVOBj9NXgGFxmf76acuFDWw
jERDPAR2pDr/5KTFdxWE4xYF/QHpCNiWPUCQcHT3/piWT4kpUL4FC16wDz7bs2GBAAF/aIxPSBut
TQn1ZBgROO/S4bsl7ZAfHk23+GlzBS4YJ4TegVLrNE+d474ZZXEfmR4XCqg5ns/WuIN/mnN7qvTm
9v1h7LFGCrs3J8UcpOscDNwWc+Oj/4jUMEY4kRuDwLDCBwdZdJ1SOxqOfVuNw9Ul3s2Rl68X5KFX
rcKaETZfHUv8S8MHi97FJIm7Gpth1+Gdzbn2ieOeK09pCGEosJ+9qrkwtSKDRIwqzWyyCMuLvyqa
UG5qB9iwsfTHyurfET4/6kzumPKBIuUc+2rPDGndu+XtF9yLvO0S+2dW3oiMLZTY47gh7uG/NYLR
nnH5cJ29dEoiLNorHMZRPhrW+FHBbPQmps1luguomzGYOnNad5Zgd4m4UxRWB28cP8ATwjZZzjJI
/7kJ40I4TTw9zJz5FLWrvSLmjDJssD+BOANHAMnvTcAO9HmpzYBZSPuBCwMEwwr0XvZT19OTQ1kD
j2Wj70CC2rOj4j9tCQDXa29Z4oKwmt7kHArQcLBMbT5S4HEIEgvCIPs02cQLNB4MY2EOQ06/LL34
Mwv7PObFNbe5esw6VtQR32MIAatonpAl/tAtQJdZdFALSoo8+6n2nxHipB/OEH9MN6peqZgQe6Lv
zzBdkNgINLn6PfpW4T5x7La1ET3FTnJ18CdqO1TP9WZrwKsbH5pjye+OqRhi6XzlCohy2REiETVm
d9dtRg/HtVYXzIV9CN0aUZhuWZvttFuodqNi2iqz2YP8R26MRcYCNgXe9ptuWZKMVtRLDzFEK5+D
FPBYdQatXrW8BK3YoKcZrdKg+MrA00RN9F0hE1YjZWtR0SrZPbdtfDWQ7GaYTr1D7Bl+i5mFksJL
Xr0U6I+prqJJqfJ3fT8xOh628NBvJSN/G7P7Dof2qN8w5INHzoSl29o+zOniB21yzH/MTR4iIpNX
TA16uYqANKJCxh1FCMcAb60BEPBrENvL1rb1Xsn24rLKEYMJHjmc7yZVQaeyjkMqEIVIakQea+fe
bqcfDh93HtE0MUPuY64Rb5M8uQqWlGPbsmUBXEA3g/57tPINybKH3ged863JLXal8w8INk+wC+Nl
Zv1X+86+9vG8TLkz8aQJVwFSLiECGnMafVi5ATXC/hDtdEBueY3KwrWFx+FLFDHCiMpyBLzaU9Z2
wcjcNfFoAOb3BTMnKcZw3+qtF0MC9Pp/aHFThInbN4bFmwijIS57JOdNrxgnUf77pEwb2IYvDlrx
mpUYGms+IJP+HCFY0fnBqqXbirz9xC6lBEesfy/fF+fojWX6KzV+ageztWt2b7GPNWII+ki/VkT3
KY+RYw4P1ACQhs+Kf21JY+ikbsYuQZmmRas5KGHxAxEugoNyo20sXiylGA6O3yUtetSaj0XmP8qY
cSWuo0nrbNvORq0u/hOiBoNlQ7RqRsYmjNEZ+WYSiRp09tcz1oVCoAUTuysXckdKMkthWeaOh3MJ
7XHtoyM8Y6yS59tkRuu8ZrLOmaQ565gCRFOOWTGjabqgjg626y75OOxHw3vHhhKgxokraSj3Hzxm
MMfyksXjvje60ySY/+sdEEkHEAV/6GaEPyTjemqgwAlQhAjWaK8gGRijG7VsFw0S9rINUnBIG+Wb
EPE4XacQH1sGBciNUlWRybiQpBpkcLCIoqhKmmpkKoekAs2JzR5IP6YSM3tdHNR9ig5ZMYq7vJEM
ygO0kLzqAtGCC2k9NwMqi7QSrk2dG31bCAcbmffeUICbgJIqdxoI5vPOntWZ8fbO9zNcOXu0HKi9
1XQNm/4adCyuuyjYWOTfAeF8pE+sB0vLkIyqZxJdbB02dg2jkKIcLgOyn4NBS9vN7bEN+8MUoEU3
WYz+AKWymeczB98p8C7LTG9cKr1RKJv5Y5HGoUdHlLQ7r0NcYbOsuwbQ1ldcOCwPPhY2C+0HVyfO
0Kp24H4B+qTCY1O7c8l1XDqK2OeaRlcplCoqsy3WrcDooC1f7Dm96BAFT/cxJcZFmb/Kl/iik0Gg
3ItbJKfMdU7gx/ZF5+R7icXCaASwFXnQBhUeZsZnSHYenLEAg0VKzTROzgwUOZKGpBO3AVAAcl5X
CxSZZ6jHjM16PlpfXr9sw366FyTnIaA0TNtjxFQh7jL26jRSwXiZuTB+3KF6Adk4S4dL5IOLAD9r
IUqTUf2osd4aaip54MGItkd09iGwIBAzHoWaECyjcq3Gs+dFG1lgijfGWMpYp9a1X8mm7yEZNwj8
Sz+KYyueEhuZoYIxBUilU5CRRZuEcjMy3x0bVlZYXLjJe9/GOQBu2KaduzuTvnawPPZmE15ZwP4Z
MnE5iZ0Z2BAe6rQKPxVDHY7pZFkXk4s+lAiFURGgeLdmLPCnbNqVLrd1EWGO1tGBtIUMFRnG+KtG
YCqQd7D2AHWWqBXYgxM+C/tZS+bGr72a93KBXNHwoJqyfOvR3IU/sSk4VxLE2GDBCWCrOQ79rsT6
TLT9R1OjsWQDzgFIzl0rrS06/Xow91UiFttL+WcpPh34sjoKeJH8yBfnFgfOezxkzzw4Fi1D5WH4
OjfFC9zRbOM3b65Pp2e79jOcu7VrpbuJioP7wCgAQRZGm0zeRJyf5YysFCplUBhEpN64aRx3tDe2
Jt9C9wUh7QPc3DMvYHDnEZojJqJV5G/NzkGfwL2r4vlmMTe51nyxeQ7AYYn3vJ7P9diMX0kL5ADX
tb3LtFKPWAzHSymLEYknFW4WP6kvIa39upxgfviv6LdQVoHKNa33xjQ6OCzIzrAl0A2P4dVPBtU1
u/u4+SuHudr5jofUiaiwwzTmJxg8ZDb11xqtGp/F/LMFApoADhhpDjv5rR8rJPt3OfEOaP/shr5W
zPpo8/bQEj9GV88X7FI9YqqH1XMzaM1bTpi7jD/GZG0CR+zdVpw7QkjJA74qgThg6kHMs4d6+C1s
ccaD7a/8h7w1frDJ+euI6k82FV+Kts/u3HUOfmZxmJCEBQqK3EIxovsQG0iIMPSjmVKRYGZXuNRo
yXwsqeQeG6efHztpb8Vkubs5zh4MlKhQXlYwju1tKJ2LNkjPxV+8D//YCGFuCrrvDbbg5gGXveEg
A0giNmj/T5la6aftjtlxWTIDjUifVYPA8pvzNhnLQ+6ScYdfsC4QhgCWVDCBJYwXjBJjlMiAkk0o
VoyT1vrKcF72iN367Jt5fESykrkwJq22uIt92HfRNTKQt0RGpQ67j0ahrN76ldyq6IZiH1Btlh1o
ZL4hiv1l9u25Es25baebCihoLLr0LVTtLxfF706xG7Ocia+CHIBhADoNXG/a4c/0NwVOjTLxJZFh
8kDVtYdX9eV1XrYfxwqZASbXkRirNRrWZ4hFR4TmmDFwFHpAqrvYqLaEHcWMrDviQYOT1BBwZpFP
WA2AHW0wTbEqyHHWZZqLI4ZkN3siPXlTJ6hfXC2ayiOsKx7hBqjIGdV9JkdcKYrisxWIepvL4zig
pFAJJgxjlTWY4al71QSnZrEliyrTWRde9ZyH6CH60Ekf25KMbPb+s4KIUtjDU+V5f1PZyF0URewS
UnSrh0d9zWF+aM/LbsQGynjHbY/iJ0IMHgcZ7GfMCkC4Td0MfT2OO2tj9L3Y+EVFrkY1F6UPcNcE
sM4ZPpXfAEkg5voTsOOALUMB6Xeo2l0JFw2ICKIXZvO381vkrXlSVVuA72/QPmdY9lm56pojT5tM
rP96yYMeDTpxpMZ+YVx176GBDwocqi/Pn60UIPl5YqoWvkRBqNZREiBx0xnhMUY6fdvKKUUkh/HR
HI5X2wtOS5HfWe7IABJdzZRVMaSqcDsFCEojZtHMl2YkfCKD/mIkPKwmfrtqgCQxePhlBMF7Uyy3
tEg3asw/RJ092hMo4qr9iYNh05T1pXLRvJuVf+AeZIz0kT9FGf6MduYmV7r+stHYhOPFli9ZWUIm
r+Gc8RFjdh3cvbqlS6x3PurxII5ArESIWNGFx6+mGPfkAaDf2cVr/V0GEc9jkD6q+RTkIdON5eR3
5d508s9iQnbf9IoD5NYtGhG7OvPeUGtno74Uz3lV4axW3dDW3y9p8Ccyh8NSz1+xYZ1KL982yoID
BVjPDV7SGfoO5VLbmPV6CuJ+F83V0yIYpXlt/FOkAu1GwwI4UfevkQ1BsfbP7Hrsg+uNkPlrn4Q/
UFsvqU0lPPXdHYu5p8JT0K+88TrjSQAwmMNpYe3XBhNBvsl3dbd8h0pjyFjFoJvpZht633Nm9OyF
0cy0e4foNaMY2DMuzj31MNrjWxI1MJaK56KtqxMDSxpYRjaTCZUPzLXcOJGCutPuIg+7NgaOUAuZ
GK/jwT2O+kUsmzeNS3ugGiZYuZWjc1XXH6PKKmR5zYO2yzqZIHI/BZckFD2sN/w/cA3j4UOw1+3l
k4EpgkBfayXQrfXN+QVu/YNteVe8uWnfuCC72BlZKMfTj5iRX3Q6Lg4kwr0T0QD1jv9ZLO7dknFG
u5wVKVJP5xjHvHsJCgm0MxFaqOWSzkS11DLO3eQ8zSL/EpUF6DsGXKY6xGglpDUkmaFDylwessi3
diFEja+4H8Dfu1aPvfrC/DVQ4h8btmcbp9sj7XVD40lgllGIjE/NMAsjmg2+h+ZqqMS0SSTy1p56
n4fK2ne1y5KaJxYOPiDuwGkGjmZw7FFWS9PmCtwx23nVrO3UXQyWoY9aywwdC8c2rNRqAdXSYFuI
ptrdILHZ7LDRyQfxU2TRPzHax8Dtv82CFSZZT0Qp84s8ljeJqKOBp8zKhOmZxjLZ4gH5OFTm3gN7
vxlK0JY5mE8482RFmD0jY8KpDrMTvhvppTEplmPMCTeJCP/lCHh5LRXoDJcebRW4pBjiXq2mvfdN
78ntUy5cDYmx8H2G47WbHPqZB6ZxcACmKSSCRqF5GJKalUWED/ag0H1reJbxZgXJH0fRWQTlq4iR
Oes8BHSn4LFp7W878MPrEqbOfV+Meucx3LeNc/XUUu+YXV1rNJhXccj0negTOYwlRxH72H4FILvR
JYPp3+AhJL5VMj1rAAJUlWotY5dqfUa5e1HilynpNxYq4ov5GlULXBKKc3pvNjnUunHfVFr0d90P
c7haDJSSC9O+NrWuVtJyWrnCvSon+cjUuI/Cfl731fDYYCpz9gpJ4g6aaTWEM4qQfQCno300QvfH
EN3N8Z2H2qPtqhH2WTmD6lfUCRdn8g9LBhBPNfFeNTVgcWdGrz8I0VkR3n4gWTSITP6iohAhNQZj
3w7zBYW5iz8glFQNsIrdaY3FyXEBCOkGqLV1hGYop+u+TxGsqVEWwkyPBX03/Z0DuUuimPVneqog
ZLsemm1W5m6wOnwIE3MnZfGht4wGNW/huT3jL7UJav8qTFonS/Tel0iM57w0SQ8IcJksWtww5Pyg
/FtFeIl7P2amfnKDyVuKWVQintBxeWSk0mwNkWX3gMHQRW3pNl1ohX2OZUi5B29zdDyCUzRgsl2v
5zAtTqr2eFIgxh8DSbHv1IQ0jkbyjg1JTYfEbjt0pHWgcIzo7fOP1GXkJ0R2ZDW+Eo58CsvmHC0w
2nMHZ89yeJ8in8Gljcl8McR/CrxJx9LBka1+JEXwsWR5ntgirKo+f0AfkW6vsM6hgVduGH5VKfLX
KRMgQ5c2PdJ0ZWkwcA+XD9NBOhIuhMZKslPttBwFoBTffiuDGtdkuQEQRuZrzlZZnYe6una2B+Ex
MAZEsUPrVDTVncXq2sUDdxtgdkMZ2l86h4WPzx7Z6bLrYmOVzRGFQtz+Kyd1h7Pis4VEZZEZbHFj
ir+gMLJnK7UZUJQ8pfWZwUkwMGRwMKPoQXiAb6IsHc5Rrkmh9Y1NJEJqip54unSN90/EUpBZ2qfU
qRacfgi6I3rrc+edKVxIb8B8ayw+VyKAGJljc9WIfFtY9AiWia9C2+WIWbn0FoiGmCA10ZMeBoTx
zCL+ZPZwJlH9q52BJrk8JUZ70+9e4GjhT/597PanNKH8cpgyucoE+FEecwSro2WGD8IqujK6m9vM
T63+Pvp/HZzcGLR6NCYPNqhYg5TR2t6zSlH0YONyI/K8QioD1zPBOFWHovY2Xhye7Jz4NAA8ajJ2
R33/T7tAbm3cdbr4qwHkk5ODVkq0V5h6YLmmYp/GeI3pKIJD7Kouk5epLx8qYf+p8w43826roOPj
1FPA8pJfKBSAqwiXo8zni6aW6G/f+8FJlMabhxnm723NyKt1LMY11FkShkWZ7lUbw56ZJvV3g+Fd
nDq4WyYEvCp/2jiN13yz77Rf/HRAcKNQ3h7xtObE6AqUYjbAC2gzucukE1zGTKLQNZfsMKNemQVj
ZuznNmk02PvcR8oauQTk+CxBi2Wh/NYzUcfYNcCKOMv/VfD38Wlr3ctY4QFuuR2aScr4NBfmWLkV
upvQ6lCZyCRrQXsBeJ24mAY4COCOyfASyzBC45EpZGdOP+UU5CeVujAnqsHY2lUu19ZidRukkOTf
OK8C9JOKyTgFAJmCVQGxYl/KCedO260ZP4DyMnE1voWZyB5TkaJSghSwPImpEi9Nz4B0ijro2UkT
zWD3xyY+IFVZ7xyfLUPhJumJpgxi9CStqzGzlEZekf678+cXu/TsQ58SRwECDM82K5m6o1I1y4GR
HXbuSfPgRT8IJEGk6k7YTYwuzyqi+Y61MhC1VP3dZB+VSrZGlmFMozF+MDS8VW0Yz7X7Maj6vSo/
9A9QLz3qnxRJgjCR4b/UIZJ1AIrYUmo5haIqNQsSeeo/DRv+FIHgnP+sp9fWffcaXN9k9DfQu/8K
EKe7UeBYqlOYdT8xBuMWdw8quY4iiXMKu/9xdF7LsSJbEP0iIoDCvrY3krplWu6FkDnCm6Io3NfP
Yp5m7sS5Oq0GiqrcmSvPS4Zm+V8NbgyB587DDRZGWCa9XVndOmgdygh32KEMsnZVc09mZmAnPCfH
HEpLFVk7UlPTcBvBKHndH0WxnE3eNbgbH9/4gGDgWE+WjYHYex61sS+SP8+iiVh8urgGbEuRMDsG
Um49FaGG4G1qbTIrEs0CvX/wX5YPyC9nFe13UrVnTCcdHSAZJt+kAD8WRKvaecfTbvHhS8SwgHJx
3ClpB61FsQOuaZfgb6HRbE2f5PNQ0LiriLCbxYeJt46rk/MuKZPkpdQo0QF+gehx4leEhcYtzzNO
xlCAKSo/Q8ixhIfAleX4YBcLFqHyD2HRJFidbL5Evjg/cJ74mXYLMHYCKRvAGBNyzx/oB2ufT+Hi
gVs+FP/QDnRmfWJRIq15tHNv+QFms+TKXMYh7clX9dVmZ9nmGA3BDW+V5D/03yM1OsvXV9FwIMt/
OMftCf2SERi9U7wbIWQ0qN6LGWF4CxanVbJoyFxQLhH/mwAaW0M2zvM3mcgDh4v1kodZslbsyx+S
6inzqidOa0cYobxpmlMvu+PU9QcCB99jmhzGytlxVZVxZ4cv9QhMoDrVqiIXxNjVe+kSUF4P80Aw
3d/xCflllzcOpV47SzDtAWJlo1eA08F63flrWL7rhi+ZANwkyvXyoLj2bzA4z3wjFS9dhKJ1YurL
IH6DysAnI7eDCWm5OpnDtWTwwZ/jbU2dQsMJURNCRHB3cht3aFjvez80mY4fBRJazV9Tpx0n9sfQ
AA7F7p1Gt+zZMeC71ykDl4viTWUjS3Ib8dClLTb8CIAU51/zoyLsZFj/yuDq5uU6QrnpLQu4SiUP
fdeVpI3IvlaeHNZBjPAZNilZvU+b33F5uE3tbCyqj2lXXQFhWrflv+W3s6iSkxjJC5Cep06Vuy78
1GWzsUnkO5Qy1GW+b+jc0vQDcLNwfYLWeIjN2/Izl39ATHCUt6djGeww7lvGBInmIlrL06UqeArW
P8mWavkcy+IC0u+D9aFbPrFs7NucwDuV/qM5MnGfnwmyWg66Lw6BoJmOiv9n3tb75a/hOi+LC38I
VTud2j3CKZ2u7XJbczUog4Q9Zh4yAUOm4x24/MaqBoDbvPVNtPdFcsePmKuIzCBVKu2rbiJEn91y
wwbWjDHwRMwI7f3f8jykVjICvoqelnq8wwyzX+UEAeBm1sY2zR3OaE38vhjPktzcmzD1zLEmqcO9
JfpmP87NPyubX9NUf08JVmBBvwwUZffToKUTnOlB6XlrVMUlnfxwT3LYoafSDsmTkKVJPHDetEea
MjxXjfRODMW2C4LGpT7DrOdXth481ZofiyeFsl78+RHippa3tDTxAdGeEQhmCJX9riIyXTmiX2Ti
JhUDHvHunPKmx1sBf0D8TiM+wyY4JhmP/WR/Z0Jfc6DXZZ6RgGD6aOkLhRkrYWtkbjhfkwUXs/nr
XfwuxtACVyNYPPoeJ8wyOrdWt6HofTfgIfF8/YXNJTlrL+PFk3tEFfj6KT7lCLEfRcaszK1v7JCZ
tssZ3YM+r06WHHj1nas4j6RztrUSHyKa7Nz93AcMmIuNINxaStM6GTWUCmP8dsDE82p6TahujLoK
WxNspZCOJ+oMkrU1EmmGWnmi0ftkUjo5o5WaAkrSBK3MAI7c8DA1853ujBfex7Be2GYO/bGZ4sPQ
xlvdkImU451lMKg31KHp6VcO/XHvzI1/HtjHqNQxHytGJ1Nm8H7CiRfJR2Ukv7pj67O8SGsEZ0xo
pyJhOco1MxJGF5k3n+c63c9jcfK7+VnMQKXc6LqUrlfgfaWRQhJByAvwmBsz+F1Wd4cvZkBbOljK
gqYF4I/MavXh8qFnuCahG67TSZ/nOd9OJhzEoGufheMin+jpi0zJj50EjH+6NUTg4+i2l9bNH/zY
ujV9uzWZFDNKsIkw8aYIqpcg7F+csj9nWNhNg1EFoaaViszH2BqOPZcSJOG6Sin/NcE8mSr7J6zq
7MeSAktcj3VUDTtpfHQQRfE5uW9SsgqYhanJ92j+dW7YkyFqO3TvAiJHFwZPm+8Gjr8eBdLhRBul
Zs7QR7wCQfe9ZMB/x9B95ID1N/jZktILW45f2Vkmb14UYWtti6dIt8cu1w/KSg9ta29MLY5cduI4
pJXG6Gz07V3nY6wj+nmIchSDgWAEV20XN4udPHv1reQ8G3FAbDit7kLdFCDiaMhql3vZKEt5CG33
u3OC+zimRiNV2CQzJoRiYmfYdcR8DJezS8lltN3hse5w5Ln1gct1g1sP8nZsN8pv9kQGVj27Vhnj
vJJDe65y1vC4Qh0mSW7iXrG2bDy2jsg4bnQuaJHuxRpGan2Gv0aYLwaULGe29vhYunVC604LGXVd
WBNx6Kk8z+NwIQsNnc4okvdwqoE4dPtoWswbEsodAZABe5ugotd99YV6FNTCnhoYs37vyUNOXRHx
f4goNix6xnoBbD1RviNY77q0+XGGCKwpD33EYABkZUvvSOli+Clx+dId7KY2RtzkPmDolWd2Q/yY
hJ3EskfZD6oA0Y0soqNETMGTm6p2j9WMe9ejfR57WE62ck4uVsDOcXKhN/VbGY5PXtNcC+4US79p
Vb/n43SIXWCR7NNg0wTHbBhefKyyZCYufeZyREHZmr2Nbka45YCPYQuN/PdOuKfQHk5tnt71erHr
B3TbY031huDguv1GW0izIjVOkeXQzmnUpzK095MnfiZXg6jMsm/Oxrg5dX+ZYvc39Khg6gcAd4Et
uE3s6OqVzpvuGNwDF9wywjio2n3K7XGfJsGzkwznMWI8ZpovSRvtaNa+BzuIcoCW2OD6622G+ss9
FJfy32BRGS2LjdnBOrYjXKiw6FrcqfFEwqU+dq28E970GHr+/ezoxy4JX0Mk4qIOTz2r9pBmNwNz
icluh7Jf9k0WrtiE+N0M2NCT+hXn2Umibns6XlPIwexNnGeWyLWTi2DH9TFWFh0d5FYokHI1Hvcx
/yvLBsXCSL4ZM3z6ja0PDcfUXgCV4EcFFGSycGKfNjZZbN1R8cugJEf70c0PaZvuwU+Y61DMdQsX
1z/4xfolBWC/Mk2QNSJ3AAg1HBCjZji2hjrXLY7DKZVMKlxfkT5fGqC66MedIraBzNZJ6JBBlktz
yewX/f00Zs0mass/Sw6/Y9rcER2lYWXsYet6wcQm7P8Oha1ji+HXcR13w8WOCaXO7nPlG7hcnZb5
s+gUbZstMp+c5h1ipwfYsZfbXuI9loPPECejo9U0/G6rKVjfwiWYL3FhMFHUTcIOX/dvRdEY57jh
HaJUeOya6KyU3AeNovHM3VURiytWyPeqAzPToZIJHnS6JQ4Uw5zIgp2bwsNwMGT7zGFNsB0p9yHM
PtA4BuUdpYufM/VeCiYMnV99xC1xysqxHucmJ61oQyx2HLg0CLSWADdnV7CGp4BjfpKHT21e4yqq
a7ijqr6kduVgvptJVhWf86R5soLI3luqlts4954oSgPcYbYro86+bGgIIJw0lKOpVUgjLbNsgOjC
7iALL/L72J3L0rnYyvwtYQbEQXkfZ9COGRIM66ajI6hlXGG2bD7K6Syj9kzgEfsbvrV2P9Djvm07
Tfg18u54svHSUXpUd++hHz7VWCq6vLzgH7ifq5zpuJIJxqrA+J3V+O7zEBLX3XpFTQ2pJuQiqTz1
y4VHrt6dJnAZjqsr5/CF/3CPUvBotBR6sySS8bh2BsH4ef5A/H5QJsSimjaj9TzYRCETtbP5xN0E
4pWGhpOhCZcKSGJ+7NPZS/YBD8hP6fOuCLBTcbN/NYnzlfRMdItGP7Z04KX98E9ZxkPdSc3t68QI
8aAVA4aVjAiqghQk1UgegL+8ax9CicIjIKRoc0P+e7vg2r25XMfkTqPO/6Qp/CRtBl5JFHArQmIH
zbqnOv48QXlbjj9O0LxmhYJPQqFQ36MtF/kOoUjtx6ExcD5AafQMcTSUpBSCzQebCTYfpNUaJ9iW
DIDSvGTshZhp5TfBNpP2sQc2vPMbzc8fg4o+fK8sD3quGa6OTLQL5DDPD3ixhK/RWP1kGCvDqkfh
yF5GQ3GG9g9FBy28NqgbQt1ohEvjMB01THz8p3ahV+nCuYsGXewFazV8DuMTpLTeiRTdYbKReAEa
v8hc7HwPWdgtc8p5270eqFwV4TE3p00w6ZfWHxkfVE+JRY1Dqehun9vsVhgslwNUDbD/PNQ+HaGq
xhbvAUxxMC32AW2XwvacPaOjJ8Psdm7Wx/uIPR++rWnTGeaTku2iB/SHWMz3aVJfaTJ4oV/imhbq
4kf5k02Rra4JmsyIoMak+ftNyEIB144eSbiCw0m4pBWXygHA7VuA3eyDy5mUpcari0cQpazPxjvw
nZ8h34Fyio96VhfbLH5MKNAgjeHrWQlvZmikBuOygQEjUw6DvJfrt0eTuuFvn0gvD+KAY95qH2w+
pJnQK7t4SPzkKeZxVzwqghWncdUhZ48amRbRjZQMoJPXh6WCNA2tJ98ZT2kc7gwmrEeTczr50VvH
4uRRrtPn9JyNLiWKVoj12Tlod/5zMB9z66JLOx62vwUxIYpzlSa/rkueoXbzCXuYQNAjd9XZrJp9
j5rtBmRoqLPAEIp5iM9jTvF96eVHM0HyB5VkcZtbB5Rp9PqR6RB9HiulIiJCA7kUPwIfWlDBSfjh
dTQI/dTDfqp5JHjAprQlgmY/FwZboFkDfLJmf12WGSKf6OmHqgfmnxgApL3m3bApLeC7QdwdfEM7
W8fDyo0njMId5S3hSP+NwwJDncE7DaQZq6Fg5FOQp2TLezD68SMwO0avvonBfLjvkm7L+H9nOTSI
94oxLGan3HzVJTabdOmfm92PLu8qvHJYpgz6gafsGsP+jpd9ZJgZ48YJ0pekDC7EMx5Lp+Y3Chwo
nyMn46lCWQdb2K1Ddl7OLNP1FJu8Gw1pbnwJAL4Gt31IygXkK7CN8Db0XGpjDelFB9Mai2+OS+TH
aOFk1XUMwB0xiUnTOioldiXPK0hDaqdBsmmi2kk63RmivZSV+SwnhJI5Oo6Jf0j84oBT4BmPJycO
QTMwzaw7xakKC73auoCOgzrYdRJXphpo5E36+zyeXxJ+UaGTc9MuPhTCaImDxDHhLZ2tG3fjOm3L
jRaKjsRxeCtnHhJaIDIlDqHQW4sdhZ7jC+Bw+dzjZiAqBAN54XLFMWkUBYwgk/W5WdJZIiq2U8uE
zM3FtTCsY+pG2Iz845hFKxFOu8Y0DSaFDmFQMips+xllZWm6nybC/VktRhI92cNyc9a5R+sPUtSE
YzMrMCku/zJhFje5iJjDzmJg9FLGwU60Ktiofj5IPT3gwu1o/XJ6bCPtmZnEb+CnH0WJ9aYajUPG
Lo6ErUCJR9KL01xRchtA/miNdBvH+EnjTDGwh266tYYi45DfPJusiA5tCVkuR/T9Bb/cdMLZhrHP
vKJCOTHLeeL7HJ+zdHoO05gR9HBrq+BFzP15hDvJS0qcbfbB0nD+ebTRA2dir5dZcqU6zmMqYV0K
3a/CwriibfOhcKytj4wPeX0V4t1SJfnXjtdZ0z8xMYf9Gt4FYYAPyNqlvbUfI3rRvFrC4PSMAct5
XJz9wWCI1TI5KWePQ2OpXlVlApANsISPUf2ZUYc3jNljz4Fm6ea5CIfeYPpDgP3LxP+HkPeXLEJP
wN+aV/GvoQktKnEJeRazYL6ZQW0/VBkKP4ONarFe0Ohc4ADMGTU2if+XTmiq9RJddetXhg7AH/0O
BQgAG7zq3WyWO79or7XnMoGCJMHxCN+N1z/Bx36D7E91jfnqKJ5fCeK4HNnpzfGTaMaTU2f2Jo9y
96Px2JfF7XxvO/gYazs5j13x2tHYto57lgAZkIq3ZBUeI79pznMeIq8xBVkpn7oxa1zKLIwVsgKg
ctsntlqXf2yFnwS7O7IC/HJhxaCWbNrSRkYmv4rd8txQzcPjOQKqsIhVUcva0yeeKRe8m8nCMDMW
05pJg7apQU0gjxvsWEAgszJwOLgURu+dOIJ9emKwAF9YqMyjZNHsGly2MJG8Wdwk5xQvHvde5+xj
HMOkpVg357DmtC+OWYMy0bn5Oec6FjJ+ZyyJetjMKLeDgh3E20CwZG5V1r47I9W6rEMFNNIy3Xvt
1NKF2xGxtnwgtzNhmiI8DF52aDL/tYMTHhWo8zZY/k2/oKbteLzZ9kwHixW3w1PBaslJv99GWITd
vqec0YLuXaf/uBRPxIDE2XTMI8YaLA8Aop+aumBn0sbH2IoisG80rjYyNw9DHvzToeUzOpvRwqkM
xm3rHePKurSBOnUNDtOooWQ17Ntz2OPgzfJipn8Go6o9HC0EsEimqLvR8FcGQ7jPec7nMIfy5z1F
NqMS7AlMVxT+Gd9Y4r4ckAH6n+koOrqmT6kIfhwcSFCnKLWMdPcccKikkVTjdDVPvN53OsbtZiTT
Ok9gRPdO+uPjyFspksXjQqxo8xDN0wDFAyanoKNqVXjq6hXmHsWFZJ5r/rX0c9qZS+LPu+HxOjIj
D7i7OODnqWAANBcnI6QZKJrTiwVqgz+LF42aWJelFYmiOuqexJZd8uR0wVuUlNcpKnb4f852nOzS
vL6bfTya5ezAGW6xYGrRv7gJNvaotbwNk+sCiBXLhc938lcaU8NrihNzusSl27I7apeC9l7Q/1xb
D3GRUkVv8vbBPluwi9h7zESPrdkQoG7He9OJYWAtx8YscV8o1d3XdniRcfGg6QOAOYIA0HugxSoG
Y3uDB2Ujyz6gk0rRGejRDa1S91ik8jpq56/EfJ7IB0ElI7YYRA2Hsz+vwxA7c6+jDUUe66WpK22a
56YOeWsuyc0gpbXYCj9c/d6VzGXdgTko0fD4ZrAnaVvgAqO/pyzonM5iXWYjknJ8wzW5GYL2bczK
czkG2X5oKW/U/8qeF8eyjNv/JnZyXsxgo7F5XKr6TqOX+gws5jJbpSkcChm2X25kHloz34ZheaCf
HRiIpelxKgXUAirCKx+F18CaZWB7A13FHpkSH7Aj1j3hILkqav5zXS2NC970J2vc9qrMHmZUqjA3
PgMXwumC++bu2NrlMmiLLnEcX9mpP1cGegOyMXlcq7hZDDRpXXpsl/tIEIamkzDP6zWNpt+SqPkr
UunNSnjgfQ8mi239ELU6a+Jgs7tI92xY4gCQCBY/o8N8jLvFw5JAJYkHq6udkP8FbmxY+oADNZhh
h1FDMKsNCJVH6ah945d3Xjz/FUTLmGoaDCIC9tPUnAW5+8oK7st8OzARDqfkYfkukya8G5N4O3U3
GdO5hbcSyNhjMdPTopNrNU/gVizoe8v+pCgtIAEDUwO8pIQn+2s4NeNOJfVfHpU8hdTuaqaiFEPp
7MdZDJqsklELBCb7wJp6rmNn67PRXw71VmJshMWYisoVmsX35uL9J6EZFwjaePZkd9aT8YZLZOu3
hI4ltiJBw6Uxo9r06kTF6Y6g4StckYNlRjgTyDaS0qw7QJ94XqGpOw/LDTlVBMXZk5WGuR+G8F/e
KObAKAqJeCpDXA8pKH6+miQJ96qz8ROTKMqJCw6Tfx6zcccT9lv1Ma9/TjYl5cGeb1Keh+FuBeoB
3xI3Sl9aRMKWhDZqpTIUc4TJeU6M5MkIJHgeGfac2C2GrLUP9CgykUxCpg3JJPGoAo/CZbbRRNB4
uPeTqD4rk7XLa4wL7pZXDXdhU05tegexOyWgL/ezH+LQCeZ5E5fW09RUDwN414FuExf4pU3mcI0w
Cq3AhueDAcsqUoC6vsGCiANv7dCbvqGy1T30Dm3vrYWDEOfkpzVF952ZIH3XlfmYAFbBWkVnSAX8
n537BXQtXRJmFW0cv71VYLFMmMLdrUeE9vm0RLJILw33Kg/XUT2kH1gYsKziVEhwR6xc2+Psz4Lt
LktDB6qucZ7HCtvz6EMFrt48yhqoW+Z8A1wDOxBD8w0KPOMwwTClji+5+TJG9FKMw5bOt2uG7sRj
QlwjvyQxVq4a8dAuvhtF33tBtt4sskOW1V/FZD3FOCCwzDMHX0Tw1l9ki+E5LhncsTjenFZD9/Tv
Gm9Ca8PIwFqUTeGOL2yf2/9atvKdqN5JJ6Az0zTMjz/I0L6bxx/IgKvKfAmNDjDS35yqzeREN0mR
CwftByuN2Jy0CJTxK4vIniwD8X33XgQQZFGhGH8kq3pqaaH3tyUj2Zw7shUc5aM7QZB/OXoFDZBB
/CJOMCxhhtdhdM91BbUx7oddpJ6hRUHpjZOHKpFXHJHM/WtcyQRBxl68hG3I9N45LN8IzrlTwVPm
Qv1053mnePUxfuBQyeUcUnw3I1idBBvX2saPvc4ab6GEoxqgZuwK33glpXnR+KA4n5Nrdu+izFjY
CaxMhs9HRVJAkPL5uoXCIVF9qlT9WgERz8YAiQjm+RRC+TgHQc38Mvb2MqKv3aYRFzN6GRg7tPF7
mZinSFGX0FOqXLc3IrUICMEBMBJUYvfRH707twLtWM5puRdz+5mbnrzNkrZvzyRzxg66AM6C1myn
4FyksjcseofKZn7ftn6/5m3+A8T4s2ViTSJWXHLXpjaFBj2VxWdM6BenKl5l56mVnU2o7Z2W28Y1
7jNiixI4FGou4vXoR2ujE+h/EctkrLI979NNXTS7zvPMvR2xyJKSE7ptdm7UsGnlgnm1aMCWtx9B
bH2BSd2OcUjRUfiYRUNAJH1aqaLfu9WwxyG+hnPDwI5End3fBJmWFIieypqr0BhDDI7J0V1AN62f
WKeqGo8K3iG3ApOqgcNsPt8zVV9LWm4VP6PAaars/h2VeN80NOPYfvySFOO9yykgUPTiLGn36K6K
ooNeXlQGzj9pnBN/OEoCjNySGdw3J8y/7PnNlFjcepuTVb3DSbSKKbdIJGJj/Bk7+W81Zn8EHlaU
PVMwW+fLQti8BcXy9NHRSTIqu7SYYb1UwZIxT3nJgKF3vrx0gUUmkkxaQcwQMmq5rZuIELYipMAr
dzsXxUWZE+N6SsgVar7OoVBAx7GOFDeOdP30PgY7IDZm9qVsUJIGe/6pSs5kD87KjX9i19hpiYs8
J4DVDVRSVx3b6umua8ZLE5lHlxyshECwLpjDs/jeccaia6Bztzn737EsrhYLUKLz14GnYxX42UPc
21+UY0WrjuWwbOGVZRMeetqFcr6a9lsD2lryFRx0OPQWjlku1SgvrPdc5FAmsELAFWpe21jbDj0g
Gpe/ru3d63LrI8k+EqqhBxxPBoVm66qxboJynXmK0WnBDzALt1Jz2Ao/pbakVVst7JtVisM8a9Ys
KkTMivaNSk5fjT3T5tc/unj1Fh0Y6W9a99wIK28ZViKGPmVd9tdw0TbEh61VEBQvsSKPB9gDDYDP
4ruK2jTmPyvNZFm24m8ouYHqCrMoou5L5mJp7xd6Xy85uuJU9KgESfwz/nJy7Qjh7HcCqXElkO1g
YFOsDaahU2995YRgFz5pXMi/LqCklQGW2wkA1hSn+JoEb7Ab5/CUMnUemSxHXso0JWxuFvlIKJCO
b753hrfVsf0nnOTPpd7wCJXyzh9JrtcSRXZZ4AHMEy8fNjLQ9xk1KEY7Hgjz0vwzqH1VtCdK7O0t
iDptLn1e7nfpk9Ko8D37iYMmz/NkabbIgwT1gnF5uRiT9ci8j7kH6PsM3FM4s3Fh9JvREBDM7m9a
QCpcjhOc1PYAro703fG02j++MXyETbBvl9r7sgVKx8ZOZh991m1zxjNdHG3tyHkYi+nVcsMN1u3T
opqGpIpM3XGkiPiCO5OeKc7+lRPyvszZASgeEWMfZiGsl4pFOHbwsUs3vJdl/Djb3g1U2z7pUPZG
p3ojlsJFc+eCU2j1NpH/Q/69Yyp+jtg6BvCOyTCDUKEl3Cyxow6ajU3avfuDU+xsXeFc4y01DAUu
m8w0Nnbifk1yAgYVDTCZ80swVZeIee/Q0fJp8qwEpale6qBg42J7h0wPe+aWLkNRfFqC/hs5mS+S
2t2CC7rzHeJ3eFu3NAiGQPj4cxq+CcxYtLSovaX85R3E5dLvhn2i6nnvIGmQEFFczGFgKwTDb5J3
mWNjLnHnn2XbiNz1EPDiCscGsLN6xMpxpSbxxzXCdZCWP7YhLxwWhSp+KOp4c9xgWyflTUod7eQ4
qKOR6Gsmk+s0MWGRA/2LFQR0IzwFipZkNQIV55T+3rukmjKQUUO7uDnHC4mKg0/MbeVq45tyIA5b
LprILHED9kz6IXN0lbOxO/UM6Ye2FXs8yCL+GDxwmWlDTYvxzw7lQejmaLWlC/5xjuAQprtooU+o
pl/qz+l0hX0FM4eizq5qvlKZF6tumnhr6m8rCh4V85BVVNFDm8MvxfFEe5TE/OwX8QsdAd16JDJp
dAjQVt9hRo2MJ4+hzbJ9REx1PogWbyNLspgFsIkrHOrVEH+4CwEqD0bS6An4T+NsmeohFuPz8tgn
TvYhI/caBc528FLeIqTp3BBQSi5DZKVvIwd6mJLobaPqw/SmryHljCDSR4tsFQ4lhskW9dIH3wKw
OKFX2KH4hM3+s7TBLo9Xm9AbNnB4sPL9cpBaDjA1R+KditwPg46ZWpDMTAIeUc5T+yHksWwjOjQw
DDxEgw9Cj3cHZOzpFiuWHcpkAywz0GLb5iwwZpPoSq+EbM4h711RdsiF3GAY2AJQ9VRxWtj98dWt
nB4TJv/MTQQ3t885lDTHoAv+ogk1R3NzuLTUade6j9LqZTTbD6P09o4uua1d3pjBuDejkeq47rUQ
xZFhdbv2RCXuRux/UITJkU8QDjjao++3JWjBRuOODHJjk3vqyar0jfPRUwuJzywBmaSLAZ/HxGOS
kf8vGqfbvipB3jjGCPePAVvLLUz9dIBRSlLL3honww3OVNbpgynba+HFxcVD+E8EVklKKtd2THAC
EiCBWLtd5bC1lrrhpAfnoRJxR/7YB0akCRvT17pelsmSYJpPN3Wa9w/I0C91QfFlWPEsWEG4x/q6
B+J6bizryxz9B9OsUes6dJRWkAEe5bPHtxqTtl6MOw6FV90bh34WaW3BX8vwlKLvXW1Ke3CxgKhN
6q/Ir85el3B+r+unDokwmGMY9B2vTrxTif1P+/a/ZevZOtGDbeAGjFrIblZ8Muv+11Kg/GvE+sGJ
KTKTB7us/aORt9w9xa/fUU+dFEQuS5tHpt3AhPoRUnyEqenD6BiuoGV+baf8siJw/TyNGGxQ5w3B
QJBT5TB4WDDCVefzolkWdTxWf5AJSQRDHIWWYd+WrdVYevfuYiEC7UVSxt3W0tv4EUf5moSFFtl9
GYa7eGqOiPnDijIcmhpzkL3ZZDFVt+0TOiFw5KVejCJv7HkrT2C9HCU7+a5jQmjn3UvvYl50+psZ
qQu9vIflBtahjTTKVtIdWKQoIRW2KzdZyGOi+gl8hBlsAqXeB93+xKL4HTRBBNODUmXqu3DxARlj
mt4VorsDwEiyjN4YBFIMcJx7k579em27v5bJ/jiT6TcgKj5aG7yVHkNtc5K4VQJw4HxxPToKA/4Y
oCHKSM1SuhZ0zK6caWaqEj5bXvns6wBbc+w9ahM7bq9G2EmYPEMs8GuHhbgaaEOup6sP/DBxC8x8
yUlMxZn1GPa3iJ4c+Hdr1+lqVrDwWaOIlRSQbCIj23tqxnGSPYT1cJ0TjtKRHb9pZ6BShZkSCJP2
FUftCxGmS9mM56zHS+M5E9I1XuTWYYGLpqPRyhgPLhaxImG/4iTGq4IatEq97hNfPhj8wcFAOuzt
pWGlC+4adhkRVIRl32gw3K0zcrBF98G9gguHgkBmAXMOD6YyNZE0cUU/f8tDYoCT21IXHeWXsfep
d8duWBjPOUZYpzIBQliUmer1VIrHHgtUnFjjtlI+VA+T/1vdk26iFZ0RX4M7b2BCsMQjxTbnRL9J
ffuGDSSCvsaONupDfaZ4Uh8Cezpbofs9wcscPCReTeiq5eEcNc7FrLu5OQPNocsBocbjI+L4W91T
pWEVuMTGQjHgt519FdXvErBT4iFtBHD+ofmswZmvpyFhTMGcDkXjXgz+VzjXFyxdgIt88bL8VgqH
6Sp3Jf7niDYLwVAtu++CEPWwWHwdJ5/vYTVg/1w5w3SYEuuIxaVZpRKcxtxcsL0HNKiFm3TOr8pK
HhZrnO0nD0qhRLNRIGZzjk2L4ip3Kg4tkAkcBOzaq8UXzEc6y7Z9MQEMsXRSn0CdQ8X1s0z7h+fq
WIzGdRlRKDgZEiNBODG6NCCGthkb4y4LrvbyHug/w2p8MvV88aYphOQHBSGrXk1CxtAsLlYT3o9T
QgUFi0Nl5ws1lvQ2+wfGUOEz7/gD0XAa2otPH+uXmQ47hNcrEVTMP+mdOQbwYCjoYnAy0muwyHLL
wRYx5KxVea0QGyvW6GWtjlrCe/bwPfTxycFzRrxqOy3Oxqn4EUG27cN5k+TV1fDJ75VQ+JESP8Ok
wHAQ+7c8QwKXyyUhwfcsZyI/fo5AEUGgCaVxiOfmKFy189lSlL55HLoSaF5JeJKl0ubN1dguq19z
rRr3xe2Cd93Iv2WN1EiCi8rKiPeuw8Qk2o5mCkZuvgDRknAiDmP7IQiTx1G6h6HBlB+PeKNs/8l0
o+9oqJ9bFX+btmD6zv0k6vBQOoOz9sMyBx4B2qFve/qx+oDxAfygTJZgk+wHbl8EJ9LxoqdjqyNo
QRrj6iHzM5MFq7jsEoZGKibTnd7VZXlsTDZPmQYGIFV0vxw7/+PoPJYkVbIg+kWYBRAQsK3UqrTq
3mAl+gUaAg1fP4dZzZi97q5KEoIr3I/LJKp22oir6FmBrxlUjh2gUsIvi6+Zt0xGiFMCZwCCwJNQ
5inPaRS1feFZ40BJ9DZxYXS2rrPHxoiNhTlBXPr/5AQldP0vQZrtIyv4tyS00Z4eT6EJHmK+4Wri
XYFc5sXvgnMRxe815vqyd1F9QQuZxI2RxnmW2cnJ2crhIBBsuJhlHNf/JtlYDTOyEV8fwhHrcbuc
SvTDyu3fAhm+TxwY1NivQ0UhnFMSRoZ+NbTeh3UmMVTfevmySiw/SrOEMQ91nz6kbDeWzP8hF5u/
d3OqMCL1Blu4Fs+zP+8TRmTAOvg0iO9DMRF2ht8SJQim6ZhXO1C7kr2bHofrQqGUxawcEMO03B4L
40i7xPHGCEuEPlV1c2mT6sk06t7zF8C97mnNh10fRwYhh6x37/NeAMtcX4oeHyu7RxsExrSwr1Bz
rxkxXmDJ013NA4V2HONdn7r3w5i/VDgP7wCPEvfZmZfSiW5rJxRMw974BBQIb8tK528JLmziZOAV
9V5G6k7UbDTHzDwGJO3GSfQBO4Q0j+i5U8NTwD8AkvxlalanGyzPO7PeSHGscZKSEhCFyX0MkmXt
Rspm+lnK6buj7lXrbd70bwykSVEAEFN3FYV1eq2pnBhC/MjUxnGlioPv559JzV4mdi/tOJIN5j0O
HVI50z82UGJQ7u4swhMGvI1V3u+C1FwsxWeMw2pvCKpBa+Xv2AZhiBTBOZqbECFu85y5vAsFbYNv
QwrwiJ+GLT8gol8aQsEZTH21nfvOEI0xO4f9PHYvNrZVUBzJc8WoijOVm6IEeFHXz+j2QMVaoLMZ
1wh1WQvoshHnuZuuTUtKgmOAlWCPvZuh6+ft9Jrk41ebIhv3Pbs8e0nw/7Li34xTUblki2Q8LZ4z
XnsckNQJXIvKvomaTnzszXyuc5vOlt8r5NWrJdA427nO1ngRXf8emvEQJNBMeQOQlcJ37WXeqeSX
Xm9kt9PP+ZLyrlx+Bzffh45GzmP6j/WXTXj8vF4UTHFZFeDQxTXgHoM6+jIGa1WEvDAoC3oNaIl3
+L72//dd6i7HDi31p5vo+0mbn952d7lsPxybHGuraatborOY5qQcT0Xof8+tYSwwEljs9ZcRiZqx
hhv15rltKGC8pXpHUHFoV5xa2T1wxuGKGHGrM+OFsjzUt9BL7j3LILlpgc9amJZ2oCkmCrVupN5J
fpB98frq7kNPfS6JBSanqTaL0v/6TLFd64A8qfnYObRTa/eblNamdIOzI52jE7MVNdXeMdNLm4Qc
0hM95byqJmwrvLYm2Lk9/rOldmh4id5m79Y8lgWmwRK9jaerl2WKz21ffVam/yyb1rqb4h7In+06
LKO78r5b4gzEtmS92OunxK5eWMAxQxg/fU88ZgEqQMj0t3gqHpJOvfYAWGjSHZQXPEuDZ17aUq9J
Z+1/eSgPaYA/LkK9GUqlDiVg3JTczK3AG7uPOvEkCKR1FhTHCG4Y41vVY+tR3wCcQ05eFdDtuyPJ
Osl2kZKOuPCCreMzFK3zdMI9CkLOjhJ8yBOZBrDbxsU99G15pDYlcJBipqkfBrRSRLi0tzkjS28S
W4xMgPzcv86cX2MXRIus0RlMHZMjxXRjCcZXtI7ek1u7Dqufmvq3W84JimSsb/ri+CxIjeU8RKhC
c/ibfci6WKOIX+wk34AF/lZIN/s++sQeim6EjUwly9sgvKvHq2diURuEGd/l8uC1rA3riuDJgVoM
zRy8/fi54UBoF/VKmOlJNYj3Z05a9oeEMMrzIJwD2+e/Ebox4jMOYuQ1mo2UqQTrIb9yuy05k9c+
63bDgpo55AzpgWZBIwAnBGStRK8iQK4L8AFSYqUdRVfs3ZpzqVyah26hkwmm5D9jrNc6yK7GFSXT
LYQA7B4iMZEomQMcdGBO4QwbSwnTiBJ94plBdtfYd6mK4bdYzkEwsxgLdhCa0ATyDmNUillHknSM
RYBDk7O4WHDvzV+lRDtnpauYg1/pzrYhMsH5slrnceRpJmbhLbBjfUusRt0pp7/X8J2wMHn9XkEL
8lIH6jE54CwCcimfPd5K2ovwOeTvyle/ZUh7TEk7ZGkN24Nvp54UYPvxsUr7B88rEQk088V1zL7v
Z8KV0fp58S7tNFltFcwOd2hxbbrsO60ljq84vO/zeQVj9awuE4PmLfx/FTK6HFi1dF6qJntR48is
32PCJg2OkL5YSK2Ejvr/A9QtxHV0xYcZUejJiXNraL3ywqzuZmX6x+loihPN8M4RANsTZmx5aO9b
h6ieZsROmgHc2vgxRi09m2nVCMSPHAbj1ndbWqz4QyTlgy/jc1O432gZEFL0GISl0Po8mqY7YCXd
ilAxM4eeep8SUE5+dAdUCVIi7uOi8w+6JDaTiXu1K0GFPU7CDe4l5gEGYKiwDlXerkCMuNgPJe0F
JpwXl2Ov9Zw32YkvFicYSTK73rkuhwZ71JckdwJcnDZL+gleKkKmY1fBm1/AMITM3ioc7k24ix2i
a6H970xcvyWN/5BXzSNeSI/nD53onHZnWfjPLZ9gEDVn6Hz0eVQywiF6hfaIJKJghrGhnZ07Odsx
zBkaitO6Oeykc0BxcAtxXutxeoBe9wRMeFW0VtgTsIkUhJZrrMepDYSUEKIKZS6aCldjQkJOiD8C
HhLCOCLPy/eeV+62YrDgW2ovQm9rJeaFauWHoeA3g0We/HK1yeUMvOcp/BCYaDc+AGmg/eAgmz7Y
F1byrUW5BkdULKf1F6L/SwyIBbOlfxtTuavx5BYds424cy8ucvYiSq8yyzH5Te+BqU4eHTEWVuJB
BLuEhnQdlwdiEOpnseuCtUX4HZrqI3Kdmz8unwU/oJB2tiNnlei5AJwv1Vo8hTfJ3HBi7dRm8hGK
2KGOJJhrC3XSfEWpxm4e8WfVwdhWjmmwn1OPQhupePTqPKDsl47Hxme6sCTbJHn/yue5FEv+POTt
OzmuZ9XMBN9wFod28QPFmzexf3YbfamH5hGaCCDboDilbFyelEQt08yhR4kO987hc4u2Dpn8sy7E
mFXwHGQHJObHxi8vc7/QwrY1Q2pGngwI5Z539qeLsDIrrPdlAT46TWtiVJlMl3DJPp0u6nbuEL/E
QXJq/ekp8uVT786XqMeBZYVMQitDBOJkEXURCgQnwXhfetmp7gfCREdir6cKr5twHA1fO0QttKoE
ZzBLGK0tAhxRI61fernNpYlPaepfXdnv66R8agP86M4gfqNlOoa199cN2UbXHX08goeXZEo/HCJz
G4cFWj12r94YMgYt5NcoxMkiGt2d1D+76u+tTv2MojhkXnOdq47oF7b5LAgeDbiojQTzdgvqQFCO
NQ8e635uXBKBiizGQqzFaWrV3ikbZ18NM1vyYsqvI3rowfgvOu2vi6ELnavitvIztVeflqo4+lkC
ZdZNtyu61EqdF98izMIefMLFOb915DH8RSSN+u/VKbof/ET1Jrb9nypEyFABFQHcs/cj76EmWStU
TJ9i14fdE/3IfPxXOXQdbTi+FZRcYSHUAcZMustD+uAkTX5rNXLED89+TSxLhoKxh0SE4jo4doO8
ljHVcilXDKH+GqsY5zHLpWp4YrT3W7uRtclM/VVOyC1tcoS0r7O3Zqzp0NgQEovJlfI0M7Xa2Y2F
ymCnMFT3hnXuGVQfifRPnsfyKZD6iKQ8WjeUzyMX0TjDUbr9uQkja0vUEtIRF9Bk3XziDXsbcKWA
+qsh2onl6EBaWF2TWyPwFG5CABdlx2sz7NKPMpe3vE1cEAk1VCGrvHhcboyQF7/x8aTNwXe4dAe3
huikZxrVGNBmYzdPHsUqmpwMKXnLYabDjyoJ9Evi1L995N3U2P3tavngFEycCgBN+6qf/39hPI2y
pJuTz6UzPx2+JksNpzEc/hJ2eLLb+Z4XwZbj5JBxBbsiB9CAzv2+gpokAT5/uqV6LMYcP2LRAwZz
fqKErLlgvFQJK6bCPMgCSmrt3S+e/LUtGLtR0l38NSa2qH6R/+NyqqtjX1BCk+h1sW3F9qxq3rVL
JjZBT3sH48hUqh/fWQAoGe9vKBhaw0TajxXBHcBIH931j4QoLefsX4t5Bz8s8EIzxuMub8b3JVyV
/810Rk+6safhLVXdaUGUHhcVepJp06REnCDpoAIqOEoHtYw7Z05fQBq6dw2TVmamjEpj1OUqVGsI
eLCZGxBMgod7YFxeV0/T2D+vfwDY1itaLmIIUFyyjtyWHK5RYHZ96h/joX9ZQn1WYbxjJxNt4w5y
aRrb1FAJGX7IrljaGOvDzWZQrxCmkQzIeF144qtAN3fQKLdk2UJj8hCAY7BkZjboV94VYBKlVui1
EpTWyApdey/9spI7E1giIxBvrqOd5c0w+lOb2DQvt5ODxgllfZCYkHp/kCAVBULdrMjA0cDNtuSO
wzOpXu1OddEDVkH61iGKVUl4XJ7qmlGQCNOHXol1boAOPYkvIB3XtpcIW/2bIZ1xuZ5R6lkw5Ea/
fmmrRBZXhYQFlaROFiN4wMh7w5nf1GSPsVJX2Lll1oYxLzap2HAMWTdt8e4wxuLgNxkamsXJtoLU
uBxvuK7qWzQ6YbVtWhrZrWUV6E+Mwqe7jYYp7c8m8UXyZZw6VyuWw2NxkOm5C5+jnIv422sfijLu
jtW2HEWlRWR8VutVPBSWDG22eT6m3b2eA/SrMqFfY/UuU3WNgsm8wdqV8kfGduZ9eSKu54sTeRHe
/XooFSlAGsYfMWvuKmU0bTZtbKSayHnHyclAm2QjLpqR/eUr0V4e7w57QMCkx1CpMwB8ZRGM54vg
mDp6sJngN4WeZ+C0PZ8uTcSEeAB++HQs7Yo7mnY8aJ+iyLjRn6BsoH0xDeoR1NYsqRuydJG+oedh
E8kdQlRMzvihqTmZyqzEm1pag+F9Cnonu4NRQSp7VlpwqXbKZzD4r4rLcNr6vivt/aBrKuwQy6N8
6TAslwy32xCzX5ODOT3MdhKQZ1zpkiElEofsZ9BWgaYhdHoEiEAllAnvs8ziEvl5LCymyLDFYJC1
XsDoM++6NyVab7xvamsKr2xIE27twWT2svECPuWKxu2s6E+rW+6MrzlgeWo2xpBc/5NQgNyNPIlx
o5VJd13StbBpAr6LocZl0VocIVmer1m7RWbhfZ49EAuPdY6L7KeGQs86Wc/2qoUKPbHYmOd8XfJG
mNDDdNkKEyzEPyeKkHFsdLbebAcVACqDi8SaEjfC1E4adIXl8SMT8OsNmQKb2WLEyNqtGH3rx3EH
27s2iEDq8QXepZrrdbPsYpKVDsHub0tfeg6miFmJ4XPoOd8/ulb6GKPazCJktdVcIKxukxgtZ5vb
khiejWmp7TCwONUi+KgpvniLu6aqnVd/trv2eQmGsJmQFPpTe48X1tJvogJyc+QZnoAha4g0EYpJ
No6Tty1cLjU4rsKmgKeEitWi7tyxWVBp4tEqOaCDCijKSBaMqcO/CUbkBZN1PEYPOMTL5r0rKhvN
QWc3s3lWOnSCL9n1TUclSRgcMp9F2OlKd4tF1f5NG8YO39PSt0QtOLw5x73nlL0zs1pGfvajsbQF
73ZcF+knBb09PiJdN1F0plDHU6pj1bIcGzsnt/grEwLW9q73Ih1Ci+sk+80pyZoy3KskFMPL7LkO
rTOn1SybXRRExYROg3l5TOQD6oyMwW9C0vipHyGX9rQsBus8E2T+eg88UbQZXLVGRxV7/qkMh7c+
mmT3lJXMzlyqLXIQSfLrJkeGOGsqSdJiYg141+7SeCmYt3cDY7GM1EeROWSuuQ5QkS3KjXh1YnLW
aAjDHvq/YZsjWAZzZrK4wA7YsuF9R+rojk+jM3srVxkxXcDE3LZcZsPQtUrrM5jsPjpEpNiv3/hY
ulN2Ti0+C+kndTVAquIIWZk0ILZay3vsVKhr9HCoayHVOW3bfsQCnBvOXbCY6qfQvhgxKmjPJT9L
i7RN9vR0nPyk45YjUBdh5ojxRViA80AUMtjNSAxN6ia2dWpzG5vILugNjHJIekyNjswr4rZdt9md
YdiYBgq5tTdjiO1iKdufLhuj8rETg0JR5gg5IaEtPFzT4YZDpytf69Sby2firrLZnKq2Ngyf55Uy
NUvRMobRYVk+lExwAAtOplf+pcNEi8k3COwA01MUSpard3brL35D2EIgO7ielYAaiX4vZRBiyR7+
6b6RWbz2pXay5lLTI9b4HNzG8aMCKzVIS8JkWMTP9k7aDNsV50EKKh7I4dAdWOGxe/fdIYrYB1tM
itdJdDqpJ/xWAqrKlMeaNEHTZfNwaGlPeT0uopKddwcv3KXGNbxW1s1jqnCT39mNY3kgL+u4DYpt
p20hUHqZGb7LsSYa15v32Rwpr74flc5profC83S9mXox12ZrUDaM88FKxrD/N2FpUMzrsZel84uY
JpQ4F3fwgVE/WnHV5OYSuUpXzb7NGQDdskZgzzm0JFN5/8EWE559QUM2JoCmA8uTxc3YXuARDDMB
LNp3TpEE9m6x/bJkPB9DnFmTcR2da/NoTDTDAd+H2MvKAd2aD88fheTYM5OjOFg6fmdKwJpeqg9c
mEIQTlPxbQE0VvcY06fgebJqlK7gcygh2JxYYx+5B9uTMR21g7x2SJ4G0nJ45pbVPjrY2EeLQUcu
6rpUtVbWHxzOds0QMEwDincIV0hr71h5xykGAoTLc7UdnLaJ/4vlqGMGIG1SM84qNKYrxmilKRy1
wcCqrZ4JzJC0bOCaymUp1LQTYL4d289MP7Z9XqL0rBxRj/nWN1ZVeugdc27xzCJ9BbL9MJK+ioqi
gG0bUhDIQ1ER6pMQIWpEfQ90Kkl2cMtbmgSyZoGGp6HtTl9TFzf9dwZHdE1L8am/4AEkSwciX81x
2n4WqtLLP9xQ0Zq71MaTFRwQBrBWBxqFSbJmFY0/8j/hBG15UuOMVXnr+lA/Kk6wsrY+pqokQYZp
SV7BoA9rbFehBbba3uctPuzzoBevwXxhwXVejNbejx0SkrMD4xAA7JLkhUx+oKE4cH/XZfKYCK8Q
H7gVZkyQbOwX5zl2SndWpzZKIWZgVLP7hmjhCeP1dLDwK9aHpu8q4uUp+DqOYm+oVPWArDKO/nKQ
gPAhSDFvw2+X/SCmITUn/5rOGjoMnjzi3nLx2X40wS82hIiVGERWsmZQGucRjKtchXX8ntR9D0yp
9P1gJEvR12JEj2HJtI2x684txjXT503yZKI4Wb4738hgOWA6sqXC5GXjJt/CWI5ZUzhR7coHdOpJ
Puyo4CokqSDNHWJn43jsmRC0gBqJB68jrAy91yKMbhhydUeh2X5Zp2gqKuQc8WC66L8EwYBy7gYO
Q+BvTMjcmJl4EI372vSdm5x0U3tqOFIPuJbYSMjl3a1M2KJsOwMDKT9hjm3VowONd/hjhFHk2WaJ
Ht8tAZOOJGFnHOJi57ZKoZgPzRC8RSUQ079pIjVvJNxzmvjfulCghRiLVxUvbrA9ffATjrbOEBqG
jFSpvaChsjPGHcRJRjqqkYyXi+j/ViC/SlXx4GGzrD7Sxu5syfxinftuktlWhK4pyosYPNaS9Ral
B64QHW74H5bPSArngAMCxZhFTFg4siakt+mFmF4meKGc/nVURukLQU+Tqllaz32LCNf2jKp2lfKK
4ZdySyefhZ2Wy3ePVQhBX6VC7jMmbdptryC848gltjO1lIDdFqCLOs15REBnGpCpyeKYQRfJww7h
YPMfC1+h4wOTZFnO+H9JPV2AK4X7gxzZK4v+0aabUwjoRCydL0pWp/gvaoBcwSTnQZ+QVGsRYV/r
MTKymGQx2yHYGvlOMvdAwSmHf+mAJmhgqM2V+rO4pt27iEZBnxPzaP/x2Fk09GQmDNmiTDjW5btl
Kzq+jR15GQLqGGQKzJ8ei2HA6RVmNVbVHC4DJNi+qovonu/a5PmGhO+IZZU/zUX5L2XaCHyCUoIZ
0eAIF+nvkkxOzVBlDm16ywlZJk/FzLVEM4kjOEjI+W2cpTjPxRJ058AFyvUo4ZzgQ9IFIqD72JrB
yozuIrCkp3Tpc0d3V9WeOdko6+E/SofiDN+r5QzOufdNvXrUJ8lgHBxMUULaibuyWL1E/oxNwsk7
bpstV2L0v3i/aEKFxVzI/pYvvsRuFJXZ+i2nMpqTAYBTCh0N1QLdSAteLgeDl0S6/ue3VoS9trfX
1D1ZlJVmQ4ZHDj9SEsyrBTFJwsrc1Ulb5jYFGWWMf5lA65j04mTckYjXXTah+K9L1FPfOoD9QxaS
jH3zzeUdB7wMzFCzc6z1AtJG4quEi8DmvIt67lKHzmDPp+Ex4JEnBNff8auJ7D43We0Gx2rAYfoW
YDvHwGm6wHb/zpkvqMlaldoQPKfUiZm7lCOHu11jm92kbTQ/aJg6cQs6rUHQTTgjSiWS72Mi4YIg
ZPBxLBrQ5+YuQAmx5pk7IJPfRhrNhb4dkl1YwZyateWR6kCoGeOXFsHwfC0rsrlgRLQRokjU32XZ
PQEKCciJsJnzc4czJ9XhRfppGh/mVgbzvzpQK+2BJy0Nj1lSpwHqYz2lWXX2I+GLm982QJ42zBbH
FMgYm90iuivaYrB+sVwLDsAqTiXhOXQrFeiViIgIHNtpikb5bqji0UVm7fLjMTlAX7wHfU4J6Mf0
qI+pHqLyKWZQNX3hjF9bm2j0BVGJKqmWmdKexNHgm0CJoXti/1Eb4laLuci3uknQJt7xRWTpxK4q
L8PfwSl6rFIsVZwCbvHAmOex5lXiqnW60ut/9WgS+TkNoCdmrOnDOP9BdxoFb5m3dApFQi38wuey
a+M/kPg7qT9zmbQzEBeq/Eb+4cSM4AzQk7l+z/Cp0G0IwDFkKeK5A2jaO0Vg4/ST+Rnt6Y1AnqVG
zjurcPzH2UNIGhTBVP/kY5RQUAVelKn6hbCHWP4OkTQ5CRrWQEMe6ECIh7BVwWBBhgw0ee2lkHUj
mOojwYd/lHnDqkkB/bLat8H+M+ZZUAUpiqgeREEn3KWl2LBaXp4oxUjCvlNeLlIGep4/FfGms+eC
d3ashEGolgs9mpeUnjXjcu7Zj5EDEoREoUeIi7XLwPutcfpkBJ7uAcn/tCQL/hEzeN4ZfagsO68e
ZJSm9VPT5LM5xCJuobFUAzwqKjRZgcKe2f3firppsZJMyJ9x82V4E82P4WWb3mPHrgVVYGXs+VE6
fsrygKle25C2SdoGCpkc1Qphr04t9RObE9/7z9JdnyhynAL6KvRd5TiaXWVLf6q3usMBwmCrtQqy
wllXs+7eipo3BQ7IMUfMXfS5iC+djp0YA2+MW5PMv/HVz+hoN2gos/IAWZH8lWVRfbiZkoo6k4lT
nVzdULnuyStj/KkECln9JiUdg+KAMQqE/4lRDT6APPnNG6iUNeEMLnHKZX6zncI9z6yFbxjh4WH7
GfW4m/n5lWrQfzQJ3n07auL1a/Uqpp1d49+U7MBSL4p42Tt3asrHvoDBWmtaBLwyuPJMkOMgweUG
8KKT+bRP7IksQePND1KW7joQZDjYSqgtwo/aU7u+17cxg44HU8ckVChn4mvozl2Ej4COadlmVUUE
bi07lxRlDpWTzp38v9hL4r0bwoptoq6798eIp402wPy0zOwPA439V96y1IYlq1gROVjQ850wQXif
/9/CVRb+0+Db07kwhf/djvS9lWarQHsSb4HaoC/vE3FtAIbeArtqvhyMBUx+8mGIeBgc3HzsgpkZ
j0wtwrgChNok7Z+R6dbrwjRvBzYoP9GUGojufdptkRbmTxLxGkxN/DuHIs3fqmaO9p43dScXzDWs
pQIVK4v2h7il8SQSKD4iB2LrK7C3kZMtrpLDhYFW7u4prKddki7drU5bDLdzwF4rNu07UCv3URrU
O9FgpxsEVDiTBqsmgVY2MKtgvawz4X/WUhSHeRkmRKIFMQlq0tYzf00yL1hDELJbnCE6EPIzKVCt
qBFeECq7UxuCwcQdHhAm4Qzp1XQVvu6QRRMHB5Guy5rIqZE6gdhndYz90/2/47KnCq08ZwtCdScr
RW9ZYTv7g5r4Ei8xdio1/Y294HloaDViSR8LKlgll8QtjhE4RBarOO2q1wrwwSq3HkRzwzT8p8oJ
8sqD8rTuQ3uTEyTswSOE9DZRgkfEdyZRdowYG/Yp6BE8GEAr+HpZk2Rl/aCIgO5tn14y6Gjo52ui
WVBaAzzxhiREIAHR/JR4OMJAsQYxn6FuD3JY1pKP0VG0AP2z/V/bLPj5WA4DGuyljwXO2hb9fJNY
VJaEnGLewUh6D7Qoz2KG9dCE1sGbJWCfcZtG5r+mxBwYkbpB5Afuumx5lUl4WJPbnZSgMEkinsfE
potHRMJ0InF27WJn12X1kVP9xWa/Ag+EGKWO7fa4U5azI49tjboeb7aoHrNm2mY8JLP4lyxfcYHA
DOwH+dLb2C53jsneSvZfqJhnso4duJbu0QvLQ8Q3y4BuXzm/OkKPaYutU7F1z0FH1mgZlz+cx9si
ae5VjzLCAPWuSExZDV7CDo40pbS9qp9xsOOjqz/GtQQmiB3TCwKAqXmUAt8SUryt6vLjDJIe+NMK
iXPcFyhSxB8u6YdFeDAN2IaX74Fkg0Njs7I3qzio/q6cv2Ps7dImOGVkNAmHGKhpETyU4fQ7KFVs
uta7cTPeEn8kENW52oLooWU5cA5e3Sm8OJZ9v2o0dc6bBDrMRXX4ZxySz7sAn1S5+B9k3v5pWpKV
wUpEM85996Oak6OcukMHN7ro0wNqVyoN79UFw1+NzrutyzfOX1DChuCV+ROj9ykKxW5wFcpHbmVG
YqjMkDdbMKBgDYxwr2w9bhZmX710Pqs+ey3C4HX9g6s8NygUNB8XI3y2jSd5ZKLM5OeL+I1tXXyR
zXm0gB8XUEY0u0V0/KCPk53virs6RLCg+ucl+0ot5wyX8lAX0y8DxSMEv6e+elsCseuK8RKXySli
5Uy4dhR4Wz+aLxPbqMl3P8NVrWmX6m7QBFqFPhX+YDG6b/6IObxhbb0kdv3T1CMiP28Nt7j6NR/G
5w9PsUOyXcxmajmWCymd5EznoiDnB8bdyHdmj78+yv+a2KG8oHhEtepmWKk78i08Ej8xSONsT46F
VyB6nL6qOefAGzaNmQ4ovh4TPKcuUAbuxposHrv5HNarzgEEIg50fsW8wGYlnEXnLiEKMUvfS2QH
Xjs9MOR7FsK7D4tg1xpr581EciNgZOay6dL6sC79XUAdwu8fkJF9EQ5Dcp861DxrE/K+mKlaXnKi
Feqa8FCtCAZY5ehZw1vAlFi63ysYSLrhFu3zNmxStpfNvcZ8m7gVZH4kjuWvGJd9mHlPNjR4PwmQ
vXbbgauWVt/Eul90j7+CTQOTvavf5JsGlpBR81mnySEm0WKVakJlvDGHvOt96+B6IO8qOOZo1+ok
OKwHxsTxbbL/3LbFUSw5VNCmc68wmGAjYbLXxjE3jwwdS3hHBlnb9Wg2JGoz35y7/mGGm+om/l4M
NsDocsuTeq5M9f/7K4ERwjbrc/3sPXK4FWgCgJJsac5GTgcn8jdNlbzaoMrFxDmJudBena88pes1
TydzpRaH5xqeVOI903efXI4F+gUkkvOttP2VyLhFZ0+vZO+QtWzx+5yY8x4bbf0ddbhNa8xKnH3g
zV8jL8V6IjY9eby2U59tuqWQhRNIq/4b1eAlSOyPBbsov+RKauLLnunLqxPn5S4nPwhr3pnrvVdW
RiAvKPXAO7DHQ16vwLlN7B1YsRb0RnxV4IKf/clFZ2AftdKgbfE08O91HHJk9l084QA6JGyU3eH6
ncwgI9av17CAdVaEccpuQv6w1T35wfeChcVgdakZ+fMvvPrJ8CT7+MWI4FpqGPes5Ckf7oZgZLUc
HRaL02Zi6wqEBefRSYzhdv3/wZCeBQdJ69d73OctU4spdjeZpP1HTRFMcIjwriEcQZtQblzrHT7B
vTLBYT3T1jMrqwNIVyhZeYVTDPDTww+lxl1Dt5EFy0qA+VNE3TZHLpjzfDo92EmOj/VtZVXfa/2Q
ddC3xrI5a9s9GryW67V2XVCOKeTC0amebdVgQEnFwWa2eddLnNCGl5o2iGWcpEatOXqvRc6ipvdv
Qzvv1QIx2qQ9nlpbbock4u031/HRdP1byocJ8nnnFXxblvUckKG+uMVBhs6tAI/tAbd31D1Dom1J
bZFAw/YCdK5od3vwGlZaHGxCgde6oyiSDeNLQJ7OYZzLS9l6m/WBm60Ze2PMjC6NNQ3J7Csm7OG9
rN3DqiAos/YWjBHuKnzfvJWnYT6NQ3VGh/luOd8RdXPb2LxQsSZVDHKwC/rDfF5hBNWI39fkLDo5
rV1ummYqyGRHSsXPpkLmEEYYOubhl0cAwt3AF0s+zI2VD6uZm0/BGsbDvvblZX27dEm/rvfxOzHm
79ClowcsLf9pniV6pOT0P87OJDlyLEnTV0mJdSMLMx5KKmpB2kwzmnEeNhA6nY55nrHMOkEfpFe9
6lUfJi/S3/PMKnG3ppElXIREhDsJmAFP9elT/QdzNB/zyr9K4JNOnCbCLt1MDjUKRIELFah7VAE2
l7f2Pf+RYedKA5lJOyp6SlR3KXeVAbKAHtXbJpeZvJxbwbOSRDudIJdq3HRNZ5JvJL+bXPd45S1F
dMOEZ2GzODOrvZVPmFnLzjCnPfX+ss6U56jBwzZFI78W+XXgu9eSNCyXLiOksxofBM3Fl88pFjKb
5mR4tKkvHUQz5DcLJhGelwkDqFJbJxhumPHwDDyIcGnY1OjF9AhmpUibaqSkTL2HRLbH9XcR1xAb
wbCrqDwqGYrPxnjTNCOMoWxXFigkerG2iKGrqC0UAyh2jDnaeYK4j1HjI45FmuTdDRZAUapIC/mc
3unmNRAsJ3HXueiuEPVZ9D5WHAK9zsKalaAQZUXrmfZKDTiTQ17SpnIm+UNWAINRLbZThElynmxG
Hr9i0xGmXOjpxAGIwI0YohOeBCIMXPTemq3oaRTL9xI0HadDnrq8nAayZuwg91qBu0mL7qYWWHNQ
RikWQpVe/q2g0K1q5yoMwxuZHeSmaRnuoeKpFYA+6MIc6s6YNX23cak4OsYe9AABcIgN1ssUUPEd
4tprLJNRU59mVmssBt1D0g8NKEwMhkG/SKWuCRB6xv+LEV68xYEOiCqpr5qHvO/CSza8hUMkRfX1
73ILRgpiJRmI2GH+rLXHMtuWHToKZFwmWWfJgOaiLLchvXls61PaPJlsT1Ub7toUeBJLCpVBtCWl
UkS8dNIWqftoHaXxhQL8vqRis4xv+LGj6GlfVoCYoiTfFdlT23iQKhzOvTjsYIu+SIPpqRTeYiRv
umk9V2nlyHJH5s0ikrLbiBGwreM3h0IGOPdOXHYxZbJrnJfTuHQD5aaKo509hRgS4aRVOREieRh8
Q4FKyEveYFyMbGEDvEBJpHD8aIOj08YQ/SbsZSPHZ35J+xfUwWUi6zusCWX5Y7rNhXzJkrAYxsMS
hbRzn16uTJRJWl5VYf/oTe4cpP6GLQfvSf2lQ8GgFd1l7hlruS83SfIAOECqPjAluZF1CaofPyp6
qG1PoTnWqDtmdyp1v6ncJ4JnEqC4bploAXf3MpEVSLh0DbMHrohMlXzBduNuZWZhVLqhNfOmgmUD
e7CQeyl0IexOcLLmhANEc5sG3Utn6/3SQQalTZInRSrGsEqZra7lEUOk+WKIG2DGDmBBxI6NbGB6
CyyGAyd294sqhqiCoBPWjhiioMmW+8jeFQxDkAPinC68bFPk8F9VY9dQEjBORJs7/G52GhVUTSdy
WpILfIpIdJsWTmtsqlai44F6I593JZN/m+Ouyr/l0bL1p4scLCUKwD/DJcTsGcnUCxnWTIfXzDTB
DOkQEyvzxmN7r5oRMx13Liv2EXEkjSwj452u1EGDBXxWu+xqRgr5x6sXftksOhiQ9C5nbS22ndhV
nKYkT9KvaGnjr2aXQOrj+JtAZdN08qWG2qfm4CAxXCa2dTNM9rokflMV85ApXYjOmAe2tZAHPnMc
znVOaWkTX1RMkQRnO0aG66GDiARpz8wAPScZ/Wd/4YblXkGcQO5oDeLFLV/YSS9lGRixTiMQezYV
Y9JyasWsdca2fF6Q8rU4/MEwcyE3XrlanAglQ95qA65RrtGwvrfSZp5aHDEDB51yYyavp3OOsDkl
lSXsTGIUJPo2HrwdYG3iO1u5TkeTzFzZ0AcZwG0dPJHc5LZE9UkuBQYdDzJdxES/o17lstnmNQuU
12X101XdQtE0WM5YrwD2wmSmEbsCZ5a8rF+xJqWosZYhIjZBO10QMcuafmgJsNvxaJ2QPqgJFlkw
XErxg4ySK1GSlWpZYMqNufw5zHdnPnh+1QY9mO5lSHATtdE3elpSiiOOQHDBnd7HgYI6eXRuM3TO
oMZKo1gkVnAMyxUWjs1eNt1Rf2tJf0AJmSNeNjOKiDliMLMxfqN3hq2wFJKRelSBBHKYg3Mn81oa
uivWMgtBeNpznfWHtLF2VgTiJd/JMlduowxGoeMiXymfNNXhhCYcpCcaMBd5PPItHIM16Y3foLNs
RACHKeVZsjjk12UfX1u9uKRVh2CmjsGhfNPJW0/jJdHI2NV1nvVzZdK2qnulZeGSipDlh+kQMo4/
i5R6sPGpfTUo+ZXqUubOtrGvJy2ay6pfISUWrMCi6u8rThEYha1w3VwGunuL2QufWic22Qp5yDIv
6xw8MLCQhxq7Hp/kIVNJxxt5KRl0sjLyKFkyemuynKICjENEzkpHZyBRX3JIWVRRz3DVY7CR+JuU
lk8l0j3jUkhTzkyNXwC+b9iYQg69imNeAPDYyeORq2Oza6czQ4q9AiSeJu3N5BQPwvjVVOpznoqb
ZCuZXrWp2uG3Q2p0qzUb9CZkr0X1niFstRR4A6W1+mhCiXbJgi5yLQEz5jOLdpqF4FSRucyPJv3V
dqfrCByOUzH4yHeBrhwC9BFDq7xO2WwZDq3le2Ac+hx7Fs46wWbQoycHDY0EiCAD5KVHlSiZ4aw6
e0cWmo9++ih7DhyeA829UCNvKxOCTMGqY9F7LA6WF+GJQsorZdXhTQs6CQn6grLBwDBiCdNlhbTT
OvLHRwOTNkZGe8ah1/IAViScWXkvFAkLXS9pTMV7082ANwnOCsNZn44PjQ4enJbGkE77IO2+4dS7
bHpAeoGTXphuTh1mbTJDuSjZb92ynAVT+CCrKQArSO806c/TMbhYeXK3oSuc5WG3bPP0Cjvga/7c
5nnRjXa7btvzmVruB3bn2nDLhaAjwppAWnAVJ6gaQg9AKA8xhcl7jSQVnACtK4pSCu4qjWPmx1Z6
5TAfKS1N3QaWuwJqw6Ar2Kmhv2ub7Bv9qJVd/qNN4ZEkJXlL9gTrSbzZnCgKtaGKTvYU6m/64G00
wUA8pMR36/pQFKWGrrmziavpkOqdNpP5Nhftq+aHO5ApGwOdAs91buy83dQeeCXkU5cRPQh6izMj
VfaytSgLwKRLV0xtkNIYaKt5HvrPeulfYsL9KjxG90BwSar1fRkwy2lqxpLqYOxlp0arrZkspyDB
4ohisBWmq0nLwd1BBDZcAzJBiRx5dOHRyzyjhT4fSR5jrmMvFj8zANoI0V4zWjoTqnFVugq7ev2z
YGtRF64c/17mQl2tHtwcXjadp55DYID+jCxAAsPat17xXR7De/ZLRjUHvWkvUbnDaY04T5N8jlHL
DHzopo4Z+gslMxglNQ+yPDYSfQ9gcUvy2A199D1Tgj2KGFtut6RT9MTwcmbTQkBU6LvD6cvU++fM
CjC9Vc0fY1RfCeI4M/RmBfkTr0IsY+G3bBs1fch6eJqWsyrjcW+VI7sJrtuuxTr0kp8PDXDehVZY
axefUjW8sBznqo7sCyXu7gBj7pjIvvRI5f48c/cQxjAhY7uQxcDPjRodT+zkD2pTXCCgNC5weLpD
SfDeBi943urTNV3GWawYUN/iC63CEpPOvM4ZugFaKNsfhhHgwJmsOg60Uro1puRuG0TdFdmEYqcK
ov5Va/CLk/088j8yB7FLL6+wQI6P6oXrw6xxgMOcGZYF89a7Dgv4rA31T1QCclUQr02thab587oA
siL4HSC4h7oebzEwY9VQqDpDHl0pLvwbFC92VSvlSizzNVTMVd168CZd5QzK4DbPsq03RI99h2JR
w0zBFFw2D/B2Mi4o8ddQfH4mExuavAxCuwzv5Ikq6fVrn9WSlvhRMKc+NG1/i5ivDbi/vpQ9JehT
9Ag4msqzEVBW5irqNXJwREs60V9nC7BsFPoE+3LRZm8cIL4pFRZJefbcjdEKZTxUc0uGly6CelDR
L3rb2FYks1avnbMC2icimsXSb7o3xa7vQrfZerZxadEK6oW7GDnTOYlxBZNuCf5zLldO7iDSbNbO
zlBHZ97n2vfcjq+isJo1bqrjdDrtDdqIfeAzmSsX8myDEvtTaHXYf3NwNc34JRvamUOrs+9czoTm
JjAKwI8pIiYautZUIyZoQ02ajms6jEdUQdCowp58DB8GW9fw0c4eygioEACEb2C3Luqa1yviCH+g
Ln0UiXIBp+a+93H6shWUmay6X0ojBRSIjGsPjJBWhXcDWL4zv6dLgosILJy2ic7LAC5kmtceZ0UX
a2Atepvc5CHJ+qfUsmVPA1HZmuky4schpyPzTZiY9ikDxjlh/j2zwLWDaLiz8UQBAQMnCXzHWQhk
AIYbtIis3tYjwzbwbUgvlvnTaNdApdP73K4AEvUMMTNVBypa4sM2BQm2mILpvMzxju3e2VYVrcpw
giwNOoiRh63Kk7PlvjkFzJBAQKypxxeDMxXgZIvphjp3ummhj+a1o9WPsh8mi2ITEC0Vfbc1kXhV
sm4G3G0z4lDmuPFyYDNj5EyziOOwbDEPZUZqY1k4WEpr5hpFa3SeG67qALZJdATRMv8Brd6lb6nj
LLTSx6pN7u0Od1zcCaDBA1yxK5RRyJ+YUyz55zEK3GVVIVwZsyUqzBR8xL4ElBYoMMzSY7CHDINF
jag3DSLOYXx2HDjT21wzlqMjbt2OzrMLx1VL0VVx9CsDXXIwmSs8cuhcpjz2mnNLFkBrS1ACdDCZ
S6YGTlS7ASPizfSsBPAWNxwZgiVW5vgE4XDDhD+9BTyz1NgqaCZw32AmGL61GWVUHm1Hpzjo+O00
GAjEnYUaEuzmiQY7Z5jcYLTnsRfryVZu92Hf77Eicc5AoK87fsE1jGyu5ODJaRenUMcWcl/1PTSM
osbtF7LMkh0xuBRr8AtbX1GWQ05HcXBTpF2DdS86oiJeqcmwMiit5R1ZfVhbWfGhppzOlREqn7tp
6XF4fvaaGPbON4eVaXX3Zmu8DClK+m4KQJgSpHX9nQ+TWfJZgzN/gqudqpyxbYcML4dOyHjhBL5K
cS7zeqBuUoepg95yXltMWyVRndXzgHPMYYy6YJbbxVL+opbqTxFyWetMFRsX5Qk68dHep+L2BGWr
sFEhoDkV2RxtaGXjhVied4WkGZKNULcpz0WtVVuUjO/bym2XGUJlsL2DC+wokjM8jR5DzUvZAJnM
1nD46CUgGF4uorrNAINFxVYbK38FiLK85mAQLdMwoEprg11rFJtaDX+Ql2zZQa6vRWjP607rVkGS
OhvNrO8bxJ5RD1E2ToIRm+6El5kfvmmdfTOpCrIPcLulkiJ2N0+ZVyQoFpbbTtGRf68d3BaJ5B3d
x0XglJdKHVxJiZBKJE/o/K/Csr9OkMzAFHBfmt5LrnMixpQKxLOn3sfCuB0TjP/aweEYpuECIuMw
0nPEYqYV9piAchxUgyDvnw8qCqfUM7fYqWOCwPFWbaar3nIPFBJ0hE3z+1RKpn+bXVdh+1YH/bKd
ECMOLWHMEnfqD3KWXPn0sy26CC2vBNJ+1dkvvM+npEVsNkbYiwMvHu3KCwfjhbBrXBEp/Rfm6B3K
KdhGYXlFUlprRX1omXTJ/q3DPChQk2yJZcClok+MBPUEY/Foz56KkOyAymxDB1HTr8ameYWpgFCJ
8aaWwbaOkFE0QoMpr5HMQOmBuBGkmmDSV1ies30wusFZ44a2G2KK+CDFUI0HgYwlDYqVgv30WI8b
6Bvn8kgmV0rXjQvPryhfcKzVEhjrIweFMVBvCgWZAYvTnhyLgO/JzjAsukoZjcOuuBt9CNps9lHP
LDGNk3JVS+H6NgOfp/f+Iu2CXazH87Rqn7IseeWT3VQ2ZQgeJJe6pSL128zqpvwRRTgh0TnQhniN
3vU+7gwcpwrqjFgDqjdmjrEsFTDJSr5Wx+EaHj94fb6qhW+vV24s/j1It6JKX0KT4SjarYaJNhtB
bPbItQWjgrxovHWygPKkeS16xrl1GGgSOwOIAIU3hnlZIw5epu4qo7lLW8YSwPUfFYtaeGBMrrFn
w6ZYdhlMRrNZZS6wqrGFzwAwzNhrthYgJO+vBUVLryOZVgsXS9R2HckaQ360oPbpn0l/BDTaVh6O
R+elH8sGn3uNseMiyBHlcDhdpBHmXXGKsEsfkfdgYMyzwLwitzKKdKQdFwQB9IzqEJeDWuUQmzkv
wCLh1bjfYlpBY2B7Z0MmV0OPUKvdDdhpmEmxtvnO+rkq0nLtAdq6Bx6B0XwfbHQzhq+tPoZj9F2J
TZoasfbWRQnQM8XC16Qc9bOwoMOspOxmMsJjPTgYurHSC9oUmhjoxKkx5hXIvgY0yjXjuojsl2Yo
vzGAfQw7uuDgLveh79hn0HetbadldBhlZwmDQTxvyvu8gjmiiZZkYIInaBAXs8vmedKN4Axo0EbB
0jDTgyuceK9pUngQW0ILERal5BAevckNFLO5lHFIQhetKNJlMyYLq7Y6Zqr9nY3KyXlsReW5Z6MH
rDlQt0EDfc9M8VhTSXttumPA+QRsDqq9XV5SAl9VaBzSTVAaqUkEOEzWsFM1PvuaPck+9VXHSTPo
KDYtu+9nXdteNnq71/MORThYp7DSbnnKaz0s74bEoaPTYVLmqnSLaTAmqvZg1oCIG8YZroMGKBhD
h3Ioe4ic6oaT+tKGAdvR6/ZCj7mAktxXengdKNG6Dd3rkanWGCjzWuH8VykmuR0NU6Z6qMQUsMAi
01qbeCj7ZIisVG+SBqyZ1zlXSWvtkLg9ZG61UZRgzTB1N2GzJKEflyg138NcQvDHy3cespp4h9nn
+k+XtHCut3SiAN89RrW1And9mWUOWmH5y0T+b231qbcEnT91y0b6ZtntbchU4SyEYNDp9si8wr70
knA5RIyZnRIFDsZlUYJgWF7fVZX54+daE0k5b/TcQRZcPQyGsXE7RgugYLtzu6sxNYw8iH/Zc9RG
mzRRtrmjAUOY4HW0SUoHIsjn6KxnZxxt9yk2ISCfh1sN1/Qztfe/lwPWrkaTnEM54yuryr0dZ9Es
GY2XECvnnaBRiPbDyoe6P2Q5eBEI6cvKabtFB70790HM2rqOvWKWXdS5+JFlNO7SuFPp+qowttDH
zEGwuFF/2xfGsGw14z5Nku+FjqRzYzkZC1sw/aqCOTwwm6fugDUeBJL+XfvIKGAbO/p6HKMDRU9w
ANbbwg5unzRv+N4MxUKrVbyfszVpdaP0yC4BV0FQrRjYoLIav6beAbGJIelw36KQcRakmvmtcIZk
nwU+5Ol+IrKFgvKhAAVwwCZAbAILmcNJCr3bcUILUvQx9kVJhUnXVFoL3Bmql74YjR8R2jEXVVgm
twnKEtsSPlc8M5GoA5nskaZrreWVWjFTD+xoouk2w2tu3rQ+ZiQoDb1WoXSTLEJrfBJxXgCFAX9j
YcCB0r2P/42wgIE5nndD3u+lE4SyJyH2T1jrMMAmmh9Nw8w3Yzn5t4qDfIBeKkjsB+hiooITMQot
kacGqevm901eNWda2ymPY21bSxwE/aXFJzkLXHvNy7is3RTNUhusCTh9eIZoPjDLpsIzp/E1cHvm
+RoarA90UpeWGz6rpfc2iAHJJo5kEKnnAZxLTWsvfLI09Mb7nOFC1Nd7FEdLsnk0sntW6GCEjB/7
VQMXF7WDhV3G+8xU1ZVv1y9Q2V8jWuQQUg84Ad/T+3sWynBFmbDqNOVFcfXbNoVOV9TCutCnJr1O
IeRd8unCm67urjHxQp4xwbogQTDMteGtF1p3R4Ckq4qKAfoApSkNI6zxPB0fCzdE4pJOrEt9fqaa
aL2iMnnlGnDJ88IwlvwHg7zYfWmwKZ4lffsA8gxAlD1dCrN6ilgpTRc/jHTL4L/d6x1cXz1dliJb
Jpb9LAQ50ZbSVLTjETIC45kwaGBi3U2guNkQ8Oi1dawCmDYLa9w6ESdNw1bnQxFdDjp6WUUPfyjq
xL6xsEbGNSgOOM6WVmpvMl3lhG1nKMrY2dYPqxI3VUf274wSzVZasz5S1CEOysB7vmuty47uHPqk
xLjA3KmeD80OXAqKKNqZXavXrBNI9bE1dyYOfShJ0QGNOHc5hrMMmUh40bSpavsmLLJtp5YzgZRX
IEhHatXdILW4JCutE6u4Te3seRyaazfQnxp4UOiWaBtR1zt6lVfYe689nlUvEDTp0mQ4WHg/UUVn
5tlAz3wlem1mMfGiZ2ItER5hVlnBK1FTZde4+WMGaqOBQODhDjyVwKcKi48DV75RBFZq/Dh6+ucO
Qp5GYmyd3LtH5nZVhCE5JRn3SWzfOX6wb3lIZwhyTKjRYEAGoRt4snKrttatHSB8yjHnzupUsbCV
EkNrfqFwb/OyRTSmKJmSjwvRGAyGaHHEyW6o1T1E7qWWiy0DTbr/Qv0R2cpqABkGSJIlDPKO5i81
MW3IorUu3MRzIUsEc6iCe6Hkb5liTtvIytpZ3NAOEc0aoYGl5XSIucHKZhZSwsHzqkdHMR/NsX91
G4btWoZwdiV13xta9EKdRaiOQqyWjmv5rZoFK32cVigBXWkAwc+xQzpMDaomjJyyMxDQVIeiLNB7
tKAZpuHVaIJcDPya3uu4U0oLXU+l+p7YwBn7dJXYkAjpvIFwUr0ns+qX9GwfSaX7QOkArnk8OEW/
URDKHnG3y3FJRFD+YjQZwcsps6lFKofBaM26YTrSeIyFQB5mPXocBq1U5BkT5h1AyWy6UJnOhBGD
7Mi/CwcmvWFbbZEC37VigmzdQIetc8YwYfWMitN0ng3iSdftmwJryzPIAwcp71OMKlzcdN4LWARO
QZN3tLH/cJd0Cu7CFB0wAN1YByjMswQPNoxROs3FM0xoPDGK+gnBkIs47m6zMARZGlyIUv8mhvox
U51blvBDlzLGMj0H5KxCZhid/T8eqM4ryKZMapfcVmPvrCDrOTNHQ/d1MKtnr86AAkS9CmCvYKAC
VZLEqDyMlaHgGYDcjvAQ4/zjL//y7//2Ovyr/5Yf8mRECvkvWZse8jBr6j//sP74C3Zs8k/X3//8
Q9Gh35lQhzTBn7++XMPh5Ie0/9H4vTqlONpvrGoX2MXOZfhaNtrL167u/H71yCy12Keg3iCY/z1A
3Jf6hElFV+SvX7uB/fsNlDIfITNV+mYo0SSb2k1oI76VJ9uPL2+eeDryqf3ydAzFjyM7ifRNF07G
xh8E4lSqO51/7eryrr9cnX69TQui1Hk6nDVRpAAnAJT0axc3fr/45NJB7cdCZ8AWPRV2c93m9sXX
Lq3/fumwNhGiSTDpdCEhrYLcyFYGBP75x1eXa+O9Fan9fnVFS9ELjyuUwBPkWDq6GGpczwfbBq/s
MW2F/vXxjU69XPX3G/mKp3pRFesbv273aW/uoir/2hNS3d8vjehkqw9FoG/MhMK69pS1kmA69fHn
lmv7nQekHoWsjahVpOtC2+Sp963Q23lAV4We1MqBJ/PJPU48G/UocGOFROQaTrtB0zdBwBijVza7
jz//iZSjHsWsYSA1o0MqkhL4bxiwGLNpTFB5J+8vP76DfMzvPaGjsO1UZjpZm2ubJBA7Q5vWhdlv
Dcdj1JDTuQtWck+ArLn++HYnVqx6FMfMXugchJZsCiKWP6JfS5OjUkpQ/CmmTsHNx7c59U6OIrrS
IMmqkVNsDDW31BnKuRlQz2RyZl+7/lFYm47FbCqvio2txT+SDOE/TBk/+eyavMh7r+Qoqoe4FXR5
ML+2ouFCpA2YtxqjgH6blcl5qUdg37olO+smUcA3e0xr0pht9mvf7DjSS4N+vhOPG3BCe8TIUdIu
6k++2fsvX7hHoe7GTW6bRjiCMkaApMpmVQMnLInnJe591uErX4De5O/5RO3oYBiGP24c4h1bjypc
NAJD7I+v/n5ACvco2B0U00q9VoaN44/hsrGM8LwzJmM9uk37ydo6dYvjmG9Kh25l229akiIUbgRH
Rv0OonL8ySs+dYOjkOcNTyVbc8fRp6E5i+dqjSK301x+/Ijejz3hyj//ZasWhhfXjVZ3WMeB8B3c
AUe/CYuZj69+6sMfRXbYaaiumCUfvlH8ndNY+SIcg3JZ1ZTvX7vFUXDHImpKy6jbTVSgd9p02spm
wJMW8ebj6596QEfxHblDWvWV1m5sa4T42CUKenEoe358de1UlB1FcIVsGVY0U7MJUsa+3kLCnqIU
XHQ/y7NpDh8TZByArnhRONG50kznrAe4eyj0hgCB9ZkKhvPjz3Lim4qjgBdwLXG3sVM06NRrQ0VS
3Mw/KZdPXfoozBW/FnHnV+WGOdgw57CJnZkxfhbm7++KQhyFOULQltfZUMkbzwO/HTLc9H2E16Ac
oqUEYjHvnxUDx3k9Fu4nL+7UNzqKe5zDJt2K22KD8atzllvo24oend6vvYqjoBeaAxLYYU/3s0mc
mQ2gwzRL3fOPr35q0Qn5pX4J+qw2u0hDV2SjYeabjy+Cs1FLvcVBcy2CK71u9l6wy8dpVobIejhr
dDNmKbjx2i9WtWGuTaaiH3+WExlCHGWIFuHLtO3Ym6Op3MUiWXeedl1I/dyPr2+eWhz6799V6Kpq
jJGVbyS9VUXiNGvH5hzxwkrs3dEqsEgxbQQYaMD7Mf7NSAmg7TklyAWs0fBBnTvrYvomuLy96cjg
QMgpf9iAvGh5un5iZd4iFp7BLDBs3ei2mdh11mM/DfUdRgQqnU0kt1JE4F2Gqgxl9cLlLmPWuSie
W1M0LCF7m+USeL4FUnUwviFAFdqHvCgYmQ9FXixROwwZGPUIEHewWFTdwRgPtTU8RJtgkF3bxIdI
F+OeAc76AVxgGAKK7jF49PGJgE/nn09qmzXPQ6ZHwH+nqTc9GMABAmQYLo9l95KWyG9g8JaB0vr5
5P/ltxN4/fNE/poXYxX6QXP0v/9+mwM9SP9N/s5//czvv/Hvy7f88iV9q49/6Lff4br/vO/spXn5
7X8Y0YXNeNW+VeP1G5JKzX/2CORP/nf/8i9vP69yOxZvf/7xmvNI5NX8MM/++OdfyaaC5pKl/6sH
Ia//z7+UX+DPP/7+H//z73/7X3//2//5+9/+79//43//f7/59lI3f/7hOH8VhuM4tiZMlVVosLH0
b/JvbPWvQpi6CpDApb+sayzljF518OcfhvNX1RG0NIQUKjMsuV3XeSv/Sjf+6kDHsF3XEqZrq/zV
fz6Bwz/q1H+8lP9+18RBnv9ot9MijADsKbPnXQh80AXuDa0DoXG7Wf/ySP55w1/bMu/lTXmDo/0O
94x2iD1uoCnpfUvOzifzCz0NLm3LDPBLVmtwcMY5J7XmCcgSkLAVAu3RZH+hzpBXP9rCYk8L+5xW
A43nYV+YLqz18lLo0yeXl/vG8TFCXv5oD8PHwIZ67ttzq1oNrnfQrRZ7CrjqePx8/OTfy7TyDkc7
VoCQeYzMtTWv1PJiKIp5MsQvdd9+cvkTL9Y+2rJ8UynNCbs1OumhityGZ816C1XGr334ox0LKX6l
B5dlz72C0Z3v5GvUl+9Ejp3dxzeQz/m953+0DxlIaI1d7lk4jdv0PsuHOIwvspKv0xhbAEDhJ3uv
XC7v3edoO7L1QetFxVsYTPtcTRT29f6xQ95ZSC95BcnLrPusyXfqOx0FM/D9thSNZ84bTJY2ecaA
EDDUEuzKTNXxvkS9Gd/kj5+fJi/63hc7Cmzcw+1ODK01rwGodQBCQGMjb4mhx67LL4GytxHyFQOM
W/2TkDmx4qyjeM/7CUEixgrSxwi/rGrYpWb5SZrS5Md+5+tYR+GewBdLJr3GLVVPlo2prAeXjThT
F1BYQbFnN6XXrCyrWldV8/bxIzz1fY5SAK21gQFPzvfRsu9RUsI2Lw9fu/RR7MeJ4hqaTI2NAbkQ
ce6+9j7pCJ5IK9ZR3E9mQU2jwmcYzRqaTteOS8urelAgqGx87dMfBX8AjSTSxtCa65q6Dhpnlff2
J8v21DM/CvuJZuCE1agFFQmZlaR7KPzmi8vzKNK7Ligt1C65dKriJZbi/IR/ZvxJHjn1wY9i2x6j
0ktwOZ0j6rSMXEGf9Iv7qHUUyVMPfj2XaSMaf5InlrHarz5+k3K9vRNVP4v0X7ZozWtDVVeENW97
DW9qwSzXxxniR1GggaP3ifFJJ/bE0zGPote08FlAY4xkFI1PaeZubeuzlsapr3AUpbqN5ounhuO8
9EExWuLSJBucqRGZLWm+tpeaR+GKKk9mDa3PPSJXx+4CgY5CR/zt45dw6uEcRWwmCrv0u3qY595w
reE1UqXV48eXfrcbSpFhynv+8oLBVgKrRAF2zmnrXFUe8P2ce8YV+neHzLqvajEbmPllaP+qCmPF
8GuxZh6FMU4raOqELXJJpXVhJhb03O6T/s+J/GYehXE62ehRYlIAsAqd7SKGpNdEl0nvfv/4kZ16
G0eBPBopWG21hz/AwQpKcgdruX352rWPIllX7aC0w2FAzY2xsMWYHAzf9MmDkbH0TiwbR9tvXaHe
mDfdOO8nBgJY1+ghGq95u0I88YnVe0VJMPv4e5yIOeMonFNz0CbwVOMcMgDOve1ljHuhOdjXJdIw
H9/ixGs2jsJaiwyzcFFQmk/6iD2fDYnWEAJyw5CIr0W1cRTVdjUqelwUw7w3xGtimTdp4n6yQ8pP
+d67OArpCuFV7MDacQ7KDuH3QVtErFb0VRn7R4u+Um8/fkonFqsh//yX8EbDPEQCJh/mXtsvtVq/
rrPhk3csl817X+EohGNvEErrFuMc8c7zGFMgDAXODFCRGoKVNXzeNAI8/VmG1eRl37vdUVjjDUtb
3ce+VteV25beiVOj3HVlo1uHztCW2dolvQFE8/AWtLYDViEZJP2vPcWjkI/8yrOtohrnRRg/ZnZy
oaXh/GuXPop4X9CSQtIKm9FMgW1olgOikr76yc5xIg71o5D38F1EOpAPjkhyexZBTGx64xwbb1Cc
Uff88Vc4sZb1o2BH8D8Vcckam2JlHtKtyqxHPEqWClz2Yco/CcYT2Us/incfvp6paERMrY2rvHU2
UYhumB0+Kyi7S7lyOer6JLeciBr9KPCj2MpKIKfDPCmax1THjMmswi/Mb9hw9aPIT6AZVKYj89YI
7lFFynYKMcL7+FWcet9H4R50upKpJdsqbNV95VsXNrqdbWzDrPpkvf5cOu/EoX4U9qwhvGWqjFvg
hjfUSFsbOnJ30gd1LF666No14GGrCxYBYolSwg/SEihGv9rknMjSHvx3a5yngNIUD8dVDp/yZ8re
umxJGkpgbYQ7nhl6OAOdJ1GvUVJ9knVPvdejHFIaRmwKhGLngZfdWmxHcNI+SRGnzp/6UY4Yotyp
HT+lotEVPFF+WBYODTA/rHs9f2YalJDfSUwfv+cTuVc/yhrIrNtNXSckQ3zMPDvFh+9bZ4O5Vsj0
sOsnRGc+T70nVpVsb/66iWD8JdRWjyGjKA+A4ddNhc7bVCEk3f18d0opxfhRWYKzk8yBAKKbMs2T
BM+bha4ln+SyEy/vGB/mx1ahaCEPOI0CaXUznScJ3qMfP9BTFz/KLpTXpgA1PM7byvkRDYgdJU33
2bjr1MWP0sn/4+xKliTVleUPXcwkBgFbMsmseezq4Wywno6YBwFC8PXP6bep1iklZlitKhcCQhEh
KeThPg0SsgVOpmJnxdtBoeZ7V8/P+15cSyep3aUTeMsUylPyk+3754lZL5eHpusYH4Q6Xb/n3eYh
HIkD2Er+//Pe+cch+YFFtwbf1jrz6xzDx5oFbd4QA5rnzwqF5wrU0vT18gsYvPzPVuDd89PG68E6
2s9x6YZv6dhyMJWh6SmcnoHXPk2Bf7QH6BbQeSOqTH6upQdJoWPr4SwH8cv5hSTkkwDvV56I63Ah
j5c/yeQKWpYQZYUWOYq1MmUiPBXQG7qZlmkr/ZtG19KCTwDfXNVx4iEFzS6fcAxFH1i2b1XUoWQQ
EbdAedItMTDA7bcp68g3tFpkV5ctY5hsHUsGnSNaBT0IdL1hPqA3+gjC9MMkvlqOFwded4DnbWY0
w0TrmDKobYy54p4XQ73+NKX9gbTqhWBvAVzrVn3VMBc6tqyHHgsRC6zlKDB2ODU4sLJPl01lGlqL
eQstcyD56eaYZv0LGaYfFZ321WF0AFkL0DA4G5olntIU4iz8JPrhuO+ttY0D8xLcTll4a24D1W21
49u0twJGtMjlyuZ+uzRz7I+tFbvFAgk2z/p9+cUNO0+ixWxBxAysglhwgE1AAdUdPfZ5PWqsJ7bR
EzG6IC4/yOSWWvgmfplCSgE83c5U/mIzfwiD7loU03npuo0U97HrODpGLCUB2lvVggJD1Xxb8gXE
UP5GAJuGXs33LltDUkMBkJxgCc2Hpz6vv4DCZGtz9fEUgEH977FLgg6mekFiYxYIwpwfTeJGTPgP
c37fN9g3VvfOdD9NoHg+OfnrhIZKbLX8RUK4+Bd2YLPYqod+vCQ6obaUA4tWgikaUQ0541coa90z
CpqeIYgve4DJhlpk+ymYsyDwiBbStrpya/bau+3p8tB/9kn/Xc0dHTjmVi0LkJJs8NIlYBIBpzgQ
3kqBriyZ4qUvb8SwmpCUn7F1h47wocJmcsbveZje0xZgBe/OXfYgzn3IrGrZQA6WlXgS2aAD6lw6
yQsP2a5E44RaMkgX3J4JUDfE3iK/4Lhyw6BgctmIH0eoE2qpoClJMIUETZstd7738Cwrt36kE8TE
XEBRLj/D5GJaFmAZyrF+xrAQWvYzZDNu6glsBlnqvl0e3+BjOmqMLzk4XSF2EHutulUBeV7Ccdfq
gXLb32E6Z6LNiAv3RRsHtD6s2gIJEWv3zauOGssb3rmtsud4biCYTO0rSDy8XLaJweaBFtZsCLKG
VBgaMgJfMxcNuan8BNHVfakx0MIafKBuYXsIPfTpVgeGcrQfjF/2vfo6ze/SriQ9+v/mGZcD2fyz
bBeQ7/tfwYX16/LwBo/X4V5gQcx6BRlWiDqMz07hlSDz6sA1lH6DfEx8+Rkmj9QCFn3Vbm0njR3b
nX0cWH9T5dZG1lsXiA+SXqAFLIMW7NKyZY6hb+L8yGSC5hZwtaHZ3kdS8NxgK6pMHqRFrS3m0uob
VLwtWX12wTw72+Bka7Zq94bv8LUjeDLYBVlQ6Y4JKhbtELxOy8tUVUebXAdzeN41D74Wvj7pIWKK
VlowkAwvBcgWQO3ydd/Q63e981LORgksOYrFTgo5k5A+lXW3MfTHBwfQ4vw9dO5mYMDI8NbYJYAv
q/xuVeis93oIat6BpOsKzc5XbdVcX/4QQzz4WiiLwe+Bus1BFZ+D1ywvZ6iOjl52miHjAhLGvN6I
CdNXaWFd9lwGYFdFKq0d92CN1Xx2XAje5Er0920Aan4GvXmILk7/gDrQO+77Om1VVnPgUZ/jxF0z
+jOQwd3K3jzYDtQ12Pd9j9CC3a28qR3WY4DXAIEJWq6E9aCL6X6OaA6//AhDLOqYOOWCo4eFuGoP
OITWPNSLIrBEQDXC2dgGrAHxQVbRMXH9YOUEun4oFAyAoTqnAKQzTXZOeqBaoH1Z5v2GFxi+REfI
gTYvYWkNY01lcjeD7xAccf1xgHNftpThQ3SM3IQe8WkMU+zZy9dx/qpAkAqZTjB94LJA0beu3XiO
IcPrYDlsOSAT5HAQGRc+feKpu7yRMih3FVUcHShnu1MNNR5Mx5ClfXOE8qd69Dpsczbefk1SH0y3
jpSb26b2hwD376GbP5VTdVMN+R2Y7a5ncEyMc7aRyEyTrYX8QFgFElDcOthkOOc0OK1b4irzNpzW
NLwW23XqEbo0WMnVABxyl5egzsjn/gS+Smff6ZJpsT02gpUgpUF9vSlehTu8SNRUo8uuanIhbSX3
/UJRN62xwEJo7hZt8Ayy7O3GFZZpcG31Hgk4QdsSFwNl2kM/nYO2bJjpvjfXYW8u6F+hWIjDFGTn
O+hl1m/rwfGyVQzXDo4OewNfhDOXM3wTpNMPAtrk9vC5am5yqBYQ8QimZW8Zv28Wzgw+5K0R8m4Z
Vxavm5khHzmF+i3oBFKY5tsEKsgNHzVEmqet5XZugxsCjBNxH8gafOT/9tUXjgtxsAb+wmXCZZsZ
lnAdADeM6MdEe9kSd1XxmYT8JgefkACF1CrKvnPOtVhOrXCQKZj7sKXNwGCbhsvZoWm9c3QtlPMJ
8rYSauKxF3S3JBifC2dro2kyjv33DKetI7CRRWk/75ubxK4/W8J6SLl37kCVc9n+JifSIrkHxVYj
GfLcROYrCDkfWQMV3H5rTTMNr8XyRKCvXfnwUcg3g/RxvIF6YISWko3FxmAgHRHHSgnYjMQGEORz
KdRiZ0j0iB5Kdfw4gJjwsolMD1nX63dxNhTOpBwgLGIxApTbQrFwqj5TC5JDuF6//AhDynO1UObQ
FS0hBKrijuU/1rucsOg2gEaGGdDRcICXBlnY4e3rHiCjBvxumOgysDa24KY3Xx/7zji0gM5340+4
QxnJt8yxroDT2fnmWtgykK/5eU2x/3Wh/lTnp3aVTsnD0z6ba3HbJH02BvPaJWg5YJXKnFvplxuv
brKKFriWaIAYBk1TrCAn28v0tUr42+XXNmRlVwvYpIL+LoEqQtwMVXXwO3qf4gwEgvsxP7bQ4Lji
UIC6/CiT62jB28wgRUa/FS55PQvUgD4Y5uRVZ/F9w+sQuK5tVCigBh5PrmofQBwjr/vMvcpkNm2k
ZkPk6si3dHFy6gIYHucFA/0meWtRqnbb/Bm11y+XbWSYaR35hrONBUm8AEdDzAQR9W3SiA37mIZe
v+pdaKkU9/ydcHCwcdQQhWK8Dgd3I3Gaxl6n/N3YQe6wtfMXICpAPYasvw2Zt2H0D/sjUU3+G+Zm
/68tIFoshrVm6j9CgApClF78v6VYurS2caWYjMMLX3pwFw9hAoEnr4NSZzSGtgWZW3CN33Yj77to
DHg+nriwxvLc4RIMml1ewR8E3KPauOIx+PfaQ/beCG2LGovlwsAytaBkm4BU8Moa5cbopt2go4WP
ja5aAZinjHn5r2Df3bS8zah3nmUYzbikwM08doRtsOzLxDq8bE7bui2dSsagsoQa3POwFJ92+biO
KZugMzfjmNLGUzfcTdI9+dBd2De0tvCVSkxjQRUgJHVx13YO6uDs8+WhDbOr48YsmdUsUah/k9T6
HFjOL+z+QMzoT6+XxzeEkI4dS/2BWE2/tHHi94BRrSLxaHLbapgzjb7+/i5As3TiQwHCwrgjVXVa
EqhABsW+3h/H0Za+CpLGdpnjYllBbGiSwbH0tgDfhvd2tJUP+Je2GwgSS+i04ido0kHv2EDDXG1k
F8Os/mmgemcX7rtK+gF6cWQ1P4w2NnxjdvKzYN+k/onld8N3rgNO2mBBF5EFyj/oS0NOBYi5jZc3
rEc6XM8uE0izVwgkhf6Tl7CRXwLgKwrbP4EtMtx37re1Gej9pGsAlIbC8jRAWLd2Mvu1hK6Xdb7s
94YZ0LF1yRxmdW93bUxJ/W85NfMJMn8qCkHxfLz8BIMP6YC6BhovbuFBI7roihLMOdahKffBNdC2
9XdczcsMbugCby8dF/IduF/Nu426hWF2dUwchIppproehg9L0GiTc5H/Uu3vVvRbGX5dOT6off1Z
cd95Z2XxjHYro3eA23R7to/K+gVoYxG8rnfwYZajtOpBosE6APqJ9faUpCEE2Bxw/DnhDWrlkWrA
2I3TEffHa6+6ZxxqO8M9qNggo2FBDwhK0VScpOd8Ckf32Hp9XDc3uFrtEgq5EUjTZdY/JBRrYSMA
SWxeLrfAgsVp+LRr6qm250mEZ0FvqkVXTe27xwl3H7j5tp3T5dFNS/IfcN07A3YZZ0PF0C5Cku7s
AyGNHq2wP6PZMg8YFINPHXqqHEgTXX6eIVR0zB72PHUJgQsvXoiAkEfwHR3o19Jt/r08vMnhtDQ+
89YL6gD0m6xiYeRAusYDM+oqxnEqlbfh1YZg/NOr9M5kLik6aNvXUFyCSEU0ZMv9qgR7+QMM9vkP
iA1E7CLrkW0zkJ0zvwB5Izh0vWljuk3Dawf3JkvADjrO6CFM5ZOESqUv5O0qmXL57Q2W0YFrtPch
wJGgpz0Nxz5Kefg78auts5dp8HXO35k9RysrDQTenYz8Gop8V8zxNjamBrchq7neDS0S2hdOgW7w
3sl/dMuboin4h/NVJKoKjpdtY2hodnTsmlt2w1jJlsVcQnxvyd4yrNP25CO/yLcxURChdn/4+NdP
DmpM9lXtiRYRxWIrIHagp4ars8eiDq+8LP001eHGsd5kOW1plSAkAwE+oIp2ad+vOlAk648uzifW
FjDI9ATtSJJlTBIng0+1A3sts+xfB5zTDsyG2la7sQtZ3f+DVYRo5xJ38ZldgQ85RrkVHMaJd11A
GmHM6ocA+3qnbu9H6FpspMCP/djWMW4eenY5S3w8jJOHPoEeebYvvG2d/WxCMvdweISLeRm9HQq/
hMxI0pwIFNB+XXbjj6fD1qFumG8iXY63V4n8DCGba5ZYVwsUJzqyFeimR6y/v4vGVHqz7TEbHMp+
8m1c7KPfiIMPFUKxhM+Xv+LjPGiHWsCjEQ/05oBBxEtQQG/OPpO5uy07P748vGmK19/ffcE0B3ne
5xOLRx+qV1IUz0MJJaV9g2sRzQtVjrKBeVja31MBJSPb2cLUm+yihXNKPHRtjHhx2+NQR1XLofDZ
Y+Zu8m6YLKNFMxQpKhd8kujuV+OB+fWDVzW7NkpgF/rb6MPosYpn0outqblLFisu/OzlsskNZtEx
aalVJGwB+D5OcsuLenBuQK0jveNEVBse83EGsnVo2sDLEuqhsEt/U5Ij7u2T3Huylx6C1S+2qPa5
vQ5RY+0IzWtn8lAphfqcfT9YBwWK4Q3HNFlJi1t/JHYxSVgpmFv3GdgGyJPP4HuUadXuWs1sHamW
TH2Qlj7mWCiImUCy7xPnzll2w6d9E60FbkAhsAQGTvhQF9x7ZXFTgDQ0hC/tG14LXYJG3aaqJIur
sTkr2wXbd3BFli1qQcMWww608LUydMGjRQDRVbTXobBEZM+JOKNn+3c1038WHwKCCIqCgB2eshCd
7U26sRFYy1P/XUJBqvt39IHdfRzyNURmF3LmipRoLMi/jTX74bDkoS4U3/Cy9Vj60YO0MFcW9Xtw
Wa/NEZ+b6hEHFdokYPH4opZvjvWZDnW68STDJ+mgNopmkgwaC6h8uGMFZQlsBcAQ38YDhx6ccN1h
pfbfKvsZFj0d3OYFA5nC1fNGa1qgMiXqx7nL2hg6P98J4ftAqmi4+nuasKoq4lmgoakq66X0/biw
ql3di7YOdKMKUB0EKAPpp/OIxtpDMrRXl+PGsGroqLa+Iw125iOLXewypc2h+uge9w2tRTzBhWkW
LJjksVqaq4V67qEtrS0XMs2qFvAN5CfsfknBTrakh/W8larqpcmCczGXG7YxPUKLeW8O5kQKyKr9
gQz48ixRosgGYLE60VQbe1ZDatcha5Cb7Zqkxn6Jcf6m0It4CNBBIeaM7nyAFtWy8ZVlt5iGmqny
UOVQVh4B//k5Z1b48/JMG75BB6ulDdhCUhdMWc3QSjBpW9W9O/TJoXdRDbr8CIOf6ni1tqEKzfGY
C5rP3ilBcfMRlHTej32ja7GbjNKdRgpnyqVfQ8vjrvKaeZ/9dYxaMqtU9SPGLprkp+svjypLb6pp
XzuFrUPUIFVUNxkUkGK7mSANSIoahC6e3AgBk9m1GFau5RORInemjptRaAO0S3vAxSk/XTa8yXOc
v5Nm17odXh9t6iEaWCF1cVTgd6CVe748vOn1tQhmeVFhmYHtsdbQQyW4PExsXvbtOZi2MNt2A2R2
C5/swKh2qHN3PHaiE1fNnGxxR5nsowVvW+MJA2XIoQ3krYP5sUvITYVL5l320QFqRQU5JOGtfu+k
3WPYl+RtABXp677Rg78nN0eDYlhCvCJenOlnU4CwtnT2rYg6HC23SuyIanAwDhA0PpSZrSKvbTaZ
aD/eCOlgNF9BIdB1YBYP5E5YbIsROkjLt8tWMeyydBCaaEo5qAZT6mRpHrXzcIPbvE8zgxofDj4e
m1+yCWpHdZ1sTLLBhzwthi1R235moZCU2OoayrM3gT+eLWeLVt0QY54WwuWUWZNT4ntAz5Fh8RrI
yR/luPHyptG1CJ4UF33YoqrNIFSVuYsNeDJPostTYRpcC2AXitpFzdeaLYcyfFfw315o7XR+LXJz
xdKFKdQSklneUrBgJnO9cSAwTKgOREstb/x/DxrDCsJe/ksw2ufKSfYdZXVGtlKFkCWx8eZCDvfU
al2wg3WQbUzsfWbXAWgdd1rpleju9oblGhpnKqKb1xR/WGE+OMToEDTPmqsK0HmcMx11D2Wj11Xl
KRnJGcJYzzh0QPEpeE7ATgyfWoMuo3KJaAPJKOCtccK6nyT5XbQdahzkurWrJwTieRBIXg30U9tE
QUtlSf3IK4f2OOQuFMz6rZOKwR/ddcLfFbeU3XEWALcS924N0evCH25CMYh9a7lO+BaEikGxEviY
YkxAy9VdK3z+5UAyeaSWA1Io+TmoWK4v7pwhznpiWXPOK7mBdTbZRUsCUF0EEMeHXbye3EtWfvGT
dmuFNY2t5QDitkU9+rgWAvV4cYedcXLwinqL5MlwhHC1LJCCTAgShjAMqqHXfVADeRxewfV/5xl0
uncZX4e21dyDpDuumtFX44/H1HOLowpxDwLENt+YX4ORdGybIqDecCZMQJvwX7yYRJxNabHPL3VU
2+SmQZMNGDyFlHA2OLeQm9xIwga/1Hnc2mzkHDzcLu5QModFNoPkbFSSUgItn6S47903A1rcziqB
OHGPx4CzlwNB2gCCTyGzR3t0LVx+hKFi8jfOjf6vaXLR5TbcdKjEL2ZNj27nN1EOgfeIsOk3t7dk
Xkwm00KZhy4kQ3skZ5LI+mVOf/o5O7aCuU+XP8Q0vhbLpd/iliPBh9ARgucdu2Ztdw3/2thdmTxV
C2fXTayKS9RhJ1lMkTNPD12zR0nOD20dYyc4TeaBcmQ5VtwvqX3sRnlOnWDfuqtj6nLHq1rF8Oph
Z0MOeXGjMUvTCPXSDRymwYd0aF3XAF4716iEW1ZdHgRjj97cX/syOw5SeEdahvvytc7YltNuGKYG
c7zUzm2TWE+sDLeI7UwfsWbad2sksV1pYUl3sYpNd1PoX7uUnCThf9b6KtwiazO4qQ64g0ruQgaC
T2iz7raA0soIBEtQ+1tNTabxV/999xk25UHvuii3W1Ldq9x/zULIM8/bYhofH2F09JeyhAAvB8wE
rcNXkGEfUUL893IEm2ZAi2DPtdoONFAoE5dnBn3VvKR31H9owu4mm35dfoYhjHXcF6UuWHomZFS/
tlfM9nKyQO66ka5Ng2uLsuMmNZc+RHS9MK8Psx3EPoqHG6uxYXAd80XTTgVJDccRSfrsZcm9L9WX
y0YxGF7HfKEW4DaeWG/4uHtgUEbuvUAeeZi9Qfnzqi7SDcyGwTd15Bc0IYExAagHBXP7S1gfczqc
KrFsLPemr9ACGB0FqRQCJM+koahHpml1DeL+5SbJwRzpoIgFRs9+a+doetj6ie/CbOg62SYDpnoo
IWTUc+YfajL2p2GGqC96YFnkjV5zvDw/pqlff3/3MIuRuiCr3aqie+kLfm8FW2V603doq7IFkfqu
SBBzDqrdCyfHGb02UQkoRWXbV+M2b6jpG7TgDjl28tmEYsGYtvfoon5Y0i3IoukbtKXZUgDcFyEm
HqraX1b+raptX7tS3i21i0sza8O/TF+gRXftylJQse5VJ+sIMP/tjEVo1wTrEDJmQVK+9bE3SgiI
rKpBsMiCDs9G5jDYR+dBK/PEJ6GDF1felbVY17z76nJymwy//X3beB1EVjAil3w9X5KmunZAZxvJ
PFs2Xt9w1NFpz0jgWD5FlSZGI/xR9t2xqj8La3iEANpl6xvSkg4lQ8YmzPcdN25D9sOblzPFpevo
b5HcmYbXohf6d+4kwC0do4MzjGy0ZiB7FwfZZxtbU9MDtBguA2d0eONC0YH7L7jSOzm0ipeSb2An
TfbXIneUkqVNbyOvhlZxhFZdPBJvidDpdxWMe2R3sQXWGdHSUErFoF8AGBQ6N+vhsR7ZvrjVkWKD
nQluzxTvTwDEXsb5sVfDRsXs45wApaa/MzNJU+EEDkxf1fk5zCzwWDqbN3gfxy3VoWEuZLYhVbXm
taITz84g5SsbafBgo6X5HIBk/5CIvtu1NlMdJGbJggIaDSvllXNIeXVVA9NYhVtXGsGH20aqs5wJ
yceKAsmCHVHevBD0SUN9t06uy7RNjrNUySHxRPJoj/3mTtUAraA6YqwPLdBVusSNAY4WZI6gJn+o
a2hBfHb5rzkHwWjxHZubqLXlxgbw41ChOiEa0KBLETgCh8SBvNpp9RBM2V23FI/I7RtLxepZ/y1D
Up3lbPFCoaC+Co/zuivB+xunT7/PtR0HY/azhhBsRKD4cywG+OLl9GjycS3+ZUdJSBQ+amT+A+iI
b/Nmj7jwKnSmrdxemdhEjECyy6GQJOpr9CUPHQQJxzTxzlM+QlHREd2PfR+iLeC4AeEeS4AYLKT3
Gwzj6uhD/miflXS82cIAk69SYF5VEkAelz8k0z4xFqoDzYTiVu12uMlvO2nfsDEhB+pWW9fIhunV
AWaDxYphaoUbQ6idQy7N9cANFw5pGu+yuk6EloJYvyC8d8HgMQVR50+RtPxmI+BML78uie92xiSd
FxydAWAhZefeNxZY6NFytq+5GiJ9f4/eBDOohUaYppagcZC4V0ORH1RQlw1jSBY6D1pPWQ6NRlxR
l6744YDXNSJFcF03xVVep/tuoqgOLyO4pK7CEtvuuWfHCbCrKKWZ2PB5Qy7SAWRexkWQEvS5NH14
DhdwOgZLD2J7dA4huk5WJbKb1krbH67Lt7rPTDOuBXHV9xI6lZ0bu4Die0DRumorzj7eR1EdPNZK
aqH4jGtlBgp0kdLPPKuaKJmXjdRteHUdL1ZUJaeVjdtfJwMRcSAaehhJva/4QP8DE1NEycmHZBPz
+YFBIMVnW9zwBk/9D0ysQyW9KChQot1wHEJ+5/XV0WqzqIOa1YYvmZ6hRXLVTUXBJ0B9qhwnaDcL
IcNVfS4K+96SZKsf1TTDWkDPnHWhCnw4DxkeZTWex9o78yrZOmmZZljbiddl4c+cEhYjgOsHt+Zj
LNCdtpEwTKPbf6cjavej4ymK0e1BoGtDPjSdeLmcjExjayvxUqu8BT89RD+rWd2UidNGie1u7e4N
O1md3azzUid3oHoRM/ETrC8nkty5oXPECS7deS8OKOzf1ukUxFm6Djj4oJTf/dFDVUal/emyeQyO
o6PEcH6uuqUp3Zjiha9mb/a/+Nks7iymwrd9j1ht924pC1urKgQu3OIpgfiB4zT3/gQ5+azdd1TR
4WItgy5qnXRrgPlX0I89jpud2H8aGz/YlOpYsaQN6hI3krinkvWdBJ2ZTapTBXtFVii/VK1zSqrw
5BcsKmv3e07qN1dBBiy1zr7Mz0wEsajIvuZqyrQgH7CfKeiIHXLiSBUlWUlODk7Hx0DyaV8kMi3O
O9nzIRGFG49jmMU563KAeXbiiqnOeVZ0qhBhgNHrqj+GxD0LMJurpokTd9h1JUT/gzAb0mbGHxrQ
Fzr82XeUPHnJwq2SiiGdMG2VbpqxCBliEB1g5DadnS9hu9VuaRhah5ZBOlWF3lp5pUnytA7tB1sc
Saah18Pr+xDkYU2GDsvDoMJj0Ob33G2vL0e3IQPquDIcPZnlTQGKQM1y1ZdoEpnar2DOmMVX3nbj
hl+anrIuru8+oOmrsVu6AVWUeb6tk/tRXYfoQE7HLJ7mz5e/xGQkbaHmvA8ZaN5xAE199o/njfwb
Kdm81ZFiGn79/d0nzE1CLEvlQBUT57YaSRlldbnx6ob9qo4os8hUtUWVrmE7Qvi9oIc+Qat02zrR
0gfXaip/Qwe0OQNKVx8vW8s0I9qaXVed5wC34oLdfXK/lZST6gBB926OwtL278K8GtKoK6r+6fLz
DAuVp63jQ5XIvJMcZZyAP5ahcKM+bT5JwIkuj2+o4+jCoII5EDXNsJKjwZ18UkM6kaNofXBQhwKc
CnE3Kc+KarH0zaGoa2uf/B/VCaMINmten1lOzHJgLJQz/gS788Gr6DOMGV/+NoPr6fC3Zq7CPgPH
SuyxWkQjPBvKpME+Dnmqo99IhhZ6CFwhJdrsC6TeiwOlyVbHrenVtc2DMwoI2vDEiTsh86hmeOuJ
1ls8n4ZJ16FvwFVYGUi5EPLEuQNh9yMN62urxClpYmhecLoYGJUtSJDBg3WsGrjwVRIO66fM4jp1
W+h6zYcsoVf7JlnLL0rVbm2tiqdDCc7SonHVC66D+QZAwZBhXG1jwEIvCNu8D8B2xbE6DetE1NnS
eYD1lVCk91ludVEWWnQ4ghqHPamxCsRGCdfkBFquIX2jkjJAfQusFx7kplwrvEto3e9rlQDT2N+p
eQn7gfhJ6cdOW9mfRs9rH1VQqH1N1lSHm+FQzAsrw8T7LD30PFiivqVBtGvadaCZ3Q72xDliG7OQ
H+fUuWl5KncOrkUfY1ZYBjMGp2HenYhVfR+WeauCY1DZoDrWDGc+S0gLowusVcmwHPiyPOLg8Uwq
8uz3uNbO+G8r6W66snwe0MTvZLh7ay2QqYiBRB7KAQISeUVq/Rzr9ttlexpSgqPtAtC+2bUp4AJx
M4rTn85jMVznSUdOUzX3WOLkNUXP4kZYGTxbB6n1E9hMMl56MTrZZ0Dmg3/WjrLLX2IaWwtZ1dC5
LEiIHqMmgfwdh55NdqRuSzcste69Pjgb6VxSfdGmBbFgKcLFPzJJ7lNmH/s2eKQ1fdn3CdqiT3q0
xM0S+VmpJDtYqsvAtVVv1VhNH6CFPSNV2KgeGXO08mOQ0ye6yFfVFsNR2FW+bxZ0jBroIrhrWzjz
5PLVceyznRQbt7uQEDR8gY5P42GwEC5Rm7fcQBWHLHDbMrIcRgG0I+S2ECBsGSYijlbK6+sZsFEw
H7nzda669mSP3XwF3argprTm5S1z/eKKL6QHQ42/PKHROz1m3LdjziR7a9r+20wWce77IXtcZjXc
8slB/3km5e3gBOyxtMPmuchBdpnzgEYuZO0fvT4F3Cl0yXzjF0F578m2+uqKKj/TIOWPzSixfgyZ
fRiCSp1xT9fcW0m53ACt3B6ZyvtnoQrUpescUg64PL1d5AJ+LhT18+luxFuD6QjdLEFZqUPDivoL
7Zf6gUOdISr6EKd06aOtLuLYAKeHgNsQPi1I+rVu1q5Kh1UFVDnRhBy5PmhYoQSZfE+ysbktPCi/
+n5vPZZuZoEldJBXUzJA1J2F4sbL+yLKbPEvJcCSjnPxM6lxtTjlyjqq3iIx0EzFuc2pd2it7iez
luXrAiauuG17cQjTRVw7nliikC5WeEy7tjzQbnocaFtdW2FN73JK55MYIJXTWUX2RO2wj0MAZY72
hD5f4fg5TrfeNYQuHpUN7R50m+WHRk55pHhzE3o1Pc8BW04EV0//uFM7np2ONZEs2/ww1ED1ilX5
lyyMPCqgGVBBJ7c5WrWP9tz4R1Run+zcevWUCzZOyX+kfvtDFHlzp7xCHuxaLmc/nOuYqYBfeV4w
H7s5sctoqgYI2Y44YSbEqyG36SdXXUclrnWL/mj3Mo8D1fDIk3NbH7tFlKcyn/+l8xI+2RUOp+BJ
WlDRCG0objvtHUigiscKhIaIz8q7Fn5nH4hH8PqoUEVDPwPFGKIhyKGldUzTQJxtNrZHt2mWqPDQ
4+20Pa7cxzQ9qiX/vLhQxPyny2TzWNeqPaaT80y9eQCeLQ8goQcV7oNTqnO7LKOKhD10t8tYJzMK
LQ2L0kZyUGUW45H0WXlq50ZAvRm791MrAyeu/axAV5VshiBKrQynIMAuis/YCS38bvHYENwWVp3y
p2IuxHR0GgKzBXPG7MifimG5yf06lMcgyObhrVjKQaEz0cnC/rhUhJC71qMZ5h8A7DNJbZsci24o
E9gYtPqHovVt51hORV2dSjrggoLzrPsZ9LyL1OiAxNOeuuoLSgC5OpUI7E+cDvl0km6Zi7iYp7q6
mYpl+Qc2DO7rZQwqMJHNNo8g5mjf92np5rdSUEIjaQfd0+yUyZcWTDGPCK9RRG4KVZGon0EP4fEp
f4Py1RIeXTL60Ku1GaXx0FfiG53C/AtEF+urOhfUOUg6iiBa2nECvcdk29dFmUKeXEKofD6FLh3J
FU9aG0kpbHJc74DqyoMkKHVlEEueTOkTWrSEH3EhAucwK2uq0OaaOuttjS3OrWPX7iGxWR/GM2pY
jxAHmZ5w30v7qBqZSiG47fftQ4btZXEem6kUB+4lkkYWYBQVaNUhSXMMnc4pXlUe5sWxyKemOI3u
yNv70m1D55QlfYHD2tKW9Ah9DvFm54Ndndji0ekoEEn/x9GVbUmqasEvYi0UBX1Vcx5rHl5c1V2n
VVTAAUW//kbe1z6nqjIV9hA7dsRwQGNUREnrdDS8y75Z1m0xqzC+BjrO9Ue4DqLagCDQDGBxQJhY
JnUP87+ji7xFHbBr73/rPIzm14AzH88aDFuTvzYt7+tLWdYDvj6rh1knkGkffnNAJPNrIddOnAtG
wAZt4il6w6JrLi5dnFdFGugO9qSmCWd1Y7WpfHS2bCquA0B4eDevmGqd7Djzs4ymOrdwpmJ6unBl
IvMBb7hhTKA/sqxNIrE2HpNk5Fa5j0XQSB3iBc6FuIHdvDoDtpenx/NYzWN7nyIbqq0d6jUv9zX2
3sx+RBog99ibNZ8Tv8Lrq7NVaIOJ/9gppr+7ecIYLhE9XNkRiepl6TNIxDXea5OXzM+KCp3shqyt
Vz882mgIiT0mGI5jU4isynXw0Qm/u/LSr6GFh+nFX38ZGNvjM4T9kyyCkW6GvOjXNOiIRIJxFitz
89iYyygiL84Wr2qKbIC6eJMM4D4CtPQovTERICiVojNz0g/K9llUcVZmzQhNsB0bHHR2wI1QLqmt
1w4bz5tGlVBfG4irTw1+mWtzLaBfOeDMgQQ5i6M2a19dejOzz7nnS4gXHfpDsiBm5Pu2MKW3e2gZ
y0za0vV/ZTUYuzdyXVUyVfg4Z15Omv44TU2fqtwvCebFgJ7vuKt1deixnzA+KXhqDWk/LnWYYQUm
EgkJuf0sa97T66jgybyLAj9+HySlES6wYySpnQtfym6Z2F7OvoBliF3oaREwkcwcE3OPaahaUE3Q
uBRpQHyxpKHwx+KwNo1lz+s4ti4pWluZRNvczgderKO/Zyjk8Gg0W4ZLbpzCEvNaaL2Do7stk4Kb
RiQ1gVLmqWvixdsURrfeMzWjAzurkEO4hR2jLtKGuKi5L4Ey9cbwWopD6ARyeNctM+gEsivMwUDo
L3/N45jaDa1ZYJ+FwW5OglAeQ/lH2655jVfe0NQB74ugGOcm3SIHPKaNwNbsjFgdRC2uUInhVJiX
MJssrWfCxMJqo7nNRRg9SrtpNE/MC90fHSK9ZFBft2FGbb8+B2EgCNJpbOovG4+YulMAPiyrVDlf
8nIsgzSORtcAzvTZkjI6G3hKTViK3DoVx0uXlHUOuY84Jv+CHPIfEJwJceiSfsG9uEPhiWqcMdGS
4cqgatw+QWDSDvuODvFnxannf8iIQBMlrTvWz9+RheElbCPALM1P0bq2bbWB1UxvL1KasN1OcsCk
LEbI9vd9DQs2aDGW3vykHr6bNxZKzdK6KAoHRbKlk9saq6FiyZBMPDNnD7gAmofdXIHSsXR532Xw
kRUybeZhDn+R5bp8K2RPiiOK8LhNcggueCAV6VZ+hYHuL3Ou4M2d87aN/jTx3JsdxwqDfgbtqVy3
uRs7f79GPO8TriLaPy1ejxVDNmMjeAPUDluJkWPUpiExQ4Q9eWxAPM9FJzx0KwM0zkwZ5G3WF5EC
dTSyQfcoElFMVCZa/msx/F9PrBXgdTDaQ5kkLGUVHFk1ecamveuXEVefIprcHNa/+Tmum+KJt34T
ZgZrgzZZoeHfAoXls8ls1LPqQmQsbEp8/MCFCjgI7NdwxFplMBqveuF69t76CgXSroa5nreLDeva
a6sg5Zq0fVCg1w1ReWYIieEz7zCGSLkpIui+kKEVSMLwmkZhFsmw21ZM+ksSyTnnCG3eKEziTR2B
QnxsYnKZG8885a4dkKkgS6m2vbCtelpW7kVHBgsrlU7ODPZC8xqH1jSgXyamK2EjU/RVOzyEAm3e
JivoLv3zRDu0rmqFKNXGwOiuu7KptDbFvWfFXq81AaxZITgcR4Gkk3Sdmey/PuALSxsL88ZsaoZm
zoZ8jpqs6wof7iIrmTuZDKCDBcfOi3Kb6QKux/gUbniltTZVukI//oydkJHtWt/DGZptpMh2ZvkY
JHoMlva8Mn+9qclMJsOkyP+tTOBrmGF3OoJTRDV7iav9HCML30esUMW4tHdIB0wyXZGch60L2cAv
IGFD5W+A0pbYMeKEt2U5ypMDjHSbOGMRLYpnM85d8bdVHsF1mXs370Kf4MtGPsUxK+c5x+vCcSrT
pp1rMSRNhXZlv6xg7u/jsGrZVdiKLFt8NjedeIFSbwP1PB8qCZCEa1NoiRHAz6sHqET4XnSTbqFj
RicRiqOkMS83LMoXeGtB3qI6EJ8Y/5EPif/VWeblKUp7bLKiWBp4v+d4l7VIe+HFxR/bjjC9WSvM
aaG+T9iy693kKJRpFUSts7wtw/osA0xZ06DAecSjiOBqD5nn4FwVyk0HE1aQk04gnCLWTArjfmJf
Qbcy6aXmeu8V2qeYDY0w5IjWejTJNDFZbA0gQ55RlvduHyoRjmfEltq9QF2zKrNpBPU3XReU0wki
kDJ72ghYCPcChm9Z7rw1ws0qQ5ut0PqpXrpIGX2Kx3EZ99qCBIMbXUzdS9nDT/IUiL7t/zNKTf5O
Y1uj+BlpsxZZnYdheW/ydmme2UQQPSAdlUeZkhj08kB4n9r3xiuv/cj+rl1UeWA1dTkKQ6UtMvDg
JNrCQCpyiEtQ8J5Y3DKbPrCW/m0e5Wgu8M8JYlxA5c66C1p+UPk6L4nrNDNveC21vUIKZpHveUlU
8QVZsZbePMhA5DB7DZlJ66oxt9gVhdwz5yOj5L3l7YYOPuj0mEhCgrSCY4B7g1tAZ8ExWRn6j2Cx
5EwEz8djYAD/I/QQZ7O5Q0xNIkdacbeDxAtDmTsNqfBV66d9zi0adqa9+g6p30bc4Q43zQk0cHDc
k87IkjcbFeO1oMmIqEtX8H7GTdnPCFcJk70JPnK3mvIyxDnkVm1DwvzvWOfe+htPrh2Hf76PC0U3
ebQKdpe5m8FHAp4M4lDJ2+5tBSOeotFYxApj6hCtGbhLpsw8f43/8iFYzm6dtSKZbnjJvD8PsYnZ
nfJg7vRyR6lFyiWNJ1bj1o8gPUFfbCVolKBi20VN6suBSkDUaM1uUGuG6hyqOQPIp0Lr8DzVWOUH
PouFy1Zk2HplIxrnshPGS6KpWYJP1JVFx5IKdO7iv445tLJzjGOwneBIVuyV8ofDJOuSJ9GCPPcV
xq6Pv+Ky94dnW1ZKPCst0PIH84JuuibC++pNYfEt4d7+CRJxj/37eH1XiE+HVeFEJFIH9I8Zpzmz
zpeHrvQrjhkUb3fhYJAlSY+pXuFJdisMf+Q2s0z4/aiM03wi7U3BgQT1Ol5RjCVMEr+MEkEu8YaF
QUhgYlN3Iwi1fgZ19SlONfOEj3PVzS9+Z+VXhOYEpZKGfudQS8TWSqFiI2hjQaAP1G7p++Zm/LHZ
Tw0QpXEwIQXNwyMnLIhHu7jW1V+fj/TuTBceyrgxJxgnIQh5Oj7Do0/9dpbnGbbXmiuatXqrvcm7
Yb85fn5UoP+UXNk+jB+qMSgyfosGTffsa/+5Rx47gNsG80IEQJrKzlAssJixObf1Etl0mBe1b3AL
fyc6j3tFOu8Kl2aSLUwMNw4QqEhZiRIWNsXqmw1hnPBW8R2vbf3scSQZxdfoA2Yc0buZ1ZRB68i7
gaM04wsO2B/P5VgeKd7hS7eo5UBhL/YMQIxDNApeymR03gs8CPxdD1M/wAUK3VaOzHfCjtX0W9gR
NV7Ta/Wfq3h5KEs+bZSq62fVx7w9xSJX57wFULCgUUA5SqZx91D32AKowusbzXLEKeymRE66Xiu8
UFfX27mhKLSw6JYQji3Mps8d8kaHn6pNoho1jRso+pomkzHDCeGPqJouGLEMcCqrRHMZHXvYAtSd
1XULLwzQXZLA0+gOw5A0TzLKEevRnfyr/IEXifVnQI9+2Pn3PjDCbazDYDsxE0yCoUzZ1Ug6jQqR
HkiD31H2AxI8DIrRPvsd5JM3PKhYhW4D6OJTC4lPGI8UyE1+QDL0OuW5JNS/hTWfEpiiBB+kGnsJ
Z92gA3iwzAGHllklN1VovCKhcA0BDBY24Y0FkrdpOCiIUJDWjKgFzRIBpAktPU6wX3+zgQnTFdek
yZaZ1HtgJ02x7VBhnVHfDTsEdPffOIw/AEmrfTBpuekENTht41vchbdxaPKthALgUVUwX5ON9NDj
wDYnyYuqT0c0EyKhJRT+M7Q/4sbUiLcUg8SjDsAiesjQl4wPt3XyMZElUQ1Pg7JmMjVzDrDJdZ9o
/+4OWfjg+759LVa3vHhr81LyZQSyEpR3XgL5rP2hLb6caMcjYD8bpUPfVEhK1fDMqrB9AzWg9TcA
uu0AI5eQ/KH91Ka2rK85BdTSNoLuvMGsaYsLBKPzbiy8dIkX/wBdn6JJBICiZ7d4WicUyg+Zlp74
gU7RnGH5LXzGq+mvROcOK9iavVg1lb8YL5ukVzC744jeyQLs8cWzqmIwqou+4M5Jk7qdWlAV/RL2
wmiPvXLqEGJbCf3b0kYZDADRV8elvjYsRxfr7HvhWpPFdZCndQ+J/aNGqv+oNNZrswqeJ3n6gBTS
ea1F5sYA05sOMGcM4x9u501eNC8E2qn7qa3hbQPLDlxSDe0BN/1D5dQBPJ+OZRQ+OY1xpiopmmM9
vLZKn2jTnihfPwvWwVDYZzAsGqojB7iIxPKfK2yX4mDuelG8jLF7pqK84dIdgxCRReYQ7fcm/SK7
5oKa/i3Il1uhyq98BFeGcfzd/3cZFv0mItWLdeHP44eJ1FG6qPgZe2HNEzLGUYRo+lZ//mxCyNWi
nNAZX3oo+TX9boZ8c6ph/9IN6OzJKDPWto811JIfAQMupyqi4uBkEENuKAy/WNQCu+/D0WUkN7ta
eydoZr6zsnipYOudoJB+R1F50EP4qyPjgTgy6WxA2k/hhj4kavLgXAE+hBuLc8WaAhPNsc0iPe/r
ETfNWHGulvUCOOApbycgZ3mZBiU7xHOeIe4mBN6aE8urzeh5v2Kp3oEG/K1cBf+awSY+ygfA3595
RI6rh9eLNdR/o8bkvGR7wmjKq+YbsPEJmPs79diJLBgSquG1LDC6J22LMrN6AlIIBhvf5zX9Z0qT
wmQhT/ue3OmwlCkmJteCxns3rC9oES+AoT5zHv+x1fjNaPsmQ/oGtAvi7tHHWAGuJyPb1+GDqybv
ejKv8eCmlPEG3U0uenh4oMjOg3ajIuBMrqzSqtG7eSTfUNhmSSyNh3rSL/aOTEnAqlPQYtgpe5Sp
sC6FpMpDXpc/zOvJFjkC3ZWkb9pfILfTYWfPHDRkwKFvwO9rNG50HWx7iKfrJj7Ztty0GnPxWJID
0PlN6OS+LfOdsTC9AU5kEXRJnuioT0HtY4kLtLd1EIZS8zogevRfbYkn0vDuKOdynw/dS7i2+xB4
PuYrMU/cood0EMNxDYvtYvVm8sYfA5VqKmaED7iLwP2KujlMJrgaBU3w4gFOQBS5FHA7M4Azc2s+
MN75FkyjURnpTxX4bYLGZF+o7h09MU+6xW41fhfFQM6LBFRv111rbPZ47lAJPSkM58gcJIWZX+FZ
eHKgyUsMg+QKr6oI1ltzJHZDXsl9WDYv/VC/onTtU2xpqMRvmh8PvpKWYxmBG75zpLsKv8JC8JIf
q8J7Ggb7FUXsA1Sqo4qqNxZjkvZwtUPDtwv4vC/n/Fx0VZ2UUXuqizYrRLvTc7Gdy+ovNMk2nHkb
4N6nOB4lBkoVQh9q9zBX+zZ3zyg1I3gn5Fmpo8w3aOpDwCVz5X1XtOsS1XI0XyDSJTocZAJBJglc
b9YZNcObp2SNcN2UWb+Gn0gCzyGbtgDR26QAFfHglvVWFOEviqUdTBUOpYuu8WL/xRK1ZVUdXTVc
A+duQq9rIspll7fo+VGQRHR6mUKFfyv3ZHZXWdCzFfrXDWUG3Y6sQJJCNzF91EEBBXqUXUVxgxvi
C+FqVzXq3az8KOWaNTF8R3sBD9uZJLJEIg57/k71uCc8PkMG5PXhxSxhko0V2pMHm0PKICJFFf/X
eXJfEbL3m2IP/PusSfna+vYYLzLjvn5ZGd82mPJjRrtxg3iCd/FfEY+4eWA5aDAqEkfZ3UNuTJYS
TUkzRelIun86Xg+dWZ+acvJT5LXn2rZXUnRXuvR78ZDwt2uNbQ5y8HsgFAhmzzxwW2Bwl4pHMpkD
+lV7893W5jOfipdgzTdokfeVbD91t2aCVDFQnvbkTPAKGO0iin5MpJz+63Heo5mkVeBeXGk+1FIc
m0JvragPjRSbIjJHf4WauT8e5ogeuphdrI/oUfpxDli93fp+lYW+3q01fKXIfAfn/l3WA2Yw9Ox7
BlsQihS4z2yLJAT/XevBANCMTzPJK2BgQMXBsg5SNP9Pj7cGkvoBCvmbfO0vXQv4WYb2c6TuqS/Y
z2xQFi5uBp5JjxTGZ65qdh5GMm1Yg6nUPEP54VMjQLp4PEykz4I+x/1XdzHioAq1PItyOoU1Fkro
WkpE32jfuPyEBbgMk4+9KsTLUoidGPLvzs434rdTMvTdmXTTpeibIw08NLfxFc3zdV36n8eJHZSf
+v1UbtTa7MgIUK3zj9HI3pQcgaoR79Bo+QJG2GWZyyYJlQ+XZg89pcWIt/P8g4rVO3Psa4zInNQ0
vJe6RPqt3mNRvMPm9xojKznHMulP19wvXjuQnNXow+Bs2ETTtK9RiD3W9qKsQiEClyl1C4vxt4rG
b7yRFxQ60LUdt/Dp+p11WaZzO90MtfucNU9zG+9WG+xXiMwNgHwWrc6w4/nruih1IoDUES5GrIOT
vxRDOlvsPMCC/TWcc5qhp75No/gBdnboy7zegFi5x07cvsyjL83x6iMSJAIY40ZjnpxoPCBP9X8W
v/x6/OzSQkRhWk6+CP5BPBz2lniUcJS4L763b2V7Bwy0h3jN87D0aTmu750mF2seqh60PcC9MoEU
KkuWvjJZSEH3ssurLySQE0Raxs+iAEjqB+ZdxPwEAXqexATmfwU8QtxELmE8vRG+vA1C/YOY1rWL
yFcQY5yHBNE28k+o1L6P3LXuzalYuyP3+22oiuep0f8tbH4eyvZPqd2rAEzCw+rj/we9rcxuzflx
8vh1nMStnnHYvKC4z9znO2hUl6nfru+gIxRJo4tdB8ffDLMPJD+81bJnpwGOxTivu3ior51fHMIw
z5OO+t/YatnONOfJquIL76c+0cBewxhzmbossrLWHwgAFxL6f2YlTiPx/qihOTwimHXyO87jMOH9
cKM2em8VhCZyUA84nlsMr9VhjM5sDdF06TS05XNZosSOHzHe1jX+EGATHmcGmZoLb1cBHROen9Cl
1gmO9XtcuiUBd2w/LtMb9IBwCmvvb1Q3PkBpMDxELZNOw3yk7jD1kqR/qhz6phn+SOjOnqFye1q6
Dr0oNxs8DIqwGH+TQSJyNN7VQ2IZLRUZ2Ax3ogAiFotNwPErUIKg14I096lESTxy/rcewzOR4Xho
CcqEiB0xZN4MvabJGvgRaFtefIn69RW0gH82UKfH41JDuKNV/UNmP05q5OthnKOt8/KfeQxc6s30
xxL8D4myQftRdkX7x+r1rcCcAC+jQ2EoUMSSHwDl7AflOBzloemPp40uGlPguqq2k/aGo47ydlcb
kHIBsh/bCW8NO+CvNVCgPZs9HgE6HdQfUpmpTCagX+kYh5i0G71VY1Amami/izAUKSHmzOGqteCZ
5JEfQw6xjXYLW78eAYi3y3+dIMgYRn6N7XJkEuOT0fAXVfK3Ho7oqe9QXGDkEyOfxp8jKCSTUY90
CCtipi6LdJdAIWIhX1QGlA5Res3G1cGBzVX9aEbbRNIuxYYJ2S6hmP+uIDpG6URi+h8kE/mWcaV2
Oe7pOZhUnogFtw9KqASr+UTsUd3jOIBhnmCe7W8w/CA3WU72e47mPMWwCcPjqsF41HAwaQOJ7jXx
rV0+CyFkNikRbUcfQKAXxu2FaowU1kV7gNzlsGQkBmenAB0LZpwmejG23mBdG7tyna30eXJKxsAn
ZqC20OZ+c24RDKhFxbMQSrZr0sQVWm0StVGczKssrvWsNToaKneYW5CPodLzdkSNfGCNAH9E8hkt
UCCKbQ0PBwgCRd0mXrGSJ5cVPmgNk98RBvOvqLfhetUFocZgtMQcDwTtoJ2hs9TROa0gLRSmoaM9
mDRB0Ok3Ihe7YrblIgUEb4yeQdWBdQNMQFQG8+X1iM9lQA9qMZvoesfPS94xUA80m0HSgRpImHZB
4X9DsFuapHE8/25w4s7oqYYToJrwMEAyHOMsvr4X3JuOzQC4NpYSkyZ/vCy0p0/lVBf+Rc6qgLom
U6ZITDj0X6UEuH6WbTeQTTuOxbECZ2ETFigYpm5CAAlUfvXKqrdJO0Vm+3CNjj7V4BjPBEhNVdZg
nTq6BvXUbqRkwR11EWvSJl/4ocZ7vgVx0G/mgfodFNK0fa4Xxo7WdvwVqjvy4sAAuOShQp0wx+QY
dnW5xcmvsy6m0Y7B7SgREjdC+tg2YnXIwY1oxcafS/8Ye+gfqhiwY8Ej/IIROFTXgTyUPOgWW28J
li1cmMiXnnz+NQ5UPYWNJ48Aavplm/u9RrvjppsUNtp1RTjaxKzSpkvDio/VEiESL7fxbhyN2bdD
YIFmgBY2ty7a+KscDyNr5Zx1AJig0iIqTFnQVEF87NU2w5K2AFzL8zotITzGXLONF7SuK3M8CXDj
E24l0PEa9xQ7vfWx8iOTctCT9pHmGSbXEvBCt6e9xURmPsyBSt1jPBLDTxilVKezug5NYlv/Hc1C
l+JDFUkdeafKkn0g4g1z4gmQrodjEX3AUehN0Pqj1RYFWncveswwIQNzR3F5hbxWnTQDLASZBbAT
RRDFMh3+qRd/PSN+l2CYUjOKNp2b8ZnU8/vQxl6qIiJTB3oUiegFU8idaeOz5ZVMy8rd7DxB8lC6
f0yslzbsq4R2dIf3eyUeNRcMW84SMdTV+QUg785bSJ3CFsrPbGzF1jfLgSv21Ugf4q3FbjR0u3B2
9iHbnXvmCgT4T0X0wbXBNtfqpnqQ2opGPJHSnfnYhwlk6OU+D5o0qgE6iNXbzaxgSdk0/RaOD2BA
+RiYAmwU6BYMGr0Hcc8LLYqJQW1AcKozcDVQXXaZYkonokZqUAV71/n63+NbTzPdmX7+QyHaZiyy
Ms5pFkczzhBc1Ea1Wwe7J4O3mf1lV3rBEfLpiJVjS9MZLMm1o8elXf81lL5KROisoZCCWLsW41KK
9OT+ziTqkmWw7zWODNZg9X0EH1G33QiI2W4dx0DPe3jX2AIJeobf/YhAuqhCJ35BLtMUXvnitoL4
u6aGj5cXIUSKmxkXFD/hK6js37Tk3wuDHaQWFIgKQMaObR+fPSZupzqO116xQ+OzKxHoEpYSYJDT
0qQQHj4zHLIB9LUolBeDp70jkVBbP6JHLAUDbG2H5yleb2tRngdQqXOJjlkHHk9mv44ueM2vFdRX
eogpJnYY8HqgwrVOOZwXx/g+4yfDJn5Zi/C1YJhTRvQ5V/LclWMWVPkBebAG48TtgPndCZ46K1RC
CJQLhugECavtSMsfvyX3ssph4OiOj280CUiwtfFnHdjb0HlfzCdbS+M30CoBHZdgWTVTxksPnTDF
lLiWmQDaEuT9DkYGiXLuAyhXAWoBqKMm2KHIvT2eqD+ae8Trvcm7a1DVvxhbgc+2Zl4/PI18pYkF
SwRa879QVM76uPoQ07TTstrTALzCyRZbReWxLl2K/nlv8ycXFB+6ANWFEvpXeNFzMAcZ7ftEVeb9
8apqWBhmoGBlQYQhc/uXVeTqF+rk+f49EDlFh+T9Dbwpe/wHBVzVxQBbozoBn30PUu0WEpYouDDr
QnI4g22fjbnbY8CI5Cy6Jc0xMmgpcgQbUpN/4yM+tVDp8sg7EeXBUlBlHABkmPexPyBaZUyxtEAE
oATHXE1Pj8+heH8BSwrT+eaGTuneUZw7qInVMSxDhxDDDHA7/iyQ9xgjmfkUJGEXptLaUwH6SR2T
tBiGFyKiHGXTsO6cgvizT90Rx33j+9PWG+0NyTztJzT3MYBVQG8o0Mku1n9gC47fDxQzaSVL+1hd
TdX+wxzz2WtsGsQuK6X6eThLkkUh7ALjLKdD5+d/9Sgv3HVH5X+PRN6D3u5rSvf1+hOI+aC1wHPE
8iuI4X34SeCKI0ZvS71on3N0bFFnXuKo3UO7DnZwHEOIsEkfT+FxPqrZZWvJMLCsve9erTszP3Tt
cuQr3f5OtnkjXXuz+cN01dN7tKz//f8rQHpvy2CAyalFt1cc+7neVUv0heB1woban6iwaByIxUFr
pE1G2SRRVP+CU2VOoefkbpV87wL7CW6ePVcDWX6JXxbTEahM2yVmrMBoygPW4NaBnWG5txypy+0n
mAUBOAMIMVAD+o04AdcHkuDboW9B0AAVcxuMcj2h+IlvdOra98gV/BCZpfovBwM2C4fJu/sTwggV
GEsldirn1CJ2ga4TI0Iv8T1gVAHDBrvX42ATrNRzH7RAn1QX9c0244J60JRpPWNCIzuoQi1o95My
rvMVyhgUD8VHKRrwnl/W3JUXkDvXrRoidhj6UqXGsQgTqqFHw9tXu9lXWLcpyxCsMgmOB5q+r8Xj
feqt63RYbC43cVQNh6gquxntkP0JjRj2lPbVutdtXjyX+fSqIkzibVELm4SMALF7OEuFQPI35QDe
99IEx5FpfpBr/aE9H5OwfNXvJVBVuAQiH8v8I+rNG9VYVFVTvfXhGposgXcvpa2TqJFd0sVznba2
DvZeqUEYiQua8GgsElF1mL6DOLNv8BfPsHa9jXNJN+PIul3sVpb6DJTsIvT/6ySUf9gE4AOBPDyo
lREcP1ffY/U/zs4jSZIkS89XGak1rEeNqBHIVC/cnId7cJaxMQmWxjnXJeYaOAJ2OFJfBJ9VNzBd
IZ1ZkBIpkazMCDc3pqpP3/v/7ylBYhWqWdhP+bkr3PvE1E+9ROzr0nOAjAClzkZfmZzhakrKi9bU
PjupRnKJubafSq1kkU2Lu6Fuo20/EHijjG7tN5vob+1m3Y1tNt23pk88H4XoIv+FYZe17XcyyS+B
KC77Ll9SSdR9xWw9OY548Ra9DCZnMthV1ezgtrDrMurnkbZH6Mfde95P54JSfny0Ynk9zeNeL3Lu
wngU6bhzneEgNfHoOmG/KtDPXrQWmWun7QvfAavWJvIutPNsP/eErqVnV0xaQ7YW49KvoOZXRV5/
ZKJ1WLhUt6sLGdyGjnymeod8oc2Wcp5mHvK0VLuIKWhl2+rV1AfyvOacjrxfaFDZJscX+cgaVxi4
8yc7PE4oR1ZVr7N6KpI7NblpX02i8I1s4qLZvIWzheZgMktsPrN4sOzsis0zbYdF+AodOfN7KjKb
Bs3UCqWft0HXftNOU7LtQqqnelt6uJJd9llzd1s5MmMBR5HjONZJzcYdpbN6BabpJTRABCzgWvY6
chtL86hF8TcE3TdGbr9FXVFhZtB9CZ2E3BF7TjUrcvjRcD0X9VscGe8Itu6KrNMosbElYcjYa8ur
QNeN7nNk1pdpPGd+Z3k8gAI53lyM+gmEh+YLuo3TeoXkskO5za7zHtVF/rZ0Fp0blhs0eunJCYjH
o3R41tmQOctbXzn55RAM1wSu9wnlXsSs7XMOdwA1vLoGZH/pNeE3KNIpaln3WV8caIrYwUjmo16q
M4rqYRWnzT1a3ZRk19KPV6BpDIswwmQ9Oc9GMRbHZCYNkbs2+cjsmM3xhSiG7RzVB3w6t2mtbqRW
4DIeGwv1XWGfWk//hBDYrILW9EBtoXTPSBCunSVe6syArOe0b6LZ2EwWRbQo8HhuPalZ6K881kpM
ubqWTqzc1ZjlCKbGRk23ZKKjZ92do3MVppcjk2RppuHK9fqOzWvpM39epEZ0WVIaxrZmS3wB4Vmq
7snJ1KFFlLCq8uxdmsmu8LiTSco0Yo/i2ZrnAXeAS33NUU9BiBqntBy5FewvVwv7f3QTc0Xq9mDo
WHYs7Whbpkv2r9obXXEIpvnUNsm+styTEaU7JZBzqzY8ZTK8LXT7DY3fLnN7UIzO1PByOUzi2iMz
+rlw0WEQ3bRefmhbDWOzdRO147Slg93AW0PSYGgQk9ZBtu8cCnwIUqj4RN7aCJ1rbF4P3NIXI2bC
ryq1znP0g3W/qaSFR0BHPjKa3KylItkPx0mznTUSq2CzwKXDYH5UCBpWk0bsPiVGj4BE3oauI9jD
mthy4oIU0jB95qH2RkvXS0Qvj3kUxsy/xN8tyU3XIA9RJKQtEAF+OHZ7nPGHJIV+oTXIZUYG2uID
tMPdwobulLfvM/PNDgRq35FwdswISsdv5VQ+eWV56faC+EBkj2mlXryOkgU1jXblgBWqpu5aThmv
FwbDshCEwY5Pd1aycrdN7exr6pbF/DqwsDPjsIBYp4TeEBbYIG++yWuBheCUt0+Lo5EQfTvln11q
XaJ89F0OX5JkGRXPZtrGFWFqTwQyeydCuJB27UC+fATa6+W3F46JtBN6rAd+DN0ccrSFpps/smQg
91KHPuJLFErkXgc8BUw2jddsQzs5hfm41XqEvvO4jroZeUSCBI8QFv+Uaeg3wiIT6d6H82WQJkzy
nCbKsIvl5Bkq60BrNu38TLf1zJgo9fI6D/I2o7+HMgrSP3DQuTfKLLYKDnQmH1NrPNCfEGlB+NE2
T1yyS/Svp8V2XFqDgf4au/YtnLJ1k7uXferyrjc+ZyGKwHcXJEzcHAPoEZa02FXPN1PPdj964f8M
i9hdb6lwUGsxHYKXS5vO2F6ZbpwkPpvk0hHKvVGcJgukT3cpQVjvo7B1rwr0FfdVa9sG2yJq8JQY
v3W9vO2xvyTcmaYj/05JSLeD1aBHe/xIzHP0cKTUElM0Nt7i7DvZpeel9XY6knvy8OV31JFbsipT
Z6IVbqhS5gX1VLVtiq1epJdSzYiwCX5VHmC0z14mkX/I3jgJVkkOiLR5s3hWF49/K59z8aiagHWu
8YMq2o5jfkF6ebWMAvw4t6zkO7ul1hWJbtX0XsXska862fmuGm+GUGzTSUNE0pKNr/a8G8LK90hn
16VEPE71MSuSKzRb58GybwVfRFpmyvQddd8T3sC154hro9D2YTLskjTbKocKLh37NDO9tozk1plG
cpI41FnxWafUunR7knnVFG4DLavWiaatC6u/tq3sCWvAQTbNiRuBPn7pIU5EVWMGcWZacbF6tOtU
7NweHfP8DBKUTCpiDMGGjXwSBgF7vuCBz3ZxG2bjZhy9tdKra5nteq99WV4iTY83Kfni0CRH2zzH
S8unyMDgNHwueBdRwN9TgtJed89jTFC4BOIkUn3tgKqcnOaGtoEL4rjKf/N7hqRbPErCJNeY2tub
uH0Upns9tM2lPRS4XKyTsI2LES04Mvjyt6GnW+6bp3f3yxuQTVC27GnAwlO9VExBBu0NFkJZZmi3
RcuQm2+RPe4cSCsWEzNW/H1X0Z1gqOdXKxmuUtnvs/kp8whARlj8vGhIbtlFUVM75wy3fGCd1L0O
5lC0h+1pazg7SnVlEWEYTbdOuXo2MX5GenEq241VRysFoU43rK0bdzg8SnR682Gq8n0JDbSWWC8r
P2I3mQfnYrxUCGGixbnINnB5kTBh3qZmfOCgxxHdYJo6D2E774k6VqILVi0uVkQ7x9IWF8NkXTm2
NvmW294v2T949jz6xJDXaRSstaFfpXO7z3tCBLpNw8UiHfXaDeqUc7ok+Alpg0MLNNGK1KZoF+HU
fB8sW+tO6Pe/DbgF2NrI9NlhyOfWjZjStRbmW5dJiuZ6vy1NLmlYjaLJgDMgR07k4RPAOM7k1cfT
d0RBJJ3EakwR9qEMIVze16Ty5nq7fCjp0t3gehflbG7SyThzCRVxFw+ub+bdyHNaSktIOa71jiHn
fQTewO6gxcUwHpZgI07IhOqkQGjBgoLOl/OwBZfkYzx8DsZqWxv5sdPS3TKhi+ilDi08Ih/Lc2Jm
PC/PhFa1vkNq3J5i9sLmmjd3mT6WRyzLaR+rV53M+vK9js2OZPmIRdOJSQabNpq2HmvKVG+XGYU7
jLxwneKQL+l2V+TpKa67TTXTxa94jJhmR/CIy7Qd5/ElusUHLtdpBRVhwLuN4U9xfBX2+pY5Is8R
fOKYlSwQqPEohMpn1wvQd+XsW0qkMKPfut4h9Bzfq52toi2SMbnbpHHWiJ7YkZlrZEAHrqZHF+Yv
y2Wikgc54kTwcqYAuOAruzTPGelxdlP7ybHvlvm1gi/aJ/VHrfSLxkFORSkyuBUR9f/yMuHFYg4l
WbFrZiy47WNaBFdpQuPoflovN76kDuTl5WY5gdSq1rzyRq/7zIySP1TzbBfq1qziQ0JFlX9dHjeL
r14gImfkNCgTl3lMgaSao5FUjLnCJnXBb2JHIF1T+oDSz6Vj3FpsErtkIKFVnBR3TvGSR9k7CkDK
C9mKGCErj6ATtpxCnzVrUohsGRtB9unCNQkVvWva76H2qHlk9pWHptSviuA4Vt5E7A1AOKdsuMJi
ZJLwbUgAFdlrnI2vdKl4cFvvO3MfGk3NSv1EdbgBGkoTXkDLUpvBbAVwu3qb4pMeuGQD5a4ckghi
TkvObnl/Uue1N4JnQ9j3dYfRZ7mBVG7WWTCIfUEhLVsOGEVscdlm3TcLflcLvBvLVJdGRnpFsYuT
Vtb5qp4ZZIv6bpmBl5/TPfVBDMVnE4zFu8jEtVNOVHisl9xp2Cc0d4O+OP2G23KcryDSXJeW8W4P
+tHWWt4Kky49WtFfZP2IjWr6WF4T6rffU6legelybyP3bSjEzVBY5O4kuW2nvIMHWm51VdCmyGTH
lHjazfI2Usi96fL4NOTFtzRR32KrITKorkIyrCQVttzEQ6iNG5l7B2fUv9m1cYkr59R4yZ2Q6dmx
u3uN0rdFXQQBmXaflgN28Sq+0QNvvqjoerjF7nvsqvo5TMzHMTVeQsu8lRmBQCy9nTAgt+aWHq0N
a2TK8eqbYKiv89G6VHZ7cggN2E/AwK4NvmT4DducON0mzXHeuHlLhJ/NbFuN/KPogxfEdCe2Kwnq
39yBLycXxSjV2jRjY7SM+660p5WJX2ACYKNQOVckBmjgZNwgzkOA5n2S+aAdDwntiIojFhCPXGRu
veoibldNOZPXqbpLxFjmKrTKF6b2e4M2DRsex3PrzDU1BuO5NcwHAvhrW8rb0S3fwnKGK5QV21w5
Gy55AzsVN7Zzn0TmlY3bpnXjzeAS3o7GSy0kMwyzGSsoudwq+2hwQiH+ac21btANbexIA9FEQU3Z
90Eg1KjbwLuAmrOcYIarxMZ7XcSdwgZMqUa27rjR2TRMXbLRnLo9ZVPxWnEz0ra7LXH70VUz8NFp
Xi8j2LEp24xD7We1+TQSMVQp25plIlomYIp2qyBn5IxyLH3T0t7Nio1RQ9kxrbPXCkFBM3YvsZxK
P87bl0nGb2R2ClZuSQGixxwj34sCUUrnYiprLH3X2sGD5zSPVP63pUVlWzCryql4Lsca9EmrrfS5
PJaNd8MUj0mtZb7VvNtOJWeCs0e7Cl6xWpgrR1NH1x0QIss7cisXU5Y9t6iC0HTvzc65ACHCqXMq
AXlzMcdHV3zrqVtFj2nkbQORPpQZei6kookPJwavZnaIhcIFpwgwKiO61U0mKeBndwj3C1916A+s
hIlNDelGdMVz1xnUCpO7OVOfbjxs7UTNey0axi32OMQ6qAvrlXKrmk58rPBJxFZXa93g0OFrYHz1
DqiG8MoWpdgpLPDbrlXZOtBp4SyHMPaRMecU+PtbQIHpNYkMVNED+48kLMa9R4ZnjxU6vnWyGClY
/Wlg6VkhJBue+PC5lnb4YTZOfmyRP1DGVmo71UjR7Epc2Vben9JgRjg+m+jGQjmsjLHoV5nLJtdL
9BSbOy5WvUzjnUjsz8nstoOs3+rKvdXj6VAn8jaIerlLSOpid2nzeGUkzL6hbeO4mTIbzjtIQLd2
xTbvQs2Xcoi/Y5v1EAcHxfm/2XaP2TuwKOl5RumH1e69UiO5IrtZhbV2Unl0gw98N2XpoaqpBeaX
htV8/imQytf+UjjJFltGDKslzt0j1Rm2KYY3/gHj5EcYkuXf/wltl4kut3niHB1A+8LMESye5kCw
Por07edX8APenCF//x1hTFupIUEbigVur9uU2w37smI8LxigBQH086/5ATTHWP79ny4FC69J8WwC
3D7pPvWRs8izP+C1/OjQX3g8jk6XldJcroDMDd680ABm0zrrP3fixu9PvLPa0ikzKMkZiouVC8JV
n4M/RykyvmB4SiUgMiXQBLSuvW8N96pE/fjnEFPGFwhPrqhO1X1ubVz6He/SKepWdqf/EXpLXy7/
X0CKvjaXUoj0knhg0KV5QzXIa4yKCHNwQGNEs6yLDa6T4kmzcmNAxWqw3x07Nebr3h5hi0O2zo3t
WKFQ+HOP6WtHqnqw4rKdgZ0gIUCYV1XGJkbg8Acg7mUw/Kur/cLr0s1yjgInpfdv3eQd2a9gvotH
YzoZCBaT7c/ftB+M9t9Yuf80RLq+TsiiwSnN3buC3QfJVKwB4t7UHn/+BT9gzelfhvo8J6TtIgVQ
0FpqON/Yv5AHCKs3EX0soz0j7fDzb/rBkNSXf/+nS6kLNj10eAUrGgZv1Zh/0xv3jwCZPwCJ6V+G
e184wKYjjs0mbixvFZljGxE0WBGsJtW6peL484v40UP/MvJjeDQyQX6xwT76YrndStbVgcbtf9Al
50f36MvgNz0xm71GC6Ro6ertZdB1hv5P0uv0L6Mf8A6etbZgTVwCu+UeRSPuwZ/fmB+c+dfmU7PS
dWzkiwvE0d6QtnZrPcysP4db/Np7CrnelJuSvi8t7V7WQIabp7Yq7D/HtP7ad2qYe0fvIToSSOvR
pY4XGTZt9QezxI/uy5flOqrMfqR6xgsTjBdL3wr2pjc/v+U/eOm/dpzqJyWC2KZxgk5/+chqqN7Z
axINI0bBWgJowOLz82/6QTwgvgxdtyvrStNpl8ACnZ+TJi4p4A8IS9kz4nx0Ckp9c3H98y/7wZQn
vo5lCZVdUazeJGAhabWjfxtr7WAJPfaXndzPv+RHj+XLOEaHsbhYK7nJTKf2HST4Pe3H/mAs/GCS
EF9G8RBiUlI0PgZx6T1qEOGKUJ0jTx7+3Ll/Gcf5FGMSdGieWcajr8XDlYXT4ueH/tdnLr52ohps
VQeOy5m7erwVqOLw791qSfunAj7xtRdVU5WYoZfu54BmJx+GVHiIstJY//zk//UzFV+bT7mzTt/S
gMbpCWnszZII0mtlb39+8H89BHg5fr96SenZGPwA32djX1YkxgMZHBuBhGVlVgX6fKxqKXpJW5/C
v1/Pv79P/z38LK//Hku0f/0P/v5eVqj9w6j78te/3pc5//3H8pn/9zu//8Rfd5/l5Wv+2X79pd99
huP+43vXr93r7/6yoQ1YR2f5z2a+/WwRmfx2fM5w+c3/3x/+2+dvR7mfq89ff3kv+6JbjhbGZfHL
P350+Pj1l6U90L//8+H/8bPl/H/95W//43/97T//59/+839//cjna9v9+otu/UVCffI8y3Co2VuM
rvFz+YH7F2mbjFrh8HPXWsK9AgRy9Osvxl9M3TNczzMMR7cM0+SVact++ZFm/gV+CF2jXAGq0TNd
kMr/98x+92j+61H9W9Fj3YiLruVk/t7j7L/iQQkDxPNsHBmOyQ+l6X2Zv4qZLTaNThawlvjA9Kvq
XQjWpPIDZU2ofnSvfKLSS9lDNbH9GQaL0r602QptusYECoiKaRiP/Sj1C0Y2eqB6Lp+cBD+83wNw
THepg/X1UpApuBpa8oyria53GHyiNr0qpdAKbIWC8Kfpc7fwJVwtLMMO9VgJtMT37FCmR3KCfFBP
5xrnL+bUKzBq5VOmQQ2oNc9uYAMO8nusYkg2ZrYcx2mCdED6JBwyRrGmf8x2kMgVlIl0sfe7jyG5
x7U2EsujB0B3nqCrr3ZB4tgVoray7W+tii5gKK1M9dQg/FuXZd6dssFKPmkIiJ4uroLpsmphoBwj
NU2XzYjA1h+7wYgxxyD69Uu9CT7xL1AsaaJBp+xk4ZsnY8rFdDSPRqVeYXaD26iektaAiz+Jbu+o
xjxUQsrvXkq5oIuM6TFuk/KjFQ0KCJMt9atn9RiE69TRP8QgRbPTsnmCiiQtO93GOjLweq05BbrQ
NhopkEWtvvWWdOKcGyE+lA7c+65IZnCEGrcVmpAiqRWCmLpSukM8JNymf8cxVz4VRhDMm7rAyKe0
JZvHDjKjQitwfHWIuNAIOcJMSUI542s+5nG4m/PCiTYzHshLu+vhVPRhmd5DC5XfpTGhgXNnr7sw
NCcnf2lVvFHIVsqnsZmDlwSL7bdBM5J1FSyXFGfQ/oygmx7x3PJmMYtdZXKgymWUmSDzb5nv0in4
ElQq9gc5sU4iyw+JpUk8wFcwcSRgOatxVJRhuA8KSb5bkZzO1wwb87kZ+/xsuANHqFw5Qgb12sbY
ak7lvMvYU0+GHuM/y1wMxV7iXM5VwIOyBUq4joLkoW/zqcapnhFn9EIFn2SZbfvWCk3vIUer9BAY
E8posIKaSfZfsY21QuWMPoYpzfZVFQfhxsuc6FWq2BvXKjX0dU5Y/b3CJnoNMADJxjCbDeSWyEYE
oOlwqNnq2Nl5tJjMYArUUYMcoiwf2ezj26lakBZZlh9NREKUHpP4UCRt9q2YCgAlUdfnz+7cYQbs
leLgUTi2J9FTLMgY149e4VXXoxVXeEiyrP0+NlN7QmHFuyfqoHiRCaNTa2T4XjZD8OkVnXmItZQc
nOj15rnp+nn06zkYHmjfyJsuhWlNEERVY1Fzq71rB/vqY9onbe2jj553Tl7F3Qo1vdmtW2yt3wG9
dleNJ3jPmZAQ2ISjV65ySranEmXs96mjTZnPxnX8hKU3X3ZzBi7Ti9vwWpZpeOkScz/HdiKwp6bT
lWlMzx6alseYrb7lk66IDrgdwsvKS2PpW046QzhtI2H6GmwxzhiNe3JhlGZ7Qtqjdrg7yHXCfIpc
xCaWSA6tMZZPVUxFCJOe92hWWoojtwu50FwOy52bWs4+ThFAFFa1XXAlT5YjVbZPBlv/0GXVXZER
nB4x68JOn8xGPJm6acV+hy/qCvdKdKhJB7wPXZRuzCTKof2wIfoONiuR/qTn2YDHUGpPBWWb676X
sEV4G6pnPUDb5lfoPQDZGjltRdEdXTsk3y7GybJwkDWJ2NuKW5wD70uOUesV+Qb3qn4CvCLevFhf
agJZfUSOoz0FFRgMrscJq1UX5dxt3tOOLHsqmCn7aSb/XMZiP+nSancgDik5amHLy+5UBSURx2Fj
u6FPNaK/yuoDSrLWrBZ6ELoOXFiPJjldCfRheYkRu86sEIauFeBas0UsDAb7UFRYgZw4iOajZaux
91G4YSxQFqSVSXPmq0T1/YflZvZ31LIOmf+kCfdiVO5jp+zmO6QP7bMxAGiux3FuiiMTuprX3kIG
wjuXSOhpomCpmA0h7/W0zEjmO3aOEizo5fdsiniV9CA6NGh8cQIOcQevYqYX2GZyhvaYUu4vMCoE
ru/2kUTInIAeKEWwRvI5r5M8rw94icej0dT4t1OvBlCc0HzhuzL76tzC2DvH2JZOdtZhVU86GzIT
qkLmuWnbaR3Snh4LmMl02VUPehynaEOr8cKC0XYmT4zjZtSmszKHbh/aHjl9D6Nw36WaPyg6QrkV
XK2VtNIRV11upBeYfrMdaE50lUplWP5n+7KvaWxhVqI4FKAhfZdOqNqqbcPhmmEdvcUx+ki6AMWX
RlFrGw8r5EWuUuEHSAxIdIMF2YSRh4bC7OXlCBABRJe0X5LAUs+IhJNNrgvcNItVdTInsY2CEmf2
2I0XozRjqtZlede0nX7dkspZ6ykQMTOM69sk7ueDHvbDRgRWsx9bvrMMe5qpp9pAvhxuqYXGLCb1
Tzf69ShG7O8zyjC/jHOaR5pJsM20YDgyJ4l1Db/lvgm08sIxw2iXuEbqY3qSx8ax0gPd/MRr7glt
W+IPXif1RInjtXKstWkPKfBPirph4JRXg47LRZegjrymyHZKBdomtcEDEzVEu7Cw5LZP4qfKdRoU
91m9s5NQXjYSJJEQNtap0axuszpjbHc5NfOsBJa80LFtMetrLW8LxJC9s8NQE21jkcmD0Y3jFuyw
vRPeUu/qoK6BBBguSO29hAIzVRNHFBvAV2Cz6BInPxSNKLapTXVfK42IY+kubGYmVPze1tlmt482
bax3U5mpx7YIg6uyHTS/7OL4Gw2P+3U9ceZJA/m7TWvAkbkVXlWJp9YWvZb3HSHLQx8l9Wtce4iH
3ToIUrinmF9q8OCruNfzg4CI4NcZvEG8QvYxwqXJLNsEe30kJ6IMLq+J2uq6LMqXqlPRBvnO8GoG
c7gq8ABtBFwxRE0uNlhTREfivhk5wxKXJEN9miOVvZptAz1qRMye19qwGT1CBFw60YWGStin5UR6
oZRrrSpU3bdlWgggeEi/NUmZA+VzBt1mtv3ZRlKMmTmmmyBRQEAKwW8BHtOv17CujLAxB59cWrYP
KtEdyNEvDOwAamRTeQfwMuG90/TqwuopIDtzbyw+DnNvzwLfrOAxblXGPMMetYt8E/nEHZ1Fkjul
z+Iclpm5lpFj3thAAfeG1uRHcKPmBbWZfJ9YOmYeWgHso7ZGMNoRVt45fWytJIaJ2DdqJzuIQCte
LSuyz1BYMJt7rXyehKe/ll5tYWljwWhXCUjyjuVWhuUmyyPzLJvIO5UMmwsxeIzkPI2+dRCPXpIE
fB3vshoeklClmI/A4V/ZTQkTXHNt4Jd1GeEWDrvvXjUXz1HTBRsbFQheefBYhxC5/L5qNKITvrSh
nDEVfm7ELlYFByeZ60Jst6hmM4XaT9GsIQhK8vIEn3bAl1lHWBthXFRhB947MtRuDkOcjWVQrilO
x9deFehPULDU3q0ytZa91C4i1OSXvWebL6Z0smOVJ/E1QU61zVRp7w3wSxGaDQUiyqF3wLauZHac
0Y9dj7klXolqus/Rke6mxLPqT9LBVUQhdV3Uo7eK3QIPTiW/tXaJHjRvxUojRNqWszs+BlXpba0y
by5LNd5NEyI+nuU2AORzwUMvz4ZoPExF7WeUMyL02R7P+TS950NvwBmux/BkjTK4C1PKiU4Xevf2
qJMEHrnyp4jYlgWiQQCZxlCOWjLge7NvxhtnhpADRxg0gdnDm09YUMiKmzhZDCWRBuAQT04z7225
YnuIdxXvXI7FYl3ISaGTlEYe66uQ8Qa8lcDphqRZNly0el2n5gGzpXVT4KG6o9nbeGJycX1LOpNc
mV7UthuZgj5djVPmHhuF46BpBnNnQRbgkKC7rdWkoJ5jRg+qhDHpCsCcc7zw4yrT9jP2Mgew5K2G
iauUu6I36ycrYmO8nRr2SavaxKe9dkRmYgyw7e6sWog6PnFPeE9jIXEoLSZPr5/G+yaBwwhQFwNU
lSHA0xwMU/mca+eaIMhe9RMtDpDQoDSgUx7N35wg6OEXZ+Wim8TIda17FECh79X12nHq/Bj2qbpK
ZivZ4PiEUtVCZUNsYDLI8MUk1nihHD14Nwx92dTqxS4ckOabwmrrQwDvcLgua1MW6zkbsC0NI5Jl
ei90G9Pm/2xgtg3m/io/W1bYn3H1V37jjt6NqyG2KeICZaqmBbcdZgaEAnganmz0Bo9dY7Wn1mEO
dgbD3Jv4TDw/NQ3v2NbIt7twfMFMGZ1MURUPQTY3bz0W633ipJ9xnpuwktwTRNlwWSI/CMemQ2CY
F17qPso2EysEgV7GfRg0awb5E7vniotgT8MEDr7xBUxYtI+YEvxENJj5FhKdLDKA+6N8j5P5rre8
BxZrkAlBeengJh1rHDrg4ZGCsia2+V1gR1gxlIa7usW9FmgH5F01cmYkLVkp0Lq21nNhaMpnV/EA
ARJUyRJgNsa0scwoXdMjwfWTLNs43WQd80xDZBDizUoAFJnDuUzK6zYyn0KnwVUwhqALpLd3hgDL
d9z7IW0mAU4odl1piW+C0Hpt6F69kyb9BcY8/9YO/Y2jx++OMaAXMuj3min6VADt+zZZ80ffd34/
DNe6W3wEYXdHhfC9jlIPjSx6nJnSp5pfCpld9gKVr+hvYjDTq6lNNcRtCPfS6tBO3/DT3riuexZ9
crt0lBpsnEKm9EvnHSmOX4zp0ZXy1Bfq4FnWXVfJG30ON9ag3VVmu58XoHhWfS9ShFg6GLEV1k1z
WedCH3zwWsHH2w0BkAaqlutwyA4jFJ+28F70BpH6bBYwywDzMnFeZO10C11x7RhCrKKgui+14WHh
Y+OlrW8HpA6kcs7ATzlgvThnt1PbXdeuc2Zf9GCFcj1r3k3bxP6oX7HnWbkKolUg0QJnVolzBEpQ
jfc/oqwdDRZOvnhb0N5BJvqIUoxeaYNBHJ50Lrqe6nrIK9wPRGqR+ixmsVAz7CsjwM5EGnZW4iaJ
J9YS+VabCdKX8D6P+vMQJTsbHW1t3ech0VbhrNxW3mqFafq9Ow004dTv0vkugh9WtbdFPu/wsq6N
uvjIMgFSkSFqLYCXtEb5suwH0cMBxOM7aRLQYyAc3jRb3wbpm5kkLyVExU2SYsVIq++uXqJSL6wt
5o3bqR4exuS9GRvMnjSTLV+M6mLsriG7+8aCDu7ipxzBYoxhGuQJ+rkZgmi1spHqF+DGMWes2SDM
q2TpMQx99uQayZO+sH7s5EPGRHVoZ3jDoFcRwo2bMmuv2uk11L29h7AVgs1WYyXFNAX8u6Kd4Mhu
0r6bzPFupL12XxbP7LX9VD6ZxqXXY/F00q3dKr8eWO20Jjiorti67FDc8SkzECNlUFlQXm07lG/W
lD+YHTzGrl1PGOZBLPmozndp168NcjhmrW1zGW0j984bHeAnyd6zZ3pQ3EB1XwXjgCu08wl+9/SF
gz6mtrJt/VDXsZjE4sGz25UqkZlbzh6K/y6bQ+w6lx6A4FJxUsZhRhBlzNGLDeFaaO7KYBET0ONx
/5JsnJsbc3D2rud+JOweQx3JVuGePUyrwCp8EV6xnG5TZTyAzl7Ry2+DOdoPmvkcqv/D3pkkOY5k
/f0u2qMM87AFSIJkzBE5VW5gOVRhnmesZN2n0AW00wE+mcx0mLqIfojMr5pEUERX90YLWZt1m1V1
5qM73J+7v/cfquchgjZd9F8HPYZn1SHsho2NLmwnLfs0xuHGmuStaUL6Nn8XhHwfItEF0ZG/tICK
ZYXjRmu6bw3ywHJPLcELttLweZrUF6FWP3ZaAas69e/RbFBtygp86tYP2Tohw/Wz1h2TClVIlPlm
oQIAk4NlgZeZVDFD2cuPrC+5ETZHDtX0EU8T77M4UcIIIc631kdkjra4joc3ukDdRfTa2CmBYQvN
9FLHVo7qMkYwYZ9+bGIopDz1VdDm04tHSam2e9OPk3vfBLK4nWBsfkpHrf7c9SSVqav3UtrM+OJQ
PtaB+akSTcXxkFuAhzdDdXMl2QoWvIc4jevtGOnseqQgHWQtm4Pvp6Gyybp504MQTHu7NHtOf0+K
4sH1VE/7EhaRLO6APRT3FOWAmwkhWpKYX5ZD/g4Eud+T/mHXSttagPe8rWOpBFAmKGbmb7JGCr/o
HcA1J6oq0GGsjPxdmOdy9ZvXcsQk9LTiEdwgNR4Qm7zhEATT+2y02yzzPsXcYL13xSRyXo1d90Eg
Vdzj6JFZdqaMIkcQV4mue6/FYRc89jDRbpO+YC16kAHAQMtR+eGkb/CzOn9ajT9vY1GKNy3RUiyg
dLKM4oaxKMW3kYbYbOjZKDPjrtAnmnSPeLIJEB3NWud6rPN25dtYc1fqBN7QUYaoEWCzRS3Rd+j8
+lu8CWAplGPhNmhmx3+pufgznmYZmG3M3QZz0WTEZXKKJCReOsCoVam9pDlObaqy0oQ97y3/jGIo
qkUIBTeFxQzCEqLTCGs5t/JntgTV1sDWqU0YXWM31GGkvF6JeN69e40oMyQZgwhNkfUlkCAC9BBD
u7RTv/2qIZxjpzIa2te/1aUYmsSk8Ty3TGM5KiYU+QVST+tZvNwFw1Zb4eV6iAsTJ5+GWCwHM0CP
GvkBDI0CSnq9CzXahnPXmC9KITtZ8f56uFeczlnXybQU5DE5FWSJZW8s0EgwjQu973CaOmq7EYw1
QiWV2+wVt994tn7TyLtx2uhIj680oRdgr9fvRU1R0yQoezCWl1hBTSpHFLhHu97Cv9lP+6n4iPLN
pjoWTg8Z5NPKOOdlvRjnWbhFH7ayhriDGEg4accNdae2d6HTbaOb4AgBciXYjAJYBjPQvxS5FGq0
G5ern5pOQe/eHl3Ekm6jTbDJ9u0Gg4c7YbOKmpv/smUwSzR0zjxRV7UlhkkA+i5q9K6iW4y0nEhw
kx3FziM9Lujv+3gXuSujuxhQm3uiSESICBSdZyxTb8qhQ6USN55hh0A07cC9t1FtpdqNm/Yh2K7B
JV/Ram+GeBJxsSmC0TN8+jW2cENDCUU2MHkb+FS2xRfE9iH7AH36BaVR5/pI5bWRzufESW7G0EMZ
1GGOi2Fq+qI6uuVwT9o+HhBRvP0ISfIm3nnb/qlQ3sHdeQk3q0M/x9f92CYUcP+c7MW69TrQ4iU/
ATD2btp0j7vpRXep+m2lPZIfPJ0PImPvnv6J73whFamnoRepgbai0GET8BpadfpnBJ/oRjrcvoDV
H0GpVDv2q90gbrczt9enXpr/8muffP5xJ1Mv6T+D80LYjluaOUF8qzrabXjEn+lAk0B/Vqg9b2gU
r4Ve++rzJzkJrTdGi0IcSgOQq2z9KN5BJ5+nmgvjbjwU7uo3vpQuTiZ6aW0bplLV4Wj3mi7im9IJ
NuKBvtW/kS7+saBmGMTp6DCDKvB4+HN01k20SR2WMy3FnUm6WB3dhQuOaiHyqCuYVZngrc4DWtjR
oG71mi6azbCxrH2y8bfzCCF9hVv5HVKF5EVvZfO+5r03K+gk7jzrJ58RV0schZrJbo+sWYdXVbIz
N95+Ii+C6v0nstSFz6iBBVBhNJuSqiiL/YL20qCnIC9FVz3GTCsyya+DnO7WU9Ol0Z0FW+yPVoY9
1aIm8XORzp8RnsO8SC0Xf8R/aZFyucIii6HpGliU8+mMpEqdxAHHQ0fa9ffzovmxSKujcBB2K7v/
fAsaMqAo2eAiJ+mw27hCLrZgLGcIU0WC3XG+ZLtgFzW2eat9hknu4L61n7KVgPOP/8da+RGPNapA
DrZMnQvR+eBa9MBw8MIIgDKTEMHUw8kh/Xp9UOeXxzcxjCX8TlbrzMQwTZRGlMgF3nSe1xvvrwe5
MBCVOhkLUJFlJnCxLPSAAi23PNwmRsyXeDEi8S/Qo7weRZl/62K+NIWzXzQNS+HytpivWAujZFIR
XbxtNuNW2fjxTYbHCeU/DzCAQzcRzsez8kTXbNM448f6IUTs1U45ISkK700I8r5DG0JyDMW+/tvO
D47Xada5VvIZDZBUb5aOhsEUrWvaIsAp9Cl+9KlA2XKJDrKYoa8Kx/HD9YAXvqtugP/SREnV0Gtb
5JkcKp3aInLQlzeC6N+mwvjw7wWYN8tJItPjWKKbTJElpj6D9HeDPUW9vx5jccX6MW2no1hcsbw4
96wBXZ/R6UcbHZ/bH3eMbq/fqi81XadH1Gzerx4OF9br2eTN//50bAh0T0Nt2vGH8kN1wHJr1+1L
l145Nzvj9+YJLdUfa/cvoSLvwm9VXue/N0vM4xlM8qH4LXtpqt9+a+6+FMv/5/+D6EhZZS9cg0f+
9z/+9j//+Pt/++Nv/+OPv/3HH3/73wuo5Ouf/4GVNJRfJFVXTVUx+CI/YJKa9otlUe1G6xucEJAf
FvpPnKSq/aLxDwwLkIghSpLBv/qJk1SMXyTODMlQ9fmBKQPL/gswyfPlwjvVUIlMKDy1DFVbYiSb
OtDNQEkCACV99LtvjDGyBLL8rveVdqWeMGfKf6S4OZTOUA1+uMZprr2mwJOVqTQdEpVYBOyVMQQS
LGg53ROwSjxZ8XrEGTSxpORuUnFt3iO4Mkibk4/z+CPSaQ3qUnwZaKnGocSXWR4XBrpHfoXSIZjM
yA1zQC6yCH4YcxHHVKpvVuY/0t9fY3hxpL8ZN0bEBrxf0RQlTVqyA9DfQadnalNXxZd+3ORQ1KFR
xpWFMn6g6bTipRCTrRe/rfEahlOh7r2k8I0XWcJccm8JnoinHlmqBIYQJxBtNW1MP0EhC/MHycec
7SO2Fn0GXAfLYurKnqjvK0OETduNgZgdp3Qyv3RdjnNg6qt1sVOUNpXw/9Nymn260n2Yn7seuv6V
HtyYvqrFDi1iBdsiehrlJhSSaHI6K+sFFMnjWN9WbTLJx7yT8mPaoU/phDxhPRfHF5jChVQNgFsb
pJj2BroUcOhDUZ4bF+OIR00hJQjmimkg3APfidsDENkG7Vq1GpBcVcUQpzof8apQHCjVgfBt6x1y
rxn2H8as92GAUDDE0dw3uVcm92Xmi5MdtDO9vmjxEkBkuO3CDQpDxWPpd1D4TbOn/UF9Mpr2JYzB
YJubPS0zBAAhGAdmGxlHkTZY8yAPXR3jnxbP0qzQU8cnXLnGL4YwGjR5Ih9Qgzz2On0l0M/DPokx
Cm8toe7uqL2IowsJEam0hrVHz6eXUtPpe5AjBwHRUh/8bzugLokRKq6sSBGzZVDB9XkUqxA4lMZH
6QUvCczV8/BXLBEL5SH14hY1nVqmpJM3VnbA/gLJWXWwZMNJJvpIOz8VrMIx88qUnKIHMOtISDn2
/GUi8LA7XUuGB7U3R8rzQPAs7n1pMEH7xlq4+0qHoq1fkgTi+4ZFgckdYrq3nhw34NVyzwfOikCL
PPeM8mIj61H2WTHQY8VCN9fDfYm3o+jiY9ZgBIges4k9ce7NBreAR0eVZX0shhFZsjSJ8axuZUyu
kE2U8BfGxLACqleP/U2nG52wkwtdrbe0LfPmY1V0aIENtWDiuqDjFwptXhM79SXv6unJirIh38hN
0yWx7SH5XbqqHyTRIakKLz909FgFwelZjO9peSjJyzBZVrKhNWW+w56rf+cBiPxkaeJQ3nctnueO
EYOt3eZBqMmbrE3k+iPCCnKw9cNE9Z4UP00rXKFUrUFRS4n1Rx+n0YT+VlQj4GG1aXXL7x1TFmcr
Z08cwZawwzkL/Hcm+8MTclbMPkhzKJYGeBDPkbAPGNEGSHIwZbWHb44Z9iF3uQrYG3Y9sNRpU0PS
oNVk1R5W3n5zK5sVLkyCbiJupwoWZoQxvd16VlxAbgGhZ4x+geFY9zR//KcJPKJxENoyGfB60Tvx
XVfVmPQWYOABMKtV9qIODQrfZeqjFZjXmqLdgmzD5GjSPMw3O95Dv1ki2smbsgpogZaQu12sItBx
DIZu/JxomlDtODK8b0OlBvKnyfKbbFsrZYq6gq70xrb3VOsTENNecj3PqhCCzfSCrqDh6cO+QUR3
wC6YjXIfR1l5TMpwpA1lZeJjBehzix2UhG0B8O/KrdPcqx6TcNBFDGBA54wI9evYyzQRln28N0bl
k8cf1T7istBCB4yy8THWZg/JKTKDTZzUCFb5SWJ8aSypphSLxjqFxJ7q/QYImZK72OVBEUo9ZWwc
AYFHjCG7vAJ3C+g03dPRFPC2lpQUP6Wm/qTm06EpMGPYCIkuERWpAHC5Fj2hoWnl+37I5fcG/kyK
KxoSZD90KabKjbE4AT/iJ4+JIt5iBIa/t95bVnhAxqqRHLlCjnuHX6rQbptY655LS8WbUUK8THR7
NQ2yTanXouoK/UivNcyDcdZts4zyMex02biJFdFAcrgc4SUpaTsKh37wsgYJ/eR7w1NN/iAFRuDd
xlJd0g1DV89FFEVTb4AS05nVm87pzRhNHREqwX0pjcNzndW5j6e52Ojg9Yqy3I4Y9FbHXG1yF1Bg
kjnRiPfgbQ5PcnKqrDI9HIGkpD7IMC2yrQa6/hNV6ya9Bd1jdahcldoduIDe2nZShouNWAhwqMZ6
QqdPSqRJvJ8q8hc2bFHY0IozEehzcckx9a9ekonTlgqI+JFF200bGdqggbNEVU73Om3lD51mCRJt
0KGYHiNEdZIHSyxR7UWaLG6QGMR3audLekcuyq02eirHZkDYwIrCz4jqy9ZdkcaATtKiN2sMVUrr
iyX2Nf5olpHe4m7Q5Q+Id/QwB1oZqrXdBpY5HJDQlDihyas+Iux6ghoDsKwMQQWte/BFLghYWwva
A+ddTUkhiyMQCBgxTLuWZ6vHBil8PmUuZYOD6A9UhjDVu88luZyOPubbLzRWyZ+6FSizuHCK3ymQ
4m6wwb+hucqxgSl7rgYVyOTAkIv6zpLBICc+rkFAAkwxA6WRJcbB1CCS8Ksb8C4pSLbS8cdJQ97Z
UHPJqRK/lGjlGtXv4BYwXwd/i/RcjIGAcgv5QCvRGu5iZdc2auJthmZErC3FmNjbG7SWe8cKzArp
Ij/lNoIlHaJZ6Il7OSLvMD3QtDOSApv5qkO2c0QQ46PuGcXnTsTrY58KkYRZsqfk6SbmwvOFzmJW
YQZezuL4JHzs7vl+wX6KS1Q3oCBYPtKH7Nx9j8Wd9RJo3VCj7FOYyvDYyRZqUAe/yDRESDXQrGlr
w3HACgdl3ilQEUbXs2qsochWNMRFXBrpto4TePnRabA5IRn36ainEbifEBPNrRn7EYYL6EK1Hc1V
IUEMEkudJtC3bFO9MIEnG62VH1HXQH9uZ6HTgiiZVqL1C2pNRkIlRBWqznvM10SxRUyQy1fVPlmF
RA0xzgO5UGH4TL5U7aqWS3nx7KMfmVZfYBVkWrbnMmUaeAL12EdMT6oHLjJ4yFmBqD23RoqKi7FP
mZEJkA++TgrGahF6l1hnBpmVbgY56Tx0lRpZvAfMnFJWSEuvAU/ga8EGRYB8AkyFYeYBWTGheoet
T6vdFPmE0lBpDFbqVgI/YGf2RZjv2xwlf0o7ldb2KBgGArI7nV735gFGDsfPEIfmTdVPAupNJZW8
BP9hA7ZzG35BagagTui31J7M0RdxJunB6SIgP/SIaXNnRgKMMyOwGwnYjyMHXnUEGTUhcpOwDdJW
xT6+4yZH7UNHrnwHvgfzUkMJkWUX4OqjJKYlJjwZ6KXqA7IjnoR2eITmpC+NJlKm2JU9sZl8ICe1
DP71efKQaQYXjoHSi8hfgFZ2hetkvwcrABJEC9BEQIPVAhDHSYT+2xjXSp1utdFIK9r6WA89U1zQ
q094dIgPFWL53qYSKr+/L4A60KlFthIOjx/FiuLiXZ4Krur5o3FTyV6hA32SUKXDCCznUSDnvWTH
stpP93WUwdCMtRLLWRCGyQadlwi0mZpn5i4IgtrkFBc1dYaGjwFua7Go3KdJq3auMQJSchMPmGPX
9KP4fdC67t6PFcwmG8//LUzivHRZg2L43fQLUNplZkRPVo+t1uwcZGl7zJdKddeXFdc/spkZSKpD
icFSPmJz3nd20xUFmDmwsuPdkKVT/17r8jraBY0qt4e2ATW7040huw9bnhJg+pW+2NaSjz5d7TeT
sulMsOlAWRqEKvAZxYjsOEW1p74UwDwzh2p3ghwvEORS/MAnttQvRqONn5V29IEz9Tj67lFCr9uD
hl17dBgDKRUOStqMuMJJiE4mm0mzYLh9KPBOHncYX/pMrYgZWORkVHJCw/WgClQ3fo8Nxbvew/hl
PobQMoidYMIHEcwYTzhkdSYjSdXCRVuvtfCbHbro+9BTIXPUaSyHQyP6oA39NkG0rQ0Dbk6ATpoj
Dwd8dDWhxCsGX7saUaE67ftb6DCTvy+FcPbv81uI1aEqxNrRGI1S3ucA9YzvEYwSbihtpxa3ppCH
z+rgDypXMkP4HokwPsinimfaAxxbxSX3mNWG1vRoPfSaauq3GnCb4FAAuu0PCcpAaH2IoHf2sZol
qJsOCOStFDNf5WLOXvqmpcGL0yQNPgbAgUXdnjukD1zIA6nXjPg7aX1aVccoGZHx1NNAhYnR46tk
p9MUc+i0ufwgdCl0A+T7lfxX3atQ8S5FSbhVdBm4kymO2LBwM8A4UQEEFAG06bJoq8vgrTcaFkgp
FyouWUcvGEr+UOb9mo1qi19IYQTp4bWM8P/LXf+FMvdJRWUmGy/YwP/xx9//1x9//6/LKtf8x35U
uRTzF1PVNYvPj0uLocqUrX7UumTpFzaxSfuTStPcEaDm+rPWJcu/yKKkKJYhS68AGgo3P2td1i90
fkyTmjM1eIUCtPxXal0LaIYBZFlXKCdLpmRRaodjTKXmpALlT0mtx9g40HJBO23Dk/Bo3Rtb5BMc
bMZeEhcvspWi06tK0D/2wtuYizKwoqeTR80Bf+dNv8VVCQ7yHarN2+KxdnIXffqjugNbM23Dd/qO
ao8CvcU++UwXCl9vStHLcS9qwqM8Zpin8xviD8DwsGvfpa5y12ylbXjwXdBg9/nO31krGhWLjtp/
Dn1GD5nU/qxlT6PKTb1LcBOyg0NyGOiwRw+NndjT70hXbXgyrKSd/8vn/TPessCIhLPSxQUERQzE
j80takP78fFx7opKd7h47p++X5/X88Lem/Epiz6s4afYugeMT3WbQ+3GLhyBnbxf7SSwaU4Kpz/j
oF87d9IkTV6m0wSDhVQtiVPDbAEtEB6xqE3sfqPhj2r/E43eiwHpukrkV8i+S+QXMngGJT8CQgb9
gmSzkz10e56FG1xbGncV/nJemP05PlWfkwP18DeIKU3KrKaQPcgMR+UhY6XE+/pzfPS3eGU8KZUt
v1gulkhfzfs1WbV5873ZnJooU4Q3FMB1i43hSTUE/7aEeJ6Yd2Yy3kRDvyIgdF5gfx3cnGvm4QEJ
o8i+yDnwlAavTNkEUkXbzI8OEbcQB9+O/fXVuBZonuWT5DZNYZK0HmNp9eS+HvJnMYVsU5d/SZvn
P8ejWiJ9A0QeltXsNJ4wCasJ41kvAia4fpmupMxX+aPFV2HK/hFixj+cjMRXABZjPj2v9/S+IFc1
9uAYR3V9Z51j2H4MhlYE6hUKnQFreSDoflFofU8kwMVOez8DRXiDHpStvA9WVOQuLHLaPDKNfpQv
aAfMyeRkUFNRYyElJZhyJMGDxf0+NN3AfMy8Fwmbv6RYSb7Lpi0p/zTcMhfW+IKkQku40Y83efAp
THA+SuttlMQgYZsVfN6FfUQ0HD4NmY7tmwtfFMPVzToSxpiEm1h/HqZV8MlaiMXy9owShHjKgKJD
uB+R8N7NHiY8rbfjTtzEEIJt6sCdsHJ2XtpVpyNbfLYxqyh3qwaHCGIQAKPtFmH8RqhWwlw4Sk4m
UBIXUIa6GsDW1owOaP+hHkU8slFdHr/pVed45QDX58nqVhLGq87bcp8BFuWmLpqmrCy3clcEYi6U
1H5pgD2N297F99uxHFShP2DIalOj/xdGCRIFXAgNzbeIFxzGEzmM2G5+7t0aafAVeYXfs0rZwR24
60twh2jsa/VaCr609RRglRZtR26fS5Bxr4290UVzCsYws9aLnSXfWkgY1xAA4hzvInlFYky6lFdO
I86L+WSz1xFmDKHBTWS+9A3vavC/eFXtmqd13NKlfXEaanGE0Wbr24baATUFXqlK3lMvIfrKl7uY
kxXQ/1wKuKxbSzHMAPlGqgPZfNep7yFeu6o9OcKRuvzKqry04U4DyedTJ1SYvPCS0GeuNT2cX0dU
Q7vYWBvPfNVfrv3TMIungCdJqUJrjr7HFq7OTtp3N+FdY4uf1J24r2/ElQS5AL7+OGkovMsGcmYq
F45FHkkjazCajA0uPw07nZ7k52onPYT3xi5+yt9XyH8e1E16MHNbOUJC0Y6YADjr2ObLs/vnz7AW
eUbPJLg8qNPZstHZXns3YKYdS9vrN5EF1PTnYCXR4OqoG9QdF3ce9GRyq5ov4lIb8UxH0qa0rRLF
nhjZU9yn0nIXIqC+p/CiupCTR1uqinGfmpPqtlTCPiiJ7N9hwwhhLRnqd+EQKU/Ic4y/Xf+hl7Ku
yqsT/oHCm3CJ7cKis2qV+QIvHv197ULaPei7aLuKzL90GJ/GWXz8MeHoVBtmfb5mRJDAYV2KTrHT
btC1tttNjGH5uzCCimk3d2sb6lVLdrnUVUS3JIr9CK/pi2dKVuV9nhaMEnkmuzhon7LHbJNiPrLt
7O03024PyMuPm3QXfRYOq7Djeb9ei77Yz0AMYqXCy4LL3MibO9zOxD1yB9nQCTddv/IIvJQOTwe7
2NdBoSEBMIfD9m/f+o9SWv1FZON8s5rht9TOgO7wHDtPUF1MSdSc7zqe3m/HJHJ7qXseUun5+tq8
PBBWJjCfuQSy2EOi7sODbue1OZYPetZ7YNTGemW2LlUGgNlZ6LHNMCTeKeeDMbNeFkCG/Dioplt8
zl8w9tgIfCLDVbZqY0fH9Zf6pSx0GnWxJgw83nNjJKo5pUfTM/cFTTS1LNdGd2ntncZZLIZomBUR
EEiwvTv9SG36pt15D1AY7cKxDmvlh0sfDK4I1u+ajLLdEvE6YZk8iSQ4EJs4+aomtl65tHKrv1RS
UXGrolzGQ1mBLnL+vWpUw8a44CozHj13OqBG5HQkkOEDjNtNb6+NacEp+pnJZZUFz2NPlpaLfSyz
VtYSBqU/NQf6FxjOO8NcCPheucbj2v3wVZd6mSyUf4RbvlrUTC7SvOPgkF3zWAMiIDG65gbwwI4h
b+h1wFGonPRFeEzuyrVb26U0DbWOcVqo9bC9zyc3DtU4jOY0Pd/aakzANgCLNpgSHwxncmbcbeOm
L2h8bf76VkcJEb1CCqRgxRbLNPOkHhAFd4NMx3AW54emWtOLfVXYfjOz8yGnoHnIcbNYOBNyRcbr
e1CG/iHtmnfF93jrb3GEn+tjjVO48HMfWUW7wL0+usuX4ZPQi90uwMYwQ4tnRnSYy2TdDepU8xrK
N+MeDMv1aBfv+qQ0XaNPxFQu0qZQGIKUIZlmJ0L125gW37F//tQF2qMqSbS2BBj5mEOu4Ikvr9uT
qPOvOrnvozsqgtFjWwLe/h3Eu343POBi7BY7/4htXOzAkfZd41jcU/pc549dusdQvPpz0IsjqZek
WYaJhYuCpNvexzdd7IRPzQPqSo71NHzAblgGyeWo7odxb65k2UvJXJXQubMUalkocpyPHdk5oRAi
Zjww4NQjkxC3n4z+1+uf9VJyPQmyTAzdJMXRWJEY4jh8MX2QG8UgTva/EAR6hMYehPi33Ifd0Ghx
D3LD7jOPZiSyRXK9stWli7N1EmMe6MlKoQ1iTEk/vwPcDO0K1kjrBhvooXfWZ/Nh2OKycVwrPV08
5VW+DsWnmZS63BRGJUODDjkHZ2po4JRuhptXYxd7zQVs5vgP8h7jk1/NemVCL48Wai/3F+yTKfCe
jxYSvSEoMjMqHr1jtjO+ogaJt95u3hCWi9Rfjrebs1ZQvrhYwE1Tj+Irku7Oo9IAsnJE0NiNKB4Z
NcRiw1sZ2aWjgpLunyEWJcoB8aaslghB69sODdMBDieWDEijdKP+bDmeyQ6fIpcvVmpOwy2yGj7Z
gDdiwgnlprqdv2H8OX5vvVLMpCO62dVqVf5SIj19sywOJcQyJzFVCSn5PFF6jnxZRgbjxhoAZ6jP
3dpHu7xWTh5ji52RRFhqh3PTodp4bv0s7Zsb6Rma0vxYGDfIF3717tvVsuLF/XgSdbFWOrVrYrVj
P85Ps+kWV5suYIEC4t1OW7rqyCm61mb1VTQft8vj+HR2F+vHRwsRYODrVaND09SebrKPGhfuqbQz
Z22Qa2NcrJ6o11t/nC/5+P8AeO+t9iEuW+/ZkAOcaK/n0PmHLwd2cgteguy9KcW/dj7s5bqgjN7D
lMLjALBslaT+DiG28cO/F3BxsREsCNyjykyCv7hPmvjGl1D7tTr9s5oAobse7FJmOR2dfJ5Z8rJE
Zw+7alDH0RGg0j4IDtcjzBnx2vwttt2UdRi9AT3isuTvlf1cNwz267t7AdH4cbE/Hclit01BhU7a
/DTqvsGo38RPwqfaiTYq2Nxb1PL8g/9ORmkHVqfnTA8SBobITezQUVrtkF9805z+lMUW9OUKUNZc
hhb2xSGGrBS74qP8Iu4kzkIUf75fn+HVeIu91/l+WSQDQzceoscQdjBs3Y8DJFZ5o379l3YfGl+q
wWFhUhNbVp8BcQ81ngzsPiz+cizagqfZkWtlUBfWDWAbJEgUXp+c9IttMKCpbiG/yr33gBdmc9t+
0b7px+pRutE3miuMW+EOS0wggZRdxv2aOMmlOz63JsqaEuSamWd6vjE0oO5AtOZtLyCFy+Xqq5DM
XtpTnqGmK3yu6vogFsaHzGs/IUl+kPRwpS95+SdwzWCOrddG2/lPUIIEBDxTZPfAAoGT/Wqo+Apn
koNUpQ3I0+46TJF9cF1dtw/wZb7+BS6V2Xhz8HQ06e/N030eP0X/UDR8T7Onh/GofcN9uzr4N8bN
XFrWnrWn/lfNBXaOAPiduIdssPJ6vZB4IYPJkEg1nne0NM/DIzDX910TGraGcdORBW66iRpW+9AH
ka33xrC7Pt4L94OzeIsnT21KWd8MgWEXoQYj1gxus9h7nAqSxDC912XOTt+vvlwPemGVQ4dDJ0bm
rUwjaTlIRfCNOtahisWwYgZ6RcE+jBuInKFbz6LRWvbQSKJ7PeqFrH8WdfFlc0UBwUoXmcse6aE5
ADld2b4XI8iw76h9mG8v6LEoBxNVRQO45yFLPuWptBLgwuog/xhzU5gODmYI56tDKgRVG0sZh/E+
2c7q50qYHsoCSV7YHddna/4GixPsLNQiFWA9MHZijhpqFRg7Hc25pIht0fxaSAWake+uB7twtTEN
g+wqoxNgsOzPx5XVVlE2WmHaJSTpWaHVJP1oq0ZqF6cPGU/kFqAx0sQ/D+NFio/UD2FSViAQe8Mp
YVAZILkQwl2ZvwsbC7K5ZCqSQacIWMp5rKbKWuw18YufWmsHL8QxhepYojaqKrjecqVpytX6xZJ9
Tk2bepduzuGwUZAX4+MSXHmTAVnZjwGf490cxiikZ3g9Z+L7QMrRZ/QdpP83QSP+9TxiqYgT0IOm
bv+mMQZlqxv6SGFlTjrMOahlCBe6mT7ZQJIDBNp0EWXubmVLXypszrV1zkwUCtBEWOzpmSaS8deS
vlph06fRixVUT175m1gMBxnOYJd7d4pafJlKaVcl31Rjrdb5duUaHNVAIeclBS5xsSORrUwGeSq5
6NV4HWuISEoYmOl5uII/ulD5g4Uum/B7NVKI+NqsO6k4FPCZgEa/PjXyD+qxHzbjvfwelV43dBAo
Cbb1u/pxuFO2IcI7f3V3Epp1DByYpj+Vx/Ol7MdNDQeIbGOGuWsq97HyCFly7VO+TZ6GCniCSwfd
LZP7/nmUMU57bAG4z7XH6Vt1mMGNeeZkHyHobfuDuEevcU1O48JhD4tZlExRVelwAiE6j4kiathF
M7SRwobp8L8hykmHbBPsOgRDitLpPtCxGXfjg7jTQDvOlhgreeLCsDUaygA4gAa+rRoXZVaA5+e7
ipSSWvzPg37l0Li0dAgB1IvEIAP3WmySuEeNO61el06/VWlYDps6vxmRM6Bh7rvcqcbgmf68skUF
+WbKVt6Sl0f4Z/jlW3IShQE9Wy6VBnwLq25Q2EtWhrgWYnFtprunxnrOCOO4ctXk1xhr9Ot7YC2C
fL5S0E02xKmkwNChhGwU3xME/K9HuFAdMqCV62xwcNVzDfY8hAzjBwsA5mnuW8j8B51Ju0Nxrvjy
A0UgrTD559V9fsTPAS0LRTbuuXSWzwOGkxchss2Y9BEDccSrkhGV3zTcXh/Y21P3PMxi6tQybFVB
VnnTWONTWMu/e22/Kcz8xsOZdWUS51P1zZCAgdLl0uci7OLUDWp0081kfoSGwY2mRQ5KKG6v3Abo
svpBsLk+srf3WEZ2Em1xeYYR3frR/FZJEIJPdZxAMEwuEn2bBB3vk+cQM+lIbFeiXppP1cCOi04B
yN4lBkVI/SASAVXY8IJQCN/qurydbWW6dGXNX0qP6BBCAZDJG6SQxYqsEE2Op8rQaFMK9TZ4hNmI
UvkGvdR47x9niJkhHiqwFtKDgG1GZf/Am621Ly8N+PRnzHvz5OjTIxSMzY78XyeeDSDFES3M2C3o
7Pra+rkYSub+YvIqUTiPzkOZeaBPeSFRLi0wTTdbST8kFKCeEl+Wj9FYl8/XV9CF9arz1oXJbbLl
qa+fxxujDv5oywyn0ccE3XoDBaA4e26RkVeytSvphcG9JhYoqiJCp8sEE0EgRGydtx6uKo9qI93A
ZXxHf/oGwfr99XG9vf2iAMthPtMVlRlocT4uuQgM+KcmO0NWNtg1wIt/nKA7FXHrpMbvtfj+erxL
Q+OxTN8KjSNZXd6OzDL2S+SYeNtp2j6c2fhiuxdL8ErjWoXgwp3zVdtJ47+5pbzpwdYTkuGeh2DV
8G3aydvsoQL9Y35TnBQ2xNr14G2Onkk4XI/lmTfzpiJDHz0PStTK7UJAo9O8FfuPei+vZM1LQTif
VVNDl/bt7An4+giYMIBrN0QsAhJbLn6V12ydL7SvIAacRFlkyyiacLhqVM323hsP0g5SeECpMoOT
t9Vf2AKKg53H1+Qu/Xh9bVxoSZwHXixGdBbSoECQ1JYe5q5LeQy30013A+G+4+qcb3KK2y9raLG3
F4azoK+59SRpGenUlm1J0Kw9IsAwxGtYzpWPtoRyGnVqyRNXWhu9cwEwbpQ/K8rK1K3FWB7dOvYc
WItqtpmAtvGRa1WfutBYOWfeJsHzqVocM/IkN+h4EaUVKPvl7mwxZvR7f3w0vXfX18LrrJxfEM5j
Lc6SUU7FpKEKhJeDrSXOjGVT3ycP5mPxEb+N7Cbbzzf9/CXfqTfjxzKzE3ctDb/Njec/YZ70k5Uh
gljFNJHdpscvufdhDA8GfkFV7sj9DtLoyoDnybs24DlznkSTFLSy04FoM1mOrd28S/fiNi0d61N/
H25RLHW74+QYbv4YfueNJ30JP/0TsqXzwXntZ8xr4ORnZEoJJb+Y5/0WCpkzV1MtZ9zpTPOaje9a
opEXiSaVCvwPW2IhM3SsDp/TrR/b8Z362DmWm++K98FW/rgW9bW4cm2EiywDZcKyEKzXbATzGSGy
D1vv/7D3JTuyI1l2/9J7pkgaR0DSgpMP4R5zvBcRGyLexMFoxsE4L7s2/RFaadVoLbTQRv+TP6Jj
kaWqcLojWFnrBgqJKiQqrtOGa3c495xA+LXv3GZHUH+0+y4YAuVXHk5bM6Bv8VE/gqAGrZHPd/yi
45HVe1QIZYl1EcLYumNg/hxP7ww1hhKwFQhCrbwXFwJDHGEMQgGIKqmcl4U0MHriuZIrnB/m5ykc
d9MRCugjwCmo0WuhDXCZEbFIqSDNAvkaD+nYcLUWFl5ImE5/xeJotw1AEpr06yLsA0isDBvxlErQ
Ywi65Yf++p+a4Ts1uTjGSQqcPsIdeZu0iIBrWbO9DHGwFjYb83bt5bp8pj6s8+Ikaw6IRwwh13k3
HhhCjXJfvHTH+Sp7MlHNCyToCypeT/19HsahiZb3pti0tTetX6qLXuvDT1kcb6vs9QSK8XhuAvC+
yIP95CgeRrb12ypEayICX/htArzpS3bzTwRBNgoYJjIRqA6c0YbncRY3FIL1nk0OnbKFjpIHUYeV
Q33hrTsxsngZKDWgvkR0rDX50VohdX/21sPnV/OSZzqxsXD9Bqe8txJ8SHGooAb6PO7oXRrY1y40
6RAO3ccgzlavym/2yrN34YU9sbu4KTqkWbNKLqAzgm4C/4TG7AHKU1635gbXVnFxQUqLNlZfYRUF
yOBY/QYaLm9sVsYwLri4k89ZXAuRxFDbli8o1Udf6jUV0593oicWFqc9n1SnbzJYaAvUELLH0vr5
+VG45EI/WnAWIxxwXcKNHSyUcZffzpH11EIHxKsiDC8CV1VNfv6WX7dvww6gTj8JpvvP7Z8nTO6J
+cUroTcKBDbkScwEXDYBHdkd0V/qbqWdefE4AL6FwQgknBiaOX32SSomas0q1JON+ya+Uxl03qro
809ZsfE+8/QhtDDcTowc6+k1Zg5mpBtRQjPl7nMbF0/c37/jvWv9wcagCyOpGnwH+sZHPU02UE9d
iYIv5JVYIlSIDJT5Mcq6bO6pfEhGF6pFAFAAUdjsWChPAjSthgAEYev84xciQ/T6bUKgxGAAbLC4
qrVaZASyktKjy7JwEUhRpVsXb7eyYWAb8teQ2Ze80EeDi2tLNbXSMTBkerUF3SQSh4l1awgzcIsk
LIm9BrKXyckiIEPZypYIUDCiYtzt9Oxl0GBKFQpzA/0KJsRQ0aH0ru9Q83xUMvSG2u4Jfy8qoRmr
Qg8SwLxVOIc0sfwJNgFlgomRYfWMOgFUACBVnHA0x+qx2skZ6BhqkIBwlLcA3gefn9GLB+iDtSW6
thUtc8YG1qSWB9ASUl9Df7A3ehBDvWSdqOHSAn+0t1hgpaVIcOXFU5tIopzSAKyhv/CQSYz9P4Aw
WrMn//2HS1iDPSy1W3nRm528HkjhO4/cg1UtQmFyHZB96dKD/ARs2ZibwOYtLohkD4oL8DFBoxr6
qIDAgGPz8y274LrQWCOAXWM4GcNr8t9/+CLN7ROwCqCUxDOoqmvGF3t2a5TjjTXfcsHdo6SJmRZM
IKEJtAzYe7tzlHeSdbwyEbCuig5NaUxF9B6E0sLuBgKw5hPf/wNe5uzSQ5ZPZiP4SgwsnA1AKaBH
rNCXQlr0AGRmgDldqA8leHdCxW/C952DBJI5BuPbP8BJcebjFtYXLofROtVaNMuBp0LTC+LgGJeT
eFvNnx5p1F2ttYPPUWkLg4sHj9mmsECE+odTJQf9PSEZfXEwIgesKX6xtrPyC05czIlBdzly3neM
gvJMri/STvd5hgaex9wwh6aDCKYA6hnVfb/hr/bP9c39fG/dpYctIefGE+SgwBtYG7f/Ca0AaM6C
GxlU6bq1RmB/7t/kp2LEDQAOiY5a9qtiQ48FEA5/LWWEENe+U0I54SYRf91KBHhxJzF5ghQXTNPn
7Fc0BefmkCcYBIOYCrCVyR68mvojhIZltlNtCj9++9wbrJpcnFZMfyhTkcJkEwgzanfalvkQT3a9
/Jpj5KTZrAKYL+3gx49cHFcaW7XpgFbW0wo/vQWCudW8/Huy59+gJB2i5R1VDCokDLxCVrjytWfu
HNuJljd20tDRJFu2pXlmVWhMZhZOrrVJX5oXObCYwazo/fXU/czVwhpaLEBWwtQ5aZRaAjRNchQY
K6M5ICi9TrMKb3+yEoyezxAt7MhH5YNL5w5YakcNh9S4K83ITcLmYPmaxzbpV/dVfwDBp7aZdE8L
UVvsN//EaPjC/uJJqVxj0LNJ2s/EDnSzEFdvr4zaXakrXjyrH9dTvjgfvjMH+3nVp1hPfkBV0QjL
DfULrz7oEuiM139tPum82rP4sMVr7IDsVtQQVvW0mzmCwrXUm2IYQGHg4vMJTmoSrFJfXXKuHz9y
cSErayiKQS6mfDYJBKYDsoUOQ4AYZ747vMSgUfpV/ET/YK17cPZe42NR6gCkCrI5cs7odHV5hoFX
0wBCXYYgPjTroSrTTZOvCf1eU/MVx3MW6MAa8GJAUEHBAFSsC2s6GROnagBiAtPXfsyBfhnal89v
+5qJxXHRcoC0qgEm2qR4AJiq8UYFFIufG7m0aqgQAX8GLA1gUjIa+HAmncoAC4kCIyyf91qf/nLn
4gumCphn8mpce3kv+E7g3ZCyIaoBFnNpjbK4tAfsHcJtWdIu9325Y2bAfvbgORrDaadXAfRWJs1H
m3r1Olz41hPrCz+TWiRFfQLWJWuZhooBiDrrfS+nFCViCiqoX9P2tTeD5M8q6yFpxFepUrJKUmBA
XG9xXgx0IMHqrOG8HJudJOCbobkmB3yyHzlGC9byRk3+vUWMgyEwDQYRAEB7Y7GvcSzKkqGP/j56
6qT7ubizdpLIDBznTx330tccCmRxsAZ8uxRxyLRNxq94Jc8m7nTq2BxkwnKLyzcQ30Ug+oN2j4SC
DVerWyo/4+wzP1hbeJvRTl3RzLDWYnQqfc4j+xoEoTse8mOxL3wz+Py2XHqqpFAhKHwk6Ban+PS6
iCk2FAYX5MWvYDMufkxH/lA+ZUf9FgX8PYf2ASaK2UO7Se8G6A2szWleXF04HBOtBBs0k0vaLg26
6XVBlT8AT33vS8if5NFgP+qX9WD1woWRoiEgtQS3FSQvF9mqlQuHitgB0E58V4Z9yh8HMLQDVr/9
fFkvHdaPdhZZagf+f9rNsFOmd1T5UZLbnKzUP889j2Rsk8KWSKuAG1xsXMX1qYWuBXDmRTV6XIcA
OUSkVCE2tosUB3TUK45V/sHTk4lLhxqGg5YSUDHLTJjpjQ7ibHB+D4Td0Dh+Gw3dj6txOzTZbqwV
r+m/NcAVf76S5zsGq8AjWAb4OQCtXbz4cOZJbBNYLeLqaEK6YzLce6HbO2Pov31u6nzTpHgbakVS
IQykAYvDoUGwwM0V2/U0+ir4t5FBcYmttc3O30AYwWCLHN0HSHoJimknnY9dZ0L8t2s9DWLeNFmr
eZ2fDJiwUUGEjjHgLsvm3xjTWK1bqBiXGjivMxM8z/G2Gsut3kx+kvxoWBnU9CeASF5CwNs8jUGB
/64792IwNjUk7Xu6gjK84L3xmxwN+kfAVAExs9jGEpDs1BwSwLdCZwO1jJ0NXkg5PEw27NYEetnL
grUxmvMxIv3U6MKXgv/ZAAQIRpvA/q6HMyhE2Q7Savts/Tk8g90vbC2u41AwzehG2DI21uTZIAtw
DvytB0vY2gjoxc/CzqKqJoWjsKinLnuyjE5QUdke2HFCaM0GlIpdVWInu9zXWb7hAGrUteMZUD+f
9WJlL8/hE/hUV8N0FKh3AZx+zwo+RFhxDBaRFijL94AYCDy0XDf1T5SSmG9fI3fzzf10sA2PPvdH
KWmXH+jXP39T8SaBfREFM+DmFrFA4yDoIl1rQ/Ep1BsOxDbIdldsaBc8j6SuhAUJu0IkfrrMcdvi
CbExVtBH9eybURG1W1l33GY/e3CISDhuSr1S9VYzjgs+4qNlc9EWKpnozbEE1pF9cTbzgQfaNwqQ
BnRwQDynJEis/vzEtqz+//1jzYXvi6ENA+ANPnbw58iOQJciQA/TgpgWQfqRRtAE2q3VyS5/JuZj
EO7A/PIcdzEfZyUeIfoIeURdS3xir8HeL7h0fNbfTSw8AKswimUmMFEgeSpTASig7o9rAM41K4uT
guyttUkxAQVA8o3aQCJDf4F7Dz8/9BeybblHf/uYJZos71gN3BA+RoTm8/xsR7Xk07mzvqdbOQi6
2kpY+azlO9KMWa9WA+yRhzwJrU22lc2EOg+Tx3g74Sjq3nqEdulQoMcPLCyAjrh2i7VkZpZOtT3j
1s12QBGXdvTl83U877risCExBAAWIy1yyPL0YmuEQzCLwgSIl+7ATnTf+S3QDM5bd2Q/Se5rm54F
6rMesaA6uutTxJcc+MkPkJ7ngwOdCjW3egfnZfD7QFyzvWRk1vwa/aDViy0v7iJqO7G1eCwcsPOP
pIGtCbbsSDyB8tRLr0lYbeo1j3lx7z4s7OK2QRhrVlu5sJKAQXJNdz8hti5Lpc+whwY2efx8Ky+F
FSdftzgtZNKdxCT4umJHSs/weZA/NFfiWZLAwz3f9cd/KvMF2gnij5BbRBp8FgjXqqtAVseWD4MW
uVE0b6nPG4/tdLAgYdjt82+8dAvltCIeWjnyuUxZXO6mcesqmG6zkOBT1y/168Zd5VeT52B5TmBE
ykgYpkzFTs8kI4niFDNGFevJmyO61Z8AwEyf9dpDJAMvkzzWhh83GwgPVasl6AsHR0KOIZaLHq38
FafGDXBoMHfsUCfJ68M0tTuzfvt8FS+95jCB6SfLtN5v/qmJLq0BVp8GKNHibNoAsf4oMOGFvjrx
a8jThTxMbubb4uCspGnnbKFyosuC6vA7f83ZRA8UHzVwYE/Oe0KvYQpy1/nORg9dzafpe8mkD6FS
j4rNKwsgsuXRh+runykJY1xEnlcQSMk+4+KBr3tbKacck9xqfG1AoKfVnl1n7RRdOKuY3wOMAKNQ
yG2WL3rT9RDsoC6+FbJrUp5EYdp2MNYous5rJPiWD2YWfgYqYlaKeSbsZeXTJuI7PZRPYR6HHdC8
4JpQ1x/DS0cUtx4T6w5Ki2djtWzIOBRwYBM4w0P95b0OFKJccU32OhhtsmC1EnQho8BkkYRXytlS
TEafnti2rMps4lhMAy9vd7R2U6TjyYXfXsHnXAosTiwt1jMuMfZvM1hKrqWWRr2Pd/+/kEejdczA
hcAazV5XZqhQqz3zn1oLpuqyY0jpOwTvgTEBbgkSVZPeocYNepJ6xixKuHL/L5wZqa9roJKO2XlM
fJ6uJoPEjmKPuevx2o4QdIKD0FU3Wil22fCz0unWqq86VdtV2YOdgDo7Eb6hryX/F6pdhoPeEwpd
0C4Bv8cicZlImahNgs9Nd9Ze9kvaPYdeiByZWl9n+fgtXDpqNTizGL5BhW35ciTCQR2RCqzzO1mf
5J/Rwnaz1qa4cOkdSLtALFfF2382itanYAKf0WxD9AtFs+5ZJOMVA9vo5xt44f7JoXK4bxUKMmc8
xMAUgLFaG1zIO8y7wtb9TqvWzsilgwnhCuS0UEQgqImenhFw7pJ6GEdUuPzhV3XogbhKvPqu3FRb
UXppsW/AzAmZKuvrWph2aQ2xRXjnXXRgzop5yiRyt2wmFyBp5M0QLq5SLWDuGlX2uRnMR2HtTPTO
ZZVrES4NTW6DdM91MS4yhI6iBCMbfKUwgs/36jyWgBk5Co/qE0r1y9bAwCowtkFFxrPyfVUeTQ4F
tEl7G+tpQy32+LmxC3cK1iTdBnh88bAtGwNYsdzsapTtXB06nKnfWz+1Nr4TdvykQT1xAEGelRYh
Ea6P+fkn0rPo818g3ePpPZNsn+gngxAIWr3LHnY+t5aSQqfSa9v0MJt2oFTu4CfEulW16a4d8h3p
+hWffWkn0Y5wMOwGePtZDYgMqQkQVAy/Wb25NVr3gntqVq9cuksbibfcckwNEp9n3S1CmzRVIbjr
ja51J0q2A9hrU6nxcejrIKerTlq/sJKyDyAvOTZyWddJ5tgSSoutlN002VNKg+RJ20goovi6RmZ6
adtckFXJ2/4+en9626FBy4oJ6DwPHCChw+KnhNwyw/Gy7lokb0lchp8fk3MPhvbGB3vy4z9kfUJY
kL9mWEzmlle8AJlRH69cvAtR7qmNxfuCla27Ds1RBJsT3fadL7nQlVB/nArfucliTzzKSmv+tIrL
OY9WTi3Lr//wdRoEPtM2xYGE/t03rmDWBhLEZt14+gitTPaiUC1SOwgi0hUxlnOnfWpY3pSPhknX
zIC1wfCAFgQuXjntIXzg9bHpf76BF28D9O4h+ALndha3DCVXlH7C6YTYJMYr2jSwJiWcJu4rcxYN
3a/PzV284h/MLaKyDMWrGKUQtCPaNMzQIXMq0DW2K1YuBH9y/f7+VYs3AcrotWoU73duhrohBMXs
63mDozKUnruHbvwqS9yFi4AnDpAKOV2NhsAiFSkGnSS1CgtOb/oJRF/tsV1L9+TfWPhk+Eb8eTx3
Ene7OBXgCk/ndIINGfs0N1KdTUrDxVf56qzVe6ftM1vyhH44gaBEBGNRC1t9RO9JIEEw83X2BJEZ
dihfIW+q3haerEgUwAM0IN+BGAvYfV+VB3PHj/NDEq1VVi+UuLCjHz5/kTuYCQSw4ho/qYnYBMqU
AimSWvrJ3r5nT85Ov5WLUbl+sU3D4mfsr5GqXDi7J/YXZzeFRulMpP2O7qbYDVL9RoWy9OcX5JzT
BDBAtCKQRRApxrFMN+mkJe9OB/GaDlJaxwBTJUT5oIZ6M0SSc5BhIAkPo1ZLn7di/X2CcLntmKyD
kCHUpiTj0em2V60Vs4HS2DNeu7DZDUdibkwNNa+WYi6KOqFkxsVocWRBdI16/Gi/NBvAQcy3BpT1
yjaR6iTblSW5dLc+/Khl6yCPlUwbC/woOek54wXNgOTH7xiCdGtt+Sa+JrsVkxfcIpqZIEBS5Swg
so3TdRj0GmzrdYJ12DS7uPGqgxlNxzwC4uxHKZVggUNpYHhIvFU25EvXHFRrGJYAPBuB7eKcO6x2
m1ikAO/v2TUgdlv3Xgq/gLjuK1lre11c2g+2Fme6rxQiQImIpd2XW2tDMgDenALM8sDbANEHkL3v
AJBS7spICczbYqNv6YP5lkWrlQFpaXHyEGdCBBUvObKV5Yobwu14mZVyk3v8ho2FuQ0QfsXgtte/
V6F6K7HNKMAYXvGkrHSX3wcIzoxLpitZKQTl1mK728yMY6OpEEqADKTN4MnASB7S/Tc386IiYL71
A6Bu7rGjdLlyCDN7eQPDKqi/NjVKpOxm9dBfCBuBzIe/UyV8Hmfh9AQSh41YLfwkWU8vbkFbvjdu
ZYNCPCToP35+3i8c9xNjizBupKOh5jqM1crXwoSg3Zj6aQrm6B76t9oandsFT47WoyXnVxwXO77E
P6TOAAlkF+aI1/nmDUvh6hSPhrHidVAbon6/N0PUnvMrUEdb39bW9vzQQ/cHegYuuNlAhrnMbaZc
Te1UB9flmLypyS+7/vPhh6Qjwb69R1RnOXc/aq4NUYEYeqYxVNIhKiB1KVJgK20g10FwuDrzhG71
4v6goYtShSwHAwsMgfXFTTbAFNIiaXsG0KqzHtO6r8H6ndR5rjYHB+rc9s9ERa4MLnc+i6p5NdoB
YgPhqJaTfWRDYul5WDPmaKkP4VzW17u4IqTVrwlSXK5HQ2GInmzK1O7KEKLqRKMP+YhZpCrolIwP
eAziHNq1/uiQAsR4CRS4rW9JnOYTpu7LiYs2GuBxqb3ViznN/NJVcuMtVqF17QEfDujLhqV5RkK8
rR3o5mxzKus8AH1HbD7NyYhnyVNobu+pBQ7XImzjSW8CBergdRWMEJBLqI9o0laPSjFaXeQOY2c2
vmPTkT+0RYUY3stpy8bGK0Fykm2ZyGn1iwCBVwZdV3WpC2lKsHaC3pdVgvmYLLGqzgdiMFbx1Nhx
xX8xtXGqF6XNIAI1YtbK/TbV+Jk3ws5actVqVO0AXrKcpN5BNnFCqYW2g6PWnqlzh7yxYiRlF4jO
6jFf3RBnnCePQoECMnpmXdI8bMTYZJAioqML1i+BZX4sZkU3x6CKs8a1fHd2sr6EbOKgdY+ZkpAR
k8NY1tajQKR3j7hW02xutcYxldfW7Yl5ywdS0u80m5l11dcKlN7xV4xe3yVVRto6giCMSA9QQyeM
+D3QJQ6UWjqex6+mDYqFaCTzOEL3tzAG5z6tlZg/cc0t6NMgjKzM/SnXuLJRenVmV05BOBylg9pP
dwXistEMUYUl8aGrgID8YjZ6jzUdBKwVntM5RXzH7NxCcXKwtfG6HhsDkWZJYyOgdm5IxQZH8D2F
wFC34SmqB34xZlp+pQ+K5bwaoqJVZDcVtMv8XFA1LgNOgFQH0yuvcQxpmhhiZ8+5dTM2TRskihqT
r9bcDWhbmAlXQN9Yp3rjbDGKXZAjnagLqfc+EU27S+u0KBI/GdDrf6AzsGsG/o1dZEfS9LwDLVY2
NHwDzs0K576MNcijxSoCqCPXeYrZdXRq+QGDS7JmMwM7NwDk3fNx9HMriXVf04d62EzCLBRvHCmx
trFd8Eb3c6Oq2rdp1hH6TBDfbLJeUheP0yC81LAr7ZuLwt5MdzxXEsn3XWRpA7q7WpuqzB9KNUFT
aFbKPrPYs6lVot0pDR9GFeIKdmo06aOV5CkC0SsiwGyNCfvWNugvnRiJrUMgqB/H57qp8/pbb826
ejcMNYBwNLWZYfrQSxjQuhM5V7VjmmkGxXAMr5mxE4MlnI1CDJJ8bZ1CzPvaMhUFvkPtBp8pXIGc
moapHr/q+wkERoXSanXuO7E665NnUKLiHA/40QKrHuu8fEbxojB+ljXJVIKCENiy8JVxzKoX0bmt
el8NcxarvoorpXzPHJElESlQQ2ow0zYo/WOeo8pZzwrhDzqE2PUwnZoYCLUWQ2PFa01K02KytqW0
x2bMi+KLLToBcrOxcEwowCvGNG3brkune0htWrQIeDHCrkd6wdPiqrap03aeCwp7dtvbbU9jX0y2
Mndebo88OfbuXANCrNEh20KCSbHChOe68q2kczaApl1LTeFhrkHX9jhmdno7VH2WHxhI4ukvSCmJ
og0tVmxj3CU9KMUsxE1JqpRcEacHtIS0bGi8VtWT8qWfe0E6v+u6QnRe7ORzlYKdtVbmv8I2/lNj
/l8A3PkQOl3QmP8/7xrz//b7v/7f3//yP37/y/9+/5//CwLzvM3aaffjv/3xJ/7Qm1f03zDqANQH
CM+hiYWKLv76H4LzivMbqqsINqHqayLOAy7kb4rzmvqbDfgyQOEY0kQNWAJG/qo4b/wmcbHovAIJ
iYoi/vSfUpw/DYXkeCIeBUjFERMwxvNILIEMIhVq4xe7YQazSxH00CArrslGqpC1T0mwBvTDt50E
KtIkKjMuMkyg7KFjtQTDNICBsayc4ALSdnisB8OYHQzVKbnz2MkCe8QLZ7SurNLFmDMgVD1rjopj
5O73Oc3zWN9BezGDFmvFhNnFiecWTtqgEpDoVlN6elpYenXQu175rhaE4B5M5ZxcxRm3kc8qXGuO
CXCkVQDK5El/bZu6mULEG+BmTqu6qDyiMtOhYD6MKzSw3GTeATKoWoGtUdJjgGSA9hamL5k3J2o/
hWmjGVDiQX+O3rg005tnZYBU3COemTG+F7loaGj1eZPXKKW7rPFzHfVMMJ65VnxTmEXphJ0pEpPj
qbLM/jDMuVkHwAhSNVDxxtUbNyMGsFAMHU1PzLRKMfXkVM6vrkkns0PY1fTxlVbazIksfYQDIJYY
7H2hmRQuuVebeJs0SVFeczaXI3pMfCbPfEhF8dUQ0PLtvdltLbDiJ2kJIAE2r/45uj1gyaBcbZ1j
AqyGCJMuS9StpQ6xtW14XZR75ja5sncyZ3I2VauW87Vi5NOjwUVeFf7QK3P5mgIja/nQTxjFFsGh
hRp4M2cjZIRrB7UC1Urne7dSG8XnRk8qz9F6LIPHeYwsDASFwgjmTInZVnSzpJpOdVtsslkfNQ6R
3o50Ozg7RwnTzoHXVECOab5g8vgry4g1gHbLiGdPi4fi2CVzq0QJ5H6Qu1ZoqEYuH1uQ//MEcR8X
aUnDDBGvu0PDXI+3rG905N510U4eTo7yTPK0ue66Mf01lGCdDgpXcbQ7HayNMUjL3fiB47k2w6LX
UK9BjK2JTaf2okc/f7DsoKc4s56VdTijuRqbz8mkx6M3Q1h0RJOnmyAkU5WoJVNOEMQZGUKCbhKz
sTXd0sI0cdY5aNKBW55GWjVk0EaqxWRuK4w5Wvuqa+LxykA4BRLLcmT2DQcdgRHSXj5IZW2x5orb
fWcEua637sYVLjhuWGpgko8L7lbHwuU9Ae9kjip3kuj9TzdvkYx3CXRhQXLdWo0H6RQQlztDU/R+
jofP3YPMnPPtzHgZNNoIS0PHUh7Y9tj0oUiJJjy8zyq7YknXFNumGroMJDcg48fgvlp016mNxPNu
hnJvv9VpqRQH5lgMoR8GYjEYNmiYTLVMClp70LYn872l5UyPSvxYF+I38Aa3U2U7PHSqJufbqXCG
2G9sKanEtWF09xrtOuUXl9i0jW0TjmOMzSgCI85ScCD3McIZy6zzBhe4rwHxLaaWH93GTJmfK2CM
hTBDZ9Zhg/txD6WC2H1G072PkOoUX2pjtOowVg2MuCfMsttIMYc+u0YUCHnxwi3V7xUQQJVXxRUk
S4yUAIbUUt3+0pgsVr2RDCCDdyCEXgcGyJqVxOutXuSHlGNs965imQ4av3Z09WMRY9Yxy0wel2C2
UfI8UGNM8QdNNRf9llFtgJZNmiTqrp5NCthkmdHc71unt3yLI6fbOrMzSloZjpaFMNPGRlQrSjsg
FARmUINkLL5V9NkpNgJ6OHZQEMWkG1Bg9log+hoOSBvn5mvlxkq/aXFbXgx7ZOm2Kw1UqspEE6qX
ayOvQttQlL2qdDlIeUSajJ5ApwojAbPuTAGoRrgZobYBhDeusqJtchAgqYjK7JY8TQiE2zDP60KL
gB1Jm4dMdAp6/aLQEP8iqbB2wlAROGlWW2qbttCL7EBowXnQxgQwBx3o22JvOE3bDp5gcS4iCvaj
9IA1qN7KvBVPnQo37bupTguP1fOM61vHfAqrrgVGInFSJ75B4E1F4JR92UZFknQ/BqWI50gtU+Cz
oVHsYtQVLb9ql3BWgE6Vqw2+J5OMslmdG9hVjVXgHil0tfEIzctum4t6ejLjzsm/2OmQXDNopWi3
zVAg1J3czu2vhtpMAZuoiwJgJjaxA1xa/1iNOgbBStWBs0pcexYBPHPnVCCEMRNU4spW/250g8o3
Tqeo9tGqXb25cqFwTAOtxgYEY85AAE4oJmBehlnTuyDhNehYhYinPopFQ7TIjBlXwC2sFUVY0sTK
/SpuQQxL8X/2zNyaMaTtip7uOjrNyV7v2vZI8TqQN7tIzCdlrLIGvRwXsiVY4w4cJDOeGZAd9mmz
m5qs+YmEr8SSIufgoZhyMkR1RWOyHeF78RIwJcm9Qa1zFmY41eDtqZKq3pS1CjA6q9RRPY6ZUPIg
Q+aCwuSA5+Dg1tkImbhyGgvf1ZLpr73b/wxz/8VGOfG//Pf/+ofC24Uo999//8t//P6Xf5P//Nf/
+TG4lf/HP2Jbg/yGiBbhgOQtAP5QUgr/EdoS6zeU9jAaA5UCTN4S2WXgZdOmiI2d3xDXAlkDehUE
xIgC/xbZavpvIOyBAihGfCQfrG7/mcgW7AkncSYmhExI+km8BqgjTPmf0wLqyDjrEXxBr0FoWShs
Ip5FbKdfBl6pUaGCpXVK8jpIGahhZwvhE3i0K7wcsTFUTw5NtW94y+u3riXWwwwd5Vtu1em33K3y
G9ScumDiau8zng5XJlfno52Q/tYxi/wh1gU/pkau3+uJoVcegFmt/YgyE6gswMPmqUashkjl945L
R0+XdafRqB+JMPDe5JXlbAdNQXPBLKrjoLDj0IH2u59VTN1QXobDVCfh2HZ1VNIptEgHfhNn6Lxy
6n7RrNQCbiFw1QcHj5eOoRk1M52Nw+gctG7Teu7o3jf1mO3mURmvG63QD2Scr6nG5n3fuSMsmd+b
hGj3jgqvyPIMUD3U73yEyPYeNE6NT/ImDYQNpcTZdBUPaqZmoEyYutJMG2qNZVZ4Kq6y3w0QEq96
Q0RZy7/oqSAHVP6h0jukCbgFZ0wuo66ThrjGj1aTH2kpUs91+trnAO+FhjMPYVsScB2TFuPAfHB9
3prGdm65iQpKJa4n6LvvclZ/Q01keFTttEAqkdoVgly8VQ0KUZDGUaH+Y/beNGrmpkeHy6/qMgnt
LvvVOPlXQrLXrs3CoR1g3FJGSLVUAEHPqN01HTNCdYba5sTqLmKzjgF9x8iOCHnynTqk1rag5LXj
4JkZndlvUTpvmuYbqFKCvOimLU1G8lCMUJFmijleuyQjD1mXPM6FkW/s2CFY7kZNNxN3NkaaH3OT
45BMJUZw7I77laKXfsl19B/UaieySgviznxEmQ9cshpDDqW5911la0iGuq9Eb15BkXBtdu0LCEvi
F1Phqj8gVjpUHRqlRqN9R6IRR1hYtm1a+t2Wsi3ERqgABdwH5EP5sahzLSB5re4saBs85GImYIM0
EPB4ICkCKjQZIYMCHpQNs0qyaePYBg12gYEau3QClGcFICAEzTF0y+/TyqiPqVqpuxH1Sj9VkjLC
mOPw3I168bXILRRSYisvA3esydZs+8rPs676qhkIihF700Bn5uS3aFJ5os6+QZj0WE+V9VAKtYPS
UdrfpNR+hPYOSqW0fcGaA7+QJmaEOmC5w3ggVAZ6GhUxcrB65hHXm2af6Xgo8AfK/aT0ilcCRbzp
Da3s/GmCsBHLMFITW8aMTbeORJAXPvbQXlC4Z+tlf7BLvsl0eh1nroax0YT8yjWAlXR1ZLveGMIa
yb4bKlmp/potrd7auu3c1BpnoJWvhAhE+v9IO6/luJEmC7/KvgAi4M1tA2jHJilSotwNQhbeezz9
ftDu/mqiEUTM7MVcKBSj7CpkVaU5eU4WBLuyMMthR+5U2DrKJIe0EcIvopRaj9xWwn2ZJSgdByjs
hIWZ3TEvYLpqr8G+aibavirqgoy2kk+eVM0s5434zrMi72cxtuWF0pYqk1kY8mWaWvlQevn0oShC
1ZXEzDomeRIdDWsKv4709+s97InFr7GJOOHB2OGVU8UgWNQNrRNKTS3bTQLHAPN3QjQ5VlQq5jHW
ZeI0osvYcGo9Ft6z59Rf/U7pCq43MeCL+oFZkii3HXMEhdl9kLK8yY56onW6M+Zm0NrdUEWXMFP0
T0I1eccqENOnOMmbA9U0/2cjjOhaVrVx6LjID7RU2nSXCzqJRT3Ie+pexWMyCK0blq2/10JJPEmt
NhAwh/GuUMTHIJcDynSBdVBzuf4Yl2ZMMuap7V4JJG9f8jHeazQuftINmDsDoc6dJgXGqTMs/zul
0+Ik+lX30aKMiLqnHlUvcpFOOw8Rx1OlNtEzFY7uOErWr7IMdWPnpU1/iouG4MerKWi3luK0gcGl
nI3fe+rOYE8qYtQ6m/rH2hpY4lBRGky7d1lZR/uJkOcSS2N+UpMicmorFZ0qF4ZHlVo05eWpdUmv
tEdqypFNhGi5Qalx8wjk4lkZ6LYmSOZTOHGX9FMtPo9F2iAZNBkn6EX0E9fYaCdyXB+7MpEfA0Xx
j5XEPzWOgULsFcbVUyFn6EZpZnIZmqCy85wHSqSsyb075YdMLCQ76qLoJDe+4baqIZxHCe/b+WoE
nZ+nVJW2l5mj3Pu1BrWPmWkfrEnjjPU0hgBxjXadT9qTSC3BFfvOP/ECGs6kycFJsbhJyP1Je31G
fCUz9p24lvnmZddfjAhJQi8rYbeRPP/BCiOu9pR3XR7TH0JRKfs602qA8mom/AL5VxzFtBMvyhQy
ykg/ADYVM6/c3o98pxWrj15c8Q4FXVu9K4eOz1P17UuEklrmeFo0ulmXNN+bYRx+jI36XQ8D4TcN
4sEteK7v4TYLE1cezPhhzEXLnmDru6uMpnCizqyPfpQn9+QRnju1kPeGVLBPnqckRwNRLlOFLNKK
78viTosY00c2mpqImCSflSEvjkNUWvs8z8RL6EnFe9gb8HqAmMKPOIqqi+zLZN21H7nGOIpQE6OA
a6NmZh26Lg93giX2uywXvwRCC3PFaMQnoVUDmzxLeI7oPNQ2tTPpV28NarCroth4MNRMexhJgH63
vmidTBWF1yqoA7vR/U/RoAd7QSqIlTiX9OT4n+F0C9tOq45lGFWPkUIRjx/cKO/kXkqPCG3L0zlp
evgwaU61FBWTGhcL/JpCjBinz2WSmpVtIOb1seuGJD34ypQdptKTofRqLya6U04rt6R4WiC6GWmS
Q+sxcEyFG0oWIt1hZwZHGTvr0Jh9fuIqkvC3SkdPcAodvQwLVxr0ao9wF8NFuUy1v1Tg89s1uinQ
c6btd05lCyrhLAuPjToGDIgrfi/ulSJCaVPPxczRWkP7bPmlcurZK5Hkaqibh9TLTGYuc61CF6SR
P6u9MtB8aU3pxUq89GMpN/WBINO4I6RImn2LpzygwdbT0anNE+2E/jJBfcwMfgOOKQhhhhM4d0ra
5RfaUMH7CPiHkw9BFduaOMXcYmlkZ4oYfKMJW6g7val61VZ9TT34/UBDq0osT9pR0fIf4jIRpGMd
hqZ0Z/bGeOczICChk0rgQl1PL38S7s3cxvQ7FEcHNE3RUcjA8ZRik0mnaUREw84LDhEP4JgOTuy3
OTXYCEJ5E+qnkFNkaDqBpSAn+bET0onZH0sSTnRE08/6VBslabohvDPSRP+aleH4KanHMgdRAgml
+bX3FGsfGWGqXVShrdR9h9fstcbn3xSCuvvSyFJ+itnVB6ol0RcSWPGTEJTVbx9WnftYK3ibZaMc
gl3WFPL7otZ9dWdUevGuCtTkY27WQngWcinP3ULqKaqlBV1L6JWlod5VXP4f0lavfutSX32eop5r
sPezOy+OrPs0qP13OI7uPeN5zPgQimTz+6R8suo4d7omMj52RG5fNTzkc1TTAPfR3gJNLw4JgbJY
XjQa1AetHqUTMkrNna+lo1tOY9c7ZTXFX/TBzJ94t1tKq1R2LbdThwBRbssIuEOtvnkUmCVLbQbX
PAYOVT9qd5qVDB8D0ywfCKtA5WRJaByptOT+ftBihptZH6lz3DXK96jIfSotVpPej7TdXyBUKj03
C9MycdWaB3Ank/JcRnmkVi2monKw4nS6L/Wwqc5GP2jPQ9liU/WbnJIYCJCfSh767+gd0ndttEw+
Dqj/qpT12qmr2t3QFK186uSi6T+JHBn9wvEVP5hSVT/5UsuDq8RiDY6kjabqPitQCd97kip9rdq4
6c6txBznN9GIJR64OlKyrqSIEBjCIyWL8CfVyO8dBXq6e5YIkS8noW0s45F5LLKcQJJ8x6ybzLNb
xUoqJ42NWKNZpskOjTjpg2FF0Lt1gykeZN7N+1bUx5xfroJyapO89HdjGfcPqWgS3M5TIAIjXnV5
LinpVG7pF9E58zP1Y6IV2WOYDzyS6aB5l16KRqYVp25ydEi0DjGVtLMlle1Rb3Vzp0T1YCtVE1U7
i5kgO07C/p2qjObZCzzBTrvRfM4z0zsnYjedNbms/X0SmtVeUIX6pE5a+MujKRnsagpHx4T5UxcI
xHiJR5AB+SffQ60CFG1ql5lAviS2vvlg+FV1aQ3urYpGMHdCeK/rw6WMxfBShpP6O8hmibKkNRwe
UQhF0Vm0rbIczuRNE3GoIGQjwyB5/VUUQvVZpCVxJw2WEu+8NiUwUtPsFNFq/Ebtsdxnapp+N715
KE5TkuiBirlx53tFeko4KfRbM9k8ESlCoqYIQ3YAHRu6qdYT2ccUAcfU6ElJBOE0BkF2N3Wt/LOO
yv6sMXdjd32cf1L5KPspkYdzRwXJhdpWI7jOoz3Ymrq0R2acfpdaYVzSUk+O0aj2RHVG1rgEysJX
wcqDl86MCopvRWx+ioMKLmizKs5ek2hH2KE7yIgTmI/tKVXTh8woiq/WyMDK3gdr8VCabfy1mTzB
ERSB9qowaNGxrSX/voVN6VQoafytHxLpgPqDeh+Lif/AWR0tlzJJ8T1SpOwwto007IrMjD/SbkE1
q4l9Ss5KKUVHqZGHZyPQjJQ/pzW6cWrQZeC8JzAJZTKKbqFS9aTbHl6oqNOb6wLaM41gOl5tFAdQ
HZUrKHnv6n2MX2dWU9iDpkenYoZr6BS3j2Uti49KLcgfipyqpBeH4HMtrbDDwfdCSnqxeD9F4ngI
+7z91I0Bo3jUSB/HUPKcSBO6b6RRmQPiVd5nY9Y7hmdYX0nWvHfU2QifezUmeElDJ5sEqbENk7fH
Vj0OUd5YSPkY3YemzxKH6qW149YsbHpm5XuyD/kh63XKEV5ax6HTx7ryHvAPFU36FoSbeWo9i3FZ
PhixP74vyUoPwBG6T0LS98dIq+XWLvNaf5eIM897KuXFOaMskP+QlCDwyHKJ8x/U3ChOQUN8d66H
OPceZakNECGMBEuwLu0Ac+uj5COy6aZxX8XQqGopyBhb1oNIdotJD/TnUK15DkMmHMY9nXRf3Td5
3FMgl+NhdNVWYG5ErpJGZsKXBqKxs6xekw9C7AWQMSdC3p6CyUiKfd3pifVOsJL+W6/QS3ukIWvk
jil6E90WquiqSdAI+iOd1Cq9UxUv8u7HnubB4aqK9+5/AI3/lYE0oAPV1FTbbmtiskifQ6L6Zmi3
dEdxQvwC8kgF1tqc9HLXlzt0Ul7UU3wRkSyhqnIWoLFx3jb7usk8V+JeW507wldYcpN8RRoRyttF
XUcsWDbMBDfyho7o+tJA9FmwC1J2nP/+ykhktMAKGRrcSTAoJxMBq6sUGzbWF/LXxgKZO+IQY5Ur
LKT07bo9SvWPt3fqD7r7Gog6b5WJmBTk5TLlUWuB4ptKk5pUzCrUJ+1H/bF8oEsHoxdDZzvvg3TQ
fwgJk3oMIsIJ+eFt22uL+2sa6PnrDdSyDu78GN+YCB3taJC43JPSOr1tZc0FafpTGWZ6UgdgvcC1
ekLbWU3ICsezocCbrDilXR6EZ9UxHwnu1Iu4K+63xBtWrUrwo81T8vMMwcI7OhgjLF/EanBpnOaU
7OHUu1gPmpteekdxwZC7U7HbWOrKjkrXRhczFHVuWS2JL0B1cOtIC5J+HqfvlmuxTMDrslMcVPPL
20ZXjsErmwsXjQ0d/FIxLzS5yEy7oHNjd0m78RW3rCzdtBAzsfSxEjYXMThr+heS443tW7Mh6yr6
iMDOJDAvr/1RGoyMMB5/zPpCcKvWMwAaaqNDEzBy3960+QJanDqJqc65JcHMEIPMr001puxFfTCo
u9yUHV3yXqhUUiDRv42l+Wgxyr0bovCxk4ONgcc1B7m2u9hGMyXOIERgG0HIuW0YtfdC4Of+xk7O
fnazPCZKQKrystywWibBVEZGwf0bW4kTM52e6llO6BG6cUVM8fZerh41NCr/Y23h9VbsE8/54+z1
ED05sZvBCxHZcITj842t6Xb/3XgnbU0yzO6wXCTjzZDOM0kNr/X8ja/ufy8R1ckPcMnx0DjKXnXL
+5I/5HZ6KJ3JFp3uo/k4zGMbyI54z8JPvdoA0a99zatfsJQDzhorR3N5Pu56qOzEIj9Fql/+m+2l
uQY/K7IjzKjPOPCrdcLcSdafcCxgC2cYRtoJxVmYnPQw83dpv5Njc28Jz5t82mtH5NrsvPgrs8UE
4QcKm+hBvojjzmptkvMjMmCO9JssrzrqvT1+MRCM0vczb2lu91uzSfMhvPnA9MRFcG8MRMgLvwpz
vxayRFN3Al+WNNsfjX3vyeRbqjMaW9J9qx9TpSE5K+4qYGher7cUTZAy8zZDbUARYbCTOD+8fVLW
LjigsP8xsbh1RhUUWT4/uD2A44JdjeiSl9mWw2ytZHHJiH5rcs1aKkMt9UfRVRwev5PyPA/LSfeR
W9xvzf3f0K8SxEgKyEZTYs4CAuGFi7aGzwAAjH4M7HYOfCwkbBXlBKi9woPwQjYSMQnxPI9Qpc4U
HLfJqNaX/PcHzH9/5axd4httBCnBrpWfpFS3yc02zvq6M/61MH/bKwttrPpDAVJsp6kjGCWlA+DT
Fup4jmAnP7bCCE2yoFP5eNtl1m7y651deKUeZp6UpriMnpWuap1H9RIlX71m87hv7eDCN/O0KAfi
0/kTDs50uZ/l/gJnfERN0al+/TuPgf0RtgFolwl9X2+nBn4lNxp8tPnR/w5+mr8CZq6sl8BDnABE
0QGKj3vlRb6DA+eL9OXtPb2ZefzjrtrMmgYZAJiF5csxDfoYQqvJvB0j1upH5KanCyA+445CzixT
bpxTB8pbpz15j6KTOuP3F+0sU9s6K3Yb7LZ5jVZ3/+8vshahOIMpFM8mflGJ0HfEPEBu7t9e9Ord
c2VhseFqGlBnoogMpeYdCHG7YvJh8Da8dS2bkRRTBaqFRorKMOvrz5ontQZiHS+a001B3LXTQfE+
pMkPQK91wPNRQlJFxGWcGzM4hs6/SDwJB0BJo9pogTVeHJeG7ltQwJ+zK9v+gRDoDMjg7X1cPZBX
FhbnxB+VIJ/mbMaPgVtVgPoK/VAkFWip329bWv1iV5YW17im5kID0IKjX38vp7OHzGtnbsxB3tCO
/DkKV0YWR4FuC436CserYZ3aya4EC1zhzhLQsSNsTh3OP/nmRf9rbalv5tHaLoIRa0L3XtZEupFG
sAtmMgnNd9W4codkPLy9izdkEosVSguXDOTJMjW0JHZqQnsOfY7wOMuZjsLB944DzOs5fHd9ulO+
hJ82TM/P3lvLlV+fhr5I/vdUqwdlT2sqeoQikUzQOiB1T9b78k/nHJdrXbzDddCrE9k2X3MQ92N4
yQr9uLGmDf//o21x9Q7St5e8osdEhY7EPLLbfLeyk2XP4kuiE6PulhAypjRgNu6W1SvyyncWD3Dp
MbWkzIYLFQkLEDW0Rt5e29qBU0EsEXEya0Fe8fpzTWPe6dmcxyTjvo8Yq7GOcrelzbm2f4jEMAXB
rMctXWwnNlxcKanZVPj1Dwto9N4r/JDGg1gA5IirrQhi9YirMtq2cH2YQE8WG9fV2tTDzjanZyLE
2YwVp/BI+B8kN3sSNkt/a0f82tq8/iv/8GtGCv1WVcFhaafILIDTxr2TVPpzLsTcZR20llX8/C++
3NUSF5eyoZtNbOp8uYpe004Yw/KHnEUDvWWz3FCLWf9+f3dzcSsrDBUIgjVxnZTmXm1b9Kc7W5lI
/6Yfby9qy9Liag79JmrAF7Mo5bdfgJKYTHuiwDMyyvK2pdU7EpLxOYmGpO+mRBdZHfMFCeWQOcXM
wKB/695V0Dn2rg//g0Y05usnJTlsC9P9OVTLOxL2C9SdTZhUbsi8ir7JgxxyKKqD3iGFmzfl/Yke
vB0cgXCtbrEOyGvXyJW9ZaSlmYICIhB7tavsKbwwg+7oP4PH8N53tbtZUm0e9+8e+kdI0vbTz/ZY
f8/fb8W/q9/276qtxaMUoaZY6fOGqx1o61Z7P5jRKVSrwzj8U1rn+U2A6RVaMeIy9YbysZLjntl1
DmQr3eteaefRNyveonddv2SurCyOfdYIsanlOGv8ESQ/ZLLdDjznZ0DkfMStwsANZcqfNSGzBWEK
0TtMRq8vmTFFZDD05kSaOmt71g/6OfsyvqC69aA7KBArZ7AW5+lX82vrhV2NcCkR/J/ppTJl6JVM
Bsz+Mz5lJxgtn+Y0aRaqCZ7HfXiCKYUiLyOhG9fOapHt2u7CY7p6onU+Ujn8Q4ky7dun4Y7WqZs9
SzQI9ua+suNNteo/wdHN6bxa7SKCAf4otOKA1YLEfnBIrM/Sw7j/w7u8FVmsnkzEWwx9Joq4ETlN
5SLUqghHRd9RujdlwXKTSRVdUN/gEBvFjB81YRId0wiyk2nm0r6ZB1p2eT4IDIVF9TEE/+tmhrlF
U7d6WiEL0XQN7RCS1tfuZk4taPA5MKAXZDdhdlK8T5MZOQPzXG/fxPNDtdxvDckVlQ1QmflcOLY2
DZ5seT3gtbL90AlG65StuZeUmkm/Op1sL1H3b1tc2XWYh5BAgKqc2vuyTwJ4UtGmiS8cNl+j/EcY
BBuPy8rmvTKwuBmEpmm6dOSqgwTCFhHfs/JzZbVunG7RNW1ZWkQBDPNbLQQDNAStQxUXblKGtqEH
DsD4jTXdKLhxAclklwpZLt/phqslHpiS0E18NSxyRhGjvZhWAHeaJ8MXzwUqT/aoee+MznuQKUj3
EgDNKHO72v8qTWDD3v6EK06joRSGoM2s7ATX32v3FDS6x2HTqruhfmLK6dg1CfA4kQ539Cn1N7WW
Vrb52tzyBVW1Sm2tHHPyobqU34oP1SNrnEmDyABSu/6Z76HjOmxd+iuO+srs4hAmup/BGIRZcRjP
uqp+ZTAg3NjJtUDolZHFfWe1WtDnFUYA2x3H+/bFpKcRubozBwUNzDTx+7rZAdVKv//jb8ijAY2c
RvKBSuci96gkhqTjuqMehgAaGDd7SBvHEvSDIvoHD6jk2+ZWUh3MKcyjk+rMkjavXUYaQVmJGuYC
65TJL774MIUf/38mFls5ikBcwvkqi9owc4shTZkCA5w7FEHqvm3qhl6I48hyDHGeTtIB/y/KZ0HW
FpORsxz54D979+JZQfsjfBp2hmcH1QHmlXo/uLmT+pcBFrX37XFLpWfFO5HkEuENQ5pzLmu+3lAd
tppqMufvVyBno4aVcgqZRd2IAlY/G9iqP3E6ZEOLdWrM5inMgAOAFAFEpnn8q5dNwSbdOry9oytn
XJfmdtM8tyXeBI1wQ3lyKXIOahNZzJKJcbUtECNUoTPSxi0m9JWc8ZW1+ddc5YzRlIwMbmEN/Kyb
fJBt4VM33eVP3RH2FVcKya/oXHjdLt+Ld1sEqqt7akANxUkAhbHkcWzrXKrktFZ3XqTJ+zoRypdG
7zIny4R84/OthVO4J6ENGmCwItzQYCm5FAHvIxYPNPksg7u9k8zGOzYUTR1BtaJj3nne3ohhQCjo
iYE56jpHDKwtZbf5SVjEGfwQvi7Qfs7OknsNJc5xpPlHrgztjAu/j4velaOG4WMcWN/KSpTt0Ze/
z7QwGxHOn67djWmIMzmmTM3eBFMMHYRWjYLDLvGn33LJLByYSieW2ncZdCk2XFZUCfrqC/wViWtl
wR1t66dwVL1Do0pf1CThGgaIuAvFHMEt33sIg7w9A84s4JTofScPg36X1u19WPhuFmgKkzfwK0le
WW0VT1ceXh2sEwBoTaH6sCS2oH9hmsJELWdmj0NCaryn+Ww3Ox2BHvRjFdjrBPg0elvfkGNYS4Cu
LS8LqXItct0M/2sZYLnk5E+hb4eHmTNPsaM7fR886PvYye65ct++G9a9+O+ylxVVuZaHDhcn16Na
4J3bQ3PszrSikTrWn9+2tbrDVMt4z0GvQTv8+mbQzEjMqhwSpiYs7CQUdnADO1oBnLd5qPXmX7yK
skyNERYWBlmXryLcPIC0J0LVKdFORTvcFUn/VTTTjct17cbB/y26aaLMPi3itYIxCSltuMUtORL2
gJglmzG1+rGyPHXDUVbP+ZxL8B/1nWVjFjfJtSjjwhHP5UN8riDPB4J/v5kVry7pys78PF7d4DDP
FUMImHEn3A3IyTBAuPc+xL/g8rDjd/k+dIKXTcbO+dvfXCRXNuffdG0zgsB4mNdWu6JddHZb2elX
r+cQNFSixeASnVGr/Rf+eGVz8VJZqYIOb4HNyRsuoab+0mVA36D9I6u6r+Vm48FY31ZdR2YBoQlw
la+XKGiyXwQJxYbeS06+pbxThPFcQ8+9saz1I41igDSr0cFMtHDJSYFRJ5RLLmWIhj1GUKkQt4hR
18WuetnC5q3FSijRQ0ME1T2ESAtnCTJOBpzQrEohsGWq9yeQ9PL09pdaC+WJW/5aWbiHBkuaNUYV
EC+3dWW7O0kf4nP5S3nQ7j3jkM5atIdG2GXDv/lmV3YXLhKnheULEqsrB+i7ovE8iSQPerF/e31b
mzjfnFfeP46dJkc6Zgzhm+pTxeySDQtrzkd+C1MUGicUCBc+0SbDQDLCNdVbCa3BVn1i2uhU1KAf
3l7KqiFZxvPwcG7dxVKY3E79sueSL6B/LcVjK38MGEJ628jafilXRhZ1+8wzJrkngN8J1Rfw5nK+
xeM8f9fldXRtYLFdveETXmrzFciIIWSjBcMm3TFgBGWnmeVWyCy/be1PRnT1+RNTGToid9osu84Z
3RqUP3LZDPsD14ji3SY8ZN0evTH4uDRDWjaR0g6C2GAkm4Md/EF1h2PhIlFkR+iTMV+58a1Wwxsk
If5jbXGG6rJukomBA6xF4ycZtS6E62dSd8+B7PBzYdq1+K71Ge5/mCvM27TY697y9wcsXBKIQWjU
Oj8ga71+V0nhe8vIP73tkWtFJKBmf40sXFIRcynTNYzMrdTpEvs77aIc88OskCkc1NAN3H8sAz5n
ytc2F146SqExCCk2o5Oa3839fsvmD5kb/hwv28J9q/s4lxnQ7UG1a/muEAEZUZGRFntBqUO6Qfux
86SNw7BqBAgoqD1lphlZBIlC30Wa12Ekl4RDrEz7IDlsfKq1WEOhf0pzjFapsUwSCTU8QNiYKPKd
/+wfpWP4Qtl9Z34W996uOWwGVKvn7crg/PdX57tOAylj2JyOnO9UJ+TE76GDsmHiP+Xvtj/Tn0Bi
eXnRG4a7j3FO01p29RU9NnI/p54pf/XuzafJCez0yfziXZq7/EV3WgfAzm/FhlvkLnwUit1W+WSt
f6SjvEQxSoam+UbYypTp3MJ+SA1z7x1EuEDpOzJRLJFVNL+s0+bZW9vfa3uLG0ZJQyobBvYqp3eh
RHOGo3fp7BmZIbzbCnhWngZD1tCfYZBEgwJx4aB+xThmPPE05HX6GKrpJR3au3D0fwZjbW946sph
MGTU1EEKy8Dol53FNPGaIco44L09OLBH2MXwq+O2Fg75Pq0/WYiBbj0OK++3ocq0GWmKYVFdXJaN
UHulFJI2aXq985uvXgtnuRBu9IfWFnZtZXFbpozApbBT0YSpa3PXKV5y6DPD34B3rT09rxazuCAL
rbMq+X9a4bPSKIQy1ifVtzka5X14gASIzGLXfqieRuO83dncWOSykAl9WmumGYvsO+8XBX/fyQB/
/6udZGBKI6uYx45e3y2eoU8QYGAEsg23L5lDrLbO87pL/DWxuL4Cr6+6Yp6vgKdwZ3rmSQmBjuuS
u+HtW3YWJ2tgGBDCDLz9z3hby/i67fnn+FA78r7hvbE7ZnCY/HnYClHWjjQhMTErVfvboaYRtUEF
rmvuq/LJ6KBKFH/U8nPddhvneW2B1MkIXCkso6i2OFuq0ZSZPgUalewJFvFsp8lPTJTt397HVSsz
K7XJS307LNWEXaLIHasp2xrGi5exKXa9lG1Y+XPPLV4ZXtC/ZuZNvXrUxNiHfXwuX4vneY4hotDL
XBvdlfyUoFzoFi//AmfxyuJi+7rB772e4iH8nNWzHhRMPysHKYPxWjM3opA1j7he3OJ+Kq260eDO
JP6P6pYJ/3F6Z5Z++IAibb3LrS1Yxxog4NXSFheVwmiioCH9BWAbzM4X+WVGrwh2fvFPko0Keexu
i2mvXE9zG5yRFguJxJu2Eei7VK/qhjWmiWNC9ml2//wxoX+icDdZoHRu4Sp5XeYWM/dUdaqXUht3
ElN6Rv/5bX+/XQdG5lEFgjnixiVMeUgmxoeFQoMVoPwAneyRGHXjIZk967WvvzaxuAEZqB71vqy0
XRVCVis8+VXr5saJAo6DZPzu7fXcnl+MGaIlWRKShcpSeRi2lAhuGdiCB3FyjEiCdhY0fef+cytw
+4HPAKWBfuzC4wQEnL1RqWH5LH4a48WHNQAOvbdtrESiCloZgBVxL6YAl9NOTeKLhjoSK/X2tEfF
ldFvO2Zk+an8yvjRyXJbOnlImh9o5OkNt5RNj33rV6ykZrNXWNTDmNeBd3vx9cay51URCA/ngZYK
Tgyg0eHZz23rDxquU/bbih4rTvnK5uIt42bqjC6VgC/ALvgwFZ7+HPlw+by9wSt+ifyoYszofMbC
l3iPegDTUHu0X2RjomqkaqcxFY6JaXwa1OEBIagt/OmKb1L4YAaR3GllfM2q01hra+KnLMhP8Ix+
bgyKFZuD7rPzvTpvOnO+c+0eTC0FqyVGBwDjPEnG7gWn4jTqO+b4XeEBOLuyL8++a5LDjBAQ2P1j
YrlwbWy1ZG6u/4X9hcdUidr6+VzEmqZoPz/U0N/YzVw8gEXp7U94O261sLXwlBIiakussaW1MvjT
5jDJv8eIlC16SqAj8sOnLAxcCUK7DmIaWCXcBjCVr0IN7FXuFDHzH6c7Uc/2kZlsPIO379L84/60
w2hQa+afAPvqkVfTpM/rubVYu1SKGDS5yHYATtz/ZV40WOaZPwUgt3E1re7+ldHF1ZSGphZnI0bj
5L2P3Ig+SY6V/JjMamPvV90MLSMgPxTlkUp9HcKYkDCHrYqbzQCR+hAf5oaKfNx6BW9O6byJtGWZ
oJEN9AQW6+lbLe8Vg1sQ/ipbjN6n07dB/xrJ8X7ylf3b7nRzQLGFhOE884iqOoN8r5fUV5AZoepJ
JblF4k7M9h21xDbcmmPdMjNff1d+Mco67KvdbEZkfC50s+ZdJn79/y1l/g1XNlRI4pPGN4nKYV0N
c2RVzNrWpsR528xtIMuWUShhu5Bdwu0WYWWUyV3d0kXcTT/ab/VTbntOs9OeJIZxq4PvbLW6bl6G
GZsAow7QJAWJ3mW3fghaPWkBDe6A0vVfkzGRYZQef7y9qFUjBvPiBnjauVz3eu9ksZRN1cez2yLr
z6SH/p1YtrH9tpUVLwBwgJA3eAJFNZcJbpUERRK37FwfHbXxo6981KONG2gOtBcvgTUfnjk5w8Ly
hTOrJg2lfA6MC7gpdajJiwty207BG8Q45bmP4sPbi7q9feZzw7MDCIAamrLYulQNykIMa+qoEoXU
Nt77WgeiQYGIe6Ofe/uRwHDDE25BtqwyZrEAAEmdWZKQsrZqbjK0wWe4kTYWs2YCnDhkymS2mrZ0
tkjUwjwsqDyGxgjzXgaNvrFx48z78foL4WRXJuafcHVMpbyvxUTHxBBqttp+UyHCTyE8KWH2krcE
i28bgRSZr60tLgWrL0dmcbDWnysUpT7MkQHsgh+iT/GlvCDZVuz0T/5+S/fk1tNfm52d5mqRA2TH
OVIbPEkEW6afIB4u27G5VYi4/VwEViZ9s1k5BnrtxeraEtmtwStYXZwNblhXwbkyjS2+jFsrHCe8
DggBtN/UO14vpkgKq1CgN2U0CumTtCQkTzduhpXAQSMlQy4GNnAYxJd8Pm2HplnSMT2GHMEugGCv
h9y1FEg0Q1SmwbQiXeyoYoXEV57vVSF6NPufPV0T04IKDt7ktw/17ZL5OSRTwKI51SCkXy85m2C2
MvSQHpR4Aa/sSGbivm3hD0rn9Tl4bWLx7XykxIoSyPtOFYAx4SajMB5r2adqZXyEy+4gWRH0bc29
2X582/TW4hbOWVRgMyEVxWsKfyfAg+3JW7PAt9cwi+Ou1xi751FZgqO6wlSMoQ+4FE1hD0GwrXjW
PeSDJMRo+UISTJC4EZzdHrnZpEmHUidxE83F7RgNeVv5836G4v1Yw2roPQbVt7d3bnVZKOVS9COJ
kpeN1wE5DcOCDQAESKu4qV/8MMAqIk6xE/z7yIMmzGq7jfvyNuhEJIGElEBjDgm1xftSke2E3VDO
reVy50Mc1w/Fo1/MbMnmPcXDUwirtThIG2bX/BO7mookrQqafUnAkQnGEMJtzydUtIcJWF03+jD/
PhfN+wbId0kmlWWy00vVxhs0u9/iYACeRwhXAfvCbbM4e/TLvdqqUsrH0GUfSitHCQNKd6dSusYN
DKnbcJxbADEMI9cGFydxGnyz4cqZkxZl3CfWQWoPM32F5cYXtJ/zXWLaw2/9c/Kc/lTc6g+s722/
WvHdV79gcSKnqa7LKuAXAECze/l9q7/X+63pt9s222KdC0+CzXyqO4ZIqK6ggeDQrjlb7owakJ3s
sNX2ukUVzdZ0osn5rKAcs2g0NFHth52Wc6O3L4LxI1HjM2VRe1CQKoTJGZ3ZXdn9FPsHb2o2vuit
B1GholAlo5sOnfoyJJMg+9cSdNh2/03ae+3IjTTRuk9EgN7ckmXbqWVa5r8hJI2G3ns+/f5Sc3Cm
ikUUt2YPBroRoKhMZkaGWbFWlMr53ietOZujOX7IkEk4xEG2peH8W231+siKSTShA28AuwC5cP1c
qLJgHex1qE7OYl+pWyEmZT7I+k7Xd8VD+DGH89DlZRtP0l4/B8/wXgu149fofwC4DxNt5GwnMzeS
vlfhY4Spr0EVE9lYahXBIdY+TtbGFq18HlquFEVw0gLzuIz4UcxCvh7xB9zJ1MLQ7Di5l8et/LNV
JJlDEauuQ9wCIXsoP6va9yFWnY1HdiWTug4stOttq7KQaZWZwEI/jlDYw1Gte4Krrdo1TxAtT81u
e+b09mxgU+TVHEyCjWUdMw3smAMHMHicXpGUcgMDNHFruoH6x9H6laHlrCC7XpJG6mgeG+EHJWhf
qz7fwCDfug1hwiR5J14Xbd/r/SuLSbNK/Kg765H8zgalc5wsPf1odHm0/1MPBTYL8ANYDsp5N0Vm
Vcm6qGcAA8LSUXGrIX4ziuktM5Of9+3cxibYofZPvdCkoYLe4VXgjM6PNKNSbqDLMExvleYX596X
ksN9K7cbhxXkYkTCJvzEwjflellbvRaYrqnkcAjXs/bc6cH8PnYmZeOQry2IVE2EQQypACK5XpCV
Gm0pO+h8FH346gz9x6rzz/dXs5LkCH3If20sng/Z6cPAzuhohE/9TxhqoRA/C3SP9QKt7vRNOSIo
9yCdt/DFt1cJfCBcBoZMQqpRDbleWjk3SWkVleH2EUIcXV0dTSPXXEdvPgehtru/yLVPJibuLB0+
SaGRfm2s8x171KEmRyQ5pgdfxV/sHK3wpN1o3awuillbAjlUPG1r4crtuSHLFmQ8xvAYyMqDhlQi
Yjye34Qbn21tRYhiEthxfaE8XGxfOI5xqQM2d9GsTfewpL/CMRvuHK3Z2Lq1JemCpIvtA8G0zK0k
1c+qwsfVT0r1d2DpX/Om8nF8+j4qt87i2qIMvJKYU7IIxxc3a7CDHj1P2kR1TwVWQ7ByaJw3U4Nz
98/PAyUxGwKp34NsC0dhDnEJw/BouMgvObtMm8HvFHPxmJWFtMHb+PstvH7eySs45BCcacI3Lc5E
6pQl8tgDZ28v4O3FcQ4PSC/44xGSSmh0k93EwKWJ2gIIGDfbfKvFWm7sw2kkjr9JYLM4+8gpNtMQ
Y3/w+p3+uWRTSQUYN3XN4iB5Yvay2OmNR8Eus90o8aL/MAxusgcXv2HhY6DvYHYp4jeIcRfzM72V
o3GUHpp32wjQtfN6aWqx3T48eZUkltsnn2SpftUIFSGcdmu1PN0/RLetPrEqUf6mIimYqxYvaBJI
BVoUmLLeoVvt/TO8EL3B8o9eGJPubeV2GzZXV3dhcnFDmjwukJbGJBormltqExLmSqw8kdEWZyQl
N6riK3nc9RLVa8dZoTCutQb24nPxoTuKsbrZK163YYsrLx2gOmgg8GhM7Syvvi10BmJwfG45Se07
Icj2pGWO/+fOjMEx4mzmB2QaMYvDMdfx3NY2VPNKoDUn6O1RKdLDYl/5cnuqE2op94/IyucCs0fR
GtYe5OqW8aIBVZ3RptgrHBTXbeaPXfRVn4HSPiHhaf65V6PUpkCMh63baW5Ekgc9It5DF3Yyn2JJ
7w8d0JKTKsRv7i9spZFIiw6yAcEGqYHqXnjQBKhZCghSzM0qB+VJOanmk8QwDfNc4Uv5XaQkERA4
L3w2vkV/K92G/ZWXgoePrjB1NroaS+AuoJjMSipN9Exf59Lcy1qxC1GlvL/KLSvi0F4UYjN90tAC
xkpffy0RBZlLqLWHv+4bWTv5l0sRP+LCSF0NbU0aQ8xQkb+Ve6QSN0791jIW3ndo/LYgYqWWrBiH
IH0p2m+dMW8YWXlmRPEMCiA6ghAbLA5ET9Uzo9fBXs2x7vUofb3z6zr9DouD/lxOfu/pVSrE6lt5
j1TWFp5vbY3UgBlN5Y1VuXTXu2j1pTkUyBe6lZq9m7UMQWXTs7WtCGXtQosBXAEVIGz+LSR58bHK
ZBTrUfhY0d629gYyg2B3D0YTf7l/KlbXQ7cGWJ1G0LU84OjwppPTsp1SVX5sargdUyQH4hzA4H1D
ym+IzyJAcJCW1xyEwqFRWk7rtLWTt0VHDXkYhyn2pALfuFNQ2lV2QdxOnhNN6hkVjeAF1SEJFoMW
MrDM6h7jegxf7NaSIbCQeX9Gp6CYSTtLUfeapY1/1e1ovzLIq361J18q3BBZj3exDR1mgSrDyS7l
9GvklE3i8qRB12Lq0rhH5Ur5oM6KHSPnVWXfKz1RQ8/JUmuvdFX3UCZR8GLHkoKw5SjtAwUcpZlN
9hffbKxfdjxqz5WSRZYnRVr6SicxIsgZklFzw3geP9uJmXSuVoz+K2yZ+SmD++NrasgTwhejLUSi
+3kPTxfClBls2A0tg1zX9npsRh8kY04OGpp4D0NZRM+tGkofxrF0zkh5tq6CZMqx9OOcDCNJ278K
O88/4SWj1h1kNBbRNGQ79FZ2vqOuopxjVW9yt4uH4A28vvWsNDOPEKt4QnIzepwCAwHnuKKECK4t
elAZHzxLiAL/7VcmgoPdVPzw0xAaWRhRH0MLl192GvyfJp/PqGRpl3cOcoCI6jyGdd7t9NIfoMhq
HAIiROr3ZmF/1KaB2ceO2QSa3/1Xidb1Z9kcqHup+ex2RTdorh+Y6EwpeSvnfzrwRuGLmSCGBgXI
/WZOzO5jtIAj0ltt7mCnteT5F+LGiAMG7bgROK3dJxifFP4zKSwuewpzjqzG1GNKL5vHXIfa37L2
aq9+vH+bfjuA5WUiFoTKFDqJW5xjO021MqctM0cpKqv78pzt48NY7sOPInaiLLVLT8gS7lTqR24E
Dfe8b48q41BvyY9iY81rzurytyyCNw5yFM0Vv4UU8TnR7H0afumCv8pxqwi+aojeMr6F/8mxr50v
OlEKmkfkbWHGQH1YWNJjMMvDGayQIOkc/t7YZOHMbzb5wt4iCiasN+kDY28AI9Q6rvPOfijfja55
lt5KlGbfM6ZJ7X1XHCCTiXftQT02D/Fxi/9hrXQCA+i/615sMF2MXkVv9J/ULvS0R67++MU+1/ue
qajAi/dBjjIoFFj3N2AtZACxKYgDIM/mj+v9RmqZOmtN8l810kMtauOatBH535qgwEu5TkAYTedG
USGOBtyZQg8a1iHAbwUKYz/uL0LE2tcfUag6i6kdXh5GCRaxuJnEoKRaLKjSly75yWMA9ipydRCT
vrpV1L8dzqBgTffZIgmHKAfqiustCxUAA6r8e7iFLBhY2QBB1ujqb+ov/2x58iF8lOj+dS5Csta3
P+/oY50uGMuF8ulmbkJJQt/KJ9bqpy7ysehB/tWHWz3M9TVeWFkcR9m3rKEU36zZQ4gIAaM0u2p+
GPpnQSyheObBeVYP4lJUIKiirUKHuOXLD0qfUaWcLLiklilchOZ6UYSELKQfUexlqhx+iTM7eOgr
bf7QqIN1DhQ1PMpTrX7MQHdqnu8HW3XFlazc4Rszv81cH6U+e3Gu8oQxQT23/sHZabmr/sq/pQcH
n5u+9LNrSl7wbothaiUdujZqXx+vqDSUOesxan3sn5wfaHMNH6bn8KC92M5nB44/pmtpHn3MJHTu
99vs1SsQCH4A41vMOQHqoPZ9/QOQAO7J0vgBIWMYPDr+t4ihI2K6nbK33007wYlpne/f4E2ji1Xr
atVUY4VRceBCr/yYdbtUP+kxs7ajJ9CNgZK4wbut63T73lwvdpFrVJ0ijZkq7DpFdQxHS94nUaV5
uW1VX0JfrlP3/krXvCFJJpQ3ouJ6O8MsTy3CvhicbZ/B3pMaDn/s0lnShQWx5IvEIg3DmE66ScO8
MXImXYNdFYff/t9WsTgjRjoOaQWVH0V29MpVFB5psN43sfplLpaxOBFZlDGwKDYKYq1nx5jOZXlW
TEawlTT549rK9Y4tDkGktKjDElW6mp69zY78ECmP9dRA2OXI/8kUwSqlDnBSS+iuHqIcHJqsqvD7
Z6R+uISujeR0grjs/f1babOLVf1rSpzEi3OQtKY60pgTbXblQOegPED87RXn7C/l7T+IB/AqCjQ/
E2KGDNxjEUiU2lA3Zssekhm8QxLndbKCw/0VrV2dSxOLR6maTG22hdZOUyr7KoJbNar2/8EEX4UV
MAFCK/N6zyBngG1qoEiZmxHq5TQoznYaE3reN7MS7tGtUhliEvRmFrS413amOtD8YB6Eu9MO6r6H
6ep7ekCV+EGwJ6EN9lbCEE/j/b7dFYgJs+Mw8TI8BaLmpmqpjGoxT05PaWU8iN6c8aM4hjtrD8tV
9mQdW2fXfa3OGe+68lf4ZHxLthRMVlfOo079RgCJ5GXZw7GT1CoEVDB8Gg/aIdsXb+TfqOfSPhAv
TNN65TMjSn/dX/nqA6P/+2WXiYWfNsGgNXxZ+aE/o8ApP1dHe9fu05f6JX4cn+VT8K7aiGNuM0Wa
oQIETK+acO33Db24garsI+WSUw4AVI2IZ9cphzJP9D1tqGajXbh2N+gNWWK6BY4ebXFw9aow6zSn
9ao6ieWajfTOTocNTPNK/4mJ7n+N6IvkrJiROFbNggmv1JM+ms8ou0/ZfvgbrAlkPfouq94n1kl8
xfK4dXRXg7FL4wsHUzepJisxK8SdjV/qc3PMvMQLv9upVyJ8CjFmdNiCKq29QUQ6YpwcxwOs4Pqa
pkmqx3lFs1ebi69ZEb+bmR7WZAnL4/wfnlRb5IAMKcGAvox5/YzPJ0lkYkpQIeYRO+G5amN14x6s
HUkSCMC6ODke6MU5UbNITZKCPHOskvHstF2yQ3m7O89jswUKXjVFQwuAImVU01nECHlRpeksUSep
9bg7pXPZf2nKJH+McjvfqJWsmiKmgTxKwA+0Rcl2jIZwjkWpREF3ah+M5rc4q5J9bVlbY0+rlkBq
0F0CbAAM+fpEaOhkm+oQcKUp6B3QK57BKPVlcmhHoTd+32mtXGpABgY+BLw9FaDFx3Ls0MnlnGQy
DlrjjJi0BbftNgJ4ZU0K6keQQgCPM0BXX6+p8X2rQtxa3CzZY2albz5RjDZOQsJOPiAP1vSQbpTe
VgdSE5u1SPMo8rCVPAh0IpevbT2EkdTNGSCbIOmfpMhRH3TAVpoNwnRkUB9BN7NC/X3STdeqQvmd
UTbSqVDG5IeaR/6zIpdBSRaMPga0lXAPWUPzNZsrB9FfC5L5oLFftbgL3nVGEn6S5zo/qRFDw1JT
Kbs5ypDNLg2Vdpo0D5Ddjonce0GvR+ey0CavY6+3mDFWHMrlipevUJ/5EQqnbDVl3sGd4DvZqXbw
XanH12a0tjiZxflY7i81cZpnMKqgm7U4rIUe2NM8cS0qgB/f6wqZydBQ8ghwu5Md0WKO95VFu6s1
c+vB0KH63jjAK8g6xlfFXBftPUDsy6iwMDJU0UZi3P4QnELFLX7Vj73XPBWHIPHqY+5tzdqvvVGK
cAIyXoAw7mbNVhMpw9yJNrP0Dqn06Ll6AcTIYYao8xBEewfKHEppn5LD1rzcWoyBbTjyqNfKQPoW
Hq+0mfU2tN/FRKG8mu7Gp/yQcIuMY3OuvfT9dti9FuVf2VykSVFpRVIZsd7pAdLa/QyVkvmRGVfA
IMNp6z3ctLbwSIoayaESYA1GoPA1FPJshxapVMZaDd7fzUd/zTX9u6OAvK5d0zg6Ok0k7CUwjCHm
9VPfC1bA0bOOxoNJASrcb9m8FWYTRUogLoIxCiCBtfiKqWYU8JoRtQl3GJ2y985LuU8+KT+MF7oh
D/GPjGBH8ppdeYIL3yXu2KmWmyC3EEAclB61T/dfgbXI5+oHLT6xHyLY3bb8IEGyoOzQT7X3YM/q
R+1YYr59c6C43GpYr15dlTvLKAzQRCo+11ufp2pYDCkBc91O2o8inoPnxIyCY5wnyUtTF9QfldwK
Kc4wF/S1aqX63VB25S+ThtoB4Pz02QbysZECir1feDTIfWj0iMFHGiOLb2P1pOlpAtxhMs3OUzPp
LTEn4elJBuXo3Ldas+HC1iwyKAh2hVcfNPfCh8pSYIVSisVyKoJnJS+n95afZl6ttsU+IUbgDcn1
5PP9b77y8oMIFXVePAnp2sKqhuJ9HxqJ6SY6m+4WmvYRoXEo6O6bWfvIV3bU648sD1E7yzJ2+kM0
Q0ElcqJm11A7L9wa4MW2w1p5AblY9PZRxtMFs8G1RdSpc5h7QefYaWUcpL442FH6WJT1554Rk939
9a24D9jYYa1Bb9qyKNlfG4sJdaVogj18dqzvluRXEHo0n+CCjzc2cu172QJmaFJxIdRdnEtJqrI4
CIFv13HDHJM1vtipcfrzxYBQgaKSHN5BZeF6MXLUd75hRKarJ8b3rIECTS+/h/Ww0UldczfUunF8
iCda6k3SYwyFldhDaYIkNO2XQaJACn+XbH8YGWx60GNUaRkDQoFyjEzbq/JR9urCLE5m7gS9a6mT
8jDOkMHPTetvJNRrl1GQijHOBWj+JnspEj+hH56ZbszknZdbNHnmJvpqNOZzHFZwcTDvuvFlV44Q
87tIWhDCMM21TJjSUJeU0oiYSIbT7NyMLVA82J54b6WyHv6LMYoFLA8By5vmTt8qYZs2lFJj67mW
xdTD/wZjKy9be8QpAP1rZXHpB00BTJZiRbBUaLv5ZD/Nnu0aXrjPva3ndNPa4tiqUZqaVok1wY41
QE7eu+lnG+9Se7knfbp/R9Yc2tXaFu4lRpTWHnKsjYfgQ/WhgcPP/mSCNDQPyq9tb7Z6Oi62Uvz9
RYUHifOx0AbMBe1TXpffJrhoNCvfKBqvle3ogvEI85QqQKgXYRcTd+GsxJh5BAtgvVMB0sAtImTK
1HN/EhyQ815/ij7Ne/UUH//cicL9QNUQTJcQSFv4Nn8083hKMJ52X6fwL5+B9szYEj1Z3cgLI4to
oxCj2LkwUjbmI/wh/zPD6Bg17Vb+vuKorxaz2ElL8TuSTez0/luo0kyjFnr/CN5fCa3v6yPR663i
1zIWCoidu7zZdfHXAJnt+1bWD/r/v2GUdK7NmFlTBU2Imc6LXmradOFBf/UPsKed030QbpLvbi1r
4TTaMY2NsMJeBiuyr5Aod6Wbxn8e9/B5IDUBAELNaPnG1WUeZpGR45pU/eBMuuGmhbUFbl15RXSa
FZBHidqKZi7OQJV3sCjMNUamFyDtJ2VAWh4JvFAKd2C8Dv/hSwlSSoHsFrMPCweYFn1djw0Dwek5
+6CdeELbnf9Je+73Jiz4EfOzG6/k2qcCQKkzJyCob5Zlo0bPJKbvGWfzY/2Ym86XMChOvRp/ub+w
VTN8IlrkMtWpZSU/dJq6ZipHc027eVB84xUZxbfe1/8YPnI9ILjwDHrSFkk2MDVitNZOzwLPSTci
HlWc3eusQjSvaMZyJCiULAeI8tE247wgJhVzFcqnvATMoT/oXn6wz6k7et052/Wpi9wrU7fhw4TS
3nFLN0wcupvfALgbwLpFELksNddzq1ftyIH3C7M9FjWUA1U3oU4sBSqMSZF9TmT6UFLuQ3inKuFG
cHkblrMFQHR0iM3g29DFx754yIy65YTmRMq0LcNzGIzdoTPh4FcCpdt1pTR69w/Piv+iyE2/kO0m
MmfB1wblTmnrMEuJZo/N9975HYeIKZa8+s2m/R9YTYnLyQLACIErQTdtYbCBkEXKc1KdITaLnZM3
Mmt1zveXdfu8QFyjgIAFtycwOgsvCaIijixQy66s1WcqyO/ybtro9KzsHDYI/wX/HQDEZUaKOkg7
26WgTXhon/6p+DQ7/zQd1F289z1lY0m3B1OYgxLDFDVvLvT1h2rLse4khTF4C0AQeaEyM4fWaMdR
0g96rj7ISXIuk/YpnsZk45G7ddSY5oQQ8uDHbibTEChuIzXnNZB8hBabRMlPzPq1zJV2w3Ec6+I4
VeGWdMLqepkIQMyLLb45mLHeWZkSYpRI/zDoyZ4T/CEy4YqQEl70Xk1e7TT6VUTZhj9dSbxY7oXl
xZMOcdSYjD47rT9PnuoNx+j9P0I+9ldRfqdYunUJb2/9tcXFcfWtuKYAgUX/zenc8lwewh314Old
AsP4JyF/GyNQUfyIfty/Jiv4MmGYcgqMRTg8TXz5C3djBY1aQ8XHGQ6yoxH3FjmVHH/JbY2QjPLc
mUlOFc2v4cds+MOOyONhmKCLYyKXa2uOz44vQfvP4J1Xj93XsLZf4SWrNx6GlYKu4Low4IDkDzEK
c/0zkXNmmlbjLOTSQRmO6dk4MHD21qunodvX5IAH8zCdgGXOW5ngmiO5tLz4MkYkR4XSY9keO08L
TbfJv97/BitJxfXiFnHJ1Cd9U8mYSFw/O/pH+N2ZIwxbt96rB8Ty3Janr3QDT3ajXXfaQp7ehg/X
5sUOXBwBxSxLf9I5e33XEEnaWeX2SkXpMHI23MhKCooph+YxHBDoEP+G3F2Y6hJnlORKHPNnOvAH
IuXdgG6E6iJNtX2p1rzWhbXf+35pLVeiwC6w1n61XEFirzyWh/ETJDoQCli1q1LPA8/mvFYbb/ja
mRFgErhZmNkiJLve0aCRmii1YYUJEHuhmOk288ag/5pvvLSwuLZ+1MVlk8HcEaPQI4gHu0N4yg5b
aMAtM4uQby7Drm7pvWNGqBz8w2+4LTiw0iuiOX2xYYunbUyTsWsr7FT7GRROeogkCPhbIq/Ybfea
V1D/NF77AeLmQ7sl1bIC9LyyvoyACjPUw6DDevNAzxoex7jxnNizXnRoQvVDmrnxQ3hsGXNtD9UX
69P967+1+CVHv9Jqpf/7WyqUlj3h+/1zWOzGD+WXlnqJCHXLZ+ksU9A4b5gWbvM61r1e+cK51Wnc
9HPAyvWj/vdwtM/KsThrnvm4raGy5mUuPvFy+CmNSFMU8Yn96rOS/J2mx83Rk1X3cmlj4cnmOoBT
MsJGu2vQKNpXx+hokd5pXn+UdpsFNXH67+3eIlQ3C4bYw+b37kWndDf/yHfxTkxBB+es8Cwks5yH
7ICoAxO95tv9T7cWMJA6gnsAjYB43OJmdrEatGVP7DmqtbVvm644dLL5rTBGc9+YVrK7b271ARbk
DhZ8z2TOy6DdCfwo9WXsRZ/rwq0qb6g80QGT9r0nzSdp8hQv2203AVdjsUvDi5c/zx21ZRyaIzp5
jXEwvgr2WCH844ANVI7xB2U/PW7lgKuHFVZF2xCURQxOXTtwqdOiysr5sjLocsPS9p30NtFVvL+p
a1bglMAA1BK3JMUjD3/XBCGhxaAcu0La6VWHdNwWsdzKUaF1BS0CUyXEekuBtQbVzFwaeY2ssQsO
EW2FnaNIw1PSS/5zHWXqRtVj1R6ISjiEGB29yVOmcTIotbCsydRfq0reBdV4HG3ZrcJgI25eM6UT
tgruFsiWlrU3e0arVNOI//qqfoiL976enLUKEEr/6/6nWrnqwPlgPiNCRjrRWHiWIrFMZjzAn+kN
InVBLp3grqO2FxtH/M2zrVMMyBpjkwVxZYGMcMKzQyaLOOrSa0pdNuWT08G0+ITuzxlMPOXF/NGg
zY0slP01FmigxtvSn145mRRhmC0QC74dRvKBsbSdhdk+9D3HGT25+RTGr/f3VOzZwn1SB0DwkgVy
CZb5rFxNUlgDzwa2Ln/upCFgzhffct/I2puAXoYGNy/NKhKHRaRUjmMqd+ieuOb7GaoOXBX8Ws2T
EArb7kKsfS6OB6QqYlqGFPLab8Rx09RWa2puoWZfrVJ1cd+HIpW9sZy3Fiaygpvtow0GWswmJVp2
4LvJlrOuxxaa5O/9Y+OmO+elOfSoXZYPubc1n7G6kZCdcA5BRVJGXcRovdS1cdIxO2pFpfPU03F5
gCxjioUWYPfDDDRo8kjiT5rsy+8Hewo/hM1sSrtUzayHyi+zreBlbQOY/iJvFdNmNwMcvZwpEvIh
giwsOo2wO+9Ey3zcD+fpo/4j9bbadWvnVaNGJqAAcOcstQgcNZ0bur7cRafSzpIyNQdE6M0f9w/s
2tXTKLGYDKLDd7Vsc5bR5GdBaGuuoc+gOczafsAFkKAHQ1VsbOHtimxKX4LpRFSpwf1dH1ent504
zlRsDZO5z9BE3jEOnW7kKrdpGFYoj9HnxIWBu7q2ohZaPZmC1E3W8z5wYfQKnxFcHL6PSle/dFQL
D409JRtW1/aRKUriWzAjAFUWV9GSnKpPfWjdNGi85L55mNSUcrKRfPvz70VRgmyWx5UxQPV6dSYT
/VMHasidWmd6zJSy3rVdmzxNZv31zy2B3SN7Jt7DLS9WZFeoXqt5g4L1nDPC+TNC1SORt0p9a/t2
aUW4uIukecRzzdNYc82HcB/FPAFytrekrcGLVTNoklF4YvoGTOS1maxvijAqW8jw9Hwn4UWm6dVs
Ku8/bNmFlcWzPTNUO2gOWwbE4gmNpp9aqr+k2hYab3UxgE2YJDNsmB0Wb4xdpJZV4RRcFPUYWNNP
FADOQ7A1srH2ulBpphsHmTlY+EXMb9s+mBZ15rpq/mtb+J5k998TZXpKyu54f+NWTYmpJbhtmW5d
EkxxKefRdDA19PaXSssTNzGD1lP84Wloxv19Y2vJBWSZUGwILMktPSf15HEexBs92UqdMIzXqPtc
60uobRu4L+c4KB9wYOOzRp3xycnUcBd31fc5D/S3srMCpsU7CFFc2g3BTh5VbcOXrFT6iaCpQUPa
gV9mXvD6tAZDkNoyKqu/kYj9eXoLd4knwAzxo3oSou73N+Q22hQBOzP3TCEgwGgtjm2swz8IcEtz
4WT22h6UjWPvIl2lYoWYj/rB0L7cN7i+wAuL4oRf3PpAgdmubLAoP9RgGX6jV8eHAXEd85C/R3l0
Y4Ur0QRLBNRJkInzvAn+utoKYP+XNSTC211w6o7mWT43oFdRXNzM1G/v55WxJdhbsqbM1kpOczG0
3+rMdFyz1V4Spd9tbOPttWE14sIwMi2gmguv1pbl3Polj87gCdxxvsuAy4ZudqSCawNRpWm5bx6N
YTM6WzcMSgzmDdG5FH9/8f38sc6yMCMWilr/OZOa9/U4vYh77YL9+nh/lbe2YK1kwEkws4tbsTgr
kh5U2khD0a0T6y+A1v/TuunnEBV/jzCy3zd1++EwQhYu6LVXOGnHQJrH3ODDdcPwv2j23yrIMsEQ
KltolNsYhSCIJ9whnnZuqRfzWi7DahpZk6LQZX1Riw99/dTkBZIrGwHeqikaLtDMMcp+M2sRx0o0
Z1MAC0MkvUrt8I0e3k9TDl5M/NohLJgSuL+JawYdEw4nQiEUVZffK7LMdGC6mqumZbuUobEe/L89
jAdFezSZmrlvba1gQ1FDjDkwbyTDNnF9FKW4TtoSnlXuwPQ3CEGrcBsvPogRvzZ9EFhWkBYb7mTt
nHDlFCGRaxBlLvxzVmjFJGUsMcxtT6smWoXGIRva/f213ZqhqCHyOyF9AAGc2OmLW6amExRKE5WN
Matf2ho1UF3xiZCkeitwER7+OrkTkTm0eVxnKpr24qnXIsPsJIP7bEvtjygL9no/bH2ptdUQIYv6
E3Uunt/r1ShD06p+w+XKnGB2mVD+lThwPTGIo25c49sTiP/FMTJ/xjgvt+zaUu4TtWq6uMYBYDng
ZMZL1FdeOmde125UFVZticKTqHZB0CFWffGNqtHvBkURvr4N3jqnfqgNJdyZJuwZg115kVMPG6tb
Qa2wPLA3MrHBymwNKWMhxXGvUXZWDtBafZlSFyGKaW+/l/f5LjxIe8tLjvUeVs5oF/HIhm5+NP/D
4RQiiaD8hWNego10p5Fq3SY/10vnZDcFopbBLpu3UMmrp0bcM1HdEyK/1/tLp2Ko5Ep4yqBXvEke
6yfoklFYK/Px0/3rJo7F8hLoBgMghAei6rA4oHXUaJEaTxp8hEL02j9HZ3Rcj1tNrtUTc2Fm4Tyq
qskDO+E9y0JZ3quxDXx5slLgKSM1S139qDXS1t1btSlwMIKwFs7fxS7mdRZBaUPEG/macmLpsedH
QeUmtdmjWmY37qgUH+5v55pPuQxiF9uZpI1j4B85INXUHnBchTeqg7o1m3wbHlD+0sVkJjUwhfLe
9QGpiqmXmAXRfmO4ssal5UqTnlgZQiz6vMHHcC+7W9NmK6fy0qixqGTMidTD8c6pjMbMzfoe7aV3
tr6xtJXzeGVksYFSSZ8CEnKOfmagJfYQyuOumtOzGdQ/Zq06UoF/GXt5w+rv6HRxDa7MLs5nLFV+
PNmsLT1XLx293p+zx/OzrTK/tYmLQzk4Y57ZOoaQEfnp1662k3+hCOH1e3jjIgFCqb3/RO4LeZPQ
mmc6hChM/KoLh90nVEp8Bb/l9zXq9lLx0bB8y9MGtXySw/Tn/UuwQnvA8WRwAa0WUs2b0cBQdQad
Sg0n5e/8adzNO+MUvWm118ueaqEUTbOZ0THK+frWzVjdXnp2dEbEs7vMqW2fKXK9x89M2Rh4adTG
57qeo/NA1urdX+XKVefuQdhJMk3pa7mnTtIPc+Rz1aNoeEmN9HOtFRsbuXYZuOSMYsAhAR59cVjU
xhnxnJmovv4rfbgNDVDFzV2e/ks7YqkXx6ON/BmFXOykIB2ifd+68i8bIJpxavqdWrnxIfJaat5d
+9ymez1hQobmvWtuOM81r2bRRIPTjBDzZuCF9kI560qiMQHeuXUX72Jl2tEr2nOgNz7eSgRN2v+v
raUzm8LB1JMGW4KTJFZfEmeXEj/TjTzMkVcNx0Lb/1+MeK5UHa7MLtwbE1pkCQNme+hAJNvts7ec
5t2+fhy9jJdXzw617Pmy233JxA/YBMEJA8tPfbnuhaNTFbivs5ofQIqy68/C1Qlq6uG8fazWLghs
eyQovFS8v4tHqghbDQWOkpwoMJ7nrt4FQbC7fwdXBFVs6HcY56e0zju47Dz56ZzYAYTG/99yGpi2
U5bTndVTc7pva821MCYmYlA6BvRnri+JH4Z+Y1TCqfnmcxPNL4UmPwIT3bgEq86TMieLgjXmVvTD
GdUk1DIRY3Lpsz0kr6O6L3+URLbjsbZ35mk45V/l2NtK8NbqRfRAhVNjAkaM3lyvcHLyLMpFJTdN
CbQLoicAHmlKTjsmX+K2af/HowEhnlVZuwZpDHes419JG/gf1ak3NjrcKwVLPu3Fr1mUW4xCthsF
4I6bPwlcWfQg5ArjvXoW5GzEBvtKhqBztzmAvPKd2XWGj5gVRRRvOQHkFCZNGlJUOPcnCAd3UBfA
Wbzrve6pdpuPJXwL76Tdnze+hIgaN5OUl3rO8jUJLO6kLfvwURh/aXm1GyL7eP/8rnhXAT5X4SYQ
te2lhSaYFXUaepjio1H60kiW8lMagHJK2qyflbDeUp9duf4YIUvi0gg6hsVpquqo65qGQW5oTguv
GWvzkTEecyNyW7UCXlthjoBxhmXhZUKOx5LQGXPDtqk/VbNen5IuHDbu/orbFjggytJCho6s7Ppm
5CkUxGY4Ak2IxsILFKl4iP1ee2qbyoaEKKxPyMXRAYFbZGN9a18NDLAA2FPJhbPk2vJs1YPfqUxg
9t3wM1T67KDEyEVB0eNZ9rQlurFy9kWaTQ0fvLJBAenamjU2kZ7OYuoW4mydQoJkQ49lb11t8c8s
HqErM+KjXsQbWTg5tdRiZvzZ74B1HQTyu95Lz9NO0N9vPnorh+TK3uIoykXd1X6Hvd5/iD6XZ30/
nvxDYJ3i7+NeoM23I+6V0O2fMjVsIJQsluWYoUl7Q4UB2uW5bd/UBmThWE31Ti779CX0TfsNTfFs
NwatdpKHZis4XTk2grOZqyeuvL0cLROjvbZEq8W1rRHqgtL6Otl6CUmi/wNSlD8f0mBIm0Ea8WjQ
oV1aa4NOygqrEphApAxex9BN30XHkWy0+qY/hu+3tMdXWinXBhcHSMmqMS8dDKbn8cn+rv4SAmbW
m3UEBFgft2lCbw/Qtb3FAaq1yAlllSG6GgS5kgeUd/+8WYsJnBjOGZlOopnrO2FLTCSlAVRxICPS
L6FdOV8Nf9ZjJgTmeeMp+D/sfclyJEe23a+0cR98MQ+y172IISdMhQQKBWAThsIQHu4xeoweO3Uv
tdQfPNNW2sj0RdxIf6HjKD42MjKFIPm2Io1mLMsCbvp0/fq9555zcjjI+gNjImtf881pZKKaig7T
pypNYOQbC3vk88vmpAVU6t+pBRGWydzMhxOu63yyEk9OVgyaPUeP2cbKemfBkRy7K8zZByvSbX+w
UlQd1RrZkJwTqm870CdtITKX+0mqlgsPhhNvJGlLkmChXQ30UbMtYKZtZ5o11qe6V668K/Il24K7
9UFKG7shjxrdJ5fZHbtttvi/aHHHHx/oQ/Py8w9DnboEoSaFeXZXofUJAAVgcWxgp+kIBGwbyY52
tkoXNZVPRNiHhmcrWYIUdkxNGOaGcdamw5WL2xUztW8KbVWjINwK8oU2TAliRfjluATgPIEcP/wC
s0VOJ3csTQ9fQL3WL3KO+mKYXKJzEThgEiITNe67Z9vZIvcVsZUXLl2Jp30Nrn2J4sYVPL+BKZRo
0tHtwJeahO05Ghz8eNsmfnyTvQH1HIlNnf+Jw6PLpj3UDcDIPHenmnAYp1oLcKdIg6xFO4zoo8/P
5/H1hNr2BxMzB9qSrtEGBSb61Y/ehmElaYcXSaKW7MxOjVZkTpsYsEO3xiqFJgYI0S/rAM46oJf9
NwfkRmqo1H47+ohoksUq/yk/hGeh5JSTZ3c+laPJKjOz0PZupmyKStPsw8zo7QV/eiKbgOn8YGY2
nXEOAKGZD5LhdAzjXb0z+JqsHBA3mas8tNgaLJ/h5yt4yveh1IMuH8A6kciY3ReG3ruxK1AGB36h
QSAKqXMyJs2mT+I/rsaE0Tko2UqWWPeoMawVI4AjCso908C9c2fwHjpXTf0azzO/cFO6MLJTrs7Q
HB3lFeAOj/gfEktTYisHGl0M9cadusAzUOAR2DPi+vM5PGkJZTkkKGQOYX5LdU3ppiLDwKpcvdKU
e8VGJyDrwlhfFHaWy3EY8sJzyJomTjRwh3P4UkrtuKJVJ1NsWChQiWE4kRQ7S1fNwq14cjfiiYc6
KphcMLTZobM5orHYQAahiUSk3TbrMvD2DjQzYr+7ym+8L4sB9nFAj4c6ohawv2KYR8VHz60qE9WB
H9gdPWjQQoiSnIf9r4cQV1bPlhyLvHXm0/nB4BxtMngtz8wBBg3z+8Ssr5372qNpHQ/EnW0+fb5L
Tt4AQBrLhAA6ZY/KcUIvQVoZI5hBOX9louNFMpHwSAMnG9l1fvrtc3vvPIFHg/tgb+ZNHHMiupMj
rFEBLXFAg6YHLGK1X+7A73I+XQsNTJU/KGXiCD6z9YezpSU95V4+jnm2h5iipWac4Dtk8a6dzqGy
GuTxksDWiYwT9s2Hkc6iGrVLpMoNZlZyEchQKg61PduaK3XjheNC1VpO22fTOotk6thRx0YuY5vT
kNtVODYL7A2nJk1G8EjfoPwATM1hkObYU89cKltaSo+ExGl3jaVsaL+I2Tm1/W2kVTQUotGVO7/W
HE5bKKzBRWaaemdx/ZtnFnsn854blr7VDVt/viNPrhNSEMBjeEhKHvFCeTm0pwYKJbRh5zynmxqM
gDgNwjeA8F8mIj554IAeQcsJcBnIxM1WCkJ9Q9uhZ+KdSDMZwXG7kd4k3xaoku2cEjb/zH7/aHIW
ZTIwpTYm/gGGjNoBCImbQC2cx1rQBe98KiKShX0ZLYDrbp5eVDTOgWNQUF3Rx+Ge2nZ5BsIjY5ez
hkR8GrU1iVGjE2aBzEuXLaG9Tl15yMkBWYZuBhCTz07c5IEDTythfqB8VVZgU2ofPFEFk7ekHHXK
EtozNOStoPx9xMeaKAQyVTFiorJzOx8kYuvKAVv3GI+rWpCF59mpk+cCmIEnreRfndf9SOMNiBmg
oeJ2eh5oaeptc63ngOmJP0F5BLiopP8Hn7nEe80OOViVPGtw0GTJKN/oRsdX6CsrLiePL/rHUy4L
FzkUMPHilNf5oS1dJqMNBXAydddcKlVYv9OBDqELVs4Q/dzrbL1YBTh1l6P1RIdfRpYYVdRDm3ml
Q6hPRRuWFInCXY5YJQ9S8LrK7Ep18cfLKkADYtmkLqAk3pz5TMUeUcJhYN40ksG4HGOafxUFBXxN
xGwJEXLi7ElBUbhmGyM70loEjibPWxXgv5R6Fd4ijIS5xqIsNUKaqzcxhN585uVPPfEWTv2Jw4DO
OaTHcPBAKjOfVMGHQjRlCoYnrWr9NPdeQEQ9gUtWGcNKj5cWUT9xQaCFAcUEyXN9TGvoVSodaync
jfp3Hgzkvt6D/0sqpJiIJcjqOd06a7oZzouofxK3ZFP2AXvI9vnLsC1AcbheSmCcOKB4piB4gl6i
pPieuXRg+vte71BUNoXrO4mOiVYA61PLdClhcHKqAeAHOhKi9sibH+5fVg+2nXXg2Z4KsLyXWfzo
afR75bUPjWiWCFNPDguMGbL3DWiDOVILbz5egk0JREY5+KUh5MSiSivzVYMoYPX5JXzCF0jQseQy
RHQB1MHhuHJmWUqT1yCzxw7+4qDNe0OtIV2A4Z/aOAgrZGsd6oBHzEwgsVWUHuq74L7BqyFTIZhM
tuVgAVakAWHULDV9nhoV7kLoL6Hl+VhEU0yooDilCnoypw2AT/Pt8e7zeTu1H0Dn56CeCVzIEU5D
m5rJovIa6HS2ajRbgH0lvnezZl8XzvpP2IIoLUDfOvLgcwZwViht0TGkO6xCuekd8s3Rh9J3lCRF
Xc+IF/JEJ0eGuhQwzvBpR6FEDFJ+KpG6QG7TnZXkD24lXrjFASuoswUHdmqjI/0ppUxQjUKQe7j7
6t6ikzrCVtsmlyIGVZjDbyzefP18Ao8LbWj+gHiII2lfkWuduYmsmfKmBVLLbyv+ko85fGXRhyXa
b8cELNBiyCu/UMtvn1s9UWvGLIL5BpMombDno+sA5XFtFiOeLv30UtzJB7oSqTfpelhZO+jv3PyZ
holDm/JkfMjoVqRF1S/xkPDPBuD3DHVvW+TOM6gSfT66U9sEKBlkUtDEjWZxubQfDPW9W5t5I2WM
9WQ36WaUZ62vuFk4DGKBu/PUaf5oSn6VD6bGVFebWkbRRM97P+2Vs6pY7AQ7bQQOCi25iFDmRUre
dRXyDRZyikLzFfPRArDz8xk7tdkBugJo2zSwB+eg2FLRq2RKE7DwWX0fKomJJqmqB/0u9MwWzvBJ
U7LwD4pCGZbPzhUWx2qaGOfK6OgFp+Pa6awrgB0X3PopMyjQWXhuA16A3tfDhSnHAW1d+BBunaxB
So37w7jr4z8OqUfXimwzQ+IJEMD5aGw2ar2WZkA3WuOVwsi5x8kSUuLEdn7H34B9GprsuKUOh6IQ
YygggAEem9TMN7ZaV6pvKkWTBoJZIygE2fT98+1wyiKgk8BnIIWHxoRZxG8TpTWEis4Hrx62eSNe
ytjbQm/TDZoiXUhSnFgo7DfocclFOkaYlyCb1XoKIgnbmciVCnyTVAjRtlo5qAuX1UlT4CUHsTXC
/aOu/bQvRWNkuKyAI/DrAVkkqt9Umr76fPZOHFeE9yhBI7xHdnDeJDw1mUjKqkEpEBrPvjDcnePW
0x8/se+tN8AOQo70KPOS6DnQZu+MusmlDjIh3d1Zzt0fHwiKphLQBpzzkYa5C3LKGPRdqDb24iGf
vPum0JfiyVOTBagCOLgRwB4T8DtqwvVSUsVZZY8W1AzKwNnCVJ00gZ5+/IOGELzMD88PTTnLwTOK
Hcb7V2YVe03jfwIQ4LgfbMjv8OEeUAozMwmVNq4n3XdW04YF2lqsqstuK6Wr/kQxBFgj9OzCJpz2
3L31I63BqAx7gF2gFXASF+qgXCPCWNgCMvyYpRBRBwE4Bv/KHqWZ79HHbNIV2eZlaOONRZs9rTA0
L/vuTsNtY4kF8M+pTD7ejMiEQbEY0KN5Jl9RrfoHew1A3c6Lmwl+yQ2zc6PcENo3Ab5I8FPS0d7Y
YLwNszwdfJs2+QRdQiXZ6iLpRt+pefaoO3YSfX4cTrgPZAjwvdD0hvM9x0N6TW83Y4q5KD13Db25
iyIpJ3+oi4Wr6wQgEkcOXDdolUbb5dHiIvRsi3ZC3lYEfYinsn5HiqC7gMbNubU2U195G1602l9W
YTvh9xENSipw8CLi9TALRoHGo0LvOsjMIWUGWXtktPBE0dGnD47Y2s/qbPP5lJ6qdSOmARkSxAhQ
uJnfbZ7Tp6CCg0VJOdcWvnc2DZdplAfTHlUp6PiQTXMl9KgFi6GK/qbFwOfEBj/4Avrhwc2GGEKK
Bb4A6+orrqVs0xCqBGoi262KyogatX2hHrsX6MbCW6ACkWbO72nvYSMSU0cxInvOKN12CaArLC6/
cQj5pqpO/WawSdTppPCzPuNhJwgA3qZb1D6C4EtN9HepV4RZazypXfeViiSCA3tixnRpsOTbCA5t
36pgBg10io+M2S7u6QOe5E+tq4ZFVp6pTbn3umxbOFbQmegrSmr9WdeyO7NQtXUxZSmg3abnJx2e
Yy3Tvho5To4+mncyegDRFbnqpnbBFR6dEjQXSjFl9K2hgHqkC9dVORC1Dl7tTdzfq+m4N8vhyqD5
Annn0brBjKTeAc0VygG4Cg/XLdXLxK4TxHcKBEYowJBU3ZhJ6W4nq+G5nxm5DvEKtqSbc2p08LoW
IjGpoDwPlFvddMAmjetqqpogFlkI5vSgVf+wkBhGJ10AmvXRVAK1qcPRWWPXEzfG80ww3feG3eg1
voagBTQnC+H4qZcgshA6ACxoq0VP3MxUUpUjqWIcABFMq6wJyYsZ0bD3SxoZF966v/TsYPiWq0t2
jxYQLhTdymhH85CUP2ogjlOrErpMTUrZI6mmRVZT4jcWVi1gUKyIQaOZrYUagJrRXOI5OlrGd+NQ
w5PlfRRxZyFB6aV2VWpQm1QLAk0TdCdUIN8e7xe82yl/ipOAnQpvLqm2DpdRb0ltchOKYcYViX0t
dDbpLrkwARVk2yFsL9vHYVNHZP252SWrM5fGLKplXgar9ahdeUyFuvsN1RFaNc7CdX1yGiV4D52b
hmwtPBwfr4exTTM8G4up3ipmftvp9ZZa1oJLORHAQVEZhT9QBMKzzC9eIVqaFbIoAEi1+6SltghS
qAvuP5+2U4NBZh7vXw01jiPyCO4WXk5VBmC1ruAi4pq6NdWU7RSR5eHnpk4OyAY7MrK1SI/PoXUk
qbuMJjBlWY3PlQlR3FL/8KlNAFVO9BRJEDW6OA6XphU2JDJV6I16osG9VKCaUtJXYmjXrCRf/8Rw
HGQApRohhHRkFeJD8NsRswWMDMOpyXXWvcbIwv+HDMx7l1iGB+IAXkw/M895M/pa/icESpDlk2zk
eK9hr8nN8WEIdpdapj4BfmAyXxD9iiftRmf6wsk8kexDdzNQbuhjRZg7J/sScntlDugLXCteIR4C
QOxBESys2uwipSAvtZcEyecFIHDw4+WGFlJQBstwcj4uk5ZFB4oD31Ou87LfTqUd6MXXqRS+Ougr
Ql+bakmA4whBKY2i/R8yH3idQJtr5vZAMqBUdovHiURHJ2eynFaBwN6ISOQu5N/mMzo3Nfd1YLnt
qgSmOk8NNIUHlsF22QC1HKPedbzfT8kSknDuJ+YmZycL4YVapQpexZad+Coiq6rfa9VSoHEUGc/N
zF6UvK6LNi0xMrHrBsk8q2QrSJ+KR21jg/UCcDSa+OxLfqsjXnznHVyi03lPAn98/M2/wmzzTCrt
e9LjK8jGoH/nZQWP+IX54L6kZqhu0aHxBEFomCdRFvCVeuaFkhTR0Xx1H0fZvXmJx8RiZ9qpXf1x
g0nn9+G0isrhei9f20o2biZD39TCBTyPAHYlyqsUJFZeMu4nLhb89pLdWaw0MkdjaQ278rUCcPAG
POORuVniDphfD/N5n8W2JjiE4onATIMo3Y6Zv9je815W+GxpZy6baE2MPSxN7PrVEKHfTIN6q2z6
Atg4sDd0L7ksi0D7g9k+OTRkxiz5OEDCeR54cYI25ZKgBqCwHuBlpbMj5rQauKgSEn1+aRyBat5t
4eaTxSkEJ/PalFeDKceVNY4hGEO2hxZ9oATZWRN6qOvHif9HczKwhxzJe1cI8otHxXZq1szz5LIV
PX/Oy+S+UcB6Dym77cLA5nf7uyFUAtA+Ab4u3PKH2x8zB7KFCgU+ep7u1WCYfIkMN0OQY4LudLv7
+rvUJE5sfqQAf7PqzJLCqJLV1GSwOiAroaQ+ezIAHkXIDhE2SOb4FvetCfDm6kmq04qzpek94eoP
7M9ulaamvUsL2FcflfhrUfRrh7cBr87cZgoLr124q09OMhKGIBJEmeCoft+r0GHRnBEnBKztaQmt
zvHBjb+mLl0tLKe8MGZnEQk2Fd1nqL8AKTHzKgo6llCuwsCAQIlU2y9W/QabyBeSGoFf/A4Ng1NL
iYQ7CgpSJf4osYuqO9hWNLmBwMA/IJ4qfOcbQeUPLOPM1xW/3dVbc9Orlc9WCgtBfuxtlyAbp86n
rHz+9i1mXnygwD2nKmZYCm+YXag1geRaddZk033JdsM3o13w3+9QiPlUfzQ5m2pVG/hYQpcCkgDI
b9mQxTBC52zaxOt+CyLPDAIprZ/5dN+87Eo0l6ADFgpRUYf+16Xb9YjgR57ij99l5uUBS8tyZZQb
TET1HcAqpPKte/sdE4o8sh/745viBOm5fe5dx756a585g7+EET0VrB18jZkzieNKhxrDJPdCutFf
f5xlAK5SXz0zF6K1I2GY2ZiNmQ8pq7oFdBrGxpW9a94y3S8vm/du42Ij7nN0RUZaYAVSkmTJfRxB
Oue2Z/7D7giY9DLY/kEEgAtPiltbax2MbP4ya/PSxBqz0BSPWQ9SF7BnrrMvRThuqkh9lyUBn/32
cxdyyjV+2Erzaj5rHIfo0oO0BbiGGqfyexsy4aJ/81rvus9ADzL2i3KmR6mj+YzOQ1QO3rfagVlz
LaIiCdMzKRoyBvSJbBAR7rTR5xdLpDynAuOPG9aYRaW8V7T4fR3TN6pDBCWydD85u6rXMZyHfm+g
FWWlvVlvOijhfsctf1SimI965rY6TuwmLbGu5Ru5NSE9KkVIYdo1ggkqcu+h+FKaesFhGzO/1SbQ
OTSk3zJBWiUnGf13f4LA4sfQgHkGBBPooTm4y67YxDMNQysaGJhqEB8t1ftOvJ6wev80MdszpWCs
TqiE1Yw3HU2iMbknkxp8fh506UcO/DwuFdxs4HlHKUkS7B9GSHXvOGY1QA2OgzwNPWUIMMMRjV9S
BCkN1JW7Yqt8m01YLrZavmCPAviZ+ZlrzwmnruLBvNN+I0UR9H27FDScMoH+LnRZoZgNePXsFHhN
a0/ZAIE9DgUZDVQu8da77M8Y9EHQ13amDcESDOH4uGNUH03ONr5gJm+n/t1khw4NG/2Y8UOyngIR
4qytYsgLL12SxzHCzOZsISvWDI1dw6Z9wZ6gB/3+Cg1aX+UbG2sYB4v34dLEztZOsdJYszQpJBjY
JCC67+46uBbwAQ0htsylGrLVkk+TMzffrh9ndnYHK7XLMtSRoMltUN9hRghdwTCDTFHuLK3iSVOS
2t9GFxgCvdktaAEBL8oe4WzpsQ2rUyVwEkuA0qlfWUm98AQ7jnGwfCgqgDIR6DZUGGYDy51U06F1
iZj2nKwlfa0a8dBe6wES/lcy1kp4aFyWKWIsPVS2NFA208PnvuDYXx9+h3nnlJkZVkbc921bbO03
I5StaKKCupsRVevicZkK4dQWQlUeXKWejsaHuffpzLrUvQxzTAcrNLOHAtXL90H9y/P4n5LX8suP
vdH87V/x5+eyEjyFuvzsj3+7SJ952ZRv7b/KH/vtrx3+0N+uqtfipuWvr+3FUzX/mwc/iN//q/3w
qX06+EOEVFMrrrtXLvavTZe170bwTeXf/L0f/uX1/bfciur1rz89l13Ryt+WpGXx068fbV/++pN8
zP7Lx1//62eXTzl+7H//r//2f/7zf/3l7//jl3/8l1/+/m/zH3x9atq//qRpPyOHD+43lOLQsPCe
9Bxe5SfWz2hFBCQQ9W0X3cbvGmpFyVvy15+Mnx0X1X0PuV+83SVU5Ke/NGUnP1Lw+0CX/U5bLik5
ZYfAv3/Dg6X659L9pejyL2VatA2+zuH2kJg0QD5B0Yham/zD/DJPCAd5bv+CHpShWCflGpIv9drY
94He7iwV3fTF47JS1uxK/GEVtGrooHVw/x5lgl13SlJWvRhXEKtO97LNwTlLIi8yrySN7giF+Ni3
vkp2kPJmKT6Vx/yf/u3Y9vzmULy4SuoXKREvg5dhpayXk4IzZ3NsZXZXOI0AZ2j1ItMToFi5hcTm
hUb8BC12QDFA8hBpSuQiS4iZSELwat1tPmzFXxf648IuTvHs6mj7DNX45sXlXrOb6q6/tsbagm6Q
pn0F7edNRRQ8prPQbeO13ld+zUzFVwYCMVyri9LB7sLBTpX7tOOvppf4WqkaQVXeVnxwFr7q0oLI
zz8kUCfDrUrKX8ROLohMY8oF+WO32q/rgWoH8KQOarxzOtJ+dFxKyAs1zuOixZX2Uru6b5sLsd7s
XXdsRh63D2Ppi8RWVJhBStas8aZjyEGJ0PqKR+TiRT2LgRBLwmugoAuiZuTe1CNOqaJPad27z0Og
rbLzeN1dy9jfBh2Gh8b3AaDpxQho7i3mFmdnpwI1l1M6z+Zj/iSvzfqRvbbIDvC7bK99/R32DrNR
GCH4HVHrAjIXFHNAIMjPP0wn+lkSdNk8i6A6N1YN9H9IKL4oF3RDo2RVLoDsZ3noX62B0A5tO+ii
BiH7oTUiQ/jMfHaAdBd+fQlylrPyqx0aa9dX1kj1raa7JKgWm3NmcSXswgHC1UPDBVArJPlmYVDC
vRjNJdg0kJ9NN1K/CSI/b8mLGko20sVFfJdD+6cHlLq/HgjBJN08ugORJp6F62jsF7yzIa9VQsjM
b1LiBkWrDudlW5k3KRq6r1Vo/zBjC4xd0Z85rVWza/Sl9Ncou+YQaEAxQ2UR4CADx+XQ9HWZ+4JX
aLYgakLPjckCYCl1GnCCUAGC3B5sudTXRhJHisL0F7Pjw3XTNMMmS/MqbHMOIFnqFMXFyIn+zRm0
AdRNpPVux0Gto6pplKe2HpLzOB4MNcrG8ZlMbLxoKy/fNl7zaqjcC7u6GHZdO7TWyq3AMmGCuOuC
VaWJ2y2ry1AluP+GvXDc7gYOYrjvqza5QmOF9uiaCaAzvV1pb7RVxGZMjey8Ms3pBpvzMR/BO+bX
GtHOrLRvAxZb5Rcta+BB9Y7dN6C4CAodQlB2NbggDHSmdmN3fVv5ZcmKZzKQ+jEbc/csQcdm4bdO
KTx098QkDeFaaYz5SVUzNNOUdjsQqLb9iudVfkutLLlllZ4YIQiaOwDUC8evhgYaRg0ZfCCuBt8R
zhRmWlmdZShL1yEtdG2vSJ4jeGuTIiFh9x73vSIhKErVE1r9KIXM/c7u4zQs4tS4LybO03VipmJj
MK+87OM2ecmmcXiepsKKmp5PvlNMaIEf2/KlUxPITrZtsS3tgoZ1Z43BAHHGYLBYfi2mrPCZI6yz
etKL8yZ1AGuJCxKI3I5DcNU+94UBql3dpmFZpd050/LvDSdV2I3FeWF0yIby7Jxx44yiNhOUhcXQ
yUBESFKle4whqLbOGpGs9LpU1r3Vt1uP9NNaZYUOLKaTbjlLSvSdAQcyKXV9kdZ4OHUNUS+cqkKN
cnKsLfSMki8qq4vnLsbO4gnYRkleiytlQHsFdKJVLQ06NyFrFtvpGPS5U0RDwkBNCgQFBKTrvvSu
HJp4Z0qKVGnrQKfIhFImlMI80jQLDxcZKhwcV8SJCMwAYoOPcI/IKxoq6qRsPF8j0xXtQOYJxNfo
KJdtPmz6KV7Ass3fZHAN6IQAREgSLmhHcBDulpaXNi4u/AdFucrs68y4KNKFK/8oHylFkQz4Uzz9
IMqN++vQ1aqUTRrKJIG6SzcsoqCge7bQEblMViZ92eHkwb1auLckecrxE1OzurxREzNQyynS2jOz
QhVhVJaufemhD61oII7EZaVi1rBHZiFMVdh6O/AkUHi7pURy46O8Z3Sryc6eqrRauTlboxMODXx9
0NgLvAeHl7LUu5TGAQTEVEJu0JsZF4SYUDVX/BRtw4EOTq7LktrFAuzpeB6lETQSgBgG4LF5izdA
p41JsiSYTCC868w31QKir/efB60yJp1NI3Y6DEgQOVoJZhchR39y2louZDXVaqflRnabxEa164RL
zkvbTlYDsFKZr+aDs2D5vQ/i0DReWcB4S3pJA92Xs0lMk6YWXSGC2ErRViAcihuJNHFtrAfVFi90
GqraN6qqWGnMYVHbJGbv87hsvvEGk4bUr+2SyM7VVF/VAzEs8FRS/lTYrqL6FV5foYGbmANDmZM3
Ly9QWlPhjL4I1XDWMYu1+7yWdPXMqgNmIrkE/sLue6zaxVp0YJo0WmuMLKfrzlJghh5Uu2u/FxWl
/EIpjbaC2Hen3ilUK0uo3Fn2rdfhpvJHXHgXuH/6Mw2MLbe14+WJb7otvx9bty980iVujqKi6wlw
zboogBv5F8usNwlUb91Y2VaVUQyXVeklbzVoFMsFZzN7fsq9i9ct6PYkkT56a+chV5Yx5pQ56rTI
iI6hHRjfvUsPXDmVP67Lm2KZZff4sOC1LVsp8S96POb7mDBzoKhvBjwEtzaogLTNeCb5L21fhO4K
s7mAnz/e0njKQ04LXErAWSHXfOjo+nKsRoV7gSu2vU1XuKZCl+0LcmV1LcRCxtXnJ+h4eFKJEI5O
Ag1QjJ/5VSi46pXRaUGJnKFZ3hZiwQ0cDwe/H6IOGuJVqZw2G05BrB67B49XHb+/baJ+EuiVetXQ
a2ve8klEnw9nFhrL/YF+HIncApMFWlrm/ASQDvb62gJ6OuLnyRlihkDd9u9lObwAwqXKxuz5BnPY
gcBKIKkCHshjZZ+6QPEKaJ1g2LlrMyrXdojWwB2C/uC3JMj/T5v9JCGR/++02S9//5+//OPffvnH
f/+YMJM/8iNhZpo/g2wDtGCozECfGg+jn/7yI2FmGj8DPQh0PahGUKkH4fBPf/k1YaYgzQbM7zuZ
GPrm37tSf0uY6T+jZwhdfa4GBKr8wf9IwgwtDSBv1WRzKrhdZXbu8ECjizeDlIOL7b92dwq0P0AF
nPit34RD2G0zMIqxpS7V2baEq3q3CW0ryX0Oqo7ZqVPQcGkhLw8qwqg9twFPbzfa9RigsLmOg3zh
GYyazcE1/Ks5Q2rW2cBHoWx1OMQU+ROPoSXb53xn6QTsNEXked25hTyQK6rQY/kmzqodMwqoNzXX
vT36Rt5fq/neq7b6AFq13txpkxcCCHpul5eje52jLcRsQUZmODJK5jKa9XWxod4jae9rpd502a7g
ZGvqYsUMI2i7r7iSdzkxw75Rvls6/cKaOqr7BESCZ1730nqP1oBWpC6DyMtV7OEt0mr3vZ5s+lHf
4nF60ZHuiUzdtRUPF+CfWnGIqPi07c9pn67VQYsaR/nKM+OJcv2G50NEvAtljH1icPz3RvEqKSF4
rVhgO3eHUAy3XHR73uXhFNdrgnJkb2uhx6/yDljPkkfQBfYd9UsDJZHRdgLVYl9ArhJMzugPBrp6
NBtNNHbQePYlSSGemWlemDhs5XhpYKbNtcO9Xea6YTl4F2P5AA72xM/A20gQe+RZcUU0fU0qV9bP
I41DB9mLd5PCfIWqfpzeT85DXdRRMjxREGNnvEATjt2cG+y6rd5SjVRBM/DWLxBJNE53Zhgkah06
+mPTXzOFhLXjfgdr0spiVVSKp8zc154RpO0+iTW08xQhZWSlj91Z3+RhMdYrlsItUmxHzdmgPSmw
k9t8jIOur6JW9GEzgRe13HEwWVd49/Za/70frNKnuZb43LMjL9PuxljZo1cGwrUxvdZZmwcJ4gHF
zO7ylPng3SC+ledv3sDXbpdpQF2LFTfdL7HpvHStl56nFPRldeqLtLkdwKEfdFYZJnxTjOaGpeOa
JeRNNaEqUV5U5pfYds6xjwItGa6HuN0UQr+dhBdpNF9X4/dEh4BWrmxMzChxjK0D/jyP11dlCaGk
Mb8Yne4btn7Q9jnSEJsmf8kBi2lTAEWq8XriT6qCzHWRSeKOvZcxsJJbSZQn9lYx7m0XHbjpeQ/R
s6z7boAqSSniC0EfBFRPQehlhqnQLkvk0Vwv6inglh6eEvQB4mVhZqeez9wppG2MJwV5zM0CdLvi
Wz88CdCD+WXcbnlXv/Wuu2adsbFUtBVrr5P6Xc3dDU7J1i7jNcXWHEw07k/KIzi3QiXn61Ydg2JE
U9bkbe0Kmh/E9hXPDlMibk2C3eYpUVYAQDt2PsQebjw84C0PSRLSbBPEsbranVkd+oFYv/GUZF31
SLDGcZgbXiSUtSbs0MkhjQS+n0rpggnl4GqaQs9pN6oo/Smewsnpd/kIfDba1upuAE6RQDut8xPl
JYMSop68UBXKKK4ScTAnANu4j/E3ywznq8queD7dlWpx3Xc6gOTfxiLdx7GzJVoZ0GG6ozkrAxEj
981FAEqBqCtyMBfE4dSwyBTdDdg8N7liw+U8m/bXkZcboTS+PXG/QgcnkiX+pHU+MHi+UQOkhkS4
o8b4jICQ+i1OHiHsHgAU4feFtx4B5XI74Dn5y1S3q9Q0LnBCAh0t0hG1e6gfGhtCiwfNBZMg1GV8
uN+INdnKrOyVxpU+mlql9YmZXMZ9+shNfVWVDHS/zcpVsguDgmZY0e5ToV+9MxrlAmy41eii3wHa
TOBh3eZw1ZgxGhGTnOkosFCL5oFIyG07qFEv2hwAVz0icRuMBLJ7oCWiVA/Qlvc4QQ1lQO7DUkpQ
fihT4FkiyIfLqUaI3Hj3WT9+UxT3qZ9I4FA97Pi04eNwTcrmuWfjvmr6Hbinv8YJeVI6a0VG+07L
yot2pOHEehjmYCe3a6MPxsGLhqr0i/SZjeljncCD9W7goRu6srnfujDc2UFNnmomAttByPxMihY7
g0XWuEWWEJQNvqGVq4GYyCqiVG3rq2H0NnWSbRo9DQWLvxlKvG5HDahUrPxURbhoYZ8ZqHsk5sWY
lzXuoPFR05J12o34g95vW1oG8eg9GOV02eTIRxEj0Kf+Wujo7y01XEUFfRpUSoIkgyZB6rHo/7J3
HsmRY2mev8vsUQYtthAuSSedmtzAIhgR0FrjIr2Z7ezmXH2O+SEyu4p0sumVndtZVZbRwh/w8MQn
/oJqij0HP9ME4I12Jrv/eBnjwggJmUCYjhmKrO8v45Y5H/QWMog/Go6U4B0cfZPYlVOW2Z2fuMl5
Ft77JGK5/xkSQhCQZDCnsOLeD9mnnFBVNy8aZAsbrnHS1QiY47W6MBeN65tzYfe58Za/v6nyN0Yi
ReHAeCYuDpZ5EM9Rw37XX/6V3X98o5NJrLM87nSUiOwQ2XDdyW8tW3tVL1tXWY3bYKe6HejKbbZO
H/vvqltszU2OCV/ujAf9Mbk9J5+KDhhv9PF5SJ8w06b3e1pt4M4u4YJQfNfT12LOPCt+Qo/A7pKf
adl6VTl7gzngWomqePeiQ7s0A4oSs3HA18uGaf9QSAr6ga860OdeUp0C5Gao/splqr7aU8UqsQLd
m3PCi/ih7bp1Tg0ZIQinCP2NAEnc7Ju9rj4iG+vitC37gjurEwdXuxpj05Hq0RWwDgpUtPaNwINW
80MMTddHCahNgqvMitY9otEaMYzlZ3YRhHYhQ+LN70rxmyLchsllMD5P6s2sfEeA0PGbZ728V4bB
nvWXwmoex2lwEqV1lBg0VDVCNpad2Agu4vLRmKi4ho8TcIU2DXfyUN3KUW4XPScE2XM1Z1Szr0tE
ggX1KcOhVFQ6N4nRNjR+WdFVO93SvXCmcLJ7WhUDe10sqMxVpqdKhIk7lacgt7ADhSN2Si6TPvQ4
iDleKTdI+p3pTytrHL1WexijrSrIq1Q1wD8fQkIXQ4ZGJMZu0FUrHysHPMI8zoouiXBG9504Tb1a
i560duw2qo4gvkVjI4o4stKHJhw3SwigRA2QqOoixetHUAA6d7/05h68gjcZVWBbfrWZsPgy6vxF
558G+O/FCvGLlF600nhTZG1oz/JOqeY9PGrXyn5IGavFGIgEu2C+mLi44ukyCu+59K7yOr/sUeXH
Agpm37Rq9Ju+oPcDX2hW4p2S145KtG4swo2GsLZ62VXl7wMzLqMtnWTFTh8PaWrZctKsR+5xqeu4
TXMnB6g9z4kdaD/EclNEvmMA4Cmn9GbQrb0/xl47DOt5wq+8eu77DFsvyYl6w6VRYRfic6E+aPSN
ZgvOToDRQi267UQ6FRe2MkYeDuGrUtLWmoiqP3IcRli7hfpSNDUhET30+Kmphp+6NG+iPnP9OSM9
6B1zhpXUN246ZewZyzYJ5/vG2tS95hVW5YSS6Gpqu64bgGlpexHVP3Wzx6puspukejCRIIzNZjUN
N3HYb0QkU/CecQX9obUezPK5ZQv56a+BSl0AItH3r30l/f2vZwNlEj9wNYPEBOCbITz5c31V6F4p
3rd54Y20ncVqNyOyZhJ3yEG1GnzjJos6e+x+WsFlBdFTyflrUTnqNNiylq7iqN9KRoBq+q2SPUgE
77P6EpWaJ0nT2hg6L6kLp2W5j7PmTOO+kPhkbe9Ufbyq1MfIuNKGjlAdJfRZ+4kqxRHSthP4hVM2
ZANt5aqa75E0OBYdrlSTV4HQbwJ/8kohBfxFYKjfAtZ1w7DB7mmyM9PfKYTkdVBufD2jl2Vu6ulW
hXxe+5wl+n2P1OhMu1Q0nMDS73Oq3rpZ7gN9uNB8yQmUYR314AQrqo/avG7aQ5BrrhwPD7D0nHR8
GZMfiWWuWon+GdbZGE890LJfYwGyLrWt1vqungvrMSAYVUw7a4KNbwXrrKR9hItSFVtuWXduNb3U
qAAPZXZpJfmPsLa+TdLRMBtb6EQvRAFxsIa1gPBiU492Ze4T1qJQ1Z6ZwzjQkXfI4k2QflfVwBHn
iO/VXYwFtL62O2hD4WbiOhdNOw8zV4rB5hNDi7j1RDKqWKlfekpYQZC/iaPoPm1fpNR49jlgIw7W
Ioq9cv42ddJtl89uwsIBq3E3WPLjyA6mCLsGzOOkqP8JQ78Ss3zbK8Q3lpz96Eryk7mRH1PtVSCZ
9YNnXJ2cehAOUb4JTcFB0dPNxUe/8d1BlFYAXTqr2pT5Tdskq7HQ7+Q4v7DiaQ1l0mkD+lZ+YatD
6MhSe63OfGUh24o6egLd904YbG2AcCI8doJxqKr+RyqKBO3w/6EcolO6LcXOfVMMuv7jEnwLXDlF
NfyOPtB5wh1lcRvG8vp9NOCTggiDhmZD6/rH6tvsZl60W3AUPcm/ra9q57wa3CcVFsih6C4C012q
m6ct+CgMO54FDv5iSNi8pAnsrN7RdopXO4lpV49fv+QnEc+74U7g+IgP5zXGefQo/Zo70LKtYtye
GeJ9T+p3zGNIwB2JHJGHoAH2fh5ztZuLQOWVFLyvh7TmdtG8GlZqKOY7Q38Y+2adxeWNZT1rtehF
yQRlavR6K1vXE1rrgDCNbhtNvxqxXiXG3UA+ZkZ3lrVK0mKrq/kD/fTHcJ42kzLaqoaDVFbu5FJy
lJprujW2ZeavUIsjd0DpGBl3igqTLVXddjnAeewzXbjfK+Mkqnr3xiezOtKdq9DsIW7FKQThTEmn
VBx0Xh8FDjEaZ3mxlAWEVd77RzAJXu53e8LgjTmgy5qGHo42TkZa2jTVISvKdZpEdKnPfPsT3snH
D3MSXltANaNa5zHTbXPI9tFhCbHjWxLurbbTWOh/GOz9G6yTT5edgcIFQrjYmp3mEladzhwlufYb
py16qpcc41vhz+7HeKmedy0+N+IJYEjPtU5lsWuUxcik0bYVg/TMQv8klsZnCy8OkWQFJb+T6USL
EHy7xHTG2KaSyAoFYvnnROhOGhF/fjR64n+Q5T84ik2VPLaBwG4yDNaV5IUpsoRj72/0ZldTBmu4
L8eQuGoKbeQt7sdQ9DQKiGc29ce8YZGSVBddAxP1xZM8RoinoRYGprNNLqa+sLu2/gPM+w7L++74
XRqdJ5sI8AtdENBBpMPaSX271IchDmsqldKtf+Tw3fm/8qvMsRxAHOUvNrQrutQWXoLc9p32+ev3
++zwfzf6kg2/SQULbYrixMdsHRBWM9l/mMWlj90rO3k3eurmPED6pAf5+9Mu9IxFrnmBhp9eOPos
Jh024QDeL4RXwCLrcU/n1IG745j4x/wbsLb3GIvfIwIVRD0EIPpi9Xcyxz4KmnHSaUhuWOrFRCNQ
snZUmj0/k91grJxO/5EmAQt6F4U/rOlBmLGN7l+oZjhlKJ7ZP5/NOen+P5PRU0GLpp8Uve9IRhUM
ZbYAYKwWz+HEESW6oqat4reBp5b1fI4E98ksvBv35IKqO0kMTIsSCnZyttHdTiN+WogotcZ07mb4
5Bh6N9TJzYDvdpU1wwJ284IbYsDa1Z5kJ6ObotxRjdyWq+w+c5rVuBs0B82/9iHeS9q/8ek/Oaze
PcjJYYX5UamI4e/E/3EWW9tKt6BSv95Ev/F7J1t40aHC95DiAsIeJ4MkBfXkdDl0q/ixSULuvuOk
PdeN5BbhhDBVtdOEyLGi+cqa64dRmy44W38NCeBRqfViSbg3c+UJKpNT+5BS5QZkILd4Ta5rpfPt
GEQbK9bPdK4/24aGDCoRthedvw9I9NZQg6Zo0VVRlPGSEpQ3+ZmTiC+d0riZ8CILqqflhZNntSOL
xZUeabYkUEHQhv/BEfjuSU4OobZv9NockKtpo2ib9cMqyxBMashLO/UYZ8VKxE3Itrqezlh2r44E
EnlLLT9fqVW6K+NIJRn/NlDi0CfBHbT7r7/vp3cRfeiFGwBVG1bH+0OyyyZZGBpmSsU5YrWgGJqf
yy3ems7stQ6lqzPXzmdHxOK+hoLoAo4hEn4/IvRgzjPICOyf0W2vI0S5TPd1sZhcMKqw1tbn8Nqf
Lgea/visID6G4PrJ6ZBKIH+6iuQoBYhzF22adXQ/31QpnDLgv8f4svKMMxvH+iQNQOuR3i4SNSp6
DKd1uTTU/WxODQzs/dI2WxUpFwFVGiCasRl7Ul9tkXhejcawpoWIFPyw1YT6uhyqlUlxOBQFB5Hu
lV7mUBp8n6i53EgTDuOG6rZKvlWMamUk/XGk99nTNwO4ZVsUACJh8Ip6uJDmW1n4mdFFlMdq0xsP
Fq2AvhQ30N3Iram3gG1sZN0pat+RkXkp6fOJLWd0eFvrv+r+Mclv577eqBRTOuZO94udEiHJoMk7
ntwV2tAZ0waB/MYtxJR9lTmpTm9j6Dch0k9Tk1yaw/c+jx1NvZ/F1CnAtva57jViuJfS+ttSuBO4
I1T/Z+7Hlz0IHheVdcenyZH06VoIBZt+63oIWxSv6eqFBm9Q2Hp+n0uvYnRfRHAh4sbp23mtdJMz
+A/icC/prjwit1YMTqEesu57JF2MCBgPXI9Y3UcHXSSJib+3HT7xsukmY+wkkenl5XStjQ3Fjt7J
stt58r2Id6eQhpzVTUTkkusXtc6bUZuSDXFTlO3KDG4VLoF0xlGj7FyDp9GV8Do0X4GCXqlZeDnH
8UsxAvT0LRtHAacbJncytdwJu/pqMOv9YOXAr7ioZNoeUUeTTM2RfxAh6c0o19HjHvWXpi8cpdE9
gHNONuULhNg/mCoHGBa8h7hpVv0A3SZP7KGQ6cnlyVZC311UR6dK840f7tWOjr95V6vhcTYNaqyD
7RN3ynXjqQX1spnN14ruvBSWxsKTcorH2QiSONv1HS1RaatNr9Pye8gQ0kB45DB1Ur+z09zyyqJY
ZXVnK4LldBXiRDeC31AAmsCyovAz0BjOIXMm9HnLxpvlxAmtH8idHrOwX/omT2FFzag3vXhM9qU5
r0vBegiiGqJzRx1Qt1t+ogQgJBizl8KnV+rhORrTyzhDXapB8Zj1EeuzW1PBLv36opnI1UqU3+dx
m+nCelD3o/jdjDNXzEs3VOJDYl0Hw/e2mt1Wf+0BIpsSxbH4OWhxJUr2AlhfxWq2mjyuMqnZRHzC
ws8vcZB0YbXZXb4xu5sp/x4qAAcWCc1qGxTfe55hhjydlb6djT1l7Js2ubEmyKQ5K3n8bgnRZaYe
ywB/Xb9zoGS6EQuuUqN9qhWb2S8v2+o28YVfRld4gfY4UxSvxcRp26NCwU0IO3rAS/38Xiy/zdqN
HB0iq7SD8l4We1TRKgqXO42Kj0r/uoKhJ5ZEgurNSF0otfAyoLJrFOsxEjcIlQ9FuRrqQzxfi8Mx
baK1OlC3H8ZdK93I8rOP6Il5W3WlYyg3gwQtlRZRq94XRk+PtnZa/7LPLpcPMtE2GOv8oIPkSn3d
y2p0k8wH1U9p4N7zi64ZPiVCTxs12MzIIw50tofiumpfiuUKXNBfId3iQetXwVjTead1271qsI2q
ftwqZXA1ZY9l0fwy88STxgXtIHpgcu2gL7aStpn71yAALJEnjoqeRD/d9kntjeP1mN2NypWs/GoG
KvVtZGd8YVMJ1kOCQojcOmT6jp/VVEinq7wZ3QYnEz0wtnF+rUnfo47vxmpSC7ycOCaUrnfr+TYo
czeYthrlNbUTiYuE23x6GDr5QsoPAY3msn61gvai7Wku65YtTj0mvbojSMlKDBlM9nU7CqNVq8ao
so22PtY/s1i70QdAEKXl1JK/SvW7tidC6gxHyeYVsPhtpE6OcFMzrFwXuyIovFAaF3FQ6jC6q+Xd
VRA8NJLvFdHkCTmqaLGMeA5SEGMxrOKCbZShvjRrA1o3ggN5xW3K4FXLpwCQauSOVLlVMbRzP1ml
s/kIn2S1vE6h0cLWettv5BXtL9oXSHf1UnonDNNVXwRUrOMbsYEqLfsQ0BXbp0jcUzUdcFhXshdp
HK8033dU4VUhBDIqiEVGvVYkyjeNACTliVY3gFR1zTN6hlA+qYVkw4I/dGV0tOCICNqjNdG5N7rc
1imVhxRCzapzR2EbCWutkq6nDiSsWNwOEnehmbuVdmVMGyHqHlq18NqFjts++FfCGNC9vWhjeS/q
u0ict1msw7CqreumM46t0a7zpLwb/XoltN13c1jIy8WwSRL1UrGKXaNVq0q4KLuXQENgClXdWQuc
ajR/t+czKBdmcmxK6VJv62vTPyJN7ETig7ZIqkENySOJUlbuCeVriIRhqR2wV94gt+8py+UH20Ka
lRXOMFJzD83OGSdz5RvPvZBehGRtMiARq/s+xg/GhA6uzNKQ78ZMoSJFhw2mWNE9LWqPvrg2JzSW
s31JfzxuLsYUvSgsbkcJYlAKaeEyhm8hJxS5tWk1BLFraMc5e0UrwR7lzlWy2xjdpaK5m+rbZESL
rdE3jRI6NW8rjrdhRnvTijaCcB3ggCSV10Y57anqQ55onQDgzxC120S03EY3qIPL7uR/y4GeYMDg
gf2yc4NBUtqU8Wsy3EIwLFlSGFat807yWt6o1qZ1ThurzDoHmaYLa5Q8LcHtbKLn2r74XUXk0btD
UGPEdNcDY/A5danUIaIJNCBxxwKkDyLyyhB4bboP/ZhMFK/hasLseNtDYhkQYabto0nM6X2KoXuP
YZUprKrwoIXyftJG2zSbyhbYDlYSeV3ZryItX1mAW7oCHFv/PYqxaZHi7QzsKbOMpZHlgT26pGN2
kQwlBnBoPOOZW+mOOV4pmeYN+eyY/c+ImDCi8SFMxWuX9Gu8Kq6SwdrL1veR6fHF2sYniEKpiXQn
KGbjoJuj2wl3Sjyt9PY4c1WAftPGfg0+gwDAxzghccr+pWlAFISXbXrocsrwU2IDHr5JSkTF+2on
YTKpCVQolQ1o8esmp1ssVfeNL+/qNHK1PnKMbpM0nZslqQepzoHM5mS0G1VfBZZzaIW1afheCSRJ
Ul6rBUYfXUHesYvoaix+qeV6MreB8m3Odp0SXdbZSJAgu424Lvpdgr6ztWnlW0E4qCFdLUAutEcI
DyrOaoitk77tRQ7/9Moaa3xcDJxjWqdVjsrIJT5/kyx4UXqxSpJtYESEW52TgpOsrPhCh9Ej5N5E
Kda/nkskDaruWY+flXE/5N26bzYknfaIYV5VvGb6FW061CL3ArXamuglGqZ93Yqrks54MRJ3pd0u
8lE+EQP2CcbK6taojqZMelSLD0q8KGkPqzk5JMp6Up9M/cWXLwkyf87E1OV0l/c7WGWHPmsucvro
ZrGvi9zWkvZqjrpDoslXAU3QZgKdFRduY6wz+Zk72i5CPl81gnNp17MZbspBo85c2K0ycP18h+V6
NbRbKbhJh5tW1uyOhcb8iRCua0lcd+3WFC4yq0NyGEBav/aby5pQOQQGJs6boGzZBuFFHdL53spp
Rf9xP1o7o7rx452wxDbBIdD3XVzftfLBkAh0Ri/vNdTC9np1JUiPZVqvnjqjPNRsDSCOXkMfWRTn
feFLK0L4jVlfWmlUEwKZXhdGR8gFIDGH21AHXeRHW5GTeigOlb6t/UvBzC/1KPUCqK7pBiKRbaSH
uFf3WQAO0hy8acQ5yHzKrekgVNnG1JCjOauC/0mWSMJmGOrCZIRGdJolisUwCxmyzna76rzmQfYk
2JNIxjxAqrCX2t3ZVPhj1Wqp2mFzIesyDapTFYkZ5kXpSyMiRqtyOyEP74PGbe3n2VnchInH3WFz
Tifjk4yf1NuEniiBvmfgk7rvaPW1NuoRiIxv5KLldX+9SFRH9ArU0IvKf0N9/2OhCrgxbiuwp3Ae
5W3fZ/xWmYcqzicyxbmrSr60lJdoPCfA9V4YZymDUuoRsUUS8WL6qAIQYfMzoNiMD93O3y1Cc+NO
WC+WpufI8J+0XN6PtHzUN2XlaUzBUGaMVPyqt/QTX4J9woejy/cSXOiL4Ifd/qRjO23+bEr9f5T/
/0LK903dahHfeKeO8Z//8X/+83//37cY/9//4E9VDE35BwV3tIL+C9zPH/8B3B9uGVB9WFgqJaY/
wf2q9g+UJZEuAfivUIk0KQX9Ce6XxQXb/5u4hbu3iGzNX8H2v1/ziw4HfBNEJVXkvdWFcfl+lQDd
BWA7jtahytcR8jDpqk28N3PwSXf7/emxDMGCp3GDNDWVLcje74dAqcOXpra38Cu1xx/17PqN1/Vn
SqnnBlmq4W9W+5ylheorDELakVZuJLnAh7S/ZhT/8VWW2XwzSjEEAHmywToQzeKT4cuAXDGuOMdG
4Ff+VctmFGibOGkyY3+cQydlQFyP50ntw+hWHAAETZaYHeKpD9Zff5bTL89BhG0t4ucwRKFxnn75
JpGaUhSr+bqQRTpM85Ss87iVwQGl59ot7/trcFAwMIJ/D0UL20XqmyfTFg2VFERGK113haVRtRDS
+AIBa/ngi0VyAcS1u597MXzSDQKbLkujp69f9YR6+8cDgAOmzYYAyyfNp6KbGpVT/zo3NolAmCpU
+3S+TnnnJGjtMsn2jRyCsb+LiZ2/HvzjyytYxskW0l2Kxiwsf3+zZqwUF0g5CbOjn8NsmGN7Hp7Q
JzH1a7l5Ckyo9f1ZAfD3t8zyvu/GPJWK1cUiDgc5z46WOr2MQkeKYun2XCQ/cr2Q7bHMQFUFFMwQ
8Z+y4IwrwSfTvQwPm2xxXaDCePK9JyVqO3MIsmNc1Tt/rJ66uXMU7MR6cIFuGWa/5ArNOSkqqJ0y
G6N0ZgdJp8fBMgEW7EMuWU5KRPjfT3oEmV5qcWI5ygIWv0J72Sb9c0Nv2vLNn5Op6xSI2vtGKy+N
eMCiEEB9B6a5qO/0eLjJ9Mql/nXOB+uzlQACwcC7hM39QWeW/SZkQ2Smx0TrvulJdB31nCFgqctc
cKOkjT3cNe+z7hy76T2c+o/VgOvawiYE5vPBqqwpGylR4zQ7JiTiDTIVNZnUCN4w0+7rYnZiyj5f
r/nfml5vj7Df8/9myOX7vFn0U9p1YV2yAtSp2ozDyxQcVTwgQWA7PgDDxFzAraWddeGZtqd17mVP
L7QiKjRzyLKjkBQKGf50nVcdSGGl32p6Rt1TTdw2INscQrJ4Wclf1VzY6fO0rVr9xqxbj+tsVc3G
BQo9Kw34HbA+CjJSSWJQvQ5hLThdKF63mhas0AdbIwHC9gKLaVZATks/pTQJgVlWH+Y5DEBmdr+K
DBCQlvN/2sIdqCZIubkWKLyFo4Dk2lwfQB1v+0k91OBkzYQqm1mEmT30qA8HwaMFemmpeXVlrTpK
nz4gg/7oV/PBTzCV1qLLIS422AW6GIK5UpnvzEryBtW/7+J8HZoq+d9gDFR+2tktezhREYddZMpI
r7SRSMkcccYQ7V3TeGo0eT8Y1j5SWzTCDeHZF/Ntl5UJGhX+FRoyK6nNO0c0hqdUn3cAJ2hVqE1v
S12/pvBd0BUoNzI4TTsYJKo1/cUsRltKFUfBCKmIyKqjDfXFHJfneNXLl/2w5ixO2d/SER9Yimz5
uUhHPT3qygyqJxHXQoRmYK2XuzGARDZVnpZFrq7P60JQ9ple4l/W7MIIMSEU+CgrfMs74Rik0fHM
blgu7PdPBkQHUBXq0hC+P1wBSjGpZaQW5TGpfmic+/T+5RmeUY0wgmf5lEODY6+gbpKczaI+bgcc
6nETw7YSJW3+6/1GxB4h7vUpKY+poIsUNMDQK4Jce5GoN1tzHBtHTPhGEqIfL8og9+tYm7rLWK70
/QyK3xNSRd8ZUVgdkLukvBQF7Q6ClLoSh6Q704s88RBfDioeFh0EjMiISJHieP+wZqSPZQBb7lhb
26j/ERWPAZy9vnnuptxWe4hg3WUgvki0+WWxglBDRUKz9g34Ix8kbssyzNrbPv+VBDkYZGeUINuk
INHjCBDuxShGIKXG+6+/7nKZnX5cuqqYmPGBCXFPLrsoDkp8+6byOKvtHnD9NQ4FEYIqQnLmaDvJ
iH9PD9QJ4mlpwbGBGXg/PUNUSLWsDOVRMYNqLyMM4U6z4O9EHLg2phCjWN6wAXUpKreRpY6XuIxZ
rq+hn14lMDhhBp6zCP9kedEaX2wjac4T3J88ko4KzABDojxG1QPshZs8o6WEwZpiUMF6VcVzfnUf
r1Ba8dyfhKvAJlTz5F4XxKCAYcpkW+akvI5FOzqtOqdeGNTiKlON6Zc6weFKLLWwhy47J3ry6esq
lozIwGLrclqTEMSup6ie8wV6tEC63qScTPsD7P5l2Oc/qiyjt1lYZ6KZJXc5WWELHAAV3WVfEMC+
/+60oX1fmJdJpqnqN6krGOOZIT6d138NcaoLjlBGafpJyyL2FVuV16D8PJHyedKrq0D+biD5A4b7
TM72yc4hL6S4Q1kWfa7TMDErhKgYQqs8yjki2abkmkN/H8jhuYvh4/GrkeKAdMZdCLTNaaZTRUFX
yLlRHxtJu2qifLSDsLktUtnl9jvQ4aTqqG5HxaQtmZU3AwSTr4+IjzfT+wdYltWbaAi37WyaTbMm
ALvCvsYeA3o+YO+puDu9ZHlfj/Yx9l1GQzNgybhAh54cSCOo0TlqtProR9aaNsRmoNA6m9mmHYwz
cd4nQ/12yEOIh8zmg4t5BHIxmMq+OSKeEbhmFimrRCqtVRDLv2BUnCtEflwwiyEfZUGgUosB/clp
w9cV+6BpmyP4BFemwRIY9E+ic6Dqj5tBQzIBcw8yGAqPp65xoTVE6JKODAPAu4wUquDp1hjiPWbN
7Hy0m9rmQhqHM9vh4zZfhjVRNmKjk5WfbHNhqo10lBg2mQd5K+VRuBFhK57hVn46CkomJEdYHH7I
zXoDdkoZ88mEOb/Oe/U2F7Tt1wvwk/wPjCc6rsCYFBXphpOgo1IiVUzauTma2S/chR0zruxO7+3R
vBO60p1L4Br5cVwcsdozi/+z13s79MlWUwa/CkyTSRTAuIvoREGwhGX49Qt+sg4XP15uPA0/4w8a
znlZYnGrdNq10S9tKknO7gODpiPrZD5TMP44FEGbuIgYsx71D59LiHsLWdU4gsQ0TatWnut9LhX9
qqySef2X3gqzMBzK0BlhI8sYsZ2eG0lAq6Er+unY4Hu1l6dJ3ZuFaBxTXejPSOqcnBsy+jZLRXCx
8eR/P6Tnfko3B4qmcTT9plv5dMocWA7az1xIhf2oDtm5FXmypZcBKcCYUIrRdRLRnnx/ApdJmgVi
LQpHCar4c6D0/r4rpGqbNAEWjZw6D3JdSoBHxfEJ+WUUqvNx+NmZVXuFomBy6BSLjGZkVV8Ifjy6
Yqvpdqaow7cGbiIw+CoTzlRRPs4Rxxm2iwQ8HOasgpNHFlO5A+MjHOfwW0ITN/HG+jqZzlz8J+uL
iXk/CvXtt1eTWmlzYo25cFTDUHOh2RXXQxAKoGML5a+dbwuGn4+NeTPBssXxfVIHTkhQORloTHYT
enTADc/sypOt/+H3l7+/uWWrJs2kSrSqY/XSljSJ/ubjny6hcS4MhC8qShqeka4L3/16+52G9x+e
f1kQb55f1gTM2Ce/OlrztflgSUfysgEUEMUAxekXvMkKRUT1cRZuvh753MSdHNetpo5F2anVkZtA
Gl3ggX/v90/O5LLMhlCHpHSsZo9eNHIEf+/3Ty7OaSYLEme+TD4fVPVGDP7e759ijw2rQ7605feJ
I21JPZTCXz15f+8M1C5JH5WPKv1N0I5lpwu07MGwAXlT11Lz+vUcLd/wTQ7x5+L65xCnIvxi0vep
UQT1sVdHL0Y0pIOirpqPAoCNnFD069E+nCrvX+h3gPBmKZtqE7bTzFak7msVmwGvFPXMojo3hPx+
txRKainTstt9w8lVqJwX3XxmiM/3xb/m7OTAQsswQLCTIfTAgY1tnbOYPPf7y9/fzJIvBVqetPz+
kGzqzOtu/95HODmwJEGNpGTmk8+pE4GRAQl5TqXr3BucHFlDkqHRk5rVsb4Dfkqx4es3+HTRwlEC
908oiW7q+wlS6jy29LAhb4IM1JTANHC8M9ILfVz71bn79tN3eTPYySloQgJuZb2uj5ZxJfzGnW++
fptPV6xJ3R+rb1Wn0vb+bRDUnRAqjetja6GXZO5GkDhh8T/ZeW8GOVlTwZzIc5bz0bO5XpWzdlvX
5UqwxDPByadfBvd3E3tHWcHc8f27dNncq8h4cmKtzdAZdOdamQB3Xn89Y8v3/XBo0UpYMglgJ6fF
Sw0RNBM1Ua5caRf7e+XX3Lr609djfPbZoQ0R70IuoUt58tkzGV1nGsc15enL3lyV6Z9WIf8tu/Dc
ACe3n660bT3rDGA1QM5fouocffGzWSIXRnCTGjOvcPoGWh0wg3N5zL41cCrGNbZfZXFG0/OzxYtc
6aLdYsGvOp0mP239uQ8oEOndhZA+jfWhPde0+/Q9ZA19ZElBdOTUV8y0UjPoM0rVSSXexqDViqB9
DQPRoCBFxfyvf3Zcpv852MnREpZdXwUCJXnNeLUBMn796+de5eSTTEGmDFmflscJflmwRXUcIkrb
ndmEn46iEjLAdKePf8oCzgMzLsc5qI6TF0ZXZviqJk+zfOYW+Wz50hqn/mhqALFOi85kjW1XlhIf
PtmVK0X/q/kHkcLbnz+5xmcTKqYoiOUxR9wilo9cVJ24+vprfLp2UYteVi/p+mkzeM7o5MnqWB4D
QH3jDNRWAvtrROuvh/l8pv45zGmYyP2kAyhgmJRIJJtvp0pyvh7htK36O4ojSTeUxd2II/HkSjfa
bJbbzqdBYmzach1aW81cgZKPerurvey7dM6w89OpezPgyTaJwiLTMySfj60Me+sqFJ2sOHMtfrqK
wdzhUM918sEJQtPq/0faeew4r2Rd9okI0Ac5pSjKe6XSTIi09N7z6XvpAo3qv1D4a9CDGhRwkfpE
BSPinLP32pPQcj4CaLQyqk5a/VSGcP5bBM5//ib/+ph/W2i87cYsMj5GR9w/abHbo2kP+Lz//Sf6
T4uAbo2MsZqfBwHC/zwYaXoMU5+ErDX1PnV8o/D3/+sD/r1TL8x+SAKLD7D+omKv/beE0P/0mAz5
ySJ/ehvlf8br/8+dVIY7CRmOfdHSPMtcZ4xxtf/yg//nR/Svj/j3RxQmY6soWXkppLM9f2XZ/X9/
Qs/N9d9vDf/6Cgwp/+dPAP7DsHqTIU1glo6aJY4eYVfQawcP2JD9t4PkPz4whSEYASo06f5d3tPo
ddgzbi8uCCmq+Jv6luiM/7Konlj7//SacHH8v5/z75IeWBIm5mCNz+muUQVgqn/U5mGCWlr+STDK
GFyU2rHtz/F0C+2/EdOgH6h4zHd6fPADz+7e/9EMl+u83oz4DhRSJvTuXR9geY7PEfi3Hx+D3nIV
/8vUX/L+ovR/Y30XytOm99t2sGUR8ec3zd6Z+KJ6Yj/64iVqvXxcx8le5W/GM2px4kXOkn8Jh8Oo
/bXdJUoHlAQxSFNEQP0tMj+TbKUhuu6s9966BsUaBeFCSH9TthMBerctbK1B7O1k1+WQr8JNGNwK
Zqqyv+txwGYnvaogdx7M8er3pHWplWPlq1I/xBYa/SYG2A+Ec90Ur3mDI686YAVK1JcSsGXTfRbw
u9pBdTRzLxfXFOb9gBtxJvxXQR8evDbKpzUeMn8nzyvRIOT4AkrpZAxW5ST2CsxqDOwJ0d1BAW70
kxR+js17LIttNX7HOJ2eXMsMy9HQ49S5mAL/wmUkKLtJWPDCjcUjBL0yp/eRPTVs1r54tAMUgnij
JjC9Xkptp4xHq/B0eavNtyS4ju2SdiRWsH1ZSfDWXlB08UO4fpG/ZwGS9zC9yZXXmI8svdQUYxiy
jC/LP8rRd2odVLNZqvIyl9ONDuAuNuDn8ZOokCUHMTspACYSQJ0gOvT+QzM2arUS7TLHrKXenhEj
Og6DfrxV4jyQdF5m335yy9pgEeoApWpv9jdJd54G9OhPfVUrXJOnrhuPpLs38r5MDwlfz4zRZUqr
TsErKLfuLNHQXsI+c2I9XBjdxYpCsDNnf9gnkJW78ntQnu4JbRXWoSPGcx/eIukD12uJFd06CXVc
GGXPoPcuzSvTvtbFiyjCVZChoggP/ggTdtPK11m1nQCRUa77jyl7Mc3CkYpoYcFelrI7M6u52hvJ
x9geeVyV5EX+Hg2YAEWWjpMjx/RJqpsUbtv+LeqXIlxV2VemXztFe9JFF5b6F9v3DLfTMH8V7SZq
Pwd1xUQcguppxrk6W3t9uhV8+aT76o0UW90eMuhCB71hU5EXluKUvHaTWyPMSPca7W+gPXXrJqSP
t+26G88KN3r7Qy32trQNJN65wwAlTQaNO160FGsSjDpz3WnbOd8LzevELZl+1eos+/fCPmpYTkoL
oDAJkI3bByH21MDR5rckg3ohw5d7QWU0VSvm2GW0D+x9I3btODqyDngAf2R/ruybJUeOQCbFPKWI
PPpsVUJatypcK9+Tm9DM23pYyOy1hnZWkju0uVY+V+NKR2ioywdJvRnWT2goToNoqryH8XdU/qnK
ssQIFfiLgJiauWxWTeKawy3QJFbg69jNuLFix/I/yg4Bh25i98EiOHt1e2zlrakEC0PZVMnDnje9
AePRM5NNW/z2ylGPzmPxmyl7yb5XCcAzPwTNTJB6/KYFnhR4abxLpqPdHTOb4OCj1I+LWnJV9V6m
t9SC6Lpp1I2tvpgyO9ol0glSeQK/YXKBPJRyiTl8iG84c1I5wZ6+Ff6uIhKsB/KMsSyRcF7hodb5
bkwTtshDlpMRnNDh0dId7tgzw/jTBO+YN29Pe+eIH0pUiquLVVnjHu50Fy3Vkn6wq2P6scPvFKNu
YnxXpWdYy1oBRH5KZonk+Ks0fkrmtpy2FmbabLzo/ZkcIrdqXnSg0InbPV06c77Ms1+jrt0p25N5
OKaSU4sjnG+cz2cpOdtsyGH058ORa1nZo72zsCVb1WqGbV4FKr8u7BvR/iQIw0jlUY3G9TEpDWZ6
lPRtO2yRYbrV0C9qDTUjEAkbZKNdOWkZLjLY3fGhGQ+mdpC7D+AcVneRgjM1uSvaexsj7anR6rRA
7IyXZPzCPbFg9uTIirIi6WYVSps67a+NcoMPfbXzx6y/t9rJN82N3v8kGQPGQKpcgQPSoGcuimhL
rPqy12MGJ6Vr4iBRC9BjeX1UZlJcEkjIE9qYUCXEa8aPHiAUAsZqiLsC6T0zQois8cISRzk4FsMj
tO9qudPbXx0YXRc8M40hStHw6v2vWNG9UG88xdzH8Wcbvsij9W7r3218ztVrNZLUi3yuzj1rnryo
EJvAXMvqduihAK7a8aIYy3heQdF4euy66T5WF/xTKpcjAlJUBKq7lHPEBpssdpGAMR14XbsT4iPo
/nQUnNJW0m9Wzfk4ho5krY3wnAz7QFnN2qqbP2zxGlbvsrHp57NWXZvuK1OvRW15pvRmlb9R/Bul
3dImcDq1wa5zMk4FuWC2wgn53fvv5kSGT3iTe+42uwCLFOxYSA2muOfGJSg5kl+q9prgqpuQNgzl
b8D9J5BuPoYtPd1aGSz6bWfDZy7ZTSWiXtK1XTSeQdJSSgoKHkmRlY6wkr2Q1krmdf19UNmny1tp
7EMNivHwmwe7of822L1SdlVEmj3FjvESddU6ZMXGY7AYA/KBZ1zCxc3QXkcLpWn8Z0YXOSWTTN6K
oULzG20UOfKy4mz0b7HEX8OoC8LKyTlo2m2RcVpgQkTaXw27Sb3I1T73twIb4LDV9P0olnU8LGv7
JDfYkKR+VQgTTHngSNkJoP1z1/e7QzNDajkrbN72TatI0+gUp1MbwsMAqsPs75/xNyBd82rY2NJL
X2prqzpGkXGJISqQXbZQA7CQ8U+hG4u+S92yfAf52E/IRF+H6iiPg+trHxIMA/xKLHjN7dU1KEms
9Kgw5k8bC+fQvqTGvosBwmvA0bNtAAfDjPWF2Sg7FQK+xv7SYYvT0EFaurWo0dhJXAZ7iq/ALp0n
ZxfTF0SLKzNClsCnlaergW0vxWLICehGbLdjVb769o9gFTZTs8jh7o0DUZ/mucHtGibRojS+o/iB
fg4/nb5O6UZCAunMbqko+cVMt4V4r4mIAs5rB6zxUttLBW+efJeNuza1H738SJsPAbA0AK0/v9kx
Mnp9P7MwMut14G4m4eAGzurDEEjUm4zAXa9j7jbtdSxtN+3RgE7nFEhf0+zlMkXc+yiMRVs0S2Nu
3JiNVVMfrJm0ChaadIWd6QzjzzgdC/+il7vu+e0FYmVJddRWc4z+r+ZYSqfZU4JxZ9WmV7Bnp9Nx
1l/VYR11n02t4peGxxF/sD/CJPgu46sWP0pt6Quiha4K6sWuSI/wuaecI7DmpPzzxa4ItM2sX2t4
mANAifYed0crIRhQ5wSaRyerXzLijJLwp+q/goBz2Vjq1tI0AQ3P2D2T4lurvEx960GeVwErv1v6
FYNtVJMKuODmdZp+U41IPR55Mnlj9YT4kHOt7cIoXgxkBtidsfDr3g3xSmc80nLGxZijoxD7MVj5
MOUN7REN65B+vGVijeyhxvC41UdTeR3XaXt2p+nF0n2OLWCqrcK59VpVZ4UbXY6vPzIanKNiUUrn
hH0spPbIN5aGTAmvKdh2OcYGn21T8PpGs1dnHWaD5hpdj+/1GGqEFPAe2cRFaU84eXiTbChFQ8BG
/qMFV1t8WN0X8c8u+oxC/zPMVai+RPpeaj6H4T0RstPUV6m5hcYualqn0I5DOzijP6DOTpezQJRy
8zNgCLi/i5DoegxR4/hLxJmLw8iFJ59ZtyKbnZrmfRO8qSUR2mALMib0w7CMK3GScfT6I/ia1mBD
3c3UDYmeu5kCYkSq2RzfsuBVbq4+dUJurRX/rYLp3IZHSd3M9XuJUbrLd2zibe7NZbnP2QibilFa
c4jiwVGmzO3YOtMB5A5e2bGyoLVsZ3PZ0yetq7UV+o4/f0QB5j8L6Y3cOQ2K+whrrjFMC0y9i7F9
66LSNWJg79UqqPZadMyai5huarmJ/U0BYp+sebeYEDvoV0VVHd+U11Ky1yn1ypc2wTqw13Oe9+gO
/ps29QuN3I/QIoAJlhpqmD5GiA5odijgaGHQ76OXRIopnfqlCU0hzhtqot9aOylNibB4k0X1wg6O
Q/6ba2cfYzcpD9UmMj1JIPQSS0TvrqDDhfSCOIvJ1TRgCsfIOFaxeTTD4RxbwT6D7N0eQmvb2uoK
wezFlAg04gsLY9/aazvc+/Y6ibe9uUHfUoiDZW46/WNuQawikSegcsEL7dp25k6KtIoURsr2wuz0
BZgFx0hjt9ZnF4vsMm+aVddzGNoEOZpozV96mwK1hInc9Wg1uB8H+9FfR9J8rnJgCdJ1mna+rT3B
ESutWCvFaVTe0uJHLr/nWlsrZIlqlbGcSqIV2mMDVWigME8z2Wn9dKE32dKazVUQ3WdxEjIabqPY
2PVBtbww9mZ5N2mdU0XkejVfOK17BMgtPBafKzi8vVNgaU7FnmZWm3TIOI0HtwJOmbFstDjcCIm9
6Un7NrwB0K1dvivmJvLvanZrKgzfZAgOL5RgRbIzELwIblksS1fjha+qz1r7yYZDVbwDA162JfFv
9L5S/pvZZnEdzAnPA7CLhOzUvqw8tRwVYnWsm8TuKE2Km9OiidW9Tbk0p7xjuatQapg2uED/I9CW
abNtzdsY7Sdc703hTvK9Ur+L8STScxy8h9WzdjFD2qAaGAbJcDJ5l5unRhx4sjAa8pWKaDxoBMfc
LxIx8GZkbvuJExebsdc2flYsyQ91TQnJuJl/F0iKlbso1omN9Cb7i6PK7fkhQjVxtPqSw6RAYy2S
z0Qn8VX1QWX4of6a6F70hJUoIW9YPf4N/E99/h9MfPzn5T6Nsx+i0bxxepKy9IMsGfvSJxDmlWCM
JbWuZ0GHL5PeiemqmM2HallUXIozcWD06iODMkHjYjZKr7fEqetyV1ayyEnDIWoWErTm36EcxGGA
UF4V1rzsZt92E6sR9z4bnkRumOWVgepfXfqTsuhUPgk1sR/Pi7ySd1nz+/xl5QbiV0+zvPEXTfUt
WztV+x07aSEsyGTtuAJatRtDsp/axHs2EaLgHMKvCIxPWT/35XkcddDofO+JQJ5ZCLcEBRUqhNyl
+65cBcNpJtUDzjlA68zpq5tvL9v8ww5Ji7EjT+ofKU2DMoV1YAGu8lqaTeXgpdNJD8jtuWYxsP1v
rYVzMUJyOZIH6YS9spmCYDvPr0bMuF7LD1zeKwrTNl2lAY9iWwIzlYkCmIxbFW+n7tSCxxgTHi9b
KQk7wI+OAkSAPb4a8lUBQWQGt4g7VgYWoaMPEgoeDle63j61ChkYX6V1iPyQOunRcmvGSLboR5LD
A+JgNLYq8wFXatfCFiuq12Ek99eqFm0P/8Ae3VGfLoO1ie18kan3AgoTqitoSy2RMx85HbNIv2r5
W1I/in8Kczu+lvr3RG79E7KQKr8ll9ziSd4IFQ+qh9PkkzNwBtmx5JJ0s4ziA+E6vgy1PfBKeQmw
zFG5vxNotyjN5NQMJOPE9s6OaQ9xVQql4WTmWyqWlNfXJISk75tFEH/G5mucvsexf0y4wgzGpk1e
G8J3UrFSM8uxhpJcBA0pbsTGlgCdOVSQXQor2VoJ8Qir2V5Wdu6A2nt2bPr81KrL1taXEH2IQHkM
3Kqq8qRxGzOil45TOs9IrD350cGCx6ZJp5q3YuqhXQQNV5eNOS9L5cu2XgyIF+yCFngl0e7MlDJO
3nYqKA5AOXpVL/zhp1T36CxoY82LJuUBEP4C0YrOfO8RotUZvNX2RfSXpvSmadPQnYqq2JEJzHlG
RSew+UebfsS4T5KtYm6N6s626rS1tFTTX1VaC/XhD5CdvlpjO1XwEL9kGB1xsNO6Tenfx/7V8m8d
B6Bdb6zo2KeeGe0SSHQ1oZpVdbK7jC2HjISiBZwoHwiSfsGgiiGpWmR+xHrOF83wowOaiuZ1b5BV
IRL3CWS3ktXkv1Y6OyaLzjBPQUnV14ZuG/LimNOLEXdOTfzrYJOZtZ2C3z7dW1zDZk6pzqghw1Rn
zUzeVI4LelsycJ7xqifEigmQvupD4KMmHZQu8kehzssmtJeJVpNd0Llpvao4jGOkr9GmsmhsQpx5
NqIttnJGxat8xD6XYcPgJlJU+MeKFwXqXO9vKFrcUaazO7z3CgtgSI5RoHB5pYiP3ypDdxI26lBj
zybFub6E3JlC5TdUN5nxkUJeof/j9x9VusIqqdNbU0QDzz1x5fKoxqcW1L8cbjrqF7Pm95ZPMkwo
xVRP6gRNoj1FwVPtv+/Ht1a3b9FYLsxorfGyzyWQtWRfxbt5lBappuwLQJzkTJecw0+elknJJQyo
QMMB3t22sD51eHcqKKCiO3f2nrYkrbXqwF1hWYqPflaWtWjY/dtdyb1D2M26IGYomc5h8+jFJQdg
F1vGQishCVYyu9md3cDJgnuRcIXkwFF9UOMrWaicWFs9f+sQT/pgzoaIfALVoZMTinuFkzdemywQ
Ogq+5MkSBkSiKjreGmk+zoN+LOCJKWVNesa4UbCtG6zVhHzwgUi9IXimihHee9aC4d3nVm2HOKyo
+4lB+PJTjugRZhP6g2Us+Ds9zTPL2sV0v/rypKS7bmy5Yx0Va1v4xI2pn6m55H6xkPlTZnDE4eYE
Wbie6jdDeX1uMop9qjXTbQi/drSGmyR5Kn1HApex7yOY6fy9kSRKffACvF0jzL0CnmErL610m0X3
qGIN4StNzrFGxV6uqXTbkPim6vnenTLl9MyotsAW9d1mIEhOpStrR+9z8DoFwmW5cDXM1oFVbBPB
xDFHB/wpbE7Y8m2koOzjNz38bEZ7OWIeNGudEKevjqQBvcpcA2sR25Dryy3/Cn43vzwqcJvToFxo
02eYFOTHYJfJdlBUY/0nCcWqxkiQwWdE5bSRfY0xw5GGfW1KlAvHvnKzzHDNmVee0wjGXDXM5Mpx
+w0Xsn9gTEcuyfdATVvTBSqUreLf+zJ2MxS7sQXrsCbWnl6GOCM78GYQj4Y2L1qrXs+hfqmbG4MS
CYZlHIK2kj8C+9HYg9MGPUOKHzUDm8QtZVo3Yq8YDwQgLwYkqJhKXo9gGXEa1vckuQhO25ibhXaW
umMFodSQ93n6F8CokuJkFcgr3xo9vZGYrJITyai4pIuZVQ0ws5oyi84E7ZuODKkn0lHlQplho53i
VyReXpBQ9zU1IExYlPM1s+lHTrzTAeAs1YVdvy5oQ9p5uWzG0gu6fJun4c3nRlNH5k+VNquWGhSf
41ru7WWqTVdwG7SEFJfxNS3/d197MyRXA+Hn5PZNHtdDy0XPgjIUcKupgz1bF1XyWsRfKf+WoYf7
mpSkb5QrkUYrs7pZJvW1af0TPSLRLwyiZDOH5ma0T0N8rNXvBiqgyn13Di9W27tVW7tqk3yS8OPn
rLU3g4FY9KEGf8YEN5GwG2LzJl1eGPK3Gr4PGVlE1INweGhTvvl0j5v6MxoJZaPgD/0H20s63Wbp
p6JfW1ymaE2UF+5foiC7v8E/SuWqZwkFXIRTjUKoHpYSlq2ZILzkq552kUmFuIqszzwveKoNBprC
mSgS5vZi9IpHz9SVk8Sz2ooedrkJOTuMgA6nwS9pfug9n032paotsGgxdKMiiV9imVKBLIc0pK1F
goJekySSpS6l5k6q1xKJM9FPEk/4p23P5ytWQbC0+WeO3Ya0m/0zgck3DS8zD6J5SyMWM3RWRhYZ
d96x3bUdnbtiMyB8JjbJ7aZtan9p0pMBlOz8IgAhHroajwy4GIEP18FSnbm+xuPG6B92G1O7mnxB
rkmoSgie2MyCawhLI0+UJXXYPnmq/pPCKyj8av1zyD7bCLYHKSu6eRPpLSznnZrsa6GsunR6S2zJ
ndKU2jDapPQAxhqcbRa1y7qnZTDShjTrDFAgMMUhB4JFx9FRw5XRRl5l2l4Zcz2IPK0jl4hWnaBg
ybPXzvjS9K+BYCIwV5o3gUFXaFpWFow0cxMPr0K+WMOl7g6W9q7m54g8mRQzbqVu4kDlErMbaTAb
YivXd6S3C01nrio5AUsIC9C6H7C9K6ZTcU9X9LVmf1Zka3PA23hmuyogEsJ2DXowCTygyVhr4GJT
67NMrUUkumXHp8jAOntBz42z12ev510k3G8BOHSl2teqeQx+6PnzJooePDa/iT8N6aApWyIY3VGA
Z54NN0lh+07ixLHFZC9TL2I21roqHZPkT5mtD1tpcrdQw4OUqF/SbKyEnz2Qn3wGY7m0BJtwq9EK
IVVemYZLYyoHgZ1ObgrWt0+nnt5tmIRvvUJYXhCyuuSdHjGM1I2bNNsXXl2qQg5foXOlUmMY2yxL
xr9QCdpw34X2FugZTaO7XvCiKww9qvhQ96bH73BqE3oBoUzWDZTTtE/JOC3WZjzSC6XUmG3opLJq
LwM12+bT+KaPNFDtBLW1Vr5lzzFimdW7KICzIjXrzFY922cyqefQ3US/r/RiVVKbd4G+7rAQgdE5
FTDHICCCl6lkD7jNskzNK3JbukjtbR6tv5k+Z5uxx4hsFWuMmeOEFluzfZpWoGJqJ1i99zJUyfX0
qRsIHPJVGGFjucqzZpNlzI7i2q05eQqfaZn2jFULGi+U1R/ZD1ZdZVNZATVZDBatZCn5SowItBvl
re5H61EXy6nOroGZLsEbOCOEyVZQCgtzXU/ZqiiNM/hXLMmDOIZB9QWisQJ2ibMkjU8D73sLHhVG
83rIg7+yZ2qqRxtiWnaDaZ2lOocUK1WvSWWfgBqsapzEWTM+uJTIDu3iCzqvdTJ394oxrYI71jEH
ZcMYO+UqrX9JzATmGIICmYr3YoIGHbRTyjhNXSvBvFaH3eCzqfbTF96tS1FOpzgwvDpmbYvJpG7r
Ci7pyirRpG0/W9y24pVF2z9SZM/MqG0zIz01XOOVvD7JU/Ka2vZdSaV7T6ZjkZCcGSj2TlbHpdkJ
L66rc5qXj8qeqecmAX7GOCR+srEtGo4hXUE/iTdaRiJYpsMZZzYmTJo3WblXlfhrMgk+09S1oN42
bLosLHsm8QRg1cm9JpQtTLvNmIrLxC3VzKlWLVZ2aFTuSD021PlD0jNOpXpHYNRtkKxNxW+iKaRf
Ib0TvBTppRxBArfWizlVI1p3ydOk+mQ3XDWacZ2RQyu3yTnKiY2r7fQWFPEVIPay64q93GUCTQHj
J0vqDqyckzIFHiCgTZUpX61kvDTj6LFYD2wzwG/m7la0NWmVxWMmezjNgZcG45kgN1jjuKsSlA/t
VP9qkXqGy/rGhBh9wbwi+3HDiGOp99OjUjsKsuncS/Wm6hhv6MCrzHpp0NwvFcvtW+1q6/9AILqP
mDgswqI+sk4HScFl1s7R2is8x4aJjYTI2DEm+QtKFi3krDp0Jhjuune0MABmSOifr69NXzqSN+jm
Q/NmZ/rWh+aZBtQuuQ+C1sz7ndomPz0I3Ip7aZ8Ed9DX91h6HqWhsszn4pRTsylZ9z53ugLHIHtX
K/+oVsPRSMSvkIicTmTlvfdjz+yGtVKhRq6zxMXl8KPOxnssZgte8bhs0lo4hkFNn4fRQ2iE3kV0
afADXqQ6dAHibEeFkWEZsJEaRz2bdklvXBSUm7qarLXKXlLBeDGllSIgsKo0mpvq3BawjFVyDovC
2AS9n5Dw5q/bVgUNamzb1oArkmw7ebzEcFtna1gXc0TucJ9/ZTXxwv74I1fad835YYXadohN6nJ/
aQiSuugdlyI64jh58Y3YC9IB/mJyrKX2YsXddZYYI0853FLCAgNr2qVq/Kr74VFLacXERXbMaxpI
qXK0S26LeXwqJOkRKUyZWpqMsQSS1dwxUaBMNoJ34vE2qE3oCdqHxpd3BpT2Zo7XOHpPaP9uZje+
5H54yXoAzIRAFuFAg5WMSDMYT5EVY8/Wx6vo4gp7OONF3d5as7bPGcjy5n/0glakP9249Uwuht1n
ApnmdAP1pKi/Dc2elqYWANJlQrEQvQpywm93AY3twEgehJmNuDjl9zDqtmoguI1W5O6KwF/ZQ3AT
2rAlIJCiGYZ5VtuIQcRXOHMHj2xya00RHNSeTBpJI2058x9ZI2/rLnoDFLNWTOmcW3SBlIqZn+rf
4WgpdFc0Cbg3tZZm8YsontIlL1FvXAcx7sds/qkV82Kn6QX0l1OqFqAk8WqFM8O96KaA8OVh4AXV
GB749JmMb3OsGEOJ6ZULuGt38i6prK+xHAmOop+jAgAdI1eqoVLCuZlSTXWUojgpAUydWKcpyLjW
Kad8VVTMuBVrFyX+h5aAGlCCGkEWzGQMlTQdBtjpqvgJO19a1CNKlzi4mq3/0ynWObCnleqXXp0a
1IIEDCuoSkjEc1p7OI5TcyQZ+USffi3LhHcONGXrYG2oA+PpIDyjTJQWYU3pYEmbQZNn1zCHdTrL
a7gkDzEgpirrgxbln0EGEBhOQEWHMtuGtNz7lji/uFz6I33mjI6H0ArP0ueTb+jec8nUdrJPhxR9
27D122GZG/pu6tDEVe0yYHKfkNjbmrTnZmKIhXxqEDJxB9tpVXDs45ndOMs+prz56/z5p+woVtv6
oIPxafG96DGd9SDSv3zulLMqNW49Tod2Ch6Rla30XGwIc9xNef9StJR1Qyy70lDuB4anSoToykq9
LuEuTHvNAY29NmuxEG21jMg7laGjxkGznUnLbsV0MAuyi3M1Wo2TuUqqAMRqsYx0iSZiSByA/92h
r5jg12i5fle0+Zg3Ylmk/xQyYFgalU6wvorG+K+SuSP7Yc2ISbhjpW7Nzkec12H0BQyk9V7cwaBC
YWIW4rNrZs/sm0cyNR8JEW1lHrwRkryO8mANGeY9npUfm843rQOvZVlnBZHwenonPOqzCuKTwS9f
FjOSDoNXIRaYDXUSFbnN+8smb49KQTczK1Zt4b+EfUYh1H6NzwskksgtluClLNstD4UroFQCtx5P
GS1HSGeeRLz3YCXrRiuupdKtMuZCPsVjKxYpzZOA2qYu3TI4WxZpAum2J+2ymd7ivPcGlH1Fwzw3
PTOA0tN90WyncqtVlSdF16Kdl9xIJvhYSi+hfYOEPB+q6E9l2wsZ0GndUfN/lOLdNvhnGR8F8/HI
ttamVPA6Q5WiidCUr4l/tOkYlLm1SUPNYX4gjWc6YEvZGjypOs2GjbbzZrdHk0iNggJi1IieQIHV
E/gacakNqYGTlGkzY+0CEV+pmMs0lV1tHPaC3d5ql3OcM9Fft+I+EKkx13TC2VdIMYqoe/SoX+Wo
shqLYFSNBIb26ev+M7uvkhaeLnPVJv3C6N6D57dKvgRxfD23Hs33xu7+zFolyoOuVtm3Tqd3q1T5
VPm5ptwrESsE0LQy5QxidVEHbyMhlTVccE3/zsG1SbPmKtUqVmrYM9uagiV+DrgI4dNQFdjAv6of
uyVRh78x/JhP9Fd86mH/P98F0XDrKpVtJjGZGRBGDe8t/x7ujzXd38j3DPDYJk9dJwFsRigFqmFj
0bDqpWztP1u3/4ej81pOXNnC8BOpSjncIpHBYGww+EY1Tsq5FVpPvz/2xa46Z6ZmxthS91p/DN/y
7BoBexXZh2QknewvUyFyvJN+o4fkrsMnA1Bo2ttYn2bzLUeAYHv8JD9MTrywhDWXuzYbgwwywipJ
k7EWNQR7ZrwbBI7RkzIbvxbsSGQCt2e30tsPiED5kaL4+vU0EJ3ETybAPMXkifzpVERjVHVUOp+O
DlMHlsBjeogGY1VHyjHi1WnCdcSH7/Vzo1LrQ1ndXGtBYf4ZLfnXH6b1K0JG9slbJe4B5KLUv23j
x87OobPO4O+cjJN86H2FsS5xkC2ItVKOQdUWm7l/GQuTEYEiYUJHOD2Isly6xNdYylUhqIybz084
U2wJmvhh1f+8jNMGJeqcvtY1tcMIIBHbRYQoT1/QbObME9b8Sf13ih/1mK6G+SpzEPAepC3elfpH
2X9M1bHOrpqSvlXaWz0+Aa+XGPA8MZ9sXLjOinnnwVmq7bjqYDBcZZ9nR5NuZMsc1+6AXom3KQ9f
Sol8St139GPMybdAD5Yom3Ak8NrZRTyfQ/jWJFVgxhZAEUI11/EbAFmT81+Ki9YfvZZ+E5Z8dhnf
hcyjeoWxHhJIRxgcd4t0ojnFsoJipHjiS0O1FlV3pYjWugsVXhY+y3bpvHWcS7lyGbhrlHQdTUzf
6t+slb43nlzxUzGrlBoCDmuLOBz0858Z3druX4TUqbKAsb9TCngHDGdeC/3ebMP2w9Ffc7YyLTwo
yi/qaV/JP8rkMBeb0TuaJol5Oaipse+gUtLiFhUsEPhLplM1fnX9rW67oAaCrrJj6HzlHe0d9i5T
6W+hubUPBpemnBiM4ua5gWP+kDwG9noysxgehUYB5Jt9SLkFVdNUagwUJ0TTIekRWv6YYAtRcU+a
76cAMlcBH1CWVMrXNNt00zM8G9yJ0Bq1WCTGI7PeZHvR3SbQ8sEfEVun0c3gcS65InOKGuziu2yB
yz+lzi/k/zo45aZ81cU582oouMfYZ4EE/anoA9enO8Gfi5gs89zZz8kpRO+bUM5gvarxS6/92ugY
Jv2XKM+AOms/mn4FhsRhfjxX3ISH0JSmr3XKrqY7OrY2YfJVdhly9xCB7UhLUkk99U+lfMYTwt+5
4j3lTuSDo9ctTgL8u07/rPxOfCmKkBi6NIdnvasgJObeBkSSNpDRXMAfPlSBWA2SxKXGA8419Mqg
fnZEZT9d+a/VGaDiZJH3BPELMv9kthbzth35o+LHEF9PlsAT80IFdk7HTWSUgZEBMr031bvK0On9
tfPrqGwo5lHHJaDggvyTzVMTNceFD5ffUnhQTFFAVKwafpK6no6fU76ZSzTsDueU6y7HGmi5/fRg
nnrzKpVqPyk/s/3l9QcnRF/K92tAIuHaYFekPomXqfLWdqiudDLGDeNCDi0z4qfQZmrP3+3plyCX
u6hQk7w4eb1JanM75gCjKqMtxeNmuNJMY1mk/xRlG2VXMb7qLn+GKAM0qCaqyrrlOOUvbZjrOm7J
Z20LkqLouw3/DdGvGvNU2Ejjq1uq2AczNpEa7FT6EgweMAcVNdn3vm4KxLO2XyBiiQYzGNIwcNUP
J+uWGR+4yVFMDtcOUS/BiPq4NoS2oXRuVY8nz3vTMieYeZXm/lcYQEbNn5K+z833VHxmGefHM++/
+U0s6fd5Cm/+z/TIigQeZ2Aq2Nnx0M/Gv2ZSqVmeFgPPx1DtdLm3QzoCllO2aQgQ9OZp1cdUqKgg
O/aLQ+G1kW/Mid0jBkNB4VGaB6/e54WyCnOgZ/ddNe4s7QvVgZYc+kCX7672hlzYd+Z8LUxw7khs
4vC30vuXoe85SrIFnUPLFjNIFn/3Dk1Db6NHKCbJPjnPugez5xUf6bR+0t5S+64QlekdtVlyYdQv
Yjw/685jum3gAgIXRiOxhk1TvOhUu6EBEM4hbR6K9tfxGDvtazvtSuJ5EehU1meLibYWtyw98ANc
hNIgTJjDkx1eH4pl59LQPJ0k1SfTXhVvEmTaKyTtP39I1+hqYQo7zx13lP0o07ttv/TuTXmevi2L
xjlywJEFHTsIcRRJ569WQ+XQXM2aRhO32nyU81HDEeFkPJhu7ffyKdWs/acmVVhF8KT+84qxAImT
Opy0+sP13rKny6B8a4ptKrahdhU8iwxcvkUfU2OuKUVehHgkLMs3p6eerd6q7P7GOwVglXkwq4PU
0CRxkAKI6MmBu69geKi4zBW6yuv4MpqHmi8oheKiYqKF9zPh3aJW8GGQEoy3cUbQqJ1Cppyq3RHr
tqQTfEUY46IcoercQIF+LN096x4xtDsjfrOrPV2v64lLdoTdNWkQ149N/lV3mwZJXOJe1LJZmqxw
cXw3BFQ2hvkWubJ4DM3Zapu3CgLbnWaw/tNAbVQVUp3+YdJGX+vvI+hCZMIGbyByaMj9c5jsUnPg
m/7jMKCNEZvkfEtdbQ0W07J8ugk9THTAEZcKn5v6nQPtB3dPnpvVza+ggzhROGzUe9UAvKZnk6Gv
zr4404xs/TzE3KfgplvPpbtyS67t9l2ZvnIBeY1HbHx7ZnHKmaHRg0CdYJHQMLc25qg3Pc5xDR2F
ctSgInOrWGS28OP4Lx7+Kv5E3h+lyz9W3qfm+6mwk2W6MqBYYl6QMDrAN6dMOJwbeMTy+FxWyNcf
rfyAxonA0bWO/XOacVf8JXLf8MbKMTy0vX20Ux2hOgvB/JKol472NiVqV4Oz71lIW44S3TpCsMjp
BwAzMA0OfkfjF7+e9SP6zAv5ntI+r/HTS4czgsIULYn5WqVnPesYHM7WdBP9qyjjZZqewioNAP7L
+lpOn459ngvB5YFMInyvpzhw0AP2zbkpHvH0Tyg317zkzabRhlXTZXvVOecWpFBxpw+psinhM7+o
1wAFfR4SWE7yt9S5hKwb+sR8R/guZFo7bEYD+AJN5ttUcyM134N3iKK9Yxwd7572N6hld0Ao5nHd
72PeVjtdjpLRLvTLeuJvrhY1WrV24inqiYYYipUT9X5m7sbuJTFeI/mqs2Jh+LBPEn9xzOPS8hC/
e8paltFKA0ZxofIc6b6bArcVxXjeZShfCpRh7Ntd8U+13vT5ZXAjkkPp1Mq4ubV3Hs7auqfOd+Ke
7fDMq15Nu7o4TB3fpBRhGcYMvf3Ti0uXXUwdoPNLqzKU19G6HpC6jNu2eX+2fjVgjiY1dfl07UFi
keb09kW6bcAPBQXn5fkD0FumvClbmrV3rOTJe/YuZdFGuNNy1sgPrO4aiu3n6+Om30jLl2piLalm
DLz4LQ2XvVqDkdFxPnVLvR0J+8UFgAhXPdF8thhEDNu+Cb3fVnl0TKodI1Q2eej4XbxKgkfuXMXf
KbHlac6WXh5MD/PV3oCmC+Odgw+wBCNT0HXACIeIa5NMXc4Jxddt4puDvoqRxkWevQr7MRhjbtxs
RqDDxNgWfAXJJVK0dUGcaemOi9qk+rK6ppMMYlPx3WrdIth63sEZ5XZi3XOeo1Btn9i9wT/X/xXO
xVTulE6jVPrLSZauE+Yx4KCGgS12vvtIX1QoKhidrZbTMr23wwEkz662/XyaxuMIWNgeJw/xiEsW
JE2WE8LyaHyx5TksXjR6qHD6sFoSGBwhBrZ4oOFK63uTvZXETLXJr2yIsttOQFAqf++8F0q/N/B4
FZq+rylRqsydRlmZUt1TlQumDxcda2nm9Yid7hQSOd1HJL9m59HBlGgN4oKT3iFdbp9yTVqSXb75
ogUer/F2ZqfIe52Jgm6mJZEl/1qO5FbaCF5Q/+r9YbLdpSb3E08HXZ6U2bYL3F9LRAoLObd+Se0e
UREbLPGL0XzUyk/XPElkQKHiyYtMAZ+ueEbqYOwrEQLQq5XCRCMYNeVLWzyp4Z+J7VpG+CalwJwW
rm3deEns6qVCwJOWrj+48P0Wco/KxzFRRmcd5VyvDceWqd40uWtCYqwVZm3c/mP9lVeanxD1QFr7
fLUdGkpIxKcykjOqXGazvtPKcA2jGUTJDGiH0kksswYzibY3yc+OxB/WyCFd5yG6VN5/jQZaE1GV
LgES+SOD9tZZWxuhV1NQ81PbfsME6ma/bvxjx6+T8FZszR1gIP1jAtDgkOSrnLGxGi8Z4krHa16s
8EPIdJsjNJM5H2/2FmW048JfYgHxqd1TlOtUbCvtxOkOcEVczT5NbnysXLu6EELN5PlTpfie95kb
tzgBdUths82rXVCHMb8AocL7NywTLXomJFQwYFb95tYHbFgDdV1DfctVGKKeUqVYLlrz0Cmf40wR
jvaIGDr6Fok0TJeOhdcY994c+U64gyHcVAyIdZvvypSsbxIpHBNpTodEnJoxmSYMs8vZumGJHDIH
BIVHFUpHR1yQESnsEV1e9Dib8D2hm8VMie0NQUTcvXrFdXDhAPLLIMVLIcW74KVyq/RUhPXFAxEt
5HtPOBOxHksJ66eiP+9vCVqVhu9jqpykuqsd+isna5OHnzaQVD+zfiKMMDHOWhpGAUyMQltjhPOf
B6XCeaDG7Kpv7MXZ/GiTdSOURVjRS+QNGIkGPwofJR/QZnhrmh9RX5EZ0NpnceMYOCg0+ZNyuOZs
f0NY+xNOI2PcliFdiES/19mLSHhyOGGK/owdBkACSpmWnMLiaBvpAySf/TaZbdDRGdd86NFBU49x
8mjTDux2I/VtaUHE/3bTJ6OkOe+05sujwtIMd6Cm55qvUshXW9/aBk0Y1n58bhWMBfpFdbxAhaRK
I3ep9J/jKPmfvBlP5/GcBjl4TPLIczAi1sWeFzmS47s+/8XIsykCe5YJQiwiANG3o4oUhRtfoMhv
XX3JwEam+4hMzDWD0L2EI8/+iHjbDiojOxnMT2J8UVSd5svaD2t9XRhv5PfzlxWLuERJFn543qVm
LcgZNZX6pI+eD9mJF+7dLt/L6h4LltYV/4rtgqzz8EjEpikChyYulgqCylGnVpB/dJyOc4cxgQ12
rIDngAKfPkvvX+1cHLrYJefD+Mzr/mo4Nmh5WMxyk8j3DhOIqumrufsNKb6DOW7kjRmyin5jm2/R
tK6IwUhB59rpR8G0YpN73WnbqdxkXJ80YYBD/bjck1H387TCt/A2Ia1ts3lK4HbgbEY8jVb5q7Xh
Bt9ogVQJdwOWpJ+0/rQZ6TKMM7Hol07/7hU8Q9j0FO93Hi9q/K4p7rK1aUebet9qTyGh+641vmYV
sgrKNox4aWOEjEqw8X6fuOrq6d4MOUpg03HOIZ4VhU93cprdBbHmTU39fHecQW1K56PwoqUeZ0E9
EgBNDllY1Ms5vJT8ALwc6ZhWc3w9gVk6JXCSRMUPjXgLbltOXgQPaNbH76JBwqAiFHYranGzB0DJ
SkEsrDrMRkgj6BdIkDAYdH17eI8jotuQ25gdBfL5NlRqDA9vaNg2gnodTHGFRauq/Vbg4a871AqY
z9CGO5Nczb364vYYhuYD4+xqiq9GfrSzfoU3YdMz/7TOtHLcQzRQdIybKKXntv8arT0xMPhhD1px
cZUnVLxM1Wg5Jem2Sa+N89sAm9AXtimmfmHOl4i7unc/Y/nDs1M5n3XeXYWN086afztj5tqu/HGy
fAeIdgZJApfO5y3i9aDDP+41bJk43L8Iww2y4VwPZ7f7ipjSqtJFSDZgUbcZyuEUCaWJHnW01xEG
5aDDDtWQ6vivRu5ikVFE5LG4gQe3+d1wv7S8hEqhFg1Xl81T0Sa7MHx6m3jSnceoH6daCWxWmKjA
VgJTkDN1pJu5++jpg65lhL5snz3NgU4RuGEUFC7vHKrzJ4uqUNSROTOatnlpk0dauthdh4+yvYYA
1Eb3dHmPFDjvZpkFM4ZJ9K0fEEiLTmXLxqNkaM3KACXlgMWK4cfivexXpumsEo3CUth9xZrfBQeJ
K+DJXZM+qFvJoSksBhaB6w/LUN13yBpxFBmM8bjdvK+sZuWk7o+Xvqhvag+BEHtBT52rVHj1Qc7c
CN562ym/FDSAowEEUCw7/kHUXPlWrxsUnLwkiVkEcdvssDqzUGr31OIRcOxD4v5UKv4m9rYUn58O
HWqYn/Q4BFbHKkYubkJRfWGsCfpmTP9xMRzVpEOX1kNinBklzsWrx9NrdKt2frfcF1Y0E/nCuBX6
u2buEtM96C5WvqZdW+TxqeJmlet+2pb9BbwJNtBjpFGrveRSMWNBOuyjDBMm7a8++UnCk83PzTO6
XZLXwYhbJLOAbqh8hPMZsUAntvoOG77R9HDl5JxdCODatAwyh25eQZchA6uGgTZ2w6B36RXGy+GG
DicYjhSs7wLveagYgCQmbwfNH8ki1cZFZw3cDtz4eXVTNbRLCFYLqwLsMV4sPAaR3b7nPX0NEAGh
Vaws7l/0e0savvcTabv5lFJo27bnqCBzp7W4woGqrW4h6w4pEZ5NZxVW31ONsyTuX0PjYVEmXKvY
dfhRi0kPBlP4aqPSo9HvrfyfmU9BAQWgVR92hGQMEK4HnJ2Nna4SMCApKNHvHkNQFI9LV/keQxow
ig65+nyyyJGbhbpva2XVm3jYeA1j1V7ZE1ebAFMhxdAQcE2Dsw2z2Ncr8DYLnzu89zYetLXB19FQ
wIlmw/dwIVXDuEjDv5ZmeS3VA8uylnopsYJb6zhK9jWOqxkXaufxRE4uQTEpEm+0ohAsMouPpqa8
TpaxNACoCr3d6LHYtLb9aqoVdiu6YrNXL8W2TD5COTa/xRAeS8fczAjuqpl1KEJSiVu6zvNbqCvL
mQEMk+H8PXSdsXQz7Dy1M4GReLOPlMFPYuqKOQmN3iJF5S/NQTxMt94M9l+XXLtofI2c6NFqz6ku
c97VNrpq4ELRhKglucch41SbHGfqeqMOTDx0rmle/2uki6kkkTsrbm6wcRtRHPTyUSnyEEsNBUKb
HOIY/maoJ/6pT083F3O4T8bugPHpn97A6bhG9VEld6iXppS7Lv2y2+hsOeCvWQhjV99qUH2ZF4gQ
23XBIKp4a03d1Nq1QBUdc4G23Tu71VDQQDHisc9vNp5v3hFf5h74O+Oj/t6RHaENe41olFxgFs/m
7tKU5kKCUmU4aVWxfCqzjWKlzqtZfrvtu0i20h7D54H0ZnVrFJqVdxu1TWkjdLpK5m/TWoZUGqj9
puZuUp5WLgBhO9Wot8lBqi9tzN8OeuAhjqhY9Wz++VQS9N6KfYuJesogCJ15JTjd8LO29B13PNFe
Nd2wMmJ9p4eXYxoVg+QkVi9GXK9z9zWx3mMAvF4/qGP0EUMLNWP3r+6VH1NBoDceMrSU1pLQ2iDW
q9em1sjtC/9q6uZDTul0OmFOOTUQwup8qKJ10Z9cVKO4ZCqxH62vtEMXnVVLs/zT4B+8EXNwuubi
wGqYZChpX2LPPadIdLmytHIdRSuhuiiGjH99/WO0H0b+kTTXBM+brSxSdWU1A1k3YuekxWp0GBFT
65woxmMkj2WG4KE2DfX3YJAocx7bG5sk5ySc2gZfo8x2VXYxzJ/a1LCPnCObEUBf5vZmksAXdrFJ
k6OaZ0GkHXR5VSplpaHrmfF3lSl+f2xezOB2/6tRuFW38U4d8mNi4/lzBgAXancjGX1qccQb0zk4
UwZkWJj8xCWXx7b6kMVLX6GsPqkppTTrkFgbBazHiNQlITQ65m2afhhMIDC6PahMaZx0nqasFljG
im0MM1Jk1UPBEoMTEHS/3ybkCND0nf+FScXkmCs3xUTgjkHKsu7WIEs/Tpwzv1bk2GLLDR31a7UY
OzZSK9Dp9Jy2Ob+jT2vg7auo5qCFOo/Vgx7juFLC5EQ1NWbOU0Zqh/q0IYqpP2OUeXo7cO3EVJrX
T3FHHUQqwurkUnL/xMlSd/9agaATfeCrBcsEsVk1BA8dGwvUqU5wluR+JS4FH5B2gx32lUs3YTJW
NnV40u1jWeVBN/4TLVsWZdqVQ5VyVW3bdlqreRdk9anmfrLzTRluemWbZpeMHsUxeZjWR9EVfql+
dN6v644O3zTU6kLYPK7zq0a5lakIBO+gO3lgWMqrpUIEiIoXMrN2ehWihDtaaB2HCg2JcRQVKzZf
RfSTyBt+vHz46+AEBnQjHl6AYts4h3G6UhHirBSNYIqQptkhXs0ebO9ejKCd+L7j8FFYXXYqXS9I
vYRG5UM5LPNWc5CmRYCFB03ZD7j1O4tZrHUoU5aB2xZBDl+nVCea0utKXcbMD26DLw5GJ8c+gHjN
5f9Jv44uoDkISGiYKQNp92C7GnuRiDYy2mht9/T+f4VJsWamW4UlCWOYxNhbxDPYph/9IS6XVpxs
M1eFnTlY3S4CkIZTb+qlw3zv4JbFeQF3Ej1TYZ1X237T+4T8pBdp0oKU/FXDuUqYZ2WBjKUw5Kom
c0JiaolMbq7hBy9NjmyFFcgTgMykLdBHZqu7eOZyqykI62ui1r1RIJCPKcSu5mWW/xnQZMiXYetW
UhMnhweX9W/ZN+O6djzUALGP3BpsBcSwLY/epMDxjyjJaF0qplWt/yXWtlCa9QSZ5VDBYarAwexZ
MlaD1P4s59H3EizzEzEgSYTqd+uWKSdLoVxqaFWDRZmSHZXoBbZuNquC1D/FH8yTzcur8eiM1nFm
/85J1RqbjdYLKuoJ8PHQDSH1zAkwadHxG3iLoH4WHRqjfFzpz1e9gq+nvKxZhhSpDZxBbv7S4mJL
nmKg4TFbl0FcVCVa6NnO0eA70OelE551DsLWPPITKLN5RejlokvD11CrAxMNtqnpNFd760pNOJZm
dG7lIse6z41oykeWsZdw/cFfNji2yBfauM6HVkykhxCTFd4Hu94+UX/juTZhLeyVoC+fBj+ihGBy
VSVbpTU/0QpESxTVB2WWQd58pjJQ+nuabwbz0x1SNDveb6xcCyfEFkwoSQwRmHOrkgBVNikZBoiO
SErQIprat7lC0Zr6RY5X3g6+zmOPeDNa8rhIxrE89mNrrctbZ4+rwt0ysITz0tBZ+HC4sWEIkp/W
HR4yYzh7BVc1M6NM3j33kjao2J+FQKNFuz3muV4FfJdvQ/aUA4y4WBK+7YqpnBX5ZjCzSNMAziz/
0ayyA6zydUbYVsm/HGxQhhuuk9IJsnTZmFu8o9poBSaThxQaUVPRPbWdO0dqm+3I8UisVZd+RzBW
aX13mq3NstyFy0y/tBHDi/NJxNitUZ3JF+mX1SwRAXTdeLaaucdCly3nmRCxUBtyJuynRa4OSRZ5
AshO0RB5KBsRtGXFGlaoRhBX6FQc5LUJXpEF9U/nqh9+UtU4CTaKWcCt1y5ZWKCBY3NtI74MDmIh
N+rMzegJCVOlLgUqfkTdBBrle0M9mR15bvpwrKn+vYyhOE1sVen8Ojc8EtabWp6V5lCLtZY8pNes
de1iVk9gPCT181ppDHwqJRQodnCAOtNtLh5i2nZ25+s5M/aE2AnpB6ESj1YwZo2Hut08mR+Jzgj7
CNBqSyS7qKr8VMOhcqRB58NgRUItj1mHNEZ+2EQu1WLXiXyl4mQwJK9HHLpLqSf3WbX9emar62tt
OeTloxs/O9UmP4Gc0CBkVe2TZyR0eonrz7jYeP3OiZNDh5RhJppYEHCzm3ADEmtmsWbnXr22klOj
4jZKAqvAX5sGcCwhKKGmFd8z8n2oz3KFl+pvxl8aIo1XFeNtYHDnxnj29q2Lwl6LjEyP7M/0aD0q
BcuT1YX32F4l5UZzxbczsRSOfbTFI+HLStlWUHl60X53nrJ1dTKYzC9VdH4zYLNE2ON4215/072H
MnzWsNfNixvhASckr3lpIuypyCFn9Vq7NyQUhDQIH8vDukj3pbeR2G9DKpVJ5QKEUHEL51l7HFgq
7NJXAdsJVRgVk8HnqGAZ4sY1bTQfyXJskhdzeOmYCGbxUsdrkX/gtmJU3aripc8L1GTjrXe/HO2C
unOtQd8BQWfVoUmOAK4QbkegWBfYXpdvZrjxws2kp2un3ITo+iqk5113zrTzoF+zYhUPr1lmnAt9
L6EIql1riPXkvDb98yfPxGNh5BuLk2WYgWD45rYLmlhZ1bZc4+/eSjnjtZxO7dhsI8QLdTNjuSOJ
iP9oOWfynNFsmpsio+s1xLfr9EWyU9z0hA3E7ncmWQuhfZXJbkJL18d76YArb8l0ssA+42grGzsI
G/WYGL9DzPrAQYfNpSUNjBdmlH7CfxxhDpeczX8xr2ENcKFqe9XDtKb2N95pDZSLl9ISd6n8tHxn
1dzaGeHAara39QOtq5IFKM7Oudfujaz513R7oyPBEsZE2TSCpBJjkyobK8Fs/IzswwVX6u2ijyJW
uL0OTTlMW9fmMGzTVSLueB188o1If8pX9OMF0tvrBQZ4bvXM6an4/IhMxGhSW7fiZBDVUj0HlS32
ZiG3E5ouqlh83A5q8UoZhFa+m7gRAPft+i9Dswg21PePqnmUJV4ug8ijAwclKhqdYISvbD4iN5fO
d5Mgk/8K50eO950TyK89cVE8aLPSXaJMXlUWI16ChnC+6AlWXrv8tCbM/R1OW2bDdeOGuL30DAlF
xdejhNvcdK9AEFd8Y35HnsPUEqVSUxRpoSFoxgaJjYOHEQMGeWprnDWMFuwHjce25jBgtQoOvoKb
aOzcw9PKGqq7quGDE87GtYvznZSQOlAUpLr2GoLLyop/lok4ksSi09DjJWhsi59A+lFnbx4pK2qG
O37bdhN3y+zLBD5ufHjtxo1+tBmRwfwdy1Ohc2692vJAt02HzEJ1/9mju2jwwcdPKMm9srVN7lYv
Xnt8JKLa6MlTIcBgYpMNCOIxkWHEHLPqWMzGdpeZd7x0y6QB3f2xxGGOOPBR9HWgUTbuVK6+mI5W
a1/SLsqjod3CZhU6l4GkKAOOP7xqAD0WhNaoPk1JUB7d/DP0u6mivjUHMhv9CGVY3h4T2a6VzEOZ
fgnDjzia36yUoUBoJxUvvhhKAl8uip4GbuQRV8B7IM9P6YXIekpex5gYgxF4+KuQK1v+eOa/PDwi
60Ndo/GdGBysFaca/U5FDym8NgAsJsmF8zR4sg5j4AVpqkG6h2UWfQ1AI8acsdq1zJukRc04F8JD
rCfL0rnNGEiSEHqkXGURQZad76HeFAgd541QtqLYzurdRuJZMITmxzEsgkiHsOWOdu1lqu/zrsX8
f0Gfszbqv76CaeX3KxHvC2z1SbIam/fahKf9Tms8iF6AvZdoqMZeMBuVyl86HOqZVmXV+XKt42CT
P2WsYmAXjFQQGG+Vh+KbxRlrSu916CHlTonuVmosBvvhodmPkSIrefTuEc1Xa6cJQzz1wdIjssyq
LjHwajSauOcfGftQz3QIDzOS9pIQm4AKyPAOYf4ycITOKn4yuPwYM5h+o1t1NcKi2fAoCVbTmUWr
EOWhq6CVauyGxrIlu1DYV/A7bn8H7qXE8M/vZfZRnQ7zvHcI6lVWg/kWY6cvtxFrF1Yh/Cs1B+RN
AHPrDHCwPqSp+4Vzz3VyMchMEfk/J/mx8oOHR5aLXe23bbLXXdUHQfILtFypox0bh+uf4ynxHOBv
vugO1tyAnxF8MxkRUJ/NsGf2rypClC47g+hgy9h7kOE4BVs4yN78Rue01BAdxZq6bOXPoPzoxr5U
MBDjSTfPo7hU45GUIi29De2PM98j/N4lGMfgnV1wuxBpPTLPVHnRHE7X/iBDRA8mYVD4611rm7eq
3zh7HA/LLMOjENXkB3Qr4nUCMQ8Hy4p9C4RxnLjqs0AXL2qFxzlCGEmKXggdYvRrG0NWSXQtSamq
u6xt5mUWmkTBR9WtIhf7YoMjV/mWxr9ufKQ5MCx8gel8VP8boctgAOuKK2I7XdCr9m3SsbjaiBG+
C/VDTeNrDf6ekiRBIkSUtQudPVfcFO7OcggqPQkMee3DfV39WlhAvVMtryOfnjdMS1rkKKVvhdAC
ycoKmUS6j1xtthWPSRpz5yCHy+dPA/9MypMkdWIzf+ZhXoUG2UNrwSe1Jjbu/FtxTjXzu0MUF3kV
E/HPFcM8OEq0fSp2vd5FLKY8lbt2RhuzwDxI1JrqBmlzFDXIvrpxjRnryneJdsfSjjrBPY5+zlsD
OxAPbQ7B8M1L6WsuOyaYd9TW3PbPaXqNczwEdPQ4QiQnbFv92ZLQ2ln6Hsw/iWh8kBtx3kwEAKKA
Lw5Ed9NWgU1Rr9SGtYXo3LDXZQ6iZt5H61VPrrJ7mwVKj99++Kr4JDp6+jGb/+PovLojRdIg+os4
J7EJryrvpFJJLffCkcUnngR+/VzmQbuzOzPdrRKkiS/ixu/gvET9G7S/TcM9sOT8gX2Ts9ad5o/Q
cvP0OXMlHNsYT8X5ldjTEDBexGRbVv9aRrEmY7oWN0IAThF2K7hNYsNThbcKWxKOsgIptxmII6u1
gSLAHN8zfxeMM81/GzCRrvnU18dhONE6i0lj7zOsHXA2jIDzQofjCKEBG0uE2f4zwER2zJWt/Nm3
ItQKzkPVvkwOZnRKkneUgRgvmi1eGwZ8JfQfVWWr1s5BKcQMpZ1t0KiPRA6Pnds/GHawGyCmApWF
+0CO4F5Wm2ZpNa+2GrOGNN+9MmIkhNmFjAZ+QDsmwWoepxByhflbsNzJKoSBNpO6H75qDsHu+Be1
+slLNsl40wi5AWLSFLzZJK1aqNah96v9B8c8eBpvsfwxCosRFzbAaPrqCSLoTjJldZ9noZmrzkSy
Ndfbn3DZo5dvfR819w0uCN/p3mWPnQ0WFfb3vVvLbTPKg0VbNwTKXweEeBfqnTAEVB3jHBess07c
muvOgWBhtBdrFIeqCw6RCHmjjEPviRuSNZwsYArJsZX7PN0ElLXBVyg+tBmzb8Xl8yhy8lchAge/
WXlR7E1t3+0EHCwuV1n9VgZXyBDcTVeiYrAkLNDODBm0B8+K/hZlrxpapTX2szTBk53DIYw5Ltc2
7/63Wz1I+VLV6E9t2tqgvLtrOeAqV2nzNuQMnean2sYNWV9oRj0HTbvTAQYUJHci3agsF21eED/O
CbbZYPhh8MeCjEc3IqXCgx56OIJyO6D6mOlDWt84y55CLzoaMVJGGqZnk/wegAcwz2PCA9+WV2K9
ZznXvxOBcgH5IKs5MHBtE+reaK5BPn5JGQBdRBgXnzwpxB6cTVAyrU9bLgjhPudrdOznCmdrL9H5
q0PN1d1KFKTvral5yrutRmK2Gla85L7pEVaf7Ph55kwQ3CaT6+waxpnXXdziX7x8+DG2V/vDJvOV
m+woDvsJhzdWp3adjwloWE54lugONvsI31V7M6IMk0190d5NccPqgnXATdljggKFHOUnPddkWKN/
Q3ZMm4MTNGudnqN4eK8XJo0F6uHLjC4FyVA6JvBXoHP75jFyzqm/MwpiRHYCS9EPyBxBI4hR6wiO
ha2/NwgjQ+UbWQQj/YGciUZqiDthhA6UjIyHqgT50/xlVrcqAvvIOXkfe/vKq3caE1kLW1OYOBk8
yW1wultgSJRdrJPinDRvHrABhwRLZNc4Q+UKvAUu3SooMbBgiZCh8dEOyf2EFhkEGI7EwU3yEzHf
ezfSZ4LIZ5tkoM4YHdnuqkKr7Bn5MeVCJZ84/13rjO0aiKPaDIxBADm5zU+Efjm2ztarIFqV+DAJ
Amg3+akQB0NAf4755xfpAXVhzQY0QSM3Y5AoEHkUcQuc45xJN5kgco/Cv5wSk5m7t7x3y1XHocY9
xC1st7VN8FAP6RERJuxvetrbooA/huG2tnfKYHlDkV1CTxaHOnIfA1+8yjm+nGz5Mvit+cyx7RY1
pu7szq/Qs/OfipO1WLJS/aMzm4ckp4qI5D/W8ARGip2cHLBTDWo2kcAPLLR3IoCUW+7tzOKElmP4
jxHKECbxvBkuHoeKSrHl0Oepv6m8zozXJ/7RwiROuORH15JUYmj5KzFKvOv8eauPEr2kYfhqw7Jy
ocLVydGrIWmNLzVdC43/PEJGZ3wy8eccs3u04DVyTm9ecvKpY5KdysZc+TOAJ/wk0SWPfxf38lwC
UboZnEUT8qOk96poG884C8ZNPxxL51H3fznPrqzumfGMfB8tOTI0bLdncwV2pDLr0jUaK7dGU9+O
xbazv0EY3E3dyTSOPi9/NdYrF3ZJnZF/R2PP4JHFCrgzX1XJFKS52gwe4qdOXqyIU019MwqUOw1s
FMI8A3BnWI8L8nyCAZFsA/mZFBcSoQTqBnPvlNcxZFx7k2w8k8d3H910DFG0hUD8I4qvnH3NRaoF
7j/Bl4rBvFVMQO6FImwwnDRgdw5bGhOh6nczgaY0zUny3Udw1Jzmd+4hnsT9rs1Plnn0S3Lsi8Jb
7AIA6Vbwz0ay1hnI1KMSpyS8jBBE8fT2m5EsZsCQqq83omxWVICt0/jJcq2TUB/skByjUhS6Stl3
eD/vWr/bOpLQGueTYHysWyx+OL9rpq2iJu3KpB/Xeg9aXmCc4pTTv3XZcwD9z2N8bmGfc4EpAYhY
uXOxycZks6gobM+i+OybS7koZ+3BQfvMv0wX8MyLHl+8JYz1F8yXALU4YH4QVbsgenTbUxcd6LQc
huuQXXFX9dZGV88pTjSLsJZsv/Aa3imXg5litwspKiwurQ0RHNSCcVBq03a3AMtkjVs9eBg6ts83
tPKV1OPWI6KpK3M/9tPZa2euxHRxzBqfgn8sqodcYVy7dM7FwgQ2V5cK92EbP3jzLjPPJmgutdaL
6ZeDWsn0wS/tgyEJQQT2enZ5m1PoMpgYaJwGm0kD4TZuTxMI+PLFT645JJYg+lHBB9UW67wSu4Dv
X714Klsbw9keoks97WvvucKmNCH6FjNOzMh/d5snr9X3Fe9JUsH369RbZ7/U9fPoWaegVNc0HE+T
wx2pYBiYcVyV9p+Zv1pCfuDd4k1w8FF0+y40d3ocTrA2eVRHxPx06vftNP4p7i05eQADk4PZrJly
ixWkFMJIUQWwlFg3KxAgQVXgp8CcCStzUuaqwammG8Zh/nc90QUzaZxjx7aAPuC/TuH75H32AQdw
WHcNw7nw5Or8Hmhq5PyE4de8HNPkVxD+cweURuvBaeTNqvZ2+MCx7meYdzEjlIqQ8lB+6OwvWFxw
AbvHWwxxauFkhocUXJF7G0Er99FjDMQuehtZ3TycDb3zkC6KDXawuTvj0CTM5renzLSPqf2nhuiq
a4IQyWZM+bfT9Dx48dOE1hcRRDC4PE0N0u5HBCS2nabNnD1Y5RHKZOCRLnqRxSphIjzs4uQ7wH+s
/vghbNwQrFOE1sKj1Kf3Sc0zgeFJuOPVr8uDJ18GdkZfAGOVjBOLaEOFL4eF76K9FkWyT3H72zGj
fzD7o3Pv5zFHTSji4qrjhtNruok7/JAv+K235SzPSfEnBsjWygJP9u1bfCfVTGIZv3z8EjrPnfMd
huaeVDVX9XSTI/bOIEpj6ATkUjK1axiPzcQBfLjHEajngkO4QSLNKbN1YJ8W9qkCMuEPMEG2Nh4a
cUJeKt3j8p/NyakeWyadSEjFFndyxOWRMoRhEznXNn0sqosTnIDeMQSTySXLN17z4HroZfcFvhh9
zBMQ94Q2DguBM8AFcW/ay98Km6PtcThfNygiksGtZ5BApccolIDOETMadU8IxUPSECLkYhjp3Tz5
bD4Yv7LFpSWrY/Z/PC9YFK/NaLgHASguCP9gLEbZMcqDu9B/rBPzRyPtlX4AEbQHbB8Fyb6njWM1
TwI+Y2Vus6TF8DsNj0mJFNpZjMWS6sHVAsx4295RT8jGhJIQO+LT7eaj30X30mE4gE+OXaEgk8sU
OTT0arRVQAi+weVTiuVO82mAD1JcGHoWLhyJN/57lZnBbcxCQkvj3mU6ZRXF1lLZtHeUSk/JrGEO
pyAJojuvBLObpNHZIuhAPG8zTUaymj0wOEXC+m1qLHIlTJeYiVsfGPJfrP1pF5pu8l1CTzTcaO9G
eUhUKYkY9k0Hs0eQL7K9KIN9RFLWLkx8uYTzUq3Rreaef1nt/HQa93VgISNHgLvCLjjDGKg5bwQX
Mn/dxgoAFrY8YSUOUQqczpgq+p2JGRf0BlaEAOxXAQBiEYUDlUH+DndNwc3QQgfo69yHV28/yAp7
28Cq1JWs/WJiYB3ZBOYwuV6LJY/mj4CGXHRgC35sZKgTf4Ezn5mNGG8eO2q0sDCc8N2VPRx22eCC
xwMe2d4pcNgHSDE2JXdSn8r5Owq0OKjTxmEqSuzcOlySGHMJLMVC++vT9hWn5U634T6T3gZwO1MP
Lq+a6LUTmOiyUf3VeFbP4GyeLD7ppD06eacu+WTrh2icTo5OIc57xyJTpA37J4s4jtFPm7Dxrq52
+39NR4LDVjV2+FExTVpZdmnrve8qZihybgZWyOho8zXFGZQqp3XaG2cIcSi5WghCd7WnD46awms0
cWdZDJfsSJmOud3EnjLR/01+7cIF4+NzNWjrBpwMVT3v/eQcquaF2c1dJTiPelH+5kzuRmhvY6j5
lqr71gYjynzcsv7GkRxT5Rz6yds67N4xswtR36b2Ojq4WHW2qo1lV/S+LE7HpirOHfdnUgOMIutt
GvY4gSHJiPkhyKx1MP1lwDR0apj3KXU3l7EknxjQOjG51msGtQQOD7Zma9vwJfjrlP9v5O/FFBTp
5R8m9iCQTtL0L576QrH62f5z78XcWPWcSo5owWtntl/wFuGRjGAujAnuhNMxGjRTu98aTb62jElw
RCedjTB05y5Rq1Y166F2V4huSXdu270w3sBaE1H1vd1sXxMM06REvIvbJkR1Z4YaFp/6z9wXu4EM
Tmp86fBXpve+0KuWEevIal5NPxOWbSnfE4VBL+cuv1xJttLJiW9dTJM5LcaXyf5arj+uHrAccU/C
bpXhLRfiD4HCbc4hQn4C3yLGSlf5DpOhGpoRcZD8I7OfOvfK+GiXhOqxoi6qK3FQkyDEJcuzvyUT
cyzbb6H+ZfNtji99xsDUG9DesSkZRCjaHLbKvIrKYSX6aNfWF9JJn6E6DSW3j8bcFyk+7iopfhJ8
3DnPqgjBhbdvFUM7Fb3Z2XPhWBhGEp8nw9+7HZgxyz6kY3PugEjio6mGTxl8NvrQut+V+10y71TY
3jHGG7rexezNWM6a3GFnj7FxiBUpyLX25DHBXV/hObaiH6dQ1EKB22QqME4kQfG4i+mZVgMkVk6U
IcSn8TnhXx5iTg5If032kobPjsy5zDsYsY2L6ruXKo//iMJyb4ueVa0rXLDIc3WISdUGEtOR3pyY
Ui0BupKgK0TEhESka3FpQY0a89vMz9UHJR8ASOyGV8NgrcrEwReXKi03NclRw6wIY7vO1wxThyqR
zQT3oCv+5MwTA0kzcFZh+YTf8K5AsR3cB026McQEQ1GBhersLkGYHDwctq51W7uflIb1K4UCmdMF
1fHQjO3FZcWnReUlRhyyuMTFqRe8e3VPNdWpGn7nXLBOTeTqIPCY064qDxLnhMY/7wz0QhAyKjj4
slzucqRXiwNJgI8NiWNpVLj1wthl0jxnMfAt5a9LA/N6hzZPz7NaEUdckXNZ5dG2DV+HrqzXjjuR
hyIEAY6OI/0M6Z2LrTc9yqThFBLkPyOGPKf+sU3oXYtd8WV5Mwbj1hORoYQeEaFHln9hwBsjK8RW
u1bCXQ8m2ZAYb2XGG8cwBDWKSJ5dJp9qwKSBSxzKit8KpsXVkDIWaBW2ORzZRmf6hGQVYSR+YbNx
nuyAU306PUeLJbSBLi1r7CWNjCmtIrnbI29EdM0w1ojhh4YWbgpiIDVErgQqtIt7evCsnRh8ZgLB
IZ6cFzrO9n5h0BDVPBVRcUlidWwi46RN5HfdXNPOea58RQ6HpPyKIO244YkjSlZhMWQnIQgrgY0X
ABvsfemm6PrRMUi7fiUx555CUizUHmDZX7eQAT57fMqENUvv7Hf1eGwt5NOC1g/uAXcW3oWyUv9a
Mb9oKGhlDFneBJmHS+YwzvpgN7gJTEZYd30eP9RMjDwJwsVEZdH2ZyOHnT0KZP+4nUkT9D0a6JIO
nDNuRwNkUR+uBEzVo1cojCctt5b51YjNk7fY2nq0b74lMyVhYVE5YWDpnlKXcVaBfokmFrBFFXlx
TCv5qqfwt1AQOIzGwWqFStDT3QL0JnSiHvVMfXn0YQSUpESsTWNefHkd+Ea7JPnjs2jl5PPFCN9v
GAxoSI51BwBr1wTOv3xiVlhl8Ledhnktbgy7WW53igq71oeQmZu9PM6m4W2SbqovpDP7tZqbL6sd
N04ZPzeO+9ADjS1yuP26HZObjozgEmWh9WYVDGBpI6igIaW0D80leWEK/3qfwYEDk+ug6xiJG3QT
NNGVMgr8zlX9pIeRE+Pk7CdpH5TtH4oASWRQ6POJ7BDxg1A9j3PL48p5qP7l9yePoKrZ2MGmOM/N
+BJXHsYCWL1KfMSNhj5jHBuXuQfJ3Xc5k7l28Yw2BS6T1H40puYQdm+QJ+9ELzdm8pHCw3HhF1Yj
rpn8Dsy7nLKL7iduWMTkc/KRTKQ0Z5zY3dbFKSSUW5rz3vP4g51cGWDe5qcrSRfe8B2O+gxKd5NP
5AAY5gZUcKTOrUx/Ov1YZju4s7H/pXzA9ywa4b4IdyqDJdY8WOa3qJDvYnfTTf9Uj8MxJoKpi83A
oaFqu3OTh2ctGHhAR0kSn5Tv6+CKfV2ydY7LKZ0+SmOfNc8EBu76pQ5xvu88Ih/XfnrB9Loyq9+R
j5ljFi56dmMzYDl5o4gTIyrIj4dgOPHGbvvoPPPq0dlVRHsn5wdbP5W4GahKXxsIVEm0l/nr6Lzm
BaesY4V6mejHIv6UxHpwGeTtS62ao9MD7nEfY5NVd8vhgyKSoTgv2kqONG7jW2+K3yWbs7zkIZNE
gfHGSIL1wopBAStbFNiJzIh/sgKJ+qdwQxabwpdHAH68rg9t4MGPMY7Sz+nOaz7i/iVsrjlzWAeD
cBh6pwb2tWD6VyXVFRbZpQtbLjgTMwkr+55leW9l/nfeWx8WJ/0kM/Y6dD44mMFAT4p3wJPjesjo
MQ0gmKK3Hd3EvBeh++skXGlQYe+UV7xFVgmwjBaB2hmZ7RNssn3B+Ri7C0NzuSOTCBhryLFtmJiL
4fyq0WYSS3VPbj2Ns+xX+CiwZShNsTNh793kFtx4p/4qyVqWeXPIA32T4QA3vPs3a66OunyrPHMj
x/EaDJjJG7oueJeoxUGXYkxRHoaki9HnSR81bYE9D9iEo02m/FX5b6ArBc2KS4vBBbZLOYCb2N/Z
FqsBHkFYvxkCj0pRvUYLn7yIxjdIN8dQBUiRC7sVaCZZPzQ1aHfcgTJGBlZ9ETEp4YKP2c8j/MxG
cG2ksS0MPvOxxhoQPfgmQN8+PBhYxbEW9AQHh0NEnV+KJwwONvY16KoQj5q0OuJN2bcxMJqCZnDG
OXcZVOc0TXFCOYRmqBBI3YemXlrJvN2YMF9Nx7ewBuU4ep/8DAcEP5xNmXkRbnVJzXRr0GfTOeY/
Vm922VgyiG13aTjAo0NFZsdcBYbz00aIdyD5gWoeLEpeY+TQKc/uDRVu2yaBp1SpvVNVT51dnw0F
IAn23SQNVB8CUoFVnb25eJW6W7cdNP4IDGddrYq45VQhwBdklyFq/qpE0Ouq91MOGhoX4nmax10F
RalAawcAyojL5LLe7CuQ1jrCPk367b0362nHYuQTb05o+yivTdvffFFeJFWD3DXw4ZhdvXbN8tnA
tj7Y/HjadmOa7sFJ6m2i8wVH/+s72aFkzwe+eR/TwxpY4hCDO3W9dJ0Y/n2vm29HFvchQQ8jiK7k
b7Bq4YuUKfhO5rU9ix51M9vARsIQ/nOouPFN1XdjEGvR/4cN2VeL+KHwybYMxoRFevjybZ9kg19s
uWxQOFmdaAbe1APZRuC0jzIzGfcRnA9T6zqrivRmcR+zOmR5dlZLnmjEba1rALlR+mLl9aKKrUND
niLsyC5MfO1hbwjFvjWmW23F9/gUHkURgIqdnnVuXwTM62wMH1KieCLtHht73FRm8mjOGJ48GgXA
N58XW/jQMbYt1KOKCY7V+Lv98mtC+QRxc8ptfmC+um+4MN+1dbWe+7xcGWCxQWZIOBisXz68VKTp
/E3aGUMpFj2ZLwawbudaJdc9yDY9lt8Q5TAJsk2swlNc4571laBBz9jn0j4OjPeH0DibNBB1g/8x
jfI6jPW/EmjMUACTxEQs0+bLrCYJoLMDylRcyxZNCH5Q5HMEa+TRd8onAwY5kFTQ89wXweBaTEsN
IbdZCY4bzqu25aWPLRbkOAX326zyJsBD551GPT6Xno+2mCKAOdiOHDqRe6weZrk4i9UZf+jG7cqf
AbIrg7AdJFtktWV1Ky6ENzZzUVy1DT5ycq9z2B50EX5aDV1t1ByawqJTwyfV0+XiZvck5lwoO2b0
0EzuIcipAFAD7pl4CjcRX4pmshU1cksQz2Rq5hwDM0Dvt7cSQ1tY+yDOzEMoILFU3eL5zCm4KmL9
gb17nYMlbmBM4+t+EI71z2YgW6iSiST2WOrVInnXtv4xK6bvJh83nVedWLi2s13TH0l/ILGQbKpm
QB+cAe0pEfhrF/NZxPDai5Cf9NHi2Ja7CMjndBx3ER5DjEiSitApN3d1424tuZ+g+XP/myXtKklw
kMzmC+eEPzSdgbyQIOtyFCsFsrISB4DnfvoHXhEwkXFTySdYfFbPC6kxkmLdRhgjo0WIkCgis7cL
exivKTv9Y5I+TmI4LGVwKF3r/6U2xmqtYxP+GjZDba8yjXBsvUVMgyznqcWoqB8Q1PitYVKrX1E9
59P3ktfICu41SGC9BhDJlKx78UCAgc1jtbP5Jfd59FlNzxJgQCFxDgxqNYpu1ZM9GYt3BztX/BCP
W9fGp/A+TFjojjUimYSIRGymTn5bZprqAo3zjgl8iRWjbD8C4zvvXu2yuuOi6no/vGmMfeeVK89C
Xh3etHQxkGEO851r5f50RASGW+zj3R9pZzVfIuttkk/e8B67v67sTq3FL8+xI8eRMfN+TjHgs1e8
LEN6S7W3hZIFMoyLVkZTMqA23/x21PPMzyKQuwIHmqD1RnTmYxp+yvqjK4GYF4wMWQC4NTTt65yd
ffEvgXwzWK8BkaQab9ZfT/pz+NMWrWgRW290i4332b+k/dXmvBE/6DFfp9VEAZa7lot5x2Mcizcc
wG8l8HjPNQ8uw0jvYbRZi049N76hZvDLqzVCUeFUJgPzOlYLK6TYjOVjb1mrmskY7J4JF5Ircbph
yseYhKJLaZPXv1f4Nen1XLuQ3YR4HuOTTckGVkPRE29auq2Nz2rcQYjqwXUJpqaFoaCBAs1DPB9w
YZGIZ9DpYC5/r/hgx/k1wMZLp9RqpPI8LCl9mRoe93PMSSqz+6fYi1cmucaiZPnA4Sx+K+w3MVyd
gFYgNxHfTigx4NBgl51aeZnSZTYISp5BE/eenHbEBczTWsMWibal+S4O7/OJg70xdzvPeU3jPw/i
U5SdY/45G01hGH6JuK00qkvqMlzjdw0NsOevMz+JqPyL7O+2JjrRHedhaxpXlwPzoDmY4lOcBiqk
ol9YGmaG3wBbYgZUJPA+q5aKyWzrDYiSvsCyzGADwD0Tacdxd4Ho3/OKQCm6ggvXRZHBHa6dAu9f
D6e4+eCCp6joHT98C7KK/R1zb2TlWEnxMnlcGvDq0jQAARmgfrWbAsATsrxNJAKaNnzGNfisku5j
9EgD8uIl/fDphdy2HXC0EhdoMAyXNg3uxlhjVWH2fU1Hrh6PYqJfJj0nM+i0eduzgNYcUqPuENFd
LcX9QCjAPsU8b0zFEcK3icXQ1WsPgfahsHzF+FHg3O2N2GfZVdgoGLl32OmPjY9GjNnOoJyOPdow
nhtU43ghUyanmU9y7N5pFFlZdAumMtyIwH9teMRl+2QhacX2U9aSmFL7xHmM4o5pv7ceGNNVRfwS
oGJLv+etQ+IewE78Yy1n9AY/FuqNn74ULlc62CncRAdrn49/fps8Ecc8IN3euegicDCIjr5UpeRU
QbzfvLci6wKxmA99r0o+l31KqeYIZBa4h0k8CdC49Vnjosh7EnzyTOYI64BYGT3Rb1MjvOlPj+6T
6ZeYlWF9jlG0E2x7czhBK/JIwMwZicHhHV/DuTTDW8w33ch0XwXj2ezbB1j1x8Ftji5ssCbhiYuh
fmLOHID9C06VwSnvoCXMVOXuq5r+2/SlnKg8OJiMMxX3U3dgxEusxkx+NfW9XfXVKT4bb0vkwgkh
YKnfeAxXk9Sb0SmpHflnwwpWNnH8nBXaOIMtcocnQYS6t08pWCin+dTTgxD/UsK2XnHFfCig8XMB
tYZ/EuCLYpWrs7MpdxKQW/Kczck5jeJNHKAa2xcXBpUXf8QkSqrlhcuDfYvjPwnOffiBSkVraD7y
7lKx69T06/SaNSveea1/l9R0jUFO4GmMrS/LuHhGuPMp5a1eA2Q0UV4nwb4/vspuSzB7iJ5ihuwe
wzEVrqc04k7fuUbEMlZMi53Ob7lVdoIO+7NRc0Xexpk7HtK5pDGzDed1LkSy4sngBKFsuLitk8uj
k+Y8AD54B8craGZwELwHASLR611CbXjyoNRUFc/5kKwH0bifeVBn+0jPTK972EFDV8VrbnEeQQo8
403nJWT5m/RZ5Gy6ZjPlh6CtKuTSnHZ7cDCrrBituzrlNChF667NrCwhnQcuP8SsOjOhGk7MUaip
oV7v7OWEQ21pLaVaQu1E7ET70ve7XeKE0b7hyHsiIDh+VFWIYVfumwForxt243saUauASxqKQw9T
A948a4Mnkns3dwOMvazujUgn3IFOgGvFgFs2F+nPqCO16fgpnwY+H8aRLay7tONJiYFimGQ/1nqe
NHFQPNUMzn4qrNPrMBsU3dTMqcwGrlEa8OTrpvoah6b5Z7cpob0INFUcim9Y4uwl0+TclIz/zSns
qchgu7Ntn36iaILNPSraYy2Zs5b0AzGDMt5VTtDhDS1MDp9BdXAHZZwIO9uEAyXh1bpYEMw+wmSb
/gF6R1gskpnAtl0+GNbiKUFnAAbYDKce5R4NksSzK2V2HDXjA8/F3hElpKZFFJb3huf3D4nihBu7
83CxDd/be5YFUq5XAMkMt/2k3xuLvFv6K0o2NadxttQmGqGmSHib54jqt4J4KW/YXHnZ+1xzzSZE
aZLf5kc7B1Rx5kzzGHlgp9oLyYFMa8yjag44y3m5pDHGgIyQRN2290cCVmZJpLOoOVlFkd3c6qIf
ec3wUccV4hyklyhHXmO/NNqw3Xqaz1AKGa+DCsjliJiLrZ+xv6caOk4m4LtmYPY/TjUzNyxb13wg
+FZTtUUpr+UM9rrvYFimqY+RMI25jsvm6EWgigIU0q2fExZSHAkZ5uAUr6ZuRGNsBcU3ZvzYtDbR
0cyXb3PQ61Odk+AYEJceo5lUr6iWAiBJ55kVMAIw2CY3Fk0TAPt6EuEZzZbvBQm4Uxo1/r5qumQX
jIl3h17b7PoMVo8yyWNGUys39mTnx0TayZrGF8xdygq5/AD8ryqGX6GdcyUPzHKnu/CVmSFHejV/
ClS8Ry+103I3CVdfMxT6vdky9msrQ++7mXb0yI/xxudc473E8Q56dPbcTyQE5gxHXYoGn4o4PSwl
AfeB12aAX9vuVDc+rhIz953vSgfiWwRBzKEMKJ/VsH+g5zFkmBFymRf3vPARi0804dsq5pHgkkU7
mCMz8WDUQbgWIVh6kqXdPipwWRqaOmm+wepoAD58ssKUdORMJEwxAuEFMtZhlXREu3GFjQYweMet
S2oNa/XcGj6WeAfxVCgo9xxrkvfSaqYz11IOK4kxcOlGcO2rfuREmgcbwMrejXIbzsqMfxk0JKOR
rOlhAHhepPANuYhtZAZhPI1YvqZ0QGnKQFo1Hthys/XcdxkY4piYXghOYWRkMDaCTdwFRCVptTmw
iKvraIlhExeW3s9G3dzyODcp0qrk1jVH84dQxwKskQIHdVYKCoxIwv1VzOVIp+eEbhKSmCfkpuSf
KqslaeRP4zMV1GothpDoV1aDsaiNpQQ0z/yHSNGvZyd9B9fOx+kYcdmdkhTvTmMZDiYOzz3mqb/k
IMw3hEI0DqmItaVd9DFgFeK8RYo85uAJCZDBBYNh0FduOKWYm0LrxcsRGUw5XzKF16+MmvSnncdv
vyywqoo8h3sS5sc+gUWaeA64sTAdgTuh2sA3STuCl3bci0dTekvnQYWdgdZoXufgNbKRCa3O4YTa
mEFzTqJcng1N2doYoYpwXgwe6XKLwCNgVLhTbdf/1FOun0hRYrfREJdNH/E4cxvmMkPYn4j0TRrL
GekJbffZX9u0xqUKzOrdBVkSMqBqSaI4CRkpeyAHzSiKGxvp48geOSFFFlOsVebE87AjLrFcsXsW
JZbqVxGBqi31vLTlilzOv/Q9v9J4RAoR8Jn8wubSU4oed18So6wDtcWRsF/oHprML6rYpNNtykho
KiMEQ67dBKmRkzZV2N4mKi/mEjxpV6XN9Brreyb+SY2LaDpOksj22HLJw7/nfzQ1i60j/oGSj7NT
kkJpG0xK3Ea83kRiTWpy3dq/y0DrUGVwQInYGA5aTK4Pg9ecxPzlmfU6qrA+YrLByGZGHxYxmLz8
8PKMmNifzzAux46VPPI/XPqwWv2QlJxTQ2w94NOScJ0psBicdDlrWpVNFyiqX9Z/IE6ROvzV5jZ3
XoZWEAy1SeIapvqPo/NYjtzYgugXIQLebNt7R3Y3mxsEzbCAgvfm63WgxdMLjaQZsglUXZN58lR4
+SQkRCQvg43H1MjqhrU+qgsrvmoeFSExeWjQQjJjHfNiMPQvwueoo58MED8X7q4Yp1S6sIL1XIES
gWRPHMuIsDeN55qt4z5uriNhdOAtmPrWllh4gFiio4SBUVrWXybpPxDkZF+BtzINWD/OQy2P7Lf0
CMMtPmPd/MyjX4fVVBP8KuJf6fvTjmumJLes3EqX2Rwj9iCbm+lZZN9ASibLHf3ClIVrBX+WdtWD
l1qAZtq5bIAU/jd2+7H4IotrIo4a6dkkZKad0iTqz87byfZZjsmDo/cQmuPMGthdP4gbnNXKoU7e
G/PpqB/kV0/YBl/sy3IxSadVyUh0fGmUayEqaVmwMP/SmMb78Av1t4g1Qki/VJYHGR/0CPCssenH
cTcG1Rb5ykans9Tcu2WzmySyFWRh/4QyMjflLZW3wn81+iOoiT4FDdnc9ZY10aMLgb9TAeai2bhu
dBR8USWsQh3nxOBA9bjaxY+O6LbX/xrwPEOA2iygK1t4/qFnwhISG1VU2hWS8IprZWm6xA2Ey2Lc
lOW+GQDO92uVykIleiSbttC8iwwAu2QPuaJq156zUvJtkvwhqGRkr99iByGovo1VgBXXhNjiojzp
ujUv2GSJCMSyc1Wji8ZxztO50tk4hRH9rf9wEDpTLOPbE8YrGMUF2wYPO/AUvDwJalHIltjAApzT
tJPxVNiq2ZcyIhOouwYYersHHBPH1CGZw2/pSLTffftys1sM5NUHNOsIY9eFJu53SDluurDdHqlC
SKUOwi34IBIHb3gwV3K+wQrEghsoZyd90WEisyHmzLW3bgbsXgNjz/hsbhvMs5gkyk6LmAwr1zYt
T1VSqLAhcn8eFD2h681PJ2xCCKa/8LP7EfyqPf3jcvoXK7U520XmLgKHsDiyvOfkW8BXPOa5ikvj
mzXtsi6svZ3Qs7bGkqO6L97bmjXACUTvRtaIvSBB1s0pBFVI2TT3i+ih6829jXc9ugMv+yG56+VF
yhJnAEtZZy4nGX9rIgrPScMZ1ix/MPRhjZYt9l/zXSk+4mbvV+e020AxU4DJMBMDIlEcNPwR6TYN
DolzENEq0d4SzUerk78SCgWEV9bRZVfLVMqVcmPolyA9eGwD2muvTWYY2Gx9OXg7Xzx970LspJvc
tIznisW5wrYxlD4b7szZ5HWzZhUNhCPZG8TqCn8kcjhYcqOgM2uYu9RmvgoU/D95RLeAplRjeOVr
3sHmfrNAlwC28JtL7BK20WCFmps57b9jl7ehkUc1M65uIK6ZP1yc0MSvUiArMlrKBW9EV66sKjNd
mv3I04tHk9FZEQ/bYiRakU60NcVb4pHqmgWSp7Yt75nGM+B26nel2zQCDVEnkV49TOLE4so7D2G4
SFRnabWUyUGwjkj4U/1ojSDmlJS0v2CfN3mX34YOp8hQRc1SDTPicyAMCGzBlnT5USGkQl4L01bw
EPJ+0wGuUVzB8kX+3ScAzzL4VmxfF51GlWElt5zOlFrdY0QEzbfjn2Tsax0T0EJN4KCAi+UfkDPq
I4BvN3VWKGZ6hf5CVhcFfNrcDsx82ek1uMGwwIlFI2nMmPH3my7vXl070TJUEgPZ1Q6z6FE+uUu0
t/RbKjxWoKJBGDKMV7ELyBHohAtC3yegFajmWMPL5qIAo6usha35VOXwQhy7IR4Xm90oUIsNMrpr
GpyBvC68NQam76TAm2JLG2dtNLHcWkdA8EBsyUARvOtoHjMPu0A3aGRFTJLqluiUxNk77cWzHyIT
e0INkIAGHjW+UjMys7LPHpKrGbw8jAGywh2mULVa7OGYtcNJifAK9IBsAESr7q1i94z4wbT+TAyV
RIVF5U9dv+stainRTaFtW6ws8yrVPsZQeUubox7LH/ZthvOny5GuWCG3XpNgHeWuQakb0gwNbfbD
eYb4U12muBWH0V0kOgG3KJVazDq1IOvRCJcsR2aWR5yKZj3qzvk26hGBh4lGlg68HCa91lpMihpG
iHb4L558gWhCYzRapo2pu3oWKonfnPxRTpBs6c91RdlXajnncF663iXDJ905sPXa9+nPtOS1Tthu
SLADRu7hbhQW6QLUm2WmxEsrdOBOvqUUBAI3QVqceou3aPwrptxM7LNKgnkdBDDmSKlpDEjNmQoE
I6F07IRxSAobYsBYDatCI8fEVXBCxCnXp9UzAxv5L1oDodqpBSnl3hVcy0qsJrjwQy4U5w6rI1jm
vVnNNQVAoeb/yXQnxnzhsKQ1hYlqeIC18nL9Ax37QutAimgq2pG9MIG6YC2nwe9iwoYwB0VnziWn
GzG9jVilUHK6J5dtS9sTgcn8xi5WHUP9RA3WMV2xEWrLzh3XnZCw7UoabRf/MTEeGJP4uOfCujqt
x8SJyhIfc2lPyDb26goBNpCaIYAFV3iNVUGB0bEgxFStdncigRRnmCkh3npEG8XA9AghaYbuuwm0
c+5wD/oduLoaWeHB7A+qUW1o4da58Vt416IsljUNRg7yrO0KtEavQtN47w+42kxgC5Nioryl3gkk
10qhmazQ3Xd/RpfvfGoH2wGT5g+LiNuNyNZ1bLKo5Wy7Nwi8ZPke+N2qCpB6V7vR5e3vUN5p4PDH
NiZtshg4PXXtaVb2WmtfdvXZDNaHwza512/cqMuSDEdua5WjQe6LGts7xEhWGoEXLEf7ksttp71q
MBRaDle3vFkkrwQuAd3Jh07zDOYyIG2tZG2cEvBY28mi01lhCGvBie5guLHSeBf3j1iwLPIhrIgn
1DPaF3ZnKqGQG00eiMD8aXCmtDkJOazFzdCfW3aNlRO63s76fzKEsTcgi5yFUDcRMo+udwqd+Msa
h60eAS0iwtr2yOTI9UUQimOH49hh5pvjvjNzWspBwuCWC6ejDdFHubYUZpRRgmq/RsCr67CRGSNk
Hbl11UN45FrU3odqQ6pDQ9UE5lLnm7bSaQHPQYP5QU5KOX/sDrpIrgPxFwa0I5K2bmNM6lD0E3T3
EYc5amODE9hyloV49aQ9NO19qM3DBMiTWfDW+fGaXPh9XQXLVmb3oXVwwzG9RY5lLaqgJ5hD6bdW
Zn50BSy/jaca99EJQLejsZTYBxOyvyJrMw3dfJSLYwg1pzQSjpIqWBUN+JHcvYAR/8hM7xi6MA+4
8BTtUDXiLaz6f6MT35VAPzT8oSXTmAbDvzJc4CTtdNblFdJKfJiU5P6yZhrgtze3uurdziP5ppE7
3j1fd04hr8BIMdAa783wOfjWrotpOxSikpz0nvuQJwFAs8XttLVL21EWD6tH44eNNPwJ5A90qAAU
hcoKr9fYb2ThrTAPcXtVsBV7yVsqtdUgcBK1yd1wcIfRSTA5m4+KvzFGRihiUSbp0m+V3SB2wj+j
359Z/m6CIpf0NLD9AszfFod+3OAqAeyOXAFymMK76s7Yq+89ZSRt+pa3T8YLKGBNrKmW/klhyFg8
PZMdvmrImqvdfCXdYh8x/sqfRU86tbDmFsVsl7HTpAD5dcm8zKCfE0vmkDGVA5mOCcrzaZhsYKQq
FjuhY7PjIzU1WEZ4c9X8FmT+fnSDdYF0gMyGecQwMGZKnkh451AAAAWRQIgos1zI9MaAZWar0crA
PKsjXCzZidb/IkHSi1VthGJOSsR/Y9v9CAwdKpl+Kmqm2q5WsUX6mYtpfpT/GLEeapfGUGVBZBGx
owpMMwoOtkaey+4XZQM12dGQ76lGu5Z45TxP4jNzMDQd435krycidjZ5i3aoQSpKGEl4reIaHEBm
/pRlRBSRD2VJ3eJQWaqN+d0bDllp4xrwEaJLQ8K4qt8dtgg8R2XF99Si72Lk3PjlNq+wx2PUXWCR
5ZbWEXPKDAR8MXBZo7SBfmJZ1xhR4NwgPniZYRkFYKb/CLs61p34p8GCC3Exq9HwVVgqPEymuVxM
fy7jkx5Cis8KLqiqbh8Z60xk88x0dy5uv4rVasdBHjgvdhg6GQ9Vj6HYNRbYO9k9rGCSp5CMxoTx
epmwKK8XKsKRTE6cY0KY+uA7yGmVUFy22B9lrZAqhLwFdaIPranHJ2aF99F+lb62EPS9dsnFidTV
2OC0WSrkuygNv61NxZvNZXEZIqTWbQZp3/iFapsmzj9FkT/qcG3R9+hfEb7B4D1naONX5aqsnEug
bOrq2k6AutxbtpnLh4uvP72FOi6wo6owYwiYCNaot56mhgkeyhMzd03YkOYZCwiDno2Jaci3Rrfp
3jBKAFHaSwexAuQWm78THTv4bVH8DjZF77AEvcUENu25xQ08i2i4WaKbSLO9ZYBeYejAM0QuZMTu
lTOGV0klMOUlUN/KAJY3Av/2VeJj99yvBq9NJLU5cVgzTGFeeAibM/ifENWVCmNzStoLtoA4AnRj
zopEdc36jDLGkCweYwlugqlh1ra7CN96aMXsB6OZnX/liPETrgFfXF3ttxQ6Z9zwToOnVsGVNEVr
3qjjT2igNOfbCs1zNKhcLsOP0nqLod1og72AZfqv85WdUWxj2yblCZgdb01okB5TVfeqPASiwGcR
4M7CTkYZP2+l/eLNWvl5vsstc9X2p2CirRQWis5gjcyPGbHN4zgFmYx+z62uo7li1Ro9DNtYS5g2
ESVYG7CgZioj6Y0jTGGG9VdrX0HzSsOeEY89TwWZQNZTdbRNk9xtkJ6MPDYDnVZsW79hRuhSf2ys
d33YCj6N8VIlF7W9uphnvHRTjk+syhagdHOXs4AMbrWabaTP4GeD4I7CAKHJxpAIrpgAeCFTjvw0
1b8RBvkaWw8u6ZhUJ6Mh/bTkQtPHds525aVAuVTwVxMMwuib3qjYUhvks6gTqzgdNVQB0F9siMkF
tnaFJe+ia7CA4lfdDAy3ie0w0dTaBy3O8fF6Kj57b1+MNtJ0zK+2vVZq6YEmupYTfjTlFDo43b9E
x86ecl0p/Dx4UKJ9qkUHfuVTWMVrrOGJwX62WveNUQy5Iw9/NL71Agkd1W9QAakKN1ZxBtC4cJWM
VK1GfBRB+zbY2VowgLKabUY8RZHBqSPCveCKZ0HBmD1e2/3daz+rnjwBfncVgp3Ljcq0ZNiNxTVN
trWhMs0M6dIsArRhCYchbaebAFhm4uPa5mIo420RHIW7tvN+O21cO9bkHsQElMXLodduRXNTNfRf
02xFC8HOBRBoU+Invmw0lkb8YeeSwaL1KUY/ORtuXxx6054ZjI+62D5JQqUZXRPbBFZQabBbmHu9
Da58tTDmWDDRqPqGelJdh2U7KNdhXCZ9OJf0FoyLgJlzLifurGoIckUtM0HMykl4ahzyJjmp3XDN
RbkxhQYRynqUiptx8FWovi2MJ+OUZtgkJukkSrOLKc5zpyL0kaTnGsu5HKx1UwBhCDtvkcNcjIf4
xcYC/G28ElFyYIC/BuG7a0qCESU6gRomacjnW+ow/sqx//Yj97sOmo6hyxTo2pXOqpgOMydqYYcz
zI5BDmBviqsAKl2/VdWKQTnXLHk86rqhStYlrTHlvK16Bz1xV8wMKJaB/JYu1JfYmK7Lcham9aaX
I0NsSATCJadSOA2qSNwUeGJSOvEYI+bctOFSgnJzsChM/9//k8MzYpxLyPPcwvvnVVS6/OZdaKxU
9sAlUhT8nESXgWyI0WDhc02BGNhajDHAZf2imyaypfItK0qUaSTkIZhMWdQ2nBE+aomg+VLp9Woy
CRWBl5Ro6jj78Wq+AeCtvQZUb8gPug/ypYXPH+AbcwcSPFoWlkyAuhLDBRRzZPKj4c5qNH6TTsol
zFFcCMfmQXQWpcWJPqiEDAbPVpDhFhzrAlN9fdXJKcTeambsiqpHW6iXoVdPMiZjFa6cUiIyjLyl
nXVXI0F/WZIhsGG6J462DiZuyA5jn+3UQloIoQYefIfebFIZVGH/QZysvlRrVYB+Nt5DF2NBJY+a
z7+Hkt6Nh4OEQ2gh49NIQmOvOmsY37u1sy5FutYKdArKttROvsWBS3vnq/nF7Vi8kv3hHww261y/
obWwnD8S4oHBw6n+GMbx1/PDOfoB3hroEC4DefbLqy7HMtsQwtkX8TZSraWIMQ04mmHSGJ/K9K3r
HIOdUL+ZltN17J9dljmqMRIGAMww/gqpE25h7vBl1deIdqu04MRZ9aXqGpbnJbZcsC1W4JncZh2x
54Ry5k8njp+KeqnCAYBCioRyKY0f37hVpE2G604+8M+IuW6Ja0/yFaMheRKVsW6wuFopPGOdzLFA
LVcsOHYZCmjbOUVhN58SeDzjTeibxsLpzSas8mMW+r8ZrF2L4juaNFIWG9xiKm5QjiCp6lHgZs2t
SgyLFgLDaUxcEIOxCqVOinCaXeiioLKnXMTbV7KKGWfssxdVItd9bTCeDdfhyPiupc/DihnwJRvB
lVQv3JlH/LqLyEbHhT2UTwOTEMQTp9oaUEXdfc3Shagmv3uvos9Mb+dBn+Dcv+QwrzxCfsvYXBEY
cZIeSktw4hsfE5buTL7MCIrBSSvB9FFauAWnpgTnN8AEiL6HkllCXe19SEImfQsCwTlTx8nqMlL6
lO5WJtZMC2gS8RUmWNO7DJQ0MGNahQAWj87NpXQKBoVDo395w1mxj1mmXwC/AZO85Ygg9XRX+Q+Z
oyvYxmIPpcYW5dxg/Qw3VwOz46Uj17nzgdUD/8BGqTejpJ1oV3q+suhL+U/RRK6rcOU2DKYykGjH
SUrQqntT3etmcg6yjwjEo+e8t2zw1FE75CifWKQeM+4TJ1bZdfDwBMF+/D+o2Jq7/fjZhzGGesK/
1lZafkeTvdH7KJ2LSorgAMKgXCnZjXow9LB/sF5DBxBY30mEhQrBwU803MFJonE6MstojGOI4UCl
4PQ5iT029ALfuGPbePoemTkCPzSXuUevQNfcsrdOPJJWk2g1PaVlQMCcZVc3t4sY9/E3BoPMqq4O
ExxRg5J3scTFFulPB5it6+k0OObKa4RGWkhyecjS0Nlaau5Xn9JaITLS03scXiUK+sJeZpk2a7ne
MvkK3Fed/bm0VzGzeOwrBayXkuJGt77V4tCl54EFIamgvfPnEAWHL1F7i7vvXn0V6kGGsDyvbBNm
QXkOhw/BZU5wWk1fa8NoU4M3C3EiH9tUV+N1siDNNUYwL7lqC/bowvZxPmIPDCWnWUstc8kmN2Gz
Y9cLQWyTIJIUMOha+x6U8KRyDNzZUgdHqX/48J2JpYr0YF6x97MrOvn+o/GxasanLv8NwYETmEIZ
svXao1tsvRyW1CWq3qxkTUOBMvioouwF3VPn7zZRpXI8NbjEQkI+ZeIBH8AeYoJSA+KW4Dw6Rt0u
cC41FSuoxbnD0sfkWtcE7tjg3Rjc9QiUqYx5heDqcr3HKv4hhkUIPARBWDAq6sYECMezGJ+LTl9w
jxJO483sNF5ZqGJt/9lxNff5NR53nDFG5vAtYrwhrNpTQPbZ95Esxzq4uRFBRJOzU9v78R77x6wY
Lx2nTg6vwI2/axNzZmQTvAaZeDil1Z4zF6SUM/F5maygk6EEMjZYFQL5qTAwquk5g+mLtk++edVM
bVY4WLGUW+Euq+oP8d9O5FeHsOTGNxehR9yi+Rb2XJjk3moqUtQ5elPNuuKsZJ1+A4+GFrVaZZBE
tH3HXEwCtOEVVZgz/lak+ObD5KCh/PUBjDnDvcBFnDwNPp4sfjV2/NTaYgVHaxUjMlH6YZ50xGOn
5GqUD3zNRw0jAk360oOk3Mf1R8CMsLE7UIXttqtWNDcrbIgjusgQ81Lf3kSySzMepJvDUzlA0tRf
DGoBOsO5qa4yupT8aBMjXfXiglBilnORah6TMgr3NOd60/ddjXPxq0Nh7Pv3nhd34B1C3GmQBlAy
MK2TV9Z86o21HOJqpwfxqkSMy0ScdAiFEap/tMpnyYC3DT5ZJ81wkRXFR4FPgQ3XzOGHC9mI1EES
tpUj7JrawmzKHR8lpCqeotrZTvawnvUzLtm5H/+1OLUL7WLw2jfoHdWnah5r1lVNitxmIGeOMl/Z
KkzWepWTZWTHrF9ES4ZxyaKvlYyZm+RSFS6R010/i0V3zHpzKQcG5YBkZSOXIXWVDs6/GmxO7Geg
y6toFPLgIdYg8rWmZzo4qQ678J3Zv43RSZ2wVtG+U45uelCcY29+Fqa5qni8aiuEhvkWc/DCihuC
76ERm9jYhcbJjWjfdxVnAzEacyP7zZOJf8PPBjGF99MVzzjeCfcNPxlxYW0PE1gcSntTm9fpBY7O
KmN0i4M8P7Zcdxbz5L79UdVvnxbAxkgj8cqEzrKHejT6OxLmkiJa9eVmjOFysfpiO62k7yHaTtqi
RclWw8sJX5KYjVMd1xk5cbDAiuKula9u/FCdPaotNB+YBC/MXnGWci3AdQeIR5hkQL67LL9MZl81
7nUCfFnoskL2PqPuzY4/Y/OsRxoHBFhRtN0RI3PEXVTqtTIgBNi13FWs07ZG9JsTha22CPVr95gU
PxGlVFZc/Jok+x0EhE1CI4y0YS6TYalV59j6hUWnuRAYeOWYBXuXvgWsdDCrl4qxXkSbUl5BCs0a
d5PobyrceO0aMtLg3d0FPG4DDP0ET7F/8abdoMmc8OHYX0Pya4xruCUqnQ9Hwc6nUJyoTHHNPlmc
qkkJEX/2SMum4UkFAi1ySEuLu8+0c79jxk5JO60XV4zQYMY6myBUAXIpM619qBWhb8FzGPY9oonh
4ZNrFzc0cSzY02julC+P0aM6eIRM3Hogc73C62f9DQw8YvkNl4IaclocbUkMOBWQEsbx6Aekzq/1
8OC2jyS4peapldsAoXfJvKM+kfho8G37lEFBS7TZRgFMbp9FzowGWSlYIGZT/HVvDmcvQ526KkPa
waJbxUq/zJqLP2UtgOkuU1LtUH3qu7RctuVHByYgNOTCYJbZpQQ/xE9f7SYA8TzjgfFgBWjDPhRr
5mzo/XFvJpwG6KArb1fExNUfVPWsocuZtl1Qz68qDLFs1SGJLbamOAbGtgFsLs+quDLBYuX1rQUM
AjhAPGru5iqZBGEz1dCKNX+5fcu4BMyDYVbbhE4nKj5VBgyt6a0yCMbNJGzEgpZn1cw0TrI+O5oy
Kwk5Uz9M1O5ky9X+tcfs3Fw1+rcSCUtcbW39VzpoFiJW8Vf+vmPcpbc32Mt2xH8Kh8ZcGP09Nc+q
JpejZDO6VFhid8scYT0htRxutfYYLZAV/tysWTOPwPd+kPkbzrso7zoEEhzsAPIKyKQh5TD2QWPE
Q7EqiM6rTNjvyMnhNB0U42R2G+Da07tkObcCGj2yFbP9QSSENh2j3MwhdxRSbBxdamZfNm/EM89Z
OI13u7g6dFxh+6Orx9jkfCiHtWKs7QTNk99ixlwH9AhRB/4z+FfHzOg8mk4UN1pSbEyiTSbHpvvT
OQFYpEnUqV5jA0zA/6tO4d9LZc3qdRkqOxsbQLMdkne+Qqb4IR1UuuhTjCyTxTVZK5hj6/G3JMeh
Mh4lQ3fE/WPJt8kEUJ4y/Zo3FFMnbeTW0U422pJMu9UNtYryzhQFBzaOYqRAXbpEyzGPqkswolKA
2iKR1WbABB666h3NAo4Cgcmj3f0yi+K5ifmWWvWtRWtCs/3PCLYK2XZph6VnNzQwAAqVcHG4JV5z
mg6JQrX5dOSPbPatf/aVCELbkC3GcSKBQLGSuvYd9tZZkvWUj4+kRxqWs3gNi9vkQM31IZkbU9D2
y7XeQOCgiWb6gYw0qdJolanRNa+at8F7b+GDYbVTOyY9+S2u/yFFPTRkjI2/kXbtkEpMaoE20FZq
de3acx3/c4hS6wFgwQkpw607KPOw3gXUvrG6q7qnS8uBuUn7PxsCAQGEq1xbFJz0FnWOwzod43G7
iiv/Yg8kNPQ5lEe4qAXuChED3AV0uUXemOGtzo4Ndxtp5gvG3mT2RiizjT04d16aUaQbnfSXaMzu
WU8QiXZMB2QyxSEcql3FdlTfR3GFylvC5cSOJtCSJ6e2WzfWhuUucEMpmPe3AM2qhuaHWgA6KiXF
QC2MWmnCe73a8a3OmX1bJRmPI7YWr6TBH3Q4B0zHOXDoAfgNlCAi7g07XdBFqzLwD3Xxa/lfBhtJ
ajmRzFoFEEdVF0vBZbS08hykOkSUgX02gyyHEXfqCPIuf9uEpqChCAEuwYo5BPLgN+0/TePlPHkQ
zxXlQ2jnETJwDUC8J6qVTOiTq69slHe0Ix0f8mAeVZodTFS7KIL/KOt1UVERUW0oHbu1ZC3FpaTw
74ijba1FiSmPPAc4MUPlH4Abr7uCyFUyKob43av9nZm7K7XVzx1GN4dcaKLbdI7hQTGOGUrjuH8q
bbtKwdp1jgRaFs8QmAGjJEDLYcLQAgM24OzSB2RwVauFOVQEXeSboKVdfehFtRio+/CQsh78qPVr
DxeIQrIK6KHJaXHxyHEaezatPpeeAtVFsFvoVV5JRE9p/MRWtzTNmzXuPI79BN+wQJfakIGGLQDY
EdO1DoZq7G7H7sef5rooNyULQjW+2+zzejiKOgP3mMRpXdHAXLWILCDgAG9CrcaZBGafr6Yfbpae
zJm8rBOAVMlwdCEPRKJYNuYBoujCQD84TWQ9fGu4gyQjoSlAbvrJdxqqNWzRtuBL/TLE1ZRPJwVU
5A973/lDsc59Hc2biIuVE4knBbUBhYTzSiILh+i6Loka0rhLNHZK5CJEngcgYj1wO1lMkMvxN1Pb
Y2z/WMERUMEoNnWIexZTCWehRZ4Pok2XeWY3IgqTl8E81KrchMlp1B8RQRvOTuoPF0SBqL+BcGy7
6GN6Q9P8M+y4c4GPK2QgteHLs+tlajLTyOZRQQ8V3GNUOqInVpoLmLUWvYubfWlcJAJjlfCQ12M8
yJCHKHEyQ/eLXfaOTM2BIVDVxCjfCn6uobpWsY2qvGYhXDsl/rHiN2coybp5OcyVYw2PtNWuInyb
TfGnWDzjNGE5U6Skvff5rba+ZQTXxhBUodso+a2rbqtwW9SUDnWRQrWD7EAyuHVQ9XYre6LOoA0q
kgS+zljQGyXWbwGgL2FHbtXBZ80AKkruOC2YMyHZyt7485cKb7yJYzygGeZRxJY7V/G125ScNiTU
cnizWqY72dvUqYd4lkLmYg7ZUE1gIPfpsblxw7p8stFz1O4Disky+EMIv/G8h6q063RkFAizAi/U
Lq2GuR1vu8kqUX3rVbuU3LWdCYF9VLhnUQkjLgbP0Cr3Jv6I8DZHUQxH7CpQBolRmSFpmae8lgoD
ZKzkMytTWbgji+svI78sCZSZBmNUox1oOi/6CJV0x4aQFDN/xfhe1wF5PrS6Zkh/FeBFrF9ThxYU
+Kh6YTMP2TKpJuKbspc4ZDGq5EhvXdCaEQ3iaEv81cPK8SIsExoc4asDCoK5E8xo0T5YsDYJ8CD+
USbY2XAIMepkFPWuKBe94VNOFdacq5LGB3+kJIWgHRx2B/T2EzUSNRS9rJvBPPgjpmyBIpJ1C9xC
LDEkoTJGg7KLEKTR7q2qIYJGxUjWgV7PpLsnhVgTLLC8c+0dWT179nc5HCsM9EInOoEReUn44Pjw
pMpH+UPuBkkd+1RVPhGGgih8k03BitOiGdxYnKMkH0xXPRrDe4F8BVsSm38EK/bbtB92s3JhRzrC
730rodkHzP6MN1UvV26ycSa57eRwRBaEVs1kyiasaFGTAlxbF3DLM51JW2J1mL0RIPYlmswCaD15
B60yT8yPsYccB6CXKCoEYUCjNll+01No7Cct5zblgC3sY+M90emOmXp2W302FAcbT0aIxoA8y7lm
UCs2vBBtiYMDJIL/rqEpKAt9QT6Cmb+71dM2/+FimulQpeseG22cw9h2l3FREJ77jbcN3R4LkvGY
0XUlBMJZzaHl5rYAS5IelRjmCo7nWqO1ybo9SD12DfYiqP6mBWfH4It6qcVhZbDwRpO0qPyfyhXo
TcXKU/qz5GA21ezDYJaaBOVGl8BL2/4nEemt6bHlOVb70Cysw17GmDB30a7E3mfGLItQsmSjpOlv
h4id5DaC5zNH+SCk/Jl38QLJL45B4iD7nIAENzHgoBYL4A1fLTJXUFdrWHnrqGQq6YzP1JbcwLZL
dm7rLhulAnPJG62WsB04plHW7yrhYQ53b3FqXzmBdzQ0GzvWonlfx9+GAfxRmeYd/r9wVD6HzCC0
IPHeUzhYTULItjdQk6fmKkYdlwCRZRaJ7bGaxsCVxJFCPQeljP0g81LBffCuJVeSmeHQO+Km6iaP
2z7gewRYgLFlI8tjMCVLD9uquMSNjdBsr3Iv1AY54BsIdouwe1UI0jr5z2oCNLJnM3mSnWcpZ8v5
HJlfxr9WDoofVbhefEbJBcYA2GkP9eKTaTwnB25Yn/VhFy0NmKmhXiyH8StQcKyjNXEAOnv9eVrj
Ns3NRIHocJjhCdrQHg3VTeWYlmvJWICyfO4MtzEiQMFdDUbDETalhLJEHE55fgYEClxmq2T7tFhk
hUoB+iPSL7/6Fnyv1olNuIsxUPu1w6PLs5kXBja9P734sMEU5Akhk+oZrmw9Nbv1ogYjMPTb0Dtr
NYSZT+HUcwc2fUashF0nc2Cy7cAo+ky+uaASwWOsl5uQTobCzgJr4ZUBmjOM6zTRBmYzOtAp3kkn
bAugJyiffOWN5noksBFxldJeqvwl/D/fAmxUVKyMoGQis+FDD00SSvx3t+3nPTs0ugON8DzXf9PZ
V1XwzWT/ZtdQkaebLzI3DlqBwAfRDRoVqSBhDkcRjGj8D21xjSn5B8YbLbFY1k7T4BmyZhu9e5Ht
4J/yWbHSz1HtFuPV0f+0nNTSSSVwCoorbsflfxydx5LjyJZEvwhmAAJyW9Rak5ncwJjMJLTW+Po+
6M3YzHs91VWVAOKGX/fjLlajiNGslG/U1IcqnN95gIk1q7BBgnlX44WG/aEC6gOvVisfJdqXFbUL
yV3XyklSaNA5O8EhZ2MRgoaw/lmCAzc0pxruOpo0LImQWvQUxAPQU2XqxHSTbWWNcVhgb54Doupx
iGQMHSM/W6fKwGbZH9Djx1EypSncSlcKkboATybjYlK9kbz+dVRaNaQZMwomCGPSs1qIX43RgU1Z
d7WCVeiuK3iIYbjRrEXqn5iwQmtTh6eCHFCYX1T3oIxKtM11FOIp/Zu5uGc4nRJ1LUaYEkcOXOyx
ewsLiObOnfAERgSpeh0Ym7x7eRVsPDUk7DR6YbFl4NPS9xWLoGChjM1u2Sl1H4aM9FQ9QXZnxg6m
shsc1ZjqcvBUCAwbo1kRMp0IIumYkf3mCAL/XzNWSDpPpg3fWihcxJWootgxhbAKl7w7Ur0RJvVU
hdSZkCkwdfQRNoCyRpqeDcIwtPgrAEbiv64laRrScpp0JHpkc0qTWSouBpdRIYNAsZQFYFXf/St1
ecV6AH/IDfM9AA5325C7Nbw9ocqJ01gYwHx4ucvRhFH71Pwht4Rqy3vyHQ8/GX0mNk7BhsK8PD91
+fcY5hN09J4aldMdt3fBPjjgryWSrgCoK2PFhYENUz52dPsvcmGqtEgoy2tjLiQDX5i+eag2YKuH
Yn7jnNYVBrvf1j4U/B8BSTZ8DA2k1shrKQN6Rx3kaXujoEQp3buRPhjhelLoDRtDC8tBAAFZYmzs
3WgReCyIx8jLb0xBUtvb85xflhlXkPwtpJmtx9S13FyEgApWO8RuvsgnygsncXUivL+QUjQ1G9on
NzjTX3g6RbAZY3IAlnLA0CoI8gG9cA5JTBFJokyLMtkkjPxGNzWKL4/xvLMZsi1oId+wuuUU3jC5
AVn/lCDSM9YgJBDprhOTtrnRNzWVwbhl4OD6DelFHKFjc6k9fBsebj3+EuLwU3XHujramti43ClT
9RmFuxhWSbmMmx/JX2nS3taeHoz/hr7mvWveZHYgcAWmtcWltMmnKuDYaFE076DajVGLDuKP4oCy
cGcZBNOeXgGXjbWZQuXa9iYWuOiYZQsX/k/FHCY1vwGVlQEDqZYurG6jqPj/jI3gTyuQ0SX5BRdp
FO1t890V91rsm/Lk4c2P2KdRdDymtUOLmIrGL0SSVMNcbHIuF5NY+bbMVzbaK2o6slY46jIDC3x3
7ONN6S9DFDzb1LFUd/y764mFnQATMx6VCOs8sDLL3ZiIE5mFM91dDHygx5QLKlzn37gYzITDv7as
FyZddnmfjxeuRvtV+5cENFxyPjmWDP5EmliUxoxA5HQgjqnj7zMbtqW/A7VW3UeS2n8Vzk4ZEZEi
c7s8hLw+VjQNy0effjzQ1BWEsYVOYVCu88eOR3NyiyC+0XlwAlLumFyYgGPCw9AK8vLDb3wqs4Ol
Vfhf4q5UJnk9J7UVgUhg5BUYo6uSATM8azpjcrcKTaTTL5AMiuTOVHudKb8VtwFcE3bybXrHJgYV
D0DBeSX1t6sTwjK/6rEr6LcS5SJyWc+nW/xuINinFrUQ9sC2xIY23cfzcdAVvMk1hkU1ehTdJxq9
34iwkQLJwOXBVw8CiqXMqlKQW/GQx0CvkhggpMepk3OBMHKVlRxXcg3Z/BXi4Uwy/oNd6q7L9IJZ
bGx7Js+CFIbV3DuMyQPVhneGRjzuYjxlSnpjovWEh9gMBAiM3ah8qTYGXgYgi4LN/NKr3zbKas2X
u/C2YfDOuBZakL7Ap8+8nLdNEKLWwKY4ICfDnwxuj22wOue+7c5aYy/3lwjhgbJuhI5D2I0GOSbB
jd6/fYkqrbvPux5gKrQHNLrLGAtoUm2e690k5UNnRu+QZSLHkJXRVurcmIgph0EIU9et+u23Z53f
Ws2ahuiEre1l5Dmf/KLhfyvsuqFP8zrxlJgA5Llfq/Y1rO6Fd/ZDVkcZ6v/K028+c1xlIxyzBIHH
VTUbmcKohF2d1J0HQrXl0k9eY+RPs2XQvRiKGD+tLAfJijaAlcPlLbezuze8cYycVEEjic0LgMQV
+XsYto7Gvx+JM0mnifiAe3aRKqIMPRgdR6PFsz9YzsmCbxjhUnFY3wv+SpzsjPHyf3RPAnCb4zFK
KFbxPBqctYkaZFwTkBajBs+SzgR/oRKO695HxrWUUKs4hAx8aNWqsoRkMcnrt0kfhyyn50IirAdX
uuUjK9s5rCy04qjLHo10pd+U8XZoj4DhdgpHoFYJLBv93DV7HKnhN0cjfXoERbRmDs2OnIXGJWwG
KgRC5zd02R0km2mUvrArt+4u5qEd0pOrMkjShjKeHW13DhGaivZaqQnaKMtnjGiq9Uzwsiu2MSu4
r/ZaNTfKn6a5RhhXNB+9HIR3RoQYzwmdu6r4S9H7AulitdpKNhkgolnRbI0cZ4jEI8fQ4jTHXIsp
iSTHysEqw5VBzQEtiBIDJ5xTFIcqDj4csjli+bCq+UY7aTsPGmtC53YkwToywLm2z5x150hNdmqV
Z/U5QOHU16TTguZlle6ktd8UCqjexh6Mta82HE9E02hXc2+iUf4FEU3GFV869qUWYWQup77izaqU
1YLDMkFwC74qJK4Ev6/BPMvtIlCYmkm2wNYjoKXbx6F+dNEw9YtjY/5AZGR9DbzN3EfauXfY53EX
9rNH0nNfb17RwBdg2FYmy7qRkEZdqqG9UzyHVcAH4hzxzIcZWQH9R211lHtYaAe1kqe18tG7X528
VCD/qMQ1MpMwyFFEl6H9SzDth8apIwkVE6FQ2quLTXrgx2A1Gze62yD3oZIW3pH+2oXFydbdfHFj
b74IzLtV/KlQdxXjxAXCLc8xsdpG+Y088h41t8J3mP10xpfBl05T5y7mgjahqJk9PS8Rt0yTnxc3
139h81ScDW2d2sCtaotAILmgEzgQhbkRSFzhLOeLPV5H/5gmSbiRcgnpicWcwPHsF8+ckvrRjtjF
C7KcgmG/az8aNt/EOqlSugch/C/AHA2yDeo7TuwgxzV3Al1KH2TZrPwQ0Ko8VVQx1dIXVSmIrxjo
EuS8JbOC8B+WhyphLlrrWCp/xYB4kmMCz7fOCNrBykdub5YN1z7kGZil2amrwE2M15VDyxfYYEFN
hdCMFGmZbyR50XRkVbg9ELYoDQ6ap5L+Egtv65nJ09WgaRbsfCMuEQ694tcE128nWDIT+8u7U04X
kxw/Q+9mNkz6BVq0/O0koPmw11XUTcg7J2EzEW+7Vp1oTKPx8IrwzdeZPQ+k76rNdmoBtptYRU5U
LiIWqHHH8JhYWvlORC90frnDpjgDBxyyJi33XkyT89rlAAoKfk2oEPqpKoZFHjMSFCBbA5ufbTcP
kdrtjpHdv8f5WQBy8aKrZB86u+KfSW4+2kBliZmGlyUewmMWbzpxc21jnTTdTEHpcdOjpyaz2mM9
bt1D2Z1VChtTwMuSx8ZAi2eJziiDhKI5EatAdempX6329is+fqbKf2vOqgwtDIu3YoJFqClHxDTv
FF8EF/6lbBMk25r4ZXTHp7tv6uAW9tGlBeBZJO+CA0kba4m6YmN6pC9V+GEynKcmmCUDbkcZV3b1
CAOBgk5GCHGiaD8ZLDd6ImoeGcEXOo/fmXaG2JtW8VyKBa/UafCkKQ7HhZroG7P9JOaskF59Gp6I
fB1K2Z/yiNGhQ0DT4WIA0dMBUWdQKq+5NMKCjC6QM1pzxi4BYsJK6fDoDgPUj2U5qFu3oZjNZ6zq
/F8Dub6P7aVTBj92cZCCfl+1wSkPgrdRA09y0nloMz6dZK6YoGoBwvzzo2XXYct8tvJLGbYywC++
0qFBWxXWPYhDVBXD8dDP8NDkpFiE4b0q14Abhfqn8r5QTkEmkvT0V8hWTg9vGk5LiyU1tV002HLk
+/suIaIQ/8g077qpvpFRHirnZtEGFdZiFsunQd8XXs+AWFEoeSgZDc2DTI66BtGM8oChVyg/RrlO
4BuruCZzTi2Qe1N1RLWBp1L4udUIe6Hgb7Cn0eGptix9VHgvqjITSjux6r8iWZvYGQJxVsJjjAkK
tWOCW4DCTNzqkCd2CYKhpVzdfo2QZ+TU/vLR4wAC5wEiEBQCIUuZxbLi/o75JK066Bh6/PxJDfQ6
T/cVVD4r2zBbRNWlRQkWyKVltBoo0SKrZiwjF2c09362aVOFY62IHahJ97Kau36HZssI3axN3LeR
eVW5QiugyjzDmuMAAvYC0bbt7i4ffNtZ6OrBLd85r7jNjF+194DSnUY+m9KTPcU/hgPIoh7D66xv
0bC452l/sYOJhGCAk94iY4X5zDIBgNIn6GHaRWGT1TtdLFwXwSqJjO8rfTcyPkv8++ImcJ+oSNaW
yGHAYGVvCZGQVMibi6KxJ2kx+f+V4Y68MtFGn2JTDP1gevClxn81bGgELW3kFnfvFhLb4PzKo6qU
/fk9/U/atU68uaXA79ipAnUU843y53ukIdB5a42Oz22pSQTAuM4XFxdnlFf8NEgEAZ9T6C44OyNm
iL1CuXc274CHx/mtSiwundyOwwihEgwnx4HFTVrW32b1S7/krEPGbGNrYnd/qUF7bn/tBO7I8OqE
195fqKjKhlMB1pa2nXtPtLULooepXkHwKcwG/A0E0mo1cJ47ABjSTLkKPOYxn52Y1ZuKYUEjdJ1w
A1JqCo4Pnk+gBRsjKqGeohoEGhwKTFj8aCRaDU397uDg7DAdhgwoilIxSVazjlIsJ7QXaW5PBhpA
DCyMfXfQSMAOdTzN4Ly2WUmWWKNkul6auHqYaNPhkrFSxOihr2X7HAzmn0XBWEgnB7K9Rd6PV0KJ
abL9jtHe6gRR1Dz7DrdUID4xr50WU/SH9Cu/YH4odT5J/PYYxCHYMdrcnUY91bIxdT3eHSs/+jRc
5U657uQ/pckm+cAdMj6x/VvIwykTiK/eKSBN7JPezKI9XunAbJca+W11XCZx8Ekc7ZpqP4QvZh2+
GnsniwKlztpQ5+Ax+Hvyl+SdFRKv1p1PHr+fudKHk9Fi1SKx9+OYN6r5UJDVq8sCqxsYVAKKDr2V
TrfJEBxGJPLoXo4IcAUQCRQWoTR1gQmBA6CjtrrnOHjD/sZtjhmzY5HKYOzS+aPAjZC8n9LHTQLj
jCQPuhNhYD1H3MKjkr/lXGL0AMfiHwObNPemz7INvM+ZZaElRsa6ifwpcxrMsVOByqYHP3J0dZ19
350DcShKeI3ZVC9ekXXxUbXGBYikAeagXwniNk4TDikUmD776+2HiuyHc3hF2eP4nQo45CLOPZ/f
ps65ZHh/afoehxojedXxSpFe4ydmCB4gPQ22mF1wFSGLM+kY8yvh90LVZN1wkxxWaPyT6kCcqitm
AouGqnOxCA9J96WooE2+U/lWB785uwwOkazGsU4806PvWGblILsfYa9DOd7q6qVhNdaJh4hZkg5H
BEIQ1l+dsYupoFS6DgW3mWtqMQsGh4d35jtLZbg06gOfMCIcd0KycM0Cm98/33ok2O0AlE8N45W2
H5eBfwh0YKssqqprQemmp1+rON3bEfxeDY2NMGyXryWV3nQCHGKuEGsKad25l/4FW6xF5ws9m67P
wU8JoBVcexc1C/RSB4VSQjj5KFyprJQQNIuVJv4FbMDe/BjhEm64HyYx6dUUZQk1MvSViy+595he
U52PXxf+FCZFAsojMDdYwqaDeyncHrUinVEuy2mOuyNi+FAW2jgHt4sew3XrbVqZIslN7+BgxPMd
e8TXwYahfFAI5svVove/FPlH66iXc39VHRsDJYtWNw3tuTlsk+aSm2Q8eDjMh9kfQ/mrTfc1XBiT
PJyRrxyXtoiU6s19jXsmji+8iTaf9SF+ucPTxvwjVnmHXnb2vHmqrrVi9n/mYUEFg1SyuYAMEuo/
XnhwKipNcrb2PWZd7553qzg7NfLb7mGQiH8DamKT3JPYP/kZb1v0U2gdKaefboi4eiasd/DN9gJV
keHK/Cnyt8snOkRjURtumwn364Xdf7EJVwmvu/mfbB7GsBuNO3E7j11gn6yYT2Z7EQ3L4y6eOUq+
kPGPK/qCouPaoEHhPL6bJY13V9m7++UvyeimumXGImAlrEj3waBuhXtCjs320pFLz7OFQDQwiosT
gAsFfE/QcFyXaN+QdvhYkLpispG0v4B/TC5WZbapmnek30ix8DJsZExkYk+ZSBPys5G2esu0joGi
ZoWVh3TlhIhI2DcotvT42A7PAk1bG/Z89RNpX41kbIwBmnbMeSezCPY3HS7b1Nkh6Oh0+MXwzlqR
TwsDyzvNuEP76MjHdeHTaDhWXxXRpAT7b8NXQLFOXCfKWiYkQ/kP9sImXpXdN04VW9n1zKhuRkog
gr783ZorfKppCmeUi3vMuZgjo5vpM67PPn8GZntMmQ5Mo8JG25YOcgSLmsQ+HLNJBtqNnkaHiNGA
QsnfRCrhswMrZ/Ysdhq+0MlORr90n4b0zvJvDT+pMT7l3rBU8gOaOoiHreWtB33TFDvbGvfj5Aja
Tdd8JwjS+qPQSJtEu7S4u/qjwvmdGU8v3evVqkgXqfVRJDZuVH3BLQBpyYzocuxym2PusqxPwPo5
DVcsggYWS4T2/eHVwx9R2fYG7l5hV1wSW+3jYxDgctx09VF1z5FxiLi7dvKtUQdMuHzzNQb7/Fam
h8G70uhMn4DrLGsK5IuT52+EvTEx+7D6VkAYGHY4cYkkdOpNYy+j85OWyjFmZEJ45NITP+rkRyFz
6BXJ1BIP26NPwMZdf4oCxMdSX4YiWdbc0u1h28fkB9N0VzTDZyTyV8xICIFV8FS8YRX4C/B1s5jI
AWOohvLklpeyPCnFVWB6g53U2PdOoD0irSTlDpPgLGR0ABf0LxnhCkHFGAG8HvQ0urarLWuqZMIA
mNsIhr2npFXTR2wsIKn+s8O3qZ99JONg+CuwT0fXrH1EUr0Iu20EPqDliy1gddTVRq1eiXERfPAd
snA+XJJjOtzk8hhT1EzjeZb+imQVAg3k8WwZ2WsUYYFVLCb7TVCRPZ9DMNyRrxnr1Bo6fcqQXGjL
osKrc08VvuvUq2SsH6qGJuuVw8NPQ7vs5dTW2EjDXCXJ8iFa5z4nvMJZJv1Y5HDoL1Nz/auJrUOv
uVs5OUkFweID2Ek/PYw3L8zotU8uCaXHTe4Sm07NeqRRRqsIUXUsZFn+cNBIY2OZpihDaCHcSYdk
VaFXOv61pk3NHV5pfXB7n2DurPXXQdweZLRXn6aRwoxoohALjT+yg+BnYI0JXy12+MagglFZALKa
jB2REavRyP6RWEoAb2kwsQl876lK7UtHDYz5UORHwTUyEpe+ZfWm7Iymo9Gc+Gp50Ep56xjDtAFi
Pq5MzXYPt63HjmmyNCubW1OklyD/qVOxIJ04KRSSlgOLbpZdEjwPM0f+xYsU81GXdy1YHOOKKdGO
10oDfU9CSub7kEsqNWU9U4/zRy/JvxHKVyH7dhh/kYcl++Uim5ilxJvHf1sQWJraoaCNcJan2whG
VxVJ/+wSoyNLDB+/epHMfeXm97uWgNzoPRj9d53J22yjheEg0s6ClEKzrx3wZxi3HSoEQjSjdeTV
5Po/ci9tQvzgENXZ+Uj6IVHWjSio7OA057cX+1uX6lxVJ2rB9tQoYV+q40BI16X8TyJrZWFXxBSL
YJ+s/FRbqGwFsdRNijKa2yVt1X0GDwEjXomGamB4hM9j0qQc7KUeaoHOvtOS5haZkDDYjtOD1MM/
cmhR9WqJ/TuxzaZZYXSjVolLRI8J6dRwq9bRVNJLEnFD5RQYiXCOi0e0cJb9IK0VoDIEtSzjBah6
hk+TgVsK7lbzVQ97YVzQPmXvEZrr2FrFw1s23pTg6NyKK4IdPvuGMT4Z8ZZTyBjCtlZ4dlOm/YAH
QM3QRB0S43d/7D4cNwlusQYEfa3Cu5PffOxfTru3lZMuUyUjJnpSTzK4srUEGhFzpQX5AK+6Jfp5
yl8elw0e8kCz6W9HyhAmOwjWZnghhH4w9C/R/QrvKdU97jEPc8CtyREvmn/cK/h5Pu2qnGEyxHdp
LUiEQMNn8xfNM/Otkj7x2UrAQuK6BZcNtpmMssU2xfwycAOH3pcKPy9CMwmYUVuyQV3xNIps6oJN
1qinDKAJ0MJUj22vBAsYmvL21HBeKJTQ5vK6LveNvbDM7upyMTQ0hQHZZvJoJtBv8uZm11+Jv7Xr
cmpmu8Jv/g1chkN7wsct1ZnJ7TOAm4A/mtN6SMELWNyE9Cdwdud2/1KY3WjMHAqePE6elIPSCyg+
BgiQOpTXjHmilEJrNB5O2qRYSuP7ODxs8+Cwo8jvoXM15D3t9v+G/JgE16z80ZxDzHQSI/kyXQ8u
3lXKg2WMZvY8woUvc9b0HlCLPYRVDK3gQdJ5R5ZdXGh5BXKXwFIT9U2XWdJzOJDfqxui0/yRK0hO
SrUa8Yo6xt7o0RBJJcHmpcdQuSgcOEp5D/2bAY6L6Cf6xitGTIjyfW5hHOHCZVTXcvjS2+tYMlCG
B4HpLMYqJ1C7NARa9k974fyOFWa0FVjKKSDLTnbBmSfsh2yUvoH8iRXNa5SPgXwWTVMTApn/ZEnn
w8DymidMSm8Cf/GoiATKXS0fGC8kFWQEI2S0TaUN7WqzFrGmyTZhvIgAXjDrWRZbr2ieBxBc3ekQ
vav0lDdHLnm0FcCxoQ7tK8CDo/h87CFnIFGOG7mcnSBPtBP9xSFeCfmRxQzPs54jP0q/SnPlyowJ
RGm00SXHgipDBPsk+YLsbViwKWFHWq2i7J71m9jhdJNm5nAOxyJDXsm68mcCz5e6HrSlIAKfaiP8
4WbQJWHSHsKDI5vHVsG+TEk9hlnaimKACgG34K77VeNHGUBZmffO2R12vkbAhgZK3At+8jAKxtrx
G8ta31RYv3abAFKbpW8zdFwlPNfYa8HEkyDj28VXzwJxwaWVO2BkYasdmCQBaSB7iuERs5ZsmnKu
1/soN/51mFVTCfnsgaXsn+DmyQqUNESSnzLlx2ouOmZN9y+0prL8R05hVJes5JU665gxysAVUe56
qNxQxkO+1HGIHowiv80E+UsPwYiKSiaeEJekhBmx5QULu5NnYzPsSGg/dHGj28TOv1vNnMkdDgri
sRWSVYdjxavn1IO3oMMqbeRcIiMoVyL54Yg+HQWAa5svU0Q5c5sSDjSzidseE4a3tLpEMEoGZsYg
/rJqxJmML6rxzPJ3CuffrAL+nfrFj3Eg8LMMJEpAkmnFuFR7V6m4o+u1Ad5Z/4Fczx4ZLwTcGG9m
qlvEZCR4P31mlcrXkyplLsxGde7Ta2AAzf9K8686wOMT1Fygq3kUv4LkXg83fbQFlPzMXPT3x0gz
KhxsaKybNbWbJOUlUGlG2KZoZa75BNXqGEdRAc9FjiSSjowzrmpOKqEY2lp5Q2hCNTg674JPcBT8
Bh51ewib/K14eNlMh6AD/YNEVTQpmXvtB7EY5zjbKrI9waett4O6N9Bm6uhp8f+Ru0cp3pccD/2w
pJLUNldkLH1U/ijaAnIr0V/6YaETp7ReMudvz+fT48INBpnc0ejAdZtV1H4k5TNoX1bPN/fDZdam
PdG8dQUTT0+2FDu0579QJPllsYZwHYLkvGzth2zsCveX6vfIvkXdinIgBhwuV4hAX5426ZsVSFQ8
WUm1GGS0DHfl8iMrL274pOPBku/usKgd1BtIrslCzxYFYJyyFcucum3nomEmLcSyblM6ZrsJ+3O+
px/TpL2J9CpA1jTYtCE3Lsr3iLeYKHq5etX5+tCmkZAMYh3RFTsr6CYB512lNGs97sAQnxT/rHLm
xMADQNnYGB7Sp6neqo6iohq/LLs2ZbSvphij1Wszmjbo3JmQHcHDrUO5CPWXFzxIOA3yqcG3wlRi
Cyp/N7K/6VvuY8G+xTDRNbcW7R5kxyRAjoctXUssQv2Dxn2gCecaWuHwreMQc2aeufCrA7AhMmbU
hE0V3BkFTwc/5MGbS+KkKnwEi2Nh+jN7eLv+weUx7uI/agHpzcbzYJJwBvZMwQBg44FUcBPtlGA4
2iZ0CT3nk+k0e6nmUEdHA5xDO8DaDUexISquWpas/ZDzAIXGDfmzRvVEcw9Zpk8YI7GeToNQmxju
b89sBIKuKLCVglqiEgxTdqX9eeo+kwmEF+o8s39jeT2iYtnuhMnOEIfOPyQU6XBDt7xwMS6KdOB6
sadPDHlKdSngI1JA5OgMUJpfiUzsix8ltGc9e9TS4f/Pd2PjHmeZabGrDoBK6SEZkp4fZnaHAfFy
kWfLwpkWAc4lHQ2A/JraZGejdlCgsqlUbWNvZ4pLwpttfkvSr2v+1r0JUIOuIT7SNUtzxBJjJRkX
VFbauk2kwU9AB096tSoU30va7Ep9lzh7o7QQ7c598HJxz/sRSNTgX51+VC6h4H25jHr09EE+fBbW
p6opJnM5ybzoYFkWwTayM0hMljOwAgJ092XggzZfEs10fCuK+mDp5JbilFvB2mKk5wk1iaU6v/AM
SaCuvWpWwgJTXVxMfIMgjOCi2MkEkeoCPXdvVa8ow16Mf04Z9qYzvlXHyqopaEXxWfnlygIJ0/aw
Oip6V3cJYYq+/zJxVajepWYPZAIJtl5u2PFDdlnIMyZ7HxvNRk+nCukUYQ7LDHeP0sxtfyFCYsVv
B2XQTjEq3vlraoxl76Mqu0eXi0WSXQNKCmNiN8U+HMP62XfQARxEWpL2blhtLe3ZDLQphCw3AJ/g
WBH4cHsOE21uU/zpLyprntGsJ1ZatGK9z6qoi55ZX+JC/WFqiHkDNFYtbuxOMmU/YhQTohl2703C
dimnv363awHaYquhowkPvq9uA/Sgmpth29+1HKbklUxxxlFGGpGWh4lv7HmANXMb9A9LXGzt3Ucz
raBDa9MP9SbSgF5+42Prh32SgY3QTwTz/gntPe65+qfkHYJqhXElLcc1dC9QZIh5qxD1IT+Gkru0
yicgy6GhxIp1nvPhfqXZy7QOKB3A4YNrHRT6svYeZfmdQiSNvX6hOPW/0DkrVrsL2H+o2leWzeVu
JRg/8vHBcl6a/7Z4Z5O70a0l4ycN9tp4Qfae6bAR6IFB9Wbn32uHTMWdOJwdXBJu9tYwpsqg5kZ6
vYeib7hAYpt3lz2yci2rm8a/63LFO/K2/WuVXYvgakn3oqExDb+LjHaglfDN/U3urqVRbgi+hE4W
6LsBfMLsLjkBKNh0buXGyeU3/f/n7ohjSsfS54TrxnhGDuOq+iyUHwGqsFTxF3z3xpEimH+xA1FC
BZyI115nXvKZD9SKc39sZQFXin+9LWkGVjdFlvOJ49hJ5lrCCgfJyBiAyzrKWXXdS+qACsDdliiU
jCuojNWn7FZm+JRIyVvM5FbIve6sOXct/TOhZCsIOF2dYcWmZzbi9Wmw8awiMi4u1WEuIfihvUXq
nJpaZgDfsrCmg95trjUPBG9O7Febmvm0V14hiwS4rJ1ULAX3DTHieqWnEYLlY9SJ94p6k132GHyn
xkPBmTRjGsz8dv3PEJxM/0YcgI97I+2CeKGmx4yXJCkXXnK0RwtNAaFQBtBSEA5b9d4uJ9XfXKP6
UXoHOSVb0U4qX1AbdFZs4HKvRM3XNik3c68gQLdxR/n2g+fQGE5WP5fDd59qkzKjJpHPK3pmKR81
9ZHUewP7oAOkQDYeUMN2lUcBxseEiF2xrvcQJzsZk77oSMrxv2vOLFfBq0oQpBlCmk0ZHsPoWkQV
qzJiaPSAq5gtKZi1Zbqptzp14Fj5tfQWwtrBXQzTDUHPyw4VDhbqgia59nEdfy2Me4TSnLAAy/Qt
hiWsmAEkEaRdNIrBIkhhFiNd4pIScx02nQVnbamKvUtlks4SksNSq34i81fOdl7i30WFU1jfwLjy
pNUggX7u51o4r7JkUrr+0uU1ratfjcdRBrfq9cdCPegZSGWg0JTQ/TOMJUxnKcOgSIWLrr6seEP4
iVqpOs0+pZaOn6htpse3TEQ3TeaFwBhuRMhOaobMxVipJR9TFRM7+Mure60/fbBAOfHGEEApF+Fo
DA0iwob/rxnuvk0pmdhmHkMhPq2U+sbhRL6XMGfKCjaaGFwZMuCOnc/FcYiXGmyxfqB0zMfZZSj8
OaFZYZXp3N84LZYNb1eU0OmsrVQu02Eh82Sa80L6HbqVDTWMphcX+bCSb2SocbIs6PXU8ExROLXL
oq2M0ayr3il5NZcV8WCtFPVi8cnK4xTE8i88TdCNfFusnkx4NkurjVe1rKFYbeHOEo7DbmJbcRz7
OEaZus2KO3c4YUo3tG+v3STon5o4DDxn1D+SRCnxrLAa8L9GKdk3vPkY1B4S60hPVG1AC+T+4tA7
wJJcMqVVhzFAA/cKP3o37iilqFz0mrcQbfluh3TXsbU19AZ2H8967mxTXyUOYm2GWp4JD9JMdBBU
LTLpxCpKd/PQZQgc/E9tEllLmkzxjQJLTz6ucZWsXRi3/wz72NQVxTXs5lnY9hTViXNrHF14z63v
TTV3ExLxCNVzq5aryIOxccKs0cneMvDhphBIkk52y+W8uo0GcoxW1l1xfrJuHwZs66nOtdMVF8ZU
OSjkKwlgSlyOnbvDMEG+yxW7oZinvZj3XGppT5fKtdTOvGoJGLaBL4MDouadKe1nrKwT7V4b+zTd
B9YTOTFmjSdhqKA42+GEHccYv2FnUi3s+sYVqIQ6L9pdPgYGdSRersG/9FosdDp523Tnj0SvexfO
Cusy1DNvxAeS2PKwFdhlO9W5roAgr62dOmJPDGxuyRr0kQ2UVw/3en02/WmR/QzB1nA2VVZPyrYl
j7mWmovl7tX+ja1D7p6p8VTyP3SjGtuc813Ky9bb9tUxkw6iXsb5Xcr/I+m8diNXsiX6RQToyXxV
ee+rJL0QUkui9y7Jr5/FMw9zgRnc7pbKMHfGjliBqAfagu205+7wujocUFr4U5Cniaeluc30utey
u5HmO/pWJRu87FIqLA12sp77TGAgdPvmjH+mKZmgbk34PkZMlaq1LoMPaV/RRvhVsCVa1r8ku0Tc
8Sjo7Y2VVb7nDgMNcUlVB0O9gUSel8wLXF494AIl6x/9GZoHlrhiXOjpDy7XzHlW9dqqoIT8P9zV
yKdS3H3ir2qyzMxrGV0DcU2sa9S/DwlTo7zrRB2sJMa3f66bawbywlrWTL/cBv2aL8Ou4FePwCGR
i3ZofShPFGgLGlCmRXI5ce95V0wdYZnPzJK7lC7Y0WaLoLqpUmEBAFY0nZu9CyXnUYYE57l43tJk
V6jrzrk3HKYlDnATXScL7zqmAhW3g8NFqNJ+JFtsoRFxQNUxd1nCPQfJMP4M5CnI8L2dBa8x6Cd3
4EmtsOrAZhZ/2/a367z71boEg1PLfY1g12K6xZznPg3eQx0dOYdzMY7Uh8zGYZMMnLTN90CxlxzG
nVNOQEQgongQV834qUibkuffoXoFDO42uzM9h3AMeZUeoRJadoTsvaiHd1dfKeqmCF+O8R2jYVek
ADpOoWjCiMf9wiO91fUbljcq/vURyLr7xhKocK9EXuaOyuhJIMbsi7nnXPLq17G/J4S82pythiPo
YQGIIvTKHp4/ZdF+UVHCgog4jN95BSw6ukxbzuFY1/OKk5Zl/bwAW5eTXkGFlQK7+25oNkPyG6kn
hwU3xdmAUJRt7NCMvZ3WRwg7DYDriGrR6UFwU/RV1K2t6BMgO2ZxnBX7fty7PL0dBvGk2sbaMjKf
wEUPUWYtBGg5gzwLjXtsLGlI4tEZEFc2phkOkxQCh+WJrd4vw3avy3Fh0aWisSfxMUg3VbwgKOaY
Swk6quWqoAPpULKj0R/N7DeOYVOA9bGdBwjdqP0WtMF6SbtISKIhy8UBDAv4qvhZyyaZF93WxpFA
sxO7iWFu+E8zluzzk7mM/wxrpbIcmC7LEVwiBgI31rb4czdJikW/oTyigc+9qpo/21qaHqJQ48Dy
Y+gccHpYFNzExFo+ciTIVA/f7GJvae9BtuPN45982u6j8E9h/1KhNHXJIzZu+QgT7ydnGx5iXuxr
/Cb6RwMlmIa2hWR2wfffsp6svIsF74hP9tQeVDv8aASCgs7ZYEuv/T8z2jTyyj2DAI8TMDKZEOhv
Uy13SfSnRcI2EcSsPWFeOBjsmF/AKUU9b0xWDZUBu/dW8XukydMnWRGNi0j9UgTuFhJ7pcXCzuXL
TUjOHTcemt/Qz0vQCoO5iqjOSmkjI/qw6r16NvKrTnV7nVnNemytEnegW14paoqzbRz+q9vPeqRu
cD4WHjuUtQyZnHzxppl7T8/ISVwM58vmwtdb9xo1OPJJpuOalu23JgeMnFgr9a2iXQWs1xH7SK3y
PfmqNQae4GWz1wl+pbXOy2A7+cTFP2lHKGUrs//Rk+80X9ku6yueJsw0a7/BYJf+qjVHSju3B7mA
sEs2o30bhORXWVuSCgzvpVi8rkevxW9inkLCpWYLc+vEC7K0Gxvr3QAZ2g/mA+nLbJPQqNOJq0cl
33Blm2pRRBJTRaSmf8Bh5xps4HrcykEjeOW9md0qaPGKwk/ymmLlpMkic7EHsMIlm5/ZPFYuSXLK
4KGZ8GeN5Kg3hJOI5RP3aJBwxcZgYFBMxNmEHqFg2dUwk1lUk1eukfYNpprG26cxIwkdSX89gQSt
f+kqfyF3/6w+adJ9s9iQ8QGI7Pe+PeNbT5SrFffMxwdf0xdmZ66kR4bp3oNQL9FRjRL8+N5vv3Kk
ygpj7yqp1wOmiVZOlcHpMsEnlrjhFsAvgcZV7rx3+pfpwYvIaMW8toyf0y/iMjVjppUDXyZ6q0rd
RIJ/Fvre8iGNTfXgo/Kj0LAa8rgjbUZrSArDP+VNIYFhEzFrNSCAxSEKl621DeIrRps3x9xYaNIJ
xASvctgzs4WIbmn8G1X0Xh3cKRerLAClolB/+og1XbERBOk0yr0AicMXw1JlveguwXmJI8C7ecZN
4YenE2BWoxPrPG0ZWAJUmnY8a4iPaXw2k2BWEONyNOylBLD9iptdtStIxnTixGfecu52Qj/TPese
znCT2JlkdEWrgBxy8lAvw/QmfSqnk0VQ3KLgODDSDox7pvu0YB3Kjp0pT6/wWGdbKL8Llwx6AyYf
KofKbFU4h24E1JosYloYfY3+rVsJE0I1/7T+GVvZZvBvhr4lmDPgt6+ai+ptS7xuJWEJaDTLsabx
1nwkxY9ojmWNSs4LRwCsB70J99W76/2L+A69sVim7FkbvGv9pxWPaMWsRVhV5hqVu2wbMCdLXkmP
FZItP4Cwk2JHiKZ4ZvgygT5N8A+r2gGQzof3jvN+KDeqILCPdvVMxClLDm2BMBjtTBIZsfssCf2p
2rPDWdOHyyE89vnOim9dfdAVcCfYFtQP2f0AeeUxtzFzfhS84+kuR2mO23Cu8fJV+aG3gmXc7XN5
HOtV0wL1RulR8Kc6Ct5ibTOEQJq/9PIci2trgLbJcNTelA69KdkYzHeC47AY4M2tDXHTs5VZPFx/
VXfc08p73LNXutXe0Qo3urvzqs+ULapgfhnQoyIaevwAkuE/MyPISOPxyou41WJ7oCgSSJwz5x9a
BSn9D5NHhg2Xu5seepOHqOVO7mPJovpvHkQZeVpya7k41oW7BU+vdUzPKaVm/YKS+k2MQUOgJFgp
yEYOlrr80ChmSkHLP7ySymtnHZrvVWkvu4ovHU2crdhIrEjTvdgPrIWU2SzufnUfTzxW9xqThmYh
1ypLNXyFaFS5yTLasS6ROs7NcFky1jnG1vTA0vbnETQKjulGfma0CAzlgO/FnE8907k97s14+ur3
AORgkDuEnsJtRSzOAHgpXZoEw/XY8u/FLIWFnA9s3xJtq8jbhAs0n5p5oAHA4FPfgxkKrA11FI66
SLxV239Wcl02D5v32qlQN/igJTh/abAtA8o9uI1Jt7yQ1DD66ccJqHnoefKdYodNf6CuNf9WNl9R
UJ11Hse+/qEWj9IFR0UwaPjHrWlUAYIh+HO6UPe4tHDAgRKZK/2twkjpIlOq4yLD+s21LrMPRfhw
lTUPlSI24Ajn7BBXYXHIIe7VRIBdwWnK0R9ZLuooNnXOuwT+RR3geKfZSzVmXnYzWwP0Jmtg0wZ1
+XDFHmadme5piICifk15M5TizCZlro5X28XUYuK4P8W47RwHtedWx7xdCm/BIvCxxNsv2XwV2AxJ
8EL75X3j+cvjPPdwbFkzTatmmfjGeq4NT9k+pp2DFr56iD4mgtkABl2gVCL3m9ZS8hKybeuSncVl
Gc9h16crm7cj0yhSptcG+7KtkMEjeePy7ZHjPsgnNQAYA07kHAx7esL+kSsmZIN7BMiUx9G8ya/Z
sK6YN/z4J2n/VOU1VtkUjcX+eo459XDZ1MoXDnvBhk7F8FVbI8u0S6SQb61/VFIzowniAxCCcJ4+
JXQK63DFpCdenLHoCxU3QHeS3K3iFsmlZoqSNOTKR9/vk1jCSUIeiVeNvte5cpXsz6ZwoGB2qpNF
4R/K/rvDoZb1t5z8t/ZgdvSSm4SUQCmUYJTN5VdUrlrz3uNHLL3PoNrWXFQrbe+F3wV6UcEzw2vw
R23oK5kDkoG3P5b93LCwcCqksTHtfybtl5Z+UJoCs5I7reaCXvyOLE4DFwbHrWApFKsg4NgAqycz
XjfR0cHoEGjhRSJP4jP1UowmfHUtFB1S/P0Q/cqo5vV6d1jEtazu1CmVjtCYu/zmn7aHX3S4OtFn
hUph1SszuAb6g8KTt5ofIRdPo744ZbCYwuwFyTfuTj5vkTHBaW9DRVbb32gexDKAYxHSS0VIJ5kB
pK3pQsUfkZd82LN1IH7B+TSYPd49B0H5s5GTfRkRK/uxow+DdXFkVm+B+Cqx0Pf5eIiaD64kavGr
FFSmGd8Jnji81TOzv+eKDqy/ZWQj0OVGCxkw+DrdW05OME1m+OwwKnxYgJH94o4pMp18m+A+UjQ/
mHoDVsaUQhaOUFPbKXY8y2J1UeYSg9efyrUas+7QsU3tjqp+slPmMmvfJAew5Fkmt2nEr8gx1WZw
rZAMYTRp9sJTuc3hOrf3lX8tmZJJwgzZtsFNpARnEXxPjFMV3kmv3gp8zAFwsoy5h6JgF+Tvd8il
i35a+ZBtNBuUY05gIirtRTPuXO+Vyk3S7rmk81k5BgMzrXXJu0+l+K29XwO8cf8cRhLC3d5TGBDX
Hp5CAUcGZhvjEHeB5oyoZeGvc+ovv/3kwmNBANIgDnfGF0XArd+RxWqWXYR/b8QYHPCXbUa0wTY/
NXJfpHuTodlT+m3V8MR/Z+SE7TYTToxCtckZ1nISZqL9riCVtqW6qYZNGG67+mrbL0ueCpgNpb+n
tVofdx2SUGRydRhZT0FF8SCAUhw2GxCj8IWZWItNAz6Wy77qWQd7y2gJszKv0vfWV/68w+Ov018k
smbRAgUpXYg0gNadqYeb6OXwiq0Prb0WJL1k0M1dYOBetHcgmWMAle3TN18J7/tAVKa4CGUmzK2C
FGcVey44ILmTnCwzb3NMQ4B/73p/bijposSNEiZ3oyas5+/U7Kp1h5AGDBPjYcXNRhM7glzAx2a2
vDgRSyULU5wAAVZqLDTf4+EucratMtCOjgZRJPhykoOj7RUX07t7bjsacvONU7+r8hJa28xiNd1e
y7reD0FCbJT6YyxMqb+u9VUSbgpzr9ofIpd/o/tPTZgoAiRpmDnDlP2vNp3BnTfvFn4NCa6PNtPD
Pkc8dlu4aPG72X64KAexyDAEevwfvzzqCFG2by3M4og7ea514zvcMirOeInCmUpHCBNR2SwjShh1
B8IvHyxOICe8A2tiSHaZd0HXJXcPlrsSsZ+rZg3PqwjvKb79M60psxSDqa+4dMR+mtNWjbK7u6nz
Y9V7o3y1BVF+XEVE7ZwMGDR+dFzCPiq55warsTEX3rBKK8hQZB4NBdeJ9bJBwCDwpgWD/siOzLlo
ZrVmbYaOTZVSRMYwjFkcOQtTHG2uLXW2dkkYhAS9kUId2k2TtY2M6Gp7oZza/0QgtA/rN+JtNept
716G4qhyjE5kocL/8sqbQZ9kArXdUQiRnoV6yIx1UpwilEYZ30bjC4ADhYuoCC8B2cHHzGzi3wnE
3AUnxmDTEXerUmO6W9vNZ4XooHoPutveOh/vIxxRAt10axN1uwhfRzwTb2P6a5BcSjomcT7+1rpw
n4V9aKhALT9iCKEDhgrwZGPHhGUZ8GvrdVz0c58Ik2kqM4M30S4uhU1eVpCOxAAs0D+qgjpt/ojA
wzriwikZgZqcRFPOFuTYjszDzfvk/kx0sdRC3NEvQcxRpbZBcLhLwjoBRQJOexc+2R/tClpqZspu
l/bfSvCUPqsAXePZw37K5Qcx1wPa28DiitsbJkoypM2s5+aa4XqKoL7gc9DKd48nrYoEFj5x/Kn9
H1pUaH6lxT9N/3YGe1ap1UGxroF7hnXw1isO8HOkMunB9T9i/gIkRhSN62p3BICC+Qfj/TNjy+Fh
JsilPq8LYqXKR6DHM6WhMQ1xqBybbc9KwAMRbxrOQgic1BMVeCJDtFd1KOAviFWEKTm/hsGX3pwU
us5Et9DS7yH+6/t+rQfKRPuaqRqlgueYV6rS+FQO4cGSTBRQ4TABTr5MFc7QiIs3sqLFYJ0TU191
fkSTMKUyGAMUTrAygx2nvxO88qmGVEBtZdyfAvthoI8JxrCiGueGCo9I/ggG6ZYumq78bJneRi4P
06nTkK+qu73L0atwXjkUsfIu6ZAWGkasWNlVuBT84KyinqfsXJKielQtTWjaBSg5Wwz4IhsZ7ML6
Or14rvxs1X3Ol7pxnJUwD1r3Csnnag4e2H/0dnS4uW00vYqZqCHC1LSztL+UTA6mdQxsscZKX8Qb
EZzqiPRU8c3ZwOpjj0kDoDvdcHxMX7IOsE/u2GPDFJ9P3FEGM0t+WE5wmMi8ek4i+zbIYyqhhn0C
GSNdPnUUmL8ex0fFVRTUMH3ytPb0JYHWRxheWRnCvO5Y+KW0Qbm0c3JzHMedDoZQ9a5Gi34RLEXJ
Riy9RkgBTdRf2yjf0uIe8D2xgVJR2he295TrC7WyfCkN+BC/Cisu08uA366Ij7oQJFt4phQgvEmc
uAOcVwdrfzhw/+NULv1rVGM3XBrThE4u0CBCGqh32wtYx4HnDIgy4BKnf67mv2oQFXnjAsyqg/+b
h6ilXbNNR4becJrDyWVrkA1N45/t3CoFvR+HPLcgLXMXOhhN2GKDj3RFTKnFijTKhd0QPPHmVD23
BbYC9ix5CTeKL5Danyl2nMImA5Gx9JsimqzE6I+7X2AKLI82VFKCXF91KDBLGb+e+6F1NEtxA+DT
PzWJVi48Ah8VdzOqQLkH9mcDKEbudTpklIxop/4Zg2gNDcjisOxriuBavCaldXfUE3UGbw62RcfZ
KeWLhq65IQiyRnMbscGN73l5sAigQbM3QHox5sTloyyvbVeuAbsCcGHRNIwPb9om1xE1yMS+6mYv
phC9uubWl7YfiUe3ynTZjASEPMaGiURqWr8O4dIihO3Q/vn5TakjbhWXNsv2HauDgiQ/qs7V482V
anRkELca44czelFQqRezZOx89z2Q2tzSNWoLOhwAWFnpZKLRMgmTVQKW0Uu1XSpvtLOVsCjNTc/i
LWqPhUC84fpPUikirdvMW+cWs/FO1Q/aESpwxJmxr1GO0pLujU8Jkog3gsdlQsEs3Jhlb9GcCfpE
x/7Oaz7X7C2OIZY2JMQBL/NygqQwJQUUciXlIRxepq/TSkdNufnEprs1FRIhrBhJzOilpAEonWnN
kQnMIT6oq6TNP3Ucz74LVf5EWfqsqsqZyn0/jPVD7F8iAs8pFq4zuqvqyXunRUcPdcptziGdjNUF
J0hPuFwVz859iEFwTeDZP40e9sJ2D+3wGLx0mafNOmvvAdlxpdfYc9wKbWehZGcnP9i6ISuQXci0
p5L2F+7aKid9JxvoorRpbspw7PE5zuSCbDHInpFTnUStsxEOz58R1T1mGNpb1UrjKZOquwYPaUBk
LO+/MtYt6sNSPjxnGYSr2imIWG6GHLkfJ3G/LmjVUGvuoTOdR2yW7wf1FE/p/3ODStiG8TzpGiw6
bGTBZLA0aAGjBNpvrcy5PVbtXqY/beFQRH/k6a/h7Meqx4YwPmdBtfTzO1l2pdzTyFCHKlFkHW87
Ny+xhBRA0iwmTJMvCl50j1oRhJWdyt28/hnw0FgxGyNSLdHo0jtUAP8hSy/vlRIvtQhD3c4NonUZ
viD1KdqvZa7V5IK1KstWA74vrI4N2O6hnHWsTPzgEPJZaqpDhEqTdz85FxU7+Bspcs1IKtgQNY2F
5Z7y6qWyFyartrUG2hd8bUOl8arAQNiq/0J5hZDYp9TtMhcMYtaRCKxWbc3CCHy7SaveKH+KEAef
tqVnBZdjgfBIQXOGOY1rlZo9c3tjYz8YEYl9/jPa3BGQfH96PjjCb5kyaXVfUo2hqBgPPqBVJNqm
CX7wg78V1Lb3Fj2zB0XfWi4XPgQX/6Mhr+FcqBN5q61t6vwztfsgn46hs2Q5FLSSh4c+PjTK2TMO
rnpIuUmDUWEaSbmauMohZDIQ4QEGNsX1yUDkMD64w0YqGSOkkrfHNFeqhXA78+FkScdiAAyxHuvx
EQPfYmB7RdNb0x769A5Xe4Hv4K2pJO5i8+xa4FMNBCckYyLHLIl3dUQcMlmja6N+AXGjkavTGEMo
2OUUBsaTxnNHHoyWHs5wUQlWszB4hkNSPzMsJ1TvmN3Di+lZLeA5Nlyx8VByc6VUmvEqWw94hgza
Noazmx5sWmrwYi+s+j1SXnmwrcivucYh7nxWFqhf8kFkHWRqNHBmFn8DUH8M1KhQBYpTUB97eBQw
ZHL89w12NBW0szauBmtc6hbYv+EDNTLk2tSpa8/H9tur9Nc7ANcJ3iO/2CyacgOcHvOQwKxeZbda
e9bYAcJPG/wJ6FQmC9KG+sR3IRkS/pot16sBIxc/EeroW4HpILUh3fB+RfuRt6flkuTjESENSznj
rHWVs80iUO+fbKowLP/oBqtT8+zYPyWBTD8gmEHQE6bcYtSRc3jJ9KsxrCW4lhwbqMDYHGLsV9Vg
CzqebzZGLYV/qGOaNljMA5uKrbMMYkKCn46LETiXXHERTYrPvPPhYt37Ck8rURDURMM05omysVBb
BJmPiEWmTsAsdO9CX6h6Tmz9mQ0Hk+nCwF0nvZclmFSqdFMVW4zfrNx/HGXnA09VqLtGlXdZwDXd
WQ5kN7oMDg+jVwZRbhaJmBMBYz5mvmrUoSLtcnaKvvHM8g9V5TWRJHfRNHMb/uly6lsKhrvt14QM
5kOyNSnZ8N3PhoeCGobavKEHoHMFjIKDjXWJ0GT/z1LXQ7rS8MTHYpuJr9w6hzxaQtav+I6w5W8r
clEsj/hqvJEHHlnHxwT2abi6RJMNyoEk7/wbecb25b8qvjvW3qtPJvsOv/3IY+i96NcaNipFO47w
N8t1j1VNrm39NydJ1Xq3Jn1X8o/SjeaFyfyPORbfON+PSvlQqSnKn35fYgGGDIlhQc9vJpCoksV4
K4wF79i0itZR58nJmP657n4rsW1ATzEm9sGtLl4c0inhvpIbqgLcNR6pJydo4XXfhXUOIlzP/UMo
a8u+JvKvCO95/RPRI+LE+xqPjxZxk9J/0mELbutYwsxVUeSEw7hvRED/7i1jazgSwTpzkC0rLktl
9w3c794VfyaCuh3+NkAo/WfUXdThfWrWAhar4G7wgaesvd6MN1FCAmdI4XdzBneLIPKjq2ZQzxFl
pCDiPsUMmaFvpO0rx/dkwXCy+0tHFVHQ4mfgUiZ4QEcXo3uGfTuvQXPI3xqnWEQIy5I0p47+hhKx
RaqQMY9+uTnNXQiPzQDzIjDnE5HdUlaDwukWvBST490b2aiCkmSLmpE3DGJroeEIE7RcQ8f48EWK
wa5f6ZgxW4YML1qn1ivwfu1jg9VRBazz5W7K5mQX/A87toZwhu2FQwgx2ADmeStY3gfjPnfIiXPm
F9OzwPxJOYo80ARecHZSqD8T+foa+N8uwyYfep5XQoHgHx8jlaUH3iMeIy5hJqiVvnWr232EaFly
rG99HCR8UOzmoNnQ1SDfOt6j1o9hcfX0nCgFMCAyPqH2y+5xbpSLvv4W/DIJ+lEAGa7ykVnCryg+
FO1Np2R+tBetOy2agZoP2qZC32U6NaWzbCc8BrJcXNPmcbTpPacB1spoNYVoWV2H/svR+GB8JCB1
4PYykjrb2KUVgGx+oRyI3mgjKcyI5SkUTcw5obYogn0fPrUeJbS8q8YOmVl1drZ59aujZtxzH6Fv
WQW7NL3idqFMjrrVuZkeEbaZjE5JdDaBU4TNZxJivYx2lksR3koCLAp9bAUPS7/nCY8UTB5l895z
ZWnQK5JkEeJPS3R6U+xrH5xCinwz5X3UTqJdkDiYW82/znsmpoRfwwTh/TrRC8DLzMj2UbLRSnCy
OJQoeV5Q2SfIqza05KTco6CDCa6Omrq0S4EtLt7A3AJCx7b5kA6SyMwHYtm+0z/9FnlJF6cWrZIv
9j3npjwWqGtaQTqjR2LEGcoQqtjqMnaxDGdXcjuY3LY6anUJfy7BayDLERsRQw2Gjwx5Ntuk2i92
jDf8qUJ3ntHwUZYg/pF3WladSsg2wR+oRZlKW9lE4jr0cLqJbFmkW/pdE/9dtvnKyS8pIUMNbMLI
JWhgRKBNeIo9FvZNR3QI+/ra+gL+BqWbZK4r70PiKcr7h4el06NWGLheDvh+tP66GqgyUKPiywv2
RV7OiohvdB4sxkqZh+qpFtZ5FPG+KXy8wBw2LEs87v8+r2sPz1PowZqTc123+qME+9HmCZRh/59p
QEiPfrMxP3U1j4uePC2aj8++1mm3nu1tlRIzPcttQ3Ch42/N8IayPsGwiXaGXDgOO7NYAWDz8p86
gtmee8sq+zGon6z1eGG3Ju507wGW5mkVFBQ77RJ4XVlODWgT+xr7XpuyVasEUyFHqR5taqG8K5Hc
5Bnbz5i8jSH9v4psirvWPH+uuCE7WI6g4E5f81yDSDU21Z7ik+kpCIjCNp56XH6N2K0SlZ2C8VOm
f4Hl8IPKNy14+Gx/0uQ9ESkvs0Kp5DMUj4A1a1thahq/Ja337PWHP1Hi9oj+Ce0DdK2FKJDVUHUK
Pv02DcVAXeYVIDQj3Xf0wLX2HWZczijaIw5rDDNhtVarnyjbteWXZVxoXWYG2gVyV+ZEQxEiKRja
BNl/UIlZNMxrJh5dffZ+MmsY3uwsRGgoZgNIhZaFW1PtWnNXhXTM8ZdXhfUmAf82ykaXBKsL49vl
5ZsMs5rDtR9Ld0XPUWhv7b6a+TXIfDyXbHZsgid+AtCyc7dEqECjgJdOzVlqHnPjLgkehixLNPOX
/bXpHStlpxEhi1YtOTGXn0pM2guG6L8W6ceFKgJdnmUNT5G9jsefj0cm0SKt3wyh0zXumnENq73N
btQeV1Hyp8qDWt6tdjdke1BBmKmQKLEDtuarhBY/WGvDBnIUG29VC4fqbrdceFUPN8bZo01GPrv8
HQtcU+JNCZmOXhptSQNFeI4D5ZMyeRaI3sEJ+SZlt7TD5Xlzq6tV3zvUCWlzGeZ5o3NJMAXsXnWT
gzaPAQpaowHEChfBGOJkOhbKLmWsqcdr4uxS+50O6dkIC4k0BSwT6CtZ0J+CfsvLiIjxF3FKjxAZ
DXI+KVfYIFXe1OivI9rFYs3H00IJQYj3NuMgpR5ArazlYEYrKKQGbJsyOmo8QEuwJwBiEBXnUnt0
OfIKJhk1+Rf2XwKDZoDQrhiErL/DVjsa6oZK81UNemPMnxhrRPzXUpJI67UmrjK8mw2VBXTi5Nwi
GypLYMSXYYv9kwVNeK31h0bNU1Nh5lS65cgexC7pyTUZQkt3DgCP3HOf8/+ruVSYHI32mTY/Huiq
AHWxZX0qTXLTKJIY9WO9ppH3ezpsnVZDdMleQQ7Kl+x6x8qkxPtWa/GlAVDmeTQ9uPu8+3ahEXqH
0WCF8mvXpwxISXEhI+rjTfD5U25DvUfDDtlz5wUHz4Aby2M3htdATiz6+t0hj1ioNzsC/DWA5ybX
KsNPA7unDiC+rna1cQSHParmwuC+lZcJEPTVyFGAdFbiSW2gqJo95zA1H3lprxL7r823YlwGPCty
cjbOJjC+fPayno2bEKU/lus0YxfYY/nsRlCtvLBjBDQF76RZ0i2yHnDOht2HBT0lCK8Og0cQv4Nv
8C3aHjCNeY+wunuw/YXz7Ze3isgglJ0ZZQxwm/mg2w/hW3PJsrUCT8gxXRFfclEoITXo/0XAvwQD
l0nVILKrWixA0/JNZkFTnTQcwDh0VPepDsm8cdl+acxLqbIwYm1u8lFxMPv5SyqK1fivcF4mfeAt
Xcy4NtmFNAvbYhvd3XM6iWT3xz6OY9dcuwj8Yf2XChXP48liWxszt4fx2SYV7Dwp9OJa1ZKBvkmH
mz5C8csiEIYtD9AgLY6EquZ2fVUaBbkZQKZy8ZV96RzKcMMbDFZ2DzxidEFuHlybsh/jx9ZfHt9M
GS+d+CLR+SOe805+BzI9PQyHaOdyj2y4rOjNp6Psp7WK4I9RSk8Fqxh/FQqD8s8QGXe6s/X84gQk
/XyBSXRe8z0r6vuov8iX+fpmKOp1xgpSA0jfs8pjjBVWyLPWxpalbkLuS/EE59JmKallAqyUzSDi
T/gjnrgTstSimGmcCygPGGzjaJzLnMLb/FjarzDZ2iHyhiRkyYEizIb16MJs13Z4CNjDFNYqYqVA
ExO7L8MlxoAmQ30xphOdtBfbDu6w+XCoed468BpTIsawm3jGw5vWQLlQQdwf0azC4SPmiI+fgfcJ
84ZYEGvEyCbvQdl6o4mlHqEfG5IFN2DurzDGvQEUMCsPsF10F+JHMiv6VdoiFq5o9zT6YeZ0S8kh
YHiMuDpF7sAP841k78A6Yi/q8KqEXEZVHCG4puCTOoIWRVfDBAi4HAks47Gna6wIx24uKY9RFMhy
ORFq8tFFC5lB0B3EWMv6CkAy9BmErsn9piODU4qMNYFhp+LVDTHBDutMT2Zh1m1FSYbAs+e9y6n9
N6QXEsR2cTdIvgxsSpFOZH6KOJt5cLDBjCSXAk7DDPMXyfFVh+EeMVAD8Oo7uC01Rlwc/n+SapTk
FbDI1/la9AzEE/nGY5noOlDG+Yb3u7a9KkY6U6x1pR8i58POcQiyZXbMF6/kyNmZVdpMwW0Xdnjp
J1GNSo8OoxGbBzSVqqAH9aRmEIilO7OMdcAjVCldHAhYBDBN44hQdJaHhO0pqoVWQ9bSB4fTfGvo
A8xENv03uUVKELEOJx0nPhZZiqnpPSVLUKN6inE3Bq+8qBcqRCkyq4u2/AghyeA61bFniF1CrM0k
W9OQqz9QWmWjSulwQ0uMkLDnSrEvIGlGWAq8j3IaOQCuRerLIpjmb0t5DdhepcFWh3CvkM/3+7XS
UzewpRgNJ7/BdkUvcA4zH7eJt077TyGfvXKRFfUkCBSgiQ1e/BAdX0b7RqPKyftX+iOqurlo4+9B
VfmEvUfFoSFOVweQGDiMMx5KlvPUmJOsgpOXHkDaG+xjS35RZQTv46elPU1GkFq/e8H7OAA76l5t
QK6iPrU64f9HEX2lATFm0WEj0va2ee74Wyv70tvX1nkF4xWDE/VCGJx6jQH/3+TANH47l883NIQ8
W6T8mEXwoTi/tnKZyO35yUx2CmkaucY5XeEZiGzUA+/Hr75r+1Zxx/C65H8cnddy3EgWRL8IEQVb
qFexvWWTTfuCoCgSBe/t18/BPGzsxI52RmqiUXXzZp4E9LNrk3vNJOg9euNxIGqXvQjq6yv8s0b+
WAd8wcaLZ98ktstoqan5wLAwBhvDZTr5G0TeikrWdV6/SrKiU/JZBdHWxdJSkshLoiMbNUmarCAe
KKudckjZoCBg8u1pf4VZMT+5vEIogyvD556riMfaxoRASn2vhYdC4Lwc4hgEk15nvXwe+PfNahsR
qCd23hnufmjXIcODA2Z5Mv65lHkpupP75tgaX4KvF63Njr70+qLFXrNOr6JfLIZBtOmHTWVs5nYG
28KTIfKNWxxVSVevPGrhrqlkQdSDl8s/0grpJPN/xBxtcAa32CdnBYkM5mlhrSy0qmjr8ZsvKt5p
frDSKbIGR4aJfhtjdiSo152CajcZi3mEsAlegNc8op/wNAw3anbKcM0R3jVramx7/yP3j7Wud602
aEobcG2sA/m3Lw8t/qr8q2G3X8kXOT4b40mkb5N+MbCB6m5v2meB4Bu9jO3e8na6uUdYg+iZq9Rv
SnirvGX1d259RSmhyzuGvWjgZk2oHdOLRD0rv7rq7IT3qHsf0cy78ibp5vNwOduJi3GyWEVA+xrK
2Ng5cGWP4n7TRd8OTW1x2nKKbROuZPNZdzcqgXiBQjakZ09uovqGFjsxleaseXp+aXFP1Kli4Jby
H7n4cIT/hkJPKsGcCQQK+n+uFjERzlPlXZEopXvUOch0Dvv00rV3gNDrnhVCK8tNaHgrQLqMif7W
oMeRp0JR1353xkPqfmeCq0/wPPhfrrw1fFIYzg2qIfgNjO5Io89SDNpw93uqayzZJx/7TPROBh7h
1X5YgsbVfLac57LeRNH7AKujTMgEsCoAZUDTYUbmnurTJ6M+5eEL3++1M0HG8jH75H+LjDbGwVxP
zD9p895U4JqxPLhXeC6yoWIWU5b8a5DuKt2ITCQSQAbNbZxQdYN3m+1L1BdvExv9gv0pzBIt8ZvH
FlTcWV1KdlEshBEcQixQL6b/Yhs7fIYj2/9K3hLavYyalrzIBbJCmw8053jo17V9ooZrk/v/cke8
9rS1ehpoX6f1Fkq15vOqwh7x4CxYq8bFM0xnb8g3+bgaqH21g62jWDW3awVxpx2ytUZhsHF6TsOP
nw/U9X35uEYF+gW2K/zU2LEZhUobSSlAJYbhVeHJZbpsO9oYx0/TPfcsgDvBFZ5nUH5xacUgFF9b
GD6lT17MwrZY/snsTduezPTmF99WdBzzn+XTMCn5tDeDxT2LDlMTh2N+MBNrtwRsMmvHsJjxjeGH
bsLf8Xmh5IIMLDcOulxyxB/pUI+Mlv1kLNElgoGAQ3I/vVWIww5XgYZ9gVmiTXXkPNGfUYntZpsG
9MJhgqhY0BONJGcsDGA0JJA3NS+PbCvYj43ucqFmB3YI42RTahHw0yZja7yFydZssHOcXPHR1J8+
ceCiUQy9rCgZ57R1jRnCXaAkDSBhWgd7aCkIE39SjMbTZjQ/HLo9XaJNDjf7eOL1sDPmu49K5Fzx
srtAwiCZEZ3aWGxLepfrKe/huVhpMT4g0FT83wzT5lR9maxLnlzJe/TioFzcWF+N8Tzp5yiOEcHU
XoS4QjLGO6CUgNXdEPGAEZuUOdr+3pyCnc68x85Hfq3dVTHQa2hfZK3JK/Ub4mMIF8LYxPKQTa8D
8YARHSXGS9XPmuvaNhv/VjkJvYlvCaTBoPzObamQ0zOi9+ZwVSyUafoY/+b60XKOnj7aZr+yy+Zh
khvPvkwKAx8sq96ZPqUYv/hS03vbEnKlQXUxxqe+enRoAu8gyhBldQhixB5pO8ycI0hVFfYnW15j
KG0lVCySAA+OD+ApatdpNtOrBrcKWTr01ENDzMY2tkX97WsQa99pt+d1R2jAqSFXLUzzv539bJn3
LPjslgOTpLZ5N0rAqgyZghk3dW/R8JS316WDyYJuZJyV+FDp2UqJmh8EmoE3kFlns27En6FFDRdo
qzIYSZeS6Ssx6QSete7JTnCYDNxtEGLPU/2MK6GjpN57inxC9S/ezA0iKkDlFVySsA1H5yre2kiV
eW2x4QSAkr7L4iPo3mL3nxuf8bvBXvsXqEvg/05oz3aUQJllGCb+kn97yXernwYDFyBwn6uL+6Ne
a5sxb+J3BzWK9CmPLZbvgvKdkiAg0nkGp0Ox6izsAYPUK8nCvj7K8bjgfaylJwIksgc8bi6/E9Iu
uU+m6ikKL62Fv2pp6HlO/Q+tL5V4GeZjEd5tk5QtHBbIebTpMQiuo5yrBsbSyTxGBk6SXctznQab
dhFdvkbzLos9OXDMiUeA82XxbvGhmyXrBFYh864tD5XzT5i7mkTJMCIOLTOm89lGWyclBhbRavTC
1wK6ghO/c3nXzSHUz/X4WSdP0uT+8+RnWMem71J958soDrU5PSbDzerezepQ4+EciOeuGTW84jsB
MB1PtNaOp7GlK+pvx68NXiBTuOrYOyfuabs69B86RlvUKLvatdOxMF9L4w7SsmuoP35h5aCwlZO0
m6gmdC45zSQ2L+/sWUB3LdWztp7m/LlTKJDDg0WoEF+pP9BGd6RLoXLPwn2jXtLL9y5+VMJizCOF
8+z3AyzqXa6rTexjVtngd7AorDDWCeODO10y+80RN8UzHJSnlIIjvEVleTEQtZiQeLXvwnqTdjs7
4nKB43gf26cKusLkP1PhWE9XJ8crcLGpPccgR2/4XCYPHjwUcZ7lRjHFJRWNX5vWfvWJhVq3gq3J
RDeKieoxub8jqVm8DiWJ7BClVpk7P1yYebt0fIoRPTxjW1mHrEy34XSvAmwLscRfPexqymQqQ2Ys
AJETXHtVEnyPgB+ZLdv/3j0m7gWmQQCeyo7JI2kMCQlqNblQlKIUNaeycLsXx5YcSzb3f7T61xQp
94fXBbE0hIDmg3Jjw36b4IpYNfrGkL6WlBRriPRcwn3J5dQE0la0V5nPV5cFUxVTc9d4ezP6qOTe
0rdJx9uCcwOATmNTnGBuWUl15jZNdmV6k665Gd3uNe2nHJ8bjUSkxdiLbdGl6JZIjvMAtGt8rnGF
OsSNfILJGIHQMWT9F9PTxRrbjTnAa4jiTZqcrOBs8cMZmpPFAre3WvbZr7mbPSV19r9HFIVwND4X
OjP69cNsd5wLxxb9YX6lb2rg78J7MOoXb2Hbt/vEv0SYKSJf4GLHBuDvPONRD7jNxnOYP8LLL3gZ
aS7FDrC11nzNONq14lNMPTAkNFnFzosS21aO+E+9+RDgf7AJUKX8ufLx6PNJTshbdTR+St6djfC/
wyY9Cgh55OncfgVLmO6dBuuES0MTB1QJFt9gIUO2pcywEwTtraDGp2uT3UBFxoT6Ld8CwUzMUs4y
7ra406MKvePM/EMZA/0ylEGSIRUB6ewHX64mW3839DEXNudainugZ+OEp63P/Ic5nG8G9q68e3W7
L4cwjp+9Ghji3MhaTcG+aKBPoQYnDK4Qw1lkyT8D/ywjJXQGH2+5bib2Ni/hmMN2iScaJzymbV6P
E0CrNH5P9J1AAVsxdq/NX3NINyGBsAiSn9vDYO6+khE4Lr4+foFuMzq0UcSshs3lXrYwAYzfpvkp
FLex8V3jtjQYtQTdchLgXdxxR8bxHWCwCZBObHQ/EA0PDYaCCeOriX2K5HpgEJ2U3KoOsnrLJWVU
RrAa5Y/re6vSg/8g+nVpm1AwMAbPZP889nkMRrymlh41p34aSlLE1MzHv479ZPHHaCWu/ehW4j2Y
skeDdHbpkG8dvS2vLivsoR7S7HdKSlAD4PB7yCFULu305OzDlhBr362EppAjfQxUfBOtv/bscjtw
U/JxXQ4jEN26Xwfpo5H/zpnYRgNLJtzzix0LYSeIwXZZENZ+PHS4udkXKnlvR72dCBc7UYQYwh8B
9SclwDFHhKrIUNc8MIFJdUj8XlQYRegFVfyyQZ0N/MnSJTEN0Jx9D23dUQxNO+IwWoLrPc6RitQ7
wqNTcpv86xAA7DGRNx5BU2kQ4th6Br1sYIwr4tPWDIOcFY1T9LwQ5oMMNwl8CWkRD8d73ZfMm9wY
nehMAMsc2CZjIBH5dHHYsBa/I8RFB2UggK/fxz+1854OdwvbT+X1u3QQ+BXFg6SS0DTQaxBb+2oi
qEYolJZaJqv2XbMMSbg02Gl8HXB88Mk81BPUdhEeJ+/FKHeivFrjDqpXmt9NDkqSNyC1mStbrEZG
tKtnnHr5znFoLMUMGrK4ZJtpefFTNEn+wSC5DDXshWftTf87ZdC1xSlviebYmKO9KX+a9UdhQOkq
rL0tFAojQKOyOIYMxC5WoyxwHrMYQD7+9QnIDVfiqMm2nZ0dGru+WK58Lzu5HlRIbY28REX4Xi1P
dwmypglg0FS3tBs5fZZ/R05FlBldKskBkxeHhuRJ19ACT9rE1yH8Rtzi+V+BKO+Yb/xm0epHC+EH
WG838bO0+2KL74ltQXR1CABqCCNTzVIaS8muzJrF4mfAu1FbLgvncSh2AT4laRPQjhN0hoXq1AO4
7h2CaXhEbaI0voCvHIG5C8x7nbj+tizFRo7ZthFes/WCsqFnlEhiqx2kB/obApvAdcCS1lLzzlcT
BJhm3Zlqqy21rYzh2OiSpTBr/aAgEh9bNFMyWYEydXlgcmw3NiVHP4qblO2dexM5OPSACvQbzw1x
r3T9Tlqvfs6fWaUn7bIFGAbKZmp/tcAkuxwkRtWfhsbHfVtTxvk6Og2BRfqshnKNIZ80GpvXjMth
g2HCm85R6tLUNbgbr24ugpRgiW0LDj0Rk71dRr/0B/4of0YTxpVIQe7y+3SdF4I8Jgdx7OSHAYyD
Bjo8gw/OkGH0fC8Tc90uwR5CSD70jSVWHslhPaX3/70TyPQeBgbTqi+jRDkhD21TuWnZEzVHXnUc
KU9vcfIEBWp7G94MghIR6+GMRGYs2EhTW/7HaAkJ+fm1tr0beDJivDNflomzuQrXRjRsGlcRlajf
yjTnwqc3ejaxgJCynkL5UAZIugTStPk1d+o3q729o+kDrNJ1SoQgQb+aHWwNfQvE5zAarbeJbNHB
Us7rtTtC4Sf6DAbW1RiSG/RnmoC81aTC/CL8hZKVZvVDoP2Uk0z7G0t4pj5aAWckbeFM6YbtHoVb
KSysY57071Uig5Kd90xksuLuYNeeTYMBeyhttN02bedZPhRexgu0bDy28FFZwdFo85HezjokI1Ma
LmhYsAJ+rtg8xbk3/pF4J0kyjs0hrU3l8p1vBxirlnKxz4YBinw32wMEXp0xe5nhkB0Tsx7Z7iYk
qTrcEU2fuyu3qMQn7ZPxl4kX4ySrFlB5KUMgP+Ss0tgl+OPY89YPcgk0OmnOmfUjTVIRVZxDiIsH
vmFhSVSU9Txjl6MSgkPOmJ8iJ3aeXTfWjKU20VoriKrX1AuIfyaeg8HInxdeR27D9muLT8Jjin1H
CHKktGznbhqZeG8w+B6T1KkfY6sS9FNG9PRht1xWcu3Mu3CeevGeDciDcVdhSjDi3P9bNLrflIDs
Vm7gs4/pCmc3CxcVfM4zcq59CBeOxE6cuiPnT+GmtyjPIXMPoVJ6FxW5OZK1GfklRhZk3LBGjXaS
TPPPaPKgDD3ku8DpWdfr3OsumETS9kH6eXJLkWnkEvo1S8/fBQl7BuzT6j6HvrjlMQuCLh7EsW6s
bmuOxHDccG5OQnndS9vQ9ahtlR78gnKMcdTRoyli53EQIzV2PlQIsgn6Le5KMnjz2O9Mz5OUr88j
5VwOZaEeebE4pjKzsKcJgkpeeB+VsOxDTMyGsqtJrGj6xXAzQDRzLd6IqU/mdjQj6y5a+dv0VoRx
MhtW0A8KTA6B6LeTH/IYqpxTgjcpTrWu6xWVgOaSR+xGKGlAx93vaimBLsAQ3jPDW941ZaIPhmym
tQpFeiYI0Xz7pudcfUK6XNj6cYbbHDtM+XGbylWtGmdVRpClisWtiKlxJgCftDcV1SnxSQqtSs1U
Ji0Cy0VlQJo3rHHTT/AguRTg54sYQFp3jtdVp5anbQDo4lhMm8RDChStoLWxKxqs7sPRETz90Y8A
bXlueVrBcUVhAhhAiwXqxDnpLNgr4TPslbHhctjHGIPqC65SMI3poJ/ALxI/4cOECS7oe5wydWrK
v1aMgxisiZ//VFQYBilAd1e6m9kPD9JPfquSq+o4q7+gpngIqa+Kh62PHEp66TpW1dUnj5ZXkEwc
jZxdBe+6yPqt7yGPC8+uj8VYf9huE2zHct4OLulV6yO15nUqdh5wY7lT9fzRkXYUnz3RjEJVKKdn
pz1DhiFx9pY35EKhPKvge2w8UD7xg4EM3NOHmrTBARbbv1l3JPy899Yrb1HDAlWVx9D5zUzvAwGX
NOHwwNsKeMrnoH/waoXxqzVfFJIat4iHzvw7GD+Nfy7F34HXx5IOSpwLqVcm4n7dO/pcSih33HCa
VU5RnDHuYlktDEcMFX8tRRXCLAh62+sy0p9sQDaJYAxZFBVyRHmDUdsOyPWQK0zqiBzEU0Iz5ehz
j2UjmGZvwlFs6LlhpgPpRnrJ0X1sn3hA+pzShBtV/nvDShYs5hYXCgPIUgJ8kg4+C1JUcQ2iJ1pN
VKSUJbVPmsIsyzRPPv3ZViu3bgaurnfynQEs2QmzjyAgJwxPsEdQz+dTxz1Su5ju6THJ5+xBtXzw
g6RkbGJz61ZHS+pTRZtf7k67opNPY9keNM9MW7LwDrZBMiOjGnIbslLR5M8cXhhmwoLY5A1Y9OSp
/E2v2C89yuJxTG9uwKRDyDx2wA02rGlAl8QtwDs2Mjnwt+qZxddWdTC5GIFYkekcV1fJCo66kpg2
spyVRPHbk1Wql973qltnw6WFP5n3H3XH17puVnOmbsJzaA7Xx8l8SgXt5fz59RD80yO+eJoyJVpl
UXSEA8c1lWd9Tdsw3w0qEO1Xjqz1SF4yQdjw5+bBiECGJ2zZeW9F87R2WbE08aPBradOt4i+gpOZ
zxFrQf7mY9vOe75nLvXbLVh+eeDpbIanOeKTqN0B4+FAQfT4ZfL8aXubBVdMRjjfbfXkoYyH7sW1
ToPe+fVdkRl27qK+uk1NiQy2JAgasfNOZiAglTpW6WW07TftJ28zInji/RXDzsQ1NO0G55aBexzY
b/Q9HOrpTEfn2KEnZdz+/1+DLRXK/ARSasEnIBr5uxPdywhsmnvr8KpwmK/j7Fm2x7A71hgWrRrG
wLWwAFgxXOWE49LsSUfnKb6SJ1lgan96CaOGdyWmLoNs4WOCg8Ql/hPvuQtvaxoGUrq40QmHsaIb
2t0MPgCvhlYV5GQDT/RI05oB6C4HFs2uG69hIl+G8BRqECeUMxuYkgMXjKUQO9NAVLoAM0ioZVWd
wk8ecorSXAWiJeB+FUFyRfEfoVZ47715xF65sFCtctdx5MRsvzlhH0zLeLSn5D1ip4/ere1VTVyt
+sv3F0fX2F0KlhwuLVqSIgRKVRreCN1wMqMvsH0Z1YHF68zvzgZoMsvXsTqlbOeXrxgtkOFLzJui
hT0U4bGBUUkks2Rde0kQvtU2rJjin7zwbjUwopjAxLkNrD+mNzy5PRuf2IftuWyd9FdkgbG37Y2F
iz43p23LoGCyf2zmN9v4Vljl4HzSR4EdNB8xJZoAdbidTGI90/6BTZmc3bhuEmdj9Rg000s6obDn
XwPicsYQZXDjiMLfdvhwSVPMuid8m29FjKGLcj2uvBnpwLQMYGE6a02c2g33RbXp2seBl2DlwOok
ZDrVV89g7clF20/YrWpu06Z5pui0ih4NIJ8V/PAktcHW4M2m1HC2YB0Q2DOp/BrI7Abxd6PKh94a
iYwTkeEtUNekLxIIuQhAPb4IUVe3uoYIRAEWRC1MZO1uqvTG8r6s+kVXj3WfgdN1yZ5ROBLmV0cO
pP0o9lbEpLEGWkvFHo2QPqj1JBye7OJQGagF1q/R8jiYH31EXSQxJBJgGUkFyq4N8yMidilJjRb6
2mK89oU49OM5dp7G5C2OTp67c4qPDv+0cyrsi0lJuJmG/0LPPHhWvisHHro6+cJr/FXx116dURUk
DrYKPx15kSzyTVw3vfOxDJG1da9YvXOjSZZAeyhA0X5PEy0RS9wyI1FEkDSy/I1ISZ8Sjc+YQ5HE
y2ailECuLf+7McpVCY40j5YkN3kt7Ny47fqcni/d7xJO7ogvwCgfTcSLfLn0t92HyPpdw7smwqlH
znzCfmq7zxjyeA9jkgeVJjOgF7CzS25XEstD58jPRlXHyss32UjMmIq7qqU0i4v8rAhg9/m+Qna1
4PekJvxc2lLb+DwVv3N1gq5OdeoVwM7kvhQ94MOAXnXn0BMAY2a+h91Tjp/VKb4nhRuE/QpVWRMm
ksRo2MvKLcM3IS197erhp7Joi6bNa9QQFAL/f8twbGjYVEh6lfswpCZQRgq/E8lC6DGm4MMNkqPp
vosMZ3+puVO3RXZIlTu/ThQLUaIQBigQpQtgg+qUbtzKuLnIChzVPN5SOPK1wTowZm0H3RYaTuDj
ee7hvDPZ9qqPVyMrsr7EbOzNX15V6E2QXJn/8s3ErWpwyBx3+pwwZkz2cDUjaEm8RF3X2lZz+Vkv
CVz7OkEmlArwaSq7VTb1m5z6tYgWAuc0JdHJHyMIamS0HJ9PMyU0vncdk77EOP7kA/eyVZ53/r8g
tZxHI/ON4cHwu5hTn+wGBs9KqXMJO9i0oPGn/QLReTf4T90rkzygySdFzuOPbWXr0sUF48cbW6n+
bWCN8it9LjjSIk6sFdd0x3beZ0oB6jJgz++0SwtCvetcpkSbXRgk92pjs1Ff8MtmhIxdTg6PZgpN
mSZR/pfXsa2eQmNpH8DNCM6fBZ3D9DcrbAfmxHPcGuxM++Ag0GZ98p0tYx5QAE6ToCeD4CN+pc1b
3tLuxFh5yjJ1cGMHuKT+dhxAYG5+kUXEVAcktIMON8K88Ogj5qeN/lFtPCxqgecJKEbybxRUF19x
JruxBY+Bayy7i5FEXanLvaBASBCc6RLjuWaVNcZyV7CxlbmifZaTAbtaQe2kKimosDHhELzyCN/T
o8aAh8BJGtdC9KNo89EgNVy05n4e9SN1wnjSrK0cQd3V5o9gD2BUVKKLeDUtX3uXL6bjZL9+DmnF
iqEipv5phtfrut1v4XtH+jzRTbqjLHCAoBA0rkCK4YAz+ZGHNv1BETXA9TsiBbt1brB6wp0rXlJ7
PBYRGSkuVVbd3RMqgRMfcLmyPUrL5DH1JUEJ+2zMxjqkEjvFC97WlGy0VFYGkhUE3lkFdcWdKImG
BeQMDekkVKXYPfALiTO2vJmDXSs7etnmt9CCl60BGy3BxVGVTFW6/UlsIhgst+95Xf9T0vt2ODwE
hjOaT3/CwL1Uc5dyG+NnnVRv0zhgy2kOPeLBQ9+hxoxJS/mH1XGPtPKDr0kti4BNb0xQe/JNNtDG
ezHYz00Kf8IqvRMu0z8z7V0uaI+kxK45msCKVbIeqR/pkehTHPn0Wo+PyEVwGhAQ8npyVh1vklJB
6iPMje+OVjX8aFSD4dPsrZpk57DukLMlW6O6bdnM+NxuSFlyP5saYkX5jT61o9GLY5YS0jOzV6AO
r9RNYGya/JZymCxFis2r0vgJ3aze2bZP+noa6Z5yWb4G3mJjrHBBxiLZNDO72lJ9REHzbNUgNcqZ
ThNyjxwnaNDEUshTmZ616kLBOzxD/A91fRot70Qm4uDhfYVPtNVktVMW1asi4asl7eSsneyaByEJ
+MlHU7Prgy5T+SDaUmzJ/fKA1fUpCWYyugEZ4niUp8YUzVoJrJeGj4OlnQQ2IQrJUBDnls3c7GH7
0iR/dO/ah8pUQBrCEFxlT+mStR+LjHFy2uKAeXOyQxHM+2rycJu0/Rn7n3eMW9P/MUvff+37MgbW
6D8JI7j2MZuDQuV3BU2fSgZuW2RcwpfCOvtdsrIHECHVD43u6zGC/VcJ1oN6NfomYZws/+w9c1eS
qCx6tesX7np3F1m6X7RGJxvXQ1dRi4Z2UUxrz/mspD5Il7LKgLgnwyP+gQlq9xTvc4fFn125xzYc
zkLQLFdobrNho+Wfks8+ahXG9urkeMz+KqPE6Zwrtj2gZyVzij8HdM8gPXLZUeVzF92D6t3okH4x
RSOvNrjVtPGSThPKJt0pw1ddqSc66xfIoeIaBVqip+6Yw+syDt1TxleFaxsGqzzaGeQd2rC5RMon
TjeFatxnSarwJ4NixIrD4jr35b9KALuteoU9fQwmjm7VEL7klZik6XOXedw+M6OMb7VPhlUaQj2j
J1KD1jfiYRDcJZXvYHzK8tB8TSwlTySi5CmJunw/zIs1U4zeXjkhUSq2SxtPsUfl7SjPpdU4mzTO
zZ07Z4hFmTM/5CNXwa5LF9/NUDMLli6If39Ov2H6lF82pweNagupCU3MgREdNBajfRih0I79yOfM
RzO0bUA2qJBXyqLkC6dlvi47LKyxx63JlwU8vDDGNmUiWy7GdpyscpoppfYtfEIqxjQ7jiDUZJNC
eC7nBnKL1m7zqEvJm0XUgZCraky8L864YccrADeTyf7iOIY5DusiMjCrouufSIDVtF8uvcu5swgw
gQ9UwzZxgNZTSKBnSlkijDSrxGasDyFGgIr4ggMQvRnZGnT826++jYxutFC4dZm/urcg4GMNWoYA
CFz23Q7j7h6Hoflm6Tp8V8uDw6c2/zFm65/tFfoMJqS+zHbwbsXI5XHqrLLeOYbAGSQ8G9zuwH+m
QEEhKp4ct94MykNdHg5ljncoYTBJ830z5Aa1THhJSzyrKvdvcio64ESLaJeaZAW8ZGfYsC+q6B6i
Az6YgbgaADbjMtk2NBWViXFPYMVjvDlEKT3kYXTkj461mo8b1xiTcuLSA1dc6ohFeubTLukLve/Y
xoZ8x5Zhm6ZqT1zjlL9IwZ9iadjN7oIwlNskzx+dVp2IlO8si2MsC2Ca1btexweZUV6N0jj9malM
+OM5khtrUZ6Rw5vuT+cXZYz7sr73LWpQWGB466+CdVQCIVEW8dbzym2FY6wf+uOI+NbzMY6lJFUc
NqF4r2qye0PFp9hH6GdhDMcwTGhKk2ldcDPkb1A5nL+Y3QJwIJictuxHXMEYxuwaWzebFlgNNyTP
BSuUpTqyP5eZdcbh8NxVAXlXSIGdz6juxPApI/npVwPO/oB62xr/qS3h8HAwuyyOlroCyx1/UiBz
IXsVFlrbmhvLiLPLQkL0ApOo/vjMc/YM8RoDKwYD5P3OJBrv3CiKfOx9fKK6MLeq6FdTR+Kvng56
stcKPLqT9icQTofGCdnwDUc5dPcizp9w2WdPfhf89mHy5SOwwzcBhw1wFP8K4odJtWWq4+s8dj99
DQ6qszbB4t2s3Qffw/+R9e2vMXvPsxFszXR69ZR8UNX8kOIrHl2QC55L6rdMmrWn+g9dzfekr7hk
gBrmnhr9sQLCbX5ziHW7lm2Jdmo/8qQc4iSkJy35yqm6h7oUrwO6XTDHAEXeEQ+gJmgSEkMKe9Ps
iM8amL3F0pB9zVYqSkKHkamVzRWXEtSh/jX2jl34nHvfIzY9uMIdG5KoofQSEKgmsi2pc5wYRFlv
TUhaHiSn+nspIYttJkXPO/Ueb0DxWcPpHR+xAK1psvQELX/LMlZtWEK0iXUoS2AYHcmniZWiqn7d
0v/o6JF4SBb5gAYhJT9szpG54LO0XXSMZtv29colTeSZP+FC4cYvYau9ZwJTN72zbxLk0um2iOcb
Lxe0zP5okYBRjn9UdXsKU+u5DZ1nx/aOpiFQiYdVwsrTCr9D5ywmUgjRF/5/A59ErSuA3Y1tk5Rj
ISosyGlt/a+kA8vkB+pCkmvpL4zMfB/y++W9t+tFRB0bsoI/PnbGCJf0nbrP2KXCLozaezVVV5Ph
fzI6YBnVaerq97p7qtOBhFJ54vS/wrfbdXp4cyBrdWC1BEcQxzRst3tZ6rvybsDZvDp/jDRnUypY
D/3QH5TP71UA4XtJ0j8l7qvPst43nScd9PIcUw1l4gZgp9+AeU6C4YEaI7nV2tyk/NASLrx1bG5I
j+09m0CKaDBbViuPpr8QvkPYFJsQuqdNgtbqr03wFKbxIQ8rDMMe8lH8z8aNA0D0dUYPCpmjJ/57
yRH7gbl2vJ6s5z8C3050GZ174jJgop4bzj5lu1tU2T732Ld2kfuoO3VLQlxmovF5cMkakPQxf3K4
0X26r4xPBXhLeROiecQZhCDAdGWnt1Y9zv6ZzR6ug50wfp3+d6SCu/9VBpUD+8kj5TTsHXVFjyw6
UmIX0V2qFJPTnQ8CkMwlsC8DCcUC+diOMctoH+wIZKP4W0SPWr37ysfKXd5BrKzYZ6yxC62Vnbyk
CkO0GN6qnFpltib0INCC3LTvFMFtQ53uG7PLNthOb5ahLmZS415U3kMxlhTcSiYgq50RPsg5RrmI
oBdKwp4W3YGCku1Ozx0V9QUwy+wi2pE8GiQyWNUzQnOO1cDihtiojhCICHjWk0PH9yvJ+cIa4Q+U
1vXiuIijYOOHPat/nK7h11SakGSIg/xH0pk1N4qkUfQXEQHJ/moJ7bIsS15fCG/FDpns8Ovn0PPQ
ERXdNVMuCTK/5d5zIc2Uh7ga10JD9V+7f0ZKZSJ6B3zP9JxnPRNpE11el8gXk+I0QXq/KavkQ/oO
1VT7x/j9pZcRC1IUKXiI3RmzsvTmuwvSgXIiWgPewAeafKSdsxvS+rulUOEDgH8gHOy3BbkE7eDv
Inq02rpbULU89JlygH+mKZwvrdhpgtxdIeFLpySY8+ssjdZTPN8SmxyW6maUxlol8HtcRtWIcpwC
u5JOec05kXT+HcRAwibClMAiIm/+dGT6VuJ5HXLtH0LvW52BW2goehORbgyVBFpfoRd8lw1KOoba
Yycf+nEjGAg1X6lOFGo/nRyYuhHMUnGr82/eanTJkCGYwPeeqwUicX9C0e4KtvVu0QSkmGyyyF2b
7acFA4Bfxfwbj/9S8jswIu1mC/OcMrPTpDQuB/MtNAv+Vu3dSFC2orD0ElqxR6Eeecs2PdwIASV0
7r3NOPyy5MLJxcgtlS82C0b0otj5QIIXY/HCjvXQmt1XW5A0U1vOjui+IISjkqFTeqwhmGR6/dy4
VlBQ+44Vyw6fXeSQ1EGu5HFZfKRtyq1Gc4b7yRoRkbPR6o5ef+imZh1WgFlrGuq3AUqJ31FNYauv
LQHlBHaDzVgKrlwRp+uavAJDx5mbPJcAWRXsKZoT6V717GnQPqY0Ptr++DL7ajsWtyG9zy0Z2FuJ
aHGKf1JTf/ej9lBzctimvmcJ/txbLBoruHvWYci+6hCkvFGzIZI2Dqkyvw5htqWMWvxPl7k2dnqX
7ebF/TZdhvKxHuEzu9VjwoNR9Rk0DMY82LwTh0hSRnaxk/1jC4yJfkFWojcK653hnvPqlmB+QHqs
sS3DVjbv6xJC8S2u8/aoU6SNwdgwxsmOTl4lu1JGKZw+LMbiuxPIslDGG8/+tIdjqUDLEJjOax5Y
M3SKGImm3Ht9vJdav/L8/GLX4L3pJZ1IHlu928mSrzGjpLdy7AdVymjp0tQ/qQDeMhbdpksLoFmO
JMRjKIkrsXzGaGlHRreVD9+tg7eHHcowfXXOX9mQ/Z0ZrhmYdA7H2Gw1LvXCPIa+XPsOSd+qZjQF
gq9ztqlI4oDSuvmRiV5snCUwkHskRGXTadYx4S/epNMN8B0F6ILmMfzKesNki+5ZDncJ4uowdha5
fI6ajqB/0ItXiMiKzlYvvjeIoJ6ZgDbRJi8dYDtujIjVe3AUiOvSKpDmIzhj4zyNyfOgxM4sXny1
60iEmDg9YHVmj1VSEk+XEGyGY4oXin3Uh5s/V2gIc6am3BqjvMbq1/A/JjIt60Jfsvhmhq+DfBHu
OTMhWHaEyRnZo2WNQeLyiLXgDM1x07hEIDkRPKGjiJFWM9RodID2G0v/qiOwH0PbnFSM/MjHvoKI
23DSby7sB6MBU2uKdRlR4Znlcep+K6tctXnxEFWfE+Hw+XSegcEmxlvaIlLaJvpjkdfogyRjT8e+
2NHPxBnUavib12yhBAwcG0HdzLxkJJqoqoBGzTqUEHMIT26CjMGwvVuIqoIEbvxPPV66Tl2G7LnA
D0hEuGDXaNgx5LqJVTJ4MZQfkfkzkGzQIKJF4SP7awRx3ZbymHY+xTQU2BQdv2tjn02tla8XA7xR
a1vzQZSAD6IlDaPzm2FVVS07xhp9Shyo+r0p+3M/7Uyd8eBASNtTJUOg3ySZtcfSOiIbfqiw0CnS
ne3EX9XEkroEQkeVGxgaVutqTTjCJo2L8zhfIjQTdqI5KwsPmdKY44MPy2LvqulnhU84Hw3+rkR0
tdWv7aCRKqc/3tMPzdPeNEDdhlOT1AvN7S0yIXE0V5OUNoXmMzLhdqnPNr62Bq8G9FYtjw8F858E
3u7YakhF/9yZBX7k4u/j6SVK62eOn/D+s8pZFvXFpnfcVeqiQqxR50BeLs++QCGAuXLO6UD5gBQm
vzI60Sgh8Gw++3QTElk6f2jYi3rMTbabr0O8E5yew5IqMJsHLulLPpo7jx2/mf84WPUb95VgO306
Dnp/raCTsGWARzzeyW0xPMG6SX9gCjGj8KZCMuXPiDSsaDe1s+H/7Yl9YEqduASiVqAEGigQskWH
ZX6V7bnI6n2u3RlDPSReso2qtwUvkDdy3SWXXv7FiJncqIXo3fAqslGWP1Ms1rG6SJYSJn6i0H+3
sUxY+l4ZzbqfjgkGpzxFPQN8wUtsf59I5FQol/Um20Yk1VVAzAbShW2n3eqoG/wUNTKKLHRuwgEv
t7RNUCANwJYm8JhhZIDg60BcPhVLk1SgyJ7La8/UEccHQW4hLzufHDFeI9TXmWAjD3Ej26sG1BW0
FWp1zycNKJLrJvpGxnJgibKJxYfU3CCyymuMARNdz7aNv8zmqBbCl4Nqg0zHPRGm8OYeYEWkY74P
x4Mun8pE4SCmfFHF3xKT484HVemoshg/Ruaf57tBo5pdQelNnXwwtbOW2WvGjXnb31UOZIkGF4mw
Ad2yrH81NoP14ByHpDzWIS+smZ9cLBWj+pHpRUN6PLyExm0Kx13oeSvI/+FoPuhqR6zKpUMJPiOJ
j4vin0Gco8K1PLPy81l46iYybdCLjf6EkImS5VHzA4VvCVFxh1tPq28Dvw15VaCzaVKT5V5yoRHX
nrgju+2gEgw3NmAHnVZNC/zLZKBmW6iVB7KM5/7Hrv7JilRkLPhxhnUiI3IzxZ5TYqXq0IfL59o5
IsYTLMl7cWGY/tCZ9sHgH0mb1ejaxR6erJF5V+gebV7OvEg36OQRZhFyXWOY5toZiKnqiUdh9zbq
5QusQIoaydVnsGLugAVxNmJyNdw3vkxwd/chbVdx3z3a1g40TdaSbEA5WTyX6Ycr/sUzpg69OC0B
pzHZToKhe4JtZgZTF1nPhX7LujNBYt20a5aEYNBSDHbtTtsM/BQCXX+I3iIXR5/rLCzc3cwyQZYu
F9kJ3UlbfELdtMrb7F06eO5U8FX+18zRKnHlqu4/hDaTLcHUJzSOzqIqgspoPLXNcTTeEuijoiEb
CR0EB/OUrQbreTI+JxYhaFk9a2ObjxrKKZP4ZwPCZDu2Z51N24wpNffljy6nTapCIC/zE9PpnVLT
K1HRgeVlyO1BXVDzIHHQun8J0BkZHeb0siRehahFTL4H9jTbhObXr8jZiAKVdpuixL2agCqNjDOp
bnyW3+5yYG8S+0NaP+0QpM7WMzH/hkczPBbtt8XVLw9mz5RTI85kU4bIRuO1qzN5gdRhgBzDO0A8
XLkaKKxDhACoY5mqAjKhtk1ApbnNvcYIatrdZnLis0BXxN+U2c8HAhRsq+SiaxIRokbcwM4Hez2n
mP9Q+bMn1M18PTPdw+u5cGpLcZUTSDZebPYxv2l1MSggnOjWKmwq0Z+TUbciOpyYMYYGbpeeONhk
odI5gdJhTh0sNpyhWk96tgMqsgeDQpzoWw0nQYE8ceJ7E7+2+o38yRFfaH3gwDaxqkzKwcNnce32
XNzsab6naac7nw4lKSZv6oEaL/GfH3+36bXnf8/HkphLNFO4izoCqJnuW2b8TBgAgIiE+LjEvrT9
+6S/R8n4YOfkX1LM4OK4uo6FSeRqaxvLJwuGKjmEiwXGKMyPI3LCuakXw0jtH6Zu3/TuQ811S1U5
GofW/ZWJvx6ohIV/Z7LjUL0oasmc9jVS69ju70vec1pTS2p/4fhStBDOxMks+o1uNOS3mAx3bxPS
+YYsgQ6X9JS86sWPDotHdMamxQAV5g48ZgTSPYQ+NgSV9u4u8AjuQ4w+6xmAx9g8Kec9oTOrGbIh
iHypOMBm+yVdMJH4JHovujcevPlAjWSoI4qMzI/J+0GYcjStc10Wb76N33VqLqzADkvNZtb70Psi
EKviM9ERyVbPEYK+Qrchu6wYgqOfj8mFZVwzI14ynUCOJx+7LXU4LIbPIp0QL/+G4l+dZ4E+pVg6
RNCi5NJ5+kCUBZr5xMKBykAbuv2M8nf6dSihE1JpHBy3KVYoSzJZL4dA9u6unIYlFZDGe0Nnck24
4yySQfv+V4CN9KMYMhdIgnLn/KfJF7fKND/9bHpiXHvqBw8TkfcwFy04caye7nfevw4jbo1eVU8p
+cmaKF6EMrCzjdz/82ZAO+rn5QaUw9qBVGXyeyxKjQgjaRLtMiVvaHXW81ifBsv4ZvKNdPA3z356
e6PT4BXWb4OFR3AK5v8dz+DG8asb64axcs7J2bfIhYyPbrLA7+sPQjEdzHZ1CfRpXNzBzioSODj8
6YqALWideaUBzFi+0skrtwLlBrlYzJG0A7A02h6y9HybrKVgDu9ZnT2OyAmSGv+weE2KY8I6OZvC
XxRClObzRyvuWgE/luegKnaRr1a5Bm5J+icNU1Krke9IstKAxc4rsKpDU9mEilp0BvYNmVVnRzV5
6Hy5S/116cN6mTgSslthp2Rxhd+hfUbnuutTjDeOzrAiOrQeZOIw/8gsvl1+jQyB43yvyhvL5VU4
r8vsxAETuNFqLvZW2wczCRJz6yOBk5tyIDquY2X86OT0go2GwJ62VGnYrdqDbK5InsB+GqBomFUl
VJf5wJnvUEVAfQFf+dXzHna4VssB6COjSbff9yA7PFjXVfhj0SBhRrg7absuW9gxJQw4GDipQxQE
M1PN2bvW1fwP6JiubPpRdEy8kYS8MMY0Gn1d+OtGnG0XvNrNHzHIw+IZSzcwUU1NLqVMvmsJv24o
QQUPFAyfsRsp1tkG4WKJ/CMRPh7o6BltsYG5R46Ptc0Up6LCa6sNMv2r1hI8hTfJAtaoocSxyBtM
4OENnGoCrZeoWZAPRJmRfdJY+7k/CBgYbqdWi2pE6HvX+4nxL6l08TKzFKwQb9xNV6010rTZdc7i
mLSnAtACKKyRayj5nG35GoLHB3Rn8LngkABTQ46Cjt9yrNeV7pxrNHB2Qw1FEt5FtYeeO7GNAHyg
Zq9qzLf6UWGBqvOnwvkJVbIum7PZ7zsUXk3nPIr6pxLsPipzO0RXmMVsmJQJKw/7bldovH5rHeff
EnMw77o8WqfGvBszFvfkGyZjs/OLa2nGq4ycIZcbPbzonA46zkzT2DoumyH1aVYse9lFGFiPRvtj
AnXQIPRrh0cJzcGhuRr4mQjzStyXtMzBZk2rrgFtKOegsi5a6W+7+CMU3rPJDrxzP9yO6bqTrgs4
sy48bcSh8Yyr0cI3G6J3qf5m9INdWaH6p4mUrx0dLMwSrgyM/qcK8klq5OeqhcFV0QxwrYtkwpTJ
UId0XT11A1BrDchaN1SEl6uDkfuH2mPnXM1rj+eqd/yjQT762MDe53MoVgl4jgqHwWIzVD5BJejI
NZSB9Hd0QBuTf/QKIVGfbBiGW+m0E9H8NxmgMZyuvxhMsJfZkzt9gPwLEMDteqnjvB0UlzmyVr4P
U6MfdzIq9NEYzsjaHoYOPllu4QQz1yMrdqCWa6b9a7Mo1mb/3MY8Y4PC7jpDuvpM5byLkJcbJoCg
ZD962OaQw6ULRLjesiXdFExrsyo7ZbChwM3uOsRAhLLPPO7AOF37VZQnLgh+ym+6jQdlsDc2+8fM
wMjof7YhwAzAmHqBtsm8dDayyhr3s3cxCZhgwOGIfF+lKAPlQuI2V7HsTy3rc9kO9zEkFNkJhPya
GR17ybGBJJFJ7Frus844SpfXxv6YM7Z6iNiAZy4ZUHKwf2LEe0l1lewN2uZXq8DpJ0j5/ICUXToM
LkpSUeRY7IromRbsOHbT3mfc7hJw6o8ffkYGvL1gLpgCMBXKEexZ0bogUdtJXmq25WnvbAcHAB06
sY5VWD4B2SG8Lu0PsroJ/ytK8BGi53SRFun6NwuJVQchyIhsAsLPHbyHejyGmD891E+KzOqify8B
jpjeBKEQIzjjJwsTut0lE18ymmy20hHnHgZah1XjED9P4YCR+KrbqKTMAvwtnSW9CDPqbareJ+en
xHfiGAgm4m3rvcklqJ3O2JcZLIij6yf7blEhcT+I9LnU640OpQ4Ep8OW6tVSCB+w1VVVvp01kE60
58580cdjK16S7tmT9zDdL1HQNplZGJn+CrFdos/D6UqgBwl8wn9x3StRxgpSY/1muDd0657SN7Vd
XQWOLXOibbR+MkgRqeRKa5AMtN1+UNcGsa/3V0DqoAPc5BbbkZqZmWjhXU5BRk7DVCxIX6TXItxU
kUBxmXBWIoYfyTs07q4PlMCKHivoukCp1y6JiyNtsbiPNt0CLx4YFiyR1BZ68W2wiFVZ0KREAPMs
ntD81+PB5uaKDCwL6MsJfygZD+ZE/zai/m9QrOOfmtWrqmpwANVTbf6iLdnW+t3NrKDUjzXNGqag
gC/1QaYT8heySCMBS54hR6IHfvLU6JeS2YmVhozuCU0hF7QB+C5HUOjhslVieP1ajHLdW1vd3Ool
sVzIPpP4kpNQyNBXg/NdUNlOU7tOOGM66u4lKY6YuE0SogoKeUoAvDIXfOBsfAAEGzDpYi2Gdi4d
GPkxs7DaQIO1prJ/KdZ/izMHf8CUF9u6I+Nx5tkJb5UBGszDzsRoLqJebZM3CCEPBrSyGeMgnDjd
ZdqKQ7/gjxHYRLQ3JC8bD6WVtyS3SfVSgNErEAd6RX3Ss54xDoG/KAiN15A+pWCWiOza7iE7YHOP
IjpSxZlqsUWoifkyJ3J1jCCjOkt1cx0mfTBhSzInbSVd9AH6sRu/KivZOWSAVsWTiZSeBWLceg8N
I3JhffbexO2VEgNzazmIip1NJIgPPFGPiO6gG+zxZ46cUgMAqJKNso0nchhIPjLJu5knVgL9c+RX
P707PVkMLfO2O6DmfCz1x2FAfFZSnwHMokFGcAjrwzi6KOBzXwF+yDF3Ny/g+09qZO7tmRtvjNge
vvF5bWafil19F9mX0tAJ4JKOaC6y+ZSqFMmziX4cr7fC8pCnBmJH2pMh2zUh3tHU2cm53mjuOyKv
TZ7fS9thHt1tCxPDOysQB22FeIvCBWPLdCGyyXIFwAouRjVUCENJfOiA/BJV+UINUHRjogFi6OMH
qCi4CLrvqmdvSjZR9zJ01xarmA46pqAcH8jTVVF0GqKI/cnfXP16YI+nFqcqO3ne8Ly4tHxJkkuS
QR9v+DWRFloF/6gZp8Sp4Ii/sWXG1jmoWzKkYB8Qm4mOFRiCJHYVskVGx0FqHwR6fJlMgdEfsxmo
FvsLNUxQyj6LYgFzPffRU4/vKAsRF86PQqa7mYcsYkKbW1wW7zjn6Cl+ckXec95tYkYNRvRml/ck
SS++Vf4b+kvXN9gQuLdZo8prSWp5ZKYnEQssC/rWpEaW0W/LkK6HPcXmBaVuvOkXMjVh0kmLJWmG
wtxcvNDdiin61SfzWHqkLXDOaGm1mqxz3xOVF0lWD8ml5Nb28HVW0IhMUKojZYt1M1DyaTFLlteC
X01IgAbMLxnDAvzBQHhFZr2KNjvaFOIks22pAA4OsJC6pO6oiAAZ6n1kOduxBPfHMmDima7mEWiF
hqSFumqg8tPzDzavl4HhWZcYK9F/5GWIRIU/aHpV43vafrRFEXjWsMEFCklxW1i3BbxT1HB9yX4A
ShLjiPOXwJmE+CUqnQS1cd5A8kvfhtraA3I7lYWOcULnUthGXKRoHFjRv/eUREZ5bcWtRG9cjBc5
30hW9ZKNZZwFE94ZQd4s/vJ6CpZhr8PD4eBkLJFANmsl5YfVVEHCwCqJzo5PS/hNwEhI49Vv8gjR
bMzirIMOCeZNMYttuIMrSrLQTg7J/MiVSqMMkId4K2PxqDByG7S3mphAMSOVyolUb8OHHnFwB2xY
ApcWaLwGmePIm3eOwzuRaQHJ0ZXT4cHb2m6xxhANxfuja2EaNmAMyBSWXD46k2aXDE2N1W8YmoEX
Ic4FZ9EfdajzwzWsn3yGN72BuvfJUs94u1BsOyvX3krt3wzBlR0py8dHqz9XBI5G049BwAALlNjF
qJfgcec05sO3o2/FQTAVP14FQYphcwj1VhkHBo70Bd6mZTU9t/epu3cAP3NGaJqWb+ggNmIxp2Hx
RWXGdjZjkzPvpxkJbosR6qyPp0j+cTzFrDKAd2EVMw8+P2Iv6JtpNHyHGCItPhqVAEUksJWTdx4+
eqMKlmmpy4TVGTDbGLBe0j/hRvsm3nqot+3+MQd1QKdmDhRKzNUS6OwFpo5yHO4tqjErHs6ahPwV
YTTbSM5qomYRPN4GAPShAOHDUqHGZ9dnIBowCfoUw830CuSW3UzLI/HGbjDQ2QJ25E5U9mNjXCXk
Uzu65Jp4yoo9GOVN3n7H8Zeh11ep5yeNP8bWF4pYdQoxcY1UQH1Ssn76a6sfUww7zf41SVm2eYxp
NRllktHZhG/1hJRGU88Zxt48ddE//3YLJLW7oFgD0XdUy/iXoYuZ4m1N1hJRgpj73dDr1MMIZtjL
Vr5zJjD3QWJvr+p4X/u7ktuV93cNtBrZPURbFk6z2DHp6pMnbAJYO+6okjGeDDyj1wRpcorNm8AT
/stW+B8jB/uCA0MUb4GLYqCybtiShODKYR+wc+Wf5sBxQn//aRb7ZYI6dOx8cNGnJM95zjX1wKTm
HcMfbLhN82jp6GlqoEYMOzPj3Z+fuvYxdn+9FDPoHwl/Qde8x8bnssZpYWP3fQi/9pjA1YyLWwjN
qWdlrIPrxvtSI55tuXwdtzmaw3NKqb8EcA3uaxOeaDZi1oaWfI1c8nDGg0vOBX7joB1s2nbED9o6
pX3g7XxmEtSaX8og0cCExrcUJr+SFVfJoUgort9vNQTQIrW3erRwHyRDdXcrhbUbFBncAy7v5EdT
L4bxpstdbpRBihdO1nfVftrlk0JLyNvB8EiAeRnz91heWg4DPX4puABk/uLGH0TsYS0j9JLchXtK
WNaINs4DoRwtu0H8eiL+TLEjzqecMAhagWxASPgEEJjJ6osbHmcGfcmvaTLsftPaQzMwo5EsSmAy
Tm86DVLC+a2YOvlzFmhuGnQaN/G0yzxAfg2iwr+cUVSL+95jYwjZFhVa5P+G9hVABT8kNV1zrizA
PEGJT6iJY7ZUwJ+nJMjdF4gSdrdlSwC0tDI+I+c9rE56/9mlydmz5WqAXg61Bd2Pf1XITVEbQcVG
FsWAc0RnK0m8qFHJ1czliADI1373HvJ5LIEnNUO2uWWixwps9P4ZYjcypPEIQ1myMRT+ElMxnLDI
QafxKOJrT1ukqXPEaof4W8/+FUNF9NeI4ghzoLi77gcdE4sZX1zGedgBHTYnDlfB3y6kvMYlDZYR
+tSDAaITzYaDGxHpJ7PDbTjylwlv2DYyGzULSTLkMKAIP1XQhevSWtXVvPMJe2ov2FAHscs4gJFw
hUzDImclhFw7mb/PtIuambHMZeDp/xLkq1PypqCsTRCGOugPTt7yYVVH5b0Z2efoURTRq9njbRhv
i0JBUHgMxxqj/uggb8jyAJsI/l/eqwjHlSp2qcd+OjYuSZkemFmzatoaGk2p0TLreMzgBvVoQ1Wy
6ugbwvbk8n637SEsrSeSlomg0OunGXS2iLvfKbMPilV3TLdfEmRUkthq01M75NM1+qvXgD8BtOHz
r0wa2D77G4YM+wgMJZBmU03LMEy3kn1omEwXMmYbmu6uXVtsFSM3qG2IiWNcf4S4Z/5jawzasRPH
jgHHpNQTog6Oyw/BzF7k8JxTwo0ISWtRPMwQG2fqIQOSe07K3+CiL7Khm7PJ9iEMVlhBWki35Xu8
1AzV8FilDT+0FhNlkL7OHpt4gw1csvLRSbvTI1pPLmvXwexdGBtpdkcpiuMw0GjykSlgpYZ+6Ywv
WTxWztpwX0Of7jSk/CXcKh0pOkgKL94d1htIBgeGkqybwG5/a9WY4+MGminIhlo5pgmr+epCq2ha
fHjVs8aoeHBvynhzS/KKkvLLaupNH2WXjuWPr4qnxN501Mw1e4+KWhMvDdoJ8BNLWTkiXV65prFP
lc1KXb4U1NRqCk+i+vMIjcTyQfQJJI7uJ2Tsl3nkrMh7XPYbN/qL+QMyhKUOu7qCes8ZJuwp1q7u
Mdf9I5dslQHI0PFLtMcJ7EmSWbRHQATB9tvJSoonQrVXvs0LR3PUtk9ld7XyV0HOtbzVfD0T6JW+
PQ7e9zAHpNp78sWZXnK+LE60mawFpHMNMkq6ami4PSe73x2ztt13yb8OAkcor30ddPWybGoOJjkg
LK1w4cEEdxhzE5QLz9fWPkaOheSsOXcW6A+44knzMTdGh9pD++6Us8o4BGVrnXL/p8ZhGRdgITk/
gIjW3aNZ8aw6rGcS6MZkC9DqbuxZBWGj9pqDPDL19jFPSsZMakpfpG3CB8FezSlBobdVJbNX7ZPm
/RCPn5p90WE940it+o+0HHfIZMrK2zjoanIiCAxf3C17k/nDc8Y2bsrMvYaqkHjbrTBeoTMthNuQ
M1rLv3393Azo1oDv2PpFdcyb3KCgfNf/xSQsWZwvykJllf/MsOw0xBx69IuWJ6y6Qw1WXLlERoGb
L9HWKSqEMoJ//97V28n/6s2dIE4tZtu5d7m9ZfWrchVM7btGAdHiNDFfuuJragAdLT5qmu9R0UgC
B9VS9IZcgI72/017zvKRXyeEPHu+ue6sA8lhFbIt+Nc5AKYGl69tvDguWaV7Zg6YqX5DBBkGx50O
WPnZLQ51/m8Mn2dOWKybLNYoMMEIv5KQjbN+YTiJ1WgzyuyDhL48QmxHh53G7yEaAgN9Mht42LfT
oRzxt/naMZyPIyTsrHuNlyTY6KDhFrQ1n9d5zHm1vwfUYSFUu1myUPFhgFGqhuMVjheBaW7+FCcX
Q383zQ+9/7UBGSSmYKd8GcgRLWgucp9tHzrEfTQyQLFBJFV9g0NkkWeGW3Z0rBhaFr/2ppf1jSYR
VZa1Kes3jyEcfZv2NXFWF9XdleYqS/kWscSsM8uhdkMmYf1qIX8YRE2GxzGxzjU/9egmN4USMc/3
Xf4FZ8dmnwkaf0oIZGJRI5icSMp40R6sMMPIQaKutZ7VDxw8inaAIYzxpHlmhot2tjFe/Snfqt68
5CT7AvbaNGO5d9C4bv0crcysxidd09yD0cUkpIyAHMmCT6fu4NU909+JWX1P5znjOOFhj5ONIgUa
rswlazq1nww+4Tkmmy82jr7WIx1xSwdQj7dIKrlIeF6zh5HMVId8dolBq4WeVKryosftFVvaCqAL
rjD88koDI0eJZqp13zCuV9Wbr4vPJusfJZVUNUsG7DD38/rVKT1S3St/h8TlRfTRXz/UyLuRkOtp
+q/BBG/R/wpzhJPLQrDKdm4hjojBeCdGFJXwxT2tRilPqVhPVbidQjw7cx/YQ0N9lH9w/T2WZMpa
mXeO7OmWVMbJXob2VZg+Nz4/rjeJmwmOIGtFMCTJOlXUlJ3JVkjXOvCi9XUgYcjMm2vc4QMvKtq+
mouwWfoNXkuwdyyEPFhpXJiwf9tVWabNs7Tms2Y235NPddiCSzILrIxa9FHGzqm1tO0o5h9jJOjK
0sj5YrXMziPFv5gLnVdfWW9GmO3g0jC5LvZVVGfbbqyHx6HxX6K2fDUi4hBmK1+riOJE1ktYL/CG
iCVQj/WUGUNx9h1UaC3L19q7sSs4eJJya/QYxFrewttABmEwsOw27aI40ZdZPqaQxkGrak/zm6G5
gFbT8oydGWCkxpgEFZSLJwhSbXLExwQiu9LvSUkWZj9grCcJ+6WDHacVA9iCJkiQFOvA9WsaY31e
qvmCuXz6plnmoairw+i3T9lEZhwDQEAVHdq04TVvtLeinlBW1oxmW9ILMysnLwnWnhHRR0wkx425
fciskBNN5lxuQ31GC/psIbsavPlIYXyxO7L4avK3oGhak713dHWUFaNGpNiWqT9pgEZLo7tpsn8L
p5g9SP4bO+rSe8Wux1BYJ9FnUzvfrsuVhw/cndF+j8NJd8gtEBlX3JTWW5WaF4cAxcFt4POTJ+Yb
L1XuPkXDfMgLTIYWQvqRA8i0+nev1k6YBL/1yMMd53xSL51QS/3pMSbF2EaOyOndMtIaJ95iNgWz
F++t0Tu7iEDwjJJuFkKG8j6oNcgigX7BNEE9dbiPyNxz3JtUhID92EBEMvsCkHdh5dv0Z+7AYSl4
WgGGGioAo0WBlxNMbqA6gBTBqzWilhkdAlVPBsTENn7TjCUSpQezIU8WFqWWkYGLYzXww4S+mL5x
MRMavv7u1vFzqG/G6BOydmDkbpDqKE3QauMbU150y6W5SzhQVNFdUw0oEfkRGfNDkmOuEapbKnUW
rHnUA4uQ42V2pqte3gG/PBZTzfxC7jXEzDCk8LbjHtHu9ULHrpqrRd9cO0zq+6jdEpe7KC+l+nUB
C+1lHlUnY3gZQt+6mM6MTgIiA9SGYTLxHTmEC5CfIXEUa+VrwQpQzfpmUE4QTfbdiP3kKnJiWWXG
iGeCwW5zg+xLxYBCoP+MFNEQnRsZq7Lonn2TER7Ez9eMLKUCOoVq9C/Va+WqNwmU6tqza+q/iUsS
YtE7A72pd2XWRHXZ6Dygdh7EaFTMzN+xSCdoiR5J5LNF1Jz5AnvfwAU8iX5knzJklr6d+i76rqVj
Hiz8wKw5NV/4u9qYapweOmek7GFeJWltH5qwTjENkyrWDak6ZwUgGUQyHvkmTb7xHZyKA4Lak5Hx
duqpU62Fr2EKrXyLGh5ldT5LbT27Loq4crAZ1qUVIuJUomtLM90mfhddwlS3yalOJ9qfOPLNlakT
ZEtH7jsvZAlqkPLklGKOVfjfT1Uq6/cZj+r/ODqP5chxKAh+ESNAC/Kq9t7JXxiSRqL3oP36Te5t
D7MzUjcJPFOVxXVHhhE1hVnfjRLjcDYvLVm/yp3OicWyh+l7iL7+5gs6wqEDLU64Htdw65UbQLXj
rdNxudiaLC9RmyD2Ru2Mvpf9WqaTRzyGyBbass1eY3KcJg+dHvl3A7PO2jjbcIRRB/DNrWrp6JcG
JuEuHeriaOewpjKdXG674JxunJymONTt8+QH+X5KeBZDWfbgIJrxWjIBZzdnEUdTw9+pfTsEF257
JBrW8QqlmH/uie7e1A2i9KJEmJf7GVpgx/LRxMwwjJaUTd8ae0LDYXNbJtlKU9UBMRxR0qYuLPWq
hxQrfRRoqJq1RYGoZOuFhvxkWsXwFdDvQ+fQXhQ2qEiHGSNTqVjoi2motE3YSOxqwJCWjseMQk+4
bAcT4B9OVrRbsg9QKAol1tD1ymunB/7Sq2rjZNo1nohETPWjH/v+yKw53MZ9VPHxadpx0H0E9GMM
dSCxrS9dAtALhcXZGrr4puoA0Ygys+uUxPLckBR2yswguCsR+5es5XEAsjLi66gM2tmmC956lNXb
Jg2zHRpYH0drWy70MKr+9SOx6qMUnPpO09KemwFRWPwa2M8adYlM3zpLBLUbzyn7azr200l2cway
AtM58viwoChJzNJmgrHrkI+iAME6RkWPPBTTRgrdWaYzhR1DE7JDRfjAsqi5oSw7SNZgEro9EGXE
JZ2aIb3w3hT6sOndjlgrS/axi8lt++dkcD1GjxbXR0HNW2YKAndcR+spd5A/KL9t6OhZkLd+IfEu
dcNWK3HDcXZVK+HUxk41g/Md1thW06L3t5jiIY3YCXLphkmTHrEQsZykh+rpReu8hWLsQkthK16H
+xZHw1YK9G+5DRAh91g6JS4j3U7kYisL7xmNHHqeMY+XbtoRsaCDlOBRQt4R9TADCeUEtKnnL0mr
V0it42GD3Xc4V/ZIMp9uv1mWydLahhd9d5sQMKutccgE3OgFh/iikZG85knUvFvuUG69liLd6UHj
8Pw57+VojMuhHNg3FJP13DUk10+SjMjS4svOJC2F2XjBPhS14cxU/gx1ro671Sg0/Ss3reaq8pZ8
tEYwRjHQLySO7WK2mUvhoRnelJ2m+06Pc2IlwLWhaLA2UDfJkhfYDMyaaF9YDGmOodLInjtKiwOP
Itk7YTJUT7jeZvKMQhFEZ4eMphOI0T2yXLp8Dq20wg7LSKFvQ82dQMUM5kprciQ6Xawqfv+i+bBt
6daLip3sNqH+utq9yFkcukhDRrxLliPRHNf5cAx94a+KLM2/skBD+iehOSwKoyS1uit5u1KGNUmZ
d8TtdkhrSw3o/hxWjwRO0U7Xcl1rbN3gc8lTL8b6qofgvBKPK5gvvTq2pkECaojBvQ5Etsgr3CpF
PpgXzejZuPoArxoDqZzoPHCPYxICmVZ86C3D4CUS0GrT40P/B9czuJQC0IUs6LUDLrNGc81+lXno
XFp25VRBHXqywjP5h/HOiJSddAbhZu3kDDemDtV6aNk98OrZkTvoMKhaTIXp/HY2Vfnbm1F6rzpc
oprC9aFKlMjCS4nmydqJkAfph6yFMgtEROy+EcZi/xnKyVOCMvTqQ2GgeHYGs7qowR8+J6tGvebG
zabsM3vH9gcBolOX7IMKjuM07ivzjBvEkmsSqQ81EpF7K2mcRyMz6IiVqn/1BqNFzqN7S1LXOsMP
re9Tnwa3EU8WnJOe3nblNpG+GbHQUBbls3yM5CDTBXmajSY6BzKxGeaSlQ4RWS+wTHTdvplA9gqn
zRd5gpncCcWHmZoBexU+NtTsAZ69+e7MJuu18hMYVnppbJQtAvaEvrcyraFd6wERwBXeNEbCEFJF
G46w2ZBv+k3OdFC62iaTGsOxsJJLI/d1wrOj5K0Jk2zN4fkvSBsTHobd7FWKhzPSUghjk9U9KzqI
RRrSvQiRUxSoythYOQvgIO1jWiKYfFPH+xOq4hcpmlpOyKDWGmzfTTyJ/l6P6Dan0T/1ha8hzup5
LSChrbJMs7Zkq7NDsslQGTUz4GWo9XYb1xp5aJbVhV9a5baYwDWyrkZilyaXpyTP63BkwlzF5JfT
JOuJm638zmPQ4kwwdasgmt5wGAWQ9qS1yW0IXo7mvNqW5+16wRrTtLg2IZ56T05jpusm8e2tITsX
7ajHetAqKmaPY6ikXFWV6D/wmvguisteXevSHXZd2VlrTlm5tvoaVRwe+5PVd/YNBZL4N4xoPYgw
mCO7xvAkQ208zDFGQ9nxl0YvZYgrXC9fxrze4xpc9e74kOgWHC9eDRkUADQDNXkv1WRfuyCi8OKu
YuaMPHao05eIJOqW8VM0xDddmQ/USz+oWB9lVzMlVruR8bBLV2O73krTgFVqJAgqtqt2PYOI1rab
HqZIfMe1vkdA+UxJsomBS04VQI3R+3CMYe+Q7iHAEhrM1kOM31neXMeo2ehZf2hB1lWM7G3HWsL8
PPSiWhrNuA1k9iXDcj+GHYkVxo63dGdRmNmkUHbNsNPteoek/Zgg0cuSjjOoPySmcQQd8VYn44sN
3EHOJP4+w9qRsdFW2LNQuQ8VHkX0f6l56eFBOwJpacOEORu0NUz3TdR0fG4Q3810R2+67BsMrwb/
iK5Wda7xFHYHVTJtthBYNnVlwCQwt9wIW1XnLIQQ1bQgOtHts6oQMbbnPg3RGiV8Lao/pWWLOJ8B
giqt3SiTXU4cY5gzeQ0iFOF9FH7ICiEqlPovs2tIaBfXcTQvmQPbTAvUrFSzcdiZhG7GnTah0TSq
S+Fp0QbU7KUc73p4FtXHJE85AHnnkce3nu9w5KdFkfbks1GNiRnuLgigGQPRxevsX8ndNtyXGWOl
fqro1WtRCSIZTghQkQUNUGqEJztUzGBs0IiBcbcF9CR5my93xUCFSFezVQuh/fMrAbuHnSnZhG72
aWKLU/0+Uztu4IU+Zask+e5Te9M3m64LlylrXWsYn0T/sPr3yUCIapPPoDHMRVAUlT2W998pQZKB
1CoaiZ6rnrl94I6i6iBJEs69AWJA6zFxdvs5p67UdyU+XX04GHSIcXM0wY7kyFcC7TkgOjFiSJeS
LT8nNhTLkXCunviBqf2uyvrAlbvg2zkExburTgOfQS02GuEvE5WyLsQSHLeSz0YULFropTmbH8kT
6prRvlLpurfkxrG+WPehCiS0CxVz1e19jiIW5IBD6DhKEkgYzUWpycz/aohNOH0SpzRCrY2PDjVs
eJul6gPb5wmrpcfGOhN7I3XXkhJgiLtFVyan2E/P0nudGoyxaIWG0V12jJXnt7VUc+4c/D8H8vl7
R26Ip4wFR+Zm4D0GWLyY2Gc4+H3mn7zjG3ZZJDumhvlKbd04QIlHSJ403rORNIoiW6UjoJrMJrWD
pTS511r4aPA7IVGny20XvXFDMo4KLO03La+2nfZXLCYzzN1b6MbDRYuWSnAQSvK0IjeN0WhFRf9s
sqiMeaDz0H2IAEM2c3XJIgCrxzJO9pj1a8fZFXb9S++xLvrvSaTgwAgO5INp3fpa1XxixO6eArHp
/Z+++4n8nc5KxU+LlZ+1GyTpqOqRi6FKZ2dnRz7xuSx/mKu2UQvwHegHIiRmAE5GylzOPRLcK4bo
AKhy/wOaN0Rz9g7Fvyj6hpzNmmkOKdqZ4GOD/FZ42bblZsA0vwVXlOUDSqO7mXyPMCyZ2hyc6V9Y
H4QXLWoiSSY0Anb8Pnm3PnkBNsnaleeED0CvQHfefQaRGtOwEmF/rp1jeWud13T4tfNXLQTOv9Mh
5FqwnmZolKI+H6yvTL1L+VoOL77v8KZsI/T8bvIpeNNjwjsBCSKLpJVjSxAWd7tWy7ER3xDhmYDw
uHRYLKMXT391kgvXJF4PJGrGuBFJc3doQNrO2FkYquq5k4kyWFCol9HwwtnbhM5zwwWRaUh6puGJ
cnjJLQ/TgTZznF3SmE4wVTXI2aowW6cGLzAPflv6C8tyVk1o3jp+zLA/d9SR2q6sLiaEzTHjBzIP
TZ4cyqoFv9o+6eNbUrP+zU5V1z/p4Rst9bon8y2JYrZVezV86sY/EgBYLC6Fcfd8ZI7Ar3MCS+AO
bSvUoB72rbDjTyerutE3A/OYhHPNoSp1kAXPsb2+7u9IqJydjRrsJmd6ZAqTrXAeAC/RKmSzK7fu
mMXisjYxVHrIBiIN5Vblr9vQ24XJmGKvUNCfcoYbPaoW7iPgVvOSMmgNAEfuV1WSQBdxovTAYERT
ProxObXO+D4aCOfCDE6ewNnQpWBqmHRsK5s1URKty9q+cDEfh9b9dipB1YZjTkuKrdWG+94n7rhP
t70Or8jng2q1bBfk9hywTWYDrB29dP9qQEPKAZ1XOKyMwE7wmnsOjeKkHsQQLQQwpRkMa3JKdxX6
v1aRSxG/N/E/YcFK7t+ivkb0zSaVGX+EzwccEtu05yxhx5sfNe08IDE3RHWTTUfeJqAQRqeCzYEk
hpOlMYE6l0wA7irmzTaaTK+EsRR9mKR8DWhfN7pZLkL9R6g9GrGqfau6tzK95PJDTRJZHJ4gVDKF
fbd4qlL+ooCnzcLXwLeg+q/J/+jFke0hsUc2X1uG88UAaTz7tQuEi7cJHyazkR1svSd3+JDuecKY
HCrGEP7B7k1YnsYaJz8LeLIN/SO/VA9KoGAapsk5V5gnhiOlCtUmInUPKgfGv63BhiYLLsH4gCSl
mm/yCxFGUJ61Oz+s0Rix/fbOdgZI00NDkS1iTk7Bf2vGBxvLJriK/OKKH3AIdnWWHPUV7Ppp25RH
e9w5WHMi4ncUgUtMt1zOK7f8RJ76xLRTt3+77N2srqnfLWJt28Oc0/V4Qc7d00BdErYAVJAD9jPV
EREEoJl7IA4g9EJr26FBHW9DdtW5amP3YBGfpvDMhfZlENvMIVL008GX1PAmIN50swusy8E5ilmS
SeHTShaKmF3a90Qg3eu+I+SfeaY9efXZ5oXSTPpc2CyGhQwLOrPS3wM8Pan6Gou7GTBMQO1hmH9N
eNWtc4b+K0ZKNwtx0LsIia+SqMLqLYhejPSl5gdJSVFT6miK7zp5izkZolyidkyWtqkxYP5zImzZ
Nw1QJXhXznZb3FMYFqTnGv1OtUetfMQhumTCRZNj1X4YrN0q5lI4EnxnMTTi0Q4pMdQ/4F06cPxd
iKNcAYRM8AkxQPL7gPJi+tdxQqdy1mGxawf/GZEVndW7EnU39n6TA3foyWN0PiPrpkGnjtMNz1aO
v9luTxPM5kAKnMX90pxX7WAPJLIkPLQL0XwOMboBZx8U6TYkagBILIlwMe96Pp16gkZ5/MwOCsdN
lluuegxf3GdMLcOTTgB3LT9azEeh0+Me3Ni1vgxce+kgKEj8XQBkUOMRwhewdFxQ4bDU9fRZQ9I4
YiOJfbX1/p9WXTPJAoAjCtVroU6myo4p36HJdRGVoJ2opcSrL9N1GIIbwL9ph9xKbbzzp+BggGTu
rE9OskUIR0vLSaxGYtR6eD2vsvsrjefWvc2K/oLgy7ltzyk26Ricb1sDuNzRMr/mWsnBcu+al6hl
8FNgyf+e4DsGFqg2UkLOBktOkhfcs9F3zxNbJmc8Fj65eB2rT8AANr9QEnTQg7gfzI84PYeEUXnh
wYH5I4EIDcOwStW7i0pZD/DMWgz8vRfP+4fE4+xIDjQm5Ib+amDUsb8E+WEDGxdOS+WDUJtOCqtW
mEpqg5BZqCJAdVd5l7D/w2RU9bsBRVUBmcQxv8OBGjkWi5TlQ4W/x2O+QvPILBWx9LS1+gC99Kz3
5jXNf+viXxrBw5jZQSBPpI6N/l7oDxvdPf4oLsT3eEyWOWK9MXrVgjcnwp2HT7XJvmZla49KfRx2
Y4dkH7YLnn6PXVlrfc3QXQuBlmCGWMWfwg3XPTUiEJAnN+XdaPpNxQgSFkyTtFS3wcKUl0AOW4m8
JnWMRYzXTTe+Ji550ujILeGyD3aZ+QoMajTmaL5i7ba3xPvU40fpiB1b8SkXu1z169wTS1Yc2xTn
NxAzY2HbgrO8eHXS6DWS1MNcwn0cvlZWATs/QqU5oLNlYWJaVNW7yHgV/dUyV0qDOwJ6UYXGHwfr
a11O/1zatBAkbRZRNL1N0V0614bJA64npu69pS9Zas5Gds3+br2fofyd2nXh7+phHyRihj2jvrB+
GoxiI6q6MqcJiflU2LW2LHminCuEchbDBspf5IWMoODIqXBc2PKR4oGOEGjFcNYcKvJ031O6d23E
nvGu+acAoS6aj8ikJCIRJmx5/2DVzWExctzUnn7xQW0L/IR9huuanS9JCvoP7GhNP7iR2FaDuRf+
K6QfNd6HdJPHfNy1wQTaRN8FwSB5FP6wqRA/WfSSRbGyvPB1rJ3Xrrd/8UPXiyzFzkh2T7wsDXWp
SfOtk2pPc7dtinjbJi0CdHnqJn+TSnenumaVcabh5OX/KtBQw5Z8lrQnmrQunj3+xSn29Ta9a5n5
MBCpZeReWp2gfNXbdA0hhMM0h7WdZDhLA33Z8pibZOLEtCrMBTeQH1ZhVOJpGJ7bKHiuW/KFB/3o
yfhi+T5GWWTUFcNny28CTmGIXu54y+yMKLZnMbsGyOlTyAdZwC9mfq6YgAhDFSk2bcaGVsD3P7lE
Anb2j4NTivznBGGszCumY/jaCY4e9MRDQaQ9jKDFskjxUercyfhy4lvKKLyYFRYI2ZkPw5iyEyKM
0OhDKSRcDtqOqUAuV/x8EBj0grU2ZCp5RHmhymszvufiivfaks0qFOYCF1dIAHuV7BGI8aQtPb1H
1swDm5AOhATNKd3lRHYwCepsaFYpH13ev0ljzXhzkC/lJHhrYZKumU0g4BRogcJ9HT58ntSkfy3B
M3FVCu7+bAI/q+1F659Tbt+Kdc+s46rUI5Td1YHba2r9LUHqyK1SIrzv3OJkayNmMnM3Jj5SIPGw
fZwIFHJOd25pHYsmWeDdg3DeRscqxpKMOr5Hu9CcfazCTfDnkrZK7aC17sqqLzz7xHSke3iau0Yy
XGBUELM3lc7wLxr8nZE0LIhhS5BdtPDTce31L3HB4jsvkL+Qws5gz7bE0gP2j/g0PUQm4akB78OJ
sfFT02Ld6aKjIYAtoKd3JQwf7VnhIFAlLIU4xPr5pey3zviwSajg54tRQ5BPvAgiB5wusxcG+dYw
E9vjU18eRU05ViP2SOe4s1VnlAeCDZcVwu72GINE8gLkPfW+iH+c4sKEC0dtvoic7RwXUjmAUKgR
xzD7NTAFZAXPbpRuW7hiAk2iXPcsceKW7QOliJuypa6OBcbqcM6hlZ8qAyjUdktGyDQUXyEc1ZID
1SUDY7ICLg2OufgdS/haQFAth3XWXcnqWcmgXgxAiMoIfG3MYMZsnhy339cl3HF4Be5nGIwXG5kG
RIn/e4LAOjfufjaNdj6bIC1aF1y5XrZPsuSQjTqijmPA9gvAtoWEuvOBCxTO2qdRTtPsqqqI1Q5e
Bu+NGKunwbj14x6UqsSsG6cY6ZNrKzczfM5KrhO+yArjuZKHvv3wCBLI22/POlDuKlIgB/TiY8oI
gYwJH5F+CimVOkbG7aEG3G8jLlQma+SKaL1yPRp/hRvj1cPahewn1mGmUiyBiOE5Y2Npg+DmYVCM
Ogzvr2rhTlEYmeWFRRp/z7Ey3+xuL40PzLdbGVHDu58T/lSik7FYkJrohKBvh55hvrbqte+a94Kk
3Z6xXWVglak+XPM0djfGkKFJ1Y4JOwd37yJ6HB0fp8je7mZS0HCwRnReA5NGKHqZlWwGzVwnPHyJ
+QGqeEeY5XZgYoZsBAofHSKKoGlGkoqzNqKFo7lkRwbplLG9v59QoDnirQgetf7sKcplXl9cNsgd
IWpZf1QeVD0BMVzdfjTiz4al2tBem+Bg2dNNEQagBOlpYBy0GgHsPGjrM/KFLyolUMvhw3LfOvUi
CScdIk4YhZsDi7lHGmKa4xBGrs8Dho/G2xYMSCOmqRU3cxb9WjQb1YCp8h+LfUJCHr5C5KFuIVYK
NOKYeqiNHOY0LsPG4ROF1d4cAM2G5xa2k2w+WTcvgXGsOUV8yZH/EMByxgkhXraq/TP5NNRSdn6r
3JMXbUeYQLX+Zyf3nj5PELyt1XfGhAtr3ErrYNObeEG017DqJFXG2PfXZgkWRgK4FTj9ptqWZCpa
TPxYtzEFpdrwbMQLxD/NejqN9Iq6PTYmMPsRsuR0nROMwORxLr/x9Gbdd2erlaKaMpyf2vmpKoI4
22tOqEpevEnSptlpZOiSw/JdVK8qQQMJYJhMRTJHkrOOipTdaMmLF7VnOd2tkDW0c6zZpA9Xjder
kMjNqN3y7ie0malPLgvzLav7tcVBw1jsqeftzgugANi9Ru/Ghn2ldH3R6MwT+J4zbaelp6j58cLZ
pnvBOSX5CNzsb3BfGdcTscVgB9a0xFpK4WfmATpShgJAShjCZfZH25zhkrNbqYdzr05M7mYHXCNv
qMVdH/Lb2i23AVVw5u80Ab5y/GsoqO32s9dP8YjDY9o1wTF197W/b4bfwX6H3ki7oD+F6G+H00Ri
Yn5lCfJUjgRdm6BTYxKzRnmAw0V61hGybT5GO0HAYM1vish6ANSNqGGbW3+l9tb1V37kdLo14U3C
2cN+FvFgTJW5YGqwKlwuz2LcFPatJMAFjSqUpiFJ2e812Ch4/z0mHCFQHciMDui1CiMvW6FFx159
+hn/l03QGgAsVrSmAaK7QPHJO529nDOiq5poYFNBKgx4fAiZwlv/Lgh99UCsM8i2TIwePEEpIePW
60Rc74Ts1ISaUk7fLp2XkO0+oQjyTXcX48bLE3kK/Asb9FUjjHMS/zESLYHSjUBUuvStIg/XqQiE
8r79kci3L6cVGwucQzWenOjsjW8q35X1NhjZpY/3ZHrY5qnObqK8tu5XJj4dvmRvxPT4lXPVMNJb
GfizybVd+8NHbnFl5fDiXgmmwEy41wjg5L98Ya4i4zFaH2QFgUs8OIDCfP/oZrdAx7yvv/nqK4x/
ZjaZm/4a/iXS9wKgAE6AuJ2ONYEmVkLkH2olk1rUGfnYJAJ+ighUe8gV210myDiCHQ9HhbuKmJ4J
KYVzN2oMZnOrgfk44X4McI0bNvcE4kjy6Ci/wWctBvEzmIxjDfZu01LX8hXuyKfJdR+2hrWZSJtW
d5Ck/TPLZtfJZ0ZvpH0vyxBj61GX9Rocl1m3RIWAHDO1BPpdS86C2BfE6BTZuEQlC/QTl2kE+4CJ
SVf/ZfkstCXaaXhKp4/CfRXWPlGQXv5Z3aEzv7UJZmWIFcJWG7c8jeUaAACKj9y7gGv4SakFDKZS
emIu0jmfwr1I3vhoYKQ+C5P0U6AYlJJ10dSfk8d7K9+BkllgMpKuX2bmMxP1tBJvir1SOf246j0p
cWS17x3+vxjzRsrA1QezYfi/FcUgv3NVrLv809RfNbPFC9eu2vIXOsnakqTmIE6BN79vwvHAPCaW
jPdZnNT5rfWhpzNWjO75jE6ejiUDZNpN2N+vtf9tmdSM72H17hNcO3NqHe97dswPMdlll5Lfw5AY
ql57fJQ+eG4sqfS9RoDhOD+lJq0+yT+j/Im84Sku/uSA05LCK5wcrMnjsuobpHIEyPb6DpEcV/9n
waINajUTGkSmzV+in7x4b6YvhvFQXGhhwB6WT1vec/RDHSnjtOE2I55cHIcGNgiwI6DarfbNtCeu
rr7+WWEK6bUTCQ4a8rrQ2itnXxqoePB4tGJbN/keQlowvmXVS1kTVT7nJObggZFvT+59ar9cmoHW
YCxWYpfghAUs1030MVRn3VPM5LgW7AAZ+1j5qyK9yl8F0XeornhZRvOP+CDEEYhRYeGXzNGyk8L5
UaP7cN+z5EwgieYdIOfhpUDShbHHHTZEYq5tewRIZCL6MRaVe1Pap5zIC0LVZB1Zchl0RYM17vs8
uNoMRWu04R1EJNccz3mEgpnGESaPCXlKc9Tar4MNg6LlmHy6XA3D6LzXiUMqLCkPVOYt+fM2joca
49iU/7QMyLzpYxI/ib2GlDBGEfhW5gvrqKCmjXZTfjWidC3kzZG/DQ/GpNDnJoBo3DMh0xlrGS8k
0tYpz8rJdmbbPIzCf0kZXRTTV0CGwMwnRb8I0fUVrIXGCSE4QvWk4spaK3F3aHtQhWTypS8eeb5J
iLzI9sza6YzOILLLgBtmR5uC5CH14Oey/MDqEaeviX9RM/+HpLKm7g9kSU7xrfEgqWFZnnB/PCTU
F6/9CjRvw9VOgRFzWCebjNuuP43TG0fVDt/Hk9D/jIQkYwcK+ps51cNCZrgJTO+Qa8laiOKT5QcW
tpB+p4sO/uDdE5xpHRYENhXrnEc6FFTgbIuyEaFN95vZ+PL1lSu9pTI+Wv0larYRtZFoaRBpveow
2OdOuC6SZAexmiIVlDOsEx1wePY5jXjDPPcp0f66lhUJXnv7leDXW0SYT8EDaJf5jitwSbrAiUXy
wmW0nPc4dnG8+wxi7PYSpedk8rkRXgFxLRz2KxqSoJrCoKGun+Uvpr3wkuQ5bqO3nrFPPa+I4FdU
/R8hdVb4lRUkg4OWYJTbfogoOTZ1sncbcWrZzcYSgG4QLh1cPRl0HLBmAForOJIZc9Kf3KbTxFUL
zHwxjMnGiXJc1phh4pegfnTe8zDVEMrkUzPARdGJ3eueW2C7JR5Sz6xOXsv4glJofHR2s8Q3s+gp
exKxqaEkMLndOFIuEhM+UvyiovOssyfMbNHF/6wEPYJzc91bZh5Nf5uKS404zC93IdMkFQ8vILTI
w0BlxbCe0cMmmifZPjmG2YvyMdgMsH3OIryokIf5/+HBCym4/PFxoebKDe1bGuoP3ZsxOM9ziaei
6smzr7Zgw/vnd2+ZemGf0leMf3zuPVgegmJmYKYwlpAFhhKgtHbIHIxUP05W74ei2Na1eIrlR2E9
zytXusJxhjABRECYg6MDQIKdvIiGhXMZrLLipaJAo2gfBZKahipNuMd5NWYQ6grrG5p8MVBvUjFy
fpjDJTEQNkDarvS7YzAytZa0bp7zIK+SRlGrMGxsbNTgGLFJg7RRaPfF0cNgFOE90apzPWYYwgh+
TMG022/unPIp7hGqNz/4Depbzck1AFb9F+l3wwt3UXcKmlPFjrVBmkIgFbSSV1+thoDjmiN/KOZl
B128pYCC4VNB984KcRebDIjkL8t5vG6SAUPg4e1CYqfj0Kxa+ijr1EdfZNjuY29WeXo7FsvI63AY
klZKi+4kZ6RV07wvxcBQk44MrlpPNvjEIix7rfaaul8F+/kRC1rCMefryOJBs3uUAw/1/xieIgFl
DCZeL3tEvITK3U8lMNRhndtfdsOyQqdJl6CUfrJgH1vU7wI8a6wtI5epb1ru8v4QNJ9i2sWKwTHx
qvF3jB4gfS/V0WJvnkF1s+O1qx+Hkp0Wrh3b/o65X6YZh659SX8d1HtTvQTpgR7cVL/S/XSdr9F4
HQkEtUdyh+lDMzIXx/iTs2KKaJbjSK4gvvFhWyhuXAYYcBWQLNP7/FTjVu/VWmVvaQmdeYI6Er1r
fOXR3HprS6HDlWVvEzN6Hw8On19Cyqrf3PQC+RqHgIbdnRu4gtNsObwPU7cADfIU988dqXYzaYBc
SJVEqyLqNkx8YeT27kcDiGWs9iVbtUmym0nZjf6V43M/I+gqJAc4efnmrPgZcR0LhUONuqV/CwaG
8QUWFpZABZ+OQS8eKGopxOl6hvZdgae7Tzr0n1pb5MGppIZzKASAC4fmKetfoa4m49Eu/xmzvXQ/
C9/nOPPa2FvNoSMvr8/fExcFAzpg2Aayo0bG2dFQ3wZsR5kTORhuo+Ij5bws2aBmFjo8ogj5CHvu
qJ0sv2ZggFmwJIay2PafIvhstTu5JC3JMT1LHl98GIz3fRvWTbVslPsex8YhQJeGUBwJL4nPOXQx
uAnofb3ibPkQD0o+nouG7611GZO5R6AYK8HtZo2U6NG7zUJVDfIRuGgJGZt5LNkCbHEoPE0kMHZx
ijkylbfvGMoW/V3SpRpHz6RFe88Vfhi+GyoNcyXznaUe07RT2nukvYYT28zZRKmO0djzdZdriaHM
IezN1LZcHsi1al6TtsSnAg2AcnLek1uWQjrgwGweZ3Lsk8BZOgXPIQBkA2VSvFPBh8Veg1CFUSt3
WdBdrLJZp3qBfirZFXX9ZeTVR9APLC8jIuIhkvfDzgTL6fsUMAMyI7HBTEha9/y0c6Hk6E79qd7M
OT8NVsDAobwEK2SLH0XLGdtnrd6RjeUm+17QIWj4PjMQgtavcNJt3nv/mhK3FTKutgUGXK0D+6vl
HAG/mB+0aAkFxGmv0bhW8DnGZWZ9ldZCjjdjvDc2BBakiOOKVG1reJR4Ijz9lHkQph9GC+t3mWc/
A46ZIs/xd5MP88hC2JIvIytlw1gNNVRCpruxtDnS4osZ4j1kb8TkfREwTBiMQ1+RTdjCnGe7JF/x
E/N7OB5IkXVWqqe8ecH6JMZTH7y07t8YEHo53p2eVGp9bSFNJnMbLw3K8SRiLqXohw4+lB7NPnej
9pSY3mKKd8DgmHPSIw8/yuHThGQkrV1YfPTuSwOss3k3/TeeHITSnMzt1Y3ylzmLVgvVEpS2NZXb
rPlMgKzUnwZOPk3bNdrJQrYTfgj7PTeuNaIAJwRwcGzcnyJ9V9YHSk0CvLpFVN+r8ifW2GUEqz6h
E/T2/3F0XsuNG1sU/SJUAY38KhLMSSRFSXxBSRoJOTby13vBD/b1+M54RiLQfcLea7fto2l+4ka8
GCxU7RXMU53/Aps+GgoG8Gp4sMb+W2DBQUezM4DC51pAPu53pwCbiTxfx2EOOCXSOLc2RryHbVb2
D7tkGXxLjHjZW5ANALD45YSCo2ff7g16t3JFtkYTSb3+T8S4izVtryjdYgqzfZkVXsNuTJk+cXKz
ZCq3qUy8yAXUMOaEqSirXIVvVr8Z1WZAxavHFCeDv1cLViRWu7EGVqRTsa4Z5Sok5ebme47+VEQU
YXwkWow6ESp9QzzMPPxqzOBDBQk/teYiLo9EJ+jkSCbY5oG/K80ZD8NSidQl+R70iN+TxXEKaxZT
LU28LN+nDPnWkZAamNLA4+2PDHAG5sJFUGMJmkfuDOGikhn/WvYgstKDTgBsR8KuM5CUPRDFNLrs
djsc+zGrhZ9UNzliMDqzgE6np56CGuTET8OGkAoQedsg+OlrUu2MM/QCDfbInC4ipnRTm+NxgAuR
nmsSfng6mc7hthpU1ModKGXLU5JxH1ohcqHUM1DOwBbcR/RNs31dcvGge34prUcr3vLknoJOGDOm
V9prh/E60M81jjnGTSZXBO3Di8tEXtMfAaadEGFiFFfLeXWaZMe0LcAXz28pOaY0nawVIw00Ouvy
jvNlKt9MLKDEri1UC/H0vJHAW1Xbj7ooXluoYQGuVR4uGGRm/ZIa/hcGFZsZLpA2Nj3ERC4J3lsm
JZYtVoPkx9t739/76Z/dsPCkMwCp0nUVSsVuYSlHF+CRZAUbVR+RfsAgoOY2fSg3LbPjeNRAtA+c
jEResyJnDYpx0EhQhIcFMKVa88xGWSP/Q4b3qgK+b/q3SVlq2qfevTraJTT3Wob74/8ymh2ZbdLt
q5KpJ0HEVWgcStKAcdlCiWRdl6vKRmrTe5rMMUxMPQXQ2hTdW2h+hsYZRqRmXmrj1cnyQ0A4iG+b
m1lQVRcsiylxCHuNXnMKD3PYmmyPFeWXYQZGH07LiCeG8bLvSUF4Ub+saNzHbT4jPvyYn9m/Goid
W/ctiNd1o3lpss8ZF+TwOHpEMcoMCSMgSrBnKlmJl/LdLtY638u03vnu0alvZbJxFTCGymdSU+ZH
Hxnzo0mtfgnYRaPBxps1lJ2IZTx2e8d3STx6a1owTXyM9kcQ3PhewGfHWbGvxp0NF7vsVq2NzL31
OqCLStC+SP0YMUFh44J4ipgtBc0azdoxUi8t0myUaWyIMq7eSVuH9sXQbl1HLYYGO2THY1Aw84Uy
gdOUBx6ZnN+tyy9D/Eh0yZ1WsrAAmB2chvpqGu8t14plsuS66pxEIXd77L7NOgaL2ZLJgJcA0A7t
ovQGlp4WFMAO3ZLLBsVJv5P2D2xL3WaQiAFv+sR3c4s3yY8tyk2DTaAFaD4xW7dq4qJGFBv5SbVV
r4z9vTIVW4kLvZoLU/Ls5WFiEGCUxUoRwFRqA+DFLmlXKYGNmiigwbFHBarX8chMTbX6PzBzMv71
LQbyaKUmkOjZcnGQtIyHrE3Tz3JM8jxhI9sOZmP7oA87Ie3l3J1A5lmpgJet4RD1v2Ns3JEYbzkg
l1UcrPzMRKNLp3QS4dlSL4mdHnstoGey91q/9nuMjMXC8aGLz9zO2u53TkNAA0eK1XhJe67UZ6by
ZmNPLcYPRMxRhwpDKbwRxUEV7MMw2Yoexnn6ltv1T12dpW2+psB7M32bhPtSg2S0z4L7ZJv/NHYq
plUcCny80yi3DerZsuG4CmmnHO6Nulz1PUNTjgKKoVZbRmzCtOp7AiGgmNbFxoAWcLqq09LPvY7U
+5aoLDtE9F3rHzHjZBO/MrHIOKcwvOrThWvdzUDau3fkd2JEzglRrxDQfm5NBMF0Su8jBrQcc3Ml
Uloy/dTW4SWAHJTZ1swCqamFxSat1asI5zlku84dw4s0qilB3IfGbKANo2WIl8wk+aDsJarytdY9
Qh2P1b2gquzrB8vcLj776XufT2uMKYZys5zQE/qcT2B+RYGKNmY8aMo/Mfd5PinXVTt9m7H9Cw97
aaBitsd3C0ftiypXpuXfmVJ2HQPB5FfydmISfDHhwebKMaxIlBcT8sMIDth0nXRpb/zE/RfbEcRe
jm0JTrUhU75VuX0Y65h4KUwwkEOH0PgTQ/wO5AoXFdsirgER/OblfdTYvBB99xsSaMPlVpt3pfYI
M1u0bsMkRoVkd3PmEHD9hnN/0ec5W7wsOGkddI44m9UCb42hfZbSXdly2OS2WMflsFGLcE1Yn6pP
R5dPW5bZF6kGVcVmh3ZM77cmxwcLnlnIDphm3YpiY0b6Q4PFg8AAvXiELgPwJG67Tr9UNCIO9O1q
FQfnON6ym6hnvu+FUhCPC6cBlwOjV9F/IXKHqGS4yEysa1s+pvyWsePEPDzba1ax9jZgO50Yfiuo
Js0HLqFFzYfxf6NDulSW/xlMKG2yvhG/pCOidcxYOSFcSMkWNjnuRtOQNZnuQ83jDTrhiZpzdIgu
/rLRxBJf+d3V5SIy5LMO4m2Wmu8UfUmDXIncGTLSYybyMdoTKY1DawmwEgcc/3er/uzGp8teWj+W
yROkJtujW6kMuxoKSsqa0snMZ4m6x/4lLGRqUN7M2xP1gTnQi5kFB8HnBIet2lbilBIDi/yzWXWV
TqEAu8FtDrXo8QqSX8z5PVdbMfKt4LvoXkfzYNV7i4wHHIDPKf8tI/xyTCeqyvQaB2MwgkRcLe7A
n32IFeSQT3gR257HQTPB1O4KkzUDhVDNTKrmk4AWaqFc9yUANJTOOkHpLloUJGTKSfW536W7mVrx
6EW1nMatqrBFldBP1ozI9kb30bpM/syE5CvmrhXfxYR0rHihcxklJqlIg7sOwFk60yJTUy8iTsdV
z+7sasjIwgFllwJfYXesdOHRIuS1D0++PBfzjZXke1vpKS0xvJQcixDCfVTJiHdnz9fw1vqIslkG
ofLIsg1Rtnb8iitl3kQEn4n4k9XKsc/5qL3UELkiBjA1R2Ckge+qeLJ8eQpLjK8YCFrmByEffKnu
KivgXpljk9BSE+uQwrDKxPfE4TgQtqtw9DHadWFFIcMOvvvhkMOX0+XZHu7Q3wxA8shbWOnl8DDV
5Gl0W+4THSfDSO8/2LOSMF669kMawxMFG7NnFny8WaEGT1f9VhhXIAlA3f7IgdJmaP/E1UY4mPGj
ProZaLHN5t/U3pyERYL8ncS1B2ml8yN+ps+6weQfrXQv6qsSvfLvYqNBgIMxiRQmFk/widCEYCmp
Z4Vg3xwq7AZoOvqf1EluI1uUWvzpErGEgWCtzE8EMyMLG18sbQfAaUlLVbu7XtlMkvIcAr7cq/ma
uR2ccwCK6q0gJowvYxk102OGTlhMOQySCsuYUqZc650Dv+s5Ko/aPZbQLDXP1jyr+3KLL8KQl9Ig
JEFX1kqxG7FeS9T+fMIzXDIAdfj/bn/fWx92/J46rwaW+FIwRwzWAeITZYI8r2FfbY9ZuNFouDQ+
v1bmCKmdF5NLYbKOyngq8OpxTJrWD9x0tW7XzuQiq0WjWRkoHNTQv5nJoJ0iSWhrcmqLfqU3c6c1
M5Nz6w2z6c0M/2zqsdHMlrGd4v4vL1bFtoD5KOrrZk2hsyZd7ww35Eiq/CrCwxdr74FWoFqH0h1c
XJS+vvDIB/CYIUd4GMLWgPcDJEYSiwOMrPwd/WTZADjTkZDL1UjT31GNtD7+9D6qb6mTLUu35hjG
3VUjW3ABeJrdgswHMgKZApNRxiZp0G+2Sy7ot4DFYsQuS0wYU7i3O9o7lb8GhGChkjK0ou2mUlgi
vMXvowDIpr6H1eqzQxUjq/ngbDOt5huSz+gYHE+G+VP0mzTclKxvu17dtWyDJubjOqk7Wnxhq/Ri
9h9WOL7FEAGY0VOK5xpuXzc/xdOnqSMznN1+GE/U5i9Nn2OR3rshZkRGfWaLS1WxzUII2TIDrfpP
LTmQGTXrOQrfmQF/BDDM6O+BoN5/zmBtE5sZUAgCx2QMz6qtMx8tYm1iF3VSWXWHQaq1rFr66GjX
OefGX5VKsZ3U6ToUrzwDNIrocz3L2OsGob5PgXyV1F/EYkhgfge6QatEbzcQ+NeiZPHdW9XcZz9w
U1dHbA9QMmmoO9ZVvHMl4mGDlAnfGUl0L7cJ4mwWcUsfpmFqMj3EPaux6DNS+TlmdNVJe4BUdOp8
2oMTvmyk4ghGy5sfoLq2FwFljipYE5HF5YCsSq03zf/nYr+NmkDz5Djhy2HjDP8HM1E/PJP6IhTW
MOmhVxP8wy6/FsUBoRQCJnoofM8mCBFj7sZVV+T9/ZV2f3Wo5GIkLxna4MG+2xPTbG4OK/+teD1x
iNCtdkb86qIvsrjTGephEXpxMQlnNVFgdYatPn13m7+M4LTq2DTMs/tV5G4DjbJHWff5a0QsFpZR
sCQCAE6G28+ldWfYmhmniIQImuHYxTbMLxDiAYWe1AsNRCD5mJlJg52dfYRJfghiNaQXLQYPx+Mi
5/UQo780qpodvTnnLYYIEpOlxuB38omrb+ttx/rBwCZgSLRWgbFVcZdh9l0M9As1e063u7XB3YE/
1vi9J9SPQX1P3HM8QoDWV12XbAajRmHu3zh1mOasJTUQkCDKNSxQLagj4VW2ejNag1W24qnwiW0E
cMmFGSSDuZ2sjq17MohDmpe8KUnvCb8qZyYFL8C0L30Yr+LmXzWGmF1oVVyWx+EwLWpldjDa+yIA
lDMyIMNqDLGxRPBjturSJNhtZIWss2wZp3Yx9tDOuWw59PfpRE5jZqzd5IfsyWOMeqewECupc7sk
PUUZjqmctjacLntwH+EYbtjprfQs8bQ422uBu3Eivt/o+2zdJnOFD9ZPVhUShR6kRiQ4HJD+Dulv
ILDtZ/saLlXrI4OekyKt4ojlzLO070I8GhRDBgnh+DJ/FSyLsOaRicYsXBi1KugrXN0iHwMTWyGW
dQ/XBmMD+0cI2XKlyWmZkdoWO4y8Bs5LSXvCbN1vaRon5gVOPq4FaZVsk5DkCntY5Fhj8rfOAVzB
wszBgiMS7F2SZ2EnxNxIslZm4WgP20hnDwozJFylFDhl/C/gP9PSxWdd4q/iKeQRVfACambOqyzO
bYvqz0iS/UgpomDxSzEi9y7GZN3GZDyiR6B76A0mDJWysCy5xaL/mev1u+qYF53eimjXeltY7g77
6tbuKHEmf+MEoE3dVP0bE8iXwWw+T6N+mZrT1gpg2VV6J1lkj5+BZvQLK0UdBFIEV9scJKkQgQEN
g1S0UrtHingmlhIvnFkrB2mJv7WXWGcQzZS9XrBmuWlBqHo5TVZR8EtJlFWWI5jJRVPa6kZlD2XG
w9LM3T1LxhVu6KOMEq/P0E2WuVfyLJs6brtIcrEb4lnmzamfbOZ8CjJCH5M41GS3aN4dO/qxa/2X
ewYLL/AoCFyLpCLfyGVkEg6xQzfZgGixYBg7k4mcZEzYjk0zCox3gPO3bEPm7L6XJcRXsz9sqh4p
DcTjEVEpzJC/NBnarWYQR2Fo5mKyCHvrK5LJ0tdWwZDZEVXe5d9Dx9AZDOQm9dF6Wdo/za2wLwBk
150zRhX+NDo5qkXV/lP6cEcu0LGy+lVnl2uhOXeQTZ9FjvG9tgrmLDz0fNflNDyDzNyNAT5NJ8KA
WREaa+xGaDRGMHhmyj0TgZO1i78aFKOrx5sGY3TGc5XETvvSOzABbN5gofW/qpl4Qaic+zqKvUwS
Od6Rvj5E3D/QgRdqj/VSlID4u29FjyeCktCFVVa+sHu6f2rllmF01cHjVbN3w2FabQXUhb5C0C4R
6fqcOqTSBrlskkPQ1WEAA5I2xazUpca8YWSGYShoN2C3R9l4Vitrp48SJ52e73NRvCehspc1o9mQ
KEdXsfZJ3IAnwz/E+CJ2rEM32Rtbwj2g2sn308joojNYRfnB0VaiYdMjcFdcxryaPgMe9F0HMB8z
HO0cR6xRnRqlPxvUFb6lrK2UWa2SEIMjCSbhL8aNRFCwApVSuUly6Bze7jzzkfKW6VK01YU0eCSp
fcqoSwI3YoMfRwmCImeJaDdAU8oI1AeG20bDQgnjQ9zra3OCd5yp7luk1e9yCNYIUfulUJrtzF6R
jbKso4bsR2iCXTbPr6l/SroEfTbETcI9OLXz1wToyZWBlo0/c8njgA+x+AgzXJ9d+f+hhKk2MEPm
l9Vn7Ph/KK0IlkjsnypxvgcNTWhay0WUo6fSJqJc9YCwcoAs9Cq9jsjVOJcWNhhZfgYssYfoIow/
zWAczhzAQsepuRDdDSK+EnSDptjC4m5oByFzl6iu2yVTznU3IaLHLaOqPAPE77FCyJihsw3GUdoa
R3W20II3TUlGUDNgKaS51Ngp3fRfw5AF0vWxwscTIRkysy8fK5k6gVCfIibgKanZ1bacdXI27EKk
RAJDUoDL2wp3tHW4WThpeHOKZSGPcjqBf31VSlDAQ7Kp8PrQL4RXulcl3XBL4QH2Mw/1GqNfkoaX
mniK/K7GH122MdgFlViI1n3rDSVKCnWvBB8DwoZUG1fIBVdh/9kBsSrGXTPulPw3USAqOSom/H0R
Al85NWz9gqxChEPmbrlzxr8IW85spcuLf0ZxjJCM+S3PNFbjAmqev6/bb0se5hY7yg71cCjzm07n
Krl+AQi29UsIQBfkrEM26igI8HDTvZsFm7okzjNZpfVJyQ4K4+26BXDKRk2JeXeNh6O+dqRNqSba
HHJpMRyW9VsQ3fPonnTnrgINzLj9M2FD0pp/dXevsBX6iK9hwrzY5T8tIrXkbjXoc/ii3XYL78PI
nzFbGNxrgAqUPFyHcwmMWurLbz2TEVRLpAd2raWF5DjtH7U8puIYgNoF6JBEYFH3SfpNcODQvDkT
MYskXrPbtUaaeTkuZEo0TKdt6orPcxwc8hPTZpeq4REIOg6QvjzaNOGTMT6DDilMrFJBWGLNRh5L
vfZ06UVA1WJTrO5lzixHmcynI8oV2opm5SZfFnYGA1MFiZh4VIabxsgBdTxNmWBllNFWMcwImQc5
EUP/o1PcJMRhv/WXwk3XTdNv54LfJ+cgro/m+Ojt/UCoGROfBaas1kR7jasoQIzl2L+q8XSVZ5OU
nuDw1pkINNjdSoUtPRxysK6DCq11fEQWmZ5AgKA0ca2LG4Hk69zHshhh8ISnz8dDLYyZffKfpfPt
wAOIy4UoD+6wqgys4keZh6sSN0GsE1Zh44hM5M4PizVBHfTOpPBGj6K6G+pGuttWf5PuDyUskh9g
BxocAg5yVABoLhAmYPyHyHu3FLylaFECPJSJvbDBcfgrJTABdJCety0mdUH0LHEOZMy/qgMaV68a
EM7tub9WQXspMhcXgw3msVyDgoFf9kJwnCFX4bhVIGtx5omEN5mQZE4XFujTetTXdn3Gy790auS2
uus+O01BQ1bQKn32+jPszn7Yv0Tdm8/gh5KFbujH5eq1swhndnd1SnyU+SlERN3iAOuCgckYEYLO
w3bXxnRF/Vbz1vq7MdqE9qZ1yovejl/hONylERySpP6CdXvDOge7zs//WvuiTu5ipI5N2b77vB+5
c8aeJBwMR4z+XQsPKbtUUFTFK9IZOpX8yn3Dl7cOyJtpGBsWZMVtwh53kb1WWRWofJiF6dn6No8U
1mvrUZT0H9G0bQUAB1vQ/xTmi8WHUyD7zwkt6jpUP7rP2hJqtn3uWBfN5tmiirYCA6gzfEv/n25+
YXAKMPXRAsHU1NKnXyRYBBnFqegluL1IAdZQl36bXCIucjVBt+GoJMQ51buO5Kp23asMWdmXkjAU
AHt5B+mpSRkAv6ldukxwx+biq53x582xJVCubhExh4hyLRwCFNqJuqVzevaN6SXpu48soSL4CC/C
qgIwnNs74rTwb76209WyKWBjgE/6F060xtz7lM5FxvFRbVu21BU1xeheSeqQM1icsK3ZqdgwLCZU
Rnip/ove2CQuILIRMbIjs3dV9EuUgaZozItL5ov1vmkhf6YalFTn0cGTcSAoYxF7i4NiF4bD1a+R
sSlfIrk1YeYNcAFz85RIqk40v3wHMNgizyITL99GNUejEnUrhxSgyAEMbyOvU/HmoziPhkvF2eNS
uOmacpxyiFnkJtBcm6FYRe0hN25D9cqgKEj2EZMN5u8+uY/tOu3W6MssskQ0UtaH98Ck9eDKTuBV
bUWD7Uyl0UUwDl7MK0ZCJRxiONKJIFA+42Ffmu+z7KAHBNEQB0nWJKQw9rtYR2S0pqf8Z8JUMkhN
dJsnLLezmv/2UFTVuTWs6IeIbcpMBNHS3BiTA9Ri3syBTCu+Ivs9YpKSwJr1TxBTkM9lKgKIY5zQ
jjN1UfeJxGq9KYEOoi+B3rYZUKXA1t0S81FOn4gxFf3mlOI0God+vKAM0gSFW2ht4Y8w0jlBlE0C
Dgz2ssqutQj6ZG6J6AuuG8MrNyJXBcSxjeRNjlz2T2YFidjWmANQExBivqZ9WoYIqFo2XG+yubkA
0Qj0VZrDOH4IVhXR7A3xbxmyzKqZllWWcMi+daiDIzQwOnnpquWszMrcJKazCuGEU4td48A9TWjo
2paDiSmX1p5ZIe0L/Xd0CWEilRc5xsxjR6dUavvW+eePxnVy5I7xqAeOmi0NdNqUUvHeKH9x/Dtr
WvzYE/ZZxZ5T4Ckpig+FvLCE9vzedxTdI9hfK9glLkPZ7phwHVj1R9Bz8UF0KYqLU2CnhsIaPWX7
3iRib7gXC5Vdq11q5SMtv2ctlnqDU0ihCN2UlFrSAqnCcpp7on08JeI06ynlBPL4Gj0NMgCTsyKh
Eg/7c6WsghwLif5RhMh40rNRyKUNfi0Ofs3u0EaXsbngTB+ybFl1oEIazsPX0nb3fYz7Eg0BcUc+
9lTZdG9t4K/6aZ0Cvu8p+nm3xcZFs9wEhTe0g1cSRZKMPQ9VWiCh+ehGqqsC92k/fqW84KJDzBDw
RMU3A596y/8jRmQbI9wb/JBBPS0ByoInHUHoGTSX02KqKPmRNPSYdYLojD6VDm9clvjrBwi7Hfqs
dMB6Va3Z6C7TaptDwYfBvO0mJuwKUA0CS0eDUT/UnpA0QSSYViMXNp4sOUtMrS/C2tlys2Y1tokg
D4QJ8RQTGp/uy/+trWdVEAC0LrI9FHoQQ2w0ALUi4ZF4QKp/LrFCzZx8ys5BpdPRjI6mYjsTOCoB
LQtUWe7QRBTYNWHNmxiyAKatVNYDGpWd3hsvItMY0FygUi6EmbBVZYvI2rV3kLWaX6GFVOPH6ZBK
sk/ugHfUwUEYt5L1pgmvOOW7Wpd/PVucVJiLUKk2FnnMDg+B4vonQLO7EGGOQePU2O9GRaGtpYz9
0ZU5ysLk2QfAWR1Voqkip9zWnbnps588IlRRApUjRcdps6XB3KRwrhVKL59xslSR/xf52pflSsgv
fMheZBAoUvzmQYoiOF8C6Fs41h8rcz8ipeTY9p+o0UIkNNEH96YR7qsOOg7fLBRDbcIorPpDVqQq
jw7reun4KMRHr5cXnRLYPfYOXdXGmt5kHWGecckD53WqFhlrCHwlPCzslHqxrsWA8kdlcoWdpHn0
WYA76tsKQHwBiCRu1P5Qm1s+B2Nsqu6ZCQ35cH9xZ/VtQ1gnqWlmjrWGM5e5l0p+YcNOaGrYhKkT
AyhzjunCHdTrvGZomUdKtOa31Y/9CLvM65yLKqCOBBiV5xmGyboZAddI8gxU7m059x1D/1KZwasO
mMsZUfpytstXS7PIuUF91+AKY300WCc67t2A8FhjBpagUBvJzGDc5lsodfBpVJvYZam1mopN0pHt
xaGL2gk24zrhhVEw//mDz6LPB7A1PBK+orQjRGY8u9PRJJE3R80HGPLKKFMbiIfs0CrXvgfSj0Cz
au0O057v3rWU8V7prJXlcnBMr0V3t/1j1SRU3KzLC06IhmJsHrCPbcMfBixhIbn126UzD5pp/yzF
XJk50UVvSAcOpUAXFW9kvmq091wjNYDtXPOjhPWl8VEWEINoPojPyXxlEzPxh5CoNcfIhvOEdwbq
JbEJb7zV/JA5c2RvagrdFNky98wqKLN1S1Eg+13vkto3PIng1kY2VebXaK+7fA6PW2r1VmsooxHF
m0N+6NAIG+05Z/YgDPjiCGp9uVTxX9nB1aZ4bWxkMd+KRWRp5sNI4wxekxFFfPCqlPu68G9N7ZzK
gBiZGGlNAxh60Lg7u2HlqMEB/WuguefGVU51bR6cotsFvBwacUgtOkQMy3OiZrSZ6TSEDRn4aJuV
RSJAsWa/FsmDwgUrcYJkXPJTdhraD2u6BhbZWUjnMBPxP2qxAfcbglbObO0V9wXPyMXRf9PyyMgx
l9x8r0NyVQrgJkYMpkKP3VNgPzt3ZYrDADUrJGrCoSgVnoZtjYzMOP+oLccr+wNL7Hnhzq/owPSO
OZGgBfyrTa7vTS4uoAxltBwonnKiHAEMZOSG8YJFjyA4RUBC3OarCG+Z9grSqO4vCU2wj81iNE9m
0ayq/iQY9RY5CJkgWGkiXAn6YydPTNx7HLmqoxWbWNV5ONSSuAPoixhwCi8ejNmLPefZmEtTkPJc
VUwHDJy8KhESmHjK8tmLkTEMQiVAOcesrbCSuKvQAS0mteEhZfnb1UDBe6YYhptX+2Qe9uj503Df
lfFR46apv+LsgSRvYn0xmPsgs7Gk/Kr6j9pLj9nOukLB1jODUNDPOuavz5S17k6dMcw6yZeU+A8O
U7A+Gmsf0DIl8j0Kr9D6xNIDv/6lVn6y8KKrNx1RPss77NRfdYKVUR7D4qj4W7psw78U/W7kd1Lq
HdebXqTL2uQEzPfRkJ5KfzN2d3CJwK09XWe6zqZOEHKNH9hUKkyOXl/3BxHw0pNrXhs5oo3SOsb2
PHwCf+rHFi13e9OHd2X4HOO/kOY87U6xGdLIHXQqN2s09obqI9iB8gK/CBqTDK4azpEWB0ed+neI
3R0EX/fNbJI3X0AXtKE6FGeHSo6FmbEzAfT0a8tfE1QAnUiAE2+upYqo6tC1FNdAK6b6qDF3S7s3
EX6gQu0W4FGXQQ8WYqAxmtoAqk61CHuDa2zO2sLFYdvEY0Pj0qZDG8BWdckN8dzKZg9uLSTtyVRx
OGISXVt5eM0q8dl1fJsiSA/1hxkHN6tT3hLlqcDgLgL8DS6TZ9L7YiLaOhTwjFk3PsYpyQHkND2M
+Y9I/aoD8+wIBePkNeT9sXP4Zyg2W5RfVabPkcZkAsEFqKam5slOPZvLTm2AndT10nY3Glen4bjM
CAxG5O07owNEXGzmccBOdgoBi6+Ew1hFkksWCfkDF2s+BfVTpq9MJFfDuB+n7974N0GJyDWuqwJn
l8jxvtJoMCmLXIcFGe1+/N0wl3DzlcUKy6dYm9C6E9bsXHvKRDW/EAzt2OpK0vNkvLjKqxPeevGZ
8+goOm4iXtze2ERoudnbUUC1dzcYN4apbvpEbksopJ0P4QU56HeREAqNagi4GPm9OnivkWDVbYp1
qag2bMuIrPqV+msTNkyGtdtQ4+C/D+20V+TGkRtjIJho7FqAM6wzIBdU+bWWPNs5N81p7pR0irv3
kEpeE+ivr5UkHCRYUzkhjweRNQcFqMDbcn5acS4HB03yyerZNBA+CpuBDM5rFfDqAYeaMnOdh29V
d5MtUA79vYQmYmjIcu2VrN5nacjYkkWNoR1hHA4Fz6m8CCUnLNA0xBVgGvYHNw0WDhoApAeoicY0
XFtioLakRkAZBZ3RWabKzrEgj1t3W6pr9Kb3AWG7Tm5Z8rSpcIgM2DhmQJCxfOmiba1sDetcF5j2
GBoMkYpULF/ZMMOw+CmUY8R+oZr0Ws4N59qhmx5sxJ5Bvbb75iOrKJDpQVdTg2ofu2JUgyxKgP/g
ngMU261E89X1D8f66G0iT34MXDDjZYTgmkByNs6W0fwYBq0yO20rKk+afuV1n+TSat4qfqNpXqwI
bHoWKARwvS2bVOqu0Sb+gaAMuuoqh/0zU/IOBv2Ag1JD4Dz25gzvZjp1GkB/9TMIpqUx7AzrFQp3
x6jFRhrc83t28cUuPyuu5vKMNBORk0h32UAC+w1L2VMR7k+GpSoI3QuH7wLJJQuEhrLDiQtv5tg2
6AgSBCdx3FlkLM84mNOkFqgnw+c0/bikYgzNqSBE2tm4BOt26QNf4IDOaRi+rfwWg+Iw1RsafjrL
fdFMCxc7Ahc/qFe9OqTFkYZiOTsSOxhIQ8Hs2zd3dhrfpUyIXNFoCyUKi4rdrVpg1c/erKLHTMsF
xW7CJHCjG/0rYd1UA5QxQX8IzNLiz1sxq0BJpPtyNRFI0hMzWEts9BUzs8Zgk6Am8aeJwzSBI06Y
jc6okqm3H76SdcrLk+/AeC7cPncQPfhrbR5lAiUEWQSVFJbTyyTWttwMOngGuVHsTcSingYJ9CI5
K+gvlvY8shpn0Ii0xAu7fb39hOX90pfRh5EFeyZQlrJnZ5lp5rdKcr2nBxsJBgM5rfQ7E6cWA9eh
/HFlyADcPDLjYuOQo18kmFrpPzr6J1aDQvkm52IrCNgI0DIhF0P9l3IjeHnuNSFlFxbLaJsxC/Z3
FQLKISj/kjx99DlTn9q+Ty3t5qRtHSeHdqAyIo9G+5DQfHUSgAUut2r8NuVrlZARU5WPkKp3MNSd
z/ST6K9jo58ISpYwJPN8lfpXzRig01MDAmNqqfmp46VEuaifi+wttPDgdF6brF2bDenAFgHYa+R6
rXLXp01MZmRyGrHmlqG9UGJWvOqbW7a8QsWxi4C53n33ZEUHi6DNSiKCPpIeIxjOiANPAexofMdw
YrzWOiSScKgj+CcI1KSiTszje29odjChphYsBAw3O2OBC60TgDhXJYNYyghjII/QfwQ94bTMVRbc
t9T48dyzTpty+NJKZVt1dHmW8R9H57HbOBJF0S8iwBy2Vs6y5CRvCLcDcyqyGOrr53AWjQEGjbYt
k1Uv3HvuXQEOqot1Stc/+YIKGfGT0UVzuOtT12AtdHmHQ1ISUL7yKTp0c9QJfGzpd+0wwpdikUen
3PsM0ERGt5jSu2R4qudQjdJtVN5z6+yg8y7iQ+sfWrnWAh9ABh0wm6b2SnjxoGsYQUMOMg2VwyvO
1nUPycGQsLHK11jfFdGx4EexrBUJLuvRPof8um2Ed3VIeSPEIsxuSc4wyfgavcesDHH7n3L81tU9
QixrAivXYwZnuPTd78H+dTXO+/kMTg0GEmDXWZJ0TPZzY+cC1sTTKLW94MbUCirgfann7OtigAHX
yr242V2g7k/Gg0XEUvelByAl+YrF9Dx68CmN5tDrHtsjCMuYtcLwpOunySgvRAGwux0gBXBycZLn
VPHJq0+IRotOj6Gb7i165EF8b3AX/FJbG8lPg+fSJUG7gH87zhki3S6rUV9RT6BDrdP+S+uzdZS4
hza06dKPpnnN8RLG9obAy9m0x1QTmWVaXDUCvwqMfLk524q/bLZGHuobW84wO5aPamUJk4Cv5ASo
Cbb7wPiSmxUyg1+tfGNXVfuayhALalnfOvZnBZqNzPlzxodfXcdimzFEab2fyfq10osrzxEPTsZi
T6Fv9VwEGVhdg45xI/W1cJ+Z9XzUZXuMI+0qnOhYBfK7KvmdMwNSub7zYzi+0JrLvHsxC66VWi+O
0TDtrEB76nRnG/kpaWyUGAHfi8fcKzefgwoLZBqe65aoNdMFFUTOVJPGfwV9bS65laLmAys5/k/Z
3F3TWA5dtesEam0jV+xR4vdxHheQe0SNp55IC2B+UXGHYDxlp2PWDKeyo2qew4njg0CJKH1nt3xz
YoBMLbRU1UvG8gXFiiZ/oMsvSDrARdri+dX7cZG2IBkNYAAE33aO/5WY4E9Gjxpdh4wBFHcAJmXf
8GVeCYYIaG2hgSLdN8IBdognsbR2A2AbrIbcmfvRTHcmRggW2OzhLfVIBJotwByxYX3VeX4QeoNW
y/ynF+rVCIalztXoppSqnbZPTe8Q+O7aCrjRYd1tXCfmbsSZmzO616j4hE0bFNRbLam+xqg8DdKP
F3LK4C/MFnx2bxNqetMaSvAm3a8r6gOCnpcw0SQq8+hcs1NriU6wke7jmzXXDUyvkHZI6tVJ1djJ
lbceZcl8rcIP6a8SL8XYAUmyJasyzZT71JpYo9CZ+5X3pyf9RVnxmzX6/3SsWZUYzkU6HGITpbrN
4CXBxdaDJc7lpkirdJUWzWMM6rU2hWsh9ZMOfTJEucSkCeogshJ4G+jiPfmuhYzYhHRXZm2SOsIL
UYQ2QdKFd608gBBmzrhQYhWRZDIwZEDcaeXjVyJ8dxl52SuyGWb0brlN6pqIQaI/xlBHDjbi/Iiz
4iMLIbfY+ETJdL9pIw7TskG676S0oIqUZ/rrk9kWnyN2+zwmJlVvf0QN9dXPKA4TtRJs+GXc3Swy
nQaqwWgiWDNn0oRldpzCfZX99pH+2aNaE41/LKbkgwSZl8Qw3vW+25tQg6I5p6XXWD224L8srbka
TYIVO4EV5AbxtmzkeeydXd9x0XrNu1DtRkrumMFj/Nvq+m9uoCW1RsXwBWKibc4elGs3uWcnyS9e
QiMfm5+dJbxF7OGTEe2VA+Bi28aHKD7JpdrprAW79gX8GadzclE5dk1+SnZIh7GK9x5eJMd/G5m/
mxEsd2M9EtZmmAOqtOCJMYkQ8WlgJpbFJ7i2ri9vo/hzzBZVHnpPy95p0TcSoLI5J/KqaHjY/Nnc
gRFkDn4Yore9PDsFebtRjn2S+Fe03HpWifZujfGK5VPOvLTmfJ89Ql7ivGhIwN0cllL0XnO7JTSv
2ODs4r3U3iIylt1jEm46hY5GQTZiZA51QbdOhmXu52Q+b9XxtJeegY6FMW5+DO3PyXoxEdtY5W8H
/q/iSPaZBIM9YrXTpKyXcHIE7O6yX2n7a7JNjJhM1VysmvoasemDUVE/RfWh9L5U1O9H9ckDzD2G
Rp6IDjlhQpJ7ywRcYQmefFikQfWWQ2SoK74asYqfs2Kz40u0NMZ6f/bsU0xnZR699ExIawYxs6Gp
iON/Y4f43d9kY7af1MqAvxPDViQPCBevzL5i5j8Fs+cCc4XhNt9S1MuKQd08vqoqA5kYDF0+YkqC
4kSDtUvUYwrkayQ3kVg3bLUKgG64fxtrO5jrggdLtzfJmJ3KjHfP5sBhikCrMlm7RE9ADTu8euN2
4rIW9rGyj6M6tsXaMV6DCbIaGdldjZcb2WH1P2jXJoRNjKex4z149oYVRS7PU2rOQ39SVqN/GRas
jJOjn5WFdbOXg/zNsYi1wmFhBRBwWvpDe/AR/wfFBUhbkoG9QL03bDzoAeXW7XelQy5kjEIjvxnD
pWivFfIIsmKWBBHtvOzd7Y9l+OrO+8yTZAzSTvnZCAxiRZ2FUdzY0B8M0X7rebJ1Z0tFUD97oG5q
Zssu/zV77toqMWbcifjTHHgXHdqJotaCBfXuFmDuJSGs2QRsF6nXbHiUnfYD+LA032O11OY6PjmI
FlruVfMOfG5pSlQAJT3wZGTqVfbTc37qHgLxcmmbu4Ipd59ncEAhWziHoQz3yfQjc52sVSSU5Sci
HhM2WMp3kTXlh80xCsxoVRbPPUVjTYyFflTTx0je4HDoxmVZPwchlFAYjIJDEu8eAh4SM452uJNi
XUNbSJiQUPayVtfFydV2FQh4AmBsKrCE+i122e1NCl4vAy2jDfjdnVtv5SvEBdKiS/QhYMvh2LkI
U8LpmRKij8kCGddTCH/N2vPcE3ZUZO1TO6xHokwU1WWTXxou/r48i/a9ra6OBgKJESutqP+w0Uhk
IIbVO/wR9AoY4Swuxkw9edaeSz8SK+KTXY1f/WtVvWEg8dhxU1Yg5IVTkr9xFDIoC5+Ug2hokhIK
96auEKBCikJECbkKFM8B7UjS5S+6g9hm2Rg855x5Fpv47DAWwTnwf7s8BUIYPYqO4Cqf0fA9DqB8
cAYaxorlEEtaekDG/h4Dpdb+wJ22mJRDKUZ4lLcJiRtDKFTN9Gj/jZlukv4b5b0LJGZS8LhXQjSY
Yzr+yWi8wxQiN/Mz/Wlo808v8rHfM87IlfPIEjbaYfMeenyWJv9IaiJslMZWmRZgXE1DWYPinIEU
zuylwmxklmreMb44mV3R4zsjmiwkrB0p6pHZrkl4+oLDvBEpbZ6FkC3J1W7UkgsyqOvALiwPWQyb
bEFQBYa3smfgXvTsycaSmtzId1Np7hst+DGA2TZJ/Vx3pOr15peJ76jRxcVkf5JMLLwb/a9MmVVV
xXpELx0Y6mSHE9Tjkj0o3zN+dV1S5mVIL1zdIuceYQpvVuZ5R1XHqyiL9kUeXFoegpEsHlRgi0wU
Cg9eeS34TDzXPbGxPSN6XOvkm7fDBMmwo7tuL3E186b11pyVyybxCtp3CnQCU1VPMgqRcBxZOso8
M34uom6PcmPXufljaAEuscTqA562pD/EuOZhv9jvrUDr7CuG7/YsVEKPl3ZIGOhgbYsIJ5k5+DDy
4E5rzRfpSu3GMl3fmTXcztjCFxw4iBRbZHZ4CPnj25RhAz26BWfFT6mCOtfQjhHosCRsoX+1r/bA
iED3jPhYTf2XLqLg7lBBqyKQGMBwpAYeD2HtfOQppPGKxiJjViBEdHXNbJ0GjKpjNW9KM5KDhyh/
y0OfNsZFP5jgxE0VlsOoB9E37JvCfMR5hMTNI/WTPmfRYv4Z6OlIb6HuTty3jmRzkvUKBiZ9TNIB
TNgBP/fkIlbk9e0tJki+zQSVCKdtxB5gJKpGhIAHNdlu0YJXzJanZAwWmUfgXO2MXAXRtqu22FyA
QxQnYkoGkD5bO8IGQJczYCI36mNptODrBIAdMpSYBvoAdwR7sU0do3LT04LYTSq1hekJgArMLldd
OaK1dhJnPfR08JOGoL8UlkA8GFrMZqM2Ss+BqUX099jK0tS3nx2lkNzZY7VMzZoa2JFY2y0Mrq5A
hql1DWVEB7xQWWGMXMMp6ehsjgH4rV2+MRM7ubrdHIeaZ83VcRLjkKQpL7+swSpkkY8ASc5Z1HXN
FlA2HpOKAhB4agSHZH4j/Chli6h86zwm5XA16ogc1mkM10mTeHvTjfITy/B+UzMRXbB0i1dNSolT
VdNMR2cPxOCAwXDaSUJakPSO6Kiw9/YNscm8isW/JKWpj+LoEIwZlZkr66U7Tdo8lJ9OTVr4CxFV
JsDH3gPiyfJyObotaMAqjs4WLOY5Owg7T8yCPpoosWM7lUeh2BRURIZurM5llIC2jHG/VSCOjxix
F2bFmlkhhiq9+JBpMGu5GHISafpqnVqDf8wgm+1AHvQr5YB6dBveP11pFiqcKry57tytpwYgdSOI
P8pGsNiDD3a1NIRBRR/Pla/8bf3UOYm+hRrbdPz0ObaaoDf6tWFF7PZLG6zVzDYjNybZJlqLECcS
5BGZerigo+KVEjXElo6EaMFHC/nLKE5FmPVbSfrmSYuCfBskQoNuQ7lbtwAjw9FKqWzYodp+0z+Q
kSYrR8XJh9d3jEsrdvuWl9tPkMDmRjgnSDA2MSLpOP1Wo+n76IKgZNb2yNZRKnDHos6wxgfRS6Y0
b+dHaAkZUk5vlEm8EqXCshTjUxoGRlSR6unhyCplXNQ5J1p1JNjkAW8cXa/OqSGTeciJzWIOdNDj
Wu4ItAWZUJazljIztn5OBpvVwxCqjXY6dtgYVn6Ch0sjjA3NqQQmYfWkvxVIDTWDSlIqTWx5U7ql
2+KuArRDR5oM/YEoV3MR6OhmgbMl+7bw61vj08JEkgklwCrcUTluL+JjFVt4FhV8stUyy1xEwRMm
em7f6Rwa+s2YF+CT6c/EJIScUU7hTIHDBBS0/G3IFGrCDvVP1fFUiCZkqyjLeNvZIU940YzErdti
LZoaAljRoBgaFVllIXEiW5UhYMi72fRfERXYaBhCbWJ1GPsx+ENLU541rfRXExJuTniFjrmE1hSa
Sr/UMiJgt7JYPgqzH341I6YoVCbqoEIkB2KSJ0vuiBQi17Bgg1/pP6X7Q7AH1/VDZxQuQMzHlrON
m0+ObZYoGJMreLF6dPZR4EEe9Hr/H+uXUvtV0OlLpFZi8vstKY1qGydwoEGAV46BRofjldZdaIcc
vzHEmB5UdQSmQekfAk4ODJFZUgajvKF1zGaxQnUTkBm91jwntcPK9cXu4CN5Cl2JuwnVfhr1pdW+
VgjIHYxTzcQPC81thitaIoSGyHAWF2RkDNuuiKDh4ydh7ePW5qsR/5R4zj0oiu9GBD2VJTQX95J3
FyjB3nCRnuH4xnq2RuZcUXOg2FkIjwK5e7eG9zH7Lkd4wL/wyReOxUcBHtO07wV+RsTYgC5mm3x6
lPU+GvFS/BnZWR9ObVUjUKZXcblU1EYnCdnFQKYg9YyY9wfJ0vWfrIlh2mrZUWfC2sL5r/DgdKh8
3F0recWniknzOucYr5t0hdxiRSJP3qxHEIZRxwYbiPCgo/nqWcxRZUsAnVPyTw/IS36utB+EcUX1
woAk6x9BzpYvexfBWzGeo/gy1A+PfErouUTNs1iQ6csUfsT18zQns/T3hihIX509fBz5AAkYa4GH
homj+kkrCF9KEm09kA8R0N/pzKzTf1MVHgvrU42PyPmOudMkNa8+H0jfs8qoEWAp5vgwL7pXGd+p
k7NxDtF+EX2hQneOml26jrnmsdrGLdRfftsDbXOLhhm/s5ZDQbQKzGIkI7Z/EuYmdqSd707rGSPJ
nOk6/k8Q4dAFvx4K/alof0tEE6ksV7Z9nWJUGd6d1A+BsIi5qpHA6Ve/hc2EOwNPlzwN6Z5uCkfP
w+FJsBwDf8Naq3NiSn00Md0zZxyOWtLAInMDp5c8blgWsC9z4DcyRqFIL4JHKiufra7ZdaRupTp6
91NqfrvpxbceuksWxTFzPvv2uTSNV1Uz7iVdT6sDPq9sO99x9CakBSFY4lakuth1zj9NZiwnuDaa
cucXP56KsYPPBlGxSfK/qUCbRT5Y10UvQ3VtLIWWA4gX8ovZrsJiHfaBU0POarphxWJk0fG5ulwE
cHmTUmgbLgMIkFFWoY7qtqpokEmfeuuA3Y7QgSfSCAtcJquilKSkG9EhAtngu6yqUii9PiSK3h+X
dYv8KcNA0pHlW1Ya1Q4WD23Qd5zJxzye0Wht1G5attLDHPwizZU+sJXp9fRg6qfKvoaMACewquxf
Y9tZJk731U6YZAkQ8p8CkEaOwzbERsw9YQtjGx2SYR8BCba7vVEDHwDFhnUknxrQDaj69sBFdVwH
jsRgQ0ICYyCEzCDis+7hsZa0Rg6KIUVpgB4woVKyFKcx14vP+tbiIvWi/CPz8CbGk/k5pcNf2+Ef
1AKblA8XGr9JhJBfEisYXTCIUqdNYmSviIaFMR5BpGxWmFj2LfiKwRi+rJbYpxalquOma4ib/tov
bPlbRfKXQRMO1KrbGEEaLrRA/64n5zphWVzkYXw0zIChiQ0ZRuofwRB8TZa7HZlbWOx7I4/GQ8fE
ZJePlP5Jd90fK/gJ5N+oXWKA4FpLLKGCdmGDxUY3WHnQ8/mVF9ixRxDOObFJCdYkiYF1mqXidAtM
/Dvjqufjwgjg3XmL2rgSMpjy24u46RN8WhqAgqJ0/hmFAunQfkVQv2pit7mqE356tmMzgCfFgWOB
vBmGe1YTgxNpsEFpM6uAsjc7Vc347CHjFfr/IDfO5NYl/86uy6XRaxhmYidcj6n54zJMGOP9UJu3
ah4adQaHahhcnRLU7LA1SHQc0Hn5N8MLGBaJM2aqylxnGmJX1DsoEndphRkwexEFvICQ+J7c/+4N
cmgbJrGglqxqORpASor0kMdNuApJEl6XI0LcKfYQCyEbyCQuskERlyDg0rfv44RwuMSbK11GfpDy
V2Wi0kWUwuTG2cqfHogzC96Sztmn3nGsz7L4UtY+41zjas3ia1duPUn8yJX6jSybZANQ6qvtI+hR
onjkRm6t2LK9ZRI8l4NuXa1rX/TLKnrhBiaMouPyttuXmH9+1fpxtYqjylp6zNXhIqgu1A+VQUyV
I394b998j/UY8hFWRngmsYhnJdpry/KXLQjdxv4LWSCA4eGwROjVobAfVYwMVZGByn41U8dSf3cq
mPo642vYGizvtE8H4aiM4KoLcgjMqbkEFVbj3LsmcuM5K18DEb7qrBrhcHXDtgJ0bZ3223zCU1EQ
QDUsIkgunvHq6lhVOrTjzLuY0n7nZF3OPe2I6azviifZHId0qwGAMGMb/So6fRGdmoFLkn4MRMvL
4P2z22mVFO0FWg5kzAq5a/JPgCJJ7OJSR8b7EGjd0gEhYrtdvJRW/Zg8PGfYBe9OJ+k560/VfLnz
4LCabcF/8RQtZf5WsYwpmXB6vE9t+C0tRO+FWvpEuXslIygsLEwrVMp6BCOk8JxdRWTGQAaI3yVo
23AoSQTJUZwc++40MoTG+NtxgYegEoZh67FPG5s62gR1wHA5s1fS+FI8941gdzuV+M1CYpghwfL5
Iblt0o3CIyJMOjIu55DiCT+KReAoUS24pr/BH3JrNiCQkKxk5Uuo7Jtehtkq5Jedim8Tyd5UBcDn
iu/Ify0AR87DYudnTOGJzpBUgB1avAwZrumYHpxhT/+F4O4plgzdGgdT1djhSAiIQ5c0PM3AuC4Z
eXT8lh+sEEdLe7Y59StitvysOSmf/jUIs/fRmEURTnxK8/Sg8L+ZrYCkjARbJsGhbrhkXkzBWe3X
RLxytIMP09L5p3fJiUVgZfrp3SUeoU84knEj6EzAGA8CAJLc7Dokag33tkTngN33SYGVaez7ZGDZ
8p0K+ZVHOgTWRPbXU79ErrywdMaI2oHA35wZmmBj7iFkjkvM7zo7RKkjAUB8Q7xIiKCi5O+UzW2U
0Z6scvJEOecd88UbrlLfVCw8PKSk1j/XI+/8yhaWRcw0wqCCMEUu4nvBJKMm9AFy6R7QWbuNIXNQ
hqCmMIK5Opk4Q3PAVJ1FOLxTfjvj1tBfUIwvwnGLF8kY9qF6NvWPilcFFq3awxIQzYcr9wmubzs7
IRiB/3czrX0u2AuiDHCRUNaJpG+hA6s/He3uFNfeeonbC6LFttzWEW95/M0QdpGgcZScxEHSLRJp
31ovuzJ3OOBeTUjHDQ+WHM5Gat3KiVjekhbPdG+wiQMRf/ZV8jm001vPmC0eXuPafhhFMPNbPBiQ
ZuK+D2M6VxDZysW8HVOsC2heEt48wcL3CZJLX5mIyzpeC3FnzU7ZI9+Lll4QjTFOcxbFcGOSTNsW
2cXB6hHR3YGKKoctF1MrUKAU3nM1EAADuHxkBjmJF8LrENuXGNXqI0zcGNa6c7blufJ3pnmYql1m
vdnRlqTzWYIdmS8jKpFqF2UcxJsugJKK4nZLiOwkmBRverFxymObISZeqWkTssO0dwVGs87Hz6Lf
CEXe6ll06hznn1UYOBAHTD8NZmeq5wPUHm5ZLV6zw2tWPggMHZFPEPT6xSibaCV8lFB2vU1JDXG5
8Fau+lbphJyBf8jHCrM2SK2AAMZkzYaiFmG+hPWEnqoxT2YIvJxxEEPvIgBfUGdcFGlh/OmgBDKB
Vo0XNCseqdqRcZhI5y61V+G8NX79LOPqZapYhbH3lx6qBzEYADzdJ4mfg/0peeEnt9sXcAWjkuep
cllvRfE9dtofCzkVLcFKtztU72ejIdwS96jxVY4p9sLxkrqXWpzJ9EZvx6WIwNfQtrk90Uz8DvKP
RG4Uskx40CkTM6gruthsZZZ80NBdPiBlRviXk3WDjMiKWAxgP53DFnW0b+3W4P/AXafUA+SOFZ6T
BUggM3eL9y/MiDSMMnpn9Dy209zZNixLwCQ9EeijeyVXeoB1jnP9KkaXcCzSGKoBCZXMT7roP/xQ
fxcAUQHzssOqjfJRmsXeHlsMuTDPiIG+hwVyVb5UaXVvWSKuYtZU1Na9n2awaLkO/aYgUYLtfgSd
DcxVHO30ML9ZmXiXjEJVyZE5ZM96Xr7WfvpbO96BSDFukE7/9QbrORSk41l+csUXfDGQ2npDX7yS
S7QyiZl0CaCHIbFThonk6TY4zzbi14m1VtccwNBKeWVu/ioyczFR6qTYBodhWqA6osYB/9iu2r6I
GWvux4T7e62zclWGYuIFajq4Tew/k8Ree8bGmKinsiEDBxZCiQ5+uz67EfEVkFDmxMFWUxRuFL1M
AnYjRWIMyzn17G3bypdSfOOA2bZ4GK27zqVQujB/ZrE5ViMDdUCtzDOvzVNf/Sp7M0bI58SNUWOU
JOtSPzU8BHC9pvhHp9b2FM0S6Viy/IGIjqNt1wL9LADm8ByQbr7tWS8NrEAkiY3iUDrtilQU3sT0
bMKH0SgabXk3LdpoTSvIzcxNVk4iHjHtFkTYR+cg5SyPFJWMsZXBLiyOgOAVagY0+ZNP+1a0CNli
wEpqmRkHhLyLtFTUbY1BnjbDpiD6BEWxaAdiKxr91Ybsgxty0cXIAiL8+37v/Vm28Zdl5ZYh6r1F
4BF0kiYo07RjqpyPpGcCjfxu4m85E8K0nGTQCsXVKeuzcZEhSoBzPdlrhwzupjSetSIsr1X3O5CP
VliMKUoCSuNEPUfuqa5PI6x6HIKIRmFOtzy1rGrZMwyywyX2Es0QmvqhjJU5vBnY2SM2LjV/BPDs
DmOgUWFXp5TVEHoksxUJq2o8PrtAKWa4hVy1BCzjHoVg3I98VOduLjDBw8Lxi8H8aMm0auwSytsz
X6eJ1VWO+8LbSFwpqiIeeRdggu4MyCP9aZLnwbojV6BJIq34XvSf5vBR5/5KcnPUXP1BgyepuXD3
uy4NH4TQvyRlzRgykjxmhEQum9zfkkMXUvN2Axuo2bk5YV+1incfS0qj3dwIFPicjgV7jck6YSTD
8GLiccDPAM29WGtQkLuOgjOBxFkeCXWSDuOxZMOPS5tnNaD01qQ3a+KQVkelFm3wZuo3af0NFoak
azlhvmEzHG/jLFxV9dJBqjyvAwGqe8Zazz8RC48l1lGibb+DMcU8BgeleAmm547FpI4ixHAPwoA8
DSYvfh3sjd0u+0aaT07L/5L0YNXQr+saJTYYeuHM7dePlp3beSU+RxIH67I+8fKH5luGlK+f7hB0
tmXSbaV0WDHA2PZXbcLHHh3b6sG4/FbhkO72uD5CqjaredVDWI1IKvTn1tnpA/HN9MvMmOpXme2Z
0gh1SviUucXARZ5MdwP6z6GgKr2L8M5ZPiIn3w+zyR93QvzUEy5ZwqBNry7ZahS+a8vGIoGBNWhg
t3DTyebFRk6of6hsawQwfh+i3FjBw+kfUbDJIWNBoCHiKCw3ZA9yYRWgrd58RI+khU0IspYMJJBL
zy6A9DVE90/LQE9ab0niuloc+F2dr1MIQkO3cTxySbEgh8Ndq58doGp5iUIwzqjYOb2JaaqpbhVU
IX5InqpH3lsrnaw9dkTiOy+Rzm54ANmXoHlT0QlzEpYb3fmepk2S3qC2kOijk0DEnpezfiH8nUUp
rWXscarqohATDaHc9LwDnbnjrmFdh8abQHf6rag6G9i0OlNfCgt3hvMex+ZeNbh91KUJGb3MPhxo
EqVDg3vQXaTaQNQYzopNALqPfefKMqj7Lg6pKFmbIwbDGyjXiQd5UJ10V8BP/pjIO/DMFiq+c4mN
lqVX9qYTwiBeuvQtmD59Rkpttcv7Ly8ejlwu+xpBnjXg/2M1PX16Wr0k+IvKhvg8cqiEh9NpIqxT
z40XmsjzoOk4UXBfmcXSGgioAtym1Jen3mvBpC34Nxcz3ZguGkphRKoOHiqpalTMNb887zhYb0N+
Bxwyl/1ty5Zs1o4z8ewmJK6KooKi1em8s8vys9ZgOow+GoiUzJFUs6Aw093m4aqJX4kL6xArCahf
dKPsXEhJDSkJ8K9q5Y6iHDTS2tHJsKC/MUqUFsfOOWJC1FS0nqKLn2yD+EU4JC6zVenzYNPSO1oD
VHA3/3YrhGK2d9TA4vgl+lZF0IqnP2d0xGz6iGm07pVy/mUNo9Xa3MNSOqMrA4/wmom3OgYV4LAZ
AlqI2yUzrqDWnnw2W9m4gRlr0aAbbCtLFvgpWVDcBsmhMDkSHNhMDvjTPvlzmWv6g/9uqhquqd3f
zVhnEIgfeF72ZOaJPKO1xE4fVdey+AjrPSJlOBofVXUatByJhKMuapoztUtxGX3mvX1AHVulLbS5
AYFEa8z5oxGrCSZcMOiWBYa4tIi+DRcAYPkwEkRQ8HwY9I3LeP6NJ8DIy78kfHfsnqawufZUjUnw
aLP2U/S8aSKGq5gvKqs5G60HeC0A/eDP66aSab99sYfpHmYnjwj4TkYAGFZ6Ab8d2PRQGltvJLLE
pRIYbcIkmFaHZGvTLx5CjvZUMLRPho0GR7TK/ac6ZuOPDL0nB7B6iiRd547JJjY8s90YmI2z8ssh
FkEU64Jnk1C/LvgraSbt6o9ZwVPD5RgSCp9Zz0J/a7oVqVR1c3OCC8Pt1ciQUJ8w9pKINybwghDF
YOGO07doPMt2jzp9azb5sqo3KbVgCriFplHd9ORfrb8lcPI81s3MuM3xtw/Yg3wMzRsNeFPeQ+Si
41xDvSNXS7lWI2bFnk5p3virxjNXXoIQJrhE1BkVnk6Tqj/J3nU8cWH1cM0HV3jcfsd6s+iprOfk
GXPu9JkNTtMJWDxauPZac1v18S3K2WjnEkgf8qGbSbWQ+Yij2bADH+aIGm0M23J6avr46LkFGJ2d
Lz8CLMFm89qmtc9GVrs5pICGYNPaqVvGPFBqNcbBBymAs8IElWHpfle1g+0PW2gqCY6FddUx8Ijz
f/moJ3hVxEFjUNE617Q41woQANTG/OhEajXk/yYijJvphB+VsoOm2buHDX07YvGw1zcZd1Jruk+a
+2wUbG+1RzwCrdW+dZjnhA/yJNwTyttevBW4J1SgL6bxXOSvc5hKF8A0jLDojvck+Ms65hsOvs3y
rx8Qu8I28tidsbVjcql90Gyyie2Sl0TxPVvnCghaEjG8FtBtUAWZLGcS/0mrjIVLcrR8TPT6WvYr
nE/pLUec2hPYTPIqS8O+snAlo4KzC1lznbDwGfNlPWK5tr9j0H0RqmrYP4zYm1Wm/TizEWuSI8k/
h5Z2D/mjBRisn2iwy4tiEW3Dswv4BfkFacA0v1wsATrvXrirMiVXS2yG9NPwsOifMLcv/eY5yR+B
82wY90n/R8k1VgfR3zWm1LiE2TL9OhLV1vRsoAQCdXLO2JlVfy2dp9D7hdEzDZAfln2NGgLlPPNg
dvCQAnJFoHeBiN+1cromrDqUxiRhkwSb3gOGTMm4dMVHgW65m8DmmW9R+YJAW3fPZXjEFOFXX6X4
mOJXx/1rkARW8QfkEBhNOpHQ1GiOz85dYYNaxqI7x+WPUTCdg2rVvORoYIb+Cyc6JhjUbmYALA/R
hUTBB0OP58T2QTdHHe/LwcBDgk9pOatzcg7jsnMpsW9xvbdxXQJgGBkBwBsiHDz+0Hxz6ZHDomeH
yn6M3ofpg5q0YCl5T70y8PH3p0pO57iS/xBSY2aAOYC2yPduSUzQp+gPaSZRABGAAKDTY7HYd1i/
aJHqcVxAll8oNIt+Q23yIoad5sJetut9kbhfOftBk2OG4gUDxgkYTewAz7xoRXKKsdxa0GxiC7Uf
biCdVEq9RYXyq8W/ksabzL+U64973Tf//iPtPHZjR9I2fSuNXjcx9GQM5p+F0hulld8QsvTe8+rn
YfVipDyChOouFLqBOlUZZDDMZ17TEIvo6gJam4WukICkg09e5RK/AyUXNrJTYbtQTehyxCAgTCaZ
QTGYHAGAZhe/yOYAxAlzYT2d1LQlOqoyhlEskxqnWmOfeO6xRiOjp5FqBGcNNo9mY93av/uONeVy
bcLo4BpgGt7bZpcWJx0J0hEgEUQvhDj42wA+p6I6+K85mCq7ABk2UfgyKQSMjjIz6nIeu4s6gGM+
uOLGRvYw9TaS/dyK26C+tmhNkpxQaKyam6I/R/06VVYFkBAZFq4D4zFw7nXjmj0IOc12l4gVLTT6
zGUEIhXUtw7FJszMay/gE2FBZSKMjs6sxwdognQT6e9V99DCio8A4vh8r1a7jdr1gGWaTasUWFRt
FvAU6MVY155AkUjhmCePku4FheoQ1nxjg5m8M10sYWiDIwg8r2FXSqlNsgvqDZh0yJqEabJotakb
rQfvLaR+7mU7xOI7sBwyvHc6etO8s2dKBQemfHZos+XRcPA7mpVt+BQim2izMQfTWOWVfO30KCBk
GI7D3ewPJQmWPscaFfnVUZErUtY+2PABraoI8xLXrreygZs5EhlegLggCjbZ0Mxy0uMy7QBH5dMe
LZicK6qJD2rUrlxoLbm0tJDTDQnFnc5gh3NtcMGVZTdX7KkLSiAdM1UT9ynwfG56rho0lUKIIc3U
CxGlRiJHdy3KWAmCUyOD4EOrg4XtSlw97ybWNGA7Izoz1oH8JPYfS1j5FnBqPyUaAuqP09Aqt5Dk
LMA2Zxg6piujIFOiW5gjnysaskGyDwHmCUKNky4HGbAy6L+Yllci0D56qMB/i7x6joulE2iTKg3v
XAv3EcmeIjwHzQ0QLIX69LmBZlAvFAygMiypM4RAOuSGu1mM5ULqnyDGgpYYRWoo3UDD5RIGJTRN
wocgUiHWsS8goWbEF1UqzT2kkCEO2T5LtJA3/uhACTlBxYGz9DcaVVSb+Q166yaX31IQ8lIOy9FZ
0G7JrK0PPbLRZ02LoB7eDFoN4XLp5+DjTNSAd+BJrpCv7KnYyNFz1B3QXXCceRzvgmIJfkCyMEFW
JnFJjUH/K18ejGvFhAJXJSut1BcevdmKG9Mi3vGpuYbPkv2aU/mFo1IhrK2Ngk7yjgIMOKo8ahH+
wEbsyUZ4VRtF9m6S5kZFySOjsG4AqqkIpIUU7Xzk+JplG+1j2upxF9FBUkbkKF2ilQflG9nYK9Oy
UQkM56T1yA+9uP5jyNnmUG5BpWXhoWxsk2dHLl51BKqtj23zWPKvMJItSNm7NxNQQ4POKrjXvieE
BflG8hLAQEVgZhI01BY7Wjk2/5ALa9pAJhKjOBM6NSipV+Gd6d1UyqlniZQiexmqpxKNMquKYJku
kvAlx6mpD49K9pDTe4zLuzp+y5wCBv+1wTMPpoQQGu4oNXYVr00zrjS8QB0PJxC5nwcmcKy8gbft
k+TuQM+6GMmE9YiMKVdSaKwSOZ7DKznDcDopNfQT6xTi0GQAafEMGb4s/kEjFS/em8W1n+8GiOdh
GyNcsYQCPfFxcNJba1GE95K0hxS7aTqa38admSP2QKiXs+4DmgKV7dPfI0NsYbyNHh0lGxF1bi7o
a11b2MpdVu4Fx1W3F1QfYvvF9oarwu9WpnsQqjNXMGtRiKqFNpcKTKTtKbQ/X+F4b7nmOQdy6DIp
x1Mavdr+TV4CFDv08Dm84SYJypVNf6UccMUj54lB1OcaZ/9LJ4PeQ00+5rXk5r2kIt7V+z5o5iX+
xrRr8EeyVqp4VgRawzKmLNjFoM7l1bcNav7o2uShjpD0ysjfQigfgteL6BfH4EbK6Fbk13EHAgea
Aef8oL9IOgekclu2AKUhne4sDx5vdRrQj1W8j1D70GgFNcSimULh893I3jN/5ZFu+1zyrylUQQPi
LD5Oebmt1E2GZHWQvJgcux4eaeaHSJ5zIz2icGvYN3p7i0JUCS8fWfp+bdKKrYJdyyHrHt3h1Lvq
rEB3X1pqzVKDdW+58UIj+NTsq6A4xNAHK7qSRrhDfZG6MBBxa6lXcPXUx0zdFF2zKSmhuehuWiAe
KPjUu6K9diha19lzib8CoomF+VgjB5tZ+P0twbcqDW4zC9d7q9sXi1uslU5DccwtfdpHFVqEBaIL
T5JHqK0hHJ9ru7JDqqZDvpk4BmFHQGtgaf18nvvhKozA16G+ScFYuWniPVr6OZjWuGapeOegfMkQ
4VeoH4MYvWqIclVQt7gWvwaUgkdnKslHH759MdltOnUWfS4cwJNrL3wtMSrvA/wVUZkHSLjJ3AZk
fIdeu7tqKQJTM19F2VlHBNexQanDbcgxDUC7IQOKWVmQQ5pmqiLIYDozPWKPdVfFUEClmJQhHrBL
4Ce4OUoucEcwTnSgIeEEN6GCutdSc/YRvEB4tnQuWsLL0WDefXTErI8gMwHSk5UJ0ItQuwlKcSUp
CyFPqcawylDQQABBr1GWp2CZslrjVVE+yP1L3NHSnxn9wY2XSvfAvStrS9DabQ/x7SovUU1AYaS0
yApr6wqgLUYyUW1PfTN7iwFFXhFIFGhV6QqCANAVMmy8Vpm9qnoqSNFAPlktQSy3Sr/SqU85FP4t
wHmRZII4kF88gKiy9aJF1ZWkIjGFB2BIATt1Zlm0s6mieOdcw3VPMeSF1HNzeLCZHvpk2SfviDaH
BuIAp5gwQ3R7v1zo/n1Y39fiuhD4tR0bFB963Bqz9s7KbsfAJcEmgoizS5Yybll0VRaNF9Je99BF
MmHm0GiyNWjSkSxjgdRO5JrYnIdznGw6KkCzkdA/ksBXVd69p88J/4sKjSgg+2OpzEKfA3qtaCd1
Yc9wAQbQglsaoUo79qIwcVgRFLf9VOSTukKjEiVObGhlZCe8IZga9VZrZpq8RRit8KAANMhqrMDy
otlJV9DuFm54MrAjFNteRcPawaxkZx2VMJ5R7groV+bxuzpA6T1JfXkYG5/Ivh0ko6cja6E/ftO3
r4abI9V3dJxDaN6V4jQEGvkNeZr8rCLwGQ/J1ikpnmVgzF3Xmpr2k0QreBS9GKQnbAWnrQcTnQoR
dRMEk1DT2AX5k07RtJMARWFVbuIoEWk6foMhCfKocs/XDzKEhjLiiogv2UyN8gFl8H3RASujFOvt
jYZauT4LSVbR/gSiCSU4tBeSRtpF4d4FGFD4iJph3St58czCxyezkMJAQ1io5zGHsm4tPkYDYSIe
xKbUOwgzr2kIOHTbWSFF0TkYhr3AIliXCy75mOqHoI434sK0fc1ebAB661SZQ6XiozyqzWssnwab
GgblNAoXUyDZVDYFUtgY/01GqQdZ7UhUwxPNmqXTt2u/Q+FV35rqTYXNYV92T8WwTmhA2goYiq3w
KRAeh2zvqMqiSt1DLyAQx8ZMgrhensz4xnGWirZOnKOv86bAKq2XrHlMw1sZ4owqHot47ZYvuXJf
tem6KJ4sNCnhOqgUroV4D1ishGSWCy+0v+pzAVLlGU7hmoCR8h8Za5znh4CaMBYvUnFbibPXnUsF
CoWQEWvjhDJj0sLDILmTkk5CobpwUc2J7DwWIaUlRG9iDtwCtZFIgpnaesoiTNVNZVbXKJSC0G95
eCDIMYyg2lnSBLwHKrFCH25nDhQkDW2pjYcD2tvYiDsYYTYRvRwUv2lN8V0g9F9F2rZO9y49RpUk
tSIscxFbaGCJAq+i9QbT4mrkp2p0/dRjMTzIyYMiJji+mygnQ5WFGzB09113TMgife+si2NdEQYZ
IE7SrJw0VLd6qu5tuFCGQ6g9qwOOaJjxgZMFaNsS3zdNOfcbc11CV6k4kK2u3DSNgf9j9mCLTV0c
EQSkT1nnKyGVuJ+9BDbap4fIe5bdF8M/pGCQvTkIigzb5PAVuUB8E3Ll2XO3AR09hTnQW9w6hgmK
BciMh9j4ZP4BvaRRa712oct1/o7AcrBdEOwP9H9huSpXXXmfDpjpyFeS9Rx0R637ADmQYWmpy/4k
ZCphu29U44gYDOXpopEmqYXrb5zQ+X8d1BfQ6ld6gnGFMXWNTWztA6itdb8BjkEHQ+oXWrDMsmUr
b3r5dYzQHZ3SHcDNRJ2XLrLcJVpRBG0QOkPKysbRD149qVuEOc0hbJvdO60+mu4uiOc5tUELqKUp
P+cDXf3gPse/tQJJk2pbP1gacY2D5E1OtaYvz6UEZ4dWYGA+BsR5kYYvyq02NkrGhL2Ymu4jOPpp
S/W6hVuB7BAKTflECVH/6/F0qNt5WhOXimLtOuWktHdNqe+L9sHQ957cTzBrnBdW8FDU12px3Vri
LLHYUd6q6TVSeSYaWEA6x38hVlE7AlodOBgRE2P64WMqHVQT/vsAYGyVKOjwgR8zVGRF64Mk38NY
8/X7QaABs8kRSvNXkXvjWugFvmYZ7dAnHTvNEChFKp/L+nZcfDbwdbNaatUpRKG8nIHFEeR6FZ66
oDd4oOZKh/cRoHRFtFIj8VMAApRcfQoQgxMryk6xulXJeBOX23qV5zeK8io3JMTUAmD7hIdouK8N
svj0qc9oz917Cd6BNrR3NN+t1Vg/g3sFyeem4v7yqaCG1KHD+mxB2G3VWcXuKchYNBetNBCCMXzl
6myIaqYSbwzezqTRJA9HNITJVKmoxyNackBjMmtvrdgEDD/MrZBi2cKUdR7jIAJ6gvGrFi41HVNX
KEwtJqreuiHCDG9y1Fn75C2srg31To0fjHzXejjz3Hptj/rYLacv2QDu807JSURNzn1q0dz1XTT4
AS6jaxuzjOGEtRsNGSYaOpCT0IfuYA4EmFVNq27ty09FuZfAXzmg6kzlQ6fmHhUHxduH4Z4wXHJX
iKs3KuKfR/SK0OTPfMIpmqcYhhvqMqwfZO5GL7mOqwcuZwU89QBe8rkczj5aBpXfH+L+YAc7lOFD
jzOCFR+vZQq0Jnqorv8cWT4inO68UTGvEufC2KscMlH54nhvmfYQyYtMeSmpRWgastdsDRUYHamD
1WLU9eBIb6Z8kml05uEmkMfy11WUnwdxzNJN3364Y1MX4mmg3kreOsQzrDTILZDTgmca4VGK/Gp8
pv1LcAZy13TB4KNISNWsaocJDTUMXfBlXOXIy8HzVuiWqNSA0+K90Kl+oDyxDlCPraiUnZv41Mt3
EQKdufQuF7dqQCw+VlwdwlHlo9WPZj7nkMy9Y1i8hOpbLZurHmnmIoPrW2wttK67Nyvi4Bh9g2XK
epB4s32Mz4kpTi7NuKh9y/Jt0Y882GUGarEH+5yJAJxrCYKKDi3y/zkAKYoxNyPWRtNobndWfgVf
Zxq5OmZdEZIT2k4l+BWhv/d7AjNXca9FEx2wh5mlHhhwH8BaL81weVnX42FepRujV5eJCZB7aBeD
T4ifcOKIqp9G9tl1HuveXVdUGKVgXUcPchwieHXC/HSk+rXuGVoAyBzkdNcwRpIaNKT05lP8H1Yx
etVVu8mpGnv44/0VK5w6KMppM3Wto5NBMJ+HVTppgfR315mEA9E1RnT4XVF7qYFhzpvhCOASEAXC
LQBUKDPGkjtrwNoPPQYRMBOBeM17eRvlR8/eusMiNRbQA9IWzd4QQLYMTyUCdmwlHmzRtWE9GhDb
RW9M7KpHdwTlAw7j6LpvuXjgjL8N4j2X9pG49YxdpmCZGNxo1N1j8B4GmFkZ/8BadWHs7LzoZAmQ
QPlcU+SV1B8aQmeXKhCIPl1V5o20leqah8McgMJ6ld0WypOXADRYxKNVS7vIQcL2BWZoLncR3HZa
0fhrh3R3auK03ZDT5/yIaRZoJHQNJW3Zm4wqDZVcQvX+yAkPDJ4roTcmi2jW6s8enGiOGQtP065Z
ScOT5N+iDYHFYDtNgalowL/dQ4AKvAYIFBk0N37KMwPI/LnLDIASH1l112lPGc0W2GwhBEetu27C
D6k+5TnybIuh2UrYwFHbNt0ns75OUIfKN0a3b/1nizhRXnY5AQUFhnpjkJGNCj8lysXtgBDJWhn2
DUBAT0RTUaPV4SOWwAmUrEc7Gp2SidNv3ITSOyqMerhyDXNtwphAmHVIEfAHxArLIukg+NpXOVXY
ZIuS3uA9+e4h46jW1a1Oi7oBxk8V6crPqWjDUOfnwRnVMT2ilBaooKp9AgNmj6DOir83dTdvkW3S
ZZyBcC83uBuuB+Wjs+clinFA1ikPrE0McpyI3v5RBLiJn/MB9IgPwmIvdNyrX7Ts2XB2XrAI0C9o
3a1DNAr+Sg9uo+xGavbg9/kZTnF0knvEODlFX33dnNUc4SEOvdJIyjnIDmnKrGofnX7leRsvmw/S
dYePFNhfJKjfSjBASox+IQJCAXSu8iThM6AP10p4J7ydZXFqQNoY4WVmcfKclTtsifFbF+rzlAQ4
zMC71ijWI1FDHR2g1yAtm5aaqZbPXOuxowQrIQWVvWbV3kOoSx7uuvpayvaKA8yWsCg9mhlwg61q
nxNuwrQHASFtwxwzEe80qlhJFN+h02bdjWPcKO6S2FXT4ArDnpWqR0+9YY9WxutAcTxzBDZoOxm4
c2y802PQaZ9SrS3wrfMCYKgHJIE8v19r8Bkt1HDbhW69MVVjZDSis/CykTGT8z3A6wjftTbKb+iI
jCd9/dgGzyb2UPj2eafWfJfAnYTOY5Zi2Rbe9fQiZUBTBrw/DXp+h2hVBG8bTRTjVbZfCoRhw6dC
b06+/pxHCRkzc4wSgfkhyzeR6z2WpTqJPO7L8CyUe/CICx0j1Aq5X1R3n5x221HYNWBi0SPo0rlJ
+Ep98ipCM8wCK65sC+1RZ5kqxZOuV2+hZxzcWp8a1FAgFiGA8CjM+YDCQSnQqsSrU5ID7KtkmCbt
hCByXSP/rohTzezVY2vSeRtN8ST5tiMdN/ONSlE4Ltzl6MIDKcyxtllL9Q/v5G4dWhuzey2gh9QD
3X+8rntbLKmbEqutRflg9++KegTaCNR7UsLvcMGkFOU5MtCof5DrhQd4oCCJ8QHC6KhyJsmD3aLv
C+s5TAGKIlUfYsOkWrNBu9EwhHarD+qIBWs3Rbg/g3Kfv+tkoKAPrkywRfQCwdO+6M7RaaNZQyGU
PHVaumJqQg3XZo1Aqc2cxd0+abuXDkFwzX8JLWgI1OrcGMOV8ErCJUwEO4PcT5E2IN6pCpFO+MM2
6EafkHTlZBLVrwdntPQynrR4HSkaumTUQjSSn16euXAMMukdNWyFE5teS9ZQ2nFwPILjkCcTOq8G
UmglIp+ZsetVYvBRcRFpoPAjI0itcdsLucSGLgKfejQAeqB34AVHxVtr4D8qqsu2d9ONXiHwrWqF
KikhM/UAC7n8rAW0TVCO5iLCWbQ5yN5pctMZl+t4Jg0qqeJDHJtPIjd3BYIoFUwVUBpTHYcMjzYE
3ZIofI5KG0eAa6lcl9ZT5OxCk8K9tO6Z5jh6+qsF3xUTAwpb7z16kGVzGkuCJn6Ffq415msSIs7K
U2c56wYMTkHOOaAGXXvG/dA8pMmmd89+cC1JK0E/IDVBnypgDtqWMv2TjnpY5RVzs9tb2kqrFzXr
xCwfVONgF2fLHlHRxzirpnIGpbCFJrzJWgE15lwXZ91fG6A1sk3QYzLOyXHq1FtRLjwJm8qZjprq
yD8U2dK0ZLS3d3hP+Jgpo71SUQ+FYm7cNvYKxX9JBaGFXHPNXZXlR5i+HkWbsn/r7Getu0uDpQYP
Nm9imAyPPlp1bXnqW4J5F2fwtR4c7eJaxvHZXvNhGnowro20AfkMlkIOwsg6ibYKs0Ryb0c9mfH8
iajfBc0N4nuRoP16rsa949EwK06ZvCMq6ptb2d/bvERMniNhoa2PChbZR2BS/MX8zKmeO/I+GZnD
wqbvXs2NbDv2iVwIXY+F9+xV+wq1uy4iw3GOIg65HzC84cKMk7PXHBUf+oK4TfxNiYolCnqKvq6d
zWAsFRPzFPoAzrOev9jax4BlcFE++uio6/V1R18lhNFqIHuP70yb0V2lMOO8jiYZRfpedu8KSpdY
MwnrzgMBmRTDpAd7LtxbLdqmzR2RvDU81vFR1h8kAgBPOyv48AwNnsotsr7qh8tu77Oj4DgaSSFd
iEC+hfELqGENDqfeW0sZSlIaval0djtabt5JdV5i/Wy7h7jFribhpEJdxT1nylYXNPZ0unr+iroD
KfSY7PgJDYyTEbwJsTMMxM86kLMbHZExLbw24zXRooJYR/OoY1HUGflUUzfCRQL6vQ24zpubyoSQ
uM1BQsmUJzwXJ8vuRW8eXJpxZbWrKrpi+JkW8tLMwYcDfZIKeSabRx/CPbrUnE2gzG4jhSpEOFGd
e1UZ3UzpnTW0p+ihRZAB3OKcBtKUloPuIHIKjLZ0HmPLgVqG18m1Qg3f4nfsGszjSZGRGjfWolqx
dBJ0p2rE+NGio8h+G1h3IkrgViDR0jlTnNqkAI2vDOme9HmEDGe0BOzhzShpOiPsyP6EUlRW0Flj
lGD4ViVqOYA7rHvZ9yZFjx7iiIemh0XvygmOWaKCfT07/Ucc3Nv0rDwAV9lRSl6CHmmEbdFcu84x
cvCwnNqEBSEGV+vS5rRHWsTmwybh2JkdzRtgo72I7mCGJ6Xft9ZToWwV+bUBCZ4Sg+vxW487p8EM
Jg8q7l7xAlPtFCVKF5R6kfHEAA8MJEeBRWtec2VgjZoPr6XpTTygURUaVllTTAK34/8PjmTPZTSF
sxZWF/IB/EkBjlR9tLg3OrFWile74kvRXdTe6mqDzVXavRVluY/aY2C8hfl95LyolO6rVWUdNZdA
h6i5Nrb+KG4mJIrosNrqO6k5/KUFb6KeNZONuY8ksx68d6yT1IOjohDEbgywAAP8pexNlPvMO7rN
7b8PnHF7PFYWEv09gGp6GCmgMrhTdqGuHO0FncatVSzb9k0jOqmhkyj5QyLPtegkGRj+2LTnTzI1
kAIR3k4lxupQJWroayiAwEB4tBnbzCVJzj4aKLthplOq3yfZoYCZjBA3986DLE5wEyeycpNYZ7eo
QM68CUJxQznL0F6laObw5gLeFDS5quYj4AzroTCEBAfqUaiX4yCitdncjEftFdafqSnbCoQb3LZZ
H0RTU0FLQhDu4GtGrJIT8YYlWGjx7tZrQ7xpJSpHwOhsuDHFWc7Q7xtsTBT82WAcMj2elcDXDbL2
2n6s+ifkGUB1rCRgIabvTRFDyKLroBobP1eef8hsem07zXlvdPDZtwWU+WFtAwnGMqOqdkGzF7QL
+Xf/JVq3CzTbGs5t0uxq0ig3SuApgGVtwje9B6AI10YozdW/FDeJB9PnX4X11DhUW9MjFP9//uN/
/d//89r9b/c9PaRR76bJP5I6PqR+UpX/80/zn//I/v1PV2//809bpclmG4qtqoauKRaAaf789fnk
Jy7/svIvNHWtREOK/0jVWNfve30K0MChzvHzMPp3w2i2rSuqpVv89XUYyRNqX/kiPUp8x3SaPP3d
nzc0VROqoem2ZqjyxVvYIWXlDDjJES+5xzCRKXlbNz8P8edEMYSBhqbQVNPQZfH1DQqX8mmAXvMR
PfrevgurmckZ6hvu7Odxxpn4+kF4CRjPKlOlwRK4mKkCngGCXSJB4PiQSa96Bl44hnrzYXrJL0N9
90qfh7IvXqlzNB8jmeTYd4+J+yFQ+RDEqBa21T+/03cD2ZqlQHrX+B9tXB2fFpleQ3vJ/S45KvoM
tfWKvNoElv/LGhsf92LmdNmy2OmyEKYQ2tdRaiUresOXkiOmokSmnT8rH3oEONRl3r79/ELK+Fs/
jXXxRi6W0yxzxoJxNovAN9TD0dbuemcZWO8dtfgOzwCQ9Z6+6VXiChCOPz/BOMAfD2ADmgZPqKiK
PE75pyl1HYz76jROj/HaktGIWP788998MV3+9PMXq1BoWVlofZge5Wzr55BzF5KLZvDh51GMX17i
YgHawlZsu2WUnM4bMF6d++X5vxviYttWTazGic8QKt6NTxDEOcF/HuGbqcKykuWN9ikSI+bFCFGX
115uYGz+EqVPXvfkhXA7fxlDUf+cKUM1VIujgdPa1i8GCVyjhz/LVg2frav3ho6CdbCjNRKE6FvD
iO36iSfufn6xb77O5zEN+esSa0uQJXVoJ8fMg+dh34eZmDmD+8tK+22Ui6M79CrsoAPOO6u592h0
FEjwt13/y9nwzak6zp6mCyF0IRsXKy0ZLD2sDParKu7KeDqg3Y1lYm1AZxxefp42Zfyti61pcNAJ
02BRCC6Lr/NWeS36ER1vpM1DwCyTGxPphOjR4SRvCCgsZ6fiEz04z6hz0KeP+n3QrUATh/OfH+SP
mbVU2ZLHy11TjPHvr8+RNxCJB1eoJ7joTflQqLeqLb39PMYfx9DFGOOffzqGqihHBZHLHS3jYyIO
H//dr1/MZFPIQvYCfr1QqlkbTiWAfz+P8MfmvXj+8c8/PX/hmErdyYxgKfg/kCyR9mzCX3avOq7h
LytiHEWxWQvjSW1qF6uvUXLXDMoIvw3bea9yb44i01J1sLhskDSt21e8L+j/lkcdtLrZazMlqOdk
imfhtaiSRyhyoKYRmIs+FejNhuSB2tpxgsXPk/HnxzQVkyc1bC5RoYqLQz9MnU6RZagVtbg3zdtg
/d/9/MUswIOswhbV9TP0BZNw+pct/s3TqwQXiqzJRLPir4/w6VPmoZ9pXmeg8Dcs624RdL8sle9/
H3EkXVgyu/pidiiPuo0jKc4JDBudCPs/eHzVNC2uEp3etq1+XYlqkiuZJZfWqSivCzyqN3978oko
dd20WYsElhdbCcW/wFXQfjwhf0Grvvv731Y1xmjE0E2do+/iflKy1MgCKaI1R9lDZSf97ZPAVA1b
tTVF1zjPtIvf1zy97CLJkk4+4Bk3vcml678/P58G0C8uu642lT4pbOkE0DtwF0n6S541zu/XI8BU
TcVCDFqxqJcrF6unc1VL0UAlnSn/94g2jQjV/2CBmpZhylx0HPr2uIA/bYBMzoIhyErpVLpv4lrF
7ObnKfrzrDR1WTNZm4TyqnyZZBlSVUk9EqhY8E577GBp7Q1Lof79hfpllIt9oIBFrApN888+fjH9
BPTtz2/xzTb+8vsXtyIJc5SWDb9fFavKX2HS8N/9/sVX4MkJm5FuPfd3UBfs/Jcz+puPwP0hbCHr
uiBEv3h8GCpONXRadIbnAEEu2pC0UTD4+R3GxXixWLkANBJdXdVUBvq6ksq8iHraZ9FZrgFo2rfO
2PPcAKugwfLzSN9sC3aEzs6wZEUQmH0dKfbrzLKCujzH9o7UMwRqIvY/D/FHOGaZX4a4uOLz1EPs
VeTlOW8tCkhQdhHG7fNrpRXWPbKUwUFqffqcTqzr/8HbWSbRpmzZmibbF/PopUBBpMwpzxpHrnmN
2gi+GT+/3Z+ZAa/H5Nk2Vm66DRz/6ww6diKFflJX5wp6QAo+IhBHszyoNbR2a5Krb8h4mCJcQDeK
vV8G/2adCLIemZKLYur2H5GuZXpFmKjFmQ5uSIfcLORdkBn1Qqs1yrZGihVdHml//6j+MurFB008
1Dl1SSnO87x7CKWHnyd0/K8v1j6/rutUK4RMUeliPo28A5tSabyTchcjcVk2q5TmduQf/4NxLEgz
RJcUlf6qMHw6ra1SyGnb0Zsa/NtazHSlmeTGey1J/8EapMRHyDJGdeblXoaOZLllbhRnu9WAjr63
tPpi45c99s2hKgwDjW2bM0Nol+U9BWHfHI5zcY4tKAe+f90X1urn+frupDBM3SK6szgvLuerSPxu
sIOiOLdKV4GBtIMTKmzwG0Xk/TLUd8vaUlVeh6hdkfWLlNSVAyCfWlqdUyW7l1Qbw85RVNOx50TN
dK1+q8Mp302fRXJA8PrXqX5xTmiYeVc6LN2zntkJgJl26ZlrJfoAyDJ3HXXpqdKDn6hHAC2QsNcp
4p1Yac8Rpj79/Un+9CDKRRRU5W3hRQMPUkFdMxvMF8DJ5/c/D/Ldgfx5kIvp1YRAV4Si/9nDGWy4
M6yFFx2ZZQehBmLrnwf7btmQ97PJBOmXol9cMEMpO405vlHS3RfV0cG420i3P4/x7ef7NMblgSS7
spZ6SXW2sZ8Y9TqLDvjnz2P8NfWX5xILH314TnrBhfn1nBeWkFvd+AvKexiczYhhQ/hJ5I+Klix1
BxbJaKfx27Djyvtp1IuczWldxXGHoTwrloOEwCrR75x27el3Gn1VEzEq/Ot/CT6+HdLQxitNM0zt
smzR5V2OK7DHF4MEaSgofTqHiJZPwyUdSO96fqOH/8HxZX0a8iJmE1GFH4DNkL4oziUKcA0+qz9/
v+/WiC0rtqLqHJDGZaDjxpIYco010ndTGfBG/sv6+O33L9agHYCzcHV+H2ArCuV6/UuC992m/fz8
F8svbNIwCpWgOtc9FW9sYVPAGTTWjB6Vl5CSP3w6D3iRQUv4v5u5iyWoey1a9zZvlgK/CsHmivaX
gOK7K58PQ05DNd1GsPTr1lJ6aNQx2JBzoZ+s6h6mprCPvvL2d9/DkmWyM2i1RNbWZREoqFgXfaCz
leaS1kwjtf1lov486sYBhKHQPR/vrcujznJ1t8sbBujuK2ehwvhAn+Xnl/h2jLGCpeqY4Nr6uAw/
RS16G3Wh6rkl3ctFHsLehn/2y/7/82vwGuTIRF8WkoqXJ7ZwO6fRJYZI8eQBr0MbG1OU8JdvPj7o
14Pt6ygX+yVWO62o0eM+x/pDoO2Bsv08Ud+c1wwg6OTK/56qi68hV0XYEXeV5xBL9/yM26bH2o2z
RQfAFdFjW0lmeHz9POp3n2cMWCwbIXxhXyYctFLiQVXt8twjmyYBcwEEUja/fKBfBhEXQYLSaB2+
V1Z59rL9YNCSn5bK6ef3+PO0IR1kESiUrGSbytLXZebgmNs1AXvep1BfzQwUgTBXCODHTf3sl5Pt
+9f5/2NdnC9yZ3tRUcTsflx+0DBGXt7+ZWeOj3u52D6/zsUB01QO+gE5/A5La/H4oTVoQWZoCX9G
IxWwEz/P3p836JfZMy8+UJCkaaWPJ2YPRkzqZkqPkbkHsiraIPHXKddF8PLziN/t2U8vaF6EdIGT
d/xFlAUKown3wFR0sajqX6bxly9lql9XRYNp2mAZjFJKhy54dIOtgzfQz2/y2xja1zGySvVrhD0I
TgmuxBSKJEzcn4f47uj5PFnjn386QzszN+wc9vXZ1ueYrJX/j7Qv25Gb56F8IgOSZXm5rbW3JN3t
qnSSG+PL5n3f/fRzlJn5U1YZFqqTqwCViBZFUhJFnqMr1KQaX0zxYvyqHZrJq0tMYXgz+NbSnt/x
/aJCQScm7sfyYue5kZOkh8MALxeNR4Ao+PkOAbphIb+F9wYiv0NoUcBIXzIkhaK34BAVn98xPEOA
xF5p4UAtLXE1kKjtelq74DoC1Lb++m/DS8tr6BOzpwHDE13bI8HYpod1AYvBkSOMUxsb5dX1NPR0
NnbUQ1UrbbYG6tHzCCwBTz3/2Q/VXtS9rstbjF4i/e7gUqxfXaGMOo9Hmgc1QD3BiuPjRQ5dg/Uv
kkx34GLYp7w/rgtcjF8O5mZxVIxcpc1i0HIWkWlUbpfw+9EAVx4DpMb4iVkPAXp2QCfbxZnCaRYj
GN4tkFQVCTtdchqrDT2/9ZDK6uMKZWj2xug+ZulXm9+vz23JOcUjILKrHI9Usm1P6cQtoBIjG1kB
6xZ9+4QON19HceawUNCFGxTeu+WHMB5Z6Hz1GA7MTgpCaHRYRaay2GZxHhdC9HmQKQytazTQeLgx
lsMEXPkYJAq7W0htziciO6pVem0VWY1bZs+Bd0JZFOoA0dyEWsUJmDn50fTuGmCsJGglCVPFAXHJ
CHWEIIpHJ7zLyUcQ5IQ5NWrauGjRRwf3gaNlAFhHO236OZgcRLaolAPO5O3WgTI8ndjcMHB0lKyQ
1TmNWZ22LlJdm2cPnTL/Nr7wgoutIehDz6gNjG+xYJsAd3NA4ee6iKUNFFVruCDg7Gtf5TWzrIrq
FJhprgdC3SnyAXvAtviHCj9a8lfGcQERj5kOLm/zmZCxtnmkZZiJqW98E+11W13fAEpDMZ2F4IcY
hPcWC5sddeRsRNcPoEQLyODmRoG2rR6tq/c9+tKNj6XqILrgUvTPxRDpWrC1OcIiLxZHi4Y+KtJm
dE3/J7Bms//WF2ZBYxQFMDo3sW0gsSJ7U2SOHQ+swSXgOOkPU3rfTEcQV65LoQvrDzF4lNAtVEQR
os9nEU9JC460aXBNQKtWoiUEWHT+OSpAHgu45fglR51v0xlb1OptCqCy5eC7iQ00Qhnu+qcsTtgw
RNIYRxVLftLNDQK4UrQMu216BNIwEMM87yH6ti5kcdEuhMh2GBsd7UmE1jyADp1zADuvj7+ozovx
JXWGHVIt3M9GoOvcg7UeLYssUWy3Kj1JhjGCQ4J3LMUUoh+igv5J49sQ6E3rE1EpSvx+Yd3RoI1T
aWI1gvoOKJ9h/bI+vmoWUug0moH6YFuFotoHVBh73YfJeXLeccGm7GI5xFdczAIMMwx0PPHohvzR
DLQtRysPw/azPpdlXcFNcU7gzlUmJ9dR7U2CfHRrewdoST08/Nv40ixQoUBBogijonhQYHdRorgh
LBvt3+8XQfVCS14C9AGLAq4RWK8ePXA0+HWKKSyKwA7MTCQ6UFIuLTez/TQJWnCQmOhiKPZoMjPp
/h1auhAhaalkFagCUn900+ojng2m8vXfxpe0FFQsBjoSpuC0W6vbwevWx19SEepRmYmiUYaNWBqf
DHgw6xqAFnHzNSI/RnToRJGiWkOMIWU2KJoGwDblYG9EWdR8pSvH9Cs/KogbAShH010frbx6eRdO
DwEwV9bns+QVXHQPGDinY0ZSnKI1QHZyMGu4tH+sCUhhAdS1LoGKaC1PBzVYKGLCa5zFdGkLrsg0
5D5uJa5v5McRPp6C3jjss/vWJnestj5a0YT+KeeNcuCCAIF/Xf7CzQ71wxRdBsSC48vHP/DONH6J
cgXXqUVJtx096P5DIlDSQH+mmOuSNlGbIJo+cBi4qlJNw36ckGbV3dYA9SNKEUEuvz4bsfayMi8l
SLZRT03nFRYk9P0OkDWH4befvsPE8aqNtxsYH0xdMol+FB0yuYGuoXSHVrYMhIyq+uQlPdm4heJB
Ck98uAbPLdzyPGOYeDC5uQ48yFhg9CkmsSgB5oynX/RZW7LRaZFWBFOaTy4wGzcB8KN+rq/DUhzA
kxNHygDnIMxiPoMRfHSNQXCuLFsL/Ouf4oEBp02x/S5N4lKI+P0i5Icg20VjdTG6EzpV2UbX3xGM
L8eXlqFJRrC0ASDEZf4RHMDokV5X0pKxXo4vGWsy6h6PMmxZXpIeW0ARpcFnrr9MoCleF7SsKFRw
oVYH9xe5io7pnlf2cTe6cTTtfYDa2PznzRKQlkMhIKV4y7pOnwSGOdSs75FiSO/TYHi1fE+xdV33
v1gW3vQMg6HZBlUfslekacASzsoeOUwwzpZ4mt6AjwGomEaZHqYKeMCsA2+npQE2zmlMMI8iqr5V
Rh3e1cMIuGGQIneKiLawhLNvkpaQAknQtgp8U1Dd6TZQgoB2mn+sgOS/rt+lp52ZIGljDQctLQmt
epelGTqKX0h0BtcReohBMvHNHF8twHYCMuM9Ui28/aOyE8dCeXPgFOnWKvY7N2ZotARCgVNsi+EI
xlMQGDpbkp1AiFOxQiF3IXroeO5DuhHNghAvRQ/NSUC+aFutS53/IrzGV6IkkCs2voVjBNr3RD2j
iYMEzhPz6FEPsYf+haxD0dWTloF7avwVj89a8kAb1YV+wf9Q0UhEKSs2J9zt56KipJ5aTtvO7YGh
DvyC6fZAhQpZbEc2yuKu8x9tHgd2PA69G6HZqLLCj1XhK3IfS0vCYQA4KSDHcnVMIGxM89IoQW+Q
7lI4lPFKmbtubSoRki9VVRhbfgsRg7MJCfDyHyxVpkAlQvIiFumAcJwggoGhPXwcwPmjst2ltcaL
O0wKSV2Gl4T5WoMNNh8dSHGNY893YL5aV5JieLlaKtCtrCAMw/efbeNjE99+i0Ky5n9f/+ewerGl
GmaTDl6L4Xmzj7THzNqCLHF9Bksh81KEPlcQyf0ODaBYA/9z1YBycwNEalAErgtRqUly7mlqMqcO
qsEFYUYPrOYp+vVvAsQHXCgqpAHAo4U/CODN70n2+x3Di4p31GyggEcOTkFTGHadw6MFkA5wOyPv
HbkRvHH/lSBNQDdKn9SA83RDcPHes3i/PoGl6IriTNwpcKNBbJJyVMDJJp7vYL8qyi9tsR1QfeJP
6Q7d72l4ezoMM/krSjKodNRBuR7UEDWVWwJEJdXj19IVTTfRQI4eHwutSnLil07cG1g5ti7JH1NA
ItAvRvGzscDrBaRVw3xohkeDfs+N258DxGkHURfd5ahLk0JJydIgSIywdL0KHNoAntDeqjTYiQgZ
gMDSB34gV4hcWDZkLhG8bNT0MF2u+DPHqMEPoJahKXCuwI4XfNAqoFqDPSo2b26exrX6UphUBVHa
zPNTZheugRu8bQODMz+i2qvuXnzAzZoD267b5ELkmcmT9JngONMGoVe4XpZ8AaFD7zjATqp2aP9Q
pVAX4g/yQ6I+3TKwePJ7dVg7pTMQCooefTP+zBU75eJELkaXLB6vcLXX6RidW58AljHwD6N1T+Pj
urqEOqS79GwOUgyteyczKgYpYH/tY0AMh2/ktw6i59b5PWrt1hx0xblPpTUpJvFqsFNzgMSiBWDU
odQUBqAaXxwPLoK2VtdlOqHnDZh2wPAEmZfi+xeOF4aN9hXU8+GMxOTeBFDBg42HernL7a9hCeS4
hyr+vr4oS1NAsx4Ox0Q0sDCpziZpOisE2F/hJk8AAOXDOzR0ObwUtokVoZdoTAsXAGld9wW92AoV
LX4/R8E+nmnQ82AK075YgrYn1NA0lruj8dGpn73KVAhYimA2mgJxjEFqAzfeuYBsrFnHEzyqh3n+
OITgtQXkZAz4SL+293rRK5KRS64oygYcCz2I8HPxORfzQdI5a5oAXQid/arl3jbNk11LXEvxvr5g
WRxFfcB6QpkVejcky01CrfCLOivd8DdwFWsg7irUtjAP9Gsj7psGCiAQ++fziDOaFC2wMN0cpFLA
mqoeqsHaRQD27IdYobMFG5jJEr9f6AyX9Jbbdlq6FfvladrOzoLdzV4ykyCpq2mcafDRKO422qEY
PVBFqorUF8xsJkGy47S3c0CzYA5xhQwEmCaATVodUQtvmW/rc1laeuRKRZ8LdmVdbqapbQ3YcZ5f
unxwbZCCeEBnOq6LWMgBA2jmfyJk1IVB68o+MrAxVvV9U4N/RDsnTrtB7/Q2Kp+5rtqIFw0AF2Lc
8U0byRxpIyZ5Z8aTpSPOs91Ej6x5z/L/HV+uFg0bHSGswviJDeKZHTDd1vW16CwX40sxJujCipq+
UbhBI96adPA2AmS8U9zFVFL0uZv4QZf3fsggBXwiwb2h78Dn5JmKNIhKiuz4AIMGAwjmAsd/0SIL
j3/WvjGqnVdEipufYtkd8fuF3+M5tvy/aisCgFiD10qxeammInl9qJm1kTMobAKmabfXygfQfk0q
f1TNQnzFxSw8z2tISSDF8o8pYPMKhfGqZiHtKG3e6iTzcUhpMzDBxR4YiQatd8BgASoLNNsZh3Vj
XoxkF8YsncKrupjMLsV8YmCykScd/e7kgA7ViCmizELLGR5NLiRJbg8uMxRGpnDLMdIekoF/bSay
b6wSbFO2h/fUxn7p2+xoa9O+1MldgpmXWv4EZnZ92wXW1/V5r+sZRZ/zdYxyJG+jDHrO030ATPf6
Kf7aqBJO68qlcuZ9KtOQJDG8y2sp3RkdKPU4YdrRDgFz3DocEKhoDFYoetlCcbcyAL+AZgbxURcW
SgMTzNglLnFedYjzg6aqiV66D2Mh/wqQTMYPqB6TzMQpMaQvFmDJ9JqdiA9URsMBYwt/6AWIc+Ac
JlodS8c+vWfl/oqX7Ggi8TSOHNtV3j5ZIDFNgaSH+uPtBNaDdUnLy/c/SXJVexaw3uQVJE2gigoe
c/KcBXe5/6hspVrc5P9qVL4vOpZXtW0HjXb6DiAHNYAldUV0XNzkL0RI2wl6a+zWL3Db1o18Mzi/
k/5LSD4YxVNQ8McmUGwrKs1J2wpBs4uRapAWBP051ZotCWJgVfv3dQw8ZaIEW1LYvCl+v7B5X7fB
0d6JXILzxOqPOpiK101BJUDaXFpCeosK9YGxBkDFdvmp47XCcVWOJd+OwG44hszgOBiBPosAwtMp
fujFOQ/+S/gRGDFA3/3oZR97MDqtz245GP41dClkWLXfgace9lfTY90cCJB1vX3cKraaRSvnKJ0E
fhwydnLlhpawApT2ExYJDDbhC24XW8U8hOtLOQu8y/+VIM3D9rgOZnFsMby6d9o7MMzy4hRrhzIA
Ye7jWCvSZYtGcSFOCoSsq5zWtHrsnSYQfzfd7R2Woszg73SkSFckMQjtTSisjI9vjWqfUChLziWg
HCMmI4WyAmxN5qZ6Dv1fQAW38icfiL7v8Z+/U2HSmRkkKR1lYipcBywy0MKDl3UTVhgXk+JbmaB0
2mzHwtUSsFC6nHwCNcS6CMVyy1UNcdINQdRCYQLJ97WLBoWOlqdgMGAN2Gi3lquNCj2NhtHBaYGB
eZOdCwIKx3fFMQCv/n8ZYo4XgZIPuQN+PnFIru7G6Lnnd+/R0d/xpTjZ0bRusxzjj/zAw/tU1aqp
0pGIZBffX6PfEAcA6IjWL7H2wNrfWaTColHJkKKI5eC5wo6Fjvx979/1qPa+HXpLeLaFIIgSItQL
S9Y60SHJnULk9o0MNNclEkeq/O3yLP6KkLZgEIA4fWQjcVCQ16b70oKHAgRz66utkiFZU2bRoLdS
HJBq/4uZbzXzMb4dUnCuKfEJFwuut1kUZyg8cKuq3hnBg1fbW9N5V/D4qyvJqsYyA4DWnySLA/al
fQ8ShV7h3IvBwwRrlUHx56oLJ+0LbcANCLG8jMFmbm3NVoH3tSTBQFUd3htQ43PVhDNYaV600YAQ
CzaA4Qh+kfXFFmYvb66X40s2C3seGdq9sX1HvxJwSYXdKzDDef2j7jxFFFk6j1yKkmy3NJg+hHZX
uGh7ybKNFx9AsJFWb/82Icl69Qncl7TF9q1rb+V4jFKUcB9AtwT6iXVBqulINtyVeaf3gA13eV19
p4XxUJbVIaEgWhoAor8ua+mcf6k6yZQtq+Vp3mBSHPTO8daLH6Zhr4NnjzzbukKWal5SoKTAXB+m
DvOi+m4MUbEMnsYPsaq5TGhnze6kU1bWkpqNCewOzVhWsWOgWTMVl6PliQC/WfRkA7ZIOmjRkgxO
bCPiNx3/mA/kRO0eZBQVuNgjFUKXQpacncxbzx+oOAlV9yANYhuw/IzvyLAbaCH6f9NxpMOWlo2T
ngKc2rXTI20+gvh43caWI83f8aVIgFKgvGwjjO/jLkTK/0C5q1gQlQQpAExDM7RRAAmWy6YN/fpv
3y85fot+C9Q+4KyYoqEPRM+qg5xqiSV/b1M/9k0f5tSSO639bMbPVfE9DBQQMst+8XcVxFdc7Iw8
MNtINwlWIX9O488kfNW6/b8pSnLwcLQsFKjC9Ybx4INuy10ffjEleGmokmvbyaCXlieWGaRVZRTu
/PhzgLrGrHjU0mcD5L8oMt7Y1ndjeOj0D4HzywG9wfpHqExN8v28BrSF5cMfW1RVND64HBWzXLcG
1ITN18kvipb54maig4LSuAOZ2BB8otHnf5kGStPnUjwcw6Y8hRSGK5xg5VXs/utqQt/FfHxqhn1S
Fbj86GCc7kCMrnjiXByfMWahhNGyTTkFxsq6I1pZ4S5dRJ+Qd/umR/XhHSq6ECFNIQ+pPpoM21Vd
PTftZ0GO+W8CpKhVDTWeiaElt6LVxmpgrKqSXJWWxO8XPj/ZTd90A6YAqnfBlaIqkVi0VeB9EQe1
3GiFliJXRyMUQgHJBQVAW7BzJuaRantwxbxHT3+liK+4mIWu2SCWruFyRpLuckELaqneGFUTkSKX
02VhF3hQlA+mnNo/GaBM7Swwqn5en8piEMaRATDZCEUoKJ5PJUvLqtcLhpyA+YXjUNwBr7RpicKw
1qWgdmIuJY9JEnoTQj1xkK3ZTN5bpcrqL1rW/yZy1SSQWp2XoF4Q58YfU7ppfq2rSTW65HqepdnD
MOLa3viv5SaKFSFWNbzseFpllHqGVdCsY8aAc67Q/6I1XShHcjuvYXoFVhxkf82jfci/vjDVS5Fq
hcXvFy7hF11amuLNmifbEWTDDSh636UkwHRZgFPWqZzvI2ODt12OSeDZOgbCheqFYXk3hw/YjoFa
dETx+RxKnDvTJC7FscfYtOVPs38MTXA+00NtvAG1fxegYGniD7H3VNRsEzlPqHtUrNSiHi++QfJH
NMaWSd0VyD95z2NzMMHHojKGJWOzgZopMOt1/cpTsshrMt71KWp+6B14yXZGrfCWpUlcSpC8Jfem
dHDaLnUn9tvPPxrlPQMCxbpHXpm0jSQd0DR0iwv0LjnZyBNP77uxzs+BE9r3tZ52922OPDOgkX+R
MlM9zl9TVPyRxx2ku1Cse1USOcQWIUk+5ee6tMBAeuwsazelhyytd21619ZPbcLQuR9v67EAIWD8
qhXNEw2zJyMuNp6lbwsvcGsQ5t2uBhPnDZujGw6tDXLkSNpp1IquPPu1tWFms9eiU97ox4irMMzE
jjO7xkIBl5KkGDIWAEmzwFx2jlsoAKS83Xg3OucQiB5mpHiYuDIgSZb4/SKajMSMyxKPwGfT9/Yj
0HNgrvte2SC0KMZGmx9AhVGQKDc7IKSnHEZTniPjJ7O6+3HSdlmuYqK58jdMBv3WsFETf7sqv0aj
F1Co7bE4903y3E3pgxc5u3UrUImQHK6vHRR1GH1xjgf6O9bsuzipTzeLALALB5g9Z+iA/QNicbEk
xtiVXEuz4tzEZFu82ZkKgm3BoWcCxO8XAvB4oFMtygvQtqPiLXtowQs59M6eqzZbEcYlQ54Jko5W
Ph4Q0KoTF2caaM/UaUCA2zxM+T3YHg5R0+wK8PbdrDvbBq0MygIFwqDcQFXyHFTfQZ+f2ZTdBx54
q4nidrNgyaKwHWRxSMY7gHyeK89KC8rHKijOo1bvE80wwVzKvU1exwpBC5YmutapgeQMKm1l2Gpb
s/0g8iAo03Rswd+Hm8/WAGACHwODT4gWYrlnz+oYNyJwgp7b5tsYlPvOUeFJLRgaJKAtHv1mqEWV
ddXEIC1Gi3J+5rjJkpfNjoaf19d7wcIgwQEoBLjVruHGEm508ZCT/BzydGuU4OkNf2S8fmySYUvB
vsw8VcZmaf0vJUoBgE9t0DQcEien3zbGa0NOFsg016e1qDiBHgEbs3BMkjw07QqQLzYtzJjE9w0j
zX4ws2jfF1a3TQE/qdjaluaENllRmIz+TTSvzG06relQ9FMSn8MERaMgbo3NV0ZVF60lg8ZxEs4J
8EyCZ8u5FK2NM83xnOgcADhtl+f36zpTDS8tjO4HUwuY+ejs8Cr45KA6+t4ylQm7a1X9Ka8G14so
27+CdqrGVNdQ1x+cmz44aGA97Adn53TksD6ZazFo/zTRTmsArx5Y/9KKVGzIwcYzNGf0dO0idqcN
1jYGRee6lGuVwf9RRmYL2ApASkjxuTbTdjJ9nOzG0d+2uwD02+sCrk8yIG0C2i9SKTYKxuVq9M7K
27aftOLsjMaB95/z5CkyAEozfbP6r+uiFuYyEyW5zNCHRVMVVnFOzY2TglP1dl1RlB2C3w7l1QDb
kuK+zxKAn6H89RylXg/Oa1DJ11Wm0Ne134PBBnAoiMY29n4Z0Av2FI0NadozWGwICGSru8Hf2qro
sqAqdCKIkyzadHWgYc0dsQ6miob9FJxR2Oh9CBOj33M7LBRJ52sp8HLLccT7onjKlEzYyHjaDU1p
n2hb7Ltnvzb2t674XIC04iYDUmblV/apBl/81KDWSvFMer0acwGSe1QM+Ds4HtunIa93qBjZJJtO
A7Yf4IvXZ3Lt7WJ/xOkYtB7URPf0fEHCuAc1c2Gn52x8HMFWsmEjcrP67SsyFyMFYPR95yOQeNKz
fiyDYWcQFU7F9ZKjVAt9J8gH4oqEu/18HmzUyVT1TnxGn+rGvuuI6ml8QVEQINJnsF+cXOQl554X
s1aLzzz5hK6jiH4LW3d9La4XHdEQ0M6AVRQ9B/IuldU0T2O7i7EWzY7zbQ7a5mBfOLHC1Rd0NZMj
bVcR9ZLR8SHH486m+C+MnJsD1nwi0mLYsVUX9QgBxYCb3WBsaXjr4yGgDQ3c0gVDEsP5TlqN2C/Z
SDuzPwHjCpe7nT2pUK6u1hsSOBFtzSIcXvHDpLaTD3bSDyej3TX+zrf2fXVcX++rdZiLkH0PN4Yo
MyOIoHhB+uSo+uSvzEkaXvK5qPEs3+4xvEcf2t9elGzs4iFXBZDFSSDEGgKcCeRnUqRKeJyaIFkY
TuGDRpJNj0bwdS0tTUNcp/AEh0h11VY2kKmuQzZ1p/GlM+877+yNb62KBvB6tcEviAS5cGyEEPlt
PQnDsanw0OeGQ7pxfL3e2CS3t3pVKq5Wf5rUZhdT7Em4JiKVAxwMgWs0D1RRXfaVWaU6yhF+xR6g
Smy6s5Ni2xsPRfChG58Mo9xGqNW0w4PZvIbvmyn0yf/A8MsH7iGlbOjiTgeIMNk0I0Dqg2Q3lONu
fdWuzQLTpOKS5+BAAVTf+TRLVNWToBx1l7+R7o6oesBVw4vfL/IIU09BuVBgeNYPKNU+Bo2KUE6c
RK7WCeYABDeCFKQMSMxLrbbtkmMCfbLv+xzOM23GCJSrqDl+zHprUyhL+Ret8EKmlJsussQws9aA
zA5Ibg/V9MFScTgtKg63OkxMF2BxkvmhG7Bs80CHodebDgf7abe+7tfeiq5fuCp2MTy/4po/Xxjg
Znh+gYOmO6b7prxLHuvyzlIVXizoCVDASLZhCgKjTZqE4WksCFlmuFrV34da9xSy4UNZTof1uYhh
JBPQRQOwjRMxiOrkw2pcBaShpDLcyRx2DZo4POeTnT1V7euIjvZ1WQvrgloYitZZuCVaYqQplc2U
ZU7GuJuHwbbSX4byeV3AwsIg3aLj0RT3ImTSJduaKpHW9QLTrYOXvps2+bcK5YMFP62LWZgHQqiA
0zUA10cNaR6cTZaVJxp3O+ega1ummIVqeGkWse6UyB9i+Jq8cIKs3nTrC7+j43kf2S+BaAGkTmnT
rEonrIjncdes8s1PK1a9jS+YrkhKoREOoFE45En6iR2vq7I2MV3U1FWhBwgBunOsm09HQKWnwhFB
uC1WYu6ETjrFhZYPpku6buPk28T/efMqW9jvYVAErLnAhZwLGPUspENfWq5BD22wM1TQuwvLjDs7
tE8cgT0v5+wznfQsQMrJTdHigeetfbS/dQIMGNlA1EIgRFudHKbM1imTAVCTLvN2dbYtE8XbxvUE
ZuNfHe087E0Jrr8uoY/NryRXRKZrZwYjE6ofhB+DiZRJ+s+cvrYak3pun4abxqDotmk/Wt03S1UH
eG2uc0GSJRmVHXTA//bcyN/nD+BMUfGKLM0EgH9MB7Aou4b2HHQr6PwyQe2Dk21p9NU0zn63obWK
PW1hQUDMgRQHOJoEp5Xkdw26emlkFP5pMraZ9xgYirvb8vh4/NFB/AEAQ0lRSYEisbpt/BMSWXF3
F6kQqZbGx0HKAusHzlRXBmv3UFLOQv+k9dkrb4aHmOY3F3AAkuJChmy0WdaCEhN0aSegL5IxPcTh
xrFUpns9EdRF45JuWxyOjSPwPHQ4aeRomUNtt9mh8rdRGexVVh5X/8vhhb1dHAyZHmYBMh22O8b7
Xh+2LCVb1n5smLX1GN36t9/hIA9HERBw45R7BfjY+GFRdnrooMrUxnndOShC+bUDzseX5mM6U1Jn
hYf5TCBl2XntB3L7ljcXIbkGH5OU0RgidPOgNZtCv1+PteL/z49RSMjAxQX8FTOvtlRvGmp/smLN
1acBqPY4dOZ3NjpWvI+O57+sy1qyrktZUmpjCOOkGkbIsutXJDIdlP7eLADFFDpek3EhxeOYdD7w
rM5yCo17rv05AhY8CW7G5sOBExdEB0/VyGFevfUT3+gsbjWeWz/khrOfWL9fn8GCh8wECBVeeEiV
DmVdebXn0ig++q31kHcHnu4qfWfqzZ3H7MO6vAULnsmTHN7UhiQxY0wo4eRnELd3YZDejUnya13M
wsqDnNjE26gBEimg98yn1Q5lVoUpphUlLyx/MhUJ2cXhQXaBSw0s+QqMOEqNEC/XhQeY/q8Zmsaz
m7Htse6ocwEeENgwcbCSDKsPaV2adua5VYeanUOp33ywhXrA5IjUO0BhrvJZodGOrVk73GXVrqPb
JNmt639pmXFNEllkQKtfJS/zKBlq1pmGa+TpfcXKt6QvDiioU8TDpXW4FCM7eFDlfYu7oYtGK/KD
qFreVLOQ0hYcgNZA2HMMNwNOXxnG28mKtmVRbN+hLPS5I1QBdvAKZLxJojjKo4i7fjR9J7HzoUZP
ShNFx3Uxi8oykSlluMOiXkCK7F3RtBZAlU2Xds22zg99Yr1n1cFPj4cj0AjjRjP3uqKgYQHkH1jV
NO2GtNoBgHdURZDFaVwIkaZhkBTvRB2EDLGz4f1LGt76XiQu+RcCpFtlEWV27PsQ0I4pCvmjzTtO
CTMBUlaE1Dn6BoSaAG61cz5Yzu33GQGJpSMy4TUVeVgpyJI8iYzAs5jL8um+D7X9VChu3gueMZMg
rbRudK0nWHpcT3sb6z1YuhSmtLDKiKwMIQrIcRQFLpIp5UmhkyY0Xd8b7jWg1tP+HTEWmP4GLvgo
pEPHpmRIeh0KAGnPdIvgyfgEJrOb3Q2lg9h8QDWLk6BcAJ2atTd0ema6ffTZ/qSxt3cMjxo2JHFE
9aq8QwQ5zbO+hRHhuZF9C8fv68OLBZSOaRbFecMR5SzO1cHDZ06aTIWmuea3aOq3yH1uCz5uc0f1
BvwH/1eWpFNs1ALoHfVF0ptjTq1kmnirAZpl2pN+n2WPpPwYDseQxluL7QgYkOxckXhfsN8/QN1I
SjvAVLckoZNeoXMjnhy3999Kk++NorhL/JtvgShowqnt/wuRNnGfETB7CSEZ/5QfEvv2PRyugbsG
oPwAtirb78iIFkwRhkce8dMYG198S/vvZitAwhv42aBUF1dl4aUXp8Oo0hxeTInnOuWOtRvt12gd
Q1UVoPAzyQBQBYBqFlSZWGg2lvww7qt4ClvPcSf0e1vOd9N89ZJ79jmiqnLvhVUXvgKAIcrxkie/
thAzbCpsW7gPdOOxwvWMVuyQ1vpxXWvXsQugu6ZAvARCDQ7tUvgF1nVQGd7YnAKz3rz2REU1uTS+
QcH6jBoQlOXJ+bBB43zKu7Q5ZexneuTFj9s/XxBnYuMAvTTAnOeL3oLbZRgyuz45w7MdbGn+j+NL
od0rppxVNcb37a11vpm31DHBdSL0ju/HlUzamXrgKE4DmITPI7mv+KG++XAAKHmoHlkFUXwp695J
PdT2WGF16u4sM9071bi/Vft/Tv04/BsU+Vr52V/TRw+J9LQ8oX7cCfbEuzkXOR9fOjI3xDc9gycl
MGbiD+kmzEqFgGsng+YBC4BEIPLmyJ/PzYd51VD1eVOcCn/61rTj1ulQCd8E39b1dL1BYbcQ0Q+V
gniWkUs6A1Suk6xDzXPdf40Nth01vMiguCAtVY9Y1+72Z18yLYChOaiFkoKgU1VBz4sG7twBGmxT
qvoMVONL4SKsOy1kDcZn/m6wNuHPdUWphpccYuB2ayV93Zy0xt/ybyNXFW0uCEDpnoFLJMcjwBXj
lNnXRenZpDmlAMWu7inY1G+eAQIprvOwKHiE/AqTZ50RTmOdnKL0S7PPuq83D2/B2/Cwi0J9wTg7
N9jJtEczLYro1Nq7GiQCit1gwR9mw0v6D30Nx6scw+8S/q28z9p//Hxp+0zSmnmoBItOOoBM/ivs
4LCunqXv5w5OMabgdULafK6ecaT6NGlxdEqCvTEeqbcfdMU1/joJhb4kiipAUWCKG6q0I7ROavsT
iSLUt53sMN82VbBtIrCo2NbeL36YtULegsWigBJ1xghS4DiRq0GNLk+qyQ6iE+nJJgvuq+60rrNr
AQ4QU/AYjTsQXj3l8sm+9tB9qfHs1MUvwNtvbr59zYcX4i+OZV2RFB6q97KTD/QPDmS6nDabruGK
lVfNQnIMOHydI2ORncpNHu0mFeatMPz5uW8+C8kxJi/ucUnC8IkxbrjxWduP7RcUvd4cPZCbxaM9
7mE46eORda4slAkCliFMhlOVFxsrCTcqRKEFNYnHQ/QnIs94XZKUJ6DKa/WhPZlbo31J9JtvEYKX
BW+rIGfFbUW+zNcamNK7lPQnGj7lqbMN/Oz2dRYXFRSBEMHqJx+L8UZSjWPtjKcwfPCPgXPzPQV0
GhfDS+fJIBr8wO8wvG6+tenJ3K/72nV8wjEMoBFoUgAtHA7E8/WtirHUuJmTE97wh12SZtoeOTTb
3zZNpUS9lNcar8Ng7MVt1eSIhVdcOUaCO11asulU0vvnhN6tT0X2iD+j43QHWmukA3G4mU/FpGM/
RUU5nex0tD8VZmg/4R2F35dxVYTbJPbK7brA6+lgKjawQ8TDPRDcJN21tjWhUyHsX4Mvub33VeVt
1/OZDy9tHQFKyKOowvBsBEFS8wVs4DQ/BKonJdUsJLXFJKiozyEGfMmFvZkchYWpxhe/X4Rb3Dd8
pw4xfuaEm3J8rBPFpUI2YRwsUeUL30PBMhrG5PoD6sUB6Ya+e6XliTo7m8DJX25e6UsRcpbFZ4EW
V8ibvlJ9U5XbQHHIWVCRYEhAw4kj3FBuSogc1pYxS7vXlhxRFOWoHnKXxkeBBJ5CRAUCCkDnS9Bq
Fc2bMOhekToF3Fm0uV09KP3409/G4A1UOoHofpjYDMD4r5E+bEIn3qQ/1vUvTmGXmx2WGI9FuKtj
4zdQ2SXZaBN2dcidoX7lxb3mPTCyAWcq9rpYO60LWtAUOugEohoOs4KMZ64p1BAn8GgPtaLmxvN3
VHH0UA0vfr/whdiywRVWYPg+edP6b8atHf9/9HTx+cJVLscfwy7re4xPyFdavUav69pZ8DTUNCDf
i9S66NCVD8vG1BRpkLWvQZd9KYv6YPXaZkwzxZanEiNteSlLGV4o0vb1/5D2pb1y6krXvwiJ0cBX
oIc9B3Z2spMvKNMBbMCYGX79u9j30T3dbtS8nascKdKJRLXtcrmGVasysdf633m+493WOKwV43q2
FElludVzQkYsRUuDmAZKvnOFp2QbF3v5yoXe/rthst0AWxNFMgVSLOU+44oHLhpvthqfZv/k3bcZ
MOVuQ4HlYGDRAHh5yymh++GisW0iFWYPJjWNGitDAweph3vkYpzvQ5w6d/Fsp2Gadc0x14Z8i2Dg
oxVIWu1CxAC43394yKQ9VSoKWEdl0yidSP7ZtLs596Y6K19yDSFJTsW8gx+YPbG0yt66WfTM6+JU
HGjmzkFcFmPnVRhseGBu7e5qy042HooPD0D6gXBYsVz0Oiz4d+nBdnNR5DQtWDQrOTs2M4sLP+UO
f50naj1ZyqwF1UwVv6eWGpYOLV/m2DCDLtE1r1PF+KKkuvhz8506+02SbdbQLxQL9KpEzZQ+d2b5
R8HgB723766LWbE8mB4EGw2iJQz6ciQxlLajO+mwCXpoa7ubJy1B7eBKIQZdxuKguUDa2TlrLTLW
eh21eyX+7FYbhmft1zvAgiEthU76ixpvqmuFMBtRR3nvW3lgDf7tu4PCK/wHPJGIciTDVgy9rUId
m8jMHuixK/5i808/Lxm0mDYWNxp8frI+W8VXcWNAjs1fyEOWIgDADheNgFORKW2mqE1UG4FDd4m9
kZNc2f3T78vlHtEoZZbG+P7AAjP2hg3vYcXcn31e0h0+EYuX7dRE3Jmehnm8d+rMn9M6uH7GKxYf
vqFqI8pEApp8VNJO3kYq6qnlqlVHapUEJQnV7tBhkHSVbMHP1+wg6j7EBH8FQXOhXFoqjZiIRGvL
CD/H8IGi5EFak9l3ea7vtdZiu4nMVeZps4I5e1XSsD9Gkpe9P08ZfZn5MB7qqgXvHctndLWkwMtt
pH9Xthy1iaWFewlbUWk+9xMGpTDVxCnzqO+GOxODqY8iz+agjo3365u+JgjdkCjiAoVjALh2Lsgs
eGG7WZNHTVX2n6bK7R/GRLSPTpI0G0XJlfPFsQIMCToEYDvlkq7hjHlWVEoZsfHYsbukeuyzcKo2
pKzchQWcsUwbQ4YKMyLPFzQ7JeYwFnYZVdmj5uxZc7x9w06/L5kK0SvQX47vUxHq7pOgzw7buG9b
S5CeaUN0I/pSIULVDtML2bpnyw6cP7LoJ0EUAG4AOCGWDGNxi05PW2KMUWZ6uvkNdUJV3yXpz/n3
9Z26XMbSt6Iu80YNY0kWnp9EO2eFbdFxiDg9ZjtWbxzEyucBvFoGIANpiZKMdBCNLjKnMZs5Grt/
0mN9K+ofIxEWBwQvJdrQoUuSHo291TM1cfuoATW+8bW8GVz5HwGgngFOFOmWiwe/7+EEWfkQDc1v
3f6d3/xiAimPpBriPQy8RIbqfPfraUaVTZmQ+0hinx0M09oQcGk5IGBxYgHsQgXAkLR0sFkCfKgY
I4tZXlJHjvoaF7c212KTTFCgAe0DKDgeTgnIkKPDitoisyJ1vjfNoG437OylTcL8NvCaINsFWg6U
d853ae7yFP07BYmsx0b94lT5jrl8Z2lfr1+FCxTIsg7EY7gN2LLFhZHkxGbcpiKzozqNtF8gAVbM
ff1PP/0G4cwx4Rt+9MrVgLSFzQYB8mUFfShT5CQnSOtSUDNHvPyLY8FiUIVGWQyPqJxPmBPX4epY
tlGuEe/JBX/Y9f1aWQC+jyIGajLAf8juXo+RFHUK/pcIwGRf32Eaz4byLsZBsoELeAx1Hx2954C4
np8HqGzsDA3DbUTSwVeal6x9afiD86Z/Vgt19xeLOZEl6VhZKKnbxZClgO9fZL4itoCcK1qMxDZw
WACkIsCTxyGbI+iRpmZuI0t97hrj6LDeG20NxBlbA2PWDga5aFCyAOa8NCRK+1bnBWKUGomqHy05
JPbh9q1C/APD5aIXCnnv888nQ5sqCWVL0O919u7myhiu4RJf/ff70lFwLQUUK6ZdVM4YNOzn9gYo
bk2t4L+i8wau/mWesKoMxdDQcBxR8w+fvjXp76r+mavfi/EfS9uaRXNB4LesBvB4FI/hkID9ZbHQ
Jw6z1SvDDA69LnJH1yvNnUqPTTiBl7BVv5Lcd/O7Mr+vfgrhV5M/xAEtXtFliwANXZfXz+1iTpL8
UyS94Nx1O10x0CxqV55Qnnvl+5R9p8ozy5dxAVYbzemLnn2+LnblCcIFBn8EkKBwK2V6S/B5G3XB
Upih9+Y7sAVAAFwXsHaeYLhbsPbIb17wYBhVX/VNAjuk2dVBZMfKMg618mAyGujmUUm7jTh0dUEY
Ao9r/NGGKz13qiOyvNHcJoot66VW0K7XKyF85v31Za3dYoQXSDeAy2CxTOeKM4y0FHo11xFmiirV
QdkC6K5tG1ox4ZnBw0Q2Q3IN2jS1kjaJ62guX9rk0aDVoeKvffaYjk8drOD11axtGlBvLlmqYwtW
8Hw15sRb3hh6E1VWRnd1D1BXOg1il4A+Lrguavnh0rMBOoOltRjpFPickigrtjjJxgH2aZi7fUls
eiAiNYN4DkvqaelXHg9GoIuEv18XvLLGBfClo4qFoj5ciPM1EgAg7AI0UpEikJ3LQDN974xb7T6r
QqAXHy0feBeXYz2xJym1UxNsjl00JrtS/d3xxx4z4K8vZEX1nI9CMgqMCEJkRoYeJU5OJ7v9qJlh
oPFE0g0Ja2cEGA30Abp9OW/a0PIBReByiJq2eegA8VV7euwn94XZ/AlkOndzzZ5Jnd8cd6IzDohC
QLV09F7KVWZtGGtz5mMfsX+UdK9uoUjXzgbn/9HvA+i7Kl1ZzezjUkwzClw9bDn6LpNJ83j35+bT
WYIdJCGB6166f841oB7buDcqZAmzL9rP+cetHweKF32vsNfoKLuAdDdWQTuCGmOkxMY9vK8HIsyb
H4RzEZL/0PHGiZsCIlp18GfuHDGr+cmdt0r+H/wB53ZgASQjaYKTRngroxg7MZqTkTeQ4zrfY7T1
epyo73lq7MfYiaiW340G6EQtzAP1+s5VfdKpD6VqftPdMZzM5Dk1yGtnoUVQce0hsHj/aNOieBfD
GL+bVfEHqJ7RqzU3CVxGwFzgcNdzzOGr0XSzZytdBJP3ZI6Cex1zfutGZmIQsUm9ckrek6q+U1r7
az62d9mobTmbi6bJa0dBfYEHwNe8AGwkej6Y05xkUUaLQ2LWvqMdynm6653xjitbLNwrJQHQY8Ko
owMcWn+RWe56kbtja9CI5arm68mbF6gjwfTAqmoCOD+e0rWOR6a0/EaoKH2rrXV/aLNuwxVYcXHw
QxaiKhtAOjQ+S4/a3AgUJdEhFVH6NuWY/KjuBHvg8b0zPKWt4eUaZufWP12yhYe+9O7ROAxb9kFQ
SC66oRUQoDqTzVg0VZi3k1Ig1TsyN5gGboR1Uuyu31JtuSPS+SJDhxwd5lateJW6XlUFxvDSaOzn
I9wvvxseYhWd923hC/U5B2dxqb3Hhu1x8UUvNh66y/dhAa5jUC6CPrRZyalZVoBPYo57Ftls3yTH
ZCtyvbSj59+X3jgB4j9XZR2LWhGqpeJl01d2M88neAXPFiGpiiBkqjo+sEhNn2rGg0r8iLutd25j
JabkK47FRBJraqAWjl/zu1E/2FsQttXDALvZ0s0M70PO2CYGgsiinljU/6bO3tU2yiKrKzj5vGSt
G/jAbj5jmxCq9qU3gJ9tK9V/6QzgJIDDwxJwbRFWnj9ozBoKOpkmiwplZ87vY8z8bLqPrfe20Lyy
YIFR/Lx+f9YW9YEVxluHnJUMviwtfbRqp2JAQnDPiHU/VV9QYt7w4FeMMMjB8EIvYQly6suvOHHV
TL03dWoKnEwVJHHQMS+OjwzFkv7m0pJxJkgK7DrdEqVZQZCphU711Nxd3601DSPgzkGSGEk+W65c
jUPdC73NP657x/bDhoatbhMxcBJoVkEgInlN9dCil9OqQV1v+BjYqzwbPzDcq9waVrZ65vjxCKiQ
akVe/fw0SGaKKjfxNEzj0hOq9x7azK9v1OpK/hVxURzjWqH3hNAoKXc4ba6HTub38S6vt6KAlecG
FNL/XczHO3iiWjSe4gEDy2nkal5L93m/nzC98NbRiIuJPJUi3f26aoRT9g6NwCc6DB7fwjqsrgKx
morsLh4TWzoSpjqDopKURfHsG8iEjbjtdxaPrp/KqvoCaYN0D5C3aBI4P3hw2HIUMi2cCkbPkuSL
gUlZt0sAv9hCGQ1YBASdSzA11hmTVZUR5vFo2b7fAv+t6dXp96UVlDWavGatKaPZfbPAxJkhdZgA
cq3S955t3MZlzyXPAqyGyFchPQa+PHm3qqKIM9tJeGSl1eBNVveP3ovWK1Ty0ja1r8yDp5jiwJtb
+WSgbGgmw2BXmBjkcmQ6UzDvModQFNT0eFfbe4du+IYr99+F0wKfZQn8gNY9PyTGxk4IqygiUSvP
LdV+MLe9K8ZsI7u4om1LD4qNsHmp1MpJAL1oAAWlTRHp6a8fFt14uLa+vvz7yb3P5rpGZ1ldRKn+
idnRFo556/OSIhsjMBA10nWRO391dyR/u35P1o4AHb146OE0ghlX+vUDZgElU9vQyMLEp/KzYn2+
tfNuUaJTCdICZrSe6I1YJJi7wtwNX68vYMVgnX1e0iGDiH6yGuDCSHHf9k/EokHNQYy5VY1YlYPo
Fc4DAYRSTmHV7exYrKGQ0z5SJvag19rnGHnMqi0SvtUjAbH+Umc2gGGTHt+mt8xqNDIaiSL1zAkz
VgvHq0C1dH3j1hQLdxtzczD+APlMKTVGJ1ZY45yCrJLuYw+l7OufX9sv1DeXMSeAFFyYeLSKTk7d
5Niv6nmuNb90HpoyjLubgaeIpQEsRoi7eBAy8q1pKrNOQWwQTeV8X098x5gSXF/J5XksVHyoPy6d
owsQ7PyC92btMpRBaaSz+qCXb1xv/TK/lXZAW1o5TqRIpz6RusUgTzgqQG/6ufHZ5FsDgi4P/FyC
FMLFY6w05ggJiskD1/UJv5WxRF6D5DyQpilJmcCfW8a+V3czf1BvZRL+EIGyPxqpP8gXpYKwNiUz
eDJwGCRV/AEcAK6+EUmvHveJBMnDGhO3Qg4bEgb61emfVBep+Lu/0Ch0mSGNiwuCqOdco2ZqWpjT
i31SdObXhQCRAUqc7ZYvt5J6wYn/K0dG6SIG6cB4Dpe0faedZ7KgFIex3Tv7wfabr2nuzVtMfZeu
yrlE6XgsvZ8ztEnTKCsbb95z+HW5uOuLR8do9jkIcln7en0vL+3MuUTpuIxxmFvMuKBRvxCfBYwc
ncwzt+q3a0pB0IMINjoMGbsYdtNnWTEWTMEjNr626bcxfuZ5eH0ha9cT8+xchKcL5FEuxyhmzbs0
U3LEXKmnxZ/irSLMqgAL1YOFERdAL+ls5njA1CAqCswju49dJXDK7nB9CYuNOndUTZhH+FoaOEJg
kSUJoz3pM4b55lHXBrmZ+w59rDBQiWa+m20Y5ZXFLLlwZ8lwwjWWAS5FAZg3qYYkSjS+M9IHeyYb
i9mSIC3GTeYpbxVI4M+1savsm59fEwWpZWIHhn4BarRo3InbqFBBp6pX06hs7rhfsQ0Ts/LrHVQM
kG5FlzqeX+nzpTlnmprmVSSGHzkY+zac3pX7cPZ56U3EGMkqbdBvGrHMxxAzn5IhIFu1m8urDcg9
chyg2yELjZ70JOLh72On6fmraga8rAKMnggsemz1m+ODcznSw2iOrCqUDnLs+nWovGn4ff1aXJ6F
s1Q9EHhgaBpyadI6XFLkwA6y7LX9RcgD4CbXP7+yTbgKABThMizUFpKidtQe1B5dRMALOt+IOu3p
JyWtD8QQ364Lujx0ZGcRSoO+FBqLcd3nKpsI5kxZ0cVRo3wqu30y78lWRLiyVZhahKAQuD5UBeW1
6NxwxwpYltdk3FU/+Vbn4dbnpcfCLE3BdRefV8RX52fVbuDHLu0fWF2AHEPxfplcIzcLlHVT6rXe
5K8YImUYr2nx7uavJAvi240HKF4QMi84TtwNU1qHBdy9PVht8VophWcRxbPt3fWzXtkpsFMhLsSD
gfKNJV3w3jQy0plO+foCom5vxPyl/+370p0AXtpU0K5evprzzhyO5bBxFFu/X7rT6EsYUKzB79fH
Ixv3zsb2rFwFQDTw7Bhovgafl+TBWWPVOHnO89d+yb6T7xZlPtrWN6SsLOJUipzlbcqxrAutyl8V
1+O/yNebj+Ds65LdYGbj8IKU+SsILuZx15g3P0GgIANz00L6h2yejCjvxYDzdbP8FXNBBQ2mLQKW
1TM4+b50xIYWtyy30vzVNoFe2c+zX2wNwdkSIR3zOCuoiLo0f9XNvZsGmXPQtkaQrVjv011ypHIU
7fOR20DTvjLH7n8rk0lDLaej37t5u2d1t4VhWnbl3EdbJk+CjwUtdJi7IbuZVmV1Vdu47DUHNXSZ
9L5Aa2tjMU9PD+A8QRfSj1vVDBVvFFuA7MPbcdEDzPS4oBhfnr/Wyg+dMM/J3/83AcstOvGkui7N
Db0S0LM6JOJODPvr35dOCOhmpChhaAlaAFEKkxHhRuUIwyiHKpwc9Q5+z9dpyA6NNQRT0h2vi5Iu
/IUo6YU1xmaKNXDahwu59uBpb9c/L6nzxeelneLdrPNa6avQro+K48XVU7VFHLy6AgS1cEQWvic5
q8RrNipF4vJQG7LaB0fcri3QH3p9HasnAhAeEM4AD4Hp8PzE51FpuBnzKowp2Sed8zJO2VFpxT5P
tNvekf9sGTr0MIUH6bgLI6aNdkoy3alCyh5ntN/c1hF88XnJhhFVpHpHCD7fsDtb3TUaJkjdGAtc
CJG2SyMYdAfvsQrLYu/k+xurBPLnZQumZsogcmpXISnB2u0pW6/gmtaiWgsGJlABghlcchX0uK1Y
yqFSc1drkaZozeeWJeqdaQxzeF2xJOP4sRQUjMDOCIASsFzS/eOYRzYaiclDRJfa09xiKI3OetdD
j6jqaZSQvaW37vfcyPQbefUX0UjBo0YBiPgHTOhcp5uClRSs2yVgToWft0dwpyZpseF1rVwc8NGg
8wCMDMAlEEnd0H7VjXZclmHbHlj9pxjvVXLE7KyN+7myjWdiJIVzmJbjN/AyrLIfxMjucvfgxK4/
urtCTzALZMuZXJWno+8BbRsLf7XkDqcFutd0JSvDXsm9FsMbzKbwlKIP6v6lSn8p9O66mqwYOagj
6pYuiOyWPP35WU3mpBikT2GmLS8HnMpG3vkvJCxdlshuIO8kRxJK7AzESAUPrXifKH8G+zbU5Ye2
GSffl3aMViZDupnz0GSGp49/Nkc8rW0R5u6h0wHcbMidL5f69FFuqc47VaEh6q81dmkLoLJiFMDm
CM8bh07Q3yy5TRlTNaVsZhoy14/7O0XZCeN4/Qy2REj+sdGVJiZnDzRsimHvdEOodeKFleWGMq2J
QRCH3n0w7aCrTTJvGfh8VMyhZWGb7FxY5/ZQmBvXfkuEdO3TztVHNx1YmPcz8PiJae546rhH1hhq
cPumna5Guhqako66Uk0sdC0R2kP6bA5PmrNR9FkzY0vnLSLs5ezlgrjoHXeue5WFTbnD8OGZeGrt
xz+vr2RNg0+FSOdSjcg+Jq7Owom4v2elmbxYGw63y8CoFtCRYmAAYiTpvdHHWSstDcMIdMsDNVXR
3/59vCpIOoExGyllOSFbK8j+u3FWhUrzroyYF3prUvn/Xsx/JUiGZKxThyYarUK33QFVi2le13do
RXXPViDtUFmXAPmCPz50gKMqR9/qkdH8/RcydOwP5uUCvS8XXLOi6IsicXhYYHjftwoI0Q1VWl0E
Wj2XyTxIp8iJs8ztQEalTTwsSfuESt9T7Yr3ylU3DNaikSeh3X/O4kTMotEnNpf1GOcHTAUPO/HT
dd9movuAWwe58TtLv13fspXLgQ7Z/8y4RfaDSMde4lXkqjbDUcpaHx2Vnt68XpewupgTCdLBx9xS
RdOoCCRK5wgouq+Rlyap/EIDZ9gWenb1gJauCrB9IklrSK/JjEcms+OKh33HsRYnMbxU53fC2Cpb
rK/qX0HSm5IBeV6hKsfDSlMnP8+s1h9ES7wM+PtAU+IiKuah2MAPra9uKczAeUZFYPlRJ3qBhmzR
JwR6MYCDVRy6+D7pNvyJLRHSC5MJrlVKCxFupnjkPvlMq61h8KsikEpC7RUJE1wjaRUj6Y22VnhI
rajs/7ggg69213Vu5V1BP/a/IpZ/P9moqphRB6jg13E++8wKs1b1CPltYKjn7YIQcQEYAS4uUItL
a8FwzZzZZlyGSimY5w5gkHBIaBSj5rHNR2Zt4+AqoXEEBGkIoiSdM0qM3DUnuwx1ru2yNNtRnnoN
c/7CUp+KkUzCONeDliK4CBX9N+WDZ4hfln5b2/mHhTuVIRmFYuaTqJHVDUdXP7rjn6wXXm4lQWPm
f3NCJ5sm2dIMdo32HKvp2KtZf7EwA7fX+Q6QwA1Ba5YU3VaAc2NANbrUJIdJ1Qtk4dWEh3ppPSgG
uv7SdONyrokAxSlScPiz5P7O1dpOyEQT8GKEsfJaTb/FtHU1twRIm1VrA1qTeqsMizGoai/Z2qM1
DT5dgHRdrImYGNiG7yPGA1JpL7rSJ9lWfXxVCvA9cMUQ110U4HuAlNGBMBahhp4AxXypW2DEnRt5
Zz9UGMkkYCphiVVHvvpNnGVAW7IChxFlFpjLNvRpzYaBksEk6E/9sJTnh20UQwNeGlKE6nxo88rr
UkBL8sPv6wZsba+A48AILSR0F86EcylcEwooxxA/zh0arNQ4YLR8Stjn61I+2uJljwZ6iwrXwnuK
Wr8kxrDzuiY5D0dqzQ+2Ys0+VUAGpY6aclBcnT9anUh3rU5jrx1csQNfyODVnHeeJsjkO1NVeS0j
rWdRmj3GqMYH13/i6kagXAnEBgK4CwqBvtJELHoXaZvmkekgwSPvYvzzv8mQLCvpKlXRVKUMVT1U
xEttIclW7a/LWMzMxU6frEPa6dmdyqRwYYYat7q39QG46RlIN+Ne0Cpw8+Yhz5JHE0nQ62K3tk+y
HIWm9/ngYPvq98J+rougF38jAYQ0iIGAFrmYO4AR1LOtCWQPOzZ6dPgn7X+WU79x6VaXcSJEWsag
tGUFekoesgpMYgrqXR3AiFvjSVelwIkzcPNQjJCLjrai9UjlEpwRf0iH+TDrtq8hZrl+JIurJmsC
fKyF/gaZQuTwz+8c+tO50iAjEVbGP67xac4+x/xQuLXXEtMDOHtD3LI118RJPhfFmGuNoLk9HMcv
Q/9s/L6+mrU9g0XHeICFt+mCLSjv8lFRYwNeIzEe0P+7H9z4E5vNDQjJqpiP4SJoNrhs7rRjgTxO
P5chT9tQVMqDcJVHuxo3wq618AHN+mhrhBd0mSuqFnZXZWY8hB0rWpQk92p6MCp/0HY3b9tCNgYW
JyQNFtt7rgQ1T0rMT7dZyNpfOd0Jbc/sjZNZ0bOlfINBUmjNxH/SE+JyTOi2LYWFpPpniI8tcX0g
M/yeZXvNfRHThh1YeRfPxEkRCtrM0V8/JXko+rfZ4n4xEx9gGS93o9u3DniiheAHM2cuDI4iui6Z
C5eFffY20n2dCS/Wt9DCq6sxwVe7+PTAJUuX1CgKzCCsUySOknerqA6APdKmBY32Vj1vRbFR9UT9
3vggxjUly9bVoux5B0Uwla82mT3NeW/Fhle/KmOZaY+OSTQeya98ohPMhElxNKXuzUpgpC/q8Of6
oazt1xLbE3D7Luxb8vOmqSBLb808xGRkjPsNDX3Yq6zy/j+6jvVLgwZoFNJIoP3HrB6ZxEOhbT/X
XZ0D616Nz7baUr+yQbHh14Pi/kl4bKNRiDxms64GrU2rOye3+Je0cdwAnRixh7P44bCy+C5AfbOn
ao32dKLHZO8kWfIUj4V5Rwslf5iImgS06fSgnXVwezZ1ESqoVXoZps4FcT1jtjE4/P8gmaE8Nsjh
+K7ZGPdFbIjEQ+W2vnfV0n22WF30XlEo6BJHEaV4GuCHeaCImfw4adxja9Lap+rUenrrpG/C1dsv
SWHRXwnIa46Uzc5dNxn9zuny/qDz4keKI9iViYj35mQZO+Ho5XFyS8VX7bjxqtgle2YM+n1iDNOO
zxoBSrhVHjCUWzlcP/RLCwP6TdgQQLHADXsBjMNPMNpiKJH21udALb5Y4qczY7gX8RJ4hK5y9xfi
7AUyBZD6kk48t5lNW5PWalMk8ks3/kz0Dh10YAAW3lw0YLhHsterM7uIDFvcnhBf4HJYKiDlBHhy
yZbSbARuzu7y0HT5F83mwWCiNcVw+QGy364vU+ZkQwRzLkyypO2s9bWrjXmopuSQA9gBFM5dlpGA
JCpQOM4rradAKZoXtDC8Xpd9aSlwoidbvNy9kwQNxmyVGuAk2OJ0PBbxlPnE6DQf1Cxb5DiXbgkk
gfYXXW/oubvI0CT5xNDtk7DQ4t/KEVj2eUvCyloQk6ORCEcGhZGj8mF0DBDtuFmYgTt17jGGWg/M
rYzWyjLOhEjmO1nKiJRCSPHDdERA4czffCIo8WGeDV5PrEZ+iNSJq3nVCRoCWn5IavapmvInPek2
Xu/VzQLUA0RFOtw4GQNgjR3a4EgHbBTVvqLuf8g45kGOW7Tmq9t1IkZSbYq+dJCM9zSsMxqOxvS1
tJsN92BNhI1Kw4L9Bp+OPNQI3dZdk+U6TuSL3rwp2cYNWf08+tPQQo8KNShVz2+Io/ct4QKfjxXm
k6OOYbjXD1z76E4599hh4xalRa2dYIyR9JbWcz13ZBqzcFQqG1CFl7jZqwn1xGQMfjx+5+LVbj/N
48PoJE+a/WaTJzG9Kcl7gemKxudZe8sMvuuNu5lEWbFrkme9G3ytH/zMnvaj+kLt+5ijCtPvWXqw
3YMhDrFZ7MBl5hndaz79TlhzX/F3pDb2SfpdMY6x6bfmPhWBrvuiPVTsm5r/M6v3uSLQ1RgQ/n0a
8l2auoFi/plSimEgvxq0cM1Ni+yFNnuYaZiq74rReIrCvARtKxl/GOguJZgr0UcVwzjV+R/bHnwa
f7eGX1pp7Gc12xsCAFxi9Ee3cfyi4/iw49Gi8VqAQXE1Dpr21WxMv3M/cXJH0ruy/5oLwNkb464r
Em/InGC0dl3zTsmL3T2BdeE4z0Ug2t6bjfG+tz2btvfGdNQmjHVint0rXl3vhqlH/1Y0D9bLML3H
7LHAnHkdQA7TfNGbcZcZP8o82yWjvpsVHjgaOvz4fECf7V7tEtVTk59ZT7za7GsvM+Odg6aZdvxm
m/grZTvWOb6B6eUx/ezGHtq/c1p7plMHzbxvHXDGG/Our94AXvBUpQpoWd04xfT/HpllYPTStAYq
hXM9Vqem5A1mjIb9WH8BNu/TNLobZZHLqwIPfcHw2mgbvGx9FcWQ5moBFmKaebb5vazert+UVZ8T
jQuIonSHXIxvyfWiBM5yKSBPn2nvt4lXMrpxG1dlLMtA4hgJZNmvbajJ8ixt8SCKg6p4z6PiVVuT
6lb3CQtAMc5E5lKXnAs+57Yhcsgoqmb3rJb17vo+XX4fLClw7wB0WRhsZHtCiFCAtECIIfSGeISS
b7S3v94uA4XwBSOETAAGSZyrkwWCsayvGMauHeIOaJEN12/NJ1oQaktLH+gOL+ILzrVZ5BpAHEWX
ca9JG/S9gQbZ53X1MA/tfcLHB4zexiQOt3J9Hm8R8a+8j5APPmdU+Ah6yCTfU2VlrRY2dA0oxnDM
6FHttcYrxFZVdtknyfafyZEcMORYHTblBs6qdwKutQGZ79jc7ivwGNfOk7E1MW91XahcAYAL8oOL
0uXQ1baJ9Cf2tY/3NWpWTQoi2HzeqJCsikGFDIq4NBHLcCuN1W7roE4aMnX0q+RR1x7x/zbu6pqe
w9+zF1YdLEeuw/Uppg20g0HDee8SpAf/Yg0gOMDTv0zphVN2ruKG1TVMNUbAlZr6u0ZBapPZ9LMZ
9z+uX6VLkwPPGGBMzJ3DHCFc2nM5A2DezBUxDWNrHh7mnmAwg5GMvlpm2T51RRVel7d2NgjcMSID
BUw4s5K7wfopdt0BPr+pH5izU/odmfd/IQLAQdR8kFYF59H5kkgnCOU2ZwCZMDyYdVMEbaIqR6sr
x9uVAAHi0rGONMSCITwXxfq+A07DzMJBTAcmjIda6FsjgJafK11SAJWBY1jKEpfV5WmoNTEpcPpz
4wshaZCr5mEAiSiNgz4ujjfvHYThZkKnlwHa0oKMUS2wqQUNW8t+Kaz62QXfq8v4n78QA8VDeggV
zMsidjxOXVsZ2LdciVpS/eKl8yPrzI0E64qyIem9pG0QM6I6L63GaTLgjTInC20R2Gpg8+dhq6tx
S8RiJk5iWLG8pmqF0+kHjQeWOz/rjL9bIr2xl25xoc7WsvyQE0GYt5yoibARYLKjbjxbt+O+z7+/
GIqT72so3hijju/TTD2AxuUZ5uI2Fq2PJeDQASQFfA2Bn3suorEwL0uA/SYsyl1RB3TDtKxdFHiA
KA0hFIOTJn0+MZql7dRRPintUScP/fCqa1/U8cE2bjcwy4xOeB7IRV1Wbuik9qKsWRqCfgG0UOOd
SNXA7Mbd9Uuy8sJADPL2S7fCZVbYEqx1F38wTD+D9zL7+b99XTrv3J0ygsgoBdTP5+UjWhWuf3/N
iTr7+ZIZBrfVlFsNBAg2HHND2SkUGcJ8fMnVOfXHbHpjavaJDP1rVTkbi5PpGz8CDuyZ5gBPrIEt
SNIFo8n1hrUiCVNOQ6v/VLU/S6X7gu67qDWyPTWsQ9lqO0Oje9D4P2mNHlxf/srhAaT53x/wsTsn
12nQZkNkJX6AG3ehyuM3tTdvz6Igg4JE4dLMAoIq6QQTYophqPUkVN3HUXkq6nByN67UinWDCMwI
wLQ2cI/KfEKpQ4SdGyQJM2vfFPezca/Ef6EnwPjDJ4DHDb4BmdaCZBbrQFWfAKjRVY+iw+zEcdL6
YweG4kibVG0/OAmAQa077dGfOTySwbq94rvMrkXcuHSKXI6jGyqu1+popWGrfcqLd1P54TpfrivE
2n0AqQ2yuaBrWAa6SveBF2qPJGSZoaDYPuYiOSh5Hqhx/Mbi+K4r+XNX/j/Srqw5Vhzp/iIiQCCW
V6D2cpnydu37Qth3AcQmEJv49d+hJ74ZF64wYXfE9MO0o8mSlJJSmSfPqR/1lLRu3IRLNJlX3XEK
UyD/CgnjeUyEXD9L9dSOz3aXeMOPcZH7/qqnvDMwe5Ipk9KKDKHbx0cE28eEA9iwUJW9OgYbL3AA
rOjHqmyr9qGmCo5k2Fit+kbDg+jh8zW6Oggwi0NDAqhEYG8vLyizHVmVhtBjoglUhochgdKfiAEj
tmrv31maxvrueGiJ0JxcwJJe7VhHXAPQN0359bmRK887aA85YEkGSgyFBO3SiDPxJVt1npxVvQL1
XyKRnwR7onmD0sawllyTt44aEV+3oBrwuek5Wc1/Mj6gnPwHdwD0wcy2Emu5qFiRn2PNui1R04xU
9lIJugZtGQdrsLZDN/QmHZx9XrKdE36R4Os/FwDYV6ZsP94Bc0gTstuKjE2ZnI2+/NFX4UskjROq
uftBmAt+edVr3pmauX44AJVfCGRQlWSsfEepim0lxt6zVbakMHF1CwCRAC5ooAY+tEqg0q0rrMB7
w2o3xX3afD36h+9DeA6wXLRizum3wiSNuNOO0CPTN1k5nOoqc6smXXjaTvfS7EFzYYVcuiV6TVki
wWhylpV0lf7PaPO1Iu56bQnGcW22NPT/IReFVD/KP5eGwoE1rCiV+Bxmm5ps5ZczjhPhGup0EzAP
vAGz0wLogzQfOT4vnFP/GFbfuHsBDAESDQkuJARnboWyN9dAKhOfW6pFPm+j5rHo6Hg0a7TELezW
aSY+LAkki6fGTKBK569ynAKGNSgE958pxtq1wmbgrs40N07izQDOizRpOx8JVnkDUiNyHEWeL7Tm
XttFEz8F4jULCdD5gYF+yY5qoR2dzcE+aBkybl0Ii5vPR3rV9yxM5nQJIrs3iwtVJHFVZG7iM83l
0WblRo7On1Dtd0Ikz5+buup9k9goJIkgATLn7IG2kkN7m8VnLXW6lUSWJZCqrSx4yeQFH1YOBwLC
Chz0SK1d+rgE000lE6xcbLbDrci4D56wgBlD4yXcoPs6Qn1Cryu5sFzTRM3tEsRtU2DoTNneS7sj
Hx0RZQMmUuvfmky6tEaJyhJgoiPg5B3G9KiSGJnS70S9kxra1CwG7NQcNscghMtHnuV403M3BblW
hGtlYT9c88V3NubtiDysrZDYsMGzI0l+UROwU034X/cPINjUCTpsgzlu5ooEPYhaWhAU3tOtZXhW
fv/596+5OnFQccHDHdM159RiQHnUYCDMz1ncbUT1jLqCqzVPpPnG9Tf1tU60ChpqoLNzKiKpIrtQ
AoWDSEmQ3zI9VtBD+PpgJvEDvETw5ga56aW7UT0qIift8nMt1yPxEnvXoDqWL0Qt19b9vZVpS7+L
ythQ1oWu9/m5r6XLIurDt/mihsK1hYFAMNDiuJUgZzCzgnxhUeSRmp2Z7iOwbBw3LF9ls5SbvGoG
3EUTlhkY03k6JKyNrDYrkZ1brW1di8d+VUq/1JufLV260o0PxxCYNOBqkKsGkxReUbNwb9CmvGEc
0cAJQTAkeExWihY7f2SpDLskYuUxH6Vcl0WF8qUITY9zBUlmLmMFKj5KuRptAzBvNOwra9EOpUdK
VextCbkwYKZCF2Iz4YqjzcpzCGBMpCjIqisRAEXIzAL7pYORBv99nvLIlabmhkpt/lKdrr/JHUVb
WX2kuLHVS79LIbdTDHA1r0GZdNV2nTJRf4w3Qg5wKAQMkBCIgZK0FHSH9DnkyTGNHbTQ48QvCkf6
ojeSWxW514UD4cOCTXMI+P1/8Ebga7r0vrJKBmE0jhGAzNvX9RwPgtqF7oUbLZb9Pzj6zNT0U945
ehzFRuX0MQ0ix8vwHihXMVl/vmOvegQQEVMKZgJ5zI63jDkjy6zaCMquOULRJOBlGK14PR5ae6pC
Oz2kB6i9cC1Ne+fiWpoGhrodRQ1yoiKfzWFrNJFoFUMPIO7z2jZ0Y4xfPu9mJmZz5yRR2HWZrgeF
pvlSo9Cd07Z1Mey+MX8TuQ8qnFf0vMYS1CtFa+lB2jRPomj3AGps7J7HroTaCVzij6BfDpinoaFk
MvHCTdHEbM1GBYd5B/RZYOZ3MnFpuxCsXHE7pE0nwDvq2xOo8tLtmgztCAXhelCmewl2oh44ha58
/HzirmwjAJ3BpAaMIA6j+VFUDiHw54BjBXj6QraaS+2+1XO+goCcAXIyzVxIw11xOUACJjZ3iLKg
ODK7mvpGdEPbNUZg6WwVEupX3Vcb5JHfe29hdmH0qJA6fQYLbRzeFdTZtkp8cCYcjZouJE6vDgZK
iugFmgT45tGVqXUhGizQKFCNbmUpK2dUF86Fqz7wPwvz2Co1ZcEZUfRgSJK/I3KYnmzrPU/w1Pzc
D64agq6zisfyxF86WxfoavZ1FoZ60Df8jwIiJtceES7mpF4qBU/bYnboACr3P0uz9eEgWByJhMcp
zw1bGU8C6CnLa5nPi9X45cLw5AwABeBwwxn3gcIIddw2UWVkBKHOH6QE/29ebMqeLhw//6zDfFBg
YwWeH2c3+VBEN8hYN4nZkwBaCNIrNKve6akZbUqw/COQtBPnoDtpsyHtMLhZS6oV2CLMdSeEDdKb
Qt0OkaVBFF5FS4suEuWHGYnKQ8UBnGFJmRySrtdPZqYVvtQFf9LsOr+14h7x0GDovm0l9rpDmmqb
jzhmjURQry3GbEXCiq1bS0lUNxRGcq85HTBbFi8sT3YU+ltJkey1lufHHtVLlcbVWqZb224BuPZt
JFyLh0HzEsWTY3tkeBzd4CbPHuPUbv0w7R71PsqPMYo+nlSQmLK4jO7zsHI2okwLSE5Zo1wRAXis
LZvqMW16w6d4PK/M0FDO/TAWnjaolgduHutFz1rjMW6zco2UY7NqOnXcft3HNbweQC9vIFcwP7Ad
ruuMqJwENGU/onKsgMimG9X+InsuOG2R/Me+n6DXgIfOlY7TqESjPh9IMEBVLGEgn/6iIuLcApnl
avJasVopVYykux+aR7oErZrewR/ceRLdwIscb4j51VMpjhNrpU4CQ4/8pJSbTjJX2G+l/ac0+4UM
18dOx2m+MFkTxmqKf2YXHdInomkroQUostGHmKndWmioqGdD3fslN9Mn/D/TV7nBH4SMAr1Txl3B
ifQYaUM/zxNtVRboVDbstj5WaZG+fO441y5JQCNwxyMLAerM2Q9UOJyFRoMR1JWd7/Swz7ZdH7LX
LErincHHeOGSvHYY43FoT9IjePDONWrzCAykHDJqQaIVLni/hgzYzEguHPnXbq/3VmbxSyirETBf
WKnqxu/BuufIJc6ta36EGhHKsrgdwdA7m7h67PSoZ6MWmLbcoz7W+ippb0hYox2R54emtpfwH9cG
heoewHogSsA+mQ1KyUkqK7PC3qP7at18maQQrkog+47HKHppwFd2GZPZOdqFlDrWg6iOcM7exSn5
6tsdFpAgwO/HMYeE6extmCh20lR2SIJR7Fn5s4niVW/GXpXp/udOfW2m3hsil0ORuSU42mgQvsZe
WIhtlqcL5+211X9vYRZT1D1EHQpLwSk11uShMEXnlyTjK0VQ7aYpwmgdj3a2MH/Xh4WKF2YQHGXz
iEnhpew6wfRAkj2p/0TFktDDkoHZAmV9rjcphwG198O9Kb8R8elTtk5H1z/4MWaTpqZWW8eoXASm
NdzGZbHqx+qk9l+kQv3nBkEFGT0eaHC0gV66XP0+FHGlVxoJzLpxEae7KQiVVWtbFo+yhsrhEsHA
tO/mNwqy5ZM84zWF3RIXSK9muR7QRNkmpH6GWAbUAY2t1na3zIhWmom3u0rbp8+9/CO2YdpPYOWC
5ipOVADDLgc6NCI1kxIPUB1dcJ6ojYNOom1aDv6IM9bVUnTJk078Jrm8153qJ9Ivg5tH3RLH4ZUX
PpQp0SmChAXa4+ZtSiQGV+toVVjXdD/UHejOCtfRGz8MR59oqY/+zIWdcO0WAZoL+WY8UafOv8uR
K2WOJjpNkiC3D2TcRc1edAtX97W98N7EdHG+y4zwTuMj7RHpqOVjc5MlC0+5pc/P0vVjW/BKdxBV
x+2zbj1/tSIFz3j/46cVe/fjacW1zgKKKyBPFPxgZvSdE/a9gdldBKHZDE8OGMiHrakC/xx957KA
Uh3INCZhR0DSLocwyrbV6tyE+FalUzRU5MamARrEsxpHuCYV4ULIcC0QQrYIMlDIeKBWOHMpKonV
CGQXg9ISXjxKNyluVfqL2EvyLddWHlBeRD9wX/jv9Pd3a6OkJEojK6EB11bSj5Zaw66NA3twQq1P
2Np5trfueRazYqBBJY5qDMqjg6i3CaSmPj98ro4C/WEQokAE9AHEkoKY2WKRToNM96DNzJdIz67t
cMgqoKo69W0h0LqcpQ7KYmnVCxrk/GQ1j+PoNl/uCsMmwYMJFcCpJAyCsEsTVcMZHqkZTBj35Nix
b+xwisgQPjypGs2RNjLiORnCnAZN/Fb11DOgLvb5GlxdaqBgdPC1QDfgn1z8O08yKqBUzAhLXWbu
cFdFfsFW/jdMQDAW1yiSF6BsuJwjEdYxAvaQBma4sqBolCAbmLNfHX/9d3Zmu93idRTz0aJBb8h1
gpoz5FzdguzsdimKvupY70Y0OxoJGfSyRPQbQOgtMVyAzqMlcdLrJlCwB9wE1Z15oI5WEVY6YUeD
gYk/Sj3ejj17Qdz9VRTt5L/Of83MUQ2AtzOpxJIGIE3dxmOy6ouHz1fl2kDwdEWNCpkfkL3OVoVo
SYVwbcRcjZFrlHeKGaTaElMIvgQnmgdQpo6NDuIkHfWp2ZKIwaqy3B6NYNRNdzToS4tHIfiS3aZ+
lu0pQ3J4FGhH4P2mahNXqx+NqCrcJOndVMY+H1p0vQk3K0KP8H6NWM1r+n7Futi3lGEbhp1Xx3un
p1tSxjt9OGTGo+C6a+n10bBC6Etlntn9EhWkBoqA9cyrigfwoO8Si7tldhOWf/L2Ka7HnVH/Hiob
bfTmrrOeypaAekYc+bhC17w3fUpBRcPOdHco/2RUxc+I3KZyXIX52YgeSG90bi39lCkTCwtgfi7t
15G9k3nm6rHp8v5kQM3WFjlguLlr8EfV2aVsY9HMZdk6nOYg2+baS1Q/h8aPoqSuVd/n2q2p38s0
8ftM9dMchdHIH4qbAeQE6UjBsFj6g64eo3jdRqk3ZIOHZBjc3+q1NQYVJy+xWXoqiJV7dZMZ61r7
1bXGLlODJmzd2hJuXfwGo0GZda6jvgH2jIJN5jt5u+mc1JWO5emEuLmFWqk0vBHaGR0eP7RsV06l
oJX0D+2Dka7q9GAocjtgjrpqw6BdhrExvfFYuc7NU16eRJWuS2Ud95onUM0b9xmSjc5Ba+lEXbAm
kfVsOexkhJha5bcd/gESZWto+g7lHnRm7VKKntQU9AMZEpPMjcM9zUPPnHKC6AatIn3NMupx8taH
KyQXdRqBmeIQFtFxqNnW5BKdqMM2KU9UXYH5xbWQlLTz49DoPtJSSMc4m6E9sUS7SZi50VLTG4re
7+vaV2Pu9h2w7OOfhKA/nyt7RlPfrDXAZ7hrDoUb2zcRIG+mHjR0ZRfrEvj9YV1RCKgd+3wrrbXo
bmR8a4/PlW0jcr4BP0vTrND5R4YNx28lWFiltbwISu0i2Y3daWCnUAOK+TiYP/PqiXfSN0FXZbB4
Y6qp31YPWfxagR8nj89ROHhlDN/sNllsuUBpcLNwS/nYKbvM+j1OiumxG1KfN3B7XXeLwg+R+S8b
T0TP+KTbp5kXakeGjLZaTk9c/KuGHZGedSFqcju0gyvrJxl1N21q+2ZvnqAS6rbtPtXLtV1Ha0Kl
V+sqSHFj0BgcDCvZKeO4Et0xIn+g/LErVAP0mei9lTuwLoAA56YsX0l+z+RToh/N5qXilduzn9w4
WFbqdl2JB42Kiy91i6peD+OJmSfLKN0GJVNt6uTVM9SAR3B1rC0VahjgNVOS9div4uzvUIJOvIY/
36nkJok2IfJQwgQXaZJ7vSn8hNquxl/T4g31A7fTH01MWZbue71ynZr7inKwaOhllu0XSrXRo+yp
ye6HHpwaLPdIl+ziahunNwbam1Ue+SlA5iJ97VrdDVPhG/aqZHt75G4mdirQVg6inKIHzTkSIxEJ
3bLqziCKAeoUblqMJ1pysIDoQOKNWwn+tzG6q4XYggRwlToEZW3NhezrKua/0xrdilrqAVCsGo9N
a/hMtsDivAEg79cEJ1LJ4mObEAQn7c4chlUW1reh1a4YL9ChjLNHB9tHzH29d3wWRUFMdZ9y7UeX
tV5s+V13NtlLmd4IHe3EODTpSZM/oQpnxtIzFZCPx8a6tZFBlL4K/AQ4bXzD+MNQeXN40Jntf1SV
6XOFfBn+JdAvGiguUDytlGfNfiPxLaenWN0NOADgLKb5ZtRvCvy+5/mNGr41Q3fKgRywq5XI/lQD
cRtxJPFW8K1RnKTKcGZNLEDqFoSPblnvLeW5g/MzdRtmD7JYa6XlxsAgcN3vnOYxb8iu1uiBOGci
wkOHv1pmdzDCn0rf4QzWPNsJouRUYUdoEkLjtgkYhep3OXke+nt0NxB+ruLSKzpyJnV4kugVFZDI
iNAawvTkYOfNbiCvFrQtIyNyFfLYJq95vC5V9HD3B5MepL3PO7YqoFNgRqHbh5uxPkZ2YGVoMt/G
uAMchrZ1/aUTB0LXNj2O0SkDQxC2qjPAlR0TjWDQ+9WGtdHabgu2U1X/w511ogVKGxC8/h2AMhrn
JcSTLa5XTvTWpKrbRIfBVLHsR6PyOX3tylcAbDL9B+tDRPbM7RpIko8hVGs7t6K6yxuUTTAQlZ7S
XHWrbpfX/bpAfCiw3TLB15V+XxabwljrdCfU1yhOPbsAZTxo1tVmYyWadJ2o3yU02SU4WFpbem2i
r2Vvu4rd/kpAeATM7s6SR4P4pnbIJ0Fx+SOUe0FMwEWOxFlrSu8aoY7DjnildpLspjRXTrOuhi2n
D1xV0W7/pDc3oU29MlUh+RCQcFM6x77ZmdGe2vc6KkjqXzNHVRCN+mvNPtugIobImtHtgbVcm+pt
zp6F/Vfnh2QsHpG83I1DtRpHy+3aV6BQjjapfTJpjvnheF+X6ORXgPf1SbHWyaOdr4f0GXlIp648
jY0uwwHb1bfSIJ5tDWtNtusQVAFlr6/UzPKSLt8Cz+4PdQKoHnMdo12pZR5MoJXKstxa/9E1z+BU
8h3t0EaHsd07TbfRh5d43KbdU562AQtBFRCN7hDLH5akIF9440O2ScJHI33Iws4FoxCQA84xoqfW
uWmEz8i+UV4FutbiNPUkfxYp9wZpoCI/eFWzDckt0fhNrx5jkW4ZGBEzJdm05W2KXpAOJfxjrb8q
jUQ15U12ryLS4XZPavpDaTPIl4fWMU5+RQVFC7tfKtLTu9+OcXQQqzQ6duLfothrUeG2te111mYs
OrdR1a1VhicI9LpAmtL8LUKXRAOVJn1HitFrw2RF8+qnUye3SgJ0ahUdK0vcpGWNagl12/44sOFI
63LvmI+hdlOkm5jSrZ4EmXiy094zwlsDPUdG+atlj2P0pA4rM1lp2a3JEzc1fI6Y01Ial1uvmf4z
poZHtdgf0wdum16uUDfGhZ6QWzW8J0WyZZXhDoUflRticujCCbfK70v7XIpNm/6Mhj8he8ujF2v8
Geqpm5EfDl/bINEntxziGQnzurg6GPhnUEqPtcbeLAFYL4cjVHYOjuUP3SF1dNe2IEytVXvoLXm5
QSBSzX0NgH4olXtmdJ9GB4Pcj92DyNZRcWeN6zQ7FvZDE1vIyaVPIJBo6aE299WAYqjyV0M8hJz8
AWo4KzJW65Djv8gPZlV7Ks4RPcGBu6n4PU1v23oNEluvCO9b5y4Swu/L9cgQRBR/RfrG6l81CLYV
/BQG+g30GqwRnkn2wtr2lhvmLktqv9IMN+qgac/OpZMeaR77TiRXuRa5CZTi5L3Z/RhD7tuh7Q2R
4Y9aCdqR29jcG2It7JfOfolB4iHJbQ1CSavNV4pjuGNqbK3uzeiK1ZBQt+ylBzFkz+4CzTy0uMCp
ylCEZW4ZNl6WnQx+rpunXty1AzvYTu9FWJCQ6jtVBLqZblCW1hFS9Hg1kP2g1fcU3f1NDdIT1ZWF
fWPwAvc5oseWBUN9aEm9SkOQmUcQ+v2tRTU09V4rsdcTJKl6Z83aBVzTx7fSlDaaUgroIUIVZZbz
TeIwcZwyrs61SrfoaD7VNn47Mxeyn//U4S7fZJd2ZlmqLCMAm+Swk2Wp3KPw/JtG0HqRSR8eJjjS
NkX66dhZEwtJONibxu4yf6wzJahzNA3kRY+kTQTdIKZMc1O2b0zwdiVY9tsqIhCGUdr5tK3LozHm
2S5MKAGTGlgAEky+i1QAoCCWcT+qTN8QI7pjUY0Tf9Cbh46M6QkBZPZkaAWYogRCn55K1PkKY8DR
MISeVquJx7TW8QpnLLexWdTrKi56bywz7tWZla9qNGvsDbWrdz3CWA/JxsKvRNcC+IcONR+v+n7T
WKm6qUtRrp02dG6z1hIbNEy0P9D12XqhabYr3vTKioKF+4T2k3LnGIT7wtaiHxbtmrUlK/I3T4xs
R8OBMLdNLeVEBVCNTt6YxxKN6IcxId0GMHW8yEwHnfa80H0zDgtfg07j6vP3/D85p/mqwndANgqk
tv2hI74ak3REBbZAb29e2R7qMZbHCpEB4dUQPMN47qHYjFeSAP1LylvF1+quWUHkVG4cBQwxMUP0
LKvQvAElnfZIoTmeQBpqtB7rpBdnzUT8CWIq6xSqZDy3Y/Zc50TxRaLjkBamvC/LxnpDcIuHpmI7
K10hhscMvEEgyhK5VWmXfhs5/S8wNTUeqZViq6IR5UfMubqEC/qYwpxQM8DFQmQVuCBjtpWEoqUV
kC14GJmuonpiSWXwY3ru8vuzLeTovC27GN9vnVM0AUpPuFRkspAE/HggXFqZ/v4uCVi0BU3qEB2L
NFsTdkhbwO4X0HpLA5klAXvZmDhy0dJnPSOUsm3PYfuiXzDysYp2OY5Zrqm3s2JsCsxWHxfrCgz9
KVdcm74ObKeJW1MNsvLu893wcf1VYBuBY7EmKiKAKy9njoD8kIw4ZBAGrPPwji0BtD5O2+X3Z1Vo
q+yHFDkhI4jlEf9Tom1B1l9VzP6n2vl+FDMvVo0wN+ppFLHiFXfNkibfR/eaBoE8I8p6tgnqictJ
GlR1GFWKQYyNO5gPTfEYVwulhKsm0K0PM+Aj/YCkyFnr9BUBBEWOESSlyJC5HUnWlqlsv7Hg6FIB
uzmUpQAMvRxLKcyhyWVNAxo+0Bu9f/l3n5/5k04btbMHfF7TXA0PyYVpuuquyJCicoS5gg7j5a83
RumU1CiRIodGXg2Kzm99HwRwKkhhPzJ+ELPgAE+imiD3pYIrO/rzjenBBfj/358dh4LIQoWWCGbf
tbIbp/wGsAhsMv/9/OwcbNSG9LWBz3c/bDQh4X4ZNp8P4JqfglMMhwUS+2gOnp1QiRQiHEdsBW7v
uLbRebppOV8wcm2V3xuZrTILJY2oDiNmcai8dFgoDF8dAwhxgIhGqfODUiDQkSGwSpwGun0Lmn1B
PGmsPp+mqyNAWRDEHsB3w9aln6qCowe2t2lQ2zu0d5TfGQEgSuDAwVEB/Pjl50NtFKk0uRmoyM0m
j8jV4vHzjREAT4FTD6LoH3pYLCunUjNSM9BY162VFCXOskN3yedWrl0PaK0FGzfuIGAqZwe3FoWW
3eGwCgTr92iT+4W69GHo4o1Sa4/fMAVNQ0DigBdBMf1yznQ85kF0QWCqBpmiKexuW6TIu6ISlqOE
UcT5w+cGr/kAdgj0KMGYDaXo2diAd7WakmMGQXJoO/t2iSf76vdRKwJRNtBQH6D2rNP6AdE+zpJe
vUPH+47pS61/Syamv7+LqzJgRJuEovalVh7yp92SMsO1nQjKo/8OYfr7u++PpE6jguD7FLXn7kTJ
uTUW7rtrJqYGC6y6DU+bBzhSsZwCoYEe1Cn7iTzJcwXchotixsKZNZ1Js1eFqqpgKQS+1fpIL6BB
gq7PstwI9MQYVvU4aqsYmS3G0Q2aJoN2nJAivmWhMvO5m30coDZRDGoaWhvBxGjP3CyjA5i98oQG
I0DgNF5ZIC0TX/e1SyMzRxizHIQhkPQKWL3Jcy+yF86Bj452+f2ZI9gJz/Vw+r76t6vv0yVqv48E
DGg7VgnaOHBeqh/5KqmZVZhAhrAk6TasRia2Es0x7/GuHgzV1UH5EDVR5jl2ttKTaNcpS8jSq8uE
dkrbRFMCGsFmF6em6krLehMdYCM9jCr/JZMcrBPDEvXytZnEx+ANOMsAgJrZ6ZG6ydjYoL4mdom9
XRJ5uzYMNELgUsNBivhrdvNosREbeVwawQBCXLuwURfR1s64BML8yA8z9Yn/z868XzfJ1VSgKmQE
ZMytvyZaI2DKRrpU77XiKQtlc6dqofFb42X6nNS1suVNRJ6/vLVwZiDanDqH0fwxG6xV0cgsR+Al
627YG7SFvNxjWH/5Lp90DnCX456Y2tZnRoym4dDQbOpz+aSq3LXOIUoIn4/jik9MxCeIeBDvA3I8
8wkSEzlUjgAlklltzSHy6s44/zsTs5AtEaHeJpMJLSe/9Jq+QiP5G2cEKJlRnUPkNnXMXV4WIlfi
GuoAehDaaFwZvEJI/8uDAIXU/yyQSwud0sUAtOOuiB8gup6R3b/7/OykDpv/HwAbmTtwD4/9hYWe
FnJ+Cb0fwOQI7+7TEhwZljqaaCcjsZdVa02shnJrvFrdEjLxikuBc8DAzYqOsil7cGmJyzKNiw7X
HXXe7F2s/fx8qv5p+/4wEkC6sB/A/P8BJi0021KQDkGM3tleRQODZV7k3PVlt5b26CY4sBkQUp22
bs3YPTHUOxaSzFdHCJZEpMUQwONSvxxhLin0+GIAmMZfBRqXqrvPR3jt8wDdAbQGabyPhAQRqCTz
EHmrYFADhf0AJuIb35+YFND4i4fO/AWS9sJiAg8I1M12BYqwC748nUqz9QFFuorQHPRT6CCazY6O
BDzomdUwUJx9pr+NW+UnEq4us4BnQTU+/DrMD8MAfxMmDJMG1q7L1QgrWYRdUTlBPGoeDzcFaHJU
KIxC/fPrE4cJQ//Y9LKaaEwvLamSG4o9UjvQAdBBC1n/deyrhjTPPw9DAL4QDVwaqGJtSooq+RlY
lV/yy6xd+OlomkeQ4xCwg817ixo0ZOtpIYuzDp6Azi/0n84ScfEV170wMbuxyjwHG0QPE3St5IFe
L2y8j29CrDCqOyDLAvHYBzpUuylyzu02P9tJtwOxtGeAhi6WQLIsHWJXjssLS+RyJbIhCZNSRZlf
iVdQqlByT3m14ptGv/98L17ZLBd2Zge/1veGojVNfm7LX9hVLnN+JzLam3a+nRRb+nBoXdE53wgF
TbxF0GeC0ML8eIINUip5JEAOQ28RWCwdkFdCwYvPz678wWB5yRso84z9fT5CP83J3JQ63udzd8XZ
THCOwx+wvrj7Z86GVJQ9mDQHdVq/5ytrSULvqrM5SDxM8R1SirOHh4NqeksmZjam3HTmiE6pB9Ym
4JTtvx69mCbyrei0RuHpg1BpDVlJHmURdj2YPlrVpXH7jZkCtdfUEQJSQOSqL725rkEAkAw2ZAVU
zbdTYGG+zCBsaCjtITM3vdjR4z/zY9Dbmf2Q6CDpqVBZ9AC2FEukM9eW+72J2eHYDHmI6IhC/KtT
PdY/gl3E/9yhrq34ewuzFU8rFRidHIMIMx+lccD4qFjjMfPvrEy/4l0khj7SIQ0lRLl6YM7K9LcY
gAdtmdtbC3517Wx5P5zZRazhlo+aGIYKrdmlwrkxqPJYGszX7eRXhxZ1cIwdKztZCjWXpnG2+y2e
x47BzAzioInnOG6ca15UbQ22ML6rDgH2etCUTQfZ/MFpVoNWRhLLBZlcN2of4uHLCHI49f8MzF+a
qLOi4UWZnLqHVgqDol2x8Da6OlUgKKQTn8jUMHnpC4ZiDSPaarIzUg4NkBYS0D7giNjqGy73zsz0
M965nJ47TdqEGjwh9hOUtFGjbj1t6dS/sh5gGyN4FyPKmMZzaWWIQXEgWQaoIuuRzmKeBZDp5wOZ
5mMWW16YmJ0BuA5UtRnSDH07pzT5PZB92S30pVzLL1zYmK1JgRoVN3iSnXkDOMNRdVzES0JbA3xh
OQfbehFsIay5slFhEW2KoLqCEMhcxgKwELtRK56dcyBz1e5n0kEQPd523aNpvTTq1m4XxrhkcBbd
sExhVgisPNwuc0fiAqXeDx6Rbt9CVXgdGku0ulf8HC8ChJ7TExqXxMw1cPenGtJp6ZlkADt4Yb9h
o2cuUWlfCdourMy8Q9plmti9mZ5VCSIvYyf619rhfsIU4IPvvuGJSN+rqvV/pF3XjpzKFv0iJCgo
wivQcSI9eV7Q2GMTqsip4Ovvwle67qZRo/bVkc55sA+7K1ftvQIS7MicnE721tDLAl6eDO6NvxX5
RYFkfrYAMpqd7EchJqOUdpkCj0SEyMp1E/2Mk5Usfl5uxexEOAoxGReIKFQJN7Ce8GLYKumnFr9a
Um7n7TdN32T1u1jKuc9PhL/dNhkiHSmUPIljDlDJu7Cgc5V/VdWuL54ut2u262BtMWJXxgzapF2w
DIZ/hgmzvp7epP6mRSI3Na6uqOJxfhRj0pSEV1BOB4THS7mTQvgwc9OrrY+hU4m3Jl4IfxSxp/e2
VMF8DgV8YER4AGk4Z0/dEhlrbkCgugltA8XA5W1KTq67nhRKAgsfSwLEeEeKbdY++OIfns5wgEGy
BDRoPNOnl2mJBS2YVLCaoS0e5ttE/oflePz9yQnHLADmWDN+X7y14YeU/TLrhU1zbk4dh5hcpyKS
dLSLe+bphhs390nkEnV7edrODsZRL01uTnpV1zxLOuYN1WrQdzl/VtmujpZ245mWjKLdqK2i6nAO
9FD1XklQOSy81KwAspYB570pFs1656Kghm4qUIsH+X56qiV6A5g+rQpPqfeFstWKXX+9WgqSfUB8
oEAzaoNOa8St5OeKkiO1TPUfEhYIqzn4ONdjfBDFAigGagIj2W8y8OGQJ1bLR22EKrXr3oIuU+MC
hrW6evBBmsMl0CAGFEzIZLsHPiaJ/UYuvSJlLtgBobSJqG7XsAe+HGjuhnMSabI7FiIlZlh3pacp
uRvGsaPrmS2kFmDfFeubbRKadleodl+8XY48NyWOmzjZMlN/KEUlDShoGCOF6H4Eadf6wt4/fuTo
jkjG3UyWIc8MSyZozVnjjzi67FIqgqwXGX/yh+2Q7gJjc1Ujzr4/2WqyIC6GxoIBbJC4f9gx97xx
L4eYaQIUK6AABCgN1s8USpP6tFOhgUwPgIWm4KAtifPMfh97Pta+Ahzz9OVkhNCpCpJAP5DyPt/q
fOE+O9nGxh6CVtL/Pj99Nw15Xmopk+gBPnD3pib9Grr+Ax4wG7ONF3pqMqP+hBplqrFsVAqw6mQw
zKrJ+lqCuKQBbHBWOJ3/oXdLFNy57joOMtkAoiROiOkjCFDPNkTeumpJr36mx5AwQ+4EidmxajLe
047mLC94I5TG7w/cDX/k4bpNnd5a6KqZVkAKZUzJG6OAkTzZXyDQyq2KtvKB5Y+458tL2ZOl7093
Fbg8Ey7h+6F6yOtHojqXF8XkrjoOtQU4JzJYEA3AS2KMf9RHNIbBmMz19pCRJNhGCgOjobz3y/wX
BVmxEOW+0WrwmMOF/eRsbMaUOfZ//ABYyCjTKmyotFI/4G17gKe5nWkQ8A5t2XgN2u/L7ZuNg9wc
bqx4Ip21rwS1VjLltDmM5tkQTEpANtNyeyHjcLZg0Ao8knDIoHatAm9w2ovIJxtFEmfNgaWbFru/
4YI4fLkh43I42YARwhpHaTRfwPk/ucWERGlCRRTVYaDlVnpoJHhD4sQsAhC6s6pa2I7Ppt0YDXVf
wMRG6Kc+KTfGoFLrZqfVB+5vknr7erktM18HdgZqIX9cOo3pDdys8jyW+qQ/9HveroNi9X99Xp38
eKmFYBV4JP2hM2+VTbOUWFj49dOCVZz6ql62+HwtrYMVXYLozX9+FDSn0K3COJzOJQ4LbB8wt/7Q
3irZtg12lztnZqqi7/9+fvLE5kT3W9/A5wGMMkEtiu8gR3k5xEwL4HUGS6PR9G7cHE9boEsQ7Iiz
Qj4ApWAn+95a2thn2oAAUFbFusaSoJNNsc4Eybs+lCFH69sBiL8iKZx20V1vrh2IMvoGozZ2Rnui
FuwNsLLlQ6K7uXBNY+HKONeM4++P8Y/2XtHKVh4KfL8C5TN6TMFuixbePjiEzvcNlLzhjYT1BuUZ
c9wgj4JkcWyCv6UOB1+m615FimAjRbdJCAXE4sXsegg/uEPyycvEiZT1kEAgEf5PI3lNbZkT+rld
wrfaZ3c828kcdD+XQioVO0+i3RFjqzNl05pbzkCz7GOnHtYlrVw1bNwWOnh6Cc4gBNEyNbd9VXZL
8WoE0EVuUJApDehPRBsdllBJ80jNZ9+AyqpFQMUp1iySHdDy7VwFdFT7bbWmjc3XlpTvAJw4OOq4
3HdM8qFWGqi4qs34VkqrtabcSd0mERuFrqShXdcQUgohWJH20soon9MkddUsdssAohYFe+UJMgz5
l5zcEK45QfPCifkVB9ZnVwlXRfqhD+7K2nAUiuKOCN0WvPiORSPBa92i+oaDUctvK/YWR7siesrj
T1pWXliZG0sVW2oq2ySB8aPV7vKid9riliuv/eDF5DsKWgfMtDKSb9rmLSDNT9ZAcoLBCiR+GHqw
sfi7VBV2JnA6cuC+G/QFES7wOJCojeycp2Dgfhn1uzrcdlawUcrcsVTw+6vbrtiX0T3snVYGKRz4
qtiyf8OhZESTaDNo4VrKK5f1PwO+qsPc0frMqbRncJZVSC9oqZuQ1M2hl0ghtAtRAi2DhId2k5hI
PWv3XK1tWdkESbuCUNkdamw2GHHbhGS21XrNaNkj9E0YyiujBus2QNaAp3cDeauNPc58F4cbEjuQ
JJAtOJbD4LzllWMm/D7Uk/veNFbcCF1zMPd6m6ZOyfQOb5kda1S3grA+QHLQ4DjIJr+J+m+jQkHM
9B3o7ttD9xhUB4Gng5lFbpmByqnFcJz4VPrgpu5g3S4aeDY0/neEN2ZfZ3jSgjUGGdYyTiG5YTqm
9CGy9zyAEm+4bwHnH/TWHerMBkR6mweQICKQFt6xdPhRZvda+kQlD0zkHl+KP/3A3+oxvNn92Mkt
qKQn5roGyr1VXknvgyX/XAwPCbhnJVgOhbxrWtTX/W6XkA8/jGwN7hg8fI2zbG9wdDdkDjoZhGDC
MwcFX72G0EsFXYRSdVpG1j0k3/MbQ/TrQqsdCAc7vCTrDpO9aD8Cma4CSIkB67IWCgGnObMpeIBC
24D1HtgN7Tyrs36BZinX/j00GJxsUKF7Iu3hjeMMeQ0xhtBaS7p5XykqvvNFQAtPmw/Z+F03OcbZ
By0+gXgVex8JoUJJQifMkh8FDd9zKbEEyMyjwiJ8Y7OHqNKwxwxGu25Dkm46DiQZTyOoYJThoK+h
f5wFtpmY4rVVlW8YJgpb6YrY40jgGfuE5q4F/9TO1Pp+VRoF9BWkIgU/vJJ7DF8geXjhq8i3mN3K
Al3MLQYpjG2QGeu3sMrr3xoE3NwosZp3Gqmx7HYkcIjW15s+7bA09JZCMCToJLvtpOQgRK68W3IG
tjrX82ceFbVLGW7GOkiHKx5U5QGCmMM3+IztTRZ2DIY3mQ9mZdSiHg9MA9LXEBORRf3USMiQlzyr
bLkoBGSfws4GUrZ+yqkv2SQDwdg3Iv9dz2UC2ZAAoh4g2tgtZlrZ3/l19Ux5uQmCPbydKqhRZHXo
1iG0UrrU4QpDWqZax0nx4IOuWDSmG8no0ryyfV2gy4IdC0GmF61d5f0KFLf7llS1PUCdoGB004JN
jhfeDVXafRmXn5mmOEXeQVEl3DZy5laQuElAlB5SDYs4eMmMB5UNEJA5NCWk+Ulq+/xdrdY1i281
wIIUATOjgEDW6klq7tLuEDX3KPQ5CVUxz9lbZpUgyEKoAFJKIgtB4U5d2NTaaVbdUf8gGW/cyLfA
BdiD8a6Eh968i43W9kF4bymw5FzfpXie8Ney3uRBvIla1WEx1Ho0QG7C2pGCPbZK/NzHSsDNRpJt
uEKsVS3ZV9CHaVBxpsU9aXaa+M5IvgrMfTSqFJSuBr60oeSrSAPxu9r25E2X3oforla0pxQY2ChK
vconEJrQo8pRO2wW2Lm2GtQ0Yvw4jrw+KT416bOTkMKCZ4dZgzr+GRR3ZrhnkDaBtIpaJFC80R09
f2n4Oorugvi+Mw5MvW/D30J9xs6TmD9U+kSMzlEh+tQTxw9+xrLltMNDM2xI8pB2j333KFuPFHAG
CZW6LWFrCtWDJvs21chOxQ8ufoZkTyU3qfe+9FQZlT1w5qjiNmt/dAHcru/r9kupbhrttpRvFWzd
EBm3Y/1BJ7dJOdgGCdw2Sx3f+Amic6H9zAp3gLxUUDtm/INl9z6NXT+owK/B/5oqjo+/HCQvkO71
QXGmwPmXkLphebiKmy0tFFtYL7n+rkgtJHuei/bO79ey8ZjmNz5ndhH97PhK6lcBj5ycfND4uWyA
OFxnXHb0BM+aonEr7Fg6bI0j1TH5muubgEL+aBeFnznZVgK+hZCK6Z5T6VEgjWD5NwWEnpTmXicH
SXpP209a30QMp5j0JhfbXPNAe7C0Z82qsYByx8hfdTSkbHD0Fdij7/BzSfpYaNB5guc9IP4hth0o
EFk1OqF/YtaAE0sZqV6WtCnaGzXdqQnYyBA0kB5hZK6RV51DuKT8ptozCEOKuR+w1xXWfVhtTHoX
5g958CSLTZ/vdfBUYA/Oatfo4WTVr3BDCsS3Kb4q6SPIXwm/A67UFsqjHCn2IAu7ZsTt2Gfcwcwm
luFdoNtQdVd7CBtBH0vSfkYQrVL5Y6Lsh+HGzPYkeLSizwSlx9LweL8zrLt43GHVXxDGkQdoJcBi
6oHJq8xAVec9g4JIcQcEY988Numml3CafjfSXR4+luIuMYChLb76HofVmMesnRxmGs1NUJQ2KV9Q
dapj6hj6E2e1HRc78PFttbzTxN4QJfQiNol2aKDswtKnUmzb/r0M7qGWRMVN2Rl2riu3XKe2Vqq2
HL6b0ZvQClvIWyusobXBXdiP7JmxbXF3TFsI+3iieonkXZzfBkNiC/ZYZPfGuENEK6L8aAW2fQLV
MXavtF/YK5xAummlNyP9gHiB2ey7stlC/o36C45U5xkHZP9QdUZ2HskNiPGdXrh7HIm1FWL+xcqj
v7EwTx6XQpw/HEYhawWsAKTPyVnhtxy4VudtpB1UDGzqr7Vo5es/r33EncaYPk66pihLHTGUyMXk
XcKXnr+t8HlkS8DeQXn+rJZoqjl4YMJQD7qQ9pWTFWwB5j8bgFqoioFkZoEZeDoMOK7LtIZL8SFA
usckh2YJKDMzzgSI1f8FmDysWk1IgSKohoTML26quEfiZsdQyzBWl0fiPPODrkKVBCxTC25t0yqf
WoS5YEGpHRhUwMRG9V/6/t1oD1b2dTnQ3LQaoaCoJuLRe0Zw01tOuq6PtUOWVlBq2sc1pKvKl8tB
xjzVaR4LYGLQD6EeDWI38MWTcakh8BjUQj0QOXAHAyejuC+0ndK8ZCF27YVoZG4aAMg8gvTxBEaS
9jSc0kODGhd55ZAN24ZDi6r/DYnXjVbiuE8dVYEKxjer8SBw4+K2kwNHqozVUMQ2LW866EoVeolb
xUFJ77v6HoUj0j9qxgL4fu43augO+Pcgz6BOVf25LuIk7kpygKSm3N8MCyVWZW5ckSfBbNWB7j+T
ze2Csm5CSFIcMlTsDWjmwPfPqYvKJT13jdCH6uAtz821Ev2C0IsTZJ9ZujXku55cqX6BHAqMDUHa
AykLiUXATE9Hw9AHU6+QhfbkuHRsZpbO5cl1viZPvz/29FGyI1faKK5ifL8vfncQk9MIhpbvzLpd
CHQ+ZKeBJrOYF76q5WCXeUD92SB7sGvxfv/tKvSTgjkBiegpHULSfWHkvUE9XScfcdE/1Xm+Uzrz
Ecpr68u9dj4/wFrAAsH+gpoylv9pr0UanECaNtU9U/Xvs0I8NrQfbO4vmbLNddpxnEmtpMyC2uI8
071GehslEiG9sJBRm4sAZAoMa3HunqvwMwvIbx/KwV6BxwOubPaS6vxcVwHuC0QxtpRz9fs0jBPY
YanUCzVhy9gfc79bYd1cHpDZZoxkQriIIXc31aGWJNFDYopSzypDB/c6/UpZhz+TC9VEFehlLEPU
FE9HHN6pMZDFA/ViwW5YXD0zfalecVZYwlI/DjGZVAZpzbTEluRFY4ZmSGAxqqyQ4MKTeNW2jdPL
UItM9evXJboLQhWoLOBWMc0MW0qMjQ6gGK8IkBi2LeX6pXLy/XHkjjaYECcXELL4vtQ4quVqzIne
Lo/9zBZ2EmGysxgRg8dfjQhdCW3AD+QV8BJUrr4cAakyarUTVN9GytJpM1pfz2Q4wMqeAVeg8GHJ
ZW1m/qIYirT5aNlk4IJ3+nkp0IuwUVvZ68cEn7arM31hoZ+vQ1weTWioo0KNyt50dyQkDwqZ+cMB
l/2o2wXQJ00WcMqzIf44IMJhAsjbyc0hpGmoKcUwHKJ0g5xRy7ZRs9CK87EGmgI68xY4yqiFTu9C
ga7qucrocMBcRnpkzSDURbxUXMkmx3I/jTP+jqNZW2K4B8b04aCUrv49VAvNOB9uGQBbFVQF0Dpg
ATGZTVAeV6NIKo0DoAIDd/UrOQrjzz/5Pjn9+YUwaxRKKmRMkhWsQGyBZP3lRTflq48hcDmC6ykI
69g6plcwUYckZHrsHwpNSy2bCNL96JIM+fSWQmS5VuXaHuXp8KzGuWXSJ7AgX0hvPl/+HeeXY6zL
o4UzQSz4XS7Vso91GWq/OnMt+T84svMGFNDJLe/ahXE7n+En0aanAEcqp6K5kCECkd1Dp/pHORj7
Pujcy406f7+chplMD6tN27CS0ajUf4mqgxzdEWTIzaxyWLYQaubQGW8weGEA56Ph/X06U4yi7TOt
ZQhlIfsAifO3gSRuB/HpKDjUtblOq4W7+2zjQGQCxhPKLVACOo2oMdgJGVIie4MFfUj2wMIXJJJw
DNlK613ux/Nlhn4c787gmFnYLya7qpGYaS7rtewp5Z2VI/nS+wvL4Hw/Oo0wmX691pOG1BUmRAB1
wqB/i/Wx0AYnFCX4utyYubmnjRSwkfhpgTB72m84lGI9KCLFM8xtQNwcVJDn/y/C+AuONj3q+5oS
VqHi1UZkW+m28t28X2jF3JAct2Iy+jBkHtJkQAym2UbvJtXCOT3bS9ibAPxA6RbppNM2BD3qw4rP
FW/QvjQO+VrHareXu2m2CeooBQRfXCSoJ7MKwpeZ1YapArf51m63pnb96QDXvaMAk0lFUpnRpK4U
r6NvzbpeWoB/fuBpQuHk+1PvRo2DM0CaAuNcQb0K2L6cdj/i0DwwP91jR9jqZuHoQ7rxRf2WAnuv
+PGmjfsfeWsApyncEDXmGqVEzvIFMPts3+JlP5rZomeniMC+G6KS5pbiteEKBqAofP/D2P39/nQD
D9Kh6H2mK16kbMYS9JVyROMzAXBJIHXwZodYxhSnA2QFD1qf4PfrL2b9/HL5189ObrDx8Vobr3HT
M1cfLMB/04B4MBMGoBRlmg7efF3rXg4zd6aiRAulD4gRwZ1tsoZAxqBqUMmyp/VwVLWSlZJS6IF3
bpEqcPwQxRfkLxYGZm4jPY45OYeqwCjKgCNmEAG0YO2G9IZAvx/Mg4VAs3141DhyukHwsOOmUQ+y
16IgRelnkLX2cKWn9X+nwVEQ9TSI1bYqLSQE6UR4F2GV9DlySEq3MWNjYbD+gMvPVvNRrHFJHe3a
EBM3/L7t5THtATVmL+1gmpwDH4jte+RTwH8h0YAgKN8z8dpX29I/XJ4uc0MH/hEuD5BpRb5wsh/W
cgqf5kLF24XaSfMAEtcQOLiLXY4yNylBHcRNBZBE/GcSRcsq+PZFaGYX3rH4oazvpPZZ718EFETk
auFJqc5di46jTbbguFB9ITpEg3W5UwjuyGDBJ+EX6wM7y+A6hrOL9uHaL6ltwclDNRoo0+J+Fv0s
aLvNIkAaSeZGOcwxkk+j78Cn61dCcFcxc7sJ442edDA1QY/pD4TgY1Sxg+A9bju39GHUBvRKmH7L
xmCbcoGi8KfKmZsvaasuNHN6EmQpVAalsZmK9m1Zv1R/xwzcbQMHFqB2rgW7YSk1P7f8jjp2et8M
TRJFfoF1DkSBWxZsYxXaRinq58uzZXZO/p0tUxJDTeNK5wwLsO7XKATncPEttuoSI2P2JD1uzWSd
q0UjclnGs32IopcYhg5WCmec0lzrYoB2X/dAU76uefqo+eltwxMIaydraGRvawsizXq3aeQe0o6o
3KqGWLgJKeNONt0YQHKSNROrBRKMYx8dbQxdlFtVbI0rhu9R/bZg7EC6F0XbwaK4Bz5F6m6zpNyH
Reh01hIHctx1LgWf5AJM1kQ6JpbsldWK7WNpdXl85x4R0IcF4RGPUODYJseFrqaJVFVom8x/V4B4
0FrZifoTAK8wXALHzuw8EE7HkTbqawGcOelHxlqrkqxY9iJ/xbK1/DtHLVpdU+U5WJJgmAsFz2Dc
7+GMioZNNrmQM8j8hngb1RQOWDp7SM3o0KvZJ/PLjRrFayFd6fY6HlV4+aFluLmgLjqlR+l5F5Z+
EuI8DDY6lAZCR13S/5uZCychJkcukqktbTS0SgIQRyneQDCwL0+HmV3lJMJkHYJ/IxI1wRChcAPX
oieRVJBNWDiBlpox/vnReuKp1HWkRxCfPVXVPlrSQ5ptBIgwmM5YtsYUJR00DdNLCU9xEm+bcNs1
lSP8JRfcuSDQKAGfxwQd7qzIqw+KXkWWOniNoX+yjrtgSvwqqLRwJ5gNAzs6zCx4iKOwf9pXvg5J
FJEYQG7S20IC2KZ/zpaIkDN7PBKaf2NMxkNKCzRybIpp5MDlwOAISCnllkWr6yfXcZyxrSfj3qWx
xbTBgwFSWAG5tsmWdsuZ7QwFGBlVZNDFxkryaQjoY2pZrVmDFyi7Xuz10m1fO3p1enbURPhTRhxB
EGfp2bLWQ6OVB69XNmW5KdNNvlTCmLuM4kYEbSSDoFQCQ83ThjBm4Opp9r0HobfPyoKQvpEAo60/
QjBr0zb1RsvhBOUDvazznQGISVG3Limv9L0dNzX8DNT+kdCCccCU5y9brWRqhdp7uhMD0KUNmXN5
TszMvZMAk7mnNkFShnDS8zR6k2s/AP6zcZQCSX05zMyWAw0L6OXoYHwCzjDpTr8K8hYVut4bagfl
OeZe/vxMEpfA4Rrv1VEqR4Psz2S4EsVXsjAYPCOQHwo1gQXLDbQ5nULRV71yr/vcLqF4avzMpYWW
/XlETi4IkEuBMjCqtaNUz6RpaZ6Sig1M9ZJSgo15UaxKatQ4yAGiZkH+q6qMbwCOXJ2iiMC0cEHU
YG4AKRypIX1tjqf6ZMU1PmHIssiqV+nAvP808hD1kLX6eLmDZ9Y1KnooexrQ1EBGfvzzo62jBXFk
KJiiejG/TerSLeHLWonfaWY5XbBw35ttkQG+NOTVgYqdcvcIT4jaN6rmmd3D4H/pzQNX4CIGL7LL
bZqLA5INEDYGCB7nKY6SaCHnAnHiaqXRfZXBjREWbku+HHNz/yjOlJNUAUthtFmneZ15b0QFXFm8
yw1ZCjC5Q6JwAMiTigAy2xsyAKILq2tu8HUVp+xYWQU2aDL4URci053JmsdzLnaovie3YSqnm0QC
LYHnUr5KhihbXW7UuGymywp6atgsVBy+SBWfzriE+moWSh31svq2INsivVXq63N02I9wsI+QAQjH
j/16NKlzJsmhFOfUG+L+najibVCV7eVWzA7NUYjJ5tCxIBxqGSEirVopZueKf8ixnjRinOVHjUgi
E54yekY9Hj+LlSBPlxswc5G3kKcDoBG19fO3V6QMYZTmigYigkv9Gy2Cw9k6Zjem7CxCeGaH/CjW
ZJ71wG+3YG9rXtoQ+HI4Zu42yBtcbtDsiBwFmcyrpin7uPoTpHZ+ydfz30YZVVzTdVkdz+5JE/wo
qgQJQqz1qN4DquBGQvqXWXsUYtIAoyMy3D8jzcvCzLwpmYiA2mXKwr1gbs0bKD7oYI7hVJUnx4qA
rJlZGimitMloEIzHyLdSguTauAFsMK8fE1QhoK2PSrhmTHGzBrS5JSvPNU8CTjve/sMaxLGFXR5P
K+WswMtUnSdwfcP2yG3pCyy3yz9+btYef36yANOsgXPkOB6ttqLMqctbU1vg/89kt3AP/duCyawy
g8Tv2gQtCNINqIhZisLFNpVW8IGEzsT1AAvM26NokwkmQQEygD86AG656fT6facojpFtLvfa7PwC
7NEYi6cgGU/yklA51upUjTXPAs+s73MnoD9E8VrD/U7q3y/HmjvoR8wLiPq4UqB+erpFZpjJlpxj
LoN4azP2qo9ktPS5Fv9wDh/HmXScD21jXhDEUfxA3QtSJG7Q43S83Jq5DQypFfi3w1VoLN5NWmNV
Xc7g9OQJ8WhCTLVZuH7Nfx8OByg4g4I8BQhlTOCKTQfNo+Emhwdst/D759YLhDkhBErGSTat/aB+
X5g8z4kH3c9mJB2AwbnwQJwb8OMQkyWJ0gj8IThChK1DB3dUtQsdZi4s/LmOMkeTk1GcD5jmsaFH
J28zBGapQ9DQYzVYEHEDXxjCwiVxmdm24MEExzjcwfDKOI1iBjTLjCgiHrFA+7e45cJFroQheraS
zOu5/6gEA4oM4QeIDEE44TRY5weSnimoy9HECd/apWfabFsgLIRFCOD/uTh+WVpDrzDiGX3gvxqJ
UFdlVoJDQ3tNciza0X/Y+pEpQA4S4tnaGR29G6QMSkcVQRH91sjv6b88IfBdYBlA+4DnxThFjqZA
T2kQA0tHvCi7KcJHP/wF9KjdDlersuAqMWJ08R6Cav4ZeFoqdLPyax0AMViLQ3Ue3FdQ3azevby1
zG3KSJ8iz64hl4lL0GlzaNsEyM1i+LvU2hht/9n4+RfpSGUTxTfBgs2XYCdLESdrqKZUj5MGERv6
EZovPFn7fJ22L6q1cAbMLVY8KUfBqRHtNdVoN5RWqWUqAesAJL/RfYb+wrVsbm4fByCnfVfARk4b
WgQwyl1krfJhp1U7JdpcHqG5m8BxlMluoKSVCSlo9BfA+oNYBzdAqHUG3JZt9bfvL0yH2WCY1hby
TsCKTnW68lwitSphuUZtzHdakNfPsVwZeAckyi4qIPaAqT5iX5gRwxAHqPWFHzAemNM3IG6EAAhA
9wxDN5kdfc5NklggX3OpuU2M2mNU3YgKZUUjCzdNmN1aUbW63MPjNy/FnJwdQQEIeC9xbIHlqvxO
4222dGGcnYp4Joz1HhRI6KRVCeVDZo2bbEsPdXUfit2/tODv9yct4IwkWSLHxEOazK7Id5lu+39A
WOGu/jfG5EqV9PFQWS1iwKJOOIIOb1gAxI6y9u1yY5Y6a3Knwo7UxIqOZQWY0SarE4fGSyiR+RH/
25bpoSd1sLeAaryHYz6y/RaeSzEU6umVtqZ/crmgVo3ZDPzrDLictL2at6ahYGa5wR0cYMs7sSR0
NtuWoxiT7jKg3iRJSFcCtvMZinWtbJv29+URmQ0BLThg0sZ/pnU2bqV4bWboLsL3qf+RaZEtd/7C
3WopyGQ3hQWR1cSNr3hAqYIG/iCXlt1AseFyU2Yn11FTJrtp3MAYRKWIQqRHI96T67MBkOgFuQv5
WSSw5ClsE0IFbSw6itxshvzzVwcC7LUNgE4b/CE1QMzGHPTYwKP7xyAToAMkpGXFzZDrdlrHzvUB
UChGMQegU+jaTeaTxU2R8oLiMdCEroKbWiAvZJbPRxoFYgO3W5DTYEw4Bd2ovDOVMkXSBxVJadvp
2TPkhUbMHDtc35TjQJNlXggxlLVAFhPO2FvQmvn28vfPrzJIkaKObwHyh8cTmUymwO+YzppE86Ab
MbCPcnChriQHn+r1NSFVxjaBGECHIns59ujRoFdlH1pRWWuefyf0vZ8uHB/ni2L8PECn8H5V8bqZ
tEPUpGppjPefzG6Q+4mWDOJmvz8WCZFlwMya1kvKtPWpFIE/V/UObzc1WXiFz0yosdI0loFGmrQ2
yYaHBhdmbIXUKyDMzreRDtL59csO9G4QGVF2VoHimkwlmoGUUIAOAQcuoTznkdV9QiNoSdp5BveC
HCIKSmMpFVxpOgljQYTCrKFh4klwNKib0oZK55eArXwHtU9TJJsy2qf1h+x7Q/7Nr1Sfx3EFDTIV
nATAUyCnP20kFHvygGqS7EG+XN5kEVm4yp5fmE++Py3ZDdkQNDIBgLpX+jXoCCsB1wGVghkMGMzl
pTkz5f6wAkZIK6ztp2YaNB9KKUtxKmpVv7pvCrG6+vsEMsw42CHEreOqfLoiFS2Ns6hDCVAyP0Yl
pKd/+DxWPOYzcABnhSrIkCUwIlJVzwydvHvVrr/Mobr89/tnBaqAp1BfN1UgEn/32W0Mo0Rrycx4
ZgiQ7oHN0PgSRyJusquUNI1Az+tUj2FBRp+Vdn3WEmVJVMrHhzJW/VQ/Hi4Gal3ncetJeECCiv87
CtzLw3A+YREBeX3YvlAC3e3JnTcIfd7mkPJBpeWlHu40so6Ln1W9cL067yhEQS9Bzg3gljMHC6Oh
4JcaUuupPFu3qmzLdCHCbDuOIox/fnR+5IDkKwzqxF6A90EpuSoEK41wp/Dr0/pjU3A3ARoLiasp
GKRWSMJFRlqv7eIV8g2/amZ9Xx6T883+NMTYm0dtoTFrY8WXW0/ukr1ash3Psx8l9xeoPuM15/RR
CJXUUdMd+Dm4IE0nV9GXEjRzmsbj6k9L9wyo7mR8VUJmUh3AklniMs+FQ5YCRsbjbnXGP5TkIWWU
qrUHnxnY1rXWVg8AB2PPXfBVRc/XdyFwLniHIhGvnkEzKlozJB+l2iuGbQilGLZVq4X6xdwoYcmP
7snABp1hFEDaJbwpWOOFsWaX+iZVnv3h9R+aYYDHZ1jgbMKB9nQmVE2UMYjdos+4owkXckzUdK8P
oY/pUaQTcbpPaxYoFrehpGE+8/y5tho7lR+0JYXRua6CVjk2ZB02GGcZ2LhsFK4aRoe9GMX8XLsv
1HCfU/PqSx4ujgYEno0xCXGWiQ2GvCmSngvPb9hKG9imlpd0EuZb8jfE5OkQyworBwkhJJPZpvkK
DQB7kc08t5dBSx7zCunkc71RuAsT4RforkB8KtFaxPt8cCATeXngz6/2Y2/9jTLZMc2qNJIyQxQO
yTMJEpMBsF4Zd6TwWw1+Xo417ljTrWZ0FFOx4Yyu9pNTpgsaKyzVSnhWXdhx/atcSg/NdtlRgMm4
ULVnJPZL4ZXKq8j2frwj4UsYLkywGUSWhh5TsU3hIg7B50mfpX5dmrxPMcPit0x6Zc2hZOVKg3Rm
F8R2APkwiexLcls2xcLFcga7h9Aj6AJPe1zSpxUsMzDDuDVI58kF9uksfrFqgDct9TFm6eNgqit1
0J2Ia/s4irYa6x+HotoNevlxeSTnZg0uO7j2/Ie079qRXMeW/SIBlJde5dKVSVOu60VoUy1SXqIs
v/6EGrj3VCl1S8h9gWnMDHZvMkWzuEysCNS1J+nOrxZpLOM6x/72J4WrjtahERVCcXEM+Pwd11dQ
YEuX7fNcM+sXF4rVppHVn0JQBxj7kf1iqzmZKdyYn8zPc8xcOEPt0SXQGDBN+aEBMZjq9GBobfZl
EZTJflXiaOkifJ5u+uefnnZlLHRKRkxng5CWlsyhK4/60kWA1CFYj8B9AuT97KYV4dCV8tjDduSM
ucQeHwCP3+VF+AZml1//4SwgjpveDfQWzWN2q08TS4SiPxntTxNSlFnhtAM4XRSPN9nKM7W4cOAV
gNbaxB41fwntTI0tEDcOp/ItDp+1NXawxWPwafjZMUhZqFhdgeFJecyRFTIjkJ4rTm9AeqIGE2bn
Eenmeu7UjoXQauJyuo6v1Joy5ICj4qQVz6CWBO2vz8B/WLKX73fpeuWmrAfEgZDqAqG/Ojty4HzO
2w6ctqcCLKeRa+PP9xNcm4RJeQipG1DFTworM5MA1vt8iAXkXGmARhXjrz2isuanKwbw2hj80zea
2oYhqI4sxdebg9ZNKliHWZKaOg5IxJy1AvvCQk0KSv9nhnnsXiRdqlvTDLIVpHjW9ZV1WhwfZAjI
eqDiac03gnKVtyUarOEwnjOwkK6kiK5vPhYIj+ukBoUW63mKqOCqZIIRLD8h/1TJhwJBEDVHxwTj
7/f7vbQTKlSgJrw64Brzaz/0KTgLaJKjYeRixicz91eZxK9jBR1eIprpAc5DnW7eqFt3upnQri9O
OogWe7t0uHjT0UdAIu7HBMlzaw3PurR6n2a8She0YZKgi7EAnrXyFb3etQ3kbrJmuI/LcK2ddmkF
wQgwsSnCAICj4OtZbozY1nON5KeYsFdliE8DiH71ca1vYenATXmuCWsK3iVt9n5qcW5lLTNx80Xu
QFfp9owhsngIG+Bwo6AKgYWvn5H1FieVKuUn0LF8ZFH4t8ntNRGahXzhNAnibWhq4H/McU52GiZo
gIqLU5Y/cF1zclBB10h2kWLHrOeiexAteLT7Ahwnj3kTfH/Ul0zb58lnbiVtyIgLkBToxR/vZN5E
Thq1W/Abb0HReWySNaW9pR1DYRqwd5T0ZTS1fV1RjkaWUEoZP6ldQAK+JuO2Nvx0Lj95H1WcaVo3
DW+hmcyP1zrJlo71518/3bFPw8MBjy0+RmCMR0OziTZKedxWt/d5wbX5tEQzB0e0ScvZgEly4kkQ
Wz1/v+MLS4STPGn2QS8ez9l8B0a17cImq0+6wwZfk7z/MDwGBw4NoM2rMge101qE+VgCthk5vHst
fvyH8afeMZQ4AK+yZ1e+lsJ4iGuMH5Yv2YbEz7cPP5EXIV8wXYurjpdQNqM2i8uT3dLAILWfaLdT
Kk6lpom0CFkVuHoz25j2Ja+QxytPcfSz6ZgDC/z9Nyyc0i8TzHbYjBNzFDomsIdXq7sX5UuqXb6f
YsFsfJlids9i3tFeb/ryNGYhCr2bIfRs/XCXq2/fz7PwaEE/B8BsZNHxSs49lgZEFDIFjfCpNyBV
wfws4X6kQhA+b/zvZ1p4kAHLBCAMjYlIQ8+znkpVgo3E1OGsVuHbUIPIWMkpOJ7VV4VUAVjQIRYh
VsBHixtlAeEK8VQY/7kTMMqsISk6oE6DkaG9akDFq4rMQ2yTasWjWbr0k+4s4LQGeBDnbRljUVZx
PijVCTIg4xNYnr9fvKXhwRgDYCjID6+bqewwSTPLwKWMSrncI9osz1bH13pL1maZWd+iTfpCiqdz
Ta2Ngtx3oq+J3S9MgVYFFIXg5QNET2a2VzNCmXaR0pzI+8D3Q75SNV8bfvbaigr2jDIM3xoePQqy
uXkb0Cgq42EF6PAaV2BoagwkNoaP3rX2hyqtFeQWzqs1kVdPilkANc5tb1xaUkXHtD0RKFoTwCLS
wjPXsHJLazTp30yQv6kLfdYTaDIidVWftScoSbiJH4LE//tVWrApKGOjroEcz5Smn21CUbCMtnrY
nEbjMJR7NhxG4P817/tZltYK4CZktmWgI1BJ+eoq2A2voljCWo2gOhfKR5z9VaTk9nuHzf6/k5iz
tcq0zCitDmsl129g8tNXrO/CNwDHh5QEIFTTvZ626pO7M6CVq26JzE9SuIkVtxYrAd3a+NM//zS+
XBIrK3SMXzZ7CK70KrRMzt9vw8JDhaQHACpAI4JYfL4NCoXC62AlDSS+Na+WR09T3nh+HvJz1L5+
P9XCwZ0E2CwAfRX9mrSZ8Fpuh7ysT2+yDeb+lbW6Hh2YC2NiFrMAj7hKS7bc1huFEe1UByrfhs1K
JnJheHiDeILQVgkFSW1mW2Wh6CXNB6hNQWSiBjuH4d+6OsjzT3R7Jnr3FhpeiWQOsT4CZxN97Dv6
5/bRp44nIHngKVzxdqVd1chy3Omn8T7lD2G54u4srM4EBUO3LoIhBJqzg6qpqdlXZgviq1QJ1Fy8
gLZqpdh2bZUMAAxxROF4Iv09T2vGuc6ZlsuAZtYO1d3a9sJ6q7c3u4ZTqzWK4ACBAm0z7wkdGQK+
rO1liDfHbmf/ik0CnRRrxcJe32vMggd0ogmDeZq3WFRaNVihVCnA8kBYw9wh6UC0m9PAmANROVi9
TdCYzhsskgGiV00k0JQgrLtuQNWFJuYDEs+ANKNWcPPxQrpmoj5EzIrQY/ZkWFZEUynk0sl08vqV
hi/fD7+wXmisse0pW6JOCP6vdhCdulYlV6UFxHbz3CYhJlHBhCw9fz/Nwin+Mo0ymybVtTEzK+s0
aX/JkEUZVvZkYQIDZSMkSFHBue5DaY3GZqmMW6jVv5UnJVn5/dMqf61kTNIQINyfUoyInKZl/PRc
hGqsGHmh6Kcs/R01QflGirtBgQ5WwIa/Ny8V9nviDiGool9V12WLc5ZUKtBoPon2cb+9fXhwbcDg
ouUUZYzZuy10lYqOSMYJotZxuW3WUslLG/F5/NmBshiJRyIz8yRf6hBl3Oh2HmT8eHTHAyIygYPU
2VaAkcjOzSIC21sC1BHfZWOP3ryDbd4ORgGXACQ7ELugvwWo2a97HidSxseyIie+j7tjOK5EYAsL
9WX42UJ1ShUzKQF/KoSuQkhnrBjCteFnN65UWU2yAcMz3Utsh8YrTX/TMs9uBBhmAJ4wYQbRJzUL
V6q41UUcxeKUtefWOGrJ+xCv2KalTwAVJhoWcedgbmc7jUbIrpKKGtD02HK4Wbk8WwtOF78C0QT8
TBlQsLmPRjWSCCONwQeqRE4ynFgSu1z8uvnKAZED2m4FrL9TuejrQUJax5b1JiQnq1XRLZC7Xb2W
LV78DpSw4S2jeg5c4dcp2piLGNVPPK7KPoKgki4ee2WNGXzBT5hyFPClUCPCrZh9B3RTwzhMwAJF
8r+FchfSXSgF9prmy8Kuf5ll+hWfTC2SwtBbqSg5qfpHQY5JGHy/GwtLhZ4KGfTd0DmdCiCz8ZH0
7ps4B2kk4CWE1q4K/QqUKG+/f3A5baQ8JoDnFaSAZy1vaJeSU0OUTaUND0ltrnhUC0QyU7YW3QLg
mpr4eOeBHgo8rKE1GMBVDtGuXvHbTKeOCMttjTCfyB1YSsqLqbW+kYGL/PuFXNooSJnrKBkCd3ZV
mqyg/kOkibmplp718d6G7OB/mACYxkniwJr26+tONSwsJVC+ipMRm3dq1zyEdrcSOC0d6UlMZ1L7
xixzE5M1SZZkOaYoxbEOAxJFfg8uz0nB8/tvWZwIuWkAtCY3e25oGkVL9LLqYe1JIZwyNyFFK9Nd
kahgmyyHl+9nWzrjwCdMMQmSAKAM/bpyFkN7hFUZeLoK5uodsiXsErI1QrUFpwjY4v+dRfk6SyRJ
qVUKnZwyci/CbNMNkZMVrdPkLSb9WZFqJVK8/qx/7jbArhDpQiZ7ZuWauo5qNlBQq7Wg2a9ll+mq
VytrKcXFaSA4BswuVKOvwPoDG5UxQ3n3hLAyc2wqjpS2pgNE4orTOt3Pr28ovud/J5qnmAvCxhKt
kOMJHiecsc4pxZ05vuvsSckgdGw0Lldu76hG44yKxDYM+cR/NX38J/PagsJGS3tlBDUmeIX8qgW3
liPWyvFLSzh1bEwGFlHFPKYPFWNAP+GAq8tqJx1RVayPdvz7+1N+bYDwKZ8mmdkHva14WWfQSJZa
spfzfN9lt6fSMMX0pCJ/M4mfzCws69Gkb3B9PJn2JhOP0vjYdpubvwLZfzTQAEYCb3bOsSkSJZV5
zIvzo1VrDkKPFcuzsErg5kBaGZdmiidmqwSEEqDWNi3Oepg7FrRgb+/4QqEdKm3IayLdaM6bTpRa
j7MMJufcpt6YB/T59vX5NPw8KZuEFeypieGp8hyJwKBP/2F8dI2D83t6B+ZIbTbUTI4tOTuLpncU
1LuLFU95aQP0TxPMzpDUq40tQpKdM7KT/JzcHNCZYBOYWn4maw+n5uuFVqIsrccoy86Jw8O3olix
Ude/HnAaUCfayGQi/TfHIQiSl6Y1kOoMmhIXff0EfD7fb8D1M4IZTGT3kYBC8D5/5nNtkBu5kKuz
3rqUOIV9iGWHZHd5vOvZSqpr8WuArJwKRTLWbfYwDqgRJwlp6nMEvS+9vqutlc2+NnzokwBBPSpr
GsB0c+9Soc3IqdCrcyid4xZ05BC4oWvo+OnKfn03pkkAcAPnClhx50e2baRckExUZ4/bD7btta1r
OPJws+HALLAZk/Qe0hFzcEhGTMYj4IPO4K/1QmEj/Pr/nGE6GZ/eosFKUTYaMEPa5m7PoLe9huy9
drvwDWgkmNj64KX+U3z8NANEvvWkAJXPuUr2WQEM4Ja3+2aNoGbhVKFOgZwjEthI05HpV3yaJRq5
UQoYkjNvSuhwgWplLWhZmgENV/+o7SZk48yImzSmgx1Z1Vllz3lx5Lvvr+DC8GCqxTMAZSNk4udv
hBQWQk4Zy85jeBxiN7/dBIL2BkVN8IOhBxWTfF2gEo1WJuKu9NzQygt1FXLiK1ZwYaOhx4RkDRCG
007MojpZZ8IYGyM9t1pQSvdGvQdlaFqtBHULs0zIIR33bsLm2bPvCA05Ta2+y8+Sk9QfH4n9u779
SqCYjQnQz4Furnl6rszGNg7TITtzmXiUPQkEp9/v9YK5nfIpExrzH/3ndBY+HdYESe1Bb/CeSnpy
F/e6J/WaVzV2MBColDsVf/t+voWz9WW+2ZqltAq7OsZ8HdSxDa3xyVqzxYLNhQDDVHlGdzMi0tkX
dSQWQzKY+TmsAiukjmY5YNa//StUtPAhdIOHcwUAZQTMQKxqi3P+puku+fUfRgesyJSBzARV1+wN
lykjGbfl4mxGP7vsr1jr+l9aIUCWbNhBoFbg0X7dczk1gV61lPxsXhBv2vWBpafvv2DpZkw2FmlZ
eGN4M77OUAFJyGO9ys9K6lXWpbZf9fc1bbDFr/g0x8zMpnEvBq5hjqkpzAIC39YLR8S3V7aBMzBR
ddYBOECSXPn6KeCoLy0kBvJzZX9klzZeuQ+LX4E6HkJL2BK8r1+HJ1meIRYg+VkN30MbmvEGuIej
4/fbsZAawkdY6CKBuPgEvZ3tB1EqcH3Fcn62iOTI7Va3Qg/UwnEc+5k0OhS1qr4kTjmUKyZy6fOm
xmaYmCUCLSulec2Fnp1L8aHaz3L1oox/v/+4JYtiTp4iEA6Ars75BjTKwEHdw2OPcqCXjZJvIaEm
r5jJxUlwHScORQBO5gdaaxCScR5m5w6Nx1n9QbU6+P4zllZq6tv7p+AJre6ZL1rESA+OFWaoujvL
RPbEU8LbvVF0hQF2rwCxiJMwmyLN41qta7xXJUncMaocVmWOOmQr7sOCP4qsFvIJEGeD+6DNKiW9
ouU40SM9N9nw1uWyp4vK6fXBMZrOH3rz9fuFW5oOnWJTX8eUYZiLNNlVo448ydOznaFh60WJn0tF
dUb8IeHT91MtnAJgyHWkcBHiTubg62VFqReudqfDrTBfDadTVmzB4vAoDYD0D9ABYCy+Dh+OIqwb
7Mk5fWKt2651BS+cMDRrIq5FAgBllPlFyTUqhaQqinOjoOfY001vFQa/ZGiAHkAtDh+A13Hu2jGj
L7qmmnx4JXm0QLeUdEFDNum4NcwXm/8q8gfC17piFl6bL5POXgKT1EMc8rA861a+L0bhWf14pzIl
6KJm5eH/f3ygCXJD5Lrhg888SwStNYkshBCUVOB5egD9IHJ1P7LW9g3r5zhomxCJuipdORoLhxwp
aYJThzeCwM59PRq0HkhTDFZ5jivo5LALOnN8c9yE1dayV6zEv7zpLJ6E34H8N5oNUKCaJ6fryh7K
aOixh+KI6otrR40jGl+gcSpKMjfVP4xoq6EeXUQu6yKnrI4yXasu/ct2zn4Fssl4OKaCgnqdaysr
M9GUvj53Qno0KvAfGQ+hZfpWdWm7eIM6nTfab3n+0Smjk2V/GrHJqtjJhtPALYe0tZdmKdqw9nEm
+bV0VgEnksEFDpUXvHe/cdEcM1OCKNzGGfEtYOMylfidxAOrqYKCqRslbEFgaqP3+J01nRMWhaN1
lyaf2HM3UVQENGaOVb4b5r1e124x0L2E/GaXrqUdrzYfiYOpwX7afDTBzzV+oszqKFJG1aUfHsG3
7IxyUKMVlm5IdHN6EBPgMbUntilgWuzZVVKHsm/rui0vapa5mzJa6/1Z+hSEfVPFEJn0K3YKY5RG
hVoNxpedAmpfQ157/DevftLiVid6WiqCENaY/A981NcbkyZxow65Vl8MVwx+Rlee64UP0SZKHWSD
TUQCc49qYGqVljXll0yxHKsKpKFySRa5iera4Vor/OQEfrkLCJchiI0zgGduSkB//RY9V0ZZ1EZ3
sUcKRvANqTe9dLaVH026zbXXGx85EOZDfh09xxNl6JVUg9JKfa0aRX3J662ETPqKL3r1yGF4JC40
0A+bgObMWxh5loSdltL6Uqt/I1/N/97+61EeBEgOlUgbmfqvSyV6gMgSQ6kvtuL9buwVd3bpx38e
fToVn6Llss2M1mRqfamyn66hriRXrx5oLM3n0WexgBY3UadZ+O3v8XiW3vv25fa1QSwGcwo2EqCj
pvk//XqJ9ynkGI3qkuY/mpy7rayt3IrrL5h69eFjIHWOMsD86bCNHK19DJtrjffDgOBifIvjNbak
66uHSVCxR2cnEkjG/AmOcm0MGZrjLxLVIPAYSLRysjzQzWdQ2d+6YpgKKEjgWqAMdqXeBOSSXXRR
W19k5hfM71ee2uvj9HX46Z9/2pCBkJTnKYZv+R0rn1O2/f7nT4f9q93A+Aa4IEAGA3mbeS4dOM4Q
KoNdfYkNuqem5cly5oZ14UgVXzlbCzuPJlUAyNAQP5VjZyaqRS4soWToL2C4EXxXaKNLb/aPwbyF
3UCQZCMMA5T663L1IkrggsfDpTd7Ty9qT7nZ9GECBC5YLox/1QYThTylBmv7C7UdTu+pdPv4KPiD
uBUgpokiefYBWLpqtKC2c2kCjlhVFjej4RQ0igEchTtu/BPP+7pCIkvSEf0o+sVO3vX4wiDkQ4Ji
Jb5b2GpcPVzviUDQhKn9Ogk6Fkb4bEy78LOqDtA/znxq3GxoJ6rq/51jlnXpGhMdVybmAHO5x/oX
SDKtRPTXbypmADQU1dYpkz4PhrWibTMmY4aSepn6gOckMJQPau4gbpaQ7vY1Q2SKTjv0I06sizPT
S9quSHOiKhdLkG1CPMEcqYk23193vNLTNZvd+AlGOHXFgH7xily1qlsR9qGhXlhnviiV2nDfDJWz
Ptr6faOgIM5zFgZIkJjcRRGSRk6nxaZL+7a/VyRq1Wj+IqPixrZRbQY9S++qpvnFLfMXSSZcYpVY
tQ8Kdrpvadds+yIqHzWhaI0jpUVbuaUkZ/syQxhkVDZUGrNK3VVJPsmo20PsxfUk9kMZdREjotGs
NoYzHdrhrKClDkT51FWkKOiEEnCNBjKUYRtzh/9nWb4EfGdpqm6jtkFdKH5GXFU/1hUNzCig/KkA
j7BtZ6+pWv0RUORO/aFMQ5/b8OX3Uejr4yaPUw2cO7R061H9Y8j1XWSSnWVLTgeiA6Uz37ke7/W0
/QVVH1ex0AQH/JRJ4qDV+o0BxcteccNCdm1u7RX6YpIDJYrbmRCyRXAAXN+HkqImat21VuYO6oMi
B7EhPBMEXxoLXVr8TIAyG+3cqTW+7crCTfSfnRW6CdL7JWUYhp5HEm5t/LvWNhVvSbuRpSAivxPy
oPI9t+RAKbqNsDUnUeSNJCG5PaqHsSRuoaJXoil8AG2cxjpnbNOmO7nUnLC+F+xcy/y+Jj+LGnXb
PGjwX/pYuL2iuDrCn7D2RdH7MtZBjVKH8L9pKR/TUdpEGqj8ReUL+a4df9vgdHQ0iHcVURdAWDbQ
9bvGfu3EQ5fjFa4Sp2gPuQgy9iiRXd3ue3Vn1PdFjF45sw8qVbsvANuM8w+kakxxH/dBEkN9vHMG
1NutPPJ4ne1E3fmjoIguww1VobqSttvcboNEMhxMqHLyg0fnaNgpMjux9ABv8CiMTW8w6OypG8L4
vVTsGq3d6QVeCy0gpPG74i2PZfAbkGyrp82xZ51jaK3TSmjaf5bkS0OAIK4VJxR/SijAIWd7kIW4
YyzJQQmFxHIW+Ur7kDa/4ijxeae6wAtuVdb97cojjXwpetPURxEzT6GSQ2WPctOv8uKiSWXtlOCw
y+LQaVN+KPLdiFg1Hc2g4/ts2FJFda38T5qcx7R46Bs9yDTIKJtOX+RB11+SfjvoqJXFr/hlTq7K
ntz+UASUkuvE6/jB0n+AKu/YDlLrZczOnC6noMI3JI4gOfyQpr8qpZkj1xzq23cG28jdHr3XTqWi
xiPvs7ZwR5K+atpPypWHKifMlUpcq71iPFbyk53u1Zi5RX7IlKOdEcfgnY+sr88FOmFlJ9V8sz12
xVNnml5vWEEDQndJkr24K5An2zPBHRmdEbrip91rbL8I8m5LiWuSX7n0GEfnqmjcuhwd3fpZSoMj
GVtd+Ip0h4lTULGprU+ToGl118rQzK3Unh6/xLA/be9ayo+xPQ5s11a+1b/3fMe1+0FD8WQ3xnvV
QJdSsxvFe9o/KfI9qA0EGf4wM/H6pHbqRvVC829M9YPOPDuk+yyW3W58a8OdVj2o5KAbUpCWDUCh
ZfsjSaU7JTuVZnvPtMGh7RsdS0dY3iDt0yp3uPrC29gVrXCQQ9kMbeXwevD7XNo3yIY6Wtg+StCX
Fey9TB9i/O0ycaXiSa3u8uqtqjy9f53SCRqWSw7S4qBoGRb3HI13otmnlpfF20jf9e2zHOqegFYf
MUG+CDXtHJWuiVDfTqiXA3dD+O9Qrb3MPBvGQU4lR4O8uwlzZnTvIX+SpJ9jEh1S22dINNuWZ4oi
QMOmY8VoasYTc6kLP7WKPWsbV2+iN2qyNw1eKhBDsJl58WjHqSMjl8K751IHWR540+oqco0i8/ra
V61Hyu4BM0fGRbUOoX7g+X1T79QU4tP7gaHGWNhOkm14cykjz6i3Od0z/QCZ1w7dokpyZzabhgdZ
vCNhUCeBGB9Lekzqp45uO2tT8S3E6oZ+Z6keNDQcM9mSbAP1Vqn9naJ0aZGgVIPQdpvybIjKox1I
u3aSeWfyO6I8x+qpa3cNeUh1G+m7g9RubJY4CmJ4Y59pvtW+sF52WhXewAY8RQ1BqsveYpcTIB+o
stVwKGL6rEf3EGV7icqXMX1tBd0YHE8Ye0TKiUn3svYbYfuPWI23JNQducwPqoTn6GhJnSuXI/QC
QRRSaUdkmp3aPOr2ho1nk56Bs3cG9EPhpdKbH7b2qI8gHGNbYTeORgsvVN2qo05ebHHC2xQZQT0Y
S9lrjVOfgNV3U0vTIx3odNtal4Lu7aF29GSD7kaW+IbM3FHaCl45Rqu5bYNz2/wU8aPd+mX0YLN9
WT6p4x8Tl7p8zqB9Xj3J464n75lofjejdq915l2S2U5KdjLwq1IMf5+CiRkuFLpwreTFhjFX7Q9h
IJl2N9gfkGR0GHJjonzPqwe7O+jJziTC48URAtJKCqxtmx47Hj/1ubi3otJRwHmWJfbBrPRgSJtA
ljfwzpHo2xv5TmLvtXLgiALsHr/rKbNKt1IuIeFuihdME6VTNM9d88OCCR2Hx1Hf8fQgit94K2rz
OS72anVfjMfceMy0CF7JDjLD4HXBVeNO1Ry0OnWibKvoRzUJNCJcNbuXca9ZY3hJdtFsDwRJDmtf
JOnQ9Ydq2BHrSdeesxRUSeNTH7/ZyVbozMnCU1X0AUeOyK53VvKAXm5SbtP4nZkwb6+s8XLzsWeH
kDdg3LGdGswu4c+iMh0VHjx0fCPkl2vb8ht0SlHT3jZAEUXaj647Mbo1Rlh6+VI2D1Fo+pLZb2ON
Nm5OyB4ESzujvyNS6/boyuDMhSr4GHbo/igOptI5Vfp7iPzQuNe7h7ATDqQY5fanPcJi4Xxw+sFJ
7QmBcyPw7iAeCrugK17I8BSrXmWeouKslX/hyzkFubfV15QSt+qpM0o9Pvuc8jda+7zdKTmSpOSg
hEfRDE6tgAiidE3pUWm6xkcLQ+6ic+cu6t/TYqd3qY/soFOOlTskviphURRxp7Psoxk7NzQbb6Cd
o0fclar3No5cCbStcq0etN7yFdg73kWe2ugPaJTKyyceB0w6Ck6croeGtAiaImBio/Sp6qARJsr+
aq2AleoftQ5KB40VtHVcO4PyprcH1dil2YNWXNSS+qR+yvVhV5TifugUX0nLXWw+F9pjNPi19dKW
qdslz2ObngUAtAY8B4N5aB8Bh47uWcoDtfEA9E4amhu5qH0QgPsix0VuUxcUAgb88Jy9C3tjQfon
Agq37x5DYNIyqfEqiDzIY7StswQ2oAsswc8gAtukElr3YUjzMfXMzE9MTyHn2MbZHltHK997skNb
xjBorpFse/ueU93noMEjLZZhFyE7Y2jDlgzAhBt27haCPtpddjZzHrBGS4BKr5in9ZkvN7pXNAzL
heNY1hs+2n4X5X4sq84ES0k6eEYAkopDQs8cP15NhddZ4hU2EXiubcj1ezVp7k2eBkx/oglaBB5b
+1kHoQmvdTTaPKvl4BDpocerYcko4guvj7utXvkDe0ZewzOsX3n9U8seWXYUIYS0f9fwgQx9r4WJ
G4nOYY21qfvetcv8LsNHdpLumPk2l496PjhcqlyZR3tEQXeStO+anxBWQPjwLht/IEjQsMAAsEZG
LSMrOrfHSaRh6WnxVlefTeMNRDX3wgaKPSz8YYC2tv0ct38Y3TUDvDPVH8Ztp28VaSPajUT6jUY/
aia2Cn8vIM5C8G8w3FoUZD29fTGSDWM+8luuOR50E6UGbXwY8WLmXo/CRa0Ubig2tWaioHBftr/i
MXFo6g32IWGll0fHsb/04q03DroFL5G6ojICiqOg+hN4G+8K/n7Z+JLCXJEFfbtjcP6NElHIa23K
GwVfZxB6MczEqRLiKqKCX+dmg1eE2g5UKm6X/imHbgeooUf0j0R5TYpLIgf5aOGd3ke2n+diy+FJ
NtR6GMu9keIdio6JTgMhHnNLckYkNgYSeVJoeUWauqyUnJIzR+UF1K3G98Ha4ud5fWH6Kco2ae6V
oLOLhzYIue1XITxFAzEiMxQf2QVPwZ8Qccdo/h5gifR2H4b3VXFn4D/hQ5cqCBxaB0Uzhw5/wfRT
KY823kZbgjnJreYYtpFPcWOQo9805Z8emDbLeGNd5Wj1uwLemNIYvS4Sj0pp36tF17m2+YQw694I
Qzg0Kn6M5NtyeWJMPQ9sr8mXgQjHsqnTkFfOHmIbnn8MttWjkcArlA1Pq+pDlWeXvDJwni12jJi0
0eq7jvxK4T6nme5UCnFUNro2haxzHHlKiaxTNNLfeSs2CX8phkOrg+oTPF/y0LsNFS61hWNEmYNa
gWfn+ALhmGni2ApOWIX/mzsx7TdpUx0Bwn4dRZw5DWLQEIEmuJB2Y5rvhiZ1tERxs+q3OSDerZzU
iBHnZp5OrRD+d3oayGMGN4HaDyk7o43sdw3NSytsnCrmR3PEX0jKzTiqW738MdEGpTX3Cjgy0MA5
N1PPcNI98QZKiYPs1TEcoq7p75ki/TCqQkXhrlDcQg8Rcwy/c/qLyaMvrNLXC+GXcoqXVHF4qx3U
egQJg4GQtj5IIIvR8IdhMZXO8vLW2kz9ng3rHpHJgDofOjNaY9gOY/7OLSxHZEk/BNxRUpV3o50d
cvTa0RIOB+tdtNPilqBXt2Dbluo7OX+jbXWopPyO6ReV8RyOff5QJtHH8D8cXceSpDgQ/SJF4M0V
W66rvb0opnumJRBCIAQIvn5f7WEj9rAzW1UgZeZzGaqDCeNPM9xa0aCi8XfkIlbdbLnH7dlj/1Is
kwLj9xIIXUUmzmYvyhgN3QqbC5OyJbQv/GAmxYCBqfP4nAuC7oRJ8yL5WCrMnztvD1u41lxvWSce
1YQXCVhGwgzO5nxgjX0TaX+NZuUVg+sPWdCbP/7YlM20kzvTySNRY95IN4thpSeYxlb5GU6vydiV
UfTOIp7Nraja/VnpOZcxKjry7ePVYVmiSPx/NZ2JLehAa7liQkP40ZMc1BckPSCzlFuYAR6l5JlO
X7S7j1dV7vZtFOSK73XfjjZX2rCcjS7NvcHRe8Z70/+1smc2a9nYvfurH8t660f3AYtuMDNscXzH
1gXOaemw39UH7DT55oNOdgPeMtDpYwoMOUYJzFdY4ASYn+nbz0I1NAvLsuAJDLTrUJ3oz4zuILNq
F8nF6NkLLsHikxwLW1/g2cGPtfT2s4Okrujidqyh69h5IYwJTkPXJu9zL7wylLaOIX0KbFRHWl38
3jtGUYuXlzyOW3BsiYuFbOG8ADeP0gNyoOZiTSBbxTYIMmFyRoHdsdBYRHM+OlBuKP4uIoo7kHOo
11f4XVz/MIRqKtwpeJTpBiTERcZSm/A73WylFsvJcdsKgTPI3Gy+XPRXxpk/Okjr7pphuY8nvO/s
a4rkKzbRFuONlV/+LOqiAM5RkmHVRpVM8fvqDj871x/Kees8XWnISMbxfox25FTh6HTvcJdkeKyZ
He/MhAkjOfT0l6/w/DinNfWzGV9DrZ/pmGTCFWUyPXUaepERw8tYYFVhGSk8ZYBMMslM2BbbeLdi
UknJpcNAgkSHfG/fnf7PPnmgXf3Mpx1e+xMNxmLm19QAVpvMWdjun+Vjjjzlqp3ijEAEGkxxHoxu
jVCKx7ALmrzbuksXWptTrKjZ2iFrkmeHo+VzcE3xJKOhd1qHlw3LxLvgnKz7Gd/RzyZxYftPup5t
g8EScp73xF8ykYoSmQYl7uOXlY86n4blBXNHTsOj7D4YmfFS1z5McZv9w2eaj/Q1Dv5q8b02Yb4t
R6+9j8MT1edoPfuIxUSAQUbtiYRRKVOgVuD1soVixMe2w7Uw3qbvRynfU7X97fVmMtYf/aE9Ageu
2L5WZI/Krvvxh59UVH33M69nkLpJADhj285u72AioU0dOvYN65kOfAv8GnFq2bqup4W1NcDkY8TU
lxb8EjtvJn5mwYC6i0GZH2fy06491geJKyV9d4zcPoO1DN0iSgc2Pdsd5wnN+n4SyPiIbElZUC0Y
kOKjTcXZaehShh4QzUUcxq7QEngwKelC8lEEvxsjX7fnsGy0atp/s1uM+FtUfz9scNCyMobhuPde
+jYuGMegqseiN7B9wUvjA56KNifr2dm6dyH+jU2I4sVos466lJOb9ZMALVlsFGNLhFIy4vbBRc+R
9o0/q+nLkqpqB9YwDW5m+9/A8JO/nzT9lxqb76n7ErnmuvMYSUdNBa4lSyUQXoEX4H2TH2z8FvIj
HfeSU2w/VH+lSUrdHYL2SP23Vda7ez+qk/V/NHDbaX7o6ZU3wE++OvripO+Riap1N5lR2Gws9mqN
ZjwT6E41cFbT6MpnNGM7ROfmM3AuzQyoefgNZIdd937Bwbl2E8aDtM2moClwqsflaGXFKZIuV4ZV
zOeV3e3BUjHU1YX4mFsuJDpK2uESthXZ6s4vne0YYiokXd1Ozy4kfLYNT56YMDdf2Pw7m/BjiOYP
m9jrshgvh1nrtMfkwAAWhILiP5VH0evSVXRDFxLXkWyeLfYyOmQ7zDiGCM94X/TcXsXsvU6iKxE8
XfZMF3YTdTxFjzrxz2hUb/t9NwJ/gHtd1H4crXvRA6+aPixTDDgKmqiF8nAp9GKUPAhfPVJCv6lu
Y+B1W71zDGY0LtIOTjcAJLNg7+kQQaGajNhu5/d3BCkludm6DtEXmzS4YVy8CtG6NhnItKNPWNkG
4p7j3cxmuT4i2/R+gF+hC7pXq/uXNWlOcodaqGUvqmlQBNhNN2SiN2/Hrr559oNL4+OFL5bO7iAX
em+dMhqpVuUpenAfCKWfFo3Uh4SBAnaXf2TdvlxngAUmqil2FGT7Hn8IjkPkpLlm42PcmqNMgmIe
+++tid/2yK8XTV9v+PdC9gPi8yuS4qmR+BhO/Fm1DpKvPf8sh6GK2rEv4mG8I9xLfoG5Iq/Gr+d0
fHIh4f1SSdhlniFoYH3/wUX0DDA9BnZhaQsxEBC7Lq+RCKVeA9W8Ji1UWykifKLpvJIWP3A33vUW
7tK+D71MhunjOk3sRzS+QgSnyd2of7DuiIbxZLxbE042PQDIIVDVYdaSKo8HVK3wxTF3cv9roj7b
4/CC7djZNA0PazSQT4gvlmLaZJBhFY2brxS0vBjLjQH9QTlalwRnt0eAv/8gkZc8dewaxja4qFWE
ecR5kWJyNqT72zp4x7el4kx+rhuvg54fWzO/RBFwY3n1hX0AInTX8vZ/nx6X+sj66SUg+6MJ7PeO
jAes+YzBLDReHoAkSXC165bmMR3DvGfOHBa9R2XVaWSBpyF00Kt0/zCSVCGRa6En0tYrBG994+Af
hfPymyh02ostw9kvu9n5buj8QyBx3H0j6nFlYzV4oTwjXnfL/XGPL7ddAhkdRFDFi8Cj4/zQRkBI
06EC/HyXLk6YN7s/Y1hNL5puES6GIS0STf7Evi/L0df5Ni8vvTWvvtKnEMcmCn9GgK9Dm1Qj3mYv
GI5d/M7mb6z+IPm+g8+buwNSFhF5RL3pHCmSltKPO8TVNPGPAP3TGyd3GhFkjWt/iedUYvOLwBvP
s0Qo+/QVNH+mMMFQ4eYztm+Mk6xUPOcEtVppXkTyNpThdgLAwcNOFqgFr2tnJmy1Ma8sHV/5AkBA
sOOq5gVXt8Xo244ziCxr78Z4whC3R9c5Tt/NfDAapxnOk2EpEhirW4Xm13vb1/cVbrnGefCBzGOh
Y7WMS52k35ucQT9sR+PrqKAOBFer29z1hiCyEtTtvB6A0T4s4VQwHS4l4XEOFvgwCHxoQA4ic1C6
FZdZ7A8HTwxLLbamKzqkHmFFdmF9fXX6kxufA/rewvm/gthyZpa7c3rZ9qAcABE4yFCZIKLuUr/E
uJY5y4wKm2ATioH+EwcgWOwvZBmvUEKHmZMOj2HYvhONrirZ/7k8enG78MkqYGWpo6YcP9sEnSUo
ynUtt6Evmfc3nXQ+QGTKvb8yRvfMch/wr6VJ7oUwd+KL7HBGGky9BjUgVJgxtq4em0Tn1Cx/9xHo
sRjJRThfEPNl3bjV3hbUqT9lIbW11tcWaPtKXmb3PulRPOm91ws0wecYyKXabDn7KEneRd4IO4AX
cbNmJP4et2vTwxXWIbpJEix0RPfD5ZS1qfdjR+ds9f3tWsRKsw4FDSzkQv6yW7vsIYsLvK/+pTEr
UXjzflkynIbM6kdL/lLvkfrOFeqP+8Ho6zLvOLWvqZxL0c9lEr6k45BTPK0O6ExQIu0LbTVuB7fw
UDIC+u2nx6T9mGg9uXe6/W4bgCFAbIw5ptO1a8+dfgv7DvDVUPnjmjEPU3Ww7bmJgfS7KufGVlsw
1DzZa7PPdyg4fkagFgFbj6oworceA3TtMvUx7HY3f+KSrfzOu1Wj7rTFn0AJLQ5Bq69mBuCtT4J9
xuZjWn+SFS82YOwVwXMYu0C1oGmxmGT3uJqMUyGnCgBcHVD34UYnN2iUEYSHAxgDqIy/RqfZK9bh
uSS75+aDOivsD5LwIiQYuLH5EiRGU/AuKjfcLD3YTiXJWM4oALQxlyB6AZun9j3b0w6PFcvs+1/f
50d0zP/aNa6C1aJFxMBEik32UAlYbjNBmA9AkrJjwjb1i7c2BjMTMTzFacd9hGFR4KUIBNjRWOOr
bAIr5fmWi1Tvf/pRab+kWwhoww2XOKpD4Nd7Nm1gDXTSgPJdZxSOdYnbO9sGHkUqQAQc1DjJVWOj
hs4Ecuh4nmh/e3GdPir9iABQ7bBhiriB8+HMY7ICII5jtERew0tvv4l+5V0MNCBY279qRgUZbUYF
u2BG+yIDAEJuzguYL4Dtf8Sc3rEhzmnfPa5Di1/62rC9cHsfn3io930u8Da+r8uXar7TXlR2xFuy
PHD6R84gwN4NXt72ButCTeHr5qGJvSfFyKkd4n++WJ7mPQDbf9rYs6C4SaJ5wv+XFuB4c7hWnqH2
PRF4I+CrPUknAgDd8NoDm+IQ+4otzK/GPAyI6rQT6K8dI0mYY9d5Nsy/BCtN1PwnvA0iDi+mbgEw
3pZ7NNda8uckxZXaolABOZITxP4gTA0eKb5p/NiD5XMDpAoD81l0ms/2VuJDtN7fNqwFcASSriWJ
vqbuGVBz60NyAF6/80npYockhPG4pa5hg+2e6kIoECkvyXcwiYaFhdl4ibiRPBZHFZ/9KQF5j1mu
jfvjyNnHMoQ1CJOJ365gG1/hI6GY2NwqFBgWV5fi96Q4Yta4c+mlH40Uhbv09wqGniSlhQr7Yt8e
pui5mUE/NmeJPmNr2IWCR2gigGphepy7uULSZo2J4y71JjCzLp+yzoDUxXWMbZ5/Bw3WlaCHT8W0
VfCp3VEnObvMHc+dMTNAf6ozCiaFEPqAnomoraBR8LeT+7fLeOFgAAkm7NGUNl98UHMkKBCxUt3u
q2FYy9Xr8bh3sXuP2Jl22uA8TVGXkgaHyv604PlW+XwT27RoDc2hBU6xTndAJ9NdQp0xV7zDpnR0
TK5Me/MyhWuQ1ANcmROqjbuXjd72ch4ciHsmwBc9ybSAOkD2+aD3o+X9oZ2Go4Cm3ZrkewujPMSo
K3EnEWrwKN0YyvgQIG28jQWKw5VL10ZvsQSlMAv+oDY1HXk73hKgJ3GWPPFP0UxqOKMwqq1BmgUI
ME2xLg9ik5IxfbclCWYasv1bG3vRO9wt2eqT0MtRX9EbJ8wBEUh9Frx2O+7Elq447YiaJr15d8bt
hHWGP3T717EVFzNrb9EUq3cljbM8oy0maTZCuYolMdh97mWhH6oPFweDgqGz/U5xyp2abO2jq8kz
M+uJGPvo7cPZyv2B0ungz9tnMkcf/Tbnw4wyy6JDrGB+5Gw+IvIaVR7pkGkrvx2g6YJGZ5/OIBJM
ngK0lSzJl2CvtsW1NaUxP4+LvUSMPODyU/D+LrmgDlLB098x9e70Yl9A/p1dNPyCeQ+wap/WmUJg
ox/XLX7aqX/F2IUDnFTYZYXLt/8TchqVLaa6IWjBTQWLg4rOK9BTVQRV1LDseOnmok8SRAy257kF
BdFj+LHLnbNCZRCuCwbQAd4eERUkHsBf6qjJBQAMxzrntfVO1pF5DL6UGPErFfsdm+57ddE+oWTo
PHLlgAYCQKFRCvfeuJxiRvNN7VUaTRiDYhx3TECezg0g3DKglD8JdQuZ6qYlHzyaZB4Zfv2uf5e4
5ju9FmJaS9+Mx6A5eehInemRMgzXyhwTlHH+CGkhKK1trsapPTn7+D5ESVssXoTjQi3aG69SHhC+
XZ5TH4YHeAWQvj7g7zZfIY6khw4JsgoNGH9kRRKQK9cpgM6gL7aI15CZ6RLX9prDgS+rzbkpmSxo
3HnezwmWpKHJwb/cTCPjUkbjvy7d88GdCoovNOHZ63jHjzMeYIbJuASOwIajmdsCCeZfsQFjRHZ+
QEMWFg1UGAGLfwfdubm3pPnSTxBVmQrH7Z05qsbyjhKBknhPNDRrzo9i22k0oVcL14cc4C0GfaB7
Dwy/fVws/QabjxNk2AuC4msRQ9I1rvgU2At/CcMxj3dQtEmASR2RzgDKjRuXO4zuZITwbHbAg09t
gv1/fQ/BV/s8DhCu+WiaL2vcqPNKEd7Bic0NrEqYL99T1hSUO6VKHzciisZ0T1RHB9osEHvtnq2C
ZWtLxdDE8X2LT1ZICpqV2iIh+hB52LnbkdMaAWeZJQEK5OPeXrvVrxXxvbLBLJuPWxtXJgr73PfY
dQhpFgRN862pXu4RwMYfOj4EJUkXcMh0T/a+xMLdrho2ByqjQbIaC9i2g7GmP2o6jI+ix2jTGtce
pVTy2pCJoDYtOG7j3kF4bkk5IQ3lCFMV2mPc7R38Ps6WUbOJP9jvhtXHpDWf6JPEY7K00YUjXfBE
l2nqTi3hzosIBQC3nVK5lGxXLMgHnPSzNIDwPGkaXCSh+zUHaFQmQSGraMIgcwSGTSdgH/vtsiZd
NNVUbRxeAWCASEd7FZHqD1xa+RBxIkq1uGLLG4sK4cP8mWlu7Yn3aHgDKaNsE9NeiHWJzl4I6jhu
2Fj2qcGutMQ1yzEYnAawSjhV2EYU4hLmDNsPgrAM4zUsJab8uumS6Diy7msdU7eSc383Sb5CqocN
X49L0/MyYj7qhQ3Cj2bwH2I0WrXdIRxDLJ4CrNf+AuJfaxpAPjb5DFpK8KTnIR4DrxAB/heZDd2t
yVnoL7lOIB5EusP8YvYtLK2XoOKxYfnnhHCPeR5rgJt1DqAwgxDHkK3QpHeRDzkaflV7kkYbN3dD
dCoLkLUqUP5yHPcNHEcADgNTz7wzAjqOOYWIgFqjGnZZ43F1pIxtpUf1VIvoVo0Bd7dyOiTiDurL
Lp8hVHPc/u/oY+2c390PkFTA51SMY/jlqKvRwIw0Qh8HzKOi5f5lWvV9szvQkTbQIKu/ER/aTz/q
7huFUF/t7rc4mshm/iYnlGwsG5hDeZ1a/MjW7Z+jCI3anjoPyeadEf1eL+mvdqYiZX+8IUmKfd6w
WZw45RDvx67pHhyzrOC3/KIZ0In2QmvIGM297RV+cA+dp4t9YoIe28VWA4I8cfzBD3lhnbbN/bLK
V4E9cAg4ySGaqYM2KdAt/sWTdTKzAKa29kzX+TNU3e/obYBfnPQokrEgdr3ErXwOAX1DutEzABEG
gp/kLCf7x6oUYaf4ETzIDlILD56DPyugQ+uxXTh3VPKhogF8+nwfE1o6O6+Glf+DfGDF5RwcnM0W
oTu820FMkAFO7ysSRaBXgDs0+vRm7Oo2sLYhFdYHoUBrYcJ7EuJgDRPY8WT4pTJ+b5ro1IZzeLGb
CqAcC4cKK469gwYXiDuu5IxhaS/WBQV7cAXL1t7vCcXfxSDh7DyFQXEk6bUdQkj7qLMd+m1vDsSG
ywTV1NZFmJFvrNM4yPSOQOmWmWj4CRx6bZywZPjcYXg/iSlfyQSfF2aAZsiRyFFvkJIqYNJ8DTOG
RYY0TYH9k9wVyZ0GJMegO1iGfwooE+d464lTuR7ISO0UEPBnyXq0oZO7gYHI5oEFDfQW32PwRCZT
ei69s04sM3D0ZRIhk3IyOU0wuZGp7pSTxRaJQmwlWJrVQg1ItwEjMRXI9Foh/aD8DHl+l090tPW8
ER8gIG9q6ZmX2J/+kd4ZKmiQC6fnL67PL41oitC6eRBumb+zjKd38CCH5l30mIka/8QGcvbNX/Ta
hetDntOG0bPmGNiW1eANXtjfvXWgOMRusl4LWQwe8HeHtrXrqfudaBBiPlhB7IQocCNfcNvlolVF
M6N3Qt+0ov1CQ5YzfKaQbTn6DAzTWA9Cp6HwGihUA395jub5Xk2Ye3wFOhDFd9QS2ALmD0ucFwpL
qC+md+bi51pWjUsYAr+OqxfsdNmegkXUAu1WMmzFRNA5Nluz4uy5cd7dKgPunecNbwS2D94hcgJT
mZ9k0oOod3PdGVUOwqlxj0wW49s0S3N1E1QWLzouiT6uPu5U8YbXDnFk4R8NU26wRl88jd66UX7I
pf3E5piXdtL3qcuSAs7hx8gxrylvX3ADv2oueR62E2BPKOCyPiLfHRcwlHbepx7UydGLzAAC/rN+
/wXyRx6CXuU7C44rjA1gFPD6zlKGV+miXosooY+tgo916XBFxCmbMqTtfPY0BGqBNq9EHN922+0F
4eo8VDJE69BCQpjQq29aLxsIzLxBItqiCed/wK2eJtxJGcY3XA5+E2XzEpAsbD0GftqFO2N3Dx3a
rVZ79eLzst3bg++7qPqskhvEc27bvQmSHGNvqtce09eyVPPWf5upOakofpi26M0mIMHB8aK7heCU
CPusXMzBU/vu+nID2G8/9Q4aMx2jPHFHBhjypuIgQYV37YGFAKNoE1Qy3mve+ZVFvyNkWMYL+ULs
AfansHfA5vnaRu/R0BxhDH0UXMt8SZsRpSQG4BXEMnekhzXW7GdpxnsgCghPJW0KAtPgfo6/BRsj
UFvJp5i6+SFgwAHj9oMl0aPdVxxWSMephph/oM8IWLV4q7y7tolV3kqXI2AjYYCHu+FJBiqGcU0s
B6b2oe73BCoMhFhXcbxAXQN1LOa55UUrjp3E5q5fkseBoyGChBy9RtBNBcJn1mJrMEXNcV+3zXpi
W3BvoLSOBvPboz+feqfau+UPE/vH5sCnzodCDpDADmDYNuYd8daMOY00jGcOxp+YIguGA91ozrAY
F3gnr73Lr5a5tfbmp4SOZ5GQwtHJ0Q/BRtn4FbjxrxgRlTsw+nea1nszDJ+d178CvfpfpBA3qNUp
DnITgd5qi1R0FVeiIs36NWLBUeirl5gFzzOH0rrDVavVfqBK13PA36aVPoqwvfrxoqCMAkZnQuiZ
d3mnpcFGsuXZKutBnIarwdCrtMvFD+C8Xfvm1bPsAHVgjABcCqgxXm/bW1bokaJtLhmipyCZaZOc
RbgxVAdUFZLhGMGrYVOrQDAAyl38FZBbU9BMHmZ0iv3m5cj8gGH77saSc0gWu1bNhA4eIkwn7xba
Vq0BSyBS6GkFoV84NRw/MLwfY+ub2keDlDcxWFCBOgfVfCLeEXiWXPbBa0vbIsd0cR2IMhB3bL7S
zZlPsomj3OsY4Fekn2YojSs+Sts1pefse+3vK31GbEtiasucCM2q6CGRjfwRLvmAT8sHmvEp49ve
tYVroD552Tc5/LOOBXgMTOfBRdkJ4VhBe/DrWM0KXJFxWoWwK8AEp9avsHvoW/ugoQrTWPAdAnRB
cT930CBJxHh2zf6UNEvhT1HVJOyw7PxK/fcZ92Yf28JOzyxe8NOjjMBB0iGa1SMxyB1R+Jq/GtUe
O8WLDqw3VZgEE2ixWf8UJH2FCMOcEeeQhAv8NNCcK57HS3Kg0ZwNoLTQfz25+GlXEVfKgE+Hwq+9
ca+JWwfzcoAk6iNifABOKx9d8jKqf90Q36XSAjiDfqZn9LEZCT1Ivzk6LjrpBD0iaV5wBCETRc4n
5qwpjzQgTdlCcrYBJqQt8MmtS24KwPUEDWeFj/fRdAoDQ4yyeU8tar4uISKFLP5N4d3wnltg5Wgy
09XPmL1IoNZMEcAJNkeubIaltIBUN7z1Sa1iFNPxc1fLPSH3QeKC9eG5neSx87fChInKkR5DH4dO
R3ezGpM6dRcoLDZ63Pn41kCJgtDnPPLmgnZw90LvOfYpypWE4aS5uAsCFcUEMf2uHzFCYfkqGL0z
13p82SyWNH2RhkCrugG//t5DBR7+c/MbSJJnNJusVDGkQYm8h/4UCu4HAZWlBf3EV5pZ1y2seV7l
k8IGo2Tonpkn6pXC3zSzNne6/mdEaCcWzPkgCwZs1fba8Mv6QQNMKBqgjY6HAgsuk9qq4IKgl6cI
EaKQLQHCF+g9G2nwOP4imrnq5qR0OGxAw0nAqTB75254W5nKEwsKxgLnI7cOlWbSFQWLzmaVuU7R
Nrm69ufkVU7tFXqX0yYw3HcQvct5rH3gDxMBeqlgOJPzacPNv9lXA65+hdfJx+Fzu5dpPwLtLlPo
5vV4Qm8JsAbS8CQCOrtA9w2OAq2axnAI4gGN7/joQxBEe1Iv+1SGsJkBmYS3YjOgrdA4yvEorPnc
Bpu3a3CF4fnq4bwGbDhQF+dW8PdVT4A/WK2aJUAy+W/vsSoa0g9QZi+rHbeMjVxD0omdBOlYtXHg
F3s/QQvUygvdQcxtqEjQdadQu1p5ZQ5/UyrsTjPGvGzw1AY1pkHhhWYtjut28IDX0AttOaARN+cz
7qBJv4aSRZndYVyIOW1z1ULhgcAV9PgjGSFpgm46JLA1IVSgzb1Ir0+BCh6wPytzgv28kficdvGx
CZTGPUDYyYJDyLgzTxVJoFe60QrxHMwYFUjmQ2WyB+jNqXt2IYUxnD0zB5GTCjGXOd71236EvtQ3
9w1xoTu112HbjsEKBaGgMOG5oIwTpfACkB5GCV4D7Mw3FwhKC08hZO/umPnwd2ILwJ8OtqhV4Fz4
MBn5GWaCJQts8oANfPCJaRRI5SeYLPr5RbD2JWlUiKGOwzDQP3ejPbjahWimPZMREf5DAHgeQzFE
ODVisE8L2cpu5YX256cmcj4i2l2UA2dByKAg2dJkynWTnmy7XiFSg6tkNjAKIYd5oRHYJjxPY7q+
AlmO3NDUOejEogNI3nqQ9HD+4Hg4M6jN2eEIpVb86HrdhvWHri47JwYx64qpgbSNw7OFoQzNCWLn
GwGLlT97+ok6t4+yw3aR0ZsVIOhJ7s3bkDOKuQLD/YA+NRxe92H2vhOOnntaJhBoFPclnhVEpPEE
CfSOKyKuxl3DOaM7UijMG4UjcXNvpHmbpX5Yjfu1NBCDJx0OSed5BxKEa94a1YNWndvSJXhYUCYf
AoYNwBHmEQa6spew52ZThJqKHyS98XVkZm+qXdNsH0O4aZQ88QQKX9wwfTHJsLkLPAhkln1Osjnw
Hw1MqolejpzxR2RdYJPxsL9j7vhu2u7Ud0nuL/BPzW783Lc79g8n0z+YuVJM9N3rjQ/LRzaeTWIK
sm2/HNQPoCN4tjhhB9DufT75S1gOJJmvnLvPzuq/0sBNXsNo/gcp9J3Q4/Y1Q7H7Qdq12EO+/WI6
iw4tZGAyn0IhyrRNbql1TFcdsr8uAQlHMD3juLyqpMcwhF1DHPWKJxYCAT+dCiAdkIq0wfTtwQeC
a2jAPnOgQSVbl5+Qdke29L8eCAIDklcbvwIgBC3fBA7buzk2P5yW/0faeS03zl1b94V+VAHYSPuW
mRQVKFKpb1CSWo2cM57+H2hXndOiVFLJx1f2Z5sQwk5rzTkmopXXwsZcWNGgQK9MCcCat8VzbV6o
+krqKz29SnC3MCcjymHj5Fxn42UL9Yb/MxUtSqLmtq32UquXNk1QpArzWqfgaCXPgz0eW8/b4bO8
HhBisc0qg6tK0Sm6sr/mkbJjugp4FEZvzkwVaXvpo30vY4w1eisWFXXMWP7y9T9lFCxD35gb2EnT
3ybVgTy5t2M+Bv05lzdRu4ZbKFCgMZPGZbqvwu7ZCG69MFyViF9LPZHXmW25y7pULtiFIWYz0t/Z
mIl5yEJTUmIpxrVhR93WTzlEuoa5VYS6YOis+l5fhPQx4LiGUEN5Zp4XPIfYHijdrOyIB1pZnbGn
TIc0VWgyeqptv74cs1Hfyjqzr6tCq0G4AdnKVArw5othigtNqfec+fZdYl3Wubbssae5Qzo3Wmtl
JurL6CCirgLxIuNhRdt17eo0dDSWmNbBwWtks8ZknhkLNdvFXlzdDrnurAfP4jO0+ztjLC/aymDt
Lxe2pSzVtF/nMka3oMy6skHl0CBewe0RNPapzpXtwPTupfUjyvJk6wcFpRYKOLVJhUwb/ENq5pcD
JfB4lvaDstWYZ6pY2cSePU9zVd+kSVfTruuSveXUGxP9WdurG63xth6jw41pF7bNXtQc0x1ERUyo
PC0aO3GvrB0nPTmV6NG3KOMad8u0Dy1/jU2y6Nl8GoW/DTjmdEa085kV9JoNZ85ZDQVWRWmQRaCP
LQwvbKT9In0NbaWY5aXx4Pv9lFCN2NYVS2uQJzNsdnqXrRqV3bqOfdQPL3XDxhpd4jCihBXrWwM7
LrXXlSrl2iuKtVf7W8GxSXHSReKtlKksG7Ox6zFWaJs22VrR79jxT2Xi3JGaeqv3zGnaq4aSuMST
3WYcT1tNv5XhcMqSYDvQyOkLHev9bc/KSUdvZY3jMq6qg9SqSytEezrZIjNqEccxKfaWfxt2rylu
oO6Cho0XL9T6T+nuUxNhnZdy5GVVsfW7nNM6ixSPNL0x+oXvXrEQIUU4lhwtaA3zjz0O7Ul7Y7UP
I82S0lz70VpWL576WCbxjgU01B6UIr6KNLZ9ab7NEvmr7zGhd+EJ3dSuUSKehTw6dbp2lJe8smYZ
/oUCqy7r3Eyhzt8w3w5yHyBEDbGJW85DFeUbR/3dTrLTprHmCENN9n7jLDOL1eBgHBx01v5+XDoh
vfyoOSlje5FmcKvpvISKdxgi5hg0fZbsZ9JSbtMsojhsXmltt65a9aKJqQXknlypASIwJIhKge2Q
HsY9XV6EbtI/efYpz/GxkZB3L4m96Efse6+BDTdN4p3b68rKiV51jDfZY50gIZx7DBwdwYVbWUvZ
5jMYsqsegLBBvqimMKi6ApyGjqe2xfvU7nx6eA2az8jhS8SiFhuJi9Wl6md6Yt6hJOAnaOsqav3a
1/QHzPHQjMUhj/I3yeOW6GPy9Epwa6Ja69Y+ZYR7DsvfOkkOnvtsmy46Em07aMcsbedtSAQ3RygU
W6Fjz1HEdf2jW4o5WERkIAjl1GDlhfz9yCnRQ8x644ID7lyLtWVpH/z8t6ZrSxtBtTfeU39eObAT
FCR8QbIfOn3twOUbTIWEYSZ+xbgwAab5ZnaJ68ay8EoG6jET0NEGF3tLSMmqbf6UYtcV/aqx77Xm
YnTYqdFPFurW7daJ9YYb4IIViWmoeivyS6PzyJIzjiMuSdf6YzqYsgxz1spHQZGLmmiJPmoM/gQo
XKTvLlI0ZHI0FnlczFJ85ApynJgahYkmT0cYlVv6vPM8tP5vbVjPMl532LvPPvmalVPsXLWkaNXi
JFW2bk9Z337R031v5Lscb35W13POho9BSPXMp8aLyWvT28MiRnEn+ZMR9WbU8vt1F+M4xsXSJ0+6
ei8iTsHhDUqrKlJQIVjzRr+HYrZmq8JJdRdiYQu3gzUuo7ZYWKnyoEXeTIgn3eJ8HqKXsrE9Yhc0
kdUQxTKRJxpx53jNEYzpxuzQU1CNK7rXvneQuyqLZuhQfoU4MVgd4usWA7yC3a4ZHlTtrtfuwQ5E
EU8o4oTsRzNzygpR6IXR5UUvV7U0VJ8qg4D1uH21y3pTdyjVS0lPnHKaskm9R4mvnh3HTFcfvChc
IQc+uLqBpszykF1ExbpstIvYZrfEmXjhRcVKkw+mhxDXo1M73MhgahvsKoHTq9gMVXoVcR5mMdnZ
JaI7e/RuR616VRU5V/jrgLYhlnttLIFK52HAmpoZd3n5J5XmqtLkU5UqzqIbK2ofnOeoEi5siXjU
zNZZ3G6HgGbp9JdMvqq1icE3wIAIBS10qbs/gCdxzKtcR9qEvzy9JoVm03MEk2jm8sSfRba/TmR2
zFvx0kfaYzQwXHXGUvhLpMZacXWx1I2GPckgtmH/5MrwsQj1125MoSVI+1orwq2Jz85hFRmoVoeC
5bc1DiKTa5P6k4VrXVO8eZwGK4gms8Lx922rz+242dL5PaRuizb9oa1earRFnN6vCt9/Vkp0oFXy
OgzRqzmWV/6QPWd9jxmDM7liTfaIFgEBbTadNlxBKKMSrKcOaDwOz5pkB42r6TZ23J2n3kX0pN50
uyowW1kn1E8B0JCTQyGys+9tiywFnFGhQAgCaN/Lw3nexQstGde9RXuwTC+dHiN5YW7jwlwq1H/6
kYYefgFc1f5z0SAeCvR06VNRm9aFfFobZDFTcPjpfOEdqrMAFgwbb+b+lhi1rvIXSopPK0SCbbpa
PLcc72lwegqsobupx+hZUUa0YMSFXtHiNYFYAN0QyE/7SNABxFHgiH3tuHs/MCC79qE96bU63Fye
UT61vbYNMnRMfk/HgLaqq9/HWVnQ5mpYbFAYZGZ7rGLrtympXUbmTBQ8Zo4ErDtW5F7QdV1qzNNx
Yi3ZdDybFlZijy6GnmCI1vP+onRQn+fuOHeVp74bObFzJBpG9dTaKNitrtyjJb+29XATBf21tNuN
D8EBKOlqbOSwS4txo5Y2UoSuRrAcWk5xUWpZ2MxCEC5tKPC+UOihUqotWikS5MKJCULGZJcuzd9m
6txRGkqdxwYftBV59TLuRb1oYgVphHaIwn5AFz4qk+XnoCca5qWuOsq+B+SeIhvMnZy1qUIbSlNy
lWPHSrVik4aU3FCN4K6vFo1BXTlGTesCBaA59+SD1BSIkNrht6XoTw7Hy8T272VmLWkM3tm2t7dH
UtkwU6eqthc8Vvofe7QGs9IIDmaLOlGabBGteB5m8MA8axEP9zn/nRPTHDYOoPou0q66jn0bpgZj
ZVQfebBYq8edZip4o/RZjNGRwsKChvC8Kse5UuvrxGxWre5tPM28ju0SXbIzdzuEHWrOUhcsq8E7
DX7Lzg+hmhPvhWJcEayDW9PZ9F27pUW+shz/YrTUG6scnou4qeh01W9+hgmvytL10EqX14uinqLB
fRRkyFe1Eo1Z7d61lo/1rahnfDnIVY3byIj2HTbGWHdXEZ7r0ZhWBfutinAZZzV7JNdX1kDrbhy2
J4GhbDShesSFppd0k19wP6ULBCEga4NVYGV/sOkv69SZK9guKtLaKLhjLY6XgTDmWYRMQ0FoYaKK
pclFdQawy1wY8abCK2FH5i6r8uGU5sg6B4F0nlXUrqtL1aNVJM0CkcS4LKp+Iy02neWjIzY19QZt
MN8om5d8ruqpcZy1ZnETqrhAhvQUOPmlrOrL2Gv3nejSJV25deZG29irgSaY/bU6OVp7zdui670u
jOyZnqQ1q+3I58BmoFOCZDHUl40T068bqNN6lxbagMBMrXmHKThTjL0WKFcqTvRcvVKioybe4v6P
M6IrB3JgFDs5BvQLkZMYPedpqc4nyas9ci5XK4Eh112RZbqK5V7W8b3l4qCDQ1PlFiJIwHpm6z0H
3kWqv9Ztuuk89hC9ycYSzY07im3e/0LxNXNpUY7uXVneB5q+aWh4IgvnBHXdYIEcCmM54ncZkPgW
3bNLwV13+zuPZVZtx3Uq/aWjxNTmPfYMzCfQq8Kgekiq/KLrfvW2dx91SPJCnD8UCLKZNXi3U//T
S5Nl1yvXnqdsmOr9jRnnOvWV0bhzhxLb7ujZrJEi6zaGXnpIOjx5mxuef+cm1UgLFcOArqK1mDU+
7JFg6mRTOrWPSqsdrdGv7mVkOrxUn5Itov90WcQU7cdkoN9alx1vEWupLshlQCqbUVzwLUnjT0ed
GOkdDAZH2BcoNrSrJqMOzp7X2De+nd7GSlzuXBEZj7nH99karoq0lDpdWLbqOrV666rTobO4xNzN
gib94/jKW2kyc4a59ta3VHVyHxU0MbEvuPwAirhwz90xAPqldkWBCr+17vCGI4uoQKjMu1JF9kkH
+JTUY2bNLVfrrmNFS69SQyqgV1xCswY11w41fYmT9O2HViLHF0bo3xtukD2zMNFNbZyxeKRJmTyp
oebi44q8iC134W+0qHWeVNyO5jJAVoZe2ZUsuSlo9gE6S91la6BR3QOYMZ6mjURwO4rqgUoeyn/H
A4TW+wpnAkxtc6HpIcXZur6Gsprfqg3uz5nampY98xrTuXI95CZsUlx7RQ8fOSnz1N9md/PQcKrf
DIVA8lfVoEwZ44yUDAMxACffSdV5b0DXRZfH0Yo+IMop+rP3cVoxeOgn/h6C3kHm3qTECbCi2ogs
8nEZOgwXhBy/24EtVVLg/ddReyFZi4yFbQTFWwhn+JZs5vpW+KjiqjC5L8sBYSI4t8rYpTLAPDwG
EefxsqFyGthxHsybFNhPBAC5aHMOWwkt8nnfxuGjj49oUWZeT8chRnZSaxWeS032tNprHiAwMOc0
4BSnwp4gIfkaiPcJqXCKStcmvh8nM+2MAZznBj2ibhBHm/OvvWzFJut+jnQkhh0kr2VpYICNM1Bh
ZDu4GZJIwKRcaMCZvuNgf4IIJayeiGND1fjXOVDdJDVZ+FUqjiCFKvpe37HTP/l9qZMMOeUikYCq
n2WBJJHqyqiSzrE2XzrgX9/Fgn7yCv79fXH2CiwgPYj7+f0Y3p/rIl3YenTRvn7P39yEOCNSaqWH
9C3lIlqwL6yN8h1X8SNUcSIJS0FCNtRReYZp1YnTpXNl2UdD2715zjdoyI9/vKlhIpkAzw7J7tbZ
E3IGKRQRNOI4gQ62TvJjBuz7nz97NvSzDb3y+Xk130t7247bbljbaOl++greX+ZsHKCM7/KYE/ox
HV/H/hS8/N9+/gwvq+dV7oFLFbCONsllKr55wx9Bufz1ADqJdgQGSngeX8A/IF6rZXYNcpO/XqUq
xOl0Zryhffv5PRAgY+kAOjVyfc4YoG6u+VEeQn8FjzmT0L8wlv0XVyB+WzVsR9M+hEcGYZUmQSjN
o4Fhg1Zlkv00MI+cPFyv/3MB++w5hdkY5hUXaPDUdw59zPrH4FdTI2nHJjqIlBWu9f4KCjp/VIy6
cbxnIZlZ7nfZR5+NNkLKbWGAYpXWOfa1kw5u17yxjl0Wz0sEXXS7vn4J0zN4j2AFjAtzmRQPC/a8
dvaMmsiAlWfgyG+7qxE9brLt1uWtTH8+It5d5gwWjioh8qTDZdgFGwskrl/fxcd529QJAeAkxIck
jPMMqirtCnyjqX1UY3kZ0c1O1vw533xOnww7wPbM/tOwI0/l7GXXlibaJJfqsXCKbpMZgrYeyO1l
L3xMbujMvrmpT69HBrclIGIbH8jhhZF7HZ0/9VjK516P5l3vsk0J8Le3ix8/PkfnGlNcvQmt/Owj
6AKn576t4ai3VudBfm3HPXtQ9wWdTnb6+lqffNJksDs6YR18c4Z69hTtOsqJ4aphJQ9QSZdW+80H
rX/yRUvqr+i+iESduNLvx2QpbLfPMvYgTlUqq96SyhsKIqaYoat6YuJUF/KD0Rn2rB6xUOH+ibZ0
+zjM4pp5I9TGvmo0tbmoKTuu7VrkwKg47C0HVNLXlF2iK9H/GrJ90NbWJtLMehVFKHxFVhi/Of+C
2MXtqt2GodWvv350n3zlpFlCcjUQlRCafjYlS3vwVWssuTPuRsangSq0g6nv66t88tmRMS+m8GhW
eb6L988PLqKpQwEQR7KDFgYuNd+HgQPsS8uj1deX+rulfT/7EOk2fd3EB8kpdfT9tcTUOE4d1T1q
15VtzjCiAUp5zY07GWQgXTnLop/af33Rjx8gXx+8aaGzdhr6eZ6c21iZAz/HPXIEWbuKsjr8+PdJ
aEWBYRINa9ETeH9P9qB2seXmASquDlVishPajzn/bLL/ucL0Bv9Z/7MEt4ZucoVmwL6A+fHHoH9+
3zLZIyI3tj6EyMkmb9S4iXgrOg5KptL6v3lE/1zgbA6oXPoaQ8EFcnVVnRgxP30DHBA4pJLrQNQs
uoP3z0dta1dkuaccM0CD+a+++mYh+PgF8fuSlBaT8xrf0dkME2megvbKVY6JfZFqazoUX//9H8c5
jaW/w4L9NW2us1GhKzXles2MTs64TeUptKDZ/Xh39/4SZ+tx2hemCnolOpkKtRSIiD8eZJJDAkR3
4PGcNc8HAUCzIqIMHJ0MdZvsMu/HX6ikomcQmWPDRPowx+O6irsEtfMpfcX3mnyXYPPJCyZOVmNb
53AVIiHff0BRkehJMcjoROuG+nD28PX7/e7nz06xeltaNdrp6JSkF05zWdrffP/T9/F+Vp3ScP/n
z3fOzgeGXtNgNfh9Df8oxgyQg5PxM8AM4MTfHNg++VapVNgW6ZzQyEzzbKz1oWX5sUxSrH930DNm
tCDRgHz9vD6uSPLdNabn+c98VyQVCe0511CQlKGpWWpTlW759UU+eSnvLnI2bTtWSsYvpuRTJgr6
PBdj+s2Q+PRJ6Sw9tk7anG3pZ3dRwLGowjQ9TaIdz03nZRls3LhZ/xf38c9lzl5IV7lW6lK9Ot1X
pNqEP156pMHLZnNFN/DjTjGK27L3Ut8+JtFLTc1Qv/rxX0+YG6EgkldOSfPsVccZZbg+cy0q5Avo
iz8OuyYr7N+fP3vJER5v0/f4+TboV3jlMuyM/8UNCJPFwWFvwY76/VuO9cAa27HjAaFIC7BNox78
+gqffEdEOrK2GY5BCe/8TIiUVaPq6djHrgQys7SiFazjry/xyYAzVY44RF7JvyP7/U1keEP1rGqd
oynB3GHHUC5yGGxx981C98mY48BGPqVuqs6UT/j+OnkSxIFwgH57YX4BY/PbncwnM+G7C5xN5D7a
o3Joe+cY/cHch8cLv54NgPi7nfk0Y/8z45Lz4wgHRCYlmenIcZ5V1WoG7q/eVk7ZIJYJBg6lIS+C
tIZmO8oBqTDCNt3/Zuo9P+lwKSZ5ja26ppO2bZ5XW9M6EJrn9gJB/JD1dKlikPycuzZ+PJJo1BQ5
lqrAk9l1VDfikNpeD8kxhHituyhHkxqtBzgGc9E2vFrb79s/fji02VrHYkWT6Q5NGcyDvFpKPFmT
/3pAN+zkmDQLF66d2W4REaIEgxMQKT/7BgUMBdKNVGPKypy+9bNNllQr9LheFh6Qj0HPK62DwKUt
flbO/HCVs0k5TI3GMFquomUnSeM+bn62V/xwgbPpuITURogNFyhdl/ngrmqOPxqr//kIBNVYG8Qx
n8LZBTwdDLZvt+JEHsHjOkv30ePXFzgbpP+5gCEQKgCB/bjXQvhXS1VtxEmFVm4DD2z1xf/tCmcv
oUpqTTd8bsFonpS1+1/cgC44x2oGm/Wpw/J+lvFTanRZpfHzhrIOQn/zzWb0b1fg3einmcIbsKRB
AKEq7LP9lugCinROIU6ASeSOrmO4rdK2uycubbiJtVrB0dKjn/MHHNNmlJuXQS3phLWdXa1s0Zg7
O8zjX43OGJ8bZm3NU9zXS88kx0eOlUZUaOPsDMuJt0mlILKvAnveOo2GytiVCyKM6Xj5nRZCAW7U
32AxxpVvuCmUU7f/ZhejTePu35udxiULM6FmU+4vhcn3T5MHCbYi7b2DkM1NXLsI+DrQ/nCfO6fc
wyRDvePjonJvJhdYhRTk64/lbPn7O6AofNs6Zwv+w/n3XtMq7SSNxEPsNwuPzn5lw/L8+TfPnM77
1Ci78tWf3WQUEjXpW71xEvof+eyJ+5/dAxM336KqGcSrAYI5X8Lz2nVk4rh8MNiMnPrSSTKqU69f
X+TvVuPfN/X3KtyAqeuOSUfx7CaS0a77SHrGyR5swOYkUjwixaqNXzqxnOY8egOZbgOl61aZtStx
+dq/WtoJSvvNJ3O2CE8TiMHos4jXtjkqnB+XkWxVjtbnPMw6Rq/k38Dr2hc2umOpwe/rqtuvb/xs
9/LhemfTiUxg3bjI406GiWaqgnyAABtUZPHNdc6rV8Rfqrw+oQNItIVmGWcTy1g10gSebUAKNheA
8S7Kwf1jWximCmPXRsBqHA/NoUndrPObb56qPs0q/75eadFonQLLKaSySJ5Pa1EnKKPEqnetN2MN
DCBTtjLFKpkUanyJz4tYgJA+udJr+jbHCjWrU4jJyE01iKqdqRK2EnvQZajAKl0vl6wv/dIucKRb
Zdtt9Bgq5Ncv5uPcwZ9s0ICevgXhGOcVdKzhEYw94V+nNJxmZiAe+9J24P1nzGehZD9LjfWKnhdm
NUXWK9gfzjZIm+ibBef8i/y7t5jq3TrHVk2ejwwRqnFJ3nJw6Dw9BZIDKJLkIHXXGGG8sESMEVMb
ivXXd3/+Wf5n4vzfiWtaZ/85xdqhEiHh0LzDRLSocJn6GEoC5aC0p68v9OkMSXdcstjxlOV09/9c
qDE7GY/oew621b8lZnEFLWpHj+2b+eXT+3Es3aLOSRPs/GVCL3bM3tX9QyuNuSbS59TJX3IxvpZ6
+c2pcNqmv/vUWXMMk2K0qcMQN+XZHoeZHnOMDHFGWS9sb8Pg1CJiYTIrJG4hsBM/f4CspvakxRCM
8bOJs0I47nhd4R86fGrlKSzve/HNnmF62R/uaKoFMFshKxRn7yjSuoIanOMd3HLlaHi6br6+hU9+
3+YMyuOSaIs5Yr3/BjDDj4McPfemCAkSN04kwf38AhRYdYsF0uThn91AjJtIAZoib5JuqaL//OYV
fPb3U6F0+Iw1DtLm9EX88w1rTm4PmmfKm7i92rfmf/HH83miY9AlnaLz5b1XRaqpmS1vCO/KzIcu
+aa+/cnQcFQakmI6t7DpPPteQ8iPYkBwfKhMRHqvMPd0wpK8b2q4n4zzd1eZnuE/zyirbRcMcesd
ZAUIs7ROOfk2Nji3H79pLoOfl0ooXWj1bDltVZcDBpFiB2sY1o5wL7AKLr6+xOfP638vcfa8Eq8i
tIEIloOn7wSubnPup+v6u8bPZ8+LyhKCAJvyCYP7/fOSOCiLliTxm5gYn0HcusW2OH59I598tjQe
mHinHQ9XORt2GhC1sUT/e4Nfwyg3SOW+/v1PHpSczsTsNZBvfVDfJGrgREOtMuqyNxUcryp3OWr9
Tp19fZ2Pj4pXrquUr6hTMlLOhl8fO6aHeFPejK91dB3fN+2PRyAXMB1qfAZlYw4279+FZzppaXqO
c5N6+2BbWD8rU7LRnEoxk/LDmdKdzwegplS0x2LdubGV1XBpht9UDWzCIfkD30/grOfUrDQ6NLyO
921s/f9ZrQtTqlSGm0RbQa5b/b821wdhRuCRHPcmwdoSabsiJAbppFUPwTQyswffe6YbbXsd5BIJ
Ozafgxna0AVdC1/fxrCafP9tLB+jGhwjmzXLgfSIn68j8QgtdOdS6yv1RZ/iTe21W98LoOGvgdgn
A2YWWqZ4krbYa5atD6teFg8F1uayypduXMPHg4pgkUM7FGTUBYfMJkwGVXUfPEyoc6kdsBwv0vw6
HG9l683HQNur2U0ZHgbjycamWw6ZBXvEWIdFvCvSGn29XCmJWORsIaPhuiAxTYW9k+EiSHajstXd
eFaI3WA8mOmTEV3Awl2Uk9CnADVEGJBzWeXmiv3/hB2BKHQp8UiJ5ICb2yGAgKRRVYdBUIOQ7KtL
SONLva9nZfHgluWVZ+OYiaHqYDSCCbUqSeVo4hdbu3CzJ9Hi6t3mUIdVDDsiIqxV/G5xKukgVUmW
X44gDEhF0/FlmOlNEB8FAYR2c6UnvyoPSWjkrrLuJWmGRSevVEAZoRbMEFn7EN9wp4opJcX6XZCj
oNZdM9daPGE1KiM7cHet+FXkEMTkRdzCWfvt2w3k8pPrHyPyOAFmimoL47wghtX45fKOi5psJxiu
sh9WAXZduyxnXlwvKrFSbMiSZTWPoEFWk628BWaQ32fOPo/2vfNUgML1wxwQDLINJKvSrmemHGZ0
9+d2wJNpL4ljor9nzFtAD6bY9yQyRjW0OpYkFYomWy5MnshBxwjjFtspM9+zM+JYeuEl5Ry63MKO
kDfUkwyaH6t3YYUXDNIG6MOhfskJpzFkvbHSfitQDPfEE6jKC6idmWyfoGRtSxqkVnBrxSZAeAHe
kqba9GbGQ2dvDZEtk0a++mb1J8j0X7GVbHp/WE7hhIH5glp/ppUbO3jDA8tTbAijq36RnLKp6jdw
m7cOPYIoilZW9oJYaq1XUO+TmcOOvheAkWuD4BINVT/64eheCcYbi9eqqguDsC/iUHaiI/mWqJXe
fx4MINVltUSbvSb0YVEW15JznBjnozmBLjxQnpea/2ATIKLkoPVQIhfoZNhbD4uyPlitM6vymyG7
rPrLBl9i0oMUGTcgodeK0821ZJ8zRGz+7YgFrkuwxbnlNi8vdKAJZXvfwlGButf5D2boQ/A6ZeQ6
dS9Rhrvu1q+eckw9+oTDONVA+fz2SlX2rq4ukfjjIfqtGge7mXiBj6Q+lpDnvBJXvgXeM3BmGX9c
MdyoROUKEqVsfJBGfifTpxKfY44+BpgNYAzDW/U+hoPbZGBo8ZXD4bqrMuLTSrs8wBAIsXVTmuo5
yROUlyTuK4UnVOHQgcN8LuArSfHHtFfgHOB35TMb0DAlCpi3T4V9q5F1a25Gi0xfsMYHAxPCEAer
ynD5Lvl6uxsczXnTz2InvOygd4zOmw+TvyuDVZHIjVm15Hm1h7pRNwqAYC3ca+NLL7dVnayc+EZx
IL2cMvUX8o7eaUgUwJUIGFuFgiJ0/Pu4roDC1+VDhqPRA7BXdGR3IIIjxSoiRPuxwGbg2nvfLrHK
h6DbmH9KbR5lMEjHR6wvWnIxgLOIzWOnE4nYHvToMEaQtvwnPTgKKMGFf7LJQSV4RL9p8idD/lER
iBkVSJ1sZxADKa19Dp0Am3ouK17DZRoSF9naeDw2Fmk/JW7GKnzwu1e4/Gq9jyezkMBQSBINoY0z
HfOmVfzS1AdbOYbtCF79iClVgk/s+mWEhyTLRr5uTKhwE4T/VouDgmsPSq3E5lQaRNY4+coc4Zpg
O4MycFtUhboola5dIo43lmVwlwyvegwyOJvFmTkP3X0XL7Uy/4+HFTibqmjk/XpLHHOpcumPLmr7
5BIjykKEIRmmAfORBHxWgy7GBTKwWQHfDeEZydKf3L/WghsFBCkArgiXhKHShJCzpPkTj0df8ZfE
Hq9kIleD8tzDLC/RH02Jb4NabWWeLdt6SzL0YJH881YxOgX/678m3GekWyujHjdIVhdEX10alXUR
Qv2oIEbU4UUIKj0mP6ALHgq1eSr0HYS6Ke26sXZ2W1wECQOVhEHNVnfQqcvau/DkXaKTRwXFr2Zd
DcjI8Kx9zNPXD515VMNDbO0ggi+ZtursMZDk5gCKSlz9ctAfWeA1EHnWC6KRuY6Oto+aRT5x3LDF
GeqwoiqwyxM4vc0TEJRNOOJk7i1927sWWYDRBmzF0krcFUIImEwkcGoFdz3wOMuLRs3niRrd1VMk
JiuIAYOi1jHl2uYcI1znleAuicppY0g70aXwlf3oZXjEq1+KeNU0wumrAg+RvwljsWurDgZ1tofj
TM5udG8A1y7+htIGME9iG7N7vyhUDXR9cGHCTq0UZ121T2GhbNSqB9zYrDExrNxiuDVj+6BpyQM7
knKRh+puSM0brFsrT/7WwC2NaXlV6tA6LT21scS5JWHZ1AdVHZtxVkVLUBsXTa1DbBr2Jr5/K8qf
lIxDDtF1DY7Q3Iq2uKFv3HBcygjPpAr/W6/AuZBQFgwAqzLxFtrlTVoEf5pM+xN6ySosyLcP8dYT
amWa9qzQ+3leTXsnkjEKe+tHwSE2Ie9FxbYx1avRmLDLzmIAMqhazLJEJDW9g0Gy22J+hQBCimVd
X8U45L10xCYCqh1AFyk5f9M2FC+8crTmMh0YGlYHAEft9l4avhhavm17f0kiIQt6VKgY7IebwPSv
+SkqUhOFnCiCyYgY+KI9uHnpzaISh50SkGipbWz+Smq+m2SyfXuimxmhAlnAKJb1mCwiWlldaiOU
yK81O9rrwn0JHfUeGlSC3UnoMMGKna73J8NmGsXjdBtHJBW7eCmT8C72B8aiaV4EabfEEozrtF+H
Wf6gsXuhIACxpjhaJaiwNn0i247MmAxDzjBXShXItaedtMzjT/LLhdfXe7/s10OK17au1IdUqruq
0QTL7PBminJc9EW5Gfl8ROlex24NncJZAuVYB6CMG2VchP11pGggD6NtaTHRVmI50L+0wuCqdH8H
wb2BTRbIwMzU6V8Cwx00INTFujdqmpjRdelNaNa5o2UzQ54qeacZR+IQWg/qgJX0mCB3owrIMwCM
QBLvmAbrzs63AbdSqkAHiBQOBEAj4BqiBBESIiqLgTYCvIewpIvH2H/Rqre6G59KYJ2d+WBD2S0Z
rkQfEXzFcOySmZqxuxiqvTHxALt+g0kVNOxIyVNjKSXe28YNqjjL2qesZT5Z2Z3HRBAQzVxNJBQj
XRFwge3zT4VIcrRPTfHa65INbTuFHc9HpBjl/+foPJYcR5Ig+kUwAxL6SoIkCMqiKnGBsURDa42v
n8c5jK3tbHdvFwlkRnh4+MvK5ZQfodov9fwD0NWhDlMvoJnovNQ4q2XjVIJfQiWVB2QhsH8qpmaX
oK/WTXsS2XjKg8KRxJP8n1WXHrADO5CJnEq6+MUfEc5h6YXqX8FOA7y1WJIPYhaexLEp8cUkLJlC
ph+B1esy8cA1i9MBB/GoWAu/gPfGpjOtjyx2Y7CVgSbL5Qu89oXZZNnxBfkqSCXdomT6amQyQSqx
K0PtPJNBmw4AY8x+2pUG368pOaNcJSsTr+qy6fwrm31ro683RRKd8GW/gzH9MHLZHUV2gNIJohas
pK77wKX9S1lVi6mAoaXJG/K7ID4Mn/wVIEqGe71JzqrWnroa6G48ZktpKp9dT2pJM7W7ycxPg3jd
GPIZKz0pTKQrL4SWns2sPo8Zayq+sN+biZ9cR3GL/GZP+t0r7dIJK/nQiSJYaln8Q94fu7E1uTmE
v8ukFJA7862PZ4rGZWNSRWbavhnhIRRsP8+878Tes5cb8EWRqrrNBsDY7VMLPwP5EzDpSsN5MJfk
FcKFkSn4VEnij5y+ORvxLitOrHb3PGRtlwVMqVs30chYwLqoWrjWCSadiSQQCst/jXmz7XCtVMex
evKj01oEiwCgUR0/u+bcVI8ukpa1MBZZ+PkCmmus+WnZV0oR2vUflrwxpZG9TolK+ccfAQuJ4k1w
KM9hSltIRzOT2gEA2SSgPUj8/USqC9AAq/dJk+ZPNg9T5fZKtcxqtuDIP2Dprqkvg2y6o9ouuxnL
UQlmyd+JcHIy0BPyhgpDSz9s+LhAEVhwzDE4lJS4kg8riL1dTrJ4ZNv30UOrZtu+44PNSa4kbGJl
8yqM0+CY4SFLDhMEISiL9GKnjNwKu9vrKYZxSZDR+zH5jzasNoSjEsLGsnCfL1PzrAoW7mHbAWVj
npEQvLczQ8GmCQVz+dXbwzJ7bXuy75+Qu3zJiO+vlFVH3OAAc0Z3COBW9NHp6CFZxE8gOs7WtilG
h2DspQj6k8GNruBBtJOLyNxq+hjVetEqe0E78rqOQ/0kS+fEfDfDS9WeR/NQFP9Eww/C11OYx9Y+
zSDACuPaxTNnJ2Tu0Z3FZ5GzLEqBNkrvUgF8l1iRcN+EZ639rusfxbz5cBvj+qNmLVnV3m2wtyZP
sd56UDaj8CLr4jjBEoCUtkyVr6YS+6r5azr+Bm7S0/coJEn7M30WybKUCpUZeBwgOmFIPVAPMW5I
Z1yCRDKE1yrnpOiRqTeQcZbAMGL7raxipwPwQt/IATRUvoOpkfuFcD6mJ8GnrW/qmrjsfqvB3xib
s1xemaTjuDnPufg/mGW62nyhUxK5RPys/Jw1KXIfMnIY4+FPlf4pRFBAz23T3Ti7qKmbqspWkcxN
r58V6aCrbth5Nb3K+JZJ3DANrvvOnBsAKiG8uJHrrh1uETyNrG3v+RSzr4kvMSb1WTMoI1UCb1Lz
mIl3qJybSayr4jjlp5xsRo7BXL/aWKvJDEjSI3v0hOgWXg2LIlb284ssNOh0jpF9FGO9jqcPX0AN
vYdpY195pdkrq+6Sf2c/ZJtMOuUaR45ePVrw2WHQfubdPhXjKbLNtTJtEq33dGjSKlGEwoBVejSh
c9d8/XLOFks6xhd/eGRBuGm1/JscW7fPCwrqBqwTUsAg3guVMvgqgovUvA/NhXHqpF8n9s+b9jor
b0F+zqQjS73Qvt7UYbCKoyoX881sCDLqup6qoZcaxIQxIZh3gJOk9ZqBRkSlRs+copOPRJHMy0IO
COmGvPRsczMijZHV70FT2/dCIalEGmpggj6/9dbTbrIsoFUCKklCecnqNslUhRjPbZWqt7wZB9+l
WJVdEgxhr1kxFy2Tkr4iulQMyzENCWztEhvqBYJTVOkA2HOD5CI9gUqYqtZGHnN5pcadmpLkHHcP
HwjV15jGNWCMkexyIAfzYwxNwGwB4ElEjoydeFZAVpYJvKkkKIPGh8GW0wWSeBRV8QLhaR3tUCkR
CY6jZFGREYwAVI+OUpnQLtsWWDnZEcOJbB5QJ2Sc/5Mzc6UrTHYTk/8nLvCWbTz2z8G2s5pNuZB/
8DktEsLlXqglxX6Tho1KbS/dM30HAnmh2u+athmma6s8BgKi5PEqJmlRVNGZFIttjh3Aau5Tvq8G
PBthweo+9DQ5X3XhAMlJdQ3iqkPtzbDmBVAzyX4XKpnFJTTav7wj3FltHGOA5cVLVvIG1ea/FLnO
aF3b3uqDl1jRQo4ftuV0vuvLzyQESE7lSzZ/ZX1CFFiOY7EKeTUtSARAio7gv24mfBR2HdxmTDeK
HbsyoVxt2mzkNLhbVIQpFy5Ym4kE4YYiPadAJ2F3OXYfWbgOu6OiPuzh5uuPbHq+lL5i9uZMXarg
8UpSGF+IpqD78Mfvon7O7Wc4/vnD8G8EZMqi9zIJG5oK7ZwyJArlm5RKixGhLuqITU2ArhfJeWqT
rdLd7IougJeGfXZ6H/b17WgX13SgF9Xy+o6wbSIb6BTChDYMTI0gbF+ViE/qbPU9gN8V+YLwznje
1KUFhFD+VYK6INQvGS68St9pzjMCissmY9EmpqFRGj5lcyKkO3VrIz41ef6uV+AJ/dhCOYyPsUhv
A8LSPJIQbgTffDfpSqOKVTMOGw067ETAq5nlXtBIOymM3lvYGnjKOfkLL0n6baPynBHer8b5cSLs
JEytN8guWxNitj63K7kly6uNknPTV+4IJcsi/HFptTKRc/5vrzVk25LXPvrRHj74qiDyqKx9h+So
FbstXmKKTRQRiGhGbzQnjsAmW1fdL5f3ekb7IRzbYXqK6FmKz3ZiLCQHaDZiPWHiZO5MSGILTKYK
iEAIAadqK7MBzpE2a8hhi8kiMp74dusYz4cMklDayvcur04SCJm2s4n/RYJP6G/SiDRJ65Ai9YzS
07L+VVyUpG9GGoF0LfRpGjt//FCSzwrYQjhTHcOmG/jJFC7omiuMDmJTD5RI+k6kdEIpXpuyJCt9
5LjqltOEBZNUVhJa9mYpn4ZS95RYXtQyHXxZb/wUObZcm7OEj+M1C7ZXttgGpFc1w48qqGucCZR7
FnWnDAKzfVKzbzNqllVIHxjf/fKW8H6bJK6hgi7SAPL2j6GcDW2tRr9y8lWJz167mtAf5bG/JVMA
DGNn9MUqCgheBjNdGpdIbo6KSbQfRzd4tjo5ExKJwmOTL2tfaDRqM3aHaN3DkiwTedk1Vxi2XJkq
z+KvkA2Y4hTZRNaUBFyU4W/d/GIZJsuDumMlZ+T6g4lo76Lo/3KOwA6iapd5bfgDoynIPJqJbUKb
1CFxdbfedgnHIK5mA1S9BzHX/baUoiZpjBS/WM7drt9HMRjyddODyKMHSKMcaXuCZpFtUiJAtOgO
GoG5MioBfMnwrZwIKpLjddfDq2Qp62ban1WobbuOs0rX7iRuuJRi9tyviNMkeXpoyZjMVtN4scfL
C0ZbRuEOnCzVurIkNTnNDqO1r/N/AbU+f8I6JHs6NsAUZ2Ld+3e9TolOeep2vTKz8M/HM4m9hnDD
cakTodS+uNZEU0SytpihTbB6SE+SutkQuVpjv4UZ+Z45cZlStkqTesWt+BdZ1q6IECCYbZVE55w0
GqrEkp98MuSwExtlJ8pvxdWmxZqT04dwMqNCMIma9hKABLu1tmmj/Qh4lBKZJKW0SLR506cHg/Im
KdlpNQ5CuWmz040ky53U6ao1f0H0qfTcVq9/AMk2FkljqQtJfiWpwV7uSD8OLaee/mUvr46yQ3k+
RvzbZHj301BC7VQPIn09cFxNaf1U2msl3nT/W6/+uuKziHeGTnJhuFQUQdRJukj7fxALllDVF5bg
PbC00yj+AVVaZLM3tRc5uncJBJsMGOawtbkY5WJbBEBmknYjN/vXXDcqHsTVftlz4inDhpSaPt/J
dnqqOdy7/s0yvqHGbbP8vUy9sqEyjoLoNNXBpc3C9xEAoziHYGXslFnTRGqXC+NvM6aPQJAIHwBd
5kS27QkIrknq7gBr+tuMv3sRkkicc4H91eE2QFUemr1g/tAG9cIKW0JmKjJ8zyRUO1OVrvv4rSEY
00dUMu2rnlwYdUGTdSCAShEJzzqSAareQBmrGecsfh/Ku1auIrqSnKTvMr7nxT5+RdqO4hSDwJUy
+xeaxqKOGQzk0HUPJeG4fXTPZRKuMqj2jInM6acqxm3QcSX2RoM6Vzly1DlUNuuwpDiPa8Ta8dGq
vGHV2owjN5ucWLil4QT9Owi7pUxMnAA0PNvZSW3YkJqJnkuWs2lQ6HFBwEyqdcgYcrQJX7Y0b6QH
VL1Gj7yAySNZRDXjUbO41cHWpITtq/oR1BgZetLp1FWP/tdB4dIFeePtOlBOhNHGNEd5ueQPgxO8
jUV269kXkKzpNBg5f7ecmyc7dxOfVzsDYUG0pyFj8An9Aa77M+0TL3qxV7SjsOjdu78m+G2DL7X8
aqRfjXuRXbh6PGuj7Wpjt5rM9hWNt+EZpkp78ZH2cXKJlHbRNSRXk6AEmgKqcZ3nbqeZnsqF3GqP
ijefv6MyM7qhQG1OrfHRsPA+JemyJ/lrijyNc7mJ/XUMaSd/cXg5uYFHERE60df/47mitDkbxPJl
lM/4Y4h4hCSD7iwQ+s2bDgShpjQs7cHBKcCAjD0vSyOtpPFk2XSGhFilfBFqttshXFvQTIK62atj
te+K94CDVLbWQcRubVoif+bEadEcf9TmJarK0wts3xK8043qVgIQorxaBSPfSHq8ZhSwSoN1n3yw
ZOZmyZXqGBrIXLu5Yd/z8qbnD0OJ7lPVub2O/TJvKk8f9QeZiTLhjkohH4Mq9+bo0LTTJaYLlE34
cPRNrwJJEcydom3SKm/VuJ/GjY4OSRrTUiYYKJF+ce2sME4t8NcsOc6dznbnaWdq6OTeOKHvn8nw
rbq9b94qPoc8PRAOfzdJAohnm3vc3syZdG2C6mwBuMApWZ5MSl+REV/Y6zutjzZz+oeZ/MWlxlxM
tOjQeWoilkRdp8l0TrFkvFoFekzqxgl8eLEdKrNbxmn5WbAjkQcho/nYgerwFZTCCewDzsKF3fCh
K4j+MUdy0oHTDAB3CJIKMYHrC6s3VpWKzGDMW3s0r4l4bVrY4U50JeGSCshI7AAl1Gk9ZliIWKyL
RTxtBsqZzETX6VARpjXJitR0KdTmcEmQ+VXN42ftS+9qJ31AT34rJXMDIAT5fqtUG7MLd+gvGQdw
iiaHY+kjMvWPwqD7jcTafGXLwpedeHyN0lGRJE1rJ2nZZwuKdE4pfbI6fw1wgrtcle9E/H6Obf5l
S/4VDufGaFJkVOxtIs82imScdVJWKZCqEFBbboRLwgBnrgSdYF58MopWr0rb/yx7V41PRlrS92Y0
gt9EbOZK5w7EIfHSSak7aD82qfdBRAZU+t6jhWuUYEOWM0E68eZVeUVEd0rOMC+ifw4SY8/CHZx0
EG+VJdY5XWvbPKSGv0txgdHu2XK2E9LKSNeQF7cQKBdiTh7AhtNcOEVvXqyS3GtSuKWxWb5ctFX/
YoevI8wAcQL/u4LyNcC/HqZzUdnLVte2VVld6mz+qgMKHlPj7sL1WRc4PAz4UchAiW0sSvNTAScQ
okqTFZ5an4WBfh/4j0QlvzqnRBTWCcwxVIz5u0uGDZHxjiRr66kkYTaMJPBYFfcQgRfDL7k5iFU8
bPN0mxiJTfkfFJmF2V6blhNaAOXK91m8tkJ5aaQ86eabxeSIuLC0+w6bwp36aUme7CbPiU/dylwr
wnoC8x7m8GHGiGG8UjMU6jwddz28soZpfzs+4o6eD+ZoPQwL4Le14uXiPBJgmr2UdoCA0zaYgk1A
wsJoC37nvPetHGKaKxWEIkbRs4LAY3CWl7l5bKLhpFm/hGG5aXLMLbSPMkMR+8ossu/g7/rAiUzZ
WIesOwzzccBGLsVHSX2k4YHgV4tLbUwuZXYJucmCmVhT2OBQZZaVfKI8wf6CsGbFHHE1k82fSe/2
vWYfGOqT1ZbpXq5SDLNy3Rrddao9odyD+IxyDq9N6rwYgFHZ7hAgtOGhzwMosgz5dV/Ep5ftYsR7
ECbzShr9BWqobz9ydW/Em4lo9sn4R3r/K/M6shwkNX8EpJ16cnkjMngpgS0l2OQDDdaJs7eCRjqG
JLioEc365iZAYxvEn/ZI0vapmhos3dJRs56xTK4mnLrQBJxd3eW4cWINF4b2VKe3PGjdon/X2yvz
LdikI6wpn9ln9QjTP14lrb8m0OeMnF4mCvS9n/FwisKYsS7kS8xszHLlq5Lj7lCvhv/EWN42+6TQ
98Suk98LU6PeRQB75dfgSMcY1JOqabaHUIkgIQfbObO/9aj9JJr1Z/Y51QcY6inaq+ZlxLEaVEWx
CZvaPJnmR8Vp0JG6W2hghwzGJUwLU0jl8nYE4gxOCWeD2rhMRErxrMtPRg8+L6UqeSOWndf8L1Tf
ykJHVqTt0KdDAigBRR1oYNhfRH6lVif7u/Ak2DTgS+m/DtCZViFR0mHzY7PsNnQXnAPJjFRofJjF
r4kTh1m4om3H6jFkzHDP8nwuMuxS4Z7p8jLSKCs5Y/56KC9AxxDGjUXPJSuDu1PQe6nASRO04WaX
xg+e1n1bNcsQdw4ZKVQbf9lADQcJgUhkcn2DUVvnYbKVYccMKuZRWOly+1EjhTf+0Rqv4/Crc40A
liAA/NDGJ5r9Kn2EOmpwe8r1g7B3jfkOlUHBK0S7kkmPqC+2UUVQdBuSrtnL2eo10+mj60SAfVrt
uuot5BMnt5En050Z3KndTWRrI94a819IiHqnbsb6T3R/Qe/Jub/zzWc3X/IewLOceG31qSHe2wn4
Oc7B9mrnksfHLOpHIW2gUBg0nTx2sl8teSA8ojWdUd+OxQMYDXsIssgcS9vL6a6jHSRlUq4Z5YE3
e20nbEyTc3N0wHVqjafV9l6NSy6meKNNv1GzpXhUc4h5xsKosM6wu6237iB9pNreH8SeIfvSiLZW
cBoSsGCJU8xQRjYl7+fMzT+D6zFJD+Kg6FxoexUuO0BVXh3n6ath3mgCvwmG80/RrCLgPJH45MTf
MmBZxAWxtv0TF02OQcRS3ELeIJOWNfaxct4b/m9sButOZliiF2uq70URhweT644Ay/UYnTLzqw6R
N6XW0Zsd5gady36OYMgzGyPImTzrZdv7ALmQ6VM3L1dWBmcqJMe9JvcWafGFhiOJ0bCVZaYUzCP5
Q9r8T7UjJ1I4Flg5U3aFjHMtEg4ebscuSVTVfhNjwADLHUS5ZifgGDXP9798/24Url//auEtSm92
zQwdq4g5HxJbZ+j0gLom6MSt7lIPimvMcEITpEK/JkfcCxGfp+vAgGcI5HOUe9bgg4y5gMFlU4wj
W6Pz5ZDchUDxUokI7V0tEhoPNKlnQVFntfSjJp0BuPKh/kpfI/SRkuE7RXJgA2DRGuLIcXfU8JAg
f+wmxXrr6BDktc/bm35qJsm/4aHqXlhwPs9rHbi8n213m5ib82MWKZC+F1HcPgRZdBhNGtL8ojRv
s+YvzOq77ykJ+Ed0Bm3lTwSEbuxI12cwPPLJZ4xMYuPHf/neYn5r/zuTsVtX8fJFmNGHChW+xVJA
vjeluoz5qito3KgkwIARRrRnLdfVzeEwc5F2yYuHfU1yHlzoiXOpLCMF1Z8EYpsgaUk5xg3TnXCX
1F/GCz886Ey7p1tlzOsAHEkP71Otfnv/WZEAJGsNBoI9cC9g7CdNS9f+cFZRyKwu25j8zqZjhkXp
04AU+oxoQfpNpLx2fvGCmtlWKj4EfkKuR8AnOzk7drk3wLXRbDT1wPD4NyN2Y0M7ED8q9fOqVLPL
nHdMGfky7doJ8SjWsr/tXxDkCCUmCNepforoiUT2ExmPwIT1MBuunqNy6jAZMtpEC2gSs0JRbHg8
diwFeWaVOxzEh8R/agV33IV0CZa3LlFwR7KZeJCS8Ita1hnoRjSJxnu4UQVIwU9SvDVdfDYAwRZC
u2uhx9L2Iu7/kWC8BIrggM1BWh+9JLsVxR4k3qYrLjLdus2FxK4Bg2B8+srdZH6YhuMmaqm1LHkv
UwwbnI1+/YSAK+njUooCcmQLR0uMldXPy55MaVLi8Gv+hVSGygjI47vEpSSGcB0Y33VnYR4DZdmO
TmC20KI8pfweX38mKOKSVi3PfmZdrLDwLK24XmMj5jXCT2fhoCkoDXV7E9EbKZ9igCl2L7VPpba/
zflfXXauJpkH0K+r1uZAw8EZy9958ZyCbxYEnNjfDDLq9t8Q7IzZq/xwoaheDuw9a3760PZqS5wK
tFUG/tiAimKn05gnfJZ8Kn7sxiEmjWfC1xTV2xbOWh08Nd5lTY+d11OnRjeGgqt5PJsVCc/WmZ3V
1PwthO36UI2L6UjkvknNnM4wnZDnAgLlRyxXZM/O3Dqa5hajKzq3Mt/VUXUIyFjVeb8ueU9SE3SN
aq9gBS2wJOayDZXmHoT6okkEcn+9l4rbnPyY7a3Evdf15qpUwhU7m6jTTsBFpjNiS+RtH3y9Hmhx
McVFe0H/doOGoVBjETcvyXk3nKRQvCwudrV9gzTddTICK46F6DLpLLnuq/JZR1+98kzDNx+s7ZD3
R82A4YjYXL8MSyiDA1DaeMhRqg9BjSWye8wKp+YuIz9BceviVyGwSfIC86TT9tla8l4zeFU3RvA7
6F9J5xp+tJAi2CPSXcb2S8AtnUWzibTnCOsj5s2Qo1tdas7LMJdRBhdt4cw0CiPHFwonAKR/je0G
zW9D5SUxjyoYmbx3bUftWy0MhLJJ43UvgW0R6h5+RTFxzwij+TKxf7T69Bo7ttC103A54znRXrYH
pGtTSziqEHcLz9K9LEw3CYbA2FFti6PyXxvDBj7EhJ0PY7sd+3OVnMzxVPXkyweU0bkDxlTvWpcV
McLViBIL1z0x49BDNHwGJHIz/qmsP8knWGAQDxvtr4YjkBA00KlrEtadGNBcGivQhKlfgJnSDTs9
kKRBu0mjhzeEaSymudqFS9hi2eqYiMvpNhJvfndj+3vxalVyUsVGzpPiHobi7EfjViN9u76oVYa/
x953eswtgRTGtvsyzhhXS+FHB3W1bU6mss17j1FPjLocm6tJ7Mt8drLhW+/gfJOg5Pvf87gpxgFT
2kdnuV0i49PPFqLHQarle3vSl02vemO51hIoP+lUs+VNgnjxGurwZrh0704uSJi7wmB564uap3iT
keAwNf/aFlPHZJ+L+RhICqMRdPfBKlcai59qc+gbh0HLginv0G2xDmbdKgO6EbSHrFG/0sDaSLTX
r/mYBjfE4HGp42SlIE4NhLh0AAIU8NnldUbx9MtVmIO4lHdMxYqB7yR/B3m0LEHC49byesAKQ/c2
4MhXBS7RcQGfda8Pe0xsx2q6GlPs5MldRl32cVl0BhnTnel2eD3DELS8fn7hkKEMQKyJKF3kZWl6
uQ+y2iJ035fWVbCtc67CVMHF4E/VwbCTa0dQCzaxKf1hSpYo7dJCSY1raylamyeFRQK+uJLnax83
Ie8byCGeiinbmdV+nKk0CG+uvQxEWo8qjZxfZfuu+YphJopiX0dujWYowyquva5yQ4xQNLANJ5p4
VeAh1A3uK6PMNpHxkTQfSWmdRl3eT7ynAyb/ztzV2Z1onIUS/jOidl2PYsfoswnkNd7SWLRbIR99
PnDVRBByCVXX033e7zXz8Sog/IQQeOWppK492+w/oUDob4V9aQ0CsVXzZUsZzcUQCoAO+mlktFs2
l7rMTyZaVIIHJQONhpCZs248C9eAyFBubGONDquToB4EHeNFIEgo1YF4MKjNQEQ3yS6TmD1y6kAO
AKQRtTgnMXv95EQ4KQNPIyz1pzr8gQyC9y53LSMGdGI0rIGaDAjclLhywP7uJUycioaLViifnABE
AGvkvhuMTF/80fWbZF2h14BdxFYx3fDoOpY5r9X4VubiMkOXw2yYixV2Q0U6q9EnLpKX4c7mm05g
s8a5BD0VjjS/Ji4bkAo/gWEtM3GbOx/jQwRD514ZZzsT1PbRuW6Zrxth7tpMq+chwN6vLPTwhw0Q
ndFa2D8i+yPDScNCwiIta7TvdpGUgHSG1hnw6wdB5qh4D+1J25TYkvSq+q7sfEO2gxPmrZPqxsbw
BdzA4KrMl8DnG2k5m4KV6DYMcUainUJ/p4FvnPNyE/bhsqze4I2vlFc1yelqiV2i1jiASWLJM8eo
MK1Ul4ljvZRxZy3tQPpqx0MNENHC1hJfmwFTA6AY2Ay6fJL4xAufAW3QRt6slKfeSI5isO6+ra1j
C4Jm/ehrRASlXOgYV8hNZ7/kMdVrYLTLiYVNOXmYrf9lWMy1B0COxmjjKL2HHbhfK3ZAFVxTq1uV
WGZ92lGiR1ZWOZ7TQjmPnKkMOuAfWo9ES5uVCSHDYGxK4AHuKEDVUckEIXRU3/pnhhaPbh+xB7Wn
EHAsrNoJzh01/iN4dFoUjF8tNy7GU5r5C1VjF6UP2R6wBxpnfIVuSdPS9vKPWtExqzdVS841KooC
QrUn1SdPWrwHDF5ae0F5FOsfUePZrJVJHlkfNn5+K8Ulaq0LKO0yiRomv9bKjqJS8K1yhQPOEexv
VKsMo4PtH+cJQGnQbOLXTzGKu9k0K0vfT6xzsmhnxnQ/+348BC8Ss58+UtxzVsf9Pwm3zXVnNLTX
q0PzkvPf30Z5g2EY5TUoq1WRbaZqPyTxd8Y2UFDxRfcvRZFdHQCFgnB/BiNshg1rQ9819Dya1S8K
5T7olGCfRHrgGuQk4x3rlBNfGv9h0wo+9UTBznPj2dDnP9/MjpYsI3NwZtJq2OqBgYk0f3XqXZQZ
JzklI0Zp9driuhKBZaPVazkb+MpD142z0uHgVCJyE3onbd+msfdKRLhNg6UQwk9KWxjpjwlDSUqr
lQXf2nSLCY6YddTCt7w/m0G5MUPGZs2TeATySSov6h4thPMqHyjZ01BFLcLN3puLZrJddpSPefmj
JpdcfA25fqsUn+FjtmC/dmkPGT/pJ3M/n3l8wOBqsJptUXCfJl3hZAVyph/y3Q+Q5wgRYO+A9bBF
nuZX34ocaTpajNBG627I393wOVv3tm/Xc38Pab+VD6W/J8NhsBS8a1eBzU0W7TGevhQx7/yUNYjQ
0/DONtitc+MQmT9Uq20a74vxNgpqI0lzu4LvKgreuFfPUuEWjXHBFFEzb40GDtR6qU3mPrWVxwyM
U4AAfm15eZ3/rtIihtXBL1y7ZdpVz5TcgVKvcKH4yNyrbMQ3ldPs4jZvmPfJ/GUJ28icBq8FzRhV
WMSTylZHoTkGS62tD3B3MD1DtpcWRXQUq2/sBiv6RqF4rOPHoAIZTG238BnJYtL+FTSyReoVklfJ
PzPYa5xqifqnpEhm0TqjS2glp53pP1WqHiZREuI8n13M7k3ewuJuFOjGYYxXNQGOx9JQr8RezaU5
qyfcMWkQrwsSnPhf0Yq5yslq2esFOTFe1a9n8Rb3t0EB5c3vyOd2M/GVhrYJ+AzPM2hHvuquCDF7
swukyUw0u5Mf178961Z9oexIKHfGAphu2y2qIBog9gxOm8j7oQAOXFTwqCdHGzE/TM/C9HE8nsXM
9ggrFOyes+FTfPuheZ5k+5GWA9fl8A3iGTMspRBW22OgHhvZxp2BF5LVyTEnHsV0ETabF6F6GzWH
YrCpHv8mHM0VW9gj8168d5XU3xth33JK0Ki+EHL+HNWG+CQJqqwU/RMIMOEgThUDHDx+iz5mm9Es
7yR9OT6fKA8irZM3j9uIw8xnS6sfNyok4bw92tWpH8aNVA3KUmGWZvh+6WQxjVZ7rhmyBlnGsl9O
1dl23yb7SHFxr1BT/fiaZZeWG1W0zA77TV7Yq7nNabX+IMm4EJ6PzOg2Ay6lYDDpgbdJsYGhSf4G
Rrtzp39Jzd4oPRE1iNebSt9kHPWEPn6WTbdWpWEVmf9krdqZhbrCKWcZp7ZeS8a2zdxU/lYUT5NW
dnuXkFWyY8aPqCqTY47suTV3c5B/54ZRsSvJ21YZDlOsryvpWoN50cv2EaMb5ISrJS1TYHH3rVvE
FlSToCJj8QPSupvmbhvEbFEKgduGU2dTk3GCraTG8ZdshbU1wxiz/7g1fYwu1wx1vaiOZfiTqjLD
WoSY/zg6s6XWjSiKfpGqpNb8iucRjME2vKjgAppbas3S12cpD6lKqpIbsDWc3mfvtd1i2wf2UZYk
ZStvU9oN6ZGqwJ/XB4/Jd5P31GTerNhXPrc0IQZactXR+7A68sD7HbikqDNapNySsgJfMt6HNDvY
+cohjxjW14zElWPcgvgeDtROGW+KpompWUs72TjGt4ZJXmc0yajt9ny8+kRSOTmYO4Qzg4WPKTl4
bpQTL4Wm8ChVKXGwdo2xEUMJtZv1ayvXhre19Vvn0IHKte8rpKYGHSzZRnV5pDJp04F1ZgbTqP8Y
jjbM966LlphEJy9bij7ZtKQmEmvbp/7Oclmchi/hXAhnPcb0xY4RAquj0V9x6UoATB7kCjXUa+q4
1glkofHbmpKnqlVry/ieH4JRo+i1bs51RdKsMb3PwOOcN2X2xa70o0htvHaoTginwtm6Cn0oXrnx
JuOu4mjIma8l3cyjmAKYBmvdSDtx5Qc/4zCta8/d+PykvEYWRjGh4aAYfKchQcMat6Fa+Q79Qo25
SRoWsvyHfjPi5/VWTm6cbA6guvJWNXzUlB8OQeJiinFZtSi78PCwxiAUgm5a1s6mUY/WRkzlEes1
n8ZA7Y38c+W3x3Sp+k1MZjlxHoX3WfTMNx3F2Ic62LvthqknlnRfx8U6ma3yghquzjnwVbz6bb2i
XmHlueW3NCn1odmxdf+5ggSkYEUacNZtiu8OBvDgHFK89tM9js9mvGo5KEaFdjQCeZpaisgz9s7i
rTZ+QuuXPrK5saTEROytgpT8crOgaK0b94K69T7caCbuUkPs26k9ieHbsNWW8u4UTc/vjobDF7bs
0h/KQ8t+nw0FtYWLOvk3WZfIfRs9gzUDMakwWg05222d4lMyYgysYhPWz9aAxj7f/w2b1HEdaPgC
2IxJVR4Kd2XyFgw/tGBcinadd/D8fnR2huN41/yD793CiMCmeB3SgI0olhe7UFvNVQ+2GjnNoLH9
FQ8HLX/PU4IS6RN3KXm8K9mwdYxXrOdgwHUakCKMOL6UlJvJeuHFG604GkX7LcZm11U03UF1wptD
bpYyQXpAtZb0bFYE5roy2njjVlhTx8abtopeyjWWTXRa2ZgUahJZj5QvXpKori4BYbV3WxraLs6V
+K38scOr4+ScYeNgfIwdx5NSZGj2sXCAQ9Gd6s13F6VJikuEYMpkOiEVsqW7BNMWHMJhZNkcMi74
uR4uU6ljtbUma9cL4kUqTvEOUNQtyNAtMpud6zQi6lsB7lupnH/e1GHTG9wPagcb5gJH498XpCOA
GxJVn3WXuKS8EP3oQGwuPPkuvzLj2c/Qsq7JMjdaC1SajUpVduJdirwHV5D9TMFGOBizI+EtH7av
JEUXox6UpgJyQAVivMgUVb1VHaY4MDUqsfLct5a2R5aY8ueBCHEoXvQcp7trhlG3MPwJRbabVR/B
sTLR+7BeUN9rkBGZbB8Pb6YfzaqW69ZovZfOi6qTHhd0gZdmsB+JhC/LqSs3VmU6dOum7Q5Tt38U
wigRlgRG+IaOpkUzye46ivA3Q7U0K3YulTGIVyxv0lqEhSU+4sxnsquVRh0mBpMu6acbtMtiVc1Z
sF6P/vVNT4MztUl00FnmkV5Gf137bnrAAeAuCdAOq6aNB67NkedsyTEanOlcCozqMeGlxlTYNis6
VWuOPUHOE2gaFlMSw2RqCJ6HBRJHFmvigOmSPmG+UG9styP2LW9Qp9GqNjkAg1Xr2tNB9Z7YxWVt
7vqm5kw/ED9shk0YJMtudCmW98hXVbwefcMsj3GcO295BPZMTts5kSNc8ch7Z+PWzqejTYItU8gK
sNJIQGCmx6IGw2wsVybVaHb/aukflfrxrFcVX8OATAQFnE3l0DtcRce8avdR6727Wv9igyZMSejm
hKITqGMLQFdnmWINjSs8Js5TbdGczONI7Utqg3P3VyBZmgHeRggB1qefvnsj5wHe88QeV3PGKYj0
a9dW10r0hJpfJA4lvcq37EnWsf9S8oTjjw6C9kILJwaMapM6AzG3ubeaRZjzXNRz5W60avV41bsf
WpQvC7wUWtSBnqhuDl9YmGj3pHJOna62ykOniuzqwPaQkyE7qnrV6aFDiA71mBOqlzz3db0srORh
19rGSpNFamIWtTBwcFETka4gmfX12Qrdl8hosN6OOxHyuK2IC1Ne6JjaCSnjXbF9SMytrPr1QKQ+
os543gc06MMllrQh6TeTfcC/P3m4Ksnw+sndqT8ndarrR+MyM1Lh6hT1c+dZy6KgLdkxN0WVLeMp
27gW3lLwBY2cAzFwIXI/WQ2MImVEgzGzc917r1GJa4jyr4GnyNghMHDdlAsRkZPa+dlD73EUcyih
8VcaOI+C7DvOOTVXKd7PQ+wZ5ypjVWlzqKyMz7EWGxk+Z43aViVVHm25ar1TRLu5ljPDTv57NOR7
mNfnXo8vZqlfJytC2PhJKWceBGVznOC1j3QWECwi7nO6uhEltYnJmo5is991vv6V+MVGk9A7CZD+
TxApHlWtcy2jRAnJUNRj6z2ze1SzzSUjtUPnreGJhTOe4/I179S/HOCgbaA/1dTeRZTBjTorRnNR
8Sk49p+ZBE/JsJqtGQRUFl0lcOv5O/AHj7Sy1uyj50QODi1JcojXf/xi8x+qrkPeNG7JdAT0BWrA
An/gLKVFmWrFK+2cOv4yq79Sz6dqxMBtHVTtU89yDHGJCfXLsl8L1mdBHLH/uNjRg2AM6t2JaNVC
E/5zQL2pVmLliv6mqt9KZEurZMM+TA9fQ1e0r+QwSvfaOFi7pr+xYxEB5m3hMX0l2l/Jo8CT4AeN
hnOH+0l32puS2NoQjWLbWLsYeWP9odrH/LKQ0fBwVfYStfGhtwlpJPUrMV0sUs4q0O9B9FAYAfqS
SBAewMnUNk4xB4HZtOYTQzeXcs/U5Jg/QZluZxmrqXJ2mE38NAbRT5j81W77YtAaq5ftgTMyIUdz
aRXBIoWVYtL/nozPpvbTuxrua5tg6oFcz1MpylNh+0+J+Ahd7Em1gbKVYnkbExAAkDvbK/pLs5Jm
OL03BlHyBjbo2pFCXtxGy/ao0t3r2LmDxZg31cWBuPcwPsV+aC4Sx8rAOmSKBMUwF2sLns6t45JB
Kx3GTp+XcZHZKfbCSD5r6VgupoDobwT66SiHznuPYTuuqJjC630dfMxyGk52Uy5V9WuhOHklmlkS
rifwyrp2d72OpCE5ZfJuONa97nkiNWQlPrirasmdkAk2v84u1S6yVUug2OHCtdVSQdQxi9dxLDaj
S/odl1IT3VrzofvT0XTzW0b/rUrTRU1lisDwbdgnnRipQjS1+q8S+H+UPMric5ylMkpuwMJeA+tD
r9TW6jlhz1cTAWwBZaMdrWXVndn/bExnOFpRjt+1/PLbgnAPaSjVryF2LORA9M+7GFaxIAR1Hq18
R2MJPgP5Tj811jSJOY/FdMYZkwA7f+R3HV4GL1o6eK/UTIEglVjW4uR7zgf0iMXk6Us9Etuu+J5w
nHZZsDUzC1XNf9JsuBqkPQwq0v307Hreyii7F7/0WSGqtc+5ny4TlkV0BJf/OKsh07IhY7uFIB9L
UDB+fhd1/JC0xGZVsEnCdjcQZa/YGiDQrPshBA5eLJXy6TVt+ByzFfH2G420a78clnrqb2l+Agwy
Qk75UO24TQJvNVRyZdIMxACObkmptcWqahyfnLDFxM7ppXkVzqeLtdaMWYKxB+jK54iNlSh2Y/bq
1h/CzLZN0S5SXf0W6evgGThqsJSKna3z2MfIbVfnMSPDlnsHazRPCQrkQAWyRFMxGyKoNcYyxl5C
LPym6FHQfGgw5kalc5cpoPoDBbIoC8JSKCq6X+6bivf8AKRhoNiVS9WvIKcE7Er8byFYPzv90dMe
GuFrV9p4/cj9oc4PJ629eslFOjyEMG+K+jmOn+sUjzYWgd77qeIeN+mwm5g0m1pbS/hFA1W5AmKM
xLyjYg6orn7zNPtgorWWgbE0cL70WbXKKo6LAEm6YV462nuvdNaGGlC4LjYPEl9BxYig1CoL5VE9
6T1qlSkge3CqxsVvJTV7+28pkRxwBiRssSBj7Zv+I0TLaev40Bhbz0uXznCb8nBtAbYqSUpjn9Bw
c4NnWmn9azP8RIxJbvFXAIux7Xqfg2EJ3M+6so8W63XenqbzYcp3P2JBvDNHVBGkvMzOXuuhOhg1
B6cgW2rdyA0ewBPBazEzqgjCNm651vlnswme8tJ6dfjl6sY8m6F2MJMOIzgG9ujLYVj2PHudJywr
2nbrFiNrkuI2YIyjKm8RwtnKvXo74f/3kxezPXPQJE69NONeco5K1sxmWX7oNEJF/HU2mn9YUjgG
ek+VjwdVG38mjS5d/FRpwYQa+k81ASMnjL5BdFwDZiaoVeSS9wMrMZ/Ek2aYZz3GH2VNX4ZfvWAp
3hvWv9w5R6zoAmAUjhOsZF6eYJ+t416hzIJLSMQmQIuAVLdqgl3j/2URkmx5aszDhGuS1YxXrMuy
vLEuIo09ZI+icndaa7+YSFuhbWD5C44pfbAsun0C6oHaVI66UN5+q2s8GZzPcoq5shT6vF/270ki
1tOYnkSRvbWh+nAyde1sNh0csfHjiVOS+PjISmfkFW6V+LUVkCy7XQpYZn45e/MB6fM6Gw44tV77
QF/JcPpILM6hntFtMGTjznB5weX8TEVY3s1M/AlP+9Z5NDKrRTu3Nj+SgEWK4Qxby0n2ZeN++V59
j8rw0Wj5xWI7ATGCu81ZMMFHs40Yr5DFcCV8+xMwFyOwXl3ikKtH1AfVJB9ZrV6CMo4X4NEWY9hv
Zwur2zLKDHJnxDZpqyKiq3xccdwqVq7D9tSv1C8nTIaVJomJTMS/5L3uLDBXpR7Zi7wYt24iLrLo
yconK5FnL5UT/ZjaeIhHvjQjO02BjsyrvXdafx9bgwgnTTjJNKX4BeNNODsmp55SiCb5zqpxF2WS
pTHyTKqar4ZicIAq48HJNPhBQhDniDaOjWkBdfY8ivjT89qNCO0VL0S+nVFkbLEQpTv11UzN3XCH
zWCZz15RImlLvQWxYG/FxOVIE/KvKVhliXrCNhusdH3caT3W6kDzl00E4inIdRd/qWIGQemL+QAC
wn215fIMTXBhoqb1UJG6wMbE6XIUART4mRX42qgcBqeSX0aOIY5e7jD8fztD+YZ3n949cYxN7ZBx
LiZ8tI6i/HVueQsV1oe234wF5qJOnXRj4AEV5EQEcW9WwyqvkpfWVdwS7GQxW7K4/QwRVauhxp0V
pyd3vgEaiHB2e/Wzjpe/dbdy2rFj45V3IteHtcgIkOphuI6K+hpCWS8NHotjmrz5pbaOC3S7xn/A
ZNt7GIoHgQTZWy3BFTKWafFWutnFTwfeLGxMA0ye7DYt31xPzLNhNJyseNjmSDW+71+rgY1/4rFg
ToMF9Jpr0teKm4j5LHSSdJEhuAKGISQY4a/UdkWXvheyI59DjDdwl/AvPxud6IDjKF7UE8/y+eax
3+J8PLkxYPhs+qb0/lTiqhhl+xinfJeL9kgk6qighHNsZBE3OPcK337Y0qg5avVrbqhbGsl73leH
KAdgNJEiClHoIrsz+J/K39RrSMGPzk0rxg8n1TYmORVpY7Ee1C7XklVhJi8TeB+KDqnjTi+qMZ81
c+L2Tqa947iHtMt4MLd/FIEvFSs/h16SInW2TuKtfP0lg8zmSXOninhjw+gBYfebROPRTLV/hTk9
myI7Kz88TMwMGRvCKUbaR0P3RLXTtWnb0U9tlhnABG0ny+6fTMsX0hS7IgD/YeIudeVJDcwlLUOi
ExJ4rrezNhwFTBMC7gAlrOWrntc3Pda3YWruDac7+dG0T3vjUYvsXathMQwuk3igaqAEWsaZ12I/
2OYrFce8kv3PXDMvCv++PjoAS/pbOumbyNC49uttpZFs7lJ6u8eTMsa7AR9kjlwCoVTOsqiMKzUh
4NDAboQxvjlzNgf1jAZph3cICbsJ5TmULmf8NnoilwJzTwzRGrf/c2twADesZAO7oHjqVPhsO+23
skiRe94rZI6K2Pl0TlvOEmFeP0rNhEiZ7+02wtpdIu4VbPaj9Ogb6g/mn4e/Vmx9PokAM4pMxaUN
gVEO+srAQPdU9cQgmzp81NAcWSIXMB9ckgKpbZ27ztsKe1oFHXtlrYUipmoN46VzoP3is2/lgwMY
oYpgl5TjnpEUOKPfEzqGPpPjBc7HbY3ruI24d0ku6hWOXjWbgcKR6HBC67xi0uuLu5cH2rLFgCMx
3nl59T41SIgpJqkwDHAXJN9w5RcTieiRLGkOTq+rGPmCMjiH1SwPTC2zxrCHP0M8KiKdIXM4fUFL
DRbaH/BAGxSNvUsmF9eyq9YdGX6v1Q/GgFMC3C1Gy3YdxxziSPyYPX9kb7c3C8A5s7QL36H1NpY/
7LMeqKDu8ftO566mHdPR6lNlQbtENkA68Nc8qDCQsopSE1v1xnquXJz3fkKYKvZe4jC6cMu++bKh
KliMN9Otzn04fBLfxAqqmfhKmHR56/PtmjjyszDlJc+D3Z6Ifs4DgRLhOQZ2gZGA60/b6W5+gS/+
GB2hY32HQFWE75Ygz8Sq0spzpglZ3hFQGEeVu6WSmsifSL9yB4NI5G28zjoEOZi6KTAXMDbB05Aj
zPVD06vLnMh1QobmolWLOjI3UZLNVo1bwkFvNdWgtoiDnOuS3AtFFiQWsPzWvQYGRH1ZNd77omTf
nVTDn3JLbvMAjFA1BR/6zKwZIcnpbfVcgleKPes3CLT30aJHvui3Vd9/V7K5R0n8Tr0y9APLObHb
ZNWNVdqw43vQO2+hj+d9agqE8/CllSOqzbyoRw4v9fZqtWTJ6hRT2wBOIZne8glIUpJe0iZfhdLf
U4x3cVJr7SjUPiW/B2O2cmr2b0B6B2QiaRtdxxOQtARJvLNfV97SGft958slsXTMAP0ZUXKjQLYE
RX0OI21TFC5sCPephKhnlvYtsZJ7oIL7/EGs8TI2TyjGw7LPwy/edM9EA5InYWqEmlwIW24eLwmm
veiV+PViADdll5LB4hzu8g3oKrnkfn9Jsmo96yyDBCE/YBckXJ9UqzH0V56W7EYymVihnnsbCW8y
sbx23F3hwXT6reCNy+ZkY7fMElJUX1SwknV8jETawbhrENzIBTkTg533lk7ngJBS+i8I9lqHSofD
xfezVcZxX8dVG6w9+zU0v8wE+yYOdXESFdixKQDfKcjJ7EoHoSwny2As9Pw+6d+ZiWEDfk8ed3vX
ai6VGS7J57w2WYD8BjfHH/st5Qw7BNOK9NG4NILy3+hOvJlIgwT+qQjTVTGzvKq+/HCa4rPsxl0F
3XvZ5s0bgvZn3cpwkebNMozSVSb7t1CF2JBg9drpt5do27jMV7SbfdWTfylG/eiXeFzCCZZmb3x2
0n+G3cTTw0o+0xoIgxkT3kRGFrDKnBzHxGCIc4gynVbw6nrRnjKNg55TIC3U1q3w2HjpI5u2JFjW
MS75xNUvmSHPmmIrHgLHBKh+bPmC9E5ctaLbupTPF373a1YEITPX+wLcuOma5sMwmZIbDpygSJhK
zK8k5shFJPMv6vNrIo2PxA4P5eS99k7F2X5An/XDGT5gT3uT4KEM4QZCfVvEVXjrU7tb0hEIIsU5
KeASqGQOhuAP3eDuIYtpV4X9Xg/wAWQZwVlp0qsXz7a+DhNfmawxKaE92oRH9Kvnze4APJ96DrAZ
04KTOZeOrfoYjLfGKL4aTzspzqyTn3BeTS6h159KmyRBUlSnJEI8ia4xrJIGXIiH3DKg+TlhtdIC
sVJs4MOjaf/rnZPB6oAt+0KMBec6aAvcl1gYDjbHPudhyHfWTSQCLlNicOwMngQsPZHg1MEf7ft3
j6R1VYvFkGLv6u8pntnhf/81MgnekI6lY9kD6DBdzrePGNe3LFnnEnkjKRThW8+HR8q+jew36z1j
YQdIsTQya028oDngYFYe8d6HiC5x8+XBkimaeFPk5Y6CI9SSJ0VYyoYBVxdiIZtHU3zx1H1CuEpc
bm8otxBAnkicLKR+TBN7FdmSSKS5bgnNTGw49Wl+EpMA4HVPlk6+qOCjTvZJhsbIz2zF3ca3j8T3
PifOmWH23Wl4T9qXIL9mvNqNEKYvp7FBW4fVVvFPQq2NJFvU8JLgHDOlMiY+jdOEypbvg+aQ+itQ
lAu3WBMJhOOzkL5JpBtuBPNcB7owmx2kBdpPZqxrUrzj+O1NVw0FwWo5pCO//mv7Oyr+Uyf29GUv
lPbWsxBOyVD3UThzQdCXJ3Y/3aJN3Kc0iHaiy7d16BPmL+bZjwMZspS/jjmFCdh98G0wb6V8n7Mt
IMaEWy+KCeNKC4rsWBtgfD5Cht/oOwGNkCIuDP7vRB1bQGizLdUiKr8FRsxixtKwZij4jJzuNua/
goV091UND4flXQ+jTq+wK/Yry3hXIdQ0gvG51+0bZ1naPynQ2GnYtmwlesBUmf/TqujJYYbg7lhY
zZcsXt3w5oXI494xtOLnjmeGWXzq/V8Xafe6n3+NhmDpM4jerMnnYCS80E8DBGIgxC3wwo3e/XLk
AP3TNWrdyvoR5hkQVofAY/0yJ2uA3DwZ/H2vmw/wO+uihSf1ng9qb9jPMv5K0U789CUf+5Prawua
dSARP7QpfQvNH5+3/GjN2wPEpXtXPzQ2Wjbhk8Lemq1O2BacEUuqgonWJwlXA8KT/inx96FGOM09
JwSOYoQyWz/JCL/InLOsJcIZgEHoH4F4SadXCyv3OI/X4nVknNEHuIbgWpDhiuLeAQEa7HIZQapt
wXv3LZQIbriQrC8HwlVrXMrhJ7e455Ae2vYjz+5Zhj20ehOJXAS2/SS5Fli5LONoZsjIdcU8b4Dm
tBuW50VIEOnqkfIq9fzRcUdnpH2kfR+HAyt5yLEhJq8+v2DcXKT1h5RyWUIsV7GxaFkLuWm5Ndnn
gLuVU7RMh2KjLBaAZMdc3dylA54FJ7pbAJH6X4PiZJpWNf9aWGcWxzx+QA2Yp6g3cJL+zm6uETuV
mNBNGE7NDKegwbD2Y7WvUn2OzNI2BNIErzlOYHgZ3Mw5IA0P0EDnU2oc82g6RgFTIhFNAbLBdTFv
Mp2Iu23tXe8MCN/HFF6N3y2LmqL7M92Hgz4YojLbTcBlmUDJYfL2QCYm95JQX5LgwM7XZRGsRw/+
sfGu1wfZJky9zqKFmV8ZJ1IdSw/COEY3rViGRAYnvqcmu0YVfkREDnY/jb6zJXqOafxWVOdCIU8M
61CwZakqdxUym+ngfSUOHVluIwbBgmEPa9wQ7WrxF7OBcRx7zvFzPfc85BGDPQ6+oSC/8FEyhQvJ
UVAdNfBEAbMBib/RiR8mLw+/T/h891F3atJHx1PMEDWh4o0KenwG6XoiwJWJ/NUk4x6HLszV+hLh
0Aigr42UKDkaMRgjfZ6q36p+DaaroYlTwxKi2LslN+CJhDTkqaWG/Tvj7JtkHizRi0E4XIx4ufqM
dWK4b2W09r1OQhKQC9wSeBhAyKvVYIpl2lYsp+9Z8hJop6Y4gyQJiGbrnJotsRNoz6GgvwNKo5Hd
ZfRX6c9YAeO8p2jMxm3+6/iwxSApbVKekjJ8070vYe4ax8Ls1+9EzAFgkjvX4pEQnavOXsUjjPGj
6/3VFevgBjX+n4DyQYLjSYO+U5NrAaFCdEYSm9Nh+0bsHry1xHKGAclhUvZZMSn44rpVPU3RP8tb
VcWbRu7KIRcX5TePIb6fkpUtl03yk2P76D4G3E1TNS5j9hVt2qyKcms1mwmfCQgIPI6h/o8d8sRe
jnBEhVWEcI4yLHSxeIFdV2Ab0h2ef4aOZxuaT3HXieQ0xd2dul0Vklj/UIq8jCwQpqC0AfNJxLWs
jsSmsO+xjDl26a6nESFrj1oD6X8jFcZLtC/C/ZjJNPwvExOdizNOa4+1WWCqjRbFmC4s7c0ysVGt
UgKKbMGWA+Z0jEUYLm6Td+dMvATVLDn6Oz+TTV9ZzFzBH4yCJ+KzH+Dm5Koduudq5m+GOdfUnAsv
UZHtJ18jXVKX2KMhH7Fy5LC4IT7NKQMPACsggJtOtEEp0doPGRqr1P0OrGcDwmHW2QsThpcoH2PV
7wqjWA/ADTNyeJOn3hPcHeB/Hex8vrE1ePSmzd4Cjj1i8ddPPevWjvOVw4vdoDAi9p47Ymz4E0C3
L3WZ4t1D/ivLzWxXb+r4pEc5hdEcZEDR2Pm/vp3lP+21CrJTNRFLncJNH31a7rfuQRzFzTvhd6rs
lxLvYF5iXOn/EvUXNtm6gbgXQm6v6wjDE8IcfBMf6n8DcSNIPkGqsIpvOXm85S3r5fAt85OdxSjs
MgVyuGbHhihnMhp0mDUFl5bB5014D3+5pFrAOmmcT1TOabZj6Zb5K3NKz0b/GiTHSYJDlsM2rUnC
9e+a6wMcSFYqHddYoBZdewiiezPXATdMASgF6TkWwxMIaa579j5VR5uGROWQh6rJP7v8X5sQDjZO
rVccXM/9LvpbLMEsgC4GaVX8Vrw7MdUvdKirabHy0j+vO7X1q6GeNV47bvABZrfOCF3eSj9+Sszr
IH6b5grdHlW/I8pOftyDk1o2+iLPdk3watabtoekVn8HDFApzv2IFaBbXGbWTRVty4wVpUErT3it
MYWL7qPPd6D8NLgNblDuTLgEnBxWue5fuo6yilFbBZBfYiBjGkmBPf6eJSyjpy7UViGzrBz/pHGL
eWHYrCNDNpB2vfb+X78ctZ4QvfWe8bQPTUIAXrF1x25d66+5yQiBW8KRN5W+ReafKo+Nf2v1RzfC
I9H5WXh1k6fz9GTTE1HnhboOw3TX4Hcpq5uWfYXD3XTQBkYYCDddZ1557kqmZ48rmd2i9TKTeTCF
6tEmKx1iY/hafJD0OAn5P6+C8qZ0SL8sHCfrE6ngUMEOgsyJIrHS0hcQkQGLqvHHkX+8NNjKvZXM
NGl5HQueCnO+V/+UFkRZIiS6JGHx5trPhsfL2Lk6TAZOw16VnVwg+YJJdTpo4lqzV/Y2sNHP9o1+
r+Srqn9G/XXM52DkS6PYrCeYwfkOJCwbWOiF+ZIjDUm+K9/oSV7yGBq2XNsr3Fg5U7CaAFpj56P1
1EveXONGIlDIfz2dGdlwGqaTW5FFual4J0MHfTR46qJ3y4JRwJMcePiS8QL/jjwYRbLyBkYpzAUW
hxUuAJQmmNap5DEwkkObq0KWvSSagP/DhWdVl+emYHHkHaGH6IorHgdvzmbyFisECVbugT2seoyO
OpSuIn23y7co5PsHr8KBBY+S9i2ns66OTUkApNU3bSaJcqmfsjyUOI3sfqsh+Abb1g4Y/45oLYPY
O965Yc43JqgBJpy4bKuGfygfqHYaa/iXdrIBOVzz4TZH2wPEHzEB0PB0ngmHhqR4on/b1k0YNOC+
BYosfn3g1LpTbNCi2N+F2vAyGxha9c2mbyQaOYp3xZReRC+m/VXySmyzr2kg9CHeO/lnkNYIEwMv
Do4D8rIlpCULg5SIcKkpTNSfUr5yIjfrDyO+RqxvzWOSCT4HjjjFNxfIknG/Ln+8ahNxwB09c4Vx
Noao1zqXMQIffW8xTutUXSWHjtOcy+02tI8E2YcAfxDo2C+dpUr2XbnTeMTS/fiUEhownfWMrIsR
yzl2h+kp5BmWX/HtEzMgT2FcAqQo332vE9LKA7UGbXxU45dpnPyBnIm/ZUwcop4DNnqib21s9qx5
WTGLbmt9mwa4QHTjey7/0Gpn0SNWaLQdDORDqseQ3xL7xwaK0LARj4CQNh6EbNKBjaPWirxNDagN
KIAxbKyBl5gF8g7N2RT7EFGqBJkx3Yu6h3V5sLQXnCB5/RZI2BNluR7zux8fu4DAEJeeM7AGWcfO
rohOcfTdlPIFalDT8XDukNo1zuouBDD4PijO0FexUXFxjtmnDoG5t9YFyrKv0E8eccHOgDQ1D4HK
+qK+bllzEMCCDhRj29Rb3Xq28/LQUmWQmOtBPsfE5kX3VWQfNaHLig4X7R9ecT67vddcepyZ9Ovk
hMVr+quCqodiAv1/N7vAAiYn2NDUPDFTGt8xncUOfuRC7jLz0spDB4KpmdMPdfmsl/vY/ueSoJie
W1BoCK5ddnfcm4qChWLhUr4U4UfHSGJTSYP7TT86XAgFFqQu+7AJSdikU9ahfzHKa1xdgMVZ/r9G
O3Z++dTnv2G7/4+0M+uNG3m2/Fe5uO/EZSb3wcw8qFRV2kXJkmX5hbAkm/u+89PPj76LJYpThfYf
aBjodoNRmRmZGRlx4pzOOuNV2VI/Tv2bwHkZvUtQJLL/bldfOChOuulGgGykuj1L96TwAl1G/pNW
X3XJpQf3edj/ckI66WETUN2IakAQvEwdVDEnvUKK9HUq6bCaUQXeOTkPiDuoQgPVuh7jAO6Gq8h6
Sb29zBCtoRrOkpX1K6o3/IDnPICcqLyAIkTRqSGfclThtGhGFMgX+CDQfwaU6SgRpfk+kBd58FA3
PFYSeOmuCXtkTKdZCYFBdOkpr4k/ERyyJql6mmbwhtY3Qf2jqfSTNLyglBUWsNCYG43Dd2ovI3hi
1AQVMHAtVIZac0JyRAVfElx1UNU1+XlJ6FuYN1D/jcPNFO0U/UXWTwn9iCFtMVP7DSDxiVHtCzJv
rc2jiOgwh8hsvkKAb6s0n09QXXYqxbYGwPpdZ7h9+lTWv0R6E0BHNMDxZdc/Wv9nz5uphG8la9ut
TgHDmnFbzX1dvpZJfA5W+KyLv5QWne8kpqANtWFPp57YRzMR912a61BHbU3bLcHvp3cl3HK0SWSi
gnT4QYeSWnylKS8lBa+aszorOL9Xj4yPjkRX4Pr6vpHf1OKuk2+OozxLuC8FBDKims4U70fG2zXX
r9vq0TDepHFRQZ3b4Ju1TZsBDTQ2LWJNeIfS1a3fwyBI7UgKmDBIdTecVr5EnMF7UY0LSbRtNM+q
+tR3L119izo1nYvaadac56FbpBfFDDpHw6qgPRpMLTWBs5mU2fdfCyR9/OQxasAJC4jp7msUsEIQ
xumMA8Sl1Pq8y29z+dJ5IAvP6ui5ZdMOyptpoRtEalaJn7jIHfncTz/r/tF29jqLbXHagqCMjbtW
ykdbpcLnfdeMm4GMWUBJiJLulAK50GBxIhZUIzqMrvX+Vhb7uCOJjX/r3wK6eLgYKE9tYDmjgSkk
jvvu1K7e7HQrISTg8T8+1dFdOVxLlBxKUhfh2F1W9m2kRtBBTBezMlukvDFkqq6PVM1j7y1XHuve
BL6mnvPApZNA0ugE2L/xN2VB2zbL2Xk3sIGcJM1Nlb3qSGWkc6bFPhuD207ln8eq+klFitkh+JzU
W4BiLUe1bX4f2oec5zWgkNj/ZuPPfuzvNN6+DWBWtaRLo9ilBXSMpqvGl61/TVGVLu4fif1CA4Bq
PBoNBYn2OqRBVvY/ydXeBAnH271VvuZC20uuSSt77ssfdkG95Rm4s6lmkF1dBMlVBaxWTzqeLExX
2p/UHYoJECo1wMqrfE497Hr7i5cpZ7pPkWUeK6D6u9oUp6X6CCD9ZKRLfbrzeFcl8knV3hTS4RRi
guJ+ih674pcqeRuVmxCGg3r8UZlfIucxni6H8F4ZztvxPiXdElG8bOkJHAZ7Yzv5xq7uM2QLYiQz
XlXecSFzA0tiZlrUfdVtQH+MQdZOb75U8WOcPJrlU6zDE6agOD+8xjr8HiAZEohP6RMOv+jNPe2c
cffmDacOMYxW3UbtpVk9CRqrNV7HNi02rFD7q8gvlewasgoojb8n4lRTn8Tgcxxtk/qsaGGiJNzA
I3Va3SyHXK7xU4Gel6avtqVgf63wtMy6S6p4YOhuSvNeT38KiFzD3IRfH2AdpAvGc4qagTfdVAaZ
HvKtRD10Z5z0wg2cXw3PCTm+qrPAFu+fNIU5EoINcZbJXx2Rc0T/dwOl6UibyL//23/83//9Ovwv
/2fOXTz6efZvWZu6eQgE4//8+2e5T8eyIOoyHKixHdta6JZWQ28ak2NPLhAZU15N+RG5z7Xv2xZ4
RnJNqtS0hcA4ag216WTD5DbtzRCdB/Ify5UilPnn+/osMf5OQbb3LMUWId93EN6BJ21zeHo+q4g6
liOk1GHvsU31t0D9u88Pll0Y2uBNLmE/EF+YUXYj5F2HjazN0XsjC6nSmuRJjxrn5MYBFKEn0b/4
+cUSOFNo1kPD5y04b/K70n/+i5+vSduUtiNMuZQiHq1yNONCmdy0/u7W2o/DXxezpu1CptSGsAQh
a9O2hTDm2Xu3BLbwYHZsTdUdv6p2/3WydukMLNvAF07rbBGfhjUkOf3tYbMrC++oUqrkOXEwDH+0
6ium2vZdYUB0XF4ZxpxBi7rHOZ/5N3YMQ5WGRaeRvlgcC/FzLcxawxXOrahduBLG8OEvTGhSs3RD
ODDaLBR9W52uD1PNDbfVbdgiTDdxku9Wxil52M5niXMHHXrJH5opdUx9nLLINyBc6tBIs+lP1kCo
2hWHoiMeEGZ7rqBgDvr8yNDmtV/4BiZNXZoaNg1zYRKGlsGOdAhEcj86SS4C/+3wkObZX35faJJ9
b5m4grnwgkTGk+FlnuXK7K2Hcw9ZR6Jv0tmUTmAdSoMjUyjWBiSFjuY2Zi0m5+McGgVV/CxQZ6Zs
WEEGotvKundU6MwL7bkxqwvDM/d9HmwrlFUdP7wes4dBU2jXLLwjR9/qT+Hgs5lhXRrO/Pfv9t3o
NY0CLZ+JRIS6AVsRgUs5PLvHLCwUlLsqiYM+kqbrQ5YPXhDtpsMGPmtNO46pI6VscThpur3YXLnt
ZHZBXdzNIW4wnV3PFU+/PYojyj+dLNgoVI17QjJbjmot9tgoAPD1Vqu5dUYrBKA13kiHxyI/nYOz
CdsiQKWvXzpLX4zbpISDH0HOpIDyeSPUXdfureLCbh/7qeJ1Wj8pTUoHjr+ZOessHqw5z/L+PGgT
AqSfZtnQx7Lx2/0gvhz+bZ8Oy/mnOapp6Lo5O+5ingf0ACCaKKXb5pf6T9lfIn932MInV8GCMB3T
BjHlaNbSGeui6KpgqnU3ps9BrymelUcO/DUL9Ffyj26ajia0j+6umHOTJlUyF/bpDkCnfSQQ+nyP
2apEidzWuOpNuPQWW5sCamO3VGjduv3Bc1oH2Bx40N0NlxO1amfv3JqP1LX+8bxpeKMhDEsamvjt
VO82cQ9rtSU9ObgmxAvKZdz885Xnq7ZqGNocAejy46y1SQQAtC1GV01OvVmp9EIJ3H8+BGFIoVpC
d3B/66MJI/KqEjophuCB5wzJk5ZHttbvtf1wzNuqJgzDgFEfHXfDXhxEEoLtwS/7wS14qZY0KCLe
TPKAjHNzS1yjvZrPRgQfL7JrI/Jjh8e3snk0Yhth2A7BhrW8Ns0CVg0tKQZX9P6XbtCvDNt/8Ozk
iJkV/9akYQjb1EzdJtr4OI0p/WyxIazRbWzkCQZZQWQYJ/ERL5+/spxJvFsHo4QhzVzMZOiABusi
ZYSdPodsbDi34b1TZ84qJGzQVD08datjemdtceqafp7oFJAm1/bzMxmgOKceGc+nAADPkJbB1pW0
m+nL8YiKi8VRDPzb+WLTNDa15rmh7QoBOgSlDBiIJ/l0eFCrU2hL09JnlyT2+LhQXV/0saQpgD5G
noJZHTz1mn4d05Y/mt3cl3J32N6nsG0eos25rQrpaMbyBUjfltEXkNm5FoTZvZHu1CjmqQMwS93q
FdBVKz0S5awum8NRyJxaqqYuli3200yLc2106evk5Tx2F7nQj7j72q6S72ws3H3qVMdqK4mN9FnA
4plCNEdC6fDUHRvIPLXvTlc1jAHbeRjJUiSxC1pc9CMW1oahOdwbHN62JJD5aIGCooyGIMRCo0GV
EyHcPV4NjOyIHTG/kxcbl8IEsRIlUcFja3H9qWOpl2Uqe7eqLR8m46g3dxyJMATYUQ3JnGJCJpNK
ieJX0D3KTI/hDGH1Dk/oiu/rGkeh6Ti6yr5b/Iq0h8u/p7vVbYBwW7DjkJSBzuNKEzSKs+cOW5v9
7NOYMSI0WzM+P1wRIZN092sQAMDJp+XfBnA0CW3rwWgfsbRyjOiaTehm0JL8OXazKpo7Bcya7jCo
X6Xh7yoT4ngD2Z2TOLdoEfKHOyMdTgRAmMNjXF9Yh4elNqcwiNE+ehCMVE6udKJ3ne5LC2iubylO
K2JTGpAMnIkORjgAFlQ0DttdcVy8SZujDkclYl2cYkFnmGon7N5FP3U6zdMspF3A7reNJMl/2NTa
5BqWbhKAC3v2nY8jpIcSsFrlDK5BeJ+ae1+5cgAwd79KisRx860CZ3fY4sq+J9A1WEpV5aG7fFEn
zpBDR6INrkb6O6WKeyzcXZs90u9cAiQfVG25DzREarK2Q047G8kEO0BfITlNwIwdHseqGUcnpGa3
6bQNfZw5n9SABQfD4JZThjqERXspMGGEsA+bWZ0uTnvH0CySRMsILhiVwoqrjggup07vt5DGhHGQ
Ph62srabLdJDlkEvHTf14qhMHa8yDCVH/chGwUs/o7iwE8qTDyzvsKG1Q+q9ocWpr8nWaEuv5JDy
fjj5oxh+2vJhhKpUM8TfmJI8XS3SKUJbxoatioKOb2SD6/XFfVinX+jgp19lfHU6VFn9zj/iEGtb
iZ2kkcNR6ZVbbqU86ZIksCNk3KnjCVqqaZ3bGka9VU26zn7lHSVnOlIPz+eaF1qWxevZIkX16WEU
+XTjmx4BflvTYEVayqh+RcPDYSNrzy9Dtfg6by88fflGNdVQqYsekm9fvTWAztNMv1GS25ZO1hCy
LR+wp6ZeB/JXDgTgsO0V/wcROB++tIoywPnv34UJeg+/iRaq0i2zkWZgWtXgy/jXTMxz/M6E3ZTC
aYxJunYK2jLdK8eixBWn/zCGRczWN6PeagFjUA0b+vVd0J73QLeiiOjq5S/Gogm0mLiyiH8Xp5I6
6VKLkkwDmPCKYsuxJ8rqavz5vFxUDIbYmewxS/g81ByQPCbH8u0r/ox6D7mg+bgjMbK4+hBCLHIl
FJMr2j66kulI99PYIVilGNnVP54qS7Xn6F0K0tW/L/93y17FKTC+vMeU+NXQEowMyGEDa+HDBwuL
wQDJyiaRq5MbolXoGS4UUpMS0sb7VQ/e7IkSX1KeRTRPHba74m4fzMqP/hwZsYZERDu5VeR/IYeB
sC59ZW6DEPuoH0tc/38G6VgabkHyR1/sHg9xO+Bh9eSOs0QkJGdfCllsMwcuNug1wyhDHN16rerh
Zgyc8cjxt+KPdIxaPDAdHl/2MknZOoVhpy3vPUnpGOag58MzeeTzzsLdNaP16nB+TlbAyuqcc08e
Was1f6eRVic7ydOf1OTHtfJrIJt23/JGLhv0/dr+Rer+96kojmTo1o5w650hbTEUM6NpJHdINkVx
toc591VrgT8MAPBi49FRnLchyDbsyOcsdb4R7hxZqNVxmoJikMlymcuHclUNYS28iM1Wf4P81Gz2
mn16eLFWYhhLvDMxL+a7/azXpjl0dcpus071H5Wg9/6MptrDRlY9wjQ0DihqvgSwH43UIpVaPWFE
m04NOsqG/eHvrw/iz/cXe9cbFbUwYCJwIWnvnL0vdn1zJocjR9/6avyxoi1G0UAzl3VY0cqtqp3Q
fHBsHKvz9Ds25mUsPpXmcnNsoGrldR83ancatNDiZJX1N8P4Y8RY+LRv2YpKARVdxqr6OkDc7Bdp
eSIa8+HwoqxOl80j0NRVi+LBfOC+8yzQfWWot6T/jPyayulQu5AXHjaxPl9/TCziYsevLL9MMOED
dBXDPamywwZWx0BUauu8oXVSwR/HoMAInNeRyYIQndLfCVLTPJ1gST1sZs1/iUXZ44Log5zsRzNj
TSv2GOUq8rmnwO4QIhk2iBoeNrI2lrkkS11DJ9RZRtpeR8uyNYBbUBBSC8byKZvqMyvubv7CDLGn
QX6DRNvyUWQnnhf6AjUr2+q3TlRB+jQLbI5Htvza0nN3EmCTQXJ4r3ycMj2eEwEg3V1YvdPLSKAW
xrtLPbJX1qzoxJc6mSG8YBlYqZZimEpILNLXO2U7TH+xJKyFMFTKTIRTi3U3U99QPbh93FGjVR0Z
isSytpn8CycmM2JqNo86m/L+x6lSxl4g3OTx2qHZr4t/ZDOZQP14eNlXZ+qPkeWpIiwa+6wUIw3E
yEX5pFbHXopr/qvznplrJjpztThPCKKzzkfFnrWoADL9ysCxlseqS6vDIDgi/0kG9FNpRJI1iyio
DW5uFOVVaSjTDiqRX4fnam27sxT/Y2Thu2VtxLRxiYED0YMr5IWOdTBlZ4P4/hd2QLHohOkkv5be
C7g5hfmh523d0XJCO+tllMZvFmx0AuaLIzHZ6qAc6jk2pz2OsPAyrTb0Uan00fXofUbDyaOJd26V
PrJljpixFrdXTEqudgRmHAus9emUXPs2XRhHApb54ljkaYFCEHWx+anGaIuLxeuyomh0Zi6wRjis
MlgBBugozuDG6cn0gOqMbUTuWtVULw+v2ZplA/gD0C8SIvoy5OvyRMRKS/qdtXtJRXjNrUGrogUZ
3RgrCByrGmo/Wfpy2Oy8ed4NWFepn9lk/3gCO9SelslT2+tHr0BazNVqNI/aq9GYqVAfc/OHnRwD
AK7Z4unoUOQSYPSWtc9S14eWLSYAAD53NsoNE1QS9O10tIZB2H54YItT4/fA8MrZJ/mT9PDHw2/K
eyMMU3qKwiEKtqVSyGu0RrpbVTbD7rApsVi7/7KFHdArICaWx3mtsOPVgWvc7sZdDdmfeucr8c6O
i6ukAszX1ych1Gie/XXqoX9DH0K8FP1Vk72qrbkbzfOSzq0jv2mxX/7rN1lMATgsS136k12g5VJp
tepO+t4DSZ974lZrzU0NmNzu923YnnDkwnTyA/3luLyjYX4jdDCvCjD3pD2ye5eQkv/8OSbFYIdM
NpX1xXLUFu3adsJy9CC1Rtq20/xFyaI7s92WBvryiFiU1yFslhDO8jCB2RCOhvbN0xz0omhXrXwY
R8jZmdO1XYuNX/dH9t/6IvIung9oqlLLkK+OM3Y/+Qe3jL46SFKO003U7CvjLUGqDibvTZ9DZpK5
KSzcNVxrAXwUVULDDPUjDRoEr0V3FSGYw+u44sZzPY5s4m9kxW8U1/tgurJ7qLABzXZ1Pd47vt4j
/Iy8hYmU6ZE1WvFi0yalDRBrxjIt4/bI7xSjqlmigvQliDp4Jpmn7rxU/fa01QznNkoD+7apHeVI
tLVERczeAeISZIckEqbQuHjHjdCU9HSS4Kz2eaxDzKM/t3SfifGmHm8iAN+195ijjaPSW6uc9vXZ
4UleXP6c9WxQW+fQJ2vK6TQvwrtJzlD404sobdzQvoRK99fhr3/aiXzdUmdsn3QEaIXF18dJ0XsV
FTY3gJt3gz4IrQQhrNpalutQzinRkdn85DILe/PveTeaui8VSCb6xu1DZSM81AvtNHySdVKeHh7Y
Mpn1e95YMIc6qsYKasuHcWnAD+8MrWs2lQMoPxsR3kS1wYgIacvcv69HHQVwA+6vGL5tNUPW8/BP
WJ3bGQzHbzG5NBfHSo78YQoIpXHFcFXrtO9Fl1P+WOcXh82sOchcNfhvM/PWeTelKAU0nRwwoyFZ
ZcFNEkbPhy2sLJoGtImkPSDgz7i2GpqxQoipci3047OAfhlBW/6dao/6019YMkkBWmDoKBQspsxO
TbWxw6wiJ1N+rZLuAbK5e+m1RwKLlQHpYJolUGrSP2gofZyyCqBkBeFY6Y6E63l7lyTntGgeHsrK
sry3scxJJ4GwojTHhlAuakqvMX2Khy2sjoJHpmGyg9GIWuQB0ljoQVh6hVuHVn/SGWm3LUSS3KTe
ZB3ZTSuuzNlgUTWa85sAZD5OGK/A0WnyonLRWeEYNCYoMs+G5G+WxdQ5bTVYj+zl6qd0/KslRGGu
qMYM3jQRAvAYKgEDhHTCIymBlSEBNQfoNlfn6W5YnA/emLbEPQwpgT2HfFBMptsHLArP1+FlWnEE
ssGEX0wbTu0sfHqCanFUZF6BnXKG89gZnf2UhsegFcanGxJUO3uUsh7gTf5YmClhZ6OJZcrdknB1
qiC/z5FOA1wBixaSjogywBJPk3vTFkgYn8CjSAUOwlrd3gt774wXpeLaUKtAAiMRHSzl1gygokUd
LNThe9hHyYOe8yF7Rob6tNbrOcKT4YUMfhme3MCZmXb3tnYZhj9hsm5QH7YQmjmFS7+FOllHvDgr
NjVj13cwHc6SESYSrWWMmKiDlCKkhCSTNe3YC/DzJpnBCeRjZkQjZbSF5wqvs+JB7VPXj6BH7p7L
/mIIvCNL/NmXPhhZ7nXDLpJElVPqjnTVCwXKIyfe1WNwWTjqkXBg/r0f3kRA4d6N53dx4N1p702O
mtetSF2HHusxv28TCp3Ktwy8jkq3djU+1xCH/1MP/mhTftz9QaFJxYSsxkXtj5c9VNLHVunzHsEC
Ox/XlZyay6NscoqytgE9ufmv6jI5stOPfXzx86PGzux45OOxvBxpV/DuD0/P6uq/+/GLkyRRvSGu
Q5ZEsS/Kh9E8S6MzvTiy7qt+TLIP1IbDn79fCO/W3TcdxTdqLXUj2m+rK3zLPJZfWJkngkHy4oYq
gI8s4TxA9rPYjILUVa0t/b3HkiTrn7d48P7us1uCeaooB3GhxHgufHslj6l/WCwlyuLos/4YmH/A
uylKZde1Wp6mbiLN3ZDQ8pzCRxJZe2F6V+OYHln2lQhTCg1QF7CUGVO+vK6CsIXYwRhTV6MP5RwK
sV5ehOFFbN6X0+X4EIsjz+b5BF9sfaEJ3lvgN+gBWEa0qpfbfTQMjC/2Lgcn/Db1CDqHEMnGaYcS
iNncHXbsZaXx94y+t7iYUc3KaiePVTzCyelCjiA0gxvTR2G+zunr7NR9OYDac4rdZBo/w2p6PvID
5q3zecgGKXuLsuqnZGEe6DXI6S51jc5ySdAgk+2ddiVqeoOzq/P8a064sIHYCTEGdYO4zbbwxW2e
l7vDP2Rl9wmNVyQ36wxgXN4ibevU5iTVxBVwc+ilizbWJoMP8rCV1QUG3cQjDyS8scxDDL4SOYVt
JSCqoD+St0F0H6A1p0EsojfB33gTDyNz7gwSpPo/7hY1RBQ57aKUXrtbq6th3biJhbpXYeHpgvHI
/K0ckQL4Hq2vOluGF/VHYzCA92kO060rku/Suff8/RTviuGfn5HvrSzT/cDgoVg1GVIA4tEOaM8O
v8MhdmSVVnwBRLXJG0EH/k3O6ONYbNQjpQknNgLZTwO91+ljLB8PO8LKUfnBxGLfhWAQY9Ebmduq
Zz+ls//Xvj4P8N052UDU7qkVA8i0rylLjtLQEQsry/3h989//84CkWguknyeov7HhKKTmu41VBqh
OtweHsoxQ/OOemeorEAjcJ9lrgEPlXbqw8Yfn6faMb86th72RzM6zClTnGHGnFB4id8Uj7jL2Rgw
vVnJi4WQggllgN2X+wzWPDOFqRMZnPzWocEOYoAOmYtZdB6hx3pfIGMR5c9zYa2fSZec+Gym6Ory
Sxt+8qH+CUORTHcybB4mMe4cJds48udo0yEQP0UOmojouMpsa6JNZCE8N6qnURhAav6mdl9jyHji
6H5UX4ZAzuRtetfRvXBt5MfOqpUpYT/PMBTSYtCaLpwobgfpJWlWUC5KzmwgcK3+zx9O/wn3n5up
uQCWSc/cGLPC5F3mSjFsetTbBueI+8w/cnG9zAlM+d8W5Md19el2gmsxhNpGPHTePhyeDOWIifV5
+mNicVq0TQftQJUUrrBfpLxCJ/of74APQ5jtv9sBXVOphRrz/V69Tvo9RM3jtEP46LCV2cEPTdRi
tamotwOk7IVrIdRYo2WRSMjZ9kQ/J455UVnOkR23chOSbzVUGs5J0ejLsqqI1UShFyl3jQiVcz+B
YM6VUJNksItpx3gHVr2A2wm5UBtHXnaUQvmc6khN5W4kzK3ixPDifUvS4MiZuOoIFDwpqdNnRNX/
40KNUuMF6heF2zZQEZ00xzBTq6N49/3FfV61UZmMRl64cQLLyF3lfRH9+WEvWF0VkOukZ+ZWx2XD
UktJ2LJLia8Bgszb+1B+TcptX1wX44/DllYH887S4lx3OtpCY08Urgd/bWi1ezQL8/btsJFVpzZN
jQfVHNUtq1BKVMe66pnMGNpSFJ+mMxqkZP+kx0g5HHHo1dV/Z2uxTT0lUZQ4YerqpjnzaxU56PxI
tL4+Z3+GM//9u5PArrJKTDXDsaLuRPH2NnUgiD8Pz9maEeZqfvHMdZFl9T6GYGCMNKdw02m67mBZ
DVtnO5bOkZz2qhlaSsjPQWvyCYDfRYVn63GIYpJZnHg+0WmfbAvl5+HBrC2KgQFBKpjK2hIdYOWh
ZjRmQho4IVj0tPCrYR0D3K85GQc0WWYDNwMK/XFV+O9BEZYZIzFORAGr85ZeGQ2Fj+nWDo8szup4
NEA7+DN35tKhbYahp1FcumBONeVbERyZr5VoixH8+f7CiacgksrkRaU71Mqp3V2K6FlXd571F0+T
D3Zm73jnyaXn5Sp6JaVrfIn706JD45cKJvizh8Prv3ae0eZsaXj03JiwODLhERiRegkYT5T94K15
BfQFCbWMsrS8dKbgiLnV6QOyJUilz9i9hbkc9da+7RiWWr1k6qtQc3KotxPF5MPD+uRyNkk0mIZo
4QeGQeVmMX0N3SVGWSTuJOwrizNNJV3vJV96r90HiXIZace6636/rD7EB7acO8d52mngekxn/knv
VmzyksLrRJe5QV1dGUMJ6aB6gv7yCSAHFvC5NkzYY+YdcOd501VhapdWdFNY+2RK93VqXAVIe6Il
AMOHZKen4azoONN9+zdp5ZxGkDSWUK1lMEVOEBmjD3faR4S6pnpiD89t+tYL9aSnjDcxr9lF0fnb
1oYrUqAtciNocWnHJyt0YJpDbKPbeuVt62fnhW7cw9R/5Kifp/fTXFBPIBsFBcanXVj7nV3aDl6E
Eu5JD5Rdd6DhLH4dXuRPe32ecZvDy6YgB+PAwpnMtvbosIgyt9JeQ0jJgY4ceed+hkUsTCyi47r1
OWnaMHOlFpswD9e/zKQOdnYN21glmxZ2+watABXxKdJB1pmn6fUuTWy4wac22Ft2XSGaUY6bKRTF
BiVxVHTKLtxZfetsBhv1eDXuna2aI4Z4eHIEqIjPq8Dk4IxohcDstcw2JnY7ThDjJW4elMGmjcM3
3Uyv1Mn+MoTOj7LzdpOcfhUqCvUBaSxE7ry2PGtDf9tBUzpqr32KiCDsZCOasHSp7gK13klYqqMZ
LQPFz74ao3ONwl5hefsii7ajWp2WynSFjObGhPAeUuCNPiJeHH3tCxRkIYAd8unKGdS9SL+LwdwU
hXHFxG1KoW3DOjytDdw7e85QW22hVEyd5Fz1Yti89FM1MbZUmFynpHUh11/r/qsBLfQAEXaalCeR
A0MrorK17fCWye/GGiEXOEcLuJInEZ0O6NVWw1wGD04N724Q0NrGbznkBC205LZEFcQ3TxzLrVp0
XZ0KRSTYFq3izEPjvlPLXViji1x8LdQ3IZqLxDybjFkiWPlliQyy9RTK2xggxBeF/6+pX5ugBXei
30l+VxjQuu9FW5Ph+KK99KWkyJRte+RfijbY6J62r51xO03qUw7RnTHrOcIfbHffxxGick1Ar5tf
N1LZQsPX+CHqpPFrkCAgTxJyqNTtWGen5tTBmS+vp0i6mjQfM9pjvC7+KvPsFoj8SdNQGdfKFrJO
+ZzlEKE77VUx/NLsm3ww4fZsN7n2pPrPAWT0ZTqeev4XDWLFclYkJHdRwqXbDDDjx9Nr3dR3utNt
ZEN5coRFT1hfyineyBj8Z33S1vmGNJ6rKteqVWwsmGCp0sKVm91mlMZmiamggr23eJASsj7ll4is
bVnLaw/90tEe0auQ56oN/aYwQSogTKZ4W9FBV1tb50b4PIzOzmzTs5i0gSO+hHCP92j9NkjT963Y
oejZ9E8SxY3sa0UtSDcgwq34pS1MuyjuzBAW845O8K0fFyf13DRg5OAfYPaH2BYuY61AdLr+OhYe
XWH0ATX5XvYh9Mj6FsqZHb9u35vZWYpkRGRLpFDAFlHGCwNUBEhc6kF+KnVt76fFhRUjRaDJbdPM
TT0/pKc/jD1yujJFUrY4mxpYXj3vREPGtCvMbZ2hGdU3e4WiZTf2l0754vX3paVuNOSJJZw3ymTe
KVa9q4b8AoHDswDazFJXNwGc+bMWzJSaSHV1J2Wvb8vJ38hQuWyLm6SB9KcD/EHvcNs/xPFwkimo
WSVfI3QHKK9vouKHIr9GNtyt47hxmurcy34KKJ8ip9mqCmCwJN4GoXzzk+jCGp+CJD1R7GYTWxEj
RJATVdqxgqfTJEGM3rskopzQhbOi7zNr4zzStkOdq3f2YZ+ethI5yzbaasOD5VR72dlbDYqQbujY
Shkxb8It2KSoPRdnpqRci8qtXqNgJmv/XEOMYtRh9O7bjTUgiVQZvbKBr3SAlRNhq4DYrCC/mofb
pwC5mnCT3CvnAmXZdhYt9e8LU56gTnzWcAYb40s5orPJVitNKrTxiynqq4n2xprQIWVbjZFFPfen
RTLrt8aroXG9oyYwIeNi+FuSiTedAxnoLInHsRGUFtRKYA1FfYqkKBq4njsRF/A966VLZm1otkzg
I80NuzRaScH0fVDfEilPsxFi51JFORshzAkC/Aq9AJoceqfcxP1eDyF/VwgqsgerSjc1rQ+pClsA
XJWp/ebHaKzA6RI6EpUxuvTybyGJMGRH3YIT9kTJX0dV3ZnDTdcMFzCenoyw58dUajtugal9aaEa
r/Q3yBsh+r5IOQU1xbxI21msvKZ2TKVauzUhoFATnwwflNRIunulgSAfTLulvYmG6NrnmMnSH6E0
TyMl3Wntr0Fae18Pbmf5aq0FVTUGG40TKSsLBCGQUu2LTc78FZO384ObAs3ZMVA3s4y5HlOFN94a
/1cjHmH0xocRQ0RyWAxcCbDoC7O/Hjv2JTyirYXuBJBqjyWLB4egGeZi/zbiuFGixwlGVpTejNbY
WIymUssLlMFPTdzUKLwzs6fBXvM2RTBtTV/fggY74UIDffEMzvhUDA7RFsegjs5x1LIjcnHRJDPr
NmznBbzfpb8Pqu/IIqJ9UWyD7kHr+Dd/38RiW3bfQhgDo/wnzOebbgYdxMMm1vLTaaRKx/ZOKrKV
BXIrqvrNSWCYG8Yd7MIbVQJRdSRKpcldD8N4KMrzCYKIPp5Qhw6/GCibJPTdnYreuq9JEaoCNavW
OwNFdNJxZNN+t9XYO1bi32TMqK+TMq0eBVsxgKwftotyuNFbRFV6tHvhtat9cdpU8KOHKGsBNW1r
ca8iwjCiF1EO3pYYl5gVUVgdhgB9Z0FRm4fGCciyrR3ou9pkUTpkCLTggkRsxg2hCGML/drG87ud
iow8IupbpzX2eSu+9wpyPogqNpmyaarXeTWmMCLZ+c0wu6usEcjvDucpQgPB9Ag5EyrenZsZFarH
OhrQ5eUgfyA2tymk84A41wmyoyfO9DUgohq756iPtr02nUWDslF0azsFboHyq4WsVod6XZyG25HN
omb9V720Nj3apmNKKrp6TcPnEWGG1HtFgvxSSbK71NfOlc7kOMwu8ual0NWbAV/x4TWunHQ/9E/D
NJ2b04Ted7YXAewaiXUFc96maX+Aroa3Fc17kUYnlU18RGPp/yPtvJbjtrY0/EKDKuRwiwbQkWQz
iAo3KFGkkHPG088HnZkxBXWxS54bl23Z2L3z2mv9wZZR+BcD7Lj7GE/SAZ/cFvndBCHmF5HbG+tU
tybQj7T7UsbSJxxuWizTIoxxURg5BAB10JgtcWdH0AkNYM31h9ktMDAe5Oe8Fmgkh9Ne2wbBRkuZ
MDHvzC55qtRnAuZtk2peEWtboY84y0rljMEzKriqrSILHt93Xe9aY3UE+o6ZyPccU3iLdH/dyRxw
aN8Gijtx2LWh+A1bFTvTIgdhdKMEL1NjK+0vPoXa91nCYD0IHQGDjCnsCfwS+K3VqRT6Z1N5sYYS
kXgUoRLjrRCtN6xjdmE3eFr606zI+yO01VV4oMrJVsNbSMNcPAy5Pkm/5UveBWBPjUcTwZ5MRJMh
EqMaL1JKZUHg5wzWkfz2qQhkrxZy1whjrp5Dg1takPyIMm7sHmeqzPpe5t2PUA6OZPKUPtwHeNtT
W913cXmTJC9GXjl1YngDFjpCZblpq21nlJDLAcv0SD9Ufof5SSo4De6SE27CnUUMGdUHK6vAkX4W
ksbzBSIwPXI1E11/gahGi7Ffbe2xtVwZLC/RpyPU2FaI+k2HlDW+1nigVKlwQ80bn4l6G6E6Jcko
oVvD5woT4DyQFwE8jrZ7fHq2VpW5qVgCco4XWwunzE2vs0aOdcsRsOHoYIUnSYTzNxG8WG6R6nPb
IfewALFLS8a4uHwQU98bdN0GfWHXw4OM90ZbxRsTMfRK+2IZuKminj/M4oNokQXH0sus7tC8VrAQ
UbIXQfc5v+aNzMiGuG+LxESQDWwrFTZZ2+Kg0GymXvSyucawkBu8xmgKmcQB9yZxsSSucPPs8fJo
THeRtqwibHCT9Jx16Z5kqNuX4oY31L4JsRDQWSiVvFEQPmw6cQ+4xql0Dc843Oy6b6GuuDpYeh/h
VkFODgI+SZpS3KVah1vGY6bcxXoEf0Omnz8LxTyK8WuXTbYSE0Epxp1oQgGiJuwb437EA7xAMX+o
wm2RVK7aJcDBUnfs1b0c5HdChhcnDslCPjp5r57iBv3+MCLikXZMFpLoPSdEsAnqRdA7d/pBd/J6
eBtGvKfTfGfi5jRgAKkMCqFCTPyHO7ZJyJPWTGdk7QSundJPv4y5uFdM/BZxRxfa8lQSMbBxp59l
Kp5U61EVEluYxS24d8eCOMej705pJbsYjFOTPuG6eQRIEJYNNbPFUrh2BurQcRvsVfNHoOGY2OAp
gj9A4bePbZh+UnDfdfypuetq8HB99DQE1XZebMcULtGhc83Jd1W01rLccFUzc6YUeXIszsTW0bGn
n/AgQUnRjrlLLW50lXsiwOw97/1dTceyybLz+M7qsZFA8gk70aIYeE7qD/mgYnvNHVmkADvDccse
OcedcQuh5FEO5Bc0rt0Qe1Fm0VILdxyx2oqB4j2kYWJLDcFufsiqO6nCHXDCkjXGuu3W4PAV6TZW
nzuhw7/dqLf4XN5O8WMlfjaCh258y+B1W0O/DTBEy4pbsyDUnkxHKXgGhl/YDkdN/LJwqCQxvI3j
8mXo+zuTf+7L4lkq2x3MV8xXhFfqKJ8wq981ZfZDStkVfb4NBtNtpGfBzzam8MPUFCfWu2Ov1DwO
Iv1O66YveeVv4uhQoqsFZGAb+D8niZB8VIAcf5VADsWx6KBA4NbNU6h967Db7rKnVvvRKTUmdrxS
0jOmDIVlOqN6jPNb2T+FyheFrldN9zx0eHRJ2lab7g0GQOfTluAmQbHV8GHLcHPMuhb3aEDHvKZM
jaKtInwrxruY9dHHpl2PRKWYwsRm4/Qmwv8SgW/+2bQsGEOD3eJbPBxa84eWfq3Ll6idOCpx7fPb
s8wvNiCBpz1GBGCDhP6r3Eu2EpUnw8IRR+hfBiELHMKiXYfZ1McZkWvpolUZUg6rWZSDlKSU8nNo
7grzCjft8vcXtQ+S6WB1VgAPo0/SMTFM4Gna93bCNUmwnH/Tg/9rYY2x5FkwN/5MC4nPSo04Dwaz
v5I5vdwLMDEL2Ihc/SpZD6KnlccizEnW9/adiM3kx334I+H8K6P2z/dXadLY99u4hMxz5uUT5NvR
9Hye7AfpCmzqWjdWkyEq/lB0Ad3oshdsxzTrSu7xT1zY7/0wV7XMrqhVIeuE7Nwmwj7CQwWqhTsr
8YMfqmQVdK8K5ZwX3OiGxMN+3V1ZCxdTrItO6H/maZ24NxSubczVQcJVuBLgGdDcoNh4ZbIujqKl
cJfDfFxUw3/PaYcAsUxJzfMzbm1TNThWfE2C52I33rWwFAzeZc0ztY5msarxEhq/1+KLrP0Q0Zr6
eMlda2O1pGXcw5ppoBdyY9g1Rtx9ZG1D7fHjVq6N1Wphy8EEBjyEgKbNhH686q9szD9KJ8uCezdS
qxXdKKVRBUaRn834c4LBd49NT/GEt+PH3bgyWL/KHO8nZIjKoNHoRmhEt2Mh2zN66nU1XunNxWPg
n96s0c6U2ATyU/SGwoymt6TLMwKD6ERWeVMr6pePO3VlbjT591UW+VBHEI7Oz8Pc3cV15GSx+bes
rl/Ts2ipiDJQl7VqZmGarRWODcWI4TgTzqa4J4qvH3fj8hL4p42lm+/mZrQ6PY+UKj+rxWvc3ggE
V0FK1hivmI8bujw7/zS02vdBKZZ1HtCZxe8XWcpdWKouVQ3sSJttX2nux81dnp5/mlsdAhw8olQv
Y2fN6G4KdflQSfn24zaW7fFHScr6p43V9szDUhx0hTbmWrg3sLlWkMEY1a9hfuojFae+R0O+suqu
Tddqx3axn+Kdzdmmpv6uaNRbSwAoSa4Q29ZrAPzL23ZRRBFhePxRx526uSQtyrWq4zQoeziOp28f
D+C1FlZ7KBDnqJkkTtG8ccdXcfRwgPq4hUvLQKZ6KiLTr/2ph+HnY1AkFCvOfokJ5FzaqJRcaeJS
JwDSobxuXVIQ5zEWWHpucqHxQOi6bNMuaSJ8BT/uybVmVottaIwi9GOd2YgfNfFUGw1271cO6suj
9U9XVqtrnPSxGwrasLTDONmp/i8OtHdDtRbH82txkHOZ77fGDyN+0oRzMfz8eJgubZD3TawKuJYe
1PEQgZEdMnUjV9ap4eLshK9DWF7Z/RcHC+g10INfsu6rE6bMMMTte5+oc3jUOt3u+7+T9FARPFv4
p0gU4kvwpwiK1bdClFlZce7Ko5X1m7An4WK9UGW7srSWpbM+xyA8wsTmVESjRvn9DhgGySTLKRHM
GMe4cTR8zb8HW+W7LJ8/npyLQ/auoeXP3102ShSXOHLQkFlTgrGvauxcumNkBM4WzMRSvF720Lvv
582sJED7ecyImesrmGyV5zx/mYxho4bX8I0XOwMvkIctmC2KT783BhglkYrcWuhbGBp/MtLXjwfr
cmf++f5qfSWZrkS4wxCNg8ygRpRtIGck1V2ZuB83dPFkedeR5Ye8GzW1G5Q00uhIgdpCETyIuPMV
4d+CqJbF/K6R1fElR6Yl4LxBb+L802gUt3U8XaEGSxc6ggIr8kNoASMKvaaEhko5RsKgJ+fYQspH
OGFA2upuCnmywGQ22olF7jX1F63+hHJmaTxGs7Yb6r/F2NFRNJXZRwuz9w85Yu4ipGbKhRbHEjTO
nRJhF5dc2bGX1t77Rlaj2SWQLeceZmSqOPVM7er/+f3VRTCXha/mEBrOIvTOeRZwHL5yel6Yq/fD
tL4KRrNo01aBA6VSQ9YwoY1ExSmU1vn7tf1uoOTVdTDLCUA1ARKhX/9AYs8pZN2NK+VKZy5dOuIC
3zR4T6G7tdpBMfboWq/DIuwar+rvAw0hNG7PK4HG8pX1MS0i+4pvEzgoa92XdqISEYbwmCbyHHLx
3UBKZ5xx3RHs+49H7eLyQhMLHAny3ahq/34iTEY+tAk4mfP8BeQIedR/8flF/cPEOQny9tL8uwOn
J1Src63Mzrl/Ty6xvCpsfWlxvcfNreZDVAeptvBMwvxwS3J0QmG6vjLlUGgvYKFA54FzBBxMyuR3
JT/5v1o8ywuttfJzfL5LH/4rn5q+m3riZRYDdqJ4T0pccm12igPr1rK+1UVxyjRK3iZF3SBwdHTy
zax0MiWnagPKY4je5EjbhCriM3V8KyW/qvv6szBrXlvAO9dHp1E+ydaXRpCxSlWdTACEICRboQm3
XVs6DUWSelR2EvrnNXTi0Gh3YdG5YSpithrd5gVV6wlTVfkVCgpVHnx655emDu0SDAtVZ2oK+SYY
/DP4XbvWzZYaypcgx6Mz5DjDdirwsULj+Z6IvpNblS2myabRDxQ9PQ9Yy23dW98KLTn183DTp+PW
j+4t2d9lgB8sQcBCGpzBiIJOIB0i8RDW5qYSCldVak8PUPnCiXwQo33NAIaN6ky66IxYzIaBaGcg
cMngHmvQFRH2pGKhegmc80quvTmcN7PQbZGX2gaihrWyLAKBivXFtZMiGApsjY0Gg2QTtlFlaDGf
zjvHpxOWkN4gjOpVGbgpX3LEMXFbrdxphbnr9eRLStVv0p+KOVT3zRBmSDrVOjBKcgoRhE2M1qO4
+KH5s36EnOWkQmbLYtVsulDtKet26l6ldLWzEiO8Vebwm5mOzaYJm7c4kO1Bf55U65By9wb9oaOi
mmqmB/zRUSMAZMLksBGPDTCjqms2uZRuyZDvZ0370nQFsJvAbUKfw8b8FkiJm5FYT2osTzkRKqFy
5eQtF8VtNi5wwtyWf5nmMGWR8iQ1wy4LPmcYi7basAV5k2PWrMK9nKJqU05ICTT4smGLG6YgRBko
r2LNIBgbG89Se2+1wdafLEBBAhVIPMrV2jETcd+lL3X5hJHhw9wLylZCAFZGpxWYXZ77gArEwI1r
9aAgijXm7SlH8p2Zcgtj9lhVN1Y83Elxj49EFHtFVtKitCkp3euJAAbN3Ot1se8jwWnDBgKLbw/B
sPGF5jUyJVeiYFyZuWdB+BqoncBs6HH28Mf4FCaFm/2IlOdueFbSrSHvGfaNpXhxiNezReVWHl0Z
nTKvnUPR0ZDJ8H03CPYFTtPKJDCkqpOj1phWL0Ph22WVelGrb6UaDGwcfdVkPG177SBo8n6IChvJ
CKeoqJXLP2JrE/eAjFTZG6iq6zb+Koo98U750oWZzMTOzRGye+ZaRq9sYKQVh3Am5oNBRYUTFR3g
YSCppLAtPK1DXSJuKNA2gQ/+q2ZKJ3WG91mX6AqSlMJNfvBPsTh2HrJ1wRGk/+iMesVZEAH3lYXk
h5iL0Q1GKAP1UBUbeQl7ahRDq6cSLxgnk/vKKYcQwJ3ZGNt5pF6bCPhmS0mq7bthjNwkTrHxnacC
KniaebPfp190bi23iLIa4IzUPYyqKXhCPPrbfBrRuUzGfpenoBKCwCw2g5xMbhRNeLzXpQ+MzZeo
7zfTvlX7eDNzarks2NltIlyogzhRnNZMBWA4CQbKYiZue78Dd5NhW+HznsBxL1cdcxiaA0Vr/4wk
l7QVfcsRGzy5a7m3dUkQ7VAtrY1utJQOIRLZySCciEofjByAV5okTtyz6kEzY3vvhOMCuULarYXt
J6fN9znx78zWP1ZW9jQYTb7pJf22FIVv9dCy4iTdBqIWgFtMs71sjD/9YKKkKp7mQQXzrp+ChBqs
pL4GbXWfNeFbVWnPvp/d1oW+m5r0bpo0aaOkzPvUg3QQjFrfxnHn1prgqUm3QxrQTZpiq1TSoSrS
EW/naiOaBU4k8WkEF1KrygEeo2eBVzIpKo/GUqYPHPTZ3FiLgYel+54bJyvLHdmMG0g6JwFX4ybQ
QEvoOHGnvZEBaZy+tn11C7liU0vWvu9YJm3lVbrx0FXNMQaglU9g6ipT8dCTJvyMXkJgS2ES3jVC
tNfU+knHQFXsszdf6d7Q/gLKV5k7Vay2Sp895HOi4DoiuWkuf9K18bMam8+VISOYlxjHYJZctMp2
qd564DbAXY3WEwXw/TT2FNuHbdjhcGBWTzwn8JtNtq1B5diKgKVG1sGMDE+IpKMYmPeZ3jkoewJm
GkDWkaWBuNlvKH1s6m46hKjG2Fb+rdT1h6Q2OCDrLZBOFwVVsPLKDg+h1i5yESDy6HttWUuOlMy3
VZfvozy/6eL6kA/K1lTzG1Uffvi+KWDpVu6RrED7SGcZg1/4OeTgWfr0mQMFgHT2pmfSvaUXp0Hy
nUYXQ7s1grcoMx3kgm+HIH0Kq/FJD6NtGKc/4yg46Gp5iq3JI1Q7DSp4OH/cJSUx+UB5phh4WyTT
Q1WFx5ZtIBrNfgTMIVilnQqlE8r94xR0p3wxVahkR4qTU8LlWwZvoWDtugqAblwD6NKfEI7fWKCm
+pmVEiubSAEJLYPNIvDPfMtWet+lHm9nwugULWjsuPTyPLExd6ZoG/DvrY2USHYFZkgpfG8JPHpZ
tS1FZdgV8D7Nto4zJ9FBbGWGE/QDXHJVPxuG4tbFWzhSCbLMfVOi8QDRQS2NwwBuW6uET5YmAsAR
bi0c1/M6/gR63i2SaKeAUtNzEbMIPDf9wk38YSMI2t6nu73ZvBGcuY0KALmWt/GCfAqwIgrq3aT1
3FOJl4qYx2nKQa9nUNPzPWjCkzV0jhBPto4gQTNWB6lN7kvLcIW0dOK6AG7hH8yku1H02BkMprzu
XDGBJp3q9TljHal9cysYwISUVwtAXwOqMC3005wbpy4OdzJgubwVbckUnUEsNo2fOXr6lSvaLtTm
ocrBvYUykFcCoYgpzTT9oLeS0+npoRFJ+elEKc1EZZC1UwivuFPfykl0kiv86bgD27F2VfU7R1HN
/2+6Udvs6rlyirjbUHlzSqUDAAuuG1wtyFJ38l9LC3iXTIFJADAT517EvaUIzMqS8FXb54GjYYJp
kJbFDx7eoFMAXwRqeTOq8baXyi8jePFWDB8rQMJ6OW8gstk9pOIyT9E1jz0Atrcj+pizCOLCAvoz
lI9VxX8DJxR1NG42OpyBbC1eC2MCHH0HrOxTFRN2dDNh4Ke4e2wHIjMp9uTS34NX2NdQVpUQbyQr
Ub9PLdBiyXKLmv0b1Y4O8jKuxLs5aE+Dwp2qPfVAXX0UG+VFRWjUd1rJodfhMoaMdKMnmymvdrXS
HRPjNTY6EDrfMlxjZS4TwkdbkoqjlZSIgQAUiSlix6Foyxjaae3shRrk9RYwdIpbakAskWGG6fcO
uAZHw+xMgGebUOQ05shWkuScZukBY6ZN11uwosBSivk30QfuMaQb3DC8rJxOcMJYcsHGtGKY7TGY
q9SdY+scKOJWK3q7I5tlpEynpG4EBUgF0MocpUEhIT4mG6BMoafMxZHLnCyb4viD+Jg1ud3I4U1U
V48hsuBWrXupD6gu6pw6Fjelam1No3HVKb1DN2gnKgMYRsmxQsH1S9TpK/PWGAebY8nRKhnURfyo
hmDCzXLfzo+SnwOB1WwSIJ4ypNtJ0e4medjDn+VQBfo69zakG3uUqyPI/3NSFrctqDsNO7SRXadK
IPJK/Unts1MriLfd7DtzBC5eJKCWhE8N8G5rFCDo65/6PL9NxNiNs+g1B5LW9h2X5KsMBCyulZd+
IHbrBS+TZW9k4QfawAwVTp4Aj0NrvS3bjSqjwC1q20hMPd52dl3IO0tsXCGpnb6oYYY8R92Xgi0k
BRFzEb4EWuLIScuFOruhmB4RdvZyK3byRSShMDYmEHU5xJca5V40dTYGFIYqTN3YpMXJPCWTdT90
YOWGkHXESZyVbgIVoa5Ep5Vqx886J8jRPJh8giFWcZHchJrvKb3mDUm1adgbUdU5Eq4KgTHsArH9
EQJ2NlgTZVzuNTB3MlIt4agadmXJu6kOHqtSdktf2EaW6IEkOXZW5OlRAZpJ5b8KDVBASh4TQpe7
Sf7agtmUgRHpRvlT4erDcWMnJ/lGTOJfD0OlqL1+pIhi/lAtbPz61A418SFBLcEWc3UXjMqDBicm
ykInJz0xopeGxpWdIOxZ4xvUjwan/OQmekKcUnqJhq+rkHyh0rQh7N+kvvJdayo7UBBPKfO9VZuu
yUtFipSDxMM0VVMi1cnWdNRpiuX+tmwUotx5BAxntHaNVBcx0GSrJJbKgRed2r9F4ngotHSTWFAz
6sZr0gTA0fJGMGb2PfQjeP2NAAlCqx6GVD1l8wTCvr2ZjfDRGAbbWu4+8WuUY8+tDlwX8SnDkDaJ
uU7S4FAtOjJh6E5Jc5OItZ0VNfBSnF3DbWi2DyqxkhgaB2mWwd3xmjQCt+x4NlhAKdP8MW9aZzC7
bex/FawGfkxwoLZ3bE2ZHdqBpkR5EoBqA6XHIFLr/Mgd4duYZullSXHqg2hTw1ez5MKVs/5YpfK+
tyYHfBQExZjeCt8yYOvyTHjIGxILrp1ASC8vKFueeI0ObL4WHKlsbKMDHJu24P0E0MkhfKGxO3Sp
CWLW3GXZfTNEm2Gw9npWbn2Aokn8tdC6LcRFOErtJpOTDXhXW2lJIze3iU/eIU4PpYm89CBvS160
RcwGlqUj4q/OCKYu6F+gs9kTzI5JGUlLNAejHpy0fMtAi4L43gT68EBSd1O1A0mR58EMvbqI3aYR
D6oeMbGQdVRQ/4l8Y+lkyaUSngDy/WwM4Jr7sFF2RW/ZcRxvA738lteBg9U15C8FGOe4QaTASQcd
ClP5Jk+TNxSpl6Y6AEjendwx2JLv0BTZovzLHYoOLUrOvoksrTw5Og9jKS4PwAtBIhrBqeKSSYOQ
HMl0aksixzR2UoIXX+1Y8pGtz6oNZBUSUrUdG16Pyrixiuxm4DmhA9mdEPkFLGePMUGT9U0vIDjC
dPIBZPljftR6kKhRzz35oxqi791yD/nyFi3oBPT3c5Km2wXGPAgxwLx+32faodZkb9IAPOLL0AMk
781036hf8rIhXQKM0g9smOZY9bKnBpIM2KRPyDNnlbAXWoCp0dcslY99P3hJpHBD1O40hN4wWRA0
RHcAmjuEqRcm/SYrZtuYzZu8qtw45qmBVIsvxQBB5ZMVQUNge5Zp4yl6cyhn0e5maaNJkJ0zuEm1
tjcIIksrOvam7Gm5wLoXr6SCL6VPMZFAjULWFWraq6QmM6+GGUBRUGjaBvz9Jutz0IUvkEOU7OHj
DOdlKNe7xlYlNV6JnRbGIrnBWlTBORXMaF5MkDpMxTX1BgsIA/rDKEQwSuJmukEwRbBRz/w3Var3
vV7lWo02qETJGIBddCe54xGsaVeyuReTre+6uvz5u2wuZOE+6hJaGMfPvnJrpI99v/94OC/lo993
YlUKE1spohGayMIKPsN36xpl/VoDq4SxHmaNLw+sjSWumu3yGrLuUoHgfQdW9RpNTdTA6JcxIk3W
PxSao9dPjbb7eJiutbKq2ogxcnLD1OdnSX2r6oey5SxciOLjy8ftXJnxNWa0zOdBzwR6s0Ql1UNf
PfvqlXLhla782l/vFpVCUlI3EOI7Vz8lmCjFSegc2fQ+7se1RlYngmkkxAUTs441R6R4UnSX1nAN
/p+jtToK5gyTbZ6V+VnoNqRC1MLmOvu4I5cnhGIN3oUINa4VN/BQkX0EpAE9hBvSa8JoF9dOz4tN
GAggoOS/qMGtdkimlmZpWKytwL+ds/tS+VrLV+q3FzfhuyZWm2RsxUlIepogC0niJ7iGoFmW/7p+
BnndsjQVQBMeEb8fVD7ewFKlZKCNstjJtKeheBXhnFVGgVYuvEctJ4a7ZoJ76dZ53+iyBt8t5G6W
QVCNFIXSZh9OkBkC3uA56YHGUZUrx+SlOQIoqOLlir07f/29rdoiUu0L4A+tdKuRhii2UXcFwXFp
y6BBZ1B+tFBfl1bLAD30oi1F6qk5t5dvneqqtaPszjSfPl7Rl9bC+3ZWa8HSY1CIBSKgpbD5nJTO
v/k6NmUIO4PcMFcrQQwmv4NdgWaq7t8ho4DE7HRFHffiXCxOaP/TxGregSDNUhW2GSVUOXzUEKfS
r0zFtRZWUyH2U6XNJS0kwX2mnfvuZPr/YkeiQqejF4TbtrRWe+iMOFKx987OvfUixs8Nhqb/ZiL+
aWBZBu92R4p8pS9IyEgPEiXE72V/hT9xacsjRK6KOiLeSDyvTniBdzrVVhCaUyvu9WbA4cOi4PE8
aT+L4VNY3Wrdv8FUv29ytQnnTPDRWAOh2cfGUapqOLajg4m5l03968ejd2kFAG1EjoPdiLLA6r4X
MEtue38GtyU9TdV3peFNM1xpY5mB9aGJcqooywjqcXCu2jCVZtIbbFrPpl8g6I+n+0L6/7gfF9sA
soPAEuY9f8jS6UHXJalfQTGCa7TVFO/vP69iHocNOYUYZO9+X2Rt1qP6SIh31qwnrbuTr+z0S79+
4TJIWH2oxh/Gbn1mIpCcs0malNK2TXHj73/++++vThJh5BmZBhyFWuqZS8b7L78vLT4zGvhyy9AV
A5zD78OTS7XUhPrQ3oQCOXLzpej/Vk503cJqSygxnCKpHNubZNiJ5a1ufapPibb9eJh+XT3vVyqt
oM0E6I9JwHxlLd0zClgAKFAmb6pBupPLwJv84EkFLaf1NykEsuDRDONzasFM9ROSAveC8KwpX0mf
HgKx3nXQt6/8omXk1r9ocRPkVwFyQeT495GFQV9Io2F2N35l3Wei9d1P9U91pZCCSOKtKOt7rend
dDBuzbH7GeXpqzbr3RUszx9P0WVcMEiQsGlb/matb202VsX7j18hwZTHsWGrDsAi+q66QfT7NJYh
Ai5yi5iNbj4WenOnzGbgfDwSv8gQv4+EhZ2fZaFypi4WnisYVqD44BqUrr5ByCXeh3M3OZhcP7ZW
/FDjl70xIn8r6MKzXyfzKZ3n21IyvuXq/FhFuqMG9augKp/UYEm0UvPiwfwkmhFQDDkTb30JNEcN
nMz1p+EBSxWqCUpESodk89ypx1ZVjnE6eYo133LFkaQGuaIKXybDdEdBhzU9g62JSuMtrShCjg2i
KqoFabXN5F2hTF5kkLmE5Ux+zHKUrDsBMLgN5fizpc5eI2jk94r4BQ2e5MqwrU8WThT8bZZoS9Wt
Pw1irM6fFXNO65vmOQsOSnAFqbj6PHkhNHzZLv9rP7f8+bvLdwrKQTGtEO9m8uNFBTV6evh43teI
zP80gRkI7oo0I69fioZFdimkZojDnY8IU6iAtxERmagiXDOUpjXJlBrScayL+QYqOukyAzWGMRcy
cvtJtRdDJAUQ/eqOQ5H3f4dG/58ftxg/IkDOrbMKoLTZh5OoYr8XD8fwS1dRInc/7v/qgv5PCzJO
e6DEcINaB+RRmPZmFGEtKFH2SwA9+8KnAhTGx62sYvJfrZDV0kDXgkPT1q0MYZzh0sUg93G8yavh
mJG0jlMgAdGVq+5Sf963tFoxYahXoEAw/hz8+U2os7sxG3M7j6KXj3u0RPfvjov/9AgyBQqVi7fI
2op7iIIZa05lOueCcDOiLBfP/rZLgycs9qinDvFnUYz+Dm3/q81lkhR8ZrFCW2upB1UfguyaZ5IB
d4V6j3HdwrcTrjmbSqtLYd3OmgwnWlMs1xPWvAk0+CKSvKZqbApbtpg8G+lRKbChb6GpHND02Zet
7Pz90L7r5pokl03IQAoyLrdU9pppU8+fi+YgacB+gA9cyUddmkZDWsyNeJIueMzfD5goGTm+Oxm/
cQFF45kD21Dv9Ozr0DVbUW2PHZSpj3u3ivf/M7hLGEkkY5ry2u3ejCMDzR8mEZ9qoEICunFKFZCJ
VtrSTS0ls82OEs1kFPFe0mbzynvpYoeRoUT2n9cxYdXvHVbSPDCJROdzTdVdbjc1ZeJZfgKp6Vn6
WTKuHGDLAbXaJlCzsA4jcuaJtlaNrc1o4I7w57Mm3PfWlhJ6WR9ldPVE++NhvbDv8UPGhlfFbwm/
xAUJ++6myC3IbZkfiWfJugGks/H110K7sv8u3Ea8MlgoUMRFVHBXYS4QtymZjE48F/OTP3vaNZXl
i9/Xlq+bvAN4y/zeh7IIMqkfKwneMSJQVK2vjNG1769+v1jPXFOYQiKoHW8SCRWdv0zlL4vbBGXM
DCyQ4z+eSWIbylk6KeJZpHImOzPaUR9P86Uu4CNhKorMlfjHEVhSas0ynghn8wY1YqqA14DflxYs
VCY+TTyg/mGa2pqhqYRGL58rH7Bf0hUWYl+Bl/XVD6iajwJh4cc9unA1otRKvQeWs8RDefV67fJE
zIWWHTKDKx42QKktpKYe/k0jOgINZGB5Ya7iCAVF7dgYQ/GcJ6hd9b524JSVN4k/PcMJ2P6LxqDS
qAZkrWVL/r6M9TzMJGRsREzFLNSU4scgEPFAzOI7sbuWhLtwnGHk909by5+/2/Yx6ZlURYnlnKbf
uC4m3s7Rp8561pEjNMxri+PSIYPnD/km9F3/9OHBFcc0akOYz30VbIjYwGFiYR5eU0G+tMh5iwEw
FIn2AUf83ik58VXDnxsuQAWZwbTZ/KVc9K9tSkYG1gSd4BxbHTSUGbVcLPXl1qts7RijHfbxErjc
g38aWJ00ij4DH2qV+axWno4sytvHn780D3h6c8IwRAbk2d8HaKwHo518aT7HXyfxYCpnRFc/buFi
BxbFaxaxxZ5ZvQYtYwgBM3Xz2cxe0WDT0msH2Z/nDK50yqJGpFGq+OOsl/DQiMM6Nu46H7RZeBdY
aBYGG6FAgrC8xp78szc0pikk4lTlQvaqyFEkk6JJvwMEGx0j/0oK89rnV5swGhIdJ2I+n58o7VjR
lbn49QT7PYggc8hxD0HawLVofaAUghkrGiKAdyII0Xq+GyPNaecAIejKlv6btPfabZvtonVvaBFg
L6fqliVTtuN6Qjj5EvbeefXrYTawE1GCiKwfCHIShFNvn2XMMRK6JoR7ofBA0v6j/B3Lcm54MrBW
AOXjQJBou8VrrpnLzi1Wt/fZ5U7GAup3tASO+euppFBjtQn8sQxN8p/y2s7pDwiNmfTKVCDy9zAM
RRufMxpISGWfH5cU5UARhQvVNi345/VAhjo1FMP8oU0QrvNqP3jTI0kBIBE/DV0hvPlyHDxXXU31
qegg1RYrdQvs1no0/Mi8C6N2eEp0pb+TBbX/qIXa3Kqo1exdtxUPtZNm1oICkgxtMfwJwF0M+mh9
GfWDpAYX2hVA3rXWiB58ydPXaUNLZy7r6gfNFNSgUAAAnWFKb+HQCW+dPEgH3Q8g1JazTN+KISD1
unYsb9nLovkchf4AObjYLHxXqmD7KkD3q93w3AXWM4WgX23kK+uW16456E7hnoq+d+FZliKEebLG
WZETgeyhBe7wGcm9MLO8V7YuHuno7Eu4jaI6ze43g145eaUpqJSVwwJlDWR6VA82K6mpNPB5rQ+v
Xy5/hGo48jO3/CBTy2cO0LVNNj78hPmomF24GHoS57Eca5rtu3bkbQx/V0rr2/v42hXwl4lpyKiU
TgHXBCasTR1uYm9z+/PXbkuSICb6aGToLvwX4EuC3NWubotiu/GF3ZD/zCARVB3yov3M23V9tv7Y
mhz6FCQEXdPYSpO94rhrV/yZOXNLcmW+ILRCWA7mFLxNeXIk+X6i5LgattRssrU2Jzpy6VTifvOs
jCbwV6bbznCz0pJcybSl7rkm1srJAErDTp3LHl0bhqKPdQuKutxek7kqAdrmApSqti9+NveJ+X57
2a8Ng3GMClBcTResXLSzQrQLdYUdiIJpR2HufgbA7b8NkdI+aA0I19v2pMvgXKUqzbXPaYHPYBqc
w2fpNmQzEzu05KFaGFoEnWZKimdZS60K7V8WvLgejKWxwCNdEWfDBRs1d0nq6zII1h7AZJr8NBNg
J1IZdY9F77R3dRboy74ykc4R0vrb7d98uQSoWRuAm8A8oNE9rY34RdaWpe7KdtU/F9L3DHGE2wYu
z965gYmzVTVSkMSqINlcpSK9SlV5lIyCMo+cmF25KMtmOCaSmM8k8i7XfnwWqYiChEBwaLoUbiRV
DQyTsY2asQiO0KB0uO+2t8d2OXnIpfA0konB1aYUfv4yehYvmCe1gW2INNnRkxhAmX3bxOV1Mpog
n4UnecXRc0I1gDHSCOwQDG8kfNOhkZabmcm6amQsjolQS6CeM1kjWnX7ThUTaC9jcaHRI5WJUMN3
v24P5dpsIW5BGCmRnSAIP5+tLu25G5WUTjCIQR97f3X781cOH4f9z+dH83/HclLVeq3G5x3tAz5H
oTqsW+cxrwBobv9Vd5gzrsJWiDfMDUz+b7ryQdcbvdixveQkOhomHTDtzJpczhYMCwY5ewBJKIxN
qepgkjACGPRLO5NXpbBN093t6bo8lyOpB36xiAOJsO4kceCroudbSlDaUNWV24GS4jKTMvOoIElx
F4I/P0RK2r/dNnp1UCw+BQPcK+gjzteI/kS5jKq8tKv/QNYHL7e/frmNxyH9+frkORFbRUsMryjt
UN7WDT2R1V3Vz7wp10ZA9m50hSj48ff5CKwwyvNgCEu7A+QG2lWZw3BdN6CzJORXx4LiuQGF3qNE
Uln3vnjo/QcjnMMi/H5Vz+MhTskIREBYSmIPT4Yg1bIXuuZ45WML2HaUQ4meASE3B7I590Xsekci
5HSpW4hTFk5Ct1wQtHSpRGYoJ8vAs/JPz4HdTit8bxX2EO2bIn0GdPoW2Q5fNDtKUQ8nt5C7uwQs
/kaCTv0p5IZbmo4m7DxkLmGDN+tmoSrg0z29q+ASEEoMaamWrqwiQqYidkWb3q362ex7ZRHWEois
ApxIugwHrdsNdThsb++gy8kf7yV9PHCjQKs8ORR6q0taXhv1SXQe/L2YzWA+Zz4/zcw0ZmxaTqLU
J1V3hgXYsy+vo3/p/2UMI10Pzi4vxyT9Y0UJem6JVZ+snV/CAw6t3m0DlzfHuG1GwiagJrwZk/0j
DqkDVTJSbiEE/G3zGBR3dU4ls0YMIRlmjF2ZMgIf4neCn3E4kxuDmKrOaqnMT5Gp7Nus2aaCPLMq
lw+HRv0ZF5S6GOmyaXUxCfrcbSpLtTWl6VeeamR2H/sOwkMJHaWa0yyNwQtXTefGKPCF8tft6bwc
IeYJ8MhHkRq8gKANli8MOWGgLUcrfeRFCP9RSpTHiv+ONzTG7gjAT++skNqK6w65amee8qgFyUGD
TOL2IC73BHp48AEBfaBPW56mob1QpYDiapLdp8Wy8haFRWsy3A3WShXXt01dmS9Mcflq/D2O7fyC
LAtVgQVLlWxFv4v0R6md2XFT1pPxk7olwyJNivAKdhJ6+dTLOEN2IYbx3usRTqG3TrId2lTXVV4V
sG7TUniEv1bba10q7kq4yfdBb1LqhDQfUhQJKvKwMzbaYFWbIpCUhy7ui3UIx8a3rqqSQ+y1yX+3
52Uc9+RaN4zf5RPWU+QhPJ8X6g2lUjiKYqvaZsj2qLn2/ua2iStTjwlyQHjWJAKmXg84UkuNSh0W
eM6ht6Lkf/v7V04iAB76QgCsogk39UnyqEUaQTIaO3Vi7nquaXiloqFLT2lVwwAgiJ7yTmXZ3CZd
TRYqtZy5RoxrKZcxYcvuAjdxybAmVobQlrnQ2gGkBKusFmnuLOkqpRE6TJdFL/Yr2SJdaHpW/VzH
KAy6jlHNQdauLObZrxjDm7+cWS10YzkXw84eijvB2rjKQTFnztE1E9SQFcpHaJ1dQOqDQPP8psRE
Dz0+VD6lsHfhRbu9opdh2Hgl/P9GpnVVVEPcXoYbwxYfLYeId0dHYpzNuLJXtuWZkUk2RNZqoe2Q
ZrIF2uBokP1HLrLxQjj7vny+GHrfViVNop1tip+xf1KiOQNXbk9rnCQQqOPWn/p8nlMNltSKlS0R
Hhl0MobFO2nx8oevZsoXkqZDiQhAP+dqXu4AdFjHIj5UD3CHTpGvUNR4nl8ptd21cr20XNeWCuPB
ATU0swtmDE1BUv0wDFroyLUtwDGRIXewgaPh9ka7nELeRjpDxlzPCBOa+AmaGndqa4aVjVPehCOX
YJttKvWxnnOfL++oc0OTIKNoIsGCuKay/VAmh7HRvK3TVcsB9tUojtEcejWDmWv32vT9PbbJzQ45
Ux2XGibjAMmTodNC6KS66q6P6/ru9jReHiWdKjIhOlgLecr4Jf0fUfJ8tZEoJTh08QzBG7oCtw1c
XgjnBiYXW+wW3VBEZW23SIKtYt2AWlIUvcceZrFD6CjNzNxdWa6RJ5PsFmCZS7lL0xSkEL07BvTi
vEjoR/TbcKkm6Mtsi/afC1mkanRidUuyqCpOPRO/K3DljFC2U5oh6Ki1/n3uSAUpuFk8TybpoPN7
KGvDODUIoe22PAQBSFeShJv+++0FurIDzhKC08sUIiQy/p5sw1mRo2Q598Zf2cykTeQRlQkRP9N1
PgghlVyoQiw8RXGHKkgsr4zg3/pGuK+JSv6YmD46pSumpaY7ko2Aougu6c2V1H+/0c5MTGapL6EY
sWJMKN19+NlA1zEHjb1yUH6TLeNnocdLlvF8nqzSG9BZSQYbhQykx3xzPCzlosoorYXqzM66sigq
eZPfcRYB9DTKajQdFXivH2wr6+6TAoE/TSJvKur//tIBkiYZT76fxBOn8nxUtVa6iVOUgx363doc
XkrRWfp9vhFh/umzuTLJ5aNAiEBLBzUMcrQXLjFYx84PKys90YKDBlOwKJX/UjQL0/RDS+e6GC7n
8MzYtIbV1P6QxjnG6uFTj+5SSEzASN0+nHM2Jttu6JMu0mQhBTZ6RAJJbZ895e1/MyGfr1AcCQlY
I4ZRQG8GXRg0QZX/etvG5R1zPlWTXSAobdL2kpedcpp33ewXO2DmHbs8PdyThPRUliA4utjQg9zo
gUqUdoLPRVz0mrcLff0t9L1nFEDmXIIrwzkzNnEJdEmJ+zTP/VOB/MMCqamD1s8RsI7fOI/uGJBG
jmCM7cbE4PmyNDVqc65veCdezdQ8NSWB/JJu97x87N2X28tzbfLo6OB366YsGtNO2DopyzpnKCfR
gAQoBLK+KCB7MOauuGvzNl4DoLzIcV+gO9XGq0u1aPxTpdw9a85MVHDlrJDA+/P1yUZuAkv1K4mv
J1L/iDrug069VB/6uXzb1dmi84pUGy1SF9DRXBHwX2rJP8UxsIF7N7oLkgBitRnn4spdxnD+mJkc
fbeEucgqRXZ0/gGkRISyWEbaLkIXW0f78PYOuD53f4xN5i5LrTYVdMYUNvrKgUODpPCilZ9uW7m+
/jjtABiBSU33WVwagYtH5Z9USGO/F1TA7sS2mmOquGYFfXmkC0RRItgdx/pXKI3Mj+ypmuOfNIrZ
0JEY7/8+ir+/P+6Pv76P5kdYuJ4fnNIofmr1YIeW48zaX1uOv01MghsxVTpAqwzBje/EYJeJWz+d
MXFte4HloyZOKKjjdp+PgvjMjOOEFc9kfQFvbZXcOyEicCpaNuFcUfP6kvwxNv77X1NmaoIkJj57
WdTbVZ+ay/7H7TW5PmF/DEzWHGSe0bq+zJkMG/iYkkWcIRUqz2U9r41DBRqnG/hOtP9MzMgO0h6E
td4JSfEP6IRvD2Lu65ONJYtV6odR450UQV08ZPmcD3ttyf/+9ZNdVQ1x30oWv94f6QXrtZx+huJX
49pzTt+11fjb0OR9HNQkNrPRkN2i3rcRoq//baImb2MgJAYQL76fKIscNff17c9fmydygZT8aLi4
9Fm9tlHMEn60k1Qbqwbi4wRFrFYKlwN6rsZcBH5tsgiRyWLwHuHCTPaUmXhWl/Wed1KrgyQ+KRLc
xYoxg1S58mZBCkA3KVsXau+pN5FUCCMmau+eBCd7FrvyRcqSnR5rB99R5lKAVwZERyRU+KRURxTb
ZECw5olwIVrYgoAMMqztLFzpykEB2cVAwCyNzsTkaQxjEx0RsgonSXNfYuVOoj/l9ha4YmFsouOl
ohBP5XRyFBVFQBhXTd2T4+/dvdXNXL6Xy4H/Q9cGiCudHTYNv+QOkmldFepTBssu3alrgKPZwjSb
b64c//PSYwvUMO00SLvQdHl+96pxrLeyUTQnv0HCueiy5gD3dYtGsAsTn+FVM/YmUwf8ZsylgxUH
RiaT1Z/cMnKVG14e5bClBT3lkhZeNFXwm/XtBZrM4G8ryNQYFPEUwPVTwHUcmk6s+3354Eax9ZRp
hrdyStPaN2qQ7wzPUl5u25ts6gt7EwepNo3c1EKxROjUWwTtL0/5FgnFzAMwuXhGI9TtRtiPDAjo
wucvvNCkTh/XD0mgl9+qHA53MUrNO1MLLERE++oRjLm2vD2yi27q0So3AuJuZKJHGOD5BomlqgTt
C8lr1ZhPhd+ikxot5arZ5nqzUiSoQLV6E5DGrf1D2s483Fd2C3lw9GbI1ukID0x2S1pbiQPnQ/FQ
cg+1LkTW6hyb15Wtggn+iCgC0Uo/GV/pADYD0Vo8eJK1zzJ3mQ3Zoe7ERYYG9+25/F3Q/ytqG1eQ
chkOAr1lV0rLqo87G7pB8SCWGYyuwo4HHSJ8fS0MxTozPyF9X3tV/QLU+KOJkk0nWTsdYmCreir0
YeEKx95HPMTMFrrLW+OEp7iBRBRGQ6pgy8Sr6bO30TpftigN5VCl1/qxafuft4dxbVEgf0A+id5b
simT9xX2wFAnoM8fzCS3nQYthaSMZgL2SXz7/83UHxvT7AnkHy6t+Ub+EEq7zKyOQa8vAmhcYQp3
rJjW6Zmi/2+I7MXS0FSIuBGSOtQ0z7d5iFYKxLdF/hCbtfxfFLfaQ+VbyT28mPWdp8clIBPESd2S
EiTPV3fo3QGmsaRB+hdI9jNExvE3QTEKayHGjbpTEpQq8saSnlS5+hkGA9LXRaX4ysLoI5gHby8J
FAf8vvPfDwSNer7KfUfRdAqlajQtBeThtMe66a1DnFfQ6gaHAhUoqI+bI5CDdE/rsXIXm2a0SAfx
2fW8b4qncP9q/nDn62W5xOsRTmirtwcFkOYmMgxEZb1afnQTIL+ZwCzEhexvfSikVoFYRo9RKmqH
XM2EVdLB4FwIBrSTXlgeBijfexdSykCL0S7322ErdE26rovqUYsHBdn3BEUQU/vZaEEFjL+TaUeH
HNlHAwoaJ4SWfYJrmE47VAbiHhrZUquhX1K/xM6Q1nmkorCOM466TfOcDFVoq5VHkFIdqzj9YXaF
s8kS3VzLmSL+SLQB/JIRlquM2zk3TGeXedJ6qCLb68KTqCiPgaa3CxiwhWVUiT9EJM5XbmUJe0Tu
5G+mI3fHuBcoFIR0n1nI4i7QjlOXWlU/8oPbnZaE9d5TrO9yZG0c19RX/RDBhSz4+QqidnfJewpb
eNFrKyXruy2N5f49Or79guqBZpeN03/zBA2C8kjx782iixZu2n4lhvor7ZV8kavSV2xY7VpJO3fh
eh1YG8d7SyywG1Xv8n0I7Jn/NN+KUZ+zTo7CGDN1rzZme/QV/VnrpH1ipBsnkV+DNnxoK3/bd9mP
FIicY/rwXJff21IJ4PnU3IWpwaYneIWy9Npwbr9eu3RJ+I9XLpVGacpQU5iuN3iaymlTjY9Gi2Di
1L1NAoFqJOv//jbzVmKDDkz6o6YeTt1pcjFUev4gwTIalZDoOtyf/sftE3jtUoS7m/I56XlANeOI
/4phG6vwHcPl/nAeK+1oRv/mEv6+D5HWMsd6kgr4d/JK9UndykOQI1MgrBu2uftF0KG169uDuLIs
tI2iWsb1TbwxDWATGDsFnvfyoc7NfSnAmVpX21z91cFCedvS5XVF0lg1MTZ2LGnTDRAlRpjkkSs+
FGryK5YibSEpxb6qzUMMn9RCiBpIkWmWWt42e+lCUcUcvWqFCoDOc3y+Sr5RWez4XnzQhj5YVUVZ
r3pLJSEMiIeodFupqCbcNnm5MUaT0FTQcUbbzrT6FHVDmwtJJMLwslJfGml7+/PG5Zqdf38yJFq+
cLQzvh/3UbQo3OpL7L0HE9pf6EV2jSSvGzeg1wARoFBcGskLPU4rTYiXVvDuNt1SRTTYUU34k7Vd
5b0qgfnNCxELgTbVtdIPB3L1Bj7+TIDUg768pRbrKKWI0ssgaZu+/LIQEEGfi60iLDw4T7L6Leqc
damop4ArSDJi+hSGE4DSx3hMvyh5fJen+Ubx0XFQUDOCQ3spKvWLl2TPPUICHZeZUGjcPSqp7WYt
yflzC8+65w/bRhDuvUYEnNCtnbxdIrO+LAokoMzoUKTGvhAgVbf65iUp9F3YQh+MaEYJSDWHVVoB
vgXd4hbneoZY5ndbxPnrS7qapAAt0fqIOZ4cT4uHJtDDVnwQKrSEC7WolkYupyddL/OXSlDjlevJ
0pPf0YKA0I6pvGd+lT6LUl2+9IJircouLRc6ek76cfhsvTqLVoJvhkfL0RP+L9pHdV2LGy1L5/gx
Lvfn719MXEFNbIxnz4+EoNYUkaNYP/bme2G+/2OBn4sLYUJ6eshXmngt0xOnBHIMw43SHekdguk4
KZADum+FmXN9GX+dW5HPB0G8JGXt+EbLUA7rVrqJlA8/V1a3z9qclckqC7kX9qmIFTFFq2SbpPei
+Pa/mRhX669npJNN4BwyJkJokrtjidrBHCzh8g4c54p9SgRuWhcRONViCKTA0x2NkncQhVXvC/Wa
Eh53f+ZuUn/rAJ6fC9hzqFMApSXuuai7GXnYez2OGzpX2rby9J0cmfvK+S5Ih74SUHz6kMP72HyU
zGBhQJdWnkSzXFoWQc1AcRsKcRJe605HfArtFZhzdp3+7LYvpv6qWChBtSdd+aEnyiYTcxwpdK/L
Hwaw8TbMwFvAyt78DCLEqNBazl6RxNkUZbY0swfwohtZ/danIRT7wjLvjN2gojra/wryb7J2CJqd
Zb1Y0VOjI28VrjrN39YStOJKv5Lydl227SqsApy6F2F49zsuW+XdQ/eiy9AkCFBi657cGob4+AdS
5rG5l7u7NL7vrIOpU7AT+02DPkvkfHcSfwXsapkUn40CZKjPV63brEDybOQM3brMe67cU5kDdoRj
XdLjF3KBqNAU4qZASgEY6apV1AW5qHVRVhvSkauG+gzcgktVy+4HZLpUsVoVo56BZuEx5Esfhba2
FbaOlW0kS/rPjYgV5XiJgvej3Jv3gpU8pJn82IkovjQW/WbuQYDGflC6leFaOysZnlvPp1Lb9ndd
bCvNtgkcY+FUT5EbrvW0XPd+toxNOPZzDc/OT36UTbihBwvG9NS764fyh2ApZLUID4Sk+a6q/Zcc
9SvHNNdBiQCIkeiLxGm3XWa+yQOiJ17VrFoIq1Txl256iL5ozzoSp6l4KgF1dC36OWj7IHGGpJK4
bLLnSi4WZl/fJ4Nj+/RGLlpPDRcIoRSbuFLvoRlbAMa1/aRZupbwXY/CXYPWUuyrX36VP9dGB6ZK
+hAFY9EX4c5IghXpncNQf2ViszJVVEziX53scC1vDf2zc7+ckB8B4xVSda5n3mfCcG80NEn4Xrzt
y3ZjsDsGKpAoLZQbx5N9Niz6WUIgw7mkL+vuv6J08e2eYy1YAOpCauHL07/xy5a+Zq0gtLtLMwQx
mv9QJQubU6t/lN33pDyV/qubv3XBUe/fc/lrYNe47lEbXpTgTQuCVW2gKxMizYEwpJk1PODFWvSf
Q+lZapS1Wln3DhqMflDuPb9bGM0PIa52Bro3kQbmo/kYBtsYntz2LTJejACljaheQScBpVyGzkOG
516C7xY3cVfu4CNca9mPsHyuUHwIdAn+uvsw7TaD5h68TCa2YhWyjsjrI02lFVoWi1R77yskx4ir
YzpHpF9utzOETzf5gCXfM2Cf85z/1CA8OWAPQuNYGC8C2A0xgb9Ne0r6Q9S9KNqzWhExKSjPEIFH
vZ3z0tSIT0m68+SaYECVwq9WvFK2a1QtyugolBUofph9yDqIj2oivrVusQQ2MirKwQTwFjTaIkEj
qIre8sFO5ZfCfc9qbmQUteBzeJCGb36SL0fRucBMtqqX3yeNuKk1Xnx9GQvNKnL+E0rGNcokJihL
prDjP3nBoTHRtkzrhSY8Ayvay9x1skdmTXgrKLIJvCsyhZdHHY0D6yP0y5Vcry2EHgrjw0i+y/ou
F1FlEB9bB25Hj6pvxf6KsnxBm+MqRCyvNXZx9oS6wWOedrtefJO6g2K8p/0+KJi67qOJn0v9EMs1
HTTf9SpeyjHKMzlK2I2gr5F5frBibac6r4P02AbZZ9kGeC/o7lQSzIHiuqszpCGCnUOWYwDn2Gov
eohclhr22UqMrXul2mjOMR2418NPOXovCSlrQJG6WC1oNLIV1yj2uR9s9dpZFUW0HPwPPYPvgRu2
k7/7Lbwr1ULQ3C+E8dxlaXabpv9k/QaEUKRDp8sPfZG8h0Z1kCudQk+WbDJ00OKHkM4jdPA2ge8V
+24wiCrqeweurx7RXSMXFyX1eAg6Fwnscb73Uff3zWjK24fqe1S+1OKdh0Bro4WLykBqz3gPB3kR
F8LSsU5q/ezw8Oh9t86LH0Jg7PNCWpfZdziJHc8W2uLTc82Vy86KJTp0g2cd4YUoj7Z6dxKreNXi
LudIMA3DwlTmnnblN7fl5MEdi0WQv45toheNF34aAQ8WDe2oF0aCBGKD8AlkhyqtVdHww9CeTEFe
i0G0ttKfenfnlIhA4rN7X0kPSAH3viFNlFlHMD9bT0aaDFSrih6QGN21QXcnKeGK3g6AhvU2seA2
pDnUr/7r1HozEEuVUnQiLbwtIg2VoAOcZOuqiX4OvUOzeL4MhTs/ZEMg9+ZbP+vkUTfu0K6LywBK
vbdMQZ9UAZQVDTSMSB8QSyzTLt709WPd7H3/xUz8zciqCBZuKaJJKSPzNIhLp/zSkyfNeiZbvM21
hwyycVFZULpa6MqbQl+aYjRbiaMS1elKS9NVjSgBSlcwJORfAXyLqaety6R6M9r81Asizji/oJP9
B9ruHC3ptyVwl8AonwVzKxnuxkcVKClCVDEzxOTM/aCi7Vf5m0oG8Nu4wMqybUNDoxE+Okh49hTN
G28vIhsYn8zqJMo/lIJdnuBXoLk1oDbXCvk3sXiyHOe1iXlKg+peR4jYM+28BRgXI2sjolzYoeIX
LZFrhBHjpA3tPvDYRoGdSae8+Sk4J7d9bYq9OnCnlU9uuvOLV0WLF4nFSlNKUj7MDJ4umjmNAhnT
TFow3LveVQ9uAopAE6uvBqJWr5W/wQp6wHFb9GQLHemzQQtIJSwcMgFt9nLhFT9z77VM0VPbQulX
63CD3itoCzlh9CkW2lKJH1GHQcdLWRviu54/+u1p7I7s3UMf7duuW0cIt+axtBrJGy35oShf8/RN
Dp70nrR4sm57YVli1e0cW7P25CNXtO2vAhlxRZIDSnWM0Q7xTbvUFN4h4qXwe188jpo1sXAo1dfc
4yHAtWrFN11Gt4mL2PXtOj06pY8q0Pe6fqMJB/rTCGWet6o8ueJG1YMlDuNOQW+yhakn13+47bA0
tbuSfoXYQa32WYX2mA59lHKgjHnMsvs02DvJ0RUfMy5vJ3gyg0fL2w8l3Bwm4prdnTgQlEDFJ9db
UfeRswNY3xGavmjOU6+/GtY68NCIscn6rUTjqVKPZmFsY5FwPvyk/Lg2rfLO5FGi5WTbBsXOd+pl
O7pWTbtsUGBTEWhMUGZNh2rvGUjO1MtAQiOof24bpBN1DZLm11Z4T9HpVmxyO3r+jLia6D9F0luY
v6josKqopbnFa2Mgv6Q8BLW/Yp8tpRoVIrRU1eDVSm1dCJeIgS8MA2YRwvQAfeSGlcSHUaGUjVNl
aXJcYsptWoPMDQE7C2Aod6nC7U9VMeSB0XxpmZf4idqKpB1qbN89/H3N+/WvkRRlcw3kL5ekBV34
GAb9FUl5kVm0id/oR63iSDpJmuAyaC+qWc/kF68E0ADWDPjC6UxU9WnlIE5SqS3DRjuqgvUppemb
N1fN/F3kv7jV/5iYNkzgZURV2dXaUQTy9eCosotWcCu/9QJkTEsTTvSVkAtPdRIMqyL+RSvVFinC
WmA7dj/zfFXh4R3Tukz3mZLrDzE8PCuUc3sFNmaLfN+mJZH+1ekhokkOUkhhH4czseBYPzkfAmU8
CHEpmkNzSqb0fDnCPkzjJhyko9M5kMaZ3lAcikI2T4qPMmEboqztkvpvFmUWVvu0qPrd7f1wuUwm
ZLG0t9DKR6JjijsQizwLNSuVjyGZx1OaolLEeiYzpI6X2TiT5Cw1GIrOpFIvMP9yaTYmtaRjPEAs
ZDfxXaDcq9W/kQH8TqrAZEzznTW+9VNQSG40eeZy0o5B/tgn9lyd8mqeQ6P7FPDEFQLttgElnYsS
FQ+rRWE6RDRXqt03Uc/nAMyXaWD6KtVRp2Bkl7mg5cikrh7opWyOguUVj7IgtKus8pxV1EijcJxV
H9JEF+6cWnF/3N4OVxYKy8ADyHmNF8XkeojStFDrTG+ObuSuCE93KhkQJMERHrNmklPjpyZbn95r
efwDaTFInvOtL2qD2scJbPC+E+V3pV+gEZ1l+X8x0J5nmLT7NTydxUw94soawo88FgxodqE1czI+
xenCOieNfpRRc19VcdQiwgd1VmP0wszRvnKygAhCyQplD8IM0wyiphQ1GjRIWQz8nOfYQjo9U6Vh
NbNg18yAqR1JklWqONNmfOpurkm0xor1dfWgqQTGVU/KR6JqbpPsIX6ofPfEO58dfT/LT7VsJN9M
vcsOlaMUr10WxOh2mv7eqbIIkUgqZ0mVWyshqoMnC/gLKYG0Rl7Uxa3JVG1pZTDK4ANkzrFHe+Ih
Vnj36AAVN1Ud/hKtqn3uk6heZhYCt6nutrtW9HCzGlVdaG4crPsOMeFGaHeRHDgLVT84KnLDikQ6
J4vdxs4Czd2onQa2Qe6UTRjG1IwHOm3kHKx9nVBaB7cevXW+gkeqdS3io4HrritVqve9jrJaKPbm
Nkjy0BaTGm3TGiDFzzoEJZgmfkHOG70+c6kXZftYBU6bzGzti10mQRZChxPNgtTXwKedb+1Aqdpa
MUof10VZRAnegfY+8JrfXvo5K+O///WUyxn0SkPTYMV50MJ3Q9kb6gyi64oJqBHQkiIlCmhsimkw
Ghp5o4GBGFQerBjVcPU1KGYeh4sdTOFupC826TyDx2XalCiEhlcrgunbUvTh6K9zyLqLK238PLCM
EShzhdiwA/Ccc9ADW3asbo1qbrkOBdRSFlGGwyANjjdX27o6a7So0lHDFXrxDrWx6Q4oe/t2b4lL
2cyXvXXnedG/bjJuTe6WkcgFFtiLCgUnRR7EpG+PaiU6R9FRhbeyc5IHqSKfcXun/fakpnc10PCR
HoyOugsYxVA4meI1YXsshTrZKAEaBBqI3mXVmu693nnupko5qWbQD0fBCElttAQlt3/ExawyXote
c31EI9HYp5xv90huoPPzy/aouBFst/jZVpb9TJBenjlXVx4m6pIKvB3Ig4HxmrwRtRR5ipbzzntk
k1And5Hqe+wDu0k2/zyiM0OjG/DXARaSsracAkOd0S4LC+U5L17DSPC/WZlAeFIEvEaWWNyWYZcK
P8UG7ccZx+vK0vw1EG1KplJrbSP4CgPx++UQfMvyTT7n282ZmNTj0BCnQl1iIkTmd+Q3+RTnwARX
fPGxM1X53WkBOHKy7r6XVw7qRA2C5gM8bNImG4atSbks8aDt1Ogpbp2nMOxnzvEVZw9e6hG9IEoq
Jblx5H/tArM0uPtkvz2mkL5l/S+veckRJ4fZoUIcPtW+/n07jDIwnGaoBC9uWz3tckuIlObYDo9C
IS+EZG2Bhrpt5NpUjiSSdDDSlEmh/3xMfSBEZmc4zVFHEJsK6ykZ8o+uD+9DEVXsWrH+L2lXthyp
jm2/iAjm4RWSnJ2DZ/uFcLmqADEIhCQEX38X1Tf62jjDGVU3+lT3iY5zUGre2nsNr43BV37Z+1cG
88thD1o2EMKARUKOAMTJ2RwGmTHYKodYHurKKBkdR+c1BQadA/P+fQ+/NIQrHs81D8cRkBp4SH/u
oWtWTZqwlhxHsreDvV0/JPxZ2NdEhS8140JHy4VgzORmNFscBpxgvcJ18qOUz0bykmbw6EamoTWv
kU2+HHrojzvJVaM3Oq6uWX8IuBtlX+LO6hnMeh34bJfZyoYsoGVbq+4vZdtsrHRg2AA2gQKL/VXh
TEhk6dzWJZAQ2nnYZ1dgQV8Oiyn+8hHngzJ1IfeQNZDbDXIknv2xXrRecT9UZpzl10igfzBSn67F
qZ0Aqki4JC44iglhm9QeWH4siB353Q7qkKl1lxc3ibjN3VXmREYfoJYHETd1W5vXIpuL3fwQZs5u
xEQvpUkMnh9p5v5C2fCuR+oAgTq7Rk25sAoh4weQ9eRgA9zz7PB1IQfaqHTMjzWKscI+1+pR1Drg
SFfCzS/HBk4ltIKWLmpm2SDUl4A3FkdeGGTpdowsm8DtY723H0CTh1U7pHUiJWUXGfCGib/f0l+j
nKl5D6sfmP9JuXA2nlrbSreSpDxaMEEyNHsFqNayULoApriRIXOcm8IdF3Zbw0L59/eNf51LJC6Q
+HSBhYKozpzwrw9WCUuSnEICplOoXMHcavl9C1/D7E8tzBFXtanDvNVFC8AcoeBR1uNj61kVvXIC
X+zIH8gtth6YmLODhJE0saDsRI9KLeufSvxy/fPfdwQj/ydtAIL8HLkoRVC2I6ubowJOKKJQ/VhA
/be/coV9RfgDX4+0HFJjE3jxy/vdUiYpmMGao16WhwSSY8rMYhoACvZQE3vvj8Yiyw0IdSNPhwrW
9338MoqTmgGuZ6g/TMjJ+VIcetcfW2KMx64D1qAjWrd0FCvj0bkqJ/Xl5J81Na2bD/GHRmhqVD7K
2QAixz0e4tXgx0CjVeYNBRDk+359CXbQGABPgGsi64lZma2Odkw7pzJr/Vi7XO4Df1SRb8lmXamE
LHADYSoZU5us8K89l76cYVPLJkJ6XDgQaJ/b3ymfQCYUFiDHQBeoLDVO7NXVPmjIO22b1fe9vDR7
H9uaDWnbNlYCcwP9CD5vZBHjp9PTFV4sL983M33m0/Xzp0t4lkP6D9TKOYgMlinMynEiHXVP2SHE
b2qE9vxKvHhh3OCVA6FHB7ow0074vDxsWOWgUDloR8vcj81TwQ4Wf+tI9vcLHqpsWBV4YbqWbU4/
48MqtFpetKLnGjZ1JlZVj2R06/UWmErZNZGACwsetV7ELYgPMGjz24yb2lAbwNMeSzHVeF+Gqcyd
3NWFDBt5hUBxYSWgLaQejOlecebrHQqxGiSE0K283BLgnZKHq7oKV5qYy2UGLVy17ERoxwY4y+JZ
GhtR/O2JC7moD72wZmugFJVwbNZjxMplXyMhd+VUuNaFWRVk8GwKFxaMklO/gKwVBgCtVFeZwhfO
nil4ATkHqYyvNlm2AhwVnIPkaPirDOeLEZx6yENZdz58bARymN/vzvkFAoGdiUMI1glSWyAG+bNe
OaMuUVFK5SkogapAOQfUCp+/596eN0cGqK6wf2jBoSjuv294diz8aRcHHPiXKB4A2z+bLVjpcQ2G
fPIEaZwNKf2lKq5dwbNA7X+bQCYGZ7iLV97sGE+zjvhQP5CnysTB47YxRZ0TWJ5IAJU2AFVli5U9
sivH6p+86YcD70+zEKpBAgpZKAS+854BYNbaEGMDXMC9UZOqLvMXhlsvc0m2XYC4FymktZZrC0nB
jLNtvnW8+uC4Naq+Ra9deQPOlu1/fg6y7tAER34fr5nPZ5bWDRUdnZajRG5pyBAQZ5dlvh/Cp+Fa
seRiU0gkTzyHC0jqussh+oqUMiRNnimQjmJcptc83S+3AQEIaLTDJmW+bgClg3pGaXYnV7grM0vv
G6PaCHqtuHWpGXgiIfWAqie41frnUYPvF9PhwsxPmhMbU+kFCISSxn+/Bz42MlspfuYxSE+VHHtv
L80bceXAmh0lf2Z+Au8GeBZhg89nvoECMhxJTSggK3C3sl+qBGAlf6O2t2r1s0qv2WVc2tIf25t+
z4fbsYLT09AAFn/yFH1tG3orsuDvngdfujTb0jkjWZuW6JIV3BhwXJBXhuxKF9zZtDeJsBO44ohT
Wv/q1DPAyf8w43ihYi/CKuMLsIFji3a2DgQoeF2RCzxeJf6Oo/2fEfrQwmwSQMvsLMGIPBXlerw1
ruW3Lw4Q1hIIYBMVdh6glqXutC6cDwGGPAdRQq9EIrM47s+vh4kwIjgkz78WJZCitYpcg6q2nG7A
TO6rMnlAOPajcZIrA3XpdoCIAQrXk4PgF7+lPLXdrKugre0Wq0A9l9kBL4KwAE8Zjq5xzl+aJLlS
obg0eDgB8aaA2hL+Y33eIL3rZYZOdAFz9GP2pobz3y+uj5+fmv+w/7LBMYiAxvopKReEvxXdlQT6
pZ8PIAiefEg+IDaZHVf8DylsxP422WMuEMaDNfR9D+bJjT/z/7GJWTQCqrcwBgMjlPhD+VZqtr2B
Gbi4t5g0D3Q06sh1VRLmY/bSQ8jhQHPf+4dJQj0cdzASHFOy4/Mo2rXbjBzO5qfCBu5y6WjXRKkv
XS0fGghmZ4wvPQo8uS1O1AUibmH6K/taDHJ5pv7bh2A2U5qX5rpSkzg9z2Oz0xbNr+8n6loDs3mC
0FeeFS36wL0fzo/E+pfPm+ZU9AHYB/Ipn+eAkZxro6NwDK8NE3GEfy1jfXEOEAtZePFALt6cBUWe
U+SGFgzYidlLOqRx5RcrVByuLOcLo4TSKrirE3IKJ+ZsGvQWl+/AB6AZxo1H7v3275fqp+/PZsEt
TDg7SXy/ZjdN88S71+9n+dJ2RICOyi1o6ZDsnyOiuixVvZKAYxjkFtUYoBhAHc8OppOEpXZjCH8x
ycTX1/JKc0redAyghDrZnIPNP4Xvn+c/KXxkGgPWQdgERCOkpF04d7cJiTP1xJLdmAIS/Czd16QB
ID5dB3gUg3hqkDu7fxj97tTbv0uirfKURE17Y8srGeALq+fjz5vv4M6nkrsCqNOmi8Gep96aF/H3
Q39p6XwYgfkO9qqSFQ2X3ckfYEUETnyz+b6Ba32YrR1f6RkVxtQHduZ0A8GokV5b/xfXD2pPSA8C
xwRq8iwY0YaBSJjqdScdIvkHS8uDWBugdDhoE4Kx8R+dDL7iZKQWgK7BD5uw9ErAdSEGnorx//0F
s5VkNgF4+SjIn1KZx0HN4xoMA1a/eXxZNKcxe/5+VC9OG2o60LvHqwF/83nhZmXLasNBc3YNHPzO
aH5+//0L8RHQUx6Abz68uaGH+vn7vcQVbwqzOZHJC7Z97Sw3VNpS5v/Pdmb9SKQOyI5hNSdNLXUX
j+d9HqxgcfZ9by6tQahJwX8cIBGEYrPzsbGcpGrbvjkxEfFmAy5b0sbfNzFLo/05SSCRZAC2iqc4
oBKfB8wYLH2QWoCOAB/rGCD2oT7TxhndZOXj901dmvuPTc2iu4QAXDb6aMoewsaICvPK2+RaV2Zz
X7qpkZcDvs9dEg4t/Et+Tl4GtrMX1yK9y035cMhB8dO15nWeMhhbrQjS9jQKtUVu8I2oNnba4Qj1
j0ffveqxe2lZQxsJJUokDqbI//MsBQxK2Emgdycre/NyqLJBEJVAbIO9//0UIapDymtyT/myfcxG
Kb9XXXdKQGANRZFemaILSwDFXKxnHagCXGGzKSoq3R5pQIaTfDaNXU6vnNkXPw+NN1QmkOhEoeDz
MKHEbvS1S4dTuc/cV89++uvRQbSFoBeXve18gdVmpdvWSRWoE3HKcBifqvbuHxqYkvSg2pvYktbn
3w+CNFysRlOdQKCNNC1W3TUdxD/wl1nyzdIBloP4JZ5ZeEp+bsI3SldVnStPIBQZy9xmd3BvfypM
e+t2zn0Dyo20+C0x1WMB0lmtqVXBs9gs3W1esZ+N7Z6gswNPlGs/7OLU/d/vsmdBfwbfc6ixW/Jk
Q9lJR5r1mqD8hbMUydSp/o2u46/ZWWr4UlR1O8gTqkthAS4rL56qa6YxF84FCypL08MCyjZfkm+k
BXNBME2e3HE0osEBE4V4a9VA8RsYXihKqMX3K+bCwYAG4YwKTRMoz83LBp0JT75Agn5UQAUvNBno
cGIoExBC0WzX//6+tUuT9EdJD+hBYGb+eIJ+eECnZpMVwoV2H0SSh31A999//tIUYdnDngW5ffhJ
T81/+LyVOA2xO1+cxiauybLXFqDefd/EpfEyTR04N0BXpk32uYkxY7QbghKrgBnrpHUfitQ7KVrF
kD76h6lB8sSDgxAYAF+QjqTT/M4dK6wF39ix0tupYXyjBom5sNbf9+rivCBEQJ3Zg1LH/FhNkcJO
Bn2Up64pw7jBf33//QtBIohGcCsCuwR5jXlSK7B7Oiai708+C8Bp7tpbgQx90SFdT6FFYhCAi7KA
XhnAS72ChBLwvsAioj4x/aoPy6GgZQ82ilAn2zy7zi25chddWm3wPoJYK6zWcIVPe/nD5/u6VoPJ
oLIQyF0HPUOavbnZy/cDd6kLiOsBR8TJjVt1ttwk6+qhnc6DlLuLHxrqHN9//9Jy/vj92YVn2RUk
JUx8n7J8Xbpi6U0CCp6udo1+DUpxsS/A0+KZC9Mqw5u1RRtRpuNI+pOjgUi5NrPV9325OB8oWCC8
ASgPQpCf5yNPDIXOBPI0iL3JdhbojN35+yYud+G/TcwvGQh+sWAo0EQdEHiLV+FfAhenaBrAU9Dk
gsma50tcSAfN0BR3h5OTLP3qMJiHXqz1K7v90kA5qHvjaJnCqC+7vXCFUlwM4ICczfbc5St2TU/+
0kDheIcmF0pIHphSn+fCYENLc6cbTlr+AENndSXOuVRUxRMNB/F/8hhzjpeyOh3m0a1+sno5PGYW
eB4u/B7iFLo2oc7HOoa81bA1RmghpGOpbaqatWemAuPKBrrQUaB1ARQLADWEzNHsEKgba3BgtDue
jKGOevOnY1wJSadVO4u3PjUwO8SU6HqwdNBAy5Ydi1LtLjH2BcIbEVbFvr926VyK7z61N9tFsqug
/Ued8cSCbGNaIvKcg91yvIfSUB9fUj4sKxuUdAAYapCMLFB6qnHvglhblyfN6+NEe/5+012IifBu
QcQ8SSQBSTYbYs+vqZ3rjTwRk+47jSzTbl0ni4Qa4Hz/wxvTRmgO9DAuXcCwZ41hXelOBRzFibNJ
DCS2c3HlLryw+9AbA9k+sIJwtM9i9CywYP7oIUhJNT9qzZtSO+jsH64+aHXiIQMku/1Vxqi3OkRJ
4N2eFHmDoKW8MiUXVv2nz88WJVE1tE7KXMIrBuoTK1peu1svNYAoC2qdU7z9RdibKQlRIRrwUzdE
ZGlcA9tf+/x0LX64uj0yWHkLYtopzYZQP0oQ2b5fs9camC2jEghLrykTfspHPxxeRsL+PvgABAKo
QLiB4DKdI9x1G2mwXmWQeMoi5Yek3nH198kjeHTASw2oc9ync9D5oCzaDwVeeqyBnBfO1bGP6T8U
IiYiEY4cULMAPJ9dFEOee7mTp+rUOhGkcq9R8C7Nw8fPz+KnlNvlMAZafzLSBa2jf9lmwBdA2XIC
9nxh6JbSE3pvFogwebMw8OdKvHHhrEB+aKJpONNRMU/beBkdYQbgqBOUmDikM6povMZguDRCE0nR
g+rjlLaZfsKHrSAzlRReP6oTDGnDGJWWv98J7sQdRBFoyqjos+NO+qktpMvVCWKEKGdCy+H7nTYd
NbP7ESRelBEB6oKyqDf178Pvx1vQJarEDCfpzWjxsLFYZOU3Pt0R+PEV6kqJ9kLA/Km52XAhJz2q
Lkl6bOzoh/7WASzo/suIQa0NYQU8xiBo+rlHpWQSrGg0wcvlWK2yh+8H7EJAAXU77DZQnwM8jGYX
PJc1rFLrVp0MJ+A30qqDFbP05qU0NSQERQ9tXRfB0trVKj8GglW7wsr4uuCQW8ODBq0DevklRVgE
GujXU6Kmz39BLVg519RTrzUwm6JKcO4kmolM0Hkwd5nafD9+Fz8PbdY/uuhAYs2mpzYMRJ8FnjFe
Dw9v++kfkvYYoA8NmJ/nX8jK6aE43J9stgQWm5GjMlf/0gfA81EXmArAs+upB8nN58wHhqU9pMBb
Lr7//DTCn/dkgGsJqMeJMgz7hNmhrtkO7ytJgQu0871e4uRCzT9D0kz9dcIH2YRpKYMucUGxljGY
kDisE6dKp7EHiUYdf9RQxd/358KUmxPacMp54qj5ozL74YwJhi6v7czgJ350VRCb+rWs0rUGZvPB
ianXdmmhgd5b9H4SZtaVY/ICaBLEMShWgK4GmYAvAYNMecagN8RPhGbx4Jwb577sfjv9czWsdVuE
KaRsB15AfweSgRUuY99clOby+4G8sDCgLayDJKXjtfSVsyEJt3ysvWPDtz4Y0a5zlNbp79tAShOI
1z8n3DxsMT0BMRjBvaPeQRCpMxY1NW+dsv77NY6UFhxuELnAdHJOPwFS2YfdROsdhwwiQD0cGdUT
UDNX7gKMzB8k5Gw3fWppWjwfVh9xLaKnGloaC44yHjjlkTLIuCpB/1tTp6aLommaG8kgLIXyiLNq
K8d69FudxRXUjlcm76yFwbJkFeB/3eqRBBYqQBU5a7W2NFJ7p7z80fH5QqTdjd4qFTZ59s7IcFAj
MIyOZDtZ1SHwr2dBINxY5tsKCLitaUCq3xnGYi1M+8nIm3yd1yTb5FSdXHPQ48bzELMg4wcXlReZ
6usxUdBHcprYd9SLl/h03Rmjt5aJfFADdNlTr1GLhopdUGg3lVcDk5CbBKqFox7CxdyKq1I9eqR7
bX2MuKAwZXHGZpFxly96o7ojHXtkg4w7UQ14uJp1bJq5uSnABIy0EvYC3Cug4ggge5RilUQGS6HK
5xj1xtaHreLNHd63u0r0aLj2IflksW5haWIIE1rfZaY8slIcpEzr0GnKzZBoD9IiKS4xtSS1s9Eb
fdrC4KQPCDihamXjt1G+tGSyTKvufnADZNey7NBBolSkReQUYAzWxakuk5XF3COyFvbCgORx77pk
OckF0iCFepef/ZaJH6ta4L04PrTJb8ofOAr6gAIzMHchctpbYVqIqPU2htscSv8GQnZPfWWfeALh
sa6KM9PaOsPPXqPbhEHakJkhb9rfuq6vEcWGI9Tq9Eweatnd6ZnYEu4uR/tNNHI1IPLvqm5ttCwS
JjTvk9hLRZSQegFaalyM4iag/oNTk13SIvNWWouupCdYDawtmxgQA2sWo37bZAxKcuOqbaDm2C0c
Yt8nufckBaphEhYdZbuGUJYOaqG7cJS30nrYWjgsMp2lrtdHyDmFpXpp0je9WuMOni6VMO+62BpY
XOf5xtHTjSZozKDVrcPaHCKIMHEYd+24c/JzD+MuUYywUCvDfnSWhrF29XRvtiRqcx65BdxNRp2t
jWaZp6YTDYZ/FG6KRVnsc6s6QXd6JwKB+5I9MLcel4CZJUvlttkdLTsfOmY6f3CRKWks987QWbrx
mwoY2tuqXELTcZ9DzCdEgpIuLePJZM1yaNReU+0+hSNu57NDavEYyMyXwAMBCwmtwvDvoF0JnbPm
hnX7oR3XkBCHm8xjrQUTS2rlGjEZK6wKPXbcLZwRlOghTBq8+KRcN5qIaO9FZASsyN2l9pvr/Pbp
uBS+/ayg+9tBoFUStrQbI4b6xXbQq73jYhizJKpbthY1BIaLxxrMNmnHo761m33lP2tuGzmts3T9
IiQBXgxN1CX+CuzurDKaCGj7R9C2bj3vxm74+6QbT71bQ1+qduka57Tow9aoF1JCRR165ma6Y2lw
00B1tLHSyHDjWmxS64cgzxB7xkS5IFpmUVMnoSu8UEG5b5i441CKGx17MdQshjNNP5C91WqLBMKV
pWGuajPYErd690BPZfIp7X8xQw+5U+4paEWmsleiaKI2fRDlU5fuW/1IdRYR249y/2cFS/euuver
PiLKgALuO/XHELtp0TpY8IMeevzW8e8D9kpUtrBhXU1atkqbLJLFT+DeFvC8qkW2qNkbuNTh4Om4
h1AvdK0dNOI3IqGxRn4p+jKUJxzFEK6DhJSqILY8YqEn79W44+lBMT+03aORHqgDBTkhFwkbYGFL
7pNOPmGH3o0QUqUQBCxycwUdnlUKKoTAia6WBb/X8qPllyurzFcuJlqvUNPrk6hCviC3tFVAS1iu
tPpSk/kvStiT0ekwyaYxBLp2DvUXvQZRZoEMt9dD6vBBB5SIVpGXg6RXtRGE4pCKe2Dc29XueHJb
dmRevklsKDeC1c98SKauk9pZZALwv3oNpN6tGSy9PkhDk99k8kZmULsHydxLX2zIXvLuMGbuTeX8
FniCOtKHCJoftlxspYaH40hWDs8WRP0u6hulIIJIrefBhf5syp29zutnNclN5sAHgTZE3pygf6xS
heSvk913Kr8BYcQOuenjBoEtZNa92nkJmFSaYI3ABY8/eOzgpCcdp1Xq3QoYVdlB+eCr216nN4gg
li649q7Vh76mL12cZwGnUQYNXDYiAZoMcVr42PqgfWgExib1LSAMYQCRQgU0Vierg6jNvVTGTrg/
YRD0mmUeTjNDvEL8aIhUWewGCu1r2NaGNG3vKW1+ZK3EPQmFSYd5r60HsVgDyITaVUtPZZsktVcs
k6jWDsuSeEsNTKKW5HHd/GoY+D64DfjWy1/6+llC77pFIlw5Py2vXLC2gIz1Y2tKZI5IWFnqWGPH
hqOEZDald5xDvphCycB3N8LxQwMSnD7+QOHYTu+qXIICa25Gg8W0eK4KqLbirqsrtjUSFycojgtX
/nCSEgVybcFNuK2I9limTdTYPxg4UEDNGna6LhTMi/TUjJTLNzryiIOXQPP86Q9Lp1chyK4dnGGf
mFdZodFax65xTgPugtqVjwr3W8v6Q19bsa+Vzw7kKDW66ThM2OtnrXtyK3NXFc7Z4k8tPMe1l8Z8
1GFjNRw71oXAXkFVT8bcryKj+2Umb8wzMUYQ1QR1vhzKWNRbWBPbRoKdly1tKJEq7ZdZ+BB0TXBQ
GJAH3BjjLbyOFnqRh/lgQs+7DRPhh9QagYBS733nihBn4AqurTstK7fN8JjIg6x+cUyLDp9NSJV6
fbpmaQUl6Dy0B2C+SXdOkuaQW0uN6WGlcDWM+0bWEFvGDJJ3v3rw2RZq3DKH0GjQQJaNbJsMkq6+
ty/GtRCvRvamZ49j6+6apse0vSfBiLWHiFFvYjJsbbgpgOwWEW/lC+i6JybYtyo0gTiwAh0Odz1W
6zu3l4w/o8C5FRBzTeQqkVgs9WvlyhD2ypGUBq4HaJnaeAZDKT9BqpYih+TY9nIwHlrnJQWy27P6
e/Q1Zna2cht/w6tgy93Hod6aOvSInxL67nmnITiarb/A3g6GX3r35mDlJL5YiayLEhxSMCELCWJU
65GY2o/aUKukDFY6KxDQ1BH3SSQV5NZxMRCuLfzkJelfoMAbIl200GpMTUc2uN62TCRRq4IV3r5r
ZF+2jpIbxTyYdpsr5EF/VH15KNN0AY2WKGXuAmT8RQXNV7ta0zqLMquGIaNY9R6YUWl22+KntX26
Cnwtosa93zvw33oZtUl3tJ6sYBHGLQauIjhHxh5rY02pyLSQxeuarSHO1Hw18tcgo5BCFjv4Ri3c
ZpPLFoUkN+pKOyIajVTv7pmpx6aoV2kJXWwP4OC6CPqwx0Ui3Qyb465vD/CMgbI/DiMIiWuQ6aPM
WWq0OGo8jUozx2FTx17zbChihrVZlSuRECu0R4h7cEZfqz6D00sfAiDWVvYdF4iFs/SRw5ZdJ3d5
BleCE3QXVrX107GyPRmhlCz9XV7BiA3lKKsQe0t0d1gVy5TS2Mq8c+kO+1pmwIGiF3YPavIjEBMh
c4eFZGacGuVjO0JGEdhixJsd/i17uKPuqXTaKGkgsjsuaPszG8ulzW6Gttw0I117Nq63VO0sZW+q
1Ftrwtrl3nYc5THN3YWZOJGElHWhPTTi0ORknxndxoDliAlgIu6oWONPGRTPUaKMWU4Qgadhq90V
7raazl5PRBk9w588bgFRqpQIc9iL5B2qbYouRygVN9ZBGhyEf/oTFmghpB87wLR9k610pS/hfnkj
7Ne+6g+MHyfZ5PxnMnRrvfrVVR4sCX6buYjsWi6M3AhRI4CS/VGlPMq5iEGmjHUYFQCavNHAsDUz
Y1H4zTb1UIhq5cZ3YFwmORxpmrVF+t0AqK2ysjjBPU1VB+hvu8n8FmYv4ERWASSrxzAzK+C2q7Ar
3KguH93RCzPsptL4CW/LeJA+opojpFKXfZvGtC3hY24+laO2ANrpN+vJou31qLVpaMpfffBcqAxS
pM1SjmStab/GvNx4tQOV4yFMUQWi7dPg3I7BWbrPHI7b5jBEXZsvpE7QUWcJ3YJl0DbhMLyX5A0F
6pj2XSSJXHGtmxzjMBsFGNJ++s4QMg14kwTWigl2rPit5ww4m7MQ4scQoLaPQpZL3/3FkMDQ38wc
neJpTMDBhHxBaEHTsW66xdj/JGO7cCFkybxkDfmwdY7+J70ZmVm+aO1grY/i3oBTAoYoHOplWabY
gOeBPuVpsHORVlr03FqJlkMzC/pF2MMO1W96zcAjewh9oGUg1hSUZx9Xvgb7wQqZDZn7UcINvJH0
SIkdLWGPod5VuQnSo6aP2B8/HJwe4wg3KW/b47pudRhwcLUu8YIvZR0P0BMFtWFh9HASIHmYeGRr
p/qD0/i41+UGmM4DYo7JZqB2EF0n+H/dYkMCN+60HL0FE3bRtB5ep6W+zspsRxuGdxkuWr0722O+
kgCZhdLUcLXk68zvseQpZI/zQ5a/6HzdskmF3YmLrjBhn2797BtzR4HwFna1QWD+0qpq01EL/nQj
jukAGCjchtyuVxbIuVGb9As9Re5vdJOdUQp7b7Be3zMXpyS4HLBDwj0CqeZRd1lUI7pifhEVxa1D
7U1j3lFEm0aH0vOdKZ9pu0nqLSHPVSUPhnyuW5hdGnk4ZMfBPuGhsE1NLzSKaql10MydqtaGhr2p
fqvGiXpOwxFamBkx7uugO7pcf3J49wwl5luo6SsEAkaRn8bWgxmTEeVw6Rvd+gS++26kUApOGa7m
LGyUtijAVOUauo/wuq1xX+pVlJjbBLLk0hy3boXF2AmL5xBugTF4xrU75D30J2UDDDlW2p1QcSWq
qPHNUGdZ1Mn3NIFZHddhmiECky4NK0mRn8uem5KdSVOfRq29oRVbjVq+6BhIGG25rQotavIK65As
9cKPOxxWWzCx+6iSzS8PHiW6k934BZDLvFoW9osLsWukh0YXTpq8iXLjUObesgwODT0T+SjpA7xL
jBr4gtSPe46d/hsjGmlQVsldYyEQwXdnnf9A6Lpu6XgI0jGEm9DCCJIXStKNnno89Ny2CIu82CZm
uuE5nsKw4zMXTFgQm582Rg9xQEdTdz3cXjy1z9sjHTal/O1DYk+S+uwzF+4tFqYAhlwVgluSwFgV
uuLDJIz9AGx+WCMfkDvvhTZEdt5GOkTkeTyOS5/tqBvAPcqIOsSLXA+A/cvXtsAljqycAGNPF/2p
qZCAgsRDF47lMTG68mcC1HcsDEqQ0jB/MqQiGoHYYe3nay6djdHckHoDzM4i9bQVMjPAHCA0GyE3
7p9zF4mhBkh3/SaoxUKDt4xlZlAIx2JOcQ4QaNgXOfSjcd50t/AVAMpq0VXbYLJlceCu03aovSz7
7lZn556boRE8cHnfavqpphutPoA5SZPY1H4TKkOofEZ+ICNmPwxeETYwm/Gfxk6tGN30eCwNZIxZ
tcNEVuMqGM8jTkLLeZX0oNRu9JYsvYXYeArjH95Wi8I69+ZdDREUld9m9CdVI6Ts90DRAFfyDoMS
LOgDULu4fbv+CVYDoZ5QZKOei7SKRPKk40E9hdGZeoaeyk0DeSRgjSCm/6sc7+AAOuYnmpAodbad
kbx55u8OIzLyHQtuJLArCufipDpuN7cNhk2nP8x626Wb1lll/FySQ0A3CZtAtvvaj7V8aXtnohXw
VtEikjUQIkboVcJ5orDDtoUCPzRmsXfTisaJeYZvDLDPMoJJA87QOwXZdkG3vV7ETWVHQ+PgX2rY
s9bDqKGszzwjZ53uHYgW+uV72hirpsE/AXX2HN4C9lmvDyXU+gF5ScZ3Q+26DLYrt7ncCkxHZ+56
/b5Pz2X527Nv7Qq59GoddIdJCrNjTw3TowL+NfDJQbpU9yQoyfUys5YV2VjNgzacB3vH+K0hY1ql
kLS9HyWJS/eew3upbHYJVDBkmS39dCNsM9Z8zJ8f2/bL4NzIpt/kCfK1BSL68p3oO7DGBInd6jA9
MHITDgzBLXxodq1VQCPJChl3IkZeDQybBcV0dqsV/0PSeezGbi1R9IsIMIcpY+ekVpwQaumKOWd+
/VvtNzCuDdiWmn1Yp3ao2mDRj4gIoYxwSyuc/Snd6BzQEiMgCmQd+/QuBsmniexHMviqeg2r3558
uXH16+RkJH6kJ4GkvzXDb6R/rIkvshu/TtjMr773lEKNd0Ia/G5403sAzlg7kZQ6wvKMFrgYRenl
w+BlHEFiTevUIhaUlM38XQgPdf8hrfhXqj+1J/lqoPW/1+u9D1/+yyjiypV2bRsMyk1oLhwgwEXW
Nv5M4PIi0xtBCTTwGYm0acLYS0pxWxqmW+d/qiCxRUz1J4mopJfScnNrb6mhK4E7xJ3Qnbps1ilo
llOEhd92ha2SNNEPz9ueqJcbovm+spovY4h/WXOF/6LzIl53g3usV1yha6jmt2ShXSVCdjxq+qbt
glp5xyHliPWVhVv/5fAoV8l4MRcQQtHaij67kvFZMH1SLgSXSpdEPsT9VpM3lhg7rXRJM8gMCGz+
KeIMayI+WvJssoxkBNiP8FRA7ObDjgCrVDiGY+XqZDWTLOFoE5GxRhCr05HpkMom/i9zgCQs+YPT
WAyTeEM5yCZ6024vPWmtdN9NxpvV7ZdCuCW8+3GkOHJqPErLZOZVCQMW5/iKluiOxn5jFRuhOO/y
aWFsqvazZ8KC9DdD5vSGbneAL4lsqnyR6KZC41IbdzamM+94iaH+RMnt40PZfVjdUR+29eKb5S3l
uUYTcGq7LEHUHcL+rBDsZRiOqP2k8qvScZXeu3XZxamyUYqSd3jyrYpOC0RVdzsz3oTWS0naTDW9
IoKSbyN7idZ7mUHYLN3GwKokQuucPEaM9ow0c0KRljB5RFFGZtbqraW6j2uYNKtkWF48mlxuslAf
FuFtHWefSI5hgaRIjeMQFwgFG9l64Rb2BqsOROuYwC1LyWGpe4IhqI/NZ6d+zdL3s6sym9nV6Y6l
+dZxX6jFV1z90Dg4NSNHKZtKJLLmi+0sniyZ/WkQ+oG8XEUCh2oSZlYOgf5S5qs9L6+xdEifuU7C
F0EUi3HVW9O3+NRFa3qG0dhVIzBqwl1WaZ4G62XUk2uMhaNHlW2AGurXeHkp+r8C/rBfrp2xSUzB
jtD/ypvFBVHJPaCNFdviXzj8NazsXzuPVtZIXwvChQbtw4RPy97bkYSc8ijXP7n8mskVYPiPVOiy
ecgGMZjJNStXZyyq7Vj8RSSwJJ/FhECS37W5cWo9YBmIwmI/sfrOk70c7fq5tufyPAmbBVZGr76b
bFei+yTDPyn9YjqVRf92j6K57mWWf0ftm1YKtsgrKHJsVngoetKI2Kw2Olhza0/wu2XyVSfuWr3W
WeyuBATQ4bQmVOk9Vi/rRKYPF1lRPpbyXwo8ntMvIxVdWSIvbFvou8XciCO7e46QawXfHFfE3HxE
QLqhPUgij/VaSJ9Dhdsonfj5l1g7z829mYi0ImVIjXgx9nJ5UqJPBcsqKyHn3PAyiZKzTzuiOrnY
tZWdh5+hcg3lerNY+3r+G6tqlw8ZUVB3iyCreiiIat52BIQsVuZ06yVZwCj8jH46CMO/Cjf6NApu
I8n4RCfHotqI6aFkXUV9Usd73g6wVqqTtFth+Y3lipiZhzhqjtrCYYZk3vwZRtBZHv9FDEU4CX9R
vin7k67fBxEiHRZiMPdDD9ml0gaQ1jfMX1K/YQVQaO5L6VpDaa2kJ84Cx7K0pZXrMF5chsHJ1QuL
W4V4sDSnmZNlJTJo9CNst+P6IDbNMcA0aXYt2orcFL/hdx/UF6vbzfK3MWuerpyo/4bg0H86WhLC
UBfkKcVep9EOECYzyE4X3VaVgD4AX6kTZasQPl77z5xso3uPSDguQcdD+ZLWJ/azk667+Gl4yZMP
OX8siur2iBUjCVFt3zpWfgyFwh6bz0UxfDn6iIavmjyoBMZ9UReHgLOcvnchdEwuIEDLjssEaM+V
XGb3TKtgf37r4hSpVL8ciQLqDPUC3XI3JKAKQgcbCWah8RII0KjdmdYt6i55MfKaVy8qJJokr5s2
5+uF5UxgZGfjpxA2RPgEAg8367VNZrIyL5L3ZtF80MUx62c36i3u49e0wqBk5KNtqMEyUtamZghG
Q6W9JZrFG5rpyzIHxouE5c9SfkticmVjcQrqxpoVGzxUiw5HO9NfhirML7yBlL3HsKB68p5VQJOV
N1Y790SYTdPXsPywQM7u0KE6YsKei/nJI8tLL47Aapqb8aiG9NiER4UdUU3YkGIGWoODL6qjJJ00
ZtBb8ZI3v4m61dCdomx12EsHXLx13Vu0nvjK0bWoCgRCWrGzCNtJXO2ut7zY6ig5l2wGODxBZkZZ
JWiq5BWX0zOJ2nZDB6TqBEfCvArztaaRNHvZHdSgZ/kXvgTz/xtcJ4v4dCbircWrZR7E/FstnkGM
Y1LfIwWm6KVtIqetd4Kq26t1qPJ3ibi3+qQNft5Rn83zKGWulB1UEp7YRDOjYa1EXkoM0hvte0lI
XXxtlxqyv3DjMPJDPfNJX7DJewfqoK2Gl9bYRfkHvWSaBkn/+vxRWnlK48Nq3PU4cwTQQ6mcJIpI
IqosJ90m0W2pLUdklX1s/jSWxbaV3jGXQxQfa505U/ZVEt9gWZekMG22Xdpow45u/onm4ZmB1L/U
tAmG5pEVpyySDe3Wi7Sbks4brJLeVUG9rZ5prHZLzPZyU6u9Mh2UipxDC8UjscXkO5E3jflQodSE
Y04ae2cVzixvlDjAyU1wJUFM80633gWl8k3QRpxdioLAKFki6jH3VCkLZNDKc2WuzgLUTiptJYq9
CJqwhKGuB6RqaOFZ2Wv6d2lBTwITSE61CX6xYwrtVH/KxlvBkkI+Qji+1cov2WXcXuRJxqJT14EU
HcbqXAoHy0qwG4ibJ6skKNQh3WsNHzXfjtAom/ZXi3rugHOifVraj5RJtjmTOvydiJUzDLdSy52l
/WdqBZwKDHyVbi1N2JompgIjSJSvMS728aQGBLzALzO/B7BrS9Iwfibrzmwxl9/g1WXjlSwfVMCe
EOl2pu5qKkGuf3UlLAGxi4oaEbRJKJZyr2bYwhOr/XL9NkS/svQ1TgvfzB/S9WGZO0eTeycuPkR1
16bpRVkoBNNPGfEeptz4ZHBZsrapTPES0WlPcPkhUK8cuGnThzwco+k2TeQmGhdh2D/9HUm0F9RT
JP+rpT9dWIlOo+ohBLDqSrAe87TLx5OcHZP2d5DPYnhQacoh/Jbk0jR/NZPzKGpwEOZ6HTtuZP2u
qH8ykXJSR+7Hpqw+xjYJck089CTWZbXwPAS73qqcDB68m7INSdfArtnOUTFjYfYmMEjMeGsZC1tL
OONlQ4RPGV6iaMkR3XdKNRRPagjwkMpNJt7V6aRLCwLi4E0UmjG7qBHLodZyV5bNpsXGt7CZxGo0
V0YpM2m9a0t210x3n3hFUAiUezYRi2yng+Eq3eSZqLsin5IFe4yh/03VzyJ8JnOzX5Fp87HAG2AS
BavzfoVe0pSeNPe0HvN+khavSLhyRspXtDwZacuNeXEEq/PFleNUbxVC8WjOqylya+F15VSE8kkv
X8poPT/9CPWK/qoxAq9PaPeGGxWtH0KmTfFPWTH4aFgEMuzFiSjJjt5+nly2KnrTMJ1mVrqO6tkQ
zlJnOtkSuXJGW7rSskuVs5huG/6VSJ+x+mJou6pxW/Etzvt367+v4i/G8zGNs23l3yH9cgW8fSK7
9t2U7zqkSytPW6Y/N4Xy11h/DSyrIR8a6qdQb0bzLKcXM91oo5/Lf2k3upZ1J/7d4YX32mYED0qO
mc52h+xnKt9Tcxyjf+Okbcx4a+ivHTBdaWxchyexI4wmr91S0G1BogWEjbG0Xda/wgA6K6R8q41u
vVo+xuG3QhxrZCg4/QxE0rtRVwZkBl4KU3qUz1xCHEsTgTwGqFxjmqVn44PO30PbuSw43bZz6g+T
+sjynA1/VaCYDQsH/5nRbZjOo/6T12+dQjLAknkFYMysRM+QKtuCb4/nfwxi2AMXkGRcV9wHxi9O
lIXPgZMjkMNk3xThJskpCSJxoN96TuqfsW+Lba2+TuFLNV47wvZqbnnFqINh2RLQwww1/oeNFp3U
4tBEgKT12xx5M+VtF76vGu1bxn14E5jxL/A8YdHZpbQ/E4KGZv62yj89ehnnzRB9pyRBFxk0MSpN
A1+n8oMEFnQV7FCc1MhNCtCN8NHGj6b/zjE6WDEW7nJ9WhGeriAu78rt6fV65X3J2QaO1Yuvr+3/
Wi49uS0OLZ+96XCMPPMAd7KxG8Wj0dw0/s1ZeGEJDafptx9pRCCcY9Vru7euJgwTKiklhFJaxWCa
BUcjXjpc31YzdpsVW0p8GYnEVdDgQ1oxtoyY3Z9Vr/bKATKjJwR9G9Ft9OZObltgpdlWbi5ZgsZK
gm0oIkCQhpzyYfJ0l6e8C3hLYD6T7OUJEhi8tbVmq9Oqq36uH6eGm01OzhYTI6nZbcf4C1bWxhiG
K39x9Bh1GKkfcRvoifpG/dfXz2ZsnU43ASOIl1LsmrRWw5o4VhSdJvqpDCE6GUM7rc+xdFRxolmC
4C9zYuviPZ7PS/LLBh90l25bNL8ViZ1s3vHSghjekNmkPNyLqWYLYrDMVKaGoG6JlFJijSYOfEPO
tzYtmzl/D4lRktcIqeQcsVROhTcu+0s3JoFZbUUEOVIWwxEfEEaElrzHyQpG9TKX9GsG1r5x8CTl
X0kJoghq4lVQviUldjJLd8VwG0ONcQMQJYjTgd8QEIE7wh5IIe0K1Y7Lcyunbmq6Y9J4xVP+lPOg
EAyvTj5rJAHkhGqmw9f0wGyxFz66oXJka78W6A/EIva5U8z09Jzjha/OJAkvFNwy/U7Lt6h6n0tz
M1oKSYyKbWKIevKbP1L6WImklluERRJwYZeDiBbFEKjFawKpCnrRyw8WWNjKGqjN29I8aNmPxtK5
YfbDvlScr4ik1FltJbozO4zSTWCNf6GLH+Fyt6gyEb4zoR19ieDTaXwQEPtVG9P+KVERS0mDH9Bi
nZYm3ubSNp8+E5FscVN00kx11QIrUXo10w6gfzdGksab98ncW4XuMTlG9udpSSd7MMiUTFsvJrVA
SOqdzuzH0khBP76s3XIQrT2GJmeqXlL5LZxrZ81fCxKtheVnNrfl+pCGmdKzsZTXWjZcS0C3TvJN
aq1OR870k59j3YBf98MmbeJ9ITeevhLojjOtradHUUiBTntQjZrXMoRakJolZkf8fJuKDOVOqv9p
VX+UWnXbZN2hAOFbuByrmiRWuttBc7Lqtc2olYlG6RGdfAxMMf6pJmWf5dmtEAY/MWgagELl+KQ9
m/Qd6Z0vqza+DXKFly8z++T/NSwbvb8ahh8OJ1W5NMXX01ejJiNcD5ASG0ualPZMsnorBytkOMOt
dmE8RGJi1YmlsL2jEjA21pGr4ILSyom7ZivJR0PGzjXIdk1CZIGHJS0eYQw1IrK8toPG14OqmX09
3kWIhTFJzCnz15Zx6xHWVCt11ujwJEqbpYRDgSsYdOQ+pElSmLOkD8blnX1M6Hr9fULYqZaaE4Mj
6flqNGe2dvtJLXE3LqhKMOCEtJYsiEqwrxFKs4nG/RQvnkjUX4WjtVzPa/fe82OkmHsSX9pIQRjX
b9ZR2gUSYbR+muI1td5j9bBOSGO8PWbB9jvuD0MaXVU41N1h0D8HekG+7I3IzaEXwJdV2j5v73IV
XanCfitVpB5YxzxlFyCUhD5hLn1WmNxyZjj8GDqvn31T9LPhp+1jW9R9gQXn61xvWmpLUb5jnXJN
TbjX1isGHoEoc2W+J7PkmgnqEnR/PMVOqRPbqgueTAJM3OxG0x9oSMiycifo1hrMUecnRfyJxr9+
Udx5yDZiSeqvcYrqwhWsD0FKtrqIsSHbSAJJd1IBx6RDjH6qi/oo2sdcv6Y0lS1shTg8b+fEz5Fp
tJxtXFJ35CT3ieVnael3UAjjEG7lbNuaHwl7SZGMQ9YlPYduu62YcVkgZjTp6Ap9DRaxOMvU4blC
2P9lkns3z7s2O2PLUTrdi5tjreWeQEh2o4ofao8ZKq1Aa9hsIwjDhmRxEV2+j2fnSd93yIeCsZnG
TaqmpzIyPzq0q4l836eYP42O0m6wPsTTVY9NyKENRp5AsuBq8c6EHQyxoNrZrMGT8fyb8aTkRMdG
wN+p91XsSRNMGhuT3cUkQCCztlIWHmbMDzo+Hjn/F5qvawJuzN8UzKKx4YYD0i8KdlV/GtqHPN8B
TQ3s9nwylCCeO7tu7m3+Uq1YZvXJLVLC4597jAoPVczs90sq+wMotOseWHuSZNfHTO86Qv8dJwMu
mJ9kOEzKgc1yfM/k3lbOWJcOy33ccni3jG1IIGt9iNf3RnsPYe7mOPXXBRTKFsFKiGGQUAd4pkkX
DPWwXfBExMZj4c4gOzfN/5b6O8zVjaCjznZfBFNzRlaj30wCudM69ixTOxa4RbTEsNPlZRzgYSjq
C17h6KrWYGu8rySQ0FNhoFK7wAwFW+A+YO+OLWefo/xOwLma6v5g7SM82dJvlBEMWwFZ7/1KLOhw
Nav3InnI+TUiLHFY/ioudogEtWCn5ug+w4kLrcfJ/5poX9KImTDZ1rgEsPORzMiota+nH3WpQb+T
ya0dlkiz6/aydB9Tvvp5fbNwNJQZMFYZ9hQ/4PzDElavR2JtsBaC9mZcgelB0t2kCvJuH3Yo8PsC
n3i83mBlivo1t7Ysf7Gfi6plCwap/peAgMhllZj/njK36R7Tsss1ZnckX81p3naELQ/1q1TfRSwI
1nZWcjKhX9MQZoeJcI33J7Nlvuss28ZE4URfjXyNyNU2Ix3D0j7qsYojySOsxQiJkfhVZPk+L859
F/v0gU6TtZQlfp/+r5N9sD3H40w3Y5NcvsLZ1yxMX7f9AAYKez/sW1eKK1QSZcdDwJuq3okpqicy
7UUYWo6g8i8hngn9Uhb2jfD9BBFUvLB/eyJ8tm7pyqtJzzotbyN0erUc9fQhRjke2gxL4VVegzlZ
TmqKnx+CocQKrGO7GVG5hRexPhrCzjLuzfo6kemMdg/cDkiYsMfqkWDLEcNvpTomVse7GCQmn9zA
1Vx01GSNSPFzpe+tBWbkmSvzmCnDo6l6iZi5Zv/b936lIdZXQZdehOiW0toPyV6BQVCpHpG6iTCT
di9d85ErexQxbywe0/S+hG68Ztto/ZmXLx1ydop7xPZd0skMJnzpVWqnBYwmhAfdphOvG3O5t5gV
mW1zhoZNdLhfoU9x+gVp+j1OeHZFNvYCdlPIrbQNDOUNj0EhHeUGs3YwC4c8wjtJPj2g10GYmVsI
tPDQWidp/smwTEf1bxa3ECDwrkiKs/yaN69W9auJGBX9CYwfZW+6ts+6XRO+CQjrAvybDkPWdWGQ
KushqV/L/rhqcGaZEpQ9jGr3JuUsAaAdMTEHgrTCWLOt6cGCG+6/nQmyX1G0Bvwr8bSN678M7lDX
162ZveYxcjvklpjQfFj0/NrkVjJKfN54o4CZJL1L0C8JsksJkw/7OvcXNUW51g8WPXGT/RY9EiNO
5bL9xfVgh4phM0jpxvXslNG9ij+bavST5qnMNEGsn9lETrsOCMvuTZfe/nM2AGaIwHL1cNsaiyt3
hj9xperTRVzS4zB/FGODJZTbcj0b+aWvEDseHdysiWbJ8kOj+K2UF2M6dRP27eQ6htsVy8mK1RCK
AhuFrUPYjq4sHoQeFaf7a/OWb+eqCZ9qiQIAZuqtbmNGBNtrdPWgqTbmkh+u+SR7TXnKrH2ocDpN
hQTzas8MMS6FzzH7XNsJbHwfJwz9Q+Q9/4wZwohwrMKYTFjsIoPVk+Gmb5+gDzED49jPAC6JkoOF
84iATKfkaMTFC1WzVMVtI/yq5WdjrRer+jOqn5TliDrvAr50kBITPaLpTA1hZDyiDqZyDA9dDie/
DCDVz1kFB8gfKy9XmPx0UM/dECj6oarPSRk5OuOtmnbV9Q79Ak1ZjW3LfLWil6FnW0h+SDEqjozq
6KIjSiidqrhZJFYbIHEGsvlRDkAx/lrryk/RJJi5EBmDUbfD9M3kBv+NdFip0ZX2sk6HZvpEPbU1
8HRVmz4E79OeyaykXTYCY1AYGfIYtbjcp8JwsrLGNlYsWxYka42GIiq7ofjLMQxm0Smald244BNj
tkHXnPCpTVIL1Vsl/+YahZELrVi0L4F2tq1ajPMRdxc6T82I2NvQ7NLwUUCYZfWZ2Z5DrGWeDHCU
2PjTUdkjetK4Tz1NHNwSz5Za+tK4YwaBQAU938Yy7H+cuar61o7/lmqfZAZ+UshRN9NOkvXdzl9x
nQUD5Q8HOY10dusn1VMZVZkt05cLxemr4tKxIQ4UehpkOehi2goeYfajInmb07XDHNGGrqJNB6nq
EUxKnCuwhTOVcZsltyaqnFQyvYEmv5zlrYgS308/GG5xX7UoOedGl7Bi3nR0QA1CszdOEovT5Lb1
FHPw5AiPv9XecutdyQdulcVRstlNSAcUkXBkwnMMPfE6BRV+kVK3KmQg6QTKiTeCip6vtFcxveBY
taMqkLhXxfbfABhz1Y7usph3A/qa1A9oO5TyZs7AGE19invTH3OdwffT9ESRmIvM2NENvGjc6ma2
G/ki6ra9WO3MGBUsdzTuJPUth48sF5mb9WMSUlyUH+2QO23zLg/0JGNss3jgSsCbF86fg9h5GgSU
DO1YjhUge5PnQLfHSldjpZ9pVnzoYxRMMAHDb6NeQ9wnwyZK9muufsGAupmQUOBTP+V+WJXhdaGj
Mk/ZvBOX7+dRH5CgrGWXxFuxO2jhmznfJXqj7HkHURv7pvYy2oaQ2bYK6kOyMIPP2ycZnQpn4o7M
6Zjng2t09zr6xAA3lf8Z5spa3ub0ko3KMFohsN7sOS1xb3LGrlD04ioQx495woEd4otQ9oaBGR9F
dPgnm9CO6WOCkFiFlvcgdRLktp7WGltVsOQsZ5ryYBp+SuFDKWovD3Mnb4NECLqRqZaz1Bzl9JD3
vdPz8ijQ2lMq+al5TOZfjBOJjAwQiJpPH4qS1QIKY2BWWYvcMDSE8CxI/zIb5lr0+lxw5ak5mzyl
WH23snezGe5psxOTu4TjvZwzhK+rhp4hZhjhnjzUIamGRzFPnqbiV8O60fctks3N4IMr9TYs9i3U
eW2dgdkMF70D5vwp6b0OX9STfA+veRc6rR5o6m+ISIpLoC639bw4ohhYometYRBDsVkpNWO8GGG1
wdxo4kGQq2PNuE2j7mbwAWkP/P5oIxb3ebB2mxQzdeR3ycQG+B+j9TM85M2A4biAqcY0nX3mbbWT
YA6nrYRkVlDg+mE75gXTVO9itRvnfTmJrGAC5DEyAL+XPXUXZhdko/4dmtkjEeswNhZofl/UzCd9
c7TCBhat/KmqK9mXHAa/sqB3qQqlKGzZOosq3fKODdNmVfWLyXWj1qObaMrJrHDJMtlafusm0J5Z
UbZwRCNrqymQAMjFOuDZaNZDymxBuxvqDStSwRELegfDM1hPJe4FUxKCde73ZbXQ/TRBLldfo+GL
OTAPJwbIuAiZJX3C97GS4AJ4iXF3JcVNsK6icO2zu/xUky5lPzCVk5GrN58t2I1006R7JZrtGTfv
ih0VLRVlv2ArTFJqdhHtx3JTYjWq5cOs7dnL8BwsfdLy/qLsey7Lga1KpbDJw9gxax7x8o0/q5mv
MqMubX7EasWMk6tWG7WHzpIah6knLxqvrfBk4XZGtEn0X8IdnIj5u+KUpteiOchYayZ0AmGE2KjZ
pvSi8IsJRcPP2U/QpN1ykhPVTyk3bXUplj8z+pY0AnVgHy0ZEWsj6dh2VGe0Ll1S+F24LdttvH6P
w7+2xMQpl5uKp2T1gWhQrpLQf760efEtx0xR7koJefCxGK0zM8LSRV+MXzpGIdpJ/kEhbrW7xTGb
nefhsWIWjB9j/SIZrqgDE2UdCZKNVDwd1fpnaN8iqtksCHQtsODC2zAabqNH/DTWp1etmw6bNv0w
8GrrTCjVCxNOB0nGtV180Zk5VYlvA/UaUjTm+RsRPdJiVwgLrfk6LYfBPIyC6ujilzacnun0c/o5
Dw23R2ErykXUnz5taN4BbBm+z0Qpsoq+jyGGpHaToJlY1Cl4MTcKGyYyLilgb62ftZvr72whDGmv
MN+5xDD01qqOaXNTmAYSmm+BqUeNcbJsvalhoGm+Fe4tCcAgQLgvtwarU4zV34JwtZK7rHklVK+O
/TG589m67GyMJ9zIEFyniSAkqDJoppZp5FNVX5T6JYF5JevYef6p4PjInoM0gxchWgm97GjcQlP2
Lpkno/ya1X9Rcal4y8QQVyGzmZivtIY5lWF57dn9XCWsSo6nQBNeK4lxgh6YLv5FU3qUizDoetmT
xM9ezMEmH9n4WcaHPPwr6sMQXkrtMq+vSuMrEFnK5Cn9YV5Fu8lKLBWmV0KPDCUWc3TncvqOs98a
AmXJ+GUFzZfxQK90+AkHyWLkYn4dop2onq3iz1SQNXBa1soWpQcXJlB39ct0dVIYKoxuGi/JJEPa
SH+9IXtcfrbMDpkCa3ll/auHh5JaCFSXqf2QJ8hjXFHsRFAq06sWJv1o2zJElWLl3mR2MeSAwUdF
MrOoO0Z39goCVVNQSwWFr5NZp/20vIvWrU5aOxT/pQxSWvqPWZ1zgvSSFaq8c8tI9YdiCuijvJFb
U1sec8IErmUEwHRPq7GYJPm5iHu7aRkapwylS0XyFuAs1A+pkritQM2KJTthnhddKM8/FOFTlgB1
6QU3a5JeElgcI/J6wXDAhvZafQzFuS0aO9cOMRVVId4a/j9noCGpLV9JT5JW0STPntj/a6zU1iuv
7P5F5McICEvVtE/K8Jri6OhHb6bxZYWJgwcX5nqBcpHY1p0/u72OayZhIMECdC0Lvrz00AzjphM2
LAOwtWjCq7Yv2Rw/b+oqWNMVZo/mtjzk5suI8agLN+DwqNsmxl7M4b+wl8tCuM0UX1ahW/Peafut
oD706iuVTrBpqAZ/T4d90QxvUspwaP30tuz1tqGJRlF/0h99xQDWIMAhye+K8qWX/8IGVri/SMwM
SrAaAuM5tInVui3qW9dpjlFfOwUiJLx0nYRF5AXHlz1Ke63c5/JvIUpb7uFpNnjdCroYtBGyastw
NzPf1NRuYuL7Y6lZ3jfHSDc8k4CMMRHdwQKDVqojpIK3SgaoVvRK5TxUL22HtNwxXJH7RJUedB08
5a/RzWzeB0ReFmjZOYY3KXqMUJmQjjiqYbFMMItAR5janXAWUWInWtDQ3BTQOXPNcC+SQtv7eump
ZeaQk8aYgp1xrLvpVc0bhwwD7sfoJesYi8ofgviXCLc4CRSstmXhVVEgNMRqY6fPpLPExH65M4qv
kgmS/g3mt6+zvSS9VKjtDEQFkmk5ZVpewknfZpMeWE8LfPqeN65Gu6BqnxUouhsgToXxZD1RDbSS
rnWBBKFl1KdS/VoG5E4UAvUrXPntNnqR0XR9KbTRoXxPdexk/U4eMJttdBKlgTeYM4Dsm1pngoLX
Oh4A6V3Pe3fvaVz6lvpNr99q7D9ofZavz4ww10zky+I/Of3oZ9fATGvAry6rdpOxbBS6blvqieEj
bw5Hd9HOmjC47XSW5YiTzrnHuS6/metOGzbxfJiF+4i6pouXFq2jWc/x/zg6r+VIsSyKfhERwMW+
KiG9Vcq/EMqShPdwMV/fi46YmojumVKpUphztlm32EQSPV0gzVH9HUYfMguIh0ubTmSQMi/uNZ+u
yN7U2HaYQEcEeDPDWuEaAgM7Vz8BeuxoMBvcjIZ316YIL6PYdfZKV/+y7ELrf3HBWUmJikeLvPeU
OO62xrZrkmtPoi9u//XJy1jeHVZqTaPM0Zb497g0U7J3q2E9a3KrE6hPe3rcdbnSknMbPsxsExe7
gZUrSm+T86FZWCU0LgP6p/hErc4g0j/V4jZGtKXxwkKS5xP58IHheTldseAQ8fdQyFWGXFBU5ltH
c1w3Il/09i4j/r7kKEwL9S/y1XDP2eBPIIMhBnN9qF46kf//tNPf3r4mrie6HGNwiy8czx+5fjGD
+4gAxLHvTb70NZ6jJU1o5Ye613dK9mjQKh2zQcdYGJaL/fRMBoj9myjt5JDofUWpLgnTzS3FrHuj
cR+EVF+RbJyoWreI6KX21TUmfZjuriqQNvL6ktb6jubuQZnHdRsSuMzNt8oKNimztU36OtSIVX+O
1sMazma3MYqHYVx5bfyronCVd6BwPwzWTtN4dsdn1gKhv1tGexZNtSqJ/mPR6S2fgr22BRnybaN+
yNjgQlOfKn5mjkHwI+6ezHxRy0am8Jx5oPbmkaQKbmDiOH6QTNRMhJeXmAnaEv1m6roUw9moX/Tx
1iWvk7VXkZC7yqU1zrDNaNrQCxvTe5+9SOXDkc1TK4NNMZGyq9+qai/bbURsGQVYzBdzfrOUPbEu
m3vDYBfQJGvDWxEcZP+R1ERWtD9XthuCIaHxDvIjEm9B8mOmEGHocZPRy7JilTYgBVw/aK+u8VeQ
0mt1HVfmwn7JoBqthgDoxPQZGEdLP6fhpU6oFKe8YdWfBGs9royt7uS0f4njMzmk+jZr7hznwRxx
UwjytDURy6jzGzKE2mGE7NKVL077noSK74zRlzMGfpOJj54EbN+wMXI4fUgSKrkZpW17BnHykVPL
3Ka86x3fWpoi9zSJfQHle3eqJXkWlvs5id4a8uhNVHyDsPwz3JFYQYT+h0/CZIzudAIrAamWIG80
MOGMpEGHYfjImuLazK1XpvOLFEwmuRZ8uWHAHyLsbWlBNFfN+q1hM17CT6SiVI2eUOBrE5fd3Cee
hnaVuNKfxv6rz8WjaZyDmg7P6kzSiLecHw7jOgutQ8+5PVlqPrWt7hszgTsH7fW9XboEvAYb40sR
N1eiwTLxQGfklXwxxT7mK5cbW98oRoL19Ejkj2op6wafapL2hRcQp2++1iN6Rw0YZBk9lOnTNEYW
COKT89bWDwIFgRe/Czp2cLx4+MzM90LdKtT0DJMnTrfK+a3zDuiNrfghw4nMjiH5VFv3LOLppUJG
oV9NpfUiqw+DIjIir861O2efwvoUivEsMXtnQzwD35F1ib3i+CJXPuJiCRMDsTGcbWOe0+HYpds8
WAIW1TaaxCqxYPplBotIU1EOA1ukRQY+mMXVidsARMfFB5AxhUDtVqlsCppyTkjG5XBw0j56ldPF
CPCBpXwfkAdFZ+/aujxOTJYiINproI3M5aXPgu1oaeqpiwqbxn2FP1K7Kwd7YaWyW9SMe2gWUKx7
81mZsG23Y7ptWE0m+a6Mb43yVjbPtuPzhMHqNE+TpMGvlfsyW/xQ5r6+nakPoEqs4WHw7OdZ15ls
3iFpk1whWKzMZFN6pgA62fM6HvKzYjufSAqOmfgkMcOlmXlQ4/MsaCedTZbMZDjHIW3lxCJscSjs
gz04L7JJeo8chdcQHuMggZsWGGe749jQc1OSnLHObdR+lwHliLZVeOdRbIq3qb1NmE1jhgtbiOc4
yQE21U+h8pq2fplxdoyvkPrVjVsRzFRMSEtkZyoHTBwdf60pbb0Q9b2pDrmm8n75TQQ6g1m0ynNL
iti0iEXIOkeS4AyfFrIE5/0SOlL2jE/nyA3OLU6wOjWcIcRQpyI23/uKO6QnIOKAvkKgR54oj53q
j/VdYaxXW9PvRbbR+r+h712icixoEfjY7ixy9TovpVoRnVQFlxlcxAylnxgArZylrVb9i7FeI1JA
s72frMwro7cg0zFXceI1yeiTzu69NNs7f/aKCwoM6ofkXLnIDI8JFBrXCv2UYdIeYjgHKdUCQq/D
vxT6idP8S7m0qhqAUctZxhq4qnrTWJbfubYf8VTlkl9FBnmbzjAJ3mDSVba2narqUiKmTqI7lGqE
ArzUgMd5Pzv/itF5i8m/2APvaV1MK2bmF5mEB6Ohhh8ORxA6ZfGpZCcR+5Zzb8b0Ceem1Ziq11p5
1El5DWhMY7dn+h30YKW4vyWEiFTAnyHfPaZrR/hdcxrNUxpQSfHnerdgiqbxUy2uTn5xeMU6Z2s8
l+65zbVLbb+mojnY2rGsj6PzHWl7rgy/YVo1ljBGP3ktMBwYBNN4TswtM2RZvhk590Jb/krnu1M/
h5m3pfatIf8MBs5X/aUaypPsas8mVsAxwitnIOnXftOMrvPtzBEihguRoFtV6lvLyl3Pw5Va5ZTv
m+FuFSHvVRIlEBo7o9vpFHB7SA/zYDwnhXVIdX7yqXbuXPU1EDguJv4ZsWICflqGIvrRKDcbQa+6
EwTMy4ZZPH5kwU3TlwbaKVafbXfbLC2wsSEGzjOi1j030/9BaEF1vVbtVYKGqpcD0gBdJNoHGhzv
ko+IsEhlnnv+U9UXTeT8xen3gPZU23VG7pGHt9+PGaQHWX05GXw8sHBqbHojEmcyIxNAjS4cuFGI
afwRGbkVBLVNSxTC+erNlvTdpZLHkSxxx4OhiN2fqn92A5uk1m9JY22pOpKGHETqhbqLFE2cY5bL
FLgvEtIIhfmrtwUEHdZ5ds4aSZU8ApoSHsteSXdFeOi53WmK5MzG+jEhlzXr4ttlTBxhq3E9iFvC
icukHC0IM6h+cpCbkMRLmN6jFv+BuE/4Wi0ijATk0pwqJER9eBRVBADoQ7EJsqvXEuJB3Uf+jKOh
ERgrS2gHfbjNo33ZI46m7tZIt5xjTaFjoj1uEkPsfLu3VkNWP9uxfm6byZvyf21kER0h3CGdGGbI
qzG7dP2IMvcU74Mj9cW5/paWdUgm+9ppmmct4LvPzECV/DfD+pjyYT3pYseNMkrhRSZXRYeIXvuO
Wp21vLn2iHFTTluBVns2Mwthc1/K9F4OZGEnd6dH1a51xFpib8U8obSKzCYnsmFt0OLsKXb2qF9n
AX5rHmc2l5fCnI46o6CN8dtrHyJr11VJl6BrbMpMbHS29lzpVPKxBTMuW0Uo3kA0yh3LfW186O1n
Us97e8DnI/fAscHE4zI6LCGVWphTcniVAHHaUfXC8S+2VdhtyqmK7FPDZurOl5jNe/E73U6nPMbD
cS7IdeiHVL1Zc88shbykQSqi0hR1LNTRLS6oi/ZoaNqjnS6uoPZhFA2IKefR5M0BqJPZKAd+nQKC
FNAB/S5gjx/0LefQPtndLuy0tckaPZjxxQoeSdUBQyP4mWYr0WvQoPStPRIypIFfBIC0UNZNG6xS
zSN7eNKr3YJ1gXbi5ePBDu2T5sSXUJ+9xOjWNmC7kZxYVhmHIbVfOlNl78MTxCAu+24f2OLUKPm2
qvpz69JhLCLsSNurHIMYwinVJy+rcE+nDZTUvN8TYUYTMGkdCwS5aVM3qoMyTgO4FfVWGTaV++gS
dT2l2U1OBhyNH5Dpq5BRaHmvVw7SHlEPieZVjOj5BV2XTL/LfLvkdSv16CYhOSF+psq0Qa5/z2yU
7MGzaMBUzuylpbVOmwibbe/kvT9pf6rFqNzvEB5txsjCtYnRjLu4OYzdcA8nlSzygt7Q9qogxqfE
54GTxrZOPdKBRJYuQQkUrzYAaIuVj8cXYhKYrOGlVt8kHlYkHrkEhFQcBvfoJPvS3oF3LLV9XRw1
8FRRhNvm3i2JOvSpaKc0PYzuAKbw15QmiVATvux7la5j66ioJIDnHSqSi+yadVDGsK+FvEf5P6Zr
gk77qGxA9uTozdaKQ4yxl4+jdtJmkqMZb6Qv0zlZ6CVTvDecCf4PFk35OVIeK+1jXXRPQ2YLVgxg
NGp1Her33HiX81lTRt4o9NUTTKNPpCDh1piH346hr2wneZZi9lws/wCNv2JmMRBeJ32f6Lwcy+5H
Z2QOogXKOzcXnuo8lMiKXWoMTYsVuo04NmlIN9lIjZW9b3KY4LnHDPz2uLAR7S8jVDegP7uRtDzH
H5VacwzEvxQBSbzX6TsHKJDVtHNs/KPFUKBNwxGPNrb4CkHZr1QXG0+w4WPhOAABZuIALc0DV91B
JFwRhX+KsoBrkxASUgs2asQWMyPC2MR7yox4JLNjFdJhQmjqHUrl7cPBxDfPTmsfreZH5PQAuqcE
RpKlAGRv3tzx7E6nZspJqZVk/miCEQ1t0QJaIFZuQQTipI1UFfCrHIpMEyc/rWoxnZBF8R2Hdd+8
RtlBs7lIA17mixy2gAKM70K8t9N6DHhP9CqKCDQ+CtFx5VWmuaqIN8ZxtUp4x9qd+5ko/FSrTH1Z
HM/BeUt5JcNTYYA9adOWU7KeasvhU5K3KXtXq2d7vin6V8Q+PeqfXa+gj4m9zYVnDM1u5mZvA7L0
DH0tYp/u0FLAEpEZ/cl3J2lel84k+ElPzlulWyoA0LQSwaRpo0hTT260j54qmF4OzOTIM43xNDqh
NyJ5iPB7iZvYTBlupq7DZgu1U6YCcIkGEewlluMGGuh2LijUtOp5II2lxT9NeXbcIzw8dHQ4h4Z7
MWS9c3iptsWecmIIJyI/heJFQ04IadKQ2/Q7ORPvqOLvpmQdCi4dQIUIMYZCFct+zAjUeG7yrAiv
w5Uuc+6yFE/eGo6clka4rV5N0b9ovhckBeNaA1AFdkd3SARUvsWqWVtMhjTixYjS+9KX34oardlj
AhIeZEYxvxyahuTxV6DLOCHTdpE4khBSkuX1kLfiKYHxzoAC+FHX/jTUeFfbWw7hspsU2h6pz4ur
/q7ItUOQsdrrEXSS30J9jtrSk2jiFmtJ5ZgPGxFYqKafdX9L+3loPiuHYqIlVk3wVRfgQwU1NmyO
KOT2bnzppFQmdkjgvmIdLCX6dOyr5H7JYds0xi8EUR5SLt2fDvO0FLc2ec1S4ykT41p2wZNBCio2
E2+a17Wggq74rmAs/wystyo8hOEhkb/OyCveR2uv658QKmfejtgtz2ZOmqUlSNUnV9qpOiDb3Dhb
FXdPNJKk3nCaF+S855TX0dw8HBaYgl1wNL+ykd+FTY9DsJqn5imL7rVxMg3Cvp9BS+zd1ld5/k/q
oBH7D0O5DdyrceeuBIliM5p9kw3SnRnQdezwKLuBLQvNlRa9FBAj6xD+yhVCp4puwjdJGKx7dmAC
zeCzzFLnULnuEvMUpPIkfVyhFU46DjydWGgUOEoyIx6cDj9FX60dtuBx6p6sdNhStZ/obpWbMVGe
ZhMDlm2IYDPOWkl5Fxkugyb7MN1d3f7FHaEVfCmROuhOxZ4tZh1qgvg8eoJ76Yh1gw9a9UlJbnpn
JpRl+73dxwT+YKsUZ8X5i/MXQgKRwb+G3JLKvWMKL5wioBLniXxi1x9dndxj+jqNh94gu7+TDDVZ
3K5zu10L6EdMUeAamT/DfvD65Gs28RGK90JCo/oneUaVgCGawWZj/3Xymw3FE1rUkNHNNW2CzLbc
2UQ+xkb4gfvbW7BMbNAS3T6FoaccDHgh1gXImIYUEaUgYH/jvlsvlE/wc77FLZ9bM8vfoWv6HSWa
rjWO6OJxUdHAIknMT0dXfhPzSLQ/1vZ69lkXOCtcP6N5tJF9SlqJFbaewwBZq+DAadZTv9Si+ppo
G7YumHWEm0Y+IMXxwrz3qgBnY3odx9ewp35f+6X+XumPnMFjmsZ1M5J+obFujq8d0QQNJSeY3FXp
7vr0jWYAIYNbaROeXvqswSNT0Ao6a4vctlu0SGG8VQV5svq3N5RtZ/5V1VIP8aRJ4qAXLE0Pm+/R
wEzLHiPZnaxEd+SS7Boquc5LWOiMlxhj9b+2jclEner6vasnoneb3n13saXmDBhO9T4HNrbxn1nd
qx4mhbWlbi6qWy2vRJ7bYauE0QogaFn7WUGdLIoTrhE/TnaSGGRv7GbiAo5zq8S+hpAy42KHwdaW
H5l0K2ID+t5Jk20lgPvH7YEzP1alAF2WvduQTiZXPptdeVJ0EnFi8q1UXIcBkq76Gpna78AvIf7l
bU+VjLyUchyN4m0cA34KTWd7MkoDJt/uJ5/nW2uJP6tcXtkpb6Qi2eCvfSdWzwZQ4KeTuIlD5eGw
Rs3J9F4n7oue4z+CzLBEejGs7OjG8TNqHbc4rr9W75HzMO9aVg5X1ZmXHRXNWJDxQqAeaJqGJA1B
vxOMjr5L0jSTWUId6vFSrXU3dPupd9+MZagmbEkPIlg3Wf855VdleJ5brK8MgLmDkTZ0iIPGOgAj
sxi11vxdOM5hqPqVDneqneW/RiabZOp1L1d/VHl3eIA4NFLxBcxoJ8b0j4sE3FBJxLFQsoOexBfN
DP9qk8IIuNGG11Eb0WaczJ3Ul3dGQCdQ90Qbfses33MHDkaQfCYomCosa5lAajbAuIHDCLFpFLPx
dJU/jEzM/9UjxCYTRCm8nsGaIb5EWwcnshJUt9WXOKzQImX+PGP28EzyJfhoNwXCMDRnlb911xOD
LO4KmUZ6NquyrVaFIJVoYWA2+LGchk5O/4NjVFajQhIkc0W4lQa8HLujaAeS+ma7/N3BhPKt7zg9
9xQJDmHmDRZNM6MC+GoscmlXB2fp+C1WoNHgJFfC1+jV1pgzM4G7KPiykDztxWjn4l1xyhpNjoYx
tO2M187qDQozNW+0W6dXjz5Tv/syXXiEP3Jun9o48A1VKE9p2X9kFv5FHjLVaLZfNNcU2VkQwSgI
CFvmz0hJn4uVMmy8Gs0/kgfYF4u/QrwOy5WBgA8UZCofzsjTutMc7M6rTbB66WkSJTNV8zUOETjm
39JJ1pU2veuUPWoVS9oqvNaen+e8uViKS0gj/DPU4G1aXt1O5WmgAfPIuPXuCGUiYalWV0Z4G3nY
1+kdaQKvw+X0UHqpbbymtAFmotqmnFjaivJPmfs3pYh8mN7E3VwmYPeDQhKZaIIunTn40lRAdlus
k/VeMGUqw7w2CD2YsJvRi5K9ak+foYzutK8feYzQbdkD4EG8rjGKdno47XQoLVlE6DXlGSYNSqpy
2mRh4WUELPQS67ORFJnthAeJE8E1IDaIu4kIqjvbcIRYWg/BcxARjqHlIyI0r6IycL/dfpOr6REa
okljglRCSSffGTOvS4mtq9WXChVybcf2tYT6VDohoj/NsjLYWNAbeyT0DthShlK47gW2nWmL1xC3
OkWyHwlZ5imLfiuKR2xQHWGTVUaihhP4UVdalyEkxkrlPiEhPhgAwOAGtk66y5L63KmUP403Z3pv
uCx63PuUxC+9P0SpnCKNzfFNMzm1BeobqWsnZTYYpMGEZCHjOBz6G/TVn5LPvx3P50xFOZ8hZg31
BveAcA/TeBLPvgSEHzJrR7yfw7Hn2aJh5DBYNNdK2ZnA8Z/+z7dzNfc78HpeHOxoMeOIWsvzJdya
PVthwNMYAdjchHrukwKY3BNiPIbNPsqucTwRBLqXNknnyRcifYqxAbmw40mek9HjfOytYtq+Jena
xN8WkGlhbDmLhwAuMqJn8/7v1Pika+x9kYoPEVXvYVecO/AxcaV+x2O2cgFAZJTNc9bPuJ227Fp3
OzTfdJsILrl1pUt4hJzq8BJQC3YyP9OHrc3x1k9OS3FmxmBX7IdtcvfOFkYMErMUG+luzYL0Gr+U
JflQ2+UrcPDt6C7v4D+1mMkr6PsmMLncEmoYeV3ui6k5qiafL+MatX3yI//YRra5iZUFM46ynVUz
XaDkqionKUCgqpaP5W4BYFv+qtPLZBLwJLyZBtkm0KqNG1Pv721S9McYMoOJjsXBLquIfb1Q9a9u
aNhMCnBdXUeAzg1iz1LN0AtgYqFB9lAvKAXmRcQR9PRGe+JRJkaTLJ9Ll1VOcLdrSGkC1yYcCGLD
f249mzAOG4WfOT9GQDwsAAUNTbQgVIV9YlnaQZbUz9OHpe2KwfSWsCXbNpsVvYn+vTB/4mHfVJG3
CLRL4636cGIuWQN9xNBOfWyRCdLjJQmIhOgp8U1fKOla/uuI1uvRwepNAech7K+OrWy1CYQLcewt
Rk1IgdLIyYDoKL/3PL2lgOzy8V9tRntlvPZl9ciN8RYMNp7AsShJ6w++3rFlIRIEDKb5QDaOr232
uJgPBZt/mDo/b7O1VQ3HQU92o0bZKy8geYYm41BEUWP2bUg4iupnLvTQHf1LrdsiiarBln+TdruC
LMYSSlGquQeJrYNpO+ZT6amYpZ1ylbO+EbPpl5RrxEwpsYKECuGA3CG+IsqFFu5LITaDMa0nsBBM
XXng0oV8iyiaW+W1CKlsbHOp7KtaPMY6XBtD6qeSbgyne1nkAfqaJ/acrpg362giaWquXJshgbpA
WwfHgWqdCZqZU0VWmT1udElyfXjp2Pq75UaIAVZAHhkYPymTjVDNnPJlzsFXS/1oyN98xuty3nj4
xUZ2l0uIn85cr/JCjltnnVoks/WbFmIgQUcb4RfqASq6X037MkeBcLR1bdb+rMMXnWncEiKMadAF
fz0jgtI6XGENJbD+SQlMz4UDZAJGsTFCC6Z3HhQOwcJgJeHi8PUTyEYFu3FDF+9d6tOTaTvHqo4W
peRVc8k4N+8RSYU5eJT9F9ZdGxwi/WPJQbqIpNSyMCBQnAawXuHDcFVlNRpsAYnBb9u5LdEJhCk4
JAcd2mJn3ntoY4V5c+KViri7MIgSBEkbndbvc3YEBXyoD8mrHEcC/QYpKeNgOkRotgT0dffM65zc
JOWjpDoPMQ+oiLRNm/lu+F6z3dvRLcIE7pg2qcwXOt6IM747Q3yrCbMv/EmtcFESyLBzSgcACpOO
RtgfGg38JvdHhGdDW0NbK9YJ4H1XHxL+WYl3o72LzHemTZjf1QRjCC6WDv9GOzX9leZ+qBH003fS
wjgHQwrEJ7GWWvp33TvbMn8UuEGc1cKV8hk0PMU8xNCIxpLFT0IjuWM9CagXbdt4qMsmWhNoMuoX
K0swmEUdOzZZLbg2tJqPvR3+RGX35OixP8B6jm1zG1HhHpxiBxHR6deGWq/jceCCfCVybsGWakmm
Gs3HXFFm/JyVQzZU11Ic1eSsTO+WXvkRWAI8g8bgMsww/ziZYiRzA0khGlYl24hWfja2/lYmUDBU
iqypCJe0Cis9g5UGeKDU1hbmS+1yDsZArpkEVC3mbVvZ/zSFWgCRWVF7k3LQrEOZtL6szg3KBmAS
QLzmqL4SfXjKVOG5yzAofBDdBzrYa8bsTQzmS9Oygy11Pw1Tbs4IRo9kv3NnNMLUQUmfTAWZ7JYH
ZLMEQ1nsPLoSWlOVZtvU2MngDPRlJfXvycGTIjn4ohjuvEmszdApSLfOPhgmEnDGK76CL8keOIxW
HGtiABBqE/QS5UuZAafG7zXRwwR73Ii/TBbUTTZxUqZBiQ6TYl8achVgKlSadil65WhpFRkeKklW
fJ5AMCdo3Dkxuan+SVh6ItyuwIIGpI0vHR1kQ4uZTIPzyCk6yJshqjwJrLm5mtpLa/XnUXx0g7hH
aXhs3eS9Ck+xQktuwXHg7hoqD5seIihMQ+chyqWcJx+iICyh+hQ5NQlbhw+3Cesn2RsrTuc+23N9
CLnZUZEOTaM/dHowxTDvVP7gtHxOUvdrQsd8scBMlXWOTx8RLe8OuVXfBLyarDi2pNgyo/DnKLw7
AWkbcJjrAiqNfRWCU3HiyB84aEZDJNlbKrdmSF520xj1cl318Cb0aJd0yRoz+l6FKYWKycDndmFn
9Vl3CAjabseIPJ3gKAWWRX36dQKn8NSs+JsWEI3l4kaMLqsEh838dRwJWqJgi2GNljh+qRUpEyWM
0Z1GqaAhclCJe1QHOlCFMN1rvvxXZOicmmD0JKuymOAqfvfDNPAojaxzX7MuCN+KMlGXmhC6Ck+b
HU5Gso5VEun1TE9QnUzu/iru30g5akTTXbCLZNvq0liTsEUiVRuxm8lA29CVuu7mArFqi/c8EdAN
oHxbX1P8yTlFT5bTwO6hVIAcj1qSlcSs+EmmhvQb2gJpdRqyXTdvwybeRYjXKZfwroGXqTqj11Ct
KOfpKMkcOGGIxQqYE5U0HdDaO2X24tpZzaDDYgss5TjypGgOjqbtbAYgxa6OlQURIYqx8h027S7V
GYvsZGWHznpAX8w17V+NUb4SOZN2mNR3U0yXCJkjsu3nlKUvzoZrxV07caJQpOZenvM45GybjPt1
CmjgcgxRTeLcNQ9aANUz2ricAmG0HwZ0FRucnAYlJ0hI1PBDFXjiGoXSOo1+mxo5WJ/9hCxaNVS7
KQYEr3FUMPyvQvm2FqOEdKZOnRbyH00o5j8uNeYV+SkH4Mcp+bbxpTbs3WR8pLiXifGszOk5yHkj
OTpy5dLBKDxq8E+NC2aIyDabm42PlzikH5inwAOOiB3Vi7mAg2ao0pxYpCNaBQAAE/ejjKzvgB1y
5FgGry0pWuhEocb62dWMS1gDheP3lW76iPm+5pFFAq+TeLhNDk3b1NlHLelXHFxb8YQTHiLqC70b
nhVjXuXal9Ve0/x5gULIidk3ztYmnICsuFjMAmmjbaTyK+VfoGN1DTd68QxT6h44QXp3xYxWlX90
oEcmd8nGSoCsVNJHFH6xyLDjL0tJ5NCeki0BsZJ3FqexA/xl7Ndi89jmJ93qbKATwS1uVE+W4Sq1
4hNxBGrHubvFKkErsO23OKA1X5X0OaBI1cSjlAVTpzIFh8bSWN2EIYJxXXAkIGMRcCr0z74qDuNI
6VSAXXPLg9QqX4TwYAx+JqSg+42Jb56dlOonknz3iMdJGTw16HSrFim8KPJzZenDCsJCHpxLAvjj
wRiPklMcBdjAhAbtLCWV5u+EMz1sbdio4rcF2IXIRVCKrJA89OBTgsULIrvFntSw1Im8PU2zvp3q
dr+gENhh0XgxMBoqNXCCI/L9UxIfZyxPTec8vavOl4+yP04VB4bya2cMi+NWtbD7Bq7QKnjX22ct
eTNVzgAhOV7Hv2P8qjZ0VBSvKSYiipMf4CK4eATZizpyxEZMeJZWvnPTInoSxhVmwRah0Bfgn7Jf
Jf0dAvrVROI3utUjqJeUZDBVjGSjKaCKZmzDbhVgaSI4gJxoF1AQh2bE9y4LSQ1w8gMV+DqV7Pnf
VcjziP9HAzmh0aqDEZdeK4kTPPfTcx9tKn0bNCTlXxONg/L8ueOtk1E4A0ZovxTxWwIkTFBMdcET
jXXEQQtvtvOzGPLYn114axz+9/zaWW+0lUIYvfT4CUqpRMiCiM50wWEMJKGk3BbmMUN6VbnMqLKF
6WsdvbocgNLRy7Pg+TaSbE9NDaMBooYxRnM3rLAt5UJrNbQfaQ6bRq7soHodFxHbvLXx8xDTH9TQ
cE2Fz1gyzioQNxxWIukenPBFFZi04JlxKt3O2tWTvs4mJeYkUONhN8lnjEnSlupvXiBjoDkrZsYh
h9F9VpPJM0KsITYCy/kEPL2dZprkDvrwNHk2z+UxjXj1boxp9lXA/5qg2a/xkASVU1IvLxldRtta
dcukyG7OhHcw0okzFrItnMRt6iyLq0tuAoGVF9yAhlbWwWs282p2ku49joFF8OEALO8N3Ck6izyb
qIvrh3rB+GnPnXPuVSZl2aWbBjqFCoEDQmeOdMPhHoAvy3XIfG6cuu4sMUNmzJuO+JMBk3PPm5sK
3zEGS268ZxJcvbJ14+dUniaKY8uxPzJWVhzLcDE75WLF+cHga6rFoy440AUOIhE35M/4ZgPHjOO/
GffddgKvoTtkAYIwgACQl+2HnAAHiuGo7fh0n0yQxa6dE79jFubuw3Bp3IKAVkgZUUEvAYxsBXLr
thud2cckeS7jlxbbtFE+WERh6pB9r0y47wEgxL+6/FV7jj5s93FCWs7Qrz0kjlJ5hHGOTpoVm7rI
9gqKO2+2NcVPAiJ/Lq/Xhh+lYqpQUT50EhpzdG/RW0MiZRQjtmlFnGsCqYm8O+Aj6JhBigGO/W3u
rx3xOpfTTSq40qc4wCqqJNeY7csGHLj2Z2hc4OBK0nY35Wz4c+blMwgg86UnA5XicGrdTeEQV7JF
K3WaiFR/R90rifMng6PlauM3sxmml5ad/uOqSHPhTSU1YZ2m0mZ2tjZVOb26Fqce6gWRvpBAfoTE
R1QLUjh3nAYgTfmPo/PabhzJlugXYS1480rvRSOJlF6wSJUEIOETHl/fG/1w58709HSpWATyZJyI
HV4NQDLaaUbz049GwSlKCQ56byLffJD97tJj2pfo12WZ8bvA2VdgqUziRcgZ0vLFC/GyVLhfKvGs
x1fX/zg83RlAZjuiJIeEkmWs1cBf5FP3VH/Q6FbUh31ldvMK5rDrlGc/rZ4+2R0NK54PWW/aNqnJ
m44UVIV/uvWYCHzyUNq0bWKMUsT4TMBVu0zGnNKOTXlnW3KLAviFYtv2OR1Sxbms7WMW6FvZkIkj
gdBQCh8U7YaF0WasP5PyQRbYY6kV7EdBmoXQqoc7wV9W8mgxoA41lvC6emh+coDKiXzzLzaMo5Ek
H4EyrhRDeyuI9/RBtowaEIu0cKgiX5FTWrmVt8I4tSYMxEYrnetYpDP1aMu7YNRpyvekvFsVA8w0
aACQC4W59q12Z1kMgaIDQDuu4sLDiZbiaik2BDehmxW8wE8ToipDoJ2WsTU/dqwf207lRGKzFaB6
Re17ZdkouZydhrPziLvV3lOtB3ItKuCtECmUwBHEpZScZxynCDLWp5Hj6dDse4d4IHuwuyTgh3eZ
rq3w1sfBqpUs4O38phpk7LS3aT2dia0LDkY5RZNDY2jPSvSTaR9o6JzR7r2h5lAwzAaZumrbZ4KW
HWYdskO8d2P3mLXOweDWEyFOW3xHOr9eKHTKOZATFPEqcS9ARFs7eC2r8K6PXw1e3JwQJ8D7bR4t
BdOjEp66RoMMYWwj0/lHpgA8yziXJIKEVV16nVKEVN9Yozd35EHw1RhMXsCsZNJhCfOpdpJ5GHyW
EUAiBfwUufcxQPjDaNRFtNNO4RmE0fFfql8cOp3GDvGWaNW84RBRyCzU4OU54XWCm7H7BwIRwYID
R1ZnBfZR5r/88N1sxFxiW/bsp8uCx2j536U/Rq7RFvSLlEgCFcKFYSKpqLxdre5bg50QJMOBwNIM
xy5ugojTxz6lLW8hZhUXjkDi05AgYUQ/Gtz1PZpannI/LSFQ5e7W9JpDl0w5s4xqPfUNVNQqwlwd
BIjbhF0V7vkZ+Gd7DOERet1byB03Uc6NDhkFnZVFlpD/wuhOs/fM4anQFHYwMcRV/osARRtLC4sj
AOPECtmk0L277D2+kx2eQXKkWkuNBYsH+m3KygLrZjx0aJlzd0pvk5hGrgKY5nUh+2XzUUb5WSGT
jwrPZpkBOT/lCDpW/0zJyqXjW4qIS5gtUj9pn2X4/SjahxnV60FAeMDWLMHolL66HybMtCUuVUD8
m31J0dQP4FCu5y58bp2VQlEBUCGHhZJJx0D13Q4ral6JPeOZyP6pCQtR7JpTrMASvyV1Am5vbMK0
hQmX/IxTPH8y5nO/WUyAGXwFsn025U9Q/XqwZSLUcttvHq0T8271vVWO17KMfaoPnqN+n8jXID7N
YoF+8Bvbxq7WN0LlcoCxobdbkmzi6I1sBVLravZc4ojzpy4JldC4S7/kQuEutXCy2MDAHx2aK8is
ZtfRgpM81r8hj2EGFlRyU0n+ovhzoNQswOzvVhdNJa+1dqKjUaBJ6Y9M20dQuRz3r4HfMzJLmXWw
nfyCwVnx/XlYUpzRRwvVHvZ2+ddE2ls9hvhpfcayNtrU05eleiXeij7NeJgsVmbMREe53ZHYQ4c6
26Y3j9VIW0/bXGhSHY4py786dXZuTQ15YFxVpFQDQMoN+a66QjQUbb3sOWStybcSYiCAD4qnv/C2
onkVobtoETXdoVtExm9HgDxz38bh2hZvUkM0FoQPkZXZeq/C9NhCBNfZBde05FXxq9WuSXUO8bKD
1SZ5XNOY1Lcrp+wPofozmIRx1ZOhHQfXw/igI5y5M19M2mH6JUb09VQ96CAfwFyPNiO8y64UKxZx
+NpgPlOQb86k0Cx6XApklVz7qMx/FnxQjS9oohCNeBhuTzSZx7wQ7xXutL5LoWn1BxnQM8t9PiEF
j9/gbGBFa4mFp5OvL+pg9+LUB1DeaNijN5LK4rKZG/WGSUkqX7ZPCSqm2qE+aTKehziW45IRwySL
5Pc3SQBkJMXZ5lQcc+bXXPo6/rwHhOrYZs4KvhPj12VekP5P672ViVgWDldsJlmsHnPLXCncQBiM
LZNCZFg49RQITOuNypA14dSIlJQ2wL+zmz3rQV/kPaG990D9o7GgUjBERjQh57B6/mXGOeQSEdrg
HN7wJWPzIl8Yyg9YDZuqrT8DsfR0PLLRPYtPhfk1oeAVvs9J+xVPmixVMVX8qY6HHBs6HRCzYrIq
ke7jHl7ld5uyYPtXR8DvISRY9b2M2Om2t7RngRA8asNbarUDNBsKUvKXxPqu9NCmsFnWSQW/7G0y
bFQ1mxU4Rc0AmALhydN491OqBpLVtyhWC88Y1Cg44xJUxasO4u6Q7tM+3AWsuRL5L+G2kRH6vOWA
ULK4X9axsaTegVcdXo1hXdV0uuEkKkH3aOqba8YLXffObqfuYkGCGVOwhRXax5pZTGtwRWxMOChh
fTcSsCVawk+obQD4s/8gZVlBEps+BER0iaKb5CsllL8mQzvETjMIT1Qz+P17Fh97O1mpkbu1Ag0H
O3gI/H56hn+REGugeBijMMUIa+EIbdNDE52c2syc2ehsq2zVIcOAKpkGSMkZNCbODOfo3NXeW59Q
oQoCg4VtUt5yzOVUPRw0nFOqi1OH0cevxSyBQZK9NWzp7cZayMpcNMUDrD/OuF1QX/1RriWTbIhM
Y3+28mCpi4x/okdJCURH34a3Xz76lg/3mhbvZpQtS3fTecj5enXIVX2d2MBEx29TkPzH4WnYZzU/
1Qk33oY/2CPmjbjlxSlABCKyo4zMLFqYc0mhIzDM3vB3lKUsh4EedfOj4OXnhOJW+Mp6sGpkuWbT
0EPR+USHwvc4YxNIyYlS/Q4YcwvywK48BKa4YFenJBRRG4dCHnFY6+0KuXgW8lEOYcvXFH3PPNoj
7hoGx7rPKI2ZkuP92uEoMpX3HsRbaOOanHY6dbqAT6ahyuYeTYqgJJSR6BgtCONvjBxeaFxijH+U
EmHMvyj/w7dBtEQ5UrhFmrbjBfpqyBOHqM913UIw3grn4A4nXkiKCS60KYpNUfoboxxJf2Mc4pc0
lLPe0NTs7YwWByNWGc9T3+wePjwVbamVkM0z54b+3XQQSjGMMhktRIuPWSNvzl0+6pkbvJM+jRcT
AqH9sr2XZtz0igxiF89V9SXBQQm6Y1DMPW7UbTMQUS4ISDxFDrmTdU1GTK+wvrLsGWD9SXIaM+vq
VHjRW6Rna5ESv4mMxcAYrRIDb/+NHdspxJre+iAY1A986DImn/soh3+jCVKBzFVxNgI2T0g8OnZ6
ASncwN0sqnQjnRPIxmq8Fm67HKTcOcO71mxFyH0Di5JiYVOiT6wApOLTEe6Yl7Fh500SGc/CVZHB
onRQ3ix/ZRv2m5upfLH57YuBwAHGff1sQsnLQuoMu3OgfJfKpZebfPjnsVIdUmoUz0p8YW2DcZcw
EQeKB+dMwUEbwiLWrU3W8SGZXx5EbJ59r0+uOh20LmQi+iLQxEa93rXc6M3iqg4nCcqRGAi1pZuK
kSHyz01ZLzz1muCVbXj76KuSs1CBg1hV6Fu6vYgTGCpxRusZWzd6tNLS2HhoIO0QHFLe9SXOWFf8
RfC2Ek44E0DW2Gg4fzDOWg+7OVf2uTLrteHiIfO8BT/mruFvqtFDBPpiw56ys7NT6ZL57+4th1Ve
0txIIRKpVB9Let0bWDqVGRG6DdG0u0mKOO8ljrg3Lq2zgJKeDoqgMK66tLi/HVJUKoWcMmr7zPBL
4mnB3HChzdV33/h03Qn17ZF6I5ugf7gTHIc8MiWSOkp2mFszDYkw4JQNeUCb9FoNVxlcsAKseW/P
0jqClKLs9RqYc+fsDPUSa7weaU/UKTuSw78sArMMmcLwflz/biLpUaPXSBzhIPiVkU4V/d1v3Yds
o4ONK6BSaQOcKsrdH/KLKTSrFFOK6a1cZa0XLQy9ApT7o8H52cVfojeW7gQ3CEjFcQUP4D65bbGQ
6InC+G3Hx0TxbKD3aRsjfcZus8WGxLqIExEoDwbdQj6b4daGxjaVbBvLYZ0iWqv8LvkhApihbUu/
DmICom1xmQ5Y56NRb+y8DPDoSSDxOAIA5aJQkrxCq5t1XnNN6oeInKXB4151tyIzZjpA/IiJPXb+
2U3F30glGodwNjyacKNFMDMS8qFkTVwwb8fMwLMqrindmpyadrD1u/woEV0sC+Y+rkMPZ5MMDZSB
ZK7qf2P77UES7vq/GGevjTwgcDn1kTyWoVxPY0RjODODSSMGhWYOn4H7VVQPoWM7vteTR6CTuJy1
BQnWZcGXMHBPYJTnLa2yHot5X68XIX5qm4MKClYmfszapKGZ7WLMhzvebG8fNeSI+QTNYxC8wugH
i5wRfhvqrcAfkqPmjMVPq7yNyVHDP+Qpz9w6G+qX0I9ed8hqYKOJ8gZ6mznuo+SOTMUwEGL+IflR
J8qdiR2aOo49xvTkYDuYELaqc7NC1Bgdp3bx3aEz6ZDy2FYTYP4Mo42OuFTkcuWI7xhnUGNreEAO
LNIIJSrrMpzo2dWqtXem99NG3/i3bgVmyQHvgI6V03JpuGiv9Nhs224bOC9gk7RKTQi6rZwKDph9
O2bJkBxI41AvXtDxG37n0WTovk9whkI5u1BaaX32ceqnSGVedwnqfy2aRoInOWcuplWQWKxmAlkB
QR3hQJIxSOIfvX2K9px03iayeMY1YPjAlDKcrIA9KmomyTJ4ywmymzZ3ZcRfwwQRkBwYhrNKs7bg
f+TxA6osFBgFqc4EFIb/XeeKJY++RXAcqcDK/ZVVXcF2uXDLW2inSXj06rUWq1uTq3CG1iOVjvKY
ZUr2AQMMrO/gty5+uGPMeO123tMzVpn5puZfFiAxD6uIq4Bs5vU88A8Y1Xdb8e/UGYmCgQuKioqz
++Y4ziFiE6or6y54TZ1PAR1havedJeaCtDGa/Q2uY1QTqjX7rSgPDeXjkpI5RpioU3Bi5AuJEiGa
S59u4chlEZQoom2J+SBG6uAtK7pjVwVzx8qgj++L5NaM+iLKtAXLjTW97i3Kc2OlC6ss1q2oNyIF
eOx+NLxew/jW56+QP7By/CnFpglfIkYxZ8voeMuqPZHNoJU+XGfpphUJzCaS8LzHCUER6lSkOkPe
TPQ3l01YI0lV7eT0reDCXyDh6xXRiX7oJDyY/Gxq9m4YzUdKBbBem38V/egW95lAaT7romUqs08+
0kcZ/RhcVbF8PWEPgKBxdjU2eYObfEwK3+ZJp1SrpEA1BuJ9CbmD5JMwCpI9c+kBCMitXCgJoxPB
nJtVMEkeOMAwbRvttsAkFOok/xgOWn9Y5QJPAsO0YdBXxjcubK9Qt+FmWw4mzVWnv/npu1ZhgLp6
tbtgE8kxtAd911eYb8oPWU9aUDTX4nPEV7THru6lvO9wCBBnANytYOdzrjaCgZHFn5kZaYvWMJ8u
sok6sO53kIIlzYqJAK+xcejHYQ+uZO5Dr7uFJDzjIhirliTV6xBvjElstu++NfxkdgQvx+aiFOOT
QNCxb8O05rL/Ym4ffaPMWewv+u67CXl3Jto15v9HmrZygKI41bY2rEUk73krvjqvACHdvVmBcs65
EvF8JCpRHaA3BHm6bS+mqy3ZIhKPNccLw2k1otPB2MMHmJw7xZ+TLDT4/fpIYAHEmSb4EER101G7
aIJdYtMTGOiOrebvpdNjTZtaV+CcoCC5/qkxnVsXVj8jbBWT078dQU7qWGo6/9DE6gr5dq+zaAWa
jYmRdpW7ob769tX7dyX4KtWzgt6u+M1RqT74ZDeGzqSG7y/qt2353lrq3LC4ZeJ5sJ15wJWKVxWk
P0FeZHgNdv/TYyBsga/bXn6wPRoowBWpsv8dgvHcWu+uuCvQFEb30IUZivq293SsC91F6Z3P1gN0
5t40hMBkoPi8QXXkm+J9jQEERYwQTnIbetK34iAVfEYhIDRM1k0FxW4tx99AW3j9JiBJTfWBFWlL
O+FdT/h3JOLD8qn4bf09ad2co7xFyBc5YBJqvZZkJOaBSSxzSkd5NauEg8Wijtx6AFydRbiiEjTk
l/EoA2RJyouswLjNzmOtjbxd5L7xliVHOx3zsy5N4DUYjyzCxt512j8Tu3LaTMy4zj3plo6Inc3V
9FRz38ls9kz8eFMGpAi3qQpeTSPsMjwGCxNhAfXzlvJ5oFcvRHjFJ7QcCBkXKHq9+/AtbRliBHdc
zqnqpNNg0bQOXA58yfJRFUeZWQs9Ow0W73YTAa2vP2o3IZ+n4324kv3YSsycIZeLketMml7y+EOR
j4IxvpzuW8O20O5D2i8SU26wjK30kiKGkbu5tGCosLul0Fc7qNW1GdkO5S4ad7+FvBupFRMbICFR
7zEHbRQwHhAcupfb4XfwgV7iwylurfvZNTrrG/OVjpccQplAJfArdRmgKSq4eIDfp/FXZ9OfwjyK
aOWoe4NjlCK/GWWVxxgJZhI/vE6uMmkefGIYtLoo4hYW2MHipcH8QCTN0wi48opvxj+XA8Hgmojf
mRz6uiU0xUnInk9+DcBm9JBKL0DYo4nWD1NpiR/eIfrJ3XvbZn9V+9Rq9AKo2gyOD7vAkYlDt4mB
ik5+M2OW8HiIjq3yqlSfHRSgyFRxYECwIMPoVOEuRimW09wd3EbyvG0+1VB4FEqiHUBrJDzZErzv
VXDzGG2Gtt+lwKW8Eoq7KBDIv5uATVab77GG051tY+kw1k7y25uEftl8ah7m7YTKZmWpAIcalL/E
gbtgrF3UJjsDZ7u3Bj4mLLJ2zc4QgVzsUaW5nSBrbfoBqagHUmS81LDfSFzuFtd0fm+gtVq0e3RM
ja0CqYCl3sWnQf//KY8tuRkyecnz+FSS+PB4QjoU+76othUZvOyRO3LTpcpK115hepfNw89pQxuw
0FK7whr9XyCQGKeGq/KS4FSxM9Bxn1q4Z4noeO80jyXxjlIMSPjGomWTN+CaTQr8v7QShhdbx5FO
YNhL3HfhYD5NixH6T0Gc3tll/OcBDqbitKvQA97gAif9wJumqNt4zC4WT1/m3RVcvHpNaDboNnQU
0BUVobISS+kcqg7Kg6bhUZiGlIhTS01GasVWYdguLCSDhj1TKbZqcIoE2tA21TH0YTImYKAbBTW8
fGztXlWuavCeeL8TXJgpfWmzEQtFuuiqYi3L7GXjB228LwNCgU2Cye7eCjCXSvDhmf/UxoNJ0nD1
vLcmSdpxFao0vgQCiIl3YSvQxOKSVYijmretyPwI7VLqZwNhxA/O3DDnjIt8XSCVZOqNqqODQC5W
ExYRziE1nviNq+EOiRH/zBXVH6TS9HAcufIiImHpFdwF8RINSMO1d3GLm46z0/5JGPVa/UuXybK2
NSi6l4bretHhKnw3GSkMkDeW8iM7xmtLXZrVS7OZArd++Zm33HF5LjFlR8ZfHf9qDsZ75e7Ex4R/
Z4+/Az4Tvb658OhoMY5joP5QIZxHArzAR930IRU340/AZUnv0MGp0B0vuvcl/0dulEtBfEf36AZh
zCeRzLcr3QYmE7bE1crZ7fnEnUpgjCRGLCr9xoMNpNXEH9tavFt2VvYp641EpW8GPLicLlzgItPl
T458ocWq4ctxsfYSG7WRmGiMSXTUCInntjyWDs+6zYIe5Tt35ga4Di35cNxj0q9GXNkZHkyb9wA/
T5puO3vyjqws9GuV9Utzd3KKEOyZT0NoA0MsAailRvuQXF9EzLD8yvWPKqyhLutUFnMIeH/ULERJ
snTFpcmO1khP1atjTrSM5zhsBC4XCjqaZttJaMqcne2jyxjYxEdKOntoLO6AjNMGDfTUXNBV0hZH
LlwJH12Lu7qw3oXyLw3fdI6MyvbIaH8rWrq0wx9tso7xiQ7ur6JQahGeQpI4o8sVG+8vi/V6ja1A
4Vs7qLDWqQK2w6sr3mPqgat+FqbjotOYYSLub4/BJ4x9iJvjmO8DdhiV/ypRVK1UJc1WwTS6ZeW2
bPYVz4OOpBxu2oINd7mZ7vUaWapps2ibtMwzvLVPqo9ntXqpne8e8Kbj/NlodC5anm0905SDPP8c
dXcx7QKFcqpKWp2a95DKC6UrVv2osYqeTpn02Gt/reMtaiAhfGnXfvxQMIt35kmSBh+YhpvkQ0+B
myL7cbMv4nYZ8/PGMNSMAjllYFFBLjMJhxWw6QjirMuIWUNgjGlNDt59nwg0vWt/TfxwzT9ICH3F
4N5omFVgF7GowHIu9W3e3egxz6HXEi1YOf65J/FmJHeX30FAPLgqTv5EUcnI/BIithlAHTbb9rfJ
+WRMTgIf3cmYcAzxPMswPX1pkl/xy81/NKQTddcVe1v98RSsWQSnFHYNwmGBf/CR7XofxFf4mUYj
UTUECyIVGarcVBfbcRB5O88iQMDVCVYxTdSASyZY1zO0mAdgAbssLT356tOYF3jKpehDkxT3OZPb
915zxRQpQ2f7nTrYRz75Q62dZ6ngsNHVrT4kxL6uXGBVqVDnhknI/RjaXcBvTzBY1zmYal52NscU
Pp1g+CKjtMFug4fy1JDkVi1oray/Rs5lPbsL7kel+d5pXzp3lmD81b1Hy84i3DfOkX/VvXfdWBfW
QsFCJeBG2fCAgIqatMnngoX3uFb9e2LcYjZ0EbYaE0t0pn1Cww9YSqceFxNzY4I2tLwfvLrcpO0N
+wssAzPYsQQMPU4Jqu7JY4LXW4SMMzH2wfjbbx9er2L2qWi+CpZ2BEYaAFbywpI4VxXYtnAxSkxu
ImS/dMpJ9NZg2jLSIbXWH3MV08jwiLhw2OaLmwKLfb6i4973fDKDNLC7R4njzBB/Hd8nSklELg+u
uZEIIkODPzbaRulHlU28f5gj/rgo6ckYCYDWdknQGBZvQPOZOIje/PR5L4mMYADLMDcjiPmQwctu
/8qoXxfFpSopcLR9JAV/V9IyKTiPdF6c8T2DGNATh57GI8dkChDvAZjQMrrz1kmZ3CJulwgRHj3C
FqZUGr3r9IWCOE9VBhw0/vSPzswh0afU/EraGG+9nRUi19sO7iFsE1AV6JHksjD3lU+nPLrdu2lS
INoGC8X69FIYKJ+hmy0pRv6xMMT0mfHp1egRASgAEqpNJmdODS8AhNUAN0qzHCzyw0xBZ3dY0vZo
5pofkq4oZoV6tcwLQL+l3e9Tna4dXlACjaShJcU9FTn5WOufYRB9cqAscMkxjx2U78zAEMJFclPj
1ykJ8zOT1iPAueJbiV+ekGgS4b5K3qoUUUChLoYpSt/p/jWuD43C7VibEzNedOzNxZuIr+EA4viF
CY14HI09vBKM6uawfG+Lj4rZTY2Za/CbWAa7PO4T3jOWFGZjECE0RnyPp9TgQZ88fxh9PDVcSIBT
evnPnA5RmW2Ea/McwaEyf22D0tKSNZMhK6rKx1ng8JqzPHIUGOgg3NVtuyZJMTcSTuHADdld/0XJ
JU+LvZpadKONe4epTyG7gqsu5Zwblfqq0viaslSNUWTowzQ8KrzwyMMUDvi/3tO+ugHQ7oi6Cp3J
xOYYLSg2nxv5IfEexngUOGw7fNsBARSj63G9fdYNWWtezqZxMPsdhl+FvHe0zysq6v113TULx6Dp
PVyF8lt0r1h/yuyzRqd1XYEQM5IAx3IJ9DiyrrXuMA6r81ZZ1f1XMGgzzLnoeGuqcCLShZa6C1Ft
cv+YDQcgArr2Zfgxhgs+qOpQ8XnV+Gm5MXtc2K4+XxK9fgTmGqFa4/VV0YVbYl1n1K/xGeXuewjv
2RiYNfnMHD9eW/me77kCmiUxNnl+S/VPG19IdJ48nqrK1IwnDFcBPoA8YjHuMLtgGaJ3E6IEtmRK
KhBzbZM8rLO0WN8JDobaZBbBp+ZOf0kjUQflHW5lwS09RI6JR/Wjc9ltsq7twC4IDCpDi6gm32Ks
Eq6+YxuwKOM//PoBZZdc+xZZvSV8A2FFm5dwN6SNBMN/lVY31ai3JVVYRb4ztQ+BVdA50AetJhto
pUVOA7X511QnJbkJ58Nn3WHWVOeAVk5TBkmDtyJPdd4+KHLmJxoXoN7gWu+N4jdFmuer0dk/otrV
BG2ireqpixpQi86xVXG3Y7irhl1IUhvx0Bt23UQ34OBKjYPFaB7F1wG+MNvLath4znejXYruF5nI
avfV8Jtl777YOAF70eHk6B8hrGhjBZRsZuKWovKPzBKMiQD6oDrL1Wtb/NO0hyTVnnB9ihUAOxg0
zYnoZV5TXv7xrseylMIVijD8GMAvu7+x4AFy3NmAgzDE1zi19FjNZaBrrUn+fI4zxz9NgFj5PsYf
drMKzffM/6jqY2C+x1TSkfwHoTSNhxTpbTLlZsk3s2ZjCNONDURNYKzj2+6m745FRh+n9mRhxJ0R
l1+41RdNfPCTP8e65znbL1ZZ8N59TTL2PQ0wQp12TIzjlCkPtFcbPJKpERzcGMtdpgIwxLk3Tzjm
FW3vOpuBFKsYv5WQN9A0H/2B/SjqN3NsZpVHzwfiUpw9Rr5Z8BmqapOZ/cIsdwV+hZbNR8/Qa5Ma
CADuxJhZCx7JOmRz7l0bB2sL61gRcVi5YBOf/CE6BTdshaU6LDLSDtlnaq/r8ko4ZaYbOKWxdvmj
shjaX8X5ojqYuOlvMp7s6NOmfCThlqwjzN0pG0bz5gHkq1Oil7AxLIgNasojHE8kyOY+gUV7sq5j
HR7ZqBlIDxj7BGygbjQ2dvxkHVB4+Qq79FSBTUDLj6BTa+xWeGoAOkcIXRjOtPFiyoH0yKc+ETPM
e41FHWM3yQ1ePs7bxHCQkLJ4NqqO3Dx/eIWHZwsSi02pMms6aZyMjkwfJUFJS3cad5DQ0Ja5umuQ
hjT03dieGOx06URsI0x1646cJ7DO0XNWeKQb/x3ak4UpKOca42uoMmfEVI/1LmkfDKvccg0PNBIl
h+yVGdMdGGNAeySmq0OkkVZXaH+7BXjz6kEBbUCDNOyOgbGmKQb2zbuS4w24/HzoXiFF48P4ppKw
zZr3SvyDT+NHWMcigBYJ4FhUhMpCmt7a/oAzlv1oTBDhjV85NNTZWH2jVBJjY8DG7ZPASprwDAl/
DaPsDALgTHPpLcVMYo37ij9rfj2R68eYvXWSXTV12kcijgWHsrfuTljvRj9bJ86niVpeez/DsCHA
ZqrfQvO/DHQzs7b4Inczzfjnuk+/Nemr4oKDX9j2PCKf72m7bjBXxiW5Zk2HucLA6Zkbd2QcLAnl
e88Rj7OYckMaW+UB2LAtr7Iz99jnFzm012oqB4M6IBHYNO81lY9IuqQ5VpeVbW80HztcGq9iiPae
+4Vqt/A9hcPRZwBDirTqyRgSzORQ0seFDv3paEfMfWlyyExo/qupjXg0+ENy4kNeD+tR5a81clHa
1aZlPeGh0fhZsTDR/3EsKR10/GQTRcwodroS6ituXhlXw9zae9luUJYiHg6lw8FV4ln7cBocmOrF
szXikzHa/1rXOlJp6Z59Fb6nTYuypqvuvpAEwamrC6cd+UIa6spCdBzr8IChFRKNASYpPPbddFoa
3mHA9VE6FE3ovATIAwmZL3S3nVfNuKgiuWgZy/v6LqEWNd2hRrCOjr5jolMJOmtJpBjLglHMF1+j
/RVhOw75VnTnLP0d9X+qdg1TGj5WCs5RC7Nui6iOe5kEIubxErHbx4ht71yKtapqH+iU3qAHqryT
gl0abGvzXw4QNRFcXWz/OhrjuelTFtDY3ZcWHkZe1ErwLHOxsc1PHl8uLOl0KfdzBjO7Flhay5mN
ftwVI8yxaOXhnC0mjl2NBNWX+EEGZe6GMLHMbIP7ZecIf9WAXYslhrz80ivWVql4DRe4WY2t4nMs
9Z8OtcNa8yz6P0P807u9bLq546hrqwzWofmXY1kfoTS6zZ9IC/IHINzRaTrznOFgYgH7iJWakdqd
G9qZ/QtZjI+04brK+WS5d4u8gLi3NYRLFlk5oDYv+9bVJb1HRs6ZqHDFxtDmlvvB/bJUoEDIoujk
IgAJq9BiC51KlykLPXpkV8L6juGpI9rGGJdH4reJfiomIxhDSeIeFOBn6a0fH2P4peEWtq019y9u
0+9WhT34rmiv3H7w/hLhwcMFRtHGmB88bjC+zQoQesOBzo8FLBIVLIArYRcO+SY3/2CLQ/CeMBY0
9SkQj7i2BZZ+4G5JYjTcZCUPOQ0CydWmR20C9rjjvoAaZwEvxHILDCp5EAc7goskPhWyHIWrl6eb
DBNUx3W7olxCGnw6YNJSzv8Y2STEjCEYsgN8w4MS8vr7aLUO2D0LpoDl8sZ3n4ErSQRcC6Rb73MS
f0LrLMl1YD8yfXchUx6VGAS5vJKwWpB/mpHuUEgxCgeHV9/TXo3fl64chTA0aXjkNVYXUpuRJgdV
zWadcIAk5aOWLnVUIwfZxg++I8Jqo0Y4AE0VDHLHBT/Qzlp97vtnz+9ewwXnUX6GW3VuYzdxg/So
WD12oXAV0MOY4BtwieK69sHQ7UvofmuAL9l0nVrUIRGkJ8vj1pRb2TmyChq1aWlnpHNcbrIZvCc3
hGFOUWFXnovQnmPm0fwbuVHV+nb03djvW+vcEktHotBO5HFxPu1GxiCIRvO209k/AgIAcqQkS6Fe
ensJ2qPxv9XxaZEAxxyzBvK0zrH4aUa3q3BIDTQWpageZdvNh/gQ5Lh72bHUxqFSX6nL33vttHOr
OyvTGgmfa6TVMmIWcqllMP19KH+SVZHg+maqtFwO7V4pWT3qv26FjYbvMHHuVYMoVlNaqrPQxD2y
MGG0me4rHLQle4FVIL2PvjDWJf4Mnd0ndokFjI4posbPN3diZm7ryVm6LniwAkksEj+0QZ2YuQpz
PnKX/ZuCZuMsdbZCMPornuWRX4TyA/0/ms5jOXbkCqJfhAh4s2V7b8nu5gZB9+CBgi/g63UwEVpp
pBlxHskG6lbezJMllPT63aTlygYdDdfdGg8y9s50/EC+Z+1vLNSY4A0vBUEHU8ZpC/7RyRrWLU9H
fjmpv+xg7qvDT0oYxyEvVLs65Xl7DZRC7L/67EcrwPWAysMYyG1UcwR6nLUQ5oeBY1sJvqWOQzQs
bwob8KyOdhV7Nc8atzpERla1G1lgG/HMzbTMokeMia2d1ciio/6ltDvaKt96+1Vz1lIBCB9usn+d
6o7YLj5rIuQexDKTi0+LRyecaCVaBA1GWyYlhgCGKEcGCEm87RprWQKyHyEdhYJUGdHU0AbFgnvN
hD9SAgwo9DnbX5dSoi69lrzrp2E5tH9tVeBZvenVp8W5XNOSaQ2/PtWIpXx3Ig8uGbAFpSdqw222
PY81nyRqJFQ5PRpy57EKN0OcFQaAwRHrYnmfMEWVcRG5v8y4qerOzdW9qcV6mak/YLpnKu9dL9kS
rH7DHveGi9nqqCCXGPvFX1jvnIHCFtBzkbMpaE4yGJIHiLieBH1cn+P802yNvT11ElKSFPXrNj2E
Cu9Rl5D3I47ODtfCJgMAw+2p+YnoDOBEoEdqovm89e03XjdJVGBo/rnGe4s9ZvTuAxGTxGPZAlit
KIyFDho3RsShjmMOo4YlfJYBsXuvxp0bP33Qx+aWF2Nc7qr6wF8kIS1mvKYWQUVjOBI1HWYaMzDo
qJFO1MJHJrXGh9QAEhT2IsjvBkYuk7W11vyGZT43WiJkCi2RsApHVhEe69Mw+xi5nA8S30D72aCu
M75VOemlaB2VhMd+6vJpIwvrqO5WxZV18o0MFIT82VHF5EhTcHRUgmdLNWtKQ6IdAN/pKpZNaAt6
tvJDucXSTMlBsfSAqLT9P42FZYQIVfYYfqSzGxW5nnJ1JSMMvld0vVsAi8GhAzp1bBIEMRZZcnxw
DBz0EaBSq5hN9chl1mVqhHE5mNtmnDhZ3kqzywWdMCsABZg4oVynHxp9gsoyyb79hJ8yN4F6xH+C
o1EFnhhnl5TZOk7YGcH7a7CCGeOnLiUy/sSWyjYut9XE5GOvvjzkRKmfLeqsalyVGUizFGSmih+f
fwhn2y70izmAZ+qsiUZp5doV3IciDzE4B0I0K7UIk2zhrYs6mlscayMp+dq5qMbd1sSbPuRvGYHs
mqwv8IS5hTSE9jzrtR5/9CXLYt6b3NvuGpO6ybMtHFzcw7EfwdaHZMSBUJOFyXPIKapc+pBCiAjP
LALUPQlJJfwu2EDk+dUhyBkw8bv5so0ummi3KvAXvXZJIIeLlnqBnN1twNcUTbrouXQ1bAqcOlmk
/PcIuo2O0R8pfOtLSvH0p++ShsH3FYnJxEDFc0vGrlr21spN1zTutpELjc65lsM1zfi8DfymlKcY
SPcec/ddd+6BMXeClVZcUTqwZmWITOo6Lij2jgYmZgE5HI1YUbm2FY+m5z8TPGioUl3gLRq83AnE
NbLovLQ0o9s7BZFhVia0iR8HtuOaHJZ+iIyPmc5i5eyxcfd5wFMYw6ozHge6ALjHfKi+us+QZjqh
bZlV2D5faoT4MP/u1Xe+3yxgUAJwac68uD4nlBGo4084PLtAXhMA9BF5oPSipOO2jgChdvEu4vMr
KNATpET4vpFc2AJmKzquu96hVOpXY2E0MhrFeXZy+IYkopIFJSIWXIt5rwieW44S8uFsuxDlgL5N
xo5zCj1efdbuiVkIPeWBc3AWgc8yDW8esYxMx28HDgRqpAxetdIuIlghqjhTphXG5yqhbLI9quXF
MnYdjqDuqOJX9VHVu4gbpqPMKMLmej5XpmtTOtqHVDdPsUCIxVUdUMXDXc0pl5qP9W1o+x+/zj9t
7QfZuNFRCkWNjyfCHWZy4mIOYM0uWEqVrMrFYciWNWQXP4FWhnld4lm2jPQY6i9qE2SwHOmYDbZt
gtmadF0oji63+cg4K9Wx7ADns/iY7MKXZuJE8Ome+nHKoxyuXlWusohOueBXDpfEULdpG51yBcG0
BJO1rMjh+kmOaszrkt7PXTh5vMJ1GxzyaXHgUQ69VbpthI+gwHdGgLJ6EMnNyTC6Hr+HZk541bEo
HwIwk54stGOxNOuDEuEnjoazS4a8c41z3XOpJhnj16sAMLAVIM+VpCX6g1uxZF4P7gaNyRk3oE6m
r6zq9ChOGR0HLey9RDdmOOFcVnkjrHIuyk73HvJzVBiMpRg3qdgW2gE/sT4eymFfMFzo2EayFDaL
Q4fkIoygw8VsdzWkiKp42fIPUMZAJsFHP0vLQ5N/F6aFkQJElqk+gciI8lipu4QW5vEBFyhiN8pr
iEFgmBvFtcz+UGLtdK3TOFx+lD3CJi8/Y9t1txIqss1WCND2QuWmIxqIoKfK72YNTqzKx8XSsqY4
heXW7X/aoNkrabrF0T5r8hv4YEIPy8qj7aLv5k2tfiZmcovyq5DQfr2eniy6VHmz1Ta1QnyK7Z5V
i3Gv3b+eN1nuS4LbFYOJwjWeJW/sbSk7mo/515hc3OqqVdjwIbAO48pzWaOBZrOaclV67l1o2RJ9
e1cV6B9YDz2KbdTMY9kDwtPFoIdVASGRsM3ECqLRGbEOQZ4CCFA6ir1vPYFN39yUU35Wt62PCuO7
7VpX6gXWdG/vyph5B2RHyDRJk0nr/Q7OX0UyULm5/A5Uyu808x+1SNseGT6hS7KPeyqLKTQ2o7lR
IiqxJPPrCY3OO4itroOs5lB7JcNjQBzIxJGSZdzEq2gLUHkdN3xJ2W2Gnusx6EM00GYmZbiCyUZK
7BXoNs7J8jpqvT+L9EM9mqcovBYd1aU/CekJjDosILC4TCZX1NWq4V4MaVbROf3yZzmZwFXqcZp/
sfJA7zdJzthESzk7qR9TT3rX3BoFUxVOgoamSK1dFB34cJtbgLXo9ZtW7CzfXw58oTHhcuTb5tx3
rAPSNwy9it1gusiGc1BQ+mqXO1fki5Z6SI29bMHNvQiGdeTk3154d+12hZOlaJa98Wsa+NFGihY7
qjZLoiM+HkeWvb4CHFI3Ln6Hf1Bq7jbQTd7E+SIdMP1W8Mc0BTrqd4h+0VkU95FPUVSoeZBhuIvb
/40Lv5bgblyRywPqIwNIElywnUMJ3xZYEJYUXLPOiWsng+0sqryD7+58k2ctdBYZFpcerJbC6qKg
nNUQ22q8FWBISbmDKkr4UU2pJOjmVHojcbUddUPpStE/EjK3YVmhZLDEPSfFdxIw1x9V88oI1IQo
BA8f4npqLDLCgdjGMwu5I3hFykGnCNPxMJKHEPQXDQNJoQIf645Sx9yeHaCuufJsjv2hNbDgKMFy
ggBo+TEMNhK5t2sYxaa4Cb4xnVUsVR17gz8n6NS3TjnIaUvOsxLXc+mCjC0pXaktcCnvRrsu+pa5
5KFMFvxuq2q3MroI/xP2Jt5KkKD5EVrFuhwkgjdNW062HHxtO+TfulPT1pqdFJ8Kl5PiPWr7EeEd
42PI+kpkFHyKRJw9ZwvC9lhBOuJaz9uF9Dnxl3mnuzOgbKie7UfLrn8cslVZf5ktQQlj5xuIy3ji
IoKmKqOjxMHjFOuqgvY6/U90YUZYdnz/y+s+iaGF0LkrmoQtSJ88E26xYWJ2Cjn3qy8bfI6BgNxH
GDsOanIQYLoCsfP0YzFc6Esp1G7p9Us9+R5t7PoFejjvSN84avhMQl6RMYOejbjgYGYbxS7UFrmq
vlmqto7LD2UgsY99oKh+E8U86QXLje7c8NTH16Z6aCyQISDg9MEV/eaj8U5uVyu6q9XvyB2pI8qq
tuhYPPoIrm8R47WmxoDLH6b5it33EVcamKNV1EGAzybbHvKScXUQNsb4b0CeIng1KldX23d+h8xD
HgwrSd/vg/I0JZfFhEMqthHrZVcq6Be33KcGN/sdHWyU6UYH8m1xzmZYvGoNkzgmoCg5VOq+Tm5N
cLZoADIfCeNiPm19hs8quVpgCxy0G8xnOYnyiAic3Pr1ki2An4Dw49WIASAq461r/OsGSOK5vUjK
e2Xeemog4cUXyMgpEy9M2DcFamHDue+zaBkYq3JBiHNOSVxDNTzKt+rC8oSrNvA905CqUqpd46DG
hjgRfqtRblOeAit7kmqmXAy0QTsvu4eWz4WTbUxqVEMMJ3tP/vrhPgOvGdckWciLU/7FB8ohMY9/
IBxp9aGmxt1646HBdT341zpCjhVfbjDO9eizNW8ROr69csOjgKXZSEix3CIjci08bT4jUPBU2wk1
9C8hD66OwVJz9zjLEeTS+RjTcTx+Sm4DVit5EXGNJAAgK2Lxdzc0Kas9ye6u5izEsgENDVGff0vA
UsxhhVzE0dKguiWI16N/z+SpC48dexK7ZerGvjiVRdbcHbC24wxUloZxMa2DxTVCRVSuaZjSmL1M
+QUQaZIj9TCH1Y1xafAI0N3K4jstkBDyZ158kGSL/N8EMbTq7x6ObfjFVcQuMvxNcPz7bsUdmhAp
praBpUgvMR903wTtTJMX+tSrWuIgNzZj5y8krxEnoPyQZZnNwqBizB3psmp91pHhbHD2EpNWckuy
R2mQRBVPXT21JUw/LBbVHgr8lbpjRIVTBboDJLgE7BnxkNfBfmTCgBugogiaVcMdkR491m2UYbyl
OBltM9mQEvYwyFNLwk+cjQmfrzDZeGCHWhIwrstaFqo/m8NuMiK9jynCvPJGURh31pswHjVXcwJG
HEfo2d6X3wPatel3t/nJx/xf0PltwhoFpCkd40GAoyphanOHjezZwPZ4Gfh962eHbj7XUHkJ8lKe
XoL1irzTImfa1+phgXcuS+6lqywtUiEhtlafCcXeCvZxKsafvrHnlf45uSKdFKWeOxOgr7pWQf4x
NLSfSvTZ+f9swDWqy1IqZ3HHLd22PzOAxAmUwXYz1dyN7jMlh67pLUMS7n9C/nq+wO4ycwY+iNZR
cKrVWG9MgJGm9hU3RH6mT1eJXy8O+FS9Q5dDUdvChTUIJPkjSGsw/mly6uPvqrmP7A1quprpDuyN
K3abRYn5RQZf0v9wcvIeYM1Mtj3weNIpk6Lf5bA3Sb526PUF8WgHfJYVrkq1B/MLJBbt2OWVFJ9z
d5coK1dr6RbFcoI3SHF/8DLyk+umx587KDQnLjA5xogRPpf9PVU1DOG7430bk1G/JsFCelA94JmA
3hmwcMV73hD/xI44onZ0XKYFnwupPKjAPuT6JVaxd/IycwiBmeyEA7YgafEvF19l8u7hunVchngS
BmjbXvtPaDS2c9kCvgXEYKTtLDS+JngzxZI2J3ujfFf41msU4azlm0LJ1+m5w4eT+dWsJ6Q/MLcm
klPc5HnLPozq2Yh3zfinR/hh0KcCvrHMnlmFuqQDg15nMgtyS4SFp58NB3BeJ1eYhlnu9SBGcpSd
8T7QF2CSR9TslAsS63wfE4w455zIkcxmFsO8Z0I8YRjzlBf97M0gmKeGN8Huh1SQpSFzOuuSNXKh
PVyCT2b+xKXrAQmbzPoNvtPIhWVN51NOHBRbRV3dG8o4TJeXf76AvS0hahp4NiwAPcnGcvqlhxrm
mzcbdIIBaT8HqwYbM70rlbM20pHSuFcOdFfFI6JNFarumo6L0aOtnD9HyUNUOWdX7uwWtc/6k/7L
6niAC+g51AO1+5BQmL3Xmh9QDimm5tQ9lfIYCQqckc1iTiWecs7TWe1j3VDk03Fewq9vQgEYK66W
v8277t7bf45IFoINQulVq7zn8xaezc7hUn6iipmdAuf/tmM0HvqdJVl09x9DuQSOK9pzGX4JhAMI
3r0Jm5eurxgFL3UF28hpNcHbWVyVettbwYLML5+CWSm1NUawnVrvYgR1UrtvU3KadMUKyNaCxT6R
ylOv/LrExtVuF/lYfCGbb2vSyxAALStByT+PIf/40+zRw9BkQiQKB9MnO81q4zHv281WUUjtnblc
qqB2YnoQUPYw5g8ItVOvNkd2JB/1sOoMZPBNCwOT4afetzrzDLuu8hwnZwf8VuZ+KvIzbh9tex86
Y6GZTKnUxFZshCKUXo6ewMHoZNfoC4SDImfpB8cAMdtPeXvmLFcJZ5SfRrhvAybIK2S6tPmNrL9E
/qTNFflyYIjr42PQ/WT51VCIsXRAPcgYeGxDcAWkGxxjow9Nn8a90L+aHobeQCyq4DA1CXp0q8YI
OmTGtYYzR1uXNTb79jPlma88lr+MFrH6qiEVRIg3pnUpjF0InJh3aDdeB1bNEoV4Hw4rr/0qzVvp
XoN4LpVbUzyz6CMY3iNYfQqBNWAevbnN2D2lj8Jfa/3Zar4y96MJ9q5KHIRO2+ZYWupbWZEuS0t8
ChrQ9COpMcDO32OzMcmsWKbGmIHP2JA0J2NeYPMZxfsWWLANBAn7ikvhCg+oGf2kmK8FP1THhbZ4
aeuTQ3g048aecx6OST0z1YWA8kRU1ncOaKlRSgEy2lb1cLH5+6JadcK4aNk9tONlY3eU3fBaNKZg
PcRU0PI+2qk/XHwkIc87RAXMVcacHJhJUIINBsfIhRgqVE7p8uh9TwjP4YYrmbDusDD6zWS4xfrl
k1fRpza5TKf6uAa7VtFf24CT7lqIyUG7sAHe0Wu2zIN0F3FOKWhBYAUpLsr4jJTS2wlN3WTDJTY2
AUtO+KIbu46ZQE9GvDd17RQF0bG1q/vgFVvRxksr6C4KEo6ntinzrQrmJSUp3HNlUpud0SQ312VG
CvkDtOrkC6RBT8nx8XGtqDRcxH41eZwgv3SH0eU3l7V3Sb+CQvOQtPtDE+dLoJhwGjs8uBGJPpBc
RZp9GTqdsbW29FLjNGnuNuWhgeP+tgFl6jVp2brH0Fc6f4aaXjzWK6TG0kOlTdoKwY6B9mSReRt7
YHKermeJFX242H9ggXq4jttDnSvPKkcFcH0o4ePe1cJ90Dm3Ucn/TMpNO7ejUk5ZqAAXHRt5PKtP
NGCyuagPrpLvDLLiueH+6pkyBebGTQsY06RAFm/jUZc+qYJiYqwqYDQc1T4aQ7YIEW8iZA3PYFOq
PQflTMPQKaq3Cpcqg2CMtq+Es5lSjSWszxFsY2dlWxdZvR8pwwhGnAY+itO5FszJ/+VSsUNK0Kgh
psog5YKNMYbStCL6KbBSCj6nerbRqJLuN053teAwAfl94+0JHZ2HB9OegQygOpuewaJj8QHHfimS
L4wokfp0rZ3a3kfuCijdM/bdU/ou1mmUCOjRuFg2l+DqHUPSC+/ci4rGleVQykSiSimKh0VBGqDB
DwdPuqcYa9j4q0Fy1jUEKgybdxsosT4eWT927nwkBGzmRJcN73vwrHVfNge3y0jOde8dQ9ysMyks
7+uzCotDgkSsO/wlIrw4KopZQCtfMEI5QYPzNX3V9WtTBxQYnvwWURXje3PqFE5jSrNxJprGT4zk
3KISqiBSNWIn2mjPCWDg5l0PeHMLOCe6NnAZsBj7dLTlxxCtegMM2pfpwpojmONhSos5UCQcVUMg
JMdXllkRPeDC/pLMEXK687IjN3AmpxGMcHc1BP6Kmcqig0oUOvYKrCDVphQtSvkAkFBZMCfNy/7L
pKjbYRYe9D8p/7F44L6G5cXEKplt9YjwS7lt+o5ynpKd+E/MVRij7zyjv6klEVUtYGSm/QqBPI+z
fVVdWK2+lVbHbM8Kq7hzyBqAfjLtp6O6MfefOgefyTmHVpoaoBHSV4X2wRtnVrgf3GvnZc3FhcVf
yL7EQX9snX4maG2kQreO3ivCNpRkLsMELYV3NvQecHebAfzS0DOBNofC4ZZGzanjzAZ+6JSxvvXU
+/a/+EXngBpU+WOBpRFsd2wQZUeLix1KOrFXTr8GytFqFH/ACt8K2e9VXVwsnDcuyrHai3nHZQzm
jPBPwyRHeTcT3CzGvUVePtOAeT1JrqrosYs6LLJSNGv+MAH3ZsewiSSsfShwuZhlykfVQ0nmkuMe
FaLbennXFUyn6oYwrz/uGn+VBC9F/Q0xS6ScLdgb5jgfV2VMz3zSMLE+y1zifmvY4HO74ydO7yKX
PzB/oKWS+l/jkCml3g7qMJOW9irdi8eMy427YbSgF72J1xrbUnrsqZQAHtD/Q7PD2PyulOj0wUkH
mWbw2NDgQXZ/VcOIUxqADJIeZMyIWo7DcduY5xoed1Lxk8ZQa5bv7ESmhIWXrKBHTSBUv8vJOU89
gjR0unOz+EizcGVyIjUvqfS7jpbjLmdoAjeqsOCzkUfK/q6a27EIVp5hL/SE5tlsO7VYjlAVUB2w
rHHguW8KG84gNhHquK0FV+i+XKu5jh9rCDAKThKmV8WLVtpUv4rwlA8rwURSmp8p0P2YZyHVnoya
lDNExI4oxMD8avEz73luOyAScYPFBL9yM9H9qWtK6X4gQQ1igNx0J/15jxelQQrVynMGAyP7aZ34
wEeBIWW4uVhfNPmK7BveE1hRyFSEEoHdGkJymfvyBwIGn06drpJpWg5ZsHfXEZ5+FrPyyw4efWEE
Fd1bhAHADa+Ru40LyLPpCh0e8Cxj40eSAQ7Ifpphuq7PCsgtAqiXGqHtmVhRxpOSyKMWQMnXXz0F
QYBXqCjcRvq/dLCPHbOOAmkHkP06rZQlc8yCHjkW4C2zs0rgl6JdsuFZiGlTocqGBspMw8NhfVr6
xU4vJtEKLPAO96x/nA+0uIanumI6MMdDYWobvx32gaQ4RrgL3byU2Xdio9LCGWSX3jucVDeLygsv
wICEpzDtr14YPCKfqSzUMGU4b2Htv4nsXzb8NhQd6mTVtVLO7RZ/dD+xIBbMnrFxtBNCA4Z1N+FT
Zf5Pnn2J/LNGxHH5PCX8/FooTUNOQI3jirAG11CeGe0k4yO56jcXcaBKLh1cAOK0vfLliKsarTJL
W6Zjy+Z7k9cOH+JujtVgJvBCtN67rX3H9Sawt/CyeyyKU2Exr1m8dn7CzRvTac5260FwYqm2T3WA
rUYxPRZaSRdOd27dDZ9RThDik3w2tEMmX0YK9zBgJhS3WD0IJE23XtPGhK8rO0f0nQljH4t9yiGg
PAlHp/hfq592+FCZZSYVwoEbzlpW9Y8BYy+Voli3bCIWXDStkc888xM6P7gOMWko4Se9Bz5Pz5i9
7OEvtNdxvM3kMYw+Wg9hCAGoXpi8H33ZcWVmh9avM+89IqLvOAvZnxP/QGdbzlJzbLi30SvNpDZJ
2G7Q8cbC3MLMzB9P1jTVnyc+dGum4MX2BnaijLRSO1LFm27hKbh8FMqv6UJq3fJsVw0nO1/D+fC7
fQL5qHiO41HwBarwT0fWUQbgCDwIlE+w9sMMSQBIYdub2de6aXadoc1VTgj5S5pzbrWYdaO/BoEr
qD9ZQHvNUsiNh6NYU59SHIcS4oRtLTyFxXjHVEuaznCmSIvPDjnF8TCy4oC7UfGrIM/Gqx8Wkk33
Nhu/0PkxqTfOLLEUYMN0j3mzUniT5RAQqNdWSgKuSx9XKN+0CZPTKHACd/jL8cQFOTfW4ap77AUR
dlLucW514kNmC7b87THpkaHGCXhs45ZPKGTgE1IggW1iOtKLEBOM2MOByGgRNfSDWj6dGs48xsG3
fip4hTmiBAmbPkIW0sT2w+VkgITjiXfTrfgBxnMd05rOuWuYS40JzZiuWHhmbckVQMAzw/0h+7kc
4BFgVTS5V/COhJGxCTQQ7zfiR/OkL+chtkq105eZB2E7cOmqAsFvjpLaWMDU3S2XzqOwOOLjZG/G
5iKqX2p/c/J7DY2gxSrbMHiMvHVHvLLwXsqBYhQnmucjKQXkdpbrTDkNNw3/OFTs+FDvYjQC+qXe
JkqZi24XcaFVSKbQDrrqfByF2tUncwwe2I+viUcAnXHKUz5aBbiLv9So6jHKexbvXeUDIl47ER+i
Q9o+x5ycjvCXffRVtFdbvRpyEYwwzGFcon71w0U3/oR3NcpfVbgEo+SxpjhP8mSoyMdDeZi4tCFh
ZBSahkYp/Ayar9C3MgV4r4k8KVhK83YpqP4Lpy5NHIud5MIKsFyG3UUjYjGW7qZk89gjzMeoWzFL
nij+NgwGNO55ONE08ztG29SpgTVwx8Elpnkt70+03uH3WcJIb+NbGRxV45xH247eJm5lXQq9u19E
fTZvAV/W4KLr7F8lL/1EoUvU9VjHH1o5XisOCyXoF0h28w7nmc1eVsHZk3Omlix9CTytgMXeAlH/
pX6BdaRecB3gnCZIFU0Z94g3AdviWKq70aGnFOdLz5aSd+S84zPulrfac1a5va2Gd9wGXbBOUwKA
q8haxcaWuxl8U+aYMl5hngvhHwfxuWsOdXis9G+72ZC4c91zRh+GNYKvpt5qxFRY8q/skUQtXKI8
YoN+lkx03uTjCJ4WPDmNM9dATAlc9Gbckrafb3LlgaEwwHiXnNV8F8Y/jqTxmRnJ4PEr9eQxYH8W
/AhG50GQRYezrFgUjn52Ll2sJ9nvtOFSaxsTnnVLPJKWNKIHi7zY4vGPSZiHIN140+tM/tI/OqhC
xPQ8kyIfSBdhcpZTOvUB8L7gtmXjVfUlPCgeAiAFSFIxkT+yiyh5wQy0C23tJXV1co5JFWGOyHjN
eviRTJk6OmzwmaWKs0z5mU34aUdBIOe6rhvvKiDiqfwsjkkNcOXWWHrb/bHkcBT6SZjZrHI/rbF7
01so1R82BeBj4QFgOVv80767UvmtOuU/xeDG9ZDeSxjbKnuitFSpxfr0kMc3XBWEi9e9v/RH1ogY
WnPtX6GBwV8H0wYkluAYqblgeNOMY00GmCrxGYUGqNUA9Tn3dG74XsaKbJ3wkOKBnxXGJ1Yg6EOj
9m50d9di+eFnnz2vZqPqIAP+TgiRXv9rdCqredn/UlTFX4j8rxbL0CAm+Fv+/y/4W9hj+Vtu+NdY
41JExWqMHz7jKQCxocFKWUPdta8OTZ1WvIzjuYKrbLD3noI3iknazE7SPIS2hcZPfCRrTyVRtLgO
5jJGShvPIljb+UtHJsw68mbhplXDi5s+nSTYTrilgjSd5ZLzkN9++W20/0qVKP1H0ixp/Ivl3inv
OaJ3VCSk/5oToHENTqvNATtMInTSk8q6uDkH5HvfbhIfa51rAgPEwmMZB3pVlznnW0BqpGC8NJPT
UN5M5WQ4HwX5G5saqUFFsQ/nI4t+oHfLysi2qfalcWkRX729660fvC9VvNVBg4LCKhamWgHTLxYq
UaSO9RJwXqSrhDfyAAriHLn7MlEgzGgLu9/kBKlhEroOQR9uGbDE5wO/Sp/VxTRKQLHGe8GtxANw
z65xkHsjeDn1QQAF9u9udqMr147UW2VPftSBSPRnRIioA9dgclKLW07Vgnuz0m9sLCSDjjlDnCUf
totn7ILFddn4z8B7tXI3xBvf+YusnAKwYiHjfTQdh7w4qqtvvCAqTnSbepj8AJxPUVgxw+TI2eQQ
QVO3w0kNQe8wXcWnvsk/LNw3LYiQWNs3kHQBEqhp/eiDFxUXBdGsQtsJegGlurKnVUtOlyMRrayk
lsqbx9T/xOqcf2HLlkrIfevvUmhjDae2xp4jSZed+qtIbQm/kz3kGgtXwEVvSgOgSaqDt00NnEov
RgV8IjdNJy2ycgcwJbxQ3WWsWYsuuMXlhv2UP61yuCw3tj8TEfK2qrxXVDjJjATwFPrvtv/hLMtN
QTb+vxgL8R8WdS4YjJZW9WRTWs2yreN+aYwmQ8BApbm1Kv3sgpq16135V/XiVMJuyXPokDH8xaF5
b7F0+D3hsYaq4mJF5/26lSj0qyj5GSjeVrp3syDhsEspp4rKRcYH1nmGKCnppKz2GNxRjEK2diVA
r8K49jCPOf4x5Kw8+JyK+NPVndttc+3Vtq+m/Fen+XcS/1pgGUaSZ4pmQ6DgRVykK7XVtzmG9wZD
FgEbtAbOwjxm6STblR75u5aFdUzlSIuj5C1PB4DiOjERU/+mVe8+NIiMWozY5+QHb2pBJ6AwxNTU
4lx2jfanSGiJjKOFx4s5R34aXhmbL737F1UUOQpnoVVMVHLc8RqdJy3XxXbUP9BGU0zmFmpazLYt
S5VPYDiLsYVcm9YLo/0CstZAQNF6Yt6VNbdI1zbRM5sug+NZyw/Q7DUH7P6hBoUkKJBjj4dBm+Qv
dnuyxSTVifh0/bs9IRqGQ6IeEwvzJGUBJhaVWCc3tLT6lc3g0kH+5hIcMyxNMMLYfRiMBo5Zoutm
u5r+k/wyYqbqDcqR3wM+zk76kST7hvu0iaE6+sp8KjReNjpZGE4M5BwoDsZopWerw+8Bv0jETjCv
/vmdRyRFRwgaUVd51gVUFVJIpFVpEQj4AiDQEWmfnYDa7lI/mAHJ3iVozC3+6jj69fFRm+uSabYS
vyOr5Kr6dRBglfZncDZle1KGLSmrFItdx/Y3orOglCQQm51t/1rVNUDt6Vj6Vkz5U7me0U5+xnGZ
yaXKoZ1ii6wySilgmnTUQsS044jqt/a2Ooa0iQbi2bvSfscHZpse/4XezXptsrfO2MrEIYE5jC2N
fujjbgnZbrqVm/kPkhkz57PGeZKHGJSRpnA++AIyZI8aRdUX/vZonwan3HlpkO0NsR9MZOsdBmku
jOugo2UeQllh/4UFs1/wSKHZsaCKDQ+yDaUuvlh0fOk4BxX0NLPPoSZ4FkIOCPA9hpsOcLrJJ2CI
sCtRcskO0CzxNRPf0uiA++udV6Tichn5hnA8KtFf91/HIq9VnMrWy+AAqYolswSwsotWvlvD0Sza
WQnFTAdb7Y+YIce/Uc0Bn2EOZ68NjetDcGXhXudHAN3pgYzPNJThSH7L20+8eXMPhH3/GYz/NP/h
pJNSRAOFsmgoZi/lmV0oqgKm4/iQ1Req7ySvPTeG6M4xXdGfkVmsQNWFTZJlCsoGh6a/wMN/GxBL
e6b9smo4/Eysax3FT+lMK+FkdMegZe/I8GuCdvBIqYo7iw1XXSrJZzf+G2JrK7HdQGFQ2ZM5xLtb
+eFCDQ4VLrYqEIawWKThu0lGzrYxgeXuGtmt4DBkPbVwDe9sGxMvUrtZGuoBzxArcC092/FdTO13
pO9L94cQIyS6wtk5IQjYEr42R7haneNi50RPvX8IEL5Tt6GP5yQP1rpwWVt/wxYyLYom06NqrwOx
rdmtRhRE5WJTIOQ37asd/8fReSxHbmxB9IsQUUDBbsn23pBNs0HQDbwt+K/XgRZPTyEzGnYDZW5m
njzb7aUwSO8lKPAr2fQkJVLua9ay7rY9+HoivOeSj0Dg2aLSak7/lgn7IQHSdx1YguL+GkuSP/IS
MDlz+2YzWbRRCG77IdwTc3Kx/7LkJfdgfIQZicdz5Py2ya6JtefSWxQ1oSwqMXH8ylc53LPplMLl
bMOvCEmMpko1SwR0wDBP1LQboL6FoGF+luvj2VitqDa4avBDhuETL+mz5KMnGW4Ov0Z1iOcuMUbX
HtspC/FygKdYKZ2DOvNmhYlbf6vsDz1A0TBoqKaGKSogQM+NnPZ7XXOftfEs6b+1t4u8K17FXVBy
rMWC6wc0odc4MPy/Nt2g3IesdoXz4tm/qjm5OFnS5NTWp15gKlOqOZCHYiti31K7Kd+Y/FmmrP3Y
a0Tf9ZXPzHXAWhI3155m7pKf0NSan3ww/0WKZupo2iXSP4xZwwCgWRZow870F1XjIo9uGofloP1G
9Eh1rlIh9GHP2BQ44/rWoubzI/duA02BQQiRdWDeFywMrGhBeKQfjST8WsNg7nGHKDCjOgyozCrb
wu5+7rt/9Dmzq81xlO4pMY4DsKwxIKuhLoZ6ExZWsYPkqZtruAhqbgRpLnyWTwXNjC5Bbgd5IC4o
j8DUt7WafK3pxonS1ARVpL418pvxPaWT39Z4mawHdbz4MB5dloDW2vjqOKlz0p1rFjdnP3abUj/p
AprfyGRjaVGIOEbkgca74YLOhAFdeYuRpaLbWOw5xqrXE1a6V9cNljSjccPB3XsNiBDFWnXy5dEm
Q5naWNy3kbkNCGeOBjRRfHrU9GndvZC7fiJjsJWsCchcg/fXg6KlnfwpFdTnlMs2DJ5KmHeqgT7e
bXWa2yQonap4CNRRcz1l6SId14xSIcyAEgA1TweHgV3c91zOtwGBErMiQgIoATiJcZg85o4wMVvH
wIVQLpIheaRUhZAOpzuWqUEOrWhol37bn4L0M863ZE59rhv2QdXvIySMMYvW7sQZryRvls5umGzR
0cbWfJQ2SI5VZ5w8R648zsYOY42awqAIed1Z6HOgEuXd92+jE148dFOrGBltnGXwBb0OC/KpJ94d
VtaqGVG+aaB2/3LrLVdXkgP04dYh3hWdzuxs18MHsCRDWEQe6wYr4TkJpl05FeRW+ZkZGKf4dwP3
TSNaou6KvAvq+6R9NdaR9NvK8l9I5xETgNfeII6TBQ2zj7J3jw5wmDR8hM6XwrE0BMYvZay7rLqY
COVmwCXI2LsjDBGmDg54Z9Zt7Mo29nGamLyXtHUWg3yrWJ20iv0yPk/2zeLAkKMNW7OTCNtWElIr
Eb4UqOENwj7lGEPd77H37hOHwawOM7K5MUrcNRrgRO0pN/4C696ThLd2Fry6ApVRULdmraXZPVyQ
k1Fk7UY4Y9HRZdPJsc/ZGloFjxXhbD/fNe3NacaFUF+hoN2d2PuD0rIBzVpghRek5hti14lzMJMv
E32pqL8SDnpELDX5MgGGm1OvaIR2eZ0AG7vWQ6hzkMbr0f9ssHxFVCENqBkRzMsEd2xH5WIJSa3j
sNbVGS99sE6YA+qzjOXjBCmeB1BWLQqtTzOrQUirVuOR7l8SkxgHk+o8wRWax41zl2WhsUHADpzl
bHI5zyF3gzK+1kCde45+rK+rFBxGSP1XjXdVghmYMRVyjScA7MNZaEdBVCgLGgqT8SPX03qS5Bs8
nDOnKHp3lc+ZZm9i+EWy4FYsaq6cPtxjRszeJcCOqjFEkGwCybHQccHzCatxWJr6bIQi4IH9NzAV
MYn+hofD0j8z64OleyJ3XwfBlWbdZxt7m8FRANEWKytaO2dMKe9ZTpDybAbnJBoojmqfyyqEvGov
Mj6AeVVtKcvg9ERYzk8+YBOApXIfDi4bzqeF4aOxk0fZYO9cD90xn7hv/sthII1wH6KK07RZDf8E
8ndRcF1pU5oITAYanx3Wl5Lj6uwQ1nSLEhmHcuJoq8ANZA63R5o2ddE9d4b1YQHXew7D/iy6aDMl
6a5S2ezo3WhlAxblHwaKJf6j31aNL+RpT5UZH4bpNMcOfSCfE3VKyOmlhtQTInG1Tx54sJLriYWN
QEFmqmhTbFitPGPfS9StsxPu0J3Xun9jKWTAfIC2ulCUmwdY5pro1ogXtzwMnMQMN35MU7xQGYy6
3F2T5QhZgEPYN9aPwem4tqFp2t0tormM5O66ozulGQinyZOb7LW6TBZKM3djov/JOqYVKGhasJoe
GJMK3YFAXbAvmKYK9R7EH1XE/ltRxLq1zPBpCv9IfNLKh3jD+KzEqGsgoxs+v0kZgHfzf+OSgbRg
3sqDx++Ne/q/2kwu3LCeZHEpzU0Dqr9/89keLTA+dcccG2awqnclNWJmKWGi9R8jK33EQiQr8JX1
UykgR8VL3f8yBf9euZ2bbn0C7hNp/JjiIMaTiQKXhW9H2szD+g6QFxehxr3Sx3X0RyzwNVKD1MQm
C7t13etLgxtAVH7qXB6Lkj7qZUMtrEncM2QWr8CYuHCBeSBtn4DsueA0MdAW4yOt162+jrkgTRHl
xm9FvrWwt1eCGHa5dJCWB5x3ls2gKX4QmVj7EMlF8+m7O1FTV8reE9KxSlvWMieKZUAvslMGHgG2
Nb1amdrKntYmpxI/ObtFhrPJZZTfRjAFBYwEZDSHyU8KlXgUG7/cBRh1Z4e5fLj+Z81FNa8M7NvR
TmQfvSS5FTHRcZlRwXBQNwKrzzV6YFzzHU7tZmZ06hmdjr9zG5nNcaBBIqyTHyGpeyt8Ntxq2bbz
6ATxXxsOLtd3h0fOgwna3QpB7d/SYePGakLRiR19NAVguKUhFpn7j/oe7NsdYoaxFcZvAhRGjhci
f2WICpMtBdWX1l41ZJEG7zLQxOgPMOc3dnQxwVfDw6pWSb0KXJQOHBoBDrmdYHHJYvAiBPJ8gb2W
ODJoC2HwUtSnDA+83p8kZSt+P9IP19yIz58VhNhQH4+h390lDyK2IU5e0XCcJBpIWG2gSLvuJ5Vy
C48hqKBxWWIox3DgM4YvxMIZWAIRP9UAwUWrIaVio+M628zMgPBh66cm/JtXVOPsRqsw/J/2MwK6
n+pXn3B4wDTQIIV2DUs867hP5Yq2b0aW35P7YSHxxBy4avgYSAnlEdgLg9npHU29R1eqF4WG/w3D
aVjTJj8RH8KCNbsfBQdYQrZu72BcwfPAqDvCITvQbZ+KE47vZz1eyzkNM+0AR7Ky3proUjfFtuaG
hDWbvW9vMpVHBnkWkXnssPwkl9rYONgtGRi5q4AADG1NFHp1zqEhwe3ffLUti3M/22Rdrvq8oVrL
azGubWPF/CfBkR6DFdhm5Xlo3s0A4jVd5Mq4jAUMMlxj4w93Pde+Ve5HGP8rxXVstlDNmLoAFnS4
stHSVJDkL8LjOAcvxqWDxSslZhh53wEQkOnT5/KeZC78LCKY8p3BSqzv/eomjJ0PWCw++dw/LSJg
Ee95m5EckhhpfApkSX9kExR2uj4YxAYN/Rn7cfpkEty2N2u6OdaPB92CpLUHIsb6yZGPJfFgwQ6T
wvg3BTH5iyYP/XjT+cWa+KswUYJnZ8dECwpkjzi+Vt52bFcZbAzddhcjsakW5x+NUPx0NArSgLaM
NOh+s0l/WDVc/Qe+BgLaTciGzM9H6rM9OcV5iqxVXr3OrXA1EBlb3Cv6JSxYIBHZCINMB35IIBZW
8KJgjNgb1tBWv3e8XqO/c0J/0VAIiIlO4Nd1KMZr6QJn6hMvXLt4UMZ2nxxxzCwKYNH/mPPlJZDd
m1APWR8dppxkHu3ZfoabgOZbqnkWTcey6xwLnI7IYzsHBz0L6lD8tVR8E/Im25niWHASgykmv41i
MzNLge5aJB4CqtLI3i9y91I6zMSZpVjttsxpXnkWPZUkneIq3y5j/ZQl+jIB8jgZyZqC01WouzeY
/Uwi1conytXUw9LtxkXpqnXJxDS4duZcoRPDChg2Ucl/JRX3kGlIL/EZtQcwEesWV2RUc0OJiKck
BG16Rhi2t0S6S2OXyVJFija9J/SjGzsPurSEmljoL3L866lo9Qhs6tW2VN2mbdvniJGI6x7amnh6
/kj9F4LqnGeqpdvLBTB6S9RLCgxJopHS6Y9yOtTMtAd+8YJ7s9xp7QZYBIrBB+aVNPdWedqd7LCH
P4LxfViDTnmyEhBmVLiCNFWSWq3yiZtiZvE3Bp6qEfPbsQOz0RVbNPJZBZo4/3qvBkAtvBpZSzPc
yOFcnU0FnplcvEkLyGwdsnhe5k1PF4sKfNT8fUrSMIn/pohyVSYNURsP4ixcZE69GN8XLnF5jYwh
KXoHhDSWZRyq+YRRDd9Y19f7Ulvb03YQTIi7U6wYpP+NyToOvwLAOPyITfxqsx6kACBMA7sZW1ol
3HuC6usdjWHaxD1MnzRZtkB3kVt03oYurnc2DAyzvrvmKda2vuGvTFCx1BuUJZvIwojXdL3ijIcw
BoFWkTyWw28CNLkQlIFXq0Db2sPVY6MfFGdUr117RAOFcp8U7ZycX3xW1JJrWYKLL1+3GqkvnFM+
CZBa/JnuSR8PY8qVmI/HEJ9G36L9Ek7xT6B33Hgv+zdl3mp3uOjYfKsBz4GACM3JzWAC8epqBt/D
REuIz8QRWjSHk2bk1hQ1TNpSTjjOZ1/8NKiDOqzoIX2pTAUFOMDAc5+bJkzv7kFT9KwA6OLGINSk
M1iYMXE0vW3NZk8XC3slQ4qHZy9FFF69KQPyWXno8LQBCA6wTCUyzF5e+2sqbge8hrKBd3yP2R7c
kSNLxRIbku1yfdQoqHrDbAujmcTAby+L97C+j1PEAOhl5KjQOe9lcBpRvvQBNcn8Qp9pArIUoLKt
7gAEDXAewNfsSwMNZb8mbE2lehksXkRq7V1W0d77DBAq/Dkpod5jEmS42BqTlq8QfgctAGiwqFYX
4e15BzGTvBodhzzjTwV3u2OAZr6708q034F0N2lD+wHmsoRjdfvG7A/pK/P2U33Ww1NR3zgx8NFu
VTdsXWh5WEFAuXA5wtIVCAdRB+YHgmNhlcCEKM0hYMJHkLVHaL4AyNDQ3Y0uShTEb6enu6rJD5Zz
Gzrqa9JxBUrjnJuPGOKwdZHTSRofDkcxWx1SpDevhuStzVwrLsFkkg9VT6wMi+xGQheddMUx2uY/
uXGZq8gGL5oGBNndmdpDDQGfRUEWpUQhvAX1LtSvTndS6cEr3pEqMDwBeIp3LDdJHD9r1ZLXVxgE
+2DOcD08QLw1GUSFaoS4cHXaP4M5dpkh6Cf62Ucl8Ue1GUfi5fqjBiCXDj41sfE65pPU1KGIdln8
zjkvlNUuqYxn3+0OGT9GrJkbtDejgJCO76qXL735W6nfkU9yTjvRBLDpKvFWOP2rwITX9oAIYbiT
IHrqSlgDL6X9ktiUdfP8NKzDPivrNN/+ArCVP4SeUallsxfsPWp89Tl4SudEEUnFmtHrjO7ZmlkE
A2elqutUUyJHeLPZOGF1UfLo2sParH+jjFc8gmPUOLe0PPs543eCNYX61pnfR5si2k7pVsf9KkEq
unidZC7WSh/WTcEwLPguvIfh3Y3oNar1DT70TYrtpdPcheK2rngJg8h51rCVJQabIeYtIo4Fqs0T
JugjxFNyRtWp7L+8Xu1mJx3C9KaZv5OCES2ZbGFUWLeZ5Yf6G+eeZwdNkmnLysyOfv8m4FfrwKq7
GNJ7vLT0wqf3A69Pw6wTIEX7D43Cok8r4SWyyBB6iAeBRSUliOWaIWMjq6U/m+UD992qwDd32yEk
jMvNHAyrasG8NV+ziyaj8QojcYQXyAxN5sgMSHhqkfXGeNW5+llz3vreXFb9rk73vf4P4wF6NNEO
JhzhyLPi0EzWtZsw74ie0/kMyufm58HP5HyExibBBddHr5lB0S1uno6Py5ucZczBHGli6se9mxc4
eMOFmt/TzK7juf81Yr63moYKPQ35CxnC5mNP9GCtTQRtfsQAi8d694ot0OBniRzk4d+uuIWn9R0s
2sp2y1VAUSPa6Cw99M3V5LIWJAmebUR7htY+oGWEMMDzzdfIGYe7uc7zbHt3Jq00o2KvK86mzsOu
sTEQ4ZSk3FtjbmfdTjijPDarmOlaH/Qb6gLHwX2q+cs9cfO8CfZ2iQ+UZNrgUh66o8TnRY24S1mI
pca/zFPgpez9+OH99JRp6BXEBuVMkcOjkdHWCWJy1got6tG5JnjkvAyYwtrrwDWvBmeF2OqDVqMz
D2DBtoow1dG9AIiPoItNzvTN4/41xUcPBHfPrSxF1L0ThKidW0ltdJ4ATM1uFvDvjuFSP7Hxu82P
LoaFRsVg2iK28WxN1bBOqIHRB8lAKdyK8pEyvemKtQVtJXMkXy6fgdMvxulBreOm8+me7o4NDDHZ
ODuXy1yTTtfMeMQ9G5F80fmNMGPTTeOp7PjTczVtVP3mpYj6aGO/oAUGlIEeQT7uf10bW3H3GNkH
NE0w+yLGrNG8NPfFQcB26G9MD6JcF8ZeEwdnWuYdW/yPH/3z0w+fUbHXvRUcApXcjeWaALSDTxm3
Mw4BhDOuAxa9t2YEy433JnjMPcCOl266/HOk2oL6OMh/0aImXUiRpQs6gKUjwGUD0burORosQ/21
6ZGHFPOR5GBNnx2sDz0gtVz0y6RTj2b4bvkSrZExfLxvrFPIg+i2PxSFOR7jCFeuLQ4iwrqPPIKk
VPIOoFplkglkbOXfe7zGTX7tuCkUwZfJaaAEWNJNxplGY9Q7A3flIcZoSI+W4U7balBEIGmO8O+m
s7LshwckF4oFXxRWgnm9+zKQhOR3M76p/DUGQhnY6reMxmMDPa1L5u6xR4Sk4baUJFXdsi3UJbNW
tflVsrTn8cLMD6YIsd5/Wv3XEIJ09Eif43KK9mN0bJmI2xIWUMyCOdxNSoZVPnM+UF4pP6oLXKru
yaOC3THP2Uy8Ta46eLhUwyvNRmikl7CChmnHr1r40lGOXpeL+eZbTeuGGGk333UqZM3+0+J3N1hb
w/3EBWz5V0PHQPZT2bSU7EvD+Qzph0NqX0zeuXFebJJafRGsOgoG047rhHkjoqC3jH85CTdas7G8
kePG8NMTV6ww5gVx8RU06mj2lPsOGqVeFEaQslgmTn0s3ZTEWHMxY8ZPtWCwUIgsIyrCK0LJLwQZ
nCcOrGM+VrzVFAsvajR4O/PYbMh+FDJCHIgEu65906c59deDaItJiMVpApJ87J/1iUtKI8VbE4TF
zUSb4lr2Dl2fjdbJuuFMmp1JQa7vzNq6tAEkJd09ZejdS11CdG1tfcC02v8NebUzM+zSuWsZa6Nt
Hap7zHMpamwRLlUHkmLKhT564t+U9fpzIoNqUbmYQ01ya735XFCRFdXYXUzjbAwSc2zZ+3sY/5sg
gNKgQA0u2RJg3pRoodnABDjBdzWbrnrFcm4bNX1P2FwUXFrlM7yQsc4vKxF+5m68rNZ1wIcUt3n2
WjTxbxJqawdOkBWmLfhs9yWjPHqdJSP9qLhAcKtk7a4fcOJ1ZEHdPj9lBcJLLQSoZ9YohLzU3CZx
hHOaDOuTanMfIGNXHX2vPcHiHhaewrBFZn0854b9aKio8aKk3EmmlvshzbG3jiW3OYPNoPNbyBZj
ewlDhR04d+jWNIk4IN8lVvfnxT9WpTZyBs2m6cqEKUHh3Cr1xDHEHWjVyHX8jzgeNSHTMeHvFXB/
J/7ZmOu/zb/rxz8pv1I1C4LTMK4Ne4qATNnU8VjndlBM9OZn2Ajned5IZwkN5dL7qhzUNjKDaSuP
AzS4BAZ7yYheyW0XuLvZ71sV+NFGNnUxUQeTO9atbaCys5p1vbUS8j0y3/WeOReEL+TdK3Yd4opb
nITL2vvS4Rj2/b1I7nOybMpueM34NMW3jNPN1F3sjhJLrNqFYayrYtXCs51PBxHrCNnZru2XusvR
+1fYZ73yTpq+IrdSR6sqNzeSFt/G3dnMyJ30NcOsQS4oIIgIvNv/m4cjBtqTDbiRnAM6+oww4gDK
WI07dUlUcJHXAfDn1ryFNUb1PkcqMybiM3wBwcynBPBA6CnmptZgyDlmYgMPtM33ufjMo5VIPpvi
Q+TbuaelNKBUYbxuYK4W1fAUO0RtekFmUWxLbfqc58MdCdmCf27Ko484ZUFNNLyN4FdF/VfE4cKM
CHmlX1Z1bSY8vCDUCs9ZUPuzwuP/zFSIRoS7Z11cxXaKrzmknKmZoqVoRzx8XDbwNI/wk0b35nL2
zbYlJNxwJfMt5Ad0y/zTqayrUwTUaImU4wSegZhRj+mqPXkKKfp1WtAmbz2SbpOnB0jQ5YjPYCfL
/UAQgUag9CCJpjoGJ6evlpJeH2fAqsZaLxBQuOClfQy0mnTkULEZjrTJNhNg5ABjjzKPXpBfrPlF
yU9WsS2D85ygMHwGSZP9GyUwc/StkX6r+eOhhmaezVjuIZB7AP4c2c/KKZ4szJ1pewtH2CsH0XNF
1I7NWN06Wt74mtR4iLmpFczI28NEcJ2JrM17Exw0oCxO85fP2Qe8LhpeC8ZOCwiF0LMVSWveMvbz
bqixdr+50KK1nrXDudYtK7297ptTWf3FmCFbI1xkNH7DVYXZgUZWhpgtuQvjrkmYTjkd2E0ifYEf
HXPkIYcAgw0u1H8pZ1meeM4wkRU3FnX7mqLo5IDnG0L1UUAexGBjP48ErftexxE4h/8x5eRqJ7UZ
iEzqgSMFtkSpVlF1Iw4BYIMpEe512t1qB0omxVJKN7CApP3SmP8AP57DKuCpTHzj3t1yh0OFtJ9d
6kp0XIn+SKTAcLGWRkcR+WtyzigNybXhzfJJ90q2qCEFvyznVy089MzJW9xskcPkEt3B5gt/HgBC
CXSdtqpOlV9jEcMAZc9QHRW95EwZuMkJwQHulKNURZTmLnFs5fhMcSnzUw3OrFkGKyumEm7vMr7W
eQh00U7P0YB1aURWq9DrMPkxUQ03QLooMI4AXpdTvNOZlfgNyd52uBfEA+AsFTrdNytmRDUs7eTH
yU6evFTmF3SYQjVLUQGoS3Vr7dcuKqthnprOXRWMcmpRvWfmb6rtq6ze5bMGmYw7p9kFQKAm/q//
HfCsuxyYC/9W4yJT/NxV8wn8ENDRS4gTQY5zBOdNTW8m4Y8YVkFqH4nwDCbmrzH9mIptxCSLO5aR
cJmPjnYg38dKXj20OwQqWgc58DgcZJJXr7vM/iFxqVKIUzDJesCYhP0yLkcejTBWegzcYMXKtWok
81iuZXSqj1b6YVsk4OxTZTBFK6Z/tUNnS0QeeaXGHkmMIoiplx+ab2+gKNANrRETIihgaEs5RqvI
IF1tTquOyDUEgAFDCfaa+NMOxqeeYbcTWoeQi4ts4ffq64mrcE12Lh1+1fjQyDCG1rZJ2doogxhe
y4z7ZBRjWbHOBZPnkjSvgeQDTYtZUxwSoArRcDCdDdp+iN/K8sVJCBzjBtnq2d3F7ha31rJidu4C
YwCkuJCluyvIs6DBbyIuj9l6yA9cLpr0GpR8vvoiqdgSJj950zAm6FfXfpRzvwYODP6JVUiuJfkq
s+/BeEmJZXnm2mTuX+DOhpAA36mKNmFV/rkypvdCseCFUC+YPFNkCogZlZqdE7FAZHs/htXLVDOm
Q7d7ddIPEpWntE/3XDrDsV94HtkMOhYxe5nb1vwFAt4QI6SywPP+Sc47tPE9eyN2DdIaaDk5ibyU
Pjl33/SY2S2BCnIrhtdxoi4jO6XRwZsD7ggCW1Hsy+Kg+XtmfHMTcvbhA6j2llq3BWeZ1N9ttUuj
T6/582kFCCjZqb2cEwAXb/Av8MFpmyx2U/ZT+ls8RyCXYToM+p2Eslv900k317XEpdmf0wB/lohP
nXLXA+P7rJS3fEBPCJ5tiGf+8OENb8RdD00PWgf7FEWrKSjF2ZMDCQgxpHp2ufTnmWDkFiMFnsP+
HsYSu/pH4R1bgozaHDhBCq2n8ySXU8iRGkJyAylp8nAuW/A1UaRGm/Soeu3wmSX1Ka/qR0odZ0o+
gr4nMkYh7deYB9W4rZoXT3udYbCt0R90LO494bx2cFn1CC0wruH93xb4Rm04qgFgIgc3IfQ8zII7
qGvPKbf0KKJehP0cO2aFvwAokK+R2WMo6XFdCjgzFdceg2TfWTRr8f4N4Vafa3ecdUcMRUS/NoYy
S3HG4K4QYcUZRHHuHGrOYcl4nJdMfF+HEKOLJM/ut9/KhyTd5wAcFB8CPdORu518uWB4v5qwnMQN
MiUXP7f50/igXWs90JyrV3JTNda75dOH1GMckvZicuhhwY6VMR7iZZMmZv8wp9XZuiYJpfOfIHVX
o+IBelgw5oL+YLKb6iaZq6TedfmNpBjVFFhnLUktjl613/QGFjz2CgPrUD0Czw0PEUFU+Ju0dH9o
CspKZrKsWerXG0Fm5IngKyTkRLmrvbLGlcJRq2mwtVusZt0x1pO51YzoAncR5lzlW26VPyWUoYgo
sWQw/aX82cgZwFS8BsxGdYVT63VyH7GAlVn5N4flsp2xO5EXAS7+Es4P3cZkSPGHdC1NjbYwDhZD
xtHdD9FxjC6TuJvp6xCdx+iq0DGnnLijiwOOHh0LozIsSjOOL5jql2IY1mip81/uNdSJuRKNi3M5
k7E8TlD1RnJgoopPxcYiswnCgQfOuQ4gryBbFN5HPH6FWHw0rmlYpbAaF/rGCpS1I/+vhgNOC83P
Ty6Gg0F9YvByPIL2OmTOvLgnJmkFyiHcK8BSaqVib4ntmujRthvsrSnoCPCdn0IbVkVN6NezXhk8
LFS7MygApAMLAC3k76Tx90kAWMdjXB4MAZ1HMqP9z2fJ838wFbF5c0g0awYQrhAnp7r21q6LjkXu
3BSlQL7108tNhjIVk1KMUwim7XQI6FeI6TV38C23uBCEf3CML9Whyxo6xLBoIGAxrmPDZmKP/Yvr
97qORtyyYBEkjPyxIrui2yjLBdfZjcaLBP7CxsQ0lcljMsu3YKRolDt8hxEqQoDgR8MYkEDXadNV
NPxrs3VaH3r3gys/ESiq6qbjFFsrRWytAJHcD6+t9pXh+uGe1CP2lKE2EjV7mbp+CRHLtb8r4zIN
wUG08tmU2rMCymTaw0Jnl+8bWkuDh5XfO5eMgHJO8HwXNnytxD97HPLi4SuiiY2tMLrGMTU/9rIX
9BiBljY9+6LgQxueI1ZNUF5pGdcpVY3yYUMMNRRHV25aEBnlKp7Winy9YxdXL0euAx7hmG/l+JrP
F7x6rfUYgaBZdRxim2r69mArOJhCOp3qSB7EaBq+2kw+z/NPjcFej9TWvOrp3gucTSPADZk/xry0
5he3Won2zeSCWlnJmucNrlKID9grfqsoWbgzWKYtX1Q2F16l5jmE2tY3yS5KX1NucxjoVX4hFYzA
+tZwK1D1kzV70VG/NO/UapdUixYZaqGdRxdabnRv/o844i8H1BLS/GWxQjrhZ4AYMxrFoWRGY4vv
eTYVNnPsSOMys7Q5Hs7AIHx47OgF/p+GqgLYXqP3jxQ6YTRvQzikQRvz+RyakG4anBZTTPwZl8kA
UwBjWuAfYaUsQibwCWHrkEeoJb6pJkKzipL2mxa86QXeNG8ewtC6Gb0HCRPq7Ccfp2PefJZ87+Vn
O/xGin5WNHbrbON8bVcS1VfG35bAs4/gCuQnsV/KpucYxKi5Xmqlvkkjb5egO4jxXXIwj9MXsg/n
tMD5YFG29n+IY6eo6SmoxUwxNevp+2C9piFNw+4drwL3v5M93kb1BuUPzRoLQrZwocHmM5i8/adr
jzK6EiL07XPNJF1G5G4jjNPFtzDoXsh2UXWyeZ9a8ZVn9YrUKc6zgsCKVayNDnhHA1oqZv/qLx32
amyEBg/ieJsZ5+OtTqAJcV2PSWMbqtw00T/HxdbqN6BWtKU1ohyJ9sh8JmHvg7rlZ4BNFlpBRQVf
0CUjudZxdPLFKstQJR4h1CXiuXH9zRtv6DdtDLAvESmhO5lQVbUbg/xeJe8gYXaVfbAK3GvEKfH9
4RbJoAFLAEpzeljXs3OcwWGxXjrnZWi2XBxTv1+CZkD8s4C1OBQdMsLcdeMyoIfdNt5d/QOIfCDf
Ggu7ArEbf6H6PU6EAQga9NQO9+hOo+4tg6I+VTT9Mf0fmfFCpGEKyUFH045cLKZ8oWLW3lcakF0k
I+K/SQuWK1yZjOScIeL1oYidQpUYVxuGD2tPIpvcgjm34jB3oDSC1df4adzbLPdl0yunAw4JVLB/
qP4t5r7Xy73Hr27PZ1oBi6PeTPWb69PMnXEtgjUI7H5Sa48NwwL8V1fz2Htg/IqlTCm+oX8aYE7R
hnP6DhCuy6omwn1l8dFi48BB3TuvEQ8h2scEzhD3OhzX3wwzQEAZNV5+LhurmDg9xmAoo268jop3
s5x77YmohtXKCN+9ap82w7OGMmhQf6cTy/X/BEQf6dU7+G7PjHkS31tnsUWvkbMMy68C8HCI9Y0Z
K6aP9myx6afjb0iU2Yc1QHIjmAhHBbcOhSctyrVnOsuI5MuQ3ucLrNsjuJvXgGDu6NxozCZGcvbD
145Baa1uDlrUxOsc1S+OU+HU0dcDPW0S6J3GzdklrYsdnKSxhYgTbGxUNMnwyanyhT/ua6aZDdII
pXxDcucQPqDZt5s6XIMQqklAjJwe54UYLoPS1Fry/FtQ6OdkfmpOh16PyXEH/nMc/GVxvIxZIgwu
/Jm/F9wa6FYaUw8R9QxPHdgXxeOo3drBst5q0vszJ0xGezOmScvfuhoJDYQU6z3nqWytdeIsaVxF
YNvVuIFwBvb5V15cBVHjNqJr0Hku7a2s3nwaUui0KP4c75m2GUvuWnjdlAEVCV0ATbSeUnpI1Z8e
X0t7PbAl2/p7hFav5CbXbwHTtyScG7zW5lTg89xq07Iluyy0j0ojDd+eCgoXrCFf9Yg8Y/47zZ7G
+iILzi4TcbLmOxngJrWKNuRj9B9pZ7YbOZZu51dp9LUJc9zcNHx8kTFHSIpQSKHphlBOm/M8P70/
lmE7MyAoUdUXB33QVR0Uyc09/P9a3wLq2MofFd3bkhZlBydVx+LKrPEMu7r3aTtx/sRhNHabGrx5
xM7FhBRptNb3inXBilodgg3iaffkGhTllil2HLPW1yU6wYAvwYBQpdGujDGu9qCLBixNbU0kDNyo
bpWH65SXLLVmUdIAAJT9RRMEbpA8OiEzJYGK7Gs+Dw1//VbBwQG9LvGluNVEi+ivZuBiVO3SCw8a
uRL68JbiR7Uz1JNyJ1wk9Aje2r3V7kIN8Vy457Wr4b52H0OIf+QrwRMQ4FcuKa6jgS5P2p25f6fa
JOTDmSmyv/PAyT72ZoedsaqKG6/cRxXZjd0uw/GkO8WrkPU9wCLarxFdorvSuxkoBNj5fZ5INqXY
ebIfinaFtqzNR2yXBBqSO4KpOddBts5NSXakBL+EHVW7aNmKfcQqbHKm4Ts0aagom1xQ4+hlOxu5
R8931sI7RsyqZyTdGHC0/Sfd3I3i2FOd0CYsWsPXUuy68FvLRhjpVWl+y0smVgoDnImr4tsks6XZ
WRiOwRu3cH8bssprbqKFpEUIkBkkS4fazTDhhWH2tRBfq+qtM16bHmkrB+4MepKAwdSM1jY2rE2V
nTPqrlb+nX5Mln01jL2UD1p1ibylHr0p+tOJZR4sDTFqd1Nh72ynO5ejCyX/ICpv6plAPYLeZDBF
xWLsSVsha2+gu+7R3lbOcaCkN9mPLKQQYvq9gx+0soeF18H1Yghq2qFtUHO8BtQ9kb+gMya6h1Nf
ChallUzMxYGgmsRbWpLeDUiVyFG7uv8hNQHlu14KWjeC1ACULdRFS5B5aTNuG1yglf6m9Le2ejC0
u4nSe3QXhw7HYzR0CLEt0u4Mzh4y3mPGWKjyXsPA4SKuHbv7qGgZu+G+xvFf8ofNYtQWS5Kitmuo
6Y64jyUbcFFlGythGZ++M58/VSQN5gQZhwSQdZrctca593DhibeQUDoxO2YJbM1pabEpKSGLRohd
kKgHfMhGtJPU+nv3m4mgy0qohbIq6RxS49RAPKZX1PoIWreZVAKTEFUHN1x8HDLmUeKY2EmWQ8/m
ECEvcu/A7PuVhwNr9lYySr+EBfUQAs6FRvlfUhpf4yBFkAAzq1i7rDkVQnGLARzaLBq+fnBYIrgY
vlmx1MKLhFpR66cAurHrLTtkKkWAf6RDINrMqIrR+DqffgxaW7H200aaOVlbY+LfusExGZH+UMDQ
DnEIE4PTKQrIBhZ+bcXzoTAyNzVFfugpf5MUua4Hml0quoRd9tQJCUI/D070Y9hn7ypxktr3PkdG
gDs86g/EJvMNU8jPeGUOMy5JLVVJHptC/XY7UGXW67U+psBRLHXU5dcmQl04Hf1pThyn7PMYUOtm
tfMHkKH613k/bbU3o9PcTiPztRpRd75r8sRZfF3XUAZC6ocUIoXR79BHfEHYtSmDdstxcSbIFQVz
/KEN3/KRqKh4L2EAVIzGWHsxU9hppO2UB7vbj0i9NIy4U8ZxZBwu/CQ6447SMEzcdGdWe8u4kbgs
WGp7WIASkFimYrIpKd4QAWayDXTZdVMMfnRaB9cFSZnV5a+scPDqbKba7r4v+AzoRBUuSTRsJl+C
FG2g9j5SGBwTtJSSwDcad7NNKaCLbCicQA5MhuwyBej0Z62uSql+cvntIE5pCm3M+95RG7fD8qvG
PQQ69FJaxRoq2qorjpWFMjUsMRt1Nig+RLdZfTLo8Ngj2gcO3zROyvrOnG78gNaU09C4ZxwIey1S
jv86uCq80xhqAHt80znaD/19Y8Zb0MK3de3g86Ofi0ajzt4JfsMXrH0pKB30VFEFFXgrBCK3MYqT
HWKiCpiCS8kpe3as8RVwrpEx/Y3o3gH8WHk7H+6qiC8WcXroqeYZY3hP+goZAquK/rPVtaVmxgsa
zoTVuwfdYnePSavOHmaCp6ud7MK/b5L8EhTZUjlY2n50GjpVlz+oWwYQVMrusZpeqUVWlr0b+bCw
AkmYNQXynLmk43K813Y1yOz0jOs+488siq+cAjj/ZbiXPQSHP2tiaErjoHAulfGtTqCedeegGA+z
Q0+Ua0cKXg4apQ6PAyzKVrgsaZSa3R8xbVx/jA9JwEFxDhMEW8eMncyLLyGHjr8q6T2H5aM+0P11
W1pcFX7czWDxMYudkW2K4aCX6wIwVqmQ3zW9udLUdE+bTjpHj9ItG0+I00zXNAUF4Cu5wG+0a0wH
GulJkvHj5iAMAFy4NVj1R3NgBEZPLbXHrHSXllh71p0ubabJb86EsyN9r9Kt20Bcp+CAugMu+hz+
3RRvFMBngnmH42SeqxsZHOLmscfKDfRmQvIMD8+VS2kd2uHO9znF/bQqUKePYYTcKPqWd9jpBJMf
hh5sjr37mPTHXuLgR8blsYyatBwNQWIfCRQzP9+gzCjMvRhusvhs0k8gSwYDzr6zZ7f6LisPavie
g5fxJnJnpb3JdRPmedSvKqo4tmJPQVc6RguW6k8deU7ShKp0x4Mt4XZKgTpCoqSTnO8qJi7WTSQV
pm+At6VTmwOODhjRJB/1tNR1RIAWf6AP3ghxgFljcWKZyshEzZH/R8Y7oZTl8BCpkG/+aS7oiRoE
D2uocA7ucM9USs7Ije/fdyzndGvbaJ9zTp5G91KZj3p7F0UzQ5Ohrpsb3SIChY376LvLMX4rfZce
236gT6rfjNaPucqpPfTeaze37lCxF2wVovi5oM8NtH9fqNvGutTaO7U8YR9qKgc+AYxWYJy0IV9N
/kuURmvFiasKjmyvZL8fOO4i5p1QrefUtOMEA3F98Pib8uGmRNw9J1jR3PVY28boXamtoR17g4TF
khB36h4pu5BxdjJYnIomzs3Mz3APzOzS5u2yF809nMKeKqnkUZZim5kKWTXMpiRDJvmg59/aDvkq
O7XOzteZjBBTXdTIrjBI7kb2GOE2hXI/pTaBE1SHZhRUuDPqTYQ3d6qap9rgpEzoc7Zn5sxQzjQj
x9af7rC1Zk5lgcDF1x+A6IQm0m+cXLF07+2xPWQMNkrIi44VVwzoZpCa+Wi7NU/t549Ac+VDoHsb
L2heNbJkKhCZvhk/S061QQXCwmvYXT+VVFkGa99wzCNvRGFAzrJ9TrgAuyJzQhQcbxTeMYIEYUH3
2a0mlVhV9Fj1rrqzC7KdDShc2GgSBhfWusVQsJHuDkbPq6Eu3VTvEbJfNA0o8dj2EBRi+c4i89J1
aPDFsd8YPaYAgB0DUCaKJXkEDHttepspAy8xLGUGcnBTBLckA7F9BgpVn9qaWnqr3eTtSwr1Irc2
BYRZEHUTqJAKSAyN36Z7GFrYrSNuafZEUJJzlCM91S06mAi57itOJxGFGn/AQ+6/StLOs0PoVMta
pfcKuS/iMsAiDu2LaW0pbR1qjw6A9rp+dhUQKWK2i4skoUlSCRYziSUj84PKc9/BmzmPNOJJd5Ss
+9Ms7xInz2dUMUlPD7OnZ/YDO/60DhqTdlmLqubQm+LglajH4TvS95i/4GaTNRsXgIYuaix6F2/c
VhnxVQCogmk7RLfWLPMEOEQcaXJrxTdVqSPHmWFD/sY1iq3OveCebEDPGLl6Gcg+c6i6NTDsA8xl
umm/4ko8asGtmX7vpoeJmCiOaOtyJkjAYy92SbUbpLMbWQm9AMviWXGi94/a4G58ozyHIfy+B6uX
dPKSVdE0FE68pccUGwTuxaGUBfhhkbFF8BQTj2TOmgM8Svjs6tEh/jwtOiRyAScZwMZuLLAczSib
3luUmLubG8KXKp0gpWHWi6dgYKcORXW2LpFjqLu8fja757mikCBvb7yY8Cb60QTfmyG8U/tgxuCp
30Z5IcAXLilx7rid73quac//oyFbAC4DjzQ0yCnHHd39RUw5GTpmw4qmmE6VCVJkz0Kal4/I6EP3
dtTWTYEbELpUpC5JBOpZLSe1Jxa7UXw+lEG3DhcyDft2qsKF6klvAaDnsH+Z6Pl5iCWDWxF8t0l8
K/2dbgNbzYzuLg6CpRs86M4+jFFSrA327SVt3WnoGN6sl3wgCdlMUHeCRK08jHh+fTYQOYb+0c5+
kLkNmYN41o2ZznhkFKnCcCgoKEra3hfXeqQcIxzg7+egZhHpD5SQ0pH9sv9jNv1M2jnPVnnvbkUO
+EN296kN1dJB/gnjZpAnSx4DHHaxvoqkv1fuz5oaFrnbq6Lu0X/P8Zzrqd8y3ybYOOB9jrNHvTuF
grXF2yDTxjEB7TSlguBQ/HVfQ0IK4/AmFRQ7EAkMKtnrNtg3YiJPcYaOweejoOxVksvXAkTNASEP
2yTKKNR3z6XZBbc2mOKwB9Ql3Wdd9v47BFaM4aGdNEwHKe3bJtmpNIOIZA49fo0pJLMrqNZ4cek5
wyso9Mcs45zkoIe7qYXGgGUFtE0yPBUwypRKECFkm15URw8/W6KhiCj9F8eD8F3MT3m0pDhqFi4o
umCU1nUoBhi3gFJhEmL5VN5ZNChHWwvklu0MK4f6UsGZnkIWQkaZ+a8DzyVPMUIM2AJDKgvKw+Vi
RsN9IlrkGEhpjS4+e2VOf4NUmTqSZJCY+Nr41IFh3XH4OJY23UUChukqVffS1uI1RoiYLnOPY0Fj
g6kZlbbsK/3JNjs6W7xonC3IRBBlssba2dHEhdKH8OWCyXwTTKSx14PqI4dJuOJBTwwSKez7ROdc
I0n4XTbeXHhqqD10/pr1626Ms7fUBQla9jm4earqbrYvsAqYgfcYaTgdKoov2kzv0vi3nBHQRWHP
80PF4YZNMHQID12zN8VPIioPtV+joZE3pRneBXX9HkU1QQvhJqxDyGf6XdsZR6tLNqpqD4He4cNC
seDQH0idO0bxwJkPr05MsRCa8E3njHT/abP0HZDCkN1mGSTPet3sXZaIIbDPYcLXVSGoWGS6f7EV
ppxYe24SuhqFgPQA9fqtmGGDk9ERFpqimjVKE+GVvlKu2EVluApyqEldvBWInk3cnXpNe3Sos5um
6NovUyW2OefJpByPvQb9zhgXOvrpbIhe4sKhvQhTO+QYRppySgRAFrfr3qcZifNmrF2KQitVf9OR
HpdFt5rtLgJnPyR1jEt8YzkygLmenE+HlF6GWbAzNdyFN3tm662Rnan6sendFwP6bZ8go7inMzZ9
cXPO9Qkh7h0zb4aAYdppNPcCBtPMIy0QvavgXXLMwPu1AInp9M8T6nu3uHVAX0/WeVaxCsxRKoMW
Ne4DdJS9oG48fiP3KRe0/nVEvBd2cTE9lA7BqQRlVQ06pmz6U/yRiPhylr6e2n5Lzz8UN2mrrwX9
SasDw/g9Ms9+9TXun7UKzA5/g0udFTwbhG2cP6BPR2yaHfxpGZXLqLhv40d3RMeIDdXNfgbDz5qD
Yt4wfUD/cvlrSXpSOcdiyhsWcrWS4r2EVdgUr1l8KlmiOXtOVIS1+i3iGGJ7DJH3XP9WCw7M7X1r
A00zV+F0i4yyr2509HV6+iNBtpdvRHOOolswBuy0D+Qrrl04HxPiafJcvnTda0sdomY6CoyXbID+
SGpLEr8ZGa1S4a9L810f762GMc4hmI6wR9ZduRMteuKGUKD6LgNCYr6HLebnGPuKfcJ/sfL5kAxE
3AizYdCweDiHorsfup618K6ibFGuPNWuGvd9oCyADyq2ZpETCnmxVx4cY7WoPChg1nvMEV7/2rvU
L4a1OdLzhNXyl3yyfdUkZitqQRY8obD8Pus7YTPVADu0OqKWNzd7gKw9iW4pxx++8+h6GMso8UXp
pR+OeFBU/hAwd7n9bc3AyNsfPf7FwB2WdUpvZFN0t4hKvnTVPcm3WkRS1xsYnc1YkxjONFqU76aC
2MhY1IqvaUZ/z2Inhz6u95ESdmANoOxr0Bq8ekT2O1vt8DP6JoiziuRtqmFjtaioyRXpW412T6Uo
pjKN3TbEgJKlcuzhCEEpaobH1sak3kPpxNHeq1Ud35voYfPJf9KI6m23RXfXB7ea8Rzpj23zJMWr
au8t/WEuv4TbQuejPRH0jQyT0zAUCaR6yPUAzNGMcKk7DajDouExq7BQFwBatz4xuH7d7BSZ0QQg
vmP+9Abw70dH3Ebd4yhfGo9mqseBwnjtQipYwxYr+6qKgT0CMMuCllmvgVTkd+42JUE9Kk7Mgmjv
z9znIkwfLYChicZbay6xf2p6dh7esoKEEsaPefEzgiHuZudu6JCJQOu2SIQkY1pnFzjRZ82oDEt4
beVGCb7leJm6B7LmV05Kyb2lMZ5TJcOhQX3IJKYCWUBBfqKs5srwF6M4J/HOtWsclpcoP8fV97h6
Fu17N7djilcFAk69E0k3hpdy/AZMx09nHfWXPL6beWlefLBMavfaxu5eUlKhteLSTc9SQ4zr7KLh
0Nga9JbdJG60fEMlMpWPNdN2cVT4f+jc4nW+peG6M5D3xfToGSkuPqz82GIoGuF6gZtR+gMyl2XK
/Ob3/qpg6Gr+48CXVLzG9SPcdaq8DzaVrKxZGdkLLOEvaXQUw3Mvn8HR6Pm2GXkJ6EcnuVU2fY5o
/GLV3hdregY0bvlbz/+q2FNDelx0Hgd1Ik0m/UKLEmEF2h8knzJcuuIuyW+Z2VB27QQ233ZgGWof
dRfVJ8dM4KMg44iSdvRjhKWnbs9RUy56th1JTjOmW/gR4nA01N1+4HNp+7kdw6hg2TDy91RdVPQQ
ZFuREpyBX7b3HwwjY2/xw4netBK8RMN5vV1WLDj5rm1eimKdkQ8yEQjm7Ymf6E22sktz+GEGKFzs
g1XeS4Ucdz5zBO9wgqAvEdY93pgk/GqQ7yZUnyjonmpzWAzdq8TFZHv3gX8RCDwwuBjFjaxvarVr
o21TXlKDXJGW6MYFSa4S4d3wVMVwuHBWp/YlmF8IjGaxnslCJWcHIDLp8EZBvOovk8Nx9yxRY1eI
MWNxTMlV1Vv8/DUHEh9+NWpk4Ha+g3a6r86YkXZZMOzQnRDcUqQa+xqXjiSySEFbTbfjYJ2Edr9T
hXKZ2OvopsP1tzaS8RAOwqDaXL+6VGYjKHh+Tml1rIYbTYza0g+bk6XsmC1Xn69cADk6OzVsZptS
EUs7mYt8wikoxiWnG7UU1UTvMZq2CRtZosnzbaERbxC5kMWU/m1gQ4jFh5Jg0p1bQZqoCkIEKTrC
MmyM3lYBc/Ed87E02C84TXQvw8jDFuCsC7xLoS0eK916ENjCktgn7wlzXSmytbKbhzz0zlrHgA1i
YhYAhnqJ2Ie15ayHWudpGATA6xg8mvHWchDqoHEj9D1GHGTxmhByKxmChvafA5PSXAew2xd2vetr
ea4j7z0cp9exqc5u6p/wRq1rO9igB6MjMFYo7Kj6yiTglQzAiyAdufAQ7CTdOHgBNnoK6s/UVyPt
iyHLl6BIan0BLFZSo07jozCdTab2zcAeSYsRFn4byQSo2Ojysy5yLq85SPvrpO4G7U4I2ncXZlun
OiTOY8+iVxEMKM27dnK5ifbWDPW3gp5UHY+bwCa10nBPQ3F08oNhKSb18mFOBS0ZiREJLRG7EMfa
mqxBpn5CJfWeBtYuMXxIED81NploHTISpyLgs4+BzF6ipjsmoEg5dpiFbyxLs/2iyycjqm7a1Ac4
tqpRg/ndQWsldNkg2ikXm00PUgGi6UNj4r+0//Ja9EgKc7PZhykuVbtFeNe/VpA1Qp0DhBtexGS/
+iDagvRckfFEENljmYbVpg7veFYo1adhhZ3AhIWLOq9oDnm5b1k4Yhru64BgG20G08wqKTYsqXPA
3U9Qy2Oa10uzje9CgaUycVa5UCclQNXqFpKwEYmCc2s3HsKvZMkdriMs6lr7AghRp/qdnqlq5UW/
L0pvLyCBKdrwmcuhPoYvgmRo3GQYfpqoxBASo+2dM5ubVduAlyr47+p2pbk5YL2nMmEpL1FEJdTv
zehO4p0bp5NL+SmGM1EEZ5Eek8bdhNhUx2JR0ilIFOcNtgEBFU6A0zY7s5ZNvJrUaiAsrCM80C2/
edpL3gPgVAqT4rjNqvrkMRI2noH8rdUvHdEf68jDgxJQMnBQh5d+RyuA47YKYmo+BJ/l8ujoxDz7
565dBVTstJ5JLrvo5rfYwcoWtBvpIBkZ6ock6ZdNZX0f5z0Minos9wEFXXfjujhzKrVNM0rLBHPV
6XBbQTjI2uGriMFH83HHzBYFPtW4TnbxPL7bnlqyTW01+Z4aP7wwR0dHN5qd5kjyjccCE9W3eXg0
9IhysQB3husyNEhAwoZNpopW6tbGEn25yefQo4LGnUmHB7XpvRE82S4nLwPgiSZ/BKzsrfYwA2VL
SvMuIOiAuonR3kiUATmLXhfny8yrtnSqK//Sh9+0KWFXW7NC7S3cgNkAvHFgx9VQk6W7NAzuscX8
m+bVAkMl/FjNZIdZoADGq0yYeS9np2hcHzskg9VRpbTzH/I5OCh8dZwfOYcdqUXAJtXCmXlYcQZg
jnqz3xpbryvvHU5zfZfcFqn+gzBI+Dyzg3HDAblOv5uMN7tcG9XeNJpt5ZwDWAj5SKSNaLamUy3S
EKmve4w4RUtyUYuXXn+q6MLNWcP10O6qdptquwi2ksxufGqStsM+KSUSmxhy+5nMIt1bW7o4hK22
SaASW/nPuLoY/q0qycRBgCSeXfgNcGGRsfccHXF69/fgkRAz0WxEkACx86T4btHX3IDnZrisxq55
NaMK9C8g7m48VrBMUcoX7A6K4l4NMR2w7pDl/sGokMIkEK6rmYMBBiKHjEoSgpLEcfH/YKKhkmMV
yybWb5WFe7HOCN0sk/I5DrOZK+qeUwuTcWWGj1odPzo6WsNkYEno+1fpmdNTGpkIzEEKCR/7zDTs
Kh/YUELgdUDTdOD2Q27IcwMiCbUIu03wbCahtmQfS/pETDrgnBLtAmIn0oLad50qzqIRP2Zp1auT
Voc2mA6F5GiIrPaHQxTaMsGPOCVil6e8Tbg2UB+wEjdouOxg21XjTYP4traOaapvyh43j3yfpocY
F6Zpk6yj1zAmV0JYayN8KR2eNbgL33+x7Z9FfPKRIOSZvGSRZL/81UCkUIysPvbeFa+pk+FasHYR
ZZKIm7a6Dvmgfi/oU5cVMreST0S3OyjldzosPm3ctZN95yTEPoYThb1OuoQ3ez8CZeE1RHriTzgb
u/IovOxx0up7FfarAhIm9cvvgx6u/Jy9QDMAKmfySBhiKZ1DKNoU4Ddl+1xqYQ//AlWzi/rGsAiG
NE+gukjKI2yuOPkh+nWWK6qUO8Q+51aX4MiwXVl9SwJSSwW2D1K8BV3htxtFzW4zmSYZ57z2VYky
HaMHScn8VUi/dAMcp1WW48obI1zabjS1KNWT6SVz/yKUU0JQmtUfDN9SX21qvZiTNevQZ0NDnBm9
51GB5zQTsM/QgkbkHkg64hb/a1aO+a1dOD3KLmDLXdyQ1ajmcL/cMo9WlaDB93VwsMvYBiaGEAqt
KqSE1LoPsNe19cQ+lSjVepb788DaA1G1XaKWTWjtJP8yPrFlUJ1zfNdBj9059xHDvvsAQcLD1PJd
kb3QnTvXXc60i7ykaBaASI6p3skHG9MZVt1VPxxSHAieuG26Q+mS1qR6fPJu1b2pkNFtJiaQbW/v
xPAo6/FlBN4ZjDTy6FpoVCnZddg3Jq/E9To8qxTcoZLYJF4iXaRchACBtUIDLVNbqCLD91ghESK9
pJFUkztXnR1Wy0C2pMuhkrcDnRSVFGeAL22J+qAl9tAN0MI2NYI7UZdEQYhW0eionZNvIcwZdced
NlEUiic9JRtIGzT/DrEHHDx3co3Fv//13//X//w2/A/1Iz/lyajy7F9EJZzyMGvq//q3/e9/Ff/n
v919/69/S8uTnmW5uBSk4QhE5Qb//Nv7OcwU/7Lx37C61AHgBnlMBap81NKJfvj7V7DZr0gu40rd
uboCnuxe14zQO6IS9MOT093+Z79v/n4Hrpb7jtdF3tEeF7Sl6uf/7Oet338+1N2OCjY/z8c6AJWe
48z+wRVcy3HQZ7tCWvMr+uUVlAo7ExhS71ilKZBazPzZf3gF5/crVBXohNLkCphcpifXufv8BgT/
8+sxhEVVGrotDc81rh5RaRY1pIyAn69Am1Po/lKG2Io9zwJ30RU/P7/aRyP216tdPS4aajpIr9jD
TkuxyoT5bL9/foX5cXx2P1ePq4nNinxNrjAlIE/oOe4gcnx+iY9uQui6YDIxPWFffxRDEMV17dLB
GS3wliys3tPfvwAoD9MxbbI5XTm/s18GlWflluO2vnvEuzc8Nurh85//6JX/+vPu7z/PIjA5ZsfP
Z5Rzo2EbcJotaYj//cdk88eb0nQ9npNu/n6ZUFlW0tupf9RJ1A7vnOwPb/qD1/Db71+NXFJcdKP1
+P3JWnjEfWaLzx/TR79vmJ40TVtn5jOv5j5IHVrZT5V/dAnFoSh1//nPfzBQ7V9//urxRGpwwqzj
50l+bFs8oEtr9/kV/nQDVw8o6RxU3C1XQDBMarax/gc/TzPHsXVGk2PJ399vR28O8kMDJ4tS+c6G
b/H573/0gOg0OqZuW4yh6+dPLKcOqKrSjrXRPKVIM4a6QvtV/uE9fPA12Cyh3ryCmoYuvd9vo1CO
WZYlXc/K/u4X761aOdZDVH/7/GY+ehe/XMXTf7+KGWluX2NjPk6zKAinil78g7fNGsT3Zjn8x/VK
hBFbC622949LkbYL2TT/4HP49fevJtaxCDh+y84/Rmiq1cFCfPT3HxFDybCEKfkwrKsXYVO/yJzY
9I+Ob9+CYl6KMvoHQ9axDGkZluXZhnt1Cc8xtLjzTHnMtHdJGMTy8zv4aMT+8vPy6iXbtV37fczC
YAyUwkC0fjW1/d+/hGvDbnBc27IpxP0+jtK+tRLRkwM8IR1w9WFLuMcpIAfx88t89FG4ruNKh10B
j+tq7jMTtzSzwPOOJXz4hvou6ZYGCDV/QxpX8g9ePIuc7rH6W/zf1VsZ0NCqzuCeYuIgkxilI5WT
z+9nnouudgX2L5cwrt7MlEKR7wYuoYVns78HOrW0GgiiGPOU0ZAVMv3ha/nwAUrPYRy7ruFejzQT
6cNoG3wtgAzFqtsm02F0v39+Ux/NKe7/v8b1cKvsQDnKnb9I/9XnzDKN/+DFsPMXlqXPE6N19dTA
fJLSOLL1nJJoTb+1mNTm81uYtxpX78VxdfZSps0kjG/09+Hc+lak02ARSE4uUbktU42K10tEvRJD
3+eX+uBpcSnL9iQfvivE/MZ+2VTlbSzhXXTi2N5K88FpXz//+Q9eOBgvHpVlE2TqyKsP06MM48ks
co8K52aYfktJX5T9qe7/sJD8NVSvHpmYJy/TMxzoT5b1+32YbmMBt+jFcSBQDCRa96wisl4KYP3x
8HXoe33HY72YHPV7ka3+/l3aluGZtnQNQ8ireUERUWaGTeCikcj2gb0N7oCuq9T7wyz3wbsStm2a
1rx1FMxCv9+j4ZR21eZcpjU2CvD6H4bCPKFcP8Jff/5qKKSmYdKe5l3pCONJHOwsGCb7vCxg+99j
7TDpLX/+3OY/+LMrXo3zqRZ5BGXUPWoUop7AlvdPn19g/oHPLnC1GbN0B/WUxQVmraYOSaahShPQ
MRRgxZru8fOrfXg7gnXaZtZ2rOvCA3gcvw0nviU7+amFR6G92eIPQ+CDGZvPyKD8bVuu5+lXQyDL
BpkPoavhSRfEilyS7Hs57h1noEuYrWNkhX//ln693tWYiCNfNpyEtaMyoaomqlvgzzxUXvsPHh27
WV0YkkkP/NrvQ5v4Ux+Wq6Mdzbg4UF3ahcG4jJNq9fntfDQepKXb805QmJZ7PXV7Vj+pitsxcQf4
J1I8qd3AyLFxjH9+pQ++VWk7DpUDW1BEuJ6PsB/GSW1rwWkksg+HRez9YWb94FbYHOgoaLkT8CxX
txIC00Chl3jH6FEnwIlCHnnEyUtJ8sHnd/LBqJZ0nOa9IfUc174acq2XuGFupx4hN0uHXsq4MsbN
55f46GH9eomrUebiBHHCIqPedQ84ov/T/vaDO/B04VrMzPhh2Hr8PrjsHnFsm0t5LKppV8GD6nsC
eQE2fX4XH8yfnklVUGeHaFvm9Suf2EUPXcDJz7PBLNiXQtznYm15Jz958+u7GlDB5xf84LH9dsH5
n/+ydsN6GugKcMHmpVZwyFLvDxf46ME5krlQSrK8nevZRlERKfQmoxWUIu7dIp3TrIe/fw+OR8nW
dG0pvOsdYddHfdZbljr5+wkSXPaHHe5Hj0i4nJWp4nGJ6zvoPBjl8NbUCfVLtfH6P/z8Bx+hx3xs
z5sny9Ddq11Hppx0Uo1BYzqYYX30SctgQLH1XbOgX7TO9Pj3n5Zrs/Ukw9JiNF9Nk6Ux1ANMruBE
g3JYkGvxD37e4T4czsp861c/n3RuONhtFZxc98eA8tr7w5//0Xjid//f75u/D9jRT1PV+UUAbLPD
YjDjXvxupTd2vfj8Rv50oav3QiOt0aC6BSdoDA3xf8kCMunnl/joa6e0bTqOLQSb9fmf//LxmZOQ
oVsHwclqaRhnYXDJOubeWDPXDla/L5nVnIIZA5OOQE0/v7YxP6irfc1cV/+/F78+uEVKtdbU+epk
uxqMJDE4h0SVyMPDsVgbqpluDccu8NAW5wZezBrdgLujzF8tnRSI8ud/zQd7kt/+mKtRU5I3F7v5
/CR0e92RN6z1R6VOpsIVbyeLfvpD98X48NG7hvAM29YdTpK/P/qcbXDmCr4Cj9cM5VgD/l0+DBIp
rJ7lwVIL2H4bEkm/TIyfvYXefmrbjlZpOjDiWrCGBbJ7lSgJmn7WIoaBcbCFX69p5b58/nQ+HIrs
1TmSSGka152EkB6i78/jJDLSC5jGM0aSY2dFr59f5qOJzv3lMvM//2U4Gp0SsdZEwanE2ivUu4c5
/O9fYe6FeNTeKbRY843+cgWEzrrq68k/1rTonQT01Z+Wm4/u4dcrXG0DNB+pauFwha49AXSJ5NN/
dgdX46Yh1yZIBL+vA+5AxvuHxeBPf/78nfzygEYyW5sMZd0x8+lOLOziD3v/+favP/pfH8/VjCPq
SNdTieKLKPgaAVRDmFMc3Sd2cvP5c/poVZOs9xYHaToU+tVYyvyI9DbpzyXHW83bATyhv4/SID76
BLD/g2sxogyaqdKV9tWS8L9JO6/myHUkSv8iRtCb1/JyLUrt+4XRlt57/vr92Ls7XQUxiiHdmYn7
ojvMApBIAJknzwkhRSTdr9M3aQYPToBGavFUNChEwNWnWit11cUZNKgecR1QTVWM2QbaMbA08sqg
Y+mH0Re/sqi7qYwKQfB6f31cS9ueJBR9OaRWeBMKuyUEJZBBXUAZoKZP1L9XoWNGX2dlTy4O6MzK
/Pczl+uNkHrShBU1uYWCepM0NzkN7IO1EnKXRuMA7zRs0jjai5dtoTe97nRk0SGHhm44evBH41SP
/sr6LGVxeNT+syN4Q9/ypIJ5Gxe3hxs7nY5wH3/XJ+OhHqNTNMCSZ5RfB6n+0GjpG+I0MwlcgyOF
0r5wimndMGSGZXiPXp9CvEVDA90tmqOt+fvS0X1uRxhibg5Nro6m9+hnwGwTXaftP0/0WxJl023a
orWslaG8lTSl4BJR+QNkB3O0woE2laRNG90CRlTFUkmzZAHZeYHwjKSkd7ZnHujzqeG36BCiBf2y
qwsHaCGIkX3QAUBF/gLGhBC6iBgmC54lyKzKjuPT04hWhGEaNO7EAaVuvv6uozUPQVDQ3nbvS7/9
Gg6hrI+rnWQM/rEf6PCE/Mw6eSHMQ94oQYyaIVhkp6b3UMXJnwGSb93vq5+lVn03+rQiEQfOSSor
mFztBroYHlEnFXYh2YBTCzR7mtxFk9NtAwhStyCIkoNJtfkgm316COKu3HZprd2pUDXuJrUAZ5Qa
8J1mIdh4u0IpllSFDLDR7lc22Ytw6PDMtizdIeGvyoomeEbolVXU57LvdjbcyvWvBlHn0gfYH0KK
/urX9myMQEhqmQj84hFpNWbryU3tuzkoZCW7Vcc/qJhej00vooZgQ4jvRellhpa3vtsMEh2VHURy
UDZKtPtpxua6qReBYzblKHOqhdeRKT5YMscLPcOKfDeFtsVXv/VQagDOeYMVhcswbzHdsCitX4ZB
WIzt1I45RGwUO/3hBsJDxN6P14cyz8rF8ctQzo0Ib4pOSunqIKXzGJXa7zqEDzKuPlw3sTRb5yaE
hZHCbirkkvOpsD+OsZtPdC/fXDexPApHJoeszMVd4RLRcU9Ui4EEIhQvCXRp+ddaHVfuD4s2DA2O
DJKg5KuFs0/XKOJbOiVq8zgYnzLl2/UhLM6SyevHJudOX7FwjXOMfjS1WqI0PWRuS3dJGyePvufv
r5tZHAX4LlnmUKAOI6w3pQZz6DxTepSVr/RSj/L7699fHIZNrpOE5JwuFoYRUAprArXiDRcfPeiB
VKj5VoawaIIUkIKwhqpTyb/cF2Wp6ENQadIjaIKB1lEaIcxu8I5ZXcYr59p8uRV2h2pRkyAkc7NS
xUxIYg+92uSj8qi043u5hCLEzKBF6VT7ySsRbPFS8qCDjWD09VlctEtKRKP0C5JAvNJlqipPRtwo
jwUsiL58jDLaospPSPaW093EYXbd3MJZoPLMIpMI3xTOISyaYXu+1OWO/OjlkEqhN1TA4og+mWbd
lWhdXTe2EKep9CiET9yP3STsVfRbRrONMuY0ztALqaTyvlLKuSkx2oc+XRfXzS14C+bmSzgT+bJW
N5i2LXVUzagGQ10Ez2gW39IevzKoJStcscy/D2LSpIJP+lEROGGtKI9tn4A6/+WpGcxP5YqVF1Nn
O/wH2VUHr3hZQS1bOYsiyeYp2QEPfzpsO3UlCi14ApEBZ59RBy8RghrKzWbboGBsS66k38O0Bhmx
13KFW4kTS3Ho3ND897M7vkT3bVUrk/SYJHRxIQ1zur7sa9+fF+zs+zotiW1o8H3p/XCXu2/4OAGI
AjDHvy66sFkHepzAwwLJCrfLiJaPMnCer9tQFmIAj1Q8CqgEWWRF2JSTV6tJU3DJ0AdaxLU0bW4L
uqxgOtMp0Pt98L2CiHAzxDo0gbS4Q1Pb+yckc+Kt7YfVe/piQaL3XBztkVsnz+LgGBZ1+UkqoUK/
/mMXZ/vst85jOZvtbLJkRGwT31UU+3fY0cpTlq26YmRhj11MiBA4SGxRh6DX2g38d6ltb3sbOpI6
WAn5L/bYfLczKOxTdDcUw9Auh0JTfRJCXYGGd/sZTShYAe4Mep9UOkreMGf/LuCqOByo/NOJV4jr
RePHJNXfl1J/+E8mRExHBArHaGmsco3g3kGrFxbpFQNzPU44IIFYyYAsqHOYupg+azzelElSGo9N
hwZQq8GFxHGKKFDsNXdFhox6PKUV+ks8Bh/CYkq+I/Dt3w1tm9+gFEareUHvcyybzVGtguprp9XN
+8HPbFhFlIyjLrIPtS/JD55qzFrOQMchGQz2phNJB63i2ECMENLZAkXpLJnlDhMo+RobgQarGDvU
e+Qx2IcDitLSxAuzLkdY+dFSgmWb2wv0hJL5vvLG4aAbYbsSgxZc6WJy5r+f7Qof9bKg1hvjMaKX
pFYgUdiasG5B1XV9FRY2Blg6jf+atByoYqRIWt3Jh0qhZ84+5cpdnh3sYMWTFoZyYULY4AV7JU1y
TEj0ElEuH26D8Ub6dX0ci0Y4pIGZUphj+i/nK4I0P+7Dzn606RJXTjSeQ0qHl6w47UJgBXf2z8wc
zM6WpSmDqZUTzJg9vCLxfePsFO130MMU8RgF1ooTvMz+wBxzbk44iRJVkvI6b+gSM1QujKepsWdR
9L3hhfsGmaFOMeE8+qFPn6/P5pJXKDy4FZvjA0yFcH7EhVVXSKLbjxryMk2PFk2kfSnCdH/dzBym
hAigKxQA1Ll897IvJahGPbakYha7Rwckf66sXxK9SjOzd6d+UKUvcVSsLODiyM5MqpcLmMYwqMR9
ZT9a+YeOLuhg6wQrObuFA+1iVIIrhhOUyO1U0m3j5z+1Mf5RxPrx+sQtefv5xAlu2KZ1bik+E6cN
n/PkRKsTElPHXltZn6XJorlgTvGQr1DFuwqVz1SxRxWwEGRThfrcIWjVjisrsjQWuPUIEYajvDw0
ZUI3DWogkvROgxDM2Wo05xfp9zpcGY2+tDCaASDNBKVvmqJXGzmNlZE8y6kZnrWHIyzct+mUf9BS
h1Mhy7tDG9G72kWq+sN0vBgVAvjfnQga/1FJ0TKLGuMnQBpkTemOfKzQc7i19aa9DZU2O6hm5d30
iUKPX9DI37osmPYl7759GHMQ0YsNi3Un9+jq5XSZPRsNEjYOr4G7UWlQGekbaV9KcQTJn06esvXs
e1QgO+gJUhOZBWsg9Sh3J4ssxdaJHOeugZ72QGtDzsroxl2k6dnhupepL+uKxB8UGcnyGeR/wT1c
7hZLl5X/W+FyOija7cxA+LCkW18LDFiprBQqTmNWP1O2kVRpD4Mm0eU4at7NUKAn4NAYfqh5piJH
BfFGDhP7LpaH5IicBYw3SKDd2xlMRnqArLiRJd5eVhsdgrXa12BQCeVjUphI6/S55SYwGKLKnVd3
E850TCxaMouxrSDkMr19LSELOehlfhv1yvhQS6lCP38Iq13Umr8qm5e25eXmjpJdtS3gAEaowZne
DcGYwOsAr2oGM8i2j3Mkn8no7mvHNI9xLsHNHdUIFQeRBYOuPH20Rwv9x5pe+FyRyM4qigdRyAjx
ppobp2mIrB28IwdYPWnADLp3GJhuYtnq91FWoNoCQQW9qFVzqlP9q2UmPxQNob52yu1bVR3vdDmF
x4IG9HaY5Ntq0NDULSTIy2S5ctuYfuUxnKSN6qvRVh+D5Ituhd5WhjB7rzfqTx4CiLDUtb0zIH+F
GlB+UooUaicll3d+AZ9ONwH7BE0x7uBJnt7JpHOOukTfZ2vL/skfBpigaVom4d3DEJl08VaL51Zt
yUITrWl1yIoLxYMvQ4MMo5QM/XYKFPNkxWjzlSGt7gNIPVhnpt/laLGocqDSZlAlT446d+XGWXnD
Y6J9x+LTM9kVKpoBRrtXU50+Tu4hMyuljvAnVEet6X1Tc4Td6iZMD9AIBbsyiVD4bMZ+2E5hG0KQ
B6fdZy3V4f7NJA00VuJ9LLqe8jdMATcQQw+/ESb/ouZUvsnhy9spCWCC9OP0O9U86K9C+jfrxlFR
qrOgPzJyU0OT0aqQ02y0ne+XgIgchE13eTsZ92oaZyer520+xtSWcg0cg+Vkf4o6hYnVQ4RMzUr/
1otk71NZhuNvYMbIt0Y2Gi0SWpxwPLYPVhchPdgMTfgz1qoRodJQ2pLZU//opW+jZO77KNHp/b0T
wfnTVnpxyDOv38UxLPOJbtVc1TR7Y3r4rgnN5G2YJdBVUedAmrlG6cQquu6uNnrzdkgg8ps6WdlC
egMlNi3hx8Cx26cUDfrvclygippNmQH1t1HE26aA/jWFPHkWmO8f8qlIHpRIck6qDAmEnZsJbFiz
QmpVSttSQhKalsz8Ycr64CbU6uLYTX/QnNoGfndfk5reaXqx1gOwdFqQpaXuNHeKmWIXjtx3Vm/m
ufc4Wiql0Z6LA//in8GjAobk2fUAuHT+zeVeReEdzc1SuAaVcpEl8EpT4HcgIcgH5L8q75hXaFtc
N7R0MhFS5oove9RyhCtDPmooUjuUwKBA4t1YFK/PP4Pw1EAx2aqj02xwGcchVoHKKKBQHkdQD2Sw
Uw1QrF8fw8Jkzd2tKslh0JcAiS9tWFlsV04dmo/Q2MjhMYv2Un/z30zMznF2+6aCHEvGiIk2P9iZ
ShyUaBZfuXQvrAUdLcBIZ+/itjD//cxIwkFBUA4jF8kSE9GRlcLx4uedudo+AyJx4cvPd2oxOmNs
RC4hw0QaYcWTFlaBC4gOfhBsHyAk4X5bkhOKEIWJ3A71TjWGGdN7Z/Qfrq/D7Pfivf38IiW86PSp
kiZJ4srGGRpBSUyFFbrRtr717d9vsMR+YK4Mw6R98HK28njoqWw05iOBBjbnk5Uc2+LZmSWGlefr
phYWhv5BMBBklinoi4U54H8VTJe6+TgZ+TZQvjlwHL3ewty5NGMjVYPGgsvBpEYbRWML50ewregc
cFZz8QuLT+5JMx2AHODARGBy6rUgYPLAfiwTFHQ5006yvbLLZ/cUl/7chOC+GkShkj6bqJUnhEQs
BMuje//LGyZKn2kEbI3eabFcZnDM61MkW1yxnyXPjfav/zyRasbz8L8XOY/Ug+Yl6mvrMQYfB51P
WHQrK720EFQTKZBbdLy+aFcKoGlBcwIUSt55O7WZkFQIyB1Ra1gJVks78dyQsBMz5NVSWQeGkjjp
O63Skdb2b5WhhL8UisZRWjlHFhMS5/aEg6TyHB86mJGDyguzvRw1JD8mO9jFKeTzSYpijKl2NcAH
GPfjse0faS6oPl1fvsXJJXxyCfh73AiHZSRHtTEMgLwN+Bqk3117P6zRTayZEM6AURlSLVMw0Uc3
mvKcNM+O/AYfn4E1M4YC1KZYs6VUBvi7hEU6HMpvA4rZG6/QV85LZSmm2ZxlJmgN5kqE8FiGWU8Z
T9nHzoYC09EO27iDbTXKopNU5bdeID0d0lC6MSUkGFv7s47g1vXFWooXQOVRfASIoLyorltdUfZW
mlBLMYffIfXBLEo+T7D2eK+GUs9vVZDtumwS+xRViK5NYILp9WkLjoEYFzkKcXlRHoDgRNvrQ1py
jvNHsdBnEmWcfnE00CMKc2Y4GndKnNDeFq3M3MLaUVbFkKpAgaSKfdqpIgVmMCqhC6UWWlK8Ia4P
Y+378zDP7jmDUjS1ZfJ963OkHwZpxfcWFp6WIoN2DJmj+0UjQOFXZBbCPHQLA4FF5xM9hxGaVygo
7d8wjjNDwl7l6WhkzlSH7nAY9fey/Hz98wsR1rLJTqmGybn64iwabMm2zTFHnTuX72qoehLrSQ9z
cv7I59Qf/5uxeVLP1iTMNLNABjZye8134BUbH3i9AbFqzGSrzuTsRaR/vm5ywZstdg7p13nPvAB1
WL0H+6aM4G+CXjIqtmOY347IRFy3suRs83EI8onXAT5xOTDP0ka5G5zIhYDfQPFnDY654G22DKPB
fChQGhYDXcAOgghbidwsgD27h6VL/mno4y6BLPz6SBbm68KSEGbizrdhdOKCHZk0OUgQv1cfHKD0
162sjUc44yb66JI4kyPXiL/lIAULaEU7VElXyVHWhiPsHskugjhW1MhtC1fzjl3hhv1KIFs0AXDv
L555RrJerr0eBI2uFqx9HH5pdPhS96b8eie2Z5gNbc5ABV+gcY0xNbPAKnj1xMmITlYaBR8CNFOf
c3lSflxfmgVXxpbJcQqsDoiN4MrQc3mVOtWRW+n7CVH1/fXPL87W2eeFlKsMR38gexUhQPVovoje
RbZ8o2rya6HzkIGdj0JwYy/o6qb3m8itJ0jhvxUwahYHuPeuD2bRjc8GI7hxOOa14nhl5E7SrQHV
tv4hr1n9lQN5bUUEH1Z0lr5xWJEw9jZFSUmncq+P42V70d/pIvHEkhMqZWHR8xqQsqwTX8ZCgeJU
T8jFRaakHuH0Gh/anLomybrYPzipnm6DXnO2hR/C6ejH+ZtG+++nCA7iVOgN5AE/xfJ2GtoK8uH6
WJdn89/3Bc9oggCYEJgMV2Wj7sZqd/3zC+cp/aAAXyAOnsvCwmL1Pf1gPL44T+unNIbU+dmLXSTh
Gv/VrHfzmp1Zmnfa2WEKL5NST2XHmSP9BtI7rfFKLTr32ffnv599n8qsSUKbLSRlloGyQ4fAOryZ
QZpvZURIr0/b/LAS3t0MBiwavLBwHYjZibFD1aTuWPU02evDsA2kH1MLuSFdKLXfbdr0V73WJLzo
CBypsB3R+ci5ejm+Qg0M5OTS2EXxSDOeMv0tm8pgSDLUWRZYSeExGSHZGShQSrpZjsyDM30KfDaQ
8hQ5iLXC89qqN7TKdY4LYnOHZuYbHB3QA1U0erip3gj+keZTkE2xE7u8mlt4cl5LmIf70RlCm7VD
0u0F0Asq4dIZfDVxK+M7MKv+4MzcrB+uu8Vfgh3RL8DOkNq1KWy+gBwlce+p5YiVuau+ej9EOzOi
83EHt6oE3qJvYB+Wts06emfBH7lm0RFLr/LLbJk5/5i4n7Bb33sf+mrl9bDkexY5ONqgSWLKYt7P
SzJzyKo+ccGwDdEhDF9/iNNVYxOC5kBnib49+kYz2VoYul77rH8ty8fry7Lw8y8+L8ToOIYWNXL4
PJTYkQ7h6dDu/puF+RecBR9FodzEszpwB9O/qyv5faGRgr1uY+EqAize5l0ABJZeNCHAqVoC56Oe
hq5cI9Jm0/HyZOTP/83GfFycjSONOitDniWk86La6EhGVsYXWatWRrK4HsALGAgSYMSbSytFZYY9
GrwhCjNc2aQPqEW8YRjUTWcQg8yjV1hw3wp0P/E0mE9nBSvvT9yUBztt9tetLJw4QCTorpeJlsQW
YbIiA6EPOMBDF/RBoP2Z0F6wens3a1dcN7S08ueGhCu77HRV67cMJxwf4VW3JrTJuvT1F5m/QG6e
g7w7X2QIRqmb9HgiATFSsPYcpED89i3jUMFv0yVqk2UT1n1Skko24zFwWxlEZht9tKPsY5brT2+Y
rjMzwjVXHUs6X1LMjP2I8kds1Ltcaqedit7gigss3UQdBRpWw6QqCbpiXrqzDSMlkd8YQYctLpxO
Fhwgvfhdy80z8PxvWRnMurDyxkOsyvMAHAzx+1j3VhBOi+5x9huEwJA1lH9Gm/HaNqwFIAhv6zB7
ol69VhddOt4uRit4/MRD2/ZyGW1p27yffPkxVOOP+fS9KhNXT3TUc/rHIofSwPhi+2vWl6KGQl5k
LqeQwRQb1bM6SdH+1gO3QucF7ue3+P/Z54UQbpnj4PueGbihvUNUxv5x3SkXfz31S9L1vIwtERGp
+ZpZoqUXuNTMESQKeEk6/auZDCHEhF7sf0aEMbRZVSp932KkdDXte2Bqxy7vV3x+0d0o+M/lIIUA
KxjJgzE16tmIY93AnQ3EYIMyy0qoWJourqEsM80eIJ4EI1ZoO1lTxhxE2h/wnL68ch1cGgTPdChX
KJ9BiyaEor51ijqJbFYbvcdk5+T7ZC02LA7hzIQQhoIsnZImwYSDYJ2/s3avdyhggJBsEUE44oS9
CBpFLfyRwniB4GtqKJt0+nPdwsIjxzm3IBw7uZy0UW+Si+RtaNSuHN5K0r2KcNL0vS1/IN9y3dzy
fP0bkPD+aOKy9iMfc7n8wUNpI0cF5T9ZENOeINzSWKas7CKSEFtHaWVF5hkXLv/n8yXeOip7NPqq
ZEXkrD+O0nAaw+FUyu0+VqSnwhx+XR/NPP3XzAkuTF66SeUujlwP2SQd9JvnOqobYXtABM2Lvl83
t7xj/rc8quDOHZEloLmLRISE+puE9qteqN7GcIbP/83Q7CdnR2rfegMHKYbM/JcXPMXhx7j/ct3E
0s3tzLPFirZFbrqqlICkob8Pw1NZPJCYRvb+upVFh6b5ZC5s6y/71ZAVD01roFYhpeHRi6Nd84bu
JTgd/1kQTn5F0rK0AEXrIl65QfQINbf/NgQhyJhjFdN0h4818WN26tYozZdnCOJN5e9VXTwUk9yp
tN70qRPcG9IWHaW3/Pp/nxc8qbIyUqqmFLq9zt1keNL7tfbxRUeamUP/3wDmTXPmq2aR1UZoIbEA
UH6bdb8n40PdHqRqrWCzuNfP7AgLDSrTyhKdkeRQGEjeL9RQmgklXxR/VAX5qbHc/bepExYebLWp
+eB4XQmJXGUzhCtLsxhNzgYknC20ghiJItmhq6cBopMl6oY2JZWf10fxN/v/Ikby3JDnpnvyMkKM
DO1oHOk8IuLHA/o7DvLy6ITU20qLFVSBQmQ8kyyb+SV0NIMAwfaF02w7U9a+OV1cH3PEVLdqGRlP
aZZ2N1Do/FbiMEfb04r2loOo1lSa0S5UB28LhzRSwlGkHw09SN6p1ECOSqFr3+IJCRbqYVT5vTQ7
5nC8rtxmlk5qaoaUP0D6oj0guKFDwS0OPZsGw2D6XCeIzwfeLHBlScS29ORQTfK99mvbvZpfjgsn
/DEgwoAZciEUDPeSLEWOAqsT/x7i5MNOQ+t9UK2Tqjbvq97ZX1/PpRP23JywDSY1Hewiw1yAunjR
D4fYlAA/Q/eUjo92GKxsgsXdbQAG4Vin/cYUjryybe3SAkXuwi3yqFs5em2Q/jfDKQrXsq+L+wHt
iDlRB5elCO2PISixi9Jig8snp7x18ndKvJLgXZo89cyEsBf80i8Nq3PYcmFGDsxsqoMU5MHBKk3l
PiuL8WTDdP+WfX5mVJjCxAhpBk8warT9hjo2/URB26ycUsuTRzKJ5DhPcBFPi7i2Xo3ovbqVJ6EE
NUposWf1zeDHK/63aIicFVklmrZtESVE840xtLC6uFCsRx4CX92PsF5BpK7ZECJjb2SNnoBYc8eh
fxdI023smO+RbHh9SpfHDwlFyF/nQq2wMGGCWtjoc7JH/UFG7/e/fl88e8NJzxHyo8z8qTS21loy
dP6/vwjshHSYDVXqSmIBpg6sJqzqlApg/FlHwGktt7f2fWGzDNSV40aihB1PW79DcX5lM659X5h+
dagL0w4oxdr9zkn3a8mMxb0+h2UY0mgaFFOTk21njhzzFMnTvWEhIugFmyELN5X5mUvj7npUXgyT
OBOvdZ0tKAtR2SvkXop8jZcBFtIh3+TeHzTGNmMxHa5bWtobGnyWZCi5cVkvNno79F6c9oCwLHtT
Jj+DydiPtroSs5ZglUBFaYYG5kVFSqyEaVFRqP5A0KqC7jjl05M29LA7SRGSYgpdNTkqSHHQ7Tjg
jawPV6LZkmvosMGSuAZtRrS5vFP6PpijzKZQOvanr83aib32dcGxtaysus7jTGu+0HaE+PnrV+j8
xwt+rY9SUfnxGLlaQFvebsxQUvh63cSSu828mrQ1gF6CO+NyfiZ7TPu+5M7txPqm+GDdtel2qNZy
7ks37lncwODFS8OdGOrjXB6axmIHeX68aY13jXUK4lOfPxeOg4L9G8DoM4fP/8wJUb8yq2GE/TFy
FfRqo43SPF+ftKVlh20EMDp83yAA57+fPVTgXrVHUw4Dt1Oyz4Yu3RmJvRLSljYnCEkEOxCBeakH
EkpVbzQdupyxuevK4xQd6X66PooVE3837tko5MLRzcaaaXOzr0r+qfZ/Ds6v6yaWJmqu3c56E+B0
xb3fxEZqOD4VsLG8y/1nVMPesENo+iFnN5OyUDq6XIkhDFLfNsLYzUoeb/pwpyvPhb2mgrV0AHAz
l3Xys9Dxiype3JRJC9px7Jrjtk5vg+gAo12Z3A+vpkafr0JnhoQNnxVSxOUbWIJeHQAvxdVKcWNp
t59/X3DcBMZ0TzP4fu28j7ydHPyR5Z9mvIKkX1r1cyuz4505FqQLtt8EWez29eN4bzQrg1hbDeGE
9Ns4SqF9YRDNfY9KShn9TlAB8ds7R8p31x14bcIE/5LGorPUBlsDcvYxZ/GzMR5Xc1tLO/F8woR4
BfZ7VLwG/zKQWI7qrwFKm6n5lpLPuRUh1JtWG1RhzVjs4k+FclW/JlKgrIxDjCiZXBaVDu2qG1vO
CfXS2LmTvBvJ+5iHv3za7KGa3TT5O825aRU0z09OSg/w2h5aWTJRtkmxZg3ciB/hFdtx2PnByZ8O
iv+GGz9Ur3NcI1GgG/KljweJReZWzRlqcHIe0rXuhkUfP/u8cG1Ja6cqVYvPp/l3mKbi31W895Rj
GKwc/y+3Kng/GJ7pOZ35rUQWhGB0aGyZgF7FOboYG0d+PdgXpg3aQBByhE6WF9LlPBFuBiuwm8QN
VZKq4Ze62Vcyzbuvf7Uq0H/NzETAB/QX95h8jCjbUst3i+JrNz5X2q1qrMSdpblCfsMx6Npy4PQQ
9k+Q9cUQm3rk0r/t/c6kNf6Vl7uH16NuQahH1oIU92z/LGzqAD17uepCN5MQOocPNn91TejSgBCX
IQnKtDzDQJ42G1D3TfFqJVhADzND/tzXYYBtElY7UuyumYI0de/G4mO11pr5cmfzdZNSHG0XvI5E
gsNAGxF8C/3UrZP3jQSZRU0LqPkueT34EY+FM9OcRSRe9tCZfmlOsREkrlbrH5LwaeC2mta3erNy
x1twqAs7QtiXMrMyKhs78cl4F66509LXkUGZmx9osAeDculOg+qkQ+mHhStFaFY/280qyRUfuMwa
0I55ZkD4+XnX067eYMCOdoCohnb/2rP38vvCfsukwZKngu9nxZfBuIW0oRluI+P9660g44XAEk3o
EHUJmyKMhqakwal0uREVp067qfxTXJyuG1laC96exFn+wR1SWIuiUjzFCa3CNX6Wzidd/Xj98/Nv
FFfi/PPCSrR9KOeDYhZukXTbvEarfWd7a2p+i2MwuckjD0PXlni4W5Y0hYVOe73V3laBs4GBY/uG
YUArqgIGJtuiCxc7ROhDcqhq7lrVOJziMOm+6mHUftT70tldN7U0mFmV1wSnDTWBiMFMi9IwojAu
3Dy+owb76qwjKKazrwsDSc0pMY2YrzfGbYU6iAZpd9WvdDksLTrIRSCeND/CMSVsj1hJgjwtWI/c
H+jmv2md56l6QxABL8IMEXNpbxLlFQ1p9CwLRiZXl5+KzI1fvwwXnxeuORLHuVQnfN5jaxTuGyIU
gBQyaTSjQgAkFlTMitbRctByN7MdaTvkirkFsKC+fiHmGAvx1qxDCZ3GZaA15Cg1tGjKXbwNrnVt
o3Thtofn67rLzuspbPILM7NLn10PPO61nadhJi4+ldWwVclCZh0ah48DEI9yP0Tx4brFBQ8j+zSn
53m76zSrX1os6yxrIJ5l2Yd0M2i7MX+U0pXwu2ZDmLxU5oll1NjolE9h9Qt9g11fHq+PY+HeMCeD
wIoh4AntxfwbzmbOluhlSJCCc9Xifpqepaw9hm1+AnW/skQLUeXCkLDvrTSyJQqnVA63YQz9zLB2
m16YLQSVZtZeEwqBF+T0nZUUNAnPNLTqV9k6NNqNvgatWzShgKkjY0psESPjCGU0L94O0TznvR6N
G9X8EcTVSqRfmCiDsPI/I8JEJSVSSW2NEd3sN3FyX/lrgWtht0CDAASe5oSZXF84Eh1PUrU2R5jI
lD84arkdfHurtb/06L6ula2a5W/pmeHefmZSCMg5/BRxVsCQGsefK+PBgborOGb6SshcgI3OzwPK
NDNWBaYNIWZWQxS0yhTAKVudwvBX4Bz9LN8raLU0xUez+ZJCYBRnH8rx5/VdtLhmwIz/8mkCkBV2
agyarNb6wndbc5t+HdYyeWufn/9+tkkntU2d0onRXYjrbagGmyK5uT6AecmFAMrE/RuAEAZqeMMc
p4KCnTa9ZGfmRyn8LAeoQ+29t7i3QUcTbZRk1cWOXW4xcZRQq33kCW8+QJZe3yjZG4qCOMKZFSE8
a1YuDckspmNXBy3eJsXKLWZxRYgzf9+7sOEJl1YN/vbW6GlSqX7KAxTJu+vLsRRoeCaS3UadE1JT
4fNjX+XQRdO3oLTpU5Lmp1o2nyhFrgT/pVGcmxECgW/VdS/LmMky9X0X6u8dKXuLiVk6ACII8tC6
YMKzjLpqsyZ0/fxurE7DyufniRD9VnW4dXMxJoEiXvTqVovyXDMCN7NmNnh1V0XOLrPqrY8KofJq
iUYwz2fWxO6hriTx6JcWqGc9Paht8ggudo1Xf2lNSNajC65wTbbE4AztopInFja65vZ3JK/s8+Wv
M1uMBCyZiN+x/UKrlQFoOyIkdfcgrbUnLTkuFGD/+75weKlDk/HcArevN8/yVB773N4E06tFDfn1
51ZmrziLh4hN2qUuMwoj/wC05LNprVxWltxKQ4dVhUQFxhlRSyGUw66rczaGpcJuV0Hn7aXPzawc
4Uj7AJzJir2lZYGRyCB3Q/qM+9jlgPrMKTTLY5dwhdq8a3lBXo8nS+NBp44vw0OFuLlw/MqpnOhh
OXNlNLdm92ArUPTBxLILf123szgOnaCuaPNxItYyjXZK9FYtqWmFnr8Zkp5GFP3TG2wYpE1JQJGW
EDXZJBiVqqFkror7uLM3iC6tTNbiIKAahMAJ1IcjKlvkTpfS7T2AJKqCvW3uu0hfOQPnXSBGLXIS
c3fS/IAQITETaEFrtAeiViXtoh6ol/7U9sFuCtauesuWuObRjMqtWESv+LVi13Yz+q6jbDV4W7vN
TK08mG8a0D8z6qX/6mOhI/LGKyKx0l1UTbuSNK3jydvaWJPJm131xdyhdsNrBTWQF4CTAvYtdZga
RqRuIAk1+oOu3MOcYrY89LdetXLQL0A0uEec2RMOsNxDnCYpsTf66iYDj6FVB7gOs02zHYtHL5Q3
+fTqGuGlSXG3mmUApzjKV1qyLZKd9Hou7Pn78DvTO2ySZRWijQKTm6bkqAg4zoMUHboi29ry66UK
Lo0IJ0Enj2aUQDXhTuWHDmCQ9AZCBCwgg8cDRrZo6RWmSXPUoY8tXpRV/i23nkf9dD3QLO4dx6JB
kdwCoh2CU3uqVE+j2SAx7PlPEbqoMOY8dVn90PRrAP5FL5sluWedKJ5JpjBb0qiWdlOAN0CPtUYl
3bv1S++gSbE7GQMJk/CQFDOtbsP1/PW0eGRozmwLp6mphkaUGzSMSc7Blu/Gbg3bv3T6nBsQtlCA
TALwewbX9XdR/lWCsNqazF0sc2WT3xC8QWHztMCxuRQKL8B2KKyi9yycojlN8Y1183qfoKEU0VeY
eV8CtpSgUfo0INBlQeVSzz2Mw/Qgqf2Tr1mvr0jNhL7cc6gS6orY8FlOYzvALz53SI/1ofXD5k+u
xdMaCGwpnsI4N8u1mzOEQ1h9dEoGmHC5QVe6uW21+DAY9w5UwD58cYHR74z8fWus3a/mFReD+LlR
wSNUZSqkRFYCt+Exi6w6ALevZeDBEnbMwt9psJbsXNrKJLnmYRIswNNenk+9U02DGoIYqgP/PpCS
ejPWJnwa8i4Yx9eXQueWxf9vyxGq345sTa3W0bUo9RpqsSUAvpXzYTHN4UC6SxodcRyqiZfDMRRp
8NR6ggRANu+KqXjvIdkQGgiGeP673qo+ePUsVqk8ZqWzlaJyf30TLF3yQXvOPfVsMSBrl+Zlmn89
xFpoA7aCd2PufKmKaufZ2lvOKehX/w9p37UjOc40+0QCZEnxVirXXjU9/kYY0yvvHaWnP6He/+xU
sYgiar5dYC9mFsqiSyYzIyPoisFDZUV0ionr8giQT6zaUm5I9533b7RW5SUlg8H+Bs8eAGUrJ4gw
mAqSMUVR5QD5LeYrFHHvlm4CD7eqQC7ZgTBDIJCOoA88sMKSYcFAWj9hzgz9c8LBG19zP8GJq4xf
Ny8OCLLBSQSKDnst958vzljHU1L1IG8w2/QuGq19bzi+2RFFYl8SJCP0Bq4A3NKr2rZgpjBs0AiC
LjnQ3EMU71XleOl0/fk8EQ4Rz4vCKUc8wByQ0NTdPmsg4hPu5lHxYJGu/okd4boIQwTOOYRg0baD
QA5ynBrSXyxV5XNkJxaUM+CeRTc+ABhi10UbWi2EISJQalSf0+EL0/JdmFpeV0L3tt6kzuKNWusZ
2auJ18D1DSGdyhPTQhjTp5qjRxwr1aVoieAmkCZBYlmbgqueNeuaC14dLTAr+gONwpeIxnnki9aA
hf/Ftr52aITLW+2gVx+c+jXXOh86T3f9pHC2ssGhJQj0G/gvOvWFYzX0ZDKJDcm22rK38fJb717G
OfEbyG/cPIsU7Y/rGxp5OSqe33mEQoWeNAhnM6jEutD3CrfLkByqWVX3k2zJ1akSIExBaId+zvMD
bEc2et4rJDeKuduCJ+MwALDDGkcxINmWPLMj3MG8TmfLCc04yMFeZSzlEzj+H7ne7ZPmg5aYL7Xh
7lA7P3RZuy+bYn99PiV75cy64D/6FNK7w2DFARSvPLuv/CKL0Tn5kC1fWIi6hw5+q+XDdZuSqOPU
pohLSzujAJwLoQ4lHfIGz5Gb4g3nfKdLv1+K6pn0r9cNSpwkRcQBTnk4yUsqqKlMm76s0ZiPnbXJ
6m7T8c/XLUg3yx8L4pBCXANxUjJMo/11Sp4c6ynXv183IZ01IBsAggPN7iVdS2bVEzI+qKmUL3mz
gTRaZGxY9rGZ9pPqlpQO58TWOqEnib16YmAktSAwbTcP+QO4GGyuiJ3W0yP4KBQdkFkFuRSiCrFC
xE3UH2Lm4BxPD0a6y7MnvT7YL/RvSlFnhgS3O9ptFAIwgpdCCim7YfBmPUjZMckfQ4jAjnayLejg
QxzIT0PFppBuu5MxWuezqA1GZIdrqdVix6WGptLP6ztCNYfCKuWJVYFea314J1tqHlrid6U/vjEV
lbB0HCtx7IppQ1VNuJwbdDejTFlgN4SpduDumBwKveHe9dHI9jceWVCixMV8WZCa9NKtKR9RAWcj
f7SsMPVrEvd7l8TogHazfJuOC9sxqAT9c92ybLfj6mKgOwNX8kWo1na22UFYDnkY7WXh088wpj8R
wP+FESRKUEnAgwH/Od8MnQEdOZsjA6h3P3umeSn/xKO/KFBScPCuTWBIv+GOPDfilLwn3Yz3VZh2
HndqT/Wsl205XPArCydBjC7GT6VLOw2QxjiA8A5/SNiD3WzS6svtQS2SPQA3grAcWBXxYTMkTdWY
aYm6gvk5bUGTruKlku61PwZEDln4N3ta9AKZEPI7gRRZAZklkDl5Zu5zZ3N94WWnB4W3tVcOIwL9
zPmaQAq8YwPUX4JWu9e2rnt3/fOyzYu2erTfoPh2WXnLK10vy8HVXhrD+Geu0d/FluK+KCxTcT4l
IR5egP8ZEotuYGu0+qgCdKDrEn/pjmPR+zYUunLndsgpVBugdoeGWyBFxJdTP+shGWdcPm4EDckI
TFcP8WKUx+vzJtsCJ1bEG7twcjYUKQ49dfNvpjU+Z3a+q5rxpcyLvdONG1SHFLGWbKkIallrPszF
e004nY3ZN+1McBXRfl9A+ikyfctWTJ5sldDAhuSlhcLMBXHjpPWJg5RRFEzl7Bn6c2EgiKOdR2xF
WkxmCIUMlGbetdxFeXXilnjH1zBEjeauSchdNc9vZCRbnscqzm/JEUKksKZZsCksKpblIkbGKC/Q
nllBuSvCeG6nql2LvH8MrIM9iXcY2jGcUUc/+eTofsQ3YIFQeAFh7VEFBbQLqkDwaHD/4Os6t2A0
PYccQlwdafWtqH/QJgPaUuWdhTW5MCLEOrxOSJ1B9fK4dFuo58TZUzz7abW7fnLey2Insdu7Gbga
KFPijkGJcb0kTmZrBk2sFsV5dSzshR5CO5v8BtVAv2zK1HMsru21Zqq3TpWxPdfb8gDNHSg/5027
J1WpQXDRzLYdWCLRYxH3RyAsa/CKaewhmfVhY4V6sUEzue7zfoFYnmX8MO2suHeryHiw+MyeIOcH
bWIHrg6Z32rXT7XzoaCgWXXdeDgAGQAedafVbnvi/jtqYO11oAwNdPIJe6TtGrcYuF4eu944zCCh
roi7tTTXi5Jv1ydY5Bi8MCVMsMsK9JG0Vnm05++d9mDhqUvzR9YvUCL4VLEX3al2nf3PCHhdmqkS
0bJNBDbg/8a5Os6T1eVmZed6COPgzqHWIU/v82yzqJDBUisA/KNRca16iPCjKa/CJp/c8ghqy9T0
jXqfDZ5Dt9dnUnbqUJokoFDGxYVixPlYSKhFJh8crFmxNY0da3aVir1B8E3/rtWJCWG6ij6tQhA2
YK3IV9K9lLai8CmbKHSnkhVQh2K7CBmI8VxtYgSPRyd5sfne8he+b1NFcLrOg3iiAd5BVgV8s6sW
xfk8sTiPwKOMQUDSdlweQjOC2/hM2qehU/GDyEyh2I5cn4sbEK0G56YAS7CgPsqq42g+2sOvrode
hP5xSly/cBQvZpmpleoCygQ4tOjvOjeFjq48BkdMcwznJzRgltE2NXNPNxp/UTZGSW0ht4C0Mlhx
0EV2bgsQLkNv0rA+mp3pk/nYaF+sJYUSp3XnhDfS6b7vOSAvUKREtI+jKswhmJ81okHa8pja6SGL
0vuZhofrJ0e2rSEb5ILyBGrbF7VpMBkSEkFW9Dg1C1R2bEi292XqKm5FqRUCXDrSa2usLwwkbSFQ
Y45hdWzv0ugxZYokg+rzwtnEQyiqeaLh886PR1Yqnt+yk4l0EnzLKiIFVP35kseJoQ360NXHqOud
jZ5B9C015m99X/3OIbt6fT1k+wu9amgiBwknjqiwl+06HRJtimGsSr3FPGRt5PX6Ef+nt3S2ItSX
G6PoJceDFb0bQqBqAJxWRENeH0f6yzERqLLC05rWY8n9mPy6PrD1YIiuB9D9/2yta3hy3cRzb/GO
wVZBai9ZjlTPPbc5RuS1Kb5FOp6xkarqKR0e2gxXeBTWTaxNs7LKzZrDBQE6+NQO4PiwQdHODwnf
V7GKV012BZ0EfqL/Lpu8m1GnK4+tAUXO+ZGHQdGrsuIKI+LbbKTol7f11Yg9fbSm8uvQdB9oQxRO
QdSj/veyQ/UMUjLgALugHaszZIGMnJbH0IBSqlsk8T7OS3rQw7kNWBc/mWW7PPBSy16MrHK3Deex
59IewpHVHPl2Glf3+jA5ftRUjld0eHiHaci2o8PTF5pXhmIji8n1ix+8nuHT3dUVOic1AoCotkev
p/x+cNhnuoRbx+z8DiFOxtu9WziPaVj5Y2IoZkzmgejJhAkOLmEpOtIyTFhqm16bdd4Y/48WBB/n
jDFgnijSHYfPgAc0mX/9eEoHcBINCq4AvXZFX9t4fWeg+WHdW1TdSLz07xKdWBAcQJu6eZ/osBDG
fq/58by5PgLZ2TiNZwXPmVR11eXrCGzXT5fNXPgQ777VBJyIiVTFWplCklSYJGgvkd7UhuZIwpVp
EDGGO8Op3Kg8g5nCVeMA1IBmWZ1cIFEgzh6jOpmkxwrBEvFnFXvm5Uydf184LEtN+xicUenRdLzF
3TG+ZeXNNzJMILuD2x6IelRhz88jd9Iy01iYHOOebiD87cWVIl6WDQIxH8rugPECRiOcONwiemw3
ZXJs3Ick3ZcltDEVL0GVCeHIZTaPjNksEsSVvln5mbPVbkzkvi/16SiEcHKmpd5bMUZBul1fbAtV
IfzyWONF9GeWxJ7JeOpISBj6xtPhPkKqwISm+s1n4syCEB1xOpOWRRjBnHwh9T+N/WF2VbOkWAiR
09ttajAt5LABdI8+73PrHpJz14fx/qw/j0/WmcKZg94YQOEi/GtO57jWGi1G4mb08nTx9HRbkRfQ
8w3hJ2RZfTS4mez7EL8N5LfG3srkEA+7rFWp5cjH+ud3CIeTWWMXlgbokRdzM5g7aL6ScXd9rDIT
YNfDzb6qNVhi95QWjtNc92lyBEWdRfZj+NqqRDVVJoTzT0FFRrMsTo4VViy6G/qDElW7ToS4YKej
WH/CyZWfD0bVshYmtOqbUWy18kAbKEPdfO3i6XoyV8Jy4DYwIq2IMFdooZtA+v03a4HnnQ1uLVSk
xEpOAlmzNMqs+Fjpd026rct9Z2yvL7fMB+Dt+J8JYS2s1AV5V25iZ/deA+hx+TdTRNf+A0DeEeAL
btLhsREjiR4f+bwLKXQHFUdT+vtPvi/4yNEKy47w9fuW71oByRRuXvF9sUKgoZ7vJhTfbyuve8sX
hYNUfV5wkFaf0rZNyXqgveYr+fkXi/tnchzz/BSYWW+5OGvxse/vnWY3RoqQR3rKAPYGhwqKDRc4
nH7qXDpbM9jaAYdu9kXynAxeaX35i1GcWBG2EJ9iOpktTkHmgvH3gE6Z69+XuqOT7wtbqAPZRhVR
PT52y90YpMUdv1E74/0iX0Hx/zdP4kU7VGYIHBFGMOngdd2M01utEnmUDGItKCDUQVC4ZiLPl7rp
M9Q2IGVy7Cuv4X5d73mvKPZI9uoq7orMNzKEgAAI6zCPfWLX8aAFcRh6jP5udK7wd5dvciCfIayE
f2HnonIdGm2dzCj6ByR9NZ3KS8pPdDpY5e9OJRWlsrSO9eR+MJCyH8vCDgMNIWiZ/DRZtSEs8SAD
bqrgk+u8CHfR2aiEu8hmTePWLkYV2g88ek6t3gvj/Vx8y+zHHMt1624GiQ4zV64Q6IOg9/58ZGHT
FMuchXrgkAOJfFo+96q+wsuNsJpAzssGJv4yG02i2KomSLMHpenTyN72sSpCUFgQUxmLm6fdKv4e
lMk3RvxJla+/PC3uKtcHnAegfSg9CEsyMEjPEWcyoHFCj3kWHqvZ3Dpxp4AwXPpHmEEj9woNX9lP
hLXIQ7douNYZIC1LH8Oi32tt/dsABUZNbVVzmWzKcCaRkIFG3GUz6VLzGRhFbgSFNt7Tsdomkwqc
c3loXKC/kadbO33ciyjYsRpKzJjoIMjlD2kzfehom/tLufyaRv59nomKHlU2f7YJyW8sEeJRsVYe
xyNr0ynXA72oY2/Jih+EW1/zmd+ByV9V8pLtCRtuDUjtFXkuBltGl/YLQBQ6iBjuDRQp9TfX/Xb7
2Tw1IXidfspngp2nB1rketYIGRWtAR1kpHABsq0Afra1sIb6v0XEa99Ni4X0TIccZblplt5n0NW5
PhKVCSHZkVlWiz6l2EC+765fXmoVobDq+8JMZbVeD0YIL5aWoweqyUS1l6UG0FBqonQCfJzoYRwy
OgbqDjia9muS/MqRF7o+Q9LthEt/7Y0laF0VZghd2Y3VAccZuHYYbQBJbfb15No7RsAseN2UdCxr
5W7VJUSL7HpuTy6zZppqY9SwGDbpNj3yEc6NvOu4j3HyTywIVz8gGWa0NC5Ovl6/xmn16hhg+r4+
CknBG0ZAWohCE7RaAZI/H4bFKFQ4QKUGpdn2p53iJo71R7Dia9uo7d6qpam9OE4OI6kOYQ1Ecqp5
iWXcXf8VsrlEvxAazVflWGgLnP8IjgfRYrelGYThK/+Sl6/XPy/zaOD3AZc5IKEO6jjnnzeTYdQH
PpqBY/nNZ80IcDk0Kr506RgAn4SmL0KpC54nfZ7pOISOEcRVaB4GijRhUwP+c30oUivWSqGIFwYI
poWukIxN0ah3uhEkKQBaHxFO/Y8GhLly63AccR8ZAU0fAUaf/8fPm+dL0dpOlLXzYgRL6KHdu/ry
v02PsJFQMHWgLIPPQ0pnrO8qXfF96U6y0dkBeBzyUmKcN9S8zIrBNoIawovNvmMvzHg0VWg16SKf
WBEmKWwKSOyWFvx8k26MIdn8c32WpIceAwCVKFQ8kBAWHl+x5qQIJxM9SIovjvFakmwfOxB6eTaT
6rFdes/pw02icT8PX0ZVw4psdGglRosMGM8sUO+fb4GqX9Dl27gLJDTLTRKVm8P10ckCJgpXBtZd
ChCjiG+B7HxV58aygJesChMvnwbzJ8qo+TZMyn6Td4O2daxZpagn2xm4BODEgP3DQ0CY0jI1hm4w
EMiAySLyhipfnsac1BtihsWhcLNZgTaUzSLAOzrKzOgWuKA1gISTbqOpUw8KFwBAlu80cGVdn0iV
CWEbNnTq3XpsdOhG2T+XrD0sZXEzTgQ/HoUVrBMYbS+C2yYLycKMeQnCudoXTfxk23EJMWT+VPXx
53lmf/NQOzW4LuPJrZ3HEFBydRgsu6/OeF+RZuPEyV+EBoAcgjUZ/ZTg/BK9kKmFzQRCoMB0an9g
vr6oiMdlSwN1cMSbQHGhsXz9+5NhWMtcJ4aLfooc/JFOvY8hTHZ98SWRFIrMqKjhylxbhoT9nNRJ
EjnLup+n2g8tKF8aXpr9/J+MiLdZWGQLtIQQmuuV03t4/GxBB70WO939dUOS+cJo8JqBS1j7aAWf
kxIOLZMWo2H9odN+k1sZU9ZYDfcxkvcAmjJQmgixWpahg5JqmRUU9teIveW3J/1cvJrd99czenbE
i6fNu1ZD4LQENb1Lq6e2+1pYSJyUivtNsuoIkgDYojZenOBeOt9XY9MY1axpS5B0Xta/kK+1CmIu
tQAhRfAHgP/sglqGQm4F1GH2Esxa/ysruy2Nm8eJqUCOMjMWknLoQQfZzwUBe220YM13ccMt2pMO
9iW6pH57IwXauuggDwFcEzUHgMLEhEbFy8XqF9xkYfWsz8/52/VNKx0D6I5QhHDRJ3VBJQRMLWNh
qgedXf9wCBoEa/ZpGDRFYVhqZgWsY4dJenC6orciZ5oWyIY1O0iT70wzfHW5iklZAggBLSUOIWgJ
DZxEMS9DWzdrSRnB9WJU3rL01jbrkJbr0/gwxf2uBURgLPgOuHeIJ5ms84ZUJYJ5mRVcfwO2H6YT
T1Dxlo6p2ZYgr1oCwyZbRsOXwaIfh5R8scIYQqvGY5szxdtGPm50s+KdRQC4E6kKRg54UA7i8wBs
eeZuqY30d53m06G1wp8Gbcp7TrT8axt1xmakU3EX6f3yXNFC5UJk64ysGHo74NMvG4ii1m11bf0d
EYThWkgWziHz3VklxSwJv5C7R0OyDtIwAEDXn3FyNc1OETdd7ixBx8Hi5dOsrfd6kpdP1cjT5xmC
AhsTGk+K60ri4HHKV8IywMrQ6iM4rgEwNlqA+DLIsbCaGz71i6ooJYnwzkwIdy5vhiwDAAUmUtsj
/Mlm2gb6S37Z3l5ewyMYLwwdSvdolhfTJPHCeDgY+RIwCy0RXq5i0pZNFoIgrA8OAnoihDdeNi1I
Ni7zHEz+GD1TXVGykO2AVcxhxcmi207M6bEUz+DRTObAyOuDY31Pcn3bGK+V+x2gEcW6yxYFfmud
JLAdASl9vtvMhcasDNs5eDDpl52vRYoLUfZ9BvIXeAuUUy+AzENjL32Z9XPQH6J+Q+LnxQQX/+66
o5esB9wSWPbAhwZ+DDE/gUcap804OwHz6vBj2n76m8/jKK6XOsIgcY7saCBa1jsBwvfSuUtQcblu
QOJV8fv/GBCCH/DjQ/uihIEWD8nWhFZuOG6Y+9F0xq3Z6qA4UsngSWcMYg90jSJQ4RN2cFwgY2Ww
zAmqLvVcoFtU5UmVAeHtE2fuNMNrYUjxNon2xc1QKRQNQJ5EwF2DN4KovtBPY1t2bU/Bzu4lOIXH
Mt1cXxOJtz+zIKxJWDh9HlsdDSZjn86fs6HxquhGepo1ADozIjwShiQyO4yDBkO4NYyt3m46xfmT
DwNdC3QlgnLFFs5Vj6pC3YUGKBMhaVxlj6aKjldyxDGIPyaEC0srG33ukL0LSs68QlvdrZ19L//i
EJ5aWX/FybUICThzaRcMJNEPNN+bicKHrIf4vN6JpUDvNpD8a41NVEdgaO/i/ZjTwIl/kOre5fs6
+WF/axcVfk26Iig5Idmx1qTEhHHfVrXZthUNeu1et76w+hkEXdf3rnRFTkysh/NkroqsHw2SwYRj
PE761gz/sbvZLwpV76F8zv4MRVj5vgMj1jjCDs7IaB/CeGNnu/Anu1Gq5N9jgisKgiVgTrvouDIZ
hBKQNyKB5vzMNb9zXzLbT/9mg50YETwWS3SaNSyEEbf96CwhulNsRbZGvvR/xiEEWbOtayVqHiTQ
F/PzaJOdXfajN5FFUcGVOV9cuug+R58jit6CHV5FuQvovhtAJQFq61F4u29k6zqAHAoZdLDAn++v
ZmGJweeRBAbbO8Xd8JtGh+s7WDICVE4BplhrqOCZFO4n0+7GfrKIEwz5ffcrUSWYJAuBKF5HPwrA
z4CdCDc6aXRWdqODlG09+mna+HH7aI0fbx0DaBlQ31qTDqDNFcdAJsRbNk9NBPL+bHlsVDyMLucI
WWzwwoDjZ22gF+9wPg/FUOfIclultqnMbA/dKQWO7PKAwwRCabQ4QcMHwcL5QkfWaLtQ/jIDln5I
+S9Cj4Xx2Gf7Jjten6vLBTk3tI71xGPFPdGzqoUhe4EoNkDcBnCWSmCvajjrrzixApVJDTxtzAwM
Mvm29TKg7yms0c2R/HDSt9tHBCKINYC3sIfFM+Ky1o7yjJoBpRHWPvac6GlI8u11K5eeHm2Pf6yI
QL/KDS3LwKs8iOZtaL9Gpebx4TuFdsl1O7KZAwZgJcVc8VriXp5iUkLornGCumg2C3jlPTOdfpqR
9QBl4g/mMn29bk+yt9f+LVDA4Al0SXamNVE4DgbnAZ3o75zAx9BUsbelJnDjQ2pp5TUW39kGGGi6
NLd5kDof4p0df7g+AsmOXqXXyfqwQoxqCXutr7vajCN8nn7Jhsc2fspvpHnHrQjveGJBjIjoUPAC
AoBBmEH1t3+dVYGdbIaIDgVDG3kI4FiEEFiPXZpYZjkHaTL7dU+8MbIUPkw2S6cmhJsE6rKEVw1M
WIgae4jTINOYq3IbkgwS8hrotn+nG8SKC2sRVbNljgN209jdWaFfWmBh3pNoH2k+NTxn3g5kQ25v
PwKeDYRXCCeRt0KQdO5sInC+Zy1UvAJmTr7bDZtJNXmS9YEFJOShKICMkXgBhPbcGYNV6UEZ/bSN
N3v85/oWfg9Fz2Ni8BkhBewihEAWVWxSyHMrzIcRxZ66flqGfesYYOX2uYUKk4u4Zf4WDU9RdV+U
u7GK93WlaO2WODdgAsHQDkwDMgdiehh5Yxdkg8jZd46zM5fhLomX1572mQdmD0XILJtLiNnYiMlR
b0J2/Xy15ikZo6atlkALf5TjW52ogCIqA8JpTbM60vCIRPa21zYg2EQlJVc8iqUmUC9DJgRSYheP
+i4hqGs5yRIsrGg9MOnfd/T2dntsCTBQQiIJWWhsvPN5inuLJPlUo/ic5U9cizfaxHYmnB0gW2kw
FeTn9T0oHRPKEEi7oJPl4uhmWopXfol1AYOP5/h9+Pv69yUOCPsIiSkAddbas+DjQIQxgnkknIMq
edLBbMLRozwmt181oAfDxxHPAt0qOtIp5G7WRcgX5gvI+tsFCoLb68OQTNOZBWFZ5m7R0tGAhcb1
3W8Qmb/++XUWBEcAHCiE0lGvwRtZpNGt0U1ito7WB7HT3JdTqHvzVHtlPz83qflcAU/jTfwv4mdw
6q5JVjQwQeFAcKANjyFhM5QDIihEa3PmR47i9pE4GFgAlRIQbeA/ELNIVkhme5jjAXjqyXO6x1nb
88mzmGJxZH4UdlZRWwQaADgKYXSlawBUaLDT9QTR0+8BpN/hc2LxO107tP19xNMdoQejjzdZWe6Z
Zig8g3SgiNxw1WI2LxLWWjsuWmRlA5DJn7QFYkbD/TwAcQcW6+sbRbYP18zG/zdknruH2erXfHw+
BAuxUj+rvDRvVHUYmQ00v+MfAPovwTeoNiU0rfMpKPIvWuZRQ3FaJbEuQmoTZE0IeoCAFt6euTmA
Mzprx6Ap3F0PKnvTnP1SG30rcjdLrogTpdbgRxkqCS7oN4STG0W6MxVFOQY007aT+ZTVPyKNeCSM
dkn97frqyLYBXiNACuPxu6ISzldHh9QkJQP2Yaw3uFDnbbrUsV+kYH2YVAQWMpdxakvYCUs3GtNg
p0OQ/EOi7qn9ZX3vp+qp+aVwTbLdgHQd+N1AroswXnDgfZUWuVXzPsjGDTS2byQqX4PstekXvAG4
81aZiPMpm7KkgF5DNwRtFj3rCf+0pP29lUaK969sFMCJrBhOeCKkbs7NEIAfTFyeODdZvHmLDBUj
sGw1kNoEryI2Neq2wsr3sWmhcBsOQdp9RWzjL+wVsXxE7tz0+6wi9pbdqdjMqLwjxQl+EWEwmm7y
LkvhbVCX95gxesXSef2omLL1YIh30qmVdUpPHvNsQqnc7GCFLO6DYSb3oNJZPLfmdyZtP5auWQJ2
E20SqsIOiUob73sC4vF0TX+tnfPCxZSZegcIVDGgeDK+jmO4N5b2pRrJhs2tP/bDU18AFthmP7JJ
U2GaZUfYhWdC7QMhy8VDvJ4M1lYDjpU52F6RH9zxSOnXKlTR27wP4mJ62YpoAMAMiVdhx4wkd7gG
+sqgYPYrmrqPUdpvkJWb/YQ7T1E53BMSbst03rmz6ScF22hzuilblntmxZ8HN3oeIrYHck/hxKS7
C3fp2vGA17UYgbIyA4cgdIuDIrmrmscMLeCLfTt0DySkEAFZi0uIDkRwOnA3zAGqcw5s/ak09saP
645YctyRtEFNBugzKMCKAWEVm9Fg1yYPWqP1ok/OrEIhSyYJKQfAJRycQTwH1r8/ORykMMySZfj9
xLpPp9hrzGBQcVRJDiBkvVE2hmAqsihie/kwak2V84kHmvGZugUyzcd+/mU5H0F7Vw3bpC42fzFr
JwbXs3EyqKygVjjEMw94+TVJHubw9v4NvKPBcouEHRp/L7D8K1ukQyOdB469bdmGq1gwZKuCfDwi
F4QXBjqezgfQ2K0zczBCBhGFRptrfoIi0PUpkkQTeMRi74I2BK9mUYpiirWo5YM+IidMXjVwDvdL
n3gMGMqs6tCMpEWKYEnij04NirLlFo/yIWqNMeigzuwsv6gFsYXkldqK97l86v4b2HuK52TtdVsb
3LKCHatznsMlObTx8BFsGfvr86cyI0QtrTGZZTktWKEJOTXzmaAUVNzePg2groHCA2LhFU0kHE4T
4lzG0CHAHBNvcR7D7uPtgwDlHer6K9IRNGjn28y0l9Row54H87y1Z3QimdwbIaZ33YrMh60CxiDE
Q3wEOtVzK51ZpG3tIqlW1y9z+Dmyf97+feTskHBG2AJyOmEULK5bPZ/aKRhiRI3Q+v3fPi/Eja1r
DWkFoZag4ZuF+pkqcFx/nnB/opntz89fvefphk0AzVsmfB/dUxN6Z8u9YdzX9XZS1ZMVhkSxIOi8
EiNFozZOxqbNvdw9stnPHaQ4b65eMowIsHjoD0lI40q3dzQ3rqaAOKPH7ATMBWA7rd3tXywMxKrw
JgcD4sWDaKo0/HnCse7LN2ZV3qAsA8kuLvrHgjhjutt2nLnjFKBAs8mzDxV95D3aQv22esjrRyNT
kR7KvMqpQSGWaq2hJdUMgwO3oJ3yWDXfluXr9WmT2wAqE4I64J8VQUraTG2gafUJEmy4itHWZMca
9C/6vzj1eGv9Z0Y4Ns2YhTnQwtht1QbsfchVTHfXByLdz+j/QJ4JL68LBr8CwHzeRjj3TatPD9k4
Nk9o361fTWMY926fkWOczc7hulHZ7CGkR6IRqO1LdjhnzpCt5+jcrMJXQ7+3+GZUBRcqE8Ll31Vo
tQZwVw+M6luUWB4Smx5D+8T1gci8MsKxtfMABEIXAHTCm5IUnYmaAP3WbQb9tsAVsd7KNg2i0PdU
ORCQ515tqaNQqyI7Cdq09DS99H5f//lCOPH+fZBrrZ3aiO+B2D//Pjom+h7kH9CEmos35Jl8QPJ8
Hbhq/PnxuinxGfevLeCoUTlBIxfeEue2igVP1JBA0TYcw0e3rd6cZvBjhH6Yw/smHZ7GNr1nNZgC
qlHJ7rdO1Mn1IBoXIapuGY9VEbZJQPjgWdPRsYtNV/6g2uBN+kOvTdvS+RZHtwFD/s8q3jW4sNmq
C3g+5BwFMhaBdSpoUN+oZlBc38gn924B3RXohwXLAqTKhLd/V06Ms3VcM3X8tnsAX+EuZ6ramnCW
/rWCMjRoN9Ysnfj0QDcXT3QIGQa1Y73MnX1vNMae538hdQ0m+LXqbax4e5G8HVrhpNKIkQQWPXTR
plJpOQiu7n0YkFGFAAJSPwAxCpNVNGPdYWNCoTMrViqacDyYBTC47b5QAn2ltiBciFaL9e1xEagX
Tad3pZVBLanyZzS/pnYJm4uPWpHfqtirpYcLkFxUbShUYlGdPN9pVR+2TcqaDJ1JkafVtR/nYMwb
DeCxJw9dkniTvPTsrXBU6jzmGneKJwu1SuSdwH22Vi/PLUMZj8adWWZo/mT0AYD+3Is7pz/oTh35
PGyhMjG2ZFPX6DJu0Srgg+0QCs1o3NjkddEeXFK4G2eYzf28EPqpj2n6wYo1y2952eyayn1rljC9
p+bQb2vomSiOqGxrr6wbAFgBmnuBG4nGeGnDqs6CLEt22cR/FgY42UKVIxdrEu9778SOiByZ06Ed
hhQL5Fr55E2Z8dA1ySOFmFH10tXjwbDrx3Yq8Qgmm2YOd13UPrpOvbvuhIXr6v1XIB0Jag7QakM+
UYiMSNlEY605RTBP/R6v10P8F9K0yNT9sSA8Uyivh2UAyWyQgwpLfxjs/fURyNYLhxe9KcCPXmaK
rLaxcpy5IhiK5b7NP7rxuI/MX9eNSKcJ/b6o7AKPQcTqdA3VgcJywyJAX4DXaJs8Udy7a9gmHhp6
YkC4d5PGtuI6gwHoou+GfNhO8zQBiuEyD2nAN2LH9yUj3L8+LOkmBA2DQYBhQ6rKFsIJPpOxcVOW
B2Fb4ep10bH0K3RBppy9OUnp5d0+dx7Y+EJIvqPN7wTa89d/gWz1Tn+AsP+GfCwdJ6R5kNSPYcu2
hRXtXBVvzztbuzi7yO6DnwECREBRrb/i5C0IuJRr5GlUBJVtbux42NOovstc956yX8Wo7cPcvJtY
tMnCaQPXdr+Y45epY1sn679VQ/R2fcyyGAvPKgTxiHhR3hDG3FuoRBZZWQR0SMONmad0A3dtbBNC
By+OLJXohmSOgeBAKArS1FXtU7gKtLKw+o5VZdBz3DiE+gn9YKiKxZJBwdcj2QG82VpEEY65no7I
Qk24SvMYLcPgFfaKuAJS2EZ0paLDkJzGM1vCgJaMO0UYullgFDubeZmpOBbSsSDGhv4l3MqFKjmw
mA1hU5wH2UD21vDa5/9o07doUrlGQzqQP4bEmCAc2hYSczDkmkdDe8jKxIugjhvnT44+4AFp3c3z
ax99aGm3qdrvfPph66p2N9VvEHajNVjLuModBHzcLUdDBZKVODZsif/m8p3J4fToWWDlarUsD5iu
+Ww59u4HvTmO1Yfo/5H2Zc2NKku3v4gI5uEV0GhZkuVud7tfiJ42UEBRjEXx67+Fz7m75RJXhPvE
jtgvHSZVU1ZW5sq1opdFnUOZF2K6zt5Zk3aGQ7WmByEbrKUsECOaEh+Y+KYqv5n70EStr0QPeQnh
SE72dna5f6znjtn1SKeJvhppBfSAU6Ll5qw0zx3zwXQzei9/YwJXNcpBCIwd6fHPbZuNY4O10hAk
1Hl1zjz9BEW3jz3G/zuLf8xIEVwylI2VpjCTkIOaP9AoDvqK+vfHMhMPA389gQgAFkN6UfbJhsZS
asEnM7cIu+whjdyVOORBE7/eNzS3wRF1g9QKjbO30NlscHBtubjjcrJmvraULptzFteflxxfYrZt
rRsYR0W2aR6q7mMDapXh41HOBMPBPa1CmBwl8febCzvCa41Wz84sCdV8x+tt1S2ULub277UJaXN5
yFRXTgYTZXQokXPP40dR96u/WAx7wnrhlgCxqzRbamULk2sOHgd+6hzifKEaMrvWOBm4WPHwAUXL
+2lSXNKRNBPZuWKdPxwz64N1vbejMT0NgCjHcxGAsvcGzK4hVqXy7KzHRZjFapD3B9N+uj9JbxGA
FK8gFpzgKMCKOKgivrfSRDr6zDPMUpnuTPZPlH6Jatv3qi/EHH2bXerhi5VfLO1kd+uh+5KiMuxa
Y1ARQH6aLtArZeMMyX4oymfaXnBfrtos8tG8HrjjpUy+te2pFU4Q0T0jtk8sfX1/AHNnAuVVMPeC
Rs7G0Xv/+yuTl4zzAg4EzHjrQXWrQBlK7eSM1bBu7X4pIJi1h8gcxGl4woAD9L293vSoWbO8OKdY
DYHMzaZPvkLT9P6oZAmLt8VHr8e/ZqafceXhkStHA/dQFBhWti849d24OJZKFaRWti6tYpOYrq8m
WUiRQkqccW8wfddTb+VqIN4nJPVbPT92KVsxw360K/fT/R84d9eiPuDgKaejSUDuFpnSaboqItxA
egsCfm68UCr0vcgK8xiL6qyL/MBisQQEmZ39K7PSxaep0agzArO5iH3nZVRL1DkbvzE/3x+eDCP/
z/yjamsjSQwwtAzVSnCDM6Oy8rMhyKOi0I2aa5sUKhyQ9XORWsiQzDMRLIkTzuknXSw1vc4P9F/7
ct0iT0SlOzHse8OzMVxiw1frQP+L3BrKrBCzxT7DAZJdfVoWVdWaGcUoq8Bojyz64rLd/amcDoTs
YK5tSL6+8gat12lKzyoee4XykzkPevqxLvq31XpDxoNHCBgIGfJUNcJz4tguztxsgsH5qSUT5Rja
+praT1y6dDinm+NmSBMQ/7/mpJulBIC1LSoHPkCLwZWcBMCbItHl+GR81BDzYd0go7w3zcd+cAJR
LMzo3Nm7Hq3k8lhlMrXQYZ506Gcyn3svgbpDCvHMDJyDn6Hj6t9fwukquzde6dSZBR9ThtgJ+CAe
qmMdMPVZGyhI6/Mg67mv4aqg+hLF7twRAO0amhtB3HTbiu+qVpQrY1ucoeWL+uNe5N+1zvGzJQa5
eTtv2BlUO+DR3rtansaCjTY8ul3yb6PlPRRU28dELUBTTRfqqrN+ZYIyAUXzZky6PhpggydmYqSQ
6nVa+aAlH40QFE5p5rPM7/Wn3N62S0jduSOI3DNqhah+IBiS9quwwPAr3Dg9O3kRMAG3VfqZubAr
p2mSN8kUQOAZC0zNTbeAYY8dN8YyRa9zgP5EfXV/D85+ftL9w8Wn6Tccbl5uxo1uDxBXHalfsMeq
2d43MDdJU9PQW+YNtQZpG+R2C+XKNE3PvXXpy53SXCKy4KbmxvDmam0g7JGVmXbi1aXelu1AXPAC
n3X6UPRfnHQhrJ5zDAiBpgsL7XQ3aOZoSPUy6TEEGidbbIgVemoAzDRCG/woBgLsYiwu92ftDYIn
L/u1TWlvkbwHj2xapGfkfPdK54RxqYZG5YReCpV3qJ0aIl55TEe2d1xFNNuNg3NIo3jntuWhaJND
wciOWiwErXMIoBNyEJNu6bDLXREq6ECMbTvIsiEoG+/BiJxdBdIatRjD++OYXX0DXga8ZKBIcKWl
cdH5FA9ei2H0u65cOWDYo39xQHD+LLyfptZKGczYKzmxXHDFneMuRCpJsRdOyFwdxrsyIBdsPcWJ
cpZie1FwRllI6NTCH7QLB97FVj63ys86b6GDvaT5N+c/r83KWR1dVODdI+l5ZOjoExeDX1hzzvlS
i+LsEv2ZP0PaaTXaxnKh5+k5r91Ljl53PUdH/Rgv0eTMZnauByTdr/bAKfEKVE4jO9sWQrs4tD7U
JjvHCv3dpO6Ge+4+Ru4RYXGQDNra4PbL/e046ymuxio5oz5LJ8Ex/AQnPVhtG0TpEjBtaTanf7/y
ReUQ9aoz4txqDQe71XZsL8aSuNKsP7oahXSo7FZJdafDipGyR+ntk2DIVaXoLczWSf2VDP/bAZOj
2VyxytJxsf/VHjifzxr5eX9R5sqNOGB47U9CS7cNZDGhBHxTWJVYL/y+/hqRT8hhqNFx0J5of3St
iwL0e5V97tmXAlCmvFyZDXpQvcBIILLab8r8a+scG/ORVgvEdHN1h3e/bYrhrtYzFSBBqwR+W2Yf
+5KErg7i9vqsip3eiJAZI9rdzmB3HdmvgX1RrZNj/aD96/0Z+v8cnf83Q2gnfv8riEuRF63g4+zO
/OLpACR2ZrtvjDGMzTpEtTUwFWNl4veJjGyHxDyNlffr/o+Y3dnAsVvoZQVkQN4GPRrkCBNDcm4E
CgLtbqAxtK6yhXBh1utdWZn2/tV8G0Y5evXIEyBK4pVROCvXzHetyNZpEi0k5OaOEcB4ENWb9PSA
93pvKon0wc0zXOuQQgu14qkBowGzYt8mBAizeDMmS8iv2WrBtUnp5I4QT6/HGj49b/og7dae+21A
mrv1nrIUiudovujRvFLo9VpXhpXNj01pB6jT+/eXcnbkgJeADWai7ZVBGZqnGDmr4UBArRvqw2vH
ThaAtD37brZfh+x839qc0wV0719r0qChHJFrfQT/YXnpFlTu45Ia13QG5Vjp2oCUWR0op1VCMZwe
FFagiwooe1WqZ55+s+qXodIDhX+85ukhHASdA1QE0MEieQXDaAT31CmobckqNTrq22pz4qRdiDzn
p+5fO3LogZZ70pk69ovSQtlna/YLR2DuTKNjCt0wYHEBSke6+92GNEzR4VeY8s3qN1bf+aJfWH5t
drddGZHufeQPNM5YlZ4b9tKPv3NxMe2HpmxWxFy35Wqon2l/Mckp0g+W+qIrDw77xErgfZuLNmzv
78Wl3yIFAAytuUrU4rf046F4ScugZL5qrGr3YDvr+6bmKvNA7vyZXMm/NJ2qcxDjpOck+V40nxv3
GVvGV/STR14q69zFhyQ6u9UGlWra0PC+9fmBurCPFPqtKCkYA0elJDgTBn1S28923uzBFR1AfNMH
G4LfaYu+bYpHb06hg04c8NxMNGnSMrsjG9N4NBP0lPJq5dVDvALi0PDTOMJLAx0dvj3SzrftKkc2
1Ul3dhnVZ25V2cKmnh06djSKEx6QWjIgxhCIJTVIAJ4hjLxtgHhNUjdUmmwFNbfNqBnbMlqEJ0wX
8O3g/9iUDhKuDM3oHaQCGqoeDQC6rXzcEW4G6HJbK20fmgU5NUXz3QMiP/iLpb4arzTxaL/XKZ8C
eFM4vmW2fq0cM6f2wTKw4u5WZV/u25t1Glf2pDPE6QC6Ezzpz7pZ/iwUOA/VDt2q/3XfzOS1702p
dHzcPuEq6XBtcJaFnJt+3xxYi5oQ+m2ZtXSHLFmTLqnE6NwMAJMpGFCfGJTdg5aoR83rPvEhOfaZ
t7BJZ1+VU7EDzexIhoOcA8O/DnTGJnZsBbNY4Ump5c2BquzVy7qtIM2nPGuDNAOXC6oPbbb0EpvG
cjOzE9My8j6gdb7pzCtbTVXyKDmXSbOrQSWqcrppAZ5pnb8BruDV/6+p6axejRJCQWVkJjgXRi5W
vaZctLELe1L8zX3soqHRUqGBd1M9KgYo1FUqzGS09Yvy4BUv9RLmZ3bbX9mQdwgVPRhGYSNXzUc0
AL86jByKzl648me915WZaaNez5gRR8gLw3sNsfuYGMnBUaLfoMbOA01pPveut1fSaCF9Op1YeUPA
pPZGhoZJlI5abFOkmxtBzui4DYY08aOlprA5C2h9QXYGsFn9BsDEWUe03gQM2KE71EOWctpLn5/+
/WrSvFohaTp9Xim+ifR7tATJnv0++s0gXT2Jb8vV0JYr+PkjcO5VDKnLuH6i0RIB79z2Ai7gXxPS
ELhKc6PTgPo23TC1gqIPFsX15nzctYmbZS7btLM6OOw2egBp6re+bkLNzH5XsXoCZHrhXpo3B05e
DRydKDdIQbJTeBljyYhFabQAXQkrF96bUPNg5vExVbTt/fvido2QvgY2DpzPgJbdUPfQqM0saCCQ
swvwMfiAx6AsXTu8b2Sm0DAlyREtgxQOCXO5rq+kxegRCHicnVoEvf29tZsAYr2+Um4a/kXVmF9a
ts+jV89qFq6MW7cN0+gWBmsQulxugL5O1466GbHknNjQw2BZOQQqZ8aGKF05+lbkKh+krEP9DxZx
SXnIeQN5KTdEiUhz6sjGY3ww7bNTgQZcK32dVzvan1T9w1l8GJsULFAeRluAzLiptK3FCOiQzpUi
GJoJjRPv+i/3l+/Wub63IR0y20Y/r1Xj5sscsldwsQ8N29ZdtorzdqO21VNd9AsMXLfnGiZxy057
BWQr8oYpDKOy0U+MYRnJGdJZ3HeSEXKg2pKw3ZwhdMROCmpTLlzOz4zRwKySaslZZ788kfit6AJH
WThk80ZAmoDWwonqXIo19TrSqqRBEojXfI33/JcRNLKid37eX6e5swyBPmC9gP7H5ptcy5U/18ao
VtV2CjH1T2i48KlYSoHMDeTawrRTrixwbmWRY+CaHRuU6D09oEMdpJGxuj+QeTMTaheqqRPb13sz
sR5ZXHSo3o3RvlJ21PYXZQdmIklQmL4hg/9jQwpM9NSK1RrC7WfNuOje1wJaADbZRB1aEvSnqD0O
WetnSw3Scyfp2qi0Qt2YQxzAwKODGPWKFaafqK+JofhszFBG7H0bXGP/21RKK+aU4B9sHVj0PGfX
MeVY9XlICTA89+1oc372emjSvRUbhTaQEYaStACx+ye9/OmVW03/J0l+DNoQuOYzN1/ApANkwKsK
4kizA7FRt4vEEqn9NInv47J3KyujVcwRNCClgmICcHKfVW5ddHCGMGXYoudpSxR9YeQLayprAKRV
7AJxNOXhvaMmDkjAe2rmR0hQ2uOrk/1amOfbhMH70Ulv5rTpY7O08MAbvVOW/lZ1ZLINbFr2s1Ni
dHsnkIGeQP0/Nf503/TCCstXjWlA1IvpmFdrgKKUE/mt1fok9s619z/uWhkFAb0ZQIo9DLLqDkX/
xLQdNxcQk0ujkXxMGxGgtjj2KzZu7OOaWdtqtyeJBmaEJVDHvGP+1595kq+BKogRmS5mrlcHfxh/
iP7r/aVZ2vKSX3EnXUDQ82BTQEUFNILtmdrJg6OXTzlhiAiWgJq3ueNpE4JGxgHiFCpw0oXGGJk4
bBF15KRaZxr4PbRi0/RAxljeqkdhty3WOthf7o9ydslAkAbiCoTHN7zWGdQ8wFKHJbOiJzsCmZxr
+iLW/CUY+OxsTpI/YAGeVNokV0ZjwvqeIeLn9gPTg7YMy3iT2KG1dJ3Ouo4/hm48lZOqA5mK8JHx
4GgvrEQFGSDCIj7o5j9Oebk/fUvWpNxJZRUksyg2ifCecyqAW0BYanyJk4Nq/GqzbuEhM3uJXw1O
clRxCb2yUsXrD0yrm8o9DBmKRNkHFXHegm39yoq0E4WRqIlBkS7WLKTtXqphwd8uTdp0tK8iHpPg
bVvpGEU91KuO6T7QJCun98LcYbtI18OkRh35/kItzZzkmmLhuZQ6gH9Akz7ha6Q+iyUZlqVhSR7J
skVhlhzTZppZA94cDRqbRVjgHYiq6aZ10+fB7BeqwrNOw0JYP3Ucg79FclJj0cUuaH3hpFzdd+gh
dtYuPWfJc0T6tRv9qPKv9+dx1u1O9BeTaCm0iaW9kTpxZDQU8TDaxZHGjgo/owZZWKx5I/CDCLxd
+CVpmw+kNXt3ckrwtAH3vgNRen8Us7vB+WNAGkXjxC14VnAX6oO3jRptpTfW69Qfed/M7I64MiNt
9GqIYkUtJzM6Dd3R3cR95Zftk0ZezKHy+6X+qKVhSZucZM4YNyXmrdKRF/qUcMUnRRzeH9Ts4iCD
BoEmGwUauaiRRH2bsgGsDqQLIEkRLalTzg7i6vvS4itqS4Sn4vudG8T8ckan98KyzI0AeZMpdpi4
DWQwcZMU2HfCwQhSe1VGIVObhTmau1WvLUhjKJ285JbqIgtsgl0HAzENtkFt0VlC581dqxNXMFpg
XPT0yIDDsWMOaSkqH8ja+bzjK1P7qsQNSPQMdG/sPr7y18YkZ1PiEU70BsaGqtmo3U5xP8h8/Hbz
oGo3tdUi8XID8x5youSItgDwGXc98fBsXCoOzq79lQVpZViaA9g9WOn5kzd+Js7L/RmaXXc026Cj
BxCiG0XFyOlZEgNkem78UtkKNF1bwbB0ymfXHAlsJFhQNLnJYKfM6qmm0gSPI2dFtMx39cQX46+E
xn7xF01Kk+wtKkNIGkxS61KEk3FoAk06kWDn+DW6zoG4Xzvlg9qh/1l35LORS0T4q8olqBLAYmug
SOYQ8uruOvHrL5YFPdITGysYRmQO0yoysK0yfN7m1kppwRFmOkEXpUHFFyzNeXzgYBHBg68HcBbp
YqnaLHbpiBigikTQcBIQ5ZGWD6zmAa/aVWv+zTNoYiGchB3AEygTZHTChUxthJdyScN+WRxxNgWB
VoQJNg8GEOR838dqXplHUVGS7GyoaXaoAdcJ1dos1jxtPbRZqvTVbBNgNUA/8QNS7fkutav6ARPk
hlHZumtUg+3voK5Qwxykf689i8YFVMfciYa2EEimvInZRe7HZ6TtLDtOs7OSJFtdpaWPVV7Kf8xd
StdGpNiuHHKlGnNMA451BcEUF2nNj0pAvJ2CayOSfxVOnYK1AUYUn7rrYantc3ai8AIDwgyvsJus
vUG9DhXrGkvJhRo4fQ8Qhpm4C6HVnAsEySxCRLTpgPJL8hemgFQOipPomlTJXs0VH5TLq4z2/uAs
tenMDgjUUugIgrAR2I7e703HbWJuJRY5D9waQ8UYzXUmFLGQNn8TxpBzX4DKTRUPiIB4svcwcsfO
csVEA2I7GKE1IkyE4qJxYhGUVJA5alzfNejgE6/rwwTkzz5S0dkOKq/ZyojxnBkcoaxskmuPTDXT
kOG0+dDpTB9FamTh0Ef1ivfUvWQmS49JW9ebutW7hwjSwCvmgTIvHFwLGhDamIfKKDw/Rl0QPsws
gkQrvqZ6RwPV7NxHF/mBoGPJb28w0z14B1RcChPMRDRfvdb+LlSRXbQ4S1YEWJ0H4drZqo3MEARF
6d7g7Bcxbb4WLcEbSc+yoE9qsqUDlEl8pbZoAM7vHFs/pr7VuWqYxnRcJ9lLMXxyx6cSqDq/dTYg
/BLrsiRpkESEh4BLgEw0a3oQBomgjK0gKpFiKONhw4kZhVXTVBujNMyw0mo1UHqibHq0xQYpOnvX
o9dafj807ef7N8JbeeD9osKfAR6ExL4Dmli5yxNHLR4yOqSnwUjs74WlFqg15zF/7PSsXMUtNm1n
oos8N1vyu0sM96AZLNk3/Te4mCAfAQ5Txjxe6d0rM1WfpD2SXWaKtHNVVmEqKmPV5HH8U4w9uhe1
1ziLaZCRqg4zpWwPjg7RGk7w8iAcYE/SFU1Y1Xn52A3Kp97p9YNrpwBkeVW7qTxSbBARjw9ppygh
7XUG4C8YFsoq1QKNjmSVk9EM0TVZb9XS7F6irGvWyCI2u8hI3V1UDOqKUTAkiTgTfspU8bNyWrFq
wfDsq67anaPIs7dl4qVrUinUj+IM/NCQvV6bNSDwjdZE4N6mSoHXi14FTttqgWd3HGAij//whMJD
3WL1j1bR+atSKCX+LtNOCh69P+4v3NyZd3AOAZWdCPFkvCPL3QxN8jZYC8QXtCFFC/ti7v6++rwM
c8zRV2iNCT4vcH6GfWStHWvds5WR/qTpAlRkbiggoocAC17vYByS3FczlCooa9DYnNsRSITjx7wp
Nvdna+7aQiET8BogQxG6SzcKSFFjrYM2zdmY0MT0B23NMKnqhXfBDJgYnWdXZqZZvUro2CopUF3q
YMaOT6Tjqt8p+i7idWCJNDBccUKebCWy4dGtUaFWS3po8wJqMzrgVGThApof81uHlAqahhswta42
EY94fq6dn6b5zet+W+z330zrHxNSNEANTVSMiPxciO+OUQdRdonBiHbfyFyYj5b9qdPrbRzS2sVG
NJa8hpGEPeb5qe/WDhLdYGVfkshYmjBp9XIwQCZ6hQmzTOF7xa4dpg7T4P5o5sICEPyjgR9BAfor
pMC4GdNyzGmDdnLH3rea4zt41qfOrnSWwB7TsXnv2afN+MfSdOyuNqNiq3UalbDEO1MNKLfaAPjM
eM2MzAxrq6ChU3beKmZ5GagCBbP7A5071UAvTacNAqfoVn5vvivzsct6JP1GkGrqdRE01tII53bG
tQlpwUrbK5rYi6HQFKkhVJVf9NxbjYUIq6RYM7JEfjz7BoAHAd8ggOZozpTs5S1G2uYtQFkN10Jn
AO/tYHbOvkdUtGvyQTu4uecEGtjcV46iew9apybPTQWvh0bigT9GeASsjYrk+yEtqk0b58aCL53b
w8DaQNR7qmXchIKRBYJcI64JtC2nV1AZerigK+cvqnVvVw9ITUFIIdfQcxoxYtZI64wtWv18e8BL
H0AUdaXhAXKwbWotbKZpZqW9DAwzHjcgm0HGVT41Y2VoTmQX4JSkIAGOCN1rbXqMqLUdPOVTBKXQ
MVrd37/6LYAYBF/IKIOsCiQUIOB6v4Ejw0tHr48HoMt0n2bDQ470QtNm6z577JNH4KchF/nQJF8r
r/ad6h9u8iBV96z+6RrPeKAhHWGj1Tk9ae4SsOTWiSD6hhwaXtbT41qWvMmqCIV+zxNHDtm4MY5x
/4+7yPkdD+ZC0H97xDDhk3QLgkMdurvS3TxUdqYopiqOLL3w4kdVvOYeupIh5aIuyUfcbt13pizp
hW2Cwbq0xSiOrd4GGSt8o5y6OpcKILd+CedjEi99Y/QA8PH9smq5oifESsZjYawJ3ikLB3D282CF
A08sCnw3SSmWC0MIQM2PdQwsBPiquHi+vzFv/ToGAE6AqTFPQ7pDWpK8tCpkc/G864aTifV39J0i
vtTukfenAhXakmnhfYuzY/pjUWZUYyNAASwj4xH4Ntu7JIuotpn9DPoi8KugVRvNXzJQqk+tPGEE
ePysrQOzeqBC8bX2pNQv9wci7WbsYw07Gf3iULgBAb+sIeAmppKqcTEcPY3uCvHoofwl0AGi4nGl
LoEDpVl7Mzbx5oCNEC0YkHt+v9EYkgzeyLg4xt+ZsXXd9f2xyCCjt+9bKFRPbF+Q4n17rl/d7/po
0DyrFajSWOp5GPI1mku+9YN7xlM8xutU/UpiPD36eN8a/POC8TfkyXuP7L1bMuku1MB/w0olIye7
LfSVxdUfwAYOn21VjH4ytNpPI9PcTVu79kOMIkbYgaDxW5z1VeHbMSFbUqfdSVMysVX7snmueq1d
j2lmr4bC4meHIF1g8IyLwGGi/m3VQxumWmZvLa8wL5AHyAIHtOlBgpA7BCahTZBJ0BnEAvCERt7B
1vZ1qev/mJ2dFNuxNsUpypPqovR1FbDO9tYuj9xDOer0MoC+0Xdsp3+0IPsRoh2w3MfgBNx4ealu
cj40+7jNtcLnsV1vMg3QY99pHBvFMluxAzMzi33foCfAscFOX/MYOQq3NOgI4a7I3lDNKR6bgatr
orZIFhCHb/shFoHnoNcvBQXZTsERQ786+v0b8DasKddUvxF1GsatHqH+M7KA5LTcQMvducRtA+qX
lLBLhaPU+Faha8guePFFmH1x0MwUtD0jB+0ld3m+V8e1W3f/WGn8ZWjjLU+V7UiMMI9zB3Xnodo3
av+UKK25yfAWf9TLMg6TEvCxNklVZCUq5HaY2QbAnVonVynziwIN4JMFMY4QtfP4V+2W1SYdSP9s
eoryYIMSfqUSEMag2ZoZz4mJPi63H+maZH2yatIKkI7SY7afkgx1uel/bmxq/5RI5hy0tiwenCY3
8cB2u00zQkE3wQ21IgU1V7qXONglVom5i/geFTgO4EQRbXnisa1DXWiAWYwDa6wPQYG6047kihOm
HdCEQuvtTZ2p2brxWnfrASK9Y0YVr1HgpwGBXN0zorXuorZ9982wKmVf1GPz2JV6tRMqA0jDY0XQ
a129ShWjD0TuOHtnzLTtAAhyOOR5shkscO4pHS+DdEoGozgx+EJvwN2pTvqEqLv7JZoI9jnoMT5p
NWQtDb0p/qmS0TpVkctXpVkP2wHg/5Vi8WaTdiqWgBeYJhdEmcg1IX9mAjCC+gTEb6bx6lbT7ZJa
0J3ltAnScE6GWFPna2bl8brOvWY15mOGP6sKCFq51jqiYEsAlepC+nnm+n7nEKRryYwU5tQ1HEKb
d6EO3KFGz7b68dwtEtw65IGBy0CxX74pbMVAKo5ryUkQ/aKO2rYoOP/wgxM2IGoJYmIowt5USfQI
QomlGJOTzkOjP2fWaiShJXzSLdyrc9fetaHpBrny4HanGigGwFBT/8jsc6GdhQZQ0EIeYKbrEeMB
Uc2E2kWzuBytN2kzNkmtJCfulg+F6X11TZ4GIAPX/Jw0D2ql40zxp163w0bLt2g9OGis+UzTaome
R7p/kdgHf+D0NoHUmzelkt8PGKTw0AspY+WIgrz7S+QbLd8MxNeWsE/GTIyEnBgWEIpXbwjs94Zi
w63RSZtGR6sR2W9QNTv7Brfo55aR+Ag5ArFOhBYHAJa2QWVV4iHuoJRaF3mz4ow3eJyb5JtOSHRQ
UrdV/AxCg7HfmkkE8li7+xSzsjh1YK1jOJmx/klXybCmg+Y8wONXa27mNNAZjucAH/jo2JBkMSP4
2nGEGisSl/YWcp9DiGR6AbUkLxteFca7Z7TgJkc96zAnRC+rc6kr/fb+zT2zBBABQ58E1Gdxl8gK
eMyiEFQGyvrU03TTM3uPmL8Bhav+YlRsn8ZLUf0MUQISzKBcQ+4GXQs3dEbZUBWUqk5yQtJ12Jtu
Neyy3qab2OR0Vag1PdUscTNfy4T6GFfKcMKJUPZ5pyRPRieihTMnRWXTFnz3c6SojDpFkmjCns6c
fTBaqADiSr0/xXOeEI1VuEAmP+XIPkrrLOL0mZWcwHkc2BCtbuzPueEuDGTJihSAZWXj2oNmJqes
/yzy2vcaICPLhbfG3GxNikU25JFR+JSLWKLCPV26Hd6waI5QLNVPzL9wthP8BHEyWgtQLHt/Ur3R
KxuCvv3TqLTgkR1B80bRLqv48B6hRpdyOLeJBIxCRZkM7hDvp5veD4G0RtowrE3uOg9FqpYHoifx
WvC63UKF0QwSZmM3Gk0evd7fFjM+CTx6ELCZmLemLMb7keaiz1QXD/djonba1lSL7qKZffcUUVbu
VZ7TxxT33Ro94voqYRaaH+7bn1lLVDuBTUEa/I3O7719zRUGjzthHFme79Oi3HcLrmXOAJpc0FwD
tXk0nU//fnWd6RXNsljEzpEeNOtE84VUxNLnpwNx9fmCKwPkxxT72Pb7PEc5bmF+Zg4UWpz+/Pzp
tr76ftmbuQbcmHPU2Zr2vxTvn2Zp9+nTGkuvJlyB2Og4U6hEyDQfXqqhVbtIMYYuRQmxHqOJWXas
HRLA/7kVagPI5nTMdjZ444gsjHpbXTWM4p2vRADNNXV8cRFaoxPOWGuK3hyLNnd2XO083ytj/qVL
4mgD/wPykDLOlF3Fy2iVo1i1cG6l1cDrU0UvmjXx4KFoiLLK+9libqlrYNzvjsxt/YThfbcULEjR
0X8sAFwJeXYdJHJy/aJGF30MgFJ3TMhn2mxqrQQv8Lfig0DO/5pBPmhCHAD5LR3LMXME5FKz7thA
Zc4JTKZ8bF/9xwCkllWkhJC1kXEZLY8acFiq/bHQ8WLZZZCvpJsPHe0bE9LW7WroypJO649ts+/F
tv3wCKY0E7Ku+E9HeUuaItarmUtquzt6bblnbfNoNxc6fngMyM0gOIUhFB7B0Px+Qw0A72m0HYYj
a/ckXbvj+v4cTX9/dfQwR/j+GxUlzh1EdqVBaFxkXWfS4Wj2Udjb/3TprzEZ95HZo7adfzwL+O6c
SwsS2T3JM2Qhjo5zyXZ1/TFXOK03sI64xlTkZpHtl1yhIGA5UaxOQwY8W5WkOeSE/ro/XZI3nEyg
nxCnb+qVhCazNF3CKDXhiQLeEDRTaCUruhdGJ70gvVrKys25EkCocSdPWufYX+9XHowICqf52INZ
PIbMX56Y3Y9UQUbkwyPC/YtuawtqBvBZ0gYz8Ph13aLBOZzwgWUaoJfVKs3wvpU5r4VrGuDNN1Z5
+bSnlXBziwp+jAZjlRufmWqthvyh7cqF4cwagkIPgBtT+7OMeNXqNuLq2PJjUaMiH7e0X7lWkm8N
mr1q0DtZGNfMfpiq8/+ak2avKh30OtswV1XIfgF2M4zxyrQWdp0Unr05MrxTgWrAlkNEKFkBgMfp
UNXkx55XPq2NUE8gw43UW1N0UOesgSHMFvzC3DxOndTYGIaBXK0URxdu1ANANfBjWf0c9LNdV35q
QODrYx7hbWQOAL24yFCaU9+eSVfRBY5ZazQ240dzwkW9RM1Sq+DcAl0bkE6RLarOBCKGH9WXBO9H
c21q+cKWu3WhKoKXP2P4P8qubDlSXct+ERGImVfmnJ2ZHsp+ITwVAsQgCQHi63tlP3Wf29E37oMj
6lQd25mJhr3XXsNjI/+P94BEIc0YIO1zVZgNHK5/4g0BvMPXf76DgBLADhlDMhxk/wCSenMKykHh
t2xzZIT5Gk1e5v27T+v/eur+g/MEejWotv/MKq9NBiUeAMmz4c+gHtEHBBk54Rdr/s1RTf4xRvzv
B4+DDQwrHAuwwv3HkvamQPCWQMTey0IGWQ095Qy8kkY+O8DheQ1fdZX//5/g4zn876sOQ+r/8Sv/
saRrY+xGuxrmsz7ZQ7r0/1md/y/v6B8PaHGQsGYF+OxkdZ22S/vvpHgYrz4W67+8gwBp8tiPSC3/
Z69kGlXlToYxnRtXPbUzZtmj9i9NOZWR2bl7Jsx9oN0qlrTdOaYTd33RT0U3dYnpPZdIZxzlxWpz
VR4Mv4kgxU490PiAHhZBB6ahmyvVYWr2M9l2MpkiglB4iOhiZeNgx5hu521TRa4OCmGPqTu5ZyTP
A1s1oxVYe7cdLWsvyoOyrzZMAv1q7w87nyNupVPPArTICpwOq9lb4KQvLvyRgIi6ZNqpOUh0RxO1
6VxXczaZ3w1+n1dnm5Xa61szHwAVFU0Ql1sXW8PTKqbnaQXVcJ4ic34FZ6AIrSFRll0YbR/pdskt
JKFDaw6i0bOHHsAKjVjyOfaGTPkX+KWDj9ZHxNNxvXXHLjj09k30RtL0T66dNLqYy7fVnxLfvgab
GyEjrbaTIbhUzd+1mp9qb3t7gDXojtOg5XC3eCEalDe9vPlbc1ZNgXt9/8gFKrkTGwIGq2PauM98
/J48OPnLbkfKJJA1XFfjsroM09vATp1PMEBxo200k55auSFpOrevmxzixUV1fHMJzMJ/7YpGvVPt
+9b/suv62unMWaoUSmFYtn3WbYERYbkFiQpNeFFePQwNw67MJ0y/qvZZ6Wdt7apyt6hjMBw1OfnU
uIOkmlWOziYI1rt9Dd9Mo2QpDDSi0ttv9FDjcVn4JRap8nHQseBjQUDVEmNhBHko7o2GG7z/7Ztp
Tz749selNOUDsMyrYgXVsF6Y0tLJA/sVwxWoEuD7ZaVBP+GPFyH/ml1WzYVed9zbjeNQPBJFZkvt
6xnsKaWiicvMGryoNIw6ksrEXErHo8HijeW1g9ehoOV/d+Un9XPbOFvajif2PiqVlEGZV2VCGUNO
Nks8Yz+GT6PkRW+r2AVvEXjbrpJd4Y9wDfHmosUXn//q8BQES0yCZ+2IGDTZWJdeUsJDABGN7lpY
7tPqJlUbwIdQXBs8UQ5HYrIA1WyyfnMTGuZ61VGFhVnRtmBoVUk9pYtnZQ2cHPomD8mlZXeu9sgp
hDdsWXsJgNtoxIzfMHcSznP49DtkLjUXjci8ZdkN7m1F7QSJbHjtSiM3yJBV3XFV7+C0x8v4ZJjP
HT+6BsZpd3v6228q96h3XPsxFt51cE9dnY71BcGjytwvUzECY54pzAPW97Z5cxsZNbo+jdxNwOTx
XCS6/DEoLLinFw3WQdkHCQDkDHLM2X63TZErAZxWwTrPM4opMGKi3mHTBeMBUFPNiDfPujejuUkG
xGxvJGu6twmmR22bdSUyszwXqWfLgQY8aqZ8bnliVFbODXYJyRStZWYRntKpj6bxyZMM1jWYSPUy
Kdcfz0Z8pRkNrZet5NfozLTjiDZ1WOyCQuzDybiRYdzRCUmDOupV60YSjgi2W+b2iIPAb38pbGKs
zos347qaL05fxyJsZcxsULXXHfGLiV9KOMhQduxBUbSCMq5c+2gHz50vMpsiq+pAO5ZzNe4G+71t
MUfzybGZcP7CR88Gt5DAS2UXAG1oC6f6OzWfE5xaqasSErJYMS/mZXlwAvCY51e2Zp5AAgBYBDws
1u5jbq5LMMaOe5LqIiw7Wdbqxcfot3K9nT2u+eh6+0E3O2C7+7B0dwxACJUIc5va7YwYqnNQAjzc
KP2VoLZBO5Ba04QTkr0HQxibDS5ZGS+GuI4BDsxqi12/T9eQZIJALIoIHVm6oIOT3NtyBGvubHz0
sqVXc00lyUi57r3NiedQ5i2X5xDPQNIaLq3IpSfPKB9jK4BJwtbEfPvoZr63EVPdsIDFNRhiGzKQ
XQxh/UEeJ2tIJ8j0qwCCYuLGdnte66/KuLQ+jz1vjju9JYK8OVReZ2d9nesfuwtu9uzsDdFnmoFr
bedu30cbbhy4uIKFz/dl4B3doZA9XNba7lMovu8pzw2mkdHRPFFNi3azTrXBEoeJpAv7pGu9nS5P
Sz2fQXCPqrlKGJ1TgsG3GUDYMkb22uIdfvrOqWxPlXxe5ia2OGQfY15DHm+37EiAyCyT/+JVc4tH
0aeLanYm83AvNpkEaZ0YNohvDaTgNpH3cvOfy9V3Yaa7mTCFL/fCr46aMwxfd8rY2z72H+i5/biX
D86aGTsT7JR9DoID+5TVEDlSXFbmJQOFpshjUet5fwzjbo3l1er4E+w1Yb4Ml1K3i/2wzpugu1TV
ci8XRE44QQwXzMghOEFVW+IZYAIfdF3czO+De+4R7uEqGEeRP4uHY9bKSrJEEEylGPe8+IPYh/6w
d5sgmtSTacyR34p3FzoHTGP3jcI1u9mZO7SJIfC4jLjaikU/ryHWRCviSl/q+ckcs21t4wkRjo0v
8s0OMPPfyfluz/zFXkAvh4y0Dq1Mb0Y64/rsupR2zyp4NuXHGLYHAjdiYw2icZVxMCO91qhTe7lX
qxWBArK01nVpWCraNe+MMJlIuw/ZmBt02lkGi+quLTzqHr3m0xJj3LMB/KT55krMykUXFCzYXsrR
DVJzdX76bfmB/sLl12o7ruxlXHHjIoYP7mF//CWcE4i7nmXbHzf5o+UA3v+1XhQOzQ+C7UT+yuna
ISN5HfzY7Q+Ld96qt7k5zmshO1jzMtQ0po6MHpqAmhwxgU963AbjFMarxY6+uSTr6OyVHcaG9Ze7
1Y4PIIT4OWKLaX/GPl2awlwHqMuPOO5SE7HCNn/DXB2nFI2cimSD4UR+uUWal3j6OB59mBbZItLQ
AZhj6tl3v/rUtQN74jub/5ReqrAGdNBCzGugngHFMe6DOjeEl2lfF72GEqVWh66aEyMIjnUHzQJX
Q+yXOAgbX+JYRc4orPLXGb6fznYKan/LSgaJQAO519511G3tOOr/1arrQm/tzd2yOVgSTKAEVP+T
92TS2zDdLGe3rHfKnxs8c+s5mF+csFAk5+vvhr2Th/ChxMAtZb5+Q7eMpCz7Lri1G2i964MtVYuK
7dXYg1EVSxa+QnqRblvB+RFPLDIqfCDUf5/9NW7g1t7yh0anRLTT9jZW5GiF7ntnml+ly6aEIfU8
2vh8cMohIetTOXxMzWm211cWZMS/9ROLw6rE8RGSPTxoY19teySzvOLE/A14e9qcv7PzOUD3pImf
ddOxW8M4tEVC+PeMICarH/rIEQ/53FFvuLdpDeLfZVl16rovwiLZqN4M+9ySOe97cZ6dKd28vyD/
RDIMk5AFUUMzgLiouvYmXTNEFcM/GPyAM/EZzkmRI7AFLLyXtqznaJBt1g9QdqyT2pNw3gOpw41Z
1ZkLyhJ4MbNdAQe+wZMvQaoeqFO/zXIK7IOeLj5uHLDdEWXuRFXIIkW93YbdWfvklaKi2IT34xhm
HAQnt35/XEkmfJ7cjUXDQPbEbOHYc7IbdCt0eDE50lzXfnppGgvJwFPkk2dkLXMJMif4Hos5XtaA
Ru2KYxeMJme+wvEiUzjDPVjyN3iV4TylIRb76oenbUCYj/Vq1g0g5vvDa6ysgAFoFtkd3D2NMgea
l9lu7oxNpG0romKFIO1Ll7cQZcBcIU8JNUflZsLuss0M4BZMYg56uAXhApqUu7H8zpZMTH9Xw1Ch
z1v9Y62Jci59iX0FpgAl6s6ZFTn9jvBXv3lZRpTvxh1CQUz+0hKYRLjlpVkIOfF0gDtJppveQm+y
3LXBDuWms743CoIkFMxVnyf608L2nSEvCM5H0NrnHGLAdvpUXWHKm9v+WpTHdEHZerTh0eqtYMnQ
v5xcQl4zHCVm1FPziTHQmch57axkmkQ0m+LWbNslND8gWIss+rbUAsd9E/XLHNVQKktdJQjXi0k3
vfnjoR7vc114xD9usPSbyxODfTMioVAOeDHcaWMspASxkW5V4wb/GZvUpl8VX1N4QxR0pKlr7YK1
0OVHR2aUZrnu3heemTVH4f7FQheWSnjMYVHXJ1P/hFWXmz7MJAJBY6Otd6uEatY8G4hSmSVLVlj9
BXAeXXyweYz53Gwgo8GGMIHEKGIGSCqcJosq0Dni5w+FB8pmaOF+noWRku4m6Bfpjy17XjcVB1is
Xvmq1AxKNcbUbRj1PgS6NWR5pn2oHOu8Dd3Vb6Gvw9bo8Enp4HlZQeFbvjXM7OSwBwULIs2bF9AC
LPDcqR8V7J0YYRxA3ja1t4mgm/H/ltX3iO+3rS5ZbCu2R7bz61fpQM1RmpcNFxJrn9ZtSHgno5U7
qReiWh6pitny8mjtPA3fVVwtLyUt06ocDm1Z5YuGjlmdoEKIB/U6VH/tRsYeQyHdPrkUOe9bmPPx
4eH/otcBnSn6YAvqn/dmwbys6w9zY8YjEjpmmYC1PQ8vtQ+jAvfE1mDnLHYBihkW7LFm51LAufrR
BKm05UvE+jHl1Q/zMHyDlLSEBrET4sNVPPPsOiZVn5Tdr+P0OJ1n9KAk7gXqdUtGmDtrTP189lJJ
FflIidgcF3cbPxOcbeOKfbcBPmiXqFtoDhv9dJD1mVlbNmoznzZ+GKYJdara4yyMqhJlJH9wFZt0
RZwX1VCz2mcynUPZxqQOIpBk4nmxIwO3wdK2qemrXVuWU0LcHk6V17Jur67zuvkZioMNDxc7EMCe
3OH+gpUK6iwc3HblFk07JJD147qaj5NCBB0YNOCbphbOqHJ2HjyWSC8jxGI6QX2YiO7d2Yyd28sn
tz/OC3otSIWN2oa513tbOUVTGRFtxdNYq5ja391UJzPHMdVhy/OrSQ/DeC3lXYYQiB4b8yjkPjT3
JSpBxJvjk2uA+PjRiFbPI3VsBFam4ClueVVqkuqzNcKnGT+qM4JstjcchxVP5uqKRBDApIU3+ztW
WXGp0Zx+l2NwtVAB82Y8NHBHtxk5VCTMN94A37H3CxcfeE8Aeti+tM0d9cQnWtE/JhIocXz/GVe8
Frg4tQeOXsPi1a7h40W41209S27tt676osN0mCmIiWOdbID+/OFk4hhGjZ6Mo1tYlZ8HYx2t9qfb
cPCfA6hmF+A+WIV+PydgZ0Qq+OPNJirVNrfarwqBy8Y3xIq4HvSnhOsFcuSeEWUci4llnSx/XVvm
vqHvwQqeOPaks5TRCk+hhby4wRBNuBew1Xp0MhtvU46vUdNs6GG8uPBiflDYZ+9DkD9zd0cPcVht
Bemjvjh1YfBDCYMNPv30630snx13iCr4ZhtWYcw0ceSWCmc6B8OIaVsdL+aEwoqgH21gcQRw31y3
qJnXQ2fCBWsTkeGDYKVc7MzqvMk1XqCwtx44WldUgH8R+ZcstYzQCyS07E8V7F1J913qk9A7w7sw
wFIduwUlnBWrNfLnvQ1/W5OMB6N204r3F4nJumlKOD7WNSbvzocwqgNIRwntrWT0d+7sonVojtsY
vqzCzODAnK04UT2NePvASVbF0hE3qRqfhvlShodxe8ObAFK1JYQYJ5f+4kp3q9tGPzD7i5j/JdA3
SL6nILHWJrCcESk6aNg9J+6Hi3I3AAdL7nSvPkRzoJhG1nh3LS+1PTTsCveJvWTcs8+GnGIMA5G0
2B6t4a6YyA3zL1E8wWVLH208kEkiqpOjDgwBLfAcjUzneR5vktK4RNcgXUBaDs85tpiNV7MaJFUS
QYoT4slqkrWmzoGHp33gRVIuZ183mdupA+rYvUbsizfeuGIxOk6QnAH6hetxgiXRvHnQj0kwuuus
o8BUmJUZTO3MrUoeVcu6eXsj3BJ3NECr/uVr8NWB5OCH/FvYIR4S2q8OZLq9IYHX7cbBjMawu3Vo
Qhw8tdp/KxcgMQp4YTlv+qoUctvHVQg0M7Z9DRv4ZEl/s9FfGqj3toHtsD66dFxaM29abzGxJkzz
Zj8Yf5MeESwacI047NktnWx1S+uP7kDynUoDjebWIesK3yfPtQyw+MOcmRWE5+VtUzpMFPbouqjf
2rN2nrXAP1lnVr09yWCKbUPGormM+lnIb+oDETIKoCWNZGe9AvDJBQW505ti1Ysn2WThpngMCj0i
lJC4ES43e4NFaA0+u/5Tmj+sKQI9ASIRmXKtPAC0IBpRjCE9gdQY1eu5G7xs9OzYkHMetGbBlIpV
d23GIXZKthf9YSMtHgDUjF5rZeYWZg2F3JriaNskZuxPRmXElmUASeFLVnNAUkPzXvfI0+26PidT
+2KZ3dXpvBYoz5rVxNi1XMCq7rsOsDuNPtbNiyjLRAfhxXuUlbzMGAxx6uDFUd+mvlTlyWjebZwO
VuGwNqr52WxP3DqoIKeqOkAfUBmFK6/aR4Huoi8KmqjCoJSNByYOIHsfPH2GgpAHWGNu8zLjqNYg
obXbicFWpAfeXdfHSn24uo1bdbC3EyrXrslM8uzTPfeL3sI/HzTDUjJgeAKayvbGtlOPGnMKXvrw
INDsmy7ig29rH0YBKhQKdM5hC+I+sRjtfCkPeKQVJHuLRHdScfegSB+1AsiOcl8VwDKnxiFhbeg1
irnjOyafMR/GpXkTboO/xM07fZXkYANVQbcjUJuEke0Wo5Ov5GSE17DT0cBfZsfNIChIqH6eTXzw
RiG1Rg42PPX6IWmFKDQI3hDKJJtG8bfgI9nawoDCvWv/iCDpw7y0j8xNJ72v15fh4YaKXnsyD0js
WtQWKa/DzeElq3X2NwCzEo0X2EEHvY7FNPx1mzWF31xSlkHhSTgpAGUo/dvM6ihQ+0EiALa++Qt0
bh407w3G53fLrOIRHRVuw4wBt+wbkjjjs3KOpf+8zTrRlQYEKONwDVMOF+4gHGJvZSnQ0hMEJJFG
mYpQxWLEDSQ8JF6C8wcISNl+RIcBccS/kmO2IbYE+FKC7RXSG4PBv9PsW0R7KvvSiwtDczlsRm7V
JLHp35mRmwP0ZOYjwIR657Z+6uDIWCXHQXUI4Ppp7+Za7nl7DPnOay68OQLPpGHKxi5vp1tdDTtW
PtWqSewHKItoGNMXSWChuFCAneQZ90jULqi6cFEbfEI0bsLUwQq+CRxnK/buuiipDfpKOpZKr0xn
A/lSeUOeR1JiidtAJJzIgD1A0LyELhrE+ja2iEdd7Dqh6u74/NuHKsGjBf8cnHR5CtrpjQ0kmpcy
N62Pdd1eqwZ4dwkxhTLsxB4wYdApEEFnONleA0AQMxS9mxTGm/27FDLtvPfa+OO7MyDdT4iQY9iX
IW324mwxQ8MkQixfF3ElkOuGUwLPsIQIFNeQ/+fDY/21yQwMS4GarIdkwmUp9FYIf8wn09m1y7F2
nr3uoOdisPcwLk8FGkNvAUpQAIyC9bqWb4v57QUottO5CyKyyQRGD1CZFGxbIwzNE/iYQHbixlQC
iVG3cUK2OsYIBhoi3NrJYB1lHZ4GrRK23b32uE5nSnPlF4r3IGI3YNrCz2jO53BX4Wb0Sa62J7ij
wEaax510Mp+a6LKAnoWfPtty0TjPrX0Y7YxaDEEtqSlSWsFNssNs7Uh9I+JotCc0EZN6sY0n0Qz5
sPiJbeejobCDjqo5B/b4JAK0ZcvdYsI+bj5FtQ07nvFTNFWLv+zq40R9DCRIt+wVURSgqyx3tSks
CLWIC3WPS1czEoPvHRa/RxNPV3kqw3n+02MeKXEJXZnx4WuzoN2Xq47ljO6tmb+qykL53R/NyUN5
foTDEu/8yEIpxl0gV/d2RPWJq80LIjDpYgArNjZecHT5GAUjiUeMuh52QdqBdAQ0+HZM8esj1/iu
G7Deyas2X9YeteN8M8RZTCZOBPc9RNJpRCQf4iqwPzyLA2deMg+4+FoBh2bNtdYDWgQgOai5KrWX
zlmbX82Go139wpqxxqekfqe+yn169ha2KzHrn1pUpHKGb6hDE9nRX1uNkF18ht2UVIIe0T6mfo29
T2HhoH0Aq5Cx4LaY3eMwXExm5+WyZvBhj+AxkVgGmhHz1LmIjTEE9iQcWBgtfHGoBbvXlKdt+FFv
X+5WlOZNt/o+cjvTIQYv9t7ApGhrII9AJen1Ou6ME2nslFT+rtd1NjkqgjzrWDmoN8G8Dlgu3AU2
k5ji6reqBUq30wRA4tSmGlwPFFP2GMYM62zFKLRrhswKf8IN+W7WcPIwoS7rQ8hvtYIZuV8lPQhK
q2HvIOdNe7u++z3FkBbYVNf+zNaUUPrRdxePof7oX+wV2JH/jNhomCvGtnySlZFM2xcZeFyVZoyO
Dg4mn7A/hIFNpJiTWdNNDDf4/kWmcQ3LvMQe7gF50tlLNr8vJpyjD0REhPCDLPFgJhSFGjejuW+x
YMd131lPZccy0xAYFu7hhgODOmwwIG/h9FO7xcNWLMQCCpr3NnBid9gtAzqZ4WUQv5M3oPzEXiXq
BRWDs3jQtiXIVcP4bMHVPiT142yBzNtwBii+WMRFhZHfGyam08TQs3TxYBoYgeH5DG+qRwkquqSF
PAzSqmQxFyg6MHqhza1VloYIDrxyHCCBA5iwnN9JfYeSLZsWSMCsBEMjFVFlxZZC/+uguZ1nO/LF
mnCTvIXut6v/hCbOAaxLgXWKI7atY/i/pcNGvg0QR5bunWMH6PW3w8WGcPDYe7QBbB/aP4GCt8N8
64NPtuhkKmHJBRC5RLkFZ5y4cv6Us4gsG23bocEFPYDoVKMg2QCNw+amYKtKtmXEh9DvBEm7yQau
UAQbTcYJU3T4skw2zafh0UPameo+mDz3xie6ZnM7jEEf+SvKs3U+bm6V1SvwGoqBgTZuZthfgRCl
wjobzU4EV4aRkl7yLqBxCMAL85DxFePfybtJNqCXeBlQfUFkwPFf/vQxW2AqsxFD/LOhqsIv9X5Q
T1RgGC0+DVFU66+PR9V4J9leKmNOXKvHT5GZvXwhvs+PAoHbkJPCQtaD3Re0PZcYxTw8v0VYxnyl
kaG+QvbrYmQDUxc4Md+bAFnlAUv5ekK5F83DKQSuK3rvS9Xbr96GXbeAtqEPBnshmHjOznEM7wrr
iLQk95l6d3sDhbCTdQrY2HZmU1b3B5jR9R16wEYkTrOrARMAk7XajFVYNg7KG02KGqueMAGx3pgI
DDY5vjpHW8B1L9KsDmp+1TCckjCnr1gTV/R95NA4ojaAubhR564ASA4B4NY/XjTCn7WTb2H5Qgl+
cFVJoCVjUgeXxr1OAGweKzCAAqLkp8ArAvWhMDOA6VAugTAAmAKmW0CjBvDyKyQ/c/UXLyFwTj67
Ow5wSA1jNgEjxH7z0f2IZ4UVzponsB8KoNZxs4pkgYwDZRTMrdSIkpAmvTUnA2aZAMYpR2Vi7/tu
540JVOb+Y56/HJCBhHeE8ZfxQ7w/RBWVxETZ1PsZeM6yddg4fxTe40TGxOFvRMjIGXlWTbSoW36F
sOirVCvIGyTFZfynWw4uRtXK5KlUFAPps6f33nSAbV1c8aw2AArMFWYGOF7dfQgG2JgR+zqMmQoz
r38v+fDf7wLjsHwMcUbBC4rSOxHPgv7Mj1a0f1qbFjtLvRtBSuo32/YSb/lT2UXdOx+9iwNX4ZbM
1BBGjYO8kfkZrPnooftygSvDGmDS9RmX2w4q54iG8HigeP2yv5VVCSKMG3ET1lMD+orq09Hf4fZr
e08LP9vyMvPfak5tdXI0LMZMjNxuhv9M9d2rgaruAZlnowU0cFlTEPwzrIMo6JdI8O/R/6rVdeEh
7mySTYb58QjbgFVZUtmozAHZAGrvw3s5FH1L24g2y7cBEgAZn9COPj7KOaiuI6gMYY2S4SrD70BU
h3pAzB8pfLVgOqEyG7BG3335ixV3ACO4AigRkLRtUQaSA7ZTg5rEH3kME5dUINnAG/uYV59qOBIg
meY0Zr4/AtOYo6DsDwEIL0KUwCvLHGyNxC1JCmlCqqxv4mFUquznYMFtRBzc/PdtbPDtIsAwVL1a
vdlBszufSu9iuIVLq9NC6gQdrqH1veXTGHniiU8b1MINWEtrJPwLG/0IapAU/il4IBSv52qgLu3D
bxUUiANCIXUteR3PLil68+AHB6K7fLSfuvJxnGBaGf605vOmv0ZcUkZZphqlpYkxccCHaPDNQzPP
p7Y5TiibZxLg5vtbB7ByQLbw5NQpJKi5KGVc9y9ETTeX+Z9rK1ELGGC4oGmq170935tu2hFcBfjZ
C6qI58efO/8Tur+oFGcJNkD7h+CdwLsmgAkcnd91gDBK/NrFutu+jNtxhzbJx3wKBaREIRo0KioB
Qtr1dUV5w4Y99UfwHsDFBJxN5C+tXlsx7WTIz3Qh0eJcQufSiOcxfPX529rhJQfACfTdnZFGU0Ei
0mPIaRdS3CdMa02MQFaMdtHw9uzHp07s9+ylnefch7JsG94aaeyhYUcD/6AvYrI2IIxCmDcPgN+E
WRGgewvsIkuic7fCvw4AYrI8FJY6YpZ1JXq5wqU7rqZAn7beL0qnOQiY9nUtJgjbepvwP9abE7m8
iidp9xDD8pg34l5JcJ+sDa4jCL2AM8odHMfEMCX2UIU5iRnmKBoj+RDmL+1tCKwTfBHk+rT6F8dp
YrcZ3ywa4JIiCZvLGNz2c0vPFVqTuainG2qvEPwWP5Z2Au9JFJAoecPrQm4rtkdToj+fwUEOPpzg
80HjgHSntX4rjXMHw4XSg3UB9SgktUY025jhg0y4YorlnWtxgB1PXHqf7vC9dpB/s6Qcb7U8Qn4L
cvORYwg1N6+jr4HhYvc50PmQI5NuanLHxdls57qhhZRQsA90ESiMrSwYmqxGpz7z/yLtvJbjVrI1
/USIgEkkgNsy9KxiURSlrRuELLz3ePr5oIk5h0QhCkFNX3RHNPdGVvqVa/0GdyT07kZIqSjpPeTx
UwGkqPucg1Lh37RDwhP8ocrqufWeC2Vn5T9N+UOSgQu+iOALqbgoe3ELalR/4vA3+fImfWrtTxnJ
7PSqU5K9pGqvqS8eeb4yrSEN25KHvrcT1mcZfMnGa6KuzNu7ADq4iD2uxKLaU+yED7styh+ZRu/y
RzcogQw+KfHPpPweRZ/64YSKZO89N7xo1dpB5YXUALGaCTvfjI5Yl+3BarN+q5MXH4WebdL+Ns5v
uwB5EyjLJScfTzUZn9rmJ8/rNGuYgRe1HK5FrW30/iGzpxfL9wlj0fvcmBCNh/p6ML/bGGN2Jze8
E/W9iO69LCTNxuaxvzQxWUYDtE1wK6J8M31Ipr+i5FH6OnsV/N9/vnmIE++5lN6tkYUPzZCByym3
SsPZ6aL6ByI1kT+K7DUaP9nFVSZvTfHIS1Lkz5r/yTCebMSKWoODH/k5N7hFyf65GN2bQeXu4d0W
vWh+cJdk9dYjSFKseN/ypPMihjWJ7mRSfHadI1fq9jJe+Bw6rqnSBNcLRRdQtDqBpd/guovOIAGa
NN2h4dDELbUU3wQJosuNLAChNUSHodWjWYIotDVDj9vcKU0cZsMhLJUcUQu13w6lWrKVolo8tNYo
v7ZWnD/IrCgf63KsX/Sualag0QtdhRpnaagH4BsII/l9V6uGZ39qNs3BKrsX24kOTZeE4FGK28u9
PYdgoxvwv+0YM6Y7LNOI4nDXHIzW/q0O5ZciVHaXm1jsiq6i8AanVBdzMZtIK7C6Novm4I3fasO+
gqy768JyxQPuHChPR+BMo4NlIic254t7lV0pmp03h8gY7q2IvYReSLITZG7jvlpxcZgrrLEE4c1I
QhtWowO1cOrzm5XoOi6vcKuvDjIS1b6YhF5V8I6cxJ5173R6v28kuLDoaFe1c22NIj2kbhV/C/oA
Nnvgj9wHqMhWNbCQvAqUlVmdVsd7WPr7nzfbKFllgIHo2+ow8EJwhvQ7gTT16fRuxANQ5CDMB/MQ
qt6KtMbSHGAxwKLB4lBHNvD9qFhaq8VDOVSHJgoJ+xl6vWj3fScfc5hyl1fVX4nxeR9xbBTorenQ
L+ZsrLQzokTm3CB58TJ2v6eUoUHm/ckjXaxCKDVLLpTil+H+utzwOblE0962OzseSl1RHL8BXxkM
nk5+T/tkecNTE8Xtzh2DQ6a0Xy43+Jdyc95T+AW4UpvQM2cCb3002uTrqurgFZW16dW2eIgjsKqx
TrIj6ZvwPu4UcWfVg8ttYPnbrAslTylFbKu0+ZeTCWYw/BoV3sMZ9aku4iRu/bE+lB3wnRYMAUXc
Jy8Htna530ur6W1DM3ZIH3ANsBHrA2o/GiluJVbIwPjbOk1XTqhpys4GGBIPpNdJecSe7WbEQS3N
96r60Fam9krwTrK/7cXPy/1ZOgfhC6F8jbIDnOTZNLpuL/t2APAwjsUhcOLbUSZXzbimDro4bCgh
CDiKiAHObw4O4Mp2O68+WO1465PRJGG+DYv+WHH2Xu7RYlOmYSISgMibPT8FGy3oNFyZGTejpuKd
ZfeKm1ylejEgKSRWDvilMw1yNdKfuEdCg5uoOG+OXCeMnGTEaeZgJSbMGOWx7NKnzgC5L2UF/irp
Pw9FetKzNV70Ui8xtjEFEmYwi+cDGmmuWQ+6Ux3CyN1Sq6XkHV6V0a/A7lbGc1rR83UIs89CEFOf
iJmz87OJitjybLU6JCQnwIK2EHRIyaQKpabYdK4zREGue9f/dHkal5b/JDMBfdZSiVlnyz9ywrFT
CpqN+PxgtgfiohWunLa0+G2pqhOnGaHKeVBVlWQAY92oDmJsx73TpePe1f6m0aZcMqTnXQGPauvb
vSSLYIlXD7+p/SCscUfNxOCFa5F6FiBYo7zRP77/pWHbkvOMG12fRyhoSPfkUCiXpRa5MtffeECS
PjzGqE7BrdMM21AhQ79fvZVJ1TloaaJVed/+1spV78lz/p72rgX9fQtD2FVhFye8qPqrPCcRRyql
JdPnVJ9KiBZt9xoWr3rX7i93bGFi3zU725ZJ0sokkTRb5a8FeUiMSTah+3q5kYUVKgV7AgIk58xZ
YGG6aepU053bD6jLp781Z028eaUFaxYHN7or8JlvqkOpP7jBw1q0sjRKbzpgzaa/LBXHDQw6UFC1
6kPq29AJdO3jHE7t7ThZszUQVHmSGArNVPlhCACuZC5MNcg99SsQLfIP1rZXJ9jouHJXL/ZPZwM5
XKCWIaa/vzmcddNVGtP2q4ORJ8O+yQAIFmzgB0Sx83/YSZgtmtM9YHKVzoYSK6vYyTROK8eJwIkI
WEH/0pu3TcyG0ffsItXjjmHksVuRCiO7m+ffLq/phWsFu+X/7cds47iV4zaJJEZ3+i/eQPFC3gj9
cxB9v9zMQrj6rplp4b+ZmYLzvM6nvlCNCSwoeluSUV71GNYr9/PSDnrbn9kSALmIYK0KZidxh3u1
ykhwr9kCLa2yt01MQ/qmL31sJjgDMWQSGpaX/ggMbdsGa2Z22lmkwXvCNqnvqFiN4Vow60mHLH9R
lJ19bHDBADUDdj3w6nvA98oGXsPT6CQvgyyrbR7DvQEw+KkyYmg8jY9jhNMF1OSpcKJ+Sd7SD58i
NxZkZ/UfeetpH913s586GxFkuis7aBv72MLp00X623Dq6z7JVp4gZ3P7txlCL65HNNnM2VptM8IG
BSuHoyBtllIvaopuTf3v7P6a2rBQw+PwtilyzPZ1rXIzty5tdH3+xTdgvNYiuY8sNeaR4T81mfVd
g5oeh+BewrXWz1bWrPHZjm9SO7Mjh9KWOpj3Ri8o8Q3XSi/WOjl14l2EN/UOSUGWl4Wq3TyIjQqh
pFFpySM8KAe0FN7eXX8yos9VKHcKQgiu7mwRJ7+uSUlfPgjOzpupaYnYIBocmCzMx1fBNqCueLQD
Ks7ve9d8spzySmQOsXT6+3JT5ym0WVuz4RzwJNHqxpFHEp4T4+yLj8g8dFpYNONLnnqfbbWkIltC
HgUCcbnxpbWK9D0h1t+eziMt3wcyrocgbf3+vvps1Cupn7XPz7qm4tkyhj6fF0W0uTL5r4/+fIRs
OHccdLfQmZsLmRd8vXP7zjpm+a+0huRAqewfWuCZa+kmYFxjLvtXDjxnLKuVx2gTmre6WFFdON9K
dODN52fPdlDI6Hk5fN7wlf9SvT4YRkFBXua3/9ANmwyEyksXwZfZeREaow58fZBHLIcA9MJN+XW5
gbObk2cYiWAEsQ1L8uSZ/v7mtlGqDqdgdJmPMrn2fEjA47c+B66X3xt28eFF+76t2aBFQV/lnVLJ
o63hxYS3kJ+s5ObWejN7W/q8wHpf0hv4a0CiqdG9wldoSOGUofUPa5gkGf6AJElBp8ymZoxR+LX6
UB7bEM6kCzuhe7k8N2hUnp2kuirIhnEtIHnNrfR+djxlsPtaDN7T0FoZOq0hntuGhKyEtOFrghHL
fayBrs2YOMM0q60S+8mBzERIcthSd0hwmLejGah7RVbqblDjYjMGLqCYZATBU/m7sIccAWoC1Ljq
a9AyKSuJJP/cK4V56weuv+01rbsRCVDlktL+qbCAuuqozah1fe+ZlXMbtsirKgXAHqVxnQm0D/kO
XN4r1OfuLu3G45Anv7Hekne+44xXXmPrGwfpjm1m5PUuE5ayzalpXWEY+cPvg8+K5f50HYMiZp3L
PdIa7RWY22Af5LF333npi9qGP2IlpMpVj/bGot4J5qH4PNrFb7OmalpGRbp13KpC5z0z73Q8brcj
UlDbaqy/Y9B+33ZwsBLf/q93lV8EqP0GrCcY2kK81p7xPJQKcLGisK+cDDkYT3EQwBRYwiRdad/o
2QCRv2+iO+gpp6jqUXZ3Pydp+BWvt3xTx1Toh6aO7yLHgYxWQOtK9MjZ15mYXBTcl6ao8U4bUxBf
BYwZhe394HlRcjeCg71PGxM+vlsAO6lbyB2mUScPlGa9rZnwYC8D06bA3P10a8Azph/+wAiN+mjG
7BUOULW0k3+CWHtCEGDcNgI0mDOW3iYsrT8WZDPoluVNPUD1swwg/FV9z6EQXuddqZAQUH50ffdD
DUrwZiHqX06nih1yxNnOcNNm57X+V6GmXxUuffiMrA4Es42NbKkbNU0JbitAgCNth/bKG5rDYOmQ
HvrmLrEQVsnaVMCQh8EqvOCkCfNJK3LoGJXU78eIWmIfI9WdhtIFP9F+65L+u1kEn/IilFuQ8495
UPeQLnR7W1jiK5KclHhhglDRH72TpbrtlqXtXHlGF98jiQnY2llzq1g6XqakpmGgiIQC6+x4sWoZ
CEH148ltzSt9QClCtSmYAY2pdNh6Wvvha5gsoIBbp2rI8J3ZE2Gjq1QhdcynxqphkadXTi9XXtNL
J4ykloT2MLm4MwVib+xJ2GCQ9SR8CrtZikW8F55CzV+5MM8jCsYCux5cOOjNWV64DbE35qHuHis5
/rATgsBacz+q6sVdRmFsMgUihLfPvDhyLzVyt0LAgRqtjv93rLxePpHPH03vWvgbEr65LbUmEUQW
DczHMTgOY/05T7AXyODyw279xLPiWZbWTgudr5fbXZolx/x7P5NYOzN7xO3DNgMrd4+9FV+F8fcc
LGsIdOZyK+fBM72zDBKkkhqmNb9t2F9GoyajeyzSAVz95y79rsoAeZovl9tZWgu0Mb1/dJadPosu
c8CKlawiFxOIvRE9Arf78PeRyBQ8sljWmARPo/lmliwhgpYTyj02ybO9Sdfcrc+LcjwviP4mfxSH
/TlX4EQN0bExylSOnAf6sZVgCPyh+l3lGtrtSJM/NkbU7pBbAqDXg04PNbM5aAZsgn/op46rqcGJ
RC1kFoF041g1qR4pR/iy1qO5JsH7tyz+/h1HPykIaJM7C7XgWfSRibIz+P3uEaoLuFfkp7ZlBivM
jV3Sn7EWfx06ylR6WtjX1JER+2ldrpJANTmUXf9XrUb+VR95qMkQxmy9EmmoHiNKED/g9QtfVluE
DJtN2gzcrZniQflo/gSOeT/GFDvwYYA0A3xoLwBi7CMDppNlDmsGA3+Nwmbd1HktUuHhLcW5MVsu
HgUrq2oDlv1UhlC5TP0RPsRPOaSbRoN6Vt6UUCHi9K5o/ssif5dYvxK9RN2rBycTo4nxVVvVLP3r
fHT2q/hJ1EgkYrXz8NIV8SC1RIPN5T0mNQ4cmQW23YUGUG4LfDyRJcGu4xhot1n+zcCR3CKZIIr/
FBVFHXPci/CHR9mozH9mjuQPJvxOeIn6owy/uuGDg9amW6wJ+RkLB5VuYI2CqidlBqx93m+92i2s
JgxNB2oY8xrmex8kWOH9IQzc6dqd0r2mot5m5pc6f8wgR0bGvq0TwLPXhnqliHQn04lu8M2U2H26
92F0KyEXA73eaiKD4Q6E8rUTN2P/ra3jW6Hs09IFsPaCHvW1rv24vL/Oa9IgObgSke9DiZqy3Kw3
tj2mtV+54mgCP2p9qJ93SXQ/lCcTsZ0wf62L3wKRD+8qAuJ8ue2lM5KCI29kwY1GRe79QIZu6FWD
SeQP96qHXi3XagFLh73gSWk7IPR4gc8efk2buapfVt4TOn6bjFy5hUFCbmUbuNCXu7KQKOEVg8g5
NT+cTOQ8WWFVCeAPs/aeDDCPlYptbNhf9z46VvGEDkmvqqQ7lVJ8R/f+1+W2F4fxTdOzq6bxmgY0
Su89ycH+bzT1V+ROP5oSnm4DRKlJGaq6DaLq/UyB0uJ4Mm336DvjHh+fE6pkK0HaQi9owqaypgLD
oXj6vgken/rIy0xBlM0FtAiabyU6+yvlOjtt3rZgzipDHb6TXaz4BDaGtfWbfN9rKFFlhvWUjJOk
Qfwcjdq1sJqn1rTvh865ifLgta+GfS26fRHIfTuCHNTXTFkWzhMQcMSlaHUCZ5yfJ5qJwK2n2Vxx
+SNJtAyx9WJYibIXonqwcMBOdIsxoHr7fnRj2EJDrmrKEZKbq35OY6juKg9lx7xKhufL63GpPyhf
g42QBKhnbhQAqTo8P2LvKciZyeKnAgJS5Pn+citL6wUzOiTO0Ti3hDU/PBokYPApU449+L7wpljZ
VOfAMJY8mTVWIqe8rc03NNn4rGr1TjnKysICqsZxOqRM8UfrE+XOa4RyLUYr3tlJ80OtwnI7NoYL
eRFJrLjq7d9JrOn7KHfLq77OsmecnZqVKV0cZkrdvDUMcifzh1pomXqH/ei0nF886cEViSetkJWD
beEIxav7f1qZl1PNQYnYBaZyVDXWzjb8hqpgGH48paWRJ6UmTFmdKGo2l6oWZwKfTeWYBYC1gfsh
zjDYya4OOnfnDa5xUwuvvLq8gJbGb8rQgn/CVYDX4fstgYV4x9M6U44KBKh8JL/i/JngC5dbmfJ9
80MH9ygidUrepB5nV5BIItRC0DGHPOduHLQYrCLcBaK8sZDx6DRwfCvdWmtw+vubh0EsMh0jLroV
FQ9R81hDMzThTTmvtX5KxJq58GJrVIpNALaQHOeINqPTnLDKeY7qKcIxjzAXoJpfC9Pf4AT74ZFk
S06QGgKGKas+69iIBjjKEu4xSycRWuQGAzReXIixLhF4Xt4Ru3/8sf22yfniLztMSwCy8DiAa18f
muTr5S4tnGHvvj9bgjFRg4WMlHuEp0p6E1zw5e8vXXk68R3HvkZYAtjx/ZipZiTAc7cu5nmQJKyd
l/FqQaZ0HzCCv5RO7tUEylo03FeOgWIwYhum9dp33UORaf8pnfP78g9aWC78Hk4mDlSqsnPwkBx6
XQ0yXlsIJrdKvYmLO6VtNhGE4N5LtnYpV0ZgcYTfNDgbAKPNQGF1Ku8eI/9uRs5d71qvl/s0dzsD
DcJ/eFypKgYGmATNFiauZjn36eAeiYkS6dxkmnUXhV9hRG8NKI6GC0F9jG/x1/plI74RJn290suF
Q5pfYE12Hzpv2fkhM7RSwbeEXkrsX4VyYJR5yn2q29Plri5EEawm0KuEuciLzx/LJRoCRjSlaBo1
RbLC3Nvag9f/ygexa8e1vbHYqQnIaRK+U4CYnZxai15jk5XEnPI5Ri5OQdekTI8jLFyrPln9196G
8adq+xZVjhascI5wXMWjBY3HbZQgE++T4RkfpyKBw9sWp+qjmr+kSQRv+FpTv0M6qeFSJCM6mKaO
KO6NAj0tFPdWcR9AiO0cSKH1MYuTjepeB9W32M43XncIgu+ljVAzKmo5RpZ9t3LQLaxZwSYBhGOz
24B5vt+0VYk1VOvZ4ihx4swf85VJXLj3BMtVw5qElAr4iPefFxWmmA06xEdQn/dJhD6sX15LNEwu
r5XlZqYOTG8i7BXeN0P+kpoececxzR9tPYSL/NBEK11ZHCnjf9uY/v7mruu9ZmyrqjGPqjhRp0Gk
8MvlTiw1YGOgMFUOwVXO0VCVkGnf1yb6XbCxIB+v+Rssfn8CLNo6QdZZNtJIgVlWPJGP8NhQk//5
D7/+zddnw1OWHOpNzdcB1qf6YZKluNzAwnnA85r8JqHydAzOlpKDt1frpYU8dpn1J7F8SJ19/hLq
cMAt76Y3q+QfGuR9aE7IwYkwMFtU0Ec7rQ1Zu2VCxc6mirs3cnSwHV1FPSWyOvR87Wyl0bNJIjGC
B8WUJeSEJbP/fpUFwTAKO2viExWnMn014h+XR/Fsp8y+r7//vi5hGrR5EZ/8dGhvkdpHF02tvBvT
i9aCw7MJoykyxtO7TAcENL+qsB6xUq+hKUiMOGpQL3ZkBjEzRuRSsW6GtN9d7tvZIT416HAr8bSl
+DIPQMpuDApsPaNTKh81/3vJDgqKm1D/dLmZpSE0eHLieo3/pjm/ANVclkXSOtHJJJ27K1L/Jbfx
GR3HZuVUW+oPDmGQk7j/zhFlxYijnevI6JT0aIf4qrjhAbwNnfpnrq/h5JfWHfQbHp+k5sBMzdZd
rONa4IxjBBLeBazws6hXTrfpInn3NmFy3jYwW3ihF/gidNXoRMD9SwjvS60i+4AfhKmEO8rkP3Uv
O0iK7ivhynK7GPtYrAjsNmYXnJtjXFIMIjqpEnKR+yq7fFcb3yg5ifa+R/MW8YDL62Nx2oz/adGZ
pX4aO03cUjGiE4r2CcE2zBsIj3+87ufldpbWocBmj4khuD2j1LRK5EWI5XFU6NE27a2TOTinEe/b
jzcDogjOGreScbaNO3twNSPMp8q85T8LbzS/2EG1C1xO3sstLR0Y0gKLDGtCAngz3p9Ng5l6sTa6
2WkoS2AM0Y2XBbdOl6CQdWdpK6C6pdGDDUoZRsI6o3T2vrFY5EbQJFVOyZ4zqXsdsoyobW3wzt4g
rHpQWQb7l2P97EWemFkTGYaSnYoY0W4lQlFMGU10sbRfUg8/hZp7yNUuWRnIpc1sU1GXxF2ONP/S
Kt6EKr4SVqoV0mqtP2jKg7OywNc+P22AN5/Po6DhmPXyU7Hpwh32KpeXwdLMvP310zJ583kZZpUC
Hyc72d+yghi57bfyoynmaVreDNA0bW+aCJEsaeTUgzHYK+i2/H8O0OzM6UJRJmXC5xv1RsFc5/ry
AC0daRCMVXUy25JnUDwVg/DWkiI/1cp4nSV3PXboydcwe077G/QUi2GtwYUTjQuP0o0Ds9k2nWlB
vBmupuyNtAnL9JSqRXXvVoF9D88YRR+z8QCmhGvMmsX2LIOVS8TnnB05fTlmbtH0tIeu4ycqzr9T
e395DOXCzuS6IzaR1GvI6M5WmTlolBVaPz1BQwnR6+9DZduxZMA5bW0LzTNfQW/OfK4TZV8Y0TVK
haLdoWJoW49qbea/W8vXXwrkxX7nvqjR7Y+tAgHp2Ljlwwhr5Q566m2iPoAJcjeyoLCbp0G5kX7k
3bqp6NBlMcafVSFRRhWpgy6E2+b6RvUKAF9p6TOpaEml5laOIxoAfdRCoZfpVSsbhABUdzwkgWXc
E5e6OyfTw6PbojSH7HjH/0FqvveulczCqUGxEOKpBiHLrWa07qtdc/VZgjchZlC29ynORXhSNd+Z
5PVQ0HBzxHNcIDuk7GvjnrnvfvbIOH4jWeYcWqtBMMlKsAtx4Qgqg7BPfeJon2yDc9pNUXG4PFUL
xw1QSlLPUzaHusJ8s1ptHyMYEnO/NQ+/k0pbyW0vrDYYKGB2QDcYLIdZ6GPWXNiRKZKTJxC3GL9p
0WPQ3bUYNV/ux8K5Rt6G7Qq2gAt7/oAJu7Ep3TpIT/HQk519yFG1bKqVa21hsLireTlwp/FGMmZh
lq8Z+CbmZXJK/Fv3kzV8NElpYC3JLEyVCl6S8+R5NphjpRXKFNN/7iJ3Y/AoujxKSx0wCd8nMuNC
QsLJczVQ/DQ9ISFvNq9yrWC08v15YY4E+ZC4Ld8Xzt7Z23LlbF77/GwxeU7kmurA5617g2d2uLs8
OtOpNIuiMQw2QK5NleazU6saYrQCozw+jRK9s7y5NYwjMXVpBreqsoZXWerL28ZmG8/uYM5EThaf
Bu0euTVj7SG1tPGmSjyvetj/2Ge8v1ZElPTSplB6qr19FkEFDrNNou2yq8tjtrDvTGovJqUXR7XP
ntQCrGeK12ty0kxlq/rZddBZ95Xa//mXZkAwaTAOKV7PLpR8zKrQdIPkZBvKfYSLRWGgU2aoa91Z
uP3JgkyPalbBOYbRc0YgoqpXngYFUrHT7GUX7ofgsXQPMsQeqCX7GD9e7tvCSpjmiLCcirEGFf39
TIUiZdFpWXnyn5Qk3QNa+viuN8lqg8VjllTdnC2FxApL28qy4mTk5Nc2ZvrpcgcW9g2kOZvarTrt
GmO2LYPMMdBh0fOTqe+S5+f+FQnEcOWhtDQxAPAwYobwBPBv1odCNFocxm5+ipOrrMqf2nwv0FaU
bXelW629+T5G/zJqFMLQSGFhn71hrFQTRdjTqz7J0cfOt6fLo7Y07VB+dC5HwcE/r1oOFVOVqiFL
DWX0YdcPa0O22IDDvU5V2aZyMhsyVeGoB3dcnkicFzsCqN3HO8DFzguPc4wLfjbtsZY5VpeUDJCl
3zS1f2Vot5dbWDjDyNX+bwuz+7a2Cq20vZaXhBdvPEvHjQXN2fZHZq9ED0tD5cAyd3iFk6OZ45f8
YEQjpRc4Vn0v/BtnLVm3+HlCbvAHE3ZZnZ1eloL95yBlcaqy16HY6qu6HGsNzKY67GDg+1AtkP6m
HnLtfhTRQ4ioUo1CZIXa1FlyWzRFImSh5KcqKP8YVfOS6enHYx9ys7CHpzoG58hsMdlxPgLR6PIT
jpMI2/UfdvAm5UvS15hQOXI6298fsujsQeQgq3LEZQUW46QcJchxr+zpv2nrdyHErJnZRAxKixQC
afMjyIfiie29j5D46dBoPsrQRzXaaKNdVGdluTGN8Ul3KIf1zfDdwCezMLSPl26mXlOT0CkZk1+a
Ntibt2WPWGs1WuDYlfhbhg1Rn2zK4esHNyldJvLW7emoAWAzu76iMhZDNaj2cfCO4+2Li1j9yvLT
jbPT/30b86xf62eBqDjljnpvg16J0eyvHetWzwKyJJVxcvQY9nEXIcpoOVdRW+ITlqcdutaJsUvt
XEc3EFBN6MsvWW9mW983HqPRVbac//8NRupukWrEPt6x2P9Qhpwua7dapWHQq/pXaQwawiyccOdK
79n3kdu0egVrIh/NW7WF2pF7+oMyIDjpOO7Jjb1nKaNkD+BZ31Wj9hIVQIYxF/uZ9j6ONR3mQ1rQ
7hvg+DghoD+OHGF2HSOo8YwQsjg0Fv4LSSs69IBhLIvY82/9wTjWOvwVJRXwUUtqJaYCAiVUkecw
KUdjd6VhMjy03yASavuhn0xQbKhDXsOGcqJY7KJQV/ZAGrO9kWr1LtFV3CDVYETY00uxAwwe3BQv
RpdsqmfxszhySeL0z2aHrLIRi8dMVF8sv72PMnz7jEBItAzR6cs1I980Y2nvc9s/FjbuprnAVdfE
/yXC5lPvrO5G7QMMMqhSPPiR/M6ooXCf3xUZeyTOhpskwJ0iNd0fmh89Yotk+Ru/1fHVjHEJ9GsM
N3EPfzJHxj1Rqvxainr6TSjBtd4QfPbp/WbsbKyofEwjzb5Tr4sxr2GghebeoChERI+LQqqX3g6Q
nnGT20p9k5Vmi8QikrJcDwg4SnhaztA8KhpxP8sMe7f44Kg5Z0UyIBpt6s+RTH5iKfw5TDQDSxl9
vFFUNQcl3ONkVyHDjAXaiK5ff2SOfldaFfDTg3jf8KS7iiMUl0OqKEncgx5SrNc4wC7OGdM/WWD8
4R/+WoSNt41H9degW+mdGKvwpkkc5TpCc2bn+ChJSKfEbqaiN1mk9VediyqNCOr2Gn0JF716JKyL
IuWFp7tfUf5JN6mCV4LTuz1WwOZT3jcSMzRL7H3JRuqFom2ypv7ptBnzpgaIKE/+i9EIkWo0hvQW
Ia1PXAD4ZCjCuu4xdd7YCRCyZqy+BTVVuthEVBHMp7mxogoTO18cYxsao9IYjwFin3gu9cHGHwhB
BO5dm75sTIDC1vBgJE6y1/zimwh08OktT+vO0fnB45OZ5dqu4vg6ZFqE+qFCd/UEOnZeqTcygnHW
xIjKY3sqNr6wsDrE4gGE+8by2i8g/QJk6yH+x3leMDpC27kqVpExgsy4A6L2VrkRUl0Iutctp7FX
WVdqntVXepiuMTymQ39+KRDfqUBhkeE4e7z0gdmXCUqRR99wv5g6XhKco/e11J4Ct0dC3DM+12l7
c/lYPgsJpiOTmNwECA6YY15zyllXURvX7lH/Btgh/WhwPPv6LDLDgWckiczXZYZoCvK6ZvPRV9HU
AvBrMKEaPZgndLzYrgaZgKhyg2HyJkeBN4w/jltHWWzCKRLAEhfM6xS21YVjmzbu0RmT3w2Oe2UY
rPTj7IFMP3ghk3OBhzdxY99fwbXBERMbHVSyyRYSDWNSEKiqmv/SDIsMXg2jdlY37d3UxSwXAoam
Y+gHxC0yw6t4HP5h3idi9/9rZhbfhGHXxgPg6eNoHQO92ETWWkLy7DE5jdebFmbhRJ0Ynd0MtKAl
x6y7xejF6B/ybqevJfPOHhfvG7JnlUSzAnI8Qo46NsWD/AsywpYn/yNWyRFLPRJT6Ix+GGiHucpD
LPygrV1pH+HObENlfJG68V1rewgZGAsXxvPljb/Wr9mCGyWeFUE1OEBw1U8CaWViwMckObYYGF5u
aXFpmwDEKaKTd/0bDL+JLrkaa92KewdQ5RazaEItZU01c7EzLAcL5C2Mz/mzQIfknxdAa45uJLae
/jWa3H+zcKuBub3cmaUQE3EHcj5QZuWZwoxsB7/VOs85GtkLbiQTTVZBu7f7Eytfvd7ZyLX1t9bg
LDYfeKR4RUCDgRFdRZCJ8+w/Pxy3PpIcGbZH2WvgryTjl1bi2z7OHkE46hhdOdBkgeVkhL2BmrxK
J9o0eXJlutFKtnxxeUyZEw0kpWnIWRF4kKFQmT8wty0RbvjiTVhitLcvz9viCoEzw8uUjPZZYiiy
R8NIoFIf1brZ9iPS+vk3z6mubNQDLre0dKNO9xHrkEcw2Zn3J7mmtJFiqLSUl+pGt/cBPmyXW1jg
alLk4bJDPmGqx8wRfaoXuR2qYGjRKMmj0oZfSoFNVSFw15AvZSG24+h8Mflf3x9/RT2VsMs/YGHK
qAgCAbMRiSDinZ0dStR5phYk8lhaiIMXmoZZ2BBre2m12spNsjBvNEWilXweWh7mbC1GBIpNFkRI
eShfxv7G6yyiWXmjje315T4tNkSXyCQ5AKbmgUQsnYKaaimPWR9/lWl9q8ZcKqUenJBheL7c1uL4
MXqTTsyUTpoteRe4TacOtTwSV25jjnqhqI8ZYISVeVpYinB5IY5DuCNrPD8W1XwIHWHje4DpED4F
SRDtTaKllRByceQ42MlZTTrR5mzBd2oRVdmgyyO0fvzQjSsFpQlH+dkhHvPxcZtK4AZZJtbD/CZp
BuSnbAwGj16ok6sY241heLgbcimsrIb/K7Y6i8bZYST3icU1+2yPGU4TqYHZgTy0QcNkAZrEyDTm
Wx1DNETFym1pHwwfd3mRefqpspyf1lAXWyqM1msQRX0Bhljzdz2CJBskEBG+iBNNQbg/jsDVZM0t
uCd1D5+6uIqS0NwqZmqh7mBDhkPVVtuZIjN3usQ9sRA4JLVaaRww0jYPuQXD1S5CsZPIbd6UvhoC
0CHJTZ1YuTYtBRUHhV+SVNigC7OtsFhQ+59+j80hqh/Gk+76GIt5ybCtc7TpVXswr1y99o9uNrlJ
dVSCBkfxr92Exr1kbLeeiggAMmL9ba17Oq5yk94VBfr4vynO2xpJoz/qbqHieiG1XSf66M5sRv/e
lZn4Wusaz17Psrd5iDxInxEAeGZo33eBi5FGoTrZfZqZyYPhtOZnLoLgVGR5+jOOquaKAwani6FP
b61kcPB+9gOW12RaqLfBbSzrGtQVjgGd0ZnbxsYkVhHleO9HGFkjxzTeTbyEPegzi1QFCRl9+D+k
nVlv29iyhX8RAc7DKzXaji0pjt1JXojESTjPM3/9/Ricc1qiCBH2fWj0gxGW9lS7dtWqtfrhyUvy
cK01XbhzwjZAeKFtTpZRIwrdI6EXJU62daTEWXdsjnUrKOjk+GjDhh1C1OGokpHlirINqrxfNWoF
k7TRj9/zIHKW9e47LGj+XWy65opw279PUzd7NJzEeO5FWkT1LvRWkH2kd002MPwCF4BkV73TMiX4
Ahc6kg9OoIWQqTTSi0orw8J9O/PMtACEjsU4apic2Mv7KTOaJGoqXTt4tbVGfINGQYg5HWQ/Qjtr
f9YIxd4+tTMRzIXB0X+cxX+Kp6mCQLXu0BTAeL91ys/EefK9vaac6LmzQ7JQtw3OudfzEU7uDHaV
a9YCBuNh7zZrsiCavr1tYs7nkX/WeEMRhl/xzvq5l1e16hiH9k9nneg7tpscNbtmwczcSDReaUAv
aOJnvS6nLnRlZYB72jg0yi/JUTYIyNq9Xi8skDR3T4w1JklmSNRoJluCDldiDbCHBxeyr41ctNEu
phNj5XbyW1fX6oPlKMo/kYokZ1MJ8crJM3MdFUGyHegOWaOHi95g22tfbk/y7OhpKqUkCUqQmuHl
6LU2lKPOYZKhTEjFhlOD0t4SpH3WyIi2JTcNEfYUIZ2FWpR0IWMvJXghW1GO9jLqlnB4pEtARHV2
nse2LCqsukh/+uWAXLLOoTcM5sGsUv9U58DlQ6mMkRpAOH2wEKCpkB+GJh0VHtRQIWHRgsbW0gYJ
HuDHj5Hs13BdpT6Ar1J81OQKsZIikDYQXdfbOA7Fu96L0VxUO2UfQTWxNshWrBH5E/YpACOIvi39
wdVLfadFfbSTstT77A/wYOgd3tsdmpT+sArVaHrCu42utt7W7RKcYKBaT1XQxXeKr3drVUQ2EN1S
cQtDYL+iyRrlTPbvQrFnbmkgdqbKM+J16BO/nC6hhg/LLRvaGfTfdbR2q7WV/769xeZW5NzEJJLN
sqhSOu6dg/apNIGqd0ukgOMJvQojNEagAHMFRz6O8cz5tYFTQ/UZaYfAcH83bgyyK0UkUQsb+vPy
/qsSuOvbQ5qzqP27yabgGr2TlT5yJPNgpG4OgxqpXh3sGUCiXaCkaEpkSw5+bp00Og6pXBJsXoGg
S+h8YfhXzINgoEWTpa+lX31pldhcePcs2ZlklaiVgVaBP+WQab96FNaD+HnwvQVnuGRkckZRgzR9
gIDmocxe5eihRLI885Zakee23dmMyZOdjd6Dm6gFI3Hz11qXbAk5udu7YIafQoKu9H+LMn2j5arU
R4S2TFZK2tVPvkS6AMaxfDKFGiVG0T8xUvp3chWVFXVpS8zejxZXF80n9DJMX6ilIwc9GoYQ8eoP
Qiat4qBc03a1qSkKLAx0PKLTE6ZZ4yORvNnIWHF5woAuJGEkwPkrhs7aSfJ7jcDZQgBO96xncqrr
Ugm+wxbyVCGpaQz+3W37c/uFEIBQgKz9tdwPHRRKk0WQ37o5LN1wDtvq549YQHgCGC5o4ympyZAn
EtKMmXmopKd+VGILPrtDvzCNczuSIIOWNKIN2J8mkYboVGJjOKRrEdnzmm3lLkzTDO0Md96Zgcnh
1QQrK0zoSw9VvQO7bsdmbffqN/AI9F3u27qhSPaot7uq24j6B7LFF8Ynh9pRvKZ1RUZXyl/FDiF5
U1mF6Q+9Nle1uwR4md0R/45UnRzuoRJ9WepFjJUxuqjU01GFN/zFGR2/M9341CTotxwLH1fNuXns
qY3sBcYh6MJDjrSymYVwKVIsjj0RnLKifE366LUqnLdANn/d3pQzVE6sJ3kFY8xjoMEwzsLZxeZB
TojkSmocqN7l1NdiXpt520d3bdDQXppnPsSbhfZcVpXyVHq8LL0ilLay45Lly4S3ko7XVRI2zdp3
HVSTI0vcaYVooUMmVRutzqqtobT5Jgl5u+ai+OoZRnUXO2ATfI9MYWmif4wocCxvbo/sbzXnal4p
KoEP1mHAnDqUxCxhxsHaQQ6rdV//AS9McReFXFtS/GEd1rK4Z2pM2+xFHYC4nK4GtUc0fBDakyQQ
QKaGX7/IJpqO0WAI3/q28behWCHON/D6/eoSG+IodPHe6yDDrEu3hSHCoFdfVrMUAUWneFTNPrBN
pEM2tZ9+zoRc+ZRrBarkep+/WsX322OePf2kYAmFRmCePPGhaLOUA9yYFGsGiv4aeEZlIUm0ZGH8
+9l28Ss16TWJWL4II4TpalpWtIXwYNYEPWYQU9B5eIUwqVVIWyNHNg6OWz5LQn+PyePteZq9VUGn
/9fGNCTNWkkuIDOF47kW7iMLflhi6J/lSBSbNclBlYJN1wn3SZNsBs//dtv6rGM5Mz4JVtVKteKg
YYCdiqqMz0OB6rpJyfy2mbm7+3yM8uVSQSrr9FLEGKk7wUJrVE9pDkRk4Wk7F6aOqUletUSrV63E
RukRM+YJEcJrOmRrXV/RuqFoyTpYuD7nt8W/hsbhnu28INP0Bgk+EyKBFXDwbqmLZen7k5vTK3R4
9iq+/xWxRmSklwgs574/Kmbw/uWFeqWe5JgD7Xphah6kwqnt2KqeKuEDNRi4ojSwK4C/riX4JLXz
FIoKxiEp12L82f1aJR9YBV7ZVHnksbw9fQcJmed6cEpyKQYy/Id01wuNvLRzZ6dqbFCBeAe1mWkR
vcxrqrXUWA9lk+wHpdpa+vr22Zi1APZwVAKi+jFF48qh58vg8Ymq3XSrlD8cdwljOnf6xgCM5yIp
j6u+KzEHfpKnHiKc4h540ip3klUQ3kPxs1Dlmx3Kv4b+urqzcwFQTAibiipf7z4SYCLO/vsDc0VB
D6g6XAFX2frcElMzSUPrYIj9UXGdY18Zpw+YoI2H9BRsklfoFavUe1fSGvPgoXxcNrbY//n/GZj4
QjhqwSW5PC6yGPF1O19wgnMefczujWjZsaFnEpd6A2iv2CEhROYG1m46YeR8d3sEc34WPnd4VeCk
uu54cjKplfTYwUSOYq7neeHKHKxyxUs6WrW1ke0NOZQWbvvZTWwauPexRE6J+tLn1ugbej38gYdC
eU1dtAa1h7R5SJeWX561w2McFj3aAimlXdpxq0qj/bq0DhZ9EY4f/DQ04TWPfg2a+lr4xlNESQ11
+YMsAToV4SY3K7gxYkC2vi0JxUF2lK9+Vh7laFgTGn1tzWCT06FSKeTdcjX/lAnyP0IWPJPd+EC0
wgTJpMbhETKnrzpdr+oAvJt1EPqtqB57c+FozCZ1TZL8SJwCV7gCLYmZlFWyx9wk8aqQSNLZqnpH
ySJUn1UoE77RFIMmAtT4FEiGd0sK0Wl9bnx0PmfOhYdeX2RKZR2CdMh/WnkVbfPAlO/ev7fPrYzH
68xKrGp+KSkMUfPpvRgMW6qPJFhtU36V+vcGXwpvb7gHR6JvCPKmeWIzGOTY8mnqS6i9r6sBkn9J
16AHKt97YEdDGgh0bkkwM9P8XRiHvl/XQXxquzD4kmi+u82hu3g2hjC1K2fo105NkfD2TF5dBn+N
GnSZiJCZX3EvhbDpV3qV0J9V7sj0Rgs1p6XPTx7/sWOQoO6i+NRIut1yZ9b/3P79V15u/P10TChj
Fw6cXJOdYCVabxaqG5/kQPthZPeWvqJJ6r7U8gdPWmoAnB0Nmq4Um+Xx8TuJwyXLrTqIOpJTV341
smoVGUuEGdeii38/DUkQ3d4EflPHBgjQivK4TE6VioqSlQ4HzTF3ph9sVbfZZiqV0eZzZvfgjXby
IDyilHDIRXOfau27KXj4KRqtTej3ETqxMS8PGdIjWVtXcXJqUNBcV1QyV7XuSw/sJMM2jCZeRam5
RIk1t54jTzShrQSp57QiFTvooCYSoqBmVO2tXvoWpFZg05EDiWtu/Km9SNjc3kFziwqEFKozIJ7E
E5MrK4/dWhEbOoMLoO2W/zWgNn3bwtVlNU4kzgNSbsScrmLHTB/cqumYSMXcySFw5q1s7ZRmwSde
hRSjFdyTBdMKEZE+/oozn9gi7SvIGZ3UXhLv8yretaL0VFLOvz2Y2QWiDZHE66iLeaVX6EgSUiAW
QGzpm6V7KzdN1kMv2Fn0E5zJe+/KcUxnxiZroyooLUB3iHcCLqP9kcGA3x7N3OKjTkkPGUwhwPom
BtKGw55rYXSqpTvffdAW0gazn7dIrYwdNgTDkzAlBGPi8QoOT+D6bV0oiEnez1kFl8a/JqbRPD1B
Q+iaQniiwlvdJWLR3fmdoa1vz9PcqpPwA3sGpAbHN/79bHPVbdUXYiGHp4F8uG+biNasi5i2Bteq
xPtWU7tyldS6u5TamdvUBrB4vA840qtyu9vkgPj1JjqB+F+5QvZ17NpJovc3W48NkDrJCJyACBL3
cngGKRtpiLXo5DvOqs/cVat+YCefWxh3ytkE9kice1GAhcoiu2dX2vb2As3tNNLBkEuTxqPfavJ9
zSlNz0jhBhjMx2hddwstVqOvv0iNchDBJsPFqmvKNVAgUtImKDNoIBr1kwnai3LCqlHgxZIOnvAp
Cd7fknxpb+LMQBmqtA1Dr1S5NMxQFiiGpZvmOk6ejGmypwe1ylwprqKT6Bv7pED1RNXpuQq2ta/d
t3qaIIqb7N08smES+lQb+WPjt9uiKta1E7ybE4fx4g1ocOTqu0I8UCkrjNYaf4tebTlML16lLNwP
czsEkm7UUIgtZ8pluaCnWQwzY29Z5WetUOV7E3aP19v7cPRo041CS+EYkJHEoNHgcp+jOCmGgQOV
WVjSMPTsuS9q8EmKHlPtU6U1diD8uW1vzjERjEE6R08M/f+Tk+tp0P00cQp1mpXHpGKtfRxZd14Y
PQJvuKurRbT+7ADPDE4OmtBAEEMRNzy5XnVMig4yLrVcC0XwUwmShxiCeQByKhnNqPvIAp5ZnoS6
Mp1Mgz/E4aks7E5Bbm4BdTG7QUYmCNCcvN2n0W1Ww8dvSfSeFf5nOXoLIHm8vVZzztw8MyBf7g2t
CishKFirpml6Ow7Nh1qM3hR1iW9g1g5ekIZktgag0Us7dM6pCBkGLJFI61qXmg8AAvdRFS2lHecN
gXwFo6VfF2jNxDNqEXVQyC3UR6NXv/hqvDaU5NfteRud3dWZQtPwv2YmgXjYmX2sl8ybhpqY59Ks
Ksar3BU2Bj1v/z9T4+4/u6YkMYFfWGVE2Yjn1I5JepT1P0W+hDy7PXNgEi/t1JHhxhFKUyeheTDd
rVgcUuO9HU+4d94u/5k1+AcuTZia/h8TRrGX2135C1aQ25M163vOLEz2c6S1URnWo+8BHEpdOyck
0k6K5BwMt30ea4ELBuc3wtiizqYWqWxcDkn3oswMrI4TatmZtwvTrafbYLpuD2vWD8CYx5sFok0q
A5dWIFBqBTOH2MYSvtJYuSRMPDsI0pK6xGUEb8BkXUpPjbrSYdYyPcpsyWnuFNX5rCbUHptqIf2w
ZGuyQl1SmbGOouAJ6k6520P71WqbfFhIqC9ZmUyYbsUWnfMZd96QaHaZWo/NYN7Vpfo50pwlIuHZ
TaeRkQILDzHIFK8Rm1XWi4ULh2xzH9EnnPXAI+9D2V9F3UcuBO2vUAk9T5SJLjeCq6SVLudxdDK7
O8nfRwsh8awPoKyFmg4xK0X3y88boT7kkcfjqLB+iMJnJXtrgtfbW3l2ZcDQ0ukK0fYVUsLJshIU
HiOo4tWg3UE118T7IVkYyOyBgciO7jDKz0CRLgeSukqErBZLUsXubzCxO3D3C3X62YFANkpqEB1q
8iOXJgTHtyA9DqJT2NNJvnIHG/CYt/QanonyITZExRj6L3Sapsm0KJEdEdnT4CTV+Z2XqxzPjM7t
3Ox+onTyCBjptQ8Gd8GrzezoC6vj2M/unDSNIt1AMvQEvv8OhATcWsnwR+6EH0JWb1Pv3cLhCu8j
XBtXNi3XkNpe2stQoGpaMeTsJL9M86HIQttMFi6fmS0BFoHMAmQxUB5NY6kkMqvYg5PqJJTSKthr
avP+PUcnL78efDTR9pQypmq8PkrUODhVyqroVx/6/Wefn4QcNUIfZQc348mNN1Hw0hkfCDSQAuPn
j8KJY5bnchFMgWsmi1T/VNJrYkInUMrevvdjhFyXpmrm7NAgOl5o9HGPHICXpvy4y3IZ/N/JQL0N
7q6VnGa22LkIPC1FuHMHaJQQMukjI1MypepKHCEdNLf2T5mvnJRI34vVsIoTGEPQi93Jgb8jo7bg
Gmbc6HibMjZEtShNT2ZS9OrE9YXMP0WCe+gs+aEtixfD8d8fFeASmEi68UaexsksSkyaqfqBfxpg
QRqelPfvZ6CYGgRu42YgGXe5SM3gy1lSy91JLrbmN7/a3L4IrlGI1FXOvz9xoLHZ5kYuDN1JlUDS
ixVQecQzVmVh2lJ831hf0vJOrB8VwbIDY8H4zAYEAUFqWSZTx0U3mbo4sbI2CJX2FDeRrbVvkfKg
JgdHP90e48zmo45DZmTM0NGCP5lCJR56w/Tc9qRY90L90Ae09Qzf5eKY9/+0gbe+bW1m22GNAiyQ
CyKRaaFCiSO/bwSlOcWW9ygE+rFMtBdIRhbmbsaRsqlBqPCaG0kSJusW1FVYJ03VnAZVtnvv1Sje
n6K9MDBZHMuq5D5v6uZEn1+dbtXh/fN08f1xgGe3W5lHFd6f75vxT1dYd+LGcH/dXoq/Od7JA/HC
xrhWZzYGJFnDVKaZTUiETQsZjWjRVXLss0+6GG3M5KEcPumw6942O7OtL6xO7m2vQpWa0KA5ZUpp
93JiQydha0O+qZt2wdTcLhgZ5GAQlOARmL7ofatuo1RCgyUonrWd1Hy5PZKZk2Oef35ycupaVJ3Y
4PM9ub5wF9BvUj+V2qr0dvm7laCQ6aCqBpKUkuu1nG9qqG6ppGlzaoQXqYrXmRhvb49mbl1IA0NW
B55Tgyv2cjfAAUW6rJDrU1R9VRFL5x62x8Jxb7bvvxNQ7BHRl+B6vS5WCiaEUWLm1ic4r2xffRte
b49kbtnPvj9ddsTUGrVzo/pUHUtpHS7pjM24sPOfP+WlbJUsDt2Kn69od37wMHT3Zb7whJpZCxoU
RowKpAASk3S5FmXZiZUBD8bJl+6pjkUKAlFP6Ibenqe5qjFmyM6Dy4ZrY5oF7UNajKVYrk6mSo61
7Wwn/5o4Px35tY1eoDFKNo1uG0c/gj1iS0Squfvbv+B6nLx/oCcfVakoXv/VWDzzQE2rJH0se4yz
eEuH3VD9SNPHxYv0ej9AzIeAJjA56jQco8vZ5CekBDlWyTk17DzNbX9JX2vJwuTsQOeZWvlowcts
yhxZuL49T7PfHylqga5RdJzivoTEGAnN5PLkv6bC7y79cfvz1zuaCWJu/u6D6xBAzqOiycSgAg2x
V/0V3EvxEl3C1Qh4qwGDASoy1hCuyKqaoOqBdOTCUd9ZjQ8L3VIf1qwBi+cZGEj6mKbxbOa4ohip
oXOMPqXuimvlnVM0/v6zz487+WynQnwW943G591oLdH6HQi/XO29mfqJjempp4AUVk7gHJ1asbVi
7FZYOPFzkwS6iwNPQybkKRMLllK6guLW1jHtfzjmJvaW0kxXO4khnBsYr8yzadLhbo1lq7KOQVAX
G6VpIL+ro/Y+zAd9IUk3ZwoPacCJAZaT1bk0lShCF+Ryah1V6VES01VOsb/tF4zMTdhIAMOGQoYG
fOKlkd6NPNXNM+GI0Am67aCe72Q5Cd97ITJrJDVp14L8nW2mXFpphyIp5SJ3T00SfiXF8OCm8nvj
VUzAp8ub38TQVcGrzROjpzzqHIPKPVhN+9Sl4YIzn1sQPg4RPCVJVKrHv5+tveq4qpo6gnNUM3Wv
VT5oSnfjSdkHzNBA9FcuipTTX5GIMzOI58BvEVruyTAd57kJAdRB0F/B2LfIsDe3+uemJmUNZZD6
uG0877RWyzelfLvtUma//tftIrgMcGnydbXNex0mYvcE+5CwGRx9oHenXnoJza2KReYK5h2AClc4
JUvye0gZNRcy0z9F9CNH6Fwo311hGDNjInQAHEUUGaav/KjX6qAyI+8EITi5+VVVybaqpesqWAJF
jQ7k4s0ysTRO6tnqN70hNfkQeMAqkas1yxexHn523fDDy4cNsfM3C26t2+t0FaSMJilLoxyGNhpa
0pcmWz/Q5d5hw/Wyu/JJBiMOL/YwUC7Blq55miaWJt4zMwcJP2DgB5RAobtN/h2Q7tqYrqjvaDt3
V52X9ltfSiACNWHLiUFBnTycylJCanbIsMfTsUAf/RUW2Apg8fKQmDullrbKk8/CgJSA+k2xFqZ2
ZnNCzKOIAJFIQ3EWLqdWqnpZ6rTKPUm6g0C1H0s72PHdVZL51fb2Ko6n6WrjnJmazG0VmbrVZL17
GvrmCCNMskJzNbA9MjmpJq2G2LIHwCJRs0QzPLtjyeiqPK5oyZmejTjIermF0eQYatABDn72hyTz
SQv9L0E2/Gor6ZX+vSVe6hnfAp6P7URVnjLplDmiiXvg03XmnhDU3ntqsh/VJm5P6OzaIWkErQn9
LUA9L9cuS5VYzXXPPSVt2K5bq+j+SbRCW4exby7cj+Onpms3lv3IvEO7AWTj0lQqoYCjkyHFvVjl
fRq5KVo60AL1gkL3r9n8k+fdEtHp3BGgLfCvfNKomzLxzkoYCHAES+5J6bx1pMoHOia2hhRvZb9Y
QPHMzeQIEeclhCX6Ei6H55hhS3CMg5G1rdY8FfXPamk0SybG0Z65TdBDlKFC1zvlBSIX7ltpPOrN
u0Hh7LfzcUx2xODFKtqRgnuq2xasSRT+8Jp3V/9GGyOaZVwSIEmTqC8yxVZp4JU+VWa1GYzHYtA2
ce29P06+sDJJH+Z5VKPazIpAs9ofQbtHd4kJu/v7T9D5WCbbunSkIWt6ByuZ/0POpYcm5R1ekf//
iB1KBPhzKr/TnGuFQlXWDCw+HnDvZ842zL1NZJof2MbwaQJGQ8ROv4picwqNsEq3zhFidEqAZRJv
IPk5GIhNf2B5AMaCaBjHQxp5spsN+MB9I+Gt53ojhfSxd5fk0+YODOy/VJnpEqC+MFkbr8bdCFXq
HOOit9al2v8KtUF68HLfeG+uhx1N1A+1Fn2CwCYmpyZ0cjWRM885lmWEILhcaLtUcldEntlKZ5UW
7sG5mwHlLDDYgIu53icDywqjUZwCtx04uybr7KZbEgiZm7pzC5MQbVCFSoHMwz3BDBbqT2Hx+H6e
K+YM8gy6ldSx7DO9exQeLzpicHhMZ6P/cMKt9vv9R+bcwCRa6HlDyXTY48rCRF7FTplzYMrWThVX
/sCCnJuaXDRGL4SakzIWMaR7038pvH8+MBZOJDB1WSODNDktcZtocpoTgHjSUxg9yOWp/EDmYoxv
/mdicr1kjaLFQ6YLR8cSV0FNCsl9L1hmXPEzC5NToruFJLsdgxjCbddKK3/INoaZrOLqdHu25uLE
c0OTlR/MYZDlnJWPrVVKH23zZEX34LRU0/YhfFq6z+aOIyxPf1HqJOGsycwlikk5GYLEY2ynOc3s
XbS+PZ45A/TM81AevRmA10tfGQRaPpR9KRwt9U3K3v7c/vr486aRGe7eojRBRukqCExdeqhJCThH
Qf/pDPJTVL2kPgIKwhI/0dyyaAha4vPREb+i16xZ88r3E6LoJIthPIx4EgEIi1ZZ3ajsCK/f9WoX
fw6zLN2ZEEcsINlnp3FEHIC3hkl0SvKhhWJUSXokHNVwWA0SUhDBB25pYmmaMhBdNq4CzjDgpkOg
Qjhmhh6fulR07qMgVfZx6UTb26s2HparVWO1qMFYI0nuxOXolZ8lsEkKR5cMY5LvBTKyiZqt/PAb
J3khypmdOROJMEAU8K1O4WBllQ6wj7IBFW9jNGtvqcdk6fuTE1Q2g4dua8UGdz8ZpW3kL7cna+n7
E8+jZBpxgMHvj9u11UCnZH67bUAaXcrVcpzN0MTlFE5pVeVowTdXCH1IMJW9Cm/KSXiT/v7XCGtB
tZFIooHPtx1l7zzf/gWjD7j6Aejs0LLM+5T8DX8/ex0IvtkrvtPgvmv0U1cw80jJwpabmUUym7Qv
4ynAo02ri0krunFqeuYx1fQ7xvuoOMb69ihmfNGFiUnQ3iZUzXpVMI6pp7wiALKVPf9Qd0Gykoxu
qeIza4zAAwQiHJDs7Mspy0XDqQo9ZTx5c1eI8X2KljwKJMqdXFE4vT2ymfXh5UtrNkwV9GZP1evh
6FUSj0zF0WyrbZIad6XXrCLHWvBxc2ZAgQBuI6wG5jYJDfNaaypzSI2j4TzK3rPSH5r8x+2RzHge
xqGMITVokytQVRl1NQ3egXXU9fQ3AkhPgleiXCN5km36wjNkOXe3Df5Nr0z29oXFcWOe7e1SVnIn
933r2NbtToCv19XSjRebT6perXxXXueaeq8n+rMKECVzi9c4Kz/3SrMw8HE/XP0MmO1o00G6+Io2
tOy8QbFc3hMq71c7bat9MYh3cexvMl/+EyrI2hSJvx1c45/bEzDjXGhPI04GVUiwPM1jdG0cOgAk
rKNCS9xOcYP4UAyVYst0X65yveseJFf37CCymoVdO7vWfJkeRqzDRHM580EUokbrCNZRSmr10wCi
dq9nBiTpgSpECCMVjWwHruL9vD3gv8H/1VQjjsIuA/vD/XZpt9MNv/ILSnUCgqt/Ol327qSyy7/F
eYQmgVv5j07tRsg+1PmexFG8SfJC/eKUcrrmX4UrScgNuxmflKA03Y5OkNDfKkNjLHF9zvkQ9C3/
90Mn562WMgVxLMc6gsfwVqEhRGsDcsJvRdAA9WInbW7PzNz5Prc3OQpS3jZuXvvOseqVtendO55q
J+XrbSNLgxp/xNl567zW0aMOI2gqGfLGM7dong3GwnNg7jqhlK+PRX1eBtOURtPoZiknrnUMq/6e
Rpd1Pxjvj8dojP6fiSmKpAWgkiiZYB6jyvuthPVRkIUX1ar6hWMytyo6kDiKNHRnaNMAPWlNAXIP
zzo27me3DOy8U7du/fv2qszNF05dgXKSGPoKhhnA2BwNEl4wCcjkhxZ3/OfbFubW/dzCZHPpQynK
ToiFdEADbZ/rP9EzUxbmas6l6JBOjrIcEBlO4Z6xZwhCFFjmMUv7VQEeN7C+S/UvqDY2sfxu0AUs
RGDzqZjStQ74Yhzx2U6G0j0SU1+yjrly3yZbILK3Z2x24UktaSPPL93qk6gLqQXHCVrROkbQ8WxK
x0g4lJGz6wpzSbDxGuo3juXM1sQn0l7oZoXUWsesFF+8wvmSl/pjZ7X3SRI9B552CgUPKTvNWpsF
iMYPDBQxeMCYaJCTdbqcyMYrBaQcezZfrSQFuoOK9lb3uvVNH6p8IYaZ3YZntsYddLZoQVCog6WB
YkxfBiWyU/WHL9r5gmv4y7c7vWJgKhJHmRF24rQPDeR0FQZ+CPbAyORPYVvlGx9x98cuQa1PLMN+
XeS69oKsinwXhzXdfQNKkqUQ549ao8Z3ugaPZdcaxiaK1GGfd8PwEGs0gjpaiM/0IxSPc3WJAXRu
bkZwn06tAaLfaRgZVGhJFuh2HkMl2Cn6XtP2mphvtEz+wIKfG5o8aKTWz2kFsJyjpoJhMzRPv4sb
MfsnD7slZe05x4ZKwijxSi0KUMvlegtpIwVQrDnHrt1K37MlorvZz48EArQAwPYxjZ40GpMT+jHI
aYcP+hHBwNsnYzY6BZYmI2fAXYYXuPz5ZtlJTRarxCq+2z/rCGp8Ao0d0G9mqKveHXVIjbB+QHvS
OOVZ3L3IUKsfOnD621iUmpMRB8bC4s0OWQVXA/ZcBGw2QctVrpMQoZPGV7y1qCHOuL495rmAlPCf
Di515P6eZtYHdLYqLfdIRwrpd2HIP8Et/akNjpUEw28RZ398R/2ISQrMoyT2GABNNklY+xARdOxH
P3qDQ8uuatQ+rR9Sb9piIa3q8gNOyBj7OQj3YVafPnYzyh6uAYfRURmOtRSseuF7Im40nta3p3J2
qc7sTLy6mOqCX2qmcxSr0E692F6KUOcMmKCS9FEWaMRZXW7PJGgrpUZB9dhvJOXOTBdKH0ufH/9+
5qw1QS7klL7/ozUEnW2V3WencBZ89ZKNSTyat1Dqxy42Gvfod/f+sNTNvWRgcrv9lWjIJOaofBKb
58JbcBFzUcL5EkwuNMlL6BPV3NFpx5/c0vk+KPpn18z/ub2VlsxMXLbnJKXWu5jxk52jQBm2gvb6
AyZwKtRtJIMG+8lIrDJRErcxaDAw16awb0zKane3TcyuxZmJySiSqiqqssSE5+1aZYV27+3vz92g
FJy4aCyEo66EzOJQD7quaZwjMsCOS1kADd7vebTQBThrBSom+gwB4BA2XR4LJYitxBBzLoV65R1i
1S6f42rBdcxhjehz/9fIxCfClw0O18o4FxUM203XPRN0w9ASuuu+8F98WT+2oflVrcJdqkVbWjZO
H5jLf3/A9J4JFc9AK4of4CbZfZdon9pEeY7cbh1Zi4o1s7sbiBEuDMX5K4RFEJZdqKOvcqx8u+53
kAIh0nR7OPMmLNId0GJDpzXxZaEVl/Qj8pj35D8+StURtCW9vlQGGZd+GnjSJUgKifsFONEkXhhk
X+gyHnjHApGQ77KXta+RIXdb0aike7cOqz1ZxGDd5PSp3h7frGXa7kGRGsR2U7itEhlB7Jm4uaQJ
vlKNO6mBguaU+hpkomGDjlgn5RK9zexBQENX5eZG69GYhCJlpQyKUQ/U+cO+2Uth3Nttl7e7Tkc5
gbT5kszG7BrSaodmHCh4isuXB0+qCMcCnySdr3xx/T9F1kOTsET/MOejLGWsvRMd0DQ9OXgGAWsU
tbJ5BPhG6qmDu36J/mr0pNNdcmZimrpoSL8HQqCY5PN/Ru5LK9uZs8o8z27zb7d3xcJgpvtRdsVW
p4vDPDbyWjJXxYKXWvr8JMAJ20IXKvIAx8D80eZf3909yqsYkjDeb1xJhIUTRyuEEclLJHTxdLYb
2k27+cjs/Pv9yVKjfaUMssD3peSrgy6qHywVv+Z27L8jIH90uWNdyXTbNjPNo54+Kag0ORvRubs9
iNncwbmNic8pOkPh4UjSRRTdO6Th1ykIoJWVNDvTah8kNf4suHm/bhX1S6ksKXHMuYBz45MdUJQK
dVfuyWOh6xu9tOymecpyz/YzfWGvSeNqXJ2akV2X1zG4H3ES7DocfL+iBR/uEnmId4VWK5tOKdTP
QlH3P+NO6V8lJANCWzFbJANrIXgoCyd49K0UnT8pA0zam7RqA8c96EWXbZosGA5IVpQnIdWLxzRu
u4VIYfZ8nP3k8e9nAXRRpmXZDYF51Or7NrNrZ3t77Wdnn7bqsSsQiPoUm9TkFl0Jhjt+P9/C8XQf
wXqARg596c36tqnZoZyZmpxFHn2OUDSheQzj+yC8C5caeOa/r0O5RDc6WM3xJJ1NlZcqudREiXnM
LeXOKcqXRjHfbg9h9jDC1flfE+Nsnpko5b4ocsM3j6oDU0D0RhpmRTD5gUADwj7Kc+Smx+LjpRW3
DlJPQwjhWIPctivowDdpXMgrM62WQDez9wi4d2sUJOP/kzmrEHizhDHdSg/hp6yOt7zd700oEco2
ua/kand7/maXCDZeAgydhsTpa9MVBCXyYFQ+dsZdEewXQ97Z7/OSHbn+YXWZ8pRoQiFqflVQb8mi
4UejRrgyI7aoU3ixtZOs1NgbUuTtHRL/RxpMi23muvqm88UEQVVHbDZmGQk2vC3iQip4/pdReCfq
4Odp49/Pdk4kpKX+f6R9SZLkOLLlVUpyz2oSBKcvv2rB0cynMHePyWNDiZHzCM7LX/s+Rveir9C3
qYv0g2dmhBmM39juuSmRrIigGgCFqkL16dNBR1l0IdQPu8kvMKvmFZtrGbw5iw+fErPNkhGlLGW5
dTCQZrnr6q0WkJUlwP1whAcSLejmFNSyoN3QyC0iAflTCtDKVj/82ntFRRcG6tPImCOJKVhnqa7n
Igda+1Ck+V0WWjdzRx70PHVRN34b5wDnGgXziDE8NKV6E8lkI/59Dv4E9wD8kcYxEqi9oUv69IzI
gBm9daUDXqCbyFXc9MRXKbPzNkgtm3WPIOK20+oqLSuUlDsnLg1HNjZ+xIo9PvkNgjdcyBTVUm4a
B8zDzWyl0pAxK5cApCKRDQ76rZ7KVXGgU+ZsMZxJQbDJGLlF9TmkBnAHqLYUd16F/zFe3KUPV4v2
JLTycZKLs6KOPKeqMsSKcRgdOfpo5htEJ6uLwEtJBSs0WiHEtAMSWBUqhbDKQ8YCLUk+z5rMwGM/
7lBbdC9fshUPoCJ8AEQdpQFOrXKqI2h9wIAmAxCUjnb6Pk5nVDtQY/eGCTwul0WdzzLg24aOVAVj
wYGGF9uSoob0Rm8U8DbWEr9Nwyp+TJA2fpiAYPsMlkk4CEwGubNmc/GXipDWlhHg3DaxbO5NcBl5
2jCr+6WKKkxvag3HTNTRJT06zit0jnzCMK7JTfTG8ifOBhBSWXKssM1u83xe3EkJAduQ2VZv/YrH
eeb0Aok54IpI6Z9u4Ihnk9QlFL99NJx4uKbLaE/0XqY/6njDW68ZLJwT0tCYp4E6juDcCJXCHng7
hHtL0DYZrvCPyye0pgwg9gJsDxlg+QxpXWGSQ9iYcNRmbzhNjAcSptiETfEKnQPFBdpHOMrjbIhN
K2MZDbp9Dkpi5HiIFw/goE2BeZJ2l9ez9hAAhxhKAwg8gCQWo8HFTCgjUY+blGM2bEzjp0QzPlA9
hxUytdu6D5FORydjoT8UefHyUPdEuGCLVGvG7BN9xJvWkvfG0F3NwxZb8ZqlQPciTB3QSQZ6ZU+V
j0hZ1FoJaoe0yJSrTG/aRzwb6YeeYjRp0xHZu7yh6/Lw7kRPv4akoqCB4MnLsnxqUPmf75h6m7K7
lN5X0stjC/Rk/pLCf8VRbMEnk1cgMYIUGWQe1lc53uj7WL1I4Nzn/GjgkBcNbEKGgSoxkmuKfMey
wdGVV6QBeFD9U4Jw9nk9UKnBU/6gTj7RvVdEXyoCL574wWgYS4y+4mmarDJGJ/kAZLE09/aGIVir
8kGhwIEN+gYVwwKEg54lqa1GcwIGrQz06Kr/EU3XYeglpt3O3vjFYl6SYSqEKz1dVjC+L2LIgokT
nNsBBu4MNE3MhXRVg8dzLt8V4XuivaWYPN5UGDtWfUwxieEV4jS8asAowqulQohW1d2koW/OOph6
FaDkckMk4CILc7JnBQDMEnPdbbXotzjh1vQPEL+fYvmfHym41ZZxwcDvcZgK5e1sKk+6gvfXa5YG
/kyUaTk7rBD8YW6MWTYYYXMgQ+uaQ28nRWpLyxPaD0C9jaTLVji95jzALW9inAXaqc96tkYjGYwm
1uA8ymuaBXq7z/NXmJ8jEWdZQmboTVwpJmrP5r6gyjsoh2yXJThpW+X75f1bM3UImlFIxw0j4Jo5
PSOtSGidAfV+GJP6q6rV+3LIYsdQ9e8mLtyGQVoVBmJ0BOowGsgdnwqrkd6B6g8m8NR1fMvqTHYX
Wakwvcqs71gzbaFr1oIW1JWRNeYjMTWxJzHMm3AmE43vw2WPhzj6RTstaLO98eKxOAj5QAKDsjJC
U+Ush5EsqKsngJLet+mnXvkxvyI1jSZ37ByvlZ+3oi1DJ4dD3cb3xHRGQBC1l6P2EG1xqjkMP8a8
VMFAlKbG2nxO4ntaXQPsiPTFZS1bOQjwDGIcA+ireApPuKUpekMx+iEyDkNZ+QML1PmLphdAeiIB
u0VEsKJkgEpjivMzUSes3amSIbfbKs0w6oewjuxKSffytOyBc81f0cCDhhBEkGgNBHZY3LREa6hc
yZ126FPdrjvbml+zFHSz4W2N8S+QIbjXuSU5pkwQ7TAtGAysZm/HpkI3UnOrM+Xx8gmt2GoQtgAK
hcvCn2PCrk0067sFDUOHsLjWpT3ZckFr38cNAfsI4b0AIvY3aZQCbQCJdgDxTDYHVbfx+1c8KgLD
X98XNDiNsppoC74vj171qWCZx9rUM01wMVi9bbKXx24YTgAkDpBzcN8iVqYjeraAupseKMrNu03e
mbWcBvp18dJC1g3j/s6SKhgvXNfRSA8YYyLfGbHVfx66sHaBTLO8qIIlM0a9vTFLPJPUopRRUVes
QCtCxZ8iU/NIW9E31ljK7mU1WbtcyDqiDwodV5yB5fRypXliGlLS0wNGq90g9NtpUVW5UinrNlDs
Gy+LNavxe8syDBMfCXEqrMjltA71EptQvCn1b037TkMjbpsAoVducXrybwkRGWw0cjh4uqMSKwJY
l9ya62Iu6IFIBzQ7uKh/Yz77+Ao7iAeFDDgcKrVIMZ+uyDRLRqO40Q7EekSV3Sby7SK/y+hNutm/
uLogGCVe9kZyTPR94HmukCPItYMWjYOjdN2yY7I8OvHUzc5lpVi728iO/hQlJL8sC/j1psy0A0iz
AeH6Av7yywJWFQGUhM/F9fMgBWnpwRxb3LY6KxRQ36EXcyiN+Co1MKZ5zholkKeO7S8LXVN1lCTw
cAf3L5yWoH16kffmhJTnAbVKN8wjj4KaJCwH+K+tsjBPwYrKp0Mh4N2R9UA77alaKFA+jAQ3tQMM
/tfOYA6aqP1aXj4No3WlhKGbae2HsYy3UNtrOoKEAcgrQWKJ1L6gjpYcGrVVQh0bK3VY9m2ov8Vs
K1e5ph1orMEwQoK31hkztJX34aAyjR7iJCDtmwLj0C8f1OoqKKhrgctBjCfa4h6NWeoUGdAO4mIW
ZkPsxPIvi1g9oCMRotlTktbAKFJ66DGhYy4kW0oMd2A/BuNuKD+Xo+bk8RYl3FrZEwkwhGO8sZZz
w51qRZ30rC8s+ABgnro3fTOnB6sHIWxZKARjQ+bGzllTXTXTrFy1JrCSbTUTp2qVARn3KLwFYIjp
sS9PCcFsp455VTKhno5cpOyCqaNrN85h7ZbiKiIPj7lSSOsK2kS1AdnKkf/eyZNAl6HuLKQK0bGz
lcxd1SgQpj0XP8+jbTqkYLYBp8lB7Ya3VO48qutbVZnVxSBY5SVD0D+IwR2RKyIZDRzdIn+YSeMh
craH5gtp0dqgvIKD0UAXGIAtGArPR9ycnjTJkS+Wx4Ue5OWNaeynrTkAaxsGMAYeQejsA/+bcDIs
j4tIIgiOQCv+jmTLXpm3MkFrl/BYhBCqJoWZRmwJKeAAFMTLrfreGqrCVVi/YZbXAj0oGcjsCBD+
gAOd7pWqSjlmdWvGIWKR7jDWPTSV/pgDe0nb3lOi5crokqfL1391cbCSfDA18pBiuaVeCkkZW9k4
WC2SkFNoYYqnRpinV3L27bKotaNCqhiDWtBxBLMsHNUSLcvQx4txUGjqR6nmz3K54U3XRRiI0FAL
4Ww6pzuYVKWqMJ0ZB705hNJtfv+KFaChmJc/MDNcbCqZGtWIMUjVONA5aNxyq1fiudlVdJaYSPbz
+8IOKQszMpri+zkG/Gk2bdPiMBZp89SMbHiak554mOGTf57alh5YKKd4zhYh4Pox2irlIg9yUsS+
kaFclimYu0XlcfgYd3p0Uy8sceZ+6pyh7VVXRlOkW+Z9FdswQtHby9u0psfo+kR8iyYi0EAI1p1E
jFhJ3JgHNnpF6aLl9CMmJ4zMwcTCy5LWApkjSWI6qQ9D0IinDAn6lj6San7TmstVtKhvRrX58tdE
CZfTUEMpzoraPBhFhUwcdZuG+0vMpGdbrSyrWvxr/1Qh6FRKDBSpUrRez5qb1La0FRut7hoCZ17w
IogBuU04Sl7O5dCgQZmjOVLtqgF7omx4fafdTpG0cR/XXA1Slz8lCdHfpCeqPBFIYt3nslTswfpq
0gm16sW22i2c6uq2HQkTbo8ZxlVSUmCpcp3YiAxsKT1c1oE1Y3m8HMETaHJYzNaMdyl4TGfdJ+OH
fMsGbC1CuDtROqftyCCiGB+M7gulwV9agghvBYZiMOIYm1Rb7ybtU2XOdroZfJ+PsAC56NFGibiF
omnNls1gKlDZ5Fdt/S4J0w+LNd0OlfIIYO2bRe1LW6PFDfKzbi/XtxV5BQkpn36N7Ch45s5Jp8J5
lCItmo0Dk/IgbYwgsqInFhmv2tBfYviBHl0mVpV9ZGbwanFW7zKLfKWK5fdZsaF6q3pB8b7mFVdU
jgS9UKypJqbUgxg9+lAleD1tEbOv6jZG0PFCq4KJycLtSWOj1OMBsLtYutXAVz7J92aziXfkVvLM
wx1JEW5QVvfdSGuAFcK5dRs2OaYZOmx400iJTeYPGI7e9YadxBxis8XVsb5CwMmBZdd4qv70pPRY
yfo6ASijDG+XYp9QJ30FBSZSZr9ECMpAMkVPqg4iWGtrQxBvdZquagHCdt4iBzzeWYSYL2kZRQa0
IDSe6nT4QNTQu2wg1u8usCvPFWKgSoRtanOiMhSe9UNlVfdKZN5LddM5WookS1p+1li0y2TVXqAb
yjJcmYVF7Q6DHi//ilUXBVAL1sjDCJE+PycJSH+11Dj0jd1orv4xrzDCfUPIapxyJERw6WEtl4ZE
IWTEaIjYDWumfW9jM/okWXL/uatALGqlWGeCKbEb5aLzMQjcQsJEog8bTdJnBexUr7IiN8F7ojbl
27jKAmD03Q4tUApp36I1NNDr5A3GADnAur/HcPnaNlv5Vk4sL6m7j0U2vH3NhoOvixfUecPi6eUY
x2jphyrUD2gV7u6B3ckf5JTNDyy2aBARkPZdlsfNyZkhQHWdz0eARRTr39KcZPIkZ4B55VeJeo2B
lKjNUbpb8t1lQcqayYE54yx0SDaf9X6CVrjM8St03sxG7G7AJMfQVAPJMHYZG4K+lvZJUxkYC1P5
kdLv4kl5uPwT1pSZj7q38CZBi+tZvrKbQOGANA6vUdsd/VqzWx3Y5k2imzXrcCxHiBvTJWz0Zpaw
0iJQQxBguJfXsZq6t0CCiN5nyAG841RJ5DBflrxX9IOR1+BUCbu4DRoZIIKl0pUbAqSg30rdN6vX
l8DEGNidYsTj3aix+r4fh2HfpfG8m+LsNRnuo98lPgP0GLy5pMcRz2p61VWVo5XMrvWNDtv17f25
erHvJM6UDEoDwxgWKPK46lZeZs0/WXDtsO1oGAMQ7XR3c0blMFbh4tPQ/MRoeBXq1ccQc3cun+Kq
NmJ8GbUsjMU4m7mTAxmmS/oEy6NY13Vn7lo9/KqU40e1rV8TksOP/JQlaKSVmngzz4BZ9n3thkV1
B9T3Rvy1ZsSxEGR+MAfgnGsQedmOIM+oA7TgpKHLGn/UvayySXutbj2cVk/oSJbwnAF2McFMBhjJ
OjNtvfqMSNrRug3XsHo+SF2jNYinRsVyjVLRcURbApIMw8NAWmdmhtekEuAzy4ZpXFVoYJCwd+C1
PSfsltVeVsAIcYhgLZIh/RBP5RaIZXXLfskQHXnWhyYaRiADU3/eNDTZKWp9I/Vk46G5uhTQLj2j
jkCVyP/8KApPymxqE5A0H8Za+1bK+UNlFht10TWPxZkL/xQheMimK9Fb10AEktBEc8zMk6SbdnJq
8nj5gq5uGZ9pANwP6JNFVHuEBEOkt3j+9xZmZ+vqDpmowMjTjYuzqmfImKLMi8bD845fksoti2bO
a7Oj1vv5OsnvibqhYitrQYDFp4qCbhRoKb6pR+digQBGqXkCoMgf83K0yYC01lbL5pYQbiKOhMhR
1g95ijcziYuALkG0HGi1BZxcFcJL/Cib4ZUs+r4wAxlXhVEzhy7X3s8Wc6eie+pky7t8+CuKjM77
n2JEVxZGizK1C9D2Qzy8H6vkCm/Ld5dFrBw8ROD5wEkWgPIStktPMPaTchByHr8j5fvOeOzK98mG
Eq+uA/0qfGgqSldijknS2z4F96xxmAY7Xhzl5c9h8FYbCKLxUkFrsBC6R1EjL+bQwuNPdjm7lb5h
T1Yu+8n3BcfVKNVYA9aBcJj11J7KwmVt7/Z9N9hyFb8LJ3UDELB2KICngI8Lw6s1agk4YMzInUZU
uvSDnib2DMwi81EAbujG2a+uCyEMgKGIhM8A/NRoEfsXGIE5LvM10nbUBlverTL3fqRbV/mwpQZr
0Td3YxgqCioozILh1+robjZxJveSWekHpW70T6EcxVddjoRTVNHMmaf5Y1FkfqinFYbRjPpHq1h6
Xwv1V2Q3UJ6FY4ClwwaLnfKk7ZsaU7f1A9GvpfBpkjD5A/W7yxdrdXPRRcbhvJy/RAjg4lRNidGB
Gl5Bywdv2QoWOX+3lMZ7EK5faagaXpbHvye8oUyE4n/IO2OEqhuzWtIaoU+U4R3umj2fAuekhjOD
zScZnHbZXxa4dqn5gBbgiUEEoImgrQIWPumMCQ8Mw1WZXT78tc8L+zd1GaaRy/i81n+crmTjNZ+H
O8XMF+A5ULc/VUWzrIZWlvD5wri2qjv6CiQjPMOv7wu+bkxYPbMQ38/3RPGbxL+8O2vaBVoCwDV4
7Ra0d6c/f240KR0WWTsseZ3YdNb8PmS6DZaCyemsMrOlYevFsyVSiKqsEcPbJjJrh7JOHRnTrgfd
nQfLpuTraIbu5fWtKRcwJwCBAupGzqLRrBx5VweQImb5PpXvreAvfV4MRMcGs61Jg8+ncgaglW7L
LweaYpwPatzg68azSjwfnZFuQL+ICn62Fq0bIJ31J5jbDSlrfgLGlDeMcxI/MYnZxVG7oB9PPZAi
yBd/bHaE7eatcQqrUoDhB1SbD9EW19I2EtMV9LAdlilzJtXYmwWJkKCN93PfP10+mFVZYDOGboM/
4mweU6UXrRUpHTmUrfENwddiN331FMcGZq3o49aLlAc3os1EiRWE0Oj54gN6T29RkdEIgNBJPcxd
eLM0xMBkMslLLYU5s1V+UC1U2/rc2gLyrCk3kHG8Sc8AZEN0g0u8ZCBmidSD3PdvZ6nYRZ2x8T5Z
FYFuAbBHck46EStUJlOTx2YMzaiv9eyLhsDr5QfF8aCoflsAVIkRMJh7UNW3KnqAz1kApG9q8zPa
DbVdPsaRG1bqa0JuhMLoHwYTANp8BIMKEjxNrWXousKm4VNnqcV7vdVHtybj4lxeGw9DztQCfHuY
KoU4Bb77VC3yRZ+JITX0EGbVLQWmXjeW67BKX3NGv8SI1bdqrqa2jlG8RwqpKZ1s67W9qgMc6I4G
HAtwMWHHlNRg1aTj+8t06MPPprIRPq5uE2bXIteCpgOgeE+3aVDz1opzSz1kYf1Wo+POSsJvC7M+
vuI0fol5bgo8ChoXFKfDsdVVeGq1cc2SDDZNJEzTnmN9I+7eWNFz/HokKtYxyy8uTfVQo31aA8eH
ntjGVtlrzY8Cyfbntj2XXI6EMBSeEnmOgPZFcyuxkUWSdoVRUa9etNI1milC68MmNGptaciwI7WD
Bn+MrRFM3YIZDhw3Tg9y4Ul0F0e3afbylCiewmAQQAkDyGmN/4SjhdX9nGAAhgxo8ZJ/HMPmLp6i
jahtdRVHIrj7OBKhK1ERa5VKD7CazdssoYmrFYX0NC5K7z2r3f/4Ov1H9L06/H7f2T//E//9tarB
KIaOZOE///npe9km5X/yf/Pz75z+i3/eJl/bilU/OvFvnfwjfPgPwe7n7vPJf3hll3Tzff+9nR++
M4DHnwXgJ/K/+f/7h3/7/vyVt3P9/R+/fa36suNfiwBx+u2PP9p/+8dvCNOPrh7//h9/ePe5wL/7
97/+57//9X/+/V//69//9b///a//e/Yvv39m3T9+U5W/AzaOUVEw/mifgA/47W/jd/4n9O9wNPi/
kePlyo0ax29/K6u2i//xm4F/xEuhAGOhYfXZ47Gq53+iGX/nX0LHD+pYwIbI+m9/bsDJGf06s7+V
fXEAeKNjWBFX41+mGykAeDzA9oEpg73DuGRBB7UWbbpIQAGO8Wl06n3tL7YEBlGbuVLQBZFvbURg
wpP2XKCgkVY/xVYI/my/mb16PwZFUO7q1p991Zt3/darYm19wOdxKgECv4THy+kFYKOE3EA36b58
lewSb+hs8jQespvBm4J5p9+V6e/X4OQWbO3oiUTuZY6uXNdk6jArALjMzuBSJ3Yir3BAG2wTv/Ss
fRwcqdwfJ3os7/SGP+/niTjhAMdizOOYQZxs4pFxJ2GwI32RlT8XIRyZwqReJTNExKmNLn/fGlOH
kq2jOjXzf0jB9TBADq+fx5aTqTaExq3u06p1NCXdxdb0ZDU2OhvJy15L57KEM0oXpTa0FLLG0svm
O22LwnRd7Y4WI5yKHi0NdggClsfZCYPaR9FrtNVbruZ10OzmF9n5PxaEgdcgFUDV44ypUy1yLZQW
hls1EZd+rlnvdNn+sqadPjW4DJO3CAPGjY5aZHKFrKFaWROQt5PhI1IOyhLFCOlLRBQ3b7eqUivb
B1FAuCMXxHGoYkBJm55ZYwhV65Pu0EXKFZo6nLyLHpRwvk9b4hOaP9a1jLp/8nWyct1uluFNksUb
Sz6/XCe/Q4w40cfHihx0aqAVCizDJ+1e7TfSUFsihF2VCeCesoGl5tm0G5Zvc9v4Rvrj8tEJA4v+
OLtfG2qQU6OkDcmE0asD7m5oSUFfzlflkO8Kau3x3P5Rad01YO2Pamc+Wmbz0WoKr2M9sY0s9BNN
/oznXmHTTP+U1H0Qz/HGHpwG3ue/TjDSuVn0WT1gm0ug6Kf5jf4yHP2fAvj6ocOgqRI2ecFQeOBx
GsMvkPeJdu1WY/b6If76vrC9qEMSK1SY4avxQ4yC0PhBSl6Us/99CYA240GHjP05m9KoLvrQdjhB
EG47FHZL30SVnL7ufxeBjlIk4RCMwo6IRqvHNOAyqwx/Kmn3Y5Kt+rqhLRp/G6ahWwNZsj3GqyR2
oxbR1uiGtR1EO5UM2gPADlFTPVXQMO7BYa4n2MHq1vw8tDfjt8tXYE3HjgXwxR+55TmPkqiXIaAE
VW7tTOXGFdv6PmK54+/LZiPXTMX3Q9OTtGuWbThhAT7y++kcLUBkKupG3ejJ8wIsW7/P7sb31Mnd
2E+c0NgTH6OR/E3ICtfb0+gQQeivUxGxNxWtlQpTO2H57smV5is77UG5713ZLdzwYStttqoCqHlR
ZLPgZ8QUTNMqETMIhKXDgZqpJ2M+QNj4l9VgfRuPpPBzPNID0IwtUt9Dinm7+OUhdytHcpgbPo5u
5KRe5JrehsTzEBubeCRRuFah3qEeNkJieTN61Et9y2m+IhvsPUe8tvzpL8rjfvxohVlryCBnhzzN
Hr3FzV00Oni6qyMAzb3Il7Yi+q31CVc310urM2fIo8HslW4TgHbKqz3mxrs2yJ3sy8b6uLE+U0q8
V4B24YkaMThgk5aYSRFBT/aKX/vTLtpbQWpnLiAszmVZq5f6lyjR/xvqUOidAVHJ0AXdgO4IgDkv
ixAQo3/c6yMZgm+am3xmyxRDxo90HwaFVwWJ0+auFvBQcXlZkuvcyAvagbF+isWq2vAl80vWBaG2
4ctX13PsRQR16FNTycIOvtbamZ9AG+KnbubIii37lbttotZO6FiaYNYt5IVRzIHPyiGu91i2gSda
M0p4IfMJogA9n5Fo9+gJ6gy9NPjbJ2FvFN3WtobJr0a70GRQIfI671n6dOhIHSUzdoxfWOIwp3GG
neEtzuyqnrSvtk5o7cIeyRO1OjdqcME1LZc3uMg6OYAJgwHFju90UMfZ29eI65R4Y48FCio+zWaJ
mTo8/BonJ2ZlkEqmP+fmvisS9xXX6ViWGIopdQF2PSiERBx6VXjAwrvKJ/KGqx/GmW6IW1W/X0cn
phfmIsPk7xTS0uymXTAqaMt5cOTCpa3jP+DYmJclq5MYZ5XftHvmIIOxU4PiAArL4FUbp6NchWmP
8L7CvZ3RyV52Uqj7g9/i1iLFLtmktxcntCs/D+Rqa2lrwQUfM/inQOHqZqOVYYaOpPvhrQmzt+w6
u/WqfeTUDvrpN8zs+kH9EiaEZ7RraFiFWJ2FwtiyX5TXxBUoUcmYCMT7QcVEWtXLbBoJzHjngwz2
rvZZgPZ8R7el1ia2bEvulnNaDWWORQqmvAFTTpMziCTB7NRvFTh6DAB66mwjqFzzi7UtcdVycK4w
4JeRLBRTADSv066q4Q+7r+2+8GLf/BbdMndxwJp5PX7YslSrh3YkTrjLs6LkGLYEceXsR/UN2SLL
XjXuR9/nyz26XLMeVVZDoYEW9fLkjdy68dbYw//mkH5tmXiBgRLtiAYZjTd6spd55mg3jZ0EzKXo
2rHroKR2+PnyZV7bOA1vKUw9QakJGJfThaUT/BYIGwxfZw+G9LFqNgBeaxt3/H1B88xaVTHdFt8v
IptPgi0JJEX25UVsCREMktUmEroJEFdKsXKj54kKLqWF2KGxdUargjAVGHVfhBJnpZ7YJCmyxBn8
YTrY6OHH33H6LVLHVS8PGOdPKYIi0KyeUhqmeMC7SeOAG8gP3fxau7fuZ5fH5VuJ4dVA7FigoAR6
13Qy6I9wWV3Zia5zX3qQS0d+LPaNP+9CshFWcHMteqpjcYJONPKcAcOG9THqs+JqLG7z8t2swJyr
tbNIWy0wQg/Q74HssTxBPWjPWC6XXJ5X3FHH+iDd6SgKO4gwdspt5koHZbR17xU6eXSIgs+qekLL
qsaeMl5T05J9ao73ZH5Zn+kfawOfDRqMOf2DyL+SsrhG4y8CJgnzzvr7wfSadqOYvq4ePJ8EtgSU
IMVqNMpOVRHzZ+KIOgWPOpUPhTM43HfIH7bipFUzCG7EP6WJRek5KeYm49mLwVd83WkCW9/X15i4
4CmevFu2eg1Wykx4dKNd6BmCAyIbwd+HCpnTEt080A7VL93Un2Z3chSn8a19shVcnK9OIwRWFlBt
vErJ2XDbtF/Q9KlmFHuJJz6P4G+tBwu72X3m4cy467eM4/kCT0WKUOcsymtVXyAy308us5OrwU5w
eMStg01Lcub2BVlC/I7IMEYvSkp9TFxx1cTm5YzMWdB6CgeWuJG7dXxn/ksQKDj+otB6w1wgUFPf
s+gz2ZqrfK78ggDB88egCBligt3r3NFDtdNJ3e6aulaQe/FVs3HVuOU7sYyCMMHyY2RkO1XATvlW
s5sWYH00Z0FDJjNf6jAFOYLBb9V5wVh0yAEjeGE5TLmxIueF9g8iVBA2cd5BzHARQUVZy8oynCLK
HX+mPizf663peWduBBJA6oaJx3jFAc8omPU6LrUUIzJVHxWepf1Qyne9cs3AyaEXH0n94eXLoSbH
6KErnJwxRBW1FdKm0FQ/Yg954uryj2KLIeosuODrORIhHL5M4rDTO4goZSNYcpAc6rmfhtYrzp5z
qqjYNJBhi8O+LDXUe0XSsW0y8wY8bwjKSY28ZQrWVPlYjHAxMzpNGiZsYzWt4eZjf6c18seoa1za
b8WY5wETdu5YlnBH+eRBdRiwJGnXexreU2jnfWrw2FC8NmA75aW1PkGccFC0x3IA3FR9S46eaIpU
1TLc9t3W+Nv1HURdk49QQD5J0G+V5nIuASTuswbhP7D8Q8Hstr7B3OoNlVg1cphT/lOUEKzknTym
dYWrlN/wEnS4r73ZD/mbAw/srdfomsk+FiY4XLPrJ4wrgbDZMm0W924NdrHLt3Vj655nPB8910hE
06LIsXVJ6UbpndreDD1w+98uS/lv9O7nthHB28WZyUC6BzGNp/iKm3ihq3kG3B2snh961u6yvDUD
gWF5HPSAUYRnPR76NKR6AvpJv07fRc07dLbZU5xsbN26LhxJ4Xt7tHcG6F2WOYYZWiKPK0Ps1rId
BcsV+HcU+Dzl6a+tSlDzUMuLURkhT9W/mFFqT+zLsoV9Xj8ptF6qqBvyQSSCzrVy1vYA23Jf4fJ8
RBVkAdn3fnJAccUhu60c2aqO/5InxlxdMxWY4kJUH7lMT42tAO03L31Zcyt0JEJQvhRIcfSvYUlj
dVd2d12675SNcGQ1Wj2WIRhxLVGVckAW0O+v8r3+gwc/kgOQHFRc8TLfcl9jWnE8GMaN4BipMUEZ
Cs2c+iGVVR/cNRK7q8yAqq+w3sciBFuXVH0YhdoMT64Z3lTToEWTUs2i4LJar4bdx3IElZsos2hS
YSkpc4ee2RLKiLVLMMiobr5ojVPJixOp7px3Gy/PtbjoSLBY/u1zZbbkHIKR0okwLGR+6DFspbkd
xv1YP15e5ZpJAqsqwjs0u6HDVVDCsWhDGufYzLK7MrsnXQOz8Iae830SY+JjEYIOonk6rbsIInTp
sTGnYGpSf7GioEm+oU30Pq5BTTkbk3t5YWseBMEep1UDKfsZSUDUzBh3oA5QxOo6lzDRIXdAM16m
0V+TI1ZY5kqfSnnu4aksLy0lCNkZaTAkW6zLawbpaD0iU5QkLZPF8lH1C0A15Os62lCEVbcB9Ccf
kotO9/P2kqUv67HhU5PxTlLczDMeIp65hCfsr6sNw7SqdkfChDvMGNgdzAHCOuIWZW9Xmle9cLAw
UiswsKA64JTgoD9GHvvUEbZzEQIS26l+3IEnVbuNyA15eRFKECJ4W4uyvKpjCJmvBheVXYQQXWSr
AY9c9Yct87qi1Xi9oB8ZOGIUVMSsPFEmCjx3qfvJcsuqmzxl9vJpnrYYNtb8xokc4c4mrdbVY1QD
B4op11HA0cKxr7sN9ahlq1cRhsmik2UjclkxFCdC1dPzIlaTFrQqdL9kjW0a17Nc2UzejcldM5Nd
XDx28eZC+UIE43Qik1+7o2CJlKOaRBo2tPvauTxTmzQ2Bm3b5kescbPytnV8gkZm8tyNHcO2onvT
GTAx2VCezM4eyUtL2dD4YzURlJIZC7rCWqwqnR7N1C3oQ1hueOE19wgZnMcFNKyYNyV6+kVueokm
qCOjIaOMXGscMDKgvI5UL51kj+U/KCzJdEO1+8uWnX/4/Mh+CRZsR1T3pllZEDzEYMrMruPuh54R
T8rtTBv9y7JW7BSicFDj8Z4NkMAIB0YjdZQ6KcaBaR8JBteoYEss2w2835oQpH4BHXymGxAf9Bhj
i3FuAIf6ZubW7XVsOUb/9uXr4AUijCdHNe88R4oR8mkyL8SfWsR86fBmHnJv0uOXm3W0U5noQcOA
ADDLCjoRowwxpmQmwI3HN1JUWjutMyMQJ5ZbnUJrtoLT2qPHlw8DF19uJJnSXisn4lfsBtMXpP59
mnygg5fKu3h8m2H24ss3EDwAOu8n5lzcgiIYQAcN6FUh/mhcq91dYezGYSvRu2Yd0CDyzJsBaIgY
i0Xpos1J1PCH1D5M92Oouix8Y5KtF+JKKAF4LIiTQJ60MsevI1PR5mOBUEKd9qCX34X6FjBtxaxS
5DxUsOJhHWe9GOC502lBJeIris2dB0fepS1aTSavckug4i+fzlrwAk4IYiFbCQU84wKSM2bKaWPi
eK7MINtFSJFrtwUABqmXB1tzvVcM0IkwwTnOI/yTURjE18q3LNtZTWvP3V4x7+Tau7yuLUn/j7Tr
Wm4bWaJfhCqEQXpFIimJSpbk8ILyymvknPH19wz37goczuWsfR9sP7gKzZ7pNB1OMx5xjhu1KEwd
lFKsBUMiyUZjFaKy/Ek3366TuiyyYSR2e4SMJ0zMsokHQFojkDFumjf0/u+0e91Pc2fwNPj7BV0G
vxHOnNFktCopy6Gk62KCJPusmQ9yg8GJ7LM9/kbG6owO4w9lO1nmdcaNdeb80AD3aplECzA4Rhwk
bFSF0LkNo8SYvmiJzF5aNTVY+31XvWqrr4naITn2AX4Ii4gx1A4gKrYDiYQoLKO5Xw3kdQZu9X6N
A3vIfGwfui4KPFZoXwtGfOkk9gl9exMTZWqlp3ooq0EWYt36HYmeNdF8Ly/ARBHNosjKeHFcjJcD
nxM1tHZUg/iurGAiaO/gCIyVgFbuVA/od1jhJvBOHLsHmG26yANgOxiqY966jRKi+S+GnzWL1s+a
2qmGIbh+dFxDtKXB2IZx7m1stAWN4VRqJWjwiz31sAQKOjw7gdnjXRRgqYBze9qazr4GmjlMV8lq
1CCyXWzKwcKaR9mI/Oss8YhArFE4pq1AF9PsdSu3WDmFUlNTPrbEldvGMWZBYzHvZjY02GybVo16
NYUoAmJ9R2j/MIY/r/PA+T78HfAzCUEwB1ST8yi/TisFa1VyDYsw4trNl9m6j7J4+OM6Fc5JbakQ
2uC30Rs0KazJmsCvlvUL0RpHDY+N/fU3aNBUDbBlDLSg0d+woRETHcPXXaYFYb5rv65YTPrrTex0
RBkFP4ytI+JFp8w5iTmc02qokfrEZK7fHjAF5L2rnwxn8TD5/ettlcDvOyG80qZYC2Ou59SsEENH
TUOUYFkHx2z/yFr/+okxywJOaQBboVEbcA8pnA2jkvWoAaVKyZQge1v82O2ONgqaT5bXA9MfKX8s
U8HiG8zAqntbd6PYCd36qScOxgME71uO/YZzwOAexupwc6wURnkOAG9jBuRNXGQaEFan+aeUq/a+
7fL5hSxWIVArTpCMmBVbv+htYrMfc5NJPvWpscjKqc9T20t+dKCjvqKit8JjjCAGP+WzsZ2QoTMk
aVSTHncYH8hN7LYPmBT01tvMHXKXEpwOULqjcOJXQJZNvQHBcNTHFWRL9Xm2dlJ3q6tf26x3rgsQ
z6ajDfIf9tjUG9LNhh3KhhJIt4Mf7TuUHsr9FCwYjYl9kZDQ1yvzuj0jxkgr4MWHTpV0JZCLPyOo
XGq4pvpVLW7nZWeL3ms8AdlyxigfTPK4ThE4Sw8090EbjqVdu/vlwUfo+JYME1r241hjmzd46u3M
G8P6kNe5K3eSyPlyzDzAPNBYjxkcLDFkp9pGTTeLvinBzt0a9Adtj23YDhDGDAcxhdMebU/+JVyH
/9qWDUUqohtzPNQYr0D6SEEFef40mv1ntEyIxI9eAisRW66YyLI1iopgVTlOz4MN2+de5BuH0U2g
yxi6OZLn6+LO8WI2QAJsGEpAHl4kzjNzkeQwrJRgIjLWHbVOUn5Nlh/XiXB1SgXCD7CTYAovoopw
DHOMBFd4sJ3aqEoPRtlEQx+m23bhs+h9yOXpgxobXwxhnJE8rRFtpk6ByXn4ZlsQXPJIaBS3GmYW
OTE2OJ/nfrVgCNVAKh4Sy0vbPzBfcf3QRCQYNcqQPkJOOEFsqZT7StedsJ532ixKw3LJAAeF4lGq
qAYw1lwLM6Wtw0UJVnPX2C72eDip9HadFZ6mwgn+TYO9EMlUW+z1Bg1jeUiH2Knm3yFgmoChBewK
UmsME02bKaQc4Gur/GYeAgwYXmeA94DB4MQ/BFjnU0d0cWdLnbk/eqtXYrgwOya7GZXVyCW3USDq
kOc5hq0zZ8zAGseSrIRo9xmNXP6Efd7ZpzmX1feiLtWXJFe0e3Mly2OoaMuvYYH9ZeW2pOlP21i5
tZXGtMCKuUBFpVoHxtmzNj+0hkeq/TILzA9PMghFziKARKFLfM9pZb3UaGBUCbo83w/pfGsjAyG4
O55F3dJgrHbW67XaTggchpvyIDmlp+zVQ3GnuNq/Gwul32MtOHago/sWY4xYUshc3SSTzhj1AtL+
mt6Fx2XykHvDSEWySxcfvUHSU+T+m5lGniYjzER23oBJv3gsNGXTTJKGyHfpMLKEfZmAuxIUd3mN
GTDUQK9BTwaCTPa+EtikKGt7GYa8TJz+gJlQX++c7BDvC29x4HIFAsJlakOQubwQ8wjhooGgAayC
Y/ReTYKomavaW5aY69Iw4p+VKSigteCArRZ+3rlx7JSfMRSPRBggzfXU0USNsFyXuCXLaJmVJmZN
tE4OlNYvD8RPfOProjjLl9mnfVzm4boWcIXSpk4eWILIBzOxn5HKUVcloxwszRvG5d1ceuyqQ4zZ
i+t0uBKCUi+gKinq4wVepR73BMmeGhHtLrlP9nRouNxndxNmy9td6IrsJM+AwP0CAwgbgLDOiLm9
0IglYMv26OeaK69Q5X3RVd51lkQkmJsq9KZvC3VQAlsKMv2zNf16Ao5W4P9hgXFe0mim6GrA9632
jwbJ0AjLNkSTMLzrR/SFMjJFKtQ1JhkW5QVCiRDH1KW9Z81Qp0j7AegswPVrlUgEuMQwRKYZSCoA
X5i5k2LVwpqYiCnjA3qwv0CdPPteelveJ6/9b1+5+UOEQ8+7JURjKKcg7kdKlhHwdWmRfJzgSWrN
L7K7Lg5+XQq236f0N15RW9RmrBU45El+IM2TLlpxyjN02+8zntCcsZt3pr9fMvfYE4Z0EqBvhI9b
mpRifROGJ+hWUBmAjiYja2omxZ0uI44xoho1hnh6NJX+j95oXcBW7qWxcmIbBUlNdXVz3l0/QS6H
WGqDsRek5ZD9OT/BLlISSQknBGlkucGqPR+AYU95L8IU5ZNBJgt1Tw6+Xz2PyzRXEPXV8JPoh2o/
ZNghfp0V+lMvjhFZUkQsp7CWuax10LFZe4hgEpZ7JX+Y0y+aXrhIpTlN+uU6KS47G1JU2TZy185R
20xAgg1qtITph6h8ULK36yS4qrMhwVxMSrKwlbsEQqEHuroPa1HUoHKOC2Vi7DZFfw5Ej9HNTKmi
XOlsGYkHhAyYoal29b64Kw7AUtu3ksj+0M+xt7Mlx6iqrPTVsKSSHGQ/m5+0Hhn5GfZ4I0qpDrRR
R5RD5V2RpSPsgpmmCLOMcZWlcMz0AvauXmdn+bb2q6MMv97jgVDygwY94o0YFPGCM9QpjeaL8kK6
r7bovUnd2MWpbSgwl6SlgzomMRx3lEt/9tmDIi1vRWQ5eYVXjjXuF8USmFRODKTJMnQICPNAAT3B
JG6ZkjSzjUwLZaHJVQLiKk7kJ8falzCsE96LbokT6J1RYyfVkHZejcE8UZv8xnnIfCNF9w9xpF0R
/AzvRSMVl2KBvBRaZuiqdeBSs8n7Zl27nMiDHJh17UTzy9o9z8bn66rLZQpygdo7DhBNGIxBx1q6
wgyVVkbSF50EnTftALH/zcJIXHWoOq+N3O4PUXeEeikqQL0BZoZOTAu5KlbgJdj4AkP3a9BVRB/R
r4WyojcWeRM6rRnlP4psSZRnO5kBmdSGVfs9DtcQxYQ4LDO/0fplAdjGEO2kkciqr7fmcpd1Q/9S
JVnyaKt5nzv6YlTPkVX3f6Idqf0pob4HdCS5G2U3LmsSufqwzK1jlekQIisyZ0CvahOrQifZYouK
YjxBxewfxgCh4mjnPwW9G+1L5qyBwyQAFr9ZA1orJy+58zeukEhueHd6Ro2xX2EdpoDN0tdAi7wa
jbro6p/xZLUzxz7q2Y3uFpjME1HlSCs6uDH7D5GV0UTLCNI04GUXNeoaKFr6RZkV05ET44bousAZ
UH91bmZQ/rVRpoCpofsvGOaSeV2tsARGexY5Vl44aKQoZ6foQ5EXuHQ66OUCBaICnhUGhvFqc5jE
qM/hxTMHiw+4kECtnfx2diev9MsdVmle10T6u1m+tuSYV4K2FpY+ZSAnK1kQxaaLrciCqIN3RVsS
zBUZTUi62YBBWQCMPH/J7ICIWgk5mr09NLaomUQTqncluCilb2S9CSWk0vMvWvnWRoGmNII74skC
3T4iI4OKzQDsctWE6J1RpDUYkpOHtLQcac4+19PgdoYpODsOqTOTxfjPtU6qPMrtNWgVwy+60NVW
adcNTpKK+vk5rZInDH0UbTHkiHCAEbxeV6a5r3GG2BC5N28LjK4TGIvhIO/1w3Wh43BF+wEwF4im
KyRlmMgjM+3KiGMiB0O7RM5yX0crZvTLSQ8m3RJtYOM87dHhtaHGnKGNrYWZBSMCK4jkIHBdCLZw
vxlAkmmCcqdoThtcZ+9/UARyIbDjaHKXkXglDAdjTnU5aIPyoHjaPvQMb7xZAhK0O9sTTWzxdBgW
CXMRNEMiX6JrlHGX1mDQXsngp1KBvNaYiNYyiqjQS904E/Rz50UN5OZAs18XO3c68+n6sYkIMAJY
Z6qVwDvLgZWOn6RcHgM5lUQpcZ4xUkyYI/TgofrGxvQ5AeYFmUEkzoLZeunL2OnqWKC1PCJwR1i4
BIBtdAswnMQJGYuqlVYQWe4qmTzUBSBplsm/fmA8NcIAk4WOF4o9x7aXlnkU6UtdycHafgnVXTEc
9Cp18vr1OhmuY9/SYRRI1Qut1coSdB4ogF+VO3+hhei+HPkULKR+FeEz8Az6liQT1WfyWqt6BtaW
5MfQTjdpB69RrWi8I5+iWfciNf+NO9tSpNK5EW9ztbtOCsEkaRJXL75YzeIm9ovgKOlRse5Wt+hm
S0gH8FkZvmJAc6wqKiKYXwl3yW2zs7x1Z3z6C3vREpVEeHKIxBldDkfQGMX2cqSq1XetnsqBpD13
kZto74sugAGlonzB0AeJC8+7DFaf5pkc5Pn8XZl7Dw1sgSahVF9Z+y5vBJ6Da1o3LLHdZOmydsRq
wBLZ9QeAFz2qX9PP+W11aOkU8TEV4WjxjxDVJYAMALKd9fW5qQ+JMeDCRsuAYTL2sYHhb1Mk79xQ
HbeELDfd5XZhl5JCN9GAjnOkXQE0VK9vo8Po66dajwg1hksNTztsfsEaZTqRfS7siRaToV9a5G6P
ensAkBuwwUZXKm/Ry+FKnu1dF3ueoYKVIrC3CKHx9zk5CyFMKxOaBTBX5PBtq9/3aZ9Ejr7G2l7G
sNDX6wS5wQz6W5E5xoo4oKwxJsteUhv9YTltRzAQzihO6rW3+m44iIdwOY1FWKKzocVwZ1RYitpm
KGDR1gcK/BPHePoUQM3EPi/iSo2rOtXDtBeVwLm6sCXMmKw6HmzsGAdhaV8eutkzXPTa+r3f9D6d
fZI80Qua6wm2FKm2bIykbq6FHS4niqgnx77qK/vRMUGzLU80E+G8lfAqmbgjB1Rtp6m4yjFInum5
lgP6b5PH0p/2hShdzlF3OriGSBiJZhmjjOcMatUQdxjbhd/BzO5jK8XpV8QLhaMtZS9QCp4SqtR1
00F7mvRlaFlRltlrhaKGhJ2JkBgKnYw+oCpB1P1b2JCAu9rSY8VF67W+1ifEVw3aADr9iP2Ggv4S
Gtgy3uCMBCMfndLQkB8sqShK0lYtZUd7ZURVQf7RYa6LDgnB2LLpo8VO0lwDkl2QYFOsq3cFBrtI
6+QLXkbxD0tBj1jXPCdKhkaaNYg0222zRFCBpcd1wSuWleLmdCBjsddH9NnAamITNanB+jyPGFWS
l0J3rxsyjntFgAcEcozCAJvDZg4Uk8+6FOcot+bdDTEwg/cpTz9Jszunf1wnxBN8tGCi+EnwkEDl
+lzwzbhqw1rGmzbCMr1sNm8nC7hKwkcEz2YBU8JAywRwezDpxXieGgAJbawWiL8Pwwl+MPTaU88n
lZPoQTSGz7MeZ/QYR1AUhSppBPTSO9mlSFirkxw1OIIiEKEx8I4Q0+l0KFhBjoiNtsZoGHtrgO3I
a8vVcUlmm2ChRx5cv6lLuQNsBjafovMEYoELO7+ppleTOEPgH2ABuzoAvuf5+vcv2dABpImY8VQO
xyDH+ffNYaDI5xOShnbuKWT1i6nyprUUJNQuyCBoRAYFAIeySgdS6P9vXAnJq1axpKYOtFZxZGze
Xov8pRxbQe/jRejBkGG8h5mWWiQVXR1YxT1Sd2Fbu1oXGNq364fGJ4PGCFrAwUA/Y8s1rVNrqeox
Q5ZEQP9wTHTEjlWObYufrxO6NH0nhj4oMVZ8koxyso2xBq5r+KT69AVRfSkOuov0nXD06cKeM8SY
Syq7UJJUbaiD1Hw10tskDvJ3zfjatF+KeKeH79d5u5BshhpzV5gcKvJpATV9dDG7KItQDEXfZzQn
Q0EyyQx8f1Bfpvg1F5Vq+CL9cTVMLrWakh69Hvi+Pbiq+bYgMdgLnlsiFuiFbbQmHYCn1ka4fcl8
WqJdkQpyMHwWsHFQQ5UYsGeM8gNcQWuTsP5LK7sRw06YdpNX0US7iAxjlWPSh+HYQitt9a4zkWgM
vdn6eV2a+Cr5wQqjkvEQy3MhtXWQWfdj6ZjxGuTRYTVFRXURL4xC2tKIwQ0NhmyyPLN7NCR3lQVh
FRXMs1DjpBgfrNCfsLn1xsLGBt2krBjzV71VDnb1tZOS1xyjC5WmCiyz6OAYNVxUsgAqDAwZxa2t
OkP6R1YElQhw5TISYJhitLHMKzlcDYjaGER7bW8G6952kYorDpof+4nXimIpvu58nCKjnqk9kLZV
cIqreaj7+/iXl+4wDDG6GaaJIUc2zs0igdU9oOSlirr+BCywa4+lqU3VrAULlrLT27tBtINcIGhs
XsACXIKGxrE6kDX1mNUqGkPIEjuG/g5Ul8hJ1vq37Nk/d6IzhiCts0jLIirZ/fe4x/iIwC9zD4wC
QCDAQIqfzcTHvb5GJf3+oByl4dUQxZfcA/vn+5h5PddMO81CKdHxfS2qXX0Knal5StP7sboPf7mf
j4rXhhRjmrU5HvMihM2cYsDTrtESHiw0IgfXrSZfLTdkmBvR5qgaugwcRW/Nz3BHB+tGp3nPneSF
tkKKpkO5xoY25dLWS+AxMEpjJpqStGsBASh+SINbWJkrAXt/EMgZ10h/kGHRqmoZb7VmgLGZlIfB
+jnmO1T2netHJ2CFRUbATtguDlE+DQYNz4tBvVfWL5lueqOs765TEnHD3JE8qdooY6onqOr3tb/v
pG8FETTucBVnc2CM9ySkLiRgLSHMxBB6G4+flVX6+v9xQX/CxqvFDVZ7JQTnFaOyv0OOtfGkvjec
/P+mxPhP07KTUclLJI/67/0P3XiRRdVT0d3T/9/wYgDoNlVqUOj73Vx7iqQ4yTv0VSBiolthfKah
NxEqH7j4pogCpUwqJwtXQRQuEi7GTbahhiqchmuxp1tsYvWMdldIoq4tvpnZyBej91I59U2qgJMx
8vUH5E39yLc8KXNWHesiKGq0KMUuuCJ2FsaaQssaMlAExu4hRMto20rPTf7QlKIlKdwTpAPcaFRF
fwCLsjBrVTVXM7xoFx315CFWjmm0v647/GfghgZ7S4NVlFEF/TQHed4VFYbUOqJl7qL3hxaJwACZ
g8GJg24OK1fXsWI9Sb5W2FUteF+LeGXuUS6noetTuIsyJdJhBDiM39vqHAyd9OM6y1zZx1gDzhPQ
KQY7wzFMAHAlco7YRC33liIda0Vzr5P4H6f6QYNR42nFZGZeQvY7f/HpUEV2NNAyRXEo5X0v6vjk
SuSGI0abqzLRmpz6vmU5tF/j6Vv0LtxqI6LByInc97qerjg1shytxrGL3h3Xh1GeBJaJGwhteGHk
oFnshUgxPblueQnH+B3oeQ5wgrzFXt1C0oLrN8UXu38uymbiLgmFDzxfwVaz7lf9xmyDWNT3LTg5
FojDAhpLbvbgCB10pbsMTeSUZe/XqvKg6aXAo4skz2Zcer9oUm/NGWQBCH2yXwb9Xv40nyB+851o
6EB0eoxzn8IcK0x6nJ5aVS7BirxF8eZREHJd6ismdjBrSpBIhGKygGG9PRTx0I15MPR3WvscikJv
0feZE4tiYiw50u6Yb7mRyXPViK6Eqsb5qxsMoFGEgjIYKDQw6hnPXdlbepKf1pKZXxRsEuz3dIEX
oCYwD4cpK0f5EwUvX3Q9HGE4p8wobVnIi2blGXDZ76o3Ossfeu+RCoq0OCvyi0JqjOraYz+o0QQ+
6V4WC9AI661yT31wFiSBKN6/LCEC4O3jVC9eTGYs23OsgRqdqa4fCywQI2hxpwDJMkr4/2LvDJXm
/32P2F9/HpvJYVNpc43TjL7XByxdB+wW2qffFYzA/huAyEvlOmeQkcslKpMiH0Euz1K3TJ22+BFH
guhccGeoVp7zlM5G2GN9SY7kiezSLU6m6WTuFJg3/W74wxaUurgs0cFtgLmgaYo9wWYtijrRC2zs
6eW3IrYwfvW97zpBlour0Bjmp8Og+IdFQiXdpNWkAE9NfZv1N/Wvp2dxMZvvU4O/idGVBV21vRlm
yJ3upNqL7DdNNDHOv5cNDcZmFOqElU51RHWJ4tPmAVA4bqf/9v2tggk8ThB9zhFjJ1YkONMxplLw
vrg9ujhiAGcPQYb9o/+mgCzkjrEUgKEvLdKBu8mdPeJmfuyRxyGggwiRV3y+7uJF1NjBh7Rpmrmm
8hC90R4OcBf0TlP91wz+ejcFNUwfV8fWvZJMWZS2AXPYN3hHCyul4ue3S6C5VSDv7ZdKhPfGZZCg
qos5chSNLtAYCoo1JHVWdhIWA8uT2x5KPHjFYxFM+0RwnjwlPqENo//MpCW+c/EfZrWx6gXib4X+
3CD/4Svj4fqViUgwpq8EhobdjyCxFB7ew45cuNYgamq7jMvoCrlT5RMdtigjn/MhxStCDmpf4+5L
QndWoKk3+Rbav5w5PCdDrdXWWsSaroZmivBiSvdxJR+jSISWzdXfLSv0PDc0JssOzd4ADeVBvrG/
GAC+t7z4Z5s7dFVx6IoCC+79bI6OsYBjCQyKrMXRSfYxB9Zldb+s3nUR4AVNW5YYA2itZbR2HUgY
1Z/5/NiT3ZC+JpMXrp9MUYTJZQfBmWLSCRDU3M+PzwibccGm2gJXpHhS/loAgNm2W+c6RyIqjJHN
imVJYyMGle5miH5YaGsUrarjBkXoAfqHE8awWsaE+HkEJyOGPiAGgRlhH1mPjvHWAajlrVk7IlTL
k/lkwyKCrmEkA7CUTD9BbW6Eb0nn1CKRBHvXpz6mHzGb0frpdAjXr2H2qZae17V0VkMQSnDlY0OV
EcG8VkqzsEAV7SFHbHtzjAlGVuoep1h1azPbK9ZqCm6QF1gQYClaNpBiYP0Yi2EMs0QMDTSlkGCg
Ur6pMM17XUhEJBhrkaGImZlVVGAP0VOT3EX1/vr3+b4CuLuY4qLIPWzH02w3BpmqskDZ39qpfnRT
7mdswqWQHOJ1ZzwTiyYTmrsiwL1kBwqSMc/mWC4KOlTlGKUfSqkz9TeDCDmWp1oYpEGZWTYMcgHJ
lklAp7E6kgdtJjstltOaiyMEJOIy80GEzftFhaVlcIgIK6dOLm+tpTUPadKjpq2aed/6CskmIRwW
daascm04Y9HYqkSyWmXSQLTNn5NQeVjNG6PEnOMoO3EeOiXRbrB0K3dzWdoXciywwjxxpGE0EBJ1
jJKxz4MxmiOtK5sc+DT3w3yrJ4LIU/R9RtyxuCet+qzNgyrTVKQOGsWr2lo0/CSiQsVnY6EwUFin
rV3nQTm3hVvmCTYRpckvb6lD3KcTNAljuh+PfLZsswIRdzCaIQ8w0fscSdNtnhUehkJdgQbzLB/2
x1FcXCBgXexkHPNEqhqkLE7phBJ9wSOakuOAAPhtujOPFP6t+lEFmQfcFlGoyVW0D9oskpUyl8M6
xHOOTXxf+/ShVW7SWBD7XUIzn87xH/7YoS41qcNorUFDMg8Atstei+fsRvKnoEme0+95dlqkLd46
zRWSDWtMzIkV2sDQWtY8CGWtcKeyxYpweRRkuS/hOU/MYbrKME0L/Z5MqJH0splLnYyMTFq4dpjt
EqP0kvGoxOZjqWVObn+XjPcw81S8vys3GVMfo0x4J1c3axU70/zDnB1AQTqYVQ1y9bjabyP5el3C
+Jf88RvZQKVPJIAc4TfWiYTmoC5xZNS51sYQ7fbjWlR40r8Pg4lW9LHGcIytIDQGCJCy7yK/Se/U
UTRmyb/Zf8iw779sTixrrlS8odObJveL9PX6eYm+zzyIzLodk2XCebXq7Gg10JIy7zoF7o0AVtJE
hIWliyzUo6p1q1naSFGOxrDT9PS26cvnvOgEF0/P+8LZbMjQ+9rYSasz0zReYcFkrRv2ll4XTqfe
x8kDQDggcPBBmfI4TsKC9+XkA9WKDWFGKzR9yWdThspPbrge0u4w98CuTVDIOw2TTK1XvfT3quqQ
vSiPyD9aTNgRE6Gxwc6+KStaRrsZzbWaMT6vteX0dvMFnl4QOorIsNZlBczbGsGRDuatmX1pq9ta
EvUN0FO6vL4PVpjw1IxieVoojaR+l7TcbcP7Fk/ArtrXljAwETFElWIjK4AjKHQyVzS1THBVhkP8
DtCJQbtv/VnHuJ1DR47yoyhbfyp6XuOS/rANYb1rE5T7wSV56t6O1k80L+wwIlMANQxLlzV/ucWK
bO+3HB96S/4WE0Y1VBUdxZMJMQnnb7UcFPGzUgvSlqLrY5QgBeo54M2RHLWTUnnFX5OjV9XkFFFH
4ZsjYMXn+iJ4D3BtFwVukZE2sm2LMcGYVCPpmuI0+0w/DKbkp0kqyDFzJeWDBFtiM2t7yUmPGE+V
1vulUG7rNI4cdFUK6kSXLfrUipxw0AwAc6A4cC4ZXV93ZqLiANM7mlXMAVKpPxeHdI8tKbvfMMgb
UoyLbMK6LyPakt+2N9m8U0q/X79cJ8FN6mzZYa5Gb+ISexaoZXoYfv5VvMlc+1i+rUDIwxbX3/Ex
JiYCsJv2BKZyfnohae22I5Ql60DGg23clqIVsVxh25BglGi1AZpCasThY1HsgaEcyMkoSAtwhW1D
gpGBOs3ieklhljr7fkqPCYnRBiToa6WXe2GBNjSYy5dMfSbwx3lQNN19PehOV+RulNnHpk+/rYXh
hYu5FwiD6OgYYUCXcy0rFvjKfqYveoBGeuBpasf4bfCGF7r2RYSYxxe/Dy7ZpbQrdszrIc4FPrlS
b6wbrCn2teP0rrTO6ssv8l5UVlH454o1z0BfAYA7+9iMgJqjo7kOBS9MDLVehm4J4FgXLi1/SG7j
mbhSSP6LjFwtslnR7xl52JC/fwC9hI1rGaJahQb0eGxr2vhg69MPo44bV8/kSWDr+WL6QYlxYtWi
tepowyZaieqE+a1aja6wj5gbXm/YYdRt6WcdOecuD2bVeBzb8mjJ0adxtR9CzBRdl08RP4zatWoX
ZjJSFEGu9X5W9E/VWKSOldSCMIr/OMSgnooMFk0oMbE2LJetDDQSJjvMyjoR/lCEs3mPSQ/gpliv
FTajzX7hJYGosMMXzw/STAg3tpYV99gkhnZ2CUX0denwEptSw4us5c+q0LAIcSnU2E2n4veirVPd
VMdCd4BOnUtmqeVp3hOcb9M66k20JzMwmCPfdscba3D61a28+U/pIFRJrtn5oMsaAasDmmBoITyY
boaf1ApQCJLRXVvHfqIbARJhFwFXkjYUmQvupqkze5pxkntp9iq9caTGLD1Vm0uBLPEp0dE3XYGd
Y1f6zU2IGm4Ic4NnjVOMd21vOkV9+HXFwDg++q0B/EeXc55fXISlNaqRIWVcqDtp/d7UXt4J4iuu
pd7SYPS8TcY4nUrQgN20FmyUH7CzYQjq3ClX969BfFGwQOWNdYEUBww4oxS3ms3RIG+nRHNjwS63
NjmUU1dhQg2r71IJu1RLzW1s6Tt2VaDJZBWuOOHdG1InQBfSAHkLEM/zI0XXZSlbEcK8Ur0LY/gC
gj9TIpAOnuRjihVwYLAyGC5k5FBu8aRfJExUN5PmJPnotJFoA56IBGNQFHm0u95GobgBEK3daU5l
Pf269G2ZYF6Ec9unCzZ+QpnW9GAZ0bHukFkaiUDIuWWnrTgwnMhmpvdJZiPEr93eG06L2CP/fbdE
PsZx/8UeHW4ZY0uR4czI0GGpRaA43WBHOrmhAGe224d4AqrYUyIayeX6nS09JjTIwzwxWuTuguRn
ZnrlCVQz2bWRM9/YunNauPEvAhKehNChfoy2WgBmYl9ndj6tY0yQ6gU4LYlfG9Emqv9xcf8QYN9m
xIjUqET2JdARJ1fO7EW37UPo2a6yuOGn2S8xQSVyKgKm2H5IkjUNUK1AM1wfFvO1F21b4/lp+oRB
1QJo31hlem4frGKYLWRCoFZYrpXYau/CATjGoj6q4XzfZygMRc3sXdc0LlMqzDzuCh1HLB6PbIWS
ZiggWqzfivSbJBRAKtAXFhctU0hSIWsM+PlzrrBDqTCiVsfD5rSBgbbMZDvTbamC7ezDL+OK4y2N
N/vf5NhEvzqQITIlA2/p9skubvXMv35ePCMO2w2MbKyoQyjHGPGGqAO2biBnaqWfcvXVtu+VVECC
F/5uSVA52UTzbTr2ZU9JzOHqGtgqJOMRob1Vok4FvhJteGGupiIjNrorIBRbu5ECtZ2wXKtd5vbd
HSAs/sUMwvXjQ+bynDczztG9ooHkkLgLCoPvhggJkV4AK28UjxsniOofIOHOKRhlXGCXAvzfpDw1
0eL0yM6TyjOVDtDcAuXhZm7MU/8SAV7Axa4wZcQzSF3NDKCYzT6WpPs+MgN1rp7HMnIaCzuWZfN+
6KbbpdKCVBO16/MkZUOexZ4ajTbN7Rr9U9YaeRQgxtiRqXH7VlDt5N3alg5zpmSqSUsyOwtg8v9U
ZqK6mhkGxTIJn0k8c7SlxDjkfu0mRTdwoOkBD2jiU2EkDio5LXDWdLc9hv6vY0HBZKDHGQ0gaH9D
NpFR6dGuQ6m3jQyQZMAXvi/87JV42Z29I/v69Xc6kLbEGOVu0nrOIlPPoHP7YTgSZJ/N3wietiQY
tS6NtVLMGCQyyXqMJxnPZ/V+kVLh445n2jeEWPHL80JR6waEqtglN3Zg9k61Ix5QMyaP3MV+6aqi
0JMriR93xfbwqbaiN6gxQ+IxA9NLX/vKCjrRQj4REUYIZ6ltKmUFX2V4jOsWUw8eaT5d9yNc47s9
PCYQHIe2S+WOcnJcA+l9etY+h16CFYdr7iwv5Y04FuRaxs3ZUd3b+BVrJH1eZqCoYTdKJf0k8fe6
iB1stlcrkWzwYhl0tdCZY2CQAXTpnFajYXun3aIREp3uTlJj5Yw2O5P0XFvohNMQdo5v18+Te2dE
B1S9iv6mi1XWNXpJrHQhGaCtH9PhsV0f6nH/6ySw5Rj4ThQb4gKwRS/LqDYJOvu02FQ9aU1epVV6
1fJG2BZJ7Snrw7aUmIdxnzUy9kQmSBYBUdtKd630uOJJat+bilv0wLm87eujJmrh4r4VtmQZQ6hH
vaSmaozY5pg8W09Ylr2XXBQyn3KnfsPsM2YvRLkpnr3fvokZLQhJlK8DrRUkxq267CZJkGMQfZ+R
eRsAqmox5XjgDd8K/c/xd/qAtr+fkfMS04VIZOJN3xqK5DSmdGeXQvhRvjh8JA4YcYh7Ww9bQMMg
oy27WC/uRk/lHjC0PkYrd9dlnH9eH9kD5rx0Kx9lbN+l4bPmaQRJmFITkOCZoe3bnjmycBiiPOlB
IooKT4prR1OepPRRX1dnEWFsiNhhTs4gciVrC/IIihGh8mSFqmNo0ez/f4fG6E2l/Ye0K9uNW1e2
XyRAEzW8SpR68Ow4zvAiOE6ieZ719XfROXdbzdZuJtnAwcYBAvRyUcVisVi1FtrK+wIocp+C8NBT
lqf/BsAlDWYQgJ11RE5bSh+67ENcCwxgS34eb96/OpcxqPqA71HjkwzTp1C7AvWJE//5yD5Ou/e6
FH8xawo1tmLCPoUSoh3IqYrvSuheXqfNQ3UNwieqkWnOBsFCDX5yH2aH+ba9ifzK0454169ul8xL
jqIbrsDHeKZNJc3MomyweO18V5Fd0//Fy+DaJi5EWlJfakXJtiQx3FEqqQVCgjoRCTBvmmHiAYvx
7is6X50cO6QjGF+FE5tXZQjNB8Hp+VbqP3MyC3UGNgyJlwDOjlDtUQ9noTjPHNmkY+uni4NXB0zs
DOhtdFAJjVongMz8c/kUutXv0HeyzO3S38AWYZUCLWQZ5xGShb66G+jssfeX1o8eG+evdP1wr4Ck
MzTVQGB4rtDZ4gwn7QBnNLWfUNvoo8fC/HTZ4Tc/2jsEv6mIJOWjIQNCSR+r/tEOBS/Gmz3yFvwB
AycGOHn5tj8CJjx9TuF8elcMHwYSR14TBp0zydaAdrEMt3i7eQH3W+0U1gBpqqKYUv+ykZvRafU3
cNFPljLNblNEDn30hvF6xFOEJmhv3FzHFQQXACF8h95/KKD4Bi7SiUbc0hSsJPsjzzzvHYHv5bNB
jaQmChAacCNGGXGk8ikrbsxl3vfLlZw8XV6zLYNsFMGgd41+2zPlJnuKuza14Biz/pDUr6n68b/9
PsNfbaQo1yUl1PH7WeEbNtoVBHkbO5j55Vr//cwnVr9vFpBMIuz3teW+Hr6Htasl6r7sCsGJseVb
tmxA7R089ecCtOghSjFcg9SqjZfhOTNNyTEn3S6dTEtEfrz53rUC4xvxs04xQZCJ6BOB4rq4V67Y
HG6OShvTqxTn1ptvDWwqiMADIBr3lu+vFjGHJHqnEDbttMfOZHy0jGF3iNzJ61xxI86mz63guGSL
VKGWNahI+V1eOkn/EtneZafbLLetDeISLSls5rnugZCk8cfJDnbq0j1W4bAvivhIcvl7ONsgoBk8
pbKupE7/cBl/0ykhHY02D9NmpLSnTpkFVgblRPQl2DMGmrUobZ05azVadEp1mHVw+F3G2/6AOC0x
NagalsG/no9llAeVjTdlyICaTqWUd4nZ+ZH+UqbFTov7XZZgELUJd/OIg7SyH9I+/6u/AXMBmEg2
cb/mR2HkYlD7XsGrx+CbrwQcdWzAVn9FLQ6j6pZgO266EGYDMIYASdAzWeFqiEg8lTAYHQvXzQwZ
el2kFbL5EbEXkOEoJoGY0elHNO0868oFm9DWwTVN8uZ5bIePaGl5nGpR+/O2w+IN1kDRkgUYPh+V
IqOpA5Rc8JDD9h/r7UIpsz3Ud7EvKmRuxjKYZENwAxzG/EtLhepm2MQAK1B2m8mDtaRu3P9FAxC4
niFFCQ4DzEdxW7AxJdUcchR2SBbv5PZbg4m1XhbUm9lxexb9VyDciW/hAWxu2X2HjB/y4Vky76B+
G7WP5XBIY9nJ493ljbbpE0wLAIpTYH7jq1WG1cykjVRcG9oquQqQJtIO48IurqkveY+y5mW4zQ+1
guMCZV3aJabkZVznquGqCF57M7yaFVEjwFbGYa9QuC+VoTDVGPMCVlz5JiPXyXgVgII/+2KWP0Lc
hi6bxH7s/Iu9ryD3xQowv1lTDJMK+VM3fw3HA+4QC3rRxs+XgTbWDlQqEOjD1CbqinwMVhqdMD1c
JDbtY4tnRN0nIg53EQQLUqtjs+9lo+xmeEOhZq91Bs3LOvlmN/LDf7OE/RkrmERNylBjTlekpV8M
A0V7GCWQArwMs7GXMGKPva+pIKJRePVWUg8RaP8QFZpYnzxtyu+JGWK2f4G+c1BBQCSYcdVamvyq
mMvZuwzOx3NIXqAay7jbMXjKgtKpjVpuZlltT7Y3BMZVF0d0DorDn0OAc1yBVgG8Ha/npxBqrRPI
dsWBt1ijOyeqXysiZRzeuZkVqIuiORsXIB1TtKcQtTlkxB5KyWuzyFkiBwTQpHWGPHS67OWyNXwk
eoNCFMKzK3jB8WZ+CtWqabiYY4p29uW+CQ6hdFDJazQ+XUbhPZyhsLsIGsExiXym9V1LwzjWci55
s/xQtQfN/FAOgpDKux0g3vJ3tm5vYj+nhvRxqMULpKa8rCK4KF7rsYYVs7zR/JjMdO7QnNv9uGzV
xtoB0sCAMxQsIHvCbahYR4uoWqqBFy+h7ndlq9A8qK+RMKLRhYTCt0oRHhfGzS7rgiLS4HmlRJf5
1lz0fRx8smK3kZHX5y9DDiWLpURLd3oEiWwYtFeBjLSpbNym+lMtrF8L/m49F+6nQrGqdFZAatHq
fmhRQnoniWy3HQSHs8hsLtSPS5tXVgyzjcmzJrfqn+sYNSlB1UuEwu05Xc6ToLbwMUPw6ZG9WhXO
UN3ajYiHcWMrrJ2Gv5NZddzkxQKc1LhCn6wT9o6uCQY8Nm1BOoN9rUJA+61quYr0XV0N86LOkqcO
Ks3LKyXEi1/5XbEjwSl8lm/ix1WkzYjyeKKCMgcXPpo5GKxmqlAndHtveOp3+Q5Nr278Raz6wy/c
GxRTyMW5gkl5fh4/lO25SvPagLzP6NTZbR63bp09XN7SZzcgoGgyMk30DRmaDa6G0zBSZFZTlhVQ
Jsjkqj8SOlyZXk+lXY07oKM/CuBY8r9OY3g4bks3el2P/QA44pTPKdRo9vVOQgNCAfFr1CTFEtQb
BhLUaGTM/6PGi+yTQ7TzqswJuA1cfZcbjomZMFBYKk5+sHz1E5QSBduKTwpZMWANx0UJrSFkkfTG
cLsFAwLTYO76Rd7FkTY6kWZfy3Z9a2e9d3lZef/nQbmIEYM+EJS2sHGQJwgEX0vBddk8WM2HyzB8
ssHDcCFDmkYMHhns40WP4/AlCATOuP37aPmyQFOCRn5uc2UyJItN5hxpCiFXYtsjTXutp5etOKsS
vZlhocyBkXzU4/mExlIrRU+M1HBZw5xC+93SOaxQVB4wrPVj3P/phOAbnq2SN5POb3RxKk16EhTw
wA6886X8SW/Mh9KcBXvrPF7A81YwnBOMU11mLYOJoe8U9DQIP5pE4AF8osabwnlAkkFjzYROJxyb
OPP0xbBDJwoqx5TQxNF/ufyhtg2CwCn0iWzcRDh3SNMI2pdVBoOAQLTYNceXJUjdyyibe8d+R1FP
A6A5kjJVWqBIi+Ka8m1kfE0DvMf3iejsYL90GvvYB3pHYrFxdUoFsz1B1htIrTeCgiejAXFR6Hft
Y7PD27aoE/9sdpp9LAhX4b9I3g1IO53iKcYUGNoCPw9MF8+aiz99nkD8iTL/fbC3l8NI0BHN6qIi
hz8/JZnuLrr2LFmGrCFc/hQ5TfDKPSWzTY0b/YgrnhtQ+a48mOCyFFrJvOBkVTksFlRWq5pq0DYP
UJakDZqvY3C4Gfdkt3jTTSgWpxNhcYelKZmQ/k6BNbqQA79Oj0zxT/Hqu9/AOvNL2IXwRFA4x//O
Hhi6VI0TtFdatHfZS1rkZhWdb2uXqf4trkzB/D19LHayiAD8bNdxuNx6tuiSqFt5suhYPyfdTzvb
L7ogwT2L8xwEt4xLC1W6tgTE1NJk/GpLomLJpgOuF4879JsI0+5tisWbQq865F5wUJ/UmmpH1nJr
/ClfHFq+wEuMbmUZU9HnbxzTGILHzRosqinPkrZX0cAeHAZR9/r5uXUKw2fSYWwXePkFDHEGqkJo
LPH1L73mhIyMEXR+kqjeeRbtAQgRY3Bhm2A3OisWp6Y8k6kqbJpmHQ3jz5EOdpF+dCz7UItkEVkw
4rfxGzsi0lAN7fny6TbuknY0qi61KdMGbzGmpO0MH12qu8vRfsu7mTazxm4K5/ViRZKIEdqlTcvw
JkwlZ/lKhJcEEQZ3orR5WRckAEZs31at4Rjdvu/+Ygut7eAibNFIQ5++YUj3LWYXRKMYmzsInQQm
agt4GVH5e0Et42As5Nim0aE62P50tex6WjmY/XZFLWrnKTr8DMxpso6jHkwmPJu9nZuVqlaN/ebY
C22d+uPgvOaHkjY3IlaPDTA8S6BUBq9WcBbz8wVptVTpGEsQzcCFp6DZnXVvuul14SheswsVQXZx
RkqBfklcF9GPgc5nSNHxle8QjcJVE8cWTX+WP2c0l5G99IqLnBvRDlmaY88e9O9+g5fiPMgCGNKR
eK7A7UfXOQ/J1VZRQKZq0rxonXK5zwPBVhIBcAfFMLeaEnUAiKfqsdfVQzmIXqs2vBBGaIpqQEkd
9Sb+baywStMwSmghB/Z9cdAxymXRFq/hB93P/X7/p7GBgUFZEXqfKOby+aZSLkWL1mesmPxFTXfq
AMEoVfYug2xEcVNlwxMyeoBAGsI/OZLJDlHISEHcAS1fJgAQ+akb7AdPBwds5sqPArzznOUEjx/U
rYZwLokFvOwwHEDJmbql/aZ/Me/ryhOK+5wluegPZiLnIBJk3Klv5q/SsTIko9UugGtgnkZjjyWb
ncfUDTKXPAmM20JD5Ri1XNYuDNzTU8MOcw0p0oy5u95lz3/5btktD+kBDFhe6JPDZbjzlAz1adR8
3uBQAmLn5cq2qJyrgsSaSSHM6hrttyipnaCrnTYUvAFuBSkgYXIISQz+j87tLQhLo1ge6mjicqHz
0hyYRlLsTtHb0K54gH1jKwMFfVQqiB+tM+rHJJH7ulYmk8rZt8igk0hdbnPhNBACWxhIYvf704Vb
4iQKDHk0qdYeA/NaJqkTBDQJvl/+PucHL74PMha0gIBpz+TbMaRo0EiTDyatjG9a7MfhYyZShdhc
qRUEl1jWqhloYQKIyL7Lqk+VsIlvw6OxUHibgKSBijI7F7bnyAgy1NkRVdE99zZMaqOe7UhfR8ro
8oXn/OanQRgyVFRCcAJzl8QKHbWhmcOn48zJn/PbcB/hcJI8cBaYIIpu2FWDEYCK4tLmQuoov1iY
8WP1nlOXaGU7yQ0DLqfZL4v9qRB2qm4v5DsA53NN308gNAWAvZ+PwU7bD/vlYfrfBhLdeEXWcKu4
FKCmxKXJpB34F5TAh3CIf9m3BQh8GI+IMfYNW68R7XkNEvFK9Cq7dTJBdZGVxXQD74n8+G29jJIy
RUhV9Af9mO6XfQpqleXIVAxyX1wl2LIIz6bIwDBTZIFm4dQDMqUxLaVfLFoEL7r+agnTSrZVTq8U
mFSFgDcIHAhBisnCxSpcG5gnUbNGMXClwG3JmX+wlEt3FDfZ5x9CX+QDG9EHlSoV78AIcri3czeY
0ejNOkt6hAb5sUOGAt6W6g8Zw5FM6qxJFFmdzrIUbsmsWNczlQBClaPbsqlvllbEfXHW4c1jcPtm
saZWWyRgKB+m0hmuGa/Hcps9o6io+80OFfM9vezamwu3sorbPEFpdHNeI6YOS3EYxh9dGt1bWijY
QFvuvV48i/s+kdSWrVRiB1Wv9p35uXVSL9/1X1TbkXaZJx1Ekx4Cs/h0UlbHJSDs0MuszOn0jzXE
OhLRtDT7GpyPM35tRG/0/rNgeurjcqYqisq+lmS+RChsLPW3pvpU2F4IulDz+fKH2kpLTtDYYbLa
UWGe17MGP6eQOASbSAu1muHYU8b38hfdlW+euLKN83bIVhUgdgba5Ae78shyf6ZDrXhQbjv8qXbB
LzCTxT8cg2fy2qMUakY91SZtZ4hcx74Nae1GlD1sugTrpYDCGNIUvoFMstqeGJhgphIayJrag8q1
WQkeoNg3OPOIdwy+Y92aF2kEZ71JF2SmWYCRZdDd9d4cPV12Brb65zgIr2joepvNPvUFXQrbqlYC
g2bhi5U9ZjJVm89E9aM/ZrF5+zTWOxLndZOR53PeAWl+6D6Hj7qrONM+vB5t0Dn9DoXI5p5a4XF+
V+R61k0JW8FEdjLrex/dl1jLDvps4fdKGJc2EhUdI5X/LCQXcA3S5yQjME/5ID/ktxotdwZtIezu
EVesUbjlgrhQQw0ENHqoWXI3pqyBrtnSGzgUhyp0+3L+GpnGXg4j77J7iHCY1atQUQ+gTM6R4dEx
fZ4qfRd8i7RJcE3axmAcPMggjLNrS5QZYZWWwAjJ51R6NJWnXqQYtAmBpzsoJ+BCgbfyUzPKvMss
jOuZ1FIeRtwqNehhxoJW/M2TCUVPJF3oFkJNgD8AJegHq22JKsdNcWAv1JJrpo62U1zNK3ZgcP98
+dtsZF54kzFkC3zB0B3jMy97lqssrRHrlvazrX/ORIfSvxj0DsC5tFxb6BWvYBCYbDsa7Aq/dHMX
jKWNl92iF2+3/HE5lLXKvgNyK7gkSTJlCixSomsNyXGWi55FtsLqCoHPv5cx6Sqtq0yatDUNo8Mo
PQRp6+Yih9s8Y5GC4zKGwwjcx5zHaYNmxKGcA+h69Ey/RruCfMhBbZ6goiEqsG269wqMecpql2IQ
x2jDDmB5e91bVCmfR8u57GwiCPbvK4g8HktZ7wtAaE9xL2M89GcWagKQTY82WJcMQa6PFPwUpInC
NDDMBKmC/pqUr4WwZ2ArSMO//gHgFkoipdWqFgAG3zhqNDxWBeiMB5w/KbULNxrdy6smMohbNTXs
J7MYgCeXt0Vxbyje5d/f/Core7gzdbYqfZk1/H4GcrZmfF7ST2MvmPnaDgMrEO4gTcAikGMoC0bs
mKIIm2zojoZjvRFAB67ouWoTj0DoioCbDU2RfBxdlipRO4wb0dZjpdXabT7FLno73kqr6CIUBJ2t
NVzBEe5CMUYk7MFUBKcDhUpzl9aY6fyLE24NwZ3WySgPZSAvJk3nO7vDbHV3bOfXy65wNoLI8qs1
CHdU55lqlG0EO8AEd2Qdbfqd6oNOlQpjG9uGfM64RuK2qVQkRahk+EBTfbDv0n14xLQG+VpreNFm
0pOhsD1gax9hXgOlNEYNavL3o6hREjOUF4Na0rVWHoXZGztYzi16/31uH5EB8uJoskDNtKVhetOm
O9l+7MHJlnyLlL0V2oJAt+Vz8Gw0/LJXrPOCd5QaZqxMBrVRaBrBODONyW4MBTtXhMJ5BO6arRIO
s0FjEGDW034J7u1Y0LO59WXWlnC+gISuM7QBK2eSx0p5iuadwK1FAOzfVwePMi1jMDEAsGR7IAx9
bHehl7qTG8WoaLF5ZFHFaevisDaJLesKUe2MKrYT5mzTV6hno17/ZYoMJ1YeY+1ZF/Hdb34kdP9j
bBiKIWdilo0CthRtNA3aT1QrnuNXrREkpiIEzrmTtspnHR+KLlE870muk6fUmiC8N4s6yze/1coW
7qTQk3ypC/PNlq+GcpU2T5edYdMSQgxNx1DLuTJhFLeNWkCiC/2EixNmx65GD7lFL4NspYjGCoTb
NQEZh14OVIM2yde++RrKnavXO02kxbGZIeKVBjVNGZ3VZ6WKdC7rqAVZO5UKUBznkLW3Pel5woWx
BLnx35Sx1mjcNtIDuevTGmhzMDqT9aAkx15EIrO5ciuLuI2TR8rcKyUw8uUGgiJqd2OZe7vwL3+f
M/oddtCtTeH82RyLqYhRwKKZ7Vg7vCZTiOAF3wlKgYdoX+GmFX+TrwLvMuymb6+M43w7spc8iQOg
SgFN1Q+1JSrZbjo3FD4x0YZ38jNCWjRkanM5YZuCId2Zwz20gR1J+3TZim2vs7F8SOjehjtPg1uq
DUO4oP2Jps8QFWM9OuxJctTc7Pa3+rY3rVrhcXfIvrNLRWXLllwPFGVoGnzRHrtj/tQ4siPRaJfd
iCr4W4e5sYLkbpFj3cZ1miFKJAdW3Ex3v2R1RT1IoqU0uMSxMPSMgKEAtZFjhfv+sjc9ZWfuZMqu
eJUgKm2637tR/IRsPwaxVi8wyp5DkOe/RmjrF7iGCIILfBVR7KDCWwwlH8CP6MUPuZt21HCWN/3r
IHTavfYkwGS/ySdeq29lcOlDgHm+OEazIq29/PlXKZp87aniJR56lkS5hAiNrcDqZDe6PinVEJWm
2mM3mcTvTU+HfYZf7UbxTUbg+/ygVWNqbTzF+GbD7KdYv8R2p/Lj5RUUfTQuGGaYrq/wzITDnTXA
/yDS98u/v/mQtP5CXNwboi6aDfaFpL21M/3w2F0BbNd4yPVRwo9uZEHWuh3fV67OhQxbn6wcLc9s
/85e68ToMjiEHzG8f8c0llM6yw65H4RjaiLn4MKG2gTDVNowVL3pvXBf+JJXJGjpYQSv876QnMsL
K4hS/DujmQVqMqeAyw7hXtnHuw7322YnbJRjUYjfYUguFciwoX3sTFBBWmSpjhYZZu2CXfXWWmPv
oKXkmofLBm3e2/Eego4hPLygjYfby6B3StIFD0GoE2h3rI0noOENFEV8xmAc+qXgUr2JhwMZ7LWo
HJ+TZw+jlMS1EaOoq/sVemuGvdQ6rZ+8sPcE/VPhig6WrfxmBcg3t2p9UehDDXrwNpowyuUNdePm
sRdEf5Gwr3G4ckE3RlOX6TAsJp+D6UEvnwZTUPTYasnT1xhsN6xCoRRMlhVLKOok6LbH09JH0oBT
E55Bo2MlYmre/lQ22B3wxoQmSn7ezqyWBuxLqB6Crrbf2a+sYY7pTJTTFYYwf+N95HxqAkkig0Kf
FwqJ6Bs4tU9P2s6YicTcvjoUtN69MWh5Te6QHdtnmZt+kq+EfThb4XgNy4XjOTfSboCyDu1aL31k
DaLdXvoIoRvXeFVcbAPxNMNW3EIdATNDaBAFpTfnLRKYNkm44OGJWap7UEpxRl/2f3F1ie7GG0ca
2uMhtYj+brSA8Z2ccT8UdVPiUa0PbmUQ1Ck/kmAviCMbawidaXAkQLNMZjyip59ubGqrbkei0Oi6
OCRfWrd0LZp/Nr8y9bfoaDyqohNnYwlPELnNMOtaP1olEO395LPhE8kN/OXIqDwxsutetk9kHhcm
dRmimG/mDSBUK+4TIZkK+wEu4uNBCNQPkPNFwOcHhuQ50IpO1RQa/pznN8LhhOYuOsFAOCz7xAXR
Gr1s0lYqzN6gCBvFt1R44+knG4aiTEijK3TMvV+RH9zoTEPm95R6tvDA/I8nQ9TO8NLGN2VApjmd
UzUhNNWng6LSVqkdbbxSx1c8lQdq6Wjl3myNmzIpnCITuMvGHjgB57xFC0FWV/QpobGCqnuQ9q7W
arfmJHpS3nAUG+LmGHbF7lbO+ulTqyvHOosJ1bRxcHHyYtjWUp3Ln27jTDsB4ZKtSV6GpukBgmu1
G+tf4r5wIUTg9LUg+d5aNR0NLphgg++daauPkd6nsi0RKCb/JIWTxJ9KEYXHJgQ6zNEohrbLs0lD
ECpq0FJE56sclRjUlQKFSHtJN/WjZUyKSHR60wkZW4eF3AMaOXw6sLSzLVkV5OBqzPgf2wcINrhz
78yvkzcf/urJ317DcWExJHOfpEWBSmvzOet+TuVt0D9fdgahSZxr9w2ZcymGSW3k4tj0E5jU+uZX
llH9RtjYiFQ2hhvRpIjBACi7sw+6SkLCeW51K2xxWn6OnponBTrXKQbxZewol2lPiU6vTfvAhsMk
CNCvijGvU8CsScY2jToD4zA63v+WPcrKu5GyOrIkPpm3NjA2L45ltMWBaYCL9EoRTZGEyVcKEaPF
Z82L2QfJDa8XFFsYL5gkPFu2bmssz/8Hkv1JqxWde02fEj1FTQIUyJjBcdkL2rK3njrIJLq/dZFh
sZ07bk4guTVdul7V5gI+oyjG6wBJBwJV9GKBtHCM2jmC1mUf3drkawu5DAsCVGYHRmQUsAadthNF
7uONf04QgU6eNQp3oNlN1NuVinXUM89AqQCzgHSaPNmX6W8II7Kte2kJuSAcGKGGixMcZT4qkH4s
d+F1eVBBthoKPUT0tbhbblbKA2bxmU+mLTXgG/puMG2v/W5pgi7XraR/tYZgozr1xZKMGPrJmVUN
CIAQT5hlym01U92R/cIDu76wJrcZUf7xfxBunGJ2E3oUDBvfTX7oaHdgmRyYHI9MJu13prOENnIB
08gLNQnQwUT7Y3jL6lcR1en0ADV1L/d/487Lfu/fPQUJ3ql9SMH+F6D1nebn6HwtAte6G2nhjft6
3/xFQ8bJJ+TCSWga8aDVMG/S1Ps+sfaaLay7iD4ZFz96LKDWMAzjAcI6b0omUJh2MSgBDVCw+dP/
Ej9Qaz9dQb3H2ImmwUOmGixvjhTeRaIM/HLcxxTIKYQU4l46NLAor1+T4n7s3Msm/Msx9v9RHr92
CpCpcWxMCwCkzsVMBA0OxZWsOJ3HZm1tKtJiEdnDxYxIAUFVaTAvqG/6+V61/L+yBzNSGPzBhYUv
bheRXEpKX7EW/yiA0Piy12n0MlLNNa7EHcnbJ8g7GrdnNT0L+3oskXVordMhQKiqEwkrAds79R2F
26nKJLXSPDAUFKdYN2gQI7WZ/dqP78zv1ej8xzXktqqatkHeykgPlXqf4TmCFVjGcUdu+msWHEQ+
8S+R790+bttiuAoEkTG+WUcxK0NBg4GxDIKNy2Y6A0+IJ1pPft8OmmR2M9Zz8MN9f5P4IWxrPNZc
We0GUeAT+Qi3hbNIKzKlgHUpyvb1hxSpqYhL+1928fsKcrtYKpYURPLAaBsHJu1y13bt1Omp7jPB
Z2EnhWgFuW2sF61KKgMe0tEB8umsrjLsTbfEgHZ0rPeX/XE7ZvxjHF/e1uMAWgkLPleQLjfSoN3I
Rf0fXd7kDvtZmRCZGizg4EstBhnQqUPTA8aXoU/qQ9dQFHa3T6p3m9gCr5JrVa5LqVZhE3vwg+zH
twqSQAc2OsHmYiPDVR8vL6Jok5lcECkmM9IlFhjDn8hC3chVviGKROizWjDmLo70QkAuigy9ouYg
JIBPQuOzoIlv3GuP8sFEXbjalZ9GUT+uaBOYXBhRcykYFeaUgw8Cu7sapb7xy68SLXtxFLDLMxc/
T5/evyAXRAx1kAu7xHoW192B8b50XrRX98KnEJH3c+GjM2oNM3jMM1+V126AfENGJ8d2USvKVac9
ZNjf/zVC8uO5qrVYSjwwZ0H/gGsdoSABlTFWjmANJaLHkK0XBOSG72vJhROjD4gaE3w5dRfds9Te
xvMmCt3sktkQwd4TxGN+6msKx9gaDfilbR8TzQnItZg1XRAf+aJiQ9pmHFKsX+ux3Jrpzc7f2aBh
4c17fRFFL4GPWFw0aYxBK8KFrd/XgTZoAAIpEMb61Tvphl1W4r/pEke5FExSGhtQOOO9VrtFn3or
QZY1aQcrKipnjHJXs+MXQdTaXMh3IH52KV7UCPd/AI3gPNIRtRJkqDo1dyWVr0TT/JvLuALjDoER
yXBkMrBSUb60UnTMolz0rbYxsGh4bMR0Al+n6mpULtuwRjaAh7+qfB46UQbMAs9ZYGKf5X8IXGCK
5SZD7AWC/HU+kldWuYl87ORj62c1NhXTeYmFDF8iu7gwJdlKptY9swvSUgGt6ufLniD6fS7DMYkk
K1B4R5HN2NuSO4v4z7dj0GrZuBiE7vquzkcAsOt3uE+P5Fa/k3a/M062fTS+Y/EZTTMsaRgECA/W
RzbJ+Ks4qn5oKSuOiskc2Npf8Ag+uZF0pSlnC6ZZ48d0eLLSwanLo5H9VETvDNtn8MoyLhKh+VmR
ZLaK0+eBxm8T48HeBCPab6ltbIZyzAxgDAsaomhDO82ipiZM5DLEOqIqOpROsOt3pRvv1O/xtfkQ
3w+78M7yGsEGE4FyJmIKIw8DlipaEoT6AoqBGXdIRR0Jm4EP/GEqwRPpOT/+UuRgx29MgqTXSdr/
9RiB6qY9MtVyMQ3W9pdbAXJhI2kKswg6AP4qd0HBxCv28YGdH5Enqpxs77YVGhcuYinH8F4NtCb1
DfQCJT4ElycfpUoc+aIxkM0vxmSw0C4Aiiy+mwSHoz7KEyG0DW8s/V5Tj5YquKNsjUygNYA9SoGj
AOOUnCt2U7m0NbhbUHdAv+Wx22e4fUV7eS86pNh3ONvMKyDO/ewFlTT0+hBazZOjJ88R+pejbDdJ
h8sBd3vRwIWqYn4KxERcPCRSCNXtQiV0trwqPmg/6lbw+LkdBkGKzrpuLEy7ck4QJUY+FwtMGd3R
e7tF7vKPTHyYjd8nD0Kq4U2TVnjcGTKF5RKbDK/6bDzgFcUzZSeicuIst5NrOeq10TnRg7B8wz79
2RdbwXIrGcu9jc5VwMq74oChp6vgOj9omN4Tc18KLOT7SPUxbxODWZjZIAgyQSU1xN5sa95l39je
vrYB5kfM0JxzwUlmqlu9FLK0jH251AuP8oEV4iGx8jdegpdeBXJROrHOqEOLIpULPFeyXjC7d/IX
HRegiNpu2XqTxxBFvZ1bi7gGZKnI6m5eS0bUdCbSwL5/yUNwdrzOg+AM2cpm1hDsT1hBBFAl64YS
NhEjccZmdAyRDOdW1xK6pN6XjYvnZh9pnZEBooOKrUP8DBO3Og1/JD//vyrUHss74XV1y9nXsNye
Vqq0K4MOsGpG2SgCRoVuJ+KAj5IWu7/hFjsxktvRGficO1mNUam8C25Yo2W3n+8mV/bZG7OobX+r
m/QEjdvICym7dmRfLbnuIb+97EEXiItxd5wa6Kg6pYaBi86V90LgTXdholRM0oOcCW7IdRybVWQR
fEvZVZ8TxalvpNvpkQ2EN071EDc70fPX5ibAcAymlxRkIXy5yC5BGwH9DXSmDLnT6wF4MYXtWSIM
bqMFdZaVAcNIoo/D98X4Yi1UEKi26mwGpqHQY2aBFo7nPATpJ5TYczhIr/vsmT4BtV4xuxEaO1nj
qkSFre8iRM6o0ErqziwRGgmuDgcVtEmhJ7ll4kgpnipZy9Tffap3G7lgUk1NbuUyelVIfE1GX1K+
xJKgZrJ5VIM5GlUa0FbCKzjXT6pAy7LBQl7fg3wux9OaMtPK03vM7ipu6dsHSdSCs3VrWUHyl6R5
CMqplzABJtVkX323F82pu8JTfoSNINne2l64P+hvnYhMPf00GtvjYLYTG5fpW1+PrhZTQMDCFodP
ANa/z7sEMl0SjPj9BP3ZGvqz/36KBBWZdzs4R8jiYbDLATidz7Ib6P6ipwxUi5qHYOhOXwR7a+uK
sobjThg0OcZmVwGuomCT8QqUGMLdr0eAaieabdy8n6zRuINFziF+CfpWXLtuFp8dZyAEvtHvfjFQ
ib6YyCO4c0UJUN2tYpg2zjK6DxuamyKlQZFTcDtK7RM0nFuwJ0PXtLLHTIL/VvrfXf5KWzF2tWw8
S0WYj6qU6LAEwaGynAjMAZro7rPpCERBaCCskZJvkE7bpNGj2GYZ2uIzggrrKfk04WVBRYdLJZp2
2Pw2CNsEUBrawPmblqzHRl1g8qZP9pJ2qAp6ecXYtz3bravf5y5Ys5FoWdXg9yXlBzG+RvOVFeyj
KnHM9q6bBTPP24F1hcbFHjPKZiVirDjVZ/IWWSM6OPJhOv4qBYku3qLFY/++Sjz7sB7TYERQDXTH
VO9C9eXy4m2628ocLgSp9qRVcsp+P26dRFH3VtJ7JsjCL8NsXkBwcrP+TzTEnY06Y2hTjW2MbLw9
iZN9Dk6UzlP90g+FlU0hFhfn1FnNM4mVHgcwfUyH+Nh/yTIwTaFUcaWK6sNbC4hmdYVxNGO0ks+7
DEMP8mluUK9NFA9Kv4o+0rb686kQew3CecEIEQ1IubKCICZ4o2FXg6+iFbWWsGXh99EahHMFu0sb
1ZrRkVm313oFnZvO6SYnUT9cdgXRgnFfJ62zaCAJ+jAX68VYvL58MtPD30DYGERiBSQkxKebZtGs
sehDvBiVw4y2JT+QNGcSErxshgIMcP8DwwUeHQLPbTLiFac9Rk9snFby7JdfZSTGXaz8R6u4yKMu
vUS6DHXMVCkd+UWKaicW+cBWLEU5DMzW7PJ+plhl9BMZIhMrpxIfm9ixNN3Jp88l/C2IPzaDwKTt
JXzHe6vSrcJbLsdzUpdw7OwwXZfH6C53h9BZjkhS8aw+JMIeyK14ujLwLXasAP+PtCvrrRtnlr9I
gHaJr1rO5uM9+4uQOBPt+65ff4vOnfiY1qi/JBhgXgKccpPNIkV2VxmTLUd1CsBZ+Sw1DzNVPbqa
3RcBCTlhwMRckztMklnbnir55Zi6Y0qUV1IgQibUudwlNifTvv4m29Cyem8y4hhCjZPAOEYRBbXe
IRHGsPliVPktCnCcP1ilF0Ml8E0nx1oywvLKK9XPhnSlZ7KTdsRlFDVSAtm0Y6rYQYLpUOzOKcLz
bHzL5d3fxSEcdI0k66KO53AX4WEh+qwGi1uxD9sg/A99Q84KgzQSHErQ0SkMllH3oa7lCuoKi3Gn
mdkepZO7aAgemhSPudtY63P/giUMWjjO1gxqxfFQs/Xruprr49zPureNslqvzv0peLMe9KPFN3e1
iNsgyiFRI98nRy6UVt6HvuXPT7woP0DxH3WWWk0GqKTDOhuCK7iaeb0tTLKdWrWEMZzic5kdl/4r
M10iKL6+38zTC4aoKDXlcax2uOV6rmnhn91Nd1Ph3pM/k9jptUEMIhGSIex0xZj3UxEhpF5Gfc7Q
jue2mL6mpU4Q9Wr6QTwP4htwo8J94euhg0iNrYY5Pn6qoHNm7bGrnmzDl3oChv/M29F7gRE+43LZ
HtsSdjZex/pzHqILBHrCI7sPh9IP7GW3PVnrg/eCJuSDGo52NyQIqrRvymVvtQ85tZ+uLqWXcRO/
5gZlMFKzAkQeoObOvs2HT9sxrH5m2xcIQgbM6K2tG4imePaX8gO/UeW1mFbmqSjFRBH6gYAjxkwV
9rdBZXGeD5iheT/sZBdWiDu4GBVOuldQ+R58Mj+O38gHmfVF9WuiVGG/Y61ZaQsXElF6R2FQzKl2
0a46DM2Of3T9WbvV5ZjyWb04JOQD61ucjlBxpETO3HushpucTVwyrZ99LmaOD/UFimEV4xhCsxii
A9NOetLRF90dJsvlFXDyof5INc1TUyfQuqUuFZxc8eWqaD5s74suckrqc3L1yv1y6ASiMOa51oIS
Q6fe936hu6Yb+vY77jyEc/6eP6JJnyleJ9eAQBuZXKcDJI5xA3DF1VezW/if7rQTRG3+rIeXXUYo
sIY+THIotQDLxuRaNvs7lVE3JlRAYhXVko2VPue4BGpQlaF4+LIIHUhnn9vj9J7uCyJIShMoJA10
XUKTHtDq/iaePi9xR0gOEKmnCawRs2jOGQOC3XyL2EFPSyen3jgpDIEk9E6qcwic8StACISFUCWc
8BCykO8FfDQ29ihNIIeeKWVUw5zKQ18TV9WIPMmF1jOELlAJRFEfFRT/9wuO0LTaqhjP7JzdLNVJ
ru9NqgODmn2BFqQol1S7B0TAPg7zt7oitoz137fQGw4fLQ1VA69DGMdOUqMeRxRWftaVH2FF1PWu
nyPh2PAvgBBAm9eKOg4AkA7sNrnjJYf2XbzXvpi30QGV0ppDVYOvz8oLokByxTRZAWMLvsSTwJnM
h9oOHbo7ikIRWC1OtSxP+JE/U36Y8XWoSO44U5am6yeul1AENmvRe5NC9QGH8LR1Ag2l9JrtdMmn
Lm8dtXkkTg98Db5dO7/QxLZp1bA7KYpxOuYtbKmfPEKbAIrS3BGggSMAKSdE4QnMZqp4rhzQfYya
7+GMo9EdrulKp/V+ynKHOMrutyMkkp0JRKdZcSZXEQBDI4D1jiHdD0Wv/gkIHpcVm9eMvlEPLFir
9wkX21E7SDJlNowqFSov+KJ5M1MXGALLBbkJeakJMxV0Xwu0l82do0yeSZUUreb4BYxADmxSA4hL
A6ZtvnWh4fb4dtaa79uTQoEIBDGl2Zw3I0CYcg6jQ8Qeqz950oXmxq8pERhBtoYyzlpAKM2nMLlj
yv0QEjy6fii4wBD4wOpTy5glYITLUS9dBXrFw9cm/lYUV+lwGvo7s/GTsHMXCpkaP4EjoilWmmZB
voUxDqmWaxa2u6R/l9RiJdTUmilsHQEileFTHrAf8ay723mwntNQBIJoCIP0gMAGwTSXWRx2+Da3
BxRmPjUMxUKo6p7ZbhtofcBegAQWiCGQ1bRaj48k2GzniTP8A1lC5+8wOPVdnAzM3mimtkMwln0r
K1dFespUIoxVMsMj+7/jJXCADCOpccgBUVjpWbPhJ5X8sx0EhcAH8iKIAKrVeQ7RXW+JPycQmyi+
bv8+NRHCyi9rVuKDBL+v2h9l+WikP5TC/zsIYeU3cRWPPfRmPDV4zOOngO0b/eMfQMDjAV7pqL2E
2tPrUbLVwY6saEIZ5ODawbH/bqrHbYR1bnmBEGs3uCyRMrGRV3bqkKPFW0a6DwpnGT1zN8P2cbz/
I0DwpYmo4KYjDBskEZeewWsV34mTJzm4Q/D0O67HOB7p2qjVF0HGb/1saGQxHENfj2A/GHKzDK0B
7Y/sHa/oNHzz6X9TkOaTIW6cl1DCoqkbaZLUDlDq/qedpbKvj+qB2nA42b+BUXGahu+fzqD/9Tqi
KW+SQomY4RXKh3l4WuL39rQvht4J1BhySMTesxrUBZpAaK1WNwobUCytPksPIAd3bN/hxEZkxdp5
DZ5Kv6IS5gmF0noyR8AxHicNCrXjdeSFe+VLqCIPU7wVU/ajawRxCSjM1lJLRd4EAJSb3TydLGUv
U7bYz3ejb6YKNnaqCSMvyM8Iqa6VsxGj3s3glluO6Xee/gPNnA6khKFOsbd7h/tCVnvqI2V1TeOb
+heucF7oNTkfWglV9BW/MuMi07lrveeFCv+LK9EalV+i8RS6oPJmLsoGZSsoeQxuo+H9MBA8S4Uj
HhBUq2gsdLA9D6P/U6jNPsdHGf0O84G8UuLr582kGZaGEiXogb9p+zIXazLmANX044mXyCyH7Co/
Ns7/IiSyOnLwikFBILQsYQ74euSCKrIqPZohw9V6mXxNXqqvLl64EsGYW0dVpSzMDKp788HOG9SY
623/rk3Uypuy2HQsM5r9VEtbPxnLu66opV1Ut7W7vabXDl28DBHtPui0YCL1yikbJF0Cehn2O9TO
OJUk7xY59MaaKnp8O5A2NOgM6N4ZMC9+Y0cJ6SN91NUeA5l/HqxHGB9sh7L6++gCRM0URCXx3+uJ
Usuh7ZOkRIvP2D0sDcxQgpbYF9/yEULQIHCLsmGIRon2cqbRtWY9DuhKwc1CDYeDdHF7g6hhWo0D
NzE4TsBTA2a+r+Owx8YcywAJZ5Z3qfo9oYrxVhgPUeiYbwu9KBCeFdR/JslqsyrDgSU6V7Hzs1UE
bwSDM9+OT+lx8tkJIu2udCA7RvhG9HrZvkYWtsW2GOH7ZgB5eCq0Z9khSOu7o7Qb0Agd+WSh91ua
AB5KruHRaMkWPipeD2W8pCbswBVsWM7gLZ7ixKdgB6li6FJQqgqrqXEBJWSfiWYYWNWAkfTmXKs7
ebohDTdWE8PCiQKPu3BRFNUj1QZlTpOCtRrkP/TovaQTC2g1hJffFzu5hyWqSlbhbDRWqdNVTsD7
kCm3qpUnCMzJBYqQAzHs+IIlA0rxSa7c4JqXdE+H+W7KvPnT5CeQFqL1gVduIYFqKzCvhuQbzBt5
7Bf7X1Lond6ryLyOOfq+zT3Z5+6k+jvjPmu5zi1ASU07vpDepDvkymQbfQ4QIxTOZXmmDKnSAfTf
w2YI33ReJ09JSa/NHJeYheQmdsM3QrN2XkxL3KNkvZ1vc/WxQUTUPfTKBg9x4AsMIRgzhthQrwOj
84wnvuUyt3/Kj4Yb+aGnE4UhJJqw63ZJFUpxhEYDPYPNfbXjxjLBIcmea/7pJ0USj6+9i/yIE5wm
ogVNSsvTsmO78nqAYg67HnAYw5vY9+2ditOOmBeXQykkYzNrgcVaBDfWmq+1nqo85rPiddAjiomB
pKCET2xrqjsNxxdcFCbph8CcD8ywekdNi+tBz2onnZI/2L0uYxMoV42ysG15KqqB3/Q39u+/V7xO
Q4Fn7aTNU0PD74fxqTJ2dUb8/Svvvq8BhPNYlTeKoofIBKk+cn1q9NIy11YcrUIfVIkvAapIhEIU
nxOjIJ2ULEQ6tD78Rbp3NR5l0YMNn+ub0St34yG1CKZfJeGLWRLfFDWzMifTwCgat9m7+UMBderl
ikFmXIWzm8vXdP+NkiVZ275QtwhTzGdFUbEDNilmlUUqtMr0RHe77McQELn+HwP5C0F8v5CyRs9a
HQjynitDKtDbts+tx+3wuKw41QdNBCTaudtmOrbGzMXXBoi6YF9Omz85M1+MmfhgEZcm5EIKQJT9
QxF8jKnGyfWN42XEBJrVc6OIwxi/by7H3jxnkp9TnSZ8Qb4luxcIgVn1pkyNfEKXX2B/SubzaO0b
VXfiAdch1/jiojJ77ch3OWICt074bBpLhohstHM/C8niUW68s/bzMd5RzePr7PoSm8CuQaYrQ2AB
bA7HfVB9DaMPU3yI1R8hZRj3HxvUC5TAqw1L9TFKARXn/s8Km3ifo/bAk/a8koiqZibxBJ6VRlWX
6gF4febxT+wY1xPaTf85fLf46qE/bO+IVB4KpFtEemt1FpeOVU+V/K6AkY6034Z4+6XLef3fAbRE
zdN8yPK44MqMNr7d+vAeLgVukX5sNaIZgGAhnDdfHyVCpYN0C0/45Kjcdh4XLGo6J9j1O/sTrzOU
iEql7bFDA7mA16Ce3k5Q5z7Kh6w4WOnBGqlHfM4D/72IrTfipkFZDxVfVfKeq7kohxzirROsRiF2
hroKaqtYPa5fTpZAGnZnD1bK94rq07KTPxQeNxpod7iNG3xees5Q4LadHutkjjM6vA0gpCFeA84h
ioRDLmMV9Jof4pYiiX5sI6yTxQuCsKL02pTGNgKCYR7s/izrd4EcOpH2brB//1aH5/oLlLCclKaQ
5ZFLtylBd82W4KpCVvTWsktnmTgvrS+rX1Divd9cxnY+wiPcS+IvVewr+fcqPXSWvz1263SkKNy0
GVaMuigPrrRylk4FFhWWFFem0Q6Bh97IHurB/0thz+pcXcAJxD5WzGpkE0eyTtL3LIWBKp4JUTKg
zLdDuduObXX9XmDxv+Xi06OIknJOLJzF0ClzVavoW2TZJza/30ZZze8LFCH7Eq2FkCskQjwlSVxm
3au5TGy9q5lwgSAkXWIkWl7LGDPTat0wu6p02VGCm0Yi9goqF8TzsqnOE+7VkQv4rIZt3XJIXV6k
wusJwz8RpsdaeglLPConiTajmgMD13ijz9VUpYdgN7nP267H3m3P0voYcg8XC52YlqhLn07oPs94
zxL2Q0epfRU261J5x8KQmKzVpINpL+7OGR50xJtMrQ9qQw7RVm9n+7jwAuu2GIk1u5pxLxDiNOV1
3s1jC4gCpl3SqaRuJFbX6MXvC/tskFhwkUDTlVeOEjRgvTL7ppSNG6lHXfr0B9NyASVssVGCGlZz
ApSNcgEWO2kQ7Cf5tpoH4jr+zbRwCUC0dqD8AU2LqLl8zQVSB2WxZe5Q07ygLQ73YPG9VPa/O/cC
CJ+4S8LRB20cW4BEqBdRH2H2kf924ZAAweO8gJCl0OqzHhCz8rmffFt/apb99pxQQyVQdCVJE67q
AdHCVGYwDkNQO8VMrMc3OSzEIXBzVtcpk3OAJCkMta1gV3SZ93dxCMRcQ5AU8rVtD7PZ0FXbwgm6
2gm7j9sobxaLEIhAzuqcdelSIpCuGNwlKVxIN/mDGTrlXN+gqYTI481x49ZDr+e/UZVBr/i4xXJ9
q5TZdZ5XBL1szj8ghOWvGk0gmxLGrVI7Py/LY740Tm/HBAwVibD0+7hO+shGJI0eO5Ol+VZJdchT
EMKiZ5kSG12DSOLpIVPv4+Dz9ty//SK5nHwMFf8DLlajHsqKZBaIQbnVcLV0KnCdan+Palf+NHsD
bkao8/ubbUwA5HN3AagMMCUIbESUhte18RiYZyn8ZA4ftuOiMkBggAZ+vY2CRz8vQeF9e2Xouzp9
93cQwvqvrMUqiqbv0cR5HSf7ij32v/+9KAyWQABhbs1Sx2eHHeQT3Ir27GEJne6knBLo3XHzeYL/
qXwTuAANg/bQcua0Uu1qStheikriKo6AEBuHhzrPUGyLcZPGx4B9D43f/sh+PWhio3BvDGVX8kF7
FvyEVEqq7AY4U0AQyIv+MY4ldWVKJNvzofQipcMCjapzwulGQzFIZLnBVPnpHBBzwyf71Ye2EJfA
BbWu2dXC92azKF1Lj5w0GRyzOKZB7KjLjRITWj1vD9MCoMANU1IlUZ5hpviXPbdJQSNL4kAJCyXf
2h11ZUqNokAM1pKrtszRQqU9hVZ1mJrY7/PM/6tl+yzmdjFZk2wV0fIclHxvl24vfbESbxuCIlWx
5zIaMykaFoTC/Zzig/bNPsKI5cm6n73Ml45aT8REzpTAE0oYJEHS8JTvUTCkebxgKPqo3ONVYkdr
wVEzJZBEXddKZinId7MZd5Wq7W1InATJV2IU+fYp5jv6cXUdxnMorRAL5ayq7cc0zXpPtVwb1tYT
DLGM1GHX0p6r6CtEp9MaL0EYAW+y8B610S37emOyYyYNaDvgtf8PY/whHAneW82KCwDxCSLtslrt
KgDMKKO45b4AtQsJGtzz5D6DDCc9UWt77SWicA5qFpgIj1PRe4YxO4Gyh63wzYAzimYR2y0FJJyE
4hai0dmM0AL1fpnOsfFgma7JCEJaI8DLcAQCZMuoNkmSQ1SxOgcGcxS9d9Fb7CgWRAHHLxp1+0Jk
BBP4r+pwxO9SRDWYh2GAaO7jdoZTvy8wXqjKRlxNiGeJvFF9DKkbA+r3hUMQMloPEnwjepnq2eZ5
lIj5IDNaOAI1kY7L5QwA6jVkobmPLX+Lx4vKl5/ye1RPHRWQQHOjuSR9jbYc+AncWtZnrXzYnpA1
YrtMMIEC1A5SGbWG30/bb/l4rWel0yTEoG1jvHlrQCUBpgUyq14VKddzZEAZd76SUtX7m1DevDSo
lcYCGGr2Xt6r7xMW70r05aMSkziTbM/ImweGxIQBKQsRTRf7w/RgBD+2w9gmljePC7jzVZKM4fdx
WeRk+mFooXUV3s/xu22ct6/eOOtoMqSDDdTpo3pdSGUJ8jJD0qe4+Dibe9kf97UbHJMWjsIwNTub
h8qFaM/yeRt1ndBeQIV8zpYiDdAAhnNCftV9lxvm29O5VW80Y2cXE5ER/7FaX9CE7G7sPpgtFWjl
7Nj3P0vcIbeWObAv4mrg0rEYifRYTXYMKPoE4Oj95moede5y0M7YwtHk6fSwWS3q0K976gmKby9v
TgoXMALRpRWUFAwFkwfd4kcuTT8cmtyJvpq7CmqtVJHk2n0J7+b4NyghVcYJEskoU8NhS42cvrrK
tK9V9TGTKjxM/rOdINT4CQnSNcbUBi0CU+fQw+vHro4tVLszdxtmdZVdRCRkhh1XQRZNgEny5D6W
5z1bmBuib8ipoOSxjUWEJF79pnmQFQq+KvApwe6bOr6bWXhbqs1+G2Y9219iEu/mp6npocaNzVV7
LM482YfD8sDezzsu0ZC5FkEgVFg8RS8+K2Sjs9OKH1ZZejb1uw6aLgAnlpO+nedivXlUxlYsaQDp
0+SsJouTLrpPjBs/E26sJbFJvluCMlEXjBusEHgxQb63z7XGjR1hbkMV61Ojxv/9YtSg1FG2kYKA
5vImS+9H4yHXiUdIaswEbkBxPDSCLUCMoRsX50n7SAwYQT5iP1RfNXOIUh/EgMoiSFjs1MINIZiq
nTQc6Wf2l+tHoAS0KCt9zvihsbrvwyM6R6OKWDvUrAh0EAZ9FCx8Vqp5Z5oMlsAPdTURuUyAiJXm
WpIpVduAczSwaNXf5Ghwme6354aYe1FNULKWJQkmBNKq1s6ysZtb+XEbggpDWPd1GM8xZDgxHXLj
BMN1mrZu3//YBqHiED580nkYx1EHiAxXDRS6VvH3bQBiA9D5H3CxDuUmGKSgwkBlqOsOJ68qwkMm
3fRZSuw0fG/cYBdRDE1X0dNv8UjssvnSM/RRDVgtOSoQouBd3w/edlzU7AiLXzdalDKGiMvGu7Ou
q37L3itdRQS1eox72Wp0HvTF6BnqoExTC5QSOhzdSR0OQ/Q+ZR/svvClmdJ4o9AEAmii3LbTBUOY
SIGjSYYzhddyeZITvNZ96qgiYSr1BC5IWptFOt7rPCuermKdndqYCoiAEIXXZtaXSpuB0crOPuU1
HBoYJU5P5IEotpb2tWUaCiAk/amoT7VyLnLieodYQmJBv5yEk5KaPAmMq1S/iuebyboiH7YpFIEJ
5ogVkhkApY4/5hO8Yuva640nyP/8HT0bAiMEZq6xgm+bBhwYOqhZZ3c6JQZPndEMPm0XC6etWhk3
RwBpUMhvchWtK3TFw25XgYw6I1tG35aO8Y88xVRsdPzAtvjNE3qR67Cdw0exgdYm7tZmS459tHzz
sT7XR264y/7kVvsSUhjHUMMlet7V2ILs8r1RwzF2TA5xTenmrufFS2TCSGphZUeBWuFDyzpWlZ9n
p1b5kFREOeE6e7+gCHTKhmKRBwUoTP4nMkwn6X6wFpez/V5D5dU2da+zwguWQKpF1edjEjeICL2O
iym7un34OwSBSOV2XMqhwtQE8jWbUZpLbAvrpPMSgUCdYRzrixni9y3zW1Ye5vArS/ztELYhcEv+
egH105JHdgSIObI/S3J9aq3M1Y3x49/BCPfIMew1k1THvAfy53o8xmHhNJRMKhWKcJCaDUnvpRQY
ZhY6s3Jljh8z6v6QwhDY09Sl2Jh6YKD1Ps3uVGgjx8M/22NFkAwqRl/PiZXrvbFkmBNNcXrOMo72
jYslzbAGgj4geuFJbUcqLv7vFzwawbOZzRnWymR+g8rLqP6TUnKY2wQDsfHXEKYZzBWqvpHMWujE
+mNYTntL+l6y6a9WDUTAXwMtUBJAEw84ukWnYTn6sfxDU//kDvbXPmDLwsqvl2muA74yq+Q8DsdS
PecmcSe1TV9vWrdrG/7PvYFUG/XK7XGLkuYyMVLElIgP6ejVhd0O53wIV/np8LkKBre3D9XUEkBE
eokP6qYOj2L2zDKj6i0WHqwa/ZhVVJk1BSMwQCUlSrRUiGdo/DHe9yiIrx+3FycFob1OLgNiKXo+
YqHUMXSeqvBKGQd4w47twzYOMfvPHHGxIPVaCZkEk1ZuA9rU+4zqpKOmXlzwaQcbZxu/b9iTb8L9
o/piQeFJoUSR+UJ4+7n27xZmi4/lYS5PC1TX8YowfUmZP7DbdnKHpXSr4p84ibztUaPQhKXfNRoa
+HgC2PZjq12H4WEavwzZYz3c5RWxpa0+mb8czGxF4AB51NRWqQGmNP6zLSac7uTK0ZXnNoL09/Ug
X509IWP1OvUSYy5rKQCvDer3Jrld0ke5IsaPyG5RsliNUgY3bEBYy51kfdab4zK8254iCkI4CZhy
XWoF39yyqq2cSSn2Yd5A2jewdttA//Ft8Cv1RLniqmLQ4+FLKDmas9scYbIIeWS5R/2JugPL7am7
SJ5dG7kuShVX4RB3Cd8UOv1pNu6sfB9XZ5afSsrEhyAHlf/7BTk0ZZgYRQGgYv6YJ19qSumZmiOB
HIohWCANgsw2xsLV8YwJ08Oa0jSgghDOA4lqjFbCj1KZGThDEx6G+M9eCl4yQKCDoc3LSeHkk1mB
UyqfbG3xQp2oFqMGS6CBOlTsNuXLUrVvYDyVqIeMqkamqEYsqFdbG4++C8aKa2cucLUxj9HH9ont
C1wQF1Q/DBGR+MDSaRCIiAdONPNdo9y0auRaf4sh0EBrhLEs8UPabKENWWldlixunEre35GAqD6s
VEU9Svn/j1zrpvfmUT1q96OnPdufkuWPxL4qPrAE+jwU0O1FAcB0i9phFxkx9LrXm3+XdeIjixai
zznmp0MJdo/KgvTWVah0/tHd9K8FpAlEMEaJnDd8lsoiciwlc7KwcVjz29ogr3c2TaCC3Ki6RmUI
pguumQw9Zfku6qgOIoJvxFeWOkbNeMy3g3oaKqfL69vIptpAKQyBC4yqLaqaB1LWsyOj1L75uwsU
+Du+pv6xKf//QzrRi3et8gTVMUcKNRcC2LdwBN9vLx/+axs7mvjEEi5Wovf8kzqwyvtOkm/MCj0q
9aAfq3Y89stVWcyOov22a/vrfBBfXbpQm/VeA+yinlXjzpi/FBpx2fpWFlDAEL4Vsj5Xp5qng2o4
XPPQ/CwfAei3tzH8F7eHkTqKiM6mpd33sZxgHUkH7oeoHNS78IxWCZfXFwTuTHw8EAQuPsbEiy5l
Id/3Svm6ZR+k7Ifat852TBSGQA1okLIUtiCkuLyrzFOI89VfHkN0gRYy3QrbgnO3PN/O5Xst9+Oe
SAPiyCY+vPRS06t2iZHScJNT1adQ/ai0D11+UmTixoDaw3WBG+wAAnlwBuZ7eHcs7/lZ1NhbJ9WR
ncKl/B7WiYiZqibrEIg0he11qFEu02mIa7C+hVrsxAbBDOvT/wIgLB95TtJUqvAdnDbfJNmpsh9J
Su3d/Dfess8LhvCtPfVFzQqOsYSwp67giS25qeHqTn3M4Mdef9zO6P+YoRc8PqgXx2o7Q8tPyq9D
uHTUPvcTqDTaESTDeS0i/blADaGwgpooY3ER8Nxr2M5Miv0Y+TXVxrJ+HnmJSVhDSVvLdYgs9+rI
dILybOWxY0qngHrFJgePr7SLwWvgPZQ0sKryov5Zey3y0v3yYF3XR/NAl32QcMJqkrIpy1mECnJt
2vHS7uWgHs0In3Y2XGa7PaWBRa0nYdtN7TqaU84TsaY7qvwhZYft5COSQRThrbVpqnC4wm1fZt2M
aQGvL/tgRb8tY/i86/1KB0vghUbqx0GuAZMZT8b4JaPuXvmwbyxZS6CFue1yFe1mOMlVauqEtnSX
Rl+WbHbidLzqO/WmCBV/e+SIqRFNONNGX6SyQCbI8HhHeao8/NgGoHLNEngB3eCaNKNRC+JkvEk7
9i3LiV0QObdZ8shW9/84LbxMkkAMZmZO0zAAr/XbD6oPi16vuJLe46IJbTPlN0qNhUo9gSLKEeIU
SogBVKYbo3AU811A7RZUWgjkoNQ2erYyQMCa2W1hIVbs8gEH8RKCGKdKIbZaKiCBG9QowiPtiMXK
ovesfqe3DAWqxMGByjqBEHQwd1LwRJeL76n2UFIlDUQMolxi3DZWG8r4/Tq6bqsvIwzXVGK/oyAE
LtC7uFBbHkIRnGxMjfphptpoqVS2BT4Y0BQcjYwP033ndUfl0F0pD1njmLCiL/z5IFNPGlRQwpmh
auxSL/m4RcnZTD0NT4ENlV9ENtsCH/R6LOXh/LzVZX6iuirsPqthv9jme8n2csrHkhxEHvPF1moE
mlx3fA8fT+PsaLt+j6dad75rvegQP+Fzxd8mPL4aN0jcFgihVeIIJWlYrSnOdDP2oKg65IntVBU6
+r9uY1HzJTBD3qVapU3AYqHu2NZdpBWw6tj9HYhACOEQxW0yYMIm+xbSo6H+oFGWDHxMtsZM4AML
boKRUQNCkzLXRpNjBgXVuQxdieoNJGZHbAIztSGYJn4UMVrFWdh+Gs9jNril5pTm/V+Nm6hBF40q
lxRC4rHgpBgwBbi1JuKVk4pGIIhsYF3XyIgmUVVHb56K6lHJ/xnMTxr5xU+kmli7Y7VpWsDcj9cK
8dqdzEu8wHAXfR+f5Z0MheBWccfAzanmXmr9il1ghRIvasFj7D7hNRp3Dcy33PhYn2Uv8Zn3ZwVD
v44PTKCLEC1OUpcizk6+Y/bnvq8dSaHynRpMgSNsRRqnlB8a0PLkFGblzO0hkP0/yD98whpM5v8X
r72Tuh2MaMIdQ4Ov87mSj+U0nWaZal5Y3ctfYMT7bjVkTZvNvGlr/iLHX8gVuzpWF78vbLSL1oY2
lApxYGztq9yGMOpourauEyxHhSEsJSMf7agLAaN2D5q2l6m7dCoMYWttkyjuNIbfN8L36eLL4+DO
1Dc4hSFsrfYkm1FrYyqmUfFmyFWlWbu31NDbTqz1I/3FlPC/42JLXSqzzHU+Vo1k3wxMuekiw9HC
7KTHmtdN6A0e0/uaZZEzVYszlO2V0lNFEeu8cPFHCGuIWWbeyBZqSgvm2HATnA7t6OQjroUCR3Xm
K+3uty0v+OffBaKw29b1kuBF9HkKZ58VpivHIPeRUp1Zr2C6wBE2XCUasqQrMI3qfkJ/Ny5YlUPx
TT1a190PfdfsJc2hHl+p7Bc24MQK5TLqEVpoKY6RHksjd7aThv/Cmy3+JSjxMty2kzGbeKdin6hO
ofyQJzzrZH4ae7P2Bd5vzkD1iRGrQbwHX3I0BuQVEO3m3KhuYVwhS7eDoiAE0hiVKayYBAirZrux
Wc5sam+MZCC2eWJ2xAtwKe+tMeBPimFn3UzagGr9gYiEguD/frGklUXPYcCC1VRpZ2O6VSjXHSqp
xc4DKy/xfgzTbc+8Hv3gJClOc+ReSdN9NztLBh1gOPcSn7Krx8qLnBMoosuVbjF4Ey7yTdH/kbUc
fax7Rr1bUTACL6hKr7UTf8PWUA2U47p1mtPdkLUOa3fb+UaRnngNHlrQtUVbNFbRSbqND+nJ9uRb
bT96ssdNfiiBYBJP4IViCTK10YFnv0+O3TG/l3z9iN3RG3xo+u2pbydiPYmtCFPesiEZsZ5GXXei
YZfPqdur2d/lutiNYFVzEj+rJWhm68RoMtcpZ1UqDoEXlkVTJdQ2g8FhdTJ/m+2DrRJP2MSCNYTz
RFcsZTPZmJk4NE7orzgpzZ98XL6sHrEFQZW0KI8VTMYgZY4dfm+Vxqn/qD3wAoSP5AXvoGpubpQI
IG36ca6uSYZe/UK6+H2BApgWanr2fOzq9GvcC+FjLHX15X4ZpL1uz4SGCbVexDb2clasTuMKCTUE
z37YaIWe4H80PoXvJtioFHtSoJ5n0tttFUZmsDIzbajBvR4/luDL3OKl4dF5PvE228jTjzCJhqny
PtxRT8vrSfeCJpxMgixesiQDWorm4TiWPdlcCIpbJ9MXCIFx8lTWuoTn9TKij6I+S1BCrKq7mbpU
3Q4Fso6vBw6lGbk+8vpDu4gdNqawUyG+//9jy/s3FCbK4BVxH88RZ4Hl1tzHh+Ix3cejm8Gqj+sk
J+/NG+rj9T/y7wVSIJ60H/Aqz0s4g9RB1d67HjssNHvk25+KZYE7fCZ2pO0EZKL8tDFqxVQYmC95
gLqsq55+XrkH5fXPNiLyIEEBCieVeNKTIZkQYrdbdqqf7awb89z53OWuP+TECYLKEoGewkFJgrRF
dGjDMstrmxJKpX5foCez0KZM5Sc7PTuMwXVFSej8R0JArVSGJyQM7YQAhqhqUEFlolIMV8g/+SG8
5s7RbP9snedvpwP/ubd09AInxAN9VHMpCsDlzbcZOaGcdYOAIEMSKG+eC1OvFmCMp+bMEyB3g7P6
yF+UuC7VRGU430m3YhJIT85Va4l0nSdc/qE7ZjvJnx7UxwEpB6+qKyrlqCEUCFBO5H6yDQND2H0d
VL8onwrKMZiAEJ9L8VKq9UbKR3BenLx+b5jokUgo8ZF1TRdI5v5/7onPpb2tDFoWIRKIE7XF1f+R
dl3LceNK9ItYRYIB4Cs5wwlK67SW/cKyvTZzzvz6eyD7eiiIS3hHb6pS1Rx2o/ugAXTQ2GHaoxew
m7nzwagfTUz+2nMjlB1mpcACC6b11KssB3CTIvWBIBXBR9+8t51nHuq/dZePebJ30qmRMq0KEZkf
jaqalECt9jq/kgjddNerzrfRbULMTW8xuaW5kTL+OoNclCzQYYyhY+aMwV2wzg4V8LgIsT5hVBJ1
272KaWr5wXjbSjxCBskVsYjZzNLqlbKDQ9B69AZTd6n0uCjTpcAjaT9Q0nKfs3GpQ40TxSYdladt
svqXe6yL7gQmaUdimlEFP2B3fCvRjtpbxcZoUZ4ZjNE+nfdKPIFJ+s4eW90EnnE3oZ0ogsMbtjM6
TGrgsaEs64LraIO3xJl02LWCSClgGcyvcM7pM6+Jh3NuWceUIYdzW7b1OPu3KsUX124sinouIJqP
N+pswsCL/SHNZre03m8DyeifCffBll5nfk5gGr3Hi5arQ/CBPWUD8tGBJHOKvQRwPeC4iCawyUh9
ux25LU5uj9l06S70FAw8I+jtqEinq0kWjQkkEib/9624VzonK7NHQ8dJOwxnp8jZ47ZoEi8Tn2LR
vEBjo49FKzS8v3o1gsRCUrIsg+D/X3CFOlaRn+dQXp0PJ7U1HDUfz1k4uduSSChJfHStGpMECoEk
OHCnxVk6l15m3gJTVOiMiv6vEKMMMCKQeFnTOxXqeyK3z95uiyJjJSawxKgEqVEF8FuM3OaXv82h
PebwWZdP9/HdWXJmlVmcEG9knan7mKsKqh3fWeqjhoE4UYCWQ5L7Cv7VG2z04uG1DoJCjSAVch//
rsveCaLEU9Lk7yD6ypAX38eybC3Jmonvr73PFJ02FPux6XV4fJ8O01/d+C6UnkgkAeKLSWBNE/ko
deMZR5yR8ofMjVunRZpGeHy6rZfda0qcSnyLZaw0kVEHXQb+/Wh+zskbTTYHUeJQ4qsrMtWNqOTL
1elK65p1+U+uh9dYnm4xldgaM160iQ+I3RZdBaeKlL9qw3ZUn+5UtPGZZSu0qq8FkMDg6Yy+Qz2F
icf1qYr/mjEFJzhue+2qvhYQAm+zGpV/UQNZshnP/A/DVR1UFr/P8Rc82gdUzWgKEXoQUDbeZZ3t
kObwOiEEstbqJMs1nA12RC8cS3/L2v3rADgXLaQYUd+DIXAAUJtbDI33ZZdHsoUWaJoiF3hI0S9n
Z1Z3ilI4cXlfJbLHe9lSC/ys1kFix76GcoTgazp3TmhK/EIGIDDyONIyeNozyxpdMbzc8rZXYX2H
uRiTWLlOJyNgRQQ1tdqOp//6J/WkPlgPqtciU1tWv7G6wSzQhIAtiZqm6TmaEjKHRUhsLd+P4Z0i
a5W0HhkugAQ3z6tpMseCi4UUFd7Opr9BgyschDgNo++8xOVlcgkuH1bY0JQWxjwj+aqYPvmz5Rb9
YRglIdT6PeJCLtH327JOfQqDI4fgGLr6R36ava8xDTQ8Fl7p0r8iWbmXxJGeTtgLR1UstWaBTqDK
8BCWe1M7D9qHbSuUQQhcUDYTRk9yLkD1vz19nFDv1bcSS18NOhaaE/ggD6JK91uIwUzVMYOvMTr3
W9O32Ljzk9u5k5yL1+8dFnACMyhtxOrKh0jGobjXdrE3BEer3ZU3Ji7b0nM4upi+Fn+XjfSQ4gqE
oerB7Md8c0irN7OnewbvbO7Vx3JyMDM+OeqYvCCfoS1ZQLHc3W/RUknpoFwSp3dDTlyWNg9KFDnb
dsI//kXgeFEqEegjjPzRDAd4dXwKjvoxOQxeeMy8V8YIYr17VgZZozJI0+lv4uwuBrGX/vfXiSIw
RjBjAwxKrFOoWm6jvjeUjxMLnAxzXsoIc6WOhszJZFQvFrvTuZ6orwIyPmGAcXRMPbarA0d7w69L
1WOgudsiSjyOcKNZEIehlcVkGcBr1E9hhNLxv6exOJTE9Joh30tHPciMQyCRkEaYFTrDOPQycbOo
3hdEP6VadmisB6oOh1orDibLJXGSbKchAq8gjCmnLIaUxh1Gdif3PPsIaU+dpz7yS+gCJV27bb3K
nE2glsn0+6kiQMyCbDcbp8Zo3a6S5JlIdrQXGYOlwkKVL14ZGo6OpnM6cCKnoBIcyaqJKYNdQVkf
jFg1TLlzmHag5SEwv2GZqH1j6+8j2SuLRHliL2KNJG2m8AikRndI/5+x9drutL0+6xWxF5oSS+VJ
YPZZpUN3eqvf9F1xq+N1uavtv9TS+FHE9BtaILrJyP7S5/6u6mQPPZKlEyvnGzw1mg0/xetF7yrG
A+tvIn10aCdp5ysLRsTSeRaj05UVgyfrnXq28frmpe/sveFY2m7GdPLuXfzmldQs1tH7aEI/VQEg
7WZy/fCYh/0ObdS3F1BmIwKTNHNLI81AkKVORzbufN+LZGNiZBACawyqnRXt0xluHO/iJryBC3wv
DENCwTJTEKgC8yvntCmgLnNEfl2Isr5S2w/s7Mv6R0rOKWI1PZ1QxKxwFmy6t8h4Atr2kkh+X0wZ
nDHDZ1Ym/H6RnIbx0Mv6M0gUJSYIqughT5MeihpxMFHmt5pmOJS5psxnZHII55I4tbq85/Y7Kx9s
+95ksgMCjxs2QiQxPzBgQa60jNsuWmDz9/f2aLxHMzKUvKlH460sC0Rix2KB/KCrfdSZkIcW8Xs9
Se8VpXEMU5HY8foua2BerMEsDBcWe04MiWHpyHuBIXfo5MdbEPHBwvkPKHLPJwvL3g1X12mBJzhO
Xk9tqRIf9owKFM28M+tv2wa9anALAL4vLoKjNiDVYBMINGa9p4zYWQPTtf3vTSjLtl3fji5Qou9U
2pygTy1kYSm6m1iNG3enij0MwQ0pB2csbsIWrW9KR5cZu0RG0am0ThnyIgZwhuKx3nAHjD4aTa+W
4ciswxC8KkM/gCEsAaQcpxrJpDz1qXdSiorz6lR4yTtZpSen5xdetlAp98LF6tUDdvA0VXCD3b5t
k/c1jISpHwg9Fvlx205WHWyBxA11gRRPft7maAO/m1BvjnbdbmiqbqvKcn7X9/IFDv+OBU46GJWf
q8ApH8kZ2aQ4XgXnxG12ie9YHnEU6chmmXXw/y8QlbpEUVQDxJQmTgdaJwH6nT8G9bvXaVDYapWy
TfKITwWPssZJbHTSV5xONuNCwhdiMm6j+nHnc3cm6qmPTtelqBkUs1vQqcbWVGF5iBbZrIthcAl5
U7P74qozxeL3hcXIbXsuCYWS7L5yyZfM6neG9PKKe8ULr8HUbEYooyYT+SDzDd+fVSipqBGNIi0C
Q6reZC4KNZJb4xtu5u6U91esvUkNtJm2NIOoAst2lobZ0xp2wyE6meYdiW9Z6G1DrK78BUK8QCUg
VJpoKpLZw3Nin7TosP37qwSw+H3hzkMjXTEXJX5fRW2Yr+z7/B9d1uREhiHwZ6+BZUYTGBkGM+Cs
fMwrbT9O035bFJmqBNa0GrWP5xSrgSLPfZ0mu3KUHElkCPz/C06xSGwPsDssRvF3MZyY/WFbgvU7
lMVqcE0uANCnmtKBzthLP5A35QmtTTz0X52QvcQbm1yVA79AE7wy7IcsjE0uzqhg574fIsy+miUG
tr57LlAEgowHJVDQ8BVOgqQGPgsx3WV30YEe8MjslBgv+kodCrFVXPeBMk+wNobyD+rNR7R+PtED
v5kMdtIL0XXS+U0BYrPPym9a9KOBdNWeJ/ZE+9Cz3XLf7n+NrpQd/iV44lUoKf1YnzLgGemenPtT
cFZqd3qof1SnbIebPWmyGTeCl6z6W8AXl6I+ndupA2A/fhwKrF/bOmOeOLlyTShysRPxWjRVeqI0
IWJ9VNG7sfqVzz7Quvfb1sEXf0sakSPKqjSiBNJE0Bn60IR17wz9e7/ESK+xcKP0zTaehPrES1Gz
jqaAWTDGas6dit0G4dsxlNgE32W2ZBJII9DQV8qfIJOif7NRGp198f3P2vch+WFjdvR1rSIW6ySw
RoWYscdEQyzOu9mbEcHtwx1Bo7599j4pndqNQseUSCjjRfEWtCWhSTMdakxtJB7qeO/QqGOceIep
+U49yvLZZKsmUEjYayxKKy5i/uArR7v8ZuaSk/QqhGUQW6WqrdpikVo+VgXKxcD0qtk7JLmhtHSD
XhI8rINQJGNbjGAcoGDtWqGwpOLxCZ4C9ihFYaWx12ZZcC9DEXZFOxpmo0RpGqr0b6j+0GqHXDZK
c90ArIsk/BsWG6MWxOpPFqp35KzB5vwTOvvgCjxDVw3Z8Wt9y1qgCSZOzNSKKPfa8aH3eKKrf6pv
8qPxoBzQScizJbawGlYs4IQdkhEUUqsDFBh2Z2beVrLmebLfF8zZQBVa0PM9Ay0pd2pl7+rywxU0
t5CAU9RieeJmiJV8BALmAzuxhoQk+rWYJGpav2m4oIh7X5XoOp73sUN0w+5nstqAu8CnHFp0p5Yl
E0i0Jm58ytjNpOMbX0h+xMr7LGOS50YZgBAWWwlq6CsOQNKvTbjPk6/biyIzY7HPdYQpDlFcACBJ
0bLDYefmkLnlMf0xn8Njef6DdHj+yS+2ImqYNrN01UJLw+d2MMyhHxgmEuH4mB/DTfb90djViIW4
28iyIrhbbICJJZw5qfKwzHDe8+mw79hjpAVOXv5TFV6ffbxGlRfBxEJOZTJVW2vQfYnkf2k2ffTz
Q208RMiQ0uZ9gqPfkLh56ym4RWnt0mES/NUgbAEvmIqu2D4uGQBfY0ROPHpaZ6G6/SGaJEVI6zy7
ABJ2jJTqQ0tzANnvNDy4zEfb1Q/NLfKC3UB6RbPqAAsw/v8Fa4Rzr1cKg7VgRMOYebkqm1m8ujMt
AIRdA7NsyiSMYCFW07lV4Ki4fTfC/bZtrIZfCxBhs1DtlNKeQoqSzbUTk8plqP427PEh8Q1U/I6a
gyDAqbPa2QaWSSdsG50+0a6ysFZdnWGQToy3dnS2Mnt/9zocYfvo1Thl+gicQXtfjB+a3naSWCLL
qi8zzeDzmPn9jbBSVoYZ1paKJNA5613Nf5/Vx6F66NAAStaWadXoFkjCckUVbRvKM1q76n4I39L+
uK2tdRdaAAjL4ncTUvYy5OjqD8qDiR7C0aEOMVWVNwX03VGS7Lx+s7qAE1Yna5BOMlDA9YqnpThi
j7fowHow0KDSTVJPP6u7GqORt4VcNb0FqMDzSp/UU8XLutRE/c5GdNYo0JEQM4UlZiHBEVO5lWnW
yjriwkXq3qruo7Y7FtV+W5j1ffIijZi+rYVNkFPc5KHvE3sTHfUbxaWu9c5y1N14CPeyxx+ZUAKZ
t36CaWQt4ELzm9KcMu2WzB8lIskwBB5vtAAN9XmF2Kw51hslfdqMx2PvhNj8I3ZE9iUIXVqYxj/9
xZa80KTA6F2mEzVqsV7KMXzPm8mgfMUrIudpGNZOVi/DTfslmmGrlmkSXLUKQvqaZeVKF/U720D/
H21fGMgjdtA7LtP/KVuJo61p1NAIngF1g2DKk+DWGMhc20WJvYTpKhrgPTK0ulLL/wyCXzbwCmnY
GLeribkVVZMbZtRhLGvtf+6tU4xwgln/2XefYwhrxJK+6HWOYeHX6/pjHp3iQSLHCgkCBDER7sQN
jHllAkEQpoR91djDbhr3/NZvPsUoZSL6vjiNh6sCz2d4IlHkfhLYaQW8uQbeuKPHaK+4cwG89Kge
/7sLP4cTbs2nRK+DtsVEjARPc1PjaM2XRpYizw3quXU/xxBowjL7GL3oGERC0G4du/kQmV998zjJ
WkK/3BGfAwluNKDX1DARC0DsQQs+jbaMX1WJJILFhUWI87sNSYzwYzC99+tgXxlvanKc7Q8EEwYV
fToE43+/B34uFnfoRXSZ5YWu4CF12LHR+dnMn5Z7tjMP2p4AUxrNviSI53hCYBGy1sqHEFL247gb
9MGtRsvJa9mxVAYj8FBmV3OE1zoMRlGow6bPZlvs0cJye/+QgQhBxTynrEx1Lgv9kpePSpc5/iBZ
oHUMA1WotmaY7EUDk5F0GFABl7V05ADOavHY12PgTkn6bluYfyGjC5IgjZ75Sm773P54WXjupF5y
YDluLJHccTC0/XVLdMETyA/zgYc4yXyQH15UM90rMUYt0WTZyhL9WdzrFvY9qQFRaw0oLKd/az2K
l83+R40RXdvaW2eH38KIEwrGSWNlrGGZAgwhttPAw/vUKyEEpkPBloXpdsqwi+zm0+DfBkX2fVsI
mQlYAsexcrSHqgCEru8nl7j2Dd8fbBvNKcZDIk3xXufui9IExotobipo54+gvzGrY0SLuxYNu4z5
Q91a/alM56/b8slsgf9/YQuz0TR2YGOREDcUw4PSf85lW7oMQqC3hKjEUi1uB8PnUd/b85dZ9lQo
gxCoDQOglGaeAYGS7rj6Oo8O6WRewz/z5a56WRmBCwrasNEw4TUEfeHG+JaE362xdkrj0/aKSC1O
IIFUSwaWGABSPzfIKBvuwAHuaDrTjj/lXhF5893nt1xiow2rU4g+T+A4K8ezVtSiT0nun9o6GpyW
9Z9J0HzpGxzRtOBNDkdWFDyikFiSbf0yIH/+EUJYpKS9Efk1zD4eczep7jNSYLKSMwWNayS9o3Sf
t5UsMRhxioHZ2pFm8i0EZh9Nd5aVOKw8bmNIXFkcWxBVNVicYR19dCq36WeMS3fxUH4zm8V9ngX7
bTSZRAJxVGqoxLUCiRTI4hfuZKeOdMKvDIT/f8EW09z4ddZDpKye90MeenMRuakiK9CQaU5gjKIx
LZagTHKn0S+Vf1v4+zZ9o9rnqPrvL1Dc7ii1CWPMIGIpiEaqtOszHGlY/q3V/8YRxy00ySb1Lw59
ARHEqdicqmoYjrzVy+TOOwwh2ifAuXrqzHOZBDKcaiUfRgo4pVB2vf+lqKtTKcvnXbeEi0wCG6Z5
YAbBDJCqmAen0YvzHKf3gVR566ZwwRHIcGxQihsrEYSZWlzvOTjP4EVyTphHZK8qEpHEio+2mc3K
ZrAFdf7E2I4foaXiyDAEnrMm1TLSFOJ03XTUEXopiX9bXrfj/laaWOdRlQWmbZqQ5FekTxHpo9Bi
m3DWw7sLiBAY4YyUxVbLV8YM/UPHet1tJ/X7Nohk+cVKjjnMqzibARIhPVhHlnCEDuH7qAg9/6rb
jQsViBUcRdeF2RgBimXvYgP9ulRnZj+2xZEtv8AETRwoXanGMDG9bhRMRJiD1Gnbam69wGz++5C4
Z0Qg5qYHSNHCDDz4aIbRgVEfvkUGS+8kmmxQ3Mrz6nMggQyybqatmgKI9OhlZd/EO4YmtvseLYMS
aQa8zCQERihKM8fzJ9YJ4aTRenZzQApOkQbua91IzE/vjbjpG/TxQ376wRqdRkETxvnxCouwNIL9
x8L2I7bJmDtb9e0QGJb+iHyOLv1SyM5hqwpbQAiRQU50YjEfEFBYiBkS0Wmw93ynk7rQKiUskLj5
L8MDfejLuQRSHar0jdXX9QPx+9PrNCb40GAkDeZRJuMu1P7u/1HUL2zwXofAFboQo1b8YUYL1ieF
9foeZZuOfdU9yUJVgsuoRCGzX0BVJj0Ew0PWHqpUcpW6SjYLCMFRunQalIgrKu/OBi+oGJ2sDSW7
wLZxWWKLUqtIAi1IIQd8xEY+EhISck9vPb2X5MOtR1G/xUE93fNVKYhmhx2PBH4dxKszP4iP6Fl7
Ysdw/98fqsBpCzjyHG7G5L56CFNoT/tR2ejMUzvDa5UnbKEsaaie8RXy+9uwPmn6lwQJDxWOPtOr
aAb5Fc+lyft0jP0eSPZknZs8POjxcO9b/70DzHOlCQRQVTWi9hZK63H6YAUmM03Bro6O2/658uz2
HEagAK1UxqYcIM2zNwIVcaGLQeOH+sD224jbroQ6L0F9RRyyinvrWLWnodOOU0l3caRKRo5JbVxg
BaU3St+kEOy6y6Z/wTMsy2C6xc39uVxDoBpTlePYbdLiOASTU83Twa+NXVhpzmRl92arOCVNDwRj
tCuL7kpFVkDJ1+rFtYp1+QTBzzC0Mk2yGUdKHqvG/kOQ3OfJ7A6yR5H1IGUBJDibMRM65IzL6vzM
Jo/OwcE88I58sixQKZbgbvWkh5VCIJSGuddOEaNwJbXQdgklLHbl6X7ZO5hN8q1CDnHY+bi5rN1r
DPaiVcER2wYDvlp+rtWn/BRqk2MS083TUAKzkkPAPfGCI3hiPFcYE20AJwjdpnQnd9zN6D5r7wHF
iDuhu2fiXeeNF1DBG+OSjKTMsJJk/oSpx4iZpIcbqWcInqhVs1KRHhg+Rjk5xFXv4t2vZ0h2/INn
SO5pW24gbNaRpZWky/l5Wp/OfmEfKmofSnNE48228cw5+TgTxVHnwO205JSa0tlZ3M82PkC8Bhxi
jeH+CAI/49Q/fneVuL3Ydxd17FYQ88P2ZGnncBhOTaLe4Av2aKsuYVWuui3JBIYJFN1UtRZQM4mc
XvWy7DAEoTNPp8D83vXvCnlX4dV3y4tbiFd/zJrHZoqgTPXM61ZmZPL8ZBpZlLIefv12BXFw6WiU
SRoTAHVF6pKIP/dO9n7o0VOqk/UqXN8EL1gCp0xFO6HpM/QYRb6j5+jfj5eJQDaQXuZ5VKQUdbaS
VIVI2AM5Uf+M854M0Tom0lGI62eWi1QCmRjdEJs4lyOA7erg7UBS/5Qkgaz17LrumKaq4EtbF7uW
9KVVJ5iuhUgv8LKxdxvfwxuchI0lIOIFVj2RJrAscEgyl2eFfh4ytOZGUL69tXDme+lOv0URG5UY
pEJhwohYqIj7wslxx+3oelC4hnnbp9FxtNCCNuh326Ay0QQfxgDbLik7fuhHPiax9wHGR/jxh22Q
fzG9i2hCiJCHOa5O+RXQdRwoxRPChDSmuk9qLNizTeaP3xZlSuT/X5xrzY4EHeF3DWaDPkuUpZ5v
42wbDaP3SkUKPjwFNO96BYJpFx9muwmtj5BUIy9HlCpScGKK+XttwBW5FjfLk3j+Jb67GIoQHYRl
UmepDTxF3VkH6kV7f2fijvVcYcKDjOOl0gmxAZqaIkEpuZx8nz1By6VbZ8TfwonXXmiYkvvGxOFU
9rYcLdUJCya5m3iqPt5gEbHkOlBSv9e4LSYW+ZTp4Z2R2UjlIMd6TI+G2u6D6KBlyQcfHbmuMU5k
ZaJpB9OpZQuLpzC0VImrEvEAz/j6f4bZzC8S/mT5Vr1uASesXqslU8cCwBVNhruk6Fwr0z6Y29O2
WKuRwG8YKl7EJCFLSGQDxihq18zc1EbXAqtyoiI6SJ82t2WiL+5ikAWYVxyMgT/0xE2bFNdLku1s
3e4XIgmkPxEtrAejwHXiZOq3fmdGhwZTNt1Ww6i8AjUcDqn70cWF8Mcmywr0vDZSR++RX2Cx5vu2
emUSC1sDOhx0sVVUsNeu2M/WvrQzjxYSiWUgwn5gm2ma+i3UmiDCymvzgJSDfdy2ks1UZir8Mxb7
gG22fpip0GtaTY9GxM4UMY8SfsiY+n4epIXOq0ebxTIKm8Gsq7Vtx1BdHeza2+oco8756fGzdeVn
Q5lswk5goWESmXWokLbVqdV3jOEZXP+eB4NjZI/bNiE1UIFJhqm2a1MFWPrIMzXMG56pgaL78Y9a
/0jhBCZp/GxsmhRw14UnEmsUG0iMPsn7ScO6NQEGlJS+YxrWsQ0TidHLxHrabBfmqPTzWFsDxCon
1Ge2iVNpzblIElywdc5k2ueEoZdsOnhxda+gSlDagfVfvsCwKaEmqjNfDCAyhgnd7Jtr4zApnuAR
ZdSWgzLUWEjqqsgpo8eA5xxjFMufzZrhRPlis6UX+QSnMI2uK2KV4/3MqeY+CDy+4/1JTvW64Vzg
BLdQBi3WqQE4JNcgVi+oPMV5PQJbiCT4gp3pymT7wDBb1zr/VKBJUSxDMOZbFoHx9djQn3g3Uid+
oTUW7COqvirEoVHj2YFnza3kaCVRnHgpEkUTUVkHnFDxkLWdGl47H7Y5a50ff6+NmPgUTp0VkoyL
Urybu+qGRIgW0va2awxvrmpJ2xMZmrBrJl2M9BANq9TX6V5jjpkeZvNDj6TgVJPlgsqUJ2yeWWra
CikhWfykvG70jKtSBC5GR/knLJiqjZI4IiqHaA9K7FVl7uRD8UojEMhBRz+GPOZy/LkRrEb4CzkE
Psi6gLaBjmUhWnCKleJkBcZ+285kHEcFEhjjfNYazjk42/K82Z/XODjb/hnnyCxN4IOyVIdcrQEX
8NqU8AvB3Gbaz87EnCiuJFsW//YNPhAHCUVKZaqM7xfdgDla6UMzepO+t1R0BVHvrku6u6zWi2FC
6BaPQapAm9JzTHgCB87uweusjvEtZGHa5RhnRcxNQks/IQ9BmeV5COsOipxsRnXNMMQSpTYxAqUh
2ROE3jv9+FWa6vAvVnfBEEhgCrMw7I38t9X9PirzR2L5tf261V3gBEKIGl+jig24wYxd+lRt8+v6
tbNlFY3rr570AiYQQ9JE05TM0B92ce5RyQ3fxX+9evKrUdk7y/rrzgJR4IlKC+xIaYA458kNQut7
A+17bJs8+nHoqlp+ijrVVY0OrcFPga65iIYf0BLsbZg0EjqR2Y7AJrSJzHRUcGSpMm2vszch8oP/
QMXcyl869kXFAotMGRnGlInmAxUXp/q6rge4Dr4oWLxqmbvRZxjyig2lsSJn0nChisr2b2qlm+jG
E9/3DIW5FbJ545G+H0h4y+zsrwKje7fJej2++S22eBljTnXfVBrEbrFN+9Pn1GxcC2nXeG3aBpL4
i9gPMxhVmpUhlnFG8VaQ1E6WeCpqSo1H25K8+kgsRuw36wdjleQNoEzbcFv2JkACRyhLtFwPQxkm
A/H6cxR3Cg/oM9qKjKGKM5Lte3n7GCceSXAtUTklxm7OD1Xwo0Gjz6A6bOtxVbgFrMDWcY6B1Hb2
k60p2Jp8vpJKFxhC7Nb6Q9QaBMeyZ5fTT+8wf0KlMpEE5m6zrFRVfnDPK90Nfa+xv/jWP69TG/+G
xSbHEswRK2zYRFih4NcKds2cPKCYdv86GIGoAyPr646TlaJ9Ry8odHbApCIqq0eRKUwg5wFzeVGa
BoWhwSzKE+dgnwV55lBk/l4TGywsQSDfIsuUqpqApPiebvFjSSbLzlgVxrZVgh4vhmGJDNSQyKy6
EokvCD+amRu09ElfBiH4TDnqKHlrwbVI7wbHoQmw08nEWI8/FnIIThPHhWIiR+Zap+FO8WK/WsAJ
TqNEdhVNGeAaCwlXGI2wL3U7vYa0FyBcsQuvsSOUdPp8kxqG7FyluafV5Vuj6s5qE93gEeQaa1vA
Cd5jZzZjygi4UQ+ok8bzG1zrFg4z02vYYAEkOFCOFIRpnqC8CklqJEALv94tUwlTSy1CcB51Uhsr
j0WL+PXGJ3+8keIJIUxD0P1Z8YFXIvUaiSs/o8Qn2p5O8ghY4lViK6UaqVvIDwJca3+10coGpXez
UuyuINTLSr3ooTQGKqazwCSsGM/n2eDOQ+2FSiYxdJnuTIEiuk5XDTMAzrML1l8ppq/XnUAWRB3S
1qqgO16y9esVRXp6XA/iF8oTOGLyg4boOYTSWxejYH7nMpnodLvjRaxyI+Q/uUFLpsAYJPKrUidg
czbakZOg6ac79rUkwJOulkAUmDbW5KyB+p51bhi6vXn+k1tNKZ7AF3Gp9UHBgHddQCTFE5hjKFk4
thmi8l+JMEInDFlP3/Un2YWhCMwxhXPYhJw5xmh6jDq69w3tJpyQM4XCBYcM97XhO0GtHfsh/rrt
4Fx1GwbzoiI9s0ub5BA1SWnsasMQ7MIBfxmz8sDq8mRoqP7ahpTYqJj6amKjbA2eQ4w7nGOYMk/N
ZIV/Em60BDpB+JwFfQeFIqhhPwvKpHUEMjEEDqnnJDEUHd4dFEOKAe6jZr/PB6p93NbW+kHnYhyW
wCI1UrKabIYsqGHkJT78wcK0dn923y5TnMAfmp74imEBDKEaEjyvvoxayCOQB7UNQ9U4eWBt+AkK
912y5ZcZtcAXlKk5phYDYmIfJ/8WhUq+4dj5tyqSTdKQIQlMEUVImkgSuA9uvw7TfGjoF1O5twhO
orLXOhmUQBLz3JY0SyBUm0QHIxkOeo+O0rZ9MhT/OPv9f2/ExxNRiIEWbshRV8VG+XqTJSznOQCT
PWCKKXWq6sQsSTbKilBLkBcvnbad0WSA/nhJmeUEhmcFXodGLPLShZXM0GdQ4oVB0rZoxI2zVJH8
6JDdi0tDFGTR2EN5htup3oAKvUw2y0wmn0BEPU1rJakgXzt8LO0jxUsMnlYj9VCOx22eWKGjZ+IJ
dETVhF9k8wgK5bM7Lcl7p9ayK7o6P7OKp5hneSRphmHSMaWdFxxSZ0bTJn4V+sclhzKpBD5qbHQQ
rnvAzXXwLUOwFtbk7bbiON8IO+AzxQl8NJLJKNDXGZQ3nZg6O1pFnaR/UwXxfhtIJgu3lYXqilqp
W7+ALKqK3o8Y4vDZtN5tQ6zQ9zNZBDoykYg0xb8u+nGYb1DTKONWmRQCDcVW5WttB3UlQUEfCNE1
lKgAa1uQtRBsKYnYN7idxn4YlMuBIHuys6cDAe/vJ3tnXttln+EJ7NAlYRwPFfCqdGeds6e0AM1C
n4A/SZWRLJPYNj+vWisKOethl/0VnkjXSapBgRB8pUeDTv5o8fQMOO9+Fgf/cYorX/cNNxK75uts
1Mqch0MIZt22ekCvSYeWR+Z7Pbq5jYY8Z0sqoUgOJQ18wsP0Z+mET7muf3JPKuFyIhAFgkpmd/zJ
KaVq6lRd+zjqyl3ZYrhnXf1oJhlfrOOZzLZMQjSdCnwRDHpLB5QP7rSQoXZiqiZclOi7ZETjfsX4
yy9lzWn/RaEXRIE+WGeVU8jrlX+dsxY3GFcWesLnLnAClaRJmKsdw0HANmIH10B/lMu4bpe/QcQX
41gfx3Dghf+Fobp17k3xuVZvNWRP0taLke0XjLLi0nX3vkAKXDIShtZOKRbuz/MI1jetC4QQVxS0
NlMSQHXEnD4mQeIOzD+VFQYrmJG7TcUyaQQeSUmblPYEBf68IEbNVyXbU2SGx/ims9gaZ5p1PR2A
8eyB9df1j5ztJZ4ldi4e06lWkZeFx7/+o63eWqiyHB3f+FpIzwcy5QmcQRXajzmv/kV7rIp+wUFX
3h5LhiHwhFaR2Z4ossaxm/w8UF1zg7/0VCYQw2yYcz413AasD2P6BieBWpYeJZNCIIOqxgSPJoam
UM6OsrAoTBwSfto25fXY5bfXiB1H57pDRjhvL9A35s4msWP1VySDLzUl9iU2a71srA4QoFC0fJi1
f9DHgJ8wpAeap1EAL3fcizQCB3RNOWEqORYlyufgkNR65mKQvTuok6MFwd0YKO/muD52tlFi8k90
avhrNq5wMx09zytl+OgXplMooN6K7rRGd5kf3ETszp5b1yeNlzBZ0eq639m6TgzbtNF//bmbE7T2
DJ9uF6r4zmwq1Km7fYNJnexWIR+3l3rdnC5QguMl/yPtyprjxnXuL1KVREmU9KqtF7tjO06c5UWV
ZGa0b9SuX/8dZu6kZUa3+V3PS15S1ccAQQACgQO8Qcd1wlOs5q9par06CtVO1rrzX/zWFUW4elmk
joXDaxmkDTmFLW+1sn1QSqghAQGLrC1Epj/hGuYda5nKS/5p9ikfdDct/kQz3KjoR22RXBWZ/oTr
aNp9ptIM6RycCnE8K//LsN+W4//SnviCkVtjmTAN4ryaN/x/Z6gSkcS3jCHPlXipIRJqDd0cmFXm
/nuZhEvJGmM1HQqQvXko+YSSTCYhOFdzQ6jGnyERnNFtMRd/Sj8kdo2OUBM82vjHtEUbL5s5yfUW
nKUNPvh/8oAxPVBYibVEhzdc2g2UYN+tllkVweQJP6H/cAPOsjrJ/p0ljoOilm47jshA7tTWPI0j
QF49JvzMNd7aaaSpGzwht6lj1WwzG3gqbx775zsMLeD8BUhuEfvHdRWPW8wmlapZaZY5lvv4zGQf
8r67W+j4ELeVN8NNqDKmm/3v5o10gp+dy9ouewXSZSfns+7Px9Sbvehz5mKIQGIduznvBkowxLRb
ljEB6QH44ZyPXdl6PGEcCiwwkLd4SK1EMMWi0FszX2D1r+7xv+nBeWUkgrslU2MoWEUC2oq0vsdQ
UBcrx8l+Q+PKFkV87FFUkuf5BJQGEVHPv9pdhadIyTFxzfyWllyPSXzesYspK+0Vx1SroBN1luSz
voCxfin1e9XQMleZHWNwS0KlNaPd9E7HrTZ0jdi6uP2pdHQWgfAfNxuPSjD/c+Kw1V3L8t5U6YnW
WZCZ+iUfK0+J9UvUz0GulGFDYj9lpX/blWm71rr5Y4RAUGXjDA5V/DF9aBVefKzC8lB8qo4pnmXB
zhG5WKT5sbtLv9/GlelACAhFRYw0tgDbRJeqPDlU8jW46150aoM6GGvXqbgkYCzXNWZNww0Vuzey
Luhpfj/mSVATJ/biYZLg7Qa4K56YsjtZqWjUAd7MPlNQjpd/ZI1kR9m+yn6JJKbsa6pjz48KiAK7
S+6Zyuz7Rsmebp/LXg+xpm4EEewB82o2w+wrWGIT14rxkmcE83H6Qh5i4qrh/2fhy64FGioxKVie
TSzpeR0JIiupMrBhgEKdFWjZDRw1WMwfi+xdald9GxjBUxpNq+XtNE6odrCCuWqsW8GM0tyH2wrc
l0anDkrKfJ2HENcsstZtXk/g25iyc54/ZoV20Ku72fBv4+x1bWgq1p7/A8T/kE0AZZlZLDaFPGZ3
dpSQr6SuD6mX1Y+YZtA8LJP3FPlO2n0tXlGFw7KWgtUs5qhu/g7EDv1JO9q+dZk9k4F/OgvS0JRI
unu1NoKKB6fktGsHQNpN8n61Xa3oLlH6/rY690Es+GMMUGmWyLJYRoXONPC5+fPcvjMbkHvq3YGk
xek2DI+PvwUdLCv/B4ard3NoY56XVUMRridaepXlhARUYWNivFfwBBZpKU+Ni0dqyjr0ZOIJVplh
mxeJeca64vXQyR54w6m0m2Hfd2ykE0zSjEitUJWn4JfypT91B9DgY9kRX8dc+or/hk0puAFXZQq2
2ESD3RKuzGp+XqL3RnS2c4k73A0jGwjR9oYmrcgAvU2q4ZrOemzsy5J+zTXjosnaGnc9B/wfelth
hJqYkNSFmi1pCjuPjNw81qnuGlGC1QvlCH5GNIzftsT9w9rACY5eKRpSr3kPt2v83EMKNlZXZUF1
1wdGyA7Ym6FLjH8/Wd1ACkF/AuXZVM/YsNn76eql2OGUe707DR7Wprior0gcx37Sv8ETbpui5iDT
5XiTdu7vjZ/7s4fozFtS5Gi7prIBE65YoddzOaYAy7SGuktSHMfMrt3Fst12GV9MW1aN3r3TG0Dh
thV9FJeU4ACTmD3aSgC+s7uMyYaKuI5+81gbFOGSpaAItvsGKDp2g3sq1jOMnSoj79nXnQUnrxEH
yZoAouh1m41tCfeUwfMOMMQ8HMwL67/nq8TR73pgtJD/AyXcaKanUZxoSDytOXH8MameWtSmFhpX
wYxWizlbT8wcj2VdSTLE/2L9V2T+l218/+DofWYxCGk+8HXu63F2+9hNT6tHfPUYyTiX983jHzhH
pPsAFYClGFkFZ2xiqVj0Zx1/YyA1u+1F9q3jCiI8IU2qPjK9B4iafVrVJzBi/7vfF5zUUmFxR50j
G6X12Ljpqn4wBkXmJviP/GbiFEOHBJmvibrO64OhjZYXY57xsDUFfDEp3yurhv+/DGpXYxsw4dZi
pRLWhiop1ntNH1XyRxNL9mTIfl+4SqiAVV1q4Pep+TmxnztZGr1rVtQAs49qWToVZzSTeFS6aCmw
4MEAo0Wh+W1Wh1OcHW8fvAyGi7m5LAjsbUsmwMz6GjJ6KbAdiNaygMTN8/eTvwojnHxbDzk2CgKl
LoPm1IRx4HgO9VF09eSvefvhaKM64egjm/VFhboDalDxkT0kfu6V98mRHZSTjFJl3wqugglWgJ3C
Tlbo+eS3WLZrXnRF0lq967A3oghedCTZmJEEv782tqe0Xyblq94ETfTJymTFIBmU4DbRgzQWGFdA
locBSLv5uFigcw/X6tEcpJV+noDcsAdx2rJZdUdFoyRO6H76i68BT3ww3RZu8UJD3gSvSHYiS45J
HGpCRTJSpgF4VP8wotevlRH8ywAE/6mleeRUDpRntfUD7wmJSyW4fVNlEGJSp7DU1BfIYEwJagX2
/HXtqX64DbJnBNjCaRsWxf5KzRSujgErQMkINQKbGC5ZD2bxZ5mhR/Gz+YYFDNoWif8lG8dTTkkc
pR0vCxqqW7cvK1l8SiQ643+uaGdbEOH6ZGukkGQACLqfDnN9SjGbVUyrqxqSpGMHiODxQNPQDUmJ
Js5ZJPNalFWfjf641n4U/RjQuhCbXppK+mP3viZeAQkHVJmkUoo6x6fKPVZ9HMqDheXeFSoCDJ50
cKlEgTtG9wpOOKUe/CRmXQBO0alLweCUNpLYwN2KcESvEIQjSrp1zOoeCOTwt0DxSTn0UiLoHcN+
BSN4NzNuSZ/Cm/ojvsvVPymLXSVmhzoNjOTD7TvEg9kNicSq+kCNLk5jSBQn1G3VIKrul0oWeGSG
IH7FMopRQDOCQPRizWH1s3xITgUL6/s1UN3Ul1Fpy8QSXFzcUKMuCTb1ZpgYn7tjFOluJd0zKkMR
vFw0sCpWUyjvDrNlyN7TIPF/OF4XorcdocHxO0ket1ff21qGOE+xRuukkRmKZP4UIM3y4mBR3OKO
PNT3JCwC55Qm4W0LkXgLMRHuGHYpjdxCVs34aMyqq5WKpyv1Xe0M/84xUcFfGIVupH3HrxcZz11j
h1NkBOOIfaN6KfEVsqMTfAVt2GRbEQzEtE616VfraZQ1PEgPS/AWtpXEa1EBQ3tGN8vgqUEOA0m9
Htzuqdve8wXtsnfGvXzylYUIvmOakrJTTIBGy/HvOj39YMd+fa9gwcFwvG0be5+vWzSR4ipNGg01
Z5wY+1whf+W50Q+GFh6v9+TFFIn3FXmujHpM1KyHaEa5uCwNV231qxQrY8Opb0Nz/Lg0/85KRNor
lJhJbKA6CoOsUZLyCdgtMqmdyOQS3MiU0IRCjaM/nacyiA7WndL/jC+JP7px6q5nZfHMJTA+614W
OL6sli4zVJEOXJ+M0jZ4WOsCEIF6hZ/4YXpYD8Hi16FzkpX8JHdP5MNCL3JcEwvyzuu7mn3VlHfF
KDNMrjMxroEXwDTBG4Q23Z8RaZOxFe3QLosDQukkdfvBM38YXueNd+vT1IFv9//zYrWXfWwR+f9v
EOk0ZumoAjEbWjfDq1WVSLy/DIHrdYNQN3HRxgMQiuWTUv2hz4fbt1n2+4L7LeZ+UFANggSt47es
901llqSEe0e/VZLgdkkJet2pAAQjL5p+ZM4ztSXxSgYheF1DT02VZNDSzI6adYmrh6SXrAHdzWe2
YghOtp8cJakiYIyhvXjLS+Lx3WX9uWg90IeCn1Tm1iVCiRMldtONaW4CsIseu+YvZj8ny7e3nL6J
4UbV1LHWUqjaYToAmkMjq78a96mNjgPZldypqBFHvQIIOZmmK41RRABIy8A4GwGfBc0Vt/38N7Wb
IalG7HnVLZzgVZt46gbVBJx65o8KfJUCDRt5wN33NFexhHu/FFHhzKhHwHlqIfXSoPTiA08BeXiP
All1YN8SrnD8/zdOICt1vRgUwOmDBmLEi4FxTSV6uW0Lu3F9qzzBFZB0SIkxQnnRBUtnrDA+2/fD
ZzUsjlmAIWsJ36NMJtErRF2pY8fY6JdW4evx+nWw2J80St7k366qEzwDokTcsgaqy4ev5di6VSSr
fEv1JjgGRbOqxWJIGJL77i+Gx05O7Ws23hwUwZveOrc3SuwvsbQ6HcYOepv1xEvnIGPY4dtJDmc3
O9jYgthiAs5nmucEalMbb2XID3LQ1tsf1FMfdMTvPeZVnuyLkdvX7+H711E5oq+oFpNRg9tfiYfv
z2pzn6DdtWWBxM73Q94VR3ASimlHps2d3rB4oAj2E69+Kg/9mT6bB/NseupRZoSaxNgdwV9001oO
Uw0TmbwRxNZqoB2t2LUC61KerDPxF0BKH+z+S8S6Ciq4jRHNa4VWQlCO6iRBE9aHKOyDxvZjFGMw
JP3vLpsjehAjJ0qcQ8xeORPtvk3D20cnsxDBZzimbZoRzyQIPoCt8mKgNwgLBDNZJik7LsFpYCp1
HM0ScmC821GZy9lBh9S/LYzUKAS/UQ0RTaMGKDyIFKfVp/iyzy8IWliH2rzTg+Vo/SHBvK3B394C
R2Yrw5T+jCRu8yM5VScn5Nuq1MYlz+gIQeMO2oViabvQvkYdA41dxLIwTfE6gjXoqikLLBL1wUKB
oqPldf3ixavj3ZZv/2r/ghEb9EtWlXqkAQbc3Y9WMweUarJj209prhhCzkRyM6vGGRjkadW98V4/
9sfuxzB4K/z9dCf7UJNoTiQacnSbkbIp8AE8PxhOENkPahrc1tq+o0ArEiWqipK6JtwrlvZj1sYV
PgLuh0ANqjB5GF3t6+yBvg38Bu6bZNrgCfdrIbMz0Q7tLON0pxsPXfvUWJIeyV21bSAEg1vy2XC6
EiLp1iky3zXGQdE+31bbrrFdIcT8HFzB49gokCLq7jMn1AaJCLJjEduDG4Mu4NCHDMZheOHsSIjB
3Rf0yzy2j6U/3WmPbxGIEsdyLFN3xCnDUkmXlvGqXzeVbts8Lb3E0Lgd/RbhtSuAEB+iEb1MSY4i
QBblfqU81OqKcrfP+seaPd+WZf/8r1CCSRNd7Sothyy6c5nKo7J8n1NZ5rdvAFcMwYwx/2nGSQkM
qh2M8U76bb6fhW30JRgxWyzHydWfRSItXL7xGk18GELtrHmxZ9zhIVxyQBKticllqZCl6DoA9nl9
Zq3Gk8zLosu2ikgUJ2aXtO9ni7VQXGbE7pBUbi778JQhCLlkr4GYqpsRW6vleS7+anpJTUP2+0IO
OfdWXvUOFDVnH7P1Ysnqg7Lf5/+/+eJDX3LLHAW/ryXFGdRAYUxky4248dy4jA63hQ3EbOitESf8
EE78oyU/aAflQI6yVxmZJMKdV0ETtii88NfbNKSKCs6/VfLVv/8Fdr0nYtdYb9KuaCOI0uOFhNcy
x2N8mD3lUATFQWZaP93uLcUJ1151wAGgUEjE0+ri0QiyMPe09xNoZczAcNEgF6hH28vuLddBP5cs
yZY4UUdwCuU0ol6ncdPO7mfsFGPfFeNrjsX23Vt4AYjzj14NVewcs8qpIZUOSbvouajPk/m+lL4X
76ZTGwwhnarHiiiLDnGYHx2Sz7xARJ5tV/eqJ8V3PtyOCjeNEQIJbqFac/So8fyw1b4kNXNj9f1t
gJsOFACCX6gXbcGGGADYFFuZ7vrUS6TrV/lv/G5/jqXrjuEQXZwHbJXSrjSGvIPlId8oZ36qPaxo
OcwsXPzST6Xt1dygbwEKzigHW9wKUnXwJznHqak9i5bu1DUuiz6N+kGbJCXvfR1e5RMcE1jwTK3N
IN/MTlkBxp6XKpZkB7t2AKYfCgZ6XUW732vfR/OqZInqDHgp6Dw2ESx8GvzbliCDEEytmSvLXFpA
mMXHPv9k1pLscP/3KQZlwLfiqOJckz0pRWyoCkSo04+qgw+PSLa+c9+vkl8YYjrAVLtQaYGvxeWc
fSAoWuTej6HG3cxQ2LK92wrbPfYNmHgm2mCSsQJYP1delD224IcdyqfbILvfvxsQ4VRix0APmRJh
EmyZ3cRZXMcJ47o7GOxwG2j3TdbZIAmeoB9mW6XTT91FhxKjU/25PvGyS+XJPqf26DjJFovbyiaU
o5UYPHs1sEr1S9+Mnp59U4awx2q/oT5W1bty1Nwsky35lelSuKeNEVW1QWCBZqa6c/w9wVq/1HhJ
ZY3aMsMQMggrj7CsBQ382Jxxp5kvU/rRHCWXSSaK8LVQovdzyhRApLnhDcadifmbKXtfF5K6quTS
ivskUfDBw+/AL20yYR9yEWKXg+QaySCE9GAlsTnH/M5q+VfNfu5zX2LY3HB/iwa/DBvcIa+NDVto
NbJquEJ1YDwthfv384cZoAKi/2wBkDmGXYnA54hpGEsFB4dwOI6hNqqRw5M29vfceZiIRGO7h6/r
hoXtGoZpi4N6RhulyaDh941GO67sQtTWLZ2HhK0SoN3MbQMkGHJSMasBY/ngl6DCiJP+aLYXw3xk
o32X4sVFck7cX/52Ths0QW16PbVaUXC19QfefcVfKyuwmh20IA9lWf7uHd2ACTnxbGgNaEVhFGZ/
nBffqe7y9tNtgWQQgmFjkh7k4TygTvVLVx9UGrlMOd7G2K/JXuUQ92JXS0xGzQEI+zGHU4DRNbfw
84/0g/WVfE6O5EjfyypV+957gykEvqRg5YLtLnA+IJefOuZhFSsaW1h/GQbHzYuHNSXuKLvHEnXq
QiS0rRVvLStQ5yH6Mg14rprMh+QNxPkEfCn/3C1xSKBzaFwkFCZfoCcvjaPLRNYQ+wVDybntOqUN
Dvchmwg45Rl1+hjS6M/Rhbdpol/7sXepy17glKTNmvuVmQ0e1+4GD4/M05pEkGs4j46bYP+NX4FL
Ynkkmus0XnfqD+jZ+XBbyn1HeFWm4D+UKaJl1sE4Eyc/KIpzwSSWxEXJrEJwGiTRYpTqIZeKdqt2
DcBBXKiS2okMQ/AV4zApbYrlhX7THSYWKBJb4Fr43e9R7GLhe0g0cYBXzfN5dPhbW03RSbv86DrT
bZ2nOf3fW/Zh2lccweQsTcsWxju4quWdYoelbCHivpquvy+aGFab1jXPhxPrR1JcVPXRmSTZ8H9x
d1cMwaI0DNaoGm8s6D9bD3qYePqx9thd8tfsOeicyILhuzRZ5Y7lt/MxVB3kvphYx2vD66vDHCuu
U7RN+cnJPug+JmmPM8bUTbwpv/HdydAtGw8+VHWIEDQwLpsb+oKEi47EG7VPFWGhNUmixu5JXUHE
oKENvRMrBkDi6llJH1j8ZDYf33D1NxCC0qil9XPH42ve/lHVLwuVJKYyEYRokNd1lOt4G/TLPDnE
zX3PUp+uL7eF2Dc3wwI5qKXjy1us09HKyXuH9y5MP3fZdm4aRBPYRSxPuWA298Qna6QsK7tecwMq
uJukTnq91gDaI6GvvwyyBVu7vw8+FhPb7rEjXuyVtqfGnJy8RcmHvY8xwowvMYlH2/8O30AI17To
rXZQ8WGHK9O+mGF6djwWNIhsaKMPZW0YMnmEEBBV6cCYDTAt/jaqT1JClv3YaVomBnwpljuKi9DY
MFPcyxrPWlhl8sDpKtpDeqGJW/z1d7tW5M2Sly3+N//mczaQgnljFs22yQLIcpk9PX2o0m9qej9k
jaclEmfw87H0FhZPVTapgT1n9tSVXLyLfbn0IE4ZDhkm/N5Xn0AjFD9yR+ecZBLuXuCNhEI0Ugcz
6qkNVAtlExUL7q0FZJESQ+R2Joim4yOMX14Vw8Lil1jHbPhPovA+88qNUi/WYneZ75o39F+8whGu
bFeyulEs4KTqF117JDNz9Vgiy54ZvgIRQkNnRjGdW4CMn7XQCKLH4csjM13nwmcqpiPWVb6hjU/X
HINiCIs/souZCfqtm1hVIpzR+ImAGaC+ZPXhtovdMYNXEIIZjGbbT0PnwFNEvdsWB6ft3UZGmLVn
BhghI8Ti9VO0DLy28AXc8ykCLnqK6OL2yeB2Q+WtdQyKacnLzp44WyTh3g6plbZaD6SKvAzpcXK+
LbJFzXtBCcxbV2mE+zpWhe7QkeJUEjSDOa4RpE9NmOBNhwVrhPHvCo04lSlJtHe87CtU4aDMuc7p
ZAF11O/z7Gsn67ffNe+tWFy1GzfUTaaVZTMAMJx9Mg6qx+fZ7fv8VJ90eKDmIiPZkEnErWYL2NkZ
vs9tTOKp1gPoTN9Ra5JY9y4EIaqDPWEUq4GF0LQ6dTsNOCzfMt7n5vea/u8vDzrZ/L7gdyhTjCJf
TbQPTdVJie3DWvRfiPntf7+jWxTB8Sy5uiRJDZRWIabXruxPY1LPLKvfYmJXacQZ5qTvrbnugKPE
2qUh2h1zHPe2KPxPFQPCRhRxbNlZBwS7GBC2Dhoh+5523836uOYdeDefFe3UVxLd7fXEbI9IXAur
ajOtBwOI01kLuUnn3vpEXeyLRwd+5Mkee3ddnYWyI/yDTahYG8wSraddZoHWorI+tFMcgKHPcmPn
uzGvbzE+Gw3JGqjqYOKCH8IW8rrPJrBiJ2gpcL5M5K8+lnG47PrTDYbgdXBYPVZDA6PE5Gc//jl3
FhrJ/7xtFDIQwfOk6dCrlgaQmdyny3mxP8ad5Nt737vZeAC1NMvEV7gQgqIWG8CiFnSa9LLCDNpD
7nWZa3+YPdtlLnEnvExKbH3XFDaQQiwyOhDYo3cSyxtK3VPI49joQewcy0gi2776rqIJdtDr83/O
KDXipzRnnmrrPlWn0+1T2o97G3kEW6BVkqs1hTxj2J8Kvz50GGgp8S1GnpdQQwsDUoc3ZKk6iC5/
HZtgGuM6mJk5AHOZv47pt3zSwY738i8FEwIRzXX+NQuQ4Zxj0ynS7/hMwO/qUfRmVGCxjT35DKbs
1ITQNIBoaO25Qdr1y2heluTjRD7eFmw3+m2UJ0Qns4y6rq0gl6kU7rI8pnl4G0AmgxCYqiJZTfgg
cDP3eAe5W5SLNXz4VxDi7Ohk2dnYGdwAligclshTW8XvE+bfhtn7Yt4amjg26tBEtWMdopjuFKy+
5s53mNHGDssiqA6yiqNEb+LEaETnMaYjhNIcXJnlvu8KN5JFIsnpW4JbKJxyiQcDEqXKo1GHkfK/
V4BeaYzjb9K3PJ6mJucrJsbuPOV+HZ2jTpKQ7AfvqwWLQ6BLxphScAOjH8ni8UllNLx7WBJNXQeU
CopvvJfYgcRpW4IvKEZFm1ruC3q85mC5u4/cLtSO6pfoGJ/4NHYeTsdVFmZl4UnchMPIWNt9D1j9
oUldPcyPeIBHm/30aMIg7zFg+yhL+Pftw9JtXUNl1RIrndqIHqvciia/0896d09lZS7uXX5L9ZBz
/+f3xSLnNK9qpOoKGGpAh7JqYWYf6uLdPH8f8to1O8m0pUQaXYjvJtqbJtIBbUnw7WLbge684akD
Bn8VSIjnGEimRmpDYa1eN26Sxe8Sy3yyc62QJA777uEKJNzcLGERjUHvgz1+dlhX+slJl4dBf1O6
v5FHuMBdCgoZLKrHjpiputNSx0tBXiq5TjyK3TICLurGSZRxHNtUA4bzHP3MF+g33rBnuEtYfoDd
ecQtnx0pO5IMVrjFcx0PxFKhwR69wlV0qlrmanbjNuy+Gt7iB1He0hy+P0AVa9QpbTKTZLi6qJ6Y
iBaOt8ogdp3SBkII5Fbe6x2bE+QKo+Lmtq+shWck7yfzX4oixHPs3BoxMgWcpYjdmD5q+C5bZM/y
uzf1lzC/tYPgNSdVOwUgmX5PsHBTk9jc7tlvfl/wBGwyFTNmOI8On5jLkGOy/zFSNRS47lX9f3+Z
1DFc+Z+zB/P8a/Oeo6RqlBRYNbbRGBeVHadZ0mm0Vx4GBipnGj6CkAsL3mAe0W+iZyDgij4uXvJY
HpPQCVov8ZU/qRu5YIHiFLknWWPqfkja4AruoXGqHGuLgWu6qjeeMLSODbMBedAXt0JOFH3r7urg
trvYdXwbSNFb5IU5ZBU2Lw71Y4n2mvZzJXvB3Le+qzYFz5DPStMRvgtzGb9146dxkXyU76csGxmE
vJ5FcTzSButRGh+v/GaoH5WgC/VD/MgZrdJQ1uy07xuuAgm+IVGqxagKvsamvqucu9E6D8XH7E1p
+EYqwTMYRmxEvQqUYfhoreFaf7JSieZ284UrhFh96hcnQaUD9obVP9ry3DkP+XJWtC+O7Rm95Hln
z9B0FT9nqQbWvogFaaVuaZy0WCpjxu+LBkuUH6omvG3Lu18UWwzBN5A46itbQ+46eVOguAlmNTGN
FfLycHWQ9fjvmfUWTHAS2PwbVRWBQHFz15eHOJNJw39ADORbAMEbjLVj1IyvNK8ct9E9zGIeOWt8
dYzZaQw4K7JsZ7zsjARnMNcp6PD5AsC4PKjYueJgH2Rw+4z2tWaYFJLZjkkFq04wrVDHNSCyNRyn
+1nGLrEvwq/fFz9ex3hVnLThZhY92ARX5mg0h9si/Bczu2II4Q5PeBqbeXigF3oww+5AT8bDis5K
7mze8NSr67gy/1GY+OFaL7PSZhYEatsw6d93sngqORDxm5Wp08QUvkC4IYk3ZLVrqP5tfcmORLBj
uy1thySQQB8/aeVTjUw+az/expBJwf+GTdKb4jUUlVhIEeHLx0zDwjAkXwjSUxfCGCvUdcBKACQ5
5+nMTiUIysljel+fiN+80blcT10IaUWLPgZtgTyVM9xjlfRDhNVEt1W2F8W2hiVEsc5JSNf0OBZK
zpn+PsbAt43Bb8qoRHOysxGuvDp1Sjbx8LzQuzl7prUkikkEEZexWpmWg5QRukq0DhO+Jqaw/XLU
Hzrr/W2NSQxZZOJJtAYPDTYE0avOn/oLwTO+LSub70uDoVEwgRK8PwsnP0/zZGSDM/mjmYHSD3vr
Mzcjl8WQeLF9Ya44wvEzPQJbjc1xKMmwD2TF5vpWAbuY1T7fVttufoYJnl8iiQZActuMME7uG18H
PHR2hziID/WPzuccnXFIJA/SEg2KWc1gJsTMWxQNrKyM3LxBMakz/wShwRkvHqfbskm0KD6uTWSu
ijGywUGsU28ZscGO+U70Jrv7pT/xPW2xrDUpSgg0t+WxH3svdtTObQz25d8JI2Q02PppglUfn/DY
QFn77TLrrmYmWWiX9NttpH2XcJVICAlgTKMDKaE2khFyHGP2AZerPN4GkdmBEBO0MYscteVmN8Zn
J0+eE9Lcrws+4g32Fl+qGZh9wKSDQcUgSqZoMCILT5B52mMc+JtmFQeavG/sl9si7eptgyPorWpQ
ZhkViqfOLnmv6uUTy3uJt9616A2EoDUziVQsvYEokzUZbqlOkdvmZnoxIbbEBXFX9luCu4HiB7gJ
2nSyZz0isILRXFzb9upVCdR5dmPdbWNZ4ikD4/+/AWtWMtgjN7kZJD+u3cfBbJhnfW6QMsx3vHhx
+6i4U7slnOBfjZzpsBbgKdUH2/a7JVzpOWuek7F00x/RKjNB2bkJTjZJVIwtLbB2B7XeeC1dG9Nz
RffHbakkBijG2jSptCm1YR1Lyg76mj5gKCa4DSE5KDHKNjkdu1KDjaeoYaKa/aJ3w3HFF767RGuI
rEVyd2V45LVhGGZH1IgBDxQhaXFXKz+K9UTooZBv8eE/9btN2LqKyhLo/sVoERG9SlmGM1KfZjzo
5mfauPEJjfwYCba+RBLBdstJaJ/7BSdIVmS6EuU2TNC4YFDXN4/zJ/M9OKujZyxD5R2Oj9KWqV2r
R+uwQThToaEKVmgzSy9Wvj7asg9F9n1pMYiMD3EC/3uph3elKcn99mW8Av4c3Nlca1BJ97rDX/zN
5153+ah14duP2fcppPflKcO+BtkYFb+4vx3iBlH4+hupMhuFBcSmUXzVKb2+zc816pDrugSR0nta
wU63r8Tu3d5ACgfZdlVHGS8SZ9axqE6TdXIqSc1TBiHE/nHGFuOOP1yz1b5UrLlkWQaqKZa9YRES
VnX/spCfB7o5MH3Iu4aqkKXvznQ+GSR2iS6J/LIj4sJuMDRraokxAMOMzl1yrOPc1ZoffX6Y+m9V
Kils7S3lfCWREMa6vHC0boXqeh/0mWDho1/+ZoExQdZRhtmF7/aT8QDJzksIZ6reFMwZIWIcfTIR
w+xvQxvctrpdx7g5KSGCMbttFWUFhG59dIiflKd1eLSMJyJjMt8NKhsgwWk40wym4w7evhnJYcKe
PZAeu7dl2f8GIaZm2Xj8wturoK8F80yOwpsN5nAJSpTRli/0ns+0EBTylftIkuDu6+4KJ+iuNI1u
Jfw6TeVBIYFeY7keSz2W6C4hsnHi3TYhfSOcoMAhGqcuyVCaMA7EA6HyC+dXKQ9gcf5MXcy5XdLn
/Ptthe7b3y8BxUQgt3KNlrxJxMEHXXw0nXe68iavd4UQHO2SZ1mKdcW4xcV91Hw11jtjfn9bCskx
2YJjNdAXqVd843O0gJijASFN/LRMP9QiNN9CyQ43cRVH8LCTaioxRnZQPwpUfkgoTtv+eOZNFXH4
lk6ULRi/chsPaPamWum8ictiFys99fG/PBvBw07Yi7gYC4/zmBlNjMFTTJ/JYpLsdATH2i9Vs1gZ
r1DVj4VxnLvHGIsO1/i4FoPEP/Ab8ntQh2vAAncs9zMEeTLFKBOtwKdvl67fVdVuPJCP/ChJ/JDZ
yoexNx7KqP0eW28gxYZRXHEFEc2pS2fkEfgQ1p6qNTlo6bGrFFkiyE3rlnSC82PURBtXA0/OfvR+
8cHwWq/EOwJ2JZGwfus7wkYqwfstat7UNkXBIm31cGrsgzY2PrViSYDa90FX5QluDzlRPrZcebnV
P4Ba5aHRTWyopC9vcRK/YETCyhZtsklWQxqKMlJSxpeaFafGmJ6Sqf+INUfH23ASqUzB7bW6QaOY
QarJ+aShqqTQ4aRJu4y5Yd0wCZGyMp+ssdBnoLD2M1FPWR+f44YvnJLZHqeauAUkuL3WXhrWOABa
2yc2j16nPTX/R9qV7daNK9svEqCJovSqaY+24yGJnRfBSTqa51lffxcd3LZMqzdPnIcTHKCBvVxU
sVgsVq01Qjl3QtwI/VxT7NrwFlz5/24VuQAIjcBBUQ3AxvHXIXZH6MyUwi5W9iku2cZFDQ0TzLHE
/Fxmj3Og5PSLfdDbk4fZjZ3oIUjkF1yoyPVgbPqXpHZWHF3XnHLUITJTChZuOxl79XYuVpiNPlOV
tSj1wTUZv8W9KF0WOQQXHIaKhAad2ZexwPaYDb+SMftJJv2Tkpm+LjWfjbxwZinYQ1FHcFsU2cYF
DKlPwObLtpa+lFdRmj7HxQdIAdcBnddtykGvHCs6lg/K9ZmfZwvrC28F2aXAFfjO+qUJ5JRI8LtG
PaemZ9Ldh1pZVweTwWVGcRy1yjLAjrrANT4xU3toRQp+gkPX4EID6JeKDFquyMlz7JwgsMOAXmM4
zo3M7NPYTDtLiw5SO3ygeX9tGhcaorILQM0GWKLdZc0un6+7SRD1RB+ICwxRSiYttwChR/o+jhPb
iMk5y/O/26u8LpNFpxnz9ICJu/OA2Zdc0JwmOCQMLhYUXT0uBbuYyXPqp6XXKpJfZcc5/UscLiSM
0aKl+YJ9mWBTelmWV3aHfXqnVDEYXspIJFS7/Zb7mqDwXQgqlZREZ/XF6aZ7ZNPN5U67bhpbfkmH
RFN3gmXkexJ6FSOsI4V5OPj8AAzixXPQR5iiF9Rw/qMY9m/s5jvqQ9QCO4MdeiOxswfDUezIr07y
ffYrPzPKS+mQSQIXFHg6355AAjTLdglWMosrB7rQtmweZlHftAiECxRZQPRuSgHSq7dFqjgYfB/D
UWDJ5uGgqTKBMJFlvFMmMhINo1dwOHduSGqnkeoHg2hWVoTBhZ4605e0t4DRdcd+eJK7+8tZzwuf
9buMZGUEF3hAcmEYaQaA6GAc++vCbw4KqlJMVSD53vf2ALHc1J07ez7n7izbIlff/FIrfC5JUfM8
xtwXbhp0uDeeA/WHKartbV4KVwhcTDIlvOnJLwXf8lYHA8bYfMq0GV3Hk40X3svLKbKGi0szaaUa
zGPoNUVXSUpPMyixp9T7AAixoO1jgIv0HXUaCKqtKKUKHqaCqwHpnBZehcL+doX9qe8cY4XCmRJb
c72MkYooYEv74sz6V4a9+hB6zYl45JZFh+pzvTeEujib32sFzOVc41gOaS/DPAWs+OnByHt7GTEl
fqNGgs7gzc31isSnXupIRrkjQIpM1Zbk+L4LU1HyytKed8togoBfR4atvSMSKaOmrqZ5QZ3AGz0D
VTbJUw/aTvcbcEnlgkRl06AVGLeZgtHSJkufRzdTp+kYV5oBjSlDFuQqWyyYmraC4XZUMAbSNMQy
EvJsCXeROdrS1J2gGX0n5wiEkv4laPWbLIs+dZDxdaKkci/vAJGdnG8mtRRV1YQ/QINogxM1jWZD
7UBg5uYhvLKS88OmzokURfAOyTqqhp8NvW0tXlx9vWyLaDX5w17XoRHbxfCQGiLlmhselx1axOzq
fxDjEawbf9xbSxEN0gSoKP2WKM9VJmikEf0+2wyrImKkRAmtpQmPvU1qtzS1MxEB72ZweP0ofN+E
2YElOWvwUfICOXLqlfUPMmcO2M3srBM5+mY0X4Exc1fmgOm1C6IUy5VLg2NVxwE0yUsocDPRmrE/
YgUSdBXKyBH2LA2ONL9GsVLgX5uBfGUFHxQwaKUuMZas9eovmvpC7Wn5ix25tUuJHe2j68Ibz2yG
sg0FKdL2KbIC50LFMnRTgMo/RnQtu3NlJ3Lmz5HbYD4Calq77E53MUIAPRLL/VBT1wqZixHzmFWB
MgHZpPez6cWMzcRwCumHYHlF348LE3Mj5fMwsO8X2els/x5cr75KzyiWTrdkh2Nyh4F8AargWOFf
U2I6qrmRAjVvbHNXQe5nsM0zuZo8JlooStIEu47vsNCJrBhgQEdBM/+EpCNUarupjjS7nxVBoWL7
2e31s/EPLElqTUXQI7QHqb08NofKn07LnUSd/GD40bG3Y0H8FXw/U+P2X2xZU8nCfDVpR2tqvdIQ
7gLR1+ICyRKkjKIa6zf44Z7lUXrhS7DPCWym9Nz0h8vuIbKJiynlaCVV3QKvMbyc7udC8PuCo9Hk
Qsok19VsVPj9SPmVPEJIy6PqzpJUgZeL3I4LHmUqgbm5QPwNMtuMvsa5nUsY9ze8TrRggkhvcsFi
bDMpILgluEvnhfIpapxExCwpWjMuTiR6RKx2BoTa5zbRDzJaaaLZpWP1d6vG87vjJWDpZxNApWqC
ndXulew4Yi6sLvdpT0Wni8C1edUXc8qT0NTwjfpj76GXBnoZ8yeyk10mL1kL0AR+zYsJWkPWK4kF
v9OHz9p81xoCvxb9PhcLhkqBDp2J35/0/bDsB5HKg+j32X9fnfURxBDDocNi6fk/XRrarUhL7z/C
p0Ys9IpRVeYHEZVSK0BENMCCmx6ylYUfetRT7yenfREpF400be+bVzjOIFK2S613I+ucPqtjY6Pi
O2mCK9T2xnnF4IKZOiY9VG2AMY1fo2BnDZ3bGl7YiqLNdlMEXnP/f+24qNaUgSwtE7LXBuS/n36/
eTa5rd+XL2snpv4VrR4X31CIzTGrjo+1BMfCuDXwKC5qIhBB8IFtbnJzsgCR6n4IHrzgPIr4A0UQ
XGALm0LW2gLLVvTErkbV7WVXb39dPtG2j4J/vw3foo/+srzKaY8TlD7HstO3si0f5sqtPkLLicvt
KxL3mtpXtVqCp+Aln+tc89jc5LukdKVvi8NUh6vEvWwZ7946CjmYSGdNlwDVXkaLVzEBzJLhKM0R
cYL+LlweO/N6oCdF+HTyrumMx+E9YYwJxOGBkxyIDvYUzc2h/RHv5Ed6nF2CUjZGXyX3j3tKeVzO
PaZliZI8ihluuE8BnLmMOFO3WeJvfo2FqpQiS19KnqsVRbW2HUYLlsrENhvbUsH2Hh9BSWLrmQMm
qbvoWnbV/bgX2cqWcF3reTFV0SCjwCgGDMpFQ7Osa1yAE+LE0eI1y6nUr0vrs667Mq7Chohx7l3h
gIfjAuOgLVZuoNXeGY8V8uTg8FuMpHJC4Uzh9pquTONiY98vVWhVwGq92WvvlD2IGmDU7Fd3yTfr
PGN81nRmCGRd3hx8bOFN5CJkLoXJpOSAjYLnpj6G1rMkGgQUQXD7oiZt3Gigh3CGRvUG6Ky0ne71
lYgm512hnTeF2weLSjMKhVGYcl4g8Qc2oXA/7pjIOMjujuXOdNMDmgvP9aGx1f2fvjJz6Px90epa
a05ToEslOcdFd5Alff9X34q/JM4gQhlUPDM7owGB5+Q6wdxCPrWC7PbdKf1iCabBNcgCUxANc544
lvOgtj129+gUB/iik/mlox8oOjOfSrfC7Vckai6E5LxQwxTIlA+AJPfgXbQ1t73CV9vptvxDcRpI
68YumpI/sJorMzm3zJUxkjMVYZOWT0V3MmoQowhFKvjk/fdaalhHomHOnn+Ly0CJ0nY9PhmxQ8lj
DSlVZ+s2uS0hw2F3V6JO+O2QBXWz/wfkEmzUbcNWZiFrue8981jcGGhvvUfrvZ8cyZ929PDWceE4
adEYZ7YAU7vvcuknYWPn488PfCYMZuiGTjGdLnOuEXYDBDXnkDhWDYnnuNl3BTnGi0h4ajNIIS0x
VZ2o1KSc02etYVQ4cnTHqM7JdKdZXjv8+IglrxCcJUnVx1U7mgzirmHyg6hmicSlRGZwTk3MWV+m
GhhD9WhpN6kR21OQfuTM0CjmWCBMbaj88OMiJ/oCSWwYMmYPoZod4lD/lhHR0bR9JOoyxcsOZIyg
svz2MqdqcaFY7NOrO6YYqbgxCjvWHXUoan7FFXs2DX1R2ynz2XcpxgqUy07jxcSkHWX+ttwn1bUi
IpBU2Q68BMBCxip5CvCSGCUxYh3TL2fvVSm0aaW7eI/+cAe0SUcmiF3dsROq9sAF6xaOaGU3vWRl
IxckoK9GrTCAjXrxj7WctPhrpD1ednbRMnKhQddb2k4soi/9UY9PgYiYR/T7zMTVKkYZKIeyHL+v
lWi50+pDSnqBm2+fSqtl4mKCktA2GFhCr+/QM/ut3Bk/2YACtHG85Iivcg0l0afLyyb6MlyMiEFi
YTTMrKQH9V10zjNoxIk4Zt5JJ73E7ZVhXJSQ5zJsF3bCy0cm+gOmlEMN6R1JeFNgf+4lX+dSsnrC
W3OGjn6nUDWXLOmx0cD9cx02300rEn0utjPfg0G6RtYw7GZZnMsVBs2NkOWZ8jH6CX3C42Cn4ILQ
PkeeKNljX/4SFOd9UzzJSpmxlDa9I+RbHjwry66YRIXGbW94tYhzwEjvylaT8J2K2LRLS7alRvMl
InhTfPeE9NsdXmE4pwuieggJWzgWkbKnCRkYI7UFV++RFdA75/dsYnwvPXzE21+BOT9c6hBjewlS
MKIubtDptrrglhx++wgKNVRD000FAjpcqKjGLGo75oTjV03D3Jl0nvXvf4XBN6TTNDSiIZBQ0moB
YOR2REo7QpfhZRj2p773u39N4RvR0RRQqYkFGPmo+f2u20M9GeLTye4yzLuutd8e8YrDnVFkVHUp
o8DRd6xOV7jJDSb1/MUbPKiYHrMrUSf1NiJRZEPFJKJFX07NVTzPKbhiqhSuTo19c+g+pV5aOr/H
wZprDLWw53p6uGzmZnRaYXIBQ9OzuWtqFmxVCCk1/UlRYht8wTdlolzFeSpY1c2Pt4LjggbWM23B
+0ecKdZAuJFOmp3K/TUZlOty6vdtlfsVHY7qbAl6prYvBStkLo6EljrqA1vcGSw5lY8xtJ1pL17y
P6zpZshaQXGxJIyyeUgaGKmg+VCGMJI5220rWMntA2yFwgUOnXSmNIYsMJ4130JhpvLyB+YiIuoX
kYtwsYPUodUs7Jv1NVpvfs3xldRRW25uxsoQnV+bKc2rUTxVLHpHer1gdbwYN0MosncPTI8P7Hmp
PaGAKJ+T44c2OuYv8byssjRb43wSHL945w4bdj+Nrxu/c1807T+njgb1t0PpgvVZ0BG75SAUcp2y
pUCAmfBjXeksS5ZW4LAJ+/Fah46QrJvnxZr2l/f21gm9huFcPm4ic64bLKZUgXeXftOKyDatH+Uk
CslbX20NxDl8YZpSV5bswk2/y+WtafmXDRH9PufqfZGhd6VnZYoAGq4nMt793e9zHq6hz2xUO/x+
O31Og6tFFPW2dpApq7hWK9CDsF6Sj1Vgt8aum9sG6wPGHwwKfpGVL+Wo2Jrp5iLWqXc95OzYWmNx
tshoWE+1FL7FCKt19FrXV9TLbLp7IRsUdMhvXk9XaPz1dFzyVgXRAKu7d351CL6Anw9T5j67nyog
BP+i2rL959p8nJG8CHvYByltVRiZSp7R3aTdvlMEPif4Zip3/Fed1EmzAojCiBtPXYLQsTq1tSew
wx/GvsTkIEYpBDt2KzCsl5O7lCplZ9Qmq26q/XO3nJpwsi3RjKzIQ1TuyFfaLAwJAwm/FA8Ke7b4
p0OXyPSMiV9XVEp491bMfyouupKpihTC1pHcsHsW04moPO0YQGmDNR+KrvVboQIqJYapQB/OACPv
20S3BFmk1Fg5xHHSQ6J+jqWny6HiPzzeUhSodJooyHGfaEnB3hUXFXEqy56d5GFBuuTHYKOvTsmv
5pfFnrjUfXAtzA7ZD/N5Lzsx/h+Y+2zgLy17AtowJ/9SHGSPscLrT53defLZOInZZLcX8hWO+279
nCxxGAOuSO/a4CYXFfK3Dqe1OdzhRHRrSC21ZO9n1cNUyjcjQUtqA0JURcTGIjKFO56yLp7B9QtT
TA31xvowBp//0im4AwoAlWnWQMjOvemYR22vhbZ8A01hEDkYN3hxsVmniiy6tbJgfsknuGBvVDWp
2wW4wbfq/Ht8v3QC14Aki+mCJuuA1MKW3OooDsGbt5XVB+Sve+NS5qWOhx6nnO1xX4I9IL1DH92+
TuziV/wJG2QnKjn8RzD51yn5ux9RM93sc9hrXLXUZU8JoQep5hqvWqo/7WK/FvS6bwfkV0DuFOil
nMpzD0AF9PFN/gB+YHV8FHiPwD8JF1K6alxi08BKjg7NnOSptUOPSVBru/Yc2OVTtRO1Wm6W9dYf
jwsmJiYn216HXSivWnamvuS85efupN6khyLbs+D8PxwGW+WpNSwXVCaqVWPN9klyYI/J5a7yZh8D
lo74Yrvtn4pKiIZhQ9D6ciYGVQPSeor+t9rDU+hsq16MatiASy4UQxjPVOyKlnUzpq0gOfOg5Zrn
lZbhrCPfo/6+rz4HRLWpdi9wmE2vXOFwsTPOSVdC+p298oIQ7GeEQtUs2VWAfgfD1v1hF3l1C1V2
W4C7eQStcLlA2g7BSGIV9nWaA/oLp92BZspGCzLjChuw/US9Dtu5ygqRC6xNPXZJwyz9LfvLLJ0w
GST7yanYidhJRJ+Pi6bgGw4xVgUwOvkZvbGGxCbTPh5+XV7G7a9HwKQqQ8UWXUBvUxTFqIY8mLHd
JzWyZcMxzWe8ZV/G2Cx3mMorCOf9kl7Pg6XBFn03fmFhufKQkTvmSVzg3qydrrE4t5cHeV6WCQY1
GTo0dEe7Gdzfovb1aC+7zpNuw5/gHnACT5QVidaS2wlt1CUZlKdwc+ufi/k8to9t4AqWctvrX5eS
8/oyzydKA2AojVdgdqYu0UxRPjYz5nJVO3XHk8jtmVe/O9ZXH4/zehw6UhnoQFxqy+2Un50y2b2V
4v9+zlFSGq3dZRM304gVHuf4NbRf+wZi1HAWTOAdTYyO9Qd1L3qY3/xYOkgGoV0B1zc5GGmpNTVq
a/iJ9Dx017X5ncRfLlvC3JpfOaiDQ0wbSogUof/t3rIssshpb+gY17pqk52iCVZqM/1fA3BPo2UU
5cbQAWDwNT8+xUeUwtLazp3+qXfpkQm+9uAthrMc/s4yLhOZTFWtDGZZWH8xgsiO6ue/A+DCUhXg
Qm3EeP1XwAQVhLYpf78MsOXV66XjQpIytdGizLAg7zV7aixvmSV/6ayTGoWulag3ZqF/oNC2huQi
kyG1WqtgqsSxdMmpS+NhKn4EkimoLYucjgtCtJvzRq+BUkHQmj4UhqA3eWt7Wjp6Z2R0cELek7NC
U4e6xbQF3iCC5Bva58JdD8nPk9SOtWvJaeCmeA88ZUpO9vJQRQK/2Ni1jDxYgawofvtds7dUT8aS
zhPeQYbnYgrtkf4Y0z+ckUWRABgWelMhqyW/03UnQT3pLf7nRBq9NSFT1xeGd9n7ts14heD2j2qA
Gy7IAVEYP+qusLvqusDcwmUQ9qW58PPGDm4P1USKVXCK607SXpnxpzj7WWuNPfaiLvINj3uDw22l
Ml1yHfxPurOkn4n8Q2+GvzSEc7mpy5V4UAAQz1D1HPBSQv0SKOny4/KKiT4Lt3cCNQpUXQdQBb4T
5ZrKGFjKJ4E1m8uFAweFJmKgDMsFbbXUE0XtB91pSHKFgtSXuRQK921sUrQJvmJw/tVVYFzHCCI+
CSaIzCSx6/icaE/T8C2ezsNwbEKRs23dhtHAIIO8T9FkGd3Abw+72dSSNq8BadwGO2TjV+FR/qQc
TVtzMk/+Lpp13LpRrfF4Uls8HxeyBXonPJSMngbt3PYz6yud8DZu+MOVdBDdp7auqW8QuQ83UDot
BePlItBXV3+pXnGTgNvPhibEDasgtuAGE5YsN13ydVlf7iSran0BfuKUgPkJ2ddtllW2WZSQqr//
gN+vQLhIodYYbUsGtsEaX61DO5FOifTHhDIvcXWFwsUJKDZIas3iEb1pDuoCNdugsmOHXdfiel/t
chGhqWjtuLgxJDWduhKA2vKFjj+TMrVJf/t3S8eFDIhQ5zG14BRBoezSXN8R2foeg334MsxLhf9d
MF8tHpf390sxRfUCW9ojKHThfBjSuCJ+6g2Ks5xy50d+iCs79+ev+c/Ejo5SZYuq5wzi/Z8AsTfo
VFAKFo63O7wFutpkMDWdH8LiFEOUgN4O0qcG8reXrd0MX/QViVtUmYZRswxAyql+GvPKtUD20Rs/
R0JtPJs7UaHZgZoL0unNwLxC5ZY4y0EhIelAxb+T3VnJjvTW42XLNs/kFQZ3mYoyjRZTh+Af9j/G
DPrU2s2kyP4spJAWAXHhuCoqiyRWj4/Vg4bDrA6lvODBtRnv+iTZXzbqP2L/v9+Lr75WYZ0rfQKr
RkdFA5sB2V0wrj0MGD0JbCW1c1BlCD7WRv6OYPwKyQXjwEzyLltgXxcu3+qmMZ1l/KeM+6tE1f9J
+vS2W0rBHhT4B08HicIC1dIW/iGFrVtXYP4mov7tTQi8GGEgD9kB9IvebjFDop1O+xkLqR1n/Vr7
QDejjmGgf3+fC8FkUPtEa/D7VSjZUrLoNm3bT8ts3X3EI1ZAXKzolznpigFA2k2P8ZncQ6fwaXyC
VOOu9IvaFh3Om6F+hcdFjKAiViiz8JiE9LRkWnhd1XHt0SoUTbWIkLgosbTppNchLFPLX2qW2SXk
AioRY9jm7jUp9A8sKBzpfIdcNk1NFCZwtbnC8wnBu7Ie2JAOduW8/UhEeoXi92400CWOoKfkkPqG
Dv9Q5ViAcT4UdU5ue/a/FvGPJUE3hMXENo+SfhvGnx39etnj2LK/O5xWZnAZb5kFRV3h0ziqlOdO
kmOLalNa2W3WorRex51d9rXsXQbdDnwrVG6/LkuazZgEZ4Lco6catpyiQchyDNCbtj8j9CXtqShE
bBVTsYdfV5Lbw5YR1INSwVJ9F+4lxRlO7aPihM4w2YE3PP2lhdxGHsdY66EijLzDq86qMz+zhorK
q74A+E48OylyE24fTxgXM2OCBZXVb8WMnhEzExxWm/sXBQxZtVj1z+T2b2Nm+qyqaCAbyWmBOKF+
10qCd7pNI1YQ7Oxa5ewzqGeaVgZELt8M8Y2sf778UbZNQAoGTUAMYxDu93uwjlq4RaJnovkxqd7Y
17Ys6rPbeuyANMkrCJdAhHWZ5QrravndusP6jyVP2f3WCRWxHIjQeF4y9KRbmDcDGsp9vzR32esP
2E2oaKMJ/iBqy9h6I1jbZvDJQ5o1WcRsa73kYfZ0L7il/rIPr2p3Avnf8KU8hJhlya5Eia3gy/GM
sVM650QDm52D5MUORowSRKAHMgWbdgtFwTGvG5gHUg3CufhCQewc6qzDK879uFROeVTv2kF0J9m8
gq9xOD80UtkgIHlhlXri60fNTXwS2hWxgxvDn/fliT6JqGs2HUVBO42pmooBZWtm+2pvETWPuqDF
Q2pxpo+6N+0xV31fHtjoEZRYBfcQIRoXjuYiLPKcoVWP9EfzoO0tj34bfi2evscMgwBtK2ysTeM+
m6EpUyqVeCUz+nOrnrNRkL9unhxrAO57xegM6ccM1mTn7qDYscfeVnS/wOiM6ClMZAsXPcq2L0q9
AFQ7XY3dMRsF1+7N+/DKFv5tJVIMkhcFFgvsRc/RU4S3PoV4jKZ2AWVj9yu5xke7rb6ZN/oP1ncS
u9LPy1FY5BwaF0WKRjfkoYGNLEIqZ22f7sx7a9egu6ZwFEHZXbCgGpffBOocomcc9moNGv7RirdE
AvcQIXC5jFknkAkg2M3R/CU392PycHm9NqOSorMjF7KdmsX9fqzSKrJmxL4kn89KV/9Da+S3heRf
hvmPzwI6C50aGgUnwdsIMeWFlOQjol90sCw73it77a5/XBzZbW8iT3Tx+I9N9QrHbaokRleFrgCu
OJu7HN7XQa6EdXT8D2/bbIn4JBf9B4jp6PfDrYAzDfFBoz1LLIbH4kB9UBK41DPs7FoBm/6HOkj0
NRxnWlmpE0lqwJlh8KMx1E96I/0KGtRiZlXE47npHRr6Y3RDUy1D5rwja3tTR484GmTU6HGJ0p/5
knhyMYvowEU4bBeszo8h7eoI5GfwQh16Q9qAN+04riSvW+Y/ZdNk9U5lZRJ3VMVypdXpguUL869T
4xF6nOh9v4joATb37QqGO6OGbFKaik1E0J6co6q9ogoV7KltCNOiqOsb1OJJNBc6LySasHVJ8H2R
r7pB8OK2xRShQ1AG6QrB0AOVuaWaKBm1sWJfH5SxlCAjm+zSmW8aLz7kL8QpzXX6mELMPTqLG9A2
fWKFzq3gUkUdyWJ03Dfy8DmlobGXC0X36n5avMvBSYTEb+BckqqCMd9goqRoUDw9q7pzGYJtyncx
QocssonnS03mG3rQpJTIlcyaULq7UfZq+lgHX6zcbtXJRmOFfRmNnePv0BBjDWQnliyrXIiYLCMz
VALP0HcdRIt/z6TpwmaNTRj0omNswYJVJucfQxV3UlnhbMoO4I3yh722m8/inhARDOcIUlo0qZHh
kKU3IO45gvYZ6VFyFDFUbR9RK3M4N7Dq1hxj+cWc7izZjB90AAkFqC2fmt1fo3HfiNbQwmhYJ5m+
S++Wh8QN0I3bu9av+kac+G2+kikr29garwIsTXUSkuQlMaOWHewisJXk3wIwr9bn4HG41vfiqsFm
HWYFyjfaKzMUwOcZC6reGpGjQjisvop3QwO2HmRLaEgXHvubO/nVTJ4EcIhKQwmYR7LKDx4qvMwP
b1moih/YgG56H3gihv/NKGxqhmYyuiX0E71d2aTKm4YECB65fBUXd5VwCn0zvVgBcGdjJye5EjAW
qcFPPuVe4hsaPEVx2HS9hJfNnAiix/YivlrEbWsMG0PtjbBRpxwDC0VdOIGm7ksIEQqC4su18F2c
YkV1WYWqLJLQt2tXNoQ2SYpcXd8ZpjO4PXibhtJmw3URqLlQxy3QNkW9yDVd9HDbamkruOQNny1X
2DfOsN7/LajeqAprDONjZlFGyRzXL3/L+EVzp33rK79+9ziLrpTbV3TrFYvbjZNG23BALw6uSYqv
FXZ8BzbW47BvMJ6J98IpRUO+aG9sfVV0B5kKZruJCYK3t2udk5LOuKcjWBvmnRYZz5I+X0WTvLt8
9LBgzC/jGobzVlB2lEW7ACZNvyrZTYJBQkPK7CoRiR9vRheVGigZEUNW37UKUrmdk5y1rzYuIwiJ
PQkMk72/OEi7d4EjKh9ufjSq4/UHqRaxFD4bIpHZJkFVG858Ozv4bG6JJyeb3EHXz1m8aVfttKfL
a7l5IlEiE6pZuFbolPOTwVRJZ3SAZGRnbNi76mxsCh1aL5E32qOoPrDlI5SasgGRW1AJ8aN6miSR
XDUnNJXGha2PIKnTWjseRMQ4L7N3vJNQi93A0JGCTIQ7aUPFGssWo0qwa4ht/Vd5l6JmpO2NJ0al
AHYkP/tcgUdrOqp+9018hWLrdgmfO3vJGJRKA5ZIJC7DQdk3e7JL0OpADpe/39bRgJlXg1KCsSGD
DylkjNKOJjPyyqzwFzL6ORXR3m59MZwNOsX1jOD44XZ1TYKwbiVA4DFlJ2exP+aJ2yeTYFdvTZJD
X/IVh9vWC3jFa6UEDmqzn/rdsFd29UE//Q+ZytZxt0biTp9yKAswfC+snV+6qR4oCEowtQ5+JpSA
Ux+qloJDaCtgrfG47DJuxwkkP8Ar+wycFw/KsNjT/KTFgiXccoY1DufzDejnw6wHTtTKd1FnuHIv
eX/ubybEPUDNxf7lm73KMY+GqRpR9IgTNLLNUepFZS2aG9h0OYorjAbNF1njEx7VCph05Usde8hL
aKf2keJWkZEsdtXJUfmBATYkCBiJRoXFxFbiHEKXdAhyQs8Ej9bI3uzigCkd3NMOTPqq26PTCwTm
1nXsWDtjAFWcaBNvmPsGnvOPUJfrIigpNrFeXs2W+awMmmdmy93lb7dxQXwDw7lHNdI4WMA06GjK
j3qOMwfntYPHc5eq5qFJnzqzFzVwvjC6cmHwDSYXBhV1BKcNwcqq1NFv4zvwWt42X6cTI0WNP5l+
/HvsStw+t7EXCDr8wfUno+yBafS3uYjUzzMGcHWUsKJjGsWOFIiynY1dDR0sdAxjqgsvivwcAWgS
x6AGj4PTL/u6yqHtZbnhNDq5Knz5ZV/m3Sq+QvG3nBYMMAXLuXA9nSGsk99qCRjfnOI7bsNu7uIk
Ne/Cm3qPdyWRlZvrCKY8PDla2I6Eyw/aoK70pQtw3QFK0l6HolvqpvO/AvAPgPocWKhAW3D+yfSt
CpNjauHVkuZfdv7Npz88nqsGqhVgFeSH9fMw1caQjTcmB3DLqGDSwdDmiX5PXMsbjoM3n/V9tutu
iyvl6TL0xhLqiCroKLdMMC/wjoI3x1CJDTB7gOnL1mhl64rggNlYQ920UBg2gYOxc+6SE2SZggIG
7qSyEt8Pc+SUdfmYtiJelC1DUMW3IO3EEg4+PU3CfLRA6o7NnMngQzMOASUPl9dqs6qO3YpKMPqY
MdvOhWIQX9eQo8UQUOvl1xUKPrWbXf8e0hcdy1urtobiwm5dZawHB1Ch3GS21pvXZd89lhgHuWzT
Viq4xuHiboNyYl6zKVfWt9G+UEUZkMQSXi/ZVBEXJVB5RoKm4v5gEcLZI7elVStyizHsK3AL3YOg
8UraQd5ezJDM3pwuIXEWpXQclLFmHo3LZeRokLgx3PAg7ViNR/QAtnUrAivOC2cJBhV1vm++Dc2u
IhLOrepx8lXI6sS36NK0x0cDLeaIfsJ77MYHI7ieQ8gMJKQ4ELmFrI2kNOMI57F8jPfxsdrTnepW
uz8VFMDHenM2slVeFczCdOzRmgkYJL0niU6fcq04lWZ3e9n92F/Lfaw3MNxJ2Mi1RcsYR7CVnJXs
QU6/S+3nKPlyGWUjNrxBYf99ZQzqHUapTkBJs06dvcrsW1BSDAkG1i8DbUUInLv/nkh8sKu6tm2W
GieScav49DTt4Qq+tZuuUET687hK8DpBFdlibSN8QQNdDtIYIBI6snkfSL9Idh+KVGS3zVlhcAtX
KEOmTCz5k/bsEbvcFaf8pQmFFd4uL91GwIM5OCfQ/gT+PYODssYYkxO5CfIxtNlUd0P9I88f/w6C
D9+0ULMhBgSpwOkyoJVmfsJLmHcZZdOlDdDOY7iS4sbDJSXWmGd6hsPHqYN7mt8m+rd0uq7nH5dR
tsKAAm5dy8Q/CKtclCNgkwqbASkkY/Nnj/yM4i85BgJjtqpMYGR6xeFyZEKHegkn4LBoisbZvQI+
lX3rsgkaVOprW9RCvekHK0Bu+eIySWbMJGL0O6r9Xibg68/2SfDz8vJtdWqs7eJ1LORKVUFVBLtG
9GgsD2WD6Rnio43QnUBejoLIeEi8fh+cQS7uy250NBJhO4rgG/JnR20GWgiKid+hvN4Zh98iZX+5
ojwPczoFSTg0WNFYPYxhYi8V1BBEvcFbj6VYULy4sYdSRFtuc5WFtbQN2r5AVmPPHgrISPe/Dl/T
o+Rkp8VpD4UXYpYfckQYnFXtyPuYma9/AHcwguk3mAq85Dptsu+aXRUfskgwxbp51TGRorP3ZhjK
nVZxkFlt3LMYZfXPzdTUdpHp54nMbpzSG1rhaeeym25uBnRxYGoOl0XUNt4eXHKvKqTDzcChcw2R
z/8j7bqW49aV4Behijm8Mu6uVjlY9gvLcmDOmV9/Gzp1LQqiiXPs8qPK7B1g0AAGMz3OIBzQ1Juz
kWwSlqGZuH5IqOVhwyYkU+o2a2CVmXTHrJefc3nwprS7Qa46j+U3r/lUeZe2zDVUnaGteTLiIpdx
odI18RwqwUms8he0Zn0JYiN1WlO2RHngVDhvcRhuNrogazg0QVyfqXiHYliqVOgW8loiFx8KJ/No
PrTqR4fukR/C2/ASbMoK3lFQX49jFDNpqRTUJKyhWiHEhyoT3EW/jMUrrYvcqrrb948NBqE5N6pE
A+TKh5zKWM4MrenQTrEtSnsU54sBCrmNEqIOqbXgKRdVqFlLMjj7sFvnAhS5ICKKtCnaYYUxcdSj
JowkhY4oMszxsBmeikMJIcj5wLugbI7mCoo9F0xF3goDoNAyNbZiGUrNRX4OivBbEAb+rAUv+7bR
7zEn0nemMTw2aVIlzSrwZiG/jhXtJhl47Uw3IRSaUoLXFPND4ooRCW2XEhld3vvnZnjsUk7IcGNB
63CKX9+X3rNGVVAmiWBCYEBrbeqVc9gFn+csvBQiiXOA31xcazDGFcok6sx2gDH6PblOD3RphX7x
NDqIyvwLqfAtXfx3xjH+oLbI/tJ7GNfh2Yvcg6mc6nvmhBb+PX7rIDw82DStLnHNU+mlHm+b2dro
3v0AxkFGpOyo8QiDhVN+VzwQy/So2Bx+ghsJVuvQqofUkQarvC7wQM079vOch9nmki7oJ7iohofi
rnE7PPf7Qdbx5EQ/PL3hjqkYioiGCljGGjJ23vtQr6Cvb5fkg52icvmUQ7wv9s2vNJO09OJrXiDv
QwCMhWNOfQNWREFCwLVu4IuFhVfwyaGJ1GWGuhU6pJXf3Kon9P86ShwSZTdZBput2YZ2jZD1EbCX
ycPOF+efJ+Ppv5EKC8HEwPrSIKVSFYM9RGiW2Fgx7zrAm6/Xv6+uuGIwZr0SZECA6EruRl5Cpa4m
l1Ky7uS6tW8QSzGsQcyqN+VFzLoFY6ab/pxD2YqolhhMVtWMzt8hses9EHtN7YCkpPcz9NAC82qK
dRtlfO4+ELuXsiYx67pJS9I1JeYoORon8UBF0xWPL5q+7W1oQk+DOAoSZt4vrC6RWiS7A6aWL6AY
oaBGW3/Yt2R7ct4gGIrA5UpcdAIIPYY2F9q8xdfJXLuZwjkO80xhD3Nmr5apSUes/pxop2z5EvzX
opF/JuXNFIaGWh1NkVQdEEudD1aU5w8KcnEq9IXdHzKeKQz/TGXdNc1QDvacH0j0UJX+AAGhfYwP
WyVjDNv7S81jwWxMgNCti9alTIEdnFUf0aKDcJhDq/vMQaQ7/fow8w8i7VOEVyB0R2KGTyxDkmO3
HJB1HiANnJ7SaKsGev3in3s/xEJZNGYQ1Q6vRLnZDXaIHI2TZuPud2e2Vnfq3OA6vim98aDGHHqg
y3/HQrZQtEz7UkNUZ7Dj9CANt+rM8XHe9xnmTlVlHAsZIxiUXzvDmec/2nx+zRBbvi1NmVRoDX4/
FCEcKbpKIBWa6xwjtr37DYRh67Jva1NcMDFBeJlni1VqR6nllILwMOhArjagZZa6eRAxUFOIl6so
vktq9CHupheOS/MmhP6OFU7fBGrfE9iifGnOudsYVqhY5MdkE9/8QRVk0xeuhixnGbEx93EI2jYQ
gRkdxxntAml6nnTsfvZnmpPBeyvZpu+32WJoFVXCgyGWGEkNnY+z22YyEUqUbONvZ4whB4BEQbIA
RyI3tGZcL6+Qy2ntzxfPLRhOCGMtiecGIFEhXBip0lnmIlhlq/zHOw/DPexLrdSJtRwqwBFL0ULv
1iW4CsyHhsuo7DsWi8PwQR4iozfPsV7p80ttv3Y8RJux2PuvSoAsEPXJlZ/XjdyOIiUGVRIdM8+e
lix2FoEc/mp+2Jt8mRnmEBKMm5DMix2VQe0GxizZZpMU7j7Ub86ovxybDfGT0mirYoRJVYAgso6i
sdoq6Xt6bKXZqQzupEZxRSTAGT+1/yqTwQ4nQxtRr2rYCmFnNtd2VTyV3JdADklozKkrqExznunu
N3hQXXbCW+MzsadbqKm4wmHSeYNJOXtn42MLyrS2Q4t0urXTVO/+KnXNK+MM97cbq743j39mHt62
RMS1DPFDcpUpJ53SNCO9ob0mf/phjb5Zwqt15oPJidlR7vlg3RsaeyfLhKAhRIerLHp/mxazN+qq
0yXoeTeh6XRu2LLOawWyfTxbYTJLWwzDqBV7WDhCuTf7TGvLu0P1ExuMLR36Fx7NbzLjCo5Z4Gq1
xLNZwcQh87rxR94dl4RDipt75QqC2ffVUQhQHAeLjO4uW17ihHe+3NyqVgDMpt9NOUnL+HXIUOmK
jtJicUSKLu6dhregKp9GQowriVf59SH++LqaV7jMataXaihaAbj09QuVNxdiY1NnzKAt2poOh7e2
ZspEmBOpC5KM/BIGrZ4XISKZ9o/rK4+1HaLRhds/Q2TSocnWquKoNzwxRjbuSU1cgzJ0MhTaLGYN
QJHvcmjHMrZLtf4cBQjLp6ZDNGjEcszc8pY1InPuKKR0QirQq5loS/LQ2osVIEweHpVnwRGs8WLh
uc8WZa4RmRNItAxKl3dAjFClCq2Di+pAey8HUAzm16lu+eoajDmJoFOZnMkGwKBP0UXXieaT+sn4
kwvrCkVn3hrQ5rQeJKLi7t3KSIOb3WSqnEQQONv25l1rjcOQlSlHuTiYsIYcgtvqhra6SG3VlW9p
4DU7xZ7KWQWbwwf6V9GOCU8oMsMlZmVGVT3rg93I343xIRMeo/yUS1/3nXBzqa1QGEJRpSjRIEkP
j0BDsNh8SuebWHrZx9j08xUGs5yRHDTE3QAMcXzKZqcI/mhuVgDM0q16dMGJSgCMChr+yAgMo9LR
hEzJYCBLl+phI6WUs3o3Bw4ZyXg7Q7gWqUHvj4uVHEdyacDv5MhVpPumcPSYs5t8EHZ+pSQZ1eso
h0X0in2NzFShQD4k7Oo8BGkfaqTBm42NZhb5sUFMoXsMPRnPy58nTiHu1s6MfFnEMPD0qgoGKzyV
a10zVXFCd2bhZJwUNFcNnNiGqj7xh1sNLOWIPGmojQFdY7KBhUSrNeh0ATMtb8bJbqvbpvL2HZEH
wazhKtBGHLdiXJmNg1F+VZSnub7fh9g6c2OflNEwETOGOgzG2ZsWmoUjCRHYOlXH8Q5VQnbvjdJr
CAihdZcDR1mAObe9g2NcvyizbCjSCOGYn0ls0QYWSGFF2hX6FePlAKzO7Qm/jaihPsg0NfVDLnVP
WtzJagS+F2i60at5APWBwc6P6Ctj8dMLN+cMhSD/h2MIapBSY9byFOvMvKzLcxHcEJmzzuhG9HEM
3yCYKZMrWqFfwaKsra0+vtSka7Vzp7JxzKCwQh0y3d3P/XnboERM2xskM23jgja5WQzIeLrrdOOk
ZTEnPLR1ZHsHwZwuUFdsdMMCiK7zafHCBOG9RrXIrfYvguy/cfs3g5iThVoLdaIpQJtVxGtobXZ3
ags7Q62a5gkXxcihXy4gc7qYh2Ei2gzA4kwTiaBig1IN5ElVV9JBP6JNxv6EbZwO16PJhjsGPRPL
cQRc2Z8n4VTPXyb5ukg0S1t4erU809icRgiSd20lACsrLdrimnaCli+jr4tLFxjvfZPnKKwaVRq0
tUQirDAjhBBLYsl5YSsIEeiiX44nMh1l8UeTXfV/RpUoHNLg7MiFYVPhi7nMzEwFHUv+6OJB1wuc
5a5xid+g6Zt0tz+B26P6hsaWTSBbqUkUyJO+PgbQ8s1EPuiplT2hS9MlAuU550ZNl/AHVlnhMZtN
N8/o7DoDTyXOmKSemH7rMq/JedlE2/O3AmJOIlOFLOm0pUCZTfk4t7OX/JzfdDbt6b0/ipu8tcKi
m8MqSJbLWWkaC6ZsFi7r4nFKOKy1yfar7zNsT5QUzZg62KKbB8X8bqY32sRxBMpEe/PCsH0VV1WY
qdgxpb6K7HRCGtbS30GVyEql4krq60tZFR/+btgYuh+qySwjBWYpyr0uIbXx9u++z3B91hFNSBMs
4Xxy6vQF+jz7398+EK7mhaF3QSiMlAyY99FOv8peAfXH+LJ8ju5qL/RqrtDHVnoCkpN/UYPJsPug
TmNqCsAjhx75Tni7c5TRSiKLFupoTiBaSCgXbdrapE7sSnE49m5EnYGvQUoWJS7IrWQGNEhbo2xj
DKh6TVvYpSfppnOjg8QVMP4NLb0hMSOLLj5dO45Aat3sIT3Erqxb47d/isqN0Mo/7Vu2vYDf4JiB
TeRa0Q0CTxTbZ7TFjavD/vd/w0a/ANiNMjeDpOlk2EO7Yy1OayX3Kto8ZYfC58lFbu7JqozqIwOZ
eB8S8o0ljwwxJ71dkEDyxm7EwdfMnmOluZomo7Jkqfi+b90mdyC1EWhQj8C17z39RWlshEuHw31b
3wziRZGehxHdR5RvQn8aQs6i2+TCFRgzVU3fQsp4Cnq7m++L/iYbH0Pz874927P1hsFmZVdyFylz
SQ1Cwf9ws1jEDhHWK1zymZfZzjGHTb7ujDCLR4LZmmLzqlE7B1UouQVFq+O+TTyvoCtgtUWNZRhq
AZ0jARnkpB9tzfg5tOe4uyUhTxNiczWhIgQVKLKpQYnyPZahpM1ilEZvl4Uj6w/B8GPflk1/0wQ0
HkVBJ7JOGRdIAyiBlxp1gSY6Qxn1ehCQACeIyNxtglu1k/ymkpx9zK2og4pU2v+DspqKIlpPL0ZL
l9VZiGzNnxzRQec+PCTa8TGwksn5d7p2mw6ywmUGs5yTsE8yGCuh07BmFpeVVL6MI69pFQ+GOS6V
8HdJHgEj64cku52wHce8+An9xoczxsoU5phkNnU7xA2GMHzqcbLtUWogHHtHetXR4L1rbDrhCoxx
+Lauk0INYZDQnYX+gRDOgWl7818B0BFdragqloSwWACg+Flg5YeavsZ/Dw6G6CCa546HNvL2fXDb
JNkE0aI4F4pz7xHFxGzNssf2v5j+olwMvMdr3vcZHteDqTb7CByhLcd8uBy4T1vbDvBmALNwEbqd
5VoCQOfo1nKm92FsuSdcbSDQ+HfWIGb3frSmRpyTeMGJVpV+VFBsSXgA20vm/9aYArMyG1FrYr0B
gGh8FbJjG38Rmv+eMQPSeYNgVmVXqEQRXneHJnJz6dlsFafjZlFun7ZWMMzCDMgitlqBeaFVSLRv
SiNYmkNzWTo/+0E4V8B9NzMFZmV2QjCrcww3zrMh8nNdJkd5mRZnf7H8hrDfxo5Zn5FokHykh3Pj
sjtXXppawVG341PgBB7VoB+upksp4Hb/43kFc6mRe2Uymor6+KzdKMYI2XvzMZ3/5BS0mjGGCuI6
UaWYOoapfDNzLykbW8lqa38I6U/9yNdvI8jwwQKxWNSawxRVRzH2cs6l3m+nCzN62sfh+h/DCzEq
w8qEjlmGd1TzE9rkIdtaPiFEhvbsvNofzgSxb/pNrxc1Vi6sUqEOf8xxj5k4Hs6DYJihyAiZC8pz
RfMcVucmOQy1tz9mnLl5HdLV7jMIqRJGEyAG6UWCspdUudmCVjkP+zC8VfS6C65w1FzLNW0CyUVH
8Vt8VzhNZJEr7bzYMh7H7PrY2YWP/sV/kDy8Zr7Xh8cVbpkH6IjVAVchT0rQnhuttpcKnYCaRuC9
sVD32vHzV9XGFZaaI0ogjhQL4gO0iDU9KhAf4KVSfVB/xMPVO5vonK5wwihUg5k+gqhWFjkVnrZr
O/Vl4UTPQLJb+MId3P2/ivqyqAxVaHiTK2N6mSmim5xEdqV7nWRwAs88j2eoIqpno0LLSfqYeR+o
Bqqnr9Lc5PDR9pHr7V4m01+xGkCU96Q1Gp6CJ85zBvXqBRrPvTd75cO/O3tvz9gKkJmxJtdReQ6R
QDv9iWV8LGjBnqsvVnjunfYhQev19iL4ur/kNm83K0xmvipU2YUyHUpjkpxMeI6a50l4aaLrSigc
pKvto21z7xscW5ablYVEmgU7iQyxI6/1h4sQvd4Xuz9LKDf+z50zXr1xBcccNZIwXeopg3XCrXKq
IAuqHEePdiWkmuC8O8CmV67AmJNGODZi0AU4oqPQYbID9KiymkAbDhUyknzOOG7GxlZYjG+OYRiM
LXWVzqEPgPIhvpT95gqVsod9JJ5RjE+mmVaJhPpH1YlWXz/mamul3IAVnYcPnLgyh/HCpperTJSB
MtpdiaXW+oYz3cEprVc1JSi47ltFp2IPjyEQcw6qxaiBp6rnKrtvxj/ayFYGMWcMImrFgj5YNC+y
O3bO5FCVlNBFO+gEmWLJFbLrrNCweMTIsYt9vy/1aBh1Qq+hwnEePpn53f64bWXgoOD9V/CN7R2F
/aTWVErvtNGC4LZ2Z1i0F83g6iewoj9fiLxXPy4mcy0ZRMgcqXQRz7ej3T7RjLvkPke3OYs80jtD
9Wh+55jJ8Ue2mhnHauh5U/9A43PJGY7xybSNe3IbPMtI7iNHnvARjxdVOrGrvQZxcFRIJZg4GgN8
fRjrLMqL6JdxyJD7ydvbOMua1dcbsioUSPxqoP4cnCgiSlgfK7dz6+NwCx75xLWRw1lsQYFAZrQW
oFSi+NNZvkh9+jA9HhufV63KHU2GTmo9mrIxwy4jZQ7NRYo8YufP5IuA2A/e4zhkwjsosE2ggkmf
9d4EHDksXnBqfWJr3+MzhNPwym86UMPluCdv9hh2qQQyCnoAwNYlaOBaeHiUGS50t5Ut1Uddoi+8
lC/BwoHlkAv7qiCL2NLqEai9VJ0SItZWXGeP+6ZxLGODuQIp1VEb4CPDIEFDIHAKoXT7qOHsajxT
GEopwiSJNHoFJOYx6A918LBvxiZnSTKUJVQJsmkfxG7NehH6etB6bJuF2+IOoZao4R9VVDuJd3qq
P5i68RBH5IBGwn5imu4k6CgL0HyhULjB5C02W/8YZrdTYwXdflv8mP4kxucCC6L2dRdaIWFMm0A6
ha/d/aX9jIfKYSWjbRkgazc5ys+CW3jB0bwyF0u+hbyvH6Z2+fJ3mKx/DunSLiHFhKif4YcXywHC
LLqbHyFdgnB55GaPPKbZusutRpZ1VxJOQUdrs+xCQrJSb7hhIyNnYzwNjfHQp7oD0WW/z8PxD5bi
Gpfx38mU22ZQYWoqXJaSpzWXnLGkH2APSBKkQ9B0hsqWsL29kEBfVqOGRxVa+EB3BwGNy53FpjfV
wE45U7cVXlijMYfMLJ+TCGpPQEtbK9MWa56uoswXGk43wC12WeMw+0KpLhGyviiOMPu60D+iPcfF
SKqn/dHjwTDrLVTVVppCDF4xXxmaV+WzNSzP+xj0p+5NELPASlEvxa4yezuKzKtUN2xhJhfBEFDp
xMKWAuXTPt4HMWh6lVqNHfsiZYbL2M4ZAM2oiSH9O7xkNXkskAs7LvVnMZucpqkvx0CyzCE7csC3
GeyXO7L9vQRxLgUIrlJ3BE6FvG/jJvYVa3ADSyis4lK520fkDC/b48sQxSQLQ1hL0LYivh6N1M7N
W3gO6XnnIo7zsznmfYg2CWmAT4fd1yH3ehk97bPWMiEssG8Txy1l5ow5to3ZkByDKCOCpwqZZaLz
YSnwUue29ta1o9CfsTrKjlqRxgjQwJ7GMjXdTgtesJ2HwNCFSClXUIHQ9W6VH03e2to80K1NYHii
apo8iSGY+PpCgYitqxErtSfUmaHxwON44BV+8QxiCEPQB03oWuCJOCEEBkQNp4LzHMqbfIYvmiGP
DWLAyzLjsSy+NqpHeIVX9Fd+pCQTeRmSKCKfkC7i1cQXhlbUOFZhU8pbS+4updJvUDlcj/dj86AN
HJLdHrM3NPr3FZqRq1Mrjdh61cI4Klrh59nk7S+Y3/jBGwbrykNODDODRSPyyOECaCkH9YrGndwC
8dMscaabfUSeUYxn571K8rik54n2U5Eel+Fh//v0/+9NEePYZpFV5VTBIF1E1owXxyiADr2Zl97H
g2H9OZpUudAU0PUkX/UtOl7F8RlS0B5JeZeSbb9+myLGr80Buk9hCagSgonJg2Yca1510+Z1EmJj
/zi2LrBvu+HSmiqpgUETgSNbfaHpb9I18TM3SGxeDIcLx7znJFpEyjKGEyRH2lowPKW27EPw1mrs
kKusxEWjJ8HVOoozBPYMuo6oCBEkQhfIP2LPQ4Vf86XAWW/fAXenC0PJcISSzNFAeqB1pj/0Nym5
5MaodmkIECwxYEebpxwQkZw7ojweljr9jCZtdhYId6RDOD0InH2rNiP3aw9hiKIOSwFNE4GZxfTq
gUpopAD73xTLhEKQTUPbocMrO+ENJcMVVdmi6WoBr4zFU9T6WRZajXy/b9j2MejN8xm+SJu0ymvK
F3L5EASpLXWfSRZZs3aZRiVvEKmnfSAnCLagiAwSz7h8vPfEXiyFyYiwRSlfOuefhiPm19ahbXbQ
4dfdt4x6wR4Y4/Z6T8qljwHWz7EdiuRI4oCTp73Jgit7GF+Po2CSUXuJYGyKjC1IyGoCqsfzc8w9
cm26wgqJcfk2bgRi1kCa6Zmrjay4OwYlZ8S2mWKFQn/FiinEUSyjWgNKdk7QomU5yFe0UR66FkMJ
giuOthUtRLXdL29g3JuYREt66nptcZWWIRT9fsj6o7w4SojeWemjuviKykmA2d7wV6CMv5NGNxfD
pKDuElvFTYF+T6Zgz8/kVkF6gBZaAi8Uy5s7Zq+cm4moLY0UDSS3Uu1TPdx3Cec6z8NgNkm5ihDN
puGCahStwficRM9Sz/F2zoL6UAOchXLdCMBImw5lA+UhSs3D/prdjqq9TY/OMIQyt0kxL8AwvtBO
f8KlfAgc5L0gjiydpy//oqUwzyqGJsxEQjUEDZ0t36gSdOEsBxNlfSOe0FVbQMc23m1wMwVi5fes
3C6iMeYANQpsX8fmmB5I5dDyxfLb4IouFEQmt7OjFALUvFJnjo/oDIeghfNSjTR6Nhc/zSW1KnJv
qpzjLQ+D/n3FIIPWjmmvAyMYYxepyOfF0F2IXHDCPNSdd7hdZ6hD7st+Fqib4PUGXQUJGsQR/49E
7WjPpf8zFCvru3RZk04QGrOLbrRKUbUq5ZTxLlW8IWPoQWj6RBQoPajVQyJkdiV7Ey8jiufkDD0s
Yp7IoU5PL8JNP1yMf6KriZHS0CYblfTQk2AAjJ6EZUwQTZEEn77H4GJ4yDNbuRY8zUv5wprbBv3C
Y2NVchKNUBzEa5p4TVVKxcNwUfsm2nNHV9EBT/83vESD7Vl6A2SIaRLESDYmXOAb+WXqn3pU4yCK
yWG/7fPRGwjDReVcqUZDrcrOi4fXkUMFtUYq1PJHDc5f431vc8aGpYayUmMpXb1IhpqtPKi+hug9
GnzIlvzAsY83a/TvK3ZYkCqnKzUQjS/6s2KLB3r3gWL1bS+hcruy4z9KA1j5JZvhk2Y4QMt02mTp
59B9rUb3L01imKgn6JbQGHD8ybTI9XBW7OF+OdBWW6Hpo3usE93yDrbb5PfmJcwRJqnzSoWyLWwy
LuMRCmpRYnWV4aTdZOVzYantXZY5+3byZo4hqTTMaz3uYWYnXFXFdzl+2v8+b3kx/NHPeUQWWoUz
9ue5LaxRQC84jZfwxbGCrcNpEqKMYQ4rmu7ZMC4NniAhHYWP29KvmWGLb7KhboxwxPcD5aLqLzTz
Sm9/iOKtHl1WKPXdH7LfnNbf0Bi2SNKsXfQSaIOXX5le6VcvwlG/lE/0NooWfvtwvLFj7jpoSpYq
BtrV2YruzPGN+Sc1qauVqlD8FTdEpTlrhgQPKLTAGhKvbEVr4nUk27ztvlGeQt1wBZIUUtDlAkC6
kLhSLFuImaI1WGT1mh/xNl2OTysMNeTFJLdagPlpg6sGKQLCcCo7zpmch8FwQVsPIVpjwyCxJNdC
fqi0k9End/tTzyEcVm41TPHOrVBDhgXC32iqRYLKKubbxbiW2oOaetnIuc5szpMqywgzoysF5ITf
z5PQICI31zh4pUp7m9TRIRbQORrNhgU1vBjD7rhv4Oa6XcEx7DaRXlwSGiqQ+/hJlkIPAvOHOF+8
BN10WqJbEGH09iE3l9MKkiG8Uu4KWaQPEO1yXSznqPi0//3NmkPpDYC9raVlZERDikmbvOa8OIWX
X8b24DZXna9zho8zW+ylrelQUJbIsKVrDKgcWllx05h+rb3glYVDepuuuLKK4bxe7pKpiWFVqj2r
IbF0dFHug685uocU2ZUc3VUh51llO2KwgmSIT5oKrDENzmFcLp7RQoUch9vEbp3REZ8C5C8etD9Z
1CtEhgqxppuyGSnVdo9i6yTlU6/Y++6xyRsrCIYI0TinNl7fv0QSuNL4MjbQMxA0Zx+F4+TsNc2U
xoFWQiNHREBDe+W7yTt+8cxgeKKWIyKVA0Zqma/Ich7S+3Dk3GgpS3/Y01cjxXBDnRFRDQxAyFly
Y8qVneear0+Nh+dqTnCKZw3DCWGZo/vIAihTQT1tfDkLnV1JHGrlgLBq3U1uyvRFBSuoVp+XTLUC
Ubup6oCzUDlTbzD3pSEO8qqn7/mKfhOHF0XCiQDwvs8QQdj3i17RgBdKV6EyZRzQPoOzRrZj/m9T
bzArv0vKOlVj2JA3Vu/KXlagwCI86e50G30tj+OxvyeoVOEsGt4EUctXZ5QCiQlxngFVUy7S8FlK
LrRe/cvZob9hhdEGY9IEKM60ze45qk5Bd/tXC99gjj6akXVFkGPhK01qSeFJUX/sA3Dnhln5Y1oE
mkyfEiZP9Ma7zMMubRxNN/CSr4LT2Rp0Ti9LXn+I7djdyiUYNhBM6Jq8Zk1N5ql3oxsqvRC7qAA4
DIKfn4cnWsNR2LwaM563M8wAuZQ87ahPFJkX149BytvkOCcgk8bqVw6R6EsHXRYAGI80lx2R19Po
ajZtHCdVVnAePdoGCdHJf6GvT5fRDsOaDFUsOKlkRQPs4LJ6UNzcHyz1EtIcdnaApKDHe+XgjKXJ
MAdCr+g8SRPfenF2ki71GyPhEDnnlMLmSSS50gXIFcRowg3T6H7JfxiGK4wXCLkSNEXgqUDzDnsm
wxmdGUmRWgPQFF91wRREBKze6c/Gv2gVxBtAhjyoGr6i0OS3JrnLoMA7Hjhrm7Plmgx7KIUydb0I
dipC17icHGItkTUdlhwJ89kTogKLmzvNZejwHuZ5ljGkUuihns4KgMfua9k85iOvApZHWybDH920
6EVIQFtIAUO3jOUsO9V9aRO8/6cPgrMgbMRtQco7wbIyP70+R7JOQVNLw9O1+mlCrpNiGZb4hJib
w2tttr+BqWwyRS6ocSLQ21SHSiJV+2mMmSv3HMbaX2LoVfyesMbGKKBkASekUsm9bxxlv/8XhQb7
HoGI6XsYJTEjYVBhS99Vjjx0bpItHLLYVGF6u6mpbMbEnAWkqCKYMp/k5+lMrOa+tnMbLZC/tGcU
GNCeX47q8KsoeBPFsEaDUr1RpVl2AhLFjXOsH2SeDr+4eTfUBNFEH3sFArvMPDXQVYn6VKbzVF+p
tNNq6qMFTe0E/WvxBIoEvysXkRte897ZNq1bITNTNyRkJEIgIXuivVGT57G+1pARuU9VPAzmhJiH
WU8mat2SBRdLbVpt3voLaGsfZnsFr2xhZqoQ4041SuA0z/pzhG15+BR45Ith6SdcEfz4ZR9v2yxZ
k0zhtRc3c9yICj1W2hrPRUvrhMMtmjmlf9AgBoUTvyDY8ESd1bh7qLBIqr+Jo9fWlaXF3r4ZH3ra
vb5wrEAY52uXRm07/TWtCzoAhqXimRXu52BvhOajJxVoGGQelYOJUYwdNHCtodLNu0Vs7marH8H4
oTr0aVfTzKHlm/azvzI/UakzqsKIzexKQ4zpVRY85XjmJnGtUBnPHFI0TusXmD6Kvk4uGum4P7a8
7zMeqetTCKUkWCWPiZuqxgHp27xzAB2ZDwfDlQ3UTVeH0qHOmqUvgEFwqrlTPfMiPqlXE/ogdpMD
kQp/3ySO17PRikxXtL4caboVqaxFfBzKK3nmsdJvlvKb4zNnjEyuhqyg6YzxU/1EC6SNY/FJ9Bc7
u6NCwuT73xnFHDgqVekKtPbFWWqRDkOlueglbGcK767MGzuGMbQx0YeSprUS+YcEfi/bW0XmbPkc
l2MjF5PWQhu2oqbgHiLPqVWqHJ0N3uSwUQszRsheoClJ4rXiCygIQA/YxMk+TfYE+XGHn2HAs4kh
h6CuxTJeQIOKUp06Uh/imKfyxJkaNooxt6FgQH8OO3CveGmc2ro6umHB47nNA9nbYjUYQpByqSQt
zTKVcMSsUAumX7ZH6VBz4j4cNmWFv6dYyuaSwJoWIllyoDlqNFlKfYKZHAbdvuuvLGKuIXkfq0hx
BpRZIPwzuwryqB/zy85SLOnZKC1NQpwBeXE3vGsIz0aGIqI6FiaxwVBWimTN1d1EQptkh/6PHo9W
BjLc0PdiEZozcIZkdiX960A+iQmHf7bPf7/ojlUfFtMZrZESYOTJcY7vBeMpF2q7Ue5qjfc2wHF0
NoaRi5CdLyh/56KKajbh2AzxoTRFzjaxfYd7GzY2XjGP4dTlC0yanhdv/BofUrSRTe3hlH2dXORq
fOF3x+ViMjyR45Wv7ukhQs3KU9V2nqrVV3Pysx7qC2VuHLGpL8Y8OcWL9ANdDnwy4Iwh6ldNpVp6
x6s33XRQXTahKY3rHQpB3m/M8lyRCaKuGOmgtYP5Qa8+kVm3kV/GWYObU/oLCKne74GSMCz/KTjR
EGiNxcFahBDNCnktLHkwzDlRX8oqFGlmXCQ95eROme77muc1m1GuldcwBzJzJkNi0B1S8A1fcmtf
K+zFD677I72DL595cX7OzsKGhLJARcuWjLJXdNcPR8ITePzNXqkLGlwAmfEyw1JJ0VYE5dG4k6BT
l4gcxtIOH/vXdCXlIvRazjV5c460NziGrMah7AOxFrECyJdaRSO80O7+qEp1hcH4dWPUZpk0wOgr
GFO8lFFgE+LWyp+8wbzhsHkoJGuTJaZDlwruSI5j7jX9n0CgOF2gfewlXL7fr5xQaeOqbnD7zZrL
khza1i0HzsvYdtRxhcFskG1qDLoy4/Ayn8JDdx26A7ZGHM7/xRPz5uyvoBhnQy+9HuJ+gAp08mSM
WmWRRbJj1fD2j8vbXr0CYtysJHlL8h5Agj95VKijLG0Nzb96R7aNT/MnXjIXzzDG5dp8Uhv99QA4
u+106tuDSDjUw4FgBer6JYfguwCTuuCybNCEnNyI5M8o9Je/vfrK6q7WxmOhLwQgE/kS9HeD8Ulo
H/bnhmcHswcW6I8aJSYgZh13QVSn9EnvxM3g7sPQGf5w63zzgFcPWVnSRFEqdxNgoi5xq/EqgD74
0nxX5E9Kda0sL/tomzS9QqN/X6H9j7QrW44bV5ZfxAiSIAnylVt3a99s2X5h2J4x933n19+E5h6L
gjCNY50nPziiUwUWCoVCVWakLcaazkBLq4Nmf7VzyaKJs9gdAFvVHUBGtC02mUMzjvcVkoo9iNvc
JLT87aK4wVNZ6xaQl5Xdc9mGPLeKXGzIl9Ws05d9pB4K+6+8/TLSH2V8ZZbfzy+gbMe+VCB3BpIC
L4HdBAP1g3ox4bEgwZXNiV3tABWlB8X/0PvsbkG5CJGk2mYtJQ7WWX+q8yDSP0Mo77xNMk/nggLE
GqdybGFS190v453S/VBjWWolbh98teOleLZbt8QmUdGnACkg7aIGeZCA7tFljfTDwcxcmUNIHF3n
cqxJjcuyNABXOmYQpephqBZZqU2YY+1M4iLEajo5Kdhmsu77z+p3PNZjepxp43ypArSG+DIS9H9Z
w9+JMD8gMJp52vcscWRnBZM+Tz/pd+SaQjp3PeoyxUaxW7yicZ63FM1GDPaqXiW4kZLHYXjYZOJd
4gmc3ym3RTnfS+fUshsNeSq5HX8xTYjiVs9AJuBBpwYPsyDH6qFy+xGVRlN/heWLO2u8LmmmYCWn
n/GNA+VcdFkNl9bV4hHQjukYeJOzOrHbw/sY9Xs9+WpPpadRV2fApPrfOr2yqp/r8CNPVV/LTzE5
DuRrJ6sxinfBKyTnoXPXK0mRArLCFqvXLyaRpMliFo/dQnL3jGUha4JpZpSwtORz5dBDs9bHWFN7
F9TSf5uVExKC1z+weqy59rEN+GoeM38XU6CRQ2ONDRAaB+Ni83U0R1woAXtqNDGHDjopaTQW34x3
9nLnG7FUEhfsLmocmicN1II3OsZBFPTnoRlxKVzVz8PxMpHkVP+S+75ayp1vTVS0sU4AO19sIRuV
3B4YDRHTQPxYivgKxeW+Y79VSasAilEPdVruttZxMr+eP3LEWc8rCBdbtnasRkjE4hQdv5fLUXFu
B+OkoH3Bco7R8vN/A+NiDNmGeppXuMlcxS7tW3edj6qTuM2Cp/4KI/eaex5QEjn50tA8JU6ZzABs
l289VKjIdbRJascyCO58m53KjgleELzJeNDhgOQwm5/PWyE7bvjWFTXSlNlkNdYp/IfjC7ob08U/
Df8GFFLuJXgym7hYkipLY5cLbBr87mr9zFQP7dNLktB9Vv0SzxV1L2VHkHgiX7igEBbpKYWRln4/
WRdq9mhBc1nDOyc5KLMsXMpMZP+/i1hRadKyZGjT6Jo/sycF2keK6rKC3k/1Z/qUpv/Fw7ssevAd
LoXuFKQmWFjGED3h5sz6McCR+5RdyHIUyYnDizzojp6mK5vIHOrbRXsAgahkb8kAuMgxOYqWZayK
rGoHDa8y4ySrxL9D0AzDgjCrbWuU6c9yp0qcmOa6bAS65asRxmX6bEnFbd+5AQfBuUG/zAa1GiPz
o3S40tQ7UtCbmvjn9xM7E97kGxwId2bQuO7QTgwQvfxrdh5pBroF5zbq/7R9/AUGxVlV02zH5kvu
lbJuupM6mZ8UE/iMCvPLOuiuuTTP581hUfqdOWBAdCzV0e13DIj6SPPJtmDOSwvOdX6YQ+eik04X
CL/+DobzL6tDjwpkwTPfNH4WzjMaSs+b8T6DYOu1A+BOI11vFIhxAIC2PlrMTmWQhXfrDHmHJgB5
Yjg/5dK3ZrFRKMzpKoTO37Hvxaup5SDCz3ww7fqg6HONURLZhM6Gd5f/IPDOlloxxKApli2afNu8
GqLnRr+I6+P51RNunB0Ml5zQZtXpCg0oH3Nv9aFKmtlvzORaJlzy/uh7+Uiv5nBeAJ0wcG47wJkv
WPl8O8YHcvivR2NZGv7etV/ROJdobL0AHRDQzMcY5CFH7Qg2YjcrUQRcDvLnHaE3OLZKHSj9Up0X
gl4wYqIT9H37Nm2/OQoLooohc3MJCM8c3VWtWYENMvNx0oG0rf7FqIey0PaVv7X0BPYhvznIUlcR
JrikiU3BKY10mEsgYgrhPzzJIXLHkKkDybHen/7c//YI7C/Ynd+NGve51WDzas7g9qR2s/R5TUvJ
xUa0maA/ZuvwM0yk8cWLSK3GaXGAgrnzn032qcWAYqLYB9OcJJ9JuGI7JOaZO3vslqp1r8Pzmuq2
VS8N2Wn9vlyGjUQ1UzfR5Gw4Kn86NE1p0SXSMx9naYEnZmgWQ8g9ML/V3bG90oLkQuYEohCxQ+ST
b4NimqnYgKiN7detu4bq1M9S1iH/PqV6a9e7V1najbGZw70Hx2WEyaAN8YfuhU1Dzl0j/kq/F5FP
xKOI2NNaISOJS9IHna6Xh1SVKRPKQLjNo6qp2pUlQNb6bugeLNmTpPC7oMVPhQAoqD95NiZQF+VQ
fRwzP4+10d10lbgRtS7LaZP0bAgN2QFxPu2sK3gJjSnzS2rfbbH+oOLecj4MCM8H0E78NoZfrMSo
7CYFRoe5QFCCG6gfVc80w+2o9tfjRCT7VOxvBOwgDiEGEiDuiBhTrSOrDsC2TI+GtYaYn8hcmg3H
pCiPowU9v2xySwJeg1YNDUtGwvm+UMcc/vUP4Ckw8pUO6mDjD3AGz3xk2uMxaGSqKABnqu7n4JGT
XAeF/rID5G64kVOWqanOyJH12u2mUCGT29V/eo1+scrEgUFwHOr8dWXd4nmIbBXEi13rK/1x1izX
tn9IvIV5A3++U/KKwmUTllpF1UaAoh+6CMyPLOVzvJKgxOL/QyEvezVgedA5RM5drGSq80YDompO
vwoHmWZmmP7agJ/RWqbZnTdZu5w40v82kvDNE1Xdl1Zsr2xLqCsCPdRRAmi3ErCyOIeXziVfsqxs
I/+7keDNeXt4KWaM21kKI8suHIygAmSGhybNflRD1MakFVyxR/7nMxK+Oz/JlnTrZ1iYsIFJG5zF
ulvKmLKZL5wziosssTMbTZmwg2WxAsgVh3HlW113lcxujos7mIHOr6Iw1zB0im55XGwQnN8u4jqP
Y1coC64GdvzUW3mYtOUtadMjidf/EYoF7n2yMVWL1rRYP7O2va28TrCxW1BjjOF5k4TOvzOJfccd
zha1mgkFXGy3TfVj8tQPX80GBejhwiokfQ/Cs2YHxV17InWjREuwekm9TidQei7B0lp/n7dH6Hc7
EO7Sk+u6VcQU9sQmea6T9FPWrWCp7iSfR3yo7XC4MJXUmIOaHeC0Qby9qClFvvE0h0YKTiD5pVRm
FhejcrIkW06xdnQuP/WDfRFF5vMwZx9J2V+t4rtfUN3Lo5nBEKMIrczwlqW86PNv57+RbPF4Mhb0
F8ZqDd4Nvw7QP96cRuip5hgURyvvx4PfziwWHHdOrpbg5zQb4On3W8iujOmBXs+4MTIxUlm3rTi4
79C4KNEYLYWIBlxDu9UTj4T/WDd+qQoIKiHnkPK6ijeWpdlE1x3D4GO7XSkTddYNF5M6RrF0c83x
Q8eH8QrBrWCdrYQoGSDKxBu+sIwmC9GuvEDY3ITykOxIFgZ2ihRXUzGXhNr82w82zt20bo2V+hmG
kKCaodySyHSVyCvnQ0slyZNo+WzVwK2L2gYeUriQkZmGSYvKSX1dr9uDOuv9gTbpj/M+Lzo69iBc
vNAKXTFWk6Z+qmTEXRPrYCS4AynZemsPMoUtUbQASz6MQRZKkAa/Xb7aGgqz1c3UL7QrLQmq9HmW
XVaFi7aDYP+/21JdjIpsBuIpHL3PifZU/DEjIpLNvQnMxP3vm5NRgZQs9Sflm6UEdB7dxfLOfxPZ
MnFeVox5TtINXlZmj0VySCAV4SyH8xiydeKcS2vn2pgWYFh9HuRThR4LScxmv8AnQfuV4jwLRD1J
1U1AyNXZcLt58KJx+bHMJCh61bPM/APXgD0edxSVWYeCvAk8Pf8Vxfc1iJ4XGYWE8MugPMpK1yAj
5iNaNC290rRw4LxFC3PeUfBJo+zWGoWs10a4L4ntYJOjFZPwrbJ5GhVbrZDUH8FkjqZPdFDodIbq
V4Xd2ZFY4nLCo8820JSrGo5lU5XzhwjhJ9FWWEZunVt2FCleCuoAvIXrIDSVxVGh91GLYtqOwD5+
JGNs4kStmg2BYHnU6KMj65l439LAtqmDCKNqqmHovFRNjhp6tDY1AvWpuBsP+aEP21N7K6dZECI5
KmwhjoO+Wf72qUwzSfSmT331IjqMIPjWDi3mAz8ykw2b9kjchpqMJR2tDEhT2Jx0HHQY2W/95WLA
3V090hP563yIEDm7o4FOC3bB1y0u1C1Gk0+KPeAjJb0HIVALl13jI8XLPQgX65ooLvMSczN+q15P
62lUJI4tM4Lza1sfwdRV4Pe7DiPl9deh6nxQtErSbpE/O5Bk0UDEazKdi7enQjSkuZXlauon5sOy
Xg8y0iJh6cgxUE8jlNgaedc1RtH73Vdr6jOtm7zz/tGtn3279AypvKcoGGA83sBToGbbyHW4Lz/Z
8WbEkDvx81/Ig62LMliO6h20lpeABHA1/7yjCVYPgUBTLU0jFrH5tNtRohZ92hmm5tSx+Uxskt5Z
VJFkU0KjNMsE06xKqPmuTKSMDWr94BnAzWgLWfOi85Ae4hPGoQ9xKNOOFhx+0Fl+BeP2Kp3VBtwa
MKmELlIcfa7HU7WgrzAOiaxXW5TXv1k+Lgdu5ySNaifP/PFiCVN2i/hkP0XQJE6OycU2S/VEBVsK
eIhFeN5QdV3lnN2w1WpK+j7zU+1rj8HNwbpMU8ngpmj9VLwTE7CSGipENt5uKDMuIP2qolK5QlnA
jJYg3b4VdXq0HBS/JkmMELrGHo37WrNpORgWQFm7LqF38fK64ZnfQHmNmpe8BCWGI/B1B5bZDk8p
iSnrzGiblj0VQtiWsVEPx7y/6H0FT8fFQZM1EfwLID4MmCI0FDPI29Wsu6jftAxfDA2aAQ3bQ3pI
T6OPGxIUj2XPKoLMBTCvYGy37zJkpN+lMduwbmqSq3QoIEUxXnVxFQ6D+udh9w0UF6ccmi5WsXUI
HAtuEp/KRhKY/mXhbN3QVBWVNb7dszELPUpNuKF93aEakEEyVLtnuvMdlAOJZDhGuK/IKxi3j81I
Tybk5djHRuOZeMZbpjpopSrRrKLK5eVYtFcYzhliZTLntgbMioQF/n7akLAwDiokS7KNJcPifKFL
15ymFbCM+8VPPA0abeRhDbWguJAxSorD4M4uzhnWksm/a+xxA/zG2MT1wTi1sT9h9h9ye4fCi3+c
P7bEiIZmsazPMZA4v/X0VlHbNp1Qvhn8LdT83utA3QRFMNvtXOMSGbvsoBQ94JioCGia7ph4VtG4
sFgaZZWs2ZD5feNNjuvc6pg2T/EWayw3JjrImZnb43kzhW65w+SCYz1Wy1QOCB7r8D3pH1M9dtNV
cncT5TcwzDaRtGMAkPIXgiU20VYe4ePRR0Zjrh27JlBv/zGpqsPzFom39Q6NSzpLmuRQSATaEFoH
EJ2yLvzDdt+eMNYSKhLbhNmNqTk2knfV0fiGhr6Yo7GfazxP5XXoWJjDNf68ewvSdq8I3C7L+qpr
yqrC3sr1E1n+MtLiIpE9LQvDumkiB8XDK/InttV3YV3ftHktK8Ta2lwvSrQgLXbszU19O3+g7gVz
XpG4ODikaq8UWpP5m6pdOZN1UgrJgol37g6Ci4ETQV/dpuOMmu/t5iVagDbML1aXvshBo6tFEgnF
TvBqE/eJyiRLp9kBYEqap7wkRz2TzUMI9+nOJi7+4RYVmbnB/Gy+NBawzYJKay1ziSEyFG7rKHpk
lo2OjzP0jptFYAe2tMtR1hktWy4uzlkYRE0qE8tF15uqfp6oZE/KnJmLaRAdj6Isxe9DaNNdaenF
CrQLyl8FOZwPNewPfXfY7j4Kd0SsWrK2bYxdA32zY5mYF2Nzg4/zhS6QI5ZV3MTHwysa/74/JsW8
lcys9ULFcBEq/OWB3GSdm1/NV7WPhoLC+2PFMc3Y71ZehVXBbRWD6nAIdaTu3DmM8TGnX88vo9jr
bBspGML2u/5UOqyrsW7QVsxS8ynabD8jTeSieeN4Hkd8DgHg/4H4xqMiG50kNXDzHUC1Z3nbsRpu
Jo+976/HXHbJEZ9DOzQupqI+FkHxDGhGSipv7W3yZTabImCdDndb15xQue/8FHnhSU1b6EQoeeFN
uRUdHWXpJTubuSLvqvsrK+eqyWAqtWLhfpydzBCjTEdySI55KFNFEW3tV5j3LQYLuqASDTADlIzW
+8F8knxCFrv/3Y53HQUR6mRalOPq3XeokyHBvauenU/mPeSZ8BGHwyjzGXYenQPkzqsM5PK6RmAR
Eup7drtyoC2UPxFM9siloESRa798zPrdMTxOqZP3NsBskNn0xYGOhr/OYfbH6hrY1nsc7sDKrKhD
eztw4jx7LDXnyRl+2qnmn/9YMmu4M8tsBrNeJqB0+l8rBnuKCYPTzLDqz9/435jDHVumlZhGvwJo
jK1Do2PSMh0loV4Uo/Yrxp1ZRjFOE0xByaf41S9Hq/5GZXmLaItCw/h3dOI8TRsisikK4sVq12go
rb0elTq3yMEIam+rb66gnhqz21bPJOUYkW0oAFPdRuu+/q73nKqOYtQUd4CxvtvmzzFJ3HL8dd4X
xLF3B8J9ozi201WlOL0Iai4vVRjF66KA9QE10pdckeftLeK+lmIuhZYlsGiuVndrnifnudT9qf50
3ihRtNvDcInGWNApazdWeXG+b1CibSUfRvb7XNCezKKMxwn5Rd7+TOOH5I9Zv9np/vpN+IyiSok1
ZSxRtumjqodr/+X8+oiPwB0AdwR2BYnAnoAFQldbc8VqYZFPvS3xVgyL/Rezn6JgvTeI20JbZCuV
wUphS+HZF0wHrifgjh4CViOgdzLtZvFNw3I0y6DgInqnf71EhtopOm7sKvWURxKyEghq9lUIlfXU
1aCoOynu+TUVblaqW6pKWasp36TLiKSbtUdGFk+fEivoMMyTSuK2+LPtMLhlbEytNJwVGOSxD+wL
pAuX0YSBNAhcoB18qSS5icwk7tQrWkujSgY3jNc8bJbY1SfoZtnSSXZR7oBe/d9Lx7bb7nStHLL0
rQGzrNVrf3XIHtClDZU9r75qMaqLFpngf/tWzPAdYKktVl7ZuLQlSlm6qwkpLkdHCk3/Oo8jCnca
5imQP6P2h039FkdxorLEO0/K+h1DtSBfy2n0UZBN3K6SUX2JYtIei4vjUEzqSN0Byx4tv+4aL6GP
560RnYOazmR+8BJmmS+bbrdqepLl0URs9ubanTSkql2QHOVMiyKv03SosWHUi5XbuOCqdXSNVB0d
BWtmh5lJXLvG+Ooia0SXwPBTNn3nRF21YL0yNf576Qm4GrpbJ27uzy+a8LMQTdXQjIV4xBdwMLM6
T52GdqLESU4qbu/mmEq2qTAsYNzyNwYXFvqhjrrCxodh1ycm6Zj1Xj0dJ6gIkUA5xdnTeZuES7fD
4+JCqa56v82wybYfHXJsortmPp2HEC+bgXYCHcMCDl+ZxBygAhYxpHWR1oUbul2nppcEbOG9Hd1k
vzG4HdPZOW7tJV7wZm8O1KD16oP1V9HhXGIcUnU4Hos8PG/Wv3wqaqPpA9IF7+asjKWgtbmgaNhH
wQZlxQqZvttdRoMHG7egfrQlRTdhCDI0dM/gzdB6NxA1Vk1WJTUWEt8qzy8r+6azQtxsJXYJXWIH
w7kgpmX1DCyObC23L2ZY+HHQHbvjdHEDdYjgl/NVWpQXHRpsBAHjMHjLezceFaXRXNkLDOv8Bl22
R7TpPWBM9za5AXlqaD98oAXN3OHxNYqI5GNflMBrkoPdfpksb5VRNYsX8bdJ/GSUszRFOjGIsRtc
ZfyVgj2mxhS/5Fuxb/Hu5vy6cvxMlLp05tCpLys3+bqXgGrbHS4Hdw1JYIBATXJTF25ldO+hUwMe
j+7Jt4dg12ktSLrg8pgsTKMjxJnO2yNcNTgBa5bB4y4/32OSfsXlLYGHm5drdll3JzOWjOgKTXiF
4PNxLSui1WHeXZthkt+XpeSeLNyku9/n0nHTAStzGuP3W7zQqWGn+ksL5uThA9cWbQfDbVJ7TtBA
QBS0MhGoD5rkHk/ikgky4XVyfx/nrl4NrVcdM+BIraCZnX2JA1R5T+0p/QJaINm5JwwBv9s9CN8S
gRlmh8w6lk09WBg1RgvGNXkwr3tf81jRyegkgGI3+E97CQ7At548LqpCNVbjGuxTTq9mGQMEW5t3
G/PVnpe13SVYbdTF5cj2f5F+Svr72encJDvONHMd81mXRRvx+beD49yBWHmqzB3gprA7dQMks8rD
+jW+sm8ZO8D8TL/qMlkmmYXsi+4sdKAV2rYq9qppX2vDRVZpbqc+NdaXtAuWSdbl9i/OaNuqDYYF
gmbut3BF3M59AUpKf1499uoOlrEffahdFA/ygqQ4DL1icdlEWtK2LGpgYdTEy9InK/cUSw8+Eute
QbhYmqY1CE+VCM2BJHWVZXUL/V6XvQTKLOG28KQszpIySzLlOou/qtF1Ff193g7hBR3Hwe8vwyX5
UMiwjDiFIWWffy4gGuqV8cOoDCfMdQfTlB31Djx3NQa4zPLeToO0NCGZ3D6c/zOEllIQlhBkmKzN
761/5Bo17KWLUZbY7kyQh9fZdyprFBMGjR0G+/+dyy/ZmhZxBpdf0dfb9qcqlukLyxCYlTuENJ5B
I5bje+n6fWT+yCbJ6SRbJc6zc7B2DUYPCyzt5HSXTnGsso9kqbtF4vw6cYaxA/0lRnKq7EedxUGR
b4PbFH/N258TgrEa+w6Lc+9itJV8GLBcK66xVajcEBXC5ktQBfNx/GMmQA6M8/MlMutcWQCmWJ+s
xY0x4fmB2QvYwzo1QEqhvpv3GeP1/yvgo3PT5sHcfCRrQOs9Wh1wgUAX7Fv3GqfIzCKWnKjW8glz
C2GrZDLiIPG9aAfCfZSR1WsLDT4WXWth9rXwmfZLOXpMzK46xNKZbGEOvMPjv0tukmKagTd7XeKb
Ieu8n7xUd7sbHQyGstuKcAu9wvGTdIkS01hnmcoS1Z6qHou08qTiyMI4sAPhssiK1RkoO1ynqkcs
ULxI1vkn+0wGlzKwNuJorgGRf2bag+QYKa7tY55Su2CV3EY2USBbNy5A130/VluCdct6A91WHv7x
tfQj2f1u3bgIHeulY0QRjCJRfIveudtIl/mb7NNwIbrXkqZeKtjhKPemHljx9/MHmfg83dnAxeiU
OlurENhgPs4BE6spMUjiQJzxZaoxlLYYiveP6dgoZaBriO9V15SJVD2Edv3GZ2TFoGIrXZAMBOaF
dawOtexWIV6/VzjOPN3M43Lp8QS3PdafWfmxwog8bvtxsASm5yeBbMMKE1X7FZALeptO7a1QURuy
ms+6HSj5l7w9JZ2H2WjXkB0S4jx1h8ZFP1Wrllhjnf/Tz3+MSz85kJR7YcQ8nvcU2UpygS9vRrDQ
GzAMAqWlebcOsk/FtuS7S8yrLfwlySlijHUzz8hSzPJCFRujw3cDe3ZBv2vHZmzD+vm8TaIogWZ1
pJM2awnln14gjGeqI7qLfJI26CnSXWp+WUZZ8GM+xhu2R+FiX4VWvLxCO4xP44DEn5XNderELYzH
88aIPtAehgt5Y1Pk0OIGTB6DFAd9+FIRDSGCoxmMSY2AVpBzAWutJqJhPMdfuxvbSj9r9SAJRxIE
vl4yZiiW5DMQ2upyMo6JIkkXheEOjFT/MYFvf3KsRLemFQCMlnF47A9JON/1YX2l1m4dVodWtkWF
LrYD5D7+vBqNMZgA7GpMVabGV62sn7tCVsqXwXAfX2sWs55TwAzxYUtupypoTclpJ1079vF21wWz
LTvHzoGROa5xwTq2EdPazF28/An5j1ccYsn+FE3rmYilRDUoGHje38OTaI3AbFz4yjC2JyVRIKKW
md/7MS6v6qVlwwoZOfSgfg261soPYMOywvPbSpi6WHi+MmxUCTGMwXl9h9GZJXP64qXab6CBW4kh
rmq5zqEIir+lB6ToS+7g+IyvNLO5HJehgCqz166IhE1YQyt0m/z2S/UZFQI3vzVPf6y9guvGHpVL
AdNcQxtJB1RCD2PsNdWNQ4PzCykzjNsJ6NWris0GhKVFD6QdE3e2wAIelx8o64JhwNHReoPrOeW2
gjXVhtP3iIOZ9dNStqAb8SDYeueNER3zexBuL1gVyAaGfoFjJsVpKvXTsDmPCeiSkoK62gSKaMf+
dR5SvH6vdrH/322/EipyUdoAEjJRaOVt3dkJnUg2fCSKwGgYAjGTScDjzZdGN2WrU32bC9+kp4Ec
+/QjXvD6+/wpP4ICNtEW/L5SfzUwYdRZvv3HihtwZqS0YJdiU5EYvXi7UtW4JRCrmnNfW9rrysH3
t/6cB51hYM84aHDF4xifOoxpvix0XHN0VDRX8bEKIU2vBtWRCQOkYfujlwUG0effA3LbxxjjfMlM
AKbq6kezXyd9kK0St5aBcCs3F6gIWNOW+yupfBBee+3W3ZNSxs4lyoj2tnC7B/Lfw1BvgKlA5WdY
XoVHzcW663TJ+SE0x8bTjmXixH83lpiPda7iuT73Qf2gVp7VXyipJKMQQaB4gmlYcLgamMF962tN
Ya9j19XIiXI0jP9MGq+SCT2JYg04KR1qMwqDdxMpZh3HxlZXhb9lmZcv91ly68xPo115S3lcDRmr
DnuM4NPVPRz3cbYJ0/MQZUUEKL/WxsWYQR8HehDdCZpcPaaJquIOXSkfcLw9KFvmXXDTW0i+WQNA
1+owTqqbQRNikj7cM/d9bxq+kkFAZ/JuKMZMDdLqGj4WCHPNL4qLMwKEQeQaldX8CSfFQVaGEEVT
JH+/AblNq5DWIJENs6alCaDSGqSdEpw/FoSvMXsMbs9apRHr7QKjTN1T760DDVOwBKrpQX/cLsBO
FKyXjYzBTOj1O7s4HzHmKbaVuS38srrp+5DmaPGSNbjL1o5ziTJf16nXgZHH14X6abUk+azMBhak
di4Hogs8Aa5Yt3IClx2esdLYPul57Z//PuzC/97nMCKngu4QRQ8ufZxIbaE+OSIz12LXySq3tzqX
dCmetEOw77vn0cRG/UZ712ywDdpADCRZnX4VaaGmgrBZUggQQuiablu6jb4k/lk+2uJuWCYY1E4k
LFNyWLUs1NpeAiO8buDp/zcOF1k7zCMj6UemAOrSDG/CJeSLCjsk3xYvOXYHO/NUWTVZdC7tIblv
lWMuJnYcrF7ZF65uPKYNJgLyz9SWAQl9+9U2i3sQVqa8y0kF2/T6IZ4OVHYqCY+M3e9z6bzWEJr0
8VT4FY2rq1UHM6VrbVZ7bAx1PdaQUXULtNd7JMIg1XkP/JfvZmtIwViNgGeNmtE41LQNFlHpgrj1
XlSTfNs3c7e0IdhVBIpvPJzHFH+3V0guHGnUiUt1gUsm6q+seXLWq8aMMHkjKVGJv9orDBeRhpr0
8RgDRtGMayXTgj7+SDMwqPZ/Lx4XlJTEiTbAFP4Yqfdz/y2BWMG6yV5+ZOvFYtYu9M2gphm2EZ8I
ZGZeN92koKbRcbRntUyxV+oN3C4uLKWfanbrM9owedIxU16Ew3FRL5gahhWuR4yhnXcG4YXdgYjE
CwELXu855x+7CP7n5AXIV5qT5bUHxVvutQsNVCiRt0geuaRo+tu17LMmLtcZaMqR0a1vx8mFBt6B
lWAhRyY5TISxd2cad9b3LV2orQEsthu368JSN101l53uQj/foXDbCTkKjbYJKDqGRZdNu1vjIpB8
JGEqtsPg9lLEhN6bkWHcTz5rwlO8DF8Hw/gYi79OrldJiJCtHLex1KXvWojHIfVD01o1XugRcfMo
lFglWzluYw0tlDR0CpTly+S/zJZ5fdgrbu/bLnP24tre/ld353bYWLVz2q3AHH5CxAcPHNMRRTk8
5IUYj7+VvW8IQ4dhEmKrGJG3+c6HTTMH9KEja1q09L5R2zAdFtWt5i13wewl61AQfjXDpqj+QVwA
HI5vN1dE4kmbmw7nWBMdiNFcUqUMU1sm+C2D4fbwamGYqU8BU0Z3dLxx7JtBdnaI1+3VEm7ngjhu
tloVEKoT3czp9dwt18pAvZFST+KEMihu+4KJrotbHVDKcb3YvvzDHGreJM/mt9GPGNnFMz2pknuw
DJTbzx3tk3EdkK0jix5dzfo+L8Wto4IiJyKSY1j46oW6y2+vYH/L7vjKNbXNpxkGam2huRBH91rL
vDVj9Ltt+rcGoxIaaiRzWV9AuMhfNXo4v8JCW00dFFgq3oxQA3qLPyggix8pbnWVGdCxd6k+hyto
iDHpIvuWzPPe3R5eoSiXKK7x1i91BCjIgPmolXjIcfzmyJg2kkA26yvSyYE8yW/DKLfdZqNC3GfX
1T6wLiq/v05Hf7mnhxb1fXCZXcY/ik+yZkzJYlJu701JujTzBMykO0bGI5lXV9Ova/NjcRKsQAaK
KOD+49tRyGBEjtM2iJNQM7dAw2I14OPbPDbUlV3L8gJhSNmhcVF5Q9GsVSzESR0DXTGZvHmh3yfl
13lPFF4udyicJxLIzaOdHTZZ1U1Grwlk9dTpEmzYZJBdx4VXilco/l3ChvRqb6UwKFlwge1t+3s9
KZm3pM71YhjgxertZ92QJXPCA3WHynkkGGgKJW8QVlqnuNSz+SmhiSyDE6YiOwzOA3WlaFKnwyKa
j6wbuLp1HubKY+P06nH80f6QVXLFHv/bEQ3uKNCcst6iDDbFzd+dqd4sQ4wWlT6YRjU87x4yJO4k
wBPF5tgFLEu6L3Z+XFHHa81glJG/yz4SF/unfEDjJwVMZeiu5SjPbZJ8+t8sYZbuQr5dWg0YQACh
Tpvb0dRNZtxjBy+Wlj+FEddywOXKyH/w6vgWaWvNpjVMM3957tN8Fm/Nhy5QDmVI7z7CxuFgTFvH
oIGjUZ43j07lSnLDyZEV3C2J60w/M1niIQ7qOwwuEsXKYFPLAkYbzIHhjYc4qDSPPpCbrnA1L/ay
gEAVWuYUwtC0g+XWUaFxDgYi1N5p62RuSnI0coxx/1ec45hGj8wcTo0jk0RjP/ruuEQfCp7mLFBJ
8HOTVgVxChtshHiiVrZvZj/0bm3bpW8mZRPSwtbvyyTpIIJD00OCXmVJSVG433bwnJfWeHBIykrJ
/YT8ZVcHvHiGen8s7MQ/vxuEsXiHw10zIBOhNFsDnAEcr9Hy1Ugnt40vbbBHztb1gsmw83gyuzgX
Giy7R9kvwdG53eXHVofMrxXYMjkT4ZG5s4rzGKcuVLvTYZVuX9YgqrTMozX8Om+JGMMBAxweU+x3
o6gtmpiMrLHxhbYbdDGR/mEZv56HEC/WKwQXdPEu5wxWQwERrYu7bcUzpbhGN38XjmxvCwMvKB7+
Yw0XeHs6myQlgIq0a3u6HEbZ0SgD4BwalRS6KQmWa3tcvfUX634oD0rvGujbZCIL5a2s7Cv7QJxr
903ppNXEPlDbuIUF1ar8aEx/f+AT2ejlwGy1iu4vLquo7HGNQJKBkJgq32x6V2/JcZntR9uRjqgL
j5MdFJdcdF3Xj3nyf6Rd15Lcuq79IlVRWXpV6jg9eRxeVA7byhKVw9ffRe9z3T0cubk9ntepEhok
sAiCwAJgsAu0e5bnwHwPz3j8SZcQiGZGrC7ehTAuskhQ4gY6Xug1jfp2lGzkhwy/bUTj3laSeiia
w+M3CsHQi0H4qTyVnneDKpHKS350H1mFSnyLeF2mLppx/MqTdoUoZnpriK8lcppRCTz+6aRWoLF7
1nBcRb2gamQlj/daAue2SWWmSkrlij03MGbwyh0c5cm8qXdFEAWioZpvEZxJQ108Xqd/dh++jjKs
UeozXdEqLxvRcY8H7H3cEJaYsrwsW0DVS56iRgBMb0/kVzL5u2TYyijzLo3K66ipu+hiP6apbrod
SN8dOtq2N+ZxLjg53lrka5mcpw3tmIAjW6+8wcicqXPLBkPOlefr7ixYTP4KWZd1lLUyhPT66A+U
OhM0MqaTbLhTHYKEQkBHt6oURgPi9m+wCW0cRjV1TGNjmiAP8+BCctvauRO1guaZVYu/EMKduVrH
BiJnEDIVgWqdclmURREJ4I5bJS5a8MWMMHhweOqB8k/oUdOR/NrLTxEGFzj5pn3HcwDs4awVf4uM
x6xPMbyJIYe2CTdsYFnmtt/GgAT/ZWTP27P4tTjO/EwataVcMB3j3pm7myTahRpaxoTZBcFi8v0N
6CXWLcJ2qwJZvU2eSOdet3GRAA4Ao8mYiIkWCg/T7Lpmo0kCcxOtFJN/ccFKSGHNhYzvl9bgy+Fz
rH6BgTgRpildV+Qn6e3rGP31njDvupBUJ5aU5ihYQHqSHlkX+RSoAaPFtTw8iveuvGddpNbDIkD4
VZS4MD0ulqnqqK2kDhrWeeuQ8FSYH8byaNdfbYyOlFBzItCT7chbPfEKBXzHmcx3Oph6GWc0myvP
eqaVExeY7pV7lWszkiw06KKS888nweMKaaBg9v9Fciqih6eTQxtLKytH5IGydxBsMwHInRkoFpUB
fa/3Tjcbkg9SX3nL7VQ5yTa7b7YyEoSzlx7EvRSrB9aFNM4m89RoJDnDjmnTrWTuJ3LfVlvDuqlF
j0OrzsXKGXAPR7mxxsNEVjadYUBQliCWRgWnsmj+dXNYPTMuRHBxYNRbRtQW2JqmS2+y4ZuEJCcW
07suZeWyjw26EMNtkIqJ7XK3QJP0uATsAUqPHMy4eGg9xqcIotwH+dOfp/5fy+S2SS6HsVgoZOqW
7Zp0a6PAXX6qZ8GBtWoNBqbdsNcnUJBxp26sTmpJJKXywokAZhOnm9H2KaeulYPfTur+fHguU+ss
jzuAh3nsUpC8V55tFh+ipAzimQ5OR0Vn4rplnOVw57A2K5mMMVvAifbB1LchyoQK+/66Xayi+1kX
i3tGyJIWA1EJwuehRqU82NPQTZjU97poFNYqxl7I4R1pwGy3rkVYO4wHNOOS9kHVe8fEPHJZD7RI
9FC9Uvv2ao8szqsS2paYtwS9sh9LIDmGO2oOnj+9ufXHY+GNW8Nfvl9fyvXLD4NZA9wkKp6wX2Mg
YxhqmggXhQjpM/C7ggllRE7NdiWy+dfJRG+uqxZyIZGDdXsZhllh1y3ky1o5MNsHGv64rpVIBOdc
lTa2i5VDqaFU/E7yFpsEYyhCp9Uj8UIRzqXK2pSjmt2xJjy8fMNLT7crwTqleVJ5YqS9dCO6N66C
xoVEzrkGWg9Kbi/AwyLckHjy69pCuz5tQjdMe29cbPevFlLhPK1tkNkvJqiYGEGLKTKNW4kyq6tO
dtaJZwZT8PbSyGyv6qkJTFTE5YlTLZ/LaXLp+EBFFwUG32/imAtxnI8hST7ElQ5xRmvc6IUa5LWo
MHcVntCGbivIrCOjwMEGna0R1e02DFyWQFJ/p2uha9AnU8Qjvm7lZzmcKk1WKUsyWli5tI2cobuR
SXQ/igcWMKt6u2RnOdwp3Mpmopg95KRH6RvCvsBSHRO8Vn1g3dZPbBiJ6ZHP37divuH1zTpLZv+/
CK5t26BDxzSMxsLpyKdWNC5m3fjOAjj0a6W4l4zJRIiJ66O/VAjczeWhqIhjZ4bb6VbhmIvIi0Va
cQCYjlXUopC/8pB0ap0sLUpHISJ6K5EQDgKNIqOLSbB0OjrgB7yNhKHgjiWSwMGfiqYhuWJmUaFD
k6qFW2SCc37VwMGVpYAmDuMreArEvGgW0nQhUjzaA2r3h+arvAjeOAQiePrDyKb5TBTshRQ91EPq
VvS27iLnHSh61kPnAMHMJ0WyB7bhIOWik1OFQfKXa6VzYBDqJJeiWsJdxv6iqgv6GvBMJKiKWc8q
XijCIUGNFJ8SltgQ62bwiM9GR5nPvacFRWB7InhbPewuhHHO39W6Ojc6hNHUcpTi+4g3r6pzYpSD
Gdr2+g6t2vKFLB4HhiU0ZLZDqb0r5CChu+vfF5kZ5/JmAoevbejSJEczAy/Sh1qUgxWJ4Bx+GMN8
LCOISLtNZ20t5ZstGvWyHixeLBPn8vmAS2eqwMjyo3TbnzK/eJbceHZ6DA9TDnXrinLzIqW4gKer
kjwfa+yLaW6X+lEHp0InMmoWw7w53s5K8dXrBroZWkPDwhX2STL2g/xSxDvwnONddafLh7z70sW9
IK4S2Btf1BuPuRJZMWTWw+2k7i26+St7Mzg0iMd00uURGzU1H2nxnIEQQM1ECyfYHINDg8gkU1mU
2BzMS9yQSPaiMvPSsLzTZurnpbYfc8NbuhDVDSrG2+DBvI9OWmZ8KMfO00pF4MOrYdfFPnJ40VBV
WywMI/SK6bNq7nVks5fJQ9nc9aUVgSDPptZ31VjrIdQe75MXNuMhQoMSmrcZBYeYKl5kKRxy9FYY
zzPocjzTzhyN/GNN36/rI1o2DjfUCvOq+woCrPrr+JnS0VVCTxKNlxOpwSEH2tnLNE1hkF3xpBsH
lT5f12L97nyx+xxSYMxzaMotdoVs6JGR8vxb6mKjCHv0jIB8EDXDyYKF4x+g6qVfht6ERPpxCqwf
GP5+K/kYs5kcUbHpyi94HtpYJ/vpuqICp+OLGjWtyJa5wXalGTgebMMt0A+giFyb4cMVTOTfoPBQ
3o1dBt26j52XbPMg9NAMfK+6/4UWX2AbfBqWJnkr9y1UqvTBUaXaqf58bhQSK2fjMNkvuLhHdGh5
bkAZD7ilqaOap5js5D8nBHgtg23cpYzFRGnDAhkDKoJq+rlNntHzJ4gkRUvFocFSmk1bq1iqupud
IUN9Wvzpun0Joi4+L5mO6DKvWzhqnT5GauX06Ve5RYFM5syilKTQgzhQ0McptGsWs+Y7xp1k306e
6i1buk2O9o29GU4srMy+XldQFMSYHFLIixFCQWwUuS937QPju2YogUeMCLQ8kffnZQyvDIPPVjZ5
lNl6wnwJQ+Fz+1nRQ0fTRUkHgWXwSYdG0aRWabCW0fxcm19lETWh6PtcRCEVutRlLPS3E9B3JKEz
hS/XN0aAbBYXTrSTolSdhXXqww8p9ep2X6n+dREiJdj/L3x0bvJMzmQoMbQYV6w3OzsUUZOKwgOe
sp3Ug52VbKH0x+KFUSmwkSKq7vy3kSKiReMAYVStXMLYHCxa/9zS5wIlntPu+qIxf7hyFlhcgKAb
YWuGHSyLPXGXQYFp9tKm2whHqIpU4dBgmo0mQ6cbwkn7g/wNotDODlM7WclxVNFJRTyCsn1RNnqF
lOe1e3JwkKuluRAJ+zUnOyQZRuM0gwtKfhrsfwgqIbrmlKaiOpLfYBDKZTSNILvBj1JVpxF0mKx4
RY8KJxy6rxPFharQPhKFbvo6CjpQATld3CHfWgZ2mgcZ2GWWPhfs7XoMc/4d3JrnISmkkuW/iDl9
KmbPbu9m0wjkpQmuG9H65p4FcatcdbMa6y2KWhSMFbboIc1sdxm/XBey7t6/hPDZapVaqRWCatRb
9Ac7i0G78HhdgEALPledgLlCoTEEVOSTad70cuwmuSDpJbINhUNarevtMutgG7Phmc7ksecYyTUS
n5Vtg6RpI+o3/g1kndeNQ94c7duG3cAKmtyddafcIZYNbJfUO8b/Um5UgdWttDwxnzsL5HCYpGa3
RCrW0cp91mYKerfkJm6CyUUeYUtEbRdCeWxfL3C/tiqt7RKkKqmNajgKDLOO7cfJVzwxx6nApRQO
kcusjZdGxva1qe1aGJQY08yppBuyvC8YPK8iB8xdmpK4ULFtNpqdl/KuSLy/M3cOHSaFFItZQZVc
lQI9+iLFxW7It9eFCO2dg4ZiKNQWnL6Ij9ARtmHMCOEn25deJISA2vY/XNyYA7090H6tG0/LZwyY
my3VUMuud9reDoav4RP148KrduFBfINfj6jP4rjs7wK6RolizBJQqcM7dTi50wTcGKNPKE5CXVpv
OddXVACDKgcgRI6iuU6g32TtNOsmoYIMiAAF+aZZqSnbVCphd1pED11b+Llc+0MhepsRieFAQs6G
ogxliMnSLRojI/k4D4JTSWR7Kg8MbZ3kmHaOXM7+38nfgxMChdC2za4C7+A/foV7KocNU6G0I42h
UtI/h6ZHgXvjn7MhvJbBoYKaSUuvsCO9USfPjv2le54a1elEXRTrGRcbPDCEFVC9mZq+DEbVVxoE
tX7ysGAAfeLHXv6BMSFkdzXYJ2fRO8p6PdCFSG79klLtx4ogRMzBFtf25lYvQRulJX6XmIEN88Av
cpMu+trnymNZWY7Wwwty6VCis6TvNcE5tupoFz+HW+qhqxF9p/BsQoudIoXbxhLWF7Kz9w1YXcjg
MFhPlkgv2DtejBIoRtBduCYK0xeMKGxcSXhZZZ+7Jo4DY8WQIgw2xqbm02EYAkMHp/UooZLbm/UW
QcjTO6DqrB1P8GPV6PTXFWiX0NNCnsJQUGW1iiEX3+ewV5NLDMC28f1oukW9dgjW+VnUZyywAn6O
kCSpSmwhxPBIZgXTvPimKuJRWY/QLvTgIrTIsPu6K7AtpeoaexqEnyS3D9rEUQIrEMcwIpXY/y/i
pUIpy9LEiC4vatXARndUuBiCQ0q0Mxzy6mQII62CKzOYmkPgezkfNfXPZ9UADS8WjkMMkg6dKpnY
nNY6jJiCOgiidYG/2BwEaBYxMgtBkmcSwzHMAZV7z0n8JZ8fouy5/fOestfacGAQNS3KFGKmTYyq
BD3pHcyMjJzWlgUJYJEBcDAwx5lSDCxgruQKLG9FQFNR/vy6AaDt5rWNpYthg9iUuc3wPKabfL6N
TEGgsn68/9p9TL95LUMtyzhBkTEr8NU2tu0QP/OzDfk+jHizbja2J0qcX183i28lUpTCijE4CRcN
I7yrO3U/Lj+uI6Zo2TgkSHMkBSJ25pha68z24rbU6enj3wnh/J/MNp3oBCFqf4jQV1h8iOOXvxPB
+b+RpCEehCAijb6Y+Y08fTb09xSoXOw+5/th1lttBFIBL6QneyqdbPp2XYf13NGFBM77675S5JDV
J1k3za7fSKdwW+/q29IV0UqIdp1z/HkcMzqyM6ZsbuaSOhQs1ULmAOYNvz/7wYjz2ltAzdFkLYuu
tHs2PxNMUy/FjjVUR4Fo+sx12ETb4mtRJVFadcqRdKNV5EY60L/4tLRoNdmb1lHrRcQ7MvvpV1T7
mSC4ONBiW1UjGkO11g83oJVA26ebY+aN7RZHJeg2+Wa5I9t2lyLbMW+uW4lg736e7Rey7UL638NQ
lnxI1AOl39rmL0VwoFBrbZYpzNKn5LOuOKx4oar962qIwPTnfeBCjxYjqMrGgBD6kY0RYz2Ftqs8
TohE/0uzkwBK+cLkthxrdWGh4TA9UukoLO4WxFQgf3xtg3YvzwrpgdUgz39QkPGSfHqIf6BfCNRq
FnEFy7eadThjBZ/yjeXFojLDVGUzu2qQ+dMWpv6Tdz0JJEFPn1A5DjBqM9SzcWGrF4SgSIIwELnt
psZhnWl0072r3PBCOw47ZL0cptTCYmYmOIOH4qnKZkGoJfAjPrvbDX1XVjPzYSl9URvjNpu1Z0MV
lTWK7JxP8trjoHQDy9fkO8VtnfJxAEH+gpxAHVDcuN5V4nReOT7dW8m52SU61Fqi3jOqwcNzw006
5QKIEKrFYUTepssc51DL3tqPzH1jz3ajyjFwh2BZZSkQGLzgOFG4IKKitMoSdvcqXpg4+6Q9Lq7u
Mu4lYQab+epbfFdNjDTAEJ43pNJ9a41Wz+rrWt1p/cnLUC6M/D9cWj21H0nQFi6SSHu0yX14l5Zn
yZyWGsZA9S3B61io1B87NX20ohCU+WPqxPZymuVx0xjSMVVGpwnzDUUPieAHrB+lJka5YUg4aH65
GHcmpIGnJ9QrGqepHDSy0V10qPeJH3pD5FBf3jfIFqD928FUGE+UpVuH6bN4LtmYGnEaGiSmuMd9
tzBzpmoEK7zu9mcBnN1qA8hycgX6ScVtYp7GvnYyUfmnSAa3iXoKurw0wqMzKehd0ajg4lF2mLz9
vjPgrAv7HRdHaDWWQ59MbLG82Q9f4scO3T1sOBX9LH0SxYyineHONwnoH0kaWzilc1GNIhWPAtNb
P9LO6piv1WmpXscyk9Cg2d5hbKEZptwWT2gGBS2uqGz+Nwh2FsedaeZM7ITIEFd+BLMVyDvyR/OU
O9MP4hVeJJ6ruw5gZ3ncmWbWaMaSSlhFNGNCDHuGi56pP39c/P/w+r1ahWr/EsY/Skzo0WyaGsKG
oDj1mwndFekDmIY80b17HSrPgji8iLOxkPQRgrrRxqQoz/hut6rTx58FxiFSiAOGKZzx9N3B1hdr
M5j3ET1NGJKCdIyzqKdw2ZnKhkwiMGRg8PYcOCvHgUVcjUo6U5iI8jnfUbCHMkZ87WnYq3swx29F
D5nMwK+J43AjUrSQEoK1RMM8WiDuUiVCyUJnHKRxc3051ySZhBjEUmxLfsO7DqafSUpnHDM6jm10
HpbSjQF+Rq3fR7PoNrFmIRey+KRsX8wDnl1wmPY2mJgGqcXUEfUbGWUHrWdP1/VaQ95LWZw1FqUR
JiOrvmjk7iCl2W7Wss0yi+j+1rDwUgxnjKlSdyDJwvIZ3cOQR04oHCclksBZXp8udhGqCON0Z/AG
WJ58iMEAYDiWI39hcWMhSG2vwuGlTpzxlVL/v+6Y0R19kPK6GDbuGR67UlSB5NUCeWtxxqU47uwa
235BuxmW0Bow7NI4yLRz2up5WdyKbJJue90u1i7sJqa4appiKuQNLX+ME1+2o4iyyxlohrLNGLCM
nQgM183vLIY7UpBztuVFhVKq+aVGtg788ckYXFdl9aHsUhfuHLGzJlfTBrq0fndcvAyBmXL3TQd7
/M+QLBBRQ/zGMn5pxXc0ICLEUwGFQOWGsumDiPVvwYmuea3XH6tPRIiDIhX5fgZUrLRIg2Mdwfvo
yVDR7oPEzV/M+9kbNv0Wc6XfU5xwsap8i0MdkQy06cwes22VnqTqLpOfr++cwDr4BgeM+81UyqwD
46kK86XUvSa+uy5itQb2Ug3Oi7solJqxhAxGiTuewKh1Z26ZJ+tIJsr7+glE836lCtxrHa0w1pug
RxWjLzhnTqU+nmNWyKRk26i/XYx3vB+Y5Px9LvacIq3OMgud85L1NbVOsej7vzHxswAu9NTGpgqV
hBWNBIxwndUKWl54HFw2x278ILqkr748XyrEAYUdl6NaN1DIyhxlo39j790sthh7h+DM35VIHFo+
EQRR6wZ41pJDjjhX214OQQigRniObQpvqVVf6SX3uhEKrIGPPctEq2eqQ0xeujka+USdfKLd4udU
qqFNK6tmq3fDxvIueMSuAUaszAKRu/ARezX7dbFbfAVMPbWLTk0oZE9BdqLBtF3gTXPuItfrSnfC
GlLRAnKHf6aBtKPpYY01PBZvS2ycpCu5xcf2o2Hust1PUmZBRCiwDZUDDikcE2rKWNPcHvwMfGd0
7h7Mavl43TZEYjikCFNdw2swVFOHw6h8krXUzQ0RCIrWj4OLPKozKhPo0iJXyZLLhV/9E23A30Zz
pz2C6sWVdqJdE2nGQUiphpmWMwjByKdixkZtp/jb9cUTGiIHG1KVJHY7Q7Ee9UWsekN9YPUxBLUb
4lf79bj9F1rwoz2XVs0ifWLCZM2ZPxOqO2HrS5LA8ERK8axneQWekp4dHi1GXsteGlAUZru4kARk
W38QRTOCbeLZjEhUD20TQyuj+2Kgiim3ikArSgEEiqRwF4Ss7xO10RjStvtB31D5XhE1DgqMnCfK
ttTZQvoaiuDAd7L4WdIFgaZIAIcISdthiowJAU14O81bKfMF1ixaJPb/i/RVbRZGNzFr1jbyx8kr
v4P025dP8mbwjcrR3cyzd6Jrx6pSGBeI2VwyqGH5+UsgPDVldWQv6uCv2ZulnB5ySRfkDVYVuxDC
rVyWGAamFEFIWT0ZX9LqWy5aO5EEbulIK2fNzCoR0OXilLHqjWmzT/U/p9AF6/aFIhyQFmZbd7EN
MVq/gLscA4VFzH0MFfmUx6UEHjWLIetlVp0Okh3Pmm8L1L1E5lFpZWeyXq4bnGjROPQkk9zbkQFZ
VpccSHXQa7yOKMS7LkVkYVyQRfsJw2NrrJmOMuqsOlLt6bqA1fLzX2uGOzRLlV34TdWPmJ9AWEFu
71goP6829KB/Zv3CWSCMVK+qA2FcRkUu5UgZM2YCG2uPNtigcDPXTN3EndG302zwM/SdQEEW3/zW
KCCTQ890CIeoYQqOe8YLkWG2neG1QePXO/a2bm8F8tj3rsnj4q1EjYekpXhawqhDZNJVL9rLD7lT
7XIk+US1Cuvn3f87FbRjK36xfdi8/xVDGf92K7CBlB1x59tq93PIukA70QZyUNHGYzhOrLy66KDS
8KiIbs6rccKFPhxIhMrQGGMLASneg5vis1onQVltGvvHX24ThxVWDe52jUJQI3vM7iM/2RAZw5xI
wN7YRRsl0ouDi67N1X5gKK7b+yUNFOsfisBfFP6ItoeDCy1sOoxZgK3LUnFnlOZe1Z/+bt346pgk
VqU5YusW76x9fc/umfJGul/81E+8d8VXZ2vgS2Mi0F+nLTO3cvxAQQ6NFNgyCjS6CuQm+elhFx6k
YTxkTxWsWdNIsZ8lemDXZeqnzSCITdkWXwGGnxfRC0HzYOUFCP1wYsxJQJd430TkNGKkV1Tom1wf
ncksBZcXkW7MXi5E2o2stJgCgQPRpM44OUn5ydB9gUUIAJYvhrFRLzVrCYSACfDntJ/Q03aYfeKx
m2XoZh8E8taevi5OLL42JtHMNrRVrGO+A6ldkG2UWwujtlj3vy0oVRGtHwcSWmdHU8TQKEPnv4Xc
pFa4REQAsO60P5/HbVV/M0TRsLuqlFuE9wXZZuWznrwIFmz9RDoL4E7AXJYMyWggoPHCzfDIOle7
PRLxmJso7URn/PqSnYVxx9+g2saMVDW7LquOVbuGqbnipI1IJc6wpTnshzkBkyfK89ggvthjsyBV
ZHRxhRGWwazniDDKGhUMP7eIKX3hR5izVhYGu4Hp9IYdFtNW2dmGVymO7KYOa8wXPSiLjII7B3st
UauQGUW2oMPBbN1e1Bog2ijOti1TAT00pHhU7fySZm4uT7tWFT0OisRwB19kaE0SjdipqJNwQU4j
l07VSzf3gjhPtGDc0Ye5jGrc1FCn0tUPlBhHo6vd6460fob/sgKeVCWM0pDl3HEaYUSirj3L6WMl
YdbkKHJYwZrxPCo0I41FOgjq92oWgNbVwqjxCKzd8xSQHPVeqouqRnG7ucCrTA4oqmHWZ6vFXo3p
1tjbB0a1irEF077Y0VOz+fMBJOxCeF5PDioojZpw6iFOBWW3lt31FPW276FVuBTCIUWHRii0iyAv
oCsvyXx6Vycg3vQxblw2MJ9A4exuKKVxpjlOo6wNUWek7ewUHOQY3CY4yn8T6f8SxCfClZGUWoLx
b14jBdYGSdyNtst/dKxq8r9wO63b4Fkcd1Xrc2olWoZEmm6PX6QmUh1S55oTkVnwjrDuuGdBnNHF
sS31QwRBY/ugU88evlz3WtH3OSubS5CCYHgfHsrCO6UKlEZQyb+OCuffzxlYRZd6MFjiSW2L56Kq
dn2oPMnGcqwyWSCKQfLbCPIsiu3ZxTGEQrNp7FgSLc3mo10S31IsQPYSaHF8MCPjXZe9szjuDFqs
EYzwEUx7UH6Y+T/xn49YZv5//j53Ai19aFiZCnVmTGdV8v1Qq6jiEJiX0G+4A8iuVMXCuB6EV02g
7QvUUoPjcHbKHyRQvNgXxT9CeRwg1ItlzzZ7F4uP1ud/KdgGZNVAwdYhpSJ6KBBYN5/vljNbaiQd
2hlVBU5isH8vglPvN8HPr23ik9y0sZdOYQN0KtQFIvgxPpE705V1R9pMG4LZJeThuscKJXKQgEHE
KNBlLtV5+rfyDh0YfrfFIJFs170o3rwtU08gcf1OcdaRA4l8Is1QMon5Lv2e7QdUpGvO6KkvyAQI
nHi9HuFs9hoHGJpKc9pTAFLHjvboxF6U2GwWjCfOdgT1zomwpUVklPy0vnSsynAKoZ9iF8QPa1lx
Gtp2jm6YPm1RE0lVfwmT74s9uhn6kae+uAX3tciURMvMIYpMQ6IqC1QHN3nslksaOV3b/NBIuq16
ZBzH0s9a3W2Gr4O2PEohEdQJCdeBg5y6rMhC2am29E6p+SyuqjaW1+mHGWjwHzKezHCuQLbGoY9E
xmXB1QHo0x7rH2z6CmMvUWqkqP0BHB//QSTzjmsiOQDq9ULT5h4iKxP0eNke13Fn/Jh/+W8EeSJn
5VmKxw7VUISZVlw5ZP//g4bIbZY4bEJZEvz5JE8cG4oMyJE1WSF8W6tuzMWysAzU0voLUlyWa9jB
dTxgu/JmCS9EcLsWhWW7qCxbl+G10ixrNtCoam8a9ZYSv7c+XZe2iuEX0rgNs0CPpqKIEuF+4pLq
uakEEdBqKPfr+xil/TpsMEAjFY2s8bNGu+ydkjzQSuTYqzZ3IYI5/kVkkqKWuykqiNDulb0etJvo
ZsA9pT9GOPNEhXHrJnchjTsfli4zQdEDacu3wnDG03IwTx3SaG68BbHl59wVNRKs48aFRO58kGx9
LBX2dlUDM2RP3XZb46nzGbl0eiOiMr5uD6gteL2YXa/qLXjNYA/Vd8NiafCX6wa3/uhzoQ4XSKI8
Y0lntl3Kz8lgw7YNqt2/PRiiRIbI+DjIz2UM+aXsBasBW5p2lxZ7+h52yzMgyIQD9T4x0D1EIMK4
D+svS3VQRH0ewv3nAEHpQA+GN1IWkbAcJ+Nv1e56vFkp28gT0aiuF3RdbA8HCOaYydbMAIEVMeSf
Sm86qAW6ZRa3ORVPoYOJyYdMtFEiHfnMfm8PxiRFkKqNhaOPuxnDu0a02IIiapleDE+m3+dpbzVb
0sTvww+09aKIHH88bU+OQVfSKOFcrv0eZRuZP2zl08RKolCgKWIjX/evszDOv+LUmKcODDGenR6t
4UbX9gL3Wrf5swDOvewsI0rI7mmtLwezO3mKv2zBhRCixjVgRYDlZsJgzcq7Lpe50ttT6yyWczV0
maljxx4YIqNw5eZDnRzV4UtZfL0u5jeGcpbD+VvY0q7UGEdVV3sGIig2Ty6OgxEPZ4y3QFihJ9ov
zvnihRiRwYyDFSopvrydTEd70jNQu4dO6YenOPUm0Tze9RPtrCTngyjvBnvFCCVZBTubxjtstR2z
yCqwd+9hIDSVX8L4W1zW0ahPWOFC2Fleo/TBHLVPST/vru+cYCH5m1zYU1BzMMOXMQXS2lTvSilf
qMGdy+A00GQMc8ItKj0m4yc7/RBrH66rIHAtvlBJn6NuxrBQnFwo7B+8sjxYotlJzHyvuBF/P4tb
eRwLljDAOF9P7T5achvIw7d6DOr0/u+04YBi7jOrmNl9SKs6sI/nz/3yWCTD099J4XDBnsOWlOwV
kIKmNC+cqvVmbXH+TggHCnkh90vMQKG3Hms1CKsbc9lcFyHaGA4H2mqMMbMaIrQ6SORdqWKIpbXJ
FLexp7/UhvN+E1W6XZJAlG3dpuXNbN90orfFn+fpFTvjL065vAyVxsgY1cbrm4fa8soMNDDmrpn8
NDwk9v2QCErfBd7DD3uZdamyKasF7ql1WMxkm7SmZ1WNYPXWNgrEvoppYX6liQ6Z1wGsndd5kwwt
9WRyp8kHrTxl0W4xdLdMvl03idVQ6VIUZ9tqpBhqpHUUjMZsCmN+OxzC72GQ7UJH2uP+5rUHzJ8S
CF3D0UuhnK0vshxZZgn9lPsl9jBEot1MB/003w6+9VFf8DhDn4XmIhLKWX+ZlgkBqxL6+W7Lo7WX
ndpFEOphxtoYGEG6t06iOElmn+Qt9FJPzgtCNGhkZg09rc+dl99NQYi7DwjtDt1+cWV0y2vfZo9d
G0R8ywJd+beOZalx8lLsqtodDMPXxu9/voOWbGrIIxgWIwjk7nN2YsZSGDbUm/fpU7hR/GSPB9BD
BAazW2QtgvHQzp5AJvsmt5qvZDKlL+7IsRENYa9D5nLbo9Gg3Vh38sNyX+xUn4I3Vxg2rSTbXsnj
vFDK9MS0UuwejTQH/daOicxfmDsz2Vm9H+WfB8m1kH/CMPTrmq7Eoa8Ecz4pW3GPgY41epMrNYiz
WyQeHbUG0ewiKM9Ysc9Xgjg/1KZOakgFDTV5ExlgHlK9BlxKI6pcNHcSFVeJ1OIccCZJTZYJ+6fh
uSIekd7qn9PicZwEWq3F16/U4txuSpUlD3OoZcwlqCJup6l2Q3BG0p2J+VJI+bt6ilk2+1lzG5GS
KyfEpWx+IECfRZiaY0DJrPSj7Cvq++xOkAAXieByRXKRKr1JoN6QESdM74q5cSzRHVokRHntbMgv
q5MRQY8mvNHVW7U7WqKZPiIRHIaksVraJTsFskRxrOiliW6I7F93JZEtWBxoaAadiziGEKKj0KXd
DFtyO2BqzLt5jV7tPlP5AqLsMbSVwsaqDcmzMT6Zw4NAHfZzr2CgxUGDSszGaBnuGqZr/st5V6EE
OG+cPgCzVn9kp8k76gxeacXBBAVzGKjWgEepFLTyTTcex05wsxLZAocNil7EFHNcgLV4mU2z0Rl6
e6fYoiD7J2EKv35seLZlsmOL8JM0+rYYlSghLNwZKidCpdN8b+H4WrbRDZrIgjjo9mHsIE3jyH4W
9FvR29yaopc/gPMre0qTqshnHJw6ajaSb6PysqiCVxqRDM6xZkstonmGjDgc/CTKgrEaQMRGg+vG
KBLDuVZqRXJIeqxlhE4BcC+iC3mpnq/LWItPLZXI4FAy0SKiWByWa0NoSkMBw+hNN3opd3rAwrZx
dMzMMXq8kOgYUYoRrP51uSsR+KVYniZB0mo8nbTMkfOjVjtTscuUl8zapb2IvWAVoS40tDk4l8Zh
7NBSSz3zccB7U71pDuQ7Hn8wZRjlhZEoVbh2Cl+K4wxQkzSdFDUTV9xmyqbWUQL4ZBQC21iXYpmm
zoLDNzcYObeSqjUp9UbZcsKbMvrW/x9pV7YcN7Irv4gR3JdXkt1ktyRrs2zZLwyv3PedX3+z2jMW
XaKJezQz8zKhCEGoArNQKCAzHeym7+z9fdqKQUW2FEvSJDx98nXPNI4WVbfyClymn2L1Y5T6eUik
E1uQuzbBhXms5/KcpDDR6enJMHobOT2xWtsxgD4KGQN+uLLycx1JGOXppIHapEMvPbsiyImNU+pC
i0CrJG16hD5Sy1IVCbViDs8ntY/krEFwL2Vl58NH3Lj2d2XrgQm/98UCB+dxlPXDxLKHfHSXZ8bV
Eh6aK/WxjG31Gc13ZCscaZHDiTAt6nSxENb5bCeDbZ4VPzouDwmGGB3hjNb3Y/h138nN0FN1DSNq
hqWJ/BVo0pKpk1uE+ILRoqo+NGhxTinBkM2t0nDHsvDNimh6+DOhUJconVRzwk1ZSc7aIp5qk5oY
2Q6+lQ1us7IqMVS5gY3hOB4YV6L5vjtj6u9Yoft8edxfNbYP/AGsrIxx+1SFc4FOUxir5TQ+dyL6
75Qc6UuQ4fFWGELDFrXsMPSZ5kF8++O+cWI1+eQ8VOSiDzIYD9XqHC2FH8zf9y1sx+GLf68SjEbN
5LwbGW1W8l4+gGfV0SP0wuC+fxCvlLs3EJCaq/U0OTjXsy7rFwn2EuMUKRCcOEYhgU6bgb5yiUsn
0EorJumAdCKvQMIQ4V4ziGcwr7v7S7d55K7MsM1b5c5N0cuKLmNzBGEw7NqwfFFUzjr62mr0f9it
UPv7Bim/2M9XBrOkCFJdgF99W/tzoniiObnR3BN+va4Cyaqu6KamYpoes6Y8UIR9v2SaFOsOypRs
qNoGR4Lyjj2BZl+RxTB+idmP3fxrpRE4/Opj4yxzSyoZmDWrmOVyMnVbXPDIFITocQvz+TZSJckP
yvCqjJKfgzUFxMn8+ktgxk3NkDWIbJjoM/lzefuh70HDamkOe4TVISDRXThRWWIt+tD8PuzvJkOp
P4DlT3P862sUqbmYJIHmBOkjeBN9ufo8RN+15bNpfqo66rH3VbBerGFwWZIxcqTxuDykc1P3eag7
ddohNTXtXr4Nu69xPR2X2iQ+wL8s5Ys1DqGFfAhmCf2pjvkZ9BNO7QxfjcPkKD/REQmCDaqvVKK8
47auNaPJaMEkh4gF48+RbV6YuvGTWgHJ9IvaXYTAfZQN23i/v42vEsc/F5aHaGlqhGCQsY0DuMKk
MT4h8bsb5OFGRpV/39TrLg5mCy/miiJLhqLwg1dgTDW0aEGExqNbnZhy1PgpYHcK9GIdqEbT7U1c
WWOer+Bm6po+6hZ4Fp3CB+MI/lLwpGj3TPsuOVgudYMh7bFNXtnTOl3TY2gvOc234pr1SLJRw1hz
WNdN49UfKYMMTF59gCv/uCAd4jDBZwF7pnYV9++bkOgKeAXX3G5xQRlZc52IGdYPXKHacIzN22Ym
TMibgf/iA09DHJfzCBICtkeS5Irm/GEUPiR9YNpldieb81Nc17FTF/l1p4m3Zv8tlvDnmNm7RdDd
QOrvmii4CYX8o5IOR7k27amFpotu2WPZ5faUyXavLSdzuK7DvLaTkiqRb2Lg6s/nrpJRAr3DpMOf
r5XyQag/yt1NFt3UEgS7f6QUk+DrvPHPDeHJjY08E+MLwMv3rB7P1GsE8dC6aPtFC25eEQBP7L/M
pSGxOk+6AeprRwg+W6Y9qGAJlaj75Cb8rFaQOzHzMjISsTRxaA2lF2cnU47sBlpvc36/Dz6UN+zn
q69TFSNj0iMWaeVtpXyeB2fo/X0Tf9kgCxdgyZIkpMt/2lgEUcxmI9EdpPa4V+qOZEcuxA096dDd
kDwBLNN8/f2/WOMzUb3NtNmCNeFKPrP7F0Y9PxWZHflM6ZdiSNxevxdrXDQM9WiqTZEitYGCUao+
9kPhDFTj518w9MUKFw6pZGjmrMNKfRDPjIls8tXvjNsqdLobwaUoR0l7XFRUQhbOugZ7ybXusScu
wRFP1tOMB8rZx+DaIxEh25j94h9/Jo3dqKVlhgiBzHmYYU6OsckXV2qD75gdE9kN9Q5LmeSOpWAC
FBYaTKLHZQquzNbd94n6/dwxtOhJrk8dllAbH031a0316GwnRyid/PtV8edQkCh4vYYBQ3YYi3zk
VLepjwdl33QHp5RdqHe3J1ZxoN6TiZjni5LBnMdjacGyrj0HyWILaC6MiTG5bQD87R1fjUzGPCtk
CV9xgXKuaB5a/XpJHyXqMKewiRfWavNAzwPcv5zhGPqMNWWxQBqHN3G38torlVRoYFi3g0481RB4
W/IiZl9W1Tv4kCHcDIPWZzZCIPpDctgPwr+kli/LyKJ0Be+51sSaWMGc7A0gMSnc4DTesZHx+Pg/
kyhdjuEXUxxm9EG/FDJEXh3cPwrxk0wpQpJbxYFENottHbEvVgO/3i3j5k6OoQcuQQ0HSeMNI3Vz
JE4SfkAhKnVJqwW2ePeMWA0P/e7iRe9m5MmxSzGpUx8VhxdNpxR5kcCYiYNEKHI3R3BYxIsMAUoW
hxnGOOtFp8KINh/z6TmtPxLxtr9k4LH5M94mJSyXkRmQPbWx2StC7HXQJT+KmJBJnig2FuKgAuvH
n/baZETLcQR7feSwAm/vQTq8cLQbBcy3IOkUber+tL9PaIr60+KSqNI4qwCmvvBGK7LFwB6mZ2IZ
t9APzOUWZCZ0DWRA3D5BhmSe5qLQnTz3jFvdW9z5JnEFJxZs48ZobIzP2aItkEILr3vZ8BGvDPO9
bGMtj+MACjZHiJ7ExY+HQ96ehcW1ZttA/1XYnOv++76zWwuqirqCOo9i4tWBO4jLQFMjs8CCtvpz
PxyQ5tha+B9tcB9XZcTxUKFf3OlltCpMsovuiCuBOky2vq61J9yu6UETCdAcQ/DPvZ23mBb931u2
L/vze7H4i2FlaZoYWBGOj8yZvpmegjca05VBJ4CxN5rtkdgbXvdjaNM2lQOY66BCHsZ+32tuMD/s
B8AmsK/Wjb/ASWEb9V2NdYMuOOuNiI7mtXjLuKtZ9iKd9s0Ru8Tf36owT4aiRDGyMmabEYwXIVHu
pCywn68OXS1IBGR/8KfMFqdS0AhBkelS+8J+vrJgDVIe4wUGPki6nTWHRgscsSdSsM3kYb0v3IFr
KYJZih2siOfuBL61RwjOpKVteIyIOBAP+/tC+cThQJAnatLOsKbVJ6jCyhCGJwfOto4nEGexcXUU
TF/JCY9DY4Uzyyq1CAzL1UlxQUnmoxL96/MJCJc2j6e1PW4FTUmbhGpmkXAw/tFD+mY96SjtgeXo
SBWDGYrxueXaGreCZh4s6Swya6JqZ+nnOS7tpD3JyiGaBTvPiP6vzTBH2VnTmVrEK35vvU+zvEkB
Dk1k2gsKS2JOfEjbyLAywa2fNWVVWcQwscyFUy2doxS2oiWOYh3D5jkTD13SueriGhL2k9L1Ja1z
61nVKLl3I6wrj52rnzU/9bIr/XE5ZIeQ5DekVpM7osZQAatiy8J/gCyikNtG9WH/AyP94c6nWdNr
KUQ3vNOBQIERj6So/JZQX6xAQkMF43bsv+wd3/srlIOhJyqsSbeMPZ2V5eST+DhjukhEDYE6RYj1
4+m/Rxly3FMIc4b8o5U+QIR5f/Wo38/nfWI0J7OMYBiih8F41AR///ezUH718a6WiyskpUI5VZi8
ANi212Wx2AnIVS0ZNEHSmz4qRQGniIUXsVc8ZVBQGOpKwCuOYrfz5cA1T2BMnBwW2MkTGQibK7ey
x61cHsldLyTwzIC4C/4tjkfWKzjfSmeGg2984lBRZzRNdP1YIj8f1erQuwtMTcOHG/xD3RF78XX/
PLosSyJhfvNYWdnjPAx7K50SAfYgAPyco3JVPi9OYOO0dIMHSuCLfaWvAmVljAuUvJwDGS9+mpOg
Ce2XaknkNxAG2I/H1/QWLNVc2WHbusoxjHFMagg7aJfiUmtnR/1OfQ+6b6bFWR4zb1AwUW/vG93M
AVY22c9XNtVsUJoAo2dOYnxdoO4V5qc6W4gvjcH2qwU0wPUM/zA7wD8It5EU9lKIB6K2eciia6v7
gduWbXwp54X41Da36sUS/xacpRhwVyIDeoQeI7fLvcWrT7JPTVkQDl3yuNWqKbGe6XkHMyG45rxg
kb/2S44xAbNUzp0sgNplSJ/esFGGBq0o1EDw7MwdjXjO69KswEaV2alYHpr8LFDTbpuAuDLBHYhN
lCQRGHE0J5e142R8juPCMzTVLhqyKMc+mdcR8eINdzAWg9Uh7mAKImzQTZXt6KJz1Nl5g15cdl61
JCoSNvkH5j6fatlUYVM8N6cyt1mHTmdbmi15kOhEmb1R3f0928ThlwXln2GSWipNtFjBy/zKKN/1
1H2B+v0cChb5kFRWgpgYtfcQpreo6/X2fWTlAId82bxUywReR2ewbFY7zb10dJoDuya2ok3u0Caq
r8xxAKg14JvLI/gT3MTv2LuiianvGMKDDZS2KFTfTpdW1jjoM0JIfC/MOel2Zk88qAwbB0in9nj/
EH0UpYk35m18Xxnkcut2qaOiDeFe3djFNXh01DPjuC78Pr7ObFYBn32danwn95ADjmgOk6llQcIU
VI1j4Zon9bG+PFNQ9Bvb+e7KQw5B4nxGLxf6jJ0uPFQn9qKkv6/TIxvUmn0RAEl06G7j8G8Y4XvE
jUJJpCyFb6HxXEwf2vYZA1OFgCfVQD3sf8tUuPBvMGXegq2XraP+efx5CZeT5aTX6jfwhePpgmqq
2AZjU0WPkWmBr4eLzsiqh3KCOrcTTLdKcyOZ4IOBuo5CTetvPY+oxosdLiiHNBtHJPHAEPU3yVts
nPITe48xWyLd+MsqvpjjotFMk3kqMpjrM5D+2+yBhNExSvFJBysaI0F4U/Vp5SAXk2Y5WGj+hMUo
bzQ7HIrW7qYvRHBsI9eLW9x5lidK23UsRZRqN/icvlPBS2a6qu4zikmaqYpt/uvj87c5vmjcDo2G
gW6YE6fFLsWfrfmkYXhl3ynKCFfpzzAvPqgsx7aaZ4xb29H4AN3jfRt/wcQXT9jCrjIpvZUTUR7g
SYYGcZTZTxkmcdpPyc/8Gr0KaHIzPpXEkwzlF3+olT14EPDY7tTBnWLaRZvZzXDa94v4ejXuJMul
IczaGmuH8aZjE0l2okQg/mvvlHo87JvaTgJeVpC5u1pBSIv+E3qBdDPmnwpKKor6ZDUOISYpma1G
hy/tIXnPZCBKZ7DbT4zRIz8aCZkGbIP6i0McRAh1P4UWuwbV0+TUCSSI60MnG4dWPc0tBUiUMQ4d
DD0IonCCMcEM/Tk6J2j5WQpvAW/vRMQEFXccRhR1JKBrCnEXl9/S/mGGxEqhu/vBQG0WLxIZJnIW
40kYvLbPs8OuQOzizwqgv8YeqSSK8EnnMEKcOrFoC5izhqtWc8f5zqwJiKBMcAhRC0m+FGyHGtwZ
h8AGs7xTUkzy5LpxoLCg0TZUe1jRbzDhfamd6W546l0mzyC4VKMt8dHqHD7MptQFKD1hm7SHrEeH
4HBPBAJxIukcLBRq16INGxaMzulacK/9OpLK9mx45Z1MynRQ28ShhFFijlNkgSeL95LqdNnPilJb
IjeJQwbc7Udw9zJkgF4CmAcguRocmV6CfkzRaSYT5XbKJQ4bJkOVzGqESxo6YpL+YKLTTBoII6RT
HCxMOVLYkOUneeSMs1MgbWZElwn+DzVbPDJWHvWifulv3skfeD52xfy3fmHJWEvr0tpRQ9owTFzU
m3o38tGon9tUTvuX+8FvaOfp2ctUTUd5xgaWs4OZfOh4C070UUEzDrt/k49P2zf+F3McdKDT0kya
EebY0jrmebyJ0L9iZQfNY80/7VX8cf+rI04TfuCjV2U1jw3s5QI9MCm6kmoDosoPbXps8ZK3b4uI
ToODEHWyEjlmH1zepgcUnW0pqW8XmezJ2YQqC22ksqrgP41DRqvI01oZcU2Ofy7H2Nc+Fl/L0S6/
TYzHBDfWrDxS6Ljp2sok59osNF2C8U5kzrkXI2c3ThI1m0N5xf6EVdYU6Endd6zWJYa63TQPXUdc
Tbfv3SsnOECsy6ROFAHrFgwX6dDo0VjAXGd3h+Wg+iJVPKEc4rAxGbBqaotYr6BlmyGntd5UzVo5
xMFhFY+5MJdYsiFS7Vxp7Vh29kOaQd0rWFpZ4KAwr2J1lBIsGRTooLtig3TYGSe3B/OWYsXXk/qu
Tp73TW5fQF5s8glTkAy9ANJxJICFXZwwt3cDWr4zNPZOAWpeqDyJV2Shf/NsXtnksiYh0NuwzbFX
iQIYzA/BqUqc4Zy9E6EgKpxEgruKbczOsvKa2m0SoHOhwsYFklf0x3Fpz3N4auLuOumOqUocaEQg
8vLak1yEatjBuTYLMQZxVxUHYsvY8uz5w8GDUYtVUw3wp7iWjkxSZjgzDtYUmsPUV0UgEZ9FlR0e
CC28yTh1BCbD6ipWhkMT/SAc2rwtruKBgwo9Hv4pDIYfBndxcc+2A1yEBXxpoAIOIJMDJtH+imo6
p3aKg4wxVNO4ZgXQRoKpRoa+DHFGURY4yFD7XKxatnzD9LHIvw8jkeVS28MBBkQrWyOe4UE9BK4W
RnfqHNuZUR/3N4gww6dLYSvllhbDjUUEq5ZaoP/QauzIKKkzgwCGV/mRFUYdFDFYuF0ub9GxB7VG
5jLOMMZ9WlACuUTk8bo1cdP1lWTCoAG2vvk6aD8V/ZdZ7QlgpxaQyyHqRQtnmS3gCGmrdnK0EANR
qv/fdomDBbUoijBhB65afy0qO8l+DhQ/FxHPBvNzlTUUmdlDox5+VMsdeItyqs9/+zLwggQGhwRg
G6+kpgR4zt6vBmgLSrztkc2QM0U46mQg7XEQMEfmIgYdHMp6J7lrMWAaud+Uz90hvUOTive2d/uV
fxwgVHO1iCXL7NgNbrlm7BChJzwxtmIzJCtJ1OFu8PgQlEY3sPDOcFIMp9ph1ZDAb78hW0byKpwK
Kl0mzlr+kVFBw9tYZ9jAHqoiuoHGaB0li9IPigjMmw8l+YBPhCT/xjg3qhSoLH8xu8QbFslW9Jh6
I2Cf586By1MNJCpEzoQYTgnWuTilPtPBG++6sxhelBgYW8T+p0zAksnhhRZrSRFmcMqABl4OomLz
RwFKWaMtiQOKMsRhBmTcjVboYGgSI2dAScHM7ARt5tQoBbVLHHBYVa7GEJcANkmeKoFWqKc82b5b
v3xaPEFYG2fRqBlwpT9nJ1bB6nz2IUuoX9GPKgSgmxxuaLIZ6j072Dv5uoqPrfqQJESZnvqSOKiA
xEmpLwuCTq47zHziQoMnMMxB2bP2VdGOKKYSsUCBIf+aWBSBpTW4ATvDN/Dhe73H0EIMXfYyxSYZ
ZSIvp+CJf1IsckuMWwZP2u0I7vbsGN6bdzjx41N7wlvIU97Z/zMLGevBeYkSfsrLKIN+LET4aIHL
ODMyr8yPEEl3979fItz5GS+z0TKlbuHY2H7tzdtMo7aKSJT4oS4JMn/JBfW6Y4Ge4sUPrnEhvTRK
uaNfUWnSRRl1BwEtDidGwbLKuEIwVt+6zBEb+5m9XCZH1IgbP45tdoBZ7pteqlabxaGGqJUV6Pax
jL10H9WH0jiV43F/p6igt7iMI230QBnYVon36u+gD9D068kQVLJOVA2QQA5+xKutyhQseVjJsHgn
GL4ZfEbr5b5PVPRxyAERSDAsszYSJThL1aNGIRNV2uGHukToCVqhiDVTPQUNFaWnfw+vDdQUZx8l
4n1nttZLEzXLVBUTRFA8KA2VomWgE0aZDzAohd6MZ5bcIO5RmwXhlRUeicpUT2UrEIHnGBgvW1uu
MTAuOJOTvs+v1aPstx/zW7IMvbVRa6tcHaSOk6KMZvhWPQ/PQWMzghPGVWEGx9Zl3QBB4lDcP5ug
uzbKoGWVwyciOFoLzIE58o18ltzxpkZXtmpb95aHqdpD4VBzhpsn89oil80sejeMQwU3reageqzA
H0Jrfpl9JmgRHwXiFklEDI9VyhiZTQz1GCcU/Q53OuEca95/CkqLA6YmtaxUqWGi7o6x7leiM1Ic
seQ+ccAUypqShgNWTfVCP3Pje8HRDvHpn3rIjXmgLkNbCcd6m7icZtaTLtE1OJXMV8Nwr2X3ev5V
Q5+lepTSD/sLSMYEh1GqGgNAoPmAKWhACHoe5t5vDv9wgt8tIgHz7G/nz6+1b9xFSFKkrkySSwhG
12Hw3Jr95DRidNuKlj9Zz/ve7UfgK9ms0dQ7VcUGOupS2voIF0d840nh7pvZPLtevAJL3p+fsiBp
adejWfXS2sYG83At+ZRBfVACL3jgUK87xKZJ/CRqJZTt0CfYtBZyjksEccXUiT5oZwhNOUFoU/Pd
1DJyuJErU692GVvG6dYw7kf5On5TwWG9hFxiI3cW1BTA5OUst1Lm/KuOC71pGQT1nUdPqVBOcdAh
N1qhFuxqN0qlXSzXI2YCU/lARMZWfrh2iwOPVhqiOG3hFmuDYKk8VJE+6yxNc2iNyP1j7JWK1qh0
Vj6XMGZV763acKow/k9JALKAPwPd6JVemiQEntkZdgK+dvCo43Kwv2jUznAYYURBkZgLjGT9VSyc
GuS39ed9E9QXy/fnR6VQWxCuZm0Ww3P9RbAztKMmzSVz7x7oRjliay6Z3Oqwl+M5CYQI0QYSIVed
O2fKiFAjVu2CGSsLWWRUjcKQVco+W4VfDE/59P0/rhoHBJFq1NAYg43sFLdolc/QiB075m3+nYmZ
ZyQNHPs6/n5aSJejeeWT3ihmX9WwZ8gfAu2xnh6b9JBVRBJBBgNb2pWZURuyPmVmkuvBFezeC885
OvI79JcXZ8yiEB8RFQscJnR9AVZszLo4eXqap3fNm6r3K9Dh5+rBxmEFbcrqB+xMx+1QeSdC+OrX
M/lUEZ8ruXwcKPShiPE4DIsgQUof2OknOFVuL95wUEA4qr+TqDBkx+leWHAAIXW5GWos1JMTeB0/
tF7WOq3bxuB1bLyRJPBnUb1jjp+8D0FauVgRzDXu5ILeubWrIyPxZxlg29v/j7aYzVMDTJ2iKMuK
BFXKPwPSxOjNKPYY5+2O03Po9x60A7VD8UF082P/kboXbCLHyhq3fxGkkhpThzW1CG1Rvlr01pHz
moj67TBZmeF2LVFx4koDzMQ/wy+W4izQCMw98VRI3nQwfZrCYBM9fhtUeEYSgzUJZCkMTmjYs1Qn
Ckob0/N2BkFOAhj3NwxEyX9umCxMYzqFMGX5Jbp40e4ovMMMx3BhcqQ9204AV66xv2eFWEKiSNYQ
gvyEJYDsC08+aqDjNG0236BTvamkOQ73p8kU5tzChG3x3LmMyDFCwan9xvTQK4+CRyJQFF48tTbi
QBIWLCYmU+Yzo8UMD2h8a4/Yu+Jd6RYeleCSDnInQBVaYhQFMCnf9D+bgREMuY2v3UOesEH2SY3t
kfa4I6AccGHACILuRNf9oTspvn6KrxdHweNq7JLljU0AW0ULByfypJURuDERnWAiKI61FzA96WN+
J9sxehWUN30NiqJC0dUQTZCb/hmd9aJE1iiyafMLdWt4iJ8wgovmyMrLnOHT/re3iV4rY+y0XX0K
UEaOW1GHMaF5NtSTbn0RyP69TSRZ2eDCI1gCXYuYQ43iyMircWFg3ZEoTOmu8jnK8NTv5id2+ryp
RUdbmeYiZaiW0OrYLL1+L0E5M4TIlXJveJgiARMBVROl/OQCZZ7qaZQY6UJkPrXd0UT1rY8rR06p
YuJmCrTyijtyxKyK8g7Tq86gnfrgVi6oEbdNQF4Z4A6bpRLGKathQL1hFAStp941EN/9NXVOHaDs
r32VILwY47U/ozKd0t4AWXGNG9GAp652dJLkcbIqO1MsG5Or+yHPtuG1Pd2CeIzKSJv406YXes1k
deXJip5So79K2hjj9Zl1rWq6vcwDcXRv79aLPe60KQKphJQGysx6dddV30i5LOr3c3hhiBik1nT8
/riI7bS9HU1/f8EoA+znK4wo+qQDIwIMGMqPWn/KU+phejPcVMUAEb2FjE3hPpxEh8iIpiFFHKFv
a4BdvfLRXumwtj36/rCJeJoKmWVRApcDz3EQT7OZNYwbO84j2wSjR5KgVEh9QZuHxsoKt+npuIhg
eAE9bHtQjjkytQRi7RB0Zoc+KMHulv6wv0mUW1wUgPQMTS0L3FKLD8XoVQ1eW0sikreLuSuvuEio
x2IJc2Yk/1lcN6cjuI1AOVWXdmV/gfA82UBAGuSOjqRXwiZPQLkRfL4xLrR4pls+m7eiWzmRHTjU
lCG1ivx5ETag7apgr519KX0S0B9t/ceN4oJdMJYIU4Ys/qq7rPKr8p2QUi/S29FnaLJiXWSyOPwW
i74sUhUsyNYjpvFYF4GAGqcaogNtwTErVHZPgOp2Tqb9NsmXhMYlCLTcgsnOnUfIIGXHAPWt2end
6qHzQnc2CIvbW/VikINxsZ+MQWBsFH3ZuCOEisFQZyhEesQW6tVZoYuWZlm6pIL/6k/oy4RON5UM
mwXOd18Bj9EvyXsyRdrcMPBq4eIhWhIUaf60M+hWKDRBp2O+of4A1sCr5AgFoe48QuAbDNajr73f
h4stTNcNFVmmCBIqiSeom9NImY0GSW0N1RtduVM7AgG3tmdtgANAaejw7iPhjlXF14ZwIxXfBaqc
unnVWdvgVq0QYhNN7LCBfqlfNW/c9IXWbt3qC+as3cwLqMsc5RaHgEVvLQ1IeUDOZOGmWtkC5Dbl
yt3fHMoI+/nqwJ0VuQ8MTGE5Koh1q5uwxw4R7d2byLpeOw7pUOrOYo0FQHfsUQYCSRdrk4kSB6Ru
iseIcZaEJmugwo77nsJCW1AGhdXiWgTxcnqYRLv6ml1lH4ZD6GTn6NxGx/3F3ESmtadctiwFaTqC
jpExFUtHTBDdWCFUMBQwykDG6o30F2t7HPhmZiBGfQi6Xfl+djS8Ck529VG/npzLYPybrosrczxd
mFSoebcwUmmUTkR0s6Q/cPVGNQN3/aMJehQiGdzsmljb43B3igvZbNiHrdmsy711wvvgWJ6yQ3TQ
qXOMgQQPv2tbHIhAucEw5hhLeenQOE5XUBg9geXcZpfhhbpWbX520JYEBqsaOA654MTELW5vKu5v
QXouoS6pR18Uchx/OxxXVrhwFPQO3RIp7lbtWb9ntS4mc6bcL0gM0YFH7dbWwQJeqN8+ccEoAORH
HQ/iSGgc45ERN7KuzyZHXzWEixhDPHWWsVXi9wx8wqaimvhH5GctMkWviz5krGVjCWlwsBzdTNFk
14KXpG/AybUpDsPKWAl6iWVrkJU+qOVjLDW+Ub2hD2NthIuK0eqLbB7gTzcVzhie5ACa6hGRZ2zh
4toIFxQNqDerJEJQGNaXtLg19DckS+vfz4eBWrd9VLLQLjMngzKlPttDTJ0p7NPf2Xp+wKIbZFPL
W+wHVANZ3R3S8LaUuSAYAFldRFjb+lpXLvFDFlMuzmJTwCU9i2wjeZJwErcCdTXd+n7WVjgEUqxg
Go0eVrTgGH+BvBiklIQDVKKG8y/2dKpkRbnF5TSLXqPcqCDj7It3FsZUlO/zW0bx1z6xYFylF1UM
Euc6g0/ogHONpcMMR2zrOpEAbgIdCpiGiBQZcud8naXV9GFMNHgi+Lo3nRbfQN+PhCpt44RvyywM
yxRVWdJ0GWKzfzoVGsGUt+qCK49+YgOA2WUmGST39fO/tVMqh2bwwoc73ALtjoTnEYMvW1hNPKB1
BS1oqvheQqGigcKtfkhKitxvCxzWdjhw0Ey9GDXW1VdJIUhvUnuhRvIpCxw86HIaqKqJxRPNR2GQ
r8I4Ou1nYYQFvsjXTUFYtWyt0soTG8uG7KH73yxwAYDpu3lZMmah9NoghjoTecelnODAYNCHNCws
LJM6uJf+v3uLdSsHdngSj+zCUTjkcw77nTtBpnJ4kEbVkjYSbDLeL6YsKyV4XF+cyB+eggMpKEOZ
Y0uwwoZJHPKq0mGOJcuQHGOTa9VhvBDrRR7FPbuJEavQ5umxrMIo1AqP8U49X7qWWEdlG7osV85B
lUmJbbIvZW8xuYQhNLRCz0A94QxD7Rj1vTY/lHJsB6pb5IuTKZL932KSyx2WWayl2IC9vOl/9EHz
1JoUfwABQioHDl20zKHFPqxmwmTSjZBFZ0XAxG5Nkj1SocGBxFhpbZ+ySBSufj0KGA/ibe+yV/Xw
2Bz3V46KDJ4bq+903SoY6EWnAGz9pRd6eBpw2Hzwf//KNA48lCXHBLkM33490IaHLnAGDO0q6ECM
flDKw5t92quw19hSr76yOsiGKlXg3OwMbvtuvAlOM5Scn60vrM+kOIz+INgBpbBJwBdPATGhwpSO
rO9xEM6zfh0vRKa8WY9Zu8WBR9t3mEMM4RbrnEHjgD+PNq4agyMemU/W+2R09sOEcomrlDSLJQ+V
hn2bx/sQd+yGeiwifeIgYxkUcaol+NShfWVxM/fCxHRhz8wOmLvx9x0iPmf+DtoUSqDGM4uMPj90
GCBfem82fbPoiJUjY5ADDmscx9qasXRN5khHFZX86qt4J3nKuQBhQgKRlMfl075z5GJyENKJ/Vgv
7HTpz7+4OkHSrR2Mm8Vh1D+5+DaqmlVI8rwQktksuPog5lPRY4ps8VkJ7ewKhWnGTwtpHW/fxa30
fW2PA5KgzMHn0rBvTH+aU7+D9kseH/ZtEDHCE0GI8ygVpYgYSQxfCq7UmpH6nSJyqnKz1LN2hss9
oJtppTFrJZ0rnM7VhedH7/A1M6bMN0kSra1x6GFZC/RMfqEHRGvR3iQKdge1WvUI/kW79yfibseC
bScZ4AsVkxklncRuDKrXneJz7EGxHGUl0i/i3NQ5BIHIgxSWzA4+NMamWjrQ2fyi2tE71Hw8suJD
RSCXcxhiPfVJAHMtZrOh0ueKwwkP65UBHMa1HLev4J0BCvKYKNYRUKxzeCJiOECJO9gVQRjSKrXb
SNRU9rYJ1ZJUSVQsgO6fx2bQWKNsoB/HmdPHNLmLg9P+h/UXfHoxwG2VWUlpqC3MwH3nMkWd0ok9
A8xkrGWEBou/JDkv9ri9UvR8MVIB9pITGx8JTlZxzuzwPZtDxOMF1ajFft3riH8xx22RnM2yBDpa
pKOLXU3PwXywusherEdtImCQ9IxH+jaXqyicQe4SHthVqfSqq5ol9hBpOBYeNfSzDYmmAs0vcKqr
PGNXKythKuTs2BRGyCp+sLTEDqTJzdBEQsTI9uf8YoqDqWkZBFkdEeezF75jvTHCATmO9fRL3ScT
CHvbKPVijov5LpuiWssvIdIhIDt/PLLHGerc2v60XsxwkV8ZQ4HODHhVW49VflVTnFB/OUteDHCh
nip5GhQiAqJzRYeJbjLGbLZmEFQkcijKFy7Mg7oUK61GMKD9/UE2IHkjUlrGm89npoymlIuQqHL5
+SqDH8rADLNmQE8MgO6EZ1QHVNlXHb7e9L1xxp3ZIbseN79eaI/omiWLBor6f6LfqMwBiLKxgtoj
qMjQZImP+Gv2PQIbBiu0zhJILjsnCZ3wTconTPbkX9Psm1h5m1ahIA0DTKuVkz5ovn4X4dBEFUIH
xToYPzoqr//L+r5Y5FKPpVFyqAMj7EdHxCMadAWO4Y++BoDMboG8W3mfJO7+l83C4hU6rpzkPuxY
mqZo7GGyCM5C4Tf5pwmcH8ajXH4aqRLsJl6tbHFftZJVWjJWWNCqulHm7wXINoU7ox8I8NjMBVZm
uK960OUoDwRM7ZXzIVFPZuOLKoH0lAnuu+4TsdUCdoRZLdodhe9y7ac6kalt2gBrIV6VIJP6StUx
b8VSnoUWNga7N38OaIIXnvc3/zKG8Gr3X2zw9YZW68AfN8BG544H1WFd4d3VcIcS/P+Rdh1Lciu7
8osYQW+2JJttxjuNNBuGzBG99/z6l9V69zSnRBEnRistJqIhVAHJKhSQiVHmPUhSPNmOT3Jum1Bm
P6KDRn7c/h+sotbiP8CldxpUQR9gMR2zedTM55Rq6iQWka855H7TQZimBWJB2YxRbHmT+rbtAmWC
S1pIbyZdrXcYopKug/A0WHeZTyQptUpckrIWo9QwsEpqcjsUd2H2l7vAXFwgXVnlcSfP+H3DGm+t
Ir8rhYm6ebNl2Ao1LiuDSc0wrAkb+riToScW7Uq8ou+Da622Zwg7lTfUt4PaGC5JizyNdCHH3lvG
sRlPqXzKqRMfZYL76EoDinWyBqda82Bkt2HpjMJHoGaRIdyZ0lTHos5lhJch/UA9pCyfat37qwjm
ywWKOBth7LOtEW+MDsV99RQqxEVp/dt28YNn2x7rQVZEHUbQ59zb87VkF0571drGQ78T3f7mP8ww
EGnDlwykcdZ0M0IAJKk9TXb3VbIrx3qM0Cdq97s+Ql11OpA6IquBzlqP8Rwnqb8JHaZiHFiBZbAX
QEaDxpTsVIiEY84Gt1Day9UQNPDeCDFXPFfxgxMGOotCPJfAyfgg4efbCKR737YDZG0hWXsIKJhU
TfpNv0kUozqfhgK3a2EXFdcz1W1A/T6fRnmUygH7/a5/kZVb2SdyaJUCZ+kAl0RiDvbmXIWB1v1s
2We2osouXozd4E1ufysfugOG8j5yc19Y5fnUpjqqfU2AVbFyovBT3H3Z3pa1rbfAB2MprIPyN5kV
MwXp8YShdGcSD7Ix2r62VxXi63ZuYeVxe2mEw+1etZQ09yvckUw00HYuml/ssn4VhJ1gvpqC4zdg
Ppk+UlRfWuWwWwbzpj6ALsYxb/DCA2HwzDF27FH7F5cgpcWzHoCXleQCUMEj7RhkzJzhliOU+JSU
OJSyZdpaRi4CldCsIpGdtCpFxLjFp1G90fKrPnrYDonVYs5i4fgT3YiBtKEElzJgVvKY4MV4AF3L
voEuFKuuSITqLxGC/BOSIFe9XIIyy5mrXSpDCwDN/uhFJZxip8CNxeNPcX2ijZ3BzifNLnpkiona
jbWXcd3MyUnC1UiQVFPXMPymm/x9U7TSrOwLhHus/NTi5yh7IXyR13xZGGB/X5y1+h56VnECA8YT
KxFFDz36MocIrw8l5j4+9HqP0uG//nCnU6sS/UCIYA4aNWwmI9hZjg8ctFPMmeLWN6LNmgqK1bLH
0ihb5IWP6qCWqaqVLAjZtQLnvFN+ZaHsIbhUQ9RqzW1pi0XowpYPyvrGNGGrO6mn0gvv8HDvSRij
+S+UyuvptVhODg2HoOwScDCxx74a5NfFjeCkBe7nTCoUnEilXVMfkXUAXpjkoLA1+zjvU+wgirPX
0UG6ku/ZK07+QJ2XyaXkUDDXqqgrWew3O8mzvNSrr+QnJm9Q7rsrSqCCAd5vOb1wiwNEo+sGi1X5
nEY8JgjDxLzKk5PQRfZUPAf+i2w8E5m3mtoyzi8KpF4lTGW8j5SobMNYyTMWKd2OHcxCNxbtPrPV
u+5cn0VxhdLNo2xy8dIIQYrZ5Bx8Vv6Tav7Uiq/bTq3i78InLjiEPo2UosHvJ5ZTmJ/84liRVBeU
DS4sJH/oIzGEDbSrpJ9zJn3hWbeDYhcx1N3LW9Rz0NuWERSaqxcGa+EaFyBCNQ3JMGK7+sAtr4Ei
9ngFFQLVDT91Z4K1gCa1XAXni02eSk7PA6EUa2bz/1kw1KP4Q7XRv4fyB1nlXkeThTmu+jG1oaiB
tZURGE0O6x0VcMopd4zr578ovq+mHCaCcIZXNBOT1u8TIGimOpPahHn3i1bov831sHj4LbMXZrgv
nCrJA8hcYaYVTop/ZUqRM5t2g6kDTX6u6qftDFjNsIU17gOnBX1p1AKs5arTJzea9pETzuL3mf3F
92WUprrTEuyRPt1IqIJZO7Xd/Z0LHDAlUSgYZQYXQF7oS0/K9Hn791cTeOECB0JBA2F6fcLvC/O9
1v2QtV37oeu9tbDBAZHehC0q11gmFlusjmiBuDdAFx1TjBftAN3KR0txtx2jAppDJrGtMl+14FiX
x7YKSTI1csvkZ+R7yngb6m5YvGwbPNPgbMU2B0qgT28wRQ2L4l6CNjlE6jHSH7oY6d+HPzt3ctOd
dFK9+PShqZDFAvMTL6LflUY+YIFF1WNtCTgE1+jWErQzWOR7iolxHX8vO6pwaKGI8lincoyoCW19
L4C6KXpLnO/CTXWNoSVwTlAj8USYKhxuKFoS9ZBLQRoUt36LY7Ho6sOHLpYLrzi4kKouRrs+jPyq
eKfYPAH1mf/1XlKdTZRPHHpgsLat5RK7JjWHSr0v2l2QPBAxuXq1XLjE/g9LhKqr2BpYTLKPFguM
GoPkvlvuxtO4S0HuUnvqg/64bZWAXYXDFFHLxQh94NBlqYRTECZeMJBEyZQNDlPSIlMUP8bisfMo
m0Fgg1fQmzlUbvhYeeU/M4H16yfgxVJygCKZjTzkAaKjPrOQxN4w4HbGXvzC03/gZGTBtoEmCocm
Ip4OaqOBg/5LfQ02ktYOPfEL6PGurX3hYbS3+ra9a6v9bwsU4TvSpbauRDWERUZMiulRdMoEOwDl
a+OiKc2pXwK3eCVsrnqpylDfElFAxPvx+/jU6nlEBwY7VH0WHdWBnqjrPyt77aScm8cp4um1TTRE
jESgGczUVVXlVhVK6Ukp1xZIclV8i5iLLMfT2ovuC5emrF0DSgyWgDoRrK6qBNKG9/6loznksWZi
tv1n+f18pz/VuPLaYuVG9/1+uAr/SR1iTRn4cpHzziaXfpC3RemvQZG596LIUXcVOoUlf8daTvN9
S41briSiISoSyiGKgTFtnrFcTerkl9CtaT5J+VHziccB6vfZ3xcIFuPskOcy5OBi86gLhzg7bC/X
CgobMkgvRNmSEBb8UI4c+wVIf2fLSafEqZJ9mfj2mOy3jazAsIEnDMsAxYCl/zYYY0itUajtYDlG
KHtK/qVLv1q9tsu+b5tZ9QWsIapuYvpG5WVcAmHwtVYWLacb37LkvgpKRwLnzraRtZuJgQWTTRlz
PhDR4T7+hjFXSukrlmP5HusgTT3zS4+uzg4dpJObuYFHzXys+qWqhmQamibCgfcxEHSqJuQ5/MJT
x/dal22xME6N8hHaFXgGlnZQTZkYd+U+KkGgV0NRSZYj3TEaLUZsZbxoe8VBQ79LNeWsxsTCGPc9
EVtLqMyGGeuvamtvojkwFe79kYiJtfzBNVJD4VeUdegLv187o0yidlQ6y+mnK2N8k3Li1MTWhEeb
5e/zaDNlkxSZ+P22GYxkb3ZVdggiQfzZInJCNy8V6EpNUT8TR5s1v/A1VsCObFgqngff+yUlRpoL
uYbSRnk/ZHdhSEzrrcXc8ve5WCiQyVIT65ZjDpkdTiAOVn4MpJDY6gdpaYaLgjDx4R12z6k/dz9/
3byHe7VyJ6B1uc+p5rnV5F3a41JplKvcT2vYE/eMQBi3MRDVTnfxLbuJ5Xvq8WQ1OnR0qZi6jK8u
/73t2ywY0W4O9wRID6rPeoLXTnAn+q09iJRUzNqWgRj0f8b4941WwXyMoLaWoyi48kGNSz5k/tdt
9FvN2oUNDvzUTOisqoINU3rGu0Y5g2Ogd3qKUJhyhbvvgHMnHS0TZqb0Z57d5Nlen6giGvuN3zJ3
4Qo7my2+rGZTzqra9NAFvxM628e9MbuBGnl3pmQKd5RGFuUS9yFX5DCqxxChoE7HDMKXxpegJ84K
q9m0jAD2f1i4JI9pEmrMxuCw2ZSE8TxGUHtgfeXxDXkNZiu0tYIcBpV9WWdqzYLhLUW/codmVOvr
8JndCaAf61CqgKvJi6MOqOGgmyGq5wrEwr0hk4w0hkAu3IsqNAE2Z+ZF8yl6Vpz2PzCDkQY5dKpR
3BIrAwat0I4+nckSvMSRazSAqx6TDqJkfNZe442lixw+mVYZaL4Ji6Jmt9e42J0gVHDr49bKhN6n
Q3FkHKGULhf71d82EsdAkDOA6ELiB8GioZJ7eUIqMFajbAdSdajEtPuOOGuux+fCDpcDGFwNIkWC
nTx1kn/Xc0g89D3h+vGBHmYD/f//usWlQ9Wo9RAUOHaGFdJ7EvaWQHi0CocLC1wGZKIxJ00OhzKo
pyXPsXk7o07Z/twG3fU4tHDilBXTNBS+QahQMOIOUlV8Qj6p6A8L76Ibo7HnB+VU4GlNgpYk1dW+
+uFaWOQAWG0xslThZgBx1NbODNuKXrQe709ptE9UirdpdRUXxjgknuPZjKvShHuQaOu/CALSeTx2
+gdolAx5YYcLPy1JjLhjy6hM9yKe1YanxiRuB+eHgt9SaWGDi7l6bHLwGcFG+3lEU3bkmU7cOfX1
L/X3qEBTV3iAJvvuf3wRVNBTi8mFZKNnoJVP8R/ouz4DJ44ZuT5ErmwrNH42c/mNCM2VQLF0EcRy
uA2JlihzEBmGTSV3WW06qg6JIcbhxGoKvyYTxB+QPvH6T9OzeEWONbGTBrfQ7wxzSNlJodQ2UA/E
qExwSPDcLOaQ+2GKmuKhpjSy1zJwaY0vMaOr2RQSozHBMCye2JBHciP/iBxt3xzZd2AKiDhaOS28
s8eds/BKVIaCBu+G8S6PHoXs3hSJit4K6L8zwaW4WYZhKNcwATmtSTGdrtwX867on7XyU518V2Py
5sx+cWPLFC7PDV8w5SGqsIgh6GByLwPBWAfNzu76vwxTUUvIZXsfqFYmqLCWiTcCLjCq8U3uqWl7
9iNbLnHpXulqMbUpFtEwj3N+X1IfGMoJLpv7UMrDQcHv9+1eLz0N46PowSGCjXKCu+v1aRiKjQUj
salfGe303BqCu40TlB8cTPiTZQUly1al9vd9Pbr9WOy7UXW2zVCecKBQq5HgSxPS1ECVmo2yob11
28LaGWaZNnyZuMijvJBbhJV60+wYEkQvAbjcKhCe5eT0N+EPX2uKjVAL1BLLlpS3fnYXy962Nysf
i3fOcBiQ1qHU+xBdRLNT7ujZqzTKbiLdK9QbKLH9PGmJ2gpyXgvYl0HPHDGc9mUnO8E0HbfdWfv6
vvOHrefyhoB2ICnrYSe9Dm5Zb6R6r+16jAgxkrP58X/NSMk3+TTssjvqo0S5yf6+MN/CejrpiA1T
fp6FqwlDh13/z7aPa+8U73zkICGvozCpOuyZ8VQZmDXLoZ6hXxsTeG4gkcUIKoDlJ4qGaq2U/84s
DxJlEURGgKWtiuYmjoXvuSxem4pst2Jwi96h6zFIPPSmgqjAPwRFetNrpqMV/nUpfEC3/d1/hQOT
CSKNSsyWuZvuqvmzXh+tmLhKU4nHAYmeaf4gdzAB9jI7L46SRp0UidTjqzVzWkPPdWKprRTotIpB
v3ant1d+SMxKEZ7wbaiYX0vrqsK+RWNw0uXAMTWK2YsywaEIlFVAQQDFWydGW4PZY4RBfSCCnjjt
8TfUMsK7lcTOQ/LePLEbKmtz/bBK0jK6NA5D5iwSBlQ2TKfVB0eIHoLkbQh3ik9cHQms0Dis0Hyj
rkp2cjCL0E5Bn+lruySgZouoreHAYgpkRShA144m5OSqiQsvqqhj3dqk3LsF45Ch1pNWjRWWK2Ck
Uq6T2/iIfyHea/7o8V6rfjftClL3UHkGL5BPqcKuddS+M8+hwVCWmYwKBr4taOtmPG+gmbljn2PB
VR+JMCRuOxoHCwMGgM2Zucr4R5srFozJKXStHXRNnfFxPIUH+QBWbeqYSaEvP4ckqpA2bXykWO3i
abq2WY+mBloFT3hTprNMTfJqERFKHXX4soOBXmXBYDeEwdFrm/HwJ3grtrUH1vRX7nvqLZVICX4o
KU2tvIxVONl3e0M/ZeFLHX1ADW8ZLTp3BxGSTFFrdkLM/Fcx+p76t01DVJaJnNM5ANHNNAoH5kal
eKJ5N1LFceoyyhOVGAXGpOeQJVxts3ZdJhLmo1Fh8NpPMphYqD4/MhA4FCmm0YqLGgbHwG0Gd9op
SLL41QcPi8eau6laOWmQgxTQRhVT2MPgFJ7rvJnT2+Vk52wcEm+RlFALtWMchIxlrUOyC+bi9lQq
h45qxqMCm4ONusrSqGPrZ6AgX4mfR0gvxcOXbXAijPBkq13py8bAzr6J5cZy4QzZsxT/7fWHp9UM
51bGQY9hAqMAUnfzQVTs5nsKVh4M0dwox22nqI+LwZ0t0L5VCBJ2xyndOdgFt0wuq4QQWOewCR48
UO/0J/8uzXfNhCryf9F7otaVQ4xC6o1BrrGu0XRXFC9Zt497wsu13kmgkompGgOP7791kcwhJl/6
qQAq/awnr9C8JEIlDWxfR/lp6Jz40YgPVo0xSflAz/Ww6Pu9hnExzuNVp0xilpX4tqjf43hfqKdi
uo3Sb4V+mMo7s/+xvaXr39CLObbei0uSUShhNeg5dlT+0bdOF7pTfB93LybFobx+wr4Y4lALAw1m
auZYVAvHUvDBTdVgK/JrRzKnrR9OL4Y4tErn3pf7FAs4egL0ifCdNF293qFzgr1hf7AWeTHHoVU8
6XIxSfBLv5k9TAvDWgA9ShmMox/Ux3kXmyx8FvsVFs0cTiG8k8c3a7puo1etetkOiT980f7nkspr
CxZTFLTFDJeSDELqips8hG4NXjacW8/8wALJD7ye1ReLXIFVKNVCtYQMZw3rrkD8lbGthJ+23dqO
dFXksGvUcr/EMz8SK61PYwe5xKJ0WgxXB0l2yMKPlfEuLnFAFQypoA4azE3DSys9VNTzyXY+qbyQ
YBllYNYWkbgZWF9SfdeAMzXSH4OCaD35Q4Xj4giHEPEYVFbawFDr9SBZBBAeIH4C4ln9Wnoojowv
Cids3yKKh1RIcHgxFUktxyHWT2rUXZ0Mto/wkFLqBLp+2Lh4x6FFJyStYvQwEwhPmnnrq8THhHKD
g4fWNwV027EwyH90xlVYgh9a2W9H9h8uXRcnOFAoxRiD6QP7ZuA+Ag0BL/pnfGSzd3h8Ibl/WJ78
+QOFXsX3CFQXWibPDMjDyM4+1VCwFHbGTpsAeZgFogUeKXscNphKHReJBXtZ6IAzQDq3VsvPUojW
EBl6mVR/HxER59PwAmFrWZ/8EF8rpxjvMsOZgq/bu0VExBl9F78PWk8pyFv8flp9kUDvXqnXszXa
20YoJ9jfF0bEtB595fxZr56b8iahCMNWfx+6FSJrTtQM/jI6dyae89mVoIGamT7XO9AofsSFhQkW
FwsXMC81qEVyNrGvipdQfdpeovVrzcIAh9Bp3wbDnMFA+VmDrG23t24Zw6/sFbjUKMT73nqOLqxx
O4Jye5Zm7MOdGa55avb9ockdNANNtuzW++5DUbwwx6E2IKHMZVaHyab+s5bKB0vvPhLICxMcQvuD
brVxABMFRIkKXADyzG5Sil5/NV0WVjiAToseTSM6O85NuF/34CRAT7SiWUS0UWY4nK7RS9eMI5wx
5tshvG8bT2qI2i8ZcBxMh3IKWRsVrjCSPTYiMh4svIdghAK3duquRgUcfwOVlSFPW2atyqCjDKkq
R3BqlCP2Kljh/Mklsolly2+fhcs+8VfRWTeTodOwgKwYl+yqG99NX/GczOgQu1eKq5jYLv4iauqS
ZEnslhT1uCPNIg72wr5SqF4Yast45so2iwarZI/kEXhu9wbay4WdIu4MCAL1kM2jWr9IexxK+HoW
x7oBe7037TC2vw9eRhD4gd+MzUsElPw7tYzs7wuM9efaV2QJ5sIhvgk7cKil6b1eZURwsP/1Vmxw
SKFYodjHMszEvngTD+NOrGrimLp6ul+EHwcTpV6JoTzglCD0T356ZUW5I/hPZf051l6JSGcHnC1v
OKgY63jIVJZY6TG/Z+99HQS2AqclK33UsnF4UYLjQKkE+KSLkLJwtP6F8IQdnTY84Xl/8OAxhcqM
fZkmhz1d+scUCnOe7OH1/B9qapLwhicskYs6kGeFpex8HI2HKfa2vWFBtOUMd15QRf3/mz+Edl9W
Jyt8DkQvC75sW1m/Dl0CzeRODZCljUe9wpoNDxnqbKcBLMQY2nqNrrWH+FY5N65T437U0rG/L9K0
HOLW99kloi6+KJU39PttpwgY4AfDRsgdVKGErTGMl2A45lAuoXRVKWQzOQzoGtksA1Ym7y1InkJX
zQ0lJmjIpISVXfiQS0Q8UIvGIULeQ7wkKWBQn2+s9t6k4o1aNA4GUj3TTYu1nkyd4cxgvFPab1pJ
pCjlBAcB6B4cOpMVs9DpYuvCQ0f16FDHBJ5JItQttOhosNB7w04G26HObvaspbreR43zV4FmcXe5
RhDbbhJgrA38q0IGRS76m8bxA2JDEIT993ZicVAwx0EtCuysbQmzM8yQW6ndv3OEQ4G2tYIwjmAB
ZbhqOMrls0KpPq2/Mi684LK+wsRSnrBbfesxAnLGySx+Yfzjvl2DySR1ZKLNgspRi4X8AmcSZcT4
a4qQFh+a3Vn80FUeO89C6TTcUa2xRGhbHCDIsaIJCtuksHqelbuZ0rQi148DAHWCflEQw5vaSyev
RKEi9KrYbU/tLnnWI7ByRa71vB0XlFMcKCiTmrQ5C/A5tHZBLh+jlNLBZP/tje+cxUFC4VeprKJB
2xFx7TL90dZAbzPhXmTuq/K47c46xoGvkc3rYcqSsyV1kPCzwgi9Pe3Xeb71zZ+lSqzYerVZ+tcG
38wrGHobNGKMJbubTueg85TbCMrUxRHtbx4p+LB+6LnY4zBIzCopF9QQqVti5owFRbBXO5CMsZlr
8kC/fi26WOOgCEuqKxJmEtGOoXjVifEDKg04zUw7PkxX/o6m4WK/+Ht8XCxy0AT9lqnRC7ZnYI8C
DddBCWzh6y/1jPhG+bEdIesBf7HG/r6ADCvVtVpMsXuy8TnSvs8Bca4nw4PDpEyXtHaW4U6LjnYV
msRgYz2wMSqmQRZ45FA+5RAHS9OY97WkwB7UgS0b2ssOG0oEpaTq9jswo77FbxQS/gF3L4vIIZU+
iE2gprCpv/3S7moP88Po4BH3PLLwdzvGQRRI5I1p7GCsD772zW3V7bZ/n8AMnitiVnRfFipERFSh
1i1cdRj8Vikua2KX+L7fGE85mWjBibDsTkHrn6og/Ds/+G7fplL9OTZgQmnR9lDspBwdPuXo/tVq
qRw+NFPU9IWC1RrNl669E4T7sSAOwlQK8f2+RmDOUicD8dgTZfHIeC0spwqgQu3brPSUfKz4+G88
qxwo5FquteOIpevmnVJfZRpRSWM5uAFx/Bi51lUJ2PmxaIP8IMivQrhr2xnam4ftvfnDCeLiB4cF
ltUU0JuBnWSySxSI+6sjyF1dRwJfDVg0PIMIhvVP+8UehwNKNgQ9njtQtM1AYZB8N+ZjGF8l0idV
JVaQSFJel7CbzCBQ2EcikBMviltHT6zbsiQnvImPET9yncyRYfo+Qq8LzxWG8RWP8U/TZzbQaJEd
gURc8F284qiJg8q+FUFXumO/j+XBU9OX2fpnOzDWV8+0DF03MEpucfs0lolUywLsyG3pVv1X3AJd
pXv8OyMcTg8pVA/7MEHWdi+peldVDz6lDrGOohc/uONdrGSdVTd411f9ey2+iUQinv+QQP8zAPmf
96cDFZ3IYmViodC7e8dEw4RdKJ5lw1jTImvO9CkOXrYsv2PDxSR3vDObSC4yEzlkhqqjK1+gWubi
1lzph1R0quhDeXSxxsF3kphxHJSw5g9vmemm0WscUPC9fmC92OAOdI2mxWHYwkaLS4ziBicfg8eM
VDggWXi3A0LjmwoCuSx6q0fMNf1XFbwFNTU1vo5wF19YZi2Pi5U8SNP5uDg2p8z3nRa9A3r7uemT
u8F//psM0nhWjqwt4qzUsXCDUNmyagfCW0Wp/f3h7HbxiMMCoaviwTCQQ8LV/0TJ2kP3mQ2IC+Rj
+DbwaCKHCb1V9qJYYX/M4S1uD8HcOgX1afhDhfPiEYcK4RgFwyDBSHidTbv5M+NFjj0ps3W3cjPQ
N+1YYxNVHl6jD0bR5l+zfF+BP1VhnzKzhh7+9AfU1OISBBD6l7ysDkaPDu+4rOy4bz+hNWS3HSlE
WJ6LZIuwBK1lOw0qNrFWvgeYfK5U2xrewAuiY8Rv29T6N+riJocYQx/6qmQhKPXZOoyKcpPqeAoO
TE8mn04JKOQ7Dao+wXxnCK/E4r4zvljVw9R3bpaBYz3yupB6sKcWkYHLYhGlzszVoMEGytPRaI8F
+Pet1JbRElK8ba8hFaLnvy9MJXOSJ1HA8mDcDaHD+LTR9LKvgFjnjvif/03um4DHM1/EwuyoVoEg
yti7ekru2lq7M8hRfyLDeVYNqQmhOFhiz1JotERW6Ko4nesSxctGecIBiVXOQ2ewE0yU/1M3t2lL
fLSo3+cwpA06axAMbJAoPSgVVE2qp+0QINLo3Km82IooF4oumrEVspY5seykauqW/bU/JkS+UgDP
kxHPRSlbwYylal1Mn8k7CToFnWILbwM0Hsp9U7jbnhERIHMAoYsQCFfZpaMWJaeNn/L+pRKcbRtE
qsrckaL3NTnyO2xPDqps5Kw9QJ62Zr1p+udOu9k2RjnEYmWxVdakmsLETmSgNN0nJbQXwvhalqh5
lT9cc/9FVp6+MVDBJRUGSJ0G/Q7ZDixFpS0e5wfG55/vOzSnUFhOmmRRunBNMaVC99n32Dp05/Hj
EC3wUEnwZnwjGdvE360kd9ZAnSDLkgYrmfdPAhpYwzsjOWyboPKKA4ZmqJVyOB82p9GuUTq0QO7T
jE9V9pdRwSGEXkh+LpVYOkN40xEXcmhX6d/Z4EvLWjE0DeR22evZ7TDvEuGtDf5uS3jy4baPZ2sS
4EYh99C2eZWt6lOdGsT5hIBThcME1Q9qHeU0wLUhneL8LVRNqj+N/cTGvYmng0DzxKynOkzIuque
WBOpiaeSyoIAVYEy/MdKHf8mq8KBgtYNoRmxKqFqPhXtPaQDZfMfSbjOeuJLxOJoyy+GTosUNXoE
ALKGvW+yx4Vs33jGST58aNj8cnrlaYZDMdJqfwL4RCnYqXp30hJbG47byUmFAZf/k19UscDqQ8r4
lNSfE22//fvUt07hsl+RlD4Qchhov4c9num1g/XYQRf4NP9UwM/cUm9ZFIDyxWJdidJIYle0FjzG
IdhqQAd9BRp+1L5r9FdRjF7EAvJl46E0Qh1riHIUZF6mR7Ek0JPyhy8ax1LXJ1KKaGNTt6GThzaY
SB51DKGi1pruhsNgEPFN7RlfQVYDVHbRiIkT47WE4cPg1No1+HV/6cpQMj3Et5wvJQ8BmFgnFcZy
WWY9n430T19RUMROHxspy5ePG9FEJ6GFXGpBIM/Eqe0cFQ+IXbm5Q5WqyR3j8EFJmk4RJXhUfm92
JRCi2E9fgn1yXYFLaDhQIt/E91Vlf1/AUdeXs3+GIx9ypd23Xj91RmJ3U0QcW1ftMCph8NeJmGXj
3Gomo+yVTjBwl21tfz7JILuKhduKYhug7HD+VALGMhQlAO41jwEIPMO7YLzqTI8AptWeu4U7HPKB
FEUUgwhmLFyH1PKtFXJb7g6C9FAHxzL83miRXY3ft62uosXCKIeGquU3ssbeTTI5PiWhcBDQ8bVt
Yj38Fja4YxCIGoy0N2FDfdP3wZXy6t+3hYuRyvP7pth7FHXIagZfDPJtwbM5CGosITBG8KEYxkM8
vflUUBALx/cCK4M1G3ECp1IQ2WRQSCgpuVy2379BxMIL7kCEzn0xFnV40edfxPChmO6n9pDVh6Qj
emKo5WJYtchXvSmCYCjhCgaSXa2t7bDBZG1ACeeunlIW/rAVXZgxwVFc5xriOz5Gh9RjOvI6voB/
u/kcKqhpIVYje46Ra0ihB0dfPxYklSu1+xwkBMXcSUMDI/G19WTu62OzHw/SbaU4/Y6NJFVXlAQT
tUkcOoxFKPmMHcFJMf7U33eYG6cYmNc/s4sd4sBAl5shjX3YKFOnhB5ecLIw7Ky8YVwEQ0gfkOOw
9IU1DhaKOqn8OUU8VMXOqq702g36T38HPXz3r64YVhqo8Cj62Z0nBPpD2Xk9JOJYg1l+A9XwbYtE
YPAdwKloWnmowWAWhE7LupcK4oDMQmsDFkwOFspKEjGMgtBrVBE9hpobg+FKnq7V5kNnlMsG8W3A
YJaq1JrhgryXPhteBUWs6U6++1UTMo4S4Ri1dBw+lJZRdToqaqCuPvX57Uy2oFAGOGSIizQpIdDL
hqFYJQMKXzs/cpPrX8GQ3lRXwet2NFAZxXcEa3VsiTrLWvOFtZ8rh/Z1niBAXH7KcdfI4922PcpD
DiSiPAqsWoKH43wbqm8hNRdAgJDJAURpDEbRdUjZ0niRRxSbHjWdOC1QJjhUUGYdt78RLsTxtS/8
AzZC22q/bC8TdSLhG4L9uinTLIEfWmgrT8UnGdwHsSc4IAYWPUjo7alSwHo1/5JLfFdw2JZDLp13
5rv50Hzq0HrKyKTnR2lvGe5/1Bsl1pLvEbZGxQyLEG4KkJeZ0JLnCpltfU1tTMGw0f30JvoGqXeX
WF0iCnmFEr2u1UmzsIWa3bvSNeuD/ycFUap1Sk/07Yayxv6+OFYk2VD7aQwni/ZaGa8jSjaC+n22
yIvfLyNFTzC4bzi5eVDkOyN/3F4uapO4o8SASRt91rFaQnkjhHdg+ygptg/KBAcLomB1c8OAPDeP
rXqs5YdIoaoC7LOz8VmyOGiYjaCOUdXHNtQYNMVYF6hW5WcVgmiFG+6oGCM+gnyDcCsoU1vF8GhI
T6L1qMTHXPDamOBVWu/t+DdrLb63w4yVtFcy7L0O+Gbqubg6wy/UvUZQPIL7xaNGGre3CkLi76Ot
i/Q+1FE3dIzyJp2/+ZNndETFeDugwaD83kSfVVOFiyYCTra76FY0n7cDmiH075GgmdA5lhVL5qus
06QWfhah2tD4r3mAp+1Dgq4bKzhWSuck1Y04fIysTL6Y5DAgK2uly1kfkfkiTzi6Km6x127Fo48G
hQfQwLnD4UPzSguTHCzoVjnFPqu7+8nTVDzEpbe9iuu7dHGJg4UpLUXFF/D7hf/aig8BVeViOb+1
SxwmdMWgBDErg4pdcGzEzE4M9RpdpjtDH1wrnIjP+h8+gBd/OHxQ2rgoyhD23PEs5zoe9mppR6DQ
21t7VjWccyenaq/r2XQxyh0m0jCwULlBqNdC67aCyhjY287d3ql1I2Bgh0iEYeh8yg5GLidmCOYO
PfJtOT0NsJVTglZ/OLJcrHBZK5l6ovU5CobxNUgimLKZBBqe6T79eRaj2FPF/vX4u9jjigLQt6wK
pYFXWn4XVrtEJIoOfzgaXwxwOTt3TRtGrKlIxyTmEdKdnu+a+k6/+9U3KRG3GWqXuHytOkvzR7ZL
YfSiBl6Jxu2W3KT1j+DFJy5pq1oIJTGFEfUmB0l8gxuGcpMcRZe9lFLfQGqHuAxuI0GeBwELmKDe
IF0r1KlhfYeg/aAxkQ5VUTgD5dQa8jgDVaOf8fHXbJHyCCI5pq9Ov5atbtDCGgcQUQFazQ6Z5ISp
cEhaSEqWt21AHFNWUW9hhAMEFZpwelXAyJAG3mTufDTwNMLXcR++fAAUFEtjotmWbIhcuNVTG9cS
aw4Bw0oJJfrwrosI3FmHBChxAXksyHLxg/tBOmP0S5iBbi47mzROgckbKD/tGBfpQLItrG7QwhyX
sENU9qnSiqzj/U71I7sWdmJLtRusBvXCCLduFZPtE2eJnYZLG50h3YdGNxYGuBTVS21IMaXN+pvu
q9Ybq29SSATZeuIsbHCJ0wldkFfMie70i1DB2qFtqz8Z6NIYDvnwf6Rdx5LcRhL9IkTAmytsu3Hk
cGguCJEU4b3H1++r5q4GrIE6V5QOujCic7KQlZmV5j0itlIfhrs5kwwaUTWHSlUq23J5UaK7kILT
l9iPvMkXNjpxN6dX57y1WnZu3xSJvetc+YSRYzyb6/P61LnKU48RKDi62qFC0X4a/iqbr+Il6hhG
iwpDT4+svz2e649xb2sgob9m4QvLHbLfmlHaCOUycTErBbkdIbQXfFH2xxKrUWlGZHmkalxY74xi
USUFpqK9D58YwZTgxF/Fwe498wqyq95TxQ/ihvFVvb5TgA4qQy9dAKBDrF6Wxjj+hvPbHB3nKYBc
k4v5AqXW6llV3pft19R6uS2CXdMb5siv81ddI87VABGxGcjmpRieC+sQGc+3pVAulq/fNT1mZvMG
YlqsIp8kX3IluwpUd5Hc2WOba1RQp/TiXMc6JAqiBvs6xv0Ye1XfOYDvwwLQbcUIl8EX8gSwyEoZ
02sqz0vyqJVBUnu3RVB2xjmMpsuXUqlYuND8pvyghO9u/z71bfgiXsMII9UEAvQvYvtzd+kw10Hj
gvr9kp6MY9gSxf39R8yrYb+p4oHSq1qu5tCdyqPhR0/6d/Ar2hbW/x6zC2O9i35v33ojlHMRRiGb
RpNBz7DsPE1ovEKl9nBIxbhsX+3HTM0xuc4A7xqGs5scUrAqhYpbghbOE/BCW+zhQEEcETZicY5C
KNRKzAeo1hmfsvhDGb0nbIQSwKUTBV7oZStDry45thcGW90fOrCX3cPFgrkJCzrLWfst72ehWqRi
pxwcVXBdm4JhHKtJJYwLvJ95TJLHOPI1kteOfY+37u8vGfwiQafMjRFHkNF5zQvjXSyCYcJMzPiC
pRkwL87E62kfQgP8EP9Vit8e0EqzGLMWfklFL4MhbbHXe1+DgRirEgF905hR31KQM3oMB+f9OEHB
Fnickpu7DLLDBZAKrpjlWt9v28m+O3zVjjN/rYokvcEAr6MYB8v4XK+OLH24LeJvksJXGZytF30f
NUaEExxR/yg8QEvfSfdSgKwCnaCCmvnZN/xXaZzhD7Elr2EOabN5nMwfIjU3sh+nXn+f/fvGyMGw
LgrNOGNuJL+v5sE1h496dS/njXP72Cg9uHgoqzMY603IqYXTIDV2oRX2v5PAZc9ansySLuPbY/PB
LkLrLBQtUXFlf+QtY+Y8gpYrcxGtEGFp7/rysAAyf4htIbsfasLhEZL4lYE2bEWrqCCpFBtnyGZH
ETw9+sx4+RRCFPFl+J2BvF9kDNNCVKefJfmBHLDZhyh/dTn8ksBcrIZQFhCQHlekXSDXyv6M7mJ0
r9zkUb6w3UDdAw3sd+nzbYsgJXPuoMt1RVgMGN1PEMPSbTHeg7HazKkLT7cxOoA5PUGwc4eib6a8
hMx5iT6u0kmzoPRPKIjOiTz9qLrAT/TDe2pUhrjE/DZBFqpNU5oQNk5noXInBVjiqm1EFADx37xy
/vIWMuct0hwAGhELiSr4SzpH+jh+RfjIjlj+cLqH5aC/+70lo431cI5DSrNinjM4wLD0UqPwuvVr
W6v/znfwXJSVJOSVxUx0WoPIClaqBEfdMc5xKAmwkUZmDdVa2uP8TpCD26ZOBD5+eyCec1UcB5xS
HH4YhU9K9adKbpAQVsavD5hakYhjARmVdi6Hs6WEjpC+gNOB+BiUlfEbBB0WmNJkxmnFR7Yckz5g
2KIAHfXgWqf0NHzUHrXn28dHfB++1aUUClCyNDgK8Fj22Z1J7alSR8d5AzFDl2nSoFGtfItrW4sq
t0HxhXoNUmpwyYJgGZqxshAYLp6gPw350+1joqyMu/7RXGEgmGWrchw7IH4EIpAMVvKCMGYqSX1T
sJZ1a86YHmzwYMVsenQqDwagZ/Eq/L0a318ujV8j6NBKiFP26TtP8gGgg0pioF8WsNOIhyp0B6ow
Slo35ws0EaM9QoNrFL2YAabSn3LQmV6TfvWb6suHWLVVqkfDAt2NxIXfJUCVNy76GjIZ05Xq5L6a
uknAqMFlO/6iRzY1Ok59Qn65oEqUdu1Z3sqy5BKkP1brTN9Yh7AMNIolh7B7fq2grOVuDZl7XfPG
TsoPZkhRZxCWz+8SDEMsLjFLkuTlYI2+KkY2iRNEOAl+lSCCb5V15sNz80NYHibBU4XZFiuR8K9E
bskj0sRTW4cRe8AUWDqMFayArS66yC6YBNO1c2+7jL+p7vx1v/glAsWakjTtIE1+Gl0G8ZU5oY8H
rie6mYsnNSGPUo79++Y9E2tGqWUdPlSOkXFZea/XX4QsslvLiyMScZm6VtyTo44ETW5LCANnLEqK
CdgFxcceBYnhKB/SYCYAPHZ1QwsKzxhTMcVrurvVLS9RsxImZF/ap7E69M1THE92BBxcE5Cet7/b
rjFuZHGqAQZZSJoFqs0A1mz1Y6Q96mPl9inFDUIpxblDS49XXVug1LQ8hFNvx9l7tT6mwCnF0jdh
+ftZ+atW/LOqErK1nHUIq36UGF7v7iwPywU/sMCFEjCFp7frlTbCuMZDM+VDVFiILAB3kabFFtBv
uf2R9mPJRoT8q7WLkzmMSYKvVH5SHti4TAo2wapkg03KifGrye9+q+2wEcm9qZaoNU1JhFaZdclW
v58pEL3d9ZmNAHasGysPDa1q6xICJkd0ksN6Vo9GcCWnO94+PcLy+FcTFqnEuGhGtCjHU2W81MX7
rjxg2S6pCZV2g8dGIy5tis0oVrIYX2mRnoT0kxp7HYWORFo25/fCrDS7LMGpKeqls56m8scaPyow
hTo7TsJRL+1U+2Qop8QgckLKyjlHMVV5NKwtrpSZfBziFyUjHDqpGecgBA1VcyWCZpo9eaxE2vdA
ZVLt5liepkPx8bZREOrwD6lZyjSznJh5A4lS+SKivnNbAGEM/CsqynNdV3IYQwicRqk8SiOQhXNq
V2tfiqGYpqxIqsGz3gqKWg9Wgq+iYalF/kOqXzqyxU/J4C5qIWGuJExwf6LsqFWnNX/fJ7+VuBqv
erC/YeMMhEUoV6mCjFFyr5MrD9ldLAK0oEJPDf5Nelze/c73eZXIXdaiq6ysmiFRTA89Njmte42q
BuznRButuMva6GZUxS1k6HdqwJrF4TH6IB4HX7fZJhUJZf03ceJVKe6SDoJeRus8YEVHVO1xWBwx
+jQuF4xBxyA50O7N9pNQf1lGYPRiYwggHg1xrfbTidc/gLvEXdYjc8hhj73+PZEkgFO6uXVfSGRn
j0W8Ny+d16Pl6W67KMUmqYSj7bzJiwHBmgXlYcaCYot2A7XpQtwAnlkITFYFJgtwrKaeOlryLGLW
JUr8f2WQPLetsLBpqgEaLaYrNOfYcKLycFsEs7dbh8bFdLW3wmbq8HXa0NfrCRyZf66RZfcgyQlj
Eut6N2vefCLOb+BCl9IqgFm695EVXc3fRQ6bTi4ryVZYZLYo5DPC/PgN47k1pDgUITIrTybSsFyz
zRkDcDJxkJRBcM6j17VanAR8K6V2FTlxSsvJ5pVIzf8mIv51mXTOfUh1okeDDrNrv8XH/qJ6mWpr
99kle57v4xOFMrwfEV+lcb5Di9G4KSScXaxd9PRDRe5LU/bA+YZ4BcaYokGd0a/u2SsqduvD6BhP
rCMZuVStj/K+/FZxqxgg48YiM0Z1Fqc/MpocJm8BEE6BFylVnKecL79hrPVCZijMS4SZbTzMAIYu
TvOh/CgfMUr/bJ4Tn6JdJj4Zzzg0t+oaqszdD1MeVDIYz1STSJ4JS+dnFlfVKitRZglGc9crLdgL
3qsK1dIjPxXnKtpMAB8xc0zSe7bppxzMo6igPS4Epp+5eUAFf+rguHQjUcQ+TFhgrsQvw6I7sUTN
+BGu1uA8xKIK4EqIICG04PnCw5B2zqA/ZaVoNxmRmlPfiPMTuaFNxcpSmS47DdH3FQUlhShJUCI4
56DWfVKKIZxDYzyKYWwvgMgsKCH7Uy2vEcPgPMTYLk3bL7Bnq7TjI5uZr+5Www795IIxEDd7zE+o
klHRnbq4/LhiXnRZOAIqEI6iHILVTc5s1U/zzPfYUwJqFjKK31obetWUXzuWJEnMBpa3x4m31F/W
xJGKP24H+/3S7EYGVzRowaHSFwXUSlBYf8cwS+ozsJPYwmRGez/Cu/Njiti8qbNlhoWIAWOcz31T
cwyvc4vH0qsdyzUpUF3KaZic09DT3ozaHvqN/urLHtadvbnAk3F1dD/zm6/W5faBMhu/kT3xI4yL
KRRWC+obZx5yr8gyWzXvrKXx0sy1pO9yRlw5Zuy3xHEeRO06KZ5G3Oo297Phs9KesslL0VUXgE5V
uypJu0MkTybnRnpDrNaFCTTDxm5WbzIuKJxgZZ0ok1B5DT/MqALbuxsiGP//eubjGSTt9s+mAYVa
QDhik/MpjSADq1XGV0O1XUkek8iWFmAKdu8aqvxD6cUPONZtPhcYcv3ZC2EtJv1Rd8cTmxiqMc9B
FBgot/VmuLGoGgubouwJlP2xgCepCTQRO5yNqz/85OZrqPITYSL8gjJmLAByn0Jk22luJh2k8aUC
WqOxPN++akS44TeShUyyQvS54boAOj9XB234Y6a4jCgZnPsQsEbT9TXMXZWCJTrp8iVPibIG4TF4
7iJZrao8VyFCzD526jEeS0cO33W15RXyo2QRFQ3SIDiPMZrzYmnsvbA+DJ76g7GExG7iTBYmcFS/
8OkwRuRRPOi8NanDVEy4yVUsn0Wz+7EKHWEKlAgu8xCXtWoH5pUs4SRbdwWJL0fZAecgNCPTLEnF
qTGS0NKNfeVQOKPduOupvBcBaW7eZx9vm/dtnQATBde/qXYVUSi3kQad1vooyM+rSO1B79fW//eW
QwvpVwFhhjFXeUQwXk7jsQliH9sXwMgWzxRGx+3Dw49yghSAmw4pNJEiLQAxpKNF/WXpKb9DxHpT
ZNnH5sTAPworY74OUCAoRIKrL4Rla+lhcBUvQ0uHGqC97elMHnW+ypu669gLX9StI5xehUnG+sME
okA1pbZeKXNgh7xVzjISDA3ha63NnWXcx9PhtrkRgcnkQeezzhzrQsTBiYEeZIcVvdnaK8APykDT
f2uS9a+00xS5NEI1hLmVR/gENYudbogPsaARmRipEOcUDDFZ5WHF12EMVjr26ObFncG9zkrFYG+g
GrKkPM5HdFm2Cg3LWHLLLkHaNh/U6cRQiVhkL0Q7+Up8McL8+HlxENVMcl5AwXY8WXp76jv5fZ/H
p0W/T7UaEMw/Bl12IpCxjHVk59g6MdLV1Sy/r340shXc/nNuxzGTHybPtSFMMwP2A0KWZjwoaLmb
2dcoDmIwGEj5SmQ2hFO5fo3NfVh7rTCHBqc9SHdzJgHXMUhFhaqu3U4MzavL2UjpNKkxKwVK6V9W
nw0fTY0du1nQYVPIApA2YAj8EGfrVN7t06Sc2TWObyQPxv8y+8FZfUwGObHbHwwvRwYMmndfIG7L
7YeEeX11b8TJWVIlVg5Fy0t/lA76EQQ0vkyGAuo8uexDnqe569kr2pQWd1JPUZKC2/tsKIEl/JZD
M1UZy/sGgjOf1C95h45UyEZoLl1+LS1nwXgaEiw0Fi5NcSHtHuGrPD6zF/TOUvIUayn1p1gGXMp6
BCfDO7bmELq9XSlO+kep2/0fsp24uUNBbO+e7EY6F81loW/jkG1mde3XcP1UrSiWNl4ula5pfbtt
m7t+ZyOKi+dj3i26nkPRonoRQncujqF8sSjo6N0LvpHCRfPF0OvMiqDQInzs5E8qtimkicgb98sf
GyEs6m7MPsnGQtYECOmv29YoSJROf82E0XmTCG+yG8I3wrgQXibGYukGhEXleZQdS6a0YQf/phqw
EcDdLq0RU6G3IKDtPOCzAr2QMQ4mLUbrQb58FogMkvpCzCQ3hwf3q4jjBHFy8rGsnkKQZojSu9u2
tu8HNzpxUVy2Wky0lzC2Aa/X7MTYzGI/wdLFOS49NrKfuNRV2l8V2MjkIrlRZl2TNVBMPKEuC0YL
uzpVTuEkQJXLOwCL/0yKDLfQiKhGGOQb4qmstaap6KHuqKZ2NweKfDG041I85KI3g8ahz9w4POUU
hMJ+8mIaOphsNNkyNe5bypKl512KTXA2+cpgB2KflSV+clVShc19T/kqjPumSzwPjQhebSyBsJdH
ezbw7ohPZLNl31G9yuG+Yz428zKxzU4zs8crB9V8zj6Y7uiYtuovvuIwX0w9d/7GZP8Sy7edB3Ps
I7OAWAbhoAMbXBUwsK7bkoN04X16R9am9+/9q0DO94NqeyzDq0N+YaB3KHKCh3YBEGsK+mNqD3wf
NODVVPgeNPBd+mlm2+1ygLi6VnZ3n5yiO83rWA2BwaIIrnYE4Mv/wSO170JfNeWCQlINRq9mDLCg
OWqjEzWUC2U/8NaFvgpgf8DGpzVLsUpAW8Q9+GFiGiM5Ad//uxJgqdRJPWR6v/UQ2hwmFxNiEQ+x
FMvAgN9/L6yfI/V4239epxhvKcTFBGzpSJhVhkKVV+J9mtvNS8GWLxsHiPWHGSAP0o/luRtwJRSH
edN/qyHnWaRkrdWphoZDFdkyYsQqUDFi1yosSVJkoIabMj+8J2NzdpQZ+kF8cQFGDYgeZHqA5lgd
1sUFj5N7+1D3i2gbgdyhDolmpiXbftE/xMfq5Uo05lpeeQDO8v+JNblrmBuR3DFOmtzoFRMpHMqj
5uN5Hmge+FocwPa4FpbmbqtIHSnnort0NbTewGTaWj8lmj2PRONpN3fYqMO5ZgncOnWeQp2m9TOw
C4SnknoAECrw03tTqpejXkGEmr3P+gc5DG4f0X7MfNWBn97TwzINTTa993M1qcIqIYPpYXj/kft7
i1AbaSwIbDzTHGlqN1pQZ/625MBpMcAchhwBHOoFEPL/AEqZnT7J1NViZsW7DwMZgWHpmmYCk+hX
qYMZlnHZ4sHWglwlruxRslff8BNPcNTvYWl3CjgvRDf1aBPc7fRuZPOsqIaeRUrGepPy6CoPP+HE
oLH4GVAdA/b8WRb2f2R/e6a5FctF09iIBlnXUWlLclsY7CvVumuCS0S7x2DIJyswz2VApUS7xrSV
yn/eTAbwE1N29EE7xgahkLtfBne4MOhaMkfZuxxbcVwgbazhv716xl+iOsohYfTky6OKrlD3zJCm
lt8i/NjKZH/TxoJH2RoqacXBjn4YsNZXfxBBT458mk2n66Jz+37uZX9bcVxolbNRyuamQ5ZphEC/
fwJXor8UztIRDRxKDhcMLKnLWi3GlxuKP9PxPpozZ6ldIX65rc5u0Nnqw0UAJRUEdOpxfK1b/DEC
Min7U8PmkW08sSxdeOxEMjuhVOOiAOoqIUbWcIRFl3i6LtlWNflm7a7kbC8z7xt+RuP8zKgOa26w
Pv3/HuIGQI2d2WG4gSACoZKS3XfW5jD5HL1thVpvVGaL38rYnS/ZUxaA4a33Usv5PZKlrTTOpQxN
AfhXNhkjrnaJ6Uawi09UNGK/ceME+bS8WLDHlbHRvOqHBA/dfRAc4U+wJeh+fAqp6uvuG2erEec/
JCtWACUPaeaH3g2D0o889ah582lxKxTXKLQwwifrnOsoC9S2mxrmkeZ+qQVJejFKogJKeER+LHRY
Qk2RDWi0qCMoBQPjt8oz2zPjHEXay3NWYSDFUZ8kzKKwDot2VxwxaYMEjnr8UifGeYusa0y5Z4O1
VRHbQ/sF1V3bUBr7tlOipHAOoqv1vG2Yj52NYys4ilXZSVQTQqgvw/kGvRsn+AaoEmaPdXwX9YQD
3633bD4MPwQ6NCpoPzoIkIPhpX2UDpaXJDb4Mj32hmCMXsVX8UyDLxKK8cOg5pQXRs2sWl5PenhH
gkK/TSpUUTHwujR1QwMtB18CN0LQpBuz0TnmXXTPRibbw/RtxVu2APUHWTZ7o86v0vgCuFJOiLgL
pFnv0UPw5dhhaYzgJE6dHjvGSnWm2hZvgyInk/Osi6CVcyFCZn5hvGXaRyHCdFdxwfhh/QJfhAHy
JPZvG/1b58cJ5XI1XahVIV8htPMWFHjWw2zYa8B6paIdPSyRvVDO/c3rj5PIuVvLGOslZker3gEc
xR+C5MOSgl2s9+KDeAjfFV9vq/jmXnPy2KfepGq1qYdzyI41SU5p6GFEfskI/Jw3uQUngv0JGxFt
aQxlPbJDxO7H9Ky6qklWACmL5DxurIJ3XC0gwzTj+zzMgym2CGNgzueXsMupwfnZXAqtZughIgI3
jGm8lK0nmfdxF3TKCzgP7Yx8KezZAtqrGNzQDF01+YHuwcosTDT2KLPJQO1iI5tiasflQQoYhm98
MkpQdBMu+O1bDGpuhXIGOME7WlgwbTEAEx1W4FlitzS8sMW7wq8r1FEX23Kp/e1rB5s/3K1UzgyT
bO41UYPUoRu8pUNPuzyHbWuvoi+AH0cxbKHz5f7Pf278W6mcZYqtGppGBqlldE6TyS5Ev86opbxd
J7KVwtlmlcxVFDLdWjd/ZkjZ6mM3gffXCDAvcJeINrXrsHenTUCKS6IGej2dh7BbgTkct2LXOroi
2kYh2TOeXGlC4fbv3bmNGH4qAYY5ZWEPMW3hp9gzXMmk40qu+dYs/tLkmtxvXIc1zIZSJ7gBcVNN
sa0BKeHJaORVt6tkiY0DRnIkC2tlpfxlahN8um6Zpe+SlYgoF8Rx+0e06PLghKmBDbhZUkwfvlW3
E1P9kphgxeq7ymniCMTLBpIZ2TBScPwOyvIkrNbY2KUqS8/jFPaNLU6G5i2t2ShOq5bAp6xzQ3Xl
XMzu5rbIKxzChNVOMEgBSFfsQFHqalLaO6oeRXakWA3aObMy/jA7Ot0kvvc1dG5OqQoFudY6fIim
tXXtWscogkhFL7r+IZ1UP0dzQHucP9++PH9j168fh7s9c6MAw1yD2M6bXeHTEESn7K4+zxiUw+BC
5uhU9rYXSLYGx10kURklU6hgDYPusiIRJqGD6ENv2HMNlCA2o9E6y2FE4YiSzOL8LTvkfH87iEiu
M6gKepQwYI3JKMjPSoD3OHaHYiIJoC4Wl2uXQ65VldjiYtUPovqOHHKk7IVLs9exBaBPDW0S0RFZ
q0O/bxOiZcxO5MaJ8ZgLESbY5liGjCY76CM20++HqrCrMfeUYnH/nSXyYHaS2UWhwRyeeEoOlYb5
megyA1xatvOn9m469JTr+5so+Zft8+h2XVSqsckMonez+wQPFmYUbuYUlp2gI1ahJZf5VC2P+G4y
F5pX0Sz0sIDQyLqvUwn0iOeM4tyjZHCBeO6tpYg02F5Sp3ZU+2mLKYl/zHp+zTFeT4/zHF0+iujW
QpFBPo3Gk7Uey/oDYROUIpyzMGPJGmQWncQAuOrqiTF2AePrOYFlVM+lN36YfqPYxCnG+QlRm8yu
zSE0a4pjLZQ+VoRdJZ8wiBc+dYv1bAidW63d0zwkWPah8Mh3dQZpj6wruiG9wa5tS6GRQKsLzKXo
k4pomKggSItJAJxdb/gqhg/8Qq1MilbDRkZ/xF4jpqRd/fEnEUx+px1vf0hCJz4FGCasUEwDhKHz
F+RC/9QLgJNtYkLM7gva3CjFlN4E0bGol7xJ8eniS31c7qNT59cvktPaqYcBK8Jj7UayjTDuJqP3
LINxC0ot9b3cfQF1px1LDxhud/7d4XG3ORFAkxcnTesYwkPRqrYJEuJoVAkp7Ffe+PqNNuwTbo5u
mS0s8zY4uq4wbKU3Do3YvLutyH6ysZHBXWdRK+Mpw0Ig8EBWNBWUw3jo7cVvjoyy4DeG7NhF3ojj
LrK2VJKpdBDXS5FtrPdqNdhFKtqDcCfFhk0oxwL6rQPkAv5c5mueiZBWfwPR0eVKzODWH3PTDw+j
xxp+wlXP7qtJvveYqd2SzSUDZQZXtQyQPeNYS7f50Bje6Ih+9jn1QI38EXjit7UlLjSfGfSxmMRy
D9s358GuLBQcxNQvVWrlljBKPidYx6Sv04l9we79JLvRQGBqE9+MzwCE2izNacTvp8o7zTiM/ccJ
8HCD8mEJTy1V46W8Ex/6Y7HVB0nFodWfGBNpCThb8WjdLS5jMaAgrKgvxHuNwkj7BjyQjtAehuQl
jXxFoNwt9Xk4n1GZqtrJC2SwMbQY2IR5dbCc3lOcGaAdgqtoDolOSMQtHsd2HlUwAKz4ZJMTPole
7lqFLT+OTnPsg9CwyeGRN42aX52IzDkRNexnIK9DR1ZKKU79wbqTHLxO7NKhyqPUJ+M8SC0akT6M
EGWh8Jt9rcxDQW3JkzbIeQoTjA3mHOL4MHFcgyMy9S0PRviF7RL9BhH4r4fHD3UkQMqpKmQZTlNY
zhJbB1CbO+pa+re9Efujb7g/frSj69Ow0HUoJQes/z+iuCYE/W+04Zk6KmoxABrBQfHwi5ZaiNWy
sNTMSe7H0VbcFYtlw+feSx6XS+6lf1KvyP2QCchASxUZhRW/NhkXUjrUClQz78xAcsuHwgGgrnHH
Gh2ZnwOQk4hju0a4Ecj5DTOawdWtQkct/EPrf6TSnUkB1+8b4UYG5zeUqdTrpr/e4ckT7M6Z0epQ
sStRepH/j0FQ2EfbCOOSjnyZ13RmJ9haD2r0XaWWuslPxHmIWRmqTBVwYiowYVnwLa7EDIzcgl0p
w86+3jZ36uF6Pd9NrmZIMpheI+Rq2nvpk+xp58jLnPLQgSDnv2vCSW+TRNq7nvC1Ink9h43USS/7
QbnWTwb5g2nNh9SY7XZpY2cUC5TVDAd0mfbIyP3C4QIYSo9Qe9f1b74k5x8ToTVWk31JViFIvFmE
45e+MPqL+KQadktlH6Sdcs4yDE1d0DQIXJ46sEUzFmX1Eb1GGdU4xFMqnN7WT+d3SGsxTKb86sae
6iPCqSvcy+8xbA2E9sSX3/2r03zDmWn0VamNM5Tr/fbC+tsWUsbuAurg/2ODkLgkOr9Vms+iZmgs
Q2XQkPJLAbzVGkSTWKRHd1NwyStCnSXLmDfGWreZCHYEyOs89cSQicxH6Z5tSeFGvqOSkt086C/D
1PnN0qzNk6404QEWjOtKFy0j6nDk6XEOU8yFuJ2Y5U8nhsTBwHT0Y+dPvhDIh9yhuFh2+7SvPlPn
t0snRQ7jjOXdRn9tWkVecjefBcfK3Z9eLXSSj7ftcTcV35wh50WNuVPKVmJeFBvAxuMg/GkY9x36
BXr1EKM/fFva7Sini5wrCeexDUV2oGF/KcVnK3F6amN7NykxDUUR8Z+JTY1fLVAa+jCymmvimGC5
uT9oAbM+atbmb5zUqxx2EzaWbiVrKCeskMMSVMZCJM3vOpe5KOu4PkZUI3jXFkGKDa5LKCWDk/RX
eSCdsYZYGVtHedBP6bfURQbkY3Jp9QBI7pnvKJbkvctlyZJuWgbe8joPR56qumEueomyvX7OsHai
EpNEe4a3/X3u/GpNNKq6rFqnaITzXA53idD47WA9TEN6TuLBm2YSRXLP/EBMes0hJRWq/XqGgOBS
1VCGzPzYlFdk1NgXFjcF0jDy1hhhNRC/YsqIeLW/naNDLrSRy898jK02p6mOS8b2a4YAlDRBcwRd
FXhcqDxy14dsZXH2L+R5toQSdGS1OCQpH82jFEQg/6q97ti9L+9AeP3PL/VWIvclG9VMVJFp16Ao
EWK8w7zTsw//TgZn/QbW6GRxhIyq/lZMT1P1FGuEJ9y/YboMo1RlTUFg/NU6EjWc08S8xq7JY8DQ
lTOlGB3FThISyvhDQYWXvUom7vJfAjlvuNaZLiUJXMhkAOs9uWfD6oUTjo5+HD5bd0ag+3Vgff/n
m1DMHDdyuWsA1Dmjj1k9UAx6Vy5cwweBw/foIuY+28JvyDlSdnL8Q3EjkJ8jDXMjEzvjerL/ZYxA
xcBnLqxxo2eUEJzYix602p6ebpvN/s17VZWPBiaII6wC4QD5DyMKLt3wiCaGV4JTQSBew5T98LOl
c5XUU5nic0oP5lOCObIUA/EgOsO2CyON/kweKzP6W8fKXQpTWUNTfT1WJFufRbZEN7iYdzobnxdS
4m5Q2Bwn90o1llTHaDqOc31vflE+gQcK18Ryik9ZhWckgxyn2Eb2wjkikCxbChy2pHM69qpexjmr
p6XH6LzivcreHeKZLBLuaraRw2kmjtpczhbk5Ef5B9aOz81d/ID1DdsIvWs/srElylfvhqONTPbv
mxSi6y3Qso94T1rNETMOY3Gup+PtC0CJ4F7h4rSkUszKaI0ctMqhAiXeP4YzZ95kowXnNqUyN9WI
dasLa71oemGXbUjkCrvJ1lYG5ynnOErTUYEanVc+DwFC2tOKzZaUgQQEVINpP4RuNOL8o5hUTdUy
afkFdKDn/H0tgjczubB92DZYMLp9JFOE3bts6LquKbKI/3FhWxRmubIslOnYQy05NE4SIQysYJyJ
D20gV+R63m7w2QjkorahxFOpLMgnq+mPKH1p5ef7NkqI1OBvPtyrWtz1TaeuXMvuOhGnVTZgHvwk
GHJ4KBE8taH3j6kWrrb4Ko67xfIiaUvRQlxXd4DvB/ZU8en2hdo5NpQETVlULfZ/ft1KieWhn0QV
af/8kEuPiWm4dfV+jKlNth1/9Isczh7SrEsHZdTYrTLtItaOqzUHt1XZs3OcFxJt3TTACcCnw4Mi
dnjAQJflaUCdRTksgl2fVTt8+Lkn1x1mAolxr4S2FclnwmJqGMLQQ2S0gLcYIxIuyla1DdDCB9Uv
PSDUOuo7KjLvOEFVVAHsLxqo0cn8BPmQiosQahNKkeFdZ17mMgZeNzGouxOnfpHBXSehtNLJzGb2
HOyPxck8agGjXvudZ+cvcrgLZUyRnjYN5Pwk3wIimZvc1Vio7IPpIDwTFrJr7ZuT4+7TZGlj1Zg4
OdY5tuzYkc5hBdQDy9ECI0gP6nlU7elAdX+oD8YHxrZoGr2H2EHB4jzAaptvmUF8sL107ZeT5ELj
mliq3IwQIgfxs+T/XGMvDwrm4xlekUMVxCkL4eJksWaR0SZXC2Goa1mgXAsT1KDTzrtaxeyqrOmG
qonI1X5NKnIZRf5YW5CFzg0YRhovy7+U8yVSHW39VFsR4eF3P9WruDetpsyaLWWEOJOl711p9+HH
YaBeSjvRcasUHx2bMlwSa4aUnxwFGFVHK8jBrs5pDhiqtfb9tuFTWnG3eWkMFc2NFbYRgU6vdgtj
sWeVeJzsuvjN0XFXuVWzZOkrKDVq5XFqYy8UqAkFSgR3f8XUqlNDgohmfWj1U0yh9+9foo0O3E1d
jFTM4gkCQKLpsjGx0FWBiKIDPqp3yoDqru/HD03TLXhx07QszrrbQY61ZlXgGU6zjz0qcLD9CXK0
w3wwrivWGNhezhTDzV4WA/P7r1QQgXMok2ar9OGqyKx+wyoDCQiswTbnx4c6yB1qAn3vzfqLNC70
F5WQLCqTVuZO/KiCLxtbBHiSBBr6EZS72E8CNrpxpm5Jo4HqFKSlF0ZQ2zV2FWCY4CTcZd/Rbz9o
x+Y3Cka/KMgZfldj3klKIDKeTsmCzsd0NDXicu2UHH6RwVm+XupL146QscwzSCWesvglLlfkhXZq
vNx2Fm8xzRBHtubBXYIOBok+C2Qx8s3wxLBljMgOn/9D2nUtya3kyi9iBL15JZtsMz093umFIUvv
Pb/+Zo3unuapoRq7o9CjIjoHRRQKhQIyUec7JfvsMXDUHZqQIBa4bT3x/jL66hG9+H7cMaYEph4G
hsTeDATXyOoHa2ycrI/cGMxxl6FWT7AFFHeCialRt1UEKB1EWX0EaZBveefJ5SkbHxofEbl5uAz4
h/By3njcvU+JZDFpIcfgKJ0dPo6bxs4f0FQrPLNrUSTZkUelHuTu4yKMgmmMfmxhJBPPggydzZRU
/58EekeYx/YWV8BZOg7fDFpJowEGdJgnPSTP7xQKnuGOIBJx2/+CWH79MPhnMd8tX5QbJuS9/ZwB
zYpASVG9BlRKRQFwoUSRpjxIDQC0lWg3ag5haJGoBFAQXOjA9FUf6hUg6rQ7iJq5txRK8nB9Q1mS
bLJTRuFLhoPZC0Yf4ooidk/TbDdNb2OuKqXeqT7O075HjTMOt1pDNQ7hLMIUA9cRr91rqBeiqcpy
R8Nh3FsK5iTl3XCFISeqArye3pyhuVWUYglDtR1O0cq/HbSNj+a7nOQbYsfUR+c+g3ARuG/yaZx0
2MduKjkOzWZAMZ1N34k7UsLgvSXxEhoXgxMp7yYjwVfTfq9mhha1BnS2seTMV6A5clg1HSnJk3+S
N//VU/u6a57t5QJx0qagQQcd9XvgkEEOFx302E59PNP1buUJbwFO18+l32dQLiT30SibEXOiQLBc
yRdsSTYQ+dPN5UhF2cbF4VhINEPy4TAF5qHU7TA8/93vc0F3HPVYmQv8vjy74fDFx0TcZYD1dOCf
deKH1w2ji4q2AUDcbnMoGCW5E1l7oXptDaK3lVgqvthQWKksZsyUuNnlfmFjUoGw5Q/p6NkYLnIU
IUiVZrZ902PxnOyqrXqLd2AnuRVRgPfdyytHhENetsiYq7AImV5R0yDjHUwF0bDy0lrfyc346zIW
tXbs/xcnVN0EkdlG2MSSfj9Yh+IzPWN4isTdWGU1QkPhANoiNpSMZZ5RvJNe5yMLS+1OfjRHL9uL
G/WKrNewUPohLi0Qubgk9knnh7qIOl5t96/6oTr4e/FH7foPozvsyy35kLEadheAXBgqSsUXhRpX
V1ZIhnOAwU5zjW3l5VuK/uw9P7lkHBd9QCSftVkC4/A4g/euZJscIRsIuimyR4taRi4AQeQ7HZsE
WRmGCOsCpUN0Mom2uu+dfkIqyOo1xo/Lzrh6SC4WkotJUzA3ksZqAN10I0tXavY2Ky+XIVb9/QzB
i8zXbWnpAUtvRf3FF2evbtL9ZYT1WLGA4C6TZTDGYiTgEzVu8TW6AuslCiesd9DFM9rOpNQkV6PF
Ao4LTejZEEWrAtwgo7G0bJ1Mc2v1JRyf/tIuLoVJqnKs0crHruTZKXNB4ms3GzxBglYud8h3T2JT
fRCaL/rQSCOgpUeWpmfb9lCAyII1cFAXEMLt+GbnQCimvlXg6Vb5mKuzrU3bViey6PV71eIzcUEi
nwuplFLYEz2PHRT9fqt0ldDp6p9jvDdRVQbK0blAMZe9iKYUGBVNX4QWMpLp3WV/oPyOiw9DaM6y
5AMg18N9akLEVD7W3a8KnByXgdbT9sXScWEBbFhzZbBL8HCYtnnnMHXCAb3HVWyX7vRdw5Czzeaq
BhsUJ5exiVXk355aXYkkvcVXU6yvrfnST8T9fr0WdLZN44JF7xd5FIqwrR89HQQSyKBZk4b6CKVR
446N5tJ7i/B3jYsY7Rz55vi+kY0EDJq3eR7YhbC5vHKUw/PqziBCEPU5gGUgO3BFNzv4g93v4tpT
7phUwLCTOuJyzzzuwtmosY+5yGUEP+8lScbxoVaJrWnXIzgRfDRUKtFeV0Y7gJjqZRuphWT/vwBU
KwjvFQEOk2Z4Cvwfg+7O1GA65YBc2JB7yOFI7DCptOwgm/M+zMmTnjKDCxVW2hddnjIfDDaMuAWX
4nu8EHbVpvNGl7VJW7e4r1IvxxQsF0CsSpbGLgZsjaFFabg1w8ZphV+XPxHphlzwMOQQZBpMw3n0
mNpKcAhvTBTMf78EGbdS/Hc+wTdeVUYl1KGKD1aOA4KueadAPA0N4cRbGrF4fMlkTIUkTFlMjM3U
C6AAWjOfb3PCmvXq/zk+8R1WkaanpTnAHMYZzjQjDMnV99XGlHD0Y3B8o98H38ihSxKWyzXMOBO1
kKW59evsJbvoLtzI+/BX67J2EN/JoEdLZQHETuOp/DSMiiWjCcjU/zoE+7H6y2jBE/lJft4IGlvK
0NymiquonS2CFoHwd8oxuICRZmDP0S2gaDfyr9ILvrQ74XkEwzXmZXCJ/JJjUDGiHokoUC6CVJM6
Cz2L9YPmJcEhLq6ikUigKAguWoitOKbSBLvM/CT0P0XhoDbEmycFwYWKfhLD2WdWqMLtMNz1xalQ
vl7+PAQEXxTB22MQ6gGs8KebDC1ARWSrwutlDLbYF45BvhySNYqsxAwj718q+VDX97O/R56BKkLo
XIYi9gxP+YWuiETKJECF1aM/veo60bxC/T4XBpRqrIyanX5zed0J93W2u/z3U5+D4S8OcEGptGEQ
kDG0+v0UP8+Qs0tJQi3KCPZHLEACU1PUdoYReMp8bu6ZruF4p5wGCRMmvs0ojSNSco7C5KIAtLVQ
mGXBLDyiAf5792yBCNU4zffijXKYn2kmWfaDl5yOiwBKOWhi1rB7tVHamnivyqepR6OM1hEut/5a
dD6RDC4QlHkrpYMP09rXEg1UYWhnA+ivRTRST1d57F72ECpB52WdS3kwRisHXIWnRjw9v1rooBKc
SrGnFFd62QONE3l5o648vKrz3JVphhdOvPtdiw5osOttv9OuZVC4o5Evua1tddc+5U9yZisUqymx
J3h1Z12ZWzXUsCes9pAIuwpEWZRAD+GdpvzvHRHmqTrLbFt3xVcTndo1EcgpH+H1nNW+qxuFAaTg
P0PhirECKuj4x3Uq8qh+acL1eSnnWS58JYgBZoXdpgpfB/T3Z/NLoRMpHzt+LmwxXsJZrdVInjR2
PG1Z20eGbiY2FEcVDqj6lcnFjqm0ytEo3nGCHcbgXvJvxnV1ZFzoUu6Um8sbjHI3LnAUo1hJEO1C
fm7sVP9ebvYy2TLD/OnSynEhI8exq04KvlD96l//ribJewR6pgVDJ5KUP3BpBESEzLYJYVFaFVB+
nZLYMUbdd5IYAua9IGwvLyB1w+EbPCVsJa1iNxzGE6F4iRuCCt1WN+w9U9/FFc0UQVj4QbxZkpJg
YtsLFXZ1yyrD/q18m17JpR2+tO5vus+48MjYTwQOXsK59zHLq8swtXFBYXZK0KgD1XQQbzJySmEf
95+L/qhqijp7O+abn5rcCPqO9bTE+2iXesIJUhoBG08CVzGE4W+Vvf5EfM51Z/0PpMR3Po1gfE6n
Ca8/lWtu2ZxQ4rSZPeJ5+r18TPWrre+/MxxXgEowXCKUrIZRmKe2vMHTpi1PRO6+npGeMbh4P+e1
GYglTLKmh1ZR7Hi8twPx2A0UtdMfYtcZiUsY1SpVhqyENYwBGXxzbnhTg1qaNfR3L9bj5U9FLR3z
1kViVwwxa0CGWX19naeNZwwZqFl/XAb5w/Y+m8T+igVKoxi5IIcMBZ1w5W2OiTWomN736E4rvLpw
qPez9T12xuPC/5BlWSKwJQzrR6F7ztsvf2kQF/GbbiqFjLVPMYkPDP15ysn3QPZls0m41Plcmels
Dxf8/cnsuoxVWLPyqpa+ttlDbv0kTKLWjAv5cRYYvzvC8tfoGYxY7niloK/kq7TV7n7v24a6clOu
zncyKYM8KO3AlhG0doyOo9+ZID62MFZLMzYQrs43MhVmHBZWC6fopSP4c33xWaJmgCgILkgkaMcV
K5Z26PHD2GJuarQz6rX7D3Wlf5zhfbMtNpPPeHqyDna0m/popmivr7btlXQawacvgpU98dCoRXEC
/iGbP6NygULQU0MyWIwNBY/1uFm2cfXee7bpbVWGAl/UYqScPW1RI+VU9HhfkIXBgxYImshiVOUO
v8evNwZix+gwbZb0uvjUhfpsKRc8RjMShCmHpVX7ZFR4Gmy2qEZQV0AWxT/mc2cULoLoo1RliQlX
me7EA+vs76FA3KIFenZZgk9tNeL4ehceXKyhlg8NWvwAF1THQjo20j6KRycqXrOcSjiIQPLe97qA
ihNInRusPbGrnkuEkEGhyhEEAs9nh1kqjCey5uMqPTXzScruL8dC6ve5fEKWc1Uz2O+D1t7Oqteu
Jb4+ESd4JrtKK1rVn/E1InEnZ7NtZQ9mS7FmUFZweYSJHy5ltmPH6s5qn62YoGhev8v948Eyw198
53asrNL8zx2LyQL+Jmz55F3ujMMWc4GTKXJepzUWS91mJxmU/JYrPEf73xn6SE3XUmcST1nnF6Y8
t2z7t5seWo7pJvhS7iA1f8SRcU+RyFHfiIsCWS3mqlrCtqxINklXnaTGJOqP1Hkhc8lDqI+BL/rA
MB7qepPc50hX2qv0CrRrIAuwfsl2fU1x7FAOziUTftzOVs7u+VPujtZVbDikUggB8WGEKEtNP2b3
qHJ+yPInEw2i87fLcWC9cGbI0IGAPp9oKtzn6QKpVYTZR+32Jo9s/QBOKa+LbVyfoj3Liept9SJ/
JvgsMLnPlc25aKYiMC3zLYhcnxpxWHU5wzJUVVPA4sSX1uXJN5QgxO+PEJEtXuaKem9b/TALAC4J
0uNulhURPUKGAY5JrbuX5M5uivkzx/QChgtvZaW1WjUARs03HYwYi21W1jbhAeyP/XBML1C4IDfV
VdZPDVstPL1m4OvJYjc7WltW8i6uBkpXb/WYXsBxsa4RUWQvfBglTOIhtaStbPZOrTWS08gY15TA
bU0YSLkDl+0MqiDM+cSWcat4IDm9br9pxSHYaltGP6FX8PB8II6/9X1lQtQOGiuKqkgcaGdmgj5X
EagEi2tdm771XXQrBLJtNca1EJp2mdY70W/dprPujVx1jFQ6oAHI0ayZeutetX/xp3BbvJQqtRSi
uHHmxC+3Y1DM9uy3BlXNZRZ98KMFDLerFUvRtEiFxe9FmE1wN0OcO7ru3vQjW+nYNU0MaVE0Xeup
MzgwoC6qSJLI0zHJojknuo6mBE0wtv2tCUGAADoZdabaZdNuxdE6gtLlfgpTexAHO4/q1MkU89dl
J1v16sVfwUWEvhjljFEgOs2096Wt1N1qaGkfsW+HH5eR2DJ+WOYFEhcU/AqvKlIHe6umtSX9S9eJ
dhVu9Wrvl5sxNAhHXg11CzjmXIvUZOiquIwyGNbmb6VuelnypAjUpXJ9UGyBwgWFMO0yuWiBonf6
NURbHX/YjJXudZrAyLxqPIo3lqca8aaF6EwjXrdB+NIZZmxXzcHXck+Ikis5bxxRC9zL600tALeR
m7JXxsAScOGdd8o02WF1yiFvcRlkPSWzMFejooAJblUum6j9OetqWWcxipGmFdf5N/Wm2+CxbGfe
K48E2rq3/oPGFyUS3TdbKwGa8iB5X76lm9CTQByrufJ348A6RUG/RWAyP/notmdI7sIh9GI5Y3ad
nfnbqR42fpVtCKtWD7LzGr6v8cJVk3TEuS8CYnCYKG268WPb95qN6mVe8CAR4wyrgQd1X0V/F8kz
DC6szkalaQUevhnpKVqW4s24M28jh9Hw6C+pQzW+rPnhEo4Lr7U+QXuowinmB4+NsE3qO22iHhVX
3XAJwrlhF1kWtMlhU+tZNyBb2Rpucvyt+CeQ0u7UCvLPpwWkklPDApVH8Eu5UQ+WN+7KGLQrdnFk
BF/NS/LtEy6ysI9/NQ2ENswSCS7yW3qv2KaiPd2wZ4lpl30jGWpZLOadfgnHnQppBP7AacQ3S48D
hDN20IREOLMau9pYd+/vBKRqzdomWEJyx4M2W3NaNLCw3kyY0kw3/VW+00Hjhz3gUURta5t6Ccb+
f7HjQGOZm4EGMKMC4TSeHXWfUnVZvdstMbijAXlTPfkZXLLeGA/CjYz5MdA14blFtdMK1cAWvO7k
rAj14bigP45Jl1fK+yqyvZ16Wuxo98k+v5fBrKTfk4oJxO42uWCSlkoOQiAAaqM39p40v4ndz8vO
v5afLReSCyCDmiRiqMAZ0W2k1l/E4m4OfpHdveSm5kJIFpeihuc/9hACOS0HRfad8cSe4t7PFY+q
2hJW8c+qsV6HkgwiL8fUC9uMTuY42lBLtk2DuvStHZqL9eOfUyU/iOcWjGuYJ3ez+JRVp6Z9k40f
g0QWaAj34x9QlQRPcc3I1rCz0TUz2YrHRjaDbTi5BUgBaRUo6rPxvO6xiBfNmUHONypI6yVUUDCk
qT92m9E1r+I7ivSFcHiLCx1iKDXh9B6Ji2eQOEnF91QnTmgKgv3/Ijp1oRVXjQGTFPMpk70sfhoi
7/Keog5MiwsUllmqutrA/dizH1N/8ME6FOzZo5+1oViHiHBrcUFiintZ0dia6bpTD0foDRLWUH7H
hQirLfNRKRBrdZD717eVUzj6xrhujkwET9hTKc3aVWa5o7hQIYDHJAf9JY5H82sj/Jz0qyJCA1Ws
2H3wEnXPhHUsxfzzaWzyT/bSHKu9NWD5sKWcGXK/807eT+/MnpRMwuUvZYpctts0ZRGYLFkzTIjG
trYpf+aB4Lx2Js9fbqjzOEkDOxZlvFe9KvL/rM2Ni8gSgEskoL5UWrmP1cqNb2be2alwNDrTvvxN
Lm9RkycqHxvwuUShxV4JbiRhxCXzW2I+Xsa4fEKYIhcGtF6XkjiDISpENOfoDXOwdta+KNnXyzjU
N+dCQa92RpMx9wrnKyl8sRTqi7DtcMl/ue0va3PaQ2iUEVidQiPZz+GTYO3bCpJVsWp3c+3qGdHM
tlrGWnoBFxEwuwACtwhuVr6ad8HO8lCuRY//CJoz8/W/6amkPIKLCaUlmWPDVrHqnrLkVHZPXUe8
6hBnnclffw1TjBu/A8Z0sL4zBeRy13kmxIg1TEoEHklhSdjEP8v76GkLR3CcOfK18dA8MyWu6klU
bB8lXYc9hqKe0L1Qs5mX8xWTvw5ramKgAgkrA/+5qr9rPZIiPJvr3ZUSGMQ+Jnz/fcUXR23e1nWp
JbDQMp/G7kn4zIPrwg3f3XTx+5gHruOoxe9Lxq4zj3VODfitX5sUw9IV6P1K/HCpipthACYrnA0H
6IirNhMwYZwckm4zTozPZT9nOC5W6KMsVcaEef5R+S7rt1P4FJX7y+FoPeydIbhokUAtWJwMWKSn
+6jJnGz0Ch/2kO8H6959BuJCRBn0fm4x0gXW8KozIsS3dqfuNVfbTptiU19nok1d5Nf97YzJRQkh
B0FQqAGzkKDy+aJCzf7y6hEA/ETpEKltkEnMqLi1R8WT5Ie/A+AyhGiehkpnvBt1cz2Oxzb9fvn3
/5CZ/rNE/PjoMHdW1KoA6Jh4s4LqVPxiPTWbZp+gEmARvYOEE/BjpH6TZWGWAa1Jf1UYQmwae4ip
Z15ik/KTo5XSD6jfAORdMLnES6V8K+91Oz0x2nKqYZxyAWbyIuZoZh3ENbiVndDPNq2pb3vZ/8uw
o3FxoFBFQ5V6xIF4z+oMIC2Fjtsu27Meu/B6oMrM6xnE2Se4mGCOrdmXjKPXqvdCue1D0Wm0k5X+
7JpdG71OLXEDe3/l+piynAH52NCEiZIz3hK/h7rb+1H7ktr+Q+QIEPexwDzE7hUNtayUN3LhQZyn
JPFlwDZu9VXZ7KVd+aL/GO8mKChPNv6V7l9GdH6gNFETK6hY82wCFolytEfzOITUBli/nxkymrEg
PKLxx6zYZkZk1SiYitt8rzDxtad2Fzkz5NjzQxDa1K7+Q/HtDMj2yHIP6ErnlzMW0ujA4Gd40pW5
j5yhs6WDuGFKP/MtXRde33hnUG7jDan0n01h3UjdSScr9xQAt+s0lNrqgT1/jIHLuJahJrRVf9Sa
rUL/Sd6EB4xRz9RWoL4dt/eiTM5MycdS6l/SPZsMCb3hrUVDo+zFrvVGdcP9IXM/ryK39aY68geh
ZMX1Z/WXtNGuxl2wRT/co/aLqUr4buESJ85HC2VF0ixDRC+JBPJszlmSWDLbqoNCU+tJXr+PDs3g
yI8Z6EAg+vpk/JgfLgN+THD/jcf5iVxEei/IZutocugYUmunvQxhkhupcbv/fej031icy8ilUVaK
ANvGpLfHCEyE0QjhYypwfTzhAKNDzBG6Dpg35B+zjbSL00SFSfFePaS3A8TFpa3+fXQLjPX8751Z
DAxsT5Zk4VrFX0tGUxijLNNbR4aEXJ8/ZNH/Hq/+jcDMXYQPXIdNtBsAocVYuu7g7rjXTt/ZawRk
Y35SrEsfo/6/0Zh/LtD6agqmrgTamHh5cFTMU/KJFAQYhihKmoS3RIl/9BPrToLWKz6QeDc50X3p
+fvaAHsfK/hFoU11+a+atIDjNrFQpG0j54BLrSdLvZbQWkHNq1EQ3FnZmBLIqUdmkbTv1e1k7U1y
0G81MoBUTJOYuNQHnVJQa4ZgGZHxZSTbT+zyCK4A13ILHVzB71QBrkHko6uxYYHI7deoMq0ZlByt
U/qYpo1qD+SlpT0r5c6y8qMwU9yYH48U5hdnC/nobkxzksjAs6q7qHgsqFnM9a+kmyZ4+kEMwJ/8
Vq8VftgordPnpV2Vpz6ZHUMlLj3vv/LvdI1ZcUbhInioaFlcY17BGb9jaHejiba5iaHS8y6LGLuD
aNefW7gzJDN8sWmrQS3NLlbhfsOukZ7RqEQYte4JZwDOE4ImldIsA0Ai4lrf3mvT0R/0Q59sOul/
L4P8e/04L2hmC2q1Fvxc0xobH8wJ5okwh/25lz4RFxF8XVOjhH0isVJsPbjz+9ot9VMdEfkKtWxc
WJh6TKaHBXDmfDxEaQgqBN/xrdwV5H6X1hlxlhNm8f3ueHQQskFhcEFuJ/OjEN9FONXTgvK31Y2E
NlfNEnVT0VXOLsOai0FvsVFnYd7GAp5rEtGVSs27nJsQMB/qB3ppmGoBT4D6bFN5xoQGOIViEaFA
uBpCjDQs1VjQabLQDkWox0SuGN9dtmQlkYRTn1eMLyTUkdrPgcVQNLti4iRsGMxyVWUTHLOj6rVb
bbCpjrBV91uAcmd5jIeoqs3YThJVT5e6X3kRvqLG6AWJ5KZqTtS5V8P3Ao4LfI0lTVOcwcZAkTdj
mV3LiUIkQxQEF+jiSoitwQeEOd0E5RdJIzbs6g5amMD+fxFIoR86dKIvwrFV8A/o3ii+jeWLScn8
UGZwIS7utQnM3DCjrK4T/15siTZSyqe5+KYEFq5JAX6/miAGP2EgwvRtUaMULykYLgxYUpXXU8Ay
Ev3b6G9Z2+pM5SDEUvElAV8XBEVIYMpUnKQqtdXkldiabIN/OAzO35ynlxLM3rL8EQhJhyu5L98p
sbBp2n6j55CcS9AfY4r5jTxO26jLdnpJzZFRFnL5vSXKTYNSdusMxS04cxzBpKrLxHfiVe5ijAnP
GAsFAUCGdtrxW4oDKNpeXkYKg1m52DmDZbZ6aGHnKNZNq3yVxOtIefo7CPYnLCAsPWkCmW1OKbiX
tK1k3cpUhsg89pIvcPs/N9Ixnjt4NGvfYLN2HcSY2y11I6GOA50LAOiFxUMJC5XzTbsJdpiKKjAG
YWvu6CgHeaNLTuDVVDl+pRDFDiFDshDvZVnkJ+6semzTWkB+IG+VV/8LtM830ZccDdB3+XOxn7+m
aOCbqXbI9UPoH1A+KZlrc1QNHaCdVPdvQdIlr6IQhvcgmc4acKthKt8OYj+nxtrWQ/kZlzvXh7lR
OtQIEAOR5U/VscoCp2tfYyoIrm/fMw63fcW2T4O0B06cxeNe0OLOg0p5SRQ11rfXGYU7ynGlmQWd
raKaPAThYSwSuzDJCVoKhdvEsxxJvqjBFgC1G/0QXKV48ki/+R4mZsDfNbqsx7OgMv6VZ5Z/OabM
7ezI7OasCDQGKnlIWDfRT8P5fau1Ntm3z4SR81Jye7xCGcpKEoCVIeaf9a0vfJms3WWM9a2GFnRd
t0wL+nfc9wqmqdMnvH85402Q2k1q10fRZXynFggAitSrjuKG5lJa9cUFKv/9Iksouhjhy8y3o/6o
mm+EWcyZP8THBQD3oTCNXE4jO/G7Qxi982QHbm+jWiR6xSbyyDi5ejYv8LhvZQ24OGksbe4mhxWZ
xx0bq/v1G43qgmRZ0SXjuKBcjaDeNXMYVxelHQihLUkvrW/nkulJyXddorqPVnfbwjguS0NnU9xO
Aowr2ntZBX1O8CIpRJsG5RFcihbPmlo3OfzQrLN9nKZ4DqNuGQQEn6Epo1AoWoKI0edvKIXaUUZc
noh14hO0Wqr8SgjfI6z41CfVrZpPxzYKievLehQ6fw+e/zOYRiGp2PdvxK0OOpp5F21zzQ4Ku4dI
b3ig+ttWuBIQ9haAXJDohKzJfBUrx4YfWNhLZbALzc0VCxTa/W/eVqG/NpsrqmuQWlMuUoD8szFQ
90fSKz1aiZOhYBCp+8vRgsJg/7/I1xIB4liQQ0CSY94oqjNmPyLqokP5Hhcf9NTyq9TEFqqKKyN4
i6bnyyasF/MWn4iLCZY6xkHGLpzxXvPKh2KrbyBGbWyhQ28HN6nj/yQA2V98IQjpXFCIw1yMYxE+
YX7pN7KjQEQicPVbw2VNB+qV7ol26FLesJqjLazkosTUmwF0ZwEax8WN7k+nvg69fEp3dRKdcgWz
FoSVzLMvWMlzg/YdpG/LgbnfZBfP9b64E1wFmroh2DowKcNk4kv3Mibhjfw8M2bbpchiZ2NqPok6
eoauw4qol78/9lwyi8sFwT1S1H6KdWQyrUbjJNvprXZZs4hZYODhskHrvm9ooox+K1S0uQS3a/Qg
yCqERUl+jvKbhMoGqd/njcmSuYtElsLobtj/ECKqQ58C4MJfVUdSiqldjJeDxqe/rvTt5QX6w+Y9
rxD7AxYBqDYlq4JmM3tLTffzhjFi63t5PzsSyOKmK6rXZd3DznDs/xdwzRC0pdnj6xfhuEkGeZdB
cVM11Q1hlri6ec44XNCbhwxX1ALrpg/DEeSnN35Z3TZ5cEgs6VEu62iDZ9FnUBtu23ggXJz6Zlw8
9COtLxV2Q6jEXZ/cmaQm33rGdzaOi38TGhStXsE3GxwW//LNiNErY4uKxf5TT53WGYqLekGPSmLN
Qq1uudNoF8ZzrH4q/foHgiefUMs4tFKBfarsILVPfkDdrgmf46Vrlag307jEctX5XSg95XFsKxTr
4vqRdDaCCwRFE1p5asKIUT52475TNDtMIjsgp9QoIC4gzP4AqdABQL0X/lDx7QPX8p3oqXRHd9rr
V9nD9KLtP1V/O7sBr9o06clcDzWWMMhemsSTRiKvJLaMwoWFURXFNDThZuJcbEWrO8yhRWRa6/Wk
hQ1cSEj7oWkSVh4oQUYzb/JNA82QxGm8ai8cGAfFQOTka0ZB8Bxt36YJgV7+xt7WUW7JrG0khkq9
cUz8z/y+bKqyDooTWVW4vamHuWHWE1pFwll6wSvdj04sqEa+1YQff+R/QHiBpFS3xqQNYUTxa3JY
Fc7fDG/zYXbVXU5KZ63t1CUYd1y3QjN1mcFaBOpjOniJeaNSnkwaxO3UMq71pmKdL43bHzXQdLS7
7q11Zxfy7VdUHWX1eF1axG1XLVa7bPrdZ9Mfh+28i/1N+iJt51+akx78zNZFlzj6mAF8gsVKRbps
iCCl4EeCyqKc9by0UKB6aDeK1+GLKafOa5ha0pbKild9fAHGrabZ6Y04iQCz5ucq+CZTzOWrHrH4
fW795Fzq4y7D7xuSjorbU5q+ZOruUyumyZap47lW0rmNZBbwcTHARuq9ETRVEfihlXvpXRveP1EO
uG7RP2B8Wj+aILs2E4BVQ3mfVOImVfprUf5+2ab173JG4XZSYMr9pLYoOg3SoTSv0zmzLwOs7yPF
RCsK3rYNje8g88u6SMH0hLvCESQImG1Jr1rXt7V3SS6qfrJ6a5AXaJyfTYGoV8oEP4D0HCsS+nv5
hwrC5vd+7Je/NI1zunEs57YZASZumXIqKBce2l2+q46KmzxQcjvrX+q8juz/FxkxHsR7LWqwjn24
Fc3rLHy7bM26v51/n/3/4veLIGwnX4S/iQJezzG/oOm9LUjeZRS2RT4GnTMKd7gKhdmYSsZQqlp+
kiHYclS1Vv6ZNg00iiTT37aWj/mMPFaar6HWlDPhj2vX84WD8MJZPnDUrMAy6mJU2JU4+HYly19V
MzjOueSO87C5bPFqPiGrMpr0dEzDWvy4nyR0SlE0wnu7QrpXQReQmrbgDLfNptgrTuFlD8aewGRu
/mGZF5jcMvtJYrbTBMwBCoIbzWsgPKraRojeXvYwRVbfVp1zgcddZfB0nbVTCjxF+ZnMWzE6FYGn
6qItRG+if9LjxDb6zjGCRxmypHJ7qyjEMz2z6JLF3F0HFPeiheacFm1BM6Y9jnHn5uFoy/3Py0u7
6sALS9n/L7aJpAhTJQ/AifftPjlEW6YtRLPpEzD8RKCSWFnid8wc8zS0z7OB269/CsefvfWgtKOT
tZQmy3qgPlvGd99KmHOMBt3/XZ7rAgcKGfnVACUvBFOooD2Mb5dXcrVku9gY73/QYinVpMisdxuH
Q74PW8xyJndV4ZgQ2YIwH0h/ysouPBVSkaRYwWqwW9jKR+5y8DM9xvLO1fVoPubZQ6cSV5X1lG6B
wQVsXReMxB+xnuIh2tW5HW/AX+D/KF0cfzcY+wDb2t/tgfeHtMWCxpE8+o0JxLneZvmVVRx8GR+R
ZBskTePCS+drchCx7d64jLVasnG1BCUxxhMDJ8Bk9jU1zEIi8gFmCBUfdEqsGljv+xsmzNE78em3
hq3vUnwrRDThqXvnPtEkIWHbLz9JEhrLzMoeerTlTL8ubwIicPJtBDj6fNUQYNcYgdyyb2xUIokT
b93XLbQpgHgSUzpcijc08zjkEyAq5S4JMNir/Qx7ai9TIFzelcSzUpUdUiFGdaUcQUUCoZH2ULu9
W0OrSH6ZyGeX1aXTZNVg/duYxf0QiX25sWrYlauJk1i+repfLn+cVaPOCHwQLpsqCAx2ppTVnV4/
meH9QClVrUfdBQb3dWIN1RI8luHdCvNMkPG0QZAEVmpjK2+ih8/dws7ZF7eLmmCIE9xiWLZfe74l
7NN8oi5Jq59lkYFzB7FeQxXSSpFgDRNaECa3sbsnCDpBail8xlACxkb+1irOEaouTSYMlTAHF3TP
lycQK1oK1ZHJ/u4PCcbZLr6BVtU1MLmFWLvYv6mHZz8cnHj+lik/+xKE1Rp1eqzCLfyC21B9WAzR
wLLGeN+ltobreSqg5l6/GGA6qHBHTw+QrXLbyrY2n6m0yhpuuNhXpqXwMyXq0I6lOs04udK93O2k
hthX69F8AcD5iKS0UzinAGClB0bEXjiWI+IxocdcERsFu7yPV11yAcc5yGy1VdXOgJsCCTqDk1en
0eYyxHqo+D/Srms5biTZfhEi4M0rbHfTkyIp6QUhC+89vv6eonbVUAnTuZcTEzPz0BE4zKqsrKw0
J8EoCrJE2TD4dn0hHNUVHOzQwfpbNLpZ8tmKibKl3TtJO0Nwl269RkLZx0ifimjwmWt0C+j2FAWq
4V8WhcLhjERslpI8WlitZHhOo/tQlO1YPmrU1F0KhtOB1ihaQ2ixYojY2MrqT+KPUf9YaMFlafb3
/rxq3N5LUjfHug5pUvOYro8t9e7Yjzict4W3C90gLxh7AoD/GvD1KgqKI8pdA6qo5u3C+csGbbC4
y8KIiinRVqxZFYp+xqa4JW6VRI+qHttaXHurWTi1gPm7ItmiSig4X3SfyBiS3AoQM6/s7BYMdHf5
JzaSEDOGdLuT3fQKQcPapvJK/3A//t4/vvjLUsyurTBb7i0MC2p4dNjrGFeCvKOH/ELpXNaWNxf5
0gozddq40LE6lVlUsXPsiegzcgzf+BqdLEe5aVt7cRGMne3pijK41OKy3zeoXdcr65wy1KnxFq1x
UT8DZqCe8ATJxeRMyDKD5rpnR1u/qa8Z9fT4Cn7LAS1v8kHBfUatJntGXVpNzpQY3VyLOrtIRjRA
HlkVEEaUi77wWTpJDnMFZCq88w9Xy1lfOLOSKNNSS8wQqzejy7qawQ5U28rNW6f9wThSni9hXzTO
vsRLEU4Gq9Vee8ttME1AN5PDZaUktIMvClPTvNNCDaso1/dhCHYJEQz1FJkgtXB8ZZgmWoViMd2Y
P4aB+Pw2rBKTRovvvybMULpBrBtfINaXQjkVBuDS6KoeU1uqqJqL3WXTLV0zVUlFZorbmTnSJSNb
UKQSRqqzZK9dXPkY5/6OvTmD8Na/F9HVXmsA6YqfOf4LclOVuPfZIfnrEKG311IVE6RJb2GUjXFo
kzE21JrJEbe21My2NTyLgru0uaeW4Xt0bQPGHZ8cHE1tw+ouirx307S4FxNUIQqUSu/wcIAxYoPD
bY4kjFkyGRBKv7GexmtQR2ROeF++jqcBQx/QwtUG0ZNxT8URdrXuDMsX0BdslUHnhzIZVXgYlfhW
aIbjZY2gILg7WhnyVFnZClrpYync1wuhDmwHLqgDP8emXts2EWR8Py0/tdlzlSl23P8ckdE1OjDQ
xv9SHC5SVkxaa9Y6NkoQPlfjU0KN5aGWi/2+0e4EFBRiWkMcSVROgpqAh3skHNpdQ7DZdP52FctG
TVWIkGHWfdxfReV1NRKhN6avl3aFu1nDIiymxgKGFFaHPMnuqhFeWmMGw1o6i5k4uhY6MvJsl5Vt
/0bfyMbdsHprpIbIyl5bf/AYUXvW2PnrL1KlQSS7IHed9g0cZx6EzFrKygAcIi/W91aqh0MUVfPD
LCKNaBel2TwSAu7rh2WhIQOjUyy+hnNdalUqWVVq9FN7Uj6qjmRXgfIogyI7+A8LBfWW278KjTMm
Z5zUxjQKcQBmsYCpqvCqZ+u2S0GNV38x/cxFXziVJd1X0d+IfLLXyjOrFESoDyZDOOHs5lFrhyHR
8EnJxZdt1n0qTjNT0lJyS5AfsTs+rtzeFn3Zre4SklB9/+o6i8UFMVJBzXQ5grosOSKboxhU4efI
suMlxRPl62VN2beLZyzOUFXKok8S6wBQqrteX5ADCtTqQzLeTNqMt3JFnLz9k3CG4+yWquRFLqkM
Ti5zr5XmDNRvWXgQVyv+GWpaQ+Dti/fbC5A5nSxr5J0qDUspYPygqflrUtt5eRQ7Lxc/z/OHy4tJ
2RW+2G5c29wQWbf9r8R2E5juco8+QU88hJ5IVPbtr+Vv2fjCu1Yp5SFmVxrmaJiFYcfwAdR4sJtQ
dy/LtX/OzkicQo6aGM1zByRLyY6pjvLzYWmfU3MkSjuJ3VJ4ZSxXEbQZOGlLhvyy5URzbQ9KZHfC
Ucm8Wfj278TilLFGZ38/MLGqpnXD5FvfGeiM/34ZhH3k7yvut8bzL/G2lPVsYBqfaR8l4zalbODO
zBXmE54BOCm6WG4FrQbA5Ky+5Ep2jK7+5EfjRF78ivlfM2qNI1CNV/gfOBDfU/65hefchAgj77qG
FbW31p2Fhi/kzanGXsIe8ux6ZrWWQ8ucqWm4VtKHTA50+TZcXxGfsi9v1n4gY7OYnGOwVkpaSgoW
s1eHQGsapxAz18rUx0zG6JzcQnf2aJcz6GX79DYK09wW1eo2Kc07vbDcNOyo5xh1+2ic77DOY9gP
rB94/tb8bDH8G0k8L/6av/QvrBOSiqnsH8GzNnEGM41VUZoSwMnVbTpfZ3JlJ5pl1/FB1DrbTD9e
XnDidPCPdEMvImVhNB6IM4paBkqc18sAhO7w7/PVnMAewtRzzEdwa2SImR664bbRn5Xh02UomZmn
C0edf5zHSq6qAyMLWb8tXoxZ95obVfeGLea2BXK6wokSpFjuZk9DcxWSb9dsxkzqUS2L+/fC7y3k
e+0zPZ9CpcWfIeTqY5I8WZWAwzndTyE1VGo/ins+Ljpne3JrLiKJSYyTwVyjKgDNavfJQrH89JWk
wtu/hs6CcaZmFua0qEooS/3NvGlRFycg7fcWcUkC4Xl86wwGrcjlXX1LWl/aVbbcm6eWas5Lq6dA
lazT6NfXMxjnGXt2XdgiIre25KwaAquKgwV3qSQdJTJnjwRBqqaFcU+YVnLdd/ERHtRXTKsjSEf+
wXH5vbQGt7SlEfUmZncxIZE1Y0OkelsJrIfFBac7zaRNnBSDW9PZQIyzbQAXH6Nbhic4peXODial
2iIKIZAlJHaRMDR8ck5XYyFcmZ9rgF7zaazs1c0wI1G6jQYn/sLG6lguRbtJYXKmWxAxN3diqScQ
Uj+qS/taYUwiIRe1kpy9ruY0a9KMHfbD6icHFiru/BxKGdpga3TIM8hcvQungZ/1lGnCOrS/uhGT
Q+4Lj8snNuD27Sp61D78O+n4OU8lXs1JLGEFp4f0mhHPsgqWKrUxfAk58TIQ/MuAxI6ZnKO75LIx
iA3w1E7yrGi9QW3Gw2UIwjqbbEM35iQ09BhRSWwYijiPrSq5MDAn8G57rdm4l6EoadjvG6hBQlVM
wqCyHgwbsmlX48/LCJTdMDm7EbP5Nm8HefR7l1UON47gLHeMRlFwqe62PXkUtHtYIuOQl3UOrFLj
UpAHNOdIafdFTX9YAxJ4lwXas7dbCM4w5WVZ5lqOThyrl+y0uhnLH3X3chljTwO2GJxNB6FYokSM
ya7pMy/VDklk2qU42BrVeb/rOyqMhFRn/NMIBf2pAEiut1MXIXyWvaw+yyNljn6tBKsDB8QbDu/b
nzMcp2+m2WXGYmHxhu66yr1ueb28cKQ8nAIojZAXXQN59M/JrWDHTvXM6P1B5fo22IYMxOxrw1kg
ThuaMLWaxABebd1ltQ8m0n46XJaJ2Wfenm63iFMGsVDyJUpRhcP6dZXDr9Hk+YkaTU5Jwl1FE8o4
2j7E1hjGsyj7uvbVVIk4GSUJdxNpWW/Fc4bFskp9tXOzvu+a2B6k5tuYorxtsq6NcPDBIfquI/t7
k/gWKnFC9FPtIFpbfjK1+7L82VIEO7t+7maX+GJABQ3pksQodnV5ukYZcyBJH5Wx8UyrOYSK6q7D
7OWhiveLIbl6vxJhcmL3VO5aSpY0lgYGX8g3Vng1indtT+zePoRh6LKoYqSSyOVfojxs6yVmHll2
rTStXcsn+GfEVu1bvjMIJ4ca53XTsCb/utQxt7mRLAfR/9kukkE71ggBEodrVyhwWYsasoAYLcza
mDcX4NjNnbQWUA3Qd9hV5y8JLIXiXj7Bu7fSBoRbubyTZQHzWXC0zGNWPkcTcV1Q3+cWLRxyS4jY
lWQqpj1Hkj1Vx8sSUMvEXRO6VqWzjiHl4Kk6RvNpzE8iSR3M7Bhn5wwQEemyqZuWBSX7cyskHUyQ
5ZBNaPoZfraTPZ1Yb/VyUwUChgqgmGJwJxkzWmqHMn17t8Yf0Ez8jRbkw5A3bVVMjo4iQDAGsWfq
aCeBtGByAUYF+VQZNInI3RudEaHtWs0nR8HHYdcZNT0C3R+nb+tPyVFRT3F5A/fcsD9E5G4ROdIH
DC4AoBjUKBhBHz64qxhFSO3Q6YkdhfwDjLtLKhPMxoqKrVTU73niD8NHQpo9ANZcqatIXxka3zAY
R+jZWtZoQhQ9DAZURGPGUn3oXNH/xXmi3sLSEpg77yhjg8mnkmod0YVKAmZr2b+ibIWTiiDaZ9my
6aB9p2hWdmzhH4Cc2RjUaEW4EICT+GCud1VypS2lbfZEkmBXNbaCceYjBr3+krHF7N3VR6U0Qk8j
CnuYhx75lAfItp4/5VswzpJkQh6DWAVgsXln5P46PChgtLVmRyiCZfn/Zwv+WEHOpKzKXM8Kk8wI
M3cc75u1tUv5y2SgawrlPh015O4flhKlvQiwwKv+qyXNXDotAWkMIu2jqzqdzcJArOjc9EuaoHHH
KkO8MxpnROSsa5I5a7Fxlj15gAuaH9aj5QifQ1vyWqco7ZKuPds/e2dUzpJYlZxktQYZczRqWb3d
PFc/atEOr3tvcXFDWBiha0sTcfwoVM6kyGOmrHLVwE1cvkfqtSw9Xz7e1Pc531Rp1Am0qmznQjW2
p9AKkjIlnDQCg297aBbk35oY+zWvL5V0X5AzCygAzmJoUYVhBuB1h/pNXjk6c4zmKAH1xgibCafC
Fb8uvU0FIPeKZ7dq+HYoNrdnmLZtHzGlT8Ffg4nXQXv1q0yXClvv5V7+QOKMB5iPGZUvkMyb2RXs
6iFFgTt73zVgp8asnKs8oMrpqCP91oW6kS4tOiGxZmAip3Qq/fiuKwGIMCSqLM1bkomU2kLOFRms
euliuMBON6zXc4rZ6BVJlE9hcHZj0kY1bQqoSbgchfVRkg7/6izxhXXarIKZmsnQJKE31+PXrmq/
XIbYq3P7QxU4e5A1aHuNemBoNiaO5N8LL/JMDTFpJPHt0I4+prrzQKXaCIPLN5U1Vi/EsgbQSkqc
0S7W5igaVCp9/9r/bV/5Urq6V0etDRmIemqGm2IIVkzHpOoR97ztzd3xFzGXjrLokam10SmOsH6V
l6tKvCqXys4N7/JeEerGF9a1CWpw+rdTiya5WQkWqj1z7/G9VYa3tNvmjM5LV0SRULErab4uPPMo
BaLf2myCO0XASO0OE3YDFZl60Yw91q2On63hSje6wKxLZxq/X140dt/87SedtYCzA6oZmkJVMRx0
aNpFVKN6c8kmO1um1TE15JfDfsaNO4TfS0ugkiHUlnEWQqpUQZlaoOe5L6Yvavb/jyX8sWGcDzGK
cqosCnQ8Dp8n7bVJr82QOqyUDJyF0HS5wfgqYBjtIZOv9C64vEPUbfRX5VCem6HAtkj9jMwm6uei
zO6vkKJWbeXU34rQvjTALJrLsIRYfAGRJqXZWixAFdDaMzwUVMCeLcsFxeNrhgoriqeFSSVrV02B
jnEMta60r53ijZLpoISPsA6ETVW414daCOqgMVUrc39IgzX9GCvUPGXqEufD3Gm35HhHQhfkAEl+
w8/92LWc5NoIqk80UyW1Rez3jY0QtWWaQcmP4ePFqTX8geKfo77P2QZZm9dZZG5eWF6txid9ffx3
Ksad/kUpMQBJwJZUS+Iaxerrk0q8zHYDIJv7R+EsQJqNchEzp1F5Yi+l0jcne62Q4C1f0oN80Epn
pajlKU3jDALiLbq5SoBM1NPYR/YSXc/jh8tLR8rFvSNKRR+UpgGIUNqLY56UK/gltT19kgIrUA+W
YFMv6l1tkGQFxgwsZ7rBOcV5LjZzyF6BZfTctt9S6+WySLvLtvk+p82VpkuiGuH7keHLPQagwREO
qWE9lBCcSgttUTS9iCOTiZ8l8WsRV+8xmxspOJ2WeqHFCxIAVaseanVFyeAKy3Z5qfYoaQxwAfze
C06rI3lYFHEAyugrH1e3OaVu/5rc1IgAlJ6J8jr3XbfcBpFT6sgQa7TrA1FPjov00dSI3ac2htPn
vlMl4y3GsK5Xc/Ywtv9SAD4CX8hZFTXMFchapINuyuw9j+7zAvEFAmoe9lGeQH218dT0d2pJXi67
N+YGgbvBtL7OqmGGBCpeiEJoZ5o73Sw32Um/F49gItLhiMpgYi7tMPFpDdh/CkmaKZqsFVvkU0+W
qQyZyUzp6IefF6e8z07yp/KqyB31jhGHiLZ1r2OUMrGw+5fqBpeTOwPlU9y3Jd79ia34BWpl8q+a
B2n9yu++kmEG9rm/HJMNHGfn+qHU9aIHXA/6SNbbXgTK7a95jManf43GWb3YCrNwnPCkUAPFF17X
g3ysvhk3rI6lDJbBJwwHJRxv/xolBtU54BBQ9hmtlPU4RjabLiEe8gBTai/j7dv0s8pw1tBai7JQ
JKzlmj2q8wnXhrFQjurbM//ShnHGEHdSVSoK9BJ1H86NYHeoNw5rW3sE51Ln/upTFQ37QRady9KR
mskZxaWfFsVk4mmIizJO5copQINQHXMv8RviHLC1uiQmZyGncWnFYgLYpI4gdLo2BBy5CYX2sDmX
5SJ2je+JVIpaRy4USHIZ2amRuLM52q38rlDr+aDxTG6ltaQpUnHwk9ANUZ9KigdhXwxLVlVNkUHo
zi0YBj+WycxcJNm6nfLbQXnRqF6+/beZ9BuDD7X2pqGGefhmE9HL8cJYetHAlX0GST1L6b30n8Wv
k0Gcqn+4/s+oXPxVWq2ws3SgTifREezSbX6E6AIaTwrmdrdB80rVD+67mxs5mV3ZPDXCJEwUg909
1tOCClOXFfCgnB+E9R9kFzXofu1e1kG2OX9r+1lEzgoLltzK5QxDtYDh5FjnlhqIk2K4aihjlHan
C3Y6CcaDlFQqCt8lii79LZTzF76CNLHIJjsii/inwK1YDlPOlLPx1u6UfkgeVafy5vSajcIKj8JL
cW0tYI4zHIwCkj6bAuoA2amnmPl2lXjzd7DfNwvfR1IkRgm2WlvwatEVb5VvZJVq3aBQODst1l0+
CxZWO606NzdTu1FBlxwTFoxC4Qx1mmVZHbEnP96ThvFhsoKCDNExvbi0b5xJHpIcUYUSkgiH6JbV
hZrH+qpzR090Cze6o8L2u26rJkq6KVuGavDhTSFMZlmxIJIxzzdVqx0mcN5dPgn7NmaDwZ29ac1j
TWDvyay1Z4xBF58TT0BuQIrBJLR66Ge8OlBy7V9tG1Du/C2i1jeSyvZq9nQ8MAMVge/oh7AcRi/6
1AdkbQST4q+N2wByB65MI7FPTQAKB/00PaKL0g0POkLs2rPgksXDzEL+jYbOWlEGR5KqcaqoZktX
Kiy6pQb1hy4YD72NXvIAJeYuNRR93z/BDHtGY8DYhbh7SGprUDMuEisiqI+yJ8m2+hI9MhvKBplo
ml99QKIROSXqxb6/iWdkPoY3xnGKNDGQ4e8tCEc1QRLUnnKarmX7fyg22bXZGzjuWqqNaQYTGuDU
3JU+qsgDesNqM3IoFNVfmU+S09znOvgMHdEdP7+LVdxAuPe/C82H+OZM6So0gOGgmHNuK23rDdW6
2iFaQogjuWtlNtchp6zdXJqDYEB9hlNxGzv1U+rDyuTOr3wkzHP09TLi/tvvfB1y18A61+WYMBuQ
aKkjWB/6tHKF+TArhR13fhpV3mW8Xbsmo7hAR62ajgPy57WT62Olx/qAMEZxn2v+Qo2v3FfNDQB3
44SK1MXzMiFH7YdB+9Q4xqP81MNKyweMUqeCv/v+ywaOO+9NMq3CFANOv9FP61HXMY4mOiIlNRyH
GAH06qvy4fIK7h6GDSJ3EcVpZQxZOTIL04PFJgvY7Bv5QOWqqY3ijIuaj8Uaq9ioZDFtpbrSVWoy
zf67/ywJ/xyQQP3e4vmNgiRXPg3xjeyozw2eOjqiqMZiJx8m9JPV9rtIXg1jA8zZE2mZirTG69jp
59fcfAi1b2lKtRsR68fTYtWV1Y0app/AOCs+mvalqzG2Q1d1deR3MZMT/YCZTXvwuwZkIxp3vQpR
ukqCwkRzLRDRHwpE8Nqr6DopUBFvXgkuRT1Gycl+3/iRupwJg5RgEw3txzQ9dfmHy+pOnTCNsxhz
iZYmKWcn7MEE5ULzzAqS6p+M50s8xM8yUU1GycPZDzjuJmjpofdK+Cwbx2wgfNXd17ZsaWBw1PCA
fBN3s16mJhVdJeNpjeHaQ3FfToKtg1bJIGmbdv2eDRC3MevcjrqxAKjz1BP40dBTu3yaMGm3DXLH
+k7sEoXG7VIyqiU4QPCOUyS7r2z9hC5eH26I6ok+iqHfMzYCR/i8jNw2ze26ikIJvDr0U/GGHOnI
/t6//LjN9zm7nnTVMlQmvi+AzQ6Npa1mpyNF5UktGmfK0yWvmlIFyOgv3nyUDqjZxcX1NpxtOeTU
TKtd1VZ0FYELUZZknvdqSi0FbECoEi6lWzO8SSyfUIKdmVmGcQbgDbqcqVJVmajRzY/RQbnqD8JN
fKid0qFCVvtGYYPEWfBJnEwrbiAK/vFED65gwAJkqs0GSVtHhbLmuzu1wWO/b05tL4Z5tGbAEw45
ZhSybk7hRQvw9vNxmIjcIrFPPJ+CobSonF0ApiytHUk/i3elLDbScKah6eRk0WIALGNhFyjPqily
KHKDOHswKFaGCUxQheVknmpkq0HLfRpcxWmdxbaO5LOSWjPOHqCMQZeHkJWH13CM4ntWzhAe50fj
s3BTHUvQCFCNlLsWYrOInIUYsmStK5XtUusmybcpccX0gThQlNpxBqLPl6UfGQbkclhtYhpjQERu
qx+ZROIjAbe/iL9jU3zd2wDOKCwiYlPLQ/YSHXDZOm+DbGpncFGPGwyH7JWAZAf1Lzt7DkPxfOqT
GCIhtAIyZO4feitjVz0yOpn0RHm0+xt2lo7zaEtpKSQtA5SVY/xE7aVlYpsjYSl2r/ezPHzxm9Hn
ijWxYHqOYoAJfqwCH3Z9sqb/P9kbTO1vYfj4kK4tfTTW7KHYvHTxIZFfLAkdndejfFVSxHX7jvoG
jLN+Kpgsu2yBUJ03vDCqVcuzbkZbu5oP+rUWYFzqIcbDh9KNXV92A8v5sqkw5KNsApY95TonOcWu
7kYgg8alAh9m/XRZF9mBvaCKMmcV8bYXk0QDXKriwOVBZn3HyARbV52I7BWiROPMoyrIYVfLwMIA
7Pq6PaIu1xfvW0/+yMaIRe77mj82a8nZR0ZBLQsqAPtv6gOrA448GVXut1JQf2lPwpG0JcTBljnz
qDY6zrUFwOyNvl6y10N7YGEMesgMcbBlzkqaSWelawmovF3QP4ix4jooR8bRu6wfhHXkw23hFOrh
kLDMQfljEgpbohoUCdvBR9XEIl+EqACAOspOXHycMW9JAn1jsny9LAkFxHlPDajeskTEgsWFaecq
5vEEgnmbUo2/+4X1Z6VTOLtRFxMe2kzpwBbvgFLkQXsbX1AH7ypq3QBxlmLF5S8v7OgqQu8W+W2t
Gs4g3VpU0fHuwm0CgRzOoEd1WWcIBFbZ06BcLfJ3szu0CXGH7MewNjCcJWpjNQT/ucQuRTbThLVA
gNbKMU79Ax2y3j09GzDOFOGlk65WCzBhfh2XH6LgjytVvLTvDm5AOPPTJwVeowNAWncxHeZAm676
NDvaCQN9TnVgOpc1fL+iegPImZ8YEeNq6ADYf8uPrMWufY1flBPzYt6XYdhgcfZHL8BfU0zA6jzr
G0bCnHq79cYX1poYkQ37+8qBkaDoMEUns8hPOi3XqBOqxcQrrnUtcLzkbuWoGpohhyNm+iQ+VUmy
q/MbPG7rum5cDasHXrN8bo2TIj5L2auMZPTlHdu1rhsYbsNCTUhDwTBYbcBVGJ2KkXCYqO9zm5Qm
xYTcDMRYGtOd2NCbjHi2kTvDOZjxUhpF2QIiQ+T+jUUzc9oCpSIiSLDeGQI5rxjPCqCrQjqABR+B
sdZvo09h+3R5R/YP7QaAuyaMKTHUUmXy/NQf3jpGffODhtgbK5AaXsk33K7LsMHjrotqhd9caVCB
0YdHhCmaimFr4Gdngb6uci9LR+iDyplyM1OXYWJgjeUZlhdlHy5/f9esboRh+JuIgQBeH1NdLDzc
UsRBhLu4bQ5C93wZZI8Z0WDzgf9jDPh0ioEocyUwlB4h9Plt+Lqs2GbAZnozOjZU8iP0HLCqrzqo
KdIISkbONKTWACYZ/U0Dr+vhZImVXWZEPJbUQs4w6ICIcmbv+o+DB8YNJAiSIH5h46PmgDZ3lF5w
dsIa57wUdehFMruz8aBTerF/M222jLMSaCBe1i6DPClCJPYkA0Z6LYzQTkLRtYb4NLToA1y7r2rb
/9SHdxBtbDWGj9ENabOOpgiNaaTPgnzXVz9mi+K+J9aQL8AKhRk7VkHEesUcEL1whIiyTYSt4NMr
qPeYJbDiQyt8CZSguV/3dnT9K0yhUMM/2Jb89TI8bxkfkCvzWhLEkt1Nwa9u/Q5hdJWcPUhdIBpn
M/J1VkGv+Xaa2dBYVo0h3mdH5rSEDvlC243WbqTiHD+l0yqtZZow+8Vt4c0HKShvU7t2SO4GZksv
rR9nJ7TZqpXBwmaJgRkst6nfpFcGakxYNDADS2ToUtVNlNX4qw5jzSWhniGc9KQHkjsFySm6Yex7
2T2IlMi545TGc1ajXOJOBEkPJMyPuXRqSKvB7r5LS8hZDb0JK1meARDDm1WxWSChxJRYNoKDbpEn
XD6esjRuTMUYVei70h4HyYubU4/iPKnXHOL6IhSDpy5t50ZWOgFSdd7iSSC6DN0owNPtLdoYegWR
e6O0gqcvNWNFHY36DY/N6c6B1x5UPK1U/39hRyTuR56mVGiXKZcjwM2j4naJASKMyjV76rnIlOuC
bvAUpVacTmo3QtffYu132Q3m3N4Vt6U/45Vl1VB68D+Xdq65oUfN1SYUnyesy5RF6rIc2JXwqkov
MfV9agk50yH3+iSLoLh1ZiW1yzgo1RQlR4TnTgnBuRiRarZq/XZ6iyew15a1T+g5YWr5WQXCgv6N
men5OsRe3am5EyZia1tmA85s1W/kBCoyeOna+VJEEf7tV/WeDf1fZDNzqIhmiT1a72Z/BUcw6tiZ
a9hO7gAagMynTxqxojzXjFknRVGIEFjI1mOBTg7QLz0Si0q4APzQgtHQzGyYgDHFDuLDqLUDbeZ8
YhnAyLU+EGiEIhr842TpjbAKgSbdqafOLrzkkOLlrbvpS3VMD60TPVHFhBQks56bJ8SQL8gNM5tf
rQdBC4rmxmwCQizC1BtsIzcY5pRZhmIAI73OvixIpCLYVL7VYJdfNAQwSkcOneWKEo3SDyb6BjbS
shi8p1DJdHmV19M8kp1sxIXJ8++aQ41JUjIEkwPjLjmgy90d/PxFAS2k4JLhJmqrOAsiDnM05Mzj
nZHJ11+kA4pUMBTOG9wQzVP1jQZJn99Xhnk+2AbndcSdXKdljnua1Q9gaoefBQie+CzcEJ9Wsl6L
uK0Nzgex0rlQGw1Cak8renwYMfWvl5jopp7lUrV1hGryjXWlkCTZyFQzMpy6fhCr6wkj9wbqfUmo
It9fZ0z6OGojYPpvrBi5eIhd8VP+k1WVskczZu0ZxHVD+fk8B69saLmQSNi3+Fhfs2Bo+CG7ro6i
y/z86kAccWLbeDpefcWkREwmhS0ubbB7/ycwJaAqDZiVPx3M0r0MuX8aVE02EZ40Qaf/5+mupmmR
rQ4636rfl3R0OuHKIksy9sU6g3AGeRbreMlngCDWb56KE9qUXfMarty3BT2D6Ps+/juhOGus65Eu
5j3w5lI+Wnnlikb7JRbiT5dh9pOt5lkuziInRjgnbQMcRk9lPE2e7KHZwM0XsOmv4LxGhfXTcFje
1amxgeUssgAO2Ay7iWgiakLSBQRVsa1bhHD7Z+0sG+fNVVGydGILkMEAVYs71ZSuUwCcHV5KKe/R
YgCluGkTW3ZkT3kjegeD1OCKbh+gGJ54VOwrOwZQqZg0roM28E9l78P/Bgci+Qg+iyy6FTpi2f5B
J35j8O4UBtN1lpHCRsmfE/OtZyJ1Qd5Xe/1JuJGc1m4fMhdX9fts4xmXO8hTqQ0xG5/ESCWvc/Tj
nhQ39UN3BlGabQXKl8wnsylsi/5+zZwxuXMdD11bzDGTlY0JV/zpFkUhfqDe63hDuYzGXq9c9u59
V32IeQbmDngKlyHJ2CInRnkIM/w79cd4Vgl9+Qfrf8bhDrgi1ZK4iFjUxpNPIBQPRjZpa8UbtA2m
V6qqYVc9LQkTOtFHjXJT7kQIlqUZmbDiRPS5Eyf+2Cwo9yKSK/tBzQ0K54mEc9Yr6IlAUuoaXE+o
xqsPyQcNgRY6OLH/iN9gcQduMfR1EC1gwQ35uHxhAWHBE+9KHWN4C5dOkO5v2BmQT7S0Vp80Eiak
OUvsZI8lvP7QzQ00Nxf3/U14S7l1uzZsA8cdOksM63lhudJU89TkNtHfVXa6AeBO2IB6bTkU2QLe
6QtmAzJvdXTKEj1fbBQGldchNJDPtEj90mqlsUDf9Y+5flRBuajOiU1cm+yP/stsbITiTlUoJqlZ
sJz5cpqvMb/4kOC2VMAdgCQsOd1jXyRTNiRLQY8VT1liKPIkFyVESg0ETJdD1TohRVyx/2y3ziCc
RKWldHFSzyw4NmHWTuaFk91+RaQA9U/jZ9TkHRrKCfiHc3zGZIJv3mXhkE5VirAVznH8nXWSqS54
rX6VcFOW6R8O8hmM8wZMJZrm+Q0ssdtrFP+dGKvv7IwY7OWw+4x6df7DST4jcsZQEWQYQxNL+p96
Sie9szz0+fqlh6Gy7mWVpJSEs4mZvi5KwpRkDbPjOH2Wmw+J9g5qeMPYKAlnDKOhiiclhURV/SPq
7xDdtBdw01+WhFLFv55ieLEYhvC2bsPP/lr1uhvGP9V7ZfKfraKMxq5ymKKEsgpL1NBMyVlBLSvy
yUpgdNEn7cteE0TPyyc23h3VhldabVN94buqb4ro2VRMw0R7NreSpbgqYokp4SjxRv7UWw/mdXFE
rgAjj0jh9ozVBovv7jfSvEynGmWG0lPcuuzZmbqma8ze6FX3/4NPtfdW2uJxiylXeI4NIvBaNz+q
rGNzvQqvpZNwWnxWwz5QfviugBhkCBYGDDFR+Lx0pA2JoYzYvSoDdyt4isXRF8TTct8rp6z2hDV2
DOs+rF0Zs7EvK+ve9Ylp2L+hOauSlYhGtyUughpDM9RUdru1e8952GJwdmRqpjAtWXVR+8Y4nbPG
fadB2xobSsQeGRa1oHvGZIvIGRN1Eeay77GgcWKjuh3NNfIn8/uI2H6LanA8ABzrSFL17R/CzVpy
ZyJZiiSWLcjZaXaONgHQvLMcTQUGG7BQVJ/oYqo9738jJ5+e1ppkia0GiAjumhN4EUQDTMCWMaFR
Qeqm56qWrckL+zx+uKw2u93wpmSaJlp9VVk0uT1FYgHz1FWLBQz7xGbT7RpH/2Q4mCfspOAEYk8O
KqbwDwt8BuW2VS6KMRLVENfRKTzlbvI5dOXvCsrf4TnfdK/UELR9LTrDcfvZhpGUTSPgJPFljgJW
xaqpxOEgMCyWC9m4EFUOVtbYwjr20muMuqc2sxc5Jw45tXAWZ9EyWQ97i2VUNFsPFo+xNifgR0Fv
hBU7/0fadS3HjSvRL2IVCSbwlcMwM8rBSS8sW7KZc+bX3wPp7g4NcQdebdU+bJXKPNNAo9HocLpw
pQP50CW4UhCL2byVYHSOJ5bGZv6Y4g3e4OhefFRCe6jQns1O4PylE1UebMVA15jcm7RowlFv0VGw
s9IEhixw2sro7aSKfy7tIlpTERjncJYdqt/NBtoR/8KIAOqbXvIAcp7Qr63XQdDFVen8Sbp5++o9
HT2LqdRqZdNFbrshgJSyjskEoEFxjJfeW9zkQkwmwFScfyesV5S/HpqlmlUCIV+LzPBOUHzJF7dP
b4ZsKMHcWtVEp7vGN9vpRbFkPZVYjLfP7JalqPAuBtl3YdrdsXKza+IEP8SpiM3jd8LlDahWyEMu
q5Cvt66L8TmgftB/FphKwe3+vr4nQHdaiTJodhIi0PZHmPWp3bwl0dXDebRNgU53EF/pgyYQIzEq
3AgqIpKStZ/nyY5qQUheBMKdsyUrUaan4nrNk0PUXwfTRV655+UQ3Wzc6aLGECRaxOQwv1P5IGNA
o6Eldqv9zCVhvbXACeKbpquuUsO6hjyNkww2m+eJdjinS+Cyj5eGB1Z2cfmmSCu4kzWOaVj2FJiM
cS56rn1r1/e2evc2OrFQvPPrKdoy7r42BjSFdxLgstpp89xuBodiDO15ENE6cvdzQJaxlxNsWj3f
1MV9Kpr7vPkiXfs73I0MGtmmGszXRQv346fQlStbe2BjYJpd8jMT0ZT+w72po/EcI7BU8/XvK1Pb
ykkwoJSIVftfs3G2rzlDE/Xq9ey9hc+Ejx12dt5b3BMkp/hlp2gpuEuZtcgeWale4MgYQeB0LnNz
JPyvKGwtQmSqsxJSa/Qkp+CVAyJrfU9dRcFwIjbHFjWjn7IrU5ga3b5VTjLyup9MZRlUQNTR7cTG
9uWz3bvpPXMipR25zWa7o7v+krU/SZeTgI18W0tP6NxRiPQMlQk5VnhsM1TghmAUcD5yDk6OI+du
kViamiDBrTJGL3l7jDrR5Jlt63gC4JyrKszBQyMDoLO+T+E3ebnp0UKefQk+wj29uv/5bCiMMNEy
5uTo1vdoeopSwUoJ3xGcuudNO03YDxBiKDbGisfX9GiiVCT1Wy+QvAbNu4jzW44wV7Ntfk8ryCm9
isaxBB2jiEmi+T51p4v4Sndbb0Qt3bwPGpGzuG1+T3CcxqsGYncm86M6h40dvyTHeA+6Ike/jlGG
W01OcSx2wjqLzZO98m44PUzh3YyKCa+qeZ7QJMAayy2wvmFGtX4sMaJo9s/r/ba9XAFyemmNi4Vh
bwBMLgfQqdTg25nu4Zu+so+gMuZegLe5iys8tgAr0xVNS5GClZ9FKEeX1VhEnuH85VopAtdq+/ZB
zFO3wDBHKd/wnQZZMsqsTCu7lNF9re4HlP5kCLLNh49GoVZo3GUqm2SMpQJo1ER8mZWxRl6zl2qv
e2Uwotey4CJgOvju5lkBcpdrWNAsCV5L7UnrRWrhTn1wp2mV30fC+jABFt/4PWp1gl5NCIcqi/HY
u6ybvYrsYY+xt8uOeOlB8xI39D5U3kFPQvKd4HKBQRGUpS07hxWN17usRbcgZg1eNqje6i/Gj3Dv
rgG5IzF0ptaWrCGsw+MXzEaZ9SUgAiu6aV0w1FdVDAMkL3zFvZWEiqYlEao5pPtRvR91v5a/C44a
M8TvtGOFwRnqKLeipcBA19c7O/qmX771WXboUVXc5WcoJgfctF4rRM5EE7Va9GoMJ/glgZ/vE3BI
NsnO3A0uq4TPPhmzYBlFInJGmmjDOJEAItb5fpRvK5EPvpkYoKqly6qhmIRQ/oRlWilVAyTSnlrX
fMYIt11wII8RhUzEqVDONN6d37Ztkf5G5MNLTYPwfTgBUbJuiPyzpo/nvy8SiY8sKR0icnr7ukmz
q17Wvnld+ktukxflGIUI88ROJwkMsUgo7kj1dd1FDVpadhVxeuUhTgRCib7P3SoWnfVeT/H9qL9I
UZXYCmoaRN9nf1/dWqExDSQN8f259ZbyS04+dlZPu86dnGE0lsZiAO1RPsZwqzPUv0SynUp250b3
BTjNQ8U9rwlMd9/bhxMmd3imIOuWcQYm6/qpwNYO5tpDBxKU8zDbl/DpDFmc9x43w2RhAB2aU47N
AQ+G1JZctX3lTm98s3NEeUkhIHcPYy5nT3V2aP/flu+mP6f79JBdF+64n0Weokg3OBORZkY3zAnQ
JNz35p0kYtrb/L6G6Te6bmiWTDjVMOIwNgdWBFtVyApaX9phJ9gg5lS+UwRQfWumruCi5btUlHEo
TW1EUVmC3psKIUOmCH/WebP9elhhcZagKJegH+dXLPjTN60/7XVM4Szt9DC515kb3tDFToRhgU1d
N2RFsTQDyVZeB6c0Bs15zeLMD0h+fgcL4xV1lmuooe7PqO5FnBK+C/kR7PqdyMcWYXPqOA9mohQs
YZAa4D+rjpnqZsljNhdOtriV9GvshcUimzsKz8ICca5pEX6ckloqXT2w8vPWbT+nF/ERaZ7MwTAl
PM9zIav65rXP2OosRhev8iVYk5UUc6JMLBT8VvBl3hsvMQoSoz3MyRf9UaCvm2/pFR63oDFo696K
OPLRCXzFju1pX+UYLNjZwcMlnA2UNZcXs++cxxXBcgddAuWLmlUoKxorhDXHu9E60O4mqa/Hj72S
ThLyFVnjPNHSiGfU4j6/vcosN75Uj+oOE/OExT6bBmYFxpRpdbnprVxlEQGY1LpL/SBJ9+fXbdvj
WAFwZz4PQYqeZli4KPOyx7dQbezXia364a10nK7+oAJh8wSsMDmPgNk6kBuxzQJVwXKY9toBHYWX
bDhI+eW8fMwAvzOfKyi2vqv1W4y6SFRW5hMZz/P4KOHJYIUv/w2DuwQKzahKUFRBmPBeTx4r/Wue
3p2H2L42V3Jw/gAxFqOnKdumy8VjVXOpzw6UusudWNhRsvmcXIFxToExprSeSwg0JPEhDqVHedI8
mlhuny+fBYKJFJyzF+FYFl07MV04Ll8bFE3sGMOX/DDkbnKtIpfaI8dpnwcVyccZi7HL9MkwYROb
6o5GVzSIbLIYu16NBbe3QDg+HxZmUW4mEYQLkIimyQ9zfjwviUgv+GyYMZmyUkfYKsb0y8a4Kpqv
v5EOXnSJK+J/FhwnPh+WZ5jfOUiAswLbaI7qhPT64T+KxFmHZZRwZDNgGFc9Gt1Y81QA8q4/U3XR
DrG/r+xDaKXNlARQhX65kafrSkRDJfo+ZxvMpk1mKWFHCYOxVZSODZrAwm0ne0+nVedMgx6ScQwW
QKQIhxxmt3vBkt0mPzQEJhW3v5E91mYpKpUXaQJnI8giG9nAqhkn1FHll820M1RBrbAIgjMNKIkL
ooZdE3naHvS8Q0bPsrWAeucVTrRFnDVIKjpZlB2hOL1IJa8qvp///vYVS2VT1VVZJSY/1z7Kwgl+
Wc+KeyzLtgY7Az1K6KeXbYNBTtKR7ANX2FLzGj59d/OtUDm1wJB5LariAQHPpxHHaLhp7fC4mHa1
L1GcjPL43YN8MbY7kWJsR61XwJxm0CTW0yYBMEvQo9hv3+1NJOhZ8WTl6wfyES3BFApMDsT0QKzy
7ye4aPShTM0RKQ/zoCX+tBwkYaSJfeP9Wp4wOCvRVflAyhjKPh+Rb2CReGmnoOpNt1mfXuG3e0NY
5ifC5CxHHaWjhfoz5iQlxA5hBwM8igqk9pBUwVyzXfzjvJ5unoPVQnIKY5RREswG9q1fjrrq94Mo
disC4BSjC9I2QB0oNDJDp/v9MImcJNGScQaDVgtmZSDsCKqP9H6+wtQqBKPlZ4wQgJskOUKOUOYb
n1MLznIsg4Q5WTPUIjnE+z61Q5eVJeePIJB1syvhyJVNe3jaoHeF0NOi1w2BeDpqUR5iOIEI4zoY
lqHZ5l0W79jMKjCTihgetvgD6AqWefPrK1LvraRiL0j5yIgUkxvUZMFXj47CbALTsDPr+a41Fc2w
abgACbcKxtq2u/xadUo/0rzpyGpNmx3mEC23sbBKQCQiZ0MSY+jakM3tYBn0eB8fY18BXZ+8F7XX
iLaQNyTTiAoiwtbS+Nqhzrv73uSCYyyC4OyGQsZEWtgixvHgwJmypfJiCEU9V4KzTDlj0WD+jxEx
XYwu5x1Ti/4qPOrudLTuZoeNDOu+/SfrxFfIqmlmdv0Iscj8RJPSrkSN0aJ144yHSUDpbjKJCNoY
qgiU+/KTld+fl0IEwlmMFkN6+zKEFJ36WW18BdV5sohWQYDBJymqVommUoUyGwiFVH1oy+zOMkU8
7tswpoHMqS5bGt8j0dGqampWZd9Vj1l0WVWzTUSu2fbzhp5AmAVe2Z6SUCnOTLiAjKNHAylVd2HC
xLI5EpYjykiLJOKsgB6oRVWFqLeS685WR5AjZ4E9iSZCbxu5k0icCaBL20UJwbrFtfSzWAiYDDLp
OsvTK4lOH7IFJywm8Wr5RjXMLFnB8i3R/RCPtkmO6fDzvEr/g3t7AuFMwZDnUtKwWjj1RkKhHyYJ
Tnv5JXbjT5jcfFRwLd6IpueKdorzJBatnQstBaTeH8v0x6T6k+iksuP+/i46ScWZAytGyKVhcQmt
U69JET2RzLhuBtVrTPlOVeSdXsje+ZVkv/ocJG8cokojOivSrDV6S+foHunAQ1gOR5KUl3TIRCPd
RTvHhycCWpBR07GMBmtYN36BJdnVbqMvGnxMtJIsNpoL9+dlZDKckZGPV2DEt6EGBpZ1PrIBUt1e
BYN7LnydbrI/o5viL+v0LlARLFkjs+2Lh3lv0vqoG6E7YwYkWllupsz8NOnDZRRK7ihr/nkRRUaL
rx9I4hY5yQ4PygzXFPjVWz/8OeyMm+wenYViUZkNPLeknEGxzCpuqxC7iCVFd1ziqfeLH1+yZz9o
N4XZGubunYPjbIphGN2il4BjTho6yHegHD4ie+GJhwMLjjkf2ShyEGMpEdPPOtvN+S0o9Zyg+0j6
eKUpnC1h6W/TnAEyKJe9tavmp/PqIBKCMyRVEYCIjVUmz8GtGjjxeJGPAsOx7YydlJ0zHJEcVeFQ
Q9mlZl8Zd4twVpDgzuI5+WR9yKqhBQBYnxV7+mocez88Si4SO63XzDarbR0+WY758p/Wjk9+yktS
m13ArEXnNcPnDs/eVFRlLdgfnpavbZRkaXpg0OSQtNcEIzMKgdETQXCOBUis61DOARFYX6LikKXH
rnfOr5RABXgaPnnqu3xJAFGGV116V+sCEbZzw6djwnPtJQnm6dQswVZ9Db9PKDPur1BAdxEm7oja
7Q5sO3awUz+y/xaGsKgESSEww8IWrfwXpa/bTHotUG9V22ovJOuLpQrO/3a86gTC98NWJNPNasK1
m6AOkewQRH+S0XOHSQ6Hv6iLBYvJjvw7EwqX2bQUDFFRTM7kLBMNUQeMC2KeejuvX2rl6zAfBoyI
jPOnpfx0XjU2D+8Kjf2a1SLWZJjlgCl4103HjkVHOsyR70ybRIJGlk0lXCFx29XoaY+uTcglK9/i
0S0zgSn9h636e+H4CIgkFamV1QAoLrVf43XiRE6FcaiwP6WTPsTiXulNl+wkEc/PNSwBIYMCwKjf
DWhEwxyk5dDurOvQB9nfE4a+KuhBr9CmLaIL2EaGhuiobcO0PmZTVrs25NaCmwPXBq1Nu5RuDRQZ
gUfT0r8ulegEbHoQ1gmLadAKq5IzGifMD+y8N8Yn9MBdLq9T1wO3FYQONo3hCoxT/kwKlnrKcdwy
QmwLbX2BtmtS/7zO/4OmnETilH6a28mwDIgUfrcewn3hdRfo1CnRStvt9uDnEpjfzSQMnlIguVE0
A13JnInPMlOrKUGMX1Hg8yW36K9CNWzuo0ws3qmYc9PeJkdhRHBr49ao7ECuNs6UojCJVKC2LkhN
QtSSgEy+tLPvbCqSjFYM9wPLaskwxYi2ywrhz0NgLeipX94AS1v32GCkdNc64L9p7MQVE+7w2mIQ
uDXgd9DAisCYGNgKrCQs8i6e42TCY58aXlHZUYUoeCxIIfB2iwfhNi+vaxOd37PlJBpF30BoPE59
dC9YOn6veBBur+K0MPQqhiTa5LL21hAE20OzU+5kj6UQRJHGd487Ho8zICmmlsZlz/Culq/95xZZ
J/Ch20qFXqTXEN2N8BCwdVrfa6+QpoJp4Ni09/1doRTjYKeV5Sw3cYaGffB6X6DbSrmrS3tyWZ1k
Kapv2tQPk2IUnimj05V/T5rRIA3yOFjOpM0FUuy9sTMj0PyYgmp+sikb1YlqGLpuKpRbTprhMT5N
PXxcU43LY6+SaWeFVCauXKfRMzWi/C6ox/ZLP3ThvAu0Jr9OOiuhdkta+qKbUVwf5jbPwp3ZzEWO
6tGs+2JlSTY5IORqE2+R5umpzSVwDaNdIIrscsmWr2qcKMv1EBuqqE+Tv2Fed2slEWf166XNyqbr
LCfqTGcOE7ueJrvpvxeZO3SyfV79N/dpBcZZfY2kZinJreX0w2Jr9VNUfhZPN9g8YqjYx2hb5MPf
FYTLcjLpiaRbTvh9dFnm0dplv9jYr8hN/H87gvF1+dB/A2oTXZGNdyTvqbYkUqFYTpCP/lJKXtzK
F3lb/MvrkofhLjKj6HR1hh/phMvTQr/VcWEjwi/YnXchC4aiMKIbA6OB39exdgO1MKIGKxeh02hx
yrvoIfaLBgWYxPmD+Sfvmu7f8CyCvBLCx++qWjWlkipjsSxHvWFsrvGxuggfWR+C2JHa0jw2o+Qv
KKY0qxsE3DPmrFaB5aC8PVH3NDgmqsA4bN0fawju/gibJZeRJQNE9U2a933vnj88wuXi7o4+pWDa
BZueg6gLqOpRLRra6eXruFnHfDwPxj8X+K3hDF1adhmrx7WcWk78ocBDv8j3Q9M5S9YK3gv/oHan
veFM0EykrMEAPcthsxmIGx4DD20ISNcyAi5hlm9zm1AlgBHEmqEp/Aw9GlhKhGcm7govup2fat+4
1Q49WB1Vt7ypPoWOiD/+nRf6upYnRH6oXj1XQ6xGBtu3rt8pHorbHCu3i4tlR21KbDGFzaa2K4aC
AYdko5Y6xViSmNFaOUnxzaReoD53omiQCIKzSPFEwVlsACIn34oMLXuGMyqCmhkRBveS7Ktc6ZOW
bVUlOWHzHX0xjpT8PK/p50F0mSOLMao2D4eGWk6ZHoh6G4CuQDRNb+uOVf7eDp0nI9YWiWghgRwW
iCNq5dBKz6HxoytdaxAVP/Bx2Tdd+2vn4Sv/bufgBKmWOgGKXi2eBgqx4iI/sDKfWPg23T63K7E4
gzcrRa1ICROrsIOrN2amFNwSaLzCQ1w4BU60UZz5A/+lmRJcxU5XzzuTHuew2s3W4bw2bNq9lUzs
R6zuCQME6npGcVZJDFaWPD3kfY1oILXTpviXLfP8VnFmr8QIzKrRIQ9BnXWODqLMOS/Lu/THG4Kl
W4ZqaTKeTr8L0wZtGLWJDMMzwU1tHdrcS+kuL3vbxExPc/lWlzfZ8O086rZ9PYFyYoVojcsCwkCl
L13a2kRUer8JQAzNoCpqsfDE+F2qyuonFdPD2YF9aIfHxhAs26aevY6nB3HO+1IyTY6jKuvha4Gp
vPVjyzcnQVxChMAkXClZvgSxlRMgyHD1pV9h9tSUgkt10+SshOC2vh+rQTGYw7hIqm10CBmBKVY5
KNKlunw9v+HMCvPvPVAWGholcH/elQCgj6XFDDgCaSQwJI/6r0ItHLI0dtwbdhcTb6y/zZUov7ap
BStUztA1RldRKwGq2h2j9M7sBafzdez3ObE4NUuVIYvaWIVYyvCr1mq7VIZ9niND1Gp+kUipbSX7
0TgSm0YXmDcGhg/ihUrvlvXkGTkaQeJSmArZ3tbTWnOaQ6JgBhsApG5o6qigw8uMnWI8GsgxLt3w
offAao05JUJndGcVOZYAAWrtCKYDj9zOL8bNH04DY1v2bsUNmYKzH7Sb78JK85z0U192AbtPekaq
BvYvD7PmNc/EA0Q8vXLzGFJ0cavov1I0vnN4UYIC9EcxmJTpoWyeGmWfCMtgBRh8GU46K2O3dMBA
ZardHWI3cpQf1U0OFq46tls0cxLUCe7On0gRKHMSVvZFRj8baBUASuW7qr8m4wN62s5DbDq1qqlS
DFfQwePDt+vNszTmo5ZgpMlxPupfWTts+ClOnBFz6RpfR6xcYDS3EVGBaKDR0tIRePxdqnDSUi0f
WgrHHacOGe58N1doKXsjwkg7W0j1saWQGqotQG+raibCCb8j1plOzV7vMawVXruCaaAGcg77EbNN
Gl9FntX7wJpquqGCCEPFkvJPkzHOM8tcCor391t7D0YkgeZycGfnT1ixNx24FR7/MIkIjcqM4aW/
wL906P0J9IWkR2CwRKGsMDC4uZzgU7BU8FuaiKD9vpxTUZWhunTUYXyzppd58ZX20DsgpTjW6AX8
yGKu0Dg/RCvSwBoGoFUOmhCrg+pMe3JQr5LPpt//AbfI1oWkobpfxr3KQp/cY2WQMd63ToCH94Q9
6j8K0TuS/WDePCIqY1BFNyh6ZDmApVIxTjqOINBc7/rwoekMp088QxLc51vWA5kmxLIQw6XvGnEt
qwmrvqhwzlrFpuFV/To5TqDrWxfZGoR7Pi6RYpAgLamDuWBd4WmYwifbBZGs0c+7JLkwWrP5rNfq
IPCLNq2IQRSiUR0cq7rFXetlURmNlY7U6bz5WIQ+ywrhxtnVzcE81t68F80Q2tKLNSB3ZRu9hAdZ
CUASL+6Qx7Y5CTnTt07WGoM7WUsZd1LIMMYKvZQYkPEg7cyn+CB7OmqNAvf80dpSRBys12Z3RO14
09+TJUgkolIn1L5S6khjauuKbxairdqUSqUaobii8R+3VW1rNOYMFjlnPCrg3172+vUEcmM2IiAU
vi63hTqBcdsUhnhvKB3AFGNwLPq9sbwhb5xAFfU/bB0vYyUVt1egosvSKCRQwOZrTN0a6aw8+8AR
XmMwYVcOAHYnz9jEPcfs/Vx5WFBx1gjSxVtqbbL0DuvXV3GSfofohtoKwGIGazR9McrHUsTGtrVM
MEAyq40wkTLgrN2UqvWQMxFSQvGAuUxRLKPqgpDtFogOm4oRCkjpvHsg076PCrWrMaIyepoGmySL
rYuK5EUY3F7IZkWihk18R+hCcYMgQcjMzDO3RMHZB/w+XSdYLPhjSFJxB4ZaQ0H6AUY1CZadOX2R
G82tLPf86d/a+DUId1DqRqFBqQIkj+SflUTvIiKqLhRBsCVdqe9k9bhnY0BE9WMjXZqlYJ02L5/V
OnFbEtNpRjleDsOSBN8b2rhaj5xUXV6F8nQbG8L6dbbu/M0NBikLuWvQXYLj4nd5ijyU+5jdqMmh
rHesZcdy9SvrqvgM3/847v8tXy2L+6zxmGFdrV8dkyhSCFRuAXlxcpEZF40ohLFlLtcQnKqZahfT
1gJEXqt2GB3bwss1d2wP55Vt8/CsVo5TNik3m06JAdOBeTfEHMWht4NcoA6b6mbiBaghSoa0Ibc9
ahCbaRJl8NyK4zR+CnTBW2lTiNX3ue2gZlSPY4nvT0FtoXLc0O00V4cLuc8ESMwovlM0/HvUyLEh
EryLmFASTaTDwdHg17QgChw9RvUofNVu3cw6wm8Yr2cQLBl3QHsQZVtNjgM0tEftyEZHSIwCUQ4x
PYK1GX/Eh9IttM2Cxxo8gTxjZtZJY2iU8Di0tnnQA81WrUGwdJuVEmsMTtXAYNcmSqjBn4lsUPmi
bCHyqsoNvPyyf0zc2Jkw2lUUZNpUvZVg3EIutWHV8gTBZL8FPyujPNfQvg99zxzjJn0EAflRNGRs
y/ohMYSHBJqQZZMvTJebqIxMjOpyFgMzxh5oe/NcWA/N6P77o4tsMo4Ussmo3OEucIP0xqjkJl57
w662jtUCWnyBD7J1sAwoOt6SGPEBh/53O9cjvVdLBG6vpLb2VN1MSerUIkdk+8WwQuGeKkVX9ERu
Z+zRnXHHuOFzf74NL7PPGsqrQke+/8i6nYTi1i3tgj7ADUWdsr3vuq+R/nVs7s5DbGndyrfi3/26
hKeCGS64jxTD1YvgoLaiZPXW1qwhOJuqLyNtUsT5HGv4kie3Mnkh9cN5KTbDF2sMzq5qKAaTzVTB
G7LbFQfUUh3lW+NyOL71PIjCF6JF4268vjZqNvMNx0a9l9qLVLQpm+n9tTicAdL7qe3KFABq6nWX
ID5xoAOShyEnjnQQFoZtmfA1Gmd58qVTikwFWpj7bPFYpBU0X02EcBNGZvii5ds8RmtAzumqgxj0
FDF2i6Z2+pllCzE0b7eAY/zXjIiavO8/EgZdI3LmodYCI5UL6OAMxg0a/NLjQyA555VQpOeccQja
WtKGEhhl8ULKXVPcguP1v0FwBiGfZIs2LXaK9k5qHoanQv6AHV0tFM9lJelGrEkqLFxTVHtTH7/G
ARgAh/blvCBbPqOJsTaWghCWDov9u7legoKishIwoXyXLN44NrbcOLEoMySC4RRNpnpbyDIMqKZd
9Kpnjs8aCW3Ezuz/Jg6nXuWwhJEWQ5xUuk37G1AM+sV4R4xUsP8ieTgV08dcm7WE7Y5i2Fq0R2zO
DjGs+d92DLNXw3p7OD1r0OIoo6USLn3/aXgx29ZeRMyp2yYbIRvsP5IGCKz/rgJxEyB5LzGTXf89
c6x+jj6/UbWKbM7m4VyhcSsXRSNiiYgfOCbtbCm2O7weciJ4PWzb7RUKt25hK9GlCCGT5i+XzQMb
RMKmcPW38l6UA9m8g3QKzw0uFV4U3B00DXoyRDJTue6ySO5iU+AEb6ra6vvcFSSXNKmbGqIk2Xxp
tvu40q/n0E+G/fmjs70xJzk4S2AGTVDG7PKh3aWheGnxTUl/nIf4h205YXBmYJq7uKEl1or4LHoY
u8GjetW5rCZeEVGJieTh1DoiumqGBjs6WWgXA1hh7ik9CAQSbT6nzRIivJFWYdHQLB5UuyG2FQed
1odgj3lMeeZNbrerfNElKlIJTrtpUSl0CiCaFmC4VWhbVm1nrVck7nnxBEvIk5eTivaSPkI6zLq1
pcVpxt6msXceRLCEPFF5p4VRZDGPIE4fmgGdBCKWlE2v6nSACPv7KvJiZX0yFBZWS3/o3eCo7GM/
+VwgocYI+j5m3v7W8Ndi9RWYEqOuPKmxZGqY7zqC9otg16Yi88ZsCh9TABPjXzaHcDahXKymAqcm
FMBAUdlrdgHEx+zBxVzFP8nLi3aJsw6d1Ed6zy6iPjnI5NocRCdJJBJvGkJtRD3wq67ZySMrx2RG
u33W7yZXxxkShS/etU2+Xq2rNeTsg5qnhhwwF27p7eKgOOUxewj94agc2ZCd2UHzmNDhFq0iZy5q
rauzsoWuNzNqDRrF/tcNx69SITUug7cMcQT+NNVJMtUxc4Dy8VMy34SiMZpsVd5p3ur73GFSC9Uo
S/CsOumUH4cXI3hZyIwg2pdUEjjAm0ZuhcTdq0urZm3FXEYCDyHKnix9dEN9Z4q4HTaN3AqHO0tt
1/U6yoOwYsvVXNvGcKHW9nkTJxKFOzxxGKml2gEiSFo7Ta+tBuOanzTVPw8j2hvuCMW5ltVRyGCw
JaV+NIJrsKa4BXmsRX3t26dntWrc6cmHTJrlAWEeLVB9NFDt9Iy4FFegWQ1uRQMMc8qlQ650dkq1
7wk13YzMv8yl8WqT+u3ycF70bSd29Xu4kxUR0k5zCdkLy0bh1dsMK2snT39Yp7T9dF4Bcndw0OYq
aXMsQOdFEfiUkdTzpc9UAfE8q/5PrkT8HJu24wTIB4hCa9HSoYKEY/ZQY9ZStftvS6hy4SFzADlV
KgGAUW2N33t/2KOgjtrgG9kVPnqfzuOJ5OEsSSuPVad3WEAilbedXl50jeDmF5xsPvWmN0Ol6T1s
YUa/T7LTIM8/Eve8FNsu7WpbOPMhZbpkKSFACBolNHfaB16JsZ9/NKd8845cYXF2RK0No1iYSSyj
HbmrMKcNDN4X6pXiy19nR9t/KKfACq3+f5uonEWRdUtBHxqEM1C5rnvKXtpNd6rPZkMjNyd4gGwf
KUxhRzU8+sQoH52u1XzRM+axV880e60Owhi6XW7Z47Pus5yJaMbCpl1mbf66qqDKgI9VR2DmyDJj
wNMKrAyqrPwwe8WbtP5AJlED/qYurqA4+5TlmIcy6IBK28sh3TWoBvmYC7XC4ExSXlYmatdRGqff
dAQtwGAh3HVH48a6w6hiNxZOst88wSc8nnsEXUdLpErAM9PqAbX496MuyMUINohnGTGSMMqlHqvW
9p+yyPQsOuzapdgNoqIDtjTv3JqVKJwxUpN+rKcEQG9DPYZ9eEA/ui8a7Ly1YpSoFkrYVdlQeb5Z
BaXLiH+aJlpVZ7u2Mjt/Pm+OttQMATsZLZYojsToLu6tY0SpDnoldI3SufB1PY4Ag0nEZIg+YL7X
SNyKWU0daIOlmKh4vkyQaUxElUZbxm4NwP6+ekkVKgpZ8gqiqDfFwBraweyKuS5ZZuOFczlfSJfh
l/OLt+lErCF5Wx6OfWPkkAljGtmNDg6qxNac+CD5uRf9FNWybm6WjiwcOtt09LdwPpQ0JAbI2SbT
iUiMZhNc6c9TKtimTaNKVyCc4YmInHZEAghLP7P5f/SAikvwhGJos68+avfn11AkE2eDklEtpqAD
XIiZk9WAWWfERmP1eZDtjToJxQcmWmnWWCrTxL1kQCxlb94/L5ij+ScsXls2aLWA/ItKyotAD/PZ
dJa2tvXqiIJSt9PhZ76cF2rTNqxk4g5UoQdLU/ZYudG4qIprTVjxIgLgDpQhS2mjawCA90BRk0hs
xhEWoUwA5cUS+iacj5YJrJePO1P6Ui6owl2wfN2hr+7y8fP5ZRMoHF/zNoZBapRMFTLyQj8r+cv0
dB5gc/9NHFLDYMwafHFqL6F22Oxj+EDdd+NnhTGP3VHrvfMgW1KgjJiVVMoE9UicKZCjLtSlJjAd
Yj5MemzrRbnrPlKKtgbhTMHUxVVhzgDJLfmurb4XKnqD4m/nJdk0OGsUzgIgm5SG8O5MVJRbocNq
NoKD9FNT0BPAfLjgWkQOurVBK0A+U9YYUdTLAQCjovCzyNhrC3FyWXnJzA9134BChl3eGG5HeUrz
gRIjkkEbhdonOKgV+DQDL76UnmSvdGJPxDS0qRUrNO7smHKc1v0Cyar40pDcyfqi/jy/W1s2wYJW
m+hPovK7+vVkrusyBuOUM9fPsXaviiz1pgSn7ytcI69s9sRMLXy/m7xQvSP117Rxz4uwDcHKZkDG
ZKL+6Xc/IdPCRiV6i6MjH9XQl1GUVv/bOccsqob+gb8xmAqufJGk0vOiniGGPl0kyt0iqtzb3obT
97njr3foXyAdvm9NX+IQnbui/szNSiq84zTUhikWugg449/HkpTTEWaygSMwZBhU81ozcxMf0shd
3MztL4QRVvZN3qleY3Lqa/RaF5gdMNNfSIwgC7+PQHNT/QLZk+QPfugJm3U2dWElJacLyxwhu9QA
EaVbbhY5xaP+ilk+Lz6b850tf9DYv7l5Guqd0CaHJKDOiTmzgvgurk2nKL+pxbU5CVy4Tfu2+j4n
VJzHod4RfF+SP8ehTZp8V3dun349f45EMO90XKZSO/yPtOtashvXtV+kKpHKrwo7de52aPtFZXts
5Swqff1dtOd4q9mazev226nqM3sZIAhAILAAmA7LqIFTjHjSXm7rRFLX3TyjlTiCrc8KA5uyAZx6
2bXtVUd9I5G0kG/HICyhdjDThOT61dxP2hQZGMEQEq55naQGpdPg9jV2q/0MQYEsBG3KhGuFuQtO
hyh+11nKosFDaHBz6ANoMdRdz14rY3fYOCALE2gGupXhr19xE+aZsoyTzXCdNNUdsTmE4P2gO7ZM
wrm1IYyFVATfJQRDU+gUfOns0HiSl1Ub8Scs7P/KdTxlqodpViTv2pswvPWa87LZGC59CUNxndoi
RL+q0hxq4urVTSrjmtv4qscjyBlCTKntuA/TGLN0Q/xI47smx+Q7CnN0wBnlbjXs6zc48heIgpsl
FY20zoJQ07QjYEVXJSXNLcsGAGoIGro4sQBZuD25kYdKwbt8kw8Mi8DJAbWRT8YNH8YFm7Iv/STe
8OEv8IScccjwTEadDMbwZJCf2ZxyG+4wWTR7xok/NMqqgBve9AWgkD7GOjEqO0Fjtq3e1OqnsZf5
Bn7oQlRaA4jpYloocZxOkIidTBRsm5vMS47WPvJUV75Qjx/HKzCbb6tGa6/miI7BnvIl1xKUyPrO
8HO9c3XlmLPFLUPmO52kWrYV5C10mTvwQ9g+D1/x8kplBUNFYcb8j/45arzhOfuy+KU/HJY96a75
5538RXPrFv8cNwLzIMrBYuOyXaDp3KrR3T41o5tiBzKCh1buL4cmGYgQYVmhanHKx1ts9iVOdzH7
QmxJuWnLua7lEJyehSx1mEe4irIG+UfuzuBZI/pzJusWkokiRNkIXdHGEkGUeSrhgTCox9zs22V1
bV2htSyCj+harWa5A1lYfQ9mqE725rEpg66CEMDEhBYKVy/NbNQwOhUVCioV3aOVMLcyC3+WtT1t
CrECEXz3gtVcpcLwsaqW5ECn8kFTh90b9LSCEJx1PmqzVYWQQ0EvYjsfq/7wdwCC3Q6F2S1ThUha
69l1EWLpwqhJkkOZmgS7LZI0xLwe1ORkBdaKaFfm3EiuxqZbwdTf7/MWbJYsuR2TBHoiT/23X80m
KPgmfvfM25KxbeiKSpz0tlQmGAXwqQK2QMGCByvTHSXDh69N2p0xmEf7LZ+NaK89QwiBrUpKo5hi
KK6hp8S6TvtrtZcEa5kUgjueI6e1J8xy+yEnkrxa9I+XzWv7Hv5PBPj7l/cwVztrUCf8Pukavx5L
MJ0QfzLj4DLMphiGZuPzmtigLRKuiTO0GaE5AmZhPuPhOUv8y7+/6XpXv8/xVx/Xy1CnQxSmSGlq
bRencxBz4iWH7epEdiE3NbaCEm7LFNpaZCeo5THMceQ36XJn9BJpNjM0YlgU4zygz1PFvFZTsozl
JgyLPGnRT1IFPonFQOIJ0p9v8SE+kU+XFbgNaaqgTUaR0tTEzx3aVpozMVxQo/GHZ/4Mne4c9PAX
zPs1bS79tN9KosBk9z9ESzA9u03MrjGAmKHhzKceHzfLsJAFePxd4a/xhJCjh0QrjQV48TXfPNpg
415/Gnd41PeSP97sjGqPRUyLMzpgxIiISZthjfB3+D/4ETHu0iL9VM0yK9k0xBWE4FKLhaiN0QKi
s69tBXux26dC/XLZLDYxLDAqqgjSII0QdMZawkx15h/BPfbU5KBGOhq1pDi+6RtWGEKUzsa8LVqw
UvtjT0FRG5LHmkTHv5ND8D89ehBQ/4AcS3s0tCMmZ0PZ4PxWF4dFVnIIPkixyppx9g1fsTB5g3G/
E3l08sDa69ezdBR4W2lg6oYvNWzQrr10eCllWTk28NtGpLsZ3v7q1russk2Xav1GEMuuKBAoegYr
R8no+6CjlpNdYX9ksFQSE9t6iIPezkCCjcWYlUysCqIoB04NxbdvLvt5x/li5b21Er39/MesAkVl
Z13Z8JcFbIZu5tt4llQkeMgXP9bWwgiGFldp2C4ttGa0xwrvPJHXD6lr23eRg08bSYqzfTvPmhMs
LtOSRA1HCDOX9zqoVTGqJBsekVmBEO0oK1CMyAGRYoV2W2i7Lgks7VtkSD7PeDZ2SW+CM0tNMix6
DSPoteKGxdnOqNhhno6l3X1SZ1nf2KbibMLZIVRM74vjKtFo6XHDg92cf9f0O22+KReJQNsBdYUh
JIdRQ7MlNSBRfN37fBsWqFuCxl/QFszXlcreeTYNewUnOASKBS4DOOTwnD0f49LTnKfL7mD793lD
CMa0MVDPD3B1cay+Yr2iItpkSeuiB9lVIsmXzvahnBEEhbHQLDt9gP+sHceL4uGogMXBQdC5LMim
Rf/sbPkliKAoopRjin3wiMzVh6h+zCjGwiO/kk2rSaQRt6/NGLuyJwXSDKS5Za2nF59qWki8jeRQ
RH781lLm0OwAYpgHOhzQe3RZV7LfF0JzZJG+HBr8frhQr27NvVr0wWWI/7gnv49drP7UZdNOaNmz
UEvj1Ujck0B/t+z5RA+mXvaT5INKcvziS0sKBq585iLZ6ompAQXfYlzvBkfW2yQ7f/731X2Jswqb
4WGGflqzUxvnN0nuNR2VGPOm2zwbs7hDbUwcugwUypu1/KoF+esSYpdaY580u/iczq3EHmRCCU6g
zZq4YwPghvJTV++YkbqZjIFQdkCCG2ijQlV7nkaZSGmc7kFNvkb96LLpw2XDk+EIfqDUdaWbJ+CA
ycct2X00m57deRbW8FwG2k5wzock9jiOYW/YzQit6eF9ew1iT9c+DqdUvfn14i8bH5IIJpbWlpmi
n74CXGKonuo03tg8h91xiWV9YTIgwTskaZ2M2IyDxK0sPxZzvS9g31YeP6qx83eOzhTSKpOkc4x2
ClRaqqtuvieyvleZKNwRrm5rgnUZPdYR8g4j4g76YexvRuxisKgkikoukPgu5hjxslT8my0O7+oc
PTq2Z1cfL9ubxGmbXNaVLKZismbil7QIb5X5mKgSJ7D5+w54/FSwqxKwp738faYTYhFOqzMunzP6
Y1IkeYDs9wWzmvUxH8YMv5+W4X52sIBwmsc3pUsrIQSDmro6ZEWKNzCbzO+0MjkY45tqUisILufq
HBJSDWFnoeaFjGxC63touHhWCcPny8e9HUBXOEKkCQfdDCMb+jJvyDcbuxuz/bK3n4z9EhQ7xZd1
nMqORzCvLtR6lFYBN+gfWPhFrfy/lEcIMqNaaZpGoDflEN0q30wv9ftDRfziujpWeKGsS0+CuHkr
VxoUQs5cR/oQKxCpfg73pldlvhUk10OggvJoPPyaXXnDKI6FLhrV4ERLKup8L62jN8J0NCkwSXvA
MGQi+/1tmX7/vph/RlpZWCn/fZp8tMg9NvNiBea7y4rbNoUzhuAJzIV2AzZTcqOe7qjT36TTp8sI
MikEX9BHjk6cCgiO2V/FVr0DS91TVL9hDc/6MMQc1K5HdACqeO0K8x+5Gcxmhg2Rb3JrZ2VxZa7c
AT5kE1UPcSCW/X6ybw0Z+d12mnG2KEPwA9zvVzh1TPbMLhY+c0YjPNs+MIYvzh4lTlmesX02IJKl
aCVBaVC4pwpRRrOKUQgn9J/2EyXfZY2F/yHRGUG4l3o0E4wHoKpP9w36iVCyVYLlAa1fnD4r9GQd
OJtJAGfG/Vcg4Uqyfm77uIFAFv3HHB4LxfGqNiDK/rJN/4fD/o0jdp6bXZ4XzAbO1J1+zXuhsj+c
5m/WQ3OkLlqMJKYnEUxsP+9TWo/mBMC2ZcUO25mCbFl8Be/uQRG9vyzdtk84CyfcWItEi9kYMchg
RvpeaQc37VLZt5UMQwjelkrz2OhgF5qOnsDyvtP8y0L8LG6+KkedTeHVcHyT4v1lRAxq62bXKeAU
jhTXHKtAL7CNVDG+U73q3WFUPpvp6ErAZeIJFzlSBjAqWTgusPU4T4tvetnDcJjvJ8yVTx8qfzw4
sudZrrFL8gpBXVU6PULTFjR6NwdYVBtU35P95GXv0kMcYNmE5CNcJqHoOljTRiYFXOq8b+2ntN5d
ViH/7y+JIzgOOywcrTdgIOhBC/pu34CSyIweu/mpsB7+DkpwGhjcbLK5AJQ5KK6Vlm7iPKbFj9Z8
LmQ10i2Hy6cHsEEBLEsgz30ZQbCgeZoZirF+XdInsPR/HaPPhjS939LdGkUwBawXSZM2B0pqhB9Z
OqOmoEYPpZM9ZHr7rspGSS/n1hg46InOYgnGUNotybEqDKl45vZdQE8OWi3xUvyM0l9G3REsCv+f
hWFbTnENK9hIVSUmSufcidT6YzNFXjX9M5DkjoJ15bKJcBMQrZGC3B1S8rE6cURUp2U7ZHUNosF+
Z+qqFxqtW/ZenLxz0ttaibykeAu7h7XGFKTrUy0atAiYo2eCJ0fzo9PyGF1bn519GYyHbJbk0Ju2
SbBnGwKCn+/VCE2m92rL0KbSgCU/V+6yTAVLgeRay0AE01RKa9IYzzhYienHnd361STxhFueCd3t
v+UQjDEtomWiBeRoO/VDWKO905JtMJBJIRwNm6JwKCpEyKIMJobFkoexOF62OBmE4JQqWAbKW5Ci
bCKMVX5QtcWPBhlR2maUXClLpBMwtLSbsgKSZOF9YXlZda83H5bqENlfxmF052yXOO8uSyY5H5Fg
oLRDNbEcvNwMKVbSTw228Ug6ICW604QEBtskrSTJIVQ965hpK9p7sG/zqT36eFkUGZCQxWhThyTG
ARAD6Zd2CKPHTPaBJoPg2lx9c1gtNkGUAz8g5dpZdqF9U6rBZSk23SilBpbtOAY2ZAhSzHFUpYYJ
iCX9jHcnB2tFneKHE8ma1GQ4gihFWbK2yHD3i6V0+/J5qYK8+tHZknC++c1BV/Jwla5VRhU20x5h
Ib7WT5qvfcz29GhhE8LPXaml7l9W33b0w74KMPOiCwtdFi/xmqhuiz7nPYp7FnvhntNnFl7x3Hwr
/m23RUFfYnmbIX6FKZj4MJDcwP4KjJA32KgcOva9E9XuqE0kwHwCmtjeUl6FTn8LKRjJMFcOmRII
yTrmOdNVZeoeGb/05lu89wpHMJJ8MeKM8q6ImmlXiV5dh51skmYzmK8gBPvQoyTU5hAQ6THc8y/s
DouR5FP+2+Z+1pgQ6pzInArU8fHcamH+vhyqu0jFwgSjHHdaLFuzzdXyKkFZySQEvWw2l77LINNg
BqayM8u3hKPV7wsRryzSeKEJwlGlfVpC6jvjp8yUPbNsHwzqQYaDlSKWuFhibuchUnuA4H+5oXab
qC36LiLXVnagycj0ZwNe/PLl3XSv9DekGP9SEMBrNtaEow3fT5J7pfDrRtIc9R/+6Iwh+Ac9oW3W
DsDoTsOO13TiXXmVXE9YxVlKe+RkAomOYY6nuJzhGELno6UdsigAYcZlnW1WP+hKaYIvUArsUa94
G14XzEEBUnQMaNzrLvG0YD5UV8s/l/FkIgkuYVCmxGi47XXl1aAdBn3nvOXBYi2R4BJGTAfplgEI
U6k/9nH9Hm0Mkhu0fUPPViC4A7038qWdATFp1xHsmNFeYssyBMEH2D2rKqXFsYzVvT08LMnh8jls
doCvtSQ6gagbDZtABHwE7fN7MGPc6kf1qfOJR93yMzvIXvplJ88dxiqSO0nYl6MCidBjik25S/+V
1e0/ZcYkZ/PaVdvExjiVDYoCvnVNsLBOxayVMmFwT61Rrxl3CWo1Ye+qTFI0keEIZuYMjT3MCd5A
2VjtyZK5I8rUkTa5ZiZJgl5r7qVEgrWVU1XBlPGwy2i4s3PFdfJoRzMzuGwSMhjB5BB2spTOvPHT
rl3SPIUFmHmkX98yFMHuktYI21QBiqPs0K+t0utFtiFedjKCpaG2umDNOSxgZBTzwdeV82MOQ9fU
JJ8mr+/oi3MRx86U2MIjImbMMaa+H+urt+ywegkgBBtWD5Ou99BV7HyBD8vJA8ivLx+6TAYhxCxt
iwILg64y9cYIn3XZbJ7s94Xw0lhxwiJ+G+tOs9zUqMkO2wkjyUlspO0vNSVc+tpKCyNuoCksjwDX
Hefszf0K2z+VyY2/jJXLl0g4viVJcCXGLBIVUCxn7/sCPgCv125JvoLDxjX/vHXtpWzC9c+GJAp1
fv3j6WkqYQWfor/0ZWI34dSEpCI9Tonp9EOW/HDiMgOFtxXok+JdNjiZyoT7Xxfa0iwJoJYwPtb5
6C6suw0n2fK8jbwGWrPBwcRnNjDTJjgB3TRSc9FxOTPQcv1QPcU1roo9urKQjd5pXr+X7XvZtPQz
oDg/MZtowkhjCGb1ZUDDNCiH/C26W0EI/mCYeqzpxqgD3/Yx/BMlV6MtSQtkQgjuIGn1GE8dBA1s
znxKwCfUGeW7NxjASgjBI7RDuYRmDSFmR73vkiwY6vy2CGW9cZtBYAUjeARm9LalcJhwVNy0v6pA
3jws3jRIgrMMh9v7Kq0pbZYY8QCNDa3hFuQuVphfV/vmz5eNvbBnS/ACBVp/yrCDPMVy17XgCGdu
lPzl0QgZwDxZRpEakMXA5EdkxX43zN5sy4osMiMTXECS03QApwmflEnuOme6LcfRv2xkMgjh9qfa
UuhhAm3po5PgpXAOQrOXfAtuerKzhdnCwFQyVVholkGMqG29tj8o2uBWneRIJIKI3V2LXXUji+BV
xpoEKIV7RSRjQNqWw8bePIyaqZbIPzBGWPDUFYgvYeFTdrSw/aKWZBkyCOHE81apO7UDRFveZcpT
h8yS5X/MccEvyFkM4ciHKClAxgmMrPoWYXWp9s0OJR9lm2I4BrgtdPB5YQvxy7ve2W2VgzEdJ17P
bmwVQTLc9kRWxtgMXeAVwO5mDBPhfUq4hsvQOf3iAKYLarCY82XmmZdf9QFnOsm94uPlu7Il1RpO
OBxkTktBG9ixXXyv8qDPf4S97FGRa+ZlScsmawzhcMIka6cwAmXc6I1B9Vj64XF5zPGYGLr1Q7Qj
km8z/k++ACdeTSUjaphjKRv4w9J3Uad7VVztciPbdUXjTfpw4gxcl7W4dVGxDxQrjzHDwok8XtrG
NBb5HC/QYh0h33w3yuppG/NsUCGhJp/4oNikKhhfEk4Gng4mBBrsZS+Cal8HDB/r+qH0/nwZxUso
LusqprUWpoYbC1DGfF9UwVRe1danQv16WWObdrcSSNBYq7VGZisw88TJQb42BQoIY3oiowSQwQiB
0+qnkmB/EHwPirhuQ4eHnqjPNZE1lPFb+crmVuIItxb8R8vgzMBRq3/s8tHo8PBazu7yGbnpW2xt
BSXc2MqywfBW4nzK8G5JT5NsBbpMFOG2dn2ohCE3tTAq/CghGEKmQdkZe2tKahdj6RJ5tnKolWmL
HVgFHagxcIZR0jR+0vzDVNNtywWzeoe/Mjmx88q20efJWgBhyMD0kmR8Z/XWB7WTrVTYKBPzGwT2
MFBQm9arpmyaqBZlM3dAx2XHZ0+NYPq1gMKL/D9vaHgJJiTtCFQLiSu4nrH4nkZ+ZnYeta8srfZM
o/DRRil9lt8+sLN4gi8aaKyHzgR3nlUf8vR9mH7r+9qP08S7fF4yHMER5SYt9HHkTKP6CEpTn9o3
AxifhlQSnzbjBdp/eQ89KBPF7t8qnbUOu1dwXHRBgo3UevhYg6wzRud2dyplcBvFV35iv/HEbuC4
05qm7BzMTxRBX7kVSH1QrtgnGLffG/v4cfaplPmd6+q1fzpjih+PqZFbZgMZGftiES+tvr/lrM6/
L1jhwMpeaTqM2vaK5rZoVWPfSY+Sj3TOZduhn4EE4yvxgo5VYAAqadmh6SD82HTFobBkG8dkOILx
9XFoN4TPDkczHuz3KtsvzuNlnckg+N9XgTZMunhssJjdZ+oDzNvA4qfGlMzqbDvzs7qE+NeWxr+M
o1OSV15lTMdcJUFfn4Z8dlWtlPU6yexMiIO5RhK9TX/awSlfbohsg4FMZ0LwC5OJjHWCu2MgWNhf
aItKwuL/3bkIAbAwe/Q6q5AhtJ7aT6GVu43sc+U/QsTvcxHH0MoxbPp24vfxFM6e+kE7tB/JZ+MB
lcrYlbeHS/GE+++kTdIrOvCU2nyyYiyLTeIIfN651yrUXYys20WwRBInHYaghl0xKZY7qSBnf4Nu
8fLEJy3AZCH2qcddv1haxx811U9hforaZ5tJTH7TRFYQgolENA41yhmUtDhEHNROhoXhrobOElG2
v9RWQIKd6FOY9uCbQj6x7/050PzmRvGiPdupuzJI7ozjX6nuVZ5kaFWzqICriu9YsgbeUAUVWwkI
/ze/ihNnmcQcKcqdPhs5NRSoFg8N3u/j3WIf2oi6hfJFDz87ioQ2YTPIrwCFwDGG2pREGqQKy/uC
HJkCL9VfJX/Ox42Yu4IRwsbozFGEpZj4DkjwvG2euubBdCT55aavXWEIIaOopnnoR4ii5IPbze9z
rXLtYleMT8bw7u9sQQgdilaRodAgzgR7S67SMnBk+2pl0giRY6aOoswVIGjDPrb0NofSinI/L/H1
RFKJy91MwVaqE8KGOmOP6WACrOiZ14W3Y/m+xs6GfD616rG2gr/TnuAhjLCmi27hoMamOdB28kpn
fKiSWgLDz/v1XTK1nyMs9FWLeEhSTc1CvA+1aFlTw2/0z3n7uFGfAYQj0sacdHgVgEeITNf+onX3
+fjlLao6QwgHwzT0lE6coEHNv0/mo2U9Mfvr30EIp7FMoKMNGSDyyHbN3AXBuJ8Zb6gPrlUl+OoE
6Y4dGjgLNT062KTm3GW6BEJy3I5QEbajNqYWl8NcDk1ztAaJOfE7fcGcHCGEq1NJrZBTM4XxxykO
YvahW3aXj0ImguCMQ5DxaFhUDe+/3BjsvtYlofk/QqaDIhamJggRZ/t0Ra/jesLNK5+NJ/3E+fbJ
4+DFOHXwjI0HWVfDtkBnPP73VYodT7Na1ynw5rG7VdPlmPbvL6tsO2CeEfiprRCcxkqdpUNiRbG3
hLcgMrQgyr/fth3kGUa46oZd1x26teAgqytdfRdNSdD0eaDZqRej2TuUfBJvf6NihcD/Dkq491No
RphaBR47zafxA5iPAyVQNZfedYmrYXX9lLqykb+NFnb4M01DlZOgQfHVrksL85pzP6IrqQ0zv1IP
SvGcOHet9tnA6IR64iQAxp8T3bzEFEw+ik271HjbfEiw/7KpTlk0B07+59SRL2GE/KNu+j5WMwS4
0MBKxY56kSxz23QPK+UJps7CtMosBkG6muxnPdvPRmDIxiU3zXAFIlh7qzE9jngPO1niELxA4761
tR1RcIn16VDh9dhNZ1m32uYlXoEKtp9OWqdaOnRHuqNlXDmydGDbK60ABGN3JtsuDAKA9Dq67Y/k
kO3Na/LAyeXVg3kr22rAf+6VI1/BCQFv0OImj/hASBrlvq7fpv0XFUwX0+T10nKJTHdC3LMcDDbY
vO8u7EiAgq5HUhk3nUQcsfF2aJpiwAJUDAar1W1tfdDDMdC68gTiMKQ9yxJcdrjbn7Jn9YlTJzOG
dafa5L2LvvHN2i2H8oANhju+5Lfcyx52uG1dOCtxACUanCIr+fcqY1lgkmNRx7s6P9JKEhklt1fk
ZM0Ys6qihlBKpI1unWaFG3WaZ5ite1l9MoEENwFistoqHTj2dnjSOme3aIVnzJO36BIg2a3SBF/R
Z0bJ4hgiqZb3v43WTus1/vwcH9IH0HzJLIM70UuHJTgKu9LTvoG9+/Sm/7WoyDduB9WbPN6hPR9K
w7uszJ/likuIgufQYmJHzQjz4KOS1a21YzfToT/wIoDyED5HXoz5vu5gvLuMKztEwYN0pdobwwRB
S2dAu8YHcF0TWrmjLhvull42wX9Q22zAbolDjI/DtY53x8Rju+6a/tyH+qaXp/PNFlsqQ4JNiqoF
sDEsdlV2bJR9GjrBkB2sN33drqCEZHqJksYeY2hQ6diBLZ/T6mC1ykkZvpD4w18dli5kGIMe67HJ
OYpHywtLElCYIS0Gd4n++TsgIccwUnQJsZ7LZIN0ojoMeeRO5i6uJH2PmynvSneCC6FDEycFr6WQ
CbtcJ8e8yuLF6wp2Suz2McO0T78oAVqVj5flkwQa8ZE9tGzTrCKYx1JhCllj7my9n9CLoc5P6fhw
GUvij3XBlZR6+e/oadTOs2uVaX5gZmscJmuoJY6Sq+uCDxHbL60kbboZpEH+GNMr5phwyTKIbWlM
bJtRHQf8IMItLsEqP4YOH8HvCnw31B/ntH7SNdl6FgmM+AXM8iJXcm6Ao3qTlkdrORiyfSzbnu+3
JOJHMN9v1nQUEHkXB2b0rnCWfaXe0lFi4//h+M5Awq1VuqhhfcRlOZFddohOfMkm8Qx49MiX0mFv
28AZTbi6WkjGMBxxQOOpm12nC4hf7kI/8RK8O/3Ag6Cb+LKnlO3rdMYUrnFadRh4LeGXLJCtgQ1L
2RGLeXYStW5lKzeVLptskwFy81l9Kk9F1VQtFzKe8XRXMfTmtSPYYwx2rKiau70q6zXc7Ax3sC9B
461tGIQX4nMXD3U78Zp5rwd0OdZHto8CC9y5Ac09CyOebuuiV1faQ7NtPitgIULnVVnQnDPA9qCz
dM2Tccjel1/zH1MQXqlf35SlrtCE+81o1sVmCDHNfBndjCgnqwHXQAwizbKmklRVplTx7SpujHR0
eAqZap6+L6mbvgNVqBeDot6Ogtlxm2vwuIMu9LJL3jSfs5DicC7JKyzswgI6JD26pyWB2t1ZSeY3
9WEKD5ehNh3ZCkq4/DQ2VabniHAqCBQmdl/iKbu0JXnBdvK4QhEuvTXSMsmwgQxtcWSXHLq9/ql3
U98+Isf6udfMvrU95ZPM2Wz6mhWscO9p1WWjlkI4u3SIR5zcdK2YSDJjGYhw11H4Luuww2EpYx4k
qukxLbh8RpuRYCWGEKFt2tiqzZ/5TPUTzYIG1OvJt+HPt1ehbrNCERyISoy8r/nob6xfN5jDMSSX
SWZpop9I5h69ivh9kqouQ8qbD14z7v5OVYJ7qK3KmjU+8a2Td7qW7h2T3HWxW8eSxsvtquFZW+IU
RKfNUzT8vKLXir1v3/1aEEkequts2YGe1pd7WolXsIRE3lZ0RzN4MkpVFTXDdzlzoVMvSW03e1Mz
4Uo8wS2wssJi7x5YSqy7GNbX0LFBrL9VouAWlC6EK+fO3Ml2toHxFc5DMGHnF42CsQumwPDwB8lt
ktihJTgFO+onLO8DqJF2nmHsMxSk8knyQrJdElgpkP8rVhlAqLVN3NJ/PV7s5f5wFd18mzzUA05o
Xft42ewlPkgcmjBN3VFZhcQ6GVGEqDRvkFJ18RN/lbuvBBLcA5ZmqSzju2G0O3r6tb0vOvIJo9aT
756TnZHgKxRV6zXC66C29eT0z1RDL5wpcRUyDMFVaHm29JkNgZZ81037ju1ZKQmukmMR27MzLNr5
FVypetMvN1HtXz52iQji0ERRYPAz5cPT2Ab1Y8nr0bXDagmMWNYAIhNEcAfhGHdLZPEcT00/R6x8
RA1PEkYlQc4WfIFB27LrKY6js58Ie+jBs9OU7zXsw76sM9nNtLmsq5vZ5HNOxxayZD+cJ/OE1VNB
e+ielRvubuRbBrefes4XR6RPA83KwBK+rQs9ua6aF0cypDelhi+P3J1i6mpN6hqTeYxII1Gp7NSE
vCEvbCfNeMmu1ufPOsmu896RQMgsUPAKSpeWWhvzi4o1QLFKXXxIvrMi2UCKzDgEf0AnO9fAXwXj
UAZvrm9L5wpdDW74pp6+1VkJPmEYaY2ZPfhRa4ibDDwePe8vZn++y4unWuANR2eYpeNj7aUJ9gt0
lnOuJyetdr3xvaHmaYglzmf7aM4gwulHNFLTpsHRNEWMBcJ+CNJImb7+4+PvDCKcP1UTM035A082
+nTGHoXSj3cJCO1PQ1DcFzsZpagUULAEq3VsJeH14Mh5qo8FdncVXhi7XQpqkv/P9ZVpUbAICyN8
Y88TIWfuokMbLiAmyBW/GqmM1n77tv5Wpfi4RFO7r1X+NKei194FZSrDZXoncX7bUfwMIuSQOUvU
ZuDvBkZc4KlCD+KdFdDxoxqe4JiCVkrtwg3gddpwBhQiRz1ZzdDbMBDCxq/VhI3Z+j+dot7MRfs+
H4PL4m0fFmp/nA2QviIFs2hUVW3J+0aa7sacNT/V+12EtatvgDHQ1Mm5x/iK5pfXt8b2RR3E1vCr
9INF75rpSlElEJsObwUhqM3o2dCFJSBSErlVPLn93Lvd9NGRFTK3L9QKSYi7oxOpmT4Byen/NYj2
KjxoD9iEFbwx+V6hCcFXi/XcLFs0J2mVswstcPEM2l2lLO7fnRA3lFWMj+IY/byoofgkG9zIZsd2
HK9Z+5bK+UoYwcNWdjSQ0gaKDspBGk8+FuTe0VoWxjev0ApG8LFVbIFOQgdM2D2G+smm74a83hnM
X2SUMpv3Z4UkONe4UNKB8d0kxLkZnAMt8apXv798NFKDEzxqH/Zm3fA+O4vvq7N26a4/9CYWVOW3
midvJ5LcJPFDXe1UJ18ywKn4Ttf7zuvxIDXEzr4eP12WjGvnlas7a0/8Pu9ThmVlKZAmJ3cVfE4Y
jptYsxuFe2rv9OHbZTjJYVmCi3CYjm3tIZzdqCS21ybtU2LFHzr1n8sw2/OYK7FEB0GZiTFgbuV7
7Dj1ipN9XB6UfR6MH2UlKImli5/mfYWhb52vFdLB/6wfyfKUGjexWbmWInvulWmP/33lIexOT1XG
1/00qe6NyU2JbTwakQ6zcuVcsgnBRaBENA6DCYnmfYxliUhYqr1xq/vJtbqzd9lOVjneFkuzOa0j
dg+LbHSFzmifFBijb0l/ZTDlzqbsWrWIpJVdAiPmKnB8lcPAhuenCencZvwKpqOHMCslVRQZjBBo
M5s1eR+B3WBoykdq2q6i00+9+pbCpGFpnMEPW2/Fjc1qZtZZytmHzCJxQx3x4i7rj5JbtJndrUAE
1zoni5UmnKaF7m3s+lgO9Ud6DA/zz2ae6K45aJJUb9sbnaUS3Cy+peeuqWDgyqHNUFNz3ud09jVt
9m2ERBl/Mf+113b+PzQi7nMOM81uW6wWxtB2i52Dw6EN/j+9oZe1SMQFxY1pJkXPe5ujHk9qrO0/
z+Pz5ZOSSSK41QKjNPqUwRoa8klZnrr2uo3dVrlW09uu0bzxDUsh8TH42zKIKvjXVs3LomKQKVUn
V7EeyrryuulNweJ8PlyxK3enMjvHunJc2H66hebm6iaTvbxvF1ZWgggulSih3tUjTFx76v0Ijzz2
EQP1QXWtw9E5fiFp3N0O7GeRBNea2YOiTBQHxboEPRL7HCu42eDZ09fLBrHthM44Qvo1RyTSF84c
1iT5TVwQvOQ6x/8j7cqW47aV6Bexigu44JXrzGi023LsF5Zjx9z3nV9/D5SbiIKYgS3nJQ+umqMG
Gt3NXk736289V/CAv76gtG2rBXwICFOW0u0xVZNq2NNxN2BITdUSO5Lcy1KJXhJnHgYsBEvaFFqH
7Ce+Aexu/Ou3AJ7TYhuN04yEmBMzeHS6SudbYXvErgCodets/hyMLpy21UtkGDNbQlvOj5J2XIig
LWL32je/z6lXnrd9lMPFunNdBspyXqFl4NMXfKjsRjwbFE65SFGsclNDito85NOTaR6o8SFT73Rc
yeX7ECFxChYla6inJUNKzkX5o5/8sb+benA5iUhQRDfDqRb6EGSjlYGUEIJVdpXdiFbBqcwIv3E3
L8fGB/Vh1hVpA0/uro+TkxdO9TR2XjraS+ESB1y17mgr9xgVa3+M6HrA8HTkwvd54mnTfS0hjIiT
YssC38w6kFIflxpJm3gwye2QI0c0Jg1Wd0H8y/e3f6ovSOzfN+8JJIzxMLGRu0WOTmOheGX+6TKC
SBbuRS16lK46S7LKTYgs/OImsuKEmeT9Hgz3sGqr///DktQsoGvljotxpKloRel+3h3zFf9cDfe0
Sm00rJDNd+bTJPnlMqMM3F4PS+thUamTLdmtrpaDjYr051X9/Hsyco8tMbqy71i9JK9qW6o/p0rp
GqKZuP0a9EZC7qHhJDUMGOPC8nPygHkENKa4oOc8ZMf8xvAzZJdtkRbu64hpqJplEA17TF5rYaUN
/x8uo81xBKspSCPG9wT94BL5B4K9/Y2i65Vs5OYKz6T1QWyeLAxtm/G7OA82IFzQFS/5mBCWhJhJ
Z8u62xh/CteG7H85b0C4J1uHLUo9LLWWa2DYL7z5YHyoEvvn1q/u24eXY+Neb5zKo0TZguFFLUFp
+aPPnt6j0y8A3LvtlNWSZ5aGyvtTY54HejuJRodE2sU92YXMRTIXoCOoMBsbowKoVy1oXhKBKxQd
Ffc654aCFYltXUV1LLM1nV6TgfqXT0uEwb1NcyobxaLAkOtvhvZ5EO6rZMf91gX+ex18fCXVaYPx
f1zHkFSf+77DXrX+sxyrrpn9+tp6fKG86PGznm9eJLayR0MR4VoKXTeuJ4t2p64z9aelSkSMTyKp
uMe/ylRvIo1dTR0vjtGu0kHXlZOVTKYt96uIr2//m2UjGmcHJIJVqZRpXPI0ePKTgqY0ySG2Re2f
a2xQmG5dujbOJmS9ZcgJI1upvOW0/AiLQP1RHHI3dHt7+jYXXil5itOj7yV3RNSauzppKrJOLQ1T
qTxV7Gq1xRiqiEwiOj9YqXxjNSF9z9t6weAjM3OOrDKlwFBXUEEVq1PXgu++3UB2g8C5IDUvpCJm
Y6hdUl+ZZgeGH4xP/siKL1nznohoA8VpY5clgxSyvR6tXB4NubTHJb5RNIGp2FfCDQynhBXaA8wl
ZdHsrXHfonE3dIlrXmvYpIv2LvddPtwkhIL3XmH84K8dbF+Oy9AUDa6ofVitY5v9qE3nsvXbvSN8
l5k6KMEUk2d2VJJh6QZGeUfCc7Eu/mwFKTlqlVcrxvEy1K5Sb6A4Y560UrwWI6DKBV81pXRSU9Hu
CBEEZ8uJNXWqVgOin68iEHuKmu12jd6LCHybkN6HFXpq8Ptqp9lJ7VA9dGoVc8d/Xj6qfRxdwXCM
rssKP1XS9cYca1PHKi+oSoyg7Oh022zsROTHd40cSqP/ALE/ZOMwWpZ6VIweuceWuiPqr8oEFrqI
XhuF5hJJOWrm+p5a3AaSU+puHWqLtpBt6tCQ1t5U4XVkiNjX2UN8Y7w3IJyugY5wDasGcumP6ik6
KIci+KYq9t8tzNUnUXvXfgC5weMUD+xSEb4wgZcfw1OHLbTm9eS2towRCU3UiymQjadqi7Ksr5Vi
QO3vdkAfB9Ac4wM8IRwhuBFvRdSbu6Hei2g6Z8Wltm8URYVooHYs5xBLJR7WSkQYuP9w/9VDnbPf
1RDqWq1CKUhr3tTEuhssEYRIDs52d8Ua6Tm7opEe11ixaeQnGPC4/HBFIEzOzXuaKnlUeiZHSz92
47U2fWxFVH37TxarRBBRMjp5Tg5FqyezXCcUQZTFLXuvbh8bsFPqsEi0sTv562WJ9h3ECxwnESgz
piiXAFei+1YiB9pgHuw2Lk6SaI5/x+ihH1pByGPIKBHxPZJWhpy0YuVAQnp91YN5/pJqpz71Lgsk
guFUbVyHiXR6AR8e5liDjbQa2Jca6ifZH78HxF3UapY9tRQAmc0fauRTPXezxqtiga3buaBXx8Zf
0FASaZIA03Z/GMa9vnzHgllNamwpEQ1L7R+djo3q2PKmqzwpZdb2a6wWLSyP8VFrP2D1oa2o97qI
wH7nEUEi6Db+w/YAno+tJD0NpQKK0CqxTSxHwyhYH/96LRFJEdA7QYMhEN/siSV+cd1bJTyEbHiq
vt5HIHwZsty/rAS7smxg2JFuDMJqKL3VDTXaLrFoeCxy2JxPifXhMsheBg3CoEvRJNSSNZ7CRjFC
nWQlLiY+WmBiDo+1V95UfiQkdt0X5wWIUzapprq+hADS2+LQ5vgKU41jZoq6gnYVbSMP+zM2p9ZU
apzqEmCS7iM2JoB69ybRj8Ms4m0QicPdTjQ1aRcXMNfoOBmQyKeFq6mfLl/Ojr1+dTdcvEPXNEmr
EEF8NPdP9Zj9qYaSo2IhTBnLDs1KX5EngRcSQbJ/3xwfyqJsrBGQWZvZXfxXOH0MM0+psOO6lb1J
uEGJ3ToXbb0SkYt+1LkploEAry30s1maN3oi2j4muCl+vi8ppDmqU+ZYpdweoQhl81dXiFiSRShc
rNOkZUWtFIJYS2lP06FtH4ioVWIvGbw9LYNzQCB7T+qmhXJXiyM9jijAVie20lPrbNzM7I03tbC5
U3BDBueLFjlLtIXCDIXtQzpcldWPy0ouOjjOLtRJo4zNAJnmVT1UfXXEGrSAxqI4mynSBUXjS4lN
N2WVWgOmKG+o+kPRr0n5UbZuyXrTZ6BKfvw9qTjzMGdmuCQT1IHqD7r8sdVOwnYM0cFx1iGh6wo/
zZ5qdgrbL13ykIpWQonunrMGUouCaLfg0Bo18yui+iAIERgcEQRnAMDLOJSTAQgy5PaqfenSz5dv
YjfIeXEIfLJKxSx2vbQ4pt66lePJma2H0DjWSRs02YfLUIIb4ZsDw2astGkGlNkcKhCWL3eyiMx3
370hj6ARE1WvN4SmQ9WUWsY+RZS/Bu1E9dqdEk8TVpL3n8sLDmdpyiJuJ5l98mAW2y7XB4KdYFFx
6MZPEvYA9Nq9IeIb3Pc8L4icnalUo5WGGd+mVM8eV5S1hjE9SelyU1raN6kyqJ31o3v5wkSnyZRz
6+3WsaeqBeVLaOik69XYtG6ondvKv4yzrxgvsrF/3+DofanFmobTpH0wKVdqc52IxtB2IdgeZIpF
kabMc2JESNGRpoCZTuXi49xlTlTRj+awCE5sr7MXxPL/4vCkGGNClamMoeOdFwbrMTpRT0aBNZjc
0gOdqoiNSyAWT5ABfzAvYQ2xsu6cp76KnkphiZXp8hvXsBGJ0/VYkg0lTKEFvTt5BGOc1jEKiM1W
L0e+kBWQBQKX0Dg97/uxU5UVEhVPQEO9UH4sjpiBdYerd+RfXt0Vp95qP6kk0yu47uLOWB0DLFyK
iD2H/cYlcTjVJkOTgLQG4vRLc63P6Ykuop1OIgjOl9Zm2BlqCjEWUj01dW6TyPz2jge6UQHOl2rh
QrNwBgR2OoXyYcDmqEaQfBNpMudL6byoraXgoOJUOrZW75hUehpofbwsya5J20jC+VNM4Kh5IkES
Aw1z4fXpFIpKGbsO9V+EN22gVmIMk0Lx+TuZkuKmJincHpMsBzLNP4ist4E8VWVwWap9TCwEfM4g
wMC9NqC9jvmzCAsZsFAlPdaaNzYRCk+RLXfHSEQWuq9uL1jcRUllWreYXkCWpy+vMnO5nwaR33lr
RTVDU7BKxdAJNWX6HOhvHEJMVLB15bKBdQxoGK/9ypG8+BOxuzObhhc1jAvhuEdqztM8ZVgWgsbk
MOjvUlQisQ4XTVvH1kn8URBxCeG4B5toU5y2qWIwH9HajGatPoy1kxxZV8SC3XLuZe14c2PcaXLa
EZMoh3JAvKk/h9at2f/m73MaMc7gVmOdJG4+nKb6Wm0E2i08MO7RknEcq1nGgan3RmD6zXUUGLeK
wzggIzd0Lp/W21Lk6+PimffR9VWMJlO++NyfQaD1VwL1+zr5bFk2drINbvLnZcTd+0FyCeUoKPub
5B/pwMySo1UL7HSnuDqQQhBe7Z/fCwBf15iIXsSpNhlgPEU25n49IPw5p2wlm+LFp1KyL8uzf4Ib
PO5jv0tQzpVVCKQ9lufFM33tAF4/09FRzUXQinYwgYSCE+SLHKvWD8OSQ8CGPir0joj4bd44J6YS
G4G4oKREpwyK+vj9JJdnR+tBu6SEWubWedx4gsN7E25xWEzWje1rZF3uGrRMgRxs9RnhaebUXnFk
yi4mmWAv51V4woFxlq9MDWOc2MExPmvshfeU4F0zCxwMZ/GyYalCnSlEDqYx7GjXD4JDEykAZ+Lm
ae2U6lmOL7PfH3MXtVZPcnrbQgsJinfiDgLho+KsXoqu5TqZmc55kyd7GPpGxy39yKbC8qASCcg0
7NJFcSbQzOdWL012gufyqHoNSpO116NNJgSj2U8YwTdh+Osbe5MVxHbjtsuBN6inMnoYavTf6/i4
PVXJV6wYW+QfVu6ry6/GmRwqZzh6oyybNsOZDtZNWZ8KfA62ImciXz5JPkk4zTIFUS0kI0ZtT01g
yQEpA6O6b4fT2oGafjiiGfeyfgrsB58kHNsO0UwLuYw8UA3HqK6pIjCBIqNrcHZDr41RMp8xvszf
2iPj9Bjt+SE7J3eMn01EISR4cXzCULc6I6sSmCna3PfWza/PsXOqwJmMuFuMsJVxZJra2aQ/lwl1
ShE/xNuMMYfC2Y2iw6okM2NSxLZuh5hK65zwzjh2bn4zuGx1uClQhbcVJQ6SsxtRlSTYSgPBEuhf
ph1y7VscDbbayXaqy/YyYwKqcSZRm5/ovjgDEoFD27AkwCK4tlVQgwuXj4k0kE8ldrLex2aHlzU5
bL4v8UZQI9fe6gzHOohcEWkrO6gLJpFPJ45pX3fzCInmUgOL2mdruZHqP2kRKNa5UwUGWPCC+Unj
rhrVvGohWzsqNukwAVW6SiKwTewOLknEhRkaaCnKdQUIVgX/1YX6OQ6VExjC/YmttDWpG9eRp1AR
SbgIlrMcSxtJZWQBdoTr7IIsmPzu2AaxQDqRxzS5YCOB0ZXSmeFgDxnGgBlLCv3IcmOVG3u/3OL3
+p3xfGBTBvbInKFpkt+Nxx6Rjei+hBJx5mNRi2HNK6igGjAHechOSUAeJ19Gtk9yQ++yFxE8YZOz
HDKRsRAT1QA3K1FnOtS5QMeF4nA2ohrDCIMHsIbhteJrbnSK/0TprHPBp+6XQSzqFxHh8U1/tZXl
ZGBXlJ5rBDXrwXIb1wxkRoDri7J9QjQuuNC1YiotFiOCpBUL3Ep3PpAjprOCxk980Rj/f6BpWLGO
xXfmm1YLBb09k2osBvrkWnQZonUtC/TMnvzFTa/EFFv79ukFjtMNGimZUkT4BlfkJ1U7dW2DZWS/
OpXy/KJeMDj1SMmqpF3BPoxBwqJf9/2fk/IuFf8Xgv/2brvGrKoJGtjJx4HNkQlUnEUNby3sy+9z
OmA0RaWFGW6lVM8TfZLWa9LdtKImC9HlP8/ubb7hyknXiVYCpvete9ljY8AGCKiel7pT1/xw2S6I
hOLcRtyZq5HUDG0yHpGst2n8Rzu2QVY07mUkoWCcqzDSoljWAlCdN2PMED37Rx2ryaWgwHSz6KNn
3969XBbnL6wIm9t69oQm7cpo7ttEkHL+j4DlBYCLMfNSrVNTB0B6ZpWNzCsaG3sQXa19XnpkfhdV
N0QScf5iWI0ZC+jwSqXcOoxlczKFzlykDJwhqNU27BZmCFLQ/oD0oAHTbLt6sWiTkvDwOGuAL0LN
mEIcnnxfHqmvHGJX/m7YilO5xS11LUegevtfpP9eFs+30Y2hpM0tBGsWh5zAa3VbX5Eeuz5KL/8o
TAkLbopfOyOFQxqZFaRrvMGrPwzB/Il8rg9ry7qBvTKzU4eIzIYIkyu09XU45g0BJkGZcnkY1off
PELOUBgNpvGsv83S6KqO4USn9aE65kgCilaxCfyRxmTdWMAh1uVSxzecW2BP+eTXCrHrXtCfKTov
zj7ker1SqWA+j57UCnyvAoaX//g6fFE5zj6kMQYFGg1CSAcSYLg0dpqgP6jfB0xSR6ldI/ssC+5I
JBNnIRJw//TNBJkM+ajrV0TkYEX3wpmHfKrzYlkg0hp7oRQYnWe1guEk4bFxliHTsEuhBw+Ua1yv
/nrGtnOUb9Zgdrpz5KQePYpCO8Gh8ZtkprI0woaZIiv9tFiRbWqPgpezn5T9VxMIFzdklGJDLnZX
ulOLghQbe2ivysPgRp8xinAQfbqwA7oQpfA7ZBrTUqyqhzy5ptp6kTlkvBuHGBtQMOV11lC5FC2k
EngNwlmGck6lJmGmB3M4zqLd92Nqh9UHix4FB8l+6JJonF3I5qjtUwVAxnXzBEJtNq9NPWK3uq+6
rDtPFQStopCFn/jJyqVaG5CtoRjRKAHbCRH7xJWS4+wtyEuI8mIiv8jvkmF7h0uFaX/ntUf90GCS
zfSsx9DGFpvb0FMFRoo92EsHyhkMmVTFWvQMbsl+WJnqqrF+pu10lYSWl4TERchuX77EPRuCNnKq
gBBGo2+qzbEZxX1cga9uLvxkRpjpGyKi/N1b22JwdsqaQP/Y1AOii2D2GZFOcr3cYsAXyzbFNDoi
gTiDlYMILZFXgJn99MkyG7+ppqOqfv2tY+NT6nEy5amMATRXaQ/heJSXm+jXF83jE21zbDwtJ8qL
8tyZHUvlaPiCr4Jo9Dq/OrJtq0PqCEvZe895i8fs5sbNEylNTFLh5Mj139ckeeSD+rjgMcenwY4+
XT7CPUO/hePMVKaCCSeaAZenX2IttztL4H7fjptxB8jZp2ENw0ZKcUn643P17Uq+04P08DMJiT2b
uxWGC19oXE0tps2QPMLua6nFa/o+VndF6F4+sz0DsYXhgphkXfOp0ACj6Q8Ffeqyc5zeZ+XnBhMg
ueRcBhO9W4MzR5UiZ3U2Aq11WQop9c0H0xvBhKx5y2HWBJZIeF2cmYiGJl0Lk5ki5UeW3KbwXml2
NvKvK5biGJ3ThLGThLdpKWBG2rXy21PlTMa61ENPGshJD+YtWwWMIfYP0XF2pKBFW5yo03g3ptrg
8bl1paHavKbAG06jP7rNAxuFBD2yEgwo4mP9zkeRYxEYRT693ieGuYwSTMlsHeXqoyIf104QwCuC
J8Bn1cN+WuKIvbbJkZ3lK5ZgPU9+R4H01IM8rw1CBXnhd31Kbg+TMyNVqklTi+XdblXWn7Km+r7q
IAMwctdcU7tJspsaG6tKUp3zWvmhmJ3gRYpOlrMxVK3jsmRvpJu+IE1DrK+GLHgYIgjOtqSdEg90
AIRM5o9dWR1XTQuyVbQTQfQM+CS7pBfjWDLjMt3H2LdV+7GPJzHb/7yD7ldny16bZ36oXpOH3iDs
6Jo5Qiuvm5epPdGPAiMm8Gp8ol0r1taiOVCk3hm8/oj9dqjum171R++tWJ4mDhqZn+SjOBDhY74M
3BOmxbPhr2pN0hTpO/QcDR4Ld6JrJEBdCIjivqgQs68cL2CcR6DzoJVpw+oIs2TLVZDFT1VVCTTw
P1TjBYXzBGZc1Q15bsm4lk+aX6KJL3N0jG8vz+Ue0aPed3MvcJwnADfL0ln1c3HkDuvCtD6xK/W8
xPaanBVh8kt0hJz5H6xeGhLW0MLSQ0jwYh0aKR1yXG7p/YJLmw5KjTKh4Ez3zeW/MvIpsCLBmi26
Qsah/1Jm1Gkxm54ntmXcX34AzABd0EY++QWOzCbKCKSjub9OZzMVfLOIdIPfs5xUoUKSEAAsjay4
iYdvJIe4f5MIhJ7IagjxOIOv9trSSxLw1C+jr/jEY70RjWazLna8ML8SpUD2LcjLTXEmfmly9Csy
wOE0+4xJIHYlzCQ+b3or/EJxfnkG/9kwvgByBr+gU96tzz2EoWvEV9pXvRRZxX2tgHWiqqEYCuUO
sco0EJq0LZpynxaH2agQE75osVrRg6SyDYDXiSDc/4+o5wWSO8ZCS0ZZj57jg9YtbnR0w2GLwj3r
hvuZPJIQjztFrUqkLEZ7M5519lX3c7AoLnf1n6azOsQv/Lyx1YfLT+0/AuYXETljPKpp3S0jIJdg
8DQfI8aTrX5uXNVHzbVyRKml3UsEq4Sqq2gW1/kPRCxT/L9r66OvWv+jNARPe9cwbn6fObrNB+Fs
RaqkGsx1gsJnOJDlxhqeLh/ZrqXfQHB62BlJVBnsuwnB2WidDCP1esOn5FSk9px23mW0/QvawHE6
SCXaNnUHOKRKg79tlYzlsEwfzGPrX0YTHR+ngFi9TZaRACzGEsVoOmbh6kShiJJdpASczlVtxT6a
gBJqlb0u16NyuCzGvsHdHBrn/FttUtOQRdiSYsPeOopd/JU58iPGcEfP8uugFy5n36sPqRtILgAw
iriv0QcMkxuju4Tt01Xv4h/SNfHlg3BoWiggFwBEspQsUw8D37oo7yPXAsMU/5kgZiN+it4PIrAT
AsXgv//MtNEX2kI6AxyK5WFVglnEEiKSif/iW+JOGWWWXZlq7FKwF4Q1Kba8RudscCaXTV6IOlqE
kJy5UNaYjj2WECB/xPiyh6CAkwwPhr24oP3yRb39TO3eBDYvOmJypmOWlEadUtzaRG9S6Vy1Toyp
C/2YFcfLD0B0XZzRyNdCG0dmowg+z+nVODvZLw+EamAf1S2LyIQalPCygPu7RQJJ0t25v6qzypV1
b02e5N4ppLOlib7U2UVwJ/cKjRMoVDu1nCjQkNU+qx6L2ELfeiQ+vtE9UZl85/SIZoKrBhwlhoIk
82snUldRUpASYBX5A7xIVnxTZoILervWmB3fBoMTKMviKinqZ4EUH6tk/NxlQWGOHYLI1NfOdJDv
RR9ee+pONEtFBAWhLFzca8FoUVkxZSEUmJo/mH4VINJwO3dyVZd1cb+jCLuF4+c+KD5QSloBDtPQ
7ee0zvBJ4lxW9D33CAxknSGWCSJeztKjrbkEkSjSRLW7+rKXQTHkz1qg+n1gPOjuZbRdxdiAcTa+
I70VqlKDELT1DetcSH4/vaNe9Eog7o6ytq4tfQJG63ZP/THzLFAIf5wdlQWAlSMySUzP3jysF5H4
jqeZZC1YwAC3EqeIv3WWyNnvBbUQiOJyELcTk+fjkVMzXwxMsLjG/eL5Ctr61mB1ZP/j6Wc29O7D
UVaFQISJhSLc481kJZcqBhctHn0ssV+N8Ykun8tDLHmtXbjiKZZdtdhAcm/ZspK+XVdAytH1SgJ9
PWii9noRBPv3TVyrJVldmqBLcvXmEJf+mj5Gusgk7drYjRhcWKbLJhbzKsAYTs0PxoEZM0LU3Fm9
Av2xooTJvjHawHEvV4qK/4vUnZbTlNuyx0a79esIHPI/5X2FqsE931hfVDNTKiSeJndG5OlmHhjC
IKNPOoyy6E78E9muvRoBttS9KCT3oMG9WWFnL1DrHNvdWONQ5oS9w4piZfCevs8tGl/lS+al0pSe
Kcqjdc++ktklKjqONEdY+I7PuVdoXF+CJVcGiSzIplbxH0uNOBcUkIJvkj0LReCuFCwbALs//8mY
xlFlySUwcnIepsdOVLRk589bQPgNfJHKuor/c/cD+pGqRh0HsRJm0P5uP2cfV53gm2RXDMghw1tR
DFtyL7i00rDse0t3o+Gcqh8HEZHKnoUgm9/nX2+lWWMBNlg3n68Ms7Xn0luj75f936633YJwb3ZQ
iygvsW8PDefGqUbRiT0eGrBl65Erqq7tRMvoXX45Me656mneJXIMibT6PqWfw7Zw4urbFJ3jOBPo
mOjwOB1QqlkDdTugUs2jva+V3tD9emZiK83zXM7Ggj9vugaXie6OyXlAn8lyR6zfk+LZEm0gqBnV
WqcBQtGWu7Gf3aFQPqVR5Qm0gLnQNy/m5WKetWSDk9N1NOcEWhCfF3Cwlr70QI7FH+sJGw98I7KX
4DcBOZ/eGFVlYBhQf26EY4CxmwT5VXJ8rna6iqAxlz2Vt/JZigl2ZsOU+W4ro0bTSdLq+LQx209j
WX/D2vXbZX2q0kS0EmbXCxLygsV9gZZFU8cUW/Bc+ji6f4/bsnSf7LNQ5ScGK/ecPDGwnA4ExFhO
x38CgGSEzPKi6iC6zr5iW1OQNHbm0MWJD/kp9EQbotgbfXOUL3D8J0ASLiTPdQ03V/iy9C0uP4/m
hzy6JqkPInT7PXqyQePcEbj4FposQGN7EtmARd7b6vfpbnUsu0RRZA0FRn3/+kCxbYDa1NTekE1a
46SVVaLorvFFPoUBM4mhjyGS+wkhzLvGLDDN8QLHGfklUdMG7PWwU+pftHM682MoPMSdRNYrDM7G
N6YyY6sBMFZMmrFGZz8JlgErM35mt/OeVzQtuHVTVcG2wWcR6qi0JGtZdLdVXSm7HjOB1d29IKwi
lkGwpGLbA99+1w5yb5hxi/UiXnQzeVj7dxV+78EXrTjt/XIQfWLvybOF4y6oUgZVXbUGF6RHNiF3
i/Ltso7v2aYtAHc7c2okFbEAUCfV2RjNU0JaR+1yD32G73lOWyzOAXeVtupahLOLvpZH3c+82NVv
1O8t5kiQfJZsUTS5G6Cj/mwgGCOG9sbwrmOrmUNdw4Hp4d0KTrG8SAJTbRwzTAOpzR1piByQzLvW
+mjEpqMWhte0sasMpXv5mJ/zBrzh2v4pnF2WmlKZ6h5/ivpFvS8/sJLdCkp4LFVkdNzyIfXSwzt2
WSErtEXlHV2NvTtNBdRFOmNzVxI9lKovkGzPe28xmApvvHc1rOuiRdCg8o/OaxqHJU3MAqPaIEDD
toOg+1OUNtnrs3klFhf7xmOtl5IEseKjgnWbiLL7K+NDG9mDG+MkUQDFJtbfP03uMea12VgoWeMx
RkFC3HE96KXoNPciRzBaY1sgvh8UInORo5SPoREXwJAOqXmIHiS0FEde5uShlxUO42xhbfqicutu
IL6B5aNJIqklGqRwidJVegyDITAjO3HyJ9Vn9WTRV+WeF9+icX41m+ax0dlBGutRyz6EXeqoo21M
i03RHqWKkr0iOO7t9YoaT9Fa4VPm2B8Vuy5t1sO8wqCi2Cu7KWvnw5rq0GsKW9jpxn78zcN/udBn
h7J5HnJP5zaEuK6iuCw+wuiA7Kz3TFNHzPlo3y8/R4H+PJvELdxSZZa+AE5TDLuI/gIrv62Lxol2
vdJGJu79NVlsSgWTKe6OlF61majfQHRo3EsziSVbUg4FUQNyYqx5JWoorOWcpZWFyr9rwTbicD5Q
iRZtkJk65pUtPbJiG9pfsMlXuwe/z08Mt7K//pJKcH4w7IrBkij0caUnebou5Y/zfFBE9a99FBM0
38TAhAUfqTRdqyfJBJRI+9DNp1w6D/qDYYjysTu6YCIHQWUQsVPjzZaBcULdsKlGAkbAxzG860X+
ZUehX/0+5166tgLDfIzfN2SwmvhL5ksidd6zfq8wOH2eqzVKp3Ag7pS7NTK8Ebh2MBzDuv4KP/JF
HzGiI+O0OwqtPGxrwIUT1lic2lnQVbiTgXolDqfP2BZWLQlGr543N2uHLBj8+ICGluCyqRGJwamx
EiYDTdE27CbxFKAh025HzbsMsVfWeiUK5w77lExYOoSjQn/kc7LTLZz2sN5YqpPbisO6sJW76V6A
usOps0XlixhLKdXzvEIyRqDHlvytAQ1GcH6IJr0Eys3z+1bWkvWZCfGi7tzrnlxdK5Z7WRgRBOf8
1FHCxAwFxCB/sEBUrl/1IgiBIqhclKlPdG26Avq21E/tcgCVyO+JwPA3Ps3sSV5jfzJ+v/w+k6MV
lXbXCVwOexOcTUZmRjdNFGlN7U0egw7ZrEdlR9wVLlr5vqK3E/03Q3ibi9iB9xL4Wyg+hwH2wohG
SYNRJkzeDVisPvloDu+De9H3z+7Vv8ikc2EWNZZB0vUWdqbV7Gg90dwzddFXnQiE1y+C7Z65BGkG
pM9iN6o+yKJlWvtWYCMIp2CJFTexlQGjddFWsdqaux5Mx3qsv37GYI5HXREB395nvikbKrYZUdnQ
3/IrKxgtbquSIbKOTlZML9DIMT/3zVGXCuYvdl/QCxxPs5x3it6uLeBG+jVKrtLev/yC9n/f0LA4
F7R/b0bchtXql0GuiUvITb56VSaoMu8qAZJW//w+5wqIUjZDZeLvn5tDttqk/KCKJn33RaAWdsiC
FfZNS3lhpeOQtwVxc7V32nmwBxGv6F66wEScRLDoBWVlyltjVU5yZZxTZvYnL0Fa2Lprr0wnO2uo
5akH/fN7Pg5eIXKPZ7DqcpbHjLi6PbryExu76Xz12/uJWk3IhsYGJMeQHuPiAmOguhFHEUG7Rqw/
LwSjnna/xCAGY2SMolaAPaXYwnFKYUblGEkL4Eh1p7VBSx/n6XhZr3cjty0GFx/M7VjL0QyKWfV+
dHWwNrQH85p91DGBhHmHnVTm9gD5YiiOLulTyiQKsBBsCOiNcq84ipefpoPo9Pa1UccGHVbqVWR+
hmKWtThXMuQZqh9hMK12gnRZ4gyutNjxQXVZhUz4JbQX+CjovkKVgupYJ8lpiFnLXdlkhubKqMOg
Xc7tD4zlhRyEtHE731wmK46icmmAdJ/n20PLPDXnGkcZfgmL5xERBHZXYPsuWf8120gkPNCdj8pX
kFzY3a2mDk7uZ12RY2xvrv3xANJ8HZtUWEOCyPvuX+BGRO4wC8sK6chEJIGVHqEwjEOuQId5hpU+
T93qt+jLEgXlz8MMfCCzPVju1enTTONiDTVXito7YwHdmqdmq1LYiNYXdBTP8JeJfGwkktJjPkvp
zTBX9DEp4/ghlyXzizWHEmZblLS+JkapyE5ep/GnYsiSFZvVjUK3V7rOy4H2K5ZgL0s7mDZBuXO2
TTNdQ3tJZ5XYGSK2c7pak+yuJV2edFltPllNqoFgYFAKpAlTKX9Hgxhu2NA0itkjBZ7idaBYJHLY
rwRPppW+hPnJUlU7Uuz3mJwNCGdyhjwnSg3yFteM3GfaNxexYu7pgYE+4DRYRCW9XTOKxfIm9nsa
1OD3syfYdTfrEsX0s3Igsq9i5igRBL+74Y6yweD9EBYpTiSC0pAAnTOMuox6/ckAOYzuNLdi17Dn
zLd4XED3P9Kus7ltZcn+IlQhh6+IJEVlWbb8BeXrgJwzfv2ekd61wOFcjq2t3X21Va7Hox70dPd0
OD1GydTWjam4RZffl6L+IIdS8KHv9G5hqO/UD1iA3ej4Tuv3N9cQfSL5vvYGKdSAZ1yIZl24dXQ/
s7AKLToZAKbGYuima6bZmYF0YhhitYk8qt8q6Ls/ymiD54jJPsrfYtJdzn2hpnO0ArnN/M5b0Ctu
+KTN2Zg9+ZYU2TKfZ9nYGvkOSWnLLBTVMhuALJOHWA9M9Ycychw7D4JSEFTSdbUvABHlu6q77TpX
mzhZEnbs8G6fDXKym2clkmPLqqTA0G4ln+h8h1EVHJkM0vrmijv8w/F4NF2kmctLs7aAS4/yoX4i
3pXsJS/k173kfEZnnmJQ7q6XQ3kVQtzpqjio05XGHRrkCUT5t3WKpR5pWsVVbidEk8lhtEdHCUg9
60+4vdnyvBt3Co4U45NcIyoRXY+hmxscI8j+/Xc7S6nDMsVNq6SwSVrzpIRXZfuBN97W5hGV36hb
KUViObT4HmE82z1ZG6dzXmE8CagvHqErcAxHILTabbT6Wf+B4jf86/sRUZ8AbLiZhlSw4i5IihH+
qBxzxL29fJcRCLiyzQ+i2Hb1HZHy6HklVlhhDJFq9SHV92KfgytjHzWHuv42Jxz5eOdHeYyom9tk
JOLN9S5E8U3ZXbbV5HjOncRvYegimwgCsR7zV4qr94bTYxfM0pW+LNe7Ssv9Nkk4dS/y516Co9I/
sTFas0KceoOVTUkEO7M8iWbnSGvolUphK12ySxZuvwfbLLxLSXmHrmsWDOtDSs1WUd7DpHTkJQ52
piLSTh8ih98K+R+W/B2S8hadIeRWRyTVbuf/NT0NfnfEfgvUSnk5W3awZCqyJFqWaGBY5fQiW9qq
aqEBNGL3SItVOIDxiQw9iKghjpPNW2bIfkm8I9LRRRPn1qjPQCRbuErMF+uKDRoS9HUpTgm2O0yh
8ZolmXdhA0krj2mhk6YEpNxMN1YRH5KGx0HNTIRKGwxKU6Iu0taaYChjIJWD3Un3yM3YXfUNgXsz
3Of5btZuxvnL5WvIE43SFm0QMyxFAewI8pFkn/IWBrPVcSMX+QM2ll6txWJoawD8mzyM3fqqccls
trXnsYoyI6UNGOVWQqkQTLEHmBldC9FLEV43U2L//06McixZIYr6EuJK18ovob9r+vvLv8+WQddV
vG/QqKNQN0qZJkPsDST4NcP02m4N6gVJqij2/l8wNK9en2Gp1DIBJiLbDR/GxJnmh8sQLN1CugYP
UCQQUXqlJMFzt8/EFH99/+pCTN6dYdl0WTSQvjNF1D3pom4t6ZUxy7Pqlsc3em7MGvjyjpdFYNo4
GVlQA5kZEV3e1B0Zeuy1rRRUjdTrJXayG5UsEnAtp0Ex3usx2MBFJJed9lZbRPrS6DLoSdsJdYSD
GcjPDbpe1htS4xOf+O9P5jFuxKMujVIo0RSTuttbj77gkQFofoWUaQnIbJyk6rKqoWPw1BJERSwN
sY7PFWlXY3sNBk47tj6J4hX+G7YheKUAEqkHy3T1iRNtMn0Gcry6oSpQFpNOG0hdawnVZKBodj8d
tC+v5Mau+SOM7fq526PbxeG9cJi6jxYA7KrHenHpVac2Zk9QJ6uDPVcRb3zJEs/g0SuxrATJFoq6
qGLkkB7Ni7suz5oVFYCs8OrmMHZHgZeQ50FQ4WZYGe0a4kntrmYQyleDsVsM3rOTdUxbMSgTsepi
BIUBRvEruVldA+SbpNt98SUsk8o9/pQws3y2QaTL2XNpZXPaADHM7NEXnelZcqefsWu6rTcSokqS
S244zylWsIvMta6SFaWyTm8otYaoMkITNbsJw0NhEfupprhWkgWLkO2R++PlrpnHqpDpIVOxCKHH
6VUL4xzD1zpyf4kcZPNBqjkXivf7VLCSLe0sVQZ+XxXQSl+O9hrxVpfzICijayXpGE9YpuKiLRB8
jYLfyjXHkzO/yuaUyJ+wvaMpZkrEGiUuMHoepLmxO63+ilLDZ6kbb6ae187IhgMBFGwCyo70LFRX
TzWWiVeoqIl7OXyoxmMugaH3RY1eLvtdpqVF1/e/SDSXUDKOS1HMQJqc7leCO5X/AzYh9IylVx9q
BDW2YJSuDYqSCLIJS1e31xhyVfrjaPHSvpyjO+MUigRFEixgaHlX22bYHvpstos42o/Z8qKGFmdI
hRmNb4WitE9PZ7XKB5wgeWSoSIfVqZPtyaLfZSfzFv2yVf39c1F62E3KLPYFpJtQydefKo2TCiER
KR1NKKpEipyodmJa+FTPsTbbkPKFfCH5WERPofSzF281Lm0iK2jZwlD+ohOXCI9snNnoC7ekKyFz
kiN22mO/b8idcGU6p41MlOMYzbwSah1g6rpb0CTQ+SaP54EZ970LhKa+03NLhGkRJQUYPfguM9R+
kOAxj+rrdspE/OAAkbFFpO5SpFjJLMVoTdBux8ROQDBMsqJGjKftnxSl2YqBxZSoE2GEg647yvU4
mq0JX2iF15n6uUg/TTJuVHDZHLE/1TsK9WDCAIraNQLq+otc2d1Y2XIu2sr4dBmFeYkwW/OvLJSS
z1ofpijXIpIQ93V/pw+cfNh/aMM7AKXeoI41K9AskG9DJncI87nldF+MgFQVhh23vk5MzPmtfcc7
03Ad5ItrjgjSk74TVnIkSm3rq4lp4z/RBc5XotMqVROiDl4ArkwfVv0JE66R9vXyJ+JBUNrdFlEd
FhNOsFluI6wyKdBinIuRcxmF7f3eNYEmHhXbRBAlogllgq1vqKd7+l0USOhaRMfsP7zRYy4c5SqW
HKMCSUUUD5E4Nl+Rfln5Mf9V7f9kNR8XjnIWs57GVdwBLvya3RC1MPeYuKpsspYq8XlEArxPRv59
EyItw6IOSQa0sXOz4SU0DqOwv/y9mL5987ko85A1mlCvKiDSofiB0dAJa/LkAsSHpelpa9Z4Ql5x
87Ica0FzjeZjhJdiAtDkeXTjH6qXm3aM7pVAR8EmLTAemjwu3GQp20P+vtI092i5ZGkox7hjw2F4
bTkim6/fXtv8NjqOcTco+4HqhB5mMgFTQhDgDgdLXZ08CtH1qv3/LDy96yvEQQ5p+qolqTto6f2U
i0Eo5BwTzFFGk7Yf8QAaIwKjLjtNcMb1OuVZXXIoF4yuST1shBaNRksMCPFAinhJoAWK97FFAnD0
vzXBpIwGUiGWLBJnMh3ipzc/L/7IUZGfjpU/XPFIMnknRxkNIcEO5QwL2TCX0NotKCqb6C7/UOOE
gnFrxYBsFlKXp8ZCWNoJy7EQTqj3RL2lXQHez9ojA0Wts3A3abCD9A0eJVUYRkZekuSBeEDxhqwc
xPVF6Q27JngP+P8wu++yUYYwL6elASMyeRAsGHRNPDG1k/3qkD6Xbjdz3h/s7/WORtlEdLlgtG4C
WrW0bjUYV0Iz7uZYdD9iet9hqJipMUe9CxXAJC0yYXXiVvUul67K/rDw3iA8iajoqS6EVBJqQOXr
zTh0YNBwq/TpsjjMNN9WASmTFyMdEnVEIUZ/8FaXrG3WQZ+B6YgJE2aEEib7hwPJahLcQNJp9Dqu
zTJVAYm+toO2QxPdtXEQ7cSNOY84ngbSxAk9RjBCI35FasFcFd0LzlA6M6l7wUKJsX9ZMrb7+K0b
9J4a1RyKvCfZv6k7ttGxxfpasT22s30Z5j/C6nccymhoYarmiQWctLL7Y4F2bHveIdC9Hr3V0z4l
Pm+KnKOJKmU1JkWwMOUNQK2+LotrzbqJeKw6PAjy75uoyQw1lCXIuyqq7sxxZ0rPNW+siQWhapj8
M/GeJwnmU4gqrhS17XuUC7PU6epPGppiNe7sDzl82h1uUSh3uICMtZLAsOx2h/JYfSM9DuOuRJMo
hsHKg+DyGGYllv/dAlLaYIzRopbDiDL9VFdOLrws6WirevVcRLFtCakrTZJdaeVuLrJdn4VXWQ8q
ikS7mgyM6E/lHIwtujvFvLbnpt/l9eRd1lfeuVPaI6hFp0wi/kBl0lxtVp2+M12xyTm3j/zMpYOn
NAiLpIVZIjB6l/hrBz6Fqt5floQHQfkYMLm1g5xhcKBVm5t1ju7ncN5dhuAdFuVfol5V8FaB+gjL
XakHjfZ9HTnfg2kWtxpDORZZzcDHXZEPQobi3p5f8/3ynbQg8DlC2HA6yaqbCNHOJjzNNEszMRJJ
j/3qW350qHdKgNk7JLn4a22Z57cBo5RtLqvKLJCQdov0oH8r54ew5h0fy3+Bsua3PORP2JiqJQZ1
V6SsqP+jz3mYvGIt7Qz89p042+O0i40vehJU4QceDFtUSveKrmniaoRgenkTGTeRjlpMyFt9zf5W
6GMHaY2Ovnq6bqvFrUg4H1Cpz6TredY9vaixGKc6joty08K3hM9KGAWGgQxLlDjqIH66rP8sHwpG
md9/APX9ZKzvggHHH9Aqx1XZqS9T+kkpHi6DMJVkA0J/QUmINXXWFTceG1tZ3QXjeqnEKWBxz5L6
YmFmNeVYoyFQmP1/d4GIkq3cY380SAMGjuVgGqeNUJTlaLuqU9cCQkV58XWa+q+GUDofOTcT04eG
ivYBuoLamnOpziP6ONboQVYbOy4+jzxmSWa1EbScv0Eo66StUVMtYObBeKO+2P1+fsy+Yo0WHnra
obpLvit/UuJkeu0NKBUG630xatWKbxVeY9DijYrWlGwN3aga2FX0G17bDZHizFth6h0pZB1tC3Rl
34xSZJLXGb2C3UESH8zWsoX6u5QG5SK5bcxxXGxd3MBRUUmaFtFi5QQuQnWmAAfpaHeKnYN+fHj6
gwUuJJa6JB4VlIQl2LmFEXiDhoRijWUngtMuII0FMVDAO0vmdd4IR9kMCXQVUV8ALDIfYbI0rbYF
lZNIYd6uDQZlMkLsJGhDcVFcSTgo6heB1zvKlMEi/NU62gLPJiyTug3rtpkUUAg8rrUnYltxoXKS
yUwZNhjUzYryVZXFFX6/kJTIVqL4bp1b97KJYGMQelHNJOVU6py6tpQNkSha0nyXwI7IW9/GNA+a
IsqqijckWmMoM6eNstwh5YkPcTuCIr0LHmI/v+r83juSxV+5w1snznwibxGpY+uNbFlStYFIz/p9
8SDZjVM4CLEbLGhZARn568vlQ2Re1y0kZY4KoZDLGLt2wZgYmLg+kWe6zRetBg9fj9IJd0knS/s0
cJliuFeWJY0mA51LrLJfYkSdJnqMPExlOI0zohiZL3b6DBImZ7zJfB7BL0tVtqCUfxSttjetuiP9
xbswek7XL5dPkScUpSmqNqRVIeL3re5LM7xkwu00c5o6yE/QZm4rAqUaSlPn7ZgAQhMbJ9WCYrlr
4oNci7bQc3SCJw2lEgv2ogijASh5kIWbSbcENxk1zRsT9f7yuf2H9v3WBrrP3BimsihMQKXH6tfr
hlh4CzFyLTSgTjverDxTMAQUsoqWLIyMUp9JnwZl0KIM12sFq98cWOHnRg84IrH8O+j8foNQH0qS
19JYcoBotnyobuAqDpmj2yC3J4RYpcOrW/CEor4WfHu0TiXwMJBfhvuyAzEtLxXJNkzvQtE1BK1t
u741ANIUXvGNdOiRnWJG7mbXgz97+a78xBvdYlGnGZuDpAsKY5ZOslADczrMXzrsBnhlP8WSCj/b
h5YtOakN5ec3zZMA5eymbWSlAhgtbWOzIgc6OZMn2JlnFfaIpEqzn6/zgNfHx0yxaZoqk04wTTJe
/33zxhuaMtbwP4gHvwoWhFR2gpNfxc8WKJ2Qxbnjzf8xbeEGj/z7Bm9dV8FSpQSRNTYERTuDlwrl
/T7R183v1xhNCk0V8hTdw6L76tDYl28YD4Ay5lU9mstgAWAKb+Z0pzbe3/2+qGnYD6HJoMAlzJwi
ZSWEeCx7Re9XX5UHDz4ssdN+eLyMQV9aGoMyEoUs95GVDatvhkdNtsP1Ci3elyHoYyIQGFUGibQI
hiCZrvdUVYQe3qhd/S5cHDGO3FHMOT7pzHwTDMzH4LJgCwUoYKmjAtFFX+ZzKvrV25R65LVX8qN1
Tcx3GfDMN/m17cUEmgTuLgUdykgZ6CId6csoX0UlQVt25re8rnbJGExq4qzG8+WzY3yeEyTqjgzS
MMEKJKJfR53Tmter2WH+KHMvozC+EMgSwOyuom8dGxuo0+vWLAFxQrj62Iljxl/jkVOU4P0+pWQZ
srSN3lmrr/cPI3JUvItyVuJ7/SAbASjXI5VyPifgxMY07+iSnQLjbrlt9oSIjPfw4shCV3L0hnQP
mYDq06Ni3Fi8XADv96mMfZdHrRmF+BbZupeqQy5ybuOZmSdnJaElTpZA20Tyk5RZLFazGAsFVuV6
/U7eqTGG8cOdPGARIjmwj1yWLR7lxXI1mguxkFe/LFMnGuMbYYzsRsyCqTF3uWFxjPLZY4nIB4OD
p5KKBu7zJmpwxpq9pa8+Nlp4yFkPQfWpcAxn9jRnvm5UjLglPm9TMutUiS1AOwhZgmOcDZlEdWq2
CyZIw09knhzsqp+xnObL6EmeuMNKYR5tw1kgBDEBaJFOTRFLXWhvXYL1tNAXc/GzXxilc2Rkpvz+
iqSMstAmxOWYjn66bCZeg2DK7smGpViyit2PSMxS12xQhapKVWASFi5CvCNhi0zktAGP6oRhYCEW
GRTEMIak0i/q0VwTBRQH6O9HyjeMrvX2a7FipXBzYw37y0IxLKxsQT/xcgeLmUb3v0hj3+l5DKil
M5xQ3E3K5FQLLy9K58/J19qg0GFrm2eLJNVAycPrSMeeuHy0o+iQgpytdpOld2bzMee13zNEU2T4
RdGSFLL7h3JTxRTWmEjsFt/AS60TrZ96VttWrvPUgmGyTnDIv28CrTKaZqXqgJO1dn6MZayNK0FZ
bjkSVqDcLz7pOOPOPpE/ntJFBXqP95OI/zRon9W36MgPe3nxsVdlee2BRYLCEa6bY+T0IDLitbix
LtwJIOXEJkGJVrznFj8+ykEdg8ekxoLBxCmwyOsbYeOOfGt3WTfZmCaZ9wQ7i3zGnE5SqRicLRf4
tTDQsYpP1NDoa1sBmZt9hlnheTeWHUME9Y5Ix7Ri2jdiXAMR/G3fVpeA9rvQT8DnhXkvecfNw7A+
pAZaeBhtzAajm/5Ue4yqUbPVGBafvHLIgy7KXMtrvfymxUqTauV/STpRi8uo4H8xcIVLryLwOUXs
ez1Mo+L1VF+ZW5rA8KTaMXCq6OFaOQ6JdQu3aJTepIZc51MMtGElXRLZbbg8rhqP/peHQplmpbLa
tbMqXLb0NilvsedNnv+5rI2Ma45GApwbibFhMSkI7AbK2yw3Z78RhaBOzEMkV5zghGgXdam3EPTU
VSeO6tzMgFiq8UoyW3epCl+T6ichjR4uS8N6MpxgUXGQIcaqkA7AEq7mVz70DOtMsNzdI/EB13ow
tByTrTL4c2Sy0kQj329jI9cozOc50mdEQdrNoFf2UOu3Qix60jDctGt/H8klqvfGE2boYa81X1mK
26U0OJE4y4WbhBgNxP4Wg7NTnddamqpw9uO96KiOsuuvJr/bg3KeZ7tYEmNaAG9XScJ2Cbqsqk9N
AsYndfYN2Sn3SHWBx6s1IDfWFZGstVXzh/55mJQnSse5kcZJm/3pYNyaB2UXYrkiqMNM9D1jlYvP
W8ND7i6tr5KiqIiKdAmvTkqHRLUY5FjBV037qboJ+0yxe6OWv+WWufxsdW0+1JOlPZlDLv912ILl
DJapSqKk4QFK19IMTNb16dJqfmoGsxb0yV7n0buemxRdkbCPywRrA4Ij+k1thHq4Yvpb8yP0Owt7
CzyLanD5EjIhkN+wDMKfdzZZMqVWvYZVofmjuR9CxVZ+NmP61/YXYmwwKI/W6cMctX2p+SE2XxqJ
PSYIhngzgjxBKJdiiNmAhZEAsVbXKm6Mb9nfNgnAaZkoMKHChLebiiTHqQHBqtdCUjtp9vsO1Ag/
amuym/BhyjgEKOeCEBgEFmiCZPBdWlozDvqIG1QV9jLshx/tX/f/vknyDkE5xB5km6FqwTBgtJbs
hkTLILjj3eXWfCS7LwTBVjiXheW58NxV4YbBBXdGC5lmi9mK1gyjZwaxFlSde1mNmb4EiS3RIG9q
kOgRu7Sx7mMlC2VZjrOvEX47wk+sPOiP5i2hr4h8njisb6SB+RbPMLwpzha4D0umSAlYUP1oVK/M
fnSaLgFDDW9ChgcjnwqllOjGFaZi9lHssROzdKAvoNkNecPdLKO9FYc6vK4dQ3MoIY55XX0z/CZI
gnKXHdXvEhpWcyfihDGsEBevZmy1w4IbCaS11F3Nda1Wi6bFTXJFRwZJA5ZbFAGaqLENMs/saccr
jDCcLtlMpaLMDWN9Xr8tWtWSwzDU8W4m3D7jTgqEQLZLh+t0z78ZkLAWjjDtYBUWvctpKTpTzTtT
9+cvq6t6HVrQgx45AcXRrwgJReJOO/nvI6lTUMrrKstYJvFCQH2wrl6DameySShF6CHAO27wjC3j
ugFQk3QVC2a18/LZrHYRLqGq+9JtBx7UIQhd8OkF5U3l5wFvE/V/oJnImiFiOq+L5L0R6dEi6n7+
uoBJuGkEWwpGjwz5Fp/DjuOvzmNgItw7HHWaIexUq4JgxE+Sz1FkW1njhPKvrufhcOUiurQxWqVR
T3qUAIgQKa8u2ZkzXtWecqj8MuD1kjBunS4S34UXHpY4IgY9RTPXFhHGNL+hKX7sRPcIuG0dj1kF
dEwfSMid4lGh2drhCSiMqPvEx/7YoYMhBRVLImFBRWiTdx6mXP7aCZwiUvayWcCFXWWrDrsi+RIS
IP3n9HOPbiMJ8nW86hnz820PlDKbQ1WvTVtCwN4dXTBvu6S/Sbwl44v8jmsSXZwGuqeyUUrZF6ui
RyFkU4OeJDfBv9/t08PfNt2LiGWxzR4KQpgPzqh6NCsBy1Q56L75rbWujG9KwSsUnb/9TxGoaHBF
UF4L8bRR+kO5I/yVZcDr9WBkb06xKEeTTh3a8tde95XWI4FO8zP9rC0OzDFGPpGiuvrxEQ3cHB8V
WWmm0DdmOL6pxCv90D4LVNwwTOn6vPIqWwF1NG/Bo2mWekbAb1WKlsW17utfs+e3nurMkVuv2JPs
FAY0/146SdIVEK6bIIo664KCN4jMNq50UuMjvaXhPsMQ6O3gqr64y53kn8t4DJWXkFxEOh+rEbUz
V1ooXS0laC71yUKTISDJ7gYcQB9IZCJ7v8GhrpbULGGRjRmCg+Ns/W8SebRrbIM7WEF9+IPm9POA
C4jY3aSApApJN7r7ZBZaLdOxzdkntFEIuJzKMbxk/9aeXnLX27NM/wkepZaDJefwraXuCzszyHbr
Do1kSAKQNtP2D/pQzvo1YEVO8KinkiKsgzjXkK/F9jKSwoy8+p/xH6GzxT1x3BXIatvK52ooI/gC
LvoY0dsKyku6BtTMk6RFOnBL1THlmwQtZLwFVTwIynzJWLgUNhYghMRe9GMeYTMbx0TyICirhTkC
M8+xod2PU1sZnosXRf58+WaxEPCURVYIGRMLj7LTUGA1M6nE/B3sIigLwx0KOyIvMcOyvUg8gUsJ
OMi50c/lUm7jdGxz3Y++Sb7qgFDz0KP1VzlMqA+Q7qcPZPhINeI34pk5VNBoODZAFHbLL9mT0EpY
75LELvZk+DN0eMOfxC5QLvkEjwpw4jBXGqED3ooISji2XMNE4pVLAFQ8U0hNHIk1EejKeHyz7+0u
xr7BgIxI8vYbstzJiTyUVph1n/Z9Bbh8n+yKr+ltvbNQ8sPaYOyrOUzl7rISEqNzSTrK7NZzkgwr
gUvn0lGFXRJ/Gk1PavxZ8JImuAzGNIGYOseTDPNAWIVLmaRWtirMf8LIq/dTf5yPyi4BYaMtfiH1
JOwZszA6dxmSdclAIobOY9KiclY6authNpQ0hncWD/0Psz3IMc8hs/wI0g9YuYl+fiSUKUuRqCOG
gkrc4+jZDMgdW8HKBscFkR4avCEyg4fIUsktIuVJjDArVbUG4uT0mBZHpmW+SgJzsM0vpAzNe06z
QgDIhv5gpN1QwaWuWCLr+RJ3qe6Lh7d3++Dj3b772ykW4q+2MNRFa+aiMbI+wacqPaG86Xj5Ipal
UKEFCtqw8HCkq+ny0KW53ECMOvW1dSfw/n6mqm1+n3JK6QhSqtev0jf7PrSH8dHiPa6YIuAboAce
bQ8KzVQn5aR4jsXLfjlItlUrdlo9fOC+bBCoj9CLebc0OhCUZmcNgWLdSdwXN7kQlM2RdWyaR4Ml
dsWcN4lU4bRYsaGhnLt+KZ/Cr3pQPCg7/UXf51f6o4ouL1t6JjRBl2WTGMYO02UARSEZykYfXy22
Yy70ABbvCXtn4cW3ZD3XWLkSpn0iTCUK7rIHpaGfiPZlbIZyyJiqQyfHa92QZhWL5ClS+0oDTYZ5
o5LhxIFL9cywQzJWfSAprktoXqMZ89K1mua6Qc1sCeInMh4hIJ4NMR0humMguNx+YKIK9GdEwUcE
7x/sgkVXrMc4AbFOMWnId0k+RtGDKKiwJQabhks0G9a8CTSWZyQFpt94lNVLa0XPLXBm+I03eaKX
o+1AfyIktvAbe17PASP9BDAL22JR5pVhMiD8JisENrtGisVZQ1iBYdIkjVxRdptW5qgFUyh0Llkk
i6eTtsNTHAE1jqGtQKVJ3H3uZ5/Wh/6g2mQ/pQBmLveyFrIcMGmU+g1HuXvBWs01HAGXvibxwrvB
8FTkZsh63EnEGnUuGzhXQuok58zKs6QFZOfNbneTu+HePJJ8FyitU/sj+aCTOhelJaBOq2UzQy2t
A2tQv899UOUiTbOg8MknA2YJd4JGBTRa0+tdqaDglVs2nD+G6wRnuVMfRw/UqNxhHYb5R+YVzb14
sKLYatJHOUtrVWQ1vp7s6vox/FCpc/P7lAcr1GTo1wzVVLn63r7o1X1ben+vgCciUMGSJJXiMmM9
sy8GA3LWOfYlLy+jU9qy3yP8s544eAwjdYJHqUOlKcXU18DrXTI8ADPlFMGIlALJBfEIGXjfh9IG
WZo0o5lwflK/N5LPVsOZ4mM957bS0I+rpUu6FMRBaIt4HLz8Ln5dBCP+6A8k+/NqBj9yfjIy1jqI
hUEFTfut2FBzPTRjza9aWz+QhQxYWeWlv2Qfi9Y+0FWMKBNL+VC4QRMpEk6n1jCSBEi4hKpfVVdZ
d4j/lo8CISZZ0KpZaMJXUVugfj+LQBAgLzmK4NNO636NpZer3M5blsptQYiWbFyHanbpaNSwQK37
2q3mlqL96oaPJD9ncsMpltbJGtjvX4ckzvbPqsbcl2qWEr8YBtjZE4iKLe/JWgk8BpzoceVvOWaE
Gmh1/A1J76HV5h4loijT8MjXHvVDjR5Y8wh+8P+poctbe83obMeHM/BixJQsoWWlniAL2lGHYqg0
JN4JoVTklT2ZADqSEkbPTbEyxdugkS+8+YK5lrdG1ZI2hp36NsQcojk8Lry3JGv690NHr4q5QaQU
E73gIIJbSHfGbCu39R5bsbGqOjrqj297uLhZDZ6IlJImstYKoQzAyZG+yAimBMxx/ZtFjtzsM8cO
M/DQMo0mGpQ0wBNN2xExGbppKRbV11V/AtvUW79995L/wgrFFySGeI6GcQtPACnDX6orWPqxTgFh
x+JhD8EhC6T7FRs3WyShxL8cEcfnQ582KukquoTQi0B5NXSKKm1TRbiC036KwS2xv3x8jCt+8vuU
MG1bCwYWWOH00HIOuyj7l3+fFRciLJTxIIPdlXSa2zbps9iIRIucFvKEhMH5s+VMXwgtTIzy1vqD
g8cUaINHRRptOClrn+DAyDusOsSo2WnYhxo5ItoBeEVXEhZRDxWsvEDvFnpcUbimwyYV0xXtNBaq
L1TX5jdrudZ+XhaH8ViAh9RQzwU9BipB5A/Y2IuoiEBkPwqKP8h40lZroEvDsdUVZ+p4msD8Ugq4
yhXDQrnk7GEyqLlWt1jo8+pdjF2Ki7sGgz+4ZMIC5R/OxWV9KLRCyXi1Wngzq1RIY5jSHCkLLP2o
HOX6PuEt6Cb/ffrboPFNBAGiin219Leph2quajlBPAhWQmlX7xb/jygkWZ8IT2ILrUlIOIBD5PQT
KXWdrUsvq/4s2b2blAEyWXiJ5FcLHpC9Zue5jTm2P9nlej7zAEadDTI54Y1yqO1Yziqsoj/6JgKo
cdd6k9vaH2o1xYYLDFigVxExFJaPnyIpVrvI6CGCgT20R83PPHMfHpfb9XXzuB7xh28YVeQTQOoW
KwZWITXovvJryVURBVRB+k8xgKmAJAC4oz4MF3KCRhnZKRKGStYgXrLYHciDCR4y8aFHXneVK+y5
iVaG4ThBpMyuXKdYGphCPq14aV+G5S5J3MuWg3G9gIDV5EhMMlatdLkCx9F3kKn1rdrrue8thhs8
AaBCmaXoqxKMQLB9O50UOZEUUq4LkC2TLBev3MQ8L3CKI3o3YS/opIkyzuOaipAmawenwWvf+tEo
Py+fGOsNhHY/dEeCBZHBm6pPeaWjHqOidXt0RS/Dbmv1rt7NTvpABvrzYH3kILLO0EA3EkwURlrP
SuChjqGebpEVn9Afv9HP9nb8TXFISoHXJXeuEThAE+NzmMVCQwF9hoaONct1FCm+kDlNclct3znS
nH8k8Cvh6YOhcl2Ht6JC6VkzZyOLRCJNi5YZTLChZcZ07zTcI7Jk7w9isXM7AUhk7tAcjnfdWeZ9
kWKjaPVV8cfIi+9qn2RJpsjFgogHsveOIyAPjbJKadbnchRCQPNa8slmBRXcR8hKKmCwSHj5JuZp
bkSjjFIuFuOsZxAtliJbNdxi/CyknOiPhUE8PrZAoVPmrMkd7MdVKJoFPFb9NKpfZTNI/z5EIq0X
7xCUmVBTUCjmMiCy8kcS2WmZ2o3gXP4w5y4Yq+FJRwKKPPh/6Hp3MyxIXsyC7AvirwUEHGrvt1/7
lDdodH6BTBQV0EiPkjdWZ9EvDaWORiELV8nvk0+t8ZQr/mUxzr+GiSw+LiZmP+FjLeKmNv48SlKw
Z6qz5FvyD73+tUwYG555K1xYQmxByL9vQDJVqjBLsWAGRvHMyBl7TncDI3F5KgWRcgPQNnlY9Dqk
yJ67Z+IXyNKb1Yl35lXs8a4k78ioG1kbZV3NFsCm4VNS2Ib41PB2OPEgqHtYm1EvlpguxZhUZC8V
5huqxE1n3twQ+bin4erpsVERAcoukYgMEpY+W6Otm0dNvyrDJyMfnV76lOuBUv5s9F/5VIA7/p67
me38Bp2iU8F4Yq15ncw4x0QvnHU5luXN2GZ2Zr1cVnHG8PgWSKd3uWgYY61XjYh5P7qkg668jTHI
GqE5qrXlHWmt5Pk98oH++2TPdtXnqzJKZg3INB7cVjT9YkJoXq22kGbPqpbyLsDls9RFyuJ1y5Aa
dYezxBTrcXquEDm4gte4TYwO+G5fevIO07MPvCj28sU+48xAdj2PevIJZfXLCIc75Pblb8cDoCxH
FKZx3gwA0KLBBf2qU0smb4z7PCA6VQ/KeFRVUlZGhG/VN275ujRef1GuVZSkX9PqvJ6Yy3cbYcSp
rZpLPODjECKZtT+isq58SwWd45x4GJT96BKjLyoikjJ+7jBsr+H/eL02TKOLNzvGHlH1xswtdW4J
CtO5WK+yr+b/Y9/NnIV0iiIrdd1c8bJSLBXHWDiaRDWSl5IpTxVLgpAvgyKjhjk2/lTmlbNK7XGS
+gIl9nHgHCFL8zBHbJEwRUdrOwXXxJhmmpZJ9ptxCh9jQRCOfV3wSiDn0R3G5DYolH6niSHFoTTL
yFS9zYJPCFVAx/faXcaLJVhasQWjPthglaOuVaPsh3KHefdQRi9jnZlXmm6NnNNjQZlgnEJdD9uh
wVN+quSSWCpyXAIqx6xI33j63Nr14F42DiyNQAhuov2F1EHo2KUcukXtmgHygOUhnvwiuTLVyfk/
0q6zN45c2f6iBjqHr50maBSdJH9peG0vO+f869+h/Nbq4fAO11rcC3gBAV1TZLFYrHBOogvG53im
sJXDbFKUDlMO/D01jCX1UV2VH4tmh/9NFWZrpCKNwXPXq+Gkya7ReX2dBNn3Qv7238QwvkdP83iw
O4hJ6jtLQUVnOGZG7VYidbjbv9kZxv+0cuyADRY7o5LHtZzdxnjq5lVgY5wyClChNlKY8KVf1qbK
R2iT9zv9qAbkKL/ES7Cg8f9dDdaQBiwqpJRRsFZZHtlRQWU8Khr4H3NPB7FQrgxtPy2CckHLwb8p
kHM97FYkc6sDz02VFgMiC9ocDxhDvDTlg/H13+X2uJu2UZDxeMlsdZjVb9VwkQzXBJ40/km+XzdA
uiVsXLTViDlKK1mNdHSgUZ+p3/rqXk0AUlxpgVp/rJPeF6VXuCoBNUizddibozN2aPaNlJR6qYZ2
e9K/JeYprgVGKJLA2KBRzioINys1HNF31ZOdIy9+OQscnUgI4027cjKKxIEaaqO5OlpA4szXRWeW
6+Xe1oqtgppDX8vRDCHj3D4BtPV2bp6ub75ADYNehttXGojCgR4ACWtxD9DtZb5bhO2rvAsVaQVg
KKEhDl1xzI6nmVUqSUav7eAXDUx0kD/Q8alcCBjHKV7AIwD+AQNwr13AVN+NPnONympCnba8o9lI
NGECWhGpAA9lpsDxRcE2xx1gvlp3aM4EBWlME57LQ7vfsIDmXg2BsV2eaPN2haHadQEK1r8B0708
q+fimMuiMzMlz7sc/kCN2mBI1kNrfFtn61TlMyiDzPhON5L9dRO5vNIhkzYfyyjPocOZsfQChBFx
g1nYEBM8rmYv7iATNx9UD/zd1yVdGuNWEqpp54vpWKlVSJhHDdv4yewrd1nvZEVw3XJX8Lc2yISe
y9DL3uir0cLLQvnZgkBvBqrRXaF+qdXQaWzBU4mvkGYgt0tDIrZqa6/jOGpFpIQr+Uac3G1eZDl4
z5q9iWCc3aQ7BZw1RCzLQZdvOyQn/txj023BUqH3HNO+7KMC6C14aZQa8lENsDddpfzc/il9DioU
ZyIYu04TU4+mDjbmaO0XMzY/SjYeMCgKvmex3jRhPJFqTEZMHGjSmOanGbAIeq0PbrFYgiNDj8T5
lQp1wLqmOKg62iiYnRtZPNugvzEIvNB6K6WlX9oHCaP2GfoFzdpVFbySPlzXjP7yC4lItTv4H0pz
bGWui8oslUuYgT0Obmw8Of0PtbS9Lnan+ON1UZz6CCYrUOSmg+Fwtqw9zNmsyomMOyM9qB5F8wYN
70F9IBIaZnDTIgku1zuBzMuEwLlMxkCSeI3iqIeflW6GAGXwXbZb7wZ/8TFqH4pYB3nHFqMIMHYD
E7IXyI2lIqMGnsPLRtqzmQVy27htJUgPXV7tUGgjg4kjawp0nFdQyLHv++TjLGpE45kgfj+9lDAI
c9HJaUx9Vkl0wWj/QxlmqOB3B/HkBu9yULFK6KTDYl3MCyxT4mAAzEFSrSj21uARZ/WsaYDVCVwp
b70AwwEuQwt9AugTPD9S+mzMq9rTeKu3PGecPmTFnw/kAfztTQQ7OZ/nWl/VGkTkcKIzoCzV0VVX
wR3HPT3ALcXTGD3taOlhfNDc9b3eNumv9EKJ4pF90O50zOebYRZ2e1WU6Oc8ydCMTWkfTA2YsxdT
gLO5WHkEWCWERLSBGPGJuu9wcmj81SaCg8rxQ2gawRggLgpsFNtG1+R6iRwXhJlARtN/alJ+aMub
pdlNkSG4+TgWAVEUbxENCTQJdW4RuRE58opcURitxQrGCSC5YiLjj98SaIIBFhvyafStwpaUCDrL
U3REQJ8WlZJDk56SXtDaxYlZz2VQRTcxa7eao5nmuPz0W9qx3O0Kz/TJgTpToIu+ByLNQY0MjSqY
+0d59qIHNh+AEVVMCIFQnZVc2uMbHXQ/Bg4g5QV1BJ6OFyOjZw3Pc3CoWoCCY0KurhxLRYt7GqJ4
OSromCYrdkZgFDsKFStOC3DcN3KR6OSEUOQl2ROWDIu22manhEMdLsO+bQEdKdgzju3hjYFuIrhW
nC3WzCuVOAO4W3Gmil1Bjo4IKJqrAkg6UNRW4SPYAKIe8pK0RaOEkvrdARz5nLlLJjBt7r7gCkJs
T1HHLvB5BrOuhl5LUaFDIhDNLvN+eSlb8BLR/qjIE3U58NZMBXcLlg1V+ouyZhVF7WIlCcxgCsh8
U4qIq/n6bAQw50izqkU2QOWLK08LDTSuKU910IUy+r2WfSUqJwnF0T3cHNuqViLL6SAudVzKQL/u
232LiwOt/z14W0Twznx5BnqvgKyFAjQ7DbUOseUUlQ2WFgwavOJ3BvUNHZQs4MirP6/AOCbAhy14
WBo9sBY4VEAS1YuRIqL2iftrzHr0hgR83HSITVRd5YQrwNgCMRfyxjRHzSxmvWKEYqpK+TVc6RDd
ZbRksROBoHLFIKdBbRAHl53Ps+OqHztj/VMxnONrYumAykgbbWz2kSlryVDO84Q2texkZKDNSLyl
mgUREc8gkFPBqDNyHRRyjYkkpHokRk8gRbk3Dbc9lJhXewVYlXbmPgnfMY6HOwM9So5N55zRhHxu
8OlkqOMadyttxnsdRULBVvtqfaVAD5lQHGcNKboDbM/G3NoFsICzNkTLlAzw4vPXxToN0dESNSVz
PJKlyRqMG09CDZxz5wpNdqoMqVStAHk4adpetQXPQF6sBwGwM6BrI0hgD1GSx7YFIIkFrbSzjxEu
v/nU37Q3HRqTeq+IXSAZfxQ8lHg6IVihvbuYBL0owEDkjJmxTEbzWgMuqcSj5NjZrvOj+3QNFj8N
EiHQL2+rkNfDDDxCPqCdMOuY2EOrVBqg+tclLNJA1YNFRH/MM3Y8xZB/0tBg61zMnnakm6dFJ/B+
/893KL+YJ4rCRN+bufGOu3ErTmNSUaU5RiOGoWTq/k6U6ACdrqG2ozNkw40IjYm7Z2+6acz6rV0/
Rz2e1HTqrpmOQ3kQGAXn9UzfscB9xnAy/mE8RdYWc6c2ObQBZv4JNKmwiCYFTEf/WfPEUDtce6B0
S0ARwsACG2AaZq9FXQEbzEEFt1ovVfxkZX8JdNJwOJmMB1Dk34TQRd1cv12xaAuxIQRdz1+jXRk6
xP1OZ3YUr/tIX1ICeXQTWHnwQzoQmBAz4Rl6Lm9yWrNr4lgOkwnej7YGk12hIc+r0hg9EEjj7dhW
GpPWQ1m4JzmBuQ/e+p2+CSI/Cqdniq4r7ozhHi50s9GoAtDgF559BuWNlK8SXlCfZ9+Cao7X+ekd
HZZAj9N7ztZWGpPL6RJpaUoH0iZPR7gZKnsn0Hbmd0qmIFaOZ4xbacy+9YOVlMMEaaA3WKeTVN7k
ycP13eKIsE3qcvHqReMh6//WJpGrpnJA1yCFIKcpqo/ZO/DigTIJtFjU7uHWLy579OtihiHVFvSc
vnJe3krfjK+DT0EFam+6iaV3RBeYKgAgB+gnkOBhb/tMl+xOr5eVooCZRzrWKnnxlxqjBdIxDUTj
YrwlxNsQmR10DtMnz/npklonXtYabCx56RndHUAYo0RwNYpE0CO3cRggRK1SVYGIYj2ucuU6xCND
JFo2jluyt4rQv2+kSI4Zy0mPu7AKzMdfyNh94Q6vg04UZVX58ee2t5XHuEHd6CViU61MgoTVIZnc
qn3HWwA6UQZbiqtzQQFR10NrkQhMLykgBORPJHC82dOfAdfiEr/4cl0hnjM6k8a4vqxK8gUA7evr
wE7xGPuvg5iHeE/RpITJCf5+venGZJGU3AEmjGSv6NL71exPae7IaQadLGWaeAfIKc7x21qytEZ1
1KV0kanzo2CgNPlSoIGAMk0sQvpD7loi4wIkFNrtf5GqJ2vUogNRp3xNS4BmhXDpsZy/kDJ1IN+9
CPaOWhtzSeK58yaPce123JSTPkNeNAf/oBX0wE4L1O9zkIJmQsyGyMtvnslkHDwKIibqb686Ik2H
DhCiu9FeOdJ+LSEaKDW+CwUxTIZhA8r1wkYBGW6uXslAsrSkx7l5XKRDq0+hmp6U8mkU9gxylxNP
IEysI3V5MU1umcXaJuu8oinRi/AqHt5xcdEn1j/fZ5xHX3WVoRb4/tKhKvWFfF/SZ4FFcAIZUI4g
y4guNwo9zzj2LB2TQgcbNYr/zWeA0xytYD0uIR0c/xdoGbzTTJnl0eeIGf+LMVmtRU/7JIPJT7nP
QZ0EANUbJ5iPaAAICr+8Fc1m8PZnK45xVdKSJqsz4UVsa49j/hMtIaLrhBN1YoMw7EQvYfwXY9yN
aiZlFxFK2jLDXShufF/uKTBcEkqiPC138XDTAxeBAriwvQzyqOgkluUFEXX8APgbH3U9MAObQM4o
wvSTsHeCoxsNNgHURO3iAi1eybUxATgcCFuO5o6GgfZHbad5+Xs42FFgdmhKGL2xMnI/7NCThEzd
Yo8N3Pxj8g0gBvvYt7z10bynhiEdRLkSTlkM4iy8+pHBpQma8yigktM4S2pkFlBU8Prc9Pru1A9/
pXijXD9fnKAG8PSUVgvOXQNA7LmgSF5VI7ERejZYPudpGo9WLMh1c3XZiGCcRGY301hJEKEXlacm
PaAkT53+lJDv71EFoBk6LWJfVF2nbkiUXk3xCMn2sfUyf21EgQx/sTCFhPwpcutsxWgpDKXo9Bxx
TPwUOT9J+mmwBDegQITJ5A2cBYDpsoSslT591aRjV9auLvvXF4qeeeYOwp7/VoN9blRFX8bSBBkK
6g6R9iLpNSY07vXo2/yOsPxMFPXum2jWWKQmk4YCF1D3rFonVUMqeP3rv6nDmDCQPM14ybArK23X
s/dqFQ6YG+x1v5EEkSzHX5+pw5iyMkiq5GTlGlr10rgTpbrLwCkhOJP8A/O2P9RGNoumavUQGwSH
f5q+RrgYosk1lJ0lGtTnmhptwlCB5G1aDiNmGBZSOivOC4mNm0EHG1vS3QyK4FTyQkgHzDsUTRPl
LqQ+GG16w8lQc8fj9jQFQCvbF95ybyBcBXuYsJ+Ot0FbYYy9dcm0jKMJ+r5SCi1Aoggzsrw7ZyuA
MTbdcqwEvJKUWbE/VMfZdYIc3YELKEyFGSP6LfacbmUx1pZYkdG3A2RJsbsc6fU97CgHaEWzRsW/
QQKgy3NNImMS2Rr1I0JJ0DneqzuK2ikFOmod7gwOBbDzav71k8vfLcyVm8htI33OBCco83fp3CC9
3ZQ3xuhpQkyXCwFo1EMuG4PYqFWjBs/sVjTVaV6pCOem1rWXgMK5mofxGA1ui2a6jz1SH8QX7ZtI
KP375vj2JCJDMkFoVv3M6pAYf19ftcuqAKMVu0tktRuH0k0vj/JxRb6t28X35FZ5nJ4pxlYFMCdP
IPLCFBmR1GVtdLIdCazcOkSagMKU3M5LP4Ci/mSgdkOfSasmcIHcNcSADsBQABVxUR/PpCbP0dGH
UpF2sqQTAqDrCl34PqoPzILW35GhMhnL00inTZaGV4U5u6tzk4AYPhZMmFySyTAymOB+KKTZmiPI
0OvWr+vyOSGaV0eqb6W6h2LIwZB+phmiFSG+F3e3NtoxOYlJLRUSV1i97PMUWGEaRj+0uwYctxoS
svWnXgR8yd+t36tpMUGLMtuYEqxeNf2ZWXEgFVl4fb8ubxG6mLRNh4bfyDJTlTcGSIwk7eUIN6/z
gd4i9BmoPU7+K0qEL6qn/A9pNh7pwGO5LOzprTV09gwmdIr5AkSUG8czvpoundAvd2IASro+Z24X
yuH/FPQV9n5R5lt0dOHqFSIYymBQBPN+BYMBzXaIXBPP7DeCLqpSaTpqfYRwrEJP6ZK5se1LpBec
3ct+pFd1QOFF3xR4vzCHayrBHoMxHgR9oBmi/Cq2v96NwAenAEBifPX/IQ85HAT+dE6A8YdybQ/a
auEVTZNUtFzZ73MQLNvoiKN9KMvTO2wRhCG/5THOEBdZG9UZnCEqR4CzW/fV5A7h5FPjsHwhEtXF
pfy6nG/imOWM6pUAtWRATuw2/0hHEjJvCCNUO2g2TOTpeUd5qxvjtMDpsljEwFq2cVAbR+uPG7Wp
MnBuOp5QYF9gS3vqmk9RmcJVzNJtpv5Ufhbq/vr2cG18I4G5fjPHatGHCQlyf9KKQ17f9aJOIe4i
bUQwBkdIBe7KBiIK8wHRSymqB3H9D5pnKCunTrnfGQduSUkxGDEsTN7hrYEtj5BQpuBjNOn154QI
r3vyWxrrvlcjbxS1f5VWH7J9cnS8OgAQnWcAc5eI5XEN+k07lowzG3N9VWoaTDxSKDdaLdTg8Gj3
IPFFBs01B4BOU3gwkNexmOpavMQzkil4s5MTUU4LQMKcSuDx6Am88N8bGYxDmJPaTLMMLykFMxr1
9LA4R4Ug4gQiYyeKKriLt5HFeIO+suvaVBMcUF/qcV1QbmvHy5dgfC3Fi65C0fIx/qCSiDIihwhT
L36W00OfqLg0RIlDrk7ojsV4CM0dsg58GhqtIAOSa78c6rw3H8huPqZ31KP2otiSGz+jFIqpGty1
kMe8SLtBSuNqRiwh7QcgPjs0QPKnF1CAWEiM1qBUI1+u+yRqAKyBbCXSBdhEL3qdrno+0rxB8qkc
f9aYBh7Gv3OSCQyR6zhQdEXEDPJOAwNX54JS0qnjnMPaKbUZRVrFYMVhubfQklnuVPkdUfRGGtvw
vipNprcJpC3zff3SypU3j6Kz9T9UcmRKIoj3AFtHNlfboPR38BYNrls1AEBYYOU7DSTnlI5DyEd3
8cKHN0R70G95zGHOe72MIwOHeQw1gMbH4TqE5b4CV5Z0aESAC7zjtRXGnGYLrdS5vtDTHAekGNzs
2YgSgVGIZDBHWBkNqYoUKNSNbVhq80Nb/a3kQ3DdxC/uRBQXHBskIzROt0DaeW55CYbX6niMyzCO
MVB4n47+9e9fnlpGAHOGbDynZrOEgDJx25MWzofcpz0Fna8PAE3t31UOYmQyr450MEgMuJIy1C1P
f7QfKfki0ItfsgVdwf+m9Vy0ivTvG0eBpvoMJA2kDGXtYyeF7SzYpQtbYBSif998f8qNspMUfN8q
72W4HzwFMvNRsFMXz09GCHuCrDLNJ2oK83dHwhOAgi934fB9bEHrhKyLkP5FpBVzilr00s/WAoHS
fIcxVkV+LETN7iIRzCECulllNnThFKl37fhz2nu5LbglLivRzMIx3ttIiJTD5Erc7ZhkDDvPPugf
XnHMff1JsEkXb85zWexoeNpGq5zEWDPakzGAKLI4dQfZlXwRNo7ApNn8rzNEpZG1VBBKDIafWs/X
Nbm4WxlFGL/QxYuRxwa+rwBOaFiSQ2c/KWnqJ/kocKQiF8SmE8EnB/qcEftj3Nt42BaPxc4J2iDe
p5hDATl2IArN+VbnyBTcHuNe7HWOuhlgjFS7CHs00Os3zctafrq+epfX6+vy/RbB3uF9hsJmSZwC
HCn08Zwi2QF04FeyA1D0PlyXxrEFG2wUuGBNS8cbkLkkWqKr2ULUIjTNyEuAR5HMjv/fRDDmMCqF
vi61XIStnaRfDQWdD0M9TAKYNb4iGDPQaMCK1r1zP4q6vbkaLRTpqv7UW9ZLsrS79yiCfAZY8fBY
YrvzybxWY2avRSjXD6t0MkW4xpxzg714+z7j0aYuNq3GWrDxjoPpgh9pogRVe3Ck/XU9LtMzQFSg
DDVAJgXsofEK5ba5c5RWnmITM3ZhGS8nZOl/WsaYuWSSjmYknRIlOa5G4jnm/DmVW1eVTNeYinsU
4wVEa1yFN7+DuZaiuBqdwsDvmJvn2t5rzuS2/UmKBTVCob7MbQRAJiudUshBU084nl4jVlCyo+VN
DSnDcDn9aRjOLDCzk3M6lrFtYid7Ga2WIJLVOtcpBebIcxRn28iafJF0NVGg1gQqBcyBRgflbjwu
uQc69jAJRVxoCv3e2ZuJauVgVNqQ4Vdti/rGjdmMaF1JzbUuwuUo3RuxrwbJUX/o3en5/4eICAij
cDtixFGYNLjM3TPCWVuZBvTUzF0ROihfu0ZSde6qzT+MfjC9aYXVVJPiSmh8kgatO+iAxxHdNdRP
XVOfsaJ4nojZTvgF8vEXq23i9YG0o1nhyPvzlmpGX8aEohI9UXmGxbaQXqdgm0C7D5KPNOH0jnGP
V2Fo7MfmAuWLzQGWdaYosTRiZ+XHdnBH9T42BbcA96wD0v4fEdR/b4zHGewy02aIGNUf8/pXY0Zu
E7vR+u26b+NeAxsxjI0qvZQqlTUUoSFHD2ZZPnWTkDyFbwhvqjCmKFuxPRYNVAHcxIJO6gnDr+VN
mbsUuyAORJ1HnJADx+5NHGN301rnNjAgYPnW6NvfdMAMOs3368vGC3TPhDDmBhRNbVAM6NTnr73h
xS46pTnKzKjIImMvkMZ5j0DaKxsBQg/z9ddsjGFMqziznKnAbOCMhlnjr9hPPBSAFU/FaSI++eu6
QL5VvMmjO7qRl5MlwwQL5I1q4ubOIzFFRkE34dI5vEmgGm8kTFktp5j6LkKlNcldiQ5J16jqxa8n
CbnUQRufBoqhdl0t7sWGmI3OuzmY82Cz0nQIwgRXOvXI0W4+0MbjHoQ6Jea+6TKKRjq5N85GHpuX
Rn9K59Qm5GWf08IDXxod6zyRGCXnLMw9UeaHGh27qOgxRbeAA9RxwA+cL6pjdVYDhsIibJw285R2
/gsjhLjeOll30dUYu47ZzJ5EUvf6uvJ81VYucxjUtqmdjp440ieO22a1J+kmICP19LleUoFj5B3v
rTDmFlfyZe7zGpYzNAn4gsKuKbxahLIv0Ih9W07WqORThpW0msmVBz82Jn/9mg4fry8cd8PANP+K
1W2AAux8w9IlQVsTMFDCNTdOSSEd7bKYjtpk6t48xQ/FOODWTmtReoN3vDHChVXE7QIUG8bpoy1Q
woMACKXkc5djbBbdF76quT0gONZgRqZVFnLPi0Qyd4CdYnzRymAixWy5RTfsx0jIw8Dzklu1GPOv
1CydzQlqpafy0KweaARuae9zgVDgb0xy7UWlBZ4T2wpk7H4kiZl1DQQuU3o0ButxVGVXU9CDn0mY
pU0FcbloDRnLH5Reb8Yea1iX93N+KzuH69bIyw4AkvC3XbCtm6NRDG2aQwAuNet+CZAg+Cp5iSfd
RjmgOFA4EV7WlzDYCKW2MpkH9WjqsWInkGncF/lRb7y0BoMgCfRDcUqyU/rUPVgNTUwE15XlLiYe
dbRDGcP9LCTH2malZqYtghKlrz4kkSJ9kupaUOviCAGgjobKt4I2bwy9nJ/valTkSC/1MVyy45Tu
zEJwoXF8IbC68LIAcxVWkS0NTmbUl2mpzGGHdrrhYxS5RioIBXgbhO5HwA4BxkvRL7BSlHmYiirS
ICO41cLpNg5Hd72bjytaSepdc/NZfrq+M7xb2gENCJJFAMnAP4xJmE02L8XUzGFauXNIM9bJI4UY
HXNAL9AByXckqah+Fs1QAaLx9QdtghFpKQpQ0ERzOCyH/ofZHkUAo7xw0QHcJ5jLDXweSInnhkDK
RAMUOiRoH3q/utP27RfjcTjhdSIEeOBcXegykm1MU0MOxtHPRa14sSx5tIAweEhvW9nZ2Yl6cNbV
bdJ1f32neOa3EcVOcqVlmS/2us5huT4s+tEyai/VPlyXwfGxdDwHtOWg78FrmrmrrNZZh6VSJ1QS
SPFIGtverW33Zahqc3L7LNG8oRj+GHwGxTP0FdMOc03HvB8jVGp7ZS4ddQizfLlB7woaIdOHuTBF
AeLFAkKOjasWKDc67ENj5CR6ls1Sh/Kcgp78j/Hatp/gsVB0qJu0FQRprC969UIgGcP8O+YxMClx
bhd9Ord5hxkbvys+WMthqAXGcHFsWQH0B2xOURx3yP2PkuEvR0DvBylYgeWH/tgH1E8A1Es4PcPe
96xAZvX6JtOW0YTAf7qmcgD33ILcDG/+9LFBo6BoJJg1RlYiE8VkU+2orUJMfy6mw9APX5KxDqK8
Ag8K8eux/nLd9tnwkBXHeI1R1trcjuiKZl+IZrikOzT9g9Z9Szt3qmPvujSRgTDRjJzLymDOUG6E
Qjlwb/AgFdjgxWXCasQ4pyUjrdGWSJb0YfRTjb0lQCMuXmHLA5o721d6uHonAjPkKwZCK1TE0UbD
NmfYGpqZUycy/Nmsyw94qUzelCaFwP5Zv/tLtTcpjG3MheFEFebWfS062smHSjkNeANFnSlYQ74N
vslhjMJIG62bS2jTqkuquXaupLtJ1dp9s9ShJhelD/pqIfgg66lY7RjjyLW6r2cDUtM4GMt9n+0H
UdvbRcryVQaS7Bboq4Chwnqomqhz2aowjhJpZ8SAR3KoDuXxXwzMqnBF24cyK4lxVWY5RutqJaa/
3v/Cm7OenG/NswUolXJXi5qL+Z5xoxjjqMy6cBpHhmLxaQ5pFmC8iULazaxQmLFgFkSd3L3aiGMs
Efiu4yzH0G5YStfpA5J8LUX8JCIZjBWmat0r9gyVSPZBN/GiO5pkd90fUV9wbZMYk1N7WTKKDv4o
dXqXjKhOFl/B07VPgeSpg0qG7IUlAu4Z3qwc454ICKGsLoVWSwRil/h2KT8VZecLuWDpT79UjeYo
wWKB2igjZ26JWfcOHLstVQclfpLjowW0yKq/K8m060bBSnId4GtK9FUcm4aKm8pKhgbirKXxEukw
1n/aofPrQP1WiG2I7IBSo8wZJETd4C3gC5Qa18oFHpZvc29C6KneBBhTqy1FPsAHmc4UFCl6P+Y8
GP904I9VhYmTdDyz2oF6uoEkuuvkpbvK/Q85jQTFPJE2jA9qtCQhUw45TYMMtdl0bt40f6+x8p5r
fbP59HdsVk13YpRHW2zNYnS2Fw+z5OZEJISnDDLTKlj6KDItO9xgafOyEjT0+UX3VMyf6n7wOkNg
xSIZzIKlSmZjSBIynEkr/DrPEaAYiT+NiWDcl3dctsowK1ZJs95pxISd1dadqmKAPv/DLgJqYxSd
E0hUmNC/gPIyYrUfC0R0PoUsLwOzfLnuOvka/P4+OyVREzkzGgAE+GlzK/U/0vLp+vf5W/H2feaF
LuX2alk5vi9nD7m6d+SDJWz64/nizRppzGkny5wSnEDDr5UTWhQq9UYycn91RCCC9KZiffFWDnPe
jbJv+r6ALnl3nFe/rY6W8zB/1UR9KqI1Y8y3VlewuUoq1qw9pUkgTV9zIjjqIlUYw52HUpL6CEu2
lDfV8peDOkOX+5r0ENkfrxuAyMCYECMpMRNPiej9QrMfokIGabqw6EWN6NrGUG03jgv8knm3dvSQ
4D2pY6ZoBK7ovyvUcNVRDAwqwHUBjIFZONK3ePpIiN1V4zmXfKn8U5CC1wO/EcCsl4JOgEkuIcAu
EhfcZxrIo+XD9T3hhpnAMfmtBbNgcj8NzrRACPJmgDFL3P4hD7Pbei/n4YRcE401r4vkGtxGIhOi
xapSDlIFiXqfBU06u6PxM1aPkrLcVNXzdVnc58FWPSZoIotJtBwRlU8G9GjnANtvjOXYRdpBSeoH
J0tcuFVXqeOnZGw/XRcuMBA2gmqAaGRUKKX48rhOLqlRQssr0dgZtbILg39bTTaIAutZrSwzNRLj
uSqfiA6GzUbA7cb1qgCjsQyUCNULYMK1n2W9p5auJbIHSp0B3EN65und39cXjCuHdn0B3gNDQGwO
F4TsqlNnluGPjeFOs6/0HeaX7yzR5AV3zTZymFvCsApdAV8d5NgYOZRVTzGru3IR9fBzxaBMAXxP
QJmAGu/cFymSIWWThpBg0GUvrjEiQ3zw411fM74QbIwGWMdLZCUkj5GdRrnCb6NjLvtt9qERxVDc
bQGA4z8imANrynkSmRNEzHHnLeNpGDW/7cLWEgzEcOUguakBlwX4tSxAh7wuRVRJWK+qfFClL8gK
uol2EsKZXOTVX/3qRg6z/bFagBZjhhx6R/xiHnJ2BPjM4mI+d3c2opg4YZyTri9SiNLHtfMiLf3Z
ZpkaSKvtXzeDizIcqxR1RpuLLy0S5IwrSGqCpQjGxKVQ13Fof4xz9I6hIwOtuvtY0A/Kvz02+lH9
N1JnuYqVLofUMffi2I/QIEcC09dyn6joa6F4S+95amF2XaEI7Mjxs6eqlicLcYSu+9aY935SGvOu
XOI8UHDWBGfrohWDLupG1uvtslEPOYR1XSTIQm1Tuscb6HX0IsM8efivWnZ45gLGIwpcBfxwjLKf
L2eBMYV8iCvdr/7Wj1VQnyg6deXlnWd5xWlBhgEkv6KWQ941tRXKHAfHUcBTldUQuhRugfZxLRW8
jbjruBXBHAOnq+XEAWmQnx7IEx0ddjznVgaaGWZ5d6KuPuqO2BtxK4w5CXVbSbpaYxEbiXgqOEGR
97Gn4whk53Q/mDvBwWMnCqiNbMUxR0DBH1GlKXU/uu0Pw6d+P4V6WD/+iwSkyDqo/9xYo4yacwnm
U92noGboZcEhC6YU0L2225sANDX3xb14MkxkHkyA6KioaVUG9k5WH1X7HqSKggWk9nVtv5jrRVH0
Oc6o/Wn3vzAO1IO2s12KcSCGteVrgzlBFNhVgBoxd3KTxqOc5oUO/0R8Oa9cWRfcYv/D2H+LYNuA
1AF5DdJBRImAs0KnTH9PB1okSm736hAFDziuSg5GSAHJDshGtkzcDI2RryrMQjcHXx2ng7Fq/1EE
s0U6qsCRM0LEiLY+clPMojWjy35hAxsdmG3JOqcaUaDQ/eFoA9OuOI6HFjjRtv86muHqbhH7zehm
upe8NC/i+jf3IgPgPGhJNA2tTDaj4aRoy9BPIz1bdIKUYr+vTxRM4Rd4w/hy3ei5R9mhjMwaqrhA
9jg/ynUyzo2dTPBRU1DZuQvCMXl5z9MANNOUMRQo+kAeOBdSNU5FRnUARY0DYu4k7J1gLETVTW40
tZHiUP+48Uqd5NjzSqCKcU9RPKpbyVsArPbKQzEI3/d0YVhDAbcG7n00rgBng/FGsdzPgyWvuk8x
QzS/uVV/OLcKBiEXQGyMoXBejCtPBb8GhoqxWyyoRw0QQa0zAKqm3OP8+sNdGmY/7dMSmmFXgohA
VNznL+dGIGOIak5ArZBh0wxX9ihPXHpvBLTGBL62w3Uj5MaMIFrQgb6NS8pkMxgNcmW9GeGmnI5g
wkju8o8xgkY6tThmRzpnnO6EQL7cBd3IZC4xK8EEnjFAJvlGB68yjMQEyW7dUSLgJvNyT7SiPPe4
VZKxGCIX66hJEDhkP2T09sWiRlaeALSjUZ5WTUUXLSPAMSrFSPUUArrWG4dPqf54fZ9EAhiTMIrV
NAs9gQ3qp8w+mH8Mkk5DmK0GjKNYpyk1uxEatD4eqi+t7cZh5mWH1vJxZYXlzha1ynL97ZtI9LKc
ew2lwDhEOUGn8XkExYeyz3bg3HC7U/SKZi/yGzx/uxXHBNZ5YWiSpEBDyVp3Rf4jqucd0f+6vk8i
IUwgrdYpyYacCikay6969KQboKPPiC2o1XKdxFYd5vrIBvCF9wSSLBlQjPoLiXSvIM+1dUzW1u2t
01S/DNV3U9S7KtKQWurG1zsa0dpVpYainiQ7jMr7tRKFg9QBsB5+qxv9DRsZ3VAYhNCtGrw5lD3F
Vxu4CHgGN76bfOKhU/eY//m0xK8zgCOsI2K3Lvo9wKWjx/mS42J5/IWqG/nmQQfGIW1ufkcLKyuP
8YMaUewx6REl6gYeXe54ir0Vx270kkP+mcJ+U4ZO0ZQLx5MoQCoAjrqMUtIFIr2RW1KmFbbma9Yu
Um6MNbh+AlTOY+hMAOOqSLkm5YKeNV/rM6CE9mYxVV5npeU3laT234kREYwyFHZauKAbT57rtgXd
TtbLmeZbuZUs4KjMl2yfVeDn9bS5HU9t0w5PNp6ohatOdfvckT76nGJo3N5VJbGJ4FLkmJ8ig9cN
YA4YibjgfDFWtXCmHteFsYJirzY+Tom2y2IM4SmNyNQ5xYozWcxqYVpGbYC7ofuOuacc2CmYoSYL
oPY5yHlERGics3smjHHy4zw3jezgmVWvd8X0mGYHSRH0mvM6tTYyYAnnZxcA46MeGVBIuZ+dV3I8
ZKB+GAFmQJ9XPH5qjNWJnvtcm8ZGyWhBB0neRdK4WlTVIZoGrMF7I8Uzf3/dpkXfZ7y6RTC1pSX4
fpS0bmJ/c6aX6wJ4dyGAOkF49X+kXWdv5jiv/UUG3MtXl6ekZzLJlC/GVMvdcrd+/T2ave/EUbzW
TmaBBRYbwOehRFIURR7iLYDzgwk7U9EibbMGrme4qH9y3gjOduqigTtUjpzrxXuDRCs88aG3ZImd
1j3wVO1T4R0MJnku+BeB8Cqm/+JGEePKpazxsqvChWugk8/f8WENtoFLHLorvvcYlSmlYN/aI/Cv
/AYUnOnYG2mOcj3kYGy8lPqsRvYzR6tufCjgKg71WQW/kewdSwYqxH1dzbJZ41GTt3zIWOVnveyY
30TA3CTOlY8BuyIHkNmilDNViAVSB99Kou6JBGCyh5Poyyjn+dX/ckZwpyOcv/zpBUOq0b8LlRRC
JYikeNWsYPNUa0ZASMpS/1K3ZPg59pkRn/S+1G48sMPU7ydKRil1/8YFAWSQaHwAUQKaFkU6/axC
GbLXp3jQehz+GbBJDgmuJOaASs//Qj6zlbABqx2eHOA+QI4l3mAxP4CpE/NMIPZIYf+i/z3bD29r
NMW5DzCwNaImGzavC6qqxmld4BnHDIu+oqHjsU/usuCu1yIFIPEr3DO92kl4RNdFngtjN4QokWZl
TLsc6qNfG7f8fEkiJRgb9OPXGNHylvOFzyn9HxpX5lXcVg7enGLYJpS1v5rqq9z70i8f/1IiITas
2awU5pTgsQtMMQQmrgT6HafEQkdOJGuM3NaLlUTCVuVTNhhxDzQtCVssHzlo74aDdc+T//LBjVvG
jn1CqT2Uns/Ifbl+XqkveU4aVEc0N0V8Z2qS2Ez2feGUmZrUJA5trZDM9DLprFM5vyWeWYkgtnbU
Xq0aRgWI/tf2VIfkgh2TOyNSzrIBRFvRzBpK8FI2w1yMqabQBO3JBVueXvvGD4m2bXoiPEMirsCY
bAxPfLkjsdLGSI5UqIAkPJHL2R+ycLxsTwnc4n9yRZtSrRAFi81H5mYMw2VQrVaHSXFSkRr0Slkb
NdfbV35hhSJYaoHhKxmlQKlp73c6iDMmMDYeFllt9iYO+qM0HMyWhhDt5fq15uik2lDAk8fUt1v0
8WtgjnDDqZJURW4GHPozkvhOZ1cm6JDM3EL29p8Zv5gd0CPgUI7uoQmGyzdpH28CtDDTCPcpQTNy
tJ8bXQnNMAcMKZuDbFJQzSyJpjcNFo1snN1Xx3gPrixrh9rr/WBVGS/MqocAZ0pQz4Usfbu5R5hQ
hiwx8t6vOhrxf8yp1qALeo4alcGZb/X2cW6aJCC5LtkmGZawauUIWrmkAhYY1X1i49Jr3mdF4uea
v2+5PPJ6peAroQQzsmKUbLUzgIYiD6e4iAwLc97QCqOEDf2+j7Wte2jYRH8Uz6SKL0poJWJeqvAV
vHcxJhTTA/LjcsviCLzjSNq60XS/j7ipF2AiMDjFPyI1Ie6kk6flFmo1Q02L79rMDtx2Pu5DbPkh
w3Bt1cAzGab/CN51JOMy2RrDDWH+rKmL73iNb1l3+yCb5+saRdCHodIXcMUDZfy2/ORTp2Zf/wSm
VfMwXqcHWQpwa9kwCwEUBwaYdWxTkEkx6VJMKU7zWL9g7Fp3D/vibK7Z6vuCNDktMkYLfL+rFt9r
bmfWRZVJJaotQxFUW/UKt6QGUIbEPC2E+GU1nRVzksDIFov/feV7MKHdneOWLxa7jenJyN+iYBYG
HHhwOcgTCEfDnDCPoGsHB51+1alP9ujXlsTbbIqAGRuWheZ0dOoKZjJnhtNVZYyyhsn7WjjLV3X+
/oYdXyEIEVsxo+PTVHBTWojup8UHNcuC5E+7wfl9wViBCCvVFhidkFsAGerLil2bMrXlyyD6ytX3
XSFlM+deltQlv+6BtKJGj4dm38/G6JsKXiVlHJmSPRHvlvU0uMuUA8zOPvTq/dCE+zuydcKshRFs
kOXMVGoU7IST1fgYvVUn30h94/wpm8g/e8L5N3Dq4q4mnMxGivEtQwcYiprfcqiCXA2H6du+LJuW
/ovk4x8QLuvKBJcycbsJpPRhDM4eFcw9hurrqcRpbW/IsySCkeiGYlbeBEkGo7lKM/dUlBIvL0MQ
jCSlmFSn8nTChJkm9UhvSC1LGfBPvFbhZyEEE3EUfapAtofoz5qioo/m/HpOrzTiV/CRpqxrRSKQ
WN6hTMnSWxb8SlJal+rova/yLvqrrRe5QxcyGGYXQyCKlhij8qnaB3r1Fhf/rF+WYCvZZFqmQ7Ex
zRAt/bGUDQ3bel2G5/q9LWKNg+0sXcUQdoV9jtnz8UWFcqVf+YcBCbkhRHrlOJz2F27b/p8h+d6t
bCahCfj8KyycMWuB64Yant8c7aKTOU2ZDggOoFbnBcQMEA2ZqggZnSuQukh0YDOuXC+fYP/KMuok
dbE/Wn7gdVEYnQ7a5wJVCBf0KjvlD7JyAInDEUsrwFZgtQ0PkKYSZMLmrVNnfm9KSgFlKye4A62f
yoGC3yTEO592QiHucNAHT+LVpKoneARPndmk6FwU3Af53KYlqsDGrGUgFuB6VxzH6S0RzbO2izQ4
GMc39xVfva56Up2wVBPf+vFX2i3WRztxXBaODY0Ae8YAGkYH5VjsIdarY6VZMvWTbJQtuAe6eElW
a5BnCNSLbAh+vU+F/ckF8e8NT40uJyY5KrYvBKs1FIJbq7Z6HUMKrJDRsDnzKiy8h90pOSYv1+Hb
Mm4rC7MFb2F2Gh7qU+4tUuWkFPa15yrh/pZt25SHFgAULCGbLUhUZL3mYXQiJGpLdjlWDQIFajxq
3UQlGyZDEoSZ3LgudMpTILU5L36mOzSwSdWd+qqXlrxs+lnOrAJqFRUpAsG+ajdFOz7fqKz6VFin
XkXZTvou0Ytgf/m2neAzkHjYjuZUmcmIxwD2jZeJdEccIKiE5iO9/ssg5E2lX8GJd8R6SlhhQy4z
V4iDTKlXgsEqAxffvlybOEjyOhoemD1QSb08pya9wFSxFi8OjaJ5fumBGLgyKonubXtB9H7gOdvR
ACMoX+lMljkN8LX6GHaLP6OYEi2EATV8ywmmg3JECfFR9ri4qYcrUEEPqd2l85hDtJ55sd+wXved
eQhiVTbPRAYkrKEezxjrFbu436nXhflx/pwQyS5txpV81DLK1SwwtoragKnOY5zhqaYCEY3FQKEZ
+2rxLgOJd6ZfJG/J9/3K6gDSM1GQ91IpCqunlAwQKCke1PQrkz0nbiodzxr9833xmasdYq/udYhj
28XnZLlOrfbHvlpvuoUVgrBgU51US8yA0Cbv6iRIFGjaD9u630eRySGcTPbS22plAYXMDzX9qFbn
/e9vKRaKgMCPhn/wTifsA9W1PsVNArmJ1MSAxLy5tLy+D8a0lXi3TSA8kRvoA0RaSiR0cMykBKci
+mGdzD2DR+3nUKujXzDn73DEPkS8DVamumgIxDGH2CxOBeaojbLE1Nbem8/CiH2IlNSsNksIY3cg
6lFvJoraabfx50USaMmAhO2vMrPxrIKPVCjH+1LpwxnkP3N2dvs/nRrCr/lrkQT/WYxI7HoEvcQo
Gjzp5hyUTXXJiGzlJGrgCB7TKqfKTmesXOp9ALl+lI/WyXX9faXeMpq1LPxHrG5GLR31pZ+gA9pg
fWJ2fYdpUBKIzfBtjcF3boWRzzaqA2fsTOngvZTzg4KVx/LBcMxT4cvJlhnQloM2MbwdpVoGmsHE
WQFs9OpJzVS8kLhdoPQfTZIFhX1Aa4dvuJExf9xfw80DdY0nXF48OhXO5M3Q8cccOV4D5Ly8B8cL
bBqCmTq5s0DNJ+t329y5lZCCO8Lr04BIfOHXss5HLtaOJWUmm/r3DCC+2g596TjNwgDQpsGcP6b2
iDvtQbJ23CzFJI0JXrxf9WEWakdeKkfXFCqZVKCQK+8BPaS/RjrD1VlH3mHRvyWBvYYTdHGoetxf
OsClKMo2ljmoZV2x2/vyLJCQOpvs2a2GEQhl5h5ITX1UVJ32F21zZ9CcbqEOB7VhYgrb7vmQVrWD
fjffMj0wjI+WJbmPyyAElTYVW6v7EhCZV58asw4qxz7R6ce+IFsFy+BifJZEUGJrdPoWL9uI4weU
BQ5HXvPvPdZnbjCyItdNkSw8OmP2FqryX2VnJ5uyZoCVYiDm5ay1V6M13Xu1bFCJDEbQsBZvO4gS
ANOkj67pTzreYqRWw4+YV1azkkVQMiemWdWzkbPKBBZYstEOmkS9X/yc2wM55QcvlF3CZWIJCmFP
DYZT53A3DClUdhi86zKN9rVh03JWQgnK0Dt1UWczVq5c+sesK94v81tKHMxnCPHe6Jkl7tomIJSp
fExBkxRr1jku9QeMRAj/ShoxWUvculVmBeGiYWan2mK3XdlLAjjJgompWnWgk2EVkEabqqisjSBL
JO55e9cR7qJTTMcEYyFyr1LqdWo1WGFuLu81l35O3cRPqlKyVjIYIXZrUPLW9RXUWaE0TO0DNb61
tiqJQ7ZX61kWIWwDH6BmxXGP84ydLfpAqeRhcVMI23LA+YK+MFAVCCeZVekzRiWi5105FO37RQED
8MO+TskgBCN0FSXVlAEQSzLcgsTZT1LvpkSqYB9mc6VWkgiGWGSNPuQ8lI7N0R+9O5af9wE28zdg
xvnfWv3qF1iFhEmSLSMyKjj1U38ofLTsncoguVYfEBTyeTaoDKtkR79k8cRru9uipIDokAo1ToGT
ve+1LnKSVGKTfAteeeaVZIIqM6Pw5olLNoDl3/K+qHlU1R9InIAm9CovJUQL2zvlaZgVi4oMkGO8
1Lm4aWkFGgZQcCjXrvulkzXgyr4vHGbEyesFITbCgOmy1/ycvt9XhM09Qaxi6pyNGd2oL38/ycDI
nCdQaMczn3KlC7S5i+LakaQGZDDCprRU8WpwseDwqt/bDDVTN9Yb+ARRm/wsieBdCBpFWZxipbrl
c2JcjgaM03xLRL7C4Lu1shq30eOcEGCoFcgfnGu7zdDoL9mSTQVegQgq5U2qObcTtqRTjTOK2YOl
A19W3AVJR/2Z+QaRpPc3N4d3mbo6Stlf8dfRyp3zfsTmTCgad6nP8K5dyugYJCBibwOGrqUgM8ed
nar3Sht23oWVn/Z1mfv3V5b/LIch6LJdLOPU82suHrbDobnL+6OFobkVemgViZPZksbCOYOKd9N2
8M9LRWjdrtbbrkelpuH6rn5vIbeyyF4ONu/taxThtBktXUnGGihdhCkUmIXofk/OY6SH6oleyp6F
tzzNGkw4c0oHU53sCTeBpmNnfaSXnd2G+xskWTWxpCXuFMNlBPIQdEei7M9KP9BCwljAHaKoBCsx
xICpzApDA+MjPE3V+Gn8sBTvVGTXalUiC1+OPRzBo2lVojXUAU4P0qVCD9LBDqfON9J7i6lh7GB4
g6wDTgYpeDg7d7S4WzhkT0IvOcWEBDEyOMa1o0y+DYKYJJOEn5uNY+vl5Fqz8nglkhAYiYQtQ6eL
enHNs0fvznnQWpguox+KKHmQtY3JlIT/fYVIWGUsqBLFiTqDQtw6mOoPMkiUZBMDBAE6JkTAiMXX
v9QuFeo6wGgXYMy+Uj25rsQbyTCElRsKczRTFYXwbvYAhsg5/ZDKqKg3dX0lhrBUeVI2dUYAUZbt
Qz70T6q2UNQiadeVI3sw3cQCsxPqQtHQ9YrMRJ3KfjEw2Ch0cv0LWkpu59Fr/Um1o3l6Az8bYpFn
LMHvGai17xtU8YQjqu3T2fDBUHplVbIS680geI0juLwpG119cCCTftQOWljd1kEZ6Ocu5Jqtfn0D
nxPEQisheKRAiC4++8UsUw0yAs42Mc7jjloSjds+L1YAgsrluVUMSfdLHhfdivWxuLT9/02Vk/Hw
b+q3zQkBkexCU5hw2urQPi/mBepl/mCPp778oedvCK7RDvEbQvCxLclozlpU86vqaRnuR/PD/nm0
rQArAMGjDtXglhMHWO67yDgMxzj0oupkHJeQEwLJuvQ3bWgFJ+xP5iYNxrnwvpXksVxQ/jI7gdpn
154sayAVTPAM2VQ0xlQBqQ8TFpiBd2C431mRcZzCgvnyZPi/IFoo53VQTfGK0yYe8po0M7qkRg0l
IsOxDkbfRe/l4i+YMquerPMsCVu3wj3L/o0oPpsWXVL2cwlEzXk08iuif7HHh7Q/LeMPiZpsq/oz
kqDq6ehlo1kDST/SpyUiQVP58yXeIPFaHxpBqvnFZw/TXyWwXL1fhRgrAQX1d2uzb+oWsDRiGJxU
heyreddE3nE8YlawDE4mpGALtBuN0ahwmCzW6CsOoibiz+PXfZm4hu+JJFgAZv24lapBpL6ynmoE
S7nVy5aN/9AXGJjqjOd618WLkIW2DwEDnzfw3AXeAv0z7xptDuNpAu/RFQMZkQoyIlng/Fr1BUDB
2DDcO3OqKTN+T67pT9pviqrsaL3fX8NXGyXAcS+zCpC6ZsZMLQ/yLakXJImP6ZiBrFOcr9HeGgr3
G5Il/UBJYYR4oH5fd/1D2sl8LzeaPQjhkFdjL0MBD1YtARsgdT4V9te5/tTr9mn4bpRXFFXveX8i
MhoT2eoJZ76HvL1eD1i9aaYRyFgGIywTiQruY2Cm1ssdchk6IEtQE+Dt0f2RZ4lPPAy7MP84Un6h
CJbYDJQQzKM2W4hiJXhlBZGoGWMYtESWfU1AUdlLWRSd1WldAqTrvo7zLXH8fW2WfV9wO6VX2Q3j
+zG6J627spzo777P8VfWosctIQXB96sivyR9dkyNPz2HhG3g2rBCWFBJVTjc39g0iYzkxup+dOBh
7pubnD78nTCC6cc1GCmWGDbjDtYttYtIzwfJfr86VQVpBMtnE8NBsEAagrZTZn5vMQQTE0bCor6b
ZC80r+IhAUtwAZ3J1DFjECfXk/Y2x6DfG5b0kV5aw3l0R+e4v3oyOMH0O9ulXVfBqWUeTcH9bfiK
mnz24vR72z/tQ0k8gNj3utRzo+clJOvZXTXeqRqBPsgaBWQgQlgyzZ2GsezYKjRVmDPGYn9tE8mV
4lXK4eUO/bpxrHQbDCuLXqvwZOpFij5AzqFKTtnFH5dS/IJx0NKv40L+qmzVbItichrsDLWU97Nb
nz0yBW/Zkd8Q4sOjbg6snDUslmENV1Y3PujNJwt8SH+HImwJaUDVqxYlaLj7CzW9zLSjN0guRdu7
/iyI4JD1llRktAHh5p2fLBdN86BXEoxtS3nGEJzyqDQ0jmkFah2aR3N9G6MFuWxckPYe9tdrW7+e
gQTvXHkoA+g6CMOc3CfORT8/5HiBylr0vw8XGaTrP+0j8i++DjueEQVvjVIXL00LqJqOqRrkzhgl
FiP7Pl/alcWktkeTOIdEXj/caFZ/AAOx5MiU7Y7goi2aDJnHRcDIzks7yQ9mQo4T0gle+3N/sV5n
FF4apiV4aMXoF6TKANVdOA+cRTQDA5Ku/UeGm9fVKAKc4KHbOi0m0wVc4fnmBUdTgtxDlZoOmqA/
vvC8BBMbQ9KKYNgA170KVAvK7B26ej6UpYymSrJbYnOIOWpmrCuAGdQT65GjLR8wnuQ8YLb6/mZJ
NE9sDEF1vF1SAqAp7t9b5aOWxl/2ESSuxxbcwoRu2IZh0nI4jpdaGXTKuWOHv4MQHEJfqWoF4nqE
Hxq71XotQFM18ZlSh/s4ssUS3IBpLVky8cUy2a1XEFw1/rR+S9AurhYrP1B5mI3pjjhvVD1h/ghe
vSWFJJpj/eWKCd4gxSsAZTMk8TCgcooT31E/O7HEq8mUWPADuWLUTE+5btlZkLaPBfqc7PxqMCQ4
muRAEEuvU5ZSx7Cx/5ypJrtaAuNQhfEdbokXTem3Eb1Sjpk/XpOLODK+7+uEREixHDublWyxDGyZ
3eE9J3lIWhKVejBMktcHGY4QJPRKHuepBxkpenubBZf4Lo2cip7irvs7NReZcsgydf3ElWOum4du
NK/tJZG4HYlTcASnoKsL2vlrSJO2BhhDTm2bRKUtKe2RLRk355U1odq7X3KLy9FRTGF9tIqjldq+
mv3pA/9LqxVHRev2PGTgxsTWFKlvWwelwYTZr/tqJlswLutKlloxLIVxFW/L6fuQmyfWOadpqX7+
HYzgF9BmtsRkAUxRZTfGREOzjj8Zs+ytRrYzgmcoCe46ToUzoUywH0lQGZ/z/HMu6/2Q+GtHiAzo
aDML4wGMsM7ONL1pZM0L/GeKYSHopBwLZ5jxeqS74+ULCDsabPz82Zyr0Cz8xVLC3CgOrR1Yimw8
82ZkZYLVHnPV0Gv2qgcMPAjToLsQiJyrsx6xkxJ0NJwDLeC8zrH3husPRh0hF6VhbsqrHqY4pXhK
yQgc+FTeZm5xNMhlolKJu9lS7RWKmJKvOpbloJrju3Sa0YBd3yeyd3cZhOA8O8yiAvssILTxYVSu
03n2LVuS0ZFh6C8ttJq0cclVYGT5Y66gxX+8czKJF9hS6PVSCW4Tj9t2Upu4WSeKdlsm7L5qF8lu
aFu2ucbgv2HlaZq8z722QRaCUsyPqxzteze2Qa3cL/DRXbv4Vma/axINAwgUX8/SD0XyMWudi2TB
kEHTjnpNRtAh+0V85Ve/KAfjjMl4ZhSJAH/GHA5DG0+FF5H43b73kwHxv6+AtFrDevLEheJ4yMr1
C568OhXFU41p+mlJf+zDyTRGcLaa4xhscbl55QnqgS5Ia4eu+XkfhH/klY96tmFPcLUWNZ3EMQFi
juXFMuRfBh3jMAz7m60k8Oyy9LJsCQWX26aTxowB2lNqdePHrf2ZTGPlk6L+hrkL/r5s+2Ao3325
X1RLa33RIZvixRH+9U2HPdbLD3WpJZ5w3/AcMWtOuiyxE+4Jx6V8TLz4hIaBv4QQ/Ec+d2WiNoDI
2E3qXS+yvOnrqhyEKc+G7aiC8+j7PJ407jzMz+WE59bupxp1qA+zQwtMzsXhvxFh7is5Kl5f7pGT
kGpxW6AS/TvenajS+Z1s5IEMg/99ZbedywNWruOKOj4RVp4UE829CyYD7+ubDEfwDzNR9RYzm+Ea
2TWIXAbjnT4e9iFed6UJuyQ4hcpL+7xLgFGTQD82Z+c0n4qv2g15qq/Mg36ZXdcSZkKZFQkeokon
jCkrgOjV5Y/ZtB+71g36YgwK2SOkzIoE52AqaOTKlQTHcDIe0LxwLt1BYkX77g4d+S9VYbTmRBt1
QDR5F6R1RIdrXf+pqbdF8obbxcqcfqWlVkpX5KREsgRI3Tj4E23hGrqLso+65a9OJUdMp5OsWdyi
gnbPmEPd6tW7YiSoSzefMIpQsnpbF+m1TIKLGFOW6Ums6GHiTtGwpEGSU1AFtsTvqm8LS+8x+oMg
XyDjfJL5pl9WsVpMjXpKWieQEVysmBk1vaMoqkIhksb7Tb2j7qv+cNnInlwlmv/rV61QCwT1IK7D
YeXV7+Pmqs5HP/MiKmNO3dZJdIbbvHgQhVwvdVIdm35xLMBovXEJDo/R606xOQXuV9ZKrqIyKMGW
G8LGpTEANSYVuMxyX0ljvx1PJShAx1KimP+ya8+CCfbsNvMUDzz3oR5dJ+DVYzz32iyhc+3co4Qs
XE5u0MlyB9u79htVTME2WqW2M9+1pquiDCQOk34C3XY7Svzi9m0LVBv/v29iErZd0hSzuACkHu2j
HqUXo29F5Tn5RVYiC5y2z5ZnMOH4N3mzBeX1IKSvIgKWnGlqTkYpa3SRLZ5g4Q3zdGfmz/963oeK
FlguyLbbo9lJbkOb9S2o8vu9eMK53xdVt1DQNiLaYAf1yThhAssVDVnQ3OgoJftjrrBfx+YznBAC
JDZRbXCI4IEr6/y+DCp3CF3Vjw3JI5dULr7AK5/hxk5RlAkWkFxpH5NTdYhD8O0dlGv2n/j7pXiC
85iqUrFqrhfmiFt/fmNGFMRhreNDRZL3fKyXJdk6iQ+xBR9SEy8bvBqIDHObHcxb7ztfmwa/phex
LvFX2xHB87YJHmSy7UpB8SnUsb5x2wsmK0yQqLuYnR36Hn0qBXZLSdBykZ1n1gbLfNmO5/2wTbJm
Il+GQQrMjnARQ7Vq+z5XUE/dWNe5O0fo7O3HaB/sX2LE36smJmjNRKltTN1BHGrXPzDd5t1UjH3Y
NeWBdEuQVoOvx/S745Aoj4sjmriCKS3Pg/1h6M2/FFzwJ1TJ9Unnb320m/RoTkbbp9WIYlGDoASR
1R8ZJd/2xZfojMiwMdfd/ydB5lr7NijTD+q9pUhi5bzEjC5RSq8fE0i1GGpyiD3FjJw0LvwUvtPf
l0amoYI/SVslycsOGtqC4rKNwaIdh1kT5MP3fZzN80UHuwYyh7aBc+ul32oRhWh2zkO7eqoCE5zQ
fg56Eq37Y24S7olXQIJAk0sbr+OhnGew29wi5+JNeZMVguAS2TxO7jxCFMV5nNTBNxM1aFWJkW1q
2QpE8IJaZy1NrSK876cP3XwDYvP9/diOLlYAguvztEWLl5xfWk9JAS6Af57JWYO5sv9lLopEHrGV
zhq7AlUTkId1FI16d5opS+rLEIQkqxVnyP0UQMj0HxOIGifZLUGiwoYQIo2TzRp3AoAx34zEt5V7
koeSXZEJIfizxijY4qjQrf7gKIf/jW8qFp9dmN/0Q3+UT5Xf9ADPimDwn7SKKAbadDapAVlmF2Z8
Q4YnstxW3tO+ZLLFE+xf01vMPufp6bIpcNnB0FPVDgocFfswmwfhShjB+kfPzLqUYo9QMnMq6ygB
0ZqRBM4Mx0M/7GPJFk7wAybLezQ5Y+Fc1C5UKmI/p/oCPx01iYx0SwYleIOsmZKi495goWmUtR8W
9UeeYqBwdr8vkmz5BKeQK2VM7Ao4ZWNEDAjUvlIpiUwcPqrs3Vyi6yJVUM9YvNh2rOPp2ruliXU2
K0nymf/cV8nnZ20QWfoTpsRzl0LpCEr1/LzoD+qM2EjvQiNn34sxv52y4mJwpE1a3BXsAQuuoqF1
waYS69h8S8uoOjv8Zhqx7GLBpBf5wGmJepiC15hbJ0tBHo8LbwaStFo3gsQsvpYmLsPdH08+eHm+
moK7sEqqj8qINXWq22U6erbEgiWOQiTcUUhsoC8B33eROrDia6g+7h7Bvp7LQAQ34RLStW2G/cnm
PMi8xU9m0FlasqFZMhjBQyyes5CCZwOhO36VHjHSNWTZ09/JIviGBuQHDPX68A3q+0m9XjTcb/O/
3BTBL0wYsbZkPDFHwffJ5+80aIR+0yPHs7WK1a6zu9iLUQDE6dTL3p7fjUNy3F8riaGI9DoNbWs7
TrFW1shQmTOhA5niP5zKC9KUhPtgEv8mEu2gkoolFoZJhnpq3YPR6anqLIkey+QRDB/DTKcRFfwI
dtWfLL7m/Sd1HaC/dV8SiR5bgs03xthSnQBG0Z50O4gRwqnxm9Jdq+3nP2IVhzRV2mHyNj8OxrC9
ctD8157UhxbPEAh7vJCe/k4mwQXYc1qUpQaZcgPTuDSUJbsnKUuFTAUEB+CWRYFbOFTa1uN3njpe
2/ryd6YpVrsWrDeqGPzkYeWSRzxFhZiGbfktk72Cczeyc6RZggsAC4YCyivgTDr6qCt/SvsQ98Ua
NywM6T0jSbO/P5KlE9OsboUwJOHvkTY4lNGSSa6duD/8HYZwZYgVaxkIhUzu4LzXp/gOzHsS09lO
oD2rtVjhmtWDy7QEGMni25/NC14VaL5v1KPp84bd5dTIOuz/BdLks5YwbQl5mpeW5JDarXpMGg61
Bz5DiucInci4/n/yg8MfN1X/igie4QTvkGdepWUUcMqIlxoFOU8MVcQhhKzF/nZp2zr4jCS4iMrR
h2nA2PAwceq7pOtwpqrR0synstUDU09vKX1HEmREF1ACoknOUOqT0ydPc8/QEIQRzDPGSerkS5a9
oXDW1J9/mOBM3DR11b7GEri28j5bdJ959iMrZa+LXL7XNvgMI7gTMo/ZbJd8pd3r7GNePXqyTsPt
A+UZQQgmvEFvKzfmgrBPcZphE43TpASzK2s64T91TxTBndQ5GWncASjuvrhjNFZuwEbfaZMzXSSl
qxJ7wLTyl/YwWd3sMYybxUjWLlIDPeKd3nkwW2ADKdEy70r0dH8RXw08U1PSUzMHnjU0UazczUy5
RJeorBprOw/7W+tcsc1RH0yFGgZc5IA5HofivckH+t6Ofjn5McGzZRFls/+WtqdnVceU25eLaYwT
MWING8cW47OFegTfQ6eyxNC54/137cAovJcgYzET2xsBUpoH8wJvX5EbFpjkFmmR/Pa0aVWoL7Qs
W/V05F1fgmVTM9J+AiMO0bVgQNUkG4z/IhRfmVdCrXAE27KLtiFlzpl3PF/7xsIuqI/NJbvBKzM9
v2lIO3fMK0DBxkrMMcPIgxnNIiMJU5ccurwJkkJ23myq+zOMSMvX0/+tn4MUsm1+Gt1PE4qh2CB5
rNm24xWQcFxbsVUnswW/rh+XQAWlAX+ld0N2VA98OCKRvLVJ9ELXX+oFGWMDiXjsl9If6/qKqKfm
j0cj8h1C0QJo7DAx8xUTHx17S0+WDnqu6yg4KD6VyZAG+TRLDGpTlBWOcD5Ro8+cOgGOpipBkl6g
jtfP/5hnUhBGsKPFWpSi7AHijZd56cf2GQ8x+45hMyhcySGYEKHEzUoNEB2y1PlFLUtJydZJsBia
Z2Vf2fg+YXfJFC3u7SJjepZAiOXGOUpbmO4Cop4+u/XN7H6omMRQZBCCnbAFhKIT34gETJyzGZTL
DFaxw/5WbB7gz1vhCdYBxiBC57HnjA6xH8cfKoLLtPrT6696TXI1lMkjHDleA2YCh2tv5xV4DnbP
GKhy23WyVmuJcokcHLlm11pbAyYzruL4s21K/Ins+1zM1QW3mqvOLCq+YsWDPd+0U7S/I9v+cbUl
gpWzBN+fMgjQJiEDvwvSjsWhv1TRgfSRE9rIj06ZSILJZ1aj5AnfmabDnXOp/HSSWLxs7wWLz7um
63IHCFXbf1aNxncXXDIGR1aYIpNEsHytV4px8bA56ES4NEr73agqkv3ZF+VVGFpjfjVoXlteHDVg
qkEdteZ8LlzZRX0bBrwDGCht42ARrGWsYtpbHSTxMO+bkajH+Gp08u3r2vZyPYPwv690GaGFVncN
QDLMfu9U61i8hY0Ak1Z/i8HFXCEouZHNpck3ZKxDx32nzOo5hjPbl2Pbiz2jCCYT95iAaxpQr7SJ
P5ZWivp+70Dbn4YBmu+WFeE+nGxvBHtpqsormQGh6HKrDE8KeJmU0z4EV9RXUeZq3QSDQZ+JO+st
gqTcGT+TrLrDiJNH1SFnr3ln6SBJ1Vjo1n20jypbR8F8po6oSYtUVEjI8tFO43C2atwM0LyFWmJk
2IvzPt6W/mHuA2ZRmTqidjHFkfdtM1p9hpnSU3JWEnpb5s1xH2Jrr9YQgoqPbT3gSg+I3qCBRsBj
zJoom1QJjEwSQc/12ppSlQAGaFnqx/o0v59Q4iVRdK7IolqspREUvVDBM04twDCUkJQM0RlnNI08
98ffrZqg4Q5oBKouB04HQt7GDCh50hpJhZhsyQQV99jcFGMGjMV7aLwPpawIfnvnUYiM+luollh4
+X+kfdeO3DrT7RMJUJZ4q9zdMz3Z6UZwVM5ZT38Wx/9xyxy5+dkb2xcbGKCXiiyuKrKSkMiYit4W
GAaWBUX/KSk+lbzs7b1TqkkXCMZ7UsyuR3f/DDPbolrHjK7SFkrlQxSNiqWX7Rcyjn4aL+dOE/4l
0XOLzJiHDtOGI80EcpmKlvl5Citb/uuW07gJbDGYo0MHGGK0JDBQ+Jjk7zLlnSI8Xtez3fyVLQZz
btQVXZImja5gZclH/UeMcXTyR8MenDB2+AmeXDzmABlzWkTlCKUriUVTjen4WQljBH3Frf3c1l+u
y7d/Xi8KwpyjJO8roR5zLGH+PjLdXHrIug/q2v+DHd+uInOUTFOJ1FTHKs7pixa/11LOUeWJwdiF
Cu3SDKQV04Hgi72UKIB+mOXK+vsRHb9rHJtoWcz6akoJ1YZU+SDPop2kkdOk8Qndk7zrO0OX5C2T
/toZNtcyVfquCV93Ru+/NaURdLLcW6b5VZ1Fp45jv+l4nbt3e4xstonNuNQVo5bwgglb5Jm+gSap
jWbP6ONI4wcVjyH26fUiIMMQozoQ0nRYy1WL7paKuCMROdaIw7BsDmWPWWlFWVO1IJ+L7Isq3C4q
x67yIBh+oCPytKmBFKDRVHCM6l23Otc1gQfBUMJa5Oi2IMNO9HXeHwsSS/YcTfV5MAruODQeFsMH
epjXsVRSm+Siyl/y4LEeyeOUWrW7eP271pIt4bDyxmLuXim3isfwgzaWvVQRSkNufkN76UQuWojW
J2QGHcxT/sKLynL4gi2Zl8euWkpqncKknB+zUUJMM5zHF7Gua6+JzL/u7v47b7Dd3ReZKElTAY+Y
d8P8ICHPMq0+X1cTjkxsd3cz16XQpK6XITys6UsvF2hOd5/yQjdUA97yEoY/4lkXHW3ZSZOTUsCW
pzGWTp+cSL7ti0M/pv64ugMvmfe1jO0KFpvNiQUbGlqe4uhZ7I/RdzR9/dyLhZ9r1QtJe0uoertA
b3c1zd3ri7l/Dn5Jyc5LqMM6q3WZIqNqVBrOa77apOXkje0yIBKVcXlWMdSCMIetkjGFRsJsSFQR
H5foWPB6Ku87ExsA5lilSiRqoQmA6UhHU6+BftO6Myo4YheuxL8s2QaMscGZ3q1o5gQwzLK3o+kB
LTitMfpxfV92reIvEJTEQzu313XDqIpkAMiMOa0rucvK90ISFNrqJZ2T8SbM7GrBBo194VSFvok6
oMmm+KCjsUbfhh+WJOas3HU9kNgAW62vMiwvlA0RgKT4IvZP1xdt98huxGAsLUkWBbwAMQzkU4n5
QVEwsbW9nUpPiz9ch+KtGBV1sz9krkdM4oIo3fC4Kl+K5hnBII4zuVuQh3E8/3du3oxlzCsk9g4T
QFCp3KMBFibaSMYJBRm1VQhLiITcrHaIVmfuOFbP3aq6eq5+r0bBsJK2MZzG1EuLVAMvTWp3nVVJ
VySJoPqALbREzE3vxwbU2OvBWi83pERps27ea5PkiwIvEX3faG6WgfEL9GQRQ93Atqq3aGWOGq3C
R7+kg46Ej9xNuD23eVrKsFWuN+WQLZBOUUK3V0SMEiPef9Mehq/mukUekwCIokSGR1FaKNNFF3he
mIonCcNU/SIRWSuwcJ1yGoZnLTE4GsoBeFOeXTZkIRRgiGZHChs/bHhT6ThEyNZl49orarkMj2I2
MCNd7PEShkf4pjjXI/maKx/Uaf1vLPVqbDZHe4hKsVioMVFF/aDJgy3VIWfdOOzxqvEbCGPqq6ii
7F6UPpLELWRRC/3zdR3bPaSXU8PWYHdVnaTJTDcf1YVJsdp4clON2a2XT33GydfhGGCJZYS4LhRj
LrFLk2YJd/1o02C86Rh22tg1sTOPlzbBRWRIwRwSEaPYIJ4Q0GpeCb2TVn/xFBsZKI75L/erzVoy
lDCsea2hHhDPo8WpEN2yPBctR+t4es5QglKAEooZEBipghK45N2AXtWSWHmLOTokXixV4vW/4GkI
Qw9R24i6nGLTskI4DpjSXcjhU6sin0dJ/KJ/uK6PuzqPwTEEFk2nTvXvFjPt11ohWoQ7qoZei6ZM
XFWXJ4yA4uU97wJdrBM7zHg2s9aIUqykIeIyJ3p13FoVr0B5l/k2IIz6hamkjakBacykvq/L9iki
MkfpdrdnA8EsWK5kGpkJINqpsWPFijDIui6+Z/BwyY/re7OrfBsoRvlMvFlVggZ71AmTG3XThzaf
Ryse7gqlsI3OdBTs1HVI3i4xyhdng7k01IeI9dlJMbSq6mNXyXmt3zkwrIVaqrKeWgmLOJLbtPhA
0veqwkkP4KgCa6FkPSXFpAJCDYvMaqrkZlDHl+urtU93lx1ijdKaYRZoKQuIdJX549iJxybPrS6S
H0ezOAhd4nXR4olqi+mQeMoq81tt5rVnojvy5pK6+QTGu+7GNBuRgq86+UHzaB9wOh289bvguqi8
5aR/39jGsZ31gQiAKUnQNl/K4a/9SQwwwJM5xoPoBL3wDPYaoom52qWFPtiaZEVnWhRIE3qHGuPM
ZjcP6tvQvS4Sq4QsILNyiElPwmxogy0grB/q597Q0KnhP4Iw66YsLV7MWkjVxLfhECiLm/EyP1kN
YOWgcm62Jm5R1EEWQKh+eFSCzM8OcYBuHRwNeJOIyeIw5Cp3UVp1pjHYrTc6iLFOj7TcK7ExvWW1
IxtJd87fFjqykAzZlnJmpEMN0ZDEjpDRU1Q8RnVtTdFp5jUXeHOWWSyWbWt0t2op1mRPLtKJ3Mom
j6oT3Y/+dJI4EQP2OLFgDM+O86hkagUwqblts4dy/sssnNfff02NN4lhqCLz+1k9V4uK9yu7yWPb
GEkQ1gYHgm73lngYCJbDzSQ29awHRK9/aUmQLqudVQ/pxHFQ3kQFWBzmFaQWhqUTZ+CoPgjOXt+b
TnSj+LqXeT1vFAFPJvn3ozQkgtzVGShhNl9q8VTXHxe5cCTlL1O9WJEY5pG7ETZpgEhRptqp7JqY
HGkuvJqZ/QN7UQL2rjFMsyji+QgrV37rGj9evVD2qul9g7ZqY/59QfRVDWYJ/S1fGpQH6bwxYG8e
UFk5GWbCqM0Y5af4AKXXgil6MptD2+pWKBxT9TwoN/nwYmYcfdll9Y3QDEsZ+iKmmQLMEK33zUS2
26H3m2n+F17fwDDMpNdC0qMP1WDL4jFN0EH+1P71qDh2+RhGyhYlkY1WGewF3bpklxp30llfcWcM
cHV7yb78gz3ciMRwRqevpFooXDmfeuFkZMeJN5CLdZ4Zidgk6kwTyriXsGp1c9tLBToTvzfJo4iW
YGbHe6fbpdiLOOwUxCZBOnC8QhHKJDxlQ/u4DKPzn1aMzZ3GK0u3TpQCxeFzV98oNHztX4fgHWKZ
4YrexCOi0QKj/aD7Km7w+V0bdJ5u5WfNzpzI4dl5zgGSGY+FVCTUQhV7FAt+GGfWEL4kGi/F+c3r
IasJDDWsOqptsw5irYM1e2jqfsqOodMfkU813fwvrTn27ftGHxhiSNYMdRwTXcivvdPf1J5wxuOE
9lpBkni8EB9vFRl+MJGh1gjUuUTr+pOqCHjwRaoQmllzTAnPPMoMSdTjINY51Y/8kATKKXZ6S/NF
B8NzMYmao4vU/F0x+WzwDamvctJhBJSt3lafFS87mk4YRM+0KVfs/u0QEEZD2OibNEVlGC0QrJZu
BNnFROpI5pA4TwvfxNly1D4ghg5j8WmBz5d6JLSxfoYdn9Ht2xEOBS9gv+usX7SQba+Cvs3FmFMP
AzlDQfaAeYRH3UuPvK2iu35lpxSGNfS6G1Sdmn6zUTDMNBDS+FCMviFpVt14zd/Oz2X3iuWMOFam
jp5mJVpcZU3vci3kdALl0LnCEIZM0jQX6VZV00uWIesu/sHRbs6RVRiCmAuMLJWpwWg/lIdmtXAN
dYmt3Iq5PbqRLVrxJ/Ox4qggD5ThCQzZrBB8A6iM57ex/970R52X47mn5jRcLmJOKv7T2UivXKxF
MxTrYOvtO/zPKa5EDCTX7VhVvVVOUc5kHgaMkzLz+6ZIDmVjRzJv6srO/uEb8EsEU2hlUWf2L1Tj
osLtCs7M9KItt0XD0Y89fv8NgNm+QhBSHZPWf97fukd6EVbvTAt5uW59axw4ykIjvcwBIwpEETVN
U2W8W/x+U8jKVkgQ/6e+GWrcrOSoHhZP92ruw8uOgvwGxBytKqxIoRcAijA0Wn5RSWDyWqfu6gcm
HmBeuYqcA6RV/C5MpWOGR7wCI06sZH0tpjYPka+hi7SzONnH/oW7fvQn2fXbQjJmq50BpyvdYGc/
6oP5rvsu2MQ2DOR7hVYPvya0FTd2Qzf/cH3j9pZzi8s4uXrYtauQQ1SS3HTTQ9M8mLzZ2K+llFdk
Y9NtokLPViUFRqc2bq62Rz0klmiWbjW0jnlYsx9JFGCaamK4VX07dpiXQ6YXZY0RphW8oU94caC9
s7cRms3NQd2nGEsLPkj/tNjqDx0lhYIrPvWY2bO6BQZ4ceNAVP2vLQFzkTaqqROLFttb3iRn/Uj7
aVa2dlatyWk7ix944qiTyRzHKTHRlkpsB3uYCwujFTA1ilhh0SBJ4xGZSNd1iLeczJHs6lae8xBg
Uemnw73ec/wsylTXFo+hyrSsc8MIsXjReugTV01Oo3wsJx6F8faIIcy170lfzdAK0R9cDUVUMaK5
lmqVluoVno428sF/WzeGZmZF1KUxAWCtuVJyZ/CGg+yagK2eM6QyVokeQSxqAlav+iy79NHDad11
sUwvPtaqc10gDpmYDJlo89qYa4yNEqR7UiKehUFRPa+9Ekfb2FJKJdfNReoAglJ7Et1Jw8frQvB+
n3lfK6o1TFMCbR6zlwqTUAuR9xDF0We2iDKZ1zwdqHlZss5KpaM03I/CvTp41wXZuyqTzfaz5TKw
JlUpUJpbYnt2ZLvzuwpEh3qWz9WzfsofiFP8t6PKVlPmhlrMlUo1AJmi5k1jviuic2FytoijZ4Qh
hAn1wFpjYIvk0jV7EUM47ar+27QU+PC/rR5DB6m+1GlDRUEOlWXiSaZp/esbxNM05vxH4dLqiYr9
6cRgmY6j+bctMFgRmPNPtEGeyhIA4Yvuz8/5HXp62LSjZIT8g8jhpZDvvW/+tmTM+c8TJP0XA5as
M6uTHA5HoUxtKSlszSieBnJX6p+bBZfKZBw5JohDdZiP9bvLVg+LGU3UwBqDFfoluFucrN5KDs2h
8HJMYrOv790+oEE0DKjCHK43WW+rWCWdljXwEQ+mr7qVn9mNY/i0T3sEb+062q4534AxumhORTO1
JcDMSbHGFvdx8W42fxhxUAuH61B0j94Y2w0Uo5RSnscToVA/46eJP8GNzzzeqxoPhlHNLDH0KkoB
kx7GA1oTBEiKQUkNN+eWsvU1cRiV1PRl1oqpxsq9tDeqm8ZWeVKOwlG2+C80PJ1gQ0BLYSBzVAOY
/jC5dFKaXFvKJ8OnMwmiL+rj9Z3apY/LTrER/alve2FpgTaEkoWmHyjwnDh0vku0GwjGbV263jBX
quSy8SR1DtrgWp3BSbumO31lh14vY5twrbzoGQkHiNGb/SkVRwymUm4GY/pYLoYlRTjFXcUJ1e09
EhJ1Ixdd2g1mFtZt2OnATCRf8mhZl+7krYe4ups+cJ1/jg6yaWckLGsplIHWueHrkzXuPA8CGvVE
Hm+szr7N30jGMEU4D1OezFSyd6ZfnTFqyTEd+UnHsy4eQe3pxKMmnoowfGFGSK6MRQDWc2kPpVNU
ii3yLOUuCHqliLRtiqSyrwuyrlZJ28Lgq/FxaQK9cRPeLXWXkDYQjEogI1uu6goQk7o46YSZUfHX
LKnu1VrzUc/2vlg0a2h0jo/2GnV5o/0bWMaVaYqqxew3CmsjicDNveKsHtGV1P3+GIf28PVnrmDs
Cvfk3jxPf90Q/NVF2OAz+oJUvv8Te/2KKL+7nlQnfbc40WsohZf8sctYpq6qSHpUiMl25q2FMM86
ggZparbaTSjZyvIvr17ofvQLgmGsQk7lpDZLetaaz0WwBoVgDR9+UjD5xl0/nkTMPRsPeIooZ4DL
qsWijThrrkQ8CEYxh76VzUwBRHmjHsOjdGOckEbqjjZ15KTZTjxelsn+abusIaOTNSJ4a7JWuAhP
GYaZCAd1aK3IKA7X7RdVrbeqf4FhVE9dtLyeazBHv6geMeHDT+O7MkYHBmXm2LH9F72NWjAsZcw5
mggVwJq9xcXxOsaO/LFHKhUyg07de4HjefP2jPFuliWdTBUjMewSAyqcQZ4jTw3T3rm+gDwU1rfJ
USinhhQlqgoEALrFmoeFYys5IGx/Xi1utKwqoQyT/l7DPYVXNc77fea6Hafropl0qYQFScTfo4FH
cRxtZhvyZnqT6EYNAWbxLEWlm8Q3xcLrKLJvPX7pMtt+RZP6Osx0MBtJw9SKyvhmHUq3wyy4uSwO
JBOsuU3sWv63K9dFsdkmva3UNWabQbrOjR4Ldw7CoDnoAT/1bN+z2CAxrNDK+mJEBTaqO6q5k5xX
BwGhh/CmMfDSr7hLoNzLHN3bd6g3mAxFNNMkp0MC6cLbXnayoPHVe/KitJZwlL6XvsE5tjxVYVhi
HoQ1jzuIKGJovKKu1tLcgpOun1oO7bGteyNNjcJhgkxxsbg9SkUKDNe1K7Wxcx0d+66D/YH4iGno
pmqYMpv4JhT92lb0/tN/VR9oEmnhS5hGdNe7dIqTNFm8vrD7vrX5C5G9BIVRLaMJBBAlYinUt35I
fDO2RK90a9XiJa3uH7wLGkMfRq0bhRACbRzx+FzPTjaG/lId0ugxNtwy/bSoL9eXlCrBW7N1QWQ8
DDxpdIu8AJFUWEJZPppa6yyl6CXCatWF8f463L5OXuAYD6OP4zwXqUO/mpgy+2wgawL5XNZ1kH0S
voDQv2/uQw1mHEtZg3veSrvMvidoJHod4A/scUFg2GNW2qUWKoihIuQi27WHphYdKrIUq3FGl179
1eqocgI9vLVj6KOYxlqcJ4iFLDhaVfQ+V/VDaqwPHOHoHlxTCYY34nYmjUxNjHyrHiVnuI2OvTXb
yg/EXfDO9m/+2WUtGe8Cl6GhNmOIlQy5hSo9q0lvQpReXpeKt3iMd1G0dZcJFVBqFeXx7Wx12WM6
P18H4SgemwA3Ni2aL3Z05dLDlN4rhMPoHHpgk97GeVUqld5OO/MsFXe4v6XzO0H5tAySNcbIruJU
WXAWjc2AK/JGbowVeFLz3EQGZlH7Y8N5MPmDVfy1/2wKnIHk71FIsDONOzqKVzrhwbyZ0TEfdabc
FwWeRAw1ZGiWZjQ9dqhZ3bo/E80bFc4xfTP9/ecl9CIQ/YYN/bRKRVr99c0RPXI9OjYFo9Y7GzOi
XXIr2aKTuplHnJFX3bNrqzRR0WUE+xVJN1mCSEIzFOuU3r5/5rjPpzCoDhXaQ+scIffMxhaK4YgG
U0CSaAKUQtApYbkpp09TdERcwdYnybt+qnat/haMYQhBwrA6QhJYfWdyJSdxY5SONA4e/2H0+VGf
vVO8hWOoQigKpQ0byGbWld3JKFDhBWN4O8VG/UxNFitZgETxYXYESwkKf7QmT/UwySe4vnp7Gr+R
hjAuRdip5totkGaePSmzq+irsny4DvGmZp5q/BaDcSIaQ0oQbAYGCXoH3bSlp/QQ+oOPmvHPgu5g
+IUtf+Emmewl6WxRGV8i6oUaUwaB2uT9TRcXbiLOJ7RkP5ejcUuyws862RrFMQhX4TNHYrpqrI3c
YjM8oshG3K1UYtl/rWU6fO1d2ZOt2uaFFnjaz4YHB03rGhIBKp5OP0cvlKe08JPK+vkOlPq8vl27
7s1WOoZI5DXq646uLDqwOPE9bVJNm81HN+rdz/J/XmBjn04MUdMNyaDvor9TpmFWSWyEuHBqop5b
sZoMVh8Vha12se7JUY2RMKNccRyd/XP+C5R9C1ibDFlRBkCn0pGyWzP+eF1JeL/PnLzILHSpRQTR
NmfJlWbznRp1vNGXPAzm5GVCXWFyBe54WqJ6ioHppVXz9N/EYI5Zryvz3EYQoyqOw3JWeJ2R/6Dg
l31gzpKRzqEZt5Aheyd5qp1juEhvtW71/L9VnVHlfXt0L3CMec7VHAwvQh5kyvmaNHhYwCAiaFvZ
lhx/bde3QcdKFUFVIuKFmDGTWSuGDbrKYHus0anvc28M9KfXrEVLcBSOvu0GrLdojJ0cDDnrJioZ
zT6mxfk0WVxy4yPvuO7alI1YzHFd1G6cyhR+IVIynsTZ/CwTyRFkXvB2XzMuOKw/naD9hLjM0Ize
m9z+0PmoIbC02wWGkhr+jvfcvktDGzzmxM5mp2aSie2abHQnu6keVRs1TIIF182XE2t87J5ihLm6
QOS4U/uMu0FmzrEoljpsNLaud2rZooOj0i8yBlZbiCqg9jJ5Gktb4unLLnlsQJmTreXNnFQqljc9
ZBisg2us9CV0RtvMbeIXTvsynXgxE47msOUnyjDoaLmAFa5VEfmnUjk6q1JLzigvinudt3hQ9O8b
N1wyo7xuKa1MU597WrtWT2MlSI4klx2n3nOPUkxJNjEAwTRVU2agMrMp5KTMIVWlnfu+tmLxrCTG
We3/tjE29bS2SIxlXluydkad4bKsO9XwYGQuUTjC7K3bFoLhrHHUFZJLgDBFPyNO2luGyLlX7vLi
FoNhqt5oojkmwKjcYsElSUVPPsEeBis942GU27hkT6QNMcrMqs1jUlY5eiEj5dKV0y8rwaClfxFp
i8EsWwtxexGTsuz1rnPpwKrkZdJsA/XTKipAwsW5rt1cbmSWEN3Laq0fKDc6yw/Ni2lofLIKu3bJ
Qxr0OtcR3VNyTVKIjOklqv5mzkdECpKizwfy7/rEbqbR0pE/UXafjYVX27ebYr2FYvarEcZuNHX4
n53bmUj2U239O3VBlTN5GRzBl2+qu+7uf0h5oYz3xjfYyMhsopQnid4rkBH9KbMzOj/b4Udi61Y3
WrIlwmZzIx68VWW2EUmmIV5dgSgE84cGxfa43vaB/KQ+d071jHielaAYlPfmxkNlDHiYdmKGf4hE
9KFD9Iey/ipmL3XKC1RSs3VlPdl7LpGjgaAiClxi2LTz5hzEX0Zb/Arz4pV+FXDOxP45/6Wi7F03
aaNh1TSI1bmT252RvqHbgp3dCK11/Jw5grPygpY8RMZua2pYLxH6qthVP55COie3Q0JHwQt87Dsm
KO5RdcXU3sxDaDpcbYkOmDH8Ek+JZa6PfXFSE3cVvnHWcN8puEDRv2/MprFMZbIU8EQmHLzVKZ3k
IfbaYAaRRfb4Qu55rR2prr3VkQsgXeINYBxVZUeo66NHBYpSpNDC1FxPio1bKe6DJezwzglPaC49
jqS77wfSBZhhmUisVCHToJypEAWSCeOTZXZ5Lqev6bxa6ycMZ+naf6gsJ9oGlGUYsaqUNoO0Zul3
ywdSugPvwvYHZ/IiGMMpK5yeSWsh2LRUbhpOhz4Nj+XaHdqJIKVDOhQ9SjylzJllCd3jPmpjeJwn
KQj1+nB9jXl6y/CMIufIFovp3iIMk3zspjroM1/DZKWsl63rWLtOxWZp2WmbtVLHJBEgdu/Q3sK5
IzzK95NnHDFx3kt4AYX9R6/LTrId9tVYlVeDBsk79xXOI670OL5XrcGpz62dOLmd89w/LijDN2UZ
y31UU0K91f3mrNvryVQsAyZKshN0qHRqO7Sj95yV5XCCzlwUylEM844e0fyGPsDiHpZaBAN5Bkex
kXqaWV3wL8Hr7WYyNISU60EuqeVYSW6RMbbq9H3XPXEE27f3v04KW7YoKWkcZZTsOneBwUADPRv+
rvRIo3i6JwYlr8HxvuG9ADKcY4gYkVDTmwIGKTk5KowiIkWI3bROv/xTOtd2DRmuMeIEydWUawpk
PnUTWgtEwrvrK8iTh6EadBCoCq0ChIj8zzJAmydLlB3lX6pYtpIwPIJkSSIv9CktWpxVfOnQn+i6
HByiMqit2BihudGjOKeXxdIQb2Vz7q2ymAorUtVzm6uPfT1wmJF+8RWrx3bgR6JdrS4hLHp6iALa
+6N3Bb/llurt+ScGIZKkYg6RpLA1/evSVEPRx9A3hAhT1bA09WPB6/uxy0obFLaYf9S6QtJLoIh+
qDvpPQoIUJljfstPqoRUicopX/IjLxF5j5S2oMxjjZ6uaBEpIoaSi0PoyETAnGC1Xjk+5Z5imKJG
fqbtvClsjstO0uclgmLU03Oehs91sgZGHn6eWtGdC50DtyfUFo7hB0woH/uqB5xc+gSJNGLJm3S5
ayZNkaCsGeMRdMyH+V3V81hQRdXEZpm37UH4gp2yMWPLbs/mqYTxuH6udn2RLRrD442Yj7M4Ac0o
rfBTdiYe5vY4w8dQxpQTREyC9JbXrmBP57eQjEOpZosholCPuljfFTjLldjbeiFxJNtjvi0Ks1PC
oovR2AFF75C2UHgYU+p0xe0y8d6QqR6zTLEFYlh8bcZSLwfo+aLWR1nNPlVx6K6F5KhS+Sgr8jHE
8KBJLK1mnK1l4t1wuPrCUPzUjsZizBBUfYCNRC53K9mdN+F7MLpjCszS4ajMnlHeCsyQvdSp+tB1
ELhMkHKV0XENB+U82yWq/dUg8oRnDuD+oft1IlSG/NtIMsOBhkizH4OLQAB1A0wnu0metSMtM/gf
rv0cHWVzx4s47oThlbxu0Pzpte/PGPRW/0NChTx1HuNb3j2Lo7Aq4zpmYzeMGQ3qodVjZOU9BnUJ
DZmtMImfyrRwry8qb00ZljHxno0qL2yiXMSWoXwyaw5T8laQfsDGYg9pHJKO0tgwCmh5YR7z0TiG
RsU55rvvbBttVBk2yWJNm8MFgvRfBcmqD7UXe3WQSUg/yO57P/fFx+sr92ZCPPPGKzKGbRQmpCpl
cA20p8kVoI2rNQfElQe3uHmvHStvCk5qZin308N15F0NuTxjsz06m6QqCzLRxwxU2CZO2B6VGU1F
OCu6u3EbFEYzujCdYKaBIkeyNWNMqfQt779cl2R/1zYgjHYgqczIox4gNBVmgGO/ntpTYpu4Jk1P
S/AvqXmb92y2/XGnFNEc0XdDpborMcxcTT2RO6N6N763RWFMTpt2qSAXuDyE4+I3Q2bFHZ5msEGj
bPixKfl53gSlEn9I9c7hLOiuFdosKGOFenOOtGwGe9BIJk2WXoP6ZPhIQPc0jmu8m0C1lZOxOGIp
poJCV1NFzRfmcUtW8kAeMept8CR7uVkjWzhoqWW6vAAgTzUZy6NPc4nABIDLTLQS/RxllVUUz9eX
ctejvKwkm1Gs6gXStF6v8NIz9qtBl2m5+FgreIIZOLtGtfyN67CBYpgkJZlZqSsUZhDe1/mPQeNl
tNOzeg2AsSn50GFWLz3LQmmlN/UBJakOhvU+CRkq9Co88f6Tb7eRiCGPRk+1aaDBqaY8CcXtHN7X
Gi8WSz/6mlB0VTeWRRHUmkQSVq1zaeghd8x79Jm2BAhEHIkTbdt3rzYSMfYlFculEiq6hIF6hHG5
04FVHXo0NuLXtHMU/PXkbUTTKrNdiwVgU+Vrw7cq9lVuRwse97JJDymZi74eQRXDUfUTXG5XXDvP
ndPdyI4YkG+8Lg27188NX7wa1I1UhlKNYkRfx5G5bi9u6TS3SmShSiV+F94pdu6SQ4n5wTnHkPFO
F8MW6YQWbOorTeneIJ/T9Ot1ouCpBpv+IMqiZrQd3S1b+iDdZG72Xfw2eeW596WUm4fNMy9sdjHG
CHfLQqMnQvipae6jHH5pG0y4dJi3Rn6sm8eQ/EuAaLN1bIaxrJQY+BHhrMWKTRsPpE5U2f0Jsyxk
Kw3EgBve4JwANtt41EQJhbkQUjxO72jKQ2MXtvlNRTIdTdsfXyKPF+Pj6Amb8zC3Q2VmKWQscRFF
ooDVZxyLyXHc2FeeOs0zQ6LhdFnsHnrhS7gIH6WkO+VJ8cTRSY71Yp96yqrqp0KFMPWHwUVVCuhx
DDAQ5DY8iHc5gnuSTfsDiLHHAabMfoWV2WaOfdFq5SADmHp0ONp2+qQ7X396IOTAC5D+wQfR0TQF
+dRIpmYON+4WZBzo9SK9GY1geEftAGayBquPkpU5tzAJgGaoCw6vjdIfTv0vZPYpcpFSQ2rp9bd3
RNSWdBYanaAPe3GAft7GPAtOfam3y3pBY1yEriRK3aqQs3XS6o4m7SIgbEvH3MoiN/6MKXyonRac
wiH3vBag+29D0gWb8R4EfRqFQsdjV+fmz7Id26to9UFiyx/oHTj/NHB7nO6f/gsiVbKNpUB7Tkmv
6GvUmBTS90FSlEfssnQCzRbcANH+qbyAMX6EaQj1MlLx0oP4jholwTZvRNTp0lsI7dixBI1o8RyK
fba5oDL+hDbJ05opQF3n8zLdrsoz5yDu3wQuAMwtJJfCUusj6CfK/OlMCppmKKI4Dk14MKLU4aDt
O2ME7S0VDLFGi8vfd6w3yqzJaaL1Utv08j0HrWGhSEg50iLN5jRz8nj2N+2Cx9w9MIjMyKIVeBW5
bxU3ig2r078uaWNxBNtfxgsQQzB5usw45gAyzJeo/zHMbqYtmNuEZwUziER0Ziboa5SoFuE2DNyn
0l/Q7HuXsKaN/po432OsSH9AYMBLbqkFpBGI/JbLpTw8hmPKSOjyuYeoo6d4OvrwZrfytx7NAqk/
iP59Escc/oFCLwKyxILS12qml1XaoqR0Kl/Ey3ZAbUXpz5P1T4W9GLL0/5VUZWgFgzNSqaLVMC0i
z6KLG8NBPCCj0kPk2eEVgXGlY3ilrtdeTmh2VHzT3iSn9K4M4neip2Hil3HgvRr+wSu8yMbwSZ5i
3mFEH4WoqiinzKfBgunAn0Hzh3vDBYkhFlKFQ5bQB8r0ZkXZVINZZtmEwsPQktHEUn4k//KCuNk1
hlowpKFCvAV4syTYaFmKHqx348gxsPt0fBGK4ZNQ6BC8NAGioPEvHtce8qblQOymy5myrouyjARU
mZ1E3SZqLTZj2ON8UXVPvSjIjok/o8WLQ7tdha6AlMrE401ooxT1xnfY4DKqMQzmKqUpcMPsfb/4
9Xqfkdouujt1kZymeElKzsHeXcwNIKMhQzwP6kxIb4v1vV58HHmlCLvuweb3GY1QkKuPbj0Q6P+R
9mW7jetasF8kQAMliq/UZDt27MTO+CJkFEWNFDV//S3vA9zTyGnsAPc+bGAD3R1GFLVYq9ZaVUu5
WYwaJOgUmM1v7op/xz1/LPPjTIxZDaslD49xbVNrTzWskJAiWwlL2O4Kt1LILAT/ft38tnM/bhu0
VRGiXCzpmqPJR+WToFO/mUT//Qv+74P9lMYVhSFEjxnLAAreI6iTOizhRbK5Xi3Txb/53SPwr48F
yWvY2kL++n+kjd25SOs1NTBe1sA+96bIX/592/46qAeX9f+7wI9X1eZXD7ABC1yzjmudZt3UuEiu
Kc7/y1DFn0v9eEWlhAygbLB5dMpeTNUoXph9gycbil8Ow98rDP99qp/vyaodeFMSLPUfMlfz9SmF
F3u6J5f0osIphDrzLn9fp4B+/rKhf8UCfyz9AwsYnddW5fWNkTuyu6ZxqKZH8nGM3H8Ir9829ddH
/QEFxmYwrPm6nt4hX91cZWPLsILu+9IEAhO5SzxsjQJtU1lo/0Ik/jWa/PGoP1BBvwpYz69YuvTu
absr1KVr7v99O385//71z//IZ1IjwwXDsISYdtI4zfX/58//EeFnt6EwWsHPH8zDVNzY9Jef/3cs
88ce/YjoLZgKx7x+X+W1DeZOhFdNzzEaLuDfw9/k5P5hsP7nwvpjtR/xXfbE86frdjlnAtXq9ebd
efa/4QWWeCj3DmFx6h7XiOzRKRmw7W8tbX+P+38s/yOYQEbEhLAnlu8wx3yFic0BylfcSa4TYf2h
/JUtv4aMf3veHyGlbkyTlTMW/E+T0biZ4ivE/23E+O9x/78P9rPNu4QKzCLt673pomI/JFnU3Ti3
HURZ7E0PSa/fGLVfF/wRRUhXF/BgwYNNQZdzeBQjqaAZyAMMqyTTtoa8w+bfv7Rfl/wRSFrH8Sfr
+ilMgZf8YwoQGbcUwxaAp3zZsMu/r/dL8PipdqxZTulkYzkPbWium2joIaV3/77Gb7fbT33jTHmN
7ly8N++uuLUjCJfeuK9LjBGcsDL5vy/218T6jzPyI5TQzPbStcMD1cvToF+tUsMV6pz9Jnz420fG
fkSUJTOctqFYJz1cqzdk5s3BR7Fe3OrtmHhP9eE3juKvQZiYDvEsyiz6s0NA9mVqOiNIpSm1bqAM
s1mK5Zcb+6+b98cSPx7KN0Y/8649OP4SDULyhn3m42nIrV9e0t9P+R8L/YiQMJtcaqcAuVM/L5jY
uLp0pp/+XqNVq4ym99/GAX9d70dIRAdVtRaYEgmmXd9wjE2FCvH/Zk3chOS8snid/JrRXr/U/4mK
fzzjj6iIJHPpVwtrprj14Wx/HSplB3q3gOX83dkeFix/v3f+u+LPSfN5pY3bzdjVwuxuc+m0fFiR
3jZ5NA1jYnjwCvfSQMxTSKh51iW91eCDqvXVTpttxay4GDFB3qnQzFq+ytfRcg+lwx6N9LKaIqFT
E3Y+u13s+YGmSPwyEUyg5DDoxKu+56qgvJNmUKcs8MevycZA6QBstxgHJet9pvNgXOu7EqbAWgmM
f35l/rPJboSTjCZgaHWw+vq7GwZQxCNcDWEOOlpHA+pKA2xmrMEJU/BVai0DXU9J7zxN7LYaSNAY
b/Z6L61Hmn2ZLbSR+nSjwfcUJIuXVUWExWydeTbe+0bG6/XE1AO0bENZPxnkZFnytdRPaZoFfW9s
1uqgBpdXdc2n3j5kMg1IOnO2GjxdegwYUT4VWVxMNq9YQg07nOx5p/sXuaSc6mqf046Xmdykau/l
bbi0C6/Vzqe3Zf8q5buVJlb1VjrfChVRDyrj43DXrkvQN3tSf0hMZeWP+Zht/cEH/6/PtmxukOcG
bbcEGDuKTKZCspKwl2uIDA+s4a1pX3yr4X5/zNwPMXq8Kt5rA7WtZi9JH/TZ6zRg67UIRpPEpup5
CwfA0uvCSufRmBmJQA5fEJN3aGNMp46TDHY+7YUON4U+LnYia1jGRJ2+NS2KxNvkbne2yQcr/Ug6
bzXrI7iNb/taBIwNvGgIGqh3pUS/4HxPmj5qrbPHFF+K8tA7MEFy130xlIHXgiyQLvfHJW7xapYh
exyIuXdGjHCtM96V/bDQMir6qB5MHKSBC2ElhvPiDyqQQwevlzkyOyNYasnLNOO6hNbXh0gxMZBf
yuFMizW21pc1HSLTvxMdxha6IsIwztZaXmWqOE2nUMgbhzbcLhgf0WSZs7vVHJ+pYoG50E2jENYh
7dWqD0Vemx49+6XNfQ8QgCiOpkm8gvmuWJeLU8NQyn4x9clriu2wFLxmUZOhg9Iz+bzIoEtFkOcv
qv+oVsmXDBs9v/lLFs5SbWaqwlwPT5MDh7ervWbG2/yukIwrbwrx4cBh+HVZOvyOOUe2CM+lR8lq
vLOn1HrwR/zicuVDT3nfP2Q5CLTRCe1136afhnzo3Fdm+QEIHF4OX918Rg8Wt5snIUXojDewRuvV
ebAFtyX6RNAR2S592KwfWtiBvV7q7JAvgT9cDPxaqzy09CbDWGbqb3tzzXiFT7i0UM8xKu5bxwqz
7F1ncYXepHzdLurb9vN48l9qzDs2ecWvp9NN3bD3RviDo7QH6ygKJyn2NM0pdzMk9YbB6/w1dfG5
yTVes/nGSDcQiwSPLXnbwEurDUZVRgui3IJZgHWWvDMukAu6n3yUeD2A3amOi3nrrUC98xDXEi1t
vk4gbRnULE2UupUo3rvGgeQflns/0plbwg0ImslhA7NrawOeH18+GeOqye5h/Lcz6PMqAcSIdXHc
rd2ZQWqJjUq9DXRLAzWusDwo4sqbjtWy9aBSlJc3IEISRZ1TIyAnrdAErfIn5sBQygPx0+ac4HQb
ZRvrGeK0/sUlDbfsG58t966GJXh2U0t0YBHjxbPz0PLfhlIFLU25hceS+mNpOl75K3eaDP10x7Z5
kHM0QrTXiepO7PHx6vasrC6m6V1WrXBNsXeCNZEnH9IpEkJs16GP5kUFhWcl5pgfS3vB3ZDu3WxL
FW5G/arw76T3RMuGK/MyG+9LvXP7uEQg0JQgmixcq7Phb3JCd+jRv6fyUJjPnYkjDH5h9dvYLhPf
kJFv3HmaRmXdR6xqk4L6mx7vX7gZz3JvLxzJjYEknU46q8TwysUf21DMj85ySr24m9GSBR/2Lr91
MjQIl+jxxgc7dQvOy2mQy6eazY0v0nhJ7Sgry2Ci+HyGSzfck+k4NUvIAD+rnHtOXFU0crw8YEIG
7nAefZi8sjzQqTjr9U6jKkLFe1bTyHLoa8+sTe9Tji+pmKbQ7AteQSqhzNf70VmuVhRsofHM5rjF
oHxfN5Ey3J3Go9l5eieG4taXxYcqrps1xw6p4lW2+7Yvt9bahNIRselX+IxqbumPqscFaTz4rIj8
+rm3cGxxyJWhoK6ZBYPjBhWCJmRl564My/VYDV+V3toINFZdh3POkKbDQM+VgahSPiN+mWwjcKU3
Gq9z3ZHsc+wWTuej24iwgviyhZhfmnGr2I1f9JyoEQY+xVJxdDdye3rOp+bciLnlmZvyBuMdnf0i
x4/efxyK8T5dbO72zmaov4w+RZSA6x3NQiP/NBcW1Ha2Xaou6rqPpd05g8Yfuny13so6KUD9uEwc
O8vmNvyW/OazZlCgqG9d9WANNNY1zJ6ce+J9SGpHk33pELYq9dGrijcu2fTWpku/VvTPzfOhG71d
PbK4QAhrjfFmSE+iv+nsJRjYXvVuVKliV7SYlJcHSl6Y9b26j3DHDWYYHDTQzLd9BPXW4MWAkRyN
0pgNE455CqRokwz/brStyCcpFw4sRguL9wrv14CqBfq1ULnzUyO0+/vFhrdKlvOuEdzwv/0Z29ie
PXtXwAzAE7uqhp2CjdWypG4uUjdHktIbUWF4cEwDd8R9iPaDaoK3Sf4ivPs5g1LsrO89/9xPny7C
7YzWxLWdAwtgKxuAZ0cMy/Wn2XhcfD9kV7w5ZpAyGviKSE6QpLDuze8fp3KjvYMYn0q/5Sk8P1aN
pqXupAXDF4GfY0nuINo6Omm8AjjHSrJq59AhHEZgOf1pis8rnilGM4Db22UidyaVKDl4saCaZ0YT
jcqF9cCzq59aNUcwKEBT9hihjhsM/i5TcIZaROyOD567ZQYASWtFDrmF4R5mpoPa23tijQYoMtkO
xg3zBj1BuJ+zz8UecHrfr7jExSVlZS9EP1ra5XkKKdg29nwZmNo9gr1FCvssqhmPPOHRH/0cHHEf
9YLc0xkIkskkbWZO3CIE57rLchMnKfM3pjnvnJrFfY1rTFnvBDu3eklJPjwrj6n3YPRb2/nwsVDj
41BiI6FYFLBSh7XxLvK9K96I3+EGGULVrbzHJ9X7p6aADKQhNs5VW6p9l+O5WzKMVWCzJQYO05Z7
jXdwRH2oWRF4c7ermyv2CkvHOjRqjJS5bxycoOoRUT72aXXoWyuhaR2skx+WNlwDzdvJOfqrsyUV
KJj+w5UPs9CBQZo9NC9D1YZEoJM1P809DmljBJjNhdd0y1H15r3ZRW51T7CrgwkRZhODOqkV9n2/
ne0P6TY3Vt3wAthI2p/z+sig8t8Y7T9DzGa7z9OUq6kIyKKDAjmALZ5yFhmAwxYwa/uQqoKbObZl
RSQyip1VQ97AQgNd0YddpiJBRlzhl6yLvP7LqEQsHcUtdoX7obBe+uEF91UldWzlBwEU2+j61QP8
LRFeDbrVysOJGh5ydpJZhZWKhHYIdG0PiPSoBzOpmo9cvdFV33f0YRI7BAWX5Ukz4Phs6IqWF9nx
FcHRtOmJrepJ4dayzZk7hQLMBaoa3cBz6rvKmmJ4YIat81Xb4gjBt9PqfDS4jnL6PDg+DF8nifMw
J854XI29vXyonjyIDMmD1b5DBAd/cQxH2eLgPc14TDa1cFDHX9wOc3VjmOjbsCkfc1hqFA+Fx/AX
ZmA0Aw5xqE/WGL1x7O/UPy3E2xRiiaexAHdeBCs5dwyBdnwlPbJpebfQj3W8a2Fa1dQ8bz8ZneMc
j+jXVlR2+FgNOzHTpxkZfrnMh54UAYZF4+tHXhqvWXcmGMc3X5h2oQB6XshTWhmBak4+fVpweVq0
R84lUH0RfFKnss+41z0r75Q682bVHq+RUy9jzk0XujHZmwfrHZaWPPOeJCpOZmdFzUx3xGi2dvuF
0ecHmb2NhQMhPfCjGYTm5bmQHven8Y01ry35HOosVHh+i75qduuRlhei5eXqosHUPncKAzwL4asz
3LRAiD30LTyKSnL7XRj4LcyNS18mV/NheVzzU0e+G++R9CdGqtDOir1OYz19+O7zlAEvfWVIBolx
205HXdtxh296aYCr6nBQQ9LnBcf3GCBxamuox62RhnLAqB2kX2cvb0KdIhkUAe1hwQLFEmSlThbb
2N1mImG9whqzK/DW6+B6tsi6MwE0ZsfYlKwIfQ2GAJG7YOfSgPizerMMwBv2RQebq/a7dB7MCkhg
uaTjWXUDN3UZMgghEvadGxMkh+B7XULlyLCCq0MWsVzMKp4hlcmzfgwXo7gdNBT2kGGoCthMnobp
lZhb0ygj1aqwZ29WBkyn29Cp0ZXMnNBqkeyZmFUmzxl8PY1sCCmCa9leJhsKTgytY/YSGl4ZSGKd
hGPhp+O68C4OQbLhP5YADVV7kynMVuGMCmmGMCzgGkEOmW3oZK9Mj5yJUIjP6/UwILysFGmaQZCh
ovk++1rg5u0Wl9UqkjW1Q/hv81ybMR3UPu3BNgAfeOYFO9rQ+mC7SIndu7GpDoPlctop3tF7JcRh
qV4yx4ww+RgPUkHRQiXILV8YxWRB1/FZIwTI2xypWmaZp0oW4QgB7nTIdga7+OrDKeh2VbvKhm06
xtHsOnRlDZO4jWWQC0G25PYW0i8XIc0KSgGo7Iwbhvylg21HZT0v2aFry6Myqrio0M8IAm9u06RE
KT1tNsI7mmu7MbyKTw3dKbMIhg4/EzrxRU12+XTwJzyZ48Yz5u9LywIMa3gNBGz4ADX9O+A9il64
8eDt7hcI/p8d4D9Zu7ie5qSzzWR1O6g5ZtwZZVDV8sadkFLbM3Ln7EbaO5gwnRaYtpXznTn532gm
2IjiIhBqsudmRe/VdNcAykhcwVY+xsJ5yxlKXH4eLSPkgJAXenTfIMKYHTq0TET/ZkkM2+Wml96W
GQqZ66nEHFiu3xbvUhtABhpqtVUTluLet3pkcRvSTUGBG2Oat3b96er0zuq2lmlEjXchk94Sdpmo
GQweMoeaZ2yKm+yu7Y9z8ZaVct8Ax8m2j7zWPbAshZFadyycmIG3qjH1TkeEQfU+qgatsekDRFVO
nrtEQHCYxnsofIhWrB2faMdb3AHEaB9NLXg1g/kHMEzz76Urt6Z1IfLUo4fRmHkLtftCs5D225Q1
+xUAQ2F+qp5U7E5fvXnb4tdk6k5Ogvfygdp0P/lVUDA7Zt4DegEjqEkg1cH7KrwgAyY1s32xajNw
Rnuj269GL9tOO5vJ8yF891hj0/0XArKjmHou2h6OgT6XeoOsBYzJrTOTbdM+FtZzb04HN4WnmtFc
NFQ24RybBa5bburODWcCwVIAp5alN2rC7El25f99njZePKVZMooPa40X70VOZmID4fk0u60Hxt2S
JtX06qxn3bj3Q/Exp0W4ZGcxpXw1Tpl873LvRphznBXTbc5ksIyvhW/HJmnbgBEjNixoD61jCxDG
IkDedL61cu/TBgkirtvgwH0Om9UAaRt+F8nOCIf6LGzFB0qjlLRRms5BhV1ycYAaI+nrNxOsQo6y
DEGe2cA5pFuRcfvFZ1OWX3C1j9faSSw6b2Z8SJD1D+w0i8ClY5o2DybXqQEbskS4534lx1yDgrhH
lhI1Co0uOFCmrCPD9oMJ8ZplfeJVI4dueDQV/TNQD5+We3udA8NDdmu/deuZzSfaftpDAw0wEMxt
dzM1RqxUf0DxquASXb0jeHbuq+wD6eujRYEDXGVtGHCR39Bk7OcRBxbSWijQj+e5WLiQt6retfne
UEW8IjHr8cEMPQsdx/xciIgbsSLojTvXcB+Myj9SDfRiNrFcsdVpvsmz59UTW5Y1Ubtc7EU9IQnd
SmlzjKFsoWAHp0b8E8c71Msa+CBKo7V2ufDI01RjGrcZccOZqgpkK8+DQj+ypXYGEjqra79TSAiu
memEnutEUwlFn0lvkDaDYkHLNAbZ0ysbk33P03hqm/w8C/Pmam8Me5wpESPUD30jtlP7TZdWE7IZ
8tX5FOYLZLkG8wG9P0Fpl8fSUEvgWCLpUrKDfBwukXyjeiPwbH1yW4rQLraWKm5GHGFBv4tWHXPl
fKa2jpi7nHFBIbigSU+4rzLXR3setwM1ke16gQMwvvTPhpoCNsP7qLcjv3u1YF7p6CxYcOmybgzz
fMQ5wS41MhQVCU355Nlo054wQN+qIK/BXTky7IDJRncMWuRQwIKT3lv6tckOk5dQCvzjYsKyBW3t
FWEOaAT/jNDqJT6Nig+YtqvpCJSmw7FGclwdvRQIE09bAHW0wLgALoTRyMgUz9rTZH7QEpDa1Vcy
jftCgFnYpbkMC4pXuk67xQQnUH7M+UNWxMihNIiVZoZ8AmTjbBBnKn+mMwn89FAsaTCvVrzOHfcW
JPHdlUM7pJ24xzwUN9vHlOi90wNImYA+Fd0iXkc0zSBt6ibmUh/95qnBb1GrN3M+Oqw+aKAKt2cB
G9Y9ROv42o7wnNhWRZZA7oB3mmwUq4I108GyfAsPWMueuTmgJkPqCG3bQBwV8rdXWaE8mb3hkgoF
UI6eH2oHqY+8gORHaH0sJxX0DpwD9D0Zfe63jzaqOhTYQg196I2YoM1POX62A+BtT+/D8NBQtukm
XJnAM7pHmy8BCS46LhCWe9QqUrbeuYCZZJTHbJwjg5J9jezcdoZD3fVbA84Vml1Ic1pTEpnOFFbp
NUNI/kGqgO5dmq5QVrhN0Tppebzx0SzdQWwYVK2VsWv6AifTQBndRzY+mcNuAZobbKtDMJjAE0tc
QaBYvTzpFT0osSVkPOTmoxQiqIYqmRlqHYNlJU6ahg41ztqI5DhtDDiCC/bWAb27c32HGdHKk4HR
3GfLuzm8oSuGW+57O30r2R/mxQ0Wq9y4VrFPdYoizHcJo+MVzNRCfW7YTWCBD10FDh+9lUaP2syz
LQ0oAJS8b/2b1Wrv0tYDBLY4kRSlD4pMBNSm0W2cenyyPCgUrTJcxMxF3R1osYQ2uP9W+rxafO6Z
1ot0BZ97kOpmEQtQBSMyzh6TD7W8F9ZjhaJUP44RWd5L51HqPva6KhpAAbt5JG2YK/pbnbFNipEe
AWTn63vTbkPX+sSQJfIYE0fgwVEI80UdT3rcCGCWpoKEvB9VOOrMxXCkirpGopf9uGbdRnr+fQ6m
eNb+vhjz0NE7C32Ho8JVi7Lh9FQWXohCDHfMTeGghwN9vwwxTY8SQjsDInsZ9Lhn7VlE8C9PSI31
TwSMuGHJBMLUQYHn6XCOGWSAZD6EpHta8xrHTyXdYPLJzo59d7TxM4SgYW59Q8wrznxcIQZyZ8TA
pXDjFL9QASZVIoL21VmJfUrhzAgCwxlfxg7aMs37NV/pISxvDOF0HcYb243szxUqd0wCQ9qbttqr
4T9lCqRrsQ8h7AzJvpqX2yZ1Ir9oNo39ZhhmSHxMwrr7wTEC0uAXc1H1c1mYNsWNWT93MH0e1scZ
jK7bfMuMXGYy7Rf6it/0DHUQLlyYLXl2JPuHVlmRV9NtutKwAnKey0Rg/tZdMc7ZZolE9l3A0cqy
Hv0RhSrnC6+etthjgMzJw5huc3LBwkoXjmR6jD3HO3qkxv9XQdXfj0CoBG9AFLBWRHbFQGihVuF4
70O7sf2jlx8HgaIMUpB2gmg7PCBotUkXzA+Wkd1DF9xBl2SZJxbxA234yVi8rSgVyUGFWTrHU+ud
PYU+MhBcot1YJhOB5+IeYTJCAfalKWaw62DxXKTm1rn04SOua75ir0zjpMkSuOBfTDwAmmx5R5qY
Yr4a/B9MZEreDS06887EEJFHN9Qe3walwtQ5l4DUS9m+aSsDQapvtTm8Qg0/wvcAroW7LM50n7Dh
YDqP6ZACn8B6AtVR6FuFdPyqLILCnMaZQLJvAuKCZicUImljCp+SIvKcXS23K2tBcFQbz9VxPXaB
R04EtYbBe9TIZPq5CWiFWjYus57QDUMJoy5QtDROPUogYj+5N6ki6Mn17wsmIk0kOOqXblWI8C9l
bQQm0mJVDXxCtY+CJXCIRqbq3TbifcWXbM9P9joGpZuhDIqpPCTdnTQi9LHyTChujF9MsqBFUY+l
Pr6Ub9hQcAdfiWec27kJSXFpANPs9AL7jaCoFB5AgMCcwZ+9Lx4Ulv2az3ClNnEgTatPyAxvEzs7
aInBK0tGtv8NMj5Ez+K2n9OIgEuqLRCBSKQ1fgEmX6dORe7qBU15yrOXNQMiWnBscnEgXRmV5Ggz
3GXtG0xmkeZbYdZCnVX5t8QUNyJvodkr2jvLQRAUWQAZxpsBI+YU2aszPQzVqav8qDP3TI68K99d
x4aszLOHRFNn264qd4335DXiVI/VxviH40WsLtHbVac3PT1OabMf1/auR4Qo2xzFB2jEopptmjp0
HXQrlUCNJTvM9n1qjoGq+jil7hbW7fjgPl1/a2HAumrQtDaCCQfEzB20Hs1gDdsJRY6PTmYnW1tQ
QbJBQN9KiuEisi/ybkPdvZ6ObrnsOmSfToX1Wj/x7QfZ3PqpDfVuJPEEYGAGT9Pl+zm/sVSLCxwl
WPeSKhSSzVeKdw/dYVScFxR+BLSNVXc10cGhszYu+JMBdWvSpZsa2HFtZaD1KUNJzemwhZohWEHj
rO0OJllAVQxZMsw1L5mHwqBzssv81cYF06cg4FYcg+pQoaAsrZvMfkZ/SLDWfmAArXsAq3l1sY19
RTFEqQiKvQ0XwEi9PWCcGflpO4647ItQZ9/uApxeQxUP5KcjdtAiQVUdqZQtAmt8bstm06l0OyHg
NLBtkrkNZlcE7drEM9h2lvtbaBAAManYQXxhE1oqUAgBA6b7927V4eJiNEcDKqBq6ePcDZ4bmjp9
UcbHasK+aFFwg/CAF8BjQE4XiBnawyjlm9OFYarHb1ZepWe0ZMSkryCCMe6dYSdNkBEjuoydCsy/
WPdz9W2QN5dVEbiPNsMSKQnoXIeYnD0sOORmrzc1eNzKwjEGaGLoCSondPkBM9RYo6XDYaJtiLbD
2HEwvajBZFYoXEiWkEpxszmKIn/VBsrNlDyBvNhjejtwzHu5gm0243Fkm2yowFd1W5vR0AO5X1xB
rpzyo4+RpSUHxdhyqzZ479xT9sDM8TGT9SZrzxkuH5lT1NFfTVGFVy6RZEWQz+JBFN6+9ZczzB6w
j8ciP2QM1cV04Y4/ovprdxG1bi3c4jBUjHu/QI3L5VONXlT2XKnl4Gj0ihpeACHp2GLpo5j9K+vp
dEfSootjAKWLG9F2xUbWTjCCJKutvUB7gFFfptGJ8JhJXfRHh0xBRVEmp4ln4dw1gJZZ4+yv6a5r
2RsyXQhyRrfJTy6ZX1LrmJlo5dCfi26DonuwuzHxif7Mluo+wxgzytjIeM4FOvb69qPxT57xgbkI
8BUa8iAfUG9C3RYhtavANehEu7AOG6wvG6CxK/2gXK3AMD7dYYV85E093VbrGvTwD3KNIqI+gyDi
whkToMCUg0YVM4YyR3SVBPd61LZKlEHG25qheCmx9+YHxlw2FN18PibL3LaNhOmGC3o9JGiVyaSh
aaJyCJpUTG/DnG0IeiebbD+LN22MseuccyGeCpclWs/RgjDJVvw35mB/vMgr7lrr1pMz5G/jHkzm
lJXPNa66lo4nbz26QAl1mkYajKDzqlHRY5mOkBLVRPKRfeOIBcive3fhU3treyosjDKp3NOKgmyu
QFfZM0RK5YZmPni1MzzP5kFgKgjw3bMPs3vUKYs0fRKD2FPxQSiIL2SMrfvgeNV2hcWSgHSkTZzE
Rm5egWY0XEBV1p5WfwhLfdP5MLoFYevXiEjEav4PR+ex3DgSBNEvQgRcw1xJAPQiKUOZC4LSSPBA
w5uv38e9TezO7I5IoLsq82XVrbW+BKCT0HXk/L1EATAje2vRFnRKedDJOLN8DbdnXWX2Og+zPUDv
NhvdXdL/6kvBLeNH+ruRmlwyxamteAqbkENo8CfrbeqP+lLBZsXP+VTuh7gK5uJHDDBCtGXmTk7s
vOK7z3gHUZvH8Rih1k8yPVHbcCj82Igqi+U7fRyMsYIIjFHh1GtNzc6zfU0mDTZKPOlNddSRTvVa
/8LL2E5OslHcfmNb/THWulvjKF5eE/zTcbkax7d6uk4UEBgyz+iidW0bQRi9mG7Nu0c3QacwGU+Y
vIlaHyfUiHGBa+Aoj/L2NNh4Te+K+6km733xTkujr2uE6gYWQ2Z6wOCnaXivFZ4nE7PkNFtgcC1j
jXh7ovlFM1v2AKgPQexv5pdNOnrd8KrbnCjjZVLvkniu0WXeIvfNMn7X/VfDcVYlbDc3gZ/0nao2
wZxVF10TbyrnksFGSFX7G8w56PJ/eap7RREUWn+ZImajI1K34kWhKcqVZN0l7VrTL33B8JIIS6Z6
AQxE525Rvg/zGPJTYDb8peF1dFG2qwo8EcwEF4sQwymUmWcv9a4R365lcbNpjY9EJ8ZyHYkZKw1o
jCWw9TR+qdwGMD8AVsGkoGc6Dy9MuSiZ9rW42spqcUWmauU6w8dYqMA523SgV7G2hr64q6zBTm8V
Cj1TInKhcizZb0tsoYA5aHs0MF60qsDBT9ENbSjChaPQ4c8pvhoWvtHGXo5xp87daoGrWFHVrxul
8hRwjH5WVkqmc1tYT0oXB2WibzsuqtFQVq7p/pqMaFjLiWEew7Ru1OVfj10uHspkE/s5nxFDtzxD
wVRGhM9n3OZ3U+EiQiNAvlrJRqxm8ZXZtJDWpc4Y79wbfmrpAfPs1ukIpMFzZtnhsQMZGUYVk0/4
pXuwl0OMAK/l2r7q5ItJVeWq47uY0Xiay8ylPWndoabPimnH2Su57jCV9ELsFx4tp3W8Umzn6Ifx
w0B53yKv9oqEVqI2ypecL0oE6eB6o0jwhlQAkHTyRhUTvU9PdZM8My3NH433gUNk5CNasIEzJ9qn
vNodDpPSvefGO1UHnQLGRzMc4uwB77HGgDo6K2FwdLvZ92aBdsMzE4X+0FEZUcQokViFGm3Zw9G0
LtriHAdpbsCCoCizi7StvUkPqj86DiUN+iXaZeL94bpHeuVXYXtVrJg3Ba5EIVhIpxga5a7s2c9j
1Cz5wkF6mMhq5cdVvOuS/DTHm4F6t8+1U5OUEDjW45F7Gbvy0NvVNqr1ZK01N44qT2pfA65CK8XO
cMxrjFGRAUXkUXymON/AmyIbyE1HieMyumjiGsgsahl92Domb3jCyxE31GIdDFfEuuCHQpSm02FQ
f5Yp5sm99mzH6P41478WuauSjmexN1bnaWDu/6o0BuoIzHnDXfdtHVhFw/h9zK+x5OYovI6Sn3ls
711/b+e96bhbO/nOi2kLMh9E5amrdd+I+m1G6cE2PK+Li3eqmyehGlvJP5PiFWzKW0q8s8ye1nVm
+dC3XsLQs4wvZ47eJUCXMal70ca4fNgOk3UrkuppeYCzdc/BZHtpjkgcJbTrSnbM4l+7rPaJWW/S
nP+kpnuDdVFiAgICIqRsd0Ve3scqhxC1XrJGsNs13QxLc6jpRET+D3uGftAK5jnajbywau2ejQYf
LwGnVJ1nKkFntDcVnsDcFzc+uil9K9z6A+75lM43x2239XKOnFucaSd+i6fqTSB5BjkhiWfmp8Ec
t7bCFs88RtwMV0bvfs6Vu67n7DPvxdcSdikdGJSQWp2shl0AHM/diMBLi8fv060uUB4nTaVtW9X0
GGhCpRN/DcZSr6wyCkarCSI4zErzI5GvzTbxRn5PworFZha7KvsTSeFpqHw5PWyY1XzynWeOvDNo
PdAdmEsfvdP7g4ro5IToOL3nOrqvVr+xQgHr1AhKMe1zhsQBYBLrqGHx3kVsH9PzrG2NST/WbGEV
XQXJtRzElGzqpP/uk2Lv0vEuk+prctqOo4JRN/iVy8TTtDqWETJdrL1BmezavN9neukvTuzhzkSY
lKynVYEuyqRtvdoMt1E5bdjDyidiBE2hjusq6Z66HI+0aKO3smZ6tMLOOUpKheOrsFmdCfk3u+WT
yexnlLvmV4uWa5LxZVaF8mU9alfFPRQ5tekya/vJaLZtJj/Vgm28eIKznh+Eah8VTUFHizZqAwXW
aVDZpr6bKvXNocoI1cYbkuE3GXSvq9RdbZTbh1hohsMuRi4b3fY2mog5shTHuLLZuGNuS/XWiWRj
cZ0vmuLbOehUqu2zSPnWw565jYBbjdC3woKZtgvfqbmHs/FuQy8uVex3qbvV5uKsIDk5CrZE1kOb
Fe1BaqrPp1CvTJo9Wx2bwI3MwDS7kynnjZFVnypuixvCc1u9b9TSnyTwwoQNLxqdAgnIFIWojhbO
B/4/9bLJsuhgADsmKcLyKIaPRI0vUyifWokJZXfTXrXpE0vVm6d6G1Kirex+MXFI+PBL1kdFBL7i
8p5pxiZUGooXvX41xtiHzWC6STt6lUYcsB1Po2s89Q2tgDHk+zIstlVlQWtwOGuNCBLNOqrM1R/i
KegW+8Xtur8sRy8u5XRne/Muyrmw4d96da/JAEp1q490cIdpxMOAFh7zD0vbN90pqnnrIHv0z6l4
FogfrUBiF/HmoZctI75K7IXlvBLTpuJtLBeVFVSsR+CU3szR58RfQlFumXT8OdWY8//9EG8WRV9Z
+Heys4PCwYOcLf5ZfF3oC+0Yl4JBuJZ+yYpm6z6MX/llKoeQ//nQwtEVzw3cDN3MOtWgKKOUkyhD
tjkP5bMhz455kpPw5AjlCyUcqskhaqn6WfSdli+h+iY6fWMPCKPjo87zCxrQmtqjUJiZae/k8Bkq
Fx3lkkp12+QKljokSL2S+cMTrtemtmsdZedkCX/MBrGhjW5epuUyOlcROgdlyD3ZZUFZgDUDmyzC
2Upr/ouoFq0hXbUPLdvdm4/BcPmqr4xVZ5vr0AILw56zWJWs2WAi02sOHZVmzPOhQMpT6UfVnzDe
J+2m2FA9vJhqw26N5BPBLxU7kIB1mg/X1NK8ckII6OqtXuqHZqSNLSAVWm/kYx0TSuIq2ZXZzbU2
UXmIbZCsuN0piYIT+1kv9DWTN0zUCa07YYk7T6ED9mErJ2Ow36Se4SKfJn7IKjdXcQKO2FWfbZH7
pYP5YGYvmt0fWyqehJpo0XbCxmDsqQUEus6CpxIxmbS6DIWy1UMMeiXBIRVrWZyiAZM4bE4x1UtJ
YGOp2jvSVC4vCamiSTxXHHOhvgTZg51vziIzn+PeWKvL4lsod13xtTxok6k8uHC1lURcL8xVOxd+
qG/1R6FKcSOd93q4R2xdMefMnxuKqprPBeKlKL8zqJulCpH1E+TaD6lv4/Ei62+j6jyl09dKgxiH
PWJwOdXETJpvZ/lteNktMXqN/VM131Z0FLD0k/sz2K+tDfusBAb9z5J8jcmW7V5ezBTwCS4lk/Zr
rfqxA7hUyrs0w5fePUS9rxTJRnWG/VTjC1ZO4IzmqjGoHZEhBsgx7V8cLjhE9PQpY5bRQEit+Hab
vsTOUR84LpQoMKfn0GoxnOQxAzdte37Y7DtE2afCXCk20r/LGDN69AnutpTtJjE/TROmeFoxVv5Y
DUddSGjg2mu0eaUuJ60eVomA+xgugxtDEn2N2S5enlVqbyVREWJSDCmUYv3UdRSvI757/6Qo19yY
XgZt4gL9mBKxq139FM6ONyc9p/JZqxGuzS2e/lU399ZonXhQP8LhtXWt7wgVIKpmNK2YypDrHbNX
RfDQ4b2dU0ZYCBLcjDDImgie29g7nB89+plqvCfokA98o44f1o24zwZlmmOQHqi44hLSItMOiN9Z
meNVhs5zHxH+V9HTknuc/Bu0Fx2807aiIGYZV58cpZlzMx5dOvSxvis4f33Iy9MtK1NX/LitL2pM
grtZU9PsU+1nNqNDkZaXllobUsBj0mVQ2T8KIQDVIA5NiqitKmIcGUAPp1BrvTHkKoiTL8uOT2VG
8J16XodqkMLyTR0+7W1GIphRYXI4lKQv/Zo4ST9eJ8ijJtf8IQP0aVTKnuySTNIX6lmhSh+q9Ixl
kaziiLaji7R1mvWvc/ij2OnWtRnXx1c7U7mhmH+NbuK3hYRUbYAH/xnOMXWo0ai3x7ncymnc1eRE
ivjDqD8aqig2VVKFfS7qTjG/zCW79+aLEf6U8qC0HFKq7Sdxuc7AylJuoKaf16YtzkVyi4ePxr5W
oUNCQfNnQLwoqjZNbAcVd7bLKcevvZn4Q2rkeHZ/KjaEJcobmEhDuT8h1hJHG+Zu7zp7M552TNRd
d+kx7s5mke3QSxCh3kR1ypOPamIxM0ZLnl6q6tJzTuQAu9EkOBsseOpKBjOXnzLj+yS8D+1XJFSE
E87C7u48YjUENQzHQCuNj2VhezkOUVi1ZyO5hNyc6CBDflkK59STWUphKQ3lLdbfLdghl2+1QLsw
4reevESXR14SRYAx0kuznWzPrRPhg74PRbgR05uT/WrtSKbhh3N5qR+lI1ag+95FlleWAwadvcpE
7FnuGatSiu/athCIHFqDm4EzNCQLfECynjFw2EOFVygAjg4WrvVwIEunYKmk2FOCmjaku+lt7DDZ
rsMyJjmWeYgTT6Z+nKYfc4o2grjN1LF69hFjcv2JuzaytaCu5NosLb/XeLAdQlS8OFmOXHscup01
NEFD+Kcp7LVqt2uIqfWc/T4yFFPxttBISBrAsPm204+IY5qLrG8B+X/Nxe/sbpsDD9i0jrX2qoGr
a3rhjYTlJKT/I93nRC9qfGOuwFqhyG7YC6mqz2WvcegG9fy0uG9t/yvrfmu5y4uM9YuSf0rCHP3M
oKwkuizutY0b6Jr2nhn09zpqowJ4PMDBQnqmSM4PUdhCEFVnDmg+2nyMPFMCCbvTph/aXRhvJyw8
hEFZIUrJ5xoRvpj+3Nj8Lho36Lvcm1DTSzVwZk6jMQkWx6SFhlIQtRpEMdcYyoPxAM1tvoO2gmAd
1/M4b3K7JdFmeoPLN0tpMBV+BxKhacNbMuO3KL8JlWTt1hvcnJXZPoVoh21DsyBu1QioD2tsMoys
e3X0AbyxuHXKvBlMSr4KC6uaPpjEYDcmVcU5Nzk6DesS9/M2Gnc26GA+UOSIzbI0vlZop6WWa00+
GisiV1VzjMR6yZFm+UcWfXej+2FVBH2c8O7UTxOWsf4Qjmom4o85j2Tsx5GKMr/VGLJuZhY4mnuy
56PsjUMao1EQG5z78FjXIJrWozJ2N6JKd0p9y/BSmxk/19Yp0vWNAGpxcWPLUL/2JiuNhkNGrZBU
1T9F044FXLvZ36P6GIUS77zbFam9kbjvkXloiSjUyH4aCtfkgOPINdXYXmlOKdaN1T+rqJmipAZU
zo31leW2H0G9RczVR5jWlK2RAXcSH621t5HuJHoOJ8Q7YIvMHWk6kqAMBz/EbFOE9e0O3DB4c5oO
n9qRami+UgZrptCNZrmgcbPE6wE98o270PaF8Z2wsLA1vySWAnGoBiU0riE5AdNg6xLJC5I2m6Lj
UUgulS73ijjO+WYmNWYUd736Xtw7ezT8pP5XNOopW2zfpkUrh38TKEBx57Js5JVVJZ5WU/rmURBh
Qo7ZU0jMi0NQEbuythAjGn+2P2AOKrSfifwUpv3I37xNU4glQE5OA63eJKhZWmdtevSTeAoDJT/W
Gj+AJR9QqxNlmKUqoQ6BWJ39FNxwje6uZyRCVJbfCUm41Xf6NB8s3FXsLXd8n8M/eM0qKl8EDTOn
ysTt7NwfIdTa4dJDK0uiG9im36t+Rj6Sxbue240DA+hs1Dtcqz5cj5Gzd/AZQucmLEoVE072pWRB
o7owyq3k0FlgvKMXyd5CDMN2ynb8zGfV0Q8KfKndk8Trnxfyyfmhgp+eiQIPCVpbcbRYg0bZoyHN
1SlWVxq00iVmtstzsbORFGISOCVWtiSpY19T4kjz7lFBukd7KbdWC/CbdsdqvmXtMcYJa5/Qr+Yy
PFIb1NUT2xbgoQe8RYXuxtg8hqcr8l6FF6iXPiGdyDsU35b6z2YOmDXQj3b5cwssQKaYVeThugoP
LTsGRpKEyb2Lxb4QJDmLq4DxqLN8P5ZvQwiAs0fv6LunVP9t0iDtbwNxi9ymqHteMJ7LmjBk89W0
2yHaJz0YevpUKt1ppKOX0V2rd+n0Olg/QI+hBkIFdDwgaITAPk5/7UW7r/vlVMMgxGVKBnHEeqf+
TK9wcWMOQEVdbb+o5oH4x7rWM0S90qcd3CpLxqjnmbgqJNf02jY/KZ5diMTJE5fzS4GsD6ND3UqA
8xfObi3D5j3lc5LhZZwuNYEVvXlxiV+3HDZuAvJ1drHBSz4kwARiO/H4E4ORpbisS3ZW9a2rnFFu
yZY7QaqSK3f8jotE119Gi9DJ0G+HYa9PFQ8dpnvvOQIsjfitEyR4jKHL+GuohLYfVln9qB7j1cxt
WqAFKhrnZfYvSyHeIja9aYg1y6WdjtN4loXqh8nTmDJhc0wxDLl0nEsM8sfGi70wvxzE3G74Ic8M
Cb5N7Q6nvwqkhTTobhTnqcVAWlCgibxEONY8K9fZWEA1GLuwZGunI8QmJk9Yv4PBHl7k7QpRq4aU
6wc/o/eYiAWlIwWY8BFJWGuorR3Z+wlSzlLIn8dxbgwJJFWZUNdzFFjXMN05PHSZ81bQfWj6Kx83
Kq3KPVesWhquXK2u9nzoNPzH6WAXv6McvYnavDBehlZnrFe+qtJflYu5tp/ZVcQQiulXr+gAkkDl
GWEI0qoBtEhnA5OoTTDN1ftgvrVEQ3RUce5OXZ7HgkK3dg0LXxkDtbf7K8Gm2uEl7g76KP1q3k/m
jx4FmnY3zXJr0kuWcQVNQa9TvVa0fg2IBMG7ic5RJauVSjVQkpOjfDELIJrFRwvMXD3SIA/ZP2cy
TRNfMgHOrs2HfIw92b4uBPrrWKfCzR+PjXGPQEMz1pNGC+ort5QshK9Siuv6uNd04bshSQor/ZjI
PMTKbcS1Siay++IJts4OX7oQzsjs/N7GCkrJRavp/rG6b5DJRgewGfpD5PS7mTs/NaeLOq3NhDxf
Mshn3fHwfQ5WteQrgf1a1E9ZO+xGsAInKZ5E/tz13ExRC5JaRxcMn8Mkxmc5g82kBRElrK84Vc6t
kXHBMYjgW5FOoMw6z2XvksdOipXUjLXbxofSrjcun+RSLttYxkENUO6GfbnNZuv2AFWIzThrw8x9
LTSC1obDzfhRl8KUlNKwImlEHZD0pCxD1R9IKuUzUdepJjs5JMqxTLV2peQlR+dke30Dt2t2pUEn
17FlXJnP1cRc8b7e2UXx0Y6g4QzryldtaBGeGD7mRlQrRq1zWcyeJHvcO0SwEfIEeNU6hl+sc3Ob
pwmIWJ2+ytziF0I/z6G4Z4PjLVovN4luYlWMp0TvX3RFYA5OK6cxxo3Al6uL5N2QGXdUfGrJNUbp
cJm0R8tZ9CMSl/no9mz2a9TGd2kgr6hmtdGFshW9vlZZGxq5yluj0Czr3B+dLDezgKK2pa+o8Z3V
m7ycKiKf5heWtrMiekyRT88jBFSagOg/QDslCTLFPFlKApvQEx+rlt0ok+chhv63in+KVK59STlg
2mt6Ca+aoeoNzXdhb23b/RpyTAeQVGtmdIHbAcTbfp2GZ5DWZ+iotamidEn3jj+MR+O8wg3QVW2G
aN4UpBKshTeCWbCYUcrrREsq8YRZnzvAsSsUbKZ2NYt9M5dBD1YWL6pfQX2GOjOlnH4F3nxRl9ZX
kDC7+8BQhBEhM1qia8RfT0+bcwVxOCvKRlPfaqGtCiyMDMpgUf8sctStehVjtbdh+eFOGrCDKB6B
VcjWqpnXyNNDbmnES1yW37IJQudLlv8Go/MyeciWhKTjWUISFSJZJ0jjKnMQnAVfUkGQvmQ0Zqbe
7fJx5zA6AauIvsTeqPJpkjzWRPwTeCuLpiVRMIHIPBc6MSqaqpi0srZqpqs1fbX5NYVjjTlO1fjJ
0UD2OowFXHZX2Uv1DyN8Kj9L5KhG2S/GxWGNWlHeag74h/VXfPa4oyWhfmE+lSUDR5S1ov+EDpt1
bBzIop+DZCz8Zlm8Sbmn4rQM6O4h8zWcwzCavtGFrPMu9sr0mRo3wdk/qufJER5v8loLGbkx4zzV
yqFevrru/XGlaSGhwIx59szwoaJQgyYhzN3cXNVbiuc8J9GchCTEuEb4tEMAGdvhpwL+w/iQ8Fqc
k4doQL0lh6OM/MQYVjmtgRKe83SDWwItgSZDulVlJKy1kbyo8jFVJ2TMQkHtSSOQE6jIDT3o3ZtN
7VsV7zL9jhbdI8e1TvSGqvk2i6tl8SbVzZrcVZCO1yFJ1wOTHcb6JW74l/ciPMyNc+ihbIv2eYYU
EKfY+c7ZSEOXpnxmYPAAyq5CTdlj2wnPjp6lOI9kB/NrVz936RxE+Tkcf7SOVqJn1hCEZXu2xbJR
yG3U9oHJDksCPFd9JNPvCOJpQuTbysp2rgm7qzJosT4jcZwc9QKyC/w19yJgBjhlT9iniYDZmCXE
Oa9h9xWTrCh2HUkYImgPtqPkrzY+oEYrSJLYa41zBJlbJccwdonjHMOc5m+tSv4jJvTSZbK+ZzJF
jfLTZWxsOddE4QYcbvI1WvRsaqCDNcMXfgRcIszQUGxC9TtVjq3ul91zFw37RD+aj6ywdSrqlyrL
aMqsgDXPPJAzp9Ffl1Br/oyFQYFA/86ECGp/MwLwfV2sXete8ulGXsh1DB4uTODuYoSnAf18yeMg
sZnY03MuWJ9S5ekz9yI8iJk2UpCfGt51eSBaAFBVBiLUtup8UZS9k1t3qR9D6IwmtJAdP8cHcdL8
ui7K8iPlvFu0pwdwmwkHxbgl6VchM1deP2Weq3x1UUu99Fe7LwVJZgoxradzwfzZ1OKU4BMbI0Gz
xnetz8qlJPdJJK1FrFMTX0JyhAt0z0JSoERTbOrj0tU7vebME2AW/O+zDzf6WbAQ3TpoyZsAQ5bD
p71cIpfRIo7Xzo1f5U+LqVMtbdPxvRvWHY1LKv7partPcp/VGauu2pAn4WmyHQp7KpwYr9++2w2o
h8qw3EndNe4uG67Oss760bMa1zfEuSISrFAxJOmn7Bxc1d43nXk9ENBwJpo4DO2WC5rvr2uuSvdr
RN8jRd3waM2o4/mrNROz8BhGJA5m/1NxiUiepsXZhy4ojSRipNmrhQEBUf/WkWYquPbnoHX3Oh+f
o+1nkm9Q2l5JAV9du/iO9u5HUNhFHwamQcHNJJl02nUwFo57TCmJyXc72us8/pgIUfjPU/1SugO6
Lg/keGnQ3sllrpnT5BdDs+rbQ8e8BCmeFyy+cMIn3bnOKhcxMDuz3B9Kp3ab1O8JXCkyjmKEAG+9
cEaSwxKf3G3BiuyhujLKpnduD76+WmYQJ8wb/GeFQVWfsi1fH/RVqr9LGDebCQht2jNaoQgiSUhI
Pn7XSCgbEYJ5MTnvTP4SMyqAKIbS3YoO6mrez8tJlM4m1rNNrcLGY+vAz7rlOUdGLz6K9shfZnEv
E5R+GHKHvRjdLiantWiJtwiMNDL04Spi2IE7fLZu8d7X6VMMBEn2QswoGggM34r6YRR/Mv0QyZZk
3tpBupmBqIfI3FJ5rKboM9MXL7abXWjP1x6BxtWdVe949RK+g4pfC/dPbSBvCB2OoFfsjDWnFzG8
1jUq1jtDuvqUuxTZzD4nTbEdndOSf3Tph5Rbmb7p6j2mykGDALkhRTOe2vZZ8GJhno0mbL6lHXol
wgDjm3WXjV1Ne7OHg/XVgrQNh7gd9kE+pr6lATgN89aRETtVNHK6u5nKtepthLz/NXbD2LWoEpkM
RFmtef6F9aqNBy39rJz7wsWTElxWo2tj8dxqXe9RtXkzCy57H2GKMB1oUzV/KOOhi7LdzPRAHrDH
iKk0ehI6i1Xivez+BL5vcZHth+n8ljlPCRccJsBKKc7TsNFoM/XlZCWvas7FJ7KtdOtbzHpyxyl8
N4NonId7VcwrvYPI4Wp2dcZOcHAqw8ZAAE77E4ZwQJCF9yhc25E4Ksws0vk0csrqFT6bNHaVdcip
V5ROw1IyfQ1tysU8jUgdScs6dEwww8QnMOLNarimqNuwuIghbUTEmo8+v/QwrSX4a8kfLIkLLk91
/G+xscC0A8octTD94EJNTHCxVfWnjIYy5+CvHRzbCE+tOSCe+dA6uucMrxP8iFy+3aKBokX2B6Cv
9qMs0nVf/4SMv7JcBL/xtZx2jpJTNtiEzRUI78ZGpamnRybg2aKjX8Z04yTfQ3bWAMA01KHM9Uke
Eljfprh1mn5SmVowTi8LLz57StEwJDMxkI4XOkOL55RpLmqRHYzqnjNQxUKILOdbg3/acigr/W8O
CtPRJRbj1eCQdZWPBzwwz5VX1Xsz1YO6gHhHlVSM8yyeVUgdMzzA9ZYy6MRBYD1DIVruroDbY0ki
ySH8C4g2EhFGT+e9jsKtkFxXn6q8G8t36OBBAE7N1xoLMneJGx6THByfAFkFVj4i12aNp4dXlZMc
LXykwDe+au2jzbZaNB/TmEMra9dl2T89ggAl5hiknDuxqjG+xOKnEU9S81Lzya23/ax6MJa+O+IE
MadMMJzHZiQl65ZWtXpQ67dGAxXY1Srb3OHta1DrGaKu5BDuI1j1tUuxa9+MbFPKCrd+OzgYA98x
I0yMRAssFI4CyHU2L4/qRm3WJt7OMh8ifGBxyGiBjecS7rKTQVluxuRgjQau3bIT5ibMtpbx8iBW
jfSq5RTXBMG7s7hHzEpJmPkVNJ3lRYO6T1i0triTn5ANNSHPrGWTkMur6zjocU7d/meut+O0z2Xk
j82NoVsj7lg5f4X1z5gToCnvPYPSmAeNU7nPSEb130zQW8BCG69mCArbo1eWdi+1W9ZAYiPXpu6P
yowC3URYzFZm+Z1n1yLnZd9JwQFxrbDL9DpgWIVs961+5dcZ2XOGxk0zNGLD0DYrD1T2IxBoYoKW
1YZrS/vHCdsTxHH47u3pWYFrY0iBwuikOvNz+1vP81dtJocsgweIQUpQMXeR8fKYMITcvFjENUNA
A0o63PWwBiFh45cO6Qi8ailH09Shdc8wzEryVU/Rrm7/PeKAqrKdoBnjZxk9WbG7TRDoXDbOh3Tw
5jnj1Jx4ckeY50KfNxpltD6jtjAELWW4XhjeJEHQniuxLpmCVZNXDSzl7zFTpLVDDoHboj1L19xW
RFrDnxBuUJdBwuycHK1tvqQ1rDlDWzLnaOoMRMQIdCeih4JvoH9301tnfZQxYkj3rqUgbl22r9OP
wfwTDHYzujEIw56UeBpUZB6L2EVFbSFAfztAowhhrhg4f7HWF7FBW/CK/s3gnrR76PDyuUJodtqD
DtDc0+jZbe2PFkrHwMyaU29Ua2nGfs0QAjtku/Gtxp6ee0reX+Z1YtRcHoMJ87TZRXzitcEmLZBM
bSFQr9d7wRxJYpzz9NXFqWe7Dp/Vv0TPnoYh3HLMnCjq1k30nD4C13WmX6dJrntc7aSxuE/sdTa1
K7J1qzn+MkKXzG12bczrw2maGD81PG4StHbJxhTrYyRqjHtQVHy8mu5bzrTRzD+QD5Jr+fE/js5s
OVIciKJfRAQgEPBq117ed/uFsLvbrAIJxPr1c2peJ2LcdhVImTfvPdmZWz2BkqmbTcqBFgVsMxLB
ty4eDNp5tv7EHMtdzCLjFo4dyQPP/yfCEZMZDxKinwje62E/M7QCkkEa8XWpntRwF83VfVGp/ZS/
B/JlLJe7kHc5mU/QcPYp8ZyB6EzysAYWf8FNEp7kekoWkATuilsk5Uff9FQ6C+B6nqqE3qTwNOCb
M7wgfwwYL8dYOdEDMqJBy8uIFqyx6fdZda5y52DCh9K7S/rPvnqo42eMqdIQwCNTJPUxxUfppDTj
XE3lrS9/HNavh86b61DnciNcnmmHnUQC9//naNaj789Ht+VDDdD3ULsFd2pJtNQkL9Z177OOujk4
+MyX22lnYrEz2ErcMvmUnA954V7PY8Aon87GX2msLPmWtNo5OGsi+vN5Th9rjqVemisGxG38UeI5
aj8rDBILM4kh30YLguTwt8GJseZPSnDHrp+BIB6ifqP8Q5Jn0CUKAHi0wnwYaqQl/7mAl2Th3fbc
/K0z3nvzzxz9CIM0SEBwLQ+Fja/9Jb5xQDuR0BuZraeTs3HyL9+mG6d1n2pu6RIKEpmhsHrAJLdL
W/DgLOlAq6cl7njFfHlSxU1HFyCYXi75Y4dME9aPI9XweBy5gZ3yUib+um186zP9ltUNyYgGPoNb
EFRq7lqmKI3FZvXuVtH2YvpK83EzLxVBMMoipm8pdxd0Lnows6Lm8AFecBsOZmlKhzaaHsKwOuKr
PPVDsM3XY4KC1aUf9foU8S7akMHx+MkeL4bOZuvxHiz9TXMxhp1WUz5F6asX3KmJ9JtUt51zvwRk
UJAKaeJjdJEUSw7LZaH/PK3J0ScagR9k4xYSj3e8GagvGKHtrBPsBty5cHta3ot8fiYwJM1txL8u
4W5g6azr58R/7p2vsX9byNGs6+2sTmHz3VEmhswqMyzNBPZDjFL/14hzmp2HkqOu6mmEN6Hr78AL
XCnrXxX9u3XEwahdyPHLGvRNnBxjcfTon0T/lYBY4cfHbELO8z+9/LD+k3v5FcxjiuIjPMmp9r5S
w5aewBuI+BGeRBVczzMhETwYXRbQ+3s3KQFvuHbZUfHV+fF4WIsTpkr+w9hgLdgrlljOZoPiEpTg
rxq19zzqtAwLZbPtu3OTHsPmBuQb9lS69jn9q2L3SMV+HTsYs49a9bhmv73wn8OZFq7kJQipCbXB
ieR701VC2A2XjJ8/VtFNfZkHgJjBquoP9qrir6jSZxG/0/XwTp1r8oP1Rzw8pU7Jm3CnbX6T087G
K9NdjP2X8KzAA7HI4uwMwyEIPrvwtqRN1QAPOmQbfZz1i5O/NcMJstrc3AtigfwzefEUOo8KK3cU
QO2MYAYhRfnZXyQlXJp7k1rmH++B4oOky4vFPsk/K/45F8/8iktY6HcoKeBqsa5Jahg8k9lfAZmJ
CVoQfqTNU+DuRXZIvT3EsklC63nrvYvSDluyx1xar9c9Vs6lurtM7nElUWS41+PCmgZ2iHRil+tT
K15c6DSMEdz01zU+AigewYYviZwN1xmMt6Te2/iFRcwetpi5i+4rXnsS+9egG2TxvlA6W3FyxufW
uyVZFrq47+AfZtvBPPc87lK+RNGXD2WkB3knjmn64MMfKr5sc1tysJaYkAuPCTmYpCZ6zZ3TxSbZ
falW/1G2KbedN+wSBE3pj48AZMt9fxGUaoSRdV9j+xrG2yh94FtOc4Zj+aM/3RR4Ydr4SxD9c+c3
lffILEwK6bULUDrseKKoyobb3H+ZIyhA+Cb85d5bn6OQRHT/2ANkhfnjBetuak4lPUxCXHI+tBGR
WfVWLk8KwiBls1s+xKO4S1PIIcULjaeHxdn1zw1t/syBoFEcbMUAYu72reJR6OrXiCmXHZez26yQ
be4TB3M3DotweVfB88rEuzJ/EjtSkpMXvKwuEcS87Eui+eWpY4Z+n8zQvL17r4Fvwp2a9mdRz/8k
dh1MSZu8eXOm8r016r7DcmQnueUJ/tBBRgSoz7fuiO1mlZ9Okbw24/ST2HpfV+kW/RPNu4LEVtvb
tqjeMy97i2riFSW0AJhWpbte5y7Xj9dw84kDCs+hLcwjHQ4WMgoIOe9rEV3nmfPWBNI5KF/dL2OP
iw949mSW41pgyDD+t/ao1PVk7nxSCNdd7r1MM+PNpgQhPu9cE5xl4EMcuLhI4U5PC5iu6OjQN9vG
PWJ3Prd6fgn5w0evfEKjPyZltU9ceWPy96Qgf0YPxxQqEtvZc09DGZ8aonqZ5LlvV1gqoLGr9K7P
/IZaveUR5aSfmFm7bU0EOKFaDMdT1dMAUvmvU3ZQ03LwCfL4Cr10lusmjOWeDUBnp5qOpYGDgoUI
3OANOjmc7wXEorNLNTk5lP+54UNsh/04i3NdYnkOXARBcT1oLqsGblPxb6L9DzOxa0McuQPeO8Pa
2MuRV473JKm+PVSejvLbes6zL8frJS75W5tLYBhajgIJB+2LP8B6QOD478ZroNAs/+j2Nsw9K9Au
hG0nDOJiVGdiLXdjCambgNvCeDHW/rgVEU995W61be5Dr8UXKV6BtJ1aJk2hLq4DIBMKh1zNx9LT
Oigj78wwvrJs+Q25kYVYvkMB21LqmSbfr3ODRhhx/kQuoE0Ey4SZcUvyszDUXrHBROvkD0S+Scon
4y3f4s5fInCtA6xCAltTg6ycgOqV3HiR89TP3lk3ZDJX3R10jrZlhhs9Rs/x4h0bpQ62n8sLjw6B
YxINb4gHT2eYjlUAk7d7Sq3568vsGFR6K8oZCOyISY6oVdUCyYueumY56HmhS828feDPt76uH/N6
/JO7b4r3qsIDSE14TDVQNRc3tc5ShPSFcHR1muLlrhPzr/Lmv0XKoA8wBJzI8jvDB5DFmD3wctY5
jXYLaTYYhnOyXELUwT2SM8a0fpcp79w7/qMMFrMXitkTQCYMQzNIBSGGn7SYHpclwLkWTNs0N5uy
cH9VSvln8ZMUVoCVq48M/m7aFRdHoH8ELwFjfnQVH2ogs7WqJWFOL/WSzGAARulf5ltI0gYU9yUW
7q3bcAZcJ1YXUYfIP51nMz8kLkl4pULnTAHMMDiANLJ69KweAA1cWZ7drOQLXxcfOdzHD0lVEvBb
120iWF22Ri/D1OWb1rrUNsQGriKfNj+1jnNwy+JQY9ZbpXmMvd7FMeZlm1VqojsNR49Y8RjJuc6e
u4Hya4xceZrqxnta8jA4AgVlfpzOCegaUd9o4XQ3cTep82wzhgYdY4i1SvAo/LSMgVb/Jp4pqFnB
miv3W/oeebTUJPhUO0o1sFPOgIlobIPsJh4hO9e26W6SoZOvKkCC7LPhp+/ji8NVv05upYjQCEJ4
ExW6jVYicmH9rDvNS7s66T5eEFRAoMj3zkYbv0fA6cXA4gfDvWEtEnOZF8umGg2LBUDcYBnB8I+y
0e89AfBxXelM1hgXz7qSRZkxSBPfHfVB6XbfWh9Rdw2Sw0wm+NoveNr6Pk+3uacQSRRd7NSK98UT
476M9QqdHXhCac2dyi50n3JhqZ3GQ8oaEQrQ0Nfb0ktAn0qXMmc6j6pSW521cHG75jde+GZcC9Aj
n7v5HPeX84Qj409IwPbKWaimpQ0f0zobqWyqegOnAB+aN9oN+wgwzhQ1lS79xo1Xt99LH02H3mve
Y5nis43W8Mo0S+VfZ/MMs6ZQ/3jL4WIsoKM8FjEXV1MaZKeQYcJucEneBRfLcTVW5W05XCDFhUj4
u0noqX7lvkd6POhAo74HLbndgE521UQ9VONLQuoLdo0hecwmtz92LkGbVrUD8X+FO/jCn/Ap4mE0
jeQPW8STuIGlBPiheJ2GFN5JDusN10UIRGQd70tbxZjwq3VTAQ/gR7Gvb8rH6Ch45W5wKMAMSdns
gNUxi1J7YNVkvJM1HLchdtVG5yRauBE6NoYtUEJHo6rbYp3+YqCbbrsKApt1g+g4q8agGvifUxx2
m6Tuuh1WEJbeilzdpoOAnnbRbarpFzWd5Xelz//ZZ4xcQukMZAjretsZn0ybSrEptgrUV5P/8jrV
JN6pvJcuI8+l0bez6KL3lPHTqtS/uRLijDrB6NAv7cYqJqLusvIk2+4XnnX1JSpjcBkl+e2UT+xe
TaOCKz/vyUtgoJWd9s/KpMVjbCLvOoTOcMUXUBJQxGEhRlKpWtlp343hL3EFOrO0/MsSOvelUuSG
Mc64O5nTT/q9paifEWUEFxsAGtSJcQh2qynKm94L0scmc+k0YsGQx67Lac0d+cgnaTjBoSAlagQr
MeOkRTBpp4dWmoDYFHmyROqIkYApD9Aww42ZwpL4eSsZWUAGzXp0zdLYjBoCCbVvmRePBr7VmFFS
p9HM+NcT7rtb+wnyJXiOwY+8kV6udG+wAWa7EHGB+r3KX7uCKZByO/9Ol5LAqEdI+BjPKY/bpNlJ
ErSMVX02kmCC1vIcJYGumfBcxv0zjpl9JwDUQOemEAuC4qzidgaalEQ4Bi71CMOH/YJn/rrPOdeF
JlI/+YXClJF7v3mULgc6ALi3kZaHLmG0JxOAZOUSsHYjBz0YZV39B/YLitTgJlt/HMLu2sloXKKk
hX7q5hdoFmgzJ0/jf20Vg2ppspjxPRaagqTQzaqHarrS8TCDTs0iFpE02t14bRqeqm5h5lcB2I6X
eTio/lJvTni2Gp/+L3Cj8cb4a/XeDOntImYG41Qh164rqFmH0uWxtBISazKam9CK6lDLqGXfRV2h
xDr+bgTd6eVEnaeSE5ZFccFe1wsrFxyB3wR1/d5xxww7Hww3BKB0OValKTgw4sp9ErZR1bYrcnM7
SebHIwAVALYo32PMPHAJRSopSiiVfL9ZXhdVg1MTAv/iBMwxu3jY2tpis52gWJcCoIY05FqaYu1v
Mz7znePEX4tBcmflurgKhPlbiHwF/OD/JiOadsLnxtTPdj7OyB6LVytj6Gu51h9aBTOBGQwpU8gM
XRT9dFqgMnzUqJiQBgfMUVaFQPsys3cnCbW+5EF98vox21Szz6abOAzPYxW3d6rImnvPjZdzRH73
Ku8r9s8IhrveqrojxKX8KpuH7tzWabcNywJCV5dkv3ic3F1gwKRUGFgPCzCDjwD+xqa7zHCj0KpD
vBbRe8xSnrtRp3LfrB5LgNxu3mQLrIlRYn7skxjdWsZcXeV8Yl/MK1Itt0VkAjzmoGKLPhg3VDLz
+wR5iMUZHp203ya/TZ6Zt7INyg3PAR1Tjv/DCASLrLWwjCKKyswnbBnKcT5nXmz+ZknED9Xh+jD0
+fpdeA37K9D7IA4OEt9z0IRPcnXdb6ds4wmTV2AelsxCTfTSmF9uTRNixx2NiHbGY+TBdhQij8+R
Hfu7gljinSAjfjDeBd182ehACmV5z7sME1NfNhqulxseYy2IM0yNy8jc9kd4KREmWApwDN/BDVoV
1WevnsuGsEUaZ/am1oYCv5ySN1wq015Wc/jTMTRErA5/atfA8tb4lKNZPisvmb9XKSFU4m8/1HM9
nrTg+8Tg8xhmVXUcHQrlol4fQlCTh26MZvgh0u7b3A92YxGIE7xthQV4Dne1Xza3OPguJF+3fhWD
b/fdQBijXUEo+FCMCOdb8MhB+C9dOo3cihdcT8GMMlfBcMyDO7fHsxzUzCCUNt2T6KHciyzuQaV4
ePvb1eQXzHHSHtCNV9LgMwt5ojCgCgdu66ZcZlFVv3TajoeoBxBZDQUBnCIngT3CDep6/0Wn4BJ9
Dz6aXUPJ7zQTjDEhYaq1sMA+dAWfN3EMQ19/6Yhu+LRnXAHIxg0hjBqLj0bkWqwFlGhiVkqAer0m
2dhdTx4MM6f1sMRoPnG7gi0KIUwzC6m+Eqev9lXop1t2W/CfYnwAEaE/XogOvBrRpCZj+O6Nbr+D
UhQ+LMVScReFAJNGD46jzEEdFODpo47x12iJgS/glPZ5DBfZUGacPcK3W6YhlyVEVXjsVeHdTDXX
qCK9DoIFFd5EfncfQ664MnGe3LL88GUcYDJxpkCkb8Y3Zg3NA7IWbJ4geq4v/qzFNNEmDcA7rNFF
EZ/U6hyyFPtRE0flnp7kfbS63EzYAQ5NBFp2mDBDChmcXefihqsa6sQEP1UhkY1wTdBddshAZvCw
LGFrOts+x0STBsiCmCm2paOm44BLn16O3VUkX/PbxBTZOc2D/mvOova39mO7yYYatcfvnXfMUCS5
6cAZs6Eq4MztXsp2yk6+G2Flrt3wvJZ9hGkbWPvUM4iMMpVvNC/Ql5+L6ty6Q3mUQeY8LKarNkYS
0ip7l1FAB2RVp8a/HhPxLcfGO/C4r2e2F5C7a0J4WbI0ZL2rNZy/Ym2763UcyVYOcEiosVAeSuZj
ZZeeROLZu6ygvNsZEXlcvFXo3dugnfZ+M7avFoLbAL7QwqSpquAznShSt5jPlDwuUgV0GmuSDaRB
5urJaPK2Oz0n3npjrXSjlzqnfWrTOkYjgJsXblm6kWTHFLeOizgxToyU2LJGSJ7sdxvdszoRHSbX
hlljlhp0EBexID5UkbqYYrv2Eq6InfRkVncttwHva3vqGqCRu9Fth/LOykiRBYr58vyXMQGV9pRH
xqFzszPY0pZxOYQi23MJLqzlSA44JTWTxNx15i89hRmIKDVO49GLpzzjTgW1gb3YcAja7y6ezUcs
iKteZLpZ3Qwr2C+S6E1wyVkxB6LSS0zNCFZ2i41c0ATaUR8JpyAyrqPQU3bUppnbgGhUlPgy7JLo
RxZZH/9MEQvuwBkDi8CGPHYLo7DMj6L3uphZnVL7sxM+TOE6OM9eUQ/zUU/9QMCbZlgjEY9tTwhA
AEZjmtc6EcDoPJ158UNctex3S1IWCLCHaSyrzL1qSUPLV+HEwQBrMG+wA3vCKXtutpba2Yo1Xsnz
jKMJmaNJbbDgxyl/dz9KDT9djDj36e5W4Arl2ocjpr5pmjd2Hrz5LUgWEKxDF87uOe2nqaY9aX0c
roRCfVa2lX19zpRPYYd5LpxuRx4hsrSinQjpRZFtwVByMlOTzjwEB4hiS4mjs/KnW+NCtbtxKjWL
nyROG342NCbhsI4jBVTzr6D6IHqQCNsOz2U6hBPcy3ZImj1NolV45Lz8o23WkLaq59TK7srJ6OAw
5H2CRh3HUdF8jdNa+C9LKKW9jSmNyaAAqdflUx15AxY1Hp3gsj6OxG+stybwc+eZzxp+snBdv2cs
imUA012vepatWM/z0+XaL40wjDlalqhxvmPOxq7jNvGiqd+LCrzeksVTerCysvmdVcSX/qliTRqI
5sIq5y4w0xLuvHhIXHBsIdiUYOvWQV7+SyO/0W+9kjFGatYZFTibIGJkmCCkuhv92dpDBwACbpCs
oVUtlvEM2Yx0jtSrM+rORwDSbYqoERr9brJWpV+T8QokeiICWGoAswdcUhqVx94mZd9xUKeGc3VR
A2itKymWhDnU1KlEvqi+4Au7zmoHBgdDgNXU+3ApfO9Qse3PP7Rx2AdHRJtwuZFum5SEKjz8Z16g
hwZzQeg1sEfA7Ph/YoiCuIXsOHhXhBiXZydSidpUeKVXPJqRonVvwuhx7XugrMba1BwoUoXccrlF
GaOtKo/eVetR0LvWjD3OKIF5JRW9iP+WrHljJ6tX4NLzE3fKtoahz7i3bcz8CRN0vgBiCe3fWHoK
9kfWmj9d1OL7ohQp2PaB1jNtGzLZMN7a9iOanG5F0x41ioPIxxbZymKJLlYwl9eQ8mf/ulFBDbKZ
ExaJUGHdMHDa6CEaZ2reh5nzLEmQxti7khJRT5oiKc42Z94AqnIisgZagmbPliF+p0UXkNrzbmbD
1AjGJ0HXai/HFnVWTJBQVZeEd5uRD2Sjqj+jdPeI5IFsh4x4rF5wEBSDIcyQm0ash3ZJ+uVnaZo2
oAYP6hKgylTSTgS83fugGjnoUDMiLAJXrShS3ots4qpiu9s6MY6cEsD5H3FTWzfarWsDYgL8Vdht
TS95UcNGkfChGOjV0Rs79zOaQ1xvkHKIsRY9FzFmDO84j2ACTiZs2b5A8q1zoFVMkvejVovcpGrt
34M1LXaTxzwnM/l43/oMkUzPn4PjUFGEkUg18uI2cHGQRgahdimTEUunntio2A1s/wBeHadZehPH
Pr6H1NFMXePuc1TMfduorchtMWAv+V6/Un1ZSxB7zqtfYE2RU4IK5bTmBqwJCocdiORqQURDJJgT
Mo8yqln4YmD3uAdc1d6d9rsUO4dfDw3XHglK1mtp6nubcPdnYw7ypJiWdVP4YbgLWCb/XIMKIVvp
RIfYgp5r+pB9aLpmmOAJLGF+yKrXK+V4LXs7bGwW+EqgZFUsFxbHlWAL6lw+jA60RIqChTejbP4o
T/nQCj357mUccbhpLngAFcbrcWjoKDZJ24TEesp1GV4m35XU3VHYXiaXQ7TlQvKqO59Wsnp05pJW
JCmz5J92TJldVyYZ/g205FsywrjbBxn/BsGYPxt2qH63GMRI2PIbj0JvC518FvirSXME9a7mg7yK
PAcSEXm2JWp/AN+se5lCr1hwF7OsbIDC0+bfmuscvBQ5G/Da8Do9wLf5EpDkHPwv0ZLWhhVwjAL8
TMQOMZF2F29ZSYDUCqqKIYaPWEUyAaA2gtsUgMCKmm1/Gcn8K4HNFBrLUGFO7vOXnC8F0Bc95VI0
+DidKmKp01zWG9755aMsluUA7DffiTrOPhFq/rXzlDJ/wEDY6ychog6ztW6xWOOmNw2+6qip5Uao
YkNpsSDaISFYk3zA4oGYXzTVcTZsDc1c0x8IgUcnJ4M75xYel/7ASEfO2XdJoO9uKeMA3Yjn+yrq
Q+fTz8Q/L2FxlEkS76hX4eIFzueNYKUmCMF0OTc6nN549O2vLcFmX4a1INfUSFavLx5YwlPvlGnq
Q4tiB/Ry0V9rO7ZPJhogSC4shLgqFg6PyNH5Xa1Dc8oL2z76MmcvjlrS3djiNM6UKI5xOC4Qyxzv
JsiIOs8JjiMV1zV+mdA7VtFFJ0nwSoohksccBGKYEtYv4polZT72LLeygIdZzDxzscjwU6Yy/GO6
JnhUsQoOYMV5Dp2ACftCOqVLEISoz+D/tECLO8WM0W/SCZs+JIHVCXCwuTQRa2TcfZZBe11+SAfW
m477Z194YNihGf5pxtl5pafqt+PgEI4qF8QSllXQI65KMDX2YNfxFvtfhk0rRP50/OZyezEnUIAZ
HeU5b2mJOSZuq/E8EqPNyD8xCMOG2lNC/fPYnnBSBtZLPNcnUuZyUy999xo6hfcnresBNo0eAMTX
/TY0JUH+SHvZbZ4TcI9hq3238cyJg7PjzOwI77rvwGXs/QYKqh6PoctwnCnKZ9slzo+OhT4DE5rf
RM+spfXhX+sMskCeDOQ7cPVso0n0ANndAQi5rDdhKzXZ8dW9blHr0ZMDyUInQUZ3LgmeRIG7bhUd
A97qS72ectKB2HYW7MExyV+8eT50+rnnzqVyf1USw1tXDxhXiooepeAA23QTd1M91XjHPdUUd7ll
IcLqcLJxb/Z0V8lrJjFpVaDysrb9gakcbgmXNaT2kO+tjxOOiH60Y4ECbsOIE5p8alcTG+oaNRx8
k6Znj7LzK6Wsf+olf0LqzmzLcgtwpqPGCxuwmqdjarRHgm3xGzENTWu5wu6wLad6Ev76IF3Y4jBP
OFN1cCvqct7jqsbgxkwHj08YbHQXy3c/6IMrs8jsmu/evMpwze9wilhQGEq9Bh64DHpwCAN5spBS
lnX1Jypkd+tH7DHY+ZODAYNAmnd0GxJJc18Shl2D7yAPmWSvxpzcTp5FHt2KDovFQLpvy/wkP7nG
tFsKg/AZqPC9zfFjQxS4zjWRoXyCg6djQCgD0OWtrTxQ37qqDsTMzJuJ4BzNK1oV2zqPNExYRyRV
oQgd8BHRmN1GbDQkw9tM8c6O0U9HsXKXMFJ8MA70m2wZ56OaZPchM/VeWVIjsdJkGFgEcd22wy9m
eM3LuEzzrg/xqTmTjNi15QB4rwjcl5ZccRFTv+DhDu+ztpmfzOBfuFreporFHSO3DEjBkCG5hkyg
ag0usKyCY4+Nh4woQNGJsoKLc6r/+tz823LKAGAHteEhT5eEHYzQlyClyh3z7YdyJFvUpVgnmY4E
56Sg9WorfVfNRCWHaZZXYLEmEC1F+0RJ3h9rt8Sb7Vl2hySdeIDWZ9mGq1+6Epm+nBW2UJFugFAp
KJDAPyxTyGsxx8Euu4yHGexi5bSOt510vhz6YnrVtvLJ9GfZ1l/EPw4xkEYNVZJObQVOb+5eGURm
L7Fq7xinATL0WfAcOMNdQRCQXzjEXAVxh2cGr8Wi+lvBkHHXhPJ7rorfcjFsHgYCZppw+dTl8DvS
ybJDgcR9QKYWUlm5axYyAJPtb8OQzD6tN5WAxr1LlJa9kTP3U4NJ/s0bLkvofD8DE8PHeMUkOIbt
rx8CG6i7FrH8WmFrxf7TkxNc57uRUvOxcYNuk8JARLiA2Ryo4rI3Ji+/lYeGDgbvwvP1/jgQfQJT
9OSdyhcaoz8FdcGma5rHysWtMhJlCQL3UY4JQaEL9ZI5h4MuMz5FCIEISuFr0iV/ujhkwQ768+z+
Hy2Ps03UYLKoUy87rSGrkWXFwtToslrFh9OJEXPwtn3WfKZFfw5WF9k+ds+lKP9Bop/34B4PVVc9
sTrsErPS48aDB3clFKZmL+AXc/1hhxI6YeQztzbsoqsQmkxZCofX2mv269SBgZo7VlLWbrpjNTS4
D+oscj0B2LagClhDUdvrrkvnLzKdFPP4Va+y4IJOVdGPawSpf1ORJVjnYOcw0yvZ8zNrlmF68V+a
9W2YgwLIjMURQJgcefVXMmEmCuXepGn9PKTOH/cCfMdB8Ln266YZws9+ZDsp9dqnT5nPjmYEvDI0
7wgcZ0iXjwGeZgwWgBlnZe6jzAC+q4FYRUNhD2yUoJxkwSHrRxB8BhIgkMpZxuK00a1Mnfihz9U2
B2LH4gznA+boHuARuTcPBBkV/nquVeMc+ktSYbXpx+yM9tpymcFpkbdFtt7lvp2gvSUeZTAbiiJf
vSIxEkP1fCyzKKw7NAN+t8mP7mOdTw/+an9sXSfny0j0hAANywOc3HXQVf5NTe/0JXA00PIWx7wu
8lNk2jP1OFt2Z/wBYQOoIcThTZQBIiZkIHITebMB9svtPTGsat2YV7O51tpFN1w4Q8OGfHfk1Ldy
yO9WLmfWjLF12ffjf5DoP/JVv7gJozBkFV7TVLB/xmv/RvUSHzl+M/hqzpw8KNFL6IZG/hFaHBqq
5KMN1qdqlK9N32g6m5T7cWnce1rD6BNXTfwxefpj8YNySw1HlMiO70mjmm1qe5w8bnFIGHgjVdWS
zPtKlpjPnvwK26S73nSfBT3he1ZG09FeaKAGfMWBYTIRb/cpFiuLXcpKHbRin1Ifpk9KNt3eBz1d
sxPgsiWvYyWMt+xWVT30yqD4TtZBz5gwAbT4T+fud8iDk4lbvRnCjJUVI2Cy3EXsrFlGWS0P0I+w
2Y3ZWTrOi8s1kSz2R7dInIrnYB/XiNFAxvR66oOGxaNVdVas0iHbMvSPqHrTjQ2D/DCkocOuxN65
oQLG54oMqvfD1Ps/xozcehYLX5SiwbNvrqD88NP8Limh06RT+bcXXbvPcWNvPT//dlvSERWDDGHM
urGB3sOPe/fCeB8MSYL7r0rO0iuBGi42gX+hHW/PZqVmo51EnPm0geubVUOHcJAmHiR9/XW1tmys
Mm7skbYZpSA0NI/Ymi4mApnkj7ZO2etnhrJ4JMbRsolTjESHOueLper6KXYTjqXEi5rbdVkRBSqS
oLQiFoisZR49FWX81/B9/mPnp9xMQjWvYcmIj2zQ+uS0g31YQBafOtGwNVZrUo9mSgISZxMJlSSK
2sesBaDSi2TaTLEYDq7D0JVOyjkDXZ+uhAXaiARPSCNxOOr9KgKHQyJTLu7aYYRQ818xetR5khNs
7Xi+p6kl0GSK8NEx2v3MZqz4Od/2IejXALJGHfAgrhga7p2wVadMLxIzfVG/mLUgfsIL8JMMWbln
gjId6tpJHqNxWfZNQ9gEq0T1YrrxvShcWVISlqxfIAL32Dn/cXRe243jWhD9Iq5FkGB6tbKDLDnb
L1y2u5sJjCCYvn42533u7W6JAnHqVO0qopNKmnLHZ70jV/uYpPQIycUFhFbMHKxIwO0rhRm8ntm6
v9ColFMHZNFuEgLEUBYvuwGmzCaV0wxTqv5MGL9v4pLMGM/fqwfYmVnF/l6GFlmo5acvNEHkOoX6
2w3heaJ/FxhIhwm0kWVES09U71Fyhi+MyNBiRMHTaDL7e/TzYT8PFAnrptPfgZzolcErc2RzGNyq
yfmCoPDPsTJ1p9gV7cuE1URgg0zJ3OVx7FFTxpzU49x6a4q7zDn/pjunyMtfqIPRKY/E30U32TUj
A4Y7OcouNrWcp34gjCTJsey9lVVBQQI8Jctuge25LesDbH2L4ZIWFsEzT90p6lBSYi/E0cMXefCs
BsIOzpBuCl38LUP7EAkF1Z+y0lNGA8ipDHimcuL6JAXDT7uf3on5XcKE9psuWuDisyS9LQtIiw3r
6gvZlvSm8MfuNixJzOnE4atxO+iIlQ8M0zL+EYSX82KXBOp1yrw1s6teVFsdBZLDbsjglOCUO9od
fQNBlrwGekl48TCWitEvjjlLvwK+U44tFco+2itrWrC1FdbkqMdEUc9V99Y4zCcxQ/bn5CY4wcm0
7hwIZ8gzXrC1WrjPZRh7uw5lgT8TW7cfuslHMQbTXddQSRWwXeBcSeITSAnW5j4XzWDSNYzWmXnJ
CmIG62WhX1mtVT6xOI1j2hATSM3J5FO1z9Qk/w6m73ZIbC+FqhcqmsKr0glNehoHNn8TsByOj/Zu
xV912eA4zJP6bR5JQ2AY7P5ZcbsWJpTpsLEd2RCYnzkwinbYM4AXLz0LsJ3HeutFOtJcw2CcWf0K
GHNJ4j7WyrCi4yT75Wb2MjhOfAxc9BFTtASaIgpXYgXgBE9Lj0WXqGY6tObE8IPc7aXhvsXOk566
eQgvVd3+zcf8M27TJKJCs4T2i6DMoL0o+id6cZUj3mJfxQaBNbwu+QB5XLi/poGt1Q+syEOJtXRR
6GPEzvFo81SdZD/3/A7kU++O75MVEJZeupkstiS6AiPmgJ/SHIPO2Wu/st4AzPKM4V39V2oRnGRb
PpeKXiGwlQQ2BJ2t4Wz6vW1Vb9R/RQxt/CK7gTdcObvk+22g41PXDueIR+4UElenc4VLzdqgHdLb
2fkoaL7tYxtBwRm4JhD7xgsWF3fSif4lOcxuwzq1wUm1qTtSMVUP4WGOwNMQRLXPbZSSGmH10tvG
37Wu4x5ynDjzHGPd935Cr/6SAj6Lpn1F2y5xSjCgFCQNE/iCoZXMW8OHX/No5p78QzcLT2d3ntKO
yCdhomm174ru6f9Yyxjw2i8rAtLvYjpmjXee5gTojwJam596srB9fSrhkLTP/MVvLD4Ee+2VtR/a
LDyExNXi6n4mBTj4V1aWYOMJDhVkxImZwyjwc73T5pel8Slg5qwmzhi0jtHlt119zMxS8cHvbydu
x0TEuiF/z+QlW+i2Gl7ykXX9vRj+hM593vJYYF5n5YPxUt1RTkY0Ges9ldYi/sEju3U8qgYpBbHp
7Eo60CXANF2t7sXy23sCtyXM26EFBrXrG+9YED4pk6uuCqKoXxpWm+3QNxydHYq9yW0zfjFYTXwe
aUSnjdvfiXr6ypORqW2+L22Ih7NKAVpWXPFjoLahxu2OIfYJWv5e1fwDXSXkxqno9ek9ZsgSzGFF
xlIn9+D97I3nJNWuX/dLbo2MVrSAWTI2yRHq/uhmh4LmzFCrlLN4Go94/+57MgsVxfIscDDY4HHt
DPt3uXfWalW3KjeZBNcW+eaP8E62ckk7auINsuHKV8bzMzWqj1oUz4lZjyXz7SNKlRn/mhnMCOZQ
8OmQCHLYfhx6mEb+dTW/M+O5hwGM4zRWK1WLXaABlBkiXpm4uJRLeVCzdajjFyJsTEXzYzVjq6ks
q9pamvvw+h/jVJz8xLlNq+BPpMW7m6h6Y+wx3PaJs0CofatZqxpisDpaXov0Q3fmrpZEgBMnJ7di
h+TxsCfQqBuW0X5qI1Z0HpRZntw6ZPosvI95Fmyl4eQudXlKXe/grjBF0LIpBjWCcf58m5OgFLG8
6/n20AWzjXG5pycTdQ/XEr6N501X4oDBjjQqgaq5eqKDnmjtmi7xWt68RXTUPom2MTsFE9RQTVZi
SSQtJMt7MDfXaS3FCr5cBhS3af+OBNyyghRWm9KDks7neMpiGhnVNpirFmPjasLwLL1Vst/Llnmp
6abpmHe1PthSX0T+FXoJv60ak28IHJgHwMOkuhETRegWOVYx/2tI4lqq4zJTQz5EhqNNLBTDgez7
g8lWkLf6E0/12+Dzs19WqlcW9PdemKB/O1NJV+58FpzTNLOW+HEViLBeP2deuJtWpIDgi+5BTiUh
TfGxB7JkuIt7sKbLcKuX6GjDYJmi9OQTPR/XSV8aSjMdApWT+9aE6CBqWvkUYj6VNCIVTXtp6VEa
m+pFhtONwUys2rXpgQSfbHfprP5wv+aV7AxUPsiHOqSfR2E1yMwlIBwYJNmLCHOgYclTtSxcvpcf
Pco/aNXg6sor5tx7neQnoYb3sut4f5YUf+j4oBP5gT3iPcWzFUUDLwtVHPqemrjeeS3r8NGV7Ydv
xGdF7UEFet9O3nogPFmQHFnUEtwe3lyXDt0wvo9hlnaF94ytD5AikMqa31ltgFo6uPKsl9ZBDJkI
n7DQn4mCBgmhLCkXTNWA0L34DGB2m2Os5Dx+C4qvxEzffgzkvB/c1wWXjUNbxM0wdfe96l+jWvI+
dV+xB77FPVwFRd1djhBW4ukv6XbIJVY1NzJ/CkkoS+WfVtxfsV5wdUBLfem9eDvAkhloL8/6BWeY
4NpWKPMOs+GU28PJHZI3JLg9XFp2tLjSUz2S4AbqT4lI7NfgKUhtAp7oRYAM8mjTAHnTkzbPyDw6
a9wQSwJDOi7+Cj9zQP7opWUVdHCR8w65n754utjk4HutgNR3ULBOk0n77Gmil5bXk4ZHKytgqkIS
Zrgk6yJU9wiq5TrV8VFm6iOfBS/KbPkcvMZsS1z8Sal3vvMX4PZge3uI/b/RIEEyrg96VN8hCjfb
qCL6pd0vutV5F02/SSWfVIr+MRTc0P3lV4Pk0Tm/w4ygFtm178xCTsBRfTOCzYxl8DF59i7Dr+NV
y3iDAv8xkmBdavUQhHO00S2c8SlLP0TfPtWEB5X/hERCZsl67TVtrCllP0VCOImap14k/KChItfh
zqm9c0VHqYSiU2I/Gf3k2NE2IUk5qCy/DSyAMpH9UKbh7/qp44i/QXrexhHRmaY+64ziWGkXeKu0
yy8SDFQjyltlL9/+3GKiagG6e+WVvflXO4T3nTcf/Oiv1yzsaau+OtkzwQw9nrQcMcEO/UMWI4Cj
Rtzjn3rTSe1exyEqGetTyrHD/OTqltVANZ/zIsqP3cjJmHMATP1CDy0otqZ2OCr9h1pwEPuFqx/7
KXwexu55iLN7kE6/vBGPrCZBGqK+c4L3lnpm+Pii/Pk1i/PfIVq+fKWBQSJ97KOhoCvTtLgQcMzc
cLkFktTdZWzehtbdY6LaNc1ajdC9p7G5OJzjgJjfUSbe/G5K9kFSsVsrT3YZlMjV9WvKmrBLvKti
oni2nGih7YQGzar6Z5Hmwc1wiDqxd9hSb1s9LARyrVflcZlLFUS1vCXCEaZOvM8DrrIy+4tG8FQ5
M4qAz8Gso24hreA8KV39xC4VXDEIUIdj0l4N0UluAJ7nUMrz2Tp7DY0mZVq9EDp7V5ar99K0T8qp
3rx57u/qCoZfUzRggnj57xx0/F0KNYMcMQRAMdTQw5DIsCssAJ7kcGV+3AMbgVYDf9zBmM1hc/Ba
cZi84mxCZp7Y7zHEqvKDxSsPd+A8z47/XAlC6lYSnE2yXPyUa4NHU6GsHtKGtpWxegya6s1AJEuA
uIVlSldSr86O9TRQegY4G/1Z3FbopUVSXSJ/+PLqgruIg0KErQWgZETBHppoVsvozpBNHgezrYv5
WGQA15KIl2PUy39tFT0niZAQUYJ5bzgh9wxrJ+5Uj302/ii+H8Z0muhEHmz7VU2nw+rdJttXWcBZ
tZfvp3AdECsP15PGCY2GiPCkzllXvTRNvwlqmyh5Rh88/o3mKSqB0Lkg2qMlz1Z6xa7to2fDj/8m
aPWL1fKLFT3Vsf4IItdP/+YtNIw0vEWjnw/EzW+xB6/05WOBF9xx/Z9C9F+mXUjszfiL6fd5EU7+
2KvhtRLNm0dDCqgHMluAjK3kWy+8Z/mSyW5B3pv8wyTwpImFIH1NDLPsvkNDb0AWK6rgBlvdxn4e
7saxpSOJYN5NVsLh6hFPtkFPh5XXd899ZlMYrTlfdq7xuIYTc6zxR/Ezuh/FwjEVsum+ahvLwNZv
4oX3A9f0Jw+geX1gD8eg20O7cXeFIyfJ4NRAoC5xmIVkI5aUWjbFF7YtO6t8G6muvFWDCRANvNEV
9cGYYYHB1bpwyI2XGoWp30r9g9M2PamRxLULeUDqIJurXZmnXwlfWMARVfBCMzmV0u/8SY5zzzo5
dd2Q/Ca5qpVzIBFRCJwU9AfZC24+klhdibMBWBbiWt8C9p0NZS59F3XNMW0HD6djqkuI0rEm0T0x
9ieWr64Niwo8Ko2+5lV+sRn6Z6oiFCy7ZErG+2gKrYuqanrb89Ql+hUlMUhdKFEzdsOD8J9Mwi7J
3w+mduoDQVue3iTETL1J2lCkt3zHuTlrYFXvqWv7/ARaPG27Erm32Pbd1NV3BBdMfufINHkYQE6R
kDUY0209Qhmuzcy5wVsG3kil/6jaj9qDkUkX7zM3yfb1UPyl/h2YzFxl9rkbnFhuK2zhO1tE3p/c
scUf0h/9UQ4LnAsG/IG+OXeGaj2JrL7ykbh3dprVVH3r4mHOWhCurQ54YNCx0Z8bnhUoYWFJ47Mb
+HSx4LVOINT6YeaeuPCR5zFz9ICTnfcsMdX+CbtD8JQ3K3OvjEL9qBLPlduQIf+lzn1SUPgkSJNJ
4XBTGXL+AiIofe6iFs7W0nbSGvRozBJ2UB7hf0f48YMcPIty3Wmqr7mK829iEd2va828WbyUTV4m
eV9uqLsGJWN8Wx3HsBfF0ULarTYeLWn6asrIQfeljNK6mzAKrLm2pORFHbjDk8H1ftXaq3wi9jW7
MmxjjOZE4pqttBx8orKNqtM8pvFd1s/K2/GhZvpIAMy6tHUVeFuM295vWiEerYxGIGGwlngTzZ6y
wHYso/07iQGrjpAzZeCuP2siTgnDgsgi8FeJKamuLEaZXkNE8ftO1+bJXUxCbsa2vPLctR2WHx8h
2Ts62PgpdW8szEeINxOh/7n195UlK2DDdp05XGDwXodYrsUXX2o3YWGOrZFsH44CnwVCd1vJuXmA
TC2f41gA2iVmmONBIz5BDSlS37mofZNvvWWs5gdI8nh7uzxi31uM3srmEpM5KNuJmIvrGLjx7FQ9
Tdn8PcF2D274CazfeSFTxA7fMTn9Hp7wp2avaxsciNJjeMrrHlhYyf6aetSpYzo0KViKNsredZEg
b+SGqs7a87WFLdpdgP/jHo23xk1ZEOP7xdVCTTYGbYywxTllbwmiUlgoSYX0uz9RW6JlKCzGauvU
TK8yAG2S5hQg0Kgs5EdStQHey8YLWbU4ZorfubWjABKg8uhwi9z8juMaf71oO24MIfYForBuyHcs
cXFvnLhPKcHxIvVu5nCBtJlb/V3gs6y7mdIAWcNr0gQ2tZNkj7mskvci1v6CrjV0Cgie7Jetk88B
tFuBx4Qd5jhaFArwQ4QPwZjS3vRhykVV+3nAji014j4ohubVDnX9m85OB1RZ9h6aWThAYKYyGj+q
yLzO3o9odgcxR9ZyZH3loRVRfQ42cHoWGk1E5kv9OIxC3Qe44n4E7wAqRTsD/CFLAuBVuBkPLbOG
3LCg7HduzyJnByiPjZHtzOo9YewWm2iULKYJ7OZPfa3NtMNL3n3OWtScYakLZy8OYzLwhK7IN3Nq
oAKxTFlmSm9m1COO96LeMjfY17kZ7K8YS8g16bv4dZxblnEMhyH/iz5Ypwx+UsFWDwwQ7DpnFtFD
m8J4zRuVbTxdF9WusUXsbNk2NQH7BzLf9lTLq5cpGFBpJklXluMaVIiqJrszfgBpo3Qy73eJHAJx
A/5K+xQluD+2jgMudMKlYjZeYCE3V4FeJSq/7g7DXNaQsXT9UaQV3Xps+d+iiIGQkDD3DmbQhqZm
q8VmN5RIUlk3JtwrKmlT4COFOGdRUyET5KF6YUlNckBGUKM2sx6IGaYzYIwZsLI8d6apaR8KKNzJ
MisB1ANk3nVlXT7RqdZ9qTIDe184cz7vJBzIR2MomLixwtyCPRjCtU/xcGED8R0YwVLS+N5Frfum
hhgv19yxLb2RaUQFYZeMzHhQFFpG+hZ2n5gttSeODLIq9Hjx5pYd5nd4w+rPgIAln0RgAyKeYpfI
OAHFdo9K7vubps3b58VCut8nnFvINyvOl+OeGlTTNROVJEumLmtwo7oZAnrZbuKEfrV9n7PhvlDe
bV3soVHRjo9gLW6xV3xL4Cn/MxEUHV0mlkLEem0OO2zDEJQQyjo3ujpDw/PUIL4duWxWROZH1w5v
HJ8gMvsDu3iyOWnYtE5OidritHylHY/ETYHBeNwgp5Ltrmih4Z82RlS42akflvzrq/mpya38m5x7
emxCATMSk+2wiUmAkISwGWM+HV6kX6EKUN0a5mqKTLmwXFOr0KwR1RDhdx0s88SquqAhykS0M6eS
tM4y5ZC4nMnErE97+QACN/qWVjs8zkTF8IbVDWJLmoKP2fh940QrMFjBQekGgBPGTpwSw2ltyHTL
PhnAStQtd1YZ2yx/g3oGTuGmzm1pFRaShB+GnzJn878RdUQGzxQm5oRvrO5V+6sZuxaOPKMQCwDA
hhA0mciBFoOijp2LKpISgLGXdY9ZpZnd2SqwntBdzxdkALsRbp863Ci1UEm7icLIf7JlZb5jJ1t7
AqgN7TYFB9QbuIGsfDN2gcWwsKUVcI4u1euEyPXSVQFFlCJtGNIXlwk2DuHOOOzSpkuhyw48gQY+
sJvIbzlHLD7iTiFnA9SwMmLFbRSv030bnDti3dRQu5L2ypHGiZ1dRuZ2lHhCn3gRJSMeTDuEfFjh
UqUBPfByLI1TywoNzt6zDEueEkgplMEng8q5cxZDB9ehpduVKR8zeh7Y1W3KO5bLKuyM4BIaSZcv
YY40f/c9j4oghR1iuhFWAJmK92YB64/H3sYMZrOfqMh9qS2dlRbtApXKMXUP2DXveh+Xl98lOnpp
3XqtI6zGOMPoULMXan1U+wtSalWC7jLte+SFzGBTKRklOGfqdj+5Q+4CEWGLzrlc0GneYxlZG1LT
56zyfRw7Gd147ewlzqlJ+mC+5V/og/HUCfLKyHYQ9wLBbCrTUhu3gqY5hytmNNOi5wJQYf3DYOFn
Rfhd60n9dqJ36bNoc6JnhYydJxbH1HsWNrt4nxP5MdWGr2FpspF+FL6IkCqhCJBS5XXiVdRtdC5m
y/+rpZc/9MaAgYggjoLh6erZ2jcQY+qNZdzQ341B4bTfJqmU5iPV+akZ8FJLwqW7aBZsBJwg/MxU
upxjnCXv4WTnr43H3bQleHTqm8gh3MGZ6bvpY8S+b8syV+zHNh5g/2gCGnOoKOmMnb0YmMdERnHZ
MgaXpuv6R82UL53pElHVZfnZkdmHDQeGL/wS7ySuMGfjUdixMn3D7EadjgYnRZiMgZ+r8to4l1wR
OG6xDvn7vorrbVBk6p8zCbI5m7hTKCAee7B075SWZPfQdv2tP7X53yyLMR/VXUPFFtZVF+gj9JeC
jnomOm9TE6thVxKk09+sDLvi6ttT8C9Nu+iSkjy6rqnXcifcru+OaenE1bGa8r1T/V/oEQARIsxJ
7JGsGu0F4Z8CsFfQZ2cceMgjOWyorCVhwpPHpFW7MYYQhB0bWKiXEUJbsvyHvNJ3Dhf6wPDE8lLE
v8qaDc1yQHz8YSUj47kd6+kv3hw0M8AMiqUGW/wnv5E74l3pHjICaY5oYD7svwuotcT90Xjw4YFt
Gt9SvsEtDmn3aKUss6tcg6UC57KdrOZnzPxHN6IpzhBCcZhItpaEW9xKUWwHn2AR7fPvUClXJQST
VMAivLDULi+CJ9zg91M3LkfPhUkSN+OVjPtPViWvuCPvnaTwD1aViCNPHqFm3IABFTxNvlxnIMo7
FNqnGX++t4BXClR/HBNwgyZ2nsFCXFKQW4tSvzJMXmIFuWzgwcpS2hKt1FnDDShHWXYtDTp/ULtf
TiGwTFSgmGB8+Eyd/lg/SBzpWZg9W2rZ151+yFfT80j8NKKcscWLjSNMmOPgyr3nz1R5BM2F/gWK
lvpLYsFytygby+blo5/0LUxEgIzTEYfYCoZ547ZGToC0Dr/F5l5FDRovWuYgJmxUdAKxxrD2U4kl
pdEs06eRq2OMSauDkpQBGgl9/VIEw1s/dc3GTRV1H9reL/14pxWNv6HWELmjdGeRswpKCu1yXfE+
CZ7djutzxGTPwvAucCMc0MsJczK93WRM9lhEMMuNs+L1HIqdSUOJKJWH4JAil2bA5M6mT/GmcOc7
XbvHoEZEwmJQUrEaPZRNYCguG6EKT6vpNBUR9z6Mh24TBvQTYx3XJnmvk3gNaLZQ5uwJGldRZdi4
mbArzqWNL3uITfETxm2WSHX/hb+efpGKuHOQoI9PQXHs/LGi3g1qt1Xic5lS84SJimXHmDwKv9xP
y3xjRQg2XFlPI4azDQuu7tulYitA/kI+oerNqQ0vULuNDwHshI9a4zHoZYiyShiKnSa/gnQ7u+G8
GwfqfNJVBaOaquL+S8T0M4zdXeqN1Jbp8C0urXsKCdgNOeo+KQS5s/bBpN6LkQsip/y2Vbtd3Oos
uO1ZGtxaxMM7Bem/XgwohOaKTMN6UJ75Et7BYdwOuRb7RVPBUA07ATWxEP+z0zp3F7m859vO+yG6
xTJ1ObRl8u0VxQvP07ZbnLcmzyHAsTrfD3GLkyktUNk5SJp24KYWrVn9hUrUvCKtV6xVwvOLxXIi
lCFSS0+uysISlHUbsAc85MkMnNkilOr5Z9EsD61veIx5TESPwdmyhkuH4Q438HwjGuezb8PPqLR/
ljWmoWcAD8itn1VsP3O/PUAxZQgV2kMOiaD+wa8FGh4ehCyfjAnmbYfLGokJtahc+zTdTDw7lqH4
xCFqUvkfNYPEkVgdC8x1l4VeGorceVztlTgDXwjxUHWL8RBWDNI1T3Cf02qhoMw0tvuw6vJ6GnDE
2/2lbNFbfEkBQTiR16nzkeAAxKL1+z52FiUihAr5MzgzMJkFABPSe1x36JseX0/3FlFIZcxPovX9
UsagY9NDPESUWLguwDfB+ynPoNiQHaMzaxk1/NCYVRx8jKzt/Z09h++Oj27YSe4XTTeLP0pQdBx5
nbptYnUhKX4COId4Na+XbaW2ZAWw6+g97U5rFXB77LlyQfaP7g0MTdJ0W5mEpzT9J5fmTHpxBwfg
WNnqH9Wi7DeMRayfPY6mnTZbkGeTjpMGLhY/g5Tm75hVaxFN8FGjvr7E2bRvZfiPKtijISdzaPoR
0VmT31psh9ajMg/50PxpU87NaWzbRznWL1lPAV7l0pM1zml1IGROdxVwtQ0j7LgXbnBqS+CajYvF
rqMmDBW7+GQ25Apg6G7Oo/w0mF/ft7ZDoo4CkQW/0R8prNO4tGxtayYnSpsJoyC3Z90hdNyF13/T
UtgAQoIkJ/EUvQ2zgUNS2UcraXeuDTW45zISDNmWDUGz8UKPwSlgp1h1y0Mxp89iGp4b1mch5Qg1
SeFNv5YPkrcF51Rt5ZD0m5hslXBLmJi4nqT40wfMZ6hS+EEBeqpwk5OhNlw/Qz1/BWCfabQBTln5
+3FaHrqs25VF978PY/RG5LETR+Vp0pSgc4tH2qupN6PiLi6uY9B9sm6/VJUiFU5dW9vjN2Pzgt3n
Akh/zy/60xVA6Kf+JyQJaZHKGEq6j8iMt6r8aWW3MaF7tDmo+iR6SGk0YkbGdD49kkk/kL/fiUDc
SehP7eTvhiA7kSAGHWNzAPOBavuu7aHPYnJ4m+N0hxrwkA2cdhMEP4L3f0eMFIxk98JzTiRBKYbK
LQRx62Hws0eKsahgK/cF+RmUlFHSL2W2ExhTi3CFmjTno+Is7O5S/mnbIKzeHCu5xDp7cVknjsml
j/utSosSowg7eey6r1Ml+LsNeGzjmdvxTTOV0CXSmu2hC6p2Pw7tcVpYOHQBW0feqNyU4umpsn0s
pMAR2epRT1R/4cjj/pJdwj5AcxX2y1JlQLoq1wJENuTPriBUVofuq8ZCxmOdwHcGFjd5pbUPlfVb
TO2bbY0fTQsuV1esKGX6Ugt+z3Z8SsjVb/uc+6HmvLLSmhF88Hgk6UvdpKWNv25Y9UfuLjDKLNIH
JaF0Ll9QjnqYro3dHZ2xxAnVIdMJqj2mvvkArj/wYU/FwQ/ICZk+fY3nYDmaqpr33CRy+mhwkEEh
sO6oo3yug/AW0BC74yG4WwO3QJOm6cAJPd6mK2XJCbAyUmCAIMovfVMIrTZT59y7URQAhuTCNdUe
9WuDIZJVuD+xgeMWjXD6wCDHXCyQap25uKLyY1KHFscARlbCoTjba7m5C9sF4SUXNrphRhl1ElDE
SHl3vMWrfcgL+U8ULkwoD54E0GDGs7j6Tby32U/PfoYlwiR3wNHotQ7bF13iVlnK1yD3XxpNBmUo
1Rcmx/E9dhgrQAPgfRueidxs2IGcE3+h2K3sX5WTPuuae0gCv0KR5xFz/jpWFdTX1PwrbVJlrkcr
mp+mxVkLFoMLxssztIA7GCdPVIve65RLNeneb5B5Mx2mXOIGu40AiPbcqEpW9EEb8pGXH7lPMhpe
0a7o/Gfkyhp+b8bl0nBRiQlPkBXMXyee263TM8NWC73YLrjff7LlRuCY+iXoufy40PQOTBbNTTuz
C+7CgLrh2ERwX8F/kY7Nb03KM9IZnmpiwzuHqFwkCWrFi+5pHU7C117ChSoXGw3fwozg9//nSjV5
AeLB+86z1Cs7BosWH+EcrTrqDtQYY3HlfmhPWx9a5taPun6f2kF4IGy3nJAT49Ogk+C4tAAXvcYl
zg85EJ9r+JDHwbJDqmL68HSzyXL3Sm694JRUMHZrEmpJbAQ0xnwbC9K4vtqtdx0819uWXzMyO+1c
WeqzF82gTxP2G7eiR9AJ+ZGHJK92KPzxFhrMq01sebvEvMsZdsaDsSYQPBER8MRY5jKWviRq6BnK
v7xsBtjns4a0MJBZ4JUPqVbm5NQQIqRbjLtOcRttJeaSDFuAw5LXCwKKuCS+onJ4jAgYa9L+G5NN
0yah3bDuWNbGFa3ugjW+qSFZYEvd46vZhhr2Dl8SoL2nrB0N4wOSZVn6V5lPCjJg8TE4mC26XGZb
e228qQFHo2G2u9iLr71ku15U5b3FXmOni+ClcHG8DSXqiaUT3itLy+Z5Ef4hwE/zW+V8MvVSf03w
3nDZ3laRDbV15h9Gpm0cRheRNH5mTHgMB4k6hN6TkvUhkPG46LcElZicB17PcWCSwTqHTFwsFgDs
dKLnHmKdLiDPG/VtMn7gfRzjllH6uMjqMDDgWAGGdkhy1VZY1MoT6MQ4b9zkpIaOZcAKuy1wT3Q2
y23+c7KJcMBKLM4lSikvUtClskeRiJMqo/SnQIY1lDuVM3GiGzad8MegGNJs6d4XSNI3HS83x4m4
s0DRoVPDPtfYE5nm/9bBDDo9yIudjthGKiA9wKs+xsQcWLzeFA5+xIlrOIwB7JujAyGdU4VDyqGv
xhp+Z3v+guF0pXPl0Z6xz9rleI1Ff9fOSIzKjk66h0OqbI4X0LRxHuyq6TUdz712dx6o5C61Dj5I
U+Q/aA/lbgR00PJxpGgMZVzcsm/aFtKjSkFcZDJcKha3t/36NzLB9Kzj6ZYSDsEPoxbss1r7Xs3w
Hg0Fgbk33vox9dCE+rmchBr1I3kcFe0elW+u9uz1hzhi0W5xIWSl6cFNzbLtoG2COFzTNxa07XEk
TlQNPnDJENWz7Pm+ifSfKSpMic1Y4YZiEb7hiTd9jUn3KC0fJ/Kadhm6uNoDjX4hrxj95IRWjGZl
7ZM01/JjJtk0DcCFyojfIIdCsbV4D937xPHyxJNHzONnmjoV2wBNMWbTHz1sVKptH2D2b+mIgKji
R7f/j6e6fch5CHe2JFJW1IJ2l4TSLtG5ggAL5c1OwLJ96rufaJypBlDhOD4aPWnOB2LgvFMpf6px
Ch07Nq87iTtyZQt6INkZKDgfENjT4aVmU3EMR4tKkJEaXBAnv94AE1Kv1LGYClRIORAkeO9FqjzG
NTj4QZZ3RJH6PjimdXm2w47/g/jiZdS3R156srNO7lVhwtssMI8TcMkwGe/Yp3ibNldvRqxZcI9G
8DL7npy6+3HiwD4VWXMbw4CB094eedteEECwGw9U5mpeEmRVw7a8t6OQk4t20rhJ1kEHSE9ir2nF
bPqPo/NYjptHo+gTsQoEE7jtnFtSK3rD0i/ZzBHMTz+Hs5nFzNiWukngC/eeS8sZIQFEuLeOC0br
U8qnIPv2MaE9wsjMQisGrsXQbauR3aJd3szRrA+V529TEPaIb1vAB+kH905Flk/NP++mBgGu5mc0
ed15ADMAe0Y3677g9oga8dSMxikz6aTbIPqB/xE905q9GMH8YBOM8aXYdBDSvXa+oIv/J9oYcwSJ
4eA8DM3FVtBJ7QzWSewBok/BcbJVdnNRS7iSHDwS1XTMElGrJCFIy0T0nU3QX6MoPAwpUsYKyUUw
se51I5B9iLjv4Pcks9DQPuCbgy8djvOmVs1zzUpyNcji4MOcHdOcpKfav2O83nsTAqbY9rwzozi4
gA6rxUkwWyjHS6vUtzO1rxJ41FoY6lUvwUM5ZIIKMn3gW7BnjHBvUoOT4fjJtPMfw6YnMvme2NjX
awSC61b5S2oAQRG8JufKU3IFPvOcZ+PriOZ5AUq8GjK7u0AVV4go3swOBwGz160bs2+1W+OR4qdh
2NNtUxhpoM89XhtNj1O8KWtgoxzvWA9tJ4jcnvez6A3w46LBTVYemQwiTB5uFz6NAZQAHRzqKHlU
/vAQqb4SxXZ2i+xMRskX7RB63ZYmpmcgWZT45/saAS+4Fw+HDyigRf69RUR5U2o6TbxTFUpEPMwd
op3GcQipqqO3Met2c0IsuQBb5S4OZWcyzySybZYguxECEqI084JmnpI14BtmDk5yqwYXX5cJbXv+
MygW7Jb7t+sJpTDBcayVz+WE2TW9ewPiXC2if2PN1SkbPmQize1tWUB2Q71tjy7mTGuFVel5ivuD
dkHIK2AAajyAomNYXp5kjM4D8X3lEhWFy7zJGv7A4gVukNjwKLCyml4b6R7UhL/BCLOdavCV9YwQ
+I/5mc7wanvWO1F64Pa5bmguh7cSIy6AAvMpC+erPYMkT2aFW7l+j/1uZxgLEan+mkv718t0AzIX
MYzOTTIVm4xauMdgYH+wB37KQ/gYY0/zkPchBmSE47Jv9kVCgHyJNGSTJPYFR9FfFZsf+CGWuBL7
HNpsmcIeG25GSgCsWRgC1tU04//cYdxrPVFxODffVBsfpjD6EZt+W2LbkIw7xUAj79u/ITeAxjxO
ObgNR+/s0ZzBQPpEgEEmtLpgjrl1zWscin9N2hM2b3ony6x3ve/BE/ExfjAy9Gdq/zkoESuTBSod
KpgB0FG+cy1r01fWm11SNE54U1eSviQKs59hSoN1rjAwEtW60ZI/L637YNkoTx0zWFfM1ICgLe9w
SQKvExM9mMjuivf+x1VEf+AbHbO3ScQ7DRahI/+1zpMnhhS7Oi6eCH25uiHfhrNsMuHGcmHuIHn/
i1P/WswTDIkx27ao8dfkc8DmAGbq+huWguc6UJidGQSb0gEiUwv2cujhRomZ2a8h4wzWNzrJC/4+
Sr3C4RmHM3Weg2V00mh1cXKYTh1zo32Y1WrXzJwtgaLzUXEoN2LgUWIQlzP44zNuV1GrrhCVP5ve
uXoYk2MG50aT3EoX9pnzd5JkYPgFoDMCJPNAHxD0UJNWyRFTOV7m2jgEqBzWWrlvnVq+Z2dEv2pR
IISTcWZysefpw/uRqW0BjSOtCLwtsOyUkqy/jvSNKtvVASLFNofD55P9NPk/ad9tHbYfgxJrfv63
3gbqGIF8RuT91Js4aj1hvRdMiYg6TI96CP9rGufZytsf7F8j+gVGr67RvI5Gep0t7tLE+URQVK/5
IDbG4ojpydVjGdGznJ639og/UzLcwXvmzsObzj4bbYFFWZrU7qJKjf8yOJomDj/8RBuRU/0L2/Ku
th8pUOl9QgygAxZREuzpQIzsmmk4+PaYb9i2cTD1gnFl59pbXUTci+iCNm6omk082O/wFZNtMffu
AecWeQtQjzbKsK685Bet63oro+TmGAkaiYp8eJ/shrgk4amtuTpaSN6c3Jbi6YFFA4UDnRSOyOoU
u+5PHaZw8gmXofrBfTNPtMLcx7Nj7EfyInIcNANDxxhnNTFdFfXooMsDpDS6r8BqDm6m9umwwNjZ
bW0INGRY0UTAxWVr7IWVfYWIWG22xVztLJpyHmCjZTfA5pSJun4qnZKw21K+xTYGZpMJ7UwSXUNT
sapmaI+ZpHJOCwyeVLYrR/QRU/EeuDnlp7EMVvLyOqMNfusc7oParl/jpH8pA0gfRdD+wIh6Zt9N
jGNYQJfLZt6PlPTH1kxIxxjScw9Mbe26w8HIEWFauaq3dTq8t+l4V4XDesvo2kO35N4EDdx7CBMR
k6gyOrFzNC7seOVjTOmPWnYGmf9lDW+YW0HNMkXY2pb5WSEGM6opufmkFfBCVX+iPCCTyMCqFMK5
qmIPjR5rumeQtvOma8AWyCrJLiyOGTBPcYLonNDbSAOc7gj63vZmAGJBLD1CNbzKMHpKGU2WvT7W
yCV+YEB8Bc7gfTK+PzaFcwqIepsGIFhQ/PMG5yfieb9nYILUP2X3ULgeszQUHaTuodHZkZy8b0vk
vMFGlEG+E8DzSM2o2fYw5EX645X0WcUAxRnm01o748Hyiq8os0AnjiHv5EiGYW3Ua03wFnTEtdXL
VQ8vekW5dgRtPmyVG3ERAcA/TuhrQByAHkxny8PiCLJl9DgvvAzFsm3uLBRkXhDAVid1qgJSG9jp
WbQYTjEjb8eRB2VEBxWMBfAJjyKp2Hv5vEvyvziCVnEFD35YymWBbqME2EC28QEp68xqil3gJNR/
k+m3ax/0+0a0MroKFK3PQW/LvczTeR+AH1x36fijS+fLCPv5DAL7qIr+Hpf9JendF7PoM8yM6a+t
k6dBKU1fPWCM6dQ3KN9/jsouxJ2RSpmjHrYbQ6363n6yiWBwCc06jpa7dFJkLTaEfUz1IE+AsMBs
Tu1nkk473+rFxdbTrS3RbkV8ZCAQz0mf4/1r4JvE+JSF+GT+enRQ4RDrgU6vw9LIy+CQxWFD2Syx
C6POiBGar9GWmyut6vcFEFsAg0jxYbcBId5xUmPA/q9x5p+s1G8etrhmQuPsf3njtK9q59427jeu
oZubo6NQZK4x95RExvVUrEmQVx+sQnNeU0QAJjTVG34dtbaxcm9lioy5jAgyr+mZZdvwhae0lHHe
vLRRCmw3FsciqE45SOMtmelYyJu/I4WnAIq0zxLw/wGyMAOu6zrsrXsD6FV69AVo9hiCBSQKgoyZ
CZRptb4qI8yfK2LSWZ2SLUP73yQkEhe8mlX7mjJhSdptbkDL9opbx0lfLVsaDrupeA5CkIcBfoto
OgG/3eW9JGeuCIny6Q99XFwMbe1MmzNPte60F41/jzKxM2KHuio/EZKR7/tlBhCnNBMVjel6rOH2
exhyJybsGLdf5jz9NJW4zsmw8dv83TaMB0JxbkezP1kNPKusOTY6v87AoIK6eURZbm6LKNL3PHWb
U0rU0ozoYN+kfMok7802+QAAS7AOuA47z/w+t1pdhUmzl1XFh2fyrjoOR6o1ho90DPJH3dGTBBZK
g/E8FxUBJM0TiTkfJZjElbDie1Gnp2Qmn01iN6cdrhLnzRyRxi+SmH6qX8aUDNVB/Fe4NOy+QiAF
QgcqWtaT9JDeGtFc0CjE60gSv6JLn9WhPT4RmrUDLbNRyxVMDBiGhmPMMNt33T9FK/71emb978MR
RHn98DhjaTXojR0eubJ+Q7cXrLDtnPKcjbMoF/79+JoYHGUWYo0tHaC7cXAF4hoHyJIzWZXg2Fxd
Y15PaEnQe959u/moS4QkbhTsnAQFemQtGjwgWTkCC1Dh/IyVQlGHiAKU8iZN3AOS9psRcnrF/NB2
86yQGOi0PuFyf6nl3SClLBXhJs/0oy5mMCizc3d9YilSJydpjcCD0umv4D7e83D4ERikcHyhu+lI
9J4+GOxcIxd+QtBgFWAdmmRIdvNr2c/fFsuuTjnwTycf6r1xy7OfcK7XrkqX+hClCUEki7uvL145
kvjkoPChgcA4Y+voM9OGx73XH2sbyXz4M4w4r5WMn5G3kwXpRDfPptod3S/PJzIBV3GoJYu56lI2
Dj8wRxojdoZ4xNoDNX8eXZqwiXzBqJWHwTWv0HOP2KlAEKE1ZM9Gfe/mRrvrhfsAHQRjA3coeWVu
nlyKKvsx7HQ/pu1eFOlJzHIbQcxdgbfdksiwiUt1DAfrA0srl5/p7H2ydz3cDQhk4GONIUbi5o9Z
W89hl770XLR+bzKli+1ta1B7uT0MKXvxobaI4+IcTnYyXwW+lxQznuknn1k83+FAnHKzPDoWX6yx
6Lb7fFP0eK3GGYtZkAiOIAzXB9up7Z2Vd5ciy14kQoCm8c9tPj/bWYnXXKbQ1zSuVqru5WWjHULQ
K6zh7sdWTJyA1a5lqp5z12sOgTLeRq9GW8ZpY44fOhy3wsH5OLfJrRiJ+aq0M+x9G2ZyEoo9o144
IP74zC3p7XsCCaBG4vYoACa3bfNU99CDEXKwrxAHdrAvhiNeB0VV2hvWWbOiECmTzcU50/BH5sh6
YnrJ2see8IzN7UPoZs/Rx7NsFKgpYQKwR/bfMR1tPdvdBsqlMo/RhtAd74K+Z6DqM8jlJZdoySk4
YNuY7JqNtHgdk8Fd5QZ5ialXbEsrxQAMUaHgeDEHe2/bDVgif89+7E1IQokcYzdFRr2hZ75K3/rL
zuhvZtm0rEEL4GqE2J9U3PHk2e5HoiICoo1j30EnJJB0JyHUFq0+XdHhiwqoB3LT/K2t5pKa058M
RczW4v0rAhARjSSgOed2LQRTD9bet7oaAD2OPw3GZoYwqKT9ZIO29E9U2D8WCsoRsQLU3XvmNz9j
Ai3QEEdjUo85Dm5GijkjSLZxljxhy31To2+j65y+wVd8BaadbkyffXdlUt8xtKGVHs7AQo5BF5wk
7iBNVBA/F2EcaARqoAFj0L/FjCw7D0AEunF80Scgpy+kvzxJTezvSNAjU9LwiJX3TAbYGVjEf3XG
WA6aClLnbUVdouk1lRpL0k+5uNIB/7n7oavqeXKn8KAhvxPzJdt7PvECclistWfSscAj5hPY+DWy
dTlguC1T5Okd5mO2UeBCehflp66QRaHVn5DzC7HMig4FhG+D6Os18RyPBgqWh6QCR0tM0GOAeKVS
06I/A1SpibdEzyLWnYdwJB1T0FkuhcAY/Ix+fJp6ZwPZkMc73qg6OlpRbW0LD52M6sxoHfv+icUO
qSA90k3jy5hK3KfxT0eN6rhvBohEzw+29RQeDWZUpmm8TGC8RtGsPV9+WgrWbMc01mwPmSBDjxuP
sS64CljqTM6rkGmdV+/7Kt1LXKFQYc7V7O98PV5E27Ibg3XkcW2w6PsLmo46EHh4rgi4UQRTKDtb
pmyUAt5HGgaMVMgf2QaxC/I+cQh9iH7mgXtqElK8JkoiaulYGDK5/ImbtjrZCOSfLOYfm2Ix7udD
9gAmPKzKWBfb0aaYYvRzzofwAVKZqaRHupL0iHpLmj9BPzAxTYc/2rYTRNZor/xAv/gu/vsKmQ+t
esQb6UPjDyJEGpGn8Ibl9bPRo7lGl+StYi2yHcJZwkYr21475B89cf1r6jUPMoMmma6aBrYo05tb
6G/TZLaejbfcSRGcwpddNbZ7i0diqNhavLJFOnpOSMjUlBMR0LzMyIqrrv4XDsWOQQ9rck43kYHQ
0YExX8K5RVGgcIwdrNi4sw+4sZjeVUnY7Ao37c7knU5nM+VCkwFnGLEi1kfA8P6Gf+g42fEPkJCX
Za/4mrXs5Z0ABCLytGjiQC7j7IDVMt8hXgm3xXJDBjZqDPoHe6285oQ6nl1QVwrgPwpriwLIR9EO
BCnv02OTaLGJSgKgMCL/sk299InJK9+uwhTDMlJj+SIj9memMb6YcfNgD1CtGkxdrQe7oCEMoAog
fEhU4f3wlff5m7D7JwCw35grd1FCPUXQ7HEk24Vr0AcvAGthmeaY7YzkJH1Xgek/NY35NFH8jtLj
06jQfM3H3p/OY2L9x1D5dY7aPbbp+2h1LVuI/GSz/6APY3BDFvg7wgm4FnX1nzfaD8wezTGVrvnU
5gsLx78b/PqrrPD3Tan+k7BpqWpPsiWuFhkZD6m9rcLumCXi2XCX+FiUwEHynyoRudWNKzYy0mzW
6+gcusmnYuiUVdZOknpVG84hRAQMf/AoycaNY++M6Bf2pUmqDNpy4YhHFeUPH+c2tvXkP9OxXnt8
o0zEdH7OTGsP7e/QJ/RXxLe9A8uxPg1Y2TsUxPanbIlMLwi83yBdjVd11bTUfMaIkbBvv+sQ+UFa
ZOIvMyNPb6wh7k8ujoRjQ8bjZypiffQwQHVxJM7Clv1LbhVIqOtSMVKAHIj2GG8y6cZtY/znTl1M
wyfmQw9c48GKKryKqUMa4w+IXhK0eee0i9J1Y0+f3ZRELwJP9E54qTi0ilwTRgehtc6zfFjE9JB8
+9yxGU5JPFlV+1tieCH+HVxsV5o5ycVZBaxjlq8TMocjIUxsvnrAThYHwB/iMsS7mHiaIhH72CcA
16zceHbZ0OHUhhRG7t9kWO5jkM2fbmrTvSea8rdAWE5N6cTA63zyxQ6YBXNWDUa/ztHfv+ZylMiR
qJKZQiNDyTIb31vDzNGbmT+a3ZuuhDwbU2CdSvxhFwaL/oPQAPeooaP1u9Dt8e6kfcwwMS6OlQRb
Bjqp3/hT/U4fFzDPyQiaaWdtXwm8RzuAaiFi/OpdUrscf70I307UQGlsELUh40P6ZFdY6W0nfpV1
TjQg3o7sP0tY+q+9HMCwDFlRS4KyLV30tykwouukZXJmnAIHj8XL3UtktFNVPm6xhWAeY1qpd0lg
RZeA6ct+FGSdNDqxSZ2vBjhyM+TwLmB+eGS3E3hbQRANItAwYooV58F7lkCsmWQ47QIX+U4Bnn1f
8ZJ94m1pbmOWhUjTUUOsLOwKL20xOa+FB00W2HQcvTaOx8Bee5T897rQfc4yH5UeNB+VP7E/IKaq
99kI1SL8NWIL15wRuAOlYkKWzIrVVKOwn/b8Mrr9rCi6/4WG39xMi1RO7Top4s8KhGnrZ2S/08FR
LC+Bdsxe/nTc4PusCeZjbLEDjAJDv4UOnmd4dy/9Qr8JzRk3dez9wfFADjSfOI0THLyXMaxJd4kS
u8afYQZPLP2X/6Ky858A/ex722fct/3UE2yvR49inbEj6Z8WCt9wPQgkN3k+R8A55+TROiOAZJDE
FxEgTrG5fzaJaMFXaehghiuj3xgnA9e9GL4qdLH/yMwgvI3MrxU0UcIKRm29s61UhzLEc0ytUuwh
2fXrZRz4xhtsPGpnmncWms61PYFVs8Flr3ntiLKZyuoloS4zIaRHpCaDa5drWYnxqWZg+q2jlgih
0jJORC6iaU6yod0OIgh20SjTUxASOJQ0fvmnxC7N9N+bd4KX/orZqmKu4CfovDCPT/bI8ZP3NZlN
1RBvJgC5jFnQ/SXG2NE9LxKtmb9ttZy//KFw4LxiqyDv4BGybaUMcnZFqnpkKl20z+cZTqMBqcUr
ZHcNRHxhk01yJiMftEmvjkzTK6Go8btUPq5mfKTrVHjfRTzxI9kjsK+6LLlobY6dskjc9cQ2YOUZ
gglYPLDyKql6q4apG+NNxMbYOTdGFurPQsbRn0jW+lj089E1Ad0Q3lczfWKpBmAawWiaYpESbnbt
Zfzk2clywc6nJnaih90W3wE0o41deM27N/5f+Q+Hh53Q/Kfml96ZZVoesVMxEspD0vcKyAvPQ1sS
vloiZ12Zqo/eS6v03wPcahtbxF94AS0kIqN1T5QwjiRTyT+gISQBDaBy+jVcPSCixIztys7Atmkj
8ZR1/z0ikLk6SRf+0x6D1mJuu4PuovIV3NZ4gLA+HkPSoIhT7chk4kWipsslD12IRiy1LYoziOEW
9rR+AM3cyx0cSxKFG/Yu4cLnDdp6fvWSJNl2RvxV4WQ8AOxUf5x4MPaEuVbISXrvGpDzCkrfKHeD
8Jqzbuz8L9uQ7rt0+O7smbuA8DL7OPtDphG7W2BMS+Dwbhu/+SFCPPbGL37cp3+gx88jzvcqfdYd
uZdqjEW1VVlGIuoYUuoNcBTuI5koKN0MkladarB++NJmPAZdux66OtsDPrVfS7szH2zXaqzvPdVr
CaaKwdg3OXHta1QnYAfDao9o65VcFmK467TZMJLo/vYmXhmGKgQUwaZbG764Y3PpV5nq2TXPmK6r
PmadMQ6VOnkRe72gQoSZIf5Oo8Q5EWGYUFDW0x+c93setkUCqOTJrZAKuV1FNp4ki/FZl9q8OT5x
iBFI0tWIaiOYcubXBbzVudIma3Iph5jEVys4gBqIfwNZEYrFpbu2qJfpRJohWLXU3avIpsarY5bx
QUXWIbfD/KMC6qM8U2iKYmBnJfajRT1HZGM4MISbSWqf2U2/jbZt8toWUINVnP7EfYIAYcE26nQY
MSxjk5lww++ypZEKUVGwtivsp4haZmuDIt6ZJu6m1geMaaaJea+SSWlYgxNDzRHgZidT+5n8GrEh
Azbck6IEtT00FiSaKg8N5fqn67EYjkvOsCyhMzOthQraRYAG3IYxVjJGT5OXRBdL+YqFsKLtjSez
vbUVEjKUKB6re8NWA0KF2D+FDIiJyqMDOhWp9rHcd94WIVx3z2DeT5spt9nZJbMXvCVDNrxONSor
EdbOtrMrn47MF8T85unILM8W1ptb5c+R6yUIpkNjMQRH8D0H6xPpULtTPMqrsXBJP5oXE10S+PfG
tsZDkEl5FIgXEd6T0cWGqwx++eeM957/hTF0oYH4l3X7BHK0ZKHUoCPHtHieuQeAixNJiBGdBBFR
DP+oI8K3oQ2sWykQmvHll1v8esHJlO2Hp5thWyGp3ue+Yd3Rgl5q9n87q2bSrbvsQYOV/PpeOlwk
DAWcI8oC6MTUZDVpUic2Lo3pjnVe9o+Chcujr2D0IRKEWJMBHpiHk88afwvkgQrYkMMxGhz3SsIv
GUhmAzIN72uxDnQrdg5UzT0oVCtaE5WCAgQuUvTAWTV+CwVjdj/Wpv0DsdXW2xScNyc4Iph/ZPPM
bz0tA/POqP9L5uVfo27J8SM44661BUNTIPgIMaGHQEhjYdef+eiZxqZBrvzEqrLiYKkJAk0xtTIe
Jjwj37oCygsunoGAzbxbdjWtSW5VnA/b2R28aJsUswUyzUIhIhLT3NsyCLe+MTnHfFmn+KQ4cmu0
MQvyhCka032UezME1BVuSjPYVk2HIBLLxzrvNfEszYxgGkbDLkXy/p26dfuYrSr6Sl3B99JS2iX4
0g5INr9ck7I8r1GXh5NVXqvBprSxx/ZGr6n5lyPvPSNs8mN2IBdOBDWh1uhRkVeIxqqaCG8jinER
abC9O83IhPSOBHCKritwkkOm1Nl2SV4sC2CMhXLgpCzVWxIG7g3zvI/oJ4AQismDKxGYaHhFfbM4
dxK1wwY+7RIPgehEztB7EmMLSlTFRM6L0F341dmlTD/ZPgps3PWA0ckKQOvZtcsuy5PKeQjwbjg0
Be0MgtGsL3fky6RHyvAE5ujsjeYumavsPCQ4d7jQlHdGmJEfa7PG5IhsydCHMK+7dMesEU206FkD
7fGUGYhTO2OwUeuR45cGHEkYFqEK4mvXxRu24PqEHdB98tKEN2BUOR6qfiTppzhbLeICzlB+Q4fD
m8kQunnkgfPWwi7/r9UOp1M+PsCgtUhE/Yj/h4mChmUCSIWZzOaVQTLM2hRAz0rq4LNoZntdQ2l4
qoNIet8ODTqXlp+WyVsDrAU3c6M/7VKeUuB3ay9KY5amTfbcGLV34DmClcQsjNnK6F9ZchSniudj
Q05QSKTQjOAvm5yV7SXPQ9QzQCLH+1zWsB4KkF5ruJTNiorRfSHxweEqZOwDNIdg5L4VkP+z4TvJ
0kUARgyfkv0/zkm59VvsMCm9NoajOrNOOgY3DWiOqSE0WwQgDPNP2kxM59ApxXLLjbPiN+6n+Yjn
LgI5Ws/GM3FLQN9y17jTJaSUKLYFwYIPfoMQOr53qR/flm3NpzXmF4KGa3T4SBLDaSZvqJGIbVXS
lgeaX0aiwC70MaCvATCawSSQPVATWBSU7kMKEB67VzeY5sVvam/npX6ztUYX36awim2o8pcwhBlS
gTDYIbgkLjXuQ52cDYHXTSFffw095orEKCfZvJ+jxMPlNqnmRwyZtUQttIC/vXbc1vOiMZtZcJ6y
iNElKLwe0anhwLZsldj7g2FdjGSOt1Pb/zdJmKbAqfA9LbOMHIXcrNE7JqmFIqqAsoVHLA4XRRZu
ZD8mHsLOxMlryvHFiIS4mzys6Bf0eGCf1N5QUCOMmRmg0ev21o21cf9LcplPEVirLYgKBWMqI7wZ
1EawSQZRfaMnib+DbJrlZmyX1QepbGj6hPffbBCaVjTl8NBQRLZWwSCfEbnGnJ/OIZsZdDWH3oQP
wC4ZfRmDowEdhFXjp5cTcvc+fHHBcqcr4UN9J7mW8r/l4/LjAEt0YI/fbYNKqlHDR1uCz/LSBX+B
tHw7MHVir+HmHEe8w/6vN4mUEgVdN+SFGI1XlNZ7L4I8XsAKAuZIm3StdZcQs8c/Dh+4GeJ65cx4
GleIcUOUj6ogO9YD0oQEFcHfGfwB/PHKh2fvTKnXYP+Q5SNWqv5S8IK3aVia3y5q+WAtLMV0EmrX
+Oq2CcaLNla4Cew5F1D2pB/kH1R0uMXGDowIQHwicd4cUBbVzo9oNG5R5KC2mFWU9xcAmOlwsDG1
4crIIYgTDyzsa07y47MPLixdCMzaXYmlQWJc5aRfHg3bBfN39ggzgODI8Mx2K/xovlo0CLRxZL7o
c95X+tZ4QmHIHSiKVqETyeljssb5g1o8wN/h64UwVEml3losyUifhlq2J+YodbCEDJl8LKMCt9qG
s0iBeszWRcgie5Q+IvsNE8RqgHkWe1dD44vYOkmtwel1EUAFGRrfJe9HtgIxCIwPP9lMA2t180ut
Wd1vA1YqLw2sFrZj6cKQs2z0BcdEskB77RPS23YDW0KegSFEsdn2ChpgNPTRkUMbhTtFZnQFooF4
wbHy/l9QFVABuroT7suQBkivJwo24FY1Q+2qN1i8diz5n6uB73id9UzPDiR8xKe5cGbqJotL148r
eclHW321zHfroz/ogiAgMyWoPpKO9cNqVCePGRzgMtsXgAanscm3zpQk3LENQHGiYEQCqLArsE+l
EsUbtijXwShTRosejdlmt9J0CO0eLz9BruGU2JQL5WwisrS1qn5hehnt1kXY4W7A6VFnoHABVptr
jEA7qxqB10duzONaDHM3IQWZIKGEkQNkLlW4nQ3bYjoOf50GhrrCwxgAxewVJ0bzz/WC/N1pZvIj
PNUDTYR7XG1ybtOTZ1XGnS+Zv3iq/ZbJlhVj/cvCmM62jX/dSKQ3KFbttwd982mqCO7bpgh21brk
mvgqAYz4UGXqAGbKWLbnbsFbrKNYeh9mFCavJhkL+LFsilb6xpFhlURs7NMJGQ0yk8pqroRrA3EJ
1WzbxzYMivcUYgOzdUQ1LB1VY96lNc0PM66wXCF6eAvQvFyGkHwjeKp18xrUdeDB0EMfs/Jqi1fA
B+zEqKljEILYtvrptHbIvSrU+Af7Of02RSPiIYY3zK1zBpo3BjxpviNz0d6JJOs+depk/8lpxjO1
TEx2eTHzFZhuTTGSVzDcV8zh6JcJbvIMSJm9UbGpKM2z9lr5j1if6WQlcfB3tET9LLU7vnjox9zT
FHGyx17lF2v2e9W3Mcy+BRlysl8LJ03eTOHVbKgcUK/s+1AK8CJSSlu+FV8wpmKGJeOZttDzmnta
OZAH0qAjIIWwUCgCg19aP6k9x39HQeDw8ushchIuoGmOvSXSwIuCRaE8+LvGdrD8ZmaWv0hFQYbr
JgTVT4T49DlEnWSCL0cjOeSca6SUk2kHfKGL3A0y25KZ7AiUtEWKEW6X1iNaAzbtzk6EiQ1oKFlm
hA31pfEYTCMx/utj1V9lFsKbSEanVRzfPq5LHw9hcyBBGr5aEDhYMVOTLEKvZ3X0g/wTJTlfj0Cu
a8MRuZn93H6as4//2gojezhl0Cp8zmK32praA6KSoDI/odpiSg+Wi8UqPnUFxNoQOKz74K+cAx4G
NBC5VQHapXZKTat8lZG0P8G82Wer8dHCYJymKCvjqgx3AcnlL1i26c0H/AI1b6lasmdDpZ4a0ny8
k9GmXnWS5OyBA2SqXOyyKoahSd+Rcdeby18YdM7e6arlEGt972ayxR4+nT6tgKaWU3hJGgih4HlI
D9mWCYeqg/3V9dBrDra4TemQd59zHvnPdJN8p23bIzeN0QOiT6508jsw+XopbLlkV4wxtrOw9yx3
Jy1TTQfAJM0voxa//zuEUt2M3EP4ayJsAJAEtS9YW8XE5awLvP0Qa5GKgJWUCkW2oUIeNI1uc9eY
ObV0HTSg+XVkO/MFsxmoicEQ+b+57ILx6mVqQbrG44B3vKf53ho0WwkRUzN+x9wFuXIqyxkJdcTt
zLcYE5F3t5BCfHF+T1sY3v4N7Y37UMx1XmIjST4mBzLgYXSbOoA/lTuXnGyJjIKGy55FCynsLhOa
ZM2dIW+TbbOfLpvY+3Gl39VnUxj5vDcLK/O2Kkhi90PQtTG7xh6RvdfScj49akD6+8EK/6K/Cp1n
lcr/cXRey40bURD9IlQhh1eSIJgpUqLSC0phhRwGefD1PvCbq7xrSyQwoW/3aRY9lOFrmtt/Kff7
2wR3Al95SqsFaHg0pGzq4n6FC4NtGKQU0ZVhOCjO1JAhqqPXdmYU7wlu2GQpPZODSxd9NuYIvAGe
P7rvwJkFsu2fYCJi6ljpHDyMWDrh6K1taffvjuyZgNEHKeGVzgXGrBjMR1f8FXlPrweGa6pyZdSk
9L8Nf1k9iE2ptkxKa0L/pWFMWxq2gBYbwDXmCTT+4DSc44u0e7YSSr3o0C5OXZP9qGVaHLHBOQeU
p5krMp5I2MbGQzehu0B8DX0JDxD0iaIqKKKVd9PwCDLFEzFq0zT+hFapb8jtHZIJdy/rekDnKeFL
j3gSbvO52XWV9cxdfD0NtJPMztvILWyJLXkr22hfygImgxFDq5Uyv85000eVsjL/Ziihgi52gzZW
5VPk9+IzCfFS29u+HYKGbJpjpCd12g1k8vWo4/TlXYqQB3Cjgx7pggzK9Dqyr3gywFnARK50plMa
U6R4K6jppVyO2Skkc3rLOjVeDyZ2RK3X6GRprkTj15UGGDwM/UyKD+AT5RwxI083Slrsw7Lahx2W
K8VosrVZ6M8A8ghdMrqJFhZTKQNTgQBqGq+MUuHLMlrnJYrq7n1uMOJlLsieOA7GuGUuB62oKaZT
OXiMb2W6XIBgQVHSA/u/pL7JPIJZOEXqj5AGxWz2xkU3RZYBjPZJlfPKnoqHTaUeBuRVqsrAnZtA
s8QfJVvAuaZTM2I6ABOIbgc71wlf0H8JpcYfdND7pUJgkr6qWUCeRRmJ7d+hxDpnvBhUEEYtZ6kM
LFHrXmnow1SwQNMSKt8MINYYkDn1phy7R4KTSviiszY2C7uib+3OF8AQVsx4r6Mmd4giJdk9GgTM
IRgN647EfqNW2MFJZqY7hJTd3BmwaLwTB6rAmMOegif+jj6ze1cG7AzaOjUfQA9YRE0MjuKDlwmN
53HqPi0PWnsc/epeTKQMtp9SqLRo5veh19E8BHN/iGIUd8kxo5IihGmjDvneTBeNImfFTFU6SN3h
JxHjBSNtQ5AO/9wyCliOFCZ5DHPhlHo9UwxYgBb8mBvuhf3sKt9e5v4kPdGMmHb7pNvZdIuqW8Q1
l1/By5EGsaw9hipM91bcz/EpB+DPEo8jdMcYO3rtILQTXJskKROMJn8Fckv3RDkNshwz6ilQizIb
XxqbhE/oGKAicZQ3vGaiB183/VaMinQWK9BUDlyHCcmyZ8ltOms9TtNzomVoHsNpbio/rgl0DZJF
jHZt367xIObkN3XE2BWaxq4gcTNVDGWwnOLjqn8ruJxKLT703vzgm92x9tDBufSVKFGG25l8aosm
BuINAJN4GriXUuPIRh/DkK2uYP7uSahNv7NbKgiAHDjmCp88ZqDOT416Pjoekee00UnJE5B9ZOxr
TzlUq8MYqTjKI9k88Ni3/5xpesnsFAdee8XJzkQAVtba6aKTOdKmkPPvri46PhiKTKVrJvyITM07
5Ep+LdPwLGa2JZXtn5dd2HvLY33DpUdntja1fpLxZobJz2QbF62C0moN7/2scT9UNq4OgKslQUEo
logjSUa70hg/tu9Rrr0h8xGRAgYhGHfksQHIZqL1I5l/y4kpvoLVycimr1LwUsRsIBU3hBEq9oz1
aN1W0VsHma8Lee2tDmdi26GlpBNVKJ25ITSE3yrHhko6jXyiqZ+oUTY3YhzliugNJb3ZYJ1G1Ry3
EywZVm57oxXZt5HRmM1o1vB1VLSQIiZQLrN97CuOueMXEgLR/dWULWAJuYbPQ01ay6gB+fiMSMoI
TttpFIGE2s5y3yrjqENrlRWDnugjW3LgS45oV9ekKsW2SqDIMnaomg3XZKlLjofLqv+LUW/bMDaP
QTYl00EmPdxnST4tXGWR9tC4+wKhE94xEjBUHIi9qjXxP+ezqEpCHkijCRWVaL1nOChruzMfYQ0+
z64+FfEzmtFHqb4MLQmL4V8yMsopvO9pYhNSP1QEK8ochIGTIwwmuZhAK2Dl4GSG8GDQ0yBhL/GD
tDYtBEzdTf3Y6kGOJgWdKmC6ogJ5p55W0z+48bGoLcGnLIh4Oz03OQ3Zu8GZX+pHSjS3lqIdJi6E
4XAzmyvMyTr1VsJ+ssnSsZisR+NfZLBoYiabci2wKi0YVLIiDGgbQuzpQZTfkXYC28ikzlkLEXO1
xoza/uPE7SY72XNCNq8Tq+GMEFLU5F2dw5QEo/6dUD2nE1QR1dvY7pzuKuxbYfGQ/zXTBzLITivv
c/9TzvojjVjMx1erpxOBydewKK6DR4btVtI93ksELKJg07iog9UGvssW6wPwKC4YFi+Y3LDU6PG1
LjCBUt04qQx9Qr8bT5zdU/WcVQ8b2/0EOyXxdeMpSr609BlI6HpmIOQU0yYfDlVo8rxtPVirOew8
9OYhcLTeVzQG/fI9jqyjqY13dXqe9P04UE1L5NyIyEBuSuOvw4iR3gaDNOtNy670/a7j7MWyP2Ze
Jqf9GnUCpoYROOmVeAQTIBoO9g45VpljdB0Uttbmhahr4ngvLidIiQmfeJ4/ptkeq+ypgGY0aPNW
oMyhQq0qih1qxQyyiperbPw5umdV5DvDCxXZa2161yjfpfSKsTvCNYBqVgL3SJuAj5fUb2PrgNC3
scZ0zbKa0F/vUEFD+2PP/YzRFgHxtwyMRgllubfhcqT1pUyPTbu12yeDJSU8GwJMlPmXyOxtQpHE
BA/OIrB5bMDkN7wdziQu9sL+5ogK8U+bLDyjuhl0lX2XpnJuwtHHx8zNMhjCe6a7WJvoemK2pghv
45GattWdRlGNTOmimDZSaqQMTrWNZPZFt8QooGOp+86r9jGaMBOQ1dwcBd7BudyAx9EcuHF5uJtG
jO6kZGKbk1hGKSENZWRc9fCTNWVKfrGS36gSDBSFiLu2zTX93A/OceEaZ+OzNf0q4thbp3qusHVl
Wx6EVdl8RpSbJiRPO+PPdCHVaX8z9/xa2eXEEgRyhjM+zG4JsCdrnbB6xMJMQ1FuPpOADZgUbUfl
w3K+TLD17s5AjB5wDlnOJazIV3MTmMOvsc92gg11LH64i67LgU+RFryQIzdhiQCT2SoV3DapbcK8
MHtAVgpCcO+CVGZukGFQSMoZ3T3uOTYeGvMSa68ujl2we7w81mVZSJXSOCHbbHQ6wWshNkMJ+qOR
vsaHnsCdnLMNMoI/FOZadV3fIq7MxXbVTOF9ruu3uUEKEA4h3n49KEPQzc02F4SARerr/NH2wk3T
Jzp2tREaibE7jHyUT8uxtlASckqvwTesa1hYKpHj2SZzdXPNca0791q82fmnaRztkCwENHoUeJHR
RfWEWLGKenG28nqrhmItlfEozXgbJe6qM1NWT2jh7Z+T4asd0I0q66XgWkT3PNg2HgYTRYkuIwcA
Q6ise/EcOvTdLsFYkJeGhJn5VhgtK9mXhVOqik9e9aQpP8gLMau/3qf3CrCmSLhjMfOA9ch0dyS3
2BQ7BbqYoDiOcTAmxpxuvl2ODUi1fnXDAfeDWDM8+pYQAsNdImxQyKh+6naNBcg+I7CLOOxeQmTK
gRZ4eg/xLnDvB6tAcKI1N6YAP2JNEFG4FOnJUsLzBiRaF+M+pSIitJUzvFbUCQYhVbGb2m+yWm7c
PPWKckrsk8KDhg5HQpCkJPbWcPgy2nsR7yaOqdJEVjjhUm3HN1JJ2SJitEtJFDEse1vMEeO22xAb
m1qVGyW+Iod1BmvhSGcnIJCy80u9hupv2ck2MVgix8Eh+6e/O6LaJ/VA5IUIMmSfbd07r1ZR3MHZ
BG4LP6jNdh0zDaJCe3toL1kiFFgC08VK2MRTfO8bWyrPka4HbYpBttXdz0LYvk5R17rsMOlFulpu
6QSkvLU4Z9ZDwoDdOQaVknqjf3m9izu/ofrXQREXnA7mt1T0q07gaFV4mYhwos2hJe/zAmuh0eDn
1V3eaAboQFOY3EHnDrSZbsGlOMmlcCL+bUtaSnTjWLFv6Qt0piaC2Q/HQkzEc6DBp1TmrEpsuV0F
SIN7xZnv+ph3uW8bH8nwyslwZVNxpYJT0J7Lz1E3H6JPjhYPlbuwDr1AbyIfi/Faa/Zjdkkquq+X
CmXAZ8tJjPgmgpBh78rhpeS2iuwcKT5J7pSjQQUSiJF12MLFnzEAkBzFn+ERPff8eiKouFcibqAF
Swqjcp2loN3oAEwrGrXHLsg7a2MYT6FcpSRemcVxufwRmk8/l2v8xjJwwl2FlQTuEE1sOERXhhIg
/wyMIjmze7ZP8Tl/r9zlSvGEFEnew2/1PlA67OtwA0mtj5vlSR9ubk9V+Vi/KNZpql/cmI2PONuo
rkyeUxus/ETxNwQwK9/OBotUJXCGH5r0qaGPMOF2mZGQalmXHJZk/InQi2iNf7fzIOovYfYnRs6s
xkUsEK7+T+MnKBhaDZJ99EtawcDCl2vnwRHf9uAFmT2fEEhXbpsGOg1Q8/DMGAP/n0tEo4RL7Wif
83SojPZmhG+yuYY4eywS5r2HSWWBTmD0Jn8TftZqx7zGWjbkPGf+wqEZ7rqe7z3tjYO9FN9kncb2
3mr4yJFPxkNCd71VUhpNZUL0k8Aecnr0CHxYI0HtJLniaYT+RreQ2h4q66dr0Z/sYdM2e9s+TE6x
3BIAatGFEp6iBqcjZp87qvrKZRwpxVtWXpYAxEBqCulqLj565W2OCEYPh7g+J5pkGrBpeJKl3Hbm
c5yokGsN5vRnwA8t/+RYQckMi5MCFRnkqV8qGNoJZL2Y/PG0dunzs7YtbnJxKxGmSq65Znl0eANQ
bjhCvtnG9FDS8C9OnjqovOr/XXnnxDqzMB9LPD3lVmcQRRxV/zdWt6wAOpqfuRatJ1JFZf3slj5G
ZHxFxIMnBAm+R4rqz4tHYoy/7DbeVMPetN6RdSmQu6rZU1o+5y2l2B4UYnSJFjGpN8iq8IXI6t4Z
7cFs8g91rA8uB6B8YjPNNlGByjJTkoqAYQTM4oDFMlMkdMPtU3L6S0ooDOwvbP/wZERfXJedt6FP
Oq+PQppvTQ/Pcmlyz77r/DkVW94EVpQBtgqWJrrST57+jAUrmIqvMvt0zScCctCzeBqNzeQ8Muej
KP7C7k90zlrWgZlhbvlQEJqhp64r/aWifZZdHMIbuVpW9Mq7RjZxQGt8khCP8uyiszljwgqsYgpk
w7qExd+j7WYKJo5WzvRWuXwbtQop2921knhdfJy1IzTaNRZIGEr2xkQyg7y869xdKp9yWa4rbhFu
TeqnbANr0DYOTra2/wPOtSIEsalGbJMtWdmuPIZ0pRbWYQqxtSkV65jxo8zv7Hix9+UtHWjgpIo9
4WfBHUABuD3hI/ecrQyx7pvxuu6wpSvPVnXKlK9pKFjR/IgQpfuRY6G3CPyH8xu1b09KE3IpDimY
aNeFRSYOqj9oikWiZyfBydyeTYAPFk9kwdjwhc2FClZI/AjxGWFz5lDCfRX2d5IpOwZIsDHTF1yz
1KD9tM2nGK8OXc9ucrV5b6OPRn5yfMj7J4cFWpHcAW4IaYir0OhqWg/vsIgKrpLaX+2epuJvZG0t
EsZffqKcHMdHYT3OSBQhxYu4dBkzrURLCwY6aye2gg2AkxUo0AbO3Zj6WDVXlOHFIZmxDd6f7TC/
R+I91Q8NhzkzPEflyyyovByxjCJ1LVEJ3obkoBTa56A9s8jBQKOzKQTuU61j6IHcn9Px4bBeie7u
pZdah9W6G/tfOLZHLL04edctBp8WZnqbEAwJ1xatduwKFQN3kOhvURukk3bF5ljGr5yR0kHfUO/t
tIHnnHq0DjwYC2QpzyjwSeDeHHIG7nRgbrAErjFJ8MnTKGNwYqLBr0aiemW650+pd+vkwW3UNaHw
nYdNKtwUPM7h2G2SRWKtNhQ4IfUeSwIYPcVz0SKkvpisO8l2bE74M2GDpgS/rNo6L+a7pMSL1u4M
vgKP3LRWv3rFcCSGRh/IisEhy9SrTGegOAQhLhbjtuSS/c7kLUox4hP2Uw+4UX/oQYhkuq8OPybL
whT9I9niIMax8AK2xeRebsnQ89lxUHG+VQCj5GjhzOxLfvNRzmtGlLrCiCF8wtK6CYGCGbAgjYpj
I7Mtjw1n8XWF/3q8wEr+L+fWXXFoom9BG6ODdPugifeORyURcrtjIMPMMwfX+BcmD9z4TYes0tFS
0XMHLiC6E9oevUNd8n6+TjqxvnaNa3ePCR1Yz5ctfImZqFEQHK+yoZlP+eVshoG68rPs28OPA3Tm
SJyUq/xM4mGTZZ8ZBRbUdrDJHEfzzq0u/2jpR+0khnOC8MbO03+YOn3iHglSbp4eHn6ulpb256Fq
F7y846tRnArjBnaAlOpPBIfTJDbXlnczZQtqDyPfkWTPNvhpjadJ/R0qoGZ4Qcw2WzgrfOnxO6YJ
Drj71rA5NHhiCyQi2SLNZRs7r3/w7l8j+tVPuYuRMqRfZjPLqUdBQFSsxDWmqcBYct9aU3yPYXti
ggUAZdKPmnsfqTvMCo5RVZfdFKrQstm+ZhKcoAdshVJ3lyoycHQwrBGVQvTmIRyKXZSq/2aNk3mh
c+P12OjWSWZvlR56oGxCtKx8W+QeFzP92SbqI6Bk90uECi5plb1WNphyzXmfR5AMuddyO0tqMOFJ
ru/1VgVti7cpAJxX7gV7rr5Yk8eIl0keYtl9xcoAVFnlyFksM0uk4oH0sF4gpavmg5JTYlnWZuBq
3jtGgMFiLcIp0CakkYaLqj1/zU0Is0S7T1OI2SPcjjiZzbQh9eR8Wpr51PQRsVn7Wlk6TZdQYQl4
kvxp9GBuOGwqqXtWI/NtGqDYjxY33zzDKp90urrBOkh1ZQTlWrO2DlwYUg+cs2ljIWyov43cZTYF
YNqY0RVVYyjyZnRNJFqo61UAMjlmphaPCoF7z+KTHp9s6sRxtgdMOdepgkGahqulfKimtlItSx9I
+rEf4OFSHOqVMWSmYfhV3OFQli0HXkJdyEVQJFm7uVFEgDlnzBWRZe0quqtkYwGnxAuddreW2Zjq
FX5s3sacHukU9IinBbUxsuDztHYAd4XHOTn8zRs89FjopxmNhw8wJznZsyNDEljhpjgJoJhLLxUH
rJVlc+imgoZxmrkdTB7CbNfW063Sy0euOn7eNC9OAjs3oWFgM+MWYSFK9jM6bNi+iky5CBq6c8Tg
AQSAjjVl6DSADZaf2PIeu5OfCq4+drstJ+6xXcTaTRsU2Py2zs8x8L1E507FmzyCUJTNeC7c8jYN
KnSHxE9tgpygFgZZ/oO0GigLFhz4WmeQVOh8jSjSlNcXqxUBOfG9y1Ev0mJf0BksRb41zLvuyEe0
tJFSHW9F0a1JeMfL7qTTf9rRdaQQ1E9LAolq6PchQ0BeqDD/QEQk+AO/NM7SjyxRg5qSerWcDgNj
71LtvsOI6wUGmj2NLTc0izWUq88a/3Ui0y0u0LWIk01DurU2qtcp13d6ZG4w6PMAqU+a6yDVNcTA
ZcRyR+gox+CcxNG65QCUJN/RsseVzsVZetdSdz/Hz65LiXOMH4m6Pm7PsD7lW7g425mrbEvpPQG1
4Bzp7Bnf+4w9PQReZ4Zu5+pnOePfhxev9xaB1mpdKpQYNDptPG3ra2E04RLmgB83cl86zzq5SjkP
p2wonrnG4ADiAlHIItx2GmrBHDYIzs7FHIxzNmSHrOYJJCbLPclJi1PdMIiI86ces67FJN+XtDqS
BRquJbAz3IG8inJNG7Rko+FE2WTGM/secS7mD+F1Fk/NqO4FzWUaK0w1/aljift/GQ5Y1DzAUHaj
2Hcq9TDSE8BmpjNO7ninFSQOM50uo8d1vz+InOc3ujJ2vltgtFDe01PW2dSbztN+1OvXghIu1KQn
hRJLg8FpLRhN9hXFpPpaRXIPOU47s8DmDdJS4XlvUDVJzt/HxL3kGlOxrEgYWOpvrapfCxXZXm26
QJG3uRSAt0tY6HcHyPGqVTjfUefA8Zh3QJj1KeHBEQm3SzHgLG74RjU27Mr7I/i4Vqb0YXXVP5u6
eBFPO1Ms+2UPlWtoMECOBocqXZneI9IMZBcu1gi1G9YpJsEwCiLPPceO/mLE6XdZRDt1YTsgzW0s
QXNIOw5bOAU+ZgZWVVQUXQPnpUBMb0eaiidkCWMhLS6AIlKqBzPP9nFlHrIpPnetQ2rfni55wg82
2xQYV785Yo+sivemZMhRR+0LFA6I728Y70+ZhYuvph81yjfUcQRFAoDGa4xjEjctIhmfoMsPnGAu
nWiqxluxieskcOzizfFG5FyVDaLh5H0vBOG7bkfiENzJwpvmWpRWGm+2uUsmHoDl53SosuBBI2yX
O3fU078JyJmz2Cvz5Q4DrRrig4YkbBzHCnuLmkwqKfQ6p3qvVzkjwaxIqT+/sP2JJZRNGEyMCkys
6MaEVzn3jkUFpeVwE+qhI9RVslVJTp9j7NnYhcd2DNI0PpiYlBkfuR0vjAg/bS3J0bPU8JDkbFke
bW03LBwSUnJU78y4iXck7koG3KAqwsF4t70i/TaYvSIaQrzjiNYfvF7pAFybJvgSvTv39C75autp
zwb5zA29RhypuSadS0RNLqrAZWFDV1jTCuW3U3roBE3FM6B1FknroSrPdq4CbLMN/YTNKXuT7OH8
LGyxHbHgjSbS8JpLmivouSrN4ywi80FsTXnv3e6Cv3zGVp8O73T/Yjic7KG+sMAiKetK9gyFh8i6
LlW/7ElDWamOk18ntcVFxlvPU3WMnNmDdTEMZydOzqGuzrdISGgWSrPWk17fhYY3/thZLtEW01Hx
qX76qylhBdpeQ/u2XFoklDC9TyOWPNKT2m/t2ikl4GAktUbo6NqCjC/hIgq4igJcUleILIhLuGSF
TRDEbqQ4WY4+kP7EbuItPCdt6sETdItr1aYS5OiI+EtzqIhpKyVcK6UC+jlsHXhvpmKe0pq4ApMT
FJm56d292oiTqQn1JsqsJMlfTVdrQvvBFPIU85Z9Z/GorGa3qC5RrSL82JXcq5pN3L1QNJHssk59
HcrCO5InnaWW7hIVKqLdqMNK0l5HuoJ1R8RDHfQ6y3yuFu25F9pw5mO1r/iDXX8QHdW0TdHFiFGR
ULeetJx11uXJcx8DPcD/SvSsb9HAOndi/Np3BRJns5jqHa/zncJp96rDRSbvnXOLO3rrOcvvpuTp
Tmu1eV1081tRA6TgYopJsStLjBNYzw2EJm6mUSVewtB+62vQYymsglRbSCVpohzoobI3pZMXz7rX
Ur2SepJ8Nz7A7dz341GornciwjLfh5yuygxCalURmp9NrTtHemheIqVDy58LjUFFofshlOhsFvrB
FE70PCvau6bybNRUbdHPOPPSSzK0jt7/K5wlz6eJH7eJeE4LmOhxViXHIR2l3zl5SfICjBREwlY9
tDMRxiyf8RcQqzXwbnkstrz8rK3Fsk+0u8FS4OthTDk0hQzfJ+LExGTYv+CGO1u1xjbSp2G2VdIG
jx4zJe0lLEdgHGH8PuJj3xvFAs+Yy8/C9iIgB+b0nRsluL5KeZlbSqnBhBGCVnHq6dgI1o1FDSbD
F4PhZiPrU6+k/zRXWEyeDGs34ccjLu6xi5W6t6tiN9/rsw5zqO2fBkIS26kDlZNJTw1iE+W+qmDj
hZAogFWU74ibLjMmhk5uSS9LKUyFx0ZKaiqLaUfcMVx33F6waQnjxE/Xb/WeWXSchCW1JVgNMaMo
yR6BsLibXtt+YEP5bXWdoV2WhSajt4xwf4RbfZPKIsEmjZQ2mliR+3COv0crMfdmbUQPfVIVLMfs
toXJ5NNIKuWY17YSGFb6TdVyRXapPfQhDXwcKYa9I3T9kIKa8FuboDIlxtpGgDe9gVGPfLRY2n1L
prX92HavZTri4hw56EOXpIJTPWjaMu0udqZRwEAkjNuF7sGWBTZTCNOgAgYV0H8zHDUO4lUC1mXR
cZrqWnN0ltxnSBs83BL1kv9YyPEg8r5JddG+xClSAu5JnBAPWIPzK95guIa0EK0H6m9Gyj6WtFSe
jkEBT4XFx7q6dr4rbWOPc3hDXU+AMeaqK+JWNOZ7XMo1T8VVt7xdgzqrIU/kDAFqpv5t2hAFHIIc
fGyZzZepUu/8XdBU88ZIL5SjrCvT2DslaWt+r6Juz/wndq5BolL3AtXGk2COdZCNykPrsy+oFD52
96CnwMJdWI2xPEWlemT8hjTkrceStkUvRRQa/ros3+Y0mUSWZGxHR1NJJSRW44fHSZa11/nILGOl
1ojhxkka9hGTDAOhl2XVpVTxOEYMICGf1F3p0yQOFcG6J3i4KH3d2Lp9rKcqSF2m0gXGTbViZsSk
Lpvx/Wb9BJd1YnpOFwhVoIYdcfdwOQA1DEPN+eFAxOHzxRhlveux90av3IY8Hs5X3buroc1wisKA
aLGg5Niv1qMeJmgN/SlHHKCuD5h0ikEat/BO2jZXxJgcP1Yjn6gCtlsCa40ZhwHLHVJSxZ/UrAZI
KkuPmGjhowyZSyX5duIp6nRMspI4JwTHlsEPokbT/aXVgOH4wx7Se1M7Z62otxZVVlKkfznPDfzQ
q0FdT8lkzTXjo8HkXbP6NZeH1aQ9BgCwMnxxOvnSYeMbDYjHmj28C3jRyJHs56PkZ4RvRv8tWsyY
JxyNnX9lmD0E2TAHrqk6ys8ZpNDKkK0FMtR5jmZM5YQgtpkRvhpOxRQqeSqsZYwcuxnXaPtzqvEU
ZGbb+FlfIis3ysPCDKDOA/OpMP+scdmvVF6iKI3/Rdl4bBSH8Qj+SYVcnT5QuTPL51xrqoerpCdX
Y8bb1VQFNLy6Jg263baS7p/q4EzBXHi3k+KfilklTVralW3nY0D7Yuu3sx2tUK+NPt1jHmusOp8U
dX+XuEFyD5yYuzjXKKR8jlv20GrkGZzdVr3a89Il3Ax685RUFou4N32ICeXNzDmpTK15MrTFPoF1
eAz7f1Xv3py4wz7CsGMTeSyjdtE+EtF9eiom1d7ddNjQEN5Ye/glTuqcvxqSgVMKelpXuLeOWxj/
5SYO8WLGLZx4KoezRn338uTPKeqFQVA/NPYlWkXvZWT9ulxzQ6XHtiI0hmzk7GjfNf8ligtYJX2a
EU3V0ThXkaAxLKX8zSNKs7eYf+ocQhNX3XJK3XmAvKuZmYdXnI35C/xcvGr00l73MT2jbFsImAlP
ZGZwzGYh7yWgGLfTyegSGdqK2X21Q2cHUe+RRJyDa9AcMdk5rlEYsHpWswS3P5Dv3VhhHtESfdOz
LJEv/6jtwZ+oQBGQk1L43XbYPJUo+WKRi1roNw0MTwGYlwoQ+iRyqB7sy39aVK6bNLpDN9iY/ElV
nU6T7EDixhSKdCmvjSxQKbQ/yQP+FdPPvq3io0inv6kF7T9iWfcLV2lhHEQG3pXhvbYp2M67U5V4
t8QLT07R63vDyz6VPOf8BUq/jkBMKEFJWEvBJk41CV45A+jQqGSXykt24FMZDrm3WRwkPi1H5xxa
C4ofRsgzxUkLueE40RRuKnsGLLOs82yEn5XXHmutP9otFUIWSkrPYmRH02IgZZFUVZn6ilaeWxtZ
aU6i7DCOyTnPxl+GLMx0QibYSmtngaXpzXaJCK8g5B6ASyTrqmUuQFcVK08Uftk9IqrXefe4an/C
wj42CWXmLTE2xAYOGTX6rsYgEnfDTdh86AmNdqWa1d90EHXn2nCiW9KXWIln+WYlBLfolCPfYEC/
cZR47fWZE5BpWUogLOk3YfeC3ZxojmK+SKq514SsIpq/S6RASnBSJ8RaFvVwmaMd4A7oo0r5UJG/
LgyxmQemjAdMFNU55dmJAPGQ6lPfsVVcu1FFZ9WftCgSb57sjI1dKNdWskVDteEKCytprhEgzFni
/OKY4HgHB+Eyd8x/paudhZG+h95EGxMO2Ua3yFPyKaYTzocCcB/Di0GDrxr2GNrIG/qhw0Wa5PCn
nsw709W2YWe8KTiEZVntxtisaIwrTp50A9cO/4UL/V4T/+yeGpvRuSSOy0hCPRJnWRum+Qre2J+T
MlgIx0MqT05fbAtTvYV9Nq9mgp9jSW5F6R1GthgZs8GBRYqjvVm+SSCSggucTPe8796enZZjtZ6U
705TX7kDq/e0aX+VmsaU0eC4gys48QVLgmcRygxjAtdqoyJfyH2PWfMuw3E/OtpHtWSaQo+11xZc
u2X/SfnOK3U3OAe8I6kOZtZMI9UndZy+qd9BkJreynw4Eind0iQAcDj7TQEr9eaFPrcvYXvGavHb
xdCt1xlM6Xo4ycUkmT9sNKuEpPCoPtOtuw2LNRiAgMvd1csi+v4w/8SCJSmhOWLZKCuIp7gdiMrU
wvyNi0OJgEMsbpPUSBnwdvyM6YYKYhGk8D7pp0NbnafiHuONEgych8pAYNOBI1eAknI/0ZPLQjfj
uEC5Tr+dpmYzq3SYJnzcznctsP6W9ZZY961RQXF4hg+pdNskN09TN7Xyq3BLrr35NHT9uwdFT69v
VvfpFh1Ip/lsO18pq9oE6cOx44fbmIGVhEBOm1d4/xwN245ZHoQpqiUcCzME86baYqpqqXccJRw0
SswYfct23ITh3kpYTNGpX+I0YjKMWj9XD81SNgIrWppgtAjLD8ueKBxVXmWp+dkALo9HKYeDmY/T
lnMPkR1opHp6aM3uexkW8xitlf84Oo/mVpEwiv4iqpoMWytLliwHOW0o+9kmhwaa0L9+DrOYzdTM
e7YE3V+491zBmQZo6a6V2xSBgRFeiFj5y2MIps341rHAdy16ebRszkc7UM8ORGWmMorX0lZPrp3R
f3RwlUzecDYP/g548OPMDHCdMakn85IMtoHTNG+xQgcDqnTmp69MNLgG7d2cdc6KkQFTCC6gNeBA
cqcpcj0/f9a5Nx7nyH2LEs7JyUBQnHan3pPZMQsIqi3DCHJnDw81dMd5myj7XobLq2875Sq1XbAL
eJDdoDjboOiRZEgm5BOxL/arNy1QLONeen/ATpZYNKDpLcwhOwaJ0qFIDst+CwXBokL1pk1rWWfX
7mFYkiTJIstro4AIpM69uYi6VmyCQiQRbBAawY42cUF9eObI9Qk1aqMqrk7HGhma5eowOf5DVNjf
fllhDQWD0pR8FrbEeeahiRizJdwQ3RNe+juuZiS3tf2RieEwRx7W5OGQjnG4LYPiCWssey1jDYiV
h2TBVCegBVHXIH9ASv6vNZJHz8UOQO7ZhTSHi9Y0yGnxknT+k1UCIekbyvkwZ440Dz341oVWqwEi
MoOicHSGfZYh8SmbL8nQI/WCTRvwHqOKNKF8DIpvl7PJQonfTfNEnAR2NRd4XJXuRYXxFUwPCefD
xk68zy4Az2LN66EPCFnE7j+0XJtMPk3GvRJJgWiyS5sgNY3B5ITGuySMSWkDFCGVIylCW4jiGwue
9V0HAYMEQmzI1vhmNe73mDVrZWZEnDc4dcGsowjEkEeDc7BCPjsSNGW5NmF42B0hOYa3GgqWnOAq
wEgQGt78BQRfOJENRw2cFaYntK6mHj8CSMZrgqTfY1YxEZPiRLnO0Yz8c170H53349XY9E1Yc9o6
aZu4X2XdLcl3KIxwjDbz2aCdWvMcu3duO6htajln3HnkVBW42JMAFL5cEuut+6omUQCZ2SmEwuy4
pFqyV99nYNf4rcII0CLLhqk+y9i4b+byEaONptyjhwkHivlk2wwtebps5z3BNTEMwJG05tQTH5i1
CQdjeW4P8VVooBmRNJekL7WL+5DbHQY97i00AMWRMc/Fb4gayBFGlVl9ygrxWjXIqwsbTT9/n9ty
l9qDcyrZFWVq/Mm7eW8Jti512Z/83Hvtw+SimbfAlcS7EFkEAc4I/PddD244Q6OJz5mSpGk9GhgC
NboqfC38wTuOtFJIRtwHHdb3C4g+CNOdMQbIb03y11CvDvibwPfPchOQFNvL+C/2jHkzs1fqEuqc
NHLuoB6TVzHEBxXGKBNnadOPh+ZB6cldDYIDKIyR0zssg7oS6HkTOUcf0fxmWDTc2udVHpYkPly8
KK6c92oWh44hf98jHS3nq9NNLMuz5sGnnkWHkL4zlmLNEVCpj85m6aKyIPkDcfcRlf2lKfFvZiXW
/YGspFiwnoZbfACSfJcX4jQ2NIDiFzfei6ShJ096XUWEvBVUhHZ21sj8YocQjtS/FXN0mInUsq1w
VVbiNWHo5+aa4n16HjPYugYh71buvY1Z9hfZwWc1ewQIogCA50NRoZ1dk0c/pIgSsjagsCutHnw5
Q4o7vw/WwpY/MD4OgTssQSMM1FS2nwaY/CUk8EjcWyzEBcfJkuSXGjNQg9tyLmGoPpvmiAhn2FXT
cqrUCIWpEwY/mnnrRH2oSGpC9H8fptW276y3pKE/Iz743YmN/Uwy1zCURwvgGXQ8RE7NzkIeZ/nW
Y6WJ6TCrMaVMzhpONebwbdvg/Ok+ljBjOIsnQJbbLhMrt+7uQ4C1hUUMPZuiGlds6XFhtNCMhhYh
ISu0lznVW+Y85Nmo42x2hzLAfEYJs3KbAvJa/NZa3RVIw3pqxXRnBn1CTQqMEgMq7zAKqhWUbJoS
W1FJGZiXGfnnuFqciaVHzfTUUZuakGpCIqfnrLP3ywi1V2+xDq461/cpecsd/WIYmefA9sMLAWsA
jGGkMxaQTXLvduhUwbJ05HnjWY/XyohvAp0NXq2tjdrLTvtrpsQfVIH7Shqs8Yv0nfABCOJdQn4Y
mj2s0Pg2xmteRGenM9hmKUJMmuIrFTi9yxoyaWj/i9LxBxvuiGYaFgyfuMOoywlh6aUa/kdBY5s/
erP7MZONUGLxbMujJ5bpStV/Ri7iKO3ijWhQXBMCvIx42Wr4zRFD7dmHjxLV8gjt+qcboLEmjf9E
yx2N048AQXUXyXjrk2GQ5hHFf/4BJWMJ+7rZnfu8uLCdynk0PbWZg+E6T9M2cE0w8t0rRLL3hpoJ
msdnRzaTDlOytaw7mDHQTuNPctsQhVbPrC/2tb8Y3pmMpfqvbMWx8S0a2ubcV6RdpDz2ASb0u94C
ip/3ARkDMMd9OjTlMr9No30WFu/NVO6UfJIoM4Ze/o0VLgjg3X7l/6Rwf2F4vrD/FuRceN8lm8pR
gnhN0xuKoWNSLm00q8y8HQ9mm56qMC9WZo77biR2BtzJY2Fkx8rjOHRK1uMeAluJNnhggofcAvne
GrXMphxNBDvW3jHYB+XgtJEhIQCggnJMrGQYoSEO5w6sJGZCJEkBHEMHZGLuyTNEI/Nw3+RUhWAZ
97kNciSIY5zzAxvXykblkeQRXnLHY2wVGuCxqDtJBQEAgPh3Hbg2bkQ1apTJnPhr5ggu6rpmREyB
OBmA2YO02vLE5yx2YPeAhBXOoXMFqRPprgqMg8itW+cFzyZOUtTFww0jBaoAUCF1nBz6QHGPseCo
UP1QNKQXGYvvFuRRM1TFeZ44r3H4LTQXGzEqj3KVv6rUwJZvXx3V/6TJ8JNgVtolbVju+oLxXNW7
LBnpvwif/yPl/GoonKduN72Uy1HNHPkYzuPyC9rxRnaUU+EMUCuczHem6IzShzDbdrgY1oqwsNSw
wNFLGJnxjEeKRtdw2TMNHoIBCFqujbhSgHjD4kEHjUYAHyVcy5jEobQJW/hEJqHu7S0qqsdKGDdc
n7QzTf+F+k+vmPC/p3X/jLzktw7co2lEtygzf6WO9yBpfvt8CFYigkJR8RSRK2LcgKZdOaWezHkU
j4kkGkBDWj1aZJY9tyI9tiMLEhLePLTsk3diIolfUzqMOsO43BSJ9dK3tSJcx9/ZDbER7tijWRUn
sx/A95c7swP/QbUDQsQyPpIQk5+W8mJZJatLFNMR3yO6hj87D9C+Qml95FjkwchfTIJOGLxV0Yz2
zq/5U4LUxfxZPRQO8Tz2+D6UVGGYTy4q9yANaVZo8Al/84Hhx1J4LjMEVkPGhkwCRCRtR3fN+rzj
/yRnay1TQlpRqD5kSXZvSLkws9V6lM0Dps8raar0xjUFkW+jc6QO2o9hc5P++Axx9C5J7XYlu3IJ
omFZS1WDKxf5mzn9FhkAIywvO48GFOWAdQgyfy0N632kPvPL2FsJ0wRPBUS8xNPRBiS6YupPCMNm
1fDMq7KHXbDHk3OORmuht52w4RvbzI6P0whPgCHpCiLazlFcgbrcmkb5zVKoRJzbkdstw2Br1/Wh
t/JnVFk7L+92sK4qonuvVuaivq0NWpFwKu/aOXpToJAGQaqa1zGDNeb8YBasMWk8DrNiD44AnEx3
8CjL7WLFqCftmUiZAUcXhzfOerf4SKCpc12Nbwbpswi3cSB1tnwsWkxSoL64QZrhpyyxDhGWhWJZ
MaudY4+kQBuYJouuF63ED+YJOJ9CHtGb8PM2/kPqYAixe7GaeWKQ36hXP69eFTMPFq93Rs/So02R
ruiZSVyNHpzvla9qOcyuVEa7gM/SbbrPDAkOPKZDbYd/k9G8xFJtLLC9kEs/AL0hxsomdkbBtsPu
gl8tek3b4KSDEPw9noqisJ9Ach9UNP+y9th5w5K+pxcvUowyxNL21WidfdkETylVsJLTMeyDGyYY
JGzjuK87dh1JbF4IC3kxMpLJwsWo6hB0UyM6CBwSuHoSRhRNBa1X4/b3JiMFtSzBhwBEJ/lQsSRi
i8O9wtQE/GmLe55V6Cxx+3LCW/Jdkh+T+Ay1QueawYIUPnIE7mooaF8+VSi3eP+T5S7gsgIJIInT
AqILIzqkHERmaszqcJJCfxPgxRkRQgiDENLG20FOP1TJjzThqbqDJZkRIR2SqX+iIVw3iuFAMj9l
tG4QTeCsC8JV1HqYylPPFjUgx9A1OSGdxXXljE9jiP4pdJAh1Qnuh6JUB7Ds3yDkt0nFkd1HD7YC
MphFxr6K54tR+ZtWGztQGmuSBletGgg8YWCtaLnQe0EuhSq/zQmBoAU+KIIoBhSpI+YL7WTvTcsX
Uv4bOFZCy7hKLz51XcacgDOht9A1BdVOhTmvePwQAf6TQAW6eTrkLlZZi20H7sOknOG1hceql3vp
uqe8wrpe5+fAYVgameJQ8uKeOhXtRnPpspENlQXYNrz5BSscxOopVpvoNPXFj2rjfRgBC8LDDa0u
2ZHmvC3JCdVZfgVkduZ89DZTMXEVtDiXSExEmkAkJ1anVK7D5a5uuPbXaCSyrVWiHxdMFX1WfZCq
2NpnIXNkvpSskK8MN6tV5tuHLMY2Qxv66jbzU9npmzeTAFFFzE3DwjbuQB4GRJloylUPLVKeP5IF
DfkkTvmwQwRTZjK8e7Q9mELQ5leAV1YhvUNqg1rwE+Iu5pJ+zkmTDU1/RsatM6TM+PEpt2CzOESN
l36WaDqWSABIIOHa1QwTweavExKxM7hJSgOYpxR8QBlwRCJFvq7RbJU/AYbGNI07NCDKGPIl0KXG
OBKi+KZhhCiqNaKVFwQ6cULRgRLoeXIphabgPgIl4dkm+z616U3nwS1m2m13XdRYHPx5J0iBQ8dx
i9IEYY/D5ErJf/344SEObZGdU1WgkZDuczynn8UAkhv57L+RjAvTVxvh41JhCn7nDOYW0iFVnPEy
qnDjGt6zwySBlLBRHV1woAfhdNcABgJuuJ8Kostd1E30BJbTnAa8Ugzm6COQS6eh/JEuQAfbcI5D
r93NyOe8HxaomC5jzIRjHiNssBwYmpPS+eOg1IRlmIHyghS6Y8j/kZFggxduYAqQ9l9i1KeJo2Q3
YjvahfRIm3zEGyxIIE2dp0DCv7QVUzNei0xBOA7cR216//JRvTIkuRqofVEdjc9ewqZX0fyErmFB
pDEAnobNUXvYteG8PHatf5gSfNux2Dt9eRqQBUaMnMiQBCViMrKNE8nYSHgbOzflJqEjpjrbmXi4
bYTqpgMHfeAri8P8Nwvs3zlWNDxJdoPKcHN0/0gU2R6w0iYzhz/Zi+Y3MrE7AIsHr1i53MgpmTNW
UhXbxLJL9CTWO0/ZACSnQzrPNqgc2Rnyi+ZXh5TNlNKrKdAdZc0RKYdc2tS73vftuwSLQZCbR2ly
AypdOF8DxTK18M6hi86Fv4+d9sko7S0tHMbHhGKhAeJsk1E4F9bF9YqT4+Bm6AdUtoyzWVtzncsS
B4gyHvyx/u7C74KirQibF2S+WFnD9x6EIeWVyyZkkdEkPVSD3EAsquhB/FVDplSXwPLtpqM/Wfvc
+udBCWUHXWx0ezPG5hkdCeslbx+0+gBeB1FDuo0w3KEQru6hZW2j/83jS94ePopKrhBUrW1wDXjC
zq0Uv+n/xOJUPHsTy7EOTRnT3evoPro5RbBT6VupZLnKHPoeGUdHhT6Hj6zvAZq4j2Uutm2bpPs0
Rw89lQSFzIq1dR5mVBOtOscdemOJ8BAB5n5Be6TKfSFC/b5J8gOPLT4EcU8JeiYM+oljYiahCBrS
wInI0+k58b3XkpPVEHE7z+2GYey26x2k5ghKe+BJyvlL+CSq4gIKPO0x5UJFACe7Z1W+s+0Q0AWu
TwS8uG7ax8ppD4CHOef9d8xvG1GFwAaoBMAQyJLsATQAfGQBFI95yUD1Z0pSNAsoM0e0y6GOnZ2a
1BcyJhRzWpDhm6CV2YxVb50nToJVUJZrh+g6xiMePOfyBmjyZYQNvPNnToU0jb4UFjgdTQVch+LZ
QDF3Z01cGjkRPqbO500viZK0s8Y6dPRhdAaMmSaPJrfjsnWI2677F5Lx8CFXFBJgraINexqxQ3qj
XpiJn4seWY62uWbgOieHVtRggnp5iOdwNZcAKK0IjxqwQPIrZb22eoPdWRRDTQDMZ8+oXROXE8BH
RQHSzubsRMZ85gEcN4SLEqVmgl7JZ6To8cD8Aj4Y7UGfkDCOzFcWM3BLh/uuAJu4hhHpk4LGyZgZ
h86qjhQCf6K2prV29a6b2786rw6sKvKVVSkuuZJnosl8QhPyiHBEk3mSHPKQzExcwYkXECM9R+U6
G/IJEXD6TAS4idfAP0RsfWL6gtEwn/yuvJINCPkl3E6+uesHUFEjlBknRc3QoKPReOwM7wqydlXF
8RkjOelFuWrW7oCRJq2fQ/a37QTLU8KBpNhNPfPU6ObHyzBR+vABaZLAsRjbxoZOgEpNkB1vmyMn
aHyY4ockrCgEvFYdl9bZZ3i1eNc86rbYIPwsYQ1TiRkY+KDWPrtwZDKvBt6Iu4bAqBn0xToxyKWf
wNGxtc1QkZgWyl7FOG92glWrWZ+Cj/1IRZvyfBfAPRLrxw2YEUOwxCeIfLdoBiCp0w3g2Yl/u6gI
EOcAHSeSCnQuAEc+Fj7ruzzt1NaEjHpqOtYlvPVPbj8yQHCQN6qJ8Ry8uSy72nOMm2f6MDT26Mnn
BU26Y5vH6J26XjHRraKj2yPBhDitma+y4OCuJPoSuoOfq1Xgg+6XvPFV8gZep1j7tlNgjuXFyfNG
bTyQx1C5mi9h17eicXeJ8h/iTM3fHV5JcBZ5l65Tc5qow9lbMEjB54Me5mIZi06sLUI6U2/ZbHrt
xxgV2aMy2mHHSfYaReZ8wCHc7Loah/voOO0lgHLCdriZgLcF9FHmlGwTp6p3pgoQD6R5Y1JXQpLd
wY/aV435Z84Zo7wik1hlDLFQhrzRRwhswciOI/gi9KynTiLVcrT71PpZLxlpausfKaXRjdRmGMBq
6h4IB6QrR+LCosPAQpZVCoVEahabRJgM1ZwwhC8hYtYXeHuYP2MxPDJxRmpYpOYLwSjMBXxd7Kc0
ZpBS1F8z0dOH3Iu+SzpVPlfXObsmaSeYLuwXA1bROo4VovZQDW8mubU32yBNcChCJHk1LEHuJYp4
Vxd604muWcBzvJKkTaCYcGFz5W51sdu4vUu7sDrJoI52hSmSm2U7tL89v2S2jqORdRRDftYL5uAj
W+dbGg8FVAy2Z4vhivFQM2JWLETln5HkiAuDc+vP6vK3uA7DK/J2sfXKNth0vPQreLbOaqwbhNnw
CAN8XUb7ORrVMc24QcYRRUlShl+jm2NF9Wl68D2BNBhi0zqRndJelOu9c+TZx5I6Zee5VrKOfIhl
dZN6SFpyWiDHXK7SEvsAj3vMZoh4muyDHyEl+Ew2L+1UjdbaqNpu5fIqr8K+ubUjItlUNXs9zFyL
sGXPbNyhFTcha5sm6d0dUS4gUZSmSBZDez9UEKlzNvHHzuYZMPvopcdWtU11g9rNw9CvfdPmbUlK
7r+57th4IcjJOeiQM+/tXmlKrQVOgeJr7xmDT6KQZ4cXs/vl++Yx2Pq4vzZxL3zMxtZfPTr+2UX0
y0IadZcGeVOw4B13OfLkp2jBSpesEgsMOV129t2QAmRuzPlKtE8HgoPl418/tt19W5bPBKZxCqEc
Iv8hPjkeRd7JEhDlnSbaD/gR1n2fuRyDNJoeh+66tgX6/QgbSNo+x8KpiCZGlctB37RP1sxey5SM
GFmasPt0PLx7w8CgQvZV/5LoMVqPTOLXlUwlGIbC4+dzotNcV5dijLJPgi5e2QszSySgkb1PezTc
iQqmhzRTBeW4GgjLWgtWlfsRlhSuNhxMEzBfXAt+tVWlN+PTxwLgOggu89oM14R0BRdjGmdiyg3B
ZLqbEIUP6T4Zx/pgLpLQOg4Yq5T1BqUYI/+pIQ+lhF0wIxesmZg/eUE8QKFi4ZWE+k8ijxzG3r0z
8nFg2E6RZ9Vk9ljMJYiPwSc1tos9v8HoA1jyrpyyCRxNO6+JZurWg8eKqy+67xLw/XpyU2PHaDFc
NXZ37yIA4GEGS5nlOj3yRbjXBPF4bplXJH63LsRMPLBD3iv8sUmb/3hteDTT6RO10/ccVyjxLJ+F
UtfMD1Eiif1A4/tdJeG0ckKEjrGNM7bMfX1spuZFI1DcZax3QP7wM0ZVoB5iI3See0mmhdlTNzUz
mhY3zB8TR32rUT7jfpNrfqVvAiBYdLk173GZ/qYOC3HpOD6kGktsPDQ00AL7R3iuwYZWfV6Z+DVW
rsf97BIFvO4MR2zcJrg2Jdsc4HJPSHIIAe0meqghDnxs/sjYWycgLLcnfjSQCKaBWxCU2i6e4L8s
aWo+OoONTDSbw6XN01OC+HadT65xMHwidKMyqg51nbGwBxS7JfUmgOdhKVpJ76Mi8IpYMtBfmgQ3
Gv6UNM6UrauvGMu1iF0O/dK/MVHFMM/Pi/t1uZIJ5QAWPpqPHqMHeIXNS0PuJlE37YapKrzRhZyQ
2tkD0YAJ9Vl0sFis3GUYG3UVpxsQwATJNiX96EBTmgcpD0WUPXqxD+eqNZ504l1Bb/lHc2oPqYzZ
si+EnMHtyJnWwSlO5S22EZvD/4fmCRsWtu60q0tk3qX2qQDzYBeV+PhK19wDzybzViQ/uRaPoObY
inQjuaXRBIiFJQYUcRzN2ry5CVeEkMwBROGLnRzF/OygMETK9u36nV3BWEi7p1YXX7W2q3Mzi0Rs
ZVJ+ayT/O7sm5a0tYHX1ocoOQmYPXRjqLY2n2FN03ZQlyjsVM5OysXokqc8QzfGpG6NqR5xteBYD
7J/YGIFqYv10G0+vbDmQ9YchImk9xutFMz1LpmvMCWPe9LQAwkLpvkanHcJizco1eev/lA2aREH/
imDFXr1merIb/5Oz3LgzvPQ+zcD7RI4PTkiD8xMTxSGcWSJeIQ3skt5wAbln0wdJYGy6E1oN0RU4
H5Vdo1lOgQPbTrZhSFcS35OUaLTxPOtMiF05U8RnhX/Wqj3DSERd5wqIhBlQGL5m2jDsnA+ucI1p
A+zAASyo2veWNTATrLzmbG+KkfERriCogv4T8QT2lx/K9JCgaHmNyNG496UzH40Qb2OiC3E/tbn/
qsa+eplbATuhlzPSk2L0arXTmYm4APHt75SbxcFwDHLidXeaAS2twnKhRbG1sFaODz6pj636120s
/a9zQlRypa1KsGCJlZ/HJifBQaN9UW6FknBxRzrUdhmGUPQoqJOd4yxG66dIMnacYpDiHESzuyKx
nDavDqe9DcQWfIUzUC4k4B/qCjtl6QGtFjmkO3D/Sx4g2lMjI5iLtZzmwMKm8MJGHv1xzj2c5O3V
Ju1gg/dpZAZssekNE5TfyFs2bo96f/AQ17gO6gK3+K70dF8b5P8Gw0QOg2nz11CbDCtK+09mFPN9
0lfo/6YFUNFPyXGcK2frSc7Wckw+OG2W8THNmBzUtcqsR0sGxYBOpMXq2jsLum5ifsVpAPSh8SuM
t/60cDjCu8hoHzs4BWS7UteDQ5oxUzrEjxnmR0+u0BKW99kAE/R1+sCJ/1ZO3CZTZZ+wkFS7UDuH
fKxea6JYNgJmF8JJhglm870oZDJwtPjhAdFWwWccIBZxuUII8LR2pYtPeUB/oW8S7qDlluDXDE3G
nnFiCvdtp4t3N0vOE9vsyU529jjvhi7Zk7ByNgjMQefNvTq9KIcpW9XPW2bhFw2VtsGTUk8Zj9yI
Y5L3pZtAZOp2Z2kf41uOviHi4CNF0FWY0jIvu5oa/a2ZBmgNkOAsJ1doH4r6048A5CwIEzCamGyI
ALgXtK7kOlKnGA1tQgBnMOcqaDldXVzSwlnA8Nk9YOD6lC9s3ag5gFg+EzVcZBp5TQFTvLvNnYNc
AAupFc4rjRm4MNU6ZITpMtet6PysIgC2Y0Bb7T6l4HGA9kNE8pqedgdP6ZDr5JXEb25sEb6kvXct
k/qmU/ausW8Ts00u8YAnKGsrOI6MsUNGFaZg/GY/2IX3GNJkwESmOZNbVhN3dpu+DTOrCat9cbPU
Ok0+NsmBh0Y26W8247DIK0bcw3gyR5YFi7l3YUVHuvghqWRVhelzPVRbh2UWXBKM59U5Q7yii+hd
DNEKFBANP8qr5LHuu01ZjR8oAi5u0e8m29211T8D4xYo/hPy2zX+qD3ZAQeJ2wCL+maUgCdxj8iZ
oxa45YxpEgwnaGODlZB95zXBuhXeh5M1e5rzp5xRINObFWlflzAt7wXxh23Tc8Zlpb4ouXBXNPqk
kpTcaAZXiaY2Sf/5AS2DGHtvDRWfHcqEnkP2I6KT1jpxnTzUsV6ki0feYvKVbHAJ/sj8BnmCDCMs
4skR9fXKJ1nQJlAWi5n/EViI+6rwr2yKYJEwbjAe3+mJIGW2xcIsvqVIHqx+5Ma0kM8abySNsiXG
tSQE+dUJkdrG+KlS8ymYglOmAthncbI2guYyoveI+oFmSHmUFeA/3b7f2Z1xQkX1McJCcG37ljb5
l0HylRyJ3M5Y/mVApizGU7jb0S+iHQb/spiQKqd89XAGiJlkbD4DbvcVItbVkFpXwxJHV1fbnKgE
tqcvSnoX07euOVSxxCTQcRwXWZNdvtbLfFcXG1IKT4PkkneU6d5BE9okcBI6eYkBXQCkv1gM7HHy
gCegbfUyZ5lVFv2ZFWJ27j3K1yqN+l3bM8ycIY1Lh0S9KT6aMrw0c/UQsRJEBsBbbLbNG2FCv5jW
Diya7qfKXAkDVVhHLvOcf9Se+QAhfpsVzv3EQwxQNHgqCYxBILJGprZG3QonDfbSUl2sZpeNC8ZD
Su4eF1L0hz2P17ZjWq8kEL8SZ3uST+uwT0+wAw4dgW3ecrUYGqd82wzoXEI2ZgOrXZeCa1WS0TnB
SlTeZ+nXFyse0NbVG5+T5Iwxg9KLrtopPHtXFkKh/WXmhoz5xsP9MiRqy2/KOvCXKdjnFIwwlmsm
dwIZT+/AX7AYTakWAFFU/GDVwODe79MYpaaovHMZGafJCBlODv2mKK91SHPdm3CcGOUQ2/qZqPx3
AmlukGYswaIgnts6HglPtpngFjOrfe/5KHGTW5g2r9zwd7HX3DP+XkcWB0meHZASfoR28pBPHpAJ
lAtx+a5qm4zrXEPmch4dvhJgaMumoqN0D4J1qQEUdWpdWfnGdbtrXQfvizqlc9w1HT1KX5eencxa
PtfhyWaxSqF2oHHrMevY69L/0T3lUVNmkCYQdJVoJ235MbUh1VoVr+0Uj7TuDugEoDy4UGWHMX1M
QkhmCMcZYemNa9cbC/kkYwWAkpa1F+q5daU8+V4ckV2qL1YOOC8U3q625n8yEfHeonLKc3N5vQH4
RTi/Ml9vKvZAqcvxM1mQEP4sg01cxtTqrjIZ28hRf9boTQCYtIhyE5O1DkfXDPB4uoVCQMHRDLZA
w0XEifohY9h4Gqa73lb3fm4wx6x2ZK09VqxlxqGFeZhsoNcDaiVUl8CQmzNgpRu5ymIAvkYnbqA3
ah+BAuaSKJlfHTUxoIs2RjouG7PXwZlPwOG20wAaaDStfcLAUBHOW0zuR4OCUbZqk2btsznO7ELp
WShPCGPbFJD73ZmhulDZP9yI/xSydMLHBwqiqDY2jUPrLVRwLp0i/EYMJ6XLIh1YYMhWi3XIrRQF
lbzFHzHhFmHpwfATuXiT/ejYv0+IEOgdkyjG7ihKLkKULc+2b680iXTMqNzdqIwSdfLQHZzEZeIM
2o7udjdZ9gFhxQ6PJ0PaZsx348x/qIBLSjwoHKmn/zP9Yv8WTl+17G9uquuLL80327DXfDHvBmYv
/H3vRIA1RLhF1R7a5EubhSMjZ/EUZiEk4/jQJdEXM9x27xBlw0CNo39w6aBJVdhlxnz1CDspF2xZ
rbAJUMK1DWsHVbAEN9FXpZ6bbNK2PSYpYPKi2Rlm3KFPjtSmGwHqhRkKy57ZzamsUbXDAxwsPnck
PWh8/zkDHk8jke2dBjy8gs39ZuQBpXz2kTZltwZFP61bpHc3nZSHYpEyEKrDltM/EXUyYv0Tw76Z
mI+7XnskdQVT3JIdgCGT35Y6b4gmYhnzvSPEwIbQ2k7e/BfxU9SsP8RgbfhTDgTsvTaFj7zA2yR4
eoM5fQBNcMTHxogpbmJUcSk3V3CVY70fiDupl02Uz8BkhxrhEtvmpqixw8IEWlXW+ECsFbIajIyz
5X1KFuy+bVJU6s+QuV0EGkiRSmC7SIncJg5XpNJC/qmZRs8o4ZhpkeQzYoQmtRqkwwXrCgVvA6md
+0t3XBt0FXvqnms+jJ94V7/SeX4Vrv6SDKUbWiTpLOlA+jeu/R8mTpfOj55929rwfaPYhF3Fs3nV
QHwVmQAbz0SyVJ2dFLaRWgpdo+4fiSeCUaAnVkOSrsn0MHU41qMeJLJ1dYiAz6ysrH0XiX5HJ3gK
lTr78fBo++nZyYs9bpJzl9Tf5CSRNAz3d1eCJrcquYOBsGmFffZiexM2gEDplY+M/5fdzgF5/z4z
NVfBsBJh+5vGNrNZ6qkmqS9JC0hR+jlslBYKjPk4xRbg3OnX8/IDvfvKSHhAmHIg7ylOfsnNHxSr
tAgeeiff8n08zpn7YsO69wgwNHNxYsTDjlCeEYP8qxiiCyDCTgA7i6z22CLLuv2qwnCbsrkvSvFh
1voMnPLR8/UDsSibyuGf6ogydtWXwTZGXZEU/iHxYrDW7r4bvPdeya+OpC0C2P95bvdnyuDB0QXZ
oaRuHPopXSn+QPQYbMDqb2kRTUu7NbJBFAwc8O+TW8DdhEtyHogUDadbwm4uRuVq+aakvIm/+7oi
otqzXgy/2s9NvvE8ZKlF23EH2K99icYX+yB5WIxl/uPovJZjRbYg+kVEYAt4bbX3LbVa5oWQOcJ7
KKC+fhbzcuNGTMw5oxZd7MqdubI+RU7EAi5/WJw0lrpRnPWpSPIqKs/LikOpMQyqDEr8AdpTQyQo
DX6CQP7kiCW+5h80HkpvJkVlece4Mn4FFv1lrL4t35k469kkcYSsS73ZhFnwW2PXSsaBEFhrXoB0
YEzwX9ibLIVm8fCjqzg9svX8xJtgwgoq8yQunlKcSUiQTLTCY5ogWOlkWIU0jtLqtsYgCUOmp8IG
+W/K+MQy+oF8gn8LIaaOHOAiQXuVGaZzWocYjSx9W2jWbTJQhnN303DaaiNLabPdUfC9bUp3BZGG
DaVzG3ABOXm6iZW6xjOTXnSn1AyP1BNtalGdGiOWNAJCVMJQrAWOeirH7BcJZlqkDpdTNV57fjt8
/NorHcALW5IhCLCgyxK7eUlJI9vip9b1PquWsR/W8yi4xnsVJ/JUnv73eOvxKkjybUsty6oZjAdp
j9cyy8iAx7jr+gBRUy+J4ZecfwTpwMVbJ7PU3qk+/iLrtnZMcaVZhDLDcO/xVqPShI+QSpm7ZrTP
moZrlcaMtbAJIDg1alXjGvbej4F1xA2TYOwrKECddbZ4zs1BvDdl957ow92r3W1RyG+yzRm2fK7m
KLgNoDfmgI5CAC3A4+OZ39TNrGQpL8mIzW20KnjPoiZBUj+gTO1HK+RbBOy3Zo9NLcuMmFzXXX7J
g/FQdPEGJCuRoNnO6Gn43bhAbsKpOMxgBzIZFZ43usJz0suUpm64iF9F5x00/7Pkh99XfM1Bhe2c
sDH20lUd5rRQPXnwl/iKSbA/mJeYy0LweprfntgH7biz+qfYZGmWAPqDuZGzc2wEQjDXQljr41eM
w5EdbnDpYFUux5zyl7YCOjm3dGiYagpmIzS4lbKsS1gRIasbvpdMRlREPMdp/q+eEpKNtBoDAJOb
qWcToSMwIkTEPsUzJRFAfWUmMXum7MO0nXER4SmaSSbO9DYY+W9VZ3fJ6cj26rVunHcKXVlsBNRC
jSlccvD6bf+SygSNsOzvVQ2vkCLYpP1qxtpcotLvoVfc2yJi1xGuSzS+yosu1NdgsoCzU8XrGevi
DO6VZABJCWKQTfIc6/mTMO1PMzOetRJHedu8WNm4p2b70yAbs3dpc11A1Lll88uytTyJpOyy/4Ad
0FrxOXcEneHDvsG8vnKQwheWD2NwYCbDHA1E4afHWNbkOg6zPjcXkUS4t9nNtT6O7cK3Gehsp1lP
CZlZoYNqzZiAdxRYnpyU7VjMfS3WeHv0SYapTw/8RQEq3Ylrsv8TkaaeoJcGF3JAyseSBATO94Nn
WvTWRJ8PUqPLMjcoGQNW/uba5Z9ry1NbsUOV46+LEgETiBebou2pgCGc4RuCpaOxtG70V6aP4cme
ZoeR31zHIfznay6+VzjotkNmqq3VWQ+0h8VRtRERQUa7W5vxDQfmnRXjl+aHx6oGCCWK15StnerS
i8MhWRg1G1cTso+XFptYT7/COGY/ZXfvYQCcGJNZJHGn6mV7KFTwmoHM9tJwKZtxI0gmjlpwa9hU
JwY56Ijr6gSJ3QAyuGpI3uVFyJLXFVCOpsXg/BNDs8W5DsLLNFeWya7ISvxXh5v2wFNBFQ97bS7n
weTvYDleYkd+5hmTTjLp2zzAu9HTWyBzp1/2bOMqjrdudjVrY/+ndy3aDtRL33Ew6EF9hOG0mgL1
AyRsE4KMWZopvxypacs2MQQaJ6ATX9OPme6th1bARxPTTPIzmSqwMLtQASopt/lUfQ9W0yzJS29H
5rrS7I/p4O7sEHVlysJDb6iXrlD4GAlR5wUAgjn3bhCbRmX41irrGM2e2cb4rrzhVtkGoK8B1304
jSZAxjezxi9Si/hWUYutPLovnPLU13iTk/GzG/wfa2z33GBWnT6+WILoqa/fzJi0h8X6sO63ys9W
QVr/Krt+jI37xgn+7JrcIStcX/GIhF/DlVG5BPHbTJ9BLyJubzz9UouhZquCystpRV38q2rQYkLy
+AHQWx2sphGaj8yZZVCzX3usqGEPNiwjqv7NYSWkZXApZcTFU+sVFeYuthvItVUH+WLeb2GeKV5J
SunLmqpqxojfKKMvp/A2mtB3zKnXJvY+Bh9OcMZQGs+iO20dXvYweMcP+cD+SF1yZhNqqbYhSelU
foY6nVSlvAPTObd9v84lwo4HENYeZivTy8htBh8kEYbgh1bgp0jxx0YWFcpi/AgS88XywrdxwBgV
BMVbWDvT0na1YRUJqBcunnxOhOi1820TczRpfkBH1wm6ctZER71p+SSD9sMl65/H05FD9lwm5XkU
rJeb6DnUC97PmCaXc7FfMGONhgBlupzC77GnQQq414245hXVL1iDELv7oztsJqOWBFVl8uVZabEA
fcBiQsibigNn5/t8750WA5DmYUGcmo3E8uAjweii/cAI0ixE0r0Cy2+XgxvhhsDuSGHgZ6/jbsdA
/ojs6WxX9ktSJWtb70H2NXRbZgO5KEooMd9pUj/VafDuGpOLkz6x9/qU/stZLW6dFq2EFg/PWpQW
7XjA/40P2REUcS0S0wX79V3aFONKeJa5j7s8ZIQ2Dk1idVwHEvMnykxgKmzWX6pW3LU2wNMIIDTH
HPkSK0qdIFe+kwOAdlwPkGGxhi0SG6dmNkUHfD1v5cipyW4YmMZYGc/sOhfC9WoqVQA21aocVqE9
NpjrJg+Lfyo2kHZSCAxi1/fsp51o0P6ledLuiZrUcOt4c7ST4a5THbj4aCU/DinuRanPmRqqIxZW
ipDvlNVxZNLIXEvjq5Cou9HH6hLwKd/IwQ3nLOTDtfx4WJEEo1QxD97tuPdW2kQUn8DapxmQMfBI
S/U8PHXX4VJgI7Dwpd2u2bUwQZM5uLUxTUGGu5mkPMb0j9Mgln1oDGilYR1b23xvfR693H1wT9qN
COdPumIcS8If25oZmlRxDYr2KO3SO/01SJtfnXgp01UMnsPDg89aGXfbNmyck2VXcumOGQe9u1HG
d+DP9j1GMFJuR9uN1HOd6VuTwBdvXwLzPY6rcjAwYPQ9ujhzZSboJanL7sQEe3SrfIX5BXDzkNkL
QSWP6BqAl/oyi8ZdY8pLZHCnDwJsqlEotpJqZcmlbMPF/pQM9Rnz0Vbp/vw9w5c1r/wHdj9+/zW4
1eskmH8pqCCaWP+5nnNiI/hq2TTWc7yhIK8T0CILIYEaMtxefF7EWB9jWIHM4KgwTRSwl/O/mPmX
6JdbsDgvSsQ/wRBvIsW54Cnr4iT1Izeig9YR/aYmiwmj7i6TMYdF3Ixwfun+JYCzwjyjosJfVhM2
fXe4sgd5o/y2ZW40XiKjvI5JShK/ONdOxsI3KtUxqemPZPPIq3i+/JfNU+w0X14f8WtuXzMqofLE
20ET/BoC3K2psU2HeabKrGNq2a9pLTdhghmUvTlr7qR9VFGxawcAEyxsMCxtMq8VB1v0CKaJ6OGt
Ig1B5C4O4zTsrZEOM6u/VhFZ2NxBLtRsUp8iqP8NI/G1uKtz0Ju8J82AOlh3C1/je5iyBwvTLV/R
f5hDsS742lWa1mmWQ/zKv6ArU2ZvmEdTI1vS2faWXS6cpR6Or5uvks6567wWxi5lCfbWCgw9CYx5
zXuBHAfYUASEHtpfO43uZYmxgcRJyGMe05HLW9xDGaAyg4R91FcneKBvjaWODa5oj21xyTMKL4NU
NGEWN8LyqBzo1SXZYJR7FrYsfB2YDMmqylIYmkwWpu78eWF/Mt386nHJo8oYdTFC0Qz/BgRXrY4B
yrT9QC+IsnYyiTZG43+zbMFfF6EmdRNNKJXa0dO+EUm1JgmCVt+Bb0kYejRRHao4Te+t3VunwYRJ
NI1rupNvNfDGEtWV2+T4g32YwRDl1IO0EOjDEbSZAfEnOiAnYSKyf/kvuBvKWhlYYvQ2eo+b7Hck
AglO6FfhDMd2/RS1Uf800V2Q5CCZDeuN/OpTlOnmU5QPz5mXnxpXXZ0xIEXENnwkxdZ5n7Q+pzc/
kWs9dxYx2+qS64AMup1t2Fc7T7QF9KF1mbGuKXUCmcZgfbKKoEbWQcDig57aNt9CRZxvKWSn4WC0
Oh2sCfflp8YMP0KMUos67dw1vizuVs5KFvQbanJG0bv3nuTXBBu1CdvXsKo27hxbyPla7mrHFc95
gghahRaiRD1I/YhdAvlLFFtN52zRR/dedbMDqxl4oCR+CyGgrYSg+MCKhb19mIJ2n2bxoYvDEw/o
8zzZTZU8e334EsUFRjw2MG5dPZseruRJUeDJwwqfSJBH6XyqEzUBQFWmfwjQED7J4VmJfuxLYntp
kb/Twr7oegJFXjTNv+9X3FyHcg60YE/BBpcnvOPyZFMICqzoknkkOnc0J8rXkGkwXCvKoYMKrLIO
uTlxlv3EpTLHzFw7/A9tqTnLd+PSjUJfacU4I6/6F4uivj7WH1Y6nGss8HIm54Pg6yOAo/OOikd4
WWroKMwCFFcTnk6/2lDu02AexUn1m0xX0r8VFVx66e0GbfytxF2wnnHzaFWbJIgYC1i7Jv6+S/xN
0dtPZpU88H5yWDT7oPLpUQvyFUFUOC4JZuAJncx2AcBnplxlabAbzelgJFiUCopJhPAKkl40IeUx
8+eHbYcHqdMYAgnCCRzUavAQo6HhNMHu0fvtHVrgJy/xTxhVP6ZMeUH+msIFV0CIzdVPFEG+jol7
9spk6893mSlajhlmEDIJwqoOXSIuXoNzURNry49WOpSTMOpvpREdPSCCNWHbqM93Q9SsMpns+KTe
Kqam0ef3ZxZ/bUeTgp+89MAofDtnm+8UsPIjteEFwHvMWUWJf2kK8jE+JgKqQh92TTY9xYkwGvCX
zEF9SC3657Tq6PKydGwP8IR/sCxKryrxT5kx/hB5j7XoNSfDubSi7FyCs3BgzOyYoi+smlbhNDwo
X8XcC11wcPklk1RajSgHShmXZvQvYwM3wVHeLk95TfQzO6e22cph/fM5z64TzvnceIMedB8j55/S
3aP0RpytFLaTz1kDUzfCZqWhKoEf3sjQPeMg+nO8fjU0+WunhY/c87ZRZ27zkOuTNdzHOnfxlr13
wM/dpnlOBxC9ET3sC8ToZVsk8qlzBuBzA5kCdn0rkpHfCJ5q2bUGeoynzwXHXrTxQkmeWtP+YjOj
e4Wtc0C/RaFYJAc17TuJdpvpM0FqvBJIjZZtLs54Ll5QPr6cMrsmoXOLUaC1rPwtre6lAZK3a+V4
yjwfZamDE2VdZA7lgkT2yo6nbGtltMfERrFu7WyFCOCRXeRGnUKWGnPbXaCjtU9isGhjsrt4nfCz
LnrNW+MdfdXs6uHpvEVFEVIBEm0Nbt8DFIqJyTCprU9tyMEA4Ra3S85M+1JX07vRg30TUGNbztCh
LN+riH9BC/ey4Q7dt1d7+p9yyDvA0LZYCc8eLXj4sf9JpkYG+V0rKBQwIRtgfrJAXgmOcIz+CCQn
OzAOlq+d9YSxj1tbE9LWgcMZgoYmbmUOZiSDZtcqGuQksD9i1UFQn6swNoG7l2eEH4Kyf7HSPjK3
+8YnvGFJsMSXMaBuqGtvBPtJozhjJPRKRmsxmjG4FyB/DG7pqrXazegl2lNmdeaCSW3HD/Uh9BL6
1XSTdMSENovVYj2wwXJMnijd3A9a/sYDT0MSYrGbRkQCZqB0x/ZNRqfcTLbeXC7WzS5uMdk7T1gU
waJzyf8L1uXMazXCfC1i9YEHTJ0HL1JrOy4xPNk1AwVQtEl1v22qVhb6qTmVfNns+ZeyH9iRapp+
0ElPlhHT3BjHfDWocrZoYh/5SdVYf9idf/AlVX1ToN0F0JMlQLV5eAwhsQgWkJDoyMljKJHWSbcC
lKSYgYUGMnrE8cSP5mPk3vcU+NlvkQLJ1qzhPOBhg7tL/p6U/JrL2jMdBehUI5bF0Cg3Ho6VcEov
SLQXjUbDqWNj6VXNUcugdrXD0dcyiLRi42UDRB+scIRmySboqzHkEooOuymMCHmmgoQ/dTemH34/
6tbH4PNbz1wNnselq3xBFp05q/ig/MHkRC9/wlCusa77Cyf2iAV33rGme30xJBSk2CLFusVnwcoO
6koIMs33rtKluXMycTUnrrscIkZorTW+IzobjJDdd4gC6JsxsPR4zzqE5BPFKnGLjzccb9FYnUYR
3h3KW7XaQ+XEKE+B/fzo1u2Rm7/Pikv4UOUDsPqgAbvyjZnrtTEbwuUtxkCFZ7TE4ErF5iOp+PHH
PMHqV62nycJNRW9sk21w6p08FXIR07fSszfNMGZPdhsQ+BRfpo4oUgiWcoBKWNZPabhpTZ8/jduZ
Y3qcZVRCBVFyz33qeWBbdnhoXFw5eGiaiFeojlmsbbULksmJu/wxT4pV1TYKaLI66gYRPIIkFu10
rQ3cp6IayozxFhf4F+0ZHFq3X0aDHsqGm1+YhCOHO8m1V1CHqye/DdcYTr8jblgdUo9XlR+iGQJa
7/AL2q33U6FHx3hzcre6CZZFo4H8GUbzWRdjMsJXsKznxYs+7DtuGE9jjtNU96M/I043vJLXKg8u
aR3cWMKfshxoYqTNJ9nMLU4IOU5ejIJHXia3tixb97Y+kPW277pB06aiU0t3XjrHO+hVeIgDQOtw
3127PupteArt7mS2wathYFJIPIZoldZ80j53n2EcP/OcHWiNbx1Sj3kWvf8mE9KwQ7cbDI1iEcxQ
WBPYWvFY0T1P+hHunm2c/M492h0wWY9XiVuvaYxd6b7z1o/BxaZsDUH2YIry2vbaJ/rMo6LjHmFA
vLi6Q85U0zOSuyReMtUcC78nr1aQGDcS4Nm5ts0Nq95b6GjxnKLxCkZn7nkM1hl3X0rnsMreDIQw
l7rLBkAbiMt4jnAuLcURCGpymbo4EiFq70ouU9w5KG0JS7kq3RDGoLsRwJGNtF1ntItqTrIkqLzs
+ZgNx/1whuJNEHSxFBvvpCCbYJIejLxnN+fl4Xrm82SJdjmq9J9bkix3m7vn90fREoclbW6G2bHN
6RXXW3SEtKte7PJVT6AHGvZp1Madxpcj7LUZeO6gnZM2Zjmd1vwbdSLuUlZ7FiA/hMnnDp52YwC6
0PSltDBusrMIB4cSJv6RXa91oT4tPSNmB2XR2HI/wxiOjEtaQFWIS6L8mNoAu6hFsimC5oBHIELS
Lz+BJ1P3K1aV272Rc953M2m+mz9QY5vk1GylPUPs3AhDRrKlMbTWQfEA7I/acI+pEc9xh81JW/gu
OALsAdbwS57pXncAqzQK0pQljkDccGuYz1wzE1ARhhTUU1C/OmD14PtdFFc3wp+RXIIUGlDEs/TX
U1+UkaR108dYPSaKiYG9LETtHUNqSCB2ckD/D706TjlxOBVbdH/y1YNrEcpLhwGHmgqY1uzyO/kB
2I5Qz5bmko1iuoQ+CJOV9hwryxkA3I8Qq14VlDub2vfYk0vlanIB13XvczerceNmEciDfoGZvre5
iubBcQJj0+fvk5as3Y6RKuVKFcFY7T/M+FOqTYMRXNBcISmDDiJF0cgXhMmnxv8pXWvtKQoO2dVH
1cLAljpgS+y79K3sCZHScTLguTEzRcEI7j+Y6p/G2B1oQcKx/5a17XkgiJ2QIXastY66X5Pctjvw
+ta2G4Jv3NHHwKygtORX+JcocGCrIp1XtnKHgz1zF4z4loO4jlr50XXjup3o8VDRhk/8uxzoFoT1
Y5c3umyZELemqs9+f6l9vobtrSKjmdMopcwVYuLFqgG1Bb21ckh2/59MA1pG0m7JzeqHCxc4fO3s
UwGcqux7giBVdjn210/VfM4uL5d0axj+ESV5EtOPzMngAtyNnYtt/xrR+CXJl6pm5etoq7zU0WVx
odEpz+wTjusOhaZvPzD0uZuqvbnxt1PFi9m+3bo3NcpD5gAjEhcsAYQWEMFdHJbZvPbwRrxJEg/D
Rwe2NEq+axhdwArF9FKij6P4//JcjO3JaP2lVaFID6R/XIHg1G1aIn5ECZjT9W0Z6yvA3OuaaSQG
P+nzxRm0A18ZjFmrGOwF/pGebsou+iHORIkD4AXju6sE8he28mjnyOmA2IUkyDHEO15lf1VJMq6m
kMcoBTqcRrIC35usVMekAlvOJJX+XpPcaOh27Oi6qBBvXWtTIZDHQu4ZGYoYgGdU7ucQL1TwNSTa
pQC7ROXkJoNb7VExPvhypXBlUE2ign9uFWOAfJ1mrKRFNLJ6qipI0GEVsXMhTxjDcI3J8dYsuXoC
Kx5/rWqAmZXUzx9dQIfY/ewKPT1oyeyRaoIJwRQVYLlusuRaFK8tLVg+GZseGzrBrmUEQN7FCh1n
BredB54yo81Xsfo2ynvinFsDskkGZnT8y+N3rDV8pDCZctiNNRe2DHWA9RX9OYxs5TayaCSB/Gz0
bxUlXwo5oMCyy0VgM1g2P3y/UyXtmNZTTV9t72Adap4S7IFWCn0Kn71ltJjTPFLQmr9Oc3OagTm/
bLOfNHvGNhGOAhYUzfiv8GCQJUyGdctI15uEvP9k/hGPNAgMrwEJcp74j6jfNqgtEvt16W2aOsML
j9rfbGxYHwp7Qok1JBxwa5ecyJSLbkT3zOFMRH+uFjlqbOJs8CVO8BtToV6bYmHXr/101bGPOiws
rWkfYCuwendRurDT0m45dvapH35HvgYszR8m8W0kFwdQkK+DEqFGMXQFFy0eIitHmMDzmuGYQaPg
oFB5c3WLYBuNpINkOLJjAdsBLcnQ7x3ii+KAVcmPZfyF7cTGRWN4fjZ5UMg0LDt0DWm+2PZO8KLt
GOVKryaKdvUzOj0SD/5o8lZV7fF/5h+S2RlC9c+EuySSydpvxVIzTF6myH9iWNuNCnCGuRfbD9je
yjdIolejMFejfhbAWqi6uDv8J5V0n/gBK5JYFdACkJxoHa/wmNSATOzm0TYVMJd+YRk7r6VrDLaL
ZR8xGYA+KRl6EgDCAugKfZWZz96k3uSsf1r5gvrxZDoIDnG8N9Xao1FJbzhxKiZc6yM3BFqUc3Cz
s83CBTpVfoti5zYwgFp1vTFyKEr1a2pmyGLw/PJwDQmCBaOEOaO/uDw5IuWQtZBJCp5ZG2Dv3BA3
RC+EG2xyg2m1lTr6I4GyXqmLmvzViLYkguQAXYwt1B9r1m1pnm0s9oIHipwfD/apxPHfyC8HtLKS
3aMGvkUpNj84ZGSlHSajeWO9ebYphYuz4Y7do+DB9shW0fULx5h8Xg1pCN8NDn3PRo811zGvUycv
37vhwsJo7TY+deD3XCPbBzAR7yeFpwP9w0m3YvCnZ4AA+XwzTfTobAycpl578uLyGFD3rZD4OxxC
il6iuI93EPeXAWnIOTtBlHk5gi5JMVTDPDNYdeO1pqbQrA95REEtr3GiiSu6CS3thjaTmFTANWvU
8YMVnWazpXBQxcVCjj4lRLTcjxA3vPbJ55tZdfs0+TWyg9IgbddXQU6NVD0jOeFfRDiTP50SW0AV
WwXzdIgpTtL/pvEXSqCRvUTUEqY6zdy03ZodYdlEf7XZbsLSoC6WE1l/yUH5OuT2QMBZn5NJVIx+
ESR33lVutRkoDFf+eCZe+lTWv3aZPYfJndct36SPsANjKXO8pGJ8zmP9qKfRPmrci6axkQX/Nq/g
AvkgJoBikT1ZTHaSZKOu7q5iyeMmYCAGzLVsHBAkIYewt8xxg3sINy5urkbWa2KsR66MhXwR/tYc
qmegJWiZd9m8xT39Ji5m5AD+t5lh9/fXeBB3qRveh7Gkt8qDsVd5c2YtOBOlXZooVEVjbpzJOHpj
vipxMZKTWaKpcHdhdZ8xn2vGwazd+xjj1o/c/qrp9trjPc5P7BgPS62lfqelYVPov5DfN5jnodrS
Ti9x0/vJFbs/GkqHbYDiFId4wf8HsfVoJrJx0uCVOe489RlGJhtG9eZzkLQ8uozpZ5maLx04dcj3
CC/tFt5WMcNl12ZKnFI9ZJw8pSUGrZj9jQG8EiaNlTIbTg23OMAaFp3vyBuPKtH41p8h120a/m8Z
jlvMikeuqECkqzmMt+msEKJTnZyl23/7Q5uxEc9+BC+LIlK7KZ44p7SDyW9kdKDZwRSH0ThyG9Q6
h0JtdzsG2T8nwUZLS7FFWTLlSsw6oFFW0dzRSl2oiM29xQ7IxKjZ+duIl6jOfTqlfxQvRBu+BH6P
SZ/qLQF12RrJJbrLjPKQzEHJZ7/tIxQ2gtONnhZZrwTiUNnj2R/58KN2pXT2Y/ZRxngUJ2bBZJsN
OiWB7ZmSqLKEW4TmsWi6ouSI5r3POp++WNK9QTrt/XmkFPmSmIZODvhfiiGkYBNHMHPJsoXVAzj9
WVVgm0JvHuIoCy6DgnIgc/8cLd8GpobYQqqg0TE0e+rq2jxxLAdN/gE8l6Vf7iRhD4BiZffPyj9t
enEpZ7S9VVSdIl2nMvONzeza6pEG+32EUM/lAue2pN9F92GARNABxKa3EJt0+ayxEsingbeuflE2
aVvz1553NTYvfy49Xg8LsD2o1meui656W65G+yDVm20wT5rp2hzBYajvMjo14BCcYTTwYkxU3gHz
SIFsraDlQNcIvGuZjC6jbeauWo+gTBS6S4uOyLXjx+46B6PVTShddvshek6CrClWOCOP1AL8S6qS
UKle/LO64a12s8NQuJ8J3sC0MXaJ4371vOos9ud0j27w0riLJqX1KKN7SLQbhHL6qYo/EUOdC4Lh
qlR/m3pKjYd+jlxQz5w5CPy+NEgo85H0qnomluit9cr1Xv2ajgV7AknI3Ogl8coKtc2kqy+obJ9p
Zz6MVqEGhPY3MaBlY8nX1jRWBABoSO0+O5T/WtSfsZGvfN+9BZJid7wdy8HAxaWiGl0RQmdrf7MP
hmlcvAQGwlVZT1tXhd8GZhMvGrbS6Dd+VpysHPu/zZnlK22PLwjaAN27c6hXtfZBWLyD7MLYSCR9
y/TuQUehcJWByY1sUH9Yzm8uGVk90QWRXb7dTkzi1rEfrRHv/BRHdjAcMJdMRML43uX5aGwoAqDl
tqKmWGLqpl1hlnwqCMK0NEjffXdU8CLmELxfuocol3u3JbE22QguXlUvtbBZh1ND3NtBkA+xPQNm
OoraJdiWfYoue+W698MHDR5UP09Fts9recBIfjUN3txph8bhy6uD2bkjE9EBGqTpBFEqw4BfIEb1
cX/RZPUE3um1jx36SQMaT5EjK3AgWqavGAdWeqPhIu49gwZA0B0yqVe5pu2TSpx6yoy10X8efaJD
ktzhpHt3a0puQDk2jRVSOBh+q854dRsUArDetEe7+sGjiI8uNjwcxjDe9RbfyxSiAo4N/mBBAruk
4NekzbTk+XGTCRsdfxFWeixKpFINYI+vFOTSux1dSo9jQvhi3WnTR9dDYuDLcZbFtBrS7q/1bS7/
wfQeyVKsoSR7y7L0v+rQgOZRXewgy5eAYHEJNcmuKns5+1SfA6e+NWm90UeEbK82VyIiqVWi3zTm
QFCo3GrGZ+iCayBVlLdMMI2BtCUT8RuK9i4w7lD1QLxrbw9Ewovwq0vgcsAuVMGPXbNnqOVMeKy1
fVUj8DeeukcYmIMqvdfmyLVqSE5MeqcqzXdWGe2SOZbE72gcoe0TWN4HEheexjIZlAtzA54aEZ4K
Sj6ghKzRApcGB06V/3DEQgjvd10gNrrNtDmI/KefHYrelOqLtHIOAe17wgmXLkfuxCkjnS8j174k
AaGkG48+AShcDTAMsanxZAUJ3hZ3yPEpjhPX6DBAAnUopEFYCLvoGGKFEAaXVr31j16TfOYUzPBb
5SZh4Nk2qGWsu2glQ+7cOD5hAtAmG9jattHMD6tw3lmlMXIgPc7w7sT9JkXRPWGt+cmwXfBXoRT7
evpA0mWNHT8mvo44QGAIsGlTKv3um+Sryuo/o2IYicLqFcQz5GZ2sYdcUYDtRckq7tHSqilewf3i
5sufq8CY2SjRgUP3Jl+UW0t2lFdOZO7zwCHAXDCN8myCzTUfJQZ7yYet5dwlU9o8cmc4OPWln3Ln
VU0w03qviCSxLu8IUYawNxDAIlYmE8t8eFABNBDs5Wenj7TAWoeBTfLLmIMJVshFiqfGj8Ls7HlS
WzuyX7lt9mz7Ec8gxlMa4EAAgOrTkoFjL3uuyulS9u6SjM0cvQIg3/tAafsqf1BFeILA+NJMw5F8
CvZJDcxN5AW0Q9jtoptDJonWfTR2v3M099urlUE/KlNXSLLsaEXum4Cc8/87NyjUzh+ireUGs9Gn
OjR49FY9J0tadq8umQErhy+XjOO/hKIupYcbHeLfU2O/VCJifVKp+SmjxYA29ai5YtW7cL2kG6EP
jsBcp4VumNNKR7VHSL+VHSZGN6wAZ6c+mbd8STzm4OgVfM7yKcUB3VE35hHk1yNzm+nhzrISh+iq
djK16dPCSlwXxtukKB5nSi0GXv0qFRUpEfbcdn62Yn6wHkM3JzbqXCBcd1Fp1LOn9rZhS7Mv4+Yl
spx/uZoIbBf09tVEL7Oov0DD/wICOW+Hj6Nu9hsaL2nkVTttCF4yONptZvyw2cRgnzPIcPGfXByX
ie/c7IIW02bowkUcT86ysClDpBQOUwVnVuEO3jJrC0x4AEndAYKkIWEezmUqbs3LuYxxXI7Rw54M
tVE0aRKgrqjUA77AF2AlSqACkiifi0ublGePbpc0l0EbtjlmGewkxWwl3HfhsPmPo/NYbhzZgugX
IaJgC9jSUxQlUi1RZoOQhbeFgvv6OZjdW8zrmSYJVN2bmSfdevokvLnJEatYAR89b+RyOhVbE/ac
HaU3bbEDyp49gXCCSW9XVc2foFsajjr8/WaPJeg+M8ZHCRcizeuOVFqV7VsfA7XuIE8OrKuIByRy
/tf2KK4J2kDcTtxNihejZiVVj/pUxoMBgZxMquUZ971r3WrbJmqif6Ruf/2UgEqwYJmTh5pexiiM
n+OAAE1R3vfYaVtqzjadHdzoanmbK7eDA0fAL+tb1LD64tv2axQzKbij/1Ri47Vtth9JeQ2K5L4b
zc1o+hc3tGCD1FQlC3HRXv8pcAqbMcn+ynpJUZbaufswsf/AsFhh6Xkz8KWtXLKvvlvv8K0chU2G
u9HkBFEJJqR00e2zNLwSpDr0HQVhvmPucop9aq67igsy/QJPTk12TKjxwwbMZvg+qk5m37H7hFFp
DXdI829NNG15z+1JQkEQoevPiCq2vN7FxcfB4I3SV1fBo+payoqtao8EwgWKfnryOJLgXE0tUJ1z
wFh9/xK4sbUZ3P4lrgs4OxQ1hP8P/ZbIdsWQc+8xjnHlPGtpvvCRfw6aP1USBF/nPteVWHcvMTYI
2BXr2Z1mzLEcBiUKaivunNLYkTehrdsBnxbgU2qVC+ahrP55VfheSfL6ZAe24Py3pi73WIDAqLjp
KR3sB1oi7tkBA77V1wGS8TSlVC0ityEc7HIXg0XOt9bgaq1GEEQuHJXBfoXZjxIFx28GQKXM/mm2
rBsyzY580z0U7VXLNB3CbJtUwvqBsSgfAjAV43cNH6kvvxyn4S7QPvpjfRD0S7hxBwZfkj3VlX4Z
8X7p0We8wUs0DcYLnLFHPud9MiLFBF+FngFNjuFXnbmcKySSPMLrYKn3ir1gM8jLsNABoNq5AE2s
DZ/3WQ3OOSWf3TbGi261C71GwPYkWaOc0NlYil7tUnDDrffN/CqC8gFk0NHUHbfAhjfRkBwdsk5c
tY+6VPc+AiBSzFeT1Iw4mn3APDkvGGxPJq+BVRLTtehzg6zi7HngXhQ4xj8hSUH57l6XNFGC8Wwx
ThiaO6MJpxoDNvzPSK35MR4xe6tVr8liR8zAvSbeTCSJA6xjmedRr4j95bmI7WPoFQfS7ty/5Es8
qWhbaeuBmEW2SlP7PpqmZ/ZUWIHmJ7PgIPMCNJWIxKtrxsvIu6nbhAZl912jivI8evm+BsV41/+f
5hWIIZHjmtfBaF/txd9Wz2gkqfR+E/Zp9JeQqgrf4mw4Jt28t6ggtWz3H4v5I81o+caTeBkmvjIA
Htfa9N4T7t5r3YCUdWgkGZHw61idHffDyby1E5iUlivz16vb74nXA/V+p6aiDixZiJ+1Hs6yiw6R
7A84cdCT8iMa73dv17+EFl2wD0mBGcXgBmF7+Jqqrem1KAjFlf8YLqlqp23rTCXldmb/LoL+LrWZ
wDOCG20KrY0PBG9maXMLxTGSIalErXWYfcjrLrNv5dLraBrTax0US+8uYsfs/0wd9J/SOLldfvNk
tAmriA4UKkAMPyayJXeqbD+xT59HKqwySdcPGemNbli4gv4k0d79jtRZ+XN/q2dqKKul5TruF0li
nczBuo/zoyI1xelwLwabOSRxiCGCvSqmXT/gWeoBIzcUAHl99+RxbLp1dgl7HkGIjACOm+YCHh+d
CZ2KwKUoQCHPm7ZF7fMJaDQVljfIeGNeDoeZ4gBdNF+WFe2IfbKMMsdvF9te0i/FwRb9ITIkV+zd
5BSQbXNNc+WIatvkvMR4rBxaqmM3xPkBa0TRaNfWKfTPboJIgk/fTdQz2Rh6Az5bf2DcrbZFNjDb
cVsfQRAP6TPdladGjwyHtXlxSP3y3w74d+z/TZnL0Mmcbc79ryXJxgSi/1P6q6abQY3Tn6byeDWZ
Ft2DUJE9o07WUcfc7PSsSYAYpniw4mZvLfrKIMIzZ+y7tqaPxql/qgGWQ8PLp/KMkw2sGx+OPGVj
9I38SPExvBs/Trg8qAXfCsDBal6pGGYgAhJjUSm46knaeJScm673HcbZXiY9navGNYMXE474tVJ7
+sYM9jpM4ovGpNfQojajwTCXLGjJANRtPkvAx8wFXSOvFkW7Y602sQcY0+LGOiAwmfNbbOgDriTi
gDVmyMizo1Uw1QeGu3PUwcZ3Q/+z6mj1qhy2CgA71sWCThHJsSX0SzYUAycUDGPHC/viJfYTcwxD
cpx+plZ19iesrDk77B4imZLKAvgZbuFnD3sYWLQy2OCPSLBcxj7aYuRw+OEGtz5nUMnmuyZXGzVg
7xinlvJhgXLyAetrT0c9BsiY/bAX4XnoPFqQ2ZdbvHI3veP+ADGlc7gnrxMSn6uG4bt0cyh4Geko
lhuKU5V/ICw/XMjldu99DCUDjUuOQ/e0wyqfE4uaCVouHmXfUOJmwGoorqHZvJtI0BLlkFJf/5Jh
Xk88SDMWVddtgUIZHMwAY67rlvQj+ed6EHs8F9s2HW8Sht/axKVGVvCh1urRackXWriEo/hvbDkO
EzpNXbwqDg5EGfQfbBuatQ7672iyUeu5HAcfHtU4cwJN2blWUffcTf7FYpAl7Xsw2pm+QpabvX1T
AG1nUjirAeprmRsnny0gbLif1DJeVBcBPgOAyRdu65Z1a7Z10ux58u2PhgpxrlRLcmPyntkKYZ5G
DNkaDvU18/BUYsneSDjJlckiw+IIJ0rQcNhw4/Uione+F2yNwfhLc3U1/WJtM1jVCcoRy65mOceq
8KBDlu+8I1d27/+aQqIHZPQ7xLcicW6AInM2BYJivAkSaTw6Fz2CPQtoycFM4H5PZvQPoPFm5m0O
gWRXUkjBCcZFY9wnkptqSI5GTt3Bb4qLTLgSKGxnA4PgrIFalISiu6g+uSNm4GzeGx06b2tu7KD6
xfb8j2nsSZnuYYluuHDWO/p2zdG8yYIxTYh4X/U2eANnM6Cq2Yb3wuuH/WLjPLa0Z4OMZE9miytF
TdyRwn1s1Q/1zGY9aqhTkxSQ/6Qur63ROYo8OLFsZwnaPYdQxANw07sgHq5Go86dGb7winhuGnDY
Rb2nn3GNOZqL0ISGWch2Qrhn5596y+6qLq8qJ34/Q0ykcZzeC9JlUX7y9YTBobvWiX2fZmZ27wG1
ycPisxP9tqBSY2UV8z6ofoIBJ2E5uh8NGiXrlttS3agsfy1G/9fP/auNfcFRmGL8nFrQJQxD0i4K
rWXHu45Bo6+CdtjYY7MLE/HLC5ZPgm8P82pplWcE5is7p3+kTo8xOi+3jGd0gw3M0fvZmDlci/UI
2Mix5w9iANjV0gG11ky/K6/4YSjfaJmdTEC/Fu/AoiseiGHecc1aJ5G9d4L+VzYXLNlUn5nNleD0
WzM5Z1wxZ42RfPHHyQkfPWmiHpk7xIA7Nf37wHNcCmgDAGW3msY2R6LbN94n71fIa9Fzlg0bQJA3
K5yPbGqrVQaQcAA6ICCFAN45ZYQKVm5WD8tJeOv84DOL2cMMPS+RHxM0tsUGs+hzglv6SaX+AcDW
2i69D2HA32Xg6hjp2iB+d2cuJGG4NwhIWAbLYTZpUesfvIEwTUx7elmnJzesvgp7/AcL7iVEVjLr
ihHMazvMHsmDmHy2ONwKO9iiU+5viz55S2zkr1EeraLlpyM+VMBqGm+owfIE+ehFBGG+D0cKFgRv
lcJinnL7q8TXQHnx2nbZzky0BDdpdwOWxHoEXdGUT3nUrTwmoKq079qRxLOyq41RWBiHnXMS+Y9p
yaK9Vc1jX4s3sOAYEvdwXoigZ19V6yGsddhtFPwgH6+0yYtuDpKNhkITgPsDW+rSvW7EZ2Nw/7Rm
U4IzSDK2O1nylLCRGRDjkpR1dricGc70GXNWhCOq8wATrXH1aXTHpRGGNN5Sgd5QipQZDdopqJWe
PTO/tI0j3H2BKyAyMCBFvbWw1c7OIF7AJeIamix3l6p8D1niqbeNbeAzWmt4PCuTtU7qFHeGTH6E
6365iNSdw13Q9Y7sFpFxucNY/tEfcGPYyV2GyddMpsegYy7gSRdeeKIbh401RtUMOQIdimAsQrlp
WriE4DK7YX0YGpbitjlsnZrKq2D69ixu6p1d7JohxNoU+Yw59aWwm8tspwmw2IaQ9AgxoEnbF9p6
6SMYs+jFyXz1C+AywOFm1psKhG2voBGbZuv0u/B/Qr0wuI8jk5jNXUF8nVuICKOjTIGNsOJ4roFS
5LZTAEC29nGFCGUb0ZF/GkMdFMGjk8mAr4+ejLJZiGKDuGUZOzMrVDUAIi9ArKg1zvU4J5tnkn5J
YRbIBAEhjebgfYL9inDcEBpu6oeoTD+a2vGfnRpJYqyMfDeH1Nx2MjDxtkVkUjoxbMs4WaigLBRb
CdWLIPByty0tLjkEyqOIKBdwi2BXMd3jDAKHYkl98rvpTgYgkZgm5HpgycWuu1IPrRq8+3jmofXY
fj42VjHt8zGibmPGZlwZGQuaggUMKQViEOJbwXc+zIM9PbszPORaugJydAWRFrrGI60jf9QnfZel
YyxbBNwkFczsbAo+gmBg1ZHTXgAeoH0Vnry6FX/W5GJXrRJ6EaI+b/bay0oumjMO4jTkCE654++r
ue/3fWPdoqwDA9oE6hjzUWDmR08cvbh/8Qf0aMvV2c7sJYJZiS2u91FB8jCteCFP6c4mYbPpck/u
s66AFjzbOLHhex7qlu6UvtDxqVsoGFzoMfgLvzbXrSox041xefJDgmIMPOkmLUr4s3FBu4xHgckq
Ma2ZzLe19G7bj6luzV0MvfeKqSLFhDy8dtQlfeWWLEDE22C+GKkfEmhCa7oj9WmakpdB19MtwYG3
sQIxbT3lFFvbc+nfrufygrFHbJ2u+oAkQgrPSXC65cOPQm04GpBtwBo7xsr16T1wZrq3Bw38xam8
f9ZykwgGxiwetGxLepC9AZAHpCLNGtHRC5nFT51LQb6LEl4bS4vOHggkO2dmI5yPItavfc76PTQJ
ZKtR1lsXmuhqbE1StxDhCYdCMk2TbEStKdWD4dnM64EXv80+3wCW2qviiaQLCVtTTDkVGonvrrph
xIvhdehzwqyoyYSxRKxIH1JWU1TCRB2RM9ARM6Ky6wPyDBK/3lX9wsihbig5Fm76a3lTs58KimuU
y2TWqfYGQHmg3F60aPnG/OeArNmqvMVXVyOaCMUGO4pjLvQogCtyjM+t9kzMJG63tlU5H8Y4jPZ9
RbJfWprhltDcZuozYNigTo7zqCj5hkGxZ5M/7+nctQijuU+Fk3yXC5p2gla2jQ0yOSSNbyVPycGI
DLyNUTyd+sj4altFtC+pwHmlg15TFYsvqvNMdMsqWookT37PryaqZiLkE1YQEnPo0u5wbSMPRZrl
LQ9Gx+uea4A0sdhR8409jmi8RavTKk8qC0lD4MqmFXAjDHHXR8QsIJJZkJa5KOCdgCdC9YFjUpmZ
LaFYq2fORDD012ZdUu6VNnejyj9L13Q3leVjmRX6a+xEcDaLQa6gr5o3iz7Ws5TRcAIaz3DkeO53
WRPpc3h3rIfJ+eps/8cPcsrHKDXDAWG9VUHd8HdszsLxq73qDMasxBX3pkN8izDNuPddnBs6DNKP
GM2eu0gbbmeHpbRcRK1AgsmSSdx9BhJgHX+IgSSY4GmLyCOvQdl82VYHszdAoP1RREnvXJO1h9QD
Y0Os0g027vRuZkT6g/2Z71JWBZTKi+EbKdC+C6tMElYv/XNkNfEuAUSSGgz4tApTVVJa9Ta02XZO
7lT+OVF/oR1MXWKH0bHqx+axiIU+ycQwCCrynApDhjsARuauDcfo02qL7qWh+nMvbIARMJrpGmY6
PtZzUT7nun/UheKkakxcOiZe/W4mMI6X29hmOpopJnWdYwTAfw0XkT5NOLOrvue8jhNFgGWxEbEw
XbK0AxYRIg0Z97BdKWmrA1MY8KqyxIZ4PBvEMY+30+jnVOQVFidXoHjufKyqRuwgZZlhTaM9oceQ
NkZiLCPdbaM7wVyh23BseHDx9Fw9xTPDOhO/V9epn3GQGeVHIyJi04Nx5C0FlKS3SW1Ehp+ugHYE
70MJq6BAXMUvk24sl94L6QPBDiTOrJHowQNXXXsN35hZFYzxK1lGyr8xZK2CEDJ0Mxkk5Ammbvsp
b+8iliAGLJ4toJSAQT31GKyZ46Ig5MOpdFEDT6Qcvc7Vu5V3EhwTxjiqRHAM+wn9PlH8ljXDRWck
aOmt+yliSXmlGV1ysCbG8sWO2rzV2oRTsVRZVSrwt1J6hHAxuPOHSG8TBkhqMi0csuxVsZP4TFdo
6AW7DQ5oNlh0UwEn2dc2PtbY6sJX34hhdyp6bcLc2xKJaFemcOxTsORyHUqcYGikpzZkP5LGk/GU
CiV/gpaPKI/J8quaTgQcrbhHu6w+90NAgj3vmY4wFEEjdVljhLzt4RXBS2kR9xifyn+5mfe7AYPC
KhH+Y20YrblWfQMNOrN5bbJ3N8f8r5C2XluyPyFdCH5Q3cRSu8jX85DoI6oN1A6POwRjSd/TYNzc
z2pieYlLkZM09Db88tlbooatCGqwEy9PbgT4euqYeiH6+nB2SibEvmm6w3JU/Asn9YUr4i5ssvwy
wUg5zN3wFgrcGI7ApCgFyMMgwObahZg0ibwupsNgHjeWHM62DWJjSnoyZJNfnuBUgyAjaoXPster
aXTyz27qhgtRDr5423vgOO4Jr8rY3bnufOaCqnYjG3pKblO5E4s9zZIYmsLyFkSZe2B1nK8GSr1Y
YTAkBA2fRWloMMflO7lHODW5iumZZ0PfE40PVkk3TJeSA38/+EwSmuF4VTe4WSqnk5RNII7OTfy9
GDcmqhhiyb1UVWRIVBIk1Asz2bh1Hz90gSx2OHgtKNQ2RhrVjrz7WT7QgF7GxlVFqn1P1Iy1O1P+
OvOleBsocWNUI5cWW3ScjrIqHmJqyzeGV8PzY5sAjY45kGOk56ddWiibZXttkes2NTG5955CwosT
9hbt1/wEx9a1T57iVmQkrOhEI7YMg0QIYeAQOWumre1IolGRS7Yt50/ByNvVv/RKHZhXXhvNU9DG
WY4NxDPgMfdQk3J45rgM+FDplTsIX5D2nBUbZCfmUtrjoQhMaKHkt6krTaleWtmR+0tb2LcJnnfl
tAJCxUxz0NA00De99E/6hA2pI+certTIVb/EV5pP3gV5qmTHHgTQVvBdAQvA9FYD+Rxo5163OMjR
3LyXtiFtKXyku7EEr2hk2vsUhGlB6TS8o9uYLuO1LavqU41Y8vAwtV8EHtqH3ln+Go688Mq+mAq9
r3aaL8+l7SgfZgdslIuv2c0o5uZXUG4KArNr3231Q9cia2mE07s5H2deOdXUHAuRfCrFD5s3yp89
jy9N2j9GWK/XVH88FXFMQZCG7EOXJuXhROHOdME2C2OBV7gdjNhXk3vT8Akm2JyYeU7gx4qVIMBA
9jsZKctVlUofa21TAQXmFthM1lwcT4lLQnMsMTkzZ/3cNdtkKdPTnE1UjEUsNrLsQpqNph0KNqBM
pRZlRwGe1sbhPpcYffNSFZzDS2gZ6kbFceJ7TXWCYMRLK4NNgembuThUKjs1wnhrXCc5F5XF4DCF
T1JzMgVW+t4Koe8sgVmsresnP8Uw1UF2Wy3krB3k0JReY8yPmNPEVlGxcQzGAuBFCydoVQTs9MsA
Zc4Ymw9u5JCrTMQBEiIUclrdbzSTscX0SGm6E0zFg7CbT9+BorTyoBHnhu/iOcDqrSlTOTk+PaNT
o4NTyHouHdjKkS0ko0f4hhx+MEzJrzYxCNd29y2LMHwjY95+At3HVVLh3RvwlyxPa38vvZoWnSGT
kuCatXAomKvvZzvAgV4HeDvQS99bXwD5JWQM+hj4o7CL385vu13dqGU5BOB1TNC+iKtTyFMp4jWa
f5OnOU4hzNHA4bAbKAr93jBqkyNhXQ+y3D3xAQ0ku1EhJzLDaIctJW2dfaHvEwZZOqmlz3Qp0RCW
GR3dCU9nzX1xG5t0DVDhuY4xxWxEk7Sv4TBHxza06bxzPPkZkub608qf+KpzNvCUZTx1SBy4E1u9
QrwQ71FuF6+MdVwYqsYBtBhySQG20rGEWU9ZQlYyD1gDJmzT0nF+cQSB5sJp7aMN8WjjVTlmyzq+
tbBhD75bqgMByf6gF5BZidb4AzpR7YQtgg0xruB3jJt4zSFBJ1c70g0F5979R2l7vulRD6AJevad
jgaAybkHMXIIAdXBYoCy62fipye0cp84ggTg5JPqUCJ6M3LCWUPqVX+QtLlcT3xLNDmbvBQlzhsr
XKBn7nydK6c+GXMBUsaV7uOcYj8HlmzuefgPI+m7i4wa1j06iPbgkrod9YQdjhIvkOcio8eQdGd/
CPIIPgBXpHM1QDy0fbdH0MI6DGCafTz9Eg3edV1bVNVhBsj4Ilc45BaqYE26p3fQFGauWOfSZdQM
HQSf2E+7Nc49soeqm/js8eByJ6711yyMT1hfbPzFWOxqtsGX2krEKQ3wyikIAUBQAvcuIDWGkgwk
tqzQAFaF2Wdnz9f6G4JaueZYpTg8idtHWfUa+2MdRbzsQs55QWcHHmW/qw7p7L46nbLO0AfVuKk8
YTBZSzW/W1muTk3ZANkpZ8jxpg8aqEFbU370UDY+L7TI/+F9H4arotHRd51X/a/we4eoC3uZHacO
SXWi9FwslvwPLhbH2QD4bSkldwhPac11w/Fr/9Ma0N78nMTTJnSEeRePxHR3QVgCaAgAsIMmMHG7
ZeWu9sR4mbygujC0k8syhZX8ZDJ1tkFCsqkIWehZzF1boobjDvnewYsNpj6sAcakqjIefE+9FqX8
ElDrMX7jcDPBmsI8bJmQxDyHnx4c9lXMxwXyaJBcxaLA+QkpF7jJEkJ8l1E3oUrv10pCb+tpXoWD
6gPSheEER8LApz3A6LE6fkbCVRzkhumdIkYO9mRBi6Ie5jMeWEy7qvOyHYcacSlrXlrBg2I4BB4F
F29GaAHjcp2peJrgWpQbA//SQ97yfpVIR9GhiclFbEqenHu6yMSFbu/0Ok0B3GJr0JzrU7StU+5q
RELijcMPmNlFVlcvCQc6GFvEJowyY0ODBmMg6AcQ06vWhews9NMQ6jMl5HDecFkHMC+mjHmubcZz
1fuvEGA+6pTq8MisP+FMbzt7fnRZydSypOnNgCxdhISEjM+8ri+ijA62z5sGw9AXzKrfvmiPA/3H
FdG9Uk41pe7dli/8WBbegfdGtFUR9wkra14MMvaFPXFnbH4DE5SdW1/ZV5EqpL23nvWvpY11QIEJ
UGa6kx2kUMneosWSbRezvXP10tgnuo0ogGWiyICVuFl5zxuj9vBeqK421lZkQndUn4MJ+r/jhKzN
evpLHJPlDNCClc5J4wSWAbE8BKfQVu64UTG+Wzm2C99uxMddnmd34eFLkqJd9zaXNK8ZhAPkzLiv
WfeaobmZfBwBTnGWpkNnD6mugfRj5QU3M8ecQi/gfcmUaIilPaY5Wu3I0RlxRwVw69FfDuDhOxDt
ITAx/5Rdv0IuTNLyfuLXH2oG2so/lzHd9uW4dzqyYzjPR4zC0eL98kTzjWi65419hCL5NtRJ+gAQ
NMSlSPOzjMVLGMoHVfIA0bzyG2v7Q/PJdzhONvR/kyZgfbytMudWmTXKDV0bk5HcUz8YE7YqL8U4
OruxJC2Xhy63Mue1aflL5GDXTBKSED2ynxiwJaLQWtF9YPe/NgpmP5W3eEBLDd6kZ28tD1ETe8+d
jfJEl3qCOkmZBfO4EV2dmf+7az4MqJ8I+6nQv17+1Op9kl7EAngG5ywbYjjdOaLEWnBtCAgbGY8Z
INC63NkFhsb7Nn3PYnNnynDTy/RohI9D/Z2Ll8D5tuWda/N+plm8eEqne/r9tqz8Vy15z3C864iN
lPQ1KtTx+poUCJzzIRsMpHR9S+hpMIOJP/OVtdca8Pc2C79G1mAe68TFgezWtGxX/dozvm2+2wR3
ZAsMBmDlIayuOatp3Yjd5K1D6MayexMRG7n5pdV49RuyLP/G/s4LJZFm6O6sIrh10Rn5VHMMcDMm
cQ+jKwn/Iqu/2ZiaOj+j0aLZZGZ/S51DSgCJHOTOLWgk6MFmeNyveLGeXGOpWaQiAkU9mk6ADTYt
jn2Lm1/asQZ+pVdo3aHa9T5GSnoH2gLX5pPfP6cVAL6r5SHCMGRmUHw7+30qn0Bm73J5V1iQrxlp
2mKLOmSJ8hDFd1aC06qGrsUjaAd71V8LcRiXQwn/ibaMszTeKvorRxegZsPRQYIEb/bWDvHvQa2w
2o+EhGBIVNsYMFek0ObGlyzU9EJvpa9Wk35cPiCPNxrBARYYJRBXltmHDlAl4I6VRcA85QpEvNbl
VtOjJPDXTYkGG/wnEgiFS5Izz/8wSay6VJCcuQYEfMixrWtRbENiXayZVnwUa9OWW4HfvnK8Fdl3
/OtDCo0pHuNh3TQmWXRhDjl1tH5Ba7vRjMQNO9/S5xxjxVDjzrbvK2BOnPYbNivgvce9KxrQNcRf
JudU8AMUBk7zYNrS7sSNdCCFZl47G0tsFn66dnbCZ/1use3IJhbNgriEDg81Jv9smUoDDKBRyviG
TCCHD2e6hlyUUv1npOEpM2zWc96xKIKrbPTdOJfHIj0PU4cXtdsq4uC+zykCf8osY2KYIdQxUupw
ijxkUIC2bg2IMmbWf+vBexRpsUdS2QTpu02cqxpfKvNfZv9OxvfSuKDqF4vXWevHlNTJM9tx7Kom
lD5s+F2yMW2W1RghkS6QzT4ls9NAnL36a021o9gThZmQaeF52Ai42Yi3uXihY3Rdti2u2TPkLmOg
KwYLTXRhrfWvXSgFAbAXl7rh1riLY0lnybyHZHMkP6TY3ij8QNOFNuRjFSW7aAgPuG525tyta0D+
ZvHkGhe//eepz7j4CCAg2BV3ywFYBilnNIa6QtvW75n3NxXHOClwBLHidZ7z+lryyx/nR13SqnWs
+mQTNfdV4ayz6B8/Z1roknWN8CQ5PbkOfNU8PFn3pL2HkE2TOxChEPZDFilUt3TrK+ZIllz+EB1F
Nq8dSVWV+SYxMWSsPjSwcL85UKsOfudGqR52iU84lbt6mfLt5yK8ao6ephh3VOgcI35oLMBw9Lkb
XsErIJbI5leFsSJGdbTzZF8m1qangXZSx0HRuRf99KlaW3ri00wIZvUboZFBqgY/WbNZmpYG/rcP
d0EGBC/B2ZXEBEy3XkM53VBw9TD1r7bZ7jS4TXjDeFLEE6CbO8tPd1PyHrbYI+n8YJGzFRaAoYCr
jf/Q9X+TbZ4TkyIdiSn+OoV6z8G1Kn1/FXkfbQHD0MYZ+14afNF8noNnXWwwzEWb7pz6OefFMrXX
LiJRVoFBI9cqLT4sM8J+ATKB3HDB/soznhvP3BYVl4EcPwGhDAu4nn9WXn3BncHrJlpCPVsRvPMk
qvF5Mjs26ScvpjnOujMgPErnDVjFSkXfwKD+zZTdp/kewhh0Y5b5o6MQ4SqWZBr6mcks9enEl0hw
UNo7kA6QmzicpFiz19mz8DrgalmyeqZCCxP3AQtKOOpecgK9cmA3vtFudhrw9DsmPjRSYwPx9LnK
b3AqGv6GDel4VX6yCTVmUGD1LbL4dLFtm516YPG874LnMScKneqfRNBzDkzSx3kI7f8ROhtR2hc/
A6lp8wzp4OgVk7nioHk3k/rOVvW6QYbr5sc4ezNd5wIxch5uLpVU2eyccVWw4XbXAXknL1keQr6w
OWfmJu6E+0iHYIGIhyo49yBOZ1YphslayrgH10fA50sIyGj9NhqHu5wOlJlYaEebcRjs2uAhnS5G
+j30+zx5pWzE1zOCO89ibI7/xqB9BhKzzjnsgN9LGgWa+slW3bH2rGuHj9h36rtiTv5hs1kbHaTo
4i2OIWzPsfnaYn6GP4FQINpTPCZLVhdd5DgHKVGf+6HgoQ/hpZAizGSyIaSw1/3Oqm5B7ryp5DlD
bFEiuISquQ/cS7sYu3J320ZvXfdYRvRBENDt3DsfUESeb12LWJx8GNTGRmqHjLzRZXIvE73PZ1CC
3vg2zcxDANj8GgNMPF7bmA1n5G28vjgZMEI05h7R0SpCkXQWXQIldqOb36GYsQoLTiYvK7+51RSC
0Npyb4TgO5eIdc8ik+gLGbdT7NsOHenenWfhGiki+Tt7/b3ZJmwd/EPb8iuPXPfSl+Nza4eX0UHq
TTOM9ZWDHk/VKnAx+r6z+MkdEzpPPz0bBL1iUXuXBQSpQ/fGK/0qEkKVVn0nOJFS20KxJhRrJJ+e
2k6UapbY4BxnJM7gQjqdzJdsYuWH5freM2+dNz0XgIQq0MwDvsa4qLg/WpDAOXIDh2KyPzv7Y2Pw
Qg3wkUIV4skFF5r6C3cd5s/y6NUDhbj1pouHZ1DzTjptslofOjtfgrwPnOtb0O3vtvWKJXmb0UjQ
eozwf7C8llDN/TAtCoh6LoGTI/Pie142W/2aCxNTdksRDb2AUcvzofYlWxtpYRktN275QnvHKjVu
IQyBlA8AOEJnnWP90xC4qbEox6iLZINXBun5klzxqOK7HtsgUgIZdGCe986sD6CkIb/Lc2rdRHNX
+ca6cL+jcqLP0NyEGAytpsZRbQAM4t0xauoezOc+MN8qMjLkCDl6cI/Lq48gPmfPyX8cnddypEoW
Rb+ICFwm8FreSqoq+ReipduN9yQJfP0s5nVibqtUgsxj9l4bwYZGkp4VhMbo6JKG/UEM8ig1MVuF
/rXs/O5MAd4D/n/wZU2SdwQvVVXUwdapvXcXAd8SJBrbL12cvrHvY3xIn5GzttL5tXeLj3DI2GBN
54BOt/G6Rxqbx5FyasxeMg3ziSgN1/uU8GC0bP9M86c98SaBTTU1aEGvOEjH3/GOsKffJMEuLvYE
T3p2d8pRRLLp3IXdsxpwhwLopbKIJsxv4t7MpFoglnDrkKCaL9X6ezvFJB2Vj7kPN0hrqvSTuMWV
7ctdvSC/KMGBnlcpZTwhiUpiGbP+2eCcE09cbDihZDCvXetfwtOO4XvrETZbAsmYxxZqU70hAnCV
Zy5x1XjNmFkrZxfZlBm+ectbm0SpqzQggT0S+wkeMVChl5QO0saeXjrhxrK50+Mq3LqC4R6DICcd
YMHP50CPa3bkBwhHyLK6D7ftv530o/i1olOY/LHYQXigeOaW2VlNWAMF88KL95kCRaNh/QjyJAAS
I06Ce7fP4bhtEt3WB6cWJyRR10ik9L6ud53rdj8l+QNu1gav8KmFLbUyjT6hSgNoPjanBPpVM/Xb
sqnxgiSoyvvY+5ePKHrZ1/CieSMUqxTsWuTu3aY55kmJMTnyfwoEaUbl/jE7/yoJD7V86x/EQ/5C
74VJXLTlU1fHhPaqsn52bduF7kgM06wXszr2PmVlx75IoHHhqQOgCgB3JTpjzdj9noDo7ltMI1aD
qASJeO+nNx07Lwq7bD5b/woRP7OQ+elkQwgYD26tSA+JqrZhyuKdsPw9c+OOINnCS2HmF0U8s2st
2zoxfAZemyBNBf+fBvZuVuGVGShuyjbZ+V6ZrLF18SinQFpBSTDBTLYFUwMmoM9YDJCQBtCrUkDt
b+ngeegsUIYOCjamz5RogvFy883g3bHDSzDxzxrL+FiBZDbtEfJX8eGBhVQlAYZDfA9z3t2AHW4U
Po0acKwYOzbHGObRnevPimCjE3NHRD+KGFrmFAWxwdtWGVTK5J6uxiJmARctUNnMjTDNOzxMrYB+
B7AJlKdY/iBJfigVqXxW/ZZUaNCHyntnFnfqyGYsIggcdgGAc266i5k4AM/C9uBE1W+RUjwObYol
3UPfk/q/fejSQBsIW7DBoLPNu5U7jfTPyfgPMxJ1/wBFqjRxqw0qPTiEHGGOwU9mYcjXQ5odJzDb
z2XmsjHyMkRUEUtwxibYJ/3vyhEUrcliNMNxpMz6YWcFyQC63Qh3eNH4oPw5+1Bz/kSiIlY3SrtV
GJGT1UFq6SfjWlv+tA21+6z/n6W6ZFox4R1VOh61Zj8116cWyWhRxq8ywbfo6P7b9SFeEIDiXyLJ
7rQcyd0xLZQ9qNeeSt88KweEjiZsbWzzZ4MAV1J4SE/E0F8BLNH8+ngzAAA0IaIJzvpusZG66sWM
yq005C+idZYSU/LQZXyokGEzIknXVYR6Mcg/c0tsRWT8HZAaV0NAw2L5f1gQlxudsb902Fbie0gp
xuv8bYKqsV3mgqvRJBY0hpLrdv5ZyuQwBBmBuEF3lmX+d8rG7wFgmkN2oWtXlPzezoqR0kXJTJCi
Xb8ZE+L4SU+M72kEIcb0Y06nYIT0QPor4DUyefy9jHKoqAF+ooLJZv9e2ROfsNXg2ls04DmJtKxd
eaIisdWid4GdN2umXX/8vvyUBDusbAevGN/YtpnDLzbfvIFesu/D4B8POF5uRKi0OI8Arihz6ejH
6fljTTER14OwiEchI8wAVbGj233uFUF3ivjfcwp+1mWzvUVsR5SUbjauA3+mEMVbV+lXDAm3ahnj
aDaQY1D7NG/tVsqA/MWw/C+KWsRXVXZiW44ox0M9H0N1G2ZUBzDv704LVBDn55tRGW9omc1dUgN4
0m4ZbTNhwEsczmYdfw165DMNZzh0PpeSqm+88D92M+/MoQKo4yRw+32mPB0D3E3fRPtI93uTi3YD
iKRcD5n/t6upezKZxDzOBMqwzo05MUBz+MVt0mSqZyYyFc0Xi5SuIpQRXifjVrZu4bCaDGpM30wx
GvLCGC1SD/+0rMLxIBsrczTOuiA60bHwd4V28dWEzNzIHVhUblvTcs+MEpcV8kHp/G+AmEyBJp07
ekc3fOvT7M9QdL/s0VFDaP3PIwEGeSsmeb9hiZFv0PuwtIv0t5w0ApT0mdOTzpO0h7nGgg0veTXj
iNnErLIYLsTbdnY3LouIbez7QGhEQAeeBedJVD81qWWBPb6XiXP1K14qkuZIGqk/RDWtGe/c+xiN
tpXKe9yOl5wmFg2dOqhZEas6PSI0EwtIkWe5P7u5kWxSD4lhHoCsscoWUJNf/nTBgrEnXnPDA5mt
gyH7qFNEycQ8/oBS/NaRPFotp3VSoxysU2brExpRlZvTQSETT0yX4aB/GS0M0lZjPlhObggSuvt+
Bn2uo5HM6/LULWfTOKB6UHDm8PWiGayDSzGlbyAyblXXA+VB0Mhg9mWcu20SWtdmLCHQYmDGmQ56
pK/uPnVGgmR5JaAitJ6zXaR07HfZ52J50O0d/f5P5d3Lvj9NDrc19UlsLTmdNfXS+JNnr/549kR2
cEDk1Q0bRYHNYbb4Nf8uwiJk0lcHFSGoRdAADCLGia0ym3TCHMOJtGc3vs4JRR20MZBH/FE9BY8D
nmydXCYiQrO4ukasu5SDPMhAKAYiIKmznbsEwYgPHzGM2Yu1Y2ZkeFMFw3JdUbdDd7J+w1kcAh5e
WYAem4GBcCNAEYzS5ETxcGrnaT9Cc8uS5778CJrwrVPmW0a0VlAY21wD9i3XOkIZT0dpmSOwYOav
+reFaiC8v2YGnL6DO0A6wUpqc4OBfYXd66BJfDAt+jY84CJ7BMu4h1UbkRtrUC6y/zLHs6PClV+E
KwlPLoC0NdW8V0QUAHVHRO5yegXZoQHFh8uuo2JiKS/fI+lvsYYfrPmAIPfQRfbRDxd08DGf7swq
r6FPAZwHZGocqwCH2yLVxGIFtrwPQWxTkRUR8dIoNmyMwpaKt1mXPYklbob5q5mrrQr8QzIV+PaZ
xpWAcFlaHuaYVUMiSP6IX6dEs/s0bIyACfDOeeY9NoPa4zPjYAfw+dya9WtkFNYmAejBYmg/jNOu
Y4zP1vcaI60ttPPsLDwG6N8EJ2zd8TXg2aozImPNV5u4n5gzwDHf0GujyEkOce49Kc+5URLxs8eA
i7E91jh3KwU2liUSXgWrvitjPNVLdmSPKWw1Vda1nMJ1HXVXQK5LoBmrqCwtxZvo7e4ykrpFxBFG
NcPThDCrT7VEZlnG8C+XX11XfuYD2XZ60RxmTw0uNA0dpeYm9Rifd0SzbI1cM6dSABNsQuQ8Fb7N
tGZon1Fyde2RLfQKN+87qfI3UpGxJSJRm0BRHPs4YpNll8zVc/FoAKex0LgohaZkyUODVdjRiI3C
glGN7CIT4tz59bExrg3v0kgl2KUni0FqbJa7ZvT2XipQ8yBBT4cDsmIeK3ZB5U1SmBQxK7lieIsa
756MxRmfzTYlQJV1ygtfORRGQvjSjplbSu7VNQyvefzdeP028BCehumlN6EdM23/QY98mcc/few/
WnPalGX8Div5orMSgZ91YuBya+LRJy+BdpnmVKbj1hbwmwLON69AeaVfFTTOlY3Pvw/zJ12i5O+X
lWiU/cG5tXdHcYhNZkNfqYmmDPQExWzro7oji66aGMHCVqEoYeXARid5hZtBJiiSd2KeirXXU1Uj
eAfnxXEr+dN08xV3JrsueVQtcYZl9mspe9w1RnLqTHVtw2iH1OxYD/lbh4VjhdfozZqM/yRgBzZI
X3Zj/Yweqiu/LKj5JfOeZRgcW3erZx0VprRzXWm9R4utln+ITvE6EYPSLKUzb6xovU8P0Bzaj/La
xtGzMhwUnMWHvdzVA3lcYUaIRTvMUEnSu9GxYC2qIT2Fmm+gS52NyfkKSHpgpk4dgdMDAwF6Ba39
4s+cdvATaTrx/qM6ltSls4Cm15d7auQDNQL7G3IyHLQJTsYexE7FpQYhC5J8ge9XX1FK+a4hAXLP
yYubBt9159MgwH/8bKVf91soQRWDDC9iLDlIhhnrPi0c+IAhU+rKs7M9xQk5OIlRPUSa9odqGopj
2LXTgaQVcqVccFGSVoujIpWP2klA03uSDYguSmbaZvd3iHJ9zmx+l2Typ12A3eg1jxsU4kSmLhMA
Fvyedg+QyZdtC8hbRB7yj9Ym/oxhCcvNacsECcUOc1p9V34T7PKm+2nAqaBmAZhdVij03dx2QfvG
+QexF7+B8nhPi2xRkyFke+mL+U+La3n00axEKD5QkEgONwvOCaIQBIBpNGH57fL8eQavfILL3h6m
QDE/Tf0phmnNmIf+Ofto5pFfUs/OV11FEAWTnlrH0ZjoihnHWxNB1iD/+lrLUXMN0+2VJZhHQWm+
mSTiwExWEDsVb2Tp8KYJt77qYG7OSdB6cNhx17AfjmEa2PoQeqK82EMcbeEA7P3MgESQoMzoAIC8
Fy7UM7vRf7zEZ4rLvbKtBsNcmzZLy65wmy2gJ7FugKfRREl4KgMJfavETkOQH2V0mQJwBQMf0/Ep
lAsbkgLBDRSzEdKHb6/Eb9r3VfdIYlyggd9lxyhi4DUJIzpIFx9am/aALoNR7sa2EA/dyYGJyXLQ
Fm3ErW5/o7D077MaTZYHM8+KlWucWzmbz6hVxIdUCik8y3zsbCghd+RUNfzFGKsSNSE+W8RGu9KO
9TZxDdLCtLY/RTfh1/WjCnd4Y9BAZPZ+Dgpaf7ty5BnGrnzRzmhceiH68wQS9apaHZ46Bq6TMs0d
Ue9nbVZcRkNCXKDCnxJWbMUglcg/DUl/e4Hck7B4LAFOmFn7TuaIHWkt2PK248bIWUWhzfomTKj9
UyU2MVejZNft8YuXtQfBDnoKK3KXwlC1oGBLmRUPbQ2L23y0JkSAbXtscWc8xbBpLo7OkmNnVMMB
Gk2J8sJJDiAu6p0RSW/VzWwQ6XKbJ8ONu38V4dZxQ7MkYsTW7NZp87xiPilfiQuOOvilIkQGbCkT
86iFxqd6QdvqHUkSUDObOrjtq2TkuJHBArolf3KXopbem7CKwPjP04GwYgAMMDkYHXU4z3pbxLsy
9C28nNW0mzNYXEj2/x+IiJ2yMcf7hFT9jXxp4AQNTgS3LRaiaS/ZUgjb3hcKgXPSxDGXaVKbryNt
1rrr2Dx2GaWXA2CctqkZvjrfRJY1w2tazcg4bxJ0/LMJA/YcBYwCMmAZH0EafowKDnqdMUTDb5id
RDYQ2uKO8xYf+0cadHhFbZ7UWk7uqQPPQ6mCgkAF5m+QIf6SIu/ZJEb1upBF+2vCXfuyLDX8Yvx1
943lfsU17hYjZq+YC+lhAkg/uO05NXp2EsCd/Q1ZH8GHtjlKa1QPc5vPJ0n292aMp39lYQfsYOxi
O+A6wd2uT9Ys/RMo0W9/USFZuCDXNJPwCdqhIqHXR15eTcB6RV++WRW10VwDgvBrGW18TllA9+gZ
sq7r9ros6d+0pkblwC7i8BeBr/2JXsZ7Zq8231BTIiOY+4UamLNMd6NY8hhhfx0cG1gzyKYvu5bI
FUdnZjooaojvSKkHaj4mOjr/HuIloGU2unVJCAYaicJ5dJGHysbvEMBZqNuYoUcuucF94BzwGE0b
k4IJD6SDQzJyGHq0eTs8QevKCTB2VA2Q1A7/c1IrfwKYOux8Y3xYNoYbbnwMAiVe2iBPSc8LFSDp
phrIOJnWvWW9Nt0IaEL9Sbx4y8Rw5Q/6MU/dehr8AGBRS8HVPfEjtoHT7usxRnjtPoDrEPoKTVC+
d7H7IMcAnmb8Hpri0CBigSS2K2xrb1C9GlF2LB1GH0n4mZUaArX3GmTZKSSbiqvtZFXeB27Zfl2W
6bQmcHDjkddod9kXiJNtY9nnKmNnpUlI6C26AT/bDGSzzSJ5b0uYaY2H67maaM5q4orznWrhklD3
BGjv6LaSDsbp5I/gQgl9tYIDXsJ7YfRPacCJQxDDZ6KNP42GiIph+RomgrzoeHqoKE9OYxi+MJCr
VskgXxTjDOBGzF2DSZ7GugQvL9HGFcLbOzO7mYAwLRgoziJEVQvxoB/A8WE4bg6Kk4hV3N+WspQx
zM7sDKQQet2DX/ZLebM9cDtjHuyn2QPf4YKbaKLi2pDiPW+TvK3udYx4FfDZDx5LCFgz0JkugvM5
1+n3SBeyt2xNRpfDNH+Oa6QVjj2eKxRWnHT3LAJT67iHPK3PQdh/hC4CU13CtLcRIVIpUmKg8S/W
ZkSsrsDJeBmMYNyOofeGY/M2B1x+ExAQtscHztzsQl1qkxEWHNwZmOaAt23ubjJCm+IOyaHAlbYS
yn0KBQFC0HKICX8zc/FlkO0HGGw+dCO2fyM96xYhSKN/Ssvhtzv2VsUS9T+hoZyHYMbUexjl6ADg
A2DY0aN31s48rJQmtCxFK8m1RmiZJ2/DwCnBgYhQvUWsO9QfaLWPFpKxnEFG59yVSreR+bCd5pba
3a1u3mcySEw63sEaDpkBCK5fAwB1k5THg5/R5PFO8/Ft1KXVcLNhWpQVqhsZbJyWUFI4z1goUIL+
k8M5JbC8E7Tr+SNnU2N1fxxcBJ6DfhAskvPEac/q4zXHSAKhtIAilgzJESLHbvTl3qMD8Lg1vfBj
wqEVGQrSeY+M0+AA6cQvsH8cwYjVfiSWsdh6npHqEMi7RZ1HQe2/qdnZ64rrMTCOJOhxLl2XRnLx
lQOT68DodPyv5NJ+jxO1XwQPAJo5Z3GX1V9gqVFC9AeHCoMXRtN5spVcVBqPHC2qAuM/d0x2sl8N
mZoVyqqx+A4fide8TlAu3NI9KTberlHtlYVk4FqPuHb8HyEhCY85PG28dAT8RR0fCL3BsfXalzkA
T1CTcs8LX82PkKhFH9CpC7oPeMOCy0MK2Ox6rDxJ2KEvZvWKTxLt5XDSBn7Nbl7jPUHR5H3a9Phe
NGwaBAUwaVx1npvqqEkCCsUxQxnUt3K/mMBmK1wHyllliNZSBCP1B54PYLHIjAi4ZPAuMODq5TcM
8Hq51xJneQgbYjIX5dJjSLJHExvAdCNWwBhJE1DYkxBHWwEcSOtTLvuDSxR0FJBdDd/HdOkx2FrD
4UNp0x6b2Nyy7TxUkMXy7FOEJDd6kC7ozJCnkkCBD8BY4LTvEyy8Ca3rjOyl3pMjuqoL96sLp4tV
z3vK55XXAxgYnm328hha+BHRV+CO90TzcUlV8OL6r2sck/zPsmrKwOoj58fBUUpOXfHmezRZzFo0
rEDPv4GuWcUQ9UtBXigvcU6wuXlJPAaBxpmYvn0r0CI78Tv12MPAqqxEjmzE2BZlhVi4PkGCY91w
84jvHMnphhy6Tdv/lyP4CrGp0kzXY7AzgbBzH0a5T/aB3KHIR4H3lzTWZgK7G+yGnEjBacBS2vck
y2WkZXwFrPN5x4NliT0+XJY1zmokXngjQ56JDkEBD7ylOvSuAy8dai1nb6Vmeqrm9DsqQfLS4WWn
IpthZNjZsMevV7wbOqn/c/K4XHsW43+yAAMCyB1/q0nYfGnq4RqwOzqNAQabBRasLTs76VrcSqgI
61LCdl0Nop+pvuu/aK75nJbnoS4tESUAfnlBQzgSR0GqDQ9isFc4aYBLKHZ0SRszjrLS9Zj5XMkI
3zSPZNCWOEVYTtI1suIitRa309JD1dg364T19hzlJ0mKqAYTSA7BuJ9Ae7X1eEpKtY85YeIZ42Cs
LjPeqyz7iQtwQSJ8sfH7IBa0YHvZkOKx/a2iEKki/wUb9HPI0CgA3FEVHWGdSOiiF5fVhGyTD4l1
sCsYV0CgLJv+vayGc8foLoHZnLlQeFgs9ZSN5nxD3i6I7gCtZFoYASO+grvdT7RQog1gGYO6OVcg
e2YxrQyVPjlAPefWJvSBHGir/fBkdo6cWwdMKJgY5bf/LcvUnDVhAsG2E9cKBrcJZjrHELQqljxO
F5chJwoCfFAWHbTzHz8ARh4Tz9yG+2pBttmwem2dnAvYXj1qBC3dWytRnKG4mRadCoMDSQKiUxKY
hFZLG59hYu3tga8IwGievcHFgkAusQjoSxxFV19MKAAUr/w9TFwocyF6Gqp2vrh6xPSJ04NJashD
7njxe0fyq1snB9v/8cYF+Lefi49WfJJADkUJP6j0D2SC7dJIP8/LRRM+NLbDgSGMBjZKwUh4PGhp
go6dF5/hjQgfzAefGNvCY++3OQk+aIS6mxuhxc/QcK/sCQXiVJ+oMY+dY7+EwbzvBJOYZajUnhqw
5F2LkAeyQ1oztK/Pkv3vOk3zK+jyo6iLi4brzlrk7OIZqD7Aou7sIt5NwPVLVzAd6N+b7rXCBtEI
+DddStRGGB/6gbYYIhUiS+CZ92qOL7ZZvEnGMiYpsyyMZdJ/xU63D+i/p8qne5w2IUowz+DGd56R
7q9aI6NCMc/EWaxjUDNgh7YjEHdoDKvC715oBDYqa55HhukdM4g6rar94P4nbZ7U6TbH9qOUd8JT
Xvw+vKtQvpkWGUgD3szlFSrt4U4rhTL9OBHnEvkJhQbrmBY/oYcJp/DfgwEPOFECMvRvQ70woKLf
yje/VcYeLiKAgpgvv0DwVxXtZlQeoHcmI7NklbE3w7tdP3Cvrz2GslJ8k7YaONkRQOytWPIHGAhP
AwKKnPAo17jPrIg05qo4Am5/643NZD8FNiqdG97BTeMYTNn0liXeyrWPBsMFE65RwDHgjOmmcJ/F
/KGS1zw/y4LYU+rZmSwt6t2GSIR4pJwzfiUTksWEUTV4lKGLwJfzqrsBwtJFVVPxe+As4lmia81+
XFRBBQ5kd0Izr7aAyu5p8mwXOzf/cStI8813kb5lbCTRGiCHi2yYM7Q3YXJhrMRjj5hfBMG29TfQ
Edh+sfquES/RKFQLR/MPXJF1sAQ65OEnwU6bpDzFVKzCMO8a7tZEZ91xFCXmAa3Lmef0tDwUcEjQ
w02nXlHqelTzh2i6lPy9kupHLOi++GBXr+P00bctakCkPBVQliA6FxlyBt/DAIt6gwQTf3iJlY8m
2CxOyNGBXu1xD6yIKyaRCGalnZ9jBysaI/kuZO7z69r9OQenHD87EoCOiZoToyQ/KTVIyhsTtAso
JmoEn5JxuSKpDybXsQuqU2OBBvkoS1KymmveeisP9KJHLVVq/1y4R7e9JPrsUnfOODScq/aQSbns
Wuzxgef6yc3d8xQVf7ksyLKvMeqAVwBihBqxPoou3ZsCYm48KsIJECrZ8R9BAzTo4XPQzlVW3Kxp
lhzaJd3Zyo31kg+CtpALxLiFXHsb3/L2ncd94zItHQirMKH7llmAGL8/+iQ8SBwJvWm+MLHa4gbf
zOZTP/0U4RP6ZmAOvOixtQ/iZZ7gn1I6kAHwS5aRX+D01zIB8SJZzMhSvDaiIzo4Vwj7Y2/r5/Ip
t/sX1irW1k8c9cIIcjdy5JkG/DCvZRzMsSilJuUaFHTFVxOC/umcdt1TR7jdfKxjvJPcY1YtD7B4
99UIANJTwb0dsxDd53Rhu/5VIjJYm2V5mkjnjXQH349QeMAeaD6A0SGoQ5PcbFNIOqnJ+lnphzT6
VxE9V2wvQ5/wvWZdt4SoDCGR49SATkTCaXDoVPO02K4aAFI+cfGDy3yYr2JrqrwnMbIluw0HNK8I
Hyv1ylttTn9bwJ9CkH0zlj9F0rGJSm89A1BlBZswYxYIda+QCP4H+T4YPCS4ihhuGvvBoeEOp1PO
q9AIuCHkN0aOc9TsVfLZxn7TvQlRX4ryO8RClgISGkleHSrN08jXStgmyaaoYPmbmViSpTEyo2lA
SrQ5cYsiYFI4yfp9hHLv0lcyQwec9vAq/UIZumZ09qlBjwLKXwfVAUIDeQHM3RExgo2HYD+vu8DZ
DkX9MIDlGN2LYekdHpXnns7YDgbGcgWxbjGwEViD2W/vaA7zJCcYSl3t6bUjmrs0CX0BhdFKh5rC
2lQxr6v51aACQ0UEpfNODc4ys9lAq4F2CN5I8RxFadVvIAbH+MhToKhs5kzl78t8WM7Wrb84axBM
H4sKlQlQ9yj6L1D1BhIc+HT7MOCUioJ4l5J/OBTOGav/ORvEtQXeVU3xr+R33mSm2neO8TWCp0mI
2vLq8GIs3GQVVFvYAKjfIjTYzFFv/ArTIa852CKbDI80NY5T1eJsNxY3Jegg13lH4fFU98WdKfYx
NWcDo1tZwvUSabySvn/yYgeTj7Wp++oM9BnPd8yyyu8pguuU/7bJNZL/QO67ugXChZG17turlYcM
ifs7pt+LZfp7yfBIcc+uK+w4LnZk6C7flKssSplfiOpJgsCZdcaIhpPc9M5ITWlljKMZd1/1XJ+B
Ibhr7fAlyia4YDPYity78itbW9Jzi2PrSJ+1jTF+V005naDhxez/2u5ZAFqr9HSznMQ5hlGGikkW
3s53qY4JmMPuS1Jra+nylKRu+9vxSc/UahDZXPTvObxhZDPCPNe2Mz25Ve3AFAJjC7+YMIioEv/i
JLHvlgS5NdLsgFugdr+5dvdhF+BSZKyIM7EforGtXWQOajWCgDvqsSAkI62y9sO3wFV5hUsAkFm8
GAZvBC5wWq16/Jc01U9gD8eIYS4793SHtbZcyf+vQavz5I3R1pnxEZqpFVz9kbrJsrAsCUEsYGnW
pNAxTWY+vMRyEfkztQo4cfBjFlpvdeNDHynsFzxBOLpENG49DnGmPSkBYgDIN5ngsxRjAZC3Jxat
aBp3SbcBCeF38onEtHDcG4m0zsLlCKhd+83kRVgxnWVcEU0squoSubPC6UKBSysztV/MuI/m7Nkn
OSYAVyPMhiNN21aY0X8E2H1IOX65FqPIiTp9rSafvzFkg3B0/iUBidByIufMzLLhlg1D8M8J1Z+4
BMlmpJ1L8wVsnKqyORI2ThxqhM6HagUwYzseGZhmz4UE5C4UngU/jbAOFAgujaKPMEZ50UdkzaR2
s1qC6+jdpxZZhgVNPhx0RgeIRYsqtEeOSqBFnMU5+RvVgssK0ydLWeLQpmH71JqzQmJN+6Zt33sS
1SzhDTXIXXOm8KpJbioeqQfcIpzuVPP42TxTVWfeuIbGNLPuCmOCJv8gXDaJE8cU6nwPYXBXQ1lN
sJ3QRi8RqxFFeeJdBbLouFUs0asLNiFqeyY4vn1sTAhaWZgB6RbMGl34JXZp/De5E8GlwFwQSOfe
+NOKIaYEI86irnix645/FobG3gi6hTd1c2L1149xWM7oMVF7OA6fOBb9V8ISMnQmwYSWKS3hH2mw
7ePwP2+0PwqMd3MCccNj6z+E95GpYFYFsAiJcxaSYWz8PKXYKCDxds1xLoCpQhRVOMMc46MM7nnZ
HPrlnkAeVg8UtF3LfZHsGxcapgivyi3OOkXCjc/UyTa46ZPmC8PUukprbDWvvISvs/VVp2B+HTNd
G1H0OpIm1Mzq08V+Z2QIu3F1ses5udi26cr6A3Mv9LF4tAWNhv5XegZUs9/ESU4G5Ek1Lq6D+dXA
gxML+VgMXFNxsLP5A0jQfsABUIFnmRY+o1kw3mIZMfj5R+mNBKur92ZS//IhPARNvRcATOBTP2LB
1ZeE2CjscY+X+C1NUUghVrrlHWA03+QqrL2GqnBio9/7dFHGuzs6/MXk4oOrquTROSWF8zwmO3fZ
wZtLL0nQE8uFIP0wZBhs7QhtQ16pF5G4FyGQexdN9bfS+VNYoeZlncmVKRHRZMU58ecDIlvzGFjG
f0Pthlst+bdMw36oQEJZH7L/PHcs//C09hxUCYtnM8RYWEf1ZS4ZGyd5xtKw8bl2U+zQaNW3qQPZ
0RDZtKEKQSTlE7Pl98mlo0MtSuKlYsu9MO85ZC46FkVxMgJK7ZiE7BovPM1+hsemd070bjvJzhsd
xLTYAW701E8JYjgm3/N+bN2vsCArRE/DPnTjd+G13POKba5xrwfwFyqrZ/j1wM5pAZrKOpG1/dyH
5sX1O+ZunIy9C4I4YulTZPUIF4cUTymPDdKrlVlPn2j2gGRXDgCZ6MMawlvkoX+d7fRZlkt1JKIL
9IyevHOKApY22yRCstVWX6QCDVtzBAhNlMKaORw+pVifPSZthdefbWXbW/RHBRtzC+5GnYD094Z9
SzoQ/e0pIORZBHiKvPRXZq1eQVibIA341I+gSMn/lU3bPwOGqTdNE4wjnD2SLDL7zcEeEsXZi5qn
XdZ6lJ2CeBYI1VJ16rmm/0lgL2yQFf8D6MLvLIfM+jVz/0ssodRYcK8sBcjVTtJTJ1ww0vV4NIlj
LHwWHrB2ZtblSec9M4FbNZVwGNAGW8xIt4jmkWsJ4mLJIxI92PLhwCoQhkN6dK3yb2QIhWqhgkNs
R9+uRzaCx8LWlhFWFSc/i9Ld4Jt2DpOV0x8lodriqIc4Z0QXN7HVutWW8cSi81vDdMxSFhJursjp
ACPDRNk9xH03rvkzr1kVx8h80o/BIhEuyEJKoKo4BZLvGuU+iT700IyOofl+23DgoonqRcfJKmnS
FzjgK4S3R6vwSSGikSVfYJ+RDu8K8eYaBLTGmLSVDVc9DeLngtJxrP2zwzbURzSxzH/SDhIYkrGm
m/fJADW/Y+/UOMyT0vYw1ozR+MzPJPzuQl8zSPCwnEwmIDNIsi6j624k8TY9Twk0Od2m7yNG0TAw
b6mgV5v1Uxu4lGTCsHFB2i859FpARdO+sL2Xzo/fcgz+vVXfVP1ZhO0f0Btc62Xzqv/H0Xk0R4qs
UfQXEUEmflu+SuVaUsltCEk9DSQ+8fz6d3iLWcxMh1pSQeZn7j13yM6pHe7azjs2s1mt47m4WqN4
V7HbrDzyXNy8+DEngnwK85OsofsQyuYw00sGzG2d2Aw3JQvl3IavYCHLsiNmXDRKOwlLjUYj3iaG
BPAfbyQDVMBzyY1dwi/zcn70Wb+M9PvMO5NLsDB3Ctke3GJ6LyxNZKLsH54pCO7gtYWF24U17biz
s+b5lQV6viZq+E/LXtlPaGEQCIlRXaopPUIKOQ5T6mF99e4VC3LsdaTKuPPJkwghyTc5aROriE8j
SoICdJ7yWk3u2cM2HqTkfwW1yz/FkyRIavLce0jhAI5PfXTZG1EfP0YYPSqTzLYmUf80idIeTscq
4qxKMmNPDPsJvufe9LCd+OzD5ujNT51DmAcG0i28PC5My86MIRQp+BJltk8sb1fFASHYFoQwIsCi
RSNup8z8y3lYBF0KO5re1T2aSuiPD3O010geTr3DzU/7rgZ9CZz+kpN/QwQcC8hEeIREywLJuXuo
+/hcux4LwxLq6HjHdnf1mwJgi4/GxH3PSvtsmwKvZYnlRhHuxtOkGuRcLlCtWG8boFWQY25DS2OT
IxQuJaA78EFVVt3cIblrHOB54eyawXqKzRrRTP8cg9WDgPcIRnIIZgzcgFsefTQdOPyvBp8PtcCN
1cpTs3wxn2GCZ0C1wVWeETQ1J5doZDcZx+8oOa7dgi3wXKIHIgDCbjCwhBsnWkv51RvdXyKKDryA
WxnjlW2jca/K7DlVbEQyRz7ypNzDAXypGlCLVuFe0nkgdBc6nz0jAQkFQ6+oo46yTkRns/pgdR6O
wT72zD/4VdadQh9kUIYMVAnZIyQFIfGqi4GAgj9+tcp+D+n0n+P0d2symVg2h6KgT+ubF0TEW+Vj
TkAOuolnH3iWj4NNk7zlkYmTgDYbBhb/zVx8GTjgzyQ0fHquMe07u/XOiSj21kjVq5TPe4gfWuM0
QIC28FfJzYi5CSmVoeIONND6bUjb+ImkdpQiyuYWJgAl+Cjc5pKhakIMbvznE528lnNJMOiI8TTW
aBMjlNBtzPIEKz7mj0BVryaplHt/pAyQs0AQja2VL4aSwap7eatDIkViSxRIZNBE1SljsbQ6Jn6y
G+Mee3n7sAkk6hJm6YwmGkJyU7TChqkYzeXm9v+YnMr5rnTxSq/8jhbs5LlSr5mlv881p2uwOKFh
AyUaZAORaBARdXRA/fhFf4QNMVXbeLTSAzmMb0VnslHHN260WKylFPfMJg8ZmM2NRKVdUyJFBVFU
9P7SaFqsiGwE7kGJZ986OxTTKJgUtrMQZcpiA/PiF2Qwj3ah/dLjIBt3jTeZUwwGeXOS2jiEuO9X
frnMf2bw5PCqgah5UD6xkoFQAOlr4B6gj0JcDVTXmoZ9v6gcnZQfaZqTI6pp+wWgAZ1mHaBAT/4m
RfMD4hoYwCKhTIqr4SEKyRn3TUujmvLLcWcSzpAXjZFr7qVvf3c5+/8CUVOq5r+eG1NVcuoCLWFo
GcLT7HT1nxraq+DaAZBpXIx2hlcFhk7YMC7i4Scom2pVm9JfGX3Oeo0YA8tDDMUExPiR1PVXiavh
5A928oJ9KQZlMmZrz3Z4ociPRPFKH163xDU4Yky2LUDEJ+BRYi2G+Tp6DUM6d0ncLIwfMZOjhFsM
kVvMS5tL8syhH6+EM99Q4biY8ew/ierOEcwmcAyQ6li0rSQye4y7WlNGiJfM92t6OVTVAWVkrFxc
F7Fwz6K0C9KFp1Oc1hCwWPJoyyOKwL6zofxbZvpmBhQHvbop6qKdicRulZt8GEK7VzKVEUEZJORh
IIcc+xzk2alrcfA5uqXCb2qCjPLmwPdcg5EAyJSs2zz+dTwbdxZ9Pggbbo+2kkBTwmsJUmPWzEns
hchuo/xfckvHtWoaPpfKpxwHK3GbUpoVoLoJamg2tm5vP9ej4GXFctYwu+VzgG+B0j6BooL55tNL
9S5vrBtZ6CvfZRyQ9TGPZG19G1VwI/w1Xo02nP1Ux1D4o+YtNogl64R9AFq8EyYSDD/1LoQwEidu
MPMZs6dAWZ9cvZ+kRgU7Iw1vbZ0jZRu9nYJs5sfOq59Td7BZw5wy+txDsMzY9QZG1n1lRjg/Zlh8
31kEt20waI3DzsIpHdKKzD0cTuiI11kRC9a3JhYzgrscoyVTOzE6nJL+oa+7bVT77OzR5K4z6apj
qpuX0sXol6l/NNv6o2vM8qij6crc6WoYuKqFQkZZAO3PKCYzq7/EcbAwGeGBYpwXoCTVbUzyvdVT
uWHwI+sSX3SyWI7yYGjWYOV4umgKMaDdsXnZG1jD8xpYKvRW7hmsKxuVLTk0PbNuuosPpCZAbz33
/9U0Ore9GtMvbExM8gFiQf4s14Zt7MLYZJxs9F+2at7q8SfV7EtVNBLElW1Dc45PkWDo2+s3hwAC
lhz9iSHW1q2MI4TwHzce0TsvkOq4oDSaLilk1jNhjJC4uzB5b6BMP7UVRHQUnGH/OkWx+dTGZE1s
UJbzEvdAmTfA2j5iqQg2q1u1UjLlo8mJl/Mk4r/1PHYdIJI84cisuu6stfdiQYKDrWluw5oabbJB
wiVoPUD63UqZbnTh20BKqSqQSAZsJ0JO7gzTcan9ixEsNvMc7JkVQNocnZtZTve+RQxQk/0Hc9ba
MYu/dDRa9sxTl85XSY+lXQQVPgUGwKr0DkYQ9njDSNaWmIEsr3onEJKcuEK+tmb+6Vl06KYkQa0b
Uwg8kf5MyxwvwVhT+4Xebiqdncdi0ZbFX8xAOwMZvgn8HTTLvI6Ic7cHH2V1mf30i8uiDqh4AlIm
BBk+feD6SHrJO4Oq/KbG4BBMGJgyq8Ne0YmOKzsev9zG4mMdSaRHWWjO2d8If2q02BR4nLZqtAQa
14YTMm1+C8knG+QxaU6R/OOj335zra5Zo6qPbzitYnKkc5ckTRlT4xVeBf3cVqxKKYfR5pFZEkCN
Bd+2JgWCBTBRAHxL9o9a8qUQyUq0CwODAY1k1eQIvjjtoMCG8efaLu/vgkCPcxpmWxGSJ+wjIJ7c
lCIDsSv1NA9YPDfPahSPENnge5VlTGJRKlV4SldNnH5lDA7yOa9WXohJI2+tWxFgjTHJzbXKV2tk
8RgC+Jj1m6AmYynOIhjZASDhjJl69Z+uiaaN1UebIPgrVKE2Ni9APaXnpFMPKIXxJsVWuRp089er
JOyP8XNyCT5ouuLNmEEUErpyUl1+Swtmx4zv5V+nw8TYmeSU16l5mO3sNRxK8uYyk7zfJQeWqLz+
Ey+Wvw0mD32i5hDHCLitPZv/6TcsbAIfjnkiw4PfFe4Bk0TG3Q3xQ87wKOPIBdK00PO1Yn5tudE1
J4Zw65LOas2UoLR/zCyZo+S7LjY2jL0rTilenVpEtDYMShz6lhbX3OwWRLDE3rmwbfGFGq3h3c69
lWhSQkFi8EBhzrsXFePCEf7NErIzekZDTxZ41HVbtPYl9WraO+Hc7b45tBipLs5MF8MCThUpfXJG
Uh8JA0uGXwYmRYNcR1/Y3G2z/zNgm4akHwwfKdf3zS5Z1llOsM/rgRjwHnZAKe1xO3SjevhG8kyF
dvPJYRJeWrLFrRkQJM57OqEhq0dbfCO4/xR+/KW4WALThzGI9tGO2/OsiU7B5n73CoN0Njf8z8jG
cBdlvEuFSbJPI1oe5kkktwoP9m7mDuoKuWUk9EYSLV5HQ2QfAV930+Qj5UQYymM+6i9zCR8WS8J5
NJm3cSq+x8ncu2oIUNJ7hCa7aEfyrPkZCWjnvSPPNJvzD0TpK5HjrtNEKE8q8k7WRLYV2NZn5P7O
WpF9Z7XkpxdmcwTIekk5P+K0/A475nWA2DkfhfHqAJOGl9HFr9bgCPYnMKMRK5ooz/ghrSeVdOc6
y4sn1c5/azt4AQGOdA/QHN2eNHYkKzKaG8DtkSH1ZpshP3B/r9rmjRjc9zmBIBiq+FsWLLrTPiOL
NjEsQofaf6LlhoypWPyYnHbEE8Lg4EuWPW9JwsjGYrS+nhr/RO05rswacJlV7mBnr3QFD5/4bmK5
9ononhiQUY50+GRzfUPT9zIY3Oh9gFalrWcoKW1wJg350VqTty7Jc0PUyzR6+rU93kPb4Xoy/OEl
iWL77FdFvsE3TievyR8t4j8Vl3RMQqqDUhmG8jGjjMWEyjDJVO61idt74DicGvZimyc7UBMbti5H
tk6CvEd2LwutzPGptk2/7Biv9ekxFb5N2UCtYoIWRiIGXgX7l7ZJ6BF++8boAWHDzPnMadLJLzLA
2Z2mrYVnWoidBF9Of22Fx6hx2PaUXf4oS4JKRzmQHGGDQcmTuMq5B3388LFHCcZI9EVp1qNPRpJX
/7olLsQgg+M+OGZ584dKbsuJAek8sYDCfW5vtavio0DqTU3bE4WArYILl+mqnZn+e7W4QeKixqBK
ovm6mRUIYj3/xwXbXrk33J7VDWiHddpDLpIsPNlx67WfeezBJzs5tFrxoNCnvluDbF4sw7kXhs9w
1jTdVdYKJK4wwlbEO2DfjDUI0tnNlyDyvq6+2t7Yj4m1EUxJMwp6hGYWE2Hs2TwXflpi+imj3KCn
Hnw+DPSjoLO6q0bawiSEUx7DeirQduhWo9mhdSQPJ89bJClNo8enLBvUV9bOxWfqCJNlXN7CRe+E
0f03d8OAPiTy4K3IsnuuQqM8xCQF4DXOJ9zprnrYy12CmN3Cyqmb8xC38oz7qSGfJzuHdhW82rFF
LrTtFd2hMWJSWE3NjCZyeLzryNSM5CZt79BN9ksrS72uOwJirEg6mxqcOwqKPrxTeLLl0Sah4sOM
lthvcUas504l61wniCncpjDvk0O+zGiaYJvgg0kNlWHmjrxNldOD22eXlyyZxmlCFTiZabRPXMVz
21rXXNj52gZZvCqM6gsu6biLGbYAV4PEHzikE6dT9AZpiBifirqwFL15tAlTRiFee2sl3floeWrf
KbfdJoAm/AqUxdTAH8xpgmLzR4MIMm2Mf17NZWbh1D5rG3NbnXsfveywV2n/zRoIFgm74b+k0vJt
6GGO9d5eAN3h6WjZAuT2P4csweNQ8ODbziMR7olbB6wsASzcmB58VbN/ZihPkOTEhCHA2xPMOPsm
4lKph7ovWm52mpFBVoDHHJfz6IyLFS8RTvSqmZ2t9HzBGhuYSBmP7oIyDDZmlb10+L3huno9oPES
ipABFY1bjWiyED5Xp9jnqG4BMle5dST9B0u6BirWDzWkIL+uyEP2xa2X8kJhWOxi7CZX3EXDa+92
aINdTNKVGIOVbxWvdsmGB1vRvQRxgvkpgaSSG9dEgx4j8ot1qyPfGKER/2lLbxtr89+EpQsrEg7Q
kFDflWjLvwDLDI0sm2AtKFlz527xmz1PbZBvkyk23p0+SR66rgxqT9VuK3ZZZ79WzUFPfXY1NHJj
s51fdQLAAHENM9IMkGZI9F8yFD9DV+kNZqwza1MocgnrY8+v6mML5R7OIBiMzh3lva0d51oHlv89
Z0F6oSBw6P6t9i1inM73D3ydkqyioyMRJ97kNQKr0TEFw62mXwQtQp5rGZrpxmstbteoI282Jlvm
BKjTRdre9p8twe9f4D/DU47h7OY6eXbIh5xkC/xJzKhjLsc+bL9xtqeH1vVtYtsN/Gh8wf7gpY5m
65BY5ntk4nqfB93TDDoBXuqi9uRLGpY0e2YDdodwU5zKgFj/DK6hbp074Hnp0Gff6fdGFDzgvRgf
8bYzH+47pNDMynvSVC+Wjq1H71DuCZ/cvS5L+v2QTv0pj9gkBhDpTuz6y00vKibkfGQEpVWe+dsD
2vH4GLL6JRCW/WGNAySLxh2bU29O8drohvktiNvunswuzmKXRmqHi7b8necqf6CvpDWvbdYAVlMX
i0LBHp7CSP6MbcIVUnuaJgWtq3Vl/oEcBPsPOK3cE3/iesaZLQP5ZILoxObObmJ2eOUzH5EVaP1q
l1e8elCyzT2GIOcwuXa3HzM7DhgW84txJwinrYHpQPSw0tlDn8kcw32foh5eW3PNNidoIAQlckR7
BmFkS2x2iR1fYMXAuQEuvsDZZfeYa1N2G4gXB07IvBQwuhj8sr3soVTxUYbQ7BYFqyXER9i15SNX
Pa9m3Zr8HbUcTYY59LBcVU7E0U92jj63aZzfO1kUt9iADAF2NcfPm+CZWxsEjxwQzoPfgI+/DWTU
MXCoHJdHExa/ynt+KzSmT3VtzLATa7XLpt4DfDBGHy4AwTW0FdyUE0uZsaUCi8vqbbYDu2YxxhI2
b0sWocCrJiqAmYCSAZ+z67jNWXn4k1PSOXcUpelvLixMVRlZJW6v2jcRxBV+skCddJ3Jd76Zb4/t
D5iZ9lsxhTk70hq3VZh+GVlQPtukQOD+xW/vNiAtei9jST7DdWMVBwSF4lSRU7JjkpBtYd8mv4lC
basFkrNhNJudMdTDyYwj6jiV/+UmZMpqDdOrVckW+vXgnEzV9/+V+YASOLWag63EcJwaeg4bjtF6
jsP5yoIiuHnVxPXv+sYpiBAXhjjmHn1RBiC5lqJCJKPb0col6R9L5c6tZD271WWVkCuJBlhogz2c
2VNIsZYqh3+0x0i0jQYAstO089qLMZXkprVg+VsbFjMOLUQRCUHfYnxLlXpLyFW6hHzzF/6790p6
gnduBqILNgGFKCROfNJp35WnQkwl9m2FHjfKWb7NXsQ8RhXEeA3WcMG+Kl99u9OXfDGYMPFwfsya
eACuyWzaTTQnYBkD5qm1CtDg9+FoEKlVQ082is4iehAHpTePLOErXGW8DyVS7AkNFyxjJmQRNUxH
xFDfpOsw5Tsknp1ITrzmmXmjgZwWI1Gf+yQ/dtZfarAo2OWKbTnQPqn+VjY+jr/UmiDwSwh2xKWG
4RAt9ht1qDksmIjVktE9qYny3AmRfNhRDpoUE1V7I/orO6jIIabATqb+n6dTfo/EmzI9kBFxgbwc
1ks2OW17ZJUi6xufo3NF210RFJYG8sydRIqwl83YBZyxRnI8yewewuB/K/GxM9BCPHBRKRXXumY1
gPPGRse0pP0gHbVKv4fyEIJrWMeJKM9JbQE7xfOeEq0RIGpPCEgASc/yjYFPmeXN3jAqV960dp0z
QHG21D7OXOusJVXoNmpFlqAZVuF6bGfnzPpAn6gD7Y/acOqdM6RsRTLDy8tN21TzrrRzH4qMDuZN
3TH2XqeQmn5ZIgIcYsdy9FltvhokDR2ErDrEMLrinSA6GHlD/rxQn3zJ1DcdA/sLoWa5I0nEfo4y
UG+GC/zJBjMNJRkeuw+/vOmyzxHzWXszHYICt34oA9hwlhm/qE4iQQh71MdoiB4FjtKT38MMFxQa
x2acFwHch98iOSpV2Z0oXNTRmwtOqKaOwbFMWX6Tqpke02wzN4aFs+T96jraaN8It/jg9bVUw3fL
l0ZxoZD1mnN4nZMZMVerwMJvhNmQ+sH04sUcCU5geZaInT/jbYRn4zHXGIMJ7XjLWmg1GpIQCKFz
L0MX6KCX7EKCS1f42AlQGU01yY3rxzO6J84ts0/re9+ziwdtYQb8yH5dHnQyZQv4cIqemMRZ66Ay
nqVQCYJu/jvIvHGtA8IzZCz/6k7Ia0LewKM2G+yhaask+hd4q3+5vtnQ+KBL6UPD4AuDObKdeM7u
vcXQa2VIDRZaDHWOurQiSTObop0F3jmgnFskHZ3I7Hnt985Qs1dQwWdH8DnDEHhc6XoSzXQthZt4
kMK6/Du2rP5PEjny1uVE/ZA//J1PJULVHvxlO09gijDQsM2VQ2d8cFpW+bGuK95xWmlxcl17EkfG
z3Aiqgk9rOG6uOtNkZ0JM5IvuRFYYIFtzTSGUTSyQsjl8iWTJJpOVuG7iJIGK9qG5FREr53tNg2O
IzVmBMY7bHko81ObATCI/BV2Z+OPlxquxOwoTc0mtJKAVwHpIzaNdcsHYY7lt0PaHBFWYomlnIh8
dNYVoIR/mp3kNQxIvfLJmfghbAIlQ2505fgx0pXYd48pCtkKrKj4XBWz3fY7nVuiYsKkYDXuUeof
xsb15KFsG/NC/iArvUCR4cdGrHSrk9DWEYtw/hE1c/SdusxAWVb1fuw+gV833hQv5rtknlgcHJJv
6KNZcYvvNipq52JyhxO0ZmXjPXWC8cdPyZHY4Ycn0EkmHYTPhm7JRGp0CQRZNoCu8dDXRKISXhjZ
W2uqpk8fnYrB42i0F98wkLUm7LReUUoOV0nhurWZ27Mpql0InCo8DZ1pfHmkSAuFwaLWVBlBL2nM
Uw/ZRKXDq8pGBJJIOQ+pRawgyQxEsIemRAQYE87ak7lXUfi6Xr1jzspuWHkD0yUnHFCTE+E4fvgF
rd2ZmOnpVViN+BrjLpTXJoum7EKmYoL0ufYb4zW1GdVg/nAwzOYYq+gzI6zdk4xXXe8s8Bx34rg1
5UBL16ii/gixPb8OvMq/uKKTWwwZU++FZwL9rsfKDL4bZaTYDItI/IM8bmyNqsJ+7dkuUl58Qk4c
QkJZ3JNiQPkbjqy36jbQ+2zCdZyX43wNkgCD/6gsPuOygDdxCkS6sG4jcwaD3aewkjTBg8V+Gj0D
ilYOFozEakWybhkMy1VJc18y2pbpR0ILs4jxRv/LCHp8pRXhKI/Ey9Eaw70iF4j9cOetLLRoCxq4
YrLgO4P7HZoJL3+XAfv2XG2/R3BN7JdpngoYNRbmDxQJaoZyGpQLSB+RLfLtCKTaSRBynG7KMgZ4
UETU40ebyDGaQo0Ybg/jNXjlyDCb7VhaCOljGk8yp+vmo+iK9JbaTno3tEqApw6Z+o2cNKu3HsEa
wUPZtkUilfajVZOWyXbUukTq4PQN07qsf9INcJmudbktSKfZhD6+emv2XY6dzop/2QjZh4Z/RbWU
xwdA+NnGClLnOveu/SmAnm4Gw/duYJFTIoNwXkPwnQZ77VkUK6zVXdTTImvvjceMtySAb9dyTb1x
S5KZGSRtfFeTJrmu09F4DCyohWQ74CzKAqfZxwI+2aqxBv+zyMLpTxCM701lk1mDI5D+LRhDeLl6
cLsXAl2nI3UGIwGi+XhArDQ58wqbjxo05KFQFZuZTPvVxvBRpPi+GSH2wvJ9W3L1fspoXPgD1bDF
piL/tWE5vemssF6dIcLVkST2dGBLRNTyjNTIUgyMIhDv0VgE745N3D2DwZxfadB0p35gnS6drH8n
qxOOVTmbTGfy6m7Q8QNZUvZ8hwBlfXch5f+KgCQ87m2JnIoICgD8dKry1zJopSYiIPeYuNND0rSX
tkb0XHZVdG2airiLxvaH53pJbEsCIIGrkl7gAndnYLIGtnJHGa3/aq79Y+Q5FuEKebTzuX4+46bI
cQoAwv2ra67IDVcZStTEcHLWoL7hHucyVR+MCqwXX0uk6rluUZDESD9V7Gf3tiRTNODUWDOIqLdt
4ydn3MU2TnggqTrvnGNAGtrJlimeaqxw2KoK71g3g9iT80CkRCCCVxHan1wSDEyVAXvS4KtBGWHI
6WWo3yvjBvrHXfGt66MFB2JdJnFzVGRiPQ+u1/9BanGqwqnFulIwy2sZpTzxLA5PgqMDcJntI1z1
YpdnGExQp+P+1R0h4o0z1nqzJdkSNMtwRh8k/nIB6H+w8WgjI0WYS+UUwZGCtF+kJ8Uuw4F8qtsB
wWXiDhxeoq9fUtLZF/rlZ6bRFGyWIuHC15rO0l4u/qwZn0YLiVlZieyp84bweYib8D+AyPJJ5EAS
1ogZzTNYoAVD108nyxG/5IDIrT005FoAsqiOeV8G3wMx2OwZBKuYnNTtB2tTDHyKQNWJt+BJgYf4
Vyk6k5Y/s8vY7oo1YkRIB33ZMw+z6w4XReWjm0aFYrF4S6cdqlKYmir72yPsWeuMYXOHJfvHC3zQ
gLU9PHBT+8+i9ob/Rt9LuNFpDO3IB7k4CkZNXucVZ3wVgJSySH/ndcKpbVnVrUm7+RzkjIBinbi7
GT3ffirrQWy0p8V/yz4fJZbr9+jqsRi/EIjEz1Po1D/6VPFg00wG3MuA4DXRGbuieOYBwuGxS5ct
dMLdSqUCrQD0jzilSdl82rYbHWM1q39FzawRV0JPno5e1kZBavnV2rVSSVXfjRlS1DQq3kszF68G
d8I5F2RwkwKB7sJ0mpUZDAgewii6zRTsy3UiciISZPJctGbx3PRcGbxtMdpNsh0/GtEM7wAVJgQg
mXszB+m8oPdrF7UG7nVMsZjOQ7P7Yq8R7ogO5yebkAKlCRWgW5ncvr3dH7pUJ2fka/0OkapiCd/2
jzJlYuUa7GCKmkoLdjYLMNLW5B+XITMWRUzoh1CmCxR/jB6lCbYdop1zTFA03Y3B8tdGGVdboHU5
IDk1XAaDr0jiGFRBo+BpxBXfdnsTt8KO9h5/SWeXnDFxoKMX/s4IXDrKFjqp/F6F8CsL9Ewn0/DE
J6mD4OZT+nlfQvsYcF8Bpadbr1JlP41FMuy0g64AYQ0da1rA2LGFAjtdmoeomCsSf4y7mcUl1CCC
IqMyDPDmpy6ad57ySbY0nrguP2JTRM99RxS4AjxESBvTt9WMmWSnCjd/WBqhRFEOj3kcozeCb5nf
1NiZhkEHyH3d4tAxZ1zp2sUjRXAXKidcgnmcANcSy8wks/1DO0bjmZ6V8ZGc5bGRNre/5w0nKS35
FoEIO4aVZ+2tJHCOHDjtA+Uu3R4KwJ3pLUscW3kH1KXstyl3IcOx5bOr8btJJK7v0C+ReqNH/LCn
TEBXQX4Fbew/PdvqhxaSjLvK716MDMuQLauGpEDeRST8KL9nNpqDE0B7NdLmq6spgEFpcLwvOvF+
42oP6WXd1TcqmZHNe5K9A1F9tYPSPhZj+2r2fQqnqHNRV8BSCzppwFGDd4rX5o/rtvk39xkwKBfW
eJ9J/0z9b9xtGqht5JG5rCTaDzuNGHA29r8kyjHLo+CAyRNTu6Re1p0ty5zOLVUMJkuTl9/FUAHl
CoB2SIkbBdX8bqbzdwkWE6FgHOyimEESzWN4hjZN8wR+EJxGC1nLR27B72KQn4CYxcXqWY97ApiA
nTaPUul/Q7Y4lPlofimGFu9Iw/SB5cKKw5AMV0l2GPOUhamNbDLx/VuAWOMljCqYFp0xu9spYIsg
E65+Fqzuk84LcUiTJHiMSxyJGH1SoBL7Ehqz+suF/J9CzbKTBnPatjFIabeSce+Q6seKXaAxd9Wr
Xaf62XS6aRUxQv5j+4t9TTOPOqnYk+vejpC/1mVwj9GPo4lxjHOcYuZ10wxa8wy7M0mi34jZwpax
2bilg0VBMinNYgTtdZlgzK6csWCSHgyUDTgA55FgrgIa8YMD7r3xyt8iZWKEq/viWojwjQVLo40Y
tULUEog1vBbo4ra5npw1PDMKJmBITI9VBynDtIPjaHIgo3fxLhgloLCIwHstSZSn2zWsc5GWABCi
toGk6HoFhWesgl/QqrgIY7aA8Y4QQTgVfuTYWBLx0KG2d0Zwf/gFri6ezP5QRMu4145q68czgWzZ
6KZgX6DNId3QuNYsYEldsoyKrYjNAibi2nMoRcbgI3ZEejZSMHM2UkPGUQ6o7I54uYvrg1fG2yjK
8lD3rdUdDDa0xN22IkmefNLfPs2+4RXsE4xanLgOSFJFoX5JWWihh07cl5i1lg9/MJkfFqJ3BglZ
Lh/CSdWNMfZQILtseAUIBjVB1NfCeS+q3rn3QYw2pBytoTuX3VyQYW2A9lu75RB8Y1QoeH9oEdB9
SZzCTEWHXjKvNNJ/Ui45gzp3OxbKOA33dQVODUONsx9UBo99rqHzrRcnPDZkuETYiyuUfn1Z5vfa
Ha17CKcMXQA560tjKjEV+JVvhVv0TrXYgf1j4WKhY3tC29IqpJApnpqBGlwzSnVgPRCYkd8cidmQ
Dqjj1NGFTC40adkbM8/cv8VxI/eaiPZPMZuoPijZMA8NWTcmGy1A+LNxx905ewXBGXFa/CDgKTaZ
ql5A82Xlmykt/wJfNB73o9UlD+WpTK9Kag88TUSPdzteCFBmdKMoY1DyR9xc7RwiHW85rps14DVX
HJPBj/JNllX62i0erxgw7UaXxMk8JaNUd5qanoCTXuEdioUwozOjNWDsHaRdrF1Hfjg3WgcQOLbV
nNSXCr7XWxESW0ClTEBcREDUWBxl467MMpxuXVwZ71Od0M7lLdKrVVCC+ucG1sAC2CunbHPmvmT3
EYTEZTk0gmnls9dP+8vUsjtEhgeipOL9zaNj2fZPiWPVeyYh5kE4eXeopIvLo5iOcwg9G7NMvY0D
97eRTrBKp5qvF1rheOQ6Up8BaKStSZJtunwPZKgWfAxdcio66JC14dUHWUT+ZlBefeECSEDS9qdB
mHekuIe2cIAWJCkJcq1BFjohmuvBnuYzsoDwNzX+b7aRHJG180LKLwgMfJamSU/Rl8UPQDs+oaZc
rp4G0/ASf1tl6R7p6JtS5qOxoz+zW5PmsPjFJ2sE9suHD4O2ENekc37bBMJTBUqzsyvN1Fmna82M
ljUOc+46aguc4FANPU9Hm6EA+ttr1i2RNYENa0pWzWnkkGkTtLhZms+aQTpb0IHxVc1eQ0Bf3tm2
JFynRkrSW2R/523OdHSselTnPNpZBVo0R5xL+NMvYlpnQzYUuwmyy0jUsN+wn0i8VEzP9P84Oo8l
SZEgiH4RZkBCAtfSWrSoFhes1aAh0eLr97H33Zme6iLJ8HB/zit5nSnKj/HOU1PnVu+YOZ1r6gMh
ihvy3LkF+gBLAGmCMdP3RYgtWVZtQebAde+ooS6LSsD+vBDvKWrRMfAJjWoRrBUuWuxeVAppMKSb
eBBbgu9kWm2euwrgEUYnWjmn/oXMgcMb0WQWMdjO1NWGQmt9q08uDqf8PY2zp3pgDej0HNssM/MV
XgEovA6fmmEFLNn5JL/pnWn2CUoxzBla9/oq17ijJOc2SXOi9vV5Ihq+ZD9MtLcHKFCCWoYmEJD5
8bz8FghDeyAMnOhWaReEv5LfhsJlIH6Ts+rMyIFiqdwzpHWchSp5yUx3Z4VkpcIUCmCU45IIpvZI
Z23wNLgTHd3clDe877j291oJ2zQO6x0VoJqxyV3b/naSOrFeioCNMd8k0T5YLlCNp1m1RlkJVeC0
B9mhyfbUT3ZO7BNqhdDrLRvJwvgY9pJK3BBMG3F3mhp2RE0hjJCqRweuuLwwVrrzW4UGLQ9AicUi
ayGtIXnQT2zS425SQxTnNU9rl/NuJncfscvQ3RJZKvMZUudlIol3aYbFCboFKJhMzAtoVIF1kPBG
w8eMvreYkOKCFZQ3ZJzRrB6VsMEdC/qAfjmhhkvlxtM7YziAgwSPGBYHepvrlRsksN3ptiN4nbKr
VNRvFMkyNVoNsTqpLrmEd1L5jbMueB/Tfczz5Gv1iSOfJg178NaB6w8IVx63JteL6rvuO9C6Jz08
OTpGfyVmuoe3ijBLLIZwMlCS63TPLR3SABTOJXUCLaKpLJ5bQ/9yBYbwAu8Sq1a3FY8yb4PvQcnx
3ZncnzqN5qAoroQ8AivVux6wkaA3Dy3SIx+Ya355rjl+OqX85+X0W4YmrrlFL3PvuXDsgdqGlCFn
aTKjLhk5SRXPC9CYe9BysBUILkydYhl3nslagJlSD1OWmEYOsZyNMFJ9yZscGzIqTuYqniDrTx86
cWHCcC4DYOw1ReQtMu6UQo0Psi9D+uIpzUrjU0vSn6THeLbstG78TUheXZURoF0hbPV/5EA1KMxB
ftJcUiy57Rdn0gFopAmiE69iSs913RLreuBAEAVzlc6WdBX3Dn9f0JqbsXfuFW9VuEl0T5d2Ijeh
mOqja84WWwdIbBkrdePyxVqkGcV29NJxX7WVHIGUwSKL+zi5oPNTFJMromeRS1yGoYo+r1EjGqR8
WKoVrTsbrsck79PewE0l+fcmOqx6IlLklCdnWld9rX80tl/eDDOqGYlN79DUGVVEPZ2UWZvXx8KS
6UaPakhqqgVbmvi1fyE1SJowVcEutgaXJbBf8matna8WQsam7GPM+4pa9w9riinnqeKQ6YjvoTUJ
LIJpx2YtrJEX4lZbygZNRyuaGdshrRWqa4DXrap+G80b2ddkDL5eQUKmKbq14fXlxpENmJ7GmCC+
jeJGsZq5bW3+IuyGycWrJ/KvBiDeMTJxTDQ9K8vQxkMV+cOa9Ym4TvC2ttQWxRSn2fmRE4S0Z+po
m7bNbHYpZX6i6iW50KcB45Sk8y12pH2eMmO2+fL7VoJ6DDekMHQAF7hPTCvapmh4n5NGWodYmkuf
IcGxJBzipUUKHLiaIZfMAsFZeei2LPzrkmyU7X+5ZNjxHTJQL+uq01+8ScuvtQ/puXAGuaunMACK
gIktMu3xbLJKp3Sxu5Y4z14gKlpfZjKw6ooSUJ2RLmn2JFuKTadvmeOnkIFa8szhvy8wsrUuzkKd
ANK3lw6EdAQdjd+I6Bl/lDE8acoE689P9IdNIwCeGjXyX1uE3RsakItFnCwgBFtEGB30WMO/nXEY
/uwMKD1oYW8s3QyHvFDZsHX0+Is2kZIMTaxgx00jhkKfbIoKj2DrMS1x5TglQ4rRMxPxNuPCe1ZW
I0+a6txdRryL2DBkP2wZ0b6vqmirjMY5NCRUt55nqM1QDuTTwONuRMbubSS3azUofLyFlTiDNq/X
WWe8q7HPdnbfzJdPDomUiXTfAdG9501BqCRiC9nZfGcsPkcqeXx8dUWer7pMz7hRBN9x6j3LzG/W
rKHEJXfAL3RTODtEm8Sd3eVRiNXMC/lOZ8ZaL7jyZQ5GjBB7lztUeGlaPzz0FrjLBbuKR5nG5KAC
L/hmTxRcfMsiG85278aNI4+pfEsDBMARR6xJCM0KYS2JOEy7Be1wjGCAA7atTru3aH6l/0CZHtbS
i9Htkr44W0M2l0NZeryDe+b8plhu6XKF0lNxRV/aQDsIWQXUJ3D2aMu2iBjL+vRJg1LQyeYnIc+1
rBPzC+ci8Gqd1iMS8JiTtewc85zT9gGSgDXXsOiRK0nXTsFBGvqHHkLhslhvLaXJXQ71+GTnSm1V
1aDpxxXQRw3QWA/yWSxH/PxEVVD08LpglmTynxJMtYF2Ub5nX90SewUD17VltN81nbrzEr/YRv1j
K2SoiYMVvQCwtSVWnE/mVRfTMtckuq4ILzay1tKte947tffqEWBDyos6tiHmlT2ftybhDd26GBkH
PEEHRWb03NiLnxo/zCbTcwIkgNvJk+ErMy3te4ypX287VCGz1Q8llRDswOUilsV+YEu2qB3ahUyQ
YlIP8WEBos2kfUksLJ2FebJj7hiQ2U5Bpb8qnscmJuOGsVLrpl+/o8gigisVKfu1rQyKw4q9UOzP
MHVvLct9TKjgg91dDKx/4O82NrkzwZ2LBqpNMOZHZROyyNrmpUm9D2jNmJqrS9elm55G9MadXnLz
Zhod/Cj/Yqfy0ZvZIUnxfyXlI+SKrlIA/eSmcP12Ds8UBWJTCkWzN1m4aDcpCtxx+Ru04c/Mdfm1
WwZsRwdKMIwNA0kgfyK2iCOu+kbIfM+T1lwJy/qn14yklj8AGuzLR19gUdNTubejue9HXWdRjr3E
Wp/sq+GRCegZmQhpEcRQdvcCjY20vFT1stdFfcITCUnN8x2owwmnETU4hK/SlyZk39q5cUnejlSt
q9SbUqkJ1zlFf4mh7IqBQqOyLfajLtVWH9l527Nf2w4tnwNegZscumM4EnZwuuw3Jk+yiVAZNy7W
6g0ZlxpbMZ+am+QnY6jQATSkIyK3Brie3tslwXSrG1iemrNuk+KaDEAtdDu+hJ4GuNwPnlMbaGVD
0xaXS7mb2TVs2Q6jW70lUDd2lREfpGnrh86UBf5kz1z25fBVaAbnDLIlLG5tAzfHAa5v/rSjddaA
kyD/wR2gHMPP56pr7TsR4D+Q/dylUXBPmH2ACnoVXI1dbU0ksOcrrgcW1/afqEM/mwELOt8HI8Sc
1JLDighXWvULYYhFoFFMxpBw4h3mrTz8X32R4ApNVpFXn20mvl3STVdXkcpwIC1v7Co+xdR/LYMu
jFddEKxVy9qN5U+7Djt+Ji3ENFE077SSbzveIKxUqVIK5itIQKBfSoMMObJm6+WHZGgfeGMOkeS1
Vjlzcnj860VuwBxu5gLMExPbCSG553YdvBEc2UwiIdo135yYCqhAwQIa20h0mk43Df2COPEwtjTf
gWpZw5u3pIuXBowALESA68cl7JyN6UNUlq79otXtn92Ua4gFB44a0gZa9dTzFqGEVjwqhBVpWUdU
lZ+24jMfrMHbNFnwatdwKMhdDYsujCj7xAZZRpq1DCShkU7Lf1BqmT3zTwgMajHjXjTpES+LKITA
T/td1GBU/f6RedbdGMwLL+hL6suT1KMXHOpAkjxklLSx+TZNIevQwbpS23LWKvg3KN8PT2DS6wL3
jMmP76TJ6dy113Z2jqMEc6JA4FmwJ483fqDvFKq/gxSw97qCL58OMF1jClwNgKC0qP/GJxA9WBJX
bGurcI+119qUVcaHFSI9mF1/saQ8lXSg5y3YvdJUv+Ug2XP5eBBh7Y4952Wr897SbHC0swZuFvlw
qJzioNfyyIaeUz1UmxLnDL4D7OWlTStb0rg73gHoTvJQl+TvjJFUMzw7RH2+yTtfU0y8ZfLNE/RB
qhDgd0oulxpJ7oNGhlkif+nHedWu2OFkPvKOp1AYOO0TJm8889+GKVftfEeNRkmFYEcxloxtex2O
fLu5MK5VnBZ7r21fsIXjkfEGE1hEsYLv8pq78HhHI+PcSHCaYCEA7acTBSxNCtFaNiZuHb16knxk
kc+kPjyY/Ku0AEGwcC7Y7VZxlb4XQ7PXFDp139MDy8umyrIHExFx91Gs3G7adFr/kegp+RRIU1Ux
gBhMaKMpfAYmYNkVDvK2Za86wweG4C508CZ6GD1n+rBRHa0rLowmH6734MBe8cr4EGCd/YgVkZKR
SsI4JlKpmH0WjYavvqzBzUr7k832K2C1ixmXrz6x/WToXjkGnnjeSHAR2+TaCMlAoGcbSK8Cf8bC
dcKfMjN+VMuJidrseQi8iv1fg8hJdIyxxAiew4KvX89q1MlKlor9HqsnRyi3VnI15PlwzILaZCK7
ackETcmtrnGE89xHFaXjtLvqXX5DTe5mwXtfBi2Vkp66d2pgVc6V2h3zM7aBnV0NG5ahCyfXj5Mr
rnbm34o5htoONHS07jnUySF4GkVDabKRnnzGFLRVdnSF9X/Hl7oIua8liLgLZnNYt+G9NsVqtHEo
OB15g0E+ybD4CpphJ1P3qSyG3egkSyiG+NShvlgRjAVnhTPr5FFxN7cS2voIdkxuXFFu8FVyQ4Uk
bR0LODuukd2sRtmLuo85mMiRFqI5FhWqWU/CvMScbvzSTrIQlnoYPTBrtz070/Sc++o9re1dn8e7
RoD67ML0FNEEUswJC7/Y5xN/Q8l11Oozinf182hwN+wt2rVy6wIwGghc9Miaaec4JG1K9PJYMiQU
ArV6CmBLe/WxFUTcbXs8jhPzZpFOYD1Yni+M1kerdK2F7PEM50wpm2LSngLM8U1Y/ZZKXMYwXFew
WgPqmwywlmXrDdepVhsCU6QayumY65yMrAFQMfjBADUojVA/5Y9krPoZvrfUSgQG5Zj8rT3GL8+D
KpqbeKuZ9tLyy5rdZCxrgOjGXGlcEJFa+hv1dbslXUgNLv6zXTkKYzUOFkdJbfxYer8x+v6XLRo5
qqr80FLnDuWDf1u2N1nuDiaHdmrJ7zowMIpQoWBMiKo0cDyMeMjYToi7yd5w2QEfXFgWT7ngnnA0
nPzJh7PmoQ8Aqvr1Q+3P18svvQn2IplOUMMvbomTBm8PFyj/2WbxLY16jcnvwnSwIB/4FlT+G4PC
j57hjYr5tS7m9ycAs8HfsrT/00L+W07RXlkO5zXdw2y73vNGfENvBGQTfoqcRogiJkQCT4FteIcu
X8B0Gqk/5L5/bh040GXlPNyce5JBzjCrtL9pmKAjFYg+QXehYYAQLO+5idM1lcMW6zjewRBX1Hy3
j5LgoPX9ni6cEzcUEKOPuG/hdojXAIuiDnK+96wdl8xzPQxkdGjRK81fSMbHsOn3utO8mCW7cj0b
OBfpJnLScBfTNLTAcUzvgL9lANHwa4Vro254doyTBw8nGzNq9qhVdfXs2gDdLhL11wT2CxinihGf
BJvS/FvCe56KSKp6ZyMzpmnTK8js6fojIIIO2ufJbDgqCc4PG0vCqBI9mc1qIqXNtutjcmcMjAtF
G1tbccVTma8sA0th3R2xBB+sFquMmWyEpLjHIgWM12dVaAMweEz8y1TRwynVq24xlNjFHXfXqdaR
gIZ2lYSfGP9PqRRzWCc/4M56sX3tJeDKksvxqLzuH3GobTbl0M34chrBtiHST4nzMOwSOVy0jJTT
UI98qJFtvg4aXoWRWrinqdD/LC0sNt2o0ddLb0LnYyCgkosC29BIoamX0A9xOTRq9mXWKLoUnccs
vEmBOsaW3eCqREGCFGdfBgK9C2gKNJlOSY3O2K8NrtJS8c8X6a9N52YPShqjCU9hR6Rq8LpLGSUO
Gkv8bxinI8ftsXZysUJqJ/tmxt5e06ZTC6OXzfU3LDz8dF52tAIWNT2J77j+jVBwxtBadbo69KI8
mDjRSFd/iC7Cms02QvPuFdcOFDzCn3OhZmA2s2nFa/YyHh+RboKxAu8g2Nlbvc0Frpz7wGEDWdTR
wAo7V0xdA8zWyGxIOkHMhHHWESfm+UIGNOU9r91tG/FazRuSw6HncEQVa7OheKhBVDFQpaEjg86X
VQfVIvrtA6q/JBZqHZ+dzeukMCFFOeEKwxjdE0Q3qL7YeK1clYn2gguM2Co1aXp3T2kGZQT9NxPy
+kHSjmcfavh841BdiN3dcuEtLU+AOhdHvRVfvcUE4Ec8oGj8cx/0IPWbHvcr5LSj9Mqnuc4AOxYX
qIgaXLN5tFF1SF3CS5AZxZTyJJjdFWhbTMPmmFNSEO5QILZh6/20lLuaUEBxMr+4gpuun4wLR9lX
kA0o6kTbSudeAbNieCp3wiju3Tj/gVRo8TPOxaMat1n9arvlNp6Mu1tKANX4/qLuXxCN66B214lT
zQsOk32ChsWBm6dAG4XssLan9tCkwG08tnk5eVVMnHBYWrFvE9BAtCksdH1cg9yAE2EPOwdvzZqJ
Zc/YsOPojrY57BUUyNxmbJ50KvyIrWVUOLP/cN/pVFRreEqHklDaHG2n2AfykHDOdJXvqF7cTCPu
8dgXJraGLFrbutiqiOsuztC6be+YKK1F2Dtv+Xxrkf0WJ+FNcMcyJ9o5nJyKnGDVTMav0oKL0Mtd
SnJpRQx0rQfFm5eV10CYGyvrNk3uw3rHYCjYZw7N0WixzENejxtALiyVtj7WvWUN3rnTKeCsKt/f
I/50b7IMX6uU/FgZ3ZU+qsNgC21h8qpd+s6sHyo+kiSgN8RRdIGxyviMTIdZV47cPpg7u9nJh7t8
aZd0H/JqeM0LbR3meM+IPa0cszyxNH7HMZavNNGGc6TzHTgjBs4uM6AEjQhKFjEETvBSyUvW9a+s
cJyT2WYDBrkSUa8/+028bjIcBc7Ei9myiaHJ/GHO86k57kyAIGk57kmc4IolC7BQFM0VbvUPwx4Z
1Dr6xIa68XlyGnO4VhaTpYvjOEYpoSKZuLUWUxnc+8+Vyi6a4LZcG9y0bRztC5G54dlrjRtrL9zQ
Y2lt+YM+GePfwJdx3yBls5JYUklaaB8RuBPaZjCcRWRB1+SlYBT1s3nba/31lBpHE50yjXR91QHR
XCE0ZwvwVfexhAApEuOAMt9vC9IUi4ECqoVshj9bcz5ttzER8RFW0uwNxzapF8/i3dnR5jbG20TP
8IeVbcfuMttPozjbpMmWZSeuadbnm8ngNmWHwy3F/Cc1AiyRKw4F27GtWXvaNigwlhBgHDdBG70H
RH9HNrtLf3S5aYv50c7AiBrBh4jGf4KqMzrFGnNpGiQl+tr9Rn3+0/rsqS8GfvogY8vVjGfVTNQs
MU1vDWyKzDk0w4ap/q7xm174zbjVh/g6GbPltM8h4pk88Qped2tV2MesPa9lUH+UM1MUHS5HPPSg
t0FuuZSBz/R+lzzzwm4g7VGMfOg087crHZfkaYlljfjHJigIHtKx+kqAitBKK7xTTyh4zTJ92hIv
fdQeFHLb6+SyqllmGrMdcPRsjV54vzmGBllav4h+Kzw6fHyE/ZuCX7Ce5uNOUOu01sxsz10IrQTy
Hf8nu5hgkLAa3O5CvuNghC0h5XQuxyWNtLDbSnxlNRS1GYdCsk77c7LswPh780brFlnergN6sHIy
bHEk+M9m1AM2t3HYCfz5uufom/8R6E7j/2asCBpMEaBefHyoEdaU4cKr6xCAcdhh/eI4yM8lf+Ci
cP0XbMvQNxxcRElKCYvQqTOsC3VpVEQZlQRg0rLzdUDB6wW7DRvuT+aXr63d7JXF/5qU+RPbuZXn
zXtCO37GTL3RtegBxuUPL0IPaiSiMzLptrKDOIXchs0vn57/h2p7VBF73dCjlrpwXnHuaraZrBOk
jKUV6l8U3MqlQ6XkaoiBc+tzoF3ziWr5dKT2bDRXduAeJlooce3+iDRE/i6xYrvVcVQN70jr0wdm
tqc1YRak8je66G7OlL5YY3ch3nr3cvIsoqb2R1cuP2YIJ9rWt46dvms5+PeSeNRCYQgK23zHNgbt
nIctmb4ZeKtl63YDnQdwIFROZ2AGBZAR1mGYKJK77VkwnNsa9K9pXAxF4wCrEThgMtq1lbqXQ3bv
JPkg325AHnsvdJ6uJ9M+AHVAWiKCB613/ugi912P7GADOus80XYMB3l6brgSroqBulRZhbshw8TS
UqaMoYCAl/mSTOybe/neBNMxneEyNaXpoi0QZ3R3DwH4VR/9j3ECa2Swys/8POR+GTxDZhcMuuAU
bTy0pGO6z3j+hmhu/BNX+QfZSLmPYiSqpttbPcHaNkp5GtlBFWyj6IhKiZmFzj9db19DrfhVWfct
kuDNt8VTVaOg+zmWE8eimMBxkO7S0prWXlg5O7/BJOVCaLIgM7DEDf5ol3731HAeZnGHfhm1IJ3B
UkBX7YautH2u8uAzSfrvXvX4OueFZSme8gG8dFzbX4FmUJA1SuBiCYdiq95I1h7bvCEq5Ytza+ra
OuoQiBGTDMN+74P0kdcBmveQLPq23cEI4gd0rXhHixknzTDREKoRnKblNd3GDb2MSrbWpu2rPwcn
BExCqL4w2f6NA+FehgRr4evpHm8VOLN0eDJDpnMrZjmVehgQsip4DQkHrXodEF5fw2/BYH5vI8Om
hQqjC7ZQ0gLB9GQE9bHq0bHr9LXpEU/MtPwTBfftIiy4YiRYOoyA79KQOlyn+ngZEtOmM2b65Xf9
x9JnAqLgi3usdylg0ZloMKMRtBjWTG7TF+pFwWsPiAITU/qo51w/X1/onfUHFuhjk6Vnox7Ysyr6
m9Lagw7OO5R0QEWG0+m3TeDDT+38btWEVOVKN1E/AZ2pW1nDqZwE7KUwHZtnqIsEJCyQ/FGu8OX5
3CYm7qGhQqwHH0H/bLZhBX+oWvvoxKTvBwP8Bt+IQ8JqfTOWzit/hnxXSQ+MLwubPUUM/S1VHDlW
EgHZSaUGmsi94yLI93XDeM/l7a0Do27mHEdB4r2Eef1VsLf30+FIkui5rnLcdc1IHCweKcXxMXf2
BZ2Xo7rktXHsKdzLO/vYGuG4NXznXto4IRR7WuDhDmbs6LlBhdpEVsf1A9NeryKIYmENeAr1Is/r
izWVL47Kvo3G/GDH2bK6a9IjuZ33OGckyGw+P8MPPn3ZXMKKvry+Gq+Ef+DxZIwBkhLQZUrIdO3D
rHqpJB2oibKWtgxOg9mdrYoysGrCI0ox7g+ci3ORyXxpSaveeyz990VlbaeInOyQPbVB+a63Y7XD
MP/VtaClDZfKsjHgQxh5g9CydHCE+WK39V5aSKkJZYOt5TyNIr9HUfdQnE7nOhGfUVJQbAb4DUbO
L66Sf7B1taXRKKJeDc2tccr2hrWY71U3q03E1nMj9KMIh0LONgydk/Skhx0BhZQ7BclXbgYNhSZ4
a2BZ8bRg/DDWRi5XyptvVFlJp0rPk56YklqQ/EYdz7PUQWtbQ7HrpfkC5OC91oKHSQiIFINPuMgg
yrIdtaw/FEMp5uDP1jScpzTRDxEkDiSFtIU9bCHFZoTCswlMhkj7H20gcZ1mzi3Lkosv0HzMmT/J
x/xXQAMq23QHIA/6WN4/galEsOtzm2AJpLoEd+TZK4oPtow/QUDLI8fsUlPwWQX/Yc1jOhk5Pd6Z
j7XfJSbFsscrhrVwWCf4849pEWrdCsr3Tga0SwYMKTEd+fx/2lFrKOkIjXDVNI7YYA0DLUvFMCo0
rpOgHrMtcUUaKkrSY+Rqw1XoCW0jrOmFK++9kToDecPKwB1CuKAGchBgK8KxtJWrlWf4P62WJK8D
u/nZwYS82Zt0BgGEeo4bms8ML9oWRAOBO0lAAnE+LvPQTldhLRkGO9o03cj2t5mteWdlh2z+U16j
hdX+mLa4WEH30zUy2ZS2OpRVsM8sZ5dLfGEdy/9FQuiQgxzwlwjS7QjNBoB7m7gw5+D/se4rDAGj
y6vYAo6rwP4AHnwTfUgWwGRy1D9ACFxyHYx5srHs7AIr+6gQRDjDZ/QdzEvMVS57MRY+bDNwN2pX
BE2Agmb8nOTVHw5r3j+hx7aS1xsuDPLWN4/tk1tzudYkApNJZV0MIsXr9FvTkZIvJms5qOlE4O8F
2OfSFO2TDbNRevN5KVvmlRbmsnEO2uFUl+3JLnR00zx9SvK5BN589lvkgg4XXGsHGZsEDR9Yf3Gm
bm2FzrGO6PMLYGdxazx2mrGHL05TYloDSufTTkhhOe6fXWOWTnz9mU3LK7rzU9rXJxw2SKpcPiad
OFp2ZUDd1FN3wFmWL5MGqIvvXJhEV5UyUIN4dGM5QXJnT9RPa8KZIKqj4KW2nLWttK2AJ+eO9dZR
/QuEbtbe/M2kGHQWu87FBDRPtOtkOQSHJogKrTzTirFNA+BeSOEzim5PTdPS5Ku3qCcBYh3LgKFy
gits5eYYvl/WZMkK/2xb+ksda3ibwUGGWWQCDUs2RpF/6C51bJbnfeVB5G/zqnm2RYH8SHlCTWA7
MOyD0Yz/Ms211wTEuRIlK7AkjIAyO+dKo5qq7VfVYOwMoEIhF5wsTW5mTyVM2y7p2c74KcYHC1Xa
OulPWZA0ByGkCOeZ5gFk4i2X7b/BlD9j3tyHIQ2XZmd+RhFg77ozcUrZ1w5P7AJX9pVE8ion8V02
/pn47kE2vG0k1Am2cf5hiGy4zOPeda23QU/2IN720i9J0efJ7+Tp6zE2diV3pspI9sTWN6ONIQH6
40qrnLexHvkFwOGl2SwNxU/DVS8T5odJrF0Ahc/s+hQCYbFTXKHSeniGc0zI2kVeslYjb6E+Wg1i
OI7kifOOthwFcSToKYF03CfJ2UIegO8AlidveBpgcLGhDxfmUJ88GDeoU4mFLlB8lLQyWRoY27w4
y6j/jLshXgwmnMTJ/SehlGOpsenjyK9NGFxd4uYz3Y5SE8d7Zmatdo3p3ysHQ7elRx8w4+6FpulL
jomt7cV7r4YcWHkpZnR6Zv1yl0xIs6rznhG5urWmgUVo+YVHNMdFwO6pHqzuUzptPRjvgMro3ZxE
fbOD8VZEPmVQZS1JxWAz63XyGkCbov/BgiGkIOdqR+0byVjeuvSE8oV4lVr4ilZCyNc1DlpafVYp
KbBQlJikDY2d+ZfO2lwk2kl54cHV3YUq+188pQ9dIDkYJAthY699vihQR5tbLwwmwtp/R6A6pahf
aywGfJqFve9HZ+1ZyBl66K9T2jmiAIuM8FHbjBGToV3NF5uDDt+EaExJe88E0pJr88lJmw7OV3yu
tGIZC+dZjvmuZ8+/bHqLLgQ5IM00DzAwAUcJUFGj4LXhN/XWEj1Hd0nqV1wK2QBQqej1YJkH+GHB
kpFGzYiYOiYw6utzbc3GRl9ht5GIa9aTqq1xo6AGLmF6lytOPkI7SjjLCpoaz4vr7x0fxtCkgEjr
xHuM5NqyQc8cRLYAVP6ICmMRe+AaPPTYnq2rI6h26Kh6isTciwh80QnwhZNr+EfWnvdsNb2hX1Mq
PN8aiAB/YcS6eVHRrQjsTkyx423ojJ9YlPR2ltWXU0DMoM3llna8732auwzbdmD8UEeodw89Ev/G
XDvMXSLK1PbTXGXN3eltMIhWeGGo8GuULVeZ5Dt2FAUmivs92wwWVh16yuge6ea4k4SjOtqn9Kvl
PANJEKxMFyObk9xHL1iTAJsozk3PhR8f3Mqd22HFqR6dQ1t0byTA+O6bIETqFW3WfwHBKBDtW4Ou
MVt9qLJ9x6dUYEsbWQRFlmUvOSjHqxv57KvpJNOKlVY7NxLuP6Dddth7f0tXp2itPpRJeEip8hTw
Q+YZF8IEfYAdvtQuS/9ZcX4z7AjRuKh3htPunXB6Gpysoog52iIxveGWftVtbdrERAAw/Vkg08Vb
LWOA0jm1eJixT9M0grA1s61WdnS9dAJ3qTEQLGkPrU/9cjdb5Wz6ddwown2iX9Ky2sJ5eZQV1sA4
89qNbttvCSA5PhykZ7+udxo/5z6PSgge9hpRb80WwVgKLcfrki4JxSyoGdqYekA3e2A/GAg3RemT
pEvWXlyqNUP9k6vT3GGeYFFcrJmExOlPm6gntljUsHd1gFqtYWD/ZbZvduqf+Dr+0cbzj3TMoUGG
1XGhdC40CCvw8ZXxaxr4TSIFNRhGUiJ/bFD3Zm9+ornvKfOGvjNQMNpwIkU5EM+q/wkJ/WYFNFeH
OnX7BIZ5L4PuOzbtS2aqnQdoCe4Vmpba6OgIlhe8jKP5VOlgEKwyp/0K04Im7HFV05BT1tE6chjB
QhdNOoLDHB0KgiRAMQ7kljZTPrJUS1cEuH6Myn0F/oEptTPuFH9BbjZbhEmdGppoi+9s7Y/jMjaM
X82X71PDUi+27nFO8eGQvvc1jEZfC//pmk/EZdpxC9rqgXPCi/U2xP/flRlVjXQiDGadA1VfCSO9
RPVIqXE8bovMR4Av3W3Cp8YcfQpZEtRx9U5wl7+kAISUr0kFIMF4xE9cpXOe0SVs1dYztdSnzrO2
anCfyLpe+RmXbd3vTMEvPZP3snbfptzqoUWgDOUdI3bhxL+Gp53DgFHMGYmVAGRkGsNreZepd007
9LqOSFtRIoMZmL5XMhWofTMRHHsQTay40XveGJM1XWOGNGLP/ptDAmWbwGNbEI9+RIXxyqn1aUSK
u1Dj73QQzpusb7+g01m/bJA7gk7Jfxydx3LrSBZEvwgR8ChsSYCeFEVSdoPQk4H3Bfv1fdDbmYke
NgUWbuXNPOm39heegM3Yqeco7q94Zf3WGvf5nLwmdnLO8S6t216B8MzHW3U67r9YJK+dUb1x3bnH
WrIPyAquzSnfq1NO/MUmNaJYrHOtDlluLNITWC3oYUHzm4TFb7PoR3UUcgUXjHx1r3r6IDN/RtVP
oniflsUTr+cfx5qX7nL5Hgz4RsGG1ogZDPJ8/coBswOaCKO3nHw1uuQuYEO6fqPQ2s8Zl8QpNQ6z
SyhpVpZfPSMT/pRAfw+ABwTk4CGjI4OxdZ7ZwTkUfkndl1l7rFTj5Cghf00UM5Dhm7IjUqIq9GYP
62JkVSr6bemwx9Xrc1+Hy37HgyJNv3b4CnbO063Kx5T/jIFt36TV0cJCWumWP6XILoJ+CUd+szkn
W47R02rINjVVFfh9v5hPhhEhD6eRYfDxbFxTpxm89YrN0i0GbOu7raawCu45edWaBba4jRZiTONW
ez3OdqKoDz3kuwT354obApXJ3Lw6wyv16hB2v30bUU1MJBEYtyCpSC/tpk1/lhsN/96keXJO93cX
knPTmGfNlJTOylNXmJAIGugbHBuDxkai4OcuWErrWbCfUCABDeBhaVAQcOcf+EHAVVQgHPH21VzU
kwIlwp5qnwDUTjqcgYB3eiN+nWDUpHdGHCwIWOVLmsTqzFOtmOtX/dkLKk3xohCj90THrKq3b1NZ
4QZEpkb63USNsWtTBJ9hx4zGYOqylpnUp7DONoYg82kqQeDZoXmaofF43HL3wmbxU1N7ps2HfK4v
9TxfgUGHXAbBjLfyJ6iNowzN3dgkR4dmSY1+5SUmOzvhp+0sdhkrf7MEctLE7sAay/NAWUjfsI8m
KbhN6vyGwPITO/yHo/IyY0dVZeVrpfLFerJkA0P7RGC7h0DU/1Kh/5aGza7XoAQ7Guxb27Gan3Xd
g/8aMuu7jHbVOmu/cjzmfVYD7R8PhQsVLzOY58myBwxy+Je3un1r3AkGh0X0hAZHAM/JGerLF8D6
dN/2Ed4nooxI32n6nrrgzkgJ4jaI52dMqBjgdHy8Y/4VKMq5VoITzod9iJCFBeBeZHIntKHbkPl6
FphWuEaZdwo9Nn0Hz4UlwTrqwqtiVzeNLWsHxB2Z6co967vKtZ1dJ8+6Dp4zrJVrked7SGa7dGlZ
dKdPpYA4YceJ70DOXmd5enJ4vTDzMXRlHVoStnCjNkFj9H6dMtM7AkA+9e/cv9T0zGf3LKOTfh8r
R2h9SBYuFzaZ0UeR6H9OnT8FCUpAYJlbVw1fU9w/Gk3iqJgMOYFNjbUSgY1gFc3F8dwp08hMPKab
Nmd3mpRsTAeZ77JW/PG+9YDbvYf4c3U8rahPS2Bha2rc6vjJcza6YBSjux70TymsjFU/1W+zwEhP
fyjyBgO+gs9rYCWpxVvXqhdkFTuZqb8rNFZFmsq7B/65RvQpcevPvMfhRTtgX/dHopSP1Ki/iVNK
HD207zrji2bAI4IDMPKASsp9LLP7VcPlz87ypMag5eoxBpzcgCM3PvWGdo7b/lY71g9etH+DiB5u
F/tiUM8wLE4k7fCPUVYHEht1bj7pagJMkKBiyz/BpNySQwrUYyVXqgG3po38kb5auEOgG7H9yjfN
sFBKB39OlHM4leSqDPg7s0VvMithNWiJqFNjaxbn2VD3eOOeIqv57QVtGjIhbGIZnpHoe5rXNizB
1mIZ6+u2PrRh4KsBycoayTaBqF4FBUklBrVeBWHbQDBe/IlqE01rLcmeu7wtvJycmeQyznxLSSzI
Jyt31hDdHNxTBBR4v/kq0ClS3QcaytB/cfWp7gbb+U0btH8Tj3usJre06vCbRt6YFVtdcCqCASmd
7Fsm8ccccu7ZUhyrtL5rU/tj5xOTancBHD95hsFJp+pcsmaD3YzZYWuiErTQgzvNN7syd85N4zzh
PF3SWe5BhaXQ2uO3otR73SwpusYzHTTukxF2+5C3az6L+0yYihQ9m/CJg4lQgEzMf7OpPZW6/c8A
LESUQfXsdNyp0/gGa/SUle3RxZfeSB5x2UNpo581YwezE6V1N2DP4q+l7z7MQw/0yjq3p4OlTXtZ
j6cuTxDPuaoTzDPJpnZvbCjeU7bCLAzPSRyf0pB6XRk/co6gAISgWrqkJnuCn47MIK0sebMxeliV
/UNaakdE+5OOqF/byvDO5mwsm2eLBDRkvpMAYku1nQtXUU8eGt0S69RULwkzgkTwoN3w0PT880Sp
X+a5fBSMJztjHv+FGNMphG6o3Rszmz6W6AWy/FYw+fopSxpA3nTdmdWnwS5WDywuaG17EhTGJyrS
dN+XPxYzKqsUGIIqCOZY8fgpYQwsvVQfmGzoUmny+Jk/KAadqv2LZBNBDZ2PeooHbmloagThhEYh
e97yxaPKwTta2rV022jXjhzuiQsWwXV5pkKEfjNPjxAuMn4hWkqcC/RB0mEdAUeHf4Rmi3ApPapT
8TSW2bseT89IjqeipFTBsBOvy/IHfV9PlJD+TD2GwBZylk0hmquN9HCl72LgiZgn1wPfvlGbVKcQ
UuUyGRUwpBVIhWndfbGPV7dGR8mQHaN0iQCqXq8zI0t74mskJcUnD0tqroM3qlw2cUzgrFqKAYme
beZ43M1KugVj43L6pB1FYHSLzQRYN3bQUm0RqibNr4G8xnDWASOPxcaYYsSzjMOneC4MedaF9M28
3dhwJD1bI32eFco51QgvZfQRYrvj2l04/6zaTg+Cd3OVadzopfiAeEv3DBHq+1C2xjtLjGXHFIBf
GZJxz6+0XSLQt1Rrfs2lbF7EYXxXVYwJdjRijlDVXdLoq3ZiGukGoJuye2vYXmXxWK8YZcAXZYPP
RnKfdy62YQG/pvygXnVvccEm686bKHyok321m2TY2Q0VHwObqNiBrBO06U3pWIyR0d1JMmhbgmc9
rLeOKoCYl7qJTQ7GSu2TAP6dumX5ro/HtlLo6mCxWfbmmfwxnQXRu8auX5dMSmHId5GUD9kTP1Kg
fpsaWis7QC+2nKPGKIL0/qC06VXq5Y+kG9SYirsSFzsl7x+OhMYwlJ+0h/yxFyV2XP/10aXjSlcZ
vLzcufEmZ/ojrkW2IOA5buD0SVZp0kjxyfZIYOFllNGFgBuv+vZ7UrVvqcYXu4/uloOOOGbHcQQk
Isv0JWt1LzIWI7+KplUwztMjfiBJxP5Qo6EcboY3lvUjgjBmaM7WgjkOcLjEItZq27LB7yFKFY/B
hKZMFYfURLkrG976SRV8VpbGHrUHtqvvdTbRTVncsfDbK0vtngsWxikeDADbJfi4bN31MFJrTqlV
VfDv41jmC+rgSG0GGwzcuMkCJdfRO0SKMS213kSm341qHtdObdVbtc6Ig+h81ybkK/gGDeKr6ZnV
dKHCjFAXuGurUD7Rqrcysr4iJX0p6q+WePkaaWvNThPvFYHrJW/wlQ/qo6ckJwRWwB4BaOeo/oul
wLTsDPjMA5WTOvcKBheWd5/83MHL5WjLrnaY7PGfk7259LAPkbW2BxWsXLGfpHkmVAJfRSH4Edlr
mIVbQ7RHQ1ceblr94IW+DKZxnQJrJgdZ3bguFmCVzPfeqDZ0a4JpyCFd1QLZga0HhhYd4ysNCptk
WQsm7POL2Cua9lgr9T9DJxQbLlU3NdfY4WRnFmzwCQBbSEiU3sTyUavEKKryrY+Y2e3wD/wGjska
vWGK3kZOxnVVDLsmioCD9e13pBYviHYQNKdbXgPLV/vFNNqeS0jHKyvEe0KNN7tpO6cXMEBa5Kaj
WtUl0qNXwGmrhQwkMSgXOGshopzRQ45FNCheNELGl+1LhqNrCOtXDpJtz/gsO9qNwyWYhj0cHWNL
gxLcto7UyTiJrwbcssyxXqLiRR6jjvkw3HadVPlNUG+/ooU8RLHCe11WMCDKgH6MLFIuczqcRsGK
Uw/DwzC1NyvKt7jU/lwt/HSzFDFOlVcU9/e8cral1d/GlhFKx99SVm9pT5kq/mpWPG1GLXhmPgb2
E6FDSDgvlL8S+jtxampmySzHoBDQ0ladqfy45Ch5ROnGjes/5i1098bwNSD/JXR9R5k2bDKP7Log
mHXvfUstsJruCq3FAE6/n9M8SzASKn/XgXF/4YU5OivaEgaaXrm3JNY+9cmGXsa8Q76ZcY3wF3Z5
Ai5BsCptd5OUyiVwxF8zJvhj2WEDeeSPprvvJMWFV3XQXaZ8iSMK7NDcrZFdQj+Z1EOuOiBf7fzG
qvIXds5BoLUUTnNDxCBHpDlfrUjVbTG1ZEXs4a3B2UlYl5ukaz7w3FfEhGz2PwFoDvy6Jlt059hw
dy0mghSAEhzT3EShiT01lRhbdWhXOL/3rQizjWzaYquFeBwakvrgCtIwWYu6ds+mkzUvvJih6dvF
pcoJjDFMUTFLKkdBTF2RkTe/bKf9cAjl4YDBLt1Gfckg4lAf2A2xrzdYHNWiIANBAMYk6O8rwiYm
b9YC6+nwUpN7BK6A/XAxAkmzGdnHcixQzMYejBc7xGUwGeusa6d9jn/5DgUm2fQpHadxC+p1Vvgm
Qd1gzVKxcxuased6PaykBM5BePoktOk34thczYqFwymc3/Js+Enr/JfF7/SonTz7QJMfH3FVw7OF
WrROcxNjo16CFwNZ/ia1vN5bYqRdnVpGAkP9R0VzzqoRqVzrcFm5v2jXTjU3BItubLnBm8RwMiHq
OrKHF4Mb3kpxX6jhsyYEzzEiKcERoaZbftyfQULwNcjfTMD0mFx+hyjcFpb+TfjZdxT0v2psgQYU
OIRoRcnNV8d2LqWZnmpBtyuZMvKSJE8h87N7pfayIaDOcwrEjY1xrA5IpBKZR5++rEF8xln9bPNf
rRpjulSyP+iVTkFvgQ44ARtcvHQtsqkxPSkZASPF0B59z5s9L6bmKBCUb9zbl874fAVp1WbkiTV/
jgG8rqQekZZgdCyC/rzkRaWTD3jt8F7ghToRyCPFVDUnMgIWUgOqDIFGpDqlWVyY7kfMB93EIjIx
/RNri6cKtbnFV9Hm+mGoW+yr+a4s1XE1xbiP3eIks+Y5M5vtNP3fOF2uNI3sBwgWbkRMJwizUJu/
FJt8lyFIulV09HraaF2BEP7NDmCUkergsiqwizsm/Gt9+qZRDpNrL/mj6WRFxxHfIe61kXLwgSkj
jfoc1O2wHsVwFD3pjHT2lhCndGqcEmL5BqbNjJgUCX7RiVgez3hrYjfqSrkJ+AANXfKT2oIlyK9G
xCNPoyRUa4oZPDGNjzBKXgCxbem9PARhdqqo6IndhFhx5PU1JgwUsL5xHmk1fU7QujQHWH7W95dA
67YEo05RFB6dqKAjx0AJ02mtyfCcsf7cCYHLAJ3OzyF0cCGrNkY3f6SL7RrlCyrNeDDMbs+odggo
op0rYwO+6ivMVPoTexLEcqdn0HOw9DKCB9ldUcwKRCwLAZq5mjLYML/0Kxwumxlpkj89vLxq61BL
x0G4lxZ5Hajn58Yq1ipEpHWR1+9O2PhRrs4eB2bskdkFs51gNEx0sWtzUL2VKZ87CPsw9Pa1E94b
fXyjSoUq7eSsFObOlu6jjDAFNyXgXhtnzzAjPSCcdWhkKr7bNDLAolS47zC2gGfdignZY5w94Cww
yDqa87TpO3dpDxGkUknV3apl7xk8yxjClKnIT8sNb0FX/NkiuZCufA+5bruy3ldld7Qle3VaCiAh
x93nqKv7SdPfKpUgUcySw6sDEitQTFeTU36xVv8jpeLFU+IZ9F53FIGQRuAqb1vDfREa8mRcAU/f
Q+P2SmPyqkYeKoG3xpgvRgi0Oei8RcjkM18KUqoWtYFIR3clLL7qzD0OY0AGoz0zLl/dLiH3Ffvk
JL9q1X7JLeud3fVPTKSxDI09kssJfyebWns7lNoxyZyrQ7n3Cl7NTnPnKzZDsLfOx1zWdyNi1K5T
MMTZtPBpIfjYd/bVnpWPR7sM33siF+4SvbIz+cc/8kqYc81/sZ0SsFL5sMfSt4O+ydZReSpSa6vz
1q6N/jazGHAmw09bnk98/qxhVl3W71QLsyONRDjueWXxzujcN6dXjnXQ04/QGl/UmFCUmbefWo+n
GQ4tFE0Xo2Rw0utuRyjAb1PKrdgjTePCgeArZW1xzIGJBIzQMqPUPg/oM++LX7pQQdFZfmNp19Bs
N3kbYp5z/1KXgF7fFR5zP81PQEBDDU1gnPdc7HnfFalC2aYyJJHPBtzEelcO8gMU+gynn4WlYOcx
kvhADqlBSdpOrO0b8ozvkHid5YgpOMgr1ngHpynZnJgfNk5qv2ENgLchumtZ9ZfjBW3DyTyEYU4J
ZJIwXZOJpR2jG5hbcTxDyXHis+2Y1cGswHdqjnjXgsY+wQwjeQCwrDOta2unH+D+/ZHdjKJID8Vp
2w3GxWAAUCjN1ZPs0lsmuSPlatgaSy0juOaBdVWj8q0U+lprK69Ig0+UN64U1Jl0tYvmCbAgXcNF
umVNSxtz+OSGwc1Gn1z1SfeBLrh1kmGt88yzgyD1ziEOF+l1NJPnGUzcsrluGnVtqOJzast7hpeI
/cBrU1FHsShyULiV1vaGrsAbCKpmqgCmTLdGUYDvtasINItL6XjFO2tV8rFtNOnapDSa+5Ixd+sU
N8JQiz+hZC8hzhk7Mz1EQt+0+IgKRDSnBTiasqRpkvZ5iMXGyXBe6taL2v/jngpiofE0QHBSOPwm
Qr+0pkNtRFs3i5i8UgIixY4c5amxlY1tVBducj+Jzq00sh6WlT0VOGqRMwDjYxnxxrZ+C3muq1Cl
exajS7B0QLt+T0+ATsP62Ep2rOpdw1/s8HGloz0tBsEIFDlWueEQUcPSW0ya0IOY2kvwF0Eh3mrF
4rLXe70V7dVu+GxDcXP07jxONDXE85Ho/NHqs1NkN2+UIZ27EqRhgwlxhWi2g06B+ain9FW0RK20
q65a32oNd4M/jyaBAoNg8uIhP7aCH1WLb3WyzEtQN3Q95fcKr/BaoNbjgTnNue2i8hTnmAtg14K+
aOytI+Y9LoWFCEqACVMxNg16A8u0eE34aW4pEnm3WwwbIHpWvemeJEMkJqBmG8kEhyY2ZyH2aR8R
/Cp9qxl+ePMSv8JyrS9esW7ejrN9nTJjT7HfduowC6ryyXH4empRbemnpBVe0S5dlV5NpXlUFV6P
QfcKNfVHJaJUWBpnqXSbMVfoOnSfI8B3rj6eNSVaW33+GcXtQaextHDS16HK1pPi3qOeZRIbM3yu
RzWUZ5WXo0Roo9SB7Ob4iqn8eazBiOJk6YbuVQMZV8oZtTD0TbCNZAp8gjJrCF9ryyg27QQ62zFv
iWVfqWRYBZQSACxcSbNbj6r7Cm74OXFQVFmenSt7BKhFC0CgXmdn2oWtDEmpDfulKUkbA4yU5Vbk
xaEFu6jq5tawnW8LbKRpdlunNnnLsPZsCQ6l1c6QKi4VdrRNeiS0v5E8zE004DGLTX6EQXxIQ676
egviV7mEXc0lB7D8CG67gu/U68gVGItTlmdACItdVIp/qDheJ90Pok6HnsMxJKiPmmTsUhbjeouB
r45R9nVzP5vKndc/42NxsEkAMwVMwHS7LROR70zjr8miVLEgkgb9h5UoBECa57hh9w/AtWbdSIno
uKGW4tPVQXdE4aHqmAs7qJbkwI9Ej76KQXgNOoBbGxj/IiC5xXPXBCdD4WJqp3hHze5O09sdvDtf
q7VzBgBpIcWtZED9oElZ0iVfvAsxNMf45hxBkWJ4JAnlJSK/SC3Y1pXwLValVoFg7Ej5NjjhUxbF
uwrjJk5k44NLpT/k9bFO20fYAUns6hfKBmqu5/JnwmACnfsol8NXm6Mf20p3dVBuAptMtKTkfPEY
U4Vp2ylSpP6wJVIMu6R/IxVXIRK3YXSe1EgJWICokKKWdhAj+QDnUfn2EL0DqMRCAcKL3Me5a7mS
BqF2XPQQC69ho7Nu7Qb7QGob8J/zOox/mjZf3YTJJGZiHZ3orHNN8jTehV3WesWQ74vcfgABx1Xi
hxhqiibxlTnd6RTr7CrQm4zfqDV0zhVueNRBcmstIrDbB5WvJJhIaeKuXtLK/Rd2XDFLa6eqeejj
NF3PQn3Wy5bP6F6Mdn4EFNzuINZtpg7eNsJbqTFBw5jakZHxkrA7V0mw9NqIdS3YMg96sZE94Nta
PRNiYw6oFazCkXsJ0KMmVMieCyoHjv1iD+1BzukF0fC1d6cDuabP2qLlJMSeZuIFxnjBcqDzJ8s9
hRi3cQ7vU0PFgK9Q5drOW8aVnP/FixbqH3T/cg+D9cH2cWXzScEBdT6BLZ6lJdU+zdAXMC+FuXHL
zexW0OVjIRylevUbB40HMgA2TfziCHau+Ia3sMv4AUXHthkOElhtqXKXrELfBurWEzwcluhrAi5i
UKyDpTTfGSmbFRcDCAP9R1jyKjEbNG/dueqWnuISCG+5A2iDcN5xwJECdbhFrmcBQsJAmu2uVPJD
PGJBysj3weGgFcJvcBdPM78qZ7h0U+C5UbfXC3HoJrmTA6sLNJbPqOG+Yup4onra9RTqcsg8uH4j
Atwz0Xud2nuOAW3VyOo9pwjCs0S0jytwa6O+mIXF7wxxBBvNS1w6LxGFH+uuAs5QJMh3Wj58w5jz
Izbaw8jBZg9w+pt9p+o707TX1Hu8lUrwVjhdvpppM5vhF5XCeNF1tiFhjXYCftQm6w0++i0ocYU3
nCUjf8NGqLcpCq7KmO7dXL6ZRfRvDBtqRGINMukAZ1qZlrV0WHgpyUssDY9ACW9AxbmfzcMfSBMw
LunZiIx/VN4vQbCKNg3VVzvb3uaQvmJ9mDfAitjBlRRl0PrIPTNb0TwyQJgb+MSldTE1QDGQDnKL
OLyrUyUqdB6guElfQyZg6O0M+9aJVj6I0tOnHpMCoDCGFF68KSzrZYxLBtLwomQVI0QO2dqm9yzE
IhuHwbuW2W+pHfothLB8Tm9WP+/1lPCAo2GvFdP0IEzyMEcJXyr29Mn0NNxuuF8Zv6Yd5iKij1Qm
jXbAmBxD6ql93eoh0jV/Gdgx5mHHs+uYdyMtDs78ZOjdVcUBP6vKFfigR1X8Re/UY8G7lLpHSNJk
dg7uWA87EwAqCVoCagCN6PNxVa6poTlw0Qw/1To+tJQxrS3UQ71KNkLkIHOVdUBqwhXyQZttTvCo
v0ZOcCEj6w8OEkYSoSnaZfGWMdqsjHG4pMH0zBaq3uqR4oPX8Kx6uLRLxXquUAYkGn4GU7aLWBY0
ZUnQWDH8idK8qUm0m4soy+8T/k7PtiYyIQbxO/ZsOrRCEe4i3dlVsTgE1h2DB6BHLv6V0p4RzO9m
Vj4lvcluxtgMNDSQjD82jeWFeeex8KCAgxhSOpkXGKteF7oeut7VrRwAN+yebHKAjiWulK/izWYz
0DbGczFSEVfqe1odTrDSvFzqyx6WQ6jAQxvf9HbcauNPS6RhDFyQITmode2Yd8lNdP0JwskzWSCW
P532Ui4zJcdaPjsH+q/XWi5ScC3GQ01bxC+ac8zAfLBWR+KbwBjPvXns0NBQyq8wVPbGXLyIJj5g
GQV1N/R7MWBEn7JnSPk+PbD3NIr+jIaDuem27WgisZZYbuMzjRk+xV0JZFNYDp0hd4GWvgk32pHt
PyfqdO9LxDk1gTRL5v4nyZpXbgDfitO/BzqNOQN6m1WSN85QWVNhnMyhv8saI0gVWgVaMpHMLkxs
3wZRv3NmLudW6dHPRGVoJ4DBtipzM7aQ2cBEIBhOlGh8IieursyWvIBqTNvCxGZMet7K5b4mNToO
zKiNwnFpJBNlku4hUTpSKippfIdUAkVlc16fW5BHacDAR82q4YCHTrTnvin+6KfDRUDszUWyXVPE
d8sz1As90w6l9ZvW2Xswu/9o0djj4tjrY3hNInVnqjqoUriwNaZFS+2ZNVtPy8s74E0DrBXkhrFo
zxVqAPh/lrDlN24BPNgK6wb5OdIsVxggDWqjwV6HXyJSKeupYZxk8NUmyytl/NEZOQ7Jvt3rAWEM
1Wi+iEWxtk3f64KziVwS72sqWRyz/5SjQT3u/JvT3GDqwzZjpT1PdDw0E8ekO2AD+R7Hdh/zh6U3
ukS1hx9PuV6LJswEgP2CAIG9bQXLu8re0kD4o8awHnOQjGY5pWu7FRvEc/T19NVwk9c0GB/5GLdr
yLee2rUeyelbq0LINsP7MMoVii5x6PyeohxvE3OQ6zScglXE+9FrVUF7Q68+JcVAzW0yfCf1hBMZ
cpVb4MJTyZwWJkoQAWTLUbZoBRzAMY6xEnJJMWDQUXTloDlU02gS3PKEdF0CkJ7d+FtBjOAODPNU
iWN/TBsGuEg5mrjtcaBnT30nvDYwuEWRFOFfa9UMHaehERwnYS0bZUREhTWK2ppMNEuSmWTbiHeC
q4LyDwTuP6FQ+F7G+zFzoaMMYHSzqf6gBv0rwlNB+taPE4THwnq02nyPx+FzLlFomvTdUdiwashu
VgRxt57Ueac1iw4goA4nEcw0ZRSs4Z19Mc1wiko2niYNC3JoDlXtEpw0jwRACXpIr9ZYYTM1E4qf
uWykqbu3IOaxhzFxh7ncDLFDQJDgfV2mJPWd/VBxTAKdenEHTEGGPS33lZa14/ATQWJqu2TbSuJp
GhQpw+WJ1JHyO/tuzuEfBeY7VoVXa6KEm4L2o7C68GGEzbTtzcojt0zmINtXjbqXc/dnuzGTHTfd
qP5ntg3iYEFwqCjeY9B46zLpCA32Jivd3FNjcrOBg6F4IOEPP8UkGBzHV8pYN7o++/QT7sfE4ovG
omMH4aGP7HiT1AUM3eio2BFGTLN6qaoaZQi/Ty3eZEf1uqNeJ8Wi/py6TwOdHCVqE1XYN8Ftbsda
fR1Sak9GDGfbOMM7ZA/BR11U5uIW6QBPSMteFRkGdVIy35MhKSsjsk2Tg1wKRNVWydcOfT5tCfM8
z/qfutXhTMvCiY/RPAxoN64Gka/iDdzqzoqTxob5TB8RkZ9kO06EQMvZ+BdKFO+gzNm9JFYC1dmF
lyxk8BRAJSBT2iD6ONpH28DcEVUJKZwpc606JVTwiluDOoXFq5WOYhUHjnvNmyG5j9LdaTnPe83+
kW1QWm4TwpevsxYi7cbpp2LVvyoJyRV/RbYLuR4xnkXoazLH2SsgEk7RKDeZbo/+FGG17JpJ31ek
iRH1emujC608jq2xgxB30cbi19LwP5kRcfTBiOiIwb7cytYbSGGFZnJUAxLfQ1NfMweEjFmkmBeC
ddwWjygY1yXIoGMRkNtQCXhhSKc7fs6INhhd3V9CLcgBbMfNa6JjDGlFknh8dLp2QvSsqKA6hhvg
gJWs3mR9nHE1zL7SFHt4kyh3i0S7yt2rFN2XOk5HnSgRpL1daIb71ByAIDR+EKY/LlLp3DrkyqcN
pQzvIo+ea6c9UseOTacPXoKADCXktUaKNzGZJzqHR9bTPF39VABwDL3YsPdF3zwiTJdALx48edvB
7Xzb4mScwRBRV1SlGrp9ah7qjG86yJHBkvgrswwaJOGtcZt8o9P02Ajh27V1r8shWLvqREiruyeN
fRedukmN4DzZ1ZduYhfo4/67Kt3PcWIF63BGNVN20EsFf4Xxa46YeR0uGGVPElghv6jr+oXGBPyB
AZPKxPkaqMjMY229J6P8Le3uJsfOr5h86aamJqxJX0LQN6Ml7pY+cymBcKdZ7c6N5ZVB4oUoKG3l
FMPFQ3ik/rAjWqNsVMqd2MSPx9ruP1xJA4lWew3/33Gab4YeAaHLdWa9YJGknwtLAOlnI4PYH5r5
FujkDsfDxnKHveooXtJVPoHjFwt4XRnjuBt5FjXpaZn2HRmVT6nThxNOj66ynyZapCT5oMrEj5W5
e5d4jhGyK5qnfTwP55AGb5dm+xHwUCZr3BqTvi7bwNcG6Xe9fVZiiw1X8ZywO+iK7sPW+4MW6Hu2
cht3gCQCI2ZEiGOPeS2S8JAFGExT42/uwbQ08Awo82F8HBQ6YyCvZMWn2dq3tG7X1D6AbXH4UWqM
LtYTP072oXl4k2bm2z334WhynpKQgo9G2/RxelbRJqEyHqgOfmuC+tSpyR13CfqsBH8UBMl60Nh5
Qb8/kd26OgjguRz9sGg+ASi+mWqtb0Q66GsVbI2jFARIMU5F9ToqicNV7YCOMpTvNk2pg9EC+rH8
gpGAzQVKLQcKTdTkVZTnTjTOutTdI8rKBobntXGB5/UlQTfVsyr1XinJQ3GGjc0rhLTM7xgGXFW1
hL48FhuT/jQIpjpGuHLJF1XxaamFk+Z4qhZFGWTzcouE5LLV++lUcmNeI/FTjWatE5TxEWt5XxTA
7PDgtiS7etWhiQLbao/3qsrFszSDN1kWNpIH9fJFvmtjkrswGFa5UX4wW94UufiRBxNZna2UqDRO
swZ3G922xeD+Uxg7OshxCTvKUEv8KSZEYNSXHuP6yOOUxCTXhn43WMndSIafFp4/ZQHqGTvAruVo
DtgvpDO0DXMu/iPtOpbkVpLkr4zNeWELLdZ29lCQJbpaywuMZPNBa42vX8/mziswG0SukacxG860
VyQiIzNDuBeWLJUnDdM3coyP5X/rUR4Sy2AfF18S7lEf5bNQoB1odjAlaXXjNZpuZ3SSgvbkCvzq
Xp5+NRKPg/ChDjEo/AcnvobgXtDj54a0NKOgMZYV2iUSV4fmXfKIplpOTk1ZuDcmMK6iPyH6noGf
BYH2gCdnj+JpiSecPrcumFrw0LYxWoAW1xBHqPQoBxJaaDAsgtTy6IPUsLjXkahTQzB+jHt1ai1Q
eZuZltlc8Zgo38EajyfIFYcpjrDJTkjeQXT6aHTzga8SVJwrBLcrPX+f0WliYOkSnPzdnYQySo3m
8RD+JoA9b8IY71xVmEnKvxdIcKMl1exEPCCREfAxRwt9xqcE6djeQAJmgHjTWxw/TNmhb2KceW9i
k9nijL4xaD374HfCFQAz/zjc69SqVdDSDeAcAu9D4xeHFHO7FebuMFE7oriiTP0hynLMBkRWi4vF
pEIQWjug0/hWQQbRx1hth1KzjmZLXkGDC65sIYhWoLkKulGUP5XD1H03QBQkh7cieuFUUOKNxm2W
9B6mrh754hGvVUkb9hrUGg1UjDrDsMfxtWtUUCmi40p0CxQgBqIhoNkiOn3mAeIJ+iMy4g0Suzoq
mElfQ0gJDNwqJs2hccon4IhX0B0iP01yZ6eYgSpRVq7BSVSr/R7zOTruNdi2eAyEE++RyQgohBzR
LfMSGvcB9F84vBVB73QVRS7ms+0gdKFCdc+Pt1nxXekgBW4Uh65C1ZDX21tRi9DZD3ZSFWm1ipA/
zUeIQYG4RL0JggHRHmrWueqCIvmroN0a/euMNtsRy4VGGIhvgy0U9A4qlyLio/l4QILNAAV7VLvQ
bzR7tOKNqD/yOEYl7q7FbTvIcC42eITHBiYa7gZk1Bowy4Fjb8Aemedj0Z2MZNhj5MmSkuFbJFUv
mO0h8wJOIuA0RpVZsLToEf8mp4ckNGDH7SQ+N9DIivC84URHUT14goypm6icUGpBh6CIi30AunLQ
R0G9Gp8S9MrQli7QWtTMXwRcjlo0bGFUAf9P6IVqqKoI8GHf98bmCfpQZjUoiEBQFRDRGlcY9tRh
j0WppXWdbfj3+oDnX8+5PWYvG3Qj8+rZCB45P3U4MsqNHVxONxwYuUD6fxWCjbOFCFuI7gj5YUY5
UkGDlQCh1w7l+xZ3VKITnCMaotsO0y9IaSjqCf3J4E+S30AGjHqEySP553ff8w7jUyBuhGh6tPsP
WU8hTadKNY4OdIQEpNiNdxKiAjoJpehL3t/oGOxBGqtwAow1zDM+TlmhOKX3KJh8kE4K39FL9j2b
61ete5wUVA5rC2fKIS7bZ8jNojnff1a08rmr0Cqngu4Q7LNZd/LBjZXr/n2UIuPWDsjYcSoa9NQa
MzW43Eyi4MDhcK7j4dy8xWhcsUde561ARQkCJVEDozPQY39BqMYYRPyo4xwokWufUDpEDfeBM5Tv
OeKcTK4cipq/G1lzQs/NvZwgSVsUx1nGOSVM1j//8Z//89/fxv8Kvhc3RL67yP+Rd+C3j/K2+dc/
BeGf/yh//Nf793/9U0NFUjR0WRMxwSyquqyTf//25S7KA/K//g8kLXHxNqBVKrvFOXdAIGE3Fhrm
d6EtnxlYEgNL/BkLekkQrO+BFXyZ7MwObGhygEDRLRxMHB0MqzO3AQ0GHvk9C9vayed19GyC6g4s
Uxkv32pSa08oDBtBc5xqBSmJ5L43+IqBy1xU+WfgusAcBniIUWCTUMOacVdFWh8cDecA/QWCwp2j
YzpfJRLa/4apPWxbrTKsVn4GFyq+rAcV4BjmFIgeW3Ar86+F4WzDEBt+dhxFwItNFHWIiiBLRMFw
aDbT8shoTLn8rorvOf+y/fcF4g1bAMTOxdeLIwwdVMgdm8NBd0W7cnVLcMFIZ6Jb2/IZn+zzov1s
jfYz2FSENV8QayoOOj7hKzdeS/ObmKkMHIH8oS2r9J+BIDuaKArpfS1P6kHzEEBt5S4/gvnxjMhu
IqVvaXv5HD1vrybra5GtslhMfZa6ZlQB22kgTn9I869/9Pcl/ue/Hyogg5QK/P0J+bw+vteD0zaA
QPzp88LhWSDLBq8YOuVvvjQo0EPlQON/1dnzSfAMW3HBSXCWd7MJ5SE3vNIetjE/xw/iFBdIygPh
Chi2rQCZ7iNP8FDddlBb90J3G2b921xgKN8DQ0o09AVgiuGLYtxUyn777wskzm0tHeVzatSOnNyi
HNe/QAHOgoiUFTzKO+HQ7NE0Z0o3DLz1zXQxiHI2Cfy85Ywhe7N3xhtchGKURm3VLNzgSsGUMu4n
O8H0j4kTM1byFzFDF3hQeMiypFBO0k96IHaKhphhYpjbQlr3ADJXk3fQAu1WHsPO9XW9oFH+Mamy
kEwqJmMaGxp5pnDEdOwDmq9N1YGu7btqM/DW/fGCRzlKNMkgedSA11qDrTjAxdyd214Lz/4eDWbg
WbC7fWyjBlYc0Z7MipHrO/ACT7lRA4p/vzAAb6AiY6DMKIjIwKNevm0mC4byni7xRVyQ8A05Be/V
hw59D+LzH0GoVLSaQaTYySIsGVp0cIztQQFDt5A1jA/GsESl7lYdChNa4gMm7+6n/giqHNRBGKsl
kt/6eXP//VVUcowuInuipLMSxAAR33oLLr9Dvl3epcfGGp+nG/FV3hm3ooOuVUt5Rd84clB/tpZk
kyzwg3mYeKRnYWR1W9Z45vnXof/0Gxi6oEiqLOkiLqs/YyRoeIeeGQJKWF6BpDfALHqYMGLH6scy
BJ2EDXTaiNTmAmESRn4hBGqK9Vd+QocGKIvj47Ydqxt4gUHtoDoJMFaHqUYz3rd7qDy7g4MQ7DaM
wET+zCeXWMBQOyhHIloHKQna9CFg4LdPfnilgq2l7IJdLKAni2NdeFdPsAsgffqr0zQnRAfSJEJC
6HWPWS8H4sQbFkm0AxRVboDRGifxSXc1Z/YC17gaLN5C+5bFjLPkr22hUVuqSzCBKghAizkn36Mj
2OEgL+xMjmixz6zVw3KxdtT+qUIertYTv8MDD4/VfQu+KalTLLAim9vux3BxiXzGxVadNV9uJrQP
mEkTgNoBGpyo41YqZG3BEbUNtX4SL8wiv2WBZaiT3E8hsMhZhRw1hup3pTeaolNABsdknU3r18MF
HnUWx2o3T6oKvAwxzuZN/gvu8ib0UEHYs1Nc9E2apasy/HJ9P+uaAOIcPKU1ClSZfR5kb4i9sguZ
2wNIk1xo83msa836d7vAUKGJTyFLNYYqthf/TVNfY3DYQlaI8cHW/fACQsWmLoTClKQBBCpMFrdL
bFDsPiJVYxanbl9eIc9raq8xw03WA8cFlIpU8tAMYMIEaCUeJMkbJUZQZ3wgnTrosW5cLafkcHTr
PclugNzdbV1tv714jA/0KYmCwsqPK0uKWnuBXCeU5sHaxFislbQC3iPG36ulU3FpjNNUMHIctYbP
Of2suRCnP0f5eALhAIRhawx9gEt5GIajoc57Gc2w22b+YpNdfoBEbWoIcILeHJ9LfUsfkiMG/DiI
Pe6Mx9ZWHd5DcWjYza/boKy1pYJWDioarUzwCUGgAL7q7kri1bu+Te62YQSGK9LvS1lqi3iQYRvI
Yb0ak+Ru4+gWOFrwdkis6RltTSPDNGHNPdHtJijIogiiIZJ/XwZJY/YhdwLb0PvdCxZovJyPR4sN
ru19aw+4vDWNjSFqi+Q8WO+XNYsX6PSpret1PwkC0Gv/IW1vYoyiMdZ07dstEehjWxeappHJ9kPf
w2kwIeTn4E2GCpCtmck+PaP5KLtn5RlZqNQ2QTlcCwMd20RAGXcuOBOEfHYdfts2joVC7YV+4sG3
GcE2Jb9WymcDowAyI3qxICjXT0CyK48BIFCuhB4NNHb2qEYyNjXLC8iPWPggp6qSFMpYLXRX6NHN
rDz/2TpRZ2QGHYZYG2GEbKCRutqNkQeFXIYRq9eNpadRRyRaacDuQwI95mocVODc6CDuoZRuFfeG
JTHQyB+j74dLMOqoHELBb8EFC0+WwNGoxqckQ/lNnCw8VHaNLLDyKcRhP+MpaDgVFQVxgjIOJAtS
5vMITb1Dnni55e/zI0Sn3dSOHI6VaCOOu4VGWVfzDeoBKtAwpoqGKBN5KVO+QV8tlPmQXZgwY+Zu
u8hqggonGwZGEAgNVaV8MIHS5JyRc6WxNWOHml1o5qBU2fVgdd+hX0jflVeatQ26dt9ZYlJ+yQe1
wpfEYzKML4vc2zSdYvEhxqz/Ns4vXPNiHPX1aqmSQAYCIHD4kteE8LX1wGKg3w+WZJeuzsoICGsZ
gaVl1AeUSl+Vw5LsODfwFE/fzwfBBCm491uJxSUSdX7VgdJi3PnDMSWnPoH11/GtNDZRiHdqdEvu
MsYDmrWYGnWhA/ljIApkKyRPPjJfwQG8jU72gFZXD+V7xvnFcBGNOr4MLdKHosJCquW77H8DC2GM
KfeJ4f3rAfhv/9DI7l8E4FarA40fiUmgeqreBPQx/ZkHatRR1YEJPasSxKvayve8nVpwifNoYkzB
BVMt403E/ETUqVWq4TQZBA0xkeRgdxUCSOmRYMx7zLf6erS6rB4VOpqSC7UmA5p0DyUr3PH1fXAy
bMkVndQOfjc6XvCosOHHYM/m0Gphch5/CLzGBdfjETQY9mQRPIURpdZXUxBlaBnwos5L1LcruxBd
UjNyEaDTtSOvchO3shRXMiFPyayCrd5HF2DUpzPEpEX7EcD4g39oXPQJOdohPbCeS+vxfoFDfTQ/
Cvk6b4DDHWenvCEFicT8hjbAepdZ0BtgbYDVjQx9bwlXbShSqFScyuoZHaskIkJEwpSf0LP1PF1r
t/0TqJP30Gc/1FZ3ZKESIz6doxdQOlQRPRRJJrc3CXTjUjjsGuUdg58s21bDxwKGClJoW4rQqYAN
IN4i84asIgoevAmKhvgvzOLtWjcFYfBvheEFKBWzUO3j/J4kfcFn7ruQs3cHMDLuSXqnddGbwgxh
LCupbaDH01zUEgDJ6yyy+2ew6XwbTTR225NXPHPMotwvNt7fPqNRe6FG16ZU9vh8yj3muPUDiSzz
Gd3yT6hAu779OzF6saLUlpgxuAHG7Q8XhdSI5qAv7g4VFjO7AQOAy7r8rFsnipqKd6cMHhvqUjKl
VZTnJXagekvuJJUL/Y7R7izBBDGzF7bWtnmre2EBR11JOKnpAh3MCNAR/d5j+DdVX8bicRtjPaos
QKhdjpEOMeYICHkD1A+Z3R/VU7CHBsE+cwKH9XpfdckLnExdRWo0H4EmhwSxoEQLdLlLC5ZTrB5u
qgT9ZtR3UM2kfBDTPlORt2DYRw88hkowN2mPnnQWbo03HsnoyGHdeFYzPMhm/o1IuWEiBhwHLvHW
NKBOZcfv7Y3EmZCFNVVIENgzdGxtDOO+sioWq/6hy6qgqIqELCMVxNDRGehiquCUiwvRyXEWukhx
gqB56oI9w01IbPoUlxdYVOwKUlAGCoNMXlOCI1mz1x6DE2RicGOFgu1XBtrqZXyBRgUujU8Mzm9h
GXJ3z5jMuZMr+Xrw06+d8KyrrTOjM9fPRq9KddZFbNV7FtCU90QRRAI7EYYO5mCLeMclBxCNfpTD
wVvy/fdC2AKP8p0slzBeEgFPvxpscjXS99kLYvSZnEHiFWNhV7ffAo26iHXc2EIhBWg/CgxIjvcO
2LaGneRCEt4sTeUV7e4M0FXfMQRZB5WnwMv0SxwT1mkF5kGAOp2tOZGtCbbxCDp5OM/Y2793+1vg
UXHT4ATQHvKgPB0dyYHuH6RPLeWs4HnFg/nGY6XjSYT8tDUWcFQEVYN5hNYQ4Jqef5Hb4nnmQVc6
9nul+KoaOih057OvYB5xe1lXP+XfsKAK/fkFVEuhgSlJwJKJEIx+NVCL2EbYNkzhqfhiQP2gxNDa
j8IrOcklN/REZqFm/VhdWEL8Z/GWAzEmzh+cdmbw1JEODbwOhNDxHQ11ofCQF862WathcwFHBRck
A9sAfVf4XphpV8q7BF0M0vOfYVBRRExyNWkFYAj+lSFfVcW1IDEiFcsMKnBIIuRA+gYQfuKGwqMA
0e/y/s+soKJF2oRCFHdwgFTfc+mVYpx1n3EpZvkYdaUS0y6aGx0Qei+D1wqvUUxVci91d10i7ZmK
GN0D0f62WatVC2HhAVSA8MEljFk3LF1tqS5peSJvKRwy11DZ3pHmLvVuG5H1ragQIRW4UqokyIOY
nsdrxg/ckP2oIfvk14EIVa+f9xGP2ReRy2BW99FZFTsG5gBs/rpHnQllXMPaNoq1bz8qb4t9W3R5
IjZg6TJnYVfuZbQmYwbuGO2LPUovrm5vw63HO9kA95Img6uZ8nchTDCN3uIxU4HcveGh9pvU+22I
X1h0waAcvs+bFn0ewCDds6RjAqOjxiNJwkyethfet+FYFlG+r2bcPPgEza++xNE1xgXNbYBfOPrF
HsrRFcShqJ9wj0r+Kgar3Gd2bKH4mGK4GA1OJJEKroiaEV9XK66CcUGlvN2fEJdSkuAcTG0nmhgv
9Wov25NH52+e9X9j0fkCRcOkInjHCdZHI5fp7yO3R5YuxYuMlTdb38YXMOpAxGkIYq8CH8zgwaPf
Vl4EYflJY1VK1t8TlwWkk5slGJhi0Gh/ZJTc0EQT7U1whSOev872k0WmDEC0VLD2M8s66lzkG0xw
JiS3L3RHsfPq1IvzLwyHXA9RlxUkW2IRMgbMvImZRi72H83BnPltcnaqk5tQVmdsZrJ7PkfDCxQV
L3K8icAAj4+lxVBQyU9+sk8wVhJCspATBtaRsvpiWXwyKnKIpSIHggC0snggiupD/g4VKgF0Yn55
4PL3JnnwC8Ylg+knVADRpi4ejRZ+orRm9AT5HTt22q/cU/0k3PLoi0+swGLuOOLkW+tKxRQ5AEH9
2BDnVHbtvkFqlcst0k5ODpmO+bYmXrcFRwWTzp/DTCFVLv0qOff7xFZfRWkHGi2UuMA6i8/7wPBR
xj6g218aDhKdaUj2gbDDtFu+J89dHsTFtvLWdOZgkYUdPKaljOOA7ocJEh4EUTlwSQlRNhO7MMXX
9qPtW9yJR99m1oVYiGS3LnZj7UtSpII92tTfgjvplF6PmA+AtLLx+OPKIMWYSmDsFNbqUlFmBNOp
BDpdXIV0H3QnGAKGoLLEOIJYhpF/Xxg2Rq3YN2RjZDmIZjn93M+8x3ATRiijW19A7s01BjnlwN9/
O1uZDXGnM+YScfLE31nOwVo1KrwUPEjt5wpxs2xftOQlCI6CcsMwiLHTdCqaQIhw1qceGMOt/ygf
SgfSRBb00tNdfOYtKDcxVpBlExVIUllROok0BOjTdcl/VTCrn99t27TuBzp6kxVkH8RPdSDoOpWc
BogIoqodaNLSLmFY8Ys74wWD8rUyyWchzLBt0xPJjEG2zEM+BXzbVo4LT8wx9g/LJLKqC9dulFzj
WsjUQ535FHdPNcdYsvWvcjGH8jRRD0BvSzrHxPG6SD0JCjDT8L79WVgYlKfNeYhXH4mwTfGkBwdI
QICe7M8gKOeqW6nstBkQUTjbCg+V0x5SRVPJ+Prk9Pl8Ol1WizqdCj3KilkHTPxxnyHXXGQJmW+f
1ZNe5KHvi5yLqCCN9vNXL4wI0wrZj2BzZXwjecnUCTDI8vJRroKq645dyV/7TEtQEgEXrpYNIPER
RrzvIDwJUqF6F4ZQ09Kftr/UmkMvUagDAfJXCdTegQJy2jg/p8x3McsMeoNm7TzIMgB46SFKvnIQ
+qkYNzGWDeQnLFaq0IwQ+gL4PIa+F7s9RGq314hlArUpBblQCggw46XNCybXoqM+BB1v8RuhZfkl
qG0pNXUzKaA4BifQddvdQG1o24rVWtMSgNqUMuagEp4AlC/Gve92bmFCzPSKe4OUgBk5rHrd2uZc
wlGbc45A1BGS+ogeQ9A4DGe0ZfsG6oRjV+HeEYJBPAje2tbodt0oBQxrGd+MzsZMTaBMWUPcToeS
YCdjED46jWX8F2NR131PESVBNlCDosv0cRbKtdbASukeJDXfQLRggecx22XgbkQfbnoAA+b7NuY6
pI6roazxOFUpR+H1bIJaOchi/PaUQfJKgUbyNsLqqQpVur8hKFfhpqSK8wAKDWiqcDWvwFACZrKu
tAPp6WX1vq6HVwE9UBICAa/x1P5FxQc/JUAWsrFJO0BlgoAZ9KBPUbTrbXL3yatdxO9AZrpt5upC
LnCpfR30eWikE3DB6BpMNxFmjbYByDLR55O4AKC+lDyIFXTpADAa11noDRCxbkDNUT77+r5Ey/02
2mq+aQlHfbXQ4JO6bj7WEa9RU9hVLg6pAazr4PwwR5twFow5o/eStYjUNgdpRD+IqPmYA1SExrtu
vtu2ivH3P21kuUtRa4RRKkhMo/pF+J3ZzcWq0XnUuZB1yM8CwAjvRsnr8muDdRFeDYUXP/jYbosD
Kg6VcE4MQMgY6SBv9tqGWiuzlLMa8xYw9Fnut1IPKXnkaBPCrPkuG69gFWN52VquZble5IMtjIGm
Bo+XKzGmBtnYOR5B5zyCzfhuSG8lcEXH5Rc545xtL1iPSAvbqBghgD4yjD72Kmr8Kq5foEvpMbbc
7cNDDx2R/TYeaymp0NCqdZ7lM4zUlDs/P4FJqOIYtRdW2PugXVgsZKTMpcYTr5BAxAUifTt3uDtw
noN/977/q38Sdx+nh7Vt2fo1YLGSVJQQZKGCdMOHMw42KrROaKVgSQfscIIAEPdbM9hLh6EiBOY6
/cwg4V0zrsu5wNyUmaH1atss8kE2Qu3HyPFiMRN+rNQgIiCQCUnvCqkCseW+KXt7G4fhGPRYb92A
DE5ryerlxwzsitCJDxjXTZYp4s8bLB8LfY5LQPR5faiG0IPIqomZaaeaZnPbGkZwFamIoQZVr/El
alZanoM7aT417czYueSM2/owVLhQxCEqMCCAGb3wDiKOgTSA1DqE8uC3RvgdVoqFp9H8LqCw8YfK
B1YmdOBYjtxakBgrxgpEIhUZOClE31NM7DnJB8XjzioGrtQdgiDG1X+ncrk0iLpARFUMWfEKYAIE
ZfVG3gXxqZAft52A5dJUQEjAxynhDMcTEKKow6DdVxjGr0YmGwpxps+eQJhiZDylebqlexT0tuQn
3FuTJ/1WcRK7CjzIY16TmkoLhqlH1kX5FxeiCyLle0kxoRd5BqKyg1q9K5vZIXP30w3p+SQVqurr
76ykbmiwUdBAD/zzztUxUplp5GYeJfdZsIckARQZtiF+cWpcMKjooOIYhNwZMOpvQe6mDyGSEZk7
3RTfIH0KetgdvwPVNyO6/sLrL6hUoPDFKh1yBajBU6NZ+oEsZGkPjZ2ekY9nk6Ks++QFj/pyYa53
WGTg6Vfi7IHE1UXL2an1crR3qykKjFm3mzzWLWM9Vl1Qya9aHCIpNMXBo40LlJRpPaQlvpZFDFmv
/Mhz7bEEhyrjW5Jv9WlHiCIG8yUVo1I8dTLK8jBU8YjwK/cW4YuaPQlEMw+yxTvdA4ZR3D/Do+/S
cm5o8cdDq5TM5E7y9Jvy2LwobrOv7nP3d+q1ILX9t3X0xTqCnsGPI3ka3rLoMI3nwmdc01Y/2AKC
2gxxkXJ9SHouBNAcGe9Z9VRMaHUGeU/K5HNYdckFFrUF1MYQI5U85tS3yQRTKFiwQJI6HngQLE1e
t2vABsfspmV4yEeEW3jkCFGEvpyRxjDuBYc4CD6YBVFIj0cZmpWxWb8aLkyk/L/IpXhUCyyn6E42
+N5wNQxc8ZokMkijKVgbGQ65Vs1cugh1mDZRnYvdR4uT6EM7NVCzq7KSBFvym/cBosuOqidXfiVN
4DgdxneId9XmPIUJ41An+2xjH9I38aTSqqLuscrxnvSAEo4T2cnYUW39a4LEW5M+DkHqOA8l1Hd4
BTgzZqet7Izrgy1bQWj9GPxh9eyse+wFjjrY2943NDknObDQP0XzYx82Tl4PjAveOoohottRkERF
ppymDI2prsl1daxutakw58HLWeRHxA8+f6ALBuUnStWXkTEhMLfGdQDWbWRqmhR6YH3J8IT1gw5j
7f+2hv5EUOVRIT5IOloEh1BKgISmRfbkx+CZ8MrYACRobBlGfaJcKtIwJBc8yKlamEW0Qkd+xZCI
jJmU+LFgPDlZn4o6b3IoEocCh7ReLkH+tnbr+quospqc1/f03yuokPzBImQVtRpJXQGTCMNYZoP/
nsdQbPRAomTG6v5lfS+FunL5RapJA3nNdgfuusRtCBzjNuRMW1uwE1ByMyIWYwUVssMXxkWpLNYz
Ma6a3Sq6ERAoh2/bPsGCIC6zgEh4v+xl8mBKQ7ceQsgOQhYhzX/L0SVRE/ClkGb4OAsWMJIKpsCA
HGcQGbdn4nn3hi3veHDdGK/Mk4Xc1z75+QKNus8JYP3mZ/Qrmsp1/gBiTDN0IOYD2eX9bIPlyQzu
WQ1I656xgKTikjGj3vHRoS326CKR4YjBo/6gQhXZze3yO9PE1UNkgUfFqEGQxlRLEG0nEIq52V1o
xtbd9/ArVIPE6/gsmRhCsfyzVIJWYttj1s/tBTQVtJSp6v2e9MBDYiPHRRm1HUjOW8mpAP8TDrLh
yLrbMVeXClyK1qU9hATIKIOWmqRtXN9jrrkzka+3AmYxabWrUVyYSIWuLuDDqSY3PdJpyGHYfvbE
Pelq5PYs2xi+SqeSoqRUtMkAVAVNszz9XnGMvccCoGKWMehdY/QA0IubDATxHMeaHVj9PIooa5DP
VTFBalBBZNBSDIR0iPS9MzsJKFs7SB1hVo4MYYQoXDMOljWLlnD09uZLRZg+SlLNnSF8qXLGobJ2
/i//PrWXIR07pV2P5+AE+nKxRTUKQjv+8D7ljNzbWvBdAlGbWDeSSol9AGntQ9A/T9yVKKSMz8/C
oHZrD55IUVSBMeBSn7xAui3+rZfe0g5qe8ZNEikJ+f7pSTyQVmoRSQ/ybiAj2KzQxzKI2pvF5Ceo
nQFsmq+7ATJI6ADmvm3HuG0PEOl5GxAo6X0gA6OS+52cnBMIjELrBaoU2zirOaPLyqGA/fPxGza9
AQF2XDWj2FNdMrjrI/Mg1Gb4xJN3kMl+d5GPQR+OS0jqUhGGnQaZEdhWFtxzJGkHSHbua4jc8+p0
A7UySOvFDDO3P5nIU/GhKvu2CIgPZu1pKN9myOhkHmMl1147S7OooABZ9KDxic5ZY0svpItTs1GC
x3x3gIyR9PqHaMTixX0GHQRDGKtYROmeN0nbu3A07khjbHmHq7TLQCPr8/mT6aIg8RIK1vTwZ1+1
YIQh95kaorgfw+TCXfZS2xCFssar/0cLEguQ8hHQKk2RJsE8TYAswW5wE0i1W5HZWGrq1IfQNixW
gWrdRy42Uj6ipYMoNDl2wgz9Xj2v93WVndqwYGXB1g+PCw7lJ0MKxpLOBw701OYXSDK6ED5ySY52
MHYk8wAZSMZ5xTKNchaQi8zIDJNNXp1F5aYz3JrF/7oeSCTokxsYu9Q/EaWlVSnpGjeSG8sPNskk
sUHOZo326Bog9Ou8ljm6sOolF8xP9GhdneaaDswC1TxQWELSGKFf2gWn8S/JzKx4YjbHrS7lApKK
l3WWNP04A3LEUaM/xYGTBt9/Z7ctMCjnh6awLA0aus0rm4yZ4GZ9z52h/LpTDhj9b5kVy/Xr0wKQ
cn1MEvR6ZgBw/DbjtplahZl+RV12J55q97deKpAZ+7en0Byn6QQNu1gEGkkCoLkQdMicrdnFHu8U
NgP4alheoFG+H6fq2MUiPlj5Ak4zErxCR8zNOPsYJ+88VpabnP6fQuUCj7pSSXMx+oUGvFif3ayB
JGRSX9Vc6HZB+xfPJ1Yehm7bp9a206xGlQUsdcuCjPYUKCMWVc5vJOVq7FiPLuLYW3ZRV6xOhgzJ
KMMuSePMPIUwtlA7Oee7jRG7nVQc5lQ5NmHjYZ7OTqOWdQSxviNZ98WBB1bLquFqGFhavfUxae2C
8swy8LrtvrLyLIzVpIkj0IYajU0DsGZ8i7IDFLXM7c/FCCN06Qw8ErzqE91eyT9wksf7h3hg3HlY
EVmmwkgnhCU3VMAg+yx/rb4Qaor+0E7QcyEdkPpZYkVk4mUbTiJTgWRKx7HjfTjJFIIfLj6oqRdV
yLLokNRi5aZY34j8+8IhGjXQ/KiFeblaYXpmcrQksP7sK1GxI2xnri1IXMTzGBK4N6i378qBdZVj
nGIyFTHEscJsFfGFJDQJf0h6De6j1/FAmq2b6+ie9X5hhXuZihUGVM7bMAXg+DKAIgE8NqLXmwIk
OiYPw2rdn+4mKnRk0ZjwkwSvkLm7abohml3b32k1I7Q4UmQqOGQ5dO0z4gv8LVSQfVfyQqvdJSf+
G+Td/h9aNKv5mQUgnfXluDDUeLK34v30BPFVmzvz+6AHDawItTJGsGB4Op30LTO1l/gALwupgrB8
IO7VYmDcEJkGUcFCqdBQXpGdm5/I5O7otQfDBSG3GTApzFjmUEFCmEdl0ElJP0m9Ln4qqy8Mb2Ac
VTQnjwGOcbkj/jahnTez/X2wN1yIjWNAkdUpwLKFihB9xucxmB2Qj28diX+EAOsfurZCRQdZk+ug
ioAgu90XMnNJCNN1AS+90APr1F55YKzeWsPj0rWp6JCl6FnGnAmC3phD1BSAin8wSnBs8RigSatj
XDSPgdzt+/IvBjTjVFSoQFGnejC35O4ku7ydHYIDhJnT69CSrrI9BFuggbir0Ln/pxZT0SMJpCwK
lY/NTF7S0eEHFWLpshq21u1TeF3+EHQzKKDeB82QQtIQadrt1OJNDr6KRcuIFtsgEp06msEOg6o2
ns5Dmnq+BmGRVnQ5Ln/c/lgsGOohNATh2Jck3cGX53m6a8sjlDz/DIKKSeCSC4qaA0SveW1/o4rf
5+B9G2K1v0iR/v1JkN74+RZRS7UkpOSToCuV/0s20fKDilp6VHfZXnszQMZQMsU/WEtHgsri5sJN
qVAGKcndqBCHbFVHksZbeCFrO5H1+Xwbu9hGfscCx2+jYjY+PpFLal7gAHwsj71J1PxyZkGIxKEt
MCpOxVPfRE0FozLM2LYadDalZ1VUoZHNkrMhy7OFRAWoEhTOvkGas/RZg55m7nLBzErSrB8hl6Wj
IpEiYAocMq0kEgVee1+Y4K3at2doRjGPkF9cXi5YVFSoxglDyiOwoIts7NApeJif6yN0N2VMnRdO
jGo8K+IxzKM7o9RE8aM5JzHi/4gswnt+T2qhwb3OCEcCwzHovqhE6LJImGAe2mCjM2+DtPTUY+S8
2YE/wDPeJOyBFOTArHYQsmwbbvJxC154fyUoaMHkyS6LTl13PfJnI0RaNr2Xi5e8epT9F0YoIT6x
BUiFktAXhlDrkGU7ilfigRxgikOIdXUr91RkgvWd7qQj2hWZF/pVU2XBUFRDEuVPDLSdn9fCLPdI
z4JWMU1PabnLrcpELweG0KKdMe3UY3LP73TRCj6udKykx+qWXPwAKqIpRuaDzh8/wOevWtltGpex
tmTtPq3tAoAKZW2X8KGAMXuwrImH2ZK8/shfkwdShvicuqwXy/qeXOBR0UxvolKuR+C1lmHsEq+6
MpB75p3gnYhbBhYLcPVIWOBRMa0KRC3OCZ4e7X0IC4knqbO215DlJFRI44OqzQ1EaXS7/WDS+IOu
L2VhChXOtDDvs6oBTgdao+IutWILzKWaqbmxFx5S1og6Y+XoVE3e1GGlC4DjtL3fXWfSSZf32yu3
GsEuFtHJGrEdoQrWAwJ9rWYpYgQRStNciZxz/9c20vp1ZAFFXXlmkGnqPIGC9LxV3A1vzRXIxvn3
0Swe2jM4UkGotGdVPta9HbPeqqwraOWmRyxRjGh00B+TE2i0mmaHWVlXObc7DvVzHAroldWcbUNX
A8YCkXJGWRz5quWAyGvHPrmvGsbVcf3UWQBQXqgEYBeaeADo2scYGtEyBq0KMr+lDQZkM8oRjZGM
NVk7mWEZ7Y99kMedP+INUzZQqLsvdNaTc1WShkzm/9/Xot0xCOdhbHggHH1MSdzytrCDCvzZl3Y9
0jiDNZ/jL4RZLrwN3epPzaMcdBjxgJFAb2DW/NcANNLx7bZjsHyRTiEGpdYMhooP1ztEkTQhnffP
gpuAZHnapW7ESiOuZ8MWy0mdXaAamNU+xHL+4GAVUP7g7MiFdJMdXbOOahLHP51jCzDqHAvEJNE7
4vdtG54Evrf1Ut9H3FPj91bfK4y71+qNZIFGnWKhFvU9RJpR98u8TDq3+fVYWoMKLXvxRdF/Z7J0
6ZfUGTahAQc9YVjIFLpI7bXeeBWLwJH5sai4YWC4qpLJxxLd3iJ3yeA74TQn7cuBNTMbtldfUP/L
2nU1uY0z21/EKiYwvDKIkmY02ePwwrK9Nphz/vX3wN5dcSCusDvfLT9Oma0GGo1Gh3NWC8h5kaRI
q8Fg26WjQ5w1d6od8ooDmi1llikV9cdu3mVncXxWMQ3ryJoX5v3Np5mqbpHvm/eBXK32iU8nhhGh
cxlCSgeuGjaGmZ/oyfAYjUu5yz6IZkv/4UQTU5ZB2WkSvt3c7kmV6QUeANGBgRynN4z0T/78vTyU
HhuEEsSK2w74LI4zkbhUJVvWIY6W425UsnvUBd4TEJCzCM4smkyDj2L9X2p7myala+i1l8YeKXqB
oH9YO1zJhiUrxOKHyLpBooXd/RkPFA/1YwRIRQYdqnrDBwDZvWvtzuI4X0h7TeqUpMfQhzYCznyv
qM/X3ftmKEXOAjj/l7ZqTbSwg4XrT0m1b5KPWiomvBUuG+f4GqVNzSaFHqNrBKyCDsyI4cZGDGrs
Ft0REy+zHb/062e9ON9HaxoO8QKBjGZS+0UbC2yuowjFajtNv1o/zrj7To8pNSFHDaxA8+gx3GlH
NgQnCZ8k/+BrzzpxVt5lnZFmHWQRZ9mxxGiLbib04EiPxk5XXJFu287vb3E8Et6kZHmpljD1afxY
zLMzhqdM+nHd/ETrx8Pe2VZsw/qg028KzTZgwPnjTvH1G5EfEpj6BRVkZ81a1UAfTX7NJy82G6dL
n5f0m0Clzafx2SQs9vdVnmMA7WhvyVCpRWsWiiqPpRt/wLCi12CgXv72rqf+ShznIsY2LhpNh7gx
pG7cmb6ajr5ApW0XfjYFzkvIipQlpIEMRiWSH9NTcw/Sqo/9bvY6N0udca+K4trtl9dKL85lpL2U
aGi6/f0Gmg7qq7bPAcWvO9NPRgAN4Jl3Vo9WMjmvkWbA4rAp9CxNL6c/JhGxn8gPWpy7ABMpnkA2
BESH+AmWuA8PrEdwAtgCq+wJF1G0cZzLqJumN2r2fGWx9C+uscSxPNNVQG8GJNkvticqVwm8hs2N
35imCnr7ERrmfeZoQ+iEGAbIa0dgkYJDZnPVDqVslU5ivvAXlcGHpXNYGQ5Y7m7/nByzD6KVFKnF
PbOasloG9IDDGqu7Snmi5t6Yfl7XSbBXfM+8MU2RbjHbaIvQqUL5zkgUURp9O37++yDbnLMwSqUx
AYDF0nazPwbgvQ+Mlwx4hYyNQRPVyTc9rqESk4WZOgi53nrCEeCt8zggWq/UV6v9Ig1fVNXLyHvo
OAnAolSd2IwVlju1RRrFYSUTBEkRgL5AXor2Svf63rBPXIQTtiwb6LU1QPDKOUDLkgYaMwqzcqRe
Y3RukwGkwFKsp6Gt/SI1P16Xt2kLK3ncymHCv2piGyr12XTfmLJXN+8aNViJ4FbNSBCUWQyMOe+e
FNB6abdpJhib2NZCAzIZslgAL+RuwjTKTRPIdag0jLOba3GQJqkoIN+qnBiyjHicMYyovCNA44IS
mRlCfzlgKPSgpnHaXXlgbCaiHBZzzrwRrEVxPiBMdcwtyihLL6pm+l1WFb6uLpNbtNrPHIOt/pzq
y42uqcP3/24NsG4dffKyrl+A32dpHyad1uK+QAJpwCv+5X/7PmdtxajKYYycozuZ1OnKH0kqUGCz
9c3QdFO1AGBpX8DUlV0VZxq7WOPXGX3BbVBjCAgO20BPq/IV0fKDKHrdsr2VRB4afrHsSq+Zw17Q
BUTNP9REsGhbN8JaAHcDwRrr0LKxaInxTaG3IPxwzO7++sZsvWLWMjiLU8K6irUBSiSHDjR13f43
jY0oMt58Wazl8AeVVKEC2j2Ui04An/bjI9JtX6xfze+hKz9dV2ozFbyWxrZuFSC3gO0vCglvTjah
y7C0jMRDc4kvf0bg73buAri9XVI7nRCnXbRnnBvvlnaoGg3rqQekdFQ/2+lA9nZlDQxI7QuLwaof
duVQgTfffOWsNeYOmJ5ZdaaxA8z20byJvNwlj/ZRdpCjeBCsrsjwOb+ORHs0RDJWV39k2Z3lhXWP
q59bb/bkl+pRHDSLjJSLaeUaTnHMsagy6qv5sdunB8VvTiKuLLZGF9737EJMLpSV7WjpVBN6peGd
2aWuDTzGSg3yOPOvr+Cmm9cVeHrF1IwLOMilsFRJrhsIkoEJUX0l0kOUnap0r6tPWvXlurALi1QM
1USF2MT8CagF+dglAadyBNdhu/Z8F89BZT+DOup/E8Htz9DHUxgtELEktzp5kM2ALiL/vq2GZgG9
DdeTzcdHJjigDTKptluTP8lgdMkxn7pjhEfAMWS0Oqfog5C3+cL02OoRzN4ZiqarJo+GVth1Y1qa
jF4QOa73pQom6jRfElcapi80tgGaoFHLrUGC4slGJzvXF5adpDcWyUnnvHNPhyVG37jtVjlGyqWH
TPkqhbVDrdSRRbhLmwu80pTz0JE9mE2UY4E7Nm8VGTeNUXj5nHrXVRKJ4VyzOTRVVKawlXA5Geh1
7oNhEoy4ivaM/YSV90dDRjVGJUTkY4EiSLGvKjnySkvxk0p25EZyqyl8bnIRn+blJcdtF+eEkxSu
P26xhOZzc9vexUeTsR0wQocE02uiLPuFG+akcW44L3NlkSeo2YFtpyOYutcFe3WZTGAiTIwAKjae
1RcTXi215UZVYX+/WZyjXZ54xkuLCS/G0Sv1frm/bh2bOp0F8uNdLKUa2gkEJkuym4v6OS07wZNh
0wBXIrioKh/UIlMJRDTLjuafW5TXRUy8FxfJ22XTuGObmcMymC12Ji6lL43xZOfxfqjRREBa//p6
iXaIZyAISTxYc7jYYL5edmTHqN6VuyVYUB9jY4Wy4HkvWjzu9C4GrcIqgmYUmB2Tlfud/iz3rwKl
2PpcuL3VFnEHWCvHKq0AJoac0oRpOMaeZh0YZljhF0EksIftU7uSxp3asTKUKGYeiZWfWdOAtKCJ
avQYM7r2IKTI3FYOOQTNVvFu5XnGKkQWBoDv2Zli1e7YNxI/difgvHYfSlkInbFpixYItlFKQv8A
P+0tm0WZDqgyesMExGn9VZUONA7djDjXN23TMlZyOJuPrGQwMtiGVwObbC6+lta3IhVY39ZWwRcR
MBQo8Egy4SI0M1JJ3usGlGHMm7VXf4l2qQtkNLerGe5DcF2ny6garLuyJSO3YKD5AtSib28SGXci
5t7i2Jt6BB3VDtXgh6pxVNY2uRP588sn7C9pJuDkUGdUTT7EoWodj6NiRV50O7sa3i3DsEPpz2Hd
u7PssHGG//4ug0zF0gwFSDGA0rA4DeuJwN/WoLsdXZCwZw4mUAG22Dk9QE9AU24eBCu6Yf0aQSgF
shS2oHw0GjfaYEeRxnawORjAONEfOif6yqqb874WjlJs3CdvxHGRqaxHVZOUEKfctw2bEvKoPzjT
E/EzJ3rSwBkuXNGLYQqsKLEIuzhNZPL4UavSSodaTkwKzOFiB7QNN8sHDKyhLIlmpFnrTkrYehXa
/QZV1Hi7qa1lAxAFIauOZX5rrpO1GGaSWtTTxhsyfJeGR8HuXaTCoJshI1EEgwEZAJ9uU/Qu05em
xKSVjcUsdiilBcCwT+5K+EoRVuWG5wJopInwGnzeykUhvB/lDuUSeJQl1ndt8tBT3em60EtU8kGg
F1sY7sLRsFeAkQEchgxAx7cLV2Z2Ylkkjz39i3w0jr+JIxqC5BGOuicGF9qI6/Hus5CyBBkAaAg4
eR0AAWYat7HXJOCOI61TaCa65/+YdcPpRXBbWzHCG2mca+7rZunitou98dj7Mro/MB51stCeDJDR
nZU7/xleiFnJSjvODPUW095tBnmldjQxITzsrm+XaPW4IERWJa1Q2PfD8COFz4jDU5udTPtjhcbJ
66I2b5y1LlwoYkhFXU5qE3vZLfMev2vHdvC7p1rU57d1fg2LwNqRGLCsX22Aq4eLBmgD4AxCWFw9
zNa9NPgCbTbt/CyAB35q0xQgG8iUek3pMPA/tNDepWiPHL/Xt4Uf75RKsH5bGplIOxDLki1iGpwp
DBFmeZIsi72leZSNb6kheOptRB2aaSMhYClERzTFHaSkIXIWFggI2l73VFt3UlAhZ2n9noWDCEuz
wEfCGnPeOgiJqIo+6DT2ksP42j0wllMwXXjVa3GXe0UgxHXe2qi1PO7IVlKHgXQN8ozUYW8vc89Y
VwAHkXmLn/l0Jwx1RBK5nYLhldqUQ6K0L18ZRmjoWbftrr5dfNZoJ4nABbZ2bq0hf4i7LpUx3h95
DRrSFNCaWUDJ+4gDHLsEvNzGPvaUxBMSlmwZ5Fos+1mrIyYhCa1TgPZ6jX47yQFRRV3IbGf4q2Qt
gHtN5BGGQycVepU/GWhBepTcMvFZ4djYpTslEVmmSCEuC9BYTUsjle3bDbimv4JSEgEODCUovrK5
hfc0CcG9rzXkYipUWw1JG6Ahq/gD2A3dhEHtkYhdJ16860QtmVtxAHyhigcTqpIKT0AE6r0hamgY
eUVxb6KCBLjBtHem5Nt157i9kH+L4cs5RBusrpwRfStZ5LfxA11EyY3NAN8ChxJSvwTa8OETZhKr
0JYjGB9sXrtlzz+w032L0aSmIVOEzUoF/nfz/lqL5I5ZjbJyrsZ4wcSRW/1iGl2oo3vZT3b3050t
ONZbV/NaHHe85oy2SiVBwwweS7I8ZT4NKHfEFBgDuii6Z2+Ti6NmgcYR0S6eErzzbyJwxTYpgZPM
f1DpaQwf5AKwudPR/ipli2sPumA1N30WeN1xkei4z2zurAESMhzGUos9W6lvYlned13yLVKbx+uW
uL1pKzncCRvJYtj1JMfgbPIZPES0az6qL/o9fVB89UaIzrNp+Tar+uosAuYzEqNSgiS1xzrqsxu1
vn4EyyTqR+OD/tzrPmMnx9S5d13HzUO9ksm5SbVuEcMZeowmqO52Ia/zVO5q2fCNWkQatb1pZ+24
TbN1OU1lZiWd8sOip2H6RiVBEVWkDLdfBOjatbZARFOdeqBfDa9Le0sV0WEWacK91cuwtzqjg5gy
am8WCXiXHSDMaele35rNY3XeGt4RZi2yfJEJMeyJrgHAu9/9Gy4nkRgupEqLrk+GDBZgk/5xaq2T
adEbU/m+0PCPtrJuFyk+Tnm3v66cYA156vPeKqo8qqHcMj9o3V7H+ysyRAXSTS9ooyykwMkj6OVi
KRm0HAqJDdzJgHoP+sF0WkLmYKpbywXggbMsg+JpxpAeSr2SnAbm6Q15CJivcfxsNE1ysNtIPSwl
feyLhWLq2SiC6+uweRdhdJT1Gmm6AnK/t4GQ1mllqPcKDiAIC0G0reyRanqxNJ8G7a8Yc9wP/TsW
fy2Tbc4q+CrB/pi2EmRSPQENJ+mb0suNOG+dIaU/BQpuBbQApjM1lFhtVmp9Kywd6xrgjCq7bEe8
etEQ6ZkYcNN/Ze/A8fd0Xd6WYdkyRh00Tcc/PkpJo6SaIhPmnFgfOutFyu/oJAK9FcjgTyZocxe1
HSGDgCxHke+GInNVRaDI1m1gKyryR2h1UhSeqzBEjGJ0zQIhmvwyE3qztLPgHt3yl+ijQ/4IJWkD
9aO3WzPrtSbVI+xAbk1Xqu51ajlaTh1TmIxjm8yHCCtJ/NS7pLVhWiqQxJo4gRIMCu3+EwCCAuqp
gnXbvLXXsjiDK+0yGiQVspjfZLAtDWbAa4+BLMn7sBWs4fYBPi/ir5+zOkwmXUiKdjWEWp8ICHt1
t3hOg+kpLpG1YsWfGnySApmb9rcSyfm1OB21Xu+gYSEPT4pR7aQ5OqGB+n8Uw7mmBE30s5UizCrl
0tpJNsncZOirYBzzSHDXbWuEdiAbXQU6ko1vLbHRqqKgYKn32lhqHfjDuzwmAfrLBCptHiq0qf4l
h4sQurnAgOgCOaFuOY19Q+rX6+5HJIA7UibwI43IgoAiRsGg0ZzCECzVZjHEPuvAT2ugdj7PZQ7v
IzN2GMZHn7oTAZ7+v4kPBfrwGdKCRi14FyFsIIPsKFF2l4eSoPK3dU2vFVLfbr6RKpM9xVizrree
yvCu1x7CRN2F2uLBCK7vj8DQ+JENi0QSwN0ha5G+FOREi89FKXh7/YMD+tvILO7cWPpgpJaENes8
hpgQudONfgAcBIbuxo+hwBxEi8cUXrmfrivajlYQptoPId0N01NSPoyqO7eCop9o5dhlshKkLxFI
ZlsIynV4tPKHadt+qvrXt+cfvOl57ThH0NsVhp/YAY1uWaYXXSk32oysJcpvs1eiNmVqTipaQ+GR
4txCSdF9mdeQKptucTB3AJUDiyBwZ/5NwL29kLihkEOR8YTldizuQ00NC7wqDT13pz+AtexGo+BI
bR/bswxus7RynmxSQkZvPRNQYBqdIL8mEsDtkzm2EZliCGis/TLdSqkgdhctErcji7LkQJXH96Nm
dIZhBEWC5RZW7V23t+0I6LxOnLsOs3JWU4Iga25ulzQBBsinQkr3kSS4Fn4FOJcB0N+CLuaLSdLP
gBLEekXFXWL20GXw44Rd4Zri5FbvNlLnYbjLM4dZcKg2XcTqicGFC3plGiWJES6Mbb0f5+xepsBh
79xiNrx8qASmt+3+VuI42wN0U1w1JQIi/dT7LINt3k1HoFGBriMWAvBs2slKGGeHuk0nmswQZpTf
Q8NJIsUpJ8HmidaPs8VMgUMqI8iQtNyTx5esGG6ofmjGxima/94lqq2fZpxBJqaczB1LOYEZyqnR
C1PHbiKc8mM7fmGN51Xj609hWekWSIdhfYpn3usYMJ2+SW5Hnf6THehAnhYhQrEluiaQi8kXO5Hq
hgXJlp7+DIfQrfu9hXo8wYhQr8DLd6IYebPaaqNKbqOKZ9oGH7k0ek1ryQoRUmI4E1HSLlLcCTj9
o1cAbNWsACcrCC63bfEskYtjpgY4UI1hxl6NuRR1xD0VaGEkELJ9V6304k5zqplNm2s2XBZB7b8P
4h/0hJbv2FH86CgaORWpxIUySa2o1kwhrKriIA4LN+6b216lu+tuePM2WenEfsYqtujSYolCDSs3
kdYJlR+GqHC4rQcy/WgjAvQY30CkRpjHXDQYA6bKnIr4nUWBICC4TARCeB/fZVlRRQMWKx0+pGkw
Vy9d6l9fKJEI7hzVypKYWSTh4CZOnTzMjadbn6+L+Af//fda8cxjoCWJ57jFWgEUuQY8nFt4DJPI
NrzBZ8Vp0fyOSCfOoE27LKt8gbyuRXXCuqVIqqRhITg3IimcJfdJSOMMw09eW38jqlMMvSNNwf+4
dOxHrOyYAg7OYtjYHsMubCKAAxlerLmGo7gsdk1M/7pAdpVeuFWUQQxkvIhx0cXVGWMoSy0SnAOI
1ReyOJn8CAaXrJPd64K2velKEncHqiYNC1pBErBwXzWgLsO+H8pPf+KxJM4iiP+EArmL0JgGRY4J
EsRjBsZaQGWfmpsq85QAXYYgK2hvpnfZ/VlF/lIcp6QjFI28Xj563aHC3Hvn0Jc8RuTCMNvfU3mx
V+K4o1yZqqRaMlbUbn2z/ljlnZvG/mxqAhsRraTKX0tqUdgV27oBJCeNYx0LsK1+p7Fj4tr3WalY
+J7ajC90dLkS9sC56KAcwxh0PZaFI2075jPr2AS0q1uF/m96S9sT1Ts3T/dKIBdzZrUOn7/A9Rbp
rlUDLaVOkwiePJth4EoGF2oCp7hHwyFkAKrlpjbLkywPrKkQUI8haoNyJbhORPK4Iyc3qWyrOeRZ
tekgqeDIysnInibyidiiHROtH3faxrjtw77BhvUk3YXE2hs6deyECO55gRgeMoCEVRNZEsQkTXFT
9QjIEgwrGSLGim23CKBnBePCmsLX91H9NuxWouhW7546JHks3dfzT1EiC3bocr4RLRg2Q5T+UxB3
qSSYOm1yE4L6Coj+y3fWLEwfczd2cbzSBvzJssdG/0TbtX2mkbY3DQyEoBGbcx6U9XORNEkQ3Cq7
6ZChnRYzWE7m1IfxGaSIL9fdP9Pj4p5ZieNcSNtHFPSxEBeGfpe8hImgcMvM6+L7rF0XsAdsvJ/Z
zereRL9dabWs8p0cWKw+7emhPryz65n1y/4lh3MTaRInHf1VuKF+d0j9PCjjGwbLEToYCT0VdP+O
dVvJ41yGWYxRqlnImY1L79jq4ISR6Nba3BrMLqJ71cQcA48loVi0lOccofOiOOXP8Sf4whGuaXdW
5Oj3AL7B5SXsHt+UaaIyhVF8VFX5hg+lXtrcTJAuC+ODpt3nIqLn7WzJSgBnb2Fa2IhrIIAao+2b
Srt4di0XQBZYZr9uu2pfROVr2kdondTqGXR27fd37NzqF3BBaUyUkGoFfsEcPlD9YXrfE3wlgK3x
yuQ1NV00S8KLmMHpKV6KeZfByW5+NwNTTxHFU/LWEVvJ447YbHa0NXsotHxn/U5R5CxPLCOtfntX
PL+SxB2ysErqSWJv/T55rqtbSp+WWdBuKjJA7lwlxB6pEuFc1QDjMoNsDq7v/uY9tVKBu3onhfSd
Hf86t6e4/WKyNuD3XIUrEdyNa6h90WlAyvBSCTBfduUtLYCWiCTwQJtBxFkMX6puWxsE8RPE9PRE
keDpur3Wjft4DPTyP5Pbs9twJYu7lOqujajRQRYrvOY+MvcB624Tza4INp9vHUlkU8lsdjSt5VBI
n8rl6frmi77PHX07nxapT7D54bwfMVivCepDm9HJapm4k09Jk5XRjN+vFd0hQ0Sut9mt0Ud+Ztne
dVU271VTAyeghYEKTI6+dTKZtBCdJLhX2Xu0DdKAAU//i1kb5o8v7u+zHH5cNKsiKs0G5PTH2cVA
CtDxsm86+K9LTIMZgkLUP9wOf2ul8XaW1fNcsYfarDymyn2SVI5tvszAFZbmTzEYoglae96VmF2p
yF1JSxpVJWF9JWX+PFa6M2S+BFj96/u1bXpnzTjTI9Tqic4alpLkiVgvSfLjf/s+Z3pN0RuLzKq5
S3eYmp3QL2+X71arxN0yEsCMSpUZnBqEASCEH9PSXYIK777ZU53mQ3sji/C6BDaucdeN1dllGI/s
efurTa7b/wZXF91qvybirtk4d+dISTW3Jqt/qkEPpGeP3ii2I7vdAXM83vfZdjTjhtU4xKy929H+
alW56wj0Bno+seNlnFgvex9YCsYtJ0CgEXf4YZmOaE23k8wriZzjKMlAZlJgUVUj82olC4YWCIdx
e5xkDXN7KdJarRJgbMwLS+tQJNPhuqGKDInH8p5Go8yNESqjRdsFUq4HtICod6IdAfNt6KSaU1sO
asHXxQrOHz9/1stzKaM9F3Xg8qarg7QW3MZCtTgvIqfDCNBGrCtx6F2++CPoAfF2I3eNL083CbIW
blE7onnE7ZTueTt5ZO/BqOM+i6BXlbn518XLMECVfFxY/qf8fzBYnfMzIbLs2phDXvyTOA3SP9Fu
Ro7wbgIDTheQRMyjyjzjldPJF9XLvAmtYcHChqcwQOmMVfB1TF9oP2U8gEYhTaVwSTm3kxpgoUMb
MJ52R5bfyk+11/ma++8G0rbj0b/vBX6Wta1qqc9Zt6yu3zS6a7ZfibBFbztSPMvgnAylQGNodGYj
Hr3THubH33TuxkF+Bsr3AfgCuyGQhOgZIrGcp5nKjFbDBLF9HqEy42XhXpO8rhm8qhXUVgWnm6/P
0DYaG0uFqIbSYFQxzB2LOmtFZkG42MTs5ajTImYWmONmvT/0C/ENR3M1QCYIIyHmLq5YPV+qKTtJ
04GHyLwk8MS/WjqmjmzMwy2+hPqWkNdHtIBceCIDkSYvbYgrrENZfUmb5+vuV2DmPHtgDtheNQkR
GRtd7/bjQULyHax314WIlOBCFC21JXQ/szVLkY8hyJA0wXUJotuTJw5Mon5MQuWXlx8YzTLG6//i
tRPdKILoh3BRCUAeelqyi5rh9Sr7Zj8DUTkVvrmEds15B7OTDfC9YNW6HUO/XvYMMYsgBllg2fO+
FYIwbOYrLAAhygBiMCy+dz8OB6VPbCiW3QIQwSU35t1y1HfdSfSc3FZtJYm7rCSwRqdLAknqY/+q
+sre9Olh9MZb+HLhvM12BLCSxpufbo9tWSNfJ+07xHL2LvHKH5Jbe9qxfQAysJBzdtPeVwK5iyoe
QiPGZAxyaaWfqfs4e7xu7ZuHdvV9zgLnkqqwP3y/in3Mw9BiJ73Pq65kcNYHxIDJjnq2RYE6g6eN
DUlUfsT8auIX7rtKcytx3J1kTHEzGSynOna7lJyqdl8pmZOrT9dXbjuuP8vhg1xMWaIo3UGOUaHt
cPEAmpk6LAuoIxnoq150NBpXIHPzyljJ5C6oKpLDvLSwlHPlNrc2oCNaydFOyi/G41l4ZQh15CJe
jWBSwkqgY/zaYyIL7GiJFwdlCWST/kV2oqNo8wT2zse66BoeYlllCsonTfmWy6/XV5Cdl4s710ZP
kQoaQg28b/j7KnELdtskrZseddtUBlZE7cjxN5IfJ5CSXBd0iYvO8mnoD8WTA+AwtsadrBjZ7tqU
ISlB1P5aHYaX1B/2ZeIoAZqYMC50LDHzLvS8GxaiM8IQwPsAPwWodm8VbPK563PA7HlG5htfDNTe
E8DfgFLcBOF7vBPiPjGL4xZ0LY+fDYn1tOnLGvLCL4xcHkcA+ZvKZ/RXKnA0BZfzxva9kcbZf9Ip
mELU0PFpq39I5Csylo6ePPXKV8HmibTi7L4rCCgVRmiV3dI9GtzA6mw5rMyEvKUoIcbc38UKKrgl
wSEGQGJ+eqJaaj3uuwG5Kd9+Lg6RC6Su58iTH+rv6a15YpMB0kG/I38IQbQ2DhugrM6SOcdcjebQ
59nEAtAycygiEMlPwV1NnMn9/RhKTkuxE6ztxmPvjVTOQiXUnzJlgr76l+hgHFnBUD+0u/47iD+A
ySA6EQIl+YGLxajsWlIhzpri+7henDkSIeUKdpBvVqRI06dIuqAaUCk/6ya8U1TaO0N919hAXyva
II5SwUFgi3TFaHiSjMzMR7spRhY5DoceuWHjvj0kR1G4vRXwrDeLn7igJJvCXIEcNUMaeiidXzOA
O9u1njX5V4HAFla7RDvG/r7y0cpgxFGLuT+vjvdtPTqNLap1bEQ9uowpbRvTSpoFjJi3EhZwOs7E
buBGFpBVk9spBsOoLCiLbwuxLJRZgbZ2ARlbWVOdFqAg99LlYJKTmtxS0TzM1v0MRc4yuBNM50Ey
FAZFg2GVGUDJdaAf5gYJWwWB/bgPG1fEG7G5OSuJ3OnNwzqpdBMS6+zQSA+qLjDsrfrAWiW+kcss
U3WwGiwbS0Iz56AEDLpNjIe8bdtnVfg2jDKx9aWOIUm515tdhWMUebYfN/v2VnMZM1ArnPcR2ATf
zWUONg2tGiKXtt5JyNTM4c5U9u/xsLhLZB0QZtoFym/UAxUgrhF6VMhxI8GVY4wydWskuQN1R/5F
N9zWKwzgyGeJ7N5eHdlx0pUc9EDw6X9ODXS4MXtAWeeeJOyf2TTBlTAusgLGTj2lpEXNgIYuHcHX
q4tWcPP+X4ngztUsaXM//gb7UnYmwuz5wQyIm3rUEzXXb5rEShR3oExSVEVkd9CmOiF5UvWLI0/f
r1uEQAbfuVVIs2z2MbanIN+jqXDk3B3G/17VX5sAT/AQU61TARYP00bTBbtvO1D0CIJqkR5cWFZ0
JYwsxbeBluWM/e0Qf6SmCClHYF58T47c522vldgQAqqAEe3MqggkeivF9GatuBsOCNnZPNQQkdi/
YLin/UQd7ZG9GsVJC5E+bFFXZ9MG0izeC9gYWt1p8mMuApLbqq290YY7/MNQ6n1NYV1aD8IzhjRb
uxO47PeMaZrBJxVwOwzr8x0QeW8Ec47AUMJYiiosY1z/IZuHXBaEqqKV47yAbOcgxCBQzNabjyTN
Xprsv7OoAp9l5Tlt7vjPbQwCpgg6VN+JEz+NuIO6/YII3EcgLpzkue6o8ZRiibuVMYQyXtdhyRy1
4dWvLGlRBjQodTzYmDzRc/66pUMeF2k1PU1ymkC9SPHYYzT2rc+h7KG3wMvvhRn1qxsGaZx/AC9Q
UaUWpJUzUI/1o+qy7srhpjAdk81YF/74UaiiSCh776yWtCsSkhk6hGaHeI/W+h/DPty1HkagQbIu
701POKq0HSP9dWdAT/aTViLzJQ9VhV1PeR41D008RSclJ9MtQefLoVWG/CTZ/dPc91KgDTqCgDqK
vXdcKbqK5B0bYAD8ydufMPb90KQpDElWj1H6aLV+Lmrl2TbWlQxOzSjpM7NdmAx02U2edhsf9c+p
m4O3YqodYSp589JfieMcJZFIbrQjbpfowPCipr18KA//jiNy8yJbieJcZi5rUgo0BlySVrCYRwSi
ji6LyLA2DVMHPjDoY5GH56sLhbrQQm0VFOfSI40fmlEUJbHjdPEIXQng/OMitXqksFloVuafUC6L
jymo/wjIQuW9iNVpK6GGOYCzOpynrK0BRFgss0WBCTiBVAFtl4hjcqe8Bcjy68zGPNq9CNeLffWK
jgbnMHvFQNG/Qz/kX01Yja/v1L0oscWuqmtiOD/ZNY1ZLGyG3cp+xt2OmgOg3h6WEV7afrx+cv/h
WAGbClRvADTn+7VpWNp5wyAo6GtxGIPl42I6OsrE8q26tw+9KQjats3wLI6zddMMS11jgAp6qQRR
uQRGLqKC2X4H62cZXCQwFwntJQnLp9wviNdxq7nZtw7NJtQFsuhJ1MG/qZKGhjEZpGkMgeet8wuN
JJerGFkRo3aj5HlOPwm2SCSA/X3l4COzaPF9uKLlvvOaQ4uooLoxnoG5447OsxC2VCSO83y20pQz
+LNZFxbdp/B8Y+E2+yWQd/Vu3JM/zJf2Xa+F8wpyRtEmijLZMvO10x8TBqXzp+sryP7/xXla7RBn
EIUUzwRUkIiwq8eo9pY+9RTYQqsKjHvTka/kcC6wy6WI5CxEbJICMUaQVJg4Ez5HRfvDuT49yjWV
Gmy1DtVhfOoiZ/jYUGRpWVJ6fK5cKfFFbUeCFeQdn6HFMinAJOKB8SizHqXxeSK9AxRi9/pObZ/d
8xLy8wi63aKnmT0Yh9ozjsthAeOcHu4ZeYR9rHf0Pn1n0G0rQJVDzuKCj6jR9aVbGjyJGtsh98bx
94SbzOp2/6qjanv/zvLYRbo6zl2IyVKTIt9YfEpfu9gBs55L/dQdMHiEDuJdvpM80fD3tpvXzkI5
J6VlZOgNE0KRBVKD9E5npBzA8wQDCHtmini/RDqyv690rOJ+DoeFiQM3PWm/2vR9hnJWiPNS/aCg
dVhjEj51HiZldsZny9NOk9seutM7Cwer9eNclEUXe0wBhwHncZznh7Z/uG74267jrA7noky9a0jF
ktCLjp7QWHW70T4QK9pdF/MP5+ssh3NRA+Av6KJDDnlmkFMMk9p0tVPny16+sz1RT4tILc5XKXI/
Zr0EcaXRPiygEpvD8ACKVP9/U4vvWgc8T1wrElKpbIgOdeld+DIc/zRttz++yx3+HbFfUHyYaNXq
MwVeii7+0Pa7wn7N7FMWilJcm273LIdP1YEpKo+MEFZHjG+x8mWYgULdfhunUHBxbce1f73fZD5d
B+5cI1EZ/H/T540j9Y1P7OHObLqdHWev+mL4VZIHONEv1/dtO9A9y+VcYZIlMQbfcWHW/QfSPEfZ
JyArO2W+I0QED7TpkVZLyTnAcTKtoTUgampHpyDwG5aI0li0W5zTA+/5olszVrFQqDOPmqOHX3Br
OsJ633YiZaUM5/xSAhDqUIOkqfaiB+bL0yAv3O4VM6rC18jmGV4J41xfmxjKCDAMhNPqrfF/pF3X
juQ6svwiATKUe5VUpTJd7c3MvAhj5Sjv9fU32HN3Ss3WFM/pAyx2FxigspNKBpPJzIgp8WwDms2i
tRMZ4fCvpVMwKKwVQ51R8MqcML7GDUFwaIiMcOCXj5PZ2CWMDOpnan6RzW/N8OtyRItMcIDXTPJs
0RRfZs62KkreVbNLy1GwXS8bwcDy29O1VuxBgyA4Sp3TqTOfy8IfRhGh6HpZ6c9nh3zGWyPFlNkp
1DvRfHMI/HLbowBSoQBSusKeB7bL36XnC0scCpThNOkVs/S/96LUp0fWgf1PuBrWBr1ROfgf5igy
BwRSDVEGlX0hq3R7z2gw551sIZ17N1G384xt/6y77ZNYDuIyACl8mU6LhkK3JHw0a7oJzOf5I0pe
bxxjUbPIuYLB7EyDRYVBfcNnLaTmta75o1vtmdyE9vlypK+nEouF5HBhpHYwpy0LEMMLIpeRy7DB
11ByetOrUe7MXdFVWxT4HEpk1E7rlsBFVf8Uz70blzc6BqMFjonikYOJurN6S5bhmARBcgwEJCjC
02gr3zDe9mmXi6hf1pPzxUpyoAF68LhQchgM6Ea9y181Bawfeb2dXpNzUXlp/a37bI9v0+r1JMwV
id14QGhz0K6qu4wpe/du+Gh16LvBE839B+Zwl9H5eqQtonMsgiQJ2VE/zPt42OT60RAVBQU77HWZ
FybyCgqR2cgC0iqdKIFagqg7a70ofK4scZGR2YE6zYOGfAyVJbIp/PwY3rI5EZQWBGfVejJxNsXF
BIlG0JHg3u1FyXATJm6W99ea1VyjB1hgaXVTgZlaRRMM6C/4J85emaI+tNFG11vWRkqSjRaWR/Sg
bT6yrXRQKEDoDIyZ/NW+TsMg1UtUoIk/Rl5ya27nYwDJLMvpGX20qIK/7pZt2qpigMiNH5g1QnBU
l2x+0cp+DLPfG6Uz2NvLPgls8NeOQJ7nMu0Jlq45JP2tZF3HIj6NdZjV//jBj8iqEq3SjkkUgCSu
uAZf0x0eBROXyd/gTel76ds/Lju1Dg8Li9x53FRZrkN9GfDgnWRXwYhZ+LNFfUnCwJft3RX/fooD
7EJnB7kDOR6LHrx0iHRjuhnUBzsV/P7qTlr8PpeWx1qCAQQ2KatZKHeQR+jeJSrmKiIRl/w6ji8s
sXBZABCoP6MsYiOB/+MpTP06wWAFEz4FZZhIS1jkGPv3hblACpRimGDOLu8y8mK0p7a6zlvBOb+K
qiiNqRakF7CNuDM3aJomHtkwWVO5iZU7qS3ic1t/zFmY4GBVnkZ9StmstOoPILSgW+0TcfFUu6PA
vSt12/q14WYvgjBfPeYXVjmETWcj0g0Jjuk3ynbwx53a7ZgOM8UQjHQVFAL8W8WKP+Y0PmkHz2Oh
UmbOsDea5NLuh979p08FrYy3AVHGaLLBQC/W0XDb8b7qPxbhCyc4aMhCPYkIi/D6U/9adQMPgYLZ
TII3vkDYXihaMg4ZSpmCTpLNxBnlcxbFLvgbpEhY/2W3pXfXDxMileiUNw2wTL1dtSKXBnNgE7Uy
WgQwbnoIQUxnbP/BAMXqVlpY4pCoNWpI+oK/17NO7E25OA3JUZmxfGzOazjao09dQ0T9z8KYd0/R
wa9vEw0jGrx7cRo3clpBWyxBR0J6iOEc+1qipHLNt6UZzrcY/FnoW4MZMgDyjFsa3H9gvy4tcOgq
h6NkqwFEy6a7ycVJuOuP0KOPHajpoSdeVOJbBXNFx6JhbgJ6J/xmUlOLznESMlAiB5br0Zf5TsO4
BqN/zETvokJz3M4alQRDwTYzV1qpaxfaLjTUz609en2ifimq7hBSc0PiPHPmot+YSXlUSCF4iFvb
cEufua0g5waZxx5/RJFHzlhkHkWKq4p0rVcTDOi5W1AIt5jqNIdTZj7VSZS/KiSPIEyCAOMxc1M3
xqge7t5MY10QO6t+LQxyi1tEZgPuK2Yw3QV0duxxZ3Z3gvhcuxwsveIWj9hgcyUmM6Kjj6/zw03s
t2wun12oRN1uwjXk9hupSCEnHawlewylhHhBmj5rJ3IzeJBgxhOgo902wiBlLrzDksU6cluQ5EY/
9RNz0XQZk2ey7UGt4NabDlYnDH37IlHLVVixNAJGNBVSavw8TNFNdR6OZuTp+hcd8Wg9C77aqku2
rOl4E1GgJcK5VNTETrqaQDTzE9vmzVMADY55cs07xc3x4fLcFVhkCdO7RVxY5NI2tZMULYthkb2v
o/9Wz57KDkVvh27ZwDfZauENCI2l0S0i9J2LLpbrkbOwzyV0cRvoRhfoEVrURq+B1f6b7Sp39WZA
1aZ27dtexMWxeodhU2+2rqDzCJnk2yO2loKpw7QTNGVB4G0eQQPrBVs8xLuMwijczoI8aG27Y9rY
AJeerWHegvOwUKV+bmrAWNjep/l9UJ3KD9ABsoHmPya4lFVKsjqfNKZJ2t13823deYIoYZDER8nS
AJedmqme95MBA1q6VevXSZtg33yuLLTPMkAR3cJWw0KV2YgAhB/Z/779RhgeSVKFqce2oTd+z/fp
7lWx8LPVoiw0b9TdPxi6WNt8S5sciMUzTcASwHRIP02u/p24KSRwyK3VOfpBh5K8qL1+best7XGb
XUqoklstAmOwX4bJkYbei7vKGccTKlPOh77geUG5fQ56TFmNTDgHweGgdBUUjMI7CYUcN/heX4u7
xtaj/myPi/o0Tuq5KuBclD7l4IdTgmtVJHy+lkwuF5AL+5IWTQ+2Y3wkvwZbUr9jQobi2s0qYCzt
cNE/mXMiExaM8w3TatZ2GIH83L7KcJHdx2iZsJ3/rB3f3zLqdSa1LNmLfyG3/BqhJYNp28nUnV91
k0V9woJvxdfCJhJXKGTDvzxJ3DDc22njlL0AQ1iAvYeQs1Nc1pMn1NaiEU5l2WYYdm1zTZqdLD9d
jnORFQ43FDBHSXSAK01teeX0EkPdpWcEMKPg4FxLBZbfiAMLRU9GKWCoPqV7Rbqa8v0HHFEgMqHL
CoFcH3dIRXi66+wCpUmQOXpUu+o7ugutXagUAkdWP/7CEPddJgkD5nU4ANq1+6Zx9OpbKTKxep2A
gDqQ3LYsE1y8b9G8NNDS2ZtwhilKN9cNppYhu8QoA9HYLyR1WMXxszW+T8GYtNxUJ1jTnd6rH9mM
9HemuJQ46jF3hRnMKowvzHFfSpoxTFkEr84Vz6NnbosTE+im16REmZLRmLAHL+qSD8jFsiQUVLk2
mI0tvokazP1SrNMu8qTyRBK/zHxF1Ee9HhxnExzC1nmqQu0EJmb7lI53iv3Sz58uB7rIBBcbRmlC
/3nuEej1iZjP0eSZseilZHWzQorSUiHcQlDufxt/g91OlVSzGH+ope3vJ63gMSycxMIrKxuGEI8C
rgQ9mBxMtOGquK4rCk/CkVc0Dy0d9HIBRh4cFhY2lHbRpBhiWO8jTzRvzXFhqAYkD+YB5hozcdUo
vlEte1uR1qWB+v3yJ2Of5C2UvzXFQUZEsjixMLrussZzVsQZwA1U+yJmxPeR8dYM2+eLinLdF0WM
0U14JMlflE7ejHPxjJZJ/7I3IjMckofprEh5x75TskvaY6ZdhcI5tPcB+NYVLgDNkKTmQGBjlHrj
fo7S+7KbylMVKRj/mYdPiWy0t0raomEwzZ96LURrVRXdRXFeQ7mBoHE3LH5ddlv0EbmEkKZBbWcS
/qS2URwN4ph5dDVo9+BIk3ANNClqj6LCx/vD+e0qcDlhPmg6RLUQN7ECNYXwIZKQ7RaomZXby74J
9x6HW9Smmh4lcG44FM+M1if2VcXpMR8h72xPyFbx/sR56xiHYVlnt0XGQqjfpl8Z05PlzXfDlrH0
pxguFPUxrow1vrHHE87l2UiaIsHOYKq37HFiAr8U9QJPfcyu2MV5eIg23YuIr0KwU3gOOtvImpKA
MtDtY8sp0muMn0C6TNR8JQhMnnuuLbseuSisqGgb+c0tHO3Et6+VK+bbReTgBVIeSoEiOOzcdZsC
EjdeODrBVe/K24GA/gl9gEdJFJgCIOCZ6Eglt1lSvEZKuNN32V2Cqoqr3DegBUN/h2spG9FXU1iw
X4BrnQMfPMSEdcpwVHkIvowecTPD2bKoAaeAG19pkYv/sE5v2yOCk1cUMRzIdJU+d1FdSq5V3xP9
OgZ9t5C0RYAqfBo0gcttBt2e5M434TV1NWeoUfHUIFYQ+wFal2vHRhcJCCYFTdIiuxzG1Nbca5Sh
2QQpzMBP89JR5k2kPQiwTAAuOgcuyQh91BpvJi5m/xjpaeOjOcYZQrA3YW602Ob+JCLzEmxB/gKa
Gm0UjDmWNE6kx0j7nFjZvk/jbSdXjmokD7WOSnKsby57KohT/hpKUIYfbAWOVl37vat/hn25kWiz
bTXJKctiZ5WV4BMKwtPgEplUKvtqzmCxj/ptlEmH+Uupit5uBFve4HAmacLBrAYYUZVdaj3Zonki
0WFncAkM1CTQSlPAwHBIbhnRirEPdvqpwCxqdBDrkrNFuQAnBgcnSpYowaBhT8+Vl+/JBuItXojp
lAIKiCrOO0VUoxYtIAcipi4pU0Hgnz7fsxlLIa+LyACXlyQk0KesRLiTk+E318VdfFfLjj07oKvB
c16nbmxvFHE5rMMHSLVwcSO2LnPLOFTyZNEBqNzJj5L9lEmj0xq6q0s/Lu+qleoVO+fOhrjlM7RA
aTOGj81m2mQ7Cs5kSJ/gfYtBfiWLOb7XAetskFtOs8uUVlaZwdppr1g/uPVZyZwYd+HJax7S3BFV
Utf38dkiB8VKq2cYd8BazirGiDBU1ydkJ0P74vJSrsfJ2QyHxFSqMmse4VgUHk3jUaPfLv/+X3by
HwN8K6TV9qjkd/ADssTPKtRTMcPpkR/TVtvQLx+7Xp2NcRdGKDEGic4ujP14PeBu3z8l//G7vPq7
uMF1YzvkMYU/RX40S09SHhPR04RgG71G/8KEKQVGMbJrzDBlTiPdE+Mbye6qWMCYJfj0r8nkwkw+
6lVAA3gyqe39NEVHWf/3ffRv9in/9jfMiUXMHp5QHQ0zpn5QSzCUJOTucpCJPOHgAGrkiinX8KSe
dMPv0aHqxDT/2KX6HFwcBpQhZgpxXZBcSUq9JDYOiZz4pBdBt2Djv6a+i88yzBOFCjXbkZJfk0+N
ve+tn5fXS2SC2/Rm1GAgM20l11DAGaX5BWjfCkzUXrbyl9vInwXjucXsTs1MqceCDXibmb5Ca+uE
Y9WP96Yffs430r7JRCYFOM2XmKumhooLu0X2W7pnDJnhpn4xN4yJi26CzPn3zwxvApxnGKvmrpzV
EitpM+Y8nK2a7oZkf3kh1z8X5maJjmd6y+SyraEoG7uILck15+eI1G4j/wTds2Dp1vfQ2Qj790XY
gao1iNTAwMpBVKEYDoFtuv/NDebmwgKN7a5sNVgYUIiJ7G0RtI6l7S4bWcfOsxscFBRWUZARw1uu
Te6r6qGGokFz3WnPl62IvggHBXmAO28dmKh9Nbsg9rv2kAWCptq/7J6zJ1wC0M5zYGgRbAyHEZ0T
6qbMnfinvJ8P7TOKB6fpRXT7+0tadTbJ4cIcBO3UhK8m+0/s+VG6R8PEVsfusXZieiTBt+K5QqFj
rETgS5VcrT6Vsk9Gp5mOpSmQkBJ8K741ImlNmXYEVqz5C7RgpPyH1f97LSIGA38WjucHrWy1kloL
C5fIt2V+m6vby/H2lyzqbICDgNbqB2maWcBtB+rUtyyJ+k6coneU0z+o8wvAwOLAQE4aWmQSzLWe
7Ca3ryS5XvDIqGaKbemL546EDnLgAAVDvakifKVmU+7ZwH5wW6JZ+DcXZfWxpPS8nBxKRIOuDGbL
/PvOhrTRFLGdPscFqqmsLXUuBdi6MhL3Nj44vOg1MLZZmQ1maLRhMJ7N4ilq3Ap1nU+Tx5qgUgdj
wcF98XI5bkTfkcOQEC4SOwMaJtORgu2hF6SQor3FAUY86E2qW/j9VjpY8XUV+rIoSxWBEv/0mYax
Bq1wfKtwgg4QWhXAeIfG1KcQ2kogaBErMgsWjZ/VniqjbJUJTqHb49pS81NIROPggnWz1bdHYRj2
YF6yYUIx0J3ZDG4R6z6EGgWfhy3/+7LGnzDnB49KMMGBmJR9/j2rsfU7JjIo7otZGS94E942Bxfh
3OskV/CJzAf9B9vA8il70u4x0KI7yqvMzz94o2Z3uUvOcYgRolN5kEwgBvGTWzY+a55+j89SvxPt
3/W08ryQHF7MTSkPYYuF7LfJI2tV7h3ioEni9d3zv6MhPxKSQHuuMhMsaDY5gd/5o4P75qdXYThI
kIuS2JVp97ffj4MJotJOj2PAk+yzccxgP/v6IcEksviziTYXhxhFVGdhykJSLiDglWNLD8//BfNs
fgzEJqNCCTsqS+VZhxZT8fm//T5XYzDQs24RBg+Yk/VnS3XDWUSwdRkebJ5YcbSHodMZbBu67GSt
7GjzTar/a4Wn5UdHu+pbDLKtpOq6Aus0BQ9z92QZ/7rVHb9vyfgTdVU1VF4fLgqo1GssJ5pkUOB2
yUse2E6kRII8mW29dzCwMMNBad+lavT7ciRJjjHmXqBA4tLov9jUFJym66YIJCYIqMwB0G9XjCrS
jKl3HR7lhZvMk9PGUNdr9/MoShhWdwmIzP/fEl80K5rIrpoR2BbQw5BfmeThcgyvBtji97kYzi3D
HtDjwXolr0nlqu3nUdteNrEOKgsb3IdJgiaTwxyrNYAFwDookNsie9ZVQQ+ish9Ln97HwHm5+FCG
PHA1sA+jhJnbYr9EqNxb2i2pKg+tI4LTQBAGfN3MJCPO1RbWVEzhNzeYq6Rl6rSiee71xGexgNwB
F9QpjYMKdqzTRJ3hK4UaTOo2nlx7ssdofoVtX+thYWK/Eoik2/wsQGSGUxAa2LLKQ3PI90xvKfXN
jdrt2auBCgGVXnKsWbCeq1YxBmSjmc7ErAr39aaioYMyxyGY+yWwunReJn3Ngw+9uCyscDkKTQya
Kx2szOXjHG+z+vFyvLMz8l0MLn6f+1pU06zQMvH7JYFytPoEiul23JjGYQy3qfb1srH169LCGovR
RS2lskYjDw1Yaz2U1hon2bbH8EpGUR1cKMNRFBmiT8TdX+wissMSitVePKuuPdt+WI07CNF84MjA
9J4KCR9DNwjhAFanGbVyJUCalT6R8GAXt3XwfHnl1pB1YYJvM5HbfmoMWcJF2tiY9XHMvl3+/bWV
Wv4+h6wpmGOmkOD3ldAn5CVWbrPkA5G2NMEB61Rnlh73MCGFflt9qXJftiXPjl4Ma99msnfZobW4
XlrjdqdS63aSE3wTbdoq6le9AkUv6JbTT3J+rSeC3grR12H/vgjr0DRRFGzgWhqeMuU4aQJn1g6K
pTPcJu2ksZDbFL+fR09180ki+6wF9ev0kH6kL2xpidugQznXXRCHoWei9y7/OjUHq/brTIQDogXj
NmZdmKkhzzADeW2p8lA6wdNk7NPIbSd0UtROsgmFihCr6LN0jrsvZKYd5jZbRu2h+5XfMo676XNt
ucprW7AtKOCJfORQoeoHvcKoAhKJOfGjKUe3vWhgcu1IXzjEN4eoFKKKaYAgb6BapFkx4mP8ZUul
W2SpAONW67pLWxxC9HSyulyDO8TXtsEzvZkLz/rB6B+MbbrN0w1YuUQXWMEm5ptCgiyT0LME/+zs
BuyiQ3vVaN/11Gvj4yRqeRE6yCPGmFLaqojJ8jt6In+3U2B4IfarAm1LrYs2vqPIQVFI8g0jsTEo
Tc32m+zPW31Lt7K0066ZvLm8oxBXb9zLsCgISr5jpMWjttkbWNExvZK6xMm7QpAWCV3iIKRNSzVv
BwRK/IvcWWAIY3q1PUVNtPVDT8jmz44NPoFZxiUHJXg1mWI9YNsMAw3pjlGmGvtwzx7Opp1xf3n5
Vts9l9Y4CGnB9JlOI9bvt2Y5yMw3UuYMp8oNSid5YR+uP7FujlB0L2VwcclPDk6yLOhUJUSkEL/d
MxVYxg4g70Qsz+uJAMujNWS2Fj8iaYR0nppKw5az9mDsj+hO1QTlvfXT7GyCW8O5bpOqMFTcRwmE
MM1nErwEIQaqwt5r2++XP5jIHW7V5sKwLTuCOxn0N83qoOu6a4quPOubCjQolqZommJxx3NKNLXW
QlxLS0U72FN0GsG0fNmP1Wsp1Mb/2OB2VZUS0qYFbJgPzbO5rXx7I4cexM83pS+e517fVGdr3KYK
rTk0lQHWQGrrTqBeiQ/lN9Mt9haG7ISbavUYUxQ0X7HRf52fMJWltjAwho3McKdGbq+C+TjeBJ51
VW5A4wAeN1ziHCa1pQq2s8gw+7CLvK02zTSuE0RimNh33Vjvk6J9CihFn5ntX/6AqzGy8JGLkWkg
k1QzH1W5c2wIfMrG6bKFVYBYWOAipJCVbGxmmVXN5yumIqr4jPJYxOexunsXZrjQGBpzbHIGENr4
Utb36PDKlMqh0UNTi2jT19F2YYtDijSdq0AfsWjGl+SRxk56zfqw4rvUH+/jffw49E7hQVB5K7o4
ir4WBxvF1FC8lSMw7OquKe9CVbCd2dd+B+Znx/jEbTRBaKATOBb1nY/E7cZsJiRxIrZtkRkuZ5tS
ElhBCTfS4DahVxmkqkKRErpgqfgcTW+sSA5r2NCHa6P4TFpBY/B6PrFYKy4vS+hYK/oAA62NR4WM
9TB6GR4VmEhdchD1yQnNcZiQzXEQySk+DXSqksd4px2NPYU23jN70x12keRc3rbreefCPw4ZkrKy
+6qAwZqp16D3Zz5at8SjX5ko1rQrXjpBDii0yCGFNadZOrDoJqf0mfVLRCjQ0V/5znAYp1a3Ex2Q
qzVBc+EjBxrgi8Xktgwf5wfDJ89slKSB+hH9iqkcDPwJP6Io8DngQFBqdgvi79exOAMSkc1dvMlc
2+22/SZwqs6JhFIIIps8Zph1QCiL08osHZrcTOqPany+HCyCA8tklFWLA6uvZN00Y/iVJLIzldBQ
1n2pyzZp/umyIdE24Kl4plRtxpDAG9XXPrX73LMSJi5yw7L4SPf+I1KZLCFZOFalI2sXgzkwetnB
IzH3Q/pZ4JIAqfh+tHHQpxFKR3jDu2s2huUyDbriCZdnEAxuWSBCClW01RjCXgB6k0MTeSiLKWaB
P24xcHOw9obTbtAG5YZCSn3RtjY5IKF1qDSNhQSgidz8SnaJ250iMKqYmyiD0NgregmyGmGYcFAy
4rZQWD0LkztmsPGLk+URNKQwmSCRypJgh/F1/i6Ts95gFwerMh+Horgz0+jWqGbB/US0yTjwKJoR
2uED+2ZphQYXafSLPt3MeT86PajOBVG5mmqfodHkYEOp0zELNFirZ/MrUoKNXOiniJqgpOrdQIr9
MRse2qg/VC1EfrLSqxQRlahgY/ANbdPUSXOtInDsKpTdudHLDU5BIjroBHuB72jLjdHMJXbQGWnk
KGbmGeoPRb1L40NrPkjlDoq0jiXfQU1aYHk9bsDeIGP+G1SVXBrU5XmTxwNBimL5SXaawo1iCLIU
kQkOv0zofxlagax4rD6T+EgC6liqiC6JBd57MDn7wWVCilqMmMeCH1l51KsHs90kWua0Su4QPccj
sujF8C+IcjbIoZckq+oslTA4HCxf8+bd9BlzMUHkoBMa2sf2bfYtLTzBhmBeXPKSg7E5tPoszmGU
0WDlW3yvwY1+aQdGp8wsVkL2svX4twgxVBCKYRj/7eHT5X0wVqxVK6bOGDuqm4EjvT3O99SprmRP
ZfxlouaV9YD5Y5NvDytJYpQTazOwwKiXBb+C6H6Ufl5eyvWr2tkGF/chVMnAaQ8bdXlHjftO3Rmj
k9aKY+cPly2JvOHCPyymOWp1WDLbPZ5dq/oUhh86vlUd9RUFanQyzxxhSTLklmW8K2s3YGfaVX7m
qo9XHR6V2WMBJoQ/4NLCHHeyNdRsJyODuayON/Iou1PZ7qNOpB67etig7IHbHiiwNb7XLYC2t6mA
z8sF1Vung6B1Y9Jvd5ddWY1vTB7asgLuV5Of5oyqqCl6NUWRub4OyXMu4jxbzwLA3402Ehm0ajyl
dp8XM2qTGYjADiOq2I2Pl6qj7v8W9hbtnHVUOlvjybVnPVRQQIG11qO9M0NRMrcc8lndM/6Q+m4u
XNwoRIncKiotjHJ7KY+tIk8zGnohdZoNmBV9adNDxsPrPMln+nfF7iMf7c+aavyWAstoVfQwaATF
tsFjCzbyfzTBfF4k3WE3m01nwoRW7oxuT/pf/80F7vgwaqMOpRG/n8U7cOHN6kdQZ/FNuJNCs+ep
UgniWpmu9eAzZV1noainaRVEF0Y4HGjHtEflkn0HIvuNEp56qjkJXg1jknp2Jwsy6tUzfmGO/TmL
b9LOUOGNKphTs19F8RSX99S4G+ND1/1M7M3l77NeVF4YY3/MwhiFxlIcWDA2uKzM2zjKLrjC2IQn
H4VXchav7471hS3ukCVSJ6XSDFuMCopJSod39obgZa1Aa6iopLyOeH82D0/4o6eyHRgKjJXFjdTc
6pPgNXT1vAMhogHeMVAy8Y2uaZFOjU3Rx6IFfhgelO4+EQX3ancyKuIEdICQKbP4p7omiIPWMBK8
ke9ajxW+up+YCjvOd+OmuFVRwBh28ctHAmJhkwv2Ph5KjSjYUR2a30YPlOs31hUTG0lvRHVkoX9c
pAfq0BQWO5V0xSley1CFG/68x6Vnlz/LeL4DV5woClfjYuEfF/Bo5cqzoIHNQTkF4b3eCxB1/Wxa
GOCiPMhTGxd+GFBPHU4J3If9st9aVwPoENVjmDsREQ7zCZzii0Jdnar2wD4aUQ9x3jm5NjiX42I1
STl7xReD2kjSupBZUGpU3LWfSnuTTdcN5Lgu21ndVgs73JmnBLTXdeiBeE00OloZ7DLru6GE28tW
ROvFHXu1SlDeH9k3MoOn0h6fqpB+QCvIVKGmzWhmVf09u3o4x6DaC4BAjBcID/mb8Evsv8LddmiF
IbBeYF2YYz4vkLxRFHCTWMiJjFN+xeIO7KLe7Kd7loOJby/rGd/CHnf0NorcNnmeh169ZX0Llc+Y
zm7ng7FVj/btB2+iC3scMIXRmA4SWNy89ntwYrJjKFn7te1Bd2KGUAyjXolGwVG8HifnT8gBFO1k
uWuZj3q8meurvP5yOQ7/AhZnAxwa6ehbTYjEFhExYh3Y04aO9kun8RhdFd3ogyMsSK4ew4uF5ABK
KswMd2DYpFdMqWjeWVeGwwZCEvDyiJ7R2Aq9O/PPxvhjOOmycppMZqx8bCDpLX0Ppm0ETczcu7yU
68DxZyX5pv0+7mlSV+xT2X7SHFUCXcrnyyZEX4tw4AQeLNPsEtgYX9W28611a6s79dFwLIfxY0t7
JRbcQQURSDikSsJ+jJQaIGLpj21xHZuCCBT9Pvv3BWooSZnH5QiXLNNLy6de1LW6nmAuAoCDiURv
jKgfYIC9bTEWjfBQHs3XpgVRcVgESYSDiDzutF6RAYGMSxxD+34K6g7IGDNZBn1PRPIZQt84eCBa
qEQ6eJW93nbwQLKVNuOdfZqhDR1vRXmLKL45pDC6iTR2CFu0OsXpcSyu7UQQa2x5Lu1VDhhiiRpt
qWD5Znql2r9q7RSVj/JHeFsWxyLfx0wxkWaFGgIiie6l5noUURuLDkKeGK+v8fanUqxUXTgjSgOK
E3/J3NAHq5s3PWY3ojLR6ozs0iMOFtJhGpS4hUeUukzfwToMPnrAXQ3aN/ZXgm7WHC06wiKI4HO9
65nJG0vJApgdv5sdblTlo1W5BprfpE3xqdW389f+unQnYQYtsstBRqM1ph7rCBNqfO3rXVp/kbIH
KxF1tv7ldvAH0XmmvAmiPKUWwr/h0HusMdKmJ/CWlC8UZN/KpnmQBqckL6ITSxg/HIoMPdRUqMzs
QkyGqXUUrqU5+esIKjiaWjFHkwCEedI8ba4hD1YgYmXTZV2nyrdki0Kqa/rgyzPRdAD4ErxWvA5i
XdjsOocndqcFQzjhK45p4cR4QJB0HwVp/N/7ydgF0UFKduTfS+C+SYl59jxdKYtRUbC0ZeebFtRA
bdcyRewtgtXkO2tmWmEglGUCvblTzLuo+tB73flI44upele1gck2AN6QD2giR0NS4I33TAK0AFnr
XpB1sLrihS/Ft9fg9ZEGWgF/VHQxZBvo05honBgwfT/sLHN72ZrgmOH58YKik5MkRyiG2U5VH2Zg
iZBzQnRO8y3PCa2byS6R1Awuywkad34xPIpCUL4Jb0QjdqL9zFdRSgkUSynLQBjlWnqk27YE9XO/
SXbTcTLxhCVEEEGGbXAIUitqG4cNFrH1ejB8svG3+li9tj9LexGLqeiLcUkIyDuGGezMWEzZp2ia
LB5Tyb0cFAwLLkUghxWNRc25mdgKEtkZ+nst/NxrhSPJzoi2qGhyLptTWKLx3h7YwaFMhv/m9bW0
pI+7nt2KZnau1fpG8WKof1g/Bgh1bpmoFyQHd5jIdPVneSc8WFlOfck8d543yhhi2g/mp7vWMw4d
btLQLr6K95A6wTug6GFB5C2X4k81nvyjFB+QyTX9JvBmFLuitu6/IP55VblzW4omCTo7r3YYEeC4
m3163aMhnwrC5S/3pLMlLuevSmuYCozJIzMxDuUWPeToLov3IyN/Zblx4gvLlutb7myS23JR2EWJ
zUJUhk4kSxbaHXnUfLaQtjfdXw7Q9f1wNsZtubgKLDud4F8UPqFP2mW0bXpQO0W816WftiqYLfsL
Xp7tcfuPdHXeoEOa4WW+Z69drJNNA6coW8xI0ES8jidnY9wtAAXvquttGJsKtFnayb6q/MvL9xdE
/mOCHxLHDGUl52x/t9vWY73lzalwySN7aYc0uE8En2t9/XQVVXTb1BTb4FzK5HzMogzlPsjtQNq1
vZJPCbqirNfZ4Kt/kJqvIsjZIF+PbetCr6nKbu2geNYA/yPkjBmXteolh2EnPHBE9rinSaurDal8
rf+eqq+YzAKZtPFo3OgHcH5+AYf8hzKghX8cQlKUm38/rjQbbWu4hd9AkgkiYRWKcP/gos027ztA
XpjjEFLSwlmLbXw/DQIibeHM0ks3frFFE7CrQLwwwwHkNIO9YiL4aj069UDs7P9WMBIlJKv56cIM
j44VHfVMhzdDcpgsLxbRfKyHu6EpmBSxMWPDdzmGCcgtrAwzz/Wn9lWJNUAluPw1b2pMsIlOr1W4
MAwdj1SGpWMQHt9uUUCqe10N0hEMLEMDYv/mCw3NXVYKHtvW74ILK3zA0SrpShVWShQnXFzsYwPP
/ukmOw23RueMOgZGUX8Tli//spZn97jQU2PJpGrH3MMlFK3Z28DT7s2T5L8StAuAajXOF15yAZjM
tkmHAcbmIXU19XvSfZXrg2x+E+DvagQiubJ0i6iaxdOBgFjLru0EAUKvTpRu2a0i2Nuj82KhMQj0
7PVP4VPfqkkT8ivo3THeizW2Q9jLMjRTkYRrWzbC0d4kyKqKT5Dkca3j8E0VrOX6IbOwyB2a8diX
ZBrgZLMZNvaWJZCQlD8obu1kN+FWEhTP1iPFxB4wTVD36ITb1l1a2WXDnu3NGjxSAH12hX+C0AVD
/VKYzq3uO8jEQTrRwD5/dX+x7/rWwpOTBffU7NhLR2O6nsrN5ThZ/WYLE1w40nKKJCOHiaz9lpF7
Rfcu//76rl4Y4JbMsrIA3RowgHP5VQoIsqFe5jeaAwpP+sxI0iZHzOS0/qkWdrlksad23Wct7Cb7
dq+DdBuvExsQrvwfadfVHDfSa38Rq5jDK8nhBI0kS7KSX1gOa+ac+evvaXm/HaqXJvbKz6qaIzSB
0+hu4ODMWukwb4bKTqmF5PLFocnNPK+BF6UnKfRUgVjI9d83JF1jHRbQ+HnPwSjJ6nMlRPWurF8N
+nlMKN8mAPg7W2j+ixBLmlmDinjq0H+FiaQu3ur30l7b908yiq7IgYzrDv6PUfw17hxkWZpawAzm
20m5SaV9pxJl3pRZ3K6iS6EApXnWLyd9Gqfb8kN39uhn/Pu78De0WTOPQROw359GTzTTc6gZT6NK
tZL9Jo4uOMzOBReEOYbfKTqWKnnqXcFuvmQYeqbiWdS3ZfutPPJEldesn/EWtnGx22LSGkbWA1Pc
d7v2TaNveI2c8e+5rfGenJxCfS0uavO+6tShAaJ6nRa2ioNlsW8PBdSLd1C0QsXSwXSokx6FyUVu
PWYT5KyAGYnogr4xEupoRwFwu1SQ6kHRN3CRZtft4t5hEn2WIzx2eADub+ZrPGpTpy/m1f/Kphdf
jmOLumgkq4phk3k9e6yPGOMz8ea8C+8LDEunhxqv3l9e8Pj7WHkutayyJtaVGhxYppGcqyNmDTqp
QyWj65v+AovLRpOuD6EFhQaD+IgxbyxDRKV/Zsuf652wBzlidiexnMQH5G9npaATKlXCava9hDly
Zak7UqRRdf+rR5OFXVwaOsxWkyQ+1rDSuq+mFe8mNCxFc30oBP0qF8ODJQ7nwUg+lAH8Qyz8Ra3h
T1OfsYbisvzc48MN1HgpFj8bvsjfzQZ6U0WqgO8l9rLTjZ+j4dQMKZOCGn1q6i6xofC3sqY/FV3C
mk98PXayPna09KFIPm/nNKtXQ4sPxRFGI03poLMtZc5e3So5KPlR/DSrvY0eom2k32Qxl4/DUQe6
BrouitnuAo1UCPNC7wy1MCNqYcY9JNaoLlVq+Tja6E0z0Qrm6JZ5LamO7x+7zNs2iYgl/trESnzN
ygxATOJxNG/8/LD9+9RGyVexRY2iGlEPAFARBpo1dscmjeHu6QhRVNmdzoZuFz/qPdXbuHqwu3gF
39tolFnpY64mpknM6CBLnHhAqf94pebEOZlaQI4mhGGckSICR5Xu+uzHNBIXP4QP8L2MaazUxcCo
vLVSO8iOxXRTdsTplKAEvocR/ZlBLbAtN45KpxSfc/FOTb6UGCjS54Q51HLxGYUvT+YwIoJk48qA
EmJEdaxQ68WxgSZi7E0BcUAnrwdbxUN5k9qlTGTnqyCWKuIgqFk487G/L7K/ucvNLM5GJqZi2l3+
tR4w3qejEhUKhVurIUozXDgBZZbcuLcrAbfsbCS75SSK0+6G1KuOyhOUSKiYXd36FuZxa2iauFkf
ZQAPTnrMvoq72pVPrL7RR5dpdZZ2wlcoGKlQoLKOBbG06/nEApzjWLEw6kIQAW48mHvL8z/pAJWc
8MBa0T409R4P5As8jmRnSW5KvYbDCFCejY75Ud5FuIWXP0vTIbzBDR45oHk1Bi6IfBdaE0a6KTUI
abV8apsrq6Ich3HOv7b4BQCXkuV+Fwx5jiXUv4xo53sbN+123uRN7ttbkLPN8av0sYDjznSxVo1l
3gIuHeJdGhm7cczvrdKyIZ4zo/bad7fx1ovAFoAc5zayYvgjS800e9iJu8rpn2eMncBTtit83sZi
3ra1lOxbLiI9HITI1FkozLgwseJHw/Tk4TTNtS0kkKUgIo+IeIvjlWFIhSBQgdbN14Z+L4h3WUA5
BxHcFscqo+gLodTC36ud1dnNALnd8QE3kq6OennTbs6+ZE/n6BMTwsgdKrwp3+eoRdXjNlNMfDph
/qSMt2FC+cbqvr/wDY4+ZM0vpLEEgHw9epbiQDIfRYLzvhG8ztW9cp864o11pDTlKFiORYyq0lKj
wqpCNE/pTngadaLBjqOnbXckXF/lBctbPSz7hLGjlni/BBwtJ1N3PQR36Ue1bVdBj+F751eleDKs
CmDx8dck2gQz8+g519s+gdL99zBmKqN/o8UnK9rUlpI7IXghVm2bELFvv0cIVGnMjRqGyBCjdd6G
1eykm+hsXTdHFcNqqBPqdhyrIscaUSFiil3H8HTfqcJTEqJhUaJ2SgqFY4s6aSYjULBuwZPanJMb
yWXF7BjCk0NxRR6v2IZJv8+ssb2JLEq0dFG3JL6vP6wwSl5m/fBGml9ZiWqPojeFBs4oWmungnK3
/e0oOM45BBXbczEBTlB+5vVplgo7rb9Xljd11Gl1zQ+XlnFeknV+gnpmQFmF7GVjddPp0n7bmtUT
5BKD84xWb6JZECBZMDj1mdVmj1fTJ+uuxq2hcPzINKMlGOcg0EGNxQk3ybhsDe1CLG1DFXEE/4gm
9xKG21GEIJXmZsS61cKXGp1kwWPS7bbXbY2JlhDctlHFYh9WCiCg86ekXxX9XizvoPNiC+aukJ8S
83Ubby20lnjcLpLmGk75zMk145B3n6LkrEREOSgFwe0YQaX15TCh1d0MvFTd16Or9X8WO3zPtt5O
SjYUgJgxdjKau6siepWk2sHVlmMUlCgoEakKt1sMqWS0LXNtqao1SDqo516TXKvUEnua0OhiNEQw
rQOqiqpppmiovIKEgveXtNZg3jQ8ZtlfZgpRAv1FNb/0OnFq/U3Y/gPFp+w+9DHivIdgwHT36ySE
lOJGuJ7QLxS51O6xbhdaXKHKqGp43Xy/W0HZb5RUdkaezBtZuxn8H9Fw5aMirs2cbTdfZ7wLEufm
hqDIMcbsAan8q1AjvAFSC0chcF7eQAvPHGogJIMbfE1uGhvTuo7Zi46X8Kc3yVaPrN0iMPnbbyPE
/G49BWb9/eVF8bJdtk+/SZhmhK3euSObu5hf80cE+N//Phdfm4yRtcE0axBIYk2HqqMd/GNwZoW1
kUedRtY54wLFbYaFHyldyywbldBWjXMuv4bBcdsnVp+ZlvZw2+AQhYI4xQAxr9npChUfe8wfa9EB
MJz7x9xRbz5yKFgicpti1WmiH0dALKwbvb82VcILmRtvfSG2rItDnBxHU6gw6b1JRsmFkee7WsDQ
j9FMdmMY7st4vMcjL8FOq14oIT/CiAzUfPDKKQFKMsO4h1FCeSrCXdBQ6R/7Dv+yagHAbbu1pHSo
5X3zOwkVYaxAsTyokMZg0uC+Q4nUr17MmAs8jpa0SMlGTYVBHW6F0s+aJx0kjGXaoRHvBu2u11RR
MLWAHDkNs6iaYwf78vkmVNHR7W47OvX7HDVNeoPsmYntJc256m+77mX799c3jcuC8dtv1mhd2ZnM
A3KbPRcEu94WH1gFJNM1/8jL9+Lz/Gv7VSUoc7DtV50mz486Ry2afS4kxJaxSkELozgKUlJFklXG
DkVy6Od7wXpIqbRltbtraQrHQKqR5UPIFFRDGRc8+WvlsGE24kNy1O4GF7oInhnYg00+ZbL/fSOi
FOYxC57QhVAXUwzkcFrF8U8N+p7EY/USfGaS38orNapg7cpgaSXHSmk9JWXBBNL64WoefmKb72Sm
bUJ8MNINOZ4ohiju257hWDbT9vJd7b4/tTvtxIZJUoWqlFUcS6TFaHYBGqydMsYLwmTP2lVb7NLi
kQguyg85dvDlJBVK5u6tN3r1CxPOwNvSI7vqETBKB92u06Giqn4JylA4ysiiUeoCEaCB/iJYnzCr
jLCK8EC+d1vK/QQj6QCgf6nPJlwQN+6umKLCA3Jb3kf6WBYeyBeSzqUiQ6UKaKl56NPrdHiUo8+E
RcQuxTdw19pciXOLWG52IxpzWE2gccMGWLB6zu6KCqq3iecbMcx3b6tGmjT5BJvE2lNeOwcSerdQ
onWqffBoJXb505icwVUcpoBLuQdFXCpPIPVoacoM8GqHIk8M37VeWB+NcBPtJcyXmFNINXy4Znb5
JTkuUXxhTEwWdb9y0AbXCvWh3DHd2PjxD3cavufbbNoqMdkSj8WrAJ3a3FVLInlafTZeGsTRyBT2
iog2HejOPXQ72TGg0Bz95XvWdW77kB+Xr9K9vtt2VSK4VY5RmrAIRU2Bp1qq05Z7RSMO/AQz8iWD
ua+Vo+Zj2QQ5sHV/tFNMR9DzJ0F9/iND+NJBsdeKxGQs1WuNnaIQIqQ8gK3+RpDxhYKZmGa+LANh
zjDeKb1XrdzBs51T6o8qNYKDyjs1LuNQa6jF6EyleDq1x9QN8A7j+F6OKXdv05B9J6O0Kdc9QdU1
BYqHMtqh3+cBVpmNEmZz4d5sepbDm2omziPU73M0EY/61BZqjxI3XFek91Z42HaA3yzZxQCODqZa
iUulhAEYCdt3uPDOMLQ6ckLTib/+yj6pZH3dIy6IXJKRCHpvFBoQk+nWN1DvzaQb78LooFl/bRtH
LR7HDHokq9BcBpIWf9GrF7LzcvWJxZQupnA8AEmTODdmAPTeL2H49hDjqkI++DvqeoRaNS6fGAVB
js0CjjC2mpsN36d5V9WmnWZ/afLr9rKxT/7vkEUXCvpToMfL31LMeawonYTHgqk518jepSfzI6Uq
kAn9B4IL1LSq8zif8QY2pDACE4kga9ym2tGsY6rq5jcf6YLFhWirF21ev719TJB/YC3a8TeUCZzQ
L3qgOinWPe6CxYWr3wshKJW9swR3wnhfpJ+3Pw31+1y04kGgslL2JhpaqeLKuKvwmqmYiHMAhcJF
aCP0Y5eyVzZdjJDthaepm5+2DVntdzVlSZPRlYQ2Yl6SNGjnuWzKDh6QtW4h/CX7n0optbOhsk3z
bpyvRdEtFepFezVpvqDy52wtyJNgSIAqHHToOc3PQgGNwxnySrId3Mb9jrCSwuMuusMCurJC37Kj
h38n76o95MJPw9uc1f8wP2/1uy2s46JK0Op2yiagsVFbsjO8Td3GnJk73VYwXBjNGhSXr1LFApGL
rao36860gCjFhR2iisq6n6YHYhEps9jfF2ftUpJlYzYBIu+bn5mw+zVzPkJP2y7VkeOpB7rWZzUD
WxjGBVo35/Ism3CUec6dKroRIycWOldTyJsEcY1tF0h8sCl1U4XMJVUrdaXhEFQFhmHdhEbjKP5D
DTWECIlsQrz3rLPiApbbG9N8mHCExKKOEliRdcEix7DQDtU6aKL/QByYpqUrsiFZEFHmtxR9lHOA
jYXbB+j36qHG1B+U6xI3NBjFJpCjFlbc8h0cFwjyrJmpEE8FBhE+9pjAUae22hMMRmFwrp80qaQG
IzCmOkWJyqM632TFcdv12abO7cTv7OA839cgLyoJwNBua0jdJNfKPr+RD90HksB3OJy356oST7MI
HIz7HK03fxiv9HN7Qvdmcfxgg9w7RM7ra7XVkkYBYoHJR6IrSk+R5W0v3toW8w6Dc/ExVPE6oQFD
REUi0/8KjhD5tJk6xTYS+2e3PhOXBpqFWs91Cglo0Zrz1stl33ootLzA5Lx2DPaQWGvdbcS1l5el
bSa3fqk6xWY3AJKJz/Zee+ww1+M+r9FQxIot2dMLgbiylb1D5FZz6HxNLthqpmc2ayA4oQl2L3oB
rkdo+l2jp3do3JImaTVMEYuuFrVLrJfIP1j4dqL9H7BYpG58Pv5x2AqNLNUMYMVH/ScrAssc3e2Y
mEl4EA+Z5FCXPyu5/NI4/olYz2Kxm32wYeMHjil80uTOyfWrrHwW5P9/zfk7KC4BabTW6pJYLNyg
evKlJ4ws3XYLggUtjmmNZqyqmpmS+707VOEuUeyAbC4jfI8/ZYflXFVhiy/EEhtxl0NBIXO06+qY
QmWJuupcSTfeLRlHunEiyNM8IbSEIb4fTdGr5JAKX8ogjnAzvfHLcIJB8r4yIB7d4fY2Qok4HnxY
2S2ZZFCfiaOLPqnnweqBJ+4lT97Fnrh703p8bt86EDXVzvcVwYoUR/Ei3GMl14GRMyO/6HtMfoWs
R+Yg2z6JL9rbpSrVskx9OY401FhGrljCGf3uq5zdFlSf19r7yDvX4A7h8lBXKHiHRZP29j6CmdhO
f2LFHS3K56hygU1zUL/JMsdF3hsXSQkpLjiiJv819c9RS8TuenZhoUNd0g0Z8yfe/37vN3oXD+CG
HLeMvXHfqJlTi24n6rbQ1q6fe8YHd5ELJscXiVarUMQCZtw5b24f2z30dIseeXxsJy6V2qyv4QWP
y9KKWuv8sgWeEtRNbadm1gc2XiUJoda1twR4xgWH/R+Lb5VPvhlpFnDEL/Exu2HSYqy/sbjOMATl
TQ8Os/vsEmXS1GaynnxckDkqif3YF1oZyOPw4JeP7Zy7k/kadE/bRP8b37/gcBQCyU5lHGOJ5aJs
jvN4gH419BpY7fd/OMquE+QFjcs2ar/2e1MHWrMTbpl+NWpVv3euhB4L36HKgNbZ8QLG8UYPMSxN
SLGEs+bb/uha2uDWVMH+b+jwgsKRh9YNaYIgLzCEpZdcltUEu8SZoGzwoqNDhjWPSMftj0b4Bn/d
0cnTqLQhVlGSRzdtBXeeE6+vr5qAKmpfizNLhHyTJamSqPM5VF3pkFHAhC1XyocfYWLc+z3VjboG
sTxDcusnN9EY57jtclUzdSPhKRstd3u51v3gn1Mq3+Goi2gCzFkiWFTJYyVHu1KUfg56a/8ZDMe7
UYQHOKEGDGS+bb+/9hPRDsOPDAdbblZ8W6OkC5MsC9gNo5/hMextduGFu8/nOnRqPLY7yg61P6Tq
8nrgXtaQI1xj7jLdh/yaW+205vQL0/qKkW4o6nuldSgIp+B7HktxmiBVhj0ykO96H/LLxEvcb6L2
Yg9Hr4JmZIYfIGoHx7wTbuUdekSQxCj7+kl0awdN5cSuTFnE8axcJWWX61jAobVuy1CubD0x/v8q
cu9cg2PX0WzDsmQeKBh49UnvosGy6w/chb8D4Vh1ro2hDEN8mqn7aoifh5AIo3Vyu3wZjg98Y5QM
ZWL+rSZ3BpLmAG/mqEyNDOIMtfbCvLSEn784tL5WVSaWq9khjiQPIh4O3hbbQweRvB2j7qhx5AN1
rUD5nskRhaxkeTb4WMEWk8Hs7GtxoxxMF4VGbr9TflonNgr4/09NCxrnT6ZxL5tF6quFqzcirgL7
IHTnvJLdMBlHws9XE4olFmddAg3PcgiwZQxMlpvVvCWO3qJblS0oihKJC4w1cl/CMeJaZGhlavoF
SmbAFOK+im8qaGqpBFlQEBz3IdGsdakFROHvJPVotnvT9LY/0JrTL61g7LGwAnlmD0YCRIergyiR
HTHQcdx5aUuNQKKM4YjPUPuuMiZ8Hjw7QiihgoZmceykhIjitbuQpUHM4IVBtdhCm4slDo2i7CvL
kRFYZaDb/fylJ6f/MJfib3qWYBzvxUERBkWM1YvBd2emZ4UhcaXT76T/IAG/RuRLMI7/zBS6eyGz
zCye8vHen90/cwWO/8pSEoqJfaBaOgvQeJJ7O+sdU7vbhtk2w+BPoXLuN704Ys1a4xTOu3Ck2HX7
oxh862CaybhDUgAwnJjiDZt4kh2hWPkfGtK2o8fg2wdLJU4MPwVUKv3M+2OsYHifbNcGRW0s0P/l
Z5IoGpJompgRxsVOXqViKTTy24bxScI5MHTV43TL7mYzz3il0vzVUF3AcTGEdplYl1vADd3XLrkq
ix+q+oGThLWA4CJnbqcm1xlZB+1Zyz3oc0jhs5AQKJQhXMjIepIYnQJDovA6xHjert8nKjXEavVu
eWkLFziGUg1zXAPFeJhxGSYd9M/Z0bf7PX2FQxjEH8CaIZqKucYBLNGnUzqgFTz3X+aS6nlbq+KB
yuA/DsdXdAuBUIRI90Fs5bW+h2yUE7rxs+/59a4449GDLHRYzU2WiNx2msxZpeoCLCtfxNPsKmc2
0soQMRchfWqO5Zfh0FNTzqjF5LZXfWjkYAxhpG8+m6qtSz9q6qGSguC2VzEJh8E3YZWFUXCa9Klp
DXeMiUxklVEXH4v9E4strw16OcJAVoQrqvr6/EeqUJRKIXCEkIqJKA0SzKhCp9tlM/LVyrF2EIjq
vOhz9inddd+oS3oWNRucp3AMkZZJXvYZc8Fj/gkxdSzOb0LpHzi6LP2Oowilz+U8HGBao+r9QVer
0cFAdvl2ErWP5MKLz8TRhBla1owSMlzpJaeiyqHagqnrH8kYLxh8EfeIrttfH8rSun2ghcd53vWo
idvewlcPMItF46u3jdkY60bBosl3xq1gM85TX3to9jjKHY4Su/DUDw71jrKe4C+M4yiixb2k3zBS
in761//L8IPO+W9lhaSRHD3MvtILigk4dc9GpaYursz3BcaYoIhbQ3/78Nwc2pza6pkRG27P13HH
liUYfgFU/zE//z34zilDR8Zcq5wsPCb4iZexNcIQhag90Lq4sQe0UkW+bYqUuxDpC1+13TZBb7YW
3EW/1k/DdfWo1Y78oNyxUUnDwYr21NQpav9SOfKQlEjUQrYll53DVGggGTDbxiO6kyAcjWG39+Mf
Bh5HI7UY+UMkA1AX96G2r7WrlBRdoJaRIxA18cvZyIGhQspxPkuH+oq1RmonBclt5FK1WATp87Xc
nRr1GHMFOF9UUrswhns/mollo4KML+fOO5R0hszdew8drLv2zOZv6K5yLVybduDgMvOG6tNYTdov
NMIXdc9S3zalAMhqPo7aQe12U3TfkLXj1PJx9FGXvmBlCWBC1glieKhLDd38StlPL9pPNhmguZr2
27zMvHqDOzT2Ly0SAUPPrXbUATn4mOuUQ12nVOzIhBRHYT6r5UhsaNRCcnlHNA1mg9IsPHMMowy9
Nrz2acOnKjV26Tj8WY6jcRlIOVZ+As1N+InRnQVcoQ+B8LC9eixEt1aP4wxDDING6bB6enycJ0yr
u0tDC0qO10P3Q0m/bYNRa8fxhTX3ahSxRL6dxpNWWrexnu6CynTajuq0p84n/ByuZIAyumwww1TP
3A8YdaCfu4CVBnjWK8Ua1C7Nt8CrsRSHHds2e68/Y+439LZDd/gk3LG2OOvz9jL+Bk23VEVUdFXi
CwExf3kSxAGXtuIp/sTqespdeDO57Gk08Kir9HUPuYDxCcg8lPOgACwpP1XSlSTuM5RYTkdxfAqo
gsp1+rhgcfRRygUqResBtzFpdGoqfz9Q+Si5dhxdzGNW6aoCiAm1G28jhFtbeJzRHvdfmoR/44YX
izi6CJtWyUITq6fuWXlZ4eB69pZVRHUfGpGC8+sFi6OLsULhchfghj2OMFPqLQPY6Z9VW8OQRvkg
HKmCmPU86oLHcceoR0VpmVjKGVKZdeQqimlH1W7b2SmX4DhDjucIk4+wgL2knyKz8FpZJ05DpE9w
OYYYRlo/lDCkfTHvWJVjhs+Udc68Az15VIENBce/kOZmMfiiBJOYzFf1Njlq8GRPtuUDRG2d7fUj
PhKvB9t2olTmrJxHM78a7WAn2ugKlEnER+JfSQXcaslxjgWMJh2jFJRTaeTENk9BcNQQ1Sj26kdA
NAMEbc2HWjxsL9T65vSPN/OPoIM+9bUvYqGE5jSp0PKSVdsffqrJyzYO9UHY3xf5iinWijrLMKSw
hl1gXqk4tM4DETUU7xgcFyBBEaCu0+OzgwoEO3TmQ3lgXdqRR5aorZ/eLivH8UAud4kQdrBIn69R
iMcOqVBqhgb1t7/FAyjjxNWk5QLIccKEW4tS1WAcI9XkJDjfkyPTDPjItOUloxocMajoq6pHttH2
4b1qPM8tRvLEB8F3jcrD2DCrU+3aPMqY71kIj3/kJvxzaZyIlYF6Q+xT462Ono22so3Y3cYgYop/
Gg38MlPjCBhZeN1Oh6EmYvY3J9J/PpTJ5Q5GN0CaSgVA8BRjNg0qNNmcQbmzDQhWgVyjPyZXk+OJ
ORw6sQkAaT62QMy90JOP0t0MDRBM5SPIlTSQrfAimNVcAWcw14e05/CTSSJU1+2V7w2F3RxNqF9S
MtuMHf6dr19WlP19ATiaKqaDsbg2ayuyRUV96gvoFsTUvROL2S0cjj+CtGuTToNhuVgfzAyvo0eh
irwo/ZJ2xPZLmcTRR5TFqpQIgEoHxRWrqyjwoWz3sO3qqyAyBKQtURJlje+Ui6LYUP2ZFYQYD1Pm
SgFuf8hHEcY7/1q0Cwj/UFFbUz8IrLhKr7+rynMdB54ee6X5s588kRwCvLphLdC4p/+w01LN71i6
J3xJ6xHq7iFE0R1Vf91euvW9ZAHERXGrFUo/SAASID60V3esy0mud2zoU/RAHaWID6Vw8dtMKItL
WE9GbR6G7lA23hgRSk6rtLewhwvaugoLrcX4TlfGbB/4G/XMR/0+F6NdkeWWxkqOR/nnPB0ni6JV
CoALzjQz/dDvAIDywPLl11OV78o/TNlBgaxXeOmeumVZZ7rFonFRmoZmI6OUAUxXXMsnVHChDD19
Fh/C2tOQVtCarpSR3CaPAbVCFzNAWUAOE2DMn/S47dirHLcwidvd+3JM1eiNEyAWpqd2V0HhoO9s
OfmSxf//OUymdcHi3ygU1LvregVrzEkPzvU0FHdm1BGRSiwZ/0KBSWpjgFkmYNL8VRfuJqpYjPp9
jggCXHBkSQG/E0LD05P56JvUqz8FwYW/pku5lbB6t6Dx+vA2mggpCIJe+JcGv29iHKHxHVLxpwGZ
/VmDyjgRn8xvNraBf70vZHKAOlvYoIf+tVIW970c7odSbmyzjF3JtFwwqpcaFnFduH6wXDgZxws5
Dnq/eh2s1mHDo1gxWJ3+XV2XOtQ9NvWtOErwy6ATU7aWivlYDQ8ZJX1G2sNRQGjkfuSrWEgMyWaa
Gj7mK6NVhIlvs0lYXWBvE8KantC7KOUYwdeiXsU0IHDOvnrymOKeceMfv8dPyqk7TjaT+RsoUMIj
+ReHsgRmJiNoSxFTj4fHIukhYUi5xmp90MU1+CcHKxnjSephWVZ76gl7uGdhYofHOpUT7w/3cP6x
IdfDokJnFs7qmDhST1dh+zVqiIoqatk4ojD93kpZYQjaRQc7xdOC8TrJT9v+QDg4/7QgppJZNS0W
bcSnEavSEf8wVdCYlYt0Pm6mGsXROGCaKDqS/rKM3bYF61ucAnkVy1TxqsSFaFkFljKpHXZtdn4U
Dn4d2ZOIPiv9pSYLAxn9/5v3LmBcuOaBXqThBDBUee+ZMCt68J3gjBneXvBAFZn8hhwuaFysivCx
zpKBpt1KHpspp+20PXs+Y620H5n3Dmb4Hxqmn77/UJHuz61fAS0KrT1EJndaln8qwsHLWvOcpGz0
TepIab2vpNit58nLrZexKG7HUXvZ/qTrTnn5T7i0PwhNZfIznADTvkJpimnr6uM2wnpoXRC4bT4r
s6KIOiBkGLMzpbskwij2gCqv2fYW1Hi+X1FTiDRB6bGi6l40ITiGksXPqjtZdnzDxkY0VCPg+q58
sYqt6yLU2jFthkxuce5LW5S8fC67myK4L5Rvg39Aq5KQhM72MhIeaolccKtWqKhxhXWsXTxdo4DR
P+YHaNRh/HDkUZq+lHnc3j/Fre6rEsxT98FBOiT7wWN9XlRuw37m9zFuiRyhBHUcNpXB4kArT2nz
nLaKV/mPaUX44Pob+SLgeDLB013SM+aa2716GvaMS8TbPrCTffnTtMubwhsO4yvxySjX50klk/VW
boA6OBBTciVbLRzfDfbZMfjEqiii2wqzdClHWd+c/3HNNw2GhWtaqJND2Q0LONzSQtaDCXb7gTsi
zwlP1A3SqqLDgsrejvsLNJywp7BpgIZGjE8dHkaDY4WpHLQmALGYb/GxAJL9YdCNFIs5TcjfRK8Q
JVdvqWIKavE4HoEmqRIbBcxhlc+YJXUyzziQOjGE4qm8hvnchvO/lXMuDIqVKSjlAVDG1NhtFTmR
UtlB3Tqz8L1sj4JuUQkp++e3EDkKsbIw6UsWbuK+yXbTzxZZMFOWy+pjeMOuvKl2GWJ3ecuQFyam
Si5IcQ8TLfZWVF6nPXEA+81FwsXZOQbRMfZGm1sgiL2b/fw1/kvYVYo9l86EK6XEoziL8kOOSrQ5
/DsJGjGJSLsLupNQfiGIg1o3jjimMhJipYRVtSt5LbTBR9uC7CpUz9m7vARprGczo5mDgJW5tGQQ
/K5KfLC+/iU/6k/dtY9pdVGExsTxSYPodXxNvvYQLsk3vA9d2GMaM1zSjw8F3n3/9ki93cvfZRwn
IhyStheXMpLLR4pML8aYeYwRfTHUY6d/3/59wj9kZvHC5+Oib6Ockb44HCskA40XGdTGQq0as3GB
YU5pN6gDMKrd5MiZm8c2k+ZtvDK1RRnKB4knUc2rlF0cedRSXU55Bkwtv/Vj16+OkehuLx2V48hc
2iE1/4utHoPvhG/joVFsDXVsDUv6centbeNRrsCRh89qHBqIebpG+dnMbv2GcDVqyTiqmKyy9+WW
LZn0wwi+SU2EoxJhw3rV/yW14d8iRFUeJmjKIId6mhwmedmKtpKhqlxyhJOKGgB/NxP+R+xc/MtE
OCeKXiiAnMf+1UoeC+mhqO9Msbox9JeAKgMkvhLfSNEH+tTV7LAkFbdif9WQ74rEZ1I4RsgwW0fB
TS1LYYTvTBEQg5sdP3JV24QERuYOzxJ2r2/bvkd9N/5pIpy7ALcOQIWWcP89ylz27VheKn8WjaPo
QY/FI4+51Fqyvy+IIxwya5RmgEJaVo0P7P0lwLjMKfEalFhCkhBcQioSUpu0wlGHn8V9UQnwl/jc
u6GK41m1b/Est8uObWOPj9Oh+cPzoMIxSQ7FIAXry0LP9vcZRLyH2G5PI7TYM296ptq9qHXlmCQ3
B7VvA6yrOH8Z44PSElHO/t2NzE3hmKRrBR+9sljBJL9RRDeTzpN5zMod4ZPEvsIr5CcyVJA0fCxI
mOWRLXxXHfYwYzl6sHsblkQ+eRPrxj9kTEZa15YOuxrhppy+RH/IHfwbRiiHUWJZMKhvNFsab/35
Y1eh/ySgvEK+5WNI18Ry6ll4k0ULdsYOAiI4A53pkY4UafD6+Pg+OXTYgCZfty6bhBhCQ8QWoHkk
nYxTevJvpnvCJxj7bbge/8YRW2HVIktjh9jk61Q5KDLbm671iDklTK5ioOS7CTbm3zsk1e/y0oeJ
ihE+CYNsy4FyZ+RUkzPleRxB6FP0NydNWm+XVWKL1IMDi/mtheM4IS3nQo46GOK382Ab5ezm+bcE
nV+K0P/U2sklPtRqHdMlEeAV8EtjmNSQfShMlhx61xzM4KfaChXK501MNrDbdpZPlYyCdqeq0uG+
HhtM+JDzKidiYv0LGrImWpphyXyxkWwFIqYn4TK9DNX7KpheMfcqdtLm+7bB65x4geGuLotGivAI
itvuurHsyHrQ09AbfDsJCe5d95QLDpceaHo4SxKrAZoj8d6I/bMVUa82FATj5cW2PBWtauYxIHzM
O4/Vc6trRCpKLRb7DxYIel4WalABoR+eJ/lFUXpbs3bp8Hn7m6z7/GWtuJ2+E2uhEwzAmO2j1hxD
/6oZa5TxQvefqPP5TVJxgeICeK4jKQxYNZj2ML+gGhoNSpbTvJYTBHPhehDxs7dtoz4SF89Cl+aC
zxRa9Kb4FtT9o5D82EYgbeK2edlQ/o+061qSG8m1X8QIevNKW7aduuVeGBqNRO89v/6ebO1VlbJL
xK60sW+aaBQygZMgzMFcV6wBLD2Fn02QA+E7y2UktjZrHh4+UN/C1HVxeYakmBRsS4W80IrAOuyP
U+ZkYHFW57tp+L6t3O3juzyUnKxc+X94SqTnqHUa0MJsC7itzE8BfOkzyTRJz2bEEnmROsaSuViZ
aukf6upZCGtCFvWlyldAzaodJdC9sgroa9JiPhpPhiPf53dsHk+i0pLE4fE10HiNiiFjSYveZyx2
aMCVbTBTYmEc9ls5C5LJf0YQfZXZ1ThQCvPG6pMMMtP9uNf+icGGObjVXvdjaEgVHKgMPV8dBZOo
taotDrQEC+Gj7PQPCltQx77BqofZy54Zqbix3zaZ3zjcxWY4vGom0VT1EjajPtanaJcdTLdxrfPk
rh52nrrUjAOz8Y2QgB/BquZ5MQqW11ODBML6nRbgOA9UipKyFg6purQXpowlsQ00Pxal4qg19X3F
Ln9LEw6pDMFsK5XVDWszsN6FYB+O0QOAmc0ES8blneVmH7av6vbR/YR7nbspY4nRW4V9uEg8ma6W
N3ZbfZuyuyYJ9MzPwmfg8rbA24d4Eci9L5jF6yeNfTro2a433unNu+2//5tY/iKAuyUzK2IVjQcs
iSc/6o/sK5W12Eif50NzUtjSuj+z9otE7tKyNCyslj0vwyH5gjvbjUf0Xt6b79iCstLRn7Y1pE6Q
XelVzJEaQiVmGQK0Sph13wrLxNOS7Nu2EOoY+fmXWV8VsZigFLpkgx/T3knQFjZalVZHcnJsySuo
kJAZ21vr/3mQ/BiM1RVKN7IxolasPXGWnHZ+Gan+OyJk48dgpqJcYkmCYg3yhkVxmLPVibP9+mdD
0Zhe/E+8bnBAP+lalxsGDFHN7PKENYNH7UO/M14gC2n//+JloY6PGc6VYeSjWOTKyAwjBpFZMyVO
PYq7eOhsbdB249A6SmOe0fTq5Eqd4z9InVivbKsqQEmFVQgzxUtPWKrBgcsYr/i7EX5QA5b4+U7K
vG0jpRTmsESfeiGqGO3ygrg70rCWY7Cb1N8Wcjv+uVwjhyeygY1YOhs5GoTo42LdVcLXrC6fMuXf
uSP6TylRHJBMVp70PfuaWPoatMGh1+tfV3G+X5un0KDmlgnk58dmlBz8rYIOYVnV7Ko+xQ7AL+lk
Bdi648ul6Wniuy5NiBIc4Xw8656Qh4WmZBBqtIvTDl69PDVj6WQ69VVBHKXFfcWaeZQvVo5bq9Wv
mnCO6tMA7tG1uw9FIogkjJznhZeULjKaFZIK8NTlimgnX7cNkLBynhJekhJjENmUhyE2j2lS2Zqg
eULzJ6uT0T3109AtHj6MBkvfdOBVfBo81p6CvrBg8FdncQvshaTGESlT4MDBULRcUNBi7VZ6g7aG
Et0jYozocBXsSDJ2f3eGHFK0ljJNNRMGto/E7sT4e2VOjtVSlfnfRL6XQ+TQokxyMzfZ2Oh0KBH5
KrsQYyx297F4ZoPfeSD9u60YdYocZCxliDa4DvIkhGtLgByYvdQHMfy4LYayQS7m6NCSGKs9zk9q
9+noa91JrojYd9uPFL55T0OLhtDIzPwq6YPe5qc8plKHt29HAWmzbikS2OC5JxkKyL3ZoleUMZez
/ReCp7sR+JtY+SJ0qILezVO7Esd5VNon1aya6Bo2IozDDrLTTqqjxhZxcuyO34RNV2I4T5rMKZwN
mRH3lh1u/6QXhW2WWCt2SLSnMHv+A1O4ksa50qL0cjyX4IeQxkORvB/z9ya16PQmeF+J4Jyog4+K
cgYRQr9XppNmPfbGYGfDsTAoltHbGYcrWZwDgVReqGrGVd581z6yJHyf4nt8zm3hwAYDKW7W23H1
lTzOk0Ir1NeG8a6JgRyARM7PkI0y3dHJv7yS5ZC1oJsIcRHI14JmVWmwUBEC5eprVP8bSoujrTs9
JcyCuDO+JNSs+qhaOjvH8iHP78MZhO+l3VgfsAx12wBvDwBcaST/Guc2o1BZCxM1+pLPCCJAyedE
B/ZcVR+toPIb0x4+UA2AhDPzNaJEFgZ1Zn3mUXkUVvTAnsWQ0EzddmS+JiRZTZRkOkRMmp/rOD2s
CSTO7mYj3tXZcVixzH2mDGxaI4xHUFDou9AqnG4IK18KUYCqM0/WnxZZeS+ih8gupb89RQ49al0T
RqGB/NJQnVZ21BA01uq3bS2pq+Lwo6/iOa0EZiDhWQrBZydktlb+UY/c1VFyyFGqSYv5RDhWizXr
7XPpYlHEv6PDqMPqb9b+b0+OAw4hjDMswIBSrR7vsTLZk4XKEQpq8wthg3y6tyyTGG8kOzukx8fs
cRE/bF8OgUd8itdaU1mUFwhQtaPavnT1OVYO2fR+WwphAnxmFwH5UJUWPg2z8qEcnTH/ZqmEt1Ii
+GAi7iulk2HKfYadLsZxqV/mZnW29bg913uxMj6Bu2pLExqMGV0MWBvmirUG0oE1sUQuteubUoj9
+1X+IM2LuFbYZpc6PBcLKKrvKzLBScng/D+X4v+EROojCJ+eQKXqS0/maQZzIQLkx/Zs7al9wpRF
c2igZ0VRpzn8tKkzfEOJd6a2Pm/fEqUVBwW93NS5GuPkenV40Ns7pShcU6c4g28n869sgYMAK+ky
xLXQpPMUnzFIJ575IO8xRODUdulloGEkaayYFW8Elzxp1lTmY9QwK58OGtL5bM3F6zIXyW5AXU33
ARO3xdNmYclqr/bYU+Muo2J3qYkFTUSW5Y0EWTU0UzVNUdJVE///1cz7yhwWfAhbTj+lftiEdilU
RKn+DcZxIriL0uZwTKtZsZxh/CJLR2P+bLC6WbBtdW8/Z34Vw2N1oud9BppMy5kOZsCwIcN8FdhP
sKqocIcjVdZkv/oXU+DEcTmVMUvBTRRBHGN0kXY/yiyY8fS21XrjTJwYLrwDw3OiVSPEROMXUbur
19LW5Ze/k8Fh91qaA5I2kLEWn/r22dJTRxUI6Kb0YHZ4BaeSIgrlBJILp6v/7atdrB/rnCBJIC2A
/YYrGWnTpXVYQ0byfvLYKKzgYGXGYcDe5RTlRKrQRqnEofdQFPmqLzg2K/yiVr4px4jwP21fzdsv
JO7+ObxGFaBcW0G1nPDz7KpOckCZ2VjtcNd+Z8SA8QGrSEp/WyjhsBqHCUqn6fmaQmZUZO/DfrGL
rj3G0YTJkZIKHClZHDjoaqgkTaxBVtTak/Ckg6hYPJsRcY7smDa8lQdurVfqxmJuZBiBHu8svXCt
prctjGn30377+Cg75FE7wprPWu4hTMaznhzZYtERRWaxwio40RbI1UGUchxGDFjjo+U97F4YlEMR
5nsB7C1y3380Vqyt0WcKaYk70zm8GJHi7XOGtDi9ci96tW8cpZ30ND/O6O8dvzjSeTpSuQLC23QO
QIpZHdaGPVSpudj5+rQWkS0KFITclmJiM6KkmAh/OHPEGqvI1BPRcipFwloAIRbsOuyDcUrPIDLy
W0m400TlTtV0bMkxbF2bPGNU7XiZgjgeGkfNLG/bmpjEt5b78xfxk3ZFNaXJ2K0wpiVyk95v0EUj
Tp6ZmbsoxPKjL0tIHMLtkOAikXvZcrleB73CGYiLHD3IkpV7oIdp3G29fuMlFzGc1YaxUAM9oVhS
BPJBcTGB5GSGp5/Cex2l4vjQ/KVenNka2qBk5QiBqnEMq+f+z0Kpi0KchfZJmhhLy27KQACq13b0
PzNLvj4GFwnMeq8euKIsBQHcppaTNSepDEgyZML6+VE6azbyNYkk9FhgZbDwWKQgzKFoeSjr4h60
QR+tUpKgQ1tb/qAufj+bHwjTYqaz5TPcAwZ+sWGsQ8gIwajG2DGxMeDUg0mXLbmnAkFKIQ4ypMbs
ckVYLKfO24NkFp5YUdmO24D78975mbmxi6IyiuCRWGZlx+Z5Sk5NqoId4Wn74AhV+EG5xQylySwh
Z8XeMbGq7YzaqUZJ4JxezcN4inXcTCqf+sTXBSL7f/spvJwU5+Naj16rnP39XsxjJx+X0zzKmr0K
4Bue6i+aRhESvk2ZM5+0JEOTJUnWFIOzNUWJmzwy8C5ZOz1gQSeGa/bZnpUJaWrUm4ZwJYyztaZd
4yIeIGxJpM+CrPq6iEHURnzfKOTMFzuqN050kcV3WFtxHXWCCWOI95OXHDtMlStP2g+695fI/58T
E7+eI8/sKM9F3nSvwfuEp22umnw3GBrVonzTPq6U4uxvrTNVS3UgnC6cJOuxRVuBMOEJxbbFonG2
vYmSxdliKSfYvyFCFjIuttCwHV0PfRViUaFn6u+3ZVFmaDLHu3oaQBHVo5oLYdo7BnkSSq2Gpz0u
LupG5FT524F87rK4hygfrV5sC9hhfmIMktmhPlYnyUsPFKnjTby4ui/mEFdqmaNRNyN6ipxCPtTJ
80CRnBEOZbI7vPr7rZCBkWVhRr6CHrB9SLGNTsh2TfPhL++Hg4lF1LMmT3BikYkaTYlaK9vDgm/T
bl8eIpJbg7QHDilWOSolrYE8xqYrO7FTBYLX20Ygo22dYp0lTpFvZMmHQmpyZnxzNRwqQ/YxMvFN
e8nCkCozvJk/+dXw+E4WrNEa6jl59algkB4zTK43O604Fs1use7N4a4W9ts3R1gg39GiDNYigPwa
H1ddMNT/1nlobwugropvaUEkr4yWBJ2S+HUDBbbLv7Rok3C7Uwku/mr3l/I4qFgjsyjKjDmv5KoI
vNed/LDeGZnN+srLgOwrZ5i68ZBYHFjUSxGnCkv96LV2FOMM49ZNgdXv+nmNLLfPa79fQ7dSakdK
in1jrvfKbD0SSlPXyAFJmmLATC1wyPlewdShPQWRp34ynMEvQBXkiHYZzNRjczt5c0EvnstqXIQ4
bw0IXQ5J46QPbMlC6IL16fPiL27/RPOY3fZETUI+F2u3DX6wrSlTawVFMtJsYLcfqqcJG2qb9SiF
hBHd/FKwLnK44+yKJY6zGmkbrYi+iqkQzLHyyQhlb/vaKHU4eF4yw0h7dGI5rRInL8bYPuuNiADL
TLN/ENgN/ra429+kV2pxKC2EUtHnFo5P/tx5P1ZXRWfpbj7MHhu5oBqkbhvl5RQ5kDb6DhQLCsRZ
64NenRvqe/FtjeQVLn8K4HPiKwikusLE+Zmfl//sjjBPwgubUE69d5b7Z0HcRR6XOsDndafFBhTS
lHR2Z71RXC0RCUQmbO9NNRNsuLmV67Bx7Shrbr2eI6rNlbgYfiylqOcJX8I4twGsTeqTRqbQbmPi
5aA4DJ5HgLAcQYfewoL2H8uUmq/rQfZz2BkVRVEnxv79Ksrp00pslhHq1MVjF/d2ZB5SfBVtOw91
ZhwkhEU8prMKIZ3QPRT14gxzQ/gnAQcaBwerobdTtkBEGX2Zx++qkXqFgheE2oFMqcLBQBl12PkT
woyNGKlMqT82FGHd27YdzjM515+NIesshjSq4TCoUdzGEZwutbuvk2KzPCrSfHbyLp+IrxLiDPlM
OPhv9VZjmDNPa4te+NYus/6lqaa9Gf/vE2y/aslnwoVm0uWlwIUpOeAH3KSFDfNT7SaxGRWUjhQu
ueaVuDydud6VsZtjVplqDQUnZ/Xb59jpgv6oumhr/Pijp6ynWGuY2b0NcH46M58PH1I56Vv2So2z
egYPoTMZ814o4qewF4M1F/8slrnI48BjNA2lR00XHy0nEKM603k9RmfwzEWV3XuS0/jLrlGDbe+m
zIaDEKVOJqVlMoX2Y7UcoiV1K+OcNyqBIpRj6OyHXF1fPiuglm2AjMq7ecCCePl1PrUv7L0FZ3kn
ghBA2BvPZkcIJjBS57Cl0GRFQ4iIUEM4VPVLFAYd1VROieBgBYsqSwVVBMDw4qMqU3WeqhBxGRXB
6ByuZInyHzX0zz8WKhVnwVFtxNVoUKCXO1Dy+MkoLWwNvY9g+403uqLHVl5bnurOWITJNhFRI5yE
c/NDUUmvLMI64QiV9rFZHxKKp+f23zd1WRV1ERk9LmeTCWpthuC5dvrYU+anmMqw/uZj7yKA811p
0qR6CHFe2n2IbYPYOvMU7tIcu0XYtxeGirfd9jcR4EUe57e12A8J8pOA+6+M4dbYMQ4vvNGKwwbX
QOgEKmXteVvobTy8yORcuFvqMmxkyEylh1nO7Ug8atW3rD6U4vRHXnsRxXltKHTWKKxAC107as1B
nD8U1NwWeYSc22Ikv5kGFqulJ/nAMrzTZEt3a4AVkb7yOvsXBwl1cbfx9qIY58eLLHS6tkCoiCB3
+Nr2/wjqR6OkXkv2298+XT/F8JWFJZFjNWlwVaXqDZUviLo9at9TrBQQ0c6wCtRKYsK/+ArDPMZh
hG4TfIZPD5K4S1OixncbYi/6cI+/2tWV1ao4tkrFLF+ICTjsalzihXArSgwHE4ZVtHk8Qg1lwWh+
/iipot1QXZsUVsgcVsjzAkLZEMosjxloJ1X0NCVBhGSFz7gnqE4jUhwHFUXaF4qsvYobvPIhO6gP
tTe49R16EQOKmJTyKp6GD1O7ZhEqkKbZyV3S2WwAJXTBrVEgiFm9wl1E28IS9r8DDJkDDNScY7lI
cXOheRcKO1E+tdQgJgF/MocXapeL88hcV0MfjV1E+kkM+7MqfGpMxS3DLthG299ETBeb56Ci1/ow
NAbIM2I7B+XKx/pZxd735htGlBdbwxICO7WxipWmGiDcgOfo02cdi9Qs5s3SQ5TjMyZ+tNrJ3daP
gAyems8Mw9KQRAjJ8oM4gHdQmAmbILCW5+Yzy2GyKkxJOVGf2XUPqry58PT6EJELkCgf42eu4kiK
QwGsuyiqsWXD5TvBEb6sh9WTd/mL8fx3J8fhR5s1obiwx9FMD2l/zAui2ErdDAcYWHqyIAfIrn9U
DnEYYuRKI4ybsjAulNCkzFAXFr6k1lkI7dA8WzOB5TdDWAR7CPiwfExU+ZVvERx2bVbkp4fD7Cev
W8hRm4n2CJBQ0cKH6z/b10IK5F4PfTQXcerQPzUc8CX1WgxS7qRgxvbOwhdciv/21jVd68eZQVEs
WjLPiJmburM7Ydprck7UZSgRnCUkQyPpzQCNljHvfTHrBi8VDOJtv5lOv1aEM4a2DOcWpoZv0N1y
EEESl9/Ln+S9HmNf7GuT7z8dNTl9y/6uRXLPBZ7EEMwPODu1OIQyXgxXVogObNIcuPdCsBa1LESo
1Ufuj1dee+oNe33sThE2xpfBSj2C1HVxL0aXa7O5Mq0qRfNaMfPlhBpovol0VyfH1wSTVknmlH1P
l5VdxuCXsIvH9pidqm7PGEBpqvOb7+C1RC75nMtqp4QdJGIEqbKL1hnO6bvxqGOb0OIqX5Rv/V3r
RC7FeHLr9bgWy4WcVlzMciPj+kpjp04nbB4U1i+r6W6DBnFlfJGw1yOjLxsopyQvUv9CtmWR98V+
wFXeRY4yMc1iqFHkdoKm+VdYqj1dcss7ljmgwk1KIQ4y0DJjCrIGhSLF77p7+tOGcF2LQ4sZE2L5
zNqzl+6fSPlQNGeSiY66eg4duriNjYQlcXOlQ2/0oRG+Kpg6zsnNI+xF4D/Trm2MgwjMMydqzZpf
8ZnG+HSLlySod6pkl190fzlqe9J9qdPjIGI1SkHPQ5Qu08oePKuyJTt3saLjU/p9/M6am5Z/6Hng
7fPU+Kn3KpoxOdTgyoZ8b+myI44fstZLxcr/G2fSRA4pJDCxDIIFOYKh3Mtm/D4qOkIEgeqayMGC
xtpxhJY57LvFYSyqoau76yPbdsgSY9S4msRs7fcmgibkX/131fqpqxLIKy1cmOiIXnUn4M5iNzrn
i9O5sq+9JK61p5o/SE055KiKGOypEk6T7XFZzul9ZHgSWsElJ8X+ESu1tekPosKLO2j8mppmFtZW
Zm+LuJwLq7bjtHcLajpvG6A0kRnrFSDWVVMmOGaE6rq36qs9CyUVeVIiOPxQ5D4EdzDcOj2h4ZJ1
6TTnwlkje4pctqJy2cXfWiplRiC9JnJgonRNtA5sPIER4GdIKhh3SK8j+nSYxJSaDKUMk0OSqKrU
sEmhZC1jzUNSt1j9uh4nObofJDGxSzMhPku2oUvjO+bDURH6JoZ11OJdglWGyuOYEjQ3lAgOQLD+
d+rTEDphH2shfJ11WxdftjGKuqbXf7+yv1av5zBScE3pPtppx+Klx3gRrollbYW9kLjb8ghbfPXy
K3FgmDaQn4C4BUve6yG5U7t193ci2E+4EjEXbRQarPSotPI7Q0CP0xhKz9syKDR6zTtdCcHWjWks
FghZnGmxGemM+rDcd67wiPGNACslP20LJMz7NSq9kleKRSH0bBgmHJegz5NDruYfunZ2B1nehQrJ
WbAdCmiv78CVPMkUyiplcVr7dXp9V6qXflfvjHPyUPnlWSWGN0kz5NBiNRs1K1nFRTj+oL4rgqV8
fU4w8hbZVF6QCAEkDi2UsaqjcoW4MivtZXo2kIgcPogt9S3Jnt+N55JPfIuVKqYha9tu3QVrs7DH
0jP3WObmm37ixxSPMOFcfNo7m6Shq0RoFb0XD4qvO+ux/9Aek5OOdQj6Mc3smHgib0tE/IyshmGi
qPirryGhkUsC68YY5feVsjiNQnEj3L6pnxL43iJDkms8idCprcxvVmmtdlLcR6nqRA01PPobI7zI
4vC26eVhNUWWNjvpgeIrO8FbHorTDwJVak6IUoyL3NLe7HSRlfOT/HtpHsrEcqQZTNbf/gQ4Ljpx
AVuuT4U+6ji/WsaKON1NZcWWpdNUfypNKtK4/V5dZHHIi3FHWZFYP9PSPYVzbef9SVU/b+vzm/TM
RQj7EVfINCQgD446CJED4bW4ue6Up7BD0Ds7mCtHX1NGfXtTenExWhKZqpyw6nPbysEaxZ6qCn4c
L/a2apQYLk6r46KUrBliyup+Gj+N2L+REBEF4a/8zK08j60isK4VTBPZdXoocyIqIn2IQ4RWscbe
ANsswj7JV9zIE0tnZEwTqCUJ/1LLUW4fmQkGBsuUDJl/prIsVnNjBDWwJX6PCkwQ37fhnz1NFxnc
0zRUahYnE2TEe8mv/XkX+jqWl6U226dKFWR/E1hcpHHn10Xg6BuZRtL9D0ZAwRuG104tdoK5ozxv
G91ti/gpj3+hTFHBqCciJrQimHY6LrZCFaqIO+JfpTERqn6NY0ion9Ph/RS7KbVhl1KCw9LFUOoi
7dihrQ+p+JjK/t8dEgeiZSrPwiIIqP9XIGhSTXuRXrYl/MZvLvfAVLyCtWa02qy1Xq2s3Ce7dYeX
rvuKFcGY75Iewi9/KY5d2pW4ac2yPu5xKbru1vvXjejB+jQe9K+iK5MdyG8ZddChp2PN8n/8lC/D
trE65fMM7SJ0WyWmmyv3tfh97dxaF+yqPM8yyGRTX6Y+byjD4CA1z0NswmanOs4gEPukjI/EObKQ
4G2Ad1GMAwfJGJUqYcZt9A7LqlcB2ja0s+gLB3rHLKUNhw1KlJRRpkKbrLmrUVhWiRrB7ZDkpzJ8
obVVO0tfUuapUedgKbCtxKafl8FiudvHRijCF1vb2DLDJYEiVbZXpdMcEZ+ABOTwpdahMuahX/D3
w/6LMflxsl+oNes3h9OuTJqvsUZV36RNChlywFY9jrvOb/ayvdgUsz+lDDvMK1fNqmiV2xCCaulk
flmqx4IKfKnr4MAA676aYRQhYZGfk+WhjonroB41foVZ3SmCoOgQIKIBDb2WiSd4AnLZaJ45C9j6
nAd/NH50fT2c56tt0RuqCluWWm9FvXXdqamtyo4SpE8VNiRTxBGkjhwSTL1oCL0JHVt9x3RE56qj
P1uzLT2yoUUaDUiJHBzAW4WoYKBqoglT8zuM3s2PUoDmXEhDSERUX5kCG1DHk1rGltZ00oxHEHvV
HCmtfLH/lGEDUy2+GFVqTzMhj7BKnt3SMKUoBODhBq3ebtPOrgd3G4aoR5ffeBa1WS9glXDoCD0O
kb2D8w6NEprdnLCZzqcGcQh85eks5SU3OlAxItfWN75ugmej9AwWUSh/GbPyrJblusZRxByu88Jg
ClI3Off2GqxsIucw/mGu9+fDwc+DpaJRylqNc8Swnf+DEinq0Z27uPgeO9bUd+ZvvgEv8rgPMmGO
zUF4DZLf/Rg7bZwwteN/xgNakdga+WmnKJSxUPbIIUquq1M0Guz29ppfYm997jIW2fXAhijmbwn9
LUBJ5CCln6QiyyMcq9Yeojs0IqDMojxJhpMfo9OCNfY0FRxlohymSHXXxR3WeToqNjXIcYpIVwAR
zDfZolJjtzOMP++QT+woVTfKPVNORapFsqtD6hteC0IIrAt1QMtCfVkRh8lzYCp5b4xrDc1K7UnJ
ItsaqPTb7WTfRSPuK6RGGbiaUPHDp1t5avfKLjtPD9jwrhxMzEqkwh+lCy7iuI+SQZGQt2fR4DC8
ILEj5d/N0d8GSMIaeCLMLsT6nVd8VJIitdMm+ThM40sv3Yd5uP87UVwM0hZrIaYyDi/HAuPMA5Ob
jdbgUCZC3NuQL8mKblga/mdyckxDa5dQg9mt94zRkc3EJUH8HnOy/8WC7ttP9JU0DqiyoZox95/8
wGHI8hsNvB3JXjv0QR6Mn0D8tH2MN638SiAHUk0kGoZcpoisx5fEwtNC1aTYH3gTBVwJ4DBpbeMp
VzVoZIzvFgETeKq9YKx6OkrUZg5KFQ6KhiiK1EWHpLC6W6R3BllzIATwvUNlI4WLhfw8az7I958X
r/T3gqestj7Yo8eqlOpKXA9lEDyzQF6GMdKkUCo9pTLqRow0CL3IMTpBbZTc/DLQBm/bJNg5bdwY
Ty1QI/nSYHksRKLCx4LEwRcCeUdt6mKOsyWGgyNprJMujnGa5Xxch/c6nmGReDOoC2P/fvUl1BUS
xj1WiIiUg5UHg7rbPikKHHgOAZSgTF0cAA74mlcPLBosEdMAhu7ZTF90D3rUbYmEN/HdQ1h4vpbG
gLuR+vnQy6pdiZ+NWD0h2eQvRv8nEfXFd3migFbr815h6mXmO1l7WFriBaTuh8OG0lhKA6YWOnnh
64plFzkV+d18kK404DDBmsUVu/VgAe10zCwEQ1gJ1FMQR5gBSlu/2lk6w0l7E7dStFiErLyGebCC
UUNsWWKXnk6E69ta6XyjkDYuUVLVkCdgTnsN7UZbbF05leQ8+M1s1c/jQ2/Lr4rpqizlZcoEYV/6
uE8O+r+oYjC2FmHfUrwU27ij861CsdGoisheCrGRdrMV+30WnVdDiO2pNw7ruuCRLzD6XlIlCEpL
DiZkudT1jn2NTI7oqE7pFuf+wL4KIl8gPIrAc53vEVJDcerr17QtFvgkaAPAKgur91kfFHvhB8Nu
KUpDylq4mCItdTUSI5xrX95LmSNKmp3nR4t6fknVuFCik9qkMX+8Gwmb54tt5Q7dwq7kyG58WEtQ
kW2D4TZ8IHnzq3VacptWoN2BwaTT5zW0/tXbwv07ERx+ZFYsWmMIEdbS3OXR+NzXBvHcUufGNwZl
YpvFA3MyMfRYZpB15FmNPzvWa6+V9UwVwSi8es2+X72LddemtSZBIuNQG/eZZ92pzz9McPjnj4qh
Fwx5/TFXwrIMa8TEgkGwObpL3HlLdiqyj9v3RKrERRNiZ6WyvEAlNVi86Zy69T/trj+MXveA9XoU
vd5tqNJQ7EJ3q2LxRBxVWNb50ISv8zKH7KDvQc+FEInqYbxt4BcxHDCFfTlIGsughVjUnmKYryKZ
ZRmCv43CLiK4z5sl0urCmDDD3iwOY5ZJ/fa4Gk7v6WhLQlxD4R+lEgdGddwrccYqb/jWqD+yCgjL
ieinxNE+sy/5zA8J/6IkcrDUVhGW0TCJ3Rq5Y21+71Kq2eo3Lnw5RQ6JSgEtapGOi/pBaINGEEfz
lM/r6+gMTUr4G2u/yONgSZqESZFD2F+Z2GBB3CUH7IJ1pUOLocjYoyJ19us3bITn5iiXosqmDtKG
8rhibS9oCcXpWa6etTJCopVoObg5gqlLP5Xj2Tk05A7WCXCO98IMsl10aHfldELDhifbiQuywk/t
x0V0tgGEsBKensNYNL0qZAgNu5MUP08UyQJlIjwbRzmLqphNEFBptjL7P6oalhdJrhyhv0t2xR3V
LX/74b8cJAcfUZ7LaTzBKqM6f87V7GgM/X6RKhQcrf99kyqr2F7dGgckvSap+hzBzdBu/bS6jHFh
tOHXYHjog8iVPv3dfXE4ksZLrGUSdGvD3NbaJ1l2/04ABxvpOoELScR99YNlx61hx9T1UF6sc6ih
pbNsygtEiOm7qL3LEuyfGL1Sie2i19xpCNLloWobvzXfy9Z+Wz12HVs+zSFIbval0CU4vyr/rmae
Obe2QEU2hAyehCPtjGqcTOjXVLnTYe+JNHhy8mcJup9WznNvTG0nVSgXohMUNRkMoUSe4Cjn7iN7
Tf6LAXHiweRXEy/hGgkhOzhhx8Yym6Bw0HkR+iBd8Opgpj5gqTPk4prFzPpuGnCGZvFQrXbU3euU
pVMieJjoTNAgLtCorzVbyD6nZh6E1MpvSgj796sosM6rwapKCFHUzjbTBzUx7Ux+2Tbq23WeCwgZ
HCpUdQ0WE/YuwhbSxGbmkN4LDkgkLbTTYuVK6v0XLViUSXBQISFO++FL0XtGctsFWWC8dO6PzeJU
TEgdJAcaRaLG7cIOUh+W3Rx7hpHtxNUnDpJSiYOHJB+6bAghhQ1jlH50iIIw/tnln1HzrMTry5M6
i/oyZT1KBw5S31+KTjkO2krg+e2Woott8EzOYlmuGMFApAvyK6xlWnflsdizSVZ68wX12POz292y
GnIXsUs6m5/ZdvsqiALhpfcYRwbjtvm76zI5lIjMcCxEA3bfWjYb6oq8KFgD64ykgoM6Y/CX4jjE
GMq+mnWFiUOX+uLFDutdME8Gvlfr4I/mxCULo6qWqMgK3w64JHokRKz3J6vu5vkpIYl0bhvfRQDz
hStosgRZkKYYAsyX5XV0oQjKwVftyWXWYX1S9vnH7QO8HZhdJHLXlXSGHE6sFUidBfRQpraUY2Th
myB92JZDacbd02oYYAlmnyWy9W5KPitUG+VtLLrowYG6oirrvLKYr49LO1o/ysq/TftuW4ff+O1F
CIfp06DE4bpCidkPg9KPfTSkY1dktWet2w3VaUapxGF53hgLhushrQBMCNjqcmdJBLjevBVZ1rHg
zDCw55jDVjWMJBCsIiHSR0ezfs4awj2Jv8+XqTq9K5ShylAj0Icg6VDXWxrqM/7m+3DRgS9LFb0a
tssAHapJCPC428l8MJrMNoq7onczMMvLteFm/S6qHqSCMAlKQc5h/4+071quG2e6fSJWMYLkLcNO
ypIlhxuWLdvMOfPpz4L8/bNpiN59xlNz4alSFdduoNFodFjdYmx0YGBmgxsWP9PqIaV8rm3zvZJO
OJ9V0xpTaEM6PoK62CV3oGRuHdMdfNlLvSBxCyoNu63lK0jhqFrFmIY9Zoe6c4U4jO4P3+TPlT96
6Xc6rLRpflZYwrEdK1b2FlcQTWNO2L9k9QMIWbxm+nr56PKz8u6NscIRTq6eFcoSLsBJc8SCY8XR
zUODQMX4xMg0PU+xXMISzq1SRZKiBMDq1HZnWk4cvdjll6j2LAwargbPTnFbSd8vC7hpLFYCCr4Y
a4IialR+kpWXifklWK1NnQiHUJslWIslGoq24cqewIsty5fxS5Q8qJi5+F9EwYip3y/Bslh6mcVY
v6k8qtKDErrW9O0yxGVJTDFrFTNWLUYFiKE7hcnLEGJGZlY7ukJ5k9sRpH/2xRTTVs1YL02fAInd
DJ7k5H46OZKbGy7vJjbc5QYDEReH6ozgu/1nFTTF/FU25EMzWEBtW9NV5a+Z/lUe91NtOhmGgkXj
h8vLSZgMUxZMxjC2rTZMwMPcdd4xPRwMEOl40j7fmfdU9xn/2CXhBJuRRkwDOwHAUgzFMh4sqniT
lEYwFlIXTRaLoOfRkVcgBsd+N4AijMeOekLXSSzBWNRdGzKL4dzm85u7zDMuaALn3jI9leSykTDF
LJXV6EscNRBsyj6jVmkcUpfq2aMgBBvRTlleayUgpPC5LK+Y1Tnp62VtIyDEJJVhqctoT4AIu69q
ehi121r7eRmC/8oLKva2ays/HOFFC+PvoGJj1TmdhBzY7KbRzVJpTjrYuDzA5EoX2HBn4RIq//sK
VZ6mXB0n6IK6Z/voO38YIhLSOMrsqN586ENK+aiVFJyLZlqYjpQfypR+lJHL9oghuZFnNhDbkZ7z
D5ydItzhUXB5dYkD/BY6WckZhloRZy1glTrE3B8Jbb5dfvhvGFz0FYbNrKjrc76D9nUi3fdU0xNh
YcWm9tAATa2u4vtLVztdcKWiiuybZn7uwk9hQXGCUvskGAk9KJpJ4mAVJv8pT515RdYnbUeAzxeV
IjgQzdB1hs43Rf6iP1RHexd5ktvNb1SaCO14/217BDOhJXhc5/zhUYIHWX7JbEq3iSUTewMNqTAb
0wDA2F7PhtdXHyKqOZBQYzEakE9SUrHuzQ59k41v9t8wtbLzjqiCOVD1AnkFDd9HfbpjIr4RlG6t
Hy9vBLXvqmAD1KIxzYV74MbdsuNDoUGvcpuDgYzHJ8k2f8KwioSteT8jvsYdhbTZoUvd6184A0++
7z/3nuaCRtVlTo7/+f9iAKJ0QrAJphapHZot4Yv1oFCVMOVBG/x8/n55RSkUwXtoAsmQO655bYvs
2iOG9zBt/98gBHswTwtYdXn1Z6O+oPbKASnnoDxdxiBeniAb+92Cgnts1CwOwuOu9Wk6tKNTRfBa
+ex4zIpenJriWqaWTrAKgdWN2cydh4mlzhL5wTQ5NnMvC0aAiJ2CVWp0Sj9Arok9z/OXKUHd9vNl
CGrtxCbBRA9Bls9NA6j9THjELUq1O2c6STeL36BYm2oQoGQSTEUsKYluzDhWIzLTINJClVPiX5aJ
sHZiz2DVloM0DYAAXYalfMypuZeUCBx/dWFrTWqYCVe3TDrZ/fdlcQPzw2URKAj+9xXEFMp5FMbY
lb5V3a71Qm3EBhHrRIEIx1+zMSZeTQAS67k7zY/t+DRN3t8IYhu6aSHVrauCIIXRzpqlo8IImcwO
3gZI/qeIeOz/QYfPIIIgOprqjfqtKPp1ggWQb9D56C6Puo3BJAkqSanBBSSgYNWMugzSUYNUy13n
Bft+H3hL7sj3na/v1IOSOBTB4vZWnSUULFxaqgu4t6BypVSDf6F02n4vxYSt3ibdVM8oglGTetuY
zAViyfvumv2I/T7xwv308KvXMf+Y/cjBjkBFAAjZRCunDhooxWygmtprNV8leewY2eGyGm6bhH8k
E61caWpNqw/A6OJnQz1aVDb4zed8/yA6AwhmbYGXWIYZNkjfd8fYB4/TPR/OwLy5csYdZ6uKFRfs
62j6J3tiKeEEv6hQ9TiWeWFzMPl8BiBy+T5uwAypYoyiwJhkEKWSFIVcoEsC8x+1slBodbC1nPeN
8MYynmDImis+lblxIz//1leEblIyCnZkMcammDrAoe+hmO4miVCQP0Q3zhso2JACjYcBpn4Hv0r6
eDV67uYgVfGTA93/R6m8YD9QGis1Fpcmqx7swLOCL8ZE1Gdvu69neQSLETWG0SsV5JlqqELr1fqX
qjupwffOGL1AvWYjkd2gZBKMxyIjV5yGADSyXW+lbht7DEQnl8/x24P7ndppTFdsdFjpiljmxgyt
bnReECZdzWggRjcRwv68eGXCxMl8P/icv4V6Am6KtgIVDrc612Bs6C1EOJQfS+ebwbWiPvxHwYRD
3Nsh67qFj0V6kJ64G5Zj9prTclofzuVY7fXEDahGKa7Ul1ZTOMRKPzZ2NkGwZkHKezrYY+H0y71U
PRPS8V9/CYiv8MpaVGmyqC0vhpQxdEUDv0++r6JderRe+dCVkSc4LiNSWyYc5ymLGh3EgZBsvtUU
vzWPyehfhtj2AlZqIZziNrWSBhVAqGfWfenJ2i8ecnnDQb1blsPk85IFqviNf/HSMgqHWs+lCsO7
sIx68T3WjvG8OKrJdn2wZ5RzuGlwV8IJx7mv5nlSZQiXFYV2FY4hu5fn5uflJSTkEWvdbBMzQaMF
+pfHip81d12nO4WBSbZ1ABaZkjIehBaKRW9ZNfcGiDF5fc7sv1VtH9Tv/8eVym4ZofXEEopFb12V
ojWrAxyrXnUjdRTKxm9fWudNMgWjUcf2HMg91/LsLf8Z+jbmduDSKj26oHk7/rJCE6xFWRZxPmiQ
J+rdAowUb5bXwui4o72f9umOcnpJQMFqqMoit0EI8YprDNg4lHsDk5qan6NXo4OzoboECZMhlsFJ
vWrVjBf1LzCGuXyYULFtlZ8vazwFItiMwUbLRV1hDU371Ek3jT0iNvHpMga5boKZGLoWb64QZsJ4
ytPDr9Im01WMK1il3fiRuh4pPRdMhcrwaGhsyNRmp5odmnlPyEMAiIVuba+BLj+HPGPkqif+3hoO
6eiMr8wJwArR7M17lWgWpNZQLHyrmdHqrATmW7NACmYbPCkfcgzey070vANCLcTSt8TEHBG7hu7p
xb2F0Thh4XTV7vIyUhiisRiMVlMbYIBA4So1Z09e1Pu4pKwstVmClSgqOQtTBQtnqae+uNOoQiDC
ZxGpBeaw6htthLbN9sdO9dMSDJi5s8jEalFi8J+x8li0PI96dMkBRv08FN9VargjtRuCIUjTpshQ
XoEdR/diMga+xiow1gzE2aHEEEyBEseqEkd809PovkB6zpSrx8t6RUEIx98qEjCNcScy7h4r+z6l
5oZTfpZYmmUtSmJiNiAoYRTPvls8BZPXcxe1RcqDfqejA5RsO9kUCdEqxdAtncHN+X3zc20ay0hC
uLU//YrvgL7iZv48uXjfOvlTuMuJnvtNbTgDionicBmZYQ0A1NL0qhisnwmmB6syWfCz6QGtcHhT
70qrGy20qiWI8ZLxOG9osqsVdNHyGm9kUr8pn5fvl3Vj+722AhSeTnJcNn2dAzC5NiWUIlZgYrBR
5p19RWV0fcwQnaO6ham1FOxc1A5VNuiANNWXwHxZ0lNEvWe29cNkSJxiNq9hCod3niWjUqQCfSBd
gjFtyo71VH/1thRnCOHg1mlr9WMIiDFXDqGt7qa8vdFBRX55g/gvffeiMM8wgqbXoaSnZVnCA9cw
bY7djGHty0biBIEj27l/GYxYNvEeT6pUDpIRYFNtFI5ts8SBETxcBiEWTry4CzlS9VLOwQ9U3kWt
6qj5rgionO22e2ApsmXqmqraIhfXrOLlF9XYnjZy30rVnyXZ7cHP9hbr6ztHoYod38vFDEM1Dc0w
MM8WzPq/H13QcvR9XWc6OGdyZ0zuy05xFJJp8/0W/YYi8kWNU6g2UweU7pXn1qtdeZPeaLcz77ZL
DsnJ/jBTqbQ34/a7Dv6OKRglY5TL2MqB2Rb3su50Q+lNqhcU1r5TT6n8GC0HixqB/V7vf8cU7NIc
lnmvxikwOw3tVc2x8iN53/Zg0w7cf6uQv0MJ9ihXl45ZEqCmkbll6av5tA+6n5dBNi7J31H4xq4s
O7q5tEnLsIho4vlFsZeYaDh1dAeUN2AqNA2X8vsJjTT431eQWm+wSMshWG5d18Y3Ldl39vfLYnEr
d0k1BC+sGRKpGnVAmIXljmEMu6Rintq4a4oIT6jBtVXqnG1qhibbpgLrrpsi18SM/sglw7Aft4kr
1whNr4m7Z1wCpzitUMLcHS9LuHFDYuNWeIKI7SArs9QBrz2F2VvzVeize4QL9Kfe4zuXudPny5ib
h3wFKVxflZlFpjG2upuoXjjcWFR/PP/J73Zt9X3h7qrsJFPSAd83Y2NfRocuUp1WV52OYozeGJT0
++IJRrEzJbk2FSxe3Tgp5rN+lf3WjXaj5KhH5WH0Gqe8szFPEF35/uU13FT+s4yix5b2dh5kNWQc
m8btxhGxU92zLZVQD2IpxfK+PNDZ0k+AAZ2Vk9e7BNd0GPshI9IFFI5gD7PK7GWl4Vovle4yuOpU
AuvKzojHAoUjGMO2tzHraQbOhAwVBgy4c9JinsVXpSV0nNofwR52ysRQn8gFWhRXGV9Y7KU0Jef2
SdJ12dQtS5PFAJy0mPWgD52OiCJ7UHaFF6ZeeqN75VFhDu8iQwsv5XtsS3bGFCSTNWXRWgbJWvWD
XRzi6WNKaQMlFv8JK8veSkE56BPEMkA8Ij3GI5Gxp0TgWrL6fmSb2jLWve5G5jN3B7sAjAivf3NA
z8skGLl8KLOMZZChWiIvi6xbJci83pwJhaZEEWxdPajzXE0QRbaf5PSbpH4OJgKC2g3ByGnlbHRm
C4i2+m4NVyVFXUeIILrl4I0OrUyGjbHRzx4aoIjHAHSyYXDzKtf+2Q/RLzf0uJnsBVLAs0wd7W76
pLrMDU/wifapG15j2Id24oV18e6vPLAVtGDckngy9JkbUUR0XD1MHYZiJwysdC5r3LYPtsIRjFsx
lEFkKtxYP9uhz8dYJKBzsJ/1EInxDolxKkK+7auc11QwBWaELj8dY1LdKr2Who+l4UlwoFm+C6lw
FaGDYtQtkow+KguuI+xoNk/IOF1eu+174SyJYBGmIItnW+PaYd01bG/HhzK4iTOCOo/SdMEmFNai
j40G0xlGN6OVIdfkGdG/DuVwl+QsiWAQylhT0zSG3cm7a3t+HbMveUoki6nFEgxC1HWqGWuAUKIv
Uza40YwwYl45pfH1P+2KGHlrVb0KqhJAS24hvJc54QQ65sCf7b/onefLZlq6hoAbHG/hESj3I4xo
V+F5uxyqt2Zs81Z6sZ6Cu+6x2feHvxHsjCZYBN2KlElOgJY0n8zAUa2fNqjdqTji9qE5owj2IAzH
NEg4Shkjo1Qnt3aiEH7bH2zOGUMwAUFrNfOIYUOu+gX8OIETuZkXeGCV1jEomYfXqFcfV673zv0Z
kJ+x1d09ls3Y6BMA5eK+r6+S5Vs2eaXtyUoI5n8v7iPCrG4f2jOgYBpsVZbMPAZgGu6q/Goq/Cgm
sj3bdvQMIdiFpkAaJEtr3dUXX6ufdElzhvE4VTcRopSXNW9TGp1TqOqaYVtiaFnSwrxGjAV3UXyM
w6eAfauCx/8EIT5NtMnUh5Bfd5bpSdXTDG+e4hXflkLHG1mX+UwoYcHkzgz7YuYWaGweTVXzNF25
qhgVy9vcFzzC/w9GsKWLFrVmi8Hjrmk+a+0VKFuH0fAz63qiAg2bR3WFJJjUTuniReqBFOSnbrkL
CsLgEN8XfSyG4sAubPB9fTkE3Y1JTZUmNkT0rngMQeplfF81PuXFo2J/HI0vf6NW/2yGmKOc+zqL
Ji5CWYCFLnvAnBxw0ny4DLJtz84bIZJyKOgsmxUGzSqDt+nYsR/v8chBcfoD2MP3hfvvC9Jx8Rig
ODE1w9Tttx+0smeJpPfzEOG01CqmY5vFTRrnjiFNO0KwTQ1Y4fC/r3AaBBljO4Vg2h0y8l77I3eL
Q/+pPCLS7lQ3mUs2zW3qxAqR/32FWFpGn8w2TI1lXJXSoU2us38/Auj3xRNscxZoLQjaIJSpXuvK
E2v9XqOoqngT9bsLZyWGYGuWXCsLqwZGXaAhwXCW/odczE4r5c7QXkegFlAix9Y+EvvFL+dLsILt
Gccqk6QCsJXiGU/K6+IVyJcF1620s+447+y/n0D0+1oKJigoESaueyiiXn8zjRsdLpca239z/ZwX
U2w2a8OhT3oQUbhx+T1LRmeqfmgUgfimh7DCEFy5dh6UoecxnjYebyN0hKnz13hubvVRuU71+bFf
mN91KWFhN1Iyv62f2ISWwoNszQCiBTf86ZXv2x3v1GrQqUV3Q2/eTCsZBdduCdi8pFB+l8nzoZ4w
9VOVLZd1xRdtHAE5q6//TR/f9aOxqan0GIjD6+x28JBzN3Wzn3xIYubH5Ax6wlyJjRt2bTCli2Dt
GSKOejxgtrdPSMT14MIJE8fVdVWMQ7Zgw/LojYMu8VI3tTGaBF7k37A9/a4eghmp2lnqwSGD44Xm
4cxbvs337WvvVY7mS0ebmmND2F6xJU2eyjmpuNGCm+QYge607aHuiDDaduZspYWCyagzTcWAZaAw
vbqeZ/N+zJsvw5h6ZTRdtQu7YpiTp9cKyPbsH5d3jxBQ7Nro9JYtNpoq3Dw5mphzUOyLf8+E+NuO
iU0bGVuUueSBzkT6EjA3yX5OlA4Sx1gcYZctSR6ELaSoB+0oD7FfJZoXWXnqdNZ8StWBWDXKSIm9
aW086bJecS284YNHOevdIru1N6FwPTp1FCnPZqTgrCCa4HRMciUHE8/E6Ew5pZk/5KU7lkilUc+a
bb9thcT1ZeVsYLpCu+Q6VLH4xCe48qL8DmRxygOXTDr+VfplBSc4HpaiBhJLAFe1Jx2sy1nkSAnx
KiRlEkxGHaOCvOY5HnVv7TVvOfQFZp+CLWT2OGMwe1SpqmvuVFwwiZrgdOR5V8gWj+yM2YJIyGmS
s6tA3RXSvSQdBoN6y28beSQvbcwIUDCf+vdN05uuHqqhRFSvPakFXBvvspEgvi9WE4AZp5cNCd8P
049N8lQ3+8vf31bvf36/OG1qQZ5iylR8X7G+LpZTyKafGfdZ8DcvH17o82uZDPX3ZVrwBA5su4Ah
Gq+C1DfRZBVRcRz+jfc7f8YQHIpUrpuozjjG9eBpGDOY7lWwy/PytmxPvav/YIbOaIJdiMakz1CD
gwTMUbozdjXmbTvqBz7sTD4so9O7l/dp+yQxxbJRwWLLsjhBeuhHIwlbBFj+V50Q3eFiCo8LGEMw
56DaJ3/RVYjLY4UonCRWtIsc6EBUY/hoV6axs1ri+t3U7hWEcHqKedCLJAIEAuNOWhsY9U04fQSC
6K2DLa6V6wwIlXUHH2IIPv63fRGJIYa5ksdARmzNuOPDLdG46Fqe+mFypX23r79RerDpNJxXTHTR
y2JmfWsDri9fC+k0t7bTU2NWt3V7BSKcpMGojSxUAMLZACK3eLL95bHx8RZAF1VAUaBTIgknqZ3m
KekHOCmdddPFH0J5N/RUSfWmmVtJJNytM4Js8VxADaz4o1E8KyA+l1SnCJ4uawMFI9ypFavTMOS7
U8vT0QrdIVNAv4Tus+VvzPZKHuFebZNRGeQUazZ2yb4ZmZP07a05MD/qYsLybL5FV1CCGRgGhK0S
LtN8Ql8uSPF5i3azp2aObt7baD7UFNVQLU1Mj41Mb+IoQJ0SCzBpFLnU3dRGO4Z/565BZAmcKBYb
J+Ixv20ezqjCho1Sby4qBsW5Frsy5JNsEPv0h6N0BhA2ypaaTh/1HNGCnxkIxnjfxXhvwqXjyUzK
GXnjb3l3Ba4WUdircgQbSWtiEfnIQAyifdJ94856YCfVbUGWqyZO+xj7lqc7izsbfvNopP58ZREa
s12QtfoZglk37bSWQb4Cp+IpvM0+qBhtVO+bj/Ees11RfIlaIooaeNuG/LPMYpot7o1C6WwgBstR
nvaoWK6L4+WzTW2lyD1qpWVUFBN0JbpeXnlLUITXdovaMn/YS15EaA5XjAtbKU7Ds6tITqQZEtUR
c+z2s4zut/6lxCwblUqGUosnmPvCQLxWKQCVae1OHUNXR2FsXH8k1o844bZg5+dWMwtdg3LOpz5z
ZEwxlB55ri3dd5E7Is6U+PbRxjj6/qASWWvimIvz8lBqPESVDOhE+6mz55IRm7W9gpbJTFA4gWBX
WMEsCZnBeIJNNq7m1E/tm2om3FsKQlg91cxy1hnYJHSKOVb4MmQtSB7ISuJNJ5qdJeE/Y/UIjZo0
D6wE74HoesTrWuE9W7fjTvY4Cwil439was9ogvm166wx7LfXTbOT7kwUewSegfre3smP3JGuP1Jt
ItvH6ozI/76Sr4iqUJN7yMfs9pBEV7FyNcjtSZH8mAq7UzsmGOMiCrGWEnZMNa7M8ihpFXgS/33L
JXfSz/IIppY1NtKLBeSpJpQ1PQQgzKAKKDcPDxQbLOgy3riihxtLuSL3OXyNdAHz/2AfMT+TujH4
AXln7VYYwvtQQhlqqvKgThNfs4fJi9x6b3n5p5EdBoyJ/xv+CKzbClA4sYlUpJIRAhA9NRFKbM1D
R7GUb2v3CkM4sqy3+jZEqv+tBwoUH2DEiH90Tr/j0xnjJ4qwflPfVnDC0TWtco7LBCKFk3ZMll2f
jceqJCzdRsP07wsnHFl9yUZZleBJ1/7gTcjohKf53uQC7Sju1z8soC2bqCO3FMsQDmuCdGnVMJhV
9eFtdMJVfING7caZdwWG3tZXVCXipqZbho2adRsTl21BKZqmzMuutTVXU39Exffq37ORYe0wCBt1
rszGf0JaBxP3UIzcSpqrxNcWhi+OTwEVz9m8ZFcQwkFK47oNVQMQWil5YRceS4xwk1njMGPZt229
C/8qH7ZCFBYtUsJwKu1Ac7uhWRyrzfZdo/yUwCd+2X/YVO8VjnCa2rSzkqgCThWcMslTtUdjINyE
bYVbYQhHKI2NmY18g6xnnmPm1Yep253ML5yMgvbXt/XtrA/CWQonxSijFiJNYPCu+Hizzr+8aNtO
60oi4QgpbWGyXgNE67MT3gVucAyR1vs1HIty8Sh5hBuvsxUbBf0hXqUgXg/kn+QBIsURrjtTV8BU
mL+Jo+zyQ7aL9yqaPDDy5jQ68Tdi8Qh5RHKNqkiGOgigDom0q64lVIYlAMyuosxpQmTZMGP3+Hc+
0XnHRIoNZLtMO5qwiP1p2Rk75WChFq31LIePdpZQDk8IuenxrfAEixGzWdeiHnjRtXkX7DEZ9jB/
j498ilBwS5FeUSsqGIsiMllUzljRunrJjJNNNWMSRsLk+Cv3riubaGAjhAlZ4s7MUbsWQ56JqCUF
IliJocyLYTGhhNYse9OElbLYM6Lm/3FjBOvQsyqOwTurId06+7zTWE4c5vU7EOWDIJo1hCJQWyNY
CqxbHMn8aIWNs0yP9fR6WR5q1QTjoPdBkY01xMnnY88yP2H3Q997l0EoA2EKBiKvkrle+KINu/hW
B8OtFWPJMN0ODkMzOtRI202hbKYaBiLyGhMnlRf52JoRDhf0bfRV06tD2bciQii+0e+c4xWIsHKW
mQdx1mBn0CvzPQFhPGp/r9SU040yqvFsewFXYMICanobVAn3gbjPxfMagdfuflGZ0pWwmzr3D9i7
6Q9ZkKi9gkm3mAaIydtXbfZwWR0ub8+70Q+t1Mp6zYUJgmsrOqTNp2Q8XIbg6/HnzTHFmQ9lZVaj
3fD12lunds+OvH9ZPVBp9m2/Gw3dNhijFFVmgtHRuiExFBuWTX7oPI6k3/efZi9HoQfV7PEHHThj
CZYHjUWS1Zhvh0jb5X60A4+ajP5efuONh4BK2W7HC1eyiaanDNWu5vdsdN2i8gd+V3DEKCRwFd2a
ewUnF+6R/a/J9uCLrzCFQ6VXszFVMjCt2bfZg7S4dn+8rBrb2n1eRuEombVuoQADEJN8L5WdU9SF
cxlh22E9SyF6KFMTD03RQCsar5+d7tjuJd905x5xVhVB+vGKoobYtkX/yCR6J0Y1gP1ihEx9ez3M
r0mEObLNKTcCwuZROiFSf6mhrEQR1/dwRmYQ095yP9/rxxAbVjjpkWeibDSjEQvKd/39aT6LJ/gn
U1OEahUANZmGZ+Rc3Qw9qRJLj2Zc1c4yPpqdvL+8h9SKci1auSyo0JFrK40QLK8iv2xaJ7PqQz3I
p0SLiRgiP0eXpBNsSG4XnaplgNIRth6lL015souvgX0zU81OpGIKJiRPo6m1CizkeLL2eLB5kzPl
fJRV49j70hsP0kD4L5RwghGRKtbK0gJEpfqQdS06Ujx1npx+/I6RiISaECfbFIxHHtnakk5YyJZP
0Uts40sXfLqsFtuN2aujLVgPlcnZnIbA0J4yFDT8GndoHZOn3FVukb7xgo8IupDNKdtX5j8nQCyz
D+q4tcs+ho4kH5X6SU8HV2YmsVeUeojF9pVqlY3BLX74wrk6e3B1mn4UudIzDyUVe1CPX15O4pSJ
pfedGpZ6r0E7gvRniZHl1ucOSQiST5CCEezHAg7txe4Ao4EzVgv3ZvowMczHKb5eFodQQEswGk2E
qTUDf7SVw/MSfSjJXlN5w1QwNEKrCFMZsi5W2WUSbpXQTFCMhsJcSQLFo+UaS4ZxaryL6HOF67nT
SmTQFWKjNp2PNbIgmi3ncQOKPyhg5nFXINoZt/NndODsjBde5vLvF3KNJphErWFND54qLKT5SVd+
diXhZpDiCIawTHU5zmYAjP97zoPwZvf/OwB2ywaupRFsYNREYZZjPIArlcE+UtGvf0yzxMtAsDBT
tTubZ3gNJhjBQa8XlCEATN4X15jvgVRRcTDd3lt8tM96lAe8dTUz+L0M7wHLssQxbqaRRqmawGSM
c+GpbBeHpwqMvl0KU5/clfLz3yjGGU4Ii3SlpOYswQnLsvm2kYpXpaFcUGXL1q5FEqxFNhSLFWdc
JFdGHRkvSm/38Y16NHyM9ca8uHBHEu/z3y36AGtM4XgN46jMgYXHZH8qjsp1fJqL3eAqIEgu9rHs
DJ8vLyMlonC+9Ly1SoOLmFnPbPqUhnuyJfkPinjeKuGIzWXamQ2P2rY+n2oD1ngeFjz+qlMx76kl
3LK96xUUDpk2q9BA/hxv2ZVSvMzBX7Q/r78vnKsiMG107EEcLcgcUL+5S+EN5svlfaGEELyLVFWk
sefPH4QQdpJk7qKIjCxuXYYrQcQuyrbE6BWFvxWi0PfUk7njXiCyEZ/lxueUeaonX7FbKoJBaNzb
Q3rlT5dR1vWjiQf5zCpnUn1ZxrSz7m8Km9eyCeaBGZk1DyGUQN7zKvQUkwqqj/qRl/3lu+QHZfy2
hbJtcMCi8VVhwnbFUljOGY+bpsansN61FYZE6d5lldj0OBnCC/8DER+TSdJNIIcCiKI4bbOz+BR7
0ETqvQ8fEC0l0dfJD93UCz0qi719b52RhcRYNKZDNFtAbjrDm7OTKWN4ZbULo5eBegP9weiesYSd
w9i9RDa4VsoYLXGy7/BgABum5WVXQ+axu+ggH2yPKonaPG4K8vSyhSvTFimxur6x2IxXA8pQn23r
o1HuiL3jV8U7s65q4Im0ZEsGuz/+vtL6US4ky5oZFOTFAgUJCjdyl31oay8/sl10YrmjUJu2KdMK
UljIdGGykSkcEtOhtNtMerws06bOr74v3I7tAgOla/h+Y05+O3wN0vSxtS1K6/nPfL9ypmJapqWg
slo4WoPGehV9pZpr1PA3c386jJ9tdK/46g5Uz4e/uj1whP8HJxrFRo7Hrhx4vDBfUkea2TWukv3l
lds0vCsMQRm0PmjTQbdwkKNyZ6mvRXjTWi9SSsBs+7YrHEEDymG2MKsQOKAz58SkfIqg9mU5yTtO
3U9VN27f8ys4QSGyoKsLFDzzex58ocjFBR9ilwf3ef175gbEG2vT4VzBcf1fHalkSjE3OAVcYqde
nB1MtPxoJgbae6E9eIFG1l5tH6izagi+UjEpvZ5z1ZAKZ47AQcgH0eRo2HVj3NN7HvIKO4eMvm6b
jjMs16aVnNqo5JXK5Wz96AMI9HiVar4f7yPLrY/5TvJ04vLcPthnQMGBiqTZrLMSgCAQ2TWpfZWA
6lMtysPlU0Dqi+BISWZtjzOvGJj38csvDnfc0Z62V3fzEeUqFB4ll2BJEs2YZWOCXGBnkh+KI3dF
MQJHcszCm+Bi87QdNtAknpiE2ogtDj3KRC2tAqydXMvTrV5Tx5ybiwsWUiwAM3swGqQGjrm85wZy
OWRXUFAvBDkbxfeyuYSaLhuyiSlapkgKi0zKAhIjE0cg5NNbFK+aPCX4flkx+D68k2cFIih8bw7j
YlWQR2+Mu9HWj0GBoYrLOF7HE/s82/29lt3KS/B6GXZzn1awgtqj1U4pYi5bp/2Qra9l5V3+/qbV
X31fUPdZX+YKh46vXe9oBYudjM3PqHy9VqPKuYxFySKoelsXSYwyKuicxu71KXkImoUQZ9tRO8sj
tr6NwaKXc4dtql6DL78iQV3iGoM37jiJeOVmN9J1Rc0rJmGFy1Pvgkbp+TYZzuAtnrVXvPhk36Ia
8VjdhhgFhtw7YRAJhRS747ogiMCgDsg4SkCALKkfkvA5LqYIAcrhupoQVFFklPv2GbXGhM68K1wu
kPBvc6yxXTgY5z760zXv++9Mp91hGPXoqTsNQebsxjheViDioBtcwVaXzpLU9dzAbiGb81LCPFZg
a23dyxjb/slKg/iPWIHkuTnYioF15RUUzG1vuoPy0HtsV+1HJ/12GW37SIDFkpkyuHrebqMVGKZP
LEvWwwzL6K8YPkrqx//2fWHF6iaAPPzFWWQDqvlSZ6ZqB7f35CyBsFylDRppFC4i8DAxt+8ewQO+
S0ti46llEoxvq4M9EC8kXMpR4Bepsp91KolHySEY2rTSDEnGNeIG800c7nrzuabsHwUh2NpKiqVM
5q5Fllpge3wNKsvNx4Cwsvwr7y4q1G/zudCY1SZmSbQk0KtY5R0TqGYKDC/tes9WP0vSfk6O6fhy
WcE2bYEOTi0LrPyyJbYyg9JEM7Qe9eryYB+KHkMIZ69pS7+ueyIPue2ZnaFE0z4HoIS3OBO7/iWf
kfDX/XKffJOPKKyLHjUk/CkfaXO/VoCCUVfTvm3jGrINzYFFpzx6rP8faVeyHLeuLL+IESTBCVtO
Pag125LsDcPWsTnPM7/+JeR73TREN+7TWTi8UASzCygUCkBV5ixIwwTDxwfxOgotTZZhk97dq2Bb
UuerQbqnQn55EQ53CuoSVctD1rKm7macuhQXTBzPAepUmbaGyrbFfSXszttctavx44JPn/c47OkA
jenjSB7bRXDnKTKKCz3LNBM1LvB9gvdGM7wqOnQHpYeE1IIlJTKE/ZBVlG67uh/yAUBVuIu0a6oI
DNnec1YjxQWfsNLatGduoH3V7bcuMV89EDT8la7kil41t5OVFRoXh9qE5qWqAa3zC/Rl/Ie7cJlR
s2XY0g6k3aVrHnrBIG4WIxkrWC79U4fS1ArCYN3Rk+zKX0BUwU6oxWcRTcX2hJkg+zNUjap83/uc
6bLVsQe6qoD+8bjgVJCKzNk8AWtnDG4UZ10pi7RCnDWujXvi928C3oAxbDxlucVOJEK4HY3OeNzw
QbTPIKmCl9QyGm/KeLZ7vYeKafMhu9CxA2oKapnoaPjT2XsZ5w1ZYm/5X1moKN7K2ce79AAeOAiT
iy6pt93CsDRF1gxMGM941ChKY5QV8FRQrbfkKgpNey5+SpJij+hEaK5N4x4CgnaUCGplN51kBcyv
aqyAvp0APPcPWXmXizKjzWokw1QgZYTaSkwcF3SLcu6bkc3YFSu/C/eQXYcyce/3PhtKcWfApoes
8Lh4u4R9blFmUKp+krRDpdyb1kf2K9xCKmi2hvqKyjnhYoZa0GR44IzJY47H7/FZC3xVv7+cVPxl
5H7DvGM50qGIqrB3VHXHVF6mfbPXPgX71lUcdr1qedkocPtNZzgbxpMe4XK/XgoLhTOV9b1LHpVK
MHDbc3O2SP1zVZWWKgX5gu/L6d4aB7tpbvJe4NAiDM7fwJWS9skIjMC8AhOyreqRjeL5j4yUxTS6
cI2uWnz1ct0Uc2YE8DI5OyrFsTQE/TSbM2GhzFImxEQpCRd/GmuWaqvCNpGD3qM0vmciGoTtRHKF
wC38qgnqLGH7X+kZCR60VS/x8ZST7INH1WfJkIhicHt/XyFy+3vc5u0vnoLldXBjiBo2wGLNGTn2
948waxorMG5jyvs60KMUaatefurKg1zd6yIBkE1PW0FwYSABgxx4IDGCQ5t5U3o7T6nTB58vRwGB
I/Avi7IeFXOTAsQ08bIyvWqK4AZFNC18XWpapLQzYyAot9YuX2yQbLtyZVc1bl3T2/ZZNDMii7gg
YI5ZIYUhw4MkRlTGNhkFi+cvvk1l1SCKTA2+BCsJOkkjqB8C0Vn5FO7JfrJTx/wqv205/0MuuW3S
GY/9fZUalxMeH6wYMQfKtOiIxjiy/okC7FkgjkPVZoYKEXK47BjbRlIVyZ1qaRZ4jf4E7SmSr5Yg
vUs0j50Dg0PU2YOj7yheMXHZJuad3HT4FSI3c3EbSDEZgIiXP5tITq7+KAOBWZtDucLgwrccZEEU
J2zqiqsmuZ+1f/l9bqp6ObJkSYcN5vQ8m7tO+CYkMoCL3FNbgFxGgQGx5kuPqoN+bCdycS2YRY78
io4nW3JFt6CiieFieZZmdZHqwFzK2z57JfUsThRFGFz0NqUJS8oARoglW8nfU/P1Y7XPxmr2uai9
9Bm1Fhmzk8X2Utqs6xKKGUnrxE7yREELlavex/alFSgXx9VKG1qJuTWOE8WB+qWTO/0X7Y1IARUp
O8G6Zavk3dXUGY5/xoYAZqP2AwbSQlhg2y7YAx29QAEF470K3Y+wixtoyob+E+6nkE38GSe0oGhl
S410J5qe9e5zIpL23Xb48/e5qJCORE+mEd+X9OZTVNTHeRI1Sv8l1p0xuKiQzpXShSYw6tn5tagS
X3KyK+yJwe0CnTIRp5LIKD5MgPe97loApvE1SZ7lUnSPt+0FZ4u4MCF1S9GGJQBaULehVje+V3I7
xN0uaPCiI0WR0kdyb0oJ0VSi4n2JW79pV4HkrwMgVU+gW1SXOyMRnFhYmHnv2WcIfvV2ep+bCR7d
xwwU2VDsMDQQVcYPtPAvryERELdiK2pOmaUCaNZ1h1ATOlvpPcnKw5B8hDXOOA+bxqq9V1u7VhKt
rwxAQVElME/zdCUN+8vW/MW7f48bX4GEsqdAVyxMTd5Am6hQ7cVl3ebWKTUP+lvxgiFijhNicqs2
gAqfpJSJ/ibGazixJznVfnAWR/PlfeD8S+/TuAUsD8lS1BTDqGY/BvDhkbsmFmR9AqfQuCVbzxQG
EUDQ+LPZ/0jRExTXn4oh+rfTxS3dNAqato0wdGBdjL+xuQqPWel2x9ZlWxQd7Q+lzCsnZKavnDAJ
dVpKMUM0r+ridpEEJm3v7WcH5GJDEKYNkZlFcXBXq/7SPvSirrTtgHqG4GODtYwavEBHK8Rd04U4
Xny+vIpENnAxwYqrxQpzAFiLY6BjgDqhSLdVtGj4xxerj0diguoCPMPsVjAHzzB15EN8mLzOqXai
0sfto9l53nmKWYi1ttUQAW803BAt+UiH6h11VGMv+9iafNGN8fY15AqQiwpNDmFh9HQgVwCNsuqF
x2KfHzpHtkPhBTyb8AubBf9+biW6Hg4VoMIFqhf7LB5tCwfoRIpQ0PTPLOIZE0QH/tU8a4lRtzNi
rAV9zszcNVbuT8adFAmO02yp8GahldnEPwglK3y5qj50ipHMIWJ5MtlNV7nLuM/aoxyAg06wakVQ
XFTIJC1sJEPCcUwFBWz7vTDvSZfblvbaWp8uL66t1bu2igsQs5RlICUMkJejp8lsIcEi4iDemp81
AhcfNNoVyIkxbqQ3XTk6JprsBNlnyRCkQaJB48KEXnZx3ekYtDRUHwp13EGZxWktyQabsx8us/2v
Bo5P9pVYUcLRZHNETn35yZgE5ggmhi/ZN4epTrsB3y8h1K6eBiGvDxuPC/78FqJWWw86UbNZ6zAv
rNEGe53dXpdOa4NONPJZx5LsjgUUZBAj9qGQYUVkHZc19P2UDzGbrMrcW+Vp+ki178rp3m7gV8Yl
RhVpYw/jBrR6pY0zVaGnNi7pBanJ1t60xmF/X+FUMZTcB4Llow+13cS+LH0l6etlT3tzpUszxYWD
vjfQTQvaafB3NIdxVzqSM/rjqROejUTWcMEgTOsuqHvMSp3/qIvvoGnzslB0jyKIBwoXD2awYEVK
AGuKJExsFUrbnR5HqLSK9mFEBAeXtzrMS2PHRQUKquvOenMEP9i1X8cHRt7A9DOnB+rFB3aDN+7z
q2Y37IJnMZnHZmKxchC+ELXMtWFIcgxp+LOc7fKJJZXTfr6r8h3rismuRWxCguHlC1Pjymoigw0v
iSw7JTut1d2ocDvrSeCVW+fctWVcRqEnTZaG0CBxaPMmqRUek+9ooTfvGRMydT/SwrSG4yKGZuZa
T0us6KL8lBZuiZqIOPxy2SaB//NiOEo+GAMdMVm0mp1Qkm0Lr7LhrPgfgTGQRiho2cSJ/c+g0aCy
SZspTKnQXDiXuzlqnVwR7E9bWZgpn0FYBF5Fpjg1rZgaSIvGjJzKEA2hI/g8VahWYyvsFNVVTNET
/rbrnSG5YDhPc6wMEuwKZLJbBjQGYG03ljvqgqgrso39kJVtSdmYtVQDCFIad2gO2/ehdd9X5W2F
eYub2oc0vHN5zkS2caGR9m0zquzaSE4juzR9BDFP0hgJ8WWcbRekhoYXSEJRNvCnaXFJJqqzw05m
HjrsvcPz9BFRP5A5/obgFm4o9ws4wVKMXv9g0QczOdQivT2RFZyHk7KDXKQBK+byJlZGe5G8uv9x
eaS2U4izGZyD10NPxr6DGUNzvUwgXhFsHZtntPU4ce4sj50JtW8AhPlbdQPu+u0S2k6KMx9wk+Jd
Nkc0ZJxPaz2uOYIeaJaCzPW6mNxhFFxNbkIoKGREMQr+4+U1o0FKldzEoVNLweKYyU5W0NtuFpYY
s9l9t+eucLgdXg+yvJcUrJVl8rXjuEvQArU8yLdGD35A1lMt2vM2T7foAP1tGbfLh0Wvqxm75mC5
LA7TdnwMd+zC9WNVfysongukLII+C2cM4ryobiLFkLdR3cuusOnZZ2v4EtcY6gi/rtS64LqtX1JR
Q8lm+Fx9nwsAZhroS5/DhBL0yxko7wOwpgW2OUg2FLirThDStnOgFR4XDWieyx1lV4QZxY24uWet
6BV1a3QdyX7tQ8aJfiRarxC52JAbdQ+6BCCmeuaSwQ7U2SlBfKNKHxHRWLsDFyQavGmadfeGVDnD
/L3HvtAFP0fj02WfEKxdiwsPzYxGlordJCtS6fTZsWsrNxGWjrCZf7dyVULQkKvhRu9tJlcba1AM
ut6PFuO97Er7v1V/VsjoK9zQFyUMm4VQ0PH9jcfNUz2YYzotwMtOmWqP31jXseRBxQXEVqCzmvfW
TS26ct0cyRUmN2NFWAemCYF7R1Eju52ctKzsQCiMsBkDVyjcfBkzStWsjuLp8Wf3Cq0JD3fJuIlH
O3X1pHjNtaiFdrPqdT2UXIKSkx4lhSbMqr3S/M9+Zbntqxa7jUd3rM8OEkzh98tuuRmqVmZyoT4Z
6H/Ov7N8XeZfClHpsOj7XGDXWyVrO/C5O1b6GFSfg1okAysA4M9nyyBNqlwBQIYYm+mXO+qRa2mx
2c3vLyrbUUQqKpoq/ogWDjQZlhZeT271l+nE2GUJEE+GzY5Ooas+yFeiOlSRnVzMH5rZVOQUdpbJ
85jfos36siNsb8FnT3iTYVmFDpmMqtX3AAgGtIwzob70rS/NVd1m95FOqZWz8we1PjXaeMng7HLx
RDKflqmt/7hskGjAuDBBcP3Wzwrs6RZy29bNyZJfLyMIAhEvVJqoTViXBG4wQxipsmJnJvRopKLS
TxEMFxj0MR7kZAJMEFi7WVbttKe2IpJsFg0XFwgWtW6knhmT6E85jexwFjX+bOfjKw/jYoHU52Nd
BYCwvuZ4gT72O+tQ7YsRm1Pp48JBcAG7eeI7w/FFunGAdqYxgwPMkIPG8bzSXqrqKlVKQa4imB++
NDeSwiZqa+AYxV3W7GLtdY4FUU4wObweqQZyjyldsFyI+jQrT6OIn2wzoVwNFdsMV2u/UZggI0sb
Ej2xh+5Gj7yZPhTZo5JeNdLhXy0bXnzUKHsCuRkTV8fBdV6eqmVPRARl21NvWND3UAkYSt4dwsdY
KVEg7rQaUkicL8NCfur62SWjJChq3p6aMxQXlwO0xsdqjqkp1S95/VUxBd//y6o5A/Bz0xmjAQFr
ppkE9gQ8bN5b7uCg0gt9rIwn1/vI7JzhmL0rV0gohEbHAFdoOb0zrYMOcXUibPdig/I+TT2DsCW1
AiGZxTptYBPEdG9UFGSmTuUlaERmZPDCfiLRFPGpXDIZTbXApPjJOOZeOqGqS+uc9BB+Ue3Yz5zs
BYSXl4dx+8yknk3kovYylvmEHmh4efh2u/rGdK790x31XWAPD9JBJAIkdBQugk9TnmcSu/z8pSFc
+OaNfs10wBmdsigdUURLjAvmoRp0sjXiCg+vwtD1dfDIZTiGW0WOBs9kqX9vF6/9d+FsbvoOkVXd
pBTk2nxHZ2pVDUprDTwTzvbyyup5I596FbowPFzI7kQELWye3rnqGY4vLJjSTBmmCHBzjNZxCJ8v
BFTvVLouh8WOMpHfbG4mKzgucjWgRTeyAHAhNhMswvimUHcC1xSMIN/UmQZKvChodsOhbQQHf70z
XOmJaVNBB9MRyc9sbi0rg7jwVfXJ3EQKwCRztnPFn4ProYTC64Ns7S0hh+12FruC48IXJVph4tr8
rd6baZ28ydlRuzywogxRwahosrgw1mpJG+gZbIsnkFLNiWFHzeRWGS7nBVO2GcJWZnEhLE9IlqUB
kKJDMtg6dIAlLzxpUAmRsQugolzIqSiyjYtf2jAbUsr8vp4lW69A9J258oPALJEnciErXKQF6r8A
CQzXOKL/7KA+puAS8RibgemKFPO2Q+RqGLmgNcslNtKEeT61NWwF2WO6KyIneMSJHr4vsm971qCg
gEJH9J7zbZ4SIVMWB0hDVOk0TCfzI8IgJjl/nxs+6HSr6cJydiKDPLzR7bElR8MQxaTtW54VDjds
+ij38jQAp/ON++6Q+UrikJuxxyF7dMfbyikctDYLfIMFhveB97dx/MG+yWttGkAWADbl4tSAQzTy
K6/yrFv02EG2SFTRte3vaOiiVEOjJ99WikenkmYV7ucCtbR7w4nosyGqdBJhcKsYz5+6ZLAdWg7v
qXFvgMFBbn9eHjcRBrduwfUuJyp7m0zGR431m2RfQ1Ej31/W0XmwOMfT5VyLClYiDf3aHUR9IACb
XUHRk9VYHkTtNCKLOO+Ti6IhugyLluFZK3YR9KeJIL5ub/K/7eGVVmkW19RUMDGJBfU3Pd4NxT00
Dk7WQtxY/0jhsiVDOB7dxHjK4fmglCXWB1JrCAtTYQe5G6HuLRbpXb+LPRpSI8VSVLxDKiAs4hIJ
c56VespkKOSmnw16LaveZT97nwByACy2r3J4JUwqvZAB8ItSyHDAC8BIhbz6BY3S7HBS7fQvnSgY
sdn+IyxwsFw+QeOoCbICsKz1lnG6hQfV1/aiLoP3Ls7hsPFdmTf1ZIFoAhu/k34b7tvdhENKWyKd
7tBlLrrTfueAHBpbAys0YlihmTZAi/VAt0NqOdo4L7bajJ8Vs9zLyyKYvs1hhGvo8BA8JBIOcOyp
2dVKx4aRNX7nOwXlLOpelCFteiEoDphgJwUNKxeN6nooiNwNrRN1R0k/tPlXgRe+yyDYwKHLjsiy
SVjg/nPg0hYCCR241f8zTayFHQ+Hr4vX4SQpOgu8P9RxaFzcs0qQNQaoVsWoGTsd1L86OkOuO3Aq
MFqKtrNFwmnb43c2j4t9izVZ9UQAiCcqtDBathYL9lk20e/WEzhwUBSrKtDg4eIEbhf6OqwmvG4o
9xL0Sc1dL7mXJ4lta+8hLDS2wA+ozvP81mAubqYAECbNQF78uVt8MnzT4/1lmO3ZIb9x+IbcoCMa
TSfgBJ+r01g7iN2gKrQ+5afBW8DM/MEgsULkBq8dpGXOWjzAa/eKPx3CY+pAf+Hn/9bjuekLKzAu
4Ea4kR3GCGB9812aISBT3gsGkP3cCxPF1zUF6ZAuKjOHyaAukEEN7sg1q7CLfdHl7LbbneeKGbsK
eFDnbtWWuR0IUG2UKFq41w67R4FBm9FhNWRclOuVcZYXHQaNR+PYOmQ/7F+N2/oAi4QEoNs7xgqM
y+6UyCRtv7yNnv4qe+yIhrcAppyF95MvoqzofVLOYtEKjot8ZZkFmUwwglYVvZCE2Elc+mluOaYV
3EXqbI8W9ZZGtrMep26zNO0ybg4UrRc62hsvD/TmbCKZMQkFHTS4LP+czXhJ8hiZLVZ4dT0ZXlT+
o4q6g0UQXOitumUc5ggQkvozsLwC5GFRJEouNpeYRmVNp4qBzYRLLgip1GBICXIaNEoObXFUatE7
77YdZwjO8ZsK8r81NOlxnVscURl8U9TLMV9iQbODCIb9fbW+ojbVw5nBaK1vNQWoMx9L5fPlWd/M
IVajxTu8WoedpQPDrFV6LKSWOuVEqSdXoewb6JBxUdIPjcJ66R3SyAILRXPF+dzQQ7VKyRm6Ed6a
evW9KEUdCZsbl8446iywfYCX+89BnMhg0lnSEHHzH4tyM9Xfw/hBF1GCb+9bKxjOJYKCgLQk1pFV
XDMaHrIPXPWf4YhCNajFo+VCMHDvn69Z5ACBCei6wamOzOxPs3K5DWI9Ulsc5zWQ30YvGbIm3Nr6
fWyD0NdOoWQlClebs3XG5LstqjDPA7Q1YmV1KGYmYSK5Mo2pe9kjt4MiNK51yFGb1OQr5LRcyyO5
x4zVXnwzRJ7qKXvqRU9I3GnksPHMHJGiLnO0d7vmCpOLTBIYLfSJADMun6rmflBeq/FULujWFJ4c
t0fxbB43c1QqjU5vAJV1up1l6NXLdpdHcDNunI3hq+PGWRkXFDEiYbdS26o+y2GB3ufMvoyyubAM
1UTnu4IzKn8CrpoFF/utibVb3GrxPsoKpy5xRhXhbC+tFRAXovQwq6hkGNg1rlrvF5t7eF2DbFf1
315FnMt2vfU+vPOFFR4XlMCGPCQ1xfDVpvatyxRnSDK3DCS3HXp7HjTkv6b+mpD+R2iCjraJnXzo
rqR+ccMw8M2O2NbQfOktss+HXJAfb07t6rdxfjrE02hZFGNRaae5OKFsOFteLtsvmlfOPzOoG0p5
iXnVrOdA3ZnGpwpvyMKu7M207mwJ/yYjDQq0BRPAtN7o6X6BW/7Bpl8xp0zb4N8NG9/pSeKuknIZ
w2Yuyc1cqtdtPtyh1lfEsSiYHv5VJiNSXlUBcOb70HwTCVvwTqn23lQ5+aGxoXZ1VT+LpIy2r3FW
Y8ntcWj8VS2rwFgWL80pf0oZVX4O5lL1QD83kYMtQfNTt3C0h8uuIjKX2/Rwda2begjcxvpcgtso
Hp/bvBasx814uTKO/YhVFpSM0IRamKNYNchdpt62hGwRbHzer3hqGGi3oJr17t44rDIazVjxVWnL
DtMosdzo5/Sf3TvZidr1t5fYGY+LaKFRoeRSBl6jGQj/two0J/XQ70RLeXt+zjhcJAs7eewnBThh
Q2wtvbNa1h8nKGgXGcOFpFJK0lYpAZJF+qmRcmi7mbWdl+0PRdI/X3a47fMZlP/+O1N8cJp6mVot
wKIDeWUa9D9i7Dq27Da40Pv/s4myJOuM9u5KuRrlKmPzJF0V6PmL7+c7/euAhy3UxLYf2U5x6lKI
bhpE07lhNGSrCWRwniMV/q4O3/tGsWvjqRf5+qZLrGC4AcQ6ajM07cAkFKAtxs5siW3IH0rhzigG
R+vRDKahSsgOnOC6zt3kLnKYXlNnS6CmjO0enRv9XtSbxgbo3SJeYXL3OFNKC6tmA9iF32Kod3U3
I3ltllt1ejKtn5f9UDCKBtvcVjEp0LTOaBbYt4zPUlPZ5Qw2WxEP5nYivLKIC+uJFYRxv2Cu6J6g
Tv82vkn3rDZ2aBxQ4INu7dQIZSe3V9gKlIvp5VDEfafDNKnbMZZgcO5DomkXDrg1z7zqs6gPYjO8
r/DYUK+GUlJlNAkrLB22cB3WKrYllAnZjFArCC7cSiYqx1qVeePk5U8gvqofcs+6G9Br75Sn4LbD
OzyoUsXKkCI34eIvChbr0RgBHHW1PfVXgXLS4m+XXXE7PV5ZxwUObRitpM/hJaPD3vFwhEntaj85
I3RQysdQeOv3F0BTYedPWQHt1Z8zZmoVVdKMHT2NvXpkTJPFs6HYwUm9ZUzLzU5Yp7SZK+Lx7r+I
3AQaoSypNAXi9Lr4rFZb8go8lFOsgTfdd1Hnyva8nfG4eevytpeXAnhj+U+Z3C35T9kU3NOyT7yP
VmcIbtYUo5obq0O0ovkXvbrt2itZ/lmTyLYUkdzhhjW6LOOtUsf9hIx3xD/nK1eLKC7ZVYEx3VqF
Z2Y/c9FD5cYK+wOCCxqW1phRYwFCLeQb2ehPI0XQyBO3DlTBPvm+EZ+J8KzM4dzP6Amlao2RSw6z
p9jKvtrPPqs1Eb3bbIXCP5A4t0snIzETGVZlJxXNI8re9PLT6AZI48UVjhtx8A8wzudUCF8GJIRZ
xUSOIKS8CuPavRwqRLPE+RxR514l7GaUgPJvKveadT3rD3oquJsSWcKlGFm01KY5Ydh6g+6jIrsp
/6VLqzKXX/Qh1STtzd/SRxLsgvxLawnS2q0bttWEvHtUm0s6zE2F0TKuUbL/rWaybm5peh2OBYGt
2r3kBE4qekQWwnKphZaNZYpu6tYZQq/ObNljhLEm6EcR8TRbfqnv1Ct6EMJenjRV5oJEZuqzaUkM
1pdxwTG/hVnzpvfpvWwdNJzKqUv3l/1RhMn+vtr6Iy0aLGti/kh+1vS6J97l7wvHkgsVUANYpLnF
/tv5g1tDp+iF6XnEO83uTHQQo5zQHTtb9F6+HW81PMVqFDVIfNWGRfouIh3ee+PmdSy+DUVol8v3
y6ZtD90Zg/OSVDOzKkmAMU/f0uI20x8vf38r94T3nwE4f+iqVlfQAIuj4xMjpil6u/7R7TN7cYqH
8GW4Fhdv/SXcniF5d6jmYB4ZZAvd2sJNbgM3OPV+tFevrAdNEKREk8S5RjVlUzQwMFnrvy2pgRua
5dqUc//yOG6H3LNN3BYS4FI573vAkORrFxwC7WGUDo3ychlF5A383hHXVYLiN3iDfF2MT3khSFZE
g8VtHMYgx21YNNje89CO5icShE4BgvnLVryVUnI50R8+x28ckyEHE3Pq6DC5kq1NTnEbuShdBfEy
dJkn1IOA9ct4TjRb9KInmCe+7KDN1KyOTECHve4FyauOY2pbfaqa/3cnyFv28tsheLrYxah1BA4A
Ne7g6qD6RbdjeFocy16+xsJil23HgFqhCSVEMP9yIyprozYWRouLreK2Cr+YQrJGFmfeT9lvAL4/
q80rCXJZABihaQWV+HoXuLpnZA7rWIBaknvZRQT28G1aw5A1mTwDTi6f5AI8lILvbzv62RwurILf
JlfUEt+fpqt4eVGU3dAIqp1EEFxgpdMSRNDMQ3bUnfJ5l2SPQtayvwTvsxlsGFcba5kXlVVBWMrp
XuafyonJxoBOfLTJ/YL3s9QfQarzoXh6huTiaTQlhZKmgDTHZzyIL+jTy14vT/72BgEBMDQAaDjL
8IVokjkUi4mLRSeJbWtH/fCrGdqxA2/rD81Oy4WkvptRYQXIxT2zl5s6bgFYNejb/mfSfAN9wqKu
za0DNQ7SZ7v4VTpmsZbFBdv40hsDHJQoiLyeHPmFCevWV6ImI/a5d2v2NxyK7v70DiXIkiDMYFUB
cipcCNpR8HWpnqJ5Z5XX1Zh6fS9wjo3D7spAwtenFZG8DCUBIq0bz6DWHoUbLpEtR1IeamFZ5GaQ
WNnHLeKitcpimJh9oRtqd0EfCjaqzSWsQAmOaqwql1cP0QKjM60MMZxop9ZsbDX41Ajb69h15ftZ
OoNwmUM1RvWSsc1w8PPFYVfdhhv3DiMukPdEJBu4PWZnNC6DUMa2nMkItAQi7o6Um+U1aSThdrHt
CGcYbkFNw4xcaABM54c3pl/vxmEPNSYfghgstWRaJVnqon/VahzRG+D2aWA1bdwy06OoDOKU2XjA
RuUoz+DfgTqdZpMIl2XjgdGwRslHdpQzKJ9YTNHY6kYMULz4Fx5IhnFjQeThmEiTIDxueiX0KqAA
q8mWyVdollFOZ0jEIkmLXqB7mwYHLRPkmduR6ozBW1MvZd7PJjD6YwUq//Za7dzKQ98KKk7iRyO3
P/DCiHzot1F8ujRU5aSSBdsKkStPHgOnVZN92QyeYGthu+671bbC4WJG3ndg2ddgmHLb4/TR7uiN
CuLSV+me8U+QL6i8u4y4GYRXgFwakEXUIqoCwEh5arN9hMY6omVOB4YN8x8qfzJEtXfCueOSggWH
BJDxANG6RieOk/nDntULoej57e5b+HjGhuz9kFoo6Sag11P4ekI5LyN56jqWGg6u9ZOp91aecpy8
5XMs1CP6i3VnNC6yBFqk51Pfs7yaojwIM5jukBrchneBXfviYv/tZEQ9A3LRZK5iY9RNmNchkUcj
qxc9mp6GGvLM67+Lrmc2vYUoOhRX8Tqt87THkRx1Sz/myHuPuk+uur2+i/aoKztcdsrNELKC4fac
UFMqI22QiDRthlJD5RSXgTOCvOYyzGZatYLhNptUryfZhFyVQ+XJ1rKrVtrF8p1hCTLtbZ9Y4XA+
UY6a0sYJG7Xd4pt+Ag/sJXvZMaFleS+btiIYPyEi5xS6HoxFpwGRPC4vwQ4VQDtyrUFEg51dY190
HBLh8RV5Sh6pxKoYXu1mh+rANFfTGmpMOfLjY+4HD8qHDrDnQeUpkYt2MEHRn/2q22HKBgRRHw8x
mq9C2EDUeSzwyLdVuDrJgJ2xzaGLilqs6VuTfpLkr9GHrqtXBnGROCnMUc1COL0sXy/186w8XPZ2
kQlc3A36qJxatqii+CRbAXo0IlufFsF+wr7yLtqurGC/YjVQS2Y1EInEQKX5czg9FiJtwe0z5QqA
iw3xHHdhWgBA2w2nuYWOWQAqxuZnS21zN54Ygy/pvctD974TnN2WrEC5SCElhOQ4r8C/e/tXi1O1
b36qfuJJrogHTTRPXLRINW1WiwTztOi5W1b9oaQWJC4iQYwQwXAhIlDNpFIgO+gYlqvTqzz3Q9Gi
EcRXvusWShC1BPpHLBoDr/bo3svVZ4OUbiG6yxA4Hc+hRbvQSiA5iVoB8NbLTFpAFSwekdupLMtY
+bXcZFTXmF8b14u/uGVoK9CUnu4npz6hjW+y41tRW8tWOd3a63gWrWHIFdkIgdm44bfBTUH/Dyat
3NFctEsnT9k3di4vn8V8I6KJ40JFp095VZoAhvZ4+W32tKfCBfMISBqlyqH35jHzZjz+iFI10TRy
sSMEM2DfsjFukwUkHMOtoYoqIwVez9NsobUVNxxsy8/Ve11HfeJyV4ciGsjtnOwcLlQuXOjhVPTB
BBTrOrpjx0vTS2PcHaOR2qOu8EC5eWhAPxo0ag3ss3ynSWDVtA+iimW46Q22Xp9thbeGzV4H09vA
mQR77/YgnvE495g1va7VEHh94Urx3oq8QBO8em67whmCc4XFWDItorg7aYubxjwmoeAl4S8ZyxmA
20Y61O7JuYLw1/lsPbOy39TpjpOj+ug7F86RaMg4j4iaepAaaIE5AQ1Rh3ubzrUjlf7lbYrtDO/3
XqgVQ9AacpE8XXSR60SKe7jdGPV+szzF0k+qTE5bP5PyB+kKwVa/fZGB5oj/4nExMaoDuepZfGo9
3NXEdncibuTroW245jV0wQgomLLeJV8um7ntG2dYLlGaSVwbKUs20+putG6Fw7gd/c7f59w7kkms
xQq+H6eBTfN7qUrtbPrcK95lO9icX5ouzsenkYSaxLbHDO8vA/FNeuznT032s2gE954iizhnbyDZ
PaLMHRtJcTsoid2MGdhl7P4DZefYsM4jx3l5mFg0LA2kSdHBz0Fg6U3P6kFDNVbyQHDd39t7/dPl
MRT6IJctlWWUQj8ZpqHFJLxR/PyBKXF2V9F37U1qMX4RF+RsL+azmVzqJOlaUUC1GSko9D7HfC+j
RjZBrfFl0wSrmW9MSCIlGcqYHXDKG4Iy36R7TpPvJaRFaJI5ifCid3sX+W0V35sAkbi6atnZHjwc
FdjhCtxKUqeZnfREj83OFJKMCYZR58JHB67sfiSYOk0KnU7bmxKqwieBOoAgWPD6U9IUzlpHMIqF
pe4rLXHAt+peniiRHVy8GHXEiZK5Q1vVt1qNIrA5+LKASvsyzHbB2Xl16ex3rFJQCaK5oZoBRyd4
d5JfBuWYkFNVHLIA94W9O5Y3qUigXGQbFznkTtH7QYZTSFJml6DASo9KLohOoiniokZSjlVO2RSp
6VEKT7om2C9ENnAhotZpG+cG/IzSW8n6kkh3hqgMRjg3XEiYYyi5N2wrlI/N4ReTiLQrjoUjuoET
GMNXtGdtS7KRYrCC4iYvHsPlzpIEBKF/SV9/RwK+cKhET1RuMIwMcebT/5F2Xc1x48z2F7GKGeAr
wyRlyZbDC8v22syZBMOvvwfavR4Kogffah9dKvNMA41Go8NpPqQGXFpHNPD8PY5OFj2SiSTYgbFD
z2zaYO1Cq3KLBM8M5ZvSdMHl4yO5A23Ba8C4VFvTGghlhre9cYj2Eb2RTTP6wyvxvHKCKbCSwmjo
BBDy1B4N37hKn+Jkx5BCXZ5TMB84afCvSbdfQhNnSL66K6tQhBM8uwyrR8bbxLjuqMRTlpxOW7AA
aTRFodVCJKf+MoH8Vta2I/u+cPrHNC0W08L3Gf2ImVmz/Xh532XaJZz+orf/8Uki7pG2+0n7UI37
yxh/eKmfN0E4/uNchM5gwcRkRWA/wLvi9e/xLv9k3YyfrT3I/DiNh+LLXswS4cQ8WK5rhZPwoxO3
o1sU94k9u0kmsZ+SHRJzX2XLyqLUsUOFfqqsT1oj2aE/RNd+rx4RDIBOGzNX+bt/PoX73V0W0ON0
4gxC78srnIEEGzApuZmGBSRZavRFuml7lclUQbZY/O+r4zjGY1873HZq5CZS7mhxvKxqsh0XjrvR
xbS2wIPvteMTLZ+m9ru9SNx4GYRw4tuqSRaTPyOn9Lo2wdp71UiTgLJlEk69uoztWCj8wPyy95Mf
e7rpRqdlb5zm4oU1IPT+NSnfa0NJBEMwlLpR1zE3lM6RlaWHf2AUiIzPX7Z4giVgekKiMIRgKqol
8srcaZUWLLG0pFhynYm99U2ZdKnKpUmPjE+S5gE6i7jkY3innMzPkZe6CdiPR9lE6c2NM9FnT3RN
VcHC9Vq/naWgCwpCEDcpTbdjljukEvdjcwXPCGIuKWTL0lPuDjrdqcj3OrtKbAnEtru2wuBFL6tT
WvZoVc64STP3FNTxStCj6qND8ZZseOt2LekKSbBtuRXbdT8DKb0OH0wEfVy7wVwTPj5KH9zuur1t
H8enxB+uZGMRtp2RFbRg7XQzm8NCAbT9sfedHyAqRarE8brP9t3sV768ynP7GlwhCsYvXypmdwaU
MkYOUA/yXbzTIrc/odrPyw8ozfDDwL6R0YHIFIb/fbWZ2VANg8ZNYm4Phz6xMeOnOkR9IrG8227x
SjrBLqbxrNYGzzyl1g/mHOrY2VEFvXst+tzCa0290rQHZ67duPtVphKbLN1MwWDOU1WQghtltpuD
2LOuwvv0iTOEWScdSS/laMlKsWTLKthLVPWHucaD2Easel3o+Eb7POWy+hP+lTdBsNWiCvYksZqh
NShQRtwAk/oYZ4cwO6bVr9Tc9clfly/PTaN5BhMTUpVJrNHgaTy0y1r9vWnfUusvZ/xwGUWycGI2
CmQbc8p4Zk3rjr1x12PmYS95Mst0UUxH9RgTkEc2lq28zh557TbnDWy//W9kcdvLZumWocF3AhPO
6wMWdrVuWzy/UEQ3uo64w7d8LtDAn3iXF+4PxvIMJKhcv2TaMqgAsm9A5W+7y4fGC/0lcideMOyZ
pdtgTPl8ld7I2jD+cL7O0IIegkNIrTUD0OYepMQ+SnrLg1l6JOCtpCggr13L9E0px9BmdSXyNv8s
rXiNl6Hao7TgBXYOeKYI9dGftROvrQxlnf1/UJozmHDr5TStsz4BGB9vZPh8UkLjV6AD4Zwc7wpU
rCQTLr4kUcuwR/uOV2Yf0+YprfaDjDp4+6Cd5REuuG40pgjTC6EuxVWH0RLpky1jtNx2d6hNHY0z
m4rkQqVK9GnWUaw2qeD5Y+WxSB1Jqotr1lsLeIYQrhUlrXU2dSgtbJ3oqi6nz2GCamQ1uhsL+zTr
zYeiRYFyr//biTbcHTbPsMKhBr3mEPcJr2hs86BMAkzQ8Ec182wZs9vmLlk6qGE1pERRgCdYj1LB
wjZI5bVWdt3lrRcO5k24vOttt4IRfA8MgYlUjSv3Mkduq+be0u0KxdhdNlGb+rBC4cKufI0RUyf7
iqc+jemK9M+x+eny9/mqv1GG1fcFZUgWw3BUrtJtieF37D7ObrToxrR/EEuSxN3OnKygBAUoKhBM
6QugRm9GZx2nxohrdLo1fno7XGMy5439KC033c67rlAFEz+OKKPq+V0yYQQ3XES4pPmnYVcjQNLc
yXMM27GFFZ5g14s0nax0xGUcH/+2eSV5GedWoStIf1fx0xlM9C+yubaShVf8K7N1iBzFb80suKwg
Lzf7BQ0RvYu+sGm58DtyPvFKJHZlge/sMHoTSFZBD+YRtJ/cLo/MW36ljxhi4kW+YbiXf4TkFIje
R1QuVd4w/IY4bAPUER1jTZHIuX0hr9ZSMBvzZCtdHGItjSdOZMjJmK1b/cj5d3kuUV7VIBNKMCBJ
U6bxQADYh7tSvbEGSSZKYgdFuoqu0mMycoGsAR1qaeeq0W0qG+csO19igUsYjlmacjM4Pkw7o3Jj
vPrYofvSY6TN8OF/4MSQWCyx1iXPSR9NOgDN/eLbILPmLZNwoHg9Jr0uENH/m7FlPGiysQ6yFRVs
SV1MRhJxYzmqKp9u03Wpv2iyuNG227TSRMGEmNo8ohsJMF0w+QRE3fEu2hfXyh4lcxjPePloycyy
2MmYZqqz1C/FPKcxUNxyV/3M9t0Xhs5MXi08HJC/l41Mliyk2M5oEjNRan6rdSg9rSc3mnZWJ4u5
yEAEhzCLlgIzAV+WsT0un/WAj2gZDXD6VMf6lnPS5fullDwpZKCCFammiU7mgkNH5zvbvI/QLyJj
EJTYDXEEnamOUTRSQBDEOszoh90El1Vi8/l11j+RXt/Ie4yZVgEQMby66HeaEjeeiOdET5eBpLon
eB+g3g0Rln3ZovhefRmnpl0pHi3Rn1F+03328R1zbbgfupJOcEMo09ss5e+ERRn2qm1dI3suUT2Z
Egh2IqsHFhkEELQs9gzB7MlU/d5SJTCbimDrpmGooMCnmmAnkF9sHK0GZ3fR9W6oELdMf0g2SAIh
OhihlsVxRsHTHZVXfK4qp1ZUAsdjpwpVfyi3+h8aTGSYwqsRVekq2DEg1oBgbzDbLgJgfn9IrnO0
A+5Vn9dAyyhvNt9E56UUHQxqRXUDjnp+qfAmqGz/N/O5jCFj2zu0LWo7qm5jwgnXnJU7P7G8p2XJ
cCdDtP5DjV4kHgmOvsiHgGwqIaY3vZAGEUssRGFtaGMwxwg9L3Z6/jj3Xik1sdyEvvENVxh8K1fi
RLVO8owCoyn2JfLPfGQBWhpj4jv7ahftZJHXP6zfWShh/ZzcqQyWA1CZ+qMRUz+kyU5trW9h2MVu
MhinAkEUlWlHFi0BQorB5QMhW1TBYBUgiQttA/tnGicDUaFlVxjvOtVnEQX7pPYlXXQFIpoGEh7J
dZZKbnyZDIJ1qqlVDU4IGUimumZ6b5Sza8liktsZj5VqCMYpsdDtlHUQg+rxTVORo132KFsvd23T
+vZSe61SPjlm/ag79fPlTdo2IL9XUCxZqRbHahuulZr1yOhT+h5aNguBGAL2cTT+O2KdvLqYJZjw
VR5BQQ3quK88DCt4LH8N12yf72Vt65v7tUITDpkxGe1UY2S31+uaV+RNYLWwG5Ws54Rv+5uzvILh
P2N1lmPaFFVUQaiGFpjW/JwjPq6kQTnfgpTctdMP79ikFZxwkrIo1IeBj0LC6Jam3wHcvQyw+U5Y
AQjnKJlsTS8HDWpuZe6SqZ6lHyw4NEUTeYuM2Hb7GbRCEw7V7BQxZSo2Sf9azW6JqzLd9Ycm8ouj
7ld37wx3EtDB2iDuNXVHuCVVGmv2QnQUDVtXSXFq2NOy7C+v4LbinSEEB5oi2mnFFrZoHk1/SkdX
HRpXLSSKsHn1rgQRPOZsMPKsmLBP//Lq3bQKKxzhGNXEYJHNgKPuh4BPOFFHd2cFAwZ49/vm04PM
SsjwhPOkstGcEKBEPCGdbxwHF/3SSl742/7zSibhEDHaaJ3NBxP4s1fyJkh0Ffz4sewnD8kszIRc
JDE8mUzCmdJGO0I7NZTODJ/mDtWgu8saJ/u+cIoQuW3tusb3U3bSnFtjkmi0dMGEW6lQHENnXKVH
z7krbulzDnpexKDd5rr+ZnkFDqps5i/fg7d29f9P0RvWkawiaZq22KMu/zmqX2nC3KV5bsrj5aW7
fFjfUI20taqkkQWYbCCeWXyaEPBhxJQY1e1L4iyMYBJstavyQccGNdmvyXp0Co+ZdzFGe7XZsckf
/ptIgmWILa3qSQwwpx9dWn4vxyKoS0Ui0mWdw6CU1/deU/SkRwEqnhtN7DbmYyyl75EhCJagyiad
qYQjFIGOirO/B/uqd/OPJnH1XR5EO1mARaLohipYhgrEWHbDtQ4uSntt7JajBvJYzCkvMHTXvpLX
YsjUXDANjaUNzhwCEJMjD2H05Cjowl4+6a0kZiBbTMFEjMxMa4Urhap9KekJR0uiD9KlE2zEAFZh
ZbEhSb+z7gw8cnWXt5fT43wf6a4x+iCF9IdPMjtx+R403pQhlbqz6AtgyR2fDcmuhl1236MN4vKh
2o5z/74zjJcn1srPa5aSqRr3i7pizzn/OT9FrLqNP1GQl0WghpQ7K39wj37bjZeQ5wo0TcqRkgq7
lh873qcTnfRj/st2OX9KtlNwvIPLYkrU5OUHrQC7hMxZyVdzcY6T+i1mMvdy+4GzWkfBbtRN2cQ9
v9+nyT4lbLmJhtBFmZdnxenDMKQenI0fNS/6m3TtfTrqwIV1dB3FEMJpI8toDm0EdzM9Ro/zc+zV
d1mGiRvj/eBn9/mhtfxIzjWyvahnVOHskXCMwNWPaJD6YO/HZ8WF9/61Pdixm46+ceKU1JUpubK3
j8UZUziN1DaUvuSD6XSwsg/7/io5ghjzIAsAbUcWyG8c8dHYt5W6YGgzIjMNxgLzChcSTDM6EHqP
T/O+rJ0SocSGB6037botsH1ZZNlBHaOjWqmSwrMUZru9gQ3tFIzfiUgCqq1ylizpdtnLSlbhFi+J
6SytjTW1noaguFWedC/2kgfFqw9kXxd7si/R6J2AF+rTZbn/YFvPqyxc6UZlzsQegVx/rn6FMdLA
4I/hNXtUc/vZjR8j3sK5n75cxt12js6wwllVbMNW7QKwUfHLnjyU6pXvCsau1lS45EtSm4tDAeFk
H1j5HIeycTAyGYQbnfZWXav88FnGX62CMd/0qBiS/ZEccHEgbacntU4ZhLCHb7VeuN3y+N82QrAg
VbpUes/jrEiSuxVaGK0ydtvi+TLKdgZttRmC0SBLU0wOGJC95JkT4GAy7If0mVNA8rkR7e6/oYlN
EQ0ZMnvhp3n0tJ0G1mr7PvH6gHNH53sZd7TMUIndEa26oLWsgmwqb5rk046MRwRP1F2FmdWya1S2
kmKrBFOasuz5oE5eYcvBGPJnzp6XcMkvGLL5VPp9TN/wCqRRFZdc/ZSGPk6qGWRxtsuG1G/jOlgs
XWKFJdpOBKsQk8TAkArAmT34Tkl7NPv3USWcNZEIZsEeympZLKwfiFyYz+eK8L5/88kGMxKGpwey
DZMtoWAlFCeiZkI4nv5XOV+V9SntbvX02rEkpuIPLt15s/gvWXlYRtJpYfli8A4MpTWlv6iuE1g3
IMq+5dxx/9GGi+0UVkryweZnutNO8YBKhpu8kpSo/cE3Pssk2A07W5am1LF6KvH0h+TWDJobetSf
TAzfuuNEDdH7OqrOCiIWZA6JOkfJBOPh8GyuvlerGyeX7RXf9TcxCIq3LZ+Rp6liKYiTgl4l1wHC
Odu6W3Ss751Hxetd52EKWtc+JP7oSqfdbxuPFaygjHba9rGZADY+9td/T5jufPb8v9V/bvsWKzRB
IW3UQZGJozHNr2ZPP/F8VAaqvy/6U/qtbzzuW0ToUZGYf+6zXFpc4U4zdarFMw+c2wRBuJdBNGD1
qN0JFcRJ6poHuf+4ffhWsgqKmmdJ2ysEmGxXH9lTEoAu/Mt0wtMK85rH7+SvyzJuWsoznFgjYpGo
zcyIw02fCu2p6WXdBpI1FAtC2r6N85pnVOhNjYFjxY3a+8ZN5+NZEcSn1vRlSRXZChqCD9wlWlTb
I7SF1yZr/vwRtKH3aJzd6X5ylz90h8srKDmBhuD41nFsTLEBATMDYYuHlH2bl+ux3v83FPFGq6Nu
USmESsPFU/JrBYM0KuPXKEuDyqQRbrUURS5K3UGa2OzcDlY/slHSC1L35MdlgWSKJ1iQshyanOYA
6jR6FWn1Ps2ofxlCZjdEvk7WZJaNqYQ8AUEq1/qhof88Chbi1pzgT/MQo6Cu4k+jdxl4WzYb2RuU
AziGOJ4onJtWsVUQabYYkhWxB1JLmjY2XwyYkvz/AII25N1cD+kIatAedKDFY9ictF7ysJLJIChC
AgLgSisAMdV4vZbakcyO5MnwFgIUqiZFwBLTXyxQgb72M5K6rjCWbelRxoiRyzVSoSDHqWTkJxt3
1WsYIZ9mElJHOgVMmjKXoQJ+cD739Etm/owSw8VAZAbyeERA3EU95srk/ltdeI0uWCM1rmbdyFXU
aFRfVCd21VbmAry1sK8RBAPkVKAbZg7kq3+8sMhzrpz5CzuRhyVoT8p7gkWvAQXt052pMu0CgLzc
ew6QMvjJvpffUdtVHFHsvV+0nWyY9Yb/9hpTUMeO0YKGKTDNPQ9pDD+V2/C6M9zpxAemlfvS9Kms
BluqOYKNWlrDQuQIoPTG3icHuFa3GNjKqUF5/WQry1e8PdWQ0QL3n01tTKETQ3+9YdexFaKcx7A7
t6cfzJS6sSE9D1zfX3s1r2EEr8aaR5K3FDD6P707+RXZ/13eLYuG8U9dghKcGa2d1FSJsIBz3h9m
dmNoKGVT7kP7xgHtYR3+esdZOy+gGOkrk9ygFijDPUo+l+ilLGSpuE2LtQIQTMkY6Wo7TVye8tc0
fDT14L8JIBiLhUxR6vCT1bQ/2gp919Ju+U1jsZJAMBaTVWaaws+RUt2p/Z2hXyf5bUSfw/oDMx9m
ggfRbk72hbM3ahnLG9/tC9pgC3YjAbON5qAl26OoJrenH0nyKWpuDbIrpuOQMZCwyebvbCNSSnUK
BnldfB3ZOQvhZWhYTwWF8mOH8bC4zKpdl31qp72B1sNBMf337OEZUzAa1UIiuzWBafbXNiyhrA+c
//+3q3j+vvAYSpyyMvIa32/rInaXGuKkAwrK0rz/SCsEti+Ls32Ez3CCtSjR9g0/BHAKyVwdjDph
i3lJ3zGCzHXIlZpI85vbZ+wMKNgMxSFGkSU6vAKEVdhxfET6g6SecavckFPh22znHGXXi0RI8RWU
stHGeBYISSrDs8GcB1Vhy1en6d0kfLARk728qNuW/reM4qOIREnMGF9UWCvXrjH8CQ0AzvvO2xlF
sCaU8ZqOFCsZ10vqWiFDv9JgVj5NBhIo3QKeF3MpfbNJcjheSiKrYdm8aJDGISrqbwkafqHJqzjS
Ulez2aGcE53FPO+pBOGuOeru/8JesxE7xaW2whJsy6hncU5a2BaT+IrxlaizmyLNGn/Lpw+1sq/y
4wTF1VOJjJsbuYLlf1+J2NJonlmHG8esnqP44Kin2Za8/LYhHIqCdQdE+eIjJnUWJ240SEZASu0E
tvWdZg+X1XHjocRX74whHHJ7yDK8lYCx3I0zZhuEe1S5PZl/NY5r7UHVi5Lf4bssoLkpGKpyTN0i
OnoRhbWLhzwfEUCFemjPde02ER630V+XJdswJjaKygkGTyAS94ZjJNW0JbRNk3m17YzfKlqaYDjB
LBjZRbPtKlrnsyboOsmNuHMmbpX9yVeDJKAGZrz9HbUJHx1ZOJN/7s0lAIZejWJcA3waAc5JotJa
QgM+3A0f7sFb2qL9skefO1j5FV+2VRvLaGC++W844XQtc/qPvWIYnFl862RvmE1VWH1fUIXasYzO
nGCp7PK5Xv5Kkq+DmkpsLr8XLy2ZcC9384QUVQmMJWNuV4auljtXVvRZ6b+oRuVd1rvNCwXJe8sk
FFPqxDTwQiu0XhEcqGguYVsbPDPvnEzD/KbJRXTPbWwZjc/2Fp0RBWOfJvEUNy3emTnmjZM7Sr5c
lmj7BbYSSVC5moS6OegwdfWPEONjeR7dmX3bH38svzivAQ3kLb6bvs4KU9A7jEVeEtJhGWkS7WZy
NVqqV7EsKHvmg/cJQ10xCiXXTqU1BlS/T5vEA+EuUs63pNB9vckkDfaybRX0NE+zqrIoFpkPt2Ga
DV6r5mqZq309PlSm5muxbNL1RjQTpnm1BILaklQxYptg2dPr7JbPzFI880NyPe94ypMc1UfJNm9b
lrMeCe5ljFlWTadjycvPxl19xDZ7hac9Lvv4lpfTyoqWZGor3DwdZoZHYwY4tb7t0czPJHWt21fb
av0Ed7Kps3CyuDysfijNY6cTVLx/ChnaxEG3q41uaH9uozYYasfXdPWAsaBwpf1seP5vC/sml2yg
Ll6voDvqCTyY6GstfmZenCNmonnVrtzP/54/7JXmiOlkWkelibQXdlLH5E/wnqBu1EolYkn2T8wi
GzUdLcOGehpj4kadT8cfl9dNBiCYnTwDqQTl0S3NuVPZU8F2l7//hwPmaI6K2IuFCXivXTgDjuNY
DtgXpUKUh+yWA4jq0OuRIMzTo2Yu9GRjOWSQ4nMjb8domRmcBfX0whAzuewwf0m8xYuRUkptL/t+
Wchtu/VbRvG9UaoF5qMvAOyVXV5gek/3tbcXl1gYxeBEu2iR9VO/NIe/vW3PiMJ1hEqgPNf4K9gw
OpcqLW7b7zDgFZa1UdDGjQdWSTFsJb4K++S6xOxTFdoZWyAOadx+CYZq1/aI0rcDjPxjZaWB0Sae
OX+PSpQ10Txgpe5dXqRtTTv/ZEHTlEXJ+ok/rOHLW7ACkSwXtunlnB8L4jg71HcM5jLjrDCquzNi
wbQ/dLjBLoshQRHtTN/HSR3x8F6u7ibrZOh7O5Y0sm17u2dJRNMy1tNi5xMw/qmL2RGQYHzJjpxs
CFPtZKOMt434Ck/QpmXRwxrzwnqvKq/6wVN/8Vxs5fFu9jY7OaPPX5XyDP6mRqxgBY2oa8IspwRs
iOkljfKDdsfLeyUD4H9fPR+JRYaGcbno/LUZnwzZ8F9j8+CvJBAclpBMzJl5wHJRIzd0nsbpkSya
15PJbTJ/nr46TD9M2cEu7vXqvp6vsxyHrsHUCpr7Tvp5XFS/7YcdnAJ/gcusaUFT6MGiNoE5nFDG
6FG2eDaebhPsSYOzrmuTO7e5a2tei06CPvEyBHG6YyQrOJOJJjhGJVz5xNbwfLTMx8J8MqugHD7b
zs96Htw6IxLjIDtVgluUdH3T1Nz7TUvmquNDM31SzW+XtWGj8PhVEEMshIkiy1TjFiDzCDqIJQCR
bRCHV8hL9Sjrr4Ko+9Cn/1Uy4f5DkUpVYEoOhrlhzB99zjp4sZnEJm0ZDBu8TZpNNQvjZYgAktBm
UVCXyl6Cen8zBIV+eeC5m2TX/PuaA83WbVUnGqEgFxWvdFYUilVrFUOyKHkseL/eVe/mzyp8ZpCh
BZPEHG68LNdw4nVutGgpbXTAIc3owo9tQ+pn9i9buw5lbH0bBuMVlJCA0AhrUZQCKF0JGvYhVT9L
VJCbNOHetnWiWsQhCJvoYjVDnBYJmBoBYLmcM6QImj2Gar6UgNdeeCsLLGwrxgpPsIB2z5JEUUuG
uAmGQ8Gqtypm/dlonuE+sSmbc7y5fis4wR5GGLi9RCXEK+e/zD7Q/33vKzRv9X3BKKVjUyd5h+87
yy6ME08NZcd1UwKKecMobDZVQAlXRhxF6pCPzJvosSkKN4TffVkH+G98owIrBEGGXo/ZVEZAKNAn
nFunKHqyWnAZJO+zCg5G4Wpg3sO7WbAKSMs7+dIBCWbung8HSNGzp3/gRerqlYy9fWvh0DyHqTIm
woGWyL/XK5YyDkPLvDE/KdYpKSWh4O3vU2RwTZ0PNRWOppI5peY0DUOuKdDZA7NlL9lNAA18yZrh
mMQ2hdVqUmfWpggCdMEcDLdZwMtZYr/G5NThyEC1Iy2A27j0bMMApwXCp9BrMX0WD5hyDtZh5vXG
cz7Gbq/ddMmXy9q2KZXh6A7nzEDLveBjsTAetZpQ5pHl1lG/1JMkZLMtw/n7HH/lYhlxk1VUxfed
eIKHo9bPZhaWd11t/bgsyKYpA6feb0mEk9mnOvqSSiDl19oORRgHK+gDA7WJtfc/9F1tymU6NtoL
VQQYHcEhMdWiqevZwR13UxseBgTPQRbwMTuW7ecYBQ5cXsgtGxPAlUw0DrjAf8Nyr2y1nA4bKHiZ
ISSfOK4dWiifho4SGZ3KplasYARdj9u6Z4MC6TSdXjOj+qgw8h7F+A1BVKH6SFVCpqOxA2Yu/DRG
uz791Ee7yypxeY+IKpiEuS2agVAsVmTlfj3HwRhOV3mvviMbYJ83hajC8ygK2RjHfLW6YIRVyH3d
hCIsXnaf4l2U/0QT0n8TTDi0ORj1ZtKESKuE31j6oRivWPTrMsSWU4XMIXrgHNNx3mSHUAkRdnnB
167+a2kQpnimCp4xZe5GVeZdxtoKyCBECCQ42OgYEkmCJsfK5thACcJ4oqCSbPbdtDddzJtDXXH5
Mf4JHtDLiFt3rI35ZmAKgp8Fm/H6GFnoHA6NFH5CPz/RgWGc6bVj75RMVsIkwRFdU9Jl5dQ3cK/y
5V7vdx3iS8kH9EZIxNlKvyK79lseMcBkhOG0MAYcTmzH6eHhMAw7Z9/vxyvz8fLabT2TXoHprxeP
Jn3V5RxsjqPAcfy0v8a0HHeIw10Bj1GPLL9Dt53m6MfLyFtWaS2loPZTkw4xowBe+n0xHSZZp9mm
Hq4BhMtqjHWrJeE/y8iv92LfXtUBXhV+hY4jXVJGusGyr2ElCZikNNOE/guXiBaPw9j2NfMMzZ0t
t3vWUc0XBdkeVE+ma+wJQWQFzYLvqiF8hSzcI0seIlnfAXm6U8FOqIK+NXpwbum1tbd39Lt8vs32
3p1FFU5c0pVOVIwAZORYpfddG1zWjS1bjwYMYiIGQi3b5n9fXYy1FfaGmhTMC8ltMx6y+iYfJRDb
6rHC4Kd9hUGSuSUxx+jRyFo9YjgYElAedzN4cwAImGU+sxRRUBBjtnTUMudQkDvmG7tyF9me8Zgd
h+uXOo7Sk04q3l5HUyMETrSpig9Qak1py6c/4O1e3apBAc42MI/dGwvUkfeUtz+N0bX+urx5W8lN
GwN7f6OKB680mo5VOHjWHVfGLFhCHw3f424JdLdsXP1TebN8uQy6aZtXmILGJGE4K04FSYvyyo5y
zzE/t+lz5UhgtI1A2SvZBK2xFGcZBwYc/soqHqtTi+6VGxJExxGkAMXT9DVDj1CKKp3m02UJ/6A+
52UV1EdpilGfyMtmgtAB2ZQbE4Uevu1SdzzmQX1Dh91lSNmiCnbFIVMRpx02kvKQ7cjchDxHzrGs
ZY7wpj1Z7Z5gTzA40dJBcIm7gBxId2Ukh8uCSHbNFNzTuqZ2MvJIgmpdNTPbm9YxSR/NsHJz9RjK
evE3Hy+rA2AKrmoUR8pAHcClA3pPh33sl6qb/3IezJ1+qL7LUmCSU24KVzhGTiyISGP1Gm0/qJ8t
FIRGQyzzSraVAUwOYElBCZrof6s2UwpjxpO8RXMcjy8kwRT6Y4paGf4yQz/6Q3ljobNX9lTnP198
JXFKjP8HFsRziqyaehXAvCtPAXNydUMxpsfZowVpR2W3+CYaZiiZDiJCKmjDXl8L0VA3XWH1XMzk
Gye5LPb02vk4gM6k3Vsyxu7NrTujifklZa4ZmtQH5intBPLYO3P+McqSvtvquAIR1DHt8qGYuUhd
wLnW0535pb7S9kg17OYrKbUvN0NvtmuFJmyXFeuhOTUQaZlQ7LZgJk+juIZFAk1rEclDRvIdZ3uF
J/iRY96FuaVDOprvTcfTwyu0J+mqErDqaWSSu00mnHC1tSUzTTymcc1gJlrReA0Kv+mXWJe9ATYN
4koo4ToD0XTEaAycsENz5tDe9qUtsYnbophoGVIRA0Ou5LWi0zKNxqWHkVImx6U6eSJDfpisInBi
5U6rIv/yNvFz81YtznDCXZLrcxhZPK5v7o2dAZIlY8+toTQGzpX5Eo5wfpVyqPquAQ7btccsmK6c
BS2mSGpisMD072ms4fLrv4US75VMCyu0jwEsa0D1S8N9WjneXCWyF+6mmTA0w+LVbxYqMF/vlcO6
OJ1qPKlTHUzqlacaH6V56G0MquvUgbMIa/saI61DrR6VFLG9Juiar33pa6HsEpFhCMfHtop8CgvI
0VrHiU1BZ+fe0MsG6myimNgZ9HEbqiMGj6thSqfJ5KsV/tDGvzJQyTXZOwLU9gpDsHJNpVeJSoGx
0AMb7lv70+XjIpNB2A26DEOfqPh+Re6r+bNtHSsmy01sGpmVDMJuYG51N7AF7xFd+ZmVIEB+vCzD
psew+j6XcfXCysocgRkHMpDou0pxv+lf++qDbUgM2VZBA/b6vN/8d6xwWtYRps2QI/9sufaJ029g
XFPpRY2rPfzd0YY5Ubmsw0y2fIIBZSat0oxAPKYoruk8aInM8+Gb/MaWrQQTbKZtJljCHIJxzs/6
bjm038cUQ7d4h1kaFIvfEMlluv3IWEEK5tMYIzbMCAjB2eIpyyyIHugx8zqfE/CVP6Uv1G0RLcys
xDvfQdz19d45tFJGK4IF5SnL6jELkhO7Cj/gVtovX4dPheRYbcfWzN94lvAS6As6jAPHGz31ZbpO
9DXa89El86cwuKz+G/xRXCfPWILfNaW0VboJzydUDZ3Ub9mJPFKEd9EFELq6GwdhYIJRghzfwdX4
chhQKwj7R96MdgIZbRqaPHsWRpjqxFyivCvIC/v6G0KwHZZZzfNUAyI/JofhZ3QKUb2sPw0+rwoY
VFcaJd/UTGJT4liY+aW+yW1VSAfm6QKXiO3GgHuxE3IlVxY4drCWD+nNYnmX92/LfBGKEXC4QfAW
EINQtNBBc+LMSG8nH4fhLkIxj4MKRqkZ3vTP0TCCYBdB3paKGQeVRXFqqQz31TV/WdkIGlqYX+nx
1G37UTZ/lJsl0aigfQNNfDy1/qYFxp4JDeMQr8UyDmobLbiG/YEMd4qp74akkDyntmzkGkywYBbL
wKwYQ00McsiHyI2zH5c3aXvxVuIIBoRpejrPcL9woBmC5ZhWf4z2OV6HnFhfylO05V2u5BEdvl7P
jAZ0+TCP6n225HcOq2/YeJzhwxQTeA2Vm6Lsg3H0i7TyJZJur6VDNMfmh0AsVrCUsG/6pcND5yuf
MaEd4pepYLy8g+5ab5SS/W1ryhlQuFfHrh303gDgPHzsQV2kFfsp/jXaqbs4Mtq2P+zjGUy4TUmH
a3xxADZ6Y6BjH1NQiZJA3cE0S2fwbnlXmKT3eykFtdTyNqlLCrCsfDLm76TfKcnzO7aLqqjGsGxU
aemiz04wD6R3NB4jx2RYXjdVwnCB9MxnwUtlp3GgtzICmi25/o+062qO3Fa6v4hVTGB4JTnkzGiU
876wVrtr5pz5678Dre+KA9HEZ7ls3/ugKp5poNFodDi9xGSscqJlqegXwCznO03wkvhaGjiZ3lU7
vMRgvLq6FOQ4VIFBLX9yzB7RXNQfTdxpNL2H6NYDZyHpCWYN1hKQUcNgkPsmEgEoHqN9tAOnRSzZ
k2BFv6JkV7/pNq5vhJ/qyhqeO/Vamxyd8xPWDsJ7yyCtR5Lhap47KVEdC2qnQl3CqLBMRbEq/RuM
DqhhX0bMq+fIS58On+VFg+LfaPTvC3eWxCDWBW/MbxdMAjkTRsepTvMegFIxRc7ZxqM6sQVHPbQF
3DSreuyXEK6ayfdCyQUnTRUe4w4PhP59AaJ1Qz421HbpRmcVjROMvCw6D4FRS6HRQIQtAcFEbDfq
UGXMS0qt5jWWasAoop+oxhSJgIgPBEzylKWuB/1oZqH2DaRnKPSML3m39apY8I5lHSwW+H/mepMD
dG/DZ8VpQ7FD8FrzZkvR3/xp9z++/54eXmyM32ldXZr4vjEd/Mg2Etkx6ssUgesvaNkChzlCJsaY
TAXFUearrLvlkqCv3h/w0/63UO9/XwgSlnI+zxSAFnQhae5myK3RGBMdHs9tGV09ows05tCANCCt
UOIAcdBXL9u5UyG77LvUY5v2Fe+BS7+2tUnM6emDcWwwpIMqnnmdXOluciz3oIKlhi/ema88k8Bd
TOYwKXWTywYFbHaSq2BooPzqu7/vLX/HM/Crl9ZiLZljpZryNNYpwFT/VJIdnjOWoN5vq9/qu2+p
Hox70fl4Ec06QPRrWjGN7bIpUwutmOYd2fUbciEQ413EqR8LSI7/7co85aA6Rbs+3rTKsQKJt83d
rjWvFJ2xhmkS1dAxa+fcurbzQMwmgWH6/ahF/8CFePgd+OCNllq3Rx9QzGZ101zEmo66SaM8ycod
nri862/1siXgsELZpy6p7KRMZLHNxExGXPfeZDffJ68FH2jj4U20q3fSrX9Pq5nDI69Ibn3XUOKu
6ngyGwqb+FEHlLAF6btfE+zRGXqFaoD5ykdZPW1ck2M74lEirtpeePIYcQZQ1Lmeb9sYSPngBzQv
MwWeIZD9EBJLaCKM5pYet/V/7YzBMdEpCTqo0Fk2pEofhkHEiF88+jxR+DGRXcTPEK6ZqSUIo/eB
0spGQJMWKvro6wfaVNQNKH0xrOomcwKXZxdXhcKYQhQ9i1QjGSM8RUWVaSPwwjywddRpFv5RGl63
V27N+zQxY1xHTY8mGmwJRUEqoTDASwHattJqKsPR+/hqLJL7ss+8TFKu0yK6z79SaItQP80AoWBP
ZpOtETqHomrAOzMO7zr/rk32Un/YFmxV4ZcYjJ+ZGjoI4qifmaVW9f13N7R40L91GH0BhX/jnbDV
7VrIxGxXOk1hM6uQScUg5PB7EyAz+IVwg6khhgIKDB0hIsbK111cFj6tzoinZ7o1XwlnLL/PaHgt
i4k60EKrqnEjvbbaqOWZvzXPYgnBGIUWI5ybkj7huhABjfhV2eN91WIOohO90hEoYsZDXLs9Fohs
TIO0ci+ItJhL9fIHDZy3hpPXCFIiO7zHXbytdWv3xxKM8QPDMuvSvMYOiRqYlkJL1XlVmutq9kcH
2GoIJSkQExWBkIQvBoZXdem1KH3floKHwajyCArC1KB1VbP5mGKNCHHFRuYs1T8c0A9JGLdPGToh
xXxUxI+/DTadh4MmTbuJvOgwOfnOxKhAZ1us1RfOcneo3AsnWkuSMh5+I7YOweSnbBfs6v3NFDjj
Lt8F91zXhcbbWdd2icj4E2DMzZUEZJXv0YT0OgIzgmTHVnjkuexrbsUSiDENZuz/XWIk517t7+f5
CZ2cVk1em/7X9iquXesmPAgTwR8TBpxRcbNrxkbq0IjTBgomtpBwT5rhUtVAXoKLijdqal1LDCKj
0FrTcE8xgoXRLIgtwS0YH9TJoiz+IE5/UO+rE8y4q+ooRvuCfAtAxgjGZaRiEhTcW7/vLB1v+fKb
UtyEpbsNs/oIAUnTH8EYSxhNuPanETjzNR1qkmEChr6rXv5/o0ZW1eMDjOUXx7S2ugjoKhL5rxg0
+pPxFomplTSHjNfwvWI84O3hVse/KG1l6Wz6fDZNQSkHuxIVd1LqW19IPFzFD5z1WzG1aGcx4LyA
FgqDdJnDnMcY5aFHyYBUnmiDzGXwQpd2A4rucCrQzBC5X8l4nUEypzmZyKAgZIEQ7jFvdvq1FL7X
r2ceBi8HO9AVyNfhVXdCTy73kbyygXgZmgYeeUilwNU9N10kwWjJfIgHmxDh1Jr+jSabFkb7WnPa
DNbE7TZfU088TxSwbKLLAW2KjKxGgeRbXEJWcC9WtnGk45Dl69KwR7BGRS7XUq44BnDfiW6IqkLw
DyPgWBMpC0MTTzy8i6adZhe/lEtwxKKMF/c0J/W8pqOyhqoslDGCyYMdwIwIpGyoE8CI4EbpW2Mc
/PJ5Wz9XHGvEUj8gmPULy1EepJnKA94OND9d0BGg4ZGnk2unAL8Vlpj2vejsI6EUprCTm2C0NZRF
KmOOGlZORJz+UOYK05cI9BcsLk1BaIe6QYwGLwR511eoyQU9QBNiOmzyuL1kqzq3hGKOtDqEAQla
QPnfuh1xGy/y5tvZnncphn1zNW516Uz6AAGlNE4Vo3GYSyAbceBDCazypB0TE3Eu8FTZTUEHWene
+yQVXs0xvT3Y1URnqQKKQ2Lq6JhkVrMVU7Xr9MGmhSl1BTqxG7m6zZUe7L0XUb7/wooqADIUVVJh
PZhLpo/CQZC0gVosyQUXwz6xy53u0RkI/w+yZ7pin4T7QDOZ6oNRLmVSyEATbwvdmZoTpf6KMemk
+mFGB/MSxKq/ew0Fh+d4r/kJ+kJSdhJuMPjGlIWgZ28dyS3Sd0/BcMTRzU4YioP+8LB1thd3zYig
q9owdEzUwH+MI+RLeomW5Gmwi/GQFL+KKLekhPPiWz0SRDFosxk6Xj/dclIP5lYxlGmarT1Jzryf
UPhzmEFHnyIUW/Ccn7VAIpqSJRTJiUihf6Kjz6SsbCVfodkoZCmt5DZELXJ2CC/CIy++seaOAws0
ShrAUAHNnAVdmDD4LBQRtTmB2sht36CcqHCyBjQwRW7ohSel5Dw61vYMCUsUI2BJkWlmzkMgFCDZ
8xF9a8vLcHrym2OufWXLwMotI5uBLkEMujw/4rUh9GmoZh9nTv2ZXojX1SHfpd4gctzVVcVHshd8
kihcFz+FiYY+0iqlgGeQvrRO2Vu0oy50Z2TSSrs5qHvzhjslb81yGpIC5wABFlCQM3ba901DT8pq
sLujeU3tdEYjYcYDDTnTPGkUokKZI+fazi0xmfu01ME007bAbNJDNnpScWV0v7YP9OphQ2xFo36W
bKJg63zn2l7MdZkAo6z3tAZh3E83yENML/2OFuPz7u7VrVvgseXxc26Gfi4Dr38xU1c6RUcBpWhN
7XSYMGonbm4rX3B86LEG1SRCbxqbtZcnhaBCFoizeR1Xu75MrIB8217G1Z1aYDAOAwp5STNK9QCK
k2NMvKB50ZqvnDEDCU/kDXVFI+8ru3BKfJ/WDQrpgOIlK9As4qZu4g2Yz9SB1bT2hBvhYVuo9b1a
IDJS9U2vzAZFpPUO9c28126E7wG4FQ10GYAoUOEArq4iTpdCiEkkNIic62JWpxB7ykGaVb6OxXMx
XcQKx0Vd1/cFBvPUNWPQbcQFMGgerL+G3YCxLwosobwHqx0Hjp4e1jvAuaL9o4ohoeT+XCK5iOuh
9+XOjpXUP+hpiXnbZlMXVtVMuQujndpikdROAdFtIrZfsCDvjwtVhreHDAx9gSx0Rs5iwxAasbOD
9GICYT1JrpSvlICfgTB3Wj1jNHFaAUQN7nvNUeFl9bccVVx5Kp1hMKqYC8kg5frcvXcM0ZowUDlc
oYuf1oRd80YWreyagYeFbKBhlU5EYAQa5rTSykbBrh0C1MNE3vDOJsqLnq/pIi4wFeX/UBCCq+V8
d0AqLYCmeOqgi8MutFH6MoOXYEShbH6rxTb3DqO/m9HGMzxGG1Rj9ovuN57v0eCL9gqmFzr6FM+0
3Rw7us9zxnmQ7FL6jR6R9F3E35BJfEWvzPeJZPeDwiVoXXm6ncnIKAry3GmnqwAEZbKli+VPkSQX
UZZdJWVzv62UK+bqDIr+fXG4JLWsgqQBVFQ9NkZup+YpFzT7v4EwPkCkt1qs6ABJZafMKY/ojki8
hiueJIyZ8pMuHZHM6cAjfJRJ6Mbkqq157dk8EMbyVnI4qkoOkMk4DfrTHNhmwMu10B/KaDjKbmU8
ivCv9ok3AnUvbdZEOLmRcCVUbyR2J39fmXspiDj7QvVoA4lljkCDWp1oNZBC5HKQLyjRDv2vd34p
C2sd8qBXfNSTdXbVOxPa0QJMNWsMzuNg9UFCA4qgEAeVEZ7p50qMsbchxhMM1LDOrnbUUY5nXv3A
2KAX1Y2PxTOv2kBeSQ9ALOwRmj/hx2iMrmmZJgpdCkse9YGWoi5ExaznUjLbxisFLSaOP/kqsnGt
9IsMvRjaWaiGmDphJuGTr5ExcbQmT7y5yTG1DlO534pI0w592FVPQlCmiTVquvA0aLUcW0k4VrxT
v7piJmXKAm0dHo1sL1I+yLkR+Nh52rw6n2C3YbHtH+gWsWurvp32CU+r13TNVEUV8U30U4gsohKT
UEU7MLJG48Psl4468PqbVxEgD0gFEDORDGZT0ryJKg1RGlvMHTEF8+3QcLSZh8Cc/nI2JFPvgTBh
MpTxUOhf8MDNhQTMO2bG+DXZD+id3Xmm9D03roJY4h2WNfOyAGGDPaTtwggv4M7uNTED80dkmun3
Mu8afae2hizYo65IKAwO2yA/YFpRkjm9nCvmKSzUtnJUus47xa9K0StyX/5L0Mw6uBlIVHkZyQ3w
biegjXW37chafMOgNFjQHpw7kT1xytSJcjGNHSrbZtc4ShYSgBedG+7bS57ntLLLZ1DMLoctKPDF
GtakA4mceTFpnB69dZdpIQuzzc1QZ4pGZUGQHo0VqSPc6UiAVIfMFRxegpGHxj5WDdoYXNZA+906
RblfWvDNUK/TPHCLzFbdTgPz9hSkOzCDigklNv2YFBmBHy2CuR9t8cmuQo86HVgQ7AS7o5Qzsgum
A8P1fxRuWdjcX7DqZUPB8VSRUIDDhvciomd9nQq/HVINQRXUZKvWbKsY5xZfynfbirmmLHiS0A5Y
KOWnjMTUBFXYdUZn6/6rL/zAWChnG2CNvwcX2x+zxgZI0yaN+undrB2/SU6ySx4nGrMxL/sdsTM8
Yn82ezPiodIrk3UNlqh0lRd+oVi0cR9QU0d1lFaSFo8BJofDf3vk9UbT87QFpTBQiU9SIQMUOn3x
6lLuoqS0impyZLQbmaPo5SQ9bC/qyq5hTcHhqGGaC6WEP4cUxiFEkAWQMGbghms8o0z+IwTj88J+
9NNEANFkx7K5y3jUyCtvhDMRmNsOvcRmGXR0g+TazVJBcZJaPvnzcJhDveaZ3zWHZ7lgjE0c0Ps9
CQrQaLNDBeaQ9r0SR+Q296yZqzO5GONoKjUcoBBInU19OdpR116kF9GDgVxA9vaf9EBjrNUEZ14Z
ErqIA+qyB6fLeQ1E67ftH01js+qYblKHAYaq2GMSu2Cyxmy1YwdrCD4dkJeFvGO78j5Zrp7GHNuo
bvTYkOjqvZPc5e5saYcRWcwBzO2am7iFZJsPX1hE2vuFnIq6Mp4c9fO6NFETiFGWaEPMe9HaRlh3
VxcQzGHKhCEihELQgJeKZlwDw81QDXFTnDQU3XbNRYPyHI63t7qWC1DmhEl9h95KClqSfY4uuiDa
SVnA2zG6I5+sn0HZxNDEI30iY06GsIkEuYFP6c1utJ/38g3NpNRW5kSOwRFp1e4twOjfF1a9bqM0
1SmYX7uJH6Ad9sf2Tq2u2QKAMaxKE0+ZqgJAVt10vAkQp9MKHr3FWkzXECVwRqLoWtIwf+lcDAEk
fXEt1QjWYWIraa3QbffI20Sn947pCxBODTyqi5VzfBa7Y56YUtrGUt3Cr8nEA0FrA/zyIPzRD4aF
VivOLn1eRBksizoBs7mG4V9slUMBm6RFog/W+/jOR/vOHB5U+fv2Rq0cqXMQ5khFiNu1ZgIQ+TZ8
SC7iaz2wNKcYrPY4OJpbegFKLXfboDzBmH1TRtPHqBdgSknmEr+5aAfdMuaMY5BW9AOy4RmIBCwK
OVBldK4fQ13qaaMCJzLQtQmyVDf7JcyW372Pe6m94ZnX4fjZhzlDZPv3qyqJ0kwMcJG0sj2o8sGf
C0wfMlEWa7SjVcaGa2bqv67wOAdldLIpsqEPJIipaNe+UNhV6SjRKeNW0H/W/XMc5lKZ+kTN/JQu
Z+uWaW77KLnUTpqfWz0xOab+s1tzjqWcb12lzLHRVljI0Xwch59i9hoTK2y45Ymfze45DmMJYZj0
CbMzO4zAmt6LWEM3v5BuaZFU4vI83M9ml4Ihe4Lpi0hPSow++kPSamMWIZ5bHNTwaUCr5vbB+geN
/4PwHrBaGPZK0dtoADOTPd3SvpTcDd30DXzutn7EbCiP98haFciQQMeD8SWIVDK7JGVFo8YdVm+q
5Uc1Sa40U+AYwRVHEIsGTgW8rGj7C+ub9bFcRkMCPuAURT79PZqVbDQQ0xb6zEFV0c/tFVw1TQs0
5iy1cTEJ7WgCLXV99Vmarkn0479BMMcoy7WhRXQMg2BIifFAkpdXeN9wWTZ4kjB7UyBHXqMtBUZW
furml7l8StXnbUnWLw/TUMHIQvuO2eRSLAUd+g2AMRxnl7iHyiv39W62jwgeYkYPryNpXb0XeMxp
1bNJLjKKFx5ogVnqmrisDuphcKdT6xF0/t9sS7im4Cbms+torkHxDuu25xjJXvYplK9sTFccKnSu
c2J9a0Z1icBowxChVnnygRBpL1kbWGg8yOPc7shdbXC4w3nCMBoBq6F3AWgaMHr1LSQvrf/03xaL
2Z2ciH5HJnyfmjfDM1RewIwnAFX5hXVLky6pCg1rFR6GyaLsh+ivr21/n6DloLZbDMa+nO62hVq7
0Zf7w/hHo0pGoo/AnJLQDo3XCPH4JLdG/ZQ0tw064v4bHOMaDVXSN3UIuKD/rtZXdUQcI7jrdcmS
yV+V/rqNxltQ5jmPEWUh5jphxzQ0jFXPRc3xTHiLx1x4TafUnZnQW1y5I6WTthhD3Qfe1FbWmMML
03jZhVULsdguNsrZJZGSpFTHB9vw/GPqFHZ5IVxOYL8t7YgfVV3zU5Z47H0hJaNUmVQ9EC/fK27n
+U7p2y1INPpd5RSneZe5Q2s1nLlHa9Z9icuYDXHEmLyBADftKkvwHyJBtUuefecJxxgMAcmaFrka
pLfE/rJU33QpvR1msP4o4f4/KaLOmI4wSGOpo+4eMV2zfRrNkXOueOvFmA69nLQSOUjYPpmyxseW
qb0IOcfAcmy5ztiKcpTUPKS3hRmEmVXVyQ06Ley2yXaaOuOd6HOOF08oxliYLUYLSDHwGq24kIPx
RkyzXxmR7O3NWb3ml8rGmAmEJQZFoHY3+sv/lsy2uMudzJOuxmNWO+GVhog6t7iU6tZ5PITOCf9z
87JTxCSj0XJtxoa1rkgsWm9BC5GT1FbxeEN96T23ooQemQ1EtsemRz2JWUbQwRA0BrRRyXAkrzop
NvUzeUEljuVl06CdIopDGsJRH6fnnlzkisvZM876GYyBkCK5aWTqVxjfhh1mTdB8D0aVRdb4F+2f
LR959fg8iRhjgfeBP8cDNiwFpamvhFYg8QYkc/TdYKxEHjaJNIpU3zvFakA22hoXkcqb581DYUxF
pSaamRoQJDGki0xDgCfL9r3cOds7xLkbDcZYZKbfK5MBdTP7wmnrY9vKlileZtmrrJ5MXq0gD40x
FbpSYFDoDLQ4BP9ChzeUJu2VucN0cuE+U+VrMfE5o/JWcrVnR9hgzAZIEtRAyICZp3Z9UukB9srp
nTeOlodvLydv1xhXY8rQelj22LXIuErL68a4ziWO/8nRcDZj7mtD1PX0kspi4ZfiK6OFjB+vMpYj
B5vmM8x8ACsj5AhSa7JlG1M6vFa0/IfuVbhE8NkWn8lgFc/bq7dCUnq2VyZjLpqI9BFJYI+Sv+br
6dhiuxAJeYtOAUoD3AIldbz0+urDfmHh2cejMOBWUdGehIrcDqQ4uTPu1Ru4TAeUQd7zQi88x9Bk
bMcwzaQI6eMkPLVOi8iIsBvvGtewVDdDN1zG8c9W0rXnC8pYEWUmvqLSYJmwV72Bjjv0pLce/Tup
FV7JLrFB/PPGfSDzVJQxKpGf9U1CQ8a9C0Y85Mzy1lLutJPuDQc6mqwWrJ7zhlgpgjqXlDEtWjyo
fU7t5WDHDyZyFbVL7jWPzgbCDJGdepMgFAWmvOwnsZNr3kLzzgtjZIQiqQZC77murvZpLl72hrlH
kopjrdcXllCSa12ljSHnT09TmZrWpMqqms+9qFha/7R9Atfl+APA1uAZUx2AGhzGRUsCFODZpfIN
kyC2MThCsFV4sF4Yw+MDY6z3sbof2v3293kyMEZEr+KxrWUsUiz51uhjyHeQeVU58M7Wum/zsVaM
qzFW/pgMdM+VwCkPxbHfC7kTnUZ0VclWcm86I0fHeYLRhV0EHqJaEdpwwMJJmFnpY1o8eF27268s
HiKcyK/rUDDmGMVGLo/oEsXRjU91e9EoTyWvSHt9/z8gmLOiggperKgN1PsbUlz0HeeC/Aej9wHA
nBJdmRsBU84pQAk21cZwoyoFfUukuAYhh3xOdmosXUsdugQE8OLGvhONqlv2YCRtSnsohF1Y84hy
6cJ99uv/96PgWJ9vXtP7aop6Mrwk1BnUIaAfqAK7knc1CErLwtreRWpgt8CYeECO/G4VUrOf6o+5
9hOMQxZssjX7d9s4K5N+qNX9kIo5a5VZqiMJARQfdP9aMK3qLgDLK8jFI0+7x5j0wEedjlS9z6Tk
z4bkyckcQX0Wa6Pqsaia+SxMF6Wgg6DRtMqAl3Dd1llFZI5eKhaS3goA0tNTM99EKefY/cPj9mMh
6dlfnO1RlZI21AFArusDOZFneFv6le/KP1RXugx3Yee0XzInH5DMLZ1FfhLpJfZO1p04Hqy09Ori
cVtB6FHbUkTGnBhpnJgK9SNVj2CgReIlh3DPr9NZt4wfojAmRdCnWpLo9jRT5AoqQmBSfCSRzLMs
PBzGsqhGKMWiT/Xtsj6N8CzQI6nBrWgO5ffyybAKkIlEb9tLyMGUGMORCW0Vlw2WcMjuaWHQVL4q
mN21DcLZp/dH1EL9UlRs+e/WKfFvMB8mzpODlLzI4/0oEytVb8WA91DnHN13v3yBiLKMSFEriKWA
k7YTbuRJ2OXRZc2LHvKWjzERZRm1wvweXO4f0+4qnb6lAscK8iAY42BWY1GgmxWpzWgm1lzU1/lg
IN/ea+72Lv3D++iPnr//fbFo0lSHWiwCqXZGt0vRsUgn8NbP4k1Kq3QazF4VDrxWZI7te79uF6Dy
WEG6DjsVa5HVTnut/1IA8UMqxkhg2hFK9GUATCUGN5hu5KeWxrOwvE1iTISsCL2S0UieLDc7IYEl
F55j5X57g3hLxdgHUMOnaj5gf2LtLhn2Zsi7Jqi2frKnYLyDn0J73dme6UrPxbD0IQUtn6blxL5j
OPLh9+CtwEmet+VZXbQFHHNFmPhtaG4AXD4+a9Oxz/9KJ28b4t1+bYnE7L5CwsT34dnacvddzW6K
dhegYmucBGeojR95ne6lSbRVlWPx1p/iC9kYhajKYhT8AN60iFI33Z33yBrvJve9je5rOWMQhPzZ
OEYzqiTt/YZmhFRUm9v9ITiKN+J9/iTZyi6512Pr3xfXwTP7AGRTUObYB3MeA7A0PSO/G6SvGL3F
9xkXc/CLv1OESXBbl0fJvO+Hh23VWL0iFhCMc1lERRRH1EFpxMuwvRjJi1w6jbzfRlmPAC1gmBti
EgsYHFqf5dfBbm4udfkRXVCWIbz2w1MInj/Vk8lurvZoFNyG5gnIXByqECkkokUlmGME7qefw3DR
zRehwPNe12OgCxHpOV+YcD9JVAmMu9Rs0OmAICs+lhdIKoD8g3dbrMqESgUMBVRRkMPWKgRDHJg+
qvlsSd0ZlW+1vrqXRtiOkWM4eECMdqSBYo7STIGuzTnbG1pyUDpi54O1vUkrNh23D0HmQCOGgpKp
87Uz5MHvlAHddc10GbTHlPx7G7v8PuvftV2gGH6HJs4xjVHBRK/x4SQowr+/ms5gmPM6zpk6RT7E
0MRLPXyWE97VRD/A2PEzAGY/grk1WkIAUAaItOvBgFJRLZW8Vgh9qwvkeKeqcngRx+VdZfqm3RLh
cYjbkXOcOdv1bvYXqp4KWjgnaNCyQ7WxFJCO6fn3bYVYuRTPBGVOrZ8ibmIEKL5tMO8+eStzRy05
m8WDYM7rqKiKINHu4Sy4JAqqNvtnLeWNJ+KtFD1gi5UqJTw6fQEgEegv5Ky0xpgTIuMhMFd7lGRi
V1CKAcW/nMRfSfqyvRO87zNXuN5gSl4RYicqE1MnrrOaczTXrgZsNViMDLDX4fJmDs08ISFRFxJt
YKCVZSC8tpXLwRWdGFRivHrklTcYeLsxKJEyNVOepvP9EECEmA/RiGp1DDJrvH4/uIJXe7zw26pu
LWCYbW/QNtmlFTaF6I9haheDtptD2dnemTXv6kwYZuvlXoyaMgEKJWLQMAY3ewwudbtzwn1x79vK
z208+rlPxmchFKMJzTj7gyFi7cIo2ZsdGpXR1Gj3UnOnyXhimgrH2vEWkbkUWhHMKm2Fs9NIBaX3
TFOQFc3ufxKKLeNOutAX85IqhOGM2atqnqRGt5v4tag5B5UjDmH0vBm1Ec4ixBkQWZDGHbpMJZ1H
Ws8DYS6IPBmDtKNGbdYPaJcJu5/BwJvWyNM7thZYNQuzrOltKnVWgtHExTEEAYjSWILm0DFJwz7i
zZyiurWhe4RaqaUdbf0pqyg/RhRdjtppSO5F2UuFwJNR7hxxdmotULg8WGyzoJmo9Wx0UIr4QEd5
5W72qB6Uy8aZ6BCofT9YAkcNefvGGIy+zfR4DiFfU7WWRA6ZhjnnJudAceViDMYU9qbxjtK76lFF
AFnOXTqSllbMBdfFxXDL60VevT0+bAZhbIbpB1WU5ljJXjim/WSVXyn3OtsrxkoIUiRVEmWHQdzO
UsCU22EsmNbxlJ5uwIYCsrXpppK3KIoGTCGrSNrdkEa2wWkQBa/b9mjtGQF5KEcc2C1QDc+8lPwI
tDu6CqMObkYUBTT2vP+b6ubIuwz/4SB/YDGnSqnnuASVIQhULuvDiEx57GR25YBWkxxrO9xxKd7X
1eEDkB6DxTEetQTcM6hFoRWUbXk/xpyaivVdMhW0iIGXVmZ9CQzCk4qY0in42UVV7DB70ukLT8RM
Wc4urQvyAcTYWbBeoHY9pkAJajdEm6AcNMRItTp1kJLxKOMjlz9w1UZgfhuRCf5HY3uc8qI2tbAn
sIGo8cq+R2BvCZ84clHt+qTmHxjsddgWgSgoETBoN+n0nbKuG46S7kDvuwuPSHEZPJb8daO0gGTu
xbQmRWJ2gOzjzunVpy76Vdel13d1b8Vzf5fq13KEg1BM38io75rUeBx1/ShGKqemk7O+hNnTuI+j
SUzxQ2LR7c1gpwtXfiw5nBWmX9laYeZ8J/Isp9IEFGH/u/uTlhicFG8Ak37ulbyU6Lp7vVhe9owH
mL9KKuCNbnCnoPJGE13VoiT6w75DR/JPjnyrGgRGHo0ODBEx1pM54oZURGFL785TeRAs9CPvG5dy
6QcYXmNyqyvX5VvgMfL5QySHCuXuKHaaJ+9ATooaO7RBSSAXNA8Td0gF/d6n/VvgMSYMEW6lTKnD
2DrJd8rOMF6MOmakapZkU3YGtFtza31WzdoCk/59YTY1cx4SsYWMNUJLsq270ZHc5Rea78IlcWRk
JJq3MnB6XpMZT1bGX9BMUoNkCbhhfTCm0pIj3m1HE2tbq8n4B6U6p0Kf9Tj81WGaHkj7lxH+Im3v
iOFOml6MAHRbA68ek6szjM/QmghpEaEDv2C2y8EeGhzzwqlQaPqCkjRn2gvdbvtUrD6dPjaQ9R6i
UG8rTLTHoW+9OYL7aGC80q9uPhUgUNyGWstfgYH4zwFkg4PI1OcROG2pCaeDs1H+dkV7I2bdmq5/
T04jaKV3t1HXNRR3kgbORhoSP9fQTCvEtKBPgiS/aKKfsRLZandUFR43yrpGgk8KgXfQdbAs2eKk
ZplBFzItFDsIy5Nh8MpL170i8geDLf6MfFxEwwQMynyRXide4JUpEtDzrnBTr9CtlBf+XL15NIVO
ycYoZIMw5ywxWn0SMtgU5BHk7nbK7CHhpNVXF24BwRy0MfX1eqZaEc9tCOKQXt83YkU4er6OgrlH
qoIQC0hyztUAFUGpqgTw73o8Bafmfkbrz7ai8RAYUyj5c9qqNKAWVs40eFr88N++z2yF4Gto6n4P
OqiTE0fVjdgGvOfl6hWJiQ//WyVmL+R4RAM7dbun227XYqQcGvEDDwNjUaHaeojr/tyWad3FWgAy
9m4E83QfxQBs60viu1XitNONEHrKeCqKh3x4zcbR0vNdV590jAgmX9K9P/KyBY89OL6VgTKtKpkt
tZEFojGOVqyf2Q8J2XrHtDPauYugeJRTns6JjB7lQ4n+VMprQEqL+3RadeMWgPTviytZ7MfIqCg7
RLP7XX5b7+UHWiAg4/7QeE7yqnldoDFOlYi0hTKKEA9ZJgeNql7SqpciInCkIHfbysI5YAr9+0Iw
3FJKPNEnmljcjem9Eb9sf3/d1n0oA2MijJ5EUljj+2HnH6phfAt7ZQ9eMY7O82AYOzFE4KvraCpm
ROlLPLuhVoLq4mlblndq50/uy2JfGGthdCgRFanaTWCdmDF7NakwWsmKjkFhR5cq4kUzncGSW1Nz
kbxxwDlmRGHMSDvpvpTVUEHx3YzQwHk/OUZInV/MHBj2GW8kBk83GDsyC7Nh1j0QcU8pgmK3ArcB
bdUh/FhRlk1uAPPEgFEpuKdauQTJgKF5qaandhnJWFp09l1UQfsrItMhCiRQvTcSj3poVXMQfVHB
9465HyYjpNGYRTwWGiLC86uZ2QlmqAzVbnvvVhfyD4bOFqpqhZpg6+gjsH7JQUlO+OnoVYjFQjIe
meqbcz1TDu0WPRfNd8GiTmBml5k12jRAYQ5fGOAtq5hs8L97jR14F6ajPtcm3bvGgbthDQmPynJV
KHRSIkIGWvJPFNcqLuR2lJErqpt9Jz4lxsP2vqwVymBQyAcA/QEL6wdKyzTPKQC5nnY09ibd6V66
x5PA5SDR9f9kOhZIjB1Eh6pZCgmQRM+4pXWbyp3643cHIq9MhSsVYwzbvIvRdQssOr4M0WyPdsP4
lrrndfqsdYhg/RRNB60F5siyj4/GNP5OSfm/4kMG4s7ZQRPaHt4F+LMbhMgMx9+TY3sH0ohr9Ody
FnXVJC7gmVt5EJU2KN6DwcffrBEY+3Xjn+hYdHnfvXE3cdVaLfCYe1n2JzLLCTReMo7a+KL6Tzn6
ZKXE8hu4dMWTlj5IwZde5QtQRkeLTKoNg4LKk5eZdzrXx15/Qi4QGN0U+ybWYooQFpZ6pJSeBoic
Pf1W/zZf0UAHndJTmQ5n96gafj4SH8rDqGngV2On0dCKck1bihpPjaE30WBrP3sMM6stBJAOPUhr
a5uDTPViC5m5x1Wj7bI6wz1OMEV9/j/Srmw3blyJfpEAUaK2V63d7d2x4yQvQlbt+66vv4fOxVhN
6zZvMsAgGMCAqossFou1nOMSm40E97YRqMjJiQ7J7gWzWV3u3q7QO6HggYn9y054jNnS4A7an7d7
np1D7hKr1hYjpzNkGJI/jIeaAgMk/penjW9/A39EFtUVhNAAr5jn8Nge4hREACyVOR2izkGr6eWN
YktzYZ8M7lJTgJtX5DUkyuWVGX6sknskU0wgbBvHshIlbdg5uiSMcyZlbia5mkBYqtop+dqXwlzi
/h3wj8HzHC/AW54ng0Hxs05T4iZe+GPwuyMSly65v7xygrPFwy5oXSKbkgJRuvyUTF8toBTM9f0s
Ap7Zf4i9GbfBuY46ny1pZj0J6VH1cdXclC9p5c44viyxllM3+nZZMaFEzmuUeRbSibUl0GABHUUT
4FnE3n6jx9pMrfvOEBjhfvpwoyPnLdDk9V+v33/SMXLByO+iyh492S187NxRoCCzs0t2yPmLViXj
orFHBg1Uv/DAYYkUVOq0HkviW8ehEAgU2T3nO7R1NNqEkV/0uR83H7ReMC0u8H88+kLdNUuJOjAS
lPpo95V1peazPZa9f3ndBBbP1wL7AtClxIQaNG6dem6Oiql8K5viWGpqJjIJkTC2h5u4MY6JQlu2
ZsAuvn6dAbZB9QK4TQBRRyOI5xm6p+SOIocoWksuAEnTMB2MV6KS9CA1njo8z9Lh8jqKRHDhRmaC
ZDpjV8lUBNN0kM0bsn66LEK0epzTWEZLi1QZIkzdsZD8X9LKji3DDQfReokksb9v9knHA0IJC0jq
Y89or7TRckKE3pmIwFq0aJyLUCSlyWe2aDl1Mr1xa5CHJKLXkMgR8bAL0pQrvyHy0yMy1e4KWj4w
a/2uJS6HQRSgCRwDn3zPk7mtOnb7zmbh6tYcYArj3xkbn3vX026ZM5Z+nYCTH36qGm9VBD0Ce6Or
29iIx13AxIeS5QT+RwnqI4CZQwzEFPYI/qLcK53mW/zA+mEkdxBEmYLl44EXhrqow4K1kJjllaWX
tjz9uHyMRPbA4ywk1VSgdsE2yCe4KaogvC4+zcgGsdJyKgmc3r4+Bqjd0LWNigx3TxTS0IAGHNLU
7DpKv8l/2Whm/COBTxwniokp0wo5jMYrPibo15Qc6lLgkFNfAWu0aFzuf7yT3+Rx4WVaa1OEZiIE
Se11MV4PElAAratmbZxxvJnI56Y+jsrL5U3b9xRvMrmbQ8nkohxYwsta7qn6IUb/lyp+0bGvvI8h
3qRw98RiUCNaF2g2fx9dFrKwlYy/ysDSS4R8vSKVmOFsnGxl0kopCFRqQi+Zj5XxnKYfL68ai3ku
6cPdGIQYipUyy5Cml9xIwKA5eonmFWXmLMpHNft+WRxz1+/EmSCbpApR0TnMi5OkSKORiWtjKjoH
mPEvZZXpvl5hvL1oAeKorPXnyyL3DzMG9hQGjUUBS3++ijrJVHk0kCPUH0KQ84ZH5cPqhHbuoVdP
2Be9u2UbYdyWDQkYXHIGWh/WheGkyfgx66z6pDTx6An0Eoni1nKh6kwtCaKMun2kquJXwBljYFzL
2gcKWHyK0fiaEhC/StUV0LJ9FVBWurl4wBn30koUJu5v7dsycxHBMBZVXihYZrP6oVs/LflWpYU9
IGdvxUJOm91juFlmLizoJHA/lz1yy7QGBPEQVE7mSDMysjOIs6M7kUPbXWpABwDNVCcKANTPTSiM
gdLQsVS21C8OAMaPIOh0xsQSXNq7h3EjhndhcZaCZRanoysQEOiDoTvLSONAH0rAGVHluVYiyx6V
enIv29LuDbQRzB2RYlYHmrOOuHQqnT6L0TIb/DsJ3LmY0jnvVLaCXfYyx8TWm7/q2N7owB2HBvWO
PiuhwxKCrbS5mbToMIyC1/+ukW+EcEauIylfxhPU6EcQUSxykMfhFW1L28ynJyvrXy6v2r7dUaSA
AaJDCM/OK4MTQgX/MV542YdsdM3iLs8FG7Ov0T8i+NxTbMwWLcuQtSZp9jTbaw8K7AhUob2vd6JM
l0gYd45SNW60CiNqTpppz02fNcESht+6XCrtss+vMJhgeP9qBQ3+SNFVCk0JK5h0jzS+1yXfUgWH
R7BJfPIJcEp46TMRaxkBgiyzJyW2F+353ynCHSAN/qebTUjJ28MouYtxJCLAJtHuMEU34YapqaUS
V8wU6pvFuOqBChCdzLK2pWm0L2uz30lhvZkdd5BmkmlzlTJLuL5ZfcVrgp+Wk12v6G5k73th5WY3
Q7iRx3Tf6CahAzkdKeTRYARnHwGvixYAcPam/AvyE5TVNqKYl9+IUuS6CUHAgaiNnBLDyZbbv+DS
ZCIM1pgtg71R5bTJ6BIawwhtlPmrPNV2YTyWwlh33xzehHB6VKvWT0ClQipGw1MhwhBM2t2saeyC
ef1JNw3RaArb8nex4UYp7hk06lTtpxbyrHL0jUzyV0zKqaXK8BdF5seO/QVZfHV8BnBYbA1gOltO
5ZHN02cOCaojoAJtSThPv3+7/rOQPK0a+DTmRl2g2LQk7tDPvlb/VYr9be34ivGMMZvRSkERqWaO
pj+lQOu9fGD3ndybDnyEkJZygxZTvFGX9DaOGpSPzJdGSwS+VLRUnJebsiaOs5Lti6X5oY4YfZH9
f6cJ5+WsaUyt5HU3ckzSxDZpv+eSaMpl/9Gx2RDOvyWhBNKSBIpIB+lDciBX4dPorE59iybjQITU
KFo1zh3IvSynJmBPnEEJQvMujgRFMIEnoJwniNRJzTQD3zflY70eYsUxMYGrVZi+i5zLu7OfVNos
HOcFElmrQwWo+K+lHJDrqof+MDrRU/GEN1vqJW7x8lf5pDeR/KzGoKyhAX529pgAX/BNPwmWb3cU
iciI30DeqhiWzJlcsYxqYqmI6+OjGajueiivqqP26mtEIMlCWZzhrdBjLFcDJwhIIWwKWLuNb1WM
DCTCkYG958pWLc7sJKMHMv0MtYj1VcmuQOzkhZULPkDgeHvScBRYxp7P3orjrLCNSqvPeohLj0jK
HapgtLvPxTUrki4HIZKCcCE5Q1xKRFtIfwKKl5QvaxNd5VpyGKrKT5fxWqlkf1HQytxnTwbonlRj
FByEvdtwo+1rim0TRUh6pldGCG01pXIH9ER0yrepSI9aXAt8rkgSF5S3hGqgXoKiGbkx54AoNZ7w
ByLFAo12uyG2KrEN3qiERojRSDsIol9W3/o0BAzdmLrW8+AzjtH6S+R3gqO35xm3IrlraxmWel1q
rGJjNrZSf46jX5etcs81bgVwF9YMrClrNaCTnuSHSqkUd5ILV6nNAxBtrscmFnG1izTifImhEKto
DGiktgcLD7Rx+XRZo9068FYlzoNIq2KiNQYqxde/q7LZzyQor6InNgmUPhtPl+WJVpDzIuOgaQ1o
EPGwWX4kRWHr6TUqSZMJjESBZiJD5xwIyAz0LGFHqqwwXBEVbjGigLkk1Nbj5vmyVmwb+ACTgLJb
lmXgVyr8o1CPUgU0u7hTkrW0J12zI7l08vDjZSn7a/cmhbO+FeO5q1lDytDmdtu/kPhl1q/6Aug/
wWVJIn04s4tXvM2zCJJWBfzjp3L1ZlnQzv9OhIlHDSMN0sGBLGPw89w9xGRaqxj1Ea+Rv0jk2QIq
nYFe1ct6vA/MXqVYGKrAQC4q15y5ofqSq30Vql4SeouzeKDExGSm1PiyrwCyO/QE8t6dVybPVEwQ
fCogxuUZCc0uAgtOUlMPOY4ZXXz0a3ZidFzRExo70fmL+phozG13ITciuQOsztJISdRQb61vNO1G
x6jUdLis1p5WhMgqTJuwAWFur1TJGou4S4F4biE7iQqpf/n7u9u0EcBXrOohlRqiJtSbHIYc0NmJ
F7vlwQhKL/Gbv7A8QgCXBNQU1m3J2QQyh0ZjTMiK0zE6Kv0PsFrd51TEU7S3LVspnPuRYrMyqwZS
SvAbrqkfK5W9TIKF298YEMuBwRvIr3yBRU6S2TLUiHozvV6jm1wRfP/97QB7JoxFHrMmoIDmqymg
dpXIrGXU67z6iJr8KXSX+xFTm9Rvg/hZFUR9u/pomqyCaYvNa3MX+Fw1XWwkOK5VXMCMAXlHv142
td1t2Uhgv2ATlfRrr1XpCAmDVayBHi61Y7RKYVs06t3Lot5nvVD6Qu1L0zUVywdQgnNZhlxPqak2
MhYPKIFOBpueQwAFyN/R1uVPhwk45qKX+/tAlhPKhV1ZWDdrkbQyjtLkadegyT2Sk+rJh+FK2L7D
tuPs2uNkcdulmOZQRzNkhc/19SuZIhhohu+Di1ZXN/FFnu7d/QcHrpvAiwCTHlql3znXtpyGic6r
14QjZjY+JMoHEgKhVf01itCjmdM81wxkfThPuJ1kBaVEzkcU85Kp0RgSDxwtLubmnWjp7Da6SUgR
XLaS9wZ5LonzE8iClYAYhSQgwk/6dT67KRWUMd6fKlRDoYVlmIquEx6aNQNEHBiVTbzXrHupc7Tx
+bIKO4t19n32982ZUqqWwZcaxDMy2S7Jtf51xrhaXIvqCTtLdSaH2xQzniQUXqBHXaSu/nNaTacT
+Yedq+h8sbj9WNHJoC4gtvHQQ+MTVz2ER/W2c43TGOSB8nh55UQ7w12saDbuGyPFykmjobhlFw23
oMWIBF5159xs143nPI37LB/yiq1b5kvzlSXb3XI7F4EmyhwJNogfZ8Zrz2wTCnUiKruGfhMXq6dV
gjtJsGYK5+CSxBridmZCkMc1vUTEASFSgnNqfZPMgA3AaqnNUUISSrsqZNHNwH4j517OdoTpuDkx
fWqautlCB4IduZPAPVUFhrdSf0RvavLntLqIRjcOgJ8v1sOMdh07OHN3NIoraRQYmGhLOAeg9boe
jQ2+ny7oPizCoIlTwa7v74pp6cjcUcXknwuymS8GmXSISNP7YrJ+prV6Lc2mIDzY1QS3GtVUTdMN
vtSyELBTL02neD04UpJjngm66Ha/j2qRpipo0MJ9dr7xUYMyThrC20uS/DQt9HmyFEESZN+DbWRw
ByQD86FJBsjoXXqq75OrFFDMI8YLFPQNB4Zg73edy0Yad1zIaqHbhUkDPevQfUykXwb9nFk/M5SO
/txZ4pGNrgyC+UVs0fna9Valdn0HXoqprP1yGo9mK5qjZIbKn0tiqOj5AKs8VfmbMtLaXI6oRLwJ
Q0JzbPm6svwas/E0ZatAm11RCM6B8mUpiJS4dVuMeDW6QcOZTL7oP3uCWtEPCcW9P18zoEOqJkXn
AFJ73JUZrUU1Lq1FvErP3Xp4KTMR7sPewQSxNfpkFAZdw78NaWetIYkrxbPMwMD4lgqO2UQQwOya
9EbIu/chXaycaCWOpW/csTR34XSlowaMWFF/FLW6ClTip+KLyEwGzYC0obwapcrWJXcV5bf3th/P
NuBREcNEGoLbGDNSe6OcYMwS+ZXKj2lyVNUnTcS3+T4JC8+P1AdV0ciEXAv/flun3IxoXOPMvMKi
xU7q088doJZPjLNMOmr3tWTPgu3ac3Jboezv29uNJvoyNhC6SNdWfNf0zmWj3t0fZCEYirjOLoTz
76+pnJRFXID4bXbD+OMMXC8RqfHe9mh4bBiYNrbIu5C5Ho2siwyczqW46n/MeCDqip0ngttgT5Gt
FPYrNgsVF/KCu5MFZkPprWEdRGVRQswiuBL2NkTDEVUNw0LLqsktmAL3HKeTTDytdWt6o4pGU97P
r8LMdBlXGqi/8Hrn/eZK1ThqYYNeOEZDeSTdjKRHa+Ta/Rqpsxko4G76lbWa/lxQzKNb6gF41oZX
9pL5gTRdAYA0qywx8xGNSQuCr6HEMEjeACKZlmtTexh0KK/ydJzGw9gWTeJdNqi93UYqEucQTz0N
pnu+D5alDVJHNQXw/uMV6dYgV6pbIDC6sbYKzsbelm9FcVs+T2XVV6WueBk4RfRTWgaW6NDvikDP
MpWx4zjy3G5LfWqBPgDaDNYHK/2E1YqIYMHYJ/h70kR4RA1QLFH4sPMFMwoLIppe8eYwkhe/GKQ1
siUFEC3OuE7Kr9rE6/nUTjp9urxTO5asIQGgyUgAwJYN7nUW9+syrTE7MaZ0jcSuG8ki7OmdnBe2
WldwbRIQjRF+/WYCZEz0rSE4/xDqLgO6Sn3LKWMHTKfMawIZxb2s1c6OnUnktGqkhRhpDolVeWuS
APGNrYkaiHdlmKhN4K4hGtTitqylcVbXOXxA9dAlJ9J/nbM/Tqxi4TYi2OZt3FnWZJ3WFQXxgNms
1UEXuzHxL6/Uzkk9E8G03IjoBhrOs1QRL6s+Ut1uZWoXg90Ph8tidlJ356pwx1TN5BGU3lgt1NU/
tcAaKhztcblPjqPHSKK6K1HMsWfY27XjDm2jUBDoJlCMLndVdxqFuTpmQ9yRBcgYEFLhngkoWrj9
BwTm2i5juXgDZvxXF7Cl12ags3jgGHmjnV8BpNcZCPpV/rid2oSHQEbXBDII8NV472osi5wCgGfx
jOE+Su6hWiMLkYx2XtRnQrgNy2XVahYVQthMMAX7TOwmN7XHhpOkYyUw9D0XcSaN2614rYoUhDqo
J90AHxITNrNt/qC2emJcqZYrAkzYMY4zcZx/oPIctnEB5cb2pdE9sxTEB3vx9ZkALg9lWks9oKQN
Ab6JoYkqkJC0dn8PpFtunP65v9uK41tw1qRR5yhJFy81bvJ5dayPCwZRBEdY3jP4N7PjgcNpLVEa
5xDCwAmSQ3KqD4vPcK2ETOw7rvVMHe7BLQ9NS0e2er2/+jKwNEO3vKo93V49IFuGnojRVWAOPFZo
Nq7oCGih2UJu6HpvpaKl2zlM7J5A5zseDhba0c+9rD5aXTSxIIUhFOS+9BgB+mQ9/cZazUUDcTvL
pyBuVFDCAogfQJzPpZW6kU1DaEKa1CynpqxyN4vH3J2GSHS376zcmSjOS2C8SpcaDYopy2mBwxPx
e+7FRdvojnOyRbKqrZIh9MqyyW/CW7U8lPnPXEP5R1Qz3bkJla0opurmJozrHl61gyiCUGEBUIt5
06cvU/sgOEZsr7l7A9kJ3IYGgIN0ys+D1zSdukKGnPyaFbGQqXS0Wy1ID5kvQvjYc0NnsriDBHah
2hxjbI9FbGLZYVB4M/DhTOIyHITYE3VS7q0h2rpMpC9MXIoWZ3nhtCwoKbA1lMrrdr1au/FDNnxK
TFHT1U5VDtkkQwUjmawjfuVHTDWzaXKtR16x8xjQXuw3E0ZnJ5fh4gub2XasXFUImtLRWYHJKD46
jya5qwaFZUtQU4g0W+pNW2AVuyJYVgnFcawfX4or17GYlZooXvhTvzEfGPYLa6xYZ292FKAx/gUS
BxNGMQQmUzCeUB5frGlJU0QxEibNZNEYk4vwUm4GyAzlphzjojj2uRZlguTmjms68+zcIdPWuO+S
HBevXD8qJLJb4DAtothlNzLbXFScFfZLKmfDDHdOMy9UTDsfnRRA/KkuY2TStoAefnnzdpzUmVKc
E2xD1dCkJVm8SJufRyn9MZk3eq3dja16myki2CWRdlyoFOkV+IIotAs7v2xiZ1idCXiZ+acwNW1M
TXqXlROFZjx1gl5SNVx1yMs/mTfVx99AWsqPenl9u8Xe3zgtnb62MhFQDGAU8NwRm/3Yh4DnXLzs
oxkkh/Wg/5jR+6051d3fNPugKK3JeN2DZ0l79zaVFsD8jbG1eGr8GDde3Od2kgiARnaXEFl2mYDW
RwOoG3f910YolZUiLZ7y0HxkU8/9If42+Okt9dNT7qyfL2/Zji/Rt+I4r19PoAyJc4hb5GO+3iyl
4BDvfV+Hd4ejZ6kKPkO9DqSuzbCDRbQPPTmtsyAduf99Cxl2pMAVjWdhUzDDoLfJuHgYf9fJobNE
bzeBAL45uO2yoc9SJqAgX8oJtD6VqoieNDuuDqkizURygJgq4bvWWwt8mm2BS0MOFof44EVqn5Xo
pD62QIHrg1h34vJb5EoC9gD2suDCC7Q36IaFZz3KenyjxdqX5ZRlsoKXR3tkLMyTz1qLhI15LPJ6
JwftXpqpa6hS8PXDVZXkWbFmJMJP4UN0IAfTle8G1FsZ+lAa/DnQLa4rDV7BQsuFQoGHee4V+qjU
i6JdQKIOHEkVXLjSI7mdneZY+JFLHy+foL29g23DxC1VxUpyB3ZNIkkailD2yuFKwxi2aZ4WoxRc
GzvBEpJ9yLwR4IejaME58rgzGn2mNfE6GuV+ntDSHog8HyqtiG0M3QtnG3bMHgl+gtIYXiGIwrhg
2spbC1z1SImgFNcgD6d4K+b4csNOHONh9ehBPMy3q+NGJPtJm6B6Rf1asaSSeLlKMwexz3jIs5Xa
Q96Dx3jumj93HWcqcndHKyHE0iRkzKLoZlS/dLkAQnrPlUOApqKZicho4OMsYymkJmtJy2rBLO4E
ddHnAj2W/8UV6w6l6O24Z4qoZxIw8CCFj3Tj+QrqcooGmhRWQmuzUW1SJk3mDaoxobspQn++YAF3
xKGj6R/f+xp3bzZsUaL/+t4y8eThIBcOFRGQ7djEmQjuesKIby03ZGDu/WMeZl6ywgYBqti9XD7E
e68foPOrSNKhkIowl7f3Qp8QyU6yJy9qn7uSMY3TNbx1P7jpmONB2apdrQLXVxozJ1NHdM9nap/d
TwYqG3be9+noaFVR5IKDv/d4QbwNDA+k3rX3kBo1qm1RsY4EP8yJDqVPJbu3dXu47p7Sk4gDcOfU
nwnjjmBVjXI8jBCWtzeqelxzwUW3831Nhl/WLBk8K++msxQja1ESRWa3K4NlONaiXukdc9EIShMa
ihMKmnK5I13NqtrWSMFiftYGOZmfF5+WObZrIVDb3tk+q4VwR63W9blYV9RCjA/yLxammW71adYQ
57Z2apc3tYhvYUc1hv0mU4LaD5hqOAM15RB9wjH6WeX2cQBOt5bZmQUoKMEOsd/NXdVnYjgLMKN4
juoeYnqgLZRdft0nml3k1VEl+RUNny4fux17wBsZzZG4Y1g9mbuoC0XGUYpT2WvWh5HcNIsgwNnx
UPg+Eu6WDpN4N7wNDEJwO9BC9trBDqXv3Y9mFI2f7qmAmxD3MsXmvGtob62uCWUdjkORQPHnmZXo
QbCTA6J4bODSNzUTPCXcxlfaMBlrNsCmVYflh9crkI3Wzv85Q8G+xu8/HqgGRayGYQq+NUKOldRA
Jg3j+r70YcpPjJ3I8tQggUN4hQsQ9RXvla9ZieIfiVx+3ZwikOYC6RnBYe/O1/QVDdNN77JD+ADp
7mzXB/Ch57bpN7ENnnlheLp3tLa/gLPCtaJVuLBfwNA46Wl1S3eWnNg3vP6k37GocertxrQ7wVnb
Cb9ZNIfL2kJh6F1eKre6EumWCEoe+yM5JAGDSWj/HLvXpBBjMr/L8HT4J1hEJENNdTSJLa3iLIAW
VcmAKuHny0f5tY+RtxwUh6EJa9sG/tN58JEkctHUEYKPfuo0w9FSzQSceiHNh3ytzZc4LcLwRFtQ
xvhWW8rqPQ4OkdxyKEfqjLWmJI/mqpFfiAFJca13U2M6UpJmxLFQsJBspa+N3qkGkixg45iHh2yY
8h+p3mmfZcz9Z3ZCrTZ2Cw20Gq7eVK0gnNs56BjBQZkQ7yWcDD7VUC1knHTweXqZ+pQDI0aUU97x
vPg+Li1klrFTfLfQUC/WSmpgRjXKkzYFmeyEEXUV84ekC7ziviZof0NCD0zsfItVI8nWqgAmATkv
zCqP+gmJxuCyNYhEcHGbnkMZhSpQZnpOw5dG1MC349ixWG8qcE5xKXqCCQ98H3elXZmZ066LH86i
UTyRGuzvmwjXCrtw6AesFDq5PidZ+DwsIi7sXU1UuHd0O2hI8nPOJ54MGFUMs5LLe1pdy1Zup+PT
5d3Yi1Z0ZJPwKNZMtCDxWZKxNZrCWNYFuXafJfYxDeyEh/Vx8HG6folf/LvrhusWER7ukXe+IBtH
idQG1i3rvo2NYmfyt8sa7bhsKPQmgLs0MqvFoybC/g/S6GQdMI3yXyqtbEsIL7G7PxtJ3P5oYbPG
USfDkvuvevmYw5gT/7IyAhE8gCg1WtAfo9nVW9OisetJy20yt6od9i0VPCf2N8Zg6JdI6KPD5tyg
TS1bqgWVFy+RnVw9VubDZVX+h6W9CeA2hnbZOBTTjIzz8+BFh+KU3IDLIAL+JbvaCmC+/M3iAd5Q
R/IPHoHvfhtrPZtaIDd6S/VDqw9S/b1MRBX6naAIXh+xnQxSSlyhnA0kWa3OSKIur42ci24zQGug
go82AJrtxLU+i/p697aJ9fO9ouCh5Z5ZzMbvzFXRDX0RLZ5V3mVS0IhQePcsDgVmVA5xo2mYgeK+
n1pT2sXoRyF5e0oog51aPWX4m1tgI+Y19NuoMRRNnhVqgVYD7aeugXv9L+J7fSuAy7BEVTMshsb0
kMCfmd0BtcEpF8FdxhaDC2x0RGkU8TcyBNiW88XK5kyelL6CFkfWbTIe1CA+YDxfIGYvBQE5yNsA
5AmdnHygv5Lc6NGridLQx9FlWdLQbVzzw+r9P3inr7nd91q9SWMmuNkbVcJcuMmWTg6GX7Mbf9ad
+i6skd9bnT5x1BMj6Uz87kqUnd1z3Vs1edvOqyXpYixnrYJvpLhtssqWyEHIq7x3hrZy2O/YKKhX
+TjoFeRQ3Atd9rFqhMhqLIp5t4ZsUhYpbaC3apwqSHYPU5vFrPcE7J/g3pkP6i1ltS4/8f8iWc/a
xwCLiYw9wgVOWGzF5YCkKBqsAmaG/WHyX1Ei/sIMIUeDb0CuAQlnTk6EYcKxWo3ptVqOUMFfa0/5
YASMmSCMbGVxBVfGjkGgAYCl66mKGgF/vnrLiDGyqEweULvQHNc5yQko9Pp9D4zR8vb3PKt0jEQY
aHvt+WdyuasqXlqSrA3k5jBAyVc/EZChhcdlsI2b+GuKM+CkoKkVzezstTeaqCCCiRZVF9wn3AIb
U1WHLZEnWA0NrE/NqfwQuonTe8QE7HWB2V31h2CJd87CmUjuLCxZpeYZZSJd2UGT1D04Jxxwfz+x
1W0f8gdRYXZPoIkRK1aFYU9CzmciWTI1VkpB5jrpfj/XbhoWh8tK7bhlpNTfRHDbV0zEirDMEzIV
YTAF4XHwp+te+Hp+j5KFxM5WDndX0hURExZ38ixATTr10fKHG1D8Sp4F2hjTthqAS7XPuSPqS947
Fhu5PG4eBqVIntaQ28uSE43rDZ31e9SafFMRdZTvHoWtLO4e7eYZ3U4a1hKXAQpmjEJd/5wE4NzO
bQbUlwA4I3q5vH97oSK6Uk0DJQQ85N7x7+YdkbRhDplRWstt8tiB7g29OW4s3bOOIzFW+u6K4tkA
FyNbLE98fiNU6wQW7DCbPWB7Hke1vjVXtNy2iTfmyZ8/sU0kz9CxRVnTDI8+sGQTGfuyXb26hiu1
Qc0O1BgtI9nj5UVk5+j8BtIQk6ILyELZGP/DbqjNJVek4WS2+Sh79arZDCMwkxsvSaWgko07qYxE
vvp9X+e5PO7dndFC7fphkL1q9rrwZ9c9z+qNLH3RpsMcAg9RdVpVBObBDvIlHZmv2eiI0Vaw21LI
XLJTFR318lAr9mo+0eLzMongKt87LiiIkicmm4COg0njc2Ha3Jlw0J3sre2Drn/LRP0QO1YPAWgh
0QxYBZI9nPeX5jjC4JHKcClmFzdOkAVIrINthXXH5o5olup/yKMA80GNmrxLMtZzaJVJr8te9koT
hkPms9d/bxdHxU1PInyXfXmIhjBcidLxuzSWlFW9XGUmdgsMn4CFDkKXumvQg/kH3eCuqIuQLRdv
HJqOEwZ8VhRZ+bLITGEeahECIwm1k09xZ9EcaeJxBDVGZuSiwcF3MTpqqrgOkEfRsZJ4P7HzsbHF
MWoxym9NkmuAH+U4BLEPUDVUYpJXTBbL/VNQNSaPVcxwsvG4hUs5lycXRGm7QZHcFkDEidHd6Ukh
mIPb1Wkjg08/9KD0apNWlVxGC8xcfxaQW9adwfojhXUsfsNeNUJfpIFhL0Da8GyLZShhNA3/ugt5
SNEuoTcPCfl62Svyh/hVBisD4hxjDIvv0Q7Tmc55K8HylFOSBmUiCD3ehXC8AM4llbmOi0uHgN9L
FvtoT5wfGWsJI/wLb1Hb/35ZJaFIzm9UaHMzSwqR8bE+Aqz+We/dGk/R9FF2a6dv7NATcryL1pEL
G5solhWphkyj87Lyqxx/FijFP6Be1xE3F6AF8OIAoN65eXeow2t6FMEYTningfyl/jbUCPt/N7vX
ov4IPgDgxXG3Jd7xTZpGieTSIpCj0086X0kiiHKRDO6GLMNWjSUFKk0qQDPHxMnnR2BKukUvqB7t
HiRUI/DmQ50O/52vnRrL8ywPFgyie4jju8g6zKJCgUAE7xnIPIVLZkGEUdwBTSSTvix/2tj0uiUW
rlp4A0wH8DPyyxrmeBrAxCzlhzbadSU5Vfo4TSJopl1VNnK41wIpoyJWpDB0te60VH7e+nHtC6yZ
TxPyunA70iE4j3UVMuQH5ZX/JHs28HTOP7Kmujz400kUTpzO3UWLWeskBJ6FW4a6rzbLcVb/dFaI
F8Gdz9pSWpIubHfS0Y6nU5xm7lAL0quCreFjWGkAsAT6yTFO2vmk/iDXGPj3Lm/NriN7232dO5SD
jraoSoMIYq6+1EinOBeFxiItuCth7cq2HgbshqEfRg29tKUd6g+X1diTocNNsp4G9Afzxfm5ypSs
MXXkBeWbsTlN9U0oCx4Ueyu1FcGdEy0s5LjRaehWeEY5ubVifEtbny7r8S5IZHa1lcKdlJnqYCmd
NNyfp/5Tfax9BB0O+aIG/9/D77JS6NY4d5VTvRZl3UGpGJwrzTS5MViYLqt0eWtUnrYmzkkjhxY0
Ah2KTj5EmjdRQQF6VwRiXNQFkCXDO/ZcC20BLmhFzNANk5dWC9b22pqOl7XYjTLQfP6PDO7GJxig
6qMYByV8bhb7985YTrzYSNIy4GD5EDqyKABlXmQbw79aw0YolyxK8nRK8hFmzVDzJLt0zc+a1xzB
bHcjGhfctYSNKM68W7K0lbxiDRcteiiV+npUBbvETPeSMpxpG0ZhFDK6+N3cyP06ak/DMrnZkl3L
qWXLUeVHee0klmiO712ailtEnlwGidXBMgdoln1cHpdT9ohhHfSwpN/qAwAjvy/ucCdmTdsLdjbm
wnMbWwmy7AVzSH31FOpOSCYH/HPzHyPp/FYOjWnokrHwyOP8d9QUylpMOMBKf5clbi961+0frbfv
M7PZPOuGyuysqlIRHRDrpBfaSVulq6JWBMeLz9bwanAn2NKruaokiFmq1E6NR6S9fUC4T+VtO9uX
TzIz5Pdm+KYRd5Cruo/lJmUrVt4b0bew/Cgn38fkpQMLbwr6rsvSROvHnWB0og9tnEMase66CAzh
j+0cXBbxrhGWXzzu6Fp6L3dFyzR6WDH2TQ711fSJ9aSJzVq0T9wZDqVZobGJfSJq9SWOwps6nJ0Q
01kU6LuqkBJs9wWuk382i0/16iiRVsPClu9D7zKOtRG9GZ27YEJRPHcplMYFdYBbGbXVVBCmFpH/
H9K+rDlSnOn6FxHBjrgFilpsV9ttu9szN0SvYt9BwK//jtzvdNEyT+kbT8fcOYZTKaVSKSnzHETD
85hbt2UBmn/sjG66BG6JFj/V9mJrOtal86nuyTtSvrXBwkFMnVqWgOEnAhn0IaNhgaIXdZJcwW7H
JjCJuQa4UsDH8ueaJkremqmJ2ITryhekZ8eRucdocT5MKQkkvsl/79vVdsES7ClMyIeZObDqF+3b
KxdrmOyZFih7dJyEMnXt7dV2QROioU3t2RwboFGLeAp5mMZn0kjKTmUYQkTM08RYWMtHL3ae3XEM
DCN7gIBkKBk5/luvjZwQErVpscq6BA47EbQGcZHPbzZEI/mrN3xfkqXJfEKIiiwmudFynyhZ65nm
S5dFO7dOdg11d9cN2040LnMkRERdK9Msqbhd+oNlvkQysubtFFq7AAjhsHCcSp94wtntUAUHKpHs
7pvxMO50UOREvv183RzZwAkRsQc7QFTVMKdeYp8q53i+Veo2oINkI9kOTigIhwKa6aASUgCyF2Wo
GNR8YNZSeVwuqkuReWb3uKwGY3x1uG7XdsJ7wRPTJq3O+iS3gVd/s/+2Txqen6s76xyFee65e3KQ
M7Jsbi4rRCEuWeaSmyrNlKCIUNw8z16JYqKU02/9lcgoyjdX8QpLiEtgl2Dg9Yd1lvkNGnMOrqQK
WZGPDEOMRtNk1EsfK8HUvNhfxuJ7/m97PF93/pUVQiyqVUIhfw6EDFxlevT3YkvCwpv3TxGB27jK
/wyzqQ0lT5UAb7xjoPt1OH0tTpXvnqePOCqmh/hkU2+UXUptBgkd+ggaHnOR3ApBIiOFs9QqXMGk
d9F0miNJvin7vhAjhnxxbFrj+w64dKlr+lFRvm/oLjYICzbPkwK6RAXuO6HgnXwsdtmJUxpVL0vr
ab4ezAeVerJnke3odxk5MWMy4rGsihyWRc9TvzdPRpAGaD97aou9s2dHue7Xtpf/NlNsy85q0OY4
UEoIqqn4MI9gkreTB6uWFcNIZkwUlzN7yx0MDXZV6mHRD9R6l0fgTQmtlKaLIp8/Hd0pUmwZJm6n
l/auxSGkHB8kAZUv9zcbOn+1+j8EYYtdFsUmBUfowWaUG2CmiIL084KnkYShmoYG7nvyvBWgsIgS
3ILq4DZA/MlA2EB1j6QPxXI2O8k1xbYHXAwTFlNjUJQVUOC4xQcnfZ7QCQ7treujJ8MQFhMKytrF
ToChlp3XJA5Y7x8i6dlwewf6bYnY0s5Qta3UJaaI5LHn9id1rr0oLr02OTVucN2ibYe+YAm7nRax
rrA0YHVmazXonbCGv2inaNLEYRMIVSSuoXPmULGqKrK1oh9d7gYoB+oRw7n4W+JDQSD35qAKyj1q
Q6/btpkUrSAFV5/crhvRMKkESvb3TKlXVvdje5+Qp+sw27sTVxlBc7kNBSLBK1Rj6vShq5XA/rut
PHJiUPOK8YZft94QGD/5+x+uNSXPS5vjCd0ewwEm6qiESKFHid6wscTLs/1xWu40WVXtpquvvi8M
XjPVTHWLHK/ay11ihIP+XUslK1ZmghAZUo1pRt3CBLU6D87erSTzv70LrWwQQsJIlK5Va9ig7uvK
A1Mhr2BCKZ9Vg4engMvJ2PxkFgme0GrxZGsDADv2BUSFvUyhevv7aBExkIyAqpIH91UeRDSmQhEB
17+pS2/cAmp4uiE5+ssg+N9XEHTQ7RrFFXhSMmLfUh+ofn99uWw71sUGwXFVZ6I2REejYMKjuFk+
KnOzG5eX6yCbVlw2nddjzMoKa3QGCkVGJUAmcj+w5pyBfek6xKYdKwhhLqZsUGL39SGZPS/Oaaq+
p+p/tEKYi053Ol2dEcDKZrqhNn2kSiGxYjNGrqwQZkMzKHNThhfESlOe7MV5gljJY6c1ZzP7cn28
ZLuaEFAMoyBqOvMpwbyrS+pXOjijjAd3eqhlMqOyuREiSzJA0sWqgZUDK24C0KJ6QxRcN0g2dEJ0
sWPVLO0cszNoJaT6wOP8ITE/9TKpPpktQkxRU/BF5y5myFDn1KsShxy6bILe9TD9/Q6DLvulKNSn
OIndNPykmKqTx8Yn0jLPqPw5fs/d1QpHcOuG4JGnjl9z9b+b9sxS7M6SrWX7nmKFIfh1R9TETFKc
rNNb85Qcmv3oMSS7x8W3w/nQyp53NidpBSc4t7UUo6LWgHMiAxA69adkrnxcUkv2tE2nWwEJnq1a
fUYcB0CkN7x5uo3VsATxGjMkq1VmkODcdWUUvd5x585xsF5Cg9reKN2gZSiCb0/RNJCB33/Qn/Ye
fd1h/qj4+j1qjBgId3VP/Uw+/luS8de7hMsIEuGxOVMnVZ95UG3JM6ghE/2TaR6vLySJWWKRagpK
wJjxOiaSRh5qi2JT9Wo7/G8gwt2REplDPY8AGZW/9fjgqH8Z2f46xHYCtRorYY8z3SVvLIqVOpxM
TjXwSO+UT1yilhfDGvfZ1+t4m1vECk4IDFkF2Y8sgUlFnQRjFyzRfderHrG+ldXzdajt5yr0OfyT
SgkrVm0MY0F1UxQs37jsvXaTftVADYLGsWj3rgeBFZawaOfR7MzSQgifqHtOGWjtzfkbparscpYf
1t6c7Vc4wqKlfae1uQubKjSre507eWqynMgUhXM/n4amPIPI7MmlYBp0leU5p6XEJ7eva1e/QFjQ
c9fMWsZHlZ2sbledNa/xs31/Kiq8cZOXBsJ+k2Q34U5xxWixidFmdczsFIOLc+d9rmafM1tWPLIZ
dC9WiWWQmTkv+sLTibadTlStvWaOg66ifmRKVhyfoWvGCIs6500EVYvxU5zn0kZrHPPQBjxVP9Lq
ayxrO98MUyuzhNU9J0Nv4ZEvCmyooHnxxDybabe5rf3HGRKWtQoC2SkCDVuQ9P2nsUyPRpEF15ez
zBT+91W+3+hVlna8gKxrv1raF8O6sWSnVRmEEDCKKnfQhQM/S+MhYPSBNG7IzMN1O2SeJkQKq68b
bUoAwhIbce9pKn4ololrwPdUwaymXogUsTVXjpZg6tMRrJ9GaCUPs/mxGHZaf2e0vTe0j9cNk42e
EBjqWJnKiGGCRoPsTIb0VWk/DG0rC4F8gbxZQKgCgaATZ2MSt97a5ISqfKmO33p+5C9Rupb4OidJ
7vmD5e66WZvBZwUnrFeKl+Ul4vMVp89Vc+xbSbq3vQNbeGyDQjPYhEVqRgvdPDnUYFCSUvv2iVf/
J3uUiOSgbglxbYbX61wmzbpt029IsYdiijM3txgglXz0nKHwemkl7qabX6yyxFvHsapVPUExVDV7
U3sYiM9JfeIAQfwR7znJHCp3E55K/73a32v2t0IWJiyqqrZqcyAPbup37LNtSq67Nx19BSAEVa1O
FzM3AFBOw7nVXb8es2fWx++5plnBCDF1pFFcdw4efIfofqmOY/75umPLzOB/XwXUQhlIWppwgnh0
ArsivpUdWhkf8bYb4DYYjKogoBX5TdNlqjs9QlAoxtukCrXqPI3BVEli3f9YQxcYIdhlmRPNIGXE
WJ3A0UXPXEM7DRQ/obv0jEKGvUwhZdMu0PaiTQxsxJilPwdvGjWCaIdXooEdRvO71Veg77+ZY/dd
0Y4zLHD+qLdaBFoc5YvdIPxEI9qduDZFfYgOae79Wjyy681Np0DbJFjGoeT+hqlqXsbaGEwNVxH6
j7HZqfrPSfbUK4EQxexI3WZ6xFD8lNd3jB2J9ZVlD+9w7YsVIr2Svehzp8HvgsX6SNXRL8owc2V9
EzI7hDizxKZpdTpARvRneKRtbtSlCpa6kxw1N4P1yhjB1TonK92x5jjtoa8O7N8ynbzGy9X3hTiT
aGzIQXeA/QfkeZWy+I71eH06tq9qVhBCqKEpcRWSwASuTqMFeTAeysMQcGLldx7FVmB86a7immWU
Y2IvKB00yFEd7mx2M4yfJAbxMX+Tg6wwhCSuxYtgbPTAcA/5kXNPFr7xsQmGID4UQb6XMezIXEAI
bxUDYwlzMX5aW3tVMXrS/nMZgpC8ue1QFqQHQqMe2XTWJslmJlksYrWAxXp96Sd8Pzfq/YI9IFOW
wzj8a2EGwZnFIgHNraG0ZANHOZS3BcgkUMoJpecde3Fifw56H/mG/9+cQawYSBKrHecImEaGB3cT
CRyUIBx/OlW3dphBD0laeyGZLZEqF7WWuT6kvDo29ydOe4IzOG/ybb6VP8cdv/4Ex+B1Kzc3vIvH
m0KUcNjcxdhisQ+R2hudh3j4mJWHPpecjmSWCZGiUpA1znz/KcvRs/XYq2oJgswThfDQE6ekuYbZ
mjTbo+pOiT8X+Xuu2VeDJYSHrk67UVFgha6jaYM1YMK9c4fEV/+tLPSru7u4MgB1C9qixXakWetB
CmvAGN191KA+21f7VNaCuB29VyBC9JliHTSRDvfvD2znhM0+ujU9zQf1jc9ZKa772WYqh8Z/5B7o
RQSxDw+9q/Cd63Xf9wXQ4sorPvW3POWJv04fjX39xYCYmfN0HZD/ejGUr/EEx15Utakg/4PI1z8r
49/6uGP9XXNbWg28Q3odvrVxrNEE/8aR2LUUF56BC7rZz85sz497yznRUeuY79hBxvW0OXtrRMHf
u3KMZlVTkT6E2flXRYaxd8EllAW5L6vH2LwdXKMJnt+kWtuhax+zd2x+piC5WTzlXH6uDHBacfkM
97tUjI7nWdcmUHDP2VgykIpgSNW9+9hDRCHZN98GFH6nIDuQFf1uhcG1fcI+Sd2kKxqKyMvGL1T9
YDWJT0E843667pSvBUBXjBL3S9IwM4tGGDWfpqDztBvzmB1jFEHK2rG2wuHKIHHD7MsInT0x3J8W
e73zEu1TSd8RcdcQQqKcqTFtchc+0RJU9Nr7qYs9vZZkyZt2aA7XbAHhC4Ro/gwbE2omOpdNoHHK
f3bqwbAgwFsGklnZdLUViBArFHCeK4sJkPJlPvHQFIcgARtepXXaOxkdHf/aGx9YoQmxIkY3Y6u2
QMsa/Tkxlwfb+XndoE0EHaSN4LUmoLwTLmmMTjerkmJm5vKHqn1CyLv+/c3Vsvq+MPNt3Rv9bC1I
GpTG0/QvNgU1G/Fi2VOPDEeY/BG9n8nsAKefkeEVrj9oRUCczKvV3XWLtrenlUmCC3RLGy1KiiEz
Bi+Pg/ZY7OAEnvtMBq/8Yvj9XsZWJjNOcINxRL+khnesQGH3g4UKb1ytgtdI9TR79v+jdfy3rDbf
yiFzZc8zuvA+0I8grNnFARc/Gk+8jaZEMY/kEV/mgMJ2MbfJgkQPtqVpWKADeZBUIsm+L+wNTQul
g7iFPZFb+0ZrB1X6HrYJZ+UQwo7gZvFAygwQSmFC8gAMII6Z9xD5frEaFlyfHz4cbyLCBUu8t9Vb
q0JyzHfX+m6itzT93GT7WDuBTlyyciUDJ17fKmyozd7FxLTGzupuHZlSpOz7QmSIK9ANkgajNo1o
0xqaULVkymuypSre0ZlKqg2tAYwcbb8P+slFJmkeUXkwnYojJ4T4t5R7PBsHNQDX+LV1ZDmCK7Rt
lFRlhSqkXBsOBBru9hJJ9tLNJuMVxmvisFqheDqPUpOMcIFbe+9ANIq/vxY/7IBzeEIgQA/4Zaf0
4Xnb836b9vrWvoJtxoZE7gLTluql6Haq8dnMbsr2e9wxWYTdeuJeWyi4Rq6jLbHMYCHLtD0aqj1i
K6ZX6bqvDOkHu+39YphsLwVFqtIX/iI772y75sVUYTNZHBQyJwrwi+pjYe1aWX0+j9dvF/Hl+xx/
NZQlLRem2fh+P30mxqOFjppcVhy5vWdcMIQ9o6u7kmoJ42mq4xETFHs346j7IDCSxAmZMcKGYfWj
mZEOxhjTI3XuR6PyRuXH9agnwxA2CQ2dwNGUAsMF2XMWlOTRkV1P/Y9YcRkwYaNQ2dImDE0laHoz
wul7gws9d/GsuyFwT+phUL1BdlSSrSghWPR2l8eMT1Fhhorx047PjBxMeqCl5HFE4s9i9YSRGFEe
GVi6o3o26wE8EtJHCv5br7i0WD2hZVOsRXqP6DCAoHPelUEeDg+6D7nL52I/+rantF57np/Kk5xT
cvvMeQm7uhAwwH/Q9SPFSI6h4y1B7Fd7o/DYfd+ibTHyQDW0n2R0NpLZE8XZqBL1UWZhUBU3rz1z
1m+1Cqydbr3vE82nVHbRI8MTggazunqIKoywXX2nE9KLqPPn6q+cPbmyHYYP17XJFGJHO8+t3URY
CsohOfO6ymSf3YKKDuTDckHP/7HwHLDfgSpOB2nhn9GwS2qHNCkOOfNJP/HLpfbzt+xWf9GD+DR4
MsbT7VByQROW+dI4UeISuIrdDz6hh9GuocciyaK3F9wFRFjZqEuNUHMDk4zoZNfPjfqO92c05v4z
ZGJ5o2I1jcVpW4OxempHH7oLoOy6HnK37x9WGMLJsK8aXC3mPDrlJFQixZvLNihIGaQEReRW5y3O
WUEJrCHjxX/Div4ribpYJ6xmczBLfchgXf1t9hUtMMIyLPbtjXW3nKadwVsaqc/bbWRPn3zu3/r9
BVjY99W0Vcc5B7DZpMfB9W01zKsbq0eDVow2n0HS3SPzfCIsaYhltS74HRA0P/Qgmy9DnLrOOLM6
e36BP3j9X9fnVOL7YntWwopyoNDsCPLZDIuy8OrBDBRF2o66GT8MLihmaVjVYttSDkUlqlALN0oz
JMxNHCEVn92PJ3f/+vqyu27V5qyt0IQERCkGqJolNu59Inbf5dohS5agN5fbmGsquNHZzc3gOuTm
QK4ghZBFWLyYRQ0D+5r4da4Fc9+EZdZJLNtsOnNWOEKwipehLLsFOF3tty86qnN505n+nTdEo+0M
kxi+7/V0DSoEr9lo0qKyATqXN1EVFumtJbvX2r6SvhgmHmMZI9AkToGR/CxvUfJ0Kvbsvv3JmcdQ
zb+/Plub0XgFJkSymJotWlPB7ALxu9NUkpuayshHZBBCyKpGNJY3BBB9UnpVqoIGWpLDbebzKyPE
2AShBvDsYsQWw/3UzqbfE+MwOvbtNLWSKxmJd1tCWGLUdNWJAcpontr+rJJnR9bvIhsv/hNWJ6Ck
GiaCChQQ9ZGnkQTSFyvZ98WY0DhMoZwqo0u67Naqy9I3Er0LrjvW9kBBNk8HHTFE5IQ5QW2WU5uc
qG1OfBIdm79K5XgdYdsOyN2AYt9xQK/85zj1zjgwh3Nu2VF7rKp413SSPWH7OsG4QAiuO2VxMg0Z
3jPqfo9aQPtVeo+CWJ9W3pz7tuuBtgBPRTSQ3TBtp+0raGH8SGR2ccqfFafBG8MpUDzrhiN3oY1T
RPD/Uxq4PWUXa/mArxxvIepEyxIDqg9JAGa4nUInT+lGSciRwQj+PWYpBBkGDCqpvsWa15ffW5km
+v+IoRdTRB9P0z7LeQVKeoweOEmLtSMfiGe9pkayR1mZIwo7Hri8R8UpARar94N9sGW3CPz/f5N6
QZoeur+GhhpYYdNhMRqEOr6J92jmy4e7UrnTunuooARz+nR9TW1G0guUuPc0Sq3XzEJ4q/Kf6vQ8
djdjl3s9ec/F8wpGWLpNbCm6kgCGpDR0xtaLFyJLIDcTrRWGsHaprU2Va8KbIxvq1pzBM9mPaLgE
z/vw1O5lhdCbXr2CE9ZrVEZjOvC8bhzTc5ei4yRaDnYvq3WSwQhrtIe6Om5RAcOGZ6ridvuhzyVx
dRsCbPXQkoLMo5gJQzFIJzkn8sYF45Ld6TPS4cN1N5NBCMvT7RbFGXnTLUuOSuZ34InV/P8GISzK
RJlB/FICokD/HopLnPKTa4XXMTYXPsp2/xkpIQV1k0ZhCahrAoWMu4EU5wEardchZCMlrH17seM6
5s2vk3YbNb453jiLZKS2g+XFDJFFWyFO7Mx8wtlpCXmwjEK0nuEcya80ZBd722hQedRNXhwMYZA/
dxm9MvsKvRc4AH0C+T0I1Qrf8ZfW+6XeK4PbHL8Lmmgbg26rbU1AG5f0TjHzQ5fr30umShx6+7i6
whEi2qIze0kt4GQzerqhwgOyeL/w6S1Bidse+46UakFmmRDfMihwZfmABMG2bwrnVk+f60SS7G6f
sSCPaUPzFcqcIvm5vkQQlc+xs3HiWy3x6vvGr3z7LzuwwISM9tQMLSXvmrIVqLCqigSPawU/L7j0
S2/fRcYPhb6j3hKyPr/tEnzQHGzFYpxhssoeK9r6pfNiL9IkhM/5m337giLyny85+pSXBYawGa0r
ZTjdtAew00F9DcwbsjrLzZ17BSY4YFXES60rMEmbmuPSWb7el0EHel+S55KYJIMSPG9GlkAMnsCV
aBiN9Y+RekOczpsy2Qjyabg2gMKeOptpp9YMQHkJec5uDka0lJRKgW1vObnuS+ZO5yTVvl8Pua9X
/tdghT12MlA92vLkkfkD9N7KgO7K3rMOySEPSTD6426+HZ9BILVPAnKWPfrLjObrfpWFR9Cbthy8
SgTzckxbCArNnr3cW0PYlzur+Go6sqPG5i628hxhM+6TtmfJBEDXPvTNSdckyZ7MXYSdeCwdNL7x
86xbPpXGbY+et74GvfD8cH3etneWlSFC4IidqcbtPJbA8DpvsZ+HcVDeOHtjl3yQ3YfKrBJCSNYa
DbNdbhXUzzQdz6HxbojhqR+vW7UZ5i9GveF/rEZWsAKzo1fnfrhP85MhU3jedgBLd22c1U3orf7p
cQvN7byYUTehLWG+HDTZHdP/mBgCRTj+D0pPfwI0UIEoQEiCXOyn+/ir5ny+d/5W9vYhCWWnMSma
sHzTZtR61AShiHQ3Bnz5onjGN+6ME2++fk9nuwM+r39ME8ZO00nlGC3ACHmMyCejOhe55HZrc3og
7aqBYRK6RGLJr1K5y5KxBhyZ1pdCfdTj8LqHyb4vjNe4dKQjTavAw25YeatksiyC7wdiPIXEIn49
qNHxgCFMP4v0PKFsRktqOO8MRNMuRRRdfAOCWxRMt+/JZ3k3GFiaVIIkU1iaVQXOBJuyX3pRfPqb
HniaX0IuyvzYykgyt1YoOlCheGG7xHXFQhptAjEn9KmwHxjjM1WyYCLZLm90mVlb6QQx0erm2Ljt
AiHnn6uoKpekThUMo2XsOGPDckOeiixkIeeiGGWELlvxbY0mbPJGoZZsGRZQeBRE96AJsIQzrnLR
lqZBBrVonq874eYgrowTfASac3VZUMAt9oFmgTMfnfc8TBCsH90AR51tiwePPMNNZz5DqqzLTrWZ
+51xOyyz9x47foOI542ud6NxKqBV1pcfHG0HO4hMjX17ZvAAhngNgTcxKZ9aB8T55cRZ/Z5aXAZW
MRp5zcOcxMfrtmxGUhCE/EYSNlS9SiPTGLCQ4tth1x+1g+LnN5yYBpz2oWxD3TxCrdGEZWt3vVEX
BdDGF35fk34YFI/uh5futgJl9JxKOaO3fe63eWJ+3o991+UFBjJrwiJG1YARGo6sIV8GIqxasOeq
StIDpF3OYIBE47qfTTKv254pLvqH+0G0EYs7bLHoNlUN+Lb1YQndEGTb/gKiWerzCCvbYTcdcAUm
bhiD05tRBDBtAsdjE7gIPsQ5RNU7TmkEulsQe4b4FvKTPwNeUTUL6ywVbDhN5lHzbOo/plFycOcu
/GZvumCI7bZlGyfuwoDBakxM1nt9/wWVRiM50/GeuZJLyc2Rs7FZ8NGDtj13llVu36LEoy1wKRiA
uowyx4trI7S7/fKex2yywuG/Y4WjWuAR0sYB7tAdshI8N16tP0qCw6ZjrzCEtB69HWNGTKg+Mn+E
Tmjn050KAt2b8tC8VEeUFd2BVxlvSxJYvhG8nbDLEAoxKS80UOMXMO0fZUP3rN/TW57kzwflaaCS
gL6VHa2HUnBCi1ZRMTXA091zpH22LMnpSDKMYn7fWumk1A6GcULA60cvU1GXH3+6PmqbII6Gm0o8
yBm2mEKibL02NHAABnb6WCWftOXQvOeikqwghKBg5SPr2xrZSdLicVTH5RdFC7P5Lj6QNY6whJhe
ooTBxi6h75UPVpij+qU+LPv4zEuWyVnGvy8bOWElgQBMSy2Lb0r9qRpAqNKcreHp+uxsvvURx9Ih
xawhyxeVQNqm7aI2Q1hIb4scVSE1il16x3P+7neRx0uWneN7ZNTWkEJ6l0JyrEooINsyVJ0jM99B
ebT+vpDPWXQcTS3BsjEV2/BykB7tkj6WRYPt2bkMnOh0CXHbugJKhSdElAvhYoF6ViexZTszWc2P
4HPUjtJKyTvQ6D6MUPYpwxFddCYEitlry7SMklpmleBzg1N1kaIDznG/JkjuFhLgGlYSSPlH3sTR
lU1C+F6wFUURwallNkK8xXkViK/YXdrJHi9lOEK8jhm2dtWAMdS+0bSvtnGfdp96Vxam+c+9Zo4Q
poesSGkzwZ/n0vSr6kusPRXx3qxeFNnGx790BUlsMUBNZDrULV+sx/7Y3PUH7aTt1IOMCF/iBGJL
gZ4oi5EtmJ8cwvPzi0Yfelkp/2YZ42qRvmaVqzQhYYMTuwlMAdkaSx8UusvV0CCl188fYtQb0dJT
6PfrwY4vybfDx3dUvCxy8m78fYWJO92FxSbHnMMk/VR1n69/f5PXEFQ3vwGEyFaCMniMM2yo8ZGg
BWQ5lDfF0cJbllyGazvtXmEJUS5JQFNdKHzz/ka/tOCfQdGWn5JXKoV4JzshbbvExTIh2iXIfUja
A22cbiLysydoAn++PnqbEARaH66BnkfHEJZREVPHHaFxEww4uH7JlCNqO68jbC7UC4LYuptbSgtG
LyTcCbj9KepI2ckpvreur8h6uyW2iO2begp2eNIhI7HLfQ2iWPumbSRMBtsOsLJGcLbesKzYNTBe
nLrF9LMdbbyMF/SjIXD4LIsJm7EUVEeoplIhtSBepNlTz7KWJyNgxQ7mofRV++uUeZP00Lq5SFdA
gqeBYcJcigT5InaG24Q4D2lcB9f9YMsWbgdKWnTDVN8UtdQVJY1awQ+g8uEON0txdKedUz1eh9my
BPeOLk6RjqZC5kEIN+OgLb0NQnpWUrBWtt40Hq8jbPoA+qrR3KZqPJoKEa0FqaNtc0ER827Y0YNx
UHbTR05Oh7N3KHOBTXtWYILDWQbTF9rGyA2S1Gdq5/cz3V03aBPCUHFTD0ItRAEhBgyt05gxI3hY
ru9dclbH8Pr3t9YlJO9U6LuYqg558D+nBLJcoFjvEuiUzKVvErCrtdSf80yS4GzCIKNWddwhoD5Q
MEPL0AOgpClud1TfjV7S2s+GT++wBLyEBiGQgVdFfhGqkmxgDLlNrbcQU54fqQvSCCeT3Bpse9gK
R8ih3HhS1cGEvkYdkD1YiMPou32bHe0wPnU388frRm2eRqC889sqYeBA12PHuAfDVewH3YLEbrGb
Dub3ZZ8c9Zf4wHsLdMkLwWYs+I2Isvg/PaKtlrlhC1440vHEjM+TeqLxLVNzydazmce7lolaBjwP
mKZ4/ZKrNqSiC+Qek00926jDZLTvOnW4MbroozkUfmyoB+xO3kxKf8l1TxvUA9Vkt3WiZ6qI4A4B
35+NIhgEciFgZGPRNR3EP8J+vm+/6/ZzLyNSETdZEUGIEtqoK5U1qCxUFvtGZSSoXO2OqfSvBjIg
6GuROSjPc9ZJneqCI8UFyw3uo/luKORB04RKWaaMLExvl7B90jxO8oRwbr8q27DDLLsGED2GA1p4
27FN6EwjT+EDsMoiJ1tV60mFHN1oH6IunLNh10XQCKoku9SbpceBXMR21yDo2HjzuNM6tZOA2n4O
G8szT2Db8clRP47/1yIteyl94xkCGg/NK7MGhWaJGZE5HI3bxv1OKeQ7JPdNbxaBaJEQfrFRjllm
u8AIf63tOvU1KKCF3W3rgfXmh17tJBGFO7TgHrjVwM00Fh8hb+83lCTue9WcQ15GZPqax5NynDTA
VySj63uT/sO8P7AE13eJGTe6Daz/O6nfaDWPXCHvcxz0w3XLxK3yFQxvFnj5A6vKm4BiR4pqddM0
h2TyNXVHU9nNA/+14siBG9QwdMdVoXouLKy+1VNTs4Y5jI/QuUe3Ifk+nn7pnOd+9m+PTtycNZrg
flCIRypZv6JFex72o0N11OEUzJOVK20tLGDhLRP/4Z1WDIJdlMUxtdkcDqdhxy2jdyg39dWgCGgo
4y9/U8j/y7ILmuAVixun45ACrdmZpwxFhzOIKHZdOASR1/uzR/HC5Ab063X32FjOf9gozB7Roqxq
9XEOZ8jTxh4rPjTN/jrEmzO8aJkwZ12+FJZFYJnbW0FBXexZjY/M7ry4Lk8Qg4RVL4xSHwPwjrCP
YK/rKo4iDjItIVPoDFvLy6Tnaw3dvWB6mdOdcW53vMJtPlR4/pT0dm4FrzXim8uX2Z2nKYaHmnsu
Kkt3M/Ot3RxGXhHMX82zDHBrgeNwwrNUzcDJW7CQ0DIHf2k2h6UKbYTyh0F9yfxxHxBX+ApBfDBO
UTZcdkk+h/ktf/Ws9s6O10ZAmRLrLpIWV75pIOX+ssYTko+0whFfyYGnxF5CfC1EC2JI76y7/FOx
5xydeviLuk6m17YZmcHEhyIJJPXOm3drt9VL1jXNr7krdtUeFALoZEAZiHJsZfQmfGLeDusFTEiZ
W+QjTVq9gr2KNu+GsDv+e06TX6N5gRH8Q6s1O1viGjtb9cNKT45M42TT4VeDJr5Ro+CRl+YBQD29
csOGreqpj/xdID0gNw0aGZPlZmBeIwoO0pvjjL5lbhJ3Dh9stDd0P0Evrt9DjV0SQt4kqtwbUXXm
8AMUusSEPK7Su5bZUEMLrUE70/ipbqNDRJWDlSAXKXvJYtuKx2s0wSnA8TG30Fyfw7odvSVPDmS4
IY1MwmIzZqBAB29thuq8eeRVhzEqkcVNodKdJvemzSTp1KYVBpS1UVIFKh3xMc/GY57lZDEivvM1
pX8pBfjiZlnp7aYboEPZwT+coN+cbXFgaLNmsKawRfdMceB13yj2/sQvttxAVvO6NWRrMGFiYjMp
U4ODNV3YludZxku4/X0uY2zjvPAmT3MsTVMmxZ5CG5UEDa61LVlx0fZ4oQYMhWB4xMOoISCtUndW
Z+UytoDQHnm/+rDP9qPqm+DY4A/Tkyy+bUVTPOU6pq6CGOLtXSA4nEukF8YUmmPA5YUTnLhYE6ih
HmTy2pyNAfwDjf99ZR1N+zQtOZqjeXMM3mBO7mec09hnIQvQ//8oLwjaiA2vhRKqqsPbcZP+JyaL
8153awZM9Uf6Te0qz1KfnC+lrFjiTZcDgvgfQIJxQ5aRtnXGCWkMr0+Mw1TzmYW8Qg2pr3r5M/k4
U08+hZuDikqQfwzkC301qEuPFg6oQU7hvEew8Bqv2yu+/WTtl53qPeJRU3Ja2dpMDCTcIEAGfSw4
cQXAvI7qGM3eGNEPRpjtoLDC30cyH4JW2YEXWRnfJdnNxvnlD0R+jl+Z2NUR66sJCzs+cnr+OAT5
IPpheM+sG0jXxOaAruwT1qCNw1hWtkAjz+RvzjVd7ZUdvaNH89uyS5FPySjNNkIxEl+ueotOprdX
v3XTT+pIsCw6cl5ib0ohke5JhlCGIRxdmhEK7H3JJy32epffxx2au/HQhe4dihhZwNu0KMhqJbCb
M7cyTVh9/4+0K+uNG2e2v0iANmp51dabHSdO4iR+EZJJon2hdunX30MHd9LNJppjfy8zwAzQZVLF
YrHqnFMYpOVsW4KltV9zHZgElt4XvllEyosQr9Q3BTUC0A1R09GQBVyXa6eJFuqQ6ksErC5Q270f
HzD4Oar/g+ivaEcdMJpUZPSQ9eTLgLgwdU3X1iUq+mjKP8yTLy0MiK4DA1mN7hIdoymIxWVRFlQP
VTSk4Yr3G1Jsuiv8DCCll48l1Vhn1yOX7KIEDTYTQMG44vgFmTZ1cC8hUubth045zdlnF++H+Nn4
VZmbzB9FjnFujDvSXWK1S2fAmDbsWAGp2WW+qXk1m7lB/HUvo4MJo9a5Qe5Ub3DS1NZhcAhi4rFS
QeUPXnGnHfsD3u7717ZZcR1gIjsUXx2NcSJ4NE7RGg5QoeUQ5d2h1L+T+uS0X26fLsHVZgGYbiHn
NVGL5k2YM6ms2LaGKNWfyOS7xmHq36uYcO6+GufBVoPhSYaOAUqmdRXz1xYStkalDeAjJ1/V8qDl
fWRDMXfRZXK2gmOFAeAGEPBgKaCBzLl8V81aGdvuGDmzu5/pyexNx6sd0AZvb57ADlJS8OBBujCB
5ebeXLNN2xlj7qYonb+sz5P7xfj1egOoaSDpAIUAh5j9AWeXVlt1jGVtj1FXROYWLuo3suz+NxPc
IaocYoxqDxNp7q35D6j+DjLMn+jcAE+G2gzqa0DW81EhXczcrRe9j+hv8nW7K45OsByNo/X1v2mV
iT4LvrsJbyYvHbfLXZtWezVKdemjrd072pdpCYglAw9c9abgzcivHd1GXc3SXY17KNi0TKemXvso
vWO3xAQIAfJeGuhfe0BOMyQVrx0DzywSR2diX+Dg4F+Xy8onoy4H6MlFo1GCqdwAYIqpQ/RraS3u
x9c7BSD9KkvNELB51bwyT0xn6RB4LKWod0u3IIUpqzFSC0taNhSkSjamqaF4B0FwRlu5XJau0ETb
Jiwrdz3jwTxWe+3kBOVpQJvjqxq0QMu84RF2ZhLl7EuTrTaXpZorfdRu3Y+ZWpg1kruy4C1el42S
JzrXDhrll0Zix0hJPKUI3vW9btwVr8WkM3dA5Pn39zkH7FvLLt00G9APcrzehrj1Bu7fpEW3XUFQ
vrItAg4T08q1gBW/XAbKJXattXYfaca0+CTOp71b5Pedu2rRONDBq0zLCfO2iu+6fFmC29ZFL6IL
81x4sjRN1SsD5tsg7wL22qt2+RcoYy4+dMp2IAX9h4tecCmiz4a2M64pJhjE3R9DYg2z0Qx9hIwq
X0FrGWnY2Gn/acmNuykvyUFfFVk6I/IX17TQlgIOBUrv7P+fxfopWzVrsaw+Ao3sMObbYXDcN9xX
5ya4b9lXFVIKDSYM64dmfyucQ9nI6uKCpAxpBDB1kCBAM0rl3N6idQwidIa4OFVPjrWi2ZDZVQj9
2T7Q7BLTkbUt9je6fJvbpL5L9Ubzx0Sje6qostGazDm4bNTBw1VzcfwcF0H6ckuVVE03UrVDNNDJ
OiDLmj13sdJoafUi6Ibln9vOKnAboG5wxeEVhta+xT1UKr3oqiVDJKut9EBQDcGcph58B4LBocmp
csvft+1d33M4kMjcWMuDsHrP5fISJbPSUR+7aJtPbvHJ0I6jDJx9ffphwnZNDUw/XNwaF5z7gs7z
Vi9dZNtVkMY6kDj9qZ/tY1Eph8xOIsQM36llUvqCjOHCLq+FWztOrrs97A7BAmXJCop6kLC4R4K6
a4/1Tvl0eyevHQXmHBw6F/xmNm7zcicnfSG1bs0dYunJUd6t5L0BFNCYmuFtO+J1nRniwlk5J3Oz
xTA0RHPIdPunU/3lH8tjNW2r8mQvFqGHnJnjPITMVmsRBR4y6b+rxTc0NuXow+01Xcety73j7qG6
WSsym1iSNTdoLEZlLjlWokXAxfGCRYqAPi33cWjsZJYxpViE0Twb1WB4zbw2Xk0pDV6/FFRgCUp8
OquZc9vVO06XJpiEG6WNHimzFmmzTI9YtFtYiulaeNa5wHFcelq+mJVd1lhM3BbaspudplC8kTba
699ArKxgIWMEug0JCBf7JquvkqUhELwsVY+R9nOAK2SUIUFxAXkoahTsysKnsbnl1JlWbdvi9JFi
pX6XFPt2XsN5qzxty72J5p4WL/6SU3/WFAx6caooA73Wv/3ZBA5iE7yQTCjvWcgHOAfZ8CWXbcOV
4zb3lRXNyjNundsmhAtFwRJcBARbLJazYc7b3BlON6DdC6HbYNnbnW88jwHDVta7SsaEFzwvdPvc
HhcoHDLF44aRw7A3HEpUgtm84XaPxKc60Ch5AKNNSjATJFsYjICdJJbF/JPv52AQNWnInA9R9nvs
oDFo+b3PiutthXSLAVfYmLzX58n4bLilLRZ+rxvbWa9Mem6PPRpv1IvREaloKPl4zNcv8wD95chB
nBFD26+e0V1sVgnpkM91IPmDr55H3SlzPbJjTC0Zckr06QCqw6hZB5mHcaUGOW/b2BvdTKO12tkP
c+lhyC3wAVZAR38AliWk2EWZ6JsgrlwYZWnZWfZoqJhSPsUTjTpn36UIXnvJHrLkhdtDpiiAxxJi
sXHVAxmhYKdsvd1F2sOIm8vYV34GCcgxUAPdk+uNC860i7CFqIInjuXyNOK6HbWhG9cuct3NB6XP
WzDBa8BL5y3LOrPD9vVs3xp7KDOA6hDyDb/MPOVB8VjBd3nsTTRdBv8t/s6EIDTDcNm0YJU/ZETF
AE+jxiVTAQ2cHYr6cHtJ1zvHfp9x5Vl/0XxJQc5XpBgjph4XyArLemeiL2ZM7keymJJ+ucwMt3EQ
qeqgbVt20Zwei/ED+Z7Yrx3cC2nqi5WwP+FsJWva5qY6wYSGAcRjMNYPmBFze7MECRmzwZCiKLCh
QMVdYFmdJFC2b7pI/4Aah1+FmHbqmZDpg5oq62bIGOuC6GAwXiXjV5oIejwXxEETaipHlD6HIP1k
QUl/27u+/qn05qB9LMNyJ4M0i5Z4YZELDamWj8ToYHH5B8oZrk8RjOJP9Qnwl0gh/0U/4TreXq6R
ewiN6VZ1m4ILGYOvhkMRFrti9rbdGGhhFRHZ9X8d+i6tcZ7o1kUTN5jkGXX5t3k9zYMEEy5ocKMC
BlQxeBVA30Kt7dIPbW2ZGmoi9P25+5vdVHnJARr3uPkbGepFcK50VrsEF1FlFXnOWDW2dVcrahcV
BPXLLwkaGXYkcXrR9zm3wXlEBpmderFhA2VlNpwoCxV/UQFey/dyOVJB6oTqOBzeNbCDKC9wR6xp
cL/n9tBFNdTLDhBHjxQ//QJpdHuno9MryyfYz11eVBfmeBp7v2L21oBsDV+L4a2m/Qw/1/fSa55t
0pUdw4FfIHrgrcA9FpbYXQipEMdpqB8Z/XvYk+fFT7GFtnyS8PX1i1WZyOTxEgc0m4/q1oCxiU7b
sodj8m4NX5gQ77V3aBjeNZGTeK8vkV7a4w/VmBM65LDX53tKAmd4paIGYjseQQYq2aDFXEOTlCzH
NIBB76IEU9EwuaE6kV+3vVwQFhiaF68gNGZAbeCCkJWAfKk4OuRbFCB5DqqsHS44qBe/z+2Qoqvd
6sxaG5VQwR4hK27JNDpEkfvCBHcB4hWiF5i/2+KuYGh1PAMCJxhecnH26pB2vgVOdmGPe3SgVgCF
LwdLYpXW7GTsk3DYWx+N32yQR7kbZHpVwk/EiF34QiiQ83w1orZqVzhrGymTN6qnrPt42wVY6YE7
ogbKflBEg8wSuiZc5KmrtdfnYcH+mfuqV31kAZ6ifhueoWzoJ7gx/idzPIC2TCnwO8XURrRId1VH
9+YEUbnqS60nx22s7uZ0Dm5bFMS68wXyBU4c0HjQlbGN1iOD7C775ODuzP0oS/4FFwaCNxqq8DbW
iOTOkjIXVbcWTRvNQxZVLa7xrIQcqg2dwU99qYSZUr03y+yYO8W+6HRJki48aWfWuZM2a87gNm6N
z/hzsDFAb3uMW0tiQ+CK6BeayMsdF9k532kdCpJtSzy04E98os5BkfJzBWfrwgB3tqi5OHmjdwhH
B0X/3aDMj+of5uWE6JyAm0Qw8F52EwoQ+eCzAgKIDhQo7u7V+aKZHVdxixAFgYAeOMDl2LK8dpe+
UhgQ0dzEe4Y18FD6v6pEl1hZ5iRjEyUdpq1C+aJRv9/2dFHejNcMqDuI6QIsKzGUEtDJrY2Ipx+L
d3/gYqWnHcnRAIZLLg8t8DrTBgKIaExKD4MdLrM+vYsHQ5nrLlq6fRzvCaZiK5Jzxb45F58uTLD4
dfbAsdyuVHIdJtYxhyL897JfvNl4HxetxNBLnf6WJS4SFrPWEZMtpgQtzvKbD6qf6t4UvAzysvHg
cTwF6vo+GvKP/yEFFJ0uYFjw2gVBybx68yaZWiZOo1B8vDnU/d7L829p1J7UBzZLZmgf43e9LJGW
2eSihhU7xYK+Jo00sBjy/SBlW4tO9PmiuNtZsd18KTcY0G2/+V0zne1dt0fbusJsxZCBX2VFHpFL
nlvkYghxJvSeWlhcqZ8P87FQfEOVOaXICE4xAcwAXV8UKS6dEhADVykNFI71uQZCGWXdbAjHUsIn
E1rRGObNJegtvZQiz1x/RldZjXsUyTo1G4Ohy9KnNY3HqCg168Pt0CE6Zeh6gudtg0mOp/flgsy+
1hurQhTsjbXVI1Mp3J+dYnT2rnS67FTVpHp6g0XQem0TqgsIIdwWTnnuOFWPPKpW5vKX3aO4mQxN
UXmYpxQkTvxa6TiEX3wsPEMckIOQFbLr+2wzgaa1pkW328iESNhxspd0Z9msxNCqGP2WUi2oJ+2x
yWgu6fayAMWFFYLCLfAvDsuyr5q97bI13YRLzS3jztdWigk443GhynFZm58aFAbdNpPYFFSpocKH
t7GOnqcDuiN37tyq73Q9wVVNEMA2QM71kHECsp1+WMHkbJ/B2pNkB6I3LERVQaWAEyHj4l/laZpb
FaSi6UsJoPeLDwpqn/UT0zvt9zKql+iuu7DGnp5n3zPf4mntJ1izPhOU4RngtfwxHNvQ8VjFuvRl
bV7BaUQXx3aY8xDI43IO65ZGQ0mF6WibOj2OS98EnaOHWeJ8vn0whCuD3A4UMLCN6H9xhkie1vqw
YWVTpOEeAtey8dMf7PrRQsyR/NGflm//m0m+HlD1aWMnfUVR/lr97mDsoZD8qd4bLcRRYo+heu0s
eINNExx0QLE1DC7hEy+zGQw0+vQakGUT46z7dyiXg06X6eD6YPQPUr3D6/lLiDWaBRoGwMtAxXCn
ApSScsjWFNr+6ed6vHfQLgUVxx5zz5wl4U34FcEERj8WhCn96gQaw7LQGGWqqOq8+i7ZbwdUkEIo
pEbasf6OhsBeSqYW3ObwzL8muasvb9TeyZhJ897akQZF+jJwQ22Xfm8OW8jyvzdcthcWuWujN+oV
uEVY1Mh3ILRbyBDJbiZhWEEBhAEs2Gngm7RpPg9loTb4aPBNVq2yDgXkNP4MIJGVnoVbCH4RmNWo
xl11wfKiRmBLR3y1Yp9pd4O0IiaKIriBcBeASnet3t4ac9oge69QrpiC8tsfsBYNikP7ZIB7lIbl
PZUktoK7HW8b3SGai+MG9MZlpLQpaumDltXRaINyvB/n1lObvT7JKhXCL+XgDQxUMUxZvMBKPW66
O3Q4XrOv+owUkADEOniQFwW/WCatI6o4Y1l/rfEPg5VaK/pt1Uv3d3zOQvIufXIetLCIYpnGn9QY
H5PdLa2oAWNMp2B83vYQDpuDl5Wd4loSGoU+wh5xAHRAhIGHWJSt2TX2ZlTAmydern/Xmier/Ho7
/IpsvJQXcacZ1xqjCdCdy0z1KsIIBh96xD6EMw5pJWkLiK1ghIAGrSXWYLl0PUUjG53atYrsZvIb
szsayjvbqHe318I2n8+wcKBwqNCduiZKbYlJV9QrqsgaAJOfzV713LjovBW4thDipic99x3AE4fY
VN+Q9IBzAD80kcUi9+GqPpvmrErbw/YCsg/CPFObbL5iboyy66BR4EoSO8FZvjDH4tdZ1pO5WafP
pgpzwwcbQ2GTaZdtgxfLVJ8EcRAyTIAcI2sGIoCPGbMWV/U2ImakFsAicxksONa3v5rohgSSDGIZ
0BUDnIxPjOPCdmdHwe8yGRoSZUfrUOb+BJJUB32A8Qvdbx9vmxTt3rlFLmSMSVxBAhmnOO6BAW6N
AVCHRgMSPS3uwaTuJc7Bbj/OLy3MYkIirml4xqmcb7RjMw9DiUdVM31u44cqObqAB9vJR6J/ub0w
mSXOLVK65umC91ukuqvh2RXU18vF77diZ7XuZ32pJBGKbdTVyhigCRo7wDzz57rJVIh8m04TDXrm
qaA0N3PmmU3qmYke9dlnski2UuSP1plBLtsnGrCxmMXcRLnzQ3V/FYokA36pAl+tCHLLaMK5wIPx
IM7GUTIVQqEt+uhTY/t5SopoVOYhD9VmiQ3PUnvjFK+Fqnt1MlldZCB1dbwOGKQ1oHR2csyYpWrv
4R3d/dLTUf2gNJP5FWBXjBbHVJAlKGJtRPOwUa05qPGAIJ7RpdrTkGCA5/2AwXRZOBvu+tDHcflO
3zY3UFIynPQUCtp7u2mdPd3aBbdq7a4nc6ksI+hXW809HeMefhs6XSt/iQn+K+KR8k5fksEN0ROj
H0FLTzPftWaNBuu8Lc/LkOJDFcnUvi9yNze9YqmKISpTvQrMbky/GwBz2XuFbvbP2NoALaHrMqwB
JgzYkAnPKqKdNqW2vpTrSn7N1VokO2vT+ie7S83tANIPJiApgA8+lZpiBVBKMopTsQzj6G8FWPBt
0jifx26yIdNBqup9vFlq57Wxkz7rcQG6N0Tmto9qVXarV/SFFhoYgtvsij5Xw7bpszy0nKLFf0Bz
+N1M9G3yTT2Pe39a6+qHQXvT9HWjHev3ozkNQ6htKj0mdpLpj3mPEiVRsjXfjXRJkJzraalKzoco
X0DRRneRtQJxh/7KZZweVvztpr42SE7Yc0oJiztcCKxD5MvUckRB7cwUr4nv9kpOFROmwOY5UhTK
h1bxCzK+H8dXz2pBEeV8WTzoX0HDvNTGpXnJ8NSn9iENIFuD3rH2+S3wJlQSwKZAWwpwO9QULvfQ
7uK+cNwGiDqgFjPN05enRSqqyzIQ7twjZQB+GxcQ4jTfoR6n3qqnqWteRHFcAE3IGgxh+Vijd5jJ
9MkEUezCGHf/QMU5t9sVxsqk9By32ldGIkkQREm4jQYNQRUPqJ0rbMQCBYo0SwDW6UrMNWSg8Mlr
FAxSZezc4kH26BQt6dwcF5gba4yd0kbRPN/eWdpHfZWsR/j74HtAAwmgY7yMLp1ALzZVTzT02EEt
fCp1jLdVZlWSP4r3DFc1gylAQ4Ovli2kyvttyRlujwEiasAUlM9MDW/wId0piw1sS3iX086ssQN9
lsN1C9DTVMkY+IKA1x+/n7w4mo6Y0IhnEpWV+AXhAYUkEGSRzoG+yrc/UUki1qqhrTBVn53Y+FoX
uk/M3sOVJPlU4m08M8X5glHN6YLJ3l2UrSC+MxZS/aVr/eqgB+re/qlI0HWCpOdiZVx8ICkm4Yw1
VtaRndo+Z7MVVmBmas5BOsdC8I6BKcxrgXPoeElz4dzWl4wMGRykXKhje3k7AVvs1MX4fmi0ZX87
mRMZY6PdgLDHi4I4bN1n/gFkaVbES4w6auMb6ZfG8dzk6bYJ0ak6N8EFokozZpJlMOGm/UNX1w/u
KnsZCU2g5ICHF4rfLuEPbjmTMhkTYB+NtgzKLlUDpZQp0YjuWRsJ9r9WuLOUVnOMtAJWoLXARtUp
Yf6DBjhKd3LQlHhFjPnCoGdX6N7WmqYVKQuNjDVayLGbD2/4KPjcmPuBzOiq0AWyFGTLUrZjxZ7S
Qyor1onOC4QJGaYW7I0rpeCupRUdc/b3uw9J/a4FTah2wti9t6ji316KMBSc2eJhHihuzwqlsMWU
35jqwLDf3i3+nxJ2N3sSc6JbHOhDYBwBkLluPfRpbA1uhksvP1AP8P+QKW5A/Cj4KGNdiZyANe8Z
/B/tP74431mxm9UDLEE09iu6W1/nUpOsRnT+z0zwxXii5Ym6arhSJ+3OqkPMRtBkOnYyE1xdZsvR
0NtQnY4WA7Mkhoeh6D1NBucQbxUr7rO9Aij0Mo5RpZrt1uyB0tz0zdMLUntjJ3m3CRcCXAWCACA3
VzpOozm0DfjXAIrnX2ji99rTIjs2whiDrIlpbEO76WpaV76kZmL1CJYGDdik6CR0fTVhQQa4YFkB
WnRywLADxxtcIbTe+VykVICnoJgKHOk7wAAABO1Oxv0YmJG6dwNdgkkRhIQLY1z4BIFd6yiBMQ1C
dUb9k3Sfq/g+U3zVeK32Pp4ODorCSEJwTPFPzuW6gsT2XIB8sYxev3pM72fZL49W8iKCJQf2CDwD
WhqMIYkqKog6nD0IyZvWUKTgAS2bN9DjOp9q7Q2LemGYQ1YT7ByDHyaZa23lbFlNgTi1vSWw/Oyo
Pf6B7CbSWezCFaEm9//G2Hk7yws0ioauYqFJlzetB6x/Wz9NSyiJpIJDe7Ei9kecGVmRz+RJWiIz
+Kj+zvYbKCzpFwu9R5VhNSK5wwsNsvYEEIga+LNcagX80LSoSkIjO9lp9ftykYBoJb/P30Ro+bt6
bOH3teFoG/elLslCRQcW6QdkNNBZhI/zzDojTpUV7RCA1u4cJPTZsfATNNkZNSKTUiME2byLew5o
KyamjfrC5ecxJ00fS2gmR271Tek+jdrTVnwZZTMrhWs6N8Plh2giTcOSZRRCYFCVxPVtBX3UYC4L
+lP+ayd/IDJcrInzgCafnBiZIo16Op0ydXvfTF+XoZelJKLj83dNeBtfbp3uNkluJVgTDdl3Qkn7
lEbW++40hHqUep0/ar6s9SayCVld4mKaBfJt/nPNhpFpaglwrQlG7lJXwWw/T6ZEI1xoBJonGusy
A9vCHVm7tlNSOoDUOttez0CSKfy4/Xg7LgguCubb/9rgLopJS7NUjWGjISfT8pbY2inAV/Um3pGS
oCpbDufi6xIn8bDCVFyivfFBbYOqen2mfbEazr2TdGygZz0DLDtRTzWVO7OTYffZT3CP/AsTnFO3
Q+uicAkTS9Z4FJOGyY8Cii2Y/5KRf4j76/bnEYWFs8/D1wBXsx8MvYS1uYg9Z4uPAKd5E3Ro8NKT
pAySz8OXABcHIur5hs+jpakeAWTUHiBh+K3MrOrT7UXJLHHlhN4dljRmjrBiNtgCZpuTFiegN2SD
JkQ3BEM0Q+gYjUpUzi4DQ+vAEhkAEE/zu5p+NGSaRLLf5+oUILKpA8mAxbLcpPAaZMp3ytA6u9u7
JYzZwH4QHRoUUNzi5b1dKEXWCqCPUX9k7TSmTlmD17OFHYpYb0lTEbb/tcZLezdpSQiNYa37CvmJ
O2M/7OfRG8I/cx3fckWcW+OSOWpkS1ZksKZ0Qbk1vhl7HTQBbu+g8BCBRYuiiwbIJZ951zGJMdgR
TIsEh6jD5HP30UCymsrEIESUFVj5a4gLphlERle6Aqbdln58zzJhJotVKNEKMW91H/uyNF/0hLmw
yMXUng6lNejMIpOkRGg9pF+GzttANUwi7Q3RFUK3KD6jcA8sM+fv8UyHFagdUDzi0HYiqd6RKLSe
/z47b2cpagqkQmKhFRZti917WZtExWSfipzsSlW/L6sioGkhO13sj+bjOYTlMQ8DuqQs/7o06i4G
0FU1gsT2wASD+10adPvqK1pLIevzy+CNIl/8a+5KfUvThpIUA2LfoJeROn/PpuUHnYg3VrHkawl3
E9higNRAlUIf5HJhMabZVgujrUwQ2LzL1cDU652tnczceguEEqTrv7ZYxD/7covTVEvaw5bq3DEY
kg6WSp9IjrEo3J4b4U6XpVL0rTt03e3+6KafDBmmXXQtnf8+d5Yq0pZDnWIRXW34bpIGRZkHW7MG
t6ORbBlcjgK4S6WUDZZRpfk3y1F+DPHv2xZkC+FceludRakIKEPzaAWJkdzDE7x4297wADvbL4fL
ux007g2zgBla7wbI48mUK4RH5a9T8Q99g9YKRq7g93P3oc+ezM71tsKL581/w3aBH4QHOGDkkDy7
dF6tgd4CocBYGM29SX1L+VD8879Z4BIRuqhLW6clPohqfrcGB2cwK31bkUn4CD/82Uq4AJ0WbbeY
zA7dHpqBSd5EiS7rOwn998wI+/9nZ31WFruIVeZdBNKsp6aVuBU7ZlcBGSos7J7Bs4TXFXWNOM9B
dmoiOmzemhzL6ifUgSGEsS6Pb/ks/1oinANjMHKNbn6CPDQ/5rOnqR/SQnLYxYsB4A+XCzCuPPqk
VqYpsYqijfT6PeAK6niwOyj0QqrX+vSWxfxriRcN07LYHDHDEZnAEmWJN/TvBtnEg6tM1ADTDRkU
6pdM4Q4QoctP3yZzlzZzXgfufgwxdRddmbI6DOEaNNF46mVUfd7TXswBwgI4I/oamFR4aW4qtqnX
zLQOCvNIZxXvHkNy9K+gai8mHPApAENAA5CHIsTA3WAInVsFEOY9xhjqN6DIE3Y/2CT7JkjyqPZl
smT8vcyb5M5PoyTmsmxOFej1CQycrXrW5+dhK3xQ8QCHcSQeKF0i99FKwxgcu8ES/0z96v3K9IbB
A7wIY+/C/B2bi1AVH25741Viyq+Su6z1LcvKsYbVuISE3bhjSkrOx+mJETBl2Gs+7PG2uIs71UeN
LAVsNdB6mX6R7VmrZS1w/iDzNrhbWx+dkhYGvlr8TDtPT/3F8NWQaWFBWoR4tR0sK3AFbHRbEsgY
OMzRz0Mib5w7CKNSOuNSYYFT1B3m3XSaI/s4YBy95KOJF4kOIhhGjNPE3YS5aTd5vcAOYypugeal
8JLa2rm57/pMWLwJqhKzKB/107iXzgq6ej79WeZf89w1aZPJJGWpwFMx3RL9mDwCyeEReLP7LcTU
G+m2iuILxJwsVinGDBde1mxL9LQdQMoJunHXLO8qS3KTCY8e6H1MOAV18KsqIUEHJm50LAguY5nR
nwch9D+qUHU9ekdeqLuvHvPHtvHcKueqVpVn7tTDKotoTCtj8PqAHoadPJaJTh6gXIz5DF04PAov
I3Su0XjKaFcHhvO5xCBD7ajask1kTsc7/7kNbjkZhjtVTgsbfZh/YpO52r2BUe//pfghXA5Ay1C1
RrC9AgKUU5eRzsH9Zq4HC6Owx8/omN0+Y2IT6AJC0h5QIT676dRioKkLE4n2Qa2DKTu0smc6nzez
7w9RETSUXJHgG3HdbgTdHrEpUR8TCyTPvkHx2MyB95blN0IXPzfGxfnaIZubZS08wAPouj0Ue4Ch
Vb8NlcVjGkvqHtKHUq0OFgmufAJYDRXPdpf1bi/9rkPTFs00g91pC1iQmpcHcRBjokkdZpFMDeZK
SeBlQ4HaAbiBoDXDy7EBhNoY7QIELXXtkDjpN9MsT7NOEy/Rs8xLlWWnLjkAuNQjei67ScVr/Wud
yxcyiCV1PcVal4e0wfBTI8ghhbKhCfWJlXlkl4AoKIIg9e9imQOfpfedOipOu8JcSr912Zeuf759
AER32fnvcw5TTWZeIOEDHPlFoQjVxQjTjN+UE5yb4TwkxumeihxmbAtjU6DjTqhXlZskuRKeZngh
qIdgwqAhdLlZiIxFqyXICrq1+hwDwq2OgMxurx0F/uKAUPuGkgsqOQjul2b02iozjDGughpqQaOF
REOmpy4+x1CowigzMKkNHo5ptoNWzuyzl42n+knmaxhlFUPSHzdV97RiHGgaSgGT7D3KH2McYADv
MBwcu8ety0ZxpSgmBMPxaH34U3vDXfX1D0ATuvRviL0ONEFQSWd6ODx2u0ibRi1KlpOutacu947z
fa1kiaLIJc6M8B2bNrcngFlhZIimoKv8F4b2zgm6cPg9YdBjyEjTUoSmcCf/Lo1v3iRtN8xzC6vJ
k0VeAHNsTtzyYTta/xj+AJO3T7EoSpyvkkvVkrZ06y6HvY5+WCBf1bzpU+GRiQFBgna4mrT1amQx
UnqjPDVJFjZlH2yKzCOEL1oHQgX/b4dLLtppdV2thx3HBj26jpJQf0+D7UjvWL9DtmuiUwaNXqwJ
j1oAWHhqdAytPpckBQ2c+zlUvjJZ2wIK4hC1ciBNQx/cg/l4+0OJVghNBJVhWF4YX9wZKwsK+o5h
tIFqBau/hi9ptV/GofoyHVbW0GE/xx1pNswJ/HamFXAlHFN321ym89oGXb8veuAKxl/FfLKMxq/Q
3rm9NoETXtjiPl7hxM1oorQWkPwx1n7N88/bvy9IpCyUOYA1AuDYvRJ+oovW5uWMPnW76nsrAQlq
VkJImO47qJDcNiXctjNTbKlnt66a4BFhQjQj0NVPoxJOAxSObYzo/pWYMlqJaNeA3YNsBT6QhXlE
l6Y6lKlWTBRD7llOfrb1wPFW3u3VsI3nnYDJ2qkaxkoj0WXR6mw1Q7YkkIvQkBSSJaB6NNsHjIb3
neVkpD+7XsZPFnwnTP12TYY0AqGEB2s1FbWAFJ5hrsPwPv0Yz4lfW6dO1iAQ7Bzm5WIKCIEwEvaP
u+1Xtxm6Mh5Rj2qfXPsbmEe3t010Vi8McFF1GpPVTpgBuoLigZMKEg5AWh/Xl2mSMvyjcDk24gIm
UplQv+CqCmUMDAElSN2H9pNKMJAzk8jciB70jBbDQDIQKzF5lMwYq1aRN30dKPuBkVYAOPLjQG29
9GkO1Dt5JUjoCWx0CXtdQbeUczxajXiqxhSeYFHbr9rmH0LBGShXs/atSiZRKHBz4Nr+WuMOLXh5
8QhuIZ6LU4PBLEXy6Djp/dYaSNCRGQZAgnrU1iVRT5BgwKoNJW+Mk8LEQ94LCaXFYGFT7S4NnSRK
S203GR/f4opQZmBPLKSFBucci95CE6XHq9t8rn7/fydb/TPYdN2/yRX/WjO5Snzbz2aq51hTmjte
NlBvk1F2hb6ogXhhMoIOgHbcPTi3UwoBqQ0m7tig+x7T6+oTG3UPabMQjExJQBd5ImCDTJEEw52A
Y74MgerSuWTT4YlTlQcEqTRkStvZDHqUCd/wqc5NcdcgLfKFAO/ECiRGxOamksc4anG/M9pR/Vow
Bd4iuD0gBQFWHdQl+ZLP0E6Gmm9VHVRxhhuRzlGSVJOnq4WvZCS8vTbBY/HCGLe0bs3zcltgTN8x
QY1pr+3oQS5nKzpS52vinH2joCQi0awDNSnfJ5UTWNv0VI+y8RdX4k1s7zBbw4TGEP4NVOylU5ib
0SSVO6Hg+DX50ofNE9Tg/G2vgot8mML+UH17W0gkqEEy/CDoJy53p6idgtFpRgawHSAvcQOx3Do/
GMqvURYNhasjgGTD45l4PQ9XpHnSDe6WtCjKkH+gfH0c9iDy+uSD5ude/9BCUFwGwxRdYecm2Sk8
SzSUeI3NElLpwTJ+bfSnwpJg4qRr4r4YDgEALwYMpHf1QfFSn947Q9Cd1PfFIfZUb1hA/M1fTcdl
jnK+Ls7vRyWdjZzALPlYPbH2SbGzPy+QOyZon7wl+OIBxLQ8QC1FQfxyE5sZe6ixTVSNo7EdVJnk
hOh0YZQYEPvwfLy7uT20nWyaVWI2AfQ6Qa4b2wdgbn6kmRXcDhYiZwCOh0B4zsK9yF+MbqIieStI
EzRpulNyIzBWQxKPRG0tUBz+2uBOU415oWXbwEYfapiEkkN0zo8B77KidT/lEmvCBTHSE74KwRXC
fZjFNHJj6F1snHFXGnvDkCDcRR8GgEJAIzHGE/gdLlsiPUjY8Wo3AYZfe0nut53tvXaIJ/NkdG5B
5MMoT0xV5ELrYFRkpf2IN1S1nJJxDrI8+T/Srqs5bpzZ/iJWMYdXhkmaUZYs7wvLa68J5hx//T3Q
3vVQGOzgs/bJ5VIVexpoNBodzjmlSr69vvfc6x0taRgMQXrnEpVrVNGHuTQNjNhwG8C95ls8oYDI
56qbfFOcxCzX3MVDOAFQcnA3XtQKxomUaatAMctJYdlABTaWjZSLuoV4cQSuwF9iqI2sPJzaDDFY
asfK72zzvkr6o9JFR7spbtWmf7m+hjxzW4uiGq9EtbKTh7U6VL5W9lsntW6LUYTGQY868zAEpzRF
o0R2AGV3xhoKSapbue4qH3ADmxK5cz3S34wmvFsAs6FERMQDxVUJ6R0dDI6AaWRnUJK4NZQhKis/
emdj0t16FAWWAhHsGIpkh3lpA5/Zz5xtr97WhuAK4hrAWQX20ZnaeQgiP6jgpLqrlWQ/2/MR7wPw
ZknfrhsA16TRIIvODjzcL6oqNXLMGGGvKz+UWw9OEHmVxgUMnuCZy1+xsxjmcstnWUqnEUd1VDEx
1gKXUBikckWgm5PeoTo2n/FshYWZ7sLEooF6fNpIujm66O0TQZ7z1gswSuDeAuGMffG8nc2wXbqu
Q59IE+/MrDxZlfykKp3/+9uyFsOsVzUpwwI+ghIsZl8s61CRxu1+F/f23U2vFowu6OrsK3klh85c
Veh5jF5sTQqqlOCubsLddV241rySw/iYrFOkAaM6iEbV56nakfqLVMUg8/p6XQyvZAdwKwwNU/cM
lATG0SQ9XsWpvYA3dR9uKf5ktJfAmPr7s3vvC3cWxKb7LaKEmPxGvhNVVwzvKdYGQc4dzQf8N43Y
KK0149IOCZKRkVwdp3AKejsOnK58G8LsRKTsLZEmLy7brRULcgE8MwfwMjJTUNa4qNKEJNaXuEqh
orWvqieduLKwZ4FnF2sZjI0bcjwPiwwZypNxNwaKTzuGzHv7qD8Bjc8P3dJH8/KzYE2pG2Cvo7VU
xkqaOG8SHTwCyE+R53iXbUI/BsThk7WN0JphAT1UxHMrWEu2Sw8kgYq+gIjWN+r2DyCgHJCI9bQZ
NUqBajwPuFKNrTQoMlgJbAmC5u2y+Xvcs+g34LKjrH0Ur8h8NHPB4eYrh6YDVEKRW2ZpBEioR7ky
5pWv107sTvNo+JoaFoHTqLpAP5Eoak8rf1USoJ3IHW5d4NM3wJh1fk7j8BkZeMZaFsI39WIGOJ3U
VstTWMeYhIHZ5V4/JzutFXGJcXdqJYZxvcNopiB4wPNLkza2tFuizXVT4C7V6vv076ulmifJqrUR
CQBDMu4xlXtbEPneaESY5iI1mB1BaC/1qgk1kjE9xGbn1UI2bm6QTxML/+wI85KMJSTaBoIdCV/6
gNaLux35siCHR3mHkm0ueB9xndJKHOOU1ChObOD5YOXKYitn7XZMtW2RAoEaoPD/bZMYT6SRlvRR
Ac0M7VGTPNP4M1EFdiDYIJPJsSJhPhDbhjZmepit1040/cT/PvLRyCCg+Md6nFmaMoD54fud9hK2
e3MUVda53hqciP8IYN7eYCs055AaMiit0VOK17fvPDY73XW2QHp8EuHQ8s/NWRwTQ2oA0gOCK8QB
P68D3WiT3Qtp7KkFXVxAK5WYs49WDtkJM3hpqQHnUBQdomkaXczSPIEZXHYz2TlmuagKLdooxiEY
bYuD1ENoNzZ3mj2/SnL2u7R0NCxCxufXXrHeoMCMbE9v1nB4SZIdUp7Xz8u/uIKzAMYVyG0GIJc0
q3w6toW0987e27E/AWOUArzVN8uP6wL51gDQPwwR0pFS5oAC1RFoEAV9hpV3yfQjrr86vzvu/fea
/RLBviR79JJVhYk7LU1a2zXztjhEttq5xmBJn6nMUfDy/1eHfVXqIHCTswGykn31DHSLIK7d+UcX
kF26yWpXjNDOrW2uJTKnt0oaZ44mSLTT90nFZRfh5AbhxjjYN6gktALnzd0w4B8jz66his9mo7VO
V/UKYypIDW/7oXSj5TZNfxfR533LVkIYMwdUJ8pWC4R01X6YH+XG70IRQipXER05deTpQPvA9pjN
ZB7DSUFaPRsOc/HNqG66QvDw5150KxHM3kyLmpqVDhFa3hxrs1FdUrZu1Vm1m0X6w/WTxBdGaTMo
J85FF1bcDEWdD3ANafhlyt6s5QVAa44ieLRwM7U2in3/L4Z9mEWERLVOw6rRQjM5ZUzCVaF6dKyj
2oruCr47WkljUrU9mjfatqaX66k5LsCLUYCvoj+nQMgrHmIx1CC9rC8uDlq5p2QHQLlkfHiZjGPf
JnTHiti8W3JJHVwzQtevi2kjswdco2reZmFiLl6plRkyBqADXDy7BRzu/vp+8nJ66/QE4xlzYo/q
2CI9Mavphjg9MCSSvTKZe2TKt0oub66L4y41qrjgTaSj1mih/hjP9toQyXk7IM0PCFkLXH0aAD/y
0R0xHui1+2SHQevgukyuiiuRzGonciHFEVCffTKWvvmtsh7GUPF0+bYTQWtxC04YfqNsUZj3R/fE
R+0mEH3ValGXfh1Qzcqtcxv+0GY/9qYAw+uedC9brizKMvN8DAJAG2U7FKxxKj9KNScUbnokE9Bi
dyqG2J3NwCpfPrGIZxkXwAJNHtfpCBl29ldb3jgaUOln12x3g/ab4PTUKzsWFlDHUCeyP8waarKZ
N8SEJC2ZdqEUbpcZwopGYPh0UdgziB4qpJlQ3UABi7EKwyoRFXQNakFV80cVFraX1YvpWqRXfQAK
zociXI6Ro+2mUoR3zj8EK9nMxaPWyFx0Icxk6d3l3gaNbXuKX+yjcSK38lHdiWJGroFg5h8jjKBA
BFHgRwMJC23RSEM3r11cLaxeQmSgG9I9X7cRenYvl/QshjnbRmVIWDSIKXMj0HTbD5X68boIkSbM
rjl13OnNAJIfZ9EORSd5ozPeNPkgSHJzxWCGioLgo+TBDi87Td33uS2XfgIQtsyR3GGxvHh6va4M
b71sE3QSaNjWUF1lrp2yqBccZkTBVhJ6ICDeTkK+ZK7vQ5IfPdMIogB6/3Hnx1gp5j5uUQGfJzcu
g9Yl2s6Sjk0uurF5ylAqrX+WjIlCUk1DUkfFkmXHcXaL/TvRCLimQDBBAhlJK9DceL+/fkDcQiMV
SCbg+FjlOmdM41GBWaMTSP+jNQXDDlwrWH2fOaZOaVdmW0OlIisPulSg7XyuN31TvF3Xg37n4tys
5DAez6mjdKoXyDGMHpC54SYLly9JvBwiB4DU12Vxt2kli8mKGJmFR3iMNbPGjd3s7M+MIlio11HH
CmxGi23nHMCNN5odauxE88rXxUf74K32GB+1h/mNDgICLVFwYbwHg8z6gbcH8xUWDNACXNBHIy/B
DKBEoVr6SprJw5aMVjtunahpHh1JNY9RlOQbtQNIqdeljmS6XW8CFGcARZtbyPrebIYh3g5hIml+
H3XzD2sxsq3lzP1XuUymE2i0nVOl1YoRmOnYorU8lAfZtSY1uge8qZO4ldXW6D0nXWnutXoqBi9b
sJduHCpR4YZEHeVgcOpGoDjncK/1Zp+cGBREitjCXs5hFrvGZHtOJm1iRDnFkHyFTQm8Isd2IA84
uA6e0ZckSTl4CcqFzJCnyIgwvim26LUkksCcODMLzRg8DHAig7XV5GivqWR3/QBwDvUHJZjDVjug
Mh6bCcbi3IV97tnht9IUFQo4JxoQ78AeBDQ6UpBsBbOL83YxUff1e/s2l70Co0slaCTyVOABFZEg
uqCr9HBsj1pGHAjqfBvToph4/7OIN5J2V+2sbfMecXbOq5K4ALr7xDquVGScr9OqPeixYQxSrcZe
19iaqyYy2CKk5v66JK5RrCQxRhGWcjFkYGv0URT0yfIwT6IWdN5z88N+MUZh5znAH4Bg5cvbam+i
qc8+lnvKHC7m5hVpwzhgi4DXLorg7Kv462wEai24iEXfZ5yhnBZjOHRQZc51PwVtN0lFNBrXRaBX
66PRFVZhEruAiJicYudkicrZ/O+j8A92KvOSGc0eWxQUFTzYkkG1TmpcYwg1JAti1+uGxXUFNC1D
y/+YWmSWykitsswseBsd7LdImwyxJ9mfyKXCtH4JYTMZxtgkhSrD34SDDdyoblI90lWv1zXhjSZ9
kMKEkrrapVKsQBV5W76CCu0dB2uK3HiveIY3nMJbERQW7xHzQSQT8NWTDR6YESJHj/JhZn7uRacB
zJR09kp8y3M3S8UYD+pHaMJlhwOiHHRpdgx/0wBEHiwqIRK52+uryHWmKxHULlfONArn2dJmbJWl
vIbRYQwzr279KHYEdseVozkyOh2RQLsgkrOtoXK0Icc1Hab+3LpRf5rq1G3zzXV9+Fu0EsT4mjaT
9dAoIQjMDxRMIPHjF/O5Cqqff5P/5SJ0Ib4driQyR6ovRr1G1yC8z6F/NboDbdVvALJhZp70s1vQ
Spz6n3jd4pkEehADWK7gidI+blvZdksvV3jJ5+UPlXy3nTupFWTceR4JU3h4OtOnlMJmcQ196lFB
wMt2KO8s/QbwX4KdooeFDWEB2wEIbrBpAuuSWbc0jUrwVcP0hg2tjdXbctjTKzyiK0ZcqRdEQbyE
PsUJ+Ucg65ZiK81GTHqV/gQ2WwozsViu9Gq6ioe92xVWcF1B3ulVKAcxEJmhIzugPMO+5ZEg4zE7
t+nwNY9uhkgQnYpE0FO3Or15Hi+NbFY4VbHsxtkhzXJ3Sr9c14OemIt9WunBBArAgqqjvIQQp0qM
NyNRLK+eTcVDl3R4JIv9fQ5N8DinZSHwGVwLXAlmj/KUqGqXYwFj7WtS/siNT/g+9MECYtMBPuRF
N/FikK6eTByizNrXDlLNodfXz7Ehml/kG95KEONkW12pjD5DBke7k+5o1465d74ZW7IDKs2NaI6H
L43G4NAJqUT2XMWxQwiQ6GjHN6pIxkbZJZ2bgopiT3u+DcSsj9cNRCSRPVgt8CFxskIEFadloxxT
cK32G/tO8zKAW4jQqP5FGri4MB4CKDS2O79PiwgP2/eOdnsLfpLtsCtu4uOCSfUGuO2C5wb3iCE3
61BMXv0CcqcgnTTOPVragUTfeU6Rfo+a6slqFFHnL1cvPMh1CmMkI6PO+MO60os0blCRocEFBTPQ
v4ITPjDfKcRjwaEWSbOYgFaT1FlLZkjrfGVDE1fTl2FX+90rrUYvotcG7/oHZDfaLJDLBmQDE6vl
aAbU5gyNVhUax9r+Ia0fpAzNlL+fvaLI4L/E0Ctn5Q9tS5nzChyEfp3t0uGBtBtb+fYJYwf+A84X
uimcC54PUOLOhWShTEcHKmghWtdcHYUcipdLXkTQONx4BgMPOnKZiNnx70eVsrih87UoPmp38uzS
FiIJs1ftm/UAUplN5Ctfr+vHc7rIKyKPhQkssJ2xO5Vpkh7b8B41CEKLJvZNWUS3yhWBghHiFhO0
q2yCtl/qBLaOHE5e3TbtY/rbnAEop1AI2V8CmGsRGWZg1TYQIO2qPThrUEhtv3ZBfaR71CT+9RXj
b9FKHHNBzpIEHEtAg/iNPwfVfR6QjV65VaB4kZc9tLIrdIGcYuoHBZmbUZq1cTZbPKjlA55WXvwQ
b/O9Bk490aQVz/upiNhh6cg4o6L/0fpQLDJU5Atxc4E7y636CLTJ6mYpCpH34wrCoAXgjCmHHxtt
VqpdoF4Jp27VNVKW2UZNQSlsxYIY8L1dlQ1m6Mg97A5kCBesFUtVhVFETMQUUi2hM3nQzA1tvN4C
iTQ2vKUEFbUrt428X4a8sb04l9VuXxpzMbm13gM1PTZU45Qm87DXnSRCJ18ud89t7xrpU4EoL7e6
dGOkkgiGi29lq1/O7HmkNrFix/jlypO5XXxApp5sP943rxroPcSw6twNwSyCRourdMru485L1pRX
2URzXZN8UNoqyB3yzSgUQdMLvdQu9sMB1rOCihDYIpmz0wxoQO8VHFX50Ox7XOVNMB67rTD2550Y
EG0gHgLwgmGwwXhDNCUZCfLl84FOJ+ZbOpf7SYg+gBGdBTG+pzEwM11IUCix91oKjsP7696Gd5OC
/A8pAYowCga4j/sCAiqzdWYclHw5abTk2HtooR+H1+tieNu/FsOooTaRITUZxEzya91ukNn3lkwg
g2vSFJvCANYgEsasd8lB11z1FXpClrvpjYLZkA0egCcFBJSwO3EPCrVZ1tjW8pg4fK4dJ64VxKly
HsSPBPkbKQgB52U0bom+F7AKBddX8fKmA8QHRqFUIEaBNJSdh1QTZegrqRuQ8Yg2GIzb9PbvJ/Q+
imBCHs2czVK12sEnIClZ0P7flVtZFbjNS2v4KIRxBnLZq2OlQw9dfwsXr9a/p6IIkROQUhmmA8Aw
eJuLDFGHYd8GkTYgqHw6TpEGwxcraH11022Tv0Q3KHdjgCKCggXtEWDdQVFGhkZ7csCsACClfSF6
mF+6NSiz+j5zfHqzsvo2awbfLlpyb4TK5Pajuri5amfg5c4IGqY1a9tVZoUNc56umx39+kc7R7QI
eBldQbYSKjJ2ntozLimkk4F92oAbVPNImAY9CGZsdRZkiTjbRqvsSEUBIAAcHCxCgJTI2ZjUkIUh
c9WlXWu6X5fuEGAgZZOdRBt3ubAfxTG3YFOP5tB0kwI/TmPhAaf3f8FX4K7gSiv6M1YPiVRCK3U/
jopfdIpb2AfJuVHb0a1F5XZ6vV3s1FkOO10TR0a+6BrktPPkWdmb1H6boh+Z/lbmgqlMwcKpTFyf
ogUmREOEgouWpgTSrbE1N+lGhGwssgeV8UdxYeuF7kAjFWWlPAj33aFAhg0NmuDrEnVDCKUxjqlX
Jm3pBmjVH5w7yjQTb80nisaX++Iexkun8cH2VOZYDeMMcHRgbPl9uu/7fTYKtkj0feZqt+xQrlMw
uPldOu20efDlpdtf9wyXjvyjCoxfSvS4i0fqGTC64fbL4AL2yp9K0eAD3eRrZs1EdSgxFWGjUmN7
GHzVK/zFjf9SttLWvhFXF0U6MS5hmuNyHmQIUywAk6Qu8M7chKTu9ZXjpPk/Lh3jEtrWUaYug5gQ
SbTvtMmDgl31ir88AqvWb5+Tg6iLU2TebGJNqxBwGw1kThv7oCNeGXbTwwQAIP3G8RdBZCkwP3Ze
08xDCYhGsI0lyQ7osgBT3MP1NeTuFOCnAGj53vHInFapTTPSZpXiW/Kr/S2e743a+28SmCOKVlRA
CM+N4g/6D0AOVMPL3Ao6UDiFcxjCSgvmmOr6mMLDQYuO1PVDqhuDZzcAzkoBIPdaT0nsLxhL96Rq
rgO5zPS7JNIVr+1bXaAs3zxWv4Q5zagNoY16xi/pKYQEWMM2jle+gQhva3hi0mnunbiSxhzqDqAS
JE9r7F7bPdlqSXx5/FORbHAVmhMRHDeuMa6EMYdaNhfHSW0IG6LG2bWkREN4V4m6iDkvkI97yRxq
qSl7CVzUii/Jfg5wI+ItQMrR0Q3r/W8QdtwL/5de6Mr5GFgMptX3UoUtQ83QHcfMzTLiWq3mJtZN
a329fhr4O4a2c2ApoUeRTap08VC3ZpFjxxSkrvuftvNjsoHwRoSs1/TkXjh8QLz9I4m59Z1WsevW
yhDHICmqBil4OuNt5zbBe3AmDN//Zd/O8hhPkhSOXbYyNPuFanNf3VjegGz5vLP20Z/XF5Lv/Ff6
MX5FypfEkqoUEfXPZHAXf9zW3rSzfWdy073sR2/Fi9D5c9cU5Kp45KOt/qI+Wpm5TVTkSX2y745q
gMB6326cF8rpSw7OcRJE8lxjOYtj7xp7VtSu6iAus2Y3SzZRfBsWX61EkPChB/fCUlZimDjUUDUy
FQ7ElJa8ifLvSx37+pi7iWn7tt2dhnwWhFXcW2clkbFNe7H7IgxLVFTMNzzGKnmvV9vr9iFaO8Yc
+yXWy4luVaY95vVrnm4rHewvTnBdDNcprjRhrFDVy7IpG4jpSNC0t5kuuNpEK8XcbF2YGc044fvD
/GQrT7mzn+fH6yrw76yVDnQpVy8rIi0EnfnYDRvZhAPF15Q85XF6sO8o3IUIG16kEXNnLU4xO5IC
jXqMOCjhqbU1f6gEy8b3Diud2MuqapUUQI3ws8S131kUE3QGkS/KADgnOt857nLRQ1hkC8zNFRlT
n+U21lHRnEM9ya5RiAYSBVbNYlwq+gh7myGij0nxPLZVHmTOsO/mSj0WU2O6102DrxGKTkAOo3QQ
jPVp4LII0z5GgF22J7mYDkBpFYjg3xvOWQZjfdrQ552UQ0b6OgbDPj4MbgfWh/aoeUAiF/Kki1Ri
zE/Owb3bkATxu/lYWqmbW4KI+l+O01khxvSyGr3tdgiFiuMY6F56yAFgqOPBne3EqJNCaazRkclS
+hr6NG9InSH/km6nhy6QthmKxpV/3R5Em8WWqEfsf2wk0O3vSmuyGb5IHpDI78wNotv9JIiW+IH9
2TjYbG02/2McwyZBFW/aVQF5VIGZKDYMnl9CGZxWPZCpQ7ngoxdUh3hRbELwDp/vwvG5H78Mzusn
lm8tg7n3ulxxasWOsHwHyn3WAtLfwfKB081X3c9wFRgofJxVYu5AK4pq1ZQgzgJm4mAGBTIMbRMI
lBItHD1xq+tjzHoHHI5YuPFQHKOdsrNunXwX78t9Bi/bjW7xVu9EEPG8Y7xWjfFMJiazJzmGarDG
bZrIx0lvYoFrEslgPJNOSl2TCihWdpmbTH9UIjJS7uFda8E4IwcdxobWQgI9TpSTJUGI4vU+TQOS
kwiqSLRRjGPqSiMKjQzS7PQwtnemenR6gfOjP5gNJdcKMd7ITtC0Y8wQYciSZ2AaJAEyrXPqlw1I
TTyB4dETeUUYOwxqjwRkXzlsIDRBGgRm5sDxRjj2oMNT+zOX+0qzd0+1svIktNJFUSBMVp+reGNF
gpXjb471zooI9Fu21Sg1WlSrZPjxsYhdJ7yZnKdFxL3INWgAtFIqMQqeyJhbbqVqMeV4omXWjuin
TIQOw9Vh9X3GwNJESw3QxCo+JoJ8x3gAOalrZoK3Ay8Eoiiz/yjBmFhrAhIbzezIZsvPSReMxuyC
0mMat9etS6ALG2mV2SKP6C2HJRuPtIdTzjdjL7gPRDKYK6cFh68k5zRIXTpvGLy8L7xqFhgWNxRG
t5KFjhFZcy6aXoHs3aW9RV1l51lHcjQx6FsjTCAJmokQadEq66dqDmuhjO/U4mRoJx1CyZ4OFpdb
Kxg3o08h0T7DIId7bqUhY9eGGRd5sUBY1ezT8iVtd6Mwxch7+q9lMLbd6t0STz1khFmg4pEUB9Zt
+zWN38tq4NHyQ5F7o8HAhXtbacUYet/WM9jLqFaI7MpbOkzRuSZGtQMaK4jE8W3xl5WwzrQqC31Q
Y3juTse84qlRS3c0BWeKf3TPMhh777omBKI9NJLsO0B3TlMBEkzXEk1i0oW5snDvt+7aVceLbY8l
xLQTaFZ+tOoXcHmAY9pt4Fp7siXK5rqv4IbFyOahakgbYG22lzI0kzHX+hYSZ3c8RI9/1wW0U4KU
VPA/ddxyXflKIhNJSoMxNQoeuehMBdpKMPi00mb78w9tKx2yQPJFiQihjkwwOQ16V00tJMoH+yeI
x7eT7IHXS92UmwgdxW3jWqLhPpGS9O+rjVQyCw1CM0SajSHp4EedosfO7CZRwwb1DxcGA/pJG+0B
tKWTOdvmOMdyKMEPh23mphmmVEAKCNqtrvyRKbvrtsI9AytZzKnWMmkajBEv+HQcntI5v6uWanAH
wJ4saHb/T7LYydzMRglbo4mdMhxdJ5VdwPGOi7qrbcEdw3UeGOwHQ6lq6BcA3WOdErOdO7ydpCfV
/FOjFb/PnbFfMlgHVYdLpsohjCHZL0faltb6xjZ0KZ7J089SkBLlW95ZGOOpKtmQRnuCQmHyJbOf
ANn1iZ05LxjrotQyHZR6RKUy66tgLEN3LMa9E+aBRBrRwl322eF2XMliDm6f9b0zgd7Yd+LwJtJQ
hK/km2mQgjyfX/FfN07BCGhUZBGYHz/yWElmzu8wmNNiqFjF0ZPu7D9oO5kEMt74mO6nIPfzJ2HY
Ido3aqgrj9FqI3Die0jsosA89Fvw1uooeowb2pldeKATw30j2EsO3M7HBaZHfiU0Jq3UVuqABX6S
NiBO3yEp5ztBfDS22gH0moh4hDJFijIhj66YXT8TyDRPUu9qmwqwsyklBZ43zoHGWACYFHTy/8sN
cD4UjJvMEnVp9RCLC0yB2aPpi2HXRziFGsbDpPvQmwTlb4FbYYnvRxt0ILoEgbb5tvRI5Ebf7F6E
vc51yGcjZft9NKcoi1CGkNC6Ve0gRv2oNx8b6fv1E88NSlZiGI9CkI1uRrCz+WZ3nMmzUdyN+pdu
eiLkztBnv18E8kS7xXb9aEQey1nCsdf/oKVoSkto+pbnnOj7WMzDKTBIlfEyah45aDnDMg694jbO
TZ08Xl9Abi5w5cfYXh+pkDT0bUKC+eC4mPJwyUbdW1tKhimqUfzLkQb0G0gn0GrPoj9F9ZgPqoSm
hQzQhn/+kfn2vv06eXR8AFXvbbQRlTP5VngWyJytzrakhugoQiPO6t1G/pLl3VsxR25OEhFP4L+s
5FkYE4Ogi7kOayrMcAcwH7fuchNugHSBjDERhPx8s/8lymaK65YUOkMZQlQ1TzrGFY10q6ZzFWTt
bHxr+kzz0RhZebLcRHdlo30qgjxHWyxE5YJxzF6mxSaddL4KNPpUTgT3K9fwMWBA+b5Br8sizVRT
Mup9C1PpBscleu4Je7dEEujfV/dLlFsJKAjQEZGZ36viXkoFe8R3FSsVmFvTVjBPMtCWi+xob2lZ
Owf39rhRPDh20JqJWgRF+jD3pa2mJeV5gq3L9yR90iJBiM1Pq670YS7HEsT18qjT03ukadXooCPF
ruDk0qkMUWKQH+WspDFHd7B0wP3gNebrD/ZP/QB6J0967FztAU9o1a2foo0o+c2/F8+HirlLtH5M
9FqFRGcY91bR+bqpe4YimqKiy3TxLAJmqIw2eQ34VoxZJDF4KkcJV9YYmV1gk8x+DrPk1axVOXf1
MO7cZJwy/7qb5xrHSihjHE4Gng3ZhlA09h3MFtGqXr/9NxGMeYRGIkUozeIlu9xVxS2wl/7b9xmD
qKSqnyUD26PZ9X1cLi7pHUFnCNetoiNfRye5CVBX5rYFXXhcpiXCP7V7mYm+6zGmIZ1Ieehtc6Pn
rd8WAqX4xnCWyDihmiRF7tD+0cXeh9p+VE7E+jp0R0lEkMq9CVeqMVbnmE1GonZEkqh+0KbblhwA
1O8uk8BJ8O3srA9jZ8AdqCS7hxigyD7JBflDyx3Fu24IfEe00oWxNMVQutBW6Msg3WCp3MyPgthr
8oCGLeKsq0gnxvDyVDUA1gqdDOv73Ly1siAE4/qdlTrUKlcXkaGQ1i4qfD/RXBwhN88fVPlFsGZc
JZCGUajLATIrIwQgZRI8DcI8kGh4NtxpHOQerZJqB/rWjzfaZ14ZZ4EGE6IslZy0qMIheVHeRmmQ
la/zJOi+5i7cSgTjsG0gVE36ADto+wwouroXf2+SP68vHN3cC2+9ksFkBCNtcpJZx7otxp+yitqL
Z1hfI+U4d4Zby517XRr3lK6kMQ4o04aqGStIK7LE79HZ0N6FymsGasjrckQrx7idDOOpmZ7TlSt+
qNG+B61rMm+vy+BH+ytl6I9Y2XVBisRQabZH2gHBLnyhVLXhXgYsw1NaokJib8gB5ViBUQjFMi5o
0QHFZBnvlh7fyt8MwM/HR9Olw6MkoPMSnxkhRapipSnjkJwpbONaxqNwmlNvqifQyb7Iw2ear9ZS
GD80hItdxu/pwAww7TraNspD6EfbydN+kht09QgjIr7xnzO4zA7aUzIv6KtFF0wzbStlCbQw2zT2
/GUwLL9MQB0NBN/rVsO3zLNIZvcsuSfTQDvM8uJHkrga+RKKKtz8Q3YWwexWQcPKhYrI8q/djz6q
A2c+WKLMxPs82IXnWAWwjMeNWzOK8SSkDUuUILfcUkCD+Qd9AKguZVylVD+hN37qbJ/lsmQispoY
Urvgbag20ksombYbNdpNKi+z4B7mXikrQYz7le3eWewMCkYNhsWVn4OosM61hZUAxvca8FByJSPi
m+Zbonq29UJEc6t0r69sksk4XEMb+1QqIGLRW4BsTm4RPufE2M7DNm0E2W/Rk8ZkvK6a2tKoWVgw
64n6QmVH0KfUboCoAYvoTrHwEUVN7Jp2zPkNm8XMLfqI1rfRTgM4RBfoG3knyg+L9ok5s0vn5FZu
weI0e6v1r13sRaFg7US2xpzZlBRqHBpYujnN901Vu0q7CDog+GElQD0BSANwBmQemPvKAngRoQ3b
w2YMpneas2Vb7jFhgjq06H3LV+gsjLFtbShLZcrQCFEtPardyvwlz0WwUlxHt1KIMe5RsQ0yO5Ax
t/ZNK+9a6zWyl+3Y7T7hs1dyGLs2U9Cv9FROWGYeCsK1mbqSKbAA7l20EsLY8kLh63s64lE0hqtV
s1eUaGXNgmwMN2WbBLXmX9eKf3jOO8RYddfM81yoMAeUOsCY7QQa5kjVnSiV915huzykZzmMaY/o
Q7faEIpFheMpBLMIz9OUB4gtw/yvuL0FUapr9QJjF5kfE0uUwASpcwNCB4BooUrV+2lpiPqc+X7h
rBlzAy7xGMVVjVkZTGO6U/4cq8Rr0u//aZvYaY6BzCQC3iLSDsB4AmdBij48dTM1smfkrdvp0+M4
T5tFaQXmIVhBdoiwjCEmTSG3TaeHNIlfqkEI8UjfSFdMQ2OcRC1LMul7LGDa/Fnmt7lteIp5wAje
HhRRlnJUw5NTbq6vp2DTWDgUgvn3Uhkgs9O/R7kKPLXOdYRNoCIpdHVXb4MuR/64rbF6TVfvMSh5
Wub84Gij4DEgEkP/vhKTtDpQEGkrWBaioHc/Vs+T9vTf1otxE43eIl3XQoSpbEtlk0UnW9QlJTI1
xkMYpSqbdonFkvoJYKL2Tda8fEYJAJOoDhigL8iYy3nEFveQEGNAr01vWwTdyu9zf+CVRNFP/hbC
9k2UGkCYgbFFO+aKoC/Sk4R3bQMArv+kC1ucAIIjwfA69du5rzel2xpb1Xi4LoO/I2dVmIMptxjW
1EPISM03rXvRy0/dqOfvMzd3Lg9lB0oP9Pkt91N1mPOvhfR4XQX+9XYWwZxAS1umQe3pzMssbaNw
eIs6EnlGmB4NI0T1ijQH4mgAGVY/VT1a2QFzKNNZLkuTLp7pfEnSZ0cTbA7/0J81Y05kOsxzuyTQ
zCCtJ5Wt38gPnSptr68fv7xjqpiQBqcNIBqZU5kmetkbNJrv0EhIkSZCX36aME1Lc5CO/ymTWIlj
bmyiAM1gBq293xe3C0YbulPXCVw/v4K5ksFc2HZVNWlI67M1Bu8PGpAZ0fs2oYZpAOLkU6+GszD2
nYrRuFoaVKyfMmhonT4lU+pi6Ma9vk1cY1hJYYL6eJCiXmuwbJq63BnJ6GqW/KA2ucDpiKzBZDxC
FQ1JLC/QJsxvKKdZHIAdxQKDDQCXaOpJDA8q0oz1ESiKRuYCzSaAMRI8wP8in+o8Xy0e4yOkEk1O
qQJ7sOI/iOG10h/kU4WplQjGGZhJKeexAxElDM5400WI+fSwX4RQq+8zzmBUJSdUcny/bx/j6mir
mKL5iSHZT5kZ0FNlmwI8swBfddymdtbhCVwvXqV8c0w3yQUOm/sAMs8imM2IjVCXJ9pe0EiLt/Q3
jbRRkxtVGz3d/Esu/o+069quW1eSX8S1mEm8Mu2gaCXLfuGyfGzmCOavn4LujEVBvMRY51lLrN1A
owE0uqsEO9B2smIFx01MNtBm6mTAlai+qhzJiV3W6yn/M82u+lMNIIziGoI3A2bCx8l6M5GbLKMk
0JcpgRlrv2h+N3+qqGBlExey7QhsheApwzFnXhwjj5y5Fgzb9qJ8s4CL0qWZQ/1UBUJtHgn658sz
7dz9iLYdpS3TgHQVZA0+0B7bY2Tng2azd3jV1fEuXrn6CWlFPz1/Kka/QfGXq7wh2RgPgJoylBhO
kRfZRyKqgd6c9RUIF6JJqo9yI1k4sA2PGcr7Mm9/wNisfvAq5Od13YKE1Qdi4zbPR8gB4fsNqKfS
6UlrXnTyo2zdsBbcBbaQDGLqYKFgPO88pSxR+qgo41AF36vtSYpyWdMGpUYaKoSjY5LFgpTIVmxb
w3F7ThUXTV1bRIXSpO3ihTqWnqfi11yf9sdvMzG2xuF2mmmkVsxCrEc0P7mWHMVhBwOpCQb//9Pl
snUyXcNxga4PszkFSYLqTQV2zqJystE3lfm6Q7ER6tWrrIG8nSlYuFtOuAblwx0oO5tkxli2duhM
CA2FqLxkM9GzhuCiW1nkk27PzK4Qgj4ZdaT0ypBcTUo9ZXETc3aQR5/lH/uzJ3ISLuaNs5p3eQnD
mkh3u/x70VjeFAFYMICiWeMin12mmdym8H1L7lyZxofWik9moR2X8mubmN8jqGdPWSTYMdhX+bW9
HlPuxIpbGAXxPVCVsLhtQeNgZS4uF07bak5XX2uhwErBaPJ3WGOmVjmmkup1aI5yFCjloMY8OSSN
6S2toBpF5DD8TVYaorJNGziMEn4vewxfO7tRdN9Wt5UJhfDFj2TjOFciAt6tPWw1poQLK7EWL0nN
lsI43+gkcjRwfqUP+165uYmtQbiYUpl2XBQhbOt6MM63BCEzdsB4f1H8NI1LG6LQGT2g4yEb28M+
tGgKufAiJ3WadRPMK82TLjeORLtDWd4NcvLXmhXYBN52A8KFlCJUxiGlAKLlbftt1m7Vz/Q7rBG4
iAIlilmyoJ7oNeW1RMdTSrSfafzb0umnxgyM1QrolTSTrx6J5ZyEEvKsni4/yOVhihSnLv1WlCF6
fWLhlzOTFtShImJCi4ULVrORL5EpW6qXj+TBAvmLtHiLVfiqvhyyxteX2J3MLzbe6dIs8+Tma6UW
TiRFLvrE3Fg6S/JlGl6TofHbxLUnwQl880y8/nlcjEvoONoJ+3nQmEscq7halB91uoAeLPJq7dKK
QGCk6FAGfLQlaEJIEOIZzpGIWWZrfZpgSwIJAWi1PihjkhlvbU2DmJdl9zQ6USVCvYEgh7K1SNYY
nGf18kiWETXc3tgXThY5Um06dRRYicCxXlPYH2f8zRhuxmXJmKH0CWMag7pjG3pj9YJCB5B4aZ6s
XEHmUVaDsJWdTkVPXlU7Y/1DVX4TUDdJ+VU2tY7cSV43nSONOu13k/5Iyxb/2bkSk9Ymv02busXs
qfRyVm9QjeYutcAttna+9VhxXlFag9EVOUzQD8NlGQwgafj/MPxsHsMgJ66gfgtEy9DOwF64TmZH
VjMSA+9cpHNfpbUhZAd+XdTgQg6EHolgq9t0sxUctw1Q25rlPAHcNHw1f1Dtp0o/c5NZW8RvApYS
ZssICEktQFzkNUrl5A2e9bRnCN05TcvCjHKw+p96+/dqlIa9xua2gVJWKnMeWs0r1UujPMnktL/N
CKeLC//pXORFk8E4FdTH1ZI7hD40c+mR+C6zLgdyu9SVS0EyndSRa4sKSzcX8Gr2uAVcZMNolTbQ
02Z0avKol4Y7apedqK6UOfeH9bvC4davkeIENmUYxn4uHahC99WjKvmSiR5kbcIm/vfyCe+njVts
uPGUCVa9huepPDD0yzGsjsQUOObWZWDtG9ypko4NiM5SDF5bX01J0GiCZynB9/naSAXaOCQm7PsG
dSw7cqVScOoXTIvBxQq9qmUlszBMCmi4y+U6St0gkjTHkARVaQI/M7goQSRDa9oCQKFWu6b+pZhb
H+rdVBMchkU4XKgYIeBGI4oh04v0lOB6Ni9enH7FLX5/2YqmhgsLg9kmYI8ATo/nvPKyHgVRVRQW
DC4sNGmj65GMAStQg8sK+bBEwWbaoTAn+CyZ6cqXDT4QFEsYLTbwevkhGiETmNfBYhMQnJX+/tCx
pb4TCvgHERlSXNFAagS86aYgPjgke8ntyjMREQMIdiaDiwF2GaZJwmJbRu9k25fkB/XvFdPehRmD
iwBRGMVF37AVOpluOpwra/Ilcq2OIjUAgS38K0hop00M/gaQ9SXUzWv1FKapN9utwO22YWwoUkFH
DGuFs6coNLWkLdU8q/WW+GG0HUoE2SgBxOttdnU8UfvWopSFHFl7kGeQBalBXAuaZbdX5x8zXm+V
K4woC/sFhQOI/u1xoRdq4u+78PYJ33wD4MLZpGptOTEjUO5dL9ctajdRbBH+NhrDiarYkVEzbTe+
Ra8Xc/TUOXYyke6WaBz5SAc5H01t4Xrz4g70GmTKVFQWsbk7WKgagJaTitdLbtMu+yXXjRgrNSp+
QarUGZCx6aCHjpNXf6xFt7rNtzFzBcet1yjJ6nTsKhzzoFK1nJaL6GpEvx1exiB+ckKmSCRlt7lZ
rAA5b4/KpCtNDYDteN+GgQFOZbn6lqAwe99dBDh8G2ZVt2YvqyUeSu1raMdoNZorCpfOL/swm4H1
zRw+rYwkfKNQsMF5KfU642IKPXW4SEZHN0QVg6Kpsjn/x5G0zlH2pnn2d+WndmOe/9PgjNph+Xnx
O1wz9k3bdPaVaZyz01o2I10HXrRczd9D9AuJdH9FCNyGnrRDmUUNfEErborsOgqvElUQNUTzw37C
KirNxgyVlQ7LaW5f5MwvdOIoZlDJh6z7TIxdDRe3mcd5LhlNC6RcvzN0lyRfTZHq/HZsgHCUahim
BeHd98YUWVmCkw0Qpr5c913mNB1Wzuw2oF4fjdQpo/t9F9iM6QQ9vrZGCGS/OBcg7WBrkJ3EsWH5
3vZP1BLsGZupRhMFvWBbtTQThELvLdLDqYlmNQPAgRXiFwcaQATptQRfVG2wuX6gmGhC18eGnDVP
RK4nRVhULJ1hXrGeVRSFnDqnf65OjBwgdEWiiVsBCKplUPkykJX7oBBajUbf9B2yqHn1oKtfOiWB
eid0jB/3p0gEwwVwDdV6qQ0CKq9Ivo7VRU5/h+plZQf/DoWL2qrVKqWWwBgp/D6kj0wbL59xPf/M
FfJt0HAYeu8PU79EyHDDGmm4H/sba7mC0t+/MQUt7O8hSKpodSjDlHIyfcgVyyT06+o2F+mP7E+M
InPhuoGoXSUPMCUk6OBaJodqF0YTemEouH6xVc+f7ddjxi3SqLbHMLZgUFxGbjxQZ9R+L7q3P2pb
kcBWVKKjg1NWPzzU6lPaVVjIAGm/JNFdL+og3jACZ1+d4BM44X0Ibej0aaD+aKpePXyNIseMv48i
NYeNCXkHwf6+2gqmNNb6rgdEP35XS2AoS2BSt0m/7A/VRpQGjs0U10wZOrD8fFRDEbcdJn6I7pZq
cMYqsGfNpen3kt6aqSghshXXWPIfurKqpstQYn9vVyq1VtfkOvLBNPGT/ntKr1vD72viDbJDyxn9
GDETZEvqGjwvuaNNsr9v8ebkrX4B5+rxnGVNgpOxN+u930gROO5sCFYJ3hNZjOH8/J2d3LjKitbD
N4GSV99UetEgRde2tZPZvp5LX9rJtTuRy4gM4w4oU1Ppo5FgaEl0V8teB3bPSBcs3013AYkG3iZk
lPfy7zd2qELKBRRjXgWu4to+qca1qnwdy28NOaqii+B/cZY/aHx6qzWWiNYL0Kz7oXdbMBoVB+0K
B/7xmUKKsr9QBLO2PYRvgJx3KmZBc8UCoAHNinhwBw1StIWz74BbmRtItqpMowLamhBwfb8GimWS
LLxYwjc05N8LKH/It+q9ef8qTxyIbNo4VK7R+JfmOMQvWUZ4IomqICnPZae6Zlk6VnmIhK+xbPF8
cPs30/iXZi1rwwmRGfuI5TLO3zhoj2HpFJeM8DwS9oYrm2Fyhcct5q6YY4hyw7jxbN1UaIDzcnCY
oY+COL3HuL3SX0xHTVTOtPWi/m5QueWdlba5RBXslOVDOwQ0bJzcvms7tN8pZzpcN7rqFPLLvuNs
eufKWG6BK6QioQaVbW+SbgoVNMQF2BFygXeKQNjfVxtPNk44ICLLg7aQf1ordUBT5cWDYIMWgXC7
W9ygy9lkblLXD3n+BWQIQ/347waLS01EfZpUdgU7au0p7L/16eNsCC4EopXFnWbtuQpzaHOoXgIq
GcV6Co2AQBUpsk+RiFVZNGBcyFgUqY6nBFCRdCnlQaP8kkVsGJuh/Y93oQD1/cSDNjJrMxNzYi+l
06VBCk0n9bKYD2lVgbf7599PD3RsTQvXm9cit/dok9IndrFki5elZXmkpqa4ehQSbMTZ8z7SZrhF
KZ0NDmL0AH/oScGjUqNFpTZDb1N2F08BnRbS5K9JowQ07vtoWxNly2hKsAjjteILD2gPVds6T9D3
MPYOgeoHidy+8/dBNk2ydRlFm6Zt6RASfT96NInVdIntGYmwgVyV6OFPAxsFU1/+U0gnam7e3IiJ
bUOrwDBV/cPNt5dtc5hm8ODll/lp9scDvQpPxDcvrUPp4yAvInjbCutrPC6sTyVdlkUHnpXIKH2f
Dkin+jPU4fphdPfHcuugtobiIvkUgUgumwA1BIwysYM8anxshURrm1NG4BMK3jghMcs/aoy6JJtp
o86eccNIr5joq3aYwbjNxDJEzLKvbsbvw2s0LjRFRYHuCwU+H14pgf0jD1ISYMZc5cAIgcfQe8zv
IP9wsXzbH02hmVygMhLIIWKPmiGZQIij+2ytmffWAS/TF2J90W3HfBtV/tWja41xsUfARU9x60k3
kkNdRqSYL0cVr2AQAhDsXGyP3RlYPi9jDGpRdh0b2OZJV38PoicpoUWc6yejYYztAgAdNXpHCHx7
Cti8HKYIiyT3uT6IVNO2drGVq/DMBdArirSlxxCOOMSoSn1nqfRc4E7UaL9mU1DKtrXJrMG4I0w2
mFVk22y+pCLoysrB9S4qUU4aOgu5LSLBo/LH2TKhFAPCY9zScVfn4+TcZ9Oc2tPsacbPCIxLzd8H
4vcA3DorahU9rqmM2QIxAnWpU7iFy9b1tXrRH/fX1set5T0Wt7SomspxVy8Yu167llNyoJ0E0vRU
sDNvpDkZDhKBKrikFNXkNpdWWaZGN4CTniaPkWItRwK6wfioXoji/Ia3v8fixi+O0Zc8zcAaXeV5
8vCSfda/MX0pxbdfxEoEG+f293jcGJZqL5XIhyAKg1pzOGVfkkNxii/kYyOYrI1A+A7poxQTeiuQ
tGGWyW51jVYRP7y1fIamvojuI6/kqu/D0ns07uKaRnIHWXugZU/TbXkaias319HRtjzTrV71razR
055s6aw8mUfwpD4wrtThuzhACg3nAlhfFURKKYaYGa6oCMj5zXAcwLRvD45YYWtzVahQhNKhmYIy
Rg4OuslSCNL22TOhHiBbT6R6qiLBrraJoRGmHIC04Qf9AB3qtamioPivDs9RcW21ljNoomzy9lqA
FShX1aFxxT+tm1BEJFlbzSjscsCGio6c8sbUnPCY9a4cVN58jP6+xRluY+tQRcDzrW2q3D0sn2ol
KkAN71U5dQYb/QqxU+aiIMmOULxzIudnaQSluHgM4hYdyQdpGIsSLMpnpkFfggs7vLTBFnFAlwSU
gAbBdG2OpArNZFnVUNVq8lnzJifLMi7t7DV+lTtGkJ3tWxRcvMqpgCHYnV9MUbnPRxdB0tpW4B+q
iRcig9vYlLjNa2qlvadUV6Hl5dJzLro0b6ys9xjsN6yv5kYNCg8l6XG2mn39MfW6C/k0eqFjXowv
xml/t/l4BH8PxrmGJhVKIxUwiKB0TT9l5gsa0OxG8A75cYN+j8LtNUU2m3VkwaQm9wm0qPpg3wrR
tHD7i5GYgxqNsCLMfxvKC1JTTpgpzj6IyAjOvwujiWclzljZ6Wmcr5VJcGgSGMEfcqs5x+qhbCrM
41wHc/3Qi57MNupV3k0Ef66VliWdE4YhH+rL8Yn1aLZgnU5OjCI/P0fB37ehvwfk4rYxtM1U5wAs
s8HtEk8G0YpOH/7VzPBn2yhF56NRYWaG4ksWHhJNtMt/DG3vreCX/dTkhdzAivgEMUncwiW3+pk7
i4vM4LF3oq/79ggWJS/4aZpDPoMDB3BSUFUHBfUobXKV/X2N5HuruLWfSLZFdQkwYfejo1dSdCPX
D+0keHoS+hy3+PtFjcJ8AEz+3PyOjt19cWVfxhAUPzMes/SLGTmiY5loALl4UMudLqkZ5msxj+B8
ivTbULusRARtgoDAb3hKVfe4UQGlz89T/xiKvr9BTflugvjDpbkUdlOYGDkKfjHdtS4YL3jjhl7/
LXrI71AzdyWLiMY2dlUGCs5XAykgkK9wZ8zEJmnXtBEYnmJ3CBjxXMS6N38pr1knsPx7+86+Hfbe
8LgIsTRhuWg28GjxOzavqBY7Tf2p0IrElqIqloob4vst1S7zGeJuGMgBiWjjCm4ei57W/8u4/cHg
H2BSTNRcF3HvTUF7yoPiCoefwaUesmkQ4NRbtxTc4JgTvz9vsYl6A+QmqtaKkPYSAMNidrShwdNq
6hDIa0/JOdZLlCsIzgrbM/UGyM3UMPRIWqgALIrY0cjB1G5L+3nfG7bX1BsGi8Srw482aB26eYGR
lQcjvYr+/k0fg0ag52YpuACiKf7999NiUrOBYKsw8QhtSpYTRd4sUj3fHKgVCBd+tMXIw0YFyCKd
jfGyKYJ4OO6P07a7rTA4l56SsE4V8GJB6cNRvzDB8AgUIszjAnJogvkzV913Q8efT6xhzofMZucf
v/dlP/Ptk3yinh50B+KJ2IA3/eDNPP6g0i45SVQTYHZ5GOSHzH4QjB9z1g+rZwXAOTN6CklmDQCg
fv7AyHETd8TIgcAMhL+iOi+BQ/AHlCYcIzQmYbLK8d5AI57xskSCxbl9bVgZxEZ0tXKgftDHbZPD
s6/UcwIBYBuV1R4Ihjx2p5QSb38ARSaxv6/gFIk2jczgQugH2uX9XH0Zae3sg4i8gDuh1AtFPNAx
SQrI59P6bOq/9gE2MujMqcH2gHdeFODxRCxEppkVDtjD5y/SfXyLSszL4ZIRFhDf+i5doZdZDxhP
Bvnrlp7XfkwEIFTYqx+edspqypE1kjpIjx2IfmWNAnfYOgGh3/PP97kQlGpU7dMJ3zftr4X2YBm1
V1Z+LKr02/ICyM1ZoLFBRIWY7XsvaKiFuukcdJBt+U0xLhMzdazpM6asMDjHjvV4SpUJGGDWd7Lw
QjN81lDcxg/7vrBti6noOhQICfS639tilfGsahZFfJOv7OyiMH5OIhK1LX/WUOX5fxBc0ElrgswW
BUSIHbQJ78xc4FYs6vNRbQ3AzYdmtKQYGEB6Cs9MGay4ZM9cVHCfZ96zB8NNST53OqUaYJbqWy5d
DJrp5NK33JCdvtQdWT/sz8zmQXhtFhds0GWl6KRpe+TfwwNlxELH5lAfm9zNHejj+Ol36aERFfCw
o8CekVzwaSowNNktQEflrEku0VMnTe/aDPLWogvs5m6uISmIl3Ik6BS+w8IMw7lXiwrzdtlezj/Y
6xayqA9y5FenEsfHtPP2h3TTUVaAXHyQJZrbA2mQbIDosUWxzc7OPNyEw/0CBvDOvk+Lvy66QsRb
IbJftNowaBql0ZRiOEvzxeiedYmA+zfYt2pzCb9hbDRY2GZKgVH1yN3S3p1DR6WC1yYRCBcnRtWo
2yJBPFKW1o+Me71N/Sj9tm/JZvxeWcJFCrUcUlKBMdCz1H/y7jTEqlMZ/qcSZ6tJsbl4EdUjKPVq
DFif3Zedm9NL+TMHBQ3SR4ZqWapu8A0CEqHqImmAaJNHA/369g8lFYSjzbC6guBWqqKUKTETFrnx
OFBDFaWaBQeRzTk3sNOhah0vjXw9azNnObIlMGI0njvVT+lLLWKv3zRiBcHNuEXzqaVsfZh27UzU
cjJRj7fICG6ywUkgTXkFhDTMnYa4kRy7Znu/77ivcpAfwubKDm5vIFISyQtbg2PtgnW7eC3W616I
C2X1kxrkPn3u/NDBqz30Mf9e1AxBZgXOhmAVZJpRWcycAFxuQT5YxXca/WffPtEgcr7W1IkxdWxX
iIZHRXW74nctIiDb3u5WVnCX1GU2B1KUwEDib2yd7Brsuk7sSW7623yYzuSwXGWBsPqHOdjexHFb
gp50Em1HoKqH5bk7NYfkEDFhddRXBqEvCUL15n0F7TVosAE1hfmBlqRvQ2NCcSWMBJHVSTtKru5l
lx3g/j/sl5vxdIXGTVsBorWMMrSm05y++07UhxoMBLFFBJFCBMTN3bykytKVuOoVen0HzUNnya3f
kHT30evs7ruiCIqbsFofQjoUZe/VqOMfC6wntXrUBjQRlYu3D7Xp9avh4zZvGy13+kxhVaZq1yQx
nMxsrnFkEQyeAIbPoXWaIfWGDRgpS2+r2fIlBSTtaRH9O3P4+uUwppUUpRi5GXzMVu9IMvogBDX0
m3nvlYPzvFhVk9ORRDgn6If+SfVRGOCZyKN2fnzUj4lnnEREPyyyfljAJis1NxUDpIJcfG+pnjZz
yPLRdZsfIVgZBTFS+/uesL1uLRki7QaYjJFQfR9ijVDSokLBxT8+hQcSTEfyaOMQrjpJkLsiErxN
h1iBcZuikqadOdgA68BalMqXHbib6GfeqEDj+8cibtxmMtMm7gAyYF80tMcq+oH6qP1h21yrKww2
d6uNaWq6YSZojPPG4p+ZvlhzfNCaJ037zCMl2haR5jVQTKvzme66y5TCrNi5Mb2UilMpVK1lg/HB
yd4A+CU6TW2CRBMARheqtSAxglBpe7SuzBZFjllAX0S5s+2R+2MRv1YzudGnScda1dOvRL5v0/NA
Upf2v/cnaPsKZqPSFtWv6HjhM44JVXMprOoOhpmH5poE0TkBGzOUKHx2A1NuDVEnz+Z6XSFyzh3H
qtmaSgVE9dz3V0stSAZsjtzq+5xfo77LHDsd37fpC6m/du1dUQZd+M/+wG0u0RUK59m1bJFuKZvO
S+3HrLtRygsj+sTzDbJzf6aG/YTV4jGyXKWlAUNy9OenSGZdRJ95IVpDsLFcQUjhIBu5Aivi5I6E
F0v9Mxp+7Q+U0MO4o0G0qH2fqMBon8sT6ggP2SGfXXaeQ3X1wXYHUfpUNDXcAWE2Ss2uR4ybLPlL
WrrQcaVgRN03SwTCHQ1AYTxjk3j14geFBNXwlY6itSlYKfxDKGQg9KXrsTaHYPY1Lw4My5Hc4tlA
wTEe1h7psRK9gwoWj8Vtc3IV06zs287rsKGyhBpFC1znGsnP/eHbqMPEleXNuS0uClTdrBuDjfFL
0GtnyZ4RumXytbUfGvtUUxTlHMa4wIVQxKS+md5a4XLRQaoZFWoH3EG/s/tvSoxUwylu/tFA4blv
omj2uAhhjr2lJ2z5xvQUST/N5WX/+6KFZXHxQaqlvu1TLKzxi2qAIqnwo7PpGVCV+s7WVhSI6pkE
Pm9x0SJMu6WqNQAS3MW6X8T2IlE/i8j/uGBh4Wl+MEO4vBJ2zpI+UNBRkMc0/CUYOxEOFyMgRZOb
kg316tFFaYtL3djrXrqX6S7+gWZ6xCX9Gm/XnzrXrZyPCxq2EdbtwJyvX25k20DK/a7BZXffNoHf
8dnAFHQ2IL7ELCXVcFEZD4mefNlHEHkenxcCIy243RfMUv5ca26JVsg0ME8q2EPO4yWaPo763T6i
YLp4wpVRljPcmzFwWhYs+mloLBTzu+Uo2jq2j/nobVZRcYv6SpWbIdLaddSbGLwQ8qSwC5LJh0hC
ybYetIfQlQVJ1c25eoPjmePbKSNG1iDctpnsJNpPpfT2B04EwMXzoesj5G0BoIA7Mqe6137qlLIy
QX1/hFg62zBaHPSRe7pDRTa4mCxVcBDaaITFZrHC4IK2Ntl2NdfAaIlj3bNI17i216ZueEyQO1Fc
6dwd8kP4498NHhvc1emIxE1WLiAQgAa9myUXS/K0//3NeLoyiw/gCfRymgLflxrdT7rRm8bkRjJF
NToiH2CLa2XGYGRxXUsYPcvww/hiXASLU7RoNC5ok6VOu8GCHaxPZHxMg/yrfB+d5IAFUqkM9kdt
++iwGjYudreNtKhVBDhWKQy9ggNNPXSzg+A1Pk+iF6PNyLMC4wKCmtd62rI9L6eNEz6lUX2IJ2TC
bUHUZt/5cMF8w9G5BtUZlXtpZbBlhCqG5Nwe58AM6k8wSb1bSfxrL8gpkoHOFIcS3R/QNVd/t2IR
Wd92CmhlCxcS6jD83wnSD1pAvqKcG/IbsadjU/eZU8wvkagnUODjOhchokluB01nPg56tkZevMgQ
9L5uHhxXRnHBoFJ6vPSwbdXudY9keD2MnXAo3Za4xfDPvosLnI5/PNKNJoNQOzw8mb63yJwVZpD8
jDTRG5XIJC4wjKrcdyXz7SZDg0T62IImnOA4roFST6TLI5ogLkZYvZblRQissr0nmR/FgqggGjIu
KJSVOpAlxZBZlXlPkSpJZ+XZMoxgJqG3PzsiU7iQALFofSgnrKGhubKsa4iW7H9fYApPDNLgkCiB
RwaeJo3OYNxUyaUs5U4m4rMQ4XBnAwSK0GpUDFkVakdzkh1rmU5jOTi2KQmim2DIeP7bQiqlCa+h
MKktbrQFigl6J4AQ7UJ8Hti0e3mYZWCggpfV76Ye8Ze74pkc0BMsFKQVWcT+vtpUIZaF/ni2d9Mp
PZdtcmF3ImHY7WP2W8jhSXAtpWiinG100gWOPie0ywao/ngtbmNEacKnMBYkd/YgngQX8jUVHjeA
p9znlzZI4OKgfMF9kulhF4F9VwkesIUGckGBzGhhGHN4+nST4gkbnf5xAGUSVJw8EVCq4PAgiBLb
b4yrIeXCBDgIpbSKgTie7YMRVF/C1LE9/R92iMSYfm9uiDd921/PIlfh4kU+6KwhFZhJn7jV1LiW
qERZsJL5GtUmNgYpbIEQq3gvmA5WjCMrdbvPlKeuzuF8sljSpCZNWLpQNS8G6Vkfn/ZHSnAg5uUB
M0vu23liiyo/q20NjZorW6T0I3I6vipVq7JUJjYD8ZWA8RNZsltesBZOVjGK7u3K37dKMP+8oP04
jtWU2cznaDCWj+nyvP990exz1whSglJYr/D9QfoOEhVV/m1kx6QWWCEcN/YzVhFvUZa4CdltCLrl
Sg4CJLBkQ+pOfbByb4LElTggidyBDw9x2caU5din8T6Lf7blYZEFIUgEwcUDLdMnHY+6WDldedeZ
xhfaM810w92fIhEMFwKSWq+HLsKRAW22Co0cJbvQRYWcAjfjs8VJPlckH2FKSZ8nGUXDAhsEbsan
hmmL2vSkhA1dkfpm0RygVXXsWoicVaXgwi8YLj45HNNk1joWB6LwFio1sw2VdxGB9GYNNN7X0LKr
g44Jeofv/TkzZzsaoSDs6Ve9Pz6BftCV3PoCLIG3Awosi1N6lI/xVfTyGVd4g+U8zjRiiKhRZB6r
6jbSGmeRT4WozH97/N4wOHcjSU2qVAaGpPyWusghKO3VTv/Gjg+MSmVo6HPLHkCq7KTHsqcqrpx+
glGR3Vf/zxKLb3Y2l7wtLJanDR/ry/DQ4/FI96wrtBuB/iwJRNfI/xLk3vC4q2uWh9IAbt//5IVN
N/diL3MNf3EZfV3oi9Rj2GR/PHG9wXHX1jmiiaTFSKRWTQttr+EwQBjCQEPTUBSe2up3dOrv9udN
aCJ3cm0Sua7iCCYaKs7JVrBcxChg1hywNjrkrB8Jzg6is/n2yfLNTuawq71Do9JIocTL1pqJHFEZ
FFhp9Jt685/WfxQn7Ru5vwBQG/Ier46Uzp5nOCcq9Y9LZT8kce+EhShObYfcN7O4EIJr+jSrr965
3Jjj/VIF+2YI54oLFktfELpIbNwwatpxvKoOhg/pH/a+w+40ueiipog8kgsdlt1CSi2Hd7y24buZ
bwTlKb9lGZzpOBTO3DujZ4Dc1osCVBsL7FX31wOvjjCPOJnZBPZKF73PKDGzw3g7uYzrMAkMbx9N
MHuvecaVU4LUQYVsM5zEsqlD8Lwet5Gg+nt7z/zjIK931hUEKgtbcA5iNPvpZob+Wj/7cnGVxaNg
4AT+/upHK5wUNCG6VcCUWb4yq6Bvj20s2JNFo8X+voIwc5RmGszXZeUhky/U8F+awIcII7HyTML3
8+5IiiPIwS2RLKVolLioUORNTGY2G5Z8K8k/dAoGNsGEsxW/E9B5hry4ygu1seDAWqXfaU3xoPeR
m4wvlaH5rSXaPthi3EPjw0Pdt3hCx7TLrellSX+SjeJkDN3Jzuwv6pC5oGU76Mrfa0O+25Rfa6FX
roBijkGqFhhJIa0XH6s59TTJN6VP1Su+bf4qlxMv0142Ub0K8+yv2eJUFBoc2eFfBQG+ro9miRzX
FcOotQCX9HNTi7gnBT6hsqC3Hq7IUrJQg9uhGu4iQ1VnZ8ouiROXUt3PzEWwkERw3Jmij4gGxRVY
FCWqY5FfvXWhh2hqT78KXxcF4e2VuGllmULiSqpMtmatU48TWSY5xXBdfy53/CeKqlxoGGvbzs2M
zVF/F+l3ZPhUav/t+1xcGPB2IE0sLqggabFaRwoNJ1xeDPn3KDo1b3B0vVs7Kpu99ZBBd7GYEthS
LumxQ0EPE77WsJPK9uza6CiLetvJ4gGSfq3ATNFpQuXCRaXauT0ZsBOP2yj/Zcya0bk8Rpdjjucz
kMkKWQ6E5nLHCaMtR/AwAXI+Tx51lCPTYGcPWyKSMEFs51/Sh0pXzdDEuJL52uqf6vKQJYLSZhEE
ly8ve1VtJxYqKvtasgMoe1uR4I4tguBCRbuUmhEyT6+ZXKesOeV8I4vqygQ7ucYFiDi0qVGmmJMl
B51fpfl5mPr7UVVkB3dY0DotpdCIQq4ockP9pYcWj/mwDyGygv2E1UJKTDBojMyzEjD6qvFtL5Km
FNnARYWyhEh9yTZXJToQclEhI90LVqQIgg8Gba+oeEvCRrpcJZOfWZlTil7//8u7yJ/opnGrfjGj
/z1YUT88lF50nlI3grrLHGg+OuRFz/Mim7gVT5RRtgm7XhbNU2/MTj9fNupxf+7/S0HIH5v41/KR
dLbcGziBdMHspv9A4+5cueyi3sXgM7Adzccz/dUiulYK9jv+9Xy2h2xMVcDaykOsIkkwKo4+IR06
CeKAwLl1Lg4YhUlStcEg/g9p37UcOdIz+0SMKHrylmQ7texIo9HohrFjlt57Pv3J0vzfiipxibPS
dUcwGwUUygGZVr1vmhtJJq49iT2C+FyO99Eonv5MnpswT6C80XghekeD2AHpk7ftLWrUuLGLmYqy
/ErpZBijFbdG8qOF/ldru3Y57LZxiMgTX80rnFqTvgOOOY4oMY7Oo9I42vxrG4WaT5qQF9IqLsBc
/RJ7857teLs5JKA8Zc8JQSjCBMomIUOMbVoaxctNXtQ7SXc5Bgnk2ojpRDlIyBCgw631ZMbAyVCZ
GyaHVegSuw6wRdgeOgpHSA1lbpVM41efXVN6JsIu0QY3LQ51+LgNRIya+IIu21XftvwsOceFE+Sz
04V/MYoebR3EhEyOCmZOkOq8DWu7j/LM56WqTZM6sbLrq8SBEMq2JeuJ4BVECLYWfYRJ1WERyoPg
Ss7Th3HqPwkhhJiuWp3a8OI6LbYjZ+jHH0VMpYD1fPNqhhBhZl+zVjYwVtp0jOrQ6bsZ1Am3A1S6
jQ/Vv0Ii7X9+EaJssqZ89CVgSf03c04czT9t+4RwvPjQYkayNVoMA4bucVt2be2inQ+fgxC2mugk
bqTUhtszFADN+y5BUQalK06ZIawxrIwGw+ZlJkYVuWk3uB2rnewjzFPqqzdEqpRxHFKzz+ENU9vJ
8VP1PY+IGloitkxheUl66GCMEexIwX+p1nedNTptegrk0Gn+O1cuP739E1tiyb2cm0XUR7CmbQ/R
ACbiq4gSw1hPkq8QwoyX+ioPLA7BBeUjt+58p1UPBnV1TXlfmPVzFTVzNQAmy/3eSQfzsg3C0ZEs
m3DPv5w6Xw0S5r5fZkESTkCKT9LTHxln9Tl+ZNh+5ocJj1PEakYCCgkgNIxaangCqD0IHel7+Zi4
deZATKZHT1vJManCiH/ZFPxjpFh03zSzXeYJgjCWPe0CUqdgJYtrR7vnZal01zqxLIgF+HlpdL7i
8/zg39fW/UAJO/9Lje2rPUJykPKslVteJ9Pvg+N0xQU4QDBsHmQcGbB/+1S2E+k4hkC3AjuFw8pi
ODEwNWdpc8MQ+Nsw/1KX+mqUkCnqVi+GTgEOXqHY4UVYBOwChjfczrwwlZcwUNcSxGy2hE0CmBF9
SaoByfLbTrso7N9+c1d+hEN3kZYsIWdAoacsYl7/I0nPBZoist4NfOLIQIWckDAMlE3pKm9Gy4yz
NGFZNZ633UNkJEvIE/WMru2cT1s5/NpK7hx+yyhh2H+5jnqNACE1lBMiTXtpqazDHY6Xbo+OiPSm
Qx3vlMfenKSOifKM1CIGjwgDsX1Y6QczwGM/ngXGPXjdSnCdS/I+H6n7IyoPiW3DA4MerWryEEfp
NS8Y1PMLdjO7WEQOJtYrwi4ST8gTVs8aFe8qiDz+mPyHjTGQPR2Joj6g15/YFxFBKPLW6WraxInG
YyTy/PJK04lHLmrtsIUUEfhGOM8SEutwN0G+rtwXrnEbuQkoXHSXvh8lYt4W0oMe6L5Rdhg+s72w
2isjvsyMu09NK1vIDeGcTwUKO5GBsl9Df4mKSyfLnz6HIeSGyJdHWeOJtZUlV7G8uPQR4/efA3mX
H2SzKnuAjL8U9dZnjh1SWxUere/f0/5JD7aQHvKhK0voIKMa7MTLX4tDev5D8lC6gUe12m77/p3A
rmRFihSosEeaa0fHiTjWvX4kPLOdeN5J7LIsjC1QssAz2NzHvpw64AN21HyW3Smbj9se4m7+9+GD
QMHbE3GeSHbKHyR5x2tS3cvBlyL7ISHgyokIagpJfYuUpCUrSl4ZCN3XvRk5MiqPahn8rPMXqSDW
JSInQBr3LVg8Vbge4YfXtnOqXXnipCaoFMuc/uL/T5GMigwhK/SFFcxxCUCLXUzPs3mf9fttT1Fh
ISSFqTDiIOU7rr68MtGVX4NYcoQ6bUFsubbzNZgy3w7dpDFWDfyOJDV+5OxB/71tBrH8QOr37ffR
YG3bTYPv197oyVC/C/fR4Y8MWLCnZMQptwjZIVCkrkfdI4+D3IV6bwhugWn+nGfECpi0aHSW8xLr
WP2JwC7bBnKFJ1k6bY/cmmNQdq5xiQAVAsnCBPLLydRtveOt3JrbW53b5SWxq1+dN1wF2UArLVgs
xNq9NoP2RTMNSNiyYz3zUjNOqa42DjRui1Ph5QeKAH/NQ0tEIQH1bDYaW+nhoWoXNRfRz1mhlgg+
MGKO48rbJlR5bNlmwtxEqXUQoVIF2+C/01N96g5Y6Y79xfD0R9/2IyQ9SzhhohppleAIATgb/fAT
yr2q6kFDFt+OhtVxWxglTNMiMMJKT3ClnbbQd70ypmufUl1Yy9hLQ4SZahdyXU8ZDImn6xKXTX5U
OFnwV1ruc1XZbZuzGtwLc4SJCha+SqobYPnzKRmfbP/L9veJ4RLnqISyrtjnryctHhjMZldqvltR
YnIUiHgFqEKgxsQx3BvysxIftOpkUq3bxDi9ZNfFw0wJ3sg2YRinea7OTczOFaNI/Qi3v+SIBcRY
j0Erl7BCTvTL1ixv2/xeykD6Yvpu5weE41fXg0WUvdwALOAYzsB5GQCu33Pt6RGaO+BqR2cHOsDM
bkdRj/Gg3UgGL91GCzilq5p04g8aQXyqyq+FetLQp1flzqidlYR4LKa8JaQCSfb1DLQVmKTVXZ8/
6hS3PhVwQhKYAxDaxCPGLld/J8NR9wdHlz5C/rR0kJAG8GarQKAcRhhAgJh0S9TfUUYIU1/TxtZu
J3y/jaMLpoQ3cZzvIZ172M4AhC/EyjSU2cXWJPM403dJd6fIX7e/z325EVhiVVpX2FGf+wl2gD7b
481vn1gozjayxEnsgdhxULYIi2Yu6XNvprCFVW7hfynjx8/ZImw1pljuWF7BJXozXuVj78V55hWj
chhQMrYNRXhfrEdTpqwuJQNQPWSr/d/FsG+pkg3KM/wvLKe8BEI9nQdwXd5J7dmvjrV8VVHNVpQh
/F8sUCy5nxtbBUpcfC/RlY3e0uKzMSbM99ywqjnnO5khPmo2KrofS+NptP/edgk1XsKED1kV4EUO
kSxn38f+2qp81xgjJ6JSMRXFwsSPobadji2iGPp0eX2eqGcZwiNifVlqDU1lghod7VsXVr/zzYMS
7beHilq9VGHJl8qubNQWGOXPAaqa5b4/liBELhzeJVEeCqrcnrJJmPmm3f3fXjYZgos60PZKyy6s
maLQIFZJ8awx6DFIzAqskigLuk4mqGobfwWK4Va57FozCHANkzh6UIbxYFlMn8mU08qP+UBGXxo2
OMV8ORoEzeBqDdJiKVP5n1iAZP4cgE8eETfg5nO+5KJyvhddpY7hlH/VDmSqXJRVft+OESLMVSEx
DJJczNbL1hZl5dJJ6h+2v0+NnJAUQCdudt0Ao+Te7eT7qsNT/SchhIww+EOmDwmcExal0zTMwemz
yo+fs0NIB9g3l1LEN0uzfIlui4HhUl8jzoL8GxuLtFiEVg6hPs88AIoRLSrxTZF1jh77Tp04o7TP
VNR7//6UVWL9WZL5amnzwvuIHS3rMdXPRTUSZ0EiYYulZ2g56mSIzmIHleyz6KJDZZhscJl6Yo5S
OMK2oNTHXhtU2DJHWN+0+mSgEU0bvUChamiImNaEbADi4AKcf0DSTM9urlV9L7Wf25uLpWfN4LNM
MbHKNa3ptnN2YHVCjBe1Ooh1Z72f+FYbw4xmN4D2KN1rt4anHjRQM/hu9m070lZfyhbZTRMSgZxE
munPCAOzuJsMVKj/rYDLpwc5DJ61g/EnJAbDTx4WNSEz1MEUyoyXjrbZ96R2s8h0jL5yqvnKojbw
VEwI+aFM5SINNJhXMFf1n1Bc0yrEEBIQYhFao/ZzGfJLFb08teFN1J2jkViDiDmkCxuGcGh81kQ8
sqVLa/SMdHQLJXLqVN9vhwP39kaqE/lb8gEXYj0/xuvmofAbNxkfumZyVeUqpZoxVjsQF5En8rhU
U2/OPp+uUzgc9AANuNK0K8ASW5exJw2G45vRIU7k3Tj77oyHQLnQQQHmO6g2duO4Ofdj5/azeTFW
/WF7GKhZoQupJMntguFBBW829hXeuDo0RBqjp2TnXjtZfuo2uOocPtLNvRwQHmiLjYavNlOl8ME3
IG9UfFWUyz75sW0Y/99b/uWBtoDQ53DUIn5vYloHI/rR9Y/b36fih/+++H5aG7aVKZhuRp3s5P7v
aHyaYlQcPalUjx+x2dSFHDLopV40fPkqzGtfe0qxJEOzVisc9Gqw7te2WdQUF7JIUiqzpfEy7Sy9
iPXSaUeHFd8+hSFyu7RqlAwlN2hsxn1kKzttVI7MKImXfMIUkdpl0lvQQXGYyP5moQy8YrftSEwf
IspEepc5TdNBqxBlXXlpzjuf7baHivq+sKVoqyAwh4HfmqjlRVlDVfVDJcyLuShyuQSRbxcRbxVL
7OvRyh20D6Iy81yjuXfbllWmoiWSMOvnIu6iju8u53tIytSXvKYsuWozR37W7kG5sIcE85F9+SSq
kAiU1rLijofBBJ57zouLQ43qsNyNvzXe8MKMa9VnipaJCj4hPXQ4+Zoxz3CNse/C21h3eqpKlMgL
hpAXRlawQI4RGyy03ci/Zsq5s39N/uzW7Gi0f2+PIx+mjXwqaiT7VgdOzALDyNovenQTmWDTn5+Y
Th10iYh/V4rcheM0dBg4nd1Ww3moPjejRM6Xyexne+R7mEHfx/1jYT9sj9P6/7cMZimKyhSxOjiW
5rCIeCuaYnqZfF9+7KXm9fscf7HusEFrAlVBRYJW+Z6uQYg9goiCT7EmrMfvK4wwV+O4MrKJM87L
5gGV7fF4I1FUENRICROz6odAmfglSid9C8dng1LJWn+tlV9tEOZgNEujqWsA0K6Cx/L0p1B3vm5+
VidIie+pRljKHmE+apMPag7OWJAEVwU4AanxWp+Br+YIS/PARiVkKb7P+eWtzMvMEQfzI1kxRrhe
LPzNbciLWbzpyIA6FUqM5dktqLdTCkPY5s+szJSRc3JMaQPO0avRRldlQHFfr2fIf0ZM5NjWmqLP
A9433pToaLMejO5RUiOns2xXs/7Kpp/bU58KOLHqVw8nqzAr4M032jMPuPmoXsvPwYkTNtLk9UTA
WUIqqOIKNHkDBlGd9rp6VVN9lpSThByQNaYUdLyJqhifm/CulyqnqKnyRH4j+35defWRkAWSAY21
A+e1YQfroECDJpRdzUn/4p2c2Q+FuNVYLZjWXnOCJeQEkAr+Xxui8lx71eOf/UDvjJOnOdxLETSQ
d9thQcxbsQpY6Qwpm20Mo9UUO3PeV6Z/0LRfTKV0Til/CQlCjnRmGiaA7Ho32sdgvJ8pWwiId1W/
ahv5WQaIlN2GUeWogUvephJhLRb8zqZtlgVP25V9XbXf04S45PyXa6d/Qk7U89LGtJMjTsLBS6xm
L/X8k79PX9yfHj5W7vIKJuzgezDe6rkFawx2oSVn3b9NqOIQKu+IJb55rwbD1ALjD/9juFe+s1Pl
9bv4GF4U55zIc1QQ8N8XW5A813Q28bwQzCec3lT7tlSIs9tqDCiQLNBkGypo4rWwKcshU0fsbYMe
LCkgFinrj1w0LRB4XloY4YMzINRzIEy1uoNwuJvXP+zq1oyJ53vKEsH/clYGethD9ndqUU/epoc0
rd3tBENB8N8XpuTSkKAQCRD2cK60W+sjDW/aYqgEf7NQ17s55EMl3/nBRWWeZErhajWkFhDCKjCP
0SCleoQIhtavaSU7v77Lqm/b40SBCLm/kvCg2g4Yp7HNz2GFR+hY1x1V7e+2cVYT/sIYYSM4NeGI
rg+Mlx6Y+9qH5Gb/t9JUpzCUPul5MePPNeuTBki14gbF10j5UBndqynijW9qS5oZmhgyQ2O9O4RT
5cpZA3Fw6rxMjJl476tE6BvwUxwvgzQ6Tn7qqbG0Ty35PLZUFScFJcx8u+tbTbIwaGjyeJbYvAtw
Vw6Sq69TT5E9EjNTvPg1lBpc1ymgtDpytTi4BaP76VPBJt7f+lbeJ0kBiE7+rrTgtFb+HlH0TGsg
ULYIWSAyp1zSIJjktfXJsr/4lBQ99X0hBUwlCql6Dd8vdPB4sOnsTx96tl9Es5AAMsWown4GRD+a
B5ZVO7WJDpLa3LEGtdZ+dBnNzSfdI+SCitkpetAB2dWXqbJrwsfhppaO2zFADZ2QBrIxHNLJAEge
P0fFQ5c7n/q+eGE7t4HRQe0AB412V+vnmJL9JhKzeFNrjCo0vyJ8fyquI2Vf47GxIPzAXfvumPHq
evGiNhjsxKx5/cRcT24VHg31NjQbV+88Nf/6udESVvx6Lopx4sslw31meVdSTCdE/hIvbNO2z2Tw
6mB5sWMnUzoU60ZQmkuvoBZMBBblGGHOZ6yeK7xvIP3H32ZD3QfVhRlTz+bvQSzZUkxma4phy+8E
qgpDC/QZZ2cvgBh7GbqjdFuWVAivguiyrOFiTrffFbmjACAP57aavNr62rbXfvlgR8SedeVcAUMW
GEIGG8BsovcjMIznHMy++d4/6bvy73HHpQ383X+NsrdgQi7zw1yXogxgfZ/+9LvgOpUtbxuCGjMh
d2lBqPiaDYg27Z1qODbTLQuJbfj7efnWDCF11aWdaG1aT17ZKXgaje/GfjokRfwgRWB0k+TPmfSu
zr1XlGhQAGeGO1m70pt9QxU1E6MmcrDmzTCFulFOYLBsLzV9ui30x9o0P2mIsInR1ak0YpuP23wd
R3upuJ5kIsIoQ4Q8VpWRYbKkwZTR2/PYDG5QQ4cBVFvbUfY+nb2JALHAPVDbSq0njNcMCSUohWVS
5qSx4kiyTixjK5c/b6G4xYuDUjo3oWrICGjOG9Z8qW8gkegMtiO7gRvfDefmSBHyrhpnWobKhUEh
eyuEd26BacfOQZEfZKEjNQ9J9l1uUxRT/f7AIL7iiPv0qWgG2WDAiSGXYUwHGY/SteGOfkSM4WpQ
LICEi9spblmY2gBqysgL5V+B3h2M4b/X1MNRCxQhuuO6SWYo1U1eN0A0TEovfC3fbY8YT15vNwRv
IYToztmcSijbn7xJ6Z0eZbx6jEqTMzj0HbS2uypFm0ANHN/DLWLPHOpQNVOYJKuNM5dQJ6rcmdoI
rmZTS2GoPUDNtiJy9TLof0pFB++E5Z1aXYX6swmz/MSdWspF61A6YCxFU3WRBkLT/CGyx3gCn9uP
np3j0jFNw5vK0kk7KkXwsXnnK4gu/g9LWFh7u1EZuEiAZUzfJq2+KPyRyKerE3UBISynUzzbwTgi
HGSUQqfxzTTdahGuhKnWAcoUYU1NikiRIUgMSZY52bPgwYpT4kadcoyQcvo8aSo7gCW2+XX29638
dZgHRxm/DQV1G7xy8YhJ9Dpq4nVwpMcpy1RYUxWZ4vgoE9Xt5iqKtfvUtnaVX7m2HZ/T4IeNnsly
NFH6rajPQUMFyOrkWvwPISvZqK4KJRPBOFbxVZQr3wz1sbPJanaeEzbiULw4ruoqseoeMH94J+dj
7UMCsN1NXuYh2/q7kbg8XF+xFoYJWaoeEvR+GRjg6O/0kqu3+if5S3uh3RtOd+LyDZR8KzWSQpqS
C60djJCbiPjM8h9Iw7um/bade4nJJnJExGbVZ4kKEFuLnSA9l73kSMpBM79v41DGCHkjMydmSQbH
YQqK2C5DBR2aFIPmOohla7JpW7It3vEUkupXo8xzruTN4UMluUX3uG3HetJ4hRCcMmRRKBt8Oawy
/2fZzvqumwLlIys7pAj+Zwe3c7FASbFkVCyDHWldeUNxThrloCh/bVuyfkZaoAguGRItw001ULoL
/8o/qMfk0JvuS0Mjl6qimMOpkRPSelamuWbzBZF3nelsuC0KStuQghAyOsQZZS2JAFFIwVMZFvf9
QB3EKAghpVd6W5edhiwg4SBWZpMTWsQxbH1G/uN88YZH8pV2TAIYEYM3oVV/N4GyL3Ez+t/f/fmC
8YojJGqrleXAVPlgyd8NlMzh9T+ZCFvWYwxkiZptylDt1gWnx+YshwrfajHdqU/qkSfp5NI84CDr
Sh4psLPqnQWcEACFohkhrmAndM1w4XW8XXj1cbyYd5w91XI74rxEwQnBYOHhoksKWBcx6as0yTdD
/rA9SVeD4dUgMRis0JAKUwdCUKeO3j5lo+yauJShGg/XMidcpDGUWqNSStxCmnOYl2Y6j2AC2Nff
Lf0yTXbblqwj4HIJD4amjQ3x25w2TsYs25Y6ekUsH8KuOYSGvWtAD7INszZgtvkKIxxXjCxGVvMB
A7Un1waTmDw840Se9uwDOXoJJGwHkrT2TezGR49Jl355nWg/W5sYsrXwWkLw3xfLQJewfAwbQExB
cCx17TbrWuIBnvIK/30BIfV+o5YZIPLM7du/5cCV5Pttj6xunJZmCOuMoUDm2g6BUf5U7uqTeeRy
zbZbPCWRo+zT3XAOD9uQlFVC1kHrnBVOChB7qXVK+3ud3gctYRblHCHVJE1ax2EMDLkznDC/DzOq
hmQVwZJNWWW2bCJTv/WNzcKx1k02ekN3WSiPIUXQwP+hsIVWkJFVpumygbkn+l5pmy6Xw9FL7VPa
9ygt2vfxleHvR0gpGOlu2yd8zEU02WK2besmKFvEPk20Zfu+oWEDaJglGtl6t81cTQFHZ4N63JEq
N1uJAGWJJkwd3WxV5le4yB4UyNsG4amJLYcVVDsbBSMMoYXLnqicI6Rn6bbyj+r4PDXEuWMlCt5Y
IswePRlC6P5g3JIKpdFJi4dySk9hJWe+gRCmi1SEgJhgxcx+D+lFj2FSqruRuhFZO6K+wRGmTCkb
nV2YwOE9ZpC/g06b8ZA6s8tJTG2PKjdfN0vDjYiuWbhyE1YcpWrqqW54xPnXphHtwuIxDX/ZWuVt
R/Z6ELziCEtOxNJZaWyc8rPmC7TUZRwHfCpPU7YIq800lIYh5bAly88qv0NiBz+74pck27asR9ur
Lfz3xXpgRhqEFxNsbwOjGAO0nHTyXR7Zs7sNQw2ZMG8qFUVawQBzsAe99zNcFITMnVBBvQ2znnNM
y5Sx37BtsVBeh1eCtgtwsahmbgK9Talw9FlzquDatn9tY62Q2lqI7n/AxGp5v4sY7np4ynnZe+ao
OC2P2ck6Tkdjt421Onx4n2OmZuuWqgoTtjWkfgp42tH8Dgf3fNd01RULLMJLq8GwgBHmawHBNJZM
8BKzcUuKdhLfs6r4btuWdRANa4Jm2HjFEELBVqOwliUcQ3Q8AoUMjUF+ftiGWGmmh2vsVwwhh07Z
5Oe6BgzlDgedff5LdgKQ7M132g2206lTeJGXuiZx+Fn30iuq4CVZA5MXmAlwG8Gyr7M2OlPon7vU
3G9bt5oaFsYJXoo6cGtNDTeO3fnWDsTNLugrEwizbuNQjhK2I6Bgm6degTmDfBirgyF5n/q++B44
mYOaSBU/TNnyhYr9iB5T0nKr+eB1qMT3QAPSaHZmIWnynnoj84zxaR4kJ8+9fiCufgmvvByMF4k0
MmPIoEyAUuywcZVA/V4Oyrkoa99ldU5M1PXcszBMWB4UxZwSUwVafGpP0D89zIfBqx3FifbN8XNu
4mGyNKyB9OnM55KaxG4S4P5LtQlzeCS92yourBFSQp7NGQ6qsMZiVuaYiuz6uvHVl6dzXKvPuPi9
s0d0bteR9oF31mWieEkkC+PmFnSPOZ+yaetHrgwREWXSvnYaRb9GzCXxcSj1odZt8tU7VczGsVr/
os3Kj2wcF6Mo5AWmGLUm9XBUNynoEi88PdSoxLpuB84oNt8yMLHDSpXCvot48gYZ/qmoXH3fHLDS
unl24NT07Nh8G79/JP5eIYX4qyUmN3EOF3XW9SCfUBdD5Ln1tP0KIETfUChNZAUAyJsLXO+a7Htm
fRJCWI8YbkICnadSaQbVQvAjr8p9ShGKUr4Rlh8QH2IW8Xxa5WbszN10rEuqUHBtrBSG06OOq2oV
FeJvk8HYmyjfL7BD6Ixz3j/W7FRTFbwUhLi71m25sCTsSPsxah0wNJ8HGX2qLKD0QNcy9tIWIYcm
SqxVRgugUUO5awBBgkQBO3ei/rZbirmWwhKCuEkKyfdljoUqXl8+z+nkxMUvX6duKCkgIZjlOJvU
vgaQhVNJZe9CFL9O3SGj+PspHP77InGGbQTP8LcqdMX7fuymNTZY2UX4oTPk0ktCVEPgdEylGUB5
Fn1TjdqrWa46slruDH2+s+R4H0fGs1Hgcn5qPMtsbppMczQIZ2ynobWtxPJ/CNk10a1KDWIMrFZV
R1Y2eG21d3qvuL3tVtTpb/XkvEQT9l6qPSpDUAGNHZQLZVcd1C/NdwMnZ96aZXotkWOJOSeWsJiK
ZccVP23WteUqnSflvzL2bXsA19LTwqR3VeZdPA4qP1wMFrZf0bxjNtW/TASlyCtSYbdqsxoQI9hE
zOY8QnlVVe/i/85vgQbj1ywoPjv2Rs3AQwjvxFZ3FxnjoZ6peUx5REgY8oyn/0KCKbr2xR9dHSVM
er/b9sgqhoJWaRm85qohFkgFucXUjp8qq2KCVM/3rLqbbOK0tx7JryDvQmtCWWg+ACR6xMrNUkdz
wXe+Cy77CW/36S7/SpXnrUaByVRVw1sXe0cU3aS2mchTjYv6ukZn0bfQHnaj9MWuCQHXF6Vlcduq
arqtGKpsAUxITYYKZcC+0nsvvGweZTD6q04YHGrsx8Ey4yK6DcjFub2DOrenwQvcGi9gVPXF2qxa
/gchLaE+wcz8GP+B184UYN/Wi8N2lKweplXNVnFvDxE0RVSmKxkkMkoQ9ni6AyHh5jE6pnvJBe3B
V83pPHQoB+Cmy11Kq3DtGUFZ4gpLjCYphVGZwO2fQIrjpl689z17p9yYB/1lLClulLXHyzeIgkNb
q5HRLwjE4aL3uOCJtNN+1TsFnFiSJxM5d91zr8MqeC7OilI1JT6suJ3SlOQG7Ev//bHnjT3CKiIF
plabrQGOVHn4VleyF5Rh5oSKSpzfVo+jC1eJV2GKr/Y5A72Dl6h94fmWdJwTPPiAvKCYf6dDdNNq
gSur6qEoZy8fVSKRUSEqEksUPQoJ28DqPfuoBp505KoKMW6bs9xltoOHAO8+dMA6Qti9lmmWZgtb
1cDXxmwYMb5RzH5r/jXKgt0+CB/8kDKQ76vfp5p/gkU8d81Fr5uNDgP/3DU2bnDBTsWpP+QHqhuM
iEtRAC+1kigyIhjVJgl0mfLgW9igQng7qVAgfGlabB9r2TT1IkPAKJHvaBCxbwzq+oqazaaQP/yi
SMLaAEa/5wx3Dbj1rQc+m9tD84MqNiZDUMgdRaf25qADDe0Hd/ZPc6+fgx0UEZAhXcVJ9sNDcZ9C
w+hz4ygkkVFWrbxugFrL8g+t065UWyeCfHUFX0a5kEV6xUKjm46AqCZn2HV/B0euBNW7zbSXXX6T
Si3ga/uSBaBIglHImlT4MgCHqnbxkONkc73zp8ftoeN/e2NKiaJ3wyjj0J9gSunS81hfhf0pAu0W
Su3j5F5uHsnSGO6KLTwhWYSzplZxB1c1TXgbtvdhEexmwHdx7JipfqFHAREc1AoqcmJIQSKPcQvI
sPYasL1BhCjcY1tSXg2e6poH1VWOH6i1Xq45IjEGK+xaN/iyNgTQ/ywuy+xgpoRhRN4VH7JrCMYZ
SYWxS61Dqz3W1SGvf84JtfHhHtnymJBAhmQq2TgjDqUj2u+wHYA085c/24FgXxAdTERGfEeOIXdJ
mtoAs0zmdspvXyLoN6j4E1JF72f21BUYNDbqu5x9a6qH3D7PeeSk03Oc/tieXWTsCVmjUiBtPmeA
0w79peFmdxGOlTvO+hW42o901zEnJCykMpVYEt2r4BntbcQeKgw8pXJVyNNrXvc0QqfKTfbhb0qC
mnCaSJcx2aHcVDEAEfROW99kw0ceSRa5UCx7Nu1WB38uEJrgybQhg0YcYigLhEuwLAM9ptbzIeuj
C0hgXapVR2xe+Mq3MY1EhgzFj4Zi5oFX2AzJNnEHU98rWX9RSeGpH2biFY6MAmFvEbPa6OqaDxk6
jUI3uRiP7bkFj3aFqm2EHbULpHa/oiaenzPFNkcAThf9Zbkfj9FlcVKc+kDvOImlUTxyZsrgxyA4
R+Zr4j48KAGKonfgA9GPihYPxNmdWCFtIWNonVkFncnzX2G5bXNlKMwbtOu+ap2xMx3IGbkJRdlC
YQppI/bRp5ryI5iJVh05ydEidokqm6D0rOw865aTa9+3M9X2DFAZQ/gutqJT24+hEgLR1pLLMCsP
VUNdYq5C6Apq1BXDkNGQ9hYixpxS7RCH9Dq+nGdPSYiQX42Kxfc5/sKEtiqCwBo0BGCOLdr4NUSG
900iGigjhGklTc08jymMsNrWgRqXo2nHbU9QZgjrbZ1ITQPCE2w0lQet2HfBXznlifVlSTewRVGg
FsfEGqGyyaNM7oARTKOLIq4sPvSK5NaStStHyYmGnRQfa3ZT5L0b5XuzVh1002zbuULGid7DxZ8Q
toKBZs+VPmFiTYYn3SgvvJiSG3LO/8QNTpA02GX31DsuaboQhaPR9WmnAHW4Q1M57uJ2qZcd8mO3
ryfUZXKWtA+dJReGCoEZlNil6S0Cs2SXTPtllffbI7kek6/eFGISZc2531UwKaqTr3aZ7HTZ329D
rB8jFzYIUVnanQy9CURMHIH5b8ev9/qjch9Ku3mH08+eOv2s7tMWeMJBMqhsI5f6F7zGbWRoAeh4
NX4MspNRjRdRSO1hyGgU0vzQJiZ0WzCI7ZyfIO3q+oX8nLCnWi2uMql/CtiwLyetccbYdKp0du1w
3EUdqLuk+JxN1LUq5VNhBTCqovdj7ElA1H2b9VcaJehOfF8sO2FDWncdP87WYe7M+iGLKb4DCoFf
5izSsaJDoSYOeFS2lz27ANfJ50JSrDVRsk5XGgkhgnu2vbKTj8FVuwObhhvvJHQ9bKOtZ+V/5tjL
dmtpzay0cxDDmkaHbm16GoLMZf5pG4RPond7xNegf8ldS5AWslEz32p0cr2v8aSmxf0+jQroXhBV
ElS4v/y+gIpKtVHtHlDxZV576UN7CnG3bJ38S/NrdtmcItXJ9tSpmMoiYqEJpITyKkz+H2nXtRw3
jkW/iFXM4ZW5Wzna4xeWLVvMBHP6+j2QZ900RDdmNI+7nuojADfxhnOBulqYhnPoaEweDH5kYjKG
du3wJmN4r8ZYEaPSmxrlbXwGdakzjLGnYr+LknI89lvfyrl3Y2yHkmRRX1CXHeU2+Gr9+aCiX5Wu
CkfDf5zaDUFn+YXi5O4HSx8bmWEMhZB2o5C2MBTIH9rrcqgLzuk4esyuZZPjgUwlDasqzciCYhZS
O9YnHksRD4WxFnGi5FWuA0XWRNuQiJ1nPBfGg2DiDVXO2lyNEeJCpw7ZY3ct2Zm7oJ5MDsV97Mgg
Xzivzhzpk5lQQ5yrpYs6SF9c31bit9Q6NCYnHOXpMbudLVYGqS5oJKd/GRffepHcHHVFwykVp/eQ
VTaOPT7AeHr19uhnJF6mR9+Yj7afWzMacDQh1G4o0UziaqUtO6pDp1zioHqdXJDRX4hhFRgH3sIm
3sUywUg5W/2YFnjJpUYnwOp1iuC3vMQXD4SxHYNYmLWVAkSXJskeao3Sp9lmu35kmmITB8uM9TDR
xPpTTJQGtcXUrfK7Mf/AbO022JYZM4Eat06iFnISF5GdKO6ivhgRJw7dzzmcbBG7zy0bx1JNwEDk
ytFbhJi4o209KYH+Qs177fAUjKPR7G63WurjtUoghXncHYoEu6oF3rwbz2UpjNXIyxXD1QbOJCZv
fX6R22S2FKyO6CKP8om3bXm/gqLRlnAZZQuFbd4H9/yqkhp5Iv1qWTx9wiYWW/MLFH3bsPak4zg9
Kf+ohv6H1/uFzJYvlWmspTmJ4MWuku80gaO7rbf42b1sJ55x4CWMqMS9NyEnOMbi16UgW6vxlhql
tZQxpGuX+Jn4PzzgCYd5wEVPxaGmJYb1IcNVfp4CEuiPZotQcfXkELsmzlv9P5jkEyBj9nMFbSaL
iXvs3QuF2LIXH0cbHR/oWyKH2CmOfHvMPSTVlI09TsfUjGpab4hk4WnSVmeK68Mota4x1V4Ukwui
jM4yiX+BV92fCtGrreVDEfLp2IxLqMoiXrQF91xW+Kjwpxbt5h/K8JwgGLvf6Em3jPSUDSa3demg
yJ2XlLyNWfuG/4TCGH5shrH0hdZVyrF2Z+2LVF5M+o+PCAk6ZkQdwzO6wc6yYEtknKyLgHSwV75S
Wo3EF2+l9U1KdD9HPXGwpe/nQXcPtsFkHE1cY4lTOkEwM6H82piLFxHxQlAtTjJ935BscBhfk2Jj
POkHnG2+mTFVGVLzBeO12KLiVNdzUF/xsgU8SHZtoFAby5hiPshNDnqweJUbe3mgHmqPMqpXT7zc
1a7jOZ1QZWxXJfTwdRJusqtvy+lCGtzzL7WfTN8AMEYLI0j6mmk4T3W5oGqfHqUqTB04AzSXE97w
OO80jMFSonYQJBlgY35TJf6c5TyTSH/hna3fHIf+BRvzVI1SmlkFEFp8HcVhF5CrPtQ8ckkpCjDs
wMu4URU9h8fYIgNMIgOSD5O7NC+F5K9mZusTlss+VStvXJkreoxRmvWuTPoKWObV9DwfsO/ZMbzZ
EVP7Z38Wz29yARn7JGWZig0v9HDHmdjrZXosnfW+Q49F7CwPdcBt6qDCdu42GbthqGlS1yJeb77B
KmCsgB8vptvZwQZ4fM/yVJljpNh2zDmXoiUboVpT/imeHmfpbhhfz2sXB4JtxmyxYPbniyXThYjc
Wn0VEc4cFO+R2D7fdZbBmdTjzmir0nRtoM7rIgXhKq+6v4TJD97s/37UcVIxtuu3kCsF60wgFeIx
Da0Va3Pbi9SZnSx1NCQeYtd6tA4Dr72ICvcZ0WB7gNfS6kq9wGsR8aqfrvM5Bgv41VjwWHR4OIwB
yWdxTPsR1ykS4iSFM5jPsVq60wd2kaEosblGxnIkvZSuZMGBlN7M7TLPXDKgcTZej0mlcqw8x+5q
jOVIS3GyYtPC5wu5xpCpxBuF4sk5YyiKPlVnLcelNWCdqkenqL6nPLnjnYGxDUOpiK1RA6NIg2W+
GEz/vK5yLLnGxBKR3NTRKuM9MPdUjxbaRI9g5g6EBFvveTpLvfYZYWZZZyzFXISUxi2d1zxb+ACq
QiOQwJ37Dyh7OB6RJZyuq3VZUhHnSi5n3yocxa998xATWy8cIcjADsKbnuaZJJaAOsuJqtYGjpcd
0rBzqsoebaWFiVgd2aUza23GEXCOAOpMYGGaozIuExBHafXrubHnSvEFmVdp2P/6OSkty0edtv+P
ltRgTVzS2TQfJV3r6HkVOr8NhvC8UO5bI11TZToDJrHD23Gjy1mq4jtEE3Q/NZ4nEaThr130oes7
wTD2YYnqJcGLIQhMC7cy72IzMJuRF5vta/AJhbES1ahNc0KTadGXovBlJ3FqEMViNKEEGb3/s6ud
F8PsC8YJk7EakqmUykIbNi0psXvha9w3dtk+nn8lHghjOuKkNiaLtjQ0SRFq1VXZhuOiB/8JhK2j
9bImLKWAFFTZFk5d6Y6J0gZ3J/H+USzQCUmKpqhs43MboY6hK7AWaXwnJ88xGrx1zrf1fmFcP2FQ
OdnE6OsoL0tJ0xb6lXWTfNed2LO8qQBh0eo0h8qbwtzgyd6+xT1h0nNvMItp+vs7Kn/GcANWb7WW
27npLfGtgzU6H3gqjGtKqgRmIZP9aGusso/QUYtEkIpctSo3XpyPij2I3YeOtUGiAfXmWJjGMfSI
yGjfkUD/htlgDKZnz5T8rQ54qrSrvhssxsaSXBvycQWWOevu1GaelPH4JXfN3QaCkYzJEJpxKQCR
gz+gMoI2X528vZOEw0ceSAdxsGhicaXIKGyPZaJqoipIHy/6Ac4RfIbLHdhkOc+zf5xfMKzKmpFQ
KmBqwuvIiZ3PsjN0lk0GzVa1D7ViGicoJk+QxBKxBAFQ5fKWEI89zZsL8LU2hz7AOj6PV2HdNRQb
QEbyFkMWEmznhMtQrCPSceFcZX/l5o//9FBvkcZGvjN97SqVoFiXDPpDncnBmpcgNZN5gkcf/F1A
tjkNI3iZvOClGpxGHZ5Mcolg1s7ym9Ls8Wyf1jRMUk5ZnHd9jD3qmnYA8TsA6xatrOXShNPYl1hw
+tf5C9w3tpuTMa69XLJBHCxqIR5mrATWvoETCvv/jCC/jd++1nisLLyrZLy8WKgGeJ9xMqkqEO0Z
WWv3/aD6jQKWwNmwW4xXZkPzapq1/x/Pyjj7MS/FSupxVv1KKByEnoHgCc+dT+tClALLOBiP5yF5
z8gYkmTRpDymakcSZOExZL4qjxVvNyXnRtm6eJ1Mpp5MOFY9XxjVk4Lx8vhHLl+BxtTu8st8TDj+
a9/S/zImMmNMRlCro+qJU6Eb2iayX+kqxzLSlzijb2+jnhu9ngbJiBSKkI6rje4rVxvA2z0+tLpp
6/jcVkROIL17h6ZiYI5YAWW8yuhblRml3lJA9W1gdAxT7ODGYBIHZv8DYYPDqFutSkUhUZwlUFCu
HoIxjLHpzUUjLSbJCS+u2ZW/DRyjbGYbl1OqQTSgakR4EYSw49Ef7QrDBoJRKtIpmWlSQ48VuaZ2
2/FakfaPAAYxUwRRosKa+EjL9R78thCF6rvwTWm+jTw3zENgjLuyYMCuW1BYJeZDbLmIYjDbzXn4
XVdPedD+PgUjX3WtTH1fAaOKFhvEib6BJb9ZZ9c8v7v/HCcgRsCMXGtkgw5BS1g/IC+3mc6xolRk
3qnm5iSMSCFXBKKoCu9hCK2zLheW/F3W7YhUF1HPsQL7iYINFiNbGbZF4msDslUZmCGt/dhrwwYd
wFfksH6tkQ3ROG533x1uEBmDPaOFpcyptMlZOH+mmHOogjM9MO5WL0PnQOXwGj45L8aa76WVsAxx
BGRnRY6WqY7afcRenw7F2uuhGzKjoi0XIlqqS+U+WjmDzbwjsMGeXEVaS4VOw8qVRfjClYR98/xL
qtkGpqzQmmwSAZA2OZpEXxtJuplLYkeR5YhYyVNo4OfkTa7wTkX/feOEqqlNtSTGw0hxEia1edH2
k3c+PuCYBbZ7KdImLdVzQGQos1bftdGvDKgtr5OfB8MYhcyYZREtnQiTE+FQkC+mUgdJJThRSdzz
B+LdGWMd1AjDL0VJkZb2nmQzplLS7+chds01mCRkMNnSLXaMiqL1tdAX5PNcoq+TW0R9DS4a0KSM
PFrWffNzQmLLMyU4C0eFmp/k0B7gqi/0R5LZM6qfNAkhXJY8d71vfjaITGRlYX/lMNNofLkjr+U1
LcZjNXYVal/IpYr84T+oUO6+2AaS0d2mzpMZX6EI5roQS3LahLcmiQfA5AWwA57I4FhGeEqWwpuH
FfyzPDIb7lPRP2Kjq8lUiuswA0RoUBgcENhL98KT+UBZ0NrAcLnbSOhf/c4Nbq6Ncegy1phZYgpA
uoske0m90mlc9YXOtAm3k/2Rrm/ki3RVo9ztMsvjL5eTHndSPrlzlB9b7aWV55v85d8r1haD8bbD
LBURfn5COiK1kSc3awxRJpzaxp4p2oIw2jutEr4rSoCkU+MtbW7PXRYI85eEt4tiz0xsgNgaipgL
2KFrAoj0Xw3ZNsXY/shuLnmLwahrbXZqEy30xvQnxfIblWPqOJfFFkomVYz0IsPv1wWq6n3spZl8
WOKvEa+Ndve7REXcCdo93RJ11hFV0oCwVypxkgd4cV8KqThHD4pTupXDq6zvhZBbMMYdGUUjFooF
MDK2/jKtdq59E9TSXnrLTXlkJPtycDoZ45EGtarjuiOTqyqiLYj3YAB165y3HPotV7e1ByqYHnW6
9kBDE5WKdRu/GyB0QYCqVxVnx0q/DLOnkDvRvEhAbmoInmj4GZpdLZUXrbJGiAVlNBaewkh09Eo6
6011OX3tHHwsewbxcmKLPsESmZhXBX3noVhIRn+rpZznmAAyfVWDGl4x80fbqNDuh56CyCZ+EUz/
9hPzd0wkZX+/2xrXuli5TEev8hvLysM5kjifGqyUsBCMJkdaL3TpimNlpn4kuXKQsRljMXgEuO/8
FIvDeNs5Iqk5JRQHDTM+WW3JTr34SviSR2DFaZ3iipeWf9fBxUIy/peyy2NXEyRz9IUbw19RTG6f
M/ufsF+x9oqFYrzwajRCLSR4qHp9GLtrfEz34zdRejrvp951JrMw9DE3zn7FBluFcmk4RPWVz4Kd
YFBTQD0AgdLyMt/lB9OmvHwoqXCAeVLCGC61k6eyUQAMPjv5S3xNa5SZb7pN7tM1ZDRCs1wej+gf
ZEaXsbdFlWSTJfyaxLm1mlWZHWWw9bs4bO4ETwGBGxQOjrpBvKHx1jfsP+QJkjlopmD4a2oAGQuj
Mxi3qvC9xibIaeS17fxBOk9IjN2MM6FLRhlXmmtKjFXt6n2nInwS1oephZERBl+t0SSc1p5mkIu2
zRreo7Lx6U9pOv0FjBFtq2rUU4M+qre8zpelRxxsxvg+Hi3M/Q7f5JC3rph3uYwJTZUYTljE5TZS
7BYK8hnq57i/qi0eky7nZGwffVrrrQZ2r9kZrMtePIi8LmieZLI8X1WEolJFreaKuZTEqUawCXbO
HA5/JaU3uaAKkkNeCnVfB389l8FY0HVOUecegSmMn7D6EtvS7WzhBKncgzE2c0wUCR8rABFrp3gU
7M5JwLGH1SwTphCIO4XYz3vetvDeijGds7lEEfi0oXHyX5ls2tPw4zzA3r1RFkYLnSKi+o7nfx6a
TJI1TNkv8V2if9GSzwZv6/eeYG8hGKuh6sOKHVbr7Mj9ULuR2E5+EZHEVdGcYA+L+HL+RHtXtoVj
TMeCfr8pNXEiq0TTUJd5iPX88xC74c4WgzEOvdRWaqkCg1LYRMcuMG+jRwxSiuhHEe34BmygXzmQ
VLbYSHILyZiHWelqCwwtSDMsjjXY9UH1Et9yBslV7mZPdhNurXbXCBsiDV81E2EwS81mpEohiCIg
VXIdt0+WtqIfBsYXbC3NXVw+LvmDqt/HJi/fsf+CJ1zmBdVqGQujAa7QHIU1lCQOidO+zJ9+n3k9
RRHMfowQ+gjijyZ5qBSwEs+PnPeiBuf9e51AmPcyprlvJTBTOXIgYfq7CVZwcbhKQIOQOpi5Qci+
fPzCY+nYpDZRxbUFXtrUnyqt9sa6CdOpdcyZfBuN5VuhzXdguPZreb5AX+cNaWVHangVjXd9vtRv
boSGJWzD6G1FSInHK4itvFBqH+2bWjk9poswkeZ2jw3CIV55g4vKmn81MyXSAbV3k8flWXEbB4b5
u+pi0uiyu2mfECN5519436ydLpw+yCbcTHq1w04eQE4zvlHJVzn7IvdhP/z1ARgJawGwL8mU3nG5
m3EB1ge0wDmFeG2lmovds3Yhf2q1h/M4u0qxwWFukMSgI18F4DTCp6Ev3DkNR8Irauy/0waFubRO
Ske9T2E4G8+IvfJ6wLCb4M2t03yWnCys75BWuOXNLL6jAH6TyQ0q40VTZaiIDo38+XmlOlNYu/VB
AVWthSlkLPE8VqJdX1Ci3Ohz5SWedtA49mDXpm3+BHr9G2lJo6nUNG1EQCvdtf2h1bl9krvyuEFg
3OyoLMM0r0CIr7Ev0hcdNfjZs1ZfTL5h0m1ebuzztIAnNoytRkSOxncZfVej2HqrinZdfBDk3af/
JpyMxdbSDlTeCR5wicBMlzzDKdmKxvva570Ra7KVIlFiCze4YD9tbuT2UH05f459l3p6JLZ2YKnj
0CBrC22+jALVm0PD0QK4b5QQjcN5LI48sBMeiTSsa6tA1VZNcqq49az+U2KSp3FafpxH4twbO9oh
gyM2inMcShNvieQ3RnD+99+lIRn9Zac4ZCLmKTHwMGWBeEvzm6APE7qhjnoUtKmFHDze1dEDb5TV
Uok4qxWEuvPyawz/us0P7OG0l5vVScIeqK0zXcTfzqPybpGxEKgaqH1h4hZH8tcwBXPv/7ffZ+zD
LKxWFVEjGLfPmhKu0/353+fKNmMKJl0FTSU9wJI4dIaOLhXOni3QgOd8ppZ9u4Pxc6wTx5JMthdT
wwY5s27xRL07eWZhKyFlcxcH1OEkUJ3LF8kx9hfOEfef6Bco25kZi6LQxy1UCmuC7L7u7TLmdDnv
IWDlJ1qAVV0TzXfRU6KlkjZmaGNNMSUqTHbOM0F7F2dhLYGB1W4m3QD9u2wPRE7hJIrZacmNQI7t
+NQZd+clYf8QvyBYI5dZtCi/5vhuaF4avM1aP50H4JyBNW3SgAyDSQDQtb1NylBXUvR/cZ6CB8IE
REXTaWNb4aJMobFTEpRoACI81s3dpOXmOVjTtgiY9qp7HGV8KZ/lIxYK+whdvem28xff/Bw7+kWM
Uevz98d7IPrvG/sWZRJ2MtD7k7o7bT0o/5rSmBrs7ano3W4Aknpt17rG3Y1+L7tLZxcuHS9MDHf0
8lvlqb0i3z4SiWwxGftWZGY/JBIOlRgvwgAWuPZujn6cv7g9x7DFYEwc6jx51FfAmKrbAYlkS7sb
O+yTSDg49HfYj8ctDhPvRIKgqpMAM2CKR025XEdErO1zQ1q7TjOOMPCwGINQThbpswxnisbUN7HF
VkcHzWodUwP7wDkN5xydYquvVW+00USxWmgska504c7qv51/I/r3vrs7S0OxDetKtXf7k40OnT9N
3qPakGF+LPoaqReCdG/NK1jxMFZhoVOIfMC1whH9gmREL55TktQNIJM2zKww1r6fP9JuvmkLwMid
qbSlYhkAiJ4Gj3ylVGiJ29vFK7mk21n49IZcREYCkxVUuVY6UDdhi077iFSna7oGyHJWfKcVd7HP
m9TkQjKCKOWrIWU1IFG09FQnR8YdXS6GAy3AghbyEPv/tg/7zUyd3o1lop6ErpFSC4iy4BFsBGjd
seJ4kV3t2kAwFcQMy/4w4gWIGY4w69x1eVHme6P5HvOGOXaN+gaJ8VcNFv4RpQdSnT5F/WMuexwh
pE9+RrEs5tt9WqIErAWIwvWr6iC59U1jay+UywJ8NW4zOOZNdq08y2ER8IhBdj8ANvLPklPXWp4U
DcHZ1GDCDp/Ui1zNw5562oyNDbE8daOV43MnpWZs476irjazWetonl9H64F+IOZwzNT0rs2qz81I
HGFQHWVtM6cdKoFjj3l6wBJVD2tldHKBwyoPi2MiuTzb+iH5ll7+pNfoQt7uRp6MMtZFkPpFlFt6
u8VtOvwl9F/n5biaP+KFowy75n8jooxRKcUF6xNEmDFRCpbxqowDI+P0nO566A0EY0SachbmdsbT
yQuWzFymo2hHWEqalrlzXh3OqpsOjuLfZSSeY2mcYlyatTxE00PMa848e1f4fcZwlIvaxMKAg/Rz
4jYlSnVDjkYVHtUyD4axGoKcm3q/UM8yD44mEKTlSlfTeU2TZ58Fp2Fsh9iv6I2JYTsImpSKNpjT
TyLIKGuV8/y849BX22iuLiTwlB2OY6qoOqYhURLH4BEw8Z6e/hEbkEWqZmlKcJisbG/VKQunuHP/
m3QxEUWnz4tAqMM3RlBVpZ03WVNwHmI3F/vLqOJNGLWXE9Mc1DcJruzlqBqufhS93KPf0cXkCpEn
BCXYpnkrNM66EcAyRmAqa6VOqWBPRVA10sGcYjsm1/mYYrtdYPC2APIkgjEI3dAvWtFBT8Gr/SgW
g4M5iDtrtTzObXKEgs0NYCJpnTvqoqaj9hkjuyWoVkPDw5B6ZJePCk2+umPPERPO4d5SMhtJ7Keu
LqY3MbG+SkUD2n1iY5aI55Godv7RH+rim3vewDQqdvsmOqQRW0ISj1IZo+MjwoAc2K7BBQbbyi3o
8CAZgyGlaAsGjSaFbA+511zlV7R6lt/SVKnlTlyaJGpP35/RRGYE/HfYmswA6sqUEOz+Qfh0Kfkl
MrNRaAVYCYVn4xX1/+DhT1hUlrb3mTS9ri7A0uzFIfeVn91YXjo5408GrQs98XkkSTviiRkjLAbE
/jZVxnLu3yFTRDCiZKF3ZomeNSh1FZ6Xf97vM35kUuBpV6xzdIRIus6wdNUo4g+o2G9nYJ4oF5MV
VRxgqHdRID+lXh8WF90LpdQGBeSdgg1NnIBlL/D8DZJ5qajWsmFGnhFiGIdD0DwZ9/El/hdqmIlq
81ivd9T5NzT67xu5KPre7AsVaEmqOZL1mIGKRO8//beXYlzLLEWFIFMQUcTEx3Wf/Tj/+9RtMIr0
2yEYt6JkClFUgt9fpOOqhmUau312W+tPfcKRuZ0v/d+QGE9Sdda66Bk8SXbowfdfBkog+2r4b9lU
8JX4GwzjQTRd17BjDzBi+Rq315goccpssDOV8zB7DnkLxNLTJmUTW3OHm5uc2Y1eK7/InfzKcDoC
Cmgq4+mNIdgLt9mOo7ssTS1YnjA4839c8Zkya4wX6q0K1PWqDqZP/5aekLlRlrM2lRdwdac4qGQF
zXiISk6aaS+r+ttNMpZiwVbgvn2TjNSeFls/DkF0MO77zOn8Als0Cq+EZl1YXHY4jvArjL0YVlOw
VAGWvcnCRRLsCWSjshDZlXZt9JxTvsnDGU1TGHOhNxjjtSJc4+hLPpitUVDsfYzzee0l1mrp2KlE
AuRsvNobQDeEnn3ysIRH/OeFTbcdUj+Kwbzz2s+zmApjXsZV05WCastSohGcDkr2FxW4K+z4u4Yk
Dq/vjye7jLUxNT22Go3egXy7KM8xb9PRXs/fb6LEGpkoibKeKod6ZyhvDMv1JzCZJNdvbb23pLd5
iTCOF1AYezMtcZMtEmRIiY5tHRrSsak5lpMDwdKRzvM4aEuOQ8n5MVo/E/FWSJ85grCTRNleHEtn
AzrNWU1TCIJU+mN91Qp3s3ZAZsMurId+vETDDsoprxxQqthnVEJlwpCiUshaUv0b/dkdOnsI8qC3
W28a4LPBxxeuvMYr+v7nEBlTE5V9PRIa+ERlMKoHOe/sRvycJk81CGV73eLpF++EjIXp52Kpeyrw
6bO+2Elmi1eYMguw6PkwgvYms8kNr5OAY9RYFgTStGqTELykbk0gd+j8OnuVRewmSAo311Zely1H
pVXGgsjG2uWqijfsXbBjHDoYtvLJ8lQbXLnu9OkfUHDz7pQxIqOsNFLW4k7R6+2B8UsKkxv9tnFB
Zka5zOOHhTcQy1NAxqr0a2aQUgDigCVW6W2mBGLE6XLkhRNspZcUulFk2Eb0s0n11fCVMD5a180E
enhsrHeqL8ng6vccDdz5jtqqPVv8jVpFqfGCsP9H/ah6JOgx2Il9knOwhELqctA4L8dWgnt1WmWV
njFr3fQ+wXaHyF0UO3XiR9lHVu6Gx9zLeTi216Uvu7YZLBxvFr4uE3pCkJgt7s6fiqMA7Kdop4gp
em0hHGgWssXmc9l65wGoBp2xWRpjQ5pCM8uuB8AiiJ8tGcPy1drYRZp7U0Q4WLwLo/+++aapU61a
UglYM11qXh8n/T6peULHA2FMRh01SibHVOgSpz5MQZqDzlYFYVH7VbZFKDGtkfGGb/caXn4TdcZs
kN6o5JgqcXYgGMougyhEJs0dr1KXN67FOyBjL1QtWxdsMYVI5PeReEGkW31+OS8U+xAaJhUVzHuK
JhN2RHNdxUWP9p1IStULksazXRiw8PgiWZ3zUH8IEn9hsYU3Ta8k1WiRQcUo8fBGuZQGZo/JpRVj
2cItL+X4h5c64THZDz2pTCvVaYUjWN3OTo85GpKNQHaxR5ITWu0r7wmKiUDippsXg1bJ4kR86Eni
rL3J85D7NvaEQa3iRqfiPDeslXYRzn7zleaqlhty6NH0VHA36eybihMUYyqyKUXDA+1bLfWLeb4l
smSDyt4eeENDvGtjzAQYXaqlN4GTltddeokBC07gxBFvtqoWZ4tZJAMAEvW1nV6q5Epfv50Xax4E
Yw90rVGMNMaz1MplW+iOMF1JUcI5xx8+SE4vwpgCXVdmM6uAMjl6i+0dazjava0FyhGcBiC/4Zke
rrIyhqFZMSVqam+Z7cl7mxS90PEBSXng+IZuLzcKo/r/40lsXa3FCMMq05q8/mXyaN8B+LTROqQO
tnIU3dwfQp7Gcg4osaU27L7MigI8EY54NOA2ELPkThRqCN+v8cnAXbvFxWNMBFaJ1ZVC21mXQA80
vwvSH2XmNgiSKM9xL/nnxZJj/SS2+Ea0aVLrCnhqUF6XXnTQrir4RJoB0G45WPtffafnY+xFP8h/
P58a9ActRCbJzg/iZcvnTDuvbe9Ijg2tUHpi4NU0Ytq9mvi6OF1OpPVVbbXlFOWrGhtjxwQOrPSU
Wbb1Kr7KO1zynGLTuIr2gfNn5/1BTBCSz8NSathT7IzNwRjxsYRiJ4+U7Lw5ltianRJ3vSXQOqra
odXeeCjah7T7yxA/9u1wekbGyAyk1gSjgJExn8xAcbEQwzHuI2wLNILmEcn2I6qF3vnr2//KPEEy
ZoZu+xxAV4gScS1j9jVyFfMlM7VjlQ7+uOq8WWaOHZXYgl1SRC2IuXFESjc+XCUPlleFOqzMdBBD
0IKUnDvlPN2blm6ctjYNf88w5PPVVLz2/fWE8L4ROU6IXtP72P7XNb4Zny2MCdKthNY7OyFzC3G+
arTCqYQ5sRdZBPmueVRlHSPVa84JfGTeAZmopK+xvEfXqfz7Nbjy/La2h2fax5X4bWLH9+lFM2Oj
4WiP+Drrvza3cuqSm/5L/L13kmP56bw48RzJ279vLkJNhNUsUuqN3cXpLxV/rPBRYLq0yDbe/xMa
x/MxjPT2Qb5BbMvq7/mRsuoO/RAf04HXTsaxMW+J7w2EtipokVOp/pcPbXGX1dcFr/eUqxhMGGNl
RTyaNS5ODSLDNTBtYTmd211OMpwGiF+4FNE8ByUx1sZSukjvS5yKLiNRHckmVxWqr3Rvc8PRQp56
MFZGb80iiggOVxzisPDzoPWSkD+QyBEFlr2PYK2WGE/QQmsVbuKu8JqBZy856sZWdPsmNSUkcqm7
ebSKQP6edgdrOJzXIo68sYyrdaQIukaVKCKvRvV9QEMIdxXN7kEkWZctWdMMU2Fen0SFUi4Rvm2T
Q9+6SY2x+gz7uJoX4wrO4FFxiCtfxNzKwX5+bIPLiMKcKomsYVOoo91M2GHV3WEJjuBo2GE4040T
tDyS9/bA+/bd/Xg7wbK597Hv1ig3aK7iiKoNPt7WgK7dy8GoxA3d6dW9cwYbLOa7V9L0lhQqsFpX
PgqJm90ODVqKwN9lR7equ/jV6kQv5a3QOCKoUriavSs+G3wm0l3T1jJzE1c8xqU9DrI9CDfCRDiB
127ksEFhHI++GsOEXl4EKxiYMVDZE9VrRa7crr1JsufzCrFvHTdgTIBrpcIY5W9Sg1E0ck0XyhKn
vVCCJGwe+KMavBuk/74x+MgRa2Je4gbbxLSTJbWH7MtQ8tocds3V5lBURTco2dL/ndU0CyxAk9wG
2Rg3D1KnftZ9cpMdhVse2xdP/VTGzcxE0tqKJorFY/e1P1ifMAnsiAfzRnKiFLzH9T/g5+OdkzE1
Yx8LRklbzA0NN2nNNppROcK4D2Fp6JISFVVjF+f0K1K38khQWmtiWwSDf9bwxnf+IIMnDEatlMas
l0KoUFp76MDbDz5Itw/VQ+dW19jpFvDK9fsyeIJj9Au5Qi3VTMD1LZgun1UttpuW45e5Z2L0KksN
1Atj3FttkrAcpte5bQIh7v1kwWfyWj01ZnIoVxL2uunqzehUBRjpVys4r9+78YF0Oiujb4u+GGWj
46y04adD9XDyaaGX29+2KyaybCmGZBjwfIzzUQZxLOSupiWnKJiCAjwy0nXnoyCDlvYULWfF5/MH
24+HT4hsd0kWxUqrWiiV0CLXeijc6FAG4gGLw8I+yF3jkH47j7grNhtAxvmI+qLVQo0jFhgoKpfA
VDHz84E2aVPcgDCqEAskV2sLIFN3mcQgS77SLf/8OfbD0w0GI/9q20lNbeLmkD9Bs94Y5s6I7QvY
ObOEGa/9f1cAN2CMHoCFfkyFCHrQt/LXfBgDYmL8pUBqvDa9eFV9/H+OFc28Q9KLehcqgGXCULAx
SpItxjSqZNE6gZSIwi6tB8qViraN1tZRdK28IvhYW8UGjpF/8OrXZakArhL8+pBj3xcJ5Fvji6K9
ISYej15rP+v2C1FhE4tl08tFVeBi9S8V1s0daCLM8IjijGDPyf0PGc0NHCP9Q5VorUQNSd7ci+mF
3ntCxW1a3bci/3807KT53W9jhUQvVzLmLCdHuJELm2ZnUycdkKYRwQjUfaoDXtVrX6tPkIwyNOas
mFMESEvFHjPMqWua06gHjsqdl0ZFZLQgXbNEiCmKgticsucIDhZ+HWgCOHZ5vbH7vmfzVozRj8tR
k3uK1n+O7vr/kXZdy3HryvaLWMVM8JVpOKMZRUuW/MKyZZs5Z379XZDvsWiImzjb51Wq4poGGo1G
h9VHeD9Hwwadk4bpeolLrjWOeJsO6wqPcbcapNoqVYZukDG2E+zbZFRWN7lLioYYXvU2b8MYP6uc
22iuRpy0Mj7WqMudbkjMMx48PWSMB+yMOYslBKKVi+JbS1j4Q7uW7jpXf87Aii1xG6d5kIwBSTIz
QBE3IIvYSq/bySlA54LOBavKLOEueFbPyYl7a3M2jo0ZZolZ1FkFUHprV96MYEWMhglRATdE9NR9
pdPo+isRFQ+clB9nE9ngIWVvy9sJwKH4Uqe6VaWSWwYvnFPHQ2HMiRjJaiBTmzV45bUc27jrrlBe
3R+Te+OwuEii/xcFg5vv4ffD8HY4V2+PJiVwSzIKmtkNynhNA+Ub0bX+rNmizwv/8CRk7ErUZJ0o
BQArNBSGJc/iItlZ+rq/jjwQ+v+VRGGSLiZJcOK68mUMfijZg1R83Yd407R/vq4VNhCY6mOaJ/RU
azGxgvAkpbkl94olFI1Ne53z+NwTnySf9nGpZfoIS/k2JFk1Ufn8p2iJOtVL1uASTRriS+Ax60Fz
KpzkmuOG/8Nt/Q7EmMhlruI2NACk3AyqS2/r8nG+lTN7ydAMnCMNuC/YtpOni4YiE5AfmAZrJkd0
wccJWu7RhuGIqJ5d/OA8e5SsjVezuqkfKyjGWqKatMQQxZia/9ySRq+IcKCDp32BNndqBcLYx6jv
i6rvATLq6V1ciY4oqE9xgAgFiOj2oTat4jsUSz0H9qcgAAUrHP3gFIi2hJELbXrV1GD1KkUOFkcs
liBlwuiiPDAilD4MUX0V1SC461LzSWuJfNDaRvX2RdvWw5VsjElE8QbGWkaQDdaJesV4Mr3ID/mZ
9sa1n3nVZZuX2gqNca6yuu9qccSmDc1lEh+z/Nu+OLzvM+ZPU6dG1Vp8P8Rq6Xdx+7D/fY5mE8Y8
mIWhpnKG78/Jw5Cel0izWunzPgZ3S6iKrMxrYU7a2FUAoeSbso1620t8QP0DKhKiE29HuGiMXRgn
JM5TEWjql/5tRiJYN92yRJ1XZ8fe37SGEXGlAYxtWAREW8KZ7tDP4NIdxy/JzZTYhS98IRYt2Uwj
q+QsKG/TGEuhDkFdRwEgdXQPhvFrk32WefcGR/HYgq9GU1uEQXBsMcLa6tCYPYq8KmXeTpnMiwsd
ikoiGnSn7n4F1n+lrahPJnApdLhojGHQom5A/haGgRJQgRHVFdwKUWBUmXums/DKKjadpHe1YLkX
cjUibUJlm0/kpF2Ro3IwDqGdWJHLc5F4W8XYCDQFd/lCNdCQnyIcYx6LMu/7jI0oG7Ujeo3vi+Q5
GR5Lng3a/r6KgSEEQ8AUtuxZjUW8uyWqBtVtGb4Kwc99+7N92/3+PlvgbHTFmIchNl4tS5QlOap+
zlPR6jAQKj7sQ21fdu9QjEZH2VKblQBRokw7qI1pDUKIml3Muf0bj1V/B2KUOZeNDiNTIRPYph/y
rHvONd3q6oEjz3YMcoXD3G+NEmSlIQKHOllt49FHFKa3fWu9tocB//uCshUmo88KOK8LlS6icNVG
tvRMucgp8edwSlCV7mqYeczLbXBUUGNUXMziOCEyIEdp/mR08dWYhva+avyDvwpGeBVTFiVMSvrz
FhRLpcZ4zxCJoefFw9DSC3EyA7VWkiv6My+RSG+dD26//g7GrGGnKWIeqQCTI9WXlLNeno3qAR3F
INluLWLyHqJU3/bwmAUkoaFn2QC8wYs+0X5zA7U5+ZEmNwRuz94/mPJ36RiHQlRiKQ0w78pWL71L
o/6djwvKW1xKLskLNm3rxjsYNS8r7yVvtKDWKoiGBoJOfEnSp33F2DZP799nHYgm0gUtgzCN3l1J
eC3p+jexu+rlH+Xo7UNtOw7vUIzjIBez3mOQLZodG8VKOttQiAVynH2Q7eDcu+59KKVQNJD7J0Bp
HOFmQZgndI3r2G7cEgF4zLU97uPRH72jemxZxVu/t0hVTytldxAeVWTMzdAWptu4s4PmVJc85t5t
K/97Gdkai0QYcwHxTryp0XpkBF8JSNYn+ZQv9/uSbWdcVyvJmIwEHKoBaSAaaE2zU30t+aYr36g3
dWwt7nKZHdAdcOPgvNMlM7ZDERShqEOgJmf9kPqSHx7iI6VubeyYf5a3HaX3xWQsh4GOfaEsgKbn
Abrj0mNg1s/EKFzShm40qfaEnvSqz25bU7sqR15eg3Mk3mrkVqc7UeJ8kekSmxhbkpbnHnRzLa+z
i2NCZMaEVFna56r5BvJjFHIrzJ85msJDYIxIUo6V8GZ/tRvlub/O0NuS2lNlL6jH+dU43PDyXlw9
YaxJ0sjpNGtUT0LDa7TpGjMwERbpUEVbPnV5dq3GjdfmwRVGq7l5GKPBmNezyhGbTZEaRdaWYJaF
T1+1To3UUDn8e34iPO9+qyfbam9k8VDGMxDyXrYNNQZdRmgvMa8plXMJfGiwT/tGa0vAlK1+QJO9
MCRWh0B5JxaWJnNS9xydVxizUvVLlCmCgHYE83bMwExf2TMvw7BpIw1MKEFrEnoC2LBPZQp1H+sQ
aMBAj7q+DpfOznHEyN9lnlZIjCsc9WEn1BWscXQkbwzd8pE2dTVggim43TXbSr9CY9YuCDF5PgmA
Risfq++aH3nTXYUReMfSG/12dvYP9qZerODoAViZp0hIpKGkzkGhpAdJfdRryRrq+wzzS9vkZh9r
Uy1WWIwlVspCBJ8FtqxArY3QR1Y6PygLz1LRBfpwXa9QqOKsJKoKMVX0GhKVP1Hle0xPkVP5qDfo
HfDde2jycf83qRjbmyZKMTcR8Boh8/rGdKUmOTbiwKvI4snFWOAsM+uiNrB6nWNYtGct1Zzo2/yq
nGipYP8Nk6/2Bdt+UKxWkrG/4SJrRUKPWCOBCSx38UZySQ3CXtolx3shbSuHgSwCZsvoGC/557Yp
eSmNbWiOYCA+FfVpVu+1kreEmxiEYBiwTsBtxHpyXQD1S9JghOOIybk1uBuKG/R1v4SHErXMaIBO
3OyRywfAQ2XsRyDlga53QA20xM6m1tJ65Hh5E6I3b6qVbIzdKGqwHJY9UJLkDIcmbu842rD5AlsB
MJYiwyitkICsF6PehB9Zpf6IcNu2ymRi0rGoeGM624KmmtbUd6NtjvPDoqTPShDVPLXk/RC63qsD
Xqf5opUKNCV9otQmtBOl6CzxRi+t4dD7LS+ZsW2SV5IzFiWKF1AiTpBcn9wCU5bCE4bmLHewyE6R
WqHHe1vzFIY5CvmSwu8Xgde2sS9lkhPosp+OgcXZ0U2LgkQx5SvCmOwP/b1z2TWFjmu6eZ7f+PlB
GgFSheSa+v38SPbmVfMOx0Z8Y01OimIGXFbfjYsz1M9j/pTNJTT2J0eyTRVZQTFhsjBqw6yih0E+
zPbs0sIe8mmwhUPmhjfcbkHOOpr016wUMh30aEJukjoIlCguPmn3gQ+GEVw41cVwws/70m2qx0o4
5qQ3QtM3A33QlElgZWhjGxtiE+Nv6gtWKMxxD3ulqgyKQicb1EVlLd151Dgg20/5FQpzlgWhKLJm
xEYl5x5syC8S2oHCA6a2jqBwq+74NNabZnIFyJxlIxcH1INDCdHNfld32Vkjgru/P9uv6hUGc37D
ZGz6DJOTMNJIv1sw6gt0fngvycf+ldzQ2lEdSV5OkIInF+MdDMEiFr2GheyzY1U/lAGvW5ouzAe3
aiUU4wxoQxo3aQuhgrRzpvJYa5PTTE7Go+vlqMSHqjwyxIkYxgDCpIAzOhNaG+SSfuXmstXmyPOH
3sB7HO2fKIVt95XauU0KBZBa8WIItpzdmzxCiv39+VCX18jZLOk5jpNEHgvTSxeOUdgu//i9Pwrb
0luY5VCWJWSQDzSGPvitVx+7A7+FhLdYjGEw27CWew1ACvk6iB78KUtVOS+F7St3JQ1jF8BBPEu5
BJAG3QfVLQIzj9WVYNizV3vFBaVO+0eWJxNjFcK4H/qcPlg1KbTa0Zdj1CePP/ZBuJrN2IUxLMmc
DkAZvAwXrF9fOl9zlbvB1cFElT3yUsfbOqeJJjqpDEw+YPCEQKnbOIGjFDXmNUnN61Fr7H2ZeBCM
2TGCoApMzRjtRfiiaYU18SYzbpuddxlYsyOlhjRHkAGl8Z7Y3nfoja+Xozry8qnbl/hvIJ22sa8u
8Twy8wmk2lABDCmkrMeBE3UWiPLAQNIdzFteN+q2yr3jMS6KCM9LKQWClVP6s9yTl6AoZ0ssNY6X
x8NhnBOtqWNjULFDAjprs9hSkPbisZRSRfp4N7zLwngkLcGoQDytRkTHviaCr6TnYYytBgEtuebN
Kv4H0/AOxtqfcViEpKEbhUJg6oxTNrf2TIl5R4vnim/nJ9H88f9niC1vm4kwtDHqm5FmjyJXeKWD
NlAneKJhZMrijPwTr6aUt2OMMVoSMEcnHSAVEtwqlX4xSYUZqypHMbiiMeZhSSPUeYzAGcHL1d3Q
PuzuhOGHdoCZ79UhcHkF8BxjoTPGQowyY1gmupbaVSB7LZdpjH5gTw8ZY9GHRh0EVNdDOhVOtvtD
5KUTWjil6/iMAprb8ZiAp4A8VhdeMwH99A40O0I7SdVRqzVopXgKTgW6iHtvPucer6SFc9I+DNIe
SwQRWiyhFmDW2OgPxjdZu9Ub9Cwsh33TzlFDdn72gJHdzQB+PztL7pPxqap+xORlH4Jj3A3GboRa
lOfJAmlSPbdNJNfme5C3WUTueLpOrdze9jBGQ4uMIIsJkMIn4aE59gcZnHd3xZPqDQfzaHICTdtL
RzSZgBrdEGX6/9VdIqZzFkv00iqaCym+msG1WT7uL902oS1mGf0Hg7ESUz6kRp/B4e9ee3dxJCu+
S1FyZMe2FNmK3d9iHr09jJbM4Zjd3rN3XMZqiFJYmn0J2ZAet0joi5iKWXVeq3LU7x+8pXcgxlro
QaLJGtU/9TDP1nQuHIJCMbxFHRPP+L52TeevOllWa8rYj1HS59Ck+xYYvVtr/aXrHqco8Dhbt+1q
/JaMTSpVAzJK1YKta13JU5zMC3+AiRjDK+nb0IBicnwbjjqyKaalMk2DyBBLWCZ31MgxmdN7vfux
L9a2aXqXinE0+rFVUYeLI5bJvUeEBq816RSMgpOF8YusZPY+3JatBzGTqatgNtEUk9krPTWXtGvR
oaM1z3J5GcsrM30W40dMyczRzL4PtrWC4BNSQUOFIWIG28IbCdKiFz2aBNqoseTSU5rUirnjlLb0
Yo3CrGAyx4VctUChBYQga3aTh+GKlizK6AA1BYsXcn+LqbNWUUHwj3YliyaaTv+0UwaJM5Ms5gxF
xKyNEVSuKVrvKo8cuxNynUJlDz+brygUt4S/GnmAOiVFFelYS13VGUNSylMV1uiuBXh+LZ1BK/it
8Xsnudc9OFrH/orry21VAqwRGYsixDlmWmtkfkutIYOCBsPiygCpSHXg9XNtKcwaillZCV6jKnQG
hBMvmAFiGeJNMN3vK+X29r2vIOtzdGNPsm4CyC+SlMwpbRntVrCLD+VRAk1t6pWfjSNx5czdh+aI
x7ohYQHODgSUZ7tKH3MB7VadKxJexIkHwhyHUkhIEKkASeTJGhrDzpfzPH/bl2QzybXaKdYH0WJZ
xaTiNzWcnOkoWcFxuW7PpRd70ss+Fk8gxgnJNLTyDQtViuE+a8CZpV+Pw/d9jM1rcy0P/REr30PS
VcFII6xa61a/JrOQ74UfXYOrJ/FTr70SOMn+La9+Dcg6Iko7T60AqRSpsWa0gAY95/7aulnWCIyl
MMVeLnIFCJhJYGWCnaQPonzJqu8S4Thum28ixUQyRMawcF1ntSFBi2mQl/3yZoIpU9VyhZoCw06e
6FzFwjWPNS8DL1FbsLbCGq4xVcbIYuQ+JfR5M5EHXI9inRWktWfDDi6U7sj4Vtqmnc3W/B3zizs3
sBQ02hV26ZNHXnE3q5QsOhOHMIVIN7UM6PoUu6Iqn7uhvZoT3sRudg9ZGOYwR+pSJ6EIGEMTLpoe
uZW6uNNgHqZgOEkCbxbbh2PA4jFPi6VqdQlmqrVzVAGEPh0GTfAEzI+/ujR4Vyl7CFg45mhPeEun
7Wy2dh88EPJ1GY77x3r7+5oqIxKh4cb8cAQQm0qzAMzn/bnTTurAOWKsV//r979/n7kau7Bs4yIU
WjsGoV/+VQw9GWM+tZRT7MSDYa5FePMtkLBMIA/xxDyx0+naVLyk51VQfngeMQKx4bxuSsMwGLBg
3Wt8Lb2ol8FRbfGxtocr/fsUuKJXOtkd4V3JrAvHwjKnaVzQ99wsEJBc6AAOODU0c3EM0KFY2Xwu
IM566sypGodQFRcRUhpC6ijaoSWdFba+0n7ZV78PQTdWLuY4BYapCEkMuWjlhOhSqpDwkL0RM4Qe
r+D2Hw7vb23UmdOUhwEqNgWINaChekH3fYr4l4VWIUs+R6fAznlBUi4ic2vqc9nABkI+2sZN55fK
L+AMHezJLR3hGF1EXuCcu6LMtVl0pdahWggK6pVPCihfA0f/FJ4XJKmbwzJaf7OBdLqtbkqofGFL
8oJGLMNKajsbt6hT31MeGwRarPIWoT6b1876IQP6pi4rNGYDa1lvZjPvOgyGJajwrfE889RbzBmg
WXGM//an0SpjT+Qcv827DNNkVMxsMzVTZ8zLiCFZ7RCXgA0veXrbT1eVxrFgHzyEN9F0PJp0gxYe
sh6CYSxh3gjAIBeht2hvQISBOqhp84VLfcQ97Qkcp2RTKjjU9KUmyubbYq89ulzoR7TtopoePT+5
AIVMU2cYMoejItTP+OCHrHAYjRTQFpy2+tjZbfagtFi61yK+qczrJLmYi0N0f6p5Lv6m67OCZK41
QjolrkuIttSGZoWpEjqS2jXuQKbSMSODHDO9S60iFTU7bP7t7PG3rSQGZt/psirJbAlpomEwk0Hr
RhNNsHM02Irh7NRF63EWln13vuGYogFWLNNAwIJRyzRoWlABY2GjY3MOrxZ/vs2PkZ+DzPLf9pJQ
KE2WdEVWIJPJBirUJoIrbuDgkeJQy5+j5HVflq0LZ/195sKZxTzTlArfX7BJ7ZXa+zKyBcJxH2XT
fqxhmOsG9aFip5nUfkwuuUNHr504+WPnl8/6g/7aHxu7sHm3ztYx0xRC4IKDPAH1gX8+nKpEMgW1
zTqMeH4Vpp+q/EOVv+3LxYNgVm/QQr2YTfTFlGEUfjOCQfqZRrH+mKrtwmUC2gLT8aAwENtByIqd
BYbnTRjrWtHhKUN9H7qEzef4S/ZtaCzq/cw+BlVPo70v4ua9toZlrEhBmiFsQJ2Ae60HrVjhBUfp
mpJG0YEbvDEOPBkZ+1EK9SALKGOzzeomFagZwaDzfxv8o2dqLRHjG88kr5HjxkIW4O7LZLvIj1N4
t79sW4ZQVwm2Ca9PRDQZQca27UJxGVukjzRPuep8CSRsos8LS23vDk6WaSo6Qr7s4CZDrqs8CmY4
4G8sSotPvpevBkiNolPr9zwd3NyeFRqjC1XRDl0lAK2oRGuavxXBQzhwNY4aA/begq8oq0QWNag1
Y17LYWlrIueweV8GB6TOD+hiSvB+htv9HNqDbvOScFtirQDZuFuhpuIs6ADs0scOV6R4DManfX3Y
eu+tIRhjhGCtmggqIGLjQUprDIUqvL9B0HSiSnDeNYXRuNxQjHqJYIva1hv0u7l52P/+9iIhpIEL
SZFMdqizYWpRqRj4fhPfJx2mfV6l9ef/DYLZeCEw1EjDLD7MOPtsjk+h9krIp32ITXcPMf//iPFW
drVyvqBw5jw2aYfBKmBl/JVocwdffBA92SlhD+x/m4R6u8JXiMzWS1HezwlyG3bV+vF0CMiB5Jz7
lbM3b1ZiJVRFxKwsRlx1JuaqVH7aJ3YFYp39pdsyaeuVo8d2BSKEWTIqdHfQDYEujBi82qrHH9XG
k4V5alTZ3KXo3sNhXHQ3z5Sj3CVuuuic47IJg0kqIkYmy4rBjqBL0jFRAhJ2di21rmialpAb1+3A
KyPY1rcVDnMshSYboqFHY+nygD4PE40eqEQ6Bn4/4jVaH+NXfj/mpq1ZQTL3m5mlNCRDIYvQ7qXa
UnjFqZvRGFSZ/1495qRqYylqevYm1XxaPM0jKsYB0FIua7lvn40D3PvAKw48YPrTP1wN77gsM0Mc
GqqRCFFnC2JjFctTEr0E5ldTu1WLl7DuOBrPWUh29Fy7FHMxKkAzRw1NdpNS+TIKtZ39c7V5hyPx
bSiaacIvYd+DatiqkUH3izp27T3YpvGYR1XXne6JfslxWblo7B1eZXGexTjG4oFGflDKHDjp21yu
7hAW1r8ti3uzfmAcNSTTEMFkwFg/UujTqMgIRJrhWRi/yJWTCs+cBaSW54NWrDAYN7zIxK5rdISX
stKKZEu2I7v/oR8nzarxh3vqDC284SKb9mOFyVjDCjPvRE0C5tgbGH6LzKd6RcKxrCxt6DqehFQC
VkJ95XgxVkQK+qGQxwnBJajIcsaci9BN7dHTvQmJaz5HEQ+PMSEY5rdMJnnDo0Q7CNz58lHFWOXS
a7/xylq3DvVaOMaYpL0aJGkFr1KVXurhUpKHKQHLe3YUzZMW8rz/rUOtawgqIUsuS8pb5HB1jUnT
UCZZNLR2FX6dkk9qyAko0fPzYat0xPUNNOAQkQ0OSKVWRlG6IFHRfY1zP29mJ+jvllBx97V+Gwch
DQXMiiA/YVSiqVo5HWYJkenmTNRruc0cXTvKSswxglvXPgJVv3EYVQg0re7zToY8sSSWFlxMtbDb
RFLPWtiNilUIKHGdQMw0WaaSGYUVlHJQcX4E77TRTV1tmtL2stbJOG1V/cmcMBE3/dJgAuT+im4G
jTVDBwkTpCWE3bpea4QkS2HvJcnKM2sEhcFF+izYHbqqL6pXfOFXTWwL9huSvdBkZQjbWQXkvDSe
PteHrAjOY8ELOX4oLfhlht9xGDNsKDHoRUvgvN0x128zWPz00bTBUgISlOREMxopt7xx67CtVpSd
pRqFcVykINKyBfXrGL72Yse5PKmWs6dtDcCYYaHWU7K0ADCmqwxub0+u63zwC6ReB52TU9tM7K7B
GC3Mi6XR4xFgFazwDEqwhaYzQM2zgGZDueh0Mqgb2vEz3yLz9IT+f3UAjKALmykDdDHYs/K5X7xw
eNpXfx4E4xiItVnOCfWI5za71TtiqWVxWJbs8L/BMHZrbkradwpJ9PFbVWReF4OyqSyP+yjbHipK
uwii+goo1ZkkfANGdzL2DSaOwj8VrNRP8crrToMvHegtFjoELEq8Su9NdV+BMqdMFNu47TKA6uJJ
HN1a5Gng5r0sIl9sgmDCQPb4TzVA/CfSagOOrm5cC9WNGV232WmcQC09PGJJx+BLML1K2UNu3O2v
59Y501fAjHJg5HMnywKAja73RelcJ1fC0ltNfiXzyua29HANxSiIOuaVYsoV3pmBN4MjBDRyLW8d
qVlgzcYag7nUaGt6l9TAwDDB6qggP6gqlupMJ+VnaBcnfmKXJxTj42B8cTlUBICy6vUpjtWRS6Cx
6dmvhGLLUGt5MUy8UegDPTj8GgIJ4mALdUluBpO1rxBcNEbXcxMp/7wF2oghR4Y3+eKxd6q3vDh/
Qumms/OufizbSTSYmZaPUD/FzJ3S1ByyRNYizw5cPI592jrD61VkbpRSmaIilSCX2oLzO/qed3/z
dFgjMNeIZFYgCCshjCBkipUW8WGYsmMtw+Xg7NGm1q1SBowsfZMViygi0m0gsHVGhRqNPky+/L11
GgzIfKJFDPwBr5u2YoXKyLeAxyUxQ6AS8YQkHM6a1VUPQwVymog7a2vTIq7cU+ZgKaKxLFMI9zRA
gQYdjqA6y+nX6NqQW+O6uZ7vYCxRmRJJwTRVABPi85jcto0fZJxy/A/1i2/ZCR2XCJL6iGawBLti
ERWiMeI1tGS24vUoI1AdZHjeypwc3oX1ocv0Dc3Ac0WSiEYzjX9eKGo3FFke9qhDysTgNZ6mrLKU
ARPEb/VxGSqrTuvlRo/q+SUekVy1i35EndecZX3r/o2yEkVCtg4M3TJbEgWKJDWr5PpXkQg1yeLt
YGVX6LDFeLgZzQ/TbePtY27up6kTHT0dYChh66VFVCGWsgbpBbypjQclxpTlT/sQm48KcK5gGiA2
VJPZAR5V3WnTmEJnxLviKAVW4YC/5kp4TNDYcUm95MAbJPA2S5G93NaIzKmv8mboegmIrZtpbvxk
+p0T+rRnfbiKD+ZlmcEjb89Of/tfMC1u3axrcObwZ2NlBoIM8OQsn6hnLLjkjLcU2v8Tt7jwYgfc
5aVbvHKM86VYtFkDnnyZvF/VG2j5ne6FL+D2cItDUdh/taGqqOqExuzY9BReGZjy2il0Q6vBMr36
EdVMqOPD0FHz1BxMJ/68j0iX7MN+yuDjx5NUExWRERHBXMnIe5Q+hqGXi1dKcb///c2r3FgBMM4d
Xvi59quK74aOAqb1DCBXAtl24lI/eR+NJw3j3pVCqzWNbkBB8sHD5PGTOnUcFoqtgNJaHsa7m4zx
/2tFBfmcm08IHthK9BLj6TTJhx6e3r5Em4/rNR5zB8V1lLSLgA3SHmiXIvlCaeQjpxCt8Gx8aX4m
91QTte8zb+Oodd7RDDaZRYZAn6oYwIK2NAi/KJa5zFdCJl6WNj50lXEZosCPh/SkoyImWlpnX/It
+7kS/O0uWx2+ZkllBXMWEJbMbnrQFBpCaOkK50bc8v3WINQDWIHAcW7qaIaQbWtYs4Ke4O6rUN5W
3BpjjmaykUFwxNaNTrdxiu6r9hqjevZXi3fO3nJFK0nGqi9IWZo0iktHMMIef9PPnZv42R1a+172
0Xh7w1iNtCa1XtLK1VS9MttrBWUI6FvZx+BtDWM4hiEtGo1ujYJCfs2Irbb30d9i5fpxH4i7dIzV
kNHFR4IE0tChfb+GzoMp0EVtJSqHeCX025fKu0FkpxUbUDi1K942anIWJ3MiL76ktm7RmRDFQeWc
Y94yMvYjRVlPK9eAq5Kzii6xAMxDw3nseQRRHJVg3Vd9Jkte59gunTwIfWwFrT/zUtGcQ8Q6lN0g
5HmXQxZlvBLN+57H3kjXYsfksVS6CqYnlCItXFYPzbE9DL5yEA6yz6145ZhWmXGipKyU2y7AWi2m
FZxoea1yF1N6AIyE4DaybSuAYaCm0JQNUWW88BxzW2Oj0HFWnxoPVEb3gpU5+SH7nP0cPcmWMJep
OIicRMX2mYK/LYOtlBKGMWo3610yCan460wVTv0IppxPdBim6GeP8TfOCaYBtw8b947G3lXmZEpm
qyEvUqMNMaj160QZ/NIkVqerfiosfpUQR2jnH0Jk+hzsTaVcYTPrG8xqRQoBkgo+bYcM78xr00ai
2llsxW0uMsa4co705sMK6cH/LO7b4q9svRSTJlYTQDaLl46fdONBLkKweyUW6oKtAE8rFPWbQ/83
N/IKllFbMSzUjCyATcevY2y4LVrvY15n8Ka6rkDocq9kiypNKucaID2atySQICqIY3SpZBsGb3Q4
b+eYW0xOkNIQAmhNZzzWvWjNvFkS27Z+JQxzh2HGbpSZBRXmlHyiNQyCvci+ag2uguGfOoYdJZxb
c9MMrxCZu6w1iV6JBIhZQqwJDMFFp1hyK3Ng6Gf2DhzjBY+TlOqRjqUTm/J2xFjRpQS3uiF6sQiK
OQyn4uDxxGLMyWgaQlQrdCFnvDsPYvUlJDyHg6MO7A0WF22rpPRUteZ1nFyVordvKbY1W9XBr6Si
yJYt28zqaVBVKoOaH4T2KsiJnRG313lU2NtyvOMwe7M0QzW0E3DSPLaq8YdUf98XZLPuCGz8okkM
2ozIFobqoxHPBlJjCAKYlomow1HydcWi84eFEzIfF4kX1vwHk/cOyZwkUW+Tqu9nWvMaHHQ7PtHp
amDCuuFdztu79A7EHKAhCMRhWgAkK6UVK1dFa+CB59cqr951M4u0XkVmn8IIJO+9AiT9ggIgOILi
U+HFP9rEKX5SX7D3I0rVy+s+/Ier+V1C5iyh0ndaig646KX/qmBYu+Gal9EJ4X4UB24MRd60FL/R
2CS0QVqlG0WgRbE129NZ8VF/1KC8hPJXjL7II2DdtkzveMx1nElGsRQZ8Oa5p88G16hrL0973CcY
e9R0nEO9bZje4aj4q+tqqnJ1llPAEemUZRdZ+CKPr5zjRu/VD8ZWRWUsokIEhT/MvUutUtkOONDw
MM7VreInjunOoL30KBkcBgzyNm1TKJWAbQGVLAZaQ/4UChTf/bAsGvxT/VXofhrKixx/4ghFtfuj
UL8xWL0Y63mSKwkYcEmv83v0HICat/tsoGigPtJygREUy7QNkkdwshkEN96lYyvvhjms0gjjqm39
jvb6Tr5gqxbiwCDB+ddsrzQEDopqmEkNC6lozBkfqwWxNa2C9mN6RYjpFYFTO9KhwMSMBmPFeBu3
bZlXeMzOLShAMmKKN3ioB6WAQ+UOKH6Cy0FH+5DcUu95VAXbFgV1T6ANRE2SyObDk1xvR3CeIOx2
xCghe0IPX441VRq0olcHLkf25gWHrDuq+JGCRwPEn+qZkayvpgDBfLP+FJgnwpvYThfpg2quvs9s
WhyNZWKkWMTkSIO+6YEaqxzRdM4R2JQDx0tD6FXWCDuIo58lKQgXZAgCNBxrXgYeTvJdQ3ugZIN/
4S7iDqfZVo8VIiNZZ2Z4dlYd7egQMwuTOZzJQoD5rN9IeKwMj//FRJVNe7yCZDRSTepW7QIIqTTu
fCfcxH7ikZfs5sexsxDX7tE4fqJDtHjF0ZzFZRPWg6CXNbKTaFKfkeMPQKUqOJz927za0A+B+eIo
9NbY/rnBTM0MTbm/Qm50lDPBS8UqEMhpDiS0eLMktyV6h2OumqpUQjEQADei4JS0Tkae9gXaNPsr
eZh7RuhKIujoLrJjTJQFtS24TqxJu9sH2dZBoiNZpaiISJjM6RXmmIDcFsZC/zI+jYf4SwQS59rp
nwWNWmGEwDLN3sfcXDli6miLlSXEIxjIrjaEYoxK6hE/qUJmKdHrPsDWyhFRUTAtAMXIEtsfI4GT
A8FjWCQ5/y5EjjSB3JRXQbiJIUHPMGeP2j1md/S27cU0hlWKMfW9Cgs3NTt3lmOeVm85wGSFQxdz
5dGApD8fsqiB9QMrZ+OUmYUmd4zZg2m6jOgxOOWfcF7RZ2vzQlU8Cen/V8hFbxLBrCChXhya6sFs
vaXhcAVvQygw7pICHWSDYYopFHkyTDSoXF9Xc3WawsjOG93a14cthUPOF6E1SZJV0GX9KcnciWM4
VIAJxejayPWL2Aocnd6W5DcEG/IaUekW6BIg6vIwKtdxd8x4Lc9bpnslBZuBKYauDCbq24qldKi0
q6YCPabcukZoj2gz+5+WjI1p5eUyJnIDsEK8rsmPXOO+t6jnz17rtOsPpgdb/2FEt1TV/0fadTXX
revcX6QZiaLaq9ouLtstTnJfNHGKeu/69d+iz73HMq2I38l5yOTBM1obJAiAILBQTeUET1QUskdz
9bqYwRRs1r4ZvGhG6oUYPD109LDQ2VNn4UiWragCs0qQDcWDk6zw9QBtSk0sJsqM6Y3kz45+bi6R
a8FrSB5RPR38Cg3KqZqfJoqeQhGn5aa2vIHz3nAekmDMR4Cn5L7p7rr0WAyCp7TN++xKQJ45MG6n
3KpCYKBTojplp+6Efl7Y9glzv+gJ+VCvvxOPgtk8aivJeK8Y5FmiB0CVtJ/KDNZiUSZbsG88GUZE
6wjN+hZMxqN5ztCepr+y+k5Xhkcv+hf5y+xitMchQcgtuqps3ZHWK8qZ4iFA22XGoLUO3PbznPtQ
q7tUnm5o196aYL20C5Aa7h/E1yFzH87JakU5M5wP8VQrEVa0/hV+Hr6YB8NPXOmWnCJ/QF+Zbven
BQOzpyv1dsDWskYi3OIbdxST8G1FWOsFYL5q5RGmDC2p8ytDTorkAaOqj/zmCJor1iEuucKOZ9Ex
4QKFzGpCvYmZMkXgBG4GmzE454fkZewxEor446VxsoPw+WLT5RqEtY5bKloDOFh9DPRMHdHH1HzB
GGCU0ZU/Cz8CxXIzQ1LZRRoI/d3py/5Gbwq7QuUuA+li1k3KyvabOK/tKA0wcKgFT2ufoEd+H0ok
IOcPiVXXSRsCyph9jNyyNfTyBWD5NLKHfaBtmUDxyaI86DCnu1QFoUVCcWIy8ituPpUWohdVWPq4
aXMYkeh/UTi1REdnUSfs/U466gf6jNs9utzki3ZgQ9ZTN3wURUbbttVgNUHoxtE+MPJkcmRkkwG5
GrcY7PC2Aiux9VBdwD94qDALBVR3KIDCeNsf/3w9LQVzsFXUDIJzTn1/AOc5GpMQM+0wCdAfp3MS
3FJLQAm4mY9ZY3BWDjVswRya0P4Zqd0Ks0+WA6MVp0dxhCnE4vRDaowlqGfIA+pLt7t7vdx/iY7k
aNyJ9mxLSdZicUpCR3VYlAQ6j9mT4XBoJkEh0lZ0tv4+ZzSmBtkRzNzpHM26UZcHWqe2MaRuOXzR
9cXeV4NNWVAchuJJ5HcMjVODelKynvTo6yT1dzrdgl5z//tbPtZafZ9TAYoLZ1eFr+3fLOMyHNMT
u0SLcvubYqAaFbSJFiow+At7NSZKA85m9NySX5H8Ev6J9bFW32fubOWuoi7J9LLC92lxpSipXQ+1
Xfa/9tdqy5ZaLI4lJrqkCX8PNCZLmlqC9GXQRPYUKjfgqZHtRJYfaZsKdGxzX1ZY3L5oRg9S9xi1
A8jh23H0o1YuRP0cSmcy/RiKx1w4OZatEB97rIXjzqdWNl05aRAuuyYOOmvOP2PEj1+jY3KODvvr
uFnKapmmBS4QGe9u/CVNreSGqClqLdGjP9v6iLGF07XlVxfcdU+x07Kiy8p0tW9s0rAo1NhUxTdw
/vpm5bOegZmJvdP+J0suffMkkG5bTf6Wjr+8LSj+HgYKAPofeh4fzMzGDcfTvNnPbpMMpD6FB0aK
/igqwdw0S6hGRgsR647iXznBVz4s1shUZm4wCuyY5/ZQLH7XxbaRzII93HL31gqMC2H0RGv0qAKY
XN5WsT9oX8DDLljITZVcYXCxyyRF4MGpgTGe0+fgrB5z9Gzi8fkvblBRBl8gkcm1ltXLrBntDLQa
zeZW7pDkpZu+CURi5vrDKXsTie+bHyaJRmWN0krpKGOQN1I9iF8Gh3wPbDSOCF8lNnV9BceZRfAc
9KSTIFMWNOFJ7qLoDs+5yp/4kBUK56MoWDdGDEBhL8R4hLiJD+kpOcpXIrOxvUHAAROcBlI/DqbI
lSpoe1ioMsE4Hu1iDJ+W9Of+Bm2cXaQIiI4AFqwNH3gNBoTKQzBhf/TclUjpGPp9tTi1Wfn7OBuy
AMdCeRYyiiw1+t5fxaNWEQxZBSNoq2jXtUo0tw9H88rsltLdh9p6I3qHxR1VbZgGrYhRS1//yiUP
LQMX0w186QYPAF2M5z7R68qG0r3D445tFsd9jW4QWHel+pbXKH3DI4S9L5Rg/fiKkSlFo3zWA0NK
s7OhUWds859NpgqsnEAUvuwx7vIUk7exdFlwU45eVAs6FkVicOeTdFUzgUMBl4seGTAZU9qjwDEG
UZ/9phjIXSsEDf+WxQeRqkqDYWblVkt8baZXxfRpfzdE32d/X0VfU9GEY9GzmqR4hFohhyyc1ri5
UisR2N9XEMFCYqOdAFGn4y1NQVCQdNdBHwlM2YYPBRPW20ox+7CCCXWCdSKAmTD7OkCO10qJnWGC
s3Gac5F/26idfAfGGQEaGk2XstpJEE6eyjMY+A7lU+PMtijk2aqGe4fEmYA8s2YlzWWEBhdGs12g
Zcj8sSC+Y6+rWvLvATkbMA9NOfcRAK3HxceccnRHUZddl29Ll/WtCmtBN2KFtYQ8kXRSB2mhqFhL
jFVGwyAYF15YYldFs8t8FBXyCLSEv80gSKCzRgEW1t87tHrNN5hJgyr5c0QFOVCB2vPM0YW8lEHG
yhipjB7w82x9m0YRCTfbfC4mebd0nF/F/V+ZJoax0NguDUfKDrp2NS+HukXZEI7avrHY9kdvZ4yn
je4rc7IIq2Fjc3jZfA/lakBl5ujWqAP5I2e0AuPsBrgdOim0ADahlWYimU1TQUwn2iLOZPSq2ncR
qxGSg8/a4JvVfVkd/2jJLJPi4mniKZXbIlkqwzIy4CeMx/E5PZY31DVROID0iS0mGtuMgTDn4H9g
nDVXZ1rOiwkwgqh+MpNjNw5faCQfLSkW3HI31w6F6rhTY761zNeT6DWGveQN3Hip3Fh0sdv0UrSC
h8eNmzRevN8wONs3LfqYyBPEmc/mWTl2aC2Ijv98HCDqjQi6+BQNxMEyOIh4RQtoG8QRotNEeZaI
G8WnqfoTY8A6FCllfb38OxboiVv0hiE4DfprC8XM1WVuBCnBzQ15g+Bfq8CBrFuTAoi6vFPwyNFG
oIeSRaXSW8lAgtKN/0nCP1hlelpWgQmY1osfWOKxO1sHVN7gZUGUDNxK4L7D4mKsqJ5AtMy66XBp
8BlHcQlOZ1Re4oJ8DffnatQt/hN4k0DtRCvJHVkiJdbUhIANo+xolce6jrxREqUHt43paiW5w1qF
DXINJWCUi35ob8Gp6hGkw1WnO0SeiPNSiMYpOciawn62sG9K9jqJXrrV3RgNW/216f/hRWIlG2dZ
aReaoHME2gzCrelqSv6lsnPx19RQte4kfD9DYbvadWejxHDSfHH3rbdIEzgDFJO5yVLWThloV11z
mMcrsxQ4CBEEF271ZV2BngxaMDQuAf37kB1KKghXN4Oet92gXH5E6pK2a2e299VTt1zN0o9Gujay
z4kqHPPAlPZDRLKCYvUEqyi8rIckadgtnB5K3Vbc8pxd9LvAV+4tjAHrdAevBqf9TdoOkUEDRSk4
A2TUqbzHlMKuLRSWQU4Ut/WKk+GXB+NBklHDiZHmrIKzEVIifwxadTAjgD4ALQk60sqcgk90zgo9
GGI3OvUzakaL1yeYsnxl5BOzTX1c1vdwnL53ikRmNQFcQ65pcpAygTffMOvvAThNz4KiKOZ4it1A
xnTzHFnP1GlDT7pnyyd6UtgoZ3uPxu1YkFpakIdj7Or3S2krMbohYi97Cfz02ronboyxD76oh1Sw
hLx/hHcMaSphCdPohAkuWSkYIvHxkL2TiXeMS5TpePfDClrLbVp90hPZrgynTB/16vO+wouQOLco
J5LZBwSS6MkCWuEvcXvOzKtZfTBKwZ1atGacJ5TNkKhLgn0yjBure9Dif5xEeb9mDH9lLQqwHMyE
SWJi6uOcXM1If6uRKGb5GBW/R+FcnyRNSdPPkIJQ2bZif1Fm1xz82Hja3xfRanE2IQbvYl9Q4PT5
0ZouJPuy//3fHBsdNZkGxSMMn4LOwrCR53qJXQy4Rxc0AhQPtO+DXTU2bC1IWcaj1Xv7oOzgvzfo
WDw8YmOkDdhiP1TlxVQKzdrqYBjik0q8EizWWdehUhOl0OWdthz24T66w3dw/BOPNpl9ODG4JDj1
2be4PajFp32IzePzJhH/yKNHmJXZqT2Umv7SajQP96ojzdaxnEJ77mKB791UihUad1gtfa4sDKDH
cLngpShvk/l+X5qNwO79inFn1KgGomcLADR79CQU35QHyTO88lT681FkRDd87Xs07sTqSZtpUoX9
KRtbs5sTxaSqyMWkbMZfg8E5rihhs3l4V+vHHd5Mwzs66E5jN5Zv9OChqZ7L0TU7wf1MuIrc2cW9
GeWHClvFcfKLqvVr0p5JbxyjMb+JSX0vl4kzUeKByORR6YeDbDaCkyZSfaa3K2M4BiCMHyP8BPQX
OUGR2wrMO/iQBDZdtKCcpx+lWplVEwvalJdYeqjV75HhZ5moclQEw7l4lPnHtGEHeVyOQ32O2wsx
XoJxtvfVn31mxzzxrwkDiBqklO0baztRj+YpPb3OeD7twwhsBv+asOAlrigaSKPAQ0XqN2VxjOZh
QuFZcNxHEmgBT6eA8VQGwnIgVd2h0L2MfjGp4H4rUnY+J0WXRA0jGYvGxiCjidLPZJvChbCVMx9E
iVAhHGczMFtKMpsOcPTQnVIvQwUGeAKRNexPYLvzs0ngQwQm90M+pwoWWTewhLT1q+YhF03F2PbD
bzaJD/5nXcEUKGaT2OhLDYzmKEimdzLosdGilvtstLKoz1qkFpxx0OQY2lcDElXlS/o0ht/K5WVf
8zbahd/ZdsJZhrSfg3nogTGfG5Qh54cKs+Twun3oBTou2iDONgy1lYfxAKDMOEraocwEobhI4/hY
P55a1KY30LjGZY3PiY+i9eI4+6yzzjh1ouZxwebwob9SwDpIE1Pw/IrKp9z8NYim4okguDBikeas
DwtAzFlrK/JLYM7IhwtiCREIF0qMFEPgsxb7EhS3ffqSSF6uCcIhEQRnC5aq0eR0AoSOeNJQMrey
cqAQwX1WBMP+vvKlEhjULKSFcNlrc8+KFluVxzvFEiXBReGQyoUNw1z24cLcT3T6i6gtRCu6R05s
3kbqIgNbGJ7glAoOD9821cYKpVYMSFCIDt9RpnRAobljqgjCpJv2RI6ha/3YxxRBcoahCTuwCNSA
bDLczKPUn6khOrIiDM4mIIDFEMEEGIPPuNBTjyZ2eN/ZLebVJ3blKJItajQWKAmfFstT2RjAlwvI
qPTBhWOPFdovYlGIIoiE+Pap3BzQ2ZRCsqKtXTnUXapGziC/VKMl0A3BGlLOSGBCVyrlTDXy7FhN
12kusA8iSTj7UBhRkybMkffLaao9WUO5PSY+gx1rX99EDpYyQVfHd5xmUgQZgNJnxa/88iY9VIFD
bVbiDPbke/N2ENlwkWycxcjHPDXNkO1SeMjR+t1Pt6V2qjpZELCK9oizGFGSZCb0DMc3vZTmiQjn
abFN3omIKRcpzGZMlIRAkL8G7YZeANJYJAxQmMn4c7JB4Mw3Fw6zYJEiQNGV+oHXhKRaF4QQiCw3
zeCrY2Grkx0FP/Z1QgTDrZtZmqkUsXWb9avKOEdh6gaSI27l3DQKK3G45dPKKSaT2sKXoza8bNIb
NlJmros/cVArGM6kYhwCSD5iiIP1clqwNGJIglMPotkq25HQCoc3q+EUmBkLVWtv9OIjG5ctOfpj
fcr90BdF+oK14+kpUKjYa6j1id1FxuG5S63U1sFqt68ImyJR0ANj2BUozWU+C6aO4B5PFyRa5YN+
IJ5yVB7YZYJRsUjuP69cxPw+gpHObF4ca0N8b4nSulNiYlY4TQu4wlK7Mb22/LwvEdsD/sRq1FAM
hFe69WFQYJHmo2TlSuQGUDkShraWH9XwurMeh8kj2WXqvu4DbtkgDUPu0XNjgOCO56+Vprgac5VE
7pS2T7pEC7vNA4Gv2NKFNQZ3Xo22mfpkAcYQPtDwrME4pN6+GBtDbHVzjcFtTmC1ZhNJaoTUl+xA
uX0zQSOWDbrhDNQdrwoxOvWxEdbBiITjTi/pCSbqEBq50nFw2Z0WJeP5z/hT5S0g6a0fu9TrhY19
ol3jjrIeto0G5MhdosoGNV8TihLlogXls69qNY59pGNBW6/3ytghXn1QE0c/ZbZ5Ya63QYpRWOq8
ZdpX28gnZCO9StEBC8FKFKpUh6a9DtRLKDhkgi17tSqrkGLQwBXfFdiyZTCdpetucQf1WyV92ddJ
EQwXItVTI2FwOGQJMy8loMa1riXr5z6GQBFeo6eVKCPtooLGEIUWt3g7Merv+9/ftLDrDWFCrgB6
eZRIp0AIgol0f81HLK7+GjZWHERToYVonKVQmwodLIiJcVlHexkOE4iaO7v3tXN3UCVbVFXCzuYH
a/tm/Pj67Sagg4VhZOB8D29n7FA1/4ikRwPDq+rYI73IA4sUgjMVmF2gV1mAtewbtMUo1FlK8zwE
IiYA4Spy1iEoe4WWBpxI55vwiolvzajvYJ3Gqa8mwimCG41A72wvn3iloGFPmu7VVCRPWXMTg78o
PmQzo2l0mnNzS77gHy5u4oZEZtZ3dpBPxkq0N2qdABo1LfZg+YrqSdQppv9oVOAoBZaJT8bmiUzi
ogdSiiCw7y8h0eyZfDdn0YljZmFPJM5sVEOojHkBoMEHxxD1yoPlqDcFOo5QJuhWn0SvKpu5vtUR
J8zGrI64WiRta8mwIVX+JJHbfIpBeHlNq4ck8kl6ylPi952I4UPkX/jMbD1FMwa9QcwMJdqNDffi
RK7+xGgBisw2zsQeKAb+ioh1RdvIWZiwzsa4pTiDqtJdpT3akNCnJlFyReb5i8B2Cowzz08lg0o/
NQiwsuv0W3ikTu0ML+wgYjXZdBfxJCPhqnImphzMYZYxshTPwiwMknu3vlmQu70bfdVBDTy60wPX
fMAsjX1ZRaJyJkdu8kCeJoja0B9E/R4LR4YJTgWfxq3zKDaWDgCzk52iH9QLz9KEdwp0HR6rT6Er
Sght5h1Wp4JP5Gp1m6cN897spUKx25/oJavwNMLyDrlb1NBN8AXvr6LAmvGTlGoZGV09wJkw5rtg
/Jqj/MFqvzUhblHxP66ae2ezeVaOXq2otujwEcqY+KM5Hc1IO6TFctyXSOSLVM64BF1lyW2BZWSX
ThkxJKoUWONS50VHkJbN7j6e4HirXLgyDFVrBTJWUOtgz4YzGLnsppvcoBtP+0ib+d61gnCWpMT0
Bj1iDoGx3lsvka89DDLYF/+ab1Sj5Cfx9iEFh4xP9xq9WS4Fi8WCsPoUScbXGL1t+xDbIQqK9tBi
RD82R4MjC1SfLSi4CHkasi+69c3sf+5DMBP00b+9QXAaMbdRKucdIHSQqPc3jXlEM5OGfRrq0E57
wWv+9pqBrlLBiBZUKivvnZulLZhwXOMEkepOij8HfxiyvgGQ9wBGW83lZEZ4wAJ3Y+2A8q2GKK/R
Fh6YNEdEXi4SiAsPLLRPhpIGgXpyH6VfzPRpf3t+c2LfBOL2pwN1U00TCMQGpjAGTNOFm0xPxAX1
vKOK4NgGfFSHNzjuxE4ZRugGKeBAZ8Ke7TEE6VPvqs6EymdRqLNtHd6wuCObdFajJ3GMpDgKVILI
jqrv3eTggVBwioRryGUjwiRohrp8XcPRY7zlpgu+We3AKigD8RqK5OK8ft9PBWrjoRPzfftLb+3l
sbnOj/E5vFF0t7fs2ZddGZMGRZXkIlzO62MMQ11RhtsVl7zq7Wq5NNJBFXWp/yZC/Xvf+GQiuqc0
alF2iA/VKceQvOVQnihet/7kaR1Es/+zFjy1bd8rilF1AKqo19BTmlxbheh1ixmEHYXnx+4ufdpO
QQz7V3smI785dMfeHzHUKTqmPnj6BceZ2YM9OM5epGoY06lhqmhHg61CFwNX/rrc9uBkBQcUUmSC
Qk6BgdI4+2GkmVkOzECNIf1u1NZXqej+JKGIlKUCRh/ykXkCTrBO48xCAqc5BcnBrG5CSRAfbVZB
a28YfP6LlHM5tAUwkhObWQ/CdLyqGgfipn4rwNpcsRUU56NIpiOLs5hIIc7fs9Cvgod9HRB9n3NR
STUOMOr4/izFJ/BG+42mHfYhtqOhlQycmiUxiYpywnLR+wXjk/pDWTqWl/xSzlNmF954DGRBNLTR
EoQQdgXJKdps1JVlNIAsf7HU1Hyb+Br6rj3mPfQrRskLMoaTIpwxt3mAV7icx4qCIFrGCsvZeooP
9stz7YDS4lyeIKaQbV60d5zLMjSSRIhpI1fWfCO+jKmoAGzT/66k4VxVVadDnVUA6EEfiwdWFPo7
soJsQ+nGvrDaX7R2nKfKlqKfRrZnrYe6Ine5Sm9UPNmgZNlDT42INIHtxAfbt5KN809DH/UWiRka
uZGLh1S+q+Cl9jVfgPEh+dW3dR4HBu5sVD+T0bzoU3Ib1oagWGZbD6gKMiJd/0gL0xptFjDNcyfM
NZWOkYgj4TcH+A2A25kpmJAVD+GW+nN8q/rpmdG0gKARzdfd/2eskkggbm/yKl3msoZA9KD6hZs8
dhhSrIIBDjzrsfvLbASOUIDHE8NUWdKouQb5xu56LH05EFnAbdX+ewH5t8hpVjBfc4HfG74UJ81X
EMnGMVKgsotJjb6IzHpb7d7Q2K9ZJe2s0CrCiF3UIlT66NdmcO5FEwxFEJxJr+s0bOceEHN4GqaL
HrhTJIgVfmPD38Rgu7YSo5i0yCg1aIF80C7hrfVd9VGj5+Y/9bvsiqVaRkxDPvzzdnLmOd5QmeQr
1JmUihGzMC+hkT2COaEVdQtup49WEJzd7jHBpjHAfeRKV+FzgMGd9U9EfJI940S1p+agl8IeWZGG
c5Zcr5LaMDJIJddX03LKRTfP7VvNSibORITodEuDEjIRvLYzDTceQvT8sskIzeGPKinXm8QZiCGh
ldozccb2IdRvmzzEg67A+22rOOorLBMP7hiF8F4RgswY1FJNUOVIbblF9e7gDpbo2Wc7Kau/oXC6
oEqBFZclUDS7OM3P40PtBC5R4PVUJ/PmF3KFx8E/MndvmJwyDH3cDuDrQztV/qsv4G2XzN13fJuX
v5VUnDaoICOpaQEEmpzl/HgXx4U91gKrKtogTgmiYRwKY8CNPY7pIW/SW13Sv0cjri37wmyfnb+X
i79hSi0bK99CmLp4SBon1AQ1PqLvcyG+saTjMEf4fksCX1s0XzYawX78xuS8ycC5hErqFqTW2IYg
IVmelSs81xdHxg5jHvNHpG7uRPOzRVJxHmLMBpQhsFXr8WRjmb1LF0ugAK9vsB9juDep2G9Y2eqk
Coc0aYBB7ieX9TRlIM/I8ahZXbWu7C+tDR4IEAyWgkuZQPM0zjQo8zjECB6R20jby5jMV2kseVQW
+fHf3DPf5OOMQy2N6KvUgMMYG6mjvbAWKu0Qf5WPkiD1IBKJswl45EOZa4ylVIfPpLWrOLAn9fP+
QfpNHPkmD2cW8l7LpJ5CHtjRDq/4bN5SfNPktp5hViYc362o1/I3fukNkjMSFkn6JmJLiJJDhJLl
IfxkNQ6K7094DT7p5LgvokDreZKiLMj/ayuS8ksGSv8F5nUfQbSIPDVRlinNiNIsmItz/gyZMNlm
GdwJdZtsWLXpLT/2AUUicaYD7FUa6JqBNyU5RlFjGKYxmgIMgfbpnLHAeAJdS3Jo37TcKtOL3Dny
KFDwTTEw0oERC6ofuQWVMAFPTJLiLMkPS3et9E/7y7S9LysA9gNWxqiZpT4bkEJ+vfrreM8N3OrI
KN2pT5DYzQU2iJ2VD7ZvBcfZoLQa1HosIU81Pba1P6eHdLgn1myb0ddMlJgULR5niAZrlCcpBFi4
VO4UY+5rI5p6KYLgDNAQ9BqRF0B01lPT+h15FOzPpo6tFow3PhpNi5IpwOiwzgEQl+nn9FBc9Zj0
Jru5TzEG9TRb7j6sSCzO/iRRkylFDtTGPAzFSY4F3xeoAZ9iMLogKLoAWqfkFxLiuezzkkcg9fmu
aaj8+7EvjGAJP1TUGGpFpBnCgMUALQqx31TKoSGDvw+zbbSRE9GRxAVfx4frcmlJIclwmWD3//a+
PCSlu5wxucuNziBLXkQR3nZ4tALkbNzU6vKUR+xGdpzUV/o8xjo/49XpDq8jR9H8LCEeZ+/yQkoW
vETjPD0v/gT+ES9xwcE0+rIfgtcHgQveBwWasr15b4vKNHVlnxIjzqLRwJ0pKBIM/b0seoX/BJd2
9pGPVukNhLNKWgPCjpgJJuU3k3KoNMH3Ny8Wq43iDJGe6mj+GSCEMd21sRP3vZv2diEJq8fZDuwJ
wpmjuA8ts8mZCt4ryFlrmAsZ3lQNJlWwQEX7KnoZYXbgIx5mXYInBg0S/FjISM/rSl5wjrvoU2ZM
rjz3blYdanJUs7PUPZPgZf+QMQF2APlbjUILrQgnAEoTaPPqcy1/behxrPIjMb/uQ22ru4khm6qB
JOUHLlxl0iQlT5AHxegP8z4+Sour38lfGRmF6ZcX9Wd0Fmn7pl1cQXLWPikWTQpCQGrhXWkYTtzm
yBcxfnXZjrMG+WxtcPbF3NTNFSRn6sH6rFlxhtx/kAd2VUVOh1jJGq5mFM3tI20e5Tck3ugPUj3i
IEA4y7pJ85e4ftJF/UGb+riC4C6lvVZ3mJwCiL/mNA5HNqexE2bbtvMfKxzO8taDPhfaCBzlUv7S
8YSLNq5P+mk6D8/Sp/rUHSRXOe2v3rZ7WWFy1jdcECWk9esjjewwfpTEDdzgqJ5rDMgTook2i7O7
E+j9Rz0EmnJh7/0KOM6zF8yUQLUYKmBBHmcHjoiabtMMryTkzHA4l4UmMVXMKrzrSkgh5aJBLSKx
OEtMMZO0MQg2rsUk7L4Bay8YmiaBoovk4KwwGl7GoTSZFlrnMXqQk6d/qQqcmciTJTTS5FUVgkN9
TnwMkb/Nr1k1tHWaRHZw06mstoWzEMNS6dVYQhx6U5wU8LjZFH7/bjoTHC0CHXwQVWGIzhdfGwnC
Gm0Z2PkyLsMpczG43vKG3F4OLOhFyfDP/iUAg5dg3wTKwRdITlTOszwFaoiRaPoNQQF2Sj7t753A
3PIFkf3YS3IrA8MEnW3WaY9dNLk1hklpkyidKVBDviCS5Lg4qjWgZnP0kEa/0rPC25dGBMH+vorO
ZqtIppqtWJud6+7SGYLASagIbMtWAEFeZBKGGyODBDIPitFbssdSB7U7+sEFI9HByaOKJstvxhhv
+s63vS9lXtCZrVtCMZhcdUlzMaPcKedHaxAY9W0oisY4A7UfmsmJV4dSFeUDHosM5VoJAvSWxnZe
Ea8hj+b8Z/73DYyzfXGvm3lr4u04iR9ocZ10D8ogsEzb8mCEN+iAyUdC90LPs7jHE5S7SDd5+Gg0
ul0TjIhsMrcQNcixtfkQCppvWJzuRUW1NHMJrFxXD/qYXbrKclCIedhX8e0HvRUOt0eNOU26PgCH
FUcYBI43u+T35qnxgu916/7vOXQQqeFvHP6bgNx+NVEF1r0OwJ2rsDdEP/4EK4jHKeJihLaoCGTb
ML2hsa1dnbS2x2Q0qwKa0qlXSYITFgQgl+h9U0hrJJSM8181aMMK3CfYktbP1FuO9IlF1Zjx7hY3
/3x+Cp5GV/vHua8pA/NbzzqwjJDa0ZxfZdnikXkU6Mm2Kfx7/fgcqiLrlZppkGlIvsrtTU//5fe5
0FYLUeZUqvh+P10W82nR/X09FxwnntE96+pgqdhxKoJzNPrFcpKJ9+8guAjWklBOUDMR6HLKlAzN
Ro4RC6qjt18f3rabZ3GPGtakzY5rPHssLgdFwA9ULSy/GPWwiJ11c9FYGTZYwkEvxKeWYn1owijS
oVvSeZxB5m58kSRR9xs7eR8M3QqEu2wES96wLm74cXIwyspuotAJ0AxMrG9d/OMPtmiFxW0Rq/K1
8hJYEW3RrZ3YIILLi/t9EHbiPgrE2GXR5Y6RNtyJ7MhQFPoIR5R1JxJcF+gbKm6bCaURkWn3shvo
AsDtbfob0JLf27YsVkpzpAAkbAy3HjvKxEp7/8xiW2843BlVh3g0YhXufKhdNiQVTL230S/jhpls
MR++SCpOL1BG1zZjgaxSlpp2UaaOBbaudBQ+9rNfvbNdFqcTNFLlhrbAYbXKFLXKeO89s/7zUFjw
se0ZVivIOXXMnaRppmKnJPUhnV11+Wq1p3w6JJjdIrsLOXXB7QyHNCXf93Vy65DpiMAsjKBXoZLs
7yv3F7Z5XpVBx+5sma2oR6LeFmlr64Mdz6K57SIszv21UjkZS9ajtUzzWpN4S3GrmxPIW0svG3p3
X7Atv74WjDtsWSrTNNEBZipnOt7MUuT0y+cG6dt/g2PJ3Bnr60iyMGwHCzhfWdaV1mKo042e6AKY
/bXD0Pb3+yS1cjgtNWAM4mA8uK1agbso3UNElRsaCXzi5uvY2+JZMnfEsoCWXcG0InxmJQiMNq6b
3eGcntBu4Y9XgfUvxVPfi4cMSEUXGeINiXbC+AhHkaUnyAlGUty2A+nz/qZtmRBdsVSC3igU3vLD
cY0iUCqSD3CWhVtVuVtmT6hE/4Nr9RqEaejqaC21rGPUwYi3CflCa83R1HtwDAoWTiQJd37zuNDU
dgFIaVZOWeYw819aSVQauxldrGXhju5Ykj4cQsD0ICmevcgJz/KdcShAvSfs12R7zdvdNRZ3cjuj
lGbJwuZk19lpwhTozJ+uzCfWc2O+FI4oTt60vSs8gzvBxAjryWyge9l1d91jmvf33q9PbPqFuC1F
CMad4yHWtVgiWEjNJmfWjpC4ka/csqWMH0UTKAXKYXDHOBop3ulRO+3GSefWMLOpjJHtQy7Qwa24
Zr2A3OEtjHHOFQqZEky6b0FUrBxYYaQo6GQ6tqMXBucjVfQlF3MKvcC0UsfES32A2QOTa/S/As1L
BtEYJpFUbHFXx9cYK62OZsDNjU+Cn8FylKLncT6QZvaM9DlKQoHH2myOWq8jZzAkLaFmqQIxxJvf
Ml9XA0iJfxrBpzJK7dz4j6QhGS392jeF7KN7q8oZkNHK/2tApna0C+2Z0lsy4SwMf1CguRaOsyBh
G1ZgZIIuhmljV6lylLLnuF+8fWmYDuxJw9kOpU2isSqwhN38Oa3vx0q0R+zI7ADwxeexXIVmzHT9
LyK2+Jy8sFJ31g6I9+eXfyUN/7JeSlWCgaEAW6xTZvpdJrg0bgcVf7tBk7MPSm8WcR3h+00/2myc
8fQ1s67k5U4xLHtfFBEUZyPMajAzzLpAgFufzUrGDA+nTSMk/hwrF9QObVo9Qgxdo0RRdT7/a/QF
nAddUKSty3aZPNfaQxM97ouz+Uiqr0A4YxS1vS4vFkBAavSAUkY3uqRO70e3s9shnTPaf0TSvkbk
7FE4Y56MEqHPnw1sJ07hYhzUABoDE/TErJbMetoXUbSMnDWKumoxqlhG+JKdh/7nEt1oxvM+xKZS
rBaRsz16l2ezpABCrW/GsLO7/KsVKXYSXhoUVe9jbeYz1+vHGaCxGOqulbBjNEU5ow6mXezacOwr
O702DvGpsNk7UiBs8952+SspOZtUGEai0AQbt1w6tGEXvuRVCVpyTNS7VodYxEW5Hau94fEMqG2d
BDmmZkJQ8F1kbv0pPij3jDNIPo6GYFU3vccKiwtntKIgUsrOmhEPfg2uvtAPe8nVROSh/0fadTXH
rfTKX8Qq5vDKuEFZsiT7hWUf28w589ffHp1j72q8Ju5nlx9dtRA4mB4MBui+iOtndjiksqwCqn4h
IiWRrqv0KChEfx7lBwdPRS3E6MSCH6gH2rU12CPmd4fpFaPfznYcUp5wwAGpxTGJSnhigm2+uxv+
SE/kLM75SYilqRXdSBBuy/2U7v6ljepf0pcKLy0emMz/H3IOl++LZ8vDYUVSxqVpzAtjOlo8xlOV
oWm3B7vYhAac+LCSXH3UV+SQw4hVHdMe+Iq9KzqCrTsVuovcTABHoHbQoZExGl7yZXvlCEBUOQBp
8iGVxhUxIg8fsiixte5q+DPQ1aH/qaAaBHWK90lnm8faoFQgBinKxS7Hb2v5VVNftv34DSCdjHCb
KZ70Ss01fLzseXZjR7IjT7xbDwyNrD11dby8Uidj3M7qZsk0qhbhKMu1OwjrLu+pG9zlhTmZ4LZU
bqFP3WT+RMJVVF9JyT5MfOKbsT/zl7xPPtngTt9cHRRRYCA+OekTu5KyligV7f2iK++svUgpbfxm
S50McltqmFdMRI8wOBzeTg030kHZOPjsuaj9FPlUu8Pls/hkj9tRSZO0EBCBPaN5mkWon6036/Cx
Sx5aSlOLWi5uH8l1tURZw8hvLK+v7QTKCo23vVyX4fzkDHfkprXQjhKLCIhn2uJ07IrVFnWMnY0h
cQCyP3YjLnhygSpPQ2MW8dkgx+eomTfnDe5od01zEKQrYSRSW2IzvR3953fSULEg5w1rjXwIUbBq
8z9pFNJPcf6GHWcWcHeqTVmGBblYnVKxo+4wG1SKQkTAW+yfGcE8pTVmIYu1UrWN8as0fTHXhVgZ
6lvxqNBP0ppGMLKgch/fjVb7lwY4SGhKoU9iBgmLeZONH4U/Uc06XwoOAerBUtpYYUuxXC+zWyVB
1e239wl1FPC8mfocdgW4Ut6us/erW7omOmcD1bYCdaf2dkMcPcS+fOOfPFt4s660PGLkcqV8VSt2
4SAI7DQlumeo8OJ3v5rJQy3BKckAM2BUeG2hHdDETYAMYYbv6zSgVRpXKkAmL/xJfpwKv1KIogl1
CvAPrVJcl3HGToHJYY3NiWdVrvYw+Yub2tnjqpK8OVRE8OyYUZ/HZZjBonErO7oz71qkcQaOOST3
e4oPiPqEXHIghWVu6gI+YTLltoBTW9ciu+jnv1wpDgrm2szVmXFx5+FtaHha+lJLxAWCQBuZeXoW
2VFexdbawISSPGTTMdOD7Z1K/T4HBnPZWJ044/fj4pNufhNxRdk2QC0Fd/7ri6StFbs2dID7MNTQ
R3Acx8ndtkKGF3f4p+A4jkUVZhiLIPIo12oCiJK6rKdyGH2qsZzyioMCBQNwfVvBnNZ56J93JLl2
WlXYEV4Rq8P3bfbdPECinZmxR9RmINcdqB+jESO7k6s5sadAzSUhgpr6lHzbZiwu9bLEANPoeXFw
00ddoUltJWCCX5ErPxA+ytuZDt/BCa2iuWsZFzEjJLVeY6i5rF+SIP2s+2PlUMQOpHccNKTD8F8i
8mMALNwb0P6V/Qq9vvrffku2wGfbV4vLMS1ZstB5s4vCkG9IXhR07nLVBhnUJJ3tj0nFCwvbM3Pi
tA6CxihJ5eJx7R4SgxhS/0158mcCzPdyZnUhFsICf4bD6ms+YuNGhuAOxucYCUzb2JarPW37RNrk
EGRBt0k/sAKlZq8+GvXtCnnEQ1y5I5g0FS+5XQW7ooiBqBNS4QGlmhLJ0nGEqCCysI7Vhza/thwM
/oAkN3u0jKuCyGFIixymZFY5F40Ji+aHwdMPpS+rrlhjHExyUru9nl4KKl++nDYxhVjoYP+qhZ11
pg4tB9TpBT1oxNExxGslfO7RO0Es4eVb7k9D/FPo0jWK1GZ4/lmCBQkHq2sLD+GVjlrlHGS31Pvk
b0qVJ3tcuaNp5nkQQSCNbdcyjnh/VPaTXz1Vfnk9Cn90hJ6MMYA723RSK4TCnKF+0+pe1ruDThA7
/QayTgY4yEryvA4V5g07BTLIsjANLxWcjVCou/5DgDxZ4yBLMRZVD0NYYwz77CRFa1wP+Jd9qMC4
EjV1yaL614vuyRwHWZVcxdIoIgbFg+FLxyQowCNaX1MHNhkSXKJjilEfdjPcEh4lf7xdbfS5BM1+
fKBJRNmfvOUSB1h9qZtpLsJUHy1LsDaN5AiCWjiTUFHz0hcb+nX59Pk4mAoVM5UbFbbUYHhewaon
HVEttaO9bicf6wNmS12SkILazRxQ6eGqzxWoRKBjx5o2VC85lC9sL/c30OQgFT+Iz8k/jSr5oIBA
Fy4mVe2XcunXAhTZBVKej4HCxrLxr6KxZQ1tZiESo2czmIL4Vn/K9v/mWcJXAhApWxxmVPmgtiJD
XqbDjMTOrq6jgG1oMOoRN4jLz/+nEDE5+CgWQxfewpHxVKqOtFP3iy95mU81UvzmBPsZjCYHHVlR
LHVXY6W6Q+ctSMMH3bEeGFmJ4k0ZBJeofIe0yKFHY0jCqsWwON2zh3OMDTrti2pXV6KP51KfPFiY
B1sxwqFII/YYV8eTKRgl1YPsDR+KxsbVUnycfHbTQFNZ7rT+drBQNjk4GVoxqicTsdKA4MPwl/Zx
+/d/84J5WjYOQ9reUoZlxEecfTwjshfnzxIYRead9SEZ8Qo8Bhlmd0hFRTIwORzBdEtjjR0cS/ci
OpakXYv50ngn7ihdLuIL8v3KUVxDo62Cg+3olOm9QOk4sBXYiAqLSzdidZAFMwIgCtWtLB+z9Cau
nlGqDWXqgYrAQovDjXJu+yxc2VJ1httkz2ZU2tLwZTsgqM/FAcYYjXocsnyjDp+iKQhrImGinGD2
zxKmsdcKM2/wuZbpQ60fFvmZHAukYsvigSHRikFOsFGHFpOpadO4ehw9NVqIUwpJ9bq0D+qC5rW8
/SDLE3FNuuigoogG2qtl0+Bp+NO4qoSWvV7PUSAlN1H1ea0pVL94CJ/Z4DZtNHRKLOaw8WOSbz0W
QejPuMn2QXL7Z9f0M3vcZpXVOu5EVuuK9wNkGoYgRoX1hZlDUt3QbSkX7yYne3y3QQYZ2VSs4N/k
6K2vgp3AHffKbrYzR78Nc2dq3cUtwEBLnSnsw/2ymc8Mc5vZDMesCiUYbuXvevsV4lZ2PH2Yk+e+
zh0hTZztzUbECi/DKpgpGgRqmNOUKzW+Kzq364l2rMsXiDOXuA09dbkVamzDpVfj28Rnf5SfOldF
Rm+RBZ2LCf2ZMW53a5mcFhnLDtM9I4kVPFY5knfkUUxsAL4fQS3NOX0TQkwhq4B2lG+4p+gf9acK
c9sga3mYKe3Sy8nGmWfc4Z+FtWYMLCTH13UAPwxrSS1e6+9GixYfcWe4MnXzu5gmnlnkjv41rvRK
b1lwoKu3Rfgn18le9fUj3UF8EfTPTHF4IkDrJRJZF0IUP9bCnax+2o5zMgg5AMkVaEihG4Y1qHyU
ktpprKspTOxk2k3qg2Zd4bWrGCNbDj+pFKk0scd4lhNzqpNW6mDaqD5K1W6aX/KJWiri+/HCAEIO
TcLcgI0eKvLtnXQsrjNnfsiu1jdSO00DuyLxRSmTXDIglCmGTFlhbHA6TGDaTIojCbrX9R48i+g5
i79RxfzLoKxroqVIuiHxWqDL1IlhrGB+Yww/dLHgZ3IM5kPRUZaIgMXLvp0scXutrruqa5UOnzP3
x/6uNIkX78sodfp9bmeFg5APZQJPmiWp7Gld7c6y/K7/2Og7zLIOxvyYaxSl1eWj5WSU22PxlKVr
WsKoZEK7VVntojChBTpDTVyM1O+JKdzGluASYXIZRE5WuY1nyY1cSmrLCjq4a3q5Gyoo6AyuELQB
SqeEtcuw/NPaW2J2ltwZUtFlVgsff7wsZgGmrB0t0PF8EDoURF7e2idz3GkdjxJ6vzXEyTgehdyv
k5fkn22PiEh5w7Uzh1rdKkxTxOdTyiFzYiPR98jt9LuksKbjsnxF7NxJ8qR5UxFS5Z3Lu8CyVE2G
8C4m6d5nyrIyof0tx8dETd/pMeKblQQsUxbY/595Z0FJ2mwVtM+n3UerXmyp+rD9+S6X78Gd/MMH
toJnFlZzlnstggX1Ex4XmTpLdDAVW39SbWmx5Sv0xt7IRMZDecWhR9/mIYRVYTMz/DY7JAuBHqRT
HHwYy2BUVo228+L7ikvzEGTX5cvyFVP+aEzM/HVyqDssaZIDj7ZYLW1k4DG0tuDnV5NX35W+Pjn1
DrXgxG47G0+du+3Vu7y9TovHYcc0LZOWsYE9rUN/rKcLB9W4/ysTfHmvEJu4wG0Gh7PytTOu8vpr
Sta02XL8mtP/dIMv7QmmHrdKDTdYCUxy+yvLspPduhvRx4/WztVpoFd8xeRHhadt7y7XnU/hz89C
6EOVV2KLSMF9xVm8Djox/41l+dqesMUO/C03ObgoEPJVBfk0yLr++zqnGDbUJNGB2UKZ2aZeN4ld
xpf7JLR06V2HrypWX6v4LqbaK8hvx0GHXgPeDWaAjSaI7OS6k2//famt/i7QTQ4x0kwfwQUGxBiz
T/L8lGhfTYpKntrBJgcaNWawQEECd6Rb1j6t7dB2A378+TC9sqqXUNsWhVOXT+NT4HOggQtSDVpE
uDX7YLtlfT4P0XXns9O4DvTIpgikLyeIJ3scXoAr3zCrGdEOhbjOWZRWcLK0rD3c1vBsaokv2xF/
MQKhAWtKMlQHQBvx/myplgliyVmNO0U2JlcpVM8dpc4Ld9vK5UeWMzNcoj2HfaZoQ4PO0swe8JCf
HbsgC4zrQXNYy1Th1o09YYaeyqUo97j9rGWiKAgh3JsOiwMOVKes9iGevdXX4q7CIxl0KQyKdOEi
4p/5yv6ms+Maw8VTNiBO3brf4znEjpPWLirB2f6kv3pmKDJGpE20EkD82eLiRJWsRARxv+As4tMU
7ZP48/bv/+rF2e8bIj89v85N3Q5DITiFjmZA62EMX6KI2FwXbWiSiLZVwwKhJeeDUeqiEFm14NTh
tdAfx/U6FB/+wI2TCb7/x2oVbdEUmDDFj3n4VC+3bUN48evRiC91ZoLbQnqIAexWwwJPimjPSeHo
5QfV3K9169QZsZEurvqZLW4fhXWRjOYKd9LpxZAcNfqTVT/7fW6/QPy0mnIVvizJS9Q6q+Fr8v3f
rQi3PbSkXloNfeBOGx6y9dClH0LJ2zZx4Zx4vyQs8M62YDiusSiFsCFhZm1vHhRXsqtAcMqjdi99
XzAYQBVILpTL35vkjj8TGvOgQITJ0dcPQ1AE/3S4H8o7Kp+8cKS/N8SdgYtYFYVawpB4YK08iVc4
UWDgfTAh0yEq2rizL1PEXCkrmKqNnaQfRCr9uVAPfO8LBwAWECauE+bL/eCxcmB/jL+Ej6xPLsQr
IJXFEv7wFfHJCmVJ7WBOXXdrfBv1//uTwjt/+NO07xUzDldsH/l++ow+vANa45y3KWRnzGwIxRCH
AAGgfOlbjQwrqljQLfWxMXG57Y+6THU6M0x5nxO/d4rDBA1PjNag4aSRg+ozy/kNT781QcfPBtao
iSFqiTh0GKNSyEoGphFmFiXwiMql+3fgwJe9l3Cs9YhFdap6IP5VgQ7rTvwIQb4ZrP/Gnmkaxh4V
exQmqRxADJjE680FnqnXs69/ZxJcoZvbc+yYNjIgdAZRtxkqOjikyPRwkqMQCxeCohzU1ClYCmaq
pf9Cavc+PDiQ6Jq6bsIcfmmxPfusFyM7svFdyymuMDrCpq7LgHpiolzjgEMsdGkNGXCU3SuQqayf
K0qdlIhEvuRtRYkMWh/4VY2fY+3YknFI7Cu+3t1m2jrMJnwQdvIButaBuk/QLYNk0YVq2t8hBa+I
G83lOOcDjLW5P1RXkXindkTJiDqZNB4oeiPSlhpfrAO55t7wwQ8ZzK2T7dk5GFPPBZc/n6pChwSE
6OArfX/GJ3M0Q4gpERyld9geBlZ4KlRDcOpiM/n/e0GMhfnJHBfmWWPoJTrSkOXF1+p8o1Gzd5fD
7fT7XETPUyP1JrQTnDQXPNzJdp0++NvId3nT/DCBnP79F+vEuGkxfY6dij7YcJ1sQXlJ//fWhPPv
ZPBzslMvhiHER3FaaK8tujcSjGCSRPiUJ1wanK+LUmtR+nYkPf/LBW455tW/kvDFbeRTmcr26hgi
F9qSJKeiUCDYmu5L2qPZrHjdXpsLj3vvvxv7C85S1tJUWhn6dUhZG2wexhKJAnnq/RvOOeRbvW2D
MvuTfz3WT9HAvvGZQUVtllpbsFCs1CW5mRe6ykMTObPk6JBBkhyNkZ9+GO5Sz8L7mHan2IJL7mJ2
Odr6K7hTsYHAZmYIcJtRIlT3hZM5+XNoR454lB+2Pf7NCXzymEMMwcjzvsoiBrjpU1g79R49GG57
7Au7c9fcbh/+H/cC6jNzuFGUvSSUMxzsDtFnPECjx8SoPMZaz5hpKui/UjB8GRiht6hKsiGLPIVa
NYWVPE8ZIukWlfVjcigczSs/s3OF7h+8vDFOxrj1W8NybeYGO3GoHwz5Xk+J2+Jv0ouTAW7RlL5s
64XBvBwo/zByFWlneYkzJfZHxvj4/fufnZQng9yCGYYiqVUDg4mR7JMi2xUxsrS8e96ORurDcXiv
aQpUZEx8ODAc26X0oSyox20iDviRAcnKV1W14Ei8r3QbpI475WF0rOvkSQRds0wRjlzG5J/fzWA7
/QxPQiXVYpEFurTqTq0HcbHXMt3e/mq/gcmTFeb0mZWpMMoyTBHc+ZXkM6Lm3m69ah85NfQJqVAg
1oh/PBxrTanCha3R1Ee7fA7Xfa/TbyuXMfCHT9Ibbp35pFqhMs8TzORXjPUh80Y0IbACc3ZL3kK2
V0l6225ntpbUbPFOCltMx29+NDCANB8T6JEbNUQslz1eqAzQ7FLLxmDgV5g/ucjBhBTi/lgaWLb/
urWdPLYfvkEQ1gdLg534xt3/3mjBztOTRQ43lgaVv4Ft40x0wqq0xdJeqpeeYv/8TQnjZIeDC13r
pmaN4Nl0z/pWhiD8WDjpS3I1uHiSOI5Ue8B2TEoShxuTUmeVusAvS/yiiNe19X17hxG/z89O401e
lNUQATJMn7voc0l1nbHv/vtIEHmuwL6etUUd8ffnuvnQrfleM5NbI0y9UqrdbqBYIIj1EQ0uzYnS
woBOL/yRHnu3uAEPjVsE5W75h11MEXju9ucj7XGRXqdyPRsS4qH+Z8BdGINat2h8uFGC+ob105P2
tsFDNPg41/p+UBl4jH4YFBjUSkC6A3afyl12LdU8/Zsq549oFw0u2g2hNYZCwerJEwpbYZBnkz1l
nxp0JkBwrbsLhc+a9fyXn5QLeYRXBY0cuKg8rv64b65NMCG0Hsug5B3dvvqbPPGnk/x7ejjrBW5I
sMcGXJkcbmnapouU7XtrMxncPDC+bru4jcoi/7puqErV4EEHWXCyj7LnxtiVA1XGY0uzsfH4Z/RW
j5PGiHJU1jQo1VSJY2ZfrBVV+O66jKdALp6QzNlt9rUOZzuRR7trYnvNbjJI2BrKaOezV+qUxgO1
XX4ZrRnkIm5GbBc1GPctDL7gD5wcFSoWkYOEFcyXc/B3H5sh4NkRGCZxpqkSlneRMeciVI7U2QN1
DaYSFV5IRQxHeQnZxWY4zJjz7YLCEe+UQGFO7amqKRmyHOpomlEZQ/0WstYtm+JZd4XDGheMAzRg
QYCZO9sf8TfFntMm4XDHqMthKNnCsaFzxkeRHKIgw+ShuCPnry7foU62ONRJoqWZrAyh2/uji5Zo
ps8Blg1owjb79Tq/lojUefsMFHk5ACWMSj1kESLXqR0Zz1ZNPBkSBvhxGiWa0ATNDqUxqXcNyODE
ZCEWiIAUfqImXfDGVg0woQ7RQ9VMdjg2vpao34g4INaGn6ep+nSMYpZnoWFrtFk+iWJzlkIWRsQw
XhloYHTsiHSSRfMGlPH8/83QK4JYI/YizU+G2wl8Szl6dPqKsMMOli07HFJEmjrGeYZvyBrku6Dd
9R5rM/nLlIiftFHMHEN/7Oa0tJ9lVYHgRHwTgsBuiQdblimlWwqZLA4rlrDok0rH18v3uNT44X41
UP/QDpiFhnJ4T/VgUIHIAcWSNItqMnOy+Vjr+9i66cL9XwYhBxB6ZTQQ18YXrL5jvhsiCQ7KZ/ux
dsTX+EFGJpRPxPaiEJfvv1DaLFYXCSYNyVYPKnSqMc6D7tYF3XCsdhZ7Qw9Fwm1Ht7+l9EsFVxAl
q1sZMBUgA7Zb606n+PQoE9w1vlTm1FhZspWNkSfJkZ8PV30hu9uOEIkkWkDeH8LrUg+iwq5NlnQF
EU47XA6xhhnG/svAejXuR9SSxA+EUfajv9/PEl/FTXszHGRWPFhv19fyTtkVjuWoORv4+n9cBagv
yaHHilv90rMIkebayxbIOha1n88iERNEJP4yUqDq6Zwb7EZVvhqsdqx6VSB/rDSQHidP+a56zB2q
eLydS0oiByFjpIxazS4drfJsxjcaoqXw52ond0GdPBOrRn1HDkCMKleViYVKerX6xUN1mHfLt8jL
HGgUzp7mrJWzfImpWNk+1ySRg5RqmWfJYlZbxMd3xrcxfqmP0eIbActx5AeSpYWKTu6akyiqVmcd
swjmVMWX7OSg3MQ3rS3by47sa9xOQSR+ygDUS+grYzkOKwSxe2MZHht3RtadYSTQuAtXe6Suj8RK
vuWUZ5n3kklRVrBisTA09qhCb8v4oszUqU1Z4aBFl8RVyHrsBzl9seTcLkBgMlMaRCzoNqDk7V5z
5ko6z32JRyGkPX3/AbIevqH3x6UcvELMrpYyIm5vxGrxbHOtlOfyzPb4ukLyYNdpxO8T9zCJJ5cz
wsoSy/5tkw1v6rqofwfRnt2xmdoGJSVC+cN239nnqzK5rpMB/kwI9PIYaX/2OvzjyiDJHPiq6L80
ohTrs2DqD5P4x36nYKiLiY6HTvZCQNR2oijxHHOqkoyKxhLFaAGHggS2xuqb7o7YULhgY/9CqepW
clips3bIhjDqW3JgnBqjNKQrvmXOKLLCw4SrZuaos6+6uh3dsfSnoor9lE0Ok1VjTCOFFRNkU/Am
MffGhZJvIraxzAFwXywFCD7glramrxLoqaDFfGNJok+sHQG7fBNqXXapHjNQYkBoHJl0sY5M7u0m
GzqAQcLedsFO4jtSx6LJNHOCX4v+dlinbhZMjfsvoQhV7yc+Is9Ehx4TyZhKGNPDx0m7SeqnPusp
j4gvyPPPTcqPa5IaLM+FhwdONHU3+xaFB3rKlri+QH/tPXQoSZnqqwGXRl/yZS/yMJPyku3fdra3
EpUA0hqHI0bWSYbEMh02jPcv6xbmDd4oAqJbUuOc+pJsOc9gUUdpHMQOsKbdNg3Y02NnPc6RrbS2
4qzXy+4P+GbevZLwbHS6tpY9NG2Ye7mMN8Lch8DwvfFpYo8Xu9BJKKRkYLRxbvLEDn3Rh3HMClXi
vRC5OQbc648NSBkFTDiqlq0rTn0j23T7HQFYPBndaopmPagsuTJ2WX9rVn93BQVJ/PulM5J5HWXW
v8F470UPfce+8IBmBhD2gt7hG1UzIE4cvpU1n9JumVV8xxlbenDN5CVUbVVYPVPztPFR6N1t2CLy
Hb6zVWl+oJZWmU4BWcdZkGy8D4X5JyPcbduikhG+rbXXM2VoFyxW+EGzW3RpsNaUEdSB7M0mPlBv
KERsqByipHjxKoUZ3zIddM9symDJs2DbJeLCpHIwMhsG02iAiaJ/MJugqp/7aj92tSsIntZ/3Db2
m9aen8kP3+Ea6oVsmixbBHkfhGjQNBF5pWhnkd050ewMH8ajfqW+XZ7y+6S0BR3vGoJgS6DQd7b/
FgpA+bbXtPoBoOE1NN9BiQTFTI8VSKCx6lIrSUUp+/8z/MzMZJHGBIFTQ+rEtNBYq3bs4WLKK3sp
n7Zdo9aUS1BaVYwEkyUo6pzbpd7aUhnaGKRxixrC3BJIeqEaum2SQE+VAxnwripxwYozuLodyw7t
aEa810TFGTWTONWJzIFvf11BZhENbFNIGHwT3cgMVo3whgX9xlnAN8B2CUSR0U+B6+B0NGMQZuy3
vxaBkXzPqwStlSljVUGtKG9UdXJAyYAhhuGxlZejrKg3mMwNwOpJhDxlloMTtcn+q8fMoj8l+3W8
Nhd77Y/i8CSXt21NCVJQK8U+81nQL0koaBXrkOrNYNSCDGO4KTXYQC0Vl5gU84x+yw42wg+rLyBR
wKjGTvkU+qwi3oNrkqqGEDtZ4y41SzhnYyVjJ2cVnnyyGly/vd8pnZfXuJNalKI1deRoPHKUetXp
bDPPfvIgHlgfTuL1L9FeO+SRXQcUUlEf9BfwUNGcwhpKe8Ethr0efdyOfQp3NRalZ1Ext9V/jXli
wLqjpV2hOayrk10HQ2QNBFxctqcjHRcl/MP443t7lVKOhiijuRLkNEJo9/PNaPl5gQGA4ltuXGuD
CtqaB2PdW+mXbVcvxv+ZZS7+51BJIHMJy/L4YZYlT0DxKpoI/ygj3AZQVitPBEMInR4vj2Li9I1s
zxlx26CMcEFfgDJ8FRt4ImaRL4mpXbXajZxRPUuUGS7WlzmD5LQFM3l9v6pX0Ie3M4ozhbLBxXci
h/O6trChGpOniV9KTEPGC1HloYxwMV6DkzOqcixKGE5QkYGIDCgyp6ft8Lp45p7Ci8+0s1mNc6mB
kTI8dP0ndILaiR5kKuHL5UbXMzvcw0vfpkVclLAj7EbBV3InDEoMNeguVJM0zQZRNyqzdAPvZeQ7
syu/37hROUQtFFMgrxfUA1gCYqe7Dt3wSrkHW0potyQjxuW3nzOLHFSoeTdiHh2xkRgvQ7qfxl1U
HdshsasQnba6Zdf6TacRjIIXAffMKIcSSZ7lVrLAzXpUfbU2bzMj8rcjhcJAPu9O9NYIuxqOzejF
yvAMI34E6jIJhQoULRk1z3HZJdXQdbTRgUGH+45CuqjRHKKDf5IPkrJvtN22PxfPYP30+9wnK3OQ
U5kqfl9VDr2wb5SnQnwVqudlpfpDKUtso58fVksYYygYlmTQKenazTAYrim4ufqQ13+2SCevOJA1
RGPodAG2Ok9BRUfaha75xDjhxB26Fb5uf8LLCHUyxkEteIHqCawpyKIXfwb5nBWMJKkeFQYc1CrR
GEaWAhuTA9blz+Vt8W25s65T3Va8ZaeutrWnbnXUenHAG4ttM9QZspdlvR3E1369rtO7wvjSGEQa
Q/jGv1IpEPSVdTYVlbfXELxqqLIN9fsc6BpplyoGeNgcq9vr4FzWgr9a/zfEOAvsoZ+sMhfx+7Fw
6KdnvduPEQFsl99/T9v0DeDPbMSFAP535oP5SXltbqAj7kb3Y4Eu0O4q+tg78otC5CkX+I5RNjwz
yT7rmUlrwWx9XcNk1YJ9WwPVceQpvS14aHl4xPydG3vtPT0cTLrK4UQRFQ0MI+66GK1TbzqxkRdd
p186N/o67UV0kpOD/VSIcHixyEUrhwwv8quQSdNCh35nOPX3ycWtGEfy8kLdDdgv/nIvPvu6HGjk
6lSPZQyLybxvy9LJi5spArXNHz3HntnhgENXilmJStgR08dxPkK/zo6ohz4CAPl29WaxhjTWYUPW
/AVXbWW4Vczv25vs7d1444PxPeuCJS9TzxAwvE6/Km50WO+rqwmvbfKuIS4bVAjyL7G6aJrJarDF
Acd9C9KwfYfy5D9CZk+vql/eJ2RR6zcZ2s9DhH+b1YxImVU2etp9Fx02KIwT2UZrJ5pJ0Y7sU6QC
RPi9VRfPNjcYFs0aBO0omwi4ahfXSXI3af/Uy9P2qlFmOAwJdVBk9gKSJSgX2ZaON7AcbM+Pq/y4
bYdcMQ40zEntmD43q8xPXv8VJVAvQ/t4sQep1yHG43ZFVEsIxJCZ52cfcLVqDZRsQKl6DFb1ttZf
tj2ifp/Dhzkup0hkBZ9YjexxKEBh9OHvLHDIkGZyuxQTPtmsPKcYC6L6hwhU4N9c0x60qxP7/UTu
vNG6H5TOrg2qEYSIMP6lNRWzrNJaWNFBYdTN/py4S4oH+IY45KkNyr+yzr0R4qSHofq1erZeOzt1
obXh9JPLVJ1pRGALvIF3/INrI3WagRFxZJXSlZHfhvJkD+19ITyZ1K2UWCi+qtMOWZKlzLMG4yzR
90b5nlM8spQJHgfmCqqQrBImNq1bQQFi9Os/6zw6HXUK+yPOtmQEIi0VDJoIaPDGzrWbrqXdUNpe
LOvdWhZu34e1Ehp5BCOsXTg5/DvDVwcUjyWx/fkn1LEMFxU0ychZm0OZ7UmWbmpBuM3fpQ0osyMs
SAN5MjVxLNNdU0rN9jdFgJ+HGv9eGmurWQjMi3gfBqoHJdgdGk0hj0cNAv7mVv7TEl/AUcRYqlNU
74D/GBl1QDz3iU3zVPvKL0r7jzouTpHGP5SuWWl1QgVrRXmMIbS+3IjKbhudqfSbfx8to2npRxbN
asDqNQvGlBiHTeZIjG0IiQ9qvFPq/O+aoO+yfv6dtMvabMSDE5ZsfgmjXRVeq7JHuMZqFht7iH8o
7QwzyWsGOEwez3jtwJJTYJAFKiqKI4OAgOqoJjYTX7Kp1llOdXZGpONNJN4MFpELkGvFgcJQ5yZk
MhAPmp30VykYEDGlV1yLYMUIJMfS7OyJTeZHpGdk3HNpgtUI62iwKGk8/Z5NIIVPul3smcxg5FPf
kcA+lQONQsUISMEuuuk+PEjotmMPQ/Lxb3cXV3gQGtTIF5bpT9Vdr30a6+e6/EyEICt4boQg//Kp
CQDXjB1IrJ0Oc02eYdgl/ME8th83NkUsQ2UP/DPoKPxItuRAbEFBr+z6neqCNeeeLRWd379JR285
yFV8QRyZNTNrVZmcEZKabI9ZD01g3ai1nUKJATpkb7N3+14huCmI3cYzBKVrpVpaiJxfKkdntBQ/
b0R3e/koE+z/z076vl8Hc2EvlbP5JVJiWySzPSL70rhcIimUcYYcL3pxMVFs/BN/lNzGKb41Tuhi
2Z5iy4kceYf+A2fbM3LdOChR5a5oTbahO697rm4kt+1hUymgDibBJugmv7UdOjlo7T8iJeBfR9GQ
YzVJBct9jO7ZPHaKsTxW2dO2g9TScRhStp2qqyytbctbXX6JKKVmygsOPNaiG4uS3ctGxZKdKtXA
4j+qpWNYINnddoUCX118H4aFlXdWzO5oDESgAekbxRuRNGtTbL78ZZVF58qYYzKlUmNiX5ntVSs7
vRh0nUt4RHw9nUONLK5EK2MxMP6jtbv4jk3SR95oF69SsK471uYmuH80iXnKpnSWLpzt5lXKm0kf
YTTKDuK011vi1Y1yikOLEYKIDWSmkG6Ed4l2Ny+3YUaY+M3D3s/8k+fj6VcrmyNWQJxaO7lJ71iJ
NvVNt/WMmPHYiC7rsKcaBMkI5NACHUJqLrEabeeJYGxvnLy09X3z9hgVz6QWHYGKOpdtZBD/CFdW
hZ6axFOVY708lBGOs/hDXpCXByJL1DmkUFtjBdkMM4YTrLzTjuG+BlUWEzMG/AUUSxXlGwcc0rJM
ccOmFSxwbPZaZwvdt6kFf5p4LRTEaDC1bjxtTwx2ygq6CKiYBmyWKzr8H2lXthw3jmy/iBEEV+CV
ZK0qbZZkSX5h2LLNfd/59fdAnmlREF24rYnofnJEpZJIZCZyOSfBIldxAPg3kkRZI4d/qDOpgAja
ozF9YqSCML0+tMPPSUMTttyP5CvoXGi2l7gQybHZggsZ7I40Ns+F+5cUrz4drTftYDjBPUcAl7PI
So5NhO+pm5BZpQnl+umm1NHqw4pc8WKjgZ+w2/OqSUKXiGrig6W8CPgzws82lnGjyEC9JH5KRDHB
CMJ/XhFhe4xaTGxO32rl93kdpJYneIwgTDpi8LcXRphrh78YgocWQGX0CcnF7n9M5UXgkkgvy6zh
r8k8QxvFwNBQ5RiZrAYoy64/IJZkahBQXjzvn8jTzKcbEifYZK55af7WgckrfQlJJQreIhinXqte
zW7Lef4ArDcAPqTeYCPiiKHXrfbl/LlJbEOEKyltc+jMCBrOQHIiF1p39IvNeRES8xbxSSKz01Wd
u4lyerSsfTzJkguJZxDBSebc7oyAo0Y24G3nby6ldjnDku9Q9OXjXSebOJBpJCQWRgoIbcYby3p9
Oxc34admW98SF5HZoyGjFeTcujFz4rDZd0YzkH00mQ7cMBbJkUaH/xja4Cp3iBVoTRYVTK3yOg/9
wv4hlXPocBd9JmCILB8ZCCJSyh/g8aE/lRjnJiBd5ojJfJxb9uLhN+WcMCGnMAa4o5iHeb7Eh7rd
5bBlR7knkjk+KqQTZaMzY9QQl/yH/MTR232vvJhBmLl5xSaTnJvsvgr+AQMHzARjJcpo7IcaxY4f
dJh5kU0FS4xDhBihRhxrGU8jRpTp+k0ro0+VaCHii0QzzdOav4LLnF7GAbnqzNALZyJxbrKzEfFF
8mKmzcAnaDjOTHtIbsNtixIFcVMsKMkQs3mEO2NwIrBIwsI6SrkbQs//waozp+rrL4FZe2HO3P/J
pTJ+fovLW+ijmcf8fPTqEMTunN6d/33Z+QjOIe5Jgx0E2HQQXvrdYQQgkGzJViZCyBfqPk7qgvuC
DD+eXBj1MVWfzmvx2k4/dyKCCwiJOkwFNzOOD5t684/4vtjzN7UBnMQCK69YdW03w0mp4IOq3End
z60AvrlyJniHJBmGquG53Z+nfLSxns0N54fULgAWfzivsMwCBecQxmGjGNw5pOaXoXnojd3ctg7t
Zfvrkq44E6FEzCqYgEHEfR4YeUJg4XLYiG5wopPxEt1wPM3clRWJzyvHPmBDW4GpZryEYJKTb1/Y
Vufkxq2a/E/JOLa33l+tkPpFVHG77OZDlVxMqeyJxsspfzdKbIi8FzCBNDrB7griUrYj23ILvI2D
kWzZLt0E17J2nySfZKrgKUAcEHclvwLVhgCoGWye++kGgNBgYKh3zBufz1ug1DIEzxHhIT8SCnnD
se9AuMaxbbLCtcFAmTKss/N3qKxJd96VMBFQxCqiXNf5xloErsH+2k5/B9OLRC9ecjt3aoIrIRFY
vHQGGSGGdUjws28OOVDEpie0uF01u7TiE5EW92WKCc5Ds5W8qWoILQuHvehPr5zH7ktjbDCeCZel
eMYnt3r/8VhMFZxIFGWYpOaF4nYbH0rNmU/6HnuGmyBz0yvAekuJVWQ2Ks5pDlYcqeA351HaCEHs
jHUTsNIkJwqyucybLqTVLX7Fzhzm60jYInz6ihpppIHAZjNhADHdhp7182V2OSVr/CB7fksmzNhr
lrIQ188KFji5t1R38wsHlAh+pV+bkwokGJlq5xM39vqpF6KqtGNGyyNAyW4LfEFL4h0lHUn2ev8X
ArS2LHywsWIsJnH8SwvLQY3bX3RbIFghtQKJDIdfb3eyQcrz1RgmIg9HvmqpKp8Z7iPD0Yk7d9+7
8lecGkCDkbmw868U9voJFioOYM0rR/5wMHb0OF0CYsH9gxLNMQlkiklSVPbat1lII/EMcmBeHmw2
Ax78KRAkyFWCiXKONWJLgo/EoRDBodRt0GYRjz0KFpH05p7m2sZG4iNxlutfkGqqphrUJpbgQpQS
3PAl5QAfu/R+upod32ud0aWFA5fpffIT/iNOLHoG2tR1jQpxYFj+HcF98BHHroCLBDCwKxuwXf+G
b9J4fF8cWFibdZNz5YiG+anbCKzHtmxEet1BvckQkpAyLrty5FhjHFYkfKp2iTvXsMLB43s87NmQ
1lAkRyaWO8mcT2E+QyJGnAos0vho0MTXFD3dr7PLcjSeZM+lv1j+m5JCauJnvq0qOhf5wO4sjjyz
s04FwAE2/y8KJZmG/FwX5zaP09zNIc5NubB2wT7ftvv51nqlGFLkY7fr2eqbcuLzpo1pSxowIFYA
LcdqxXhCOc+dPSCBXcxXFQjjt3QvH+/6Syx9kyvkKaxJ+0SzuZb7bjN8DTm0oJeTTbdtDhho9qVN
AJmigktpkoH16giBfa0eyzDZJTb2HGf1RjNlVYP14Pamm+BW/NAvJx0MN+5Adrp1H3SSaydRRayF
hrZdNGaN39eaU29ej8ldnW5sGWaQxH+I5dBWzwfb5EhtxITrAJu0SsMDsYhz3gmvR8x/PpZYFK1C
dcrsGcpkmIw0c307AFJSMVJvsmq3mgr3vDjJ2YhQzH0W6cXsQ1yVHX1yIr2sESq5vmJN1I9rw2py
CFBvOT3UfBH1m97kTChusU13mgyDWWYMgrsIrACPXC7PNH8k4QCwhJvJVLZW/nT+w/3lxfR2UIKn
qOrBLCN+Y7Oav6X1p/YAyI3j8KwRz3iZN/+fsUbZaQlews+M0I9G2GCbPqjGS8MkOZTMxgWnQNSx
bkwekW0zcAzjcYh8t8sSic39pTn+9ulEh2BZrTKXcLL0ods0ETYn/8xchYAI+Vam/I10qxL3c0n2
P2LF6qiRWn7JemhnlPGhUQF2nk6fmnV6EyEkGT16/oPOQWyq6jdIThUpoLvEAsTKqIZx44jmEDBf
j9s2ATk1fwVFbpo6Yb7RwWeE5d3Pde3etOJpzyIEtwzwFjXBefn1yc7csXtIA4lNyPTi/74QEc1x
otevUE3+sa/v5mh//rpKLFuEWwYuu5lFPPvLleuqv/ebQ1DfnRexHsORNusU5Mbg8hFu56Sj0BUo
3COErn9ruICD8sBtOjnjkVeJom0lmzNdda4LicJ9nVWr1oKYX6TL6DuvMoAkPXC0a3rN3yH2p3bH
FuKEe6unde/7M+eW1HSUKDc9iE66pJGYAv+VD6/8Nyni6PbMxqBXdDAKqiBIJHvjMG0t9ANlJbZV
i1iIEa+qHhpZ10IZOl5P8cWA947s3qynyrap2jpjlg6OnfdWHQbd3NY2buufB1XsFRhrRhU5cvr/
x9D7ukZv0oSIBGZwTY05zFpVRvtBvzCrah/lkoAuEyIYeR/akYnxaWC0JHcJ9mqsH7GM73q98LL4
bIJZT0OU9imHegek0lZ5LFxE88vqkG+iu0+tbS1ECSY91/FYkgyibOPFnkCF95mA8Pb7Yo2M1WlJ
lBafa5zCU0rZpd0NG4nfWfWdCxmCJQMSbqx0/uq0Qyf6jvnal+SY7Ix7xIQZABLDz2hrfZHI5C7/
4yX9x9bE2hhJm4kYvHs6v0SRyxkAqEd7sL/mDjbsdsMPXQYpL9OS/0WLCGGnDHPEvFqcadFFb9Od
BqZEiVbr/vRNKyEKqRp4QgwOiNsdOwAFJACahD8NDtoW93VrSD7i6lWihBkmMwzVErdGJkuNrawH
oBfQttj8OBiYhwp+nldp9astZHCNF19N9Y1+jssWrXsVmyJW6iaEeedFrI4oczJWjZggSzU/LPYV
1pCOUxF6EwbzOPtR7Flg0bmKkZmgjXWnXPIpejU/SDlC1rRbSBaX/bKy1Ko+rCAZ4E2XWIp5KNx+
P1+FX/C2+JVLAZxWQ/xSoHDVAlOZfKPIgT56MLl5fAs6ILnGj3zDIvPSwi1kk+fc14kXbSlROEA2
UqtuKSSWvuGmxLiiSdy6XWieAgb8vpZjXauJ7LKtRq6lWOG2hVFXN2UDsdYlxaYWH0iMTvYuQGkO
nNUSC1qL+Eth/JgXRmoCZ6wMcgjroqM9D4BO22agJQJGYqBe1vaFMcoa8dKD5HdzITImqJkZIUQ2
SJhR2g+93netU7uZsEFeVk7gSVFQuW2cO0khPJuZPcRAfww9Y1feY2rnMtnR0Gk3HIQkmCWfVHqA
QpyO7CYtU4zve5zPivfNWyweAQzstVeCxp5EHj+ic8oJIbuuDab0McSZKXGIte0VafN6zTkvrUQI
1UY5NJWl4MhUpdgyrbsczMqphuJQjvWOmAnYuvsfds1u7SHZM+u5DGnkSFzdWthb/A1ibpqTcErK
AGo2m/LAXd289w8+6AEwGOBE18on6v5LcYK7ya2eVRaa5542HhL9ykfps7uXqCT5rOJeoRl0Ta76
kMExbGdQAmNpgbMsgR9jpxxkMU928cR9QqU22zmaIc7Y6dvGzUMHXFx8TYInDvmt5kvRSNfCrG6o
umkbjGlU5AzH3BWZQFePj6hsUKHfDJEXlbL7JhMi2H9VxeWo5bjcrCVOUZ2YFbuj+Xj+rGRChBtA
4JDr2YSQYC49vY8vzJ4ex7ncnxez6o7/+WAfpkT0XKlZN706qtcJPOAmNAd5VWHVZSzECMY94mnk
A9sFZMzK97GIHRJ/Ivd+O/gPIyFmFTdZxvUY023bXKTj4fx3WrflhQZCkCwG1Q5MFQI4qtR0xXuA
beCkXzlER/gtdWtpWF6rbi5V4t90GbYi0JN0FBIHF1slPua1021WOeyLualO8b4InenEKw3Sps+q
41uoKsTLliRTOMwQTC2vxQxo7JWqw74bDgtda8vnQKNPQcwvlRUCZltqc+tjwADKki1vWFeVk19w
cvT8aCqObC1C9m2FiDnCUiIsYoReMXZOoaJTHngYuffr0P0f7UZwFkESKuDvgeVjhvda3eQeh7o2
MRzCfW6+I88Sees3DSOmgHjUiSYuIxm0iKuMZgjODk/QGwx+cZTBnnlk1284BVgmS1tXy+O68SZT
OLy8azN/HiBT23UbzjQPbQlGDSjBEj4nRR0Vx4w8iaarwWwhVTjDOmHtmGBf2OuB6Gq5+p7eGPcc
iw8NITnOtey7CufYAQ7LrHJI82fA5d3M0pEGmQDB4TdqHI2FlcLBgI/0UN9j0TPEIgPep9v0K2Bd
Mzc+SotW61f9n5MT2/JgbataDbPKHr0sD3GMhrLvce5c/9p3rD2wc1RJViXRUtxHIkORqFkPgUF6
jOKrVJeUSWW/z41m4TTDMomTSkPiGGX7if1KY1ld9C+B4O2TiYHArPUk1flrAgWr6GK4jL7RE2wC
swyb0mU3k2yTYT29fzN0cfdoMkDZNtSQCKYqPs0DHjrqFU/KJa80D1J0MtknFNx/75d1GvJXaGY+
DoBy72/PX9z1zObtAwreorSMnAUqfn/WNhZQwVGrCL+eF8Ev44cXyuKLCa6B0UbrKH/xDRVW6mr0
b/urOXkqGk83vQwzt+fFyTQSfEOogw+qjyGu67+XWQ5G8ruK3p+XsdpIWzhZW/APZtslBFOUoZfA
sfM9p8qlh+LBnkFlQ1+RIAGtSX5KpEqcrNhv7/J5xu4E7qt2qz+ZWz63U+nYRx9OGrhfpLYusT2x
8R6gEgHgArwYZrQa5qjckcTcnFdJJkLwEJqvqgVmg3Cbuk2E5sn4cv73ZQ5CbLPD8DXsHuGgms1s
bMBNBu41/QpGSDtM9Gbb3CXSXFF2TFzphdsjIQ3HuIXMGDMsHEGOev7e/ENGLC3hrEL7LExRpD62
AhZPCrd3YwcsECx5vpAj2XxuW2MpR/AULTB9sIDAn8QG8G40exfnxAsqEMn0keT9IHOyVHAZfmeA
VI5HQt6J4ourrZOdJg9Y4E7uysZNJf5J3EeasrCNDEBAesN8n7XtblKU587vbuKiBd9t7+ZEtt0v
s3rBe+TpnGklv8d5fAKtl0OTyjlv9/wXzvhcseM++laCLULcKw6OhUcYzI9jIXymsb+wiQ9rSa2W
B5kPMUV5lRrX2SAxBG5T59QQ3ANt+9rouJsF4s2mNVju9GkNcAfdVQoiQXaVHIq4jYTxFYb1N8hK
mm+5ftTGL+ePRBYzxB2kOtdIy2YIiFInPQwbbVMcu8twG+yCe1IBUgSDip/CDl6ekJA/mHSu5oTA
1DptAkfLKR+iq0Ehm3ZqsQXlS8xutYG4FCc4iQyLLmEO2A+4PutYbpWrZhvdaLi2n1umX4oSfIRW
NkMYVlxUF24yho5oNJ+CeToYAJcy+8Sp6kRiIpLU4sNuEiA0R2WESCUmJy1oHTMBzUkVyCxltWD9
ljGJbMdzSarM4JbioweQgX99vtKP2CTAKshnmvFvX1EXF5MAr6DR1OKi5kOuXIzasVf25w3//MUC
Y8X7cBjqdE4DflCKSr8qEfU6RYbIIgkYuriE1FUJgMZ5yOUVC7RrvOAXQymVj3DirS0Ze5QpJDw6
Jp2FY8Nfn7QsviuKtq19Gc3kef+ti1tIESmnZLYhYq5LpxgwuWB0rt48Zhhs6mj2opdkB30l9s2v
zN/drS5OTRhpCTBCHpea/KaYHaulzlB6jD2apWzkXfYNBUdhgbwNvgIHBqj2RPlZ6d/PG50k8dNV
wT0oWT4MyghdOA6t4ZpIw6IH7JhmmkPcfMMOTAazKjsz4eExkXwqMaTDe6LBvttZh26r7LDZIXlU
S+KILu4b9U1dT6yEZtXcXIVUPU12s236dBfX2RdUmzZq8aULZs0BLqIzh8HNpCUOZuM0x0Z32Cez
e/5TS45SnLQAm6c5hin0brRbH7HNVH6dF3De7eqvQWeRT7OCVcnkQ+GMPEfDfWQ/lLHknSATISQa
3RBmZlJDxARwQOx3TPF2kK4C8R85c71eTXahR2/FYJdRIWTGIm2nAL6sN7yoQFdZtVqAfMWgJ2Kb
qaAbQ9GdjEUeJZ0ktqwrivUpTD5YGI0SfJcPhMTJJDis0T+Y448muBiJLPmUyeAGs9CTqiplho56
rg62dzb+UMuDn8r6Pn+5Bm+a8L9iIQVA5+082NCE11Znr3Hmx+Sy3BdPKS4452JAuUzGk/UXr/Im
VHBbmRZPFBzaf+IM8WIPDHvPfFWHj/0VKLJK7tZfAtubQMGNmVZZ5oS3d/9sYadeVDl8bUxBtSnf
FT8+c9PepAkuLK7s3gbJD6zDysHslL905XMbdJ9z/m9ihPePSSuAtgS8pxFcRv19P0qKWrJjErvF
bTmZfcOtvNkoDPxpHMS965zuZdpyy2A/P7XGiyL/f++VOFIUFkVNAp5HsT15ApfQFp3+wPFPJuqC
xTa5tp9lXROpkoLPClJm6n6Kr8gburk3X2jPxj2g6tEWmvZa4HyCXYUZhNgayCgoNgqFC1cQWkYB
GXNwxZzs8ZSzq3KUJCAroeSdCOF6BXERxbkPEUWgHcNav1KZ7503cZkI4UIpalpppJ+wMUAutfBh
lKmwdizvdBDuEG2KIMxa6DBftx4fDfY9orq9++dc6NX07z36O3nCZaJ2PA1JCXlafeo1rwofJtkE
yIpDX4oQ4RXDSZn62oQIs+n2VY8Bj3ZfGo+fORiTmKjIabYpUj2oSWepczHnnl4/5uk+/0SlG0q8
/b5wXVBGt+M2wsHT9NekXAVD7uqfQFd/J0OIrkodJEGVQIe0P2bkogPW9iiZTOFXQEgi3okQgmtU
AS2ctVAjpN97/WsPYuBuvMtkqA7rR/72tYTLzmbCsNdO0K3Ed+o03Z3MF1UGEiATIlz3orIL0tfQ
xWTHML6ehru5k0xNrwXQd99LuO8Zn5c10RPw6qeKunziDHBD+5jstO3r2/Bw3oplKgm3v5v1EHOn
EGdhd73Z5cXNGEhErGU+71QSbnwGEM0y51ZWP/1BFK4uree5eIVk5NBQ9nMDiAVJKe4vfo2aDFfT
MikVpAYKKDsH7tfCwsEgHXiiwy350r0AOnmXYaFMhn8uEyjWMBUL0ECF2ude9HtC47zcAqfMVX5h
13ZDEeH8zWdO7h/9xFrmkChJUDRD7il0ukXz122U8Sq3ZWuG6wbyJkZwQ2B4w8AUys0eo9etch2E
hlMP+/OqrPuINxmCG/Ibi9I4hCoxve6iyyZsXMVyCxnJn0wVwRWxqjdJWEGVHrzIRhA4Q0gP2vC5
6POmDf8zFol+PE6jHzUwvCy3r3J9dqegOKm5LkkM/uIp3uQI3sj0KwuzNlCH3E2vjiLcajf27chJ
Rbaysc3VI9I0Fa9ZYMxoIsZz0nQFIKOgVD5dhcPOVFvwXL6g/++cNwXubz6Ei4UcwR/pydz4SQw5
Sn3Ui2c9uim7i1Lv3LqcnGpKJOLWL+1CnuAlKhblhm9BnnGZY07TxB5R+MNMnMb7Q5TQtrJj48Z8
RkMxOWnrvEuLCBJNRzvGBlYi5r3ldakLSj7wnu/A2vOZ9S9mvGkpIkDPVlt3lo8L1m7n10ZstIu/
coiZDJyhMhwnfo3OKSh4DBI12APkjjcdeQ31PqIv521EJkBwF1WllMycIIAmhzS5C4zr/+33ufzF
BY6YWs29gd/Xy9ss9fRcOpSx6ol0TdcZwX3SxfMwi9oaMhtRNwCgyld/x4e8zS/qDWBHj8UNJwVi
ngxsaF0mdi+IajLQZ4mJRUmrONBpjjmDhxLA0qH9RLS7T3w5wKP/V4Zwe8NGM5MRa6eeDiR4vapd
Ilv/XL+wCxHChY2rgo59w2DKXhvhqUz29obcAvpxx+F2fLeRPPHOfzYiNhwsi3ZWb0NeaT8o7ZFU
raPKIsaq0/tHJzBkvze4MOgTlqR+7qn0sSLJ76C3naJ/BIvLL4xPuKSQ5OQynYQbmpsTGc2M64Tl
6bQHrJvNjqaMzmGt04+62X+tgYhAaLQJCi1nENMMTQvO7/aOoGFoNW7Yg4mxDjcFIT/m4mKi2/Nm
uDZTiHohMwlllBBN/KBstLPO7CBZ3dnBhnOq+Afl63yb/p5dkG5tu0fZAD6/Pe+dHlWpQcDvp1NT
1cR6yjSNwZhFeeXNY+Ji9TlMn2Kl3031nZqPkqD10f+9lyUcn55qiqbRrPLa+MRwCRj9ev778Tsk
KKNTxuAoVMZsW3RPGTW6BDBQmcfUX+awjUG8bLJgo/qXuXEVscQJR9mzh5u4KJKhHqVSW9eND7hW
RRJ0ACnOkZvV0a61mWPUd6PN7oeqPMVUuejz7joLQerJDBeu/19fcqozE5t1Bgh+dU2cHGJ63Plp
Cul5cGUovypO9SMrIn7MoN7LEE4NEV/FTFKB54FKLCdltHTLYRhRdqtVT2sGiUoycUKQTEIW56qe
5d6QNE6uXVn5NiqpW4WlxBpXrvl7xYRwmYRzielTSBqHyjUxPTuVo9v0lxX53SWFU6KRkzIc6CAb
XProNrlgQ6WqhVtuGUIoKGsW10mcIqKxq7Z+rG2viTTPD3bgHikG6bIxP6APJvomTmT+0XIjBigm
xGXVV5ZhzDzZDsX3qs5czH+P+XeN7TMd5Dj2b5vJrvyKe1mqagoRoi/aXE3TBE/o4c7SLmjxMACM
31CAqSuNsGu3f/FZTcFQ2WxopTlBTyV3Lsatcm0dAR59GRxRufV2RueMv30nvMi8Yf/v8U3fnajI
AIQJ5qiYKoi2p+3sK05iNE6keyYU//cebqmjYLNaRLNUqyGooZ5dcdDHwpmtJ81HrfBrUb6k9bfz
Ald8Ng7QNollmaaqiihwI9NU/Ac90vKemLskeTj/+x9DOv9yb78vZF6E9gPTE34JrcnR1R+1eeyH
L/+bDOG+Gb1RwKnASxrKyUgu4uKmayXNYslnErl6267tDKLhM/V65LQkdXy2P6/EqgTL0Cm1VM2y
RRMr1RSoSU2DFFX/aRpPs6yZuAKgiJOgFIvaBkFHQ1xynrMxIzTCSWg7lCBTpwQJzpfGLVy2CQ7l
1/K7GjnzV20vG8FYsQBDNW3UoymzeMcD7mvxaqk11lhaoWSeVrwE5S7xGULLz/MfbyWoLGWIJS4T
q7C5ZSMxgL93Ov93OnWOX+xH2a6hRBextuUDZ9sceujiJxd69zB+y2TU8TIJgpObayPDeA/D15qv
0dKr2uMY/etnKhJCtJ1sYoBNB8v77w8EqxHNNJV4dGfkMBpbWkgseSX8vft9fliLAy/UPGGKjt/X
w/Q4+ruiP4zZtQ/k0UE/2u3knD/7tS+2VEd4P1YVs8ewg7iiiBxM+HQACA2H5/NC1gxsKURwYz5h
jZ1bENJkIXhYNnofbtLMPLbSojTPf4RoDk+iGQYe4YAA/ZDyjVGRDrxam55GL0Lbi4MTKpf2MXYw
mreXlaNXv56OPhHRNdWyxanntq2MMONfj4YYL8RMGb6eFUi854evpwFcASRoeIHopo42wXuLGFKz
9u2+p+7ATOZYFK/8pKjzx6nSdSdvCuvh/Gl9UEqQx33twgL9jLadkkBeXR+y8Fir92Esq9B98Ndc
BjWwXEptihVnIfPJ8pGNpdJR15qOGlC0o6/ndfiYvmq6raomIrOtEd0UsUwnvdErK/ZtoMEOX7sd
BeUQiDBvDCkS7MrXslUdbwxgpqIfIVpcawWqAUVsdyL0rq4ToD/lV4kum2ldMQI8YmyujY3akvj2
DWLLCGiM3tGYnBIs10cm3qOeEkp3mVZOxlaReON/w7SR17w//cgoWysOEgpMKRzPvOWQm77Xu7G5
dSevdaf9vy5C86NiVKNUhUM1xXk/WxtpaSgFdTFLcFvFmGXV/B8UWzlJnG/Om8XqYS1E8a+8MG2z
Aiu4WkJUSdpN0n0r0ao2E0k4XfuCOrpTmqUTQ0dV/b0QPQj1qjJTG5hCkZOVtyg5/nstlgIELcLK
HqjpQ0DdHNoC5J2lpxqSzPbjDDVORcf5q6i2mFgbFbzOXHVB6Zeq/UpsXV6PAAUYAMRlXOTSDf2P
PQ/IMgGbxjQLAlHFfP/F1BJ0DyO6E+CFfgWJBKsxOteHP7PGMrSRVc1Mk8LKUQiBmQshD1XmIJnx
/nxlodYxOwUkQI8zQytSiPuPdU2uma0BFQf+AS5c0CyySAVYDAO+GxXna87txrmN425rOb7jXwAs
WmLha8Znwj9YVDNsFMsE5RpjnPSs16nLQOdlAMW2koFErktgzFCRCBNUu98flhJj6QG3mKIgcFGX
LwN5OG/da57OZG+/z+Uv7mjIUjVKQwIN7GBfal5Qm14O/rbOktRS+Ld/lyvgbCxdpUBmQ+kcyEXv
BZV2ouZGgk9lAFeYh4hh2x2yrQznmv/MBzGWqb1GPI4M+F4M7QGwEeU1dUldXBfR5UDKnRn3Ep+w
eofw8EGCYPEHioiFxJKA1HqNY4GllQcdQ4GcuQuOW9tyyy4ez5/SqlYLcUIA7yt0WqcU4kgUuwkd
HVZ8naW1Zp6vf/h2CKu8SkJUJHXvvx3QOrus6OGv/Ute7h0vXhoP1DmvOwgyOoo1u0OVErVtYhu2
KeZyhj/2mWVzc8hvusQr0q3R3ZfD/b//bvCr2PgjyBdwUO81CvMuVsIaDsEYvw34bOO8iZLb8zJW
bWEpRLhC+oiaBNwRMjhgcmmuBZgaemgde6d54a0sfK/6uKU0wcCbFiTxmg5pOjrWf9IF7WCdOgA1
1IA5ZJI2B//jRZtYihOiXzmG5pBQiMv9606783vJXsXHNgP8gm0Z1LIY2hwfAGMMdUTwZnBA1Sa4
Kq4yoMAFl/Fj71LQthbb6VG2yfGxuACJFDmdyWME+TDUUhQA9VKLgrk5czqQ4TVYuk86rBta4Fdz
sOiPx8vQOkCo2nzCUihCE66YhYxcXDdLgtDPi3FgQKwfNrOXb/uL5ATSQtyw1JWNEfPYI54cBQQF
eAMJwR1Q39u+H4LWqJt75jKwP2rUI2RTpr/D1ImUnUQvmSjBPWWm1hezBlH9i3Fst5PrT06IhRwU
O8Ea6xub+cj3brGVc5BIXjNPatnMsIiJNpmIAttOUc2mtmEuuY5vIOex3Tfbsv5z+Y72wbpS/v37
0F5KFF7XsRYMqm5DYj0BchYP0aJ4brQNLqWkVrDmIaltUEIJKCLgC9+fn6aGhQ56YQbSyauyvG5B
3tkrG8WXVEBWv+BCjOC9zD6yMxbUjOO513bnZPPL+TOS6SE4LNrOtLC1iqFjGdyBOGen2uHWGNIX
FEHPS5KpIvgqs9eJ2idQpSlugBDSa9vzv79q5hRMHaqKVM8QE+cYdLdK1/rU7WrM9+ZP5vBNxzpl
CGRA9TNWRpHwocAKLC2RupU1mTnPqYmsGZCYReCU9r3OHiPZlMbq2SzECMbsWzUsMIaYuTxm1kWn
PWbsIYpk82+rQYsu5AiJuUmLUKUD5Ki3HbiE8q2ywZ7Sy+DxpXVMOfw8f1Br6dJCnIiZAGiynBgB
xDXJ3q4GN7A2iTFL7ueqtb3pJJYihoJqc41syh1skAsGPId5Oq+GTALP1xa5eZ5TLSUzJDBMghQN
cbTuM2aGbI8nYnhEiDqAV8cM7TpAlTt80JKLYKwAZ+yRWjIMtJoi4WH7jxxBkyrspjHUIGc4Rl84
DV4C8pn8O2c6i6RkG3+RhuYEipIUk+WCtSUMYzphqFDXdPAs45gZ6rN/N3jzJt4oni6JQavGhmbF
f6SJLc0uopWqBJBWjo+lDx7LyZkSiSWsFtiAqYb1TCiEYQLumhamkPW+YZQdhAyu7fhH7DVevgJ1
X0jzS54WiGnDUpLgEkAAk81jBUkh+MPLbbbztygd7+THtPbdANJtGwS5HxouQlwwJ2TmjD8IoynZ
N5F6USXfY1UKx8VN66M+b2KEoNCDQCTqG4hR9vPW3lY7/UvznDp8MjE8WjKnsBYilkoJ51TUSdkD
qgCFw/Jeoc9Zgo3a4DuNrgdLkfgf2fcTDoo2uZUF/CGAxUGXVeM+aqqLQloK/Th5jnR5qZJwmxqK
JkxPoBJn6FE445Gn2060g08a3cHLN8O+NrxMuuq0enAIgPhpgFujEvve5POWZAOZNAqu9AGYZtEm
BwkyCKv51h1RHJnhr37OhTjBRTVVWJQdwTukacLaa9Xw6FNj9jIqxRFaVQxLY6gtI7RTsURRNi2Z
GoY0otnUJ85ePu7Zhn3jcHT2jWzXf9UgsfUJUaZm4e3x/isWrLcHDRNkbtmlz3WPmdWmeIqC2Y2i
1nB6m/w+H7NW5eFlpWJlgPMjCtaS+rUK4F08rtqC4bSSn76OIXGaxqABU7PDPMkIDNaCJApg/xUo
AqgFOW3iukKajLkoQI72ReME1jRLnsGr1rGQIhhjHKZjMZRQi2XaIZ/tfdGwbRqpklgiU0YwwsRM
wGDQQJm82Rsqvpv6cP54Vp/bqINQg09QoM4sOKhBy0nUUrCMhqf4UGOhw7qpL6abGdCEPBdLVEf2
Dl3/dDYGwlAixaOb//sidE1ZnKhlkzE3Nr7Yxq7KnnVp5UomQ3DytlqrKfwuHjEjyr72NgZAvqFv
jDvr2t75r4R6gxTCcv2w3hQTPqVuhx2rOG110XzJVDfTZSPO63fpTYDg4asW97oOYXRWnzlbJbm1
MAqmnWJTUoORKSLc2ZrpmRlTrsjwkNRP/0fadS3HjSvRL2IVc3hlnBkFK1iS7ReWI3PO/Pp7IF97
KAyW2LXLb1YVzzTQaDQ6nFaiw77ScXbn1bnZaMAwy2izJ9/XQsvJl2ehC91I/UsQ6oTOhtTNoQAV
MJT4s6ISvsb0AfX8wb4szKeMhdCviXCVpus0MQGIRC1h7sgjEFMLSKtnf5UE8jvwD+JeslzeMErW
C20LR1mEeAx1HW0HiPzWN5J5r5kvshXoPa96mi2WYSD+hoAs/lHRBniXwlJZmeWI5q0KisPUtzzp
tvakIvhJI8VjvmQq3QaQ/H2jFFPf/B8wM67S8tA1nHwDc+E236fMjhWGQqo1MHSTKtpLlNpz+hjX
t1rMS65zl44yPtlgaancAym9nl+nD4Pt6abzVyd/IL0oPEeFKZgpKQrKolBKT7/ZrCFXYOpiy1FQ
/lDIgWFGTr56ZsG5i5indoNDaV6xhLNaQtudOSptCaww4nPGG/P3+m658M43ILTagQzQBAswomnu
7GK8FthP18I2da+obHAqOqTJ0LiOno3SLnkONHvjNuCUCrZ1XCeTiaeO/GmMPDP4eW8Yo1v+GD3Z
zXwedRp7SYlXBN8I1W2UoVVnbaqglpYTRsbTUn9Rs/qxz1tn30QxTxYiv/9HoR+kUxJN1aoBRYwm
p1RrMKNybC3bi9hAUMY2q4rOUGVAYBBqhsE3H0Svc8Jjl9rGDVi5CFFF5POmB5HVudSVs1yUQpKO
rwzlOLjkA9LSWwQdGlb4s705m0TnjKJ0qNAWCtn0Qviu5NW3HrSe+cwrEebBUMo3GXnWaCIMbozx
wulyJQiLZ+mc+A5PFciP2BhZTPAp+tqELNr8qAjXGm+gJdsWnbeEMn1Sh3mTS0e2BDzoy6dYu4mz
l5VXHMFbKsrRUtcc13CKpRqccXqUKhs0q3bqZ2gKdWEnWgw6fW3C41laHi7tf0nyLKUKpJOEvLGN
ARGXtXgaucM2GLsEfhy0iKNlQxUvyhYsFE4pS1ObTiG2/pzkt8hQefs2gSGKiYyuhKYXWRQN2gnX
lKIqa6lDsEU6CWBGafyeOxmLnD/qfJrodhE1BKgMVENQRmHNLYzFypB6H0kZk5vcFwiL2kqgwzEy
H0BOsi8SKyYG4y2j6ExCsbBMJ0hMOcnrGikhjK77ORykPpCYWB3wmOYYWo6oPxjzLLTtKhe5aiOV
47a3UKRlRTWokid7FD8my1Uz/fdMyRsc6jSpeT4KVp8j0jK/G0DCtugvqqyfuHX0rAApCnEUJN4R
fTAvypwjQZLRyF3i4guEd6R3FimTD0aACiA/d3iXBeMVswWj652bth/iOgZYPqoeFHtKK7uaXyTx
uEocc8fS8o1cdMnzYIpZl5kFFrAEq6EnJk8Ll2qfpeWSYUgmomIWDhJljKI5ifoZOWRH1uyfQyBV
1KOipon4/+kNT/f+Ya/OeLQRarpQ03PgqcYrIQIcFbfPXYKHHrwD75JlXe3YrjMe5aMYPeaOJSXw
Wlf5QFiU+tRZ7giVDRldIHyrXmp3/yAzdw1pcVR5I12NuQlvL6lEm5Kpz3G8qgTZVCu2S82vas5z
gOE8mBL68DAakgQT6UJLsOU0CGJCCwlRX+mbRyV4JerjeEYsU4H+O0k0NOAgx/9WFnEFe5uWIGgJ
lt96uJ3M3I6Kmyq9318y1o2xgaGDXt2ojWE3I1iJmxEs8bmfdDxflVUmYaIJGUkbUiyIjXkryjLL
qDmCnsCcm60tuVMQZ45ARvRhqo+rJ2i0X58SqCA3s8ZcxA0ypfJzL1RlSkKxKub6DNOxslanjPxh
/La/iqwHwBsRqd2aTNAMYzNJ7clA6jFQnajdElVvbTIahHuWOYLRFGXWqNRrob8uqeTHTv2O1Luk
bvK9+jp6kdM9Fu8wDY1X8MJDpe7lbpVreUEWximk9y1q9DPBVvKDVBScC5lsC33/I9mGXKKM7t2L
8vwxNJsiw4PV6Rddzk/dIhSTX5i1DHaaKNIqD/2h3ZeoSPNDNaQZryaPeSY28GQZNr7uCMqQQsN2
Oul6Ww5P7R8ELHBb6jgSsCOEEOft982+qKsiXJDa0Q5jdx2nz/vayNymzffJxbP5/VVX6yjKxfdL
9ass+8b6UQGRssIxUCxjK6MAUyVBHuOi+EkYJwy1slaEr8T3c+/1+XeL9yhgQiClJ4GYAYU5dH5j
GdNaVUqErFDZ/jIkFV7SZpx6qzUkx/0l4yFRW16qupZMnYXcXlO+H/XeEzL9QZkS/+9gKEuIKTdA
aSHQOj2Shq3paSwe9iGYymugjNggmQzjouENZBKWsCJBPqNPPJ4/cWdMMpfqDEBXg4Esw5hmUrui
KF/NzG3U1B5kb18IlqcH3/+XEAp1QhaMjB3CFfGUfH5sxsG2jE+p0NhKb9gxj8CfJw91Wqyxzyqw
cFuOsNyW0tNgHhReZRQTAtPFUbWM6tELsg8pwthKXUVsalTa98mcYbR4N7uyEeruH6wbSgLRdIgy
Aijt25MPy5KWVYK9AYt6IIrHsjysVXqUymCUX/ahmEZmA0WfmGZoJ73CiYmldrWN1fTiJUetqqR5
pZpzkmZMpd6AUedGXBQdEzgBFomeWr5vwx/7wjAvnM33KT+hE6fQqEhsPMknyVay9E5aLDCwZc46
5p9VNA7a6axzONHYWoEAuYoOURXdVG83S4uXblxJ0FBpjlXmGu1DHXF8VR4EWdfNTYCsD/wuUoLR
dqrXFYfMiq5CXiaQrQlnOWilG1FSEpI8xlJ8M1q3Tt5n6oP2B6kfE7TDoqgjVi1dNIYZpTFp0mLA
JMjPU2KA4PgJswk4jgdLz8Bij942E/n0CwpzcUEfIuEUcbKqu8q0+HlseMEN1pZsIahz08tVboD6
AgVs4ao+S0NiNY5ilNVznay1wZGHtTVbMOrczJbYxesEsKl9WDTfTK7Q17TW/v7pYaMgJgQlRkc9
HT5ZVzOL5QFbo+eLraWDG8boR89PSs6529hrdwai1FlrsqSBdYM73+uuOjvx9GlMeOQObB04g1Dq
PBt637UZQJruU9XDcE6cTeFJQWnAIC3hOKxYLimK0VhivFghJhgbvFZKnhzU3k99W7QGtNlJ00+z
9k5Wf+zvOvPNg9kCv7edMpqZqgllYUGO0Z9d3cn9RbAtr3EXXwb3k2zY/5n8SVZwJs+A1CNLkCux
n3pIlGDSozpca01vS8MfXDXg+zdQxIg4AlgD3ppMo8rKWqlgzXr9S55FGG8a7K8b+7ScAWQKYFgQ
RpvJxakXn/VQv1dNA6y1GAUm8NommSqAVwaqzMkQSbrMeBnQeroKOsKNS2t3ErpPBXdfGA4CnZA3
5HEWRjS1OYmoHJsJvYZp8d+TUDArv4Wg0+RinQp6nACilGfd7qdsOsVSPHJ2hRkdI1FtNBjCdUYP
7dttUTEDBHTRJK4dozoNCTz0YeWp03qiX4Ir/Y9e8Fs8ygrUcRVPPcETrjDm6wGvd39NHdPNbd02
PygOmVWVBzwWbqbybaSkjIJuVSD/0YAKxj67DP1wSg9t5tYSt1CbUf1pKuQRj4YDFYyh1DlCgNts
qwhIYfm9nK4LlM2Ooj1Xz9rwPgWHnz4kthRz/B32Lm5QqcOVhlGSKhNQ48j40mAKZqVG70PBvFsq
7WOufxTE5J0SZ4FWSYd0Tfy46J73T8Q//AQ4kzpucfSPUlaqWbRMmZYePtfX3tVPpR95o61iurpT
ubHHyyyxrbD8G47O0aIkRhIwBIIUxJfXJJsJEnmncdGds3qE5L/19+VjnvgNHrWv0gp+YrUEnpR+
6uTObhJeiTfxe+noD1i/fi0gzXg0i50pZS05GaWdYxAUCWyNNiY0QyZCh58HvMJr9p4pGu4XBDSk
iwpis2rBDZkh4jN/IMG7FR1cH2vPCiJMhE4jh0dPx8WjDr84WPq0ELzkhxBhJD3pVQO9RnqYvfzw
R4Ue6LsHDZ6JJ6FyUSc6dpLaT6hvdKpa8fVwOKn6fDvep4rwuK8cTNdmA0TJZURoNxFAROHkxjFv
wSj4I/+T5/pWFsqCJYPehCEaGjCZ8yArd6hX6WKOBvKkoBybUJSzJtcghV58E+WTMpd2u3p/sFJo
pUMuEEyFIv34k5ZGXxvSzC7Nt1EVNOVTmHJOKqveGrklBOiQCQa3Cs090RS5KOXolHT0J4Qc9ED1
GgdDEWs7R9sU7FFoF3DUiorjE7BN0gaXMsJxi07wqQSueE+GJ3WBVdjJDd7StVMczYNwbGKOqMwd
wwsaVXgyWjXoDIOoC7AXCQLTsflUaG5nPBXVH0QIFeJIIe0NbgA6762Cgm2VBzylBiN3xTBFn575
EEfZf6+gxPvyDEOdoFjPRG2I0alTTOOHyNJc0PVz2B3Zi3WGoE5QkcZppJFHoYgCiFC/0mTT7nkd
dOR3XhjxjRzUGVIwcrGuCZ+BoHxTuivwcCKsckAY4k8eUxsc6rYVxS4dxh7CrNroqYWbyoZnjhwQ
jjC0lxtqZY5aKyj0mI52W1zX3eB0yvWkcnaGfXLO0tC+rlU3SR+RThYxID5odLJER34/+T+bI+qJ
y8tP9npnm14vqk2ASJhRvN/jWnQEBIgqza3X1l67H4ZgBitvRAdbOvAra4jfoBGDflpNtSBHxYhl
nE5a7hCe5dgvD8X1+GNyq3/Bks5U9A0eZYfSOUQpuQCrUCWm30uqV/T5V5kbdOXBUHE8qcJ0wnGF
WJ06nnq19svBBAsYj+GH6XhtpCF/32zVinGm0aATJVRiW5GPDY+viiUHbiJLQ45WxnOR/H0DMHbW
YGYlEjojyCw1bXKEsDtkvCIOlhhbFMrAgedNH+oKKFGn2DGC+lz+ZqZ3tYWgDFxfzbEyaguUOnJ7
VHXBvRrRzB1mPjpjHPmKxxTCVOwtIGXsWlNNpAixXEdCZ2XtjG793vJjX3cl7Yq0h/E9Oi4kZfcw
2BbNggsgpwTcO4SeBtMtUBMfOzOKJuVD+sTr/2FuHOilEE9EE/lFtXA9tkY+5VhVq4ycRP6mlMG+
S8T0V1QYBvTwgS/6oqi1EYq4rolMMQbGxI6VO6QYdD4MH/tT/NlofQXuOJ8hn6n3Z1j6BYXii1aQ
0VsOroEj6KLHPLFb5WVfNh4G9WoKJQxBUl+3q3sYMycePkuV/3cQlLWL0wLNvcjDOFr6SQndOXuU
eWk59snaLBVl6uq2zJc6gtc6xA6mhvnjl/qALtX0llT0wKR/3heJrXIGwjEWcoEXjE9xlmRJlOJ2
mnKvCm8sXm888/sgeTLwugOnC12gW4EctiS05Y7Ud0V5YyoZ8tilvoScBwX7tG6AyA/ZmFYhbiZj
DQGkDHbv5t86O0V9Oib/TS7hZhNcXliAda/jhv0tGWXL9UJOuhAz10DzY9qlYitaaUfR50SHc/T1
v28SaPRQuosbXQNL+VvZ4mpYwMWg606i1++VyXws+tjZh7g8PWDtRDaGPM9BxKRT9tUoM1Vdu1oE
XcLDHNpSh8qu6bCPwdijtyCURdX1JE7CrBHRnUq6RHO/7ZzEyY4qeJgSt3uZOZ7+qzP31vd6A0iX
XkWgq0GsqhXRXD66/TE5Cc7X4kh653im+1Ib3iJR1kcctcgqYyDNTbcmjpHOyce5rmQ0pSaC8WWp
0762SzEWnvbX9PJ8EVwFDBfobwJLHLWkBQbaNt1Yik6M+LOcfCl5DQqXjvkbALoWQdKrsUiRFnCa
HFWFPcjZrFM7fDH+e+/UWxxqAZelmc0sgSB6eSdmyHKDqKGJJluOOHcgW9PR3Qhlt7BgZCc3hkIu
lFQMEwgEipPULvLFLXThRi54OShGcSaR6AxEHSmhEPraqnCk1scevGMYE34l4AHgSJ90m0w4LoPh
vz/S30JS2jClCUYJjYA0JP0Ow2xtI1cfRbnnPNb2lxDeytslFIc2HjtiLBIV0lmHuNPddeK91Mht
enl4f63fBa/nmPS1EiWwFq1bPYuYezL2duGIR/FrfBAPEW9eLdmOPTjqci/SJDabHEJhdp+zVIUt
w0dvlhexDTpwn5Sci5e3htQ9X5Rh1SwR4JS8DLoqmJMetP68bDv79J7XkLoV0yW2rDYBypAfFBCl
m7qv1xNibRxpeDhE2s2h0iIzFxYJh6o0FntdNTfESCl9nP3aet43eMx1AyMhqvtF1KzRcSik9pcp
zNDC26BSyUh8axpsgxciYt9UGxTq7Da6NTWNCRRUOC9OdVv6LcbgHLNrRI8xnzbzeSlLcjIvtG8D
SJ1ctP73s9AAsEvjD4qAgHxa92CLSB4js7ecbE1vJZzlKDTd/fX8B1FfS6dQ/YGc7NutQyIlGQRi
D8UA3WGvIQPXuA0P1bXsNz5/sBrbLuIFjFqtV0BKVITKxyIsYOmrdqxsTamfG21+Z6UoCxKW+oBZ
4p/NLPNBUhws/QsGdvpCDzZnlDDaefR+X3q2Nv3+LXTYaSqLvtcq/BY1vMsH+Dy9zy1N4wlMh5wy
odbBugYQ7XHwZKezO8f8mOAV2bwnpDr/gjWW6RWcl5iOOTXxmCkLQUSXKyoHBBtR6XdRsJ4mV3MI
8yCPAIQHSFkzY1USUVCgvrUYfVSk/k61eMNPeFtFfsLGxAhNLoRxDj1VrbtYD8blUPNq+xjPY9yf
m3WjzNjaZ8NYtFi3FdUP9ybC+ZFn3CYICr6bnelaPkTgQDU4OshbO2JbN4JFidgURgjQqpkxdT48
5HrJqYPjqiDl9KSLMk1gJ4DV9Ho88ZHDHA/1Ac7cu58m7V9kTZnX92YtKbuiIWciRA0ge3f1FVDC
RN/zq8WXPPkqdCZugxnxDy8N6PkkU1YlrXJ9aDOs4uToQX+UDqCT9eODeoj+hLoYaoLUs4V8iEje
ZG93rJ809LcO0Pb4GL9fPDJsa6ptaAgo0sYgD3jvGKaGbPAo16QeirUuY+BhWK4trhPGEHCcLebh
2iBQ5zebSlPvQC/sjMJ9/lEPv9aDu29pGS0qbxeNCLlRc03uNUFRAKF+6t34jhB5FgEywJ7w3LnG
aYRVMj1ehxRPLupAK2Qem1ATuzTdyVVtgze54fH9Mn2fzdpR5xdcmnVpVsDoxADc6fLU2uFoV7yU
KfsMb3CoMzy0atqlE3Dk+/o6wtxO011vpw+SF9uxnQeCv79hvKWjzm+LZv8ETSCAMx7X/kopMJ+G
VzxLfvLFod2IRB1aS0b3dtgDw+oatAb7Q+nNePOtQ2FH07d9eRiRNaKAJIWJCjf1gkodo0NAZBl1
xCCRhh7QF9yZ171HWgFLtN/b+3BsrfiNRnsWho4ZDq0ONIwRNqXaxtQF25CvJJ1TTMf2385i0d5F
tOhYLhmRh9odPMJQFfvtoXFnsFv34DjhsbiybdFZLsoWqWGkiusKuFG6K6IHs33cXzfeNr3Ku7ET
qt5rdTz2ohNFq2gr6XSlCWDpm3twN663Wjv4tZbd14LiLmlph3jors3EM1bE3l0q5llKyljpUobm
oQm713nJ52x1+mMX4PH+QX9XJkjqywfj+Jdi05Zqkesi0bCuYvCL6D86GiiPIQ4ij+aJu8iUzcoS
1HmnMuRLnkeX2JIkiI7FkUT/E26klG1JzotJGa5Sy8ZGrLGjbRkGmv5ZT4eTpPx3jgYcb7RJoRQD
BQToHn17v/S9aOlKMkJvktau8SrM0V6uciKKTO3fgFBGcbYyTYiGAad6De+ywrpe229/oggbCMom
Jn0oDqKA1UJn/v/pNwe/ep34UDr/eXSx/GbRLshX63Ja5gXyZGhms5cRw4uNjGOhmNt/FoguU6zT
2tCHGAIZGHFmmHbYHDr94e9WzaTMkpQ0+VSbEGT0ZfT+INSLIgXJJkRp8mG64qVYeTJR/pJULO0c
VoBrVM3PutI2C8VBQTLnEuGom0mZobhrkJuZAFOl6ccslk5DOHqclWOaus32EFG39lYy0yVVXvVN
8adAuYpdtA4/SU5rF+/4OU52TN7QkOCU0Zd5kQNHpCNpTAOGzkiir8YkXhn5cBuF2Us5FgGqrEQb
IWenK1DbZhU3msklQCeqcGHbNz+Asn2dZSVSQW4w5TF9T1gBQveraNmIA4PflpclIqd1D4yySlpY
CKqiAyw9RgflIHiklR2542B/F9n6eF5Uyi7pY98hyYZYaRPmbtV+a6c+aDKeOrKvjc3SUbZJQx8a
CBUgzXIarwtQA9ceCMdAwv9vohgcmeiksd7kUaWOAKtH9cGKMKgD9bDrwCst4MFQj7lstQRoIWCE
+HM9fYuEGyHmxS54C0cX3K5NiMgb6DbB5KgHIDm+EhDIJvdtgQEkvGAMTyLKOI1tnFoL0Tl0fh9M
ozwMceTiP3kpV7Z1+q10GmWdUOKm6noOHMuAz0KYoiXwHR+io4ZWiCMZK8cPbRFFvjxPaLxEGaJm
XVDf5dViLVYPx6WyjOFqWrR7oU5XZyGNnk1R/Gis0bKNZeTVp/2D2ToDU8JGbWy2oMYk8YXVX1A0
sV7p10aAoqp3PDYH9rqeocj+bixyr4e5sKaw+umoP3aicDOI3/bNxevrY28ZKRu4zJVSWwKkyY8L
6kelg34kzIE5pjDsIxH7tgdE2b9mqnG7xJDFqmRPaE5a/NJ3imd9n4Wv+0hsS3teNcoESuI89KCU
EZ1wLQ/9cGwatwhvp/p66lVfNxdbXTlOB/OJh/kSv3SRsoZozm9HlSDWw+L02uSizirU7g1euxxT
Mlx8BkhRLJBCURYqV0uhioYJkRNMYyKROyVQ8bbjGUJ2gGGDQ/lQS5fPoVEAZ45c9bUnoHDkb729
fJg9EqjmR9KYmr5BpCyVVKlhM1hAzKUfYvLF5CUq2Y/jDQB1avOyF6O4/imS8aiepqC5wXQVTDv5
PHvliR8IZ9reDSB1dhOtk8O0IYCYdYgB606ZpR8nceV14fBWjjrAgiVmRaMCp3VH9yejVvMpdnW0
Bipen9kll8qSbQE3olFHuV6mPC8mQMoByWbPhxDPEjJ/hz8cjreK1FkeijkZixFQ0epl4cPQe23C
CYnzFpA6vMs0tmO8AMIsItuy7lLR2bdHbBkwZlMFyxWqdyiAtNOWRO1nWD4UGthaFr5bBcvDmHp3
H+cf9uU3EO0nIWvYSlYFoNGP72of+3Jo/v9c/CPPwjxDUZZIWvqxy3NAtcvdUpy0DFHc+LAvD3tj
zhiUFWoxtCXK4wVhOus+wWkdv+1//x/MHCZcoAWRzNKh9DhZ5HxVRwQKUIUIZQazT3QvOFi0a8Ux
/cwNH3jLxs4rgb/lFySlz2221KFYALJ1wyB2ilP9/jW19JD+iB+qu9wzUhth/X1B2Qt5BqUUsA0j
c6pXgIrioYmfy5Rz4bIV/Pf36dHloC0vU2vE1S5oX9vyJoxVWxk//pUMNI9PumLiqmCRB7A22k02
2iWPbJF5iZ+3RqbULTWFqao1rNKkQyOMm3iuvCIONOVPIkcbHOqqW4Us0UL0Zzpl+0GXX6qIYwZ4
u0G0YeM0imshtbpEHK3axDNQRLFHKWmoqpO0iqNYTCjUsMsyBgdg3jclSjSIlSwXpKhEuO4Fpynf
ibxBAewTs8GgxYFJ7fQSGJpNpq9J9vR9PWTB6IyeXtmll5AhbB1HMLa7sEElkm8WEQyWeiQ0RLLW
rhr0TygHdHN9TI7Vdf05Pow3PPeYt5TUNd7APnUWAeyla3N1xNa0ZQyx3j9EbBAQfZloE0fJG2W1
y7bQ2jxHcECYXmQ0TXTWcWhe9jHYL1x8/BcIdY7MZbEyecBjcP4KZxj5Vwvh8sEVEVURXK6ryhOJ
UsFJGFa9I7kcOZjdG+kaLKmO4QifMBLQqx244dw2Hq6AlEYOQyZjWClWUb6HJ+5kp/EKfOUkxXz1
h47xZjUpRazEpckNPDhBYXKrJ9fjEuxvF2/9KL0T5h7tKQ2E0cxjq96MZZD1HAeL3GkXL7+NCNQ1
CxsxyAuJFSnhaR2PpfBpiL8r81Uo/QBVJ0fFmbuDcIYO+hrMEgbZ+tuTm6+1Dv1D+j+/lnwVzml+
tTo/x0MKLjd9QtSLlm2LRil7NkeysZRIxbZ+9Ewa0GN/+SihlcL92UbWDP7+frEWcwtI6XsLoYWx
IHnsMr1ZFPOlNMxTNvdHZbJQOqj5a1RwLhTuklIKL/fLGsYmljR8em3xIVKKx+Vrert6YE/9A43c
SkhpfLp0qh6R+t8QFEdDkKHvvZs4q0h+8d62UVqfmcKYRTlWMW8fC1T38CczEDXbQ6CUfqr7OU4k
SNF5zTOagQNMh4G/d1RQNFjyHDyJpxWUW5mJi4QmBJTYoK2GBOCyk+CNzvRhdOqr+NF4GlCPMj2S
sfTcSeGkxHdPUMq5VBe8rE0dgsZH89Q5kZcFSjAc/1YvLmqNi1UyuznCnoXrUShPfXbQhuP+4WJe
+2CmRrG2hflVmNgGYTfXvq7lxc82ATVQ/M7pnvqr8LpxYUCg6NadVvOsFVNNNoCU/UjlUsXMn1fv
BvvmdM54pT6SfH3k8yw9U+c3UJTl6LrJLGrkX504vFmKwTbXL5zVY6rCBoGyE8uIgulMgKFPj+Ox
capAd7VgOi7cHgvuPlE2IpyEsZ9EyFJ/QLdDfaxfmTis2ZtfB7rkQcHhqOYiUhYDPYeaUC1AlD8l
n0mXI+oBUQwImgzZB4u+zyu6YT7mt6pIGRBDGGoUH5OLWfpZi+uXL+kPAZwcgiu85+wcTw0p+xFO
0Vp0FtRwcmZ38Uo3Oik3VjCCTpcrGFmpC4Ox0RLKYAhg4BpGi/iHgw0Gu9d0gXKb3ei1vd7rdgUT
KR7UyJ45L0jmc3+zonQPEIj0Z3UlB0B6N3iKrxxMsDOkjvxuQGNYaot2eqNX3v7Kcg6dQRkUxTSL
NemBufRfluJjXnNS6sxiuq1QlAHRkmEtNLKaw8nqHdRtmwHovx1MtHzpQfjcRa4IirD6hpeaYPmN
W1zKmqRppFomyWNNdWaDN9gEP7xucVwB5uNPgyOHAUfgB0N301t7vOiVWYs1qUYEL+kjKcNN3QIk
a04Lzjv7VbJAfRA5Div56oWGnlFpwudWTGLMbc5+pmqlQ3/4OUuJt4TsvdvgUMrRYeqdGfbACTG8
5lqtbtHm6ca+5SSD0yhOFrvrD8VJvT+r9tisq0ppTZaMatclWNepwQRp5aBE1mFf8Zn6sZGN0o/V
kDPNJGuoNNW7QsHZjiXdXvvhcR+HecA2ONSdA3YkCS0aiNn2eFyIrmo97X+fJwf5+8YjWJJlFjQd
35fUB3NwwXRl1t4+BNMgbkSgrpZCjSV0dABCD5Nv4Jq9X8fBSZUFgajv+0i8xaLulDla11VqgFQu
j3n9LKR/KQl1jagjRpsSRhoc19SLJ+tKV2e7BdGnvaTC531Z2OZ8s2yUbdDGPjLlCBqW/ECpw88S
fcHRkPhAlopkI/iPcfalfMakI+xRtqxrNgEzruB1DAGcAK/7Onv/hlGDLNaOFdIo69CISa4MITZr
btB4FEpXJeZhg/VPyVbP6mXHUt39FWVrB+JpEqmcw+yAt6ouZHNaSm2MehzE9Nu7GhVa+wBEvS4l
OgNQZxXchRliagnUTw/tNrtOiwZDU24bNbarhFeiQg7mHhj5++bgWk1b6wlmfTr6emxNX8FEvJFj
43jyUAfXUtI0VIg8s9ahA22yTTO3tfWoTccpz5z9xWO/wjFq49f2UIe37H8JZLTezyKL8Dpe7AS1
oTIIXXi3E/sSPMNRZxnFFYYMHUQHDKYyzlaDC9iKAm3tOtuU2uu4jO5CpXDXRP5LNaTOtSprQt3H
ZOPEQ62dZPP+7xaSLnXE9b6EQwoAFdSE9muezA+NYHYUJ8dYZIU3Lo9zruisfS9IgiL2wDNLMND5
pcl5m3DUkK54FHIQztUSvp8JWvshLabuZjbaxR7E7lkLEZfvVHngHGX2nfVbO0zKVmjt3MrdDMwa
pZyCeUTZpd0oP0ydt1nkQzvHmC58xHTLfNZKAI2otSGFZqNhzw8dPHaQE8KrzXgpOo7doAecV1KB
4Spkt1TtKq7drpVssWo5y8cDoSxH1JVCMwswtWn3YbG+6/1pUXhFWcSH21s5yl5MKFEqjBaC9C4O
sds5qYs+kYCwOvJfdTwdpKyFWlhhhdGCAINpN/TOtuAs9dPnaQjW8olzgJkHSjdQ2Y0+WQzapZQP
bKdlOpDV+0BivLGDUIMTBZZnBKuHd9yBR1nJwyN/31wlZb/m0roCz+wfpPplyd/vC/SaIL3Yqo1A
1F2Fin+10sjNCxZOCw2HJwO1y56G10AIglEV7+TJRZWK11X2jIkz/6bQgu3abH4DpZLC3CbF2uA3
zH6LHofxgAlS/Qn1fKAnEAZvX2L2w26DRinnoiu4UToi8aE8Km53o98pD+BoceKDfMid1IlPf7uL
lIoWizkvRh4Bcik90Di7MybGc8RiWquNWNTd1TSVZSkZMNSbnyVaRdAWthT8DCDmTvLCAWQakjMg
PaYtGipMwCsA2Fp29TlGAFHw9G8aiYOhH4z0cFj8pAfzPKC1wkRZpwHCOmrzEHvLQHECNx8zFUXV
J84IocRKURpm4holhfa5w6MFIdtzcUY2oNT2LYZWjGED0ChqtMiWmxHBDmMc4vuyNivDnkw1/K5g
Iotml3Ka8S48pjtkIskNCgVMfJQpmzOGIMvCNBF0XmIup5ViWLB6J6sPdWeCS/xWtU4jrx6B7fBt
ICmzMyTGLKL/naQQZheVyGRotRKUui26GVKpvAoLpipt4CgjVM2TIWTkvbEOlWvWz12degpvtCkP
hLIytSAMVUNeoHLzBTuFNjxHUziHgumbbASh1BM8d/WgYaaVk4UhiJIMN50MsAs8SBavtY95EDZI
lE6WZaaLGfG8+uRjH9+k1RPnePMAKHtizmqcSyRChEmt0XP0mXD/E17Z/GVMUKer+jI3ts6BpGl+
BG0apIaoQQNv1XjseEy5zO9vzjElUl9YcyyQ0FMeIzcvfu9VjsvIBNhsCvVuNtIymysNAqQYc1xI
1zNvmDwPgDheG3dA7moDzwdsStJ/0Y2nfnY4u8703M4S0BOZSszFUQwS2VAeSa6BpFvV91mg5rgd
6yDh1sZyBFIogUJrWTOMT4Yz/7XzwnsVKpa60fck6FzTVtHty83xMiaIYzjRRkTKnIIBTo8XsobW
I95gsqdcmccZAyA+TX537IPQi49p8E1/4ZXZcMy4QpZis3eh2ra6aQBX/n8F9eD/my4c5mW1EY+y
pYiNG2tPopIiUoaScKOB67AsbiwVBilV7ZRbBcx0PDaAlF3txRlDvAwADqfimeQ2YjcK6hbzDUiB
eOhx82E8HaWMbNlWagdmZkh4am7BR+f1V5mTyTaZ5As/5wvnSLDlAyWdgpQJaqEoq6FacWUIK/at
8xZPcZugcjKHuDmvuVJX+riPxz4Rv+Fot8qo4tRAA9VrjZ413GUhz7Czl+8MQBkpHRTiS09cKPNm
dDW/CbJA+rT4qi/CdeKxRvyDJ3FGow64hcpGqRKwej3ipKJH+BbIxEwy8F1weQVg7Cv+DEYdbbyd
5VYjW1XPj5np5VVqW9yLkQdCnWNhVkDIGgIkllwd7M2N88rf3NuDq/saJouTADC32IynFtSxHrQc
PPKEfgOOb+9+Mk+IANsPmWPUDqGW/BcUSTw9oc41CmEwik2EnKM/uqubeeFdeaXbGmHJ8FdOZSpX
T6hDLYPsHyF1aGXjje5PPljlVn0dBIG42HH/jDHdNEsWUV+GBlDMAHtrikVNnQp4g0hwz4959cEA
0aSg1k4shME+EHPXNkCUlyaNupwKK5LbLSjJ1Kpxq/+RdmW9cePM9hcJEEWtr1p6td3e7eRFcJKJ
9n3Xr7+HznfTMq1pzmQwQICBAZ0usqq4VZ0Dfqf/BsGlpxyERGFeAiKlP6zsVhbp8qy6+9kEnVVe
LJYtvJ/F1syKYMf8RFBJ2YIkIxa8eq62goHz8/8nhC9+MaIilAYZIEmqXwdt7aaxfKzU5JUG6COJ
pNHxS+WqD04l7f9kzwYhRZlQIqOdjwvnBHfNmi+jiIjMEAw+NqIGrb+x7QzARW6plZ1i9Yhcddvv
m+t2J13jCQJ3Rer9ZU9Yj6GFKVzEdj2dp4AV6A2H8Xuw68AWMd4nEcpEss2wE7Wfr1/bLOD4KFKD
DEdewNX/u+ULDsGVhcSeb3XvsmnMiT+dwBdQXBxBycUyah1Q8d7flug+I9sKezXRFm291GaBwwXT
PGepkuRwBmnXQEqDFVWiEV1+0G3rjp14RC8dginTeRbLadBA48Q4/hgtm7ZhfeDtobiSXcUWswWv
ZSMdAvQGhS4wtjPc8jgnYT8EPc6MZZDZlfmUiOr/RQBcLOlFWDRRBADLfAJ1oE2CH5f9YHWCliZw
wdRTwxhViss7cjJO9Z6iHF99gL69N7mpFx5E87O2UCzhuIiCvIkRtzW2mmGL5nyzdCh0J6zpa2Zu
BIatrbZLJC6YOiXOQsqenqRd9cwcwXTH+/iNFf/5jog/ZzV0l2hcPJFgBlHmDLT0at4YmxmVyvTA
VJDEjeCiIeRCKpCmqWvZo8ZQfR/ow4D1I9EOuroXDCDbtvIpYmESXznTTGaRKgY8w3jo3WhXben9
9Cq7sRe4Ip7l1ahdYnFb6HZsAgIlR2yhDYe9xZtfUuyM9O+zl23ET/9rK/ASjbnOYgWu9UEhowY0
tX2T5Jsxv42618ujJ5gklcsMdQHahtICxAg5JAVPGTJEG/qnpBLkcebFnyaJKLqKhn1Nlw0uQaSG
FKnqwC6px4LMdmmAnc9WDT8I7Q79dq+Fl86tJSpUWzvBQcoHAkygf0cHM+ftkIGtIlNCJVwwvBf9
BZ6OLEvutG2P8ol/QDvIPsibuQTkfL6v5lCXM1aNemXGu1+NqlXMCDDd0lNe6xty8G32mBIJeRdW
a1MW2Pz5cZ5pHzQFsHP67pv+vkQwQKkE+9sbsEbZ5XbUnMvus5qWl6BcQNAsmCy5wwhrtq7ZEfhM
JCc/yieQIqD3JnkQFeoLreRiQlLkAZTCAFQnh9GntMd5q+5HwA1gd8wgHie8dlgLw6WNXIwkdd33
VoSBlRK8O5i+528Z6WJw5TcH37LZnu6fMJCs7h9NjYllUIiKE4tb8qxJHsyEouqGPevQXb9jXPUs
z4ien1dXBdNgWmUK6Nx1XlZcK5FlRmNgSO2+ukM9PXjxh6sAL2L/XhTbIEsobmHNelM15mZU0GDr
62/43+4lDglE2UmIOhRRAlhdGxZphxtCPRvjNKmlGYbFtx0eGFUc1tllnzhZr2ZSwnRTiAF1E54a
WlP8oGjZMlT5lZ2a3+jwQ6Gza4hkQFa3WgscLqclnVFnJcOZ4nYb9r4rj8buclSzLMVnMagkagT3
pRBqlDmH1yB31EsxjuTqNgI7W72bNuyKTbSavne3XsLhFoUIR3Q5xX/vj03pLevqbzbozlIZPWJs
pydshZz8LYBWqtxD2SdxQ11IQra+pi+s5Xxk9NvYHNh1B+n+R0CdOMrD+y0fbldEsba2QuCmzdIo
AfsZ6kQ/rulFU09aneMGglaSF6i9Hc1PA9qNiqywG/1rpxju5clcDe4FIl+CDmX6XJJmHG38a1Rk
/FqLdsaWKbqIds2ry8ESi1sOqjmnmT4Cq5gcLUCizKGzgXqCtzTe/7qtEo3n6oKgMzZvyMajI5gv
11b8ooe4MHYwwTPZ6M4MZmFGv1bsy5vWCb0U+ruXB3R1K3MG5PebflqABggyDk7XNTX2tE2Cuqdq
kp/Ttot3c592W90wR0FMrhZuL+zkaX9TqS/meYKdeHUPt4xFVIeO8YBy0MyxUPE6uOEuPXRHUVH1
38zp7wHm67Zx2PcNyl5q6IP1wA7hkhe/zHfpM7s4tlzRxfFqflMsiJhil2hYvNwMyS2jyEvAySw4
gtwmumDTsh6CZwRuCQqhlWOqrKAWtMNVZYetqvxIyq5tbLVX/EMBKr+nosw6b1RUVYD9aS+hygb4
X3HTYGm6Rfj7rrGOx4zSpHMmH3fF3bVaQDO5FZVhfXJRhgKhazxcaIqCNPoxyZhjTephyjvERJHs
2HaleNL30dXwXd7UN/p3thtkoSFszPt0mOWAuaEdtVo3SFd07xo7LI0HiZ04v25zkwehzO4nX+Hg
uLOzjB7sASzfnSMpTv/KakLSh/Y43s8pdoPStt6C2UITnTfZ6vdh1eJAmXstTmVlQIe4VjC4YGdF
98T0FG/8Pb2pXGq474VLkSCDf9pZcIDckmFBCqIIuwxW0mdJP0z5l2m+ykTqLQIU/g2eDmHXhg3G
ksgvir+bJZC/SsdC2KUqmDP+obnsxx4naOC0mrI1C20/JJZ9OUOLILgzwtwEWZjPmCE1PaBmIRFJ
xX5OiWxGdJxjcZuG3TkfxVUyQz7RiAFwnTyz+9YRXl680jt24QrFiM1le1aTxgKOs0et9YjKEhp0
mvQB7MMkP0KM479BMKdfOLWUSnI/jICY8962Rqm2U0gK95r54zLO590WN3Rs7hZAkdXEZmiwZqPa
bjuQXJSb7LrNIIX0HrCBm71cRlzNhYvB43KhP5hhUjDAVs29MIxHG6yg1xrB1rz8pnQimTHRXHEZ
MM2NyOgJXCNiy5dyhK6KPf3rLQgbRENRDQNLJLjEuYygT7GqJknYOYaiO3H6StOfdXdV9DfZdH95
9Nbn6zcUtlgf50spKEmSHlBD6TBatgjbDUhS/GqEy06i7Lo6fAs4bgNppY3fGxXgUvpzim4j41v1
r9+KPwwenn44i6q+zSQ9QDR1huNHqUNAVxrporrM1SS0sISPqLyfCjViczRV9hgk29Ec/+1OlLOE
i6VRG7sMqlsdEvWtqT341dcRnRL1iAIabbYvO4JoYrgwqhtizj6bmCjH0qrMqLyEBqUpJLf41M/9
bpPGNL4VAqJ8DmfOK7A+DLBJPvwSCvneuaycpBPsp9ftOeNwcTpAeTKxWJym8deg+VoWN1Yn2oat
LqkmzkPoPMaJj2/EVXHf0loSMOQ7+aAf+r3UONaN4ZWejppq4ukv/lE+io7V66vTApZzcIlAr8m0
sMccoFTLivCTQ4ZrucZtrsxNdBLdsoqs5Bx9zmu1aiLAxfFXqX2l7Wxn8X03iu5yVmdsYRbn7UrX
N31QpZixAqpYsnf9642u9Ab03jn/hD55NYQXiJwvSqmVmloARBzs3H6ytkRTBA/gIqM4N9SraJg7
dh6ooTTQb+h8PfSby5ErsoLbJPtmNdUKG7cqgWZZ/+YL28Q+HahYzC7GidsRB7LWNFUHIwL5GmId
pLyLmrc8wcUo6e1BtFFdX5IWcNzqRyHcVUAjAQ73i/Khsg1PPdEDxTtg8aIIxGk+XzDAOnCN4bAG
nVrII3NwupHExTDWsO5nftW7qpOfwk2y1a9GJ/qBTfK/V2NjgIRSTdENlH1bnE/4oV9QfYQEPWPt
zjfmntUnirlN1vxiCcP5xRT6o1nGgFG1V9+8RivhZb9b23gtv895RZGBEamXsMfrQn+nKsTOonvU
3ti5n7uyJqIkZUmNP5Ut0bhZGnGjoJURrKlRbkbc5BCz9/tTtWflZiLRnbWoPYMp/KYor/TaRJ8T
Qio/zvVBzb/ohsggEQa3E9IDaHEXddfhZQXPmuiicpttcCi/pTaY2iI8IimmjaeA7X+ZNNTlfNwc
NTkeHAiFZS160DLUsmvJdR4nbjE+yKI3QZGF3MLh+6Pf+Cnz8z6E1oqvHPNk+Fop4f6yTWsL1HK2
uIWj0Nsh8SkcMehTOypmO4x0m0LFKBBS67Cf/PdeiKfOj8NXDElKwxSTpoCTPEVXGl7YIdpuhzla
qNBAsRdef4oQuWQRNbMWJwYGMUjt4J0khlWpjnd+B02B1im3f4bIxJoVTVWJzD8Zz5kFMS29gou4
gxftwB7hWoz4afOrLJYKCgRXvWQBx80epFu02aAlhhQnKSs+zeD+IMHDZRdZzVULEG7e0nzGMSuD
TUag4ywqRds00I51A/HXtnDrQPMu4xGWjj45CrhFdNRP47lI5pKvYVpBqk6Is7ywsxt2U8bok4k9
f2ekAvNR84rCDtg93RTaw4toEtcH9QzP5WaKZa4OOpbA2uEq8l8jc7zpg5fLRopAuJRcalYw+gSD
Wgzdm271u7JUG7ut/j1xJlswz4P5/pC6uFPQg7r3Z+aR+leDuNartvPdyCkar4mwz2bkRZXg5LW+
KVhActnZ0tK6VQx4Jdp0O6/evyt6uXhw//6rIik6id5xVkcTSlvgF9R0TBCHWI0R2N6NqXOy5CVK
U3sK3mgh6jhb3VspCxQu/6cSkXNFBkpTOkwJKjik39DwP6Jum91sieqRVvcgjKYRKw18ji+xr2Ja
anEuww9TqObMaIi3wi+XvVAAwZdFhDFuyMMSEER1rOiuF0kpr7oCxcsT3ulVhYIx6GPOl4d+DiXI
oOGh6RfFU/JEwk3vQLAcFeF4IaK3tUjSY80ZKOOzIigvlSFG8RGzUbIiIlXQQq/8qBebLHoyqOBk
srZqLiG4hUWZJC3oCSDa8SbJbLnFe4UFpfLKuTw/IlO4TKh0Ph7QwrB1uti3dWmETt3kVoMv2I2K
zOEy3pRMtK4bmNODxxmKQ7Zq3bdTZ+vzLDBo9fy9HDku70WkHLS0wllfudNrm+mbgSLGQ70+a4yp
t9qt6NlFMIT81X0/tFk4FLBtKp/LJnOV6hrkDCKz1nbYC7P4i/soCmOp6oAyHIafvwoV/V2Ji8B3
kl1R4a9oFPkGMUk3O6NFFThuMfK94uRu5UhOvesdC+3hwYPo4kk0hlwUk1JtrZBNWmrs/OgmmDfi
g+taKlqOILeVkdKeKqnGfLDa/2ogCV1cfTepI//4JQXZ7US3M8Jx5FKFL2kZaVUGCjILepW6seuX
dm+rUMlpIHxth4IDs2gkucRhjYNewCGhHz5+remTRnsbBLmCcF4dSqz5MjWpoVv8C4ysD40eJJgu
v6a4Zo/sMHX/IC/hBE4tVPRgs8tFcTAT35gLmJE1G7lWoaGwTTvB2rQ+OWcQPnIHMuj+OAGEtZix
jrbkL+mdHFBnb+s/RM6wts2lCzhuD9EYpOnlEXClpW9y7CytubufZQhc5vKhn3KRKuL6LP0eQz6G
myQJVPAhtU5dPvbhl6j9E1db2MMFrVKk0TRU+H6YV6i0iu79IXNNubq/7Aqru6LluHGBC927WNIs
5tKoj0s30E+/NhzjuvcoWh5SESfW6lK1sIqLWLRW0DTwgaZH+7DaQ6XGCaajbymCjC7C4QKVFHGb
hiFGT55PZUJsSymdCsefKWsFSKspYWERt8Ynep7XVgEkU7426J5qx3Z4FMyRyNe4BX6cisl/H7X4
yvpON4lnQoPxEdotOu5K2NGbfmlF2zARJpcjoipWoqCGXeq8TeKbusz+KM39DiC+1qgjcZJrbIrm
MXPHeN5SX3q4PHACL+DrigbwNyUthbcZReyWWrAJrCfcPCGhfrsMJEp2fCGRmUVQi1GAVASyvg2C
EEdfgvfYJqE/9LYe7Ciu6ys1IPlzJgUZtmcy9hZVDmbRcHojZM4FPrPqllQmhmaYGkVdzsddtDKb
cqyWMX5QtOuNjTS6ZSfIUKsegpJaFIWyNjf+OcuSolCyBqy++TzvAquFrKSIV3z9APLbDN3ioiss
zbkxMjiJcWreMi9G69L32iMHdv+jHMWNHZeHTbe4SNPmmppBgGED88lLSYx9rBe30Syqelgfuv+f
HZ1/5K4HxfJNA2aREExEurojmagddD2x/x46g7/InfzBSBMJGJ1m/xKWijfaPbbqg6u4iZDfbj0E
FnjcAjy3YEGULOBRdH2xy33Jy4+VC5JSj93VieoxLw8hvv3RwX0CcW6rBRxeOje5QbYkbbeXo1oE
wS3BQ6qZc4QMAvLQ0X8ZR2h9uP0s9aYAZ93pzoHELVZJNNNMaZA8iH7dG48F+VYpu8umiCC4OKr8
ZOzKDLEaVtehuovl607UOimC4EInb3ujUWpYEXb7RI3tuDt1jeDgLsLgFqU5UKUoZ+e0PKq2coPq
0F5xtL4RvMeurhvnzMaXFaOEq0DeYdlc0mxJj5zM8G1fdYZWcAHMhp2/KqUsO6N9keK6mfMws9eN
qJ/gxMnkvCZ000Jss01v+0wSLLbrFp2BmKsvrhGVAAusyU6cBblTukd92En51owfL3vZesCcUdj0
LVESdWrqEeakzU5P34r09fL3/ybHnAG4SKFtWMxDBwBlGz9qGxRD38ilPd4xbb5yO7eu6KgusoiL
m6hoI6OmADTCGD3b9XRHJepetmrVqTVD1yn+kXHx9XHU0tkygoidYkP9XqOZXTebSEkFDrBqyAKE
/X0xNZ1W+UrKrrxMKDFhV2zMrhYO0f6yKesTtIDhPCAd0zHo2Y0XkiSrze2Pue+gR3JDwLWj7lCz
KuLaF40e7xKkidpygmFD7o1l65nNXVSLJFtWw2dhFucGbVQ2/gipdTCyHFrjKx3v1cglViXwhPXt
zgKHy6Fjo456p8CY/LW8YuKTyZ1xk7QujuloU5lwgxII776Ye33KQTpBFYCmWmAM4NbtpE+aAPss
MN3toEbTX3VbCxQcPlg/rG15X24b0fuCCJBbuUONaZFrFoR+T63bgo7J3JtuvmtctlGQbkWPC6ue
v7CPC69GN1FJXQCuyt2uObUinrfVHL74PhdZ+aQqLcSCGsfs3nylsrWqcuT8Ksi/Nqqo/mnV2RdY
XHipmjyyDo0GemYbw3oMxmNiPV4OYREEF0+ZrneQCGCzk58smjpqc90Pd5cx1tPEwg4unpqJypU0
w+caj2yY9sfsH8tdtmfd2tZgZ62dDs5lzHU3AMkp6AZxKFK5oetykP8ZUwoPmzdKtDVTkU2rOQJf
Z60dkCZ9t3mRYUmoUCP0ATA4g1eAwyk++Tneq0sveCTbwWVKRS3+JjpHr2/0F8CcAyq9OeA0AWDW
S9lsw1NMHBUiHOZmOgaNQwR7ltWBXMBxAzmExqSRKMeevjjV/XPai0oLWcL5lJAWAJwHGknVRvkI
AP/a31qQXW0PFmvp+geNxaI54/ywlkY1sWRA5aDY1cYfylxDx+eq8/8o5y1s4hK7EVgkIBYun8ay
Suxq/IZ9WGoYttL+GM3MNv3kdcj9AwqmnHLKsH9ON71Si34Fy6yXRpbbPmc67SF+B3Plu3FjHlj7
muF1r+jwdyNXlHdFfsnLmOrT1Bp1CLRGs9MrJirEmm+VCtS7GkrLhHir68p5jBVuIWvx0jbkKuKg
8dorVhta4FXF8n5RNFtffEFCYYN1YTDfO0AX8d7jda8qDcCFcWeXxaEKbqpqP9BtGg7Yw02u0on0
Jtfz5sJEbi2TZtKkAwt1ljd1qMtnW/9HhOdY1jw9fEteLudMkYlcZonRmhPmKrw2D+PaIVBa3Y2B
FToauLDv+34Mn1RTqTZlbMb20OeiTCDINPxLMKrlE/DBwlrLeuv7jZ5+vWyecDi5TBP0itKTBB5a
o+XQfKuc8VuGji6IbLlKbk+7+YsAUBCACpdvIGLeFBbBgA7ob4x2iQfSH5Cvv3MZHUU748+k0FiL
KMj9UIwNbgoIMsODFx6K6gMaKhous2JIyUl2iko3RERqJ3uyNe6IFx8oesio4KTxmYuSg+X2d200
+tAtw5mp38wblCt64aYoNvpj/jPaKxtGKGDe9BJIFEWHNTZ6nyPybC8XHR0uBpIqB/AwnnL0BMa3
U/StTPcQ7xXZuLpLWgwtFxlWRvTQ7AFlSrGDBevUjtk2NdoDrSD4NYZoIRh2JS7lDTnfyCZOdKa6
A/e91zeTZxREEiQj0e/hFmWti/VJj/B7fHnvDwcjOSTm42XnXU8G59HlgsWa517v2INAvGdMNL9U
nGQhe5TIEi5ESFKRcioBMzduWL1IpjN1Py9bsg5hKihOIxYIVJili7jw86yK0whRWNDrQjehDXUV
jtnmMsh68voNwkvbIK9kcUuRvCqNxNCZldCCS2fRkr6KAmVFvOJaCgSIudGK2jZQyVggRVaPvfGQ
i3rn2KR+CqnF97l9SxWqkR9ZyJDDZJ76aX5qgn4HSvZdgifVP/HhBRY3LYE2l+WYwhYZsu30uiwd
WSh/sZqAzxif9iRZY6BaFvbE+/R2fJh3dexoX8tngvr6iniFYMclmJ5PWxKST6mlAW4ci6shKw6F
VO4v+9mqMy8s4rItmXKa96gkdSYjdqbhzqhSZ0gFTz0iEC6zhhYNg77C1LRBfTOFlSf5UFNIRJKa
Ihg2nIvAJMpgFkkPW4q4PFZys/FL/Yao4Y/LQ7a+M12MGfsdC5xIynr0EcGckNEJMRWUObDnbf2T
lfla7n/1Ai5zmjUkN5oKZnXthuiPxZ9d7i3s4bJA1qWtFqYA6I26tqU5usqqWeDKornhMwEp2rLC
P6BOf0imQ1i3tkz+6JZyYQiXAhSj67R6YCCNL30l1WQ5PRl6wfX+6j6BkTtDdV43QJX6cfqrTh/n
gmK4/CbyCvWhS9/y/sqsdtn4/Eeedobipz4NE6th0VmjoBwX1t4k2YxUl3jqsXgRPSuyOficrc9o
nB/0hUKkoWWGDXGxo3r03USRO3hH52zTJqj2bv1+smOlTgWpWwTMOQeqmIZeZyM6zdeBpdltFtlm
4szUK7rXpH4RjOq6L57t5NxE6mIc2n3AjZm0C2cZBQrSjV50+3awvpU1RDrGxi79eTvKmyKOnFwG
J9NYb1upucmC/lHwc1j2uzDsfBluPcg5KQl+Drv5UaEZMu+gOukxagiQJjyJ+ojXF5Xf1vOK7HqN
k648A86UvE4+Sprggmf93GCajGRDxUWsxmX7Masiq02wdek35Hv9yJSOmsGJrqB6hddchxFBkNyR
ReoPn2lg2MFhgculf1OpW7MesFoqX5Nnczu7TIoII8noaOzWIw4ag45gTREp2a4P6NleLh/oZDS7
poC97fxSmzeWaBO17q7n7/NJQMNdgdTDrrm4MyGtLH9pRa3560fZxdhxoY9tbGdlbM4aJsXLVE9v
5B/oXHm/dsxeRJfeQh/hIl5pjdyPFeDp0Fp9F6zRb1n//HyTXNFDe1M7eF/0BIEmrwbaeSC5uA8H
1Qwbdl0nH3C/Y0eHElKy7OVPFGKrM8aomylFozbl923BOKZx6+OE0I4Pk/9XOzzV06vAmNWt6AKD
27hJGWTzJOXdGMYtaH7Bm7n6kO3RWuqEX+vWvYzHnOxTklrAcUFdTWgIL2LA5U0KIK1y+8jY1U1x
LH0quAtfDagFFhfIaNyaJ5Tx49XUSDdNlmw09EVeNkcEwcWsWvWTNk4wx+i2jX+f0afL3/9MLcaS
0cIGLmizwu8gOAGA2u1dphMz7+Rb9s4M3jTB7vozGyKHxQVvbmTTrLAbbykuDp2V76pIj+3Cml0V
wvKTYVypirSBwIfXBZ0g24v8ggvkpqsCqZYwV4mMQt3Y2jWome1J5EqlLJiz9efNxZhy8dtZUERK
2b4brOERnhqjHQ5gu9Y2H9pn6DO75ZOo53M9kCFrZymmieYfDrHJrAAUini4JXjWzF7j9EUnIk9Z
d8XfGPzyH4KrPktY5TF9UA7mM3khma0qzrTxbUTbU4gnwVtRb/16vseL7f8M4zcBxTTFVGPV1eQ0
buim22bXSmkbTus1e2UXPMj3fxQPZ0AuXbVxiEZ7Vt7jM3XgtM/ssCndSJFHu4skd9alozKNX2d5
dmVaupVs1IJNJouCzxns/Au4DIZGf1xAsNrhJolOnRoeS8t3uhEtw3LotZloXgWuw3Pom6ME1l3m
OuVo7qIAzCOhEThDgubhy0O7HoFnu9gPWZxGSxDqzX0FIGuAEFuZgTU9rZ4KtXKmxnz+b1hcVusa
UjaaCay03rfSo9U9h9nLDOW3yzCikOASmhZPk4LLZ+x4jHsZHTvq7vL3/yY7n8eMy1pWOYdaxG4J
WaNuskOvxJ5eV3t0z5wqAZbID7gUMsxV0wxsemb5NpTfUs0eG9GTJwuev3ftT7WaYyWpsjnAnOlA
Niq4Qs0rSBw6Me7Kh92fNMjS36kDxA8f/a2tMxqFLF/N0qFNr31wCoge+C/P/6fiTA2yF3M8AGII
BhDzK7soVr3LLiCC4LLBEEEZfWCX/U2f7LK+O4ahKXxvE80L+xGL0OwpqYZegh0qTiON3T1lTovn
k3CXbXJH1A0uyOlgOfyI5pcpzS0VaBoWEtUZtvOxt7Xr+GbY104gfjC97NlgffuIp9Kqm6OUzRLO
rZLNznnq4JCb6KpHS7+6Cw/WoyoiW1q/fFu4H5cbArUMk9REjdMEpk8mPgUd3b36KG9yD1RPAi+5
vGaAyeWjidSK/F5ny6SGnvPSKJyoA3VZ9CaB3HpW/6jRbmEalyq6ZkhbawZaDXUNio733KvzwP0T
xzdNCxwqCgFN30eTEjVq4pw9Pan+bY1bANkSThGLnc/p6AzBjZpPJqr5ER4O+018S6AOhh5cTwHx
OVNuML7Mgi0o+9wlOG7YYhI2ac0q1en4kk/3Pp4rk+8aXs+JVUIMO99eHsD19fa3dTo7ZS6C2mpm
meYy4ObsFAUb1ZTcNrqLpR+XYf5mjTrjcHkWxHLDaLEWDPa6rKLLEw3nRyYAHDwIax/WQ/mMxRLZ
wiY9nzojZIWx4RWr7KA7s7T1H9Op9WbcmrDDeHdsRQ8268F1BuVScKlnpa6y7GjATk+q+sprcHl0
7PyEOEqsjxsprEUvXmuWqu8HczSkoyud/X1haRmomVQaSB+SsZunxA40pxTe6K1ZtgThMmPR+VJL
WGtL+Tp4xE1dyYvuiq9MN2d0mGOi+z30BuKI8tW6dagAZbRMBvRsPlrXgM6Fdsw343Q8aor1IMvD
vrcywZ5mbfHE1d5vGG5d8zVD7jUJ9qG9wXSHcVa3EKA3ny5HgMgYbqpI4o8jZS2MQ3c1yq0dZJuC
isoN1k3BoRJ8AWih4Ltl9Ra1aH2IJg3JejRbzxf52+qhVZXPAFxoJXSsx5kAwL8mm2EL2Ym9/KX+
ObgsroaXcDs//MmwnQE5HxinRsO1EAAn/aYYDlXnhcLm3LUcuDSKc4DYMBKiSchNSVoeyto8jUXv
pGr61lAoUFXJvk1xjmvHrTbSnWL4xzSsvvZtdJ9OT60u7+KgyO3/ZjbnLVUqjVgIYHanPA7qjUEe
B+WPHPI8slxY6+Gc+NKIS8sp3XYy1Dym7WwkzmU71nPHGYT9fZGg9CFvchIBpO6SLxFpdkhiTh1b
e2J213MnC0JZ6J/cYl0ZjTbmJqaSnEpUZqiVXUC08bZ3GLlkfzebXrARsTKsrm1L/+GWbDU0FVya
w0iwUzNWn2ILdVv0+m8UV6zaKHBWvh2nlYnWEROeQefW60no5rX8rSz6fZwa3uXJW73XXhjG81qW
odZmacpm73vwRjbXjfPN30+37SF9ZipwkiuiFBDkL4NLLzoIW3szhXF5d6jz27oXXC6ysOE3V0uD
uGximIVJqxIGlXR+7tPWBEtRcd2SqRf4/aohuEyjFhN1x9r00e8L3Wr6uMIl5qiBvbJPn6xaEkkr
fzYGAiuMmAuKtXgqouzvi9hKoNpYlBYofMzuNITgX49KexoEz8MrBWwMBRioCCcK4RfhIAA3zTyC
9Sbdt3s8ajwlxWZ8obib2dXe4KJ41Q0e9ADsEjQSvLJ/Th4fobm83E4SsAcY2NUbf4S+GAl3RpSg
tVZxgmhz2dk/z9hHMG40Db02qN+DPkjqtnJ9yuqH//Z9Lt32RR3TrsQ4aorbkMEeVONfrxkfLeBy
bTpnfgiCM1BVzZ4fHePZE3Kzfk4+DMIARaaJ9gqN31/Emhy37dz1TpbfDumD0qKuuLwrqSYwZX3m
zzhcHvBrhJY1AGcO7ml3o1o/1eq1mCdbEfn3ahBpKiTDDEsxFL6nmtK+pVPa9OhSwSt98wXVXHIu
WJVEGNyiRNVIU2YFGJZMXbU7EeVLpdaCIVtJ1pgbQ1NllfXOYXY+poNhGOpySuveqV9lh1V8x270
15CDIpBuRxBYSHusvp132atXTVuAcl6d+KlV42DaQzbxR24c1PQLLe4vQ6wG5gKCc2u5jYk6SYAY
6tox0INaVAIKzlVvWyBw8zPKUuYHctU7WkPsPv4Sm495CWFpepOqgpS2cq31cZa4hSEdmqKUGswS
dHKeS/RzRA7IP25+aeY0u0IwP3/jFaapyqCPZ0UMH73CKGtapkELr8ATp50/jvvsENzpg2052pZ4
Y2XruR1tRP0Af2PnGZfL3YaRZRHYU3vcmgQ7C21N6M5yyF0R2QPEM6R9LTp/r7qJqSiGrplUVXh6
C+rnVmRWmMQRJH30JAUCJ1m5qsPMLQD4nJTLcVw08MPKGyZ7vkoOkle8RiD9xj5v2qmiFx6RQdzM
VZnaEGtmoVVQZ9CKTSOJIFajd2ESN0kJZIbUagBEODyE1a42HvxM8PotgmB/X2xSUmUgalYBYrS+
d/pTaTwEf1DH+nFmuCRE0J/uDyGmHjPjMWVxc6/sWSNBAZVAUWc/C9CPW8iPYFw6QrNm1yQ5DIJQ
8YH1LNAtpO4Porfa1Zy0mBouJ6mpRWfJwjl01jxF+u5Pp0hp7Lh+mjQRF6QIiktJqpaUScsiZzZP
OtkXUeSU5kMmv2iBaIsi8Gm+Dly3sqDRIeTlhObOrE+yKng7Wt2fnEdN424Zu5j2YDJgowa61b6/
KWTTwQWuPZSjYLkVWcJlg9KqZOyFmBs0rzTbqSLiWNH3ueiPJCOZM4Lvd8U2RgODUE1XBMD+vghM
LUErv1xi1luUdLA6vfjB/xG+hD8zCKqxwFH//T3bh8jR+FTQ4hWspDBJK08p3eehYIe9vuYsZp/L
A3SSwxqV2Zj90/QuOOPfWl76k61zTGNZVAUgSG3824M6jskQg5IWCjCvoVLbc6e6pYiwWGgUlwia
FG0AynsiOP1ikskc7Ua1jS3TXRXLForcgksGhQL9D5X5dVPcUqW1fe3t8nZupbDxgxvwLw65imrp
KgOCcscMIrsUqo8laAqNrYKKIkadrT2Y96JbGkFq4I8uoSYNUWUCdtKQGupt2D2X6mORVoLEIPAK
nUsMfUGMOGHmJdZNIP01V9/l6dvlIRRBcLmh0mhUqSkg1OBublFYY9xmsmCaRBhcepAaKysHtvsI
20MT7rXmKo4EOyoRBPv7IgPldFSbKgZEGd7T9i9N2/wfaVfWHLfNbH8Rq0iC6yvXmdEuWZLtF5Yt
O9z3BSR//T2Qv1gUxAxunJTzEqd4poFGA2h0n2Mlgv1gJx/43tm4kKAVVlYVFUJCVbym5jJPcufF
W36Qr/Xl6hf+eOib8Pz07FSwvQfljgh0hHJxykBpTD61ce9IVY1W9/kWDOf+slj38MNAalKv6+yj
AJvtcGeOJwYXLmrVlJa6xqD2IKvWD/OhrEBHq7jERwueUBVaEC0MLlp0CVSX1g6WokwHFf1FULtg
+K8O0DhlJcp1QA/t4p03UbCQ+QSoydrVBnaipEPqZnrtljLoBervqsh5BMbx2c+qVLos6wBkVpDE
WvNjHmWC7JpgCfD5TrsdiwaUlrAleqbmZaQ8NaLqE9G9hb8Bgqd21pMSGNaVFfbXaJMGnwnol/Mj
KxZuhTc/gQfyCvCjVkFuk53BtJAENTSm1R/WA0tAVKEqusAIjeNiyGiaiTWw7SpdD79S77Y/y2EK
UWsVmqWiHvB/wIPCk6rr0FyTOYevq0FHtR9zeMcIIaPNavI99cgKr+UL0funCI3nu89jK9NB7oXL
+4sWNkfUNYbqD80prmWvC/vD+XW1nyqwftv2+syxicdpWbRzFmEs14fs+KsTDCV4xmvhfOdUfu6J
NaX+4XjzBsptlygslpKMmSgdWIK5AKeh6cZHxqmO9xQxDwPbGz/Gxzc8bu/Mx6amPcMzFcyg5CRu
+hWSbSe1Br91B0RRgdleuAKFD4QLoAxmqHzRraqUkG1dDFxOtaCvLrr6ZKHSwg7OT95erLIYKT3q
em2IqXFbztTOjWw3BOkWVGQOeOAgs2BX27UDOiDIrOBfiye4jFsbzHx4KXf1iDjKUnvxqt52y2kq
hBwuu8aAqtOwMGwWKOHeHwwsKZ8rTavgiKOD227yiU1TfBdf9UFX+qw2qrkS3bd31xqc/zcot3EW
86Dms8lAFadBD0fila5xud794ucQLW2RiVwcmQfQZTQqgmSKloP6FEcCf9h5k1TQAPPbHJ5Qtk0r
RelrABS9n183UK6lt7GKM/Zr1ZJ33vt2j1lbNLYnbEIHyhpSUysweGOD++TsSY79zOpElhtQejJC
ji4kf5Lw22JykcNMS9IqHSwk1c0K9Vq7uj9vlWCOeCo6qgxGYrOjFKn1y9Qyb9OuvTsPsbuoNrPE
fsJm3BpDMiZNx7gpmBilRRa9c/HC4jSJqClxN9Buh4vbKak+mXPFjk3Dy/z5l7q3/IV+UT/lRyPI
gzgS+MTe0WaLx0zfmDaXpWXgKIqHFeshpndJ9VPNBKMnmiAuTqyT1qhmDJOmrHQXtcFzfy6IertW
GAqRGTs8dOH4dQqV8rXTAZHNF3F8yHvfMP7gGmQZGvprIC0CLXRuRyrSYtYjKKi5Wn4y4sNahuUg
eHXYHagNBOdmUS6RykgLPNu1tzJ9sGeBCfvOtQHgnKtLuiJDrQfLwGaqg2548N0q1/pdcs24eGxP
JCezPy1vY8Y5l90x7xpLLM3+OFWH2bjIc4FzCW3ivCsylUVOU2DQ03TJCGNmKHxJV3aoskJ059+z
2SFgb4aQ238gwy0XcY05IvETnr0hB+UjiPt/EG82IJw76zReqN0ApC/RCQz9N4Tqmc6OluY6BFJt
0aOkwPEsrrq0WNvM7iGHget34eNE7euR6FwicAWe12ey+mTIS0DMa9AW30saRiJi2l0IEIfjB0Jc
UOUhkgXCNUuS4/0WV+p+9qY2dmpDlIbf3Qs2KNx+1mvNYBuQYHZpf58PKHiIkSi9VqXaOe8D+yed
DRAXcJJZHajcZ8hQPbH+ivrqpfEZyxPq3zxdUM0sBONCDyk1UCjGsIqlmVnxaHmlQxXXDocwDkTc
EqKJYn+/2XPAeEbNirAhzMdgzqxr0mounkAFVUT7h6vNCHLhR85l2ps2cLIj64QoblBG75a4T4M3
RXArE3kFF4XKSY3oMmOyyGQ4hoz2uYQ4Fn3G0cc97xeiweMCEOk7vJ8yo6h8iJPOJeVzDu328yD7
UXUzdFwEmk2T1uYIe4pLBa3ZIAcYnCkCx4kDpTOvhnzDIBK4YkPEX/lwFv57+fItiQMZij5RAFmp
t9lwYTYPuX2DeDSCUOO8dYIh5PsQjUSzO50CadEvbAtqMoVngALrPIjAI2wuTkRqnJtTCpA2uVPj
H11+AtdcHn85jyLycb7ua42NIjJNwOg3TJ97fpbQ7RNPjhE04SCSkN3dJzZTxEWJqGlJhw7jCTJn
oWH/0GORgIfQHC40FEaWtJXGvNv9VR0zX6wh6z+oQhHxyO4E2SpKEUzNUKFr8D4KZa1MZ8VKEfL0
l7i4zsfMjclTHv/Ji4a1weEW7JStIG+pgWMsfptd1Hp9GsYbM+uO511hd3I2ONySjaY2Xe0EOGp/
OQ0/DdFJa3d9vn2fp6EiVdl3cYbJt9PLIqfOUqxOm8rOhOpds/yTiqXNqPFsBnZPon5lAWgiXjo9
2z9b0fOMYLxUboEadrEUWQGE3nb76Aeq/kVBlH3hQ0TbjBi/g5txLYFRDTMSdsfpBvXGg8e8ufaS
k96AtFUAuBvXNnjc8pwbSZFkGx7QxffG7EGDxGlG77yX7WPYYN42bGKZPM+KFEfRgCIepKnt5wFd
90MJcpVIVI++u//YsordAGxHrKD1/eKUGgswA66l5eIwVpXpIT2pt9JT81R+UpAPB0fwebt2T0Bb
RM4d8r5qpWVkF+G7+IldvGPfdlsbgqX/n/Lw3XrdLRznG9ZUgQGzBNz0sgYkwdM+JGctVOsaqLzS
XR0JreRifVwOovzx3gRugTknQeOapS5sZIvmzrQcRb7TrD/wQ3gICCIMcPwhu/B+8pIyqtAZBwia
P4zWU28eBlPwIvMP0/WGwUXVwZ67ujYZxqmG0jKkW/KQ3nZ/aUHmp3+iLwtlTxU1a4w/U/+g6UPm
1UCD+4pRO8qguK8SJ/JqKewDG6sZWlbEISBi/pNxJNATJZrOKgO5zbDvhn5qRxlpp/hbYn2R6cW0
fv4Tt99gcGdkzZirLMkUPCAflYARV0eH1Y0c1sVduaIk+17ItTUIBJoE+k74894x6nmMlq5GlaMl
H3olaER6evtesQHgvELLpQhMUyjhnYJfPXDTQT7+f8Vy2YbKh/etNdyGuwyo8+0nWMPCexWU8Ib2
iE4kwb6+t+9uYPgU8dAWejGw0lCptw5j4ZM+cRR9cqTsuul/CtxhNzpoaOQjRIVCFl+d3K9zZCUa
EmnJ0Qrb++EGrWPUsbzGL5D2RAdhmUAkzBWdxfYd4w2W80I6WHodL4AdmpvJftAzX2AXi94f5kqX
0egBtSdN5bN3fZ2YU6GgCGh47WvtQykG8QgNmIxy9Siim98dRZR4mzoGUTX4IlfDmpJlIaiLp13u
m+kXPCBDyfz5vE27Y7YB4TYsJepqUOjDLzLyZKVPpSkoyhB9n9uhen3ph4y5N619oh5lkRD0/mLF
2yzcDY9uxOSigQTWz6QsMErdy+KyFTSxKgglZDKOy6ESXV52H07tDR4XHGKkoPRlhUHyCWTAsVte
LV9KG28txC9O6KeG4J0XubNIGlWIy8WJnk7pTCMEpb+p9mJ/oQ4aZWbQZTBqafN2oo4mkmHfnb83
c/mk3khtqWlnmLsWwRifUv3wB/63+T53RNN6fdBSA2bNmvG5LdurSBqFzyHsI9y6hbyLTbDxmsjs
82JT2lxAfHO1WJVCfOhuamhTWA8NFCTxUvXlvD07ixbnIkMleANGbTpfJCOrkZraS05ddKYdjLL3
bQmqCpKICmEnnG9h+LqYWq3bujUzqCgb4KwqvoKjyJnAvi8Nl30jyuPs+MA7MG6OhipeiTECrK1i
p1I+9SJ6rH0A28A/uBGAuf39jp4NeToaTULRU/kjmy5qRXQT2J+VNwBu0c6dPCt1CwCrSm7zWXOU
emocuRdRxe4aQgwcV1neHX/eG9ItZlUoOhRcRvqYG98V0dvL7vc19GMZusFefLmBsgpaqEZVUhTq
+TLe4mVN+B7PfuKHtaLLUCLSNVZewIZyk1bN6qynUQTyGvJgXXWQrmBKGbqfPc1+jRJU0dv43h0N
BwRiKqClxcC9/v0Gz5xau1YppoaJJWt+6kde6iJdfWRv17En/2sdPRCfG2A4gNqYJWv8ldBYpDjX
M/gyRTEPVoqe+7R5/oMYsMHg9lR7KbVYhb6lG4GhK0ocECfp0Y/zGDt5p3d2cJ62xv2yRArsQFew
I+mhFdVuR/1GFrwm7q4csMfYFruC4SL23h3MJVbKxII71JK8ummWzrdKqeiundBCcFTYS9vZCk6M
oHZToAvI7zVxNUV1aZhsi3utUnfWiyhAoTAabkQPcLtut8XiYloDlkaweAIrOw6qo/pt2DxruDSr
l7iqO3kgKjnZW7lbPM4n2qlQ17XGFhQpV+0QKrlgnkTf5+YpsTo0HRewJ61OpP8Wp6Iuzb1S7nez
w37BZqEWCulJ37/Ojuyq6CEwbUeDLi2lDhPNRnvZY32DAOGed3ShV3ABySRNb8oScJvRBcHrQXKj
S7UAIc//562ZnaL46LedJu4KkVdJYzczwFgn2xjmIQlZPYvIG/ZW1RaGi+OxPIwx9m943xjW2u26
gszz3x+sbHmzcLnpghpYb7UrFi7qw6LqsV1z5/zE7NmAY7eNvQIpNnTTvvcHkrH/2qHWbcjoJ5mq
91pnQ71s7rzzOHtTssEh3LNyr9IWBK7AyUjROKpeXbU09/vY8EDKGI4SaGmq4TMVPp/vOt4WmAsR
GqoVweQDYMVGlUMfajrExYwX9iaiCJmg9urIWbbr7+EkXIDoLVm14xoukdv17bjQoNbii8LI/1Is
8CbR2J9MkPDE9GZRU8EIC2aSPx4v6zyYjQpDoZvsSaiuSuMS0i6iY+TulrWxkPPIgoJ8SmLFkVMd
u01aOo2EY/9InLV+PO8ybPnwq3g7lszgTaiyVjWOStzVXQvHYqI8W8VFin24s5/19q/zUHvVcO/m
jYsYbZ4YVmLAqrWxwaYlPaxNnePR1vBkOb8cCwus83VgUs2ziAzV69lp8tUZxjaYexE18N5l+N2P
4eJKQYpewSM8Xlcq1DU2qNCX3DZzZvfX4e2PdtHtQHPn6rJIk6orMdDDq+BRfcpydzggJeIRlII5
VSgiTBO5Khd07KxdlqllPpSOTgTVTpUkTq6IKKMFMHy2rKvTdiwHNo6an+u3dLgaDVFelrn7GSfl
0zt6JoPwcMXYye2lrN2v6ct5zxTZwAUUM7KNZWDxuVW/WPaPMQ7X9Ok8hMj5+apJRI7StgbY0LwU
BD03qp95CVQXXBx0lHAEBXt+s4pqQUWGcXFkWiBvZMdAoA14dzQz6Ors2JeS4HFAEK74i1A/VElf
M9tIFN8MfeG1ww+7T65pbvvnh1FkEBdCZFosLHGPSgLo3EYetX8ui8AZRMZwgaGVh9Ke2IEj7VyQ
1ETWZRPP6JR9Pm+JyKe5eFDLVa7igM/KFTrHtG/XOvz3AIqsoO9TwbkD1+D3kb2a1r6aSwxVP/tK
f0kHwfVwb5y23+emQpmyzCaZjsy1fVUO32P1IZ+fcxqct2I3Tm9huOmYB9Qz6inMSAtHeohCnAJd
2x0Sd7xkl49I4GCvt1o+1mzx+HmxK3NClwvrZEE5cOXVIbnG01NoHO1Hw7GQCZMBW4TGfX2oBK4n
NJaL2cZUr23Sw9hSvorSv6bkydTwoGK7vt3XoYQCgEw+gkxRcD7d88WNzXyKTJ6GpS8b2BwnV1p3
quKjYBLJTgDfAnDnw0Vq1SyLNHaFTMGQG04gvcilYMbDF8vHFig28P4E8u2GzOd/usjqUASP9TWe
zBt2Jh0OEAiBfjRa/pqwcEWvA3uRaXNPMTm/KbSUFK3Jpq691rXRVePLTDhRIhDeP3D0tTMNRqF4
PF1c1fqmCLNMu87wNnAWZ4huV0sGVkjWKRmFEmgsndeH+c8V2Aw7R3Wqq1nYL7nrHxtMzi5aokLR
GoHJJC8ZR0+L05iJ3BY5MVIUEVfF/jp7w+NL38qo0EgTYbLU0LxhQoXofr1Ds5qb+fRC9AgrROO8
XynyTKHMOnIDrWzGw58EfRAn3oLCgyYUpQEEE8gXws3Qk1tNAuOm9HEpvqiVYDXvBn5iGwq6aFQN
+ljvNxatHuzcRN+EW6WPmvpcgEopvoo7wf74D6P2BsPM3NxMJrNs5obdKQdp8sjSHMb8ZTEXRCc8
XlnF9xSijOkYje5S6sc1moOG/sm9XdlYym2hbVwPRsnu02r9M0ULTzmeiBK7gkjFFtSHHWeDwm2k
+RTZLSUYT2RBFzc+EHSi9ugUmtEr/Epm4EU+dhy3PtjgABCAs6PtOXBue821WK6HFeC/+IeLwDrq
1+mRZXJiL/8uQNtf529zysUWKilrrq4YUGivokS48tK73H0ZUE8CmtRU2GO4e+jeTiAXV4wEWVhQ
qOMp/2FmQlGhWTrR5eujJ+tfS3xo29aj6MiyuwA1A/SDUE5DUyCHOi3pQGQbN/bsKH1mdUZm5C6Z
o4Sv4lTPy/fip+gBfD9J+4bJM8jQutcG0IhTdw4W33DT03QYJZBH4GLxykC7CmP2rudg8DTFwOMH
3kDer882q4x60bCns31ivEbSB9nNR8Ynql7UvdsLsra7W98Gjlslth43vaQAjkg3LRSRwWFSiV50
djFA6IjUEqqOoJX63iRJshtp6eAuyNe5k6Uib5u9rAONBeetfRzTVBUNa8Hgj+ZdR6O8JAnOCvlD
QaDFSBw9/aPgZbNcmKagAIh/XlXKTtP6DCBqeoqTlzV/SkQV5Lt2vEHw50bkNImWMIh2/GoVX1JQ
y+Kd6HzMEGFwm2dpdEtmaDHGisSps8T2Ia7op6G0hE/fu8FpYw1z+M2Go5O1SRodSNrXwfvVCVg8
61eGowYF6HFFl2aRYeznbOCoZVX1bGLwbCnQ+wsobMzS4fzY7UYFVWatwgSMqx9Y7mx9WiGWCQx6
su6aT6/iDcSpEugOsaNcc9XXngByLyxsIbltO8+hpCDnqIlNLkc/BY2NEjv211+nbhR7iB7C9iZt
C8dGeTOKmRzJklYALrpK780gPqHl5JKVdEIg8CChvOS8eXtnny0cF4Usqg/TuGBAByly5OhrNy9O
KSeOXCcCJLbx8huzquBxHPVMMuofuY05ttpkbmIcb6bI8qc6vVzt2lW65Bo95n6XNKJ523PHLR63
NSsUJwFrBl7ZOUqg+vkp85TMNf3ZlWsHdTPucjDuRQWEu6jgjFBQimbhZZuzsqUSipste3Rn+VKi
lVNARi0Wsb+LQDjTJqmWIhS8jCDD8DuCUgDUHikP5x1DhMFtHVlZmNqswhBtPUX1ld3iLPf9P0Hw
/QBNPmrrJAGiiK4WNYjSS1ofz0PsB4y3+XjNjmyWk5KZ2VIZwMhQnQrVlQCax9alCS5HViI2Q6pe
kDrcPaKpG0Qu6s55RDJlBWJynNEIRy66Z00OWu9XP2nymGXe8OWPrIQ4CuQAVDget6eQdILY5opV
zIqcmpskSMP1uv8sB1NIL5Kw+JNKOLQJvAFyRqJwkOa5AsAkLTw7Mb7btXnMS8mlRu/HVen3dncb
ZXqI/xFU8ElgyT8qMFjlZvbQKCLRst3nuu3PYUF1M8vJmqpRPrJt4VfTj7MemgOTLWxC4bsHG8sP
cWxjOrcfGLOi51INrDnNL0Zlcrq+OI5VfEI6CKa3bk4gIoBWtyYrrqnd3v/HuWYLd2PrWDApywH4
S0hGRzuhz+DUXEQH+ytkfxkPvWAJMXvO2cvtEDgt6ooyAU/PLuP8qZ8FnaMsWJ37PhcxBwhA4c0R
3+9U+xGJk7uknVHL0p9wBQgiWYE+7Wo4gkEUGcVF0Dqry5WwQcxSh+3q4Bp3Jb8PGt9yumsVRLlC
sRoRJBdQjTJe5IYtmfivEeVO87EPS9f25ZtqcWpQMyAaCQtHmd+fGVs+LVTjBNigcpmdXbRT8cIe
aBq/vly85EJ1JE/UGbJ7mCAqsUCGb4CunjORFhp65TScXcx+PI1dcdGbIE4a1ActEnmNsus2b1j8
/bCfpDWvJJgGDsgTY4MtvOxBP6R+cpOG9tUSSAUSsfnN+CxKMexOJLZXVVdU24Ju+/sFqFl1O+vs
WB3XzXG1lDCVE8Ga280VgeXnNwbnn1EGkTJqSKMbPw1eDKHc6RkM3+SV1IVQYVvF/qa1weNmrsor
9Eya7KoALq/Kax+jY4z+bUi2Q44vu4sTZxHEsd3zxRsiv/nP+WIUkgpEs22cSLueQMveJEItu91o
vYHhdsaSsePYCmCyyzUwgzZcQGr0WiDehJ1oW9y3CV0+iiK/VjW+9wyr1qO1ZIdpktyX2jWRLlft
+XzkEkFw0VipZFrnDKLrdKdpDlQHLWT+9N9AOA/vir43NBbyZTmcUHNlXZWNgElEZAfn4ENmIwaz
HVtNr5r62eg9S3S83I1GuqGh2hoVSshwvJ+NtewbczbBAJaTugzNuFMOTU/oD1spolAZjVxwdduN
Cxs8bmoyTVtMUqNDpG5eKvlbJCLa2Q8Kum0h9aGhUprv1DbjsoeAAerlBw8UeO4YoqPxWB5XFC2C
30/gaPsn5w0aM3d7ztCNHuRgQEuf1iA/JDcGWk8ZwyR74EpOwv1xd6/a4HHTFaVoPW5YNwBrcrAR
DNDNoTnRQwsZSPU59kQ0HPsxbwPIzVfatHWWEACaoyOhnhFadfVjd5Bvls+oBfVG1EIFor1DOKrc
0pKmhiC5ASeZRmcNGId5Ojty5qBmwh16R0YHiYhZYnepbezklhohEJ4sWfuXvVyX82dcG8dcRJTB
zvsfDhporsCOCGJ0dG2+d5akTAx9YUy12eX0ul/lof1t9KQwO+lHUa/XrkEbMPZjNp6Z6nk/jBPA
Khok6A0lhtuZ9I+24A0Kd6cg1aAUNAcKu1NB2+dmLo8KmIuZ+5tfhuhwPubur+4NHrfeCguU5rQB
Hks/Ay+QeifCCljgi9JxkV0B3m642uBx603OzFmaJfS/zuNrvVjmVbKzojIPrC1a0AaNayOL651H
3Qc10ANr2YxjkDtnpIYsoYUTRppQzEbxWOoakTQJTve7gR9d3/8D4atGLb0vhprx3JcoQlvuu2r2
muL71IqGcNcPoSRsgSXRwqsIt5bjBIW2SQWqCWV+HvI7CbqFqWBPEUFwa7dZiLpIMyCW+mcxIebr
h2QUEgXtht6NIdysSMuct3IJFPXOfGGlBbYPhoYCxSEaCl5jrxQ8fex6wW88XebKem1TWzXCKLDs
3nCjTvKsVvQivusDJp5XDEuBWjzfVmTFLa1UCVcRK+6csq08PAw6tvSkj4LQtz9Db0DcDC1QiMiM
BhQNKPF0cBBxc/WppKJWPBEKP0MTsZZSgTmD3DlSj0RK7NHx5/nFKRgzvvJRHciamL/4TI4keyzI
TVl+TfWv51HYqviwVbzNDF/7SJI6sivGSjVLX9P1UZIaz4SI3pwkTiw6xLBhOYfF7RRyStNyZRax
hk3lkIY0UPxMqOGxv6tvbOL2ComWY1IhC4fWAfKqliklQYv0GyphnQUEJ9Qhn86P4l5PKHSsfvud
xtbYZhMcrHb8Re616MhgoMTkvvBW51WpGykNL/+ROeLehf2F+wbK3HQDmlt1StUKc1eoyXM3Wt6g
Jy/nDdv1dHRnwTio3Rm8Tnvej00mz4AgS+vq2BuyxS3+gO3RVi2Cf01oaIGI5L0dXWcYWVlh7+vX
g5Z/T6Lr1hRM0L4dvyE+PCXmettEM2hOyFCaqAmXdSfKm3Bt2yw4P2L73oe3MNZ3aGofaHRRvg/d
+V9KNZA8YMrV1hds5EnhrC6j/NSRFRW9LO8fVzagXNwz4sUyQWrO+CyGo/mceODASZ1fvA/UKb8L
bNwdTltmRMGKosID38/YNFBbTReQNP5KUKSnPJxKR/dfW71ByJ16hRt9Ow+66+0bTBYvN96u1sZU
KjK2qbR4sLTv0yDY3HejE3RQiWGgAfIDISiuimuqUHgh+tCOyqE7MAET+SAqgNsfOryYM/YRdup6
b0aySGOumDrkAsfHGuUiAx7Bkkxw5tr3ByzYv1G4UEvboVurzBhxfGUPLanfPDeHwgGXHSpvqCmA
25+aNzQu4MogOsXlHmitlVyY6H5zrDkn7vn5Fw0c+xGb+dcq8GtnE0DWOIxVy7XURzMTOLbIEM6v
uyUvTJoCo15QaQLaP0kXyW/sbbjgrFBky0CFIAoq35sxoPFaKnsTEPkAgfQSuknW1VjNxtEY7eyp
abNV8VdzERZ37voEQTZYBhORZgP+PfJU6VWTyzAuOabXrIqnDq3K1V+ZvbvaFXXW7fZRbfG4CStK
JBSHCJ4OyS7wL5Vhesle3VJPVLuz++AE8TmiMQFuPLlx05YO+VwbBGPKaGIMtwigbRMFSJfidKGI
mh72fGQLxsWhae3ksSG4tzf0R05Amfbp3/s5CIJM08Dt3dD5vNIALeW8KzBsbYPPo1N1cZZSsg7t
2okKbPaOmFsoboZ0pR3KrgVUJ1+P86d2+KJED1MhokjYW7lbGG56kr7J1igHjFUTJ82Mg92CnLwV
dQzsBXCCk4qiqoaByifOv62WgFqSxby18drxmCsX5nCymsqJ4ot56l1bFzwu7y5lPK1YaF5HmRp/
42xKnLv0BYejvlucbnmSq9hrQSKVZp6pL4Lwt5sgA33abzRuizdLLeozxj4HpnztVPrpnXm9HiKP
rCg7749daDS+MCvH9gn+yL4F5aJVbqV9mzDavvov6ne36ak7tF4M9huQrDRXhSTYSJgN/wxn8ldR
sxvntmEjutqFY0JkZp5f6mhwyvG2V15a0avH7rPVm3m4A78PiQUZIBmUvtJTGrozg7VN/Xmz9ChJ
j1uHabJRJEA/tTepZ92r9+fX+X7U+j2hpszGfrOh6VNLC8rO1hQvZqzvHRWV84lFLbBpiVKdu2tw
A8YtjpVM0bJoAGvGMOq/TDqueeF5g3YhZE3XNFQUoXybLZeNPZVRRugVQm9CqkPge4qcyL5qbaFL
sjn54CMyKKFlHRcTne8GS9pRArUHlvkbhYx+x/Lg2UkShOJ/2DLBnqUSaH1/oC20kj4zqxrq1L/V
+iBkFQVMC6MK9eP58dtf4eQNjXeIOa2qogQaI+Aw3CzQ7+Uv2uu1oQn7C/Xe8M8j7m5lRAeNCd7H
FBQUv58xNCVmJSpFYR65NOJHLRON365LvAHwL95DmtC6SwCg0Xn2jZhQSPz24yed9hnIJIjSncpi
mfwi6/MM11hqPreZnF22o54GSyu1L7Fs4K2wkPvPvQQHFgVV5vZbZ4IIDOK2DJYLMMYauM68HwF5
MdOsUVvJQ4FddtROmh/7uasO6C9nOqbjhSj9zw85D8hF8aqUBgoVS8kzQNdfHSyhwKTIIm5Om9gs
4ilDFu/NZS10eGlOe6xOYu7vD8SXnEG8WFIK8uU5HhvJo6f8G3u1mZF06d3YN++ri7pm3gvhvxC5
X1Hd3YfVyUNz0Rs9iTEd2ViWicsqb7IAGlu4k6Kitg6SO1ESUzB1rz9nE9+Sqk/XlgKOKgeI2UW6
4AIq+j4XotNZaSS9w/er5NucnZZUsNr5xcgPF8Pf/H6NZKvdasz1uksV15v5uhA9KHxIfvAY7Dds
MJZoNgp0nEqedKHcvPa9h2lIvnavlwwx57PIJO4snjf9aqY6TGqssJ7Bf3qt2E/nY6QIgosQBJt0
KrMIIWcHUh9K+hCL5HOFo8YFhUnrlERfsYZavywc1oSaeINDrigIKHU3//dUT/w0cUHC7GTa0hVG
qXcKMjVh+Rr2pMdmAT9uDZYf4Xsy27vOBFq+wGTB+4LSm0BEQgJcAT4yfWnYevURLZpu0zqNiDhA
NKh8rekIQi1azEDUHfXEFBdmtLqyavsYggtiiTOBn6jc5l3oVVyWCuCK4WAQGDTeE2gG/CdnVLkQ
oTSVvXQWQBrzYPa3c+nRUnQKEWwgKhcmkFT63waS/6WFw5FcRF51YSU4mjLF9SacRUYJ4h5/ex+W
GSe9AUYl5Kc63FTl8/lBE+0TKhcl9OrvUZMOUA/0lUOOrAdrxyy9WFjCL7KGixdRM0agUYQ1w3xB
U2hL+uetEX2fixW4Rph1ESPC6ktgpBdxKygF4q9gr6HBQl4KdKeQgePzk7aeR/rcVpK3qk+y/aQp
h77qvRK7Un/S1u/njdldNBswbtEs9ZBlkLyVPFv9qY/XFkkdm346j7E//RsQbtEUlJC1QDW0RyF5
6ymXTIpT+iZdRZ+703IggvXDQueHQLdBY/O32QHNIbNGI8P4scXTg7eKBuxyLiru/HBZ4OeJDe0G
J5UbFJ6TAqHg8+irINplfdT3UbAEJULqKUdXp+ihWDRb3DpqVzWxVgkDuWZf2+y6tx6tWuB9Ighu
9Zj92ll9B4hEgzRJnaMgoXCU+IfAJXYX0WaSuEVU9lpdKzNgsiMe2J0U6ZTYb6F3+A0VlgfU/krO
9EWAuRtXN5jMcTYTBoWSpqpLOAZ7lVw/FTisTk7ODshaUN8oX0Q3DZGH8DW5OEvqUcw8JLscvNeu
zdnpIL+x1A5r2kRO41qUUBFMn86dyJUmtqJ2hY167Cvj7TRcyqLiJsHU6VzIUKeJ2n0DCBWXQ2SJ
VlHLiAiACxe0ihSa6vCNoa8P2fCir3Vw3hVEo8R+wcYTxsiysq6CCU3TeotK3HqdHat7OI8iins6
+xkbmLUeR4uwkcqG2VMHzVXUxQEtTIC7t2srw/3azJ4NRutkGC9W0ILL4yBYzvu3Q9Sfg5EeaSGV
f+0wksikeEPG6RlMCP+7XkPjMwpA/Ar+8fiWHcZiT9QWsjuHb7D8pRSqqfY4GYDtm9tKDiPVPz+2
LAx9CPKb73N+jor7rK5KfF837pN4cKry8zIUvpJ7yiCoaPnwjPIa6DdYnMPHBp3XPseBgjY/lP5m
iS716sKgoRbdTM3gJGqwWn+dN2/XQTeQ3BJYk9nokH3FxXp6lPLHIXrus/vzEKIR5NaAviCLX3eA
WNvjbMSOZp9GGgzZoSKC8qb9i8DGGm4dgGy4N0w06QGKVer61QM25cbpX+zQCjq3CoUHTlYxdc49
uI2yq5dFHjW4hxZWt2Mo+eaVeVIPlZCLQzRR3HapoO8RBSDwjVE5RealWt0IlTlES4nbKhWty/V0
BEQrXxXDtdwczjvCh9IZ3r+5fXHMyqTPIdbiVZ+HzzP2Q/CzzM+GZxeectdesmx45KqCVSUYOP46
auLGPWcsLiX0IcXCra4XEZejYOD4+6c2U0svO0BU/QHP4q0o0yf6PhcXRsTcOmExyFYu8WSn1aID
C/vAGS/mL5tmIoFFewDAbDtMIlzys+9rCE74+lh7FFuj9988gb955gXCasrSILozQcsYGVkvxxO8
T28NnJJA8O9lrSNsExGNIxce8jG2864CamMfq/VYqYLd/sM7D+fg/PUzr8EbukDMyUsg795AkqUP
yInVLVeuqH98/8z3FutULiAstC2JzlYrda+UIHHz01Fyq4N0xTi8C1f/dH7KRGPHBYfeHmRUZMC0
rve65CYR9dfsfx+Ue4qNBtcPFOhDoy9liddvuGCoZd/7SbDR7Z+R7DcALlLTWlvVkgCgib3q/0i7
suW4cWX5RYzgTvCVa3drsyzLlv3CsOUx933n19+EfMZNQZjGXM28eqJTBRYKQC2ZR6SlrubZTV2j
Q+8UktbC0S76e2/31BmP+T4FZGAjEgFPIYWTNtctqEqrDeIRIpJofoA7AzFfpoulpO5mXP7mCOQ3
jZdvihu967W2Wz0mdFtTX85aipOVzob2XzVkvfr3JMXPEOwjhiTpOqGdDkepNIXJ+DAopeiOyhYU
f+/PP0vFPlrQyls2aQErpuD3UPqYOfP/2M4bUWcWXRLGAVDWVlBwgwaC8oZkf96GxShTbFBavaTp
gd+01qL0AP28l2Doxtrd/aWqLyeJbszRylytd8nSOU12j/HvxjyYIoI/jle/MooJoVM+GFnRwih7
S0Ao4aAJ2+nNH6VIs5u3XV8BMdvVbNNum+mRZOAxQUvmlm/fzB49GsSZPF4wfYXGbNamKiQjod/K
fExXf/K6I6UssH2spTV5K5qX///tgXBGYBKUJEHxThtvX3+4eoh7UtDLqowG9uzZyBNHN/zLUZu/
jKAE0zTTAnvLm/mgCRT1drQlvnSgzcqlP12tHwqoA9cBKjeCLhlOJEIiUYaKs66rBJNyry1qO4xZ
g9gEYPW9+R2NOd0msIfr7JjAszV04Vgym7JUOxV0S42V+LOaY9FSPVBKs3ZVvYAQZHc1I/ThtuRc
XkS+WWdQ5vqlZhBfGEGw46uVH1Wf0mdTFYQ+EQKzcHhQd6WxAaEnD6uKnkfIS+SCpePu3N3SMXGi
GWNDy1VgWKpeO2ur/5zX1c8j5UHqwRB3eckUbvDboVGLd1GpTlIkrlOgaXcY88dg04raE+0MXD8Y
DZix22B+oqXCAdRpkSvqdhDZygQPKArE8loDfcxQD/+eS89J9VeUBgIjOccJ/P3sGEzUMNAFgz40
wDR5YIYpZuCJZ9m+hW7iJhTV1TgXpFdgzDHfjnW2qZIJ1x8+ltXdVLuXrRGtGROOFjMautrE7yta
6ZXxUzxhBgnqWuXH/4TDHvMqZhjXLMKiLeAoyJJwjcYAPUqayAd4yYD9grGH/UxsbdVKAhdsD/Gt
Cu3HDA+b/utSePQkVg8ixl9BcGLzlZtirOmaA7AwI0etlMPazoEGdh0dUlRExltAFYk4CT4aRykm
G/Mei1kPqlutV2ucO9XyzVjvL380boACnx3EgqDhY7ENX7O5Vu1QwzkgM3hUzQ+VVX+IcfxfRuF/
sh0M4+OV0UBZbsUB0kiB9qy6JppLbN/OHdtE/bj2KiGrDHdX7RAZr0+sgfTgPEt8w1rvE2W7nUwB
u7Vg6d4I7CDBPJSjnvil/YD+pyb7YlaHy+smMIJlIZKwncZ4A8QcfZHXD4uIAJAbzM+LRJgDsFqm
NjN6/P6G7LWlf9DMR+SKnGz6jISOWzZQ9VIF0Yj3lIaQyh+PI8yRmNltW6sSPgxWDcPaYMHyzGsq
J75i6OTy8om+EHMyDrKal1EEr1NITwcbUJtuxpMqiRjIuZt1ZxL9O3Zn4ggpH7UtsYxZdm3jLrYu
Tk+cvnl4jzk6Jg/Qko92ZQZGltYhn2OEoVR/slLHMr+WohvRP2zUMwY1dW/KZmpy/3Iluh99Orgq
oc6eXr/04fu2Jxo85zk4CFB1oqj0vCWMSc1CQFAAnks/Wv1aOkrT8f+/ZBjTgLStYhgQEWSS/I0t
V1tc4Zbcm46GzNM0H3pTEEK5V3HwvRuaBhJ9NCMyIEkUyWpsVwg1yHlBy8lJ7yX3mUpt5Xcil+Z+
IAVkWSax0T77hoBUnaHwjalB+Nr170aIJIA4ysMc0Lm06FZUL+a59g6OnfzOJamdmrHBAnbBvJ6K
5qGVTnokGpjm7dQ9DLOEemMQM8kB05RBXH8aobot0l57I7lFn2V7DCbYjfZcomEKGJS4Jj1sB/SH
F1+U29+k3qlnvXBwDKJsAXcFMbUIjhEFUqcaE+9GDBgoCeQSfRRiGtMnPSrG0s2KrOhlV+d7hm5i
M+GFRuFeb91uLCPDSgH0Qnfg9TeUs7w60N4F9Sp71AQsY9xPdoZjxzGztEV+xIYjtuQaureOqd/V
yBlcNoobH3YgjF+kCLpR2uGbFaDlt74mkAi+DEBv8mySBfS6FiY9FfDgsvefSW3ttZ6wd3vc74fm
qx2hWXusQwg6L4ogfvPKJOCv1EyMJxoWqAwYV1iLIRryocTFFXI7aNiDNdEnFWLYdlj4aGcDL0vl
ip4XXAvRaI8TF7P7bynEIluRS2NBiE2/1E7rgrdYXYJcVCrh3ZGREsM0JExDPGeeTESJC1OyV7j5
AppAyNsuwbZ5GwGFXn8YRdIo3FvEHo65UKKuMUR6jcA+G455ggbLUbLdjOY/Kn8+zJ172U34MX5n
HrO55NHuh7wDXvfU/2ogjJwE3QE8c7M3H8USI/y9fIZja1tGljRVXgCOPE7Pv3twldt1dHLQriNC
Bmt42T7uPtvhMftsrsYNGU16TkrXVe4qteCuzA2Cu99nYq9KKL0MgXfIoK+hso29AwrCSUTbyTUD
88XQPlUhr8m+mvKoaYwE1Iq+1IVtHJaa4D7Od7sdAP0DdtcjKevxEFtmZIyyExVoakPbXdujHMie
LG645a7aDo25HeXwb2OdYE7+C9I2v90Aie3x6xgQ9P/QOUzKuSvqAOdG9h0s/bN2RtZyqbcx2Mr8
gUBX8Tru5CqMCjJFvtH2GfEuux6vv8RSMLRtqOAtQY2I8T0pnru5sGXc0hUnstxmcjDHRTnzouN2
a32bnwbLa2sUcwZXTCLJt/UMzjimJlXWtqYKLgVV7Kaxk1aPmYhZgoeB0RTQ/OvgtUHof72eqRyT
ZqGbOeq/y+ZVlGRutggCFBcD8z+YcsII3Bu6KHVOo2wp8c364Tue7xkatJPZv/yleLtLNUCJiyEb
ykjJHl/TDN4cKUv9Xl/uotTEE0RJ3tHpAa3vMwizwwyQMOsG2MH9dn3h+yWUjhXzPFUXQEsWvcui
eqvIKrqyO2832mgyOrNI/dUMJiuQM0EKmHt07C1ittMwEz1DS27qZ8e1QNt8etI9UAHJaGLP/FH4
6OWWPPZ4jLtF1bjgLQqD9Bsz7MDoTnULn+VnKiPYuWLCc9ECMkdxFo2qmeXAI6vfzdetcDSc7kH2
jrY3iDl7pX7Lca/BAmp3f+s06Q+jlxzQACnkk+NupLP/sSev1Uxlq5j0a9WfysKvyhR8KYLTlouB
0XCEPWTcVDatU6NtpYdP4B5IwkgKCyNoFgEE7+hQdxBMXEuSiGpXIldgzw+R6ZJVcZW/dPPr5YjA
9+0dDBMSWj1HSIgA0/vdsZbdKshD5V4OcEtRoVsk4iMQWcUEh62UjXImyIr2qKwlDRrNK0eSw3wK
/qNdbFAYtj7qDdglHbTn+FCAOXFWILZjBsNNEdqCa4XIH5gI0dVxV7UV/CHKTkV9JOT7qgmikGjl
mKAwjOZoqA0gUhukZNDM6tdD+lRgsv7yyr3wzb3ZrDuPYKKBOY0dchQAasxOHvytRIbR7zAxOd7G
dRlJrqz1eeLOmTRii5Ur/pdBzX+tiZkTr2q6MXdaC7LyIS4+A8anFt3uHWXMcAEa80XdroZKb9Ir
fcExcVDKVHtKtaG4gU5rJqNobeY349KAmaytyvpTPk0eWNiQk6nSzifFNj/LyijK0oo+HxOfzNIe
0qqO8PSRrtdvhnGviwpSAgR2Blc3mrhY6DYrp+9Lha5vKEvYohyMwEVs5h5Wt9JWyZDf9Rel89vB
S23QINxuy/fLHiKKGW/Ex1LMm2J+lsYMyjKd+tHR9LBoYLWxhcR4opVjApTcVqmeZzBK1iZHXkpH
WipnGETdE9wz8Oz1NhOYSkmrG70BTKuGBnnQ3zPRBR6gP0eGTe3c3VLyKJKs1gbA7E6gOKB9dd3g
EA/yj8gzrodapNIiWjgmJuXTRuyVAtoTuLbCOg51UXFctGhMTJq7FmyF9Bg0loeI3LWS4E7M/300
HiH7ZqD/jPn9ZhyaMaGF1YYcO+1oNYHAk/lrdAZgYt2kYmw6mgBAx0HWGzq7jOzRKbnV3BNOv8id
7y8j8rfoGZCJNGvV5T2Y1hJ/nZE0Ur0aUXGpflqxqJ+Kbou3UfwPEHsLgr7t1i4RgJKjecqv6scU
3OUQsnmRP/wyiidrOO3W8O8zIBN8VrwmtFF7WUrzpHnLwfCL24wSwx4vLyE3DbxHYm5G2pCWkrHi
DmHclcjXU25xdATlYf00+fpT+bPwZ6dyRXl0bu5vD8sEoimLs7nasJ+WIArzEvNKxIsqp/OTj4qf
nDK39VswHgm2wD8E2/O6MoHJzMyM5DrWtfepdkoVlDdRgBtAMKAzUvopWFvujrPAiWWjOgHVAiZK
yWMvyxKtzK/31p36i9wv130YYQ46so5UIqu6EdZDuI+DHSQTp1AOk4YenGVY15f5KCxrdWWgDYD2
yuY/BAaK0JiQEk2amW60E4BSalPdvtiHaGzwkr8Va5Byd+HONia+RFZeFHWHADkE1bH6kLh9GPvF
j8Gh1D0tcUbBPZTvLTtAJr606TIYHW0lmk+/uf1ztw9KzK83/0J6kf7YmxhzBmMvNX0TxcpA+0UM
JXUwNZoqilMgw5M3jlGGS/lc60KORYGDsnecHE26Y0XbKoz2Rb8tOiY/zOvpFD0goYbeHuWD9K6E
xs5MNt70pC+al4/4vDyprupXgf2xBD2ru/mFn6DaHgqcVGQkE2pwwdVz6LvCbbzy+3RUnMTTPXJH
xSUpE0Hkd4KDUARI/313OYniLLFrGmSqObvZpOlK6Sz/PxrFhJZkLKJMb2GUfpMdOyTgI8+20TmA
RhwIaugIMX4vKg5xz/fdp2NiS2K2SxXRhdys45QG0vBz3EQtGPx0zQ6ECSmlrcXdIAOkn738I4rH
PqYlFCe/Tr4Thx4NauwookNQEMdsJrIkUSw3c4E4Fn2jjFnKYfoyObR5anzA60J0CAnimM2Elbkr
rV5OgCaH8fcOE9URhtEBpyCFXd7FwX80T2c5yMx0seuBmtefIJ4FrvnIS6rjGGQf0WZyyBSB/3PL
Neqfb4ir5usNYLdlt/UT8BLQJCqfsJzO4MSqo51oULG8WHAO8R3TRIkDfLGyxdY51KRuWs2M8XSS
P5VoTdy+xq0n2HD8j3bGYDZ1VeRmjz2d+sYDFSBQDhCj/rDcDz5tmS5/CJ2E75JnPGaDd0uemEoM
vHV1m+MY1m7uSp87XANp0BIFSf7hc0ZjtnbRZjNYGIBWHH/38NPKmnwQwfzDiXrGYXa3NM3yVGjA
6X0bxFSH/EQJpYfVn69pOcN4R1Eepf8/jsHsaytJWqupU3DFYubeRpaguY80QTM4XZq35/YZg9nN
Gx48UqxIqIHhKV1qGBhRPsmUQFFwcvJPlT84Jn0y7E6VJd3Wratgi6x+yshX1RY8pkS/z2zaWqvj
ua/waer4Js39NBb8/YJ1MpmDv5GkuZHpJjWKoDNz1GNCS2tcYxKk9kR2MMd9Vpt6oSdYJ2UufIuU
QWUojiAYcDcnkRUD0gzoY2FrdEaFmQbDphgF5Md7cBs9W99M8JH9m5oct8qq7tCYlVvXUWqGBIUm
Sk09PWQB8YwctW8aeTrdE9jGDXQ7NGb9hqKc5L4FmvwNAlCY7ot982i8DKWoVP3vv+LR77nz6xzs
WrFUAQ8887QLZJIdZEUfks+bmxzkAygCRfcY/vm0M5GJrUk3RWom4fP1flLiCqocJNw/62v9SUYF
GewCrmBNuc/5HSATXnMlHhNdBqAOSvtquoIWgasMH2TpZEVhhj7WHGdyu4iWVgTLRNsEamHSTGHj
9Vu0/CjiD6kuO93XpNUgCdS4uvZciIo5/AvczlYm5mq6tRgDXdwEHB30g9Z/Jd72cXEJHUC8qW7e
03i83x5MAB70YWw3uhnz8i/MyLTJ4yzq5uGfW2ej2L6/atYnbdCAIWm+joTMdiCe9k1H5gdF2Fy8
KajTvzlUdnhMMI7bxOxiFXjr/eBRamE39/MwOmjhCObJF3VtERcg/S5vIaFkZxE0n75hzuzjWU1M
grR9blwlmqe3j/Z8vZlPxPxmv2tmAfoIf4Oxj91NJttiRQCzH0hoBRtuiFvYgWwflxtvvhJtQP5y
nuGY5YQItDXNJi1JlA8r3tZCkZZ/cJAzAhOjWyPuMVkChNkFMRv4usFifNv5UtiF5GPtC+IJ//w5
ozExGg3JcSMbQJND89R/q0OrxyAVur2okpP90+wdASD/UDgDMkG6nmc9GqhzJNfoRpm/j+F0MG60
e6WDgg+03r33tFPuHYQJ0a2mVEok4VaVgU+ITJ+S7bBqovjIXUYbvRsY5APFOstLHilKmattl/oj
8jtGgEGWGQme+jo5JCfpp0i5m+8jOzhmEfVS2vRcbwG3uutJP83hcogC0np0POxfBBGRecwaFq26
5iBipPeG2Vc86pNgqbn7XVkScQzxM7o765gzjoxancjVALT7CSIhEERHt/zHNcPDVuqcGOLyxnEQ
lsCpDW+iFoiMNcUC2a3NNptH/SZ3Sl+jP4HcTT9H9TbpRL7PX8YzBP333QVFRhq+knJARI/Lc3ek
vFq2K49Oew1xdKFB3DC8M4jZ2n1jNIa+AK0eS5R+A2WGiFHs2lLidMVhkATZMW5k3MExPglRoUjC
Xkv9apRPxpw6+jwc3xM8dhiMH+a5PNtTBZMGTKNTP1QzJ74ZXmjCutD6KlLG+YeNdv5ijCvalaRI
1VKe97XkFlc58ralZ3uilLtoBZlLlrLN21TL1AON0tPt9XpMusPlFeQ9nUA3hYcsHXPQWFE7KcPD
L4kA0aLPw7aPY2s4dXvTtwJn4BEzgRMcSjGY2lB0KP28dvXVmprFjhosXCR/S/vNTWsw/lXGUZnG
YJRqV5Ekx4rVK71rfl62kef3e2jGEQerWkFpjeBYFpvstOujOiWHDN2PQ559nRolrIlo9ooLqWIm
HfMwKlrsmC/XThGYCxpYO8v3ON28bfxgdambm7O7fFtGwfuaF6k0jG0rtiGbls0KDKXT0ky1hU6q
xH40uqtyudoywROb/sFsMNRUaDobOpFNZOBefz6r0qq4pX4/pNet7Jug+rdNSLjPf6256V7+XtxN
tgdjPlit9uXa1gBLruUTfQQXIJsI5SeaNzIG4RuKu3waJCkw6AXeNXYiXonNTskzfKzJyNAsHdr1
50UR7DPeVsZJ8geDifSlWvf5ZNNgiKzsdFRFDse1AX8+/A1qNQrbMSoZWoq3EQoDFmQEYqcwrixR
4yu3nqth5gXjFNB9gru99oFFzlRdoZVj6TA8zZ2TfJKcHu0Rkjs1rhKic5hSidtHETcj37YzLrN2
vZTH+kpx5/yoka/D8FER6v1wv8/ONsa/u2ToLZJQ2+Tb1MwckghyR3yn3iEwTr32GbrodYxI/j0U
pR7nl+Zyyq8s0n3gJV33n4ou6e5iYUdqGc8JreH8jzhlRqOg+EbBvZntcZjjsE+aXrZjLNt2V13L
v/TmhaIgPpkeyLGVEnP89A0rmhIXriUTXkHUGY96BfO0O8pVvYGQY3GNE+gRg8IVcdQK0Wiw3y3m
iAzSGNPuFioPVkEerJ8d1BRd9WUSIf5yOfpxT+Sdn7A5h2GUFLICrZNKp2pvMusejBlDIwjo3EzV
7tOx7+TSqOOIzgLCHxPVoXW+6VA/T6urnSinufJhEe0AuofenCFny9iSsEomyxg2IA7ei/CUF5uu
7g0+yHjd+oFqnAry54LAwfa/pXKmK9bLUhKMA7imfbKq8PLXEmw09p3XRXqZ5QZs0kNywqvEH+kQ
4PuqG/uvxUaPdVxXHFQoIz4OqBGVp+EQYXAOlW06pCQaFuZaBaV2hHoT/72ROkntpu517K9CgX66
Apbkktz1JA0LNb43otrrSXcsDFlwSPJ98ozL+mS1zdXapS/VxOWJlqamqyjY7kdPDUpEyXf1u2s7
POZEM0FzVbQvHQPwyP62R+pBR94NEtJ3YtF2rjfuwJhjrKy3Yp5q9JiUOipTkXHKa5yXlhZc9kju
lM/eKOYoq40yXvsRCRXomQdrgWOapOgt0zDl06PPK3V6TKzIR9pg9i/y0dxNvrOScVSbpEq09fiE
212N8b3fEjHL/QhF2ReiGv+ytdxFJbiPKLiVQpSG+YKNmVmZnGKkKe0/5p1bah8l0TAO9+q7g2C+
m1boYAPIARGT+JMOfuNV/yoV6aEtTLdMZ++yQdwkt2bLCiirkHSAjuzr08ay9AyTq9h7yXX82TyN
aESCIKr01+84WdxnN+9pit8jMuebVI+2XdDLQirfbNm9th2VVDCVyN/ZO6uYUy1XcmPC9ApiP+gx
wa+dHyjTax/gmrB6678Y7OQ6xh9Am21MsNM16ZA3xVxnGTtNrLuW7tTDX4KPRd3rzZFm49JNbDz1
IED4+mNF6ZjYgwFWBTUcrpugDrcw/qA6DSo9wvYV6meXsJi7VjVEcWeqwGr99Fb2c386JF96Twpx
Ani14BbCX76zYYwXSlkRVdoCMCW77mfo30guiB+dy8tHY8FbiyAppSNNimFtJlIVilLHegU2D0y5
qWuotp8u/z73KgWF5L9/n4lFfSlPHdKiuCZWN0VB/IUOg1WfC5yc/38gHYLPsqoZkI1j92xUtU2X
RgncQA5L09uGFBm1kwUmocs4vK+yx2F2KtIkygbaeEqPlDsT6otq7xgCn+Z9lD0Gs1OxnPZs6sCY
N/VRqwzLJV0qMoQb5c4oCrs9N8syYo0ARb+XXZAYQ/bZhhqWO3sVZEhjz/jUiRgOeN6wh2SOisQ0
kOjNALmSB5QAnEQ7bO0vtbi//I24b6I9Dt3Hu+dC1Um5rC10AV8GCOgL2bCctEYzMCVfBIN75aiW
U4oqUdwYuwdmttOizmRs6ZejtBSlnwRJTYsAd2awHpLWWTP3PRdsnUCJHDQ2SNiwGziWpXRIIj32
eyNyWzlzJ635TNRWEIy4X24Hw+xjc7bjdIJPYqb9aIzk84RIVBIQwWYiMjDuBoPYLxgqLFCYsO1l
dYa59ia1Yz/ZbuP4tGzHSZRJ4+6vHQTjHgu0npMyBoRNwr4cnZiIJsP4RiDqgYdFtiHZ99oB1TLR
9VHDcoG9KI6dFVOJdiTqdOCaQVlZkXWENWzOEbojijwUMGMbwxbKPe8Z9YIs7Z/fZ067xI5rI9fp
MkVBv7hte1w37z07dYfBHHJ2nqhlMUqxrz0gnRU16Ib7PQLdP0Oh9oWEUNwPx/06O1AmhqdqPidS
GsW+URpmaOrj0zCk/fW2VqKAJ0Ji/EBejUkdoGrit+kXaXSl8lYdw8tLyPMCQ0bKEcxScAI2dWpZ
kxlvkhn7E3nc5PtGlHMU/T6zWVrw8lbJTGK/0+K/Urm8L6bUfYcJoKzCxBeucW84pVRSE2tSQOaj
9Z5e3cmGYMKHF7yM3e8zJhC5AEEoJVyywL7lqIOJTlyC4VPjJhUSNvK++B6LOQHMBSlMjQCrNaZD
t6knDcXETRF1kFLHYe9tWCh8dDAgGFi41wFGBv/Bpqc17e2ffyRjfJD1X3MySY5kBsoafS7L5ZAW
lkCFgOsLO1Rm4xDLGNd0BKePMcsxZpKlJ9ztnMvOQP/yt5aBXwwFMbAvsPf5pDG3UosVRDU7bLKH
GuqY5K7JHdTJBEi8T4VZes0EWRo4hdnC21DZELDVMpqwf+yW5yx+ypfny8bwPG8HwXYWrdug6Thu
MDSHuoacQ+Z79ZUUdVj5+2UggS0ac7PSB2tujQW2KOje3zxS3jWiU5NbP9wbw2wjW2vmXKHr1S+N
l85KkBeqY8rjU78YYFTXnCFBfU3Pw3YQ1qPotmG9goqkgwUO+TA4x2t/h8h8YW5z+jubblzV7uTo
dwRZSxm8MIX7Dj0e6n4qIUQjqJUyy2lXJCsrbcIFsjyN662WCR7j3M+1+31mKa3MnFTJwO+P2aGW
fUM9NOrxskdwXW8HwQSi0Yq21d4AoUwPdepG+ebo5FALU/PcL2MR8C2j5mUTVkcyizelkquZzoXS
K28ZzpLTWM4EemQqOp3KjiokqOJighXShOCfAfot5ljNCi1u1wq2ZamDIYtPY2iUTgx5TslALqMM
1i/CSUr6Rd444BmSJUBVilKTjAKQ290AYvUqIMfiSgsXjDVJwq4D7tvM3KEx/kcyuRyjdsDHu5PL
kGoFowHSbSFSlmBdDRfPTyHdNLfIsgdlnBLHljKUKkDl++KoBdBd95Ivnb/5EDLwRY0VQjTGP+UO
j7QtA1pXuASk2lnQXcWYcCqP/6peJXAZQo+23ZNwkaXNHCvAmTcF2g4wl2P72S/rhk5PUi5J0b7g
HZX7xaQRYIdn1FEMqWfgqcqNkT/EooZOoYswt/MBtqhyCYDoW3RPxWfS+zRUwu2E7BcKfkUoausU
WcSEYHOUky2jgHUM2dNTY4veM9yItXN65naRzbndjCu2GCnRBLCCoGh0emivdYJbDDf47nCY6LE1
WYsm2RGbS1bcMk6dfGydfP38jvh7RmELKfmybEOxAsXKv5Hu25gg5TDdLqrgJOHmOqiIqmWaOK7e
jCE3kOwYp7rHPvJS8IPjofkEOeY79QgOEW++rhVHzIIkBGWcL27bJB4XgC6js7rVkZwkp/CyB8md
Pyj3mO37WtyLJEJ4n21vKON/BZorBjPCK2GVrqXuJpJ/ReU7PGMPwXggkeoF1S9ARONj3lbOlJ8i
8vWyX3AD3x6EcT9oEDVlVGLtpiD9jhoGiEtbL/v+W+JSNBMvWDTWC0vMlsjx2uE5sizuMAcG8qJ4
7142SQTCnFa5PRlGM8OitbwlkurYyk1ZiwguRCDM6aQQMDbOGkCy+WqMkRE9ra3/3+xgjqSRtP97
h7ZyaPRHsLiDQ/nTZQxu3N59fpY9pSVjscwFvgj60CiBsluHzY8yDxYc7JTkMPqoa6EAk3f47THp
2u4Oo7yBOMYoAXMIJk/2K2/6YR4n1K5pt1B8lzxexhN9KiY6KNlgbHEMuCIOi+YLIY5Q9VsEwQSD
LlNUEzT7OIyan5bS4dlxrcoiohsRCBMOsrlEAkeGy1nJo5beWb1YHZubMd5/GiYa1DNIdM0WGFHu
jKCtsIMK+g7Lx9lG730ZtF9Ex7gA8c28sNWMZdyl+Dogkw3lzxjhCVOXKA5Iw1064QZ50MvuQE1g
r85nE98MDBfylKsjdYcpoJ2EeCEEdHJCOH5Kw8xbHBttcYaFSgI7t1ekmrLFKnIiyZFeKJfDFtZH
qlv3vkYCSB79gWKCkV53jTwqyPLo8n1uOIp8T3L38qr9wzlxxmCikdLiymrTFM/gvdRnXKg+hxjV
A+lvdZO96+Q7gzHXY/RTz2tGDTIgFtXKB8Xs3U0kzvIPrndGoRtuF4dK5HtidQFKpr0kestQbZz1
rvgc4SXfhZEvf7y8iLwr5f47MZGohxZCrZYA1BLilItHIJRXbN+S6XAZhx8pzoYx4WjUql4iGcJR
1txLk5OQh1w0lsq7fu9NYYKR3KZJp5gg756aT2p5F8mCXfoPB9PZBiYStdhVJI/gbxh7hVoY5Cqy
Ozq/jUhEFRG6cD6I0iwiH2fzY7Hy97ptDwO6jfAK9Gx3WFGl+zfTqIKv9CZJtuZaWcewMC5OnfHN
7G5GXbCP6Fe4EIM0JjAY29ZDsgkON60falR+iHTUq8aJ2htzuV4soUKVwMHZ8t+a5knVUpPIN8V2
aCaEUgmMLXr6kAjx0jv0Fbri+CdwRo0JF5mCjpU1gZnQ0RylsB4Frxq6Xy4tIxMo5KpcV0OBWZZ5
jKsEdDnQ7Lnri9UjuSBEiKDYEEGSqmzpnV/XZo9sB7s6lIrqVOOjsJTCd3diqDh00VmkvuiN7eNf
oRZ2BV0vf6ZCYrSvKH6kg3b9NRWy0wWWcd39jMbymqGTD2hKgQ3dQUr6YZKP+iKA4C7eDoK5+RvK
YGeqCoiy/VCm0CHNVCeffja9L+ui3lWuz2HRkGXECY+JjteHR2+pfQL5MGRwvhVHCHiq6L8ZrmwX
pa9uA9lPhoeuLvBDESbj55HZrOu2AVOWKyc3fyjJew6OnVGMoyNcdOWSYgEjDUOyEMyjJZzlHfUv
awfCuPhkE0g00sR90SsOGT1TxRxr7yypqKGZRrc323YHxByDTbPq0WIDyLibfYjTYo76ucPhnvmV
K6qAiT4Ncx42eTnUSQusqP0wK1dS8Xz5SOdfVmxM22DpVHCNM76drB2ZmxqbVXuIbmjGt77RP+jH
5VTdogHxhzAhyg3l4JJDDsc21Tcdvzm8Oycmrsm97xlPy99cPtrHCHLIKvimTr/uRUMK3BBxxmTT
A/2i2ZkS4/XRbzdJB40y0C9VghjBs4tALAjFAdQqZZYRfsplDBLlyBuOA6bbO8ypLJOvSM11Fouu
YTyfgPoHAXE6eDBBdP86RCxNk0NfEMeSon/Us6tFFsUgGmNYB98DsDupj6Q+kQGQHTW08GJuPz6l
runYq0MfGpA18QReKDKJ2VKDtRR2awNRDjHs81R4tYtZtnB+osMP6hWUZQWIPJfYm8jsq8qKEk2i
L4ECokvZla183URxgg8BOSd0roATnO3Yl4lUmiV9vEfRdRUda/25FqmUcTOUL5JR/8Og67o7avN4
2sy6enl0akGUQnqNMp0sH8egPZaNQxs2ta/pj8tfS2QY438TNPg0rQSo3dwY2sFY/NI4XobgXtOh
IAbRIwul0Dft1tsyQ55rQiW0C0p0d9OBZcmXKq9Dz7x6mA9FKKTz5Hr9DpKG/d1a2va49fWKUNuh
Rx+dgm4bli4tt1EB3uijKBJyAwY1DS0Aho7mhtdw2thXW2TgTFyjOqgy6dAjPaZn2b2qz+Hl1eR+
sDMU+/5YrFleTQqV9aeYXM3tURsFEzBcgh+ItPxtDvvq0IxFbSGJgUvfKfsUnZQD+WQW2Lw5XFA4
p887gfdgzKeK606RdHrno5ydCgalyIceqUUpVA/2f0djrmTFVLX4D2jaHQlnjIpYrgGiuxgUmuKB
Om7/wd42ZkubapbGKgFadGOiIlqH4D49RQiBojZO3q12D8RsYyOLK32U0LVRFr1TdrdEyxxVOzT1
rZYIrmbc8L5zDuZAqZq2tlNqU6/c9JALFU1OiBycOT7WqNO6mTqfXd+BFTCW7jIRW6Vgu2rMgZEW
mr7mtCkIZ7LiVH0XORspPxtbEnuqkTXO5S3LeUQRGbcIFZcyDLPjIcCEB9UsuqmvQHfx7TdXn+Q2
fvH5RSJIyNXz1rjXYOz3UfR4yWeAmdbso7SRgbdhHlrIpgmOXaFZzJeyuna1M72MvCkoP/+m6bM2
BwVdfwitryIGFs7t9rVhzFcj1javUgnDhuf8M828JF7ulk/Vr5eSQCAaIH7r56/hmJiOBBkoqTRY
1xnSjS2PKBWV7mXHoH/x67vZHgKTAK/9opVGtRxXQFjVV8v6pOanorhZil9qHE7bJAB7GyJegzGP
g0m39VWqAKaby7HH3LWx5C7ksnwrm2+zuRfAvd3Gr+GYsA6ag6ZOCsAVBegTMDxRKKcC6aXLK3j5
I0G+8fUKzkZryi30wL3OMgtnM6Jb9EYFlzEEjmfK9I/YXSayYUxrm25fMIhd56DaJF4f9F50J7+c
iKI+CZFNTLSY+rmLigk2JWYfVNV2BeJA0ZWMrsslz2ODRDvOhQ72XA/xr/6lPNErElibXC070ERm
E4revnS3XAJkYoWap9IimQWYZcfvk/IYW0OwGKGkPelm5MzRYywc07wcB02ZCRdGtvTG1MJE5a7Q
0K9j4fjtDuv/kXZlzXXbzPIXsQokQZB85XYWHcmWLK8vLMd2uO87f/1tyN+NKIg5SJSqVPygKvYZ
YDCDZab7a38egt5vLvaZn/HJw3Vnkbm9EDWi8P8dco0/9uR9juZ2y5I4pGQlP+06Nv5YddZkNirG
kulfZrCH9epd2aeHXvHV4et1cySD+LRT3EA1dqKVEx7/vaj5YS2HBW8SCnVa+v46jGTUnjLNBqbX
jWTUVA6jVU6VgeyidEG3ch1kP18xwgzcV4BPTmz7VOehSaqsQrhtvN/5w+YkFP9U22Q/bmzwhBBY
V0YbkR549Q/jQ/GdrzFO1RQvPgnA2Q7i4esG7gaODZ4YDLswQ8tkgwQZg9O4Km+SOLy/DvE3Y0iJ
DdIQkBuLJ52xyCFWWnehl3xacZ+pHrmmRvx9eeKp/PelIMgh7C8w8axTspVkZAZYTcGUpOdOo8Wu
UkuW7P6wPaMIiTFWDagbEqCsMTlamXVbLPZbkuHGEMETVBaNaWu0CLd9E5Q4CYMh8mSqshS/u4w2
MKIDKKyepxCWqL3hLXgzXJyGfpJ4AB+OV5F8A8KHc7NWW2hBmskAEP5mTf35WB7NgwHpukh6qpF5
my6kQgopNgpp19CDjGyLzn6+42t+zC5Ua0H9KivXkjkCD4Yby7qZLBYeyZGjFo8096pUv2E36/Ie
AchMQ4hcbIFAbaWRT+UYest58nk+sh7Lm/VsObzZzjixj2+ZKv4Ciy4bzJjYmFBpit6n7GmqwoN5
RCs/rpJ4M2HpvmmpbqCEsUvndBqyFLEnHAdHg1zL+HmxJbuW3fnZYAh7iMQu0CPZAmNhXXYxjDC7
DLn01Xrf6TYwwsYhb3rLWEfAdLU7BlxoAzSr7ggi3lt+spF5nRRP2DKoeZUYSwy8GCrd95zAgl+Y
kojfVf0DL5fhicrgbb9MbdQDbww4WAEaV06Fyyu5cMPoXPfB3SPO82CaQnANjaUe8wIuGC1J7w8D
+TmOehs0k1adSDcaR32l6VnJpt6/DrznLKDQhOA15NbRaSo4pGXihTRUVlhZuIzcZDLd0L1Yq4Hl
RMV/hvqqiW0w8yUehwWxdlZds/YUXXOrVXITtwdCNqMn5I1GnSeQpmGqlOhj0QQJNnuFJhmo/W2K
SSnRwFqMZyMhaxDWTUtiIuwN5zlIno435bH2J494qW97MpqYff/j98HgOOUXwoK/51PV4QGHn9m8
BV3cMS66Yy+/MVEltBxltWO7I2g9qcej8ewVp55SJNk0qQmOofa7qr7k5LaX7Sv3PI1sIIR40faZ
Hnbo5PcS5X2t3MyapEBj3wScWxkMwF6E/32TlorJSG0GagUvhtTImgRxchqlB0LuSa+yuvUMIiyX
qDLTecgBEnEt6+yO+qlneVbrq9DIiM+yadl57MDWzoZAhqbi4uEVNWBsoLoz7Gtkdtz6rl7uzb1j
3HDM1l8SJ4d4bPnLkvEG756cNqh8KjdDmQ5mSrMRZ0Ilwl4cZazKFxOCm2bjqsX36/FHBiXMWq1O
EwItDOw63Yn6H1H/DbexEWXuwCQOsr+iICIGFT2I1mJcX5qVRWti4wITB8J7+wfIc87WZT5PqIBK
fXIjK1rcN+wvMPH0qS3xYKGEJ/SspndGFLE23xr1z8yGMGinSbLH7tJ6Nkw8fiYGGayK3zA263HK
7sgoucvej30bACHA1klPM5RYcTfkuo1wCnDfu7kDldcAHniQvnbsbgE3gGKwbQmZVB782K0V+ihZ
c6pvMRTYqOo9sRLL9xeyMRR83qRGp4EKFj5fWCewMQbWImMy2YPAvbau4W6MgmtI8PVWs2qr0hki
+tg4EVpTJlnX/S6CwSxmMEMDjoCgLIgjONQj267vx+WPPJNcQMi+L4S/sVTAnpcaoZfFRx1EQ9Vb
HE2FWIqpg7TGAtPWyyVqGkoy0DbCG9OZna1fnP8ycSfdtQ893Iw+SDWW9hxtAyju8kZS5Gq8AJC/
gELVHE+uhm+6KKVB8xiyuqSQhk+AmD+2cMI+jza2rncz4HLYk5zWb7ZMen53ip5H0BSWKinmgvQM
CBm6+dmi3M7G22bJMk3LptjXGaZwwsiSvhziTkHQBhlKCd1JrquZXbiownJjeP+etRGSChs4Yecw
QgXLthXAKe1ZSS+1qbm6+k4nkrnZHbkNjOB7UGjOrGECjJF+1dBKaE3LG+K0RsC8YWsWYoAo5arR
ETQvUYa20vQUl3cDkywfvvxE79p+XxioUFOVhLQpvt9bN2OvnWarPuV9esJdigRqb7C2UMJgLdOY
zivkrz07fsizD6ZMz2ZvoSCCUcPk/Nlo4n8ZCCB71ihmj0iGnjASgWvhXuslJYB7Z64thLBStHml
a5cCoh5sJ0/fKdCirqAwb0ZH1Jc4aS+pMeJD8mp2NiYJOS1SwqkiOfBsJTvPWXGv0CJ3Uss+dnSM
Hey5PDRvXIroDYIJOLFskPlkbvZziqaAKyFB2I4vg9+fGvT/dsF65reRSSB7Y991wg2YkINiO2EW
GXQcJcKgGB5j9R4Zj0Syqvl9GM6qjsMY39C9tMnAs2MREw231EqgaLkz1XB749BErX99h7rvic9A
wqLqWj1D6xtOyF1Oj6zMHklhuKWdHP4bjLCgGgha/D6IK8llHf+c2lMcfvovEK94wfpJt9Kekqfr
VadtD0tegZLbvQ6yGxg2FwrC9Bc9Z/5oMVxktg76CIazsZfEnt2p39wpCAs3srWobinuFIYR55Mx
J9WRFUUb4C31IYpX+haLOGMVRRxi4DF/6WntglAEMVKsW315j7uMH2sYSiZ/b9B0FSyHDId9bN6E
aBfZ1aTWfF814Gpdveiz5Pu7Rx8d/Hk6xNchfiZyb1E9C9d2NmyvtiEOpkPwt3CrH/ph9CsPNVIS
uF1zNmjCBNGirae1AVpbuFZ/G+qSSLp7HtmaI4RS28AzaY4HCY/e8koRruSGQkBvCp5aI+S1mvwH
i6Fbp6jutzTdNlSRpARi5a0aqaHtkfs2BklEBwmYzJ0fUBO1or3pTeO3gRNCDkmqoUlDwK2L4ZGC
4LZYdlLYi2pbi4RwM6VGnLUU2rN2c2J1oJfv60WyTHe9AL5s4MyB20XxuK02Q0ZnW7W9ZNSdah68
Mon868Fm14pnCPGQvbCKoJ1Es71xyP21gxyPXnj6sHj/DUZYnoqp1Wbf67aXrnfoRXTq/K7Tjv8N
Q1gzycLKcpxgit4bd2lX+0U4B2xYJSe4/aWD2ipcYhELbyvmy2g2lY2Ro8UHR5uomJRTNJdZ4WLP
WFnOOha4FxlYXriGjdtv19TKITnlSQa2vqEdEgeC8+Np0svi54CX9Ye3jMDzLxNcslRryCx0s+2p
+qfZ/JpGtyxrnP+EIZK9lFDOBtUFMLoacmI1NExLry4khuzlJ/15iEUthywPtSiF63vhcmujIage
VydiD3Eu2cDuR/UNkOAzg1njkWDkI8b1LLk+cOLOZ+P+d7uv7N18p0DZIjp2koTHQFO1hERo9opF
0ilGaj/MX34LINOfeueYHwcvdECXc9LL4Pp8cW98FXg3kHyoNzvXeS2TdjQAqaZg+EzPPWhT9W9a
8q3TJaFkb9Iozhq2igt3+oozbO2wrYiJZXuVjY5VsMnFveGn5BQuEu/YXYEbJPG5foztNl+IibhY
+P0FXdouyGZ/Rqf6TxJwYiXpS8JeIKbYtzDcpxAsemHebPS7DE3EbFyqNH9yKqf5yB7nh/mMunK8
XYT+/JYgs0UUpk2x7STrOyCG3/iBIw/6IwUBrX7mQp2JPD/zfC+6yRZPCGoFKMT1YQaecmSoYGoO
UJN2cSnvovQMr3WyKq3dAdWxBtCrBjpTUbBHy/Iym9vR9qLx0rNHCo6q624vA+B/37i9NoLJMhsm
25uNU5kf40qyrPZ9cGOB4BJZjnNAUQBAfcd55KuPloeXW/aOM1VAZ+QuNySbaP7BVzO0ARQ8IirL
vtaSAekt+dZ+DYuL1p2uj5nUJsEJ8jy204XPSuOX2OI24IFil9bnZQP1IXRlkhsyi4RNWtnMtNJj
wJXNfZF96qg/qZJQsQexSSSmANE06tRAcdPGJYhfa99naM1Pkk3abtjbzIuQdOswUse5hxWQhHLY
93L4RMNzkcj8jWei19NvYTMIFS08Ngs7qNAoKpO2sKT3ZkgZoSAKTN73+XdeGhq6subO3cRIqUYM
FYpaJrqFXq6feICot271cIU/rQNXiGyP5Mfq6qjpQOexd93xdofwGUzchA4RCuNZAdfWWtMh49ch
/UMHe1KIpHwdaM8dNlaJzzyKFndRhLtQj1bvbQbV8sHPZG3uuy+OWxA+k5vQk5BsLnOzg+Be5pAz
p5zCheiddelsx3JUFwSrH4aj7O12N95thlA4z+ES0IoTA0NI2oCwSylVN971vw2AEFDBolUNlABg
OeePdhCdTchLOL8J99I3EKpZeOGBmhveePhztBCJGht1Xx03Rx3pbcXmQ21UznVf2HU6w+AZyATD
qbjH1O2O6vOCBVVCaLWJzyHY6rGX1UPJsWR3ZgwbGiAgIgaFhLCSwC20LHNLcJRnPoseSP+mrQK6
YnHJq2FzKd6JK0mRjR10YrwYz9mgG3uSSgJL3GHw4mN+xhhKEHdX0QZQCKqziXsWnOexG0IlN73t
V7/UP1yfnN1B20AIg7Z2Q1umC9YQyc+T/bDSz9e/LzFB7P9HMTMJrQEmkMx2m/ymisdAD/+8DiIx
QuySrsoGZL02QFod7ZznRcajuOvBz4Mk0otmURZZ2YRBKsvAJrmT258JPeb6Ioma+xFtAyQEl5Kw
ig4lgNi3DNR5kKnwcy8OTJfNgX3LGVCgfHiSPmHL7BNCTjhGS0NXjJ9yHHwjQOkGCLqeanj+wG21
R8cn/g6ZagD33leJFreUkAywTRB7ctfZhG/bXOxGb2GsNoCjS1VT432ZlGeSrKmrJ8UjzlpNkNts
ksSjfZd8xuWjscFNQcYz9NzaCM0Y1te69Ovx8bpDyiCEqJprWl2bCiDK9OM8L44yPGjm1+sYf+Ms
z3YI0WFdiiEfM+TY/gvBE3Ryk91Xru0iyLYo9dI89kckLaiVGSaEi2W1kgEEeFjO6sHMbpPmlsi0
dSUQIh1AEfZxiissbB3Ur6NxslntSJ8X9h3+r6ETJeio0le6Dj46L5xGp8unAOzsAd66jlEvy0oy
c4RNCg5fUVtpfJa0S80OaMehtSTxySCEqAGdVBovPE2AeACk8hBM136O+Oe6v3Gffb1ckcRtzVQp
Cu9eLpta74a1VBvsS8qfKTst+YOlfmoGv3uTA5ichx9vqvorCjU1LsYi0/n6XIt3Q0U8Equ3Zdwf
rtuzO2obGGFiyqizVa2HD+iVcp9ZeIHW7WM8/vvmV2ywNjDCsCllz4nkOQza8I0CdCRZch7D9XTd
mt3Z2cAIIdzo83ElEWbH6j8W+jnFdSSUhx0DAltl717H2k23Gyw+spsAatSdHisTsNYJavYx8Yb4
35Ogvhw1IUYPfZjhARCjphblAR2pB6VJjpZiedct2T99bUwRA3VcGGYDbgtUTi8+pzEoP4dHHj75
7RaVkf1L4YSQXcdaabQUrp3bTol+1wb9a/nC+9VBbRa6hiQNySZKiNYgTC9zNFTCOnIXNseikZzI
950OSslYpFBNFvUh27SDyB/FiXww+z/CajpYxfyrzI37mD32hiUJc/vW/IUmJgbS97Pd5LgIGgfd
nXMIrZm5f90f9mPCM4Rw9s9nMiqdhdNQaN+N+qm370xdchMuGTNRjLQZ6qSrQ0BYU+UXw4NSnRnO
r11puVEri9myIROCj6WPK2TdMUF19Wihn7B/uD5ef+PQzwPGf8AmFKSmVtn1CmvSzuc8IPON9n40
nKFyVL8+yIvSpIBC7MnBEUkTDRax2/WJyTM5GLejHzrgmQtkl6cydxCiEKqze2OZYJ2dgu35A7MO
7fx4fQT3Zwjlo6YKLhoUqL0cQBqabb3AsdGOiUN+HjsL+3YdYXevA91KC7LjIIMX+YiyNenKrsEG
xIw7t53AKpezh6y67WkrCQe7tmyQhOGyk6RbighIs/0xQmW7Jqvm252PDYAwWCyvadWvfC/VpO+7
zPQVlt3PdSXJpTIYIUpnhTqFNj8T18o3+lTQpWrB9UmRQQiR2QpZgodNDmHMnm6+U/URNM+yVh0J
ivh8E3d6l9dPh3s0LRuaP9g/6+XjdUv2VyQ0gAxDhUjJqx7c0tT6bOh0JAF3QN1/DJ27OEA9FSQU
6sMbmIewMdigCbs2EyJ0egXeLW+67z2utZnMzjKhu4o6nJQWpS9ylrfd63oD9aM2NnKoJBRvsBqt
zhQVuwhPf8ebx5pD5mqPDJeMhqsdI+9NV4AGNDxRgQ1dICbm1RGUcp0G7V5U+q6BilYK5YGeBhAW
F4F9opIYvrdqN2BiWg1Hpi6rwlsYIeN0amiZfVhnU5fsGXfdZAsjpNa0zWMCxZnQS1WvxDsOr5eO
U3cIwMPmy+XV+BoVTyu4coSrUNSOvOJvKgsbVP0ULTxlPxwjhkarB9pNDvZezpQ/tsMbQgY6X2wN
TZkWnl6FyBRNeWqpSobCKxTdRKhHmGdyqplsFPc2D1sYITKtMe7tRxMwITJFOwVT+RHahE3iG7IK
473QsUUSAhRoVfuqioCkgKnWvEzQs2klRcz7EHjpxWUqkp/41htPVVx0FfppGJrEonOJ+3TjcD04
ySCEjJTYU9IyyKB4BQ2I7arW5+gtXYMGJpwL/4LyW+y1y0ya5UyBFXUNFm5vao5J4123Yj/+bDD4
Et7sssok0RXIXYSedggP2Q2eC93RjXE7iEfx5aifZI/iuyFhg8eHdYNnkFZN4wh4EEBRitOcSaZl
PxigTlUHpaUNlhwhGNhhMoM5BL1pjf9bCyA8gRjWUQ65HwWy29tdJ0DHtAkpbQCKjRpaWRUoaIQT
jNovUl2olTvF+KdkinjeeRVvnkHE5owcVf+M1QBZ0HYEQQ03DphXXfCe65auzKK/Gb+/TBJ7cEub
sDlrgWZ9RJUkZ0IBAR94Lf0FHoEXZF9iHT8niNYxtOMYePTQILAuRAMz6klVmipvKNUHp79QqMr2
R+0xuRSP/yTN700ZV1+F9jlVecJ/6YBWVRWk5TnJZh+nDtqo4A2TLCoJhEFeQgyWNZW0mODj5iFd
A2v8oMoquHZvaDdmGIKbm2BJtMoUGPFlfZdfogfFQT/aPWg8LlPOG4UOw00jiao8pL2aKt3EFgmU
qtS0hJA3RJNGQoiEe7n1MUtvY5Z7CVj+Fpl0816MADniXzhCxitz2ixrgzZwpbspEq+IA4nP7a2o
LYCQ67p+ysbQgiHkfg6aO/2ogAceJFe8YkyuJrTvDs/mCB6n9aDZVSjQsuHjGjoQTHS0UDI1Egxx
p9X1i4J2VWBYbWD1j/qv8i3bkM2YiffaiKmGPlNMytB8ZPqPLsG+R1bws2sFaiMsVNVZ0Hvif98k
hzBPkmRaUOfW5WcSfrKnj8x6vD73MgjBh+e8pBSMBvDh6XOpfM2mm76R7Hp3GDEtzhuEyigcKPFe
LFyNMKtbC4thg4ijUQiljjigXjRAjKY/RIGMAGxv37YF44tpM2ZlUZZkZGnoVXQmX9vFfEAZ8nCi
RkTd3oiS44pf6rxlEJ8NFOaptNNBz3JgrtOHPPL6Fjd0x+sQu2Yxy9IME43KrxpbUJTVzbi8Cr15
bpwmvVON+yF+CI13IYTNr0PthpsNlBANjErv6jYDVFV4SnpfyMj+92P1BkAMALGW1WWCLUl6Wb9A
IPUx92CX6UxBVbj8hBI+pNJ6x+sD+KrNRemHUM9Gvsu2o5uOap7JBh/HizswzqIbZfWvD+LuRpLh
DItCD820qLjlVs20rMDeAcOC4k7nzKye0TkUJ1kWkBv6IONO27XP5Lw4YN1mr4Thl5l008i5Gqrx
O+Sm3ArtqpDsy5uHiCXedeN2g8YGS1hjnU2VdeJrLGzUwbGMvnIKGpuukpWyhq59KFvVdVD/GK/k
4ZdMtSwaY9om+oXNzgg+TkuVzNX+0D1j8PS4CRkJdOZKW+cho80dxcLB/H3THavxQyRr9OWe/WrH
gDXMeM0M+noEz4/wokvTycId7olX3IYn9WAf6FGmXrq7gm1sh3QDLeWv6FVyXWvVOEJQL1bN65If
Q15L7hh2p2WDIAzZmnZ9vIQKykAiC50iUAOcG39J35QAbdukKC23OEHDy5kZlQSTX8Gp42jO3VxJ
Umex+1t9fBMdK04tHAVlTWApf4nUhGtYhjMMSi+kBV0WL5vP3E53V67SJuWZ3ZshkyClg5iE/4+P
78blxqgx9KQDXMZ65sRdFfpUC2PJOt2tzd/CCNm9QnFb3JhoGdIO+o8I7DSx1ymOel9ddD89c4Ef
2TsY/6Lo4VtEYRzzbixwNAOiid6bkh511M1byveBHq6HIBmOkKQ6yGN2aO5EuXyv35mDEqSg0uiX
3F00TXLXvhvKtzYJXmgqdkG0DFjTeeG+gcaygJyS0/JFC7gcsLQ0f+8MuAEUD0yJhSstGgFwfacd
Wrz1FAf2WHxZAl6UlEvfLvfi3xZOODsVEHdHSRLCRcyUS1QfyBq7rVG4ivV5krFd7AUOk1cN6hSH
XAiYvnT8IZrj1G5A5tdZd0bvp6i3zKfTdd/Y3XBuQYT8NBE1IqifQH6a/d/cpdEtNpzVBYv5+CYK
si2asJZZUy5RtwIN5XYB4/qON9N7XsyFaqdD+ZaSKhPNNgxdmypueYXDtGGllZJGuATLmsTrytIj
WGh5pEkC/O762sAIPlGrwwDxX1x7xFHh4k0utOkBRZFszd+w29zaI2SSLmmTopsBlNLESds/etnp
eX/5bkwRXE7RF0OZF3DuFJA7Sa1Tq/1hrLm75o/K8l2dv5D5XYTmAHIb5l+rXEIvtBvoN+CCK5YL
i8AFCvBMPdedV7Mv1319dz1tvi8437yEScQ0DJ8alU6rOtqC1zoJkZp0BIU0sqp2ypIVIBSN26Ct
5L1J5CfT3NkF9Z2nnCrZGUTmfkIaWYplJQMFIilu6tGFSK+T/WhlbQ5Sw4QsUmosSRUGmHVw1B8M
ZcaR3zuh7vdQ12gPkbdKyox33QH7GDC4EYpLfwGwq+NotTkNu16Wftsuj3ZC/rzuEfsQpoV6LgNP
0GLXuE7GqYgYdsxlSh4shteLapUJ+e16HW68/h9DWLQxUdu6VfkR0bobf67ssZbdW+8ioGqGt94x
/CssWpoSJQqnHno3aCWkjTPAvZlUc5N/5dVuZYMirE5dWeKonYFCD8kxR//7covw7Teg/UH0no6R
jOlzN9VaBoRELUbpq+7nrq8UbSoBmCmoGmsfo8jXNN+2IjeU0b7sZ8FnLLEDxRpnVmc9sKzb2VMc
/Wjf9c7qKuf2ICNn3ZstFFTg+hhOB35WYbkaUFiPImsAX1J4bvVTqR402SWlDEJYObnap5Vajoq3
zA7rb5uftqzTeG/hbI0Qtnl1mqCGp4AR03jbUbeWlafuxbTN96mQuft2KRq1gAWEdtBj8zVQpFo0
dTrZKXP3zWKLJCTvtS9XYi2wJLzVg+FBPdruEHmdZzk6tiStTBFEiieEgzKxJmqEsEw7qIEO5qfB
ALH16nJmXvsnkZR17XoCo8xE9b4GIiAhNLCOGpk96Yo36g/D6k/md1Z712Po7hUVVuhfGEJgyOJe
n5UMGN0ZrNlDgW0k0t4hOkSXJHGGJeAtq3Ilmv2R3OBy2zfnwiUfJm3KNeD61ffkZnVij12qU3qs
ArnY2J7Dc54c1EPhhP2q+pfqq8rmzkb2myGF5E2y4tW9idp+X3ALE/q1aqzi+1bhtckj1RySPF6f
KJkJgi/kod2U0QwItX5czaArguvf352QrQ2CI8w5M+yY03/xHmLN7w6Kux6Mgw7K7re9jGzBhNk3
VxvFvjTEZhFb0shZ2nfDz/9oDw9SGwfDLdsSKw0GbDmDiMeLzusdc1S882Re7sq2CbLZEdJCM6k5
iQeA9TZeFe/SzLtujez7Qk5YOxK2MbPgYL907R3Lvlz/vMx/hYRQrQPpQw0/f/zJ1M/rr2z49J8A
xKIxA+0X65phvnX7HTEWZ/3V1B+uQ+xucTc+JcqRrWkC8vwKRlggxSFwYJRPHA00OMVHXLT7sgYn
yZjpwprXcf3T6Dr3r7n0isRtrdlV16PEKP4Vcd+2NUpY9pM6ojQxAgonwOXMo+MxOYx4UaqCtxU1
bMG4F26WDInTQhn5qrQgYBNZTv+tz2UXnRJPfsXV38VWp48wqK4W1+R8FnYnoUeSzYyw8lOLVVmK
qznPCi8ILlp8Z/y6Pi0yBGG5j6jr64cFyxGE21MUrM0fimzF8x/5euJxeYTWGA0PdcKSjMcxThKV
Q1Rd6ZVT1npaFg4/UH15P6n9kjpvMAnk3tgIWKb6im57WWcGfdFO8dbia9i4Y/9xHiVBbD/FPGOI
9SxVP0daHwFDO2R4KeJdyNlp9tOnTkAZD9/uHFEdV90Mp49XlN7g2066OJ8UMK/ToEt0nK3mYIn/
vaoo2usNyLYZ0A7CLk1coDn0zVYdO9Aq/5N+1PNfUtrcXU/YIAirkrXGqC0pEOYmwzapSfEYlfQO
mqmcOlWD626we5ayDfC84xEKehDiQ4Q6G7FFlILPUX2aDvNR+9CcepCW5K6U3Xs3uD1jiee2Iqoy
u+ZYVg5SscJXHjS8E+Hy160f5NWbuw6BSUJNnU7AYSYsWm1MxzlEX5YXGTf9z7y8a2Wi9buxbYMg
ZOmuT5PaHoHAqsSZzMyJ31LiDe5u3hhjqDhbC+cdCGobYTu1OMajtlsbLjF2GoXsTLDrcBsQIbPx
6NL2LUDQiuMwdsNm5huNQ0rJcwMfDiHEmejv0XTd0iB8KBaWKHabovVzMb0S0WzoLKc8Op236gFp
Z/+6W++Y9AJKMKmq0pZ2KJHwxvA2ro9tdTeXn9JYVhu/F+Fe4AjRILLzuVfpbP4vXeOi5d70GWoq
ofd6+wbpQZxm0HCKElHTxBuokK7ttNFziHzhbspLJwzhKCPC31kyLxCE0NMpCxnWBuaUDSrg0Rsx
qqafD/GP67OzP2wbS/jv2Gw8hqGKoxpkmf/bq68gFxzPFTRoUCf8Bh1o8FJswLivbMDqZljmsIBR
oVYe1Sh+0KPHtpVKJewEgxcwQrgheYXDKMHs0HvtHD6dqCCpfRsdMhxyx+wfPLVKh1GMP+hj0qDX
By//3/tMclC/YVfqVqjopTLnkBko7FDCUsvsKoeBReE05aWWsUjwAXoVHp7nSXz/qVd90VsN1gzk
MWaHTL0xI9uJogsLZWwiEj8XuR7G2dK6fob/mZoSrGbi0Dw8LOrn624uGTCR8QGnd6YmEwasXH7p
6ee5eEsr6NbnNDEixCGCT48h68Hmjh6PYLwxfC6SzOvPZFQLMnP43zfriKja3EI+EfOv1C5as25r
o3u4PmJ7t1MvDBICg9plsYW0baKMxDrzMhLzrlCcDCegyTM/cTExwNueBJUP0zXPEyNEODOyrpio
/LKiMhQlEhB2cszRG7zVL3B95Mg4lGQOKASLjrKpjG0ghsVhGEZHQeOwKnuA/Jv4YON0YlK8qL7a
PQxEm4ewMj3t3jrYoIWyXf2Q3nFaKLnU1955HHP3jCbkXI0oyVwsJUebg/6kHrX3aut2XnrHFXzo
XfOGo+ULQMH7FZXWZb4U8IjmE8N1s1K+4XnwBYLo8vYSmmMNkzpyKE9cLgG6ho8DzPNR64aCBdkN
sHQQhQVA2iHKJpCHoWsrPDAIQ45H0+8CztrCm7sTSYiS4gmuT4o1I2EFvPWdyp/4M3RUoUL6Mn7H
xVkA5ivJFbfUJwXPVzQzw/0GhnT9oGjub+I646FQAr5nUjxZl8P+Qnt2SiFFtlgag5rAPjsDDUyg
9YdU1mn3lC1eh49nDCExavaKEjvtac7YYb7Mj/GP/GcGZY0ZQlZ4R6488pl4RYD3Kc4/fzs41+OX
xEaxJLwJzaSYKqwDxaZuSS80tN0+lKwFGYhwEonq3B7TBvOWQK7IDCZwqSuy55b9DPPXQIpt7XOv
l3GdwJA++xaqn0DR+98GSggYY1b3UwhNKy/TzmX3IaHMGaT30PvJ5NkIIWaAlHEd1hhGrI2ngQyX
s4+f0cdX+PZHLvDK7yb/m1l86jaJGTyuS04mIC7Vr7Fzl/wrgyjqdQzZurWFQJGCblVbY8x/Zd/Z
DnXNz9kBzP3RLQ1SHydgiU1/sxN4HkYhTuREW2eLzxU5V3cm2tUUn5565wA6elRSkyNJ3UrSWiEL
hrYQLIyymPqpwEBOZ/qn7q3HBOmr/KS6fNYmR2ajzN2FuNETJZsJD4VZ/zDO76jqXp+z6983RR15
Ngxhr0/4PsiZHbT2e4UuewfZq8PcZEgUaL/0PXVgQ2kPGLKs8Few7H/icsZpgPNcjkI43O1oYLy0
ZM7BtxJ/H3FNwv++8XiStdNiLXCO5Qx6TSPA4xW4T+O77oRYe5TR0/P1cw1NCBth27O8JxhHDTV9
Bh77uuoRt9iS2ZJ4H4qbBaPmKeviEjD86r9/7BxOnmZdTPC6sD9yV5Y1+IK9ZpUQNeIEiZ/ynUas
/2zykzpdsuprX0vSxp4PGgQ8TBCUQJmz2ISXtnPZZnzsVnZiUe906KC97uW747aBEGtKIaeHeqAY
hoTFDT3zaDt9JYMzxzgzgNr6nzxm8xkXx24LKXg9xASWMgthlXJEn0rrqOiCyA4Qn43df6jIsDdb
W0TB4+vU1FMrg5Gtp9pO9n2GLN1w2x/n+x68JZHLyeq9/vCGentzCyu4vgrqxdoqAVtE70jzqI+n
65PHo/i1gRR8HnVQy1BFNZyw8+fhTrEOhXrp87Oqv2WjCxoE1OaCCgGE50I+SViEsjU1xwAG2aff
5PFo5YdkGBqG6Y19km08dyPjFlBIJnartCMbAchFiPRAP443uPbkPJ+hA4a1d7m0Qn03R28hhYQS
61odKnwjMAftST9Wh/IP0x+88RMnokoVyZZgLyxu0MT7mnQGmZKawUBNPXTzIdbO1JDcGO9Hj78m
TbynWbVlicmameju98v8XsskL4d7rx/w72cAYVlpbTmicgkjll5U6Navx/ImvUMl/D8JGjwovPb1
ZyxhLc0xtHYyDVjkYDpqELvJmXxFwYXf3r6lcvuFXcK60vNonVXwGqPahiEk8nNrXzgjjiOcHHwt
ZTGYj9M124RkUpZs6bMVeL33P8FM375DueGJHidwC1wPGjLHE7aiyZLP2tLAK6YVpZPaba5RJwvv
r4M8PUZdM0kIGLkW52qyYrro4bfizo8piI/QK/KvA8msEeJEmIVtw/gyis2DPvwc5/uWSmpzZRBC
XOiisFlzbkpp+BVotfImIDKZBwmGWPGRjwlqjnOYoSj3ITlObHFY+d8m/lXFx9rRLucH3RIdr+2N
OUP3+HB9NtT9RPvXKhXLPGqTNazpgGF/IC51+TFe4/y56JnCWs2RajNvupG59N9sYp5hheBQoIih
iPunBZs+Kk7pNaAjiqDBbh/Gw/RZ5nSSwKoL8WHoCShS+Uk7Xj/o6O7uByrJDlKLuMNs9uhdOdLB
5PmPHIpP0Y2K1vs5emoTXS6cZ+0NFETbkKcLUYEmS2cpT87RfWCt12WSgCBzDCEeRFGxgNsJ9vT1
/5F2Jctx40rwixhBcOeVW2/aZWlkXxi23pgruO9f/xJ2jJuC6MaMfFZEpwooFArFqsxPkIONm1PY
HyWh/7GNvhB2VC4cKDVJ0pHBKDvtCM8DRYbu46HtgnwGBcfsr8v+Ljq2XGhoigV91CrgbOLFUGUM
0yAUffcVrBzfHhyGwwidKmYSZlxJeJsNMkZrU2ec/3fZGBEQn5Yv/8SgerlN09IZ9btU/qy1Ak8Q
HB6NSxp0K6YYB4Y9ZAlK06eR4M0kOjoaFwzaOBnmogKABjkZULtdMUEH87p9ZWXnLEhk0VkVWcSF
g8GwJVmqEQ6sLyRoWyf3Snf8rDnEzffSzthXO9EHEFGuys+JUjUprCwDpFG5zYGpLoC/MNzXmN+U
T+ahE02XiUzkwoOeQ0MvDJE0mNpVOd0YIvIe0e9z4aEo1DJbWPiZ+4fWjp1pqUS7JHJvLjSM0ahr
QwK3wFvJk1GbchO/O2ngPJrQIDihYl/s9FH4rUrojlyMMPvSqMkE3B89ic8UvD35yegd4xZtid64
T0XiOaK3E/+kr42hsQsJiPFVZDjstSb5+Snc955+VDztlLui7jGRP/I0OzIJ5YTm8I/wmgQQqdrB
RPg/64RKPiKotL6rdC6CWH2ytIMOsNo4xdOt/IeJEk+zXVRlCjEn/H42efV4RFOnXAkSJYEz6lzI
KNRaxxgltqhQPEbHYDaPErmus1r0tBBciDqXR+TqPwlZ688+qjt+802/KfZz0DjQbrrOU+/yJSI4
yDoXKEZpMNNaw9rJUBnR/IoIqsyi3+cChR1FkTl1+P0qOlngP5e/Xf7/RW9anQsTHS0Ue2A7M7rJ
4jI1IP3BiJ18cRnRm3CgUZBB8I2rDSkkUrD3S5Vdpd2NgSaEVPDRULBkBj9flEmSGpuIrWrjTcZ9
IT0IlkzgY/xkYZ6DAxLz/QBADGVaWqi8RuCUfBgxmN7sanwR/TMvMLgIEOdJr9sjVm1oEXKaejdb
wuY0kVXs76sM3KJK19AGGEy2no3ao/5UYyrLm706GPcjdYrXywvJfPdC8mqwjVwhGtPSl5YM39Z7
N5lu2+xgm6jEJo0TzYIkSeB2PAuNPOTaHCspuoXGJ4JmuHm5oZOoSfo3r0EwK4OVT4WyFhd89Lwr
QdOBQi+7csnViMuvdPFhFx1Q+NqGxyCrFJWLJyrO/6b6cAbmolCXG3QiDYDDa0YsRXdhkNxp4IkV
IjFPe7dnmERVMLMkQy6B85I+V4o6nzuUeFFjw1cH1Ip2xpWWu+2V/i+0frcv2hUe5yOFpoySoQJP
RhXCld3sxBiEyikoD3XQ7EQv3e3sZYXHbWHbKskQUvR6jccl0MG7yzoqyH3vsQdV6Is6ODbvRQUq
dmDytEAay4V30MmqS7bgUKe57MRl5s7t0dCfZBHx6bZdKyAuzCtTZ4+R0eACBn/MVfZVc2O0i1ie
VAftFftCKvzWx8LsO0/BXKKC7nrQP/GkbamZRj3JZNOLyKcWjVHdV4hw2dM3zKZ1U+aU3WGSPlLx
WUFyxwATakaBkRgcA9uvDD+xby3RV9LNQLKC4DYsb/SiyyZATOmT3T2Niie0YtsnzgvHbRXt9KJI
e3QjT8MpNfxOrYIRs9HSn5rCJeojbZeht5kpyVVX+6X51En7yxF++/iel4uv83Uk7Evbhi24ir3+
IfWsu8x9LfHhFUwGoi+vmxf/Cox70DdLLA1WBYPi3nITau3xNcoXGLR5S64wuJuYKvWs6BX5Wecd
d+QvDFwoqdM5g88yzOyxEWWAvzm6v/yBp/tVQwpxaeZy8UF6ZF+vs12115zimVEzQJryQ3sGCV4T
LNYmhmM4Fzdyk5RQ7mN9wqxNtN5RN/5L3bEWNtDRCTKbTWfX8S0NAneIFDwTmJkVtrKwNmFQXDkS
vY5Q6TGa6yUSfBvaPLdnHH64aFDzorZBZO0R41trdY7+d2sGl31DBMG5XzZVAwQRAEEXfyaP6uTE
ohZDEQTnfdAviho1BUQGIiszMMYT7T5S/V8tFHfBy40yGpUOiNR8GhM3ip+kxL28UJvndAXB3el9
qYMmQQZEnAYq5npEBAOb3UD6CoAt4zqxrFuQtA9wqrFyS2icUpAjU3d6KGK3fWG1UdYcKaI02S5D
rFC52wcDK9SEAjjKYtf0JtvXO2V05Lv8+xxEEAaNHufU/UiT9U+ZS3BaI1fgjmpu1lCWY03WTRiU
0jFRBbFge6eYjObP3+euIrmiZhj2+P06ulfl+1DECrTtz+ff564gSxtL2axwPVT2fiYgfg+K9stl
ZxNA8OVkCt7EOGHzHFZx09p+qD6QWBBbtm+5H2qjP5aJ1++dZkuSMtZYPx8rFCcxhHtVgDSYiUVD
wMH5M4O4GGB2JvtyjzUry5M6vmrLTS3S+ROtGRcDCjuZopyNXknWra7u5/ipSD8UZn7tvMbFgLqz
OqlgVoR6QKeXBX0HhuDNJ9wWLgxoNLHDvsG2xD0aK3uw1VV7cCi9Tn6H0aGP1ahXXsCd/zBL09hk
h6XzTGfxiINBpR2GAaARkgSxgE9ru27DCNKhjSfjtckZF8206JYeD6PwerjS98O+cwyn/MR8Ttgf
sJn0rLA4yyI5HkBcDKy2cQZoPUJGDLP6N22QP1uvEMs76YJEfjPurAC5uEZJFNm0xrOopMdlOSTN
7gNnaPX7XFzrddLnRQmDtP4hkh6G+qbVBRskMoEPbTXR24wCQp/vDDT0QFn1j2zgx2PbcoiblGKN
zPoaIsqNfbOIKmmbceC8TD98cHWPlkaRl0MDG4w2f8i09iGv9FOtjYLdYEvx7qWIcVVopmggg+KH
pFOjCOWO5QPpATQ9O7pLDkqgfYigEHPYZxwu5iRdpdSJigMK5T138TAvccTMomvu6iAJROOX2+nA
Co07oOOcWHMzwKr5SA0nuYFCAzLpYl+/xKwnOQviv0V9AexYXFpI7py2IdjC0hmQufFNbSoHbf77
bnJl/dREgsxg+1WyMo87oint9R79wsh2c6dGo8MebKAeOjZfOvB3+ClmeEQrKnIT7tBKNBm0OgIi
a7FREVvVXbxvdsJot+31ZzfhTm4oy4s5ZVhFs4DmNntwTfikKvnyo/1lDrSgfix2wmoJu7UvbJ3F
Fa1j2qfG2LCtO0T7+j71bDSQFDesZFi42kcq5Oe94ye9rLiRlIiNGk7qVZsFhuJfDk1sJ94bY4Hz
WyGW+o53WVmaocpTvFiLwXYkiOUZL3H53GXXJtoZI9G3WubVl9C4hMjS+n6JWNWnHKgTk4eo+Nrr
iUNj4SfVzZIWBO3+sYvLi0hvxa2eASlDjb9pTqrl1ODRDN0239PkSysdw0YRhPntg2bqYP4m4FhC
ZzTMXwXhSCqT2pwQtZTKnQICfS4vQ9FVg5q9r+AydiDpITjcm3fXCpI7aWQcx2K0AGln7U5uU4eg
b+6yi2we5hUEd8j0cBr7rkT+N6D5lKnak50WdMLDvOmJZxj+WLVQyYqkGjAqvtVkGsTT0AU2PYCt
w01I7Y6ZwCzByvEnqy2XJAsNrByRPaO4DUdBTrsV4S1ZB+8LWpPBMsh54KIbZqxbkFcdLQi5lrYz
jbWPZojFuKJ694HOlTUYd1+qjR5rmgqwokq9muo3tBQ9nbZi7RqCuyTTfB4ylen6juEd7W+X9CiL
BAG2tmQNwV2KqWnqhR5WgJghSlM9lmkieP9tBaA1AndClTzNYxQegdAvThc6st0HfYxMuRDEAtHu
c+dyrCbN6iasVm2mbpp9SdQbSPkmbLhuOlw+nyKbuPM5Z2MzDTOg4lC5U9PMzZPJz6TrsBTcFZvx
zcK8MYtwmv6OiUeNSz1WcggUT6/5wXxBo7Nv+/Sl85PPjSMWltpcwxUct4a0JEaklYAzwMg+5zu7
9Cd09RcgyBiDy2soguLWUJqUUVEqQHXTX5O67/TTbAVTc5Wkny4DidaQL3JkdmOHVsOQggWN6Rh/
c1EW8H7OvoWuKHhvvqxXe8YXPMy07LU5Bd4I6THGOzaBd4zJYeZ46oqyWrZM/P2+BuPu9wVjfUQd
IVyqGOWpkulzbLROa39togFdgQa6HLUlsCNRnWUzgV/jcrHWCJNRMpmnyPddHiB9R1ZG3Vf5lYLq
eYdWn0BELbB56M6+yRdFpnmKGyVhliq6aySvkHzwZMzrDIkgkGzGxBUQF3btfpkjjfnLkMqyS+Kl
2A1hJBLHELols3eVuqTIAmOVrWBoutrOAEVDjFk/2u3ogWk1p9eq6CCIVpALxTpN9HYegdi8qo+M
q5RtWX4yXf2hDaR7NquRBPSvy8dvG9SWwc4sW6rNl2KUurKsKMO25f3OjomTQc/n76YV9V1u3pXk
DMOvpp51sWYCxkDrgQd55Z2WtsNu6saPuccZiVvFSquVSO3ZKs6PNrRg7PLp8optVq+gwPlrybgo
HIHvsW8b2JIemM5ah+9Z9NAeZEc80/+bYHXG4sJwqUm6HKWQcE4xWsVe4Yy6lB6YfvfHmGvNlWV8
WcaSTblTGFp/HH3J6XfTacDnwcWdr8Tp7abnQVMJ7YE2DOTnJbPKpq1CShtCuqGrVvsYnNN5FdSl
iMJ2M2CcgfgWS3MiiSQtABolv5Kf6lpwhLaD7QqA+3imW2GT5zpyqP6oHPNP7NVt+/Jtg4G04qaE
wKToVtkOTjqEQNHHAhVdfsQPpTNIS0CEA9I90JFXfOKUO8OroW35+JNcQvTG31zDFSDn82PTqElH
AThne/DL1aI2TnYq392Tq9/n/Dy3W9OuoxxqKengFPaORqYjNQ9W59P68fL53TZFBQ2gjHod+Cff
Bva6LC0U10GtI6VXNgZCSCQKQZuXPt45/yBwwQ4SutGoqTBGa5KTrYV3ujn0zqx0bpsubmGOXp/Y
JzyYBbn8b9ziDMzFvr7s6nywCtsjjz1rhDuit+9aemY0STRohaM1246/MpTzCnNppbojMDSbnbj/
cUkyWQn6kijO0ODrgQ2e+o90SkC04Nfqcq4iFWNZkgn7pzd7TT71dnDZP7Zj7hmAJxkxraSGbjFW
cbzX8b2AXfzy3XSE1CHuX8u9jCbwRp4pMF7CMexTgLXyXjF3lYiyZfPiXRnDJaDoxyGjDkYT6Ihf
WV+79ibVBfkYYbv8/uz+2hBeGrIoG0LLBiZgIrJ0MK69S++YrL3kJy7rPYufm2dGLpXvRLQSIoe3
2equkrRYJ4VBKKCN69Fn2ljJU4JJMuuW9bKS1BE++NhyvbcVuoeqrIDXkW83b/UiK0JjgG8c62cW
6JOdQZzekz0FI0umoGKy7RxnNM68Ml/0rga5GlqBX9U6oOHhI853/n0uFJpWm9dWit/PLDRPg3Az
mQTV2m33OyNwodCujWrQ9RFZdPYo1Tst+lpbgvMqWiQu6E1WOw2ljS0p0WNp7YpS8PvsX7y05VyQ
i+tmahcUgz1Frdyxf6iHyo+zg6LsL2/G9q1xXiourvWdFNdjh81Q60/EepLk55LcltYt1Vuw4SrO
JOoFFxjG95rPMSqkRY29yZHz1z4475zhi1CRQ+ABfMO5HBOSoqYOD2iuYv2aWrux3l1euU0Igwn/
2TaKevzsfKvh57McK4dHrzN0PrqAIMohOCubDdLWCoWLpOOSThJ0jpEC3ctHj34FCaFHd6+11wfd
d6Yw+MHP8mtM7hmf9DMB5Qcwh9cSVA6M+P3VrtzZ+zdNAJsHaWUgF22QK816JsEfYv21KJ/Vv/9s
l9gurmN13E8qrWbYUl0viyfPd/YkcITt+wCKzhCAZJ86LO4MLe1iq5ndw4RDYoAtBzyAPgrN6fPo
pRhoD91K2DfPkvt34eEMyWcLkanO7ZCx8ADmb82f9tMDSlfon4l94+HyCm4eWANKH7KtKYwb9+0K
NiU0TkMGRe3k0aDpdQSVq2W297Epqub8ZiXPWFzU08DYOBQsqhrX2s46sg+k1anxmfweBT//B7jG
ob1+huM2boiKcqEpfC+SrkoQDtVR6/a64DrdjhO/QPiAp5d9Ko/MO5TR3k/lS68mO3X5+kebxMc7
lMAqvbKwcE0PvTPJcNTqLqT/G0SM3AJn4Mdqxh5FDsI2aAmXPcmMB1KdaivfpaLxt82OxNXeGFwQ
6gat6KcIe5NeTa/DC+tGmvaM0Po1Odj3rLVWNDK0/bA4uwM/XUOqcNT7ii1iQJ+V59ZBNukmLu1B
68FSO9BRCs6WyDe46DSMhUElltjZUunKkt+3tqNmojtkM1ig5UmBIpqOQ8yhtMscLkwiF/GJBCxY
hPvywNqexNMum9F8BcX8ZxVuJVOrSWgvSIuMk2JeSYso1m6mwisAPhrJoZyzUOVFz73PUuEOhPpz
oLq5L44P2/FohcbFIylNKz0Mgda89H6uuQao13Dbx997zwjMEi8zoROKDORiUqkPjYSJDLymc8xt
t2iACa+Mq85f/OoITTuBb7DlenePnA3kpw0mudCzWIWBbR5BwHpvjae+P5TTaRZJZQs8Q+XKVRU1
xg6fHZDI9FdpemhFD+jNo7SyhK3ryvNo1Ws0G2GJ1n5rVXyAl3xrEhxXkQ1cTCJ927WpjGRiindF
cSKiwQXR77O/r2wIta5t8oLYXtUckuiY1d4HbonVGnGBoI9R/gStFMJNG3vpq6leL9j2KBHAbNcy
TPAWQqsQWrP8bdS1WSnlM9ZJj53W7w7NY+wl7mg7s1eigiySRhTicXs/4WsrkVgqrnzRdKdizZaH
aNfbTnyz+GCkFQShbVc7m8e5Qdj0RrXUME+xH6U+IGjU0QXNvkKTOFcwq1FJUgKM+MrY/YxzC2bq
WJ+YmAx081a3mLaLRYhi8fMrbd6l0HzEp2uiJk4buQRfMPICuuKCx+amVbiDFFtDAR4iFVxwy/up
zUGhZrE54LzHKDD78mq7aGIwd4oX+6Kd2gzgK0D+20Khz6WmWgDsj1XpsCndOIh2wzF8HOGKH3w7
rQG5MEeJlIZpFv38zqsGBDkEdaMrOWCioKJK1Na+rcE4v6dqVi74UoNPAFYs3SSWhaJQtHQYo6Cx
03XW4FyOH8zp+Ntijcc5virRboo74Blt41q9Fqja7F6G2HYRBcOyBkZlNTjK2xjYt6osSdS2PCTL
AXt8Iiv6nBxY3yJuKUHtenMBV2BcujLrZRfmA9yjwoCTVNwu9l7H16Cufrps1dY1C9mpX0ZxWYsE
NvqlrLFwELt0p/FZWu5nycYR8Mzx5TLUVnBaQ3EpC2ONkPsa66cNkiO1/jiUnlX5l0G2z9XKIO4g
m+lUE2i1WSC0mV3WgmxSZ66czgeDV+pkXuhjJv0y5qbznSH5D2qNXCY062FYGre34Hf4BLUEgfOJ
ILjDW3TzbOKrneWN2UHTHsTkU1uZ+GpzeF4SY8xjzSoYAAazFQwUL/tqz0JfJeyPFbg2XzMujcU2
qcoin55CTWI/ZxjkmE9CCVfRmrG/r3KWJq/BsIfhA8iUzzs7xWA0ebi88aKQwDOUhGahDxHBzkt7
JkvLGpl75ms/hbZFbzLRwnExoaZgdTYSGNSWzyR20j7z2tpPQIFw2aztg4q+SUWzTbSqcsG0GNMy
WXp83MzNb7IRJAlIFqUPOfQZg9sc9MGqNp0StL9lB2oeTFFP+3ZcO/8+s3G1+faQDy2Z8ftR3eTH
qenbq27UrOelCp/6opmDNBnvLy/bVmEAF5llQ07NhtqVzWG2MlWLKUljP89dUKL6tSs9NKcO3RDS
NSMkZh0RIvaiDSd/g8n5RBJpfZ1jWMmvu6tZPpFYkBht+MKb3+fuhxx8ZGMlxbGvzgG1njP5rpa/
Xl43kQncvSCn4aR2ahL7VJNdqZ28ATMWlyF+c1DP7sAtUxPVVjGEcGnrujqYwbLXPJTuXEbpmHxk
T0wbKvX/nB9uzcZGVywzZb7Xdk6XPkCkzrtsz8aSvUHglixP6nIOB5iD1uHUHUpyiE2R8uV2tDlb
wV2kfVpGvTrEKKgVqhuRyTXifW8PXjz1glgg2h2eT3ig1GpLmqEF4WR9Yalw6g3QZ8DBYZy1orl/
weLxn0cmA50VRGfhTX2WVVQzBEdmsyFqtf+8+lM100mmBAAm5gXhbezT79z4ygu+iognoVg0fpf6
nr2NZ3GRVLOcxxpo+mPndajLWAfdV27ngKGFLhUM+W8EhLXrKWx1V4HVqCVMI+UscJuViy1Lu9wZ
ok+X/fs3Wdwv5+MLgwY1zEQfGcp3Nn+NioPbBua9jYQEOjVizQlFsIhcfNDkyqokA3jQf0DkTgPT
Tw7EZXpJ4vjATuf7HbNl1YJMOXknzhQVqQ6aMfQgDBJ1rK81qZ1kvqOaS+itpHmXl3Lb289gzPLV
fhFFDkE3h40aZb+UHHUUTEn8ZqvOAFy20JXQEC1bAETflZ30yDqIQQ3iLbmH1qt/8ZDdjktnPM4B
m9YKxzwF3jw89XEwgNlivmtVwbJtu/kZhbvL+wHMyaC2wbclA5fqX8sXiwrCxCaCCqV6zEmi04vv
95M6Tc6gpYYooYeOFrmLOoI8S6R3t7n94P6wFIjj6oRPtgcb/QxLjgwVwY6A7T7bXXav7WC3AuC2
g5BC09C+ZXlz7uFq3Ud+5tbEs9FUPe8/8lkMxCI6KIgMAg1eblckvZ8sTcfToUD+qynHyHy288fL
Fm361wqDCwVRNS9p3gIDat9OJUFibHazl0Y00b65/SYKW5jJJei840zJZ0SMaYGD5TaactVnyWjd
xRJ48aYt0N9gn0c1NOlwZ7PorTztINMCjhFQlmXPBEMtYef35qf/vGYW6760IWENxTm+eqaVC0oj
KXy5Yty7iVtUj0p1r34glq1h+JqZpSY9vhdha6p6cG2LBqkdC1ZsIza/geAe2qNJKqmNYclU3Tfx
c23fTNoui8oAOp5L/nB52bZi5xs0Ljirhak1igE00jugy2P14Wm/3KiGl12NHuqOR0uk5bn5SoHL
MTYgBcrRfHuaZve9JZn4shfNjnK0XzQ395a/UPi8br5bzvBVd5NHKfiAoWtQLkroSdmTVgEoZFMi
tGJWQYRuOOnpR/OGAk5wEYPDhudba0DueCWWTspRBqCZf4bKZw0i1Dr2Y1Ez1Fbq+gaHixYSuNSV
mhk27yZwzBVB9LTc9J4SIPfyRRQxGzHjDRj3sEhVKwGbMcBiKRigT2X/lX2EMeoNBjsgq3yhmUe1
WNjCgfL3Ozqp96C9cUDndFSgYyv8PrKRvL5B4x4Zs7RYhaoCDXM5kD1U96GnHJbdiNHsFJ9NRX7I
3IzLvFZwGq+L1QwoQNIJcGa9X5KgF86bb5TR3gBw4UNHU9Rksx1ic+31ETLAuju+1ocyyHdJLzhV
W9YooNvSLKZj8m7azmgsOdcKzfLi8ZQSJxSxIDF34lcLJDiGBdFpYr7rrzHagcxqjnCbyZ/0pXGg
VeE4caM6s/lFEB+21g0IUCoFd6KCw/nW68xqVqKiJ7HfQjAnOS37wSFf8q+MtnYQDYNtLdsaiwu6
WjLWswWCOV9BB5R50EW31GZUN1mComlQn3+3btpQK3Ru5thHRHiheLxE18onjfxgj4Ec6uLIIj1U
dkz4nTJt3O82ls56R1baj2aSVCGrPIHjAOrJ/hj86EP57ymrtYbhgl065PEYLYBp2heNfu2VZ2t8
vewJm5uzsoQLcZUe1VpTZ7AEHfrtMSz+0AQuvOl9ocl9gt9X5WdoiRj5Q2sJIH6kIZd2gwtqupGE
SaVimdIDu+mGfXTAw5WR+Qje4luLtS44culdMg5TqbKCo5bvm3Q/iph2t9xq/fsMf3UXTN1SLmRE
8a+2Ri9prmZoS3U3U1m6iuXE9vdUu7+8+1sX3BqQWzmTxNmY2igFhtKV2pzs9JiLesg3b2zQ01jg
Q2QkrQqHUXdar0NnAYt2zUbI2l2D/ek9qD//G+knFkx4X1ih8W0sipEkPR0jHBlv9pmoTPOtgk63
FtAAb8u/Li/fZuRZo3FhtLQJAacY0FDkRndDdoyemHwEPbBakPEguk5Fa6lyoVTp8SVH6eAgceIw
5bEiYGo5i+78u+EQIR7n8DQh9jJowCuI92MiFHWaYg/JPyavKp4vF+JxB2BJ7XauK6xnPXqs5Qk8
NV8YyRDM2/2LbEjkLFzSSqwmryYb5jHCeztIA8trX6ENxeZrXePpD52Fi+ZWXS/m0sA4efdz0Ny6
Mzz5tvfmK3Aq+rLgjmeR9f1JsJUffTd4InKRXUUu0dcDIm9WQgQPqoWtdWeSTyG9UjIZD21BFN5K
XizMAv4DxwV6CYPWS8IC/UD+rvvPWXmnlVel9lB2okO3lbuskbiAkkSQkK8rIKVoYmQPOBbu2afm
DzUxWmcowuevi95EVGI3y0ibRxLq91Up5KjZdsJ/Fo7wuq5RjMp/WDEMdwmmK+pH4HBY7lmfSBQ7
onmv7SOGViyQZhsaRq65I50usRmWUxX785FdluGh2o8QGHGIWwf5NRVNZ23eMCs47kQXSwsC3h5w
6Xyn1K5pfAaPkeBgbTqEauvQPVVRK+dXsC0rox4JHCJqAlZNJifjkDdgOS9wkEWTqNsxf4XGxeA+
bLLItLFf8k4GgdAh8wckgN2RtWQ1R1wF/mXz2Aq9O8crPG7Dxig1hyaGdYkRTHTXh4Ll296h8+px
OzQ3FvgQW9hTLTd59hKVt6r0etmEzVC0MoH9C6u8pm3jxa6yArGBTsceiuDx7aDJzrJ0Trpcz7Wg
l0dkERdopwJ0wgXzB3k+6NFOGU5L8YebwgXXSS3CNGwB0fW7DmxCtuD3hV7GhdMlr3sj7dmu2I5+
S29G9Lwrn1q0IuDuBR2TsICzWadC558MZQJkLe/YpJMRosh1XMa+1PhT7pbPrCslOioHvKSgxlzM
Py59MfDmbp1xTY69LVMnKmU5cFPzkCy7cHxsF4GLsw1/d4RWEFyalqgGtMYjQNTFTW4fZlNzpy99
9XjZy0WGcIEhHKsOryl4eT5nt1Su7+XUcEdD1C2yFcFtkMNhzgzVX0Q8zveIkUU1vgBEfueNSHGZ
YqL50AcSCGSiW3K4bNTG0X0Dxvmh3c9Lb/dh5NdxA7qM1K1D2U3n8qnuNd+yF6exp+AypNBA7oLv
FH0Ma8WKcCMyGojWie4ztwNDTgFmRFE838hbYCBYJ8CgJCvkx0FcxSZD06s5700USeldiiSefB3h
gWOgiLT5tr7cvEHiAq1VyrlkT0BiTxN0xuy1gw5m+Okp3wmlRjbY9myUYw3FVgm0wHkutXmRO6q1
2LY+TtHQGPdz/9LZk/YpyTH7RsgQxW6c1dlzKRfd7dhK08NI2vS/DzzZRMPSmlDP0DFw8jbu2xWk
hPIQGW+eyb5Crpd53umR4Nhthco3KOxcrnYQpRiU01KggA7vavFY0NIfOif6pKIDKD6Sz5fdk/3T
XDB5A8fdLqFRFaVOAVeSXUgfVEVQZNj2Ew0HW0VbNG5N7sK39Aiq2iZCfxdUUEiKjmxIh+W3xYe0
2GDMGYvboUTOuqVhDzzl3rhnL67QIzdZgrNWQrdIVOzeDCYrNG6nJKPC0GTFnpPJtG+SyI0qO6jV
wqGKclct6Y5KVPAK2rrW3ljIb1fZWolWYjVtMJJeMQchTgSR5uQqua58fZc+iNlyN26CN5hchMYX
JtDmdcgO1HBxk8hpQElFMv+yH4pAuMhMpLgsJfZuqKbheVakHQjnP/Xi6hpzt3f+rkK6m3VRWe94
coZUN8p2Ag7kI6urn4ST6rVuulDsctlTuRKRkm6f6DMk3+BLDUpoaMFPrC8YPLeO7DMFhMEYvczi
45Z7FLUoCRG5DCGdobI31TBS3o3fWZEKDRXgyCVH2QOJrLAlanPvVgZyqcKUYmCmzOAgeatDKOwO
jaZOm99fdpDte3SFwgWSxKziiWQwKj4svftzfHt6QEuZDK21amfMngBw+9b55Sq8UqHdZOhvnbFv
rKl5uUKp76TviN9di6Y5ROvH/r4K+UZSR1I2wLKm2TcLhnaDXERcshnmV4vHxY1Wkqq6/+ERCzrY
D4QIspzNvEO1dJngywUkwbgYkU0WvoyZ7JFS5uiUb9SbuL/vDHKaDM3tM+pe3pvtFTvDcdGiiak0
yDbg7OGx/5KPX0zRp9ntBTsjcFmbNalaYSQ5gp6Z4avVN1F/5G/O6C+Ad12LdY5Pcy0AjKcl8tjE
EJMzC1svA4cnS34DUfIrWDS+c9EmMh56FIj6DEGaJRjiT7EqSCdEGFwoWKg+DV3J/ADd+WqFgYPB
Var//iJGOnheOi4SkNpuo2IBiFrNrjV8xqu7tL5d9jDB/vONilKlJGM3Y7FKxOyQfp4XwYkRrRT7
++rQD2mRL5Ttf9k/oQ9Fsa4bZXfZBqGPcae+KqPE7gpgDC+sOlaDdiD7QSLEEiJxZ+I23jlD5snA
7EFS23RAxAy/gIcTfdKZa7rmPUGnNL7HC9Vwtwbb18mrxdsno9EzaoCXfU8TRzuOO9b6W6Ny+kPb
h+meJwK/2L6GVjZyka7PzbaD4AK7zbUYk8wFNBaXh+K7tOs//YtvCJv5ygqOj3QytcqeAm4+zjO4
9ck+9sIA4/RsUpve4iuQIGHfdPwVIBf4sgIsglmIt5ZZ3loQRBA1n4sWkKf4KGJbn7sYLw58rH9R
vWWvHCZQfBgBk8QUtYhsnrKzNTwhWCYpmOLpAIas2bHbU1lUjtGLqt4iFC7q2UNrVLkk4Ylv3+WV
U9FT1HqCs7x5w64s4YKeoi6LnS1whMbLQBGgueNNgr7man+nXoM/CV/s0TN0QwTzurxl+NCCLgSw
v2C6SwYnMxelmmiUpbCxsqDCmzdtJFe3BtdQROkDc6p1Vs7DcAd5jmmrmhJgUmgegPvgxIagxCSZ
73yPx+EO75guWUhG4LSzU0GJCwLh1M3cGCztbnxKjyL6fP6JyONxp7dqjTLMIzsLcmqmu16dtb9t
dRjdNok+LWDSPNJe0g+YyhJcw/wh/oGryAp6dsGLgcvy7eVi25ZBNUnNAmKDVNWebqfuv84U8hDs
X1jdX2PdURJ3GiAky4+LMejG/0pzy0NwzjeWA1maBRB0sG8Nqrhd0UZO2aaCkMe86533KWim/dFO
j+rZW1PUqevQh6dngUaOkfScKX8XyV5SBUeJP8A/rGH9PCohuiXzKbJlSLSajBwy19prhenI+hR3
DyF1B1lgzsbm6zJUGzFkrKjvh9HRdZH3ZdPAyfvG07rRg2h0cDkabawYPEtXERg0QzN5rcY0TLoh
TAgEQ4geNP+r0eScqP+LKkHQ24g+axi+mB7RYYwlU84CKXHiqnESxVW675dNEWFwm1/SRZ8XE4IA
WnzU0xfwRhS2iF1oIwy8sYO7HyKtovoQYrn63M+tz+VYOVYFQofMaadxNxQPl01610IEV9Nx+hWE
bhutfTwNdVN1EdoimU117tpN6qevSWL60nBtz3fx5Jh5jAEpUaFjw8HfoDKnWUUErQbZzzABNSye
89dskm/jKDBzyw3Twr1s4ZaLrw3k4rhNqrpCFRjXkvUtLAMyfb38+1tOsf59Lm4rzTDnkYrfj8rG
lb9qBP0GoWj0hXkWF3berBefaWV5XVTMiMYGMWoRlLiJ0tmZ/I/MvXAuwTe/z10VagVd8MFL/vv/
pF3Zcty4kv0iRnAFyVduVSVrt2TZfmG4ZTVXcCe4fP0cyDM2BfEWrjwd4X5RBLMSQCYSuZxDpsC0
wXT1VStW7/zC7d2wUAqdQjpS5fAOgjkparrOXQoqIV7t4NM8yffhOPucD8DNvY+Gd+hhMCyCXixI
ApqPLSzhus4g1gIyU5g5/a2uo7lmcWY/HtoPngcuhyD64flrArQp4T4tx3Foh8KKQ210YxBW27OH
TsbEaytdluHlvmB7Kl5FOcQEKC6SKbouHO22H2YV7aVxqBynUA37Q9X75mkIlUN3MCZpzly0pF/i
XMwbo50fGKyCZp2DpvDehbiZXrHyoskkl5FoSa/fByOp/aoLyEPfOgUVjA3TPGRxWFThCqj1NKhT
yWW0p4KtAkHW1lyCSq+wYiYyg7Pq5HFIWgDy9CwcdHpz/ljvizCIickHfrVyLTeubVXKNakyGodo
oHlJZ8f1J6N4+RsZtmrjSWuC/k7YiYGM85BMWKkYqUzFdq/0XtbyLV7bfDMg4LcIruZGDUBz2A5D
CBx2eAYl6mnWuyAdLnUmUWVv021AKmqovTsce+etnNlUGsRukJOS9Is7GVesKh5rbZTcc7u7shHD
TWmjzlCqU9t0JTY+H4JRGU5poQfnN2VXE8tBNzb6CDhH6VsRqoG05jAsEGHdDmvpzd+dQsa+Lt6b
r7tCALKpEiCu4t9bGcNkmTi/Izi8MFxzu5aDC2i+dLE9ajcE4GipYQWkrBZZ2/e70hwE27brGjoa
vw0HWdu3ghWjjlc08Luhm6A/EcMnYXKlpcBDrUI5gtDOSjqo3aJLH11NGDoQtETEWC6UwkrxhNW0
Rz0LFFXiCF5TB4LvdDg7OtrY8X8cv7cKgWfRXUGYFYfWagx57qEXyPhhaJ27eJqeAwvTYsaVsnRd
6jWLodanUSP50U2z9bs5DPYPGhej5StLOdXgotb1f+liVum1WrSa6XfAf7rOGWusq9V2SssDXktx
dGYzjyrLNC5N4GEaXlFYaCMobTp8LZg2rXAUo/s847pcTx3JyaGYFdp77eg0APiequKpcuP1GunS
hfglh8X10txOqsgBOshFtWT2ehiAzZqF2twseO8XOvro2gV9wV6NJsWnebaAsVipCNK9qjZ6xctA
c9z5aLMy/q2y1CFBWpE5yJI+/ZeqU3/Z9HoZez2rMTOsaKWSRLmq1yenzKafyBFXarjOSgqCStoB
aSkdp/RWi23ytUgqVfFiABmZeDz3JI6WMR0e2azmjbea4/IIXGewXQ1paT1ZWUo+LyOq9AfN7qab
fmy6CKyG5FRXRdcEllkZeAlVgApieRbfKE6fg5nZSsxnALBNILXKSZ5FljtkPRjHhv6iWc0sMPqY
VAHalHslKJe8nz01rnXZs33vrDoaug0wKIoeb/FBqCdz18bpHIcD+WfSJo+zq+uSkOJdpATrAzYG
sG512B+6FwWDWOA6DQAoxSj0G1EVlDfFQUUneXocrjDQJHGVuxrpmBdGUIb2BTEzO6WxtsYAxw+b
7i6h98lwyj5Mo/GqEKDxEJHhIW2KubZynrWhji20ewJKgOeb6aGe/Db3Zt/xePNik4fnvfP+Gm5E
CjdA37R90TgQ+StYGg9J66mnHjD5NLImTwaXsrOKqJKY8NJgsnTQofnWv7CJrk7S1FhF1biglR2O
VDnFhSa5dAy+9YIfg5zX9jVQM6Fr4q0coI9NJsngK3k4+6ySCbByTjrb/zAtbsEq1JtmF05audYH
dFakPwkz828sBbq9h2p9/MKwSRVwCYv0OY07lvjAL7KfGVrwbA9gJhNoKrVsYV4z2e23ArSOipco
S3U5tIVpeJWSrN+VBpN8nspi8tlO9PauWFc6gmPQrKugj/sJzUvm4mAwZSEqxaOiVUCH2rF0PMXA
soq9jKjZcWi7trvt02YFmr+qpcuF261rfDx/Ct6HASBuwRCbjSAWeRURlTHNlLaJC/yKeDlMZdSw
0/nv75wyDRLgD0zH1PAQELcD7DCLygwa/bLU+lDngCmfQz5fpjz00nuZBxVvt5/LMzmHFC5KTHm/
3f58NktlNS0acQbYBpQZ89H4TgAyyaeApqePDrtCtTfihMeu2q7NNFdQr6WHSruOjTnQXnp0s55f
xvfGAzFIRiDSMAg8kGA81TAptDNGDGbNeKOxoU9RVxu/sjmXwYG+qwu9aqRrsCGCmMMSewrttBkV
xII0Si//F2vPL2YQsLPQAouu/U1PPJmD3T8kG5nCKi5jnajmpNHIPAynBcQtB7VCm98YcIRl1TjK
du1dK5CopHAqiamYQ9FAoOH9wlwbHykEGgf0Q/i/Bgj+UkkQoAANAuYmlgOSTO2ttsBRmS444nJ9
ANBOZB84EJJ8XGH3wKAl9P+ECfmkbqDDancQVmEaPSoydHQPazN+Wro+kZi4TJRgcQzRtzW5ODCs
C+NmCmlzQ2siCU9lQoQT4lKnY0YKffLlmXat18zw5Exyd8iECKfCSNpVaXqciiR1In36Uebup1Fb
JLb8/iEJU/6zNSL2u6pYeYO3Mo1ocZg70BONj6N5w3Mvf+EzeKMWBnE0JM6F5xeI58wWKTJMu7FP
5MXpD0YmkfAfzOiPCH67bB6RauqqOlW5CIynkGD9ugYcID0N1nsE+ojO4OY/3ib+arwGUB/BR8Hn
lgVnaNMCvFloAIjs5lulAXTU9F1XliV9V49/lYIxRUSxOl79YtRnToOir5ZTwlzXiOMguWEy+aY3
4YUHeJWf2dNfbBca68BeZDqWI5Z2HWsYjMGtaDTGt1V1moBOtEgC2X2dNjKElQOwqZG3wPuKlrsB
L56TiQkjwHUOvnanY8hITou0a1EbgUKMOSlJ14GyhkZZZ3uO3Xl681DqEt+wa1AbIcJBZzpLu67j
Wi1JQOjsry3qvHo4N5L84l6wBLB8AMcYLl43Ov8hm+Me1+nazqyAB5+PNlIOpSSrvb9af74veFKg
VcdrauL7zdBe9S1YdYcirBwZnK5MjOBLs6RIrUSDmKX4nNpX5tB6joxLVyZDcKWrMSt6VmCSnBYX
2ng963fNRzv/Xg3UUeEI8AaE3QjbjoSmm6xrjiuhO61xwNaTtIa2s+GoBKGEj8QL3pvimyUeM0XP
AfAW2gNFb0xbl95ilxIvurNUiMABEsWHbdAdL+hBeUNHHKcoBOfotE5f2LQcViOX3G07qiD8xtQ1
kvBI92vChrC0qfK8hiVWIHIMqFm3HiMjlXSX7UlB1vL3nvC/bywk0WnbFgv2hE2fliLUmg+SeL3u
OXJ9UAD0rJgmePt91LMXVucdjm5TfS5bzAiNeZgZf/MqAmHEbzGChRSlSVWTQczAypDUs5+qslk7
/gnxnWKCFghAFagy2mI02JZwNOi3ByNyF983tvm40M4zLB23mXHjmkrq1fUkqSfsOcqtTMF/gdYX
VU9mlZGi6h6t0AD6Xauup/QvApytGGGT6Gg2TkuMMgK3w7+d85OQ/qkubIBSWYeP35lbScI+OUPt
Ao4OCi3l2oV0rCZ/MRvrtssXWevV3sk2kcuGr4GBvOPqBMJHraCWVkbIB14bKpDW4u7HeW1kIoTt
AWk1XW2+PeNErvK+v9YLGbbeu+o2NyDkYECig0c/0v/C3igZtfRhZGWkXiBxhiwT+JwP7JBIkVh3
Yw08WA1UTZAnRyD11lQ1oPyOWb6UkeXx0a3UN4CmjvgJwJyh/jQdP55f4g9kYhuo33ORghsl5lKN
tNFwFopj5Txo+p2tfT6/Qfs6aZhhRiWLz8oIMvQm68Cap5ZRkfrmXXfJAUap7/7QE8BO1SCj+jDM
A98vayNRcKhljquJZNAKEp2DHc2fOlCHhcVDDA7u5SiFseABmeiWUG50XGCBoLJhCxoatEayPUds
0IYs0MFts3op5oDsQw2ksI+CqHDlcE3bWEwMqAEV7e0RSWhuNkzHbVGaqTc1V00Snd+wnasVEOAm
xvn4jr17ck+5PjStAgg5e5ic0I6r1u/XRA07HM3wvKi9HAbmzVG2t11UhhyxRmOQZmyWxK4i7YYF
vNc0/ml6lbeG5KgEsgQGXxlhm9AjAF+ETLFhISP5duVMpgKMrO5594aaRuuCpAXBblHA+/ezct0h
lXzHeobchmrkkih4p/TFGxT+CBfOJKvR3z+6ED5H8aEK5mOreOpNfQKNy6kcgvPrunNnATEGSwoz
QJvZq0luIgpHb+sJQGWAN1k+lxg1cqZo6e7NQhJ67z1l38gRlHL1viOtq1fovciu+bxz6yezR/1n
46IK87sBLlI2mrlzOvkjAr4Y3UZItAmvMd3O7Q4lryrKZ/2wDtqpUpdotJrT+RXcEwMseXSzmTgr
mpiBNYeR6va6VpFrnwwQSGkovGWa5M7fPRQoLhHMmAJ+/d39mFu1ExMXUvTDr1HF6pVPjI8qyhpX
+FaIh38rSrgni341c41whZQLu/q5yvBB99w8YFuRPiZIJOuA4X9rXQSp/LgE3WWUKpP+dUhZERVL
XdyiF1C9dh1lSfymWqsFdTa1+GmPjo2iZIImp2ZSmjHU0rbovYzZ6/H8Tu5YvYmnDgAabHunk8Y0
uqnvB+S2eZr0FRLnYKJzWQalt2NyaKJAxghl+522Fid2RzvHLH5UVvHBzE9Tz1DxbMLauTuvz85G
olUD0ZQBhFTHFYsPsdrZyEwiE1Zp4KIwAciafT0v4bUxVDgrKESidcblxcJ3089a4aCDXasQiwZI
uvoZygFtUEXFVXboUS7sDuljE5QXMgq1Hc3wzLJhbqaFsocYZqVKsqB9IymjZDl1yRUpJCu3l6V/
I0CIfDEwOGZmCQGWx+9p8PKeiN8e4gcQXP0iJuzr4Pxa7umEFgtUdDWEV6oYGlSWTp1cK6rIyr8z
91Mvu0F3/BRad3j3FvpFLDjEt1aHcr6dTA16fFv1aiGXdnVYZFyieyd7K0JYtSYvSqIziFjBaVUs
F6n7ZKunrJa8gvec4ZuDLaS9zAz1PoMhQ6mDib6JahCB16cBM+gfZ6FADAUMa91VHZQ6+Vvo7apl
2mrlUwNjtdhn14mANXF+13d1QVyNtCRCjfeQilqV4221MiS90JRIiFcBVY/5AMwmntz17EVRgNUE
oAWuRRUVSUEdpitJk1eQVnWBASbHmA/sRKvPvhh+d5B5On6kBO+wlSY2dpKxLu26gTRjjbPUq6bZ
18fGMO91pheXFRo/K9ReY32QBYs8PnsnGL1wHH1aw5tFOOtjovVF7yLBYB6mLxy4qjoSQL26gHrF
AJgvA+/e30RUnQDRrasovgvyEssoi5W4dcRBPolfH/I66DG3UYXVIZM5ij1DtjbCBCvLtNwkc4LW
YmZcZspz6YbElWQy9m7CrQjhmHTolGZoM6mj1vya5h6zv00gHlsDd33M1+96LWtC31UJPZ5InbkA
jH+9ZjZR6EzzuQNgCJ54/WX3LVa/6DIqzL2XOSfA+y1CWDV1znN7LiFCXeeTQv6pVBCQ0bDqRr8j
X+3hW5WfVhlg6o5PfyNUWMd8QUKNEJ0L9Sz9VKz3572H5PvioO7g9J3RLVAKCBlEv15lUHN7Dt3i
iC3o+EUALRICL0ucm6BBqCOyhAU7oeYZtoXPyiE6r8fu/m/kcD03+9+RAXi/5lpHVX9BqZf3lzJO
8nek7q+OfCOC/4SNiDjv4nx1IYLX3ZdwvVQ71KatCE//g37DsPmohY+fpJ1HOy9+c7uEfIk3ct2G
pkYxQS4rfd54xMdc2+ch/EUhIYNXkG2Y4IjipgIEXIsNM9RbS2Fe0Ty0qVegx+X8hr1yr7zzsJvl
FMwp0e1eiRlXy3L/bfVv61zcDD/X2j7VTRt09sXolKE6a4HxYyxbn6rAuVL8sXos8kutuMUkJ9hi
NW9qlUAvQMLzQqnkySlbCsH2RkLLZDLwC8Eg66V4ubv0YLUg3H05vxT7ZxdpKY7ujDKGIGcep7hX
RqeOGu1lxiWH+ZW2kjz/JDLeFS8z1cDbDzLsCfhMP3v7C01/nFdjPzRwMR1BdDT7ImX09qCWbWHR
oswb3Jm6b4J02b0HvQJ6RHCLTcfFlpj87vZsxAkmH/ekW0wd4krj3vkxqo5Pu4MtG2yTaiWY/Vy6
iUZQnUF/lOovYRXUPlCLLznCVRIRSflk3yo2SnGlN8Y+dq1FjAVKuWUaoeMtwUO1ck9dQ27YgnsU
vTe6cR0n9/Nygar4J9b9U1mrR/Mq6ACsXzkhUKgxRgiYyOp5Ub15nbz6L+oHprX5kYKPcMypd0mL
JVnJsbMSbzUafxkv6lFiGNK1F3xEbw+KlRkZP1E8GZ5G6dPycwiXYDiUB8wpnD/A/Ge/80gbtQQ7
7BcQ3dYN1h5jUVP872CbQdn5WdF6LZEN//FvnZEl3rvoZLXz3CiaCANAd6YGVqAYbaX5iIHJKvHI
7PqLYh6yvDMljmD3wv+jpNgWj7Yykqsutxr7WBZX2MTzi7jraDbf57fZ5gArQNarAZOKLUN+DmOA
GsqYpSwxJ1NC8DRkTNnUAtY9YvllhrqsrEoq2x3BtTR6bHX2irVxk8oby8Vzi8u5vh7Lfwyr8ZAt
8WIie8bt6QRaPMtC2wze7mKupUg7p0UzUBNNoHsYv/D8ZhyQ03rf464HQedRk3XQ7G0VGnTQYazx
17w4vUSbqariFTG6kn+fU/B8D37Cvpw/DjsraQEZDbkjBOYcgv/tcUjbQVemjlTRkAad+smsblP3
25LclEsJ7qjPSdoczgvcyxO/kSh4UDxZRzARI2k73Y2Aio6LV+oY9BL72vcRA6MolLjfZLWtXalI
uoO2TAcsJ1KAb/UsenWlU2by7LRzmL+CacBbPUBURwWAAw0fayxFf9g5MMi4/xYpwqdrtWN0YHKv
IhP57/i2mCWIgHveFy995KN1pPYJKoVvddJaqi/Ogox7/GJ5yT3npel+AYr/NzOce+JQzzcMC2gM
yFCLnolMnVuTAUndAbxSiKs5sJdxVZUex/XKPsuwevndIXhgiCMYe0KJhXdXv9Wupe3UYzQJ4ury
mWWOr7HVq7XuW5Y5V/ZSeqmdSYzhP6j4fzLxUH0rE1gGaaeskKmAJptrqPh9jqZWzon7N2MRGFRA
otjg/Qv6u+pdV0xGo+jIBxbxra16bXNVyBzxrkYbGWKCBpNIWuKmFc49EOfQrlbzTfs+XzDM+QIw
5uM39Faj1yzK5nJxBmexsgoaueU3C/jbM0X8D7aCPCL9BwEN8NoDnihax1GEN11AYr7dKmWY3cwt
Icpky9F2DG9i2uWgNac17xAPMFnwrO0cx608wW2ZC8YK0bVQRbMGh8X7/rpPSY2m7vq/aNDc37aN
dkIEp+Qsc+c0R0h1yWuh/YGcbAAsriFFFfnDOOa/1tLG/KWKbk30/b9dy74pekDPdr9KT5icubJU
3/zM65HLcf0G0pfzVwBfKtGycZ/9FieEILle5kk8t1XUNA818TMVjN0vifL1vJQd94sD8keK4B0b
zZkHndWYbC+uFTsoYkkGba/I9UaAEIQU1lTFwHOsIvWwAE4B/GeYYPiU/rtecICrJJIlGnbCgTfy
hBMPti4wgy2QZ5u5Z74s4N7DFMNfLBpB+6yK/3RHpH+t4V97kmNr2hqMAPN4n5R9dF7ErhobEcK+
JH0Wd3ENNboOM1L2QaEvqybJDMhkCFvTN2mVkqKp0NB6U+YPTfm5yiT+Z1cEr+8BJR+zueJtqMYD
tfJ2RLdCe5wKNG+fiAyB5rWlUDQUG53sGFhx4OjEDqAq7so1m1wMrWg0tTySFUrlZauOAVEM1mad
lzoOc309a4c+sLI2/aEmvfmpq1L9geqK9XU0aYkBHrjkZ8XQps4bm6z9ZjrGbHuGE5sLgMKzRL/G
+CYoiz+8zy4azAHEwBs6UA1961RcY1nx+9H+rbLH1ow91cGY18dt/I0MYZ/TuWRjz2xUvNrnXKu9
2pSM3u/l/d9IEIxujOGJUbZDHRIwD2Dz5TCJpo0pFz5+RcLzS7bjskC5YKB4g9L5e/xsVNIXwHKg
728Ev6BxGP+iXQjfJzZmBzmglujnm7FNc8VAf5zaRRhJMojk+t/9/boKHE4ADL1HW14Nm6YAaaeR
k12ZanIzrKlsP/ipEUwCiM3AAuN9/pgtEKJC9A4MZBrQRZhejmF9zfl6FX+54TE8xY7IAprd/d/I
E4P4BiRBo05wwjgpnqtiNkO91Tlnj47wqZMhkYk3I7rigc9k4h5GSR8+RcinaA0oiRhB66VKg8Z+
yJM6QHLXzGRdcaLzEuUIqzhn1piM+aoCoAkc7H053enruPrA9ZE4e/FECILENAodprLJMbqLYXP2
6LDysuo+2qImihCCl1HNWky4QJdsMq7zNj6p7VJ7vaX/+zHjFOUIUQu6whKjL6BK197183XdSox/
f+9h9uhmst9zRuCljXniRVeD0j417LZoY9/UH2vro375lx6/5YiwVu48j3FTm2owWCdDv9Gcy7SS
vUxFKxVlCHuCJgezKhh06dA0gggvVAAVaAZA/onUoxP2knaB/VP2RyVxa3Q2NTpmMTGg/9mJrwpZ
kuRdOC7qI9xlpNRpwTCXHXDetV/gz82RXi4B/S9Iwt8FlqI0ru7mFbUstDLY8Lp68YEgT2/eOpfM
X18Rwsfj8O38wX7n40R5wh3HFgJkjAbyeBb3lcWXoba9BHUwHQ1ZA7XkmNv87xvlaLP22QIiw2Aa
qEeA1pw/xOBAl51y6ZYJL6g2WeJOAbzk6xFMQV5n38fRiAPYoRFRNpoqO4CC367yZUpbNGoF2uA+
WBm9miwiOeOydRNcNgCB58YsoA+tn8GEncVoFqUBBmwkYZtEFUdIgbS9lVNrgZwxiVJg6Mrgk/lS
bC9w4bCJMQibaePGQGoJkupzVrq+bZZenDmeTnO/JqdG2ovIf/A5gYJz4OUa1vY43Zj/RxO9BqqQ
BZjtaFyTZDZlKyc4iXoplVGLcQiKGXSW0aBJHpz7l/ZvL+cIbmGcFzNeLKxcET9ZGEUtyMkYT+d9
gUyG4AoKVIsmNYEMdb2aq6s+xXujeDgvQ+ZvROBkfdULjTQQYnncmxYX2cG9MiPe6doeJbIkN5Ej
uIE1yZmjrpCVXpY6gO44/YF60j/Xl2vYXFQHWQgvO96CJ8iMlNVpb6nBXN+piKim2IuLAyARPQVR
yajUEnOVLqbgFwxqx0aac4HuD8u8TbOgTC7b+KdaBcWgeZYyezlYwj464CWYsVivpqRuCgSzuDP6
+2Z61mX0rRJjEuFcYpoUY61g3/Rq/dkm5Gm1JaVcyVF3Bb/gGmtS9w0WbrRv6/brhM5WYIycP34y
LQSXwBRNSRQHqzQ514Z9obRfzn9fpoPgEtCeMZGUW9LQwhdcYLCKyg70rgoISvkMNybq3jXaZRkF
5i2WaTI/keTHKsu5y74vGEzVlHlmJ/i+Gwdm9WAaMkATmQDBQFg/L3irYg+yPmJDirbyl/ObsC/A
Ap4SXta45AWf6TjK6uYDBAzZ45A9KLKK7eur790Npv8RIIRM2TgYVqtr3F9OIVqVXyPCNLCOedAh
CgWuoYe3L1pgrpiMIE2mm+A+NbDVKF2Fy7Mo+ys6kRDzGBIb2T3DG+2EA5CXNFVtBu1G9ynV/Zo9
JURyM8tECEcAQxdqVZU8wO3va8S0+ZPqROcPwW549kcLsc7CFHRTTgVElOSfVXnQyfM4XXT1/Xkp
EkVeL4NN8JySxnA0vlal8whaMi9xHw335f8nQ/CLSTcPU9tCE9eNYx+gXtSztdYJi449nZf0rij7
eolsFk1wj/ZQZ8Y4Q1SW+gx0o5xv3rpXT22Q/+hB09X4/8VYpeRIvw4GbNZwUYt6NguY63JwvnN8
o/XJOVm9x4EpEn9+SSJX8hyW7Rr/+0ZiDBfUxQZ2rVqQsqV361J5uiXJjMkOoOAkGlUt7YY7CYym
MvWL9tDOeQBET4m17sY3my0THIIxW2Wy8ixFRdjkLW4Vov3Ht3sTuXxWHCgDAwEm9JlErGzTBCex
spaRWYF263iwuk+skMTW0qMouIjOoqlbxhCQX5LU5/Tj2WPhFycj7KjHiZe6Ax082eUq2TQxPabV
y4j2dpzFXP9ZA6N4BhKf5blOIlm+/dfwn20TqxVOP7RqgZxwAB68zLMi4wjWNj8eAetFA3nrA1+t
MzeWWEbqVUA1zShpBE5+0bePrPwx0qBz7kYAmDS89tBKRiolJvbatrcxsWVdVUYdJOdG9cGc/dz4
HssI92RHRCTlyUstW3NgfwaTT1Dve9C8DNx3gzcvXnbJkbaApxN8lDZJcJFiCSipxjxReC6I5BfL
6hnVrSlDgJUeDsF1xLPSaB3frcEAs5lxVPz4kudKDL+/LSJZA7PElEWIaXVqEsMBhkYQ0xetUvzJ
ltWXpQoJ3mKOm36CQ1SDPpyDX6yu5i1ndQUwVaRJCoHvJslet8gA+jMqdPDiJld4e/bidXLdkmGL
rqrTeqmhRqD4uQ1ssgmHojmgI036rN1dxI1M4UpJLbdtXXeEP3ymsCzA5/Ku88n1WvBFeZiuxM0p
e8zsPzU3QoVzMiaNSS068UxKcxpBoqzeWJi3yYC+Jpu32bXnjSjhmiGUGiZNsKZp/KNTSy8Zjozd
nQ8/ZGsonBIn7ku9LKGO1YfqcON8tD1dPBfCldJQaq9dj++XBfO01HPNxluco6OG/y89RIZHdQV4
b7dCTjp+LSkYMpmkms4X+503x6UNfHOXIMstKLLQARAB9YzUozGGmQUKa/bUxld1c7N+tKr+a81+
ixLD6B7oKllaoABWzlaQl2BptaeAVLLxsf3j9UeMUJ8osslWpgkaZSVeNI+2CczkL3+zK39ECGF0
phmjY3FNuimPmm79VBWyHuV9P/dnY8SGfgJ4VSexoQZBWeK1XS2kX60DZCLHLbuJdmOVjTDBzWVG
oTVmx2uG+YWth92Kxk0SJcaP8+u2G2BuxAieDdODk53XEKPOx3T5Zxl+6IDx0m1v0nMvw4k4L06m
leDT9Inm2bhgCV2KThGv6f+lhkfNw3kpsvMmuLM1TQiQ2yGlT3TPqo8TuBQWWT+oTBXBn9VgC9Eq
YMUGJc0D0H574ATzY8W3ZUni3ehus0WCPzAGuuZtCUEgicbNw478apXzZUn0eRccu0ZJFwoxa914
rnWwY+Y7IK+V4W3v3wO/LVWMjY0RDNQlCGOCQQdmqmGH+ShrI5CpIjiD3i3YpDlw0QtaxMqbJE9A
tHnVjL3kNMs8ghgHpyO1qpzfBRwseLpu0e1ZuHi/kGg5zpMne9nKlk7wCWutqIvCb4a2sh+ApnJP
E1kwJzEdMQAmPdikbI5Gpa93ujpe9dT1MpOezhuo5IoTgQnVpVqtdYIUNSXeQK+K7HKtXtQp6vXj
eUkyfQRXoGRprCYLJE1DBqwSxWsZfVy18m9yDn9sVBecwdrirtY67Ay4aq8LLb9Qi+knJbKx3v1a
9UaO4AtAdD+uuc6DD/Tj8Mq44qMH/TOfiOjQXrxKgm2J6xHbcbQWowxTCbU0ekN+tGaLFNi9BWLw
4qveh7G0x1NywEUgk3EqTBedMfANz2OI6eiouABnGui6yTNvOJKjEcgs2BBcBSjk1YTxC2m6cG/s
SAOLaecGnKOSd5zpMp5piWcSZwjMeUjTeoC4Pn5SjSe3em5YQJdCloDgqbwzMaQheApSTGYx8HPS
hmukBUWYBsnVeiBefwL4rbQgv68WYJ2A1wgwKXFcP5t7p+5pj+PfDvzCTdIvvfuDNE9/Y8x/xAhW
VsWYqq6HAXkO5UlpU98tnkqwR5wXItNFNLF4SupyghDQGX2x8vHSSNMH1iBfmf5zXtJ/OHy/9RGL
/4bbK6VRYdnW0YsPNMyDRvUGr/T0aLhvDjIQrn1f+EecEIb3xdz3cwJxBjmq+ScD3eb1X/nBPyIE
c8qTVKsVpUN5dP60aJ/G7k56d+xqYerAobJMDt/E/755/4+LgSZwgqOdtIXXppmfd4VH6k5iQrvH
YCOG/30jBsi5WeVyMUV/r3SGv5bIOCWf7EnSaCJTR7igpqJu4oa/8gsTR6xE9h9vSoJiw9+ctY0+
gu0YqQvqBwY5fNYmO7aHOY2Skxrx5MX0BNwQibxdV76RJ5hRU2nLlLVIKTRfx3B44J2jbpj+S9DL
yX1QEsm4jCULKb7LY0srVMIgUNNebObZTuIvmSTrv2+xf7SyBBOyJ0vrshmruByGYAm1AFPd1+rJ
PpTH5ShLO0mW0BKMqWsX8KCZEEaKzxO9mWX9w7IV45fI5oizJbWLJsP30dbuuQz0RQXlmHzh+aMg
U0O4ixB+OW3Bo/EBhZ/0ocklQYpMDf73jRpuUwCHZMbGW8stEgwgO+wHSRS5n4ze7LvgDVYWz5qZ
4t6ekcMH7IQelkEamYEFuF3g4BhAWLeDtfl/Gq0IMUWTDhixDZaux+gmb01Eo/cDr5zx4KRRZOJ2
o4aNloKPULt0LhQFaU71Lr4yIoqoQfHne/OmPZWALJCm+GXyBB9B9RpYAgvU0/+3zzNFu3cM9KQl
KMP4WjZ4JXHpIpFBNqyZDZgr3H+q6c/m+hnkW15pEG/KZMjFkjP/fnqZmjAsaGawNkqH6dJmi8Ss
JMeeCN6BmhorswraEHig8dS2gWx/ZOsl+IeuG0lH0aAWFKw+qBnoRhg59crjpGXBeRex/675c/KI
4CMmS2VL30AZTNzoh+HSDOkLChUrnu+Ah+PmNctuqP31Q7yKMUPATInZPFDiprRT8dZoDFzwT3b1
pZi/SNTie/AuDAcwoYspaPDgifarrE3XOUaiBQhPfmHVJC9mYHrsCzfgj06svWZzN9IE862JlmFq
EtJGlvluYgQp6cNykbHT7y4c8BwxrwaqeEdMEZSLabRqk2qBFVcXGDgI1K67pMgTSBZv14Y2cgSf
q8f2XI8K1InR5+NxNMQyqF+cS9Mjo8/Lf+NRVgfZfe9uRArB2FirbTN0uYasVwgYOfRk+Kty6caf
lf4bmz9ZVPYe3D/4G4nCnpWg5BtojcXUv7Nn88IM45P50KPCgxxSehH7yT/nV3V3UVGZJZjmwZyG
iDrd5DAziyl4cjBvYD/dRNbCtF+22kgQTNnNnWIoWQzXBzgozq+SXegIkPiBl7UA757EjSj+983N
n+nj2jWxixx5eWHM9237QIeX8+u1J0LHckEKUMiBy/xWxKylMdPQ0xooRe2VzSkGAkb3N3m9rRDB
ldt6nxTxDCFUT+5so/CUPJE8nff2He0oALdQgZHwjiWcLUjeLPhjkBtf4vqK6OH5deKWIXo6IFVi
8hvQvZw8+e06YeQ9baes1IIO7Bw9A0Zl74GpLqxNwBJLHpl7sjg4qu2AXBQ7I+wJU93JNSbYzNos
vjv6k/NFAzQXLS4TWcC/dwUCjtsAJREoh9+BwsfNrJBubGEu1ku3pJ62jL5dBFklCTBlcgRf5wxx
Eus25NTZS0fu5/Z/SLuu7bp1XftFGkOFKnxVWc0lcUmc5EUjcRJ1ierl6++kzz1ZMq29eLazX/aD
RzQXQAAkQQDzIUrsHZiXJMu0+Xq+FkiIcB0pSd+oAPrvidLAC+YhBK+XgXGf41Pu1bKK0C0XWkMK
IY7iWaEfGSCd6GamP8F4W6d3l61PBiEcJGM2zmiARdrBVO76dhf3P8tcorktB1pJIaZCi9bs51Jh
uAHY99r4yZDdkiQWIKY+OZem4czQUtRZvgOWgwSDnbL7UJYQ37zCrgURgk1Y9nUNpi2cG+/ABh3w
N4swdu07a8f2uTd8vbwyUjghMDhRT/UEBy0/+d35GaamDFflVV+B+R4Eh9IU19YGvhZO2HwqO+uU
WMcqhdrdUD/ZWuLGOpz3Rlm+InGOsXWyUjmJ6Rn876s9KIrQKt5qkM8wE3euD4Xxy5KZt0wqIToQ
okykgdv6oTm4eZsGevR7Bs/x1O8apXbD+SHLJR4lM0chTsSDao2FDkgkqqfo2qmP5XyaKkkdoMyp
hNBgmX0ZUq68qAqGZlcPu8vWJ5NCiAtmotrdVOL7GNh4NXY/jax47FnrJej0/SskwtuiVmbQpKMz
hjyuLq3p6tPNkoau0x2bUbIub8au8kP+ysKJsPlV46DUAw91w264xniUQ3Ssj7wqyD5elkhi2ESI
E2RYBsOyARR3J0d/KK2rTlYSJFkeIsQGEK2h+mCA0gwTM8UM27Xzvd4edNmBQSaKGBV0wirTAY5N
T+PkR8m3kfyltoQwYOSLrRYZtKW2mFhgfUTfvJ8Mkh4aWTAlXKErK6vyaYwUPFn58bG7ZiBXoUGD
bPEDn+IFLgvTu2wCstMCEaLAnNlKP+G256fH5JAFyn1xin12VV2XoE1EvXgY5LIklMwmhJAw9EzF
5GKIWGmnodnX4WFQD7mU5pe7iXheXbuREBkwBaTRJq7JUT3lRz61VkFp0vF/K62QrZuYm1Zmuwcr
DtCGHX0mmOlPPe1U3v5vhYMSaxdz1LQ3Ehu8ZihMKR2vzWw3YYrfN4rEOLZhQOyA8WR88I/gvMg/
kT7U8ZrUTbdN77bzx0n2jMnX+u0inSFEvyUJZk6FyEc2dKcMg9d81U1PH5g7ms+5LBj9wyKd0QQX
Via0XdX8dVEBqdmeBElAPdXAGCgDVaX6vSy7tr33neEEX2almsVdBOGSwcGE80H94CyNbMDQtlBE
A6sQHszIG75s8IwmrblgNjc/73M+CRNR1pu8/ogRa19VSYDatIkVmrBnLK0WOoNZIV6Uu2g6Kcte
lY253VTbCkIwO1udtSSiOOEl7KOh3rXJ7nLMk4kg2FzTayy2TXw/twY/jW6XiLoakfWRyqQQbC0c
kjbFeHscF6K9XT8M0+PfSSEY1wx+eIdlkMI0m6ci/tXn5mON3OrfoQjbQ45jvUNnoKQ0O5ZoWkLR
4K6Mi+DvYIQtoS+MVptyBLSw/N1oxMVspnqU5BQ2t52VWQn7gdFhMmisw09AJOW49YJZw5OF0XNL
hrFptkRvktUXZ4LoSCok2YTVL9h11fp2sv8rhYlETaPWzOhO4qsf9Zj5VeJN+cGani+DSDRmC74+
p4kSYggW7pHTvGNGME6YmZEedPv3ZRyJQ4qDrUoFPWsL+gsQU7628YmGaH1avvwdhuD0kd6NGm0g
izZMN5NTukWefmSDrF5Qtu6i11vtkBCCdTfTawwb7v4ts/nL3eBsxOKwj3jR41rXeVTRf8O0WNG6
2nvGImAc8383FLHUx5qmtFu4z8eYzs4+TCxDwY/kWihbcsHhrb502tmAM8Y5plSE9Y4WT0iUS7xQ
hiK4vDlS8PeE0FbDrIe8SCw3t6Jvy5CPEiDJsotlPmpjNVqjAMhpdtMQu6r247L5SlxRHPLRD6Oi
phT6UqobzQxI9anIvlFDsrnLxBAcPm8x2LjguZWegfFzb88SJ+S7xZvT3tmyRI7AorTqjNRQ02AX
vuWUe32ub9v2ZiKTv5BYYmMynQkurydaS9UU0izd9IsV2t4u7mJYcj4Zh8urw+3orVwE13YdL5xv
ZqgNlRabvQGkmqBct0nutag6Zfqpzsdj2ZTobUMh05RK5NterT+oYr5yxtTnXk9x5TDIMy0/y+g/
thfr/HkhDdGSlllDjc/3PT0OyPlX7QeH9QdVi9B1s7uswc03JdR6geJOw7w2Q6QEVKembrMSBv7S
Moez5ad2N3nN9wgcSzKa7k3DOGOJmzPGTI4kzwpIVkdBP4EENvxCDXbSJml5x+YaraAEJSaDBXpW
HhiszLVrnx11lAAW3nKfVC7pMexWx7Bb2aOZTD7BjctYmcskgy71Wjs000+MpvMVgk7YSFZzthlg
V+IJR/UQSTE610DK9H2EwWT6ddpLeqVkEIIXZ4WtVVaYY+PuvvQZiB+aG1XKFblp6ys5+I9YZV3q
fomcVodF5B0JnCXyK105aHXiaXmG6vVcsl1sp/hWeHwFV3ijhVSvNUBvcXOAaGHU+fWY+xG5j/pb
UMCpDXOV97RlrFxM3Ner0ShZbwN0jm+05kcly8HJbF3Y04sG+QIrxvdB4XGVav2R2O96aFrpTdjQ
p7QZm5hineYids3MK5JvpH5HueZKTeJe3leF1Y4zxDCbL532qZoeNJlNbxabrTGEsBAh2rBRgxwT
Gn7Yh+EDn4JaPyufhgABz2OV97/UmkkWyBHigk66blZtoOJtIfdLzNxO/dgfGYpwcBEa0GHApLFW
hilEiKW2phAT9bFJKTuzOlFZPQc3qjdb79kixBleVTinSuXg+wMeZ6Yy8vL2ocL/Goe5iRFkMiOX
ua7I79DQlGiFAyVi8J6ndrZnTXcx+1mlKqhrdgzdLknq9vOPy/ujJAqKE76splLKmJ+XHQz5o/H3
FNexwZSUWcp0yaPkKiqVC9V0DKdBNG9AsZrQQ5Hcssa+tbX6DiyIV0v/nkr8tR8IIYP0OuQauVj0
46zfpPV+KX5149fLypPZoBA1tHq2acHl0uxjZF8joXn5+9uLY2IaBIgMMZdZ0JsJdtpe4/fXmmlh
MNb5o253iae24Bf5OyRBX3SJSNknOE4oGPWNQnwXT8h2H/wdiKCu2raapI0gTpw1J/Kd9rhvoIbg
r0DE17SojobQLABSRORA0ZhjNyg8lITy7YX/szBvXtIqeyodnhpVjeGLvWgICUm2vyzI9mHL4eSg
JpjAxGFVqZl3FS2wiXfkvtcOU1V51HJ7WfZqW5QzjHBiSOYKDLg1YJJZv6Vh46aklUgigxDMmJTD
EmoLINqC/Zod60cKhV1W1vZzE3T1X20JBpzbc9WlHTBe+K38Cv7uhn5yYwfGPvsIMsO9ou4uY257
5xlSMGc1Be2t6mTwGU0fXZ2Rg2Z2utuGiwRIoj+x1V6vcsdMGuwMfBjSITGHYt9XsgSTRJqXe9Qq
RussyTDlCQrUeHNMVvXMZ4lB9qr5vljzR28v7w5rJMuZzJHrzbBCV+tPkTn5eXy4vDgygxBrdDW9
HAYngzzDDgw0+bXtch7xtHPbnfMw1C8Teq32XWZo63xoO4i4iZhxdLQa04dTBIZuV1ZudOB18DRI
cAr3F4+XycyplPGWu8+bk8oKk5vPSp9sypam6mAefVUfLPQPgyQsNr+YduoNsqkPMixuRSssQ5la
O+amGEf6Q5g9oQLVbalyPc+3tPMvL+GmRa7kEiKTZTU2GzvosgwzjE0M7LZATaCkLYd/RFQeSK4o
eL5RyP2GKkmPNRusmRre941nmn0IcdqyiGe+J62+htFf6802S9Qj83FwCcJ4Opxs8qVXZX1nPMa9
kUVXkSiy+H9vqqunAgP6THSaRO0PDcN6C/2nRm9zbVdEt0b+/d+vDvie/oAJq2MayKv1Mbqj8+kq
7A+Fc3Rkrd5bBrCGEPaNfh6cwtEB0Vafx/Tj5DzouSQJsBVa1xDCtkH7sa3SDiqj2ueq/qQ0ny9r
abNIew0gbBJ9Zmod4RMY8utlx0vmFE8/kocebTioTfCMx8t42yqzVWqjvdF4Q32XjxFRHJv3qdgH
xb6roqs0kkRWGYRgyn1kD+HQoLUjnW/NcD/qvzBN7rIUm6tiYOQ3ioFNB7zhr72lxGDjASX8OMNl
lrt0vafWT5cRNh+3zRWEYL4JUj01413OVTCCJzwLhkN51QT6jvMByQayyOQRDDk0W9PAUxRuI8vB
VMD68o7j6FoYwYpHjPAvM94I2nTwRSyJZMllv18w4mw2iiliPLDo+9zZ9bKpn5Lvi3nTZZrqauZD
VzTlCk/A0ueBbS88r7b4qhmZSxFpBG7Bx4zpKM/AWdqLjjCugPOfUom+ZNYlPnBmKRooBj4Kow6Q
48MFZF/sw8P4Rd9xVjDZzJLNs85q/cVTR93mdqvz1lJQULDrcN8Drjy0GRLdoVsGyc78KWsG4Sb7
Zq8BIx62TcdAgBMSTXZPcjtdUphEZLmlk7ple2sXiasbsRs1D5e9ddM+VmBCyBkVksbQJ4Lo7Hwb
Q1RBzbIXqu0lW2EI+aR4CZGa04GhfmsDXsMTYWRggzm+iNQJxgVelmgzUYcm9D/64yKvDlI5uHHo
wnAIZrr1Ix9x6Sb6R/TsuixMHuxR+6GrU+sqmepVrXPfZyi6sYhbYKRXaBc3uEANf/uLhKBLxzgf
bA0KyBp39Jpr4mlu9Sv8iSft+FbzTK+7iT+9p/N6rQYhDCtGhrxuAtBRifZzaQY2Ua6yKA4k6ubm
eMlchQicosC2msAJg+vhcN3vlYA81EdwYfq5J5sUyoPtJSghGFv12KRpFyOYNWoXIHmNEYPL3O1S
tflasSXfI6/I3L6oe0kO52XM0iVkIUxjoJSZ9XMCIZlHTqUHWppv1t7eLQfHp58WxIIoGFw8EPGR
+hiBebysZL5WF+DFa2rL6GyXC+BDlt8vKt05bevRwvqGYCgRVRJ9xMtqaCl5URdYTst+KEbi9+nk
MdyyUBJHQZN8WS5ZaHj5+8pXkzTvE6Pk4YdXe/rLU6u4yy3aXoJyP1a++SjB46HmkiKFUNQooZHa
uIn49MAn9fBKbZwaH7uA7DD9wC+eJHgS53jZXlby9TkmudU9d0Jv2fGxos3VMzr6UeYneyDdfI01
wZZJKMpk0UIo+OEQj1E4ZHAOdJc+gh58rxu+BVfkPeKqbNzi5kl1BSZ4okmHuqusiN/tfqodWu0x
K2WJZJWmMhTB6xpNGfWIi9RZ6Kv3uuE5yb9cXiG+GbwxiLMgYk5Ty7uYYtgQQnN2KLqvsawzYFME
ED1SA91q4CURROidpQtzvvc5A3En9XHJjxqZJT67GR5szeb8BER/M3ylZFE5wbQXP1OPU/PUaI8g
tNISSaXJZmQA+5mqoaVQfdOarYxhxAxLWXyGuBu3kUdajHktnlSG0l/Z7XFbpDOYsImbeW6iZgrr
kmq/LEv1whRM1RneaxrJ/rW5p6yk4gu48tDQBF3fpAGoC0+15dv6h179YsX3sXpCrca74p0Nwmtb
B7EdCC1fo6H/xIw1vlLtjH3kP9XMNnKC1/wsFAeyoLBp3Ss44XQXE6sw0W68+IoRfx+m5KFRVYlI
Mgghoi6l7ZTGCIlUZ7m2SXOcw7vLLrppCg4aPdGxD4poIrhQNKeGVltAQGnurzad3FlRn5xcOdqK
jJdr01vPUGJHwOIUmj6gl8NviPU8do1vFFmLsaiGxGG3970VkGAHmu7YfVEAKL8GmwVyF+Rr9TyC
kUk91D8myRvhpuOuwAQraFTTwWhmgDnTfKVOIWo2FY8YHUafp4dZL/aX12vTIlZwgkVY6E8zDBXr
1dNupyrplTn2/mWILZOwVNTOU9VwkF0U9jrsNGNBIjQFlMPsZcYuTL61dupG08/LONy0xN1hjSNs
c7FdMqZR4KTH7qgdkj1fIvnevbVAaxjBwo1qSQy75U0H0wez2IVD7+bdAcNzA/PfkgLzYtQVlDht
xTbB16vPvJ1iuR3D31FxTTJJ4m/TuNcYgnGPVcGfVYAR3kS3Jqb3FZxAPjtCjQH9Kr3vbUXwNZxg
3sXUORWecxHBfRsJAedkI+dUhr4ZxJ8xN3nXftCvDuMBnHSPl61jy9DXwIKh18votGaNp+lywjhO
Zz9N3y8DbIWjNQD/Aau9KQFtfBwTrkgNVGpqsW/yDoNgrcNlGJkcwhY4zpo6ORVgwFbgF6UagEpZ
EvC2IahpYdaBRd4MuMi1lC4Fb0tC8ZlrJ4+683xZhm0XOgMIquqcNq2rCpWPbR67afy9CX1j+jGO
T8T4dBlpc1E0nWIKONbGFIcITVSLM11FwitcbiInmMguSXeXITaFWUEIFh1njjOl6D1CE5Lhhv2N
Uczuonys9WD+1zz0LwFhhSUY8UxK1qp8cH+JFlmreEj0q6XGQ8osiQqbarPARK+baHgi4i6etKDw
RrU4DsL2g4KXoPHLbO4vq21zV0DSjBB+3tbEMp9kSGPLrEJcXVnil7Vf6/0++7JQWR3EZlIQgw7x
pkU0FfN2hHg9VSUoAjUTsnxqrvvvMabocQ4M8iH/rGCkSiKli9A2RTsjikxz6hCny1AAUbd8VrmD
4ZnP4b70UxAe5L8r5F6bnbrjR8j3MFWsZKVCMI9qIwtnLmukKJ+VEPfYmck6ljajw0o6wd47MOeY
EQVGCV5pdtfLyD02/Wn1fcHGrZQ5Wlfj+3RqMLdf9zSwe2g/K2VAm+R7It0KSwhEoWqFWaFbyE9X
Pw3yxXlP+e56PYRgrTqhFZYWZInRfpn01wPiHekU/x2utJKC2+Nq58nZrMRxZ8PeUm2f1szFTodL
hOlJxx1uFuetBeKLt4IKC6bkAxq9/NlqvbEswN7RHzP6RSPj5yWhp7QcXKXVF3dKvlwWUmZ2wumO
Ia+/DA5UOSsfnfljmQV/930hTBipqmV4n0Leu0rcLP0GNofLAJtRgeKlmOAtz8Rm9Fp1VVJX04C/
Yz4bZmsSdcrdLk2/FqzApLFKchiRgQkmYTHmRLQneNbLtKAqfzv9IUUBWNY8XRZqc6NYCSXYQ2ZN
rAhbA1E8pEG4eH0f+7V1fxlEJoyw9GloUWXiXNbT+FAbO7O51uKbSnuPAaxEEQyAsgYDQjizFVhr
bzLMRFaMQvI+uRnazhBiQ0k3RWkx2YAYrNFraeSNi1vT6db8paqfLuts86nPWmEJWwGLk3yxOJt0
fM3oB/6Qs6AQbLmL6e1/miLetfesAIV9YRxQN2VgiJ+fOjeLdmMMkoOvxNQMYV8wmM0yDM6D8pIW
e8JVlaaepktafravQ9QkFq69ugGWzddeqvRtE7YFYqlle3rj4s6PGjrb6xpQI/EdW3Yh2gxrKzz+
91VAHQrbDqsaAXUwrnvnQyEjr972nbM8XKur74POp8dpDvJgBNdRz54ss7jJ2Uf2DjozYr+8vSKr
ieyPEAiqbtCLMnKQR1AfjRi0lV9ZI9msNwzgFYQQBvShsmKF2EjHObeV/VFR74iMkpD7uJBCeAUh
xABwVWNcCwVEehyOywFPcTvUkUlnJG4syhpGzGOXubVkM7iWfGPJv0b6vB+V2svoct+U7fFyHNiw
r1dQQhigWY9k0gSorPthlz+dd0RNfJ+nszFMDvVhgn01SYiZfxGSlsU8gGVOiUcvzt7xtPAKRNjN
+iJPcN5AkqpDa1zz1TKecci5rKdt4zrLIdhvlBV1qHD7XdjjqD+08EbZgLpNCFCuoShS1+w3NZHq
UJUqibAUVmMEem64FDcfvBZKJNm04RWMEFGStKPa6JDF1w3QXCofrOmUzLeF7vWlgfHU3hhLSgdl
cgkmYKhDF2aWufjj2H+342EfG85HvZglLxqblrySSzACPWSsXxwLETn/FjZfsjq4bAGy7wsWQPRJ
t7ICYuiTP2inTNbDurUjE9siKkES30Q5l+CKQ6ZVERiZFxTDLF+ig4bHTOVzi3pYPFQf6HvYr17B
CftxEbdh4iiA6+fjYN4PoR8PeJZpJTvm21hm69TUqG04BHTS4vV6TDNnMpJ+QM1S2p6spO2DGulr
MN70ua8Zjikx77dnqFd44uV6bqOmwkjvwTfrQzpq7mJ8itGrVps/l0hGHbtxGngNJiwZUgpDY83D
gBfhwQePtZsjd8AOfBQr28u6SjdqYV6jCSumNRQPTphOBnI0Pqq3AMOA4g22Z+5DFz1rXvYhe9L/
dabnNaZw3klTsLmWJiQs6U2f+abzZMrGHbx1rNcQQkBq1TB38hYrRvNdRe9b5/Gy476NP6+/L8Qf
vdPDOkqhNsPJ3SRye/1hGT9dxtjIIr0GEaLPbJit0YUAydzBX3zNzUs3uusOy10XWLs8SNByLwlI
bwP5a0ghIFGmG0VUApIfRjQcRkyYXSM1O5n6hGNVSPWYpQQWECXmVb5EqJnv3bEfJQcRqS9xcVcn
UVKRvATvw4A8XJK75ZFXPbBDhKLWXedl0sqyy1bnqMI0QdJT2B2HM4qKVq6ll/VzjUfiz5cN43L4
ezNIV4n6FMXZXHtI7WD+AS1uu+FTQv/KxjGA+LXyUBxWDib3oaY91uW1ogRGKLlfbexP3N542YOD
anZNnD+cGjPyYTY0Vgd5gp6Ncpftq/7Y+rNf+eOB3Ialf1l522t0RuR/X5nEUKA4JownOFVUPbed
vZubSXLl3l6fM4QQHJIqJgN4MwdfUb5F6qexfq7qNIgiyS647URnGCE8dMMSJ4yHh1Qx3EYHN2Pl
Zc+XtfUPHnQGEQLCgBvwUPeQRZt2DvgzopP6lU6u8onuwfUQubJ6WplQQmQYMMQhbHIIZWWxWymB
g07m9m81J4QFTG/oldaYBz9vb4b+kz15i4wfaPvI8Edv4jPqyMZSyQlfHHtCOHgwcQoOS9stCvOR
DORfX1NfuZH45MSyxM6WDmikSl2ioGlavSl6SZXA9t5wFkmIB/aYE93gIpF9d6z31nF+eeuWHUlk
mhNOB71NmyQtsTi9PqCSY3Qzp/BqPbkL7YNG7y/bNzen15dvrjgHRBI23r3ftCANTd0YiaPDEqJ9
VN3X1pd26rypvhroT1uRRLvNuGDxi6tNCJKxgi+hDE6j8wzJNNwpPaJWQdPnnesk5W1OZZPdt0Mr
HtMcvENqFqVCFOo7a3IWu8Pe9w0H1127j/3ykFzzuvs86K9kSaXtSLHCE8JRSKOQJMjJ+KaL7ioO
yJ+86sqd/eJdSSys3ApOUGY0xY2jZIBjKm43iuYqk6zTeNPgVxBCLMqG3LTYjA1Q6YxvTp0frMLZ
Kbr9tTCTuyiKPIsVh5DJank3HWAFK0SnpAoNnCMgWd9YcZC3rHfL0FgObZ8hDTEpcHDZAITNTfG/
kDY4319vig36JtEbDMim6m9NlnnzaEqu0pvGv4IQrjU62uPUfgFESm8G5YZqgxvG98T4dtmhN/eP
FYwQpFgfd5ViAGbMHkjkTW3uhjKeYpm2hAiVoyA5tBKcv3LrZo595x31MSvbxnIIZ5S61xtbG2B4
4133QlsfHssnhgYpdvof2iH44r6JgSuVCYFCqQ2tzGKg2SYebxfqGaG1s5CLTljsGpP1IbTQG1GP
482iNxKr2Iy/K2whaJC0T8zYBrapZ9dmW3tUH25Iq+4xC9GNFXqlKo9/ZyBC3OBDEJzBgYHkuXqV
NoOXWupd5BjuZRiZYELssJ2YoPq1HfxJ7wKQbKAnvvusRI9lXhzmmWHYWyY5A/xDAH4pObHQvCce
ArJoiZqW390aH+2OXulXnuLN/08C1uwuy7ftZ2cwwc9Si+lZWgMMSdq7JI/3SMVfLVkqme8pFUrw
tbps45ktMJA6CPeGPx1wWRwKF6XSQQVqmogFl+WSAgq+1w0pun9M2Me879GcWO7I6KnHDs6nH0y0
Cu0v420H+7MeBefDWHgrNEfEkq6+a5veo/aJVk+9GnuJ+f0y1EYDAA8rZyzB2VitGFWUActM59qr
CXHTIXTpQh+NsHtSMBhCtSlyXN1zvhSnxaz9yz+Aq+5toKGYDWPhkQu/5fUu04L/k0UMPmGhGaCM
JreVFfhsp0zsPxDia6eVGeVUL4AwH2bP2LHdTNzom/4xPJgn1CZkfvRBxgL0D2o9Ywo7m6Mssa21
wHRuVE/37B/OMUfrGrvXD7Jy7W2vO0MJXlc1aZLMecN3t4NiJN5QBRNO+5eXaXunPoMILhcu05x1
BuSZQWmaZfsCVfw9yqQSScCS4QieNpZ2y8wOOJliLjtiMGffpfYSaH2EREDHfl0W6x88+yyX4Gp5
iCK2bITyisalD9bJvhqujFuNeWg89tkn2VpJ8QR3W3qS6HXC9YhdvLs2D6FvB+PzFHSefBeX+Jb4
FjpomEs8TQDT51NcBpEs5b5pebySDc3tho6hDa99t9HtZVlqfB/9MHhvDcZkcA1VcnjbDIZ/QDTx
GBpFBtWVGbG3ix13nL/ZWpDNmqfN3/ROcpm9LI8m9tAumpKgEBTypOEJ02Oo+rWXkVBtFC4hxq3E
Ebw1xRwXSiNgDOAmn+u7PLm12DMZDk39mBWGp6C7fpbN998ORytUwX1pndos7KBEZiAClrsYFYA2
86aA38JkzYCbZoduFZCHOaBkFKcFEGQd8sJGekgviNfVhtumslfSzTCxghDcKI4iaoN7HSeNBpMi
Lcv05jaN3IQuh6STjfHYvjWv0ITjYZHlaeToQKOH2dPAwW4coiC85g8ieEB9kgWJbf3BqXhhMvi3
hcWqZkyTHbj+8vqmip8r504S9PgH3uy53Gv/H0AIslptMGNsVMjTeQZ23aPh87GErHDB/FgdnUMm
rUXddq0zpBBnZ6LUNQqt4Vrw3SJERzUaGmPZ1EiZ5gSz0KxUge9Bc1F+ytjNUu0ua27zAL9SnGAI
RlzaSx0u/JEqd9lwAumym6e8Q48Sx3U0STzatvKz0oT7gsPUMe8UwBlzemDjjo7W0eqCiEje3rZ3
JYoQjisCsd8MD3Dyxg7NBQd3/WY8cXLTKMC40t/8QUS+K2mbEX2FJoTAUe9YW4/8fmfXnyt1PpTz
8i1Sqk/o6w2ytMGk82z8xjTrKmq7z0vRo2aIIG8euoYDirMkznZpGCtBRp8vL++2o69+meh5UVuh
Rxp6GMkuvOG1atNBP9bUZb+NEyoyQQx9GXFzhVeAgicyPta55zemWWePdKZuqtF9Ujs3ihl5l6E2
PXAFJXggKZWimxigsnY3Y7uZP5Dk8e8gBPdjLEqXmD8+DOOTFXkOZjfN/54YF/vnSgzBBWeVDtMC
bni/nG+1FkPybnUpgzE3wDfxcYUh+J3hJOjgA0mNP56WHW/XzzwW2Hs+sBXsO5KT9WbMWoEJhyga
koKxAUoLy8R1rICEkrIYibu9nEhWj1uhwgbS89ukXY2PRlEGVl6C/6veG1Z6PWqd5KFLIs/LUWQF
p4ZOl7Qxl0cZPLT0ebUieePavtCdVfYSzlYQehWnLOUvG9pDQ13eETsd2BUKFJa73ufdkDqItIK/
su2X0LHC7NvezHL+Os3A8qGmgztWX8fqL3UnhIOpy8gS8vgz29Mne7Gu8b4iMTdZrH8p/lgJkhGn
jG0dGEPuNcciKPZ6sp+8ATlRl89aMmXuJAk8L10qK0ArKousKqC5GWwsYeHPY+P2svLCbSO30CVm
YjSrKU6Vj6OOqWqOrTJhudej+M9odJeUmN4SeWEu8Sjukm/jwx8wcTxSVORjM/O33GxE4r36GFpe
UdyryzFiuzIcg4RKTmzbKjwDCtmEnijLWFIAlgwsSYc4b13DlmTVZBjCrhyVlE16BIw6zPdx5Ie9
vgdL7mUv2g4OZ0GEDTZXMYAnDvlrV9Puu8baL0Q2HWR7Sz1DCD5UVChkbzVAFOO8a37G03WdDx6R
vQNtqMvAm4jK5y3pPHP1+u6rVakVamHEk9TKTZKhdYI6e1rKKk63Yt0rHGEvQkmMk5YsxsNPjOF0
+bWGLG7zId5Rr1d28b2JihXZ/UMmmrAjhWOvd1RJsGGUH8h0qs17/R2vJWupxMLj3iiUSrGU3g+p
sg9bxZ/QhHnZ1CRSiFWObehYkzlDcYN90BOcFXZGubsMoW0EgldiCD7T5KjQZy0wXobc7qI7clr8
0o8CO1juqutadyNPBZ9nvl9KT5GgywQUfKmKDJTPGFimwmLgBlq8WY+9HgNvLwspgxH8KV3MsYg6
yDixO6d2jfjRniXb3obLvlIj/wmrHaIbYzaVBnwJL6su5mUGTjj6eN3cR6WMRXYjAL2C4j9lBaU5
S2wxCmmsGVeN24ZJouhGzyX6Zs5xQaTZRD+xhuptbna7oXLpl9arPfOeT2V97n3D013lqD+Zx0Vy
VZStkhAmQjQyF9kA2AaFtnrT7RbN8jsp69VWIumVeGJsaELW1SFw1D2v/MEh8pbfjBgOxrKR8RKR
xLEaYZx0TmQCShtm0NGVhBiBoduokBiSQTletvJtuzAwn4aYlm68hOGVXWQxKC0aB87UjFdNe5XJ
jo/bkeL8fcHE05kUcYb3YdRQRgdsfYdxR3bymRD/YH5nHMG+y1HRWgL9+BQE97mHl+45KH2+XYSH
xXRt08XYJQ+s99Ll+gdoi/JRUioK9IR41FiFVWU8ptdBj+kkOWrP3O5g+ZOn7Jt95NuwksT/99Sb
3N/OqEJ4cjBImFEl7P22/hzWh0k2hm/bMM7fFxbOqKe8MAm+D+KYfedYh2GK9pdtb9vQzxDCmqEy
CJTDOQ9/ynTUx/6QtYVn9zIYmSTCiSUacDKKuSRKt0/tO5ZJrmWy7wshSK0tp1pavqcXV5kTEEfi
ovzfC6fuVysthB7LKNq6SBEPshJ8xc2diUrAcD4NbfzRse6zdzwGrOFEdpiE2hrnI+r9HoRKrPiS
OqrXxO94V3uFIpzsEwY2E0MHimH/UJsxUMCU7FynXSHJ/vxD4P5jZCIljLlkrYMWv97Pl9mbiumg
6eFuLjKvBgfNPGmnxhk/Jk7pRUrjUSeRbPGb8Q9dFrpm2DgyixPNitYxi8nKkRWoMDrUQwfI40hT
zW8Kq/iq2ize1Wy5UgxlDEKrDGXvBdsu9ue0LvIoG7mjGagOQ/hVrJ0aaUHBpzwwSyLlVgIRy3nG
EQ6EYQe+dyvnYZ669IPuYcjDTvGQWG8alw8LlHfXbHvFGVGIusNQj3OSALGursBVTo2Pdf0RjKRe
W5RuF/6+HKp4KHrrg2c0IdrSmKKnfoQeY/XZpP9H2nXt2I3s2i8SoBxelXbonLv9Injax8o56+vv
qp5zvDXV8ubcNjCABxCw2axiLbJY5OJFP78M03UgfT8vhdotDnMzJRaGfAAgNmJxSOveltv6Si8W
97yYrT6Xf+wWB7xzH4Knl1nFeEyvqx/o5r0AMed3PCCxUK1x5hfzXvzCG8U/hHIwjEhAnfUeGxYP
T3N+M1A3xm0YPm0RB8Nd3iYCSH9hgtHsVZbuDjIVmVEieCRu1UzJKuxPGIcSesi10tWHkcoVbGWq
1ivFl0tj8C0SwR3EdO6IedeMErzaT+xlHmkqqmKDsGy+UCqOp9ooI2YLU2/HwPmgvxMy2Ra/0Kjx
D614iIjRdLuk2H81M49pFjltKF9lwXToM9U/b+DEOdI5bIj6VkbbGEQV08s0PCfhXVgQTvk3Ud+v
gJPvux2LCXwYLEqf7/Sd5hsXiRs/6Y/TfY92jc4pjrGr3w9v5xX7jWmcpHInV5vKAQRv0Gy5YYys
7S5wm8QxrgZP8WawfhJ3YHYmP8PeSRx3ZnNxxDgPJk5GkjnrnNB81vObrH5OhIkQtb1nJ1Hc8R16
RdPHKsV1W7qckUrM3zAo8PzqUSK442vVRWaEAUToXWdP0eMi3hRUNvE3nvCXHvyrg15W3bjUWDJh
v7yywm+UHd6mlzOuPeCq8/7/jP7sGnASx8VRkqQ3ahQlSM9PF5XU2UpL0Q1RNvfxfXVFFFINbgil
chglIx9lT8Kr0IJWOMVBGw8uN+f3aBuOTvpwRzdGy1hvxtAHIajTVDdGGXpjcj9RzVabtnCKy/ht
sgbUXHcK4jJxLuxgcuawsLPMO68MJYTbnNkKlXiasHJj+SyyMZsXRfgVqFvpwaGqqKA+rZKhRyIN
b1KNUdNm8NCKCaHJ5rasxHDbMmtlrdQNxEy1ZitN53SaiUGlx+j/TzICe14JYi54ZWwxesxBCgJB
WXFjLJdRjNeM4fn8tmxb9EoI27eVkDzss0bLISS6rGeQIOZecJhEp3VlPPwn39r9eXmUGbDFXYkT
qxrdGQlbPDyfBRi5mv/oTUIGqRMH1YMymsHQ5bhopLaEh/tDv0MHnBMi9fbKhkv8qVIcXsdyJYpx
xzaqelT627G+S8Y/1YkD7LrtFsx3wPnRHiZf8RUUDQa+fsP8Kz28gjDxD1L71S7JGSb2WSkW0NAC
W0xATB8Je6gVks1Im2HkyfxkDhbqMU40ULIiV/WQqY7sMVr81i8x6/ARzxpu8kTXW2yLRG+BAWjV
cBP9pwlaiS6MY1wCw5NvZgpnQUX32zZ+EsCZQyIusrqMECBL4sEEk236PicFVa/DYOZTPCKdpHAG
AWK/Mo+tYvgYnyKheAvUQF5nz36E0q3QlYmAYfsR6iSPz4UoSlo3WgZ549G80t5ZDfWwB1k4aGmq
77gp7ajKUmKfeMZrZQGL5hCzU9yYvZ0O87fGmAks3wzqVkpxLsOawiadQmyV2aKKL3gQh4M+aK6o
/mehmn8JqzA5t9HGGkafClg/NNE0+UHW7keRuDNvB1wrdTiPketDMiolZAh7NAr8PekuadFtlx6M
2WZhcfrXV/D8lxXyzJlBVOsGyJAQo6THIfC7DkRy1MqRanFOo8wmo5nZ0mkPAoouMUrHvM0uhKfs
2XxP9tHReDyvFGUVHEIUlTYNWQV52fIy6ccC1KnW/K3N7uaUas6hjJzDilKbkqS2YOR9/T7OO1X9
eV6Vzd+XkRsHgxjoU1VmlSskzxLjv1cJtWkcDWOBVIqqZtvbrkRwu2NluK500YdnKg6WXz+xdL/+
yiqlUEHgnNdn8xSthHFbM86mNbQlhGVCfqsMYWRnVdk7eWj55wVt491KErczSjIPlZVBknw1H7vL
wn3Md/Nb62rH6/BfPLizVfoE5ytxHJyX5gSYKxHsj+gPQ7Kru5HFMMEEospVk4aIJohV5J/VdEB5
VMrQrZcel3B0BfEtqBL3/ApSQjjXHitNalQau45ZYLi1HoxKsXWBcoOUFA7B9ciqQhCnIn5dbqPI
i+9zUBEYT+0rrGKaPfWddRnHPpX+osRyaF6H0aJlOpRTl8I2QAoLAsBeo5QjTq/Gvq9OL3p90ySL
oVyOh7NwxxrdMjfdSeiC9LPv0b14CbdL2MY22p4sUWOqr4Q2uHOKFcJzt3of3q0bUNw5rAJWr13R
1xx61ARh+RqHH0Iponm5hZIVSvaCynLi4kbPEscs7v7MIDnsMJdyQE0LBE3m8JTMgVer2pskqN5X
xKhgxkaRKrhLONOwBrNOEVQCONLUBUWoBAtRKIL33+zSSQpnGlOcjznac1nOjbUCK/vJRgnfvbZj
Fxzra0+sIK3+n1KcUQRKrs85S0kV4W7qri2S65Ktymf8OwngrGAK06wodazafIy/s2xeuuv95Tj7
itOhsIDKrWznLFcKccaQh7I6ljLkNa/S+9SACCHzJ9u2nEuz2y0/MdbHLZySeB4lpXJORW5B66YE
OFvCxRJ6FbiU2MO87iotQrTAAiUC49bKHKod5yOHc255OfeStyFI7gtcUbUlchOwoemj5rXW7GO6
nF+k6WFKR3eRzcqeuok4d9so9mtr+duklRv1jFGYyMuk30bzRjftPzpw/B1y1MAuYapsK0OMcI2u
qg5VrC31fLj9enqyGJnzNHNn9NaoMTVQvoGpx7vorzhGqwwbkxVT/uU3UdVp0TgUyY0hRMU2Ngyj
MO7Bl7u3kJNhFy1WQEGZx7Y3OwnjwUSWcjW3cLrr7KeS3ljZLtae/2yTOAApx1GtmwH6DCATECc7
midHm3fnhWy7kpMeHIgIlqV2C0o9we6WKN6U97Ott1Hsojjkrksj3TkvjjJsDkNCMWiDrMGyieOT
pL2qVM85tS0cWqi6nNUqSrpcdOZM9tCkjmS2e2uJXv9MDw4cZq1SppTdd6Rh2oEGAakeqn+OUIXv
v46CpE8UVIDjaa3xLSm5loLykJLF89QhVbigM1igRpdDjn6HEds4Nq2PmSE2xn+RV5Hf3BB+WZvC
A0IbalLCUnJ/V34Gh/Ap8Iu9ab+ZfuHM+6b4M3vjmwLBd2/kegTlYuuhD/1xoOqmCYNWeBxQzUk2
ewiIluGtnIqDhEq787bGzsQZR6RwOBAoch/I7OohLygZxPgbyXwJ29ceAd+QuudlUepwcGBG/X+T
zZkS2lO70zPK9WyXD5ycAl8CLptRVegLVqz2Jr+v0eavO+g/3cWXwlX6GO1x97ihqCEotThYMPum
E0sdSzgE1vNs1XezQhUQUMeVQ4SqnmtMioSIzJpvhYD1145L5Q6VTGwRFcfyVeDDNKmxyRLAnd+U
IPpjdFQNTu3st5esjYdaPLY4Z+yPLwmP82iMFnatj+fAx6ysFOymxZtRZ7YU3JrW23kLJNZR5SCi
MgUZrS5MO7i8sdypnYR2OOJIUUK4UEG2Cq1T2ZuKMPt5cZmD5IUaZk5uE7PJ9aVwLhU4IyiSxLbw
wO4b5kHzlF3xfXZlm36BoA4Wn7hSxCadJ+bK+6OsgVjXMd5VB4y3u9ipFafMfEbOUOyowRikohxm
zJo+jRPmirC+6Fzapdeql/iGo+t7JKFFX/HovujfBOfIxGEKp4Jub85pibNkNU1sIXjdNYfCHy7i
g7BL0DNA3e23LeUkiDPHNpOyplhMlOeCZCXsRKean9T64bzN/2YJT1I4ewSHzIAhe5DS+b0neoxp
wHL0y877eHu7+ALjkCLKJ3GcaQpGsJQKEzdb6V5Xul0UlKCINKgmTVIvtrqrMzDGktwNE7ZJnUCA
YtXCwZrqS4w2xciUwRuEwNMFlEIF8hUmjzhJL+7arjsIvfWl835SmDPRvhvjJc/wdxgBePSixJ6b
yq6V/R9uIxfdFmAZbpYe6/o/nkDBsZzGi65ZWRydUdv2aietOK9WKknVSpgT4xroSA3u24F4wKJs
n3Np4hiNSspWjVFtoLYPhJgx9ZxJ6MDzgVtm3w5RhALbvH1vyttRJ+43hA6fRmp1YpeUOXRoO4yi
Ap2LYI7eElIxGqUGBxOBmKuwWuz8MAAE09ZRA9MlrIuSwYHELC9L2TAZ5lV0K9hoZ3MtLzxk8Ce4
UF9YbkVIpASy76vTm4JicxIY9gVy0YP7L7wocQ05rxUlg0OICSP+ikbC/kSDBGaDxFmywD8vgkIh
izv9dViquYIXUTQXhfeKGx6Li9bVbclhuVnjQKUGfuOIf51Li4OBVFsmI2LwKt4lB31XPEboZqo6
W3eNb/Vl+ahfjPv5/g+V5MCgR1+bKcwQWnv1T/bgF7gh0t76DeMoFVzK61P7xmFDCtKCuRYgrsFQ
xsgKPVCVOX+kksVzGOlKqiZzCttQ7NzE2yyr4JAfa7d3rV1yUe2oDCezg8+B7v/2zeKJjArDCpRi
gLyy8Vv1ooxAUwLKfr3/U8U4tKgWjBkzEwiyCrv1/u7EVyvbelJ2wi73jVsqhD+Pghjk+8+TDA71
oRBa7NaSv5WNYzbHxiAStdu3hNPicWBRRZM2NQNExGN8AV4O2xrAZNhFl0VeuEOJ+538pZfgX2GM
xRfRLnoupg3zf6ZwaVTHSSQa1il74HBDbvJmKWv4pla39lbynIyjM2vLzRxSQ0ip/eEQoxfzPpRY
nDQsjd3UN+YiOULwTJynrTOL3IuCTjNVNsET/08rCHUhq2ITUsZjnBwC8LREvvw23amW3ce2yF79
yFcD9pfzZ2otk8MJY0QLScXOcN4NF3l8VSj7vs88EaNp9fJAKMjOze+FfSI965W40DJ2K8C5Uo+M
jwdTpG8zXEIkj4aL88v5ifdMmsZhGXNYfJI8VeVzQo003DIKEDOYiqhIaMznCcFqcNyYWoXOsLa/
FPsrsLoaLWHh2ypYsq7LFgbb8OmxIkDLS2/psAj9tVuuAirZs63C6fc5UCjCAIwFlgHvriV2Hvqx
rNsm1Zy8dUwx5viXEuyPWIUpWVn1bcHc+wyyJ127RGmm3QTXPdWmRMnh4MDScrxgL1isHJQzRnuo
5H2stbYxUGbM0PizGZ8U4tAAixQrQgmFRLxfN7eJG7mxo91ZO9munND/yhVXldECLMu6CjYr7i7d
5UsaTCxyKJQfqO7DcbW7kNBp0xBWMjiPN2B4VTzoDHqk/j+lkh2kWHmTy2R/HgEoMZyfK1K5kXqZ
rdw0XupF4YuZONhVQtUZb4aUqgz+RrBYmNIn4hStnQawRKLJJrrs3HCfeiiy+vG/NpvxL4q0YBNF
T+J46pRJitslKZg4VbZTzVVAr5WDTCd15JxYwt+oZmmGKiNh+YmioxHA4y+wThvhQj6qTutEN6bb
I7fIHnhDsgF6UzUQGgE/TYZ13OldAjEyyhZOdkm+DcmNrHhDdykYl9RD8ibUreRwp1dp0fyiWJAj
md9r/aVKvtKCoq4EcKcWBEe9KEoQECG3oBh36vwykW/+mwa+EsK5cFhitUwLhMzHjxrtpwxkYYlt
OGB+sBN7qZECC5xRJCJWSiznxUH93iU9a12Tkm8oO7AN/cIaiDdvQgbfUxEpUWuZrNG67e+XMbGL
+EqQX87jA2EEH29hK1eRomEMHcpwqUnzmHY7nco2bD5wrYzg4416JaCcm9kqZghYLHv0MHLMSR6C
x/hyOUrOeEg8y1Xezqu0fV5PJvHxfSVyBh9QtzRYN/Mqwzx0PAeYbrBvvN5NwSMKBgGKj51aRM6p
g0EsTNQJOgrGoVyOmvBwXiPKENj3lUJ9E+dzNUOhPnhdxLtKfStIYmZKBocGSRFLk7RAh2CJUPYr
4DloaJcfY5BRcLoZk662h4MFJW0MFHJAknIzeowVT0RAOroayr//BZsEtTccPjRdkmkV68dcJDRx
/NU6pZM77Zu0k/1jg0cH6sq8+Xq8NngOGTQlHSWJbVZyUHw0hyPlsHjePiejFEIzviQG3EepWEtY
xznBXHnrxtCJTNRm/chKFb4oJmusPJIYE0dyiOHR06se1ZeM+OOjCHwiqGcofbiIqEtyM8mY37Pi
e6W9z6j2F8LCZS4UarpiQZ6drVfILl3BfFsnj+cPKqUC+746qIuEMttOQFCXLQ9LeTtQKlDQxs9c
TwaQp0sddNAeYt1maBp/C6+ku7JxJYdtS0kVEVGrxuEC62fuJtY83SaHrLsNFKenqDgpHyFziJCJ
ZSjqzM7gSPE6eAsf4QrOu3VVPSsOu4NTFeC/kairyMFpFsaNcLZQGEVbRAm0kr+JR/knexUUruNd
ADqdybN+/gtCHXZn+HSFUU4SOdOYi6418gI4JB6FV9YgV3nJNXuhizyNOEjbW3YSxb6vrLAfFrXM
ZcSrTXCUdSfAlDMz+0qZBzgofq0gZxdNJC1dKGMFM60JD5HUWkelFH+eP0+UJpxhxIOGPitM4AXH
QbnLzMROehTNiVRNzG+O1UkZzklYpQxysgIr1r0naEXCKMfEBQX9t3T2mWNK0Wh8XjG2OuesgXMS
hrlYQvvBScVqvoeDKh+BRxrIM8/L2QakX4rxDVchSDZG9ABgAUPtu5GETlGCTem8DGKT+JfnOu+1
Kg6ZuSlNhAKFySkbEzMDqY4aShfOP8SYyjykAoxBt+pvU6R6kt5/P68KJYKDhUCpuslkJIl1ckSz
dNR2xFpRwGNyMCAoGBRRt1is5DI7iE7yVjuhJzjdUUXBLjKO4n4YCZnskJyxNb69ai7CPm5MKJWP
T3Fz0U8YI5L/SLvZ6ciIgS3QOVkcKrSBZWoC43VJLhdf89lIaNUd/cUJ7ByVFtTDErVfHD4MEvq1
TQPmbWTaY9cmbjqDIe+8TWzWW6+QzuTAoUtGTHNiRqHUCIQsTJ/rBZQkZEhCpU70bEb30796UKJQ
iZ9EPYtzPJo6BOtX8TWbubTsMZ93lx5CpzrS5ewMcz7vnWUybiVFE/mqJrNMTcMqJnaT7g4odDuk
B0Yt96XkGqJKyZREQ/nM4FSCY7etl96dhNkOJExQTpFsJ+6Am5h0EsJfnYUy6UHrBSFNG3mB8qAV
P0T9B2EYDHA+LdhKCJcmjAJcModeRC3HFfKfH1U3+7r4aHvPvPnlDxeOv0mjOy7sdWVGcIkC++Q1
lJ26JSKHbXhaqcQBYK2ZWmJEWDdDdqrDR9nSvfwmXUvH8RIUpPvk6ktHeCWRA8S8WJbwYxGL6WHu
H0WDoNLahIjV7zNLWQVDehMqWVFILAl1GNOLjJo3Ti4ZB3llJIeKksMK+uM4fgzUY48sxQUIhhoX
JxUNjFQVEaUTB3t5PSuGPkHkMjd2ifb6mMrsb1/9VsvGgd7cLGNfFhCBqP+28DEj8GLZFc+BLbvC
IfuSi1pJ48KhWVLFXBzYSWr+WjJcM++L5VocH5SQ4skjgIG/NGdiLWsoG0HyIXd69TZqnCQmDhGx
O/ytWUnNBLMLIGIU97n0bKh/+PsMllYWLYqTFCBJjLyt+mOZDzL1NL4Zm542g78nl9JUiQhQsURt
d6i6vdLlnthLdkq9TlJ7wR390LIMtU8hyGzuK8UL1PeWem6jTid/YZ5EQ1XDGos1Oun3HF60QsIp
3LVuHoBTmc1hoC7M1PbzeFAZg2Hm0ErT95q2G3sC0DbDudX2cIc/MNVmQl4d/rPEDCbrqTVSJ64P
ZlHZaR9RwQ/h42QOB/SoaZLSgLT0GZeIfb2Ld+/iK7uVh2Q/LAU6/Ay/wGjNPDKZh2P05Gi8wIzm
H8pudFlmoyYDO2Kn+H4SGc8sqjxDt+xSdBjfduI2nT1g/mP6WIMaLvoPZRuUhnxrSbVg/LQQQMPR
Gb3qFhWebu5Md6wmeP6L4l/fDiBPpsI3l+R1ZrYT2zxhr4NkWQIvSozwhDH35i5t+cR55t/O5aAE
1xDD1ra4qE3PDO8X8pmRksFhRq4Gs6x2UClkqSJGjLnYYWrnTuzodpnjRGOqsfOV8mBVEyVUXGn4
hy8kH5E/zkUD2yaKb3HzbIAoXciIc70NVSshHHAkGE3fhwbi7xK8kd6M1HiPPoYOFLW2dWUcSz/b
UU+A2/a4ksmBydKOwhB2kBk8FehIhKOHhYA5529KICrW275KrcRxaDKFU6saA9ZRuEgOo2eiIqWv
7QD3KDSPonf0Y3phslN+nI/UN41mJZYLL+SuhsUI0NJMj2p/1xQ7MSLqRqiV5OkQ1GxepGiCDGGv
HhW33lX71h3dvynNqQCQUIinoRVbITO7hQmTUaU+3Ej9924iiAM2w4DTomlcmDGp6IedFciQrO9a
eSUjgs5nOzZ25/dm052txHA3jr4TK01je5PAnfWjF4WeaFXOrErX1kTI2gT8lSwOPKp4AXF1BPPr
wu9y+fg1ptEVTvC0B0qThXqcQEDrsfF+iS+DYXqPq8FBvIiuSDqlzWzLSh8OMeJ0Fk1jgjhTd1nS
ks1klkp01IyXrDAGpLPEixBldxxcKIMoJnGFzRqL2yWy5TS3R+oNZfsBbaUVBxJCmBpBEENIY+7Y
k/6wFw+W7gp3ioduCWLOAqURBw1hikGq/YIlxKQaU/RzxS3l/XkLJ0Tw9LOFPMxdoo4M1xtHEW76
QHWsnPAelBAuF2EscSVUzEMF6YM1PpfBdzm9+zM9OEAQxcqqAgv7MhlPMYi72nv8/3kRlA/kmWYb
SV0sSYMao6PZOnB02oOlqfPQjI9noIycfUIggs4hQtmNozknCFkqOL06uo+jP7MvvmRRU7q6EXIo
VMYvkWJHxXWa+8SiERCqczAw5xNashjqhM/VoQxtlpks9vIDK+iXbdxwrxgN3hfTEKeDqnNoIGhy
ZWE4EuAnvAqDY/aV1tsVmuocEGRJFbSSgN9Xcn9Jjx01hZPafO7st7M2j8j34ezH93J8SU/L3bw8
nRaIL1JbMnPsOxbRyZmLFlEvcU1XWXC/qA/VMSVLDwgMMDgMqAaUztYi9OmzhzRAd1lwrSYECBBr
ZnAgUIUqht6wqCBSLg1t19ZEHEVEHfzDbGcVZVSzMGpoj4NxE8e4rGT7nCLPptTgzv3QDpY+M0eG
+Q+jcQBBFnEmqa1ne7VK0uhRn6USO/fmN/TzNXBj6S77WWFqHcg20WNDyNveekPUZVGU9c/dnxYY
JJIeLWkDeuAF01+0wdZJOrNtpU5SuM03mgGlVTWkSDfZx/iZFM3IaOdjF/RxD4a784u4jWsncVxo
aBZhZywaxFVR6xStp4/fRUGxC7Gwi8I7L+s3V5OTMM4iLEEuxybRWP9ssCvccqeAazpy34MIJS8S
+IPkvyyXYj78TaxzksqZSS+huLRUFCQ+VTw7477nywc19CYPQ+N3ZPaB6fDpwUI7SeMcBZp5pkYX
saCIF4M7VslaOqarx+6yU3bZfeknT18q6lmJ5HwEGIIiY8HcUFftDadqYidsqJ2jbJ9zE7WctVPN
rHLeFbi5/lzAbzbs51vrCi9Lk6P6xTG5soigbju3slKMcx4yCpXwrICdKyNHuPmoCva1e8PJL5tn
0aWfzYjDwLeF6oZQYwYl7DMcqpe+cYoXRdnpM4h29AfiKIjnzYTvEFX1Ssl0BQsqmftFm9x2sefU
V/R3Y8IgzAnFK3hT+8LMX4zM+mWbFoct+mz0Wd1AqFUf5s5PVD/siT3bNBQdMxYVSxMV/WOe9AqT
x2Acq0TFRVbHuM1BdcpQtSUKSDYd2EoIZ43TII1NgakwbqIsKLaXvo1W7Q41bkq5kRAAuZ10WAnj
jHBodRnFxxCGFizM2+53Ofh7x3fZz93Io7I3mxZ4EsY/nUgYg1gJKSy+n/dx/aMf3qL6vTEvQOt8
3gCJfeIfUMRGD4NBg1ZaAZ2M6zBQd3FPsQltguFKHc7gAr3txJxJqfvvSmBnoC07rwa1O/xDyiRh
KNOA9g531OzOZePQWcVACE5J5Lno7itSHufCiqTFwZ0hTwxe2q7w4yy77kzDCXXRbQ20zKgips2j
t21QMzdQv3fkdChqTdnOrk5YkQmxKGXMnekDxtj/NKKvXHNXm8Z5sM5CzVQoQ8W+VewE93Xr+zA9
nd83SgnOZQ1JsghtChmCxjhrTGu000EnjIOycQ4m8FpTYfIIrC/I/xOCAbt+NynmLwKJ+NcUadLl
QWggoovEXR4HrpBazlxOGNVheueXbNsbooxSB1slOs/4GiNjSPRZFDuEaq+dy2i9AxcZm2c2si/z
Qp+qGN1UDcujSqaB/3iE0OpSNzFnEeKEyZtH3YlKzVYr2bdkCvW2T9VKFocTYpr007RAFpsexDjS
0XJ9UHasNMZyc6JneNP2UGZjagY4ryWLC3mlaWoKlHQjqtBfi8hPqPEmH5jzKQRcCeAwwpiaKepy
CBAu9DsTXLDFAZRJzevwKtxEjmRHrnko9m3r5Y3by//lkgwcMhTdTF2u/g4OKVp9irMyQlIMRH45
0nwjXJfmpaW9NKCfl116GjG1tBx0lIYg9gGTGAvzi17VV+pElTFsHmrLlC0FVzBD5mkO4hBtW1Zn
oh8ySRU7K+S/GhFXS3GW/fPnbdP+V4J49MhNcZ4mdJFa08sQ3A35RSJcV+n7eSmbK7aSwkUXepWA
FruGOqg2ubDk6tISQgIGz4vA5J1/Ogwtyixx0KBIGt/N84tEvRdSv8+lRGpUec+5gd9Pmit52vU1
EapQv8+Bw9T0C7J7+H15uZHHl4pKUW2jz689QOPzPxcIrq6YLJEt0HPyKHroPQRRpM2GvsbvdIhH
imP6rhx42ouKmqkQ90Ev0WPYUvGSsZ6PV8Wji+LPn5dPnY5SIgZyxPrFi7bBTFmh2S1l97Qk0ut5
QybV4s5+kYLczEyhlrpDSctNCRIi/cZEAUiKZ3CFqM+htOLih6IbqikOoJUxqldGUzuKWt4FNcX1
QInhMACLpycR2yp9xIvpbO6rJPoWRaVzfu0oC+dAYAojdLcJEDN0F5G8m6iByYQafKWmsuBRLgjQ
Q76o72HoS8aDHhJO9TxaKnyPYx1IQTqBedetB9mZs50ZTJ7YeZX5/EdL9WGFq8MD/jUzKVGUjkHq
cWl3S3W0YrLfddNxngDhIxJbCVlUIzCqFNZlomwWI+uam3wnHrLmI9OR+0Jlk76agdinmGElkgOF
sFRGXP4gcnjNr+P9woq6bTRb/8v5z4TFfZAJrTRMAs2SJkYWNB61zGEjnnCxHfbSboocM3Nmt/QF
l+on34xgkaqH1wb1g6bzDzWSpuhgW8PVZbnpXnUUJpQ7zGW701Cbgx7SL+XqNVGTdE1HEw0Gzv0T
aGOz04dYQzqnTh+q2AuVHzM1VGPrZK1FcKA3BtIiRjFEgNzOEZvvojnbAp6Hzhv9JrauxXBwF/VR
1eUGxFTvbWOb4FABReVB/Zvpn77lbh3mtTgO9uJcKNRehjglTZxIRgLT/N7IO9USCMW2zHAtiAM+
o9JxC1yQkDKrd705zpp3fuGI7eFJSw3NquJyBFp05rLvq+/jEGFW45emDa7U4Kv6QWU9arKJ9Rr8
4ZKdIxmOj3VjsOdU8tljC53W0rh4aCnLQe/Y7uA+NvnhfnnM/PhKfJByT0IAkTlUBp1aRS4+yvum
jsQIq4iZAmW4D5dr0yLcB2XhKod/UbdEY1AwC1ec4rG1ayfyO7sb3cljZXRUc+JWnm29hkzlFf4J
Y8uGTEDcstROmxpOIr3VpmwLqWeFX3BZa1kcRtQYDyg3GWRF5lNbfzO1w3kjJw6RyoGDUhiSPtTY
HtTtVaKdtWa0U8ZReTkvhloyDhRKo05no4GYMG/BouRXgVdYezPDdVKkYknKxDlcSJPU1DSV4cIV
SHJRpJo7A97A/i6qpBnCiRXk68p0RBRRxYIKUA5CvcFJpv35xSOOEF9MZqGhuFVYur9R7mXMiEl/
NpNzXgSlBAcL4zAMZpLDzEJ01EmonswFQsLm+93KkjUeCAQpWsSEbcs3OX2Irz9eZPDePgCIUJqw
Vx+sHSP7parlKdXY99VpjSdV06QZqmXyz2oMbCl7P792m8y+a804PNDUpVZaFir8zeyb75ZdfWA0
FlSgR6nCgUEvtKWMzjC8+yT6i2FaV7JMJd1/E2b9ins0DhAMHdlDJYCM9GcWf1CSsaI1xsdQPS+e
vKfefAhk0DhkQD9glSs5zKKusmujvwlE8dC05lUblbPdZS2Bd+RmceiQ6SImi+U4rq30GGAcS36I
ETl0ylM2Xs5VZUs9JkynlIcido4vMYvlSm/yDlLRh5YiRBef4KMwAzNZHMmZP1hWhC8UNq2skp9z
rowlRnGwuEKbr5caPXaepviE5VNqcbCRqgUCS+Z4tcaLr9N9hrSyOTjDEcVabEI3eyLPCHxnRs5f
dtZ6cTiiTWE8hiygGOrRzqbanvXbWm/9oSK0o5Rj31fAAaZQVTAjKNfP1iGPtUNEMZL+5rCZuijp
kiirPI+ZsWSy0Bpg1Oh8UFqzfr7ItxzhCRUGIibz0hUG2zqdBHIbtkh6UWuzhSuH5k3JndJ8Iyxi
+zifBHC7U/eh0MYmY8I56scPFoXbdjfZqfNxAe4vVZ8VvqqJoz0Sktkvf7aLk2RuuwxlCTSDkQpp
D/pRZEFg4BYgWW9lu7uLvPaiJNzyZi2kJp4kcrgflWpQwm8iYT3bMq6+eD8sd80++akgUe+wy7dA
dhaSQjkfUBVLEYeMfTiNHLCft88qHgVYk4r80DQgQ2CZefL1aKvgYK0p5xQWJa3GifE6ajhzS3az
WMfS8O1wfDAxCzIGd/RA5OgoQ+Xcgi4JQqQmjGvGOmTJIaLY/TYZj9cqcX5g7LV2Vhhz7ngcPcFu
HUFyhr/wxgzeQjQ0sYHfblLbf2qmfDptlrVJ0jS2fz8rVEzhjISe5WhXXQNiE+1fvDqzlTpzLvjk
WlkXvRDXEGiiCSHOa6fR5NsU9c2g16zcCLyjSIF45w8jsXt8os1IKqMDXyoiVqtv7VDqvoV6T8Az
BZ4f39f4nBZzPVXswKPRKN7nGqpqwyvDmRxMZPGF0ckpcojtQPzXgf84myuJ8VjqssRsZhoEZPmv
ivlbjplN59eOEsKhioJRM7lsAFX64j9i4Y6pH9dv50Vsu9CTHhyGdNOsZq0FPZL4qWlu6uBGzm8W
9eG8lN9cy09iONSYYzkxzREbJO/+zjqlTu2Wh385qIlaNw4xximvzJDZXPgTw6uR5Qq9xfRN9Gct
SEkq/0lvMpJ+m7RBDkW6MLUG9eMF7sF6sGzVSY/mbfQi93Z9ybohauoKQOE/X+QTNUGQNExNobC1
m6G0BbtAET7YqxfNrhGx49m731PP0pSi/IO+ZWYTxkNiL9XdcDlfJ27gqnh2Ct9QB4kGelJNwpvz
c/jEvP0vRaCwZ/UKuTf9ZXjLTsQ8mOjui52tK3fAlwKBSAZjIhkxWO2xrkUd9PeTLV1jMiWC2K8l
XX4dDJkLVZD2tcCTDGElSH+mTHNYURABI6ShcDgSV1mv4rUb0cnP/md+LXx0HVhOrnpIXOEiZ7mk
kbDo8YyrkTlcyRIhm9WBIfLD6MX7+Gh5Y29rO7aGmTMQKEY4GZ6UTDeTdKjYY34r7YvlRiUdDKUO
hyhWZATN/5F2Xb1540z3FwlQoyjdSnqaS5zYjuPkRvCmqPeuX/8dZt9vrTBaTeAFAuTiAXQ8w+GQ
nHImF3eQqvcYio0Vjx+U2/pGzO+kR6MQ/kuuBoLqokkXfMPzkl/1/eShc8wFrRbxLNzUmqarBme2
qXJL8lhLOitDLdgPnQJ8IUvoGSXl9zcleYWQuyoMcBJqeYnbIhgd05c0Ruv231w84U1zSJTDDMYu
OmFDCCY3VwRJngWBIErV0CkSn6Pq+/5xRn1fWMvq8G8VjY2mYPazu8zNrCslfN4H2DyVV2oTLnEF
ECVpZsHkkDhp8u9MXV6M+joFXlIu3n9DEqKukKyxzy1bIIXGFLo8ROB3jNSDjXqiVNQi/jc0yRGx
hSltJAhmc610k/yoxXeGcbtEROPLdoBxpT/J+xQteOfmAFxThuZiJmi7ePwIuzvGnnObYvCMeJT9
ffegTqttg2cmNxjjjibPB7RDc1DzHPnrWDfdxLmao8qr2XlfjdvXKe0VRXJHYw1W71nUE2Q3XQyS
Kw0TCIsGcZbmXX50fE44ChJP8hTKZIVV3QOvjbzgBFo/z760x/7rdCgwu4dqkNm2/n+kk7Ntmcpr
VmVAY3hKT0rgDtrj1BtHRg0QIBZLzrexUldbJgj+p2b8C+x7ruDfc5W5JA5goZ7fDsPX5ZKnAs5T
mOlOABzRr4JuTIw7FFFhfiHMgpJHchvcRo3WiEFofnkIbq3Tz3DAA/iUj6id9/QbFfyV1Fr9y1Z7
XSzJgWQtonBzihhc5Wtf7VPx3hKEoPex1z+Hj9ULWkGPyiM1sIpSqORHpnLkI8po4OD57KKU2uUg
VwrTUx3ep+qR88CzqGY3ag+Ykk/R+ZwPYwXM0cNVW9CrKCCyqDCfw08O9OiRzXYjtjIa6cmkBWpo
8lYYJ1jzy+yHar1j5tchPsYRljM7dekPJL1dsyP6xjfDditcybcEopBwFmV+Y/+ilj/m8uswfu9V
DeShn/ftdfsYfTUdscqrsydLUXrVi4I/U7lxzHPSPO1/f/ul8iqKnI8zQ46Jw6G4Fl7xu4qhIjg7
mu+N26r4X1Ym/0QgEoYp5+fMcc6TKf7bSPzFbz3wEE5H3Uub/4XmLH+6mpa7/qY8FieqIpmyGZkH
IrYta1AUbMbyb3YzkX9aIrx5/6SPkdoRchpvbhW9qYV6rVuMU+0uGXomjHfa/JORhM61U66GSa4m
TMNkYhbsxdFcxblbSjyys2N6wg3CU/DYzdziZXoR2TbqBUU4VpkrItB6rc/FkJayvgnGU2h9bXIK
Y/uVtrJWycHUiwk+P6HOCV7sqX4SkcjyZD/imYaw54wBR7T7Jja7nOIrk5i3i6jq5DN6Top7nH0H
XT+kdutVBfEYII51Ob2XT3ZjBj+3ez2ZnpoioMXTm37+aJf6t/19SK2X5FniQknUTNxXWHnHiks9
XUdUHo9wXnIarxpLrTMtYfw6hoOCfu2rbTf+vhiExn7L20XmnEcJxEB8E0OBUneOTcwhvbaG0z4Q
tbUs6UVT62ZhKguQ2gMPrgQ9Zuk118FFEBNk7VH01IKV4I7KelFKlC4s8RC26FOEv7L0q0l7nIv/
eFGWOSM0tZlCVdR8I9laXMRF+WcUcP5DVi1xNu5c9OTCxDAyQoxUB1xoXWvFbTXGrmEPbm0f2+LU
UQzzm+ah62jFRBKU2XL/PdjQWrOeRIMVCBLL6r0yF74+XutU9GNzlVY44vfVOZ2ipMUyejQn2QUy
IZmi3XMbIzX3TXBzy65ApCud3dVFm4sOqEKwbE9+wP5aUuJ4pgSRPKxaYiYZIuq4Nmrf7erjQE4z
Edvkt/XXGUdDE3dEy9OvmkIIqpyHFBUM80nRUAtbHfOT+SjuiEjh0nGOTXNbwUm7Fnx/nM0D5OmN
yhPVEjw7Zm3lF/nisfy91RDv6m39vYonbdd8QI5aNVF3m43FNfh0Tyy1/H0zoCDE7ytbK1pNn6oa
IrEsmj01HG+nEhVi+yDbN5eV4iRjCzTFqcoG62R+EGNN6lN4ii9gRvASDBt9U0hgBSZZXYSW2HTi
2KZDVLi26QZG7NoUeeb29nldGnHQr/QWo4yd2ZEoqcqTm0Z71BxcHtj3fb1RINLTgMdtXyUxQDIQ
fsT3Uda6JAsohSEd3bW1WDbLYWMxq59na3gYLR1Nncl82JdlO+v7uizy4yBfpjIDbRoermiDFHR6
+SkrwG+H1/KDYCLAJFPMriMOWsK85fcB2hPr0Ipg3o2VuKbyJaXcKAUguYSesaUbFqgv6rRPwVA8
hjPFM7p97PxjavK1X0FnmdMZkKEsWeMFHXsOpsBf6sR2M8eiDJtCkxxC04Z6szQQaHRyzwnBAtsp
floZZyOsvX2TIExPvuXHg9FHiqAVidmxKc810iMV0RO9/SRdWZ3kDBrWJIqiQxz1pF4NvsglhN+X
03Awj+Y1fUJsPypWeJJfwPva0HBU/cwRCjM3fNE3yt8Fx/imyFztoJ5DKjdO2aDkJtJeaQZdVEtx
5ypPT7wjwpHU9yUX4aS5mXJRocowN7x+aBZikYjvy1d7q1cju9HEsWpHkzcUY+HpBXGUCr3v3BTk
q31bxQXXxVFaBMGyeG2PwiG7WTBoZnSuHW0sb5pKrc77Bk7spd9u+Sil6bMIoFXR+pH1o26cY2Cf
mfO0j7Mdh3i1OpkazlIqsx3FjTG6CC6t6RwcS0xCeCuxGVtBSf7BrDVM9ith4J35FJSPek+Ew6hz
Qr7Tm3ZmFsYMpaH3ehSDvFsMJx8NV8XMBcFLbX6y/2DjEr7IkvyEXldpZ+sQK5icS9O7mGp5rVEc
mxSI5BzMmnd2aEO0GNUl5eQzvCMyjeAmpUBkb5BrdaIUAJmWztMGr3c6N20IEMqyJZeAdoJQNwVF
g141Xp+YZ2v8OJTR8+IQZwQBJCc0U3AnFKrwp4GeY562YruMx9+WOHQx4vSB2EbEc0LOY06WqlSF
eBOpp/6HMDzl0F2pzyIURCedqaNJposDK1k2x3jogRV3eRbz6nOvc50vomTmT1pnCLuQX68gxY3b
pBLGh8KAQP/Aa8Nl1FEhjGvHzXLJOzCNB7kt+KZa/qCk4DkJLyCxd9voYxQ7J3LoNeX4uBB6dQ1H
RKhjoYW7/ogEZ61fs3Lw4rJyWxMMrJOXBO/b+jT2pzYmuPiIM4tL/oK1eqkqHbTJ2T0rnxx+2LdF
arUkVzFMXRJPgt+tiD8G4YMB8vVqfNzHoPaW5Clw6/8fZZ2DE3fOH7LpzrByz1r8fRzhDPaMQnIW
yWDohqVAV9Zo+r2GltHoPKNyNa0xAqQ8hMpN5pAEQ+JtvAMqT/eauZKOsSI81Cn82ZgrWpHEo/PP
Jhv8iyU6usZNZuiWKglZc6VSswXk62K0pai+7lxUNF1UlFxTNUz/8pz+B0suZK2KnJmVGKtiZJ4Y
R2SD0nS6Wjxc/+Co3hQ01F/RpCDL0NhFPWbYY3n6kGZ+jq21bx//cuS/IkiPqEbplrRtgIBLWTu7
zkN1Adcw6LqSEY8eBHM+vtCV1ds7+BVUGNDKdRSxkdlzCdCpdY6prrsTuBP3BdvexK8Q4k9YQSxZ
3KSGg3ViveOqIItLVbezjvsgmzdbWBwzTExld7jkKbIe9doDMiZ+hBaabjiP2gdH8RRcLYaAOiA3
N9UKS/IY2hjqhip0FnzsfOtKcPCnXv/V+kNO/E0HtYKT9pQ9JaLKTOypqb7OOq/VMQ0uDXEtJK4z
mwv1CvSbs4gKPhYlnEWe21ea3R6nOn1ZOsoetjfuCkfaSpnZ6GqeACd86g9/17WZvv1gINxP5+8o
oaRdlZdtNjsxFqssS28wMOE+OvaM0BwpkrSNAqdVgoQBRVOOIo8RHvjBLtz0xjlptzRTEWHt8ozA
MO+D0RAWqHSOq4AVqUhcXT1nvDs29bf9nbV5bq1WSyh4tX3zflGxtYBlTihN7a6d/kVBOYD2Y/oS
5Z91hRpISS2YdKeo6gyhV5FfiGzMtQNxRYq74EzsYQpEche4MZVDLdYrz79n84PezB6mpe0rjsKQ
3ATOpngIEuzbIERLc3eIUvs4Uo0OhHOQJwCiuTSNrRAguTIf2uWLwsZDb3zX69O+MJvnhGGptmOq
qoPkz69WoHPObcVC9CNA3jHJv6sx4cC3tfUKIC17PnVmHo4AUIeP7XThVeKq7D8KIa165HSh7TjA
CCv93jHSD+USEIcdpSdp0R3WFu0yAWLWbkN2b7zpRrxaB+kwMBJmOGWN75d95obRQxHgBtkTvU/b
j7JXFDlKjbJmJctVoGgPTeQH3DdQQMvfTfeZckju1ce3ET2BQOX/7UsOUcd8yhSrAiJfUoygvQxT
7+Ydseu3r6cmCFw0w0T1uzyIdnYm0HWIUJT5ITi1nnbOT6I7o7jvTtRoJWFLv928V1DSuaOYtp5F
wsM0VeKN/OSEt7351OCFG5z3t+amC1ghSWePWulR6yw4Tqe4cE3tOkHTYX1Jqfjq1gblyDBaqmqq
pinrLut4xSzNrn2FnwMldh12dALirNnaPWsMSWm9bSy9blm1HyRXbL5RONEGLXafvCggTbQMEFDa
Gl4pv3qx1JpNp80ZmGfU6WOVK4e6Nf0FHEJNGYMrRuNekVHVx5ubaQ0quQTTiNKxtgCqf/g5fAH5
Hb86cLAOiGFGfvhApXu2DAJ0lLrJbVBZmfJEO7WeuBGZYhbteG1n5zj/rIorwmXf7LblWsFIHru3
6siZHcA0zza2k0hljZ+XzAcXnFtgHFs0EgcqJZe0euq8xF05AdBAQUqcHhbr0cSbvUlDf1+0TTNc
SSatGG5WlhnYGky9Dt539hzcakVAlosLY5aMkaNim6P4CskQTNT91RibrEQtIq872EX4TsTZhjM/
hIO7gDMmPFIXhY3ty000XICfwXAAKClvBNPmaFlF52dou4jzK9ZwN56J/UWBSIqLc27zJQdIJLjH
9KPNU1enTnEKRD4Cuwp97EWJvFKfu/OCie+BW6dEZIsAkd9CfA5aOxAg7XzHNA+ZGbfsv++b2dYO
Wq+J7FJj1pTVXAJEubZvRd2GYLqIIg9333P6BxX1lFCSex0m5BpzE8vTa6ofjodORQud8khItWnX
r5ZmS3atBFXLEhtSlQfrg7Dr3DMvwcPP+LFPVYJvbNVfVCh+X71OjLELHEMHmDFeZ+y2qY/70lAq
E7+vvl8lvc6tCd8PEbgomTcOxzDS3H0QSgjJk04Zz0NQjXd+HDYYotq7A6fySRSEtP2Nup1Cq4Ic
0aV+it7HYMrAqEfH1SJvOEyn+cx9eyLE2vDXv6yN5A2WqLO6Ma9g3gj8FPVBHR6q4CGmaBCoJZL9
Qe2UOk+EvS1ftGJyHfVSJdSrlNCfPFwBb/uoawaAOPO70Uhcmz/u2wAhhTxSIR8KXFkc2IBm3Azl
VaRdSuoNt5WWXy+IPEEhLkDdU8TiDNB86zT5ggEpPCiebh0WL3CX2/lMzY+kxJKcAV+stM8q2ECV
fkkUcF7ya5NSHbU24vfVHm2sFPfSBKqb+8zrZ+sQOYq/vzpbAZ5fVCf5AbON6spQsP7qfLYxKRVj
bm81xCfu/h6kRzXVUCJJHiFv2JhUDCI1Zuh20xdtJqoNqHWR/IGDFvy+zGAK1VQdMvOmL/OzMxBh
MQpEcgBFn8xo64DSeDAhMlYfyjE6sCI77S/ONgwyDiAiM3QmxyY0O8JMei0Ta3MZlwMzn9WWuHpu
roeD1ymYEBFe/nmSr0xsLEcjaHqsh1lGboAQM/mw374MrCAkKwaxcp0i+N753bNgk8iOyqH93D//
Pdq4dykWI0oiyaCbmXe8raC0MmFXShMcnOb7G5ZlJZBkw+BdXJB8AgJXFq8xL6mVullAVOVsnjEr
EMmOWWRnTTtjYTqtKXweDjdK0Jwm1TIPukLNaaTAJHtWxnGauh4SNRg6ZgXfZ1ylndQPyk/7mhMn
1m8vg5VQ0ommF5aRBgpwctO6sbXEM3It8KYm/jGVztesmT/bKGJ3g+UNGQBuvgLL3A5tXS3ZkkGb
6XKb1tco7QZX4nlfOEKJMpFD0oKvQh0g3NCyzzgb7o3eGt2aFYcmpghuxYLsKFImcWin3jJs4RlM
NDSPk1sr53F+r6k9KAY/sfx+X7JNP7TSnnTWxZhIqvQF0DiKEnV7OrLpNjViwhVRKJKf4EM55KUF
lCRCSRWIJdPwOFOPe8I7yCGEMs6iMmIpbgrhdZnfzePTf1OVMJKVP9WqIU0MBYZW6h8y64NSvktM
IohJrb3kGcok6EADBIhxGDEuOxqf1cW6ykLDHybuVll9p6vLW06ilQVIDiKxjDmqxdqgQt7lsavH
KP4YiGu1+MP3jFryDpbutEUVQrC+YM/xqFxjrb4yxTmiQPFGJduBqIPJENxcq7UKMW6kqbnYRLfh
i0hudZ+CY+vrz8uh8Wa3JmIIhH8wpOxgCdKePGsAF3Q3Tal5ExIOZnEbFBGxkbbvdK+rZei/Cqbl
Wq8MAxSJN9258DFe5P7nPLjZR3/5ua4IPGLjyvGe0EKVjm1CMFv9oIYeTx5Gil2Z0p3kG2ZtRhNG
CIg+/75Ep1qNvM7x+PiWy+NKcULSlUWgp85ska6BCwpVrw6/dxp6PXMqCkfpS/IRYZ1MFvIQQLFf
QK84YbZ4QQ2QJfaSTJwQjrVZ6OJFVA7zaV4ulf5SVvXRaI5JRdxUtqFMw9BEXYwuB3uSpq0tjDLv
MMpi9kAA4E4zButcZ86BHMG6rblXKMmww2gOAzVHZDENb+skBPP1ZXC+v8WDv2JIh12v5Qk3xcNO
Gz/16aFHmaXVERj/4npeQSR7VsehX/IZgjRg7/HFg7X+MpzN9xXeqyA6ptNQ2xvoFVBodmXZkbYY
Xd/hxZJ1NWIjrmJyz6jeTxZFc0stkWTcDWvNsLGhvqm5gCj11LJTl7wl9YD73Ks4wiZX4vRGExV2
Av2ho/4gKBIQivtmIuO1gEKjOFHj5imhpONvdECvXJvQXpqzq9RQHox0cvs6uOyb3r84bi4GYBlI
SJnSCRiXypimYwPPcJNdukt9Qq/OXLnpxTqq51J1Kbm2bkOY/ADOIv0n26akxqEvylrj8BK60R6a
IXBZoBKH+qaprzEk3ZnJ7ESLAQzrVgztEFFTVH6BiQSkMWKtGoNA3FosppoYlaehpNuQB7JZhaEj
Tw3bsKpvrfLVHK4M5UQsFIUhWbnFsj6wYmCoX2ZvPJiHxYVYmA/CDuoDb1wDaSIyUbm9Wq+CSasV
osUhRI4coM0TX27NjrigUEJJKzUEsZJgBDVCzg1m1p5V0cJ+3lccBSEZeA/uubAXegvGL211nfKP
gfKG2AzTNPzTDFVDLvRX16DkTloMQ9P6lX6DEaFu2PpWS1zBNwOOaxDpIFKtPO2brG3BNYoCG3S7
iblKI3bqzehbx/mceeGnN2hOsw3bUEVJikwt0I210TR93fqTfWfC0xUYYYEBzfsgmxa2ApEsIFzG
RFkagCQopjXe5cv9/veFhco3fLb6vrT8U1JPTjxVLajpDy2ym3n1JUo+2a2f1RnhS7cOvBWU3HUU
8BAxBh2ijPHFWg5zFh3z7LZVKW+z7d9eZZJbj8zGNlCLB6DimbnWlTAFxWMH/U5kwWme6c0dtIKT
LK+aRsfKEBrCURS7UeIuteUX8Dj7C0WhSJcgdcpTp1iwUElyVwyiwh+ttlQd2eZxt14j6RbEax4E
ZgfVWV+CL39TOemPVgeaYN1XzxU11oYSSvy+ujR0STplrQ6h6uI9Ly4z+8vqCMewaXW6bTmqg3Gg
KMf5FUJtLTyVW6zOUN1GoIxyvjUZOh+/vGF1ViiSDUSTVushA8piVCcwc2BIqyhmetxH2XQGKxTJ
Buw+VbKQAwX1a24FI9Drt/g0A5VptoP7hyr3ghWqDl7GGAtit/eh3bnhV10n0t3bnnqFIZ3UiZaO
OAxKbM/MqxuwVpiHGJmhvnet5sBPGg7qwFse3qC6Fah0UpfT4IxKA1DDbN2izDwWE4a27XZWEJKr
HoIinZYIEOYXdif2znRWnsCOizaMY3oMDjpxrG5a9gpPct1aNHZof0CjY6ln1yOeLXNXHPIqPg3j
YV95m9v0FUnuCesys59HDqSlVK+DUnEdEHEoBsUjQAgkd4PNel7mqgkFquYzaHq6pDvowTHKKK9D
4Uib1cbkd7BpA6fXT8k4u+X4oCWntCSjPpv7daU3ab8iQFvyQBdGV/vVpTomPkpuGs9AMs/VvNJX
LpPhzvf7i0WBit9XPrUGrWrSMoBqyztevCfHK1PGIPnsOcHZ2hZCe8W7BcHn+X1NtcRvH0MrxUku
womwQiMG2IKwfkF7bXJEG8IVPzHRYHvsvX2FbW9cE/wyeHHZpi1PpujCyGztLm/95qvRu2IyhaCp
177kYrDHn8wY2DTAFaBkgOWUdm07AnAJK08Fx12RQKzouqJKeDdtYQUkGeDYNOieMgFU4k0XROBy
pSKNFIJkbUuqJlmTCt1lgzuVjedQwXVKWZK9hXOOSUAdnE/mvFQLAnNw3obxyObW37eDTcNeKUsy
umTJ2mxohCjOxyjSXe37FFFnhFjZ367bKwzpGNKSFk+hCBhxfhC87QmGQmFaSPT0Z4ZGrY50JNlc
0cJqhO4qULJk2XckEfd1RgFIZ1AILm8eV5DHGdG9nboJNWRle1EcQ8XO1A1NpnDunDJc1BkXEkMH
CdD7EPvTIqKl2zL8AyGfbm3QLpEyAMLsb3TtqSre4pDN1+9LN1A+VDHGHuJOHVXRcTGSGyVrD/vL
sPmKW0FIDiVjRoqLmxChzVz0zoBCzVjOs3Oy+HEfaXs3vgojeZSezVZliWcIwxzPcrmLxuaoLZ5J
EaAS6y73NfMMY74NBLIR8IjQZPdkOS9m/fDfZBF/w+qkhFOxY028ExnKBZTITxTdH9uziik6+0CU
hUmexamHNkZJXOuDuNVNEb5uM+IuuNVuwBmK4lH1itu7o0qy2HGW5EWEna5eiYiefdEwn9v/O73E
VMIINhdnBSbJM04O2OIngLGmdnN4MCf0BpNQGgUiuUqznZ2gH+BawuW2Mr0x/pJSU6s312Ulh+Qe
0Z8X9IoBOcwcpTbLCNLNp/2Vp4SQ/OMQm3rTMyCAKaadPEd9JDkutq8vr1LIzcl1CcZxkNDDBxdu
/sO8MvwEBZcVc40P/ARaQ3pEknAnv51iK0TJo5kaqvGzAvasf/j/rkrusQ9/VnZLqPDnXXG1S80h
GsHDhbtgHYReMXgdCDBA5b+/ToQl/NTxCmQsgkZfFOhwCsFfFn0xGLFlfvZ77OlM/AUrBJPrSWYL
S5ihs+4SXymujWkiYKHAkIC74AGUvT+5ivyJuHNQogn9roCbKDNGy4BoaVGfo+YzY9RDlFohyR1E
xjTFegHRpuC2KL+iksfMz/vrIz6xpz3JGThzzrXJBkRdfIumb0X2I+6vLQpl+92xMmzJIVRp0oJN
Crqa1VNx4cfwSnuXhofoxUS2J/PU+32pKMVJ3qGaeKiO2L9+Ht4u/bc2cEeTOBgICLnMagSFYw9i
b7zW6vdL1bnDh1CjCpYptckBflQClAFLsDrq//xBerJwamPK8p+Q9VMiCe+0Mmgk6qopmIFWoQ4/
uAz59zAkroSb96lXO5An5NROWCR5AIjE+ivkrp0tblM8dcsV6yjqfMp9ywNygrm0mla47+BjOvoi
GlaewlunPibvDA9sFieq5I/Sn/h9pT+LjW1kZLA6yzrq7efQwQSJv/YNm9iu8nCcrtB4hmpcXHnx
ZsueefxpYX7PiNoQwrPJQ3H6ohlHRdwQdO3KDp8qjci+UZcqXXIHjWLPSlfCDDDcRTBkgPffQyND
eTGQJVWIE4JaFskZ1GWN3MgCsLZ/qcrJtaJDEBGxV/EHy27UQrYK2QqHs9/a9fpmTtoyViEQLqJV
VLqGcVHM61YBDUh2V07ENtpaoDWcdDA4mV0gnAy40gZBPWIcNS/fcHCvIaSDITbKtrAaQMzpuXPe
xy1lA1vLsgaQbKCt+8iqNQ133QgzyJZjdxlP+W18wujEzLfvfoZ2vfjT/v6hFCfZQlINtaJXkEpp
z6H+pL5l56yEkuvs9MRporHA9zvlSlWPaULY8tb+tzRUyato30cTrHRBHAJ7dMJkwanTgC0i1P18
eadOT73+lgrVNZB0FqCJpXYUHaGgaJ5cs/qoM3QBOo/7q7FpAitppDdvoIdqm/WQponudf3BUN4b
VJnb1oGzlkMYxMonN7E5tJUNOVjcfGy7ytO65i8LLHKpZh3ycSHuhJRE4vcV3FgtelTGkEiJs8kN
ZtXNQFPhRSnlQjcNeaU6yQN0QT4tdQagILlmua9TZfLU96Xtz2NeRyXD9/V2PPWhekIdrv/fVl9y
AFNiOynLsDS4a2i4O2n1y6Bc9jGo/SLtd14nhhO1wEB74U2Sg/+Vzz9K0/Em9AH+Jyg52qUa9qI0
6oTAilG6vXOTWKqHQWyh8d9EkpM5YRco6TRDJBvU/qauuSpKo8vqor4t37/aPDKvn2pVKJQS2mv8
4ITSMwzm1i+oQ/w5lLt3qboPwuZkXr+qNrqobWBzJbfOk9Fg2xT/zX/K0S+QwuX6HEGizp4eYls9
D3V80Gdwks/had8eNi85GOWK0gtQjqHvT9pCYxyxCoXkCB8YCEnzowgeJAESsZh2eaL4AjZvu2s0
aTeB9CGOVUxkFVPUs5ufIfCjEbrzt+6qvqn+gBxjc7VW4klbK9O5YWFWI46i6gn8YK5KjRPa3Lt4
FXIVKGCskc66ymmrVhUAbLjm7aVFlw4SYkH3tL9Omy57BSOddFbYtLpT47Jrq4+O+n7RmddRkWoK
Qzro9PH/TQEzr+0XsBM2FuF9NldjJYX4fXXwoACadQZqPnwNbXpN4Bx4nxMQm0fpCkI625TZMstY
JNfibHZZBH6Ay2BdjdWXKaa6jil9CdNYSbOkiOn8TH5Z2fe6dZ0F2VyKIGdTY9yAXTlgQwGbwq8Y
SbUYLY8RpC6XQxTdjfzDvl1R35c2ZOMUthGqFS7QjXVCvtBbgok4CjbVtBJB2oJV5phIekEEvb2x
4nczajMHAoKQQg5zxHnTD50JKVidHOtKvc4ThXjMEFLIQQ7DafGeySFFG3zK8kuNKCQVSNsMpFiv
mpKbyCwEvEsuMKajmEI4nVuMsnVHX0QGrfvp8/7SUxJJ231knc0jUeyz1B+a/nu/vCvqN9RFrQWS
9jsLmo6HYGnwreCgTDd5d2VRES5q6YWUq02YM9spJ7FBePzStH9xaogspSVpkyssidpciLCEJ6su
XDU+2MNbnPtq3eVNbldsKSrI0GUfTZweTXnQeqq8hhJE2unZgAMkDQFidzfZ+BRmNypF0ktBSDsd
oeXcWnqx3B13HUyIKftDWb4h7GNxB+OAUKyBsmLJbJvZ0JVcpCAb1TyO+XwzZlRiaFuOVwjJbEMW
ssEU8T9ufq212q2U98P0/Jbd94oh/oaV3SZJUzOkt/EGwzS0zI/N2G2H4z6G0Pdv8Z6VqiTbXSbD
MJdKqCq+yaqzmScuC69ZbHnz8h4tfIlNlaluUcuiWeJVLMmUS1Apog8IkNqd6iEHeQo/DNfRJxRG
l6jEFmP6lG+jSpz5Qo49OSXTTkZjCrRcyBkquCtb3tSxQ9cNGCM5+Psq/ZlO28OSbDytqiQINWCV
7Fnpr5Tpq2LjemF7Zsjctrsei8/zm+I1r0qVS6e7cvhf+qOZrrPlfhmIuCChPzleU0+s5JoogVDj
izEcg7Jwy/AmKd50hP5jG/J4BpWp/axaMHkt+miOn50ycTXlnlif7fPgFURyD4Yzqoou9lXlIGgr
BlRlf3Whm/0Yjwivo9ty+lx83cek1Ce5C86T6O88Tph/D+p3i7G4sIKxtdx9HMItydW5agmWg0SU
8/Bhumrz/sAbDP8238J6tdrC8miGIBzRSDPCGjp+qayTIPmjBnVQkkheItQDRdNLLJLJH8LEW6JP
5XjcVxZlB5JPyNA5M2upkCKafVVZziPnhNuhnJ1cnWSrTdsaDhakeDbBuNefSq+71u6nD9OMbirD
K4/9mcWUBxJPvd88kKNqtoaR9hZGg/x6ckQI3AW8GqG8EzuCvwdVpSYuieZRPzvkcK9N216BSWrk
rCjqaQFY2N7H1mfnRQWJ/FvoUiHLq0iSUy2KSg0rAygcbzfXnItHxehObzCIVwzZiVpsTsxmQORL
L5UrvHmuFQbe5H0MQluyI+3FzMw5gxxVqmC4Ug6KpcLrdNW1NfstznQljrCS1f0h4wqCkrjUIcd2
jvp3IapVHVxV9uXZ3EQrEMmZ1lMzMFZCZ0k1vRRF9xSBdXEfYtMVrCDEn7CSIx6GuDGENQ8KRi6o
L7Vym1FhaGpZpLtW2YC4K9SAERmt6Zmq9cUcxq+qthwjvlDspVs645rKHW6h/9qUvXTDQAuTTAhA
hHx4Hqrs0TYpiC2dgbwUBIvMtkxb7u/PukHVBgVXeb17YdMnjvqrknIzmxi6pmHypmFqTPZtyZT2
VihyuNP8zhmPy5i7McXEvNkLAsLS/weRo9FBvMS6I9oyzFsuSq8r0JlbvqIear97wbAKz85dqiCG
EOy3yHS1FLFqwWkbrDplte0P48vY/9i36i2Lw+QxE+y/KMvDE/hXqy6tWQuG0sFVx5j8Cczl2twe
clBV6gGRodwUZ4Uk7Z9cmxkq5W2IU9wtyWMb3GVUdIWCEL+vtmin2mWkRhzXw+wQTTdTd6M54Rs8
DV50us1MFa8SeZxHarStYzBgjG3o12Xig9L4sL8m22L8AyEXys3hVA2g9IIza5J3Y+fc2IX6MS4p
QjUKRgoIN0VsI3ULSdLR8nk9/QBD6QdDLaizZnvzICKoawZS+uhB/XVZGqfBfIsQNqacq0t+yB7C
j8u74KweAxdsKZ+SU0st0maACuR0oD8zdPwn18mpet7ETQdjG47GESO1TtFf6kX0jYtmlpy/xSZW
aJJpG0udZ30EtAR132P9bFN1PpuuegUgGXYUTLjn9gBwqvmmDsxTPlO1v2IR5MvaWmPCUaz2zjIh
+9lmFo4es0Xnc3hUh+t2zA6s/JElhCvYdDorcSSDaLuR641wBfkENq0aebdqdAMcq870hhgM6o1x
uOlcZ7pMizBwtO1WnQanA95njbk5ak/3N+tmpmgFIRPDd2Ce0oIWEDw46lf6AYNwQNCDBlvMP1FO
3cnx38K9sEaUNm6MWeRhNwAxTr7V6jGhIombpvCqNKb/agpa1RcWmICwebpTnR3s/C8tB4vguy6h
WpooJOn0maqkGjtDRajPKj+W0f+Rdl3NcSO99hexiqkZXknOcIKybMvSC8uWbeac+evvae/dFdWm
B/XZtS9bNWVCQANoNMKB7oeS6RUT+9zb7X4uO+IdtGlGK8YEOwXcmaIHiYYUqeHn0qmmMn6bHnX1
fcFMQ0vFejEbglPtJ4w/J+xzpxOotRQJwUxbuanLyASJQLkPqo9Gd1qogH3TOldcCNZZhYh0io4f
Sqtiq2zqaE3vKovkJFS4SzEjvNkUQ5Jrq1EhLyxp0/q7FLnFUPrLQxeebJXCBrUtcehddRwChIj+
ZQewLS4LLwMVABuYbHhvLSwfmqEHCoo3I01kDddhZDlS7bD8y9/REYSVwDlL+ghhVeoPvbpqVcNh
k/tHjbgmahH/siOIy1bzLNEqsAMUnjb/EmHwj2qG2b6d32iIVTA7inNby0BjPHHgWOVgu/0+x17S
xg29gDh/4nzEeljYKYMq9yAWqs958xF5UQchlRITarCpywZeOqaqogYqYsco2mwVTc2tpnvASiCW
PVYpcW0qm6ysaPDfV3d03+cpfAxopBgvPAJrZbjN9sNhehgAfLDUrvKp9GSHzq1s+s0VXUHFTV2a
q4q3Y3ZlfwpKLCBKxsfL2s0/8Uv4sSIhaHcHkLasUThry8GerprhyRo/qEroKCEFVUKdlKDhRsNm
JVvQFyPrgwOohRzb4HsqcUiITATHHtsYcbAJIijGHmdtuU2BkXRZZJsZfvNNZiI+9jAE44SEIdyn
//9VWCz3VbFXkHopEIcjgmRrWNFotQYI1Rhyk6djGL3O9q3EPDv9ox79NVPaex0fem3UOxW05tR2
DaBWm4G9xzTqvjXTnRRXbi6n14tSXQWZdJjCCkkYasB2s9Vo/TcIcUKUsCiRa/wNsr/s7f1yyM6m
r7nJLvQswjsRymjz31cmjc33wOsvofdjeW4Y4p/rUTtc1hPCa9iC1zCsLpzbCdxEUnAn9+rgyaNy
xrNpdGVykIzSe8FVVJXUj7INfnJ7V3XfVY16a1ECExyF1Se93vIm12AwXrQy8LQh3hVKvr8sNIqM
4CQmI8srQDnizVo+18NBa79GjGhuvSgqVZbl90c/YhNSq/KHQ1Vf18NjQHU2bl+z//oHEBDeCXpb
R7m1gId2p+y1K+WAZ/4LpjV2lU8Dl1wUGIgJj4bWynssSAYxLS4czdoP5ezMVA8bJTLBORTthAQp
t5Y6e9Sm25qKFS+aCpgQDF8FGOWkVVCuwjhU4dlCK2iQ0gEQxYZg9Dm65rGyDGRsBSkQQEVmDQWF
ctFlgxPB6IHnXCw2v0+L+GWyjnKju8ZwngGOvKQxcRFRUhNsPkzreIj5ezFUT0n7xP8PIBF5kO4u
2+TlCw9MCbYPJPgo6DhT8ikGYp60S1345V10oto/KekJ1j/K7TTrCg4ojZddBx8G+8zZjxaQVlSf
M2WlYrZPT/skTFLQUtPcN610x2F9Szt3pQ5bT/rkwWim+zCUdotV8MI9O2ZmQkiWOMGfF+LqFtJM
LI3K+LnVCdZ5hM+6OrtL+2pnOaEqhGB/CmNNKM0nA5iY8HnTU1HYsK5DW1zJ04h+j++XtYUwMjEF
yMxEtwvMzXtjqh+k0NoHWGp2mcR2ZvPNw/78fcUOswO57ziNyptdOffMfe03iav45dX0RfIzVPFb
SoRcyX8bKeOpITiPKp7RgClDX0Ksq4o0w8lbgOfcpPbiK4VvdX93S/18k6xYXKygjnVuc3H1bcy/
TCbxff7nXmJHcB45VlbX2ozvT1rkmNOnIB8cicpoXY7oIDTBcwy2gib4FAeVABwVe37uqrNyL+9V
bz4UfwLb9F/0yN+C7+91s0IJpecTBWWou2mT3UkorQdNthsk43hZAQkdFx/SmRIWmJgGW3bzKFmu
2RL9NtT3hQiiMNLWlgOwEg0Y0wd0F4kKQFEQwobOMkwrznH8gezL4WmOCc/2G/fKTBS5sKdVE7vw
+k5PjFRG2kT3/6kEsAcAgy2+7fMem0jZXz6R37iEN3qc4ZW9SHOYjSYyTl50NWEIL9ujsxv14qfp
Psc45nyYJGd4vkxz24TeSAoeYWSmkmQ6tCAOdrrqjy2aVwlPt31MbySEcMKqkEgvc3CVy4euORsS
kdrYvoDevi94gXSqJFYV+L5Rp45hVO4ily4DuNrUU4PMFCnBFUQzk6OKQVqLqrhptZeLxOsHN6Qa
1rcLA8YbT4IfkLFAs485T2bkTPsK85jR3nbVD9JHdV/uJY9KDW+fEfAQbQVGg2rbe82T8wX4GgHK
hpJcYSFxPZxDzSbUe5OGiW4BhpIxcMgEnqSgk6M2RSkP819K8mjp/mVV3jZXy7ZUAD/j86pAIJB0
vWuKEIurkBrE9j/fdMNjeeT9mIFLjcxtqgJ24QF83gKwhThS1LLRlFgZAVNYy90m2feB5ijKdTIc
/oSrFSFB5xT0dw16AkIqEgrhOd0NByyraXYILrGRwKE6qDdPyTbQdGUzC1V9wSEEXTKXZoY1Aay4
bYB2lVUfLzNEEeCCXTu5ZjSmni/FsdLHwNjVy5+o2YoBwR2YYbREyPfg+9ZN3j+ziCgL8n8vBh0W
HsSaikPhdXzh748Z1mZxZPEaKUAjOcsx1rClJ8tCapisRW8Ja02M/74SllIbfWBnfC3AbVu5HK6D
j67FxkF3FJc/xq3dn4z+rUkKCtCYdjx2MVDnm/YQNKeSWlhEyU84/zaM84lxVPs2jLAjGIDSxS6q
PjL5gz69XlY1/qdeOipBFWx1rvrRxlFFwQdm5bt8PmOFGmGgW45gLS/BPk2OPaJzeY0oRFWVZ9j2
XokPrUXFhpv+bU1J8G9MCetSk0Hpn8mZ3A9N4F9NuwH7JuOnhsSY5vHTBfHpQpKJJWWqphynPzmG
WKAW3A2OfIyPE/Ai54OxEM874rB04QpCCKbY1QBqtr6zyo9Jdig0ogC6ea2uJKgLEeMMuLUAHYtc
gso+30X7Ed3ZN3jmoWm68Jfn7vmvFFAXfEU61UHfhTBf1fisS996I3ak/v4yDUL/dMFF1EMcQ6kh
t8B+quxjm00ovPqxScEQbL6D1sITHIOdW4MR8cWgZuf+M9Qa+8gqyHsUjg7B7jJXm7HwmprgJqYo
yfIBZXzAejqGLzmRy75anv1lfA1uFaRtyieTaDYlfK0ueIssRjO7moFimB6U5H7Uj5dZor4vOIrF
tNVCK6AMQBWU8kPcE9pNGZDgHuZOMSvDxt+fzDdleNTLDyUValMuSGxYSdOg0mdU+L1BcTgKW3jS
K4e1wEHi6FH9mUID/40aaMxAVdnAdSt4hUCpEYwCS9YLf/BenxNvnqyeQskJj8atvm98846Cwtg+
pzeSgpNA/boAmFSMAGL8aAQvjAqAfiPENwKCV5BQHQqQXsLGC8X5B0Pb8tDc/voPdD+10nlbLd6o
Cf7BmGoWKjGoqenitlivKKvOSK1DJ3kSnENtt6WSRQgbdX/eQbl3gTc9aH51ox7Mo/bhsiX9hpqJ
JLsFH4Gu+vdhUROorFD5hud290/1cjGdVyB07pOTXTk1ccNT5MQO3nqaMy3m60pr6So2XaO96eIH
AAQ6ee2V0auZnEc55NsKsNaGuBV/43X/Y1Xs5E3jpgJkOATb1ADO0rzMC7xq9ua9AeW3CK+7rStv
xATVj0c1KuaFy1X5AGyefRjvGjPyLp/etn29ERHUP9cZehF6mLRcxE4vGc4UfbtMgWKD/wWrqBlA
+G2haWDDjnZzdFdiz5VB3LoUCf77ioSxSJNmjXCEuWYfyiTdt5gf6kxqUfJ2sPwmK+EW5MitSsp3
MQ9y78da4idRdl0X1k5Hc91SU+0NvwmQ3ugJd2AfxoqtlqCHcHaneLVbuoDZPEyu5Dd+6ClEAnc7
dnkjJ1yJhiSpIUCaoArdRys7p3Pidd3XMlPcywpBqZzgLxRZKRLG4z6MqzXmh5La/kvwYQmRsm3M
zWxZ+H4/JidVSTxF6XaT1t5l8+hdZoVyCOLiOzPAvtJwgflgCauh7uXpa2h47XCv2LWTGi9SfhNW
t8qfRbL/nZQleIa0UIzM7sCh8WVCVkD5nvdUKZDQdUvwC3LUAP8jhDL0neqmNhJrH+zy1TQ+N8tn
QoaE9VqCg0jTemBxB1JczZFo302Og8WB3oQrhMM52kRoSdETvAVg/uOhs+DEZ+VDhZYU9Vto/Z1D
sgRPwYa26+0GB9Ro6O3NHNk8seIjITd+BL++CN+0QHAPwKCri7YFkeRq2fOCVe6q3xafb5+qfOPB
pi5eip7gHzA63o12jXNabkeX70oNd/rR8LAzA4+OeE+FSpuzjpb8xp/gJ0o5HmqZ79Ht9ukXtlcO
Ehb8KQ/tftd78R3v/7f/ZARpRVJs9lLDNg1mvvxTKw+1fF56+ChCNaj4RWz2slNzWMIRNNDBzjOj
iRfWTpM7+VV0yB/bs0y8RKhrRGz6KpNEkgceMPH4TCmc4bA88PFN5v5MX9/1VKKMMDBb8B3SaAxl
ZnCnWJyRNHP6zlUqAueD8ry24DWybOmK2QYRzRk81Y3c5VwdeBNBvKeaCH7z7vlPE8XertiWCrVL
4DGMF2Cznvj+wnp0MeNt+v2H1Ctc7UgmfCghCi4ktBkWvtegqanfuwRI4U3qjH+Wk3tjTHAhLEaH
cGJCNXrZ7ye36VonZlSdm7jvbcFv5FM0SzHfscyY4qUZbkmy3YcSluAqqq7UgnQECVViL/E0Y0u5
kjilQWXhLtPBa+d9oJlMYVREHeikvekEJjBT8fSgIGz4H/t7v/7LdhgsV0oCFkCzs2N8iE+hP+95
cpnSaooXIYgIJFSxGx5d6vp+wppRy6+r3eUr6nIQYcmCI0iiGXXnDDcGYw/jcIgVxckKrzfvWwpi
+LKOWWK/V6b9G5pLxuLn4XDSEwqxnZIX/331yIjBClCgcfaJdJ1Up1661ib/srwoLgSb7/M2aYcA
R9KFfqvdpAaBzb0ZGSsA9ZIthtWo4kZoK5FZmMUo+uXZDy3aFaniGgngHymL3xTVio5g8X05w31F
AfoV5678HHYGi50ZMdFtp9fT4x/ITJUx8WZygGExUZgamTUBfBhtxuFea69yg6gwbfKy+r7AS6H2
U6fyib1wZLvQKtDeEt/2OtkuvXn2KzqCC5MnbDqWgSoJpOQj3wgVYfoMo2fNbvoxXiUOv2V6Kp1B
8CYmEBdW6FHagLfm1bhvv0Ru7XZPoa/cl1fSveZ27nxQH/7X48LwuKUBqBdlZ1UWk/5daYXF1A6j
Z7fdMbEMTDtQpZlfvc57EoLXUaJhMsoFJJrq1kgLL3ka1Z2UnGuDGhn8VX7vKfEzXbkErDQONDMB
JTkM95U832Yj2wdzRURwFBn++4pM28chy5YRMhsek/J6wr6DNCfC0l/V7z0rguuRzC6dJrMfsZb1
NdBRVfj6d+cuRBpqufSKrYEHFOiQpon2Up7uL5PYCHTf8yCY6hyUcZir4ME+VKj+AR0l3Fkfqp3x
OnsdEiaU/fzqTt/TE0x2mLslLmYcfzBqx0oO/AjNiSwYd2ka7S7zRpASLdUCZEWeSxCfoWu+mn6Y
gGFTxu3tgC6Ry5S4kN5HH++YYsp7ZZsReOQKpyRPL0V/MKYbaXJnOALzY0xtf922VOCY8kXd8i/1
hFAqAKupIytjTek++1ZYz1aonNTUtVIKB3TjvcD5eqMlhjtLViqWNMEr7P+plwVX+ZH9HFSjuja2
D+uNlOCApgVKEehchGq7m5TYnZBb1QovMD5cPqttx/BG6Bf/k0lKhXXA3oQWof5Ba78vGmFU1BEJ
vscOlwkL/cDLXN4VwKPu90b0MeofanKpB8UMl+rKy6lWKQcAHRs91RpOiYWnt1LtYkZVtqnDERxR
ovR1XkjQuWm6YcwPFs2txusuev27oxF8UZNi2W2ggptkuTGUpzFwyG0UFCeC+8HaTT2OY5BgZuGo
eo/ZgPnF/h6kKRECbWRi3tmO2NkeL4kRB+mCywEgDLxS35ztL/PoDDyD4I2H8uv0HHy5LECCu5/2
vFIHG4gdzChwTov5NS0fSiyuzDRgGSREEETREfxClcl5nCRQ8LD52jz3JrBiv7cLtTViI+vzXoSC
T6gVtbHqciVCWfJ1Z9qV6N5oTYds4KDYElyDOTdZjAfq6LVa5aaxa5WDX4xHJfp0+ZgIqxWb2LNy
tmIVcF3eklyZXYA3xY05UU8vUnqc25UySEoKwOAFyqDd6icTc3ySO7jyZw3uG3OFxA1IqrvgIsbS
toyeFwvaHVd3/ggvR2xVDhyg67i830Z5phq9KDkK/sKspnRuKtCMxsdwACxrRGNoUDQEh2ED6jdk
3CehiOkEzY1hWbt8SQmD+k0Y9t+tJPayA28919sBrEjn2Q18nic2b3hjD083hnuqQ4C4ocRu2S6Q
5WSewJWO/eTGcGjKpyy7TtnsZLK8+yttF+GSLSvAhgF+R0n6q7R48nxHXrjEIYmboLJ4sNt+gvQW
NXTG/NDC8VnDj7/jQ/AOqpF3+tJwTZjOxVy6Yb0bSc+6HUm+6QHndGW0aqzUWTpyYVW21yz7IVlc
NfxWtljhGPkqMqiXmdqYKnvnY8UlUOjnKQy5BsEywBiSdF1Up6K8bVF/mexHXT/a1WtUPlwmyiX1
a7j8xqTgK+okgabJuD7M8LxIn6WKemRQ6i04hq4x2nbm8XhZlq6sXNf2g8IXXExoCj9e5uXn8Mwl
ZgQH0RnWHPYpdA+N7lhOXhxVbMKOvOKMFp/4GrvcdrI37Kx9AXQHaos45ePFFUGYtSh1jXtAHmQY
bumXyj7Yy3veDDgnrtUSfoowNE146DSxggICV089PgbYlJl/k1PiUU1ppCYEF01sYcNBDhqhoX/J
B+nFNNrzEJg7q+nPWbxc1Wl6HWXLro804hYjAgCxM3ou7QlvK+iNqsmAZnKzOnZ189CnRE5xozjy
zuo0wZc0iYGZIp6d4DP2DGXI8Ht1Hlx+XXZu/IjFHkT9luJM9CvMzJRugFALrXXa2JXKAT3L32q8
Uwl74EHZBXvQhLAjGfTCCBWoJGA6eMEziZzclSsMHfEejM4Pcqf8StDkaneJpuBQlDhH0TOAOKNj
A3TC4VAcFjdwOBqEReSVNmBI3h+d4Fvk3G6M5udb38caZ93nPEaerjnAE46PvKEv9Mxv3XV/uMwk
ZXqCn8H+ri5TeTKId2kH2DcQxE7a7/6KiNgwjS27Q1iMOLx+vg2jQzDfRNRsNuH8xS7pqlH6UeLy
sxrFlzLFH3VqMpUQlZgvrfvS1PHChwqmRxYDjUh31PH1sqQoNrgZrC5qCQDjs8rfCrbqpO2toXy8
/H0q9/JLV3Q09UnB33LoLXIXT3HCU4FaLffsZHsgYbM6F+iKGauJVD3swIz2WFzxbbf6c5a48q2M
Ipp0RFXwLyN3XXASfR3ZJZbLIENiZ14Ys70l125hMcKfU8YqFjrsMtPSkkfv0VX3GeaqeK0b7VN3
3HfMMa8Nh8MxAw6C6AqjlEPwEUUQlW2JuW5PBu6idJX+79jf73yQCOwX6HIaldybB8op6n50hpMF
RIxG2JCYPLVbLW4T/iBJk2MffEJ/mDOQa1UpIkI4YQJLNK64GsTqScLi8FZxNHLqfpMISieYVAcK
7y+ttnIQxVkWGYjbFwVAr/k5TDHGadZ/pGu2CVhUTVEZE5e7JxNDtnlQETz44874KPvxA5ZQ+vMd
uy6v5Fvb5w85at/NpqatiAqGNFs5Xo0RiC4q4GYeqj/J/OmoOKF13ZBVVfTWMebS7XiyeInj61jf
TLLuVOmxp7ADt8KTNRkh5htssy9RksTlJs8YDjsPcbuXqk9S+CdZuTUhwW2HbWmU9WAjgMVAdOsD
zemkfqgz13AUl7tW+UF5piaUKeb4Ga68q6mOel1xmmofozXwFguKXEA6kchyW4q+5o3/vqITyE0d
RBKEWMl3sx054eCW1vPla4miIehbOQWlIkUBLHZGgHeHPP1YPV4mQYlLCOYwF1urrIK4pq5Gy78P
DHgUsp0soto1N6PwtcAENz0mWWZFISgBAji5Uk/6DluDPATIDV8MoO5R/9pTHYFbBrumKYRx7Zz3
WiSB5sLqe8tgToLRwb8SoOi6p9FkA0ugB6kqHw39OWwkr8rQJLoQjwpCGcSyl6HnuRxP4MUw04M+
xXuFAY2j/XGZHYqK4BtmBkgBY4bKSdpD1p9C68tI4SQQhyLCJGAIepY7BYywofBDNnlBbHt/x4Xg
BAylHdU5AAk5vM7KkzU+jlSXJMUFF+TK/pV8ns2ohaAYm1/wRikd2c53l9mgaAj2HxRLO0Uxp5GU
pzk0UQfSCBLUeYv2X8dBbIQgoero5mDHrmrcYiRe4BQfgunbU61ZSYvjUOXrJTlZi/d3chLMXI+r
vDD5WWgxoMCG2b4Lypl4ihKO0hAa65pxUWslBQ9We2XNz1mI5cr2wUiohAxxIOK6DENJ7A5LsLDg
7nHwbMTQtc9BxZUH1UZHLF9AanrUbm2KpmD0thIbSzRKqDw3zLFqJ1QiVw/+7pAMIRiI8fpMYgbG
YnknLceeauXbPiDT0FUVlTfgLLw3yNasAmlqwskLi8XN21erSXaSdk+2W21WD3RMkf0/oZ8ptZXl
Z6Fc9HUAQpieePyZkNjrR+U++/RP0FkSeCXbh/NGTgjbrcoug8jE4dRzCEBeF3BrrmoQ6DskU4IK
DJI2D+oApphTm562731pV5yHU/Vj2S3X9Ct4K2m8FqKgDWZYhGkbR5MnlzEyuUcr1JypTZ1pfA6i
D3/iHt4kyN3T6sA6PH8ZUlYw3dF6irMFiyqpnhTqkPjvKxJjqfT5nMMD9fJBl456czR14plL6LeI
jmVaWl6MGkikSEktrQUghMwds9btKAwRLg8xwbc+G+FOMI0orBINulCr90X62FLumhKWcB0MEYCF
qwrft6WXVntGM/5Orom4djOxvWZCcAd525esUUEkOSr7aj8dwqONhGjh/u+gzxb8zX/aJRYTMSyB
chg6n7xQag+xme57qXgKlsJtbHb8K0X+pZA4A73M/slTcx/HH3NqNyJxMGLxEN0aUqsA6tdri3Fv
NuPBRhO5rfzvQLTvJSbYvhbgPV/qIBMX5xGTMupVRTVTEcaiCiZfTZ05pQncS6DtXxoJOB67mdrU
sykt7Okxoa4mloSLZqKMkRIOJtJqxbkPDxI7kxhFXEl/scQVCcFS7Lw3NJaDRNZFu27+PNuPduDV
8TlmsJnyeUoIJ7PZWaCvKApmkxSTjO3HoGilwP1erqQnXh0Pr9FIYzvxneol9+1Xqh1t0+G8ERXn
IZtx6ru65pIM2jssd/NirEK/bDqEJMUxyHi20qrjz7RJ+c6yq0l66aUHK0cc0t90874uCFPdvlBX
PAkX6twOPZsWEOToUvIuxU665pBeMZ8XLTI3f7rMHyVCwaakkcVtN4BcnEU+m7RjKFEQVhQJwaay
tlfkJQcJLbiVyk9d4l9mgbAnEdY+ZV3Txza0AMigV+3QOXo8HQK19C6T2XQNq4Phv6+u6iY1cewz
yADMyg3RDDRKTifviuT1Mp3tG2hFSPAPxWyEk7VwQk3s2dqdlR0k7VpliWMEGAPKsbcBVkY8tfhH
L3gMS/AYstEGaVHjkILpJWlvgvG6jG/G4KPRUFt8KHUQPEWJ2dvetJDpHXQVzX2vikUcFGVC4qxj
HLBqbEoIcPjM67bKYXA6h90v2CKZexK51pFwEeLYoxQqnam3EB12LDvAInXU1tH7+yg7jfHLOD3J
NaHw25r4E98OeyuxFe29JkpZJ8/oOUdEN76Emj9hObSOWVVqU+5m3wJmGWzg3DEGhEbBN4RFWU/9
qMCwAM6to2HCvOGhvbyv9yMNzESSE/zEPA5KuTCQ62T7FCfdIemDQ97XV2qBDl079Jma+CoYricb
4/W1X2ka1eK17UveWBZEO8l2GM8V/gZL+4A80LFMre9sLMi9CFx0v5rbGx3BmVRhnxhWDzrN50L7
CXM0HfRvFWwbkK8AOnpq/+Q1uDpLwakMOYsKMwBBllnXWhNf54DWqWwKpZmSn+BGKi0PG8bJBOU5
h6syBicj4eq29f9NeIIHMWzckUqFcsooXdXAqMDD1p58pjxddsQEL2KAnkRRoXS2jLcZgMr9Ni4y
L7VydGZK1ufLlDZdIlbPWdhyCQRYMciYgBkf6RIYqgs/YSeDCio2OVl9X4gpFik36iLXEcSkL1W8
Z8kpLYj7Y/NMViQEX7HMrBpSS8PBo9m4O0pV54QYg6KWpW07iRUdwUkYfTtaQQZWeAer4XKEdbZb
TrKnHjKXgoWi5MZ/X135VRmwzopATIKxlHjWyEDG1Ynrijp8wRV0WaubsgYigXwY47OiP15Wru0C
ykpkgulbQ8jkLMPRhD+sa74XtHRzH2BayQw8Ld71Kx07apx4myndUlVFBnylWPuO4541Bm9rZvNe
qs+M0gPi+2L1RO/KTJc03pxtHtPwOGhECXLzTsd+kf//+8WiiZz0aqPZ+PtN82Nt3ilG4qjDdZ0N
jlIjJjI9yaDwiraV7Y2kYKQon9isieFuOL5waxbumO8LagKbIiKY6TBpTB1U8CUXN5XkGvKnkbpp
uDr9crWtRMePbmU0pjJPjTTjaOriRzN+sruPZXCrYnNaROQeKUKCdWYYe8qDmvPChmv0jxwwx+qp
KjLQe/TnepetiBKcYKVo4cwMq+BTDrbuWtpzlNwj+U0Q2Y5cV7ITTDUcJqxpDKED+vXPBnMv2cuJ
UxyaT1gU7oS3//v+XmRUVvSE69pOjKoPWtAzq/IWrcAnXW12Wkb1J1DCEy7sJDf0MuKd30HmYz2S
bl1L4eGvzkcssyzWMBfRgvNhlt9HnwD30MVECLV9xf1noGKFpeps1eD72z0VTdjyhE6ofJdG5xE4
RZd54VK/YEGG4AmUua+tKYG4jGp2Av1rViVOckh2s+xM2fNlWj+h/i8REzyCpYw2IAagAtZH3hVd
Xyd3y37xCg/bo78Nbn1UP+ulk5z5Qh4KYI+SqOAqpqBqgTIF2mlxJwMErGvdadwNMVGC45+5xKLg
KEo1ievR5B6pupnbU5MSZks4IkPwDY3WhHZk4by0RnEGJMDK6IlN+c7OY+fPMpRvJmsILqK0iqlU
dTAjDwxQZoWkHVXVugmVKsBkwDwTukjJTvAQwGlpgaUBcrpt77RJPc8BVdentEDwDm2sak3ENXAp
A7+1Wzc308dcR46FqJEShER8xbBosiiPwMuELekm5i8lNBuG9mlSiZCLEJoIphhqAFuKWxBaBrdT
Dwojsq2EwpmCgzC6oWIRtxuW77M8deNId5LuVg5VJyMzu9wB/Go9QLsHfBTg9MXlocOIcZqJN69F
AOPSP7W+9KDdVA2mxrRP6qE9FyOhctvH9EZQULkZPfCGauINOWjdbhm/F1bgMvnYUW1m26f0RkfQ
O71LgqmMQGcKbNtJG7QUKSy03csOlqAiviJHsy3qgXPTxSoWBM6uVCm7yyS21eE/RsTyTtZPkRmV
OKE4CN08/bTIJztrHSN3zYjQvO33l6YYeKYybHEQk635og1dEDLexM9Rcktf95gPTHqEJ4VL5fc3
44YVMcGxZrkmB+MAYjP7bBelI1mZp1X7y9Lbfh+tqAgedVKkqegSPMCsl+gD76vO3c5Z7ufXAo3H
DZZj50QgQbElKPhoh9FQ92ArVk7ydFiml7Ei3i+bNrTiSdBtlHmYHhvgacIu2ZI9SqHhaNPBlP+O
FTHVmtrY4qA2oDM22EsRoE8u9ZrigTgh7s9+cUFv3IgZVvTxJkvb/FS6/Gb0Sz9FK2j3SXUQE5PY
F5SKi6hyg12jyV4GNf263YUHDI7slZv8CuAewAKkoHA3bXfFmhB+SWOfSAl//Wd17XUB5n0khokR
E3n4J5kagyMUT0SWMwwN3TQaOOvhKNL5NKalE02EN6KI8N9X7z9sGW4zpiC/vwSnqN5pxV0QEFpH
HpHgGKxhsDTZACPG9bJPMcVsIge0uHw7M/ZYER58cz4B7eL/+rxfdrAY1SLNMahhyMO+Yb0bL8CJ
j3e5CziZF23eZf3VP7pIkaZkKXgKRQrTQc8hy2m+0bGSpfrEEu+ycVEKKHgKSbfqAknJnxmBLDjO
w4eiKoE9fe77T5cpXWYGuxHfK0baR2Wp2xBjhT3QI/K2leXOC+ErNq/b/84Kq83eE5HVsu2BOAV2
OslpivyIaSziwqBIcG+1UvA86scw51fgmMmmg6XnmMLtFkrpuOH/3uepIsJcj0bBtOd3X1OioM72
6Sl1AQN5jQa/nX6WSC3fPh2maNiLqptM7K5NmrIKjApVrET7ppTHCKFxyv4kY6O90eCSXUkuTiKz
qArQUFDMlAyf9Z8w1+zE+kG1CRexfUhvpAQvxCzT1qfIhheaTC9r052dUJjp2ySwvIjZ2KVui2GX
LY26OfO4oQoAy65Iw42uUfWU7Xv8jYaga9jHNHRxgNytWTwnEiroV5p9k1C96Ntn/0ZFuIS0aO4z
VoBKF3/UJDdTng2q6WU7ysKICpYNmqquimu5DFYxS+152fez5auf2CHxkH+8ChtgzKvY7KGMDjV4
vcnWG0kxOMmA5FN1GUhW2J9mSm4XP0lAif0Dr7YiIjgc7P1J+2oGkRbrPDCJrw1ONVV/RMSyTA27
0xRZFbR5yLK4S7R68lr5PlHu6jB3yz8KGbHo4F8awp2amEwaIhM0Mv21q0+L9RwVeBGF3/5AXgyj
2bZla/y/9z4gNXolT9RyQi3tpmVep962+uHvSAhuJh0Q/rYBSExL5PbVucDpdFSSblO5VnwIRxKF
amYVOoj08ZPS+LzglYxEwoLfvb/cASsawpFgUUko1SVoBBHCdwOo0O5iHKQlceQm8qz6OsLI9t/J
TngMlek4KlEMklZxF2PpCRD5ZArGfrtZbMWXENakts7yMaomD133i+1Ed9ic4CYe9pxht4U3v6r7
5iHdU31Cm750RVWIdIxOCapIA2uV/jqi3RseZ5lfiuDHZQluXgv/kdHFMEfVa9nMbZBJ+8xh5etM
qTdFQPQ4aFGM5xjSa8fFmdTdZFh/pQS6uCg9k2w7sVkxeXl9ZxeHXP1kkFDa2xfCSk6iI8AC2qXm
Vtoyx/io/lyXHX7Mznh5fwZ6FLZPUoAjlxUA813vXY86JpW51BAc0FYdzJ47rFL3GhY56pq+v6wE
hIojWfJ/pF3HktzIrv0iRtCbLW1Ve98tbRiSRqL3nl//TvbcmaKyqcIbaTOLUUShASIPkEjg4GdZ
i7AKQpJBVo3S0kt7ZeEWmYr2cmtcm7bi5BeyG3vUZXIfkzRD1bCT1jD4F4o0xgBwn0KoBY6gWXCl
yLJFKonbd7+TEPlnzeKkGat1wXdr0+g6aS03nyhqgP0WOLQc/aMI5xsd1u3GU8++lJnbo+imkWEP
6Z3SHWVzdbTE6bNHnVptsHsT2gjl3MOS8hFFdCgWt/eSfBPlXlyCnra9j6XfSU43kjjnMLKpL+oc
oRa5tpxf9KjU/Zb7nQzIjsIm01YKIVfbGbpMzuT1x/Eu8RixWPpFuVCcFCO02pHazbR/uk4iucgx
yGhjSXooNWmXeB2ThRiF/GASv5xXjfJxLnYI4Tx3cgoxhoLgXpSuVK9Oj+fyPxPDBYtZHvqyHCGm
lV+s5etY3XXRpz8SwT9HxPLaR/C4mdH0TNVV1x7m3ypxnxyNf4jodD1GSgctMkt+KtrVWerptxIh
bKZFf7WCda78jXsRxxg8OTlwvLrTM5CttNcxRYyzD6cbIRzoFKmyhnVYIGr/EB6FQ40NVeuhP5SX
4m1yzG/YkioqXXi/v33IvjYyORCSMPPbaEyx9Xb1EQu95L4+Sm4CAmu2wgUlBtcIrGfsQbTVw/RK
Jv27QLuRz+FRFc25NETZ7ArybKOZ/4iawO8AkaErumRgHgG7eH+GCbkqe6FVYdYiO/bdlUi9TLDD
+NGElmEZuqnqCk/LPkX6gp0CyeyWZW3386tcfBXzTyqafscrsSWU2UUGiPpHGIcM5poJEZYlzO6Y
y0ctm+xYyV7lcfV+49huxPA2W/AqEZspppwET5Ue0WlQUc3YhCY8wU8H2k41lSEC7x7x0NniGGQU
mcNutDupwXNGKNg/k8cTZFjW6Er5mxo9r+BBqV5KVSLSyV1HNhVZUXTNRDMbU3cTjPJobTLVgJel
2XNrPeKJ4L9/ETQoKyaolkEhonAHdexqAaO88LLEsEf9Kfq2zm/nJbBvyvvxVgJ3FFchwtrLDGNB
Y2u40ZA40fh1Hla7zI7NEOP/flupys+eD2xFckZTwmjsLANzaNKY17ax1ve5IV12E8WvsBe2t3K4
TEHXZy0ZSxhvjJ+F1VdWNG52b4tBJd+UPlx6gL54q20LyMlw6ZuEhxVz40nTEq6259VbbTgMQOuc
AXIsSJmVb23+1C5fpSp3lOnYIx057xOU4TgcCAVM2YO1BgWA9qXoKjvPsTDxxvyddHujEY8FRppP
2KAO19OtGywbREf1j/N67GH0VgB3ncRCTalSFjiaCf/Co1Ar3zajI3S6u+qXITVfSXwgnvVLmQ0U
yzCg45pa7XTYTIqrmKR/sqLjMP51XrFdj9NlWZfAp2zg+eZn2Kn0CKsFEnaCcInoej8BcVEjEtjD
Tv4HZDgJ4ZO4fKyNqWUzqY0MSsfauJ3DMPgjPfgkrhQTSZ5GDIqmnXm1VOohjKPYHhSqU2HXoXUs
T8ETgKpYPEybwrikuYB8JylCVJuehvYtUmyTaqre5UxDrRckT6YFUiR+/rFQsizFMBXeT1iPIzbt
XtSH+IfsL8fMpxiPd30AM5aoa6oG5hO50FCEtSTJbHyvq7Ivmai6rZGMdqUSl5LdM7QRw8WHcDGy
UpEhRsXrrRKhX2V9EPOHXDU8pbrMx/v/7hG6oYEoC5slFIXXasVyvEFvG7wNReXrqGifBklW7Cq1
vPNy9g7rVg6n1rSGXbPKNb6UKC13g1JjnVut1q5sLUoQS8rNrDUEgO+dp61I9kE3uYJWhrWW6BAZ
xzLyai187Wv5N5ojtjK4kCfXKa5eJswXD/O1niP9EefQbvInbAk9nrcgpQ6z8EYdQTG6DjPraD1M
0Qy49vXrJFF0r7sHaqsPF/TkMcSUVtHikUhovmIw7KAtP+a4u82UNLXVSHyewuJeFi00CBb1sc0i
97yS+25iiaYqMZzlx1da7LtXpXpAP8v8WXqax++lgmaJ7rI2iVC1d5p14ySIuwWGy7pG3QpBUfQm
DCA8VK46nUpUdpsLtlI4zMjmaJakskdzAUYIWZNT6oL07s0yQmf0ZDcje0AotbhjpuqpUWIKF/bL
otewMjy0KR6nOiOIoPZ98WQ97milRheZTTriNM+1i2Z2L86oUd+9ELI1HXey9KLs62nEB7JCv69d
cxG9vHoQRI1AiT283crhjlWiV/BCvMOjVDfZVou7pfHYdcdsLB1tuagoch3qA3EHbCn1MBkHfKCy
B8nN4sSY0JApKhDS77h8pZ7EdVZUKNW6gCR0YMe+dlOzHaSohVPc8sSX4t9GjVFOVn1lPofhxmy6
yoYGFbWLkHqHJ0zHt25lNdI90YCcIow+G1l7u2I9vJZTxRpKHQ4Z8NCn6dMC2w3NNym66hvFBnmf
Zf04j3Tvza58urdxPP71UkqbEQ+0UEezB291dUezF0/1qkD4MjuYpbLboL7AhB2BsJR6HEK0pdFg
PVKHklMMEYnoL8l4tyTgxXo+ryCBEfw+UCEe+nZkBxgdikck61d9JRO67NbytjZkym5iYr40oVyK
sGHjsWm02I87R7wL32lzMxe3taPw1FLLUMgvx0HGtJqRGimQOvrtERcBR/UitNRYz9kxOv7NxS5c
9Z/++y5KU9kqy0GHKFVZmBUQK2ePo3qUrevOINKZX8T/f4Hd4oAjVJHHYCQW8DQ4rF9xPMz3s5M9
YQcUuVvzPPJiv+rPHy/TEtE0MYTpSnGl2JFYO2GFLca54PVx4mqi+bom1DDheQwx+ApzJURqK+XQ
L8NIfRjZjXCtUVuNzucwGHX6Wa95KuvCivCdZjGXQC2pA+tTZ1QbP7PQExzK1CbJ3ZOGnm3AhSrh
wsV9tF7DSocMr+3ugvW3aXxb1sH5o7xrtZMAfkSyMPSiGtn6Hy0X7kuz9tdGD4qe2nlPieHKBzF0
SFIRWYWgHyTTl2ffoGa7CFNp3LfJsQ9q0ZiIfLD76ZslU5eO3Y+/MRWX8Sm5WMZyCQdrtPpp7fTb
fKk8pc2PeD85SgmJgOwP/hBFNvKYwhsE7Bazz0aJZWJ4nVvdzOtfsUrNMS5yLw/++1J4INBGGPuA
G2Gi2mA1JRPWW9ezeZjG15a6J+6Gp40IDtGbaTaNXIH9lKRwJvF70VyDRFeVicvU7ovMVhUOw/tZ
sFTQJrDhbzPQwTV4ITvY6/xZcIrJVm3JweLvAzhTXHCIO+mBUR6eP1OUJ3Jo3jRTkQ0WbDnOl030
YJaH879POSIHCpoRR6PJdohqS++skz8BgwbpezL7CXZyn5dFfDR+YhJrdOt1riEr0kxbGh11CqYq
csL06bwcwmZ8U4KiLO2SKZAz9V9T9XOVfjr/+wQA8dOSk2wV0cpwrjDQ3NeUjZcm8QM4jfzzcig9
OJAQax2LMEU4X6r8GNNHi5pDob4Hk785p41cFWYUsm+v6natfla7izAO+p7owd3trdgcIp3DAzla
ClNOYK/eZ9U3zJ8EGPLEEo6OcObdaeatJB4WsraP8oZFoMccKz+6IHS1G/URu5L8/CLyqemG91Gq
j7CqWZouSaqJnsyfLYhXaLPpF+Qm8r2Op9rBCUF3MIDdPfTTG6xlQO/0dDd6ul8HzSU11LObGKEN
+B/hXBzMDZCHFzOEF+Vdqv5Vzce1zW107I3ClaISE637vnISxkVEydK0SGpYFiZHt9qMhTshll1H
9ko+vDOvPmdTzutbPZEFU4Qk4dC+tccpwKX0YbyQfYA9wJa6x+0f5pNi3CFQzUwD7QrSMME8Ksi5
jMwzyuffOcgnGdwBMExRawwV5TIQPFR2kxp4HSioN0/qC3G+LyflCNYN2G3sLkTdUdLMaSevBuH7
eWUoOVxIFMtaT0TmCQJ6gq3V7aIOjHsBuWli373Rrysjv9cNfu5PHg1tMHV8mE71+1GzK6FyjOha
D/1leqmEt/Na7bvBSRpvvWzV04xVxNrqU4JdE1OBRW6v52Xsx9qTDM5yoZxWi5FDxhJdYzu9LUx+
gdfdrL6dKKaK/Rsa63f+n/WYdTfYvpR5pWQ6vpIcMCatKoi/sr0tbEUmOT67X0faCOOSCEbmJc41
FGu80YVHOBHGowzH+n9tpSG+FF9HEqVQzNUQworoHmP2djEGiUiukN9HoX/tx1eRWjXrpSiFFAVU
xu8MNoKDvk22tBIbT55Dj0JzSi0OYPUmTPtUxgczjdSJZxFjJE4yUIeX+lR8OanU2jyzVnZ60dJk
HNZD7UkXrIxUO/Q07X4CczIih62rmQ3hzK64TdvbZfomkMR7xJHiq0dLVM51KUGd1hX8/Ki+gOXa
TV392LhSi67Xwmfrvn6v7xWPif8cL4uDi1mb03hkx2sV76rxVVUd8u5BOQSHFpiNKs3OhIhiTPxo
iS9HkE5HcRacByXqG3FAUWhpqOgtvlGnfcoKM1gbqktqV4KFRTGqqIAElp9aGkfRLKOCPbB19WPa
9C9aRK0f2HWDjQju8Ahdm4bmWuLxpErrK3WwCjtKlOSQJbnpVmbeH8xQp/pYeL1US5V1TcMFUFRV
sF1xPlA0SodTG0vOahzq/lIdiSob7wD873MOIItjmYtTIjn6cFVg8ea63matTkTzD6OmvBTu+0+J
jEeuMpWcCpUo1/BLP3QfrNkOWs+6N3F40ovILb6ed7oPMMRL5SKGvjSFMmBBvTNd6Bess1LzsD8c
B7bGEmLqfY3PWDhhfEPLoGN8Mg5hyGT40o83lnLdqJ09DyJlSz5o8IK4jNzM67BPsAzTUe+Th9LP
bzEBZq9ON9qtE3u5Qz1+UWbke1vaNC+nPIPAztMvGDdddD18MwK2Vtl0+v947f1bO0sBibRkiugE
+DmlqOZMqDNpkhxhel2Uxh66QzS/nHeMfZ8/yeAOshbqldL1g+T0ylcsWLbHObfBgOT8mRTuijGW
qtiseHN1QrHx0FjQR6U/jcSN6cOrA28vPvoJpRSqOuw1xY4kX2mVrbxh2w6aeUc7S+xUeE2eRJdu
I/4w58ILZkbe5H7TIMgZFivDiK4ehBdlbMfut/xF9DVwZmDV1CV1D/5ww+clclA4JeXcdmAXddKr
2ZUd5WA8TL510QbUtktSNw4UuylGG4o64tNlNlq/WXs0NgV67UFaHC2Y8Vqe+FQNjnJKDiJHpQj7
iH3ISsWoZXwl6KITx4fzPrkPUifP5xBxbaRS7TSYMJuf9fq5tC6H/j4Z/zovhbIfnz0r5VJEOftS
eWXLhRcGBe4GAzay+2WBLbPDsXdK8gnnFzj1r3J8Nr3GpmkuMiyogj0hOUggPAGLyz2830l8isOF
WWpbQOCckWfTQHfphKE7uAjbWZldgMsc61fFA1lsIr4Yn0qPk5hG4K9m4Du710JoPyVeiMYNrKTp
jow9r/0e3lC1dUo5DlQSoUzSUmOWDBhxTBagLerQBpRylG4chEQTFpG0IsQk0fVivcXdw9K/TdML
4Y3EyeLTaFzxJQHMYoBIhy0z7ewmAJt65oQHVKJdxasDpXSosSHSG3kMiaOok6R3B4n/6jAGmlx/
0wIh6B4jkuTgw0Wc90YOPOZK6HoMa7MPJjuNDTIrb/DjQ4wLF1XK2k9IT6eMg5BF6tQ1FXG2x/JJ
x94NnWDcJSKaxj/FRqq6Nhiox3UxGK9Ux7jEjBfu+Y2bPLGrFroQPlG523kPAS/4z7GsnU1hwlUL
h3nNnAzDx/mgYK7jnnDE86bT+MdYtdbmuaxhOqQcrpHY5W3h4EGWveq0duFGfnjzX9/pf3YMjafb
AIWRha1/0GwpI1stH+r0OKnPhF67Gakug0PNAnWWyb/5NmFrzvOITCcrgnVwelQy5sPwyYzcSHZB
3eVGJDk9fxd71+skkn8Fbq2qiycJIvWoh263jfoSh3dDe1UJxPjNviRdxsORrhnyewPGJs+J+9Jc
6gIfTS4T20r9Kjkq64NhhY5KURXsx039JIs7xnmRK3HKZPXu2nnDC2PjEbziTbtn2b2tX9LrenZ9
ciOSO874nn0fM5FhdyUoB6kmzLePgycB/OtFXsdp0zX/c3q8azrN9yhgC9LNy+VQEfkNoQ1fBYiH
Zql6dsKy8DFLP48U+O3noBttuKtDKk9iljFt1CC/64LxoNqlvVz1ZGwk7cZU3fjdtKBhScwgSbkd
PPDkeBnIEL+2nhAAA2P0vxL3yn3TWax5XcE7C18JN0Osb5UaIEVWxbZWvugFAey7IItJyn8EsGxg
o1DS5OWYDhCQK9/7yUeSaKsq9QpICeGiLmJ9XzYM78TFkfwCyx0UwzZB+Lo6eQKUlXE1wbYZijPn
F1/rpBx3cpduTRJZhlw5MC8yL7wTHMPRUNrQ/eWwUmwW1LfiDq2h92u2sORz7o9Vcy/PREstYUU+
f297Sasqlr+rwLyp92tUiwcKWD9Q9P6N4f/ajM/X5VZeQKsDKZMT3USHwpN1Z3yN7PYw+OFgrx4L
iUYNjuDCt/6iSAU+POPy4rmjjNnqfp5XGFHV7O6lPyqH/jJzjGtNAz+ieml8oq4MvwCPk8JcRWCJ
5CHS2O2rKVZHnx5MbXJ0LLSOS7uq3a71u+Rhodhh9+PXSSiHI/oIKtCS+UprfhGXKhjlO3Oy7LSU
sA7yd4qJpyPOF8oltcxBeAtZa9dgm51b1NcofhB1lQ8tj/yH44BESEYpGzWm0Vt9pbzNsq0LXnTZ
BIXzDVSx4F0aHPDsNn+p9HWMOcWHa99GQw5fWrXChGkL2aOKRQ1DgBpw+DQ7WuwwXLZSm3RT4qxb
HLKMhjGK6M1h2kq5oz2qqGRGF+aV9dnKXdHvHbpxn3RUDl9EsQYC9JCpBuVTyZI5v3jCMLhNEQGe
V07nc/2uFTqMnSLXL7XsdhKbGzSKUO6yn53+cwA+DPIbbW0m6Qxlkhe1tcUv7C4meLVX5P7qSF7m
z8IfhVKdz/PTce20KoREE0QbXXozKMSVdhefDUWSNTbWZvGkdq3c5FLbiqgVCY3dW8e2/yFqP85n
9ZQMHjdisV0NZYXZVutghaubruWhEmPvvJj9yLnRhf0dm7QgNeq8GxXoIhz0i8KLb8Uj+rbwVpgB
/X8PgjfSOOxQ0igpJnVBOUULnTZ/ntIX2XgZlCsLLWkSqn0ygk4XnNdx18s3QjnQyNd4LcEHj3Bd
mHYIUutCeT4vYT+YbURwKKErrSBYFb5WfByxrhbkrrfGQ3jQbbZI3rpTPp2XRzkHBxBmiCm+JIE4
XbtMlkNt1vai/E4ub+hoPAJ5m6zw2zcLfdEXIZbg5M1dK6h2UlKRhBnlA5hvJHDxWGumTMsEfJcB
8bgpLybrL4yM28Xwooxfsp64Ce3b7KQPd6BG00yFKoS01Bq9xMCqRSNGJiAQeLfvbCcx3HnCOE+p
6egkYwxxxXKzjkQaTxmNO0HLNDeJYkKNrvhRpb1dNCFaOq+N+W7VsOuHcmzKatzZEUwzN3tmNVYz
EezOzl2sqRjtBJkakij0vJmFTS1woGzInaZZC8MmEmFDWb4X1Gud2irF/uhzjscdn7UeQ4yBMhtK
hzj6Umg3oKn3aulN/880Nu/J0snHFa55sFKrbhUFqKJOn2MkROVtR1XP9ssWGxlc+Sxu9TqVMG/v
mJ913Y0eDPCnW44Z28gzjfvZY2uGKSQn/ELhsvdh0LsVbPqQmR2t4pB3vkSNI/8CVP89SjwBhzqa
Feg/IOOysGeGqu58CMSjclGCaYrqfaQU4uAhk6JurpC9OHX0oErXaDqxI2rr6y+C7Ukj9kdsgm2l
SeKQtdBojrz4TsBhiv36srPsEZt4CpKakNKJwwohqose7+/IXevrQbzN0cqpjgTesd/4eJYsjNxj
zZyIOf+fVVrKrlCsEJXALjH9GpwsTiiHd+AqRWakRoSwfWA4CeO8blyGTmrZ67SSlNgA6Kr6w/nA
SmnDhaRSUHu9EiDAjMMcRM+anct90GfVoUyotUz7X+ekDOdxq6Jh6VMFy4ld4UmYodCy7rquE8Jm
lBjO50Rdn2Q9Rco1L9ltp49+Uwm3ITjUzlvuF759UodzNj0ThmlgWbd6v/qyl1zIRxCQoZ03w3JU
8lrG3Oqc23Fxqc6XSS5UGC9VElvIrsI5dw3xk4AeyORV1rAjGp2x4lMZEqUZygP50DQkWZPUsCZm
Rip7RgrRWeF/Jcr8O2icTMnFJzOrlLAtoVxUHIo5iJVg+q8jIT+L+DBwZ9al1tUWRNSqEUTRscaq
JOw5s0AORdFOnT9TH+bsBGw71EeGEHOUz/aULcG8yiuoQCJXVyOPcEN2Qn/tGB8m7notTCdVwQnu
30a3vJPsyAuftM+MDVo+lI70W5n4P58KGxV/hr9ECnU5E6FcImu3uTYFqbDeWMV4OK/WebczeI7R
VF7yGhyz7EprXoBWySmV+vW8iP1wi8VtioL/WKLOqYLW3nDNJ7h2fJXLNgqC2BGeOMu3+kVx+v/H
E/4uMG3kcfgnJFYjtBMuMZN0n5lYa3UZ1YTZdl3P1E3dMkXTUHmC67xt6kJJO9yT9Op66LDVo9cf
9SL3knD+HZi1REXUDIysGXyjgKSXdWTOmIOUm++Kfl+gwzykChu7FtvI4CwW5bGVTSJkGIt8wG7X
AFnL12Io3POeQIlh/77JUuQwTjG2iDpp3Fxr/U0W3loh8WH2c9aNKly0UCuxiMcKMuT7+ir+1DmV
IzjSjXbNBmnyzwkZMXZdYSOQCxhGGGpiuMIVVnicWjwKxUGfS0fuKc1YDvIBgDaCzJ+t12qIDDl7
osqP89UQZAEbEELhCw3KlmsSXrcfdTfSuFCRqpFUKAmkoVVq8JLDcG156030xKr304GqF573DJOv
FxqVnJcte60cjPWmE1IvSudL7HGzzzsg4R24zf5sQyWbsWd9hKPPPiumzIe4t6Vg9BRvORSXCFMu
RYWwC7D/2tHka4bVtMqjOcM9egMN2JFfm9SNSWIf/teOYX4IFV3bW4MCparYAQ8em9iYnueDnOI6
zVgeWju/CHOH3dcE97/Sqb7H+41+HHTMZhGCH435iSy7ZibYwmC6sql4578c5SAcdPTa2hYWc5DO
QgvuV11LbN26Py+D9A4OOyZsUxdFC4Yc+yDFLkSwtiZe/1XzhPRQ/W+hEuX5+y0+GwNy+CGmOtAK
C8LfCyEJZipCF/1ErHuJasuiXJEDkFIaLJwxqNfOl2l4Gc9Hwn4skJ9zRA4zRtRWupV9JOFgBoaP
ZddO6/3tgZmbkL0i+x1FJ9O9P3ds4kk1gsluZQ+N6nXyImt2eK862Gj5tXgrNR89RbgfUDURwg/f
v+ZGZCKshVYtECln2mXatXaaaxcpRcO1nzJtNOPuo3Hfz3rM+h3yxF7QeCMdzL/WoP2BjWWgbNFv
JOLTUWpxKZqSR6HRMbWU8LZJE0eYV9vKqVSGff8z/vF+/jbGG3JpbjoVDqgGDH1HPD91R7r9kFKG
wwpFSbJQw/oEjFY8C+IdWMawS45IZUjf47BixjpL8C3DYpNTHlPsPGJ4MQSpG11LN3LkaReVm94L
xC3xF2IVcAMyPj2Jn063Jq0z1bRBpvaIBa7ZgwK46AR7vZkvyhsrR7cZGE68+dP5k71v0ZNUzh3N
dBXHxoDUYYg8eRqO4Sh/wUpxosuDEsN54ZqohlF2LfDXhJu3sKz21KGP/8+U4SOWPithqtT4cuHg
FuvilbF2YQ4LcaR+cYZPRuPcMAb5EuajIKd1zUD00Dzimn/V6PMBR4ubBzNhvP089CSOc0g5BOdX
XuIbLdJ9rlTOCL5fIXMNDA7/mf24gFUnTdpFOfRCKTOzm3DCCnMhSe9qkHYH50Wxn/oIGCeduIg1
yHFtDQJEjXpmt30Bwh7FrpfbKKmx5oV6NtqPjydpDL428DQ3ctOicRmli+5tbh/6yTuvDeHePPeq
mY9TsqBK6+jLrVn5FbYZ1s3n8zJ+kbf/qwTPvmrpS6G3EUxWR155BGnUvfwJS9KFa8lrncg1ReKi
QCnFQUNZ9IW8FHA7LcPjTdg4ffo6j9RwFOHcBocMeTybQ7RAyqh8H+RL8A0m7ZM1PhHGIzzAYP++
8YDaNOOyNitE92DyMBviC85yd6cEup/5oYdF2QdCILPOGQc3OIxQu7quhAx6tS5j1umc8Gigw9sK
+iDySWnMSuekcRARrWMFIjZIsw4CWnfvwGXrSSn65UXLRgP7bfSoUSBIKciBhZ6KRQjqZICt4bRX
2aEK2kuQ34yOEeQH8fBbwzbWyfs5wKjzUSy0GBrqsuh13Vtm3euJTrj8L+4JJykcUESmYg5iAqU6
r7pZnNkVvSYQNcd4Xny2gldJXemO8BTiBJjce1/SD+Y8GpBZvs0+iIS85jnBIlHdtRYw0bFNouGD
HtnU2B6lKz+3Vwqt1aRYTefUuBMdJb99qi7Y6qvldswuQBAAflHqI/7iSvSvfU0eU7R5DeUGMrXG
NdE7UgXLXbvYjPUu9khpxKkwOWyJ23FQwgGWVUcM6ytug4IRygK1p35b3MqnN/YSKGNyKINN62qr
RVCvsNAa+SwVFFcblSV+6Pmd+i5pVkSaHA2BbB8nu8gmz5YTxvbc2uBQgr8I9IWMOO0mBzBqDG6m
uYVmLZw0DAbGoOPVP/5eRUzVPSgzctAiIImb0pAp2T7hqBehe/7IUb/PYYluxIkVMyMOmXFodelS
BCHieRFE8OSXTKKcLyoCg6t+KZ2+OsxFbFct0bxJ6ME3/SaJNCfFCP+2pscZG7YUTIP/kRr8Uy3e
qUC0zDBCxYa3YgKji4ojFA0E7hLW4kfzCkHs80VnEDhdSsOdal3XKQWzlLE4MFCF0goNJiP83Cb2
fKWzpsKbDGx38c1wFX2iB273JRoSFqAp2JSpcCXJaBGlMatQIFzC19x6nSg33rfa6fc5MF3ycS40
A24sI/eDHFtpblSZSGQoJTizVWImq7oMIX2Knme8cCfVbxwVvCbqkoJHKqxN4cwkSAtSlwjPb2Mc
dMnlrPmr+fLf3XgrgrNUKCWpUeh4aG6wobCZjiu636aGOI27AXUrhTNVH2taJ1ooHHSLbQZTEOFm
GLudn38JMVTQOjQL4O6dYCuSfb1NWtvUWIf43p/O+Bvfh8gbz/J6UDX3QZ6Ra/124/dWHpfVgihU
EusQKhamY14wHrVvOXZnYyE9Yg5xRdyNdVthXMzRdS0rDRFfbXKqlyW35RfW/KK6g4mB7hbcCctr
6FCNZHvZ2FYoF3vkLlYKdYHQoXwpsBJ6FQqvydDZEz6d90ny23FRaDV0tRRYJVBoXNDT+JWTOcKX
7Fi80+U2xDkmvZNLbdu2ShPFgGLmc9jayUG5ZGzyU20PLgiWUVJNwf5KfULm8vy9ZGNNvo6ryH2d
FmxiY0ZfGQiqwZF5376GB3Tfx7gk4Oni03mr7mHiViAHJmz5xZBjfaKThhejdl2BACAlukIJD3n/
rpszFxZVO4SsNm10mi3P98XIOrqvZfX7n6nCwYlRNiD7HaGK0h5QVBCnR5Xqs9gD9621OPjIccEf
YtZo30/aQUkUR01EonhFieAQQ8iWsUR/BRBDapdAk2QxqIbJ+lNH47BCmPu0TZmxGi+5UT32QKFi
rgT5KnDi/5EPU47NwUQidVr8XlaXbnVM3DMk7G3W37qiGCOQ4+KUz3FYkUSTOQ4dfE4tJM8wUEMt
imNkHtrKP+90FMK/j4BtvTtLeg0M3qxQEgYK2ifLQ3NsWWv/710qNu7HD5qK5VR2KF0gJXtORzu/
YyVv1ZUKjz1FCy41WU24Ij9quoAfbgxZPGmN/rKd9KOAwTHCfCyTOAN4fAt8Gklm2Ar4UL2rfTP8
JtC86Q28o2hpo1+gKUyXOYiIxERoc0aLo+FxFpjeYaCqvKy93BbuWbnCcqnnJMqGHGJIhRRGqwGJ
UfM9w6vEWJFXXMqEHGKI9dzEDROBMdoUbK3aZfZ9vTFaH4uZHsUD1RdIRAyZQ44Ji37SZYTDD/3g
mO1zV9yio4nwC0oIBxejLsd5/u56Ik6W5i6d4FYlkUjvvktszxOHEnrTVKXI3vrK9sierPTJFu9U
W1ac5okx+U2Xv3NT30rkkopeSbFEiwWQNr8q88eaIlynPJxvhsfd839B0PzcLV7+BMokuwikmw4Z
CwYH3Xe6YCLAk0K5JGIyMtSkO6aVm6yO+FK6rNVIRV+CXTBGC9ad6pwHDuJc8c3xZh8lY8p6BeLu
SZ9fVYozmso2+c74RdD6qGGz3CoIibVDdt3bwjWq0Q6brqZaY5g7n0FBhUeJfomKoYSwpG3dJk/t
ahwOUXndTM+yTiQYzMXOyeLgIu9KzZgY4qbHBCsn+oMSqL5MzpESEVjhYCJZTdma2aDsNC1+aLht
YXqq/k3vKOcjoILfVJsPaxvCGZCnX+ejLdilm13mLih1nekNY7IRGOMSsppPCeWRIwJzeWEy70Cd
Z+yjQ6PpXhHV3nkvJ72QwwthqkbjHdvHb8lNeKEgTYsC8dtwpeF2TN0+CM/4wO8X6YO8MH4ENWiB
hlmQgPCp8I0joRRhPJWDi9Ay+gqvWOjKD714tBmXOfhnp0+dO1wpi91+6UFfaLlU0ewXcI+Ngpqu
SdidzP6uTao26GKUWCWDe6yq+fY3v26bOuUPthwsv/+9CR5DPAnkzsCw5OhdSSHQip872S+1N43M
P/ej/0kGFym1vFDmLIaM+Kp3GZVV/Tr4g7t6qUfPBOyj7kkY5/bpiuSpYwoZk59G1zFFcb+Pg6ff
59zd1NZMzljanubi86gmbl0OLrotjsuq3LaK9HLeE3fFSaqiGZplqQr/lhoqCZpIQgVxS8ULxGyX
S2aPxk0tfQ87inxk3/sUScNjDrqlsbTvZ++b5ymq9N5k1RnG7YcYGYR/TShCBtgThkbSIvbPa7d7
zE4C+VpCbhrznHQQWFleKh/kNmiT4M9EcCc5bhRprkqIEIpbqToMxtEY3D8Twfx/c2jNHFt94slA
utm8yOWVHl631FzarldvDMXdCpLFEgqBGWqefDP83AkVkc3uV+b0942f6JJH7/rPSihWJy99idf0
9dYMmgcMeLoC6L5mULSlL+Gt4sUX7UQJZcb/EOg3QrnDaoLPtC2VEjALkiVcdfpDfegSRubsTpdk
8+auETfSOPeWLNTnNBHSJke+aI/tbeWYbu2Fj4svotxZBuOn33CMk0B+C4o11pjN7fA+YQ7PZv0A
3+taIlXaD78bGZx//x9p19VcN84sfxGrGMCAV8ZzjnKyLb+w1ok5Z/7629B+a1EQfbBXW67yi6rU
GnAwGAxmutNFhjQEayGRAxI7TAhjPCSXhIK5hTEuitJAIR7v7BkIW+oEfkKCxVMulQMFLRxkb9nb
MqRpH8+v4H5I2pjHOX41UL1fCb7ZCjXnYGbDx04VGEf5If1rcTFKezgPKPARg/18s5eXpUC1WAVe
khq2VrcOEVHBCFeQO+N7aVHViLWajX76+NJqdiS3TQW+mzaw7htB8ikyiDvgVyUroqUEWjk1tgSW
DZp85BnO3HwjLnQYZVMNVgGXiI9kgQtCG/EaPbAusalumyfjIkE/zvnPJPQLLnIo6iqrMQVm/UUu
IPU3BKzW3ut23EABpgI1rNDz2UqdCVa85LekzLKOl3pWbScn4owPeLpwQVFYfMl/McLdzNUkm9yX
38+buntGvq4u34g2G6DcXUAw7FQYuTe7L5qO2tMsiMQiEC6KTHKkdJnBQKbCrpaASQlOgpN4/w6+
sYQLHUnSVqEa4ZvhGpS/6AMVwQwZlqfh++RLrIvKEj5XCD4anz/1VI2mJAdmVy/Qj0ATXx2E0V+G
vApu+0LruMgB1Re6xAOWUDrM7eFFe9zT76Un+XtX2d2RVTViAQuEYG/zDWl5DmIBbQLkVNU/JTVx
4jJ6Ou99orzA5OKHlsbzIrF4Hyfgfpg8Rh6IsXUfuiY+WLOO45W4NC4KkbyKuyH/4ymdt3jzsQmi
JwXDm4zGzboeRfKdIufnYslEqlpbTeb83aXee2P5o1R9wTIy3z4TPEwu95ihNwOmYvapTqx3sPSN
Z+NyBl+Veohc0TiqwC/49rM+hZjFxHKCRjnU0dUkqkoKFoxvM2vqVe9zgt8/jcZ9GFJfrui1GVXe
f1s0vrUs7wzJSFL43nBCf0cLcrjCSRxa40WGFexEEZ595zPfiO8ts0q5rRGjUAg38Erc0/6yyvND
JDXOAqkqO4mXK9zYRaenIELxDWakqaw5b1jcUEHdUR7z0IZ/uONhel5Dr4lxT2bG5ugDFSzv7mc0
VRzdCmTfDH4udlqJFlID9ha/1i8Y32OcXJYLxhBMNOV25PRB7H2w4rBB5QIK7p36vICoxDHCPOjM
kEmH4uQUEtXvboINDpeVzOmaamMBJx1Og0e/DMH4rT1oV9Wl8YXRWlF3FUnJ7gpsmBtILpBkqTU3
lHXUDacR9+fCy29itzHRvLF61ZEJMqkQmPWEAWw/G9oAc9GFymu7FiwbGn2lsqMLBTIAOtR+oD91
CWOFTZ/s973bKa94fAlfhcSKleswVDHRT7uukPvJr4cimRwNw1xRqxZO2H+d11wwUSP4pnz7ldLX
8jgT4DZ5ZM9K4kQiQcn9Y9xE8QPv1iBR5ie4qSa33WgV7H4DChgH3Q1eeJQcUKWeWIIu3YreW3aZ
FM0NIjN6c+Ug1ZCVYDxjDcphEJdwm+wUeSn0GyBzILvDA+p+15UbPYSiCdv9APBqK/v5BlkmStTH
I5BjHHhtG0R6ajcrFeSW+x/tFYXb8NCpKxs65rihys9qfdFosSj1YpfA9+74isBt9aJsZzrqL99s
8V46kE2vjWzDxq0HJEEtcWth6UKEye31ha663BfAnE7SAytqFhCAWb6DhxilhMT9UOPz1ku4LU7a
JUyJglXU0SHMhLirIHMGf8SIEu75rvahY+kfrwT/u/zWN4y+TDS0cLLbjnq3nJQvL8Voj6TotbYU
d8WrBTuWPlak2eByN5EwTkIzYTmtbvcuiHUxtISuO31xc7xMv4x+d4qXiEZWmIf80YNgLXc1Kc04
1FpmbVR0VyZohQbjMgEjrBSpJ00SHLxnNwTAmGtttl1S1rQKNYANueUnZQvmu1H0+c66JzC4oAJS
XVlSWVAJv8pOc63YqUuO2SVW0DGgYix0z938dvPZ+FCi1+WMAx33cc1hsyrjQX4YT8Xl6uVeffWh
to8NGhdSCklVuryFdUVVfK0rDc0siuIJ0qPd4uQGhIsqJug1kOjCpPjIbnPh8XuHtroUDA6iVy2R
93GxBOwo6aKzK34fzQ4lrdOmP5XyFPXHLtPc82btH93/i5VwDC6O5MaymrRlFxEwjKfqU2geK/lm
kI5ZhgFLmUBN7fk84tlTRpf5In/ch1XWhPhYJthQKM439ZbgFeO/gXBhQ6rmGhx7+Fhd0zqped9q
mS+lgrUTWcJFiUzq8YFiWDI0iRvVF6kJCVbD/2+WcNFhUAmmzGrmdiFxDMtNLXBaia46f0hzKKaS
FVnVNH40uZzB80RYwcf6Onj9MfdjV7vOdKdDZC/Br1F9tjrBJ9oPe6+Q3OqVtOilld1KNdWr6Ar+
d5FI2v73eUXglm7SUj2mHdJgtQzC4apSfkqDKF1je/H9SfGKwQVWNclX2bRgRan+TPNL3TgqY2TH
JVJE/VNmiHjbRIvGTN6cFRqaIEm8wqQ0eZok1VYjwe582X7nDOJiKRnWVYorIFidfiOX62Vf6KNd
FZ+1xgjKrHTzlBzqIfOnpWkELiH6YFyIlZbeyFr2ItOox1LTbDX7WmSKYNeKlpCLrvE81dhKADGR
3oJqytEqEdHEHy5gr17BR1ULPGo5m/SX7xRfstlxG/7QAwWn32KLlNHYFznzxfiKcEyUOlRC9sVC
SCoklkO74Vkd6yAJdcEAxP7J9NsufkA50auRNXyjPYAopYthmyzojNDLKb2gVnfSRuqdj3779Ubw
hOP12VR06A++dfh0sfrCVBH+Rn/xhmtM9V6PdnRp3kER3GXt5UtA7s9j7q7nBpILTCRMw9KMADmN
hV0aRwPz61V0jbbc8zi7i7nB4cLTKvckrrsMOVnzLU08YyptMyzteU5P1bIItpbIKC5OLbhWNr0F
sNm6qShmY+LOSbrjEgrel/avrxuruAiVSEuJ4hKACMawTXf22eUkxhwC45KhTnJE6o4+D2HGuZue
bXC5uBUZVRx2Lb7arLyQ/7Bh5RIMW6D4KwNRR+luDNmAcYGqLiYlW3KAdcqVYd1I4/G8a4i+Fhej
mpmkfcZcMMlWZyosX+pjkJSP/liLtGyFO4yLVbIEprCa3SRfhk0VtwvMQ3QibnhjPeDa5ciH8kp4
rduN9K8LyCeBFR6YlpHCS/5HvYICB5zku6Uw5R5oA2JU+Fk0Qr/30cBOpuoGJbqG/9+GktwqyrAc
EfiT1hnrh2n9dv6j7dm0+f18HFbkPDJq1r2grNGzqpPYNrUFihuxYIuJcLiQqIVasWQ6cKbuvu2d
vvgZL8F5UwRLZXIhcGkLTIDNzBT1Zy0/tyLKXrbU/JG1XSou9CVjOScQeMXcZDdAP/uhhUSIOQbN
SPxsuUxKPN7+16/DBcC0NzVSUZiUt8equpSUx7YTNF/sBfStVVzo00gWmWDCQ+m+6yO8ME4gCM6K
r6sKlaN5vM9LSwD4UpJ/v46aQVWq4B/fSQremKIa9ATB9m7wppN6Cq8Wz4D8JRsVTLzKiZ6gqZHY
3WX9i0JlecHwuHwIr0VZ8L6/vP4dXLySpVnu1ThF4hZfhcvt+qEmcZDj/TaU27tDpUpq2gMAHHnL
XYcXfoI67Hqtj27nsmZg87YSbLPdJG6DyTeXZvLYJWOCGDXRWwOUaI0Tu9Jqgx6vjVlTgR/5oleK
/XU0UWqGwjyjDX0bovRBU6Dgy+7G5XOWAWv8eX5j7z6lWvIrAndM0ipLui7GzsMxmR6tACQznnHs
F4e1LPyL8dW9Y3mLx52UYS4RMIfCotZd4JO5SyM79NlLZxvIQsUvVoV8vx9ereP80Iq7saYW3KTP
U2ecL2dpdMAlluZ3Y3my8Io1TkEibpYTGcl5Z1RX8UByGLmc2IrOh/BQ4YVftiO80wk+4H70/20i
f3JmjdnSjFU2BsO1riCeozqYc/ctV1kO0E3xWWMBqIIEsALHfJkp29w747FWiVlhL0iSBvGx1ElE
s9Uiu7gjR11Go28LZtdyUyuQgg2Phuj6snu53Xjjy5bfmDGtRVuMHUBG2jy1+l9LSzy8tz7lEPZz
lrp3oHN62abdBcmExDMiA7kDSJVMNVYgo46Oyi4G7xzbeRIUHoPStKOjFORe5JeocT+fd5i9VHJr
MvuzNiYXfRgurQzYqtM+00x+Mok2Q7elC1JT5CV70UUziCqbMhIszVS5jVAnap71MYo5vav4Bk6g
8lviDAjQbFAt+/z/tmwL9u7VcVTNtdSt1SGaZddFZTcNdevl6J6HERnFvzJa2RiiBAec6aRRUGCz
6wwosCM2w+hPF5IvwNvZa2/s4nYCNZS1L1Ms4nIi0BVbD8Sd/Np+/pdzrjt++QaOy8UaK08KhcGp
d8l10tmaC1nkgNgjGzFkrbeJ8FWHhWEuTANS12X011J2s3/rk1qTqWlVRjKaVNt6cbrxLxD2u3Kr
u2phOMJqzP6CvsJxp4IyxVmngcccXik7rGEpdY3UzmMcQ7NX+WXQYwZHF0TMnWTwjY3cVrDmSC5B
Vgg5nBVTRKdx9WXzErqQVNQLvpenbJAU/mkOj9NhGSlAkoPFAYnC6lZ3VZA8jbBOh9jU4QMFpzeA
3AWkHIxm0mJ8vjI89cMXCc/7Wn4xxILs9g8b75/vhsL0WzeRxriQ9UJChU6xjdMQxA94McadlIKe
czrQx/P77ryXKPwzXJpHEHabgdZZaaDW808pNj6dhxB+KvY3bILxVJqhUefAkM3OmdsHIt3J5kVR
3Lf1pxKk4OHFXF5k6lNsflqEGt5sufhdZypEhUCdpeMKzO060vV61I9kxVMqa0fpHBTTPN1jzFzR
jagesxdVtmDcnsuNaa0pFN4dy3Lb+CZHOWYQfLC9yoUGbhwIZ1EdSjN8w9JqqBhOTRCYlZvKcrpP
kJd0Yl9+NiFD1VzOXvMjE6rn7DrlFpRLoJtBnyGyBlD1boIEMGtsXgPtJKNoISYh2F/FVwu5T7bI
abNCbBJHXE7R3HIVG6YXJqIDZ98xXlG4bxUXOdFSSWfxERoPqgelejT+2sbD4IJ4MlBEoXGvMerN
h+NiY9ZYUAcasIatP7S2Pl3UUCevgjUCt+AaO1XuT258YPMKogyFfZ33e+C3qXzOoEdz07YpkIf8
Z4sHNT267WoLAwvLB8L/xk34pCHParPImImKsdgzXexK+kHDxjabH/EiqMqLfJIfLSZzA+UbDWAg
Pp/R8IUUhe1sLfSIn55CpxBdjQV+yY8aJ7SoaiLDLzuvaEATFMVH1itIbO1UhfZwnG60xh6EqdFe
iN4uKhc+1YHOVmoA1hxMN9J6bxDpG+5G6C0Es3wToSGi18t1iaWkD4q//JW7kbfc5L8GFw3puB9P
wivrXp6wBeTiCSF5qbYEm6/zFD9/7gK01Cw6+lrZRGSBuUg8dEAfO30Khf20ouXkootRycnYaVhO
bEIKRZyg9IurzCk0R29tvJoipEFyQ7AxRFFb46KNLpuJkqtY4fUBt51LiOM81B04LQa01BW3LMmN
/E5YcBbEOI0LOSSOF5C4GUjHrupLxuZiuYYbY2bo33RnCRaWrxwpqdZ0I9sexdj6bWr6GP36/IFU
YuM3/EgyJKRjlFBftiC7aqV+6E6pTWxkS5AfiK/MRwHgTpFjG7QJl42lUoeasILvlhSQ3dNw7inX
mD78ojliXj1BmCbcnaRXV0lRWZiuZB0HnuwtibeWz2UhipyCQEa4iDLQdKSdAbeIX2phUOJWPMut
vvTe5JZegllyqG4MggNX5B5cjBmt0JKqFJ/OUAPSfFk/wiP95lNxMaU1q6gDFx9LjIZff58GoW8N
9ozW8USYErENe+ZMJXwYSTOkzjXQ5s7LTG/GO5Icp7ZKeztNTqV2fd4RdwOmquDWiOlUpH6cb5Rx
Ng59BN+QcLJqetA0X6IsiOWvanp3HmnXOTZInHPQjMwJidjNOP3RFqBuy78TWVjQY3/vu+XboHDe
0BYV1LdM5uuLw+77rGxPSkc+hg+hDfmXr6IRA5FZnHeAZKooR3aKloj4M8Sw6aGMfvy3peN8IiFV
YpAMS7damV0SzUZHhK2Mo30eRuQL3FliKdPcyhPWrm1MV+2LoJ7072NmXltleUTiHAnwdnfu5ltx
p0hh0bIKK+AlxW2KPl/RJM1eHxbKZnie1ChYGCCz/Db9yMYibYYa2QAJkvsCleQcGkf3hl0cm5eB
Af1YiN5uhJhcYK+zpOgzloEQcAn4rIAdEgx7KwESg8v6HgmkJ8Jk6/Te51/N5PawXKNQD2quFV0d
rNkMwy0v3NuiRsp9T3+F4TawFWHav2cwM8Kf7FPJG0V6tLsn1eaDcbt3UhsIYnfMEpSUetWj1Wez
uk0xWXje0/c979UUbtMSySSzNQMnMy5G85EsglGK/cR3Ywi3Y+uyJ9KkASC/pLmjuOZFcmISQHnp
sVnWSNyxwfzqnBNwmzeupjikDBEUYI+sWCw56iMj2FM8vFG2zvkF3L8kbQzk9q4c6kVJBsBFn1jH
PCNSow66yFkKKGYm3/9eJoXIoKWoOKnebmRK41DOegTZGoEv11NcWZ7PG7Tv3K8InHNPVMmTfgJC
JVu3TaxcgLktKHpD4HjvHRxlLxMqvqivYC5M55ZNxTVLIlRHG3dGvaa+iqLLFq3Chiwau9ypCrxB
4ukRFousnTkCiU15lrdVi9fC6mq91wPpV3SrYro/cavOEbUK73j+W1wu5uKYMEejAy5j2GU0J+th
tiNUwGlQIf0TqQnv8C++xePiLeay4i5ldqbHF92IIPYLDBRlt/lJRF/w3kfeQr3zwsSQpBZQlSLZ
BkoDSt86BhUNDu3srbc4nC9Cd6XV2uVlCRW/ucdI8FfySIPSA3EqBF29857/whr5NnK8heOCrgVO
mmUYCe6pNltBxa6uqCN9axzJw7uFV9yyMZ/uQrPJgYo5Ld/nuwyd6oSVUrV3ZUc5y6TJJAvz0wkv
yj04oHML+mUvJVVkiV4Pkv42P1gSnk7yn6JD7X3O8xaeOwmsxkrRZAT4cMJbZZfasvKFGhd5irEY
2rjnl/oPm+PVWO5YGLVQIuP8YuzsDvcdSCOc74Ob3k8P7J1Zvj+Pt++wr3DcmVDFVtJHEuAi6Ra0
SnZeX8urqOVNBMKFtFKbQ8MYAVJPkx0qkWOmKIBIpejEETgKX2yslGxMqnRlgUV2IHqY5B6Zba24
iv3EKY6YWYwXRs6HUlkHmsPlMInY2N6fQm98ha9CSma31lnLLNXlU9zkvlkngleaF77T95vx9yfj
i49tSZNx6mcNZJ7Gqb8dIqf6SW7Xi/qCCSJi9MJjcZR0jn4rw0prddOfonxy303BzwdVUErVd5fC
JgMHdVvIf58daDPxyTO9ThzktHh6LmQhj8Tuwm7wuICH21NopQnw0vEiS71Q+faBfbD5/VyEawZL
WktZ0ZwVEq66fjUYP1pVVMUVGcFFkkZqTDmuYcSkP0+paVvxF4TxIIf6o+LV4bVcUDtXPo3Nkyxf
r0OFWPf1v5nJRZfVXCU0JbNlrG4G8lCrj0r66TzEbv5ivcjtQaNBfydgHaXDMORwT1NBD3L0lHVf
KGTgF1HleDeobHA4jyikeaiMcES1VjuFUmyvxa1miJL0/S/2agznFlUNEfi5nJibK74e2g24N6xL
VinunfTUX8cn0WjdCxv0u+29sYtzkmSkpElrQKZImhGKDaeBAOSLtMZLkVr7VH8K7d4Bp65QWVhk
Lucei5rn+Zrh20Fr64iGOdtacv+8e/whcrwuKXfixP2oYyMgRP5DcreispmgHQ6ywvYkFLliZ8u5
5eTOHqq32mCyiEwCyJwe+kMGxkr5INTu2s0SLDz0qgrI+ygf+QvFqMiiMrcfkCMRB/3j/Q/wAJQ2
e6YBH5jm0E+Z2zd2/FX09rsjaoxjZwPOZbhdoZatrAOcHXxGbqO8X9rJRYfXWdQzCJ7w62u9seXP
cmRnD6IEad9rXk3nkt520A20tGCJk+SuWK/zTDRMKwJgP9+8EdGqRzA0YR57SM86MLh2znrQ7ic/
uUUT5V10I3o0eSEuf+82rzZxGz9u4yyNc9iEnBPqKe56tEwXdATQnEsfKGYrSrQn4eXtUvOyx+nI
esmEkUDkUlwkaArLLAdmdn4MTzl44zEn4EU/lWv5O+7wh/hUyS+9h90H+MLf+hMXB8hsENkYgMwY
64tDeGR8oexdrHbEhCT7B8brUnMBodQqY7ZGgFX1ddiBBqW/aUCwtZYi5SXRenKhoF5AZ5PLAIq0
u6IJ0vhCa1Vbj+808vkjQY5qaCuG+gLa8rgFHGUlJ+WoaXjhR+vHp+oUHnu8FBW3TM5U3N+1fx/c
4HFrSAgGLaQZrOTmDVMEyXuQ9CUYJpXdZrCzG9GO3z17N3DcSpbLbKhNDrhi9WQVfU/KAU/v9n9a
RI3vswL7UCWFBCg9eK/6I5R/Hsht61m27BrfpoOIh/+8URo/+VaZqUqbFilgViPEVI2TzjneO4R6
Brv+/nvxIGP1NprNtE+bnJnVeTIKpbbeeDG9SwKMDbDEPaxPrQ3SmOYUiTn0drfABpsP1VSD4hja
eJzwKrte3cLrrkJQWIA6gwbdY++gpfkK89t31v35bylaWy6CJ70kT80K3GasfRI/YQzPJopo5k5k
HRe0J7VIUiUEyhKOsz2p8YPVouUwocEyd26W4+3lvFk7pXwEys16ciG6b7IK6uPs2kAhxWPgHhS7
qmZ/Z9QnyyN4F+9FNy+R93CRpapKVVsa2EjGr3GHL1f/bKrGbjpVZBvzw3dH4MY2LqaEilapeFln
x0/8gz2N9HZu0xapZ+yJ+e33894NHBdTBhqCaawHHMthVtdX7PmCqQRAvwSRszkyFUYUJA3hiu5M
ULKPaOAZSEaXHjSw3m7IVQEZKLGwpOmxuIaQE2NaMVcwgI0OE3/sHpRfsgsV6n8h5vR+fuItNOc/
ZtzPzRjDaMatShzl0B4Y51B6EkXsPyzvq5Gc30zavFQa2/noILo2IQ2DRpv6RkEtL/KoQ2zLln61
X9WL/u4jtfm3VnKeNMmUlmWKaqVRSfdzlN9ZTSF4pN5LEVVZVgyo3llE5onbs2nuxggTPo4p5U9G
NrmGPgnYHndvLip+NTVkVCLJSzDYpKFhqRZUTrGErK1ZucSDRkBuLBC1gWIFpTlR1XUvZm7hOLes
ooG2WQE4pblbE1/pLiPRrWV/1V4t4twvMzFMng8IXwsum8ujKgr7wiXjvI7osTzHEwB6aFbYimpr
hyRCxdb8ijv0/NLvJBxKEq0b721N32A+HphVHdmkQFe9OthqLvCGvTi8/TpcuOqLOZazmH2dWbeL
7qKnXxtrdqeSCuKwwBxe0amNmyGRFJhTz5/ruLYr66hEsQBEYM3LdWjj2oVRagu0KnCOxRdheaxK
t4h+jWUvgNm9VrFpFQ3EAoYM5sO3oTZqEIFN8OnjHVrzLQNRCJOneBiUfnqfoYmF4qwUFH7pDIfa
wRnzeP643ssPNuj8wDCjGYBQMkUMVANrua9XPzWgJS5BLXn4eR5qNyPfYnGPXHMfdXWvA4sE1TXj
Y+pPeLOwQd+FJEtUANj/fL+XlR8flstuWZuaGUY/a/VNDiXjvPluZaLcdTdeKDIxTGqxLcR9Plpn
tJAl4IxVDu7lXqpcyPaNgjq+AIXv5ptNmibRICHxUEB/r1/nsuhqsY+Alg+NGpqJDsi3bkgyqdXW
0sCJD7GlYLTk9Ji3mcjbd3cuFukfFD4QxSlqXSNQerCXxs2pR52+ezjvZ7surZhoX8Ewsm7x/Mrp
lDRxrOGLxNVwLRnVTbsqDxlJP0t99aOUw849j7f7+qDCsaGHoWC2gW+DTEwJ6hVhTDBfagVy44Qn
kCZiDkC67u3W00+s2tVcltf5oQ8YjwGYgATusbusm7+A5a2bWKWSfK2NJYIeR1kfle5CSvNDGwsa
FXc9RCUqGixR0jNemmo3IDSOJdnSEuJYq5TZ1qweSG4K3gN2vx3oX4mJ8RCZWpwXlhY478oJfp5S
uyL0TtWGK3OJXC3XOhDlCGKvCI3zxoZ0uPuFDA3y2aPe2yWonLvvrfIcopB13kt2P5FGdAXvQ4Zp
vqQFm9WT1BasYwN7nrYsm4S5N3Wdaw6DwBlFMOwjbmAKuW+GBk/Gjp6iIJg8p6DXT9JaYAxbGP4e
pIKwTYbLQ5iFb8hQyKy1koqCfBJadj/ZIwqsVoSatZIEZnzIRhFR107Htk43iHxjhgFG7F6vgEiC
EvJs7cN6CB97GyPOrvRceqw5SLSpdm+yW0zuvMKBDU4gDc8pLLktOhvTX3g0RQ/r6oR24dZYY1t0
l90/JF+X1uC28jDWadIPA7vzKf54m7rjNwICtNAeAxnNrMEHvNJAGwHUfBTUXbjTq1grTZJYiV4v
q3spHi5nS3vIk04QOvb95TcM/wo9jGERS6yemTZonlmpN42yDQIRp6WLY9Kf1vKR93X11TD+7aEK
My1PKRC1bHoCoex9aRSnsMIL+H9aQP7lGSRNjazVi+ZIZhDPhl2rz00omh7dzWU2xnAlqiw21sVK
YExpHIpDEx9l2Y+o4Bvt9gSphmWxthIdZzQXOtY1HGpDgeeN/ksh7JRcsTJDf90LNdP+sJ1fsVgY
24SpVI/avmVYncfe8zCA5Scn+RkULBZEzOUL7DlMXn3o+rixkK3zBjVZm67pkOc4Jjqal/tKj+22
ejrvELun5AaDO8FwzyppSXrcH4fMq+fiGiUjQbvDHwLT6+px55Y2TdawFsBIj+SUXTBSkB7UwiaT
JASPuPg94g9R6RWRixPhsCJti1++V3GdfmeImJZxwUtyI3/7WFD6B4zwRe6VYLCklAG2FKwU/Dns
FVum5Yd27isKF92ttA6jdGYmIQ+VtMkPR8tprFqQ0eweyKYKoSwdz5HvrndNOfdguwSMaXwf8k9z
dgIrn8CU/c/zCsLf4tqwAwP539tJ8fHIGTRPyRVkCVj3W+WYx/MuLjDJ5FauzHS89zKTUuNHND+a
+ecxEuTwQou4Y7CoUglzwsAggeLjkRFHL2Tk/fgADlphO93unt0sHxdf1XQxJtUAmAypmUWdbJr9
OL9kf7AHknkKoSrrxn0beppeaWjf45yQ72YfumJXkpNfMHvaf8N4w1bnXX5m/kbjz9tljoyFRkBb
0HtUOB0eh2O//FwQT01QnCu/ipo8dwvG6gaR8wliZpouhziisk+zW92X/oyCMTqOneULeHfs9o5p
U2pHCCCLLvr73vhqK+cpmI2xkoZ1M7Sp7uQduUwXkFVE7eN/+4J8N3XcyNXUpMBhL+41VMSt4+w0
l1hglGg0wfu+yCjmsZuTypDroqDIsh21kdF9aJ7w8H1Di1BQIhbBsJ9vYOIJ7FIjs0kZTv0Y23V7
qQyCqqAIgzt0izlPqFUCw2i+a1phW/0hMgS5yy6GRVkPOJ6XDf6dUp3STC11HOxxGjqJNNsE3bDD
JBq92a/dbnA4X2viqs/qGjitG+o2adConXiZMzo5uvwgB2O3gUhWbDc2bSC52LQaephOU4fzo3qs
l9SeieCA2u2UUTcInK9RpVbqZAbC7Jtf9MRr/f4SR1TixS4m6ZxKtcu/0CCQQBdIcudnwbZif/+7
ULVB51zQCmfVxKgqC/TFfa2CFyWqMBTRuUzOHrqYeeV8KL/YQHIeaVnx0k4FIDUzs6XGa5TIThtB
n5zou3F5YJosaWjIAFmSQ4P6tCL4bLt3go0RXA4YlWYemwl+f4/BfvSj2smAMdHsrzX5dP4LiQzh
Tq7aGmU9GgAETSBbKjs7SwX57O7t8NUUnk5MiwlkwxQglCjBpPITmZ+V3LAt9SgbX+X+53l7BLHi
5Rq0iXlGKIea2WIPp9mTOXwi63X9/x+LQbFiYxAXJuoW7LPr0ABCzr1Mso5RIXlZJXrgE4UjvqY0
RSpprRULl172lyO0Q8OXe4D+6991Je0+mG7t4iLFYOSVTnIsXVHpd9lkerGh2Wat36kpPRg0D9Q4
OlT4uZq0frSiHC4bt101XEkV/WKQ6Gimg1OlmTtI+imtJuf8l92/VW7WnYslUxG1S9oAnwRGdsjp
0fTrh9SnTlZhenEaoLKENEQslyOIYS9TRRuXkuclUcoCuNbX9nJ2We03ZKIkFagwvMqVL0TzO/uP
RhtLuehSKuhDWFh0mZwRpIbJverVlr3aMUj4IJXlnFAgcKqHPECJ5V9wwuzGBBB+agqbfsYU9Nu8
YSR1p3Qvjif/COXrQRQR9m+4rwC8XBx0f5W8WnDDLVq78zTVjnEwEHSO2b0XFeioL/wQzeIiB9r9
kBtYLoudLbTkGDpgWSNuh26xILyV0NkICiEVJFb0KKoxqiJEPlRMOe1i1KGdymOiB9UnNsGTeDpY
v31oAf9InOyo+gQ9SIwjaTlIPjqRBGbvxt+N1exv3LhvDRotS7VgdTueTOm+m1xrvgqz2WnNaxxj
9vlduntwbdC4IFJphR6jmAu0HhTcKWi10E/WKalHRScX88J3qcUGiQsHStR2ncJSi/TYQwF2PAw+
PRW+6Dq8H3Y2OFw+McypUacZLOrdFX2xHQq3iqvjfhDjfR9MYapdPFTfzq/i7im2weQCgKLHVbQy
zC6dnDzUvH42oMFq+v8NhssypsyUQJQEGFJezOtlnD/kuuAOIvIHLpb0agkyFhNficq3ad2gUVO1
wwQF1Q+dyq9LRlnj0cbNlbYrjI5l0lP5S5ceq7S0q1yQygg+C+UCSLZqxmQxY8oIorVZMKOpbxYq
dwo2LOWCRoqHq3p4+SoBc7jSxeX+Vn5KPGrapsfakpPv+dcptiVXpO8q+Fo884WZF6s8sLSzG9cr
Ne+8NFxODZi6FFN0sRccMnw9elLJMuls+2rdKc2eC0tUu9/PnzYewQWILI4N2v8d7ievfewfmXyy
8chEMrIBiyeK9qJjjXKRItLXfrVmtp3uykcrUL0GHEDyjYGWKcWrHiQx0xFzhfcx0NAMvIfrFt7E
3zr9qij5oEo1vlf7wskF8vH0WwuFtr/fzJJOcJbsb4DfeHyjgt5MYSrFSH2z5FAZizOmP8xeREQg
AuF2mTKuWjM3ACH0ul8vVfOpEg2/7fk5I3YhKBAb5N3sfF+tncJKME4WK+SyHykcI8tAgqGicQGd
Hv3d+UC7WyA0VNW0iKWjF4hvj291/CVpIhFH/VuvPPZNZ/iinECa+y+0+/b21haNi+tl3EYk0kA+
l2vlrT4s3/PUrAWusLu9tiCc70UNprFXZpL5MLrgLg/Kz3GMbIrRGmE2+lAIicxYpsJ7u4EnWxUJ
C1EMk8stFCgmN0Q1CS4AVrB4CpqpCsd6ZK3H6cVyEAnZ7/mhoVJDZ80/EM3jEqdY75S6siwIr9NA
loIh97v5A2WELQRv0agPshLCojBV0LKnZwVeRVBFPe99IkPYzzdH45gWaTQybzeyUIU4pYZ2YzoP
Tm2C4O481B8c/XXRuBhodPFi0AxY0Ar4hTHPi/Xeepi9+FD4EMAV1FF3Iy6ika5ajMrm3fPL/5F2
XTuO60j0iwQoUtKrou22O/ekF2Gics76+j3s2Z2WaV1zpy+w2Ic7gE8XVSwWi6dOxbo4j0mPynB0
7F3lE9XcCJzl0TxVH6i0nenwpHC3zuYVIPsUI07FUE5NrNmJlO6lujwmsvxQG6mjjeRLifFcA39A
0VaQJ2ixUwghunTBeFqCxAwTUmqYYl/tW9xaQK2zekf2qgNU+zi+spVVr8EYj4wMbZbnqdLsZbiR
xb1A3CD9/joKxNjrTWEpBucbbobilXWMc+ZJkgVjDOsCNfmpa7IbBPp9mMaHOe/fUVRb28b4ZttA
9npRAQW+nYVvN0mTHWo3kvJ0fRNsht+VSUz2TrQlnM0GOHHwqVY/JCnHju1NpomyLqOrVLygpKVd
2Y5Ngo8kREeCLs/UTf0wwEyAzqVyqryK6uYngmi7rELSFxV4xh4xmqNpBrcSg02elUm22vBxEe/E
ReX43lacgq67jNYDyjZnWR0QpYobbUE01PXHcvLV9kEsOU8Jm6fWGoNJrtveNLN5BkYD/Xjaxh//
rG46qJjSJg9zPz9edwUunnIee81EqtQ0B570JB/SXfqAYRjPysPkhjaa+lGZ5qzhlu+t7WP2b00K
Q4d2KfBUu+9P4viBYxAPgNmvc1hPWSEBQPa7o2yjGuYHe+mWcpiWE/pk/H9rEbNrhSEoa0MDYK/4
E7kJ/35o0yvLTdVNUzRUkGPOv9AQ94XYDgQGGWL/DFpifGsWycAbSLTp3PToMKkKqGIwMGRpkiLt
Qwy8XJ7D6qXXjlLMFRraOirw82gHQd+LabA8OiExOj2ocB6quDpKzivZ3Na/yF6Hlyvewm2GoTUa
k6hngQb5xBqHIRlAjdW90G0WyLplGImWDtDs5JViNpfQAAsV4wHBzWPVuEHLkc1kzoCnPhfNE07g
Ifx13b15EIyzGUYVt2KNUKekj0soWRLkJSUeqXzrjDVwliuglCNdZe2oNQkD7ApZs/Oc+AppT2Iz
n1qif5RD3BxnzA4jkPNqxJYnGb21d9fAjHXV1JhkaBRYFwXDQ6j2kGySDd6cla0caY3CHBdDn2ZG
VQBFLX9K3U0jfk3Hz3X4GJg78Ku96x9sMwVcozF3HVE1hjIYsJiTF/jDfXuikwDLI+1Yh6CyP3/L
v3EQ6Sqx15A1InPxMdIiCZUZiCouIa2dP4QHsv/N0aK9UR0838gt3m2E8+1Y0gcp54XoGVa1VB/w
4m6pFVdNiH6YK4ax5+88ZmWUQqEPFMHJiXeFU7+0GIVe3UwHyE1Z2QG1Vgj5c5tKeaYxZ3LeN3NW
00+I8tpB1h/lJNlxvhnHJ9m7nC7GTSeVMK11h2PhJHfdTrrNvlEGJPGGF1qaEQ/LXezxylybvMuV
tyjU+NXla14GBcxbGCc/0IZHGpLFz7Mnud2JS9PZil5rLOaMMWOoiqkYcgrPVLzxS3VXoVodWqMn
e8ENJVEnrqI6MqfEu/n5DGw0NP8jOrO1DSFr5KDrNVzC5l+zuW95YzM2rVr9PrPDNTMKh3nC76fK
czQdl+wgDTz/oGnYheuvMJg9rZRS3kg1MFQfasaYJ2HlaBEHGdw8UAKQ9lnkLNp1o0yWBamW7SQv
GQDjZLIyiKJCxVZtPl53++tfxmSJMyomQinp65cxdh0BNZFzEdn+fV1B9QoMc0hknPu2aSYQFZhh
BMoJT0mgPmip6lw3YTOBRpXuDwaTZFR6VQboVqY7l453Sw+JYz7+5sxDku4nT4Nk67vQPh8RXdEo
NbH8gVBRW/x36mxNiPEG+6rv7UD7ft2orRMEdCYZ1FCCbcM2WESlquqZiERmxhNcn+70+FmKfpWm
zLntbH2fFQ6bDiotlIvLKKc47a2pK+4Y1Rz+1yY10MSSKCg/I/aw8W0cm7osYgw3at3JEaFUaHzO
nPhLcQPBOaSdIcR3Umf8yIurm6atYJlQR5oYg/9CwDawqjjW48/rn2gzbptwa/iAqKBUzGQxFV5C
FDK01K7RJV+lXXzq3NmZbpMH3rSjDR9HF7eGHg1dw0wzeN75PkoKWQzLQESl0Sv2pkVVd/Aefq+i
sDnc8u/zl2sHOHwresVGyqwzpk15ii7lUcNmGoLv6dLUpyWcmufrC3i5kQCCuKbjIiJLaI06tyko
9dZsMlyrlnYnKD5Efo18fx1i0w7o90oKdiQd3n0OoUmyMoKojOppUJTWLKAbr2tfrmNcblVqxhsG
/ffV8V2PuVjWrYq2uDSQrDSVbakjezOb3Eo1eO1dG2S9czT2yxSzXoAuAAdw1cOw7/3ESU/ty/hC
BcNyDLbGBO/Czvwy5dLmNt65z7GZY7YLA5ztOSylym/GB0zqgP99JI7i1/vObwioJtULr7S07SUY
l2zKCorsBlMemYeFQPEGoGJ3DKTBjtTnniswvOUnCOmgZUNjmIo3nn9Dc5yESYiwqnM/9rbYz829
1ATxz+uestEoCmoqtjBGziEVApPqHIaoNYlTCkOJAuGuuUsiS4OAVXpKvPwn2TduvQc/IQGNVBst
kF+cpua2fG1cyvFXKKqugi6LnnM2iS+hITSgdIjBQ68zuJDE28Mu9KnaXMHNOLdWFn2CokwLJ6bE
rmwel4OoLghcXeZVTWNNXAmrzdi4hmAuBxgblWm5CAh6/hOc/1Kxb3bLQXIxdk6EDIwtP17/kNuQ
aP+D/O7rCAgmrrRLowpGjALa8D2/Jbb2EVSdyort6oN8rH6a97yH461NoKCJGC9a2AFYynPHCUIZ
I79EHNPon/ZkvT/i+mzrNQ+G+t95jktEOAYamfEASdll5zBxM8ftHABG9bu9shPc5SD44o5Xpdk4
OSEXgukgElYQD0Gvy7sKmZ0i51mRoCzUYlatjs4v7TZ+pmI2/OllW94uy+gDJ5BRoG7PLN1szKZZ
Jzo9pdWD/EG6ER6JM9naIdrJosUzbeMwOENjDoMSstBBNAEtVtB2MTla2HoQ2O3VLxwPpBGJ+VSo
gOsGSlpEgh8ynwrjR0rDrDEhVjwU95TbFO6plkLxwH/w2XC+NZTG5PAYY1FLwpIQO2zA9ixqK9Zz
xyh4FyweDBOD5bqX5baLsZueFq98xGhoVAoHe3CpvBntk4lcHvFtIzidWcZEjojkqU56QOoxhmsR
SIbzxszxjGJOL7E1M72JsXaDPrhlFVtBpCHT4WTx207+5g0aNXS1odADI8419Yblrnd/v3EaR8Wf
nczlSxfRFOOK62nMjpKypWl0ETZJkQ7ar9wlVtllnTcX0AlupDn9NpGkd687PM0tzkFx95Zwf0Dv
OkEHPbOxurrJdGFSJJvotwHxOv0liypXxwiU5Fc4cW5fGyXDczQmy4r0BcXZEWimbMsHPJVYiac8
5i9o9ahs4454FcRSnOsWckGZ9EqrWj3GFUqyi0/zodrnbviFNonFx+ir5CYHfa9zuAU852TW1NSC
MldluH8wqI4aPC3oYikwcpdjF91F558OhIyVczKLWVaiZqQp/CXZ0xmLVDStgx7379nkvLcgnk3M
IrakWpCl0ihifCX6TVPHjsnraOJtACb2xr1cGXIJg2Z9PvTmYPXmQSXQB2jwuhU//bvlY6/opJwk
caRfqZ/LlyGVn2bS3kzq/GUSJKdQMCLCDHepqkiW3uOZMu8GKwiMmVON2gyVOKlRxKOFlosX3rJX
B1kS8KBMEktojsbgX7dz88OtAJgPh4ciSNFhQIotDaZl1t/G+lTx7hI8I5gPR9I2yBoCjLL/1mrf
9XD3HhuQWYsGboQS+4KnQqsPDXX4VPUUovfBFcXIbisOxXQzxdDeQJhd2/RZN8xaiNtWZt72k+h2
LdhN2uyIxsI5VzYdfQXF7NycQCNwzGmAKO+lWLSGAhPq+2Np5Ce15ZSJ6Pe9iBIrLOb7V0Obpj11
81oS99C7TSF1mH4KCKTnxX3U/8tFZDxhUPokCDAfzC4XRFj1cx19DzG/V5aIfd0lto9mpGgSumMJ
rpbM0dyXXUAWARnhctcd1Z/hgU4ESFqLhj9+o/6mh6/Q6C5bJQJqPDTVAoahPQhfJvXUtnuOOZt5
5wqA8T7FlASwHwFABWjH2+wp9ulTRfWFn3duHIg4OFZYjPtJddOqmgCsyYPS/HHZkT1GjcTHwYUu
+q7VMd2VdwN67TW7cENdQuWVQIJIZF9eafYOHRqECGOUSkvFZAB7EZpHnTT7RpZfk44yIIY9qLNP
upmzvJt7e4XOrK6UQo9Tk00IeMfZQRtqTDtYLF0SfCHkIG06ygqJWVsNegWL1gCpJBC+VAdrVDkI
m8FjhcBs6G4apTqIgZBjIYMuswrFhUqBFaEt3Ix5wmJbd0qwZ98+nHnu+dJk5l2tAI5qpfa38UHd
z96MYR+pp3EIaVvXf2BpKP3iCQCcaiarL3sBarohQrDxZbY1r8DcU4gtvHSu6OQexKo4K7l5NFLG
E+ga0PNUmZWs9Bo3iAWmxWPpa6j2xt1OGzjxd6u6BwSYBAoXyCfsUxCIpirmfWTE7r4HJ8m0Ar8C
XwPVvQe0fUJq3YVX+rwi/VZJ7AyVuYK1gy7VYwxU+aEBWch09Of+EJxy8lrjpvia6hmohXUfNdf4
Tsey8d7Nt/f8ynLmc+Yl7oBGnBOUPaZj7wuu5IMfD50Jno7P9od8W2LmLCjR7CXWJYwVMDdDNz2F
JHbccU6czZ29soY5AqaAfsgC1oT17TjiEPU5RwAPgAlS2lAWeAmln+yEorp5Fz5K6HkK9spJSXag
yfmZnX98FyaqsyJSBGKwIplmEJqBqcEoXbKqY35LWyxzf/HR2NliohgojYHNux5tH93GH1CWyhvh
MlFBqY1gqtDi0V6N2E+PVP74/ylU0fh0cfCswJjyB1qSa6HVX52w+W+zWouqOo8BsP3x3mxi9tsc
jsmkK7CpHb4a0Us3cbxv+9Be2cFups5UAjOEHRrUJBxai0ihRNM6yS3mHNK+TagTete9YzN1XEEy
20okZYJXHkAGaR3betT7c24+EDXyTCN2JDPL7X5ZuPfazVRoBctsNKOphDQZASvOdva7BndEK+Pi
0skXmnPdxu0gZdLqB8ap4NRhDgFIr4xhRi+2M9QlIa+yo7NRMfSGy6Hb9JAVEHOQ5m1dx2oAoEEN
rX66DVJO7s0zhSUFTP1MBUGAoIzSklqlpESuWIbaMawK0cO7S2fFUICC0ICc3tZqgLpcG+Ycp9k+
797sZFU7K2jfi6OJv2IyLVRcMHdxeKaitORYzTaxkltj93/Im2+vLt4iZSpWQtjSdyqqpqhV2H+5
fjNJzzlveu/mEWO+/T6zFxA7OyPs8Pv9dBfGoy0vjbuMLscZt6xA7zf1Q6QLKitSSOpAA0kbCRB9
+u6e0arsC7b4RPvKIGx5Y8BxOFWkS0S02KAxCmxDZF4X8plyJBdUfkCGqJDuKCg5Ru9JIc8xmLWr
hQIsrBoYtFek20s35IeGGmriRgde3nMZ7SmUgv/DtDiUC5hoLzU10buihtzJfthnd81O9w0P3DJO
5riRqYK0jJkruEaZeGlhnwlkadJJKiWyrd3NNuVeRB4auiu8M06+aJl7mZdFbn2nFSD7WNAWchmF
DQCTIx1ZQF8mpB0GOX/JIE9H66Yt98pGT5Tzk/PMRo1ZSz1p65gEgFRPnaN4mJ16k9vyD8ouyb3s
J+/R4HKHncOxJ2gpj7IuAG5Rv+rtfai4bcwTpt1IPSgIndwrqTq+H3OKqu0MBWYxhhgAntpROfUw
QYNSEV/HErvKj+v7efujvaExji+HhRKII9BilF7MX1L27frv/4MbvgEwR2WPBVNjFQA9+v8c9UON
+YyQ/wgHC5eKQ+Vj7iWvELwR38+XkElTlTYzQVcFpol5VLe6V/4UIGKENYSU0u1g637p8KcAcT8c
c68WRpR6Soo6eLOL6h+6zaqbHvRKEJ0c6fP1dX0Vur9wfZR2FVAXJAkvqeeX3iYs0iZqQTkJTpT6
Bu2m58wzbyJ0PZJj/73ej090CFfo1Xf8touNYclY4RU6sxOMTlpyge51qpYxHKmbaoGdYoL2fJdh
/uy4jw5aZeUS5/jZ3IEQKVcR0lTJYMcpzmpvNDW1uuyz5zIXH4J5/hQFXLbzZYJniDIxIdxI6FWf
ZfrNVa/OpNYlTHuZP9CmOrBPbgX//9F7o854/iHPoZilTOU8MOuASJg5e4xlPxUrS+hAL+V1N/Fw
mLiylGJayj1MquqHwDgOIBp3rjJ/uu6XGxneuTlMQJkkTcmDGTAinsHTcHCi3hW61pok1YrH1go1
V+4+jxVnP2x45DkuE2eKQNXlpALuaBd72t2yfCMjJBFap/tAlVFDD5pwMreCsLmqpkLJExomlLN1
/8QYh2kQACsoRxnqqHUOFf2fs8G7XPFw6L+vqruj2sYLZLbREt4pmGYAQcxgVy4fx4UnVr4Rxgxw
GkUd742ypF+UQTNIVSK4AEnYTQ5OIX/62NyoT8YdrbwO3J12eYSfwzGG5Uof9EFI/eUAMKsM7Wk3
oDcX+t60C87QLTHyrvvoZRABJDIVSHGBunnRCNWlkTGJUDK169YrO9EKND+sOGULHgYTnmewXquh
VDH3Sn5emkc0Dtlq0rjXDbk8vM8NYUKHUQdhJyUAiboekkhpeSAGV1pry5L18zv995XnpXVSF50u
g206fkzrL5N8EAReXYl1AkijooXURFMaaK7gijFH5xKi9tPGYuLQxku6eZXEprLG2SOV7Qpcrpwj
u51eAVUFg4vwkIUki/k8JFTVtjH1xNHJC+RaRKl1oHJoLJzsh127VxgiEuwiIoJyysBgsFMU1VqU
Oqrau4am+bLc7DIx2l33Ax4M4wfh2ItCToQEw1tGq0ufs/5rk3FegS8SuVdbdBH1I7DSxYsGuyFr
KmXp5cRZnkabvuYH+2JnPA/opBqQZpR/2T7AwjFxgVRRh25zwJXmUzzu8/bhHWsGp1Nxi9UwcYI5
DtUmlkLo18EDhBRdN7HaWD1JMHdQJ5yiB7tLf1vyhsSciGEla1o4AkmJ4z1en+6VIeNc9jYdANLC
0uuwLzD4zvdo1RRVDyl/OIB4MgZXb77JHeflY3PHvEGwLWYjKTpZTgEhKbkjq9Dtgj6EpN2qyt/e
I1/Xa4XEbBqlUuZg6fDlx8NrMPAk3fop7nuHTiquRcvh9apufqAVILN9KkOo5HQGIJkeqsJt1fc4
gIFZGSA+6gphe6B66CZCHYEkTjWDJR4W93PGG9Cy/XXeIJgSIXZspSciINr8Z2C4pKisUXM74V1+
9gbD+Fkw1EWMbw8naHZKeyNJD3nMWSwa6tfp8O+vDxIFRsthWizb7gBymRCQwEwcUf2kSl7Qf41H
V48fhPrn9QBwkTGySEyEEfN6xginIHE6B5sfNQQ8LEB6J7RMdClDvNFbvtIBv+ZfUq9YWOasq6fY
wBYCrCj6nXZXho+qxqGIbjv02xoy3pAJWkZGBWvYTDeBeBNW73EDcITxRo8qFspY5+EmjSpNGUWc
ngWVvTlU6U57l6ehxcZEzQ9vu+yrT6KRWTOrBkGgwQurKlnBiO7ZtLevO8HmSr3BsO888yImS9oD
JhDSXa3UThp+v46w7WYrCGaxukgbljHrsFiflKdkRhOP6iZP8n37vZihKfWa59L2y+xfmsZEtWko
w3KoW1Bp68APTRQizL8dHPbqyivTmDO0m5B7NhNWL5klp0nyU2aWHmf5KMWYjQcamA+4iWDAICrk
5742LUGWKVKdOLFW9j7G5TUYFIJ8rfVLQQ3vIi0mx3zR5491HZQZBP4Scl/EafeOXathkIOOqpyE
Zkn2K+ZFQzJ5xq4dM2sRMVTzMVDfc/JhShTKwpKEl3i292qZlVYVxgFRHKW/E3RPPeidPivQpIM+
ux1wJwBu5nRrQCZQ5MYYGGIBwDhDQ4jwPUILMh1/XDYQEuzAyedVbLf22xqQOUAwSaRcMJwbo42k
D3100gSeksbF9ZX6pAbSqYYuNhPKH4y/zEsoCL3Rw6QPo6t50q66ifeaDy4KSgC8gvCmOSsw5ggR
2hwD4FSA5fVLgzasjpd0bwNoYPqL6J7EXMtz76+CLkVBuAQACoouZQZTavwyO60n4QmweshONecy
8Q8r+IZJ/6bVhS+SsjCMQHJ1ROiEiG4GMVoptzpL8zHey0tF6/oO3zrwQWxS6PbG0xh7Fav0YiQd
+jQcM1Csqt2RAKN5mkexfsh5idi2vyt4RUKEQLsX+yYy6ZM6dGlOnUP1451yM8Eu9Y42z702GbjX
Tdteyjc89kmkHGMzVXTgzQ+E9o57uZ99jKHqS3YxirMcNF6oZLxxwIy+0IDCi5PtqfbOckPflmQn
Ovwtk+B1j61iMpPCtJ2ctnKEuF9OX7rhez/wgj49my6DvqGLeLvCHZ2d49hoXZcpIgA61AMIitvV
xwrippTskdnpx+vrtrnHxDcwxt91Q4+XloJN9bNWulx68wUv4nW5cDnD/ETav8A+N2vinHVFMiID
OI5uca+6OegkGWTJi9vQxtF/x3sAoR/6YvlWgMzRn2dmAK4mADM9QtIE/S8hdMUa+hxBzIsWNJ5e
w2Ii1FCm0RLEwBoPSePkX2n1JkJ/coyRPUnrNRZQuWyq7Y21spD5ZrkIqVEzoqig/FHdZYzcdDW0
FiiUgMFJdzcdZAXGHCnDguEbCpIdRwFPOEwxB918l8OvIJiti3QgbCUZ52Ky/00BGqD+GVgN7h8Y
/8vJDDcj7gqM2b5FYOhBpgNMnGMvUbOvnVSh+FE78djt+1LhabZyvxaTZmRxoetmAMBoP7rVfebR
8SLmC7FkT97JXClQmotdc0kmyZDAp4qiHs6hQWH8UHiRp9zWTnC3oCuU11dw8d7BbO6LED+ZTdTk
AJsPDXqyjb36Kr8oc1snORuNffCTsmhRYwlARrLYs+CW+uAoP6+Hwm2MP1muyKxcoE1BOC/Icktw
MvvQituTnHKy3O3g9AfjdUFX6cWYRFBmz4FhaqXdqSm41BjYU0y7SWj9d5izOn7ZpF3CiOseM9ec
hUAYpi2Tg5lGhV2mWcvbwJsxYgXFhFx56gctKwCFRA2MQRy/mRc+DBZYaC2meHd+hBEdnH28+bVW
mEzo7SYUMcMQmMKoelNeW0UcemKmONdXkWca/ffVBwv6uoviBTCpILhh1Rz0nle/5CVmbGOhFhdC
TUokSs2nAczBwhPcbnYGWwLtYd4pisWbB7kdk1aLx0RcbdTzpo2BCNHbo+qWPhUzeJ1XhmsP7y6+
6fMrMCbi5rEZGkaLJWxVL5ZPYR/6Gbp3Z55GBO9TMYFW6sShn3pqlOZF6UnWOHuXu2pMgGhxCxaH
CQAVekBECJzFpT1YrWOC/IWpHLxEZvOkels3tgFuLqeybEysG4bF3msdCNozOdZ57+QTtlmQc5IZ
zvIRJl7MZZM0ggnrBLPdh9H3QOfN7+QZxISJUVKUUqRepy+pr8w/okjbz3ADU5teopTndrzPxdIl
hhzSW9UIOHKC6sRN6qqj1X7vj+CB2cI9V/xuM21ffS4mUqCJoU2SpIA8DcTvujuso5vdCKd+j3P3
NHEeJHgfi0bHVVgCb6LUa3qXkyLDmshzrnBKPjwAJkJkLWrDc4h78FTG+W7R2vwlM4WMg8IJ4oQJ
DZkSCks3wIzW/CgF+wg0iUT7eD2C8zCYsGAk0ZAaIrbRgs667qeK6JN/vQ5Bf+Ii51p9eiYwLMWk
tQH99K3kF8t3AQOra+PQh58j4o0yZ59uh1PcDVEehjgM+1w8mK1elDP1szK14nQviJKbiXdZxRsU
+w8bCIVu09QMlA0YJxsS9O9JM4q33XfhqUH5ZdqFJ3DXyj1tieEN/Nv+Tm9ojMfNY9v2komSrYie
zihPfVPE2B+z9q5/q+0LKSiG/7OK8Tlcu6M6JLBKfJhtyh5DjnyX2sEuP7ZHFAxcrorjxfyw1zR5
Bcm4YI7HsTJrAClIlnxYHMUJD2JrIZvd0zo4+vrosIO7bLE6e9yJj9ct3naYN4MZ70xbXZlFanAR
ZFaWP0ApsIsbS5CfruNcsPIYM9lBM0kjmnJTA6j5lKP+CKrO3vjVYhaB4NbOAAHuyY1LaznIHlq6
PMO9Dk/NuNyEf8xkR9A0mSLoagF01f99i1R8yj78a2oxayVzigUVRO1JC5zgJbyFmv+ttDMcAlnE
vei0T8KeR5nePjXf7GIS3VgwZzgs8OR5N4YPXbVLuttcwZCbRLGuL+F20H+DYo6weK7quKIf0JCf
p/RJ5A1J4UUUk4koSR1OuC8CAF20v16nwNwPeHL8MriyM+8IT1qCE1LYsTPVJIViJCGkBENukU6z
tUGxct6DI9cqJqJAejlvChq5FOm18Yfq7MqpN3uyI+4CW/rx774SE00qOZRxicMiNsIpm+8irnDw
dibz5gZMwDDQrDfi0R4lhN4ifuD3fuQEz01k0yK4uBt4rO/Nz4TZGpCqUyD5qDEeHi56H5QpDBq6
A05ZC9RyQ//8jkVbYTCuPZei2RUm9bxmR4SdRHjHyuairQAY19ZQdIRcHjXCM/z0htYBTbf4RTu/
xl3JyWm2r4wrNOaw7JpEmXKKNj8MTrOndGtIVi+35gMlH0f+VHFCAxeRcfK5TtOlpbFh8BZv2hdQ
681tEFM8wV9OmZ9zGFDbm2plIePlcR4pja4DLztKnuIsOzA63BF9zY3NH4TO80DG4xNBm/NGwA6u
0/08PMTCoSo4OSIHgr3NGaWayXEPe4TqOcAEUWzcipNN89aMvcKRTm1b/A95qGv4CkY0G86Uv/ZP
EC86gCV5fU/9Ax5U/fBsSzAFg7kyBgJGTxct3lzIqXd1PDdS3Z58T8WwY34nIP21iwMe9Jv/odEd
uLrz6FWtLGOLsJRnluJRXrrw87eUOQaw8t4eeWBMTMrLsazzBA9z42uDnAINBvWOVkiGF41zl9v2
jDe7mNCkQZCgEgVAdRhSr2W1NZeVFf11L8pr3rJaPiZATRUk4SYZMP2hOoY7yNzZCtqSHDSZo8oU
nQaeBtg/hIw3w5ggpaVl0LYx/WCNVewXOnShtsbPtJeYjmeNvnDr0Zu50spGJkilOm564giHnJMO
/By/6bRdK4pOVO+N6EsrOnUzurJ+VyyxNc+FFSi3nV4dS3RAqpCRa3OHs0Pot7vms0wUExfhv4+F
tC1GcUofm1P8HHg63mqKUy5ac2i1HPUa7rZkolmfJpmAJjv4rmbRVDiFfldmJV/pSDW+LBrHRJYb
uTT9f5+w5Saxwji3B25bxfbZ+seRWOXOVI0ytZzhSBGUnzDcOPHCU19ZygOeUFDM4ab4PDwm0ghz
1S0gK2NHgrBEzx4MAbUrTDDA2ePxyny89WMijUxQo48Guv2rylrM+37hpCac+MLqUCfLpFSTAgA5
gWANfNyIRRc629Z1X+fBMPFlrqpCK2L4d2fgpStWrEluD5PMGxHCiyoKE1WmWWkEgb5Yj7ZuZT9o
VSL/NH6qj+hXcoV9zgPkfR8mpgxLa6Y9zYbVNrMNfba0v55axYRmtsfdCBUhlykRL8UTK+r/dGSG
9mU5LOBh8gcv0AW6EpPY0ZhZ282qjM4GJ0VyIPe7WQ4t6TSR92Ujf3Yt2+5eVHE4mgKCcXR8nR2A
Z43ihhpFuVW8WzIv6LE8g1ltOrLUWEMpdJNnOk4icNQ9pqgmt6LDVwrn4jExoqujMRVfs5H5zyWp
uhFN9P/RKMurbvDcXmXDBC58ST7SXXyC9AgmMSDrul8eyiMVu8xeeFHpQleI8UmVbotVtpVXUVP3
lN6ohU6FQ2TayT+gYSx7pSM4PJIBdzWZ4GG2Q77MGdA6zEtSXVoykh4VXDcTyNG8i/PyliWoTARp
m6CY2xlLKQiHMfXE9xEaVgBMyMjyXBoxnoE+ixt+7i47eU9HcWL+De4uvIdQ7toxOUYRyW1p0DRr
uvtd+sLQjPlHRydLPmmJJeacQM91DSa/MIRE0yKasC7fk/vcDfbJN82NHkuveFE4uTH926/EKpZg
IDSg13R0l/XiSR6PnemJ5FOjP8hyZ8vq7voJxltJlmVQpG1dERoZF6jtoMmnxLw9S65wgzL90ssL
izy+CxEt75geiJ5bVhl91tQi76nf1+7gLKDyhIfmpsaLYukJDuFdamiMuFzNP2hsgVbWqgm51Osu
G93fXKXwNED0AzHZNx2J8/H+YT3f8Nj7YVbpBhJgrOcdeaCZaO436EO9E3wqF6ZyFnP7oH5DYyLy
aCjo0FDx9aToMTAiq80+cb7W5qUQk+ogAwpRQ2gbnsdENGakRRAviMEPi5fuypN0m+/By7MLyDBd
x9rMplZQjDFq2OqtRKGicTqRCK/NWQLRRuffoTCHSitPUm9QlLY2Md45lHI7Gxdik1IXrOtQ21wh
tDhi7VQT/cJM1FBRQcqkRaU8KCrkk/sa1DgQM/gKCHRtLtz8DYm9kaSzRBJpUSgSLYMsu6Z0JlDK
FLdChzn3vkX/8As4TJaErImMbkq2wykisahXMQwzG4ywnn6Q/C7GZu5f8vpzNdm1wHHDzUvuCo/G
zNXJPGtia6BFH3Q5Y/HL4ps4FG7Z36r6S8VV8dzcUyss5qPldFLJ1AGrcyjVEB1ch8gZIKQS3je0
EufxRlptxwwdb5tQzdAljC85t66StGlSMhk1+8rOH+kjGeXLid/JJ/royK0YbPrKCo7JBapkhAxT
Lv2u8ywOhGIiC2kjWEuZq48WjzO//fqIcR6IHqqKYgQTQuLQHEXSgg046XsptgSrxRCK9nMj+ccJ
iXHq/fhxfd9tBpIVIBNIRGLock/AnFPxxI7OefINI1L+HQQTReo4HcdlgU16PUPb5E6UOxD0Hv4d
CPXUldeHaCTC5HPKAISOptHcVfMXo/avY2w7n0GHWxCqr8E2XpUlmEoCJU9Cx/h1bifUNINd8Yu+
T0Xu+5zvDY5twIpyodBSEXD/213hwXRpslF7hc9Ti9sMGyswxvP0ehyxfCDyVr3mtBClS+tPuRZb
Yfg5bt9zrqywGKertd6IIHWGJ+cYSo8VXiba2I6i2Lr+vTaj0wqGcbyhqEgeR4CRq8CSlcgbdIGT
E/IgGLeD0wWYrkE9Yv5VGRmGksr760Zsb9A/PqezAW9R0rIM8F2a+mFMvxX5IZt4fk0X4uKIwnhj
RdGgxIzmqvPNgxLQPIQdWnXMyJo+UYVTylzrQqgMyJ/Q7MSNq5tn4gqQOaMaFWXYdOrg2UXkydI+
qDPodoeWAF6eYRXi7KMYe30dt/37zUbmqCJTYyhZgyikLVloz9rohoVsE6HPnJkI9px37nXA7Q/3
B5Ctb8RUcYXUWNQgXewKY6D0SDs0s+5dh9n2wDcYZt+iKpiFeQi7iDJYcmoFvcnZRpsFobePpTK7
tZtzo5UDGDJDrCEoFzyRT04V7xLpXY96KyRmwwZqMKHXEUjL3fSJXgjoU3kHbSwcffxCF2/lmL1r
YrJENIpwwhQ6z2FYQB2Cs3I8BHbvkigqUwEIOtnPixV1j9e//T8cSG8fn0lPmiSogjTFx5+Jo98t
ToQLYlGBHmz3Dn2LjyX7XyIyoaLCHSAtIphUIeObAAjlakh5ab9F7DjRdftSsHIIJk6QDvoAnUJT
hwTUjGTE88QcxKC1hae8iZy+D/Afe1sxMYtk5LVmcCIG2xAnokFIimm3ZNL5tXArpLWdmE9l76r8
2w/dQ1ciMFvIiKVYmUQdWPFsTd7rlBNXo/HQqvfVIeWyobbrhW8ry9Yyyno2lLjCykb74T+kfdlu
3TjT7RMJkEQN1K2GPdnbjmcnN0In6WieZz39WfR/Otam1eIXN3ITwIDWLrJYLNawytV3KQJ4+k17
YkQSiIY+CfP1zAxtCcgZEU0q0XQ/Q8Cxe4udhLs5sLUHFi+MdkLqasHB40tGrJQ2YcCqA3pznz2z
joPK8V2r8KYUJ4O17wa7Tz3JFyvKmRMlswZasn7Xwriqy5Ms7egkiJkLrhS+EyBAV8PUZ4CokQKO
K1cn1I5E4UkRCG9TkkpSMkwvcscwPfXG0fCDq+lTHiDGxYJGDqNPFb5z3VTwQu1Z1xPNn/XeJpg5
lgqJquU1nVuAcJLMTVc0HTtUw8k4kUNyHjG3jUWy/pSF9S0YvgDijCIJS7VE+zYy2cYr7V/KxBNY
3VUHbQHA2UFSa2PrhwCIr8mr+tw4oat+8R+oXdvDbSKcvb16fBZwnK/UpaRWCdudAmnvoazclLxs
S7TmABqY2YdQD+bmIN5z6XGqSCrVEagIXJNqkW83fYMjqdb0EBbhUxf6iqdUfeIRKyjOGQVv5Db8
mo4v4TnNkGnp+1kdY75uiMi7/7WKQNBoCBLta6u4BOG0om+iNLBUyBgmGEtbIQwoamlZu6HAv4iJ
HBgChBFYnL9E+o7OqPOHGPlsHIZe9l2Eb6lNpeZLheCCVw5pvd9eOhEmZ+aCOc/TegamMccnWTEO
UpyewkS31WKWnZxIIt1fuxqXQnKqkpgBdksBoP6g/Pi/9Kfl6KjNdjM3EiYKVzUDBM6YvEsJWpI5
dzrqx6hqM+bopq07GiBZUtP7nkyfUcAFDHcd9nU/+UYHGNWv7Hm+KcbRVohAAUWycOpRdO08lXOQ
uGWAfFmJCYV1dyhnYS7wo0qAwA0dBybmO2EyN2/MLSVVWozNxKiB2zF0jV+5G3imp/4g36YdeArt
CAwuyvkzhBmXuNwpTueqlGMKXGm4sppftfW8reof1+/y+0zuRUxpmpB3H/AocbL41Ef3gwU+BJFD
/dFIXGJwlh1jpOIAo299p9Yw/EhPMC1NcGBX8nGXEJw1J5LfBhX44p38GqWgIE5J9j9mRzr9Dw2/
K9IoYOIH8RHGBGEwIb9icoOJLFlogWi0DN059JRr5dANdk2d+TmO0LD4Ngjm5/Y+rURNwRi/gOUW
kYZpL2HKHLipULcFil0vAru25XWvvmWD15gly0QFBUy3Lv1ZBgkCBuRxFQoLfKkb7RhE/tgAkiTX
4fx91G/T/Bf4591PifaOw+k49f16zCfgsBoJ+Y6NsUSx4ZdAwrDA2cvcJHGEtQQfLe6lbNwu0sRU
06EDJv3G3gYNRr9Iz2RvndgEB9HL4KMnADAT7TbYP3AK80WigWRJfmhJ1FGSxq30ndEf8vFBUkun
D2ZPlw71+CpY049vEQNsRSDbZfkD0HRxdlGtFTy2jJw6UeYxxinULhx1EyNVVfdTL61LNHZmFlYk
DwfMKY6AFh+jQ+oG3/yjhc18mw8mHxr9LAleCStRgUtETjeDqZgJaYAoXTF9YWEU9QvB8J7/JYqy
8pK8ROM0tGhUPW6tjOLMKztWWBNUII5hBQ21nd2KFWbFKl/sHqedfaWoSZKBbUKWdDsEY7l+N5nf
BSry8emADAzobxmLG6Zn8VfaXGeBYg4QSpnn3TR2Tky7/mjGs2cU5N5Pg7NJ5jtDqj1ManoUgK+d
P1gUlglFIgjjJC41ZvYTZdJmnb5NIjd33ZPk/MifEeqww9MfjxACi7dCMXTBwLgKFZRQnO2cDARZ
glShb5PrNKc4pY3L5n0wWv0x91AFK85eM5XnjCcmrON1yiJX8Bs4J4sog5JJSWs5vj642dzct2l3
FCwiO8RbGJyHhXndoLqqgdGc/G8YOMliKv5gZ85oOtbe721ZzHexigk6WzxqMY9J5mP1I+btDPEE
THIbP+Kw70CtPzjtacIMebT6eKOQIXpFT8E3+47IHT55lPMwL4HIuF4ajHfLDwysPAsvIqYHH9Zz
gcQdu9kf0AJRsD07s7BfMzopesxKT4ngT9SH2pvcFpQVNt5qWr+LfFeUoFo59xeicopq9Kac+mxD
01GxtewvyXoh6NnaVptVzUSXkWGCl5jQN19qYaylWOlJTmsL2SgcgDq1Uai6jfDmA31YSE1Fxywb
VwSG5cvTXfX6hDREZWEUQnsdOsN5PGKoCqKo5L7b9R5Cmu15eOkOotzyqmgLXPb3hWh5KddlmAB3
ssafaeXboEB8Eci2crOq8gKDs1yD0uk0y4GRHoODiYELiVNcgxkNMT5hdlQkD6f6ummWIw2AJR26
NzI76SZ4woyFHWo67eShQTfkp7YObgPiFhjvI/PurdZFeNOrgDTO8BscFFk+ELf+GXk++DEG1cY0
R5YtG1pbVJO4wpRpqPICmtP+vEtnX2LSjrvByzzlKlJwsftHGfx9s5P0JzZ+oXoRRVLZIn5Q1gUs
93YArbWcy0ppOYr8AnIaJOkSJ+la1JZIgsfqmh+xlPCtfXihn0YdmaYRQUIdY+VYET8aUM4p3AjG
AxYJa0o/jFjExXeBx11C1ax1RaIBj41sVXxbO42sCeNa1ez+Gn4MplfqXvpMTvH9uM9CWw92Yu9w
VYnf1/ftRy6EbiqS5UmIH1HUOwOlhB3qrLbPpAiBMzcgtGpKqQJCHSFYXA929GMbYO31BfI2Q0cd
EMjPP5S9SfNUVaGJCBpNbDzASrRExLv8+wDaVjt6ZFVVvtN/3QZd00tQg8MxAyMovAhu84K5rM1B
8SFVf1XY8nAXz4ew3G2DvDlavPZjyBDmIRjIixs81d5MMG9WljTLUb+1ro9SXeQKHekZbfL/v9C5
Ew70WrvlwAVC8R5CYBxP6Esrrci5XiSdZDly90TVu2h4yUSTstcgwDaABzpQMGOLu8lN+M7REOBM
J+O062bZjqlyVbWGQPHWniGYy4t3uYqDi9uOuwymtu1KfShwoPEi727YM1KzJzSEordLSLu4aj5A
5Q0SQcUEvykvVdc2BilyjCCeTpjSSnYdel5hhyM7vBnxTo4+ke8xwMj59mTFpASMvb3cqVTCZZDg
vnPKuH6KBgx0ifPMTogqMIxrBxhEHmwkGt7IoKa7xKlrLbVM36Q4XgikyeEtaAz+3lb0dQgDwQzZ
xLAWvswY8xqNbmgtPIhJdIuU606W/7wIzFAxpw5qLSsoZeYHSAethUGeHSDq6Nt4LLXXWFA8sKbV
uqlryMUYGFnAb0dn6FXip8TChD8UYs8HJKrddLj784UCzTGlpobF+tDRqkZKGlkjDELR9VdI9h2N
MRQcm7W9WEKol9tdjVUedD6TY0o8STcOnW+421KsLhXFYoEjRkbujTMAIGy09IoqeDQQ6bHPQIef
YoB4oIs6AUQ4nM9Sqbk292CMdizrNiqfOnqISsHhWIXA5HHkPkAJbfKhHNJIVZAPPSBGbddPcKX1
G3AcfmZPEJ2C/iLV8qE2Oa+phdHWneXkaXSSO+1c+JH353tiyJhrx3j9LYNw1mRMlThvdUAY4JfO
xtNk4fL099sgqybZwFgXDCpBCSMqvTjlarqyDhTor/+k37ILDZOkj1RhjP6wkMI3I/scf3+ijhWT
kpDh+5ifCjWlGYxeZa9TTT4FmDYXnfxrtTrsk6N5Sk/CN8HaIxU2kj1BLCLLfMmGng4ooC2YZqMt
e7xOQF3nP+oH5kuCmdTtjhl6vYbv8dNnHlcGbm2EUAxMGuH1MOtRbFglzFPI/tatytZGQVBvTdFx
yWAhsZgUtvRy5woU3gxl2+DVWB9pdJUMD432bVs7RBDcg6pNAi1ptRaWJzlIXWj37f34GdYoKOBC
EM74DFGdaGMFFPkbo8LQ0P6kHcH7w6Kv5V4Yy14LkCzhOBsEZi+wdU9YtyxOtQOBucYJPFtN8XMA
7X+VgCVgIi9xSn4m9SdSl5eycq+nMc/DODMA3kqo6QGtExgXaHXAbBiwrfqOiMlJsIF8Y0NrBEaj
sOBF18ivWlLeBmPpxblossG6FXnfQt75LuYgkMoZW9h4KNJzx4PxqLkDSNcZn3b65/QvF4tIuAtR
VRKdjh1D6zI7m20wiTpUNFlFtHScYQyDvg18tlNdoB2COLULPd0R/377hK2l4pbKz/daRzOpVCNi
MIOiHohRNI46IAvcaXK8Ty2l2hexqXmoJIJX7suNaRdlozh0KATmZMXLwJRlg2VBwJyv8S5A5Gej
rzbI0WnDwTS/Vp9o90Z9/AKAO3co5iaYTg2A0vhu9bu+jpwq+PNHIDAwGc2E04dhKJxNjMy5y+qh
Cd0oi+xxaGxD+TXEu1k0b2V1sQgGrZiEoomApyE0p4jWEdKa7jA7g/Iw0+dttVhRPoK5nb+/z62V
OfftVBB8vypuhs7NwasUmKJTKwLhbFGYyrRLY4DopeXGRew05vwrnMyHbVlW10rDs4/Vo2DiFvda
KWdJ8kc/DgHxtZU1u64EtxT7nZxPgeHa7wCcOZB8OQw0LYHm7tkjD0yh+7eSRYGrJJKDMwi5kmV4
UAJmlN1p2Bv0cXud1t6rF3KwH7CI/PQyxo2ivYPJERymp/hB+4p++3/SgvN4EpVprIRM8BbHqDVT
hS+GsTGXgBKNxkFXoABK2cbe1Cpf5cr/OjGSFzIIVm9F2fASV1gMA88MHNJLrGEacpQC4CbSlLsk
3fflsyYqa1jZIEAgCvvm/Jt8vyBRoiatRzjMSvQ0y6dMFKdfWa7l9/nLFI/AEfMJ8f25k0+GRO5L
5bYGM4ZvChR6TRA2ShT2S0aXIN9UFIwq6M0ihEkMcpeRwemtytnWtTVRFgh8H5HWplOqhkBoiWHT
RrbN4tnE0fR/buMw1407mmwU0T+S8Gm9KSwKUlXAkehtNZyRJnMnKbPp8DwW7W4ba4U008DsK/j5
cPbxZOKfMk1ZjYlEENc0ugAzA0k2qSdKjLCzKzUxC1sZFWs4kLCNQFkNLR+8okHT3a6rUcHmEDUM
YAKJ3uo2OroGxRn9jmR2Oatof5qTujbdrq8i063raDx37ZC0n3hUIrWM9wIbe4db+PKMjKkmobwR
YThSPjb9S6ELzuCahcEKvQNwlnLUaE6yCAAaopesm6LAEOrqh4HXHisEELnaq3qMRxc0wFIw7pez
mMOkyY3RykidgYmitKN5jL82pR+L2lFW3E9YMCwYgRlDszVfOwpa/MqslVhyLCR+WJbVd/ODvieY
YhS5oofdist2icYO18JOkyHvK4wPlRx6RnkDHpRE9pIjezAPh8pyBVrNFunyCF2isSO2QKtQT9rl
mN+BpBbdKy5BCg1dPY+di1of9MRbghP70U5fwvGeR4Gz0yuJ5Jj1CZShffioiZomP6rFJQTndwya
qkeNCYniujtFlX7jD5rAvgkg+OYJ8F36ukQBoVkPs/kwiIJMKyfpQga+WSI3yqmbw1RCTM4Z8Yjb
Iz2FUVNgdTXl/f9WNiSSiTu8ih4HnYTmIceKmttRDx4VtRIYoJXumkuxuBObBqVCkwBiFXG411GU
ZPWVa0imi+TBVyWX3aEzr/pJ92IirHH5eCddYjP5F4qeYkCdH2uQL3/1n9QTpkIo9mNg+1+MR2I6
wRdG+Ipk1fbxEqg7n5FQA5KNbQZQvX5Nq5eI/Kz9v7chRNZJ5+yFbPntTDQoY+my4qsUpTTyV0aD
ifnqL7orQBPYC/4dZ81lmocBJGq8AVzVKL7y0CLsGjbj0JBc0XzOlTQ02zZTNxWC8hZk+y63TSZT
o2YjVAZmPUhtesdISTBfyCGNnU8OuQNZNRJ+qdMK3nqr54EquF4wkJp89JK0WE21sYCg3fVQ3vWi
B/GqPr5/n/eRZoniSZzj+/58lpMbdmvSc6I+be/XqgIuULjl09RYpyUBCq2+p8FVi3drIRx1tqoT
CxDOdMRmpciDnoNsM8LgwvlaubK8YM9qS8KDihIyER+eYGt4TwxGopK0opQcOY9srX8ho+DYrgIg
8Kmj1cEwZZ7basR8sFalIVbNdGPz0e+ft3dF9H3294UtwnRjJN4yfF9DPW3xVM+v/+37TCsW389S
c47mKYItr0o7K+8yU+DqiQTgbE5TI9GKNi3JGetXP3jShMTcqyq12AHOLWkLaUwaBtDvyC7DjLYq
v06vqP3GqeeCmLsQeUIikTjPxEfJ84S5OhDJ+iuWkXEPHv7bpnB+iSHl5jBU2JQOOT0bPfGFbTSq
QHNXz/v7uvGeCR2VgnYjQLT6vv8Zxndl6WyLwVb+g8O4QOAsyjirfmMZQGjAmNPs9eKbHLX2mCau
0gimT69fbQsszrAkQ5AoFqi9nH96ON32UMQohmBsKJIrqj0SLR5TysWxUUq5Vf0BcI1W/A3CzSs5
MSLbV8s/573CpbaQizv/WT0V6qBhDWWMOzJ3mHSNMo/aizGB8H9hk/4YwbqE48zBIKXsTQg4qwbz
rTXOOyPIYvRPvaLWaqeS9oCiTgx2D3fbqiI4UrxnUvS9H+UWDrHe9V+R/30YEsElLdoxzkxQ0hj5
kGPHau2+ne8D+lSK2JBFQnB2IZcMmiFqhruAOmbxEojY+kUicGYBNSvdaBlM6YL2ehwM2we3p62G
0eN/2gyD5a0Wyq1KdMC0c9i3TNLuRpN4YSccViuw2nwULta6RqU12w5Xru3g0OzbAyWeAQ7KGOxM
6bkWBc1WasEudNvgTMQQ50Wrj4BUHuJj+MWAb0i/dF/1s3nH+AiagylYx/W32fvh5cc4RaRqE8J0
TjqAt/oqOkVgDrPOg8toPX2n+OMyk0sBmX4u9o2SOlaRRYQNrOQrmerXKcE4mtwSDBNbdUcXUnE2
Yiyjcmw0wKCe9kUOUXTZ989VrdqqL6qrXqlyuxSJ8x4mfVIlKWV71tmTbrOcLDqZnemnec5DdMUo
qF2XrovDfzsAnK1oO39GDJdZwcSRs+tAxMYnOMgGZygK3YoQXsP3u/ynlNwFFaZczoXg9hVqH2cu
+nKeagUhRqf9gdcP8hGhK03u9KXFzB5s1ovy5wXqF5vFv1MGzbcSycRmgRLVruXH1BKIJDCwfBC3
C9pUUjtIJEXXUfDQ94LMo0CzTc5C5JWJqfTMJfLlvezfK9YxaF/l6mVbuwS7z79J0F0SgcMYy6Ra
6V6LQaPhm0fiiypcRDCcNQBrtkmLHFdqkjW2r1v2LH+rkrttWUR+F99WggRx3Fdsz+u3ItTAmyQ7
uNb3zD0ZXgoRU/d6yPPd+JicQUhHH5ndBFtETYfN9Qp3hYaH0dtE2vzvT0zGu1RpzhIEaTGUhcrO
kGtpHnohDpmje8bD7HSZo+LOECyn4Fo0OcugpkXUU7REO1qKsDh7zYCKZKwxvkbboSnoHNyKmChE
Os9ZialN0pp22MBpUm4L/Ss05hq+mO6CQVnE2SnAopxj0ZEyKCb2rklgIGh4UGjvNJGbJaLwoQiI
e3lkbRTroIsFUH7T/hzJUcc7aup/bu+W4IRRzlyQHgwQQwI/yW/uq2xEy+ZjQY7bGCJJmMIs7vSk
qOJcYQ+NPPqGApOiP5boypdEmet1y0rRLawg+wrGhkuYtAqyUU4RqxvJ32YS2LEq8E3+5Tb6jfAW
8F0IkgVUjqYYi0UeWANOs8/OvR1PGLrM5gz5zvx1e+HYyfz4+HzH41TAyhOddMyJrUbrOGunAIlF
eaxDG7RajtF+7jX9DsfpQtqjB3POADcPD/5wlNvKlkWFQGubhBJlPMAUFPiipPRyk9SoTC2E26EL
zYFM5zoQFKyu6dry+5zxqRPdJDmLNSUKBtBlEgZazq5Z67d5UnjbuyOC4vTNj6ussCSIooxoU/Vt
PU4cPf2l94Ljs3o/LWTiTU4RqEYyzxIaQM5VhQkFysF3g6NGHLjg4PIXES2tqvkSj1O7wAhImbdM
sFs27iO4syzX+Fl6vRcgBziA4iB2t5dSoBW8FapRGKSjAAiZkta0czybVF+AsGbnljJxNogoaGlG
CRDu3Jx4wWznMQgDm+/bYqyd1yUIE3NhHwidNG2csXDppLgyqDlkYpvqaez+Dj8xLNBUl1hM4AWW
EmZU7xVgqXN7X4KLpi+G3bY4ol1hB2ABEZh6JU9MHBXUkdb8FxXdpaJN4YwBRfJc6zIodm4YX5Ic
pKiqGT2GVSPqLBRJwlsFaVYGkgIoRoQ4HDrbEsVNhIeUswbdaNRjUwGiqtF3ikQ2kjYWSkIQGPhi
7Mr9KIwFrPlZCw3g6eQN2S+MTvJhFp6a0Am/aKg2p26J3uFXhLlYR47A4AnUmx/xWaGPX8p0AJag
ldWzwSbRXYFy2zKxVczN+k/KZ3GXkWoVo2oxIzRhqK/2bRiet7+/+ixfLh9nERJU2CbTAACrRfN6
iYwzCAFRZwv6Ot3TTypodVDI52yjCjTe4ixEgJg7PACAJunfLabRUuT4RIUvq0GipWScaUjqUZ/K
t4ADKhzwZrZuQF6PF8a1uQdPry2/ZC8iD/ytS4p3VZaYnK2olNEy0wD2tTvVhT268pWJCUFsfBML
95peBmac0J2+9hN75tigtxJEmUUry9mSbC7GvBtx/qb8plTsVHsNB8FFLLAiFmdF0mboq47ZwyQK
X4up3xUoXdvWD9Hda3FmpLGqqbMKppUH9a48IuCxA3mKF11X6K3I96IY5rZIoJe6NPGF0SsEmTNQ
MCmaTTAfGe7ztkTbRgPdg5cIfpq2mc+O2RzsdXQ95Cha9dUnUp5VpJ22sZiS/bsSog3uEksyk1hu
e0hT9PrfyTw8G/Noj3HjBejN3YZafcS/KzyVOfPRhLFflBPkmk7ZTYa6pVZ2lDs2OWQ4GLkrQGNf
25KMsxs5quranNmN7mQ9/N9I2GBvPrH5i5krHUU5bpFacBakNYpKH2TA9el0nRbdsyIJSbFFGJzF
UPQy65MeGI2HgRSYzZeCeOmn6bC7a7qaTY+UtiI4wcJd46wEsvq6ZLCAkty77bV1xcqM5t4tjuM+
EVIoiFSfsxcGrme1rQA210cN5UVDk3tx97WPe7sPfm5riGg1ObuRNWqeRBmwOiIfDUXaWanoXhFA
8K/fgo4UfCiAaKfAREBHBV9v4O+25fgXA4gHvIU+LBWtE5dnOG2yVIlkXCT6w+AZTnOOntCaEoH4
IcaswcAVJjiYUfh4tN4BOT309Zai9wsBne6UHxkbV7RPrhmJLQ6W8P5fLfABXdxv8TgF9JFKHjsW
qgoqR0ZLJaYOaQgAJs6EiTy34ewwWqcElv7POVTZe+EdmFPGSJVJqpQAxtjiGwsFb5IVe9t7t64g
7xCcDs6DgbkiOYtrZr868qMeDtvfX7/if3+fz/YbpM5IyXKH8TQVdlOYf43gMNVlUV+ZCIe7sqK2
7ovsrapgvK0oHryVrfQCWdavqndZuKsq8Zt/yiPSX1n9Aw8HLwrcIr77xJIxuh1wwCoqKnovT1OX
5f5YVANOU/a1yO+j6aYRkSavWrkFBNOKxSsRf6nqUOkQPZ9bNId7Un1TqL+aYD9+7spYQHG2QY9Q
d5GNPeJvt6x6NwGzXG9Xr6OD4IsTevoXkbu+bo0WiJxxyIvOqs0e6zdgei6Irtk91WPuJepU2dW7
0yX7MzkP9J/+3jLOQjSkz7O0xXoq48tchE6RPClSI3Bf2FH8YPQWIJw1QNVwn/Zs07Tixwi6Lv8e
hZt2oe71KrUD6as5BQI/cP3qXUBy1qHN5LxKCizl3NlvrdEn6hp4Au0Y66GocHP1CL+D8en/sm0T
E/wBrLZl5xvO1JxQsbN9tFatHaisQIdA0SXBkzrkeqUFXdEikWc9SozJW5DIWz1X79/nn/cQoNCz
Dt/X4S+0FH0X8lXpe9V81YiKJdbVfIHFWbwKrRmGNGC5ElQ0VjfkqrdHjN0b3OkaZbUC0ydYOP5l
n+PmT6cagnWFp+SnKfy6vTGre78QhrN5Vpv6Ra7g+331GtdnIwuc/7r5/Ds+CUFE3yfAkPuntLmp
YoEbtHo9LGTgLZ0amlNhMRm0DGMzAnhckudPcnIeuj47tOBgEPWXrIcNwJWEvh+QBhL+pdblrHKW
1jA8tRcxLoG74Cl+8Q9NYbPAAXOH1PvtrVpVhQUkdwtGrZwOKMyBGZKC4E4OSv8c6kUvMHari2nI
YF4xTPCjaJyxU0dzUHsDVcFh9pQM2alPYi8gKLIzhdySokPL3RdRJ7UdtRpEgLUfvl7YUwly3ki1
8+Ecqw/bi7cq1kJHuIsikpXEKDPoCLi2j2CeOcWT8iubetck6nEbSnSkuBXUyrEOZgqxImXf6mfV
PGT5f4Tgrgc0OZJ2aAGRDcirxrE90hj///VfBEG5+6WzItFMDoYZaxYVD3LSO4XxLRANCGSL8eFu
/b0vCn+OamluaWtCkpDuI7If1b8i86qdXF9BUgBDTrYlWj+2GCxFQWvFCEY5NegDVDOqM+7VPupT
27TM3hvSYLSDnjQ3ekmi3Tyq1Gv7OxBQPM0lJj8VZf09tabeQbtZfzJUNJIKfhQ7uB/WYHHkuN2c
SDDPao8jRx6qv8ydcsCjijjREdFVbzpooubr9WfVOx7/NJhzvewDC4Yky/adJzvB/ezmGD35o7Vp
5aopRhy90V8I5Fw9FwtY7t7UUMwTRajednTr7A+Hefg2ay/bS7l6yhcQnIn0K0Op/BKS6fW4R/bZ
kaf8nMfxvktbgTT/4ga8qxJ3zFXMdZfaBKpUv7IerOiOuv5u2OknHRSBufOZAmRjobmckjRFRWdV
HgFXH4PgMMbH3PS2V291g94heD9Qbou5yhtAdOlLnhjOTB7HOBB4guuuLYYgKRQdsGjP5QQxOjpY
gT7DGyCm59f6LiHtz14td+mU3ZIKNKflCB8ulA6mUnnoe73flnJVR97x+V5qSW8iSSITkuokP1Jd
9bLRcDSVuPKQ7behmDX5cLAXUJzGx5Kv+HUs44JDvVfvWKrdYLLXzfjnTGAIVyxwOLUHt1VZymA7
cBBir5L9VAkKQFc9j8X3yeVFkGRyr/UTvl+138PkIRPlTkVbwvAXr+K2KZA+NbAlc4eBcen8U01Q
SDaCzVeWqCBpsK7kv9WPsL8vsSJTK6cRWFkTeaNUHpNZ+SFnIook0ZIxkRcwo0R6I1cAYzVn0v0V
itp4REvGXWRQKyPJCLaESMZOqxoPYxswIqQ5VWn9mVaLpXpxlq5rMT5wniFLjUGjjE/T+KI9Mgor
1ZUPlSiMINogzj6UfV41eg20pPgip/uWFDYlh+2Dubo74OXSNQSxQfrGKXRWJRYpavaE0zMHMRK7
Eg2uWj36CwROpdPO98kcIfril/GRpqNnSOl+NKVnZWp/WJb1mYTeAo7T6gGZ0snS4KqVs3GKpPqU
tKErl81ue91W92YBw2l1T7QCc8WxbkTtqN0jI3YOa5qerF4e3G0ooZfC7VGAWUJl2MBd6F+Zk4Li
79vCYawBI4twK47uZLeScHrWemnCwoXgNg5j00rwrwLWCoOfcWzurFnea3Xrgj3QacfZphFaMGJ6
lLXcTYb4VaGTty26SDu5s51GNARdN3SnwfCa8q7uH7e/v+66LLaRO9BDUGkW0QHQgvSs/xJ5khdc
/19PZnxKneT7Np5IHu5EF7EEKs4acGhWeKpp5MA4vm5DsF/84ab9LZHKP1XywjeLNoAzFs7jucry
q16J7SHHOUBdbU57u+hEIa3ts/Ch+zg0wTnTsjDQYH3J2h3JY7uoBJqw/l5ZyMXd7GNXW1M+AiS9
ngs7OVT70U6ceR8+956B4YjpWT9ur6RILO7YTWE01EmOlaTdU1nvc/+LrgqsCNvvrc3ijphW5lGt
6xBKQaN25wd2BTI1ubju5sE26F+V9lRbf29LtQ6JwS4yZrgh1Ml5YkifyanVQipGcJSzIQFec0x2
neBeWV+8dxhuu6jao/aQRcCN9FdM3NYPnFHIK7l69WNAxj+ycDtUVAWlb2/Ydmd2YDPWdwhBHucD
daXn4HFwdUdHwbBwyNC6QV7gctuWgkBwQA8krMZr7wbowul3XeaCgMTrD/N+zq+SR4zoOHymyYnN
A/lHXLbmC09qRvoq0mrARuqp7HfAmUWDs9cv63cI7lpDCVCfEwUGak6yys6z4KB238JKOilhtyuH
SeBOizaQs+9aOo9Ja0CiMqOaPbbavpmUn6ynomv8Tx3nd9E4Ux/4szpGJbAm5a6g12b3pNYP22dL
tHrs7C02KGnkihAZEKN+H8e7tL4KW4KJ7d8lzd1GEhwvvt8omfsA1VpAGszSnsefWdbbmkgcEQhn
KiS5HX24M3ggBGe/92blbqACA7heTveu03zfkdyaeeazXQGHC/6BLCN/ADXHUT9Pr6j4chM32Il6
3P7lLvmtCnwbkl5NqRUytWu8+UeKkTDJiQUQQUYL1hiU5nv5XjilQqDqJmczqF9bTaoDM5FQzeH1
8l2MWVrCom/2mY83yrtonI0AJRdNZhMw9euQ2rM73VRwFalbe9IZfmrkiOtV/sWJesfkjEZGJsxk
YspYYv64XR/JAfAHA9UQ2s64yvdC8idm17eE5MxGOYA2caoQnjEfQt+O4AvoN+ScHHsv+VLt8r31
uH3ahArD2Y6xkubCZIAYSmHC4qOFwzF+zvfTLjzEp+YBA7AFB/ytLGZLRs6W6G1oVeCdQ3DopDqN
M79obnzDoqAi8hjBKefbBPJOlYMuBlCEaRpNsTcCapfJl+0VFIFwpmQYg6oeLYBkup0O7WuYz2e1
ELEurD9Z3q0J3xAQxxbCQyH2aWqum9Rth9ybVZDIBV/k4F6O3Li5btMXLdH38adqxRfQnC9iBOnU
ygMk1GCw1Oc8Eqyg4GBT9vfF3RIaUkKzAKIN3XVi3c6iDhjh2nGWowmnOupbAKj79ppVJoKue2di
OB0rnxKFNtalYbth6higwIc+5Wocm37G2zKi7S5J0AIf/tzWuH+R5zcEH90M216f5YAlCSHP7Can
6EwfWP+5DJdQu99GW7XuvzOSGE53uTuI04TR7CMJSosfwXA20ajmU7uVBa1kqw7GAoazQ80gF0Rt
AYOh9BOG09S7JqYHJVDuNGN4GdBNtC3W6rFd4HFGKOzDPIoMcAi1AT3Gde51VXWch09VNf2GQfbo
cvXaFkxx/oTUV9KTY5RRV62k3AYr2MlPy/8kEuELcMvBaGd0XsHDzeE5NYc6UO1ZlMjaXjfMi7kU
qJS6MpNY9sU0vkfhoSeoM8r+fI4Djs9i1bgDi9Edel6C5Mmh07kbXd28SWVne//XUxQLDO5q12nR
00TFaukKLvYcrGkNQYUHq2GyvojKh9eP7AKNO0V+UkxGUUAivPF3qlftlcA2cGYVLzwVVyI3ULRJ
3GGSWi1Q2hZoIyplav2o66DH1A/bK7hq6BYicScorQ3Mrq6g2gNyq231XROVfIgWja+vDULfDGtk
4FDd1rvMF6Ku/JAdZQxNtVzRmm3bOfKmL4tbSG4x9DYyAFaTyNYz0CCihs6wTVH4YP1d8L5ub1Iv
gcLa7MoO6zZjuheoLwIbXuyjmXrKHg2FjNHedBXBlSHYqzc/d4GZS43aJRGE64qrePpuqH/9J114
8zIX3x+i/0fadS3HDSPBL2IVc3hl2qAcLNl+YTmJOWd+/TXkOy8NrTln+VGlKvYOMGgAg5kedOSo
Fzjc0rO79Q+JSl8jfYGjBKsU46WcYUGO6uLxVZYgOISXlur/fMimTqnEEnoNlKwsKsYYBJ3AIisV
bQk5gOjEWrbEpkdNC8cKWthoVsPW6dAZbpVVnihG3vbMnD9tr9yN44ISBQtqHQADR6Cvhai4Qyx5
8fA1WqLroh9cwQgcySrdoaXS46kh5AiiKlV1CRhygy7wUXa/JO1Vqf/jXsF38Zs0oYhqk41hgcM3
As+QnP+YFpQI8Hl6YC2/0XXOgMr47/veEC2oO2dPBj1KP3PlbiozR539WieeLs9fyNDO9X9A3L5U
xLgapSl7Egnv5caePdZA3fIWKG3OfvbEasVEm5KoOD9VJ1DOEYclbJEVAFAZx7uh82rxRRAPhCey
wOibe9/KMs4TQ9Q8RUYKmUhJ+6po95Fx6AdHrGMP1SBJd5HImiN1Onoe3AbvqqtdQXOu2GhxESoN
oGNUdY2oRh1TrIfdtoGEi/CRK9RnRkizxSAKeb5XwmtFuzOGctdMxNGFwuFunIhbyXOPfsYO9EPt
OQ/9SVCPcnsgxaHP09Mvr+AjWFYxxJkQAmiwbsQgtkWyJwHhEny4qkn6NoUUPQ56V6PHjkWm2/v5
genM0KUmlDns/ytK1ys9LkVkdEI/BDt8/RW1d+9wgNOzIt9SS1w6lM4wXdJEvlzC27jv3Sb/NiFd
dBvn/Ga4AuIsgbZLMU4as2Q0HwT9Sy92bqtBdlWZ/FqUfSVKZS8Mchu1Q5k9tcLRaHPCC89Sxuo3
cIRYKgmaRgrM29XWjoTHcZGchSzqp1A4NswtqW1kEUOqovkzLCulhy6mKJex2xtiWpnCsV+6VL2U
jABpPcmPnBRl483F8FD/CBBcTHP0g+12omj3hq172zNJmcdRolkqxTLMQBaL6wDMFH2oqCxmCoKj
PohFLWPGWKnOv8fxfm5wQBuJxw4CQ+VuuVNmxHB2YAz6l3Y8DvnRUKjy9/MHmdMs8Y1K0V23W4yF
ucKuO+THbp9fSiiBk/FItT0p1PJSGWutiAIdiHu9qHGkUK96j9WLC57mpZdQxEfGNyUucpbNV2Zx
0TXT1NJUZgfNMkb4Do8ERb2vGy+SHwirqEniSKMptQ7tUxhpPDWR2z0qe8tLGggVOAt0U5jYv4Da
Buq6c5Z0V+axX7UaS1VXskq1MGulWKDZMBL/qCK48yemFQTHEa2QygI0vViQPjtIPmRM0MDKjZ38
IGUog5ovjFvqskiNJccYqlLOydAxXyye2mk/BopdgWm3Z4ygJV48fh6nvpwngMTpfopvkuR+Tp4m
WbBzibi+nb+TnoaQV2pttbJf0gFQ8pWa7ypolAWJraLMPj9Md8ZudtNPzY585CZ8g0/U1uM0FgUF
qFLqT67wsfKnvXatutVL3zso74dLls/bY0pBcoQ74hAq1gYgl+aqNT6UKpFHR6xmjWPbpIqnJWaq
8TXOGJJUIgH2UoIQqbzftuP8y9Rpxvg8XsjiZ1bNaMOQHXMne7FnHlKmLJe51q72x2fqikD5CJ9e
kUZt1k8Zhg6ixQf1Q3icQrs7yjfiQTmyjunap/w5E4g1QCw0Xt51SnMzD0y2toPF0URXi1RnJtO8
GaG/PQCgUZWIqCNafXEn6rlEB5+wQUhGupmd7tDiGLrcjz5rgTLuqVAGc7EtMG53QRmTIVYDIhmy
iiu3KH0Ngxlh4XbXaPlDV8C+PCWuXue98mQft8eg5/ysWyKLQofa3Rh8nJflxppVFyrrxKnwfFhV
P0Fxu0w+G7GeD2wo2+NrdAsKPHmzry8lL/Upn2SraWsouc0lz/NuaTQMJcv4adGabfT/n9Zsf9hh
TkZxOwxqsroqYsVtrTejBD/xzUOFPrYDdk7WfKK9oLrNn6epEyC3v5SCUkK3D6OYIZdcxx2yaYiJ
Or+wTggcEcZFFDUVQ1ALvIYFLP5TorMV1SmH8jyOD+EJ3diKGLkSmkhhiQDXS9kdh9LfpkNivPhI
saoWXTlbcIRZKa+lztijJfi7mOjXgPHx4XFMFy1m1a2FjqxDCFmh6W4uEhsxMSuvJ9PVackKKjm2
2HNRFN2jsVVt3pj6bnuoKGfmY8GVIJl5V8CQsL2sLtP9sg8uF8NBUsoNOwi+++Z9IoXXn7QyqxTi
pktrQLJkQA3S88P7iqlXEBwVIDdktEy2RPOgd8WssdF4x51NwUUKhzt06PcbWctNIjfQPsSjSNRo
yT86yBuS0KGE1LFx1S7izBXi57hy3zV34GodlW3o/MwtJ1WoG2O0kMQ2Hyd39gwfb9mecjWWNuOh
xFmIS8N5f/yFx4e0mgEd77oIeJXePMuJ+ISECns0KC3CP+waJxxuA1braJK1FDjiMTiytzgDKT0B
JOMrR7/fHkPKJG77jSCXUJUFoMx8cWI0EikGR6aaq/9hkZ0M4nbcaJrGvE6Aot6px/KeSX1ZHpr8
IvB0ROqXnznUleQPJ8ITJLfzRtk0Be3CDEP3PZYAG7jVvvKW4+yyZhnU3kuNI7fgzCpJywVye47Y
XlrxTTbfCFT34vOsfrKIW1ECFIxHk1nUDsmhrcubAut52xv+cNc/YXA7rTCmY2Uwd0gu43u04tjN
nxpvdJmuZ3T3rkcl/QTGbbpl3c5yxsAg4ZcoX2bzQ7qkBA2dT+FdgXAckc9xY4QteAjq1hm60tfX
ks1UnaTrvHdm3zoWXuoGXvj130aSz7ZKkqVrixLGpRFuJEzSH48lFZ7UmX5VtaPGkvJ3k+OMNB0C
yM0CT4L2SX3PkgH17+FB9E0ffRlvyPVFeCOfgTUZcYZ3TuAZDxNEilIP6rbFc3joXhRP3cc+3tj/
vr868iBOU2lyLGKqTYJWnpjKpL6qgk9Wd19md/84bRxt1JZaCAErYlKvosPPpp3xh4KJEpZ4ZVeJ
Gqbz58FfK8DkWANNrU09YFUpQ3Qf1hettThlfcxQH0CYxYbm7dXgBMRxhxUZA4SVQU86YngsdwCD
WCJ9QLclp/DGffSuwtrVXHFEoiVSnUJCASfdurPryc2y2Y6rA2EW5YQcg+hDNQgGK7MxoEz4FKBS
b9onXyHS6csfo32zs8j45Pm92YBWBFPXlSSFM6wt+3mJNEQaWHTc8NNj8Ngd0wNr0jFSyXPn980V
GG9fjefPrMJBfsmcGNtm7eQOdNuKvQLBDeGIhe3XBHGd3chWkBxfWn0s1WhriImzHvrqQ1DeTFTt
wRsImfWSszTWnho9qvkM6TYRTUNo68AZksugQbIy1D4pkQUKg1tZgqUs02QBQ14+heLe6ha7TR3C
/Rin/raqOEO4VVUUYxPWdQVNX6+Ckum0D/zywFr70HmUb/mdw+L8ThSqTJZkYGm2vtOPKrSt5Ed0
T2aKcExTsqdSwt6sLQ6Q8z1tLNIgRANhp0Q5qox6xOTD9vBRU8R5mhjn9TjNAOjiD0OKEq/etaSH
bQw2KhszxO/C3SCnYqKXgaOqgTNlPhpk20nooxO1bUn+NhY1RfwWLEhZKesjwOTJU/GU4OhOuUsd
5XMrucbu/1FcJiFl2L+6Si5Wnc14BYJXPORP7G2GnXLn3lZvRrfAHUinhMGISeP34KWIWlPQAZi2
l8p0KRsf9JbYFCXmWVuTxu3BcSFqgRo3gaNA1tRu8vRClPHoKAoHdV5sRY4dBRprlYjbg6LaVXMT
hZETj4YvTporTtXFGASlPSyBvySNuz3JxKrgd+xwGsZBXsArlf5ZUC+ajhSOZVO2ZT1HKnE6iaYE
pSNnkezuI1NIRjDbFTJP9CGzQYp2UxPK8YqVq2Y6swnNJWEnGNpF2IWOPlKJsmfHTUYWLlQbkAgu
cTBm2tSwDOMWT940d2h01RNsTCFwfBWnptzNC7xGCHdV9SxReeZs3N/My8oCjq5iNUbDuAoWROWV
VD+n1hc995WGot23DwuMd084fAZXj9K1KR2Ak1yySuXUCz7ljhnZ7KgWOsWxueovtMdtr3577+NA
uduDLlilgjzmAHoHo8dO88PevPwpYRj6OZHnd5aUVxZypKWgPG9YaoBl0ZdC7OwlgWUFUyR57KjQ
8XmGXIGxk/GKIQMD4kamDLeoJLc6vOruewi7ZS/WHcs2RvyGuEKcXVArQOanK8A+LExwJAAT8b6I
bqZy18fk6/9ZkliBsB+xAolSU1Pq4r/zpaJsiPWdDvbslRDe4W57B+H5MsdIYbbM2tAArER4NLmZ
kfuUKL5ZNva/4XAckcZVWtQxcGL5UQg/VfO+Ng/ZTBUGEEQhc0SRqUGp9ozCSzSZDp+s4Pu2GW9D
Dtxi4piiGoa4VyxQqnlVPC6H9POwl67bj8ad7kdH3bADJ3Ao9qP8nK+C0aZiCdTs1SPYPSj00p34
oNrmayg02k3Eyy4xiApHGFJRNMHE5gqirll61TSfiUEkPFzhSEIYRm1ZNCwj9U5CicCyl29HyZ5w
2i1QtdlQff3YnGywO5+sNopLXCwK4MRjdyhuun3nqX5589f5H7+7hsKGdbVu5V6b4ihj5LA8V01q
V1RdKDUvPDGEZSUKHeZFavZN/dBRPa7Ons1OxKNwXDDqMuJpbFoaKXIyyw2Lh6h+nvTKCdCBuCaO
729v26/jhVp4UxctHV1+fh8vq1G0eRITUELgyUcFim3yrTG4MysYJvXYzzP3CYyzLdIjKKTHOXwg
WEQk/mZTelklRT1jh5rQze09Hq4oiipqaDolyRzdiUYiDFIdoyMFnob73bRXC385Th6LxwSLrVH5
mGenboXH8Z7W51KgD8BLhWU4YlP8XnTWdRgpxs4KwtK2wlZ1pwzyu+8yVDcMVsQkabyhgjhZqRRm
wWvI5PW92O0/qbbkvEruveuGopzQODNjqyzMpkqxxKzUTofCkSN7yb8QNp3dE1coHMejcaCsCAIc
s7GgR6G4mZs76qNcOgF6V8++8YL8rvkiuqKaip0/qZ2AeZ436i4bSw3AieLoRzSHvEHO6ZfRstlT
v/aJ7E57lodXeBzRK12RmhkbTnFn3cT7zFc/odzcqa7RpMX/6+xMttxXYBzpj2hZFIsiwNIQWVdZ
c5XgpV/ven979s6T5Gmhcyuv7gVk0ioYwwDlM0juF6lyyvOzJJ8QOCdMBLMNBh0II54cfp7PmovK
Y43aQ5/K0KR4i/NFRQ4QRTaZS8zXUuAW4q6lHobOuvvJHl5sulHjJZFHQDRL5EztHTpzuZ10lVKE
T5jCt5AahhzNViHQ7HT1Vd8/arm7xMTt421Q9XVPsSxR1UwkMPCa92ItDIshAWO+69z+SbAzF8+R
znI9OcW15oh76m3mvFEnQG7T70uzm5sG+4qhjk7bQFFAfpKr522fpkDY/9cni0RrrDSBVY2Q23Pt
aIvkWQXF5edXzskUbossZjFXIxMoqJzLhMuafFaizOCWZokK4REtlnGuvOk9lsUkeGbs2i36brFz
n+lIty2V8M6ugG/PfiejuMWaSXOKGzfmB/2N0AsIb8XdXqz38g3rqXS0Dspf57lzHsgt2E6fk0Yc
mZePlaeZexRA7qvh7+sifofhkyJDRRjlvCzYvqu+np00CJHjCD26JV4gYe+2B/7hCvJrHPmUyKnT
pSyBygu2Cn3HRJJKBy3TAr91F6/bmZBtJhAJb+TTIXvdrLI4AmCajeirl32rLIO4zVMQzHdWy0qS
4zk1GCHp6XExn1WFuEf9Yac4DRpHDrMCtYw5xiSNx+bQPZR44Rmc5AtzPcGlXlBJNI4lNFPop7wF
WuOy1PDYs64Dv3+dH8tdCCULEo1jiylrSiEXMHi1xxrZRA4ewa/Rl2oHeZNnimVJNI461DgN9GkB
mqz6LGcbIRFn0Gzx2+RpTkWL01CuwdFGjlwg6BPD++ad8aD4VwXyIKe7+DB5HxK72FFRGIIZ+WSn
SejycmxhXtDcT4HdZqGjDt+3lzCBwSc4pVJU9oEIjLZ4MrR7S9IchWoFSM3T2w73hVzjNRrs5y94
QV32S24jZItqb6Z6o1OpnSQed6icYrEOMw1birpT/MKNfOieN57sJ+ijFP0ohMO/jSHHGJ3VF3Ff
wi3k/EIS3TH/ZFJa+BTT8i+oWpq02mRhCCXskuw5P3diR9oh/9ZBX0qfeoc+e/pb3Ry5O8Bkal0o
WhEebIfncrHVSHSryZEHKmfw7Ipa4XAzZZng81DDDTWJCtvs0dH8YXtuKEO4uSnyYYnFFgCD/KOr
vUl/XKRdI9xvo7Dt+815YmUGR+lDUApiEeKwPPgNeAhSGr6w63bGexxtBcNxOUDEPA5gjDweIuNx
St22e9m2hJoQjsDjPBPkXgZEJF036F7YEbsf9X3uIFTPYLWiYNek4UNmPeuVt/3731bJvV4of8VY
+NuyGhpN2lghSLO+jeILK7Yjo7Dj2q3xx4/R8geFeL0kTOIDo2U+d/HYwSRdj/QjVDQQHZhmKqGH
cGQ+Oop4W2fWMSamhqqNWryUuJaJy61GXcjP4/wvmKLyTYzmQI/kaAB3hu290u6TWneR+qIulDjC
eZL+dfNX+QumahSRJUYAig4DBDZZuqZynV++6s+4lBLa+bDiCo0jtGBSE8TKMUks9MZSKcSDtfv/
yqzPbqkrKI7TdKMWpZDdnLWqdadFvurn2JYFSjb3vNv9mihe3nsSZq0LkLGB0lnPjK4r5V3Mefo+
w1+dg+VwbJOMnT4mDUIwJVqDND1WrWXPlDjB+c1tNWIcr0X6bCq1DlPkHauCj73cYS1uu1f133Zv
7bc5gho5juMGtUF8eYZlZf1U9V9ESvmS+j53LB1iVWnlDN8P58Juhm8VxQXnAxqrAeMOoksX96mQ
MRZ1zLt43zoTlMJsNF/YlW6M3NZqR3X6JueII26lF5IyTQBpRLZ8F92iPbZfXQQ+ztvWrkB+NdW+
+fyz+C8jNV46DJLQw5izwMDrKc7PWZu9+Xv1rD823uwy8To9tJOCKH7eXr0aXwqn6qUSRAFQ08rH
UkZ/kAdNo949tz1E49sS59JsGDLbBZPqJrGuSQ1ZYrY0Xgqta7tuMpgLtl56zVYUCp5t68OCFoXi
PiRvmdubhsaLos1C10jlAHsEsd91Jfo5L/1lMqPcyciJMxBpGkcWei1aTcQCrbUXfmHxIusezRDr
j/mBXSas79OnbbYgNipN5OjCjCrTzGSMpfIg48YOCVRvvJ2/sQgHVLiIWCU1khx3SF1tTUsOsDhK
3VLs7RaqJoGZ4kFqR9hFOSFHIuOYJWk4s0m7kCz7tbO4q90PoV153ctrLm31vvjNak1zLBL0VTeW
7KDcTdJlmI6PY63b23YRC5gvhVvMPJ1GAxCxcBm1rio+ISd5G4L9yrfH/f9tjdrrYWO1NeZWga7H
7MRXsZc0MfTVUXaVLLkIi9wppsYrg84eBupSRnni6/9XuEhDRoEBY0SxQoVB5YeowdTRYhXRHBmr
mormEA7yuhJXcEJRpJquwkw5ke25CJ2hJMiWQmD/XyEYlVyrXQxv75W7WvkuUEdz5sJbE8VxRb5Y
Yt4yC6Lkc9j5caXZeXURK/djczWHkbvtFsQhE4Icv5uzyF2QoywIRybpsjgY2CEtr48vjR1L4yPX
LztHbhnHUUVt4Io+GEBr8Vzti16LVFDN02aHVRpnu8bfto5gptccztVcqWaRDBk7r2fxru5uTBl6
0NBubGRi/RKHG6SN/z6KAvICxoTtXXPmsig2q6Ox0Gb3Y+ex3JYZrzUt+TTP4gAbg8nn4CkSYueD
xZa0hV60bGmZaDZ/z+QWdb/aaYXzrlD2iQpl7kbSTFEQRcw3U/nYtbfzX2vrvV6Ef5GUzF1D1Erp
pijHfI3DYi+VYutUUIrwCJmLrTRZaGYZW70T3tyTdj8IH5d+gQj036rrcJZwLFHpSJxA70fs+NAB
b5AafDlSb2mU08k8U6AZuhqwEGXe+MVh3IFaK3u6W+6Kp+Se9ZnPduHz9oIiNio+yc4c0iooU0yQ
UX9UKrcxHyxqLyRmiM9xyqCFn6klIHLIvvWxoyq1q6AZXf+ybQo1fHyWU2TNvVHrr8NnL9+ix8XF
neTCuDacbIQeR3QhHP66afDvXsH3OMvnOVSGAF4hWFe5sB90f9smYnr4vKeuysa2zjB2ZnMpyBi9
zyVV9ktBcAyu5xP6m7IrvAwNkTayJ4RY+6dtM6hDg8Id85QxMOWM5eJIvT07yW2/Kx0U7xsO67Mt
uJTSL2UTx964l1qVydJk+rp0lnGB4kFiS+q7HppO7Mkrbi14ZNJwfsXlEOVt7BYQuDi5KjvJS7zs
inq+pQaR196CwmZTogUtqM6XfJafP5Ru7faQLxb30+hQg0jdfXkFrqDJ1LQvMGnmh+y1KBH3t70e
75jiBivNnb/Wz5RGLnGqVTk6l2I9CMUImCyIrexZ+yAWxKbqpqkLnMrR+aCqYSIy3rP2+k5DJ1iU
A9/ixZhpL+ywnIl1TM4d89jVwWWWAhXapbBLhW5PhTiC/H2+kXb/TbsriEMg+/UbBwlV/x3NyEuc
0TvmmCW02YLPmk5cPogFpnKkYbayNoksQJsll0v13Bv7hVpdlA0cZVRpbP1ML9LzF1ObEWS53yYl
9hu3BokjCdnMdVlmxBdAA7qMGiijfFCy0c+GL81AvOcT48U3Au56XRqVFNMvV99U4+MgaHadP27b
Q/mYxh3mYquR5oK9OIazx+LL5S7cZS+o4WCxsdCn+uQS46dxZztzkcRoXABndsE9WvldSc1RiTvP
Mj9WGpUJRhrHEUMtjFHbsgXbeqMnIfGRJU/JN7LfIcxI5QOx9fHGNVQRlY0II1kmr4lmtKklL8gJ
cpq2PkioTELXu7vYmG+bpfhAzBqblS0szs9Bd9UyT3i4Hfxwj8RKH6o2rQtJjP+nuvI8p68s45xe
WASzqxRWJPCZtRaT9pGru8YH1kon8YJr6iHnPM+e8PhkoE4bgqyfMZLCRe91YPTAjb5Od7PPNq3l
EzVxZ0ljBcctgaaLY6vHkdYpswfw0jwQz2zniyxWAJzTD5pczr2O2RrvUPz9P4UFq0W9oG041mcD
S63YSZ+W79tuQnikzrn/UkmROafIoFmGZ2l5aMPWyfv9EFP2se9seKPOBni9T2WxGDUJ5qsIUVwM
/Vo8gyyhvVyz3lXlLa0/eJYZVwPK/r8CDNt8nHWJGWbsNWGw049p92N77Cin4HZDKCuUvTkBIoXa
GkjkRormdyXzrczgNkS5nVS5ZBiMnliyee5AEQB1MMzPldt5t20SNWpvSKMf+6Jn0yTLdtFdTAjU
6u9Ky1nZxHFFOke5JjcA6cXHtv1cat86qisQYQef+VNBMz6bckCkaA61ZFfT1NsC5dQUCEcKxZLO
eGkDKQgy3qeWr037tRyJ9Xl+fzoN1huZ7gzlKWUIS6IDU4IMj4Pdo70R02REXII4frHp3VilvGJ3
ZaVonJOymYH4eJbW9pT7Qi+7gnijJYMdm5+23Y1YQXziT6AgGxFJWhjB5HIu78KZCMGeD1quRo9N
4YoFymGx2oIlCLYNIl8QPj00BrJv+8thZx1k4uBH+QPHB1kxFlHVwx8iyI8t0YWujU41HraHjNr5
DI4R0rzT0nHCmKlXE3Z2yFkeNBSAMuUEUIJ2oLILzh7HVkPIU0IXdqIsA0+Xj634RYGEZWvZQnrU
NYLsqPHjeAF9BgfoyGH8epRHjT3y/hWWT1x42yNIwPAiCo06WHgCZRltyNIZnoLiU51+3IYg/JqX
TggDw5xMpm4RRdcRat6jl+3vU6zAyxXpdQ4RayaUkBzGxVFRT2g55kN829jjA50wR5nDHRLS0kzN
itXwIw/MrqHQKpCZ+H+wSNFVUzVQrMXHKBdlaCdBAAZrB8Quzt2FfjkcgxvWM2egimbP+8AJjVuq
uaTUqjIxNCW0VS3y62G021ByiXk6f+w54XCLNZdGvVYi1C+yboioMPSN0I5Dr/f/W9r8aFJXdPbL
31L4CZFbrvKYCfrCPEOcPyi5dt0l0UHW+p0kTPY/Gset18ESrExig5gpDiPXaT8h6/o4HMvLyctY
2R9l3B+uGb+s4xPgWrnKK4Vp7bDjkOqwPI3wBx7/DafzFAjHhL54H1O74h8o94TKbfR6J5ipHgK1
cZNH9vLVXYRXWmrPvu7Pe/Qpj79uD+15zj0BcrcBNPIp5kUF51ZLLUMmVrzqVXE/FPAgaWzsTp/2
24DEeuBj6SoOS8aUw0JNvkQLTxt7/mA+bWOcZ5GTUez/q70Y2jiSlmhwl1D0FP0uH39sf58aNGbj
6vtmk7Z6wGq4jVqz5y730UHlrhGni35IfDmmGltSQ8ZRyJLXWdxFMGdI6tTO0HLdtgpwcToSWROk
+3EkUmn6MKjsrquErrkbEeJG37ccW774EVWSTuEo1BmDso0jkbYVhtYqMZTJQfGR8ntg+nusAYSr
4+rB6lyljsyzoUA5OjGbLutLEQNqNW4ufBNTyKA9bLsI4YJ8YL2WlGgqDYykiSmLrOeWFBsnjOBj
6ZKoNErICtbjl+qyuETKLF5bB/ub8MO4kj8me+EgE1dryiaOK+oAmYyxBpsENb6zxOEoRwQbUQ7I
B88FEy1i64ENW2on5s7cgQNRICx80WL0Lma16+/LyFN/kQUfRze1RDdLFnDRHuJiF6CgHClyx+Kl
bxG3l/eWSw0jsW+qbGJX7NGqstALTPwsQpFXn/d22mh2KbgN+vxsOyHlIhxx6E1nqJMKpCA8COmP
Ge/+gNvGoJyCo4wuMxIzYueOoFHsIkUXwpCwgnQKjiOCIJyNjiktjY7osFbPbCvOC+enpsW4Vwp/
2yZq3Dh+qFEVF2gLvDCUHgc0r5AepvDfIPhw+hA1Ujaw8Icqm3bf+rP4g9SJO/+cfHJtPpwe6BD+
zCoMXDjbHUR8FLfcmY9TbqeXFp6kqqvAo4qtCHfgQ+p6YARxxO4j7WiindNoB9Pibc8OBcHdESY0
1oyGAhBx8Bwld63sbH+fOvpp7AesFmiWJY2WsQsC0oJ3aChi44rwVX8cMndyENV2x4v8+e+bpLF3
+NVccayQxorYWgNApXAXyq09kipB1MWH786StvVipBJ8Trz7+djb7ZXPncea9lgu9V5IzRLHC4VQ
i1XF9tglsNXmZhyeiFkiLjwaxwpjrfWQXwPxZBLym37qBIejMxxZADs6hj6liMzY8u19xxBNVdXQ
VpivFLCiRRUnBS9gler16Oeh3S2LPRuP23ZRKJzzCTJuVHqOOJJZxbaAZs96YJfTk9QTOOcrfNCq
5H/m8A7XZ6qqsnzc4rJBq5LuokfTCxX5j9QOcf60fAJiFq+WU2fJEjpJA6iPLUeRdKfCE5tUPU3F
l0x43h698153wuK8Lq5ibSmYUSZiFMEe5Rbb3//DGjoBcF7HmpJMRY2QTuO2L+z1KXDNy6qxmUxl
tWtGYnc9vxOd4LidqNKKTk3QusYR6kOdenVxE6i7bZO2hwytgH6fniJvIbLAciSk4lNSPnUlMWTb
JkD79/fvi1E5pwlLnKnrGJeX8KBZXilX/r9ZwZ1Ngy6tFvSoZcoAftkfzIU6mVLDxOho5cWyOQap
yLQoEAxlad6VH7mDLXeOKeMgEtjs0cxQ3G2rCHfT+YqAUagxPazIfYYygOa3O+3a+sIUgF77xVDp
m5SNHCUIc9BPyL0FWndfV3cRdTh4Fav8M4XqfA0AavarRSoxS2mOt7nKj4/D185uv+GRCW3WpiOq
1lC8b3oCdbFl078FzPFCDV0j6HwAuPX0I4uOoW3Sdw1pTg2qSymxAMrjOY6oQyWZMXEAUys0CXXL
SXemaP+PrsFRg4kM9ixkaizsVLy4hTvsm/2E2qWMPd8ettHYT94YP74aQKrGYMmZ8MaU+pIw7q3l
SY6nvWGmHlo22kYQ/Rtr8LUBsxZOmmIxT+mQYtf6mfjFiKi44vZeq7+uvtWabtSmynI2hHl4N0ix
G1lPirkrSClNwvteLzgrHDHP0lhj+mitp31jknxo7nJghTaI5/mUmghz5a2pYot8BTZWyazLKcBi
JEQHd5Os7NrlOhv2kUqmtFADyBGGkqERTy8CK39huRiFu9iBazgFRAADO7mIPDIbg1hbfG2ApUVm
aTCtitqbHfEpc5ObdIeOp66FTi8Kniqh/fGPtMhL8CZLkDRDBysXNbJrNbb7d2Ww/jqL6XxRwJKl
eiwPoHkxfZaFQ6jdC+/K39JETRYhwK9avMZMOSJLWk0AIasfNe2gSrpdjk/bLHH+wrkC4XbhfLIi
S2ZCNobimVfN5c8i1C63tateclmmk+VS1HR201ph8htzGOFKowFT7+67AbJkAyWMd9bLVwjciopy
aJW0FkNA8+DacKTouauuu4k4iFEw3GLCE/XUTiJzguUQzd+lOrMLJH4HNUGt1ICx37EiiFovy6JX
YU7ZGXaIEiu6dww7073hoNWIcdttUyzxIM4wBfcxlz1HxcfigqnXVDsqf/0sIUAG0pIVA05rcVB9
MA1xmeoWpLcNqNLKjhY1u7wYvG3XPjs5umjKUD4zRfR3/H3QtEWt07pRLKfRkYctfxGV7ylk/JT3
1GisYLi5SYRlzntBtpwwuJ3anVQ+Cel73GwFwQ1YnkwVioRhSaF+GxY/kRU7gSZZ9GN7wM562QqG
OwTpiiKESw2YUr/QyuOsEBNynmtWANz5J4irYRljAGSlrV9XbnCX7hMf7cUe9YfBa66bHbX5sC++
8eoTIp/qU8YFk1kBYnRgeYDqYcSrHA1DjBwv8zPXiSwgFcZy8u5rkzybLbH+matumcGRdGoqxjyy
76eN+awIzT5ss+9m2P6bn/EZPjPK3ENTxWjl2uiq3VM/1lD27m1dIjyBmhaOni0lr1M0OMKaKb/n
9YtR7GekYtW4XYgXhonO22hrt+3b569lK09gQ7yi0FYTGqmpAMlkMPJ9eOzsCXEnlioV/n2HNBYZ
XIFxnLCYciClE8DE4FbVbrviYk4IOZnzIfYVBkcKLfoBBlGjIm8Xr93DQdrnKCaYjj8zfcpnqgiS
WrwGxw5L2zem0cAHIS6PFj1MXz5xJxvpRUoFBWYbnWxRLEZpIZxfWez8o8gSfI87Kqip0JSGoVnO
VFV2FfiiSl1bzqeB6ScIzhkHJR9lccFAMv1Sya0d4R7vZCgRotVL/zBpJyzOCztpibNMBpa6q7+w
ZPnUaSAGpvr/IMiCQkhRlC1NRyuK350eK6xOJgm53bV4lZmPeX/sSyIv63xysoHuULqsW6j85Ui9
kwRJM2fBcoR9ddDRtmn2Wpv1UUYHONZXNNnnD8YBIs/Egj7rGSdcntqnWpPEPAducYmaOzs+2vqt
+H38iHcSll4itO4/AnKDOaFv7tgxwPjFYm/tKvKUoQ/UQYrWjq7/G5d4z/vtykiO+PuhMXNZBKaK
UpEle5HLw7ZVZ3eWFQC3vsQRR+U5hGhUJ/h9eBhQ9Cn8+DcIbn0VdSYmxQgb/kPadS3JjQPJL2IE
Qc9X2u4er5mRe2HI0nsDkl9/idGdmsJQjdvR7tPuRDC7gEICKFRlGabuZMNykNrbARmQ/4bCrSyJ
rktjdUBZ7TsjvZKqqyoWxG92d63NWHGsXkZdtqL2EoFk+mGqbkpkqFu3y3S16lejfegMkVbKPjNt
ADmKj9LValUFNqmIWSK/dz10V2gMwBThk5PoVV3kCRy/j7gtmZMJsGQ49XPYZMdJ1DWKfeLVMWZj
D0cVWVwOJvoo224kP+n0ajGvjWNS/JjtWzqKFOD3N/wzGJ/J2aIr2kLTCIfN69HXA8QPfdRJduDa
IRwPyrvL7ieE49ihQKlErUewrYUALUERcMKaYH771UtRlHa7e7XZ2MbRgiobYL8KnjjTx4w6x3Y8
aoPA2/c3/A0IRw2RNKcDOpZiRc2B8pKhyPI6tOP6Lol8lt0GndG3CVhuQDmy0LTCXAcVoOxUo/gF
ij8jhEjZpAFUcN4VmsiRhqpobSlVQGNCS9IHdHe/hxLos4HGpaqPON+7RhPsIoJVZnEcIkeRhNIr
IJLJsdErR6scKtSWFLkHxxsVxrezGUgqoWRWducBO7L0WdFNwSYssobjjIW06kh1AC3StYJ2lNmH
tBWdL5gvXyANXpZvHut0KjU2Yo+Ly7qUJl42OOpDf8Q6vnpTLdfZ/3htPtOYqJUnYA0Jafoz+pVX
uWBLF4wZL/sO4c8+k9h2GBtBH+eoDcGT1A8BG4lAOIKwZ8T+ZQIQ6ya579SXcbNQaQ9F7HLCUd1C
aqDkiR6LBH7HP7fXwyShyTYGT0bULTfux4igdUNotCJ1h/18j800cTQxVmjT1JUgQCUcF2dGV3fo
O5fu4BRlOHrJQT5kP6x3IuES0aiyv2/ukEVh1BYk9TF1+nxnNP11pMpPc2cKXJ4tz9cer+mmouDC
o6vc8u1JVZtVi/hYl8sOrdB35hoZNE4Jlbvh02VH2T/SnKG4BZxnqzlD+BKqCGmlBbqZlm5L2uTO
xC/w0jHq8eyH1sOUPZpK6Zueys0zOnceIDTJy6y3cDIcnvGWo8XPdedfNnB/yn5D8EmdXZp00TSb
tjuSJ8PylfYQCSULmLNdmC8+rRPlz10PwQYca4qwgPhRimuB0jhYbdNJD80TkykWPVj+5bxxNoxb
4apd15mSAbTzzNGxTkwHQkbP7ccMVxEo3b1NtfQ8WXyeZ2F1mUwtuEp2TT4OL/EG40mJvfIIDcRj
Qt8S8trAcSt8iRJ0+SLwjXm5b1enKo/5JNr+2Qnm0sRx61mS8CA7lRjD/rQGNZql/+KQOsWzFHvV
FqXV7PPjec64zb+Maz3vUwxhbT0W0t0wwWXy68kUXRxEDskRCBrYjbrZYuwa5bocH+RWMHCiRcWx
BsSbxlSfYMegeKtyN+P2/aZyr830c9RQy4PaDzlMkMuw0Q7z8CzFIglu0RriMzo1bZnHpQKIdqPf
NTha4Hm8c1M0g9QC5ZCKoriCaeFzOxvoS8+rDLi8/BmhPLcM/onr+ETOoV7LptXxfckeHK28Rb2m
k6QPl0H+svX+dmK+pYxW47GjYijJkXxT3BaxntLNUWCWHyPnFsP3Nkn2sy/wyZ0KWhgllG0TKYGo
Zx2iIympU68wha0mBYSgc4QwlT0pcw2OXVKvuWaJ5dOh/FiqLg3YmYI6+dd/HE2eEiYJhSkZQyx9
89uv7knRd7N3NAhosIDq/OWNTXo2A8rxQ920yO7qwHsUccPbRE103x6z0qdtLAnC1PtUgec3SyEm
sWVuRGc1a4g1IgJJmk8I1zkWHi9b0xRsFvsr64zCjaKeyRCuTYECvZMgjqUw6RRPMFPsG683izMG
N2j6gNK5XoUXksfoZvnJ1ECmq1ZymqveszsH/zLXvxEll4pM47jWqIo61Slgx94IK2hqK4soO/sv
PHg2jSNbmdZ0aVZg4DTts2Y2L008Xx7/xyuhopTAJfjEJLMrqBJJQNNCFipuQ+aCB2WArNTkv7zH
4PJQHbNMMINspC5MIJ+fpJkZraeBuaJ90w65Y9GHKkLOTfUOepjz9Da2/z2oL4O+uSys5TSZQw+4
tLiPISdPny47pGgYGZdtvo8mFdUyMh7ulU+98oEUByrKM/1LbP9sA3PODYaOnK64ZxhyqIQyIvvl
KaKO5LYeLSDN8ZIcgIQET5QQJVhrL3vQBnctLMkqWowdgrn57Fv0ZMn3iv6Wl3vzbB3HGqSxkLyP
PgCurAfj9FDUfikaQUYKl3yOI40IF6whGwERD+9i28+0EsIZX9XpRk0EunAid+B4YqWDRmMFQxZp
o4/zn1+3HpGDf/M5jig0u7HRqRDmKA3ktBdQRWIH6JksgNl/JjvPDK9JGg+dafQUG9Ty8iRHnG5w
cLd3JKi8y459FOn9CgaPVySdYt3U1wSDZ49hFaE9qBJUoux9gU/zqqTjWGrRym6JCw6XypU2TI46
XscpcS7PkXDwOGLoMhLrBYUxAxT7sE0F0yG6nqCVzLpmFqFo7AQblMJxxBiP9ZA28AnDQPvRWyn5
9o/2sMnbkAFyAVLo08Ie8qig2K8J6hBSqHfrSQ5YTbewvpXdnC+sWV6dNNdVyM+UwDPvDBSp1CFa
2tws3q9MAVHI7C9vPL9JiG8Yi1Rxc4xsDJ/GksXdCsJpCNi66ond4mtRgwYhHEcTcR/N6sQ4r8Dx
toRxxrXhRE7sIvFTEOgUOQZHFnY76dFcYRzV7inHkUk7XHYMwYLiy/0bc+nTZMGCKuYrub8lE8R8
ULlbiST7BHbwXW6aZq1KOmPIJn28t/Xo27xa4WVTXs48F3yO73ETUymdM0ZAWjgcC4S4c/dXqrtQ
g1Lg3XxCBToyRDQ3YU30PHmsiig6Dk73c/FKT3xzE/AqL45rVRZdJQ1mRcopN67l1NNFhZ8iuuPV
cNuqU6OSDd2vUlMWCI79yNNe6nvSR9EzqRCPueWGjszFsJt2YTbdzGjzZ35Aj1Ov9/QTPXZu7Gn/
tor4YPBIG9Qcl5ivdTj20+REkyjSJvJvjhLQsZtAGQEIyXSrlUGfCHZzkRNwPNBQrTIadgVM8SrQ
Z6Yj28+2JCCDvzzl/ebRV4FeK8OjAyM2aA8gy9zGLgHpdPvZDAekeBmlM1FHFszN/sXJIqi6IzaR
FT5hjsRLoVgdQUDvJ3ufbxIH9eHSl6pAh2ooDWrem1JnN4D8Zmslcd5XADS7Gyo9NEaQKI+XuWh3
ujYQ3HYbK1plxwog5uSdld3O9Xf7XyG4JdQ2sTyTGalkcrfeQIjPse3RW+zBu2zJ/lLdmMKdvns7
6mazB84Skm/T9Rha97mLwMrDeK045ds6em/guIVkKw1tywZwSX9EPzRqHSQR24kmh1tLbbV2VpVi
cmyFunEVOfaCkFj76fLACVD41ImloGmalUBh73hUCRrrthgErLAfRzyPFi+DZdZ9OyYLQKzP5Ft1
P94Yx/GTejN68XcFsRQUtV6J2nGK7GJ745a65yRZmxQT1NLVGa0rlX4mg+i4ymb51Va+sYs7fqvQ
r9JSlkUtP+h3WYSXyda1S2c+pK5582nwmy/VbYWs+vLr6F6etl0i3yBz5FBMZUatESO6SIuvpENo
rKKCBxEERw60W8kyvYxgTcNoLr7PeS+S5RPNEscOkhFrWsayxEe3q53ZU70eYVgVSZnWHSt8H6+W
w5tedjdDxzGF3dTSNLYYulSTHZI43Zw7hqj7GvvhlzyD4wfSoxV7mcH9KDW8SEsOuqF+MAclrMxF
4AqiMeR4Iu/HOJplGU5oOE1/q9d4czj+k7fxmRKoFojjwYQ1+tIeIWtzXUW2gMD3rdAsJK5C+s3g
H1Z1e5nMl3z0Njczp0ziY7NEQTZVj5dN2T88WGcgjhiqrOzHiMKW+Et1bO5bJG/lCHKh5t1tbmM0
VDYFlv3l5HBG5Fgi6ZeJRiOcXAsN5FYRJ/MgqIpLunTKTm879G/s45ghbpO2XCagQaFCv6ueWJcX
/Efvzz7a5gWi1bR/y9zgcTQhR+tKMlawElu/UnYC0591Z7xG7zphOdE+J52HkuOLVdEyvTKRUz0Y
B2W6Ee5Uou9z3BAlttQvCowpu9wZsCMqk2AvfE0Mhk5QDmVC99uUTb63e2bVtF1aiGeaY+XG86Ex
JQe6Iw4OYo7A05lf/clBf0Lxfjcq7VgsgBpPDZq9tGHipXjdotesQ3TsidTxRJZxjjeMsdFWCuCQ
VBprn/vUtXrcYXT/slmvieJPqzh/06OhlRd0xnVrOjpt+r2eVK9L/nu2258onKOZffm/05Tbt3Hx
NZHu0+LjZUN2x0uDIxgoLbUJH4jMo66ph9LQXCMlYYkUy+4KoruHWXhdYhIRr/xgA8QxXpxCNSAf
dbjcgAYb6eTEhDRQPYN4yeTNTXtQ1viT3b8zlneXLdxhPoziBpnzwEFO2nkyYOLyYGQoGWAKR/J9
Vl2xvP04MP4Vj3PB2NbtYdVhqYF+KUyPobtiVTK/MjxE/s721UvDyjkistKkMctgnDIvV7NhBbpU
3+vuigb2deFVpHVSTdQ2TOQznFuOiL8PJTZQ1yhv65E0d1WfPplKlz6RuRWtgddk+OfscWRIsUk3
WWZi9vSPeuVB6feye4i+z52RykHW1rnA91uzdweC818fXEYQDRd3NBryPh5H7BduVd6tleXGxYeh
SA9EVOQscAU+PDl1UBIuZ+YKoXViQXg1lMK3SNn/MSGvopMFglErZKpcHFlds/FGDQW8os4rOzdp
hmJg3SLWYb7qja1VU1oYa6u56fvRTw9tOByQbNb4JvQ45IN1qz9dniQRIH+6VJTEZDkK2Kcat1yc
5pqdkdJTfJN2h1+qgqKugsxzXy/d3ybyebmtkaRGBeVfV1XMj7ahjI7akgOayflxprMbo2DP2rkA
/zGmNkfBGUlyIxoBuJzoTzamGcL/V+s77Y49g3du8Sx9X1Xn8sDue7+t49xMLP1VkxFlliya64MG
tUbtMZKH9+1o6E41RV5ECvcy1l+o/gzGLeYRDemTWOvhm97ssdyW+RBD+QGPayB60bvN7vzpqkxQ
oKporzSix0ay1WpuNBfV0v40uO34iSiyUxmyM6yxyLTdE8cGjSPd2FL6RieYvFWf1I9ls66P8mor
D5o2JR8yyUhNr8sN8jiOcv6sJaraBlmjrpmHflpFgU7iqxw5w6zU+D9FKVlomhTVomjhzr0GLmab
hqVARULFfQ8+vwl4jMYsaZmKCSjlFzGiFnrwxdc+IA26ab2E/D3RzWZ3YM6QfHbHNDR1KreAlIev
zfReIk/SIhLo3p3qDQZXayMXKbonEWCQ2nLbwtfkq66F1u3s9ZGgrGzfhzdY3CotZF1qpApYLFul
9DOUEVUHgtc51rFL9Ja6uzo3YNzZqEjXxq5MgCkqTuRW8jkucxRjJX5iiVq2iuaJOxZVaZ8YNGVQ
9eIo9eigY53TqyK+EY4f+x0bFxwmdZULG0QuHdaAHb/ysDroITqeufZRlDeye3rYjB+3KqFfMVPU
vjCjblWEcDT982VK29vUFZkQYsmKQVS+CHqx7IHE3QLOtj90jV/GHwsdIiNLuA7PMT21RuxfBtzz
iC0gt4L1US8VVQJgWkL9ZaydTnnKoTNuvCH30YDSzG/T+KDvrJJSmXUgsXctlEGHbeZpyMiKEIyV
v0IKUHQX3ZusLSC3iuliKUY8rGAK+aHqPbVKBXvdnotvAbilW2tmK6MQBgDLTS6jsOF61AT7gAiC
W7CLXqGfPZRG3LruPNYTpdEnlAwJnGAnngIe3+w23KlbH6U80lrsbWSVTU+WejeCoiWev52mMm+M
sfg0t8a7oYi9RiqDpMkFmVK7hLvB5zbytoonCuFqbOR4bloWpMlbLUrx17t8sj1Do8Flp2efe3UU
01EJZagaNi1e+GhI9b5ASy12C/6g1PfSk71q/tK0gYontUoWbeZ7jkgMVB9DKsY0DZtbY3YXqdM6
4Uw06e8y8mWany6bs+ck5++jGP9PClwVKyXLjO+beG+nT1P02Ij05vfPy6ZqqLKi6tornQSizVZs
xPAQOaS45eYoQUFiasAy2ZlUrEgQe3fINnDs7xtWT4yoRIUG4IyidxR0O0BD7DcM2gaBDeoGQbdH
WpgoSsIb4de01V2iBy1EOy+D7O9OGxRuw9B1vJgUBVCUkAQs18d6Wm8RDvOYNmQhieAYHbxy7A0c
t44jkmZKK9UachVIUL/rEX1Dpv6jHrLULPWTMLloHw/RJEORbeWV/kM6S6P54hX0xA7gHbQKAiSM
sr7EHeJ9iS+6RO36hSUji4RYKnklBkGifulXyNS6TTG5dYZmSul/TigHFZ4ReNmHsounSUYuHQQv
46OczmjeRJ1K1EhJYAcv6LOmNJkWCjv6rP40kfV2tiaBM+xy6sYQbncarGYaJgpD2mp4bqNroq/f
hp56UhYHSTQLKPUlvfCV623guJ1qkNSi1hvASYnDBL7Q19utr6irnMxgPTRX8dFCHhir8JYf1Rd/
FPnG/mLb/ASONDoLHUipjsWGn1Aswa/QH6pVlkN0t/rKQQi46/4bQI5DDIr27JoGm+vFj0IV0i6s
fyeBdP+1DA0FiIEJNuq90xoc31YtokMMhU/W6SQyFC2zMIlO8fxglAgvfSsk4l6mrX3vPMNw23Ek
xREhFDBa9kFuP5q1wFn+MlNnAG5HXOY1X/XuhRatkKWQDoflDq9hfolmDqXgirW7PZ4Hjc/cMfW6
JUkFsJmiy2TuzIrm5AkVLDfBmPFvifNaGmstwxdMLTtUK9Wc2R4qAcj+hXtjC7eoZRN646sJlLJz
ZHDu4rO2y+otaYP02gzroAoTkaqGwOn4wsyuQ4uZIsP4kdG8Q6ueY6Ovt+vneBBNlMgtNG4Bx13e
5Y3F1pOPRwIkv6UnC9mDxt14TE4ijYt9NFu2iExkzXiVXDUkbVsPI45NcQHGig/6VfcBSQHe8AX1
7KGQLNjU8AS5vS1wxqVoHDUq7DqiP8qnX33VUdWGKKCLlmbCMMnugW0Lx3GTQvMSz1aAS472XXQi
B+zLQXnNHiYyX6xItuf+WzjmRJvjlClFDSQScbsbUICFwlen7AQb896hfYvAnW1sJGIWEgWCkj2i
LgWyFl9QcN2iifa0ZKE2iK6Pe7SxxeNIsJ4MbcpH4NUSahDTG7suXEU/XmbavU16C8IRoUSJ1nfo
tuUSRXKppOHiEzmmdYNqmyj7eBlLMEV8yJusaJcmM4OodD21vioJKkRE3+fu27JVQL2ox/cX8pTn
4WI//9vv57hPSajVxja+nysne75ORdFMwYTz6hJVXZl5hxugO+R4Qq6vo6L3ovH7ZSN2WWcz4zYb
xc1CWdHvbx1HoIzQQX3Z/CByFz2x3tHTjSgxY98kTYcuNv5BReafYGmCSLHZA0zLi9t4gI5sJV8N
oyzYlkQw3OIf82Wx0pHgqGlpD8qgBjotDqawwmX3RQNixb/N4SgAoo52XELezlUfF1cNxhCSS5lb
ZZDOZmm4smO9UxZPlFb1Fyo1USRhmzh5vfx9M2UmHWgimTNe9D72fvekH/JQ/cxysiX2ovwoinAL
8TgXqY0ha6lEEZP72RzRasbJKjyFVe+Ji2ebMBUmUewv3LN9nJfM6J0zkAL2jX3+3Gn9vYa3A4Hb
izA4F2lkvHx1MTCS66x+aTHO7sI5RR0y9RT0hY8DUbD7L+5ytotzl4pGBYpOgak89HjiK4LuyFrR
p9BX82jMBhRB9vYNEj8s0HmG5TaOQW86TY/BU535tVpvMI+CsdxfbmcAbtNQlbWldQ67locB5xbY
5MnUaUxHvcmvacCkJemh/+/5eH+YxdfMqXTomzEFal3fE/RYyoLLZgk8hE9NSeyYJlmC7xvlY7bc
GZLgGsA87PX56/eo8fVxU13bdZdhWpqGPeocYuVRJqvX6iJt+P2DyhmIuwnHHcl1SYUhFBGEfLwm
GcK21XczupXq3JFEdboiuzi2oHmVmJMFL8uU/Fgr89VkD0GnSkGlCA4rImLi2+QaS9JMaNiBR8k7
44FJZdWu5RVX6H6K96o8EB2ZRR7BcYZVdzZRR8ApaJkNSYteUF4hGjmOH3Lk0iNXA99X5Z+K7VvJ
PbXvlv+ugPnnuuHooC9yZSoroEzoDSsblZvqfl8dLi8eASUoHCX0amoWnQonaMsfc30Yqu8V/TcI
Pt+kr9PMNErYMSN/uVozR4MKyBD/+CdD+HSTKM7AnRozBE3wuuw5y4j/z6ZwJ8l8jBGNxxXd1Y2v
aLrnJJPm1WPu/ZspHA9Y0K0dc4YyG+hcKd/OquysRnAZRLBG+Aq4ZMxjFIUwkF4aHXu27jUjF617
wULhS+CatImSPgF1amF8yBHF7u6ZHLTmlCPe+VmmW6U5WRh/uGybCJb9fXPuKk2rq5QetmWQRFOh
lTJ9i4jh5PbTZRy2zi/sDHxULS6sqW7Y2WSF1pVROUvpqfppyGFaV4jGks36JTCODmoI7cutATDj
hoUBKrz3R0Hnj57sKU7iCw+TIgfhmMHQkrWrGuAlR013fvUyJZ1rPv+q16YHI3aEEhwCUD7kNssS
bh3sxIxz1+StKLFA/MGXj/ZDfWQlFohAh5fnUOArfPhNq7V8KhY2h9UdJZ8zlFkM1ePyj1uGxjFH
lXXJFMmAaREUmLUBd93v7Ek2Kd9ftkc0ghx50LJPooL5JHaoOytDnWFvCc7kgj2Dj7alxpoRnXnG
CulONTBihOYzwdISncH5G6iZJQXJWNAhmjxoUxwR6cAjwI8f0vsOuoq+7uaB0OX3co83B3CN441J
SdAyI4Jh1TWLj06HNWRaR1hcosXMpvvCYta4EwQtS7swK1iHbqoWlAOyQL9Fc+z0yPS99HvhuhJN
GUceZOn0SkH/Xld37DsS5FdIuPIsyNlcU4/1m5MPBYTsBX6yG3TejidHIQNawxSdBFTFdK0Zk8h6
+ESeVHlN6YyBHS7HKpQEZVqCBf1KO20mUVuyjW3pcr9ARa+Mm331fVwEOLu5DwpB+Q9B10nN4oG6
ZYJEL+JwUARefNWLfU11es8MkTse1m9Jb96CcTEyfc7SbmgRwcj7wOxvo0KQSLE7ahtjOH5q8oQs
bQNjdAsv21WoIPO+tHKnrt7k+hskjqBSiDdDHAFI8sMCCT2k2bOn3yk9MndohOHzXT7cwLG/b84C
FRnUteoxcHRUg6U3HqFr4V+m3N3FtYFgf99AKHqqSUsHi5r5lqR+q6aOrnmXMURmcNSkLtVapQsw
DHqM+6NKBVkNovnnCGkcf8/KUnnV8ihD2pVKTpo//5sdHBHpSzk3eQ078uFdbr5PFMFlff+quZkM
jnOi0Uh0i61KlslAvBSSYRY0F35lMtjef6/cxSXtDGdwKTR0AuCUwL2KuDhFdel0thWq5OM/jRqf
d6TrxYJHBaDojTcnTwR6dZcB9l3YUmwIbOhoaMJNf9bIM9qIa3ge1LCZG3iNbr9aaupeRtl34jMK
N/m2PJFkmoCSL3PhKDKUD8xFlDT1Fw84o3AeMBejNeaRitt55+PcgOYEGhOYtm/qI9MtrJBfcNks
weDxAa5VQReJDrlPqKQ5rDaErMuHyRK9KrEZeHViIL+t4qNcUOsqFdwJ4Whz/DVLZGiAIzIwJ86i
Te9088Nlk0SDyAe9EsOQNKUHHOs9w9K2Es84amhajraqgX0UiYkI8bhdoejbdO1K4LWJaz82iLdm
nuVlZcjeN6AO5aZfL1somjRuX5ihJNAqCwC7+i7X7uX2ZkkED4/7TzabOWO/YbMx5JKcNDIbxPz9
5LFslhxPqepJRw1F7Im8kLn1JQfhdwitaqeOLWELxUltHtbFoxx9s7Cc66dROqki2TDRAHKUEXeD
XZUj8AZEKaTsiZLrqggvT5JwBDnGkIg9DYsNEOaGK5QtWaEGa0xbB0UoajO/I3bEyPy8xjjmkLPI
SiakfrpN3x6L9okiU1sdNb8p8cY66V5HEUfIwywXPICKvJ8PkSlyneiFDDOTa/OxO45hEsSh8kiD
xZtCyXvTnRckr6qQxUYTJM4vZ2sxRqmXcYGjnVMUTzhYuFrjUdGld/8StwHifLIoNBU1CtiM1zsl
fGmREGiIYz4knnI07thdp04D0XPsvtNsUDnPrAy770gE87QbA4oMoYnrleXN2Um6IcjmSgRH5/1r
zgaPc1JIxVeqzc7OxTE+FEirYZLn5F3rrUhylQ/9V1N4s9pdfBtIzlOLTk8WnUHSE6qjmm/IRFEg
CbceTJe23oyRhQRdEaoCR93lmDMsnwlgyjRTTDy0ulb5o9ahOfZ1bAIFgo4TEy/9IKOFs4AAdq/k
G0Tu3mONRZZZMQw1VQif4/RT4/5/RSpkSknhnPuWafsjWuleht09DW9QuduQoa4mOs0DVYJSdVyE
GjXctX02jIfLOPsLfwPEbXtJ3MuqhiyjF3Go1SNOja7D6Bahn7qTDGFJlPJcRtw9gm0AuW2PaHGR
IrEJlikQs4kQi3pTbq+ygeDYZUqMmOI1HCz6bfTxyngokLs5OOaEmg3Wm0fYcU1kE8cyaY4qhEmC
TXX3bK8PuVILBk04TRyjoHpGHiTmhfIphTl168Sts8ZOiig2M6levVmUky1Y4jbHKpLRy1mHqmPX
nh7txkvKH3En2l73VxfrjWdpkGDVORppyaJVeoUNr0aNi558ptQvxpuxuZ+Ge8W6i5csmInohrY/
Xb9B+StTPkM/VWFKD0XqkEByevQ1tP0ZQ9ncZi8CSyKn35ELxsaunCE5FinbhvbSgPuTdDAgh0YO
k4NG0hAYPBhIfmQ1rfZ9/dUQNXv+i9+ccTkeaTR9seeZrbbKmYawQg8OBDt8qQ20Ea2c0C3NF8kA
Mld8dQzcmMoxSq+SOrFymNqs6HnYXld4PDLnQzLc1vP3y1yy76Fn6zguSdZcSpqaTSQZ/LZ8HPrc
H63nyyB/OUOcUTg6iZphoSphKNftl+aeOLGfu/O7Aukf6CEVNCfIxPgCTOYPlwaRY5RuUIwe3cfZ
2wfTdZ0RCGZxUnZ9FGVaiVYDRy2WOcUDZa655rUjr35nlCL2Eqxyg2OSyB7Siu0z7oREljEsw/jY
QhKycUVJifvHg/NU8XQywJpOgi2FChk79Uahj70UZjIjr6V6Wm3RPr3vgZYh6xYxLMQt/rxgGUqu
K+Yy4dZInszquPSnWvIEviDC4NYw2nzVXSKh5it+P+AqcGQSRWkovR+D7MtUOP8/xtr3irNh3Cpe
O0maJrwuu8mc+fMihdNYiAzbd4szBvsNm9vpPBFoa0YD4tegiD5+kMsvU/M+MZ8kCc3IvVK+rdHA
5/JoigaT/X2Dmch5a854FnCjRL+KkmNJovtk+nQZ5C8XgLNl3PKNsiLRFxMoS+L+SpiuDvHRQMa0
hc1a+GwkmixuCWdWCRUw9uLwEnAy4R/Iq2qc8qP12B9lJ/UiXyhkxRzgNUOdTeTWdGNTpJwaMFG6
GrzhmONZJQ51vAb/0ssVHepEJnIruzELq7Cgz8z69XbZx1YThUoE9vA3YGSCGtnMpqz5OHxki2w+
FF/rjzSQocmQ3rWiQ4gIj2OOyJqH2dBhkPk4KI4ekEMa4lGK5bkPaPeuZo5oygRDqHI8QhNjsRAt
hlOST1N5Vdnuv3m9ykzerK1cR8FZY8Ak/XH9yASUraP5rD4Ut21AD6K4t8ga9vcNGDXmzh5lkAct
Hi3jaIoc7i9Hp98OzqeODGTSZGidsNpUPztWeCYqcDOyUg+pIwqabtoeub88gPsnpzMixxrFqlaR
kmMZI3KGAoGeXBn1g6p8MopcNFWi0eMYoxjWxaQjpkp9HKB1XQVq4xt40nYHf/EKSGQG1q1oxtjP
v8AYKscYmR1FcoRRddHAylHl+1m9QQsNR9iDS2QbRxVoCdPaqwmcqUeSbja58vjz8kSJfIPPEjEk
28zsBb6h3RTXLJ2bVc+tYXnNWr2/NRVG+e0ZfI5I0xmKHiXwDOkw/mSpN5HXHdrMmVwDesploFJH
eGURDCOfMGLqqrY0McO8yhBWqrCr9BR46Fv+Hv0FvOWArEDBuIowOQZRyxiPoykwl9kvfzbXNute
edLQwtcdC3cJZE/c8knglnwyyag3dhtrcJcEuVpjcaX2pd/IfioqzxXhcCePZukgl5IBxzYOtRpY
xbuy/1iOoiufaAjZz9jwIipATKstMISRajlW8Sm1DpcnSWQHRx1qo8gFsWCHaaxhNKLQ5FDXqisV
j5dxRIZwdFFZaqyveKxzzWTxa0UK6vVNeY6bZcUxhZKkTUOYmkKdRw4pB7dt7mLRvIvIgk/TgBBE
g06bQJEfcss1TizrvXTXySvQyKw7JQ9vyj4+m8V30zOGmXYTO+Nq6zFJ7hZRBoXgDM1305PUtjMr
E1tvF51k+wf0B0xRz579E7SKSC4xbRTp872N68wa8gIC+chtYZorqW816HNjOSsKbWPP/H7Z1/bv
+Gc4Pq48GYU1pArgptGpf/YIZrsV0kJytzYO0SO7eHc3kS9Uyd/18Q0sdwhs0C8BhQOAXe9+bcOJ
19dQhIXYbVh6jTsOjix6xxXayp0DJdumpqIDlLr5bVwi/JV5ZuamN6ZbH8dH42OFIoy29i4P8S5t
bEzlqH2KK5KiiB+pbcst6T2DoHWR4TXW+8swu765gWEjvqG/eYq7LGMwSxk7KyokUHfswNy3XCM3
MByZV0auxS0rXWiibHQ0ZQmTiFiuWcn/OGwcnSP/Pu3GAUAF/TCvj0qvezT1miQXGCRacDZH61RT
a2mgAJJPrNhoPvS6i/y8GWJoNd7b1zT8t4ni6F1rC7VNGV7foWFaBFn21jeFSQv77qBrJtRrNF3W
Oasmosy0YVRFFHTYgEhUhPeUZfr+FlvOKJwt02otC0kZ4WaHVPei6cqcjpch9ncRCNj8nyXcXiVn
07CSGJZMgRqQp/QkufrN+O1XqzkCjeIPAkC2Ul4d18+AfJS8WNZer3UY1ftoG+IXXv6cumzLQsWb
Z3uikOc+P/y2j88wmopClVYkfLhVfyNHqjPV4ZA8L4PgjiVwCF5Q2l4oumHmsKqy7qbIWYznYRac
YkUDxzHdWBq23FFASOq1MR5iU/DcKzKB4W8oLl9NY0R4GBQ3TVdojuRKunRFE9EFWATD/r6BkaSI
rBOTpxuy+tRQ5NpP6snMhN2z93EsFEShRFXV+NKsnEr9WLHFkx1Xr3fWg3FPB6+6mlzrzg6HkB4q
yUE/+8vuvT9JZ1SOV4elnFDlguU0oJJTWk+5+qaAErqe/p9dHPUso0pMJcL59aUNeRSyC9Q38pmg
7XntVUKt9/31c4bjOEhdynHqGJ9Gnerk9Ngoo7+iRkJ5U6bexi6OiKYiNvKO3ZdyxPFNp5AfWk1E
doLZ4YNx/0PadS3HrSvbL2IVSTC+khxOUJYlWfYLy5Zt5pz59XdBPseiIZ7pu7VLj1PFVgONRqPD
WuMSTOlQQgbrXHSIIB6DabwiNCnFtQGywxy9BeS09KZUDZjrtgl8cVMco2fd0NhpgmIZNONNG9GN
hTaRoHBi9DNdvlaOXQr0m5LJf1+dMnDijCwqIHNC025XNE5BNqTyeO6dI1+pJRzkZogtNeGj9PMd
653fqc35Ng93+p7TlE4ksCWlk3C2okLX56SEwCxD/WrxTR/h+9H4Id/Iz8su4TUsIpu6afwrFYWz
Fg9xPGFkGpdjED1qPWA74+zUoItUkbS7845j012tRInnrJxNTEFhcIKpuTfk7gC+bWkhvBMlRDhj
S9VmTV7CKlT5gVnHfnpeemJ64PwmgR3sb8Ob4iDuFA16KB18LQB2s57C/KFECK+bNAsks+CGV+uV
G8uSmyRP/2YzgDz6txJ1GzUYBIIEJcG0gHwThppTMKIz/fxmWLJwn2MjgJ5cYzOGZnbjFCcnd+f2
03lNqLXiv6/8gFlNUzlG0CS3P4XSMS4Ii9oeFgE3vaUbyCMqYnylAxpLbyYImHWH+ZUf+dl3Za/6
yUUM5KqPKPMmS9iWPA1lqePtfVl5U1o3gfIvvy/sSGEHY2dxXSolcqMicdruX0oQtqMpG3Wu+Z7r
duYYeeXU+v78GpEbws1uteOxhHyj1KKlJzpygMXpIB/LY4eiOM01QsoSPDLWCkj4MtSxTLDO5CdO
4mOEKNXxSISqM3Fn+/6+sdGBZQCpVBcnujOWLQlYfDApgtY4NWmcDtw6cvQtbm1gFhCww9vvIu2P
NDFUQA1oDAw+plehDTF25h3P2zQXueRzVDbeuJ1+J3aO78wZBcVJ70QtJEvi49GJ7bQNxuf4VFn5
aHjxpax4fB6W41RR8fi2h3hTVDhUIxLIv6trCPMc2XyyS+IS3U4MrZZSOFYNwHQjhWej7MLhLfAK
bwd0JTdL3Gx2zLsRmQCgtFF9Zv/DOt80Ew6b1UWZOXP8jPnEsQiDY3ipn1SUrUOPsk1qEYVDh/oa
qgs8ea3WnbP0xnOt9vfnzYMSIZy1Ani2TTFjFcFrfQOUtu9pRxFoUAYohDtTm6OpmRcK21B7qSPr
ewX83HyMP4IysbIHIdRBQisBlRnEwBE6S3uwJNNRAd8Y++dXbDv3tBIkhDsc+hL5cewKH2SM3HZf
uuGjAlIQIDbXDlVl2twgE1wVTDMNU5EFG1jQuRxWeIq6ch47gVw7YE87r9Dm/qwkCCbA0gROsIaE
pmmRuLs05mLHhnl3Xgqlh2AFMzJ21jRBCrO/TXrvmBnl6Pj/+c7RARtX08FuwsCL8fcVFejNHOiS
xtwJ7L0nPmFqHccvWeM0oZPuex8caXAIUr+bqcuRuxpRMlByZUwHWHjT6oIrUg0JIbAK3aIYfeXW
iVc8wz3eYcuJU8WE/kdgm5kKAkobrVyyLb79uiJIw95O8Fqf7Ke8s5/GiQJd32wCXcvgG7q68QEQ
kid5lsL53A3Av7QvFCfygh+mq76Ux9/NfZJH8pqQYgV7NyqtUhKMiLpB6vQ71Q0v2CHyzJ1VYPra
ulFctpsPyi17OG+em6d6ra5wCnJgmM8zlH7FxGSY4AqO2YXm1MfclzzKJW7GAWtpwmkwrTgqqhTS
GMBr9yA5xsUlTQ4zMARRYcAcE8WLc15D/sl3RrqyGcE/DkU0yoMKkW1xa1vHcul2mNfp5YexIzzx
lkNZKyc4SDOzx7oYIMloMlDS7AcjcQeNUGd7w/hZt0C4h8MlHLq2nO3SGBlquYcJSebCt47KNRjB
dpx9jAIx3fJezFANGQMShmaIBNFq3lrlXNjMjWPVUaXMLULi3bYlQUPS30QgaulI/v993LK4ZF3Q
6wxcKF8GvXVREqVWbMtNrUUIJg6w3LxBCp25yyfdMeClShdvwx8TGoReGdsIj7+5Q2t5gpEXVTzZ
fQuVossMjcEMeH597/wOdGnOlc0F1C10tsoGEn6mIK1TI3BNVQsWsDevzKT3WR9/4KbUViKEI9SF
/RIubGZu1sG778DMq1ve+VO6OR21liEcngQVQWPOoUYAtAeM4/IG+PaLchePrnmn+cnJvKWKJ1sX
50qkyBgSGZ2VKhbUSlBfVYwv9vQV6Kht++u8asQGiUTRZT2pZt5Ds1K67fsr0CGe//6mGgYSBogB
FN189bmrC0vqbDXvbRURhmo4jeIE3UNufl86IlW+qcZKDP99JSbHIzgoCvgdJO2S/kmloFyo7wuO
IIqSWDJSfL+Vd5N8qqMv55eJ+r7gBWqZKZkKlinXCm5l66oYiWNPfV84h6oi2a1V4f+3TE+f7kmo
G66/eI9pq/UXDuEiMRbnIDgCPtotYCScWt1NCRVLqptCQNzJkBPQgF399yZnujrMvY4j0eu/AWeQ
gigTZzrxGk/ol4TpbsYDGsLH/8rj/8/KqKaEJZg5khHlg0Q4QouDhVn/FvVsc8+Dgbb0yOndzdtg
JVK4P8NsyiQZ1uDOAMgt7wvg98g3Fpq+VUe+KFxqiHZz29C6oPO5KVXTBL+mR4FhqinMDh2wUov6
XHI5dx/xMOarBMawaYLpSVGpaQVnrQhBUBtE1337fP7sbLqYlQDB9uLORlNyxQXYnwPDyevnOtw3
yUdOkGlrTEEzEZ4UfClXxpDmcceUFHgF6jBeqlN8N0Sme16R7WtmJUPwAlHSLFERQBNUPeQ76051
DTc8FRequdf3v4tHE1HM3nQMK5HC7oTTlOMGgMgluJHNx5ERh4j6vrA5o55I7WTiwZIG88k2hq9q
SbGabo68aysdBCvGbBpmlzXoUMnXbfEU6KjZ4M7s92OyOEEw7Zpylw0PxGZteqM3qWK/VxyAwGwp
YRDtTnlOD+U+5e27x9DtMO1OASNQpiESaEYA6UP3J3TUQ4/3/4Wn7tDjSY0JMvmGcz6Oh4Dsxt/0
RuBtMkxc3yaQp/+2eWSfFCtL8OyT75AX5T3e8SO71oyD4fAW7/Egl8Qp2w5PVyK5Pa2OGVOrUa0s
iFzqaMciryqu9bRwtQZktUaFMu5V19bOrO/N9JQmRGFu05PgTSkz3C9wiMIFMwytlXcdFjloTaeu
Hivem5o8LFRr4uahWMkRLpbYzM0ck4fwJRN6BZVfKA4Qxrm9c2+aCDunF2k6GDIkaHvmL8flAnMh
1W7+D/eSdt0khMTNm2SlkrBvgxTm7YCWNneyvtXjMQi+pgbRtLJ9H9sG+vrQiqXIquCrSnOoZEOH
DAk1DgxTTAf9vjrEtsPxVeQDUFk/gsOmrSQK3issc0NPJkicJXsXshe11z32U/oIjovObxXbAL+i
IpY7WJEVqIPA6Fl9tPp7CYnlLCIc8ebJWgkRqxwRnuuxoiABUIOuJweOqXGsC3dwFbdA8qa3vfMm
uGUQa3HCWYoqI5qnATpFyWVQ+qn606KwaSgRwjFq9Cy0LQMiLPNTlvu91Tkt1UdCyRAO0syUIcBg
Oe4WjLYmQel0oAgsiTTDZtlkvVjC6cEQcqlZJezMPgwe81sXtVX1toZ7V33nNbYlCjWUWvz3lZtN
U4WxfIYxyNWtBSCmvNmP8uO/swAhmkmytkgbnjRUgJms2m4RDK7NPpDWWq+c4BMUCUhBZQ5Fgsb+
jvt4nw+cHQgdteeV2XQ+a0GCK5CHSWvSka/Y3rwJD8oh8CrtqvV4Ans8dIrfEU9C/p+LT6q1QCGq
abMwl0ue+0y59bHLcHhg49eAhUCG3p9Xjv/vZ0SJs0hswuNwfM0qW5/VeUL/JJqrY4DqXzS4c3uK
YWvrmtUVmek6aid4dAh7VptVUmmFBOjkpcB01TWf/VAVN5/uz6u1GTTpaJ6zFXTuIowRrHxQkFs1
l+iVMArkFUfbz7wApIDSVfFr9jqXHrPaPFcriYLNS11s29IQIoJX1NvJVA5qJLsTsV2UEGH9SqNk
cZlArRogF8mdlVzW9afzS7cVoaxXTrB2tVDDMgohIln8JH5AMeP897dvo9VCCdZthiqAhBMsVIAO
fjSLoy7ktS/SV86HQXeTUOJEYkM5BOi01UFc5aHUxAv8mJ8Zb9GJ/P/ooySlCXcfU2026DOkqZXL
sRfyvXLfftGRKVQPtjcRjoIyc1O4B1nXLjF4rPlLJDtWHB3h8WV8KZA1KP3Yz1yqUELYn5h3L3oD
JbCKG0d8P4OCqqr8mLrbuQ2/c0lv9mEKNyLI29sQ/S14B+jWrgEHTBhfg6a7l5tDQhkjYeym4Cbq
rC6nyMJ2JfqLHVzWrUcYO2+EO6eM4BWmBWmd3IQABX0XqIc7aYxOzQ5QhLWjm7Wb1D+S/ltOxS6k
HQqOYszjxcgMyO18dPJ6Baqv3UV4yfvviysqd7Xt1f84W5G9u2A6xt9BXwBUJmBiLkbq6nWSulkj
u/b8ESjhlX8yBfcRttNcRBo3D/VJq59bqp+AUEbMvht5E/e1je/P8nRUpPpQWPk3WSkrL4tGqqpL
2J+Y1wzrxDYLrky23NbTs0XlYIizZAn+IcbUb1rz87rA/Er5cWkaZ2CVK6ePikbkk6iFE+Jl2e6H
RQ55TG5kX7v0WyMlx7xXXqRgOZ4/VdurZqoqXkw8RyucWjRgZLIZIGZO1buovQ+q3fnvcxN6f2jf
vi8c2lpLjKit8f3EPJTKnR7cz8VtXu71YnIsA0R1hnteIKWQcFrLagqKroFAtcscECk5Wk9sDiVB
uNVrzcyVLEd+I85/ScFzS+LMcEs6t2bCsVymKk+6nL9jCoAIc8R7vDPlL3MKnHSeMmf/zgbEwBUc
AUqXS4iRNTPzotjyg46C5yHWTGxgAf22NBcjVCow9tWpg8Mm6vXHw4EzqyaOySdzwmo1hQg+cKja
k2OyHu/N1qmbT0lbO7XkLux+rK8K9fN5k9u+yf/YuCac1qbOQ7CMYP2S6FFVrqxaR9rLOy9j2yO8
yeALvHpq6m0cWRVPRTE79Yxin7Pa68K7jBpvo3QR/EGcVaUEliGEeC1nSOyLGz0mXs3bj0DM3PzH
54jkCuDCGxeNv9Olw+JzwBXJlY88BwvcC0/ySMqDzbVTMbzMkI200XP999rZc27hQYEDmxyHI2gH
ENvp3y0vvAwvey86pH4+oBGGOlXbaq7EChdGyyTLznhFZQbnAVpTl8+BF/3qR1ADcNiSGM954hm/
HaqsRAqWWOla3KgqRHbgvuUIaTWab5Zr7jaqn9SgIKmgYJNqsFRSvHAF98Y+PtTgUqw7b3D5KOR8
MD2jIXz7pnGu1BOMU5vKVho45XnQ3A/ssUN+2YxePnDQVjKECysaAfGh8kLbohZHybK8uS9+9f34
qSG50Db9/EqUcFXF2TLMLa8aofbhF169j5P94HIwO5DrJE5OTX5TyydcXCARC5VZgTy9OaXhM2Bf
DOP+/OqRNiHcXUoAbs2FX46AdBwAR6Ucwiu93FW78sj41fVFpYxiMy57W8XXutbKM472qLa5AYlW
+62TbpZk2Vf6c1fcl8mHYouVKMGRjLUyxqrFlUOtXLvJDOL8Ehv0erxXqoDSHNG/jO/3xXVe+6X6
M6IaOqnVEjyEXAVpJ9cQYceXgeoH1k/DvurAJGF+ISxhW5KGFk7dwICBIVgC+hystCx5VFH7Bob4
avc4XERuCYL7ziln33ACp3Njn+oq3vb2f+SKSYoKPUatxjN+Qfeo4V6xkZqvALv5SOi3GdKob3IE
YzDMogjj18TspyXcGafp2EK13MWYYpi9oi6HPoW6TMkUrxQpaYOgxxtklA9Nez+SKXS+/e+CqJVS
gnmAjMissgKLN7qy2+GynL4PjnzMQQ6kAmioGl1iFbdNHhhGOnpRDCYSpw1oms8Zr2x33rhDSO08
xD0aUvrXKxLA7kfrnpo43uzDBRrkH5mCHzSHIe7jlB8zNIhwjniM1Ieu9WBfR9+Hk+xz/xtGTk9G
BNsO/02wcCRixQ5jOYSywVWwH68GQBGWx9lrkELFzIx3fmmJlRWj+q5Cy1jCQ+65vG7T7xKAHcy7
8yL4Qr23lj/6iFF9OtVSVvcQkVhg4joa0o9Ybx239MhM5/ahfpMkGH7EqlK1+ZOoQOt5IFu3RbXs
o7570pi9P6/Utt96EyUcgTiTbBbySDuVdov9o9Pv8/kUT4qXT0/nJVE7JMRPSCeArr3hnioCWBn7
2pTX1XA4L4NaOP4/rK4UxbYVjDZDRgvC1fa6LFqnmmZ/+RBtx+pQiUG9VGegLuAP/cGfPD6HleOp
4uWZOz5zBPr+UI/E4Cx1jjW+kyvdgtBo0ReDc2xGDsYTmkv1lRku37N79jU+lpfSqQHJC3WMt53w
m4EI7mOoq8IeQoiVzPECzBcPej/+07OryWiRYsxGv4iBUr2wazU6sVjR5Y3bmrpblOiSKvwMzQf/
0DYEKdx2VusnlZOWBj2kGE13sDIUsYvnXsHcVx8QVvi+NCuIEraqMHs1mWqI4sQI6Q7ECK5yKN3B
Ma8mQMFnu+In1fr77nQJIoVt0qJ5rkuwzrl2NThW81wN911wf34F35mCIENw6IsVt+YSFo2bV6Df
GS8Y1fj72tf3l4v9W4LIKFQn+iiHaG7H2zW/Z95ykYIRJAWSojPskkO0K3mdB9wP4ffzmr0vh0Aw
rmSMjsqqbaH3/G/jmOZSqayhb/5zSSLm9cPQHUyn9YfXec6+3lOh2/vXgyBUcPNq1ZVmMEIoyCx8
H92vmMVlp9A9yM7/Yxh3y0LWKgqevlj0rgDcGFTsXlguewCjOPQAjkpHtAy2spOZYHEdJ7eeZLdN
Eq+obDSOlbtIC3xs+o5Y8Xeu+lV5U2ZoX8GxF1s8K2bUOYB3GtTGR0wHaTvOcwOq3NpBk5oPJtmn
uMcyUFDdlFjhnKRTN2I6DqswTJ9V43MYF46hH3TKBWwv9pt2wlEZbZNVDBOZbrP443A3xjtNp1KA
7ypEf6/gu8MyVbpUxjCfcMrxxCgcU8ItvgfArt1eqPnNaNyDkYvYNn4QxBMKtKT/bpvY7jZmizqo
MhRT1B/dsF/yO33+Pk03bX9ixWUUP+bRt6EnOvWJTRNJuXjDcV2UEJorD2wAu3nrmtl1rBPNYu9i
IWFBhRPSKUugGyrE2FLpJvldOVaOyiJHCV0WPZ1fSMJAVCEaCqQyLDJuh1XwrdMfZeVJMWvixqNk
8N9XN546BEoYdFzG9DmyYldCQ6Y6UsluSgrfvJWUzJKmJAogRTeP47LvjcSRKbb2/+Eq38xOuFH7
2eqXOIKt/8ZlzDwTwMEekGQQfqepiwL5Py17CLYg+Al9nKY+MaHVoPzqkDkNyeagrdt0fZIEF1Eq
6TLJEneAd+G16rYuu8hd05Vv+CR/cYpJqDNio8RmviCP2JBaEDhE4AAJfvTGz5bqAeHLcsY9iBgF
RjqOpaJARmbcl8v9Mn3qzdtZ/THp6MUt/fNn6H0C+O9NEqHFMzYk82xgkzofBTfeNRH5wWUz74JP
y67b/3P2YkGe4CCqWQ7UjJt6wtN9GTjdI2/q/RlweCogghOqx2ozkFzZiEhWLyd2HAwSBFpfA5RZ
7sPQAQsPIv7WS+295ahe94jebiIxR1imWCU1wSsUlyY2sTdlZ0g/JWQumLi6mOAzwBnfR03EFxLj
hDlqFC+IO470jm2avC5rpmqj8o8JoL99kx1Zo2bwsE7O0OR3jMwLTflGGCE/p+9MXsdUv2bZeMGI
N2IVzf1U2tBl8OUTWMFf02LyTbyPRic8aZgDDl0zdhuX8yF040d8/Eq6EEMmQTUaMpdu6wBjjA9d
lTjJtDuv46ZBrIQIdl9PcduNfLuU6HKOM4dThZ+XsL1Rb4soXId2UXV1x+Ol1Lpg3a1egpapLYm1
otQQrCGU4khJ+GkCU5bTtIZTW0QEQakh2LWcTpMRhrA3Nf004MZNgHKWhIfza8U/cs7ghLswqLLU
er1wp7lxwvQ2ykL41n0bEJVLShnhCsw0TMnqfE/K4trsDmP8NdAIVbbv9ZVlCZegaYeZyirIUMGI
rT2iXPmlOrAGbWiyU+0xbk4+uojVE2/BDhllK+ZGkFyalxOIgdBh5dRXxm3UOZqTI0GZe53mkK6c
H8QzuybejKosN3LED+py06OtlFMlqsg0f7CllF9Ub8sqXoxmCVzT2OLCrMdBfUyKyIn/OQSSIETw
Cqkytm3K3x+ja90tno2aR7lX7qvMUTB6WO0XytdR1iJeh3Oe54Gk8L07Tl72xTIgEJxYrgRs84PB
GWdIVEHiEIh3YWBmo7KUULKMMMAEdAe0Z8rDr/Mnejv9sNovwW/Mlt1IJg8s+OgN5hFrl5N96aYL
7p5f4IHxSzAVUQmx7fBpJVVwJECSmXuTH4XGS68VL/O7AwAagTjZ7K1rmzrq1EoK7qRM7cksGKRN
frCf0Q91NB5aT8HtOGGeBEjnbugPOnGvkDoKDiYKq1iRuNTkaCHSmA54K7MrG3k43oKf/Ft5Yh0i
61U7SnLYy+CDvAIZLA0gbogB+LCRhmc6tapbbsVgBkN/CXIK70ZMMb7egqIR+hWXPJJqHyUQx7jA
TYLE7sqKfMJSN+WZGqAtZNnWVTELPc5FY2Z50r7uImgLkPgGME8GiHwO6qnJxP5tGY2xEicYDeA6
+karIS4YrtqgcxuMTcgUOtemEJB/MhRvTT5P9XeUWGhlwGotahF86L4qh8htGEc1Ubzza7eVXjDe
xIilWmAdSWa4hK3b6S86u+rVUyv90OuXuomIVdsKdNaSxGxmNy9BqkOhHKRcy3VFUllSqnArWb35
tU5atACtjq6GXPZR3dV77RY1EHj/wGecuhyEY8guXpC396b5rdZQuHMiyWptNkPwfIpuOVlW6o5A
MeKVdbpnnVpG/vtKS7TXVtIcxK3bt/egStcnYpu2QpH1NnG7XH0/NYog6rjdaUrjhxYgrUbJlyrl
dkqowhilinDBIHkmLYUFUVZ/ry63jUr4Ber7wlWSp2kzjDa+Py23CwgJZyIW3bz612slOAKrmidT
irAX1bPBye04ysF8U/xKj9k1RwOjcII2L461QMEpaHozBEkLjf6TcfLt3Gk+a95v1BsSjI5YQLF5
PC8aZZT4BtnGfVxfhcb+vPPZDDFW+ogVjtQ0q8ZUIED7iqtifmU4CryXIPXNveanALY2HwiRhF8V
e8hTswuWuYbINHP6X4Ai98pH+z5JXAsR4vgj9QHvRCJyUUIFD9H2FtCRGITKxnNvfJ7iyQky4plH
GYfFd3N1crvKDlOJm7vujLvhod13B/vKcngrRXpDMaWS0gQ/0RttHMvc6Y3uuFOASB552m2144Xm
0Nfuz+8atX6CpxjQi90yftDG4hoTkVL3aFJ5O+L2sARnEdhZPXTcFNUBRCnIrCbldY769XwY+pfz
2vBTKr661lYvuI25qYzWCqFNcuTdefF+9Dk1Pfm6o1ZN8BZlPgddwq2Oc5ahweZrcKxAAIPpeTzw
rpGj9pJHmeoFJISKaBJhGxoa48rN2bxv9HA3LOOujakhnW3XpGmAS2EIksSmpdIu7FKZEYMV4f1c
+YvxfH6PqO8Le6Q2NbBYNHxfDm51djPIu/Pf/x/n500BYXMwC4u+U65AdhndNghUJsd25xfjmU9z
5p/PS9u2uD/CxAfA0g+JFaJzDRkNDn6BmGhfH1Xa4rYjoTc5Qoy3IHooZg2bnz71O/Qb7s2d9mn0
MCALp/qPQYDx1DesN2FCvFdK6Yg+YSilxF4JmIaqcc6vmkItm+C2Y6scRr2DBKn20tyLHuZdBTbZ
HUfgtDHp62lAVB7AOhhjmuK1cZ4syHAR733Fm5KCUw9jwKdW3A61KwyhICtUXmWWP1cAb8L7FP2A
KHASWhOmr/ETvrpHQD+SoEcOIpcQE60YfHExIX4YKnc68RbECjDSIWGf26cB9CCaaeFPFicxTaOd
U7kvEdVWaNTnxOzxXvPAucSLGKlPucZNJ7USJ6yqArZlg1UVArf+IM/zLgedixGSbOncSbzbvJUY
YSX1NjSnVIFWnZfDfAInj13O3ybtgPYFzGW3zX35BVcmOkiAn3I4v5Gb+7iSLlyamhkvdTdz6WHz
hELBodIL77yI7QjYxq4BaEbVNbH9kIHzO9D0FLf/kb3UTx0nuvXUzs1Mz95nO/SOUiK3t+5NonDq
7TGcWrR+4RlZ3nbloQpuJXKOadONrbQSzr2xIMFWTJAxJgc++sVnuuV+1/rlsfSyr2QJb/OQr+QJ
5jhg1hCvLMibbiYfa3jFa64mYjdgCXixR3FkU0somOWI2tRomNi0GHSFfdg5lRG4OcWM+D/O9NtO
CfbXFlEQqugnAKvZ92w4LdYTC06LeQI+s6sahzn2ejT81sxBEzfluakVFaK5aqnRUMNX1EDx+mSh
CMtzl9JT2LsS7DL0pIfzJ2H7sL0pK8QLRqKlVqpC4AyOvXRM0aZF+GVKghAwyPVca0zGroXFr6Zf
nJZqJaYOs0jOGesAhmwD6MBQDeBDYZZXe82Oo/bxQiFlhnz/33vHP0smUnNOsWE0dglxenU1j7vC
lDBKdIrCH+d3hrJDkaLTzk0Jk4ncFq7QFutWN+Xedrn3lS+1A3WWiV0SkcbKsFKatIOwOP08KCCV
0Cik5e3Ta6mKbamAon1lEFhdz5GsSUY7wK0rgMkOmROUh8L+dX7NtrQweeMh8L9l0D8JxwdcNUrZ
dVKDSYqdrspOrVDESJQE4by0ZpzKWg4JzXydWJKTJP+cxRHx4VoJ4cCwzrKQb4QIECjPwNni8Wh4
lQV4/6geqgm782u2aWcreWK2xGRNUyYDUqmL8orqiYmU43zD9gM6RCuSWeR96/Xf6om5k8Vc9Hbs
IE5RnOwyuEN/OZA97fus9Ka7CemM0M3uMOH4EU+3VlO4gFloYsyzxrLK5W3T/pophFpuW6JbWH9f
uHyTqO7HKIdeiX3M7Ssp3Ge9b9jHsqKCzq1LwpR12YaBazKA8v4OdAFdZ6LXlee+fW0/PqHY5E3O
OAKFTfOVn6FHTb1snVxTRqAEcSZnp/tbnhzHHcwRK6cuV9p4HI1HlrycN8LtY/Umgv++cg5xKM2m
3ULEpHpjcG+NT+e/v705b98XlkwD3bWiLfi+aRya6KIKwp0MRCf9Gyupp8/W9bBeLf77SpVSnjNL
46uVq6cuvxvT0GOFJwX/GA/19Ry9qST4OjUpkxGVThTHOjdROseWUvf8om0fVRA32CjjACtKRKe1
JsaRU3B1D/7iq08Mjyi/3CffR394qk7RfQIoLHc8ULPIm8bwJla8z7tAqqVW5WIH61JeTIA+kIPd
W6GyuZIhvPiDdpTHLsN9N55QQELMEO8Df9Idc6960cmgGN03YxQTPBgMQxk2euOF3UL7R2LoEeRl
6N17Dvb9PgZpSecoizP60SG7UwOXGvnb9uwrocJl1Q92MiWAhUYlHG9FPAf6BI8B2W+cEi/wgMQO
5d975wJVW9EwLQ/vpAqOosAsgN2VNRY186w9UNq9FOAJXn0Z7jl0KOrTqsP2046DpaYzZa386+ek
Cz6kQTd12aqQztl10cTgQ6Z1Od2xE69poJo6EZ3UmxMW6Ib7o6/gVbqizZgxgh8mzXfsJjUcXqWO
/OaA0hOPPg0Aw3KqRMmjnMzmEVlJFpxMpjTA+ZD4SgMkxekj+QmPZuIxQskQTBaA5Vqb6kg2TOrP
kL2kzf68e6G+L1inZGV2pFjQITT7Y2hYz8tANaFvnwAG3AZg51q6JXJHV20dAWUROrS7xWc8heFq
DxzKOcXoy0fanM2VMEGhKcok01gQ4U6y38eJ22aUR968W1YShNAwlKSZzRPUGVSgAwIZEFglESzb
iv/xwD+/Xd4kiczRVQfe9RbMj24ZADErvKwkTOKnFOA2oY9IaBgEgR6OBfRZrLt0vpU7DM9cDuzz
eUPjhvrOMax0ESI/YItVoLuFLkx+artLNTHdXumA/fvUkQAlm/fKSpbgAkMtKuvO4DsEBhuG9uK2
QN/R7xFo/Zg9n9ds+1pZiRN8nlHpUT0mMDngobzwWwVkRA+9b91MIHwprsiWgU0fu5IneLxRsicr
1rGU1pV24g8TgAZ+4RNGvCXHuKbo7DZdxEqc4OaSTE+VooZ6iXy7pFfTdDi/fpuR7er7govTTeCQ
WBl2a4yuWHSTA5iNehZs1orXJ0nwClpaxVEVw82VmafcVJemvxzCx+Bo7tpur5x4p49FvbXf0/EJ
x1dwFEqJabCRmzyA7AsgNS+HJXfUT+ykQBxVUyVOsdiLE1bJHCczFwberQ4TtZNi/KxbdZdWJNQ8
YYCmELeN6ZymcQ6L+F2+BegUMu7mbnI1H7WaI9W5QBiIiOyo1mE9BAEMRJKfeuBBBchsgnPrvBVS
p1isIpRojQHXMhZwvBvx4MfkBcAg1IfJnXadSz/BKaUEpwHQLjvNUqwhm4Ff9DBZnjIS83SEyxUR
HdV60rOxwboZU72zMaubdfC5uHxlr64Nav0IN2EKbqIDQ7QccS+IUW7rjrfuLbJj3KYJsoCcmsQc
kSZ2yMQJZYuC9+gbayrkDGLVK2O/4G3E4ajADo9DxuuGFBb69rbZmq7oiqqpKv999bDUimTpqhxr
mihPHewi/1l+LL54EyEs5NhFhbYwLgIgU+B7zr+F9jE27gh7374k38QICxfm/9WE93WmiNSri1By
es5li2l/gyq9bE7+mGCg+O/KCS44T5tgannYZF2pEchzUQctXPkTJ6EHgMZp9oChsKNqdf/D8b9J
FXxwBkLMTB0hVdv/fheMr/PXzW6ZUSDhL7CMomHdPgh/RIr9+MqUN8XQ8CdQdTXFXht8I3aOEiC4
3zy0JGPhl9ngz0CbQueYtGtM4E2h2V9x0VL6s72g0G63fcmbUtyaVnafyYAYzyyso7Ek+zSWHT24
juKLpUIfMgrKhIabtgn6PMvULENFl8bf0kp5CZom714P9VVzxJ55g1PaDnqcUe2kegG2HygrcYIv
ruxysgrwwSGA47jIvKm6AeMQJxQJfcqDkNIEF6Jb41wxvcWT62nA7rWgIKh20tWyywGeR3UCk9IE
b1KFoIqaF+jWN86C4ZAWKG9d6EhfORth8khxKW2GIaulFLxK1AVFrZbYOaZlfiRdZDUGxcbcWdRP
521k8xCsBAnupMqyINRBju4a2ejGBeivjIy4P7cDOCCz6yA8YjYAq/82QxCUlFI2I7Ww2I7u8+p0
6yffeF012n1wo/4IE92G1QVtbQ4wi+hov/D4NHWDQ34cLzk4N5V62169N2GCC9EN4CW0GTQbp2+z
FjmMSoxuh1NvaycO7ITzwpq4gTqy4YXXi9c6CdyU/KmKXNnX3f9HCYXSSXAaEVPjIi+hk7w3TsEV
zyfa1+y69+27/tjs9S/klm0GAysdBb+BF2ZgaBok9ifzE240IEvbu+zz4Fa/OIZite+d5cdHzP5t
4wTnMbUA58sWLOtQ3xnmjUz1fVAqCe4C4yzjPCb4/qJc9tFVomgOo5rtN++S1bIJPkKOjHmQCsio
pelLMk/7PGMo2MjH1AgvQADj/bslEzzFgIJKk2GyC7SVyT6P04uko4Y6+CfeJTdWGgmOYmSlGucm
DKGzMocBIrewH5GvaXJlX4yP07D7gEbIYQNi6JVTVDACCRzvUYPEJzCSL5X5+8ioCGPz/l0JEKzA
aLuotzXkrOMnSwflFb80prsIaKTofyj2jf/v9BEMQjXnYZz52/X/SLuu5bpxIPtFrAITSL4y3KSc
bb2wPLLNnDO/fg/kXV8a4hCz8stUTamsowYa3WCj+5yhuqWYxh0xrriNsOpyC4M4H6AdIquEYprT
Nl1qR216nEroMxE0U6m4BPp/i8c5RNuNlTWEsCjWvkvqnqLPT1LsWLnoZUEeXLUMzLhoY1UsBfqi
f+YoUljmDLoz8IeU0zVUwX5ESbyDv5+KLtrJgahDdzXImoSaUAA0Ncr3bLUm/gqtwd0z1uedXPmu
agmce/3GgqcLS5ZBb2bwL6tJXYwZbUE+W3jmXkd5S4k9f8c+6Mihj4Vqk6sRzzKYahc1qMY/hYdF
MuPZDQ+5JHnIiCdrpdOZX7fdbw0DzRaQ/7WogpksLjX1oVZHyaiD7KN7IqYbTbfKZy5eSwguF7WV
H45lBYhRUey2eTC1t0K6giLPtiWreX2Jw8UeA1wYVQkVIKfCO90D40VWiT1CzOFyUMEczDYJ/Prb
oKLl48JRQIdBB5MNpvWDPemPRXHji0TvRBBcCCpqWWrnABCR/1LJB7xigQP88HdmcEEo06UuMQM4
dm3d6P33xjykotS6djyXu8PFnb6Sy3bUYQbOkG2lP4LgE41kC4APTxKxFFvlAIDc/5bPV7HoAVFg
AP8YkcZmodIMv7+a0nuzp4FttJ27vQ9rIXNpA8t+i29Zf4z1UJWBEfrdLaHtJeRGnSS0DoFcvaWh
aNpgNaAt8bjTb2DWFbQDbFMy/UIn4a6zgsLOVR8Pz/2hHNs7mVp2m+tHqY1RD/RdWQkF42aidWU/
X9gct3mnmQr+Bq2YbAniYH72ZXtVBSeIl5kadWNoMgsIivo4j5cyWPzr4P8tsIiS+nIpuUjgQ1s3
MmOAoK3dbtNLbdbtUXr+O0u4WBBMskwGdohqqbUHc7ShR2HnQtF70ZZw4SBoQr8C5wEWTDnp5FFI
/vUvfme+twuhrcrkgkEhdSA0qBCqm866Mfrg0JvTQ5Gqx6YIDkosXRtS8oOYMxTIwlOV11eaYrxt
LyWD4C/Gpvz7T+AHehrNaJqwho3kxCod7QF3IQzjf6rMt8ThbkG1FiczVWHqCPZS6jwWUMG1yS17
ZJ7sydZzpxIE839JhGfTuCgyGpYV9ZOKIf/n8tI8qZDCU44yRoU1lI2inajhdbWSuTSRiyJplJph
XGIpr6yHGaTH88G47p1pp3rhO5zAvvXjfDaPCxjhFBeylmNFkyp10uahNEq7HgVjh+y4brkH+yMW
UWnKRgqJPIDEquwYRg7F9B9qdV3FsuAGsX7WztZwcSMw6ZwmPjZLw/W/AcvMXHwqMZ4RuKAx+5ll
WiVMmcbgSDFN23XCehRzqa3l4iKGXDd6VoRwAfbuhpIKxiaT/bwnGJsUq8oIHZwLH9BfrSTU2BgR
Q/GNfMMrn6u5JIXue+BgqqayRS2O28HCIIxja+ENgVZgLpRdLbX3QbP+EB3Zg6Koy3rbs9Et+ifM
2JO5gH4uaHM1kPIesuKGVPu/CXsG4WJDqORjFTB3GzroySvpdKzpfFKIJdktXnUqi+6p0u3LSNQN
tern6O6WNdPUdMK32qBhJKExu9rU2U5Wr9Lhcduw1bVb/H7OA7VuHuLax9ol7bd6fB7kn10saOgS
QXBuN+clTk7EnFzea8rDnHumiGhUsEr8JRa0AdSqUBWCDsSNNn3RRJSsot/PeRiduniSLfz+oLWc
nvquZimC+9xqWyjr4//fnaaci2XNqKbyBIx+J++M3n5/wUOvuMeeqyM3/xE4MUZVFBHHzur2gNga
E0e6ijsFF+eiFpLGDXgEnIBeWMZrWz7P0fdtJ1uPPAsMzssyKafQhgFG+ZYrtn8q7pKn+T61yZfZ
s56T3Wd6J8wFHudy1NeHpApRQ0nV1ktGb8gxxY3ZImkQ1YVWnxTOUBYf4wrM8s+mDNMGp3fnS/b4
I72G4EeW3M908C6hOC9UwGpbQk4ZU876vaHeSJ/p20GQgTA4YigIe7gLSQUehFyaMSEe9Y0HqD1G
GHD5/8ww9RKGHbZFVugt3e8zRv1iBd/m+sFvHgXetkbduARgHr8AQLnGB/kLAHRQYAYX+S7Zq3vr
pAjHe1bzm4bGY4UaGHzhE0/aj1ENHnWMeeFBTKlzu+uf9fpYom8cbaS2nJ0aYTPB6nFdYHJhAmNf
RGrZ8HYRXAXzXs8uukQQsNlp/HArWUBwfkBnOQwbZlZX7+L5DbILEs1tKz4OyZc4/LG9W6uhdQHG
ewNt9bhioUFLj5D8nQPRmx/7a7es4byhjftWnRsAKHflUbLBDnABHXqbFBiJSdz/wGK+eqlbWMRd
TbVAVtM+wzH9danLXfB7oEfHLo7mAVzewoYZ0QpyATzOkn4uYuA1ICgvv8t4l6MxiB3wYuWMT4Ub
3lWCXCXyQS6cRwq1msjCYL8+PiTqQzVdkE/Ni5qLVeRCeBlJqVIzq6ZT8e19WGufPpuYrkdFbydc
w1UnAXO2oYEkwDRUbg11Iy6nUEE3RHj0Q4dJp0E3aJewAmh7Xe8tN3/bdvt3ztUPbrlA5NZwmsvQ
GHy0OaFQqfWuMbW+ndblZZ9J1S7J67m2QyvuIfszBXVgh5IFMoiskHF7j/RRdqZawkMHmeXyLjZ0
kmL6jyXxKMume0NOZ90lSm1kzpjU81tKhvAmkMbq67YVq46AVytoR2F0SuNpUuqgkiWdvcJoVulM
fgqqlLvm/y3vwUpECxBupYyqHwatAojk58ehTz1aiaj+V4/QAoJzNn2aaa+w57E8zVFbQK+lKfia
lFeT0hmCL5yYXY6uf7ZURqHVF3E1p3YSYDJ4UPzepqof2qYvo40qh06bhkKE3XVz5mxv1/o9bOF0
nJ1zEuWRZsDpgmc2SZLeZFD8aNz0mkA2XhKOuK1WA85wPNGI1JsyCjk4VWr4FOBzUy5s0oCO+igw
azXi6pYhE1xe2H//TPh9lqd4fUKsUK5aNOCwmRzlttvppxbftaJYseorCzAuvFdoryd+BzBwDKKB
9W5q7gTmsHvcx9BwNocLRkMeGEE9M3PAOKsfsn2JWO7boFJyha3nIizucA0NuL0lGVjv11c0dcwX
yhFacLvpIPqIWi9fLlaO874i7npDVoHVugTMF7IdvJYHUKPus13w8KmocQZ7P4+LS6CayRYpaoCV
cmBX1XXfK4LTxLZhY5v40WucVKkr3+f4jENcPFXpsYc2iT7jxekz+XZhC3fnU4muEo2xXKAP0e6i
51D9KonU4tc/ZBYgLEUuFmyupsKyJixYMrj0xBjP04v8JwsN5d73BC4uOLHvtdEFmD8EMkhIYdEs
u78GLHobZckWH7upF55E34OCM/veyrqAA6lLk4/M8yiGRuEarmlYAm8Qrh8XF3QmC9+xk6TsoSW3
7w+V+59P7WoyWewVFyHMvKkU/RcWPXX7EXI0DEvMTr9epF4gcfEhn2fVyiJslPnaefn36brZ9/gf
tIAPbo+BLzd30Du67R2i3eLiRFKqlQrtCTa/5Nsk+zqLel/XI9E5GfON9E3SFXM3oJujOQ0hZBWb
V8nTvd5ArzTj6RT1la3mwQUc5xo1KfJRs5D7o6r80WfUM8IcqhOyayiiJ+n1FL/A4lwDysp1M7Kp
h+5ETj57xfhuOBjB7VzfZlrliSiFrO7WApDzkNnoQFymwrhOCVzL7x0iC8kbBPdMg/OINJXMzDCB
gctRfiyPs6vjit4eQOVa2+g9dMwLMSPJuu+fLeMpHGZZHZQ0wFKOnZ18m13VrV4Lx7hW78Z7vO+y
HsQ2drd9X2Ap37yShUMoJT4wjTz7Eavo27dMfBcbuuCMifyEZ75U1Ciw5B5A/ZeBkbNdJU7pdRgm
lr36P1wFmRd8SJaLteSySzuDXOF9mmmAWKqlBHagfpGCXQ6ZHCk5NNHu75aROe0i4A9DT4ZAhXVk
LF3NVzwSjxdS0++3YQS+z4t3mPXo054dNnV86aFxUEqHbQBRpDK50KFGczDUFhCkQ3+JuYB7yQIZ
uYmjPB2qQy4adfiXzxRIATP+LtXk28E6eRq7sUbtjI1XGBeMJ2k+sdqZfiuwbN3Tz0jcpSbJpZE2
v5DkN3y/qq6FvqNDsL/V7CpzYlsxbXEoXj/UeIoCD7lsKnih+dMzrLqx4PmoXfSBO50I5lZ+MXoF
qJ7s2ESp+IuB/coPvn+G5K+iU6oZ6J3GmkJR5mchDTeot7txAQmlrvg6KWDsh8SuXFiCt9jVBYZe
CTbSUvByxGUCJRo6fKkwdo4oc7JGd0rjSx1MgkCyegQWKFz4T1UQmOqMAGa0kFsuAkNgxfq9agHA
bZiigAutGADA+FGHK7AfONoN47MpboTUDiwKfdyp30vGR/wMlQ419H0Ihd300ExNd5lTXtAHNohb
732HCFSM1k/32TY+2oej1ugRsw15Dbyo99Gpg9/fMJrD4qF5+VSqXsBxR66f+ra1AsAlTXmRUVwY
y099dhl4RgIbp25ivOjP46VWvTGYCZovo+LC0k9J85mIaxJVAW8sUxPg8kjRkX6MGR2lpjw2zckK
RNf4VRdYAHCZo9Y0TCqxz3tyoifGolQ4+jW9YSQbYKAWzn6vHp8FHLdeTeybE8pAeAyRyn0e4Vtf
EZm0GgcWEFwK6UBcG6eMNLSbb9r53rduaPUiCObMcz4cHFM1qKLJIGPhHTnJQRIRM4a9+FILnfFS
PWA05Mbv7OkycKaDqAazbtIZjnNkNW6iibzzqkFUDXIJByW4DNWHbaNYfNyyiXO1tprysGcEeL3Z
u0nZTHaXj0dLJse+pgHu8p9R5ASXze9F5Fxv7ntaYgwbZJbRg6p8HTHIPgleQ0QLx7kb3skxSU5h
Ew2zvd6N6IkFIzgN3O2lE8FwLlc1qRxQRpmJHsw40G0l9Mq2FBxVEQiX39qkhdaZCpCgM2yFXieE
OrXoeWo1dy/2hEtvCiTbEpM5Acs+ySnZJ8fwUAuH/VeHaZd7z2W5OG4NzB4BR9uD8UbZazpob5p9
+JBfaDeQGpMdguF1IUezYA35qvTYmaQdS7ZR9SGt9+F89EWtM2yvN46Rxb1aF0XGtNkAYRWlnU4X
k5F6E7lWZ1GcW8+m572yuKigILl18fteRXb8SL5h09xoL9/13pBhPu1TRaUFHBcf1DqlkZLguJbE
30vhfKoVUZ+80CQuJDST4dcme/sYTvkxOswHFV0TTK6v34vL9SJnYD9ffDRlRo6iiwEwv94pw9dA
uVVHQfpe/75YLBoXGfy6KXydLVplEUwcuMTaV/o1mY6S8QZ6MgczKrbS//ircMS3uGCYZvg1LNTV
ILE0PRlc1iYVhFaRn3ORAo0ATRlmsEzJtENGfnQWmPVN0O+EliC6sk3fOlFcrBgUk124caIm6u9I
qLhxKVKz3XaFD5176lD5FlgYUKqv7mqIQvnSqe4f/2ZXPrTtmfqoKehFxStyfWj641zvatHj//ZK
fWjbo7lZd1GK29WUXifNYRZ+xG6nB4j//nlkRsuwxhlyFFDI7V0NEuGl4kwedSLPBNsnxXeKb2Oi
vthJt5Y7f91eQJF17OeL8zqCFMvIdOYHfrZrssKbTNEz/OodyCLotFYp6DF4gj09sqphZk9RVnkV
5c8+ZvkqHc+j07Xliwj2Vw/QAos7QBU+JjoQ0eABwvAdKX0ytcqV871Ri4ocq86NiVuYRUC8yQ9v
pTSmfdmMqNqo37PsdpYfjVnwhre2NegFs0AoYiroDeKSHqRXOpp1A86PEdxkqeIaVij4MF6zYgnB
Zbsk8PvUiMADkESWI+VXtMudURa0Aq0moCUK5+B4FieDEaLkT1+j6xYyMr7bO+HsqPgeEmeg1ark
Eo5zaXWWY0J7rNsUOvHjLyYMaNPVtnWnggjjP9SD1r5clohsmReHSB+VxsxzGDjKGG7JDe0ZUgAt
NIXzYxDqF/nQOkNEXL/0LxJF62w/mXMMqlSP22d59QK4/Du4xFj2OFdmie2sPChLPI/HxMNT7NcI
hQFX9ii4LIdD+CQAFbkpd4XO+9wySArjG6+91J5B7+jWF2zeHSwkjlrZw0EUs1brb0s7uVNuDIHS
SMjHUHRslcvymIHPEnoZV/PkhN/q59mLT6KH57UghnqEaqCoiaIEPzZTSkndyBRWhrqHTNmV38P6
wQjZzICIQXL9UP6G4u/TWVIGqT8htBT5vhtQzySvZPpne9fWN+2MwcUWg05RnqtYwaFPPHzzdL5o
HP1fnPEMwcUWMFkFeLKCGZVHddBXS7aJcQG8fXjzqdI9ArEgMJt423aJ1o4LNWM7dmkpAzSvD5V6
YcUv4mbAtRyzcAWLiy9JQNFB5cMV8rfWlSxbc0At6ipfDa97Ky7NNx/Uu9KxFyTq9bAmy4pOFKIp
aDP7M8j4VpPPYyYjVoMh5ld3WWvTG3aR/y9c+qsruYDjzliulokUBYCr6tY2FK8fOltORAX81ci5
QOGuoVqetCZlRjUe3ROPqb63B/lO2fV7PAR+Kj6e0Xg2FanJKZuEYGjBffi13KWu5OQX/iG8Dr4z
2ieMM3XOtkeuB6sFKHfUutwKSZQDdJoy9RD1Q2rXaQxJ6wjVINJUX9MeAVoOi/SiGyW8Tep974G3
RHPTOdJss6saT1Fxf97+u1b3F5PnVGZMNrjC/OlOIe0aI5k13Jz9p9H4miWXZd8LMFaD5gKDCwED
FLwLihcap4QgvKK+yP5VNJ3aqHeHXsjjvOpKCzDu6BczuhSjVseN7KF/y64ZPVTi0Mpl9FBg5hEE
mvXjuIDjooCa4wtKBmH+e7+YeWr2haPdQl6IjfqRQ+p87vwvANmGLi4ZwVwUCSZbWXm0mmxGpRfu
8heI/L5Wx2wX3YgYPoUWcreJUVfQIBIDsHVrkJfCRPPY7JKj/wZW7P8yzLgaWBcWchEu0yM/7CW4
JLmbv4SgpUbtxXSn2+lm+FIcoU1hKy/gGXv5xEEwVGIZhgq6DF7MY4hLiIzVcNJawdDCS2fakiyA
WM+FCwzONzXwi+BaBgzzqbRsH8JbiscYj0djZyWoxaAjeR9fWd+3LVu/eC9gOR/FOFCe+FDCgstI
D6wUmDkJpFHtX9dg0cuQEI7z0BA037VPATecKBS35oMFio7syHorAldUOVt3z4VxnHuGYStlag40
9cY8QYHuBySaDRsB034XoTZs0QlcjZgLQM49QXHgk7Bl5kkDrvBe20ROI6JaWisG4E3qtzfyaXeC
GJWaGL/ezn9NnUj7/6DkyLaer/8scbjECwKzPE5TGKPto3s0pezj1s5/di4jqPLBdjodhO4hgOQH
7AY/iqnJTGtqm01kvz+M/WDXQVqgxJFAl0qEubplFoE8BiW4OPG39jYLwBmTI6J0qmYP2nWO/go6
/Nw+Zqtt+Jalou9UB22Dxs9XRqpUEsyO4mamlKoXBaqbk+kxDBQITeBWEZehDXW4EwbK7qIy9loK
oaCh9gL6nKDwVo3GTVOZ10obXwVR8mUYiVf3phvW9XH7D2W+w+05vpook7eEPgny058ZxJRCeUoL
UHlblnSJL/4DXkH3TV3txhBqNhnEO8PieRtyZQP+gOQOaSpNgwLdjdbpoWoI+XHXyL1SetsGWXGs
P0C4gzkpXV2V1YyP7EGyZzmCkJtg5dZC2x8Q3LFEk0upEXCj4otT3jHBveBJR6cTi9uYfX78O3u4
s1kiBxqRjn2Sqi9BdMjB2vJXAPwX5qBOKe1kBqBIN2HWf5c7MAFvY7Cd3XA2/n6phVTp1QIrlmj5
k6913lzSb343XpDOKgRYAgfgH210CVP2WQsvM7PIzqovlkhwYS3ZLPef5x71MRugyQoQJvBAM5ra
cGdBMA306uy211yILl8ii9jPF5e9Hp9FY6Jih0BEUyZXhAoKfyKHtrhYYIytrvYVDFJQcz4x/QUt
tskDdPPIbtxLRxEzhsgduEDQTegUazK4Q6ElP61Blo6Z/GASX8EDjjK7274nWj0uIBR1NpWlgtUz
pocMpK3CBlkRABcO4lGhqAADQNu3qD4FdxnkPnD3yJHHAqd9iq/U79smrcZuyBJDowbV5g+CP2mX
BXGmoZCIdy9bAVd8ugvQP0r1y7R8zoQToqsGnuF4oR+qBbkyQ4fHaSF0P7yNySe6liyyAOA+P+N+
ji1NAoD60HiMS9C6nu9Hh334RzsRDdr68V2gsW/HxXGqwNlThPXI0Bi7Lu5VaFXVr5hKduxZRxEe
868PsW8Bx133i5CGZavAuKlqL+cmvG4V6aJXit2UTbaaTe62b4g2i/18YV1mJLlFJIhNgWDCKSri
NOR+G2E1jS8M4qIF0UeqNjEMGnAvRAmdHgLpU0aoJlEsqmMamnOIxo+yuglZhqW11/XK5QTZkc9Y
cYbgvKCfaRErLbwgzqnT0KdmjOx0/EwLAVz7DMPtfiIpBJpsgOkcZD0XBLAnw6vc4shYMkVx9V9c
+4zGbX41RwWNmGvX7uCxmwmTXahciilXRnUvkl1YTxwL6zhX8K0s77sBiUPbq7t8V1yhPNi+Vz2y
XYwBZcHY0lr57I/V5BJHM+mg3QsZ3quGoRjoqOwQakfECkYOXz+l+2m/7Sbrx+m8olz2qM3CasIO
iFkY2kl9Jfs/tgHWw8MZgMseCoWkpx4DoPErOzUyO5MKVB+gZ+vpvki4djXxLvaLu0yqSZjPeYRz
hblfryazI9UJ2Htfp1YU0lcGipY7xVdX26YxhlyHWSQ6JqVDk38ofUlRuLSCK197sprUnUSyCOuB
6fdSqlzU8JES+5Dd/EbfejR1fV8Q42aySoEXskX6GNDPMFzkaHQ1SYYZh8wa+3utNyD0UH4feshk
kgxd50Wyg8OgES4lAmCBL/J0GmjLrrtWBXBb3MxSYbdBaG8741pt6o9t4wJI042yUSgsgLxpJwV9
B92P0M0PJTLVvrmsQCJl3n9Gnf0PUC6KlHUczVQDqPlk3JRHNn7WXuhX5Te8CX+mQe0PMC6EBLMS
ThMYFR1pvlVLdMZhSt4KBOu4fkE7uwgXNZImUMyYXWgmfMobt1Qv7dZ8rMIYrIQXhPzzl7vGxRDD
HHILLISt4z9hnpNRv6U3oStndh2C/g1PUHZ9JemOqKAiCF0qF02sqgpii13j60lym2x08grFjfy1
ruS9XKV7gZUC9+eHvyOJhhDNgJUNFBiYZlcoO+NBuTWuCPj08qt2cGaRjrAo4/DjK36EZ7aE5e9g
wHRH8o14eNg/ENVWqTu4xK1f/wOvmshSLsKYklUlhF1/GOGH5kCl8TZz8L4HIZR2H+xEaVwQNzXu
jtKXA5SgLWZjfZ3OrV1EXhFbgiOxNnaxPHgaF1qMPLEGlX1kmnOyK6TY0zPpqKIENkXmP0aTuEOA
iRKpdDMrczGfJ/jIFa0pF2SkzhwJZfC9caDdY9UJMp5oEbm4MrcN+np7LGJPD7LvEjLYsrAbQHTB
07jAomjoeq7ev9TvwLfg5KirD7fxc3FkGtApSrXbZ05kFBdYSi2j8cQyjhE90fiWVke/ediGEO0L
F0Q6VR3Noce+NPONb17Vw2H79wtM4D9eSYuGHMXH7zfM+0rV7SK4LubE/QQIutlkYpoUiqrczQPU
9GFSERW3HfpQBG/q+BgngiC/enVbQHAxQcpkuQgkBR8SbXZMNTyMy4Y91Z2b1pqg8XR1SxZQXDwo
szib1AHWGP7JUm5Ag7+9WqLfz36++ERNoe4wGy1+f661tjlAXCTyQWn0dyDceW+6vjXLEiCqdJPM
10QXpKPVW+BikbjzrpRR3hmhhu/H9z7++tB6IGkTXlfWP7EWONyJJ9XYFQMWCu9o5WV0YNplweCw
nm3FZUTqzvayrR4XNBhq1KTE0PhSYJ2CBWjoKKJ0yzozXW0e7VkTxMr1MIZ3LVMx8URi6tyhD/Qi
N0cLKIXpDM/sabc9WN+YChzd5a/RTnRTEQF+eG6KqyjqKAAbjz2WF/vgCYV0PANhPrPcK4YtEpkV
InIhQanrtOtjswUBVPVs7KITHnFeCCbx2IOkHNsiDvHVQ3VeUp7tsQfRUKKmBj6N/fqYDZPng3Zj
2zdEEFxcgF56S9MaEFU42nl6FeK6t42w6n0LI7jIEJljoUNqoXUQ4LzYekyV3C1mAXOSCISLDF3T
hUbMnK9Vf9bRYHf+VSqJws9quF5YwoUHVZ7VoDOxVkP1FmsHuRjdPDrEivqZ86pqGuTDiflRbVAa
h2Rscqt1Zh2sNB3GJIdrPRMKla5v/RmGM0dvcr/INXizn6BjQX7XaJ7VA+OE03blHd2R1hZNfq6N
dlgETZZgDMJg9QeNtxSC90mMR1tcg4nTH+MHw2Nk1iW6Iz7hdniywXiXTgkEOP5MSBXJwqzJsFm9
kqBRHPVA46ck1KxbdYkFCnd8dGJUaThgDQPJh04FZY+9TlGo31u5FhgkguLOUV8ECe0NQCny41Bk
th7UthbtpFrUzb36obuwiTtLNfqQyoKt3PhWHkOnAt+05QSHdAc56vJFve++MK7z0smkC2HT1apP
LrA5n2waGW2rE7AbT95NDTqEiqvkSishZc9EiEiPxzghjTzbpA/FnwUol46lpNG7uAEoWiUOzejU
L/lLi2TM6o85VL4r+1MXvwUidwcPU3D64d6JE15fQTnGrsIOy3kKhlhQXlqNiwsgLin3UTIPpQQg
HXy64SmXTz0VFN1XL01nCF6C2CBZH88VVi8J4Cz5WzyEeLUK7SC7S8E4pN0JSdfXg8gCksvDRWp2
Ac4927DiOvP6Q3CsjtpFLqyGiGzjgoih1yoZ2VFIw9ex/VlYX0JN9rTqrsyIK00EzPWFIPivVycW
xnEhpZJaI7E6YGKMBv32HsgGo+Aw3re4ZdR7ktlNa4MhVKg0sO4qmgGaWrjcB9lDSkCxOuUQZye9
27qjO7tjboe7OnYqd4BYMWPV3KdPQtz10/cbl68qD7mi9VKKp1ZyUpzQUS8g9gRI0Ck441W0E9GS
/sv6nvE45wEbS+YnGfAqrweHGQS67Z7YYBZ7h1R/SEfRE4dgZXlRxKSDxFDmY2Xl/MaqXkBlIxTw
W4+bZ6M4pwnMyi+qGUaNVewyVubMagUf3SIILv/Ifhi0igaIUL9Xeyj00IfPZOyzDVzeKSZtVCsL
y1QWk6eX2lcJolnolftnG2b9Fq+dcbgc04Jb3Z+7dwfQTrPbobE3elKOjavsIL38ID1u44l2n8su
XdSHAUlhVm3eK611XxR3VmjebYOsf1IujOIyytSiWtGyfpJf8rLqob4wrtgbIfSOPNGZFZnEZRWt
afHUGuE7XGsNu8X7VleWtoZ0vW2UAIYvDhegGpSNntlU3vpyZdPxYrZ+bGOs36p+OwNfC27qtIzl
GKb4gWLLYIwJEpuae18VnJ71THLG4TKJ1gdWTDuUekjbOb2c3Vd+et/l0SVUzv6JSfPk18lppp9g
a8ckyxmWiwvdYJjNaGEJ2+6US5rtDzt8wf7lPnGRwYjCCuJdsC2SHsYYRAT3SfR1e5vWgw9kLxWM
zxqUH87WImLmMwuhRM7dqS9v1CwTVMj+5QidMbgj1A+GL2nMFdSH9PjOqwBpH8hrz14LbmfRt/26
c5/RuDPU602o9SFDk9WTPxUvvdlcq1p03F64bZgPM9po6RhQ+wPM0FzG8rWvNrYm0u7Y3pwPM9pj
gduQP7IyJmZyaWW4kmgKfP2U/t9ifRjRjiiphqlgVkxopd2Vg2/T5tBInxj6xXE543DHpSSKKqWs
wMgGc8I+tJX51gpEL4kia/jzoqPzRa+wXiCTxvDfz0x7VHuwBxqS84nN12XdMilrkObF2bpIIYkO
DhwnhDgtHXqbKIo9tFRw/lftWcCwny9qvyC3Q/BkMHqUnuq8TOzRny9zK7ke6m63bdJ69l6AcekU
enODaTQA607jjslzR1dVDuJ8VvWbDtZj9PKXgFxYSDRNj0bWa9idzNfyWO5C3E+nG+2GSa6Enoj1
lv39Hz5GF/ZxcUHO+lkamH3tQL0h9nc0bN3O9y9kLQETorTfNo/9ug04/uvNIhke0Vhr9Qhe8UrZ
59ldq94McW5DN8KajxIViXIJvMXg7t8BiAIqi3Vax9JONw9ZOtuBftlqgs/S9bfJ80IaXMbFMIeS
kwoLqZQOa0AId/K9+WDsZQ8yVoJVXI2ACywubtRqLEuSD5v8ItwXRnfSVU1QlhFBcEFD02cUUpk5
loV+LEgXiyv4bOW3fIHlksU5nsKorSPWNT7ezG/mvtwlP4ov6bfZA7GjIC0Jd4eLGXk8YdymBRY5
VZHz/vKP3IHXTgyo5PvAFISN1TS42CB26hamFVmmNzFra1Dy28K8SIbcKecv20dJ5NhcoJgo+vT6
kS2felkrqaPhKmnNp9yMvW2g9ZuKDvFn0OfJ6Kvm3M0KNJKNAW5Dg/O/Uzb7ZN/slB2jxRZ9va73
Dy3QOM9T8oBC/PcdjTjQn7Mj3e0v6oPhsG90xS5QJqhs47vAyHWHPxvJeWMcztZgvF9d0ffIGibG
F5DBe/5l4zbH9AQlOiFRiwiSc8qxtNDN1iAxs/qHsZveYUOXXk472Rt/SMLxpTU9L4ss1pbzy7CZ
RiNnO9l2dv+Wg2ZUfskc3VP38Yt0bzhkZ+4gi94dBIvLgt/Ho35eXM5X67ySig69su/97Xh/vC5b
uxsc5Wjs2eOZqQqi1/r5O+NxWa3VpDif2UewBuqwxsJGGuah9UV9+wIY/otRS+hgRGwD1fTVpIrX
9rk90E/wNyw3jf9mlCfLJIRVyiB6lKFfr4SEUydKX4Id0rj0lVZRGBXs1LVwfwr394/GdbBv8TZT
76H4InAIFjI2HILvFyJhDTGsim0QxNenq+jVd4cB/Um/RqCqAjzCAsT1bPPbJfjeoSCyIIicYq/Y
SxCr/KUP0f49PT+I7lT/km3OWFwsMdEU+Cs0D7qNl1QwmJhuD8bBXeHme93dtoyd2a2l5KLI7JtB
ZqgwjBQYrYjsua/sAo+RcRvbfiDsRhetIxdCqD5Ipu4j7bSYXGOkUng0ZKNrrHNBFfXOCSKkxsWN
iAYhwR0BmzYfiuEuTQXvFezfb60dFyessvb9QGVer4S2hcZHuXlpyEXWfGmnzmmj5+2t+pevid+O
wXcSFXoLAaQWeD2ife7Gu+hJwhcyviZUcGeD45d624jrl4QzIHf7TeQ0VEZWyKgzCkmfanzM9PlZ
9v3kVAVEud9GEywnP/oupWOStQbQktyTwvzot75TqJeGErsxdZOk3G/jiQ4az5olQat4AOPmr0P9
flc4BXsdOQXyjQJX+Ze9g/YuoRjqB3ctfGlxp5NQGjS0Vsdnp23Y+W3uyi9QEcoPxh0LkXrvicY2
17PLGZAdjgVgOZSB0YQARB+AXaI6EJc/K1GX/foJO4NwoYoMaTfo6Mpwymo8jMP42mrFt+1dEkFw
AQragJrlW4AgceGE6vBAIpy2bQzRWnFRaZbrMi06YEghxHYj3Qu0zKV6JnC49eN0Xi0uHuX+YNVa
AJiia3fWRJHxh1Pd/g9pV7YcNw4kv4gRJAherzya3a3WLVuyXxiW5eF93/z6TWh2pymI01h7XiYm
whHKBlCoKhaqMlV/oKJmV/aLP7umMxTnmrJOq8whwemH0k1c/CggibC8pPJzmIgCiGDv3p8/V3am
0LlSMw1IQUunnQHmVT8cTczwS3MsukSbaYYOmSNdQzVdMTibpoaqF8WCfgx6Dc4cDM41r4vPRm8y
1pMhOK3tdHeFxhl3FJBM0SS8berX0EF1i11N7bm7ra7Ka93tXX03fIlSVy13kyZIcDZtfoXM2bwC
mmbMXmJPU9MEo3EnRzSzwzKIYgHQ9seZjg98ouEhVdM4D6+TsqFFifC/QEH9jgnEx06/azJbcXLw
1IjeYjbNcgXH5YlqM4cxyInQ2EljvJD4U3oayuPSvhaZUGFl21jOS+M87lDHVAsZ1oRoqTs1GHiY
hJrkN37/LGoV2rwFummwXiEdH3qcreiQShqCBFe7lr/jI8k22/t8+nnZS4msgm3u6qZ1NLEGLWVv
7XP4MElgrgDV42UIZfuAzjeMc1H9UE7yzGyeCc0up+SudV6nfexEN+8vjg55FvctbMfGs1WoHKil
ZVE7pihkz/fdu3ZW4Go3AfpZWY0g3InOivm+T75xBcf5xmVaKCQpAcfGpTHqi+9X1qwg9B/b5/WP
AfLfd0SbJLNWWeTyg+9sqBj1ANU2UHDGmH6+0xJbTL6/fX5nTO4+5wvRy2mB0UeNiQfP8mmUU0+n
sR9blt9p49fL9rIZ0c5byX/3dRPN1bkAnJmFbjjcG+pOj5/oIJLk2E7VVkDcZV5SBZVf5qf+HkgB
ofOhO7Kpm3EveusSmSP/rQciAlPqCLA6d3AVl+klSJ7uTo7lQ7BwJwm6QUV7yLmOodUKC0Nh8FO1
6hhW4LbGvu8fRzUTZDki2+CiSmlk8bCgr9Xp23nfU9kvk2xfDFFs12nvglFSROwh3EnOY02YC1sq
dtNqNMhVu2RXdHYCCsnj4Jk76cC6nivBIrfbrVaWwjkTDcI0RcDeq+q8c0si+0bZuH0DovbqC8yn
PoTWUwSim8sXQRRIKedUNLOlQ8tuQhc9lOmNbtzP2XMRfUsHvzKOc+wV6WOhP+uij5jtwPPPhee/
Cau0A7UJyylN7SrqrvIks+kUCDZ125OdoxtnOdBUoUGu4ByN6EGaEjsqXwXbJ2/65DMCZymGOaSa
PCPjyU7Nob43D+lJ8uvb/0cRc3vDzkicfch1VOnyBCRWybHsCPKWbvhFPuh2AmHIxrESewwcUSli
++6dUTnzKPuAShLBMaXWszLptk7e+jC3awWvI3/0NXPORfiMvCnlMixY3JkT3a5nvzMku45rgcUL
9vHdY6+ykbEum1rNgVKATVExG3fGK7SSVv8RhnxMepaJFHFC2WKaErywjS1HgQNKWlEizALI56Tg
nwN6d2Wr5ajL2NYl+8wsIaTuBMf4OIBIIPph+KGTeCDX9y5bvOBKvTf+rfG6NEVHBfDSZU+ioykU
YhKdD/v3FUCXaHRICOx82AV+8abuR9AXPg2OecuoC5Oj5NLSFRUdtvsVV7bHeYomrtMYVxn3eFav
lmZywS26jxs0DIcIbFBMliCqhbxoHxVgiKClIzdHdcClHx8u7+/2Q9Dql3AeJailJSrZL8kbO2CP
qqqLWd1DsDdv57f0wCR6DSGvkOhUOedSVzJdUnYp5lmCEHW81OgCz0TDflsoqkJQloUqFZH5F7Uu
V4aSdkHtSOpPVT6lqVBVm90q/jasEdgvWBlPU8lTZDRAmO+XHdh9r2MfX2qeio9CsUvestQ1GGep
fWbGXWRZtQMFcTjDvO+zbxi/LX/mYamKyLm2sq01GGegY5UaiyIDjIL8ZoorO+qIk1Ww1z/KRNZQ
nAV2SqAOSopN1Jt4p0nXaR27pNuFsgqqDd/q8EyYh7ZsiJqyyebpoS0a7MyaqZoGlyyHRUpJHGi1
E4MRHA0SJInstkLmHOzMMbVbZZ8rP8zyMZx0Zwh2AzjqaumbquCrP5vtefHVxdork020+y4OvU4l
nuBybv5C8JtSU1MJwXDhR/uaaYnJ3tKsHfN62Q0HZR+cxh1TlgDfkisqOmxelxUY+zErYzbKrBho
BbC+Te1u/J5b94LlbBrVCoHb8CWFQl1RAyE6dafIaUE3Gnu5Q10Vb0QUE0OpG7q6aIZRhMpd0tEy
pphp6SC7Hr0QEnj3zT7ZsdKUcaQ/Qd0SIW4pd6NotZ/vK6glVRPvhuCwRLWDWy3tS9OIafl3ZNH9
7gStVaZcu1ehkwadP5SNDougMPH5DD9icmuNUjpNnQzMOX8k064Scjt8tsiPAJwTiszYjDQFAEwl
tLqdMNWOOiOrLZa7zNfk3WWTEe0h54Yi0oZQTQZcL93VylUmH2p6uAyxEQE/LonzP6TKtHrKKown
HYcX2ZG93rceZtWOXsed8RdrtbaexN9foo3kQmBVSWUysJPS7NmRkF/HR8mJHcMvvMgTzUewtPlj
nPq4RC6tJrEUJGhlQbkj9NPxQOoeLYqN00yZ24xHLXfL6eHyrm4dnA4aCV0FvSox+S7FZejNjoQt
XjwgNhllzqw1tiF6WBSBcNZhqUk3SEmHj7rmxHT5jEMgCvFbO7deB2ccIwlzq1Ua9Bj5jEAyR0eO
hPKGITLCrYu7xuHMIU37MFMy4NSzw3pGMMGyr/Hp9Whcd5i2NnfRUfSOKNo9ziikhiY5FH9Rt89/
mcldUF4X85/4wNWy+E5E3SoykrPtqyCQxBQ/4HfrEDUi025PTHJh3Mevly1veydVvHyoKmrkfNZn
Zv2EyTVA4vPOtvJfaS6Y2dw2iTMA52PTVm3BJw3T7roJmV6uJY5ZUN0xTcTNqRkqO2klJE3WXNrE
iIh9eX0b1SJFBR3wPwtk57qK0wG0W1KjgNVXqmMee+jyaDftboCoCTjzK2e8ElGrbbzwfETk7pk6
VxhTrYC4hN7kyl7kKLYOudoEXKrxoT3pYOTD7Gi4E/bpbtsoxgM0VaaWLnMJEDjktIyWNXtbCh8K
6vVf8Y0OFgJIlsOf0N3kzQexbPNGGZUt+AzLnPdqi0O5hD76CFjZB3sLWAiKq/wQOkz75A8YDz5i
cWlCZXXqWHXA0nobCqoNuloDN7uSb7PMthANumshCTtzWnw4wNQANfBxZBqWzt38LClopKXMgt0J
oxDvNFSto+zb1Mt9PGy5C4TyfByoiyLWZevdOtAVNO8QsozGadXjdqb9A7pC7GC5kaS3/4bBGQ0E
wLsoM4Fh4RFBax8XSISUj5cxNrOG9UI4E1G0nI1nYQ+Lk/qC0pgBu4xuJafx2lP61t+1t/OV6A2Z
BYEL58ZnlMlMwAYyY2FtZkE7D6/W0X0mpV7TZ3arBZ6qiiiURcfF+TppCWR0FAJpmh4TBWTzylOA
NOLyXopA2L+vblvSdmpJmMce5Ls4PMb4rybw2aKd4zxYqIeo6uuAMHMomE2jHSnFrsCkhoT3wWz+
ZqmmYFGbbhoeBCPLaGRBGsRlDgEo25uF8bu2Ho7nnVHUG+ySEQ6jRW2XobvWvbyP/2KTZ0guicjK
ZijbcsS93ikv8T72DpIT7BXfA3W9m+ANSGSQbNs+G+QZkHMkU9wXcmVgjXo521rylBR3UXADpkyB
1xBtJv9GaFRFPTQhVlaUeHBVd1CZdixnqpzO03eVbz2JXrcEK+O/vGM5MZuSYmXpWB0D5MlW3/m5
+hOkhCJD2YbCpy8+8XU0PnHmbxZpo9Yj1la9DKpDj+UN2iahTQV+N7TOZ0iVIPr6pRAOaYtw2b+v
rl2aWGGXYJbMydLE1fWrsO/dAjSjUSfoE2ZO4rOVnBfI3YRBnUf0oQJIyWTbDDt71H4ILJ9520sQ
nOWDnMPIjXLCawVETIiXgSracgq88aBpLHCM336KVFQDCtP/d2Kc2S+TCT7vCQvqZAnMrJY9QxSq
0mAkiij32jwkRTYMFDBlFZgfDykw0pE2DcKMBqG+/kmjjlEROxz+oG5grGA4Pz+bBlozFsBY45We
5ZgpE53QphGsEDgrj5NMUeKKLeSxAAFJ4QZ3+kGyQJA1upoj2wFYnhrB1doMLCtMzsJzczAmg2GG
8wRt0RtNStzeMP7IOVENdL0IE7rB90eWGGTUDMaMB1bZwWXja7mTvDLmL9llbAciP79pEys87rBG
TJrPEyNzTsrkqcA7XNTeQ0jlEJWyKF3bPLUVFHdqszFkEFAGFCVHCQOachcJzki0GO6MIBevlBkF
AgoSdl085NNNii9RkQ/ajiCrlXBOKAXnlq6yTVMUG9pDyOrDI7mDohv6MHa5Wzi/368AJ7EC5FzS
mHWyoQdwSUn4YzKugxESaniWM+4Fro95gE+ub4XDOSNUqs3KULCw9tghMurOdGW+1S6aMNjo5EHU
L7b57XCG4wna+mHKq3licMWdpb/mNRvGgBqF5Fqd6NtIYH06l8i39TCRymBYUm3PUu1kxdfLuyew
Pp5QKlpQwl+YVWSQFhx3y/CzwRdX8HAZRdkMT6tN47y4vCR1HTEPUXvNiQkmhl7xWqGuA3L5X6In
U5Gp65x/GCS9mhRG6S3tTZ8VkpTQzq4UX8ZkxAxdVyJIroWAnJcIwrSqChOAzc/kEGDGMPfpGwrD
+H7t/MIXkW9svJ5+uFo65zNGTY2ikZ0aXtPRHPyeLZlPlckm1zDo1CKaOKV3+Qy3LcXUQLWI96LP
zKHNbDRLg2HDofqWgy92kJ/U4lVFrLyMs23zZxxmSqusrJXjepChLI7i7GMW3y7x/vLf/5fNOwNw
ttj3dECbGAB0vPK8VJhOCz0ZMq+nwYkD+2/ZN/L7bzDsxM6gnElaTTUEC5NeCb7Q++qkQ/oNBGSe
ftK+zz/ZeNoM8UURX/lm+F+BcmaZJ2WrxT1W2kPnW/te1/czFaS2wt3kTDFO07gnbLJ76qjXNaFD
2nSfROlhIbkdJ5Ld6LlTJy9hj9qKua/GHIxy92UtojH8lzt43mEuvkVF3cfazBaLqs7iSnbmJrfV
nnUomxgaEomliMyUi25GCzrgSQMcqb/O+cM0P102U7Id1s7r4cKa1kRqEbE7rtKHanhSaAsm78Su
pKsweVTib3lc2yrd0+gnWb5F9UFTv1vkmJmmK6UuJkucuLa8QduRZbRl1Eba6e3yL9ysiq5smue4
KtJR6mOmldU3gR3HGeLG9yK4b7PrCkW8XLUTfUEB+BCTnUWvxsgv+q9afE1jUT4oOnteT2EpsxZd
6+8DOsF9c1DsxDUeBrwloYnbiY6i+qHgXvHUV1ahmXWj42ggCdvJX7TJNmXR5wIL7Z+zmn+On6/i
L6kkYToem0v92WOiqWniNd7ssk7W1nIvH6VoQczYVz4XGa4cJcwl0uJXHP9U0v2cCdI0EQTnixqc
UGVRQGiQgBoObejLmoDrZjszO28Z54pmsHAa5QiIphzsNnwcjG89WmX1/IVGorkZkd/jq1tjmMpB
ZMDkWnlfDdSXp1srKbxwDsFLErmZ8i2hpS0Fv+rpRcu+tol0UpNBEFZEK+acUJdFUlwwI0niHMx6
N5bih6plx9Yxpd8vm4jC/tYlg+T80dxXZM4stru72QlAFkyPkBDzoAaLd9tUAuc/CosYLzS97ttl
aIHp8LWvalwyOWHcGvrwpc3uoB9hV1UouALvF+rC+viC16xZTOEGKNl8o5svk9rZIJ22wyjY1WHJ
tAD8rnKrlnpj9GvSY2+oMzsrf1rV10j+viR+kv1KpLtWPybayyw9KUvv1tWjhkcquf6SGPtcTu0x
BCOOdpsPw0GKvihSvftvW8UlT2WECDymWMRU3uYG1DQwFyH84GLe4NJOcQlUHGUJKRlRfXKYToyi
OntVG2e5WZzKng/j1VQ42e9zGH3In/he+yVtMmMZmPVZ+yRW3E5zo0wW2IDgOlHOR1Vd09cW+27o
psgul5uhdWdWC0KHfYge9MtHtfnGtgqflHNXKMlkGWEfd6nyRFLUz0gDSQZoZIcV2r+OZn9nxq9t
56VJKijfiQ6QS5W6NjAbylJsMt6nmpcMAl8vygz4geolHJSpKgCgPBJ/QC6G7unXFORTHYa4GadR
cTRRBd3LD5f3lG3ZJcvkfNRgIcaUOnDNYMAQfBI+SROt7W4OJldTu1+X0Tb9kqmjEqoTPCWarFd9
FTVrAwxVQYMCRyB/N6PUJtIPiJMIzEQEwvKEFUilTLEuMYUVQ75rQZ5qoNUofbm8kE3XvloI5zUC
kpuGhL4ph3SvQ3fVtrdV7yVovJWDnZqo/mW0jWIAUVEs1FnbIROG5E6pSQ2ls3ITn+cQnsT3eYhn
oei5heQ9ZFV8YXLIfv1Ho1jB4cWSOyZL61qIsQFuPJKjhhY0yZEP6UF2czTbiYa5Ph/XRzDuuIpO
7iUjBBjeOexIusKMiS31onqDaEncgRnaUBdBbCD5QEcfY0cwVXsAcQ3dkT0BUYLAL4oWxTn8Sm2D
BYrsKI5rqR+1oR1neC0vBV5JhMK81srS+7wbqaYDJQYHeFw5WgFf2DqXje+z6/t4PuxHrEDGeswk
DAzDxZe3RL0xa0EOuvn3iYrHCkYFL5vc+Vez0ijzZOGdrg6bn9KkfQ8iS/RtKALhjh82NuX5ABBZ
U2wq30hC+b3Ns1gtgzvxDpffNGsgRBJK+tUEGz61ojdpEQh34PrYKElnAKSfC1cl0kMzxm5U9N7l
I9/2N6vFcGceZ/jwAL0NzvxlcjHg60SPpms4EKfZ57ciDjDR2XBRPQ+bpAdzPwwgG3ZhXHtpLpqo
+RzlYMN4CrMIprFN8302d2XDdVNVNNDz3gnb/KRm6Bs38cRHs9guqLT/k81bgbHYsQILp9iEeATA
RocNt0NT7Mrw/m7MCXci+pzNzVuBcZEhppA/BllV72TlbRQ/V6Hgdm5a3PnvEy4U6GPfjAQW5lQk
eB4X8nNEc2YdEcGmCQ6IcE5AS7KlpxrbM8WPltcujexMd9Va1Jsp2K73/v7V2eilVM96iuUMwTG0
fo2iTF+0XZwXKKnV9XOAdeQKus2G3LoyEuMmVgVvryIYzg/kc5NraY5lZOVTABY29BN25ZfLdry5
VSC1VHWVKISYnGVFWVZb41BhKaSyJ3Ifk87+Twi8Ov1AaU0VrQRCt9Pau1aonciM81Mec14CL00/
Vk2rSClGpFqiH6a3tDj1xY9GG12lz12tpW7YTXYvZc+X17V5OitYLtiYEKGOo5btHIqojYRZlBsQ
v//HzeMsTdGrcTICbF6nxDez1ThTVHuX17EdBlYL4cys1kk95GzEbNipO41NQHxrrqTvmFZC1YL8
vro1nPQKjW3r6m6q/ZQq8GfYthYJU1QaxrFUuv5weVGiw+GizZwuRTC/71u+6zCXM037hjxexvj8
dfBxJdzX4oBLBSZcrCQIr0mW2LqKt8jhJmYMO26bRO5lOOE5cRFHwSeD2cvAY2opxKt9ClpLdHCx
cUT5CuxVl/E2nfXqoDjPoFXELMoecEWe4A2+c03yl6kderEGBjPif7/A6qcPEaKmA/3bACdXheZ1
cFjydxVq1sKlh7ZoGOaydah88/BIKjJEOm6VBuLbSLVn4ijdILi6IhDOP9TDKIEfFvtHqsCrAu0q
7BS3KRVB6N6o8a/NUOWJsbLACiRjYmZ4zRTDi12SOsXzALKFGnIAceqIwtLlkIH26483uAf3N7YU
u1d1xCs1ye1RjLlsextFVbYowzIISHXAVsTdLb3oIHAwMZ8OtbfpUPv6gYIOtHrVPBR+3rAut93P
4PTbC4nGWBLy2RrP0Nw1m8a2JAoezRzkjUwSfdh3UGGBIFG+i36JmkG3jeQMxl2y3CIQFGOmHyzX
lrovrWtdxC3JturCevi+jCLR82mpAJG0e3X4mkUeKb5k9NhVhcDiN2r/H06Nb8toYIXh0GLrGL+e
7pT+LNmVbKvX8y5EJ5d0Zz6klcBUtq3xnx3kGzWILveUNMCUcz+RX+v8/rIpCk5I5yJwZ6q5MmXY
vrHdKdVzN7hzI6DlEkFwF2rui4aoBBAox1nOgG/MXVCnqqtFZSvYrY1O4I9HxH7LKvzmA0He2gCL
fn8f6s69aa889PWhd02bvaHVV/J9LUiVRCbIReMlVM250Nke6rO/RMnNVBd4fJVNwxmmyk2EjxYb
NEwfl8n5j64pSUQUIGaqcjNVi98s2UmDNlyjjtetNbqg0PyVyxFUBTovb5rbQJr8IFnupKov7KQO
7RnV5i4KBfu/HVTP1so5F2vI20xmfk2loZ2MXxf5OEM9q9QWwV0U2RTnWJJSb6NRZ16sOVQmaCe9
TPTR+C+R55/F8CMbYx6OKH61PaZ2dQx9KvvUT53WNXw25h4LB2LYT77gyHgqecVM8KJXAy7AOLYq
O9IMwbEJowezWy1uZ7hdIhKaFC6RC+LWjCBltMCEdusBU/Wu5KnX5Ykwf7a37kR9bYJT45t6pzrO
NauGeTRqbAcy4hvBBKagnvgvieT53Dh/M+YaRjBzoHRgtmBk7LMGzrr/lVQAe5LAFEVhweB8TlJU
dZFgtBQ+JzsQJ75Kj/G1eYI4SefNJ7JHhif/vurGBwdgcC5HTtBTDOIiZF8kuwKx5invn7UEymZZ
evhPAcLkAkTRq5Kcs5um5489qe1lctNRJI4k8Bsmd2RlS4KSsG9cqYcOhqpmTlrhe9My/HiIBY/n
gohqcsdVDKGJ+VxgxWCJCXp/0ERNAiIE7nCMqc5VbQbC0qVvcWI6xSRsLGM385O3AF++bDKSD3Q5
fwx0epGWVYh+PGd4GcDuXvuxL32ZdzK4aUNXxIi3faVWaNyKWlPtU5Ww73RXdrQd6+PsrphOISM8
s54uW5wQjYtufR3WksxKKuxLkD00B5Wt3MQHxmMc30aJK8Db/EBbrY6LWrNWEHkZgafczn8xrSQ0
VbA5y95lj0XjleixaIODDLd3BchFL62WAqUPUPmK00MWpB6N6YsKwuapfLDmu8g4FaFvRCJHtXnJ
zqh831bU60Fcs89COcC00m7oUZ4s/D4dRQ5RYJt8W1YfN1INZhZEFdSO033vJ27gDg6TxoUP2V8+
vc3ka7Uq9mNWGV/ca3Gkg53X0UAVriw/q/S61R7AT2NLaNG+jLUZv1ZYnC8MUXWxMnYN2iyEwoBX
tZmdigpWzNou3GyVeZfVguYM7Do9ZkWdvnrTawnddPeRdVONt1n0q4j/pAa7WhHnRpo0GxRZZjYR
H9HVZBfLYbIi7/K2bUfIFQrnPqQhVvTQBIryOECMgsnwmokd/kods3/XOpL3VFSIE3kRvlNrplrd
JcxDFpbNlI5KJ3eMxW481g4e34po+Ted/mqNnBMZMR4wyqwk12aHRDvOuqARa9v2qEkpnn8M1eJs
L53AnTawehU09k5Vqntq3l4ZkNoVnNW2MzzjcObXhvI0mBrifRqh0ce6ZU0c0W1TutkITdFoX/mB
LMLcdhhnTM4KjYwkZstqSdS8YURc4bHaT2CYzdE0ooC6WdQbsO0Jz3icPY5aPVSElXhGq9tR6222
qJP0p1B6ubyZ277pjMMFssLo4QdZrQX3eSf3PxqKLyP8L2Ytgj7+I+d0BuMMMAw105oCbGIaZTf5
8hSVy9UEcrPLS9r+ZNDOMFzsqsPKAHcaO6tr9AP66AW8Z+yn8YnN7BfX2h85qP+Do3zxdOitQk9m
wCXhAzQ5peRazneXl3T5ZlG+XKqn2QwmLkBk9fVg3nfkiYpe1LZ9+nkV7AKsfHrd08i0WOXILGN8
zd2Y1aluIlexnLn4pv4+DwBLL85onKtQhp5mGBxGwaVtXBIrIND+kdSjwKtfvkSUr5Nag46xuxwo
ynQjTVf6cJiNL0INjW23el4L5xqytrWGZGBXyOo9sI3sy0AVLGTzw3u1XZw3KLSU0KwHBCZNwcKc
+qof7dOdqEPg/ZX5c2A/L4XzBpM5jlqsw860ur6bsviYJgrm4mc7DWavNjQ8Fqt+Zr4lZD5aBMkn
Se5x0w7qkBy1OHRbsz9NmXKFH/uk6+DSqn+/wf2j4XAuRFHK/80Glrx1gzj3sgH9rVLrX75wog3n
XEgbRrlUzdhw0B94UuwU6A8cTacGO5Mkf0llxcmGh8uQAjPiOU/HbjJ0iSVVTV34aTVjSkJEGfEv
Ccc/58sznkaTUkECFRijUxyqtwql9RgsteVuPsS7QBAzL4cWKKx/9Ci5kaRQOgBYWNy0lmO2qPkt
YIgp0Isbi4Z9Nt8MzjfkPSas3FebjbFMWGgZ1fit0YO7bIKGEp1BC4i53yj15jS9DqzpRsFcqW4o
AnsROOj39HIFr/ZGr4Us5IDFi0qxbYRO+/uaXh9M/72wvMJoLFLoegebDJqHIt8pZWoXkeAtS+Ax
39tnVxg9JmN7PJrhmz3ErN5LMc42ZGBB8vvjsrGL9otzNAGp6n5mnyl4JrY7DOjoEGNtB1HRRgTD
eYtIpqWWLNiyFEq50XJCWuCa49vltQjyDapwzoIOw0SVEiiakn2bDOKUE3wSrW4yI3HikTrNEu40
quIdsjzoSu0Q6TppNIH/EP0MvoUIXdtz27N3fSOye5BBtXb/RXqInpu/GFe/GdqiadZNj2UQGeSX
imJ9ovOSwY1upiVqBFFwGwcPui5oJt08vdXfZ/grY1QbGoxVgb8vkbehfay1VzX860/OboXBfsMK
I6rHvNYlNBJJ+95DoX4XHMwnlOptNEXchjtFkCtuZlkrOC6Qy4MSTsPEtsxSQqePq7+mbITioArr
REdzOd0rg/F4eY3b2whRDzznaJAlZq5ztURTy2mhDsCclft2AWHJcquXoqR703EYZxDO2XeyTvOu
w4UOpNDRg19GqNvFw0SElRvRarjMseojbWlirCb+qqme/s5TCtdRQCJY/pncNHaKhw/RI/FmOrBa
HWeJkT4Pi8Ly7wYTjEq1r4gXdaGt57cZyAfzR60z7cuHtn23zvvJ2WWbNWYysf2kFBNj82Qb5e4y
wmZ4Xq2JM0UpK9JAZhW+aG7saAS/+s98rOH4H7Po62Wo7TfPFRbn7mMaL6rBvp61aDgNg+VqgXo9
ygkyAqm9qmf5ECWjXwfXYdJ4WTuBbwSTJmOBH2XaedAJXpRFm8uFhTRtaWcu2Nykvo4iTMcJsgHR
1nIBYRyMMKUStpaqMtywakEksH6oo4egTAVJluA68FljNWi6paNLyClC9KWjAy5fNDera8GKtutj
5xPkM0dZmRc56bEk4oM2kYkOZLfGA1pb7smL4iWedRARo24nqytIzqUsFalnq8XSZH92GHtGcJDv
KIgLMi/eidBE+8i5lUxLZLJMAFO1Zj8TSMGh2t0FgWgf2d/59IW1WhTnSaixlEptYh+lK/Ahvc8p
xn6wDw8TGCLFfDSiZXFuxFyUtqAGs3StBQ/dXWlFdpqLXpMEzp/PGuUmVSW9xaIgc+vOs+HEZuEY
TfWc6KUgQd0Y4EIWvNpAdvdW0SxRSDRBThrf9L0NS/y7bGo9jN/m2/hQfJX8wQeT1Y3oNUu0kZzL
COPEmkCowr6M73XrzZC8KhckcCIIzmvUkpRH4YCzysLZK/HyN03zXlVaV+CMNz+VzjvI54kRLarQ
ZPeKqVkvrmLjXh1Qcd6BDkQQYwRL4tvNpxnjYQF7z2naFyV5MpsZbLMi6xN4c77XfIlmo9ANHE0E
6gHdC0bBa73o73OuYQxz2hgRFqHHjqk8J6GIyUmQXRDOJxRDH8Q6ewYwO/qap8PeaHWfKsNpxIdR
GFJ8N8R+FFaCdW1/MKwMgXMOhEyVBnoY5tPzm+UQe9GteUKT39OIloD6VdTzKYohhMs45rJMadfh
oOTMfa+h44V2eZjuJ4flbcQu/Pz5sq1v2p+JLxMmMQHdds5ZhBi7rA0Z2X2kfq3HwW6syi5SkSqV
CIXzDWOPp2BIbcL9NU9V81x0r+ksspHtw1othfMOS0ytumAOqHqZne4AncNv2XN4zdoiQfBLbfon
PQhnPH60XVuqAVzNwOun+0o+tLPA222H9xUA91mimVqiVBQA7TG4ZgTegWt448/ZxZidUEBBiMYl
EwUUJSZTBxrTTGLq1/HRBI1jfsB7/S4SfLgys/oU5FdL4zxGv8h5PloAS78amVMNJuahqIcvI68U
GPimb1ohca7DpFJUF2wT9dQn8m5YXn7/AqH3Fx/3VDNM3KCP0TZX9ZomlGBmbLkpkLxa1mOuiSQ8
t7ZrDcItoq4GAsF6gIDyazfpht2rhh1Bc71EV6QS6+7lNW36oTUe5/firEBtt1XZ2O1iYc63h66m
8VB5UNZsQOjZOLMt4uQRLZFzfVVGpLRmSp4ldOuyI/Rm7Tn70UrXuiLSThFBsX9fJUggLJ3zwcTq
NOl2Vm/65rpL3IG4limKH1tjP+t95PxerkhRORhAoogfvQ9mMehCSj7dixooNggJCMRiz2bIOT/o
JSM1H96R6BHv5MiYtWPoVM7/g/RbsH+840syDElSHVjLbeey1xaa2GVtF4/hd8Nbju0h37WKs1C7
vxIphW06+dU6eaaPnuQqpNVgJtGh9+J9tot24bXmxYdon3ho0vuT8ek1HucV87CD9A5b62jpe2OI
nEGN8EVsim6cwFIo50asOIQIBjN/5n1j9KnSw7zTd/jeOQjuNvvFvOtdr4jzJQmV21pOmKVc03t2
tYerDAP85ROxG19UAN0K/GswzpEseTAmVQWwvvw5zM/58Gx0r5cXJILgHEehjGoLlTowzMgIw6ci
eS5iwSeVyOA5hwEVqUlTOwrSFHJqqmOzl28XKBZE+8srYTt/6WQ4b6FZE4jDKsD0MjpQ1WhnWKKV
bEZ5HUTNlkZldK99Ys83IeJeMo3VxlVQMADXsJ9d9S6jGrbc36cahlM6g/HN11YQFyBIBZgBLnvE
X6s4IljZsfLl8sZtns8Kh0uUQClrJEoOnFQavc7C5lFim8NfZXCritYkwuIcAgpHVUF6toHTo5WN
tjGEbh/4YQm5U827vC7RafG91rnaLa3MZGOTEz1au+mqA1VEeIdZOrsAj5MAbesmQe9JB/G7SkyI
hX+Mi3BAs6YzPXnWIMrGxctrPLCmzuAQuKL3ujH6eu3LqFv7uQbljH6OCjpU4PlAOzmxlYk6QXQa
IRxOQEwViuYTmS/gb9gajIuSeYFh1ZnpJTbmQZMfkvZmye6Ezetb93iFwk8zabTOoqQDimqENtXp
17Zfni7vmgiCs3iI+rZamQEiUVHaV2s3HkXd6SIIztAVmciYHwdEUC7G3lRp/j+kXddy3biy/SJW
ESSYXhl3ULAlW7L9wnKYYc6ZX38X5HssCptnY0ZnyvOkKq7dQKPR6LD6HC8qFWy/QOf41iWzGVCK
JMHm0fB5RTmVoXxUyeP/tlhM0o2/Z+JZMSklMMz4pKXHLnxHb9R2v5mMm+9LYMRplggrpcWfk+ph
mR+H0H2PCBaRdVXWdZ2vFM9jY9a1ChC99bHX/VTUJ7O/Da/f5y7RSjOSnLb4fqN+SvsPURjoovrz
/YP+CsFZF7XN5KzIMG+tKGKbrie9uSUJsQ3pMQ5/XV+tXbtpyq9YnFFBYFWzeolhjYvf0fYuMzRM
zBifV5Kf63A4JqnmYsCmJ3fJraaDxr0V1W/ttndtfwNna8Bbleh9hd+QPcls4KwZKE/GQTuAds8b
HbQCERRiWk/pR1FuZddH3iDzNeKgPRtNZM/Z6232Zcfw17P5CT/AVp369A8iB8w3vbSqf1abLxUv
2qxZQd8ITiiMgXgp0pUcFXE5ROxRTYjCz1oU69m3Ta+InG2axlAfa8YElNPODiXdDrNPAhUSCcX+
vjnUOShcpbXB9uU3YbB+QoGk0/xcT+opPYCZXNyBJBKJ/X2DR8yuU60Qm5a3t1NfQSNFCWjBGVc5
M9XGpBkHGQit+rdG7xPQGRqqICYmwuDsyLQ2UrROWLUVBGSqZlfhsRl/Xd8a0UpxhqSstBYkTZDD
nNfbam7Odd76/xsEZz/mflGUUYUYMgrNZDh5uaj3cTfEsj2knHloVMNK0xgQyrfJyT9JdudEKMGt
Qbxc2dWRkUr3Il9LZBf5l7sUDYkxoETKQV22S53OjhDjo7aMpo4yEBECCQw+/1RHPi1rZhmHVLfg
tKrEHssgJM9Kac+xoGhk36/7Yw8oZw+aapRBEgO5iuZJlSsn0R8WvbRX3bmuFyKROKNgysRIV3bT
SysB0WTmmsnsST1FTUDu58UsgBNoOk+cGetWXNXsGuuU3O1k9VxWohmlu21MGz3keTPXsQdPdc+M
t9F7K1n9cCY+OFt9S89q1Kqsh7gfA1p1t/WSuNeXc9daEM0C2xqKu0Aq+NbmVWGF4UTM5pWjkxUP
2ow53u/xzTYQnGYUc17IawmIej6n60ObHRshG8PuNm0wOK2oJLmczA7bJAf6x+igHkwXrb8IqRxD
jBaUD6kDFpnrKyeCZH/f3BaF2s1GUQBymI5r/InCkboOINoa7rIwjLUoOnaiFvm2mg4rJksnoTDO
vI8CBjcKWicCmu+3YlRtnWRND8I1zK0GLwgbHCUtLkaHSrfaKcWEzfzWKn3y6z2y/UHl/aNKTlbZ
TKHy8XyeiZeTU7IIIr/7+/MKwWl2q/fzWJaAaNb7JfwpDV+vi7BbL2SSVwBOrxWtibSkAsB0eplZ
cRt9Vh+a3mU0462dejG1s2dZ2OTDVPnC1dvAcqo+EjKVY82sRYnCgsJbD/Vze5g/rifqo/8rskWX
iGghOUWnqd5lecc4ORtMQBptXRc1Swl0kHeLTD3KEszJxWwMTC1rnkHDXY1Pgt1iu3Ft2Xi3qFhC
mvRMihdC+MjLa49duyyVMvxoS8G9IdQOzkXS1y7SWwXbVN6wTF5p2rGbPssEjXNsYFXhhw/y4opG
qTCv6JqUnNc06OuqJwVQ44U6uqS6Ul4dlMZL4+WU6hg0hhn01xdWtHec/aBFU+QYvYp8aH5H6Qdi
eWn0vxkL3mWamjSSJcyDdvruyxhjcmWD/gZR28Gu//J6rC5cpTzFJA5Gn7rkB7ymbDU6WdaHGLRP
19dr/2m4AeLMxmLNmZXpkIallKND6ZvH1UKWd3XSA/i5HqIf1wEFx5dPa3QDkpYUVA44vk6Nklp9
XkQiCXSAd5JUayRmZrANckeXoFgn9kvM0LmRShcU4G6FZvrcqTJBAnvfld6sJPtZmxt4BedOXDPD
1HmMRyjx5tRBxstFHuqk3yXP19dxP5qwgeMsCMgirSqVALcanT/19B68O26Wx8cpG5ymNTDHqvwc
WUka9JV0mvTCOqhZce5DclqGEX2f1Oss6uariJRXcOgpZ2pKo7VSjBfCRTRm3wvQmzqy/ndW5j6V
S0ct8oCNfBUshkirOENTzcpABwvOiXTob7RD+KHHBIPyDrVumPo7CBRMBMbZGAkj+LQ2g43BrKZu
+ApSVQGA4PBrLDW40aRcLZRGm7G1qWYEaZOdxil39c5wV/QDXV85ERTnloD+wazbiWlRr56KBhw1
a7l4Uir/7CslF2yT4GBqylu5RjDhlGsNsHq5a81Ps35OyuN1edjaX7lx+OGFYTNoRcr2Jj6aJ/WA
WF7QHdOTKIspuk81piObLSLFpM4oSoUZ+za6yQMbcZoFXe92/gze7vCcuZZbv6uQf+PjaZyJqdV5
zOeWaZ7feYzmLXYp8VeQMrVgpWH8Pnig3a2dqFOMbcy1VeVszaJMQ25hDrUzg3sHqD4xfDCUo/x2
OmAAqiKMhewC4gWgIaeASaEWZ0PyPFGMhhFvTw7xKZKSaxP0EFGHT9kQp/hxXWv2b8ENHmc/lGxa
DKoAjzH3gbLDj6rvY4HSDNNW3PhUDR9o7Aswd83IBpMzI40yhn2HVvWXpw51Mkxu8FuKgpDJZbxz
5eciuSeC4yEQFCQQb/U2XzozxhR1hPxwN64u9crH/kARCc4P9Uexqdw/J3+EJHwjTVzI6dr+Xlji
s+EAOeazY754YKAbt4W6WscaN5QoHLxr1jawnKVZi1nrVgarptpzJUnVSVaJi8nfnYMmFFFwcP/q
V3TF1ImhmVTnzuXcLGaYzbh+rMfJQ3T9QF16z7Yx9SJXVIAiRONOI+3QG5eriGAwIp3pjhwiA9Pu
BtDogPm29tp3MemAkOiPeNxpTBN1kNSS3a7n8JY9LmMXo7+/MGdKc8QF+PsH4xWOO4x9hidDJEG+
qvRi82soHN6r7pmzjTzcyTP7NNEzlmGeZCnIpMq1LMXW+vSUafVhjfVvWUn9fgy/pm3vzhF1my62
Na38eN0CCOTkiyGIHk+GisAASBCWOwqqFppEght3twpss3U8/ZySK/JEGAaLp1Cnc8IP4wnDVEHw
JErn7d7ur6tqcGfOUmmemRqgskoPwN5nyuaxKRqBRCIUtrebi9dY0zFZFKCY1XnpCmdZfUM4n2jX
i9iIwt3usjbIncpC8ZM5uXp6a6jfw+RHXd9ZWWS3862lPP5vqsAZkMhUdZMwlU8xWayPFHvOus/X
IUQLx1uNIcEE3xEyjaGvzZltts9NLHIURCrNWYrKWqpaY6ZJOqx++YGA/Rbkiv7kmzYLMvyD0sN9
T+GPsTA4Y4FQLjHyHmLJgfmRlcmZ7jTYWsA8hdCZBWkF4XniTMfYDUaR5IADjS97LY+H6cPsaCcF
j0qhkymQjR9J1MsTSMYJVrPzfk9riE70yDiSR4yhFR3f/bj/q9Kb3FMg0uNZK1h6mga/i70NT8Mo
U/Gwzf/ihDCaZEIt3eQrpKtaMWrCYgDspay6sU/Vu8YFD5xDzwhTzojzigJg+yf6FZI70VOzJpXO
nh75sT+SQ3tgGoLZuof3HLJXGO4cKzOGp8oLYLIusxf6SEfLLiVRrH/fu3lF4Y7ylJKpblgeTRm/
xyHolKT7aMXAWdW9Ls3+aX7F4U5zqZT1WLKIRoROOws0ZYZ9HWDfJr0CcIcXXUgzxpcxQRqURn2t
iF2KOsREMnAHNu+XVSotyFANvR0aXUAm0ab/Fyf3jxh8RDCVmp6uFBi9O3kveduPmDE4lU73dXaY
Gwg398P0Hm4LU3lF5c4rKWnVKi+vaf2hJv0BJMH2HL0rGL5B4W51oiR9aKosmtM9tB16QKIfiSFw
hARqwMcE4xZTljI2Zmttbs36m9X5vWjI1i4E1UGpKRPT1Pm6yWSN1bozUPGlWYtd4D1gapVLu/E9
J2YDw7Rx451opJJIq7LitequSZ4MTVBNsW86NwCcgYGHFY7JCoAe1brKk3rIbhltvvmI11SgI+D4
8I4TusHjTE2kquPYmsArhu/yeBvrX3TiXYfYf89oKDE14GcbMh/rLtIajjALGC6n7kl1MSLiF7VR
C3Vu0asgalreX8ENGqfQ6iT/fxHC5GR37Nkd+xiDgopnxe+D/LZ6T7pZB6Er1A4lgS8/Z6MRyqq2
KV1xLCNZdqMU+ezY0xT/+hLuavcGhFe7Vk46RQJrYFzdpyBZoKOjTYKS990bdIPBaZ6ldcm4Uggy
Z5VtkHNuHMNJtfUILDH937J0WiTB0u2HuHVDIwYe1lg+3sJlQ1FgdDKuh486OREwjfrYLjdzlgik
hZgGjSYxxVZ8xC4CEfHj7h27webUJBsWTarZOLN1mm2lT4PSMA5za567iH6+vntCObk3DV0yq6q0
kIXX0H/kmU+lSw7z6rLuIB0nQT/rvtIGkSsq8GYX+EVcbyMkpzeRKiltVmGBI53S0o6HMZXtRtek
Y48Ohy/ZqjV/hxi0JHJgdnFNorBwiYHedA5XqrQ5R2cDGjMz6QCCh8kZSuJOluImHSheZO1dbvsG
kFPeOSypudQAZM00KGRHmZOC/m1WUyVqW9s9ixsozmKasTk2fcxki71JfcagdGEJC1uei23bQHB+
Gd67bZp1gJijczsO9irkut4vRttAcJ7ZiCDzWoXMbJUfGGFM7ieBrnvNz+knS1JnbNim4GUvxORc
NShKiQIgYLK4FmETdVR7DdgcTPmQOxJ67YUvLMFm8YX51losusX0Yh5sPdB8ckBtX3JKgsWnfnWP
kcv/pLF217a8Li5f5dSZOYip+xdtbJ5kr0N9gfdzxkik4aicuwOYZgMxO6rgzPEjR5aym5SM7Whd
fJWsQzs/GHNQW89kEnhz+zfsRjzOnK2WEXXrACTMojED6oAt4av0xAxZ5RaPYism2kTOmkSwJbJi
Ac+gv5I2d7X5ozz8um6jBUeOj/BmMVXGil3jqqEESTfcKVMvuGBFWsEZjikMQb7JLthB+aSOf+Xd
XTV9KES+tnB3OOPBkrNNznZH/zZ48hN6ehyMKbov7eQDo5l/X+35Rhs4S6JV05CmBvBYb2iL3tDY
VUpHevodW6ie8dq/vlVCCTk7skR9vC5MwhH9crbhd8FkeKihHVBgj+oa0w7fM9FcUeGg/OdG42O5
fT+VUcR00AqRwmmyg2loT4lW/xDIJlASPp7bkGJB9wK7Xb6gI8NJ3UR3DO+F0v6IdIMtHbtT4gtN
8z4s3gGGoRLZ4ElJypb0UsRuHIqRKfV96mcobSg+Sw6bTtDalRt7kS+ckrR7sC3C6JgM00A3/dvX
lCWpeZSq8MEs+stYHrrkcx+Jcu0iDE49c5QLWRmLRZlV0OQPo+zpicAgiiA4fUyKeK7yGO5dW95H
0XGybmV6FOgFc0ffuATwozC61VCQf1I0wmeGjUZvSqXQZ+T1ZlfBqybykqD2WL9FJCR+unyxcWic
qcpKMmptBTSWniWf0Ct/ZqMAWNX42NgiagghHKcHRrjEbdwy4XzmizSBqhxGh7E/geyndMqfgsW8
2DBOPE4npmakkcQWs8jtaLHpSUVG2LjD5MLEaWIX7ewADr1OcAFcxpE4XE5RwnxqMAEERc8sC22d
NVguyYFHrtwPbp04ih17oIETRfkE0vI+0JhHOZkNoNbhPenvUhJM/372x1vJeI9nyjsJIRhg9K5y
Yo2k61m7S6AwyPB9E145+4eBEh182fhf4RyQ3GzqcEVsEVdcdMdoUmK/PhDNXlxGg/avHf4X2QzN
sjDGmZh8rYKVyiEYYOnsWEp236BQoZDLv6vKFIV+Lhw4hoM+bRmWEG3a/KiAQlE6Q46S5eXQgaX3
pVP/0EZ2fWaMNsxTZflYcdsGU7sL27IB5vyrvJSlqbAAXKqmF+Y/QHZrz/JDk492r93N2FDRMJ9d
lYQhI5pqgIeIX9JGz6O4otnijK1nVF5fepWI/fjiRmOruYHgzrjW9+GiG4AwNR9hGbj9IxRfRMd6
6YtwMNyRxrjwtrGsdHlJdSTnBgc6fm5cuCJoA0B1tCjcdJmgYoC6hil0WDjzIrdSmIZeNkq0ONr9
71KE9aGAZ1C41lEUPdi3y+BHRe2ErloXgbu6S40m1BmW/Tu5nLr9oUGXA8tPVYfrVnlXC02LqPhn
GFTmVlJpwQOrlfHi6PN9GN5VcO1S89xKRzm0tTqzZ9GQ6f8i3h9EnidyyspOtxhistgT+hjpy6Va
Wfbs/aN0HzNLF+fsVcKXrd2ECud8RUVABLzpBD/ZIYfxMHyBt/ryCB0OQuaUXYNioatfAxexZhjc
tZqQkcZhGoJKDG2gFUh9kgPKY9z6B7WbG+O2z23WcsGe+qIKShEyd/iSNl7MpQUymUsnzzAe6WdS
Vba+3GT0r+tqcxlcYwdiIyWnNzEii5OuSrjeEntNQMKZgUEydQuncSFhdKMGVqDYmS+HjtBtZgHK
ix19xeYTuMWADudIA3bvN09s+LF6J39RET2ZDqIl3TWZGyguVrooKRnkDEua1DkY1d1RxytnCQSL
uauiGxR2825UNBzjpZ8anHgFhYYvhUCSM9aYw7c6zKD9g4S7SC7uLs+WpUuTkdkYYhf26IPhL0gf
/8LVE2KKNGMpyT8XosDzxWsfOmMZSBKYFJUXOm9rShItraUpi2OVtnVvnmJHlZFbs1+mhw03mtMG
oXjA82UA7C0sb3D6rq36mAB2JXavOoidYEoaeYiRsQIThvM77CZSnN0rCg131MDYbIPihfd2T+M2
1bMxVxeUzOqn5pS6khMdrYAN6Eb1tPgtuXco4CvpaPBTdJS1cHhW2+FMlJCSzRFjvmB0ko8GGzMj
bDjduw1VGWP0UNZgUHiDnPaMRkI1Fg3Au9X6UvtFsAaoCndlW9z0vqOogNIsXVEoanT5J7KaxFXb
9zJod0FUholUc/3QyiLF3Fm7NyDc+UP2LNfCGSD6Leqe8BKKbq2PbHAp5lnbgrO+cwjeYHFrBxrS
xZxbYPU/F+fFi3bxFvmpo1iUvBDvCqP0Oz6ZKmNwtmJZsikbMlvijXUhWtTGVlcAzR086zA5y2Ij
C+JVTuZUX6QaTz7NEUdGdzwLwOK4E1PDCeDzjzQj5krjEkYt+D0ppvWkQDmIniW767mB4feuL1Fg
o+ZQkPRmGM/L6F/fsF0FhK1S0Txraejgfbt6ky7p6tJADJQ8uJH8LcZLDi+u6yCXVUKagTADUWAr
NAJCDU4r1AH8Q30MUtr0SHx2ojSYYdXpAxEt2a44GyDu1UEtOQynDkBDfScTv5vOq/RwXZhdfTNM
Qgzdgl9MuRWb4Sn3SblAlvYwZK7c3/amq02iS3P30L7C8O0cGFvbm1UMGBrIuc3moOk3LBqufZaE
pJ27SrbB4t2Auh/SyJgXR56PautXg+gVugtgIsCk6gbGlPPWu8TIjLmNYBU6b/LSL/MBcRE0i0mw
34nfHTB5UmSHmEZxTpQKRUMKWEN3K+ENqzyhNnJYG4aIwb+IU58kr0eFn+LqP/SDuKRwV/GgDyry
ksg881HHZeyLmXQ1lrAMyvJQoYqVCnrFdi3OBoLzf9dSrvNEqgBxYiWL4HAFnVaG5buu33tXO8K1
CqIFCAniYuIM6mxkuTXWOEPF393f9XEIMOAVhdt0sBtQMkquiAB3b+kI+MJkTBWyqGZxeF3dRaUk
DcCrUsxHwCRSuNg1fRaItXegtjDsXG/uiTGig7wuIyydbyIeWAXlmb1xMxcM6q4Ai1llXvugdBiY
TVWDqHxD+pw049qOWML5Jxp9Dg0GiSVO/h2Daex/EGffO12YC6NSi7meMp9m0unatZO0sjgZa3//
tNrZ5/rQe9R/aSUwfgmkY77WpXSveNxKas2ax2sEPBbIHbzBcNmgXMmpD8ZtjC5GmznYZLKto/BY
i0Tl3EBSaEseESZq45ZHxQOVttvG/kJQ8jC5JXoZmsMoancVgXIHTxrzppYjeXbW7pGULaYMyd71
JRWtKHenlGa/jpq0zI5RfJ3LL5ZxN4VntX/oRNe9QBQ+4yQVsMQaxfoVGAe1Yq5LZBqCy373OL9q
I59sItkaKXmG1SrVB7TrmvnXJRZZd5EY7PxtznKVLEhGhhBjCfRgdX+QA6ii0LUnuy9FBrpge3bh
FHQ4oQrd1C/ImeE8YxoeEymsf6bzA2YvXN/+vaCRSlRcWOiclFn88q08RKqKvoyUGWVStdF5chGN
q11WPepzrUgvW7ed0lQ5SqPefpdXUtTBEqvDNzIQ+Yucm3lmr3nUiAbX7IqtWpauMdkxaPbtr1qn
sSySAatskpMZP8WT4EITfZ/9fbOLcLCmZjbx/Sg/yclZjY7Xl1X0fe5iSWatBOU1vq8Y6FheHRYl
u47wXzbudYk4U6hklC7jDIjwc37D7srwqLuN9TI7JfIlAR3IXq5HJahLQD4Vxh4RzbcrlqVRN5XJ
BD1BWvw3nzY9xsirzrXTg7Ijx3M4194l5AaVs38Gmp2GPBxnJ8MYIUx5TVFMV6Fr1W2Ow30ZCPM+
TK8u7pcNHmcN1V6vq0EGHrkfPFZeE2JEUcAax0pvOnSpk3+5vo27JusVkI+4ZWYxJHEC86tW9yUK
4ofhPBDRLSLaPL4wMbKmGhSYEGvCw5h1UrKevwIvFXvMXZgyt/LzQBU+JPaFMwjVkBKRCf/26kLM
M1DDgeUHGVUvSybAETbsGhwezCEp/5I+ySKHf3cL4dGZyPvLcEq4F8Xa1os+VljRFhqDigNfluwa
JcdojPLLWxBsL4XgTtgVc4PIXQlgSfz/w66nx8X6S0XEwfh0XU32PeMNBpN6Y7DQJ67PRYXTDj57
n7l1CWKz9JGVBNZB7qy/ruPt2q8NHPv7Fi6xYrluAKfXD1Z4F/5rUiu8ysnm+5x9tJR4TOoC3y9j
0CuA8ni8zwoisB4iITgLOcRdK3c9s5DF3y1KAlVR/nsfAKOaUQROdZN/j2cv/NQ9mZ3Gm7+AVUH2
MPoUBgMFSjN87riw5YMi6kHZjRESHUlVlr3VFP5FS9p6ijIThzlPbkzNzbQCjMOHQsEoGdUuhlNY
fCEI/w5mKdDzvVfgFpgzxiBdXwo64GQtJ8YRJmGYgnESx532rdVGQM4IjxiLnlf9/GKtkANxY6dx
wq/9c+KwUR7Nje5Lx0R+j3AwGKaJon74WpxGmvA3pLKAoyWf+uN6sPDEJV4biIJq+9c2Kut1dHUQ
jfJP3IaSLglXEzgff9P/18/1Wb9hTyb5EIm4TXa3bIPGHYGkxAtNzSxwPKAOig2VnlAnqhxEdal7
MEh+o3qBOWwqz8leYe7fiD8hM3dswamFPKDfHPtANCNiz9AiKAA/GObDoLxXaFRGHdUKKhcm6UOl
3tXT564TXB+7ECq8HAgCTjc+KNnl+Es74cqKrMc2MtHhUzkzFc2a3NUC5RWGz5yQMjXSOQEMo/yR
kOSrbk03Qadk6WF6rUCmvSfeFoy7ESNSYLRfC7B01lxqSow32EYNiN1XnV2vo8Ds7t5VWzzuPuzj
vEmVFAZq9NMPyF96Ba4Ru/MZSX/mF50jepvv2eEtIHc5NhWr+OggYDh/HIYjayy7fh3+l/2ydDgU
6MlCqOjtfaiEi1TJRstEYm5oFWBWuHzPbt/4NKa2sLKKLRHvhyqYHEnxn2LhgfYWL1kkrRqlF/34
TWQ/wyJ17u8Jbv+aoQ6naQvGXfYNWu6XeoJrr3aHTj4vqaDLelf/qGW9FF1gsApnz0mD9vQQfIIO
Jn/acf9XWnxSZS+X7+dENG9g9/i+QvGh6ypslRbNf0iex7VToRyuI7GjFyK2MxEMd6JMJdIGKwRM
RY5FpNodQodDcbyudLtGFaMMkKFjBKMmt2x1veplolW/bTca5wI1YNEtUd5iX7eRvFJhuVVgcS+7
qtMSc1ig26wHXvNB63Ds0K7EmP0SYQfPbj4Gab8/aJwTMUZ4J8gT0MJbNr4aZCC3KqhV5IOQ1HT3
DG2QuPWboyWU8hVI+pycx7T2sn69DXPry0SHAIMBgjYP7/VB91crdLRuep6p4V/fQna9Xhxj00BW
CFFtZLi4pW0zZcF0F3igTfPLQJpV0TBnaH1E8ldkoJhBuIbELWsx1UgcT3Bf2OSLbLVfcscfV/Ro
aM7wmIh7/XdtLgyhiSksMqoOOAtl4P40IxaYyo8gpneTzB4ohruxUACrTimDcfR0wUW2V3CAUBXe
kyheRE7nws9IY7ShzCp724Gow6jgcS+3ycnwlp8Yt45hb07mr6L6/L1zuAHlA5eNkiRNLAOUBiyr
PB5IwNKtwnO4lyXY4nBGpUVnvBkynMkxUMPBGh3q5xnDqOjzu7zQLRY7O5v3nd4tSYI4A/N2MYLq
scC73Pr4u4ICOYn3xI62aJyuzKOpLMWqsKiKcvpdJRxOwfzAkoowM8ECh7QS8VWJto271aS5m/KW
AlTGa6UL+sNv11e0lOxg8QdvKxvnGYSpkauTBphy+aCZRym1bL05DIg3RDeSkOtapCOcP09AmyAZ
3W8deXkZsYFlzQ0bcCh9um679u44OCCo77MMgupdznaFVSJlOsXjVsa0ANOuinthF4AIgjNaPegA
6pAAYm0Okmk3xX2aBdel2DNTWym4S8BaJIVYMSCW5qzLH/rocP37+yKYcOWZLURZxtuDpLV11ec1
tr8OfWnN7Uw7Jv3f1zF2ZVAVtJsbuoJ3I2cYYNkxd9lk/hm9kfqHfvTe831UyRGDyOAw53ZayTuS
lBQla2nzaU0fY9Ee7N2CKn67jvopTUOi+u0aTZmBGlkD2eNW+YvUJzJ9w3SWRMQHs7tKGxT2941J
67NRiqUKKNV4by7+3Au8WNH3uZ2m4EfH/F5832puM5SA1cd37MLm93NHeyrzOQpN9vuLoJoPhST4
/buauvk+t8tyAQLIrMb3E3oeypu5dCcRUZloo7nzXOB9qWUtIDr5HjytCEE9zfP3ehSRgO66rFuN
4k71XElFPqwA0j9j2vRLnQA9Gt8mcOXGnii4sfueBcE7RqMSFXl1/jE2zFoWqQYKleLKjr4z0vAq
MB4yC5PMmmN4ns7CZMvepaITShQLp5HVer3V5XRs58lq09Ux0MGA7na5yWxlyOxp6px+uluS2rXa
W7m7L8JTrR2M1AJPw/NQa8eVpm40Beg7c66r5+4qbH8Tt7kka7WptvCbisVGLeR3YoMQ+Xk0kP3p
jpi9p4nLkXdUFmP+DBBqatQAEwq3zfDRG2mtc+Sc/PaIuomPkWc5yTFxWMZdcfOP3bOoan9PtbaY
fGRmra0kVGVgsoqGBVCI6ErORJBXq/xxcIU1LztX+htAzrr3xThj0AgAGePdf8pLq2PlJuI+uF0s
HSO44J3LqBTi9Ko316rXM0z5APnYS7GufKyObCyeuGT+5dbgHCPDYi2mODYIDfJlUFKmrAmRErx9
Wrt4klSHTUdAAPJDi0dC9mFCCApvk3/Cd/wyDf4aNOfdFkWIpHkPaDqi5iU+rfMjlX41cWNXamcv
oIeYp1+J3HqZdeymp1HvHBOlJLT4psif0w60RGFiD8qpSR/rCgmjUdTEuXOXvFkb7kbU+3wiY4gf
2BlfFuvUr4LMxO73LcRBWOgAEVNun40ag3k6KUb6uUntKCltKRX4DLtHc4PAWQOMByyo1QJBk06z
/lGOAzL8+wsRBDuvQnCnP8ymllgpFslQ/6rUxK5ETagXq2TCqKOOHJWU6Lq7KKdMZQ1juNLS9NLJ
r0FQJwXXTeaFFX/7fT4YVS4IJ5pKYXoSUexltcGrY2vyVyt1pvA+z6R/HQPg8DhLAnbJKMpjyCMH
6JT32LR1y5GPGIrj9ZiNKuLmvbjtAYeIKOoqTROuKR8TVWu1QlAZ4lH9rESnpPjadIfZnAViXWga
gzFRAIOxnibq7zk1UKqYJrIUm14nH+vqVOCC/9fjDxmEhduWwC5qF9dtXpqjPk6W4dUG6vq1YKlv
G2t1r2vDjhxo0ECNIcK56L3nq7Z1imaJaowMb0xuxsyJMCi+E0BcXl4IiiBEzSrSKSqr+ZbLzsgK
UNX0hlfmL90YrG1oSu3kSF6mm4jevnsivbR2ssODAltO4ap2jnutGzXPzO2h/jYmThh++ferhrsK
d4iO6OTFfJ0x6RepM2bNi8E1KlE7/CErIteGWcM31wUrD37F4Kfp1MkgLXQERqTbSvdX+rPA2ewK
3yj968LsAiGij1GjVFYuHosL7Quap43mYT2dsj8NyMHok+6s39JFsG6XSVQm1AaLe060fWnpaltp
HhuTTDHdIQSJtf3zP4OSM1vUnrdjTQFoIFwAXxnpTe5Os5ShNbJ00DxZqW9mOWsx1lD9dH0B9xQO
YVREj5E4RUKRUzhadmA61iFUlZHU1hDuPyUxPWVZV3nXkS6z7Fg//MOrGC29qmpyV6g0VobZJqXm
/Wc6Rvkjuhk91asDU0Qfv6cXWyzuMu1NLW/nosA5QrGn22KIth02MnX1fsjdtWi/aTEos68LuLuU
KDwyWTMlouQcZlv0qW50GPiMgcVS7/crSgcE6n75ZGBruMHgTHfVGMtSN8Ag96PLaEwlXEc1qnRX
r/AjIVXengZu4HhigEXXrC5iIiGcYefhh0xUjHkZfzZhhnDXgRyPooaC96vAszxXMqjPPKO0QZsC
noXYtAtQi2AoDOv1YQSAoqbMHakwMldmz128QBFBefsWnIaBLmkNzHDo7bxOfFqtwXVd2IdQEcTX
ofOoMn0L0azotlOjGEd3LrRzk+qS7FoLRrAIcHZ0DjEgkOqD48BQYQbf4kg0rZKK5ji+iAnZyWg8
z6M62sq4Pr1DIBSOmjBI0D/CKV6EGt2uwbPKmyO1CxYZ9NHl0CrudZS96xby/IFRuOEE8YwjZDWA
YfVtFBXh47k+s9cp9dnt4VyH27ESOmKAsHwyG23OV/a3srIsxljrHq0wgVeJbSkPD2qNcRbgnuxH
gdu1K5yOwC90DiYCceC3mzVXU7eOLXwJ7THL0WzNMkqWE5toasO0Kl/UuLCnG6DOQdOCjAwgWubf
whX5POtNA3ubK2AZoHhvh4+5KIa3JxRinHAmUemMpCrvs0qtEa9pHWqe/g3dGCB3Mj906AXu0CIr
ppK6PFYs7YcqEuTX4erz2T8s36j2C3LcOfKN5FHuBemwyyXD91XmgOkoyoVqvF2yTrFWWY016s1S
iMSiGWpxjpbxflAcpHZG/Xhd/3YWTwGrJRQP6oDIlMrk3URY23600lhOdW9yVJAK3KiHmNWsLKgf
BRfq4d9rBODAHqIYhOgmOBvewnVKkShxiL0qc+vzUneeNFo/aysWnGK2Sm+9P/Qbsd1BexgA+YKs
aEH5VKlkmmfNfr7emJ3l6cpdmh2N8VauWztfREMOLg8yEHEzUgshLURhOMEoyKkSGkMv4PB+Mftv
koXBTPW0+NlUuKO0VoKjzFy9CwmpDgGh8fBkeLO7ovxDSSJI2BwoetDVuzh9VFVRUcTeQoIiXcX9
gfeaxaujUuu5MlUmRdSsHh5KPQ1/zHlDLLylLALBRpLe9PGonM28NrMbNe36j9c1dE/QrYJygi55
2SZ5l+ieOj232m0bTnYZHYdOwM65J+hWMZW3iil1nRJjeiXOQTjftx261No5oBK6/Nb+Z/9/pH3X
ktw40+wTMYIE/S1Nu7EaJ2luGDIregMa0Dz9n5g93w4HzdNYae82VhGdU8VCoVAmKy+uWIyWzKYP
L0vHIzLxM65hBelSM2+ipFbMMFXH+z6bvi3tgoFZ+9qgybWhjZ8tfZREcFseBoNxaNxB0G3pYnf6
aLZWOraQNEVxv8GIv83cY9vKGqg3v9sKRjgQ9sjchkZcoeqTbnaeVdw6yRDEjmTqYyMg5S7lXR7h
y5VwjnrM5aFgSLjDdCYW/ICxKvFLhPYY4bqS+bCNiPEjovDRxh4RQpsDMQEb1n18tRwp6vrtASMF
xIu+EK+VkoRuuReMn/JdBaBeckVqtc5qk7JFC0WYdXTc13GeeFlX9Z5hLzTQpkTxSteQrWbfvBzW
qPwbry+HyUnqNAIq9qrSF06iOR3IsU0QLnBKN1m1b8sywVnAiYMcjC+JNRlbcVmhIP4Li+jGSr+r
zDNcGXkB/zbigVtjCPddtKS0LS1gTDtt1z9m2O2LadTa08FbmH2Sc4dsHXAX/PgGTw3Yhhi10gyT
J7S1zJDVTlcEtlYv+lFNU3e+6/o5vzGa2HyIBtIvIRp7M1mfy9bpwIWEAjN/x6uqGJ636mS7NR0N
3O/kpIacady5tv9fOBsH0mGbjfiId22qKPG4hoqO3o8mQ0qNFmMzmcDDGoLU443DeOK8YDTkmk+r
FuDPu+xCN171YLsAoIlUH67gs6tXc8EQvxhYJYnZbMuvQd0+7BjokZJTJ/NqW2cftANYDG1hoxEC
NeHsW2ASJVOB5w4Nh7A9clK+/pDu31Zf+fSx2kvfp9x/CRaLyV/My6FFmpMI8ZtrdQh7O9WdqUMi
QTnkL3zdCycftwYQyWHDjbyXb+sDgrKLM2IjO3smoDrVhmGXnR6On5JjhIJSEjhHcp/96kPeO+/c
ylLOG6eerAGFEwkGN6OwzFYPzTZUXT/uTrHsypPJxP+ElQrjyp2atIJMhf0zNhOvls3Bbsigg24F
lV2+KNAQozErWRyqTw4JdfU2Go7WckvmB4mZb9jBBwxBTxXrRxRPgNEEy24O0UpGvRyGh/7hIK88
Gff8hs4AB0o1W0NX/llqWym0Ypo1QsJY+0RRodVl/OtbtwsQXGQo8BK1zirBQ28XWNttEbgKbZdf
dTfgcfDBrx9WeNnLC8/bAv0DJxaB065Ly5HD8W7K9DDEx+TO+IpFBeOOz60R1VO7K/r58lfbAsVb
BzVTdDdiill0h5WruARbAMM5ivduWwbZlIeXIbZc/FvCAqNXGFg6WytStXHZDnQGxicGcmNeImqu
ks98+qTdm/cyqkkpnmCIUeZqalpOoBID+wZfXpH/ZSP/5+AOre/i3R/4B7yHOaOMjVTC2bQ0m6xJ
awuih4t5qNRvBlKbce9JdMizOoKT/QAiyJQsU7mg5UsPB632ssYzGsNjRurZ6RO1nml2vaSZZ8gI
vTdVyXmhwDeE574mPq+KUmvLSVH1MDm215xKKd1HYD1gcLXJCS5e5kM2xXzHE2P/XgOHyZhoeqhq
FNuUzCMbhz3qV3sMhZ/KFktNp2Q/psmhN8avl1W85SLf7BPhnaWd5d6dGlvzkjg3QtuwlGNSl7rl
D0li7rOsL2QLg7Z8C0HFDJU/bPjDwhDh9VHP1NJmVzPeyqYmNgdEwZB5fzfbd1fub+fdCdBc+Eob
V+ZZnouqLR2tQTVCs/vS9r8GJG60WNYOvvEEIEicwF2iewglQeESGxeWTX2iG+Gi/dWnYU6/mPlj
PmC11/7yl9oIWdFIAqeMSJxHVELAoS1RqtlVgy9FsANwjq8jLb2rsHYpayrqp/3y1YlN6W2w4Slx
BSBPiBweZtHFLF5RKFlbGjNQsZoZcRXltxvvPG+St0sB21X85fGypDJM4X3jsjQDzwEwaesX2Smi
kt/fOt8fhBLcf+4qo2ETAFjPfMCez7ozT7udTrzV6U/yrbDDlQ6F+o/N7Bok8IBzhqBXQcFYh9X0
+6NgzkcUwT7Y4FZFzr9UFy47Ema70lfveQDM48PIV2VOayPwWUsltlxg06ya1VyJE3bvlGG5L7Ow
/gGyR7/eodeHHC4bxYajAhyquXjC6OieFSL8jkbOWMw4zBFGTKjzebKnZ9CNBZdR/j+m8f4wEzzU
AJpVjBsxrsUp4ItGkHfd08Dy3hrvAimdJP+zhRsOYr3jcS2vYmDWTW2kJxN8FDh5h9v0pJXe/NPE
XcNJi4bvvVTCje8GViy4X9fgbWliCb5OGWmmmfCnJwuw9tVD011oh5xlsZGzLG7kmz6gCfpM2rQ3
hwVo2EXTzV4DNh+QdT73IGlPHhwN9GCcovAPKBcdZEdXUgp6ndMp7d0WuHF+7LMvSux34+9fLxi/
NXBr6uCJI28P4NWng1T2CGoybpFN96tTBuOh0uv5MY/Y8vmyWW5pEXcYbzRBSQ8cfh+tRLWVdmxK
GH+rdrvZ+uKiLKVa310Zhd+G59VXOKJt5KlNovQNJ/4Wj49ySh/+uQVzR8Sow/R41gP38kdBtHx0
MnXE8epd1LmGvXOc7/gA87/hbtzwGLrDF1OjB1PlEcBHLKWghqrbgx7m2eSM/pQ583Wj5GMRgi5a
l8Wqm2g6EgHIBiANIdar85img7M04FrCTtvphLb4nklc4JZz0vEkQ3kaDUfobBIkKud4gLNAnKjd
Jfc8LsUYlgqG3Qm9EpyhRft52ey24jUAuqD2UFHUcMUhMGKVSsqyWQ+tG87R0r0FwujMeKu+yzjD
NzUIqnAkvx2MnIkds3k5a5lJJz0sYzRS3trfLP0PktLIfqFIiEE6tDmJaTeqLyhWWzG8rceJWVBF
/j6b/vyDLxuo9mArIar/uypEBgwPaU1VUcjjre0frXAoiRGPhdWhOQgsor7iFQGS0lf1NSdFNo+X
0c5UKIAJfiKqprFqUoCpduQrJNDMxkuzb5dBzpzERxDx4m/NLKERBmVCqt6k3amROaFzM+cAJuiG
MYfDaSKEO8ON2xGHTEfeECMH0b7a1b59O//Mj/zl7AbT18vybCptBSdcFY5Lu5ahLzxMlFcF3f4F
BoxziRlsYmA3DigbDLS1iB3atJ4Yy2y1CzG65nyzkiuMEVyW4uwdwpW2QhCkiCrFHnsDCOZwytwm
6KZdyXydjF6WFd5lrO0vZGPAiMecGiq6H41aazKatwVUxnfmsWO2S2/024Hv1kbHwn48TEN4GXFb
f/8AukL7x+S0ZTabMImsO+jj9Wj4tgxCJpQrmF0SOamiUIMLxYL6gTdhGEH06O6LMAkjX1ZWkeIJ
X8zpI2OZdOANDZ5W7i7bWYEOcmikDtUg8+aDIknJbx7c968mtqzGqH0vSGajg6YLreHGaiSt8FKJ
+B+wiohyM9GdeIFEE6gbWqyC6g/OE3niVDLNfukD2UYLmUDcalZ4k74oFDVybhVHxQ17M/gTq8Ni
YBSIELOIdzpIFBnV6NyFhXJT6rfajP94uAyxLcI7hHA9LNHEt64t6LhIX60k9xzZlXB+h785hncE
4axmXRfllgoEOGwsGlgOVuDmXgtesBp8VlMj8Q3bJ/UfOLEzMDcpGKfsEXBtgdRc7mUp8YpSEhBv
ojjwpSpYklCFEb68TapIKxOY8ki+Gu7DYPxc7JfLX2ZbcSsMHpSvrKuZNZYh7OeK40w78Qmb4Tsc
T83nwUJeS4ztLMbn32kFJyQlkrhTq5TD0eWmioNGfbK1E2X/VSrB4LKcJkaUQXPLnXrC6DumtecB
UvE+uiiUzXhtmvdKKMH4etUpo8iGUGBQ/IwJk4Oy0FDync7eFB8VJz5a5jQfu86GRMqBYb8Zp7By
b5uwuv0D4nEBSrgiGjQpQRqI08/3qRN07s/ZkAT5m/f4u8Z04VaY3CJuLAZp9KT0aytIkPmOud29
Ts3rZc1JLE58TqCWpBGbQpqYnKr8KUNUqt5WcEKXYWQScRtZnSOgUNbxyEQvsgdq7zSzPHZaD6fd
+kalSOKg87qz8I0E19CarlrVJhToor8bbYflvj8tLXqGSwysSptOZMYnOInMBbe+OgGN7Dnn/XRY
9ham7cDLEcg8+fZZMh2UM5EDxo30UY8LXbCKI8NtB+6gVNmV7f7yd9r6fcKTGToIas/T5a6pKL2C
6yKMsqNZXkmrsVt2gDYSLMBAg9N5ptyeGKlpNCD2KDovHV7K+lYx0MJrF7tK1nK/ZdprLOGztOOi
YdMybqHIfsyUkxJ9xVoED4uyL6tMJhL/95VpNyBrZ3oFkZQcXTGYA9N/LUPpDcvkgQfhMtb253lX
n+C4p64bp5gxqE+/crNjOkvSWTJZBFdt9WXXVgyyNEbi2fNPcAcU9X5JT4vzclkS/pd+SALhhK4+
jljyNee5QD8tJDGNh0U5jtS34lNMNM+G3x5kLZkyNMFnj7FDlMQFmu4s+15zXnqdBPDiByMhx8g5
0Vw2frYZB68FFHx4zUqnnCZA8u6eOeQ3UhJYT5w8pPHdo2xqfisYWsMJjoE6SevWaMMPe4zcqpZP
zO/mFFz+ZpID9daAs7J01LJ7ZUog0hLtjA4rlhavZVeljNZAYuRvo1YrGFJjznHOIEpWVF5pR561
yK4jGYTgGnBaMZcxAiI1PxX5YXQ//TdNCT6h0yazTlr8PhupZzufaowPFM594kpOkeyLCP4gSgZr
MFzgkOp+yb6q6evcH4kuobKQoQhegQ5OU5AO331wrpThV568tM2DUcryI5sfhbNZgmYVSVtxYtMZ
XEZ01uOjdCBnRNOHFfWyHkN+6s7cDtr9eHMtGjbF/CItwMBj5AU+zI4FvOeOHdQj5rZ3RQhG5uNl
K9gUCG0RKvbHYJhIJOLLWDoxNa+RiVOuJ8eriMTKtn3MO4CYhWvsnmp2CQBkrOLAwuK66TB8NW+m
1sPCz32x/+1qOvfab7suQJR3vpurr+os1xeoL8OGw/7OSkIqU9p5G5+AIdh0mvdabKCvHI8TcjL8
BiluPvJlfiJoBvo3E1+bl95KKMG8q8h2x5QBkKCCmaIjUt/1+Y3TBrUpY87c8NLYJ4g5BOSe0cEl
WkQJvnclZh2YEPR93N9N5s4ZpOV67uoFG1+DiFbRJTmzixYg8yd9QLWtDOmzdd+fVE5WX4MqTsYT
xxV0CVC4XWk6zVQv+haHijdBsgNv5iil62o2lecSVHIwZYbjKzjV2J7HnBQDWhH7b4Z6LK3Ia4bg
8pHdcHWIqt8xBONjrLI6V4EoSZ8EdhOkBjbE14kXRxKgbWFQkyLwC/BG/N9Xl1xBjIikTtuGrvmQ
pi+s+cF0TfLo2speQJp3EC7tCgRrjnXMMdVtaOznsArqvYoaGzaw8lLHfBhlFHBbR/cDnvCFWnTb
jAWDUPpjH+i7YW+WnvOzKZETNn3Vix9z8NE//ckXe5dR+GIV3qqqU9A2TBevz5dd5jxGQ+IZpuyL
8R86s/KVMgU3wfcrq/UM4ermao5+VNZNVb+UyKHNR/yDJNDftsN/pBJz3bj5JsyXAayZdqa7d9IC
QV04pfvLypNZiJjvLkrSKTUBDh8Z5rx9TlCafhdoPgnmq0LKmbGtRBdjBOi6xzEWwtSqyimI6HG+
qi/TridB7Wn2oXyods6RmR4WxL8kv7ATKr9XZk+eutk0ULSD4fLHsqbzIcvU1KrCwfLOkPejV2gQ
dyo/3lvXvLWVL7xioyern24ddATm6O4g8Ctgo/h4BvUkT1m04Ax20We9OcXZdSmjMtuKAzBL947B
A5HVOS/HuGgpqVrk3CeUNOl+ifz4xvZZOB7VwzL66ffLdrNxZX4AFLyXbY5aYRAI1YB0v5pvp+xO
XW6VvPNMffwTL7aWTvBiTpmUveIArP/yt41GT2gxMk//ZoZUqkrBhXXZQhbTgCr7Hd+whdSRT7C2
w3c8awcqggcZ9fTW3cnrZ2gZsBAPiJwew4D27qTGZR1H2B1Growkw/KVkNZ3hXNb0Ov6txnXsVoV
dw5W7qCREDMEgoBKQxQEPEsbFo3n6q/pD1X5ctk4tk6Zg3oJioLYmYCHlBAPDHNV2/XY12H7g2Fw
tT3OYRlGx+jAytAF7z664v8sC4cWHN6eCFIC82xeW6mrmhUL+uqMvXMawL1v3/Ct97MXB7KaED9P
wlUAKPDj8Fw95lsEHRaLbZbuWNRh7GLV/RSfxsjaX1bihtuA5kB0iUljXOFisJMrS6uWdK7Dcnq1
7Os0fS7G4+9DwCeheoLJNfSCCYdYjQmz3JTVaLF8WMrrvn1wFsl7a0sKLBs18GjAuMJ5s0pMwaRh
A8LQvyBpULUPtXv4EyneIQTfp4ANVmfZWIfuXPzMjOI11TFs2P12Ywpyg2tJBGX1RdzOgwFJsBrG
V5X7WGlCc5L0pnC7Ee1qDSJ4usagbdEkAHGq7FhW0VHRJ69p7FdzrPeZ/tuD0W8yYQUH6CbAyiV2
YuuxRaLeAJfLEhueWzLPNRCq2V8q5GYpk0zxbpvCOxh/ma/uqBndRZ3F4BQ054aSm5w9KprEFDaC
C3yjdwjhqu0zN3IbBxD9UD2NphL0qbsbUjBekMibNPe4FHb4+9ang1uIe1Sw14hNEO3cp7W2ABKz
EP7YvlKMIs+ypapbqluBiMFg7iwEtOYAWSwWDlgChzVSKbZJpb9LcAB7WOMIfluFpdWDPeAoTffK
uIuSa4dJ3NqWha8hBCuocEj1IcdpjRrV+Mbi4dTWefpX4TRPZk8Lvy8TyW205asxb4+JR4IZh7OO
MqabLSlUGDk2FfpIDPU+GVVHEqNs3OJw1aALwRJVBzOIgneAk4tdkjZ1OCozysKjcjctGfErRmhI
Cm06sA7P/cRoHweMlkps8C1XLroNbB4F9yNRIelbTLM6WkRR60pT2zrMjjyEj0Pm5cfk0O5l5Jmb
hoiF94hJOE+gmL6wI1VhzaLVYWc/zu0PVUu8tJEkGyUYYvYiniJrcUHKgHh59OoprOGbbFkdZeN5
xdl3/ieISGzV6RZjCQGIqj3FBMyuFHyv+15WgdqMhNY4grknaaH1S65CmND8ogfLgTwtfvgVYxS+
P0qn3zdNfSWV4P+IMoLLKgGaZlxr7mOjSPzrVnAMLjVMn6L31D5PWpQsqexxgtqUOLjRd9XOQ5fm
c+p6yk1yaPambB/hpi3gEYy5E3yrs/3Eul4hgCjgLeroM5azmBitN8jzZQ++eXpA/UvQFMV3+Ipn
16xcc6lrrQq1qSYY39UyG5F/34Oge3LsMfI0B7vZUDecaPtsu3MeH2yDGr8qTOPI6lRbAr8x5eCN
SnDEhC+Y54m6NNBySJ1HVh9Y/ugawWV5NyHAWWjzBweiS/7vK2dhxanaxEpXha3zPHSvpFQ9mkvi
mG0MvgAerwDVFB3SME1kqLIWRAR2A3aJQ5MdClOmq62rBHV8NN+jYI1LX7itkPdxsOoTghTjY57c
6Eik5tZ1avyFlZIS9751sNZQwjE2y4gNqg55zEapA3tUf4JQRjZEtg3C3xScreYs4p+UxMxYPOHb
M8xaZ2mX+xgDkL2mtz4NIj3chZjmAnGM8PnjiDW0V/sKnGAL1m9fOcrrLM1HbImyBhHiWNPqpsYx
ANIG2ZNSewgnfecr0pA/+LaSDlRaUtq2rUwWWgrAQIa2e1BYi40spM1rUvVm85ba6Xz7sxLOX/9O
RNuKJ6tSbBgf7llQGGGyF60S4kEF52eWFxRozQjm6Bg15AmvaeZh21esPV8+sRvaRDMGf7Sj6QO5
YsEpuEVRaCZz8Yiqr/Tqfqx+/x344fc5/sojGPZooYzk1Cj6gxRCMzFke9XU/1EIwe6SyZwqu4IQ
KMSHhIHLnBqSx6ZMT4LV0bSIhsiAHPp4NaOiRyXh8UbQ8EFP3CZWemp7rDipVfy+255sxcfqd89N
/ax8uPy5Ny15/b35M2eFY5qValQUqqq+GJ+c/bgHzQMftfx3eROZVDy0XaFVat4teQO0brqryU2c
vtD81dYf/0QoTPti3AZD9ygdfoSZVbOZMQyEp+0NeByvNS8JwDT2Dd382Hol68jixiQExC6qRP+A
Cf56rDtrrDJ8qaH1qfbY/ezLbxJ5NtUGLhUeOKBkLOZn3DlSxyiFPBpoU645/063T+6wnhmtocnB
+sHXeVW+LAuxZeKoF8HhgEvgfCqC6KlmtVhShkpAaGafFuXXZbE2XtBoccYYM58zAxerYAy5MeZK
r+p4nqWtly3xXawMg1/ARXi5YQbNHN2rJDMk1+vW51qhiu3CrAWA1RIcLCMkThLo5fc6fbos2SaG
jaAHM+yYPhObhfW5omgAQmy8VI0H8psezSvkDzpdMdWGGR8M+SCycgUnV3ROVOQ9QBqws7h3Od1f
FmLTNawBuFWuDiuWfdRwQgCIEVFhjLIAR5LZ+r0JzmllLy+YbFn5Gk9weVHFT8ACPKdIvcgOcnva
ETUwFBn95ebnWWlO8Hm93Y6thTg8bLCvchoXn5DJs3vZflYZjGDfSdq6VJkB46I5MzqkmsdkpNOX
ISxVmFJJsxm9c/qMI4T9c8kPHYvMdUnP7uYp/UdZZ3m7mg5RXLqAUArmjVG0z/UpoCT2DXs4dVq5
V/oo+ZMzusIUXCqY6WJq8xdziaWiZK9Ot5kpgdjq2l0dH1A4fbRuxG8ZUzrI9b9V4t3oGZ7mc8aN
RTajIFOiEPUkms0MrYJAacT8Yjot1nOHGWjT+IT4FNG+RDiZWfB/X51cDUzCWVwDru2c68wpbmhH
A2bJ2DUvH1isHvkIY7JBnyr+Qqdj6YHj0sOaAHc8DpZsOfWmK0ITCxjIsWkRd61woY96oo66VTXh
kPiNjuGlZsfXxaj2kRMoNHvZnS4FFCxwLurGaHQAzicH7LhoS91jq6UXo7HgXzwnuK2JIQQYa0Ha
Y2LwFbOiHxU5GvkYlSXud86ARE9d5+mHHqsIh6DB8p9ACZavEt++hYhtrZhv4/QGyCd/RCzmMcnL
1OK5ovaYh/VN6Xdfi7fNO9DmTxl3z1YoARYWMEhxtvWzXN6SJmWiVwZyK1VQtFddK4v4+N8rahBZ
DMzyYv4aVTJBgygGlwOesrirtD3n14iOhe2NyBVhli6KPVlotPUiW8MJlj9FWCZeEcBZHTYgO8mj
2jgP9eigRlcEVqpKUhxbuTDet8M5GHXc9uI0ZzfFo2EwxJiYaznpuw4zvaXvPHGTnG7ng2xp8Cae
jU5CVGowbIlh4o/moY1gpLAWpUSnRvGW5i1916df/qaScgMZIf+WediIYcBLgXrqGaW3VsVlrTCn
DJvl3mW7tJXEY29UNaJ5rABEMu8oTeyW9AAY/QU/7/fX2hfid9ickD5bT+PgsTC5AmlJmMaBcpRx
bmy5Y6QJQDeJ5BFI1ISrxgZfTl4oJU/6tV6b3VXTa5ftLp/orRsGZTUdtIcOGtbEA017V5/dGQkq
E8306MrzBrDX9/0uwt7CaLkZZBshtmUCETCm2jd2qZuJYytDyarQRX9m/tREn1Xw5l+WadMsONnw
3xhvydTVNRYx2uidNkBvWb0zjf6wLLKk77ba3iEEQ09dVg9qBQiHgunLTJo9/pcHytpgNNlDMoNo
ppN1z29dmyAcgNdF2hWUcIKvmvTSdrOyQMLSvCoXxUvzq3hMgooFl9WHVsINr4g8FSgiMLyDLmcB
KcmHNu5qowy7cYzpI0PZ6isW3pFPfakyXyuy8kuj2Br1R1uZf2BNNGn8vqo69UQa1u6KsVNA+9Ga
bXls4HxzL++6pvIY1pp006yESTIMaPxxCifzks6ip3wcwNfaN9Vpjgy78LWhzLGLMNXUO8PInPQ6
UyszOuC1nGmPy0jzpzG1y1e1GL4keT59gjeKTs5U57fzaA8kHGrF+J7ZOfF7xy3B4AFiuMlT1T5C
9otSdfLMCjtGvTqhcR+AN2oZvKwa4i/4yx3rHpzV3bGsS/cvy2mXzy2tqqclWTDjhgTr4uXxOEee
XRg61mPGpXVMB5XafqdTxcRiKtJ8TdBecgCpY3MdZVZxp9K0nbzZyvL6MCPd/Z1a1eT4Tp2UZWAk
S4WVxc5kxp5plOjjzKNapTszM9gjbv8pDwxmld9Tg9nPxE6wH6Z0mVkEWezq6v3U6uqnoplBW1Pr
BltOsZ4x6pX5iFJ8FCFa9lLHzWwfhWeF7PsyU6zDUGrxtUvjMffShOqqXzYWXp/eYqus2w8aM9q9
ps8IKCpSdX/pCNK6z6mTTOOtoUUpC8pF1b7QyqnST9iOMT/VaZzlfp00Dd1pTtXVuzGPdBaMulm1
vubMWKeG1c0WiowGiVEhKQxc5wqxsCqQlSQJ2jHufyHKqctD2jfs+2jUVn5lN6aKGmFDsjrordq+
ayhmab02clTqKUmCiFFX4vZ+oXn/6IzKEuMMptVfzdg0jUcN89dgdSNYc6d013VzbO71Ak1HSPcz
JX3UTAq6caoO5LC0Zql5fdUzsrNpiRHwLM8X1bcbS7sFjeuoH5Y4c5obbMs0vzssHdm+QM9KGsYN
dYJYHWLQtc/F2PrtvGAtZFcUTPP0OWsL7F7sWsRLPZSxNxbNvsGaLNp7E5k76jVulfbXlps42j6j
VfwXeC1nFrAOjOi+ukSdH0fEeTFarC5+RGf24tw0pEiGx8XVFGQ84sHsfDoWTeuZAzEekmIy1KCo
7fIH54KjyPbaSuXrUZvbfsGG9MXJ5uqlKVwoD/ulydcFb3UEkLEyalfa4kJxZqSNndeY3TQcipm0
g2dgEKU5uEvp7KwuhqVYoCYDEWpbsCnscnd+hQT02RipJklobnlansV+GyZE6VvwtJEN7qJYd8uw
sOZPUaz41LWDtBjQ45I9uDb1oLPDZQd4fn9YfD8Izhaq1aYuzva4JMpwg7yFFbeWuitjiYPlD/iP
UQV+Hxl5E9U8UFKIeXlOGtcssVaG6omvm8D+w519IgdZIfz8vsDrFAw/oCYh/IYXwgeKEcbGUdsy
bJXCL2ErzjeNDEczk6S0ZThcnavr1i41ezTUHuKAkMTodgp801h5SSrBOQ+eIQ/uPrzlMNdxZglJ
PVKTNU0ZmgXDWuKDXp2Y0fisucrtp8sWcB6lfIQSnnHLqGlFtQDKGZ5TdmMlz40paTXaMoK1NMLX
gS+YOl2p8eS4iQ/6Ib7hQTI5DBJblkkifBzEDBUoxCFJkzEvKZ8SXLzp7/f+fFSXEC/Y0RTlrKdl
mKCzqHf3KEEE+u8nYAGCx7yFZwX6WMR+xrq1jF5LobDE+o51b1XxlylbSr2prBUE90UrSyaFk6QY
yi5Dq38AjUY57JtM8tllEEJyb+nG1MgUQNTV3tDvcWu0quSc8E8qupd3RWFN1EcpcJ/P1ZgCosFC
DfOqsvw/OBz/aAlcoh9/X0X44+o1fr/C4D+lV/NY+W0loWiRCSGcQGscm9TO+dfurUdqtk/SngoZ
gnAAsfkg0kenxJeY73S2K+JPl9V0fnGt7RX75j+qKWcggEc1sQwJJcZ1kuja41S52S5uRvoUmXjS
2a0B9ofSPV4G3mjoQU4NnMCoI4DB9oxDH/sEXYQ+Dor0IFgmWEEVBePXHgTLkdd66pV8ScHWDYCp
ATwDULdAGkXIwDdoajSxnbrGQgv3NLezh6arF6XiOyZkGZQtt7mGEo5o5Sxxr2tIv6onc6ch22Xu
LZBtyUiqZRIJx1SHR+tMBxINiKtBXx4bSjC9Sit0Ehixjyw3mZM0FqRxqpdyCW292WXTU6R+k1jE
+YMOFvH+gcRWMvCawAbZxNvOeZt7HOrooVUxsPi24eSQyQgAt7zcGk84vcwqllmZIFdd4tU3ozcu
SEpZw8tGsvWjVGcnOG+socVHqpHdRWq39hW/cAMaTFjeMB8q2WCQTCrhRDejOrf6AqlivEhBRkj9
lr50lfLz8tfackxr5fE/Y3ULjVPZuGMPsSzXfbVn1XPJ+Nv9i9AcOqt4BlcDSa2gOQ38u1Ghool2
ce6Y80SNB1vWIbCprBWEoKyWpSoSxbwXvd3lVhYO2ZOD9+QfqGoFIqgKWQGXoncapeYkWLrbypA8
PmRC8PO7+hRaUqIPiesJT7S8enaY18rYsje/9koEwXe2iUKyooEIbZ3dLnnLsMLPfLispu0bYQUi
eM2xnl23qiCH88yHyniem2Hhuf/GrZXuHmWpKpneBPc5jGAGMnrgYb2XHWvBqFwR6ceXgIhk9CTF
nFwU45y06avzgsvWt5bvEsVxRyXGUquDIia03dRGe2cKjOR62amhjm2lzrW5VwNOBfwftebwP2Zl
bbNaVNPUwRTq5ros+53VewPWs0lE4mf7kkjC2UfXdEH6t+52kFb+bx+M+zz5S1iESvD7+2cwjooK
FbaUoZ+PVyE+SmVV9UIKG73tSepxwG6vhMuD/WkOOJzs4t40ihWaoMOkURKjzDCGQNHR6V6ZqT8p
kvhKBiEokFo0qvQRAg0q1i+B1tY4Ov2f3AErMQTvGeVDFnXIwYZ5roWTRq7wtg4uG8JmJLWC4GKu
ra2luZFlaMgfu4fE6T2Qk/lL/qvIb3v91VGDvnq+DLhROv9oCYI3tZCkq5eI8nKl6i8BeiiwDczd
87taxiD5luM/s/KVdIJbHZOlGFw+UZEdOdNaeor35ZEj/dGhXQEJrnUYlWxBlQjdGmV7Fw3tQxcp
XhI1qSfR3lb6Y32OBJ+qEjjV0oBlGyxA9uvmja5n3x6Ul8LTfOVbeuQT8/FORpywHWa9SygWweox
U9wugirJ3tkbPt+FAVI5tPJwjttF8j7ejIhXYIK3wJLe0qphJ6EzvqoYoO3GE3H3aSYzEBmO4Ceq
hdXt6OCGwkZRj+GRxI6Tcm2bkgBC45//gh0SwVlUyuQMtg55QHp0nfnllbpvjliKtXND/QZkhkf2
Nw2KK60eypAFF2J3qpGxBIbZxvvZxeVYK4HtvKjZElgDKiwSryg1E8GfIBntup0LM5k/jX575MOt
iDH6kF8r8U52jUmcMBF8iVtlqgu2H8y06fmx7dIrUn/tJ9nw4UZBGy7LRRqVz0yBtVg4dEXfxIMy
1Ohi0rziyFn6aj/3MQPGeSitK/kOw20niW1FAFT52KvguPRWaVVVbRDSgqekPMVhZSJQA1EfLzDL
9ohv+pQVmOC85kFvaj2FFs0I+0V+NfMDlpkjFXJsIsmFtm0eKyhBk3XfkoY0MEflMITxQTu0V/F1
HyKSApun7HRz2z47de9gtpACy2I06hUpwLSJHBpHO6hE4qc27W+FIPipZC4r7CcFQp2danAh24+D
jJ1NBiG4qJJgQh2ZnDq0McKm1nszX/wlkzko/odeUpXgoCizmqZzYW/JEd49rPcgrTnylR6xdDeg
TCDBI/W1HZF8gc4cgmH0wq+xIZrNknty07GvPgz/I1ZhTZSoqApyEIJu0CkNcixTcOkrCq7B5QtZ
cnZswQMp8/R/pF1pc5w60/1FVCF2vgLDLB5vsWM7/kLlxrnsO4jl179HzvNmiMJF5eTzVHGmpdaR
1Oo+XVRDi+lRLFfqzUNpIdL3IvW3/VQJIrpsbWzNEccJiSK3kdRijlBhnXbf0RpKRvChIPdT/zgO
Ox31Ptu2iWaK4wVFL1HpoQOwUp0UUL2+byB7uA0iojq+exlNi8K2JqD0p9lniiDKXXpU3WwX+yKi
W90ML17B3xWrqCBakYPo0vRUZzdJ/qZ0GDfioFBFkRvB8InQOHIIRymtlI7RD70Kcq+sOocGTqDg
3ItIy8eL5dge9XPH4K+NMTImOp2RXZFL99OklU5JUofksi+YL0Y4G27IN6WQ5HqOWgse33lMdiTz
0n1xMJArl/u2J0r9+4+t92IWxxakkAapVIHGNNrRtdQ3HpPW7XbN12w3HCja6YmiSQKv5xNs1K5K
EvQKZFUmhWNCbRjvpqFIBVpAGxZHG2qu5KFVwOnRq9eQOlToHDPdQUePSVPc7Qlbo0Ko+uHl11Ag
l/8+wgsqDHtrMqsSh5fSvjNjpye1k0i7RhVsIWvDtoThJmokqOa1UJ26s2OEKm/Tl1AT5DGyL/CO
h/xWFJYhGwm2cOvJ0hC7wkkahqSpU5lXPX3bHikRALfVSiYaAEkmIrtFTP9RU5QRSMqnbYi1UVra
wO2zqU6CYQ6R9Bx0EfFxQtGeqTTt9SQQNZNdNQayNhCohGIPqqB/3QG7jhp12Sms/sKNyC40BLOx
asnl++9X74VbEaMgNvS4cGKAPP8cXM1Z6BiD8L67bgbelAhScyHHwG16kkUHuWF11RPexf+VHBYu
mD9ZvUOYRnYD3eo/KV2C4BC5YHL7XtFBfKJRgVkbfl1dZ6VAunhtY1h+n5sas4JmLDp2wgnMm7g6
G3Liqeq+q65Ii75+1edtl1tb/ws0Xm8+16gh1RKsKZEiNM83Vd37rXxnW0I1x7WdYYnELdAoyatc
YqFY1hxO9eJTpiHvffCak3RU74pCQGyCYeSl55FvEKo0AlwcoX9sBSl4304fLOv70Bzncb89imuH
r6Vt3MLt8o62BrRtcBHbRdZjFD/Hxaek01z9awwNv4jKh23A9fX10wlVtjAW6wsa0FWuEABKyC81
DJfIJiTiv/8dCPsTC5AwikYyMqmgwfQQY9EoWtXutiFEs8TtdDLk9OW6gB1ZHrplcRqKzxq0kg2I
Xelu1P8RK11GjaOLWLEmNI8Hmkmvmi9BeY2My217Vl9RoKXFMpBkEy37OC+XFMkoNE1nVyX1G7vC
docxdHo8N7bQC2PBRWMWYK6SoMqqAYnCxO65aZrjpsnmjoWz694Z5P6sKtLDtlmrLLGA4KZJaayp
lUdEwjIl95DLKJm9N43QUD7+HQ43QYE9FWYewJR+gJZx7nVa5nW6L4kynkT2MLdcePY01FMnE9gT
qbGTdDsad7tY8qTw4/rcTJ3uMjccmVN0DgibjA0cYtjWtREIbn1sbn879Vy+r3FBDDtAMym5x/ft
tPVmJUSfPsU1ukDgYoLx4isA4q7srIgJKtH2lOm36vDa1rtKtDwFjqyxHWQxK7aG/O2AvW3R4Fqu
D2kn2BJW40uL2dA4mia5rnbQfWeBVnY5QYXGdeD/6BZje4rgyCuyhqPoNsjborUxZlWfvalh9CkI
RHEM0exzKz+QZiPvZ0D0pldqN518LRv32yty1QoNbmoz8W/b5PjMVJKBpDouxWqMdM3+czcKdrJV
11oAcJNu9u0Q9kwTTFb6XfdWm6mbFAi3UwG1iAzh5p4iyTYZDOB0E3EDBHxCGuy2x2p1Oham8DNe
TqrdMhm6ELLvyRW1H6zkZRtCNFrcjGfV3MrodwQ+QXVBW4Dv5yuNPhFJEax4kS3sjyzWIpr45oM0
AqjQ6K7VnycdBWjdn7DXYsA4up/0Keo0CXMSo70Wbp/FVLqdMHrJPOg3jlygcGQfJl1LgwymTIZn
7U20prN36eCYaEvMWrmZ3vYUiUaOo/wMbZ+jcQacXpteMEGeqPcGW3DgZCOzYRMfqwrruqRBBZC0
rbzmLSSDU4UG2mM66h/tlZfh4080YZShlhM7ABorGec+OOtQb5Gj1oeUhMAogXPzQSozKKdS6YHU
dt1bWcUHc1auCwWK0XLzaXuS1reChVUcHehQ40pGpuJYN45xQugITdPV6/g4eZ0r1nQVTRfHDCqu
8rnMLLNQ6ZKNz3H+1ZJRplBfy+XztmUC9+MDVFFP/veYOMrfZdNT0twZDQE5iCaKI4dKD+NaJ/C+
EOWNg3SnJ4M/vuYiqYvVSbLRHh3SWyjQhhburyRUhuowRWzlsiKIzKfPcuVAECA+zjvWln0y/Y+P
3RKPY4o+IGMa1Yi7Seo3o9irSetE9m4bY80VlhgcPaR9QDuTaRwWDWQpbekYSsZ9FuMCbuHSY6gC
k1YvJAs8XpOkyaHnnbEskeBzcmRdqlkG5HT3rfdq5Dqg5OkP9vMlHndgUGuaUt1ESDZs/DA6mKjy
MCg634jatq7t50scxvqLDapJEfsd2MPAFMzpQ5okOtMbywTDxzyZ59klCkcTMkF0FBnYODUMV6n8
gp4AvqYeFLyPb3vF2qpd4nAEgTK1cpAazNI0vpbUgtY0qu5ATX+Hwv7FYsykDFXgqQTf6xufdDcj
2Zt/kvi0NIQN6AJinsYhpCzVJZ2vy+FgTscg/ss54VjBigxc3hp4mJyaNyg4lbvrzgpu+j+Jwi9N
4dhg6lrDqtgLjdlEXkbRs2WAUlYkIWs9uaH0D9Jtl2gcL6DOsjVz9kLD3iS18jzIT/ogWJvsG795
swKhN9Z4BIqG3PxXqKo0Mmjv7DTdOGTfjOElSM4Wdghd/gKB1zwS2LS6ehZ4nDNkEtWHYAJeoX2T
hicFlT/ZcNBFN63VxbOA4RyiKcOYhCxLTSmeZLQqTEOn/ZOAOUI6P4eOc4ZWJVmj5sBImoNWumMn
iPqKhoqb/tloA8il4ftynl3PkXJX2vVbVKc+KkoFF1N+uJDSDQlS1G0rKNtWoDv56xLVUIjX2pks
eaVtX5s091CjcmuMHxXa4WE4ZyvjqiV1M0seRCdPQ5M+tgoKlgPr+DFO42F4H6vCSVNnWEMl3x58
uXy0RfVYv+2hPzCgfGCpUIz9rf/VNFEFJbjAGE7hV7QwjdzMk3YVrpJOcDuxPF//o8r8PyBRxshC
idAE5Xw6iPvQLORJ8ia7damcQxrpo9dVHoJz6cJS8q5UR8kj6TkzX5vq+5S9bE8O79U8BOfVQzrQ
qc9hRY7ieVnxrebWSl6pKhID/e2kyAHx+YetjZkrYwCZvQM9Xy/cmTfGW7NTfHRw/yf5YByZR+PO
ODUJokSyMHJVpn2Kk/kmaYxXnYr0sPkjDg/DHXFs1PzHKoVRuEVa8d3cC+j5t8RDHoA73Yy5NTa0
BkCF9jU+y4CNbivJVWqHXrVfmsPo1kf9O7JHwltcMNPnbecQmcfxUKGq/RgVQFe0F5WijPKjMQze
PI6BstCOm17DNPVN7Or94I4GdEuE7MBGabmr8jAcA6VlQ6tGB0z4pO1Z+h+cT0YJQOtpfnKKcN72
twfut7QHHpEjByQFqijqw8hp+/DQ38evSKIs/k2P782OkPawEyZaCBaywnFFGpl21piwcewd81ZC
A1A3YZJ9O/W+jJ0Wj+EOhPzQSXzab9vKTNkaXI5BoFyh9a0CYGoYDrEhYDASd1CmQ45SmFbc+Utg
KP8eSopcj4oBQ2s+6C/tzfjIlAnROIe9VIZut1dKZFnKB1n0PCpYDCpHKWU2mnoxwM44CQ5BLO9m
MxMcMdb3/Z9bCv8i2nVjQG223qrppi/dnJxbUQthEQRHKLFFZ5qYgGjks5let+FVFfz7Bw4BZU8V
0kDQDuWFEdCejxbqWKEIpWrcNjzK8WdZvWmCmw+/rbyvsgUSx0+DMpsJZNokz8rfom/z/EUq3W1b
VodrgcARVDxKUNKwgDBKfmf7c3vORUqeIgjm74v7GDSX6w7vQxgu3R8jvx+vWuWwbQVbgr8t0YUV
HBsZBZp8d10teXqM+34MFy6aq1pBE68pAV+glLTEtckkgk14daUuYDlKKqNQNoIagxeM81e7MPe5
bjjQdryVIeS3beH68WKBxbFQDYlkM1KAFT6NPqP4wNM8+3VGG/aPi/7+6nfQnf91yhJVxutnD7Da
uqHTg9l8mkS9KX5Lq+QxOLqJc8MY2gxzFhp+Yn8p+nsL3D0d7Hon1eGuD+9C7Sh9tIsSj8odaJpo
oh2U9CWvyF4bnKN74sjJ/V/NFWSafx0+q9H6ussAwgQPlV29lwc3PNMd2cmHcRBvxuxP/7f7Q6v5
Vzx1MOwWmiNsM4aiFxrXlj/EPpl2ZHvVfdk2b3U9QxpGtnBxwxWO80Q5QNLWOOY4Uee7RDtI5ESJ
vw2x7hwXDH4PtGpdm5Uhkzy1vh/1eT8o91C60KabObJ8JbhG1Rclp0SkGbHKIwtYzif1SaONasA0
FAU7ef2koxGChewg6VNje1X6bIm079fPUQtEzh/rpLPaYgBi+G8LJWrc61rXOiqPduUyEeJgJ2Lj
1V1+Acj5phrIpR5RjGyU+51+sqmAE0Xf53wxNPCAPskwSLETt6vpLofM6LZ3CByQzzax5UTSx7rA
LPWKa2lOH/aeOjxug4js4HYttAJXMjrBjnp+LSXfEHVvYnvDb2t2MQ/cljWMtEISNPu+rrosryGQ
npIEem2p6hSdeirtDwsRvHPfApLbrqa4rMZ+xNRTX4PamJ/hFTIuHYTEDD/1A1dUJPeuQLVlI8cU
agL9eqnCRLFMbA1Ftfkuvs/dOXfQq3cvneh18bnPne2JWw+VXMzkE1LyTJ6smmBkmfjrcA0lXVS/
4PRsOSr0bStUA5amAHP1ILCA5HhDMuUgyyDy6Q3jbq70G9o9m3N5L8uiLBjRkPIJKsjYj2J5hnHT
KdgbLquuTCGc0vrkNJwVJzuFwg4AIo7ic1ZyZW4pSTCNGfGKI/Imd5aHV7eGlc0xMSgURgle5Vev
XIvx5EgkU+doTBki8lCh/D2fI506M+k8C+qDc5X8u+0ygrXO9/GZNWSfqyhL8BrT2tEZGe9jLdjR
BJylcXSSZ0oTTgrW3ogxQ9KEJl333UcrA7gFzgvc9ErZdxVepbwqOXfkswmfqB+2h2p1ZpBUqODa
w+SOOdqaNRL33QQ7pBihGvMtTCWnn7p9T9FWeQ5F0rnrvrfA4zjLUKNxihlnRcfuHF7VbuShr5Qz
//uj9ktUgLPqCQs4jrE6s0XbyBBwSZ9rntIjZzzSesPbHsRVZ7ig8Aw1077tLTyDeTX0lVVEVSEx
eoD25PHvYDhW0oNoHgMZMNHc4Z46wulMp4Ik6zbMKvktrOGOMDMaLRlJBZhe076pUYT+XpbRoXrO
ks+kh8zpNtzqGW0Bxx1gEISxkXGWgBt0c1f0B2I+JvF1UT215qmcbtKPZgi9L6oFHsdFWjrSHPKY
2DVx7Kz3Q3BdJfttk9aPuwsM5jCLK3KBckCalLCp3REc4Ms9tMryMxr2Mc0B6m6jibyPo6IiCGU7
h2Iz4vp3ce6E5ufqozmn/JhxLBF15pxmDewxo35nWdMdHks/qLzGQ3DEEMidhP6k8LpcPsrBwRZF
/QRMwPdnnAm0zyy2eIK2QeGk4sba3y1PXlULCYBlQnGW9awqc4vEUXRUDdWCnVRgBi+p1XTxXAfs
fmHP/hhGXhJIAjJbj0xcnFfn1n+htygWizBS9gNBfSS0c53xnok9IH1+V/+z7bxCNG75d0g+b60E
aAmkblg1pnoDTRg3fG8kIJJxEywVnVv7Yd1GiUawVLpoVw1nZJEUImEloUHc2lcCqVMsCwZZ18OO
GWS79GTu0ZEdtc3W3619nVv7c6y2SNQDWKF9qqG0L732Ir5c9zgNDY9sSPn/1u0B/dfl0ZojxOJQ
iNKeE1Fx0voJ5PJ9zoRECYkWTfj+oFh3kpw4cdkdY8hPR6W6C7VOsLutv1ChqwNqqix0YeRFyBrb
KpvCxDJtPOoxkZZ6bxybh3qPuy2Ujzw8OzjKFZIKtBuhKNH6XnfB5vzPykKTFhLimdSP7lDgDJXl
XeRpd8kTmbDAkkPK9J3cehe40Unk/Ks31IXhnGNWNq2yFJImXtCZbmm7ZvdU2LlPR1R43NvR0/bC
Xl9qF1O5aS0lW0G3J6AVLUK1laMFqhOJlFPXffMCwu1Ltp5PpDThO9rY7TUNyuNRINiXRHZw+xIp
oqxo2fHEnuTnbko/xyquLWryJy8pi8lhnrM4MVQqushUkGj15vqgpV4SP1ciweT1hfZzsPgE314L
uwzq1QhNyV9MBfoBT3qwG6SjKewf9B8ceIHiTqqSHSlhMMLP5X2/k3etGxwhGe/aaG+CHEjBviuy
i9uv2oopxqsAi0hxzJCtA5HxW6JVTm4Nu7wW5dUxx/0tCHKZKb4cvcmMFlVTGEYrONetM6OHJ6ok
qCVYPyIYjiqaMsZWxVZro0fHMEzdiSgv2Zy7mjBKKnBxPr+3pLU8hQlj+AavkCdpvkY22l+xAV9+
bldRFTYBrClw4Zcby9Gmp0w0ZAI2sDg2yCOaqoPMHKE+Ja0fEcHZaz0ShV1QJZZusVj5r4s0jNVU
Dw08cRj36ScTbZbQhvZBuzVf7T1amR2G+/lte9jWr8sLRM63y1QZi15vQHDXaBhxLPz4u9Q6MQ5I
6A65R0Ut+aDAzPsxfAHIHcdMKU4t9CdAoN46qtl1SO6yj5bN8BCcZ1tVY9akgU1tqZx6Ld2rbeFt
j9uqJyys4La6RGGt5gggSi30UM99iDpR0rVwavgNrq+q2ZCBEaSOcc+EYFkoY/yUPP3IghYVgQi9
j3Pvmk7oTtFiaqRDdmaVoEydojpMt9Ir0qAgCiUSu1ol1sUocltfiZY5ZqrD3aXJgODVV6m5KaF+
EdIT+jFsT5gIitv+THUyp6nEYKpTg94UflemTlDcduj1JRLZF00cf09TJxrZowazULxjOrM37BO0
p0IdwKw7bCEjjCMgjlWCvQwkf2kzc7VK7QjWmVHh9JWfqaUzijJxBT7PX9usFH1u+gbugRTMsvw8
aYftKVoPaiys4KihkeO4SDtYMYdehbBx+ZmYTnGoj/1bshPl/Iu8nb+qBWMWTYkFc8wHJhAV33cH
5bHZ5VDqQffYz4E7fdq2TzRJHGdEwTzF6LUJqoV2evyU6+hNJSDX1T19MYIcZWRa1M/5AM+r1AhF
LpETdrpXzC+1LnobEhnDcYWh0kDq0RjIa6PsEJDQjZLuEHa5gGdFMBxDjPIQK+qMMTMiKGPQx3R6
sDtRSiHzq98OXItR47ghqKRmDCzYYqPPx8l+YBUnOfTCJuKVx9ofDn8UKroA8vUtamGnoUFhVdpm
Thd9kYavf+VqvLCMhC2d1BQWleSRGqfJ/GyUgmuLiOUM7uSgT32MzGNgKNfUV5hSOZNflo8oUWVd
BjPhMVzgCwZHD0pCCz3RsWD78o0gSQJ5npaAR9cpDpUEJjpxQAqB8wQIlKcZbmOIEdJzUt0Yol1o
3YSf3+clZoK+lgK5wvfL7KSMe8va26NgXtYp4ALBHSFbLUVXlK6DM9OH8Q15JF1yIJZgWQrG6f16
trhMxsE8zkEJkKG4ssnOlgU3rv/YCi5WcHMdS2YnJyYGakJ7R2RjnWqEbdDctPSiUyHKxBbNCrN2
YU0g5ZGpZbCm0z615lmHXqpoVkQDxv7CAiJpFDQ6VWGPnRY3kzYfQkkkzrYOYcmyipawBjE5Rq76
oFe6Fjk9beNT9TCJlAhE3+eoOKjjsVYKrHdLGr/EFprRpe3jNm2tX+vtiw3c+kPzvbAuWXJhhLI/
1QtPndN69j50K/RzFz3didD4eIXSVnJNZ1iUHNnpejx8U/flUXGiXSYEW/exn5bxFclZ1yqtnMIy
GfkLU3oT6t+Syt0ePsEM8bXILaLC0xjjNTetUe/1NFQCahHZwC1K9LMz5irFeDX2V9odmklyAlGq
jnBSmJGLlQIhvkgzG+bGeNnCGXCPRGayn3x1Jx2l83C/PWQik7h1GZboQzoPyMPIwk/onhhEmVPO
gnPff5DZZe65U1k/SFUf6gBJejdA92R2jaMTdOk7F2YKTtFsGf5+mLmAcTSQSEkeJiXAQjt0x+o2
045h5qNDYB/Y7qDv/278OFKA4HWtFyFmayrujO9WfjuLXgZFM8RRQlt2YVLPQChk6xXCiV5ma19j
uxGsnf84zvwcN5vLYFVVOZ3bGDjadb9T/R7pstajcuxwmMn95FoShGOFeNw+TaIYHVwJ5sl8GD3N
JQf7Bpd7N7lBi3cowInqDUVO+N4bdbGu6lLSg2Zm5PCEZxxUQtCDeq2ecBs9im6jv4nU/wjAXMaS
I4opqZKyz5htJPxe6qVjKsNdqZU3RInQ1BGVO2j1/hRH0k6tOv+vPJKvFDS7VEP7Q8xj09Uo5m6O
6vRZKkVN29gq2lhlNscbatTIEnKAcJALNRedjOXg+9RDtw88pT5vGyRiRJujjyqeUAXBLnXRkb33
hacscUP0FyihnK17pqjL8PoB8jJ5HIHEcjTUNRNVn/J/Dd2zCtVNdEfLBVdVwWZlc8yBoosoK0fA
2IH8GETFjWK/bg+cCIFjDrQKbeUggifk8vUwnqyPtuT41csVPucdjXrrPpkwL0aIPDr9GBe3NHjY
tmGb/aCb/utuKEHCqs9ZKYQyQfbyLlfPkUjmdHuYUIf1K0RIx1guOwxTXD/R4CoTdbwTmcCRwUyK
sSnwKOnpNHwwCsVLk/nYyKaAwEUw3LnBkjMjsVhGZdLsSH608cKfCg4LAs5GZfWvQ2UHwRDnJYZK
v21nNz7EJ8Q8jgU6Hju6m+ys3BF14RBNDrf2U7vUpEACIm6sjmygAYEp2Ii2mQwCgL/aVFW4yUUs
5daKpi8kejMTPBKP2RuRcO6SSwE7i9C4VS/3toIWSkBT+slHSR5JHuQS/T3Kq4GKlFZFY8etf6gt
2ErM1n+Uvc7BnS3K/RdsqQp/m29kJQmmAC5nZB6LGQVeuO+/1Wf2ciLK+NpmZeX9vyy2b32cU73H
Ju5JZZg4OOD5U9KeUY76vbZEO4DQMI4STB16FWgi/eMapqE8hJ7KYwJl2tATxREFu9tvYs5TY8QK
bWCYds0qQwufHow3da+8d6EQPTgISOI9JrwYRTWJOzusAJY1L0n8RZpuy+qwzdjMg//7ZKDwTZZV
Oiuq9H5/IXnghlUI6p7Ql71OjpLe+Hrc7uvgcRtTZBbHEvM8Fl3PLpeq9slCEFPKvbEQ8MQq+aEp
qqaifbSs6XzOc6IMk5VEcIo0cqnP4vPpPc7I5/6l+IqQ+f6jGl5se13icUZNLSr0SIKQCRQiLd12
TPshQa9FTdTkd23CljgcAQ529r+4Rp8Mr3NVoeee5LemchdUNd7C40MWjbvt+VpNyl9icjTYkNEa
A/YaFU6OhUAHQRV05XSO4fQKypIVZ7hq0D6kFIQ31/xkCcsxotpZ0N8NMaSZdE2yeyJfp+rnbdME
EPzbVzfTtgjZG049fu2DN5VAPEGwDa9R4cIK/rFrVozIrBg7DYZ9TCj14thyh5F4tO4FE7W2hSyh
OCIkNVYW0jlZTuc5HFE+5m2Pluj73NnIlNHkEaUDWFPZM1OQVEbBqhUBsN8XhBeYRj6GNmPy+r4I
z2n95e8MYO6w+D6uWgG6QoB57Mr0phAZZvSjsuwcD/AZiA1yYYo0h9OO5kHPXjTU900v21aIuI0X
bVMCtZTSAfMsHVi9SvOQnlBB/2Xet+fa12SHJM42ooB0dI4AeqOASAablylVnLb7SlqXjC06DdxZ
1mEUtftcfetEp2bL1HGxVux3+xfTxBqC6WpPcVK5rv9932SfUSr7Pfo6o8B0OBifRHIP6353AeT8
zirRPA4HPezq4WOZvVJRqtnqsWFpEed42Id6vQoYwL42nPczCqvYUl0mhRh6orKSdc652MNtRn0m
y2lh9HgiaK8TqKOblttNL6mx33aLdRhLJWjJZaE/AHfdC6w0Uo1kgh9aB63YU012x6+TIqo+IyIc
jtcqJVMNGgxwv8ZhhXatm91CGttFoPVFP7EH8NjTv4hOX6vnShXa0v9vHkd3Wpmg8RhT70HHvVP9
mvjW2b5untTddKhFNq5vRBcszgPTrrMMQoGVKl/qElkRipeJQjMiDN4JW0LlKsN05f3XuPqal1+y
SkDgIgjO8RrNNORwhhm69TlNM6eO9m0vCMWsXcrYnGimKRPb4CsX6sKQ4qgEw8Zq4BWTdhdWxCVG
66iWjZ56f/Kmv4DjjwiGEgVhMOC5TbX2aE+oaTu5OGyvo3VCv5jEnxFSpcoK1LYhleRWg6+1+/Sz
ctSc4EHzc9bURzCCq3S+gOPWU9SVUhLGgKvtZ0U+VCUaMNlojmTc0fItkUSK/atOQXRiqQbuYjIv
tIW3hMGCpghewhMo0+2S9IQ0j+0RXLfoAsFtUE0LAXhaAKLMyS5Qv9TkKdQOkXFv67KTq7ttNJFB
3MG0yedKRtkUXkNQeNt2fteajiXSYFzfMy7Dxgtu5aEhUTTIxPH3/KMlnLlj+kPqe+GE6HVxdQdc
gHFUbuqVPkYJwIIGJXtQE9HVP0kjURcQnNeFepcjgQ4QstZ3hzilOAIr49P21KxuFQsQjrOnnMaz
yqaGKN9n7WDJkTtO+1nURUHgbwpH16NVGdLUAKZOnzNrH5bfOyV3kDns2NJOEcm/iIxi/rg4D+kB
KXv0XsIDRUFaR+mC2mkz8mJnuunOUfDP9hCuH78WY8iRuDSGzQhBPux793nuRXeSk+H5RXsgOmv6
M+9QES188FlfUtjjGKEbKp9z3TfNRIMYoQ7aEcdCiSUmLjYFL8LrBwlyQeEsS7uJJo3FooevnRcf
0tP34HHMHc2Z/AnJGsmJfJEFmd7/MZoXTO7CTtIW2v6sQm1wjQgdl4lXu/NzJzu2q+/R3wglNztR
bqxoNDk61IOqTHEXxFJD3mhlvhbJoZ0ftt1k3SkvdnEkKNPSqtsZtWNoKXLS0X2xHDPXao3QUdVW
QO8CLP61s8qsYOpSVsAe2FdjPDvoYbpvgultKmR32yzB0NkcEaLiMm1CG2ZF1r6QPWwknSiGLYLg
iNCwhiEy0KnJk8hTrT1o9rVBBTu8CIKjwRzSG0YYA0LuNE9mPe5o7Ur50/ZYrW8aP12Af7zMM0qV
AqyOffBKjq/MSLBemQvxwUnUFvw/KfDPlmOY20Wcw41DnV5jx3UHlVyR7tj19uwYHS5SzeTWsiKA
FZnFsURmB1lvUDZ4tjsXJ816/Lth4xgBqUlTNWYwS82/JOZrrf+7/f3/OE5exo1b/thpx0hnIhrW
6FDf2uPM5UtIxVdf6Y5pJv0l3dg8FZBBUoYGBimp8snMPtc9ejJIpUB5R8Dev6l2DZqEJipMFyfT
duxEhBSo4C17jo/WN6iQhrgG4gAtWEjrl43/H0oUnfFbr1lGko2hRJNm6gQT8ftWcsqhJajLJFAd
EFUlbjsfGmn9CmgGRW71DQBJo+x1qGlZmiHw7202/U2+KyAkiYJ3/kFrwta+kcLWH+ieikp/V0kI
8se6bigq5LA5EgpSqytojmhbqpym8p/CuFfqWkDXq8O1wGC/L45GlSzbDTJtEViZp33Z6W4/i6RN
1nfwBQazc4mBd7m8mGAHFHbzp+5so9LJ8IzzfNK+4djgh172l1ZxDFRKcS1L7C2wrK2TVcmnpBoF
EOvXi4VVHAvZVKF9yF5hqP/eRtZXEqf2KBRvmr3xSVjqyyb7Ny5fwHGcVOcId9doH+pN91Lv0HPl
53vjHJ+hbQodCP/PikzUBSBHSlYbGKPd4kQpG34QPdXdUScP20QrcD4+Md602lq1CTu0yjfx8KyZ
99vfFywgPi+eqKU5mRG+H3fVc628hEp/TqnocCVC4Rgn79EPbggR3G3MQ02Par6nonxiEQRzjsUK
gphZIYcsWy2ddyR6jHInakVlEfK2gxkcEyDDKc4MEw6mSuRsKq2XpMF+kmYXj7guifIXEkcntMd8
bEpRGwPRWjJ4hohIXXQmJqrziI/inB09WI/qni0l9Px93PYKIRrHDjI1aauyLJvG+1FNHJ7ifY3i
D8uXjn+ip7dYRgZHEz1VTBQBASyT77rsxaw+CawREIPBEcNUBASiTvCN7oV6wYkccjd2saffyl6C
0LgoUiRyRY4W+mFSNInpjCZz4xS2n9vXbfQnD5cX6jGZqy7cXYpbO29tYAzRvIPmlq90ya6cRery
6+e8BQ53OGnjtmjQOQoXias6c/7XnvsN8bv5ZPjVPvg0fhFMloDxTI4rkjyoaK9hkRWZ2+6yx/SQ
IefZOuuv0VP5qKDcQeR/64/PCyM57khRY2wmTPtWeWXv+KiugOCd9FQcmDgbi46Kck+ZB2zsVCZH
JFKlae3I8p+1avBV47kl0tUcGHucAE5kHk56HY2OrFYCpxHOJkciclzbmsWOt9Neu5+ZVCZr7a5f
x9R5b4AgFL5bPQcuRpbjEV1XSVcwQ/PyG8G7njG56Es8qF+3nYYt4K3x5BikoENWpIyYTUocErxm
9SloTnKauGN/zkRbjei0ZnJ8EowUXfVkLL7iZTjVT8QjTrijTt870ROyUP3QFyZHi1YFxynGjFLd
dgCk/jD7wT4+RNAxkVyElXqEa3MPP3jbYyqyki8G0UOa2faMuetPxTE+GC6U4/z2y+ATt/SUq9AT
qUoInIV/64NOS91E71wzPqgUkjCQt5TuW8vZNkwwlHxRiFUPSmMyiT909nQkhNdDkZ6TYAPg9Sqk
oa/IQMEnUNfaxZ3mSOrkWbEuMES0S1scjdRR0KgtuxT3jdPv6DG7ldxql3xFvwwX3Oxuj5uIPfgA
alBZGoFA4jsz/ygRRsAH4rRQtkF00/CjkyWSYxTNFccfXZ9FGnrcIwJYXGnFuZj32zatu5yu2US3
TZUo3PZmD0pndibEnBpl9KIQYq6t7fVt4CYBEc3W+inkgsVtbJZqNVHLhKOC14I6ut/uJVffNTsd
IVsPK/gouhCtu+EFkNvWIuwo2swidKm0q6M3a/YzkcjIf/jEBYNzwSSExk0eslgCcboYpf1ssyaf
qNv9q550N/dFOebrT+bKBZHbw0jQqrTLgGhdaycdYl/9jy6gTBk8lAWTJvIPzv/GySCBlSBUWxTo
HhHuW4M4UpO5oX7cdsTVChH0+/jpifwWBqnQTLeYXMtZcaE3clKOrMSr2osGcH1JXYC4zUuvKjPP
SozfbB+K+NFEN45tU9YPN5atILeGEM3ityrFSmVTASslRzTx8SFq8n5LEeX/rnv3Txg+YF9mclB1
7yFO82hIhwAKibHgwrc++xcIjh2IrCvBxGpaWtQlT9op/T/Svms5clzZ9osYQYIG5Ctoykslb14Y
anULJEEL0ID8+rtqdtzT6hqN6pw9r63oSgJIJNKuZUxrYorQBSDM93t2aTFntkFKkhvDSVKdOcwC
/dGieia6p38n5cwgdI22i+qUaRwt8G9a19prmT9cSP1dOP7zjD1yZTa603D8yGmxztqgZ4nZ6irt
VzB99nxML7kNlwSeGQSKipvqT4jzZPUfnAKVdJt+RTffb94/mLrf2nBmCzptTYupsDDA9M4hxqjW
6UbuHLSojm9oQI8vKfjXF/W3vDOLUOi252WHdXX1UZQrz/l5YUEn9f271/xbwJklUG2dL+pU8qoD
sOdiCvNahFOAXNnJe7hU/b90l86sgjUDFqxFU2GUY9R7jOr2yfCSJb8Q4Xx/j9zzCSSwYqZzEEDR
6KiTlsIl6tOIZPYFMd8fDWht/4y+G6dHg1CPZ0HKLRDdSnGhJPAPnt3/Pxr3PEUPGOA8GFLompom
0LptbUcl9XDl8huz6ZI+f+79NmrmnwTmIh0uQqSfzM0/a4Z7zr4BT88up9MbUT3+RTZ7YkqBnqt7
wmZ26WJdOrPTZn9KZWR5vVDHOAkD12yXFM3Rt9ffq/ql8zo3EWj1zJeT4dMInrp189/g0Nrk93Gd
mQYT2AXtcnqLSH3lGjuRP4j5QtvbBfPjno8llTKrs+BUUulRbkOFfzWuNUdfwX84UbzbSyXkS3t2
Zh0IrbOhOIVJub7ux6vMfvn+TC7q+JlFUEYAlBkXApyDC2itEx2PuQGF/BzJ/0W/woXlnI8maSud
B3KquNb57QKKnEvh8vf2zf3Lbf2kxaTLvJ5X+H2p73xDhE6+N9w7j17YtZPR/+Zm/rWpn8R4iFe7
4sQcM85AwiMHKZ4MddW2RzpfeMe/3DCb2J7tgivTP+8ANxbDz9sTOFO+bKi7scoLzsjpeP+2kk+/
f6Zfwp17Up9GL4zu2eeHpbrn+UMqV2OZsRkB0SU34Usz80nembpNPlkcaWA9pNxSsvaHlflfIQDZ
v2WcV2uI1hzNClhTCiDi0x3NDzRM1+7KgiNPN5cqxxeO6Lx4M2DgtvcniPNUQtUx/a/8xU/LOfNK
/SbIfO+ETFjBJpe7oBPI4F0quX+p0Z+EnDmlARmNQJyAYNp3/jg+t/sD2vEjMNuF9mE2kjEGMLVI
LjlXX2e3Pok97e2ni6RNOaBcBLH9M79yE7oTDpuOYj9FdpjugEa8cu+/N3iXTuvsEXIFmCWGEhKV
mxR671wCI7m0keePkCfsE1DIqXeBMDq/u8FOOR/WBJTlSw1nX6YyPm3e6VM+bV5a+WrM/ppEW6mZ
yY2Ii8iiDIwm3cbZYyoymS9x0ny9OpcGAVpwwXh8tnvo+S4ts8fuFRIkx2aPILncdpr/GFWeDP5/
4zDYv6Wd7eVgdL0R9GiHHPlutF6s4ZLWf/lcfBJwtoM6peUyLScBtgi7yb6a1E8vN+Iyq+OyeJ6V
y3SLrj1wndrlGOeBlxDRhmqp10XVxYWXRd9r5z9ciN9LPrPHk9dbk2Xii9xr412FGN1fO5Fz7a5O
bYvtAwWywvcSv74PvwWeGWSDVoFTKJyo5d7a/pN7CcXua4P/P79/ToBWylGmGceCWjSee28OV6GT
XggEvnZifp/jOeMnHXpa+ieL35d/IdnonXOk4QmetoyNl0tdUBe27Jz80+L2RLMT4KS3XFf+Qz/G
3x/JpS07s8WdyFFDJ/h926BpbNWYeBj80grbwf7xvaQL+m+fVvrJgrSyIm3b4nCQfWVFtvP6gzVF
9XT7vZivFxSA0QBkY557zjOKDpS5cE6YGr3/xoG/Dojq0b/gmX9tmX7LOFuKVeWLi+I8Lo6V3wgH
FS6O5uK82efdxhDv/25BpwV/2rdhsM3a8CBsMPYNcvwWZ4W4oNRfn83vBZ0ZP0pH6vNTPd4Ch4oA
FWLNQx5s8ktR2cmi/N0D/C3nzAbO04JRmgJyjNRLjJFRdBIrUzKqr6t3Qjbf79w/GLjf4s4MXFGL
obMExNl3zcymj/+ApE8v6j1DxcTf5cml63pR5JmJs0qd596pGZx/kL/wikEqfVsU4SgRttUY8mou
Ukt+f3jeeQZk7CyzJSNW2ai9Q5+z4SEQTxfZJb/UeddzLBcMvmC3PzMUQ20GsxQ+2g8kZUH9nMuJ
aW83KIyU/VfOBgaxUJ7BwCZk/qny6L9bprl2T70oOpI/uzCNUvQoMUyIsxyuRn7BNH1dYcBEv0ct
6lO09/0pMPCqrhgtcmqnn2IDRXK+BUFOUgNI/1Iy/uuo3rcDrM4lrn2OUZj1peCG5cCiP9T7dHVq
PThxvwhQnTbRZY38yh4CQ9J0fQ8SkcD+c2lTrtKGK8znqcFmi59YoGt3LxaFTnHB+cX+LOXMgABt
zZN9ACnTFOk98qQRDeUHSidj7CXzWtvs+6v91bPouIETOC4IEJxzfpEC2ea0cnFgdf3SzM9cJ9//
/pen9FnAmYkHg7UjuwEC5PsMWNcabcFG2D0v4SlXevmULso7Oyb0VaPvXUKeik8UhfaOx/khD8UG
CHmrAuQeq3+5wLMTA56WmgptITg+NB8nJIsscY6zjfTSCVVL/rqEyffliXkksNG5a1LUjf/Uw1aW
bYYGeESWZbQUGzJcOLEv9fzT75809NMzqdqxaTIPQ6JD3a0LnShrSWx+8/2ufWUEHQ/gnAT5Eaje
2ftFSseui8HGg2Jzxm2XybFigx1V+laQh+9lfbkgH26MB9ZA2KYzmzQajtGlaIKPBgThNoKC4Cnt
4/+rDB8ZcwskPdQjwGk5eyB9Z+aaqJ5GackZWMBLJykv4Qn/fc/+lHG2DsMUpA+oolHfXHfNuw06
nmJkWXZougs6/fcd+0PSeS5mcTLtVxyr6ac7ssQcLwa51Ob+dw/mTxlnalyLebbmk4wKnfvWsPLo
vkv7cOJvRptgnuiCnfsi2vhT3plaS6AItIYYaDSVwIN34u7BuiU80luNoYt5DXf9e424cFrnANMA
ogucscT6BlvF5hQP+Z4XVeiqZHb+5XGdmdjKkU6qZyiGb914/Qud4+rSVPfJiP35LJ12D8MMJjUD
H1r+p1FosrbKTQkRmCVY1WPokasqR6R7CaLukpyze+QtZmm1S0cjaYp9NZgM+G5xOtA3xdsLB/R3
O/rnks6uE5rDuQGaQBqNLc8YKjbXshyj75Xg64v0P9t2XmjPhYsye3MyC8v10mzh5i3uhXrXhWWc
T8RVpOxEZ2MZjuOtnbyJHf8Sb9U/3J3fyzi/OwVQA7oAp2/sxvdTk2eR0KsyA0NSk6CD+sKmXVrR
mYM8o25rKBM6IIR7Y3hi3dqXSEMviTj9/dMbZ3bTYPQuRAyjl12BgHdKSFkuFzTs0umf/v5JSlkP
6Fop/rqX6DjPOZud4caVbvi9kn3Rg/uHJp9jemoquqzvoQJNFU8Y38f0xikHbP5cblyXteCwAvM0
EusX5F5a3plNQJGj8IwKy1uQcQvG48BhWZfn7xf3tRn9rXpnBsFxzVKbaDqMjDaIhLWewNqNrGWv
Y2r/S707MwgWBZI/El8QZVp7P5fbwbvQFPPFjNznkwrOI8zKyOsi8KB36KO0WWN6PfOzKgGZIfJE
gpXtstE0QxaEhClGQ50sY0KkmPzp7ImBDQ1GF93VyyVO1u+tbnBek08Rc2TZyRT64NrLMall31L1
w79EWPD9rQvOK/ON7RpC+VCYchy289RtmvbSwNkXvWB/7vCZ8ci0HPycYingbj406cZHn462noCv
G3J0UKd1xgZ1GkvNLrjN3ytqYJ6ZlCrrndEmWFyhJtbyY17svIaHdbmZ+gth/fcXLziPRFOp7bI6
vfezeaODVde5TNWb7+/dxY086cxn4zV4jlOfLh4JutdZmPCenTWoe9fG4L26gCeee/fKlriUKvtX
hiU4L9d7sGctWSAao+Qk/SnFqvcuJB4vbeGZWRFp1RfdaQuL6S7Lo7J/E8UFhfgiF/KnKp7Zk8zN
BntSuOzZ5j8IIWTT7f8zB3uJWBVjAV/eYcvyA8/zbYqw6s/zGkQpxsAd8QhM/aOBUAgTsICuov0t
L8cyTgl56AIi2aymg7aKJKWtFeUY2GWBV/7Q08vI1UO3BD+UJWqWFbeDMU/MzMsjcN9CMYA+gaJp
fnFWqpiu3LFdly5Zy1Yf5pYngdOCgoDeBoGfpG4aAqLiTY7FcWicR7twE06bB0kAgQhwVjRi/Ext
8Nwvkm+KjNwMugrLvL2bM30D2PQjOnY6phXQxGefkXLOWOaph8UoelblSLrI+eCMPMZc6xVCyyLs
yybOneyAP6TAwOhWpkEe2zpLAt2/tDR7zJz61qLgqXT4lhTDE4bvd8Subyi1wmlpD/PYM+kUEaVo
0pH+47Kg+XYOHtTgxQJINYi6olaYocObCIwSe01awLQWL32P0tIg4pRO16IAdmBffFDZRmgc3gjX
Ori63vVttbaLCcgj8z4rhmiAszlXYGEU4iXITvia9bAqTn8g/Mp0XqZ+wgBGs+5ks+oy8sB7+8Fo
EYQpG3NzfskMgf7nud3Wc4EWp2PQ+Wwm48EbNAvMfleVB+FLzWDt2AykywCcckFuRj2CuBb99BUA
kwmpHrjLoR6pCkejj0wq8KTOrMunUGkV9pMXI1/EdCaYCPoEtKXvRlcmANDfu0JuiHctPIOpYIwQ
GrAF3RTcKUMivDJ0Mj8ZLc10MzDlAl1cvyEoAb9q2AjFYz/VV73AjA7EU9qF9YzP8IdwLJ9OvoTv
ZMhn01D5VZICKx9UKiwQ06r0HMzbeA14m7KrPvPiCrThvAUx1bCwMtBMlHGlZbI0io15z2hN3gz8
szlBy/luoWVMSx4VDeaTcgNxmC5WU2HuFr+ORxMJmzyLslmgYSxJ2zxO+wyEB+hVNRz9MHdjCLqN
GsWW0Qo5TYxKbE2Kdr80vckM9THS43KaA7IfiOPtwULHnAwEiH4AFyJL6GiyfKDXS8Bj4FWxJt9O
KYBvxoypodo26nE8wTW2stspQBXRIQvTRay0uxmF9SQ6FdE0SLxqYqVqw65uE6NoolKp0Fhm5ugl
pEWN9Vvr3Gs3PJUbd8zCuXXwDmX0KgjSvVO+p8U9jMfOBNb00lkp6zt/PdtLrAFX007Xpj1FPlUo
86zHWoZ2mqBQ/dIRLyQF+JeoZDnABXUfPCqThG6zJFb96toqkUEOPi3Ai9aS6YIydz62Y5XYQm/t
CsBzuL0FiKmArQY+5g87dxPBf5VNn1Tzq58Pq6DVa19Y2zl9lNw/+OYz0W3kN3OE1HXoqDxUXhBr
KOPc5b9GdBlU7u04FXGp+CoXcHTVtJUOgHcCkQwAT2+ziWUzhXINt6KWjwUFS7ddrGuYJ9pNm3zK
rgBOclKapOj2abUlBiiMu/o5IwCecSxWioaNDgZ3fHdfc4MFVhtLc0b9C8eWyZqltmQGRQJTp+i8
60Nc3XtendJk2cp2oWHSWusGXEPOeAys69rW17psjwuh8RLYYd6AuGO4tlHotCxGlAD/+oLSjQsk
QORFT7Mg3lNuiY3XWbgXnI3tPjfyRGXWDQEVsmmBWIRXjCL9o9y90JpVZh3TvAvnCuaQdGzMutuS
usBmBY/AkiaNxVegi7sf6datq4hD++3qpjZKdgIU42m5ImaB731tLSD7iCfHptug4ngc5jGkgBye
DI4Ck814toS1M6108UOnJZtyGfN211UVw5gq82wbDctu5FlLGCwexv1f9NyEdfWcugWbOjf0db3B
1RTtsO3FteG2zKUk5H6b4ib/nDWaZertCL2qXfepqtJNtziJMQWbwFwvYGIVXR5T/97xsgPMgh+P
rtx21FvPp97YBi1w2YCmaSu/as0mxnjsTY/k4snukIncNY4b9vrF8WBxQSM8GOJqtI4anyWXLDSa
+arUDXrI/XjKRGi1QEj35Wpph0jiRarcPHJgIPsseOi75qW3/C2gn66Fi4Hp1r/NPDcsq7eBL4hN
RKicdkME2IAqtXLS5sYf3Njx5pWLLaP0XTqcleYY5vUvIYAAA48qGyfMpKWszt/U7K8M1PV8OoVd
qeI+2FsamtguEaB+2eBdFcraFE6KbndMOmRINFtTnE8tq8mcmL13X5s/dXqtkMP1YdibZWubdJ/j
yNKKR7kj43qZYyraxMnWeTVHuvXXlpiizrdvgGv9OsO+deSnKuvEkeOqHPyILBXTQRPzwUIzk7Xq
bI9ZWrDePb0GkRRk3Sxm5E1taAukc9FwYnt4mQs0D7ihYRLmV+Wa+340LMUqLdyoweiQCQaKWQ0r
HQTb2ZRhOhQbL0BeEDyrunV2tlOw2r3i3slob8rSiFvoYttXQKtzmW0268LPY69FFS1tk9nbNXkT
aW6GRQ3Mr+WVL/3WQckG/s6t6uWjXznxonji9RqI8Q34Bum6qpa1J+awGZyIEyu2Aids3NdAdVFq
4RT8YtWMdqJNwWDNO+ZZm7F7to0foxCrNnur7I7N1Ay9qU/c6dVdbmVRsaKwDm1Xx5ljhJMFFsiK
Pip3XI/FFAcjjzKQZo/EuPIAxWiAaxMYDOhP/tGXfbz45c1C6SqYwLRe9ZEeCDNgCWp6YxCMuBAe
zyJ9EPl6HpqtLc2wtcv94hs7KquYYqPsPhfIq/arOa01nl7wWRO6J47gDN1bSLS3TGUU/eROFCxL
qAReIAPUMboA8Hd3k03V2szxIcEUAWhz1SKJRaEm3VQAH5DErbK36KkNG6M/Fp6d9IOHF+togOAD
bGvh6WVwjRze5o+CVqsqtW4b4HMMphXn/kFrTBmkywc1/KuSzHe600mDVdYk3ZpVvsq4jkerPpQ9
WnnA5oqEJOsC475LVeRY9bZzaOx1t4t219jfcOqs19nN92nXHvoCKjyVq8ImR65+ttP00+mHTWGW
zIIpr6V+I0WeWAaOpwVUzDAli7+wXHmRtupb0+xvNV5T6uRhOwfHQPo7NKyzgBgjmEv6mxy07bzR
6CIJ4gyAp+logaxlpxs/xCMw5zWUFAhiPV+R7jho+6DF3oNLiE+14WIY46tBn8dOxGMR7Fp+ZSP0
pwhMtfMT6PUsWOAjw08xHHcXyAy4sNZxGce7yvtwnOonLcmDKMy4pfPPnNdPy/jTMPgq4NnRcMa1
tPn9NKbbRZc7jzcxmgQeCid7rN07CfYFmxzcqXuvK4PNLYA9sAdC3M+qTgiWa9jT9TTPOzKXOSuR
4+34Cy8Fouf5dVbtrWMtb2nr/kihQaTDf8+WjTBNkE9ZkZ1VL3S8qpRa29npUSp3YlJ7q0jDxvFZ
n37k0lnnZRX3cG390onaNr+ldRumQKWtSHbX+k3oEHHj8+FlwVW3B/5LoHm/PHm8hhuRsVwX08hk
3V7Pi3dt13Ilu8BlBJepwCA/PC1me0aMgmPc8XRP+R2nFRwH696yhp0k9VrMTtg1KJvMDTQCaOlk
8eIeRQfwR6x1JuOCHE3htGC1h+9EpJH4JiKDroaXbooqYOlCZdTiUKumWoNzhgVo7ZbCgmIXJgyc
c0QSCUXGEbfwIwuaTWY19xMv9oFhJHLON8r3jimpV1TI1z4/GKK5Hiu1McAxtKXNHUVr2lzTRFV9
DFjOreLaTTDGCS7RFuXEIY3sXMS9u1zzVt01bRHiZtyUJcjfCgxeDiCyquZuP5TVOqvcGz73WwP7
VBYmmHcC1nSUObRMtCxXZjFsWzVjil7vVJNjFEL0t7PWr9qHxckDQICYrJ8D+JldgoExuFtAs4Dv
GSw/l6EKQRJwNxZjYjkFzE5+L+z5oM1sZ7tv0iVhjcnMOjeBXIrIxlTpRvvO3q+z5zQYD9ZS2Ttt
e0eeLoi7vDhz06d29BDtWz3UvYw7q7kSmXnXTdlrYNUfTUNYb8MYdyMr5jr0c4SmctrXbgkEkbx4
GWtxtTQ24JgoU8V8JxSI7kuTvygLLnU62itMsfrX1OorBmy8TS2lC2ro9rAgyFVZcFOjD7LK1M6H
6xY4mQcHq3+ZAnuVjfyuGIKdTVLFWnPZCqvo4q5J1zUJ4GFXA6ZQx6SzjHgK0tBxnLeizD/SXHEG
ujGAMrpwJ7j3Znhj7Ab8xZ3phgbpnWlVieTmrXBH2J+giD09r9K+DRfu1szEJfW0iSYRIBoNqfkg
pipNHMd/djhekPYl5c5z6qi4oD3Hq5GOK3foq6QdzDqpU/j3znwUw+KzrGpXZtX+MNN81ap0lZZQ
A7WkYeoihPBNjUF//c6J95bKcoN+vT1Ym/Zz36ynLtsWlV4NCrnrXnPgAyik09LKWveFfFQLT6yx
8UCORW/MGqsYCuuoqgxhVplvpBekcB+tp2WunmTmHwrTHxmMG3AoBo8jUMCWoXwxrkBmuMebHiua
hkEpY6REPVbwLNFdKsN2sa4Enw45rpfu1QoI8SjjGoD46qV9Yw6AYsbQX2PJO+XJmRUDBgjS6chr
OxnrAD6OaVxrOz8Qy7iTSB/M48j6sb3NRxkBqnjjec1jZQVHv7Fjm8IF88wWPjTOoVtWkndIfvT+
tSuANlE6L2NBbluuXys53Q+1v2rraaX0GHW5fZsa5qEQiODydhPk3a+xG4F26xzMRt9bU4U3HnwQ
ef8i+/anJwFu4ohdMYd8kWsNioywJgIwTz0P3aCVcWANci95BvdZ2Xe2dHdcju9N34+sLv1tli8v
imDPJwJ2WXFdawwmzqYXD3L+1Tf4i70gkHMXN24bRE8GtTcTF/sFBBRU2Ws9VGA/tpNyGbf2XDDM
yNwV/nA9LJgg8DI4XV42wC2wH3vHvKuy+ug4M6Z3e1hAjrdkztko5LWr/KirvHtDCy8x6/QBDDKr
YMEz3mMP3G3qDkPoUGyM6tFvN2RbrZrrephvbL96890SwA9iQVZMextpBz9J323nSj4sfOgYurKj
1rcOwfzWSQzbpv28kcZVRyyYzsXE6x0kJPWvpqH0mRblziF0Dq0SEZW/DDfwTdZSm/AmizXX5n1h
DBvT5HdA9/sxps2xONm/KaijjpC3oib8QVdOiADuAPb651xwpOiLMtu1drcvF/ExO+NDaSEh4WYO
3834TJblYjX09b0wZA1Q22XED05jXPaTTIDghVwEqnKEoh+wLCKOd8zskfJfqq25FHdT4bw3Ukb+
qNYzUnrPphbrovYPFsZ+jRI2swxdd7RDd0bqAFecwa1eNxIaD5dEeHLtwr4QTyToNTv4vd7kS44o
wqxDiWoJkrS7TtoLQ3/no51jXjUlq54ci8z80TbOvVWMK5RukGqr9Y621X5WGDflZC9tEbXUTjwp
QwfJQWkb62Cc9p7jb6YSjEHzCAZdVVtry6hXizsWke6nkHQYc9M+siRwLoQEQkTZO6t89iMxe/cS
1mAwmrATsNJ1ajNXOfB1bOt+QOxXDeW+KtwF4xIOdl0Ur7rswgmbVflw8Bb+0g3lxtL1em672Lfn
J2K397bdRGNaYf2yfyCgLkq5ul44f+i477IMmRoHUfiS0aQszXePwJxa5EeLjx9xA3rDSYKhCSVq
A5OZyLSOK2TseXAjjCAsHIlWAb0Vjc98F4ADGYzzsK6w802Qhx3mRqoWfN4zgBzSJlL5q4lCjZfz
Q93o0LNvLatbayETA33onTBYx98ora/Qj/dMll/K9FBEL0PPKA6qGfYWOh4s32QjJ1tV3p+Se56L
FmJolIW0TCcQHiK4aPIO5+m30HQwJeeSs8AmkZz5VthlYhFvsyAeSnnYtHKnyHxl0WLv+QguZipv
ghF0x0Wt97qwIk4VnEcdujlAUJZ+5TWIw3kVlSVpgIXbr+nilcx1b2ekjcMmDw60zsGX7CUaj/tQ
8Gepux1GlqPO5HE75Lco7TAvfSfFU4O7OBWvow7CbAat2QStyPPt0lc7pI5WWd2E1ExjZIu3KsDl
IProoWF2Mn4SKa7t5dXlXuwZ6cZpplij5bSzSQx+EGM1YPpsKDTDG/W4tDsDxmpZynCsrKhM1X4m
j7A4TPkHMXaHpZkfDe4x23kVQxa7BVTKH6Pe3mOWO2wtN5n9Mm4DM7GnbGVMmwG+O/qen2g1grCs
8JBNL4dDEdTvtYkUm4WsXPAcFCLMSh95LIxtpOLODAyW2xlrvfrKXq5BMQ+cA8HAjha3gHryUhBU
FijPL7/mwDoaqSIYVbCSakFHWv4kFFKlurwlU4Hstk58w4lodtMER2t4t1MnTg1E2yb68OlAZqbz
R7NQOwOGwPeKu4W8pCCtQddG4lcAvOwPekiTthA9Q6QXUtxgQEw8YTOYO5SrcaCsSslN0QBWmfOD
5x0WBPBqBhZakyKTA7Ds8bVKwUlBnouO3pIWHKIaCYwG3vGcJ2PuwJrTSGnQUWkbZN3puiqd7VT6
B9v95SNJqhHv2xL3pUPeXolV3oj7wOyOlZhNVDvN10b1V0A+7tm85L8kDCj3gqtpQp0fzzHSQerg
DP6+nW4bZIgqpwkxsYJ0XT+8AZ78oWyxmvmZVt6qG6Zo9AGU4N/K9kOC2WICfZ5CMccFZpJfgAIF
2aJpmmNgfgFN7AaBBHNReHAb93oqUYO06xWZyZp3R0LmLVJPUUeNjjnOXku6pd0VnLPrXh487t23
3TpVz63TAfSmCXMPN6kvWT0p5D/asE0fpN+teiS2JZnDSpAElCJMqie/8DcFEp2Yd3if3fGDIFEY
mOON8Co2oRQpa7yJ3YeFHG+Dx7T3SFLTNvQHJ0kNL1waMMbkPKls1Dd0rNofjsRz7XLLRZSW493u
ImJYqEegv6TOQ0u5V0Ngx2rwb0UJT8YYjgsVoV0NT/7wAcyKN+0tDSgFLFzC5aag0074y+1clYmn
PKSq3fZ+HCkjBgoi+VbaH8105SOwlQ4SlBzMByRbOSYfWOrk6yHNPlyk4cce01/TvCapG+cUQLbL
3jI/OFJjvTkfVTqVyKfNrIZ2VqqKaKHXjpHHRu+EqdmFvZ0j8ekhe1Uy00JzcuVuZl0g7v5Y1INR
OKD0q1iZwREKsu2yPEN0Lk//B4hKfhFWhWKuSA+gN4WtzB9BAVryIGmDI5k//GC+oylmSl2AKjSJ
mw6RP5VrwzA2k22Eg/9SDUWCrL2JRA2xRvhWMvSrX5N/Uy0A9J/wRPowlKMPYHfktmQXVcgZaKRf
KWwlHbN4MmU0DkE0wnUXdZO0uRcNPoIa+UOf3NVyPzkImnIVZ/kIpNI+UbQFpusuLUYkZ448WBBs
DrHRPYh2WttNeVD+nTG8/D/SrmvHblzZfpEAUaLSq+IOnbP9Ivi43co56+vvkufMtExrxHO3Z4Ax
BgZUu8hisVhhLQG21s6vFKWNodDPIcLGXEDGGVC+XR0chkw7timcj1QMZldH17ovX8+oAg7Z7A3o
rNN89Uzj7BTo1KoR69MIEMNDaOvKo5KEZmug4FTbmFY8SsXzMFSWiBx+Z4hmDM0kvI2p3Jm5Gt8W
SX/TRZJVIhCQCPAbuxLU443Tq+/IKJolUuOxmt0X6fwcar1dqtLRT2e7j4Rzjls1i1VgS37ElfrU
BCF8e2sGU/VKGySvwwpAXOp8E6VAYhIRR2U3oz86GDN0kfK1aYWuXZ0cRFV7K/TATcvYLAQfYWdp
VjHS8ZlBDgHqNdqA14ngpwD2068lMT8OinADbi9zGARPnh8jwEt2sOrRfynGydXz1prSBjneH1Rr
HXkcrQ4hnyzEJnhYzEj/Hta4Esvegj9FnFw5nTaeY/8GOfEf6fw4tLo5B/Q/vRI+pmV0QEhqtnAL
YVMds9Z39Ly+NULQQoig9sQLxhwzNCAU9Jxr4lUCaiZKPpr5hyDoR4J3SQEbVA0vaTq3HuktzrUp
GAvBKZIhYK3Lu+8liiE+7j9gep/GtnOJXLlVKB4bOjlq+kgV32770Z5VMMjCLRWibuVIcs6pf1yu
86I6dFp3VKPErWr6jpnAE8zaEcWvMxKAMiZIxl7H/8Jyo+ZUasl7BDQSCy7f1AcULHP1YQ6RN60Q
rSPtDugqwRVapDFn4Y4YwrEfv/aZasG9H+WE2tEA6mk6oeSWuhiFhUtULGkYTmX9Yw7yG2NQLHEY
ruehtKUQt3ASuLRD9K4XDwbqXAF976bBEgVy7hWkH0L/3e/qH3kvP4P659pQr3VpxBsHnlG4aYXU
BkSUXakwLeRu4n4+IdA0C7zyDYQGqB87I7YDb0g0fRaFbRjpYxDGaGgIPgodmaMiRylzlJyooh9T
SE5jWX4hOV4TOWoUJz+L8GjNrZK2s+UnHUgkULYkkerf9kkswBV0XtJmzy0B0JuR3ojCfOilBANT
uJen6kA15NqiKXRAaOQip2gObYPuhuSYJhOOSxuaep79Z5DEyOyi4B290e/pFJ9yjb4FCbLdkwYC
Vbx5nUkNB7vpcTYrpUJWE6GPMDTgRkgx1ImsYtnFZhS1dmPQyAyI9EXpEI3GBai5fPlFNPrS6sTO
noQMUa0kolkQV0YtZMcy1l6SuQDitEJuAG98pxao21b4QbqQo0paA6Ne+TIj46l29Dh3yltbpV5J
WocIGJiB/xgQP6d4uOtoenCMDJmdTklwxw+e1mZfh0Y7hAjG2wkdcNgsOiIV9TYYHZDiNbOuJq8c
ZGQ7sgOJZU+rR0/WE2vuUHQ1pKekSs4ErrhE8RhvjrsYPQVmsmTwclSY2iI1OxKhSNWWoaVkqHJr
wfgDWuB2DCtL7YqXChFXEM+GJYQqSNLR64d41xFnPIylPjeDsa4skgOKfxwyrwlwwwZZET6TVj8H
VfQgVu0jWvlOgCCHQWdXodFZ1VgfimmGkWGqthRDb5AyuxL8czmPqttVwm1coj5a94WZNUBRNozr
WEpvgjh+yNAE0Pgz7tQRLhFUfVRH5gOxWQYfkhUJXK4UX4Wt6vl9CgrHTLKogk6KRH6Syu6AawV8
SssLNsW12qtfpEBEMDEEBxooHzk8XoLmE2vuh694h19PvhbZC/QW/nS0MRYso0me8zIiyL6VHzKY
DkWN2j2ijnFqzymeIRVi4zBEdXMukJfwJXxdr5/0EBOhZf6IBnF0cCSenyGsrPrneURpWAb4QNkE
b0Gufd3vRdpubUFnva7KRAaewq+tLX4+V5GeoDmgaUqwY/kWHqmmP6Bt7mFfEFkaWX9rcyafkpim
p2FMwpSgCQ7jS3jJW41ZPet2by0DZ+Uzj455u0FoJY1toMxgghWFtLaydU9zY9u3UXFaJn0Slydt
s/luJYzpeJr7ThkbYaniGK5Cv+Y4JPuLxxPANCBJvYTykwwByhCZtHWKhNMKyjEDtpmaRAUiwhAd
/C25Qo1fDyIrFw/ID3AU2ewN+1wptqN6FKNaHTQoEiBRT5CjcgIekyZv643FEFfddXRIEyKIkNG7
mvnXNGVwVRxTzMnx2BN5y8Z0RGJE7r/7Uk+I9ME2YneGNsJDookhHJPhD1eP6YOM1RJxcgDN0Jdx
A+Kgs1jmKI/F3/atbbPdcrVJjE8YfQQBkghjSHC1J2S61YPpIffTa1xLKe4U3iryjILxDJIQUSq0
UGtsrqsGc4bhdanlnMbHbf8jobsPgxYKJq+ZvdL6IQ2bEVot7NXoA35GdtGNvy34jN1hethfws0D
uxLG7NRconFPXd4KaX+Dci0iuP3vby7Z6vvMFpWybMDI8X2872TpllCzyjgiNqb90GO5ksFsyyxL
CDK6AVeDM9rDt+TQWIU3x1Z+UE6FS3s++AlPK8Zpo5tA9mcCrUKERh4qqV8rCyn6c3BEQfwB8bo9
vPJ8N08m47ubEnxB7QyzGJs3WT6Cf54qHFSNzfO0WkjGe/sGUTGNj4XM6wN6Gqb8KqDfu/IUjxwv
zrE6drYs9XUBnQvQZTAsVLJS9ZJ5mE9FWGCfZG6G2ZexPwiPBPEUtbwzupzB32KElQDGdZdipbZx
hpUij6onu50X2vQIxqPBXQgF8uv5y/4x4i0Y4xOCRO8GtP9jVkVxZ3rW///gTr8cIZV1A9mg+mm6
fH8InBntuK2KImtXPe6rsW3DaOZWFUUyRBbalKhxTpA8w72QeUjMo0Dol4c/EsEGCGHZSBodCs0W
1OcsvYklaoa8cSuOGmxwAPcs+or8c4JDcfXZU4EuU/z/0YeXLflnrdjowI+RHZVLCMlTt0JbR3IQ
Bm9/rTajgpUIxqrUTA18vUaPfY7aU38tt++RbOfIKf6ZGMa4/CFv6n6AJqPwFU8kE9ycToiiIw/p
YPuQfK7Ysm2reCrpFQNUfth6XT1LAE+ti+c/U4S5aDq1BX9qBUVkZJ3q+aZJzomfoEeVd6PxNGHu
F9FA1VJKFgPLHF8x9RPydlg3q0UnPJIRjgB0nMDWObHApjlgGo1IiqRq6Jr/df2AJyIEkZCi3oGc
ttA6k/8wyKF1AYwuLHslh7nJxKnQwolCTmPcTboDhBxT7jmz5dtBwUoIc5fFBLnwNM0WD11eVTfy
QT+i9jxa88dP3g1r5Ix1bfqET3nslVZFUQVEHsiLck8Vz5nicI8rTwQzLW1oSRJiggH2rbg1/TrJ
Tir+v6FrftkalbnXfBXtUn4HLTB+YdLyGe3qliRYOupS+0eJpwvjeoA5nHR6DxvwgUQWFB1athIz
RwZkXwzHpNl7LRTDwdAJ9BnU2Kp9ZAvQ2uF/ayNOwMFTZ/n7leupaJH2sg51UIRDehZNDrh3lj6k
fXU2A7SVkTEOqMiqOpMliCmBmBCiv1pUBUstHXA2AT2TI4ynE+MOVAC2ymmzHFPypvo/lOHbhFLu
vkK8Y8pSC3UKGGXbGUKEs+oprnxeqIXQoPJfUg4eijJPJ8YrGHLpA3kP4kIdxVk07Ar+qxK+X6QU
AFVwmAAVw2LtgXBM7sUhx2zeSQckTeEhk6j3VmNPdu4MC35LxYP321bsUyRjGVkc1aEhQ2RMzC68
Q+Nxy6NSI5u3kvwpgzGIuo2NyS8ho3bp/RL06l9UW76W72drgaVRjsrT/kJum/unQOaimJCjQKMk
BDbodRJ6R46f9eC7SkqvJZynz0+G898i+gUbhFKNUsIinc1pEI4VRSy0vLqrHjwM6ACuUZ++696W
6zYf0bhuCh+t1x3Q3rWv6PbufQpfVn7lPlKhiOa4Q3KzRmdmjKaIpskOWiba+2K2UwsrJZffsZIz
xVUwSMs8J3lEH9yxdPvD8KXrTON+AVhVeUS9ZNv9furFWCWhVFabCvLQGHTS0FzuVhg0cRKQh2Ee
YQYyqQRCANOwBY7lbC0oEXUiyoC7JKBJ+lXRoOwGSgiuyiKUzHn8rqAoGAsPFywnwefRn41ZS4Nl
P0mkrsjyAFLQBKaeftJeWeLxf8WeWoyAtdC1NOlXnSIlF1Wxhe+iyUGV78glr5r195k1GyOh6ZsS
3+8xCyG9ZsSUuwseZ2sRjJ3L4RRVrY8F89FQWR2jzhSNCyKYJYAFHYwkIrvEaJHDqUeSUuIlSzwt
fRtLGe1UP0addztumTaRgfKDEUgd3QjMTYKqTke7Gb6pHFUrbQ4olmA4AyYdX2LKn4JYGE4x0IN0
DPGqychTFV6HaGWSFG/fkjnKsCicRoD+/VRDmJSjrSEpMzPQb0O9NMvofV/Q5rlcKcPasAR4ujHD
qg31f+b2UR0xizx87MvgKcNYQFuhlJrgjWHLGuJXt0LXFEbcsvaCkG9lACwCZy9KEYp/WLMmw1Oz
OhVguNENzubzdGEcNqY//Dqfl82PUc9t3DnLUHqM0NHB2ZjNq2GtzvJLVlcDKlCCjp5eXA23wbca
EG2hnaAzwlq4sCKXF5dvIgsAsQ/D1Spg9GSZiSWiVhulSYUnSI/9kRwEB61tHrpSrnlA1ZsWtxLE
xBA0Dbte7iEoKM5gFyXzbRK5FxjcSgTjCtBdU4hiA0vo0HOp/ki1J7F+83kEBnTL/X9KoeKvGxRn
7URRAQUWQ3hN4vsof9vXgrNQLKTc6CuREY7QglDkGtCl+KjUqBgPjbUvZ9OkFUOlsqIAHZIFG8wB
iAKA1whXMzo1k6MSyraC2ceo5QBkbAWPmOf4R86yniuDFkgYYDgjxK40D31/I6jHKGjMmYwYbv/Y
V2mzkreWxRzTAGMdwTBBJ/SqWMJbcoqugYZuN3e1x0P+21w+VVVw8YgqkOwYYyspQFGlGJ3dxXQb
tzcyOolmR1c5fmdz8dQFK5wCno+w0Hy1KKupricGetxuCrQEFOHdON+WmNSdo+/7i7dpdytRzAHF
CxaNLQlEDZ0dZt4Qoj/wuC9ie80+tWHWDMgJuY6eLwMjr8BJyG2jRl+E4Gg8VPLNI/qpis4c0b4t
R1/vIIc0QOnBANY8/GdfE85i/UbxmBai5AepYYPJ+DaN5msRIAu9yqMg44lhrml5TLSpL7AnE4m9
SAKZGqj9QkwG7WuzuS+aLOtINlIR0y2/HlFAbiVjlkAbCb3gEbqR0XUXYwKNOPtyNvdlJWf5HStX
4BuVmCcD5DRDc0OGydOG1PwzEcx91lI0JfotRLSl/kNXjBt5Uu19EZubstKCOSitENdJGmaGPcvf
ReMlRcNlHHBISzbzMQQRrSRjTEZHouLXpeqV2ADZT2XgjT9ZmLzpj9Ep8ObaRBOgaIuH1Mo4Aft2
5LESuezeanfUVOnEhCwi7ekDzXenxGpPmifa6SmyeQmgbVP41I8xua5ro6HKgVhkyN9IeK11T5ds
0uf3GVPTR9orQQxlcvqwDKn0ryG3OrDswW8PwdWCMbYmZzHgOBYotPxK+R4d0HB+CK6Ua4TsB+nQ
HKLXfZW2T+mnSozdUTlNk3oBeWoA4VGWdmy8RvohphzzXpzwb1qhfgL70hRFZbGLykifA1EpoFWM
h04uucWIbl4MWgEL0BIBcpJIjQP0TM7B3TxVn2IVxme3VV7pQgSxqXRFJwDq3KYlB2dq0+ZWIpi8
fV4Zs1LKyzBWEGamNIbfqMSjHOOpwXrsiiZ0FqFGkhx75VRpB27xdjMmWKnBuIY4DZRUbCGiH87w
1NY0Pk3oS67qL1xaCJ42y4quXALaXYch0iAq1IFCAOwAIUzvprL7w41hnME4zbpaL4tWFtf+eEan
w/7J4anBOAOaZEOeCDkuBaV3EvRPlsAw0RTZ2hfDsy/GH0hqpYRBAftS67upfSt5lwLnZLK4xuGc
hmE3Qo0xAIudeiOFtzPy2v1tl0puH98oEqd4x1OIiddiP1Hjaca+1KlbkufwkvYQ8mnJbK0OXx9J
0GDBxOIM3lMyevsbwtl3tv1EHEnX9/1y4AcMLuYD8DCkQApM4Cvx4BR5ophzH6eG2owt9qbwe6tD
gzjNIy8vH/5MIeboZw3mpscUG0JgyApt7QF/tt1k/5kY5thPYVxpyeIoCwzaGf5gCpVVR3+4Ocyh
D8e/PWXbnjIdJCC3/iUwkGv7Ys69MkxIDCZYrgID33F5kOuHVH0DLt0gPu+v2HL37lyaKnP0i7GS
SwHYFHbbeQ2Aj2Tjvu1Qpui++QbgpZ72pW2HaquDw4QCegaQtiDEBoGtpwQEcOFJd/J1+LIUSLQ7
XgfMdjC6Esf6gZrUgzFBuzgyMeFnV9fZzya7hUui9IbDJS12q33TmFhAIyHgYQbs22Dcjei4xyAj
7TlpCY5v05hgoMvmSC4CLKFc3afds9Yf9veI933GIcAXlEojQ4eRPhvVncHrGeJ9n3UFuR/SRsX3
J9XNE0xPcn7/pkMDnCkgWiT8y/b51wFYraQKT88KgzmqpWtePXLuy82AdiWCOZ5Bl4ZlhllmRBeH
aTwRQGH0X8e65IjhacKczU4nc55qEDMN8uuE3qpmeI2M9/3t5glhTmQkatGQVyGCsuxLXJqJ/k35
8WcSmEM4yUMmiyHU0ONTkdhG5WJAcl8EZ0PYnr1EwkxONEKJOnyI/ac+/ciGu9L/M8tiu/Z8vJka
NUJ2RvRfR0BqdQ0A6TpzX5Vtn/VpXGzbXjqLKD/MixQPXusn+6+VWNozvZVcUJrZPOqRxYp+uwFW
8pjz2BRxhrcz5KVxYc4hYEhfppFYauQW4jeObotv2pO1+IZVWI45MeD9EsiKj5MlOsA8PVZvC/57
6hWczdp0Myu1FrtfiSoxQ6nWi9X1htthri7nfJ9zbli49Klu9IIa+L4xFjaVvmp95AojRwhPCcYD
hHUEdIYYQqIC6HQ95oWBqZm4nF3hSdF/Xaoq1THbMUPKQnYzPhZee/ZdILnBc5qZ7T+QLxKnWWJ7
8aiIJj4DGXy2uo7xLDkyfNhBPlC3n9+7pgPKRcI5Ssvv/t3aPqUw1oZiVBoWE26C2f9KhcdE9a1B
tSbFRy+Ngt5BzjpuL6NGZUDgiQZhi/lFrGMOs4AT6oziJqzJB4AUOeu27ec+RTB3cxWUJdUziADv
gFmEmMadTDHD0IW3bxI8OYxPwDB322ZGgAeh+BQERxEz6okAhLWLzPtTHWaDYrlAlSKEOiFI52pg
2c+EkxvcNrRPCYwXKKLQyI3ldluYPccrZbDDkfNG563V8vcrRzNluk99pLftOSgtKt7mgg6MF4CY
cvaeZ16MLxCCNsQzDXI64Q4QrkCL2d/zzUe68blUjBegvl5gOBffn8QvUf09E791hUdmpMyyhxKt
e5cM4pGVPCYs6KshIZkAeaIkeHQkV0kBcMPClAKOMXNsgO1/yGRVAS6vAACh5JXIzwr5Mmf/2V87
zt6w7Q9D2M8+1aCLPtoA6ZA1Z//7PBWYcx8ZilBmFN+P2iu9piYtvvRA8NoXsqUEZsbASicRXfmN
b3zM2ohqGR5LBFPfWv4CxOZ9AZtVzrUExsQkqQC7QYPQPz7md7I9HwwHeM+o2h3EQz1wYsLNt+Za
GmNgY5qNbb9kNoSDQmyAJaNZbXpPQnt2ljiquMDVrMSxOaG6Qlt8RiBuCmqTgCIRU+5T7+4v4daV
thbCPP4GIZzVJMYKqsvkyxmT82ZZAEPvHAPvRfi+L4xjEGwvN7ICQSkP0GjOci/SKwDoTpxFIzyF
mJumnPxCnhvIqGpTBPiHZOZHwC2Zqb10+QURcN0OQLtxJVs0c26QuHWu1su5rMDKd8+0UsCog+XE
yx3A0mcJ8PZ88sLtddQ0qhG0+UlsN28doK1DnvFiF73oZv4OdnUXrAIO2iZHS/DIM3jDOCdtUyL6
5ICHrqrSb6y7xA9iIjSIr8IRGJxd8CLIyvO+cWwuHaEqMQgiLINNUQL7kMqRjHqlKtwJ5Dkub2oe
a8/2CV7JYNyeFOt+nVWQ0bsAF3Aaz7fVJ9lbOBi1I+/8bt3j0koYY4l63Ep6m6M6qtTxHe7zY54A
ckRTT2Xcvu6vHU8UY3aVAAxVOYbRi0A7qAXQy7z1fQdKCl4EvHWnr3VaNnFl3yH6uUVAURjoSa6P
jZd4NSZ/pMMlLVLgK6QGOmY1EIAyoUlr+EJrKAPEoC+iNdyy/Qa0i/0122weXwthLg9fAm8BaDLx
4EKDx1Ud/XfgPT1Lt/pjcyXamctrldm0cTSCqrII4kfKkuxqWS0A6x+ATCo5AckrqJ70ghM9bu4Q
VRSKKTqqSmwzEyizBwEIiYgc/Cu58yawtVbXOlSsgdMthk5JODfIpk4rgYztgQEAybeqQWoZOKkp
mEniAohhHLfOE8LYXRwo4Rwl0MrPAHernlJ0HMqUkwjdFqIbGogEQe1FGU0UOffziECTDJONAOUb
gQTfRZcERfRTCKMJmcDKoGoQoiePlX7bF7woZXEr7CMVwCz/aLH4itURLRsDSNphj9DuJQCzspe7
KFYCw/hxeEPnpAfyhIqzOctp/E0iWucUUZdU8hvjsS9gagpUHHh8N+m7qrZe3VZXGeZYMMPrCH3N
2abtqG8ljzm4tZJFIU2X8r9DXNWKXRQBx3vNI6DfHlub4yaWO2FPOybqC9M2IWoJaaO7LCaIU6Rj
g5APaE1HGTwREUfgphUqhqSrmmHgOcMYSDRT3x9QZbCTCK2Itu9/93kkp5tTEJKmUhX/GEB6ZmQU
nUyDecQLJjzOLpLN0Q0QXu0FgMeMvPak3wL52Ips3kz39v2ry+ivUgn4oNiMBk3HSieaoSM8wghp
6vrHADdIePNXIlLhrORm5hPe9h9xzHWvpqIoaCXURHnQAeGOkxPLsGaLWIrVP+Phy2vB3ww+VwKZ
K5+IUgJcSehn9PJZ8e/lGX2kcUEA6ka8pDJAiFJfdN5hLLAUQwTLFmOfPdhShkrFU+4vZukC/EGY
/K9s+bQQyBLF0p72TwTdOhCfAtnc+Dh2NQh4kAIhodNrX8KLhtUW8/+vRmxaPPV9WcuX5LtiDk5w
Tk76nQiali/pC0gU3OBW4WWnNo/cSiBjJ4pYGnO+5OGB8p2IIMVKbICtcRz/tjUa6F1FKQkEkeww
cxBHvUYNZA/pfYpXwYEc0EV0V6XW8l5NXOCT8nraN3dqJZFxlHosCDOKDOhmJPdT7vqhc4ElGDL8
iCLraM9j3EhSAmK/mrFRRfWydC0knO9vh2grAcxdBlx3DOCKOMDpVfwUnKOTYEWC2Z8Gl1iyE7ny
HbB993XatIWVSCb0FAEkPYuA3reFOD0Rv7ZrVfsCeMr7PxPDbA3azQD21i2aCV8NBJp4J45/vHyM
awiboAnUGq4hPObHBc4JPGc2uUkx54bxsDP/+fsvNv6PRbCpsREXK416SCSP6VE9Lddl4AGL92oZ
2sg9Xqlpe7M0xB3IheDiYPwtmHZEKVjKP+H8GsSAvZ2e9EtyyktR4W8ZyyFbxVNDk9AJZEF4M9bU
UWRMlma8Yad/sfNPGcxBygGsMajCz4LJ5OTvyUkGJcaRPk7uZINq4AfYb7iX4+LU2LgGzxAD7xBw
TAD85Fe9GgzVVxLAq/+5N+rz/NAA5i1HGNXLFxyrlTTWMBBuqzmmz/VlOM3Ro8zLx/56Aljr/rHa
egivxTDpLCAADkRpIQZBqRU130HhYUna94b3HtmMZNaCltVdW0UaJ8AxhKD5EeipP1OB0vv4czZp
Ol/ix9fCGDOPmglA9jkIqlL/lCpe0nv7q7ZJ1bwWwNh4CE6kUen/isvS4/w22qFV3Cfed4zwD2+z
k+PpeFFvy1ooY/RDRgc/q6GVUV4n0R31T/pwQTvlWgRzfxg9KimTslid8pD0jz7PDLb8j4wcBYYE
UXTE2/pXK0gxOqoXmLcHPQ5Yd/LUmgEt2r1wdmfZ3t9O6koKowUAVjMREKY68s49GCmPzbP/pHwd
3OSJOO01bveHfYE8rZgrsB7kEVznVLdH8I0FfWuDK+4cV43zZ2KYKzCUhCwSOiweCamp9BGYsGpT
H7/vS9k+qavVY/xc22CgCAAWMDPjlB+pE5zUJwBIxy/ZcXZq75LU1cok2I6tMk1CpBeWxWs9Qz1p
5ORf0imwFsE4OUXokgHPxMWXugkAw8EH9mN/0TgWoDHeLc9jXUaZCyCjYWml3Y0GtNeo4uw/b2fY
VJWoCOARmyAlvpJOiIfPhlO9Ta5ixYASqg77Ki3bvHOINMbFzZMky5iEgA9FpTuQzl131VOvGF5B
5GTGyV2ncBJxXPWWRV5dEWVVQmYM57NgbizFqUbwoiOmCNCcUudgU+fcfZvB19ouGD8xgFA5SxbT
K2VcSQsCnOEMnbPM/S38zvEPoMPvL+pm4LIWybgKI5yyRC8XQwlsME651BkP8at8D4DryQUDpOdb
7Zd9mdu2iaSwjnFNSWRZ4RtfTCUw0KPAk9+M7wT8A7xuvE0JhqpJChpJKB43v26cQWNQgZU6ngDS
d/9Dn/8HHvNlK36zxpUIZqv6NM8k2dBQ28sB3TF0slmrqQbKq4VDqnQuWLGVMGaT6twY6rAxkHJs
Z3PuDTOQI3Oe/nTZGH+ewmn4jY9loyOoTkAINx3S/pKraaUK48wJ6GT8IYCMNv5KMWQIRrqJN0a/
eY5QgsIcuCZpS/7o1/0PmwmDPQOEBC+dExyWKpFm9dZ8wn1hhY5m72/PZvS1lse4JirXWtuUApRy
gdhwu2QGkLIyFQd0b0eUIezA5UX/W/a3FsmYeJsGKFTWEKkLIIa+9sWXKAZZw+u+ZsuOs1ZOUekw
NE1EEwB7VKN+ikYMumMhwV4SZu4wun17E4HTRnyaZA7c2b9s26c05tLS2lqJBUPBY/BqcUWNh0XU
3M4FITI6swuwDFj76m35ibV6jJ1kUol+gECFeokPbh27Fu+p/GNfxvZGfSrF2EYyyoGgq1AKfQ4L
7T04d45qgbZa5eu+IJ4yjEUI7TyRMsBeRVk3OOiq/xBABwSoNY1zhMnWTbxeNsb3JWlXS6OOZQuP
6bG+At0tJt0sN3b19/zcn9Tv4SEDdL/rO7z887JYv9ujBnAHgAkaisp4jyTJ6iIXoWOYXHXR1XAJ
7AIeAn9/n439BvAXV2UFxxGPZ4lciRR9nGbEq/BtXrprMUz8J2hJlBoD1FBMvAeKD9ldOlHaU3TV
gonJ0ZFM5EW1yxWxs3JsQFj0g0BLcC+DbFe36AySAU9FD6T+LeOt4WZtYq0dc6qGMpX6SIYouTMF
V/JSJJC83EaDg4WwPQONqLt0kQo2r1GaYx1shCgMY9VIBuxSja6b+iB3lzmoT/NgjpjqB8YkSdBM
vAfbF8rnyGZawXG2Jvh4wfY57ulf7pVPecxBy0D3Fekl5KXH4JBiBfPbwkI4ehu/ALkMWZ7wuedi
hW+uIvptkeSWJNS5GSWN2peGRCTLaJ7zVwJw+oLynDNa2jWY5dEnxYvsNz0XaMs0TYGuImWOA2bH
xbzqIFEXT8jaCzUCe16cu9wdv9n/SgZzt/TzDJqfZsaRe8yEnzGB4Mz3geKMzv+0ddvywJa3tAmg
H4bxVESZhUpJJbztPeNWcZfEd38q0JOQOvgN9r7r37xjlnIgwDU03NVMfNgQDGw1CQyfjrdUuvcn
ZAHpuc+f98VsWsZKDBMfFn3RdamCqyyv72XUNhOOGpt1YWAE/KMHs2hDW+jlsOiBUUrLAA46GHSI
6vjzYEbhw9C/642XSuCNbTjmsbmAcEnK0uxKdRYDw1CnYk5p4NvTfJ02Xh0ddXD59c7++m3a+UoK
Y4MTqHvpHIP9JJ1uxPJZKV8MHtjq5puVrmQwzjcoevDeiIsm3uwug/yRl4EhytLNxV+ApvHPVFpM
ZvVEnkGRZegRVBLjY9F/Sefb6KK4hi4DAPiPDFC8X0VUg5y2VRSDl0s9N8BcU37E9G5fi+1V+5TB
TuwDO56SIoh8gO0Ql1qR49vlGWSpboYg5iJ0CjiFvzVSGH/n183QDiWk0ev5+wKZmHnxK7DeJIhD
nMtp7tiONsDgLAE0ccHGYryDoI1VAeQiqGTPt6o326D9/AH1SvDPAB7La3lGsR3IQyCqiqoIss3l
IKysglaqFJWyj/c3OBS+xlmkHEW9xpGKUtyeR0kV1fuiMoyptDRFwOxXW5YiyMMMpb8jfto/K3lH
H9AgOXFySJseTMfnCUCi0ObJnMAcgAOiEeKHze1Jlm9Dg5Ou3tZ8JYA5fr1eBW06QUDrSqf+mLrL
LdOfOhskxgc8mzh7uxXVAbNJRTKF4LZmb86qaaSyB4mnTcgHJaeyOavgxY6PUnq/f0K2Fg6pFKKC
Uhmy2B1tgnyQUC/BdTbdJkFihsbLvoDNlVMocNsARIV6FttZIoIdpwNhLUJvYpdHYLY4giW+tyf/
cbIls7R4nXybS6cQpIeAtoi+DsZG9aJuJBS10DyoPRf5oR/fFf116E5hy4kat7y+shLEBHF5oId9
CtJyOxKPQX8sFVe85Fm0FsGc8DoJJPAjQoQK1rVclT0Q7bn7+7NpAOj5UeCAsV5ssdEoKFI3Bl5G
BPymdaody/BjX8LmhnxKYAuMuSLV+bgkuXBuTembknwk4E1VRpCPp5zAenNLVqIYBywY7VDREcpE
+U2MKbo2M5WLtn0lg3E1cQc+xBHO0VZSN0AOKr4quHmu5XeyQa2yksF4GyrnACGFH0WQuYzOj4fZ
K47LYcmtS0CO1qKYi16dhl6ZW5iYRF/zwutCzinh2JfMHMcY9GjVmEAVArKb6Q6zZfvWxdty5hTK
1M/0IsP3Y+2oale09RreJMa/XLSf1x4jQwiqtOwMXLStYf6Eu3QzagvfyAkzmgi+inNxyMRLArDV
VcscfbHw9aZtkQfs6BMlr031JKD/aX/tNn3zEkD8fZ8zgX81YiyiWGj7pvv4+JdmmhN+/KyWe4FL
jpfIU3XE4TjreGoydq2CXb03RCjVOGAgRTgWeeLdaOXmwrMAUu4v+/K2bIOuxDG2jT5/XYpbXNph
fydoj/OPvil4S7gcd/aormUw9j1M8iw3AVQKPtAU99J5PXjQzdrB5IKV3Wq8FeSJY0wxSJJWUGao
pNx2DiiNT9OddAucFatGQUfjRD3Lx/Z0Y2wwTgdZFMFtD37xr2CSSkC9KyePPo+UiyeGscI4x4it
L0Knun4yGowDiYoTzuOx03kt3tsGv7II5s3RNE0nFuMSxn3vMScmHxJPjZzG/usVpTstr7tm+wXy
j0RUxX4NmVsSdHVHsIbq179KFu1hugW1CLqUI5ebWNrytp/W+FtefyJLamJZyiS0BmtwqFU+gg/6
QB5GK3karpZpmv0ztu0cVwouFrt6E4SjJrUZUM/RWKZ6IJW10scJpMigBEFuKUcrIMmtS5jo1moy
fqRNtC4RMyzqLF2R8LXkGf6+44Cv+lWntitLf0iwjLT7JqAz2a8wu/PAWbj9oyyx+Ti57VH2phAy
KECEL5f+dUtEYxlAEmAavFQSTyXGccStEnf1UsrC+K022znq3aXN0WhZ9n/3F0jK/bpscQVuvXRx
TumV8Va6hafaqBqYvqnAFQpcfMZ9vyGJjN8Q67aOGn2JkoT6nJHbsi9PDQktsRzNfc3+j7TrWpJb
17VfpCrl8KrY3ZODx+FFNbb3KOesr7+L43P3yBy54W0/d5XQIIFFEAQWdhcPSUxNkTRJt/ggea0a
dQFPB/LD6RH2tn5J/qgmQX0TwUfJkoDJwGOO0DW8qlELA7akx+y4uJUbe6lDHsS7treRxgXKS9Oo
SW0iAa09jC57SC2C3u5fwD1mJySB9+4+bYSxP7NBiHoUDall2fU4+yCmF03ywYov5ND/qz3i34ZX
2Rq0KYUUqXlM6ku1vpJDIp7Yx7qNJhwuLB0K+oWV5e0vW1xllUPlsEFbKPi6le30FJEmThgeHz3P
pTo0qcCUMp/zxpvU1B5TItew/65j4PIPJgs2a49z2wXFBwZ7oEXrYHUtB6O7siLDYBo9w2ufQNfg
YPh38kCdHLtn1VtKhd8wU4vNEcQguKjnKYagf8SU7PMWsX/abyRw2zWlcp13LfBIQrD0auVOfZGg
qp9l6+lygd3N2ohjv2/sXF2btWsHiGuqp6H7kqPy0KSYykmdOBzPjLwCkxtwov/GyltZLVEUiA+d
+9pC5lNPOKQ8zjjmMTTFRIJSysNrOOE3Tv8xc1RbcpZH8RB6f7lnHKhHKPCvwgbyen/1mYv1F4YX
HXX7dVimk30l5FFWyEWEadUUOC8gb3JmV3ZqP73Rb+f76DhiWDy68vIgp1h42JK9Oybf7IRn55dT
eVpAVoCrnVy6g/LQVI9ldFdHfjwSwRn78+ckcTBfycqCp0Yol1+aJ+mivdDQikc3Bb9bQ8XEJEVk
+NA3i2p/nhPD6Iph6YZ1ddOo8DEJ9TB1OnECv4feVxkgscdDoiYiV/Wzc2W5pNSdMK+sQfwF7x/O
o/m9jR1vcFkxm3b8z3dHTh5nhxkmtqDQaFzdebntWpRb63a6/NfcBSeDs70lbAoznqYV80dHV9Su
B/BLzf/5CewnIRgy9vPC1XI4hG0CIXmBXoX2agrVYBxvNOue8KR30R8niDM2NTUkRZSxYpbiqSfF
jU7ibVja3bcVtx0wF7ky0W76Dm85gVxc0a9mVMsqBDbrca7dqH4cKIbB99c3TgZ30xBGebIqeVkB
D6OrOiW4KvpD7TEis8in2nX3/ej/bRxW/vNWDXpbivUEG5+tzNazym5UAhDehWKcOtwRFa9xGg8m
jGGwPsrip8o4agYe34hQ7H19AyeGO6TUbOqVkinSMrKPGi9hkdeCeBxdJb1n2uxxKvSk74QBUsvH
QcQQrYtSZ7CHyVkVB5wsP47HxFEMp/eaEdcQ8aAQT4yUUA4n8K6dm/qMFY3V2AFfvCNigN95xSg7
52BCiHuxM3PYoLDojqq5mIFo69rTeSGEHq9DeDbBizZKgzIbzPbaYxH1IDOlki/vjr2fjeK1SGAj
YdHEVYtTrFQyhn4o3XXdzVK8xOCRSBWqg4HShoMGYUoVzOeDKRTdZT3YkvVwfrWILXmNmja6pAJ6
z1sBuqAVvAalfn2F+vW/E8FU3IjAu2o/ahpz1elLgi4f43mmOEOIQxUMbD/LwFzdMVsWWBaCrW/S
4ICvxm0cwUNFSxSw2qfEJWtq2dL/FJNwZsBhg2VoS14MMLT42F82p+i0Bsbd7Ml27OUO9YDGPnZO
GAcJmlDq+sT2qSsv5vmytWQ3svxFJ1MflFYcDKSd1ZXGCEGNt/oGSlyNa8Cd2x3lQ3y1BOdN411Y
xy0hBwiWUA1617BtA5lehAnyxjHsvo3lUZNvFlQltf+cl0edgjIXQ0xxlxd1gj1bhO6QC+DZ15Qr
ecCgrFjGqAd1sHUz+iwr4wvGszrZ0Aea3hFK77ucISugTsELAl/7L1pJFyMrDBQcMV3zUnuuEyKe
+IWabyI408yWEg8iNUT0LqOvUA7RyUKThhGUXvZAjVB8f7N63cU3aZxtqskaFaMJaTkYUz5pPqsp
0C+N0S2OrNFTuAypUJBaQs5IizqatDqDRGO9xhOjbVXObL2ctxVKBmebgtmH6jpCRhZfReE/1vhh
qqiRQ/vo/u/KvavmXTVhVRPYfyk/xRhgQRF9UFvDE2+beSqPJtuaVAF3OTKZDgpCNVx68+sU6ZDI
nz+fX7VfRExvKnEHVjwpxWgwlVA5/L/8S/s1usJTEkujR2i8ar4Kg0dI3Q/Z36Ry0S3cGrO7wUCP
6TCzq3pNkDn5hXb1o0FIO67EqUmuK3emmX3RReg9QAjwlF0bfhMUjnQdPpi26KbedEFxoxG2aLDf
N0eo3JddX3XYxla4yuFllubLdHMXJYVDjbGsTDViFo82BjmIb6v70q0C9dj5I1junmdPPdDP9u9L
Kn9GD740VFlADh+zENu8Yj0V0iG5Yi3Bvu63wWTYf2koHHIYU7eMYoaNS5H4xDDn2/aw3sdP1bHy
y2D+LBItDxQSGxyKNH3XFBJDKuQ8X5h2hZN+LV9ey60uQrJZbv/0/tcP+GFsVdR38hwyQ3HNgL1L
G/fs9Ga1XXgw+a8VEWznLNQJ6mxgnvHu3ceKEJN0iE1r5Z++/B5TLz27Mc/m+5w99qtarYBgQMmC
TgfDdLIkxYgC40pcTCLDugvEG1HcESbLS1w0TJW4b+xoPbUqVd9NSeAMD42ohjSwO35RfU+rpyUm
LHvXeTcacIa2lKa1zhjO6+LgspP5Q5J0TloRocu+Ob9J4S9Xk7AqbGIynPWDip4JFIZe6SgWRoKR
ld0LxK4QBsBftEo5bgY0ImPN5i8YaWxVvR0Wfiwcz4MCsTWvSm/QVWl7XVZXLF1S/yOJwUxN/Ns/
LTarxp1OptkbTZhi1cS7nvXNsifSHuTRdpnbi9v/TsMfpRP7faOTJE2dtJrM3NDwfjWCJR9Ftak/
2kXutF75rDgqSam4fwvb6MkdU0phpU3PFjI+oifY6W+TU/m1t1kX/HCzHIaLwTm/c4TRvz4IbbQU
wRwQZiK0bJbSLjsXDBbOYNydF0JZIYcNdaWb6zpCiNA29hyJjiweil4OMokK25kdvLvkbdaPw4gy
1/UB9fFYv0uQpP/INrG5gD14ZtGzXgfUHZayEg40BD3piiLGhqWFryiBQPGM/8LyDXC/IJ2O1Dpn
+ZHUTenILiKd1zwzE0THzjG6nHz2IjF9/c9kPa8n0ps4zurBElkWWg7AqIrEkap/svBRaIlTb9/m
3mRwRh4VmDuWNNgkNR8xf6K/qHFWSHH1R1b3JoY7/OSpiGqd3cNN5XOISxyygKV2Xf7n+SDcinHG
raeC3M0sPulbF+0zdqx8FlA9fd6D9s3sTRfOrnNwMWeRDl2sXLzoEiFYa/VwXsQvsOdNBmfKQ9RI
y2RAxnAaUJNnHGLXPJqPqm0Fw7F1pgPFUUdJ5GMtodZaLWLPBKMvWbaBtXNSN3RHBw9u+TMj7E58
ymEJ4+PbgEp9VIWJZVCb4qWvD3mMR239j0D135U0WYy5AdWuXdNFn6BXVl7334XiVmoIe9i/JII+
9H+wYHKw0BgxuAFUbFaf+cKN4VeNbVz3YFWvr9MXNA6CSuI3mhXZH38Pr29SOXSQO3RdVMwMh9Pq
/4jFh9Su8fLGqjZHsiiV+c45eRxSaHm1YMgPFhK8YQdrnF29yf1eHO+XuUWbgnYlDeBJ66aDlGWu
Vo1e3fXf9KE/DYbhoab8EE6pp1XUfAkKlE0OWkpLCKNJxjrUn8qj4YPPmT2DL35+zTg86EwpZbQc
xqhmmkRLAYwRm9ZVugsp1u05IbhQ9jBGEiXZNEXWJMc3mohSWyTr2K+ubnpmR3MQU9/nvCJEqmaO
5A5eoY92GMa2tnw+D2F7y7TVgHOKpGykakQHqLtopp0Pqx3XF2lC1ciwr/BGuZXCOQFOZCHPZhz5
0oN8AiKD8dByjC8NGj/lA0rbgvNKUcvG+UCOyKnv2LZoonQtlbMbKq13XgQ7Pc5pxJmzNknzUIzQ
aDJqe9SO6XqVCVelGnS1XUkfzgujNomz5SKZGRsghI3LtRn1TiPV3kQl4fcizu0ecedlGw9jta5Y
tEhTIrsSNGcIB99Sw3t1pNoOdvMvW2HcwdnXcbSEKsxODtJHlspSrpPHyKl8us5xDxA3ovgmRhlV
2EaeML3M1ElKwTbay874NtUnKSZeM4kl5DsY5VW0uriHqGY9DPPnUPdk5Xs/UU0nhDloHCqsiV4L
ywIxSvyl1rw0wbjL8nje5NgGnLFvfvBUpfWJPEWQMai5q9TiB3GM7BlvFhhHFUhRfxDV8FaSRiIM
2L3rb3eLQ4oVlJGGVcEw5m9paGeH5soClYBiuIw9azhQd7ndY2krj631Ju5op1xrqgF64tX7EyZf
+tnVJNjfZkf167voofh4flkJZNI42DD7dhXHFOKqIf2nMKXFBo4QaEtAk8ahxRyLQqmJkNFmtRMu
R9m4EOegLldHG75mVE0EZYwcbOhmm1lL28KTm29S8UkF591ilkTstu9YqiGraLPUTP6l1ehCWVlN
AGBSJxhVrHpi9AXF347eSoQBUpK4DcKBbkhSAkld9STUAIzsup91dOxS15NfWPqbTtw2VaFlttoC
STkiT7SpsTEuy411xaiRxAMVw+8b3ps0bpuauuoyo4W0EA/uXTr6yvyfp3DiVieJbyI4TFfB191L
LBnYdsdifKx1N6Q4a2VCDf4pNenFUDZ6yLAeknvVq5FwVp3M0wPNz7CCFipVVF8+KKfSG3zMOFCc
DK/wFABT/4Kr1bKUaG1NDf9CVu9q6STPT+dRYveWt1lKmUP4sRMaIAUEZLiADw6UfKV3lGonepR9
XB8c0NL9nY/JXCSIe6UhhAkuDsi0guzzXioWe5ofhtAllNsPBv+1k9c93kBuZtU16iag3Oz3si17
60FwlsEevjHyFgwbNuz/POLyZ8vkm5q7bMZcIQUS8+4g9bdKRuTQ9jHwTSMONLSoik0hZ5fy6aKU
vbG7JOdZUSI4tABLVjF0E1QoDJyExZU5YDCX+Xh+ayi75kGiz0NlkiBEXG5y406vD+e/T2Ee3wmS
Z1GlRjUWKj6mhcNuw6YbVTb6CiVQluYBddxSAvm+kJkNPhZaZtQn8fSjRdO8FK5AKfE7xTl7lq2A
xc+UTLTPi+8aNNtkGauwZq+KxusYbZZ4XO+6y8gRbSSDiJeKXZjYymP7ufEkDXjej2KD/TKc5MkM
DJCNJR80cC1qePZGVyPe2inO5r0DciuTC5i6oh3F3oSOhviiCl43p041PWRgUzlvK3sB6FYO51NN
PzQzuLmgGyhUwXl3LC5VPz1pRJxLqcP5VZXJY5tKWMJlLPAG9yhZeZClExrfiamUew681YfzLeQ/
5kmOECeJbehK1mqHfQ7CcIoofDfLtZXDncKtWHXptLB4LOgToCuGkbjrvfjAatczP8I0vzKgzsPd
KPpNqMRXSYPyWq2EDquoBorfnOZDebHq7gwCMEYKq/Rk48H51UQA/7PlZ9IYjQbzNCtEYbE8X0RT
44aTFZw3QsLDwIfxs5yoVAVdK5h5nKaX2UWZ0Y2JGpYDhrsc2mD98gdtMDirtkvJHcPzIvct6PZw
IWkNu1edmBHSZMQVgVo+DjhiuZWSaISR1OVnxbiSExBVU0kY0ig4pIjkWhUHBUIk6X/PSvXXUHFV
TGlgqU8ZjXnE/Xvv/NquHYcZszitdR8ziYWvdfcrlceivs+BhZgvyCFgMgi4JNGclAY6xYpJ7QsH
Ejr6GHPUBCBxNV9rohuWj9ZCpCzJbeEAQp/lQjVmuE7jLc70zJiNMYTXRlV0hGCZjit3z2DwYoIl
AYMsFFPmVk0bK20YUwgEd7JT3mLEeND5aBl3mpvfqOxhHsknLrbSuCVMlsJoNKsEMsR23R5Z6FwF
iWOY16LP2kGpi9Xelm3lccu5ZCjL7lvImyKMo8O4GDyOyNTbBfvTZ5Tiw5i6Av2TqlUImaX0EGuR
LSSZa/0T9j4b0C1RNTCETnxHUjHWsdaVTBzqOWYVNDB1ag9/EpVvVk7hsHVuM70zdKxcpSIE1D+U
DREfUWpwULpqVVRpFtRAhtspMCLV6hJMm70nzgh21pzbHA5M0zrshFCGGCtyFZ+Zt/FhdsIbltum
6Jn2EGi7ZkzlTcRnhOAbyRvIyucHtTnE5NQtytI4CB1ycR2HBs7afhIeFtRTNE7sjjbjKTUfa2/E
WMzSyzObpindi8S2qnEwgQI5oUpmmEMhV3ZR3w8WCm+aO6V4JvaLEsQhRCQYS6kwZ2o/yZqd3LP2
Gv2o3WkoVgaL/eXivhJrEUcuBYMKDxTSolRJAf2GUz4wPj0Ab3tRFl5zzL3Ip8qYdgPBzXryfZJ6
OCeSJTBgMhwU47iIPD+kbuasd2iNKjFyTAZPAoWGu6fLVioXmCm10g+GgsWNwyvjZsZYYkeyw6N4
s6y3s7ccM9/0iP0kEJ9nr2v0XsyHCoq+DjKEofYHPUbhr+SwQvBUsM/LI1BF5VBlAMF6lUkQZ1ZB
JH/XtUDsiDiGXEUOUvI2ScGQ/WorM+gqc79w9ONyw5JbbfBnrYDbTeNQpUUGHHOLsWlhudhadyGr
34aGiDuoZeOApQubYS0mFnZISqHbi5TXoq3UcfucTGH34e/2iMMSrca85y5lLl6mbtEsTrf6AzWu
hNwlDkiyGLHoVEGKebWia2U9YA73ZeuxKYwZGjZb/++U4gAEY5DFXshhFMp6LebPVeFnyeN5EcTx
wr+VZSvu3JYGEePY2ArK29KYMAMKBvk3sggjf9Anh0UbMY2JMQCHl2Lz46roTodUc85rRG0S/1hm
RGU2ojMY9+ErNtsZk9twnIkPKAYAxdRvACARDfAPZ7LeyanE5M2qx0ZJx4DcJXfie9H9g6E8uCxu
HFfjcEIuzUSPOggLw8sGPPrVXUuRt7zyoJ4JbzQOHDqwUq5lB5tAI4p5J3rZxezLDro1PcGznrVA
MNwQXR21Q/WGEojBv5XJmBAgjWAgdguMrc6CZfoYU9TKlL1zODH3ra71LUCpM25LlMmTrbzE2aRx
EBHFlRrnJnT4MdI38aIPrbf4KkrjacKxX9g6xu2Bi9JA6SN3NEVD3K2rBXV+kFdlXlrapmBbDpvr
2wehSZ73+3v0JpEzQAxumKd8hURM5VbHS6nG1M/s7o9c+E0IZ4GKsaqFivcQpAKL+ylogiiQJZQO
oV4AL2XoniM7Gvad+E0id1iNVWWsxoR7eOexMQ7YtgYBRXZkx69CkpxR0jgrFCMhQgMkpI25w6jl
1cnJnNnRP4nu+IG6QbBT4r07v6nGWWRYVCB1VrBjWpa6M4jewc61CidBS50Fc1vLpzUiMp/78fab
RO7cykYQWPbMKivlcz3fmHhpt66FoiDisn1f/n8x76ji1r6QlrWBlSQVhnXHrqFSk24pCWwfN5cv
sQQvrt5gn1bpW5hX9mJQb3D7p6OsyvgQ+EAwcONnEctQKLkyFQD05FhcsytC6M+nufBEzBmNPYov
ZlejjTjOfUdJEsSKhRThelOGXkZVSe1fQjYCONfta0sYiwwCcBpKnRejY83NXTatQfiQ95e5btc2
u21R7Ei7iVt1I5j34KEOlUzNcVFGlexgqyeWBqoPJlbxeXHBqoCSQyoNTq0m58coL+1bQcbmae30
Ve2HC2PVAwILd7FioxfnvuJQ5LM1YUFBpYbxKEWwBg24bRf7T1NpG1mc48pmJ3VtCX3YmHFGPa3d
dz6mjOOpjqZ/JxaPv65qUrHOegjFTOSaiuRDGBL4QJkEX6yZLB0aRVggE16hXRPxS1U5YOivbcZo
Lx40A81EFKUkpRWLDzaQEWHWUJ3EWMJsuI/Tjxk1YZf6PocXJeZ3rP0AM5+F5w7Tt3WVAG9KAPt9
o4Cx1pPRlhCAhfMMaXHRq+met+nd8+HNzFQOIyKhM7IQ24/ZZ76SSFDlSRofVOHTeTHv5zOxYHkj
h4OEdUyNpUUZFMbGlI+qg/Fnky16bH6Mdi0/IAtzQPrbNx47XONIbKCU5LCh7Op2iUKsoyBmxzKV
LzNTP6FdztPSlljP/TBwoyiHEbEsp0ItYkENyWYXU+0iAmv8GmDQm9N8/7OGnu3CcjhRJ93UtCJ0
K+PANJ8TagLabpD5pg9/Kx1AVCn1LHMWr7et7KTSZ3JmJ1uSd1HRRgR3tK+T2CUVW7KozkDe8kEU
X1bpuYvuhcntZ+qRljAG/k4aZ+UsRiakNb3u9vVpKRSnGgOVmqhFLRyHDrOldHqzYGNQl2LKD4l2
P6R3hFft3nA2K8cBRGMJMd7EcMMRTwlYa19fkzDGnr0m1b/TT8H+87md4tAiNeJGUdihlKGNAUnU
Lkhdyxn8/JmVD9N9BOz/n5PHocaYpE2aaljDKrqLq2vMbyMWkFKIQwbFnMLcYg9IiP6rpxr94Zhv
iuL4cHhNUdAvVpT1cfCQr6kwari1uYYxX3dp6JVGG9m9Ydp6R1WHvlaqnVs+Dhua0ghzneGeHq29
nefmVTaA5BgPznKXOFYHfgY1uxSUxe6TyhcTEC2Lw8c1T2O7qsPjKGmOpQgBZpZcoazfxig63ZHB
i7Z29VWUUlcVwmF0jqlFnNSsjjsY19ha/vg9U7KA7EOiZHBQM7eKlPUj9ltZmouym+1JtB5bqSLs
ihLDRR55+P/BaNJlthZPtpx/GYZ/COMlvF/nEAZT2DRjZbl342bxWDiKNvCjFcg2e0n+kw6FzTmj
c1AjSy0qr1rsjjFrjS2v0vc0yfxVXq8lQfXOa/Y6WOWM4fKEOVZSdLoWQph412JUxaE6jb6Q4/qS
eOaxfpGc7li5jdvJdqMwhj63DCgCDub57/8CZoxiwoSI0mfOUqJKkaUpw8VZj9Vj0jRBWulXaRQ7
2hgfhKj8fF7lX8QNb/I4k5EUEDyF7BlAvVIwb+5GxtNNiubCEAXJfnNbB1Tn7C+uu28SOfOZm3iZ
kZHAsZvbs/+jPg9lw9JfJWflN3mcBS1q979IQsPZ0VyXMFjxBpHfSThSkT8DtnObx/xzEzinBeYB
jcwz5Nesc3hMjkJAk4fuu/mbRtzxhGoXMcvYniXqRT4K9tB6QlM4hGUw3DunDHdG6UvS9EUEZZpV
sbUC3QRjd8ga7VTgtWgyR7trxdJvGylQ1zCyz0vfdQNFklRJMzFAk59u2ll6kuPhA1eQ/KHEu2n9
T18/TdWdahB3nd21fBPEEyOJmTyMNQo6YPCfEzzOJh+nlShJ2Lf4jQzOp4smnPTIgoz1JsbMEFb2
j9f1FgbPaOvJ51hKJc6lw6IVpDKFuPxy8nDZ8SMkg+3IC2tbf0D3yfo0lHbi/mFOc6Mn59nRmNWY
asDO/av8tcFLvC2OxgmFsGRrw248sxHFO3VnLojdoeOgio4JkqJ+tNPmW6YdztshuXecSytVVpeN
nuKy/Q13N0wPSXuMEEQT42XhhvcU+lNqcZ5dKkMmZCKk5dJsG6iUF0HOH4HgNqHu+KRinHubZtoa
1oQV7LwwWK7RnOm13vBJObF6fHTMnV/H3Yh6s19c/KmPetVOBUwjavQvujbcaigFPC9i/yjbyODC
zqlW47DvoREerfpLwc7d+SAqtvrQgR2udqzjH9Viq28S+cb8opykPmmhlXCYQCt4UNzUjV3xs37Z
o1bU/ErfTAjf5tvyx2Ztxj5jN6Hqdupvquaupbq2KREcfGTVNEqljmUsyosQPXHSUyr7f7dVfFv+
imv3lLKtkkHFNTx12Kv+oHyZnR+TPKj3j/004GajOLiYW3XsW0ztc+MEQYCFApXsLnysvmWXqzMc
xYN5HX09ryK1ihxuLHlsKOHrNRyPBtLki6BziUfi8KJMnm+wX9cqUcUCeol3q79esinMyjWK3gb3
tbfCWahzmVKLRw0r7EKRGYdVfMb0u1H9lBZUtQA7Dt8FHpvN4rACJNVTGLE0PoifTh1K6+aT5ICY
BmcWRR+9G7BtRHGQoSlpvhQxRFXogi961Y51P0kv+hnZk8EuM3uIqAel/eeRN5kWd9/sUm00FnYV
R7Hq+m12vyjukbElFp+GTwYK9uuAqsomNs3i4o9aTIpJZ7m6Nm6Og3xrgOGsM+7OGzyB8BYHG7E5
9CH6DREu1reW+Fn9s8qbzbrx0UXRW3nGPKoDXyx7URq/Wtcjmv9YiC0oNtX0Qq0ahxkZiHBUmUWG
E5ri8tWfMHB3VYhVozzY4nBCy0XZ6huc+JhUigKLaUKFRXlh3ElO9b0Pho8qWe3JNuKMe1lcjCHG
a2SY7HmidVWNHVqH0DWcuQV/ze8wP5H2zkHGIjSZYbJ9GxYne0qeo8TBNFhw3UdB1rraevhBwvK3
4YDFwUjW5b06qNg/AcPydLfE9Jn1YvoMttjwQfZ/p9yTuLRYHJrEahpVogGJi2LaY6s4pnShK6nd
zLE7iffn/W2XTuEt+MCUh58vmxhONbRGAmnx8QfRW35RHSM8GEcu5QrnfdvkkxIYV59EYs8gq3vs
pbt8+nxeF+r7HHYk0tDEJtuqPks+GEt3Z6W6e17EeW82RQ49ir4K4zaCCpJ6L5sXWW060/ByXgbz
nF97lskPI6hruSgHhhjSXB5n89ANKgiH7nLLOy+HiN1Nng9Tb9sS8TuUUSKM5GPTTke0B3wIbxQv
cTF35viX8jjIWK2sjAaM1XXD3FM+qXgVNl2WPl6cBqF15FNVYKSCHGagZFrKFXaYiHcTxhCBqjUw
rtgQIkbX9JdIYfJT0ZJQthJBYtKCwVPQVD4ftHtUyTjGSUVoSI0SOw8TYBH62XFjcJPFc47VNM32
2BYqqGRSt6oGp51jDDTR7L/bPZ5KU1u1Vl2YetnLjKRm6RuRDa5dt3+W3eXw38cfsSfXf89pk+fS
bOpYLHoWU0UQ1x+ru8qJ/jG+TK4V5F75D5XuILDj1ZQ2OTet7dLcUiAuiZtHXY9u5pX0NwI8Xg/x
jYw6zLtEibCC6hfxxMC2chCVFvZyW+ACIXniQZrIBnbi0mK+/r6Rmqq4Q+jK676Bp94HpeEXyxNv
0hz06uySngbkPBBKUfb7RqSlpZY5NYgNppMw2Nm1DHq73Jdv10DT7PQ6v0dB4fV8Sxgow94zuMmT
aw5asUSlAEUN2SmPirse8s4xnPUk3LHYoHZ06uykJHL4koqRHGUsHbGcisJlJbsYTh8oYmAEzCeE
R/3DeR2pheWCEUGa+zEsoaKMudTFZ9bAVRIiqIDgtRZis3kqhj2VC1Oql12pGxF2eJF6LVtXpX43
V7cznt/mm4KqTmL//Mzm8ewcpYx+2Z4ViyRt91RNpm0ZtdukXmLdVdLwNDUUkSQRUJqvrzgbPRV9
FKOZXWdAh+hbid05lTNehJfSnQle9PQgf9Wv+z+ZKKMq6PA3NA2D/xTOYmpVjqJ0hGcYuGo0AFCh
sOfVO28lv1DtTQpnJmLSLcXAjoahBal9AqxuUDYXf+w1G5yzmNu1HOrJIQmR9jH0TSx3IqV6PZUg
aEWofLH6wif2AlQ4mPoHdg7RZQPdqGZDQiBf+JXrWrzKDGfk7KSYvkTSR+/7278a8XVfhqbmsw7C
d9f8MromsgihKz/qx9mZMbpYcpiT638yK2JjInxPUmSWeZzM2DyEftl4qOWToRJQuaeWJuqGginS
pvpuose6LFVflzHyFavXYbi5XNoYg0AEDGy3eY/eCuGiva7MwI+lJexKypDRPIKvF1dsMinHLijn
5HAupViY49bXkDMv10J3VywHq/rM8i56h57hzA7Th2olOvKoBeQcLIrQbF03WMBUQKdh+L1vvuXr
J8KL906X7QJy7mSYvaaMDRTrv7WVLToCMAqtNffKXV+4eDgA4V319bzMPYfaiOSfsdROycOkgsil
8/v1SqSyL3tXm+33uRTSmPc6GIjx/bqb7CY5pGViT+1dL/nn9dg7TbZyZNjMBtu1To1XI4Oc0Jxv
1sY6RVn5cWpPXYly9RENomp9PC+RsAieOBq9E7IkrZCoyIXbx5dTY7m19nBeyO6FZqsX27+NXpGy
ZHk1QMroZw2GRrFMrepOw2sVwW9cadg6nfGtd3M81LkZNQXyxC8oCFQ+WT76MY/p4mFsFBri/6gf
c6sfhxmqLJgL8oywP2dxcAG2V2SVGNWrjG4Nir9lN2m2lcYhRyiusr6A2hcprMS6ZjdgdmDlL2l6
1E6/k8Si3IuDDQlD2JSWQaJhBd14nDKC6ptyLw4x1jjL1VGHQvV8bQ1ONVzl2Umv3PNWSDgX/1zV
VnmnYYYw0jht7iFwSvTWFkrF78AxazwPVAnnbjSz2Sb+sQqJxklrLKxa8qJZNnv4Hi/qC+WLOdgm
yJ8wCMVJA4phgHI1nlVayfWsSCVInRwRpohr013mjA6qWTB/MiZeYAj04B+ydBQMRa0OYWGV2Ev1
3JadPWlfzu8bYX0mBx55aoSxKrFDS5ztsUhsjWr421UDjDq6aZmMHoudaBt4mtAvGZZsp5b0KEyX
JpKItXdeid3rrLaRwWlhmllepjF728aDmC+y1gJ0gqrH+SRWKBzVLyKfCjP3gWIjk+m90aushmyI
WZmAZteXrP0eQ+JBKjWBWRRcGkcqT0rqyMFgHq9hWrFE5uSUMoiYslMRRJXfg/6GtZFJgi1/FYgj
c9/NNkpyaNhoi47xfIg7G09cEG5ooNY9Wh5rHdc/qf4rAdSB2Mzd82UjkwNE9DElWqSx+2ywYuY0
CupRv9p9EoIC3E/U8L5d+98I49FRi8RijmA5vXUsW1/6o+doTVJ0DElG2Z3O57eR8AZSjXCw6dS8
tEf2IpJfzCfzZsHU88inqjz2ve1NHBfkDG1hyW0XwZ/lF3m8KqaPekocKJQIzqHXpAzrll0ULCVB
IUlsG+JV2BLBNFv3d0HGZtk4j7YKdSqqSVhwUWBpxfHALgqFT/V1Mfs9J4Zz4nFQDfBaYLkwxRE5
0ttWfFxVkVW9ZQmxbLs5lK0lcA4s1GEkyAJUkhc22hON42CsH2wWVfwGiwW1S5znGnUqt7MCacrN
+jonQHCq3k3Akc+YOnBFve4OyvfzrrvvTG/Gx3nu1OViOq9YzaKI7Lx/7qiK3V+A4JsEzl21sm2S
1ISE6VSYTnwbg09mPIwn62peXos8y4AqvCSU4lPcaWWUfThCZNJUzgQCozjzzi/bL46Sf7Xi09pR
a8Tgu8Ne/X9YUQXKfZS6+ROIJf3p0NXBeYmEcfCJ7bQo0dxawIXF5Si23xNFtyWZ8GBKBgcTktW2
PcAPcaex2FFz3eYvTfJ8Xg9qb9jvmzN4jIYF1aKQIYLyaVI7W6HK3nej5zccej0gNxJ0qUjQLI6V
WsXmwrJCd+k1twNDVpyJ7nllqAXj8EFT8b6HgYh4dAWuRjj8MJIsV4gTnRLCwcI8CuqQDuw4Mh/U
XHUw0cteYqrvmNoXDgg0ZQB1QAIp/XQR99cKGXyxnMAZ3Obz0elaNnlWYa1K65ULMPbDy/yFIRvd
1EwsGZ+FzgZ9XZcasjR5vI8LTBeoFzy/a5/Pbz+FAnzueY6KajBSLFqGOjJ28QyP4UG3w9eGZppk
k7Dsd5zQmWpIVQdxBXIuk5C74ai49doHpvp/pF1pj+S2rv1FBrzJtr56q6rep3vWfDFmizd53/3r
31HPfWm3yrd0u5NBkAAD+BRFiqIo8lBy8u1bg62aKtUppWLBda8rU69zm1P7x6K8H98z64do/3xf
TFCx0VmLekAMtxq/anSmZDPKNCVZFokM4gzahIzrMPEk1WgEBb0vZKQU+0b2IoMQt3V96RTZjDUy
h+lG7zG3dF4wCMT4+i4je8ERvHI6q721ZJBDi/38uxqAj+9YKa7Fr82GN98uR9lelUnGV3bjQZ24
JaDzh3aM8hvrY7D5n7Ti8bJYuxiGqeuqTal29uydt7ZWqDzYIcW3evQI7rGoQ7+MsX/5fwERA4Eo
0pYSY+YXv67wgMInRJsPUeenJ04EiYaPKpAA7jq5DaCQGE0bU2VqAcC2iL0FdAdm82BlN7T/tOhB
Pf3UM9XN9P+hHG7X2DfAgjEaM0x9buiCCD9IP+voJvBLFFVpdwPzogbNOzxifU8lIdmACpY5pmPd
gPtwwUSB3NXjqxYsPZnk9Nu9VWwwBFsczXqY2wErWmjf6PIj0r91Y9AppkchUf7ktJI4az9e3QBy
w90Yf+UsQ99EAKR4+GKh/VNx84AH/vPiDUvIOaNyaZeGTH1CIDHUul6WClZyJPmhdTAVMX5PrS4x
NTh027QcIvbYp8iB0cWwFz81KrdGcxfFVMn8s2QD7AqyQREEcZR5UeYZdqgc7af8kQf7Ca4wGP3J
R46Ccj2U1evIEIXwKNONcWxjIHbWVz1+NN4zQHe7bkJgFIN0ldKUS4Rq2eGemZICZ9nvF+5HmAHL
hnF04DKMG6W8I6YvUQnfhWeB14tKxN75aQB1F4ugeO3eAmfXsbtFcvwHRmvzLFT5IfaLH5cRd137
BlBwgsOaZasZQyKQNvk5cSdd8XJD5mq5R7skluDxHKea6kYHinJEx/QdtzPTt57sA/bn+x7UNiIJ
no4oDWZv8TWknPSna1xpm7TEDEQeN5t1mLbhQByMFnG14Xv71kOdZ8xsYmEYqm2DV4gK+2RtbZ00
IOIJLeq5OJ5cZ/1wWe9n6ZJnCE47Bhib6mLiTJkT1LY2rAz1Ayexmo+cK+ZPMCzLAkmxBPWnBZtm
UgArmv9cJ8BU+IVP3TRv2oP0QUs810XJBP2nxlrPNZcsHBHnD4fxeNP5/0t26+z4eUZybLBTEigJ
Jvf6+CF0AOPyEJdhh2mi9S/mr67idYbLXOOKj1PvQJn5UaI38emdY6JsVOUNlhhlaAouaGmbNhtG
SLdcLUHnasf4lhyewY6XkUTPIACJrqhtp6hSItggKT+SMXSMx1nGk83NeOsWniEMyAD7U50zArw+
J121RAmmeIE8v5k+qPQxIdeN6Tmj5KzjR9kZko2CfBMFQGjOFtycUtt9WuQ4q1eMfE0faPR1SQ5M
0d3LayYGQBDIAWW6phto/9Yx8/61QeRkrVVW24g5+oAolWuPJphCPMek7pAEqc7cUkvemAjimJaD
LUxUG0Rkz/feTQyU5f0wWrTNQo43P9rfI11ywTwLzUUI7g83EPWs5q3eNlk4h/mj4ceoIVafjAPP
B9SHSErnJ54WIpwQ1fW4cLK1g0RdMAWWx0D4sx76gBdrRp4qGQa0Kxxo6PgO1ogNrb0WrtMNjUZG
ncFbWKAdaw65p/1Vg8GNp3FnGXvgjiFyWiPNsZH1sjQxsjNHoyIqy1mIyhINZI8zSBJ/snKRBBL7
MMTCj8dgKiJOh2ojJFU0VrJwaH/0pdvPOQh13YXY3mWD3109ar4ACaZR1GC0j1FEGP4nt/rMQKCD
U6KCaciq2XdcEhbvBUwwjC7qaLzgNAnNpv9EWHmz0OK20SfJtYL/ZsFZAIaqhKJSC8NiBYuYKkdp
1SxlIWv6U0ftH3HUyxrLdxVEDexYPofWsvjfb7bUEOdJWym4s6CVTGVocTHAVIHBWg/qk/n0p8sF
aV3p1LAd0aiKe4UK2zMMIrYf2FBXY1ozCxv1qI/Xa/zGABlb99X3BbF01maKoeH7cfklG345ZSkx
uJ11AwDCIueZZUPkI56qWLPSeGJhurR4TU+K3LPtBsmV2MpcQqbPl+2bXxgEU6Aqn0tv4u7sWGIi
NOqMqE4KyKNE5dWgNkcLZbKLppyGrg9ZVNxrlsyf76rIIg6OEWrahsgKWytkpqWu5CHTNK+o+hPn
i7ss1c4+ohpODAsDPjQDgz5eG5+6aNE0zxELW8U+leODReLrtZZlqfdQdNOmDsYt448YxJJu6Zx8
AUrDtKOetafenvwpayQWsRNEUN2hSE6ZCMFQAfFamNzRDCfXVxaqTup4JO/nx7Xqig+DHq/X8xiX
ARlQhPv2FdSphQs6di/ahYQoLLXr1VEG2AXtDijHiVjhasbTv8IQA7BlLVMNZSMs7Irm2HQMWZT4
YyWz8L3lM1RcMjDyBdYgEmA7+ZhUVYsDye7Uq7Kzj6B0wnspptkYEre6t5egHuKoqFMhwHutKBUv
PX2c9GhKGLW/FTSN+VNdfG4d82MBXqVAzcrP9dLbkvBo74SiW1i+3zaeViV9NbUTYM0PWsg7FFTU
EvOu5AJFTLLXTCmacETZ8ajC5QMN7Ql3z+1dYDGoTpwNFsO8JCH63gUEhOJwExhn7phnAXSj22OT
6y18xc1zLUcIotbfU4iZNi6PlWTtHns7Gii2YyNkx2OD4DcahlImMnR5SOzjaH2olaDpJWXSe94P
fLoWoaZpW2eMurRy8pRVSx4atZ/oV70iMcK988PEyQe/R4l+xk5DlYHYVcnDod72Et0zJt0vV1dV
g8ubd8/YNzjio4mzDkraLxPkIE7QfkMpU1DFV1McaMmR9pJStl2r26IJEQvTiWXOPdDQtlieMH2U
E0hipOAHEw/csS8b3HVWt8SPeRTcGDb8LnDFM0qnUZGyus7DREPpEn3CoyoIWnErOGGWMPt7RKyO
i4FkSXetbwMqbOTcnAzDcso8HOvapfrgZdaDIYv9dpeSQDqMGTc17ew1rZkM0q9oMQrVCOwqRVB8
0u7SU65j1gwD46wluX7s2fsGTrSTFjmEpUzAi2Zhhmf5EGmSRZN9X7AM3QSvVT9mOSgeb0njGcPp
sp3vfl+3cKe2cM7bqhDwzYraamarZGFRP+jJpzmWuLg9pVuqY1uWitP2LFQpCk2L5zLBHRDzGYaw
w4mrhpdF2IPgQ/yI5iDsRx7i9QFRzIo+ZXmZIeCKXdXyzFZzzUhyDMlAhBRYrKd0qE2AYOLZVUW7
Lw6hVyOasi/LsqeOrSzCGVsmscXGAjBKdyyiR9WS1LOei6Eje4Lg28YWIdThf785TNcJI+8IvyxP
ykNCw6olbqQySXC1sweBgrnhFtGQQ0Ho+BqFaGbeZzVQaury5GQckDsS1AG5cjCJUNaGupOe1HHX
Q4iPpiPMu3OEY82oqalEQ5fiFO1RII4rLLhYQDKd/0zDdwQIr8H4wbFZwbmNSycCsR2XrT7xYVaO
300ur3Ku/PbT8Ob9g0db28BlSaOahTj5NdzQgl6rTwe4s/JXN5/67lHTJBDnNqcjvjdNZLEAc1aC
WRuYcpZFcDEteqLZ7fzWmhqQKb76vrB1nNUsp2ZEUGqYj1kUgVb4I2sldn0eFgADiXALk4BxORaT
aGjCMWOLwI31DJwToJUrPbXN7pRlPLDcDt66SV+D8QXdmEBmRCwtCD9i8qQ6oKXJCdA2Jrk9cKN9
fXPVkdCCMeM/oFAUE00VQYLDLp0sVJFbTcaDZtyrGCFR2x6lvy/Ls+cUEAcgkYEaFBMZ1tfy2HFW
m9RATJVWRf3EBobSwWIdP2pDZfiXofZsjRJiYWgzLl1nXBB1Wo6sVhB4KNOqR7eUsYih4QLDEC7j
nFULwegQ5IC/kKJukF8tX8vUlYOxtkSHUX/9U06qBDracAZMZil8eRiwjwffw69G+EfMQlbLoEyL
RfDub3ggT+J9MWF8UMAF+4HPkpB7vZ2VhIwvgMKuKoes0zU0XIQYXEpKkFFKAoOdHQXPjQSk6Wj8
GUtwqgVrStJNYx6W+i/n+8BQ/fJXM3y+rKZdEFxFYObYtGePIVWj1Fmua1i17srC81VTe2TwB/vb
ZZgdA0ca1TA100IBjPU8c2mzYcuZKKZaGnmoV38r/a9Juc/zr++BwFu/+jx4VTxYcWkuMmbh3sOQ
x2rMK8xHtkGg/A4QaN2xLFx9cAl6bdQWqZmjD2oedpabTT/Xv5xMIsbe0a1hrf6BEHybltWYE6pC
I/pfaNzA+cb5sdAYyk+3UvrWt6uYDRr/+41iepTY2WUEtNE5NdYn+rsgb05ooofQQMIU/g2qEV90
5lrR0yyDb6MYB1Y91NWnd6hk831hGxJ07LKZQe8acovfdeNhGsO3I+AMwHUdz0RUNYQ1qus4xw4i
WZjh/24Zq41QMeL2XifTW5l6oAlNRxRFbaLjWVSkRxnBTN7MUYLocDkaiZt3V1H/DhPWbZ4ANvBs
bYl+WZvzclIZINbhQEFRXqvHIpO9S+56Y93BKY08AbIr4kbRmnEB3zlN8aoxYqAUGtECB9wBvv4T
xK/oRZtU77KSdvfNFlHYN2lOWpaOURpat8o9GEMO6YF+WkJOmzNdyyLePd+Pdw0kjZCL0kwxKKzW
0ioK04J4mvq1no1Ti2qm9wgEq0MM76Db/SxFUPckZo6Thn3IGyQYxnwu9+CkREIiCmS8PKaDjS5E
O0jzEs3ieXo4S8GzRXlVFoqDkIrYSfRjdCj7mKTO6ID9rcuv9TYm972uDXWgKL32d4ZiU9NFGEaf
ahX3Mq8o+smtV5tox8TCc5br5BM9jpWVgfy+muIDoSS9TQeyuFOnGBgXXKT5h2GqpsdCjXPttGBs
HHOVJG4Vt2/n4aGeifptWWMHQ4yceBy9ss+01Z2HKg3HLrLwyJiBNH+whuIL2CY9Uqp65s52091H
egp+/SmbMHlpnYh5TwzQALpR3JHW05Q5rX2MYo7acO3mNPNQX+fMXskY4oSVWpXEMvdsxdSgRh6Z
6Lb4VkAYmRVjRBxpZ3+V5YMRv+v7yMWZuo3nebGJu8Zog25iiOhG1AINBzV5h/sz4ftAvo6UIkhA
Xh8RFa2WHgNPkNJuH4fBV9qb6u0PHXgf2kBw49ycQiVWRy8qQKSG6rKfS6R5aff0jv20BREC0r42
86bk69T+7P0agzEzlDmqw3O7kZyJeu9g3aCJ/cZjAa73SIdIKzpl4IKKb0vyDk+O3CHyRihogeaF
cwmU06barD0/+SY3re/axPSk3bG7nhxahxtHskI7i6sVu8uSpkXS0Li3DtP3EjS/5bXO4xHdb2+Z
9Il6d7tYSJIjGQ9/TgRzm5NqTPsVl+EFw/qGrrm2O1kKYVc3GwjB3GInQhsiY9BN/DhWx1RPXGpK
0vAyDMHapoGX/mS4c5eGryF1jYmUskz8vmpe5BCnd0TISoATBXLofy0et+jkSYEf9JmreSiMDitZ
E71EN2Isl+eRzljDhcpv0vq2kz3H7N1GzI1AQixnscWe+gK6t9tABc8YWF6MPDBlMbZMDOGsM/UB
A6liwOj5IUJWdDxedjV73yeGTlFhhozr2W0n6udIiVObB4wf7eVxiQ6Xv7/zeoCqww2AYMB9PPUL
TqqM362vpgD82/Uzsz71VMwJpW5zso4IhAIJLF9+MUbYwgo23VVNVYwtYB3b4xfsOIADRbvJqUUL
UHzvyEiFdmM6Qgycmjg5CZzB63MhQ7KkaHCsP9cxoaMclenUs56UQ3uIfSqpKNnV2gaMG+fmEHIq
TCrLFIBZ5Z2tBbYlSWDvbldiGY6BXiAYhi4sn2Mb61guAIg+TR6f/VEcrI88RuV1WdlBkeHtqstW
8QflF8j/C560Gc0ZpdaU12UZIX9JzXvMneZT4suD/ji+dcgXv7uQDZxglG2zFhHmVmRhYrhFlLi1
Vfu98iuzmcQOdxW1ARLWMcHYDbVOAESdj5GNGtFPEjvn+//Mzl8AxCclFen/ytYAoGJzGX51wKSm
0Zv85FrF2EnrTn8zL7GwdmfdW2Vnrq3Js6eYPMlH7iwTGqEtNzmyD4WUNWHPzRI8zuGJDu7p7ImY
KPG8lg4utCVbbqCtWL2uCTxGJ/FT+4p6weF/v9lRtjZ3QzfBXxTDTYE6mfh0WVHcgM/0xG+XeLBB
okysSe2nLNFnp8dc+OIQVeGQr+6gl3cghffitpY8EXNfI4A913thKouFWhnxytf1ebSi9oKFmfp3
ugYYfuAO5O2Wjbdg3M15DhOXdP4bNgtmaojoIv5Wx9AVc5pGXMfqZJb4uT1BTE73gLsIqoZFeqQk
Ko3EwZCDcJyj1E/a7HEcVjSPOjIHtA9koLYIE53wLCAes+hTmacKdVj5emv9Rl1y/dYuH2wbw7Re
EAQDS/O4BndthIOc1K5T/3Imzadv7RMXQQSlkClCuXgFEKOo3aUOKbCM35cteWdHvhJEOHuMoaod
9H3hjhXRwKxt30b2pymn01Cskk0p04pwKhBQg3ezAqhiNH2je9KszusnScHzzs6HPDaoUJDvxf1E
eNBQUDRWrEbMQtDb5QPmZL5jM26/LwSKrB1bWDa+3zBUuFyb5HGS0WHsr9OLCIL1dsmMG32HvZgs
VmCsZcB6TL5BzdVlze/4sFcrJZjwNK9ru9pQhzkO7qB9aBUvbpow/9p2Ep3sxR+voARDnvtaoU6M
qtzWn31ODoXj5ohRViAnrkJ6kjKV7RoBCsNVnpFHEks4p+OCtfmkUdTUoFX8uY1keeBTTixQy2TP
A/NkeYTdbfSCKI6XoEuObHAF1xblnbsmLgZBeWMejGX4DqVtcATzXvrUsjGmCy60LK/bX70N4pf6
SSFf8+bLZaRdK9wgCYa+Kusym5EDD5fFIfII2tiGZu5dBpEoSsw0tmk3r01q49qVPOpZQN5RQQg/
vZFCMHJ7jFG6uEAKJN4+cwLAyJ8f09Ofl0CZ3cmWTDDzMZ7BoG9CGq0hrvU9HSu/Yl8vr5gMQ/DX
ndGRup9hAEl9m/zU5zu0BF9G2KupeLVmgp/OM41MS4Pdo6an+rm43fHr7Ggf4Bze3Nv8fMZtFCTE
7kPDiMVmKCgyrzP7aix/GTL3IzMywRsseVXlnN8yXAheTPE8d5As2M51Z7NgiGxeB094wtYmzEnJ
w6l9nqw4X+ee0wbWc93ZgE50ya65bANn/X9J1fVay7iCGsOtf6m4hfdUgrF3038llLD/qcXitWqx
askpvksxDCD3ymNDvD9EvsqJ3lCMEZfYnkwy4ehT46ZX8CSBEEH7yErPbh8Z8y9rSwYheISc9UZk
Me5yqg+W5eb0MZJxMV0+DFAz9NoeIssY1YgbXEap1wwIdhLXsLSrun57qu+VjgRnoNdOgRciLJfZ
r24bubT/BRaEy+u1lwp5BSK4g0pXWVsQ7NDkZg7R1gzSdhIot4bXYyqE7HlrP1T4xx/gGe/12lla
BAfHj531XkctxXAAy7i73rWgUP1fKEZl1iD4hh7P6sMwAE7Hub381Y1fLCpxDxIIsdO0qIlhRCUg
0gb1aT9RAeOOMp/NdSBeEVHEo6MvDXcrYgo66lZQp3cYYhgWRuF1ZZBoVy1G75g/Vxln5X8xhxco
QUFtU9CKlriUTFfRBxJqR8tX71fOqAuCZVm+fN91v4AJ6gEZ1+RgiDZeTnTMIfWI/u1dxv0PgNio
MVar1RsmXKnzid7zzFh+WO7Jh8XvPXkB4b4lvIAJwRvIgZOsxciFMM7Qrb16ld5hNvfxskiSJRMn
3vf6bCvjxPUTh7Z25cg4qWXfF1y0ZY5JgasXItDua1p/WGTOU7ZIgn8uMJR8SfGCEa7jF5WP4Mxc
aWW1ZLsQ/hs22Q69Vc2GdlAEo7dtd+0Uv/TqRp/xdjGqkhNt9yxAiy/6vnXdVsW6CkqWfi4slLk4
9t3anpoErKTl7yR6vKz1/eMahbB4Rqe8DEnwAJht5wy5gSI00nvOwfCNayUwPxq30ZEenLD1hqMS
fr6MuaupDaTgCUajKVdm4fRZsivrNzGvnU4WhPAdcebXNhDC/m+ndC3WCRC1pngNvSPOsWyvM+sH
BbeGVbtJfV3Fppu9lSzkOSp9wRXfUFX0fNilxnHZX/3w3VYkm3TXKjbfFzwBcZZkNmx8v0XduqH4
A4u9cfTL9D0BwgZHCOLssa3nBs/PYVkmYZHqbto5N87bexJxydqgCC6B1MM4GTyv16dKkMxoDsOk
lTmRDszgv/aCNYiMzBgZGY+WAhvvMC+qDlEp76lPbbDiybE+WLKKu11HR00H5Q22CmWITmLQNJJM
iOLW6luhf0Zq9/L2kX1fCN5Q6FeTPsP3mXNSsltF1n6xH0ptBBBcgp6OKfKjCDymDwtefYogCS2f
3Fr/Gfkuo2Het+mX9RLcQYGMRD7EgEsWM0A/xl/tsgR00Tx1jCROdT8I2Ygm+IVmKTJ7prAETXOj
gxkUh/LaAAd4aIUo9/PJx8uqkuGJ7zKKMmOjcluYMZ8UlZG8zUD5rB04r38avoMGhW+of5by7FGG
LUqiFYArS5DFp1V3jdFJp8646lGUFev2V3R5eC3eqOlSX/Vr+Z4c5wZe8Bpxkkdlis7cMGpvkMsa
tJtYli+TGL9YOqQoqtmzERI6671CvzTl6bLG9s+mlxXk+JsTng2LacXcwY71HOpL4ZZpc2+jXOwy
zHP58LlLclCRZ5qghhA7mGk0KaVZwBBbX7/inIFJSECzgYdqHzzgP2MM0lJ8EJDLWIZ22ke5ibwA
CwIScKc5Ro+65vJr/7VG3yAv1lWop2GYFic9zw6y0Zd8/14SVfCHoDCp9QQ06yFLxrD+RrTK7eJD
Nt/3eNSl/uWF3dffi3iCc5wUMrZlC/GUajp1WnmrLbY3prEE5r9s7BccwUfO4HvEHgNOF6ie6ZU+
faQYW6CHKBW9l3HG7wkF9h/7P43nYreavnSznmE4ajiRcCwyTDoO4u7NTYlo095gCHu3XJhV9SUw
1OrOWG5TPbismN1TZQsgHPZxb4P1uQMAGBB5v2rmO34T+5hVB7sr4HxlBaK7OtoiCqY+ROtQot8D
Ih3oE59NjRknH+Obwed2XsiqlPnXRDPfoglmzhmjCtOE50BJxl+TY5/gqSRrKLMDwbjTLk77jsfq
KDx0zd+caNiWcUbu6gl13Co4jUDjcPZqvNqNNTHcCULKLwQmijCyL7PtWZzNFGUY9sdCVvXBNS+u
HJaH5yFQnGyJ9XN5TRl6tBeEgTFIUeznQ7LMvJy6xcnADLXk0Euu78+tNZcghZjDrpe5J8oKn8SJ
R/kEnMajd9wPZ8+z1MCG6IAmGI3UT3z08OTKEhTanle0UZpvWmCxAHWUsB2aYbVQOjoi85IikvTU
VFELV6nWAT2pqC09ULuZTmhf1EMrKvTU151E+Rw1LO7ccsgxcstpZ+vHYsZGoBPw+rvztCqaywk4
Elep0RiIigKmp5IIas8E0R+FHiKU1qLVTLiAsC4yE52hR6oqMKWg6b0oLty4+HrZWchQBGeEB7o2
mzWgdF2GFozBr2j+VBmf/h2KoIKxJgRpUFyxVfVqLrwm+ZxO4WWIPaewXS7BBVmkidYphyCsvyX9
4zhKIq5dH7cF4Cu5iVfKzqryqoEMnDcrvu4O+aH6+sfDkYe3czHpxhZM8D+r1fVphvKFMK1/grd9
bG9yWWO2VCDhYO2soauiGRjGU++DiumQ+CTIPvOsMQZheZfVw8P9MzewsWbBDbDamduGAsw88Mnq
NGgDfjbIGnL5ulyCEW4d9VrTRKkBY6kfnfrBVE6L9lubP1wWhq/MBRTxKbnOVScqS9gaXXBhL8Y0
mJk+u2D7DFhKD0bTBZcB93cp6CR5NTcoCgWxEjQhrGoLwKH6yaYwQlYyryW9WPsa+gdDvECBM4sk
iGYRz2ngG1ujx8iK7gwjXr2leEjJGFgYPrvm7emyaPtr+QIruLlkyDRa6YA16g8RCFbIdZfemaNn
KxKgfQfxAiR4OhJ3XaEniCPNsQpYvh47DBS7LMv+iU5fMAQ/10dFVVUdMLT7/DOfh6wEMTqN7Ns/
838qyXkuE0nweYXTsKXjzlsD8f18pTj+ZXkkZidWg5k6JqLoA8RJu8fIvokrpPOGb5cxZDIInq6a
536oJo6xBpZ9WEfJ1tlNu9obnQhuDn0WVpPwvVMFc4i7ellh4hrnLS2PaKVuGXItvOlMdpPYfaPf
4goeL9fyeIw1CBYvSIDwSlFyV/2sTk2onGTV1zJF8b29OZuYU9J2ibiMUVBYXjeHiSzjIYEQ862t
afXKoEMctakODgj4+7b5YlXdu47xf3aQGPXkaNXWpgYwqxZ/6/v6Mc0eLxucbJOKc/C6TCnnqgBE
5/RhHUU3zrK6qxI/jFHuFQu4/qfkoDvXSjzdLVEYjfUPtAbJ6tdl6ym4ipEOqBNpoDJdv0pA+b/+
LmQXTZkJitlY0yniul+AYTI0NaHQ6qHwRgKDV2/kZSL7YfaL5rjAGxtMHSPLjBTLGhUL0g7ob3hq
68+6/R2zeOOokkTHErfhCG4j67sWZCNAo/TeHD5M/b9zrSJrSbqU68wmBBKEfaut2yL6LrHCPf0/
V7+hBFoDuYfglvquG6t5nPhRMQS8eEPxmO2qJ9PVPJ6TAjvqg+wyto+J9gLwGxOw2gqYlaX2rcUg
lF1+c5Rj2n4d6MfLcskgBK/XFLEyrA6a4NF6eZWMGOtrFV+qSFbysKd+cFT8I4ng8MBZYqmMQJJ8
uV8qbyESJ7H7fTB5WroK3r4z1hWiOssyLT2cd4Gdwg621fiXF2o3/AZ5wz8QQjwSYam0xQAE59Eu
MIBxmlBFkZ8mn/dgUBm3B18RMWbdwgn+JsWUYobmOWzPW16zUdwOYf5gSodX7+p/IxVf2I0XKJim
xFaBnIZtH5zftno1vqNl1nDQnsD5ScCTJMbCxOkHghAOKbrhU6l9d6Tps33d8zQJtgkaIIRdUiyd
ghriDo+maE/HVE6/+EQee1erMSZA856nvsvO790zycEl//8xhW0zlXFJdM79N3lTYHp5MLvmtyF8
dgW3/0PCjmv73Bpe8IT9gwsMK1gHvBneh9sDf4qOwE7JL2Vx2EnuFpIlFcfaNyDLWBS+pHhfL7tr
xg6XN9PetY8Tg1voQzVB/sytcmN1sV7Y/cTgTNP2R1sde9tvI7S7Srbsrm1vUIQzxxj1bKIGbHte
kBf8S5n9+j2XlK0ggu3ltByooUKQqEuv9fmTauiS9+ZdVWyEECzNUlJS2xGyYfP0pNRBlUo85268
vRVBMK14aqLMiGdejKY1vnNAlhGvwDnzXOUvNYwxkkJOvCzRjDjlDPxIVkkKLBtGlWfRdeL4bfqO
gGAjlkghlJSKWg01IEg73xb9Eti5rNx/3wu86EacajYNU56tETC6QAstlOBbIEXi+VEtaDEacpGo
SrZqwpFgTEpuNQ5MIVVubLga9TpW/t2W0bk1bjZmNpV14fAUdzFiuh3NXC2j3kAX9/L+lxi12Aua
J5iEqnSQRHEOYxIqw78UQ9j56hCzOmmhGDN7csZTSu/t7F9CCDu/6tYZ47Iggr6csjTIp6dBVs6w
+yKJdwYEnGifB5OMkGuxlcVwpqjl9hU/zmAVNcD35vfPyf/1N/uAd3LvsmL2o5wNpBDlTOXQDCMP
pMyD+XcRrMconK/SE4adIcmYy16G9s+BFwEFi26judIwjAK+R7M7N14mv2mdm5rZn6i5SETb3z0v
WIJpj7TXSxudfyH68g6ZlQZGlOHMqT7+yxXkv2OzhcBcRlk/4ezsgnp0nx9O4BfsHANeqrAoXVn7
lFRlgrH3IAmOVgWCrfdzyJO16SG+6YM/BZcyA+GrdBaIbOxDMHs0yyCTynkqmvU2nY7OLHHb+zYP
5m0bT0DorxY55lNm1qC7w776M0JBc8mP4pDikU3z1tvaY7ey+mj+i88kegE8O4tYl4GGDC5PVcCB
je7Wrs4ehzj2sqryGiv+dNk+xAUEUZOB5zxOG4ppFGAVeW0eSsuUnhlG4y/rsW2eqkL27iHa+R8A
XBcNTgqIR4nXAPnSqqWZmJic90G5z37xdzs+SWFBRxqeP/irITXcSZJh3wcFSQLFLAIkvQVPZaxN
ixFtauNnZupW8S8rfTTfyl3zR7AXDME19azKWNoBo1Zn1x6Wg9UcBlXavr2rIHCDWgaGUWi4Tb5e
vx69iGmfEDDOaRiNqgfTLV9A08XD5+q1rnNMApkJngUSz6JtMPlv2viMpMWUnNyGzrSn+iZ/7EC6
WnmpZ+MKA4LF1JclB/8LoIUJqZaJrIY472pRWJ/WPS7J5P4PDXzupXj+1zzu5qkvmy4p+vk/8r3A
Capr9YUNIFhr/M40Xab2XkZnP2P9DV4w3hhaiFCi+rJpaLXUbvymiQOaq16rJZKCENFjiBCCttTY
HKxkAQQGXl0v9XfwAx2qNfXNtvhcU9kQkT00kJOCZoKAeu2M/jeu7MEgigNVGcUHPf+iT7lXz/7Q
JsFgymiI9oyfamCPVMGICg5gwb2vdc5aYiatb0YPXR12ucT77Roed0qGyjmNcYV+bekVRh7EStm2
PmZUKk/xsfoQIaBxsNW88hEFBVI+412JNoDC/clIE8euNACCR5W5OkkPfao+Xfbpe95vK5Tg0zu6
EnRF9i0MonTn/qqeYt+eD5dBzk5GbnZgLURzGv4HrKiCZduKHs2NU7e+lbtKjJvanwq16WG8gqPg
FE7yusmdjctJbEEBvMthGGnRMHTw7j7p+pM94BRuht/tOPkRSY+X5ZNAnTX10DQjcwP3vlbq5yp5
WtIeg2jBnUH1VnKn3tHXVqrnPPzG3RbZihkbNqRS8uGunOybuouDZpDV1HLT2kYWUNgrGMHrDdaE
FoJkwUmSxuxHnAz6VYYBhwdHBdfdWhXZVTWt8IdkyiVR1O5aYgfzST0Y8/a8CzcCKoit8JwFAWft
b6reNfExW5cDZop4l3V2Fns+i7gBElxhj2JNJVEgonM7BXa4onUpPc1B5GYY8CFr0tzbASZ8E9/N
2G5ndJeDbRRVEuFoNu5TPHN/7jCjNT8MYHFw9a/8pEQRlv8eCS2UjnMqRQSk3JY2S+nUaNQrFGRG
0s/Fd97urARV5sa6OwaVrx5H2Ui0HXcP1n2dcwrhX1DLv8Yz6nRKW6fH+dV/V7OHLkOXvXJT4bWh
l/WC7FrJBkpwjUs5dU6kACpdj8y66pfejX9GqkyiHQ8MiThpCMzR0cXLPqnbpTdKbGwNxth9r2Wc
iftGCAYUzQanO3p1hOAT05uWkTQznJR2w73i6iZ+8iPDbBv4RJTGBJdNYnfZNnDCtq7Bvj4oGeAG
Ywhs85Fah3HOropa4hClcgkOf1DUQXEUcB+XZqAxkMLxkkPTj7ObP85eSvPNf/mZw9pIJuzmiTr2
pMeQrPi7Ym585LMGehSrg+a79xYp8equG97ACVsLvp20YwT5DD3xGPt76q/IW9nlnx3UBoMrc7N9
wVuyTqj1gY0TlISSzFveOsuCI6BKnQ+mRTca3jBfIyxKb6tpXkJL1ceceqaCDjsiofvYMzkN1fDE
sv+PtOtarlsHkl/EKpJgfGU6QTnbfmHJss2cM79+G/Jei4KwB2u5/Kgy+wwwGACDmW40vKHy7j1G
rdQyGZsCVoBTU9evyvW7AWZsqbw97dr0oMI6gAKlIViiERTgMweZrIuaUGvixou7oxx+SSPdlawC
RVJfE6JcqGXnZmb9cBqTFx42mGy/KKTXFDlsUiwn+RBP36K/pXd4nZ83m9gkWrcWfVbKsAmC7LtR
U89aeb1E5dav02bwnHlrBhMV4tBqJLsHTD2cGQkeIINZREPJ94I/s8MeAKMyN/O4TXCeyJKdtYaB
Elo7uVq8yjSc09ZwY8/WHCYUZHqtTKEKcybwbkB0JA6s+/FI0J5TeWAH9E/DcQcP8iZglwJhFgju
3vu3rSSxWWrwgaRcHCW7j+TWr0ghMIrraRsUZr9Dmy06dCSgWNndNN7ZotIl/vdxStAgPKvr7FFh
tSWplpsW8Wy2zrU82bXtz9PjJEJgollSWL2SQnsWOza5HM3qbLIE0h/8maApAXrigcTQ+5nIdRBU
oAgF5N6ofWpfFPlrXwpWCt+3QEv9HwbjW+CVL1vIpCIbcDR2mmu4zQ4PTpNDlZvrHbinTw+ayCT6
980WoIcGurftrvHauXf1xJGSxk1Fb41Co5ipyUvbXLsGRhUxdurfTP/Ss35hQvs1CYRJXzoPHyL1
ZgzZFaODl1IfAaffDT49llo48mi4Rcte+glhrtcguoFjlo6FqxkJVQq3Rj8jW72TklYwTdzotoFg
9h5FnfNyXQCh1b2TRY6Omv1M9SwzOO0O9Kd+GDloDYPYAWRzIMJ+7w7FitaBsmsQBYzWPkrDtPjW
sxkT14xCkoA9gIzuWKaPp1G5TohcG9o4IKAA6YH3qLbeG5MhYeWG9RCjT0E+JpFJfC0s704DcUPE
GxBb6zxYhjmvEsyDPo0TWub3uFEEtoggmBGsh1BVyAyIVY7uaiPKnFwa/rIC4dXhNmao78errpXV
zFVg5BO5isl6riz3/zZQTKSj2qkmuKPhB1H4nISL7OZR8vM0Bvc8tbGCiXSjRlIZ9HaNVw3qo6kZ
aDxtW2fKIWrcdvvGaDW3MPXVqetOwDEjmiMm6Jl6M9pliqAnKzdR8q0Wtdvz/dlCPlKHUpTMXlN1
OZqTNRoRVI19Z/n5fNVWnzLhDYKJOWpnTqRvAGGXV3P3K5VuT08O76aN8vw/JjBLEurM82BIA77f
5z8gs32sGvKMtzuHLMZ5lmSiEkhugIOyOs7VIGr9oADc1E0UWzFcOtEqB6TlyExXDqnPcY10T1vG
y7KiSPENihm6apDHqC0BZd5NvgoVdwhg7shuRXo/RXpf2DrL3Y02eMxQzpEWNp0CPG1HAnCWX6mT
m7lUHqrfJWgX80X9Nlz3/gNoy/L78GBOrU46qcZY4lqSnKe1YJM4PVfIlr3/fjvbaxQr+H5lrHeV
XH9blzhxy1IPqrn+W1qE11iHrQg8rpQVgX1xysNoQB91hVtX2f7sctsKJlMW9XzyRkwFlYmioqsO
SWRmiiBiW6CWAE8wGqRek3x0FZFODC8kbBDYBG5kpQNUoIGAumzPjnZFPHiL6p12bd6iRWIMxPIY
Kiq9+H5i8nzRjSxBClBrz+s1UKBBYquRE0FRdpVLwZGEaxEqF+kDmYInYmaLILNcld2o4NQTQfRG
uaja3J9E9Ys8V4Ns7B8QOnGb46lZl6UpZ0iPzcm5be/0XvOa2Gmtn6cHTmQLM3CqVSWFmqnIwoH4
a3TBQJAKwwDfFKjzUS3Mj/ISEL4J7bLA23anO9qNdqR6jv1Z4odeHbv2jRGMuwTVZMLWDXoYYI90
eFD/g8scFjQFFLh5CVytdqWrGFlhymZfEfCTUtIpYU5YZCfjF9mUZVYUAU+RAlpyGrvxFc1FS27v
NMRdF2c49DvbM+9PzyF3DW/sZFxlthKdDBbmsJgKRx2fJFEqVWQY4yQdsbOxaWFYJidXUf0jLpv9
3CRebvunLeFel1Q4CUFzHF6z2KpgbE5SHVl56zU4YUwpJGK04nrOQO8X1CAYLQ8xGp9ndy2W/Mec
y3H/bezzNPeaSSqutMiUp7M1m/uH0z+La79lIc0GJSgUXTG3qi4kSlJVJZ4/09XN5sJZCrBPVJeV
iEzjQ6sHjfmguPiDxOzQUzmP6EME0hz0h9xL72xX/2buKO1OKQnCmMgqJvSXcTZiX8BYL8Ozgr25
Kdwof07k59ODp3BxbJB1Ihmqy4QlaTQrdLFLio1IlrvVnuaNpl3kt997iMznTtV6tCxSv1YFz/HU
KT+sfltHCDWouBabgNWtqMrHEm/Wpv3cLMdYvsgTwW2E664g2Feo3gNISVh5nlQJSdfUaeuNgfWq
RrmG7npZHBQ/Ps6oVBKYxBvJLRz9+2ZPiPJqjtsVM5ash7m9b+fHUP2hCw8evM10C/PB3btenStY
Vc36T7TO30iLWjhZWIOpoXbrlOxOewhvpoiq0uwyT0ulKYk6lgXiVxoea+itmYc4EwQWXojcQjDr
KoMC5gwZO6Rhl8qbQd1Y/q2sH125WwRmNZm5Ka/lRA8FcgcW58RprBjlfYfPDBVeOW0CXboP4pSo
90j6MMLD6qj9WPDgTwxHF3aU01Msu3KgPPMHhNlPStBLkNzGM7GuoMeyDMZ9JDkROlqMYNmLFWB4
t4QtHHWPjVeTPpqntoFNy+I2v2iSLA5sNxpctNPZuxxdNKI+Da7DaWDvpGptHzVnkPDtoWdNvQFn
xKxcnbSKHV3UEstF0WWISSD24Y2GuSwgAA1Gl+Adq8vQimHazjhXfpPffMIjNijMISfVcZ7Wurnx
+t6OcNgFIWGXZq4eF4IUMHdvQghXoP3MkxQZ+7XGgwlGzco92muSXUypU+SuvqPiNl0tWLLc4YNc
soFLDXZddtPt1UQlBa3YstrvKAdrEuStVMHexMWgh1LLorUDbEFEG02RlNshHpk6MtnuAiq9Y1Vn
5rcpl1fR4wkver8qi4ALDrcG9tpQoU/MBgsq8mOKGWtOnzS1F6ZWmTnmOPe3lYTry2nf4EU9qrJG
JQHQU8PmNKexNOYuhnk2yrXbG6MW6QFxN8AtAuN9alINo9Fhb+/84ZG+Q/cOSCJvI1d2JHGhB38E
3+xhDtj6KleZXAGt8RUqDI8Oq2N1kZ1RWAMEDiCgmZE1+2sFXRrbt1YyAXGyogWd2cBNcUHuECvs
EFcl8uv0bHEX2BaGeusmEFqRjVhVAGY6lvd1UFxoXvrYHFQHxelPp7F4WzyqjXUTug0oK2HzziWa
FMaigsNJenHRW1CFxptuLX/P9PE2K9bgn9DY5DMOYVGZ6Rpi1HIprd6MuJHXL8VwmfSCMaT7OLt1
bexiVdaTGs9XWQWkNE3d1bofptopmkPU+9Pwa6pE5z/e1rWFY9w/i5qa9APgrIceMRE7l4dyggdK
RgChTuENk+v/b7PG1nC3eTGVBC/xnrJkbmsf1F5Hmnq3JoJzJi8saqpBH+JU7SO/1NJqa6aNFuZr
0BunMpqHPtH2diRiIOYmJLdAzLFszOJ+XBUAybvJR08ETUgWiCClowX50boUZbu4AwjJSSSIcHoi
7AD2dV0kkWbgellljxC8xCDqk49kDngQ1s9ZpxHFQkka+dgbHqNoI++GEISFu+SSqvuGkNVcbyjZ
kLzHu+aP06uMG+1RdAJKXZ1W+TMn0HIYiZE0FoybQIQAzt5JVAbM9Qt8GNVasoFSYCZAmXIpjdWC
4SvX63H1DPsiFTXPcY3YQNAZ3MTAwVrmNR9M3D3qxEn1L2olOEF/aGx8DeYbBOZ2Y/ZIeektjJDO
xtxVwQv22ttou4UUSN/Sy/9fa6PILsbTCeja7CqDXUO0fFXUOpjHVGCZCIKZ/zbOlSKmhsVZirqp
yNEiwUWNu2u8Dd2Hmpyp6+NeB4Kphtda5GrRy2I+NHWy6xr/750Z5IDIGKJbBQJmzFbfDHGBlwxI
qs62+gUvL1dqXwrKfbnRB3UfeKayqXoZ+1hVEbDE93R9NtlRefnN22u7phYoLXrpVA+cqQKruOel
LSTjBm0bofciseF8e/JC3+dnJ3Hbxfmt8SDkzOPtT7pq09c4uD1Sau9XUxo1U9UXWedpN8UzjUCS
v97Mbnqp+LQSNxb4B7cSd4vHmJcXaxjqa9LhOBjuWnNvftH8xAd70nnZnw/npb+cNfvTjsKLSRAs
RRGppeCphCWPNlc0Cy5y3HmWfVfmN6ldOykR7Ie8lbXFYIJStoDsk+CZ3ovyQ1Rd1SICaa4NOngc
iUHoGwZzUyxAbpQMq9p6Fojd4+yiI6ozZIKLIm/vQzPDHxDmrLLItVxmo47dKBw8maqYgDXpV5EI
rlT8VbXBYVZuZRt9CQJH9CM8GIWf3er70LPu7czBGczDpYoy5n7CBTaIdPo2e0ZKLDPuofvu2dV8
HOwviaSdL5aoTIy7cWwHkM7iBkZdQjlTVo2uXfNq9LpfFgrgQgiMozgNnSqUG2zaS5947cazMOQM
8AyI7hgmqIPHNpHTUGnR/lA7Q3hp4/L9idF7Q2Df59rKbImkr63Xo8wl1R4bvMwmvWCVclfQBoTx
cLnMU2ssYAb4ZPyutb3RcD9jBoF6vQ6SzQ+yDFOrQf+nxxoaqscydebhgYi0X7hG0Lu7SbNGSEm8
d4DQDOM+NabWk/EEEK+lExLBMPED6AaCcWWrjkI5JiNy8kcqCLbuyaWeQb7PcuiVmlZYhj9Pjxs3
PY974B+rGLcmOZlQEQKr1Nod8B63145mEL+2h3bEyRJHmdDljRc0T0RNzg17G2QmrCZFYzfWOmPK
0mO6BpJ8b37OOBPChHgf0z5ULpdmKKNiFePZvzS5M57T0nXDs5+Tyil/mbvSn/bq6oiZLPjBAq/n
tDlLsz8UTLZNplZ1A9vW6JWzKzrOt5JbXoXecjV50nH8Nu1FzwNc/9xgMs5j6H2yDBZmMjd+DOZB
swTXXe73kfwjoFJCwoxNJ+nhpA7tuLQe0fYmXiAGUY8yLc9gb+80u/gfALNFhZad52gjhwEHEnSO
stcO9Bwmn4l2DJEl7ErOSFYNBixpkUCXU9mBQOrpZcU7Km9NYeaiQcVyNOdAyCxUkLW7yRj9pt7n
5iEU6QRxfQ2VQwhIKq59H7qs50FJW7TstF79Mh1/9/+h0+VJWp35Zgnk89aFD+oCA3lDuAVl5kqp
KqUHtSheKhvo8pLOMUSPobzwsEVgJqmctD7KR5y6rP681w5JeBWlggYKEQQzS0lRN1oswYixvq+y
y1H/Yop6J4SzQ3/D5tjQWKTCzQ9m6AOYs2ePeDTN8bIE0gPOYV6/K3efKvRCLetrZhst/+y531i1
csZNo/XSc9qrrkAC1kSvurkDQ7cneSL2B3qsZ9ftFo7+fWPiksrSiMIz3AvnHGqsqj1B4HbeTUXp
LYa6N4xwF6nLpzwQmRUNDY0aSg2Zy808giAdfSedF0qyG+I4q6yiCy9/8jYYjGVDN8vppDUdHngR
luJzckVfPuKrdj+8oN3VPFp7NEAJLvK8kzpNGf1nGHPmSyTF7FULoBZItqBS7yyh7WaqAm1QzTsd
prhQkCG3aOEhNknGOfueSBPO6p2nJw8JmLCVcxukW5rg/sQ9Y0BK+Q8Ms9MXqz40sgqY7mh9oxSW
KADaD7o71E7uQAwMbFL2NSGOKTg9cx0TCUxUAYEqB/Tr7x0zV9M0jKK586KlOB+UXbY8y/G1lspu
ompBLap04o6mRUzc4ZA4RXb9PZzUFalk0ut2Glso3r1akssWC2L6zJsfGr5oxSgKZWR2eVtFMUx4
dMFwVnWgq56t3wyTqJyJFxu3IIzrz3kSjWGH5TW0L3p4U2iqUy0idnzeLrIFYVwdr9mqoaJI1GuG
wW0gMGbPgn2KNyeYEAJxUGQsNTY/UMV133fx2nly9aiHzmTOjlqAb/L27xfSFobx8LbrBmnGa5s3
RqFL+rOqxbKVns3ly2kc/oC9mcO4WN0ak7pIMIfk5o1GpIvI2J9G4D5DbU1hJr6VejCIJwu8S8cb
Wx2EB+m5+SLhJT4KRNTXfCczTTRHmbaKR9j3K0bWVitLYqXzVGP8NVkJ3r5Q2e8iYHymDNWU35CY
rV7TFlnNUZvhkfZLL3ky+dF+ZvmbCvQpLLxp4Imccea2nyfTWDE3JYFCUPzdJruWQOhGvzs9Q9xB
e8NhKd6XdklKrQKOUt+Y6xm9iaqi1lLqR+yWjmuTbKAfREbwZPzMznXQANcEkTMPHUs+zMaFllyC
4ges1D8+Y84bFONvZSfPilHCB2o03OCJOltj19IEO8FrGuOUQczkkGnMh4LAoCm/xMP4friVTXCC
QmfZNHqwtQ1uSpA5mHTBpYY/WX+sYzkzizAurDICbtHXz6FRXoZTejGOovsGN7O8mTA2h6hDy1dN
VrXzek8JKE15qvh4VwsIrrgzjBSMJzesvvmHxhz/6Tan6CPg0Cw1rSDjKJx29dVScOWkc39i1jQm
PtRWv1arDd+YtXU/D3dI9gaZmbr1qvh1tV6MuSE4q4gMY+JEk2edTUm9QacCOmf05sR548Tt7KfF
6J12fPqpU8ZR19kcm/VMNdpsBFSHjo+Q3DXoQvw3BGZXUhowOpkKZikJmy+qOlxDhktghMi/mUBh
rWsexiNmaDCrR6noH6Whd9LuU08ZW/9mogRWkTWQFvE7euwezQDV44f8+4reFeIqP5NA1EkiMosJ
F2muLYZdYORAIO5YHZK+SCpGU+yfniAujKroKI5Fn9eH2tgmHTJFKeECw+yN1r3W7YhIS0UEwfiA
KoXlVMqAKHtfmjV3rL6b5cNpM7hJfzRo/7GD8QKoFoRNiWJY3JMo5Wl2BH2vBbZBadcEbePoE3iX
Bb7NzZVuMVmPiAu5LoxXzMWnV4pl3q23s0tzpZmX/tSJI2waFoKyfpHGcWFnGi5MuMyrLmj0AhOh
z3SUm9/pxFZyZhFVimAK2RT9asVaPqGzyTPjBxLvxpo48pIKxpMbjd6m8PVYuI1GYBrr4hKWWeUu
khK0u4lmTITA7BmEpGbdW1hTenvojYuhEOxJ3DPLxgJms7Cqeai7BsMUyl8J+dVUhTMVV5WVOh0R
vHKJZoSauhmsRif5stBFtYZXJRZVJl2tYeOeXlWi8aI/YgOSV7EeDxJAtPUglfteRL8nMoKJDInU
VFFBZzySL2YkOOYrqRck2Lj7N8h38LCJ7PuHInzQlhWLUiJqF+S+Hht3NfxyeEwH1TXlg7B9grt3
b9CYWYmaNkzaEAdjvWucPL9vxrsivc1F1HsiGGZepHgcMo0AJiOaE+ar04XHdrxfcoE/8+fnbfCY
+ZmUug6XiA5eeT10jr1+harJaRcTmcLE7Qy1F7qRAKKcnnLidDKo3BA7hZl9urQ/HHU2M8PEaruq
zHSkfjAc10APlD32OhBiy14RiOtERUYxMdqowqhEuTDOVRARnsAZEK9nQ4eNSN2dHj3+Av0zQayY
jtyZMbox4AhRvu/UuzJ8/LfvM6+mUBIYl2SCIfMaWOFhGQQVMAIHYyV0il6W2qnA7+/iQ22fNWUw
dQIIbgYVHJU6CjTAHAlqx/dBrNebCMUNSIxQeTrKHVVc2K2L9wKa+Gsd1SkfFOIkT6dHjusCG1Rm
q4FQOgqhWuQw+vWph957XV9LoKke+s+UxG3NY/Ycoyn0sYPWBGqIbBe1Su6U4YYiibJYXE/b2MNE
tg5M/K0eYhTTZh/WN6rycHq8+OeaDQAT06ZmJv0yAaD/0j1HZzkIxaOL6UW2Hf1YedPevBdxA3N3
6w0incLN7mbGulR0ChAbVHrKKFh8GFtfUke0SfinjeO6+QaJCXLGiARxl1JnyGW0erws3b4VlfAI
B5CJcAn6zklR06wZ5femzfXZrjSd6kV/7d4z0GjSO4sgAPFv/RvTmFBXSZGGOjkMYueP5wrUsKfU
C/dg7EVLnZa66u0/jSRbyJ3UqpEkdM5kqb9vq2/guz2fYyFpDnf1ImmPjD2B7iqbtrelVtHnfvp9
yFbOh4scCq1utGu+6LvFs/ayU16kF73omM09rGxgmSnsS6lQ63nEIiuCRn428yBebuX4wTL3wjME
z/tBdYQ3ERBbWSjNe+/94KwerWVMsHW0L6Pyq6p3yirtusFZNFHfDg1B7N67gWLThcRE+2W0AAov
qeBVglVeC77AwVMDdW97or5L3uSBPVI30a2A6gf2Scmo9XxdlgZHY+WxKlRHMSaPkGMlqmfjreot
DhM/kmwZy/71lQz3rS5ZjrK14pbeCjhTRTBM8EDf5zSh1x/Zye4QFs+97Pel4JzH9QWcjy2TspDh
1e+9L8gotg/bGRAk+SrF2KUKT5Nj0MA/G7ao6ZdrzhsWW8K7kkUukxVYETlO5MnsgsW6Px0k6M/9
4G8E9SGAQXMJu3oldPvrzdBjxDJcj5GzU7xx+WHIv1rl0BYvoxQ5pwF5myMK3v8AMusWFFR1HMsA
LMuvSX/V1wIX4EZZC0cYqEhBPxollO8nqKj7pAxLDFqGGiKPCqOX39HG5YZOdy3u8uCas0FjzLGk
pMinGGi49hnjjSliAX6dgA8TtAFg/K3PEpAr5gBo0bNiuOUdDQtl0O+tu+acZk+Gq8Qzrz/TfLEZ
RYNW/2w2fFmaBp3oNfYqvXLsVnWk8NJIrwZdkDPmuvibeWzfpWJPuozjPp5HmvulfG6HW9t6PO1x
3HzX1hbmfKmpZEG/PDD6l8Wlp1rJb1InO4e02KvGzyw4RvO2pi0ec8ych3ydhgR4tv6YNzeD9jQV
gZaNKA34uvQCMNEAMofNuLFbqL0ArAKfhDZcZUPjjIYARLSo2IfZ0VBr6NjRIfwy4mJAlROl5+xA
ieqmM1FlOndT2vgEs1nkwzRrRQQwvd1n0V3V4vaZnxe5KGUjWlsGEyrkfMlyhcZylHC6bQgye0Il
oDzJxAlGQ5ciqG/aG+0J4g2CbBF/1iwbXU0QYkEP0PvltcxzWDR9iys2mnIauXZAOukbsyhNyN2s
sLP/B8OMZL82JfR5KIw8OHZ1b+oteINSN5XvR1uwzLiR0DTQogFue0hvMCZlLSKhnVRIvuvtfa5F
QaIpgr2Xez+1cFahzIjYfdkX6Diqy26uIQSg7npPD1B/H7Rnmpej9bx1Yye8FPaAcH1xg8gsrxHF
8YvVA7F+SYlbosw38e3LYXI0L340rmoE4P4h332m2tay0F4CeRmwYbPcVd2ULWHVoBQ2TJ96JEXC
0RnU/em4yJ2wDQYTFvNhWMvBGFpvsu+6+bKf/NPf5wcN9NOB1VvBrH04No89scqYFivfRGip63b9
nnzrffuYgiagDU6jcVfUGxh7cF5SozbTFjW8c3i0Uj+rb6Ze8NooMshk0iPLjCTyRGt2699M3uF1
e6YezAf9WB+TQCTryr2lggzlv/EzmQmKpgQ1IzrgpldRzM6tduEPxAr5bgqogHYufn/iBowNJLN1
4TCoRjGthLbM6CaZaldDKWw6zo5tjeDZ1D51WNvgMcsrbxMrISrwOp+G3mqHdFPtU2r05cz+Icpi
CCeQiVFNv1hGrwCOSn7KPk2caNfKjnaD2J52e9ojhWhM9NWUCrTYBtCwvfzSfDw++dOX3/x9kZC/
j7+a35yF2cu0EhtmKMFZwtKPyWGwbk5bI1pfzEFXmdawMgsYsyqoLYv3awN51tk5DSIcMua0Wxs9
LscRrDAujBtKZxJ64bkxOGqQ+3D3gwCOLtgPh+s392NzwlUM/tg+g1HVb8JfpG1Tp/WNL1CD3nWf
ird/ZohNrnaqahqzDjATQSrBS9SnZgjqMqADUsFAyHgASoAioyHYqvKxcdScuIYd5PGLYMhoBPg4
ZG8ojB9YsWnEcQcUkIprR8nJvcgfwYnqdN7iqahXFioa8D37DZHxCT0qR4J3IvjEt/SgD67mdkjX
VV9aP31u7ulM6SK/oJH1hJFsHZBFagP8FfSccVMf0BN3nbjWlb1TndgHhYp3ekgF9rHFQOpqd2qn
AUzvUOx2Liyq5K/cP+PHVv9EM2kic8H4QdUoJQe72A0i/YT/Y92+YTD7hhnPZgaBpv8Ca/nqFMad
GlQIrJVgIf0fG+MbGh3RzeU0g3AHaamnd2kUoGIL51nD70Ct1Vf9Y6bj6j+UbmbEj51eOFWtPtSl
4RiGfNP1goIx/onUevspzI6i5KMJ6cYGP+Wo34W7aRcH6DdLjpY32Dgjmrv2GB/j1D/tMvwr7QaW
2VoSbNRrSxWxwm8jDsL0PgYXvaPU4RnW4L+6KBNaylKqFrDKYwnmxza8NoSBWOSjTFTJw1bpawkA
0pmOqn3rRvEyUE5CHmEXjSDoQE/b52SBcDfCKRvcGRq6yt+7Ua400OjRcACmdTAE+XjLMyCQ8Hr6
2AtFgbg3iQ0aM2UR2nkTUgEtV86b4lisxG1JIE+iAM0dyg0OM1fTPFpRrPfoogts2s4G3fndKruz
u3jaFZYB6PnTnSw463Bj2AaUmb+pk4w0tQGqZi96dTZEX087vOj7zB7QRJCfR68yujnXA4mvNFFI
of//Q8B/+/1s0U6qqnljqfj+CPVVsGWBaFlDwl14neRuLBsc5gbRKkaVyhVwEO1fzKDakduwx9wo
bhWUu0UohMndrTd49PdsI2VR2NpM5wXqWkfZz1B4VaMQj8bl9EHyRG0I3N6RzZJiu24nvQ/NNYaT
d355UP08SC4Jrumpp34dvkxeCzUA9LcJ6w1Fw8psCCFtlTdLmDm5i0tFlhXIR4XnS0B8iIcLTgfU
l0/5ChM21iqKkmWEjUoKEs5I9QzV19Ar03ux7KqjiGRFsJ5fh3wzhcPUVHJkAa7Xby31Kaq+dsKY
wT0Hb9yEiRntPM7xsmL8liMJCjCDRQdKZbU42Frdf1rJChMpmqEIl1SCOZkeZOONLmKc5x5FQMSM
BJEM0W1Qgb13eQ3cr2pXg5UVvrBAVoPeIXqnGtz+MXKLQNSdypueLRyzwiJ9tFo9B9xqLU4yQVgO
lTJWcHrQXhWTWZ+zwckqG9DvAs0KE//k3gqHWAXLJ6F9iatHKyhtf9qFr2L1yQFy9S55yLz8InM+
Q8AIVhcZOscgZ4W2z/sBXaQIbbFtgc5v5aisnqqcd/rutH288L6FYJyiMirJjmVAzOnDKO9QdXj6
+/+HU7zZwIxfEy9qraUAUG/yA01FSa7u54+L9/9R5uW7xB8w9la55GvVDRXA7Pihl9xRvpFFhOOv
G9JHh3jDYLzc6lNLyzSwy47B/27xO7piS1fU38g1RpFB0w4WUwOJ1/ezX6xJmcsaDriSdRGaXt9d
g0taMDu88APF2j8YzBoyUZbeDDMwJreHcxtudLTOKZFyKb7a8bFQqYBqOTT7sztUbWt9nOEC60Et
5jd9qXbobGfC3VVMIUSXxodZomUR/wvG7EsVybQkVOj220gHw55umlS9I/XoWhPqdPJcsIxEcHQu
N1tFYdS9hsopZO/AF+3U1eAVqnrdt+XdpKB6r6j/MpZDU11BnoFSKoPJTH1ddRs8pQU3gIostVuO
u3Z8jOOfAsdgnY8FoMebDcCwKo0Sgu7CVXfrl/S6c9QGstqFaz60ftw5lac+JVcikqIPlysWlZm1
KSGk6AyYFR+SSzNodrrp2M/K7jenLvJe098+ir8iauiqk8En/rGBq9PmLC/SAbnP+NbQIWby/fRA
0l+89UP2+0x8NRtrQtamxziO55J6Mwn3J/acyQIw8TVNbNIlOGe6w1E74j56Vj+Z3+ibu470TOjP
gkpllT4/nzCITdCAxGMFWybwtN3ix+7yK3V/J8kVp8mc6Geyo0/+UYw+yNjvnkQvlFy/fJsv9owR
ddOAtQ34MOucUfvVWegvWEWvXYJBZRM3pFCrpcRNzl2O0b6tHZBzueZFdagvCy+7m/Z/++jETCLb
vyUpVtqleBBybe18kH7IUCbXEtv5J1fUmMUFpmACfVwYpRpna33X/W27NWsEEwPtQcpGs8P3SaGf
N/kSWLNxxBPL7b+Zwdzmzb7vdZICRm+/aP1FLgtCq8jDaKjfRD45kYwo1/D9sj9m6bVknNnh/rQJ
H3JX7FAxUaGaIitJadTpfCnHtQmJVYhggPSmpk/fXr6vb5I7UTpXZBgTKSIz7I0xh2FWHXqFvbjd
0ATm3z5GM6axlVMl9AHjQQZKLoO0b7mWckHdyofGaxaBOReVoTqEkDdvXbk4S3Jv1aGWFF+Q8qCF
OagSDr18b4QPUvjj9KS98vZ8jHwg9TToP8JmKsKOlKUKPTK3+kUvAqU3Hsyryjd2/UHZ2770kF6i
aMGH0hE93JY70V2bv5W84TN2d1kfa2B6ad3W+CHPT5MtuuqIAJjDoIp2ALSqAqD3Jl9BrZO3OiF4
0iHW3ToLtGC83I2eTo+qCJM5Z8x1JGfrAExVvsjCW3MQ7Fcf7h+/veVt1OgP2CznLFMyTS3pqHlD
7lCRdZDnoglN9dQzMVcX/wSDcxla/PD4Di95D9cubTYsNdJJ2q7AcyDWtXWdIc1kgi/EyfC2Kkr8
cAfQMmT0DZgaBDaYcKjpVUJQW9y6hbqblLNY1OjLt2gDwMRDRWkXMuH50c0TXIBpxrtwX8B3BkYo
uHkUiDLeQkAmOIbLfxZZF5Rjbd23++jcQBsMlV8bzoSZQfq9D+t6YyATF7Wy6FYQOdDNnj5ND7s0
aGUnc3PogbZOE6R+/TDsRXVIAlS2zC82m1hOeqCuNpSdosWTOul7pYdPYzSjnrE615bl8Im19mYo
W/FXTqM6GznO9Ku+n9UbcxJFZoEvGkwAkea2N5QErjIGLeTW+7tml9c+aqAqR/Wqq7hyc3dU/v5Y
A+EIHN1R2GrTRMn7Faeu+TTg0tW7OXksrbteFYRFzkRBdAX371f1CIsVyEl0y0rHLuzcsi6fwqbx
1VX27b7fyeF6lYRWoNm94PzJGUeVQObUAC6elNm8jza1y6RpUe+u0GwKo9pNZtG9hzo14/RQbwU9
tQHSW+1DMfUINiOls3QkiA+v3Ua7IWiguiXKYbD3YkRfwFCpOVA7oBaJiU4t9HGKscLgmR2YvNVr
Uu5zGzroWbDMgkHjHG/gAIYC2m38+8C6HU5WC0EOtXPzXnHDMrsN08hdVenu9CL6kGinJkE+D2k5
zJGOGsL3/mbaaaKuodK5et+h34JoY6DVZu7GXWe7oGHInBWHID/vs8fRKm13iJoVZ8n5pWmGxOln
Mrn22pv+bKhPUD0WdQ/zRhzDbRiKoaPlzmSip6kn4PU3QdRnJYdsPWo2Omrae0k+LyRBCRFvwLdI
TNwcp6WSqsLEQNhXknGjQtdCxIglgGDzeVOs4vVQBUQiRbtYzv3ELi7D+W8lR16n9G3M2CldSQIx
UQNjJk2KJ/XEnWKrdfK28fUmE5SycefHgoKkCQIcEz1x791nBeWhOZVYA0Z6SFNocbQPWvhtGXRn
UfzTrkoXF7vGNdD3owjVBqsTS+MflZqOtqG1c+1mP8a71FodIl3XaLA6jcM1aYPDHLEaYrbh+D+k
XdeS3Liy/CJGkATtK12b8V6jF4bMit57fv1NzJ6r4aCxjd2RIrQPqwhmAygUCoWqTHBboMB19hvJ
eJ00G72Y8m5WZa9TYxFdB9cqNnjMFFYxXjxXdMm6xNyh0a+I7hXRKvE88HbqGL9FylADfwEgDKNB
RWN2myval8/MGnTsbBs0oSfnVrVEYx+3GvwV+VkuF0Wkulp4jKbrTnk6j8QdjGaacAY2RFLZ+mC9
qZQIctmdC9WUvTHHnj3mgtCCd0giK/Mbgp0vUEpNEagX3Dg2kke1aQ3PqrHwktwve1mfcM9FKwN6
58NWsJ944SLUN9Azq1C5Cp0tviqTKe7IjCNm/FI99wf6wAAOxQjsWIfxunZLVxIpf3H31QaRcbFV
2RdKQQ+1oRvcunfbAc0GP6IpOL9svCN6OzDGv8bjlGd1CxgiR98V62efrEE9J49W2Ht2Nrn6JN+i
XNk7j8o1lvfBsfk9NVnmaaaD0+eXvvm+poKGBsHksQm8OQ2h7lTS7xfhAQEwCAiiYJBKp5PiP4Ri
wtFCmkERrcDVVmZ1HTYTWmiTq3DSAjKvIiuk3zrxtSZMEBoJUKnXGZ+E0l0VemkYVufPnoJSdWIc
ExcdoJ7qoIuirwTGwfWB70cWGyJmRl5bc4yTkWRBtFz149MqujpzIdBNAxpjWUXwxlzN0ZqWFGmE
U3GYr6Rir0u3UidS9eZh6AjLEK8ptgYKVuY0nGq1CdFW4EZV6ozho76gImN4PW/SvPNpA8K24+J4
tGoVJVsuHJRjrX6JPTsNKFMorqJWFEvw9o+OIBT3Ecg04lrycURGI3WDknS4jxujY0RPyiwqfOPt
oC0C/QWbjEZp2JBTioAAgUtkC32Maaf55U3kmxCZ60uUbLVX4vIBrqPd4jImTqq8LUkPXONrfiju
FRSgksj5MXh67rTQKxBlNoSAdCI2A00LUqlzDcD80tqp/rrPXHIF5g0XxEXBvxBCpkvD7uHtAKkd
bfDmvGmqRoWdtEF+Ce7TfXlj+yi+v8NZ4ok7kXipKXWLx5wj6bj2kRwhkanuKONx6TVucVVeUDK6
7EFULSGcTWar2cWaG1aG2dTuJp+mVZTFm27NHcp4XXCRWb4mEgLgXpXeB4j68Y8TmoxDHa0SIOfW
B21+eUj2zS65kp7zl/UO9IW0aJISLYsqXU7KVGlAvwVm7migv1Pykm6R/seAQhR93+8N0GzVyK1/
qp6RxWNOmtpayWDTVz4kGdFOUXqVW7jyg72rgkjIuXZ+/1sy42EUtehKBTW4rjF8U9H8Yu+y8SGL
BLc7gb1AX+jj4g1VWJizDpgxKClTA2XH7qGWhP2nu9ZLFIiqXc57TostCo3SRjPUCoumroc+s53Q
Fj2z8d5dPtgF41HU2iysrAHEehM9Ly4ibrf4GnuJWz9LXxXs8tgXeTHRqBinsrSp1Vuor3VnYt4k
U/loyeb+/PnGPUR/HzngqP64UpPRqk1Hz7eIaI5cfbO6IykEsdRJxyZr4oz7iOVwVKIRU5deKj9m
T31uURRQzG6xm4/x6mrBeCd7WLvvxcv50dEP/7NXRsvmx9HVuR1B5grA4bRO37vYkmu3mvvV8seZ
QNu3im3ta50jPDHUcb6yllAbvPM/ge+pVaiDIt+D/kqVGTxqDmN7BG8WsvrQGw+sW+PWdKegeKy8
ZQ8ZsT+DI8yQJVJbTUrdV36If2qgcCz3ypG4qlPclO4nnpUgC/V7bOyLhULK1lRWWE+zqk+N1ORu
mVaaIEXA9VkbEMZBroXZkCEGSJW8WJPf6KYnZb5U/ykO4xvlEUHm2mKhpvSlCJ/DCFTZlTvWArIQ
7o7bDIfxjSs0uudlwXDCYqdpt3jc6USimSIIJtrK47LWyQCI0jpk42uSX/4xBOMNidQQI6Sj0NrL
mDjFcGhtgSlzvd9mohjvF6d6XZhSjfWYBtcc66tErUXxsGimGPdnkwWJgRDDGK0draGNA+U6281I
4F38zXKpXiQ3osykyKAZj6Bn+qQXJkCjyk9bNGQhYUiM2u3/M23Hm+MlsioreHbWTkQq5HLUB5WG
3THaodrDIDI07hJtvs9MXyrPOW0VhrMZL5TuPk1/CLwZXeMTB74BYKZqSKxGs6iDWX80zwoeDt3p
qtmhNJhKmCquEeQJ/pMeyauwnox3K9d/Q6NY+OPZEa2JKRc0VJLvSrxzIDfkh3vpir7Pi096rkls
wJigM83nrhpnCjbPrm3cEfO4kL+UdXd+Ps+vF+rWPo4pD3t51kfAWMuNIj8moopg/mG3GQfjQ3UF
9WTEAsBy1G2HzhoEWfctVOn8f0OEJBoP/ffNrSslKLbQ38JZbfAHXb5Z00UQIHEh3jh2FBl1tGxk
ObRrXtGuNdxD7tDDUtb355eEu/Kb7zOOFGWmRmu22KLy1zwu3Gq5Cytcq0TMMNyNtIFhnOlooHi/
mHC4RVAcW8PHbrjLID4wx8+VsAKOGuvJpt1gMV6hGqt0ISWwjDsl0PzoqB7oZlWu/kXrigiLcRCz
VtmZXQELNdVec0/22U7D23t9r+6Ft2CuRwA7EbwCcjNQO/tobZEdTmjgK3Eg3dE2Z3pakPsqeVOi
RnuW4Pjj1Sqp+gaOMe6M5HKna4Br/BFVXrE7g++ZMiDXOyk4b4T8C9sGi4kYJH2pyoJihZkjF1AW
ramK26HWHUsKaPNZdyGSUqNWcGol77PJGH6VrLJUT4CUoaOrQnevvOxAHmirL7r8OiSCWh7uQa+b
yBLKEHSx2NSx2oDGbwQJiVsR1GegLR3izb3lCaaR7yzeURj/unZoaSpoCJkelC8zSuIhhndcd+Wv
6qAj7zS8iApQuIDIr6o6SoZQx8Ns62Six2OBsoweXO31bS0JvB/XO22+z2zltrFyJaMVQmirdklk
g5XwMEChoqhEAvZvLUQn9rCBYnZyGi3apCOYcKV95zfPkqM9Jcf6onfGX9YNvIcPEhwv8rIXwZpx
LeMd961oeXOGaNaQm6MMXP0Gterg7gOZrdd4BhTSzaPqZIE4x8RfNU03FKiO4uGJXTXkRkLoBmOo
+WXYNY4miXLj/HUz8TyIyi4DyoyMq0qzrolNFIlCVNdR0cwHrRzVPiztw/nZ44/kHYexjzmvik5D
M65btldS/1ROd+e/LxoHYxRFWxC7TFGBt+ag7Im/jcNfRJddU7SP+Fk/3M8VFGWYpsK+wfSjbrUx
2u1xjhg7mtuh6geS23i0GzE9RoHQvXNPkw0i6/8qGRq+HRA7v1ffcmS0bKxSndCpgiQQ1YzxkzAb
PMYkzMqwkpEGGqXtkNzVjlR2iOAC17saGmkIMuNVgCdP494WVNfwT7INNGMl/VLFIdQL8K5huTQH
EnryQV/ceJ+BZ6D4VPJxg8bYTBJpiZkksEmaGqfds7FnHKg2H+2flTwiyG5x/cc7HFuMVylVYVUD
5pUYKXoIkQqXnWkQgPDt09bB8I5EEsGb/8cNHSfqMFkGplCKHYRV6E0KKA9O72iN1/uKK4//QvWZ
rsuJS34HZR+/oIdXrngwgmsMNVdpVOfekiOnre8rZI+FzXFcX7JBY+5AXU/s6O3wnFxrpwegsX5K
rkAjgFR/5IZIGotcvwiQOa1tpTMhnUtjAqX0koK4uiqwRa772gyJiRjzekAXZoGj05yGfR2PN6BE
uW6j5LhGxP+Ep9xA0cFujjGE23k+0QevJbwt09ltymNq5ruq/HIeR2SJNt0PGyDSN1U7S7DEyS2+
tQcFrV3Gq+nOsVtdLl4Fge40F4XCdJ7OGSLjK3MkwpXJAibqiHO0b4PK0PI0T7pKr9tvlEtGFOuL
TINxllmqTVWswDT68VgruzoWlbuKLINxiXOijz34LamTyq4jvGKFV4uPHt0d3dNyFoCaNMCzaPmn
M8n4kUpqNXC5wkxonT5ENfz1Bb2u2GKhU98texFFCM85ohIVVaJgdoUEHQNXFLTzAC3Crhl9Wyfb
LYhX2kL+Kd5qbVBYFrkO1IOqMgAleR69/pAd69qHNC9a/jwjmMGYMPagKBHsA975vQVl3JUBsfUY
f2nEkF0rHvXGtt99UYN+FwWiI5TniUEOpeIpDfp6J1px1Tz1dqcBrClXt8r8hNyYK/YC1BdCffU0
EaM1d902eKx5otVHb0PgdRV0lS9TcmxSQWjHvXNux8TYRlQXkBhDD76rfe09mnyN/MxVvtJzGk/m
gYjIi5ub2uCx1UkrCnIjCLG/OZHRS/bJERrBClKveLsTx/i8Db5FY8wDuTwzVFGD5cbkWcmuLOUv
JXJL9UVghTzPuIVhzrCh7+tIa7BQ6m5xF59SOPX7ck+OoSM7y15kh8JJpL9n6/3L0i7aukI6LECD
HlpU4K/28g1leiufRDlY0RwyZxr0wLrWnrFihQU+2dQpupssKdxS+9NZZM60Sm91u1SpufvdMyUx
qlwbVAPKnbTrd913UZsKPT3Y42y7aMxxNmkkgoYO4EIQJSUvc3GFPgA3LR7mQXTNEDgO9iJopeVs
qh2gqg7yfskcV44ZpyU6R/KnoZPLoKrqMsjXWNRlTnfvyRhRoowGcwPSRGxv0WIPxaL2sP/0QAsr
+/0U0BNNJL329oR7imPaqOGEvhvEyj4a5DpajaQOMEh0g7myBVX26SktvynltYyngfJJsw6yYX7m
GDXMd1Rm23UdykpDA6jpAW7YBiVQhoK9+JrWF6n7RMiVw13GDR6z7azBjBpjBZ4cj9DaUgc8iplH
2+hu8Tv8JG4e+tz6LvAt3BNOkxWq10BfeRnQuFD7oU5gO9J+DWj5TTG5YUAZHpa9dBmJ4OjnTlZy
A8fs9kUd0cZM4UBo49MyyFJ2krfIhEZ4tqf/PD8+7hm3wWM2vZWP2dpkdBdCpxqtFwXxpeFwHoMb
mWwwmJ0eGyHt8wNGX0h7S9J2li1SohcNgwlVyziaJ1RbwhR1fw4vojWIZ0G0KoJgooGwqeyqp4dM
K1/XyWOaH9VRsBj8aGAzU0w0UI+RGWs04qCMADTbjSjH9McWDaSqFx/n1BfVDPHPsndItkMkq8ik
duUbJI2FOyTYTR+P/rsKHbiiSJjr88FuBK5tvMPaFmNtqzkMNZHhD+1cvrCGyR/NKHMyo9+vhXwR
Gc/nDY8/uA0eY3m6Lo3VsgCPdiZSrZxOcky3OsT7+Khdi5jkuBayQWOMcLK7qW6ot1fnm2XZVVIg
i/hmRBPIGKFkJNqQx4DIqt2cXGbZLiGXkhnYotplOjMnfmgzFsYSm0jWIzDnt66iXBZKiTey1zic
fEMW9b4IgNj0yiTZVmqlABq6y17bj9VLX3pW8njeErgu6H04NnNAElsfsnQFyjLcNNYvE3LMfwbA
nIVSh9K7iM7XkF/b3fdpEJiyaADMMaSkiWQOCb4f65EzdqajN58oyTE2U0R/wSaorWMS2kUFhCo7
ZsvOsm5GkZizYIOwWZMuGRZkJWn+bloPoZ1dRMN0mJbh6fxaiGDYXW+GOVS46WKrj2Z1QIehMyeC
m68Ig9nreRglUUg3oqa8xrJXVs9KLcgYi5ac2ettqxuGGSLcMeavyTA6pkj2j1tevF1yZpOHuAfa
1oBBTEd05bZg9HyjZQBXe2B0R2eBNptLG4BEFXNnJw9VzUxVSalFjTJSRxkOKGFB4U+aP1iibLEI
hNnyWbuuekKzV6N8W4xXVvrUiLiDRRDMpi/LtceTKiCq4V6XvrTqHbF/nbdlbsXt7zXCXDEbP+wG
s5/oXKEZjGbyUUzyWu0sL80dOaCUuelX0xPqvfFD7f8d1EBlnEE2SLJm04OTss1ne/VX4Vc7SXa7
QA5KX/Kknw+g8fcgjybwo6Ippf++8ULdomlZS5+o9WhXt/c5QoVYsK9EEIx76Mu1VHo6tqpKvGlJ
PLwdB3XcOIKVo9/5xyMUc8i4CAXqcmOmYP8Ox/FLDUrRNCC1H+0oE0N4kX6Fjo8n7jI56zWAyniN
LJIy1IthdB3InCViQbJMUEVwNgYBAuM1htisoSwChLa8sbIf0no3qN7a+sIsO3+h3u+XjBHWxK4V
FYVHbjavjtzLjmEd9PinYJn4pv6OwlicbBZtJ8tA6VE8E0iO4iDozo6xZ/p57BaXiqsiETemO68Q
+UG+hbxDM5a4lnmVEhXQivpcTrFTjA9yvGvVSWSK1EmcmCJyAyj5QBuazD6cldUEisKZAj1oSFjZ
L2lAE96SiR5PepEdRSl27tK9A7JRXW2PmRlGAEwavFJouMpa0+2QiXRg+N5xg8M4ecuOoqxSkRwb
AxLE7vRU/BV7lC4mv859DYU03uCIElfcl1xjA8q4/daYIf2VYXCZM/n9oXErt94vbxVCIrY27kPT
Fotx/1OkRkWHxyYk5YprFdez1MueMrf131ThHsqdJPCO/FzSZnTsrpMztR9pFZSi/Oqig5ruM+m5
qO8q5Qp8Da5qQ29C2AHPD0U2qMwu7MCDMM2opMdCKlBTUfbzPg60yYl2+i50UqeJne4l+y5qaOHa
Ke6hBloYcaKxfQlaI81zFQPWQC6nCYr6sY735x0M1yG/Q7C9CHj8XOymB0RR+YtyKY13f/Z9Zgvo
eZhrDc3oD8aFpr7U1f3573Mv0aas2Pija5Ry/uORLCF/U480uUhjgegihgkW7nxn78KLaS8q0RSg
kZPYsIir2qDp7mX21SN9oAghh+jqVzq0bsTKJjwDeB8cYdWq7KROVovuZSW+76t9rt5Zze6PJhCF
wR8nMOysJIshZ4acHm1tpo9k7YUCJvN+Zx9EdPC8M8WUQcWpoLIZ4SLjMGzQzU8hGHxdJbwyl8ul
wvPfehHblXd+VPyJe8dh3EQPmXW7pOkwJf/atshUJYUDelrBycXbPNvRMG5B02uyaDlQ2vmvunwg
IhFZni/HoqMpCrZtEoXN0E+mXBnDAoARtT9vldp4eYb8RdC7/6JQlxNrfEBjQkKbtHHS2ECjBN9O
I6G1kuyNQx+78g/pbt2tLi0Rh0Lbdbv7THUXbE+zLVD64r9sEIBLV2fNdKjkZnH/7rEkFQ5LCKT/
ilxoHe+iThDNc0LFLSQbBmTjikdbcFe7uJK7uv7TJFcDOBdkw2k0QVTKsZQPUIwbNNSybNErg9zC
XOwNEJtoq/aJ0aA0DpxPSJNAqIhxhHXU44VnipFkhryTel8Pz4YUrOYtCDvO7y2eEwRnAO73uIGh
C57l04nDMlQqee5gJzKW6m9RgPLC3E2HZS96YOTsZICBUhqU3OapLPDcpIsxaQtlN4kdpTecEK3w
XSvYyQIUltZSQwObTigKKaBcNl2kVe5M1uv5ieMZgaGqFogD8Fpjs+9gadRKUqSCwkqq0J6SmH/F
Wi6wM+44VNuEIcDBnmj01glEiSBrC/oNE4VMqRXAtcyWU0BnXvSoQe2JidqJCfIvjAP12gZ78JZq
rE5lNiElb1TeMA2/SjVFz3LuDXPuK7Lk16p97EktCFi4PvEd12SP4CGM03qwRxiEiZZzsFJdQCy6
C+pv6KAUNhRwzisM0oaKDcYogzLo4+EI1c3OnpoBga09ehaBuEfdgcpEcceMCA5i3tJtoaj1bHIL
Kkoi8xxVim5ZWPtkzHfKgkbfXhM8FPGKuD8Mif6ODU5Wl+EiL8AJ/xo9NH8gmkWZ6at2G+7Dh2Rn
PECl3Kt3JdRaP+M4UOsMa0FWjbKpfITuUnmyW/SAu9OCYE3xaoiw264VebP/bzq2eA9WtKLJ0sAc
iD/s62jSapHSmDVM5Wrw50sCakvDC/erK0FxLAlEveDcFdzAMSvYrAMyu1C9dTUwS/XKk6xA+Vb6
cd6J8O1/g8KsX1pWXV8OGFRl6PNeqzUIONm25eL/RU5aQqRLs3PJscscQVyJhjwwUeFpKTVFv4Tr
zlAzBp4zWobE8k5FaOlJ0LCB1VTRpra4uRoJjjTeBZoYGwgmBaGGeTYWMyCW4wrxmcQ3Jmd5nY+o
hUaLTeiCXi/2RWXYvGXcgjJhULrM/zve8upmhUSiJnkT+Yyf1k2EwAY0R0DT+HEnlHIxdFaKgYXZ
g9HY/ppd9xERHGr8BXoHYQZimqUS07ZFd0Crn3yMBhHLJH+m3gGY/VxNJCmXAgCaerGmV2YFpO/n
zZ0LYaF5BqGhaSEU/jhR4FUjYzOCRi1Ei9MKPeLGQUgsmCiuowBLm4L4QgOt4lueY+MTo3QwFqXD
rqVqqeY+8dcCR8rgxXt5H7rTPnk5PyruyiDMBf+nTcDkyIwqSaxxyTuEG+0c3oxrghb26nAegi4u
ezyjq+Q3hPpx4sZlGeJ4BgStLLK1EBUp6y3a1Tyjg/NdetGxIhoSc1JOfZVHtgo8ebcGOrQdEnDd
JE+9M6DAU94bhbMKCu65prEZIf1Fm0WbsrE3MhmISXWxdhetcdGLNI9EEPTfNxAaqh3WpYBdKKBC
akzb0ZPZaZtSYH/8ucMxpRIDAQ3bItb3iSJPMpgcy9HVku/Z+AlKRURo7wDMRlVDcOgWPQDSZnH1
avQn6UrXBOshGgVzAVmTLEmKCLFnoSeWk3WJ5q6rFAkMjf7UU7v+PRS2F6yR8iFtZCzJkHW4C/hT
fSWDgLhVR0fXXxCwCdaGf9t5n7uTqN2wo94mACy/pAfaUlrsyov0lw0FjHInzKjSbXJueMy27XTc
H8A+Dg7dxakh0zvv2ziYBuwiWrgP7ffeiUXKEbwgd2MdKrN1287qJSmDdfT2VW/fpd1lvHimEpx3
SKKFY7YraqNNS52BMmT7ev2JkMXT15t1ReVY91SJ6IJ5dP5bk1eZrVvPoGmfVkxkfBjeaL+pAlvs
Nm62K3VHfrXvf6xg8m+PNGvXyQ75zOkL6Ut6a1A08K8wPp5AxSJREx1MvWUbzNmvwa4Fr/zcY2sL
wRhLJZVxqFMI7YoWZOURKvJCL7qcvNBpTXSzCrM0PPPcIjKmAg21KCMQgn17juofYwhK9Rco4gTz
lvKUBKmA/IPnf9/vemiU/Oh/21VF7U2Mu96sDTs7XO5VOXNTSxKclbzGuw93WcY/JsYqN1mHu2xE
dx3V6VvvYzf3WjiUtwMs9tHT7Ya+0QncC3eEIGBEuRkNA9mm5xgsj7qFHkMXdOPlrkShuKN16xos
UVh65zcg15OZGyzGXCBVBAqTpcV1aDf5xGt2ZYiWu9Ulfnw0DyjeFuDx/MoWjzEWk76YLCXGll6G
dzqo0/rDcBUHMqENY4uT3qdO7eKe+/M8rmhKGUejhEkp5RFg41R28j65RV8Soh4R9zn/Ir2ZTsbD
pDgYqrkCjqQ4yhcZhf3rRYgGEzQtoEQRXQuWQ8CkZt/K+0/dNDfQJ9eHUalVGStpTE+mXTk9iBWy
L382jczeG8qsbEeKoSrHPvQq8xCS/XkIuhLsYbc1EGbb6XI+hNoKiKGKgsaMfamb3fMQ/K29mSom
KhmrSY8GHauk31AhHnS2To55DaXWWw0LJB3lC9mEGSIHIbji8a2foFHZQnLspBDByvt6kRQkO0x7
ryrEDRc8oQ9PyiiYRL65/8ZhCdRAgBsnE4QRXVV9lLqLarkeyNP5SeQPBSMBKwP8JNsMT6zRXJQR
iY12eljigzW6EGeVPvO4RkxUE/0/DGMOkbGGho7ONzAJ0eafBmtE8OhAXzvQbO2fHxN/2t7BGLso
sjJeYglg4Zj4QzP4KDYPzLwTwPyD0/2Nw1YwI9WW2l2LucP9yDGG+/Avu/OjLnSjuYQ6cX2n5Xe6
8aSLqNL4e+sdlwk/sjbuwopgb4VN7aUgY47k5Mv5KTwRTwV3FYxB1i3czE39hOw+MtIQtSm4gWlg
5tIvCtQQGV5yQAPCteFR7WVUb1xIj/pjFFSi2IceVie+Y4PNuMAB4vBlUQJb3dEn+TxQX8sLHeLS
6TG+El01+Uk3U4MmBMR/UKbCHGVrScZ1pbdpeX7TX1Yu2gt05Zt3q4/uI8GO5i4dXvyRupQt9YQ1
GY2tYRuacFlFlSiOHvadb6G73ROsHmcGwRZv61g6DY05rGVqIE1GHjjHrkYamKCjSpvcaIcWmX27
I6mYtVWEx1hkYZRVqY0F8L5QFlWyp0rSTeWsfoGLTRucHx5nEjVQdds60dEdoxD6azZXd32IDLvQ
8WbY5bda8WqKW1o5HuQDAmMT9bqSaKjiDuQ/uHWaN5SuAXUhL2iIUHZyUKEuK3RFqaoTUMWgfbrI
usIQwfbPgJbrlBvRAqVYRW79GR20Vg99Mk13zs+eCIbO7mb2NCONc11uE28pU6fC5/v+fuoezoOc
HCvMWOiP2ICkam10oQEQtIy5ShIki+Ku8aEvi0+NxgABuWlo+Mv4etmI+hqhGoCm8bWSh7vanjx4
D8GO4k/abxi2x7myCqttYsC04ZXVP3aaq4keiU4rrt7m7B2D2UQddG/bsaqx/oqzBrQPUrqvH1Q0
nHloOwZdB/h3FlHZ62nVFYPKbKYkLKslgzfyNCn6Itn2MdXV13poPDmM8dJhHKTx0qwXUKNl7nkb
OdnGDDJj78SIQlVfMF5dj7/FWR5olUh2nm+G71PK2HoEV6EXOQY3DKszQ3p+xf121UenCwUGQgOY
D2cWMxjG4Je5sOKaAIlA7nuFVFZEgiTWHC26yIY7dRXsL9HcMUdkbyVDk9ll4vW1NDi9lKCmN/7+
Z+vD3BLqZrCaRsH6JNJLrH0ZFkHBH92a56aMiQlXSBRos4bvp2AXz47tWyUjuBcER+5pmMYsDeMi
yrjNbKLScSxOf1kH0nVvOkXpDp7llEj0SaXgfBI4C/b0LVE538UttYX+iE4NJxt3uqg8/+QN4OOg
2MeTQZtbY7IwqLXWX422QkfLHOSpidYTC8oSoiEJ7M1ivIQmzaq96oDrtcRps1+9iKtFNGeMM0hl
FaIf1PlV8k7XE2e1J6c0/2sam5k0xh1oo7YqUCGGh1Wfp/larQVOgD9LuBGiogt1cITZMYtsd1GW
4wRP+8aZyddE1DTJn6V3AGbLoF5MCysDsyTXPySkzpZD0R/O7/rTzCMmCWR2RAEVMjmN/Me8sEs0
J0SeGXmtjZyZ9hb7qwqq7Fw8LxyyQKRvy3PTSBaYKBAHSzdeST5GC6DjQWfEoEdeZOiBocp+BTUv
eQTB45iIhke/xXqdLRZjySvaszqU8EReB55FmvFvJEe/skHsOO0jUZ09zyBw7aU5CoQnuF5/HFgf
jXhGz7TI09XnMH5Cyvozi7UBYAwClENJVuYEo9GxUqCNPGZoO3qjlAFlH1TEl//8MEzNY4PIeNM0
CVWtqjGktUtXr7W60lWzfD3OBRpqPzM6CKCBNRK5A1Sjf5w+0O8XatnIkfcmawuRjcoFpkW8zkOQ
hwVTOkFmh3tYgIffIhr6JnG9YPwQbhvGaKcYXnzQb6i+YoibDNmZx96NfZHdnxZBYDK3aIxDmttS
W0F2iriudgdfOxZ+ckcKx/6WO8mtFoAr08ufROkR3tGxBWVCFXPQItK0AC3M2lFkiMBYvhldtXbs
LJPoeZIaILvd8PgOekyN8lCwD1C6RdK8JXQHtLHs1mq8m3rlUmnah1ka/KLor6EKLnDDPHeyxWRm
NUtzsK+b2OJ6jARdbcvQbUwUqN2Htf04mbO6O2+nPK+8xWMmVO2NVM916r7CWzA9DurPSkjtTO3u
ZB5VVTchFAzxKPbNS+1ClCTPUuTJO6oZRBvxav9vaV16LxC1mvAcF5SXf8Mx8eVoqZ2U5IArF6sK
irXOdkONRqHzE8e98iANIisov1OQSmV2W2hBvBG1TTFoqRxyUx/wcuFKLlVIqyHSQBugln0uakri
LtcGlDGPocy7Uh4AmsTht4602ARS7YSVJjALrhlucBizaKos7YmFOUwUtMwHWltgZIGdrYJZFI2H
WatkiXqzpJOYrKVnLF/JOLs6FLMFa6VyLfB9rZizLF6qfpxwSfQWFI37ZD9COX1EEJ3dUnLd/0wB
Rz0jnldRTotWQoutzhwypNj7LkTuvqqO01zcLXIieIHk2vgGgrGDVsvUUepQomiFSeOkGiJ1vFoI
Ljl8EMNA9T3lx2FDm762pNFCqYSHPLtT432/nO/OLwzXzCBajpptDZpvbAZkChM9MlsEa1IzOXZ4
00jESaXbSBNETlwze8dhUyBRreHSoQKnab4r9X7MF4dMj+fHwj9+DYK2CJwXiKOZE79LrdAyYyy7
9nX9Ed/SrJuJwnpf2tFEokgKgrs4GzRq8pssFeatQBUz0KrKdsG1c+iMOjg/Ii6EiVJAtDEp4Bpm
dk0baYWszTOcQHnRkMAiz+e/z10VJOnBa4IA2mDriyALHkodROW8PrpP60MInZn4Mwu/gWBizEbO
ljHuAQE1UG+eLzQtRrGmQIaRa8UbECas1K0y6XsVIJkVfVWn3JHq4clqh+MANpM/mjK2zIi02UJU
iU6ZmT0kteEMRf9lyRdBbM5beQSusGGkqm1NZ1Ze1uIyykmHS9R8UQyv039+uYOH3H6fWZZazpc2
q/H91Abb3PTYTiDtto6dsMKMTj0bemyBmKVZxiWu4I+xJ3ctuMQQCYBLTFyPz714vhVzKzr2Cjod
Pu7GWp2UYVGnyKO9J38z7qsHf0R5RrkTtZ5wF4cWjv8Pi5m80S6MJq9WbMul2aekOyb16p03M+F4
mHnr0SSR6PKCA/Ou96L9ADGOEaWSu96ntafkVmTX3GjKVnW0hqD8GI0NTMChKzWU1EPEoVSNQQWJ
U+Lb98NVuy9zxwD7W4aCJf/8IPnz+A5Jt/XGgy75WCLZZQCSSK6Wk10htYJ55Hm47agYs1jLTI1L
vIx4UZNCkPVmDF9i/eX8MOg3TkxcRScS0fGScNK72KVLW0IUKPJCLbGvlV5HBj5Vr425yy5SM8Xr
PohjBAEVx+PhfQ6WjkphKiPNjKvTTXTWZKoE5sHR1ZvHaLjqpckZx/8egXzAYUxdksF4YnbA6e0b
3QoiTfB9np1/AGDs3MiMZoUglYT2vl7ztRr80SbIzbWfUXj1pogpfODnWB00ImXcKnUdLVdsUEX0
Suvm0JJceQlpecy6oFC4+Iz/JrptoGocAtlsXJXUGknNEXY31o9N/zqYgmpX3rxpMLj/B2ADqllK
ZT0JcTXufo1gYKViPcp9f5yPlKmx+04O5238H/BsUK7BxslJdlLN56ope8S7nQ8+LTgHiOF5tPWT
uqNu/59Jyej5RN7hGLuL0Pw6jwXgGrvbt0tzaAvjvsgtwTbi2MIHGMb6zGHpQyUFTLu0l4aOvqdI
xClxWiLwcSgsd21al4sx0puCfMzua9BNRjvkQv+mYizMzwwIySf0X+JwQgPOR5dagw51QPl75KnF
LwWlnioSQuctgTtlGwT671unbRdSWtAUaGseLdUbYkGAxbe0DQBzEIVGGcZjiCHQHCvx1j1K7Od7
cqSsQfFfuWs8nR8QN48GfcDfc8YcQ2YvkW4yMCIyOJRCFo0DmWP7uj99mTzVa6+o9IAoucs9mDag
jAOfIlNv5hqjjOurJj9qY+3IqSgfyUtXb0fG7KLSbOIsVAEi31E9XGUf/tRRmQJWpqPoLOeOB/I8
Gpr4iIHG3I9mgaqEyURZNQ5BML456M/yS9iJI1eaL1gu7nGLoAG0G2CNtdlLEZTdWkk14PnUr+ou
uV49Aur1/sJ0d+jnLy61AJe9B+NegEo3zskhv0FlpjKu5EwrNPXvqaRFKqEXf1e+yjd/J//N/yPt
upbj1pXgF6GKBPMryeUGrbIsyX5hORwz58yvvw2dsFyIXlzLT3pQFXsHGAyAwUy3iDJxdZmhHVJG
ez8MVdl4L5ZZX6cmtRqMp+6/mPqnmoqWGV0zaAHAeX0fmoOpTTjEmtejSyDqXTgof3zbPtLtR6pT
cFKBc1AT2/0bj8rCmqTy8ySuZZyYtVe9sjPtWz8Idij2e99N0AKCW1BZSyeLRJggsz5KyiEzR1uR
rlVVFP/W49MCiPMEq/DLKWphC9mNoO+BRomHCAU1D5ts1R3YRwXvju87FtgGsgDklhbY40Eq38Gy
8nUC20PuhR4tbXQpMHYz8NZDboDujH28p6xe9VEUqdZvBid8/spLo7Gjk/nm+hFoVJ7wE9xiK33O
XtVbcj8cP1Dodm7x24gs3KVRZhKmBRBlnGtpGj/gJ4j8X1rzF8gFoScemtMyT+pqVSRkAqZ4qZQg
RlkiKpLIrcIYJK9oHgXNthJZd7gjHyslEGGvrD0NlPUGivMYfQ//NJV3I/HpUGCLG3C3Y2e3qbQ7
L3p644p5EeXj1xJjZ3js9yzGs4Z+oNyXZeDilUbH+VqBcMR3A90uUG7+0NZ2hsadQaJRmbRey5Fb
kONdY0wQFoZ4dFSJNoKVkHyGw59E8mHO2x44suz6224LtvBql6KHwDjoO7Iv3UpEjL62FACJ2zH0
JFlyngsyc6pU+RgAstmMqERmtMPqXe+AGc/Wr0Advvn9vi90gS4RuWhTmkMZxmaGc8IR5cHIA+Cm
vG88RrnCpA9E2/hadIP8I56c0YGqgZSC23doPKKkq09YHiXfm/eaJ++I40OH2noTVPvthgXW5EpN
Be/21MJ+zg1oUGd9H6sjcWptuqNJcSWR4GpKRKUPK5uDJuMBERc/1CW/K9NV6qHJex3XWClUH8do
tougimw5S9w+7EVXs7XVvQTj/DJOezXyY4AZEZ4N59spr+0B3Lddv4t0ZNuC75FsbJvcLtWHVJQy
ZvPDbYN4eEbfIQqSFfNdjXASErNqyjBw0Q65KaNyU6KMvTCFLPqrRuLVgJV3y0x98jykRDT1pzG1
MKKpq+PpmQmAwM5oL6EqPxFSKKwchzS88UHrD5XrzLRzOE3xCR2LADGlqfuD3icgW2sn3758ylt1
ExSS4MJugr6Eb80r85KkEUEyQm/160YrNoncIZmjq+goNQ3RU+IqGuhrQFDGyHn4+o6oSbHRtQZx
gs5KHTJprjXEGmSLOoeWxLls2qpfLMC4OCJPBpOu1pFnKa5ryBP3yPeKKphEGNxBJQ6yoq9j+IQR
oCVVSR9iircxRZU2f2QLf6OetDqrQJODuJTf1dUhUn7Q36bhZXHpNFz8U5Ja0Cjr2HA1qg+GiTIr
HFQftfe6OYuUR9dGDc+UqEdXWUJPYv9fbM6hrsW+ktS4WSS7yDj6qJjqf/+xEqXuEp5EWf6G8pez
OdP9vksBMZt7aj5H/tPlCVndNSi+jIVpIMryYXyQy0TvaIeoAz6yB3RTgSwOfJYaeiSNrQxKjo/s
G5BMZcEA7xh4IDkftEQvhzkOke7PS21vTC1O/cO3OE4Ehq3OzQKGLeHF3JTosyiSFjCa/Jfa3ebW
C9EEb1erEHjmYTVKmoVpOodQR0XORx1ns6yI7QHnwLZ7CIQVICunXTBlmNjUsfmhAITbZ/uJ1m1d
AYVJunR4hsHRfctUWUWJwrVADeljTZYlCHK+K8oI8IptYi9Hwr1tJ5QGmeZINhUKYES5jbUNiGom
9FEldHIofKxOkkiiVYgLMv0SPbPqNVCMOnXpSB5144OoomAtiwfHPsGxn7PwhLzoO5PmgOuZNnru
mXvli7IdN2j2v/5tohl4AtWpYoJHEql9nrFNG4K5zBV4nRSBNT+VbSV4QjehYEdYPcyCCgzkKRZi
F4jUzk2KpmFQ5Q4w462+tezoij3PJUfUfxwUh/EgiRBXfWMByO1BqlLnczMCMI0/FcojFVFkr4eh
BQC3ARVVRtqhg/M1G9b7FXvBJ+mu3vzNCqT9EDYmrq4qjJ4BUXFcCvhsa1WYU1eqeEUtW2j0Uq/X
71M1AynjbM/zPia7XREJH+pWHX8BykZ54YlKp4MYdgCo8pg9g9IPXFm9HXUO88XIFRXAr87ZAo0L
tFlpzHJZAS3qig3NO7sof5/Nifn7AoOLsgp0nAuaAYPs0mOFq43b2NGXdpcc0Q1ef4XIG5QpRY+4
q3F3Acp5P6NdDIMQoHiFt9GQ7s4Viu9EUWrNQ3AWR3UNGuqw93LDh95OvdMrtoGABr/fzzt1PyFA
oVFB0Pe4Zs4SiBvDvu1iJUsBpNSvuUWdor7WLCHnyUpCGcQVJ3O4QetmKayaAijhnoXccdcfEG8h
V4c1LQpP7EjP32QUpD81U7MYJIeVD6STzTAI3E6FBrZdHw0v9qAgNzlVs/l7EEW339VBhGKWgtMY
HnL5+t0a+j5JSnG9V3uyVUr5RbL67/mYbQTHpdVhXOBwSziINaziHDjTgTUHzrt5G9wFDqvFFGVe
WUx9N4q4zeNBX5bNdxprCl6m0d+Djb9LD4l/188/kBJ1M0gXzbYWfL9s2NqNhuWqwdiOo8y7qhVz
GEvUEMCuLtQ0N+jDxPWDdHCUkarHrJZEwWl1vhZ43IZiIi2otDLwquYhGHcBPeajYK5WIVS09qKn
EqPHi7+ooE+tLQn36XGsbX92dOm5DAXH89V9CzXjpvpWTgZt+fOQno1K0xVIXzvG41zYrMPdejCP
IPSdHXmDWPFNVLu2OlELQO40Q3OVRLkPwFb9CxlKW6sfwvrYKyIGobXdY2kYW+OLvWpqhk6PE584
3fBNAqfzOEnbyy636t8qzi8U9ydc2rktnxW0ZG2CKBGopq2RqwmNBJoWg+f0ODU/m49ccXHcRM6Y
0Ru+LzNKo1yRpRgBcKatnSvjs5KqOz0WyXCsut0Ch/NsYsiV5QfACZQgsJN5NGw5uu/m36cKwt67
NIgbv3pmrRcDGnba1GEMN8EmQPfRg3ZNwZ2FDgJsvKIXlFWn+M+2d1zpWE6l3CuATHRoQkuz3tty
MgsKS9YHEKkwFfzKoCRm/194nqaNxITEL0J5k9hocbMz+UY2ni87nwiE23TLCmS+qPzE3Q2iDX1U
olkPhwhRH+p6eMCV6l9buJ0wjDJqoeAYc4TSLNVR3OgANhmQK0H4+RAehDnn9Qk64XHOZ1RgpC4n
mDXpbviE0xhO0u2ONLbWQL2HuuY3vJq4l4dSaCTniLQxxkLKmJGvzTOFkUwnvD9UPchy4o34fCGY
O76AJjKLHpVAzEGi7LVKJPBg6Hdzo94L7GKT824DRtsZLnQaeMz5ciNTo+MwUqzk7Gd5DEzXNBiZ
vvf3BErKUb3V7XD30QYhvMafoLkoD9L2NtIjlsuvbbX2dNPRnWZr3lUudBI9xbqZXDCoCKdy1X0W
sFzQ70hVVpMMi/Vor/bXutA/V6cOlVV4nsCAviuukrp4jnKWzJi/qzVu4w0eRYLr8T7a0+++Te3w
HtwiAv9c3TFPmLy7oNm8DEMdKbRYi+28euqz/TjmKLgT3RjWrnfgtv3XOIM7C8woc+4sFUCsbQ38
JS7ZSPvhTYDX3zQfeatYonEuMuDwVOkyhrL11IO0SXGZVPflT/Ag7yyXfuics7CN84w4tcLGMCr2
mDVClbbZGjeqy0Rh3qg+hLmo9ZiywGOeutgEaJlTvzVhXZ6irhCNT598t9xp1+UzquQcHBsFlzCR
k3CbjqI2E4hiMHcDmBnlJyUYbKX6ppejLQgqIifhNh6aVIWUDzCs2ejbEQzIMRKu2OAOjP5Y/0CG
cukj3PYDlZauqtnrcYMKUxyxwJkBfto/9URu02lCmcgkgG9ot1B0RWWDgmqUAQEqRPAXJVHWQ9Rp
kXGbzVjjRjKzhHg5XaXJIU4Ep1JBhOKb+EnQ+4pBYUzWd7mnNuk9qZvRK3Tkxy+7gsASvpSA6Eo2
pQSTQ+LiQLLK1jVdNDVsWb7fwv4bLb5/n8wWCSS2jMiuRa1p7tW9h05hsKVnHv1mff7QtY5VNaPv
BWw2/MOYBjU9P0qQmpnbfazsJNBtJ98uD9t7kj527l1gcO5W+2ned/5bmJUc6qCixU6ee9cAQTFx
KvT02CDLfC3QQvihu9cCmfO92Q8CFZxpKFTSSxs93igbNze68c3qRNWt7+WpmJEGxZUcNxYDdQTn
8c/IpCCeJ0zccCCP5Z7Y4CTahpg71a6OyRNqG/8fuZhVd1mgcsEprSctpCzlgKgb3ES74UvsjjuM
abCdXFa08LGz4wKRi1D5jHQK6YGofxlfWSlItgXr73X6bG01R/z4tPoYsBxXznniJqhCqM6yNNjs
qZt5l++yPcvfiEVHV7P0SyzOXZK8ncaYAsuq9mwPCzbtDq9E9BZEkgZqMlDy5YkOO+/JEd8cB+94
LGUJGjduo+6U+p+Ns9kQyzaeZstmRYLFfYB7R2y4dW1rB+r2n3CJE+xtq6ETVQX/QnN7ti4pqj81
CJ1zNGjeEMbz9ehPL9AHFG0Cq2VReK/8D4pbHlaG1EU1Aoqpt7FiumGwK5eJlks7+bPotYBN1Lso
ijo+pDNZ3RcfqRUI1hsa27Ong3mQd+0VO9TRXbe7HNlW7xsLGHZ0WJx5gkBr41KHvxC5yd1Yqko7
zvJ6H8pjayeZmYDgRdSsvO6kC1DOX/CEPaUmWxD5qzQ56gFXVNSDqJJXfW83jOZdyx2Rk67ufAtM
zlFGMtVEioEpz9XnzBzw3qJ5l8dy9Ty3gOAcpC6SXNbQYu5OEX2oy87VhhAUeON9pv42KzRbcQso
LmgORIbMi4RU5kyKXZ7IjtmL6k1WV9YCgouSgTqRMmdxeTZUR8q/Z0T3kkp0WFg9mi5QuNioxWiQ
11i86g4zzviphxKhvbZVHLw2f6gsaDlqXHCUrLg3shEmUT1ziv6FBoKzr8izeS0wQ/N1pWFbC+sr
HL4iSlwTZ96SxO438kba9aAbcC97nWCeeNX30ZQio68BmWrfo+RGt27N+iPn09MkWVyQCDsJmjst
JklqHmplo5Cj/7Fb+gKDiwk4ytd1FsEMBQd6DYUH0qFE6UHoWY6mu9Qzd6VYLW7d+/CejcY4JtrB
OYRVzaGsTEh50K1/z6isgy25lp2/92YR/d1aZTYW7X9ovDpYQqo4mg2gFZOdOxbOx0x4arahlLjr
ndCbA3uG3ip415lcLYR4LTF75nq8P/0GLl9gjH4kg62TWZw9vzWC7f07cK8fp9cbsL3jfDDtKDSV
BaFxzUnBMolKEgspJtC8nm8zbTr46B5A+szMrqDvQ+qHgG4ur4PVtbfE4EJJUtZ+MkosRQcaWUiw
vWSOfyw3HQre9V0MQp38uwBxzX2WiLz7SFWk1MiI48CsvAZXM2pfoTM42dAi+IigPGL+Ao0vrE+K
ICJEBto43kCHckgfJNF7xdomuYTgvMOi6K1MWSrX1Dwy3A6GKL25DqDraNaTUVjLl9GnEHrSCF7J
kNLJjwpOUVa11QK7xgstOKQCJ8pt38kEeZZfeMYJldst/UzKO6oDtffGwmZFyqHXVtuWEchvCq82
N91O9Di8dn7DMyCKmsAoYmn843ATaGk4Edzb6Kzsh8rJdMMtZdmZynTLmkjHYit3ki3wyNXxRTUx
qlpwUH2nDahXfSLRCJGadcMRiBy4iWq34I/1EEGv6K7C29rOlxwBLAvO/GEV5L//wXIbhN4QitqI
t128PLLxzRzVHQ/QBHDeys5FeKsLb4HHfs/i1FqMMvhUmJk6XmtQTjzjfNzaw+u4KVwoeQkiy9q5
bmkdG/QFmoyogioaHLY0/9BbHp28wjhaxdfLg7gaIhc2sf8vUHI5LvLQAAp22m0wWrjko1W3oO5l
mHVjmDwQ+nIRirmYpWl+jDQu/FIybkYvgWTe2LlB0wqmSADz7iBUZ3GaKbgslcqPgXqSBkYawwmq
x8vWrPo7BX8LeKeRceILFfFeXFNFzVE+2is3U1U81KGo4Hb13odaVQUlb+hYhNLW+cRks2oMcQtB
T+ngbyHn4eHhJ3WZNDlT0kEJ9mWT1vHAYM+KPFX0cnF7JS4pQx9kffj2fsf6S5O/VBdisvt+a7nZ
y2W01TC1AOM2zbgdUmq1LYrCvL8zIZ1noS9NlKNbnacFDOd1UpCTAi8VOOlAlFJ5ieRvl81YXTz/
fR/MQedzNDZKmtECZvh4RKJek3014o+kGuBo/8wLyrPOMaySgEoOcmjuUNRuAoXcQRldQ20EC1Qw
/3gFPMcBx5bZxgZw1G27Tzb+HamRgZu88KrcFi+t6J631tCMp+KTXZx/h/VUxhWqb3AkfH2dXR1i
PMZN5MwO9RgdiiihKZoq5iqLOEeCYNTRxxO6VR9d1e2MmoXZa0NRI70Ihgun2lQbYQZRC9fvas+I
7BRyZQ2OGh/wO1wcoLpDKXTXuLEbNWMKghwosn8LIRe7JhsZ7eCXQVYXzwKEGzFft7pKH+sQLyp3
TTpCoElUPSdC4AbLUIbGmgNmxnyTGk+t+vhnFnAHMGh1V6VF8P2gvGvKL7Ho+6uTvRghLmR2si5N
YCkGLV1/TNWtLO8Nsr1sggiCC5RpW9C+k6vQHbV9EEAVS03tuin+cKq5OGlEadFOEgzp6AHOa0f9
X5fNEMw03wxDNFzF6AyAov86T9cScS9/fzUXjJn4d0XwrTBDq4yzxdZdA4UL9SfdJJvMqXfka75T
tskdCsXd4FYPbNEhX2QYFzWrdKiDFiX+7jDdJtqdpniXDVs90Czs4lZ6MWpBn8mwK51Gu5rtqRo2
0AKw+0ZEBiPwNJVZugiQlJiN1s3YyzJ5p3QqRMsqOxKpr7MV8e7Ejg4iNF+gTQ69qecgUmfilSBM
seLjju6GfrBcCO/6e8iTVLYcFuF1nRexaK9ZHUTWuAStEPQr8E91amLVcV5FOEpB1TEyNduXwtoO
W+w1UiEKm6vjCNuYfCm0DvlXiVqrBlB84WzYg+ZTvTNG29efLjvFOoSGLiwmR63yzl6WU0+oD6eT
/YMZXSnJro03lyFW/RrVuP9CcH6dyFahlpDhcdtwo3WRbQRCgbV1CBPyLeBBRHs7F3T8xjAzVYcv
6NeofKNOYytX1g34w7IjfWVkXvG1Jhi49UMHWg/+weTlpowgKqsQV2R2g2vd0a3vWGcCHgFu5/sR
T8V4Sr0S5RjXZ+uEyfm8qROdzpRdFrTXadiZcW/H1vNHpuuEwU0XbQOrmFVcFlJ/n8nHTP9y+fvr
uYzFwHFxyBxipbV0GJH9jL76P5n8TX2l2rndhRv2vAdCeEcAyX7zu1ixgGT+swhISqxoaaXDpt77
mw8Yx6g3zT8JWdnwoEWCrXY1SrypCbGWZBSGn+PFOhZt5uMAPA2ZjTBb1a+02bejAGY1H6sucNjv
WNiVQItciwqcRLsDsr94mU2iQ+z5eHtC0lByQaKqe2iS8SqoD8tOvGPP38LBZfP1bnAXP4IF6sWP
SA0tSrsUP6LZoDsHTBnliyldqW6xf6smeFAiwRvF6mpfAHIHmWJUZjlko5vor/F0HPuHj7jLAoAL
J2WA+mOF3ZOQVN+WYGdLX7LX0RncwgXNgvC6vDqAyHaBLl0yFdyXzwdQ07um98cB3oLrOXvLlx/A
r9kfCJR1h12xa0SKV6thBBsnhDygrIUHWg4wDkIrMGSErmgfjp5JvjREkLFcnaMFBOeZiqKATrym
OC+TR1P9nv+2IDVLJS++zzldMKhNGFKYUJbXdb3J6squUxGL8+oyXoBwjgYq2rrDu3bokhJ+gIKO
vroyGuTOPn/E4RZAnAeUFUlq0gIo+onKA39bHRAdnSLYhA+suVPUO8V+97sVe4LjU1vhLKeoN8Lk
lEVpm51hG9ldmz4a/SYNbydfEKXW0wELOG7XwjOs2nQ54Oi2Mp3+qOzIZt7mGZScmaChqDpG4Hr8
W18U1G0UdIBT+hxU/cqBTuPu8oSJILgtLPatem51QFRV7fgNepqIkK9K4HwW+w2LsDprat5DEhjO
d9WBgnDGEQ1l1JljQZKJadWmNnVDNCyIcsUi27jgUFZSllLmHMS6HaejWgkKfgXBx+Iig0/iqcxH
+LoVPrTqtR5sNFGCRmQCFxwYf8fYEkBUk+LVU7v1C5Ecl9CpudigBfUcxwow5FtQzaGVGA8GP+Jn
NEx55TZo7csOJxo0LkCopPVHKgNNK8ZDXhb2lHYHHX//BAZcoec+F04p6s8twOSz7DJRIUqPvcjB
LtvyrkEAaglSaXQACdXQbuWbIS4dQwRy2QWgV3luSVYHSgKRaYAYsU26T7mIEGbdCpANahTUMzJP
Y5C1bZdo5oQ9FOlN83NuXNWBoLRk3YYTBG+DqTdGKWHh0+Jq1D+r87fLs72+DZy+z0Wx0dRqcIZL
WOm4R9RmaBdk12Sfe/8ILlpD9Doksob9fxHPaKMMGUG5AivB8JU7o3MvW7Na/K6CO/zfGWEztgDI
zUmSUwsA+pfZQ34DutfYRHtn+o56iNiGtLcAkYWR99voCZCLZEgvtKqqALDpUf3ub9P0J0m9rtul
Ivn3X0SbExQX0fIwioO2wVSF4afS+JaiiaXcts1rGjf2RANb/ksurkEgB94lwUFutfZzOaxcoIvG
tkiiBlZmqK1Aw1zsmq6R2OOGCVmIhlTkJFyci8y4SWKN2alAT1HP7AhNoZf9RAChcDEObWc6yRJA
6BZuf3GOhrmnywgiT1S4A0+bBR10JQChPf5dngunj231UfKGI553D4ag9289ZXlyfV7jte01a0Dl
BfbUXYJeMhVdT+RGfmBNEvFLB1Sd6WF6pvDZXBAF+deDpMi1wizhHKOMcvJpEzrVdWNXTr8DN1Y9
gSEy3SAAi+6cIlg2x4ulrsljkQQdYMuqcom5r/CnavaCaWTTdGF9K1xA0ae4DlOCUaV4xn410LZu
PqmQ+vQUXKlF6lYit+SCiZSUoGvLYBJND3K+UwOBj4iGjIsgSlyhqcHE97s0vCPGblSix1bUpyMC
4WIFSkkSs6gwYp18QM4yQLJFVOAjCoUKFyJGMwgISWAI2c0eq9SodyVjPEHFkpjaUTAr/GND6ZfZ
6Kc4RljKQ5W7dSlMXa5e/k9Ll0/A6khc11PxZk65NyBJB7lVSIYPLrVZx5aIHkEwQyp3poh9yEYo
A+B86YCqBnnaDSKeStGYcccK2YxoQAkggvkLDR6EG73IBG7xGyBBSP0Q35ckye0btFmUDgnuLy9+
kRHsRywizBRZ6jjobO2Tu1B+orkguIiM4JZ7WCR9ZLII1o+yE+KVvCKoinP+zAhuzUdFVfUVZSDR
J3/cln86SNxyp+rs1zFzJgm9C5tJijMHFImCU+rqgsfmBTJEpvuArM/5VCRgVZ20OcR9Hjetcc9K
syoN9QSmzUQbZ5Ee3trMLOD4GlcTFIiBokAgrNTBiwgJTx2JChHdHptefmtZgnAnBCu1BilQ8YzU
FYWT1M8D2ckzagrL7WUPEBnDLfdpDNqENfK6gXVDx4M5XBHZ+10I0EKAKExXUXep4pHnfHromORT
4McgWoSmkrIp6F+E7C5DMD89H61zCG4xmmDuMskMCDrtxmKv58dEDmxLuwuMp8tIK0e3cyhuXZpm
OeIklRBn2qZ7adNsw9vEyV4bF3Sw6BDuP1/Gez8/53DcCq0LvG/SApbJ8ZcKEubDFyLKlL6PZOcQ
3CI1rDoISQOLehV3Bf1TWGz+zAZufVpmVZvIGKFyGNnEuoQOoabbdfR8GWXlve3MDp07tw+y4nd9
AhhC3GSyU2yW0cZ3KWLCvfSdsTIxOiERhZtggnimGtUwRzk3MUFa55DoKWpkewSTx2XbRCDcKq39
2uqSCKYNWWh36kse1LZpClztfcjB+KFHQEK6wqBokDxfp41pZBkos+DZ8YsVexHu/IO/9aVPl21Z
ed47x+H8TfNpI0USjCnbrXVLbNarnTltZivX5qMFNQaxGNbq+C1M4z0wov2kgvfJARfYFMa23H8N
RWJ77BvvYtAJg69dV4qhLEwLjtDWSIuNbmL9ZYKTF/Xf3XMRXJnp75d/nY0jn2Bq65IoPlqdnWgc
8WiufZUT9VsF/ofL8yVwC8r5Xot+CivGNceJYxPhwcmk1tEiRxkEOxGb9kvjx50KczDO5UYOt4i7
qbvui8x0VTJIN7Op37adInl+IQ2bwshEbHurm8di4rj9aTB1yyA1nAOXRncC8UL0nFi3QfE5E12x
1kPUAor56eLQGA0J9csZY9lXeAyljuxS1fZdbaM/hjfDcfJAM7kTMXUKnJ9yO1bfSUGiG7BPj317
TD41teUFopZ4kffzwYOaZanJsIxC1S738ES5pZ4qtGV1r1oMIBc7wEBlQLEdtgx6f5imZDsLBYPW
d/gFBhcslFQe69GEI6rXUWozOrpgo+/JaCdH6jHlG/Xh8goTTBCfcGqGcpoJW8ihLkV2RbvZ6apd
Oc93l3EEK5nPOvU5ZGx1HzhpYfzQkugBNDzbOR+3odpsLkO9FbdcWM18wqlWMrA/skEM9yZGMNvO
2+4YYwc29peRRIPHhY0hrpS6K2HUON1105ZIT5rodLlywTiLtAoXIYwibSFxAK+rX9sI9DqMLnje
WinarvB05NDfLl84h2MmL6KElM1Q1vYBF4M8q8SOrySC6RENGhcSUEoGucs8x36oZddhF7uDZf2s
iShZK4LhgkJLLbDbljAkSkHSVQV7qu7jRiTHIkLhYoIkIzGmsuWT+7oX66Pd+5JXU5HA4DoMFNah
uy5LBl8TMfbm0NACNPR9q+1ogoJ1tTvqoagY7hfh54TDzU1ShBlKI9DFVH4fPTCto8uP9dxF1P7/
uCLWo8IJj5ukJCfoGjdglxm+tL6dQFA7zTeWLkgvrkfuEww3S4VumGqXAaamP4l60K3tR+LA6ftc
1JaTtCuqAMMWFp+N+Zshfy5+v7CYrcv/IPiqCILetiHVYYKsgwTiJhZVa7GRfh8zT9/n7vxDTazA
1PD9QXqqcH0dfujjzTR7pqilSORjfAVEXYVFPRoFkKBpMsLHQE//GG21LXXLL7nz+9n484HjYjQJ
RxrKbOAa+b4MPneT12kiJq33ufhzDC5G16YGWnoTJqnb6oYF6OiY7RWnRc5XJMX4ixvMaaJYqFgE
6CTrst7Pma+B9De6ig6JE2lgH5wdcmCUJ/OP6Ntl7xasHr4mQm/zOdBmjCCd0Tat97eKIZIZFMQB
vierLyxl0JnMRhloz6qU2LEkXZdSRkG2Xgoern+xo55GkIsG+pzMzcRGEAmoQ6r6OyuINrSmn4ZQ
+W4W8nVe6t4053ur72/CXnNnSVTjxiAurTYuYNApH0ZIn0IzQ75Gfbgf6nYW/lW0lZ0Ohj2KFCcu
Dy/Ufc59JlVkLenYGrDoj8k4ovC9JZXdgsv0sqewn/1rs0y+6j0a0n9GtsQbbAGyMONTbT4Y+V/j
ePQt9G6LZOYu74sQSjo3rPfNpqwsjCP6crFtpE5vjPsCXLCX7RKNHxdDIPwMuhEkwZ3KejHnWwPP
9tZfRMkFMCJruDBi5brZqswxSwMKVqMjIY8YmoIncxEIFz/UCgyOEfOFOj0m+rFpdtXHkjn/LjBT
YsO5CFFzrM7j2APCr003SPaxH2wNE1wqH9p2LQquKcp6ELhpKWmhdtqI8UrywK4gVKx/ao2Xy1O/
7tInDG5ONL8PULcBjEFFf41hPJaJ6gzy7AT15DTTfaCMdmkFgh1lPeSeULlJksuxk3xmWdncl+D5
M/wfl81a94ITADdFfTYGxWzUOOYPV9m0rePdKKoRFEGwE8fCC8Kh0sZBhg1ytZdGOzNvfdO7bMUv
QvnJDC6UG0E+GNXAZmd640uOXfg1GJqhe5X/Hzo363gGNSTIfZrQ1uFOSZWi4BncwN1Fvx7fCsqh
/uh7oeaxYlFxZ7wQj4tvkJwmvU6ANxz0bbTDG7/beNmeie/+H7Xyq2fAhXXcelLCSutVFWhN6JTH
aVN6JLCn63HXQN7St1sn/hLdMQYA0V1thRoPB6gFMrfKIA/eGqoPZPkRuuPJjerIduh5Ee4eJmoa
vveb/0fGbNVDF6jcKoMGsdqqI66Ieb2L640KAThRpZ9wBrmFVldFWgwzdqjgefSYVA3ZhC/zYYY8
CHFF3NQig7glp1T92OcVwCI/QMvXblQzByXhgkXHTgvvdvnFsHGLzmyiOhxUDBvRqI2W7b1ElG0t
Uc8vh5sGtFl2ouabNla/61K/vwwuclHu4ISDaJvTEhbWQ+IkIXrOTAvaoLdyAU8dBddGARifG1Nj
kLr6A8CKWXKj9ErTcruAkqCFvm3cVC9bthryT6PKJ8iMQKrUkWIJtMZDpX/PRLFS4Bt8UqxPZxBQ
RjCmLYe9ktO7UZ2ekkhUOiAyg4shdQtp4Y7l+cI2vpH71CvM/OnySIks4YKFqYdpMg8YKX2gbhb/
mGZjW+uT82coXHAA8XOQFyGb/P7TLDupfCCJ+2cQXGzo0ZZE4x6G+MX3qMzs2XosekE+b/26vfAr
LiZkyhwx/Ve2hZDb4gbs8dgjVRtaPozJXUyRKXIALjpErV9oMcuSm+Xz2F6V/bfLgyb6PhcBVLkl
EwkwL6V/20sHZdhd/r5g0fNFVbquGJlV4PtWQzqbRvJOw3OMPOnXnV/tIrUW4K2UsJ7tfXyNVRub
dGrYwle302Z8ig5kA+25+Kuyka6qQuBygtHjK6zUgYBAzGRrR301tMNIRZfr1VTIyd1Ubv13BWq2
9fnN3f5uZjSPyoERvonPK6KZYrYuD5ipYYDWDjMVVaktZUdzAjFJh5ahbeibglkSxBy+Z5LOAxlL
i3l181CWO6WFsrEoBceW+/t9FeJUYMOBuB1PHaSMgzIkCezplRBN21dB96RpXtP/vOzgvziS/IfD
pxKTJG6mPgNOc0BzCHjffVfaK9t/JIw/FEZPYNyJuQzk3vDZht1FL03rlbS3J+tJYNH67JxAuGNy
aWZ6RdjFWaMO/cK8YQPNMtRfWJCdb+z6Z/Wmxm4KYuv6YjrBcr5uEhRiDTVsq8ltRrxBxN4pMotz
8Jwk2WSwrH8R1ciL/4BnB6ngpin0Bm6fs6R2AB8CQFq3Sd/I2xIwbjcRtofEFctRrOcvwYbzj5fz
2cQgGWkRmZir1iOPGqpknjI0BOOAv2E3DHGRLNtvLqwqPrWoGUrRWSz33/jqYYLOtF6B+XHW3LYO
H1Ae5KBTTuDzv7jOoO4MEiM61Ji5PbfX/YhMc4RD0DF86nv79lvsId34AzVutgzStsKN7zXBA+u6
s5ww2TgsoqERZ3Xb5sDMZNUuyS2tK1cVNZate/wJhNt8LSUG83yOOhMQTDz2anlDAuNDkfY/CL6S
aqxia+jNEFG9vAviO5Ickk6wbtcD7QmCi0nBZAVBp2GomgG6y/UXSQpsv75PO8HaWt+gTjhcWBq7
qp9CSFg7fnbIk2+zn4BoJHZwrMSr6oeORScsLhYpqA0MhzTAzATXUnariAo5fhEnTgBcMDJS2cDJ
HsYot+kT3UQHY1P/lB2WikBh2+ZyRBeNHBeUusHQQ72En6k+JJwgDG/liqeQuzL4Uaii1bp+ZDlZ
xh3Dq7Du5mGEZdbj35ID0p28HVwNx+Pq5bJdgvWjc4HBUOcgmVo492CCd66vnHD4fBnhF+f9kzVc
HEj0INXNChB1u2XU3+y4L/2If+bPFAUD4pr9XwT0EyAXE2pQZlANVZy4YFTZ/0i7suW4cSX7RYwg
uIKvXGrTbkmW7BeG2wv3fefXz4F6pquELlf2yA837oOjK5VA4iCZyDzHF/lEti2vtEeGwcmtUEBp
XsAzcdlLYh1l/R8eZmNRLrAJ1oJu36xg0mnighFRSK2lrP6jREZjohVa3I1sg6XEgHO4afzBF2O0
oacSuERAuC3hRZpb64h+aEA4eA+TfZb4lra/vHCUCQkmCnA92qEGE/pya2Xoh+7csKa69qjdkaDC
xHM7myKc3hA0RCafHjlPCGilTMgA0SbjlE84swvYQ8oSdSCqkEEBni3BAph8eiOuxea/jj7y8C0o
QzESDJ7xFkSRDlFroo6RLNo+LjovSgMe8ed8Xz71+9hLgv5Ke7JrcAXGu2yTMAL5zt6DkLUGT+nf
smTvU4YCtKumlqBWU+fgx062hokevf7T0Gw/EHQndqSV7ItuHNcC8bBgGnl9bNCJbXUEsp4N7BMb
ErIOLApjncHGBNKDfHAL6695+HTZj/N4cGJEwlaLdzr4CLFg7K7UPX5YnjF75Q3f7Yf284qwoNQj
SIMStvLY1PU6RicbdBzCbYlmQFyJ/pR7g/93GFLMKMQyyiVPiFUoRdcgCvP6Jsv9xfzrA+QrqHcc
F1EudFr1hBmvGT5hNtPV2Ocm8S9vExHWcqXTqccSmnQIBa0EV/j00GI4Mn8ce4Iq4vyJPXFEwtJ8
UXT0DQs7ou3Ub36CoLK+Gr3yGwviA1/d5I5q+KcCQu4GLNSxDe0Ii9cEQxGwyjU8JBEg8Z/4Vj8w
3LbU6KcIsX99P514KSFtVnRru4gQNEywX003Zpu7+Ype5ftpva7a3l1t4oX6LLafWJTgwlzbMmnE
KetM1bX5C7M2lwPkfMntxIIEFrENEVxbQZQLVQwNczSogNSgYxNkbBFFGi5A4dICSqBRT1oezTnC
JOz4i6V0XjSaHkhHn6wlvjXCZ9xgr5f9ow6AhBoQMI5yw4ZFjqbrDJdX/KJBJ5Hrf3gC5Fopc0qo
/S4wZEEJ9WBg+h6D60/hbnp1tunbhCjFpEodOrlaarApjt++QLsg1dzVF8qkhde7OchNylvTU3fU
4yQRjnLJtNBHxEoKJ9H+tK3TaNPURFJGOiUhiVPxedFFwmTdrFEA0Wmh8jrvDH8MA+tOPwjNnmZ3
OUhEjF8IS5kGE4wtfR6KyauZWa6J8Yqy8ef60cx7f6XEloiAlKunqhY74GuBf/OKTG3oMcoBZdBo
cC2dWEri/jIk7ID0wbxWNk62AwvltGGippUTS0ehsCHhB6+KdV1FspH9chh4J2q0ARg/WO5ne0hZ
bqu/BiJTo9ySMMRarYyPAvbj+YXVeyf/FfWPl+PhfL57BEV5kpVbiZk7GZxqX6E8Lrje3pIbjIlA
3wPiMIRLxLGSJ1lNo1hTruBLpIwUF0If24FTctpE2JlSnWeo4S1vsGolEttS+Ya8w+uaB2UMLi8d
5Yr03bb0SjLYYsaQ6VDQtr/hafqyAWL75UancSpSVSkQ1czc98vebLyBfbtsgroT5UlZaCOE2qpi
+/Prel8dxqv54GzFmD/9cEOdH1P4e1KrLBx1HYsR/kweONdM6JSIKoUZTJWb3EPdZfux6tUxuE0J
F1hVDIqSwLvp8Cbbdwg3Y8DflGQgIvyH2yXBQzmhtyruYKwuvqDzKXZeGMVlQYWcBAiqVYGlNIaJ
hG2X+EcaE2hARZyUQtRWk5idCGmuMHdh+1g3vYUKa+rek2u9sWaD4InDiwEkCXdgxvWqbdy79W59
cLa49FxlrxDf2YRj8shsYhgIdDEpqcSGO6vXc+Z44RQT9SnKioQIDiQknVUkRmv9YHfesNzX9eby
gSUiwNLfn6HcmWPQFsIEaop+4fSu5RB3KWVB/PvJKc2bVs1jcWuDWMRfQKG6jIQPRA5iSTgQN/o4
hm8WpiuufY2r+8W4z+vENWyNOJPEXWBJAGBoRZ+mogahtlEwGY+d1m1ULeATEV9kTEuH34J8Z9zm
4jJA90D9pr6Y+uE995PKdb5ar/9lypLaKQkNeraETBfPMrWSbZ01PZgaJZtBRbQECHwBJ16qwERp
7/shMOvvTUJEA2FCLuqqSz+lb69mw/CtRi83WDW8NUr+7GjKNd3Y6Du8LeDuMZtXfflc6JGrUGeT
yqXkSq5Z2jozxOEE/bZIDysP5/SH4QoF3PRAvZYQ2y8zsVdcbadKXN2F85JVn7jzfBlqqPvalpCg
WHO9tN94J9JDcmtvhIwkHz3j0WJvJFqCB/iySSoWxL+fYI+u96OyCtKBqLrXh1unvdarT5dNkJsk
QUJiJ7xURyxbeq1/T3bsivv6zXpYrnuvJLUQCaiTy7upM6urJfbI1iy3W5/z6sc6bQbt82RS0woU
BNkSHIyVOc9c3D6l45p39nfxNRlvzFv1RyHED8HNSs5Gk4sp4cOSgo3YFCndcmCg+q62KFOiK7p9
4734wwRLFnTnq9MNhrg3cudbogZF+pVFfwZGsj5wzqB4kRswwTUU2cyXEdWGZSEui/NRbhloJHdA
XSpLX7UJVxdnwBODqeQowoMtTq9uky4jmrLO48PRjHR80UMel1WCT62osxF/YdAzCrvPh/fRhHRe
2wTpbrbAEy3GW5kybc11dCMVUs5t5aUhNS/2G0SC9h9nltC8lD7tesyDmJMNe63ujf7qF7sMfXO9
GxfgWmM3yYYSNzi/hkeDUkYXKZpaKqJngKPjoWf1ITJt4mY6v4ZHE1JG58zayg1V3Ez9VskfFvuZ
s01fBmpkEpYoZ6SASFJb7ycdq5fyZ65871YirilPpGgop2XsehFwLQaZZutrUn9Nmi+r863XiXfA
33y2HhdNAvFc6RjADq4YN5C52utXUeOWO/NBTMdn3YeSyKMx4ffJrZQpujPXqQiCZN9G9w3YXPoe
2sPKrw9dTUdDEoL36J8ylRleqSB66sEqhi+JWyHbnAfDFYWmVDRI0F2kIWtq0aZi29ljVNp32UJ9
D1HnVc7t8rYfulm8K2lfe19ISoqMCEOCuIs2gmb9YynRPwsoZ3nqqmRRH2IBq+RGXe9Xiv34LHI7
GPeBwAoDY5G0ZiF6/1IQ+uIEwQmnaV09fDHIvsazO3O0Ir/GJRN3ujpEFtSZbjf5onIBbqStbvnz
Ao5bQSo1udTSEa7J73NRVutOY8O1obo3+93EPnclcWrP4sOJXxKYVslcrn0FE8ZQBZP9qut4bPxq
gF0noxg5xUb8q8x9YkoC1XwxrNDMYcp27ob0ockPTXZrq1t7vmYO9AUoRuI3qqVLBiVsTQ3LMQ3h
m9OlN7aFwWxV+W601X5UlkDXutt6eUg5yt/jr9SOrvrVvKsi3WWYdeboY0Ctbz9UxR68IkGVO26D
HvfL4CIQ8dIfKIGzXeu1zWoEFRQdP5dRt4vLTnUHNOZqEyMumvNp4cnyS/CsDhBa1DhWY73r0Rsk
yHmWe5EYFn69/dBLzYkxCZ6jEcWkVix90vzo0PdbU+pD52HsxIKEy0bdZqYzog28+IVWsVfRolF4
2r2+NSrUEosNpetJ7ZUEM4tuWTazxF7x6b63dLecNU+tFj+sKCaT818NR9/kx7xwqaJyXWALJcX+
ekL1P/PYV5AQIaHyBHsOzc1AhYf8mqfqapR2MdYzfE6fRHj0mIWHbDS4jiBQRcUHgWzyS57DzXlc
c1ir7V3SPo/1bV4TmQ+B2PL4w8LaNjeEQ0U4gu/qUIFU6fLxPc/jdbJPEsCYZaVHrYUoR3K9YXj+
jCBBfQUNJT8E5yjOlWdhAvblslXKLwk04jFODK2EX93wTeU3mCu8/PvU1kg4Yed9OkwNft9p95ny
yVYwnkY0SDPiKpBf7aq+a5q0g43oF/TB8XK87sDP/GgWbvzSvS5o+Ky96aq7q71oM1Adi2SoS9BR
4+W6H0tsm7bFfCs+kNE4tKn2/200hnJVwo2hGpW6NHGWxyK7MqYnw/ihTge2NgFX3Zlds4zo2fgN
Mlo2pA4ZZJvkNnurK9TcEBQoVcD/rnnFd+p9/QtU0X62yb3Pl+PlN8t5tCctZ5GOjooxU3ws3YkC
27xjt5YLds+3yeiPpURHY9JyKqzT1VLMhGUhWFA3ZRG5+Uxcy+e/ZJz/M8Jkkg6kx93KBWHVqP2y
NbxU5o8KKN37Gzt/YeFVHr7Uyv1EleCJhWQyZ0cICrPQ7uGbUPJp96J717oeoH5UCKl34pifv8+O
PkqJXx2aZhYV2LV+SSFUfRX2zX41N732SISHSOv+neQcDYl/P/lS41GWNKuYQqyAwbf8Ww71w8Tj
uWctG3TqiVl9wrXzCHm0KMHyYikTSkZwjWtPaw6mtunPQh6KlbJPVTkaw9toXbnXgnUXbdt/uOWp
j0Jxfi4toATIRdHMQ10iLPS1AnNH7nXFYe5vldaGqGi6YdQb+vkL4Lh8Uu7WNMniKGIwEUSm3lKi
hpT6OXslwuJsq//JGZNQo0r0Vsnf+GIgxy5QY41c86u9LSFlp1L6E1RESKgx5Wo9giQGvXpqdEgX
Z2fMHZEMEKsmy3wmDGSRZY5dWrrMVceHft0NBtEZQLjxhlsnR6lK1SQMBfjpxuprJd829boh9oU4
rm8gdWKj6UPT6sTUqH4nZBOaLbJQDyOJmJX6L8IJFOi93WYn9iYWz5OKgh4GtOw78NsfQr/7EgH2
3vqsqQ5AagUlaEj1pS/MESuYFY8R6gUsIVIbyoCEDKw1lSYU2NNFr1pcujkjrncqziQ0sIdBr1vB
e1KAyid0kkPMwk21OgSGnq8L/AMCMgs0JnGMYkhhxplKr02e6vW2TzZ5/bk0H/4w4iQkiJclCQ1H
mAJ/i+bOvuWlG+5rbYCm4WXDgoysSZ2BVB2qD8yxVO4YUIJ6j99LaqVmItqR8lW/4usv5BT7wr7L
F9Nt5/HVaCjBtHNEqO8sStsm+NsVVXzq47vOm+ZdnN1Y/DFGk6vy1dYOmnbPSLWfM7H4zqYM5CYI
JJ0CNvH4/Tcbb4vmOCypaGIcXPPpI5qK9juT0l4mq2ZEbxzvYxdujb72enRREvEiMhPpPnxnQwLz
tElzXok2aIFQ837dZRDv0l5bFyNPZAPRmXNwakyulqb4UtV0HY9PUWPdpHO40+w5KEaMDxrzTWez
7WXnzpzud+akx5S86io+mOKty6zdGfRWkGCvKW44Ii7kJ3HQQthdJx7UTNYGplr6KUWqd+4b5J0f
UtLX6BHTCtHb035H11KJz4Io4L6KBqbXORgx+0Z1I1MLJwE7V1HEnEQf6Jper91Vud4V5BgStW4S
aihdwdNKtH4atqf9MsCWCU0OpLUbEBah17R7mXZU7neuFPRuISXcUJu5ifkEm07s2nfRp7+tOp79
tUCD41vBnqrNnLuSYRMEt5qK/0G8/j06VsO65q1gQh83+quB7Nb25oPQcRMHjCp2nT9gR2PSxq1s
KIa1wcd4aYJ2dsrx8Z9F6DoCTRkUE82KIveh7EmbGGHsM1FEWUhRISLe71bjphr93p78Nv5x+TCf
qw+9W0h58ybV0hwHvoWzO5iutbU3uNn22n31vf/71QB9dSRknT8KxxUVK3CSUTlDPrVshtWl/NGD
KawEgYBBZLu/OeBHIxLQ50jex1yQC6XX5Z751UODVyTQaYGcjO8SxKp/eS0ppyTQZ/hSiA3x/qKV
OYh3v0NRE81wPy8bobySC6+FM7SaJSK/w4G+7jFKNO+GyY1zFOVFSQOq81Rd+Tcn/J+VlAuv+Axf
UkPYtJxup7HZG7geGKG+yyP9YVBUvKtrT4tleStjQdIku4EVfmVZ3zudoqR5e1D699V6/FvkokCZ
LO0sGM6HwQy6UvO12QzyVd3ktvY6pWyjgu28a74sk+FZs7LNFmffpImbD+ZdaSd+vCTf9f5zrdVb
iFCw4qetomp9N6ag/R68+S9u/gj1ESRelhfz/KrpUQJLqKGzc+Wb02MnV35DCCYNi6iQWquzrwVr
XZ5+mXDJrZA8WKP4PnKKb6xp/TDuNnzMg8tRRISqPM5hOjPnzQDzavFzhEFIb86USKpAjksbJf6G
kzOugkWj7irYcKq7nH0O1b3BNLeLiK8ZyhUJwHBBpJbJcOpU9WHEesbPKjX5St02ci04ZtwaGi5O
9sMUCJ2+zLM9fofmTGAjddtQ6ybBFivXtbYXwBbEHVyOdyKOHmclaD/wlfYuBCW4GsLJYZOAxxxz
CFm9SYtfM4XBxObIYxtLVxisFJBYNWvntWON9008EkdFSID9+bznH1SQhze63GFhJB5uneJOS28V
dX/5wBCbYsqoMzkmG96u5NFx0+RLlNQe8gDtI6Jdp7siD2/Ya1ONhgCGCZ1K0zcd6J54JhrccxB8
/Qc+BvGHXzil/xrksMuyWcV8bXwtCrr6rr+yb1YPvXioelI35PlVtFWLv+lMy9Vj3SkWS1XUECH3
vdeDNOswjQ/VoeDyZp2PuqMZabOyatLrStdCL1ruCtMP8YJhEbUHyoSUf4JtZFSjgoUYc+jcrN8U
jek68e6yH+eD+uiH+PcTBB071TaKDn5MTYa5NJzS/7++pfgWPloQbp5Y4IvWJ3YHN1jM3SJCh02/
+TMfREicWGjqxez4Cgu6ep/En7qQSLp+g81HF6RUEg8hZWlzLBJke0XLy7oLn9ZPmNbAx0B/Q6VC
1JZI4IzSdrh2Pay1cTDFn0P2/GfLJYFyNNtxwmr8/pheD9ptY24v/z4Rt3IJGPKJShNp2I6EHbiF
pPu1+EBz52lMyRXgOoV8SrbABYXFKM2BKK5Zr5J4caeJXVtlH1z26DcJ8T8B8BYgJxEWQSYuN0ex
ZJt5I2Sbcx9ExMk2G130zbjLbiFfZ8Xp/jdoHk1Kp3+dlZClDUwK0IzwLhz7ht8GWM83FQcqIyCC
7i09P/GwbLpS4S02TXG+sep7SpFYUkEh/v3k9/NpCp1iwO93+uiCjLdD4jEVBBD8JuU9LpqEBHPV
snQusWimOwlBMXfdaXt7W6G1h5pWPg8KePNSDZWpjmlJx0ifdL3JHCNEnyevwfUtRm7rnZ37YyDs
URt09oP9aE6uwMVVaZkjvv3A9XtXJHdFtdVDw82cbUKJh5zdqhNLUvEtzfI+yVU99Bpjo9RQPvar
5kOIemJDuj7NUWVxuMKbYvGqz7MvvjCb1G+Q7m7KQ76lRKTExv/rNJ3Yk05TEdd9G4HQ2+tB9VIu
3w32Ex9Ctkq8SpwHihM74pidhPmU147imCayj8rVtuJFDyPLgQEVzEAPUMYnCwJnz+2JQelcjc3Q
KK2JzUrbp2Z8MT7yxgs+nn/CXCYd0tZc7fMZKwdxnARsjLro/P1kgpzT2H0wezuxJt20TaspWd3A
WjfW30yV3cehvo0g2pCQnYBUmEvXrBpby2zYWLle+xGOX2b2tFK9V+eLGifuSBiR8yZMVx3hED7r
d+G2CJ7QCOU5aND2RO5ANxyeR8CjRXkQJQ4brhoFvBosv9ybGzwLbKMoMMXw6q4iwp0IPnkkZZ6L
MHdE8Knq3cTvHOXT5XuXOLVcQgkIqUxzU+H3S7TKzp7OuAsN82X8ftkM5YYEDngVn1dLgFGm7k37
dqDUIIlI4xIoFHFRj8kINzTtiTs/h/hTnOXuZR8oGxIOJNUYQToAPoTG9BBpr7EV3ibrr8tGfhPP
uqM7Djcw5SIdzxqKwlyx8XG1PIy+UMpK/ezncgclVHzLAd7IBsnzW3M0KB3SGSLpTBWpfTT7RXJL
UiadXzZbt03QBVq63MGSdmi+QC8VbtUu0PU9t3erQnzWn3fhaELKSRQQA1bxKhK59HktrtLaIzZF
nIJ/321HA9KmlOCK7HpLpFYgl9plQex3Ezi5+iD6Aj3GIKRaPCiHpD0Zy8guVQX25uxrUz2F1PfD
by7Ro0MSajpmXThKgRXrgrX1x31yUO/NzLXw0GMlbr/Nt2QzJBEH8jfL2NjdPItvFis91EOwsqd+
Ci7v0/kE7h+v5G8WdAaOGO2EV2nxBdKMavjDxuOmUe2n6UN4drQkwWajL51aim96pd9188uSEcMS
Yv0vBNzb/p0kOVqS1FYbYrGS/pOW3CQoX+s1JMbHF9V67fpXhSojUhEhf52sXbLUfYljCpWb6o0S
mvvD4OoPq8cCdRc/F8TN9pvs/riGEp4OWl71rfji4zfgMfMbNMeybfEfm2NJ/ySMWHsrS0sT1pru
muN5TLDqFSXe8/G62X/+LwP64pBe2kMJNHo+RY6awyID1XAegzb5Tpm/sjIo0HsSl9S4FWVOwoxU
GVpFFyGZQOrNGp/1IXSX+oYbXq9U7mJSb/u/uamO+ydhiFXHTqsMMDgIehV8CSaHHlkXyDI90eBM
VzkJBJEFz7WptK0hhMFci92pDMZpcB2qJEgFiiz3FBtNvjSiKtAFbFPsGq/ynKDcWWJobVt6BrWO
lFcSlIQ5VAY6hqNuq5+n6CdmylpqcI06apqUfpXVXKmNDRvCJyNguyV17ZsxgPrmVi1ci8Bhcg2l
dExt8lgrTGHvIASQBNeefiv0BkT3gkPrY4q//19HTVM5Yw6m8yyZDKE36jksO3wEqA+or4oOpHij
7qvXFAydxSbaUMStZ/fsxJ7k35g7ej02Fvwrqx8aK2+qJTXdWKuIbPBsHqAZGhJBNEio8ottNk34
fmI2ILLN+yuhbLwdI4cA4vPOHI1IAbgMS2OGC4zMo+07Xeyy7tpKv1y+milPpAjM1Dyq9YHjap6v
jOTWqvaXf59yQtoRu7WdsBQrNXXRvs0mt+2KIBmoDsKzieDJhog/4+ReNvV4nkuxVpM3BYbXuaB5
8c2g2mN0aUeNn1M+SVdWEiXOYIG62cujT6xEp8q3mNLrO3tpnPgj31FovlkwgQ7wMVI3T6FoETTl
NYQS5u4vXu4u79F5GDqxJl1RNtfTmoVwCFXxAOQbO0zR4cnam3yxfH3pEfbOw8IxsqUbCk/jplqX
8K47qMbmjRgd7Z5TAxkIJLolxNgodZDzjTiabXGQ76sM/A7vA0TRtbpY9bc0CpSOCaAPcw/u9D2H
Vq+Otqbs7sePy16ejRKdAfq4qTu2TDJiDG3W5CuwiIMVO2XPIbINY/5+2cjZ43tiRNq5Ue+TqAsB
sFa6X/mLunz6s9+Xlm20+mSOBaBGzmOjFK7dEbSlhANy0cZu6tQCnw0+EaNvnf7domjjqd+XKrrz
MllxAS5tb2RopAQJRu1xg6IYIrZaLtawQQhDgl7Bm+NnE4ot1k79gKq5rh43mks43YJgw256mDBT
zDIqvqi+h1Q0nQeCEytiNU9gtEvWulmgEeSxv5k0o8DxlJ+N72wr3NYfwtETaxJog7uh7yBzCdhp
WHM3aCVYYyuVHZi5PF4O43OOcccBr4tlqNxwZKGbyVHTynS6yq+KH0pzk1WtHxeVG0Y3FR6Y0t5H
HQyzNOhWxf+FxEVOWpfQfBgxvaPPA2Z3mN/uBZdnBFVyjl5YXyhPWsShFfePlHW9c1YChWG1S6Na
2srPckjxLoOb8k9DVm3GhtBIOPep8c6SBA8qM50Qkj6Vr1xhCsor/fWq5pvOdx5MzIqUP7XI1Ygv
8DNn7WjSRAv/+xDNTZNrPOwrUCepbqz+KCNMbkZfiHgRsPDbJYQVCTbavMydaUG89Myv94ISM/OK
3PubEJNi9T6DUe9ckhI9pU8qbZ5gTI+im3iKt/NCdQpRJiT4cJqIKVyBCcaftfyLQSlXUb8vAcfQ
2qmedwi5NEGyn41esvwgtoTaeAktHCVMw7XAxovWHX6w8BDdGS73G58PyBr0oL0xv3yk4vdub6Rc
r6wyNYtmLNwa+zl/MtPPhFtUpEnYwJylGTGNXPk5uk0HaBiM7rQREmntlkyCzmTJ75yRgKEzDBXs
U7DVYoQwEI8yqY/3Jd1TN6aXbah+JGrHJHRYImca+h5rF6FBtAgPzgzq0pfL60cEnly97BIN17kN
G9ayt9DL6Xy7/PsasWZy7XJg+bBaAwwYW/379JlziPiE9/2VeqdvOToSygBtfbfW9eq17ritt3Hz
kYfO0217u15ObuWk6zC4KPAhXzeqji5yRXEve3n5hsLjooQPoVJrSyuWMVnAkVgE0UHbL7ifMCgk
3vNnoqtUBNoFeJWLmmnSKI0JHha/4rnPq8FNoPuWL9vKeUSLcWanf+qfBB69GVaaHSHyoRz61lJS
qm73unoQGbhpriiKdXI5JdRYrD7mjsAq46uOkfjqUECFaWzxFP5fpLOpMyBBCLfVru9VbF5cburh
l5nqxPIRB5lJuDErZbVGYvUiiEeBhNjr5735gbnJd1EuocU68bQtRnhhjocaQ/1pSRxlYpnkMqXd
O13kGDCwZsNNmffXc02dI2Kh5Bql2QLtNAGwTmxeO2t51VnN955RBB2X8y4Tiuzvk6DZCdVRbZB3
4Y2ownBVyD0xMqndrw/5GsS3QnsELyyXQYJyTsKIamlSXRHrl0QP0fiUdTfzRPEuiD/8AjBoYg9P
oS5UYhReAQzR5791nmK/3sXfVBAgQKHdv+wQuYwSKlRTGa9qIlDha3HVBaK7rcJj275wXOUm3mlX
zj1Zgr2YnGPrJGjQi4RXmjhLOmbGHgR3AB5YAoy+p61bf672oSvofRyfOsMCBC6trAQSLNcsva+E
3a7ZpOp1Eo2bftmG9VNNkbtQgSLBRZLlZWHUYlkBF5F976AtVTOpMS7qOEt4oQ95aw5gtPRN5RCl
+JoKLkcH8fsy35tokOENhgp9K94VysEkY53I/GRutyGvalD5woDI/BgqlrGPitRm2Gs7ijPlXPnr
FFxlGSZ9VWJ8WePs9q9ToLhI/Lib3aR/Cf4vMWfR/hxeInKwgwgEeYxwaQylL2N4yG+Y4/aJW92K
j1+MP9+jWdDY5IccUmpU2kmcMFmWaVmiFlI48HUpg1B7TMpnLf7SqM9/Fh7C9xOk6nrTNJMaEOyE
36z6waJ6x4nzqks4oXX9PNsW1q5UHG/GgEL3a1xKV+X7PPx02RVxUi5Ag9zaUujJ1IUiEIv+W9UC
ANvB7cdvalG4vTEhc7/RnM1lk1RkSBBh9Q6GPsX39bLeVdN+yr6mBlGcoM6vhA+jk2j6KrKiSNC9
X/cm8fuEC/Kk4LqMZdY4WDWtzQJrCkYTM24hUbiijAgMOYky3amKdBJ5ucl36YhqSnyl64QjxELJ
TGyNMkQFb8SdW91O/GoqRyJxOPfseIo+8jje0jfNWINkEp/uueYmnSu4+rgf7pbKnfHGr+6oksoZ
DHBUFd9+ms4xnS9TEjO8BBhMnM5e7b15+tyB+z2s71hJUMxRdkQ+c7I/LK5y6NtNODrj6lbLNtdV
iIP79rD/f5+Xd/5IuZfZ292wikKb3uzDwe/nO+Ujj9HvbIg4OfFlWIqs5QVsmPX0NIJ6wNLm59BR
hUj3Nm5nt7Ea4Pa0tWI09ULPaW0n/7Kb1HJKoMrUuWhNcec6EDFT1Fseq26Kyiyn5lzPxPw7X8Uf
cuIriIProhtGfAs43UZjfdBVjPCFMiElXG1SOfWcIDRy1u4qfXnEuNHu8nKd+85854YEo7PBFzvN
4YZIXsUXANrfRjzbsWBBVdul+ETOoNE7cxKkqhX6rdUK5kp1g2+o3r5i9mfCJRHJ0mV0auNfzf5T
P82KiRBAfpzuJ/jVASycYEz24mmw3CqbyxaJfZLZiRm3+ygSTkX5bRMH9QfuoXcOSRChVa0dK5HY
I8FUF9/1FDs+5YCMDVAl7VPk9v46R495y/ZgwSDWiNh4WXMi7lNHX8AP7Bf8dsILCeRTlA98/79b
J+nst+E8RkUKG13xawUBxECx61HrJJ35qejDJrZhYF6usuZhoNhBxH9/KXKlAz8Z3OqUFhtdDM9K
u9UiHd903xVOyU1RdqRDryXg1Y0W+BEq1139rWVfLC3QEyIroLZcOuvMUezOzgBfbVR7jX1VFJ1v
W1RmQFiRn38XI5uLahRrtrjF5ylg1/ouBDlgZUBrUcyXCfkx9dPlE/9WFL6wU3LzvtaABnmsYdWM
uict764nI8EDsb61zeemHm7LKXM7W3nKEiO4bJqIQfmlmI990489zmrc58Ha1T7ZE33mu+H0GMkP
xUzR/hcNUGIF3GxT84bj5XusgrAgkhLKGfHvJ5doO7E2YjVCRF/vdfs2pZ7VqeuNS5BgF/pUM4Z9
Ag3NxvKSA+jWH7hrYJ4DHb7EKy3ljQQPSryu/SyOFUg3yuo+04itp0Jdggd8jpSRpmDrh7DaJxHE
CvqtnhJbQhmRsCHq49jKS7FiQool2oS1swmNPzQiQQOes6MwF9syJ8qDWQx+2VbbtQ2J3PrcZ8Np
KDvSU6+KrqRIMWCn9usK3YPDtgDbEjip18Ma5EG0oVIBYvUc6WsrCuelNBYYbIfmS7Hwq8E0MDM3
k/wk4s6/AECOlBN0UHpPywKGhkP8JJqRuF8uXu4Kgt5lt1K1P8ovKUMAA16HkS+Ya1qQ2yebGZTR
rUIkoyK0LvkkoQFo9sd4FVCuoV1IsMfkVeTVzDVGY2Pr1k6ztpexlEA6R3h9Aj+hrfUjuGSQYCd/
NUrp2lW84Wz06hQtXdpHeLjeRaOED8aMeRx8K4snbld5FJKsoZ+/RNfzQdsU/rT7D0KZBCTJPM7h
2KSzocHDqtjWe91P0BuvgEo/iEb3v7JVU6DrSBBSjDNTepEmga9qhBISKtSCjNFcdn+/EpNyoETG
70hwUq5ZU/eiO6Z8NeBmuRHNFvEvA43doFsihQkuHwZDbiABJZ0y6wnMzexn23ta/q1NiKNAmZBw
pLZAmBMPuBhN7bqIDlV46AbiBfW8CUtDb6ZpsX9pnmgFm6O5bvDCmD3WypVT3edUDyphQi6AF2NZ
tpqNulBX3Zr1SzVsI4Po/juPGf94IZfAnaqZQGQLL/puZ2qOW6UvmW5u7eW5rW4r6t46f5yO1iTU
zduOz6FYM9Gk4hSrt1beZUg6n5ofLUhAq2V6ZoQaLBRF7EboDdZ7y4+KzUJqbp0Hv6MlCW3bXE3z
CCylfrrvr8EI9kvwJll+99okLnfHQAXR+3RFCpVTSyhi5gRzJ7VepkLUCofhk5U864Z/eQF/gz5H
v2SUbWZtUGsYGDc2BPPgFPejfdx4eALcOD71Uk/FuJSUVRbrl3zEMi4Y5ey/1OW2SYgYJ12SALWu
kgHCGnBJ2RkHI5ivzOD/ZnFoFQ8qAiUwtXM7ddoYxlLz0zLt+/xXg7Fhg2jCI6JPrn0vvTbzRsR5
3Nm+llqfZ9ZuysYJQsxez/aHPkX/iQl52qJZ86yuRKwnXeUpfPB4tgQ8bVwi9ojglgvhtclDpbVg
R1CdzBCyQ5P4p9HVt3OAt9kHmlqWiD65Lt6YbZtkHQxW1W2hP9rlldETa0fEg0xFx5q0KmtxYNEB
u4u13KtSc8/W/yHty5bbVnpun4hVnIdbDqIkT/EUx7lhxXsnnKfmzKc/q53vj+S2tnBi3yQXriIE
NBqNRgNrJd5UPpw3H6WMEBrqzmrTzIYyUtphZnl0qwYjijFxtJ56s0cadnAGIUCk1TTGFcOLSHKZ
rrtqxwE1nWBetg1a+YPMTYLCoxoFKNWEKAGMiBl85TBiXf0bq7u8V1wlDz9nPiFK8EnvIstgvn5+
MnVfz77nH+BxfWM6ITb0q96OBvcFie3KESmkfC1PVKsVcaSLmHSNmbN4iKCHZmtohY/q0pVrzctX
TOUkbdDEGtDdGOUVxAqJAHVRpM910kJqslu88loNKpQJnlPPCps7ba8FKeCGow90IBzbU0StUxZN
X8oaQke2reyHmeRxOX1N/OPrIlpdpprrUvKApMRooHjF30JHPuA4UQrnDZtkmwAlkEfIo+O9kedV
KYA74QPs0dcAeMKeRpehK+Z1jqqYiIhLHCOGEDKWaR40O8debvDG3RjbfkBBrMfzYLqXDEYIIyKh
IQQOOzcqu5qgm4QnwTHaOLhmLygqyAsh6FSzxRu/EMLFJC+srfk+QzUm9ecJrAllIbn9kF4bgN0G
Az3rN6vGQrDSr346NG2AXFFzZ/ytKNVtOvW7yMwr4ndRe0SIMKo2AS0hx8/qRoyWVoGu/lv2n92I
QoxxxiEx0hxW1u6bHUp2gKLCu5Q/u92mBGm93wP5Rfn3fOikMixTKBR1Qz+NKu/40MMJJJboqIrD
PEUWDILvILqm2GUIQ4qPyxgxlZ2+gCELPd/J1epO6C/oSmrimRKjvt2MlarUamvBlLp97wB5aL4p
2s0nLSdcWGK7a8yFy8guzZBn25I3A+EIjAvot9N256VRCgnRZZwATJ3xdAeMt0GnXs1ps1s/Aphw
vPtEZge97QrdjPnqXCYPFlQa3X+MWwwIYCIl9almo1OoQ2/ECWGFlUWm29yC/cYOHbDYRFsnROHL
o+fsiQhmCnElsZylcfQGESy7rKdLpw2S+caWqPsKX4b3hbw/p44pxAmQwzrrzE9wPQR2s/Yt32ag
mB82mJfiL8v2S4WO8POeQWV1IqKcwzSzNXruh6lrcgQ7jluAbD8PR28EBxFo4Nv7D6BNHi+d+NSc
JUD/7LjQcTK2IFJCRYikQeCb9IwxxdflrM8msBLDG8eNvVdQwbOu1fsBvW/ytgiNh/Nm5CtzTpgQ
MeI2SSzT4CtX9r6KmsD6i8nNRac1AfC5fYVR/c5U5BUH/HVHNVqDXwTtq9frehf2L+pu0Ly5cHGp
3qLefF5FIoaIL9HxUCmVzms4i7GJih9W6XdUZx9lRf4TjpIgAJ0vGePZvm7yl0+MJMcyBiI3Y9O4
5XKvUs9olEpCBBkmNqAgD5Wi6Tuea5RlZ1OcTpQIIXK0fZep7QIRUp55uMF0YxbUq/+5pRHjxtSB
ixD0JX6mdpsGtGFSd0nCnxIx0BLyC8ZiLUM/GUqr88XcjcHUPLOsdy316VPKiA/TbFELsCxBGYn5
s7E3h9ApifctIs6Kr9BtYTRKKkOVJPqxGoOrUMzllAAhHHR2bNhVCkeWB7m6K201+1p02a/PGUrI
IMoC2AsSL+HGk+kb7dOiKuAHCM8LUYhlF3HkxkGZ7Zpve7YBvKQNcMk6XCbA0GIcih9KyT5DNCUc
mpQqRIJ6mYC+NMKAkyd7qz+Fy68Z/5ZXqVdYflVgnod3JKVNcF5dSlv+96MIZEsATYl5gmmMAENA
UqFfJTFz8+LuvBzq2LWFuJCvtcwWXppsfEdxo8dmpwcgiAK0s2vesK/jdR9Shy5pVCFMtHkvjw6v
8ErbdXOjei1O+vpKCqzHGdzGGMgCEM1CgfkQMd0WwoYERoYICEK8WxsT7dmj2f8s8jsbiAYdi8KV
atH5j6frPzmU+HRtj06Sj/zthGeFOsbp9H+H5/RS3tSbKlTvVKoUQR3E4tN1kmdzWvKjfwLoE2fT
jcNp8xvwiS4yE4FFfL5O19Vaq4hr16CyY0RuPBDNGMSB5QhRZbIjDMzzJN4CPcM43w9t64Ny67z7
U0K4msfbLK56pZ8hpFUf0jxMUFZpqYEm/kPPpGTiI3U3G9XaFFiXog+R2C5BhRzQ9KV2g3HAZcP5
eKkqDrU6QvSolMFodVQg/BLMdk7YKJvzZiOik/gq3adpySYL15CyLjzMaoaSvV7rheIhEyRWiNxH
QrDQptlYKl5UNm6yLyAi3UY7Tl+XfqmCJIh96mZPqSaEiTiNhyVzIA5PUCiTAK7bDOXqco4fzpuQ
CIK2+Ag9Ydjx97y8ctMubqTsy9RDgdTj49/6/ZC6jXNf7/jh8rkXL2DhvHX6eGZ2NTA4vST/mtRb
q19dnQL2OO2BjqXoGrDq3/FPd3maKzkfmk/NovQAANq5a6kTd0ZKiOAafb2mttrxdHNYmudaL0e/
KOOGug2f3sAHXQSXsIECoZSvXfHuukmBMWo/A/fRy3fpA2Ctt8wg1DodlP5P3jvmafCu2mzmM1PS
6Mbtt3l27fXxvPedt9w7luneKNO16tEBkdaBbgbOSLwOUt8X8s6669K0a6FCMbRoc/upaB86HQ42
4mt2FLjLRneGvMTSA3wpvtKNEeB5bG56N001ireTWg+u7JGstXL01cbDo1/O8X5Vza1jXij1J1eE
/4gjIV1ag7GdL3qeb43lJc8fzq/4f6QHB4sJZ0IuYyA9W6HFGvv6/jV7/hKpHBMyYCEezCh553eN
IguJZTXNZclsLg+0IYAR1dFDxLbST/1GxplHN/X8RyZ7UFCIBkU8oCWaDyfrt7MvuRwArrzCoOFm
DmKv2NOshaRJhcAw1f0SjXyQdwCWorHhgGLKHYZiOLChT2XNxJYSYS6sWGNdy6cB6+lHU/4k8Vso
+4kwF/YM7HRzgACORMlzlPHC9KONsufTobzdVv5OuCSlkhAlukZZJJ3bj204JEMXOtfFSwGoY/7a
nu2jIP/Qlf6Pi7zmGkebTF4Xtph8BtZG3uK0exO8xjULzqt1OoM4COFaHwlpTdAgLDw0LdWXAeQO
2g8jU91xJDYYEZVen6COxKQGS+SeN7GZxTbtfce5z7Pb85r8R+51UEWMGebSmRkPSnqI5fHK7zw5
0W7lFG35oOcK138/KVAIGpEjVVXCz43ksv6VX/Or6OimcTBt+K0wuaKYMSgjCjFjyZo2ZQxGZOC0
c/LWZaPpL6h5f1IvIVJITTOwmY/eq6F5y2HKZzyzSD90t92Vm+mFihVUZBKBLpQsbhKtgDw0cPqq
l3j59wij5emDDTAX5fm8dsQ2FiEvzAToRS0fHs6VsE6/JPHu/PdJbYQ4oU0laqMjBERX60bztQsp
aEo05fASuvVMzYbwNX9/X/vj9CIiryQvWdZYkFbUaClmgIpbVIAYKDu1zcGkAxSwhMgwCS8UIS8K
KXIWh1caF/t6Mb2yD9WRyCm5g51Tiv+Eo2ixjBPwpwc4uo43PpTot/yFTyZRBojYJ0JbGNaUN9oE
261lsmHq14H3yqh+Um/Ou8RJdVSM96qqoRiqeIUZTdOy8YSONdr1QMhn298wReQ+OpnEqCb44RXH
AYKxEI8mCYXsZKpR2lxcdim5hV8+YgZbvmeB7fLEqSffUyiRQkiqmCENfYa7dZug83oIa6+/cILO
l7/h6TyU/IGKTSfX7EhHbusj15jYKA+o2fNzX9+DL9A3vd8kX5Evfyl3KhLG/49X05M+f5Aq9g9a
YwpH4c1Oi/IcLfssnjzbej7vJYRmYtdgxZaBKTVMOa/aBfAXfaVRvk9J7uc1cd+htBEiVJJmZW2k
0KZF9+PCKrdfVT/KiCP/ZKA9shl3naOVigZmR6paoVbbbavxa9M+nrcX9X3+96PvF+lcNLoOT9DV
W8cJWiozOh3IjxQQotBQD/0yyliQLsCgn1/gUbm6WPccehw4x8TjyukKy5E07h5H6qSlVCi6BGlo
tdmAgrXZlFfRg3I9bFQUYYEw7PF7SP2RHPNIqhAyIln9XxefoZquUm6qAmSfFlFUpPxNCBJ6YdVa
ZUI1OcdRuDNVV23uP+cMQlhY50avjRHOMEyPrfqzoto4CRXELsF17pquWnnYsbymvCgYJnY+0vl6
WAqxJXBdVlZ2vNukW4O5rrw4Cwz2FUBp3qdMJXYBOlJiJWvF3bps7xl7HHOKdITYmWIbIEde6xUZ
xpKivTw8dANhKer7ws5vC7Ttzg3XoFOCqmk2Q+EQ5wy13uLeV8bYMLjLptUeyAGOdRENXz+3DsKG
n/tiVdUFIhrnxpz3Y0MUnYjzxBC2tlHriZTyZsw+7W5M+UJWnX2L/JCaF6BMJezuItHm2Wmw2gwQ
ndk1KLN08mpHrbiwvcuBtWCVg630q2VfPCR4hIuD3lVv7HveopeSmExUOBZb9DA7Z0hZAutp98Wu
xaS37uWBczffsTKwQtX9sWzLJwq9nKvxLu89hACxUc9Q17UtFByZGJLZKds07IMEgFPkBBuvmZ+T
IyQAE6YGnEyFOXt/9NHD6Uc7eccxs6vwQz3cRyoJWYBttk6R8/ckw8AgYBsMaOhg1d35rUS4oCkE
BENK237mrt6YKzoq0cLZjKGczJvzYggvFDv1Jq2Wa2SfeORjaG6OTDfuPneMmUJMKM2OWWPJF6a5
Wuttyz6X+YkdeVPXzNPc4/tp9jRb+6m6ybvwvJGotRDCARKm3KgnrEWhg4ZSSfZDYu/mySTOACo7
Ezvw7HVJLGnBXkl2ILv8zQ1jeYqBKUzO1PKhkYqDH4u9d1pcT4BWxtrXuuxK7ZOOmYqOQqU+XcI6
kiI8djVDMq+ZCSm9H69eum1DKRj3/X5BmXbZLVtjd36xiIBjCYEgGju8jGaQN2IGpmeBou70OFwG
f5o3mvSUUNgyxJkktt+lmZxrtc3jeH69sjmQas9yfgEpishxCCcUu+6AHTgu4HGBXvX00ozKN4fV
Xil/Vgz/GUc5u6Nbg+rwK0iR/MiTzjOA7009fvH9ciZWvyN1rQoGSnOYbFquosJ1GKqzje3X408z
vorKnrDc6cL6kQsKaYNt5+navh7n/vJ6teZ01uDfxWgK3rBvLf9zaYolxAsHRYvK4pl1G7Mw1x9K
UKmP9c+6IVxdoXyd//1osUZFrYqYC+JVxtUHJNjqVzcS8KeUMLnm2C0Yugn5mErhZZl/fqMp3Gxn
llHsz5sLY1UXHj94cRotUhgMDIyABYMfueM1A53R7x/g5S/nJROHlti1h94Ks1Fm+I/cXpbL02hS
F1dir4kQMaujs0HnExTgzLp0XIffXMPecofGNUINnW5e+ZISShGbQgSNKYcol50ESvUJKvuaBSyF
a2MONfMB1FN1Qs39UDbkfz9ynQaIyGbBSxlRdVHMNymVJFFxXwSOwVTDOGvchi1KDXweBF0I160P
XAgAI4OM9nNpgC2kGVEaLRHgNfCyJO8tFM7Sy7whHP6kv4MBBoTUFv4T2Vq7pdaztkWVeGi+Skrq
Rqs3NZI/9UFqE2nZSQc8EiVoM3SGBOYxGM9udE+3540z58E0r0QV43TGcSRHiIzSas5zb8DpgA4L
8juATFz2weQjYoCjkMo3Tnr4kTAhLEaSobWKgbaXYWQbJR0307Tryh9dUezb7EWlEgHKhkJwLOyp
R/swxEXDzVD8WL9rS0ycLIQI8Ul4bpyisPmkd2rfp/kFKCVBD3Y+1p0+vA5WE1+FgY1tDxa/tRWX
zY4957fJRrsDMaftxl7/PfeHCyoSkSKFFMrJUSnIeDd849eLO/vpVtuOW+eHnaAllZN8dBfp03k1
T2ZRR1pqb8NRYa8YQ5RhSdOYvpjscZJ0bzQBtmJRzSSkdkLkwxy7rDu8VLzcmiHvKOaYVv1+3nPk
H3YV+xSk0elQeKQcd6OjWOuobZRbEiTyxlA9wBuG5+CMLq7RT4x9Rk3yEHHqtQ5wJM42B3vpVNiy
UlZI6KYNQLp/ydpjZ2voeiRnLbk7vMsDjtQTgohhZDbLF6jHfF5UzgMJILlftFAKq1v0EZfueVfh
63NOnBBGkhhc5ja3Ztz+I7UvCwWZTX1fiBsAjmnllseNfMJtZWyCOS+D8yoQcUN8Hc4LqUuU1/EW
4FGmxeqacZiMz+eFnK73HNZFfBbupylZkwjBHQwFoEvH68vW/sIu1rvk64iOHCRo6MkB79Z5sZRu
QvBgcadkY4XlmcfW7eL7zupAM709L4Q6uMQ34sJxlnXWsEgKZ0l7JYcKo615L296Lwmodl4qZogP
xGo5Wuo8QCnMiOh7XqtD2zrbsmBEfAywsS+cByrdoAzJ/360jc3K7O2Gz6YM0VNvPy0JXoUoM/Kw
emYvic/FUpnHTgHoOF+5YZf5VrkYt9Nz8kNBw1FxO2ypJI3YWqoQKbq++9+sgy1fWfmVGROJ++nv
a5ZpKrppv+O6rQEkq2UWkto227ZF0KV3hNudttdBAP8BR2vSrqxPtQJZJvuGOQ00C48vGNNwjV8Z
2nEqj3oapvQRXACkeJaVvRaEuupCsuRNJD0SGp0O3geNhEzT7IfJGgEA6s//JA9sx+mIezexvd/o
fi3lcJQ4wQNUa0bTa4UVWm4BxIN9NL7knuma33g/k7U7r9zpHXTQTTgpYvQHlnmF1RpXFixF7E3R
fqAwJU9DDWgHKcJ5gS7eKEpkWJAzbF0ngPXjtTttm4cZahtXyeqhl9zcJHud8sbTB/0fyeIFfGWZ
OjYMxlTDIbC+8XndzO9fRjCNK5xRFY2XoDLZJ8RV6z+C70GuUNKbWKThXIHGEgtk9MwbF9Guj4FR
7o8BJ6siwRNPZ4cHgdyrjrZdVzBNchwomnd3Uel4cfI4qrqrU/GDcBjxDh5lo90sBeT00wUIPpXs
aYj88z5JGk8IIZUj5R0zIUPeNw9lUIfyzepFLo6tfeUVxAWFCCDiJZzpUWO1OXaAZOb3CUuujZZw
QmpphPihNDkmNiT4ghyb31MZvJODvkmK9tec3n/SckLsqKossjCNhzvCLd6ugnVrBAb433gmI5FJ
NLlOQvBIeu1/BZJYcXapZPpo0fGcrA1kMwZTEIBdDakKclW5AXOb7KIuUGA6sKDc5bRLWqqsKqps
vaM5L1Y7j6wBSRxKl78ftjK0gLqmb7ogJMFwCpVanV7Qg0BhryURYJE7Xj+fzTGw2841pjIwMbrO
GgoN5bR3HkTx0/ZoW9sxIFiBToRH7wrM6uU3BZGT8JnTB/ZBhLDb4qWbi3qC+fRwvOTvnVm6yT0+
5dh77DGu3PrlvERqvfjfj3QCWlBsp1wnVb5a4r3U/GM2T+dFUGYTthzgm1oNuNW4AMlXjXajf4AY
xpG1g82EfRYlKiCyLb4sGOfQ1X3WX2sofp5XgrKTsL0KDBU6JoOQ1MHkFZvCiSN+A02WiICna+RH
2gjHc2bqTRfxHjRtcCVpM3zl3bjKReI7waS4+U4K0QCcoGSNHnuXBgz5j8v/H2uKbTZaqnexEkN+
oXnmLVC/AtTJvbz3ldvXDay7HyJeOWgsdt3k6KZMepQ5wMq1WYvbUvnZT8Eq/fOBBbRsjJfZsmnp
Yi8GSwwrrpa58uXxEXjt5vpFXoh0/qSPOKoC4nZZlR1VWLqhUaR10usKjn4jTZeVFGjUM/vJaHcQ
8Q5g1ZqLQY4gotY2U/S93eT6TkuIh11CDxFi1UziKo5tCNHlq7K8q+enJiPCzmk9HFSuTN3B/UcI
O84wyvXST5UfmZ2XF36BprdpwLPn5vyqU3L434/C26jYerSkWPVGu2wNxR0sdHVVtz2Ows8JEoIQ
ADmsUQc7oB83F1o0ewboKOq0ch2wMJ2XdDKcOgfTCZEob4YGHGncdPGVMb+UzvP5759e/cP3BS+O
S6s3THWs/GxmbofxRcy8pBQNDSFEfMuf9a5c6xVCEhSJ+1+mGU64dZxXhDCUiKMD8kJcRkG5hf5a
zVULc6vkNbHqfFXf1SMOa/Hu8b7oZSmOIELRL7XOcFe58BgmjpVLFlO58UnYKEVWdRvm10y867z1
ZbMuUqVIGFwsNt1R/9Hpd/Hi2cNDr9wWBjDnwdhwG5nE7emUFRXZQMwxHAtsz8LlaZDwipQPfeVP
6l7Twy4idugpT1BkRzMsw+IcW4K7JYvG0j5SENHkGLzStpfIaFGKKJTgUyt1JEZ0uFZD91qSauDZ
kvl1KZzuBhxwttoERv2RedxjWYLJomxyFgCxYQelj9nk9vU/ekO8hJ20GswFu+mGoohzBom85lLU
6FDH2hb5t3r0eopc52QmoBzJEAINxs2rzE5gsmmfGAF/rm8fQTu6Z1Uo+7wBuyT6EEiJgi8ohT6W
OV8k3oCtBmj3DgA2io4O8HewsH2i7g6EFcWZgnZcS0NJYUXkW14vGYUrj+ridglTPhCLjmwpThbk
gCOW9ASSAEx8AUS2fW9SQASUMurb8ICuFFNqTYiYNWDPdD/tKtnUJgWmdTIcHJxCxB8ezAQ01RqW
KF/qoFurxzWvCZz6U2f2sa34Tzg6s51UmfJShgglwtQlOE88TbZNdPuhKLZQyBSU1fjfj4SVSYwe
JR17dSqU0GB2UAEXeEyog4LvFfGgONZJyEMyEGGx1IAYy96BHcnVzMGd2V2Ga7oK2LN2+sg1QlFM
VXUMxXYM8fEft7rFLGwZ6e6t3V0q3yR7Jwd5wKul7bdUdW3HnVRXWVwjQelNdemKxGnLOsjtAOlm
oZL91rIzmy21mqDyDBzsHHelJnPXlMjqT9v1IETwlZhNzWKbOD0m+8nCI4CJN734ru6/LcZVjBrf
+YzitGcepAnOMlSREmO4D0atrk3TLccHZd3qBnHinj7olYMYwVnkQqr7CvCu2GN4LGo2/AU9TV8f
bqrwI20HwDz4s0xi4tpXElv5+dv0e0UJun5vZMF5s52OGQcRwkFSZIpjJTLXBwO51mVGsv7w0PZ+
dx0ECOeGrK42sxUIaJnLWVaSzfS8hib6UEH545t359UhvEAsY2ey04x6h/hUNFdTHWplH4C+2i0G
ij+G2EFi35hc5/2SzFBrWm+GdfDHDDxG6dfz2lBChGPDVtVYWVUEipVto3ir9yGZ7HPzn1kesUw9
anKlJi3fNvt0m+7R3brhs6QUhAyliRALtCHDYd7DXFYHjNgfcwmQJmowm3DldwVqRZHz2OBhtewf
m3S60FbqqKDUEHZ/w2QTNNFwL1PPN2wYQZUFaAVF3p5fd0oTYd8bQB3I9A6LkkWgbX5W083571Nq
CJveiJveLip8P1f3Srkblk2uESpQG1HY9nG/TEsJjjQ/Hh+HeVfXY2iXuKxWFA44oYsIzVapdp4x
BkFJ1nlZ9DCNKMcZRNpzckFUDdg6ummaqpgiOiXTjOg1f0uAU3gRUVDK1PeFjd4zcyocfmWwHdt1
0LVs98VH1vxIBeHIt3S1H5IJIjDfv1P06Uqv561VjR9Z9yMxXNOjnM2punWUVxNiOnA+qpJbd/nV
ajrbJpPC81588tp4JIp7xpGoMSnMQgcgm1/Ksyen20y+rY0SuHJhNPz7OVHivm/jurcciNIUtrpO
Eu1HebmY1RhFUeu6ZRlhxZNOfaSaEADWIsm7rIS81vEGFddUZWfSBCl8yd/F/iMpQhhAka+JLRtr
pYfOtzxorxIfvVbfp035AJzK3eT4561IaSXEBMMczUFrIG+a6zCSoot6TgKrNAhPf//cpuqWo9iK
6QCxEbUYwXpRJcsrSuWO1782kRV4x06BjSSF6jb2nYfzSr2/GHNpQBMwUYlRdNSw37ohkKtk0ykb
Lg19r5wJfecEFjiBOMoJEPVeCHk8FrxZNUGesMNAzKgZTg55k8fH7gp/BKTA6El4wZP8v55IEYQJ
eyyelLQqJggz5XIftZa/dranLGwjaVQDLP/d5/QS9piUdIlRcVGxGpbzdd//LTCHoIrgFZoTW5U0
crtl96u9zcGiGlOlU9IZhC2lToDJW3sImWMfj7gcH7IOrcC8LBbXueWlmYEIFae9/cj/hF1Vj2lr
sgWBAk3QaJnswsS3H5RQ3fQhaEaoa9a7PfzWimJZZslMuS8ZFJRTr7EeJji89ckdJZ62mIFyYrmC
jGG/Aoqr2IxP5m6+tcJkiw6UR/lvn1QElYTDN0sbK575Bi7XGyPhgy944aIK3u9JigUpQphoYqND
SodlMuxdYz/P8eRquls7V+lyGZc/5dyLKeTzEzsKUJSyqakOAE8QDt9GprzKAbbJasfL659x+cwa
4k3tlOsdCxALt2sbjWMqwXKAN4nCEkBIE9iAXI6Hz2F/P7BQb8QJtduhYJWOqRboAzLc7Nrug4JK
9E649xsRgi+wJpHqirv3nI3uYrq5gmtdRxxQlBDBFSwJRbQ8hhAbjx/W0Ll28mOgEnAeaYRw+kYT
4ZhYWsvRcx7uovEHWxdX6667xE+ML3H7YIF96PypxIPzOWnCOVGkmqZNA5amYtsMdE31kwaOGGrQ
nTKccESUo1OhhwVSlmjwgXTtVkMfGngMPa/Mqb36xnbCUSFjRnqYowpesCqXSsK2vdZ1XiVLbmsZ
F0qeeP0EXh9kMWmRfdI5hBNEG/WpBtANnAOwjqriJtHXpH8mFDyRQ7xRUIgMvdMZc8U9cARYH+b8
/PpK/TJ63WWLGffy6bw0YtXEmkwzowIDwDQcGcPN1O1xu1nmu/MiTp27xwq9K8dg8qgAIpbjFV3w
G2gp96SvWih/WwN+DlJY0+/rgHjrO4qt4lhf6uRIMltYsHQXj49Xl97PaSOFjEZYJxZLLNEsOliD
W65bWqAZtNokvnZXXfQBr6BlP6mnivc9qIJmQuBo0643ABPoeNluviyDNvbGLVp2lHDxwc6xU7eF
7q6Z61B5DOUmQgipC6PNbQmbbnTclLm9z8kA433ReWm43IwBEId5Yy8FC0ZErnfDfo7TpilQHj29
A2H3hNnufhu1F3VD6EccxiI2Pwh+F3UxoB46BDywd3jx+Pd5zBuXFCJHY6A3qELu5FVDyObLXgpi
6lCh1kiIG9JkWUbsQAk8nVr9T7Vyp/4XsZUJQ4kFnbEACQ1YkbAglpd+7b5am86LkP6Br6j6quwV
ALJSiB+USCGxsGYMt8gpRJrylZ5CTvSBtPl4bUSIfbBpqtbCN1Va+J3J3Eny9L4jDmFidUSU/Vpz
htnhgQItwR746BblZyITt6j3k0Bvw4MjhIe+YZqNup7jdUF+rXr647pZ/QSccOwivsx+oABTgiio
pert1BIJ0aHS7JXPezqekn/X2EuSB4TbEXHA4X8/qiZV6/8lZYvlVSBJX7d1qD9XT9FGB3UG+Jd9
54t0aRJi+YY5kzeJ4Pto4M7LnmcaEvuma7vKvGvAI5gqoA19yPXYjSgkMMpHhCBhzsps6SPsWNVX
DmJ5ubdtKrt4V1cSXESIEgWGxVjH729REdghGF39xOdN6jcj+McCTqVGwXye1wpYkm8XbwBafNrx
FMOZLvL+Zqyv5/GWcJDzWr2DqSyttgDlIz8obpUaVNZ8Cr13C4y3eODXA5k11XJBKcXzgiOPLJzV
kqoEAk1jI2dfF8AHSDtCKR7Z3vufLqOPE6Tzhlgqyxk6FjEaxotXHGdb8+cLeVfv8DR3T1Hrnd7B
B1GC51UZkyvMECANXK8SnB+xRPjdSQFobddtW1fRdiO4HfJZUys17KVc2bbqpTZSxuJp/ztjHQSI
iWw2mtaoThAw7VFr+YX2u33ic4SM6FnfRWB8QoKSBXbkUV24hGZidtsMa2xKKoZV7H7Tsq1Dlcao
7wue1pU6Wl4UfD/Nn5bqR2YTzyens+Ujywk3XjkzzV5tIYCDi/B3RgnwZFZobxbypfH0VeBIFlf2
aNu0ma51kgRZ8yYKk39Qj/XlXfbVdJOtvJUaV707v4co4/FtfCQvm8yhVHp4hVp/Ydl9bYTnv8/d
9pzXCQfTDIjDli3QR6sbN108MzJcVgLJAWgEqWtkAELSmHdeJt+L52QKF+A8lZJYNSCTtzNK+fcy
2cb2jWkEdXM7l9vzwk7GuaMFEwIDUJ1ye1ohrEkfZ7STKbE7UxkeJUOIDYW16mM1Q0aqA+vXrtwx
2/aUmxNCxMw1jYBGX3bwhMQE3XzBtjmzt43z1xBi/Hg92MsRstXIsAZ7zSEmXVnu5Y19U1QZWvFs
lfCCkynRkSAhLCgJEGo1vpPscf3ZG1UfsmyegqS04nugLpmP5/2A2rli/jrrbAL7FI+vXv6Dd0TV
oHyo/zHd6lrfOv6cuYRAnhaccXMxl9Uqzcgs7nnFLt5ystwRmDx86pC6ZFKewf9+FCMSWU+rkk8b
rk69bUoEoUq60Qzy7k4pJMSKFKCcOisgp+n2s+qxZXFb50bOAgkjXtG3XLpo2sn/pBWFYFHbqL2M
DYQqdtjqils2LTrnfLwO5HHoWAGa4oPW+ntsbWEbCGGj06N+1RnfbbsoxMvsU+IXL1rIh42lyY08
Cj2FWkMhhDiOXS0W33YrIqEU1PHdPFOm5Dvqvx1SF/PYXlaWruQXUbBUAnkSPYE70x9QVuKYfTXV
0ktJEwKJ2eugk62xcPwlUXL5Jc7e/UYyWy6oDqDTxyRG6XX7tVtd2AIsz+q8LqGane305F+tejnv
hqePycP3BdfX8rwF4DW+H10BHPRC3/GdnO1J+IbTR+NBjuDtZTTVylpBTvPNuhnwANu5aTBfsO26
Lb14NzD/N8Ji5P09ocarxx9ECx7PtMK04gKiJw/ni1/4aevyiXdrz+fN7Lu/bsEW5Aker2U6Gm8L
eLwd70prl4A4ob0/v2r/EfP/6CSOtDm5XaR9+bqLh0AOujD+PkkoNvJcukvcIpwozBdSpOD2zVSk
DbiTePG7+8qBy5sXgEhecH5F1WXhSILbnbxkqQcd+T48iv5mPHRJyWsXGpiwgQPj1SG4VflBc0Vd
st4D6b1dMxFcWh+aTG4syOrAR+j1u3JvgqjSAmZagvbiAkm35kVPyc/1+UMLafPJYjQpKa8/7EjJ
dliqWOWnQHHJdopbbKJd/NhmwbDBS90mvTGmvx2zeNX0IFDYDVKd2MWSQqDaWu5a997QNO4Qf1Yv
YROktT1rpl3wSx8HXJq3XebnYFQNFG8OpZ3xr0k1Gf6Hg/7RTIT0McxZndUOItvAGdzfQBr2pfU4
bPRNFixPFKjU6TzvIE/YEPmgJ0s/Q95ovZjKpmhf6n67Jl/Pe8jpA+AgRdgFslTYc5RgvRbjqY1C
RyaOs9Pn8+H7wh2zm+cyb5bc8azOcbvI8XsboK1RTiTF5OpwPY8cnS1wiNaGnOh7BOLi9iry/+H9
Z272isBF7mhKL+HglGLNzPUcdpsVfylwShc+OH0flL0JhL3/5TtfqFFnarGE03SqFjWVY7hE1jws
DuqQfz2P+3b3ivA9mjo6VqpCQKN8VY0vco4S1+a8w50yHKjqFCQcti0blnBSpwvGOkZ1jjz2/0i7
0t66cWT7iwRIFCVKX7XczXtsx0m+CB13Wvu+69e/Q/ebvjKtuZy4BzPAAAF8bpHFwxKr6lSK1Gbb
YR6UfYxKSRHEVjywRhFoqLYVqmgKes1zMtwwMu6qsbyjDWRUcuSxVLYvG9l5lRkmUFKZdTQnBgxD
+S7oyTFMN7Ekp5VvsBiJrswS37qUbNDSIRkDNxvCej/FAbxboz+aYjnYSiZ749hytzWawEAtDaOi
S4GmkGvFelEKySZtPkCtAQTyiYpiCdJ4Dlwk3v6e4DxAeAPaZXxir+zIyqwRmQiObekmXKIa1FOm
0vuhHf3Lvr3JQmuDBBYaIBo66CkMCp6hqfE2AxJSAOVrTlHniEElrv6Zi3CNKPCQgSaBFPLogWsf
KLQHeB46hQxrfg3RMgxgkWVGJE4u5mWTIo5Q6Qi4IPvLqLxJuZ57SQQh2yeBIAJolitaxSHSY9d+
mX979AM4br1iAjUsKMpDmQ+8OiQno3wpJi+SObbsmApUUOkps4cEbtDPd7ySKAkJYqFrNn2iOnNt
i/i2NRQV9HJKAGVGC2mN3KlkCDKXFt+16iqqh6nGdiwZKiqKnX3LMN5n9qAoC0GNdCd7VZcwt5iT
TTW7HdHFg+2BcmJpP9L2rgpvquFruNToODWdy0dW4m3i6xbuJwjvcodutYdhSh2TPVwG4O56gbLF
16wxqONOTQGQ2tk+mPfJ8tM2Kye3ZqeQaV3IjBHIYNQ0WlmcDPIwSp1lGCE9ko2SiG6btTUKwQ4N
Pej6m8esQi2F2BCUU/rApfv+K9e3yvD8fae5hT8eRtngn03CWYEJjKrMk523KVibll8ze0ejZ0KP
l3dos7AMS/OPQcKyWUWiNWUNDEYzV7dRbz81u6RbDvOI1zrbfNYV5jWG6mm1zDzOBB+8YwXNmWS1
lnrYGrrFsJbnRi/+0il75tk+xSscgVSnJqibMoeJy2Pn8aLQ8CF3GWbeJbeql5xkD/ub9QjrJRVI
NmjLPkp04OV/Nbqr/vU2dh1NmT3eYWZlZ6I9XcXjsWwgmcxbBOLVhnHRNQrYIf+O786o/Kp/ijDO
Kyl+BmL+Ua3ECSBCO3fnSHU1TXLANk/xCkEIuzIFqV9jgU/kuY0lioNsV7D+6bLTS1aKCKFXmKOi
LBthRhlCc/I1YCd0BF2GkBEFESIuC8I+czPAkBm5sbfQxPSq2fl7+JHslV1ykkQBV1bRTF/sN1bq
IHJpeXx4abOXebZscwSuIFRRlEXFuo32I0seY5km7OZ1sdp8gRBow/KQ1ohOZmj7Plrl/TJdz+OQ
N05htMRV1TDeS7aJb/UFDhI/+sLIbI2eUyxXd1b9GBOjgt3kUoyksT1NknSW+Z1ADCyJZ6KF2KZC
xffRgNyl7ijh18smyTZJoAHV0ofMIrCoJk9jazlsqSRhg8QMUVVKVZZoJtyMepkyp6s1h1bjz8Ws
/cuWbEaSZ3fQBS6YDLaEKie0nO5Y5RkzEvQgz+7XZZjNoGsFI7ABq0NSphlgSsSQunZbDscu8NXy
qKWPyixxuO3dgaAYerNswxQrZ2nCqK3FS+B2oWXsa0Xpd5i/JPm2lIHwf19drGarVVXUqIEbx8n3
qq5udFtW/LbtA2c7+L+vIWiDUqAUdrBsdKbyvgqhcThKFuujMDX/XNHOKAIhKLSlTcoQD2NSMpc2
gOzKIbJ22q1+Qg3wfj7QWyKLSjbdgaiWjf/pFJJj7y1jZRCxlMIyK46+KFnpRIQ5ahm6aWodcoyr
DQ6X/W9zKc+AYr5hCTG1lHXYLa2j/kiXfR/70sYbGYhwlvQEEQkZAUIaTOGbO3csnNiQfL1uB5Mr
U4Sj1Ch2qgcL1q7189tih27em/rYuJVbS8IEySaJOYW8NQNMEYE5c/aLGaNL+8Ex1b86lFIMpR/O
Py9v0eaBWtklHKiqnuu+GwDXd8xddKgCL95lhM0ad2Qq/uN2hnCg2ibKtagCRJG584medDRAKLem
F1/HA5Qp/pZv/NQpXoEK50sf5omOfBnT6nWKfU3P3SyR3Eebl/oKg//7iilSQ+ssfQFGGaaelTmk
+57ZgwsXTGRPD9tQVCf8bRUt8QJUTJRcr1vQhTYgOWG3bmmoDyhV+57Pw3ezH3zJnnF3/hA8kDMe
99KVaVFipUaUcbzp1kRVae1GnnY7JSdeE/4/TIHkMeMlPIGaULFhFrGJT1ySeVxqEyr91aHF0KH2
OO8gy3P4VMB3NlCM91uWmeMYwsBs3KfLLSklhLEZt67+vsBKeM0PVS1AwKdPbe+iINTPY/RFY/Sb
3UenIBgzxBgZ+iyqTzQmoCzzP54ifgF0fT40Wg7Dgnyv9L/qZRfK3j62GfcMIXwAsABfSi3FZpXW
bcpcYt3Y1e6yA/LjecEfxLC/wjBodCfzyEVXnWl6KQt7h6namvZ4GWeT/nRqoosbykyGOGojQnOW
xfijR5ekVxoxTlMmE8zdNGUFIdwcVdMnxdADIlo0HF9UJV2N5JdmfmbFVjDCpsRdNCJn0GLfS9KB
xVvdZZU6e0GXTk6pdRI3k1kl3BtBpyV9XAJOrcx9RAInI+QJarkOY7KkjwxKuD+6IdQj1sAXtOpJ
ma/TSPWNCpmfwb3sC5sdttpqCfkPWZEeepPCwlQ6vKbYKDnnvd3hvvU6n534JD5pccsmx67gBE6H
fq1ZobwQb2A3vPO63cf7+Bojz9HToXifug9XYAKhB1OthbWK/dJ04hQNc1rI/8vSCLLTJLB4XTAt
TQkW0KatkxaovJNlMmV7JH6hlRPkemYLEHRv7FI/fw5vYjd4HD1e3lwVMpfgp+YDD52XTfxQM0Ya
otUbcBb2qL7NPAwJ9cnr4vJJa7Z0lyQLqAtcoeV9YgcV5wq8IzfzwZweL/u45CyJ+hlRUphhEsKe
Ep+5QOBxS46heMl+yibJ4smMESgiizOahRY3xnjValT7lH9cNkbqDAIz0GxQpkYHAiTCudxZ6FeH
Zb+ceLOm4sleWzevvZUvCPSAG2QpZ/44MKTXSXw0Iz+RiTBuhnkrCIESKiuJKvQHoJ7SwjAXtCRZ
KAfowqMK6WFFFuTJ7BEoIeoCWjN+WpcRVVL0+9CZnvwZSuZxAidYqh4ES8+J566gfvBAMHwn9Hn2
tJldyGFdh66KaaeK5KFA5huidkaULWY186WMjt217iU741a/iY+jp/vzYZI9HG1/z593TpTRqI2m
njsTcHQPrTVr9NhuOQxO5xS5Z2f/Pz1zks3sksIKhEGZgnflN5/c6bvWKfH8n7rsZvCLWxX9u4G/
/DsCEWVPy0xZ5oI7TdfbjoL3S6JdmdZxCGX14hL2oAJ7QMpyLmgGoMlInJq0zmhKQvTt7AnVDJXZ
xKREVMKPRrMYigiuWX2bdvwlO8cwAzcsnfyIOUcYcD3JRGO3vZJSm+q2qhKTCIzFqqDQZp6wsZ4N
xzwhr78j9/W3v/WEZEJnm0dvBSYQFua42SXrAUbqn5hqEdbfmvlulg3G2dyoFYrAWeUcKT3jj4y5
fUsw7HSWeNwmTa3+vkBTVTHm+sgzMwGU5C3tmKBkNegl4azMCIGl6iWcO33C51o5Ty5XK1KJd/my
kmyGGLhEJOrjrgPCEJYnfdKOlTp+q8sZvcNU0ja8eYucV0wMWqZw1pdpwIoVQXBUa7dPFyceMBWU
PEWy3LRkd8SIJUJD49DyjKBdPhiDU5ZPxq/LC7eJAO1ezbCg/aWbwpf0qFEDH4MggqpKq31s1pCb
ZeVOX2JJvCIDEri0z6uIpBPoIOrv6ZMVeI1MPkqGoL//wAimBJJOGhBo9iuvXJvdapmE1GQQAm3q
1pSHM8+XVeRPgmmH5MfcSjx586ysNoT/hNVnEiSpUmU2YcVYvebRs2y/ZX9eYK1CUaOxbmFB0LS3
jdp4Bmau/DuXEihLg3pDpfJv5RFzwieMDnnNZQoUm8fdRD8XtOpsSk1xkQI7aZOFIjQNTlF4PUCC
2WAYBfjbipw8j7DCEVYLX9343E8MBHH6F6g/Oh3Bva9KnGr72lqhCAs2E6NpkDrA1/6eQLq23ts+
On+PFI+31V6W8t104RWYQPikmmtTSQBWz75m3ETFfpLl4mUQAt1T1kV2hAZp1xhewFqq/qWmEjbZ
fvY+myHqdVmjhpQolExRNEgbp3p6Gz7qo4oP/wdDwCCV46Z3n3rWXIEKZJkvZIQGJQwzq3vot9cy
t96OmVYAAknaKtHTZoFVLabD85nBNW+L6Rw+mHZ6ljey883+8AG+whMoc5ynngQm8Prqz7g6WfNx
JDu9C5wAk5/Hp8u8sEk9KzD+7ytmm8t0sDHAGqun7pfyyJgktyNxOyaQQhymwwLBFUQZ5lOSPBl6
6TSs/gy5rYwQGcEYQwadTwTO9IupXymkdJTx4fJCyQhBLPduckIDNmKlouvmmisyKT45jt9QdORn
N789TfU9xzGBEKxmVIsFgFBnPaXsOsok2yLhalHLIKyDXtNHrBjaeRxVsb3weik1v2lkCdjt0pnz
3oiF3lkUqVU+AQmacH/rWKWYW+PwKZLxTtZWINskUckgwXe9EbdA60+9b+wwjgd15a56rL6au3Sn
yR7LOGleOKqiSpeVNeXU43PfLVNrZy6JRyooWSGJXkemP7SFO+vpsdLM/b/zRbHwYLTGeNY6mBn8
WNBvhXeg9KY4YHxrdou3hYOsklVyiC2BJIIsKso04HuYpG51NfbTvo5LySHmf+TSWgpMMYdah6Ez
cHmdvsbTvpJliaSeKLCENqLaKX27AdEmx99kphfDV3fTPt5Jn2JkxgjRgzVGhRaqfMUeuNhPejLR
MvwUu9adve/c7Ad2bnEuO4VskwTKKAKrMJElA2Rwn8zXZnXTfu4penWYhSCiz0O9KBgw+FU4HCGI
jhp98mjvy13o1S//yiCxJDy3mrixY6xhXP5qlKsIk0u6WCa0JznBYlH4nBG9X2qAoInHoalPzGNt
PobGfW2Pbp8nTqJLDq9kn8Sy8AHij1A8BqJmHeLgz0R1E5mGswxCiCDKoAubocI2LWzf235Dd6bs
i0h2msRq8Djs68XkUTjDkMp7iuJp66mJXHWHzvy9LHEkua5sgRuqpA2HgEcR+YyJbj4J/0i0a1X1
Lzuc5NCKEl1zMRXjzC9FNl3Z9Qvrflz++9vbYtk2pp1h3pk4Tq0qdQadNoIwpT1Zo2/TKy2SfbbI
MIRgVQnrtC8sYNBZf4GGi68q0YmPuVoUzV1qvAlj6l6vlW4Z98cGJfxTTa8I9BBDpu8azZa8y/yX
C/lss+CKg4om2rrmv+fH8o2XOQQeegYWrgJgomvXksUbMvv5Hq/iWWjzWFlfAa+xb6rqECg/mGwE
AefujxfV2ST+E1YQSIhAkT3ApT8uN0141aj4BO2Zm0CsHxMmL7vMtkuesYQ7K4r6Jq9KmDOn421i
o6onYofLELIVE66qwTQHY2aAKMJ9o3yDAIum7i5DbJPs2QrhatIjpciCERDdjj8AB0dtr+y7z1U0
Q2nsP+dLuJ0qO7PNmUdjet88Z33ukyyUkPd/+Rj8B+OtaG61+UrT1XPAgBEddc3Lb40DmmW9+ZUZ
b3Vd1f5TzX5no954eAWI8bhh2fQATO3bvrmPB5m0smT/307wCqA3oFHTLdwilEUa8RcNOTHaSNZN
4sdvy7oCUdJQTWYNHpDSb1rwlBmlJPqRAQjnnjS9mZAEAPp8nw0n2o0SAIkPv719rCzo7UBXTarh
i2l+TNUnRY9RT/AwqNRJYmhY6d97+i/XTDj7ix01SmNgY6ipulESOL1s/hc/dx+YDLV1OhL6vIBZ
ODAjw0BrmpkIRrUHjLU29ZsQWeR8dvr4arZlASonkgto4uuQqsRDUZgMaOxxGk7FwLX9E8cyT3UX
SXZr0x3OlonzX9O+sSY6wbJo3C/t9ZJIkifb99oKQLhn+64uep3BmP8vZk68eG+iXX7CGxe+a/3L
BCqFE65RzNSJrbaCPSEUa7mWVIp5yRDCX/zEL55lnLOdY11ZJ5ymrMbYUbMHXPU6N47xTXG4KIBx
a/xo/kLb01FeGrTJQitE/u+r4xWzPgkiDeuZhzczuy6nqy6UXHSbQeQKQjhPbCobszYAMYc4sEPk
VLrl9PgQlGl6bFIFMywTw615/oYfhJUt3VRNszFaeFPTnmI024XazuozH3Izhf6aYmSGPUpM2169
M6JwwU6LGcUKgWlN/VBOT3H5PZXOodk+UmcMgSyG0EB7aQKruHYUZG285Wd6A9kSqEcN+9RLnhdJ
g40EUCxnaHDPR5DTQ9TQjk6b5Y65SComZAjC03HYQM4s4xtlJ9eWeSyJ5NjK/r5AEnWRG4xq+PtV
cm1OB736dZkWJNsuViZMoZE2dMC2L91TaBhOpf3QUW55GWQ75Dm7s1iWoCYKK+wGKPSG3fEnvBIF
F+RuOfGyvdj7JPn842iUW706PrrNpqArsGoQ6M7/4P2WIXIIkM0OCmfCHCI+ZUnWzLXNDWdMgRtU
09RSne/UxNCWu8+MPzNWODOZJPeSbMcEamCTnqhpDpyu1ZzWvGdx5zF0OEu2jDvux6v2bI7AB4kx
BvO8YMu48lp7qx3ofYsud/U6OpmSm1C2cgItsJbkC7VhUYR+F31PzMPS7WTbs/3acPZBsa0mxEed
VvHrtrPfyt4CT78dv/HLNvI/edn+s3qGQAtFrCuh0sOkoXfo6a0v/Ocr16EgXuTLnjYkHmEIHKGW
GHdsNwBDG8zNqJKfmBGIlkxZLYaEisQem7qN1TrgC2h0+UGzy/vIkrVfyiD4v6/O7RhFJcqjYUmq
1A5FrXJTPUv8moc5F/xa7Kux8sTC+wYgwq/Lrv2iOaGvfzFQ+6W7uaf+lKUW/0scdPYEgRamqM60
cOar9jhDiq/8ET6nrju5gTM8VPs/ZZ4n8wWBHYaS5LOVAk4rYVDyJ8Mk0Opz0i6rsySQA1PiGA1Q
QCkwV9izd0xzc9f0uhlJmeE29cYXjN+QbBz34ksbJ7BEr/fozeX8mkGw/c6CrlUI3WTSntjecBvp
e6FkIU2uY7pyxbIjcZlOMNEsU6fpnhgivlxW2iLzDrFMJ1mSFHVHQEHW+y6CFh1Uc07KoF1Xo+XO
quFY4X0YBIcpI1Cfilw7bENnHojPZnUvWWAJ45sCjXRTWy9KjQVu/fjLuJ8O9LE+8nkm9lFWV8+9
8MJemsK3SMWqXB0rmE1QlmYpBwr9v/5WX45TIznvEkYxBUaJE1YUOSct9EpFzkToH3Esk4XZdBWL
MN3m2RFTHFUO6fOyUHP+ZZU+htnrlLzk2ZNkc2QYgh0KvrPHKYEddgSlM7fCM2jox8+dCirBPGR3
vKvc8SC7mWWo/N9XhyDCMTf7mH/EYcBUe2VZ+4X5Ess2CXm1eiJB9kq96OjfdEM+rjz3Ey9bPK7G
sWCy/PIr3MmM2nS+FaBAkcuojI3FizF6qjpzkjo6nDBUvEr50eSyx3SZdQJTFnmktwHPXc8P8W1H
HHuXeeYxhlIUrMsOsVTZa5tSVuYJPNnEU1YpvJKB1ce4u8sLX82v+njXzS9kvgmKyKHhqbBfhsje
G9pxkIleSpZXzNbnthUbs4b9jIiyG8jXLr8hSuD3QeakinvZeST+KebqcR5TEtuwVTOjYxiGTqaq
Xqv8cRlFtqRijr7PrSghvJymQMlzeNA9iC+9aNAVm73kgDp8efJ3SyVbO2+imJ2HlmLR1goWkXbD
lZ7XjqY85vaAQd4+wTzG3iHWrdZ7l+3kHPKBlVegAsfkOsoXw4SDohJ/xnTBXPtMpL9CEPhkMaAx
q8ZgMab90qBLOu0D8qtdXi7bIfNAgVHabiip3sCOvv+jLE+ZiVFgyY4FozOnliQs2fx2WVkkkEkb
x9XY8lfCyfyp9jeh5TWoT+pkWj4ykwQaGcNeNZoRMINOnwlrd4WW7unCnKadD9piSWp7ZJ4gcIjO
c1MWAVw4US8uIQ1QfCaReV43MTMftMysav4iwKaXOE79GcOcrU/1Hq1AhK+wHsKX40BxbsPyvh++
qLPpZtnPy84mWSoxFz+pRqqHOQzBeCRLu7Lzx3/39/kFs7qCF71PclJjK3BjvcRldJ0psmhMxm9i
Il7RMB5c5zZMvYP3GYzzcWs33weYUeOwyNXc8n94pJFwt5iQRxdn0prcxxp2nOPDbKZOa3+/vHiS
0ymm4w0tbOqI843eoZDhOUNpATHBAp+6hkyNGfjO01Wxjclc5irIuSzJbNn+qPq2MvtVub9sy/YD
vnVGEeJzBc33lpVDTCM6FscYYu7NofFHvN83riJ9QtvenTOY4HbpWM59bPGG+Cx0ovZxKP5Syt1l
i7YxcElrhoknCVVgGUNRtYxWyIc1mIllpbETJuVpSWXF3pwbP15r/8CI+dYiRn1CPEFwYqxSCNFi
IE3zMiqZkw27rotdBLkSd9h+arLOiALvYPAIArAShtVvsqfTITjYe/4lVbiysytZQzH1akfxbCGt
iBrzNvCooR9iCFc3aSy5EP6L851NEvwhCUtMcmF8Ed+E/THx0kej9zUv24KwqiRMkBklBCJkIVmU
Nlg/vSf7Ip/9TlEfMJtScndvU/fZJv4zVtRaqwoOdAgYC8qa1UMm+y7k/nvJ8YQ4pNLqlHYz1kwb
aneud1D1d5aJ+rOquOhg9zQMAWGyKYGytRMCkmhSFojxwajSxvg36ypPSqccZC/s2/HIeemEeGRu
QtOK+JkytK+KitHNGCbfFT41MNFRJgWxnT1YHSeBJ0qcXoPx42TdjH6ZO4ln3rev+TFw0lfOfMbT
v+KlDyonddMGZohCgKbbq/V1Hj+XgyQxtX3l2rgrmKEjHSGWgo+kCq1pAL/i2gtuzBOFZrryZTRc
/QGTsC2HTzlWZTOzNn1jBSru2lQnWaZOgZu0J3Xy0uoh7STcJ4MQ9spsVXOoCexqSOyUwaNOKjeJ
jp/YINuklo4uVAutbO8PLg5VOcY27DCXo8quWXLsCwnEf9mgM4ZweHGjKzQZcdvSG3qifvJdu8Js
8pfoD3WnI2OOCcOyM7UZrKysEk7unJBJGyEC7rK0dCYWOQ0U/OvuoZV1uG6T+QpJ8IOoRsov4rJc
S//WTosncDRa3Qx/cZWiwCcS7ctNsrBtW7N515UhVu5UoR3WSYgqlDA9TfRZU68084bNoYfUt4TS
t93vDCXcHEpZJXGu4OiS5FCxEyYR5kzypLMFQVRdNwyK/1rim0OHtH/EeAFzEhdON+JL7HvZSDC2
XGGNIYR69qCUpkKBMQYvJr2f7JdY9QpTkrvmZ1G8n9Yowp1eWGY8LrxxJwxuF+UwWPs8etB5kFT5
Fjwi7iWst3XhrgGF3aksvLhFvODXpPZh6TGKCC8bl6lh07fXGAI31HrZqkMBjP5ETsTXMPKIeuFT
4Pwv+jAygwSSCIJyajUDYJl1DOOvaiKpfZXtkEAJSlMPZaXg75N9c9QP1lFH1SM5fGb223rNBD7I
tKKPFx2OEHW1M8+DO+knu/1tW0zTNhmU3wxmYT62EBRX5ZRbbavp0Hrojtku3Y+YFSPXpN1wgPc4
wtlZSjKYzaLqaLKipwgDyvKbyk+fQqgOFq6sW+ijAwCMoWoPXMA17YQNYmaQhGGj65g/+NxMd6Os
/OOjA7z/+8LOBH0TWR0h+Pv1Lmn8ARHkGNxjxCbJia//yup8Jzk/H+ntPSL/RaugeCmspMhyIEZ8
p3juOva7g/VEHT2CyhJfRsX7/ebVNShEHgTQuAqGJsYyjvFRq09T+wXCYhLD+L6/ZztgWKhRJJTp
piqWzttj1haRBgz9rgj95hpDn3cKEs278hpdpZ+Yp8jh4OmUop8ZuaH3JumdYYUGm3W8PcWOUkxO
Uu6L4emyUZubdQYR65tUu9HCakH/VlQ/4aPJCbuTPcjqYjdCoXemiCdXMe1AGTWgtL6246IwU+Jy
kRa/cEwol9PcIZIPwI8Rw3tE4Qx3uoYGFwwxchOkRAviNWPiZGPvLMvRlEZ6247xz06JJVDq2KiR
bgMM7wHXfHyWcbMgPW+4sZe5Mk+XWSZcgVpddTGd4BbReNXUJ2RBndD82VYOa2TctNFL/X4VhatQ
bSyi2uHbvrFX4htX5vfmJfnJp8gZbnYK77TEk3WdyjxSuBFTte5KJeEeqZw6/diEN+kkCVtkEALn
VkHbpnaDJWSsu1HoH2mmPCi6LJDYZPbV0RKYd4T6YKJRGIIPpYLux9/XTnm/OQI/VEXWMZ1vjtV+
saMX1ZIQueT3i+VOLEgXWlZYpb7804pux9i/TD0bj1zvDBBLnKLR0BqjhQGzO2DUY+vmN91J3ZW7
8VAfJFg8Ev3I3f8cUbHCqdHSuCImjmjrW3vdw410pX6nzgJddj45wZAJU8kWT4iM+6Dru2XA4mUQ
Aq2e+/j7ZYMkLmwILEBJ2KZqg7VLi1u99SoYMMg0ZmQ28N+wusgjhhFcCz8mOuSZimZfYmTMv7NC
OOtGxfo6yIFgxcnPXr9ZxvSvkPy8DCIzQzjtIQbo9nOPpWqD+0x7Dux/eU6Ec94HtdHWFoyokxtq
vDLyePn3y7ZaOOezjr6St98fB7TyFnuG2zK78HWWymI3CZRYskTKpcxaglNiphEKG74yqMCGydNl
e/h6XDiKHyqWorILC340OrT9Z8E+q49Tf9s2tdf2J03WKCfZfbEmKWfEbooaaCaeaLVrVkpceONt
8R2LiZVImZUYiUqxZuoP47E42rv816g79NGCOCZvQ61lD/Z8vy+tH7d4dSzzpk6GhkcbdP93E8bf
n0GyTzp+9i7BCKeftq1eRi0Wbq5eF/Omrepdr35Zgki2gDIggQRiNY9QGQGg0VXd+JDtrHvbV481
Bk7OHs95BLfloZFJwknCKFNghQoxqWKh7BVDZwYvDM1DU7Y7XjtHmvBgmZnkBWs7BLY1YqKS1tA0
VVjORSd9HNTAgygEhhvwMqVd7Jaah+bQ8e2jKJSGUtu+uQIVllZVx7zVJ1BfdN37vGq+uzK9dre4
i88fM2Qa+pueuYIT1rTOx7IxJtjIMlxJqmfaf7XxjwxdJygAGPRdgTmOl7lk83SvEAXujWqryeIB
BpbGSzFeB1SWidtkxBWAQL5KHcRjw7+PyvGu7o91dyzq3y5kAIGcIcTsIjS9qGbG/FkDjcnFNUtP
dJQEvJJleovEVpTR09BAyze/Aic/Ur61tWwfNs/wygbhc0vpc83OC77z5rEh9zquj3Lcj7JuxO2n
mRWO/p77GC7asQiBM0B3M/fzPdEd9TickEX0lKN8SvHml90KT+BaHjvMCw9RO2/wFKd1UfyGEcKu
caKH4iaRkQT/+R84dwUnkEQXW/GYlHCFv+eKVRg/OTjFVYqyf97RJ8sXbN7EKziBHkgQJl3Fd22y
7mbeG9Y5YYOqv6ssP2B8hIToZT4isEMfDqjNz4Bm5ieteumK+7RwG+v3u9XfHyeBEpI5HnUbg8ug
jHgslb06/LpMOVIfFCiB1Qnet0bYwX2C96BFqMfMr/mAp8D//fH076wRM4nQt2gGpMR0V+muMuNE
uqtWNmNlmxwonlYx49vG09b7M1Xq5ZKqGe5fZj0ny42WepcXbJtCz39fOEOK1RMUcCBesUynHU9q
5YX97jLE1kMFUwnRLMjKIi0lzulQkSc3Y0IIJGUHzzpVO/0l2i1fKn9xx2trV97ZnuyFaWPZ3kEK
fhb0bMSrlk5cUu6X4iqUzVF821qBDN4BCH42h4UWGApsav3Jo378kH/FeDyv2A0HNKHVGCN0yE5I
l3vdvj9Yz/HL5TXd2LY1vOh5VmdZLQR8iZtNj5XxwzK/6LJmHX7iP1hIMVsF/yGmSQQL0TQIuegM
SxiFxtFOsGPoTQj66cZsihPyCRJH3AqHmEpNwqdOIEEkTieN4Iel3gGvw2g2ni/ngtjM5/18mR/u
qOQNcnMFV3CC4yP0YmjjosRNWx1vdB5U7hxNViKywarvbOI/YnW1D0mZa6QHSFJjbJb9I7U7xyj/
pDLa23T3lTHCXZEF9awt+BZ1J/Kro3dt8HzZ3bZeg94ZIlwPNoppMoYwGVf77PPehKxz1DueKy/2
VFbHIHUF4fSOVaeV84JlQ+v8BMDWbX9ZXv3a+Ys/7NUrWYedbPkEV1+GCjFwBLzBeF0gqKwnkuzE
prMZOkYx23xOkSg+bGE8QzSbOK72fG+Ofmq8mjJxtK2bj6kQaVB1XBUQFhC3iEwhCbNEdw1n8HBq
3eWg+NTBpCA/3rUSg7bIQUNhH3L+aF+3LWGHolLLdVWLdFcrFqVwU7YkBeQ1DU31LFZBg2tJA/pK
6DLJgtlNV4QahY3VhLQ8lvP9mWo61Y4oRpO+uSLmKu5i5LZdLmFf7RXZsLaN4a4mpJhMSyW2RQgq
ed6jjfaQ902o4iJBirYM71qUzg7As0FKXeFRDFXoFui9yqK/LZdc4woLPA+BkpbaBCvV6yI9Kcs3
yYneCJ7fGSb4/ISHEUxeBUDrV0feQp143aE4qDs0lFzJKv5kyyh2jSSxrfYmBVrnqe7i8bZMOrrs
lh7bV7ZvnBKDStBTmCW+xMyNoH1tpljOMc153nVsxkWJmtrYH16ag/KHCo29AswVUc8+fAYQ7qJb
kEvB4ByB8tkcdREtIHk27MBc6jN6SQ71NxPxQLPXIBa3v4y36ScrOIH5VdaNSQMtZDdoSR0hQ1ix
8aAptDIkQJtbSFRKbJXhWc4Wp6QEYTePsRoQvJHM2MLCQ8ITT/Wpa/jFXz0fNXOlf9eOv2/eGpSb
v7pA7dnQTFSuEzdnZeWovfXDzKnkmWKTUQjYzCQoXzBNceTBUtZQ7l4MgtQxd870FD9T1OgpJ/mE
NX6qxKCKoKLNtiCADYl2gU56yx5SKFBx7+CzFYZDD3EMeXZ68zJY4wj0EdIqy+cYOHzOLf8Msu7J
kc+57fahR758YpM0DC2hJiac6h8it5JFDWkRHKS2F5W3pi4pLdnycXw9/PP3BSeYejqpGg92absL
1F+2/evy7+eL/mFTCLW5hgMq1cVIN62ZwtQSR9Zky3VgXpXsq5kNaIqMPbWSEBI//hewxIkH3Rgs
WTNyRUTji2Up3kBRedHLWr02XXp9PwvszgqtmmMT93Pr67vhqB0sT/ll7JFq3/efePJmmmbpUIIi
TGXiuLhWjWv04dq4Io1dUL4g4dWGqZPkNwnKIsbOnfNOsoibAeIakl9uK1qYjHqqIEWIeHcXfsHo
zH2NmaB/cgELPsiGHTvZPcLPi7hta0DhM1wp+v8j7TqWG0eW4BchAt5cYUlKlJfGXBBjYRreA1//
sqndIaaFYe/oHfYwsRFMVXeZRpksScCqWHzCWsdCf7DAwG48NUZlC60/STzCtU3zlaDysqGKeNGZ
zPW1SRepCla8Oen16MHX+tFB8DIQK5W+8UlzL6v/9mme0dhhLYQxkmYT0KIv1K+DsRULxLCTz4kc
82sRvMenr4RjCVXDLInybqTCLR8KdX4YrPbpskRbDmONwKiH3vZdaZpUoNZXyH09cL4deffDejwl
r0bSoa0E7lXyMXXmm3sxtV8r1umhGznJua36BOhAf+kDO8GlDGMcZpg1PrG1qI5kh3fLjjiqXX1p
bOIWQfT18gluucQ1IHVjKwMLG2MS0JyGzNZ0U8xXaXfTo1ymLraw8NiDtjziGop5wWCuqhwlA5dl
GXvLumoEz+TRtv7hvhBzLUU1NbQn/i5OpU9CVzQIh8R0un0b5CDn7yNv8CR8NKBB9sPl09vUP7rM
yIBDFC02oPSyMA1ZQbMznRcuVzmvXsX5fTaIVLrYZfgmwdvdwhpYLdoJSvuOmC6dRWC/WA19ilA2
BUSsXCfyY6lxYvp2hFoBMDaKwuwi5D0ARvSXQBI7OVQ7LaBfcbw50e3rX2Ex3htrTUZroeclglqE
3r/lTff5tUQb/YO/3/eIL0aMCWrw27qlsbVEohWgcujBGtdFV5l0Xw28OsSmwYA3Dr+tYz6CTQkP
mSHmrYxPmskPA+IhNIiOYrnLTbnH9gw3e0bHHvkaWjwn9HZonQp2xqVaufIJdA+faITATcngp3Hz
YBhSEBp4JJFxH4qSp6f9kaTdldRx3zNUG97EX0vUVN00kB1kt7SroZWZWYgnenw9+fQGaWpQu39d
C8rtrKP6cAGNba7SZqutMnQEO9pt0zvRrofDsBwwYP6cPAweBDxWn017PkvH9lqRScBnVwy8Nv2A
tdn2lHI687ctYIXAWBsWOKVdgd5Zpz1EN68MbSpWU8wuKnMu7/y2xaG8dfC04ERjvC1p2jysRgGX
1QeF+SkrOb5p23dYZwAmZMToiiVFi9dYC0a7E1WK+gkb6vA8coU7XiaG/thbZTiDMZ9sopkLLaIh
PtkULKgZXpr8u6o9iIlkXw4amyF3JRTzyRb2MnhsLOAY5eQbCipWjdHaVpwHpTI9twUvYbiFt/q0
Zp/teqTWFjbU4dM6VuE//Dn5ag27XHohvKZRXuqAXb9NQrFU2gxQwo5kYGej3E7Rs7pP4H9tZO6c
1Etru72KOs6Zbpae1kIynj/PSyL1BZAVJEVpIpnuWkDSItDxXeIvnrirO1viWNuW/q9BGUcph7Wy
tDVVz/SD3ph2Kvy8rCpbEWANwBiYHs1yW+cAiMFfjmKqikEYPXYvg/CkYIxM1qw0UWd8Y1W6Oj8L
WVs+4go5L6Ut41pLwhjXNExomwOXnVOMlaf2YmAm/VNOpA9ttfiX5dn0gWssxsDMUVlSLOnEqSW2
AS1UdiGIiKqfqNH9h/I9V/WYbzg1VogQRoCrPiamYwZYgOAIjrbY6Ves4wU9UPgVCeu/7yVBDuuc
pGMmLaR+rhUQQcuOqVWOKnSOln37/46RfRn2VUmKpMKV6ZpNxyyyR8NT7me/f0I7GDcPzlF1dpVi
G8mJXlI0scZq7vu8dceW8zW39W0vn9M/rECqYY6hMZswVwvd+tjZKmSxLdrNcLVEjS10vHzJpkgr
PCYWl2qoF1kBkWa9A2FF5BiWGZSVxHuvbRrwCof1fZmidDPFKT6Kn4u94aM9BnNs2O3g9i42OeHD
hzdavfmhuj5LxvWhbiMYAsFZTliusFfcZbfkdu0mmJHJ3HyvwdOHnsCzbN6JMv6wKoxyHgQk1eTP
GUhg7+kXcuoKjoKvCvQQ+jqqC++ZI8e42+p8GQfZ6SRsyxznm+v2OBwrcW/GnK+kzRi9gmDcYxa3
rTWWgIjSx6yqkE0Tbb3p3Ko2D7H190vSfheIcZC1KWRpR4+xru4S40U1913/dNl78HSScYoRnRVG
cgECZQcy3Bcax5Y3c1mrS2FHplQsE7WqBQBY7tDssfUq6CtbyVwDBR9sL3aVR14plCMSW49sx1xe
tAUqL5aNS0QdY/HB5UPbjlxnNVAZjxGOUSdMIYo8PX3vVigbyN+X+x7Vx9zn985wz5B1HMUgWVYJ
iUbM2FImGrSCq0/R9esZjoYtPlwWcPMVsJKP8RqZEGOeD1Un8P6L8zXWwQahrpO9olcgKZs1TgTj
eAu2Qid3SZpKI8SzMK2e92QnpGYBIqSS8wzk4TD+YSyTDoRkwKmzQGp/1PWxR5r68snxlI9xEF2n
6ZrY4+SkuXawGtzNFN5aC54YjFfINbFtswQ+SFF/5vOhQryvvlyWYhvCRLeNZlqmyo7Zqm1lzugP
w0lhQm8+lB1aEDkPIx4EI0VcwDGYBDWqcQDfq5Bi29FjRXhsl9vXcRaEcW9WlslqfEJJR6eW9buF
kN3ls/pDiP0XQ2OHaaUp7V+Tf2LQuelT/UCLO60rWihZ0lWTFrdz/A8O4QzJtFxo2ZAPS0QPDzkn
9ScN68SJeoeuhCe+nNs9R63/4PHOiIzHExZjlCxEX2c+gDwFQ5udTa4pXS1BtoI3tMlFYxzeUFjm
jJ5RGY3qduvpB8qOO2GbQG+Xe6w72fMSkpvKqMCjmRpt62T3IKt6CBIftNw5TYPbav24K4NBeJei
rFAY/4O1yoM6xUABRVAqY7VmfcjQ4yE/ybfSIWsxATvvLI6ZbRrACpPxRxoJSy00gLk0+zE6JMTn
aD+9CjYbg2W9v46OsWMxnzMBLoT24yCN5WhfBU93a3f02z06LT/kHy7j0Z+7BMcY9FDkZSMayJtN
5TEvInuSvmTWozHZ2jMvS8JRCnb5zTSjn8QcABWSQ1zuSB/UvK5VHgRjxxiQFxJhxO2M5Z0+7Nrl
Tpk41CangYgLJ2YwlosuC9IZAsSQgzDIYbnR/pUcjTcCtZkFXKkCmwePNdEy0w5I2Z6Y6MEtgyjA
h0aiYvw58Wce98y2F1RgrSJGhEAxwJxehmSIoJEaNbGrFvM6KMp6htcddOQdseXC55Vlty/rDMcc
ZBQJSWTOFTrZjefScqr8+8TbBbhtrWcIxu/VxIizrIBExXSVKftU4Vkr/RvfKsMZgP4Bq5IBCr2D
2kYAyPbFHW13iV9QonfAqetae96B8aShB7oCE7s+XOIEYHXxvSpekm+XXQF1XZdkYdxpr+dogKbX
LzYlJjDKxbKTMG6PmpAezTn6VErt5F6G3I71K5Vj3GlHFrD/1cDssFFHsOnISWRHQWdXCPag5rvj
RaY/GNX5xhj/ahRaFWYCtE4OaMoK3IZ+uX83uYqBNrlf9sT41kKI51k3AKUOz2X8LPBa47ZPTwVv
C2i+0KnKLi9LsIRRLtqczmJivM1HTAfTzl07eJpnoNCInEB/5C583jRbShcjo8sLPFKMVKqcTrIu
FOi8Ifu8XOyx2adj5VxWDA4I+5XbC2LRFjJWQAzY46TexM23+B37y5ANOAvCfteSWMmmRYUgGcYT
cX5Y7xUdVWzy7QLrjlc03XauKzTG25V6N2NhGtAmv3/p9ihres3O+kK7/3O/qm354fIJbtckVoCM
7+uaOIxr+QRIhSsDC5b1XKLSJzwP2ONSBVbnWk+85pdtA1vhMi6xyyNpsCZcHR0Qbh7LwPDCnhZB
0I+q8xbqcdEYn1gUJNSFBlIOPrmh5lx5WoAlHgGfqpR7hYyDLAyrLPUWWKMjY1vsQ7KrkX6JEjvV
8WGC+Sun5HSh88yAcY+CMkkYu8dZdsa+b5zRvO3fwR/wmxUw/jDRiJZqCoSqxqsBnyLcqgTNyL8J
Kyt9YPxFbGRCZHSQoTGfW/WzKB8G8YClscv4InSmGxoHXd5zdJ9zbmx9GyQ1ai5rEEoNygLtoYkX
BjEmbmI3wb6Jllx3ThXMkc2BpQ+kC6KyZe56Scp+EE8K0nsowzjLlbynnhjzCTsO1raI6ME2VUU2
DbYLQ5jMuTYx2oPIWRsuZVeLnoUX43P2kjyVMO4UrVvDu1Il6hmUsYAJiccpChsoy4SdiPXjEqFT
i/Coa/5gaGcYRu2buJMtOYFsAxpAzMY2/GVn4eKqBS9fdINxWYj/4EbOiIwVgMC5KZMFgqmo0KF8
WwYVSB5dK2gOsceN29T1vtWTMxpjEsQiYTSXQGuhl9MePLeOsaC7zsT6IdlObrkxezsBcL44dsp7
6IpByUYg0s2F6BJDUw0dJKZTAvxB/M136gqM+Y6QR3nRZRHXJ1cv5vDY/T1FMA3cv47vJOzqHQzi
njqRUgjTS8GU7+XZF6vgsnlxrOukoSsI7MnRBH2gN1Tdpfl3Q7eznBegOVpwet2tMIwkN3uhAob5
PHzUQVSXYty6TW39sdyfZn3ek7pYHRuVeYWHCXk97VrglWQ39C81jx2Td2aMcyC11MjgscJ8lvml
C59K+YdWP1++Fp5nYCdt1a7QSTpBtcBMjucF8crnbrcEZC/78s74xCNu4onEuIVJ1SJ9iammFT/E
KXKmxSuH75dl4lkL4wzUFgWdegKGTG4WzS+7d1WMzvfOjtKGnZBlUgOA7mPygGKelxy0G4vYBrrl
u6N19w563t/sk228QeeQlaUSFGE8YHQYYbd0oiO6EdFuHR/e90T65QzY1ps2Ba/eEANMEvC28Au9
shtedxlHDWTmKZ3rRl6XKk6wavZzfEixd0mqCt7rQb4cFWTm4dzPQ67I1K1hKBRlCLR95UdwIpxW
ftLhKpFXp6cGeSEMsU3DZNAXPZcA2I+fa/1jIyl2tXyWeGsSqAJfgmH8wqJKizhYuKFUTcEf/0EK
0Vzp55g/SSxbiD4249Nli+JdF/N8GGoTzQYEchHrgxjvEgWDeNzr4pitzLoGfHkXqQRPJGYfjOL7
yPOmvJDN9lgblUWX3uPYWm/0aAs+NLv3TVtCT5f0qXIvnxlHF9iOazPvJYucckvxcVH2SviBtDdj
zNFxHgrzMgiNMZV0qnFm2TiS+KBEKvg4fEl+vCwNL06wXTVpLhnoK8DhkZ8zFj6gISTodmiJ69AQ
32BCbPrEAeSoAzs8WLfDmOfUeNXjK9dR7JpP83cpGDxal1cfso+XETlKrtA/aBXNzQmf2JoJwFSS
72ozvkIa7VbIuR/YHK+k0L9jhdP1Uz630ektPrknzllvvtUCqoWZM3Eqytx7Y3zFJAt9F9KX8fBR
6m36Ek9dLbJbnzbY4DHO77+idvrGO2HvjSIqJtqv2SxQZ5W6XoX4PK3gnRTyLMfP0H9rOc7kvmv9
y5e2qSUrMHrYq8NUa1OTBYKMYJp9FtvbPntPO83q95lANeY6Xq0045iElteAbZB4mYBBJ/lQi18v
i7KdX1phMQq4dKZcyDqwhm+GsU+fXrdUq3fjp/6bdT/GXuTQxT68oLV5hJhjVHBjMi6M0cdFS+ZK
sDJ8yejfCHhHeAsgtuVaATAqSAv1daEgqSoG0kc9s3XwDFSYqg531Qv5jq7anXpj7XklWhqT3qjh
CpWJWW07tyUmJ/F4tkDrI7qW8ai3bmH6qvpy+eJ4B8gErlZPjHmg8o3NTZh8LrKM4+Q3PdNKFOZB
m1XLLNc5PUBErHByp770xJm74Hvz8+kMw+Z4YoT1pAFLAxIgxR5dSS2YErApT3pYQNxXKjbm7d+V
/lhBMuELXGyCWZe4pBxJrOSTOt9EIy+JxFEElio2FZNiTLCJHVz2h1y5VQWvlrEnPb0uxvvLirCd
9FiJw3gLpSSEGOUpXQWa2CvKz5eBkza+4o+F86RinEUpqWWa54DKki9l9ZxOHrZXlUhFl184QnHU
m92PPY9FnioRkJZvsyN6hZ8fi6/Zh8aTHJQB70MsCnm6DMlDZBxGFPZVH1KDauUAi4A7bp/DZghe
3RPrG8xSHrWTyzsNY4I9+INx1G3KHRxxlwdtF5VWaIx/KHI0Iy9UnCGCYdFhAgGbx2wT24cd/USY
jiITb+SLWs4F96cxPkMxrLSexZMxDy4G8g4hMrXKofbJLTf7Ru/jAhZLMxtXUzXmNbAqtzsdaH6A
59gPDua6r2kCrnIil9dnsf2cx7icgRlyNIGdXj6r0F9GUZtZGrp1xWD5Rieuut14NznZjeaIO26V
c9s5ntEYe1NruTYXAeOtSm9L3177FOa7+KX7Sctbkc8jivuD1pwBmbA8z5jUjOk8PuU/ITsc6Kfi
KqQP7sXLvH7XfSO8KaztOHOGZOxO7Woj7mHsjrIsrjVfYZzIrd9FdyKv7o0xvlLC4FSpQLABm3Ob
x9TFHLSGGhPyNTZ2L6sPc3DZnWy/gVeIjAHKRiQlySui8I2ShUdHtPjS7DC1ePNhzjkBW9p8A4NN
WRLRo2rILIdMWScZITFOUr1X9pSivPKXr+F35aHYtT5t/2hgE+JOGbmTRJt3uEKmrm9lFW2O3cBL
CmQD2RvhYZFLW+o532Y8DCbMDRgTkK0CEVWk2xfQyxd7UvP3LKoYhT6fIGNvqMKnZdwDQxIOFdrq
5vzYqxwnuRlDVxiMiUXSWJc65b+qLcvTTVeZbirLN1X9KpU5dcdtb7XCYmwrCodS6FPIQ7m2KGeC
cKO7qk1JoZJ3MdWtD48xsUKb6mqeADYkpl3g+RELniJ8v2xWvNNjrAoDPVmo1wBJlR9R9iPqfAxi
RSHyD7zNBTx9Y2KZ1M6dqYxAAqNlH/6s2z2xni4Ls+1uz/fDMlpUk9xVY4YYlmT25IaH1ikdE2ui
vdGn1qr8SHzeh9f2c3GFybx+1aoq9UWD/mXXFQYPwn13WLBbV7ZjL+aoOk//2K3E8tAljZJCvvQ6
uRE9Bbtip0O+x8sb1T/eACy9kDcPAjp0DYI6RcP89+9OaJbkqpZzpADSfYc6quBFe1AyHt41R3GG
YT9YCg0LJ2VaaY+J33eH+j2LYOCEfsnBlp+beCiQ/oYcymNznVzVR/Eum5HmP3FAeArHoP5wR2c4
xnc3hlqCkY++2SLKsOaF+3K0Gy/+Qpeq/ocnxuabZiUe48eluNDI3EM8dd5XmMurHfAT53ZoBK+D
IqHH62XZjotnCRmv3sSJQLQFN2ZED6X6WI4fZPCEiNgxJqH5nRuGtx3HGY5x8GbcWGKj4kDVoxg7
dIqYHDN3sgXasxB7Mmb2Iqz0uexKtv3iGZTx9D04WcqmAqghg8ujmm1BNOxqDhTS2oLKCcVcnWFc
fU0f3qEONLoDmm63M7xkT6v6DZab8ex68zzB1yWZEshlFHZMvyXGpIkFwGr5EJGvdeIpvBWE2wKt
MJjjq8yGyLEJDMy1h/d0jUx0iH5IkzdjOxyeTJ17+bq2p25XgMwJVogsQ51CJyOkpoJkh/Xmu+mK
OGaHrzO6GCkGTQW/QWLzLC2wkIlgiQJpN+P808Fcsjjp4Vs62vxEBU19rLQd7MExobH+62cTN+hs
Gv0Kl3Ey/ZQUljGPeIjcSj7ZkXu1cMRHaCr9Tjvqhv2+DzVLwep20QI9FUtNlZZdXitkgqSYsfwn
q9lcFbEzeaWb3nM/R6kEb6LPGY8N5aVQatKcAE+6fa0cCI50owSiKyOF9S6TWIEx12hpUThrdBGR
IUV2b7rycC9VvCrP5ktBoYSDiokJF5UthuRxgkI9gbLEkvu6qK65GuiIIo1EPJE2v5dAQ4nNrOAi
UkBH9Hv41rtFNEML/ErifefS1YzDVXMlvHQeNUA1snlkupuPrxUg20zTLiD4arEQFs0hqC/pgeHT
HEkV+63f4vsFBSZtzwtFNNSwWrLGZC6uMscxSih5RjSpri42T80c8RoFqK+6hMHYWgP6FKNDWyze
QdFO2dPCmY5mOTs6dMj9WFgog+mk5JZ3gTzRmLheS1UEElwcp46BGmusrsxQsC97zS3vtT49JpBH
VqmikQMQJG/tUrsbasUOYy6r3ZazWsMwAbwVU2zTyAGTzP/sJa4+mIWf2ZQ9FFwIij1yHw1b7mON
yQSgNhItgVAums6PQdN26l0T78LIDW9FcLPz+g633sprOCb8RPFiDrEAuHSv+KfpY/B78vPFvAtj
vtYwP1bMWgZVVMarqHfT9toY9pd1guc3JMZvgMBZ1sqK3tZPNSiexiB0LSe5Jskrz47LOzqOTGwf
zhir0lTOwDPaQzWAVfEg8z49ORbMRmkpxOZltQBE10l2HX7vyhdLcwuBc3Q8SRhHketyOVoVvZ3o
S0ZuZ5C+L1bDsVmOprFNN/UICsy6hCwLNrGbnZ8bAvaD3Iia4RbZndrWtmRwOuR4cjFuwlzSOE6p
RnTtx7BGa6vsmt3LZbXjeDu26aaaM1NME5xdic1PIVhYmyW4jMCLTzLjEqJEMHKLQuhH+RAeoAmO
6WrgMBk8fED7EXd+dus7aeUUWNJfJZ1JtsQAXFJzLy/NjQn2ckvG/KWe7SZxDoxR5AjJO0bGQQhF
2klWDcgi97P4NuP1EPFEYpwDMRKp7xSoQqz8nMpdNj6C1j5pa79UXDnmFRY3i86rE2Tbb6ayNkyh
p178n60umRaod6qbXNvYQeAQfE8bn/pix9EUTsBimWFEMyLxQqkpW2/2yBVGYNzcya5U6gF9a7T/
z1DPtuXok0T0gRKxSsmXKvyQ8YbgOf6PfXii7lKH0QitGHUsaZ/cRe49NXdyXk8lR/vY5hshKkKh
VnBdBrkm1rHmLVfd/Kxc6wP1VOu8eKEMSUXjn3oEAzBWpxkPM60BLI6OhwQYKi4rAk8exmNgOrw3
SYZ7MVLJHjCLmfKaAra/Cc6vdIV5OFRZshgD9REYS3jd3nAl7unuhplb/dp24yYGWHUUZ7Ap4vfD
S7pM1IQOUFnud/meoOlL5CTItw/sDMG4n6ZojJgMyIUK5u0IBuPx+fKFnL4h3r7FzwCM/0nbnHRx
D4B0TxNBwz9TxsTVOLF822R+AbGLC6Q0xZuYxnIVuUKr/YjiglNOV2rsX5aIc2JsjQl01sWMxAW+
0uoX3ToUvKjHk4N5k5RSbOhGDznCLscz+2dqTQ4Bo1A9P1wWhGrPhZsxmc+VppgWNLcAiLSZ3YRY
Jn6YiKcZjzN3I8GmImuyqCDraYA5kfEC8TKbphjDzYSfq33hRpgRQDUQ5H4gWWvweZv7feJzc++b
N7VCZZwBEURM+6ZABdVUOZ9Su2AStudbUtp5YisHCsx7HJ86998c6wqVMdq4ilpNohSKpdd7oofO
fpDleP0x8rCjTTkKR8VLD1J3izn0p8sXyjtlxpZHoRMLQYe8cfsx19DMG2M/Du/bemsKTlmJx9iz
LJZ9MtFDTfcEY4MC+JnB/4MmSl4lniMNW2UAr/U/OtOKn6bxe5h/isaXywe2HZ3OwrCFhh6l4rDT
cFejQ9nBT+us96+ttZbL6wndfImtwBjDXka1FUpCT05c3LoIMJzuSuQR68DS7mHhLezlysaYt6E1
UZrGkC297kpwihSgPlcM5Fap1lt73pYujrGxm7SzXlymeIB0kkH2gxQfsT2ME9x5GsF4ESysLIUl
BL9RSq5H49qQDovyeFkjeBCMyxAWQZVGCpFMz1p8Oy83+sBTOh4G4yDAWVwlpYiT6j6CDhrj7qE7
RXYCjp7TzbjVf5gL5GEyrmGqwiSOc2BiA7YtFMSx8sjueN8a25mIlYozzkEqjWmWIsD82+pPnpXI
BveGp/tNgBoCN61OjeaCt2V7oKqwK7tFx4Vl18Vew3gl9tAd6CLgBr1PvEadzYipadjtqIPiH1nh
399jyjLofUvTYkKeurrwINb3yfyxWHZxzeOY+YP5nrGova0ezlVZxVUZIToLO7Ny9APl5BD3E83e
y+Aw4X3QbDunMxxjWyFywaZ1+vJFlkpG56mCOY3pIGOpW3clmD8umxk1o7e3dkZjzGyKTTnPDAiX
gfy8X24raKUoozGPtzFoW+/PQIytlVY7Shn1SuO8y0vPUD+GvFTVtuM7QzCmtSy1NiY0b1krB0U6
jIl/+az+YFRnAMaoGrFrzDYEgPI4H+guIvqIkR/JnhbJ+GUIzpGx2T3BFPWmoe4J1N22pbxUYuFW
k3NZKI4lsfm9LjYJljzRt6esBGb9PVZyJ24ccZZciZsfpSWFC9rGTtbFC6lHRYXZotgYBrSRVnfH
7LQYTnC5C9S2PdKv62LTfaMkSHlKX2EKymCaT1dYGN74kXZ88KmHNquoytklvZm1m6LWVGPINkI1
6CZBEGQ4jeSptm7P7vDQBHFtDxUnEvO8E5v8S5pMMrQEsJ1fJXhc0L4W5di7xQ2K+yDvvKwtPJVk
3EWpKITeN9JytWYLYIlF20LH68PftmMTexk18Hep7Hed2AxG0lS02yn6aqL/PuTlWt4asirSphyQ
nmmGhXZLKubKpYfK0IoSARtf+zPNHaoa9PVcvOjf+usIbYk8n/72lhhA5tyMWgkTpQC3tHq/oOa8
7GiRu3qB1WGXwN9HLAaN8bWxXnRj3wKtcxNQQFPxvN63NBtagvkZXjB+mx1m8BjHa2Zqi4+tk3SN
b6necI1eLtdwltjpTIxOdOgg4B7pG19CQbG0UzZVXKDMzm2XeQPivGlG70BA+V0nzGyXIDusICD3
QN+oPYPFCLgYUlv1JrAo18GC1XCnZa7yU4UnDsbEATruRN4GHqoTvzlLBpSJNkM79Jh5BmhuVc6y
qBgReckM1e5khRMD3hjc70hsoJnjGoRT9YSjxBjyFI52TjgInANko4wVql1vWJAFJgk+d2nftuIh
k3grrLcNm65cUVXVBN8c8y6saxN7ZDSxw2ckXWWO1pl7EgzIctIGsjC3ua/ebS08A9KjXXkSLcvV
vKWAxXW3r9Gpg0xK0O8rsOnx2jo2b8nA/hpw1cug5qLhbgU1NXhh6+rQOaK4x55pW5i4wYQezxuV
MwwVHGM61i2yjSpTrWNlzCJ12FdJuRAUsKTWKUYle5fmiENPebocTrbvy6Tr2hRVAeMM46nUtpS0
zEIDUHqNybgczQGJV11Zx8l0xOsuqALeUNy2J14hMqac15LQh6naofk+v6FuA1utXOOQwoYLh+c4
ttTewMwsFv3JoFZk40wedZlmLlbnhOYHbbB78GX1bfCOM1yDMLFFXdpWljOA0IpL7OSH+JEE2RVt
VsHmwo5LA7alh2s85s5m2UyEDgVaZ9G8Nr4LpefLAvEOjbmhKiRhOg2nQ7vBdLfdLn45/W1ZFh7v
NDajmbS/lX1ilJFeKEKJBrfC3Kfi14HSYfqXxaDHwNoSeJllQxJ1CVumGTHyOqkjdex6J43R2CZj
ytOCf2iP5lg7k86Zct46szUYEytCMVqqce57pzH2QueJ5s+u5cwjbEb5M4bEkijnZtKJSwOB9M/p
cEpjxW4r2KqbX9MQr3doJeUZEBeUaVJSiFzXYQlQa0de8pfiqUXpOXaJg8+G7Mvi8ftE3j7koRsg
GZZU2vilvFl8J+AjTy3lqgePshkghgRxbOv7JGhdWsKMfMEvH/vdZWXZdIQmnrsGyLzR58ZuR8TW
k6kLw7p3ZAxFIMsAHsnUN91ZskdQpgbgqOLGEy4mE7t0USdm2GNbl2YExqMZyB5N2uSZg95TSucX
Y+/EZTE31XQlJf3/qxBWL81SpQIQrUISbiO9KxzJjKfbqiF/zfJ+usXzgTJeUS8EsPjpgFLlJ+yC
to2Q25O4FS3Xd8Y4QpLrSwm2JUDoLnl5pf6c7+ZbvXbR7A8WLIlj5dvWsDo/xqeoZqoowgBE6ZH2
JbaBCvt7eq3bCJ+wm2T//90X41bGBu0y7Qi8qCa2ojqJlWE7CEcp6I+8cZRY/idhOx+eADpj4qpC
CGhqCjhK2iO467DREL2/O16P5VbYMlcwzPNpHNKylVTAVMJhiT4p5OXyWb0tR1ONWwEwb8+hSEH4
HgJgyE6d9uCdPerSP51fvJvhScPYbjypw6iZAOtRW+oUpKF4IXLzpWRidyEeLgrW6bJsMX3WC9Jg
loA4LL7mSzt8Ix+0IEL6RHB577JNz3AGY7tVxkUB+8MCsFK4y6pdrvwM/55E6nRBvwRiW1OKKO+x
FRYYHRZ8U+5GctQ8TPnvU0yT8opm22FkJRGjb0Q0l8oi8OitN7lKe0pAgdoTBSB0xDzRvldMWu95
pa3NV8cKlVHCro9HgiY3WCwpJ9tIZi8pJ9nO+tJBg4Gbqrz1DTw1YRtXUtOIOykFYnEtoPERuY0o
KBo73yP1tat+8L6CqN9+6y3Ol8iEkEifNTk1EZ0XEexfxp1qooFlOJCMRxm5bWFnICaAWKI857kI
uaxCb+zBbK9AXc3zGVQJLknDhJAqLyYZa0gQgqfSuCKqUfgYQB6xQlgobexXeJrzuHOmof2BpdeS
RxJS4vMvxj6HOeQQvfDkZWILZjEsvFLxpzSxatf1aLdNwPGQmwFzpZxMOElTuSkwld87SWOXDfqZ
+wdMGQYJ/g3Ce8qDwstXbseWX5fIkj7PmYgdijq0hXavNtrdNKXuIBvB1C9eboH3szXsWuCMGnJO
UmUC2qTrulUb8DM5FlGKw+Br5uxwjnLbX1om1uWK+Fxn178kdR+3s9jCDNDNEDuabPf3NXb0Wsco
d5LvU47O+v8y27X9BEFy4F9gRk0wbEhksKlCY2NbilxBwrCo4qa+8ECcSbta0MrBf5NvniiabfAl
rSEHxTbhkW5QxKGG4pSYYsHkf8izw02vsgKgf8DqYZp11pAIBQCUR0xA5Xbh5rWdYNqxBmFrmNj4
UAz0h+yZlz/a1M8VLuPNJnOaxzmnT0i6mgPUzxh23P2HVhjeATLOrFeU0Yok4Myq/8oLimU0qdt4
PaZLQKJI+SmM7xwd3QK1wKqq0/8w48WA5modTYWOtHAaefLBp58X4dN8C96t2ZexBIebEqa6x3rT
NSDjTUfVlCVBAEUEJRxoPcnHJJstPFTg8TzS3DBx+yssHvCi2OE+LjaFxZKV03CSYbEZzq7orSki
wE5+NteSm35MDvp+CSR0SBcPmZd+/us2D7xmrBUg875Y4nRq4hiAVXsfDfft9OPy9W29JNa/z7wk
knpAm8eI35dBe4Q2jI7sjPkzkR/w0ehehtpyZpaiIUuiilh0w6YdpXAOI0OGouRxEwil6llJeJza
1rsMs+m7VjjsXJzSpa2WJyj7qMd0T+u3sa88oPFNOSqH0p13wlPBa8PeVgv0QuqKKamYJ/vdsehi
FkmhmvfOND0W5s3CIy5+29VJ1QALG1TMmWvgL2M8iNXKqGTRYLOMH8T2p2k6avht1D6Mkuk0425S
Szupcs6FbZ/kCpUx7XHprUbpgNoeiuvluj0KDpo8KdWTgpRM4YROy2Ox2lSSFSRzkqSJmnhs8cUT
zzdj7wrikxTtLisID4KJbUtTinlHpRqL7pNUyc+qNblj3HD0cNOyVpIwz6AEVPJGqUMnhOShLJ8t
0yWxP5CDMAb/lzzsR1UVt4WUGAAqlG9a7AkD+A9F+zLG5vt/pYDsV9XQKUol9ji09HpEl2Xhd7v8
42vy2XJ54zSb5nQ+OrbbH7nnMOwtgGV9YMm3S8ppwv6DNBhHRvYPryo2GdELKTKOYYaPeL/+Qnn6
iNOD2xOkFNRBVBrnHbf17rAwEPwvHOPE9SSkvOO4ocEAe3L2ZDQPlXibEk6v6OaxafAQ4inZzX7K
J/rUZmKGZ3DdYHV31WH3qn9ZDTZN54zAqhom/lu9VYFQhuVVa0hPYpe6qcyrifJgmKd12C2NKRLA
NJn2RNLGTYQZ3AnTvL8szraDW8nDXEyiTP+8OI3Hxti9xorONnS3TOziy/9Iu67lyHFk+0WMoAHd
K21VSSXXavvCaDNN7z2//h6od6YoCFu4q3nYiY3oiDpKMJFIJDLPwWsYXos2QXmPb5xNVRtVPF+y
Enddaw8Rru0osKvLMcdNjyTS49IpArkxrs9ZeCTFjVFX8BT2+kgylykaQdSHNSwnzL73viznx23q
vCLePgiWkS7Tm4zsgsXONZtVbCTjkI24tCqZYxXlobaqg1KS25EsgTWot3gYPo1KDD0/yDGs6qGY
iGBPc5bVkFW8wtimrulvlDLRP7CSpa6QXUCMTtqIM2aBNgjufLxi+isU5uzQoHkNQWWKAnrgKMSr
QVCDOeETBuSghqg+xZ+vLy3fKtMmyJoUOAzzFbeobww7KtDjMbTO0M3umvhV8utfgbC7Os7txkq7
Ek996l/GfNy6H5KIF4rjjVi3f+xgjw9lXpO+WGGHnVWObX7L2p9r8m2IBEc7L096hcNs6GWcJ3mh
pky4ANEWzsZvIX8oFv7gxNpXQEzebGpWb9o6DFJ6r22PJH+8/k14R9QrAPoH7O6qyiSTwlphCWYx
H/90ITY3ze/Fp202ohcbXiBE8qqbGp17AtEgY462VJZkbXgvp/cpetGXl7C6AVkd8rzUMyDvmDnv
aeMwFFnTQbSiQu6TvUzFY96uJslREXqsf9OHleihhkLSB+UE1vpz8lEkwcnJyF7hMc6hDsO8djm+
WVz+VRfhGj3NmKxXKn+cIuf65+P5+940Zj3rteo0ZQBUkn2zJFBJRJpjo9G3MwRAPD+kQQ8FItsm
b3o5Rg2K3jmBm0hlG8xt9mTN1vN1W3gxaAfB3qdGgrYOlPQQgxDcpbQH2TXOSFv40CYwxWZO/Smp
oyovgDMF8Hdvu5GewNkCEmo3cjKn+DbXnqhwKIJkPGLKRquwqGnj+tjLd3oqOJTeDicRtAUouPDq
sqlpbzpf5mmKhqaHi2dHJSBu9yF9LMPkM31kBpsmmmEVbLDI7QR5Gu9Z4hUuc04t3QDRnga4xsf1
FIXaTzoYRR/UQQmsPy6+fCtuZKZnEZMFAFOzCOw1FShWMxGLLNtgmPD5P01FOcRVKKWJ6GmA+80U
9HOYoPG2TfYNHbMCadRNNTx+TFzSPhtd4l53eO4pr+wg6J+wi71NG+emMVKIGzpEqx1wjhxSOOLq
lZ64b5Qbl3ZwzMIZWzqtZt6g7xCDci3klSX9iBc5h6BrtZhEciH007/9TJf1o6FrZ9y8KnoMbdPB
1ZVflEVg+U2M49KcNtQQVl00IMw9x/ZrSY3fwa2mWfZpibWUw/UPN1kZGrep6vw5yYTVQbpl35gH
2hdct6h+NJsxxZk+ZJYEL6QSWSXeqUodLGiWM93R6qc9iXyF+/FQDoQEMdimDLZonapDrGskQ/NX
7tCbMTo7kufNAwUUJuLnr9FBJ4F2Sm46NNZdd1MRMuOliQSVIUUFspFs7qSopz6F0p9unNoEIyRE
/9+bqUCefzGU8dIaLQKg6gWcIqdOl3+YQM5uiZyT7y7IQVR005no7WQS3oUkY6PHeA2bMULipAfl
ULpRoIOZ8uVBWlSZ5wYTQjAmi/EiA+nPa++sJ2XAqwOMmsrZn43Mn/tScN/jQ1iqLEPUXFdYvb20
W/pk3HBCr7iMZdMTqBzfkwOg6v03ArOjtwwD5S/5u40cQMoNV8osgRH8kLjDYBZKgsKAmVuwYgi2
L/Udet28yXTioxzkD1M4HtLP73DuHR5zgOlKDD6kElEqqkCJVOZO0z1J1e8xuZ1FqTY3V9tBMS5X
TIoSKzZMa+If7QTSh/rrOiyOXX28bpLAEdhb8iZDATGjqRqJg9w8DtLT9d+nG/BN5AObmYYXNFvD
0NxrXybTajVNAV/WE9sHhSHWzIZ4qyl9uI7D36M7ICbwxEmhEyNJcV/8uQVUy7Row8rCfE8dzAf7
eZYFMVZkGBN5cq1u46GEYVKPpvWidFIUH0Ukq9xoujOK2URNpBa53gOkaB5N6JtpoCzWn6cY45Tj
8/UF5DrCDorZS1GvR7rSYf3qPoi6+2UQvPELPxCzeTK7zpuuAEBPh/Dd3l0O+h0VbayD9INI6k5k
DbN90qGFZJsCMHnL9HDd9K9QuReyqXOP9cuavWGbkCBHo9tAoTw31CSIh+Z4imiPaMF7EA2V8T0O
OTtuwmABZd/2k8SIO6mjN1P7TkkSj/TemCuCsC0CoSbvMqO6bdumHBEPsvZ4n8/Puv2ufXOxggkI
60ykNqIJQqZh9nh1lMJPQPt83ZlFVjDBYMnjcs7oJZ6sYbvcpfq36ud1BK6DWTbUanGtgHw4szOr
1tZi3UJ6vGq1o6GsXUuiaxoXwlYxC4H8BtyTjA8X7ZDXAz0Cej+9o6zlmZd/bG4GDJRUYJ6sPoou
Mdwk/ALI3qmNRE1nULUAsJyDxuzurTb1+jFz9aFUnb5KvGjcRG9r3INuB8pcsOOWdGTJcKY28dOi
/rDt2I1jTxG2zHJD6Q6HceylUjS5p6WrWD5buOLqaMypH3r7UBSyd9033vJf0Qu2jX5MCHChpq4z
oU5ZBnNuEmrTzwUDBC+jJcZXwxu9+rm8lUdngnCbfOhrATD/A15wGY9B6U5duxW4mPtwRl1xcvCi
liWITnLXWO9t4aLyM7CLpezk/TKMatFn2AZm4lQgUm+CxJPc+BZ3RkowW4Wi4gh3Z+8AGXeZC2hS
t/RaGmvPq5Q6+QghB8ErBf+o2oEwvoJ3g1pWS3r3RVzXgt6Njs3hZ42ongatYJuLDGLiYdoZTTbh
Xcxd64dRBivW/HmZRS+l/FACzh1ZQ0Otwd4/zWUApZ3ZASQ5ycOpqwTXMO6KgdlHMZHo4c7J1j+g
NreOWTu83JB8KpIK6foDevmOJbIvYX8rXRM2qdyjUXN3h1Q8ZzqxJJij3C+e5FRBoziUSIhWsKTU
fV95Zw9IP+IOcG3XiUzxiBeW+qaunirR0c7dR3sA5jhB8rUl09xTj4sNh3Y8T4521/ijZ5/qe/EI
K88h9nhMtodHm3iwUuDZmam13qhL6W1s9Y2o5Mzz7j0OEwkhfK20bYWFM+Wn1TjIWWBr77kF7jGY
qNd0Wdmi+2lwrbPs4pwMNhnSEe1Pyjey/IU6pqixhhvf/0G0ZXYcSZenJI1GrJ7uJJNTfqcRXjnY
pmPcmo+KG9Vo2ssDPRPPfPK/G/SsVA39Sthrrx1xBI1F3ectzQmSB82rwwrBKcg+zV7kdOCB0L4u
77nIq/IFknGVKbITVVdRKxuzYQs2MK2c88XqRRGEv6cvMIynjFO5GusGy+THP8ThpWvLtDJcHzuY
Fj3Fwtlxela8DSMXSMZxSiWuM0odA+eUHkdFOlSdryla2OvJQSJN2CzzqVWWc2pn6MOIDe8dacJu
ZU359cfc8DTZyjPwKfFU53XBFEThGNZu8yM6jF/UoPQ6YZLHy4P2oMwB2rXo+44JQMv2Z55+Woev
43SnkweBcdyNj2d+jEIrYDpgTxxdrtt5IPicUfMw1Sc7OQ9LKFg/egy/+X4XDPaJeKyq0tALHAOz
mz1TMVfzSW2c6kA3PrjSRZx/ApPY5+Its9O1VAGXj99Bc+VUymkwP/9Lm5jUo4mWburkF5ugNv6p
QL1WPS70semmCYXkeKIVZJKPaJbkcVLwlRL0JNan6AhOLW9F/3YKpgbRnA1vSgmUSf/4BDuusShT
NM10i0uHAWlV5UWZszzS20z8QcjAx40nOzDmyI7tKSPGTL9WAv+QC4egITeBMl6UQ1SoBg2LSKaO
l33vzWNic2UkqEaPMK9bP1TR73j8kRabY8WNa1ahIp6YF308JjAvbUSseYSFKwgHwLZFq58YoqxB
xIeOcUEbl8j5mfA81TrOO/rtygYfTf2eRXeTiO+We7jtPhkTj2d7NqcaY75uDVdHFZ+Gj+vbS4DA
zmSUSV4TbcHPQsyqhgBe+p5WnJ0PsDWaXC6yXqM+kH/KnmkaV4LcZdPBjkgvfMn5XW+qKnIR3QBv
At68mR1cSkPbz5WKckrqoPQNgr/ISwbH+mp/10P6RK3+6DJPVF7j5/uqqUJdD08iOvsisum9Qpsz
EHpPFcSSlpspdra73lNcqg/eVYLvxs+PL3jsUTlPM1GUDHiDB0ZBSitjeVs4gOQtfyjg7kID6dn7
5mzZATLHZC/nM+oFAFTDP3qTW2iHBO3Fosce7sbaATEBPzZ7fW0MANXaVxUav31zzM3n627PPfN3
GIyT6FZqWWkJDHOGAen3eP6cx6mr4nVQEtYEuHtsB0b/fXdXSqcUaVwHMLv7ki/PCvl63RhuG4G6
A2Ai+1zWSpzoAKhw/b9T3RFcGphEzc/qffRBgXgPsRzzq2iGV+iCTHiv42aSK+qCGJH7sKG1nb4x
/Gh0Z/DzhyEse6Hik+izMQGekKwldmrjQAF/YkengtActN512bkVsuSIdrTJBHhJbfU6ozt6CPLv
6QHiG17yWf9GK1UJKDad6x9R5PVMqB+MdconGWiK/FuPHFANOaspKOMIHJGtzpt5V5HpJUbZyV09
p5/B6+lfN0PkFCyZx2S3krXasCMBsbV9Q5/XGwzC0e4gOqosknMSeITFBAt0QhhRq5uofi3f7Hpy
tcib1jWY+sBMRddq6s9XIiDLDC1v0jpWA0yTQZSnO9YjGuy9DbQ8SeTnt00BZrkXlSyhNKPANywm
gKDEROKhAjBRmlsrR+tCvPl2OXnXv51oLZkwUi2djFwAMEO/nBLsrhXk513YbbW/zMfrWHw/QeXN
IIpOH0KZraxa7diqoBnGvb3A/NkBfWTudNJ0R0cXRhlEvvyefG0HyGxnfYZuQEXpfzQlcUbpAZHE
qeanf2kWs41zpY+aZgbK0npWaOMKFp/VX90K8WkIlCMTKEXHJbcpVL0YxqZwBTj9LU1+Wckowcx3
epLw4hY/TO7sjcfOTT1h9w53J2joIJMVXGbRMPf6RNNbYq6kobvud3WrfaEXCaiTxuHy1Ad4XPwy
ezTpqUQyT1wH3cEyB461bJbZFICNJuJl9nOJgpJM7sfuiyRiLPkvq3oxkfXPxKplczKQIYBIx9+8
7bkHjR7MS1zjJxiJPXTJhwLnocHqTYDZ2ce6qDInhRnDvmEsP9ma7ZqT6nSZAUmrwpEtED0Y3ams
01Nd1p5klOcpFg3ac0PN7k9g/HeRMde1ZnSJ7YcRZMF14zTCuR5umekCwrZY6JUx9HFL3Sefw6kY
/HKuDnWZhDnITkupdsvM9mu5CZW2d5pSyJJAs7sr6/xyLd8lZLMZT0Qb8W2pgM4fMg3jlg6H0itJ
5KqiOxD33N3ZyxxSs2nqBQbRaaOinkPDi4p+SyALCZbT+oW2luL1TRRfBb70En93Ni54pO2yGWuM
w2r8rbw8llpeBJb9O0pFJnopFWzNl+20g0NfZFxakJdzJVAXG9Gn2OicQpedNA2rWMRJKgg/L/nw
DkyT9HJte6znMGUHadSdakzPVbL4nSKqbAv2w0vhewdlzOuSrNSuNO7AEI6MUyJuv2bO9a0vWj4m
2gy6PoM0DjCL+bGQ76AONEGeJ7O9VRcwh4mQmBgzanplWibWblx0v+xubO27nVnBUnw2S1EFm3tl
xGVYQz8/GgLYViejyCUpTZBQROs5hvRsZUtOLn2WlltzLp1m/lrKD6MoyeVHbhANKzqe99Bbydzt
NNJjWNrQ0SKEiZLjH/FGK/WUUPrWYu48DUbH8K9/Pu4G30EyCdpSQZ+2tgE5mqvXrMOhXebDdQiu
I+4g6L/vHHHVohW1FHy3rJMOhlkeOlP3m0w0li2yhDlipcocJSmnEyZa5jY5dGAH0dOoyBLG1xfV
mka1BkRcqDcqmW61GOQOYyu47PBvxbsVYzwdhPvlYORYsX51m6OGB9hVR2JUHqXv5RHEwk58b/md
aCeLrGMO0LJ6mYmFdbaeOuhQd6rar5qP152Bnz1fbGNJYquhNbK5gW3LPR3DKP0yzD4XN4srhRCA
C0QzQAKj2BGgooZKgtbAqEw6t9mPmrijUP+Be2DtTGIOyTxWI73XsIe2DyuI/UfM7MkPxj3tPxfz
+vPd3MLIJQZ+0cTMFLMIWcakRBrioibuSJrsZMvz9U/EX7ILAmNOMRW2tC5AWDEp0ErHXH7ILFGA
5a/ZBYQNdcM2gMuahjopoFXH9ASO2DzQHvtjF4I68PN1m/jPvPoFj4lzY67F2VDCKDVUvkQhfePN
kFNApcNwkKYqruokfhFOosT/v/j7BZiu9i76aZvVqxXdy9HZ/mICFLw67gLiopcOlOwsCuhCQCYO
5iSpl9nCyvYg0E6/Q40efD7zT/ssB5T+ESNW15dW5C5MUMwXtU2XiBqoB13fOxuopfrf1zH4RhkK
aFbRg6WohIlNOBWraU5B8Nt5ZgGNFe2QgBhcHVGwAwOTV30UPnBxM4ALIqtWJJldUakjivHxpA9H
UhbGkRB52ZxK3wjoNLUMlfHIkofV7eRqaf022hoQRKu5iKSJmzPu/hJmx6dWtBYLPdhS/Uvc/Nig
dNVL5xlVesEi84Ew3K9ZoMwH2+xrV60TtTaqFp7TePOj+khOlDw0D6PKAatA70FlGbNJGSa+BLj8
pb7gMsfdmhmkLWvgqiGdqS3D6NAeM+xH0UMiN3aCg/xvAxkvotQqaY35HVfqjl110PNQYAl3L1wA
2MNNk3p7TXMAGLljfUvvJCeBGH0RedbtZnq4vYD/qb8R3Zj4qBAhANc25tVYgqSlayt7tiVcmIbI
I1vjlASMRa0gZPMX74LCeEeOaVOyVGC9qYrRMSvNT4pVkPiIDGEcQUmaTZdKQKCfz1lTiLMWDjI5
gZ+LUFgvaKrC0qisgbTdZdFzvtzoyV8CR+BuJVPBPrKIZoAu4PVWUvVRmwoJlnSLcVKWPpDb8sZI
F8tBp/HqJRn5Mif2ja3IAeblvuTNBvrNVRu8CI3hzjhtkbsQGdW+zci8638bz3xNwxw2/qdSevbX
f5qWkMVQkem7rfpVQpN7GYflJjoUuFeZPQrjLR3ualJiAGV22wJza7SPMP9ou4OvFXjJpGJOIpJn
kWGM98iK2ViqtOAtqf+Sd3dGZjmoAV9fPO5BtLeLcZ6uraVxtQDSeUZonYbEQc3Htb/Fv8BViR5Z
0ZgSb9ft8Ng+7jYqIzWXsI66XmIo7jiA+/09JoGdVUX/u4KEkvlU85ZtdrmMCB/hFhC/DSFr2N2Q
5/KYHdZDq/iiFIWuEVvEAofMP4DMh4K6V9lIKgVczpMpOWUde5P8XbW+meYnKSEeBEZFRnKdQyfQ
qFNRtVcs+u+7NGwh6hpJM74bMd0JXf5BgRZ8yS1jv7WdOaBl3yo0IZQlAObhgrv9n0DA4MZNWRRZ
nIARsJocpT1JsuQYoiZaEQizpcmY/wekQ1nZykMp/50VgjckPgbqKyakbiiR7+sFLLZ+yqQFEW1d
v6ko1YMuZMt/vsMVVVrE+QPCensv5SVYjAAih/1v1XJVqIpKd+t9DYr4Y3fCbep4HZG3vVSLNl2Y
hk6b215bNZZ0TiIBsYxUg4uiVQ4NRlmuQ3AXbgfBeHuJco+tyyn4jwfLG5YZ4an4blZzKsChv8Pu
qr0pzAeCjHGhFDLlyNmOav6jHG6n+mioMyLHs4S+4OtWCRaOHRbQRxJFuQa0tPkly7+Td1BNUQY/
2cRmRWMK24SOTlV0WXXYNyRtbqptxOyzkYuiAv/TXECokbuggOfWbrI0gAzSaY4OlnkgpcDB+G/x
O0Po37DD2IgxWq0Ol6YNoaVfh1L1wgNW+TPkpcm74s0OjgkFepTEkZLBpE31LDQPrT0GND+959tf
lo3ZNGbbkYrQmNbKB9uAAikG2P4dArNnrMac1SkHwmSfDf1hEWXMdBXe7pWLBcxekbSylGaayxoa
5INt8Jk1GJJ76OOv1+3gV/L++RwYoGa+vpqYs2ECqPO2oPhVn8ow9S0PnZJn5UTJKyAmpIv0d/h7
82/rQNz4GrRclaTraRSN+8yZlvtZEpnFfYbamaW+RpC36j9xWjr8kcRbFOjtoHnhO8ZqPOuuNAXB
jbdTNRkkNJjPQ0rNmjSAplTJYpikatDDq/KnLemdRBLpZ/BWTlMMcAXpaMODQDtjl7qCmEPCG3ip
Ijvopg9kyUWpMdcU1bBeGExkpFyvMdqqk23MJNGnUh8tJ24z3I65KMXihh1th8J8oXitxnzoNmT5
ibuGlPsoPiU/BjCQQ5FDLAJCF4bdUHs4ppzXm2kRqxWMUvs0kOTcSVbpJitlMMXLbqyLtB6E5rGR
204X8BHBPCoqQEtczU3nb67sUSG8d/Up7K1jYrhU9VZjj7COhC/dVF/zsIlAHDR7UN4LEsNNwrYU
eLzQRCaSV02TxVEOUMozAqcPFfmlFaMCD5z5LKLYE3kl4/mtpuirXACtWuqDqSaPhd06Ukn+uh4Q
uRts55ZsYFfWrOsTfLdCu9WG2GnSX9cBeJF9/6mYyG5twwrHhx3NcFDTT1vly+mNNJTudRjBcrHV
wbabCjnu6XINj8Viuypu0C0u09dRuKu1u6ozp0fTSJNUqrj85RB3LsvRKeqn6wgv4qVvNu4OgolG
Ea5++kzv6VOQ3qk+9FmMk/GoB/nJfoq/WZ501k/WTeXaXvuMjgpQ3eP/iu4vwls1G6021Vo0qutn
nTEp4bZh/LHLQM6JvrQ6KMLqSy/cXrwjbHexZlviWgsaiFYGyAV52XQfn+SvKOua0CXB039ge7lo
oJebC+wRmZiVTUYbmxMQIVBjOMst5Y2GppcCHrw5kEJymwdS46ii+z03NO++MBO8YrkspjkCLFn9
SH9o7drLuwUdAfdNJNjdb3cFRLRR7lIoQywezpndveFRZyCZBBaa8TTgxTwe/WmaBJuCD4IHcpug
++4NC5i5pRXobuLJbWs/BkkcaMTlQWAIp3xFLbmAMMHXiJpYnXqArKEBQSsqWqM3oJUynMhBA9Nx
Np1cdMy8DV2vMZkQPFRNRhICzGq+iduPaqc4UYnz+3+nhQAOMTC+A7JvQ2G5idNpmctma3B8IcX2
tWbFgNCk9I7VqkZwPbxwv5Uug5aOriV4xV/nOvE0lGmdV5Mro6mb1N+79tPaf7iOQSP66wgGc3YY
TASbqgWE7Gk5ucWRtnGnEM58mc8Ir8O8jcWvYZgQhQl81U5WwECPx2miuxjKKtcROFHwNQSTRGlL
3qVVDggq9WO4RaBHbvNDPa5B9USbITOhkPbbIPgakQlJTR7Zddq+IP4p0WZBegaBLphchhC1JFGJ
VrSI1F/2l+FqMJJOo4s45X5exd6qia6OIndgdu60yWqWV3C57KjjmTAP5+D/IyUi8mxmsxppWWmg
eZ9AVH2Xzo+pdO6qp+v+8DZwv/44bDSV2k2VCrpYReubCODxquEdLslvC1nxyokcr+Mp9Aev7SQm
d8JImGJsLZau97VAv8XbX/ZJ6h1Kbqe5VIQJTWTt5wF0xGf7QRT9+OAasXFUoeLDKtEYEG9L6oxG
pWK9icjoJOp0lGs1IHp232qWP1a2gK7hv2w4A5pkGmWyY5mypbIqZqPpJkx4VcfiVwU95uFQHajB
0eSICSw5XQj0k14AGedsu6SNohqArU87cykNTPcZFf3cJQ4Ywf9UoacZYo2C2MJ31wsw464xJISU
OQVwny/dIZ8M81OWSPpPYzRWX+BGNBK+cSNoJhs6mI3wUseEsUFWpr4nA7B0p0GDD3gCnnRfC7WT
8f9o3+SemlDFAHs1GGHQ1v06pMjQYCUNgd8suET3cunrs+3WJeY19Pk9p9kOihq+i15gDpowhAoo
OQ9r+WbbHCJ/vL543O+0g2DWTovaKe00QDTj6krS8KhkOAoS8z2H2Q6GifuTbfapNgEmrv0xeTCr
7//ODGrmbqVSc40znJNYqfVYF3e0ZSES1da4Z8nOBmYvIZUuipUuVV/7hp47HQZ0/50VzKYxBkOt
kgoIIPNAy4UG9TYvJaIWa+4ZvLODCfPSME/WbAKFhP336NTjoVRyO4xg0rmjnxDNETzk8NcN0tx4
/YXwPTvuqea2gllqGgqUR+guVyJWH35UNf4BYOc7R3ktrLIHgBwWIPJEBEgC4m2P2iMVvi1CSbAt
+cn6DpAJAaZkpomdvwD+KQaZsmvdQp3C08CtZT1pR6HgOE1c38a4i41MKOirGkoHJSCzo+oSN32k
aafqqTeilhXOrRFHxs44JiKoTVSsQwEk69zdLsfqSI8NaPn62+qagCw/VGfRxCw/pl6sY8JDHqUR
uBiAqVjf53Z0lO6H0UMD/D2eCCV6Ew/PYHTWmHzDxn0DUqqgCO63HNQupEr9aLJswfQU198vKOyQ
0bIiIYwKoKibPw1/RcIqDf8T7RAY/2u7utesBgjKPSWtyU/xR+PXqDlULazAM0/+AzTPomdFTn0Q
jgE2fbyjY5DpDe2rNuHOM2VALW7TOzPYcEU1ffM8+ejyo4T612Mh30iofFAaW8V+w1gYbRkiYJvh
Y51omxaaXD1yHEpnhbbdH3EKpXFEsYrriDtQdpsZRdtPC0Ar+2tlVtCbedCTOyMR8FnyYUDwZqJy
AZpbxhEtKTXHuUYIVvPfXXFrJrpDkAZXwtoF/6OBA/A/SOz8kKk3VYmJE1pXWCCGqx26G/ShhbJX
ouT0jkcAuMgOjXFMXUn1pllhCbiOkW6CWOvUgckLNJ3oVBGRn3H32Q6M+VaRvUXmnGGQdajO5dw4
rZ56132QeyHaITChcFvzHlOzQADxJDx8uS/Uzq9i1COnJcgqWTBvIvxYTBiU1HixkwZ4KqYxqOxg
m/mIw44VJI/kafp63TrR+jE5U7kUVVzTQeBh8OPhnuTP13+ff0zulo/ugl1SBnIdVS57AEwBJWyB
sCAuGg8EiYYRlEHlrqYjEsTgprM7SCaDmssxqceU2rRNqw86HNTOQJTkkFWy/evmiZaPSaMKNNYU
awcoNJG4knVrLl+uA/Dzmp0xTJTYorKf0D8KBJRnVFxrLE+7Iw64TcBQVIT/+9Qv3byg9EZst6Gc
wqydVsRQ6ZsRKrqqLd2lkRo3WZrYHQlapq6bxl07lFNVnVbqUL597RmpWRFZerl7QzW7+DIOH67/
Pje+7n6f4u88D4JUfbwZWDmpqHxS5gd5HIPGjtyx2A7XofhfaYfFbCMQkOZmRIsYszv6qptAe224
IZAK1dDivx6043U8rofv4JhNBeboyMaE+wReoMaZh6DPKs8QMvnyT98dDOMMtWQlWwPWCtf6Rh9I
eheR/If6rH1Lj3giQTRXwMAreqkWfTZmS0mo5RvyhM8G2mSnryUgfNCUozp/+ndryGwsa1A60AUB
p+nORvkkZUcpFUAITGEbswnoqrNYBoS6+CpUFPp7c7vvRXmEwBnYYaOOFPWAqwESQQ3/mc1y8apl
S92ilTvvX62Zypy2a1o1mOcEimYd2/gUt+cxe74OIVozJipMelYZ0QzXtjPd9CNNmZx6ADWKba2Y
QFsTRWASjQJv7lQXH1fpv++ihBxZGEqgldtJ+zWqvZOLGNj5B/oOgYkNbW9NjU4/TWE7tCWCdoCq
v3RMxqjgEBPB8bwBzTeY5cQDCJjSGLdWYjAwq7GJFrnViy3bw7hBBTGv6x+JlxPtQNiH6G4lg2lh
9BH9Xq5hTo/1dtvlP7rNn3vRHCfv++yhmGxSHokxoDMLopmZmZ7yZq2dXJNywaWQ+5H2MIxnV2ur
VhWF+ZOmoAo9v+iraFRd+l7YMMetyaqyRaWt6KQv2xk8znq01LkBtVYkyS+h1bc0p9dd7UxAfEzl
nq0nOXayzL/+6fj+cQGm+2/n71WeWNBFBnCx/UxqydXQEChkteF/tAsIc3BodRXF2kStm9HpHDs6
KLeumyFCYE4JTS3wzrgCoVN9qb0Z4l/Xf58Xhvbfh9lGm01SvaO/P3fBsEGj49PYeK0kyO4EVrCd
x00qmxVmJdDTaPtjf19losl//kb950Ow4mNGPUaKSt2sXYoCSovJ5NnW9HmqUnB81yj63k1tZ6uC
j8NNhyDYauvGy8AH29E2tiUeqSz1j3fHh9yPv2X1yfggB1NYIR4Freghh+vWO0TGH/Sk3lZl0aDp
XIezmfhjc8iJ6CootIvxiql86XKEXbq5lK6ldolvS+DcsFfzsTWQQuT9VoE9L/7VljoIzctifExn
46s2VuNHPesxw3TdTfl/kaLYCPR4SVJ05rjscNkBn679J25h/uqmDEG2kLqjZwQvBMLCmVauS+0Q
qU/vAkifmnGXahFtLlUCGxMNdZjVBwXCqE/0CSt2MWVTOR3xtOmwigpC3M+8A6f/vgMf2q5aCAF4
Xj8YUe1p6k3TCG7gIgwmQubJuuXyiCVtJdvryFmzPLuTg+sfTgTCRMgkGqupxui7m09PViGh6e0m
lYT66tz4slsuZlcUaZ/aygRTen/1h4ciiA0XFDhK6RDHcjY/O6XFo2iIlRs64YlEBrG1Bhni19/I
ihe8jA0wbZRu0S2zdOZZbjEeYv91fQlFOIwjqgYpVK1B58qSWk42O8n4l9W1jko69zoQ9x6EAZ5/
LGK8Ls5aO0lydBjRpsjtmAXGcoKMxfxyu5MHR898y11vhOS6dKXY3HSPy3qiRZpqbrGS9O5PZ9km
2eluBp/uMvXG/qoIsiC+U17sZJyyapemMgrgFQStYnMe++A3C5SGENGK8r+dZZroSKbjX0wgLVRF
aaIJ6RYJqTpCFqh+Ad7RJXYINC4IXmxST58d89f1L8ndD9AbxlM/sVDIYAyM1LbcZjRCuwqkkMa/
BpyJ1wG4K7gDYDbcbBsDWTO6gv0pbm7rIezr43UIkQ3M0s2alrStBRuWJDSV2tU00awmPxm+WMGO
2ciaGk3dCojup+5EISQ5gjlz9LMdGof5XcUMgP39UdjOMDLolkwWilY+GmXp2NCQ70Wts9w2kz2K
+joqmeuUdA0Nhcjrvc3DXOh8bD/iEptiOhQd3MHYu+3nwu/O23R8T5V6D86ExKXSBpBnUPDCJ1vm
af3sX/eKl3nJN7Fit4psNCxNXSY4VlwTBfcneqPIkH+EaGiFiEaKaiEILkLpNvaSRxG9ncDp2YYW
ba5bqyOwTspusapo0nTk9D0dVvslZGJhbUVmYdFEZ4CWc/5cpLNjzZOTFXexfBOpH/HCIVhSwUYz
mGBhVuq0gTwVAy2TB2VR14oa7/pHEyEw0aIxIrmdVetPppGsHrFMQaDlxtmdVzDBosBtD1pZ1PHi
5zYe3Ub50SrETVJTEPhe3pCu+B/7/q7XpTmmMfyPvk2DVvFE0EFoBOuNkEaXb5ONyzOkyI03SjGa
ndebAT467GTIOwAr/2Y96J2bfVY/UCr4KiR3oMvKJoE/cJ8yoFX/DzCzxbo8W0A6Rv4AT8fMixdH
xxX9c3xbg507OSmmPwpbxmlgeruwF1S6+3Ypr5Yam4VEB0NIYXw3HJVDfEZ7HBV2MQJA6gKP4W5m
DXocsmnYlInsNZyEGZfFNBX4ZPzFLL5kEhgXRLdS/q1lB8IE41rtt6EtAbLdz6e/NZ8qE01/tFkj
uhO1FvA/3Q6QCcCrMdl2rQGwAzklJRQsPgwHDa1UeIeiXy47/x9p19HcuM5sfxGrmMOWUZJtOafZ
sCZ8lwRzTr/+HWjuHXFgjlDPs/HGVWw10AFodJ+D3urLzs1bSMZaqskUJwXsCHTiqgsnp9due43X
LERj0AfjWOnFGIcRFWAW0SEkHD3JQoVCK4K+lFA71+yl/QTfiWRiYP+XcTBBuFeMvpzpvokH6njS
VegS9IMAlYObVDZj40oUE31LDQPLQgJRaRnUBKNd02da+ldFCpZgRFQEkB8Aa99R5OtBze0l24X6
/WUj2L46rOoStKVn5b1CruviKKNi8DMsguPnwYr9aPAoss0pVil768dnqB3oTp0rMIwbp6OmWKSE
cs3b7HT7NkCgAjcYbUvO/eTZ+sHRczNKreQxHj23cqLFE/TsXNqNgqcisGmp7omaw+ddjLZt46wc
4816PiVzZUBYJbqLfDuEvDIDTbwf3eosgPHd3MxyXCCwetn4qGhB0g9unl414n1F/peZvJLs9nl7
tXiMF6OjJlWNn+UyM/jv9RBjSMif8T0PeXQzfa6EMT7czWIVCtQy8vx/HexiTF1Z+q5/qsNwZYFs
BxRIu0ie5pBDaw+Ki4r6TfFNtX8WpsCszGOo2463v/aMnXCNgemcnix+MPe5YjpZvkt6npA/JJKz
FMbO06KyTKumfqWbT2SegFsdvy6T+U9avw96HmRt9I8Qtp5QLJljhP0XcxLdUiE3JFncyz7HU5jx
grYVzUiJ8VNK83ountM3FWSofyeC8YPaHEEkJMHRlOWb0r8QwEfUCSdEbjsz0JkBWGKgC4oJ9IIi
J0kcoxTQpneK5ueE02b1B+86C2BO2UIcwcFC1MBRyvB1nEwTEbhiP8GLUxCdfOoAdRbHHLnzRtDH
lL6NWbVXZbVjmnZpyBwhHKUALP57XklJVXUpGshOSo1B5M2olji9T5vigCTOLQlsG9t/Wklsw7uc
1Klu0kUcD5QwsXkUjuodGR1gTPmhLdrzN31254dPmJ8KeBEgjEmiyl4slyjEvGuM+5GWOylBJ3Q0
2pVU7S5L2c7RKzFMRAxrK59RqqI5muyq2+WqDgwftdLn75XpNEd5J0k+r9RGreBDhlnJZKy+n8Ik
K3/KjHZt0O1oZgaYtsfRbdO7VnIY428VQCa0GpaQ6lZ/KZ+7XVJ5NAxHDpCjdMdSgJjOCRubKWYl
lHEBDFEOc6lhQTPyHId+nwCLq90Pwv84ytEId2ER2TtnKBaF0FH7iF4w84mrURpE1wMofYAA4IEC
mFMe3Xa6s14Gc6hKTvOZAuTRR2I0v15ZHiqW5NoIan+8ynnH7U2fW4ljco0i5VY469Quw8nNK+0h
HyLgavcciL3Nw85KDJNHQl1qLTWEVpWCovYsa/tlmP5pOtEVteHOpO9Y5dT2nOy1nUlVHWV6cFqY
H3inyrRtwl7GbVoNop22y78MrxmOjde0/KvuZBGzGzaXEWHbMs9CmYSWt0KmNClyZoLGhS5zNdPN
utDh9WdtX3BV2oOBGQtkNcZSynQg6WKBIZoOteUeDsNJQJzBO72OPWLauhs5PvcH4zyLZKxFLowW
AymI0GowexTyhwR6bFOQWXrN4GKjbHDx4YaxUpE1m3TWiFlC3uCDNMxNbtsC4BT/knbwxtg377kr
Ycy+oZRfRe0MV+jS67g/SvlNPjzN8fUU8ojCeJKoU64ubPWgJlnRQ62l9Uzhnzl2wZlUq6jc1rwc
vh2+zjvG5B2xmWQA9Z6MhGIDl4H6DuwktHBhgoT4SmKjt50TMXnaMWlHAAlGlYrQLnwekMb7YPgm
eqmXn47m5mP3QhtPtCn41KFotX9MGoqIQqyIqqrMPhnfs3nxJsvcX9ZuO9ed15NJO7GgLD3JoJzS
yzamAe2qyYLLInhexrbSC9U4hZl2snrF725xvNvrrnZPYcQVEBDwTGQ7Xv1SiWXeaApxFhYCcfTl
kcYRhMj8mdzo7nAwAsxc+EnppKK9/ODoyVnL0zqs3CAFXS/YL0+2SQ/NiZ9IjtkB/XjwmiMAZR0T
VQzu7YqGxY8J/awuE1NStQfOAw2b5aIRD3B1+6KM9wDQtsM2c+PsLg0xi9EpdhlqbjOKEmc2l6c1
/f9K66nXxgWY6qi1xocpfcPUGscBeQKY6CIVktLpLfbTipbbTg2JbakK79yw3Vx29rbT/1dqSPJQ
1X18MlLJp1dvA/jJP4wjwe0HG9g+pS5x1fqR9xC0fZI4bx8TXXJtIklOrz6K7PYgTCXZvgThHPhq
hvsl40xY8YQxIUWOepBHRFBSqkFiVgrKewF6PTePTc1T9ULYTWLbHMZIHr5f9o3tY9lZSybMAPR4
qWQRRpI0non3SlXbSzFHBsdO2M7hLG5lbamh3KTd6tnDDFiTy0pI9FdecDW2a3iU9XAOZ2ihtUHZ
iU6sBjXgxFE3nsf7hNwR3CaH1omH5apI3gy4uzkRuwKmUTTcJX3mtsVVaOru5Z/FWVu2wZhMw78B
YGhc0PvZIbho84e/k8EEmUwkupWN0HxsNUePZEeaencZuLF7M5hpmKGQNRNRi22CU0zMI0kioTMB
okMxuZddcSX6lFuX976xmSZWohhfKABo0bYpJtb09LEg70PVAQrNnQkPxGXTaFZyGNMnWQfM7xkq
NUtjExTZ+uqmt/a1dpNnsR0ZO4NXG910hLNEtopYxE03ii00m2IX2DK23vKaFTdNbiWBOaqjRXKW
JDrtFzaFW2OQQgMeUp6H+8tWx9kiVf49tcxDPatjDjFmftdZwSh8H8pjwaUKo8b7wa1X2jDG3alp
WkoZxFi7waX3AMR86zQ/Bo7MZ8HlddTwVo/u3yrVqGWh17EFi6iaXVfuyHJn8fhvtm8aK53ob1jJ
kLqyiMMKOtFmIZCA7RTtoNqiT+81C08az+CYQ/nSlzrmrSAsr743imHP4dNlQ9g+Qq7UYbKkuRSS
JEWQQM90aDoJZOX0Domx8RuwTPy4LI5nd0xoAIZJMyUNNmiQvbyI7mrpIW3BkCdK3mVB26eOlV5M
cAhNaVmqCZLALwYu0zFIbg2vfZtw4ggBvU5uMyd65cikXvPB3EHnCd4qdOd9YMxqzDLMeyGma3mq
7XrVa7Wb/RPGqZN+uyxt09ZXwhhbjyYpVOIECgI+iCAR5tXeABTYZSHbpYOVFMbau0ppBotuWOfi
Tfc69RD49qGvY4BW3QESgpenNg1+JY8x+EoHFZ1RQJ7Vov08DJXpSLRk5O3UZmBaiWGsXktjWcsH
iBEPoxcBfOaQO+CSFm9pvacJUuJzG0V4xsGYfpdPIh4KIXIEvX197ANzD7feCwFIzVwevf12FdkQ
AeSq0gl5dpxb6IHDW5UATtImfXjPLZI5/awD3l0ZADzZmwWIf4omwDRlYKb1sSoGy1PDjtiZaM44
g8SANu/ib4lGeMfyzRBw/mXsnTUqwiyP0W/sqMmhFr1Qfm3kQxu/XzbcTe9YSWHyqGlZxZDTQaqo
f1CjFxLeNAIPbZyGkA/uvpJBd3yVCUYxA7MnRV2bgDPdv8etGgj1iyHsKit15uIqirlltU33WIlk
EqqVR2GOtlhAboHBOJBcaZcBqvELCSYn/I73WW985ZkSbyWZONMTCwVZOYWtNtfylLjS4owh8f9u
u5gwk5vWpCp0YpWIN9G0N6fjEj1eFrEdylZrx4SWUGhiS6ywXfpN9mT48S1FnCpe0J4CsIjI5WLA
8PaKiTFD2KhjrUIezQaVT4CrNaCjGK3uP2sWoUMaXrjeDDIrHZkgY1WTLKY51rHDOER/bAPBAyzQ
+DMFHSfe0wpPRSbJWlbVjJIBFc1lr+Vvenh/ec+2bQ/UEaYqWyq4CX73MK1IKj2K8X21/SaQ2Rn1
1m4xuPh3UhjDqMhYRWAOQDJI7nRJwtxbYCa8+ipPFcYa0qgs0BkCIZqxb9OrrPou8RCn6Cc+xqPz
ajGbX6A9UVAtiGiX3G4Tv6xe06m0TQFdZTmvt3xz601Rl8H4hcaok7etgl9qYvAmPHVldx3ojePB
zlLCCeKbARZI5wBSMwzxA89fJrbxoM/o4hQPEYixO6CE6H7FZb/dVuUshonjhYCG75bOEIndF10+
dlPrXDaw7dCzUoQJ22rXD4AVhAQVjGIUp4ZukCt8Tff0fRydcbwK93aD+Uoi1Xm1Pa1eq62iYxxF
u632uoNA8GDldviktKfTvQaE30cdbDqoncYlJ5hvryfeVSmEvIVXmd9lx9qCp0naQi9AY3N+NLmF
y01Lx6zGvxLYiV8Z73dCUUICCV9NpbJn4F0Q7cEIJ9sCKP5nds8SLYWyAxkfOOHUtEczD54HEVQH
FznX7jqgFeo2uSt9sHp7Jafuu715K4GMI9edtihhgQkf6XY+5PaAaRvczP5HgjpzUOWzgZBsJ/e9
ff+5ibaVZGbr8iSpQHyJhQ3TnU5wnw16Nbi8nPTHf4hSZxFsMTEnaW3oI1azLwI9/BGZR/1/9di7
rZiAUZDX97r9sLsSxxwEM2CFtkBXoq/yAyYtdJBeiqMzv8foAnBps21V+p8CHULCUnRTtjCxz85T
x9BjGQV438+LYB00r+Hu59XCPPLoXf+g4lkak7+W0WpFOcO1sz/0Hp1vXUR7uOqxnD7l9JxUO7mZ
OKF5u25gGRiGkQ0ZnFJMSLNicY6HAsdCOQjvyW7Zpc5ylA6ns9Qt71bIlcaEs9xqWjw9oUpBGWTA
5vA8XYE/JMi8HIU+nxc9NwPYSjfm2NE1Zpu2IaSNSU48q0wVZ9TkhZcVeGKYfZPrMDJSqlS81w+x
MwBxda8cxf2Ed+vIUWrbciXegzL95kfvO28bcwyZo4UoJa1gZssjiTJMYqeOVhdgwONRdnL3jIli
eZoALSiDhfSNPTtAdbxJgzjBfFO7119Dj4tHuHX2VQCBqoJQRIdRMp6OPADWSRFR0wLzARijywAY
Bvq1EliBdCO46sPlOLbpdmt5zLFBCDstzQnkNa4AElZ0NWM64dtSeY0n+8pBdqug4aFVbwXPtUzG
64qqD8eKZoYxObSFK2nEiZQby4ycZfHKiocktGWha3GM25W4+RldBXFVvdMMv6u+ctaQ/l7WHNcC
GE8T5iqR6wwCEmL3XnGn7Ca7s+s33DGv8fjv89qNN09iYG6TJBl8WtYHsrOurPKolDP6hD169FwU
u6lTY8pT9rsAKGqcVL69gGdxjA+EBgoEAPtG9rEocoxmD8nL5SXkSWAytpxMchzrkCAP14nx3mu8
DLp1cVmtGDt+aQqRpmoiBLTzbR/tK9UPtf1lHTZr6msZjOuW8xDWk4Rdod1XbZAGGSDFhICyYPMw
CjjrpTNeC/Q81Vx0iCLJfrReCh5F7FaAXavCeOioCUs70uUqjbdC7WzdjN0qy712+cZZtO1Y8Mu2
dMY58wLd1oZINXlRvtODaeYP38x3YHf44ePgeZKXHZqgcCZuFWrTayUJKwVUVgOt7L8f8IvZlGur
LaDjDFpToPS70+v8rgTtvoDEyOWVDDf3bCWPMY8hNDHwTr0ojwCreG9Mu8tLyfs+YxPp0NYJ3tpg
ftKBDDdF7V/+/qZNSCpFDFUpcihjE7WAEjaJUmQKQCYKgl2Vd/kY6BInmm566koMYxAL8L30SoQY
NFXhRl462UBcqeQ0aPKUYUK2WC6GQgywHk7REJBU9GZTcXQyeulc/OW60Z+yusQK6DaNkgqiJBCN
qNk+x0Fl0Uw7q7gNCNsmfd4i5lzUT43WDTHWjp7Y8x3ae9woWIIFI4DyztgrvOZdnjwmMYihrE0N
gbz+gLKq1wa5Iz20vnBD8eEz5/9PoSuZyso0mCyhaMIgxRNWsmvuWxTCRzAQX7bx7ePQLxEfaP7A
0Vup5QIRrae9SdfzDYVQkL7gYrcfHkhsh0Cl4Ii8vIgf+lrlDlR1AyXgVHr4lD25w1MfhG6xa7+j
sQ9Xkx3v/LAdKf4zE1lkIoWlEHVaekisLUewrsTm8bJKl10YlKy/W3wdoUsjIYjpfeg11SE09mXB
S7a8VWPCRKSPWixQU9ce47vmDpA5uA637uQNXymtD4/YiqcSEy+kOk+msII4XSKqH0sEYBf5DOxQ
0+w48WLzyqEoFnBeKOm4YTDLNyhihfF/bM/okCNljKPUuaep2pcu4PHmbgbClTBmHfNq1KaZruOY
7Lvhrpdfh/DRUnnV6W3HWslhFnDUp1lWBirnYB5Sr3wuE7cEfbg3YbqmC8YrbT/13ifscCWTibw5
ZsjqeaY2YgXGlNqFglrN22UZH88vlGtbwVVNxUnCYM8vGXCSzdxoKKKB7lbNQ9PcdMb9Uv6Q5TvF
4GStj477uzBmEfW4H0aBQFjcCV7XG06Shxzro5/4/S7zuwhmzbRKA11X1uI81qZ2Hh8Qj23R/P+f
X3+XwiSqWc+yXighZQyP4nwUVPfyrmz40O8CmMxkRLIcyxJdqX35lRZ2pGOL+1Gyk8EGw3sV560Z
k5fKuCuVMYGwhBLrVYE13+QW76BMg/KFjfkwmGOCptAiWLKY2MJjGAC33cekXe3W+9yPfB4XA0cn
di4H5q5mpkXtGiCu5a4oj/HIieE8EUwaakRTE0FlQ6lg7/PqWamPZc87ofBkMLFUa4cFsAhYNVzN
s6fiRz25ihv7hje/Tf/ob9KL9vVT93NYH8WPs1DG0UCI8HsCBM0TkfSSQgg8dy4mOfw8sL5qQPQH
eMcuc8b7y9a+GRZW4pgYvqRLZEbNgpO//G6Yj0BVvPx96o0fTG/1fbrIqxNsmRedVmVQB8nKLxtg
PaAGELZikGaoZBadaV+W9zEn/b58TAwC+bmg4hQGnIKpsKP2ZYoke6mIrYj/78LG74KYMFQmQiRr
AwQV3VsilbZBvl/WZDsOrZaOiUOdFQpiiBkKR9idLMHNAwyE1RjiR6HmjtezulEY+l0hJhLNcSUP
iQZx0qN836B8GHmDrRNPCgavwCNdzqtpc0zPZC7RQytVcdTDNMp0D/6hTnjgLCC9FV+wPZO5NVuL
WGcLaONPGEzwJMEzRV8LqmPpj7tedC6L2wwX5+0ymZBEhNoQ9A7SIuFaHW7SLmji3WURGyeh3/aI
5Std5MbsJxUyCrxqj+50rYDwAzOPwkvnGSYg/OODGnFHqDk+ZTIxoin7TML8IUKSNtgqwaie9NLg
wdFS/Mv6cYIF+2okqGacqdYMizAfo/g+kq/S4aALQR9znJe7kEyY0I1ayYQKCznfCxIIyiq0sVZX
5rU0uD+f2EFxx6sa8QyEjRgjEpa1QKYu3WdhaQu6LcScpMWTwcSMXJJaIHZjqxoQN1bzd13+R9I4
Mni7xASKKE40obegh7JIbqN8HY2XxgTVR3OYWh5YAMeFWUTeWswMPdZhEX0ymeig78FObKFdcSCF
9KTVXRYQEk3XpBVC4OfK8q42tcUFKF/pXTbN7WCFsQFNMTBDyvaL9+oi1zLNY3g5mtq7aXj6u+8z
aZ+Aq92QTj7WmrItqHjIn7uJkxzp7n8MiGclGEeemoSYYQsQHzXPy52pkvFbqmeJay0xnhRjgO70
REEfKEr2nOD4h2R2Fk0Nd3UOaPXSGgUZosMvA3gzALzjGQ55UjD1HrnciSsaay8pyri3QHp0ZU2Q
ZmG8Y2/4EeDPcMfqffrIIbjWX24e49nCDMobnRoHnvsAANlezeN4+Dv7YBzbBBlXrzbQSLM6jDg1
tq4FlyX8ISaet4jxa7WqDYOUdIue8VqJS8Kwa9Cl8z45lU27dOQHXr/4drT6JZHtYjHDPOpqCetW
1cR8JWT+llopUe1cjoVPnXPPopizQN8JDdFjGS1O6a4xHmuD832Oa2lM9q8rMkRqBFVIQ5xK7mwr
mwI96WwlnCR7niZfjTVeyXF7/QyFMlaJ8gfKKqPPe3HqJ1Sijd2cY8Koteyy5z25cqR86FcWmkhu
akiJG/TcdpXTTnhbTngP8zwxzA7pxGzwjgcxTTc7Sncky+KCecm9bOU8Kcw+RXPd1oDUw5h8mO7D
fnyO58ohlsY5YGwfmX7tzOmwvQ53s4LXjhRiKgEveNmj2fVuV+NEvfC4H2jM/hjqzpKYmB5qcmkt
8wgbGLs9HliBciR8LjKcZdBFXWkzqGE5Vy3VxjqdlSKvuZrw7oH5LxvMM6BzxGg8SkqXt4qnGRPE
6yRRm0WG1F4V7Vh9m1r/soA/RLyzXkzcntLQVAx4kJP8RwUy7DoQfNnaFx1dyrQ56hOQF/QIf5bJ
BvJUa6qcWoYkXSdhULatQ+JgiDpOruetHhvNs0K0ihlyRFxOa71wNIUz8fuHG+MvVdhGtsgEM+qs
QoSsu/MhehiD2hGcKrenEC0uDboJco5b0Q25YOxsh0vRl8RCbkWKCu+q9r1NvmDOGBS8dcMR9Ifz
ylk3Jk4ocyY2S4KDp1S7tJcG/MVe+SakGPspwObIO15umiKejEzxxIP5geirQzgayhj5o0wO0ZHs
ULf3jOeQuEYKJ6v32SHypf1l+9+KhWuZjCkKRC8LUYVMK7wpczB8Rk6rctD7t8xwLYMxwzhJ8pLQ
c61UPQ3JWyFzNorzfbaIQIBuXKBOh+SUFHZfPtXa7vIibQwSyepKA7aKsEh5QowGGuT/DCjI0YdK
y1uqgPLCRBicyGpbc2UekihPL8b+Yqmz6kaAXkMu3IJImziYKP7GUY1eKlh3WqvGXDpMDZzoSggh
2iM5KiCiDN35tkJ/7ezmbnLg1bp5OtH/r9KIacRxMlEbjztHbiw7TCVOyjidRS5pxGSqPi8EHUQ0
NCTpia2o9THNlr1Emt2ANlUcyvIXDNnYYyK+VGnFua1uRaf1cjIJC+M7tRbT6oyIQqpU4NR31CbH
Iq9lwstcdPsv6clkLlSOAciqQxS9Tmm+tAMN4ZfRpxSikStwno7o774kjIkTFhFTY6TXG1I1jgAg
RbMvHL11CiHm7R9PLyZcRCTW1ZZaZOstPhp63GEXXbenkUT0gnLiH8ce2eKCMLbDnNJiiYQO1LG3
i08lYRkNwqoio5sW3Xa/W7zWLGlTU4hqMWttEj3oUXDZhel6fNyaswDG5FJhqNRaUXCCMXI3TK70
4lkV/cq8Gtpv2hzMeLm8LHB7zc4CGcPT23ZOpAUCc5RRrZtC5ln2dkw6C2CMTZNigA8WWDIF16YT
GHWJQ0X5HaB1IsCoxx23V33bvM8SGZtLJ7FsAFeKNLiTLFCV05ZI9W56QOuahBZ5+u6iH3lz4Nu5
95dQ9uqrC4NRLjXUjLqHLLkdjefaev+rrdLYC1UdyT9ZnxKcIYbhu5S6lwX8ITWelaDevAro0Zh2
agaUIMfq0QaX/aAwwwIysaPeJkdwotjjt/5Ke+JI3Y4RZ6lM1qpruR17C3WKxu8B51b4w268a//t
X+XFiM1D7sqFNeoQKx2XqChSoFzgfgW40tbpb2hflPRvX1TmLLyJQp5hMCFjNHNx7iRYo5JHDkaU
8XKV+kXBKx1w/FhjAsfQNKqR59i6Nnxsptu245zLOE7FUrtEI7ghixbfX0bja1sZX3Wl8lMruhpC
btLYzrtng2BCxhhlcngiAphRRT2KORrkumRUnGJsH6albVyjKQCrGXULuo/D3C6FZgaWoVC9zqb4
3pSyaoexmdqYwZXsxGrCo9UL9c1ls91ccCBJSJqsahhEZBY8rDFxn2pINm0L4DDcx8SOUyLcvLOA
qeeXCCY2W301iI0IxxCDhbI7++Y+u5ICCoYW+TxW523nX0ljVj0r2kUcdEjL3jqXlgsjz/yxiM50
X+4bwNZZe+NHwXtD2b4nraQywToX69zA1B/uSVZmgHxk3KfTcqik2sMs+rGfTFtLx8QFboiNxv2v
Q6b5iaF4kUWcUp45LyGbvvrrxwBd8vfYMEtjBHQ0/Jg8fAXNli3pfi/vLtvNpiOtZDBRHA1EWSzR
Q0qhLRjc0m+0Vv1R650XGzxOF54oJpwLMqY0+xmhbohyZxBumtbYDUsQ5SnnmLftC3ADOoSgfiBF
lRcrmVUdMa4y9lV1qAfOqWg7aGNa+l8BbHZNVbGqFQqqPvjlkbJ0Cw6qOtmJ5Tz1l9HuORptL91Z
ILNLbdyAUjCDwD45dI3X1ppNGw94k27bBncWw+xQL+SG2NanhftmhG6TtnbNA47gqcKkVy2pW1zU
IIOIgg28DnsGyGFp3CiEs0vbZ1dDN05Q4x8Ix8Ga3ZYGTUFpnuwbEyNfYMroc90VxOzKME2nVtK9
XnIhAjatD3Qq/8ml/19l9Cw36p4MUFC90W61N0rklt7g1vtYX89u58Qer3t/c9dWApmUrjWDKCgE
CGd4/gVwlgcSWhSw7MtxYjv6r6TQfV2pZczopgY7DTIueoH3FJwS9Dc9kKUpxUToWZy4xFOKSTbt
MvcLGt8R/k0A2x6kgtgDt8JI3ebj9ea8VUyOicQxBaYt3SoKNeVOuyRxWldyaJtuxXuA4K4gk1s0
vRjlMIFBTrfRUfyaHjD/G8S6Lbrg0PQ/AY9BC0u/lGPLp6Y0Jhmom3F32y+Yqc58C+/atvxEmw1N
v7gZACHPuclvB8aVTCZOKRmoiyIBMqVHCRfevQpgYu2YXZ1uV5LH72/cTtgriUzIyoelyKUJErs3
sG2/AMLQ1Y7kGo04jrgzMT7Offzl+DdLeNni/lh2FHm5cycXU0GLfRuezux0nuqzVdTzNjLhRCvD
BpEGCpJed2PwzZqzH1acWEm96YIjyEwIIXIZihKegJ0UpUhbm/qXWBSCSGkcQD7fmSWvU2ADPex3
42SjSSVI/RxBq+Yt2Q9uB8P0AAH7IP6wburr5isd/NfeeZGSa59MVDFiLQeJIvQEHOsbpTqkTWiy
4qYg9BJ32t3COcFt+/yv45XOVnf7rF2aVsMpVr2ho+O0SYxOzM5u5lFkA06M3jTNlTTGGRRDwJ2E
npnr2VEPqtc+m66OvhnMO1P0vOibVn2qe2t1K2B7xkJLaA2ZclJlGIqqlse2SbxC9EaFU/3cPjdA
uZ8XHLZLjBRaKGkVTo9tRuwpfU7R3zQo9wWP940nh3GFSSeKFlPSqwyV8bAGpsckPsVlaFc9DxSf
J4pxgg5zIg0aFHCqE5/y8krVVUdFV6n2lxc3k7F6NEFKFZ730Rn2hc5/UiMETcPb5HUO8Xk+tpm4
VzbI5FT0JxQWWIdw+CbXKC+I/S5S3Mt2zjNzJpGG0yTnUw1TiIWDrl3rCufswfk+W7hNpzoqRgsq
TJNyKEQlqDBedVmF7bx1XiaWqj0LASkY0YYR1XD0Q3mIPMvLR1ttPPrmHeGYaD7E3d8tnMXEhyUh
oaArEJo3TjseMl5LLGfv2TlMJZdHXRmxcCZuDgRBAB0dccW5C/F2h/5/dRCV2iwzwhpCCvM57e9N
HlQaNdAPuXC1M0wAsOoqEYA7gsudlOzKYnmzym4fCeA2mYAPOlg7feaVVrZVOt+7GJXMVBCygd6J
uuqpKV+BcHfZ2rb35fx9ViWVPvf1+H7bPUTRfsn+iebvfyeCiWXmXEwYF0Qsk/Dyhi4U0Aft44pH
V8lbKCaSGWGW9lYBRVA3tZs0shveyWQ7Jp+XiglfYTRnP5ntlmX6mivlaOtz/RSN+bPSTk+X14yn
DRPHihw0LdkEbarkWc5vo889453rFCy0ABEHzVgECPgZ9sGXszdtxaGgVKBWci9r84ezzq+l+8Al
OglhLjfUysC5KWE0MHT1JyU43Q+d5Z0jjbN4LM6AkUbVMBNIi/e0GonpjwAIOYGOJ5XGVnfobODo
x3EinSlchBllFqNOOhc/NPM+p6h5XcTJCzyt6P9Xwc0KpX6K8MchgtcbL0r4cHnZeEowkUDPdVTG
aIWnEIDwfhCKo8CbXOF4kM5EApK0gqrTWtWYPs6lFw+ym1QOQFQ5S8W1NyYYhCQeMnGGIOnWupW9
8VnwhK/i93hHr2GfezhZ+RITGBQjmxuwkuE6nX6Zkrcsupmr18ubQ3/wx8xzdiAmHgitqYBuAJkH
uN6PizbZqShdV2rlF4ZoN8A8vSzuD2eQX/LYuT0lqYVIpNHUKmw5wFj+Q4XHLq21DbAB4GGyCmS8
ZvxdLmKn96QZvcwxrbkMYe+n4/UgCcdG+9w773m7DOaoUy9RTdDqjmA0OxiLlg/kChUQr0sOxk16
LWDGqecoxnFddrIuG+pwKE4Baa48Y8I1r66DyzvGMRCDiQ5J1g1L3WLt8jQ7yn3jhq35I4sQklJy
UIySd3GgIe2CQRpMtCh1VZtLep+Ub4BCdmKkQXPLHZ2MpoVM3v2VE5wMJnIUZdnJBn0Llccaj7yN
5lijNtu1yWka24DDQfVhZRx0nVdRthzCxehTrCPq6D+Hc6Sj8Cz6svvZ+9DZyZi4oY2Ywezonhn1
G1huMB9hGxPHLrZDrmGZBrBP0P/J6CMsU9gntElXSbW9VZOj0DXOVChOEs+cqLttgmdRjDplOI5A
vaai5OzdFEGvSYAJuSjOLBh21N9fNvjtgo10FseERGAAzP2QQ9wIHHHRo5AX4p7cKAGN8vUrb7T4
DyHxlzy2aBqC8KIqY/ScLkD8AYUiqBpJoNyI3wH058YH0+FSL9FHvI8+dpbIlEzrOiKhZEFDtfhn
nMF6ERT9sWqP2iK6kdjZMnluJYWzixyDYYlXVHkYFhl82MjR+b62ajvJ0nexzB0z4zEsbDv1WT/m
2NSZaSLWC0T11qM43naLYNc9r1WYt4hMYNTMYRDUCEIKzIzlgzuhRpSZX035KiwBxtJNvl6Wdsir
SfF0Y+IjAWipWgsDCisNnkOUxaOjC/MwuZe9gLdbTFwsW0EnbUNNJJrsGGCvRn5llbE9c+1iO4ed
N4sJJF2x5Aj3kCRLwZy9V+TlsibUXS8ZOxM92rgbBSXEglmV/LUgwmTLXf0eGVKg560zCuhqlOb8
Vqmz/WXBnLDFsr/3E2kagw6ZRAYAtaL6uhAKjIYJpttmzWNDflwWx1lHFsBLqLMxFmkYIVnk570Z
5GXGMQqO7SlM3IiEShV62qveG4KGXpQxsWe17m2zSjnHAJ4k5igljYpcxiWUmbtrEu3G6GvMI2ni
rRcTJKwyWqqqoMpUL7PyUPAewzgepFD5q4SfYTiqaqgHmRjbX4grz4pTI/PrvAewTUE4WsgghjBE
gx0xVoxuVJMaDcKUBYpyu9cOIB2OxZVhedG+3oMYxRWess+M78krsUyE6BcSpkkGsZ2S9b5ayhAt
YDDjslVvOtFKChMdrAxA04UAQ9CmY1rfxajwkFuzV7287Dh3k02DWIliAkUdDZUunGxuLjCNG9pt
yOkg2wxFKwnMyWJWyqIEvSOKL/n4QyrFB3MuK9dAkb+bF3suitsoFW6zZuT47fYR4yyYrS6XY5yq
6oC9EgM9oKOqc+Ggr8l6XpzQpsNOc2QbvC7UTR9eCWWihQX44nCk67lI19pybZQv3JY8rmJMnFAL
MhoFHT2aDYc+/SYuDmt3EkweYqFbhsEWveAtJ/3qh5Sy0owJHZKcSWk9oqV71NBcm4M/J3XEvflI
aSeq4FNFoJU0JpBo8f+Rdl3NceNK9xexiiDB9MowSaPkIFt+YTnsMufMX/8dyPeuOBC+wbW2tsoP
qyqeaaDRaHQ4nVvoiQTaMnyOzaA0azeNJHeVdCE5t2LO8iUn7DRrSBqCZWtnPzcTZiUj8fsyWYmg
g+zT9aMt1g+waRuEUMvgO580o6wbwlrwCnArxbq9A6GTD9JByaGTwXAqokdlOi3s/req52JCqzvq
HixZCFcGwmlErUaaUxGAxNbPyGxdGMM1/Osd66UTSycYm2DYNmc9BjCsxYYNPVjJr0Lb9+bjUj1f
hxDHt14xeEOxTKRFLTwSHTnxUduAMrMMfEQBSvMOIHLyZcUbwqtrA8eZCKJG60RYlpBGXq/ddbOv
OqaHmevvuUU2OJwO9NnUgvsbQYW66j82K4LRY/+LjsoHu8l/wSgfri+jUBs2cJw2FHZTkIV1BWmN
8bVTSn+y6ZOpKRI7JF49g936GNmh8QXJodFFUc3yH7aN2YJ65KVR/jBn9EafZQxl4i4k/RWLuxzt
VksrjfEsdMWvFr1O/V2K/l/kKXUnwuT42qWp4tLx1/WFZKbtjaHdoHIqjwIRWzdqoEbayYm/SC9k
sdkzNJ2aDrwn1eHcC2LX6JN4mUayn3fz6Jb+epN8ZuyCTuui4dMDs4JEJuGubSC5layyPNNjNivB
YKOVb82m9prGZ4Uw71g7w7BgYFWDYpLypf+Jsd96QdkEgZCq2fcSY2rRLJbV8Nmv44irpg1Hw0Qf
VAVhTMclUKaDfpmwYVKTN/uah5q2L1bhWoFxW51ZEUh7i0FMsny88IhtQJnmbL3r0rYzOmEuTl4i
DaOkj1QBPbvWye5F9uPfaOAGh1tFp2jRHjcw4U75iAmrxC0+h7vmbIBENvofLnuhxm/wOK9ar21T
62bg9c3opcoNrd/DUaVtEDiVbyuirigmG71VuUUTodrur+uDbGc4/dbQJWEgAoPJSxiTnKRD7SJg
cRzRKCBRPHb4r20NZxyaxVCSvgPQ70zjeGB5Pzk9LFuPKzD8fFgnrXMdyoZzNEf+MDq3awguYdV+
Mg3z1KTa1+vLJ76CX/eHcneimjRVbBHgTR6mM6JfMN4l+xrjByrGayh7PEr0jScBMjAjcA4noMXn
/DifOy/1C68+dGDrp7vsf+i8lKgH5axFm7UlaUYAGnZ6KHIVBNDzjR1JGXFlgnEGYh1re1IGGIjW
N/fogPOMLzFEY6PaQFQFD2AvY7wXIpqaCeJTQ4fXwm0cWZIl65lJshoz6HuWbfq3EJwfU8ROXpds
AmST5l+bvvSSNZJohHB/NlJw+9OkcT6mBBCGNZybKXuyB/2U5pNEzWWLxW3PuGZTWdlYLDvtnlFO
fpqlpW7ilMtGFN52401h5R0wSgLCAxqsN4rn5AEb67ug8PL6uZWtG2e4494os7YFWKGDOCT/0eZH
tVO86yBCk7eRiLPdVJmKqSAAmTNt1xIkKPQkGHrjQCnGHUaJN4L72Sg/X0eVicZZdDAwz6HDjlIZ
nhr7XLRHSmX3LNPcN1Z2IxlnzJdyqmvDAob1kaCwYj04mIqlPLYuI9OSXYFiG/uK9uLtbryHdMo6
ddIwUnHyyK7EMO7Mh2ogAY2Sy8jtMUPkcH0JJer+oqobwFxTrCJEwZWnK5ZHm+diliXJpDJxtiEt
WieNmALmZ7JjRfDkznRDl/E5RDtZRbrQiTUdQzNtVbXeTJ43ijgnIfhOMXZW+2gmyU6d0q9mqqIK
z0gk97x47V6xOPVbFW127B5YCfI4S9e4iiz6IUPglE9bkybPciA0UezF4+qqlUS/xUfoHxl4JyJf
UGy/6Lj1xvoxUvfF9HGRsnpI9oR3HFq1K/OOmTtyPywui+EcK6/+YZ7rBTOJX3KJ8edQxuohfkK9
qgLvQTiZNeilA9Ho7brLn8tdclvXQYLDVLvKSTtE4052fiX7xfsQYJzK8oJBGn3jFqWXas/vOK4g
RUR2m9r0zdDvxQF9eUgx6y0jt53xQ5flpITqsPk+E3BjDuzERl7IwPcXnboZGjvB7ueOg0QK8dZs
YNjP2MC0WoW2QQKYWAf7HXnpC4sCzDEm7ogR6iCNdR7Ie+5Bm4UkTNNxLIu7oiolCbu6A6Y5qSDX
uunGOxK/6227AeFMAiICbay8rF9zF5X3Kf14ff+FR2nzfc4goPel1Rcdb+dai9w4/la038b2Z2HJ
cuJCRX7F4al+8qi1ckDgWkj8tTjqskFS4kthA8D5pAaJVqpEEGRihAb98aWYAbM1Hfc3AzKVmQOh
Zm8AuVvIMCaVlhUkSsPvbRPjPjgbmazTXwbC+ahjNDi5zrbfrp6S5GRUPxf983UNkO0Md0KjoSZp
MQIiLFdPiQ3fTnWJMycOnGzWij+emM+3Wiowlv1U7Pszu7TpMUMrL4yBB2oQf7BdvDkl96m4wGWD
y7mqma2u4IMFrvYYPkYHMO0czXNyHIPlnAf5vpPkcqVKyJmEvjXpmsKkev3O3LNxnakPJiMrGDHr
gv7o3hPv30jH2YZsitLFzIDWtKGPrl+kTejOtKPddQWRriJnI4i2gnEWSUO0lgcsCTTfmMflQf2Y
5254X6LvsJV1c0p0kg/OG6OuDD3Tl3gE5/xnw366LpLQ6jkqMskm1W3Uql1eF0OxqGthY8aO2iLw
aewJZt2bzn26yu5vsUZskDgNxHMfWaERvMMpuvGO5UtLnPPZuZ2DChMWZQk0ceffBo5TwChVjL41
IBjGjDd/1+f+TPxyl/rtDyvQH2cDkTw8AOQHjVnXN4+aDS6niqUaVWGSQcwuAEUIeJ735lG7Rx2A
5quHrpCca6FV3KBxChnW4Gvq2PbF4clS/F45L5NM6SUS8SwEmNVO9bHHfQKJ9usRzzQHIRXi0fNy
CB2JgXxpa327fjpi2BjQbL6ZR66gYKxPUgV5lBwD6Y+WGdWodbJJbXtT27YBybUBrBxp3ToH2jto
zEDtJjFcAwOjbwYkoFs0bIAm1+9pWlpBSxQDxlwtsuamnPK1OsRWb3/X6k59LmyUTLrpSJvvmq6S
BAU7XX9vKE33nueMrqqYr2iYBqasc0pR5VG0grwS2xTtlTF20+b79WMs0oMtAKcHlhKGtWIBYJxv
RpK5aXJL30MPvcHguzx0dHhkM8PQzPhOH9J9Mq7+dTF4a2dqhgaWMWaOwHho8vUzqqVZNZphkiBO
3VUvXIXImFf4heIROHvn9Mo4hxhOEoTkpDp/RUmQytr9ZRCcoSsc2tmpUSeBrgXlQL0SzNNr+i9X
ijNvuTLmWj9jpZwwCvLFPMfN/PP6Zryx2C9rZeg6Kn40HQ8iDqPGYEDSry0wDuuOsfNFtzPG/qq+
6ibS951w1UzdfNEwggmLlxfRNBtNBNuZBFVuPiWVdb9Gy64fjb+vCyWD4XzVbJzC1UwAA/feWiov
+jnOSvAODBskqI5D2DRvThRTT0tlZKLQ/GOk/DSXXVz+4Xl/2ZoNBCdG19RIAfaA6HBtz+V6yLM1
UGJ9f12SN+HU3zjgpELtgQ3+MM6uDE3WJLUDXWa2f9qnu2lyndvJZ0OR60li+4WnHzMJ/gPGXzRm
PGeNYbK9KYNO+zhPn65LI/s+ty8tsYxqWvF9wzpY+reSfrn+faFubX4/tykY7pbMnYXFqtZ7M7mZ
5ptc1mH5/2yIBaVCUlB9U4I/00zplIzGQZ1jODZeD2AVdNABu6MYCWDIvE+RRDq7izHyzLBA93V5
KOmKIYM25ogFXZRnuzyMc98OlyJoUzuUGLQ3gQumasjJq44OqbQ38ZfBUOoSDhtOzX481w/Ejf1k
n5zrvydfh2dt/ZJx4jHztfU0eECmLptIybiMMVnBiguaoywYM+0XIeMpGrQ7p2v31bxKtFu4lhv5
2N83cBpyfNRMc1wLhoKuE91Kg65Xp6Dr6J/WorxIBtZb+BomZtWp3LZFREPfcomlNJpDFZ20eTfZ
Eq9QKM0rBB9Nt/JEwQyOOAly6pHuoXlOBwnTnAyBO63phG4WsM0lwUJHt8sLdH2catlQAJFJ0Ddi
cEc2choVrUcACdO7XEUFoWSZhHfoFkC/3HUbxPmrqcDN6H1WqAtqyRPznlkP0HKQDb8SS2Mivqcj
zfUmDpcsKLozF6hYo2p+SfJvWW9/um7jZBC8J9uP1VowCFCXD8m+Sfzr3xfv+qsInOrWSaMtpMH3
Yz1wkk+WElSjzBt/84z/fT7+AeFDcIpZLWvnAITujV0RJN/gak7PYOlCK6Khu8MP2cYIzbZuvCJy
ykzatW11+oL4mwGqrXz1vjoyEvYhliidZI/4EV5kzNsojgGW6KeuvNfHw/U9MkWGcyMMp9PhPNhR
Qgrcc+r9VH3vrKfFusV0U/c6jFAVQBMBKnkbHYAvu7gxmJ1KC73TYcV65bvmjLnr1LMXrvrTdRih
NBsYtpobGKtts6qIcQ0s2c2Mu6e8m+J9Lq0WFVuCDQ4Td4NTm2pbGmighMvmRodhn9waK4a/dsc8
SPzuRlZmKVs9JvYGLsdssFilWD0NMYHkSQ1PimyslXDlLN2wUfhgOXiuX0KkmOq32itsW0FO8XCn
6qmbfY3rUqIHMhjO5JhtmWBwLmAq9REzs6qw8ta/WvLxuhqI92cjDWd5Yk2J5nxU4qCMAnpioxIw
qcva5ygeYf6H3UnEEp7SVzy+BXBJC5LaPcQi5X1T3E+yt7RQATbf50yOUXdWouf4vmUe8mRnO6dZ
dntKdoZv70ujwlLamu3Mehj7h9oAw2KyCw1ZKa9wqWyET3QCzlnMLrtUtKUwJjuiISgNjcBpbloZ
nwzb2jee4Ob7nAkoh4xEQ+HEuA+ig46ZXm3wv1SVCXdkA8NZgCLWjdEZ7DjInC/ts2J/kdKas6Nw
TRDu0Kft2o/EAoJiU2/WPCXEdJuPSVa5q+NZrYQqS+yybwTiDECctTlmDgFuBDNG50634VE7Uoz5
KHZI0O7r/Z+WILxc3BtAzhSgkNUpYxUbNa+lR2wnCH+URHNDZy8xBkyj3i4kavwcojnU4vsUVi1d
oymGX6gc1FP9KX4pketd1QGLIqtOkbWkizfuFY/zQ+0xzlSnxUmacyP0pxbp4d6aULM22auHR1i2
M4YhdQuixDJRmR24Jip3uJD1TGnHXGC674/tfXFb36yLZ5xKlhZyfMnCio/yq6DcUZttI3ZitrDm
bX5kjc8Fumhc5ZYtK3oNJHDiE/eKxp240LbVFtyvsLGa8aST4buT9JjTN3XFQSIX26Brq8idvFaj
aaIxuZpgQAN5Bt5S447skdzYlXtZBadMLO7c9Xnp0Ik9jUaK+fHPmhO7umyIqRDDAeMlUS0LeSEO
w45JQm2Mxgiimhy05JdadId27HeSdRNeIRsY7kQvCDAOrQnTrhzyc/xA/OxkeuuhvenYiNvvGqo2
1R+pROdlsnFXfTPPUzJPAE3azO3RyFq3f+VmGlyXTYzCpmSphurYPNnlaGIaQ5PhTOvxNz12NTty
V1nDqfBhgfeeCrJdx0b1MXfLF5i9UFUDchddsARs2LGj4nm5emzo1yyjxRJJZOD+QN2/6kAvOFOB
CSqN0hEEzyvnQS33Tva3KiOsE9mHLQRnH5KlWRstBkQaf9eNUyIbmSsUwUafDpYKVfx8h0Rl2ZEz
DyrzWfcpPcItzv40Gc0uKWMDwZmCZQqdbKaASOrMbTqXZH9bjXddt97UETAQU1V1A5XHBIPWmZwb
995AFsMaqiEJJm/92j0RX79JThip6Wo7kIx61tOf8z/zkJxciU6TLgPndKDm+7r7e7HdOpaNexNt
z1YszuqMKMRbwL2WBHX1OGut1yjPA5UyOolud1PVLYTnDUyc5PVYb+w+a+cZb6O9da8GbFKKhbFo
GGTMqHV97cP1zRLZuC0cp9PWOs712AJOoee4CFb7OV2OmTSsITo6WxhOJahimWM9AqanT1bzZU5l
cRO2+PwdZyIHp1kgjMOTnLM1XVTVSJ9pUIARhNz1r1DbL9qX2rDR6v6O4B9uHhMpQOyPykcwkZGq
KM1HFl78NaefGu3vOP9xfVeED74NBh/CRIkDJiVNwNDvp8BA+bGC3lcUZHlpIKfJFj0xtmDc2umE
OkOfT8zLSlB9k+xRagEqYJk3J9SB13V7kXljFhx7Tqlt4fyk2rnF1IBBVtcjOjqw/5Qgi42uVL4h
lQ5pbHd6nwVJ/J/ma/TgfLBjuHDxQT2EniyOIZLIgQ6A+xdk+RoPiFhgGEfZmAVZfprVR6ofr6uB
wOLoKkShqoq0s81nuHDXDFDAJA0m+07L3Br/2u6/guDzWhmetcRgEGb7If/ZFr9IJHE/hUJgIhxu
AuoQg6eDsNQY02PaOA3a5JtSHvvkuNr+dSEERkxXNxCc9QeHfYKOdEDU1uf22ejA3lb4ZSKpJBX5
M3jkm44NfintbYO4vWqRoxhDGoxf1QDPLnCpLfdsWKXimzI2H4EuX2Axn35zWJa+GwmI1NKXZ3+G
VpG5cPMbVtrC5kQ3N5304hG8tS4Q2S/aIJYxCVERAMT4yOr150N/qo6aW3vyfgfRfhGLoogCHLMO
8uqXUKuhZnQpKIx1VD1HU7IrKtXHEUPxtIznTHBEkSREa4VjwSuBF3oJhcQdrGiRZMGyHmlyN2cS
d134faSx0GWlW9BvTpRosNohjsH3bRk/tSnzwunnn+u2vgFgP2CzLV08YQzQ2KRBWjs+ehmadJ+1
se/Uu+s4omNKkYJBwNRW2VCXSxzVMRrQAZUpbuigNu6TsPGQCwyug4juNR2mwEChkYY0Mf9yW2fS
LJiZhiO0Y08C8JXOe3QPocxuOegYICUrqRFtzxaPe8L1DToB+gV4GXxu45GmnW24mokeYYmVE6k0
NZAfxghCVX/j8/aOsjhrjrxpHGMqpfWlUNFqjKt6/HR9BYU46G9RUVFqW2+s6YxhLdo6rmmg2wk6
g7o5cJYsIFX4rZhLiUqIdouqFrYem6XjFuLeovXaNlO8aKGv3PQ+q4uMd6OFvAALohmpKyvDFMi2
heOdnlErrMioADdVvwaKOYHVX1PxK5QF6mRivdj5zZEyjRrtVgUT65A9jedhbx/1OfhtW8s9PPvr
W8Z0jHNNsXS4OHC0UETEpyKaIlFIV6uhn8YKpmR5SurcI38EFrPKjZO7Ivt8HU8U+mR1agSPIh3D
hU3uoRL1GWat9aiCyI/1J9PLdxXZ9Xh3h67mml8UP/eoKpFRuKYUyq9C/Q0W1Lo0HwmdEIRpnCiI
nuy9gsb06BGttMcON4icT1KkKHiJqY6mGajG44uY8qSw47KP4kDvT30zu2r31TZPtPpyfSEFJpFa
Kt7jMIugY+BN4piFhZNgNlhQ5B+JdYtmRzef/vwxcYHB3fPIUSROPRVxQJTTOuxGkLTKqPxFq7UV
g7uiRt1aOqsDhFVb97NtPji17So5Csyc5O/rKyYwtxfScJeV2cRRYtESQfcu3CdoiJp7Kb0D+7n8
cdqKw3Ztc3rt1un0SMWuNIFZo85o2Mc7ipkemseS5OrB/DDLMIWKAHNrwsXX4e1zBwqHrW3yKIsD
RnGY7ChimsSWDc0Srt0GhLuqBt3uEFMByNieaPxQoO/i+uYI9WADwB3RaSg0LaMAmOMPi9a41Rp7
7fTJxrTh60DsQ292yEYyDE8Wojt8SgzPopnlRFnqhV0a44ENSNQOsh5WkV1F9dc/MJyyFUPTJggk
xIFaRXRHu+EHqHLHW8dqMa+5dppzP+ThGXQtdXBdPsFOmZoONUDg1DQRbbjUQKcoW0ufVcVXV69T
fo6RTN9EL40LBE7hSFkMzEVW/Mkb/ewAAj1MV7L2rLLxHasIKDgsxLJQEMrrNqkbc50YFI2dR32J
7trJ8ONEr9ys1L73xSHrye6P14/aoAgyEBmm7BVwuX6DXqR4csawed1RJ59SWepXVENzAcBpxlLq
XeJkAECr54PpNWDFXx6y8+qxIho1cmXtf2JA+LNwNcGF9Yb5KOuaBf3UOZLzNTgPqVeDo7c9xE//
HXcnS8lJATljEWV9OVUDANNz/ok1ckS3Zu+ZL/UAywEiKpIuJuEFb29E5K1Houj9AisYtP4QrH7n
zTf1AaPX92xM1TuKBOFL4J0Ai6fq0MpLDbFWFNpb4A0NjDjI08brK3QnSF+8gnN8gcLdvY2eO/DL
iigAZ+6yYzdJsc9/NH5yzAt/DdAq7Ksf3qH6G8E41VesaCZDCEjV3CGz5I6TjIVGJBRiUkiKgccO
vcLc9ThmdRUlXYKhXtrZLM9V++fGj26/zxk/uvY0ViZ8PyyCULtbZTE1UfbgAoCzfaM5IZHcMIDP
1v3LowNHCTT5x9xl78QE0+wOf74pcFwxQB6JKuMNUUoVdTmhRAG1VvW8Og/WIglMvukbgqmDSK8A
nKJZtZaSXAdA/5NNBcl3euQmeGnAUiQncmd9M/b2T9XP/PI2BU1kc9SDbPcum7H9FZzu9dRMiMJ+
xbiLPuh+cjKf6QPmlk87241v4sfUkqiK0EptETk7rKPMi7RFFAXzy6zkYj+lrnmednNQoq4McSVZ
ElDk4jjEMXWwjBGYDk75Szta00WD7mRt5oZZCc5IsNvbjVem/f4dSrOB4s5BRuch1HJ2zmzUuY/J
brXid60ftVAAYCLCrL2J/xazHlMNPH3x0YoC81Tu0BTyV6J75k92k1nP0qcxWyDedUNNyX8R+XBw
VLaEJAUQ511uBJhgVSJti0nFILzDSJl5X2LmfLGT+SAifwe14K+wnL1H4f2MgVMETgiKnGr0oPn9
TQ8a7JfqtvkdnQPUMeHuIMVGrTflA0Nnj62hAs1qjp3hZ8pOayRbJ1REC5vG0lHGm/z6qvQRrdDf
54fFvhhLd0pukghPfjJKfG2hud8AcWpYGQpKxHUAdeVfeXUg1tfrai4UBL23oJDCZezwpOFlmKpV
75gIGoT3sbPLqeYlE0o6ZCyEQjlssCdaGkgaTP7aIlFpjAOk8ZchXjGIO1r8TNNmyWqJLBJ2VmPx
GDzqkSq6dCxM/K/YMADT7wbk1XJ/RLqL+THsgWLfySiHpXic5R+TpY0bE3jqydipg+8ED2YMi8vy
UY7hhR55vr5fb3qLcddcSMhZ+Swi0VKN2LAKbcaoc4u7tkBTUWGuh8jSq2WXNklpPqpL2t9hbmyx
uk7bZ/vGKhLjfsZolXQX0Vp7CNUcHcFloiXPTawtCNCqZW1LjKjA3CAHgKGOOgG1ifWyfJu3PFmi
RE3WQfGLIbkxjbuCOCcr+3l9SQQqfAHC3UKjVXbtQEacRe227/+yMeDYSR6yTDZLSCYM+/tGGKvt
1tKkEGbpPuANHyJCmjUSV0Lkhl8Iw513gxZTtrYAyRaMbWGd6sm+29H7xTf+h2k0glMJNBsV1Kzt
6U2gjTWqIzeMpcMgCWX1KdhHru+N6ICg7pwY+A9qQPkrzoJHbNprj2b30/j1t7c3uvptcdZ2bDKn
9IJjB4674LZ4/AWHwv1WQ+eogtgvq4Ur8VArb8gjG9Dm+IXk0SSIUFyAcdZmaTAnZrYBhmqfh3q2
z063gt98XrwasxSzrNwvg8ReC3fsdT0NzuAYhWIlQwLINHLuJpKc4lZWaiHWQcNgXEQ2Knz4OyHS
sn5welvxwafyeyKSeSR3na/upiM4ZCU2QijRKxo/R2IBxZyjjCAQyKJuPGRFYXwmpfOnLKG/zSbo
YlGgoLEr6PLwmlqUJD27GKLRdyAXzF7efPtzZUdJD6qObeSQ0SHL6UOdwDabOUBaf92hnDAIH5AR
uAWx3L7YxaCClHghop26AOS0YSVKoVYpAKdT8wQWuxsb4bjTGLA5Pgnx3vG6vYDj7p5Jr2ECM8AN
ht/MO+VPR2S8bBJYsFAmgioblH9ebpJtDympoipCyazf6Xe0/Xh9gwQWHJlPB7E9JBZUiw9chqsW
Rn2yIIxTBJb9nOcfc+fv6xAigwdTBw1jNX5w3rlbIlLQz45/8LzN9+URsw9ulAATb5eH/KU2HS7w
h+uIQqE2gNyNscxjVbSzHgW2ely1Y4SGHlmdilDPCKu6dCxwK+v86enscAL5LZpTMPLjbxaOmhc/
PCw7Vqvg+FXlv0OkDRyzu5ubtp8xPW9BhVSg1z58mRnum6zlRuA0YAIAAY+c4Vhvq1aqTg9VavWI
QDVfi3yvJjmyuodp/Ou6JDIYbnMacBGVVgSYPuxdm7qWBv4C9PcQyU0kUgINzjWeOwQlufzJMZsU
sVgbATW9OVAT9PafaSLpuJBBcLYmCnt1oQ42xUngYIGKGOnN1vKur5cYxAHNOppIbTTHXu78CEel
ThDvD5Ti3k73DnhTKwmEUJkREf8vBn/h6GY8lvChowCJETYpPPZ7Nzlbj4uvufLKVaEGbNA4m1ar
oBWY0hqKpqFmSfXHYgSPTGCOT9dXTioWtz8h0bQKHDNREJ8xUePU7ZP9eBoQ52Sk8jI/S3Bpo2P+
dQ25m6CqzIrWMaRKovqIAvQ7lE1J9kngXBkIibCaG4TWTJ7mPS3WuS/6Bvpm7e3pMJV3jbUzWt2d
7ENPJfVY7Prn3MYLMCbvxuJYVq4q+oz0X+rsVeMhQ6VPiTrD7lzV78gDXkCxI7CBwmSS2Z4p5KqL
nV2eI+fxuiIIt2azbpzJCeGPqgnp2CXqUvM8UIkdkO0L50kVGE3eNDO2XsV4thK5WLXcLSiKqdov
jvWkyJqyZeJwd0FcobjCGJk46Sdj8Jf6z91P1kQKuhQMdzDwSr3cjrqOnWTs0GyE4MTeNNddPR+v
b4jwZG4hOBHmds5zTJ5xfHX/u++IHusAwyx8djJlbUei6hBTxWNOQ2rWRJqMMzhqOs6pXigoJnNH
jEfAkPoga1z7SI/6N5ZiXHCUDtclFFht1BfjrUBBDoKELWcNMptMVRllod84H1tj33fnPpY9jGUY
3AlNVMVKkxwYtb+AW9Izdskp86rUVb5NWMoMQcvph8zMyUC5s5o6ddYnFUCJdbTXfTN9sVPJcRI5
jHiR4LGl476z37Sa03Jp0qwbWBD4d12mqbvUz/9G5g17Bf5c8/P13RIc4IvkM6cgtJtyZTZW5AnC
0xg/1eMelK6BSREMZl5QLqmAEan/BR53MVXxmDiOCbxqwfQq/YBws7s+ZscVA3bLvS25NkSx5gs4
ThnrXAvrKUTCu2Bw3d5BGZ07+NknDIXfW+842xdonFqqakjnHsrpl87LmF1cVyBFB1MV3aWnMJBF
HKTScRrZ08EhM2G1CaNfHhlxeXiOFFc/wZrsZU9zIZqOqkccbgNNF/y4GtiS3qlCB6/mBX3pNSgM
Ha9rfONk3sRBGFzXSzGaiQ4Pk1Vgv6nlRSebiTZlPC9XQj8niFymaBzHDwtCw3FNtN4njW9HvY/p
L+5YaTILw/Se8wFQvmcSFPqrCOvwVqxbx7GsFERW2SAMxTVBl6IdqyNSkjtZm5bwTOhwclG4bCGe
y3cBlQZdZrRLKP5/qJTC41K71dfBp7t2393I8u1SPE5NS/SfIrmPpbVvkw/JAS3zOBQGyCC8FvXf
MrMpheO01LTTOUMf2u+lbD6UuwxsSmgmBlp2LxtKLrzxtovJeTykVc0FPPAIzC7ejJKk4oWZqs99
/dF2WSItvpWdQ/YO4XWFslOhUuQUVL6qJh1QD2IpGd4QStV/bztDv8+7xn60Bm36ECX98LUo6Ir+
uCSli2tapSXL0wtPC+u6QLsfC63z1YtWoSwZplXiqXQojyOoMUfHnz1Gj7YcKtmOCrywl/6L/4Jx
NpzCz4tUlcnb+RScmLLyE8Er6eL7nNHWK02Pex3fr5Zjmj6S6mnJPFrFsstBKAfLSIDrD9WlfHSm
TddlRH0Sq6sZAnYOnNYbnpMz64QABUPhVgfZGD3hYUAC5B9MTj0NFA6VzoyHM6ak1Yy491BhctUj
OTFqD+Oo/7puRoVLuYHjHFqHznEYwR0LFN3+a1jaemfFyPQQJ0wOA42sL/8OjnNuCSmyRZkQeegV
DOHCSGpzcAnqbCbJTctMxpsTx045kq1oOOYjHJUawkPp4ijQbC+bazc2fSV6ui4LW5prGJyW462R
E6dGPYPSaEFdYzIgoV+iie6cyXYxhzhzr+PJZOK0vrJriw5MJlCzzu3HZdojlvcvMTjLX4/6os02
ZLJtf0XEY1g/lHCJrgsiXDiKgJqKmCc6qDidU/TcJGOL0pPKWPa0tv3MAsd33Z4t2gVZQj9dhxPb
vg0ep3R2UxbEZhU9rJ4gC4pb5N8bn5WdTIdeRgYntBkbMHYXbB7sadzGxMqwgiGKueJVvRsy+iwR
iO30G837BwNNp5cY7Vp2xJkhEOO6LNE3Y9euxt4BFtrP6n3xQxpjFSWSkZD7755Z/Dux01SFDDUg
e99yUfCHooxiX31WAvXY4nXKjBMYcIsf1yUVWqcNqnYpKGn6VIkpPMrQmlzFab+mZXPQ2+6Mkp+v
16Gu7xtKyi+hQqNMiUqZgOHiGrQ99o2ssEV4gDfScIdrDFHfmFsh3m7rnTM+FfMXKduq+PqAN0xR
u2uzRrRLMUCuWlK9gpHod+QrYy3pD9qn6SdzTJeDdJ6CeH9e0djft8repAohTCviuDo7Tedh5J2H
F/BNih676/sjXDyU46GU64V5mdufVTXnOs1wc0QZOUwOXLXFfLC0yPt3MNweqVZZJUqBK78of5Ck
cRvqdY7pXwcRGsCNLNwmoffZyssQ/ksduuuU+WCQ9Clmc62ZW5bq7jqY6AEPpftn4bg9MkeyriWG
LwU9ShDGQQM10McsC2qElzCxKB5lzT/ijTJQbooGJ1ALcwEDC8SvXbNiBUszAxtmoOk/W9l4A6He
Qe0o2rpVVMNxylC0WejEbGRtX9du2ZxIBf6K+SbLG8lVJYy3GCpeXuDhcFBEyyGVxuQYHat5oLfW
4Np71HIf4y91kB27MyvAl7XFCw/wFpBTQLpEcNNDBHi6gA1YzAIlsFEkyfgeHF+TBLJF67gF4xQR
V32d1BbAZutzFH2NBtVTUHCnN5+v66B0GTklVHNtVq0FQL3ft37+wGiqktvkXNoe41PKPhqS9myR
FjKlR3YLbTqYAXZpmSaj7Zc6R1XC0P1Q1g+0WzAp+j3e0haE26vETDEJs8D1NHWmn86RO6flOQ4T
WayB/Vj+vt/icNs0aHo1xh2EYbGG1S/9xoPX6fUui9AWH2WBHNnacZvVKG2/ling1i7oxtvZvNHN
P5zjiNy9ibyGplsIPdtvMpCkUTQFpbtwAcfVneobpU58UxbHEMvxCsJ5D7US1UY+474l+oiseuln
Nquz1zyJcstwOF1bFFIoSH+hkOMrmiEStDuCfBqpO1ffL36/x0ANdD3K4l8yUE739A6vfadj/gox
XYxCaabGSzPJRSW0D5ttYj9ic79Pg1aEjQXJQAq7gn/KbWzy1IRsRGlaf/qXy8ipXTIhxztF2K4u
QCmEx1g7dB9DSXw998N7VqSiPyRfroPKVpF7ihRVGZpmxVyy9MNYnUh4p80SVRdbdHAboHMaAaD/
I+3KluPGkeAXMYL38cqzu9WSLEuyZL8w5GN43ze/fhP22mJDGGJGE/swEeuITlWhUAALVZlIRpdO
xBiNpsw6Wpbi8y9xAsGJK1e1/2HxhZ1rN3jU584wCKmoxdi+8VkPJp2UJj3lJnEa2Za86hYEm5wN
wHTiBpD65DEkqJEMKwBb6S/TOEfl5+wdDVmgCP/tQ4v+4omtYrSSCT7sqg/r+F1YD9p4tx8KrFET
YKAJXENmUqCUe7lOa5Q2El5CSduKfCJPYbmbCk4B5c35bobesHyoRv4cBklCb3L7BpWKektNI0mJ
gNq6JLdPQXKqrxZf96v7fyCuRbLCGzQ0fYBvA80j+N64tHExB0maemQNMejdxUNK/GLcqG56AylT
H0nqhvcuz4wN1DwVBXQi+N6nYkPv8TFs5SQ3mo95dxW2XrxyjkcOBE0U0MWFkK0EIjceR9XJlg+Q
9t6PDabbXq34WWHY5EGxr7uqNxHhfYYvbYzQl7yLJg+BOqvwqBLWgwqEIvkrbA8Ct7LDTOUbE6iV
T5OmXQZyIVINaJ6jMLtakVNNOK0yHgkuO+NtsIixG3elGBOANCt2a29B6XMIxgMIpK3MLsAijh6d
Y/eeihJoXX5H2c+tvQGch06QMwKopgdBD0LC8rR61fSl4zUYMJ8PtlDUfo0xjdYsCvzYebOLuSl8
SNnaDfTqnfojurXwOgLh6/3oY2f0jXnUCRKiM621SIIVrpLJNQMVnJ2CI31pcujw4SvkmtcqygsW
6gjJ8r7shIUEi3Tq64PUTE46ntW14lnGekXbepNKDz2+7UifgOBqpLtKOoBE/7n8JLogNuOyKHHy
BE1jjQd1UBTKwJKN+1H7ljWLE/K0QdgYGhgiwDsHQhtqpawmm6NiRS7CbaxIPqm1m/DaK3kQ1Nok
y5zXvU6CQfyRRdDPauxW9vcjjodBLUu5ZKOAdjtyLTqb41EXGxtTdrxva+bRB6qk/zuLFjdIc5RB
shQo8p18ig5dgN5XGwKFv5rQeDH9N7sIBQPwUYIBihYQTAxLHCoRL7bpGXo0ThdEoKHU76tj79TO
wCW4Y/vwFY5KFIpSFkYhItz09NTWp8p8Ueun/WViVrbJ+8Zvk6hwgxbWrJUKMBpvdBU/w2vRfEda
QfJrLn8rOSDeXB02WFTcLfU0lwV58DahpBwdcnRC4lHlE+kZ7IPhIHE+4NnLZUBoh0h64e5H2dYo
WTWCoAk56Ev7rJ4K5DzTxTPt7GAYJIh8nsgO+9TaAFIGRp1YD+UAwEqz0zPpxm6C8MHsHfKVzZ9k
YBoI2ia0QKmYCH7D3L102mDOlQAmIMFPblSg6cdB+aV+qzmiLRzfcxmD7DGwcPyqb8b3emFqDb0G
1ZGygpoejozdOOMNOzLtggQbehUstEa8GZ5A9ostuZpDV7sdXdEjor7xV8L0S7oVItd42N8ErH22
haOWDXob85hHgIuNoygejSy2a95zIut2Zmjo+ZNA+yK+mUtKQVY5Jroeuov8eRXvRIuTb0k+pffW
5vfpOaRoLqImjfD7ZDAwO1meFvxs7Tjsu4pjhkaVZtsJBGiJCdp2I3yZ5Nhe9Hdcxbd2ULfYLM6S
aDIAIHd+1qN1K/JDiSdLzcx6WxTqKjvFHWTdV6AshPGHXIZGewbVBmbE+H1GPJ+Rf99cLUElbMhp
hqVJFCFQCkRXVegv/21dSIhvMOZWBN9iBQxr0Z24ns+5VQb/DYI6jbLBrJdlIREcPnVgBJlTTimZ
5ycqXWdrZjRiQfyUd/YaPs88vVXmPtcwFIh3LQtFEwqgLNUeQxi4scUS7r5d7OD54YAGLY6jmMcA
5lb+4FD5xNSHFK1tVoihd8mXHtZD5hRgn/N+ibuB23F/YXhmUVctoegW8CACTojPRWRbxU3Paxxg
L80fi+iLbzzLdd0JgFit6yT/sIpf9k1gZ/xXl9HNRXWkaWObY2ny8+yS6md0IrTBQhCRY4zLB8Nb
IlrNRSojedIHGLQ4w1+G3wTpV0J2ozn6gd8iTeLqbW5+9R6VbcxFMvu2h3GqXDig3Czr2EnU0Usz
r+eypZNt+BYMlwI0rigGWswvM4E15ao+zjG+LqXsqY1Wu+500Z6kp9UIOYHOjApdwqw1mdMCB+cl
VDzMdZvr4AVU+6+xdS/y7gFkn1yagg8qXSJlfjLeRmuyhlnddblhWPgU+jRkX8c+saflW6x8TDU/
rf71AXoJRm1a8Kn00iSY1s8Wj9LvD0Rmkt/iyrOJ2qxr2E1iHxGb5v7bmmQv5aSDHku0RfW7rAye
vH7a31pvs8OFXSrV6aEoGD6C6BjmDZTRnvqzmCvOWvMq1G+j7hKFuhfIalOV7WTBe9flkXyIFQ5u
voOv/2SDIezfpidzGr3fXnkuMamrQgoVYGXsYFkKROmQBf9sxXgOpKI8Epexqisdgi3ZWRBfouWq
D7/vr9HbjXRpCfn3zendrtEg5ym8N6ePpXKo1n89rXf5+1ROaIxRj/IaJmjG4zAdBO3ZUt19ExgZ
9RKDRMjGhtFQ6yQkESDdVp9MjIP1BxSXZic+pJ7l8vS5GQcGgcMEA9Iqg4d5MCb07K2ahSKaBFlD
kEw8toY9oh8VVEC+ptjR130DmWtkgKAHQrQQSqK7tROtK3VUCDFU0+aOFj8JvHBmZoYNABUEc9wU
4RQBQDAwF+TLQmJrUiBP5wYsCYPCOXGZG9YCsxwKGbKENojL5UJEj4lAolrPDr3mmVlhi5qnglBp
323M3bPBoTZpDsmWNEY/vWt0J9n04vpTzdMJ5kFQG7TSMr3RIphSNte1L8438b/nskawbYyglsaQ
hrlsZRgxdIkjZc6kTE6k8QZziCveHHcbFGqXYrpRTUKyJOH15EHtOCDiqfkNVI/QMj9w1oUZzhsw
aruCiwVfQBZMMvHKXM+3Suf/t4WnLttz1spFFcMaSZJxmw9KAUTZ9XEfhGcFdWjLy++l19sP83os
wof932enGdQ7VAiCW/hioKyY0EqtrTXcRIZciV6eeWwPjYt2Raf4B1Vztj2vcJQ9XR1P9aLLCOUq
u6rq6WGRW5djEjvMXjGoG4g2W3M8g1XC1VGFI0r3pls8awGZ5wk9XgPF26sv2Tl/wOgCrWaN3dih
jOSWBer/95F0zOLOscCcyZur5C0VTYaR5mnVjKCXQXH2JxWTb3000Fs6uL+EbvDFuu9Idtp5NY34
eXPgVZkh5rmO0BBi04a2dTVjPLDg3HG4VlHJTUdf0FQSBwpXKIWBCFT6KnjT5+WZkG8nt7g47lvF
BSQhujFrSJVhjcFoAlY/bFp/RngYTu0VR6KyVXAnhVheJA08YPY1UaSlS+qjPHVphQYsV54fx/Cq
y78k/17GGQXSDQSV6pSiTXNBkEy3s7r5CLHY0DfV8I7jN9bW1ckclyiBFgH8Rpd+U+ShK2Mw3LgQ
CgIPMqiUKsd0rRc8k7Y2oefCreFhH5N1hm8hqWyRZbksyrViuuU65HbUYFYujb41eeUPo86LC9b1
ZAtGpQ2xLvV2EWBfmNlqIPk69EryJ/Nu8ciESXmIjuZtpToVmoSH92y1DTZdflBKKCQNC7BBVXVv
hOu9AoVkpeaxPf5856dP4C0OdSlqhgGUEwVwUhS3hDL3h7kKVKN0akXzoaUGmiXIcHYdaiy8Zz9O
+NAFiViMoLswaWj66g6CeJL+fUce2QR/wlOm8ki+5trQoD3AXbJT0adOKDly99d+PLL38isGlTpK
adHCViB7GfSVIvTS5kbxk7B2/xsMdU+S0lDHlQ9hb+hHRcXU1rWgO/sQnGCXqZSRDTGmpzEa5HZF
0Cf+2El2MR9n8WFJoF+TP++jsdceJRRSS8G3OBV24VSv4dwjQUlqdowjtB3wnsLYmeIVgTqrotWU
GlGETlLXfBNCRzZzW1sgcODtG8Koq5Moe8WhogyajZpipSJJgqTRuQrKA5l0E23+zCc72F6hqGBT
wzTKVA0mZX3odnoS5H3rFELECTbmd+3WJCraYtmco6TF4oSPvUvoW0iy029nDJPzhSh4RlFxV2Wl
ocYVjJqgDSH3lV3lX8Z/L/lyuUjUSaVJ6zyNaAYhT/MtmgDih6q+7XTOgcgLOepwigprSqYQKE2f
21I52l310nWTLcYV72hiXTJ/liExD6ahXEgtEbJBJigESrkffUKEBuKj8ra6Vo/RsTlGTh+sup16
pbN+3o935nKR+uf/ganlUqMoq5Qa4W6Am0jNj0PxuZ4+7mMw2oWwXBsQerkKsG/XJDs0niDZ0UcV
1fHQzZw0t407wmDN5xBiJqQNJLV26jQkUrrArkp9yPSvrfr0H22iLhOWUEZDPQEgyu38qP5FKv6F
kzlwo36rnWRXvGoO+5gcm3SqDtoVfVcLGSDN8VyvtzKXdoIThfTA6ByLUkqIDdCLop5kb3isHDBP
BhVKoYbX4Suk8PPrOOOS8jGDEKz2KB2B0wPdwZcXT03sOrAmTIgP9blJDmLxecy9fd9xICzKd+FQ
SKuhA2IYPmZWb3eZo3e8bg1yBr25fL3aYVGnoFDJqZ7HM26zzznaa4i+r+CUMcS8NAfc1Jy8zjOJ
OhGVWmnVUELOkJMnU/iYpk/dwHnP5EFQh2FtRfMAlXqkpehlyQs7Hc6KxckOzKjeOI38++ZrTRlM
pS4TYFjo34EsihD8t5UnNm5/v0m7aJ2wKGqe2BG6Z/ofs8GpTjM/OTEf/zuCLSqNamuC2bwUIMJh
9cnEoeCg21O9Ff3KFY7CQfq+bxQ7paK/RFUwky++mcrXQb1Vtc2IY1YHqUlyRejBw7P1sjwLQe4t
uK3wGtzJJnwb3K+IlInZCPmJecAOKuOPRRZUzeQl1UNmfKn1Q5+4mtRx4pt5/G5MpE6NMRfMVCkB
2NWpDdE6LzMO6XyMQEW670x2lL9aRp0VE5ix8dkEIDX8kPeRbZSeNP3rphAcgRtjqBQXQojXHFZg
xM1DuGr2INlp/G3fDtZOAqsFGMMVwh9Nv0ALYtlX2tBjJ6VnrbiKed1vvN+nEg5kZo1eW/D7cvnX
bN40zTsWfPv3U9nGjOKqqEP8vgCCyfWECV4nyx61iNc7w1rvLQ6xc5MRisgUshaU966a3bf9VaZC
o+a4vxQ8CCrphKIGkbQMppjrMZdBJfGjEh/3IVjbY2sFtR9jcjlNOkC0Vm63/bFOnxslQVc7r3OC
B0Ttw2VJ0kRIBoSVdd1oH0z0weaQL+9/7NvDcxm1C+uhTiDDDns6ubKLHgXJ9jpPeYmadURvvUbt
w3LsayUcgaLd967mkzc++XZ1JNTCE5/XasjZMDRtZpzXY9rMABvrg5adlJLzZs1xmULdN9Qc0qGg
qgdLxXhvWAHKnrZu+vvLwjzaNh5TqF0/Qe6v1PsWX6l/pUcdjFYxbu5g7CctqA3GZXjXGuYX+BaQ
SgOLNDTRTLym3P6q7osftOAX9zkXix0OlgGZdAvkRDplXK3F8qo3MK6WXP1E1FfbK7V3IIsK9vPI
5X1t/Y0zX/Eo24RcXuSxAh7pH/5JRfZQXkUJZlgJD0dz1fz76Vw04EN+VUZZBk6l57lasZ1jjL7D
wFay28JRixqfeZwYYcbhBoRKRbUkjGneAqSYvyzGczQ3jhG9J6NuMKgsZIVtNstJTT7GE0dPP2Ce
1m6j2N6PdvIr9CVn6y4qCUHwtYysqUISyuMPrf5dEDvPAkPjWrorzyJmXt1YRKUibRKXHikCpdph
9tMSAkfzp2EImopz9WDj4NtKI3yTkE2/PO76DiUmFWPgriB/m5vIEdTcrZq7Yfq07zt2FLziUHsp
z8C0XMnAQZgNxqcKE1baOyoyGNr7Ywq9fYQ1rgYDEGrjQ5pdL23tpUse9u1gJyBsFsxkYHL+zfxK
u46xqUYoZE8O2NFA85Kc2qsJ04jiFW8eg7k2Gygq3uYuzHs1U3EcNZo9NeeoRVuV6OY8mnjm9wKh
PPttExVsJWiBDTmHTf230Y0/E0pJTXS6518N6dbn6ivvlsXOda+Q9MNprLZKjJ4afHKf8p8NVYI3
fI7wmhkf6iDkPiUxD9sNHBXmRtTMSU/gzOZmSh/b6LAfFszw3vw+Fd5CpghJiFd2VGvPoXilVTdT
y7udMNOPYaLDHu29GBal4hsNvVaPrz1cGL4tTnEj2NAU/CrcoPjyLH9THOhLE6X7J57AHNu0V1jq
QizX/VybPWA7Uz9oUn+KO8XLu4GTwpmFaFiHCTM0dkoQf77MRJbV6FJc6GRjja6K4fbKATntQfQV
rwSt2/56MeNhA0atl6KtkbRUALPQFKQflpLz+8yntq011GKl9W8ANZjPRNNVBWeqcZJxjP83S+jl
kSNjjDNYEkfnTvMG3jAdz1MkPDbfQ8qSSSO6cLEs0XWEd16Vc01lJx+ENKZhoNKOuetLgL6p1qqD
hAUe5CXFCa9Jd2V/KEpn8pW/oKKGgRieUDUzsW4gqcQKjbhZVic8f4ly5rdV6UhQ6+rn3i648ozM
3bOBolKrnE39HJI37Cxx0E5sT7IjFC/7IcBOpqDaxpc9xDhAQXbpQtHKR0gHojSrX0PKF98tgjOA
yQgTt/Eh8/UbXkww18wULehxoHJvgqrkEjAbhDgGAzgBnLFXc38U7fqp+zZ67Q0Z8Z1SZ/m4byQr
+4EvCbMNENLBiBa1oeZlKGIsHC7+feqBINsu0se1vZXVFDcJXqsa+TH6prcFozZVCjnVNZqxatNp
KbxfulEQosfTPwhlwUPsiJxaKnMJt4iUR6UkaQqtASLp99QxeklyHyj4fo6ExY88oTVWWG7hyA7Z
7OpaWoSxIgaCR3VO/UY+C6O3v2A/N+6eE6mNLaGffe0rcnB4s6s7CaTAb5NH+cNU4/NwhqYOap/f
w9bRP9Y8RWO2eZoFwUId3CH0W8WUoIKj4sbrFuqznF/JyZc5D/bNIxv3rXWvENQJMrdqL+oVIBq1
HOwkaR2wGnqT9EXKhRsTStelNF6XOU8jlGcZtQ2GCF+/aoKd1+Itae1nu49ipwk/7xvHSpA4Hf/4
j4p/KakJ2zDK7kl6LNPbMTsb6ZPMkz9i3qW3MMTYTRQq+dT9eqTooDoKJlcwJpJJIvL2nHFLBzyb
qJDvs6UwoPWCeoiS2kXrTFHnDN8Hw993HS8uqKgf0j4xV9IiMPo92NLJnAXpjuJ9G/DigDrCwmmC
KEVNVsjoHKE7zlXuZO/pq9+uD3V41c0QCx2xRV9KO5uOaRbaanO/7zCOJQb1+CZEa7Y05DG2KwOh
OI7ZQeDV1zlLb1DnY2PguRcMKLgjWbMGMcOu8qMi/E4er0CUKEycEGBdmTZuM6jUkEOb1RpmWLRE
s9uJumfhPNx3GvO2vMWg8oDclpDiJi/MDc4LCSRQoRtdrwE58cWDUtv7cLw1ovKBieFs6JSQNZLu
svpRWq/V93Qxbg2ickHfzEaVVkhsS3mVW77EfYUjXt9J2Aa1/63KaMcyhA2jH0MCPsdERZNifEfy
wBD/Vf647zH2Fek1hdKd1d3cmpFM7ImP0Ucy461GB/XY+bPTHcXYzlzts97yooIXeVRWSIVwbSzS
+tJ4hr14utM0duEQuYbFFU6pHZ94FxdeZFApAv3jcjZMQBS6gxgmdl071fKV40vO/qWLBWtalF3X
LzBr8dozKDmd6kvjoNBjh9/G1g5vJS/1ci7HC8eb9Bep2ExTMq4k6ufHynoZK96nDzskLSgFQy0Y
73+U88Q4N8M+wg2pB7MV6XuBaLUbHUkrReTzWtXZB9MfMPq9odfqyugyBCQZJyNfpK1nnPqAR+H7
NzfZVxwq2aJpfFDLBFdLMVDvfiuUWo+kSg/BruA93ZKm9ApHfLy9QwhGXJQx4Oo+96LoWKoaeGW8
/Qjk+Y7Ktk0Sm4sB4defvlN+juLFh4Ir3cn1HZVntRAU/QN0ldBfSLRrqkC7MTq7c9HMir5jtPgr
D/uGsUP81XtU1lW7VRgxLEFoQ75ky81Qc+pivN+nkq5iFKUUQyLETRcF1GCh3VjHfQvYCejVAuq+
Rd6E57yABRWyeVS+mOJs5wXvpeRvzttXGCqzzrJZa00DmPL/A9yFI2BswAiIZCOvl4v8zW+Pqlcw
Ki90YVsrJXoC3GGGaIt2KOt7K5qcGKSZS2/v+48Xc/QAbdVqnV6T2DYNqNPWUEiWwST+SQcdCVoL
vwhH3rcnz5f0bJ6hR1OMIgap9E0QFS+R9kZbvJXRDoMrICfJcuJDpfKDmM5xmpEcKzTHUEfH6Vx7
aipxvMiJc5VKEKbaGFBARBYKxeu6O4vvaZ/fZDmV4G+yXNa1baXlcJk2+aYZdLx6Jc9LVB4QjE4w
TZJFZzRudLrhzar6IefNGXJXnkoH/WDmbddiMVYi3UGYoicFxYD4Y4shwDzgla65sU0lB2stlBjy
1aaLoXA16M9TEIOSKTnH6C0Nhn8gvvyTR+/N1pVlA2pLEERBq/jlQgm9FoZWW1ogncWc43hu7oog
9Gsv/1TJdgh9IPTXc4cdmasnW7pmot4BZgQq+kgLdwWtMUzxoRcqHZ/WH0qdPu3nCR4GFYHRXFtD
XgIDjGpqcZZ+lLyvNB4CFYNGnOXhWgEB/BFnKx4+COkUhGB/+m+GUDE4dYskjVOGAbDvnThfrT8K
jSdHxcwGChRxVFVB8wD9qDo2uhmXS4GhtjC3s1S01ZBT9WfeiMEWakCo2EIdlrpkYYgNzdldCl/J
5zX+AJ2YRlScWLt/h682MFTyrMR1rFcDMOBdUSQoIYM1svn3Wkgo6UKXFHPnIJCHHM3lljESMUrm
VrLcdrDsCt4aeA/3zMjaIFBLrmlJH0FqBezw/aOF4bgPs8i5hTBXfINAbfuizNtsKoBgdZM9yJ0t
87pteQjUBURSkqnq4UJ3KNw8vTN7Tn8yz0fUnaM39DmWeliA7+86k2xQnNt5lDjvCKhXP9EfIWk2
otyywIpKesgwU2pdS7xGRHYKhmA8mFMgCIdPg8t40kAKs7bFgjnzL3XyU7IwdpfURmX2bnAlTz7k
j6G3ctzHREVHgAmVUNEgZedL1Hg2IBotrZa7onds+oSirEN6oaRA6ezlZ5FBeOB90rHWbItJbU9j
6MTOEoEZRq3dFS9deC0p70gBWwzKm1abSOLYA6Mzb9JvzXAcebRVZG/QR+YWgUT+5m6zCNBjiSKC
kIToew2y+HbJ761wDNqYM27MSptbKCrVhIklSJaJ0Fijj1F2lZkYM1FOGv6zH+bMyjZ6r5GdDTCa
473q0ibTTJMhR/8dvuxHl7zUR6fy8EuB9F3X6Q0WXUBVRyOdmnUmM/wduU77gjdGKGz9mgvnCWIw
71RbOCrQa5Q3zSQBnHgXXpMPhvEwLi7hDCA0ON1X3hQwM8hfXUlXU+NCy1Mwh1hug2F+NGBHiZtI
j/vrxcOggjzT17lbeiyXIJ8l4TnNjtF73i+3bqOi3AzFUi8EuK0Bj4sqQSvFb1bJiYYTt1OEdVRs
oago11cpE/oK1lRlkKWBMXn/zVvUcQrpXR1jsDAlrK6M5srS/JmnfsEzgTpP9a4Ox9mCCa1xHAa3
rzj3J96CU6cpiDXWKs5gwhh7cwv509ld+o7zUcgDoZLAMoaNVnUwwgpPZR/bEIWoq8f3rAXEZDUy
ovCGQ0zOokZVqx5rjfO6S07Qz3X66B1NguBS+QNCeasRllSfc4CYbeIYklOK1yGSzcjLmuS8enMS
KDK4SnW08aGf4TJrjv0UKVMb/ppFJVrDsQvhky9E2DjiajIwK/QWNL1FiB9aOv5ziWboa7FA8JsU
y2u03JJUFrvtVd7aui37KCb6vDFl5vcvADGRo4KXCEJdl5DDOHfqUhmk8jG7q4tBxyNIDdzmmHt5
IPj7ocE2UDfwEYruZQj9kvjcHKy5OUDeRUBnjXoXPxAmlCyoDzPa2YXZrkA0XwYL7wWCuW83kFRq
kK0hKvoKdYR4ujeTD31+2LeJuaU2v0/lhWrNCTsrfn80XsLyx4jW21nlbFvWCaeL4BwmkQhCW3qV
IqktyjodwAZ5Ky7gTyWjengEiNwGgsJo9OS/r3EhqZucMNZVmYpk0js5Es4JCW2lUVBrdosxlyPp
ieQRJjCuQhdGUnstWxIxFysYWUTyR8ss7Q4Xokg/F5nG8SdjzS6QqJOvqmJI+Qpd6Jr5X3Ptgs8g
LjhhwTOGivQhS7VUDeG+JfT6+jRPX7JnlUcpxtq9F4ZQwb2uYxZXGVxGZg9kTzrIqV1f9Z75jYg2
lBPHb1w8KtjDMezaYYVVteATpZ/Em+3SsBvFsTDGh1Kp/68314V9VJrH8aIpiwE8Q/Xy7FqVbWsK
9iFITqUy/AXEm5zbt63ewYXQ0X2JJMHOpfFYdtMZTaF3RSE5mOuz62jkxAdDnNMErmVCU0NU0ExI
4dZZ1bUoO4du+a1MIFJHKJEj1Y6C/kQaTKFVd8xcjHTwvgpJQn9r7x9cerJYysd8kZsRtNUBWcH1
IB4LTOzXTuLyWgLYe+AVijpbzC6d1kIHlBw/acvNMnlk5KdS3P0VZH3abF1pUalqFLVIqFXgZCE6
4xQ39bENltwRrgnN/XueEy/gqDwVm+0SRykx68v8LNwiYiCrWl4ZtTOCG4A/OM10I+hYiXQi6R2j
Nh2+NGatbhYkf/Vbgqc+3V+MT435dd+LZCu9iYsNCrXVmrGYplgByhDptpB6g3qqV3AFFLEdx9cR
7wWdmYI3cFT4F0lTCWVIGOBVVG8xYSqsjgHR532jGIc/YRL57Tr6JalronadZRjVjS9JeZu/6yDZ
/D4V4T3ka/J6xe8n1s1YHvHOYkic7wLWnenCBiq613gWskQjNpyyT3XrkleK+cryhAwx7v9ia+YV
QDmrQz8ead2MT4UImHV5i22bdufY8vaXhn3B2PiOPoTNfJQwX0YSkQLl5aDwwqMigr90qmzRbe7B
ncpJFJyN9Ib5bK3GIZMRc4P1JGd2KHW2Odo9b8yRfUpuLCN/x+aWq6HykUImGwniTrgnnQ3ohArA
SQZhwX/AYMOq810ECJUf9Kpa9FiAWXLQfJp9bUCFscSjaeYkFYouDXnlUQ8D5wDjhQiVL1RLh0J3
DyPnsraNMbCmwVbK/xokVJpo5jk3y2iFbddCjFPS8OPb/gByPMQIUVEKeLQBzO1GRCOgs2aShwxi
92bxMIGhyIUOb4p30FKHrjS6HZzYN5zScOOX2ctBdstrnWSlKQhVoy0Y/zNxx7/EnBo9mWJyF4h7
SBpO4/081g5nu7HO/S0Gtd2MXkjrQcE9p38mHfnSoZsc43p1rFN66ngnPwk5+jDZglFOFNuoaMUC
R2RRfo8spxG+6cq3rvcE88e+WWT994CorbaoTSx1E6xKzN4H98QBjN7XpTW4U/EAndybtk2Pg7xw
jhXy5++hUjuuxdON1atYL9m6mUbPLG8l7v2QrPkeBrW/DEEta5zJZFfLKKXfSAf1Q3gY/PxF8jLS
jPW070leDFI7DZPfslWtWLJBjNCPoFm9M8X6yEnBbBSQ14POmRzL1IHZaSpoiFrsrgqSwkW2HqHr
6O0bwlwcWSOK4yIUc+geuRy4+US+lVtUThtvmZ5WXvWJNUigSxsM6kxumz5EaygwisUZfeF+dSVy
C3TKK/07RiRaJKcIuibTgbexmP7bAFOZQqjnXjEbAOeYuxXW9FSHLSe4mcfX1jjyN2wy4FTFgiLn
wFBBQwqplp8tEaL0881IPBjfeW9GXECyolvAqe6LiXhTrx3zBK6G6/wKgg0LPoPqQKnt99wDtgZS
SUNbzEY1RuAtWe+G84PWv4ilaC8SJxK5hlF5Qp8gERT3AAqvrVuSc1uwN4weiH+d5cAlB2BmjE1s
UBlj1TstFlWgzT7e3/3cJa992nVxJuQAeDD/ur/PWLcpsLdokHWBZBQGQC9XbbHMqMgVJIxJ92sV
nAD6nZxDOiT5tI/DvChugGihJblaG8WoAbTczX7zQrpSi2ANEhkXquIfcLGxE8gfw2jFJbCbS7qq
wY81BruCSAAZfGUaaRCm5cO+aezd/IpEpZHIKntRE2FZqkS2XHxe3tGKijz1CkClizgRBrEhH/vV
fCtgrlT6oXfOvg08b1HZos7GRlAGeKvTnlHoGuQf5jtaSy6soPLDrOuTHoaAUOX4WjREVyryB/Ar
eH02c6zhrQiVGkItnSHmQqyp+rMiDl4S8VI4Z99oVFJQ12IUGlI+sKzRa0bDH6zoYI43mjFwHkn+
Jv+8Lj+VESQtX0ppJjvnNHmSi3K70xZ4SzAhKl0HLa88yAwF0DHLqgRaaZmem4UiVjFGE8qqQ/iU
CYjo6lYrP+6HG3OBNhiUSd1kZW1jNCjdhjdzEXSpv//7PBuorBYtWT2YJX5/UEdblg61hvGBiNMB
yiz+gXf2t6doemUtNKo87IFS1uVTuYb2ODRXQl/cFcICzn5cKpIew7kYOivWI2riQZ+PNhGT7ab+
foIKoDDwiHM4htNPDOpciOh5wOLV3Wdp/Zrnp0HkSdMzK3Vbu6mE1yjLoE01QCZHdFa3c1ZQu5Jy
Z+LzOpY5gULTLy/xHFqN1CK36pgBLlsvlHlfpzyXUalPyI28FVOsYo3iFeQTnbXr7UV53I9Ikg/e
fAhsYoX8FZvbkaQu9RJ1QFnVj1V+Y6YR9Equ8n6044SXMHhOo9Jfpcr1mi5wWoFPjhYNseOxc6pg
LezkvJ7Sm/lTHxjHffsksmX3DKQSoljnbVvqNbQnbUtyFxOiwhg2/q7g41RyeidEY6wK9t/lHh/e
nHTP/trfOJdKJ5mZFEWowuD2WV/slQwFn4yP6VOW2MopPsiHtLFVTgpjp2UFD64izmZFowXDQE81
GSbkydxk+dlzXKFxH20k8wntOPiy483Gs8P0FY5aVK1a1cU0YGMNauPoswi6cx69LDtuXiGoJeyF
CZyYI7EovFExFKLxmgqYh+bGZdQ6YUjWiK0cAFpzJ1Z+E3+QY89Uv+yHIs8MKvk3TT31I3kLKiAu
LN+nYLraB+CYQT++xGOsK+uK/IfS2cesrI6DbnqifjTHb/tAvBijuV1HU29HrYLDfjN81lcjvqhE
N3OhBszZRhy/0Q8wiTwtQjUBTF6vS/POKDh5iff7ymUKNPqkXXNiTITPGuW2mXjtuH+TB/4EsEX+
gk2SjcwGc2glEEbfDMw7ERILcB25LSXH4Vz5ZmHzaFLYac+EaBYafdFoTBklofkK/y8uZ6HVfe7K
6VyqgyfNSAkp2CvM6mbuCs46/U1UvGJSZs5Rp1aLjKJS6+oYcDiWeCurvypQfTRe+KTWzMSjQvDK
FKH+CRnqS6fi+imFLXmXsyLBS+avVt/6cylzjOKg0HsKo3YLKB2waaXlJk0+ayjJ5Xec3UTW4s0R
BfFlURUh8SjSd/YKNRGxGeE3xZ689TzcJWBKVu5MG/QwPchreVpR7G9eEPsb6D9HCxXdMWzijmQZ
SUwAyde85icnwUnO6jfNwauwz3tnZ8f/Bo8KDNx5w6bKgZceyZdCfTtfJQH4YU7Rd9muMQiz8p7m
mKlwg0hda9SpyAezAuI835QgIYZAQqM6Eo9OmX3l1CxNkqAeL0s6tc1iPGMVEF5Dp31AXs6KAJqM
vhVAjZy/auT6+iZMNliUF6cqyUwFo/bYXoQyJfHwDt24pNeaiNHMn98TldCmUg1LInLy1P6y5HRZ
KjHCop3VE5j4wHuun3W89jR+5qI1jrPR2NnjFY9ulRfGJE7UAeY13uCtLkkehbNCu560fvDu71w0
qlScxEIUTw2s6/A4uFxjx3np0+AXR3DVHzrei+f/SLuO5rpxZvuLWEUCDOCW8V4lS7LltGE5DXPO
/PXvQH6fTUGcixnPwguXqti3gUaj0eGcQ3M0QTgGR2WCB10wx4ku5jL3IJmpi7eK9oRmwpF6RBZg
HJ+znRj+M3b3DB3qMhlAO+gNgf32mdIHgDAOKG4CtJR+mc/KGfnOy2bCje6VUe5ECrFZEyXtAF5v
HLRuvKNleirNv/6bBCE4A/CxpWhxhbXb+ocq1Z0uot/+mwjB1NG6PoPMHUqk7fpumpRHY9sk63R4
j6AmAZAosDO+wp2kfaegbFDgbRoBp2pKnDiy3bld/qMY7kN2FjDSLeqsBGIK82ue34/JU1lKrqtD
W95pIri8OmvQ02TkSPvYjVu2+anKqKNtX3LydHlXZEsm+DtSgRN0MaALTW+Wzcuy0yhjJJaJ4H/f
LRebmNGPNnSZieLEAG0vItXNGxk0lEyMcC7zCZTeQLZEYDRcTUaYrf5qSYJYmQjhHPZqu5as5Bs/
gaunxBh1q50wYiixr8Pjvtt84TDG4HOI4jhDM5QSh/PQhuOQeZe3/dg172QIpzFn9VpHPVZLDa03
nD4g+l5gOHv12OkfvNH5iXjlwBjeyhY4tgkVJ1dAOmSNTWxjmuSc3+l+Gxp+faO5fEBXkfasHXZT
oKDxP2ni7Iqhr9M8R5Cmm2i10YEAlYfsnfXUdcAsoS5xlHsMGJwur+jhpu2ECned3jJaVRGoO2v9
QzyBt/Hd5e8f2t7u+4LTUYYE/d8alIrJ1RyfSHe2tOCyiCN8SXO/cILXaSu7wxQrw7je1QJCee0U
3xohYFCu/qgBby+Jr+bOJ5jMtIF8AG0WgMNycEH9npx1ZLVXL/OTh8i/rNmhO90tHl/cnbitnTRt
TqBY1VseMFPcrH5fDh/NSZYd4MfmgqGLeEAWULHLrgFTuXpFwbA8nbSQ43PK1k8mRnBErbbmzBqw
fFPAG4UmNBX0ZznvusymBUdkpiXqkZzePVc+WEU4xBKDk31fcEJb07QROK+gRvNOrR/0zbu87cde
7ve+ixg/a/a/Q5mc0y8UU2zTCdgAnQ9s9xBpQVkEevzm28kTnIBF1tjSFDiB7LzVDvHRb39r5AAj
qL5UKNfkX2VgBJIVZIJXINO2gTIHK9iRHxVmCWxZn4zk5DDBJQzdyPTBhkHHZuOYij8Mupd+MwbJ
DKXEuzGu5+6AtiRl+ahCj76+xwyVkw4+JW8l1iBbLMELdLNK2iSLbA/vkdWfw9gvXYfdxGcw6wbo
Q5OFo7KLiPHF3WnVqIs+phRa8dfWgpHN3E8qh3PDIkf0E36H+Z2MPfz4hbKzQsE70C5pf7LKj1fk
IX587n7zMP9UIRO2erUXv5W9K49XFgCqtkUB8Ch23E2jUbQN4nJAYqDXuPxRLO7lvTu2j98ChJUc
oshc0FqNAII9NukZA460+nJZhEwHYdVmTDbRAfeSZ7M3Vf4wy3rcZd8XnOkWF3OOdixM77Krtj+3
MrQV2fcFZzrRvJiTDt/XyE1vX5E/gLhAcPBrC56Dh50xm2mCwcMF38/Q/KI+aXgjSjGHJTo8Z4J2
MjIT/XIpp4cuPqpXUajdGCfFt/zGz963Z/0mD5Lw8qb/jcf+rZXgQDeTlUM8Qavlzehn92NYhup3
8y0fyWpCOfvw39xIv+UJ/pTDkTQ9l1eco6vCS3PHBOIc2s0mn8/75LIrSbai/O+7Fe3SmrbIX4O4
XGeOHbVOL0veHnfS2ZRZwFdHKUxsCLQ0CzkshixP7VtvV98OiiAFFu81gGsDzN08ApXXUa8VKr1u
D6OgnWBx76oi3roZ+UdT/TTm16byoC6fo/qLhp7BwXRjjMZethbuAl5FdzuBwublSkMnNYbAhs7u
lgPq0c+NR7OMQT4ieWoeG8pOlrBxNc22PBn/P3dWgSaGo3QEs9cGSDDd69K7ii/WJd2Ey1Hp1jFe
TMjrkNaiAT2hkBI728PPFr5INsb8N/phFtLClLFOnv++M8yUlKuWETxyp4BHykmACXYacmrO9ZSE
0Y/LO3d4f+By+p80YecKJGCNacLOdfpfRv92Mq977dtlEYcnbSdC2DCixctQUChkJJ8ypG91iauS
fV/YoKk1UAY2UzScDOd6vkqX95d/P79/XhvA7yUSrlh9zoBAYmGJ2HBjFx9ju3Ur9G6257X30Acu
OUoyacJta1dTUkc2pCVZ7dDtblhyr80nxwZ/r7rexekfoK9jIvu3esL1O8ZIdPUGtkf/vP4/03zu
2k98cvmfAENL7Vu4jisls+wYtNvI7P+c62yAjbm51OUpD5mXP7zGiAqMGEwfoC9WBIbtbGW1Wgt5
/fT9FlTfKy9BXn9yp9KfPQ4muMi4Vo4O1F6gsJxpNOgLHRBLm/1Nml3X5KaSvW3+RimQN2C6HcBn
r4Z96Abw1w1K9X535rWY0rV7R3e4SuBz8QdZ5Hys1G+BwhGo525uM0CteWrzbd0cG6hkan2+fMwO
DQNVyF9aCZZPzSgxWgYheli9wxzYaXAMFGAGNJvHngzHRaaRsE2lVY9bjzYqT5mujSlEeOUQerqs
0ZFjInCsYFmxmP2KQqakUdToGpp/tMltqzdjLnkb/s2K/RYgeNZ+sdM14e1T2TkKKeANtpChRMar
mpUr6+2UaSO42TwxynGZUQlhZRekuuIWdScxAZkIwcz6NSpoMWHB7DoN8xyvwbKUXBZ/c3Z+r5lg
ZfO4giYgq5F0f5jh7kqMJqNB2UL/SHuugYj5Jx1KeyMQDC2t6s2OR8jbWNjOJz26IrIHDv/J4gW1
FyF41CaazS7XIMJsBqcl7+hwraSt261+ZMmgWfkWXJAldndWRU1ytsAK8iJxGuKzqHbbxrMTyWio
RCexZZPUUW7aBeTE42OxPI6Gp4zvLRooo8yujz3BL4MgQrBM1CZuFr56Q/o5Rmdovjm9KTFs2aoJ
UZbSTDlIq6CNZpV3Y/pjiVg4TqAoIjJUF5k2gkvQWFvlzYAjhIPkNF2ojV8i84/OEMYIMYhkELTA
CNm8fjY0PWIQktysQLHlQSr5FIe6o4TVlX3+k24ishMn7FA2VZa+8c5aZbk2VH/L36jNu7V/oOln
Qzabxs/KK/veyRJ2KiPTUOsbGgqz83DWTjaeanogTyAfZsD2Ogn7NERNyxoFchY0TwTVO45gB3Yx
N7/RrpSQN7PJhR66V9R/mWUQIPCIUy1A54nMaoMVbt3HdfpkTY+X77tD2/v9fXGYJa7BgZMaKGSv
m58ZtxR2MX26LEKigji/YoBWAoykUKGww2q6r2ZJNHx4UHcqCKY2klwZdQWFzGV4yLO7Nv4WEa+0
mXdZjeNbaCdHMDOVNRN4o7FUJp9Dm8Py1r6Dl/vGu2SrpziQjYUdduWTnUDB3rpiy+u0gED7pAPt
HEASnP1FR5Jlckcvv6/85HPkahK/d9ihtBcrBA0qHIipoKCKDqXuuUOJsyPYoY6WIVlfGb9IX5/c
X9ZtCMFDWxCjr3uYRqvcp9rHor4yjOuouN22N1P2VbJ/MlMXoogx0mrVaKHXfHX9k1ER73WH3Dd+
crcB9DJyyw+XRcosX4gjpkzvTDphAyt6Y7dvq/Xh8vdlls8d4y7tMLQmVcyEW6Rio6GRoc85cTKl
9jNmSO4PvjgXdsoUOGiAH0RNI+Y3bn9bs/dm/Y6mbmLf9vP3yzpJ1kxECS26UsF7GjpR65xn72sm
y0XxY3pJE8FdzGunRcsGAcVNFJpu8ZZ9ykP7C++Ky67sT1rl/jeFBLdRl0VqJSrkzX3+tNXKRwzW
S46sbM3433d2QNBoGFHexRWtV/0aVIPEw0pOjtiMppKmI1GBzQcde4X54upak5brZdsiuIJl3KY0
z+DFy9VhTxU6HepQr9zB0TCGAXrn6kmWLpdpJfgDw1bLfsjgfEb7zlROyvik55IDKhMhOIA2j0cK
1GP4t4I4/RiHGQBTYkplj0rZ4gmOwKIdGZPq2WVvH4nfhxzHTkcLDHWXUI4AdOgMqAHIPHS/gNtQ
WLmuGzRWYmLMS4wnVn5hQ+vk1BvNqyFTnD84PTtRwgras9Glq4nWntoI2qxwFFky9bBPBJSQv5QR
1q7TrWGseEfXgOdk1Xij8mjRW7U7G/H3uP+EMhdIM06XtTq+Y38LFd2pvkb6NIMs7Ll4yxGi1tmp
Tj/T0yDg+pfS0NBPGbDJgPesckAPIfY37Ka303LKcXKfB3wSxBHriNRTjXFlGXiIeCmJwgT/2pnW
Ym4phJFodjb7qdZKL+5vpRiur8LxZ0HARAEyuqmZquiVSKYDobSs8wC0qB/nL31Yto7ith4GsTkx
B1pvYhegW8GfLKaNph5Q4dkElemXzjauRjMlNONif+b67drvPV6KBrxC5kukiSebK2mrQF63+A6i
KPxS2pqmScOUIg84E4juAibZz9EIrwN/k89mybhAXqWnBHliu1mc9MOoVWUeIALzOMBoHm61DwpM
vw7mk5F6Ev2OrMVWqUUpNdAmpQuuBLCHdqcbPUhmRxRjY+q2VnSdx/WVprSnaaKBGetuVfZOrNZu
Em8+3QyQ4LFTY9/QznCiRcaMKV6mP1fg9y8SPE4fqdrUzh0Oy2R4TUmDwVwlB1ImQtjUXi3iuGyg
dJZ/SuM6wLNc4mDEi0dQQnzWgUi4thIEHIG53tYAKco+MNks//HOoU4KDHnVepXQjmcTpGMDRFj1
O1ipExEkl9i1lkqIX49V+S2H/45dcMPAt7Jp9pAH9nqvbZ6xniImuWRkIgQjtCNrqPJqBIxNbgNS
HTn6Jr9eo1hymPm27iPPn5vyWxPBstQFmfS8giYxTW51E9nrNAdQUOtg3AXZ3xb9qgb68EsiOWQy
9QRzW7MUQ7s2dqpa77vvufW+kT1Vjw36l2aiucWYlzVVhjPTVrFTarFjZ5Lc4qvXt7B4YhahMand
NR0Wb5zTN3aZ30TlEhqgL+jn3kVW3elTyy3BcEZy8ApYoDEyge84q+FlhyVZS0O43fRlq9amxM+Y
+5veuin1xyl6vCxCqiq/E3YWvy2lvbb8ZGlAUQVxCXf6Nhi4PQNcWk1ISikCzd+4/d8byDd4JzJW
x8gyIq7W8yC85vRPzPtWnxkyG/8aGEbcSr7GO2HrajaKpUI/AshPhHUg41a+WEhp8DYV81GW0JAZ
p+BA0iGvMsOGcdrAC9YDRYYTLF08wX0s6CqslBGLNwSww+5MT4lnuyx+Dgow3SpxIzITFNxINxpD
v41YPjW/UuoPK/HILAGEkC2Z4DGQyWcN5RrpcbA0b1fj35YkBBMQ419Av8UU0By4n0Dm562IMIYW
pNeEgVSNqf/y+SoKEyI2Es+1YmsQNk0uSa/nLDBk/XCSPTEFt6Do2kzXGiI29jSm92ikIVSihcwt
iJODC2MRstyw4/VheA7N2Hn8lN5M/s9xvu3tZTd0aAOaimo1VYHFLoIA6mSgTa9UedAjRTJda7Iu
yGN9dgIEn1NYZqcDLDIP0r/S93wWkuMOaJ9j4P/+o/Q934NX1y+Cdh2zFAyZWsEMDCNZpzzFHg1g
S3Cq+9bNPMsnNtA960DxZG7u0CR24gSTAGWkxhIF28XWE6LIbbuVJuWOPc9OhnBTGGgDWhUUEgM+
eRCftJN51kLOa8IL8DK/8+rR+nyOdtKEDcsUPPxBDY2wNXtCAggBOjCceuNDaZ60zU/Urw251eK/
LpuhbBn533eXRacWzThwFe0lKKMblf6Vy3Kbf2OJvy1DuCGGNVdR64Ni7IlDetLrhHcYn55xqK/k
DS7HKlm6ZRGDUFWkVWBTzGi0KFmQpH5q3hDdTTtZuHR4esGuB3QbYmJiW7iTSJ7kQ5rh3dhftcnz
nW5c16Hp9QGAqBffcOWE68fLuJMpXExJNq1grsTbsfY3MG6jP9xLMRzF7ZGcEFTLMrn8wL460OgQ
Qk0OBEKvkBXxNlcVxYSOrc/QStGGTQTC0Z89QrWsK4nbwCVhwnFupq7KkPXKA1Cp+pV+QxIS6Nu9
LeN1OTSOnVLCkR4sJd10vohT+SYC6ILROFvs/sGZ2skQDrJCLGOIcixcHH3oC7+fP3QyOOVD+9uJ
EI7tCE48li4QMfbFI4mSpy2V8rK+dugUDLAg06GmBRYSMRMz56wnvT0nwcIhhscwQzmn/4RuXZ8D
OEn9+eudgTi0BKlUx6nSRQiTbmY5yWiaBjkDSScqVTa5G/IxUW6B+YqmjXRalLslSdhVN9bVg9Lb
mAJaJjsYtrEdXQAvgjiiSQEX5iyVBWimfCvWBxrphcvGWo/vVCWJKnfNGkSOw1y+3eycBIiS5thX
yqw5FUZsAB56ih+TYh7OuVnT0qFNaxunVbPa7IRtnb+aWJcHEm2mZ5TLeC5RgHozkU5ZwpillDnK
ynclttYgHdT6O12n7quRdUuwTqtqea3aN1/ToTPculbaL3E7j16dWtN9zwokKulWnsig8ieeOau3
bULj0hnLiIxOqZSp6iDNuMl6jLizenn2qM1AAM5TYaC+EdEnimUYqLlsSVCTB4N9UsldjWYCxTW6
f41Igt21QeRjQohh2ZD48rpJAZGJ4idEFTfJfRMod9C09eLJ+ZkAq2TVIe4TRdVsW4d+jOpgJhWC
Ekr1zKqmCjacPPXzE7UflgQznc37pHT0/OPlc//6UEK5nTDBhy05tfuG5kkw273PUgxAZbKs0LEI
C8owlRnEEF4OZaHqcTRMSWBUmPUul1M6yDB7X59DTMPzgVgVVJigLxSutlKrutkgOPbozkrjK6sM
M1nD+mstXooQb7LGnJB3hAhjHu8GIz/Z+RBe3guZFsJCrQqhtWVBRGH4G3nCK86WYRMeXMhcDcAH
IHoHfrgI6QNYaGPUYmyGebu6xEV/5ofUZW/b8/DctivrzzwIRzlOASh2kYznkIvCzqS0SGg7LGh/
90Zf9Z/zFj5n9asAPSwF5OBH8eXReSlN2KQmb1k6cmnGWx789kgjVNdbaIR6AAd3kib+D41ip52w
Y1mhAdW+hTzlxLWrwIUFYKSTes/xispgRh/f6Q9shKD1hxnYwFeMmYylLZCPhyRo2Bmk3FV2Xts/
McOdCMElVGOs4G6BiIXcYEzf6fuzmr67rMbhwiG9DxXQ8ohk8Uuf2i1pN3Vbi40yWzNM4hrNwoku
IZI5FoL6lgmeXMMUq0GMNMQmEWx9tbVrtctuO+XHZTUOTywEqM8AWZoIk6cPUT8u/ZwGupm5WXul
q+i17yT7caiGjacIVgrIPeKRpVZlJrOppYFit/djs9zOyqfLahyf0p0I/hN2Lypit31e9STFuRnB
hglsQ08952fwvjr/HnMLqPsquAtsPBvhq0HF/FIYuBK2PGNrGgzR52Rwy+opkk1fHC3ZbxFwdC9F
kDJHPahX02BROuPUT1P3Jm3yzru8bEdSKCpwYCy1VPNVuaNU6s42FgKIIXKlT9dZ7l/+/uG27AUI
j9A+6aYehcAsoJoThWNYu7kLDoufTHtV2AWX5R1ZM0XnFTpBeV+heIvOa8xqWpnQJ3bMXnXUCaF6
7Pw3IYKLtldVneIOQmbTiant0B+FQv5IBkOSCsTCzBKPZZnM+jhHWhZ0euaYPyYeXi+ypyZ3g+Jd
g5DmlxBhc1aiVwTMuFlQr675uToTPwsUN1aCFawfSIhIvMDx5vwWJ3jMNasKtnawhSpBDeOmntwh
/RMRhmbheCI9ABqnl6dm6a3aqPGgQefB5+F7bT9aMjja1y9mHTHHbwmCn0kqW0NXko5sK1JuaLfC
S3b4LLex44Ozk8MXc+fPQCSCGupEcXBiIKSU6Bsy7oarOYjv/0lD7uHW7KQJltCn7YKnFqQR9Nj0
E+YK3dEu/cvnRrZ0wv7biVZqTQshmxUW3yKzdcErv6Lwc1nMYYBIAYQIqBVG0EohGME4pW2Dxuos
UCfPekPcBHNJaKHIHGNzynN23Uhh1A6XD2wbeB3jkYXo/eVm8RAx658tu343fa/A6BUtkuLFoVaI
NJCuRMsEaFIFw5s6Pe0anSVB/tcK8F4eqE3O+M3EG6700kA2jPCqg4jfcYgK4Jw1y0J/jWCAMdN7
bchMNNSHP9metfAZOVcOBnTkhvaSBOMb7GZdhwSSKCjU4xPI10L1zQKgo/of6HW0VRznHtyoxEAq
R9iq3KiUurcNcA0NtjN+zttzVv+4bIBHdo6wECUGPEt1QEu+tIZ5bW29SFQEbdOM2RRC4tBemvas
5HZzCzT995fFHd3hcHXANqU82SuKW9LE1tJMTwM7Nz9pbOxDraX5HwTteyF8D3fuqITokmoQYtnf
imzzSNq4jdlJbqSjzdlLEU5uZMaAkdhoGqiYhzSv0BUBmsjLq3UoAl29HIGO6ki7vFSkUkr9udkp
SPOzZVwR69QOkt6Oww35LUKEtNEVoGT2tZkGwIGqYV8ygPcj+4KT+Z8KYnalUdWxa4kBNPcNNNyj
HnVeWxNkxiq9u8V/o+DfL5nNqI3Un81bxPiS7va+HxirSF3FQZeXrhKlQT9pztap/16MpiLfiVcO
aKBfNYW1icHf9YbiK4XqJ7h98qYKjXKQiHmFhA7HphHwjqG9DpWKVzFibiwbB32Ng+KjGaan1Oek
oOcf1XV+joB2tvixK499ju5zjWdZ+ZCSrjEiLGJd5p3Z1FMcrFcbhh60E6vcCL2ROniFx6/518tb
dmAiGk/owglZQH0QG9Cm2IjhKOIEPkEfn6JWXX1g66z3RdG1b1JqdZJ36tFtgYALL1QVlxOSM8Ld
XscFdI50xbfbs4ahnvWj7lE6e0P2oa6czPzarbIBs0MddyKFMHwqBjIDO0PxG+0v/Ue8Di79ofd/
ophh6OgGw9XOnexL47dVrQR3jA2rjL9UW+bEtT8wADtbodqfyXLD2OdckQF2HDgpzUAlVcM1ZSGE
EVbTUpi6NBpR/F7/OBv3JkqRMidy4KTAc4o8I8i7oBgTRCx2Sbc6Bl4YA8eX6RvTAELtYqlksKVH
qpgWUwlw+KGLiBcDFrdmG0APHthNNz/FbZc91E03OnEmSzofagRgWZwu9AQDaO/lTql1pVppN3M3
pXenQdExdbqsEt9+eI4tFXkMZIPReyyuW9LODbUHRfFblORqB1VO374j5wI1hvMSKp9k2bJXUFHc
Xe0FCmZeJYM1aixSfOCZBJzNAyH68kH37IfqTkdzYthrrvp42X0cbdpeprCUKONiJnSETNYFGeKx
Mexl08hHp3cnQgQUb8nYrnaKddziR6O5Aic5pnffrLnMKiSqiPWtpErKLaVQxSy90rqZkZeWUZHK
VBFio27K9bKeoIpSBGQGhYxeIi+ASWTDv7wtR2+AvS2IL5uNTrOVrVBmCADmfSrwBrDd7W70eGtJ
7BGJGRydqP0e8b/vLv58y62y4nuU5JanxsRjbSrxr9x6hRTEC4349u1ExFUfUzBLKn5hfiPdo6V+
TZPH2v6uVg+19U6yfIf6aJgaMCy0/7wqSzUgzWjTMY6D7PzzVcjuF8spP44eA5q3ci4yb5Hod2R+
toY5DIYWAvA5CtcHY12RLzFBlni5m3LXsu+JjBvs0CXtZQjbZC62oic9ZOifmxsONskp6UYbD8N/
woR7qJGN2ILDyr9G6c96SsapxOsGKTbCoNKXushdyU7xZRHMArxNoLszUD/k1dGXZtFV9hbPM/Le
va8FlZf6VhIAL/p58ie5ss7SiZwDrfDONZEHRePF66JEN5NRTcAPG7Ckc1hrOAgn9PLfP6L4TA7a
OhhDmkCEkq+VpDWrBWXRSL9mX9Tik/R1c2DhewkieHzdKgpsERLmGB3yX6isi/domdCcgKQh/iE/
wP++O65KZitA0CySIJ68cvnYf1diGbSyTAT3tjsRsQ4FbA3l3FK9jXNfy9/WMjgUmQjBumbC5jzS
IaJRvdW+aj8xImtr5D5fNOD9Qgm3ttaWA+1GLNSMcN9CN7D5rgB2LmeGqUJpE4dEmHhdo+Bf1gTC
AEPu5PNDr3xWpGXXI410dBGAmgNR46vUah/lbG63JgkqBewtQIhGX2MPpNYVlKW8M0XWmHdkygbC
RnBzIK8GUomXdtBMLbES1kEeqgbVTapLDuOR2yR7AcK1rddqvdUmBAwBrxgVXnRv3uhOey7RN2m/
u+zRjkwOBWQ8IiwVkHEiS0udN2tWtDiYfXyL5plp+VzND5dFHEUHUOiXDDGkMsq8TTfedaEBKJH3
TWK+ELVPDwxfz9QYqyQ8kOgkhlZ23BlgcoRFZGgnmWHYwC60/mBEQn+hlbBNlTkDyl+HViScUaDm
MU98W50G30RBPLqT9dUfKsUYMrm8xQAPlpdmBzTiLoeVIz/Yh0R3xjQsNefyRh1ZNnYJNQSbID8o
XgNaN0bGCuB48B31Tkr+sk3J9XkQkOK59UuAeAuscZ2uxQABgwWakvpmRmAzfe7BfvYHithge2HE
BkSgmHkk/dD1SW1nQabczuZpldESHGUVCBJ1vwQIe9/BsW2M8EpbXNytauXNudPV+nfSG972ue7v
xgnj+rK294P9MSnQzAxVpwegMjOGZ1WqaJE/19fb8maVoSQdf19HBgo36Gv0Ewv11lUtl8gHj5vW
zW6td//eAEykLBCkgRSKGc+eYneHpn2xbrWN1Ig6o0u1D4ayPSXxrZVKGnL5xSLcci/kcE13cux4
a1tECoof5dm5Hm+oNjgq+6HmVWjbd1N2lzWfL5vcQbs2mtx3qvHzuxNZlXasljpEaiOmfsdwwniq
q75RUbFcT7UlsfCDk2QizgG5L5BqkCwUbtYmq/N+3TbFX6a3TXOljcVJoXcs1jyJWgcBL+iOLR25
T8Shqng/kBQ049M0QxDmbzmW6BC57IbT/tSeAhyjxPIvSzzwc3uB4mVRGMY6NxkEttlbal5p5XUn
m587XLzfOon3A1PqOptKiNjsW8OunLY3HBXsj+any6oc28ROkOAmTFYp1kQhSAWgDIdYqE5WiCyu
J8eeO4oaTDxJkPfjjSyvusFiVmg9WikVH/QiiIKWUxSYICjrnNybpfC5R8kf00CQAkQCRFyqmDVG
CyoGh+aeJ38mj7iaUwTDhxIo5TcbKDv5cDYakC6v5pFhACLYsJGHRwuyCBQO/OsJrVNYzLS6rybc
6Knt0vl8WcjhMu6lcNvZHWPwJevVUEHKeDX6HN9KcdUzJgHdEsyJsvj40EAAeo5WVGQh8XARLnU1
VoxOGwZYouaYV02A0lzmlID/x7g5gBdlpdojB78XJ9hjr7A2AZMixDWzY+MlrqiJY3adN1TpPUMi
vK+e6HY7tKqXNlGoxuHIRkcBqLZklY/88/6HcK+zW+VsiFvwbeGHGG8XmA89DddvmrMGZAYAJPv5
ea6dzWcn+17OmyYTLVwNtNHSeiKwXKu3nQHs7rRyMJLiZHXqJUPh9EbY1zLap0OzQliFuIDaSNCK
wAJm30VZuVkRFP7ZBYbZq7sZGGaVLzerI/+2EyaiChSElJ0aQxilQLz3EU449o++lByVo/O4lyLY
bluUXT8AP8DP7Q/teAPo/oWEEjvh3xDvcTTmIaNNNZt3BL20E1oa87AsReRPKTkv+c2SPU4jcfII
fLmqecPyz4Pxaao2Z5hlVZwj9RBoM3SfARz3VevEkluxZSVj5Hd966QmXI7iKG31B/f4XopwIuuN
EH2kkJKXP/LOrdbKUyc3V79IFpJ/R1zIvRxhITtaZSNpIafXA/0KvEZBDr/WY9I55PGJtDf5yNMA
+QQFFpRxgNwhZDKY2mp5WvSRvz0/+Sqca3KffM3Asuwyh4NbtDKnwj/5SsWdSCGzMbOYlugNwVLG
H5slc7ThiS25m3+L8k1ml0dR0V497mR2/qsdWFMU5YBI/Gr2rWBDW3K1ehyXpEDvNdgy005iKIce
hCELCPgVXBho7n0psthmo+mUNvL1EMMovvI4nNA5tLgcVgb0MI1/2WIOzR9RBMVLAHU2SxCXoK+4
HdQu8ov5mszvNPLOkAXpR24KmVTU1YEmwKtJLzXK20EfAWoRYTbCncvSKb/Vrb+N7y4rcmiJOynC
CauK3Fa3HFJaIzDt77SVBf6HtmDCqxMdJvEqFO/71qKAJEch52l47ogDZ5hbztga3qceB7UsP3Tk
FDEYxTt5NA2VWOEsJ9Y6j1PToKTN8YV0P3lD74rO0a74QL+UqfW5Qi6eK+6BgT3Fy76qIK6tW3Ub
R36bqO8n1WPrudww11R1DghxnJi975UvqfE1Ve/yGVkdAF+XiaOW30v1kfWSKueBVVoYrUDbKUCI
kO4TTIZWRF3rgWEz9Y/mDzX6thFJlHkU2b4QIdjLkuR5AkbhyE9GADeZ1UkhgMOhyPTnm4vI203p
GDKWO7b+MGuLo283et46cy+jOTjUFXkYBIaqboGa9OXxwMC+xf9FftTkjqWfF0C1gfry8uk4ymSg
kvZLiohWrNn1phICKQOeq1v0bdWuVsB5ENo6q9q6Zo8mdfU8KZLg4Sgn+EKusJMG6kJbVGCZVWTP
CLJneCTdb+HojWcV2JDxh/+op7itujJXPXiOfbX6jhlCJKR9Q38ahntWoB1qDKNodYj16bLUgyvp
hZLC0YnMLCupgsWt89zrUQ3tWofZX8beW4hEwSNr0ZD+xpAzDivoFl5aS7rNSUpJihJid4rQhbmd
qaxN+sgTgI5ax2SgjgsBYzIvZVBt2xJtboG9mjiDt3hK6nSJs5zicMGlPt9YD5oLph0wVMviiYOr
4oVk/vfdfTtp/agkHSS3FS72HlSzibsBpXCUQPsdXBZoSsKMM55iiNXFJCvRVqsZlCYONECRj7dE
5rsPv2/oaFZDyxUmHgWDqNSyHkxriwMyvCGl28mOlez7/O+7dWoynSgbxfdn9FWlb8xG0gcp+75g
Ae1qgigcJdBA1+AYC7QVVIZz+cxwtyZcNwDGQW8YISoa+14FHuWSEr0BEkpk33fr9xkIIskZ3sIZ
24eZ5A4qgN5liYdKAasPPcyETzcLjjaypgbT5l0cUPWexI9MNvR1eKUQjaKnEz2KSHwKAvKB6iup
shhFYwJ0gMJ5bvz2gRjZOVYH3kqeW5CVqY4CRnR+QyGsJsCsxRQNrybjukLbImct4Z3SmGp7XFxO
FyHHqDxaQwKIBQq+DbQFiaWDQSMrsEd4NxpuxhI1ZBn3xZF/A0sprnzDwFSgWOCNKhp3tYGTyci7
In0zRB8aGYvb8YrtZAheZu66tdFpjfKEN3nAwfMSbzj1wFMo8EiXJWMOFQKqIerVNvICYli1lHoR
KWMJo1iUkBWpW+TDU5+WEo92lGICoflvOXzndi7BaJV6THI0yebv+cMvfuA5yPWGOPKZ/WND5w0l
eKtjs0SojXiw68VSivgZrNF0t+sCBCV37J0OijKXvzNtGfLe34jE5B565k0Ab/AreKde0uhZU3KR
45XydgCCIjLVpaO+HXzO8pF9LlwZwPqxmdhIEoKRFe9bsc1Zj8YkU3OYohIDGIiCZm7kxKAbulqq
cAit82X3dGgoO3FC5JJm2xppK8Rl/0falS3HrevaL1KVRM2vGlrd7Sl24tjJiyrx3lsDNc/S199F
55xYZuuKJ95VyVNXaRkgCIIgsND5lvUPfVa7b/sIm5t3hcCdSohAl2rQYSIafNQ0LueQlO6/g+Cs
kAyRREYJW0uLbubkuuq9/e9vxpNkJQN3MrVVbcwJYXv3wG7kiW+c0ic2lppdivorIthWokXhXIVa
ylGT9IAr1L9T876Rb/pZlK1lC8ufhChsJ6aN6lQW1703bZrIS22aOJe6w+CpqAOYrrRTf4ADD5A+
Ed0q2SLvoPEcYXoemyolMDMZfFesjQec4A+VCToGRvABw+4ES7YV063E43uTTDXPiV4hpouMdry3
I2k615JZlH6Ned9fJpIphiC02Ny5eNhEGRXe6vSLYofcGHSqTL3k5/+w6q1Fdkx/OKMM/EH1pdMk
2FabvgnZQxtFxsRGaT93x2mQb6+0Gqnm0h/9xSsOk0NGp0OTqQLG3O7R9nLBu+e2hCtIzllIVVKO
RgfI7oUVYtL75ti+DL4Kft7iRhRibG0C9OZieCpq4lCFzhkoKz8vqlmRfKTQ4/JsGu7wgb5JcwXB
p7LBuVLFjSpLfpQHhHqzcl2IpNjUGcr1CY4PFYvEB+Vq3UtSKNMIJLz5D2b53ZGgj8RdfCTzrkSP
j5twGl7qUQmBYjuZz2lPiT6D0AYF7q0fBrCJo5QfcSFEP3jlmp9G87DvGbec+xqO87wLVcva6AFn
j3/Vkqf/OYOSZq6/zzneUg/1yTLw/aioYq/ultarqAouwwYzGPZF2XTyayzO6/Z0mBU6A2tgb+w5
HjklctS8X1SWaHi1v4m6DbdMHO1yJiOElpFw40y8Y5U46gATX+R/xtbJcP3U/96XassPriBeMzSr
CMZSFyXHAGuYeJO44XgyYhmzkIOwE+BsJSPWOJw3UjI7llBaBFFUw4npvSQpDo39svGlRjTtlKmF
P0x0VMcg74o2Q9wz3h9dSV6GWpfC0bZ4Nekx3M1KuqNhSidU17sqAY8dCT/JLUbYfkCXFlpRGTMF
y1S8x52nCdxyE/pTei3qna7uA2VQDlZpLI46hYLL8KZCLVwcFXSQoD2MU2ihT0pRR0i55PXfKlp4
dXTXkttIdYq49Pfl2rR8HZNGcbNCc8xF4w1afaIaNHZIMlMnqt3XF/4r8qXykQgZvf+lKX7Lb6wR
uecUrVom0y5RY5/lh8Q8RdpJINJWeINXb5Sx4LzC7Eku6mzwStrTDBcg7SZLwMHAXr/VWyPypAA9
A2DS28djS8+bJMhKQF2GpilwGXGmkZpmWDYLnpwl9QFtPmr+Vygq391cJRQnMNYapMsvSlEzvV0s
I59ZG8R0oEdQ8h2aK+W287VDeRfflILTflOkFRzn2pMiNzLLBJzajY5CuqPZUaccQoHxbVkCyn9w
yGOl0KDA2XlUJCZcOxwUxnZaX7VcTjFegCzC9vgtg0BHN3YUipoYkcn7zTuocS/JA85h+2gE+kE5
Rjf9gZXWs/SIyLFvHsMYSW7oOIUtWB93cSRk6pSM9VwML9Y9O/XzAHWIMfbwHZt6igKJffvb0qKF
JJPx2kOKAp330qlZnTRJY6F1SckxlisPZ09HPusDa7VG4U/IqEGJ+miieqpPPBS/efYgom/f1BxO
RAMJM3RWg8/ivSSKUUZl3Fm2b9zYd92pBqMNNBd+VvwmGB3RVKctODx+IDojbALERVWqlNZzb+IO
jCi6zBz1gFw9iGSnzMsxjbIKBtF42o2FWuPxRapU68gk1xPeXeZzUt5J9sMfGwK+/1rEiZAZr6vv
1WfjtjN3FnbplFeotBxdOi3uPsSWI3qHwZkBynirDoRJoZ+qGJ7GuH6HI/kiDR67ejB6MCoqSGTH
Aede3yFy22lqQ1Q5ySOk0qkzm147HdXyKcX4S/OxnBPBZmI62kPjDqeha4qi6iBfpSbgQLwh+V2u
Cw4okURc6AeyHkqlDCUTWt1kTpeo902v3Mqx0TsaG4GZqgUeQ0W3YtHS8TeePm0XkrO6k84Doz46
jCQwEyXXvcdq5UNXlMjYxEOqnV1PwVZ48ZpspY0WyRLKJuJTdVK98kZGHD0hn/XrRtI+Sa23b51b
i7dGZBtwFfCOhl6nso3SAjnVr+Jodpc+OrEinn2YTcexxuE2mmovCc164GiBeqD+coXRfq529ysl
hBNzH25bKnSE4GEaded8NQOaiJO6mErUCxkpCoWCpTPdVhIF1lvOCUkTXDvwzIdiMm6bxcvULeio
gXNajmX8KIluc1vfR0e5hocBRO4XBYlRhtdKLcT35ezcJScqam4RfZ+8X3uzaeymTHN8P7+Sulup
Peyvwla6G29raE1XNMZWy1/YBinCVHgMSEYZLAsp82AJwHSBq3XkicYpbsqC5yJUfaN65YKIRo+n
Vskw9d6vlS8kDXpZ0KK5cb/A4wASf+gMBa0OT+Y2pEptDh2+H1lpAeIeOaB2f43iixsS9o6s638e
ISMQIuAeQa8OGFu4cz2326aSOtv2Jb38Pitj5VQg4/Rjomf+/iptaW6NxH5feYAB7f15sYS2P2Hq
4OjbRCDJ9vdtGDL4ODFenHPdY7lgpGGC7ycU1VI5hofWiuCI3bi1o00C74WajXMP+/G9CE2bpHCm
gND63m064mTJ6NrScRgFsmz5lTUQd9S1ZLZmK03QlBGPQWF+j6UBRT5/OvgNBgxx2N0SARZIF7i1
L00rjtMa4iyz4VooQaxM7QMOEk1zaC1C4wcqAnmNldIk1YNuw+2fEhAez8adoX7fN6ytMxsXfxWp
NRRiqRdBNhp/mjxabN9u20DLUNZbkfmKzKjJy7IbYmau0S1f9jG3jA1cGLjHoinHunDJlI5UDQlc
GkZjl+3Z1rz972+5AdZpiCwrii4u8oX1pNWqieF1fttWBY5m1PZHaOSP8yp1yPy3Livf9gF5JeIN
F8cmLmKqAe5NsIi+N22lKVEQU+F+ErX1XciyDcNTm+hul2Juq/EwxwK8i4OaB+SMbwoxBq3WAJj2
eKhG68yV6UotGgQnZGDT763g2sxvXR6OLejK+yjwPbMaSbNnLDeRdm+nXxrMi1RNwfuNSI1c+BHX
BfjybcBM4fJQzeOpaHKvWiov7FrXLNqbcNaC/ZXjTZGXjAv79agKUb8DRSbmcls04RGjrP/QdfMQ
3C7G/OSkBgn77MVW4shx5cqVqNRVtD6cxwPHRywXGSAy/QHXZscsvxqyp9uRwCGJtMWfEqTRZqoA
J49My0FDy/exrI77K8J7b05d/KtaPzWZgVzn7I1ycazUwkdN333WRAIfIdpCfC6yQ1xIrByy2EdW
7FF40Xn+hrJ/xgV9JRrlynskXijOQYQTJqDWHcCW6bbLrsGS5/TxNWnP8Xi/rz7BEvFDeJRKH0az
gPokrQWNf+qootefTQSU0So28sUWSlfeO4OoGAfkW5PFG+OxduIqfl5a+w9jhVd9rTA4g8azU9EX
AzBa+7NKPlUJccY4SEUOZ9sIVjicQVMsxBIn8eIlXykestqg+lkdESou/nSD1y1BeLpp2m9ofOWo
NZsktnugyemTBsKFPvLlRERXwFz/+qLPqY4vyOtzXaVLC16/1h880Nqq3nQ0XaVxhq+MhNE8iZ7n
Np3PSirOtuOsycxuxlrJUejP8VnVruT4IWtFGYyLiwovGXfomcjTNrirwPCQzWesL9FZ/mRiv8a+
Llipizs+j8U2werEw1RfKqMDZPEw+Uvx2LRntAdeoxlDCcyA5RWEjW1MTXvrxh1+NnoV2k6DGhvU
ibJBqvkN7t7wR+Wh+GOWU1487tgLe23RbKbKSvmavXTNQyjifRF4CcJ5idLICc0qIBhtejKyEKMQ
RQO6RBCck8hQBpLSChobotJRpc/V+OUDvnRl2Zx3ULvS7CWK/WrbdyM5FMPDv/o+nzcdl6XF5YEt
eV7cRlJ0DJd/9hFEdsy/REhjqaazBRE6r67d5Liw7sy78TD4sgf6QOEQGsGaqJwzaJQ4MaoYItm6
H6E8RURnJnA2/BPYIIN7UR5gVpOsuFOioBHxmPTPsia4Fm27apbUea054N++xnpKZp3h6NJ3Yzi2
XZDO3v7aiCC4PagvGu1n3BC82HixrS91c4qNp32IzbBDeZOC24RpouohGQFRZ5GjJL5KPDX6ZsW5
Oy6zs48lEofbjRE1CsUsgZWZ1InHrx35hnnv+xgX9UG//NabQNyOpJJW6nKcYVmc3i8f7Ct0G/vL
bZ44jDat/6kLyxkEKuSb69WlQnu1RLFHyXWtXcXzixZpTpIpjtyJDp1tFZpIVupgFb14DJ2tkCR2
js1Kgu66qZwMMakautqn2gO9LQhNm/iY3fwpfd+rTgmbwQJjR6cC94jYh7Y92WzhBky4JBixgYpu
W7lRMcx+f/U2xVsB8b6hq6IMpHcAiv24+6SBovVPq/l5WbgQQQkrO8MjBNtT2g3kehhsSWCDmx5u
JQX7fRUZxHoxWCqLr9L6Rp8eOlE/PdsnF3HA6vtMi6vva8QojLmBB8173S/J5C7a7KIV52qy4+/z
NP4sqGh81aZTXUFyniib+m6gM0RCp1rRnbKudarsWE8v++svguG8kd3mS6mjONdrTRgayHNxO7GW
AzUE+b+LDi3eCjhXNDWT1BYhA9IOVXtjotGs1W9lzW3k+8x2Z+vLKIlyddtXiZUSOddkyGm2lBJA
pSv5zKj7Qk+/VRhNPZuJLEw/ss/tmAkfO+ShVaCLGHAgrzjTc3ccD/GxCUQdTII9y8cPmZWBkjzF
hsIwTVJeU/PRqp72zUKkOT5mKBtViheGMbwSpmR3NOjOKLg65ge8pR320UQCcR4iRSOoOQ8sptMx
la+Vw6/2Ip9M7U9LnX7ZIFLEKLPHyCmeBSalUk9SfUZK0MjPtlSc++ifKG5+2khnDbXu7ku1Hech
T/wfOP6Ymo1mpJQArvbD76zbmY22BJ/JHUsISidRDmDzVCTgimKP8uAy4bYyijTtZrbl2auI4SQF
dXobdEF4c8GohvRPW8x+qfINjNvOpJmsCJP7UP0xFW6+dGBZOu2rb9unvyHwe1eZtJC0yuz1RA5q
GXOz9I8dG78h+LTWZEhTjwbO2cMwPV/pUeMXCTp9BULwCa0KVSwoSyTIMWXLKe6KM40Lb19P25vn
TQjuBK9asAREOfQUm0c6Hpv0pJeC/bltyWwsC+JWvK3wtcWKhJo9MsKS6T8kR71vHzBm3BCjmUo2
49DL7v+0bOHVvlaI3ImuojBHGzUgDn04XCd1MrlqWsNza1buIpoNf1S23QeapAtWbFOdK2D2++qo
J0YbaVoDm6AxsVw7ioJGr1s/RbHd/rptmsYKiDvg0yY3jFmdIKGkP9VWfJ5Q67QPsS0LSHlM9DGB
bYiLIo22N5bWgmmU1adQ+5SGt4ZwwPhmAAGutf9icOYXL9FsLgrD8IcD6KHQb5Z64ck4ge78h+VE
boM36+XbvmDbunsD5Q6M0qS0KnWAjvQK7NmKiDZ58/uarqG1lRXT87wfWS6Z1Kzw/Ui+q+MHKfX3
//7tO9MKgHOfcmHV42jDynI0UX5NbjVwT6UH253uk96VD/r/MCJh0xhWkJw/pSibJmYOVzSYxyi9
skFqIpp4tQ+BR7f3e6eNiRSXHaSaVPvcVNl5rieMPBo/lE79LQrqlt/jjIZVd3YGUeLr3k+OdZAP
rA31lbKrCWzPEhXhiATjjFzRy1buZthDXPe3rYUplTR5pI0oDto8wVdycWYt16UWDwoO1SZ5zK3r
2fyhp0+z4s6dKG/LFvsiUl0hsQ2w8nJSh/6abGKxQj27KI8O1Eq61nRUwxatHKhh79Ok88ggcK4i
AZmeV7CFNLJiVeixVnt/jtwcvffW8NkKzwsVPI/ub2F07b6HmuRFk3F9wpuLSpwcrBBhcRRsYmZm
e0rkAi6zqUpqsTOqVJLaA9HGA2rswVU3pzepHt52xZNCpUMil6lXaIhnqw8dIatV5LxIH6VS2mdY
xZ7gWRYdWWjKFsi46d5XEJzXCMN0HOMQEMNzdT14aP/y1KfwlNxoYGqRUfCODAhGTvzch91GRfUT
+MlN+aJNuu7AM2YssJMW94E4uyuznz06IcZR9Hi6bZBvQJyVYGRvWJgSxFOT1J3j2YkHFfmk6kuN
KlMr6/x9ubb9yBscbzEKWG/mjvng8Skb/4qamz+mKH8NnLQ3CM4mpklv82aA6tT+uVluzOjzvgjb
++rt+5xBsNqRaUrxfZN4shREwk5vdkhc7CqwVoBWlWCIAJ9NbtWkiUjXz558Zu9Jy7E55idgHUXv
v5tGtgLifGBv6koWTgBCn2FKR6dcCpeM34mIx3nT1+pslglYr0wUqL73RO1c5BnVB1yVUnlw6KCr
QZoartxrPy3sX2csyvRKIuh+kUVEtZuLtYLmzq25jCNFG0YWJ9EfoG05amMoLKTfXrA3+bhTK50m
K0ktgLBaxT7Ig/aAYdHB/0AOyr50aRpvSNyK0TpDna8OpP8+x9G/qdui0yZyZae/EjWmbBvIGxx3
WoXq0LYDE2zuc8dY/DkpnVo6pyIObtEqcU5InpWwmEbgYCxRC4KQEKV4qnXa37ciYTjX07Xako0N
rLAsVV+xBx9802fa1041i1J9zKr2lolzQf1iFnXcML2dKxCePNRu6eo+LlHo4AWT/ShqghGJxrkk
JUxVpZ2Ahz7bwxAGGQi9cpq6Re/t61CwUHyPo22UdVzlAGqs/IdRlHeZLkpZbp4QbzuWpwYz8naa
BhsQUdl9jQ3J1cwoBzvXy74kApW9pv9WgRj4e/qmbHD5bMAtiIF6bqLZ5zA7NKJK7O3UwUogzjvQ
YszM2YBA2s2CVCJ4Jlwbr52dr/gUDVGiEFq0ROz3lWAWnYsuYvoro6p2CnD7LAv5uq88EQbnF5Rc
yeJZxVZCqP5PFIHtz2rv9yFEZsDWbyWGaQ22XneAkIccTRtImr9MZbCPoYiMgHMJqdopVpXCCPTP
VeK0PxQHRZKfutxpX/DC4ecH8JNSr3JFiUqRcJx/mG0VZRUV1siWv3Z/hfCqXXQUyCbwQTztXCTH
9oARz7ixncJ74tcBJtSO59pjpRsjhgOKfN7mXeDNzPkyopoq1Oo74I0uowJmdTDhgdXBJAdR3LJp
fujzB62URlRkKN7bRjhL2dhGiFuiULkiVL4qyg/dd1cQ/ApJZVZZLDSaVXDflHqBnLJVO8piePvr
JJKFc92kn6rWbABUNazwvJgTV+u+/CsMjctK0H7JrZwFlGqa6J2TUpTKaqkkolzctGrQcoAFCTXO
F8ymJe10sy9wG5yXBu1qhuFJKWinbfK8L44Ih3MNS1+nVT1h105RgAA8jH2Itg+x6RhWonAWpvcj
BiwVuDu3Zupq6hWZajdTz2MouKNve6AVEGdneQWmrLSEzjLNt+41bJsSY2+mh+rIGL7Qxcq4R21P
NIREJB9ndayJGm0PUKEKwaT6jKZWT6LHSZRGZH/+RSD0Jh4fL8RZay0tyok8cyifG00/GuHy2Q6/
pSPm1w1W7Lel7O8v3faG+m2FfPyQS62qZqig9BL5rmnBAy66zQjMj48cxkH7T44vQ24vLqRjPyJr
pJuxwAZFuuPihjBTpMiiWKO87wKjSBxFAyPxU2ify1Q6Vumnfb0xk75cKsxDQwmtLGN62HunWprY
v5qMpYqnz6R+VO1PUnQzVp4iIvLdlusNiC3g6mSfs7HMYwtA3XC1FN+y4kZBIS3GJGEjj6JK+u3F
egNjv6/AiswuhzZm2ZsYgy3127k4LOkf8xG9phyMNxTOIxVlGfdEh0hS7CQ/fk0NURf0Xtan9g7E
qwLLEAnFeacokROrlyFUUn4yKDpzAy3x961h20G8ScT5paKaqj7WINEyoms1u42i3sssT+8FYd6m
1TEyDHBFqvYFd3TY97ZlsQuFFivEMWUTMzX0DnFXkboE/RWWHMXOvmib2jMxGgdk9BjjyncW5plN
02TBviqL20a+na0fdiHQngCCd3uhBq6jIoL2NOsz5i+kxeykRHB0bGJYaFVCK5Gu4VnyvWXHEWnS
KEVJfT4OnwmY6zIp+SkPg0CUTXe6guFMO+qTzkYsjpPQvpXJbUGD/dUQfZ+zZQmN9WCCxveVxCaT
0xZT/JMUSixo4nlVOe/eoCybtfrpBDwl79XV9W0zlbnGkmrhmdXn5devM00PopT01rqsgTiBUEAn
JSYFUN1dqx3m56ISvP+2r7StXbPG4HYnZknWbYqCLCTUUGOsXkfxy6DcG9ZJOEVXJA0XKKjWkBlT
BmnS8KZSf+Tdc/yhqvaVNHx42puN3PS9iqWpXvlNh5/RI3jQJ1dxO7BpOmIOmS3vhmZfsD6a6Pkk
/OsmMukYxpRBf9EwB2bi6LQ8GlYQD6f9dRLhcOs09FOXzBFwRrBsWJhn2kcEs7L+aZvP+0Cby7QS
iFsmPZrBG42JS940aY/RZLrVaH1qMd7038CARuv9JqIRpbSfADMYfqn/zInbTM/7EJt1V29rgyql
9xiFUWbFQmBxlYeYhzGBht4SjM/k0Ljio3RrhcjKvXErZBZxnQ8G3E9TDq6Nd9T+ZJFrU//A+qxh
uPWZUJo5JA1gUvsU9vdU9XLRVWLLBFYQOrc2xlhJAx0BoVunXjoNpteIGpMEvlrnlsbqWpmOTFm2
dafKP1JRkemmCKzbH5aF/mWeXzmdMb9CUiykMYfF6YvJzavI1TtRvl4Aw2sqLJSa2kxTY//YL35s
P02ikqRNTdkmSuxAGsnGmb43Yl024zhkNdO5clPVAS4+gl2yeQLIMt4lbVAQ2RedAKgyqHoVqsp6
t+pdNET3IEn1qJ8HxnWHR6PYrXIvu9WxZ2xsJQH8VnIJ5FsqAS0mpgrw1dlWZA/oQ8Aznu4MXntb
HIYjvZaQWWL8DJYrQNvapGs09tesgnjJksZ6MICW4gG2AQ1OfJfchF8Gxph2KD3ZQRb1L1GSactK
1qDcfUi2aVGO7FSqMS9iDMG4aI5+mH/kQXQNwyxpJZs9RLTIc8Do5DqXjsQ8jZmA43az1maNwURd
YaC8p5FHhtGfGeEcPdMA8SKrF2E9Y+ljfZwDwZIx7VyEWyCVQvQOwouLKXa0qZoGPzNI5Vk/MDpn
9UYJ4lvFT/3QF+UztvYb47D6LxznxtPeDjO1BFxZ36bLT1rUgkvDNoBpoLeUkUXzJOzTSHJpqAGw
WD90NBmHojqDTXPDKJT/ArA9sFqjOCrMCYwwMDf5RlZv9eWGWl8Ei7KVolVXGLxXyiWqWQPsYDwr
mBmNBO1RPaeoXyjcULBnRfriFqTo7VnJa4gzFtWhN9pgSUStPdtmvRKHO1TtUY3kiKlseiau5ib+
8NP0pRu4CacKQncWdkNu+qE3QL66PdbaZUwYoEkHxw6vpiHFuLkgbQRtXgLl8eXteScpWhoChyoy
erOrK5RYH/ZtQSQK51Ljvl1sjRVGopDaoeatVj+Dfd1Rsp//DofzovVSDmwmDlIVYfRl/q6qsht3
Bqa0CPYnW+tLf/N7+6hMpavtYwx1V5k9s7dMva7y7JzCY0td4Vap7dqsrmEpcEWOVX9fvs3XvdWe
4plKo9hQ5p4Vxql35IwS97PlaV+mM3Ot5GieRG1Rm24CIx+QCbERV/B1yH1fyfLIbn6Klt/TJguW
tL2Kww8F+m+3ZX4MhKLVhIY1gvDZuGq625xel6J4ddMC3yD4zUSqQe0TCc6oRbCnkStWQq/gYVQ0
aop5mgvLWOFwQaveTVLZluyAVcH5W9/rU1A2h8m+n5HSkkJBfZ9IKm5f0TxFIbMFtKxFi/YDIU/9
cB7CvwVWt+khVkJx26rPtXFA7TTM3ZVd9tiWetboDKbDYiJ2qKudpwgSxNum95ZB4bZYWdSLosbM
Jib7VCgsUYccHcjC92UTwbDfVzt5mMyxhdOAV6eyb8yzn2mtL+Uipo1NDf6+MWPy7XsYjGrMLCIB
Bh1SNyHaHswxF0iy7RtwoIMxEWxMFwyRNBrksU8ahOWN0zcO+c+8Rn3w+gNbJpxS/geUt0Jk5rlS
XmmNo7yUFfqIlL8V5XaKRjdvRLHdturexOLCCDtP8khOajAenJcD8ZXj4JAvsHLUtszH1O0OHylp
wETu33rkggm9VW2rnABotapj1qoTiabSiETiQomyXMY5o1gpqXmWuseMevvrIvg+TwaZFGB+6lqs
y2AkTqQ/kPSwD7BJQ7HSkcm5ObIsSVz10JEa+YwFdziWL1PsageMLvTML/tom3sU5Ig62LkN8Klz
7qeOpmGRzQ5m1rsxgiAJPK6qwN1sq+wNg/2+MmXTwviuZelf+3IVcld8LO24EoJzNGXfj6SWWmjs
s/ryqzXSdrvz+Dz59SE5iGo+/p/E1ptA3N4EeXGJemUoLRo9dg0LTxguOfbOfGCjTfKfollrF2Pe
2KuUuhKQ26fEHIxUA0+aJwf2Z8vtMWPeAfU9m4bkGIqjB9kPVuMieaIgZfMQXAFz+5WNKggRjS1e
vySnuAZhZ0k6R8qaCineSeDytq8BKzRu7zbRMoYmahw85TOjTGK0whpcBMpQcBZitlww4Cw87W+A
zXDzDZNPWaMlSxmSGv4i1S0DswCpfoe0VjjimWfI/RovWk5ipc8gWJoPmbX82EcX6JenKO1KidhD
j4VV8grj0x0MdvCp5Pbp8z7O5hbEVBDLwGsZ/nE+BRNDMEHQLLGO8kkez91HOhTU1fe5MzjDmFwj
Zd+P+/oGb6i+bYvO4E1PtYLgPFWbVZMyUjje2qhVz9Trl5SMCxpCsw/FLSskzl+NSTtMGG0GDhAr
dCYdI64Xv+8FTnFz5VcgnM/CnVDO5xwgeDLxleg7HKTTpz8N+yM30BUO56sSSvI6iaC2iLbUqwsb
zGDCQ1e0Nhf+KZQjawbIMk9ONbgEnTjmJIpWmBFdxP8rUThnJI96OuYtVMZSlWi+d8PUoW7mlKcC
4Ur5tL9lRAvEOaOyaKcwSiBTL+HBvEyRvu7d1hxdELDuI22fJ2+C8Y/MpVU3k91BsPTaCJZTdNY8
5Tx6kVu5iZBmX+AK+Koas7bwVD8BDJF44RRh/V2mopdTEQbnDoicqiHmRuFA1l4UjJIwlcO+ykQA
nDOoQCc7khiLU6Yt3mH0uTsQpS9ePoBignkXc4gYby23R41WS9XSxtlAlPI+D9XnKRSNSN/cOSsI
bnsWSp7HoLmDNRexo6VB2DwvoiL2bWWBs5gNHdQuuHc7Wer6agEGXn5JeU8Ugf2y3X25L39/nw+J
c2WhYREj/CrnCLNCOv04T8a3BC14TllNgTwLyfTZcbWHyB1nSmYVfatCIjhNVqPDKu3AnYbMAAZp
ih4tNiME9Ir/R30mZ8xLqkil1cMKhql+kSUrd2o6ntS2PPaK6YW9jAgFGalBHx/3zW/bA1lsrC96
h/DG/T5uroYlk/tmhG0kJdoclsAMUSIUNn+n+fRlH2p7Cd+gONdqWlFpyhGgElIcW+oM5VOVPWZm
7ioFcfaxlE2bB+Xwf+XiPGudzZFdlwP8OHExfxXjVv3CKwNMST6MkVeimqO8E3fcCFD5QG9WOmuc
NKAqunGgdevo83RaUlE3qmDR+IhOItM4mClgMPoZDKbfJ4y1zsNDOArKYETicFbZlmMD2mXEypR8
0VHnnqdovhJUgoswOC9rxGgJ1WxglKVvA8D+aiai15L/5/D7bQ0a816r26Glz0MRUSjs14jXDA33
mqc5eA48RAfRtGeRROz3FVhhEKuxWkiUR+2VYT0r/XwltV8FBr7tcN9E4pz6QPKyIBNQpKvimt1j
It+8ne8mtwKNWO4VgeiaJhKL8xQoZKVRZOEakc2fLEz6SAvPMESH+vb17G3fapyTAOtR2HUFnAQJ
mms2ID55NP3sajywua70c+bqf+0rUuCV+CqC0Y7yKSMwjbB6mfpnEhauudxkJlrXQEK8jyVYM76U
oKsrXW5iCKcVV0hSWMJJVCIA7sxCDG5aC3OxWhCxOVR4+E6fmuh1rAdM/a7T3fDHvkwC/fG04Utp
KcmiwyxIap11qb6Nqzp3lBRPUUPtt4rwXGYO4fJc/m34Ou8whiY2Rut1LysH/VpxIn9wdH88ZLdD
YJ9Eg4gEZq8zla92szWUZmS+uvS2cmJluoujyMmU6bivxu30y5vh65zXGPN4SNCAg6vAufV1B41S
xz5gY2CiIH4aXPZCpDymZxE3lmj5ODeCy445gTEGnnGh7lzdTIY/aUFt/aTt530JRYrk/IcUy2yk
JzOUcnaSNvbm+ToSDbPYTqKv1Mj5D3y31KOc7YDv07MV6Mc8UG4H17grTzJ6okVpOpFQXJgRWxjA
Xo8QalFfhiYozUc7cvf1JjjsedIlmSYZxihihdrlGIM4iOhuXZxCaRA4JxEO5ztCLaLEotBcqFlO
Lrt6fkqo7GjGh5IFv/evwQUVZNYmDPCAPJIWOyUGG9YiBMGi8PThZhtP6cRywWacnc2s8tElemfr
s2BhRLZmcK5BH5V61thBrygO+NAxRinFENl8dM3vxgt73ahF47ZEgQw/RWwxNLPqIrZdMUd29g0X
Nzrbbw/zQfWz7+Zp3/QEx4nBOQezxRjNAtV1ntxda+qntBcQ04gWinMJSQM+sWR+Ne2bLD3kzXNe
CcJLkQicP4hNmpSTwWwBT5XB0MgPuWlk/y5O5gfPxPGUWVIDkFQd7gb9L5JKoF8vRM9OAl/N34GH
9L9hf1PKZz1xxuQ2NMYr+lLZAq2JkHhf0BRdbSUQiE75iVIT8WWm/5VXc32NvntkxKT8ed/URJbN
34BB5KMaM4vDyn8GPHqBxh5TT69pg4fPJtA/iZ47Nk1Px+wzDSOgFV1mv6+O9TwvdbzgwdspGCWn
jrHTIw9rl48fkWoFw+2gfDLCEbwIuIZifFzwWozoUTcdwcGQ+eKrB7Pmi9hoBcdtKBB0GUs0AM5q
Hha07mYZ0mIl/n9WlXvN+rYv3bYO2VxVXUVRKd8DJleqPMcTkhZmKXky6lnQYxSGgnLEbZHeQDgn
24+00QhIsrwuHRy1Og/mzzD7Ng9ujaqqUlT8uOku9Dc0ziyyXFeoViLNhLKjz9PcPSzx3/9OaZxF
mAOlYSQDYZSNawWsOUVnnAxDNBFt8zRfCcJZAvKWjZGEgJm6wKoOdatgWIcTk6d/Jw3nXsMQB7nN
spc0OXV/VfHdIuKQ2D5lV5JwIZbcT2rTmUxh9zOmWrJEHKsgMECk2LmJkPxdYNQWVxivNNhEGGyO
iA59cqXbKte9iAGc/cWXu/S3kVmcd11qDI8aKihNi4zveZ49WvX8aBQSmEeLwcHYt1Oez7Ubz/KH
IpY3XVpc7GUbKMiRMUsQtRjhd/aIHcMbSY968EuXorJOkS7V907WyAyM0DOwdEWDCbHgSjNaVxmO
+ya4fXKshOI8hNoPilkszEMcitMv6oL+oIPjpnE/MED49Zl8hcZ5iIGqcTZlQFPuBi86KsfumFyP
nuoSB1UAggUT7GKLcxayPpGkraDAsiroQa6KB0OJ/o+061iSHEeWX0QzapBXylSlZfeF1pJaa379
c1S/6WSj2ImZ2lmz3cPYplcAgQgwEOHuhJJYeEIhPV1eSN5uMSEj0qQo6t92y9A9cYrRNDjeLTVx
L8NwQqzBhIxx/icyDTO5mVP5QUS+vwyxOScP7bR/MhNLXCwkCOGGjBPWH/Ay1D9HNuXUiX2w+huS
NXpUDbfwUVj/cRmYs18sg/EygGyiruEcQYXvGummKm7R72lNCadvkG7FhQhiMhEkGoZOM2gE6RAn
ihSKeiicqogd4SnpOFl+2yYQGEAzG+KjbLFZDNMonmgCDvLvurSvqXIASAZ6jltse98ZhglNWmuW
i1bhyimKV1rwahp2oXKew3kQTDjK+ppkBo1+vdL3p8gse7eGrpkHIjJeHXMTavXkxpylcCzjPqEd
H02zM2uoIx97XmMdD4I5R8KCI6rWeJ/K0eImQ6iiySARuL/s0JuHdWUHm3ylcVZIDpBUSQ5NDnH2
kBfj3h1WFa3j4AABd6EC7UEM2/6ZJSZNytFca852fxBzH1N8w2m4bW3KmEzAZH1SDLsBr85/f6Vm
gZnEIXU5VNNjAJf9vVQ/xMLj5cVj8zz7+3QHV98Y3ZiQtpPx+7Qa2/qpP3qqJ3NrUO/eulgcJkv0
SiKkqQgc8KiYN8ZBnMA6mTimq11pd7ls1Y9tb/FLh+9Kliwu4+RjLstZNgH3V6+EhBDkTo7k4G0v
v+og5AiFV81uHwSn5uV81i9ZaMb5wd+dqbUJ6K7ZUaXz0LUmvE+VFhS7IFeJiQ6efCQbcllE5iSE
pOuTLApm20xlT52+LOROMV4GPfWk/yrZ9CfUu7lZaCWbA8jpZ3vS5R8dke7CqfAvu+a7dxYWg8kg
eTCSrFGAYVwNJ4wo0UpzsMtP2bXqGbvmynTil8uQl7fsXQv1UmRlSAd97AjMpEoKeQ4ex8G7TwXW
KCaSCCDoHfKEQoDnmB65wCHugM6+BZ8Kkcsr/r67ebJ4TADBVKNRRZhwtQcTFYvCK6HZPt1PNhrt
9xWuF5cX8LIHviNMCnM0CCUC0CqRBE9zFJeiNcuN7E5otjmA905z5yblSY9veoquyyKmhaHfq7Bf
K5GK8SLMrs52+DP/mWYW1ZFLHHhL7ISI1a70DCE5TtrZipy4b6hQQDZUsG4wkZMMkb5AZ2W2oRmM
bYwROfGe7vEeP7Zccg3DBE4MqhaSjLkVewlvK6OyGl79h83R1EHWAHRLVxnAIIWm1RIAOkwAJvmr
jO1pwh+X/WLbCgPNQzLaR6W3U7ECIXU8xPhkRTecHNkdLgOS8R/rm7/MOCMwfh71iTKCdX+2R3AL
CVVq65Hmiw1PAZZnCLPrqoEeFbmCIXl5jJWXSX24vFBbBwgN6L8XitnuaMnmRlfx+xDwsZtBQ3ea
LdYmGJMkqyrdy2CbWXmNxuy9jJpFF4NkwW4ylC0qD5dB47v8ML4GN/RtQLwv/OhK5HwYbIakNSqT
GNUBY+QJXcPwuXMoHUL41H7rnTfyEkfmoPE2jMmJpawmatDCxDDIjn0e+J3Bk9LYPkG/94zlCcyD
OkvB0QzX6+6hYSfK0IDjfRdsbtX5Bqqw3OdRjTbsil5k0HkSf1EyW8jsgVZHvNge5hv5VXSKu//e
LfQrfaiaARIDAtJuZvlAn51mI3Sb7UDFHIz4MAJWUO8u++HWHqHv+h8Q9vkwkIuq0EyAzHFkNXVi
idJ/bq9hDGF1M8QZg3ki5I7txrSafQ7dHsHGpzYt0VG5Vl7Y3kxJa5uYb8U8ByMDUiHSQ2nF18ST
jpVX+h1m1Isv2qG/FRxeJevdwAxrInO1MMDL0mkBTBwPRYS6j7IjxCK4WuiyI+94Fm5FqrWBTMAl
EMYaCw1oUCm2i+FHIz4Y+SltBztsJ06xhP2+Zy1jom4wkCmjhQs7Hz9P0rUm73PlZzNywuG2GxpI
UZStBf/zZyZEL0gp95DIss0p8cZiOCzh4l/29K1QoclnCCa8N73QJXofL3YrnOLU1zJ3Fp3LEH+J
FGcMJqinQzySAZrO9mgPjnSaFFvzpF1uV+6A6alvi7s8hV7O4e7irR0T0+PKTJUhBKjQPLbtq8zT
mqP//3U16ZcHnI1i4tDYpZh5UJPFNprUkqCJsIBiVv+ijxLS401XFRyP42wUO8tb6dOgCdAltuPg
NtJ9IbwxeS/Lf/kU+G0TOxSPUgPpUgMY0anDcS08HZqQn2qHdrwPPwqft0ebiXflfawAnKTNAQEv
5oKPfYy5IR5dmXb/Wu6lK1yZHO6nB32GuLBn7EydUosiOAoBl+wDv8L8nuTLHjrkHF4o4jgfOypv
GLGaKTIWUpU+JenrXHOemrk7xUSGSmznWYN0p61eaTf0TWI6knso+9jdF9DU73jf8X9JHmfPYMJE
rMRzGubAa934XrVTVx8RyNNTu8/cCi8Gxj1vIJUXNdgm67GIRkOGgLEt7MgDFH5+RjZaUB3letBQ
jBb89iH0eO2abwMdlzyEiRoZ5ADjoXzzkHhHx/hMtzyhsL/j9btyzWPihxwpfZNDTdRuXrVvzQmv
S/fSjoRoylPulENoJ5oF3hhOtOf5DdtrPemjKPY57BvtX4zVCrHMxladwaUTkoJitdxbAM3yF9aU
rYUvUdqCqQSWSg+ViakA2vGT0leF/pvoQZCCOwbKCZUqc9MZjCFvuxSAda94+dy4ornL1JfLWY1z
xFXmbtPlcgGWWoDMU+0mVXdoQx47LS88sh3YuVqmakRPXThbdJw1cXK7BfMKNA6SXeXz5PC43sFE
lWYUBGh4vHnH5IjuL/+n9zUw6vmmY37gC3kV/VUmqEB7EU/5NBzHyuMMLhE1RsV14bUC8jaKuX1k
VIwTSlqLLRfHSNtp09NlR9j0NhAj6bihQU6GrcSPcTpMYpnhSEmfxrCzZsUdiXcZY/smvQKhRq7K
Fakug4O9A8gs+gVOUOwazqjvRK9wx91/bfN5u9qswBg3qCRQKeoKKLkyc7k3DNEq6/Iz5JI+cqMB
5YBJoOdDmVb+tCk29TqtYgR4NT82xp2mHSWe6Mn23pwhmEgQSMvcggl5scVkr5KTSnaKxLln8iCY
OCAVRiaMMdyrN8DhcqzK61J2P7T7ZzOY3Vd7tSpaGrVTwxa+5W7sguqys4efEmbLZV6/5NaBWdUu
CXNg5grMxCbkquxwehrK537mHHua2dh8sP59JsfWVW52QiRB2xp9rEv0JellS1L8oHaazq6WfTd/
4qwf3eZLiEyunQ0h6iH2i+9Qe3TpfGpp5yjcU+WEwuddXDjLx/bCBKlQL3EDMLV4SOP7iPe6uOVw
q2IVywsoNGi863QUdybpeeiOeltbEe8xZXuLzgUk5tzIcZEUHUFBTCWOiWZG/c5AGXveD30Ibs1r
Kfx2eYe21+yMxxyiRhKCJdMo3nwzCrtw4NyXeb9P//0qfMaY+umNFL+fTS9LcqMvnMvA5noRMEGA
DUJWVYP5+0lmCmYsyKiFdae5/Bo2n+sYffqW0kRWJr7WEacHmIfH2JOnY5D0MUrkyZ7yYal7zde9
6MD7YOLBUFdcLVtABKKakYJl29OHIfqiQBtLebdSGlDeHc/V6jH3gEIOsiEcsHo5Qbdi82LWd/Eo
WgT9akLIy6SbrrACY6KbWYpEmDrY1LqShzrRTe7HtuFQJuTGKm9M5yMP2voKkAl3lWqI0WQi3NEH
bUoao/j0QZu3iJthYQVD93K1V1G+CHqgwC5JGe7V8X4e5Z0QT7xURD35wl6xzTpdP0V9qWGvZH92
Vbu5oaI3xI332qH0sh8Gp1jOsYrt2elypdECFXBGcB3E10K6r3mFnM1b72qDTCbY1UqKIgTF+OdF
XnkZjsSm5AWpJ+wjTm/uZuvGGo8JFkKgKqEcwCEmKmXslncROgrVfeNSotXxWIIYJ7N5dzqulUzI
6DKlEGoaomgOVDwoAt8N+ITXLcmuveaKR+26VR5bG8mEjqjp27KjfjIuT318k8mFPQr3mflg9qjX
t7zq2Oan0hqPiSFSPAhRLgKvdg1fcmpf/tR6nUufcAJXvP9AujqfNZbbPA6halYrABM1b6gfuFNf
m8WBtTVMzCjQxRoHUCa3MQUdXmePxT5CzSW37wOvV+zknko3856PuaBMBJHxuTlOoC61By+6Jcf2
qh/2JmboIH/gNKqFiJz5hsujsd0+4RohsixiyJcdJQ3NpSFJDVQlMFxzzv0kAN1e2nAC13bY/w3D
TpFKYQqNRZA62qS6a9TcWniSpX85YGcE5nOmWKY2FULcy+aD8GCa1psMnVu5QuMpINkXHF5rA88k
Jm4VUVWlJr0Ipnj5DX5W1ZePePnZICZOjVkxgmUKTigbAUopESYWeMl4O5ucIZiglMahHhKIBNjz
nezT997pWH2NfqLm52eHzMa75WWTOM7GzotCKSkt4gxLJjZf4/opDb5E4+4yBG9XmEAUjZMWJBEg
hOE61+6D9PUjv29CtVYyREl+6y9b5Xm9UWpoyM5o1xnC8VGqjezVxJ2Us1Db3mzIuqqixdAEIcSf
14klC+spGQEzeIsnuqlbIs+rTrqn4//9kdubRp313b1ihccs21hKoSZMwKNvRKpdOCD6Su1fbAPJ
55Lz0b4d61ZwzC1QmtVEl6Am9HYL1E6ZY3xCK9zogd3a6Z4Ct3GSq5bjGds5agXKRHWxKIx+JABV
70SQKUtW4pDrzhrR+MS/VHN3kAnnVZ5I4EQEmmZl+9mlj73ZkcrXQ6kcfIU8fdTNo3U2jr0YBnqi
DRWFK8zUgv66ZdSPxfDpsvPzQJgY22XTDCFbeEmI/r5BsZS+dI2o+pjz6yI9YBhxZKfll0xJAon0
b1f21lLdZddZGNU5kDvJLp15hyrfR+w6AzJxMFaaeG6g3owvoMqC0oxmupcB/uLwZwT2PIdaVETl
iGB+px6yW20X7Jtd+Zo9L88oKENRoD5OnI/U7c06Q7JHOmqkJp1hlFbvhe44JwtIrQqbY9h24Dij
MCe5WBRpJASGjXfGlXrI39rsGjye4DLN1zLZvrwbZzjmDKt5oYqJDqP0z6MrORmqsPa0C/3lgOll
O8MrSupgMXmnazOrrGCZwzy1QrfII2An0xf1Jz5vPWcZ2Y6XKtejPgTpip2cJsTft8mPK9UywIvy
L5qgtx5i0VOmSbokQpSMbWyYl2Xu0nqid6XZba34UO00n3Iq8z5DttftDMT4oN6ho6wUASQIN6R/
GpLnj7gfmIc1WSRovWQ/UCtQ5upqjk+B+dBA5Ah9DYZjDHa6p9agH1jkRAq60e/y5AqP7uMq/Y9K
NYB6HR+PUQQlJyJZXfkthRBN3j50nZ2mDwov5m4nkhUkcw/su7ougxSQ8yG9x/eqX73gkVJDnxIt
n2r7gRd/NzdtBchEwyiGhdOCNdUlVLp2IGKb8QYszQZv8zYLTysgJig2fa6NcgugVw3UqW9dKR24
rm7JkwCmLZcOw4UP9Yv4meM0m5Fxhct45WIkkBeLsaLSzegKVmtXmDJ1BrRiza/9KbRzaFYr3y+D
bmPqCt5rVBPdekzqbMvYSE0IK9h1cJ0lN70SWjLvbsrDYJyzzsyx0jTYJZa3pNwny+eMR8m47Rtn
Mxhn7JQwXRIKMag/U+MGDP2Xl2nzpU3H89Y/68Q4n9wPC9RNAVCc+i+VJ1xLSPrRLnf40xF/OVln
LMb/jN6MuwniBrhko756lwBN3y/3NBQ2vgHmd973D3Ws99HjDMg43pwlZJpwkmyjuFb0+z7xO7Gw
FJ5K8fYm0bk3UcY7oszk5HkS9YVqddok+DLlkQU9gMu7tO1oZwAmC4/K3BcGkojdV89EBjGv19S8
T4TNjGieMZiUS2YhLUEsjzZ0hz4aSRZabFzVqtHxUvgf+/45o7HtXV3YhrmS4NVIuVleu33mCW53
SEAe/W8U2f7i5L9tYxu90jZo82yAbWBHfBMSjw+hr/nyvyD72f7qWVnGBIUm7NpwgRatXWS2elCc
qPFpyb0233SXK7QScWrGm81K+gqRiRF1HstlTndu+rZ4kqPslp1pt9903GZQOHP6rx9qcVkjMkGj
J2I8dhMQjSc01qC1jA61zLeNS3t5/8UtlFrw/hyf948JHJVZtGNGvWW+691hLx0FV7quUDehTTyB
vTxcPm7cPWTiRopGSrGh/lIiZEhp7ZBMfGqhujZ1zWj3y3xVaPGDGtR7WczQKxgpXgK2ict/BefQ
sw1hlVnJg5ogeEkdtlb90pSVl1cdB2UrdhERV1LTNHUTH39/XrCmMTYLsQDKWDxM5XUgfCSurAGY
tTQqsYjlHgALvBM9PTcQ/z2JqBGqu3/Rgr3lKWs0JhS3U0+MXACacBwPlAgiKix134VW+PhGiS9a
3JeGrcC5hmSDc5ZMfScBsv45OMSLD6isTLZhGZ58RKfg/7hfTJhOoZc4pQPQ5vmzNKC6ofA+zjfj
ydkgg5XkVPU2bs0KEEnz/6mgeIgc3cFU/OCOj4kbe7xa0ZavryHZ21otJ3hhAGQ3NvdEj3wjTe6b
ut9fPlJc05jgLEpEHiS6V6pfPc7X2hEMc5LXYb+gHW4Pug0Od25m5RlHfXb1DZMHfVJU9CBrlu6H
i0WfawInThzJ751oBy/53ncWr1y+dfdZLykTo6t0ispIBGqreWECUlZZs4zGIXnqcRaVbg4bnddI
TAjREi3QUH3DsznYdlJyzLNbEyrF03Lq05NCVYtfBhD/lLnFAb588gx2JKeMJEHpqNfgO55W0w0I
zxErPtX73IsfoMHDOXubeWFtKRNddFMgTUKDZefQFoH6LtgP9uAuz+D1cLhNyJvmyWhC1wxVxD/M
oWhUBQLmCWyT77qTthteQBlnBRaahmxyy6u4bNu2QmOOhqkqkDWQW1oRkQ/xrvbBWWLHj6LzbxhS
NrPOCow5EqPWqy2pkdf0+lqDiHEcc4pxm98aeLL8vXiM+wtlo0KVHYsHHnMMAKG5WSCW/sm0O1d0
ksoGXxgvuNA/+t05gCgmhlENohM2YUtJ3caKUNOaPtjzHaqgldsmxj5o49V85CUeedM/VnhM4qmL
simWqKFvwLo/Oegzvhn99lnz0sOwW2gSUl/xbQUak+qq/JQ6pjMpFucIbm6kCvJlSHpgYodVvg9j
WQHXekpbZoZ97HYvWuTVo11jqIFOU+PlUc/3IPa5DEvP2buVPqOyOgVKgDKUOSYYipP0nZDHj81s
ab302syjEw/my2W0zc8Hgl5XHf+BijA7adwJRRsacYXPh7INCzcx5G6ntmH3CHnN5mVaxgpj3U1p
zHdDO+uKFWSCcVdCZjd0kJ7lL5w/Z3PNwTCFCxvUepW3mu0qn9CKbN/JGW5UGEl9ay9X4dd4O/om
+CICUcgX59107RUkE/gSIemVoM/p+9EIQkk6mBCcOqi90oaDjDsos5kxMccLeh4Cuo93r3Ek7mdT
BtyQGhYRI1/RK1vuP/J2ieD6G4a5mg5J27WFiYU0oc89nkze729fN1YAzLJpIurMCeRVbEmyAj9H
LZHOH+A1FoQDojf4xRXkJXlfL9vucbaKCQu6kYkgkQZotDwU+c9K4zDk8H6fuYF2gda1aYDf15q7
VP4RdJzf385E51V797TWqnI3CwUtE6GvQPNqzCd/Gx0dY/FW5/NK5pv3pBUak2XVeIgavYA5cqtY
ZgqW1qC2ZDW0CHc0hOPWbOfVWObaFEYwTJwKq0T/YvQk/lfxZ9rMvo5VjE9DWTrMtAJJKFI7OwiJ
VYHaO+k+lF5XIZHxbGjPBXM/IiRO3uzmbniY41vq05qdHeZjq/ojr5a37XbnIMy4tVhCmSZPgKiK
+1nYLyOvT207xp0BGL+OsyKIwxQA1St96qr9QQRtLv0yGO7pzBfP8Xhphe3RmUAvGkcKdQd/cBQv
dYXQEm9owS184IHRP/5dxjzvl8Z4eawkVUOocbSDVtr929ZWziaxRO/hWJVyRGEy8rUihWXy9EG2
73UrQ5iboxqDfq4IKUKM5Je7RLQmmCNpqFTO+9QZdzP3aszxDJbefRbmLhB1YEL1DT20sauOdnHs
XMlW8OrVvki8F6G/hMDfvsg27ohxmZChwSnOTs2+tVpaQsRnjYwZudDh8ZDxNo0JGUmV9blCrzeR
eWMmj2rHuRjzfI+JFbNRCkY54PfNtMDd6KtgvLT1oxT7Mz7T+udS55xknj1MpCBxHXTqAjyinLL4
RuD64HYcP+8OEyn6cOjAT/R20Z+cxUE1EMPd3nCsHUEDyxo6TlCVvOYd4b/cJn7Dsm/WyGFylEgl
Eu/D1GBemVIXYTwu2LWvutU+Zu74kn+9fNfkLCX7iparuTgG1NIyvCuXW4HXxf1GzXEhLrFE7wJE
6utZwV5lr4NXPs8uGnXd/Mp0hx19E6Daw0GPo63v4ofE503kbef+84oywUTS0nCeAkRgPe9SyK9L
riD0N3KxFFaWLpw5oM2elFVqZqngJQhghE0DW+Pn/Fm0F6e6WXaJaGEWCMoDiq0fI3fmFUm4K8xU
ZzCqkaqNRFc4tiYnxbKmfo1mLDTnO5HX7JIv6SfREpx+nzuhp95fdiCu0UxwMaqZoKMdS5w2lrCj
DyLLrk2o37Zvc/b5TXwTuLyhJO5ZYWPOghHuWIDVlAFfhU8F+Cj/ZEIBJMCjSPMjyC2Rt9RcW5nA
EwU9RskqgEYnFAFc1L/oHWK+DVF282kjVeKHosVjFeCdUSYaxbFU6ouIsNCT13zci+LL5S3k/D6h
zS2rz00znsHfnOD3dZAVtAdB4bxfcaIpKzMM5bkS0whYNa0wbH1s7TZL7Lj/H1HkP60ApXY0VTEi
mdGehO5aSQ/LR6YvV+ebMNHETI1Yjul9rigTJ+wHv2tLWzF5hV3evZHQDVttiD6LXduFMGV6peoO
wV6+VS1aY4pveHV53nWLMNFDHfBBgeyNS7HT41U4spcjuaZoslPZ5p5nG8/XmGhRJbhBCmj3tWUJ
pLw3uuld9uXtgH8unTBbFJsEb1EBylWBPD3KqYxuyhPU2E5TkfmXkf6ycmcoZpeUQG8NBRzdiEDp
F9k2veihFyy1xxuK4nZXhd10zmXI7cU7IzJ7VUOK1mw1IBZLHlipFs7HMdB5zQ7bx/V3ecFkljAJ
zBJcH0AphQFN2SgrKo+Ep9S9vU9nEGbx0l7rI4lQEPlOJqcqec3nh1Dili/pH/v++nHGYZaM6I3e
qSNwKBlkt6/9DDTaI2ppo0OZGsTKnXnfsX9JTWdMxsfHicxtNNCM+HPxmr2yMz5FXzvXQGEf2tkQ
ZVM5oe8vAeOMyCTDZizqoTBgZXJaPA0vlNJ9dI25Gjfkcs7wvINJgX0fF9VQA6ppwZhS7jTFH6LX
y36+iYGioKqo6HogbHVQQwtsNcSoe1ftXs8Xq+128pRwSsyb1ChkhcJsU9A0QSZPQBlt0abvIfrb
1OnHejbXQMzuBNDqGXtqjil/b7UXqeGZsrleRMLjvopHCUljAKC3rRQR7XWtlm+y4mqja8yc74Tt
D9YVBrPv+kRIVaBqi/oC6Hmc7IG45PMIXZYUw30Dz6LNSLdCY648EF/uomnB81E1P3TiXcKtBW3G
nzMA+6lV1kMjmyH6j+W7aq/bpmgZt9lX6ZqOzaLt9KG9ST3Tabk3SFqGeRePVrhMmSaLizboWiyj
6C8eQeUzkuzlmmbbeVepnHxB9/09mIaJF4jxaprMeHhVmZjrS9EsDMqIV0Ho7sJeQkNBV5zCCUNc
hry/fG7/4iRnQMYRFw3VGx1zaXZ76N32S74rfyAldlbzDGEqsOR96NvDMCXNVFQZjJ5MdK+JIU5S
jyfN5SZ+rvZe4YQuYsXjZGfXX54abil5O9CuAJkVLcOZhPqMm9ngpfc9ija9J+KDo8BsF69os72Y
KyxmMfOiCJKZfuFQuVLar7d01oDFTB/BkfKVxxS16SsrNPZ8SxhzIRmWcgwbq5729XiX14GdSa+F
rNgf8ZMVGHO85TBQ1DkCmHEleaZHdVg1P7D+nQz59kXtjMY+JkKXUhlG8e2rrf0y7eOD4WRWuhe9
HvU2PkPz9leiiYYr+nRHQKHw5/XdJGFeZDGso+Igo24pKDWHtYUeJTqtlEI462bc9UdeFXMzZq5g
mXtbKQ5CGKSImZK5T9pj0zxxdm0zzawAmDub0Qy9PCcAUHDHhUeibHmVXwUK2rwHSCs7spWgxnIr
c045zy7mkM9BndbDiOWc04M2fjeCx8t2bZuli4qEEKIRlkSvKmalxgUKs0rVbdf/CIN9GPB65Dav
oXjN/QeDWTp0GeZJH9BP7KvFQ3/jrjtKYCmDQ+iYVZdRq+BdCel5ZWO/IemQApQU6HIpTPSIxCwH
HRHBea4QQPAkgOE8zcsgTSg8LbiHihAJNg8YnPMIrwy2ZawhQ8UeVOEE6ivM6U6XToEYVIAgqbrC
DaQpXOUrYD9Pho1mkwNfrentQfydsWdE9oSP0lyFUijQwmkAMj3Ug4Lnt2lEt3gWZqv60li0ySXj
xbEt11lZ+pYuVh/quZpoVTnBUnqFpB/PUWQZe/DPtV68LxFdUicIrbL3LnustLm5K3uZCFMZdWKW
I3DLCO9zkImvMX7ZYm5L3N9OB9RTdfB/oKZ6jL3A5WDT37601kyYCYJGMDJKJYzmB7DpSE7qotfN
ntIDOaBziUt4v3X812vMHB0zxTB9KQAvDMVrIQYtR8p7jdneRgWSeRhClhGy/wzYYjpD2m7U4bBG
fhUbokNk/TQrmnN56XgwjCUE84NtQufbjS535WjXj4rTEI5PbrqGIiqmBK5+U2VdcqwwDaEYOAop
lIB69Tg2qpVHT9F4HwefkpgX2Da9YQXHeOIsjq0OJk0wkJaBP5XRLkyuleAEejR3SPJbUgdO3wp7
vffMorL6ar67vKab3rHCZ7Yu1cy2EnXgx8WtqPh9zfON7diyQmB2rW3gc4MIBMg7SK/J98qjXHXi
HjIjmm/6wQPtkEl88v2yYZvXP3Rc/d5I6k2r2IK+mVoRFIrrJY+0qJ7a5Crfh2j4D50PlQHXaMzF
dqqMrpwmuM1oNxiYpK1tkRec6ICwbEUH8/GydfTn3gWRlXFMdkqNoiAd3bYsgOicGbiJMHzOpdwX
BsO6DLV5/VubxtxsDS0Iy3GkyaG3xM+/+qniq+ilcnuIfqJLnffmtVkAWiMyCRACd3JdRbAuSC31
cPOmzxs4dFi9svJPDSTieGXVvxiJTzYCAQiCf/70lqWMJ8gdgxiQShBHdvk5QkwebOVQ3zZ2YUuc
Fp7tY3eGY9ZUSYZMDhJYaOivbUIsDa3jH9q2MwSziPVQK3lUwyLKa0VwcwkPDRpWzTs6wEtueY8s
fzlviOwyqBt10F/+uYKi2ulDTnNq7aKROr+mX3cgbACD5/W/4Qj7y46d8ZgdU7RqFnXBAF5jqSh0
oNVhOoa+dCdKDkRbcTHjvZlt5h/ljMhsWp2EUHHpYGFR3sTLXbIs1jK4l7dtEwMcG6jcyZBtYXVi
mkIuIR8Deybw4cZxZwXGV5Gn774RPUxRgTIMOjVNCTSSf25VSEgTqpmK4wQu/GaQTnrV4KTpjduo
6Qcy3BqMbVaT5zKYuwRgv4g8wLUI3jgo6r5xLXLH5mi+YgLjH2hMfaifx5kMvUJJomllqkcHQHPs
DtMB4/9wCe7owsZB/gOPyd9l2MZgaoB1dPCK0rkFTugPxGtcE9rE4y59MXljT1uKYX9gMjm7CIUF
HLOwsa7oop6KNz6WYZcXduvMiJOd2+4TlFSClhNUeNbSf7/KqUIpZKTWgAy6nCSuLbXjfHZtuP8f
ptF/vwIIsySdxxEA2nCcQ3sGs4G6v3zCaFx47yGoi6M8LuO/mbiRRWNXD70GGwzDaqdHMkLNAyJQ
YfYYBT8vY23Vu0wRZXhZUkUd7SfMSVvETG21GPaQB/Aa4JV9spb7fE+7orgUNpuuf8ZiJ0Z7bRhV
zJGj5dhXvNbOP6O28D0GoZvgo5d/cHk5k/7t7xZyhccctXjMU72bgJe8kUFSYT4ohHHJIDd9bgXD
nDBQag9TOwOGoPZapPtC1zhevX2gVhDMgdKSMGqNGhDFSXg1j5ljGp56q97KNy6Ok1s9CSO6NnPJ
5pWcNt19BcycpwBjsFFmAhgTqtZURYeq/JpKvM9s3goyh2pupKgTS7qCY3HAVc5qi8W/7OibGWVl
CJP84xHff0YKP5/GYzsMVqIltvkjITyf27oarg8UW5bJA6mJQxW2hF/o037sgiGffqxn17o3gy2E
r1XM2yMm68/CUrYZPVahcoQii693xzYknPXjgTBxIlmCLu5pnJBCn0ymXY2fJJ4ELQeDpfrP4i5Y
ygqGVDo4jJLjiC+wkNdauHUNxAbhWZAomDdDDffPCC4kioZmGKCofgu6hGAvYY6czg7+m8bMv5zc
Mxrjd8IkoGgoIf2mP8uf3Ul1acOWglcMcJNZ0XWhWzLGs2Iu1d7W7fMPM9ksAr15EGjAzNot9sYB
b9S3ylXst04L6i6VWLxIwV1Xxg3Rei2HmUwvGofikeAyTxmotAM1r7C5x4zG7vex/byujD/2vdLq
hPpjcCXbv3Sf0VTuKW7FfRPajk7/QOnsMG2oKqRKaPDVNU9VbzMuD+NlW+AOf3qkooyCrIhYOfEQ
HLRjaXeWeSXZUNQ48CY/tt7EV26hi0yyWuKCNJoIY8A3hTdxaVftZogu0sh0OeBu+4OuivgeUU1D
ZavuPRGgWzyIi915eIS10Y5vB45xonsUudxJy8011DG4p8gyxo3YNTTCYdTHAnZRuReIy0CtvXdA
kIxiCq+zZev5xxRXWMwajoMpFVFKHeJzhY9x1daOiWPsNbd/Ne/op6Rwyy3fbDrhCpO5AWS1ooTa
AsxOsZeTshNA1pDNFmwEoX5m1zu+Kv323XCFySb/KUWFSpOoX8p2a0FcwyMu9Zbo8D/bx0TlRmgy
6GrAPuVG98t7NLe6+r7a0Sl8wc+d5I5Xw9lMNivjmMAcLHleVAKME+L7fHyMoisSfeccAZ5TsjFY
kxJ0c8Eo+npAG6OXF4jT+8lOPPIOwOb9ZmUOE337JVUVcMbj4Ud6TlU6y5Nq30rpK8eizSv8CoYJ
uwUZpyaKAdM4WeTQxor0Th2h76JKjnYwqGG8xMKxjH36SaCG0hoVNqovvo+j7lfB3bx0D/UYc27Z
dInepZSzbWxhPVBI1xr0YmAmeo6ZxeaR1OhtMLqrJoivqjDB9ToVUw4q75S9xdHVFyXeC7QxCwGr
N1/16ocgC3aYoa5+NLLBCqVbUz/JUojhf06Fb/umurKXCSlFGOs1BG3gnZRMwYxQE8Zt9T62e5Ti
bptrOojKa0LgnLq3v2llbAcKA02hmEKF7jXlSTUw9kt4lnG89C2Ar1BMKY+rRseS9ofFk12q3NcX
KJbSbqZ5Z1xzCec2ozO0ukUTPVoaKCj+zOBgpEjSWFrwfabY4XUd47EudsMfkUeHesEAP/h8+vzN
NAQ8jfaEgcxPZ0Jm1KItX1FjPGq90kdYvP9g5AJcXO5il/jA2c07U7F45CWbaX2NysRNRYmSIVwi
2rTS/sRQPkY8xJv8RPse+ZeIrbO/BmMCqNQRPHcZMFFDvFHhmarbaU4T8rpIeThM9FyWxQR7MDUq
Ky35/0i7kua4cWb5ixjBFSSv3HrXLsv2hWFpbO77zl//Eu3vuWmIbng0c5iLI7pUYCFRKFRlpjsB
n7ATb0r/Owc/eYYY/ERv+RyVEcbeacuPBF2XcWtg4PJ1FhGek3N+xRasWHVigYczNAZZeFusJTsE
AFLJ3vRF+Kg8/tR1CL3EbmuLfjk+1fcamC6tMTltPYxFIhiwpjYPonSYxPvRvI+i3MqaU1Fxck3O
qrLbbxjnqlB0hEmgGFYlyV4y3YzyYW563iKu4dfSLQYzFWjD6oIES9GnqT6LweMm52qiDcagxpE9
NP9Slobo5Xrc8BxkMjGSDkYe5gibLt+U9UuQddZM7gyJtw9Wb40mLhvgpACavUvapXnAEZgJo92j
5xPDL1TiV5mt5EhAq1pvmhfegbB6QV5aZFyrlDKcUQaFRY++kMS37Va8IzvTraDwR+ndGnRSbRv9
Q19y4SmDnnVrmFkk+KMd/QhujA3OPqSciZ0Mlnb/zaeE0x5vVm3tlFi6Sr/y4liKUrBQlDo1abp5
vO3ip+tRwvt9Bi3JYLRGTj9ebmz7+lDzempXo3CxZAxK6pXcSuipHu15ukmbjSH9oyfbruNh5Ooe
A487gWYUHpjYq1yQ5H2olYAOnGwg9sVbp63HkC2G/hXKT+BCGQ6Z5Eav1xePZ5XC5+LjFJnQj0IL
q2mnWUX81pbfJe5Nfy0xMReuMfCBBlc/0fIAvfWOAb4X1C2eDTzjUkkT/yBuee+B6wFxWUn67wuf
2mZupCmCOS1+mJH2qI/X10yix9XyTEGlAKmHoULMTxVNna3YlYNqyJGmI7Oy9Vs/2VKlsvlguq3b
Eys6pRjCwFZyuqOIjcx7SmO/GGucOWL6DCda1YK6uEyew0RywvbNSCX7uos8D5mwGCbIWQYSjKgb
OnXfbpNduOX78i6tYp1hIiPSEpQcZOpMvUVJAWXCObaDjWqRzu527YarnUJn/q59OiY2xLKVpTaH
QXFPp2Z8kPlSFte/oM5mo5B1jX7HRRSmcdF1zQBL8TEoDsIbrdZBphYCHfYIkUMvdU3uPYO7ngzW
ziSTwymC0cYN72hYjlvloaLv7s70yq1e0K9zbTFZ5K3nsYgCWKNpHdj9QfMIwtDRbo76HiSJd1wa
s9U1VSQDhJp4HsfW+31N4zEy8t7Ey62BdlNK919nlr9LIEVNOa6FneEmvHv4u/vi+TsubDLwjyHr
oqtq2BQ32mdaVW53zQZRGtn+Y7Xrb8KvvKIGz0smW06FIpyCCBbztHGEXD8Jbetd39/XTUhscXcw
pVToS5iYyCHpvkjV8/XfXwWpX4sG7vjfP5QWpv0gFD4io3ESSkFePiQSx8YqRimagouzYdB+4N9t
zGXUKyLELIBRxl7bGrtkh8b3f9/19DMALnYYLJwhtt0pFQFXfAhe3NJDia4EIVt+6CG3W3jiS+Bx
pcfob77bWQvfGFycxEn0xQk2WwciS5CUQgOuibuSjs5mYcdTvluHjYU5Gi4LrDJGVa7GFkv5sxcE
WeHXDNaKHUhxv/IeMegmveYbA4wZKdrSH2CsVH5UwVMMwp14FCxlKqys/349Dt91ObIfjwHEnijK
OJbnhaQ3T8hAoIlaeKH69aOto7v/KG99ncthub6/LjHDAFVQ+CFES+iCittEfgnjN45fvABhUElt
K9zI6CI2rr8JMisH9NK2ODWyICfIHW/+AwpeHGIwqa9GMpXoJLOHfYPpTyqK01QW3vTuQ/qWB+rk
L/+65sJ8O1agFTIXghrSRZzO9axqo8S2bmc4O9GY+p07bLqaGlw2AdviRZIk1TO8kp5noLRDDy0Z
lJTu2g3v3OQEh8EASlApYVfS3RZnXt2Dr6vkjeNxoJGVOc2LWVGTAQmquonAtkLZI1SPr1K/jvK/
gsJgYANXc4jcFnAkS0Orm+6z+GvQbTmRvppkgA5ThwCJDMVWBgpVsZ0100eS4Z+CLYAwt4SHScNj
4YCeqsyLO2fW7Os2Vz+QhjdyEYMthLDcAYTMrdEF8GuY7tMODws1x8AqBC4MMKiUdGURiSF2U+CX
lhLg8q1+6XRP0twx4XRu8XxhkMiPBr2qCHwJxJ1aHLVwd32tVmNg4QoDRJqUqZCix+93zcMQ/gP2
45w37slzgcGeAOIiptyqwLoQ44JSZ6kSby73/Jzy7lC6uMFijTEUIlqNYSPdUVkdaftzaJp/L+Cs
F4sy/ixA4djAerUm6GRuWuLN5fP1T/KunHUGzoUzDMAQcRzqzlB+5uXVzXDyd6kFmPZEhxwCh5eW
81xidmg3iHMth3BJIW89XoqK7OvM1e9ZReeFTwzWGKFZg3QTH4g+KoKxFUpEdLo48XhsuKvYuTBE
vV3kQqk+9LLWwFCM/pGfo7Dlzb9vn2O/EQMBsmZk1SRj0fT6viJ3Xfn5ehBwNo3B7Ps61rEpfbov
208ySCHTgjcOt5qCLBaK2fnGoAZjQM/L2hmd/EuWWBnEFDIk4QGoDi3ey/W74TB2xRgYiNJyqomA
DyNq1hxZuTN9F93uHlzFG/VJtcyN9Mlo3Z8iaf/6qYsxznZLd2AKNmS6nI07Rpbo1rfFpremEjOi
gxPY1SOeMJ+uf8H1nOuywCZzwQnEJCvqcxJpS14IvjQq7kgcAov1g/xqFmig4iVdnL3MMn32cism
SY5FngxQokP+t44S2y83HNcoJFyBW5aLJdCDNg/pJqP3m45YmMtBS5qAPunBmRur3vDSiNVdjUqS
TNkkcGNk1tLskjJPIkAiLWg1m2QT7WgvNq84t3qwL8wwyIuJW3+IGxl3RSPYC5JpG2Psmonb+rdj
U7kfWcWFNQZ4k0xJ4kGBtXBH9lQLjvJ2zxvQLTqUGI1bClnF4IU9BoNnyTe6idqj18Rom+wpGyfV
AeDp2a+fYAtLDAjLwhiLjQBLbV7fT6Hp9HFx7KTmiOmj5wZy1XiXkbddtU1HqHEVxZdAETkDEhSA
34Xo4k9gABoKwWMnB4iYBvMkZHoyzL2q/ZgDHq0Ozw4D1NDXEwVITKPao9SWBFJG8pzJtRVivvF6
uKxu7YVDDF7ngVqYTQdDfnk3+Z/gTChs/5sJFqK7UZ6SGGumiz9S3+uNl4zXkbt6rl28OLMGLo7n
OOsLfcxhYqi13MYYTb4XsznhHW6rALUww+CFEsnT2NXUjO3fG/vUKezyJdnFD3ROMXJ4U1qcb3Nm
zF94lUZpWhcVvk2vYjYr+ZqIj2rofeTjEFmjQqmS/u621ipRIIIyAjWJ2erM53Ta8ko764UkcrHB
7FvJIEHb9bChbshkVfsR053ESmmJgI53/md7zCb1x3rO1QH24p3iCVZ2HzqJTQv65T2fbnYdlXSi
Ec3Q0UrN5u7iFAxzneJaPd2PEIKjQ0wRVBKyowRB0cjj4u1qhmUo6LTFiIpCzo/Ii6hQAx9algZU
CSh5veSgt6aydJuKbhe3piM+XI+P1SPSIAaolkwiYQLn98RXz9U2IjFkoujcSA6yzcbT9/KWl1+v
r+LCDvPNoDrUh2IEO1SvLbS7DY5+x3BUq9j1m+mFa28NMSBfCoIPIiki/ve7X75JwrBQ08GWN1Nq
0bbpYA+RiRYPP4bV3UF24JH3ArmynVWCbYZxQR3KCyxTxKRA0tk0584m8j5QbnB+EdG9/rXWbqxL
G+d/XwRHVkg1Mh3YGKfcntRdB9Ie5TBBDbH4Iranvrqrij3H5spZpUJGBhtANhXpndh4UqUNXowH
mvJDfAh0WXEOEmvD6Tz67ZJbIbZ4qcDK1/vNJBstJcYuRSjq2q14p/Y7vnzgCtL/ZoA5f4ewFpLU
hwEJLbhU0I/c9VAgSW9QXUKHEC/BXsvqf7PHHMNykwv9kFGHHOFWtlW3+Z6cWlzPDau/Ia/5hmeR
99GYQzlVQiXUtB7Xc8r+nX5pmi0yK+hvvV6PjhX8WDrGXpFys2hFwYRjP1PsbKNsBDQAcp9w6X5l
ErPf7DD7uQtk1OYM2KGM8F1y7l+h9GbaM79as/Z+8JsxCtGLXRZkahFPyYgU+3juyniTDobz1rud
hy57kK9ANDPnjp/xYoS9Hul9XioqUlsw+qsbzD9Ct4TKzsqPM8hIII3In7NfSe1/85NJ7SFTkood
kPn88bL9z2NU9bJb7jWes6HZQSQtKYs2o2EC3onkm2r3d8OJtiBhLqjxhiNlGzY4NVCZFzIMiPTD
EAnVAJuNm91AZsgN3OiU4AWoqDClFn7yHweHaiSDM1PprHzDd5vu6mtBy6BMJCf/Q848FfHq1BYP
U1Rtm1IBuwcGobICwqjcyVPeUjNQ0+ujnLbT2W367KVto32C2X//FpOn0OIaDh+0CK4G0M1AZ1Nj
bqRkLPO6FxFGLTp9/D0OCNxI0ZqLk9a3yDY/CZxEfR3cLgaZuM3aoY+MFgYH8pnEh6R/KOpdYYTW
dWxbO9B1NAf+v19MbkSSNCqHCWaU4TEXnsr6zVc5d6c/bPqLDSZI0b1tgiWfugImjRsBBS6qyWhQ
xiMZJaa/UTNby8Ww7S82mbAEYV3YmQG1CdpvFdP/XupklRVhNlDYqLklHrijWOtBeTHJBKXfmnkl
UPjuvfwpr5wOUoLOW+uqn9vZKtHV5OJiz1vb9UP+YpQ5A005lNVwhJ90/osyvAEC9hkekfSN4tbP
vBc+3rckFG4Xx4amx+UsUpCj18fooSo2ENo6VU54M4LSqrekU+LxkHV1YWU0Q0jQBZCQ+/1uM0Dh
C1WnDgurxCdcJ/ZNzWsL45lgdhukxMzIGJFKTIaTRAdFeby+zWi4vUPJhQvMNoNIbOgjbUZjRfea
qjv0DFqBYCcQEeQ1wLwbI0BBV8WI3q/VYnabiMJZEUNE3C7fpr2cogJZ2cIDzoT7+Ef6CTxy27Cy
eGjF84/Zbkk9dUEUICwE3bcKormiFlpt/KUnPsTnOKfeuxEb1kVmp1VaM4m6Dhc10BrStks8mhyy
HR1k49U9eYHB7K+hUPpRlhEY4uyW8X0RfrkeGKu3ncvneiftGoUaUcYSBoa9iDETZavfaJtwSxmq
rltaRfpfcfGuDTcbEeFqAkPyfB/KupWJLwRt2v/NCJNVpilaDboBX6YTyoe8r1xkX0cUAXbXzVwP
N0NkECEz87wWRfgSR64kPg/iLuifSv8oBDzp3evf3xAZYFAKk9R+BYdS/S2Wv/SJe90T3ldhgKFE
HaTKG/y+adwq5puSmXYW86TBeEYYSIiCMkwMAiMyZK2kyJJ6a36iTZuq0xyjEK+NfzUrz1s7FhTC
RG1i6hs5GZvqfDS5tIuSfE7uoAtrB3x+x9VsfxHkDDIYphIOYoDA6JqjNB9C8CbEA56IzQMEBcPU
0c1/hoITjOtn4sIogxFdPPmxgeogLtp5sx3BIN9sBFe308xRdJCsguqFqxDF2QFskaRpfCGdMzha
YLKDpJmVZF+N5hBrbth+vR6inM/IvjDF0hCDDADYXivjqewHO2qDf6kP9Tugg9Lx9xN+1DO/qTt4
QyCZEd/kyafrLnAORQzS/G6glIyOxCY+EX1kxw5obigrYIauq8EB6QDl/fyL2+7q7UzWkbNI6ESV
2AJdWoyKmvcUps6Fx37beAYI7GTcrHmttetb/GKKWUFcWNq4pAewZtxGwo0oh1YROB9axYsRZhV1
sxZM1HhwGIKSbBehllqGFh07I1ZvYLKbqmj8ez7Rn8FxscpA8KgLqE9jGe1OrtzCVxwN6j3XPVsP
8YsJBoVJ0khRkiOLTtX2MTWkvVTU3nUTay8IyMsuNhgQTjAHo0UpFg8Ccsd+N2/lXfwJoXd+P+CN
YfEcYqC3CY04NQoY06c7NX4TZM6GXYefizMMzkKia4pUGm6+8tTWj52e2Yr+tZSDXdHKnCvq+l1u
sXIMvqJFvU9nWimVbqMbxQMtKbbuc3Ck5NyqiqIRrzTL2UzvRivVPDSUGhE390iVpwRE7mj+qR45
EUG3y/tLwa9FZPu8zRFcxA1dROjR4Fpc7WfMowTH5hhvUcU46U//0R6DEQrIbHW1gj1cUHfQOqOs
GnZxNDdUvxzCI/Z1e+cXy2v+MXAhN7j4j6hj2OpXeU81SaP75EBpE0BVivcl43a6o5+Q5FYFfnVe
2ysNwWvW6RZZ3lRNvQpTFR9RFTdi80lJT3HzQObS6pGKiHHhXPf2D1nA5WsyGKKW0MdFHw19Qsi+
xXfRgYoLJ6fS9W8VWxstdBLzTPICiIGUKNN1NPdigeOdvxFd8TnGeCflKK/u/IPAbYfjQRjLWdpp
WUkiHS62qIFtSi90iGJpJ9ErIxxqpc2tiPO+IQMzTdnreVbDwcLVO0t4VN78DaVn8XftQXge7RpE
ZjvJNv6CLYWu3bXwYUBHGKGagx4w5MyYBtbKXRP8MxafQijXX48bjotsf+agt3Eit7CTxS85CGeo
HPV4G+hvAzj0BB4nBu8Tsi+9eTUHghZiRakKH/TpPVGxcEpsakhkRrcqj7+R5x0DOUHc951IzRlj
aqXSN1N6IhVofHfx8K1sRc5a8vYg2x5uTJU8KRLM0TSvxKjiNnZGS3U6J57PxFx/0TvECRS2+2Ag
dd2P8BM2y6NxSl6UswR8dZLvCPSj7BFTz/KBd5v/Q93gF9ywj9pB1I6oTcDVdFc+gQ1sR/d9e5N5
3E1IgfLKTjAYlKlVLZd1ijLyfXo3g+F0PpxRZq/tJbe6DR55bbfcz8hkL6QoTa2LsKTBhE1f5Y55
iD1qs8CcraX/aG9ULuEOz0sGaugNR2hjeNkqPxJ/q0mcWyLv9xk8CRqxhK4ifl/Q2kOviY9lV3Ma
uzhJGftOmYToBYAFNFwJpwJcEP5+VF6Nel8l/1rq5pyTQy1CUyAaYeDR/PfDVa9KpRz9BqYiq/jW
3NByfo8bfW8pPwpv2BomJ5lY9e1ikOUazYepUhux7fFksC/iz6R+K/3Sac3SNtL764i8fllc2GLe
YRu9LsyYOjegPXUGz1n0QIU4xu10p22CfzCi8b14vW6T5x6Dk2Bg6ptUh3tiF3hEzLcmGRy9hTAr
SLutXhcer9tbjcaFi0xqlglEaKcc9+E8etCbQ1BzSk6rGfTi96n9RfKljj1UD0N6384aK+u+lOLX
qnSv+7AKvAsbTMLVTo3cCaga2NFs7tpGtuYptwb/W61xFmv90FxYYhAwykMiTBoCYtrTajM0WV7L
rfg2OAaI9mouaQf92O8Ad2GOgT9ZINASbWocy7eUSD3Y44L9mNGRRbfZ8rJ0rnMM8E1iQwpNQ+i1
n3snvQNlBy7YyAkGB5H3F8cJDa1r3jHQESZZG6UV7Mmb6IYKqgk2QPHMj0g76bj+ceyxnAZCrvit
TPDxlMd0l6PlgBY+IxBWgZ+nhcYMLyvnbGWVQQ/Zh4Z1IsJekf8YqxdJOmL+zuoTUEhNPFTkQZXK
4Ebe9P5QxFjMeJdFdvZgYj37yIs2NDrrh8yBeFW4D3zn+tbjwIfKwMc01/ncUh9rP7vLhxmj1jPn
vFxPAi67QGUgpGiq1K9H2BAOZgBqOhqYySZ/0YlT7URaNfHmL9fd4u0FlYEUZZRrLQmxnKNHs+PA
rfqt5uobdKY4hm5NE2cd10sbCycZZJlJmFSNBCfJV7IR0cEHfeoXTPDu0Xb28BeqE6sVyYU9BlpK
GYUtEsFBAawUmAHCy23v+la7yW1ejsA5AlQGV6oxTYPzWsrBSUnvE4zqRCOnSYIbJAyYRIKq642A
9YuP6LqBwLcjgNfS35nPEoSW3I/IGzGpj8a8gHfFOGu1jyX0SedOgnHKw5LXjsj5TBqDIW3WtrmE
WyEOHGh3YgL6rUHQtxv+O8L6W+olIjQGQYhqSJHfwJS6yW4o0WrnpTdQvAMU8yKCc2CzPTTCRDDo
1OJjaf5XEt4HWehV7aHGsPp/28YaAx1J0BqSYMDQtKFl6nnbW+SY7BQ7g0Qo4aQhnDjXWMxQCl9X
JSwgxpJPdRt9brLwoCrmHccpXkwwUOFr7TSK9JzuveImc/1dtEMX4l89LvFcYlFiqusyTJFZSdVu
SDZp+73GlNZ1f3g2GHgQg1IYmwzuKHO+I03ihaR8avvMu26Gc1JpDEA0U65PCjVTBgffRPfI9vrv
8xCcbYhRclVVa2oAZf2dXKFpMzipjnAib1QhljwMvBF4Tn7BPiqRqRg1uYNB3/ehGXZvpieCuljQ
WQG3LYbzkVhhTAlyy1o8w1ZXfzJDyYqE58bnVcB4RphkIk6GjnTUiNDuReNTqR9S/4HzlThhQBhE
MCp1MqcMEY2RTk/5rCFNok1S4af4BgqHNohONtctcrCOUKcXFyARsyKQ7YXBNDGsnBiOkGwV4yTU
OWcf8Y5AwuBCJIVmpqoAO1m3ddRHZ3CBBC4Y/TNX2yjga+fTePLSTsIAxNB2MujA8cmC1DIfy914
/P+02uisOrXoyfsX2cvq6/7lrCIMZjRqEhs+LQLIIMZp/sdxNaOtjltd41waCAMbelylckpPkBbz
AFT1Qc4RLvS1AinFMw6R5+vh8ofMU4U0EhRNCbjBfo8XJVYTvZIQL6Pnb6DWfZudjCdqEa1ApzF2
OObW98PFHPMB8RYOa7SDqtIOxkZ10SJmR7ET/wg/VUfa/h3fc2nW19f0YpP5eqXvm7KQwCa5F257
9Ej0W7Gkrd8gRMsekR5KnCNzHVguBpmPqDSdXqS07SUAiWfXqbcDhD6jibfV/7AbftlhezGGps+y
qIAdUIg2ht1Czi12fCgOavcQnSJoEKaz29y6rLx6kb6YZZJEMo6RCBVAGqN0iCp1+q3vjZiholyX
vPIlZy3P8bvAMylJNXGkeBaI94Nw04VvYsIB6fWD7eIPcw50aq82Cv1cun+KBcUdezQJxaNlEOIU
2keaWpSLMeZAiBQR8z4mFk81b8L2kNacHsV1/L/8PoP/UdO1UzvCmVJOQK0uunHp36YyiKtj3sw5
Zy+fJz0Wn2aI4iKcS5iSQCGTpz8kYl9Hi/OQ5vuSzcUZBi2KGUOjmkEtPIKT90HF1EYBRgTtfn6i
7yvknwb0f3RSpbaGHA+d5h2or67/DTwnGfDIdOF/DQcopDtyLnpS/bH3+EVMMHgxm1FYtrRJyH9u
nXqnbM2H8mB+K39QlsFha0bOdZ84e+rdxG9lZFJKUK+P5I1U7EvNa1tOHfYP17tfn+48QLIIDkNO
R5CYwKfhXLqkOgwaGkzjbbnhziNyNjA769unY4dhRfgjkS09VIL7BKwOoy3jzR0PYWphQUwD1A6p
3XEilHd8ygx2KELazBmSLmTh7RHSJBv9Jv3RugTcUOHJ5OT8637qmLsEi5Ims7mdicoz0QcZWNhO
T7hrfmnVdjtGkiXkZmYN9Qcmw0EJf7HH5AZd6VeRJEuwN7RWFz1r4Y8PBCIkIDFMihcdojCBLwBA
5JYOUMe5YbXzQ5viXgm+m/9khS3ElobYjf6IZZPqnTjeZ+oP+d/qTJ5rMxdH2NqrkcdhLtIZejMM
tyht2FreWHEpOUGi8Go0dFHegeLCFj2eFzsr6CoS9jNsBd+UN/SYBg1a7SO3PahIf5MNHXxMnmi+
WPhgruNlqKvny8I6E/CiLmRRMmEx/VDdqr3h9fN00IXS0wzeubwKUwtTzFHZJqVclASmeuNVU772
wl3ScQJwFd0XJpjTcsJxP8w61jJVPgEJ/ZRTJ+StFv33xbfqwUVTDTT0yrKEVNwPv+8cPUzsRuHh
Lf3q16KCOSqrDGJq4wBPKheE1y6hwxeucaTio5HHa/rkucUcivVYm51KyUSU6LlrOssoA5RsjgHv
YXn986iYnseoDVTsmUyzgOZ1bwwigq1/7vu7XvpIMqZefp/ZShDVTUgaA+BidEzkA/hruonTsLh+
EC5ssBsmnfNpquBD72mdrXtUnjs6QnQGg/Lexx6dFtaYPeMXuBw3GV2xKv1Rd2iPyt8krbCifnDr
THzyRWPX6KXbjPFtYrRWrVWbOGp4kLteHFj8HczGqvw8iIcGf4eCp0TRVXBMef22cpS9YotWVbn+
DY/cYT0oDRkk/+gOUNiuxjiSSC32CMps9iHc8Dx20FrXP2vc1GYdly6GmKhJhFCJSICoadze0Tsb
U345Kh8Z+kSgHV71VniI3XRTcE7/9eseiND/30EmksZgnoMZeY6dQQf6Pryr8fLsJO5Iu7uHw+gW
oFHhdaSuphwLm0w8aaZsdO0AX01jJ+SVlVajU2ePaYeuH0mxrx/U69nUwhobNUKCYkQLa+qm+0S5
r2kTI04x3GKDD5EvqfrCGgPOZaFIQVBjPc9j7xDxHvcgetr+RavWagl9YYkB51oNu3nG3NC5PYzy
ZUT30aY6nkUGOXjD2wUMNEfAy1gyYUqd0MyhDptuztxgHv6JMh4nB/dzMelbrQhBrapYwGFfQ5Fy
PohfzBOt/Inb1J4ergcHZ9ex/Yp5jWcOjKMCR5udMB4n5ZjHnLszzyG2SdFsjFzLa8SfZsl4AKMj
rfV23hNP3Zo73qsUzyEGRkiFJkWd4pWkp57cmK5f413KJM5/WzcGNaIo0uV5wrpJ7d5XHsX5ppg5
n4a7bgxKkFIWQjU8r1vv0PiOKbvTmU6Sf93jrRsDEn0iZ3FHP5Iv3dfjJ3F8qZKn/7ZmDDLMXauK
eY81y2PDUv3WVtKbIufgOc8PBhT8Buhj0vR2Lk9qdadk38uIY4Ju9vdJ4a8Tw2DBwPQlIVWxVLJS
voRT9qOCZJLhyxiIN06DP5zQb8bJeHlesZgwl3o9UAjXg2BTlBW6b0XxvlGlzQc+EfhyVBHMURqk
C37PrLNcCtVZgx2z3UJIzOqEUx3xOqJWnVkYYfJPOej8SJFgZDTeGvz6nIdW6ZucHUp3x7uvtLDC
AEHYjVIzU6oyefoS6W8xbwZ8/alwYYCBgIQMvZS0MEDHlosH/ZWyg9Ru52if6o3OFZVYjbqFOQYN
VDE2Almnn4ZsgzSx2nYzq9uu8e0x8OJC8z4QCaDX0okBMmuDvXtLil75Eb3DNflkZSV08lpXijhH
w2okLIww30iWpUEwJRgpc0i0mjmoHEKvq3LO7jnXTN/FAtFUCcSa+I/lufKboo1MSllBBUDqu8hN
CtzjMC0IhhwFjBXpqX7Wdg3vbXc9X9dlSPDgEcgw2QakaiiEvi3RJZyClUd0wYtqgxv+XFxN8YpQ
293W4PXor67pwiaDsqroG7PQwWbWvIal02eR1fOGcdaPpoURBmWTKRergc4CDfbo0HT552MFFNb+
4rFiNflaGGPwVpdGIo509CfUY2tMbou5tsxsb+ScGhBv5RiQFYxsrgZKQxN3lTOZpmfOmltWwUcw
9uIO23GkQw/e1+gUTIpapGUKunmj1s0PJBMdZw+vQqCu6bKog5tPOSPYok5CGuK3eo2wV8Rh27f6
MVQKboyvr9rFCINLVVTkg6ZOSI3vB1fDRRwjL8bTWGOK9Cf1VHoybgyd4xoNsHc7euEa/asWrpnD
oESNjkUsm247G5GTDOrzbA6jpeSNGyjNyLtF8RaT2VcSBs8xEAY/xT0oFZ+LTQB7YAPsXUq12b32
usuj4Vg/YhZeMttMMqfSryN8QPVk6JjRVd3YU++Qaai3VEgo35CPAPLCILPVsg7UJl0OJ42xQllt
Uo/TqGIiHQRNzgfOl4UlZrNJ9RyaPZ3R7ePMLqXUaovIGrhV6j9A8K/wZF9lBq0ra5mGZ+9JXnmX
7NuX4KS56Sdzj8cLz3gIuGNL9NS6EpvsI02pk7oKRZikiQEVt4IoTmKjtWJTeNOBq8HD2QrsO40i
zqauUw+pDnhomy/N4LaNXb9S4rDRTV1Kcg7BBtf8IvPe8darJ5fPyL7UJElWk45CTONSYlPo1jQW
XtpcMEvLVv0N0/Hb+Dni0Xisu2xKGtElXSMmgzmJKgziJNBba7VLAs/3wQOH2d5R8cRhsq4H6h82
4cUYAzWTjw5+jd79wW5KeTkFzCuP2/h1RMf5+PWDNzH9Yo8BmigV417VYK+eb/wwscJiIxifOE6t
xqhBRBnP7ZqsKoxTeTtCOjCfqVPqXvGKr/223xtWYM/fc5s3AbZ6RCyMMR6NcxFGeQxj83xnCFvV
PIkCZ1hqfZ8vbDBQCbbPRlEk7ILGBQk9hjqohl176DxKn47mV5tH1kf/aHaXg6pGFg1IYqtgK/79
BBISc8JHKtD/Mu+S4sEIZafLP2eDyjl41s6dpR0Gkie5bbSkhp1RtueusXoh+Y8WGCiOJCGcgwoW
BO01S0a7G/7hRNtapW7hA9tVGWd+ERLqA2TF/Q10a738kER4WDO80OW9pa1F29IYc72EEF1UijOM
qRWMHNJ0Z5Qv1x3imWDuLUpMwlJIYIKIX8b+rp62QsW5s3A+O2Ful+kEHauqoCaCnSbfTj3vnrCK
a8t1YkBUFZRxrqkTQm61TgzyBei3Qcq1tYxbsMqCxpPPb7fuFSEqAMyQicxsGpJNUar0FYBbQucm
nXGZLcmqbAiLfI7LG5DlH/LNR0i/DPFilNlBYTTKcSzVcJS8DvnzMHjXo2EdCS6/z+yfeR7TMmjg
1NB4vtRbRX9bjaWLfPu6Hfo77xHnl513Q5PgNCnlEnYo/4wCcgkqasBnFvtDYFzsMBtoCMK5lWLY
ke+Lb5onbTNbeuj3nSPsM2d44b6ucYJCYXbTHGl5G3U0KLwZA5rQFH4DEU22McGQHm5D3Ra5wg08
k+zuqo3cCEZqMjom9TdB5vbxrh2wi6BTmN1lakUrTS0sUMZK4dxLkKF9hvI4RtwR63U8unwx+u+L
21AB5Swl0GCsk/Zteyjio6zurgff6ovr0iHmEI/VFnMR1f8coonmvM0Pk6e44Z7Xgsn7OgxKlIjA
wpBhSom9KP6aSN+u+8JbLgYQYlkai5puJD362mSQQS6+ZITzYsSzwYACIeIkVyJAR/SPQTU443gf
itzGXxqnVyCBbcJRzSEngQorcQDFVxmPRelrJFjzXqIkWJ5/w3te4YUBWxfMsjiWI4rg8a66obJT
eJ49VTvMJbq8hl8eELHjkJOik06ncZAe5T2dnUWZ3RFvg6fAzpyJCwo0rK4tJgMKY4XCTC3CXCZI
+ouiVsUuSNruvo1D0L+IzQBK4kIwnz4QjJKiSURF34rCNvxLBMKisYBjOAtPY/Kk6ls/+3zdxGr9
Eyxpv2wwG0pFEVDAOzMFI1yC/8m2tOPTP44g+VKhgUwLGILD/XyrELiwymwzVNJ6IUtLGiqDS2wq
wzPfJDsJnKXazuQcjqslyaWPzIYTZAPSnzWsGV8nNG2nHm3UUTaKXSHH5E0Fr2+Di28sp5SkaZWc
lrCmxnvUmuL5Nc7tobsXImQBN+WEBuFjJ2+vf8fVBGBhlDmYwdsn1mUBo5KBBrViM8iK3deer92l
+pcxfPFlHpMab1V15myeUHzqxwwmaaFXthtwsxrOTzri8sTD/fUNv3CQ3YEmdNoAmz974PM7Ygeu
/hAcoe/rJY/dgfcVVzf8whxzRhc6lLs1GqBpNVhhu4uN0umGJ7DHWVr6cP3brV5QF/HJinX26ZDK
JT10ismSIEwLBopD/WqivWV0hX3+9YMET0uTzJGd92leQ8QYH28v3GIqZJO+UOEy1UuccP+Rwcml
MQZjUGhQ6xbUt/ZsbLJgpwoe4eYgq4nB4oMxiNJUKkmCGDay0KYj5MG9YAv/R9qVLceNI9svYgQJ
rnglWWRVabMky5b9wvDW3PedX38P7DstCkIXpjUdMdE9oQieSiCRSORysj4Y7uiz0kzyufC0xpVs
nNiMWRRhEoJIGk+OYjpZ2tg227i/rJD1707HrUOiD+T0ofLlnVbzbzjeyzf6qltXA3B64aVHFsco
PjcHVi5R38kb28Qr+oLGmRRUSySVwoTLt2Nm3MXRe95G2sv3OfuhKSVR9BXfT9IHbcDgMCX2nOgj
HSW36D8YqhcgznTU2tC3PROETfUAx8s9m3k0F555Lg7zcVQ9iVYIH307wTjbofUKpu9aDK/BkLnm
tF33iH6mv8CV/aM91dfboQzSx3dayBcxOU9/UVEeFFHAqmcz6MPh2Cru3LjLPev7r4MiXKkksibT
EM6IbFYEgvgMLuZs1vfggP7Wqu+YKoa+9BehONNh2NnUWwsgUgRY7QGjJkAuQN/3JNvBcNaj1qYx
XyzmLJ+6U9lgeG4SbA92qJzjH5hiJ+3oYir3xp/c4fEeSZRRvWAqkn9is3or5MacE6NotDATcJUG
V4TeAUZG6oQg14yo+OtH4IZne1bOcCSXCQPn1kd9m/xR+zSU53V7aMfZNbpQcgiEuvECyXtBQ6mt
m50CsvNjy1Xc3qtv0pvqqIK8wdcP+Z152h4vY7JNerOoOoL+DgH9KvjzXksZ6eXiTOwK2EZyqPTS
3bLHOvqu29eFE9oypmHhK26HxqlMb5hOUv9285rMxSBcL84C05ZVmQsVZYfC7ZxaxqQ3wY4IbpTx
wGaaRaDyZjR3bLRTKqW0Ee/a30v45tFYFL3RboAj4zdl+JkOEoshTAo5L/Lwb8SmV4rOUZk8Glic
0AE7gkC7ORrWcX5OjmUwXiVhfCerVBZ7WDtY7q4ZtaRWVyZXcnLuWZ9vFuRP2efRV8GKwuIU9s/L
uij2V3eIbGN3cZcIvDkb5uGgaeST9oPxhLPpR4Pp5idWCRHdykJlwktnh8d2dodX1GSdCXPo1h4e
iBN7vXOyW68YZE38QhUx0D9kEMPCZDjummnKAaVTSoEd7A/O/Kzmz5dXTmirdt/nLhUNhGULmfF9
k1juWnanmBZ/beg2xwzVMC2NKxDVYYbgSD5fxhXyLKKY6W/BOPOBN74WaVkFD9JUUWutHWy0mbnN
oPjGkKV+Wyinyoh8MAeGqWPeX0YXrupLIJrnQNpIv40GC3S2NdqjtY99c7wMIFbIHQK3b6Csta12
BgLjIGZNxPCCwjHIT2wMbeERSbmA+KRjNTFJwUFZFZ+Ijeyt71Ay8CfVzaKcrYexPNPR8Kfz7LOX
fqu6qWwT2Sa9uQN2qJyUWk3KKCM9u3bKbxgUh8LY9Gb+cq3cOGg/Z/XfZua2x03SgC6VltPaxJyN
xWRcZ9Y9SwPrn50vVD+1/vIXC0hlrZunYJ6Qwgqvh524nM72c2IXK6OxmgI9wKPnnKCW4WE7M1HX
47SEMmpp4a23A+RuvXwsxsY0sb6amgVJg9bgtj2Sagveo607HO7ey5BjKFamPdpj/VcUMv7a+Ck6
0q8Tui66G1liUHw6/oOHf3PVrZpGonhZ0VYKwnt2KdU3ebjhJIbTJwd5J/skCzAID/wOkHtdZeCG
MAkjfsrGc9PfZpZMI9kv/seTACDuyhvqqmhj1se/IolvHsEAfsIsVDR2SCdFiV/B/3/SgcRddZWx
oRMzBdLvCVwIBE1XNh7eJKhR8fcevntnt27cPbdYfdkUMdZtzj9pw7Uqy99qFy0IgDgLoi95m2eM
9YvNdVcPjGKlu6K1ryGrpt6tAfG7sN58Wnmy0XMXzxaQORuy2Kmjt4yMye4PffaJOJgC91FyrsRq
9xLu5dQuTYbZLFhCcgnGT+MDCC6P24MWJhgVStzhV3TQf15GlAFyamh3eQGqB/glGYrx1q/NKEmm
/MPJfZGI0z7ap3D3cwD0B/aUKoLpKsYwUnShB8ONfMSw2JV8CTTxBEN5nBSouwMeCdUzm0lY+NvR
8hHA0M8DRhREniy5+w8BjBcROZXEdTakCouUdP4I4jtEWg/0IQ4ZWUEjHfz2ZsM03ULnJ9UshLR0
jaebbmjt2E3sFP5IMEI2nb1Vxin5dgk5CE7RM7TI0LoChBEuKVrqzKvskU1PXlAvWfrNwxDKbNTv
YrNX1pBBao6KsdCoalIJt4R2Go9VU6alPwWAVIZnBY3vuTvelCGjfUyOy03nDrftqb1ua7xQiZ/d
lxHCeNHhX54H9kOIQS3MuDM0myfaMm0nbosuKX1jHX5UPcjSUS0t8b2EW7jD4I4E6WorKrK49LXx
XFvfx/bxsgxvbSSEMFA071iomrdNvoyxXZ2+WOs596cYVfOLz5qfu+9wtUrGyejbnn5G3d34M8Vp
kECz385vJKar6CaabPAE4WurpmVasWAjwtSaX510Pz3HN7ht9MMfAizb3yQG7I1VZrLuADmPp9oK
q5wqADYtDfLU9vo6CltQUl8WTLRnexjO4dnGxo4bRKFAyYu0af+tlPHjSeTgC61Gxxl6OwHAWn3o
xg9te1+24WUZhAfboLAbhmqj8o3ny4jTWUV9a8f04oD5DYcEo1Ob0jVcNZgOjL4r8iTvJmYq3qgD
pY6BekU4aXzDum1HNB+NFlLNKDFV7pxeDWP1hzJ8kYj2xsmBGrBSYVUzbATudO7iJDUIH1erzP3+
YP9A6+WRevkp/RBjoEoq75QVaTlGvRPUJZq2rfONAEWk1t2yrbn/H8anBZMwzNveZ5xPVubJvFGR
cqBGBCkM5nZisj2WeRc9wJ5hGHsBPPQEhPGEh5maHVdLxt4ihsFz0LF1qkG61zDDNnSkw2xCf03U
xuss43ZTkKzU8fh1L++XSC8sG5VkquVgjD0f8SymwlRWBYxM3UDCxrTchmpnWv61TKd3ADkaUkAW
NN7m3UWSjZW2LA7skTIG0L5fZTScBp1+n2JHYiKYCeB13XIchyC0SDSDj50lxHG20QbUFKDNIMwx
ndwI5EVeIkuEwcfQPrDewMizTdzpwroMrbKuWDq1/WElT6aMZOqtO4OjtAfgrv9RNWq7zwFAH9kg
zMLP7oYjSm385VYujRDNRlWhZsGjNk0+KtyPJe2qBBZiPkf3jN2/mILiit6wAGqyeJMi0TwhILj9
CFWpruOG5NYvA0/H2plK5hfPq2edS0ywWjPX+Phnt+QMf4JDZatgJzIQZcEZ5jXQnka6DauZoZB5
PPxxSE28wcB60axwg8F6GSL4IA2pCgyirRpwp0zH0jD3jgs9NFtkJDlZMxhEDaGH6aQdl9Kt/voT
27FkPZtv/Xz0FWqqAXOIrdTfnGgMP97Mss/AsVbg8cJGIIPi6tzO3vjMKudW6ZyQt4UcDJGgi8Am
jmnCd3x9EOamqSq9GnK4qcNpXUCo5fhmqB1MTJeWj69nFwh3um1Nx9xKWzPRE2hwaBrVMitNoaeM
5II5+csRagoXvwplqUKBcbQ1g7C+L9h6ld+6nCzG2qYFKnsWzOoc9Z/KrYb/owzSBLnAlgCJrZ2G
YcWYH/J6CWNVb6qG3Zpp4a4eddUDyDxPtsdoJvA++2+oQwVXJzroNAMvd8IaVLmLenWyJidOztaR
8Wti7lH3FU0nBwMMYcN8TzNX5pOKDiBcegfGEibG4Xcu12k2O3ECRKtxMT04NqbDAoLgyxeNyK5g
fDDsMdHRsgfy0NdrWce0A6tmDEM2bv0VuGVaz0FeflJ6E4L1mHY5ovgAI2ZnBJSa+MEEZ2SYdcly
NxAaP0p+jWhniaNDbBW1aZgP8/rXDHHUrVaWFr5555yTAlZcOSCqsKLE2WWmVfGdW1OqT6JDskfl
rg4yN/FiU4x3VWLw9o3Qpdyra7dE2Z/86hAdkz0Yt+BpR4et6SBitA5hWn+vo8GdKGYSWt8uL6Zo
LXWWd/jN/PamFzhxysSqqghM7H2g94nbTj8vA7zNbcCU4USoGE+KnA3GlL7erb5CRX/bxbhqTw3K
VJZjjDTUFM7SsyAShaIYxoTvgMfZmxdAtdFxtBR4eAjGJF8VKmsrEwLAZukGheHCf7yWZOiqfIon
rNVMH6PpsRp9yVKJ7AfdAbB7b+f+gL+ha/OCAaweagEwiwJl+5XXJehajdwKPEPK5P2PmOw37TCz
sdF0vQGmtZ4IWvWQtggcnyy35Yn4TZh58efLiCKTRS3dtOGJ4/jy7vHcou4Y/DRoTk3m0ESvY10i
ii9xjcVbBYoYZhMNnfe8jDZd66S1cjTglm5T/gJx+b+WArUhuJzxQkJ92W+XYbdsKlXWpOriyseb
LbSn9HZzllMamZKktWCxWAkKyruQ7UQ6i7uZrRTObDpmld9rN2l8XpfPQ/10WRLBUu0h+Pde2dqr
Ua2A0NobE9PNFUn2T2DKHES/QNJFCG59fiBDi7wpPA8LEaFafUqaxa+HwTVL8O6uimy5RLKACt9S
baIR0D1xy1Uv69BktV35eJa7uZa4WSKRRuQLOmA6VQ3EJ+F/8lz/dDIbC+/Iyif3LOabn+ktI6ll
TeXJmZ5kuXWRAuzg+NBJO3dNHk+A682rcfHm9gR36bICiG73vUg82X80WOM8DcAorp0zXOnj4NIb
1nWJt7gvI2lg5p7zNfE6sdGbiGHmuBj4LWobkCLnOXxLdf6MZ8WDXaRHXPLuaCqBEiVfLgsn0L49
3O/baXdO89EpEisGnL5hOmp2l3S6S8H1JBsSI9gnquEfPEjgIDm864dWVm1B1rD2HeWQ9FdRcsgt
CREEC4TwK4fALUK4GPRNEWN9bakNpe10y4lr3+yOmUU92za9pH7ql6BP/Vi2cIKjBIH+RuPNglPZ
WpzoQFO7X9n0abQ7yc0jXrEXAO42BTMCBJ3TGnGf05beIUbSZx8vb77osL4SgrtQy5LEW2NBCOum
QHca6xmjXu9vZ9A74yEle5jK1oy/S1eqkoXBjdqN1dwodXBZHtn32d93ypzEplrVJr6f9ccovXIM
mXETA8CtdlRGDsP7aphPPtgDTSDAWfuRP7DaUQX5QHcMMuQnhlA+QFnkHmKLXiCZ1u9k0hdD30YL
ajAuS309tbrlq+WKTjsUu+iti/hcr7nOUimTq01z/kjjVLlalEYWQGanhz9deLqB3ERHUoHyeYUt
o8OgUfwOA2MfWMKVPbff5dhTYLCr3GRWkFORsWj1gdgzNFJXvTYnYML51SOAMMqcVVFAnKIY0WKD
HhC34Oco22mRTvY21f4KZhDlrvuIXhdExW0v6jH4qw6qcJZNGhMd6T0kt5eqUVCjWQGZWYcovTUS
P54/XT4CMgjOCGbNEBOSAcJoclfrHqn6pWkkTTtCVaAWQi949CLHxO2R0paDZeXAmIIBLxbn9N91
tIpEwdMLHVZgYUICgTOAU4QwcVZ2qClJ4nAd+mPTmefEkPlfousd3uMLDmcEi3i07GlmOL/HjODZ
HLt4Tf7uFKCnf101remv0PjFyw0VXftAUwuw0F2r6odZ1psmutN11UaEGM1pNlzw1ybDKYp5aG21
9vOkpS7yJaBUUMzSJetCH3XTnJ4u65xwBRHFBQMxQqos1vkacGpoP2X9Uv9/XAc9CZ8XFJKxOqfR
LZ4vo4ls8A6M91jaMY4qdQWYVn1J6h9aLHEjRA7Y/vu82hV9aZoZvl9kk1vq52b61Drf1OguWSRI
onP0O19A8Qaz3jxeHDtXWycbmEkdUIXKTCpLGsgS7KJztIN546nU2zbTtIdH2Z+qYfKd3s/AuPHv
dwVDgZAmBTEcXDD2I3bX1BS3Q7naWu1T+ykrbvpY8tAT7fr++0znd99v1dmeEpNg/Gp7sw43KTlc
/v1CV2gPwB2awjDQ0N4zgNN4ICB9Uzz9wTxYroGa4Oype4ersofjrgKSTFoMJxZmwHG8flpBKyZ7
GklF4o6l3SlTks3YE+1u8JmGRT/jsHCbT1bQhCAglJW1MdPFuwh46VNwq1DdwP9e79FWqM1obOt/
zEAdOo2LRhdUWqJ4JIMxsGR8YqI8AOzXCyTn8RWjOjdrs+GwlpVrofVXWTCPz3GOHUpyUIAZEtr4
6H6G99TcoLFOVnEtNH37H8DpfY9SkcJs8QNYqmW9bUM9CczDGijn7EwZSabknAlt+05g7hykdk/s
sQMe5vS40RLMfXFKmod4Gfx3HQhWKwC+JoLinNe7qWbzkrUtbpHxzNobeowItvwxsFzd+28m9v7D
Sr7gcddwr9s5ukSApxytM/iu8Tw4kI86utRhVE61jE5fjAf/BVkyDTU/lD/waqIiwmahTotVq2BQ
yoEelE/zDzXAxSnNIYluFUTk/0bjz/s22W23Ac1I6Hpy1HuqttlpJVF5jPUBTYnj9B6LCRPjoACD
WIjxvd6/flvj1UrN2gfXl3FY01h3HaP98h4t2aFwB7DNlzIvUsilHMcDa3wsPfKhD/48DgpPVlXN
lumNidnBccdNsSodg5wBl/TlE3xptxrcNcIG2vRgm7M/RYskkCnWE5gzgscIppXwUW1SYWr0MMMf
qKjboKoJ1c43ueKiySIcwuSXrNxDisedA4MqzjyXsKKL6RyIWVwjC3ou+h/Dmtw76naOMN5m7ZeP
nYGCQ5qGJO6pRGahkdmJzKmOUqvpamp4hEVt5Gt0+JCnZAgdC8195jwv77I0GK0DFwg+JMK5rzVV
2VKtzCdIrN390SE2tg3Ns8iPl5iAKx2RxFbwrRL9jcf3v821ZQ2WxlZYc4vUZaVq2zG6zsqDihLi
5j05XZQbvOBxlrTSW6o0oFPzuzTzwNJtNo6fRl86S/IuE8YK9kCc6rRF3KTDAMGyEyuUnzBG2GHm
WupSvu2pYK8YNC0iUYG+nDeVG3OhwN+nE8zZTfSVYZWY594dU1BcHjSvOOaBbPgCO9lvNm2HyBvQ
oW7LtAJiFB3S6ZhVYS4jIReGBHDfIXWK9AtFoQiniAkaPzEfCZe5Efw56vRQP+vheqfds+ou9OmG
l+2nUCpTQ7UG8hd4rnGq0SkINFWlXmM2khY2W1CS/LQmkuMslmuHwulFk88oppjhbGbXTjjettir
3CN3bFgcG6pOpR0UMrE4A1JvSzWMGwAbM3K1xl+q2ivfUZZJETb+e+34q4dm07qkAKHWd7P9jqqe
y3sjtIK773PaMJh63xOMXfIxTMxzhhH8HaPfgJZzk9UPiB6Ce0k4pw5VvDbJCmgBoRE4EVRwY47m
M3pYD4Ud3dpx6VqkdxfFyoLLIor3Cf6Pivw2KiQ4y9vqyhYNAxSeYiKN9TFy3H76cRniH5Tvbwz+
va7mjTLTFkapeTbOrNl4AX1Gc0BpAOuEUhEhkGVQ2ca/MRXmCyJ3qJZaV/O1gVS5FczWUZNFjGTf
544TNYp1mRNIRNfbIrkbZEZB7ALsBOCOT7TSbXPYhYgp458IGEDoIa3dNdDQI0d9GQmnTBz2993T
etaMbclTXE85ObVolrY12UtUrGYIRCE8pOOC4lxtEsfamIxw7RvVcik4Z9F0N1TSiC7b17f7/gLD
XREo05oaq8F7t9JA7WAc6hvlYMQgb2PrJmsWEHqiyG/+Rybu6GRRa1SmBZk0TI5aUSSrIeA6gnF/
XnLPiq56VTaA4R/U4m9IfsxD2hkVQtmQbz63nxjDn+Pn19Edo8KX52oke8Yn7ObWBCWnA/kmSj40
dfRcoTzSoE8S6yDZM4c7S1AMs6sKwHRBdc24MaKPaJH8Pblaln3SJFvmcMfK1Lrc2Rasn6WGGwHx
ARrIzqW3Nm58oqHpdd/Q9Q5CmuRQeVJwJsgF5XS4U1bHxWaqAwRtD2w+UB2yqROoIcE4Afk4J/GR
ftEUtrm7Iz1tTZtuoKz3Lceu3b4fU7dZT5e3TqYg3KWlpGZWVzlWs40+WIu7qF9yKVOFbNE4w7Fq
M0iqE2BshcdCEEmQe8YjbAiqSuUupnDVWBU3S7y/LU9UjHlCy1qGt6zSgw87Nr6Y81QdLi+b0KvY
gXAKr8wFOJWNlIUd2oAMGAanN5jem3ToQ56Uh8tgQolQJGtaGkKyqJd9rQdjbde5ubbIuredz8Jh
ziKrjhCqAXivMZKQVS3xZaSaiRDcBJZgPzefrRajt+9G2YhecZRvh8GpGspJi6wCm7JfMwIp41CG
3ZUxgGeUBTLjf01Tzt42OzRu0aZxjvSlAVqfDX67oXC6Oef6D1MZgin69Y4NckCp6yBfg04FziSp
NagK6VBB5Wab+HVsDgEYTmVRSuEeoZoYFeiGgeI/ziFqt8nSC6TG/T4h4Go4s6tqlnFGicPNoLBB
LaNmo0+FuxG3Ui+63EhYKJT1DrD+/hxssMZvBn3F1yXhZrFQf8NR1mS9s3EocQdtIEa+I5F2VW1a
gByiq1rEu7xBIhREJTQNpfQIpfFRwtKaFHtQIFSl3FnpJ626mhpZrZxw5fYgnOOCqQ1qTUyIQruD
fbf5iVeH1sl+mhKPNTWjyjC8LJXoJsSLE+VmyBK+rRDO7TJrdOiZr81XbX1L8xvtY6c8a+QmHiXb
JIPizu4wNPlqgLnV32jh6ut1gRHNpfndaj+2aetq7dfLkonXEqEJ5PVt9CPY3InaVgz6zFh6cD7H
tylKWhRPPY0Bc57ZS9f0L+OJzLmxg2MWeKeF+jQa1TDgpo3WG6d43BCHLHO8FCV2QgbD1HQHg81a
18nCi8CITNfoC9dUv4HG3i/X98SQ9gJx+0UnuvUpE4gUR7IewbXbbc/6HERwbUdyGxvEBXOBe3kV
RffUHpQzuaAzV7SZBa4S9cPk3HayvibhKd7tEnfAFrtKtfF3DJd8mk1fm0BA9Y5uM1TSvigeZ/7Q
d45+lAoy6E1ymCI3gc+yLF+zd70Od0D8MyBX1zaKcuzQ7DXXrNtsYVN0T0q43Lyv3XEvFv8OMNfR
mAoCtOpHh9nxQRPArHvKL8wHBVve+wqA9tJx/tFmdmRG4Qfshf1EqOcoultilKshyb1LNIJ/Cyi6
1irdCLE6/RfGOCla6GT3l5Va+F5DO4iFQgwT98eb4F6WKkW/Ib8/n40ziDxv7Ft4E1u4eclRPXbT
QYInPkUveNzSab2R5mkLPH25rU5sunJz5YBkJFhMxFr+sJLJGmyEmKzn8U8Ng8m5Fsa8VEVpo7ig
jW6H+kcvZcUQPRDRrYwuJVYSi2qW15aPGDnRN+b7tUiwghspSH/pN6NvoWUolc0AEgqzw+JsH4nQ
slSPcJdJe4UKus9lb36/vEcitQOJODXg66HKl0+qlsgy1Y2yoPdJvU6MGzUK7UZ2A7Jt5l+aewxO
DVKrKpy43CrYh/nA2KRQZnbToJxpCONARuAsFAg9BPCYLdtBbOf19qzlRlvdbgGWErclmPa81W7X
NhI3THito/uOItmF6PybFjwLbaItMmAstRGDBzu9X67obRSMoMXFlOIPqu1e3igZIF81Q40xafsI
taSszZvRQLYeuuNQD0ICzAK4k43wEl3w6IkmrM0bfhlPV2uTRalxTaGQAW6fecroh8gJo1xikkQK
vkPhWWrLxZwcWwMKTfMrWuRnRDElCycRhG/GB2FyWTgzE2QIEfxv1dhVkQMYJNwyIr3bS8Ip+Twq
hV1kNR5O7X2hf01R0zRJFksmCedJtqAQnpYKkjg6gq/d3UKCrjq1MvY3GQzbs51rt2nZ5CwlYPIu
9TbibyNmuqC4Y5NNj5ItGfv7DqjUTaRLGJDd+WbzqPVumUt2RSYL+/sOYlbmprQTtvnZU9+fk/nn
iOdLK+OEZUaFt3D7zeeMztAPozmgmMdf89iNm08mGIZ06tbR2aASJRCmL/ZYnOtYpkuWZEwLpsA6
Z88pSoTVD/rN5pFgCTEG6QkKLjE9THcvicd5kmCYUOyJBQWa5/UchQ0qbO0eMUoSFJgG957gPEJE
qIEBCY+BPvzXe6Y0apHQrIBabBjAFY3uqI43ymRKVEMYxNnjcLrRG3rapFEJxw716iAgyXzFq0zQ
j0DOUJYtFhu6F6E4DbHGuk/SFW0to+Op5HGZJWoh+z6nFRWolXuD4vua4iXZfRNJlUB8Wl8k4JSg
zdfYyTtsS3Ft/9j88R6zb705c02oHqYj3OWV+44x7Ah97faIr4xYIyfKFhtiqespAeNrfd+q/mXt
lshla6/VrVfzuM8WQJD+gdSeOTyVpUTVZBDc3bCm2qyvJZbOUjEnT2mDlCReB3qgy5KIIhtwthHy
RPATHfTc/TDZahRhkgv6jXodGR8tdpP5utLJaTbiK3u91/rm+TKi0LzuELmrwoqSeGxGXHp63bh1
HMyEuI7+Yd5yiQkSruAOiP19Z8cNp0XeK4Jo+nyllscIM1RaXZrPEh6iHQpnEYY1GxBugDitETjg
5mTkaaVnjYeqxWuFYDYNiOAl6ie25wiEokkMTvKbci5015qKreA9ET111+kxhyM5XLWDr4es2ghF
BM6tzEcWy/kCyenjMgyFtal4VozqiTafpYNiZN/nFNFOq7VAhRHW0RxClG2FKpFVgwpv3N2qsZ+w
U4jBNGKH9HjmaUvnlsk5Uj/O9rNSgJ4wPb5HyV9Wi9O9zon6jlaA6gzlpjIP6Rz/irKHxiSny0BC
JceIZbDBoNP6TbWPraiVZY14UqhFHDS4mIax8TNbdr+KNW6Hw6m5YQ0lcVhcfHl2QotNEAEnIaLi
9yzX2Hj/xbQnmWTc7beOiLVOFhAHVLaSb63Xm34ZJughDUBqx2qx68aP74ZZYhGFiriTlLsVSTGW
CYjMgBurRz1DlVGUSbRDBsFdi+o8VD1YJnCWMC7N6hK/x4Txy3ohfvq9iMFXrETbFtkKE2P2VM8O
xqcEQylGf76GL4tkrawjSIrHXYlmQ9Il71NcJHeMry/zy6fSG1CnH2Mc2HosP1+WT6Idv8NWu7Ns
gm6uHsD/jy7J3EvM0W3aa5q2h8sowo1yGO2biobBN5Vt2WSN+jhFlR9Zz1VpeWqryfZJ6CfvIDi7
Wpb5UBczIBjDcgW6wcifP5iw4+RofpDtkkwezsh2tYkxrivAqDWdtkk7UIwxv7xkYkXYCcR+w25n
Sj0pYqUBxvC7Ey09rJgY+ZCfWJpz/L5hDNiXy4giVUBrKVLDDrLDb/LDNNZa2iyk8vUxbIywAkGO
E7wHAulAkKOZ9E1+uE3NuNoitUKG86qPbc+eD20uK6ATOUZYN40YKNtEJRu3OXE7zTA+ADGUz019
LLRzad5MlkQUGQq3PZjXiCr6FSiU/LSbu169qum3ovj3DKFIVb7IwvZspwR9bRvWZAFlbT6p9cd3
5UL232dS7r6fNJGhZ2iU9lN622dXhFwvsvSisDwY241dx3gYNA1zMlTTrGa2YbKTuR5WBAfD5gOb
wDQH43U0YaB67kfee+pBHUYEYlhIPmPIyGvBQLNmgPgUaE4TuYWR+kTXJBogPC87CE4D+qKjdacD
Yl2/WvYHWzsvpuRlKYTQQc6BbD0B8Qh3GeQVxKstQJj6X4ryXOSnPv94+UgK7QyKnP/G4Awn/Lyy
W2NEiEkYhSVqkRKUsP1kfVrVoQrL72RzLyOK3Mc9ILc1k1PNtq1AKExqKD3bTPTHcax/5aW6hFmx
WEfVKuL/cSG5vaqLIhk6B5jq+hWz9pT6QzxJjqoww7OXi9Nze1EirWIq1x/aTyzhMsUu/co6X5tw
+SLrGZStIndyq6TM+5ZpX4e3Zm/dds7H3vmVqykywpKsPXOj+BAUSNPA4vSblJkPR3fo1Yjmaaz8
LevDOkuDvKEHkihXZR4FdTOCGrlSQNLYydqyxMDoNsNlgekUb+ot5lyPixQyruffPbFXc8Ai/KPE
jRSacgPtPIap45Dxb3c65xi8xFhq4r68A6cUcc0k07w07UYvKYZvl9VfeKZR+WoC0MSyck7rttnL
FFe4ZjsH4xjH9Vceby6xu+fLMGKz+4LDh2+cMreNNQEO6obh56Ng7iH+NVYeOhj8p1uEYe2T9vMy
pkQ0PpyjWDWoaEu98vP8sz6C7ye+zqQ1HeyovtHGnVycvUKB8ug0NeQyyTVG6JjlQzMc4qp0aRna
Rudb5icN+ZJHU3Gt8qYv3hFPcnbwnPVK0WZgFQ5uTKUcURdoF26Eg+jqgym5XoRauQPiTJbqdI6S
T1jMtp4DZ1XdRjG/RZPjlboheQTIlpSzXGDq1upU0+Ax0cdZ/7Cskvy68NW7XzTOWBXTVOkJxaJh
OOeBeJa3uYmv3X5BQ9KBzVu5rIZSOGY7d14N3tcjWrghDxq6tqD70HosXmq4aJ37BgJCT5ESQYtX
EATGIH4EGQaf+dQwp7OZ0RLn2xhUZX/RpvcUxTjovf0PAPea1vRMNzsDAFbrxfQveRrl7YBhhHsd
cA6CgpeRgr+plSrGwsTbDEoQoo7kaTk611ngpmH/g80YrtCxvZjeWr7HGdihclreYojZgihz5dem
g6r5wbOrv5rxZ0fOW0cPl/VCuEk7LE7N2yVZwEsLrNKcn9Ki8JtN1pIqPLQ7CE7RHbscm8rAInZ5
7UaGm9bzIbIQbZkl6yY0tTsgTsXH1Np0rYEshf5QRa65DZhtJzm2MgxO57JJSTDG3cGprb8oTefa
61059xJBZJvCXYdlS3PSTRBE1b5E02EeZPegBICvkGrt3MGUBQCQ+/mgHrRjHho/4xkF9wtGFK1H
45bq/mVFkywcXyY1DJk1bi1TtOG7uaATxHqIMolcbIPfXIMvCsD3SmS1o8WzDgwLCWnDbsFr3rh6
5lvLV2MOLssjW0LuzjOc3JwLpmxWdRvZh1n53xSNb4dYDHNuF7ZFdvllAnd+1oPuUNIBL9sT9vfd
nTCoYIiNO2CYXRLYWXcwcT+kVixZKvErYLcvnAVYC1D6mszIZNcbxt3HZ8XLECU/sVdA5snGHch2
hjMDaqLolMxAi9sfTXllyxoUZKvGmYCOlOAUWGDPhv5MnEOXUNcupUzsMhTOBgxRaeQNYVbTh8vN
XFVw5t8o3zDQNcwe4Pl41JdzfjFH8cIJ4mvGl3TNUp2d0s7PbwkGSCmH+Qsjfy8D9In9vHyE2LZf
AuNe8hQTPVbUM8Fet3dp83VVvlrOl+R/VAfKRN4pea3EFnKCQKHpdaH6ffpwWQrJRvFRldqwlRKl
XxWGuoD9eP2qGJlnjOFlEGFxwM4T4ScSLk1UGJkDFBWsob8n0nrd5+2Mp9+V7OknOT+Uswr1bDTZ
yu7rmXw020dnlFgd4fdRea46ukqsN4zRrUEz0IQjiOuoX+Lpc7Z4l9dKqFYOYkOYlITKUv6mIVNJ
lmbG05Vqv9iMOhDFVvo5WWRbIsPhFCsviyJeB8TwmHMIJX6kwy2oJ6g3HRp3PiFXihnWvZe0bikr
vhMu4U5E7vIZrTlphhLQVa666P9yFVMSuRFepTsE9gt2p4bSZsQITCiBSWJ3McNSCYjl2kYQKx8v
b5dMFk7dujVpE6eBLDHGmscqJiI10plPzJK8sTQ7abgLCKMX1Kll0qghq6zZjuqpRmeh6sZ+IdE+
cexwh8VdP3Gd51lbQZ4/bHkpeLIwI9i13ASkD9GBHi8vnzimscPjrqN8m2Zq1MCz18HTjeQeDW1+
2plBSsfrUVE9024CjNl4GDE+oG7icCgG1EZMtTvq+lXc6rLiM9m54G6upSL9ao5Y7CoO1RgDy5bv
cCtmRXbOhYb3RXD+rnLmeiGELfQIyoGuewQZrdtsEpdSIgzl7qjl/0i7riWpkSX6RYqQN6+ybaZ7
LAzwogAW5L3X199Twy7TU/Qq98JG7AsToeysysrKSnPOuEYg1oWQXPqeZcdsEryoccuVwlIgTgF/
S+XZ1Eq9DDm1fFdYt4n4O7fUxWJxHqPp1DRNLXxfrO409VPR7YeE4Pu+uh8WBsHQ6w54Un6WUjPC
uUM2ERFk86AUEthpzhiR9ghzZ171l6N8IYUz9x5I4K1iItUVvf+BuqXfaWh3Z8374u53uuTMC2Gc
KRvlKCpFiatkEE+5cptRr8nrkfGrAJmb0YtnAUynKgSoAePALYIo9XoAxJTetFP2JQWORmwRP+e4
ZmYcijg07iwXblOrbirpe236rWb0i3WTuavRlNChWbF85D912vFoPqmYsdD9+JCeqAzDdR94sYyc
davdpIq5BNObnCLHDI7kNo5QAKQULJDn9syYY//DxPrVM3shlf398o6UImkemVQxCD8xfvvkXf5F
Oem25CCjdopuKV5qZtsbts9XDfMsTbNExLK22vggTbqNWM2NxxB4V9GXTkg9dSlze/vA/aqkAQJs
QwThGcqU4Md7q2Qt1WUaS2hViWZQJM5OO4j//435RgTfdI+sgN6CUgutKt7sS0hP7tej6s4HvbI1
p/AtlzrWvx6DtwI5p94PkqwLNQRKnezNeXOHlvIbPZ6JGOrF473dr7dyuGMwg9y6FUSsnWZPHqMR
B9nqZA8ByCaD/PviK2g0ympUelWqnnglc/lWNHcigIQjRrGQx26a2ChGre6X28QzzsU7oCgV7sfF
xWCAO1Bx6ZXg561Y7kgs8qKIq4qVrSubtZxEnnpXPs8OgyrTj/mJIgMgBbKtvjiDEghJa3WFnqPf
YOhTBW8SmHXcKFBqZ4i9/zLxR1kPF0zGei6MigKROqbE0wRcs8AapzDffo073i4kF0W26wg+LbaQ
LXpnCxsJFFcuZV9fKJgWcgW5CzWsIkMYDUjC9L6rf1fRXmU9FJPNMKvlo/Xx/2+peasZ51BSUW6A
g4rlS6oA4yJjdVQU6uD9GiS8kaFy12q7INsoyDh4wyECnitjwvHBQPm12Me7wqfwgwkXyY8xhqXc
zqBail1rPU/jrtP32y74CmzdW3U4PyJo4yiB8ywG9G60K7xwn+ybfeHTVxqlCec1jDZdm6mALeTp
TZ885RGlCfvAhkdUOf/QAvYsD00IaLwCCD25L6SO1tmtp6CTb25s5LSoagqlE+chTCG1yqzC4k1l
EAqBRBG6EO5A5dxBWE+KVUywNbBb2sDetNPlXU7NTlNCOHcQFvqE+i6E5MuzZAy2UB8LChmfWijO
EUxDDWYBtvlaPj10FaDXQ8nbtmRKBHf217LM1r6HiKrujlYy2XFm7LZFXCl0gmoRfRmAbUBxUOID
llZV4llLsFRL7JSyLTOWzkekMSW7A8hBuutB4+JRoKRXFLsUyocwhjVXalNAaJU+j/lTCsqLbbV+
zce80YqfGiyFpVuNkWklBUO9ItE4uCu44qXFCwFetC3smsN5ow7ncLJ4kvIxxj5Fy604P2nRA+DL
fd34S1LPqXgXRef1d3z2G5mc79HDRohqCxr2/rK89GYkgfqI7q49msADqun8yoF6I41t6EXcMHUT
AIXVBDcEOvSVnbj4GUUIQolgf78QoeGxpRkCFGr69Iu2JB8waj7nOvHqvhIovFGEcz9RpcxxmUOK
iXaxeNcM+1g+dG1LmASlDOeA2lywOiFmu9PcG2jiqs0PBcW5duU1/NbIOQ+kJIMSmjo2hQ1mM4Cc
ykEotxd91nUn+NtGTmnE+SLMpqVjHkKYZOy76aGVED4uJrFslEp8JCLLIdKazBs13uIsHvrF0OWx
nplKid8Qvo9QiQ9E8rlEg0wKYWt6Iy1fc/FW7anQ6soNfmlvKucaFniFoRSwbI1n3aLLSH6v7WIf
RBAfytWJSqc/UXDEhG/lGW+KKlpAzgqJebdfqptMpBBd2E/mgpI3KnG+AJ3+S6zilYtuz+QseqWP
NnlQ8/rTTXUbPVLTBdcC7jfiOL8gVOMsGDXEgQn4O2MCTjz0e4927WVPitdWDtltTCnI+YhYH+PE
EmL2wK73DCLC8qa7wY13LVgOyGQMJY1zFaYhCr0VvSwnALhdDDjspQeGBp57gqs+bJ9i6rpXOZ9R
Zlk2yOaLz2DSYqdx2HQIK5NihPI47SigQsLh8ixqYZOMymJAoL5+XiMNQOuLrQ6r3SuRs60bYfg8
woI5gPdnYXeUmOzq6mgqVDRO7BSPTVKaoZhGzBLNT7MrYT4E5SvdVQ4Yp/iESPwP1WG/5uI+TEwU
KrIW0opFPSRV4YyF4W2vGPPZGyeZH3OoNLkzBnZLpftklxySgMHsizuqmY7aGM5hLKNcawvzs5Ky
ukINdqxlIjS57iVkSTSAjGOpKt/n26xm3ltVhAQA4DVeQEqAmrrv0IIOfKnMzgOJ6Gi+UmLG7Xsh
kTtJwPyTQeMJcmJ9debsQ5K9L+dDrTm5cbD6b0sXiD1YZKlG6qt31oVU7hrWVEGtRiuM3DjzU3nX
KS4J+74tAvB7bw0vnicxzFsopvX7qQessvq0Fr+BUXe5fBpPgzBoxaqMBhSRHheHZaFMcCAYeNo2
e5b7Mh9IHMarnujn0gEb5a1eqw7Oza6AXmZ+l2hS0JRf1nE99ANljFftHV2coKdUFLCuswW+OLmR
OJbDMsARte0hmh/V8f32sf0XY38VwF1QyzALQrZCE0xw+arDMqQzUsAGRtXACk5TSFwNYi4U4q4o
SzDSQQ8hL92bgewlXiocTbf3Xoaq79VyT6FAXTfBVwW5s9UuA/itO5xms9EfughY5d34QRTie2Ih
r3r0C8W401QrIzhNWshhGefV7RxG2qJ5VlB6kS8QgdPVN+mrML6bvtGbUG4xJuAu3ecI7Exm97SY
91J7MgayovRrBZ+drp8LyLfRj4umt0WPHatMtxFKR78LBckRowdNd+r4rlLsbAEzp/SZWFBi4wzu
jM1dN61okotdobTZsW4OqCwBK8oJQfQzucJ3Gblfu3omxBInjm88nlKxGxYZYhmDYOdkn8y7fqfu
GZpT4QuaU6JvjhBJmI7BXWq9kLUALoXIyUnOi8fQScdn/caA6dSNTZVgrj+MLjaU8yn1kI0AUIBP
UQZbfAFxKQJxX1QAQ5XRgUolaK7HiRfyOBeTCfPa1uwEsm6dKXMrJ3Mm3/Bmp0f/e42xS3uiUo+U
8XBuRrXMJKwayJQnkNV8WldPUIlb+/od8HouOMcyVlMRogMtQrbrEGe1I+iDHWpf+46i5qQskvMs
elXPnZBDFynxBiNIqJk74vt8SzKI3pNuNPH9WNLcoQeviBTutk2c2A6+MazWMq3BuwSRuyjYRXoO
p8bOJ0IIZWh8E/JYdNlSlFAkPCkfZEcq7RTvLdXuPWWxRTf3li8d0VFH3Z88WOMiTlo4Mi/F4t7l
XfMtO63nzg0BZdDFdn5ayEIf4S349uRFX61+nmB3P9DfOkdP7a8YetvnBxrJmNSPcxbrLKZiIUAa
e8DqQEHpv+i1DTQwRwXModG7FAoKOza/PCRevYXJeYsRw5dDxO5RY3qctMdVyLy6z+wOLX3SehcZ
xAAVJY5zFNlQSEVbwzJj5f08O2oRZL0PLEEwjT+qHcXYRfgMk/2ai3AO0ExLqbJ4eEIPJjqX1/bY
YpaqoZhNqPPGuYy4UrsqKrCIquWU1fspBt/u72Q/X/eJ7wHT4yYESh9ERPkRwGqekR1DoMXL8dO2
66BONd8HtlhJbrUqBLV+7xZnsJwJjomJYBDCFICbytxpt1AE59QdyTeFdbEe96HGFjCozkB2v40O
0x3iEDwnYpSeA0JHYr9+6WSusr4TDYirFBBTru082Z1U7Mch7HwpUtHXIhTZXtW7yrPE8EuT4Z8E
+AFP0NfM71s5txdt+Z4ncbXf/mlXLdbS8R+mQ02wp7612NWK8LCRzcgVh3dT42tL5upya1cSBW1/
3dNcSGIvh4uzES51IrQZXnFq0O4zT/sS7ocJjH1aAMJKL3ELynezo/2Lp7kQyIVdjV5GYdRakTvn
0200Ksj0RE6UT/tQLvdSW1EB7dWnz4U8zpVOiiLhWEJBzR7dZKc8xy6G2bobMA2hG5ZKKrAjzmsn
Ae4erdgAxPqFI1NeV3mdNWiXo3L9Sor+GxV46VIMZx9pZRh9a8GjWSYg7m9UilL5ullc+Blul6Y2
azFFgKMxHXo4G6bKcXSGys6eVi9FXpOMj6/u04VEbp/qSFWraoFKsy/5fW0z+uN0QTphcXtnrJzc
Uf7aPmSku+EuPUlAal9fcQvJ6JJWQP0S+isY0P5j9xzxovslwSVmK+AxoKChfZlGwEzvM3Mni5Ej
AQSjA0buAJiA+gwcapvQk1pa7v6zgHw4F2xphd3qMwT89oia5n5yWa4Q5HnPhDzKr3L3IID1wjlP
8dQZq/i2wViargjA9Xtfjaqn6X/h+ZgEilbZedfaSHo02ftKxiUW9+qfaW7xmbC+6cZQrfBLOq+/
URJ7vAWWktO4ouJUT5W/7P7Qpiw+KwYiKxPg1zg4vSs6IgaKqndJ0HqyX/nRY0PFwewY8u7mNUtg
8RmxdpIbuVUgTTws7+en5j7yTLeNcGomV3aBXjbt9Ift3b3m4UDs8vfV9Auns2LV9Rgb8HBqYB46
UErOByFID9Q1cdWGLsRwDmhd83YQGrjtFvMYxqjb0WxhtPHrtjJX1+9CCud0ZHUUSiuCMoN0qyV7
uXvc/j6lBedhqjw10CWB71fzJ0l2qm4CgyoJe3XVs1xowUXTZoKmVSBn4NK5CQNtNx5r8E2zBqPa
iYnAnVowzpWUktROaojAJFX+Uir0vLdUDuG6V77QhvMejaBPnVlDG+mxx80zBMZDeDMfZDaS90hl
gbb10XkHkRULmIQWCJvED32+r4r9nxiAzruDda6MUcYz3x2jm3qIbS07xhHVK0NEi7wXmPQsXnUZ
SjRFoE5eERm2PtqaIlHudNucQWPwNljs+7q0agHaDId6X/ui16GWiwGRm9XBBNgTiMtoHIerl9dP
cwAj8FuZqNKMmTTCESz3o6v4yugUB+GMMRskI4NqsNUv1Dzg9eDnQiTnFXIpj5o4w3rKn0ZX9OLB
jm9BXPSpfDCPGEO9o4zw6mv4Qh7nJQap6DUUrCM3WgdHn/Zj2thGvutDp4hGWyHRsil74fzFMBVW
JKqQVxv7AT3L1ezoemxXM+FdiVBf5JxFISsYEQUSsttOj6FymFNgF2e7rn+U0DW4fc4oUZzT0Ie8
1iX2qihFf6oDVQrk4vMiv29hKNuSrpcNX3eLB4NUl2xV5hCi1OBH0w5jtVKCeJcfKEskztvLT7l4
nJl6rqt48Eeu0tyOye0U3WkD4dCvP/Qv1JHfnq9VUNe0j7FJasCS4PXteoy+9bZqM35jcNBpH8nK
IaUW50YKq5umjqnVgcEjnF3rGf0gpssgRkx/9cTS7iOHTokTNvKyEhermQLpN1sXaDq1X4UZYxeV
N2iJrbfPlUKkaYhLTH8Z4LmUNeShkYqQpd8zvPZw39vWyQoiUEni3zzCJAkH8jIccSmtaTEBPGJB
432z2Mn5w+qOrAccgOqjE2I46Ca0zz04QakyH+Uq+Rm4MCsUcdZxI2i34QuEe+gOvhGwRGzt/Afy
IeK+fmH0vNBUj9Z6aROsa7pf0DFX3aNQ5ZUYN5WQlFKP0zPVM0L4SolzLJjTkTD3DIGVdEirT31S
Oq14a6L2tr2HhGL8YNygVKvSh5ATA5JLO8mrv/194szxk3CqksvxyBZuaB6yRHWVdrA1ISO0uDKY
ZrxJTHBHGxTFkV70ENN5izc8NEhdh67uhjuL0amirzV/R7XLvWwB/wi6TIZwEYIUi2OUmJCJcPEB
OTnlRzslRiCYT5lBHRs+agtGq1jSksxbMP+4JZ0t/IVFTkpcVMYP6eUecGfQt91lN7Lfg5mZHP+5
ZiaXunKhQh6JcxTGeMoPBz0wwPibnABr3/mjBxBnuzyZolPtti3n6hm/lMmFC/WaZDEg7HAL3dZg
5JV2hSM9dEiVrF6J4kdFPGopFbmoYTIlY5pZbiuqnUW9i6Nv2/pcOwmX6nAnWu5APpiyvhVjOsrA
K9DRnRprVJTADH3DLPhegW6BW9TZQUBjpae+H4ImAM4lKrBgII+ReKQ8MaEV3y8QSoax1ALklXGQ
yQ3mtHaq8GF75ShL4JsDoqX+u+WHnW4kzLzknVojVJjAvrXs4pNEMQJQWnHupLCMSc9ZsqFtnoT+
eyPe5cJf20pRIjjvMUtDohQJzK0A0Cnj83TlOtgWQVi0wX7ChYvIq6VaFGZxUbZX5ht5JfpSrkYb
FyZtcF4BU6xFBeBdNEadwN2Z2Bgz8no7bNwKswSJv1DGRhoC7xL0pahmZt3qfbsv/fUoOF/129Vp
bdlOXOXjn60f5xGSdR2FsYU0uW59FG1i24qnmLq6qBPL+QXUVsxmZlmUDjOVDAN3NjBQzbhVCnd5
Dp3lYVsratf4DgBZKOepU6FW500eaABcDRQHL/CmbWCiFEoYOrVpfDuAGtUJauaQ92PaIPNiE9B+
7IaU7Qo+iaSCIzXk3hZjNtdmOUBivGfdWcUuudef4nNoF279zdhvr+e18P7iEPA9AaXWxOPE9k8u
vDatbUsMlv5cZTcTBf959c10KYrzGUmyVsOSwWcwfC/ZY6WK/Eu5Q8cDkm54p9mA4NlWjtw8zodo
Rm9ihAcixwHz/qrXfUPSt7alILozAQafnyiOkmsT1ZehHN8SoEezKS3MqTBzST8WINljDwrm7UF8
cNMjnELY727rSbhKk3Ms8zSYQ5G/XP7f+vJOjP7QVfK9AK2u1GqJIZWfhyBq7K8/HrvWR2rkhtw1
zqco1hT2eg11ej96GPdNsGJ0BM9cZid4W6cBhb5LSeQbBCwjMlSV9Sj+6CzN/cIpn5WAVbXEY+h1
BGofsV98m4AQ57FqsrYYXQLRTGqHE5lvYd3KG5EU3xSglWrWoV8c+eBitM2o9YA+bZe9dQwrDfOU
CzCnsl0ZWjvJaIlms6u5nouDzncISKnadyGzlsZTfBBx+Opkp+9NGwMDQUelAam1ZH+/CBNKgFz8
yHS25UnX97JGpdaJUIcHOrPCPkwEFuqofW6LhuXG5p1hff+jE2xxscikWbFRviQXhROGwxtyOJy4
p3+po2pqOkc/eqNY/i1HGBq9G3x2qIpbi3yOUIvGBR8KqG6jljWdW8aDXH6W0ZRC4p+Sp5bzE0ms
Jb3M+sEZXpfiNoGg3ErnxRfdzM1Vu/oixv72Nm2/1A10ur61NnUQC8lQcKxGf/K61U4OWmRnDmAQ
0jMruWcZSu46MU23uZgQyipZFyaud70+DGzv+uGA0bZIPIsUKhOzr391FxDBxRyiaVmCwPpeQ0XF
VG3Y5kHZfO+0xP3DBeTeJkk6SfPCHv7shZc/WYPDgNaSU+tZphPdiW6KVB81iUNpx/mItu+nNAQL
ratl7xT1blAfIzWxf6tu+dPvYRG5aEOep2iNJIhZ+3VxBhPs5XlULI4SxxQ97HYwBVmcwwCLr7ZE
rEGn80YMZYHK91CcIsSlL9fkzixs8vnCbGDLRrgoQ5hUoUdnAF7h78Dz5g9BKdqGIx2mG4BMBBIR
mG76dSjIeZChjE1QRsDo40GyW3k95LkQbBsjJYLzH5mapPUcweiRHN2tYhsUFkX4th3MG2hxent2
w7Jcq2KCw0j3/R4vzHNrAG6K3YVgpPoyf9zWiDB0vvSRqiFEsfbrMP6G+MKWhhtZZPAzxBVPrNyL
1hceKRImQRtY3iQW7+rkVpmJzSc83ovnv/h+luSjlK74fm0eIuRb0+KrKFLVL0oJ9vcLIVEEP6Sz
JHU5BuGwm3SiSER9n3MHWlPKwjTh+4bqFQtKvdiJ7e2mvABfwshXRTDNAiLmW/Tq7JWdOdnLHFig
WVP9NhDmgKbFYwfvVzeggPADtXCwiHOnpghbdJkoOvIy4m6pPsv5R1O5aQ1P1Pw0oTotr6/hT2E8
YsY6t+2kVaiUtClAm8LUTkj+TEoEd7uaWrWKxQAR9YxxKBnEZ1pDvJ8oEdztmsxrpcUqlqyVvqyK
H1L9Ev8SCb0uE3er6nNohDlrmGC1wf6OQSIIjvg4uZHTPEY+FZD8i929ymMKXxwdQVlkw5Re5Jmt
zWbFi6AaPSlY/OIuPVgoxrsUFse/PCtehXLnScr0rKoVA6mKQPJZuNcbYGKcwBKU+OSzglxS7oKd
1lBL0UEFF3czgXhjCpoG7yfwOwF40cNEvGEv1FPmutd7VZC7YMWkb9da1mAmiRuDjDZfD2PxQLgM
Sgh3r1pgfsyUGXohlnSQXfKiT9m3fHUz+IzF1d7n9+HiGk/bUimhnM+QwzAb+gz2EkZ+NJ5qUAkY
99si/uWm/bl6PIZGPsyiMilYPTlob1QvOrDUkuRoKKmWDlXAIk70LxgaWlS0pQphdXRU+ru0/7St
DVuQDSfL42eMdW9oaoldGv12P6BfMNkLQR+QVcDrz8LXReMcRxu3mOVusDEN0rexkx3GXf78Dwyx
dZc9b6tFOQ4e2SucVVFbmbzO0w9sREdw5gi1EIb5WbiJa7lUUzZxXamc1wBSfRUKFVZykQ6a/BVA
77aBh3ybncfwrM8LcSUTlq5ybsNcUm2WVjipMRodKb1f9O9KLDvby0hZH+cozLLJwqLFKra5hvv+
GA06oQbl/njAjD6erWxNICK/Gd0XCDZHAHoFNop5v+YL1TFArRvnIQarnNVZxroNoMkQZMlTwdcU
Wom3vXKEGB4so2xipRxSiJlHTOUAHUsAfZ8UCvttMf+SJ/h5rnjMjKgvi0QfYHXmKQaxuJ27wP3z
hPfdB9MObX3XB8Jkrx8JqcRp1rg4A6TLUfgiVQRhi+pYkgPuYEf8aqLAVPnpPVViYna24aV4II1p
nlXZaLCaUnwTK5+j/r4ZfbW5kclhNOry17iIo6kSq5VNiOpdDKQcu1Po9nZ8Xvbt6Q9NUWM2dBHc
6JMQ1gImnMA8IN/oZe1IdeRUOdV/RC0e5ylAMm6mXQ0T0WLQFOtx0BcdZqeASJKnnpivu23jIG4U
jfMZ4hKF6ZDiQKsgqywRr3V+B3RIqp5EHTAuvEAi07IAuIebvrpb0EdvnZSBaBOjRHCuohb7WC3Y
HbIud2HipOqHmRzPJU6Szj3bBXAI1y07vw0CasnFer1LTnDoTmh3j0h2EO9pyl/wdKWKLEdNqEIn
/cQwgHO3OQkPmbOewb/raY5oT72tUwRSxELqnLvAGLWw5BKUzAt/bJ6r5TmNv25bHXXh62yhLw4T
kDzNWmyZjJvwHq03R+1seBUwT15yIPGhqz0yUXWts5/RZf/9QtU5XzHmot7kEw6weBj3qRtOtvag
nRY0kdRBWfnbGhLxBY96MudVvNTMWyRgkRoqEFIOT/3qVfJnQy7tCt3r2/KIc6xzbsMQ2tRKwb6E
c8zofsZdBuAYeUeOebLN3/DtOucvWmsWIom9f/5B2RtFJLpzO7mr/Pwd1aJFacW5jRSopSDeePFO
/R79WcHkszErUisicuIpROvVBPTTBDmiZpvBdGaDjeaNcuowohs5YmwL7v/PXMKa+35aI9/TFFu6
2UDuy1Nh7s659rxtEGzDNzaK72EyFQXEeRM2CvU+O1wCyzo22nfz/2cBe6sG5yxiZV0Gi6UY1Nm2
ursZDJ7Ww7YmVNDJ45nkpaFZC/Psg2brhyFArF4ZnhJYQPip/NpJv801cZxImZyzECsJvC8Fs4h7
PRifGgCaZMEaRE+63zrikUQYIW4Wvq1JGvq1NApsl3T7gxEo8lAie9JtC53jwOinkgrUu5hvc5Lq
FgTjIwtnQM9rmLFnNeau0qygW/qbdDEwR6wau9Qo9rrWBoOKAmcmPxE7S5w7g/Mma61iIE/GKjMm
c91pgnCvu/kRnV2MVPQudBRCIiWQcyjdqk2dzE7dJAeV5McK0W9J3J0GF4Qkk5JPGXOP7fCs9w/T
NGAixAi2l4042nyv05TqGTh7sXXr+th3t4kUoar0JYypQ0Aow/c41clsZE2OxZKVj/lqBZW2a4WG
uCiJHeERT1ppXEDrDGXa8TDJj0Pyp1pwoYYZyWtjvTwRmtt4OGvloxgSu07pwP5+Ec1UiTJoHdsQ
Kb3JlPNEIRhQ32cbdfH9FkNF47jAqozxri29OSUqydT3ueBhzVoG/YXfj9w99qCvCA9OGRJ/zLtM
U3MZv7+qj3N6XyNSjv7aPhOUCtzBzkd11eIWKuSzX647g1oiyl+a3Mk2daGQFxZg/Qh8GDsFcum3
L7PIZLMfsWB849EwiK2l5WxD2rOFCtcS+m1ClonY3bwRIvD9RklUrGCJh0qsPKA70m7clcfhhRHe
fKCez0RAzHceTUIjr1UGYYV2XyHS1zFJUz40uhcC0ogc4yVcJN9rBP6L3GpquC4r9FXd6YrBm1J/
VRZn2+xeZmR+XUPdMlRN1NC4z5l2Lo+NVIso5BY2kD4WIMbr6Paw09LeC85yV+EmQ7NYbwOIAJQp
RJRyXctX4ZzRg+Q10yUWtk7h4FoV/l+bz6NYHECkQlnLdZN8lcXZP1hSGj1hYByy9kFC133YfRAp
GK9/ibr+EYLy/ltHF9ZG165MiHa7vGfJerzj3y+wSA2d17lDNRNsrx/K8G/F6fIwzOhJQgykIcba
5canRMjtcXoijOR6cPeqFjuIF/67GuNFzCSoxfCuAJXrFd/GowhAPglzJu0JVbFtgded4as87sob
kx7vz5fR4u7BLAs7nohcC7lR7BdcaJTXZjdbIlbu5bnppLfhXcgwtXQbpKK7VHcsYg0plbgrMF6G
cc1LlLTb6Q5tY6K8+7Ml465AQRy7umVTf3k4BFmGd3tfudsitk+QIXKuos2mSlx6Zm3VeYwUt1T8
KLUIl0CtE+cS5gRM9DXL5zWz7gqx9KjG48O2Hlc9uaSYqg5CPlFVeOsa41KdaxS5qiIws+MwfBf6
XSSnbg0wyzCi4rfruSLJkE08BXTT5E9pYnYYFNRX2Nqpv9GdqbEz3QG8WX4UTos7B23QYVDyt3ZL
Fg3JVIGuKvEpgV5uZS0FXoY7YJSlEN04eUzpZ+bVnNSrFD4LEJnqMMU9pPyIKkCZ/BDtLZT0yoAc
PbtqfxeyOG+nzF0k1SNkMbpAcFLeVt8sEOg8TPCvhW8i41bYv5X3vZDJeb557VKhVSEzSg/p8jCp
jmn+/5ShSEFcyODssYR1NPMAGXWzB6MW8uR2uzyYJkXOevVoyaqkqQpue03hzm/doLbbGbB7s7kr
ldthpnJ4173qhQTu8FZJJ7WrCQniIcKEQB7bSmSH/t9dO3sTnVtEhpnSibvVTU1dIq1HVGZZ7zQg
JfQRVfmklOIL8HLUi/OkqvCsaHXrGHaqutdOJUbipVPmDs8hRV9H6MQX4a1m7nJDhEDdPJbDt6km
B3MpCZxVg5IlVjoDEtjtFzcY5cgczYvf52fJy2CGNlaSai24xgcIM/9pfjyTxVjBONQExsHQmYcz
sjajqzoS4DSSwHxsGIZH5TaP4pHMjl4NXy4ks+W4uOw1a4BbXiCZDXOxboBoBv4tm13RnA4JUl8h
rPKl/fGXqPpCInfbY4QwLOP15SAAYgukJ/+A8VPYb1fvsgtB3LXfKZpRJTkEmZEeZPp6CNNll5so
kqb6sZb1fZ0YH7evT8p4ODcyqIZmjg2MJ6uDFdk15fP296+/VC904rzI0hTZKEvQyXjUD5nXnUaM
9K/O4qY7efc7qBqXVsk5EGm1htCM4UBa0Z/7b+t0Eob7bYWu31s/DZ8vzsdJo1km84pZ+a2b78e4
tUWKPYjYFL4wn+ix2okTNmUQPYCDhHjgbCtx9anxuil8DX6OYkwvsSYueboNS9EN1/eqASeYEakc
yk3wxXetVYsy0yFockRH8WNnOEWzXThCZ0d4cbBxQQxLNXiRfqzdbR0py+Or8Yquz1PKlDwWtuhE
x/UYGJ4BSG4M+PxOyu1iPTkPEbVqmmSAN3UXXbNnGVBNVBmUckIa5xuGXOtMNYKIdC87sSMd1f3i
yy7tYCnj4zyCpqUiSncwvrI8xf2NUL37w33hPAJYM8MObofZBGNIyFnts991wHzKvaS0qaodaQec
U5jjaDBWBQqxxJL8Lvyo3rXeip67rsRtQXURUhEGX5W3WqEUhhDiGNsJ4y1AT2a7Y6Xk0FaPIK4n
S8nEjvF1+T7qB/Q6Y0EZwj5GOR/lj0rrdO7kItlj5+/0c0q96alF5cvymRzXSSe8bOLfnC6PUcDq
Q5UPum/qBqY05ILquQIYL55GbAtnhBkYS98VeHgBAodlPAH4PO3IVb3+GPrp6PkCfZPL0ST00JA1
8zAGN+GcAPsjB38b+RgiYhq+Pm+2hoWhe3bmbkrNG/fJAYj+QHH5ZN1LHophgNIkvCM7xRsxDV+h
L6TEiMUBEqX5mKToUZY0u1B7GxPWGnC0t488cd3wZfq0FgSj1bCUtXG7qF4SfUvMgyVPhBjSKDnP
Yk2CXnTM47OTbvkJQCzEu95jUwbKRMfAlFVyjiUGkjaCNKxhup9l8FIv3wrwGhU3LM0afUgBoEIa
JWEo/AtdAH9uOncQKaNBan7CC91J0BMdffyPyLaUPO6VXqalYUnMmTHXMnyqPpnoNHposaTg7hhP
4QNZCSYMkwcikRQ9VQv2BtRwacN9gnJAT22rdfSn/lDtGfiU9bHA2+JIoTYQ28kX9scYSbeBhfmq
tC+MmzL9a/sUUN9nf794uFgjEMqQB2Pf3wnr3vzDqJEv2gu6XAiygL2KUC43MsSlVEacGfSG0+Cr
9JEJqtbQgoR5Oo/lg6DGdjbfy1ZsL+WtEvmmSGFnUUear8kbWizEMwt7Go9x4hW7edfvQl9E6NO+
o8I4IrY3OP9hhlknTC8N7asv9ecUh4wyMsIV8iV5cdTEYpKxhPVy7pDeGPLbfkzQEkNlOq5bG3pR
REU1FYuf8xyLtC8b1qaiZH6NpOQY/I41v36fi0ctvV0qs0dRcMoOxVrbNXVc/mXrXyVwgSigMlVZ
Zu1W7NLH7IfXftGB+sXgtyKfpCm6vvev0ri9X9W2rICLgSu4QiqDhdiNY74QgZSfGeZdeoCfd7bX
8HoyWX4Vyt0gczVOY29gEcVDv2+cAWPNSwDCzhpTIauHNOj6oH3UnralEpbBT3vqeEfIZgGhUmrc
zZO+F1aqReA6wsirYvyMZz2B8q9izRqty5I0wGsrneqEwb8I01docbxPQDbIhpOoUIrYxhejunCy
wKzQ85yVglblplLOseDVNfWAuX5F/dy1lxfAhQwdo3LNoMORM7rM74afuknmlUcJLWCyCxTIx/TQ
+AxChaqwUspxN0g6YMy4YX3LfaoF8gR+ZHNyZ+CBbRsIdfJeGoEvFBSjsC81ZiEloDTBehp5/bE8
qraIYDu7JQf1WB3112vldT05V4KR9L+HNRecAsluAv1/pH1Hk926zu0vUpVERU6Vduoc7LYnKodj
5Zz1699i+z63mtYV79dn0pOuEjZIYAEkgYWTctbQCiC8tRQtIAcpNUZUJKyazJUes7vsCYf1GOWp
lrsciOLOpa145BLffmSWsbJyBg5alImo48iqbyV6WtTToPt99GV/y0Q+zQFJMS9DNrMCwZC+9O15
kD7tf19g8jyHpVa0WawUUCGfFlvK7tOktPvp86ifllD0tv/6sR174AktJ6mraBa9ggcO7CDazw/Z
ZcJsPBuGCAL84tPvMdoNKrRZU7/otLmd9P6xR35Ei6VncmywziWMVDxrXn2wTpjH96N1wRjmzcf6
g1n9m0D2g1b+1mdRwKYCoh/h62w5xVN8TL9KTnapdF/PbO04HuWH/f0UuTjhoGRQ9SlSWfhWb1ma
nXr1dXdRDzgq3eNnCOKcwDoJc8uVfpFcG00rQz+MLLNpBmpxPRaI+C/XLm9ryIFIWyl6ULHuzerH
7Bjnyo98NO1Jz+xppzkg2AmshH1vz0g5KJFI38SUvZ8nXeJlauXkRL8OssCpFPNDt4tvqnH4UbdV
lS+MRDymXiZfG6Og81uUhvDd8oPaxYE6QxfrGfNCz/O1Ak/DII/7AoOS2P2DKwrTgtXjW+brpkMB
VgXza5ETYOifW6dfiskfIsPdN3S2NjvbpPIH2HaUE4O1COZTZtNq8KI281COgvnugx8sOLMoojtv
AXyo5L21D6MipxOrv8xwU9vabWpLHjukBzZxi3N0FtWyiUyfL4EgSRorOvPl/JdxmFs05pQOdeKT
1uBJLMHuCa/WN+OoilFIBpp+COGPyqEWZTGou9gVLvgNTUe6NX02oDU+tLWbX01e5uEuSfT0txmE
VlI5zCrkpRxqdt9iWZc0+56qZzO9LuV/uo8xOqwkcYA1ZlRKCWakuWpcu2F/bwjrSDbtciWBg6sw
WFplYU99OdUdOvwMunNh3ZTRhaLnV3ncdwLRdnFYZbV0spKJ1XXQq6C9HYez2n0kAVnpw2NUlP/n
EbrOznJ97ObDvgrbzWcrAVyGE6oEXCjFq8m9Xsfa6rF+7a/ETf5Z9SqQiAjTxU1PfpPJl7Yn+pJk
CysWGKidPUV4qrC+hNflD+krm66cotb9Q1FsJZGDq0RNE9lKILG4qp7aezbSiDWFYaYRoANoKYgs
29Cxksdh1RLF2VKwip/BZwxNqcfqiFk3C7tXB8m1KO0QWCLP5KnI8RKhrgAVHpHducXrmmKYlD09
LPeGzXAjfhS9qm8/Qq6U5HBjGdsw1UssqnZQCIhACr+3vO5In2W/w3Wi5I4V5mU1zngUcSiK1OVw
ZE5Il7y+BWnSlTr+k1R3kaiafTO3WinHAUnXD3UJI8WNsHI2Y18XjQUSmggHHuFgarRIIUC/je4w
F+YQ/1N8Do6Tw6ZIoONTC+19VxctGgclo2yMSsLunJXxMkanFpf4H2I9Wi0aByZtZCp1CURxA90P
pQcafPpXKvAV82BtrlR5wfdjct1qtT0sT4uwB0CATnzBfDaOYVuwINW57B01xVCI4cIqYcpT5oWo
ifb2ldo+M7ytGl80bw1qoCUhBGoHRuOUFWhZRaUP8ho7RXHYFxHmbyaJqqZhSCY1ZIMvnQpB9TdZ
rNGk7EK/70w3pZfGkm0tEDEubB85V6I4HByLKUqRwP9+tNUym2DEQHoNppHHzE8PxTF4ZFo213nq
KBp4sIU3gczi/spTVz+AbfbqiJQvcleErKyEbWbyY8GNoHK7YFtzLz6rN4NTfKIzmqxTl47OxxKr
t4XmALKYAkuLmPYRfR7Ar4xpyPYieXP/yRJW7osU5SCx7FW1qAYma6odeWlOi0S9DmV3hRY4eqL6
kvGjrAvREYdt4N76cjCJdhyDjCXETredy4jN43P4nPwyz6Uf3EgCaduY/LaeHGRiiq+iEdZ3F4z3
6GUc/rU2HEQurbXEOiuqik7s9M7oa82b6pjdFLifEAbtzZfwlW1yaBlK4Wiq7GFMx10BewkPPfWG
PatmwtmA/yXamBa1iEEx1ZGTNam0TSfZkhxWPUG82Ivc6sKKTnE1hzd+0V34NsT8EcffhUeWlErT
TCWnSOwHnZyU1NYKAZGySAaX08mN3o3UMCWnVWXbyiNby3o7IbOb9qIqoc3QaYBTAHAp65Qvt1Ik
JW3lVpPAN+FZlpf039RW0GyxadsrERxWjFVFMZMFUz+z6ktMruJGFGU2w9pKAAcQQWgZCRmgQ3Sq
rogTnNlxVgY9wkG+Cr7/D48wm+a9EshBg4p7HF0NoFEPdnmGDM/UySN3wXSZWDwMVySNw4bEUNJO
lqHefFb8yp+O8RWeDWyQATuioCKyBg4lElpUnZFBVD4XNpEeLPJPJzojiWRw/roUVTPmMhYvIsTO
TX9A71eXCO7atlHhbYv4mqp57MeAtEzKVe/9Z8ztaTn0GE6SYvKVCBW2L8RW8niXJUEcUwUrJ8VX
co6JKGxoROwUyn33i81UqBzc7gjOfoKV5CuqwL86gm4dOi5g8ulBkVCXji4iAtnEIpMQ3QJZLfpX
uO0qAmnUA4NIDm7g7L790dcvTYF7dUOAEpvKvMnhE+CoHglGvkOOro1Oo9glJv5UgytISEVSuG3C
5GO1RhuJ5HQ/ihOrFclucV724qvlrLzeCWTOJDDFTfhbKcYlil1fm3E9swWcb6POiUSUANtJ9koA
lwjSPm8qM4cZWNcWG7vms9M4mwEFCgJx2rmJRitpHJqX6dJNRg91rKnEYGOa3CpD7tWm6SyFcszw
QFbPiduR3qbUeAYpg+Bah9nbX2mZqRtURcBXZJ7wCe/tSpS8wkek2Ul2jTswOt+NqafIpa3P91b8
tG8z2w7wJpDDxKVXLNLUWF5Zv7SDSytitzg7oSd2X842ZK004zxtaCTa9DpWtvUWarO4AnI1p2hs
67E9NYfk+mMTKd4k8iCZximhCQPJBkcINnTG+hI8gZHptQkye06//zsN+bJTSho9V1TIUx7zxq+u
0iP4VN0kcWac2E7zKRZTum6b65/d4zGyTdEfPs4QmZzYlNr8gMzwihW5/g9pwTa4vMniHLGT5LE0
NcjKYrcdniztnAY3qTnZWfPZ1F8i3V363FaDX1Pktdk/hnbs5W+CJd48tay2lHPPvpSM1mC/Ibky
bxk1N6bR/OqRmoCA3hcNaPkv0POmMVuR1Rm0h18oWfoqjc2+qQ/aiU0bf2U/EUIPc7Qdz+cLULN4
6a2ReX42XtTcr/PLtDyE6lkbTEw3F6TgW6qhyco0TRXHCoXydZONpvZJGWolpjDQ2/iYYehvF9ry
7eBZvnzRGkEs34C1d+K4wGQFakRjE0OfCFqyGI+dcmDMqKKbzY1g9E4MF4yWMRmGqYOYKDbve3m6
TOoHSk7eieC8YKEqylx1LJxUv2TgDFB+FR9IId+J4Iw80wtqYeBL6WKGhB2VPxb5WCiCi+4NZ34n
gzPtegnH2sjUEqEsREt9bKv6Szj93HdX0XZwB4lC79kDNNsO/ZdOSrtLPu0L2Aoq79TgDg8NxhtK
U2GU7nxms2fzA5646YSSiNnNPOlUjbYs4PgV6cTHyzYiDS7GSlerbsLiS1QKrkq2Uu13KnFxcgx7
q1NaCCCDW5zAmO1g0vnPzLS1x8FDOdXZuBHVYIrQgH/X0RKTWpkMo8a7zm+eyeUmaRApAXYo77dE
PaCifeO5i5Spa8ZIhZLyYQw8FrpCjzr1S6k68iubxEfuatfLyhMZERJZWc/8tnkZ3N+RgzzRawVF
hYH3gbme74RxICFps9LnFcxyal6qys0jQRwUGKHF/r8KTPWM9wc0m2L5guEwBZlfxfnLvmtt5IWm
jFORpShUBhsCp4K1zB2hJgBCKSvbKA96c8liYteGwJ9EcjhV5miS9G7GvlTGccgSZ4xxkqxv+lEA
FSI5HOB14Yh3p4kBngZaXfQp9njjIqAB/7K/bpvAulo39jtWW9PNJUpHWsjR+ue5BEvbDzoJzgib
u78SwYFeVy192cvYfV1ecrvKk1NbimBIpAYHc8SaUq03WJgrrWMcEr+NNbtVRVVKm6pgZLgCCgdN
1/gXDczlWaq2t7D7kw8KM634yG6svs8lBIOuKEGi0tI1o8QJ+iuz+FRjtNr+louU4FylmoLesiwT
L9J0tjFg1TYrf1/CNl6u9OC8RAdB2mgk0EO77j3GIIpb4KP6tfMYOyp1iWAIyubur8RxzlKo/dLq
JrYlKH9EvQ0jDmTBom2NsjbxhoWrRJCVqOiEeO8o5tLi/aGSkByctNmpTqy+3BhtHAt9E8VBhp+c
yyvWFd3g1lHU7bUd8QzIpXhdJ5gY/F56KClDmPRA6M5lDXQYEIom9vQKd5xYTtF8yW0DeRPGOVNA
GiVRmLAl0fHenrahXYMofd9GNgFupRG3nss4T33LUIFi1mk4XM3DZ0tvba3y9uUIlOFzBbyv1hiX
BWtXii96ezHS5/3vs5XnzkGwiz+LxacGk5Q2g5pisazsV4KJWGb3DfGz1Y6tqDNVpAkHDvgRUR2U
kKRk5VXTIE5rtWBTRCI4aEiDust0BSKk5a6OrxBz9hdL9H32/1W0wSteJwcTNn0qm3MzKicjkwXY
s40Fb/vBYYEaUFUrBogIKJo+gAndPPtdKws0EYnh4mZmKp25UKzUrGPM9nA1wooVVaDLVuXLO+Pi
3L6ZUUbdaTDeyceQy4Mv2S3rxXDHL5o9fJLdc+7SUyDI1jYtGkxFRJfxDqXzwyxAlpGG8gKhWS+5
k3bK5EOHCpuk9Kzo6QP2sBLFrWI/dElSLNgkIy0eQaZ9idMPTNZEOvimDbeE4ZL2cVtBRKR8micX
jc+2kI5h0xhWMjjA7Ek/9rj1RYZTj6ccXWFWYR1lIQ3hdlhdyeEwcyKJNg4x5FQvv7mLwSvt5i+s
pwqDsI+iiYab3vomjqfKmOXCyGiOKD71h656bIqH/d0XLBtPk1Fby5DixF26fRbamfnQh7kTm4Lc
QLRoPFdGpE8gD2A+hJI13R6uXiO21/rTeWL1GP7HYvVq2TgQJUZEJjRMl66q2BXujctD8r1pXqfP
yHgC/1DysxLHYaoRUi3IWogLuqvR+hZcDNEDuHAJOUytIwmVxCE2ynwMGtv00VHhBhhXhTZOltBN
eNwVwOt2wrPSikOGXI5pH8WwvSzDcKL2ELixs+g2+bGgxhDtg8d9U2Qe+lcUX4njUMKSEsxQHJgp
BukxRqeKnH1JDRRB625ofU/iT/viRJbPAUY3NLFllBCnSKXTgqMtDW0rFVzNiIRwaEFIixpoluer
qWwPkhMMj5omkCFYN/7NwpLjhL7GijpGViodB/1haS8DzX1DP+miw6oAkPgXi7HXOpJh4Vx1viua
QxkLAGk7yX8zA/59gsitYkYKrE4+VKfkZUHTfOox02OsoTkIORTv9/NxIXzsZ7uxY4H8DAt51nUr
N7BbuEm96TvVTozvWjTZfY5m8FI5qlJ6HCuB2W8nGCuFOfBAzKIF7m9LN8f12YF1zbKS5QKkopbb
unGDiQXMwzMn/LzvAcx//1LXQoEQTlQ6wRCN95lgYZCaTvpUuWiYyofTbDxLmptUgtua7dvJlRgO
Rsy4mcMuY9mL5KMZktHCLyAAS1AASybAV+lLrv5/f2I2Mcv4j2oclrRSEppVC9W6+lrrvmjW/f7S
bXrB6vsceOAyN6B6he839BvFvknD076AbfBdSeCQIzPrdpHMoULndnDIvcgfC4eRN5TueNRPsM19
eZtA9SaOLzYopMYYZpZiTsvi1jWmm4zREdS9/gfEUKJpMiW4I+SLq+KqCKsynSuc1B5r7cYiV6Yk
AJBNJ16J4N1JLbMmIxDBOmHVo3FKT5jwcBDVe25awEoM5zwqptYSvWbO0z5I7WUJBRa21f5tYpX+
LBXnNiNRJMtk3mmS6BetMLgkT1ya63YYdy7GBrrVGJ1xo3vSuqcpDv16QbmyEjtKnD7PmEOdBYXg
ZLppI6tfxDkVRUl5mhD8osoI7CHIvYGc60TIQLO9slRVMObLMLW/6mukXkqmBqaoPva/KrQ31E7g
/uh7Oz6ldzgWf/lQjk3/CORtPwwLRZ8tCGzrxJ67L2r26SNW/yZAeQ+0qEVpy2iCgKwevpjVF0mf
f4bGB4qfYDBvUsh7KVNKzDRmLtygUKjAgzvJMVZZkGwwq/srZqyEcIl1MtZDs0SAJYIiTFl9bNrM
jmYn7gQAvtWr9E4bzo07q40TVYc2jGEb86Q69DCXjhnaFdom2isy2H3tobZQYOPbuLtSkPPrPsq6
aiggd/gxgHdBBVWK/pVNTEVbjbhcgC3X3nJyTt7UEy0xfQla+k0Pcr/+gKE7rPjDQMtt5rWfhfox
W9uTyDkxmepETwj0C65ZZyVb1OLye2SWcOjoZma6WksuSpaJ2phNDe10K3qm/eyoIDkBlXlsUy29
6tt/AnMwbRJT29DSU5OjWllr0Tc71Memqn+hw/kYK5Md6v0J7F6CvEtkyVyADZdySeKIbXRhgcbu
V51KdqgCbSSRSe1vss5z4MeYol3MOSTNpHKWLHHbBXVakV0pi/s9trwQZ+4uBs0siJmi51bN3f87
/OBJjgJPUbYBEvn3wEDqShsCpQO+BXdJ5VLrJpsEOm6FhrUIbqc1qTOjscRdZdCqaBGOHSk6h4Vg
x0RCuB1rmpgopIQeZngo+p/oCsiS7/tLtRV73vT4a1yBoVdjvgwQYWmWPU43bSMI6/s6/DWgIJ9o
kBgWBDTjhSreOPmd6OVHpAMXBzJaYm4cxV5I00UpPxWToBCImQuPIOs1Yua+ukBOpDmK8w4q9ON8
scC4Qz7H8gKzejRq799tBxcEjGQcjC6GKiV5ymPwaP4rs8Xj9XtVmk4ZAynH9zOa2QF6zKbbcfpA
2cx6uTiIR9V1gLYsyBjpYwqiD3WCswtkbEYthaiqoaEMFI0LnIsXS1GPfVpDCJrJCQ6P07E5ZrZ5
GMA7L+JiEUrjvD2otdmMGkjDXR5YpVpnQpqt2ToagUAlctq3gU2PQZm1LBvIBv8aThDki1VpGKDq
WsnnPr2x6HVmCpINkQjOzGhfjNlQQESKiu5gPFUg082pwPM33XKlB2drYMYCV7+EJ6Oy+IV3TGdC
0dH+Sm3NzjWVlQjO1JKa0qyJoEdguMY596ZjcZwzlMcwSiXRAWjzRlJRTUW2dMvCmyxnc12jhHOi
IqyN56IHXciIF+bUSRq/PrFZ7KFPRKwQDLn+Qp6VRM7uJEXRJosdQJRbVpCjHHPHugqfNDQwoFzW
21/NrfxgrR4XbWS1b0DwDGF58VNJna5D11ZgF6QW7NqmXeimiZOeivDMP/W0fSBnjY4kqVg+t8vd
bArgWvR9zigwFVBXugDfl9oXnX4Wlh5urtPq93NmIKV6qNMF3x+a+z7+EekXrT6Xyrf93djUAvUe
1FBNamj8E2+AI6dpaEBRpXtpkqMqeuZju/mXaa2+zwXNsJqHLo/ZKqmfNNzCFTfj+BBby6HR3d66
UU2BdW17z0ogF0UjjJ6IZBVRlBysA0FLOMrp8YqJAjp22Zc8C52HfXBPQ7bCq7BN5bCZaQgNGe2p
Af7f8qDeWHiJ84lfoGJPit39LROq+BfiGSN6wtieoV+UVaAErnqDadQuYz7tj8KwJNKQs/QIl05J
LzMNr9Vb41z406U5auBSYU8k0Vn0PsJ+/t6Ccoa/JG3XdiHUm+PPpP7aJldNKPDdTd9aGQkHeHia
nSuTGYkZFkgcElALX1nRoegErUYi7+KwrlEDvUeZPHw4etDUh34RmIJgqfgblhINldG8MEswj318
MUe3GgSHA8FS8Z38elDLI6VYqjqhTm9eUGcyWLI/VR+p5maVZ/9BIr6Dvw/ToE3YtpsTRhc11qFd
WpDRdYI3U9GScfigTkGXBiw17TEjwfImNNfWzWeBh4oWjcMES0mGOAwgRD6Uv+TI6a7Aim9Px+i7
+nV8CX6A59+RTh+5b1uvIIcLpMF8iXnEVpXLeQFPqIjIb/PuaC2AA4IZSZCksLUbfqiKW6EiOvRS
x3xGB8GM0e6NnXiFI7pZEW0YBwe6Vcs5rSE0yWQbY0kLVK/Hyvf9HRNtGAcIhVImSRbAUfupPfcT
vVUHE83QUfs5kDWBR22n+StL51BBVlq8Xk7QKAs942CCCxy8NiWe7emhOYPBXXSI2Vfu73sSFWS4
8wT8Dp6pYi+lLXuFy3LKOnNUVBPbBJOaKydzREi+nTj/0VTnB5IFZtOGFotUaeT87hhsjrICrk7i
xv5HejXerFOXuVSjIehdV2QIU3pqd93FKiI/6XJn31IEu6fLHIBMitk0fYHVDD8NvRMceoTfzi4w
U+ikgOpJdBzYDyG6zEFJqTRU001YJsX8iaRO7WYU2KNIAgcb1hCp08TuNRrzu2J9nkTf33yoXG8M
BxugjJKLRYMKaIVtvQIdBiAwYTMEhhlnKJCp2iCuFBj9Pmro/AjBKq4xBUoHFvbz105uHEzqLZt/
KYMDjU5KrbbRYAmtfJ+aLxOuHhNVkKmI9OCwYqFVWWjsAlCzZEePQTmEwua81k4Cq97P8XSebILO
xhxOLPoGzx3OuOwCOz3oi82G3KIt40GYVAoUe4WOVdosEWvulwoC9dTvBlvDaxQIOC03vmp+1eS1
sS8G2afh7SsqEsuBhAqmz0GfGRZWqT2bl6F/zjJB+GcR6e8E1pJVouogONe4PdOLBhM4WcRaksoh
0d1gJM6SuoH5KPQtZmI7ovgytsEcrCScISockhNYXbwsv2DEn9tkiq+ryJ9oL8K/bUv5ox1f2Tbk
Q4NIDJGD36At+1TjhDXMrmajSNRbntEn9zFgf5PI7VnULmHRldizvvynTwbbjJ0xEmTq/wXW34Rw
sC4jRJKIpdK1R86qjyp037oyr1F96Ie+aO6PaNs4UNfCuWlTCcKaITmm+uxLk+yCHdxeCHXCVgdN
heXuG/5/icVvCjLPWDlcMfRSMFiQOTr5NxNTaopLfoqOxI68D20Yq32RFfSRmPxM6UxJq24OYvh2
QZ/rpLNB93+0dENgipu+THFFZigKhp3yJVM0U+QgSEv4WYacprtd8GaqNl/3121LCJGJSolMFUvn
+WetvJqjPEDnmMTaSycnGk+RLAgkWxGYoMOLWLKhg/iCS3HHxBiKuixwwJbuAusW7dv7Omx+H+uj
YvybSWQ+DaOKFLZDHSEA18cwyPAQGNv7EjaPBmQlgvPRIm2NBG9VDBWkR93PMBjFJZUNbjAbNna0
jiluJjRR8+JWZruWyjntHBddVoeQmsrXMuoylvqnahwL0VjqTRtYKcfWd+U61VKPwZxCjCQ55fBZ
/Uc46nDTO9eacN6ph6h6QR8m4jy6sodHdq6anMUZn2RUJQn2iu0FHzTWsrh8jIKXsWpjyAo/dQDw
9tAd6xc29jBHVi6yvc3bqrU0zrgVOQq1IgIYVJkzuLLH+kuN03iHK7kXtO8LE+at6LuWx2VllRFL
upFBu0hWnLhZ7ND6Zqq13aNSlHyoAnstjYv1oZZFJMAoZ3CVFycCLh5WP6xeJxiOjg5hTPMTEScJ
fJlP1LoMo3QSA8/NPXoN84ekEhSiiCyRT8zGRRrmHiPUXF2xjXOPxwdkZ7i8AOVUdRAWlG9lE0Sh
Ol7QDUVW+eHRLeZilXEfsOavaMDEA7Z8xVE5BLeym2OQvWigw7Yr/5HHky0MQalgpBha3XIpdDKM
60Gb80gEgWnbBN+EsFqRFV7ksoEi6BhKKXXkG/1DboK6bXAG9CPmiyB2bKUSqwXkZ1JlZkR7qYRC
MQqHJHqQgvuY/kOtxLGWxO6CowA8tu3vTTcOclEpEOgRRsLhurtz09jRffZcBOVmdKj3J/BPCT16
MzcjRMV0cTQ4WSb/IjZrdNEwubB8nZ0WOepxOHbn3ySv6BB8EmjIducveFxJ4wDEUtIiLAxIi04W
iAwmjHTSz2y2l7gwevNovNaMgw/NQCItB5ClXS9+fcNKlC238qZzjssEEKm4ovPPNhy/accPmZ5D
Ockk5gAae2Rmrwc5CNkVlGJp/nAdC1tGNh1uJY/zhSnBYPO4BZz09fcwtGMrs1ENvb9lIhlc8pES
NC63IUA4VJ56/a5Orujg7YvYdOmVGpzZl13dxnUPERKJbUVyB7115MAel+M4CxB408NWotj/V+gR
S0Ws1BLQo0+W6zaebdyLP+xrswkaKxFsQVcitDwqcqmGNjFQcAwnb5GfBpBrkcEn1X2dCA5Xm2na
ShyXcMwVBnrkPWxAaoODWXV2FuKdufLb5H5fr+3gtZLEJRtz9P8Va0GXaGIgW1J5NX1lHQaDtv6B
y5mV92ocUrTVkGmEGUXefK+sY9igc60VxJJt2zbwiE1l1JnxpTRI1ZDhToj3kvVNVg8Gzr/y9OlD
y4bDAcZDE13jGSa0udWNts5xyVjj8qdAhpY6EhjIDmi9u4ieKbY1ehPG2TcafRUtjCAMV7gYulWj
zN8sZ1snir2vlkgQZ+V6XURlY0BQboEFzCHGc5J5+yL+C5y+KcOZdh4E02LkkGGlNk6hvy+52ZvI
hBmR/9M19yY8qIapK5YqE5xK3/tunWaDnpUZDnP02zJ+rXp3XyXB9/kEU4vnFI3SKW41q+7ZbIKH
dBaYm0gCFxIkYwkxRwASDKQsfRDbhS6qaGFw/FcMf1uk14xiDXAjipvamom4Hj0dhMqpsxwmzDlW
MXQEQzoETirSiIsOeoYL+mCCuEq+U+ldJmIb3zazlT7sB6z0IVVXtFGETbegT3zJfDZbtf0xgOgY
fZeeLIgPQnmc63S6KVcYFQMjOMefGJ0TOwWAPo9NwkZafv2RYjSy0o9zozYsiRIxTACvfq9h8p/b
iMorN2PeSgQXGrLRaJaJ7ZFM7tX+NGmOWqZ2mDlWdMnDL/tOxH7vnv1xkSEZSWQWHYRJVe1iEF4y
UKdbTrOIPE4khwODlurygOoM2IWVftYmckyR9Gtpc267SQR1m3nx2wK+8tSvbDDNqnpcmA0mLWii
ctB/GuBcc1mnMSacCDxKZIH8oLUxGvuk0ZnFP2cn08/PrHmvsyn6dJzc/R/oRgWQwU9Wi9U0nLsW
W9a8WDqot/rDcJQfe39p8D6KaRIXUSrOfGjHRggHGstMLFTkQyD4kOwExJv5T1kXObJICAccodVW
ZBkhZDwzns/hGDmvz82OfMsy/uZAC+GzrwANCQceYN4campCppoS6VmdcunT1IUiviKB6RMOMoax
aoOESakwcr0L7BZ0/Zi/2ooSMKElcsDRTMTKogyWmM8O+r/Yi319iA9h6JlfKZpJUOLl76PH9m3q
ytU4+JDVsjMQh3GHdRVc/35iJqdxtFO4G+7pmExL9iTBVcLmimqyYpmWrIHvllMUhBymoid4M9XQ
T5FpKA5QrzXtYcK8jn39Ng1kJYhTbzHpNFUpHoR1ctVmuW1MP/YFbJ8DVhI4XCzCRk0mVhScXU3g
XlbsBFT9+kHxwIlwEsgSLBvPwpMOjYEKcVY70thpeJ08LW6GOvHunJZ2GtvWbcyeM1NglqhkSrCO
fxVv6oYcYEwFQhrOvTjIpYK3D9H3yfusYw5RXStHMAgyPsc6Jp33HyjGIm/bxI9cMidF7owFAgwN
PLnDSZpu89rd3x/R9jAlV2Grzfqir1gBxQxW5c4venCrBt+CXmTUIjk86lVNPAKTYAbsbVQ/xZHs
ydGh1v7lprDfsdKnmIk6WBSbnna+XNxS6d/aMwcDuabXFg7piPOn9Eb300vpWHfqQ+UtqPFi0wCA
B+QiqnPZvuRb2QIHCkTWcNdRY/2C7MAifniuLvTb3Nuzz9xWJE+0XRxCJCamW2PQHcAukP2gwpSN
pfCovjxmxeO+AQq8iC/SxOkwleYRG1bV5GSQzmtJIgDUzSj/tnZ8kaa61GUdSlCmxqjnJ1JcjYG/
r4RIAgcFsRSbmOMLCSjKnaeTOR8rSXBoE60Tlw8VeIFtK6ZEmH6uul9x9rSvgsjCKIcEZYN78kXF
RpBDekP94JRiECU9hMDm0Be904gWjIMDFCyQKLcgbEQVMwoWhs9Z5fxLhTgoWOpl7EKV2fB/qAgl
rzDtFFfH8rG9yIL9EQVV/pl6TsYEfRsQ17jg4AafRnyW7zAA0KuuRd4pWj0ODAZjGRq9BQaVqM+R
bypFs4X9fNuJ3cprOAhom7zOFNbWg1aBxmdk2IFL7uqX0Z88ebCJsCht28JVg6hg+7ZQt/ceuoei
7MFuAIFdeiWD2jsXhFPR9zl7SKQimXJWaJdTlMl6UiXo59rGzLffz0WGkExh17Jy9ml4nOVj3aGu
qbxIQmYT5ul/nYy0Nznc7qfSYs060wPX0ZETHtWjdWqO5KnvndGt/fmYmx8CUDQqUtyrmaDBfL8z
Kq5XpqWGt1rTLf4a9IwBKwJv3Tw/a28yOPgpJq2MpwDdfckpPOb31NPQR4gjGN6VhCW/25bwJouz
tHzU2oYWTJ/BZXeSsZcf8tLH6AwHqegLOnyvRde6IpGc8VFzkLqph3qWrt0Zen/XxD/3V3BTAipg
8fhIdNTJcPeGHa2KrGLpboXLVrxYNKKhLZuosxLABbne6DDlRoOAXr7XcbTLfkkfqVkiugo2CYwQ
06DLe0NL5UyVTdZql6hXOXreDNDCkW/767Qd6N6E8FWBS57LM2G1bDiu1r9e2divtZ9ladODdRQ/
4jO3/8tdV+K4fTGipaYBHipcNJL7UtDZA0X3tXFAWZNt9f6+csz394Rxe2TKahATVq0cWc9deWyt
2476YyLbefRlsUTzPkXSOFyYS2luUHLItiuwm7I/GAbFcEmM+JDDUzgHtjWkX/YV3ATZ1WoyL1jl
99NkkLh97VvEfeti3ffZt8J6MfLTvhihkXAQoShTFAwtVJPP1q/cC06drd/XpwQJfnwrrPPYdq0/
dq9z6NB3lmLmrIaTNVJrToUrFONOeQiO9BqsY6500k+NLkBckUwuXGHSRlEXBmT2i7eMPzJMnZke
/uUqcqEqluMuykbIUGs3vanQ/Gd6WeCxM4t8xA3Kk0AeM7g98+fwY5owg2lWgR/GVyn0kicZ9C0B
hvdI+uV1QrGwq2LTuQ0ZdaMGYpfJk5nhThljVUvEYvBPS/MjKb9a6OmvyKGQfuzrJpLEmwgY4aNS
Rs6XN5ld0key3KMn26ubayoquBSJ4ixDCvKh0yWIwnuxPeixbaCqE70VZCkwCVHgaZtmuFpBzkSM
uLSskjXy5tVd03zW5WvpQ8M3yEoGZxaZPKOAmbX46LcSBou5r/PA4cpOeFJ/gYG0OnykxnclkT/V
5gZRgjRjOAzW2aRwilq1Lf0jCe2bWvy5NtVkHAjZjWRZ3izaIQkFwWT7CLASwEUTOSQJMXMIYPeE
1hndwp51hcFCr10PybUoL9s2BQ3VxAYrJ+Zp2kIqJyivY9s0XWrpZyvfjOnLvhdtJkkGCL50nWom
Hs3fhw8zmWvr/5F2ZctxGzv0i1jF5s5XLrNIGm2WJdsvLNuxue87v/6eHieeUYt3kMhJVV6mQgjd
aACNBs6xGrykpfFuSa9CakvWVTh9X1ixTMrLMlHw/aK4a4ZtN+9tk6hDr4emMx2EqJvLTSPNEmQY
XzqPgzdZ+8pXH2YPrJegVLy8YKQ0IeB29RhFTYbu6+gmhmc7EqBoe5Z5nGc+21JwrKQ8vsJnAV5l
8xL2KeTpH3q8TbNd4FmFU/m8YVTeAcnpsn786L+JGGeLKbjVCCX9ScnQJV/c/HrU6jfmVbftd5fF
UHYnuFQ5QnM8m7FnzfiilW5U/XX5+/zPfKOGyfAPMn8OjPF61aZiSpo8Qm6u5X/pgTMD8TiwtiE1
CLWqxkmM6NaGxFaUWUW7f7wcIMwsiSs09X3heEp1YI91hVtS2XyvwfdkUwAIlADhfE452GLrGQJS
Zb6WhtCr+veg+yhnayQcz1SWi0SVsUbRcsvQjBkqztgYhNkS+y0W6/TJGLoYS+XNRvapbbtnaVpM
h3XGQbUmKgysOrUzjYQj2Rb1lKYyhIWmZ95xFxB5YH+7Nr+w2eFF73/V/LmahQCYBG5aUzRFJJhM
pxCvHyE/Mp7SONH9hCnxCq3/4ZaDOTA3BG7FTvYaMnav28hJsJCRyEUGpp8JL5pm8qVUWsegWKwo
AcJh7fFCsTDezqGU90kNqiKNgr4nJIjgzBhfKADAghfSzvimWIdlIaLCukX8XiJxtmico8wYY2jA
ZOw+WBSTBEF7e9mnracfJwsQMZlVyRhKmXePSRg2xwj9p18M5ugVYVf2Fiw2W6pKs36s0OengutC
McS3ebOvstnUEA2sDNMl495guRdOL4lN0W1QgvjvZ1GunObAjgo4iUl9VIFMmGVsN/b3k574lxdx
fadOGgmBx5hBFSLFEKQaI5L34LnOPneG/p6mXPMkRTgy4zimvSxj3RR2MIcvATBDLqvBP/AmvllM
Y7bGqeXFmTklmaJK5y/Wef6DGVvkbY3mNlrjact9A8q5y9LWk5Azcfx8nW1PFeP9qwKxw++ng8AL
Nvbh1wwQ1R63ukVnwvjvZ8I0ZrSNxN1rOxzy6lBHTqoSr6KkQoK94Sn87+fXacM2katfRxvlvvJt
UFv2skPVM1Zd95lGgtGVLLRTnSObdWUFBqEsj/cxUA8HdKEkZea0QW0c6tTQiG1bX0hLAb83f0LQ
hMgbjSAqqCzYelId4mzLFkDRRZQlrp5c9AH/I0QwDeBzZXGUwjQUI0nQmGS9tKq9LVTZm8t3lUPP
1lE4VrUaKzLQTHH/AghznjSu3be3U00R56yrdDpcQjyqFHmsDS6mlTVHKbZmPe/V8llfKA7z1bD0
jz6gTJNfW3pQTuOQLLB0RXnIgpeR+cS5XddEs3RdM1BNE+NStCjlqHLCPA7fy3lwlw3zGGACs2cJ
L5nGDm+ZHjWuvHqFADLnP0KV11rNcaAEKX9nLG44Opy2HwH8lFxRJYVja/FbH3iSI5j3Ypp6xzgK
S22XH6e42FZZcStZ6maS6u2MADkH0c9+Bt2DQoJqcR0uyRatvouzqOEIpcp2bP7mxJY/z2jy2nIU
LxIYft2DnHQVfKLZ20pVFZCHZHo/YMQdPPQjwBCGWyUE5ZpCefx1yzzJE/xjNY+TVY2QpxU/8voT
m4lZiFVcdeXMSASXOIEA28y4kbR+lAMXRfXSKw4UFu+Rybpyj+ZrMErtWioTXH+WPhMs+JDQUCUl
40Ui+SrdpQ/HLtEHgL259EGgFlHwI0UdDGHE+5WYnPmDyXZRGBElL+KAiwOKaZ+YjdJgGVN9cLrp
+9y5UXEdUGWc9dTz5OXFuXYb+FTLwJ/rpJ3JuXx46RqMvZrT/Jz8wpe8lqjqrCv2O6yogmucOtmq
ZAmxq85tN0i3FQqGY1UBW5+6n/6fXOAkSrxkD0astzZ0A0tRg07lEIwfygdOioQxyQ2VUq8bxUma
4B1HfemVrIZiiv6pkx9iaoxlfUjwtFWq6BY7pc+KDNFr4Exph19Te8M1CEc1Zy6BuoEuXoq3Yj0d
PSkluEPWtIqd1FjCSdbQjN+NO7ssAO2BLmknUDq3ZGxTZNof2ojgFKe2SqSBV0dUPERlN0E8OFXl
spaYR6OMXxWc4ahpfd4mWFHdsR4Wr/ASjDeot7VX78HAdEdxof8fF3VaTcE3zmZqGLV9NBGHj1xK
fuXL34/JNs2nSSSJquAPc8VOS4y/cEccID1oNr8MJtjbLtYzepRRZaTOAGmjgmfMuzwEmy+ENp70
AbzVWFFrL3/+taLRl3BD9b5Sh1wcZLXyoc0bDRKHTfSkH1uyq8b5RcMauBNRtyMWVWTHXQDZlsQT
pJnaoxFe2ewhoYZ8CAepCX4kZFZWlDpESAB9Lq8XGWgm0SF419DiyZuITUigjLSCRscZQ5ODlG/M
5XM27S9nqdRiCcernnu9DXOImJe7ZvmW6zextr0sgnC6mnCiEnXux4jDsizKz8A6TCRcDneqb/PB
30dWnO1UVcWuGl7kTGInelI3Kp9yB0cMHsnNK44JRL0LUBoJJ0gJa7zrxli0YrkdpGujfVdi8Vsh
sSkkDOcZWRK+n1fPhvpJb4EoV7uVSXQJEmqI8FDoOtErtIzDipPWtfLPQ0AI4Dv7ZmNsZiqmxpgh
i12IpjxFbMiQII2N/kmbM6cLG5/ZrHCk5C+mUGgpq/qciRO8adhJf/eiGcWLZqeYVSQ8y7rrPJMg
bHxQ6vKkIfQdw3t5VT/W2+JbsDN+xXZ5B+Ldjrrjr3vP30JxU319pesZLgRlC6HaVt2UVyCV94Gb
Dple4Y+7gmrFWI+4Z/KElMwuGaCmGU9rf07oHW2d9iD5Q+hIHweft0qM1H2H1FBwp/LACqvnffJd
5v5KAvEafhM98yQQz+HuZX+06vLO9BNytGBMprqfoZ+87NPqYxte29S82GVLZCISZNyOeHrl7W+q
8S3SDjLFIUYY4ptR87FZyr7nHfjSztimgGJBhmkvTg1uQOsIBR92DhVXKaWEUGEUbFJGPp1hFp/Z
+FzKHy7vC7vsLpgIBDm3nZTXaCzH5OzkgWTYxPBs6cbb1pNLB9Ozzi706msK9YgyB8FrzFKcz3CA
nBQmdaYA1FGYDeoJT7iaMJzZnOA4atvSJplfFRsAd9pPXbjp+o9F9ZFYwdXKyEnMsWpzVr0N+hC8
Wseu5U3vz36KZlLJtT+iJAhPQUVBYuGOmfSZsAWATUPNYOSavI3qKyU4kKzplGc4/n4mwwT9VSIp
kJHs5+dqk2+lj4sbOLzzLbyj5gDWc/+z5RM8w4T3/ryysEujK7sAOHJ5i1gOvkH06O8ubxW1ePyw
nSnGlD4JbO5klw9268vhVVls/kwC/wvOJNi9Uqolr9BFhr+wzmH67aISR5Yw62Oh6UxGr2ZpnvHa
et0HnxSQ8lrFtGWqsW+zxr+sDiVKyCJDiSV5P3FLGF9Q4x661qnCB1UlDioV/ZjgDqaZJcHIh0Fa
X7pT8TyRePGBbc2r0uOQ2e9raTmzOcEzsCKyrYCnFCMg10yg8Q3fwu38aTiGvkJyLq8iFTjEyXCj
ApVQwJOJaRNsU7/czhhVhWh38lFKdcdrC/jSIyWVH5z/nwgysdNpDNCbyHi4mq84Ww4Q1nf5tvLj
p8Vv3JgsghOBRJwPL+ehzhM+tGpMzcYMvBAP53YKCKDA6cqPxIpSuglOI8S99teoEh+1kZwCQOsd
KBeAnYSBY4nUjXAciuA4+kwqNby+IHuRblr1gzVeD4wo7VB+UHx5niVNDYLuaJOyy8mNgn2wMfHI
Pe/I+WkiZImz4Ys6s2gY+F4dtKvwOgX8R43Ozg3PNaOrqfMubxeRxCiCG1Gzf/wuCzZGcIiL/eXv
r3I34z3u7zsPCDxfu90I5EOgs8HdDfRGXvvY/2juGMYym+vixQROZA3YNcVykofCrb+RDWRUvBRL
xV02oOTNj3frG1eGC9yHv2qPUxumaMaLv13WlVhLsUw8xmURKDw4R/N1Lm1mm4hghMtXhYtIZeUj
4Gfw/TTzQsmZIw8TtIStE8dJ5eZ5FsEkVPCzEvSAnqFqTsQeQS3g2DF5h+N/6gUHKNaFi1hRup7X
hVufbTgeh90CcNXectxJEmqVimGq4CMWTUkCnZ+p7rv1wJsy00PqGpHT/eQwEuaewqBZ3yh0qahg
0NY0gy/y2SLOTTQoRdCClxm5c6OPm1a+D+abrLWIQLK+WydB/A85E6TZY1COAwSFuuzac+cowZUc
E2b3fw7RSYrgI8BJkFjFDCnzQ+c1AF0NvGqn3f3qaSWTzvX4cZImOIylMrLBOi7ew4TJRvVa8vPE
Z1t5o/rFod2R0Xg9Op4EChmHzsoeUDRQr10KT572qiEB/OBjz24DlShkUUspPpHJXastXd6VgOqe
4Q857Xnos1vzaPjvq/9YOjpydDB9iocszDKjMfoReInpjtn3sUG8m64v3On7wrFqssSIzAnfT8x9
Uj1EvWN1hzoEdgoRRNbN/CRIOE+9GVR5lEKQLl1lQMULv9rFx8u+e+3IqjL6GRlw9AHLLRjBYoKu
R+NGMKO5LEh3lfxRsl/agNBkLUSoDPgk6MW1NENEqwtUpY9rZYAY08u1+4pqd1g1sHMBwp7kSpPq
oPDhoLSB7vAWbQsjtfB0aAUFIF5GprJvNAIIBmgYbQMjgRgLFLuOLXO05BhhyS1/thYuiYDPxhUh
AKh+a6IDNPGlz/+5g0kQKcTBQc77Llcjy7UwHrLMkzMobgosNkX9KYfby3bxdkEFYUJA1O3YiApQ
wbg8f1E3YJ/ZdLtwr18N239BZ/jG+QnShORZbfKgXALJdA0ZlGyaz3t5TT5umz41TnE17qh217e5
rSBRMJhBDpYxW7CYyja618AP2W6kB06HFJKYL2/OGBdlcnwe1VJNoDW+jlZSLU1BYFqm2xX5zvoa
GfJmNL9F/efLW7ZqkWdihKBY2QAuqwB76BZG4gwpRnx04lJMSRACYlGzqmskSMjC6zKWHZl8OKck
CEFQtc0qHAGq6SrJlW1c6fLu8hq98ajCVgjuzoyMfm4wUe4O9kepf47bgzkS0YEQIWbDldqAXzqH
iL64b4KNnc+OFFMPEKvn5bTXYkqsS+gpk7Babh657TNvQQbiiyc3fr+xjqyJDVkx4M8Lr1LX10v3
JkNWW/RNVtgaS8VYctrO3pwn35rxtokA1yqH823f5tdakRx6fXyXNzrTV/APTErt3lIhnOfNqldu
0638wQB/CZAstmR/ErWFgm+Qy1ZtiwHSpvTLkn6as40tPV42xHX/aqqWBooH02Bi8zDwQIHT1MDj
DZvy9tcsr30onMDJQVD73xkvj5t3kiZohODYs3aAtNIH5Gmwzf34i+WltjN/4r0omH4le7x4gHhr
LyeRgtdrcP8MZAUiu9BLSqcAPlCMph653vF7aHJF4Y+8ve0IOgr+Lwg7dVEDnIm5cm0b9EQtAjLu
O7E3NSjCKDvp/r+nHYJMwSNqjTmo84AoqRzhXNRdupWeO0B8Jn62/c+vSYIwwTmOY4jXYDvACUyu
dbadbeIOTK6g4B2Ljg1ymWLLYrz4VcAe5KDC6oHPe6Olzafymbf9h68UAsvJ68BYDNMkWS3kZS0+
Pm/N3glxqK8KL/YxUDG7Q3FtbqMdzTixfsL/MU6Q3ryWLEmRYSgFJNfznaTeTctukd4Vak4ihARK
DbNIMyqYRt8qADK+TiK2jevGuexHKEUEx5hGoWSBuNJyk/FaQc/m8JL+5/k6YZcE32HkITo5ue9o
M9vlLYAzhVS1HvVPSyW4CsuQq2jg2V+saA6615xQ8f9smQTfwOJ8nGqA6LsKpgx0vJJuSfJnSgnB
FcxJoLDWxOnU7OkRvfG4T1OzBOuJ5GmdBAfQ1HW06Py85LisodHfTFK3mIt/McpHKSN4AjlTWM4S
mJUFyhL1UfrPKIKvbUp8oKxGfYyyBZpE03Uv7S3Nz2sqZyB0EN8l8yAqZtZBxngFZtrb7Mif2QMq
irm6y+ugFCIyEdPBq/Haq/RdNpoMx8XFpGuPTr4cED7Ftf2Fu096Cpo4+kdvflYEG7XKGGsN8U4t
7qbh2ZCuEmrajTC44yvSmYg46ZcF0J84+sBxMoLrPtxIxeQEaUG4sfXr2O90SDnCq55JQreLFAQZ
lm6e3SOFzUa/bT9Fj/q/oBuiFk5wBkOZWXIpwzAWhru7Z+Uh/DNxC6BWTvAGrF9iJePZjyTfZDfW
4tf1fpYIIZSFC/5AmZI0LLlXG1NP7g5J/P2PvObxjeNsU6QmDFUTV1fXjj/a5dVk3bbWw2URhAri
O+Sg9foQ80Cc2h+M/Mac3Mvfp86k+OQYzmMVLNywlrveX25aYNiot9KPfM9L7lXi/aE4wQW0LCiz
seGO0/D4QEW5DZ4Yf/ABzvG2/UY18RKmLAJSV3kD9Csdy9cUn03jyrR7r85Sag3fvFq89tbiW2Oh
98Os1lCKM501H6bdPG1431mGbpI02lxeQsoiuMpnRtfMrS31NVRSky9ganVm6+nPBAjHP9eVOa1V
fmqiQ189TYxQgNoT4eiD6ausxxCrVYIiY5R/hu3elqjgxu3o/9+uUFR9vUpTL+cgAIaQ9HnwOFuC
5fFGV8Alg1zAbQlHQ6kkpAOSVg6pFWLJivZT0mHkBOgeA+EJCI8p1k2Gdv7bYzJUEobPrH1UZxSA
/mxzxMIJUKZBlcY1QWOem7J9CXIWI/142cKI5RJLJXknJfpkQgj6tZfUxRuETqWCxCkR3zh6vQAB
JjdiAGw4Y1s6Dft0WQniNqiIr4fh+I8Wra9+AmgVABZsX3puPeDeb+vOoV7AqFXjv58dfCsw8njk
CXQeKY5Vu0H0Ja2oMRLClYljJCyasyDmDhMAoqgzc6Yw9UpBxwuKFITb5Of8whEVKdDKWk9RKYM+
beFHwK4GkKSjJE9K+xhbn4m9ItyBOEBixk0ytDzdsA7ZEwe7N/1iPvIZchhmKtGljE9wB7WCCBfx
OoHe7afgPqOKY/z/v7By4pyIZipK3vNL7bDcxtKL1N0bMgCx5MIp7xvjY5W8q679+14lToq0UZmY
Qwx9Yul+Vh91asSYSkLEOZHWUtRaM2AK8lZ74Ki11l76aICkovkXZRXiHIkT56AKVc2SQRvNQj/e
PgNpHAU4TongBnJ2VNVFUa3lmHZI8kEbPyeW7ac5CZasEnYgeAQ7BVuXzvelv+p9TvAc+sFfpm84
7U23LQ6MqKoTZq0JiQEL27ZUK4iz0Vmq3knFV+KUUvoImYE6BUUc83w9uQGVHyf3iDamjxGoEXSF
R+gQ6t2dkiikCU3ZJaPJ78C1n8WYY+MSczyR7syttZmvA7+hHkapRRR8Azj9AqbyhF7rHrvua50R
KhHfF2diam1krOWVg6k89MDeGqjCNZGH6DyCnNl2Pw5L2/PgPZoyyAJRv+thgJK5B1QuVXClZAm3
hchiSb3wgsGSbg7VDW80zY6DjUAXC82dholoVBJ2lP9eD+2WqYMcG/TYhtioo4TSpCgoVrizfAyD
nKhH+qof8LDziwOXLPWubpsN5B2mAAFSFvMVTNt2YxjIeOA9AB+62fcYqGwTNAk5yxUAjvGKI/2l
PxHnjRLKfz/bysooeyOKcP0aNkWM89bi2Sj5GSJX1u5QQNthUEcmgv66SE0D3jHaA4BU/lokyGr/
FlmML2HdO1lEKbV6pO2TBMFmkrj6W4J14B5kerG84Sre/3r2M26pp6NVEz0Tx/+cszUcQz3trB5r
GAQvHSAPTEN2+vZQUVxfq9nSmRxhr+q+Txiau2GSs1+nu0n+bg9f0uyxorzwauw6EyQElToJJanQ
ICifD0X3Iy82ZTU5hOVRmySEktDsBn0Gfu7xxty67Jvkal5603v8fmaETk55EkorIbSYLW6ENd+m
0U2/Ms/cYTx6N3/WnOormhqcePMvEvb195uzpRSiyxBO0mxJONTJHofLTR8MN/Rzt9hpvdODWTj1
eHertRCrS+kqhJiyaadAGqBr2t0E2ota3pY5dfkhzF4sUJdKKQVoSYaM59G3fvL2/3SrYcLdUR/H
TbRL/AqqTVT0JFQTa9alrKB8sEBs017J6T5hIF5Nflw2zjUZGEUzDR2+mOE/r090BSpoTZpbXOYb
804ujSe2aJ7Ujd6fiREcB7MC3cwViGHjB9t8GrqbUN1dFrHmbM81EXyGorFZA9kRgko+289qa+b3
aDR7uixkfbksvBHKto72GUGPcGnjYJghxA4frd5rp9vAJMor63qcRAh6DK1tZejtMt0q+TqxB5YS
iS2lAv/9zIfXMUPs1bEVi/k1S5zFemEU9uPalY3JJxUEh4eL+zDWIVTIwJTAdvYRj7fZUuNSa1Hi
XIzo5hTLTOISYnABcZLxvmCf1cmN5Acrfbi87at7gmll1URfpKUYwrYrbdPn8DR4oeprJ5NTp4++
XZawuitnEoRdz5cRqUnS4BZtfOOFzgCgiw0RFygZws6r7aBl1ggtUgMC1Osl48jPhPmu+UoGMEyA
MquaqosQycuiVwAe0RBRm9hDTY2VV0ptuW21v7xgPJyIZQGmoa0XCaTFbLGUr82VEakAWXNlsF8D
BTwb7nPzee4Ld5z/CoOSCDOrFnAmTvCTsd7ZmVxCXM1A5PdiU5Amq3tz9n3Bwuq6jPMlR5fRaL/0
o1/aB5mCyKJUEEwsmHIllyeo0KvsroyMl46kW6C0EC1MbszW5G1hYdV9X4LlkA3zLtIoRJ11Mbam
KmiglBURS7hVpn62YoiZ5X1afCxyR4mo2iBf8Lf29VuG2NJrpFncqC1eO6Vr/nrLxyXUx+jbDGRx
XDRHh5o4Xj83J3nCXSGXUkvveIGQSbmTh0+jAgDbxcfo5OVzQ6ydLRjyMM9NHHVYO3u67SMw2h7i
dHNZxFv6SzwRMe2ki2DMKiDz47SBDOPQzscGs2k35U4zoyF6cRvgiKV3tldSY5PrBn4SKxj4Umdh
jCZe1D37r1P1QR4JvailE6wbNdwuw9A2732JnLLb1NZPKSLcGqUDN5Oz6CzJYa8WvGHUNPdledNS
E7Ort/3zvRGCZqtHY9vPEDBtZp8/SRbfkhf5rsRA87hTK6chx5woyxYuBlnXtAD7PUpkGDua/dbJ
PLy3uJINSkLetVlsDdujmrpXs4MzIxQuBnYDHKWKG2Gi/SV1H1rQHJjFV0W972TqfnDZV6hi65pW
SBg90bmofbcHt/ej9TTf9ZvR48QoKFaDspI4YZfXVBUrC6zBv/YAbxE+L5vaidw7zKW7gO3bZM+W
o2DiINn+Z4iMV6ca3PWvTdPCw1+rZNBSa2766GAWmRuwj5cVu3zEVFnwHIbUT7iSQEbaPU79jwkw
StTTIiVC8BKGlg320QEW1i5gH4LIL1UieFAi+O9nh9iU59oOZ0RaECxY06e83RYFgWdMnGPM67yW
EWbLFAMhhRcVmpvF09wpwhRV6o4Zxknzzdy6FADg6sPFyXWA5+q1yDFNKznjOcryAVVjkMrzhib2
8AuVj4qHlx2hKgteo0rnIUp4k7fVpGgoLxw9JDJVcgkFDzGXQwSoI/4Q89D73RPbYczEDTo333OX
ZHr0sV11FLpiGSi36pYhIsbjZpEDHs9AcvzMq57Wvfy5CUH4iOvLNRqSH+P3dISyM4HCKk6tXib2
oCOLye+S0enqbzVFYb9q7GcihFW0GSAr5gkJP79ZNOFtXgJdK9Upj8e9y5t87CRGBIwPst7O9Qhi
lIfBAwzHNneXx3Svg0we+ATuZTe02oF2tm4iTG/F+tgKW0jTKtSn8VDi6bcBqGw9Hb17VD2cWME3
KPJlkSiGBmFR9LGJv0bILhqKnPUtxgP33mfrJ3hWzKfpYW+qKPR8qsxd/AiKhE32bQK4JqKGA3Qb
lOfe8+h9LlNwtVEKDOAkh2I5s3eAKwUpOTBRg0ez+NFSvRyrEVE3VNSyFDCDiXNVGNiWNDuDz12C
LyzyCgxQD4BBjd+TPp+JEd2uMVslGHpQnYlypxrz7dgbTjoEhLmver8zMYKrNaSoMYsQYqTxg2x+
tShOq/9j4KflEhyDmtXhLHMBHXr7VdCdV7v2hlsB3fpwLI++PbonWYKHUEotYNKArVG2bFNt+HQd
RzyoXGrqg1g1sWtIGqQkKmMIissfQc0cFqfEvvyfY/RbF7FlKJ76io0YbcXsEUfJDH3j3njit5rQ
VZz4LtpSjHGUTtwvnuUSgyKpQwc6J3dKbtTkk9q9J1c5WZr4FldpoNhrOiiUz3eVeRUGB+s/Y0Id
Xc9pzQQ3YM5z0Go8E2/bR32cnSjzZJIOkd+PLxiZKuRc/Zgpy8LP/wiCQkwXPUh+5iS3qg94Eir3
Wo9FJ4UEJwByq3wOuREsv5CXw6vipdDxcH+E8q2c0r8cjtYDxEme4A26JFNkK4A8BtCu8buae1r3
87IIft4vLZ/gD8bSrNOygIigeC7DJ8u6M6VPrLyx2E1pf74si3DVquAPkEZWWgCweLcABE8VOAp4
VFl+nRbv6A4A29Q/IUHsHJIyvYxyBrvDa+JWsu2HMqBgIYjTKTYLAZG9aibucSb9u8F+WBWx89T3
hdNvFWkaNgq+b4ZwMrXiRDZlzIRxiR1CIJ6P89iGiOymfu729ba5nuZ95zP3CKjmWT7QKweqhLee
fJ9tjuAUljFtSsmA2MR2yty3tgonOXbnvxbO6V7+C4BWSlH++5knXXQG1AmuqFFvqhjzsaUTjn9d
Nm1SLcE1tFE6Z5oMIfKWTy6Ao/6j6Ssfjizr2+jjO4BAXztXEUjXmOWsjUYIbEAoITkYc7wLtxqY
gsvNuKPANKglFLxEqGeKVTYQFsWPRXA9LXck2yZl8YJzGDKwL1dchG48ztKmpMbLqB0Se4asOEvn
IoWAEM3SHKrB2hfXPIKruEpUByq5J5yd2EFUqnadqDzRSjHOlpuTE4ebWf1BjmdQWZYuuIqsH/JE
bqEXJlBRQN7IxV5uIycGiXMdgIYxZ7tacnuKQZfST7hXxOhsmDpeFK2K0EWvgTb64NvqHOJcESFX
F9xFBtgEgCVxs/gwAIFC3cmJ02HTUCEHIhjJZEKJE3xFOFroBefPPSDg065McCtU12bqqADgUUBB
QBkJYfQiu3Kc5dKQ84TCTm5GzItZ0/fL60ccXLHwUOWSFLQ85A6xHw77AgyzFA7yqghT1Sy8YlkW
ihuv3avV6aoWjLhgZmAQH/vHxRi9TnnPE+aZEMG9LnPSdSAvhBlMkyPVT0Ff+RKVEnMX8yYXOhMi
pFs5mlnRHgwhfMKl3Xa7dM8ffd4zrsNMw1Zk9IeZaNB/vWDgShiTbsHtuEhuotqv4r3xrtrMmQjh
1LTWlNpthvJPWD3n8S5nz435nnaCMxHCthtDVqRyAC2C+VDmjhx8Md/1ZHUmQth0dQrjTi8goiru
qtoHXeD0Prs67YWw5Y2amlXPIMKuDlV2YMsh195z0TrTQoidU9KCtaKHCCMCx4iENhU3kpj7jnN+
JkSInlnaakbPS0m69phrt3P1NHdEf/yqwz+JELPqoFaztuRLZdqDh6ZKXx3nXdoEXgachcvarLrF
M1HCm2jUFcocouDjlssXIEI6jIKqXS9pn0ngceAsJ5SLcKg5iSRGJTjQar0NbiZ39kK3cf8FrCs/
0W8dy28rE1PtUJ1qNQSPqItLNsYBl93gLNtxM/m/RpCpayO1fMLpV9OmHkKQTLss3Mbd51r5enl7
KEsQjn6D6rwVce/SBygtl4d0rJyk6Zwmjv/MrMVmfLkJ+0jh5dg8sd1EbtzZ3FnF7rI6pDEIToA1
NRsGNPO67A798UcW2c3gKA3Qnnmn5kJx9KwXk86sT3AJ1mwUaWNCrW5jbZv7DP273Uv0s/U4Am5n
uIFPVZPWg/TJAgX/kBsDWicmqFjYd7LhqvGLNOwvLyMhQsyv607u0qaHCDt6ZKDJqffdSFzs1xsM
TgsnJtWjlQ5Nely4I7wuLj0b20XvLmCPNEe/qjdZ7ZiEXsRpEvPrKI+rMdOhl1VthvK7XL7rreZM
KSEfCIrOiGW8Gbnx/KUNOwBqwbUSb158fy94IDGNnnOjy3QuAyQicfDXXPgJ+yp1flHcL8uXZTQ3
l42BWjTBRUhZErQKMls3yzeZdrCLx8vfp4xNSA3mTAUULH98ipd9ObkFciiqxEOdUjF3bkc0/8bc
zSl4JuQcz6BGAiEAXHfvcejU6CPVZr9+Rz0zBcExsDAKGpsHPsYLjLmPliDVdKKXfhPdGkhFa9kZ
qD4NaikF1yAphhn2PFpYdexPUuhPveGxMPszVy6+4w2qsnQ2GvfcRblpk+sojxxb+v5HViG+3imx
Oi4Dsm43LbLDFNqhM+kqRnfy7Z/JEbKHJE/aSTn2Oo5f2sWp1C8VNUJCBSWx9bSJJCkfLejS+pwq
NNvooaP7LSyv27LEoV4+eYy74CAMIWcoitqeetS2+cRWxb6pwc2SfpgmTEdTLH+EaxDvi42FPjQg
EiN7ULZlfF0Zf3YxMQTXgBGIEmUJ2HM1NY+LfFMp02Og/6kWQs5gSOlYFwOkyHXqGDJebkci7vCz
fmlHBF9gRJat43kYJeYu8qLwmsnXQ/aELoLtYF2T5TfCC4gQsHKud3rIpVXxjdRdTXXslsnT5WPz
Fg6d1yxP7k0EAC5lAONk3KabT7OruIZbfUg+5C4vwjUOSGuKnbplxzkwOXFHaqaP8q6mcK3AwIgJ
0mLo2IIOhXnJBmQA23azuNGu2iZbk6qw88B9YQdNwU1IhjWmZQx1petpwwfPmm/NTvrBrgBGu9Mr
h4LPXz1ZGKtDIAfstiE2h7W63GsFwFrcXPlc1d8MknuU/8FvFDoTIChUDOmEFkgIqBiqYxoII5rr
vneGKw4IO15Tff6rNgmwVPTQKbIKkF38OWeXtC6fZm3kbQQD2oDiEvfAufCKjPAX60/iJzGiVap2
mspDp3Cz4HDsoZ990w+83jfvCmq0Z92tnwkTbDAYcfMMYujUeACd4BDFnJMHnUfusKXri8QKihaY
AJyzGHVsmJVcNZjsHK9TyijWje73JomTMVqYWLO9QESdgwq55GxuxAZREvjvZ2bQDwmzogn7o7Sd
Y3L2p+blsmOilon/fiahDKc4UhVIKK0PcfGhVfHe9q45dna280Jckmc7bDpewuw2gDjkzUXDrv9c
2k7rcXjq6Coj0VrXz+tpb4Qg1QylhX7so8PjBBCgPfbmz5XPBxCb7TASGd5qCnGmoBCwzNaIFzRp
42WvaL0YAH5zsc3t6ErGlEYgky8DlFkI3iHPOqPpJWzaYDvLxtz0h8TrrpV97+VPslc9SB7VZ06Y
iSW/NpN+XNiUSlBwBmM18pfwsaHSCso/WIJ/SMZotIscMhTDS79yupVpJ7Xg7/V/TSB01K6tX3NO
22YJTj0b0yqZLayjfsfnN2sUqJJNijzQzQCtexxV7YnbIaklj5xnB05upyJceE1UQ1s4ZyapJUdz
Ro+PgLP7hXAg64H/TEXBg1hRsugBV9H+UO3H2+Wah33DYW50nXuSR1GBk/IEf9LLLJBl0Krj9R6U
Ebk/XKcuhkb1L784Ey1fes/zyJmCgm9J50iq1AQKaijGg1RJ/hzW/mUfyT/xNvb/9iWW4EsUON//
kXZlzXEiy/oXEQFUAcUr0NDd2izJ+wthy2P2fefX36/kcyxUxl3nauZhZiIUQXZW5Va5fDmbGgQT
o1lILF5F9uo22VcpKKT08AQzMo0RTfMJvCxn1aVu7mWRq7jzA7vjxZiZvgmiZ2OYxami0krmNOQd
kgUZTml/VJrHUC88M2GOIitpSE5RnC4yiialSwNaFXagMq9fVC+ix9x+uHxZEktlC1akVCvNLjHV
6CrVvQnURgwpHKgsQSIjIhiOocNczMo9f24dpzRY2uPCJIZCRkKwEwbAR9FDCBJz+SVVvTb7uZBv
l49KJm+2YBz0SGt1g1vc6fwc097QL6Y3P/zK/RaION5LCO54ZY3YRMeMJJ8mVjnTG+PXlQYNs4QY
mJI1/O4rNoQ57BEhgKN/wioRiVPeM++axdCNi3cBNVRRFBb8wUjVChCanubraKnHDi8MtQXRqbtG
58PgqFeyqvYuTVtDb5pFTBXzAsK1qeVUs7lODHdpndnTvGk6hh5OEoteVtPF/ikvka9P5x8VDJSO
LcnU1gle91jz/PpYaZ5nSJ0V1KU3fHUO32SeBNo97+/oXUVObyf+AGg7Q3XbtDTtj4HXNgam5KhV
sFC5OxzaEzlqXnYIvcSdlwNfDyQPQPb85iuagqyWSqHSfABN/oLFfkDs42DvB4wmFn7cSLHYpOQE
SbUGc+wmFeSaFtN8QxB79afENZ35EF/VGJS4rBiyAxWcGBaIRUnSg9q0lo453CVEhsjBRUAQkVfH
J/qwcrJquoJCivl0Hn+TgEPCy9qRdwJhAlFDekZjeIuLMLaAFiFYPEQNt5vMUz18MsnqZST1urhz
9X48/P+PDTt7KNbMwaj8AaqT5XG9In2HKKo/qMp9IpuB3zOQZEtAELo6NfLcykCgMpzes/D+chsX
i2AcLTz8b6DGe3UevPcJgYuisCJipmZE33g2ZJXp2i06BOkhBehg+I6vgmlzbIMBZBCg+mQZ6h3f
/Iqo4M+QhtBoYZRYS2UsTk7RFNaY3hDabjQmzuU729MsChgky+LISwBEEoxVnJuDMucwhgwVYSAQ
XhkHIwgdXn/+Hxrxd9woVQnyhdjzxUdBBD22xzwq6QLOJqwV5W+K6kOXOdxUrSh6x4azHNmhlfju
neOkcDuE6hhTtFVVYDGNEmNe5t5wG7V/IPPsjUrxSHLqZpkmsRz7pNAnhRjeQKQm6HUTp3FZVaPh
ppVxq67drR01fpO136mhB5dvbu8oYex/kxKi0yw3NK3uBsPti+uk/IAZ6jV+ukxiLyFFcWIaYZim
1lSxVNJGi92Z8cwDBAw8ZQ4gN3FRdkAO6VfZW2XHJL6iJUSKAxqRFGWdOC0O2dFjLwcPs2Umce/Y
kEDhBR6gaPyxorxb7IGay2K4g/U4zIe0fqKydYB7QgAKcP34h5niIFDb1CYi+c5wa13xaflTR8+l
VjXHWbZiace8U8z6qgwW12R/bJZb1dkuMelpuJbd1EA7aAevXuwPpGl6rxzK9hTOoTR3vRM0viIq
GOHOmhpTNWoD3avsGTwyRkClGXDFHFVe5or3zpKvgjM1TafGHwvh+qLIlqIANSByxY5h/KwSpEM7
M3J0adpox+1TSAT2FKk2Q1wsKG9I1mjJc6684d1Qvc9kUyiy7wsay6O3Ji/w/bo76vNtQ46X1VX2
fcHO1aWRdesMi0Dzx9j4nBhvsDib8xH7rpQizDDehN9vwCU1NXWU7vsoG47edUhbKoIdMLqOJY0G
LsIPCyYf+ZpLdp2cFqRk5LHznjXYEhM8LZL6ph6OIBYbD6tdOUruVMn7y9eyzxEWK+EZYuq2ToV7
6XSWqqEJ/0Pu+GBQE2SoBDs5b/hGlol1b3Hp6IIFJA2DfbOZ4GT13IxIxe0P+ni1p/pEUUmw3UHz
VL935dHyrorCn+totqIA3OF/37wis5zXBhWwF3bfFHQR2V/StHEbIs1I7ryr8PkXQoJ+dqEdVx3X
z9mfPQWgqO945Jw75l35gNAhPb+h4YYDCAE4EdiUaJAVRJHQiaVJBl9hal/i2J/fsP4N32cG1vER
HThSgmDkXTKwqMTJoTriWMYBqS1nlUFh7bXlw3LivY0iLV8QKRwbTCuJOxIhLD/pbuckZyxyx5xY
HcjaiXcFfUtJMHBzRCgNmcJf+PmJnbVj+8kI5kPkqg6e2afLarVn7UwVToGiho4HjsBWWutVklqK
6SbzQzskaP0lD5cp7PID0EwdmRFmIlwQFGkq83IkJEFi3x899ZAdxmN5xZdlY77crySZU/57hSch
3RIT1KhXYqUzOhCLbI/F72PdMxvVnaP7bpKFdbtHR4mJ+BuuGq+b1xpL7ZBWdoTCgYVRhujIcwX0
NL17Lv847U3kFxLe9l5uYO6FIv9FGxuBecVuiuYUJSfMCPF0ATtFN08ccroPbI9K0UlkHAo3VwwK
jVkHeq2X3K5eCbQX5VBftQBrRhImiDAme1lW9hzJlkHh9uypNPOYgaCKDV5J6WrZobC+XKaxZ2i3
NASJX8o0XwsVNIb5Lg9Ps0292QaQsiVxIDJeBDWmfMdso3A63fcKjV9T75pEcl6yCxJMX5yQIhtW
0NCXr1rZIpr7efmw/qK8v0VOjFbwmqcs5Fz0MEbYF+CtjuKqj78m+2QDubtHBjPBjTnQ08XKfUcr
Y9YLKK/aU6+trGAo5n+Gqfn0FqY2dASPVBsLwVrhmOP8cBSjButjrNLrkeXjy09s2Yo/LlF/2KQN
OSE8aqJZJXkJtkg/+0ZieV1I3xtDdmj7JkjmWmImdoViQ06wS/XYJCVmCWECtdbv5/pGzWSLkGQc
CYaob3RliDOQaOzHeTj2xmEwYm8YDjS9v3xXMmYEE6TUIWXPJsgIb8zwgWX//2kO9NZYeIvBuwPK
Wvi+GfdavSwVtNQyi4M+jMBtpwv7TPJBtjtwn5UXUoJxq/qqYllbQuramzB80sd/Lh/Vvva8fJ9f
2sY7ZFlVr6zD9+Pc76vjNF21mkS09u/9hYRg05pxjbNVBYlpucPDeKSBRQKzrp1ONo64ywywJ02T
AgYESYDXzESNQaLIhM7YWP89pwCdm1VvaBqJkd69kw0ZQZCzONaHipPhRprl6C+V1KplfPC/by7F
igxTWTPYT3u6qqcfy/KYyyAnn2O0P+zLhglBsIaJ6HO/IBBRz/0pPo2e7gLRIgu0B4oaTfGDL5/t
NL6s7vAGidsQFiSuAXdjuoJwa9eZ0xjdp3UuzmVZepfpSDkU5M5sKrNQYTmfi168n6FFEILFs+8s
tFGYPrrvvuhot2ok4i67PMG95tFYAQCTR3jVzTpfzfrosPItAfjLGYpNKMY6mNESgbXeSJyCps6Q
S0zofti4ISG4u3Uqp6KewMboEzTExb5OHB6nTl4Jd5cAjfqz5L64R/tDIplGGXKEOpJqAsVi0TEv
3cM/6EH0wAekMnd001vV45VCWUl0V4c3xAT3amCdSDwWIEbZo4r5L1mVaS9gxHIaC0VegyEXIJgi
FOi01FgGTNkYmGNPv2f0aV1P6SwRhN1Qa0tHsEX2ZDRFjWZ9VznyGgLWYbuNZwW/agiDxPDtibaF
XBl8n2WYpmhfDV1ZFa3D6JBmFZ+oGbnjNHLwXfsNJsKygOxrcejEP7I2ta73jBYMdKra6dHPNX4a
mzc05tINEXFUqRwBhG0rlukuucdRkKIDMFctZ74fMIHVB7lr/XiDgG8pCgKejzQOhwFstX4+uDw5
NB+1WzXyeGCsePRBQo/LmKhQW3qCjGftyIwIWXLQWwxHwWR5YAGAST+ps8/L8NiXfrxMck+rthQF
qS+jAcsbMB7uouuvI085+/iW7wNgGqkuk2BX+mvHmCaTTi1qm66qvJtQoCOFLMe+K+LWbwriFsrY
jljF6tB0ZzN0yv5ksm8N/ecyF7u21doQEQShpzVLwwFEJpfkLq9C886IePJMJ8YqktBVJWO7u9Wk
LUVBFMbUSGaNs5Vec7CV9ciujQDJIjeRNkjuWr4Nc4IMNLreLvMMUsaU+lF+GDTTScg/4epdPsXd
m2KoTaCgicKmiDXehk3BYuzSclP2LRyuh8byil6XWLxdZgBqYMItAXlU3KpZpBOp1xUWby3tybUm
wzHm8URbY3SbsJbc0l6gjDzub2KCLcemS6ph4x0K3trqo5AFeH7qthTgyZjc9JiSSpzH/glaNkJl
U4O5FbSpXAeMxTDNdJEMfd/MDBKIQk8TtxKrsH+Iv+mI/W4smXqdUdCx2I3ReXV8p2jnWbY2Zt8V
shcyglbVZqiGRonjI0Ao/aVURHWffjU6L7IAYl+JN+QElcpqvbVW5H3hebn7WI82ZlhmQBpz36tI
A5a9fioKEfzvbdmiXlFlnTHbawLDkcPP8RmF6IP6jvXuegYKq58HhLxJxV5ICgIJ18xMuyBgMUu9
ZcAKmTo92SpxL2uyTD64nG6eOxqaSluEhJgEWlevIsGKa8vrj9noX6YjkXeb/44NHbwOZ9ah3wTK
/KVXZrfVjp0Ma0XGi/C6Kaw2w5IQ8KKF05VaejVaCFvUgKDEl5nhZ/+Hc9+Ig/C6UfQ4secRSlUn
BXNULVudTDHrfykBgolQk44tawQjO5TMxgammnxejZz+JMB1lMEr7l0Pmh1g5NCfhdy4IAZ5tmax
1iAg04uf1vCT1DlKgzJUiV012lIRhKBqtc5aRxMdiJkT5U6JKAxvQq+YHLPHcuZfhcFZOu3PtVO8
ri1ZQS4ioy1a1KLQ6/OhfW4H59qrfEMhN+A5cdkjdE86tuQE6YjRdkPDFlxWlTp7VWkzfyWdbD51
98bQ4ol2S/RAmpZgH5psCuesRGYHO4OcOrICkutOqEUSvd29sxfThw3wrxU3bZdC1TOuVM/Y07wH
kdVONAdAGHge0dJqp9EOlxVsj7ktUcGdLMhgI8sDBSvWo1o+ZOq7cZBAGezdkmVrlDwvSwG4xGu+
Gm2qaqLhlqbiH8DTOZGs7WHfJ24oCHJQznFL1IVTcJcD76NP/jG9zuMNj+GDbJngru2zKXwCVW3C
xOabUjf+82xDuOLmSBf0g9ul62msgstXw89FVCY0+fwmJOhwuizYYpHimaErBnzSnTUFpR3kmnkd
YarqMq1dMdjQEu6oXs0e8/igNSu229PUTci1MUgisf1gYkNFuKda77JcaWEe7NKxHvlLPjzF35vc
NQLTr1Gn0yWi9xfJeDlDwbJPZjyESwa+4uvVH4H8iD5pFKc5Dl7pylqJZPyJ4LxULVL2bNujn9ny
/A59Bu1IzzxgKgHTKp1729et3/wRQX1Lsk52wmXErLD0LrmOxn8nhOJq7zW0itDmSYouZn4ZzocS
A31L5kcmO4Syvra/HCAjqkEYGhbE6G+ow6ooJh6KtQeeOUBR1cVq0Dp2eUMBfzPOkiLHXyTkhaRg
3dWl6syOwfcDMtP8yu7HE3eUBr2ygunEl0lfVjQpPa6Jm/CMDi3BZJ2BA30ewU195aC+azxy5jC+
tWwId18+XrgTbMiaa0vd2OAuzyun6GxnkE66cxH700y9kBBMxxorTW6VYMgYmi+l1gIFcnwkhvrY
dJaD3s5/km45VaH+2WBz6hhtKElxyVgUjArp8rQdKVjsKuu2o82P3MwlkDIyEoIVsZHRqvMZLKrG
59F+l8mQYvddyn+PEItUX8tEEo+k1DgLMUkcut41JUPr8LWuS4RdRkewFm1LWiXGy9zFnsVDGN1Y
xnlaNFSsHiVCzn+wKBPbwEwgNHTxWBo1DH0bafQMaGxetyblYU7gpEt7aQ/Am/mElQDfW0NNg7JT
Islrazea2v4E4eGaVGm7VgQ/wcRY3TfsrPGI16BHo/NTw1+ueSupDDqWS/olrnl0vFFtrcSLCKzi
ad7bjtEdK6zFMUKHmQAXTiRZlL2r3LInmK3EMkf0FoIWMzt3aT502mMG2JRZNnKxZ69sjFNRFa1d
yFWLyASN2qQ2LWyGClr+Ljus3203/8nunsdXU+ctKbwtObHPobBzSkrUtYFExMepGswEG7dGoB3y
e5kp3ol5XpEShHQBmqelA+bTZRhQa+CaO/2nIuug3jEdr4gIYpjZOoJfFUSUPliz+3iVmCYZE4LM
lfVaEDbg+230EKUfoxmwBxKXJSMhiNqy6qRjtsVcWl7F+c3Q3FDZ2sY9x//qmASv2FdRQ9scbKSn
8AyF5ZMA7bHG8qzulJ5L6siieJlcW4JnVLrWWIsBck1veB6NdwGPkdMelKANykBKTnaIgpc0uqqs
Iy4Hox9i7FxJnC6Ife12dAv878m8yrBJ0pWN8cukT/CNi15PeoJVPW7S+Vp/W60S3yu9N8EzakmL
xboj2Op9oGT6pU8QYiPBoATaTeahe/sNEF5bQRFrwnpljE2lgaC6LlfdwJwwNk7EWiTuQ3JwYpW2
XvH6MhXIfDZ9sOxPTehd9pAScRCRCNqaTCSOIX2oxGDjsVMiJT03Py4T2fERr85KsA104m9VzoTV
npXa69QJMNl+mEoeWTJe+Flu3B5N1FoDSB3ImEd9PPXZuZSZapm2ih3nE5+eazgNHjUj1ENuJHPZ
I3/h255UWfnBCI781cEJtkFPe20duFR3B6BII59AFccCIBmfWisehyvj/eWL2lss/oqgYB2mOTHa
0cRNqffVT8wuu0OAl+NhLAA4tAIvCn388dl+L4Vt4t7nEqOCfVCKta8ZfCDAKdbY0w985RRZsVMk
eccpWm9JEL5iVLAXpR0WVV9D7qPyys7d3L7TfN60YnrVgsVuHtBMAlkrzl6LzJaoWJmhar+EJbe9
rTd66Gp06RmRBd+udVt9HgCK9Yw3CDTKh8vXygX/wumK8+hhpIVGivE6t9U/KuaXPJP04OzFuK8Y
E4OLWEv0aeJyajjshkNIVPexnwS2O9eudR8f22B5Q+/uK5qCUcmnsWtmHg2oy2GqvhVD0Off/925
CQal6QuNDvy+9PKqym6rWHJuEoNl879vDFZuhAmgIPF9hT6N85Md3VQylJK9UvSrYxJMSIwVp7PW
g0Zoou+i9vmATLwckL9DX5EMDU1mHsUJDM2eVSS5cCnrEwZXsHt0deiXGfo03spTGDKxFoxGU65M
KbjRYOudWnzJqeRps/OMenV0go1Ql7XHzDC/Hu2fNLxP5+vRDF0r/djb/1wWtMuC8Me7O1L1pCcJ
rNG0njTtA22PVLaidW84ZsON/gdSXWPUecHfT0RJr6qJBUD4OvT0Z6giEqTRP2SkDnDoTkUqy+ny
e/i7+cES6ddiXmKXDqIMnKOmr15b3OR9hFaSn7ybRFO/0EHSznlZLDCd/5pcZ6SJPXUgt+THan1X
SyvfstsSzIJa6P1ShCDQ+2GNfpIpaFx2StFAENg3i6c76dcI/bDOZRmReA9AiLzmyzJLO8fCd5CN
PANJa8tPfQS6RQC0w/i2uuZQ6vg5nuz6Lkdvurj9tK1tlCVRkXJX8iNavDCZEcWfFk2GBfCXGB4t
GZjeQsO3OKC/aoM5ZTrXApfHVtgWg3nIETXCXxlXmUbsX+NvcmKSXEuw641gx7RrqT+t6k4fS3ed
Xcml7UdwL0SEt71BWmNJRxD5FS8C5etGP6EV3+N1huaTLJDav6sXcoKqjaRotTwJmTuzb1X9YcZ6
y6Z3m05iGf9i51/oCDpGctMKm5CzhYoQ0LbmY/rd+NofOCqK7cm4kkkGETRuUnpgetog13scSycH
zgw7JWgAUdDKZ59kGxtlkiFoWllMbYM2SeYa9U1GHlGCGipJuuQvIdPLCQp+2aCzEc0raNRefl19
/AX1krj6nfJV9wvsvXnDkl/Y/xeCQmifmbpuVBVEg7XMSybN66fjZWGXHZvgj6ucrfOEgXM37T4b
+efJ6BxreH+Zxr5PfuFC8MkZsf5LQ8eCJSw1L9NTmQVr61Xat8ukZFckzlUlumpHFZc6GvSn9m68
Yu9bDN9+/BU7LfcoK8wS37V3hADv0HRUurG2WJzDHRRLL7OhQKTOsHFJfZd0hkdSSdi5q71bKoKV
GKwhGYooh/bmXnnSD6lfI/n+RfUj7KRH9VPmQfY88paeYC2GWVemFIGhO86+rXiR+XD5pmSnJpiH
Ul91I1Twfcj/Z21cz+OYBtQaZMacG2sxkNnyIdoFe+6AWwo6yQKrNwXjEV0EncfxINKzLNUgOzTB
QKCYZZJoBTG7grWbK69ZJEkz2bEJFsHuujbNQ1AoikOzBPlQOJlVysIWLkyXDk2wCkmuDWM/Q6R1
5DcZ9vRlgf7IF7/wyocMUn3P/21vSDAPaoR9PD32prukAcIO86aq8YzCS9GNfVnkJLcjBg8jm0Mk
SqBCpfHUFz/y6fTvvi/GDaFitT0S0RyB4l5NshtAn0vEWXL9YkUd9S51XVuclVbdG/NVQzqnlTWZ
Se5DnL8uZ5KyCmV7V6kXdyxHpxiRY2HBvEj8qYyQYAI6ZTDMVsd55RjR6Y3Cmefv/fKhlDY6yAgJ
NgAomUOxpCA0IcsYE0cv31MdY6nkw2UB4JJ6QW0I/x2b3ICVznazLqi/JsmpHDSsqbtbMqeYzh3m
qWpokyU5QZk4CNZgTGBxxghXVZi1Y7UBSVbXCmWDOntvwY2CEsEaAJFZg0yAyqJ9YWvu9v1xsH+a
c+uM4btJtpNNpqWCOagUvS6sDNTm6JsVfxqX4F9dkhghrCjdNUUDYVAQjdj01o6vldwvko/ackXU
8igt0EsuSdyBOxnVtJQlGKpa4qj5wapyQMRJbM9uuL25JMpN+kb2ZqUi7cy1tjv01yrylM0Hnua2
bpoT1rxPjmwFpOSaxF1dq1HYBP8CPftxIg/xdLh8TbLvC8ahIJHNlAnfD+t3VXgmun/5+7u5Fbxa
DRNwdRoyGYKctUmldcQEgRToYYCXPzwZQA7LpIX9fUZ+0xETyGEdx9YIhHF37hpnHD4m7HiZExkB
we2Ual/oEydgZse6/KiOH//d9wXJMqdJUfME34/tU9edw0aikLLfL0SavR5NlRbh+5l2rzSHtn26
/Pv/ohovNyCIEqmjdYktLkoftM/RkRzHo/a188pbvlYu8qVjD/vR0ws9bhA2qqgPSdy2vA0HK7BW
IBzxBG7mKjNQICs8EmUTZXsokPZGksWm/cXOp6jkqsgyZ0ThG3gSfOOX6RlqYBmO5rZO4clzTLtp
6i1dwfsMvdV2LASfwGDn/Zh879OYe7zb7m2J4y0xwQmN9hRmNfet/VS6CvlaLZ8ui8m+mX65NcEe
EHWMMysBgWbqnyqlPC9FdtUyWQQnOTUAPr6WjihrGCbjQcfOfJ6G4bJRmcAT5NklgBle5kpi5oCW
+JrcVI6t1iogx4FW28Jn5GFofFufgTLg1MrXqfasN8BqbwTSFpPHrK8LPSxAM1O7A4EbIrk/yWKf
v7yI/3thmKl5zRntu6YnOeyGRQ7lCZlVr3CtzqGaw7eJc6jOy0d52U4BuPY1vT7p9HrhDsNY6eCU
6LhIbFNiq2Q0BNOhqd24qhl4WrGfdL5lsv2nUukTQtQ5xchowq+GBsTv76LDkjoE4M9c+NrUu3xi
Estrq6KFiElmKjOoRUVQnrIjrugmwwqDHNWlX/PXb2laeTETaDp7fUkmK6LOKHCA+RAsyn0XSvIw
/Hz+DPFfhE6wEm02513NnVWl3RPtZ6Z/Cm1A7cqmEvjBXCDzrNUbF5KSdEIBGLJGtdKb0qcYW54K
TPNaVaD1ncRGSHh6lpkNsbFmi9VO4KnUIicfzmvNPJO6Kvl6WRwkwv2s0Bs6imHNNOX+Is2uG+O7
2jy+5fs2snvAGUdmVJA2VUH9JdMQ2ZuYCmiQTBgjWZS9n016ISGIV6ZXcUezFE+hM9+BVAX9glkR
zUWIfYpksrybzARMy2+GBGFLJuQr+CYwtzWP7WczAMotNkk15rH7bAepk8Gpy8YQ9u/oN0kRUzdb
AHlizWCwJ5ETTZ90/U1W9IWA4I9y4A/PVYIEVqWWTls/6bJ5vL/4hRcKQrw6qoqqLx1Obb3rMUdG
jlmQX03+r+TVvz0vwQnVq94D1hnnFQ/9ZyvRH0gny8T+xWa/MMTvbKM3YzTriZ6DIXQG831IsW8c
sCaFMxQfZAztW54XYoIHYnMTjn0MhtQkecQ23G+hOaD8DCzz/JtuRR8uq6z0sgR/RKYynZUEvE2L
u3LI9NIL8Wydi0D380MZNJLH0l9c0gt/gpEwGUW+kSS8YInJyR5TPVlAH/uDcSZufog8GfSelEPB
ZDA69U1c4kCfl9zw25u+dD575Pxhp47kQHf1lw/LAUHOVv9Ad67ShjXNwh3HAAUu9OImsWWB0P6D
Y0NEuLS4KUpA/YFI78fXmGekP5/3zwTV5+XzuDjrocTNvalP5XkO8D+sCTdn90oRaTwNNWOVnm+e
eQVTQ5Obaz5xNBJLZut3n3EbLoWLy5KqtmJ+lOOTdUf8IVAO80P+kVf6lqNM7fZt/YaaYOuXuVxa
1YYipJoXLq6GWQ4gCtluAYzI4Xl+/X/Rdq7Nf8QZQCG0VMgKs8WZqalO1i7OG0Tq/XU0n1ftviKS
uREZCcF6mX1qpEwHiaW6zcb3qX6OZKsXdm3Whgv+EzYGMmzWcgw7kMhzf9ESd6wLL5s/D8O5kBUY
+aVfOjBB9Ds1IUtBQWpqW3dS00dF+wWfXms/pgqYTyudJSZLdoCC3JN8pTS2kT7uwzulTLDdx5k1
2RTRvpnanKEg7aSxLLsPQaWL3efCto8G0iUC3gqPbqZjKXuZytgSBD5fs2IcIpzk2JwaLJUcH5Ne
EqxfZgpPbeGtzbSliqaR35bLAmDxHtqr8ooPhKjH3JX1puz76f8eIagJoQ1ZKq20GhzhGAF9ooal
N73GdrSzdijks4A8svirJIKaEOZYRtmoZgze6qdf/RzhKf9UPfHsSwtopuTTWzz1hjsh0gFmdxlF
Nl4J/dMM68vBreNPyxPMIYCZbEmZcz9tsaEmWA2jqC2j1nCWqs6crgxyQGh36XVUu2NxMnR/ID96
TTbwqF3UbpypYEhIXC3tyFUt+thpwexNt+iGRGpYPxUD9vkAD9ht4O58jl4yf5Ec8EWFAHHBtBCz
WvsIuEdALylyp7/mrZjhCc9l+wO7m64xousNx+i7hOq+l/uPBwBVwboMGckUyvV+CVY/Oa7Hwg39
7MSBjxRPVurdj05eiAlGpqnHJaIlZDYlWGueRU6dHS7zI6MgWJV2CpWYcauSqaeZ3iz/1qSIL/Oh
nwdttHBeLbrBsWAKwwT0pAUU0Vzka29pLXnRAvFlXnRtEStcCzIMztGvVuNqxbfLBybTtGcbunWe
hHRzx0AjBD5P+l4f3s8/yupTvwSkvLWi42oo3mWSEkF/DtE3FKPaqrregCVJ2TExr23lkIcSn8mv
+YJxfI62NiSmoUts1EQRK5ofKta5eXZDgBxm3qQQujA8V6FEeyVy9xwybwiyPMkLC/MQaGDFMM6a
O4ns4czV/xJLgnmYFFtZVx5HdWAhMvyyPli6itUt/uXbkdERDEKN6JsNXOZa+tFiWMp1IoCVVyWu
WSYDgiWIsqzJlxZUWNY5pZ647XKHzhbnMi+yAEBEw8v7Wm8iTkZrn3PE5Aog+cd5AWjEepBvNJNI
gQiNN2R1W5k17kgtvCn+SIjECcu+L0QYoRKl84onntsi73Br5115oxioMl0+Ncnd6NxlbGRZLZM0
zAx+N8g6EkzhReptKNs7IhEzETbOiqcuJs8aqlRuOhzsIcQ43kNovmHAjEP7P79wUIrgR7phRtM6
ijFyHNlqHvPkm9JiMZ9stzdXiQuqKaK6mGqTkIiHmTn5SJUfy5x64Xg2yeShxeDy3ciOjf99ww4w
U7Nm5gJd0dqti3uKGfGWnG2ZAZXJgGAFWKLGM+M9K1bxRSEfyg6tC2/Bi8ei65e7EYyAldQAmrLg
CJaAQy42AXvPdylzONsykJZlZSwJoUExRcuUhaAGQAFeeANUB5YRed1n7FN2U+RieL5JlrWQiIbY
c8ZKCxiCGc6Rd9Ol8Te98od5droYfdCaf1k2JAyKeC56HLKq4LIxY+xvwVuU9pqTZDJ8MIkREnvQ
FjM3q5obOSs8N8P9IgPBlxltsQEttJVUN2Lw0Xp8IImPaihucg0IWFTPTUlbvC67IcFAWKqClDQW
sbrL4iqDw4M67cgHrdm94SeH5APzui+dp/vlGTMc75STYh9ml/eP0u/y5Ypc5C+YEsLveKPfsdHW
E0lwuHatHxiqMF1dO2kY9PqxKa6rWHaZsker2LOmA6hdbQYQXMrbBrWm8Gk2DnmLaV/TZ3F+7qkT
0c/1KImXZLIq2BeajxZd6xZRJ9Wuing4KSgRmiGVuLJdWQX0KZYDEoAxm4LDXENKcisBGd286qvY
1VPpAXJv+MeNbUgI3nJa27DH8AHexRgQ5UsjI6wwoo4d8CToW6YcAKfxmx/hEW6E1GjaCMTW9thV
foR/S9VvN7GwoSEoBKvLsZlNSETva77lV8EaOeUVUBQwSAz9e5DmTWQnKMi8MtQLtpiCKfNmOPAa
l+LGIQZFOMHlSFuJC90VvQ1/ggvtmiK0niOCuT+P1ZlZx3qUPD9kJATp1ocmZTPDEQ697rYjJssK
7DZLM4nB37eUG1YEB1pVTYml1aAznZFWBQ5FdlN+yq9mAF9Ud0TWuiJTJsGBTlNed3aPe6qxRtn+
lCcf3+C/XrgR4VtY1045m7gp4s+CHDC7hxX/uUyE3+6f6oqJf0xTqoYlDqwVWqzPhPfDJNgYOg9X
ChvRfnOSJor/cje/CYmev6hGpatWhBstmqM0zD8VAT2N5+7UBpGnP1zmar98QF+oCYaOmTOaHmZQ
i/vAxJghLxS3haPekXvVx05Ht3SlAdW+3r7Q5H/f+Co7wrqfsgfNEYYCuFA+9BYr1XgrCTYeS8oI
Ug4F0xfRppmNFRdHnteCdSjHALauhrBzhIPl2F1Fny4f6r68v/AnGMJY0a1e1RC3NdlJB64mlXx/
vxa5uTTB8Gllgjibd25yqAguIgYiHOQZF2+ClGDvmC4JdvYrdxuKgu1TjXHQaI1DzD/PfotxmARb
4+L6oAXss46GAmTFLUfWzCI7R8EalutqJaQEm6p2zsZTXb/JoL/ck2AFi1yd6Aj0XXeobyfzelLO
swyGVKrNgu2jZOxRTeAHdzJ8ACWgRh1/45AeXLPWtwRHL7cktqi3ZRIh+Y0DA9AFSfxSvR9lc/Iy
2RO70lWU97uQM9R6NfrFSy/2kpvwesb+5D4oP8gCF5n6iv3pYUOt2eQGar5LEye7BWKWOx4T6qko
vvNcDMDcZbX3fTf8WzDEHvW0VpvF4u1nseJnrZumx9T4d+6ECjaiKgeO0wwShR6U6W0zH/R8cAwl
ktCRaS4VbEVP13A0VZzfcB4OPjs3gU8Vp5mc7IQMgKt+jz9k3y/bP4mrpIKxKPNBn1quV9VyMm12
jmnsWlZ+W0VvaQzbyLtgIFram5MWgzeAxR/Vqvs/0q5rOW5l134Rq0g22SRfGSYpS5Yt+4XlsM2c
M7/+rpbP9Yxb48He9rPLAwGNXg0iLOwMxd78nS4SRnDM/8xDAxEF2AJr3UvU77z6OFCVaPJaSTiB
pgxuKC3kxPvs84JrhYY9MOs9NHuwafjOniSpPR+t//TxNztakrUZWwuHpG6jWxECIpt+lV2vnrHJ
QHhPTc+c/148npUpBRraqHVxqEKevhXsO6iOYWnr9RjYm/hQUHwx4uAvBGumFGHks1E1pg1hrAsq
dtuNz9FwU/e5iylc6oIRr5S8LKPGzsdKr/Dax/shSIvXWpgVlDlyNf5wLSZDLJ9kLBQKXFJQgo9l
KjtVFxEAekzQjIQFc1frNn9vbFJUk6rg8h34jXNaGkr52IWsykwvMVo9FkckdsV2hBLMSVhjfzd6
GsgasOprT4Zs5wHkKE+6dM7M11gXjaVNEO8nUS3z4k31qfJe55J+FFJRNKOIos7D/lGsdAcrnTF1
ZRCbYKXA0t5F6r3FiEjqvLf8v4w3fOsova8gGxAfyX3A4g9tQ0DiZR00uZcg61tnMUV6vOs2a38f
1XdT9yfFReOognS5Rqx7b+wBZtITx+NJ7qUq8rB8JS4WZSkpbue5kZmm6FNwlg3Gn2rn/WWvpiwl
XSG+Dt1YKFCjaLGp7B/Ddu3x62URv3l8j6YSf8PJl05oRXnXiyKCWBC83DpfoqB3k/3qTfv8Vke6
2vHXb5dlUmaTHt98Yos9c6jFy6vJ/mekPrZ/E5AddZIe3dBIxtYQmcZxk4+uuem2trJloEsFodlV
/E+yse6zD5d1IgAIO8V/taNuqAlex1cAWsSi5U3hGd8aX4wfZJv4eSU8/DL+aKoEBIxNaTeKkqkR
BnzcOesDm91p+BMHxBr21z12OkhwflVKqbH8qFFjSBmfzWST6u/KeEcY7uw7cSJD8gZ7UapRjyDD
0dHJJEatFA88BtaNeHizDdnheTaqOJEnOQdfWO2wDl2yzs7Yiqii8hwvuhZ737AQi+Q5OXuHT8RJ
fmHzKtabCuqpyy6Nt5X5ZaBI1c7epxMRki/YedOGPIVGMzJjzn1MBkbib3zzlB8FyNmrWNOcvLch
QN9Ogenn3Q8S+m25A8nOd9t1vBarOHqMHJK9o8RpWVJMpmi9EfdIOXranRp7ojer2E7MtZDgAplq
sTHBQOkTHknY05Jej3hUnVrtIFN/6BZXtLtFgXWrfDZvBsdlhwo9spNDCRWKXLKx9JZ0cdXaNZYJ
IIBZAtHPl6uu4QtipnYbUnliSkPx7yeg35RzY6cFDhQ3z52sbUsxwxNeb0nAEapzok0RTDgNz0W2
H9EJMVH14vMwf+KWEnI4tjU4o0Cn+oU/vHYl+qM7NH6LaVQdh9TsKD4cym4SdtQ2H1Zrht0W/d3A
n62K6g0kwNCS0GLukxazPlBpRqs0HK/Y2td10AfJuxWNlmQfOHW7JORQSqwoaCPoYz0lj/UmvLf9
vt6KsJlh6mdIPf6XnifzFKNoEJnJJDwvDvChOoB7j7i9hAltCTGWPmu6Rolgws0sOs2xv2ef7Is9
kj8eplA/XhZHOLpMWBxV2Rq3CQ4Mjh5pe9v4MiYEEwbhdLaEDOXKsJhvggil3SXoI6qoLeCUAAkN
cidTosmGAJP9U0SPWNz4dzaSwKCxW90oQpxI3e3m9MGa/KUnwiFKBQkK8EI11ZBDBQNl9eI+odYT
i/9/AZ1t6eKDOKYaC01c/O5LFO6G2c3qO80KLhuKQjRbuv4lfKmea3E7XpIvYHVCzyJ6OQqvtFyt
BqviHzd2HVFUJovIuWOiTA7Tpf2hqJ5VitbpLImzcRQgs0TkTd6mfMRbYNwImmGxTVopXPNWwHQe
IMccBu0z+YiLE7lwYjLJ8Go5DfaTQa1xMwUI81DDURVXvS9NFzshvcrHVGOFrbvKn6xAdU71lcKH
sMoUjbU4xDhWAyu8S6rHOu53VbUnvIXAHnnCpdPS1Z564fSIY1VMIZsbbWf7YQwSsPq9YCrIyfw9
cdEcGSuYllapAZm2th2Ku5bkViTiIJmEGIsb0Fgk3JG5rz0HbnLQ92Lqvd7+UQ79xDEl0EiaVSnn
EqKs+katrlt+xSjWNOqIJNyYo4JZlSEudBsM822j+iX/y5jBkUADDARYaihiBgOrQazNuuPvqq8z
xtBFoNr/UaX8xGhSyKBzLP12emjEu+t0+DZYD5e9+rLFTHmupeHOOhdg//fW5JOh7efWclubMNll
JzblDBT2Pw92LgJ8xfxqlvclVbU7X1L7aSRTHmAp4mxS0Oclmhf4oX9aXZSP3xd7xHC+4lvvLluM
0kaKD7R81tRcfDkoYQ/KtM6Na+IBpySIfz/5XHDSMMoq8blg2s+T9RxRc83U7wufOPl9M5zasBJh
dVYcyup2KSmkvBzn4mB+FcDKRDXzCge+qBgFqW6nbXQYUtQu8txVN8VHmtOFcmPp4hujjmoCF25c
vdM1tDLXbklNz10OSkw55aQugxmv4iqm1R0+4uJ6v6o3xt+FPqacaUIxVV06gfimud7NIMvri9lT
DQxGpRSjJWE0eQDFVCxrzjOIartD19wXmeo2VMWeiLFMefAkK+rULLgAMAvTgOZXw8uwTy/DZkev
uJ785l6lJ2CJk3rFixMHj8JONSrx0jTfh+/ZbXoPDjMPs/vf+ROo5kKXC57iPZUjpGDoNWd5KtaZ
Eyx5gKr6VrylKIugtr/c/ejfowxLHZ4EEuBtD5dVYF5cfpyHw5yF9KAIqZGEFGjvaPVBcDhMRSD4
D5Rg3dpP9fsZyJqQjBHnVTKw4dZhumrL3bq8GcKZCyLXLvuQap9b7WY2iA+X80VH8yhDMtu6ltVU
vTIg+NZXUXTMrximKnW33FIx8XkvPIqSjGf0vcbB/IQv4+5QZMFkNP44+GrWeJcfJFInCW7rSo/H
WhDsFuV2TlO/iTa2ijCrvOrBNx4CCR8XxdOnhfj2p85LAl1bBzlZPUFuEm1A4edWmpv3IyHk/IfF
0YpSuGWYQ5ssBoQMxkus3ip66y3Oja187v9wxufEOaRgq1h0VbEFhUR+LSrS0SEtd+NB3N9pl1oB
lUg+PzB3lCd359jhoOh5Jib1982tGINN9kgFefqOyjwRJyW36Ghx2A28hxGX4koF0Wu/utP47bIb
UjKk77Cub/CU1JDhWLtw3FnRTR4RqRlKhBR6hSrosfMJcIQH5Y5H2QYMMNu6p/a/UmIkjIiHuB4j
wbPB18AwW1cz/dr5Iwrhk7MXf8TJY6Gatqp0gk26XD8wZrtmTLHv/ga9f14duevGWuawWAQ/qbpF
Jt/P78adei/mD/ptp7pUEycBd4aEBjU3BmViUCjLngbbb4yv1vxoY6HYZTf7TUBx1EoCBDtZp3kU
b1JcuQNSDTXo2rKb+YE9WA+iYTT3qKSjOO+3uY2jRAkWeruywliQJxUM/Lv7mmLOJ35fbrxZYzXF
OmpopEc3U3yf638yIXl0NbnRxuTgqy4cnMxQ3htlMPDMtagv79+knX4aSW6wUZJ4Qf8ahLx2hCQu
GgE3sV9qQb0TtFbKQcfUuaO4yRfCH85nMI6CJVDodLW1I4E7E+hcPJGTcQJshi72opU3n4jH9nUC
74IzmBI4hGVqaKEFceoBstwoULxOEJujjCT6YBxPU7fFHryI+/Fj+BxvsQve/zfBEuU0En7EasTm
KcLfkc03s3M7ac+X7Ur9vhRUcCxTnroRv2+XV2v60lB7es5X8E+8UsILnQ9LV3UQIDohwPqzCfe2
L0pwgoIn8qlOWCKOMCXYCLPOxqQoLjEzvs7Lt6R+wA7qKLlW5/eXDUfBrinBRdXqfdwKYn1bTAeW
m3mXIxWLBJFwSN3YUp9xFCLKTGtqMnZZJRY6LNvquyhjKbfhdfUiukrWID38NSDKs1BoFFSUTBxd
yj47q9eGj4QJCefjcizRxJ3u5EBE48ZuQeWludVzu1sflk35WcduvnRLfbwRbz6XUEQDl7fdili2
VPVtE2mHNCn8cSW5osVffgE+uAQfiPesYqqFZmDNBGDcLQxNj3MA4tFtcUU2sBGPstxRUvQqN9sc
ai3dNY/+KdOXbNg3PfUoE5eLS2DRtPDBXmyrSJTrNr92jLu0u83LztVKksOO8g0JN1i8JkO4woIF
9sr5uhd72afCS79Ulau+qH67tSOy/Zu8YhJ6KIuG7TaiqDIcQpRVxNGxD9hvqAZYm4Z8AsIO8kUV
LnfJVSQcaXrUU9IFRlV2GUdblbZrr9aH8vvgp7tsM1xRPVXEFZDbTvI67eNRhAkl2Ln1p7K+tdK/
fKzl/pJhHoaiEFGv2XvlXnx/s0cVJGxoIKB7jwivlBtL1n6xR1PQNyrVrtY/GE7r9mDiwXL7Oqd6
EykPsSQAyebQWNYQyR/jJo/98Rp1N7AIF9jA/il8QoJhlz6TxRsCTCwJTIa1Vc1EfBtP3nFgNHet
fzUwSmooRRzVquO9FrsvMIa2YPFduUE66Da71g5sK9ZV482msjUEfMnbsZNoMqdcBDmI7XDVUVX0
rdTDR0zjzxicFsSlw9VSuI66ufwCUYIlkBnHgleNCMkbK9stOXOjBVxGdbRFFoeIzqlASG5CKUNr
xNw4lBw3yp0BJtgM/V1sq3mRB17WDZX9p+ITS8IVtvTgyxAR7HD40eefbbG9MMd639dNe+TNIHBM
7kHpyzmuLRW2/FEzTQ7oEV1dDtwU8vgtlVYhHgi5IyXL9UYvBS9smH7I011v+3/lG3IPCltRLktE
j5yj/hMqQaF3rtJihxbhgpRfyI0oWa/2kS0+qNVtkqMvbthGgX6vPPM7wZQ27aiMMilQgpMqVrow
LCFw3hS3Ik8PQqra/cqxZ++184/KGJx/cCzDNh3VdN7sJC3DdZ170TPATbhEZ/h25pVR714+rvMt
1+ZRjEDRk0wLUkZDYy6oDWl3WNKJRdop9maOOwzrXmNxt1t7yp5K/f4mJXuUKb0GbAmHxGRQ7f2C
qkcRhPth0+yRd9ldVu78E3eUIx2Z1ax5OjbQLWbFw1o2rjFW/ugkrp5mV02/EuLOw+JRnPQEzDUf
MDkLcXYeuk78LkWP/II9XuYfVaWPcsTfcXJkesLRn5mJIzNSF8tCqhobBnLqdaH8TwJ5I+ND4lSQ
Ur8MgQgkmxu+V5+0RxHTCWzKepdicaEsKAWSaci7tMZ6L0ywVq7JD6b1VGKhpXfZLc5D4NF+EsSD
6Rs0nyY0M61D2j0yOrdI2E6uHWo2jxizoIf+UO/BL3unpy73h5fmOvJUN7ozbpUdGRFTQkUq6MQt
2nWYUiOHUPMJ9Q370HmrG/pmkHVYqaoFaWB+XHYkd/r5KOunMV/f0xOpfV0OrTbgLi/mKwqL6mWL
HcbglcZs10YhuiV+8z4f5UnY0aeDNa4KtOw3xmG9LjfO7XJn3Yjlqmwi07aUTSUEqaNIjTLhkFH4
obGDjO80RrxkBEi9AvSJAW0rTbJEjBxMIJw1wsrVjH9yJ9pm+j3XCYSi1JGQY41rZ7UTeP6kfpzT
x3FY3TknJrYoGRJu1FZbF2kMffLpKTTv4/TD2hMcBcQFfqUXPTFZ1hlJPVlQo40ftfSGUeSWlAoS
QPSp1pcGwguvZl+5uWF54kad/1cgJFPYmSPTRqcQOkTbtPrqxO//7vclNFCSpq1yYaNev2Yl+B+D
y79P2Egmr0uttLQ18baq2HeDzImRfuLUxqrfpM1/XnaZvG5W9CRyhBIvXWAcuLdipVT7ZayD6aN4
hVgQY1j6lpqhJ9xLprJjcaMahoFLX4Y3hfo9+bOusqNWwrQn7jurLHVU0SMV95j3fjTBAkutAqZg
UpduusbMKFtF98p8px/EMoPQx5Dt9wV9ePRmUVKadOeNlBddNMNiWGqCgV7BLMSvza3qY7z2D5n+
jyGrLkUJhmOklRPDK5SdcRAULA76SATbdIb92lRIQgWrMpGNGY8puNUFPnuqJ+KgdafvLaywW3bU
nSIcT6aySRbeJqXozNHaD3brN+m7y3f2/Dlx1dE123Isk0vAxkSrUScea9F5JkiIBd+UDXYNsbeM
DA3OvmxHaXLKzLS45kQrkj4iP6EG5k5ME9Uguoqxu8ADm8Ih3oEKZUsRXZ2FphO5EvQNvBu7Uswo
tPW7Mn9Z9cMfNvGdyJA+m2r06xa6WG9RBbkBytP/jQqqHst9CwR6cI6O+FSj1JIiH63q9bbp8WUd
Lnu7euzKj/lEOYj4jTdZ1RO1hIeeQJOVVxM3LKhVa37ReKJqJ5YjYJFUNCClpAM8qK/Bs05/IlJC
w67D0g4nh8gBNENhq7pt+XjZ7SkJEhaqa5gaawHDTfq7ZvjYk59KZ2PgExUk+GuZmjImJpeaYMbi
QxTr/PiL9snc6r66m6mmZ+paSfDX5gvXTDG1tOgfef6ZWX6GOgJ4FVxydJ0CDDkbZlmrvmJGSmTf
GPYwzbty2IjcYgXKC+QixvrvfFzOhpmWyhRbXCtlyAMM+2KY/U5TiCj4lY34gpfLObA8ba2oSuEQ
yq6vwETJvfopCuoPc4RxDAZG9jhQXxi+1OIgDAZyKIzwRzlFFi5KlrDX0Ay1XTUQjGVW8BVEpVts
qtkPNIEYcavlXJm+2kWmCyCOr4dAsF8gGPC6zeAveKD/RThAyZNQpI67ii0ix1gsqGP8b2Pg6qYx
mgE0T0xDGn+WRz3eQVuCkWnO+mxocabqA9DYM3fRYRp2bTD5ZRAjCnGm7WVUOZ8QPJEowUrWmSYI
C2DV4dC/tCC6rUCfqn16JVDFulMqEy5+7pLTSiCTJJk5rGJOwEKHStn5M1M9Z/A76huR8k4JXtQM
dS5b9HcNBbbU2U/ohiMMRzxk8pDXUszr2KgwXBcIPjt8XGEkIbweQTB3ACcxgjiK/4WQ6Ki/Pmtl
rWfOIGYG8vnKHvYxNgxRVJSUO8gzXrFisaxaYDfj04hxWbbDbHjqmjeCIajYNF9MnzAjccsc8Sqd
vNWxxio1rKBU66NrNsGzowQNczVsmRSrScLIpcxIPQfykFfcaGEC1m0R0a0bEOmhh8l8HDaivmXd
UxNRpDQJRpxmmGNVzDmOG1FPiw6Z53wWlRERezcUBxIpTkKQNhvHcnWgXJP7gtoxQfNSMeEExaqX
mmyAJu6ZvE0YG4YSnYt++FHxdf06+qOv2CM8vSEhys2lYiGiYI4FgMr0qaNWoVOXSgKKxTCSvhGx
otUfEuPeRpG6IlpayTORPliaKC3jSYcM0TfHvWo7TF4djAHfLDswKJIfe5fvFJcHvgptQfO9A3lY
8Sy4y8O90nqIS2fvh9fNk6s+EvdY3NPfAzuXB8CyZrXDWcQ8os9ZDKTqDPVbsQ2q3KqqR3GOXH5H
uDwOtsSalemixyaN8O23bPU29ifdy5eXv9RL2PoEnyJNsfuxg17sqff7fbcNv+WWOx/Ujfg8SioK
Dy/7I5f3Bmd9pJdLAnmt330XPDvOo+X49a4P0PfiJaUreNr6lHrNKHtKsIGpls6sOO5ZukcwKdLu
jWfdOs9i33TzuiYKZdzCRbXksn0vfwZweYxMywbdXsRnQKftY1RZreqjZUSBasZuaH+8LEtc5Usu
KsUeRTjGY4eFP9i38c3UXWf8FIcbrJRpjPcIFwjFxJ2+JEzClZ7XLK8XKGZsxSn2O5HaacmB28v4
C6D81T3DsbB4LjqlwnQ3mfdpvL9sMwK7uFwEGtRI54Y4IMSHoicKxC3qx+RaNJgrmPX+S2lS0sNK
Crvhovv/R+tcdKgrcI80e3HX2tTVCI8grPeq/Mnlztd6dLhY0JsU3wv0lFnkR5p+2Q1e460TCX3L
VuwPFffqet7ogbZTvHVrbjEYh7FVqiRIYMdrd8+JMIYFjcqi4KyURHX5tMvYhP3074kzoowmQcVg
JVNdCvqlDnP/GBlTbxpPMNwuUcCxzVM09irv/lKmgK8TzaymauZwhGbiC15wuJTNtvsIwj7xKWbi
S1dPvbokqnSUohJerBj0y5gB79CiZK8v1tauuUcoRh2ZBBMZNsRzm0EGuxPbK8qN6MjgPja6fQfP
rXASajUfgbivaYUTU47toiuZQIzV3lvOI3PeqVgckTfXo/ONUE7c1gsYKFeHWLHqoBmHKAs8MUgu
VlvztnIwHiyCAqpNgvh04bqEHZGz1HUlOLvGTdW8Dgn0uzowH5YXvtGvHJ/spSHutlw8GtqhZaPg
8Ir3yWcRGiieus/B89yD9IzMQxNBnVxFsvia9JkIRJqgT15bRUHq5vh5DApwkG9sym2v/CX4yzUk
rYwNwxTkKe1rjicLlKC+El9KBVID5BZHSkMJWCJmh84qQp8wD5JbZ5NujPvlPto3iStydTRenm93
5AYzLdtkpsOkG46cYJwmYnqq1Hwd3NwiyyN46VOvyL0Krw4I7NCIfvlanIeVo1DpypvJ2q9OJVr5
l2g/Fs0u0jL/sojzqHIUIUUF68zSIYkhwqjua/OmRQPHTH3UnD+tnzLkwcbKWLRsFsMW8V4XYzJ4
2TqGlj/MCri6q+xDqnJwvo56PC15wjFjmspnMXQxecPiCp5B7Ezd2xiDWEFcJ5pT2X65orZQUk4i
c5Eb08T0JQPV7+TxB/WH4Gxr43P0U+jq1wW2T1Fdv4SLyFTkY6wUaanCtkP1vu9unT8bJz4xpfgD
Th6BRNe6gkfQyeZYei9S4iYok5ESNwFdVG3kN8h8dBXpYoczGG4MBeo0piv4KJtn9Bzi8eZ31nfR
nMfuOyo9TVlQDhi0ZsyzESJr9d5UD/MU/NUNkychE2xUny2BHE20b/U7fHpa1afLIkh/l4FiKbOs
EmYb0p29dTbgPAlSJKvmhzqIGxxW5Ikg/K8dXkIPewgXnvSQa9/k75jPdqnf7uweWxBF2ArOzW1I
ZlPPv6U/XUSej0zLdelXAYpYu2RjvKnyEsONvzA4xys7ZJ3+3QHKA5OWmlTaVOAGsK4MLMyZ8qHx
bCOjAjwCJuWZSc2ZWPQ6kzYc8r3ArNCf7rUtx15gEFT4BdFpTiC/zEvexDyMLWFHXlx1C0KC68Ek
3i9x/G+juuNRSdiBBUz9tL7unoc+2q7fTRvBqElleM6vVz5ilCmhxoyVO+ZYQhV0zWBAGzn2/C72
1dS10AkoBi6XK8zRu6o7XVGIRVlRQg8DO0KUQYPoaL1pecC1D91INJiJn7hkRSn0GAZWGfkCEVOv
lLUPOpgMy58WZfJ5EbOHyjYtYrclAYmWJDE1rDzGrlkEBdpDMR/4SPjFb1IFPx1DHnIQjLlsZUIl
9Jhgt5m7gjqtx6iKGHyjwn3iiOSabq4qoboKHgexEpYVL2WMMLh+vgzBhBC5kBul8zjqs9BowLdL
X21SY/ITsyfibOJk5EquVnTG1AqgX8M+sGq2MRMzuKwJ4W5ytVbtrDZWhIia78LKmxHt6qsf9t8u
i6GeerlIOyzj/0ZwxbjS8pk3rthrz5/qBgUklHMeV4q/nzKe+PeTUEZRVAfjggByCwWxROOuw18u
KyUuxoWrKhdlC03Xrek1mg5N+Njs9kboVlHjVmAjjNrKvSyOUkgCH1DXGNogJr5aEB1OtZuYBSGB
PCUJCsYBy7GcVoS0h+RR8LkiyfsialJiRC8n15qe7z7jWCTBbN0ymCru2ckZJW2eF4vYcyJ6p6zX
dOj0Nd79m3my89Y7ipKsN6dzZ3CxDUnTr+v6ydKIB5b6fcl0TWbbfSrWmGGVA+fPBrXp+Ddnc1RA
ivqqvjMjJnbP6A/2FgnxXbphj5qJ7ypB2Kh9pKjIzyPDUZ4U7eVsHTMrhbwlQTNbt8PKjw2rrxbn
3WW3Po+lP+XIieQ4WdW+LbGdRbEz1PvZblCdd5k6Ea8cJUbKAo29nqP0L8w3pNum+AJWHB8jNNQN
epPaMlRd5VznzMamULQi/urRVVtkfRkm2BW/f50qwaoSKxAvXb39zxVKSZQInU8vD2tLBjJKiGpH
VwvT66ko3dGmlpYJv/oF5SQxIpA9EaOy0WimCmImDlHLhwqMssMK+DG+a/O+C4l79OacJHHinp2I
6wtWG8oIAw7GU8KxrvYmZIQrvPFsSYSEOrG9NnwooFHp3KnN86L0Xm5f1T2VmnsDCZIcCXIaLMSt
q0qo0j4z50kdv12+OW8Cbun3ZchZF0wBT9Ajyj4oxud62fR166YzBgb5Qx/dlFT6gTobCYIwVDQX
K4fAsL820KuOFhp7+npZKepwJNjh9qwlHXqsPDPehmbt5cP3pU59k324LOftZ8Sv1pPbkdduXApF
g6DWF1Gp5lqYXXpQAnB9Pasb3UddDkXqaTdYbkc9tIQh5R3bSTqyqZ+FktYeX2NOsu8pYiFx+Beu
rbxfO1yysuxhSg+E2gdVj7/FTTe5dZhsNb39oFb19rI9KZUkmDC6tLQWBpX4us8rzRua3YgmnctC
3j6C0qFJ6GBHhlaZKaQsc8C3CT6blYAPQfxdQ2+Vviu+NDtC4llAt7iJFTe27aivnEAneNTm+mhi
PW7naRpyVKK/u/xQpsh5YLvWIeo8QtxZM56IkzBjBCu5aYhja1p33Zho/zcw+I5h3H1rok8ju2/u
sOuKakx9Oycr7HoiVoISK2vHpTegZbrPbhk+qTHkcNsf1gOiCw9jmEFYkNNn5w/zRKgEJwsfJ1Wd
su61U670kwADn8Y7sTooA8Pkmrr/eTpc0lLCFlvJ17Di0BI7m5X0Jo6J3DdxeDKk5HXT11wTv59d
98M/9rph1fNlBzn7phxtJiOHnqRTGesQUbdBG92w5E+e35Pfl4KKYs5LPRvx+2BTN9DxEdq7iFqC
8DbsF+dgq6pqWVxHlCRhhWMa3RSWOVZ3omprXqO0EtixKxoh1F1PsXa9TT9AmmZotmnqjmarmuTb
Sg3SkVircSqQVh2SwLHc8gPDBW631Uhmtc+9yqfiJK/GRnp9SmaIM7agBtuOO8GQYfx3WkdJK8mX
w34ItYpDjDk9Wc5OaXq36p4uO9vZG3qii1yoRRkzsrWuReznlfr/aovqHpxnbnUv+sip/Nrbmsqv
Wsnhs87HIlewnAee0XyesdcLFQhUIloXVIw6ysPxQWEuRSt07k6dain5fFlPUd8IB9G6G1t/r89E
vwDhEXKFdpnHVlnMpvMKsztkfXpolfoqSYHmrX3QsnXDy+lrbocEVJyLpDTTNB14PVbRy43ITj9F
I+aksM8Oo7ezsRuW1q3VYKTaIc4f2lGQ3H+sJL1dVIrdvvYqaH75xPzmJvT1vdj+MD6MzwoR+L6t
gAg3OZEofWVpiKxbHkLi4ukHQeswBZovGGIYtqSiuRA8YY/Fk02kZs/Bu2bp+FTFMl6GTslfP02w
413NlRJ7euK0dO3uLq1i16FWQhJC5DfEDotysVII0YbtVF1X4Y0xvr98rSkRkvUczVrsMjKxynh8
0cBJZ35bqeiaEiFdKQfri4exM1rPLD85uuUOWJm31iYVLZ0Lzk5OhEkPSb4sQ4Vx1tbjfeWxZLlu
4tZXEg467Oz9tLLYBTUlKG9tvwrbXWHWhEecRY6jRzDx7yfBYd2Wo5I3OKxSuVnNQ82I15j6fWHm
k9/vjWzO8xAnlc/lduqWa/TSUjakjkqKOFMnq5Kqhw2rBb3hrug2cpCJC33148A88GYt6C8tPSp7
cf5tObGd9CyP+oqtoQV0m7wud8t7zRWkWfmV/jLs23/By0LZUnqXlcmclW6CPBYVrsjQ6NnL5XtF
SZDwYR4cszFXWDJVMjev7plFsJacRfSjyeTWirWvlmIYoULPv5Rt0KsP8fBYzn/wJXdyqeR2ijpJ
eN/pUCNCh/b8kKp3BdUiJWwtf5yeipDgYeaZ3mgFnqasrIJS0R9M3nvdqt1qzMaiWm1w00GlcnNn
n+ET60lgESZtmS0Meoke0mGbbdlWdCX+5wKUeJtOxEiY0CboCFzEK5HXN2l7UKr3FSdOiPIDCRbm
IVOztIAIZ5r/sRXtJuTx+9yqgllRCQQ6Hz2fqCPBQ9Lp0TQq8LkuGH2xezk6tII/aY/Gq/1/nuqQ
bCdhAqvWtSpMKBZmX7votqVymZThJAzI7DVumkScDfuelIdhwIc1tsRQ/ATnxaDT0FSZqnF5OCV0
nDocDYhB7jQYHUxk5du0vjLJfUTCZd/eI4ebWB1tqODz/PV9KPV1jqsKLt370aPINydB/8UK2KF/
FPRxJD3N+bfiKE9yhiVM6kqJIW/ytE2yujUIbp3VNV5bN6P7GV0n8c348TKs/ualOEqVvIIjwJ1L
zlqvBVeTFmFSJt/Yvno3F379WfWLzX/uxHt1w6NAyU3KydG0qYWaqc49dXxoLcMldKIsKb0VPF2d
Wc9xrZYYQWz1qLmiwVD/lr/P3ol5gNxjrkk8H+ffp59qyYwFSc9Me62h1mo8T8rNlD1cVor6fSmu
ZIs166WBc8o7x01t+zozKuKJpXxB5vVkHB1jpQgsO9BuG9/F9lbbHzasdZnXe3/SCvqrL8jcnoo5
GP1YCoGC3uF6Cca7+crx8vfxin5eJMa8dnPZjGe/bnQkSGydO7jXctl/ZfPA7AXpkR7T2tfV7bBN
PjsvGhjGs23nJ/zxRycxNSVw7vhOxUqPcrOoPRqXIdYJP1flx6IlXq3XSp6MVqcCpAcYnCdKDXhD
5JWot3VRBlofuks79F6hmFulLQKz0Ta9PRWuGv/nBe84x1Ph0rOcalXapG2BLFDII1Trp6u5ztBq
mOjUhA9lRwmUmylXFINDTc0JwQ55veTPhIOcg/1TXSQYnsFMZCToDkEk0+/ru/huq9bgJOPuD57x
eAwIgeLoL52chMB6Xuta24mTe2ivnRdnkzwY/vIyvp/u6KWOZ/MJum4wEMmhjGobEjayXDdrZ3lV
D0R5bBNj5kwMkmjbbhRsLv+i4/vsmTEs18YCdiQW5FaOISvWdEjxUZA67xJMMUUmAfjngk/9RIB0
ZP2QWn3ZonChYJ92p/hlnnqt6nfOXVpu7PrBsgvv8qGdV8lAKRrqMEfu+CurJFTw8YgXpsjvl1o9
pCm1BOj8SbGjDOlSVYlhFGUthki/rxt0dnnRQ3RjeXHutoHIwsSHkeIHIWVK1wv1n8QaZujV+um7
7NHZVA/pne2PGHfo9lH+p1lJndkq15FN05mclUStbmiqDsUe44EfFLfbFo2bbRtfi9FsK2ZW0FFA
DWyfP76jTAmNx2Z12FhCZqO/LM3NHP1z2T2Emd5c6ROdJDBO14ZNkaiz6vj65uHtoutuQVEpn60r
nVpOcpAsneu0m6AF2nfDGkFjdqV7A5ILvZvlm6lCUlcMcPxJRvdUrOQjVatoyaRALFtnt1U/GnFw
2XqvRYNL5pPus8mGKsxLmO+q9XOQB22mHLsKcj/c63cMvCAYeOiuTe9ftL+exWJDMxzcaqZyOa1r
jJbSZgugKt4P4FcRFEb6vQFe4H6bbyvi8++sFx6FyandMSmKZkpRoqs5D7+tnW4X/lqsTPcJe57L
5OkngqTYsc3C1uqEVtPB3mIT86HcxbeCBDv579OQIhIwbGb9H2nX0WS5zWt/kaoUSIWtdKWbO0dv
VDPjsXLO+vXvsP08rWZrLv21ywsvukbnggRAEAQOEFrJeI3hlEMfJEJzA1B9fMrz3ImHu0l5FMiz
ekQvQDj9QK9yVykyQHzwZbBGX8npbfN+fpsIgyunYP1WjxeK1y2dUEKR1f94EYzyLuzUEM928Z49
ire7yWPPW6KL0brzXeBwNyO/qscZlHEITdn8BZekNusRiZzppTtpbublZ19kaasruYDkogE6dSOZ
CVYyRln5eJ/sWMQfP5l2bY/Bv4j42c58smyK6i2T6QneDD8uZZxpjdSSmdU7lXYzoR76XpVvQuEA
8lWNN1SCqNQywMXAabw5mlEZ6SoiAivZZCk9GL3vpKmMsNFyZj061374oKi7IVIe2lERPFWve+YF
PHe+IMcmVWao4Uw7+2dcpRj137PlUrdB1xTx1J200QT3z9WSG3WByZ05EXo+u9yHyPItvZ5fJnc+
saHrCmj98VZkHNoneaOz6k/ho+yqHzMs1SIqoXhy5uyjTZA9oZGC6L/cJdbZ735etnfR9zm7GPSA
4FqB7+c68YoyxAD0/3kyMFPHhQicXiZT0VspkeG2wiMhfzaJoCpuNdO3AOCzy21mKkEaQgaU6R9U
BzUgiLrnO8zdceWjKEu6umAo+tWQLEU2ha/8JakWp73ZAqyO8UoTGLd0EJkYc+SfLHmBwfng1m+p
X1cNq6VBPr6+byi40UX1iqsZCXWBwqmWFeRml/VAIf6N4km28Zxs560vYQpZ+8QMSeSERWJxupYT
OY3VFICx+hTXbjjvLU3gHUS7w+maGQzFSCvsThKfs/bQdwKKY7YmF3aGr/lN06m0FLZmvo9nkro/
qWn2pAzmUVPLF5mOgsvXqks3LbDBKDrz65yrxUSphmQ1yhiKJPA6Jdgb+dMU023qy85lPyBC4rwq
6XKUZPZAKq32rJh/SMXgaVrmhNLTZaBVJbA0WTMVgnsJz++h+m1eEQsrWMQW2uj3ZlzYcZ8KFm7d
J7zD8BtlaFpC5gGKQG7rfYhZXMljfqwnDO3JQebXino21uOLBR63U4FVWpJSAk/r7Am8qqGTo7er
tfX76oTHmn/RhLqq6gtEfseKvqy1BogKbnOzX9m+6CK+Wu6kLiC4Y89AA6OqJ0wo0NBiIMS4k/fl
hGRNsfkXJTSrccUCjQm8eDOmc0Xjnm1ZfmJzQ7Ktsu1OMbppA+E1azWIQHc1CHdl2TIxvPkjFhJd
qt/nGjsyBrdHd/fLsFWO7Han2ymKZx/AvOuRLzy6L0D5llCtLfLWp4giMOXA7q2rWTTsfc22NEXT
kTUxNZ3wBWNl7w9zP1NEZuVtUp607lGT7v53811CcD48CxqznQdA5PU+9r0muKt1UbTFNJd3sksM
bnPUDkcTigeQz1Xs6CrYJYdsmz7LFrhYsC3gURL4vjVLWuDxxWJxV4atpgKvl86ycpLJ/vKarfnW
5fc539DMY93icQODH9ptQTeT8VTVbjkIjr5VF7SE4RzCMGLOySQTWOt1uW9vlGNhuO2BUW2GR3lH
0Wa6ySX7smirQcQSlHMRadJoVUIgW7sxbE21FVTDTjHoXhSMQPTSg2/YRFhMLVAQnsVDo0QPoxqg
w6EETeVbD3J67FF4jHEawfX/3j+OCHYpJLO7hWfSSt/y4wBdJL33BD+4G0EZMnnThrX6D/ZOlAT6
jXf6Zcc8S/ycKPFgMSPzH+N9HbrjSXean+Zmvm00MN5lPaZshQfRsFGB91C5eHBsi3CIUOnnGMEV
Joq7Pv0p+bl7WWFEtsb5j9mfgrmTATIbuyb+YTbPl7+/evAv94pzHvNsDtDIN92YPcObd+Wu8/4e
SxaJmQUEmsgXvZX5Px5XvR03yqZyCofe/cj2ppd44VfuOZqqWeBnl6lC+WxulSCVG6cG1D7EJDtW
6RRsxwMKuN5olYQ8n8x0P7lhXHQswzRMCz0EH7V+HKhcK6r5d5V7cKyvpSvliqBtL3D6R7hh0fVg
VTXe8fiUnW50RqhkwKvApGG0yOrqInK+1Yu8tsDgXHGvTaqRaMCQb8tT+5Ad6mKv76NT/YT+Izvy
mp38vb0C49e1sGxsVVUW0OzvCydSW1YSkgrQrJo7dLJb89XAIM5qrx/Tx+r7ZTNYteUFGOeWOymr
ml4BmGbsszC0R/95jkWz2kUgXMDmY6qpabLFbOWbrsfgqYOeCnSe6dgFHbTYT1gsWp9piYXnNiT7
8WD4DzVDIqybWD/GFuvFjvAFTjTPJEtr4FBb3wZoUoXjsECLbUw22nOgGKIzRaTsnLOVA2MMjA6A
WXql6UdZ+8JFdanovJ+lRh7ioR6+Qn7No9LOuu2oHoP+dqrvv6BqGsGTP5790UDKSVKM3f97Jczc
1lvTNnTPVL5dxlg/ERcgnDgg0krrAYl2J3rSD/EPxbSTQ+hlL92m/ZbuWorxyoEnpHJmP/2T9i1Q
OQ+IzlsaqT5QpR3rXWY1GxHmZzmtneORJNyptn6MwGgnCyMc+TIyf66MUTIklQnk6RCBksRnbIQg
JYkPQlKSVbf0LiPflzM0YzhKJZBYmUj8IzjMV707bbp7DL4Xkrms3ii1BRrnBBs1D2sjBxpL1MHT
O9lWx2AODXT3zRdegJZQnAskli9bvQaoaL7N2hdDFej9alS/EIXzfomSmINf4ftKdZt22aaJjgHm
yuaJJ9D9VVexAOJ8oKSa/lQaACLb2EeATXeMgaLrQBXJHiHDwOmOXympWS4e5w8rPwX9cQ9MLb9N
yJ9V99dloUQycU5D1zsFRHz4foF5HOQPMC3YlwHW48DFqnEeo5XDkiQKEPRbRlFdIZ/QInapHhid
pyhiF+kC5yhwuStjXwVYRB5Kq7Mr7WcbIFFiCHRh9cR9F4rPdNNy8MNeBs6oubHyGHXHQZhNF2wN
4UKkrA50NWJOrwVFIrvOjccaZyFriUFIdm1tRM3ZgsXj6ehiaa5HVcPtKrAci57AMmynXWqH7eNl
lRAJxjkEhUot+JKZYP5Z1q7Ucnf5+6tyoKLVAvEiCnL4pxq9U7sSVdromg9H1fV9S7ZlLXeSIXZC
ORN4n9VaO9wQf6Fx+p1IrRYOCUvYbsLeLsNNeMPKjfpddOqVw9+EliXm3Iii9HUXvgDmdL0s1T6U
+4r51ezkR4mLjiNbL5qj74ebam68BrxjKioyprLZ9Gn0enmVV03gHZ43gUJttDHLIbepo5nZBGFu
a9lBoQj8hwiGtwLDr3prBEzWPVbZLtIae0y+kg/UTV21qM4KrplCLYJOE+MS45kCo8GDbZg7JebT
Xl6s32zWOwTnZ8F51/WmDAhG1UZBbWacFae20aayEdZYM/v5FC0ZlMoKVVTUKHBne2vICmktKEb9
gv7ht06cYFu6GfLfjPZXdKFaNWdL1U20Viim+anYtFFqqWlQbMe6pYocikAFDoOZ0CeBFgi8QNSa
qlIFQk2IblNiNnar6uXB9OfabgqULvY1qbw0lgJRLm/Vl+CirxgapXh45oyMjD3JGr9gURlu+pgi
Em8KjHV3WX5avWk24R3jx1UigUauav07LJ+hrvWUDuoA2Lwnr4rUDja6GuzJrIeNQDFFSJx9NXIc
N76ZIxDcomzmW4KRDvVRvmc9kLWtHqXYtvbCRxoRKLehMeji9DZAv2y7oea2BsFxuImcoLcN1OBJ
2+qkOV979dQsi6LoiRn6W0piYeVVIJeoz0QlUqie8vDkd7Ej6aLr5OpNZQHC6UtW1DkKr1DnOhQB
CAjAHe4rGL+o6HgIzffQ18ARbODqDeUdkU+aZxQTodMKYvWefmAE5v2hQPtb6Yji+LVNQ/7VMtnT
EB422N8X66dMfaaYKaxQmUtXq0OHpopbhaLE5Gph3BKH88ZJq0WD3jJrf/m7z0pypae7DpS8w03r
Fg94w8M0xko0H0MkHuehmznKR6kDrG9dGd1tJNW2PFmic4BpNu/KlsJx0YKvknRuE6A0LiPJKLZo
WHz+8fdEIhzfAt1Y815LNE4bzVxPpplAG+l1cGUFb2PKte/ts+Fa5+klZqT643k4ChOkgrXkM4iz
kvhyPsCpQMqX+NRvWJY0RJa0dDEs6C/Gfd0Jgj4RJOfHijkZRksHZB6/ZmqFkP8cU+H2rR2tiwXl
Z0p1aoM2/xko02EA3VyxTUtXHhz1+u8q3vRfENiu76Fl6oqKJi2DTzYnpW+MEeoPnHYwMHPS64I7
pYrtePhCoooocI0Gahst+VOWudPbVB3gk0kN+qfuLpg1JzT+0FHyMlm+6NhZXch3NF5DKEo29MLH
Qko7XNPYAN5+1wbo8HZavJOxoRyhiMZjdSEXkJyGdI0lV62FM7WuQEnit5vZal0Sdk5aiDhQVtNk
i8Xk9WSYoxks0VjM9DS4VmGDX2AbHCQncrTarh5ku7gfhLmC1SBzicoWfeGhy9HsrSmAhGXqZFfE
ZSN2QPqT7WXcP0RllasGt1hOFhYuwKo0mmpjxA7KNN+VY+7lJN/0iuimvXagEgVMeJpimQZSER9h
jMTHpO4UK1lVIBdNT1N8M1dXBjkOweNlb7ku0DsS55qjWaFdQ4Bk6Lth3CcRHsVqkUde1/t3EM4j
S5k2mHILkAmEn562ie+lu/y5BO8wWjlCOzyITu3fqOIvRJ3FD4t98vXIqAPGTUK2AeRi3betTd3R
kb0AxI/VvbRR4MEEAexvdPEdlrO2MZDScGI8LNq1ftDwUis5eAE/6UeUSzuXN271wZ0QcA7plo5c
Oz+22Se9ihYBFKzEp/lHtAsdcJl7JUY3zw49yCdxFfOqqrwD8n2QJQp7w0qDTybmVV650XAcVFcg
1KqmLDC4BUTZfNKZLYQaHOmetT1EmO+n2wYIq10ZDyHCVRQBstBloShZB3ID3YBQ9WZCNW+6Kbb1
MXFGTEDAUI5N8V0gIPvep1BoISD7PQu8KWhUtabAkw/DNzZKDqXgGBBm/92bOAoHkYnwOIeVg5gq
jBrgoVhhr7rz0XCiPXuQBk+BcLg3+9gn4VBIr5qWIluUr05tWrjhemL3fbXymng8FlYpOkNFGFyg
HI6daSQzS1tg+F+O+SL6YEfb4JTtNTe57nbZ8yyoCBIhcs6YDmY6qTEQkZV5jVO003W99xW1WKwc
54aVDM2yUQsM7ZpQ1JR02xLEVJLdebObuqiqMfYCxNUjBi0POkGrIN7YOUXU86Aa8OTIgrqmcmQX
Zw163zHdssb7S+4W18o3TDdEJ47IN6+6kQUwW+6FBWAAJZUzTI5zrPixbp4r+abOBVa2vmPvsrGf
sIAYtbntG2ZkUv/Sxvu5fry8eCIROB2knTVkvQYvVcmg3IiuQ/++l18uY6z798U6cWrXTcEwGzoT
Yjc5tMDTC96rfjYengD3eIh5jITdMKvLBn3QMCJLJZ+G37VZJKdtNeJE8b+H0jNebAUira7bOwBf
FutjdJuKMjEmEt5RX+FsHbNEmtqO/+pdH6MHpuOguMafl2HXxUKpucraAi2eqD81y7BUJyicNl1V
06GVBKe+6Puc7TbjOElNjO/n0sGXfvjW6+Xfv54bMCjepAzUVhpv5QMLdS7CtDa6TGV0FXVkD+50
xQrm2WSzxCF2lDnTXnFVTLIUtUetPmMB9BcyE32BTAu18KUEyPUm348YQaDs6N2A2rMabzGi3oZV
7ViAsb8vwCLUI5hZrdQORgTcjGryp1/SpyYLhWU4q2fiAogz38rslEGZINVb9g907awNNtt/vW1u
uYScGUtJqNXI44L7I/6JGa5zeCaKSKJVX74QiNPAYJpCLc2xckNbtxswqh9nKd0ZtLylvYZm/UwS
lQiI9oqL6MspK6J0hFRpsA3olVHcpPndZbVnu/ApmHgXik/xga2zpZTpXjZEThEEdoUhoxq99QNR
pYVAGD7ZIBuVRWpmX11/11dby3iJRTT3q8KYKlht8A6hEz6jrkqZNGIaW+0Y9c6YIzBN72L6mrUC
V7R+AXnH4VPocqH1kxlCE+TsadZf9WGvFc+hf2WVJ2p8K8D4Nk920X4lQlqgclF7FEjDrGoyGFK0
TWsd2/Qr5/ni+8ygF56BtkmsyjO+H/uPXXVrihIzqwqw+D4XC4VaLsk16g2dAbV/RZLaA6ZchaJY
fNVKFyi8M1Xztm91JkWUblLzEAV/BiGxVfM1CkRDL5j9fTKeBRbnS82GZv6INyrcf+s9I+1iUwbb
rSiKFKg15TypPFj/77J7HWMVxmlLQc2DTJPXl4nAHYj2iPOjWVxPgyVDonR8Vocd9W/SrzQwkMWi
cW4U9RoTmreYG5Ule873CW5mmf9w2a2tFoEuUTjXqcZG3Wg91IBsy972D4oduKBexDjPM8HbWuLb
6TcMYX1iPdyF6KRY3TAQP6EmxJBN3NM+WtI0W/oQ+aDYovl1XW81EJL4B3P6Sm0mlTHNQaV4nATW
R5gurkB5j1SZE4+KTSYUAGYYhpJU9uW1XNOJJQy3YZHZGb6fAyYok03l/+xaamuk2fw3FG7NrBrc
Z0ML3y2jpmIat355O46mQBRm/LzBLkThE1ZxRANDJ+yAMDK7V7dK+OdlKVaPhiUC56TDcGomijY7
6N2ENxF6LBwJfOzZDbj8vhLoL7E4h13IRSK3E7DaH9IPRuasYFCAv682XWEXD6xxIf0pSuUIlEHn
nHgUDrRVa2BSPPmU37rqnOh/XF5Dpk+XNolt4uIcmuEX4gZ1GY6MTmz/Wh97Jy9/ahLrkhDOhRNu
GOfDuzFrc6q8bZh5kM8srz0emv34GAi5HdbcwnK/OD8e9XKeyBMMqe00pPfOcXbfoXIi+kKcsITh
3ELU6eGszJBIx4Nt85xlgtectVNv+X3OH8SThZst+75/ZlSV7ZElX8Vv6sKd4TxCX0ShERTAGb3u
iXFty3v9etowXrP/eaQ6Ht4o2BBVvD5TTefpDgJ/MhrJAmXzUF7F3aMZCZZs1WoW3+csVfI7Q0Xd
NEQJvs3TXd3eZVRQRb+ayVjKwFlmZRQWFsuq2ajlTXvCRXw37tLj5LGkZ3sWq/PqvXWJyBkqMrqd
lRZAVLfSPSvdx2xnu0xZPgu1R1/p4FuicYYqFZnZSwnQciXahnlzTONxf9nzrMWOSwjOQE0ZwYkx
AULJ07J1tMYi6bYNrfhU6ZJR2kFkScde8pt5exl49Vxa6Aen6gmQupoAeKqupO6bLyr4FOgfnxKy
yrozMKkapRuJ7IaRsSn6at+HoqlcIhju8NOVhpp1DDGq4dsQ/pnKue0bojpcwSa9aeXiePDDKi2k
ioGMlRu2+xFvoEWY2wbZZpPoOGeG+ekset8YPimUV0WWNhnAGnfAw0WOXFrmKLcWonzpC7PZ39wQ
KENV1WSFMJznZkPgqpltE0uZoILjtt2x9gdGltM8i+hsV1/v4Ox+oXF+vES+qwoURKlDinHK01+M
PxcN2XcdBojHw8baFv9mqh5zQ59X9B2VU3VDiacaJVTgqd+3va261VZ9NXDkImbRvXKbybaQsnJd
LX9B8uWkSi5pQ86I0Fn7Q/8SoN2YlYwYqDLa4K1yk7rGq8hbiTB5U8hnRc0YiXRvfhvkXU5KpxdW
ELKPXFhLvhozjoOkTFUIhsGYPsb/ZNsBTydvtGXDTvIu+yi2MZfA+PMFt1A1YtTRpX+O8xeU5Lph
fmNYT6Q7ZBZSe6Mo/bXuFd/3jTtfkiIN2rqGOczNi678HCqB110NNN8NgLA9XHiSBGNerE5ne6RJ
Tt7cKsZr2Xplts/8a9W6vbx8IoXgzpba7DE9dwRYJp184xhO11oiOL5EEJz7aCIzD1sKiLAs7dK6
bRvD1oV5coEBE85tzHmKcDkEirxVXt7Iw2TH3xUn5qXIXSck42ELc0nvOIeBQRuj0ozQAjo8YyIn
yuCPeMez/VFYgbXu7H/pG5/WGzStC5MGSGRbfWMBZ+SQ6xZckSzkLJ4v64NALH6Ud1ejWCPSAdbW
g21oj9X40qk/6de69xdunp/lHbZlooYK9st8RKnejh79vb7RtvkTnriQ/BC9ZgiUkGf2bAslBNkU
5MoCHfNmb+v4HgG3fXnxmCZf0AnKeYYiUAY8cMIXpXhHNe+16Rjr0UYtZds0RfGGSCD294WXKPDY
ntczsIao3lr9vLGswY1HER+USCTOP3RKm/Utc6/+8Ei6R306FNbdHI82KUSF5wIL5vNGUzwQa2Bb
FJ8ykKGiQC7cWE50Cr9NKI8TR+6/uSi8GxbnMpKgknQ9AmAJYj4fQ+O6c/BIbBjWlboTpkVE4nEO
o5jmIEhqrGTr+dvxQdlFW4y8YDPx0gPOSVd/vKyMgmOKTypVVd7imRcG1pqPVX7CFKP/9n0ulIjL
MB5kFd9X5Yc4clNNlMYWuCKdu50Spa4nLcP2YLzfSZMrDA7KgufETHe5/pUyj+UVizujhiK3mnQA
Vu8TR1akV92vHi6v17rBvl/mOW0DrUJEmpDF7Jq2xcVtF9f1Jil05zLMmlYbaIFBYZiFrIHJX0RI
goWT+gIE4RNqSXIMPnTpnb5pXWlbb4dZ2Hyz4iGAh1YY1QIzKG6iHx1RmUiFNIdN69TJH7PymCeP
mfmoJneRKC56u9Vw7vUDEreCZRODezIFUuWat+DmcbMtBilomDmKF2lMrhKFlmuNboYBbmud9fgg
m8352CmWyikJ+haNnOY2OqbejPL/ymYTd8zrcJd4o7RLt/VZ1Bm9YrofcDmnWwdGr8oRcGsan1O9
P0uSkIx3xbo+YHDbJgVga9Jb8Mg3YOifN7lXgGzYHnctJlNI23Er27mjxbZItBUr+ADL7WEa5Gpc
+RAtNSRvGPSnXFWuUQf752UrEMFwztaSx2TuJkgX1/GNHxsOGEo91ci9yzDsM5808l1B+NCsQUvn
mJmAoWbvdmVg191TNF/5/ZUZyXY2eikVZFEFgvHxWZH0FmjssH5KIDtjlXptiPLqat5cFkygHXx0
pptUGVQCwXD82xJGQKbHodIcCde4y0AiedipuQhj5qgo/VoBUBIap8RHNn2qrolqbf8bDLO4BUyL
4n80ZLONkhNHpTdlrzpWlQuEEdgtZcIuUPKwB4E2bVvHmsgdnMouU78wT29pP/yja6xaUqkX2H8r
mzoE6PF1A9bEVGoEBrRWd/QBiPMPmVbQdNSwYvqt7PxdG8sCsh6zAlFtiSnPyAruUkfUTbaWLwYu
ZTM80M+JXfm4hvOMs6sEFx8SMea2f0gxx9dwpD+6DcsXlw69ET0dsQ9+tmGTkLcnUZVv5iy0aZAo
wabVSf00JeOmCFVv0H/Keec2iSZ6HVsJAyHfOxwX1ajge6lQSN0683UY2eWeTUfW7uCgUMQqbf/F
ewX74CX5eAtrqzSnJQD12+ybgeHI6k2KMvHxiTrlVtQi8ZvtexePMzS/VHK16KE2vd/It5ExIm2R
FcYdgpURF+TK+IlBN8PNWPXkRgVfwb00qOM97WJTteeQ+Hd9o0jXY1E27mUPINpmzjbbvm9lUGa0
oBgrHUIfUkyiNn3b1E5pLCjEWfdp72vAHd+tGXZKWGANitbTlXu1d8L+4bI0wnXmzEStm6rzG2gt
Sx4SJzvEm/EYbGfHt5trvLCeRRfo3ziEd6m4kxtJdN+QDCAWboSRh4UtOy2qS/wNRdeN5ej3bLLD
U4rJDiJ2uLWU8Aeb4U7zwe+quB8Bnad4dQN//2uLBlofDbRoV2wxCPEOr8rCoXSiNeY7toiMulFN
YipzP/3FkrOZgxIhgj5oBTPwKk9MRCpQUou7UxV+26t+DEEJqhKrl7i8xshneyhVb4wFjkigpHy/
VhihH01iUCUNQdH0OpPClkrRibgeR/xSGn5qdRHgP5ICRbaGTT3pNi4KNtKBjm4KEpnrZ+87Eud4
dJqCS7PDZknjcxhd00owkPg3l4F3AN6B5EOjyyFEiUL0uNHOYbNbQi9xfJgEhn5fX2k4n3BC7S+b
umijOG8Sm7MZULaEtX9W9DOtNds0RPskWj3OnaTj7Gst8444nw4+6iCTORLld0QYnAPB8C5NzSII
Mh3qfXbb70a0G/xNCcEIn45fyJAtvYbFeQ2tHlJlTOCGU3KnzHdtcujI7vLerBUDLDA0Wf4YrUhK
nMcYI4HLtt47SkdcI6gfKglTx0jsGRXdWXV+b+i6ZxWZg0ldAiNevxKDStjQTeRawE3yEZ/E7Uz6
CWvauPDI1FN2vd3aKXwGuuti19qIqBlXN3EByIUvAwkiStnZ1pNiY1YBGv3vvrKmCwguYCFk9Eni
A4KxAPU30aGEpqDq/LbciqRZtS2UWIA0BJvwacy9VtPMIhlyJSmeFf1diubwaHtZnPUFe4fgtN7s
Zz+elBzSJHCwxsFEmdplhFUfiwFL6OTBZAx0CXzUgajox76NMyBoblrsE8yAKd2nyxirC7XAYFIu
bjbVoBYkKYERyHuD/hGAjVMV2dJqZLzA4BxsmkgBpqKnOPwwW4PRcDOSUbCNgWqMgsRcyCa0ujML
PM6xVlNiovgFePI2jTAyrfT657i1/VOAHrna7kc78NrXy+sowuT8bDPnMTopsY4NsnNoPj/ICXH/
GwSncOGYlxiKAYVTpqt48Kr64b99n3OrYdWZpElgMwro+tRvWiuos1tPYL7vC5+4ls3SzyUd+1Jv
6I8egZ65UWY72rOXPAsTPjf/SR6dc6HqlMaN1mFL0ulYa9djIjAdth6f7l8axbwB0FQqCt9gAHZ+
YywH7EfSJnZGFbsrcntK9tPoYcBcg6O80kUUdOvmCqpejG5QLMJX+hLJ8Eezq6Ha0y5JjoN/oCLz
EUDwwXEQzvM0oePESaNHo67ttvtelF8KGbRfcvDx8NAmLc2YHNMtRic507k6Z46+aTb1N1ZHKu2/
UB9hgHb4n4Xjo+IoLMZMHSsEecprYrllFtmk+8r1cIHB+eum7COFFBAqQuegcWuor62o1lK0OcwN
Ldz1VEdZmE8I57T45JePtX60ysevmM37SrGfsIBQiFrrHUvGq8F9rWxNU+Ap129fi2Xi3HOea2XV
R1im3gMNSLDT0Knlexlx2R0Xu3+2NvTPyzKJlo33ztpUZnIDmUge2JF56spzmf74bxice8YIhTqe
KmCANuk8m+ohquhJinLBaSoShfPSWdFMlS9h9UK9vY8V49QFSKUVokfGyzDI2n3UgjpJCjXOmaKx
uo6bXPN666/LC8Z09bP//EfRQPH2EaKtg0qWY0iCt9rr2JBvM2V2L0Osh/G/dA1VxBzGEEuySiBG
L3nkkLnBoYntQsPE9tSNrkWpFNGicQ4gr7U+idii9fJom+Ntxf7X3F+WSbRsnAtA9lIiHVMAQ543
VYgJKiVxLkP85qR+3xom6MIHZEoVFehpgr1MYIXPvVFxm9fBK6/yQ+JZm1rEZyNaOM4lDKVcJ6kC
vCbMvWFWjsMoP0lpKbrqi9aO8wN6ECkNiv1bp3PKk/8XZePz9sE2ORXglam3dSUkoBcuJecW1ESV
Bwzsw3F6qvfDmb3D6fb49NYtIaQPEa0j5xyMFNR/vYV1jFWW/9nP4ew2piinIJKJL+/NlaIgAXOn
bMBif896GIitHVjBQ3r+byc3fTPxpS4akSphaCpuKPlPGqR2o2BEmvGFFioD4y8JqBlBzGPyNSp9
gCqztsR9OzQa5LJ0WzY3Y2fYstxuLhvXqg4ukDiFoIZe9gh/kFnoTu10IrkgX8Zs5ZNbXXyf04EM
5Om0LfB9PMHZuX+dtKDcTZ4DYbnkqrK9A30K5ycpNXPmW+v2kM9PunlNW5GqCYThY3gZo5zzVAZG
T+6ycE+HH038qESi3ReJwh0TkxElrcKM1EQB1ESvStrbSZUI3Kpg5/leplnOS0NnKFVzMrqbORNF
1exnXth6nf2AhakMRjSXiQkA/Tx7LGckoaCBbjUn2ww7kV2uJ+8X+88WdYEWJVqsBTOcTe/NnZPc
5Zt4Q6/yGp6gfgKR/THeHkXlPOvB4wKUOymo1GS1yrQ7LWxyMLzmHIMvIbPeZmxTJ/HoYH/t6XIB
yh0bE0hTi4Sl1NuNzHhTvf47Gr4bkKUroJ0qt/nWL9zLXkIoKOcmOjrJjYGHICQAFS/fVNuG4L20
d9lmds+RF261h8uQIiPgHEdADKUE3zgS7eY1if9CH4pNwy80ZS/9LE83RUN1DqUAS2mZ32Xph2rt
g+HpshwCMzO4uHIaxqEi7CE2szo3Dog3KLp3GWI9PfuuEQbnMGI/TmKDHUpkax6so3Ycd5nTo62g
2nf3DcpCBa5j/chdAGofjc0vpxJk4zC20ZvcEAWN/qY8JpgXkXlSKYQTqILBOZKoiEPDsiBePl+Z
0t2cH3oqavMVbRPnPmIdY/niARhNeOuTu1DEhC2yIINzFYrWjYPEvOFwYMwq4UvstbvxzrTjuwpE
x3rwn5eN8xNNN6KAtmVH7+z59bUpOZpwIhvb6M8+nloqWDQtHXVxHxWh06eJlCyREZ+KJ83TdpJb
MgpU0LegvFo4r2R9l97huEXMJ/SVJCCbdNLsDw0lBtnjZUti//6SONyStammqqGJ5jdL021/PlTz
S5ZmIO58vozD3OUlHM6d9m025D4BDpHPffhKqUvAM1wPt4H2IIW7y2DsR18C4zzpFOizLJcw1iIh
zkCvSH9MCbFp5Ci64Eoj2B9+qEuS9n6OuhMkIYutn5+U4P6yKL+xol8KwM9yifOu7/MUAPq5+8vA
oevGnuQ0Hl5GZye/qnEh/NLDKHmH5Jwraka0qX7LQKKvhKDNKHvVc1H7qsCONM6hlhEN6Rhij8of
6ancE/AuSY76oN7jwQg16aIqcYH+aZxHHZNEQjkqljEIzm3tJh0a3vznyrzV5J2kiiYNrL9pL5aQ
8xJxOYMxAbNjnawqFdsam3ETWGGBMRIlKl2z/EkHZfnGSv3URtAeOE2n/qm15eiGg5ruJkXB40xf
lXYSBKbdE20QWMiq2SN1jmkTRFE0Xm3NIG+zlIAzrG5AVAFuhObZT0zbCkXquxoSL4C4YECfg9gy
kDF1zLPigSkRxfkJCrJYpBhsRJ1/q8a4AOMUt5imWRoqgFUS6BfyfFt3vSDHvG6PCwxObwNLzsHJ
M7PpZdEVCBh29bH+3r3SrW+jRerZ2CulfdkFiPaKU11jqMLCkLFXVL8r5ccJU+rjq2GaBDCrFrIQ
jFNZQ8lkc9SweL4v78KKHIbOeG5HYmfp6HQBdZQseLksmXAxudNNH5VxNGZgqtvOVd3Uq7+Da3Uz
eZqDQSvPvjPdXUZkQnw6GRZCcsddoioShqxgLf3Ct/+PtCvZjhtXll/Ec0hw3nKqKpVUGqzB9obH
lm0SnOfp619Avu2iIbrw2r3ou/E9FUogEUgmMiOp/kEiJRIawvwdy85egmFrvf40W0xlKTrYZZSk
umokk7zETTF6UxajKSazZsc0h1MoSel+jvPPCqWiMvQ3Ia93f8KKgbilRdnJbNghCA+KnvfalfQR
QetTdGWf4ucKmX72GVN9l532wOZ4COeGsGN9CZ1b5ybvQmuOgS7vWCVmcou54HikOxAvvjIWgedu
HvuVqdxqp7qpyBJ70OiT6LrqLM8aOv+y3/wh/j/fiVxIoenoospURug/itDRMHw8+py6UJjSmcR4
tVsK9zLi5qk/G8U3MWukGtRWwwpm5NrEsD9iSF5NvqaFqCJ980hoCO8AprL/fvdVSLijGYMFS/Fy
srVDZ39opb+qpllhcBSmRVGo6BEw2BSG8irBvD3lIdwPPmsBn03hh8C2R5xt4rgsgzDGkOXAy5Be
nq8GdXd5c/6QezkDcKeryQepGFmIVFyzIm7FyT4M+z5x2kDVHXuHaeP78qiqngCWbB6rMyx3rEo7
j8txeDvUSqB4SQBt2/CatbrJ++y7Lrp5tvl5tW/cyVqUXtUo+9jJoFMZu+0z69/PXfnbMDuDD/Ho
fVsKbNz2+7OJ3EGDFPyQD8wds6l2wgiXQfdRmh7lXJQN/EOM9g+SwT+xZX1f5FEH45QP9JQ+5PsM
C5pgZFmJIi8EKJ50192P+1x0GC5v4jvxGdWUOyVhz9Sd9ybbHnSQj+6u5ICARywROV4+3gb/Ape1
yiCHLbOy6a8wnMdPSsVXySwgyMvbZsgci4xIjwyjDpilwKi3+Vu1YDBI6aa2IfCPzaMNLWwZpQQm
wVyj3+mqLGSa1QNucE19TFXFKYhoDM6mKSsEtn+ry7sZkzSXlREImuwM9temI26mfipDgSOILOGW
TI3n0CYNLBnsQ0he5jEW3IsiQ9gfsDIky2OZTB0Aquk4Zs+1SpyeuKb9/TIrbXrYar3Yv69gppmg
dnEBjFHcyUbQGl/t9G+8awXBLF1B1EqXRmh5QFkw6tILuw5KY3ox6sQb1VxA7SJrOIqNTLuVQ2aN
1bzOGNwjWR8ibRFc7uxH3oVHK3s4XlVUmtMhBsg8mK5lDU5cnqb8ZSqoQ4WzRjdjsRUYx6jhYuZU
MuDP89VP0ZBlx5Txh//HzEyBS/PZZakchlzSYVc+27eWmgXzMAiWTrA/77LLuTJF8gJrxuJE5NuK
Hqbp6bJDb1975xXjs8s1NZArYCeze+3Kt4b5fIfnhvrV/jx6jKWlb3+V/F9BcmTQomJWohEg6Xwb
zV/mVHYyUaW9gA/4rHJiSVWkjVg6W/keLr1D57u+GNxUGO6J3IDt4eq4xhaJ5inC58+i4OvRiXOU
9Kc+ZMk9Enkdao4gGEaFgmHbMfpqDTmWiExNbmwDayjPrmQ7sp/6kt9dDaOXnSJX3ovKTbZfIVaA
HFe0USx1kgGN8vhgvhJfQSFVdLA+DL7spUEvVOTZXtZfSRvCHeSK9nLXGUg9NPZtIaPXTFR69gfH
/4WgcgilmqV6RrCCbbIvkJNLkJNroJN/6hz7npWJZjtRM8F2idD5k5z/0FmsXqYThVWsKl2Dil10
1V2xJOC8F/X4btPuL/P4MbijItGfySiMojWTL9lgQNg0GFPMmRxEl+82T52xuChCV+JkijOYpWYk
kPr5oGHogN2JXlkEPqFxvCFXpaq2PY7aHJ7K9nYR5p83o9XV9rA/YHWWTbQWLpkMAO3m5+y10FNO
KRpVc2yQ8JlNtEMcc5SDIrdSAzRotQYd2uZTV/J1jDQKHVRcH8q7xNFeog/mQRiVs4V6fyWf94sj
j0ptU9vUsF+Y8WywSjW/+tpLTu1BTxrNR1GgiEbqibaOZw8ty/uZJYkKC72xVhzUaeJfvslYHHHJ
KC7O6OcmqakJowzrJS9/pHhEHFFkZdonIzzMiqjnXGQRRx/9oCmDTpmvmF46fxyWj5fN+QPD/9ok
XhYgDXV5zloAxAclYIpN6g1erZwIek2ZK6pf/wO92/jM0BUNqh/cBvVSYWSVBXo3bt6SWOiYbgMT
qhgJUr3igePbjHGG4zZrHE1toBPgSvmQ29/teVeF+8sLuB0BnCG4DbJ1tLxFMrOorzAMogqqbDjY
ceKWevk3cZqhKrKFUTgYEcKd5KbLkfZnIXvVVI5hPcvp53n4cdmcbX9YgXCHNp6SxDJGFjU1znxl
7djjWPUVYoYkKIPQLwXLt7lDKzjOIaC9POYIbTANHHPPaP3FLqmT1/8RhHMDtUd/waDAprK7lrTd
UJ4yUYsq2+Z3tLCyg3MDraysUUsAQfrO6dNjT6+jdDf0qtMMxyoKtOHbf9so/sNA7RLM9nmLqP83
gN5SnVemdCnvx6P5KEDbdPOzffw3gjbWSzHOsC8pHfMWUYVvytCDb/YNGg+8ymHJneQGyRYB3Qr8
g/9uGMvlbcI4vh3lm5KaTqUcQi0XfNVvSd2jqe7XyeJnTFV5K5OOvd3RH7biZY/dQcOEtXSHmZeT
y4aHlo3HElgUiX3hBb15Ta7A2RWwCgekOEFmlb3ntX56MlHiVr2g+PRDfjCCeY+HRNH4GtERNzke
CYu0g8YCrGXh4Tx5VRAexjsWECQzdBZEjYvsdF04GnzRSpkag2G1gKuT6JnKcewMITpjIrIPSfwh
WagfaUks4MrNqGe1qByvoCSrCPESxt4t78J69NP5SLRbJX6ye9Gz+2Y4t4Li2IXqy6AVbBoV+lo9
Arq0ZdRNjR7K6G6Mh/FecBJFcBzTDFQa+prNpjIQPWouxil65gNTybCvxHN7tzO6Z+Msrmlikkrd
Dtm57z4OHpOqVE2n+DoclYfGNxuECZCDe5j74D/eC7zSST0rUa4xp0FxqTORzKmaV3sUsBo7WRc8
02JLvTp5udzlEJkFSGwme5nKeAWuPcF2CRzRYqd/hdGFEW7zFKd7bpwJ+5Uojo6I+N7Ak6wCZiGS
q2HUZ+UWbinIhgo42+KJhRimaaUwj2hXlVadZulTKS8uGYSPsyIjOUbBQ2GHR2cgQaPX2NnEUZzE
y93OkTKv+oom7y/gFrRB1Z1DHi4vsGgPuXhloAOVZwnQC6a412MRO7WmfP8bDNR1YEYIiun5wppZ
qTD/NlMwDo54KtkXvUDbfnv5zr/PbVTaz4NUSzIuOfsuLPx0fOzJSWvus1CkB7wdgGPQyT+mcDtl
ksksSg1QDV5KYjf1h30how1/cZlGnF0IRZK29+cMyO1PFE6pLLdYO121/LwaToZwNrxo+di/r47Y
kqTVkjCbsqH2Ohnv4ma5l9vvod4QR6PhX3WsrtaQI3xpMOxxgFGQvNvL446q/iIaUc224T0znVeN
I3lNkRMLokT4kNXS3UTMa2tAMkxRBbfk9qPr2RQ+U6Sn0Yg5F8BhJdnsC71Q8D/RzYCybBQW+KT0
xtwRidz/4Vb5ZR6fNWoJanFNdqBq3dFR9M6mrpRMrHD+pN4sVyPSmdN35AfuLp9jwaryYt9p26DZ
vAfsYh2S8VXL3TgU0NEfgquzaRzfJ5UehhgOiCeooHisAmTejtRtX0tEc9XNICppEFnEMUcTUruw
E3a6UPFWdMShGNQF+Xvnvy0czxqDpSLtAZhW3iv6fd07gyy4rETMpHFEMTYkylW2OUgNXDMFo9Az
rhkxaQHaj4WSCqKV40ijNki0jCngVOmYk9mVrUcpkQTrJiA/XuibLiPR+wnHa7Ce7C52dO3D5Y0R
rhpHFEoULpldwYzRRU+Ul3nh3YwU8zOkmJDbQ49MJaImEWfwGaMozHRJYZyRHWZfcahvnyJff0D5
sceqT+Y9bpHo5bKdgoXktWOIRvElaAMzApj0bdEFNYii3ye/XyFxMWEaIsXvK2iazI96/+ny3y+i
BV74ZMyjrNNCALB713Cpz7hO3yk+dCK86b/xHK/tTRNZy+YYTlGVCcTtjF1Ylw4I179s1PaH3S+q
4yUka9rrWg1leVdVv5H6BGEmjNTzFVVzws5AQ6NoDbc3ybYtWUNplcUXRMTxlOUQR0eU+Tk65SeI
rhyW3JHvjA/SLtsnfvwkC9h8O4I+I7K/aBVZTKpsY8oIEEMFLeM7xSgcTbkrMHjx8kpuk9EZh+PX
Im/1Zc4IjlSI94ZP0nI7i0ZfiiA4etVtvH9WjO+K6QPtnvs0QVr+22Uzth+eIFL+zw5xpCqnqIXT
R7ZDqLaulsXLUygfp6afKGhCLORPUWwH1jJ/1+woGDJDJCgt2i8uMkMivlp0inXUG8utaUYcKSLH
vrNOUKAXBO2iBeWY155y1BDmsHVCVRWNqJOEoQs4UYjGqOd9KPhrTfnOZNTdWYS83b0+emOu6ZWE
7AKlb8Vi1W4SRRTbh/oMxxUDoXiYzAaDK+1ed2sNo18zm36lehN6ZEwqd1yMyUEHbi0wVLB3bwy6
OmuEDGHdsA+FIQv05aFpBr+OPleZ7F12UgGLvN2oK5wsMbIY6mbYN+KWxXUpmu4h8Iu3B+HV7ydZ
RiEYC6Y3ExR6k2+Deaw6ge/94To57xJHGHWh2xPtYMQ/OacOgpq6/7OAMBQVvG1ujalqGAisyKpi
cK6eqlViWDPevCg52KRzoBnr1NOdXIiyveyH3vn6GYjPaTdLFYU2ew1IDkw10ziMyJH8P3RmN/do
hcM5+dxmi1WzlGv3sTqw25j407FzkufFbQ/Eif3oViTdK4LkIoyuTMxiKJlp5aeQfEj1h7wRBIMi
CPX320qTs6wb2VOe3Xhh9LqkftsK4iSBJ7yrdyniCUqjgCiRmFba2J2L27x9JLmIDUS2sH9fnaJC
lUxFYn0njfnNos/m8DREjYBxtk/Ryg2YtSuQus1lrRzg10Og4us337X9TeNPfuZDLloJrFZwzW9S
zwqPux4njIAtLAKjQrXEl7a965tckI0WQXA3YFw1RYV+SpSLyf5YPqml8K1E5AIcGYRlT1WdkQG6
IHbjrtxpqiOrTvzCppGw0fSZ5kyJo35Qv/0FcZ9Xj09FQ4ion8cWwLp63UWf1Pj75d8XuQOfcy61
HEIcNQBGF0/heACCnPepD9ikulA4sEFAdXzuGYMoMkNjNTrajulFdfsx0AKMctlfNkrgD3z62eyq
opfZolld6MkZvUZMK4DYLnFabQz7G1bHqCB2GQ6s5aj1s0eCCX/55DQvbdBjAJ6BV+MCmZ2vl83a
/u5dYXL8UCnStBDWwdX6DXusC0IvAZ3juY6totkJJ88KCMniuCIbba2SmdtHRtCk9znFy5mg8VUE
wdGDNibyhOnhsEkaHTl9VojmlLogdBCBcARhTGjzzxiI2t5PpHTb8OuUi/IeIhCOI+JhsZKCPXpY
i+T0COHU+hmSWN5/cwJe18+qUBtLeuzJzyiIojYxw2vD4hoBKxZMBU4nOEu8wl9UlwlZclhlm/U1
ydM9preKBpKLMLgwAY9Qqj2z4jNjukmT6678cnnNBOzNtyblebUgpsfvF/qPYtLcoTiV87PeyaK7
VQTEkULVE9OmrKmz9sMblJGAFjKPySrVr5OLsfGYp4vuK1ESkQVuFwJImznmiorKuP5fpNoFPxtB
yOjYT+bOQlNUJpL4Eu0VRwmh2hZVz/aqsZ561AD3iqiBdPscYYIJUS1N0flppkmFogQb/O3K0EgO
C1eh+0L6dtkjRBgcIUh9g+FbHTCM7oEWuZMVP+gkMmTbG86GcIQw1fK4ZAW8QW32rTo6mkb8ML9P
zHZ32Zq3z+H3HvALiX/RmNJOauQS5vwUtln22sHcsQJz0c0qWDf+DUMbStUkEkwK5d7JLbqrc/SV
J3ogMEiwdPyjhWy1JSHMoCloDv1L6bPO/uRD0eHVTr410RhHXsa96HNl27fPy8h9SxizpBlodmFx
5F5tf8i98CWSMdmljeIJIiwMqWB26c4SRPvxhg1s0UDeAybaiT4sFXZ3XkLjiEFJQ2MmEdCKCLO9
ZVfxardE8USNeb3J18onGnrvyF6ci/1DVHleSY4leiZBbCRAhjboD9lvd8PextBFp/NZ9TdtRcQr
WlcuimgW1UZHPfyy8SaPvQjEnv6g7BaMgRj3RPA9KDoEHHksmpShkwjG9cWPQr9NjdfaEHzRiCA4
6tBjoxxNBqEnT+l4sKDvkNcvlw+ZAOPdk0aRSqqlYM2kxrPM5wjP4K0gJ89W4oID8i8YkQXh8yaF
GZP9lEm7XvrR6/7SHpPsQ7+I6FZwevmRWHJTLBGdYE/cerkNcXDk4y+v2B+C/l9uzT9oKG0umU0K
CMqKuyuMW9JzZxydKoFwooVB1PPeyJ1G8y7jiizjWMOuc0oz9o6SWke7ve61w+XfF3kC+/dVAGEr
c9pZqJhHYuM75os7muxVIsVjESXwg7HSLpGjiqUIDURGy6HeRd+zxFWuiIfazdL7q/JXTF34XxTB
C0GqRCfK0ACOFD/yYXDy9mZJni+vm9AfOCYIbaUeMvY9+7OSIPG6PaY5Zkf1CqU/foS3T9WhXy+D
ipyBowatr8IlrWBYj64TPK/K4spQds+9O7YWbnJU/SgW4StDJ42Ek4TZOm74ZOwWT/XoVehZqld/
ZDcvvc1EQ2w3r/sVIOfgVI7yTpEAWOd+0X9M+8ckv4qJKFDevCVWMJyf1/mShMMIGPZurKEOyDpU
ewPTFDs0JAnrPTZP1QqNuwOTMSmMSGdorKLcbT6032NoHPavJMh8+UW6sw+iJigRJHcNZkYpdbPK
1nE55MmrKe9rdX/Z/UQQnMt3qIjomgqBf6M89MX1QG8KkaC0CILzcAvzUrKOdRck7UtWPRepV0wf
L1uxfXLPm8Pn1WzWUzDXwED/4ls3a+9Z31DmyVR9Zw9amIaLMiDR/myeXVuTIYamq6rKj2LFuD6r
pwUSONUS2OrtMD1eNmvzHK1+n9ucRB67UGWdi2P/VUmSAN8EjpmeZhh2GUhkCLdFbaOmhLIGP4XO
/jAie1xQ/zLEphegVcrAS5+pmPxsV2kyokVj39J2DH+eEox1shzNoKLQcZPsVjjcMR3qMLIJCxuY
pgiqKW8ijD06ssFHw5fle7bLRV8Zm2k8SzZRfK9olmFp3OKFnd1bY6mxYHWcHfUjq/uRfO1DWzrp
nY4GU+GHwFaGYIXIh3o2gUCYYqgsHO8OqR8eiOrYn+WA6YtkImHkra+ONRj3ztR2IySKWoAtdueM
ltdEoavm91WPsoXJDi57yZYjrsEY5a9CF83oRiNka5nIgb0cdEXw+5uv+2sA5j4rgGpqaBNJAKgy
tzow5XntgGkaMkbeVDtRJ7DIGvbvKzAyKIqxmHjKn6Ix9TU0jXlqVeQClxehsJO3QrGIPhY2Zl27
cvW6TF8NfXd5T7ZO7nrJuBNlU3nMhhm/T7RHLTmqOQZCpKK3ss14co3C3XWtOtc0b4DCGjqgKeOm
N5hGhAKwPIgCW5ClFp1ZnWNWqaDxMkON9k0o1nDLXZugn1QOmFob6pdlVzjbeouX1vZxLCHXid01
IexrArQfWbsqqG+sw3Kv7lgLdXwl1NoSuAWvA16jqbhTBjif8iE70KO6L93oBqLz9s1bWexVsgtF
b4OiZeVVWMiMmgTDhpGtj15qpgrUHOdvpf12C+MRZScZgmtFZCVHGEvU6TSOgEiXXY2J69nXy84v
+n2OL2ihxFHS4/cl69Bat5ZI7UVwuHhtcKXW2xFyRoxdb8vxMe2gg/Zw2QQRBPv3FT+0S1kWUQNf
b+UJBUV7Yt8gF+dcBmEkwH9jrNzb4Egip1C1zEuAlLPkRINnSrqTS7el9heZlDUORxP2kM5NbQMn
TfdddkPItSGCEFGRwZGDSXU1aXS25/sOg3CKoHkhB3poD2lgPfxVO/HaIo4YehoXUN+ARclBDZbH
9D70iuOySzF/Kw90TfgIKDKPL1ApLFPPF3bHTsHkGW4SWHfLfe8xzbXM/ZsH75V1fM8lweN9k8iw
LsyPSnOj5iLOERxQvrnSbihZhhrWWMpVPzwuouEkot/nCCAyi2Y2Uxhgp7eWuW97QU5ts49gvULs
D1gdzwEFf22ng6eb17emVLzZLy/SSfdHNJVPYFHIR4e+crh8XkVm8aSA1wxMuYRZs/6xak+V6O1M
EDXyDZNtak4pYUFDYc41nhRQw4Ep863XJemPREE1JQ3VXBDcvbeJEPzVtqHaqmnYb7fTaiXzSDfk
NNUGqLzcjOREa//ymr0n0t9/n9uptCuGLLLUwW2zq1C904vdHAtetjc+ZH/H4PalM+I2JiowRoSn
zZ3yyHrQ9BTigd0JGqGuZTr/Pkr9HZKj7jCnFqojsWwdBoObpyYVxI8KY7Df74bfATjOpppJVTUC
QHLAxeANkRc9Fwem+tvsSwhq+CP0ZPoAQxR8MKxg00ROwZG53GVh3ChsQfXuW17G17PZCCCEm8ZR
OAQ7VLRIAqPzZgWlMEVgHPAa3QYKEoeRa7zEn7V//WiBNSW6peqWpasG387XSpXVzRnWdLK+ZJHu
qJKfU5EzsuDp3catQDiH72a9XUgBuyCoV2H2+LRvcqe7Yg36zc4SlhNthI+/G8U5f6bVoz0zT4yv
2cWrYnhDeB2iBkcLkH4VytG+56jf4TjHt0M5nTLmGoWVBdVU3GP2weTEduMYs3Ia9UqwZ9t+slpP
7iAYelXoQw3AAdMiVPRZZ9Bs7z8xC+N9tbM/zaIXSrZi73fQRsbFgkitzA9zCy0K5RVbH9ym2Sfo
DloOrTBc2jxh5IzBvGhFu6mSpjTVsGusmA7TZoJRh6RX5Zs71hI8Hu3rVpSvYjtzySzuUqaWOdWQ
ioejLCdT26f94Ezl106k4r/RJsQ85GwadwBSNawlO8KoaZZhtuGUTPBFeojZuzUbVYljUHZ/IVP7
Oyp3DOKko30vY0Gh8duSD9QQELJo9Ti/j9VKL1WbHbPJdvJ0vprarxn0jfSsFTHj+6/e303hPD6q
ajWsdEAlh8hw2ofMKzFPdLkvalTPpJ6VO6KcrMjjOb7X9Epe+hauUcs3Bd5T4sGziCB42sRQiSmb
FjTyVb6WPJlzxU5Tc3DlWHPR5HObUem7NaeiMVsbsSGW7wzEh+qRlSWKkQAovmYXZgapfHTHedZj
dpyuFBeTLAqnfRHpFmzy4gqVy/jlaTThorRAGtC2zoIlU2fJD21aZk5mynnpTnkRzm7WZZQKVnbj
44RZbOvonUVQDJmg38lkkuWiyUqcOGm/wFqWQGC5WxXSgJLwU2gzMFmBcfd22Bd9jX/GPl7RPST7
9xjKhblR/35072828d0vijmNrQ7md1PZrfvHGWVDieCz+A+e8mvd+HF8i7JoUMDFniWHBinh6fh9
RsdSiHfsyWcFzT962ZGuSfU3VHJewbftXHF/MeUztaF16FL5EzHv+phgTHXh5KHlXY69NzlrBcQx
vhmWelhMAJriYZdXhmMW9DP+/65O2/vLUNun+7yUHOnr4aR1hQGoMIeyy4NOMMz59TLE5pW5sob9
Catlg0740FELHmEaO9P2Fe3l8u+LTOAYXtVbOxwJTLCWXaY2bq49Q1NOsCXbt6NhyoYJKX1N5h8+
lFGiiabUI1T5mkPuxL3bHPQj1J0xo/rwM0iU7mTR3b9pm405V4qqohWPzzFKejxiaAJQ7fEY9ZWr
l0cpE3ULkc2La4XCBTV0aSppqTFRNXzSb2sHIxu96MFgU7HBwumu/IgC0B+YrPmFja7Hi6ZwZuiW
wysyxjqbaNA0IWn9u4vUdlRIZTGObmlknlH4Whi7tIrcJX6+7Cub1KHIeLpSiaUaAPsdCXn3DkHO
PKKIjQ39hhhPQL8b8jEMnBLt19KhLfatcEzh1rfFGpUj+sSEYn1WLyOiRvZOV+4SGYXv6pWKvhX7
sRXNYNzymjUct5yhYUpxSmGkzEaKuD81TE3ZnR4MR3EJRCuLxFMPl5d2aw/Xlxl3zGvw1TIVOIax
prhVqPpkLvxhwQeH9O91RX+7Y2TuxJtzp/c6C0nG6s5UOyfKBsyG+Itq9d9heF8ZcGdOjO8b1B/W
J3lB6zxigz09SJY7oBo6EiWWt6jyvHEKL8dfRwOiuBYbN9U3ZX9fzqKnIBEAF+0QuS+WsIQjhk+Q
AsDkHttPbzpH343XBCcbtdcCxMuuqPDS+/kYzwNqV0Y3iYcgra1dPBFPajLB1bzx1EnIeuW4K3OW
jREii8BBaA/xpCAOtANqNpkU3Ch8k2Ybz3+RrcHYKq9uNGtAh69mYJuS8l5r58emMz8Xo703tQkd
/Onj5YO1iaYoGJtMVAWsxZlmW52VZ9U0usiA+FqJMW49EiG91y93czd4l8G2TrGyAuNMCxc5zqgB
JqbKJ6iwzaPhjtDmUT9fhtkMfdc4HFvYEQTDZB04jBFVLw7yxPs5yrTYqXd4br+Mt+mGK7M4xiCp
tqSkAZzZu2H8PGPAaCyo0GIr884pFF0xFSLr+I87WpGR68OgyqM7V3cdaikbgYtv/75l4EPBtGyd
/w6TpXJK81EZ3aLdh9bktJboa3IzJaUovyD4LzD0J0tTNQCiv5pQbMFm9xrXtbe4C1QvIk/06bW9
KWc4bsXqxrbpIGHF4uxamr6OGAaXf7m870KTuNBG7epkjnWYVHVo3nSYoHd0Jd/ZqdNLAUERSRSI
LsI/+PbZLu7AVhCwnQpMz4BGOTKJVdB1jnaYXxE++fEVJOdfBDZuRherbePOLJTc5naZgIfxiD7d
Z4F5mjCV2Js9Rn4LFTiicE25sysrZtHhIODs0sNbahvigsbddI9zFRQPUIn0/6OB3Ok1jdGMVeaX
iGhczW0dirlTr8nJCmhgP/5HMEbHK3I3a1XTGgKvZD3GBcpH9QgK2BPUGrVj6A6JgJmEq8nFhmWl
IuWgwrjh4+jrAb1KXfPJfKtbkPe9IxLm2cZDYKOpio6WLpXDa6IyN8YEN6Wq+saOTZK2Dn3hVr6+
Kw+h0+1MQWC4SVwrQC4aHaZIGajKbksMDFtUdy4nT7Bnm0xyhuB7iKCXXlSEgN5nxEyoN8Eh9yW3
2Gc/ymt/9sSCBAKb+F6ipZubTLEBOKFOzJxLyHk9CGwSQXDMpWQ0GzGyBOyoePhwDmp32vfouaEY
34lx6okvVrbdhtQ101aIYagyd7AhD6BreQrXR0bAsdLjgpnql63a3qgzAneSMbMkqjubhYPkuqkn
pzOC0bz/GwzLBgVBt8PgK8AzqTGUGHonblm/GuO9Gb7kohaXbYonZwy2kiuSGGyaRDkCCpckexZu
Tvvl1L9Kn+trNhBMJMi7/dW6guM2JlXIqHVhC5Nit+rxWAptQYg52676uZqdlr7pv0OgX1j0u7lf
KlGxlKamyryfY6yR0ScpnJAaiSt3aEVIIUwVfru8Yxs9gIjeVzCcr6dRHOq5NqCNv0FbnnFN08+S
+clAaXu2L/NDoT6SXoApsoy7pEme1HWcw7Kwdkj3KSlPdR8KuJ1R6buQcGUW5yVTYtkF0ir4KFE+
YYpDJX+ZK09OJteoURwmEgLaDN1XaJyTVGUzQSUFixjmUMEmp9I8Ymqya8aC87X5sodcjaFbtq1b
Cl/dbEgxqewMHyT0uc2ccEa6SDmy0fMJWvSIg8EvyKOIOoXZtftuLVegHHOokTSPmLAFik8PKcWV
rKQoI3u2uutB9A0kNJALAbK6qYhZAmsIkjvi9rvhOLiLm99dPUFDXZiZ38wtrheUv5IrS5bqCXij
m35hI3umo3anHdLr9I5gMfEY/GjvLx855nqXlpO7lCnVZ5uyC6yXTpr1tAyC398OM877xZdtq1Yd
TpMFm6R9j7AG3xJxUBznIP+WetSD3kj7N8+/q1XkG/ZIn0qLqQKxnKifdPOBWKWrSIrgCtvQngdZ
rSzjyGrCQ4pGNeDY+7dGeR8aest++MoUFdmnkv6lDoan+CoKhFNeN0lrBc2RVpRBBwmTgkZXm28L
8toMSEjZ3y97hgiDIy11qPqqjBGuNctdSGVP0T1aTgJmFLgfr0Q46Wbb9sw7dASFhexWEhUgbPMF
Mrxsaomhv/nn6oaWc7vWrAII3dQdCuPzaN8Yw1VrwS7j31e1MY+wdSSvNRWjPrgP2WJQdLpQHCYJ
ydb77tXa3WDAzD4od80+DzHVsj+IJ29t79MZlHNDdaR1lZs9vmzrm1D6Nrf78d8X0/5uF+dupZRq
uqzjRqG4UYzoedCDtPIvu9sfyPZsB+dvS1/adDRgh3I76/hezjFxC5dJ7qiYH4HZzOyDRDTpSLR2
7N9XztHTpmpLi61du2/pcY6gCS346tmO2VZOwV1Yad5Tm74FGKnTeRDEb52D4oRes8+O2mvnL0y1
6ihqHf3DXXJeTu7uahOt6VQTe9ZNAbnSfPTLo0naNV0Eigue0ZlItO2JGgY3Y4+VsdwNFs1Fokoy
UHN6k1evwxA50G72oSUuONYiIO7eqtWZom0GQFF4N5ivevs9Q3AocvztdPLZHl6opoJIKh0HOMiQ
YNivHA0YhNr4I5rF2jLcd9pTuSBxOeGAW7NrRY2gGE3gn++EayIVFeYxrKyiL1r0TSbPtaiD/g8X
9C9HsTn+0Dpj7GkNE0fdyR5bJ/OkE3rBzRvjlbU1g05EF/T2V9NqVTk+6eSO5phKDd/Eg8oCCXEI
H/sh9LoKH1lf0QFkBrwPcc4GcsRSkDjBOCl8By63nacGPfrUpsjpA2mHLhtPFVwCAsfkhWzkwYiM
usdyFjh40D52lIXchPqXcRIlgkXOwRGLPdiS1VAgZe1NPuyN9JrqggoLEQRHIsYQNknUY6PG8pRW
T1ZzWBJRfaBoezjKKEtTywkzowuqg+pFVwXamcFPDpusISr7FXo7xxv50NYknGGRdi+9Dgd6Rb4x
1YO3KUhHGojwtqOPf3zP5h/yIJdvjEYF45bIchpIvJfht65IMDDrvk+C/3SD2u9fHqo5VifYFtZB
gaWsd+RTtANNsQHlrB4G6hj+f8Tk2GOg2SSHCQyUd9Uhdptb6muflBNA30aia6XwfXk7ZDwvKUce
oRXFFio84fb1PtM+JtBF+I82cYQRslp7ygjjHyEW6RQ50a7zCRTq+mN99C4DXqYMm0+3xTSbdTOB
RYX5NEW5Y2f3VlRg2NLHyzjMt/9MhDb/XF4bkzH1C/N9lGu3u5/KhY1QX0lwxmyZYw2zzGJVzeAT
1lN2QHVskO8q02GTK9moEv2TsM1QtIAchUg26hxszFx3K6/3+9olqBfc5RiJ2H/qM1e6SR/Tb2zK
rqjdUOSKHJnULUZ0WhJwJSO6bevhi2QZokzp9mWpY7o7mjtMlfAFR2jEC2elw0dFfGANlOXORn1b
eYjeJg8JK1Q2TTqj8Z/rczxhNRna/5F2HUuS48jyi2hGCZJXkslUpUWrC60lNajl1z9H9W4XG4VJ
7Ks5TB8mzegFIBAIBCLc5yYg9869UXlrgAY3cBTT6oYRcr2vWwFvEP8dIX9hJzrur/kKTNUOlPSe
GJIoii3/G7vffJ/zUcvSp1BRwvcnqNcr5VfXPixR4jnEc1HX2TkPl7eZ0Odv4HgHNVVaZrGAX28y
D9dFv9aoNxjPavN5oIfLWMIDmhBWM4pUva1zN05n1ZU+XjO8Z7doMflcRfukk8yecDgbCG72CHii
0qUABKqpcgSJOgnM1o52rqOcsmn5MjfV+5JGKHQAbwtRDZMnvlEr19GWpnq5SLOn2hVM3F59jg5k
8JIHFiVKOQHF988NJudELBV1fXZHYflgIExATMqYDytf8a0v864KUecsk2AW39E2kJz/iKKp7JYB
kAYUxlgRGijOVIjpKF9n3/FYVS5jYpredb69wvJN0moyR86iA3YEfRtIX/fgi++QiPtOQRvC4q7k
OYskhiq0Itt+6a8zwcfDDHlz056reShSC6s2jskud+tDHaWJV6dQkp+dO6Oa/csb4x/m9hWQi46h
JKUttgWztXDZ/lJ+eCkGQkLBpcEQDqnX3Kme/ESQDZP9vhlmbRVG32Yl3rWKMLFPqmsFdoRSa731
R7eSxA1CX72ZU85ih9EoY41t/irB1UnXdkWsyWyF7e43vnODwZmoQVEjOSF98dLnQlAlqVt+C7p6
VrFo155M+U582kGFAk+DqqNqPM1pBwXvpoiBZ+4dBxWL6yFD9RZ4R3skMrw0lIl4Ch3oBo/N8WbB
dL1UCVFhl026Xtfrcky0+grMnbLYnDn9N/OI3lK8p1qo2eErWyNIyZdMtAtNDeYp8TVPeUD7DrTd
QcHhF3spP4tw3VxTc1F+YhgA/Xtcdhw32ZAyvKUcvVWl+xKFd/Pi7tGgukea9KaprB16GR4q8qzV
qwdxkFpiPMK53fwN3BbUR2M2yxZ/g5aQj5ljnMu2tf1iWHaX97ow/NvgcJtOV1IVhALAGTvXS6pr
I7K8yH3uZDTPwv22weH2m+ImaTP3CsrxrSj156xLrnu9G2RVu+zMfmMqGxhuy1For09Rj+HouFLV
CJ6tHVjS/ArJikLmJSVYfKVXDSpAewRrGbbbelWe+sOM5k1W2y2nXWV/9oVh8U3xNKW1oqqAYn0n
rAu2PDJ2V+kbuXCnuRAFRthgo62G/b7Z0VCTHMoxhVfUbu1H1sBZ7vGQXIGNgxGMR74shyy2vlc8
zoOUpCpI66TwkNboFcOxrh8nE5HLPASXzVycjNyMjNvT7dwoq2UD6XfNOugzDjo4civMojR9LJpF
1C6qtmrhzd/kcwlRZDsKMXPc4SDqxtarROrYvIU4LipO4kCaR5DhMX+2WbVhrt247oBnPI7ogmUi
ctMduzKuO5alkwkKirbydnickVBr6JE/AVyk7Z32ts8kWUBh+LEF4KwCtRJ5WuBfVvtnB6yHknWx
VXvtYWFFZKyJ0v4sS3XKRsUZyFSSujFrNon6TyO9r21fYoEij46KMQsS9rrpgG7g71VqIHdq0jJh
q9SnuBjS8Hft+PTdOMWg/Wp9ei0zDfGg/mDyLmpx9F53VLjDuH4g7VFLP0gGJTa9VwDuDpUb2X+O
j6b1RlapyarGSOA+awskxJEZlLbn/4N1vEJy1k5yJa8mdjIWV+3VfMUaRI0SKaYpXCq4X+QqbpP9
+vgvB8oZvZvbS1LGWD39fkJ9KGpP/CZggqGQzkOjoTSXIDpcNtbCa87QImmJzc5lltlltVEpqN3v
3X0VFntV1pQnMU2bs31nrqNyzDA4WtzOyZOb3xTV87+cQC6gSWljtlaHAZHr4vi7VZ88DSFjrWFq
gLKeCZnlc3GNujpdqdsYkhvv2/YsVS+WTRkXz6Dur82nAsNxy7CuTnYX6rLUi7Cia2sDnMfQetJV
7QIMFsxQVh+3d/fm4X0VahsgngwT6oK0G5ix2ebPRgc1+fqkSkcjiqp11XZNpOEcW+Np/bWkL6E/
hROYFbOwHbR8nlEQhEonnFEyli8B9bmOWtZXNG59iN6RRsf7I8qB5kDBuzEkeyDGfc4yZAh61LPO
ewh2Biig6ZX9ZVMXm8YrNLdsdVWDQLcHdJag2dCZ/WV+7GUVJqLICSSimq4bBK0MPJOoYpiUdCp7
mNP780Rnv1LRE6RptYeNJunKkGFxczn2C0ocEuSkze7K1M9GonmkexyXT++Yt82QuHkjEd6XmhFD
avLzssT+mB7atpYcw0K/8ArCm3rTWZEzICWMErjH1j03sku/cPE33+cOxFFdG10r8f1xOlfT/Qy+
c0XXd5dnSlgXsVl9XkdpKtz/vPvlv2yv/MAideXGCX6SwCbQo9WQ/UIb7Xvu+1tU7gyc3bW3wXKG
kzf+SpJTr+7zRPaiKbE1h63fJpat+mntWjZ/fTAGEXuLQOXgYahxBSluzNvfKjeRr0pwZcvGft/A
dsZYFEUL2IjeoBQtqicvsmXsDLKxsd83II1i1SllbzudGqNHFv0CaXxjDdlpLg3J47MwF7RdK+78
00DXphf05W2RnMBaeu8gKOt3DtjBwC8r41QTPltt4TgXYZYFqCN7tq32ZG+FUKb60eHEQgxYoH2m
x2O0bDKlkJy7QIm6ls14bvF1BBTuJ3AE++3H6vu8+NVxhOpDRAPJrhPGZK97my9oKTt9NZcK9u/a
KBjPj1l5VBfqaVNYjh9pX3i0TT1jeiyl93Lh2blB5rxK2imRo7Jd8cKYg8bM7BtaaK9YODgd8uXf
+Ui+qgXdpm0xDUAzq7uafpgKmXGKJ9KxwEZl4l2OL3422iqqshhvf6t2ZfV3URlEywyCxjuQ1wz2
YX1QlMx333W+GJqL+kLNAgEB575iax6ScW6Q1oN+rKWcBwQERSTp1RXu8Q0I57+StjPzcUFTQ28t
ceEtkV1cd0MUT0ER5d2D27V9LLFL9kk+OYSu1j/j4nzX0Kh61yiAnOL7yHxI9PCy3Yu/b6F1Ad0T
psofNrnbJWPiwhxG5ZTn31Tj67/7PrcueV+W/ZxiW0Eo0neLX4NzuAwgdhXG6wi4Ren7ZDYqViaT
gpAGpJnGQdnhfXG1ffLI9pB7jBPJpAkTTuj5+DNr3KpM5pp1A7iwX+iJ0VAYjAflWYcwoBu8h9pt
C8WdK0var2qhMO9AdyS9cfEe9q4b4mY03HFC9WosRjYaWwmd8R60YKMhOYKFZoYXUHBYWIx7jPNx
6rqOZtxheyKnSoIcKgZH6PbJNotof4LrEfczXcPTL8/+qYyVohtzxJ62fk013u6sb8kStLrMh4oC
ii0OZ9SlqQ9quQJnyu9m9bmzDqvz67JZyyA4q4ZER67MlotwDE3sSnZn9UjUEkNiyCIUaKX8WRYu
3YIa37UC6xFWniahQvF+pdJAn2WycuK0zgaHm7BhypK+X2sszNruisoO2pRel8rsFa6zt4v0SS1r
X2+dq8ap9+2aHJppOc+IEGMr+lZTGVeNzBq5yVVnTW3qEcMuSOZF842t7C6vngyAzfsmGOw6sITp
NcbbKeNhzYq7TkklSyd8ltfBYWoSNIaZ8N5/Y5Q5AhKbrR2j/UeDEapFWU8nmn/ufr9TWMfLgxJ7
2ldEPkTqJrzUzioQ9XusWlhdowZ9+WHsGYcE3WufTVktM3M8bw6/DSDnNTKj1+2XIS50Pxl3kXZ2
l0OZP9X2h8tDE+8D13RAkUHQt8V5QLy422pjoaxiWZGumO7befAGen8ZRBy2W68oXBztdhDXi1NY
BfnCUvnGWfHVo/JFDVirqiyslA2JMw+w6mqtSQG2Wjsc8V7dfjDH75dHJMHg6yX60XbVLgfGnE3f
IY/63TTV2Bv1+du/w+HsoDZnkjsR6jJqk3iDrT3VS+GNUvZ1IjS3P+tDOG/Yxm7vRDWswHEe53FP
rdXLu/uVfr08GhkM5wzXNc/WvsSsFc4xjT5U08c43akgJ7wMIzM3nky+7ldqIZOEU+q0hna4HqIr
AmkLVu8qJ8+TmQL7fePxLGKUlZVi7qw4PSnR+DVz66sYXViXByWEIbqrOawIApS3f8Msfd04OZu7
pkFrw2OePKTl02UI4fJsINjvm5EUQ17okByH7zZqv8s/arUTUP1EFUngKhsK53NGo67dcgZOO52j
eZ/kj+4gu4sxi33jQDdj4TzOQN1BpzqbruhFZJOp1SoflGf3foU05HuYDfUNGudyYhPFFakKNEP3
muiHAokJW7I4woP1FcJQ/16cLoY8KTEA0aMPCn1JquzIER9yGwTO11RWsvQ9I5TrC5+mKD9L/OE5
CVPfLnHQFbs0lHlq2Zg4t7O0ZTqZKRBnyK2WS32I1Ok9pRObpeHf/rNZVaJixLxN9G5VrjW989BQ
62XaEjTNU4Fczpj77fC8Sum+mTe7YIIGG/1mO6XaYM9GgdFB7obisSs+tTZEUR0PEkw7w++l/Jqy
6eRcROmoemEyK5yV5hl+5Gub/f/Vq/D+gGjbMlUL7PJ8LZZuQSA3KTBrfX8es08NeHns9zSA6gSc
g6qKIAdqUn/PG0m71BxY7t/QfxD9Y9aHl92c+HhA3ZVOQARNNL7wis6ZFTUxBtEGC/TywHkNmrNd
v0sO2cn6LKXcE7qiVzh+51ZVGs1xks8vWa5yl0BGQ/0xhBMoeJbDsgSXRyeMHG1CiOYia23yLIZ6
3xVmsQLNns50/Jmb30s7CddUR8if7C5jCR35BotzsllUULVuSjwFlUOyo1O56N5g0u6KohdWsmpC
43ZU0DKibVd3+Oq1dlkSxclQFDqbV2XbeKRJ/MujER5/GwTu+GvUcixqHXanRIbXl+jdy72FJdNk
Rb6yoXDnX0maWncUAKHu1RhNULlKqzKENrcZC7cyDrGLClxMMzoEWPHCjKqgHvICrLIwDqXSLbIB
ccefM0XZ5EZYG9bxo101fhKgeDjXUNWyBOxpH6VXVBKBi3fx6xD5IpDKdLKxAPOZn11BzfNKO4/e
9waJalScpFBXuGwbkhHylWpRnZC+dZlPMtF43ET+IjU/6YC407BJq0TLVWB0O/uTgcIgUntjEvYn
1mKxHEapdK3wgNrMIPt9c0D11IX2V4wZpJ8sD8y1O1barj6y543eT3ayORR6iw0cm+MNXIliuIbm
gIvjMLaToHauDF32UClOuGxQuENw6CCe0HSYxfgXqzDJbuOfysMK1pMHCzz8OlSMveqbXPFLsuF4
nReosaDRnx1ajIcsPeRf+oNz5WjQK2FvGYksjyP08i6K8CwH7OugMfh7Llc1tmt3rbG/arw3jPUc
WCP66uxx8OzO1P3MpDLGGuHyvULy+y2OWr3SekCaxlPV6qanN83ZaGZVstXEKeYNEHf+F5FWQscU
dsJagXVQumENwT/GystlAajQ5bs2wgxHc1BeznniPkZfQl7jsBzbQ589WdCtnK1zO8rKkYXuY4PD
uWO9ztAO1oLdJ2MS1K5n9NLKKuFm3kBwFhHFdLS1GhDr4+Kzl/Po+Ls+Uw97X97Fyv7iN8HtK9xL
kc9mM2txvdRKhplTwEvrO1byzR2nQMX/O6YVSb10bbTDnEexJJ4XW+GfFXsxng3ulDvtmMwYZpzf
uT167iPqQezZv+zuRSiM0grhEwIpk+e2yqDVO7RdCjYmB3dTlDWyLrT31IMaGq7y4AWFIj1f67Ka
hevOLN5AT6kJyRAUOzy05/RKuR4LMCW1PnhiAsO7PDKRJW5BOUtsI31dkx6gdqcElKiZl9TDp8sY
wtnDrFnQKbeJxb+D9nG05LObIBxoQxd68qDRSixXMhBhFtjYoHDhWhbTBpo8sATWujpcjwfcropz
82n1a6+Bz9Xhh1sZKPM9vNlvQTmHYSdVtpjM/PQ9U5wtr51AfyxffJO8+kB0phiM0RXNGjDFlwv7
xtadwa5j08I9pdtZn8xdtZ9qz75eIM5ZIR7IFMngxMv2Csedz2uk94m2AE6thl00tWFdNhUY5PBY
cdk+hHU+L2Q4NgiLVBRY/H16JY5bJi0ItFFWsSKF3+wLekzv2dVouVtClhUu8t1S797zorjF5UxG
VTPDzdjJEmXmd6NxHp3eBemaVAdL5Iu3OJyVLFk9IFcLnKTbOftpn4TR0/R9+TTvWCudvNBReGRu
AfldDVLgvogbHJkhY7is9vTAVIf+Fz5+oQNBvxKs0sZbDn87t9coySyDZQC09iFeFPRXF8l7+Oo2
z4x8eNP1lTvEC54Zx+renc9UrXy7unEjGe2IcDCbZ1MuqaaoyQR2BOAMprrTS2XyMsVaJYeJMLG2
GQ1/eUi7ulU0HSgvWstw9UdE9vbqtcg4NLcK+Eak7e8CCyRo/9VMGw8PSBZzFqgnZbaWfTbCTzEa
XmhjB+5OR2ifHNp9di1TURTEUX/BcfY3E7QDtzXgXOp4ywTFpvyQTneOKSXeF/jEv5C4MCcmVuXS
pGDdSWgJ8bNH/Ugep4DRJzfn+f+fc9+C8a88Ljop6zHCsFr62VSIpwxBlUsy1WwluBPlLwwu2tWp
mo6RBgxiPTk62ISyxd2lc32jzY4X9TS87HslK8W/9LiDFs8rbs6+kx2oSz0K1mLSfoyIrJBNBsQs
dHN4WcY6kdwFkGqFRn/jgqrWna+pawSXByQ6TP6aQO7YSsdqcWgBoOHUG/4YrIF1Xr3oc/8x3697
HCemrx/otaydUnBa/gXLnWErHvVpVOWjX5P+lJc0QEzvjTmEqC6Pj22dS/bB5nkzjz1SHM0aY3i4
laCG5NtS3jbRtasdivz78I724b8GxbmNajJKDfVj2MftYdA/Ou/g3/3r+5yfcIiZRVGLSVvtyLO6
86DfGKUkrhb49L8wOA+RUlRExR0wGk0PiKVA0GQ5XF4TUapmi8HfhefKnNKMAEPfK7fsgXG5M0G0
ayGpL39gFJ0ff6FxLqIacUzRAmj9p2E3gnu/PXcvRaiGXwZ0L8vTSEfHfPDG5JLEyRqDzSC5dvbl
YT7Dx3qaryF6kXdbi1oa/hod5yiqymqregWacctoFoygyyGmEsc+tEO9IdDKwNiZH4tr5WmVWIpk
C/PNSAaZ8qU0YO2o14xxeejRNTE/SUxFYo58E1KqomLZaQDCelxpmAVJ0KN7fWX9fi98VrIgV3Kg
8Jko2yRZ2TFAG32GSwOhUrfaoYrXMkF9muX/cg45j5HmpOztBWiKZXhoynsw9e92ET1fnkXZJHJ+
Q1Nnk7Q6UMr4WFhnZ/l2+fsyS+B8RlJVa528WHyxrzWvRecdrb5exhCvy+/iYMMh/KVnIW3cp0YJ
ESTnEKtoaHFtXwNJd5l7+lpIPBT7g9+eGq9g3KkxpM5CrIWyMAliHWd7t4QaRIU7CYwo24rN+4rD
Lb+7NnnfzsBhvVyMIcVA52ISqp/jK9YnuVY+Nq6kFlkMquumBcFfjf33t39a1mZyzBUxYBto4XgH
Z4FEDe6MIIPRTtou25m4TkK1XobLrOzNpG5wOb+otVNqxTlWkF6xtCSFvt913HiZcajP9p6Eyak7
W0/qt6LxQJwQv8dGN+icn1xSSi3aAD0dEN7YZ6Us/MmWRKPCjbYBYb9vXP886n1BNExtue7SofIs
iABf3gai9j/ibCC4wIlqdWIv6ksE3x+ZasF3a79cqQdZ0Z5sKNwWiPA+pE9QGPTj9jlRn6tYVgsr
jHA3A+FsfxxntxtrACjIommp5pUTPNN3+aVHNhLO+1l27AwFZSNZ9yYipkYWY8oAOPdHocH4G2CK
Q8e5VoyPkjUXXkdfp4qPl2zTpZoxYM27nRbah3RXXbtg98yP7DqqZ75Mrkjoazd4nIdocj01a5R2
o0029st6CUCQNp3J/GNJ7P3lsUnmjq+8duIIf4cCqGgdgsI8GxAY/XcI3MbPE7NxogrLb4BIkRxJ
I1kd4eG3mSw2ws2ez/UsG5sC38/dR2LeGf2VKW0bYK7xgut8EwV1S4u7NDCsx9+U7+bnwlv9F2k5
eS+9DI3b+k3cpJmRAk2hLypLKP66Nq6Va1auG4fvIcbYejQ+kT87eqapbIFYG1MOZrLxME0ekwXI
DupBzaT8IrIV4xwCyEwcJekASJO9Uj8mePHOni4bnfgSsLEK3idA+VjJEmCgcgpFMp0/n9O9iffM
JlSOMrkvySbi21fNNh77YcEm6pNdDdr3Fgxdl8cjObt5Hva5XYxmHDGctveL+gtZj0rmeq07eXYc
jqMsOyCLUfjuorIwwWfMPBAjZlFfJFl0xXNRpB5fGScmvkVa/135qtc1czhP0Y1RvFrMLqb8kFOo
sg0HvO5IZlJ8Hd2gcP6iUSMzGma2WAi/wM6700H/smeS0cvB+qyXnqzrXWYdXMQA3sQiB6UOtrPh
59Evgpruy8Yh2U8O5y+UwfhP1ONoe8O8jYcT6SVtQDIIdmJtnGyxTnk0sNhxaMK6gD6Jfm4QMlwe
h+gdYOuJHM4xJDP4CTKKmep204746Y5Cgsr/TXO02BI02ZA4D9HnJJqqBmBGunpDMS8oUFe+ImKU
PPlKlp9vvqidtKn6HlNXQF3YOiXZh8uzJvs+FyyMzpypGnMNC/Hi4XOh/Lz8fZkv4BtP88RVDZud
D+Y1yF1AeYG3ytKbMs9+WPc2GM6xb+4WN7gMK1kevlSzhVINKMOAOukmZDqMfbmsQW903y7DCG+a
r97AZbO7MeyusTtHYT4HD/8HdtO0cBOSc3jJFomNdgMzrXk/dywG7oeTUZ3mUZLqlw2DcwFkTs11
Zv46e2FxYUTIyaGUXpglxxBfnQnSvTwdbcBo3TGfyjBxo+sBzrOjnjI6YKmRVnXLJo5zCbqNFuuc
uQT0d9+S07CPvySB9pCjqAEZvXZfqZ5MJ1E8l67xItmtvxHSLhSQAShR/zv50O1znA2MDUdWdP8P
N8lXHG5oxlqmJXGAM4YRaJDLfRc2R/bCKktzsMV/G72+AnGejnbusDjRgAOorr2suM6LkEY3jXG4
vJXEt5b/wryReDYTptO1AiYyP5nNVyUlflc+mxSOlX66DCW2ilcozufZZTTS0QJU3oVjf7dkku0k
dD4wgBctdTTqcds1HWcjHpcRMzb0X5TO8E0QuniuNJsgw+G2rdJT9G/GeHDU6Oc2f0qNX2MvGYpw
VZBkcl30HDpvNJbVDnWfFdSU0QYBck6z8XMCue9lNgJnXg/TTP4lHudQDaVydCMBXqnmYZkXOF67
NWho9RT3JPfWTCozqovMG2v0Ih+Mmn4uNiGpsdrqqrKALtorHmNJr8+IVK7IIQ71h8uWJ9xLGzBu
0/bGMOrWDLCa3oIRJ3ITT+0Cdf5+GUbogzYw3JbVnJlGdgcYRmg8wAcZ8EFyfy60v1cYXl001oZp
sRgMyU9t/VFPdrEschRu1Q0Et1WTOgcnNAWEUdSZ6SU0Nb7NzUqPlydMuC5oHdfBh6CZSOn+fcDS
mOrRnLRIMlU3VZF7ZlL6hhVkYEW/DCScMsYhySQCQf7BXVISS6X6VMP1qPRcoPIYVCOtVLBBuGk3
INwmyvMZjSUWNlFi9F/IYt7ag+2tdNopmrJvWukjtHCRNnjc7FV6PICXC4Oin/ogu1M81MCH0RWY
zb4o+wKqSjK2SqF92wbYMVD8q77RFUvMYomGBI6PxSvsjJ1CZt/SM1boGzY47PdN3GUYa70ozJG7
us9o1yHL4y8/0qsl1FGmJYMTTyOTEwWfmvtG2CDL3KyJjQ6heJN79vyQFBIrF1UNoijxDwIvZjAm
U6KkJhBQ+7Ccor3pV1+cYxH5ReG1H9gVVi09VeLzxJHKBpXbw93cV0WlADW29Ok0Nuod4/k5QXC5
2ZFiMg84fu77bPhm1BAcQyX5+J5nOhxfmqW6Lmqr+T+gXTLFzfAH9ApofYcY5PnW7dK+Q5yKOBsY
zlrAV1BEdABMtTyXxo2SH7vpwzvcB4oGmeysYZsq59gnoi0tabCzB/XYEMMvql/RYvqXQYTu4xXk
ZT03Vm9p2tLHM5zhvC6QmJuHKgvtliaoa1at7F7v6xj8wdAZDS7jCn3jBpdbJmMyl7GIMX9RlgdJ
/7Ht0La1lJLRyVC4VWrGyKQGAUrRHm0n1NajKZPuk0FwTr6dIGSgQcTD70jYtdRrpptFdjDKFonz
8VpTd+s4AkMpEUCAkEtDhVb5izS7xQ4vr4s4G0oMuA7VtEEizYVICml7pbYbxJmP2fDbEYaujwBt
fGGDlflB8fS9wnFBUrYs+hqlgLNnclLGxCdgWokVWeQnhvlz5vOF2qplznX9cuZ3UbCo7lVkNEdt
lPUmyGBY6LHZTXNkuSPNsFBau3PUT8bwk8aVxKbFjv01fjG5FTL1DDTfOUAS3eussD12INijB6v2
h6AZUU9PPoL8ToIqGxm3TqrRz8MyYp3S+k7vqZevdy3K9i4bn/BQ3IyM83haGju6UgKERq6v4Q1o
pLvLCP9g3n8MgT8VXWsyMrcCBKv4YSSm9k6/ZU3KyOyGUvkitvnfXKdfB8SL+9RUS+eVmd0YksS3
wg7ye+qtCYaG6g5tg1LFNckEWpy/q9exyyC2jdO3KO4mEp9tiERLZlCGwTm8VSm61Foxg/pe+6RU
HlNlsnfZh+qKcRPOP9/VkkjQx/knYOfcX6nSEhriGBVdflrRjfzRlk3Lm2XaBC3ctBlGa6Yxu4hm
x+xu2ld7NC3NlscSlnS/Un8qJZMo3E0bQG4OzbUtamUCYEu+18XiGeD9kmm7Cw8NUGgw6SyC3nLO
TaADUbN7DRiGftfYrkfrnwm9sVBTR2R1dMLhbKA455Cs0dpbLGvkzvRMqfaI3nxUmBHzy2Xbkw2J
8w91Q8amYXcdF+mBXg2q8qHOjpZ+shVJ9Cy8Izq/ud9Uy3XYiDeOfCiXGAWiNhJ77p0zBLn7w0mC
WaYuJXblCNINBwWhpmFxdjAojmMSZKiQshx+xYccfSFIlpNHRjMHbuODvAhRuHs3iNxe0m0nMQrF
QXiMNvbktpblkGTf5yauVO3KRIs0Iq56DucWFM1aI2EzFtdRbsbAnbI5KvEGN1cQOz4rj+SURJ4W
FEH/zQaju4qnzgbpXtVTAudB2v8ttvTXBeM2FbXqWrMXLFj03IPeiYZRoFI/SsGp8Fs6ZDinvae2
/mXDl8FyG2wo+4YaFLBO/9Vpvoz190l7vgwhfrvZzCq3ubSsSpsoAwboSBe8hGtBeeMi1azdGNlh
CEiYh/CKktua+In1FZVvPFhKtVrmBPZiG7v0RvEgAwZVUusaWftxx/T2ZL5KisjdPKq2a5t8xDjN
/bIDse6O3Ok/WJnqf67EMokUKSB3upSTMxN3wBDnMLuDpYZZ54PTHro2bE4Vy5fpSEn2IOG8SjzU
bt+lADTzkzY/mFL6V/aBN+flZtE4J2KNJtVpDIABrFMsiGL9t1CGDljbeSzXUhCezxs8zqmQRKnj
SYPT0pqAdX2hwWipPfWIlvOgcTw8lkr2m3TNOBfjzq5lg2gcudvvfTAHI+Pn3qEUvYVIXBXIQxzZ
SUA4x6LOc+9YKgCXImh+tVcu6qedYC7P68mBnSwHN1hlElXiZI2rabbpGFAb1DnLXFEUTteCIFz8
Ogc0aH6SJzU0dmXiya554rh7A8XZJMTFIqMngKo/LX6L6UwC9fMQLkFyrt9Z179B4wxULSOmf8fQ
AsiYBATU0hAZuVlC9mArezNjjvHNbtiAcdZZRYaSqyrAZjrvu9K+0tfyXomGH5Hyra3sJy3NPsQ1
GkwvO2zm8y/B8iY6mnmkmIAFt9g6hVHTe0l5H6EceB4e1lpyPLBBvEUDDyXT2sQ/3OkwLzoUvxzY
Z2XWOOnM7vNkx7ek1CQ7T4LzpgQiU9N6aRB4LaBbiGcnSCf3aZXTxgh9pPtnPLy4vFqAma1RMHsj
6plBdMmYXFIzsHfJL3uP26AHwe/d5QWTDY3bbfaiWZW9YmirAja4ERmC2vGbWlZ2LBsZt9PQoVgO
6QCY1spAaE48O/9weSDCMHwzd9zuwo12mmPKBqJloWP1t4q6nhKljaE/99HItfdUxWzg2LxuYnHk
vmyiR8wk3Bs8Sevd/vJwxL53A8DtJIquRIJnb/RRWSiiNIIssDJfvet/l21CYCx6kNEusE9e2E58
dUTWpvNiszHp1Y0eHx3HPff0wdLnw+WxiXEg8QiNEbCS8t2xrjN3KiUIlaFj0e7ScoZS7pSi6bwL
tHqReKR/cPKvaFyYCmb0wVZBh/sSF4zH9eDu5hNTTWMKS9Izmu2Xt3P4isa5JK3VisZYgPa7blPz
ZuC10Cmv0Comq9uUjY0PVEealksE0kt/1n4bSegEw+f4iFQOLETmK8Sb+M/Y+MaP0m6sNdMxtiI2
d+as3ZBG+XTZNP7B7F8xOH9kxsM49trL/KmMzpG9hveecQ9i1BdWJBwo/3bN+NA0c+pJGQZ2kblW
T4wPoT8Y9yu4s0rwlcpylhLj58lRy8wwQYePAXbg8CmH+lYrqkOJHHMhbX4T+/bXueR81FL3rQaF
QtwLnceuuTPsR0OTVEv8Q7T2isG5qRmCSBBGAAYtwkJ/Tt1rMEYjJP5mES+3BySR0GtfyLgypGbC
RaZOkueDZQN2uY++MCkSiFdouGnHuqfhnKwes731JDFNdkbxWxsShOBqti3XfiOYrC5gNYZqAYiN
H9tP5gkuOVR85Wd8/N3cJY1ORdtti8dNrdrn0PjOoJ/Vhym0LEBQEwXOE7okzUf3Hqnak3Ila3KS
QXLTCtGHgVRMTYtOYaHuLVkniuiQ3g6J88VGH1tLo2MKB3XvVIhnlDP0fqbuUz/tLq+WyPa3SJwf
dpSqMKoGk1eQfa/fligcc3/9KwieWNLMIO5TxoBAnZdndL+S+qYxJftLMmEGlxcoojWvzRQT5pAM
NAijZ4PtZrT9PjuNsl5S4V7ezJnB+d5mdaLJYWJ6+p6VySLLAmW4/6WgT7h9t0hcOKiNxlg1FZDa
IL0xPuk7DRzR/andufesKDK6kelwCu/OW0Rm+Zt4LepSp+iYsp6SeC47LMtdhifE9CoffHZayvn2
hIfzFpJzv01Vac3Ewpx88ViBZBK0Z/Vu9t09OcgVLCVb1+C8BZ7ClGqCIoyfZFdLvhsjSQW9dAY5
3xBrNmnsHqZo2n63vIQb1V7/bFxPWlAdi9377ibbCeS8RQcOTeow4++K00iPS/bcyeg/pKPi/UQU
qSbVMG2sUI0G6T30e5+ZujndKcf823vYaFEw9OcQ4SvWjKGlnZpjTJp7Isn1XH10q4M2Xa3q51kP
7fkmnbweIm/zh8vOStibsAXmPMmQQjBpwSXJb3bmiT2PRYfqpVr3f0hUiZ0vKLMgr85KN7ntPc72
EkcTAqrJRhzsnKyDumv8cr8+WGYITgGwxaCu8unyCMWu8hWU2+FuZZeTkgM0aQvNG5X+GnKNflTV
6PcnxZem+3gZT7zhXvG47a3XHS3cCnh1/dSTp+IdAkmwlNfvcxs6boq+6lZ8X80+5tVTIXs2kC0S
v5/NoccNE/nSbu124NttlvaQ5veXJ+kfnODrKLg97ESgeGhrFh8OyLCxpwlopz+ifC1kbBbSPLro
+rWdNG47a6NSmkUJOLUGHAsL3R046U4qWBjr/yPtynbjxpXoFwmQRGp71drd3u04cfIizDgz2vdd
X38PnbljmVaaGQcDBAMY0Okii8ViLacC0RKyLXjvEf5fOFWWuUsFxPPLPGMJrSK7aDFIYZwx80J6
WMPv55fxvK5hivVboC6VxlxLoAvhqMs2XeEKJqVAnwVbpcrc9W+EcVRFFdbOvFJ81VsPmdP5jMfs
l0YR73vTr2vH2QjTiHtas8dJWtkZuGLRyXYqD43bWShE6H9lxPN53cBk2reLaFlmq5ssxzLULyVE
62FFs1zvaAEzSOT2QzmWV2VUZc5CKE2OGWoUgAT2CCUxqCHCGAT6IH37NYZf4Q5yJqOXVanNS6yp
jisaDb4In0ee5YTNUQoKP/REvGM/uT1fN5GzId0gGzptIWH/zALozGeU0WHZewwv8kXxjvMmS5U5
Y6I3a5+DqREaSi8k6dRZvU1N//eOGmdB8jhRF4qpsU5DTopymkbB9wU2g69tDGfagxwYMhSp5VRq
MMgomIpL2xIRnAoW68Uh2Hi8ub5IxcwWi2CZ1D6z4yy0o/Hp/HKJxOGMxpC0kTSxQzUvk+qOc5za
SancL70W34UGRiKehxNp3MvfN1Jhbsm6DD3wwsfRZVVms83MlHW1uIxnVxQSFeJxRiMcGgUpMKxi
77I+7ByPfjzCvM5lGj4dPvhO+fdEvSTEN/KZk54TOcERrlpbP7EDlYYOKIvRLYY0JqpSHzURqR87
pGdusReGtw1khGngZsUqF3TjuqqdODyl01/tely7z4LNE1hgvvoHc2qTZu6BpAbzE6ublzzqqs+Y
lPcLfOeCO1PhjIWFQGwamdAUHSWJeuVQVTSx4CfP2NfN4mxFFhdDrzPzh4HJDV6yK0ahgYzsa+MO
1JNRov8LWUTBvalyPkedGVVajVDI9aZ/YhTrGBETjLJToK8dz1iQ8NmCXWPOxRn94EcoSuY0YpQw
EOlVcs3KBbV760oD2If9NxMDTsAGTjU+xGzE6NE2Zazo6BOfuW+U2CWisT8mvcWpd162fdV/heOs
l2WBT8hkT/RUUW2prOylvWFdeRkqdXSB6drXx1cszuHprdoakxCixRMyYBcleTgvy0/CN68AnKla
FU2PZxaeLxXEOJL8pKLerUou4rw4ziuGq1+jwcPJ5+N5XNEacl7OOhpGrTOXezQxS0Mtwfh4r2Z3
sVGAPlZUoyhaRHYdbWzVEmVTKA0Aky3P7E59Kohy7F+ar2vIOTQp+LQ6omGTjOSxx4xd83H8XQjO
LhUKerMqDSIYU+koReWU6JvVBOnJn7iCr4JwpqluU8x7mIGi3Min6FCcFMPGO/KoP7FhFrlo0KZg
3XiGoVjvkrFFPYwjJZUdswaUJz0TFFruYqAuxJIZYaHFzw1qSwzJmxUN/vs02IWu+sie2L0qOkbs
HL4zd68wfFg3U5pFjgrKTFB2rVzm/nxInMkCv6Rqp3eakHxl14Pa4HFvOxmjxMpUB161XvXES8tr
Kz/JIjqC3YOzQeEsHVIleZNXQCHmozp8GiIBO5tgc97N+Rop6dYGmzOT5yz7nGOCGUkFNZYiGTgD
N+Rr3S0pMKqwCdJycRSE3M8bMxEEE3NjXzJZN9SYAiKbTBeDdb4oVvIhL2izFZwNazELIwtrbIVy
w1r6OlQdqUf1xgjYq7f687xAon3hDFqTFmRqDXZojNEupPsSd0JSCGjr9h2hjUicTVukeFi0iaE4
oEhN7PoTuKFdeoxwo4JQXr/IHkTJaJFgnIGb6qzodAmr2MsV0n4GRh2Ap38Z3N9aPz5eW2D5yioF
TIdG2Ua7ntYWDykByP4r43X9+P7AuOlMNk8M5TFP2R/9kVz0h+V7B9eY+ilCpdr380IJtJxyxoDK
JEvQTYs3bv4gdZE9tF/OAwgF4pydoSw7Y8qxbHIweAQ+YxFo1zCjvhSoh+EgKi7dv+42C8gk3pzb
RpnGgjZsm7wFRcIp3k3L7fMPio1xsgXSCUw237hV1nmfZ2z9yM3qInmFBNZ6SK4oqoNB80mc6li5
yB6IChV2Pa2NkJzhqFdJnqQRsMUYulO+2rS+ykbk9Z9S0YzQ3cJrVj74z2XL93OZnbIUFTvRva/f
RZ1dNU79abzJ/egKRcK4DRGmo04rrDH5ieZobMyhpuGa5wwW1Wg4m8wCJ5+Hz5LdOcWV5cwn8reG
uWKR+7EHvvKKx5mu1KiNWSlRcwdXz2cELVVgOWug3SkOxrUJq0D3VecVjjNbcwXClNaCeJ2h3K+o
YrDRGpU5y4ShzLHqCBSVHeT3vsz/0QgfoJ7TLKI0hHBD4bH61izAYLji0rxhvRxs8sF5vH27guYe
TPw0LWwgdwpbM5arTEVKJLRX6WlMns9//yf3zCsAdwI6rSOpNhDYyeflxNJYGK1o4IHIxnqCfP6q
vRKNqNrPmymvkJw+ZmYZ440PyP+P8ssvqiOb7REJp9zti6eCssdEE7Ip806UFmutuRBgdZqdqvaU
24z5LzzK32FUzOf2OkOVt5BXd1dJVLD5solBOuWTCymILbSpZxGFyE2P46V2ER5DPzdcRiH8C2/8
XS3Z4HG3jzpJlUpZBKMy/ulWKS/gyWOoj597KNT/hQHB+1ZFA7eGSnTkJHmLnasampVljKSmAfFL
N7sL4Z00ruJgmM+DmCN595Rv4Dg97asI2YYFcMmIPu+kKCUXQ0Ju0iH8WjWFMEKzu6IbOE5Hh7VS
h7YF3Hqz+tIT870kpz9Jj4MruwhTXoi6nXadL02nmkkoLomX5d5ct2PUkmFZqskJkWbQp6+yvLqk
1UTmi3kJ78zXBoa71XNSFrU5Awb/sRTRYf1TQv7E0mw8/mC/alFdmUguzoDpCJEvJMEIX91CHBTk
BkGbBOdt2P5evS4dpxrqkEhLt0Kmkv6dKp+0WvAQ+4mqvwJwylDWSVYZIQDiwdHvwoCNsoyQlkG9
/6fV6wPjI/GfzSZxF+hqVMO8VMBbK4JpI7eVeiVLd1nzaSBCNjWRQnC352plSSoRYLXu+qT5yqFw
6KficnV0EJyFjiFYS8Fe8bFWlF8XZsfg4vbONC7bVPBuEqgbH1mN8GwxrAjfn43Mbuujsfxp6n+c
1ze23WfOEN9OUyydjpQ4VFpGvWm8IACI9mhdQQ9kmTuSiCtUJBHbwI1hQGV/VBsaJJKsq0x3lxDm
oTycl0iEwVkFDFxKiJYCo6ivi+pSbq4+FqN71Wl+WMDQtXlSMzHCrrfr9qHrNTtrvpyXY1+7LNNC
gawmo4Xl7VpZSgwGiBWhOLW/DKXnOHs+//39dXr9PnfPNlLWJWCEgaVJB7ub7pb1S7Mk9u+BcBue
x1qyFClAksYKinTxDSN3MRz68TzMT6zaqzDcptfykip4d6Fy1Fl91lk7H7KAYsIx5msG08ESnHzR
2rG/b/RYWcNwmFrAFe3tsjytyVWmCg7mLoRJWIsHJmTqfBdEpkRKKSmAIP1S2bPS2ZFEa1s3hOQI
IiTOQg+lohb1BCR0W6SfMDvBWe3YLSuX2vnn8IYgsZi4H9LujXicqU7nGixQUoabWzbd2iB+lmUf
2SSwbykmZvBqYM57u0kFlcIszwERk0tJemrGgOgCiF3ruYHg1A7MW3mbL4CQ4G2Ep8m4iNUcxbjP
GRGow/5DA7xbGqYKE8yr48xBLCdNv1IQzeXHH5UUXelYVxboy6DeopzvrkpswDjbINVD06CXAw8p
6yon9hTdj7PAMuwsncEKHXUcWp28m5E8mcOU6RYg9LF2R9DBWBchMh5mf1jDe4F1YGvDXXJbLD79
QDCdPlxDBYVYD6Or+ckpvKw/ayhc+oVHGluac1jcPtVmvSIBi0cauZm85MDKpHoZka3FzUHMsYi6
7Pf04o1s3FaBCWtUEhOysQlGTZBc1bmLGkrMupoOxQfSBG/AuCNFIrT0hwYDC007aqlHehHN6s7b
yGD8YWzoM8JLBgeB2dlyM5IV6eShlH2zlX3kcg40MYAn7NzcCwy+QeMOcKGZo1EmEGgJb38UfRte
VqEeJiAn4tWB/t8TCG/wuIvDMrrRzCdI16TKXa7EV8Misuc7foMhI0NuaiAGpFjHt2ZvAVF/1L6I
tF7FxCuNp/Onacc2vPk+d12oRkaNpseS5ZXqJT28xjy000Z0ZkVicBfEujYY5zsAZgg97Zk6L61y
Tj258d8YKuyraC4XVV8LJOPnHORzFCktkyzrMq+rL5Nw9nL1v2eptsvHu3Ur2naMrAQItb7M7Zey
ELiN+wbhdf/52QYDCjWTpQVApD018lNKLXs2boowsbvBslHolS+3tfqpEPFKCzaMH29gLkrajzNw
e/q89o9aY5/Xuz3DAFZBHREFcJNafLmkumJ+eqImSLymqbOQyZY02dFMT4o//x4Q9wRvdLVKazbT
cclOFnjzm+aOIFLS/X0eZk/btvJw5zRppCnV2VRWNUlQ6Yca0AwEQZUoSrK3LVsY7riG+WARmc2a
rdRTNt7Vk+CRumtCtwDcQR0SBQMXYwDIAfo+wqDABN1ssjvEBxtfvhAxFwjUgC+QxGDPrLdMqMFc
H1UkOUh5HbWt3aG8+vz+CBbu5ZxtfPxOigYMKoJcq3LfkMusfTj/fcH+v6zr5vs9rUgdKRAkDB9y
o7T11Y+EszNEQnC3aW7Jw2yw8atF2h8S0/CjtBNYara/vMOz2f+XqPVGjkU2EmqxmbWpdiR6YmvY
fGLdonU1tj7r0g2suGBn9l57xhaSLe0G0pTmrNUXLB0NxmPjpKVtTrb5CYQSKMIYMsdyEew8v1t7
wfc3mJxVaPN+NJQVmL0/uhbKE6uTeWs5yMI+hTb5izFfnUfcc5C3QnL2IdMHfZgmALbRH5l5EaEh
R7rpRi8ZP+CTbIE4C6GUC9qOmL3T1mttuJ1NQdpnL1n4Zuk4CzG2SbKoFlu6Z+mhvNURfx4v6sOS
4wHDhkPXQfWnqLpeYCbexeZQQVFIDHMBxQOFnajMm3a9a03JPb9NghPGB+n6fmSLh9Ur5YcFA1kn
weqx1T9zvPgAHZmKJJ0zfD8Zcjss/yg1v4xOnfRdN4Om13/zaKmcwajHOS9BYv8jU46d8jFss76g
KDBmNDTNl+TP88snOssqW9/NWe7KsTLpiI0yr+rRRvbFl7y8ctkIXVZDbdaeKKcr2jHOesjlusxG
hJG2s3ybDDfZLDhPAsOucpZCkTsdzBaQKLEeOumedk+lInAiRRCcbRgkMmQ6BYTe33fxZ1DODJWg
RFB0gDirkFQzVQ0GkUbBPIV2Sf3KOkwSFWmcaDs46xDTudEN5qCEj2z4HGraHVBZkqviyKx5cqNG
tsg4CCD5Gr4xyeYlx2R3jBt70rLGNhQRTZVgg/jG7JHqk66ye7fFKO2ir51svqDzB6KrW8PKd2T3
YY3pGmxEcr9ej53k6PRzTjXRBqnnLRCfdg7VJuo6iaG4srO6nZP9lTmsT7ny80C/P28PRFvD/r4x
B8tUr0nLtkaK7zFMnX6gR+jNknGHv5rNSC3Y/OW1vKmyC8OanZx07nkhRDce322tVDopU4Odz6vZ
R+4TnVaxa3ljBLeY1VYkN8PFB7oN30jG2YR0mYsqY2antk6I2bX6akfGYWhEXE0ih59wlqFos7nt
QwBhOAhrXI88RHAvCCImrKNBNL9RdJI485AaJYLgzDtJ6WUCphC19yZTlNgVbRhfxxe2cwIyX8g0
D/bqs7KK/CF5JPcUhLr6E6q2UM9Bvp/XEoFkfFUfaEfLXiLAVJbm2KwDDITlFm3un4cRGPJ31Xxj
W+g9W0DaE1vrL+iE/40vy0HEhC1wWCnnOnQrBq1qzOYt5Youhs8kmlAXdlUZNx26lc4LJVo7zkzM
S6hIhL0ABpAdo6JU7r0m+vp7GJypKFt56GrmgGuTH5WSbejXplCQ3UVT4H4bis74DLlFq/CmKIwk
HJzMADukhHoMM7N1vfUydAkRAV3IvrOFsCp6khSWVOQOU1JEcjhbzPXxFR/RW3SchuCPo3ZzHIPs
RpTk2d2lVzj+rU7bpZytGRpBrMeEXpflhRSJ7sDdeBerRPxHJv6drpVpnuQVZEIO23nJXh3agxEw
HlbR0Op3m2URSmWM0FCJJlOTLz6UtWHEEkogee0keyJfOutOj+/H7puafDqve++NLAfFGdm8G/Ne
B3WX1/vqSfYyL6N2+mfrrZ/pIXLB730ej52XN68MBqeYGKAASk1Z5ou84K+OhblMk5cn9xH5MoQC
ed5pAvs+qqtkHYPhTWJwihfpcVXIeM56iKlFcyBTr64Edm5/yV4x+PBtXKJ9m5jj5DUeywFnnlHY
Hfgk2OSd6EbkQwok4uO4ddqaBjgsJm/N6dTZBm3Tv+okKT8tKYn/Pr87+6Ihmm/q7NiqCrd8fW/0
YVvMk8d0nLlg0SljxNE+I3sX3bjvLgy2V69g/NPZMKN8HVuA9US3p+y6GktUHB5qEdvT7gpucLhM
mZ6GA8LYwCmlb2Xj1jNiYMN/fYtxsjDfduNO1qgxj8eQ6V1np+UBxrxqBW8x0XJxFrwICW6jFWIQ
/SAl/mx80qpAmwTPMZEK8O9kEFYlo9kAJvzGcphdUP6pZXZxzDHEOg5Gwd33PtzFLRzbvO3CzRic
UQ/L5LFZtYzLzLoe0UgRjOAMV+34jmiOkEHt3UODw2QrvcFciEGUcoSICeMPYtR+5ifjkQQgA0FT
gKiG4/1lyMFxDrMhofx5ngGHIgQ0BaBmpLfDyw72og/Kq/RKdK5E+s6ZdEWVIz1NgddFfkmvojiI
mgeBoWDK9s6Ob84UZyjSJozTPsK2KTc6pmehMP+K9b+n1z9oOkQtByI14V/StaxG4WxApiUoj9FF
cgJnxssrh1GT5ycYjsMoelvv3lWvMvJv64aqPWgYIGOvXo7kW01/z2bwr+qsH3QyxpBJXq6m2S6U
S+2v89u060dsJOBMxjJXa1LKQNCXY9yeiug+kg5SfV1KIu9IoHOEreXmSCFIpCV6yfTBPGbS89j5
dS8wFSII9vcNxFIpEVEqQBTrt2RIHUPykNwW+PsCI8s/qJuMLFo5MD1LTxXGRcq5bbZXiSGQ5SWa
eub8vBu2qa2JBEZbcDkEig8fz1HvZ192qFM+WNf65eyYdmsXLkFT1MtEP8kteoGoIkvPv6/rWJsV
2mBBVZTKMe5KVGvLNwWKwF4K7kWdcu8d6Ld2kHA2A9PTFHkJIXPvUvCb5m6I5zybE13ciIqBd3VF
tRTUdlgEc9o4XSmHVKsNlM55+UJciShPmaR4STV658+XCIa7SKrGzENjgW8WJ25PbkyQ+QrbNHfP
8EYU7vaoQkpHVgWIVZMUl/lk8cNo00/lZ8176fPCdGrGjCSqrd+1fhtc7hZJ46jHXFPIRtPrCR31
w+H82u2b9A0Apw5GvI5qoUEwdi0yyooU88kdy5MetYCNmwivddn5PUze5UynNZFRsjB5bDiD+jl3
K8e4j79o39gMD/kgp44qMPIvtCXvTvqrmHzepkuHUUXyBt7nU/J59bvrxJMQflbAx1x7U+5rbLrW
gyj38OKpn4PlHFI9l+IFBVSTx6Zil6i9t2SHkXaDlNxFaYPHeAU1d/YTX/oudLB2vYONzNy9M4GL
YRpUbG3jje6CRyUjnKrRHtUcGR+TkK1GoKu8z6qhtmpaZgi73PVudl/7ykXsIz1MbVa3KH2NT0Jj
tntRbETkLMxUG6vetoDsvPIoe6DxdKM79lbS0aE/BzVK/sCNLrA3u3ISVcdkXrQPUb7SVGpJMhkZ
LHYFRqjkWhFxg/zERL8CcNd4WJGkkzuZSaX4zBuvJFuH1rDzOIv6hXat50YabgmNpqOJnAMsS5ws
AeePXQ/H8wdeBMEZ6LJYJgk1gHBL6rslue3NayIs+hRtCmegJRlzkoscm0IDNqUqfdBB8vult1nG
OXO1yZ5BBC0yniLBOOs8ZYlSTwtAwRjqMv87dUO82UuHuglo19l+xZKQFkqEypnsch6NbIixYxh9
3he9Q6sjSVeBX3IeBMHDt37eELVrp/YAUUt3SgLFcDvh84VZv3fW8V/V0/gw1GDGoaW0K7tUR1dx
MaLqS+2xcr+WVbMKHu7vg/4vjs//TxXiKm8lMotorEkHLdTT1enSozleFYtLqNf3FwOGRA/EXf9e
DMnNYtxDc2ibVXNIDSK4/XZN1kZozirrxRqlS4yfUa9+lcHF7Nym9WkqKqA7fyAQwOTEJXWFalcs
bp37enKtUsGhFq4n06DNS8AyqJ4WEzQkTezyMr6lKPSonHvN+xIqmEHU+LEnsve7Xthm7ThDMpKY
prQEpDTfZpGdxYZtyafmK6nL31R/zpwkZKRtJANp1RYbEypDrbVb0/0du4jZSW9XsCJhRtSGnTE5
mE0/b/31Y2HSzZJxxkI19XVCQoJ5IOZL919p2HhN2QQsl0h+fT8vkeDqwlzotyIVdZLXYNyF1oW2
3t6T7kLPFrdUgin7k/bBPLha/FkuPvQEeJWSzwrQZCqTSYYhDsnJQlZyDOgsaP4QnKeXd9xG3bM+
SzrSAaJf/LW7VqKPhfz+tU8vAawNQF1NTRoTtlPPrCs59dWvLFdjYcRnCAUUmKF9cXQZVpeV2PLp
SLzWiGKp2ChZPhbhocxE5nbfuL8CcOa2aGcyZhYAkthh8xEaJ8SwsCOjxTDh5Pe94DD9RPX+jZrz
SV1plLMkN18etuwyLt31IB9/DEjtBMLtX46vUFwsm2SSZCQV4swgtyrUh3i1W/Xh/EkSQXDLp3VJ
U84x1C2Jn5RivoyqKxKL5hbt30WvcnB3kWqqca2xKLNGLvvqVCy3reSZ0yIwpvuPzNcIGGXKuFFt
KU20NGR+0o/wcuJlV+mXZxZcbp36KndEkyv2g70UtGCghTXRGsGZb0xuXweqANB4CAP9L6Z78nF2
EuoUICrEkEhBqnX3NG3wOEteZtOQ5Cx+bs4ukYOoFhgH0fc5Kz7i+jHXGJf5jGmGxjGRBAq9H4V6
FYDPpqWtRQyN7VCS2yOGCaY3pts8F0fNUQ+RL+LR2BVH08EJYplUBa35W32omlAxOrXBLSF/7teb
cfp6/vDsi4OxwuiJkTWWa38LQDu5KXSpZQrH3t2pT4kdHjBEG9WnciGsMNs9rBs4Tr+brrbW2gSc
NT7of9Q56M5ENYD7Kr3B4NytuB/SYTWxZjKmwUm25eduEXQTIpOs6TXFq17wutndpA0g52xp1piO
Yw2hIjl3Y1W6xszcvwT7tIehqaapKpRQ9IBx5zSOJbmHofuxT/Ij6gHBUY0B8QOin8Qpv+WP1RcB
JNt6/tGxheSOaqXRFEMeCxZ8Uu9q0OCMh9BXb1kDAxhT70Qk9EyCc3CcqlOtlivWEu3J04TgD5HN
pnCsBdUsjkb06HFaewy2pFWxCrZv1z/X0EGqo4FUBncSd4MMRoHKHHbIMH/az7zqESPjakwgZgwJ
bJi8ldrxY1W559d37yhsUbmT184R6WoVWqNLl3p0sKwvncgTY0v2bkk3gnGnbbLWcspWQFQSOehV
5jb94MYda3XKWF75oKlXJf3PdEZ4Pm4F486f1WhKU/Udzji9TzI3Lx7OL9zuAd8CcOdtAnHLaBUA
KJ9QHA0u38qRwDv+csAZP9NHEl9bPO7sgQpiDPMW+hGVsV1ap0xG7pCKtHD3uG02iztuSRNX1WJg
s4yH1Tf8BBG65Ta3FSdykEAXDlTbPW4bOO64yWPZLUkOoZDnsKXsk2Zcz1CK9dioj+f3i/3wn2vh
OzYtq5tVo4yxXV32JZIu1XG0QxiS2Fvrx8UKzoMJlAPnGb9m40FNFXrHEgXLGGZ2nbwUYqKtwi6e
KrTgnLRfmJBwfiVBlvQW0WjSaUlTIA7RlSz7yXSQUsREvihh7AiEYz/+3FJyNgMJqaHUK0Bp8D2y
Axt0WqOmC92sgaima9czeNV6wodFol5OVUxrQZXDzQ/+asxvvSyO4MIB67gw/i+SjDcafTZGJTtj
LP5fnKqgKlFLDfJ20O7Wot4/oWycBWlypSZNjnVkdUPKJbrsD9MTOrcdGZQO/7kB9I09JDJvPtZZ
HSnzechy2WieLCIt3nUN/j3JuBff6t+qRrpqddioqroYklvlv3cycgJwpgI/Pc3iEXsTX6afWCpI
cqLL4lJ2UbAtHB2w99LaqN37uIhJplVmYMaBatd0vo5GhCk+/95J4uMguab2dco0gObKoTMwKQA0
TNUcOurS+UX/MNHkZFaxvyyarWTr03l4wZa96OfGSEW6XC2mBCHn+QGNh3Xmnf/+y0iAM4bixUpu
AFB/J9GCrSJLjOiO7jC63CgI/UC3OyS1kNZyLVf0OBKJxfkbYanoUlwDtYwCs7jMRJFUwU3y4sht
pFqy2CItU8QwA51smnqzFF735lObpE42XnSD4p9fx12BXr1ufoL1qMwTCS34pFN0l2i3hvIRPdh8
n7uscqSTuziFV79EV+BNb0Qvk93DtPk+dzWZWSuDagjfL+TW70mt2UNTO43ZO0vRimpR9q/eDRp3
O61lZC35DDQ29EPH0A8JU3Q05CniA6MZWwUdgOxKeKfjGzhO2+Z1zSUjxvukLr6O1DHUI1Hvzu//
vkhEBcsg6puRx+SuJVOlsdEvNXtLsnLjLqgc8zseJEFz7IPoRsSctivSBo7t50bBo3rpl5xiBRPy
1Bjoi/nUGCKRWGD53bJtMLjraI0UNR1BUuvFIMyJnfUwHkiwXKoHUaOucPG4iwk1/FW8dJAGrOaj
i7nsAb0l97UnP2goQ5cPhSIye7s+9EY27qbqZUOdSxOylU+Lw56slZM50ufZYU9W3FUCvN3j9Qqn
cTH8qc6bbDQAV1tXUn1s6Je6+rspPmIkNiickdDGFKPZOqC0k2+UrlbeC5ScWYF3GvGvAwEK2rda
10zEiE32FPgxzJFFtOTvFAlhlvoQd4wL4HijKpcx5pe38Fekw+jKXomUnq3c9158UC9yRxbxvuyr
4at4Frd+rZa1vf5yKz0NCHINuAmNa+qmnyUUW/xCdceuEv6LR/jBQGGZKkTKIV8422qLcWKMWLRw
dFC8O91l6WWxLXTWmQw/30Ly4g9sDEcxx3Or/AhhtCD8lK4L5j4vbgX3ORJFLgQPHn5E0GQNytKx
yEVXr47Rw6Ud/jTn3gETgL1qioBIY9cmbpaT085hHpZuaoAmaxdyjhzqsdCP50+AAIIvsxrjPKoQ
3sfTW7qajbss9uL4r9+D4JRQVvuhyjIoRTR/W76pKFGPF0HoW+T08S3x09glbVe+HKzFCdcDCe0c
UULtunle/H7FW2p8LK8ZPbfIEArOGOHb46liFWoSAbr7Gy610zjzRfyFvd/yA1oEfZFfI9ow7uqn
WlvQsoVOROZ1TZ1avjNH+/yG/eSNqKPnh8jgYeOPVBfFTUUyTNjGHPFrw18P1B382UN2G4zqooLx
XUeTvoJxV2Vqxm0iMzCpuqkqfywOAmn2jdIrAHeKptJY0bcOFe9d9iBI0N+2ggDiH/6CEA6oYP0E
EvFnKuz0SYkGSKR13kqOYyyQaPfupSABNcD2algWU5GNxVNaBTPeNXhmfXiStBuFrPbUfsrSj3SA
aRscziVTBwzPkcAL7LX0j7q5lYa78zuzr8qvcnDu2DzTOWwmyGHmwRjaSXdKns8j7JvrVwROt8os
7qUhwtZbcnkk8ddB7h3w53ptTR8QBH48jyaSh1O0qh+SoWHrReVAjh6y8oZUf5yH2FetfwQy0ZX3
duuTcQ57wrZ+nR8WubEzIT3QWSGAwFnrNc+MjjC332DMJacutBsRZeBPTOarFMxN2ijwEo9oNmuB
ATehd2cXhVXfxkP1RDSbddqg5VmQutw9MUjoGAQlhDrRmInYAEZjrq5lB6OZI7nXXUeJm6QHZRSc
y325NjCcbTYHOR3akdlmBK/9GM/A+UC/GnBHTHu6qQNRicGuem/w2F5uxNLHTpayFOrdmgHFpIYo
syUlMHV3xMz684q3qxYbKM4WVBGdyoWtoGIEGJkzp6dSFLkRQXDmYMnWRTUGHJ8lbGxl9euqddpJ
4O/8ZI90IiPvj5mBfJF3ZsrpOFXxj1p26mTopVgwQN0eW5Q8M+bUKnfPL93+daqDshc9yQQPaU4w
0qSlqhURu07NwMB0MMwDxcQXdp1Kwut0P6WHtDlI9imYVN8xUbeo5mrUBAKezCA7dDYLleuXus3G
gZYncTrlJ/K9InK6UdCipWOEJdVs1h6AUv1HVpTUHMsTBiX451dzV0s24nGLWVvpWMUZwHTlau0u
pBTJhr/PQ+zriCGDVRcdeKwv5e25agozSuiK8ApibeSBjdxKMTIzv0DKWUYXQPaBKeQszrxB5CxH
VHeRuWhANB9BIQ4GjSKoLxQMsfyVmZm7l4gBJl0Nc/Hou7F40Zwh0x6lMPGhPaqHVftAdArMBYah
ahhBpb0rrCjLoihq8JKZbeukRR1kYxI0muEItmlPDh0t5Gi/x0AJFKK93aZCUysdrUOsIR5DLOwb
dMQH0y2rDT5lCPGKLpE9zdvCcbeWkjbKuKLfH02Ax2p5zPrGXkUJh10MjV1SbF9AevtWpDrL5Z50
I5ZO8sAiPpgH4yPNefoGgjutcxRGBekBQZTbsn7ol28mFRWG756gLQh3SmMU24YJuLC91jce2LM8
dMuL8jCfWB1KHvz3aV44P1s8ztGTqmgcGybUdKpxXKMTGnbwYlFtDG53RC+WXYO3ReMcvSycF4nG
QBufwW/J0vDjAUn46QlEPq50+5Fekg0c31FbheVoaiPgBvmqW24tUah/X+ksYpqgssBEH/4ctdGq
ymGP79e3ZXSZGamtJoLiNxEGd3iMOFSWEjvkNZ2dDF8b1cl6gdnZNQfaqxic1c4KxD/bGeczQ0ur
8thlnwT2hn2AjzShGu3fdWI/YONuoW6ALpQBtAixYuYekoHUVYLlhchb+sCgMabUbDSWDEiV8twi
JhqLctRVwRhcwb+DUtOv6ncF/fasQs2q7eTLeQF392iDxx2irBlzqY2Ap9bPCVhZ4vY5GT6ySRsM
7ugQDKIzFz2DTCwedDFLAv9uVwkMXdNNeHhQZU6XF11Lm1TD98vQClS6+sUkqolhP/GdGmwgOFUe
i6abdTDmoIvIxPS3LBj8DikRUWOsSBJOncFdsmj1iir4BrXdwyGNBTEzkRicNmepSkjFvg/iHwOt
BX+ZhpsoqSubN9EUKKNgY3bre3X2ZKUqhgxbPON+Pc9GsiCH6TFWehMsrZmnYpb7kdGfjYGM/IHz
oSXcQHLK0HSt1EdrDYLU2QMnYp8IG7N3TcIGgdMFoocdyvQgVOfNL91JoUuun38M0cqDj6T9tkvI
qYRphZjON8CxqsrbtbQz+W9dVDe32wSro5CXgmsfg2b4mv9yLcE/Jq0jKgIZcfPs4hkL/kXD0e5g
ePCESNz8UVQAuXujGpjfbqn4B72avGRFjNkcE2XriCcmurzGPyPk61kTql7YuXPe0O0drS0ap/pq
ViykloG2ZBe9fJxEZSm7ur4F4Nw4BSxXZrUCQB1dHU++9RB+om507CNbC1jrWhoIuUuYqvFmaYvJ
+XVDg5FNUaJh4y71gM19YAPd0J+NanZJPHhQhMY5eHUv0/Z/pF3Zdtu6Dv0iraWJkviqwbIdZ27T
4UWrTVvN86yvv5vpubXC6Jin7XNWtA0QBEEQ2MAwIqgQfbzhHhSdvvqt3y0eG2nxJw3uIDKkmHAI
s1R5YqVeKdNcSc0BJ8ZBDY7DcH/ZHtiPfaM6jEUAhzwlFviuXh/soWRJsxSoEIZYdlx+AUvdIk1O
qJ8wAdu9jLV1yJorLO6QlWcrUVRmGnM27nJ1cgcFtJl98Ce5qDUOc/+rYMXMixgd9BrbUYH/sqMC
52fOu/OxhZ1FxMGyGfOvEPkwdSY6XnkoJCM2Y12LnDx0cgdE9phtO9U2dau/UyXP+tJhfLwUYfil
N80/qu5uwfXcWkqBrxCKxbn4kEa4zc5ASU7NieyyXeDWCRI4jEWsAf2xqEVeYCA8t6oO6ropYgsX
kp3R31agBSr+pO9zvVScAwySQcqVAhg6RVtAlN/kFE+zlw2dfePCptI4H1hrgTRjGPbgLd1HpSz3
kjUJbHxTU0RVEExgqCR832sTp4pMkqSOESHFhwYEhuGnqRY09DGn+UaIFQS3W4sRT3sYWIYIoice
ie0cwxi6/PsQCkR5yVVcAuK2a1bMJSi9k8GLRnl5X+GZGaSZYVUerIwqmdPmg4ILbZMSsivbrCdO
hI69hy7sinuCe1V7UrrCPDZDgUHPaP1uUENtaXlvJ5m0KGBI1c0fXRlnB+R+0s6pRkytdBc6VqIO
O8Ga8DWMRtoq7awjOG6WmzRBXfV+KgVrsmlYhBCKhBlCL4szLKtJSGPOUu8tsuJYaONUc0XgWbbj
kRUGd5gGebwYOeYooUr2ZyI/KmzywIaRo5zLFJMEbB6nKzzOlDVj6PoGSQyksjC1FM8GxdXiVLZq
M5ZZUf5iK/JHXu6XAjmj1gjGDQUECqzlfRV8X4zbKLgb5od+uqkbL1JF3mbbJs54nG2X8xQpGjrr
PbX8oZXoZMkfJ1w2LrsbAQhfWtOXCOjqHiBhejdWnyvloFYiKnwRBnefiOgUFLkBDLkbKUq76ngX
DvmXRjKf/04Y7syp5UBZwgArpNB9bnV2blwX1efLGNsHG6EyynQwEA/8jpz7nPFKlMcRzuvI/vky
Ufr6YXnQH3+SSIoy95svE+YKkG3sVUgyxWYOknpmB7g4G7PDwsbAjR31kV4bz/ouw+PEn3QRrjE5
ZxGRUBulBZgZPUT9tykWTZjdPiHOWuQ8RTNXBY0jAEzpYMfUm4z7oTFttRUZ37/4pDMS5yOqSoo6
nEaDR1U0S1e4VMTXi9816P5W3cL/W81xXsLKIylvK7ZaqW/hBUQSHHmbvdjrpeHcQl3kdQ0CBRah
Kjv1PaM7kg/UV67DW9HE8u2N+0t1fLVi0bXjkDHnUMoO7Z7kd/0o2LECMyC8a2iy1moMLM7YvR8n
t6pB3/xsKo+CPbt9TpwF4RxDoJCx6UwIUuOejFlrXvMVA2d2i6N4ja+JaH+2D4ozGuchklYmZTAC
jeUCej/3w4PkizNdIk9EOMeQJJqcSgmU13ozqqcTpNP1dzoIKBRGQLHX3v2lFjmnEI6zacwB5Jpu
O5dJNuyVm8bDe8F/qJQV2TnhPIRaYgztwKTT/dkr3PioH+Rb86UMuM3ty6KJDJ3zEV07tWDQZSvW
78P+uii8TlgKIDJ1zjGoS1cn5otVjH5lpV6THPvwpIhpSURAnINopUWPpAKKY+/KjMY72YXfw2vj
NBzlXYeGJeuBfOv/pHpr5ZYMrsQmlPF2ObDQLy293vLJ5F9eopcQ+E2ob1JDN4kK+mbeVSj1qOtd
+M+uYk9Hw7E+gOPAEZXGsm1zCYhzFqo19qNsIorQqN9Ft8oo2kciAM4/BBSdZItEe7xak0cWt4IX
8D1qLj+G7ySfVdWLklzMtC5JxH7QKoKo5QbT99iZ1HTHxHBC+b7pHK1WbUW+p8F3wUKxn38JjXMT
Vt3NQ9cEEA/vL5qb30ve8kCvWR1F/khd9eEy3ubeXdkF5yeaHgN2AnavaSUkunwQDtL+cBli29Ou
MDj/kNAuCo0SIumf46efkzqUED3Rdnuqd4WT+cKgjxnZJSVy3iKMAlJTFh+NR/XIOujkBNU2E7G1
I95KD9LgXBZRpEXOaRR6QVPQZ+FtNvJlhM7kvaWKvOx2KHZWI+8jmr4oZKODGqMDyCm92q9HnMLs
YW7em99Er9uCbca/z4YknJW+ABrNdzB0RURcuulnV9JwfmJQ0asyLey2QaRdTHOvnnPbmqfHshMk
WgWLw1eG1EUPEvkcHj2it6QGZdGDJqoi24xZMA2UEF03wEfCbdq0nlrTYE4vOWg79jrX4nVO3OGz
qTOqaVQBN4kKIqTXnsjEXVNtMR3Ga4znFmUn/SGKPkqxoG5xU1/UYENAqA4KFC6q1GJdNowKwoxa
bzekRw8bBghFwnTHpl9d4XAWUISa1WcTcLTH5PCT70L5bDqGzZjCDQRiBQyb7qedaPjxthrPAnJq
TNUQs0AaGMQkpe4SlK7ZWw5Ni9FOE9GU4u1du5KSOz2yiY6GwfIQJaOjY3TybGxVeGieMGNlJ3p8
3Fo7pKdUQ9MwKwNDzV9biNT3Xa6qQMuSzE0rzTHaQ0AFBrIZXK5Q+FfVri3lJEctilea2YOmz+6c
dLh83o5V4JdK5qVzYi8hGNVi09ETQX+KEJ2zz9yKhpFmQGfclizlv+yrq3lnYS6g6DoqUKfJmahB
80prZqhzGsJvSVfUez3oMWTDmuTd758gyB2DboZgOImhcifWsEjq2HeUvbJ6oX5jUJ8IRzcwxfCn
Iii1ZMDgORyFHK+No4irNJUnYPz/3Tj+Lh86j93iBuEkK/axS2Cc3WO+9CwpbEZNjbd3XEFAGmJ8
UkF1xeaOhY+RwCq2VmotG/v7Kkhbpk6p+x6yydVJHf0ydqP54+8vkaXoMpoaDXTcvKn8S4dJT0I8
u5vQH0rgm/rGmh7+DoMzuBqjIEypbPF+0R7Nxc3Vk5S4lyE2M2JrOTgz0JvBGFNaI1jZsTGX4bGR
7eJr7PxkPUvwlKomjvyXgnHmgJEaAdoGoLxh+oFzq04eSiIqAGTf4E1uLRhnA3rYyGEqQTAtuM/V
p1bN7MuqEwGwg2VlZKM5G0MRQwgM2qmlQ5II6pRYIPxGAFSWmigrlalscIHyQlrFyHKUQRgU109i
HRW8wigKaINGgSSb/N+WZsnIjLLnDL7MK666IiINQgnWOy770R3Z5cfIJQ/SF/XRAEuqamfH9NF0
zVMiuItuanEFzbk60is6iNEAnak3ZfygEoEr2LxvrGXjDsGwRRUyGxnqzUdt1z0mmFuQSy+9V5qX
7iTMNxNd3zdrL5DNphp8q2ni9H1tGVJkKl3DTA9T03ov3Od7UAn6TeV03gIudUb3bX67bIz/gmnh
oEfDDOs0e40pL5lKhwqVgeNxoHZ0FzmKnb+fP/U7SmzmZemd6DzcXDpCVA1FOkyHnIFqWtLUiokN
kEXhJ5mgW7ma3ctibQVn1gqCs46qpqQy4KM8Ul1L5HpS92roy8m7yygiQTgTwdQT2UgVoATT3sQ0
cv3LX32fz/0usxZn8YLvtwOy5mHtGMPiXYbYVhSOcayEBqJcztthGlaKx1sLa6HZqU7tYXHT7J0c
/8lDmkXOOLzT64iapiNw2vLOMj1U6pl/RCG4xuDsKiU4T8uSnd7+smOccLmjfgpeZqY1PvkkGlG6
ufoGLlBwfAbV+UCo6mlFlhaxSdzcLcbnuhRSc7Bz+o0nXyGwX7A6KZYwLEw6AKH11B86JkgNYEuL
HgpPtsXdNyJxOEtotJ7igQtgtD3I5qEXscmz/38rDO62BubymaDleC1MHStKi9QDuy+5WTzaTeZ3
k6iSRwTCNLrSmBy3ZtIWJgIE633Zf2qnq1wXlINvRz7GWRDOS5uoDwU9C8PYsYeM1Fuuct/CqC1G
RYWyfT/5bniXd6lILM4QKllJJGWE7mh8Kui9prz7sxJxpHR/rQ/7DSvVDTmZLW0Chn7Nzp7WZ30P
4YlF9vmO4gS/LBLbjJfMgXMIeQ7eIa1jWixxtOrZfkETcFH5aBZwU0X6E0+6Eo5zDUYdJ6DiZ8an
PJjy+2FqncvibKbG1+rjTpyaqG1uqUAILOuuGQY/H0DlkIFqIUkPutw8NPndTEu3pKJCn+1IxbDQ
MIfgwVDfzEGdBqlSO0zXlK7CJ/a8GnrUo1/UW1aDKrminN5mMsI64/GFMj2ITtO0BB67AbLMeSbb
mO+KSRTynrpDIogyN48oBLNUNtGo94alYMLQZFXGcEqvaK9HhGDN9DBquAeK3kE3N9kKh9tk86IM
qlbCATaqW3afqtQ3NP+ylYgguD1WLWERWypEMfC6FZS2rO+z6OkyxnZEt5KD21nVbOTpkkKOjsVz
ra3YoWc+TA/NDN4AtkbGg2gzb2dTVpjc/lII6ZvRgmAdRvGykS4k2pkO4zic92q0+0sJub0mx7Kc
Bi9ouHYsJ9YIW3RIzRsIWDt//trvRVQZmwtHQSmBrhYFhbzcwpVWMUtaj4pAJdTtPI69ekKGJazd
y5KJYLila0oiL1IHmKm+7zAX3JwOkahimH3jjeNdicIt1VB0YJwxVeSIUlQsmNWhJZldxaMfN6Ij
f9NTsBuoiVgcmVK+fThNk2hKe0R9tYcRHZ6yD33NV0DPm7qFI6L83/SDazTOLKogq/NcwZGiPM5O
c2DJouBbZi/HCaXd4a0Qj0UsvCbX2TbOKBLSNlHEMmHsxNR22j4Zdss9uHpBibSY3mXT2NblKrfH
2QapiDXp4Kj2YpC1yF58pJgO4rSu4sjv5L3oAXbLEteycVZSpSSuSQs0abzS5oegwTRYQZ6ChzA0
Ax0TcOroqzEQNXHqw/ydARzchLiDdZskdgaWUtHt5o0v/IkBIhtDVmVcqDkxSF+XA9IExCW2gRmI
uqO+z9FdwKrJlaf2sXB+t5aPB+RskDRJgTw9AKt2dpToKsF8oSAROMBtzZ2l4u6dIe7xSzRAc2n/
xdRvVYKuR1E3jQDjzbiJLC/CSTaJC+Jmuwx3vZRjoLGgkevNluXUxbfstCOdEwPtsW7wPlFB+5t7
pW+4yv3SgCEdxb6+aH1478cDcheEcDGipMULnDvkgz2qigfmBmqTlDQOBkQLxvLxVyoejLspNINe
jmD2IK4WHDTjShPNVBF9n4tYyGzGE5GgPUn3su6msQQx+puglheA26LoEQsUZYEArPGNMch29rwz
dvNelM0TLQvn3KTcRNM9hSTUyuwaTQpNdYxRuBwb3y67UZHKOIeQWsnSBRGAjNSPwBmr7S9/X7Rt
uP0v07ZLpw7fb4JjvBzn4tOcCTKTIghu96tyHpAgAYRCx6sxbu1iDI+hLMo+CGD45FNTYiBDF2Pt
FT2yA9NTQMVtilorBevOFxSpUl+2Ba5Vrq4cJcMPMehqDK9kXVj2wLba+qzmLJlw+97EPDnwfUOa
6bl8Svf9Ne5IDvncWOC3YUFqJsyNixC5zd+3YYn5ZxAN9RWz1+DJFvYsoRuxyOzsZnzHpoBftj3R
accXI1roz0JlKoRk10CWyB2+wsntohvF6ZwYl3ghATiztUtq5R2E2fUkx4gGV7kdPsrOjIcAPXIm
PKhCw5/Rd4J31R/yx/akuqowRmF79RI45zRIWzKqXIgbkHQ3hJU9aLmboHo5L9WdbIjaqUQbgnMd
RaiM2sKcIV2uhglcA7epyHu8yS39NFOk/hWKBlaTT8ei2iidelMhyJDhNNQ9jBhFlTnxffW2xLCa
eLcktsBqtsU6Q3JahC9MW3NWIVZySpOr1vJlUef8vxzzZwxOdUlVYhBcC4zwqSpt41jsIrD7q9/U
28mbbv70lD/jcV64zxdKklYH3ojGuvouVNGOstwoovFz26fJGYdzxVneF1plAUciD7R87hJBAMF+
51sL//V9PtMSNXLe47mIoL5E/R5GaIYNp72hVq6FBFOatJUtUSqwB5ENvtz1V4lAC3VDhWJCKOVW
Pga+trcOwQkjZ2//YTgTDS/e3MYYpYc7AKM+4PPoEmnHdA4QkqnF9yy/joLMbz6HWWQrv8sf87K7
VkhcvFR0gZWTEUhGPDqmoTpjVjlx/Ecn5wqGc4pKneQW5jbhrDG+Js2tJt939ONlV795bhKdgONS
R7UHHzcPRdEHVRoablncqJKXwV101NF67zLMdgC4wuGOzQXFW3OM+4zbzHekcqXhMWs/JAE6FkFP
33+Lim+tyFls+qMVJHduJmbamR0TzcTAiuDAWPyETe7sZ7/ZVysMzhCipLPAWiUhML9lFH6tb3zq
azc9qDtGo2bGAjWKRGJ/X+0oqc9wMlPAlWCVyjMTE7ktG69VzuXV2oYxqUYpGktB2fYaBnVGITXK
zHDHJrNnwwZnuF38bibs5x46g3AWEfTmiBd/gCTBYTDuq+CmHUUZX5EgnAnofVpXtEshiHpkvB6k
Pv3+U9GLIMgnm8RC6hxt7Zy2zFkrIw2LIi/XS+ooy/UQChZkc5euILhjKEysscsWtnuizDVQIrNc
Nz3eWX+7VoGXhTuHCKVZLUmQpfqIJUHmK8SUMeVno/d/ebzZXKCzYPw4va6qswSVWcAbPxThVaJb
9jzsLlvzm5wyJxRPndAWnZFnGUCSA2u3S30F/P2s2SBzRN1CInk4oy6sLq+KCFBl/z7Nny2JOv+B
cWXT66y0xpl1FKjZoJRAiU7sfVrZq3fs2eQnzYXoRr15qq7AOBeHgyNSixZgqVnZhNymDbGtr317
12V/lMRZQTHtrtxbVYbVuEwBLnH3FMMu8XTY7S3QpX+2bl96uz6JeuK248kVIhezaqAG7HIKxPn+
ZQIi7F0/qN/QAbxPvP5KiCdaOc5XUGMJqo458OhEH60jexvV3aZBgVPmxe7v5l55w+fcRmxGRlL2
QEOBi51moRuquNM0osZ9kdFzTqMMlLAoF8D0eu+R5Ttq6/Y0im3BNt6Mkc9rxXc3J2WdUrxqIJx8
LE5ohbrR9rnTgDJ3fl7wsgyOHFFiXiAYX3oOPrq+6wgQJel+yJ08/txMAqlEEMxgViaPt+qptVRA
1MFjlN6n5a1lffpLxXHuAgMl52qKIsNdbucf9U2xS9zuKnWyyKkxxanx+6+aAFIkFeczpnBIq4gZ
Xhl4knyjhoWt/1F4tzIH9htWmgPNT4VBxjgTMaLHKQi6NabUWZKny8oTGR3nINB4HtbmBEl6dEZW
76ZYcDFj//8mgFxJwTmEtOtGuWeu3Egf+wr3ZtlONXuhopLAbTnw4KhY8AqIWF9rayZlb5UTtFW2
D9H4rSeiy962ZwNFn2mBOAtx42uANgsLZKgRaoFhXnPYocQIs9oeb3QgQD2KTiXmut7q7QzHrYuF
ASJh0yB6xEu4nZUHw7D2cqTbqeTWrWaDYs+7bAj/clScEbmVquLAKOcRAhqfyyfWVmMdaPbyClmg
RhnFCqJL5r/ELWdEzn2PWarXEouQ/z+ctwqcwRld1Y2OmagOe9NAwPNLwc8McjqeUSQwpyxve4os
Y/u1kk4NFYSwbP3fLNjq+9yClWoFoqcJ37fy1g7jb2y3EhAgCFZJJAa3SsbUlDlYESEGseMnxoOa
++SBzW4Yy5cyYtkWNblsbuGVZNwyseEyPVERQxA86dfLR936oTb7HJOUL8sm0iB3zAYVldIoBc6g
n/LJN/svNBGVlG9b+VkY/pCN6jBR2uQlIBqeLZAwo8CJeOmJRo7kJx5CiA+Xpdq28hUid9kM0zTs
AyZWdAjuVS/byZ+k7/OO8Xt2ojYQgXXwo36tDPNB+xes4LYI7tA+e1kYgSnwpNnDTLSujpk3H91a
fRz0jyqKFJpSYAkiMdjfV0cfKuyaRWNiYG7NLjUzr+pFxCib7ny1Kpw7B3exhIsg9tFPMkLcOu9Y
Aay6U1GZJUrcidTG+QaF5GbdN5BnGj/0s58ioaHoj2MlMDWR2jjfEKTRBMpHyBS0p0HxitK/vPrC
zcN5giRSs3IeAKA91rOnH+ku2qVOMro5JqCxqdme6BgUicT5hLrD3WzAM54bLoeocCh9FIjEl6a8
XCF+2QG6jV6bmjziDGoYwPjyGAP+gVv1UB4KL7v+O1l0voEA/QNBWmvQXq4QLyjKq07VRTfMbbPG
gFHTRFubyQ/BqJdhiBV235NQE4CXtGkffejAOoD6ssqXTvODQH3a5ql3xuN2amSklaWAaMrtdjJ5
mUYMAhG/iNCIIfmYwrkTbaUtG1Sogo46UwGF+ptBC23WBLoeL0h2nKYdo8Bkob4Bzn5E+phcJCqD
2DBABVMkTI2g9gaUw5z3BrtwXJAa70zq+F7GsJfe/X0NvgJgK7rydSADsCZJBwAulJgvddOi6oZ4
xY/yxFIC/X4WbOKNU/YVHlvRFV6fqfOi4T3NbYrbdrgm7ckUzUgR6YwziixVhqAvIFIb7mZ6XYge
e7aO1FcycM57zshUFxpkUCSMU67wRkad0vJZEw6eRHaXV4i5GC6wewXGOe9szhNLlWFww244MYKc
foenBGFhB3POl2A4561UaqAqEZSWyY1dLV/zPHGL6ZhgQg8RHH4iKM6Nl5HSmNrE1Jd/6stjmn2I
tQ/KdKtN7y+rTmRrnPdGRYxakgyqC6tnZflKrcehEzUZbBsbytYMPARrKt9ZNzVdOyfLxB7h0L0X
Fn5wr2MoT7SLHY18ZMM15r2ooWVbrjMmp0B96Zt5AXW325d3lfkuK3xqCCqKRBCc6popl7JGh1iB
UdlTfzOmu0y/v7w823bwfzHeTK4fpmEyKQFGHGEcgJarN7Me3KlW76DC3CPTIqjHecM7jcMWW+kM
yDlTORzVsm2Y3hwtxBBCL36QMMOPseOksa1nToLJei/jUESddG+KQnlozs0O6AypwLzCUq+s7rr2
B3vxiR86mfcH03J4NM7JymY4hpUJtPwHxmK+Y7mC2DGjl1xB7IrSeJe3wJtR9nMn91TPma2Ek23W
nzqj9S5bigiBWevq0EiqLtJlCgQpb+5MpTp28m8PJHzRGXuRY8kV60141Fa5Xsr98HKzZS8ziZs6
+cefJ3u6EwVjWyVAGPpzhuMMos012tcF4NRrw1e98rjYgVtd6e9S8J+xnKEiqOLd1OEKkLMJOqlW
V3YA7GINBbbFpLsj1UQMgpt7eoXCfsVqpYpZkwKwVyLfmnRuDtISdXZI4k/Gx7gTpPa2QzEiqyry
KSxA4qzCavQmqfSRPab9v4x8QIWozabzZF6/FzV3bWpwhcedxONUjZJUAs/UTj1eT6I/8bmr73NH
sNXn06zTnl07n8EDnNJv6fPlfcR+4ZtDfoXAHRzo/NCkKsU+qurYX6z9HPt4i7abZHQuA237uxUS
f35oWYRmTOgq6n320CR54518S/zoQTpWviG6B2weV2c4vv5mUmaqKEyw8EteOzkGkYHfP3I7W78t
npLF+29DekSo3HliVWOh56jsdQP6gRjPXZnYQSwSTbBmL5pe7aiqacEJ2wAkOdUzQnSyGyck+BzW
vEO9/rmlfhTanRPdi3zUtnjIZltIaysYbPh6LwcaGdOFnc9m9L62vKy4WVL/sp1sbylTRleuheXj
y2NQ1gO6/KlD3VR7GIo9rQRbalt55+9zXrYpjTQJSrgjq4pdpd3rpu4Y9HYU1QNuBungiv6/HJyq
arPNEoU5V9X/yWKp+NTXxTPfN93rCodzr3VFwqbKgTPh4tE67fv6GH7GYEFkrVE66jc3qMZmxPvf
Li/Tv2zns3ycq+3KyKSSAdc07cK9jJpcnI2xrTghGBIlN/16GU5kFZyjRc9EETY9rMLUQ7utMdmr
1w+XIbZt+ywQ52ulrKoDs4VAKev8XAY3jHq3jv/o+r5aL87hhhJNgpq59C45xZhMJrt/JwbnZkfT
Sgazhj10RWXn2k5CGeUiekMVGDdfYD5TOoP+HCDJoTv0cOX9zjz+B4pWthnfnk6/1oSvMTfCMJxj
woysxYQ1zcWEtb00eflJxsiz6ChaG4EJ8JXmM1rvkjoAXCbXuzEvXBoXO4zeErg4EQznGpa2XsKS
mUBczXafXEkhpoD2glhIBML5habsumDRAbL0SEaMhh0shqeBwv+vzI0nvjM6dDBEBjZmhbq42HoC
p4ad1h8ug2zVtSqMeP8fZ0q47a9grohWmBAmKe3qVLxb3NaJ7/VDq7i9uyArhfJTv7cFqCLr4zyC
WQdjg3GCrPwB491B2Bu52dcKacTBj4XDOEVbivMLoMQZMAUJYIb+0aju8MZll8adNl/TvnKH7/MS
7gTiMTO7tLk4T5HLkyn3bOniJ1ZJCY7g+9Sfjs0TFIoRseY7AZ5AnTx9pZotY7xghLiLeRCn1rfu
tJvkaXRZCweGoQsbWAUbgM+TLp2qdQ0LJKSr5qPus3mJ0a74ABbfZzai8b/wcDCDuKBRg2lgFZgt
tZINkgLITu19ZNf3cz9fGSE9kCG/VWPRjHlBKMPzWi60lSqN7Qq169/l2nSwinyHScMfaZoJGP9E
yuS8iaUNVtRHkMxKP1T1o5Wc1OzjZfsQQbC/r5RXo7h7amjLKrwxe+YU14c+P/wdBOdGljLo0GIP
hQUaShGjUxC2yM8JclhMFZeMgPMaxRJrC2GhSi3d6RqmxLiXhRB9n3MUQRZFIx0hhKzu9Gwn/S4R
4UvW4+xreQZJTBmMmmTC94l5aPobKT60iSBFKvB1PH3kXEZdQJmvK7pp1xWNbSayk9WaLcW4ugy6
p7WNa2iiTjKBhZnc5WxZpLlpWYRXaOhQqPZLGzv9+HR5ebbTOGf98ZSRRVfPNYi8sSvvm1M32IxZ
XkIVifpsPWuIyGNhK9emRRiYG42GKVB+8lfduurjrmJXjaJ+p853RiCwuO1YfwXAKa6ep0TpKwD0
x+XlhUtyWKqS1RmJU5WbXm0FxjnRUQ0Cc5lxTPTdl7C/rY2vBCWUVCDTpi2sULgYLKtp0FYGRGqs
Wx1NbxUY0waBKWweBysMtm4rjzbkS6ugeZFlvgJbAdNKapxU5UdfVXYomkomwuK8Z6dmBYaoAovU
H7VctqMUBNtt4GIyWRKKpo9sx2MryThHWqE0fzJTaG8KvfYHK1phHHvTffSEjuzFITCMUJhU3jQM
amkqOOzRcsQzUkxUj/slQgq7Qv8/AWWlYlM1d6rwnWAHbwZGKyDOw2ZZOuVqyDLzqY2uN9w7lr18
l131H//bHPbNtVvhcYEYqMLmSYmBhythGczeXGJiCNRJckeZRO/xAuH4KEyvh76vOpaheh/cszxc
5KJEMXP0WxaKSYdOVEQlWDY+DosHHSPBOkjXq6WdFm6Omq2q8EYRb+Dmjj5rkQ++MqMP+onhLNqz
Pr0LzC9W+3jZMtiGfXO0ryA4p5GUuaKVJnRH511QXquiIXyb5+Lq+5zDQBlTVNcaMzxkSFnbhPbP
2M6/E4PzFWg2qpdMB0wDskpjSJ1gEJWOsy3CaUqVsVMtxmmlvyHvUBczK5IZwVzZDFe0e7TKcA/+
Bj+RunfTLHv9IBpwsbE2rxC5Tauhj0FXUiCitbhA0lX5EORCprCNzfMKhNuppI8wOVtrWOXc5OrO
iA7L0LPcCck27YuYyWXrPWONxzN5VGU+y10AoSSIxIZxe8Yd9aIPmt8eMM71vahbYmMPAc9QVFWB
n33Tw5yDsrJXE5wiuo5eX9OLu9lZ8i+XzW8rnHiFwp0eShr1aBHD6YHuSkxxbUGXz2ioF7CGiMOJ
rXgMaOAFAfUTzg0+Z91FDSlzo0LuILZnp7yJnMQN3Of0VD0xkts/usm/AuR2MVGtSSmtmmV+2S4e
9j0G+InLM7bX6iwXt4tR2avXGZh+3EVPbLm8wqrak6iGeHtXnUG4pWqjyNSSBAZvdl6CJ2oiyFJt
+4nz97nLUm9JYRexxSmmD2PZOEVwkIPYbsMvQxHadeMLTG9THox6prqCmuQ3zbelKmHgAfNL4HVI
QLCWuZI330WWk6FDevClw15IubfpM1aQXDwr4ZLZYeIYRKRg/9fc0p8le1bsHmRT+j7y6qvx92+g
Kuad/xKSO6aisE4SUkDIZX4sAq+rd5e1uGl5q+9zBo55u2E71JCozL8Ng61hcDEZvb/D4Ky7zruq
kJkMYXVnZJkNzjhbUUTUttsOdiUKZ98q2jZGMI9CVbckQ31i70/7dLR18G94PVyseYg/XBZs2wIN
XQMLP564eMbHQKtxBa1TOD9ypUiOpgoWf9u76r8A+Ntg2VhoeAMJGNxP9I4NAcdI81swpYC4Ld6J
hnpue9cVGnc17DPaWXIBtHK2mwPaB6/6xI5RW8Ke3NW99RB4olqnbQ1SywAHGW67fPdvOUeRToIM
h3Do1+2tYQhC5G3zPn+fjyRoUceMbcBtuqukPcXPbf/0JzZwRuDCCPifutQYQmcdpPxGE1Hz/Muq
/ALgm3zzFKMkIqOACO2xOJhg0yudaq99Ho7983LEQQvDviySQGl8x++S4LGdpEA06q/BU9nfy53A
I/yLYZ+F4hxpNyWLNLZYd0l1mhNmQ7poEBztoHNyVEf/Bx4gkUycH01CuvRTw5YpOS3FIdSfq/Db
ZbVt2jLRNFDcYSzbmyYx0i0kza0EJUbjF136LCWCvK3o+5x/KyQrjrIlxuWrTyw4m65z1GkRmDP7
yJtgfyUEd4gbSrxgMgKEoBhGasayI6FZq1fsBgOdLqtrq84Wmjrri9ubyAvNfasBqgvAb6J7wYFc
a7nP7uV/REUDMIxJsTBPR6Uvh8cqfyPTIkwmFQaX6pUro5l3xo0ilnQ7aBXnsmCbpraCYuu4gpKW
uS2BhreYYLSp7kxdbsd/kNl9JQ/7ESuQMJCtEQQNAMlC2/hiJtdmJ6iuYEv91hTOKuPsrWmVPo46
QIyGUti4iqEEv6kih5bdtVHnyV5VUfx/WXfbNn7G5MzPJItqzZTZRKM5cmgd8kk0X1wEwZkdBv/E
c8nMLuk8Vb7qZ4Hatn3bav25E8EaRinFcAWY2vxCpRgcsn7XutRnbR9jaOcCvyACVLkuE4xPWvKo
hm3XGINrOGha+NnpiAEZj8snETGRwLz5yTldDZ6qqgJaFyBUTO02stv2x2UzYCq6YHoqdzxkVoTB
sQ0w1AJ8afXQ4Zyov0+xWjjtoOR2O8SaZyxysjPbxnAvgwsMROWOCirNSaqz9ctrlNZOyb4ZP/0d
AvsF681btWRoI+wss97ns5+p/t99n3MO8pLKjbRAfXJ5F1jXnbCthOn/0vpwrsGYw0SeQwCw3toc
qQzrm/w4OZhriYGMwnJDkcVxTqHXpX/i0lSbP8TL9C2cMSHDKgS+Z/sCcd64/NiuIrF60qD9A7mM
we0OrK5ad+PD4gR2/h/i7e2j9pevUzk/0XdmrWPCG4w81B29dooahR3WrSy6KAtwNM49pEoWdDSC
WHr0ATnbrJm8Yjnm/bfLRieC4W4PIdokiraEURuLE5I73fqyfI9yUSGHwBY0zjNUGDdPB+YZsllx
o7Jzmli1+/n5siwiFM4FRHLSVPOLC5+qh7aY3TiXbgtFxK2z6WkMGSxuMib+qHygrf+PtCtbrhvX
tV+kKomSSOlV0h4920mc5EWVpNOi5nn8+rvovidWaJ3N005VKi+uEjZIEAAJYC0r1HhtI9Huqps2
uZpUfmBTjdX3pcXKkzbmM9DMA9sCMJlT3QPdwMujdn95tbYPzkqOtFxzD/OyXHFFCWaAT7Z+/dMJ
LI+JiPeQ+b3ioKrUktwnizoM1xoQ5xKQMA7+kLbezL3LSqn2RvyIlY9O69Kt0hhrx+fbKP6kk93l
76uUEMdp9f2yaOawE3tPs59lekrRDdWbwWUZm0dytS+S41xsFwdyggx9vhmLn8bwoyjvOxVfqmql
pIQKZ+X/NXHavVvczqpKynZ+s1JDcpRxp5dtaEEN7dhzPOyIkTzNN2hQn4bD+J5BAICU/zqV8hB/
3Q0N0DHwjhnFeN3rpjbbkSJSjVJsjSv9Jkbyl7EdNlaaQ0zzY0RHmuhoCq/H+/qzaGzPPMN39tpp
1hVnR7FZ8gw/x+Q7KzSs5RyfSHI7qjD2VN+XXIGRZfCb4u0gtNK9bltfu658vmzVKnfjit+wOjoY
ZHRsLs7/+DCCYCAHSEUsXuYFwK4YyCt7hYNTnCNX8gW1a4xpqCNSm+FXIBnVZPSjH3WreD/fTHrR
saO7Lsh6qSWZOedxHQ+iCPAP7/BwNA/aoTu0x8vLt71Dv8TI/b6E1CUhGsTk4X1L78fk8c++L9k1
WlVRls7wfTO8MSdgRyocs3Bab3LP12WSG3u1kvSzZeL72fQ0LX9FVrs3qV/an5mKI3T76W0lSjLm
IsloXPV4HI8+Ya7KE+Wt6ej6OQ/mIA8qX8lvsr03TLds0R2rE8nQLAfDUK0GQ8vJl9n8YaiekP6L
03kVIEUdbWBh080QYHtD7/N7gG6iec4bv6TXmG8OzBko3BW6b1U4JdvR7lWuFInYFHKCjkY4u+rG
qHcOksN3FY1Bn/iftZPCUBiTpEhKeIW8um/KT5F9uGzXKhWk46mNPEnmUuwNKCCLY5MHTDtdFrHt
Z36pIGfq7RSFbs6Q3CbWYwi4sYaJnp++enqHGEgBMAUx6BuwojbLBstliDyzfaW1fmEO4hIfqfzZ
5oLBkxkMqCAWk9vJRyfqymhCadgk3CO4fpixp9e7y7qohEgG7TA6GWYjOsx07Uw48yYz3YOvT7H5
mwdzpYtkv7Y9NFMqBt4i9NS4YY32rz+UIJlvxMBJ5eroR5kZuUm5fVraj5eXajturpSQLDjlg2tV
BBuiHQuBa94LbrlnUd4x/OoRPQgKlbYTt1eBcn8SxUTl6CSijeduCERFKQyMW/MAvMEAk/SKzEZh
CXJvElh5wj4SM+19852mVw2AsuoluLyEmwd0pZB0odJIo7G+gkKR8aVv/PTg1J81rgjQKkWkqNOP
pTHoBLaW1TfN9B20D3OhKIspzJmKv68yKMCWR1khZmtncs7sq1Z1sRXH4U2MXq2TUHH1/dhu7TDk
wpir/tlAryw3AgOjJV6WaHejSxQpgTgbb8Q5qCC6jmWCF0wybJIuzkjFEE6OGc0KbN6CumTKai8B
zK+p72nXKCRum/arSPmSkJe6WU76S98Lpste+l6mR9H3ku8Lv1a88G5axEqYnFItAMYaG7ShV+Ta
tb6m03OjbOQRVnVhDeWLQWYnLgeZINz0jfPwD2tX6ptf82uhUvQecFVwY//aMhnrqx2asHUZVAIR
jG8lqdfUqWdwRUDdtPOVFMnOczPpUgCZY+HYsTNPtqp8rdoYyc4Tm+Yuy2B4Q1riMfzTHINbREk5
ptoaKcZxYhN0beO0OhTdhAJ4qfY1v/0Cq+aP6M89qMDFVcsmRbuchV3pikCh99+0/IbZKgg21bpJ
wa51U2fQXybNBsNjdoUmoaupf8/mgzzNBYc3uKtkE4sHJwNMgQEtltNSnnUtuBwMtuOpa6GEibKi
5coRJ5+JxSe64B56rq7tPcaggtj12mDxRQk79MNvlwVubstKnhR9HKAvDKTSoZB+Q8GMOX24/P2X
dpI3PmAlQIo8Q17Gpd5BwHx2PcuPz/RkHwxxIVCEuO2b1UqSUHUVIIiZTXi1g6Rh35wMb/yZ+7MJ
VneK3hbi8Qd2mtm7XPZKpnRYsy4yDE1sl3629/XXaNeBxrk8oWgBsmBDBZ6/HSFW4qRTm8dGDuYx
5Ar/4I/GO7y9VldMzHLv+HlIdn+4edKh1bOc5cmIJW1RBRxv43NxJXAgu4+qzds8vCvFpMOL9+Mo
pAI4IBsORpl6qJQ17uNlbbZlgInEBRCbCeCl3+2jSXQA3AiQL+7e0PGUlfeTsogloqZs7YZuWGgL
EK1HMmJeanM3a1M4b9YduusRyanrR/PePXT/A+LuprNYS5MOL23dBBYhmuC+VacaAx2BoBTCVLqF
MfsKIxbKdq6tsLGWKJ3meqg1MBVDvy4I+L0YuD7ggfZg/2+sn1vOCV1wjmWgl0vHSMfvO6YNkd2Z
IkgJyEvqx7vG8OMboaE40TpSP39QkXtty3QARwhOSaR+kobNrCdmNOF9Jq1uzfp7Gytm2zbPMMAx
mCE4MqkjmwgwMnq9BWQ/ChvhwQgyNBtnz/2+BaGzq8RFeKmcvzHIlTTJREwDaICWSPOy6+qEvlKI
w7Nw+rP2eYD+7etpV7/wqJJ94gnmVpXFbB26tbbScvKU0cIdYaKs3unT5xZva6qmn80dM4Cs6IoW
bkMeSNTzvOfoaBMXj8oCuyA9NLb9+bLv+C+79kuIPJLYaibrphhC+DU5i9w8PhgP1BOj0P9D1+Tm
MSNEJ4aNviJXl9whyG4JWcTlo/n8H8J2d1ft3BvxRljcqK654nOykZjIOcAsQxwbZL6/n7PeHuai
HEcLmwQADbDy6LuWsSBk35Pse/KOe6JpOcBpw2MkiE4li8B0EWDic47OkjQ/6Tl9qlJVdrtldGsR
UiYQUa3T4hIirIbe5M3PKLJPea/i5Nm6uK+lSKvWIcRMbY7euTx9ipHO5vH13Hw2YsV6beY1azlS
0B/ivO6SGNowRN7P9MD28U7zZxjGAPxswCn8D8d2UzebEBPts5S8BREdxpIZot9MR79ZU++S+ENZ
f2Dv2qiVGMk7aV3EW9SrkbKBwiQjfmj8BGr85aO7aQwrGZK9GW4y1HEjtmm50VNvYE+z6hl362nC
XImQ7G3oSqPVM6xW2zzq2nMcYVL5W2fZPgeo7WVtNh3RWpZkdfXQ8CQPoY52/IdpBuNZeyRlfh6o
RypFSvTGMawUk0xP7/vaMgwIIy3xMw3sluzcxM9OG1TNY03+blTFhC1fvtZOSjhdY8onUmAlZ731
jTQNUNIILq+garMk3xq2bARNBUR08Ud9+JDW982S+cX0jcTlH4qSMs6h42DBmLB8UXfdFp8wr4kW
Sz8KvxFWeJe1Uli5HJ+MmhYppRCVGZ/oN5s91ZVCgmJr5Ol4bjUAt38xvB4AzV6JB/g/U0FyBh2D
xyYcKtCSHnKtfTAQB71W2YWxNZ1MVkYmT3zVBWFVXMECRl/gxWCoIz8kz7s+CoACh2qvdiqvwp+X
ldtePRsI18zWdUCK/h5iUYVjehg6VkDpfLat8iqeVDOV24b9S4Rc6bHsqrMZioDB1B8K8hewPoiJ
WYv5OX3Pk7Vpv0qS3g5TY0n0lEOSjqqFjmFD92BExGtVGGn/xdnhvcVkxMSiSe4ALrXo61YDIVOw
uJgfKfbazni07v55orJPl/cIV4tNf/cqT/IN09IA9NKFPK3t0as+hSY/5KmRFp4xmNPByIfyC1hH
XOTKkTb/oIsVVp4DtsEmaKy41TyapADmyaqmvDO03vlOZ4fkXtM7yz3penCcFf30xUyJ/jPOF6If
zLzoz42u1zeUkDb15l6Pvsyx7vRBlNOs8VuWkCdaROHfoVOnnwhau/YZz6t8l9lomPVNY+4zb7SS
Hli0tI8m3zbCdp91xgiEWkvHi5HN5xPqGGxfZHl06zaa9jiVbhh5YQVuG1S9H3W3AsLUpH8fQpQK
AWrmpk9IQbO7MhvBE9qN6Mnu4ynUDjO1++owVhY/J5w5mu+aIXDETLNleHYdaXYdYQ6j9TnQ86od
aXQj3+cjm7AmDulaL0nc7hB2Bf3mNA55THRgkXkN1YtjXyTLNWsHGlSY1dU9J9calMSmKko8UGIy
QE/2zG0DVlQW85gx5NzjizVnu4Y39HrME+r4BY8mdiBlOt5bc92ne+xGBFTycikXP+tT7oCDum9G
n+ShFh+dpKHmAfOFUwGokSXtMAvHSnNnpKEJjLfJjh4SrbTIjTbz7m/KmfYxNgvjI21D83oymumW
FyiGBs6IFk+/dtxM1fe/fQJc06L4Rwjy89/9BieT4WYLMqTsetxZu+XYedVO8AX/L9f7zSACplaB
Sw0GJJmSyIznimD21gpMHvDkISSe2SkQlVUipIwiHJMlZlVoBaVxCPNHPblu8sfLx3jzEK+0kJwG
2kX1xtKgBXH8Nr6tLEVPzXZCvhIgeQmn5madudDhFwPDnsAj2C9FTyAXHI17JXrBllKWzgjmk208
Pb9p5LH0AVN7eDWYyg86IGPo58uLtrUvq+/LHTxLb03gB8P381HzosizncmfbcXbh0IJGa5v5qzD
zEwFT2HfmcWh6BXGtXla1lpIp2XBbcLqdGhhHTqM0gLX1QenEWD2gTr5Ho5y3F+ZjTs6AwC0TMlu
9UMFDFQIS+evZd8HsfWjDzHf1vu6qva5uXArUWL3Vk/bbmSkcLl4Rcmi67Hd6enDv9993P5/xVkp
OyF0cWuNwqL7qd653NrhRnPksYqYYHN/XuW8wW/P8jlnHBNSeNCbAgG4Gwb6vXmge9EooJph2Vq0
tTApSzHiugytBsLs8oszXOXm7k8WDSN6v2+KBXL1RMsjNAeg2ykfAj71Xq4p7nubSR1u4GjeEzUn
+Qk0Lok5pw464MPlhro+ErtjQj4w59NlXTafkk1c9R2smGkAn+d3ZWxwRlQAYLbwvlWcACWNQTbw
bkZg6MLoHN64gC+hWL7NJ4aVRMmL6lYPBgk8JqPOmfjReOyqQ1nfLKaizr0tBk/+LvJV9w3kN8c8
WTxMMO1B+9rmx8q9L6fnoVDEnG3LZq9ipLhmaHEVLznEiDjN9tF5eCkERS9IR+95VDVXwqTN4nZv
poBIs4JifEL2NRufBhWE01Y8WIuQdqdKJoCZiGWrjE9jdY9mZd/pvMtGp5IheZ2umqt2JpCxsI98
vl6Sc1wrHs8UIuRhd4fxJKp6iEj6gx1+Xr4musK+Ng/o6168TKSuXLNmRNziOsyYDVdIA73RbPfG
sMtogu43VXwTb1Vv3mNWwiSXE6V14UY11AlvKhLYoHRsjsYteRKH1K6BVdIqtFOtn/R4Bgeq5YaD
XIqHnUea+zZC3tk9/5EdvORbqyV0MuSD48sm0RCgZA/caHexdbwsZNMPOCbitI0M4Q00eV2VZmzW
1Arcku8pueEEDL+YQe0L1S1SJUnEpZU6JM6mGC0C8Di91+3Z3dAep2uB86LflYPnRDtQuAvOEECo
Bpd13PZCDvoSRDmEvgFHNx1aA+gNxpicnDM6FI7z/VCBawqUd0hLQ313Wd6m7a/ESeZox0leZSas
IwwTv3TzI/BUvzcLustYP/pFNKmWVnzwjf2vBErmCEZTg5uZiFKn/m/RHaH5yXftY3oSzFODiptw
eyNfV1PaSD5VpZPNUI91Z6u9s/vl7Ibcy7T3VL+xN7+2TZzClcVoaUTjdoBa/XJqnU8h32nj4fJW
bV9aVjKkAOVYmp65KHgiQC17fZfu4jNGESuvDrSDs0+DaJ+q/Pt2UrGSKexnpZeZlMtYo0EUneG6
D+Yzf+k8swHTWvYoGFrL0G/f4+9XEqWwxZIQFLQjtByMa1rskuZ7o6rxb7rElQgpauntZHSRMHp0
zLhD4jX6qQj/urxbChnybSytGhKlOWQ4zX7Mcg+PuRP79A4Zq5cFaYTTKfN+NAX0w5wvGBW9DQcz
KOh7XPtKiJSDD0ObxEMrhPS5Z7XfCUGL+6TIkd+gPpigm7Ap/jOpA8cnIz/OxuS4vYse92Gf3Fd7
8Mt+7YMQDBfxXn+8vGpvbFqWJVlYTjWM4ot+ejQ8X+s+kMa9ZG/nyPbcc3ilxicT5rR2ebI8ydyA
XpAwu4M8naBj4c4yZ7MNIqdc0PiOqfkPeIWrnzBHNMaPNeOt5usgGfmsUFq2x5cfwQhBQ5qNhlh5
itl053kkRS3q0fRh3AFV/TA8O6cYyCrL36CQ8AvfUiy0SqSk96SVfK7FQFYOv26OqEK6PVounxSa
yRFF0kx+NNcRv+hQ4UnCTW1MxuU7e+6DtMuv3YHseho/2Hzx+iX5nBJ212r6Q1KrsjqFpqZ0Rtyu
WBpnxFRoYf1lRefS/kEzReIoItUbI3rdP3nCeQ7rqa1aaFmWLd70ej9M/9BE5L4ZrbdnJ8lhIt1e
M166l8H68CU3fTgXXO9djDYV/qRgqFItnRyhXceZuY6lS9w0oJp5yM30tPSlwsGolk/8jFUcK5MR
BFg2lq+IyjOZE3+qHEXgklMp2Q6l8MwKy+RWAnPvjdHyeh0Th4O7M5ueA8R2vkoSFUy4aumk2NxH
vTVaRIwetfvUfVy+Nqqb0ZtsVNZJcpWYzooji0LEzHzr/A/7kN7v2v0Y0P18XFRIsiqVJJcBrHuM
ccfYphivWI4h6E20fTOrUD4V1iCDbhIztyuLYKucMsZ1JfNqTXHrkhNPaeFkjiNd73UUUaAIATpf
OHsZACPIh1BZ71IsmCWc48quly4sR03Mcuf5joDrr/fb2xwkWE5g7wz0Yd5G98lRV3ISbYtFwLYp
iO3fdABFLVlKu5jhKtqzOQCh/qyrOjK2V/BVhOQYCk1L8xjk35h1+7AYPh2utPwwqyCFty3hVYpQ
dLV+cczsAUUTPMuOV210NFQgCFsLBbh2jB+abINOq0572rsiOA2oU4/LTlu+tKYCWmhThgkuRGY4
jv6msFDzMkr7cLbQxWQc8uZbW4HiI/7rcpjd2g5UsP4jRM5nezosrGwnXHBQJtbjv4uuAgzzvlcR
wWwqAzEUYFwAc3WkDcEIbxrSesD916p2xjgeozg+88xVBDuVGMlZ9zx20WIGMR3PAkvXdnY07Sr3
306CCDdAV9pILroueZnGMdryQs322qTzuIWpSvPb5b1RKSN5ab3quqYPIaXTvkdsOo4zGuZrFV7n
djB4zdHluT3SJVM0ClRG/cH4/P/o1a3HbgT0bXSnIt3eMrjVjUAeo6iNPJ14CmnR/JU6gcNRqT3Q
f1vPevHTK50k/9kXTQ2eAAS4ZUmO2fh33v1bChdZgvTgwUcMB0YCCTIZn8zc5/biTd0jVPMuG8H2
9rxmiHILKGVF1gNqR8ydOAcBaO8EzY6BbVZQOKjer7cvUStp0gGamnSK+hrShh/m5/iYn5PA3aXX
Ngc1APrY7lQnSSlQOkpDHjO8ssCThkA0P8ziBnPTHUkU9IG1z/f9latwq5sLuj68UjKSlYZdawWO
VTrv0ttqP125fofhqm8v1GQ71dOf4hTLs4NogGZJlkNcMqU+iIYAy23sLEOVCW+dK1wB0WuNqOS+
ARNoetpYkdFYQeRmSFVPFji/U/rYqBBKtyLrWo5kIEPKRj2jNR5Awi45xnRBlWMeVA8HKimSVZBR
Y/k8QpuqPWXpkxYeL5+qzU1ZrZbkWjldZuBX4ftJZLKDpcWtF9Y835ezq8gYxS+VL3iUChZiV7xt
y03VXV5oiTFDUtiM1/EY7at+PkbMORmsPbs2VxTyN82Agn5Td22CfgTpyjouYOfpCmxPmv0cujPG
5T0anofxPevngLobTxsbLAFjmLv9HOIlXYt1L/yUjCiwqtoat1QBcRy8OADQ3yKskpYvUREyyCCt
VzZowdJrD0gGXqZ6ONx0CWtRklHXFlh/wHyA59Dec+9EN9twtG/QxQ3GwoArXcKWdaNtDhTzNgoe
wB76PTs1s35xZhzjoAedLSAbdsbgKMLGltmtRUgGjg1KTC1e0DC06JbXFe23WTMfx9hCt1XiHE0l
NMPmU99aouRWS7cNM1ZCqTk5Wme41aN+SmZEKhKoAV7fQJuI8LuSJqNgknmIaddDWlF6U2AGxr4S
kC3GMQwGAdnSn+prwdmkQjnYchxMsGM4ANR4i6ZRhpMRui2xAjR1+vN0HIDmV7qLYvc2pZg66Nct
FMWYLSUXg21OWZWhJBbWGR4Tj3H+LXY/XnaBm0a4kiH+vroihTSmHIO0aMZq/tJEp6Kzvyxg+1St
JAgtVxKYM2rcaaEFGh5vBZ556ut3OTrkkp0b/Nsp5heDWAmTjvAyWMvSAmcpGJ3+tFj02BuqVGzz
TK1ESMc2KovUrBsLPTL5zykpvNr5uyXXNvmyhI+Xl27T9a0kSacXcNxx5DBRqCzh7oq94z7aADmo
Y8UWqexMOrN1z7O+BY8yYCJtL+XHmETeomrrVwiR7xcFnsizMcWy2Xrqu1ofLD8L1fS3YmvksNct
PQ2rGLsPerB9hHbdSL8q069NPntW/eHy5qjsWuYrilvejaU4OcPe2BtBfdALn+E1FRjJV+b9rLCF
bVf3agwyWSTvlxd+MFwDP0e3QyAYVNuP7m1zRNIa34destOf26OmMA2Fe5BBQ7K8KnGioKQxaXfc
Mu6SURWjlAspOYgxZLmByzkOVLgTQH/TlRMkzV4QEIAO85HuLm+cyhAlF5HWTkLLAUYyV9Wzk47+
UNmfF6IqTqtWTnITADkvCPgvECLM7pFa3Y0d/9uBDMnZUck/VNzUxAwrNscl94UOAoexeWpJpghD
Cjckz2/CJl03H7FgBdqzYQah+2hy6lmdIkcWP1fOkdmrhcsjMqzIa9qPQh3+SI0nCyDngJpueuZP
zi6higvg9v6YgGEFfYhpyJDWeW9HSYhipcjI9znoAZirAhfedkevIsjvka+0+8iNX0Q43V1u2F5c
gMgBFM6LbtzF5vfLdq1SSMoWUAGMMmJAIYwTe6ObeU30jjILA/DFf5ZM/IJVJAfqbjx2wOIJyuFj
DcxxVS6yfTKZgf5pfQPSp+5ZxxcHWVVd05t0Qs6jObfuoBrF2l6oX2Lkq3g6JHRoG5zMxBkeC8O6
tyddcWS2d/5VhHT/MvmY9c4MERpNPeKW3uIewcF5IGgEUzWniOj89ti8ypKtzGJl56LEH4y8OZDp
2kGba2zc5NE5Sdur2P5rSQ+XLe2/eOxXkZKp9QkS0m6AyEzbW2fB5KH5XeRZzS5Hpw8/h+0frqdk
ef2QwJui6z7QpmrXjl/s8tPY3nTJ82woooPKOISNrmx8MMrJsBPYYKV9K5NrqgKQUdi4K0WfiNdd
2+tYugIdm0v+sOSxB/C3yxukEiLFHmeuaqsYoMRY3hPjKiefWKyo7G4761cTkGKPQ5e6jjXo0dmJ
7ZVsvsqTJHDyaj+bfN+m5Ekzw8+X1VLJlPJUMrRZOo6QCYBrz9AOLvmUVM89ai8ZOVeqx43LloCh
QMkSaspscM9hXE87t/RoqWYGLm+SLeNMVE40zai/waab0Wt1fwIYVs4VR1UlRHIOEV1IDswlvDHM
0alv65OWaF7KVOdT4RFsXfIIebi0+ZLjgA6fWxbQs4AZjP0kOU27bBfdqdR6eRv5707PfhkUXB1T
QCUYbhVBL/upnz0n8wQrYPeM4avZ038IFAZ0j6KFjd6qgMi3s6H/GP6bfvWYApGpFw4iaW1vLJB4
O0/jYgY8DS5b++abOENh8Z9waOuSqzA7mhcVx5qmyRHsRVfRWf8ixvAzcJv907euwplQWYvkNzAU
GI3uBImRYe9Nbb6PivHUDKqSpupkSb7DyCgdZ1uEjzQ+A05tz+Z/Czb2T2r8unaSq+Dz2IHwHrsU
D7mXgQ3O1D1bOyp2SJyeN1aIizFgaMgG2lg7jQ5plkSMy6S3gIrZ5zepX5YePzYH+qi6i23uzkqa
WNaVzedajkHKEdKS9DruwUYdB8R4V7JPHRS1DbqBftMuZpGHRgyvhNlTg+7G8NEFwGIYf7m8dpvK
MLyGIyXFaZXnWdqw0yK75bCB2PFiAhowoOnV47+duX6xg5UYydTiJDM4qyEGor4PVnfkfbin6Dho
SzzpDrEiQ950DitxktmlAMRN5yRChpwbBKwL2VWT0q/WDAKld1xfQD5omiiiY/hafjzW0ZSfWRle
PhsQdfXxtV0pAvzWIV0LkFYuL8y2pg0EGObfRvLkRqfLBqD6vrRUWQN0davBZWLm4U2Y9Wc+K0xs
88lkpYL8Osy1oSqjEiK6H+3ssTt6Zlf5wXysg/kzLrDLDr0OHkqMimR1UzMDJREG0ADQ1grTX53T
JrVZNHQQq9vxE5mdgFqLClNJeGLZ8zgrGVJs6HGLTKMWu8NJerC+zR36+zFpROwfI2C3Lu/U1lFd
y5KiQtKjbKlV8KVT8jXOH+3luBj7yyJUSyYZW9N0gzPGENHzintaSL4QlF3+TIZkcHOh8cichTWM
T3Q6s0oxdqzQQb5W4t5qAP8POqQD803a+rOKPkSswttNd6mJSUObmPKThTNERCtEtWNGq8HYjUHR
mEh9D8Q+V83DkP64vGBbzgzdX7/Eiei3smMnsxqC7ieIQ3tLQQHZWrQHqt86qeK68mb2QXjptSQp
ewzd0ET9X/iaJ3ImfnolaJg6hAVP8J4myONU5fjtzXrVTfx9pZuVgSfFnGAMGQ/RiE654U1zq/DR
2wfnVYjsCPpEj0axgNV4tcR3Uf1gxAqj26y3OcTUmY2wowMa4HdFBrfTizlpMaMXBYKdODobtwCL
sM+CUPE91ZWVMNnEG1ZGZtJCWNz3P8dc6zFHNO8uW93mor0q5EpPJ6UTL7aWNkhAIjZ45cI+A+T/
2DvsHaF6rYtk3XMBeEgXdCxBVHdo2trP9QyQoUBXleI3LU1wOaNETpklN+4Ay8iNgXUBtyPgmabJ
d/l7zqkJMEQTTAg2k3sL4nbUSZxDk2Q0MeRee2Su/Sjfx6rJOWFLb/wPRjjgEyxQb8vlFUw6VNNI
B7xdLLgZnMAuRFKv6P7Wq2tzXLyKqx64N6+VUOuXRGmTJoy6p3MOifrBOYwg4hi8BugaAG9Fs7qq
60mlnuSFAE9Nikk0J7o54AjaCNDUu26ChuanLHH9hnyxVK9Nm2EcWB6YB3QBjS3j51hVkkzoA4B+
7nNqfunJLQFhgsaCslM4is1jtZIkRdi5Gu3O5pA0Vn+1eHoCLrujgizfNHUL4K3MxqwckWfhwX/Z
R0aCBSSRz/kdMd7RCemsvi8lPSMma3inQ4cyDb255F41hXtn/HTZAam0kNIdKwwpq9wOxwlNBYR+
L6vjZQHbW/G6TNJWWKajLVSokZa3abqz42e8014WsX1wVkslhQUdzMfECSFj+YFBJLIzju4OF9Po
3tk3frRXBQaFSnLpho8TrxqOnaeAWmDhQ2M8pMPnyzop9kXGN4tsrttjDZWmoQ56k3uD9eGyhM2E
53XRmORtElY5izVAQmY/GsMnN/8JvmhdcRA3hSBYmzYwNsWB/D1gI2BiYMrBBKRmNEdm+GjP8TXb
9rP0+2VtNt+PnFdJ8qY0SY+6QA5Jw+chwHQnoMrtm2Y3BgINWAtUzxOb+7MSJwXu2u2qIZkgDnCb
1nBMG0WWuGlj1EKqg7UzDF38fZWyzW3qGGUIpI2sdB67uvR0y3wouIpqSiVGcjJp2AMdjEFMBxDF
5ENUH2fyHgew0kT2MGyYWNpCBHp6tOJYa+dYhcym0kLyMXkO3HM6QgRJn8zpOkueua14IFCJkA05
skLm9GjhrmifBfbUP84mBm7s5uNlO948MIDlszCfACQDGQ0Q01VWtNhosW7s78nEgwEhuXaGXcoe
LgvaNOCVIPH3lYGFfZ7ycsS0TWPc8+JnwhTXge0DuRIgVnQlgPFJm0oOTegDys0AhwDbeutFp3lv
7PRj+X151w69rpxkyo499kkmmMVIeF+bzyU7NipclW0jeBUhmXJbzhOwNSAidm7Z4Jvstsp2l7dF
tf+SKaMG082LYOhF7L+aDPfUWd+yNt7Zs6oiozIAyaLBVWM3Yw1l8PIdDzfmv6Vmfbnmvu6/I1WU
CmIk3BU8iUvGr5L8Jygug4bP3h+tl0wwm5aOS+wKUswoe5rLXWuAVd0CnJNdBZclKdZLxr7D0xuf
MzET2RWDv9jMcypVTq4SIeXkKe3nmU/YEiii0Q8t+H0u67BpwBjewrUJr3VAsv/9TLq4mhV1HGMQ
pbwfu30GXrSoef4zGVJeUcU5nWkDjMCo0c55me/aMP9WUbL/MzHSWmVLXQ2hEDOl8ce4yDy7SE6x
Xit2fduNrZZM7NnKjc19nOUmgxxQs+7MfQFm1u5Ir1sAVTSH7EaVV6h2SPx9JY4O9jhFFsS5uBpZ
w4M5fHRVPIIqGZKnnFuLo2IOK4ire8e8jftzpyoWqURInlJ3axphMA0j3lZ25Y7pVU3xKpxWtf9n
ViC5SxaVEcdTJ05MVf5IkyKwrfbsVKreJpU6kq8sx6RPRrEryJWtco+nT7DwKc7N5uF/NTR5KtFK
XXtZBAKG4d7Z1bG3f15eKtX3pbNfErTkjQL8oqjz4Yq7S+rHWqGq4ypWSuYureBexrHAStnG7AF/
OIjtzhuoigtG7OubxxlmYcbEBJAaBj9+PyY1Cp4EbJUIk9WHkO21+gGZk1el/NC5vq1irdxWytFt
w0R7us0kaxZ87AufkeynxcHNT2V0aIvj5d3ZvsNiMOI/MiRLBkoomtEE6k6eeR24lsQdNjqhRGgK
wDslONNmnrESJy1gnNXlkORoP9RiYMPxxhvyJtDKe8c6XFZs2+x+6SWnAVzrgXcnoPzm7Mkt7q1/
jUn7kme8aiJnAA7esSxjhibkIMhE8sNyEBxLoMn7XyhnxFa/NbxXdaTo5pYoRLVoGgzq2YsAGvoh
P2ZBd6Wf+r12U8W+gV6dF7qbWDmnqNgyR4p4VU7LiSZU8GKgB6n5q3QsXyNfXFNxZ1dYuyNFPH2g
+kg77FhUHjRyqjBQ3ComtgxhXpeWUfyGVZiL4la8uEKXLhgC8Hv4fF895zdiXKIOMs+9QbkHtwQA
udzmKhx8lX5y+OP24NgFtjCcT2Hss/BabxRGv12MXRml5DHqdG7MCheJwLyzXW/8Jhp2yJdq56AO
mwfkB9kTLw6UD2Gbhw1TdyiXMeAPvSQzq2VtHKtbmg7LCorY6mQJ8ITTcmuJ2hJA1/AQorZKlUjZ
WqjGu1mI7Iufhvs8qvpXtx3jSifJVKjDpsGaIGDa55hczQ8dzAPY5XCKma9ql1dpI9lG5ZLUbiII
G+m+/z/SrmzLal3XflHGSOckfk2zumqhoCh48QA2O33f5+vvNOeevYIrOz4UDzzVIHPJlmRZlqbY
KZnecuteCSPohRKPWkEHgtVqv9fzI02f973tpm6vvi+cItFYZFYb4fcvheFZ9e003zEtfUvQtQIR
zo6iaoe55S0MdXk/qQcj+mTLXmO35eD0rzpq2/Ak8qt/YGZZWrSCHCHGVFT1xWqTYJZ1mchABF9e
DsNCI94+tSDWjm28eZSu9qZksXOVRPDaIahsMQUBIGl452gHC0WJsmB7+0V5hSHa4JTXrdYDgyJP
fEBrxOIXGL4G9q3HKfLYQ3SKLjK6lk0PvsIUzFLRtIEuOTAr48fCTsRM3FF5NOn7OU48y5ndbpKQ
Esm2S7DNtopZAYJ7+G2aeLb1GQXLZi67IW+KhYHe6CTWMRJKZDZXwWk6KApomkeNngbWuxgl8dQu
w3FmJXoADFdl4c2STv6+3W5eM9HBDs5rDUk/hLW/Kry5NNmM+c5YTmRLCpNeojh9KNE45hghxsqR
h26IT72aHpwuuq3UCq3bNWYZDB/2f8fWGlMLQahpo50ebB+//owy0eISDVDQ1vnB7P0ufdKZRFS+
TeLRv4IQSXCR4CIxai1wRpV6YJgvUVy5UV2ifFZWyvNqtAoPDddQghfpERlmWg1HFd32QYwxaS5I
Kz7Ft8EQ8AZdJ5gkcc1WdLgGFDzKOMRa10eo9dS7ryTJkYl6amzm1eRvaTc/t+m9ZRQUZtINps+8
AKfQu2AcaTCosiZGGQT/+yqa6C3w62a8+JdYy2GxmBdHklBz03PxkhHU+4Iv0BZvVlavOGlfwKbV
40125hyq8ZHcLYhVcsQqjuTg2la9K5pwOpIRlHCLA30Y4i8oK8X8Dv3RzqkEZduGriiCDRV22Wht
z1Hq/HnsGxTwR3dxrZ/3TVUijHixaib0PCglls7sv5Lq0yNb7pO3dH6vtkc8htUcQ0rRQITLW/LU
gquPjq68HoobxStNBps8Bq6ihBmsjr+qWafMea/xCRnOl+Eni3TuObfk3RLwUijZcbwVTuoq5omo
IFjYYGAfFHOcFR1pkORWO9iH+oi5k+fR/9+oZTZU4Rcw4chKnSVtZhuk/CYyRlHvOmrkjrbkXNww
019AhJgSgwViygZIRKuHUEeroiGrv5SJIdhNu2RU7SiSOlGE2UPGKSTfM1niaOsE/EUMQQ0i2E1d
dABpXpZD9aidyH1TeSlmgur+fJoKT5ZqlamCeBKpiZmC+Q2IU+Zx/gswtQZNwJ6moAPNkKwIb3MR
EehhHC9K6C3xaA27Ph4ik6t5exultVd3XgT+5n2nIAERRWqUritC8DigCI8+p+Dv7B3tyVZz2ePe
ps5dhflZqLc6GpbJqAu0g/COFOdd86F144AGykerdxePs18zL/30Z5IJR2tsWCGmkCIwy+IvdheE
zoOjvMWQVkIJR6pSoB0z5xMArMVr8jN7Q1WSrq6+L5ynjtE4KDPF9wv6oKA4IQMBj/35z5aJK8hq
Y0JlmUOFy1ApqZ+OZ3WsPUfGNCbTMsGtGTpinCaDKpPscz1+TPPPIITcl2MjksJaUQedaDomTYmB
QYbsST/yOyaXo68+9iU7WsW5QmbIlJRabFWV/oIluDd9rPGoz4kU9GOBpMl0Km6MS4hsSSh1Aj8N
UDjsfsESvBxGpzJV5yeqfhxu+ai/HvyjqMmVDqDf3qN/FlAMD+a+c5iKshzfXqwAVDuFYQe/PTMD
AfZaGjE+MMxmSssU0gzowO4d8Gqf7CKU+LRtX3OVRLD8Ll7C0eLtxWCEdsfyHaad7euabKkEu7fp
kLU9vyao/eJaw4eCPcbZ7weFv6yUYPsEdy6n5UKgUuVxiD9ncXtX6u/3BdkICXWVgMWUULoxMU2b
F2OxeCp8sD7W2VHHyLqcHudEksTaXK8VjGD+GWbvOSGyz+CDD892kd5UFv0Lvk2yZDJphLjG0RY1
WTp4GVqfsuphsS5LOLlNIrmDbKrXShrB+kNNj9WQp4Pn8q9S+5HMx/1N2fRkq+8LFj8WRVfMfDyl
bqquonmd9U2PvZEsR5TCSkxFgiW+IVrj1NEyhCx5WZ8S44dlPOp4s8rtUy2bYCJZNnF6WjabRbM4
MP3Suummh1RG07MdD17XTXxJpAq4zilP98zH+JmHZyWmp2WNa7o1htNnR1k4KFE3MQPTDElD8x5r
h6o/jz3bzQ1KtLxRVlYugxEcwYAhov9ZN3D3BE76ZCeQChW+xhDs653ESgn/+yoSSEtQ1OeIRvwF
bt8Kz8WouFSaepShCL6gjtX/N1Ljof/bOBjgInNuB7RkHM0D51mXFZTKNJz/fSVVYpS0nrFDfgY2
7QI0lulLbLzv+spvUoljkIkmOIZp0Ww0NmIBY3KTGLj8Pi4yAsvtK8hKyQXnMKjDfyOpzuOxRxh0
N8Z9eMseeJGc7DovWTyRlcouJ6NpFzjufrnrEzAK/KWQoxOabiJr2JSsndg8EU6oAoo0ILXl96G+
i+wPLfu6r98SQxIZqbo+TBw7hF9tm97r0tu0iA4T+hz7YB9HJooQHehxbKlJDTUYk4uzeGn4vpIx
f8pEEXwCGbRwBH8wDtQqdTvznHefNfAjYNCs5Hzg6vQq+ryqm9iz4OhVrg3cx5nFFKLDLToSY/6m
oqF/mtT7pabB4iy3rSNz5rI1FLwEegVJTHnEMOrkYIY/lD68OHXu7++U5EiyBN/QKlnTLS2ka5Cm
QNUh6kEk6yeTQ3AJ1djrVsPPV8XJPxUZ88iCxgxVkdEuyAxVcAuZWc0GGmuRuK6cHw6IgecSL9Uq
wbinEQTVy6f9hdsWy0JjNbjKQb0uqHitJ3nXmvzRY15cPXkcFw2pHplQMhRBy/WadaziYz0NDWMk
xsO4dF5mvslpX0XhP2J1PujzXKvNhIwbqPbV0uu1Z102cWEraY0w+4ohaDMq54pQnSFIG3AuvORA
7yP8K068tDl7198wGTemFFJQbczdxH0uxw6ZyYWfE7WHYdfIuniO5rIn3ttdebJqAtl+Ccpuhpmq
jQRionPQjePWq8fDEkt6d7Y1/bqWgqaDA3dKQReMnEhcXtTsHa7hbhSFN3WfBCaRMRZs1WWst05s
kh/qBKw6DHDl38tBf05x4A7uco9CK7/BhKbqmKNXREY08i+h7D9CvmplNhOVmjGUsvnu3PEiJVS7
nLQvyTOvIaV+LlnT7ePkCqf/agNTBfKtkueAVDyeW/oNssNeYhwnWTuuREF0wW00Ud8usYHFHML3
6eQt5sski1hkEILPGKZQ7dsUKxfHxmeDZS8t0d221iV+fXPFLD5sFk+/r+dZV5M5h3OGFdMxkUid
jox8C/tL08ruZ5sn1BVHvJ9h8rxVYkQWQkrQdfbKlyU67XtyGYDw4jmZVa2PfBZr1p5y815dJKkS
2fcF1SLDMNjMRtDV0/aRdAzM3rJMybaNrhZJUCvS6+Uc8eG1Uema7/J709PcMFA8EhzR660e9Nvq
KBv/u6lnK0xBzxKNav8ZMJtMN1l50lhgmef9rdmO9VcY/DesjqZRIWWRJVyu85J5nPszOoBFVZu9
JeiO2Y9S4ga23c4KUDinjDELB5tPMp0vfEpa5meFO5ycCtPhMOfixh4CmbnyI+FVfLlCFI4pM00W
o+OTAsM0etEq5hWd+Vc7DHcLGd+xzvFMtfEky8rVYQ9TPKbwMJWOKLEB43J1mz3yG2jyzbolR34q
pv40SgA3T6yVjMKJRUjVZGjNQ55ADd3GetCtE7iWUH5eln9mzOJ1zbASO2sZvEUJXrHiGMrGEr22
NEpAqAxKb00Dm4Lx8+8rjexoNuFRPsTSeWNgemlQYiqJF97ZXnxO7tE4eShRvF140snrr8xNABb0
JBsKS9FNAIOphvdUwOS6U+0jOfa18fQb5RwerHvZsEQZqKAo3axgSm0GUJv8yI3RTVsU1JgS7ZCB
CNqxzOBDaZIIQS5i3P6ZlS5Nvu1r/DYEXkZQ3+mgHl3w8VZbT8PAFIxFqR4UetO250LW7fjadfzc
oCuG4Of1PNf1xgEGWN8wQDw5dN9w2+FvFUUwn2zD7X57XJqAyM18pYvpmKBxgAKxHRY062eYteHS
6Hl/6V6d8wKI4ObnpUE7ugKQsv9qsRoPfY959I0q3/dhpMvHt3AlzNIsFVoUgNMTN/zKmUrKY3Nq
WAAicPh6ecj3yvEKggmuXjPyUbUXAA727PLREeXH1Dwikan3RZAbss3ahENhJsIlcAm/KhOzhsmx
5r5E1F6/hGEDNpknzbrkxS2Irty4lU3FeBV1cOmucOKrdtoZaWwkOQpO03NW/JXXT2/ZrxWAYFKU
hsUMdntcr47dOTs4j9YZTHp4bfINqDtGERt/7SPKJBLsCyO04nAcIVEKnMH4MhT+PsCmk1hJJJhT
0jtL5uSQiCXnNvzRlEd1ef9nEFzGlZKbjPZLRzIc9n0eJInbYYb53ErkeB01CXsvmJKT6HlfYiCl
PygH58gzpD801TNRZzAOeDZtJWfu68dgAU+wpLooicky7AxNLbC8aNHX1AkvUZpUHkoeXHgQt4k/
J6Zx7nvzYA6DRGDZxglHo5qPcVvWwO8ddh/bIFPWrNtJSti+6QlX+iEchhUpB1YoXEznK9G/Wqjb
JdjE306YCaspHIcDG0hdM+xeWd50xoNT36nt72Z8foUQr/R6olvjEgOiHQs83GTVGbVmhZ/oZfBH
+i7e4hPkTOPCwpLVne4paFRpaj+XdRlL9kUXHEPFrByxMjyrkg6eYz5Zc+cx5cJkRE0SNRPv7mHh
NJ09wHh7EGgzZrgF3iRzyZVHBiJ4iFwZSiSRAMJCcjNri6uGzbOWPO/vC//KLxcAQQH4r1j5oTDK
ujwzsC+Lbn+10dbm2p2M4lyGIXgFpVUnfilFhj7JHi21u7G0P1Rjwe4jzIQo2woI+qz6TdGjDVS7
TMmPP1srweznXh2SMYJ6ORrmzX2dTAkJg8xd64LBF+Wg6VUFa1SPy4HTsDQ39ehOnuNyqnRU8e3L
8+oy9nPvUeYNhhSKQXDC3qfVXCdmiFVLnK9mi7lfzReahgeVnFnxu9VhApSgAiYtu0ZfUlhmM56r
arjB86pEmm0tu0oj6IDeLUpiEkB0VXfWu9IzzOrD/oJtm+QVQlAApW8wD6CHSU7srsFMvvlRenmQ
SSGoQEhISUgCiC4O7Pa2GCRHNP//r+39HxHEJJpRxEXBFnxfC8m5XB4i611TPefzca5tf8ovtmx0
9LZPvgIK0aFTq0U0c4Fi50kr7nibUF37jhrsb82/2M4VR/D95jzU6JAHDtHxGGxgyA6GQmKemDsf
eBgq63WTiSWEiCV4mTRScDiQARrtWSEZJqedO9l+SVSOcH1Z+WdiJHaYz8CZMB5C7b6ldAqYjM5G
BsL/vgLRtZqpWgeQoSD39fRNN+bHsny3v0NbICjg1W3TBBPxq6JEGs6GyYwet7nwbsyORv53KBsL
swVha5i1BiZdC+xPwqbY2lIOsUk1nxFkz5DoZvMjYs19OTbvp2sUcUtKuy5MApS2Dc9WdsQIxXNS
aV5cZ4g2xhPDELnywBSf5CcKflpbOoF3y0lg/A3KoG2iYW6U4E3rCEecQULdX1TjyzQNd70h44bY
hkC1NbHRyoQZzL+qRJNjoHyCMS4+GQ+1cWvZh/1V3Nwq3H3xYoCOLUvsWyBGHVFQ1uu+qb2rMApX
Ue/kBd1bBxxG0PwXRHR2UZ6xsYqxThhZ3LgFChzaIUNaRplcp5m9MSIyTvRNsbAh4FbATPRXo4KU
cmHNPBO8a2a2Dl4APe0fZiQKWdAMYSKjLN+8b2FkJzFAc2aB3ls48zpSVvGSMM2f9Po7GpouoD+6
yTTlpHQvQxPFbpNWhavM/dce3XiznQdv2EXUVqgQ2UDhpKAl6dIqddHCFND2dmfbPTimcZIQ2WDA
TWWkeM60dUeF6QmHIgX5d8S0Qvej+h1pbjvZRYuf2+KhiGSgTkC+qtNXDOk26xZaObrm5wmSPmno
GnUwGrNn94ZbLXelzN9uHR4OxjWgXQdLR8VquXzBRIpxVjWEq5rzLc/NrgGvbFH76qycNdoUssBy
awExeQCFrQ6Kjl9R/7aRjXan3NJ8EvoWSBYwEY53uBIcKQ/o4zoM76ujrMd1E9PWeLuG7aAPStCN
POr6Ip2wqAvJdDWIErsNvRhMyh/2dfD18z5iS8dBy+lPBsNXbH+KTmOL4Tj2DetsHckh8xVcxsEZ
oHhNiON/esbYiLccAlSl0EeexnvVY03rrihUDYa+PBS3c2B5xk8eakJcPlFE3n235VhQsKmBzBt1
46ZI4h9yV4b+Cs130k9G/xzV942MumJzIdcYYnibNTodEmCU5SMNA/Kdd0Lnx+qUJ7eJfkGh/Vs6
e7B7oOpT4cZUDAwT7zw9m5diKTrdr/uCoAy+fFcpYXKw7Fjiq7aMDqZGTc4/gk4SvsKrICdfWp0Y
raqDSvFsax8tenEi34o1d18dZTD87yuYIXRoWYaA6dri7z7X3MxsXQy9fqBVK7tYbyrFSiTB/cPW
c1tfFt13ipvRuq+WU11IorYtK16vmqATZTmxpuIQI4aQz+bo9b/dOMQVYCWE4NybjE1J3AHBAn3E
k5E05UGxnPGwvy1bocAKRWQ47eEAq1mbdL/VVD+0/Lwzg4F6iXZryS6ikl0R2WcrpVCXRpt1UJ/r
XjYd9J66Wf2GjMdaHuG6E+pLldQqVi3sHD8yn/UuC5T+/f6iSTZfjKe7OiYYfAiQbsBxwUZ3diTX
URkC//vKWkino+3CBEJlPMfWt1hWN7B1sq+XSTB6Ry0ohhPh+y3pA6fsPPQsgvRuOTTkc9pXQU9k
rzsyiQT7n0MtDPsBuz+Mn8wJD8CyLkUZgGD0eVwOUd1ykcBflFTmkTDj+Gf7Lhp91MUYiQQIDGSu
Xybk75+UdJFUWMjMRLD7BcS55jQCxMhbH7XB7dIEqazRYjNCXimA2MnVh7MdVSVfrbGMfMzxRB9+
56fUyd2lKA/JaKnuuNTvpgxRpcmUg6XJ6uYkGyb2eaGmdsQEAfwErS8zN82mS6eHkvzaZvpjLafg
D0raK9RZcOxoD+olBFtDd6Kpa7nKMT+wQNbuIdk7kU1rtEirt9xnp+xTZoBB4ZMqc9ibEJYKDgpK
HVsXZ941SeqMLYHDbvS/TMtN6m9R5r9BzVcQwppFZm/ZaQQIKz218eNgScLuzVBg9X0hAg5x78tS
h7uCvr9tRvaiJtldMoWByUKJKNt6vsLiSrhypJnWp0U6jtDzgEejcdB8K266wDyoJ0OWN5aCCV5V
1TMyTykEyxuXl2KxczniwZcesyD2peUUPEMo3s7AC/KPJggeleTTkLQ2RKPtpTqTU+RjLHx3NC7J
KQmkgb1M7wT32s1Vk9YNlCItqKfmiqdn1WVi1AvD6CPGA3vDkiDvQg/ONHymvf48WMOdleBqlQ9e
PEfBvo5uG/ZKesEX8yG7tlX/3Fj7Rfda3GtyT/tCj6Vf/ZASPHCV3FtrwSmnNZ0HzQGaOX8tER8p
duLOShjQ2QrdMOuDqdSCqe4uZRqjOKd6NAvTdYZOos6STRBrFlhdqBPiQlhm8Zh0N+b4icnSeDII
IS890wgXuxo6XKaXqHtC7rYYJIQ2MgjBv2STqhohlyKmTzMLXYU+WfaHff3gdr2zYWKerq5sFinc
FIduOqQ1ZjHWVBIN8D3fgxBci9ZSMi4lxNCPzgVM5Kfx0J6bo6z8USYJX82VB0uVpLQpBUyoDXck
is4KxjrvLxa33T1JBE+SghQNg44BUWE8edp1LutP1CCeTZ/UP9UvwY9M2kJYMQLLcpiHyYLHGUX5
IAN5SwB9dQ+a4B6akY+6NWCwap98jork81gv/v6q8U/srZrgE7Smp0ucAKIv75fuXakYrjMf8tCv
m4NdfN0H28yuY/oR5tyA2M2g4rTHbMnVfuhaePveJd8J6htztK6mzan3p6A8FMff5yfmF9AVorCE
SOaDozYFokJmN+1vs+zvuX3ZF2vbFVylEtbQmKZqHIwGNlSVvTeDAGYcSe9XyBf9EZApEMcrmjow
ewRQZoLnI2+PLUpTq6d9kM3ABmzLuo1RRBjAJZhq3xA2xWWO94fmtFQXJaZe7rhZ9dsV/3xnVjiC
vZbRoJrpBJxqOE7FoyLLeG3uyur7go2mUdz2IbJqPm3quyLWgja+9Kbl7a/WNoqJFynMpABVlxAG
DmrT2ozVQJkw8rXwa8wUnRUJyHZMZl9RBC9ttmo9Jg5QojNvkplO4Zke/7eplTKBhO1PMrXq8wRQ
LHlC6ZoefZxll1wZhLDzxZTWZUEqfm3r3eEvBEBu/H1/WzbPm9WCiZtvTmkxdpBisu3WNXvjoimy
6erb0ZuNc4s6lk1flRuzMqxVU4dvQS2rRsFNXR0QTHnZclIPoDAKZAHc9rpd8YSQg7BsmTUGvEp7
brog1Z4daUS6vXBXDEGfWdePmr0gY1tl3vSd1+fmPzBZ1C+pq79Yh/TA7mWzHbZT06t1FLRbocbQ
JgP30Tf58zC41s8w2Dyrmceb5c1T+ED8ff2QLaWo5TM4MxMGT6pmi0fZ1zisvKWU8bPIUARFbxxw
V9YFUNIhutdRqunpuYKBRR2ehPbleU3o+NObXvdNUHinZhif5/A11G6d1MVIxjlAqR+eSbrQVZ9a
+sC5u+KDjLtr+0hfbZ5wwI5oGpsI4WfSbf51OC94KTFdA8l+H2IfqE9P+5LKFFQ4bIuQNQgugDdg
4HGFEr3pbS79n6UkwikblyVL8ghLOWfaMTJDILReP8iI+iXKQYQ7Coomk9SqAFNj6pfW565FH+Yq
eMNqofrLIPxZCa/lv8bdBXHSmOUDQIaPrLmosilZ2yfTFUC8zPVmnVeDBX8xWcNDmWA2Y1b7Y23c
F/kXVZ89vBOec6NwjUphvqL/Pt0a1/sVvrCKZTJPrekAX3uiaPidXdOrQZneuUXj2u+WzGWuLmWL
2Pb8K1TRE9dLoqUDUDGCbsLF3fLCy/y5I65ypx+6ozRvwb/3Kkpf4QleOUE5TN/PwJuP6Av62SeL
PElueKOPTMFRxi+0aWMrOMEho9ddjVAPiRRxqnxBEfENmj8lDpj7oz2JBAe8RKhIGlvcO0JCz8yM
bnpbueu0yENlvpuyWuI1No1tJZHgiZ1maNSKQSKr+ITpySB+u5sXGauubNkEH1wpVCWdBhCj+WBO
mL3a/b1vzbJFE3xtWuGQNHEr9MOhObC5d9PiFi3bx4rPLJK8QcmEETxHZDdRx7gOdHUWaFF0Yip9
3heHL/qODoj16f0wKmXd8vVSu2AaiG+bFbxg6tuqjCtfBiW4ibDu86ZWABUuqj9/iSfNS52Pi7TI
lxvinkiCY4iNtjBy0M/65Knzu3N7zL3Y0x+Kn4UDiAi9/RXcPvavei0Wq6MspEhDu8fFoPeWFwd3
gzBwwNCNxwHO3AoKeu+NyZwVqOAe4hAtdnghwGLW3wl9bGScDtuqh7GYGAZOMFNGsCMlamNUXyB4
t+mBQZ5S8p4i+75gRhZ8W1PVCCFInoTURWqKHeKwI98lm8OV6rUyXOUQTIgxmzl5C5yajOlRTey/
8VCNeKxzw9z4MNTTj6Ebzj1pNdcxKxpoEzqQ93/DhqiOqmHqBRYS1REWt4tV3s3Qai01CTxGqoz+
0MRoP5bkQTcs6xcEYbNA4U/NJeFpN5K41nxpMDmtsfyBSTz4v5y5/6ym+NhXo0Qmykus5nhpzv1x
ABtUj+jPQwcw2JD72d9fue3A1rniCS6jXDI1slE14w+ZR5/4zBB2Vp/S2+ireih9+e1OKqDgO1Rt
QBlcjoDwJ+B/D3kj8/MzJ46VRe7bR+JVPiGmyAecV4zHn/H0Ja9it05LN08/SlZxO3K5onAFXSng
6Ay5Yhk8c3H7H4dI7+2fLOa83OhNF+TVlglBhTE5SJfGEKlC53l622uhW4zBvkTby4aCQhuFb6As
FjCypR1tCrYjP4vml6zG5EaUB7tzNf2+5SKwveIIlrvMS2+OJpzsMn2qlS9mffwzOUS7HZREH2Me
whrpsY7OVumcQtm0nw3384sQgqdN1QI0ZPx2EBbZeHEU/bZX5krGUrutY9elEvxsYrKiTAtsifqO
DyLkxXp14mezW54LuAYma3eTSCVeEEMriWfHgFSmWl2s4htGhUrIRP7FF/wjkng5bCNKCkOBJqvH
InbDEx+umHojRRzBn2FlvkAmkeB6nGQyBjVG2DJXqKVuiuGmsZS3lIRcFVqsizUKHboQYtWydvby
6KR3tWurslNiOwC7Lpzgb9R8rlQtgS7Ez+Pf6an+qHja0cJUKcw9C+SsxRun31rBRSpJSxsUux4A
1zazm4MJKm7u2sgNMZt431ylGiH4A900CzWvgMS+9IF2G1/Q4+saDea55WBjlhIzyQQT3IMzzWrZ
oRDEt6aAd9yAlc5nJ82N/OIGl9zY5VPkCu9tucCVlogeI6SkcrgtL5pbB3XgHDnHguN/GjKfzyZJ
5RksiUcngvuoKrOmCX+Ual4U5/gfW8MkrdQl77J7DLvyZ9889RJF5ev3KjZE3ljDZAdUGostEqFh
TrlW4WlXz0K3hro0w7EG8+AYO2itlpieBEx0WHU2DTMxAKYYrTsaTwW9yZf7JfQWS+K4NtTGUTGe
WzcsQ0fWSQgqotmyTMS9ul9YcL/Gh2wuvU75JB2NsbFnv+AIZl4YRkgyFTh6HQfx5E/JAuZBybJt
JaZ/QRHPeozRbFFjBkd/h/x++dX0Mp/58TG/ZQYIK6IT6JZUb9/QN/bqF0zBzge89+Np2YE2Wvm9
VWm6i6G3o6fG9kFX/9KILHO8iXe9IYhdJnUP/rBiQvye1pj1pabKfUmjIOzaxlM0dKeaukTAjbNm
fWEggoWbfe6UsYorSU2c2p3aIegyJisG2NSPlVSCTePx2Qg7XuhTsqAAk5xyW4QSC5ZAiBxETphl
ipoDYrDPSnUy0qewkkBsWtNVCpEr1kjY1JEOx7KZLaMb4QVbX8LPjpLflXMiOWAkeiCSxtYtWYzQ
gjia/XWqTqX6jirosr1BBb9EAbZuVmsNsAQnoelorhh4zYl11wd8nqtznhovf+lB98/vcnl02Lcp
2VYJ3iK2o64dOwCGy92ETof8r0VG9yzR6lcNCKORJDSCVhf5eG6KJLD0/HlfChmEYDhDqjYm0SEF
i5k71h/bTHr6biqBzps1iIp+FLHla3TMUJk1nL51oCjockSxYeI3p/KWvYBafHAn/q6j+jnedfT3
+9Jt7tEKWtgjlqHD124AreH5albxJNwHqqw3iy+RcOo66gqE/4jVbbQzijysLYA0JPd7+2WyLuE8
oUb4fd3Nnp582JdpEw4dUlhIE3ziYpmr2WRVPNIUwajxoTGPof5jxDQ3FkwguEMWaB9s01mswPRf
ZTO0rExZmeGQR7O33Z81qAdIbQNqVRID3tyqFZJgv20dtYXdQywL3XRx6HZJ64Z1sC/OpiquQAR9
KNBV5KDHE8lhTHHLRx1XhmfQbrmWHphgnNkH2zQtC31Dho4+Okes4qA13sjQZgu9V26dH+H0tP/5
reDdQUfvP98XhCm1LklHE9935hMnqS2P+iNqH1AtpB+yYDzJ6tNk8gh6vgyLSYYGeHOXudlyF5XH
fYlkAFwZV4YU64hMVJ6idezRn8wchbOS/d9UMl5Vg5ZNw9FNIf0WJxlomiyk39Sls1xtBvd3m7zv
7FySv5ThCGaTFm3PQsygQ76g9uYYbb3zfChqSVwsQxFNZopNY0whTYeclDaXvoXpQ2km6xnb9AGr
RRP0zIxqpUt4wUHRYEzXfBOitAZL5rWaZHf+RaOv28MFXimAk1t5UcxA0jKPX5kY0hODV8aY4vy/
NBLKBBP0jdmwTzXDHa0jwzP5T3/H56XH7AFVNud0W7WvknHHtJKsNJU6jXjWPu7R6z+CkJgYn/at
R6YNwkmOGisQO1NAVPbHODyALcylMm4J2YoJEbBtRnaLEZ9waQ2GXEyXAqWwFvMr+pZzG3VvaFJ3
bLTGC3ZakJJmrCpxYY9azzBuQWwFSmXJi82/qNsVRbBSpnWmA7PBfQ8pPh4yKl5x4kSm/4uy8aV5
FSWsRBKNtTAiIwVPNDjv2JEPv9OOylFOqLataFeZBGOlLErj2ULju2WAKt+oH6hTyt5/tmPtlSyC
nZqOsZjjBJD5iGcFXs/Fa4Ks2/pluYDqVloasa12V6EEQzXQTpZYM/B61I4O/X3WML/DS7VlvukE
ugIJZqqF1hCCqA0aEUbzc1fO8VEppnF29011M4RbrZ9gqqmVqkmjAqYoQs9aCpckHxge7CzTc6yP
WiLpKpLphGC1Wj4q8ZJC9cr5izPcpLG/L87WgzEikX+WTXxzb/ScDD1DVWz8N0kP5oXTBjp+nnnj
9/FlCRrwAo+uNJvILWbHokSCOKaa3VTGfBVLtyrd8J4d+2N0YIcRnegXh+dRJAeUZCFFtrjMMRM6
O5BTpU9N+z6VTXrn6rUnkeAjojLWKZqBcaXslO4wV33tqZZyJBlF/W8TLse0+LC/dTKJ+N9X55Jj
FdmUIIvuz/q7Kn1yZEf69qF01QzRUxhxlS82r5eu6WH8wrT2AL7ZfRk2Vw10ACjLtjTzFU2QSSrF
LCtU/i7DzGdbI4PmRHd1trgpwWg5++s+3KZIKzjBeB27rjWbnxo9fcxQyDcYjmvKKplkIILJxkbd
mWPEq5lZflDHDkNism9G3Z/3ZdlORl6FEd+/lVYbmjbHgd74xosB9mQQHHjJQfHaQ36elsB5MaXe
XLJfYndr4SREySNgdtVdNT9N04+6vTBU2ZX6x33xNrV7JZ1wwBtLpDYG42duXD12sw6mwv7TPsR2
ELHCEGwWM9lYRkdgOB+Vp+FsfFO8+S+Lgn9PPWXe8HkfblMvwK3k2CqIlsDf86u99pqppIzCnsLq
e0Y/FgwEKTJ3LsMQTtvcVtOxJ/AJ0/yYLE9JVXqW7KF4c2dWcnAdWfmdsVlsFJ0Dw1Iv7RhYTPJ8
uyWDhmwTNaluqboj2I/CHK2K+EO0Xb/EA+a2VMSl7ff9zdjc+xUKFYp6SzNHL3IPlKFHVytu4J4S
LPfkjtdyxIc3FCKgdMmybJWoNgpvhTXr66wokqgDoQvV3mvgitKMjAZkocTbl2tz8UCbpOt4btFt
8b0lUUHBl5ERrC56/DBN7TlMlSAGFcKfwQhnDwYUVVneAOb/SLuuHbl1ZftFApQpvSp0mpzHfhHG
STlS+evv4uy73RqOdvO4DfjBwABaXWQlklWrVOshbW7VMMFoJ9EN9PoeLYThLKa0UzJ3M1DaTcMe
vVmfu/wwYSQDq1wXDfFZTY0xaE0xLBUVxJ/ovKrSmEnS5wocali7LeYoSn6xk286j+77LVKSsxbx
iMe5uLlPlDCrgYfeA2cyMcVHdTRb9JS/loAvpdI4c636tFGsAjR5+bUybQYl8ao8cEhjCWL5aiq5
ROKUoq0SouGWW8GMBGWTvLJBlP1Od4rn5g31SijviZ5ElRdr2fgSktOQSq7kMI4gnEljt+n27Y9Q
uUhxpZLbT2XgnVb699p1PscDNwE4mRSMDMLc2I9L2VVqP1m0V7wKjIkDBi6DuUi7ZUnElF4GwSYy
HEvEPry2fUtMTkla0GBh9Do8B41RVmQpxQ7TplxD0mRwaIgasURgnK7UGM9m2w0ErDV6V8f1JS7P
N8WsFy4te0H0XfNUqgyeNVlB5mfanEucB4kWut0oXjy8JTUubmbfoIKQuxaqlhhcvkelWSNlDYxK
KR6LsN11nSYw4lWvscTgwlVhDxjV1lBo/V3rsWNMvu0jsCiiEnFCMf6wC0WXuat+UUXGrKMV2MLp
jdN6PF+NXRgoYCF4MO+YW2xeYtuxHnpfw2tZI4opTIJPar+A45IKkhuz2RiA6zfMKZr7YaNv1F20
PW1eqwqBtEgBy5oJ3i7OulRL06pkgLePLcMdJSt0us50DJ0+nsZZTZxV0H/hKpl5e77pWClIWSSD
Dj8PCs+vLfqv/MhlY5OouZvdwKE36GrzBaDMTj8t4gKUU0Wpmrsu7wEq7VhNGnON6qMOxhZ9Z3vK
/jQas51TYJxO5kaeW3nDJCwSz6LDzpqmxymlfi1FT4E9b07DrZqZpuIdzQbZq8q/lui9CfJ6HPE8
PXipw3ulFNjY+vcN+Ag0TKBghNOMqpJz1B9BHHMkbpqrfqUm3mkR1m1KVwFigWATNBsfffvUqYk2
thNyjcxlhR2MM9F2FcwKvATJ+Dn8B3jDOMJx6mCpEbVUCjjb/laCdiPsBXuyak0LAE4FykqtUrMB
QKPfY+yIXYzOGIooSVc35gjCH0EJI++bmBSYztxam56ICm4EUvDnzSDqTTUAlZtnIPYZjnko0M+g
XcdPrZPvB9WxD407OSIyy3UPsZCLC7qFEleZngN23NBnxjFZbiXffhtdCaQ3cEyFsPj6P/TP1nW4
PxYSudBrkxqusYD3M5zeUy7pNt1qW1almIJfUtT99DnOQ81VNCmjKkvBEYuTDzmFbUpEop6NwVz6
G56I3NL0W0nghj7v3kcYTiYllWZTigGjFreB6aSoJ+pFRCIiDKaii9NoW9plnJbAyNrXBFNs1Qq1
xbvTzkG0XOw3LDBkJY60YASGHql4OvG6pHQm1MuNggi4kkF/XDD2QxZAUjKatVWGLYKEdRcjsEtu
doHKHlC34snTDV11V2wjUePpZysGqoZEDLxLOubQc+6VGrmqT5FFvUHeDebO/vPCqI/f57TNLMrY
sjp838YY24jgzSm6o9P96T0SCcHpGhJXzQ7Q2w8WuztZ8kzRSWNVzxaLxOlZatGG9rlNvWp+oMXs
GNoXEhPntBAryeTHpeI0rbWLuE9boLBKqHjHnrVKyTEfMMrRk/bzl+HuNKBo1TiFS2sa91oMvEba
zPq+E+V0LMp8TEQ+ysNF1drue1XtsfUodoE06Zb176cb0SiiVQNdbA4XTfta16cCzR6eTCpHD/fF
8LWl3yRV9BT8Oa/6KA4XVIcMrNV2CyVrjcApKzfScNHqRApGD4nqxwQi8SW6UaImocRWTg7CrUIO
dYZXhfC6SwUaINBrvrGg1TCgccigAbZ9qInbFreaujlHyQxDR+8eu/zkVi0OlWYoG0DE8VUXXJFS
8P11EX5///3YvvSaeF2JRwvfbzHM3Ar3SvEsTYJlWjeUIwbnI1ulrbp+DijuahIntm4mEWGxCIBz
kulgqnEbIcYEyoGS5+qPp33jiG1pRwE4/wjSZSkfFHw/qfdRc1dbN6olCPfv9FOfrf2IwflIRTNl
aWCxuHj1RnooLov97EXuvNPux/s4drLMwfl78v4X3gmREnCes5HD2tJMKIFm+FF6VeabRDTEed0k
j+Kxvy/0rNDMMYpSiNd1uFyS3QEMP4kKlRM9Za/nAYvN4txmVtLCUCYgqV8xCQyj3BgNYC1t6YZs
Cz/dhJ5+rYs6SkTicU40luKmbXCzzwq//bK+bKxmX3YOUR5OuwMRDucO+to2alMCTjKDCF/ZE0pc
Gvt9LzDZlSyeqbyFu1zDwMmbP9Jl6lSlRqxiFSu382fPfMYF8kX0Yn8tcabLN2rrnJWNLiC5NSyl
KuwrBimpaPopMmSLhWv1VJAnrMeho2TcEqqpjNxjBMxotK7VXbXFzz6/is1nUxXNmGaf+mzTv6H4
Ix7NapWiJoViMrK2YZdb4Z4c1J0ogq+b7xGG8685CKDSylaQxodbu3/uq+shEejDqt4ZJntoxtCH
T3MfSrRmJZKE4I2kx5eHfNPK1oaESElb8uflSVC9BRanB4HcBmOfI3prN+k1K0+y3eEWHpDd0GE8
kUgfVldvAcfpg9Lag2JmEI3EBa4SrnrMoekFz3KrAeqIwReKlDlmTag6MLopd+h8a4y7035BIARf
E2JLQ59hdgAyHhRcBgUOPEl3kzai/pZ157oQhIu0Vi4VJCmwN4NbWy7jHAw88EwEm/By2MSPbPha
qLh/TjD1QSN4YgYaamOljIhPln6ByXvOoLRul2xOL+GqsWIWEi6wTJx3+Nc/SUXBt0lN6kUmLhE0
hN7hspKvqvDLaN/S4K2pBICrNrUA5CJ+LAeDnRMDgK3flne95VDzqT3r7LVA4WK7lsWTnmtAgWU7
BrlDcZcTqG+n104kCvv7IroTGdTdWYS1I7F0V1ep19ilj2FZ19kkqspdNaWFPFx4RxUA0aqZQdFD
mG6l7Cz3swDg3I+aDLKqtwAoyOyNCi6R9BDP3FLukXY4RLqkO4op31T68Koogdso0lVTirjxV4PU
4kdwTqmxtRzP0dg1HGT2Vo5ZDLVTJrLTZb2TToJ6agEY33zVgEtN7yicR4gTYDp+RY9eoAdOCA4h
0bzg9UP6UTD+GXBO7MY0bQg2HAbUnrLBjckL3jkd1v9Xv4jo11dmz8N1LPA4h1UVdVVaJnZzvjEe
mkvdlZ/mFwTiLbkq9/3zcNO44Ub0hLCezC9QuQND0CmDVcRATS5R0j1vQstTPLQ7ao5ybV8FGToV
6h/lHoWDaDcW3easxoIFOOdXpGk0Ss0CeGTt5OD7/FWXn06b+7oN4gkNrTho8uCjTWYh3DQBpgMY
w8Wg3U6aIJqtu5Pj97lNC+dKs7oO3x8j3yA3drkPmtqh4/NpMVb41phy2HgY0RQifxr2pM5GJM1y
0r5TwesuY2w2H1RwjoWe+scMUB+g+JKZYarLRCOAMtJ4T9Qe9FySf1qc9V35LY3NpYFRm2OIdQuI
fPyaTgfavv7d9/ldyeuuR0FyiwB5bymXkyr4/SvX+B/XiLOaggRoF6Dv2zE8s3I8289fle3gsbSi
kpzT4qybyXG5ODNpmj4YwxFo9nBRYU5U4ZWiwcSiHWE/YREW9SLLVStKW8y4k50R8zwN0aWacM24
yItLz3QuVUhR6D4bMMA4U8PSGV5HX0Z//1lntKPF8IUHk6yjyL6ERJEWOgZGQgXDtSVKWUR2aXMh
2BhJGJgRhEKLaWvvZbRpRt+J+aUF6EweqkjZlPOmSAQvZiKN4IJujAFLSVYCdkKgsNwxeY1l77TS
CUTDhd5HlWh7aUInMhONoOCB7VfqRoPHqAejg+jh/LRAhK8KyNppau0cYDEu3urUH6VLSdS8tu6r
/zUjInNewdJ7rauY15HCAon5lT0XmIDlEhEZwvvctk+H6d+qR2TOO1A00Q9WnsFeH3pveoO5btXE
GR2yKbep2x5mt34cLCdI3FqgF6fNmMicpxhIjvmlMZTenK/k0VXrx9NKIfo+5yYyYrdzMeD7dL7p
qrvozwsol34Vge6jzoUo15OCBltEENnGfa/eEeKfFuE/8rqjGnBpuZ6YqDPo2BpdzZvyXnFYZ0zv
gmEhdFn5mqi7elXtUF+PMbkYLih/YlpIUsMcO9zy9eP12BEv7sHd2d6Xfz4oF2u3wOFckZ6hslGR
8apI9dcOjHKjQV37LBtagHCOp6YDxgonuNXL1S/ga3GI+QqxinAv2CTBovGJflcqUmv27Gr0jtyk
9xH60RkFTX8YXc1tUb2jOmJS41XtPgrHZ/y22TSMrxZXoxjwZcnPmohETCQV54FQmRHEpMYWjUgS
UfnuqOApk7KHQBIkQKvudCEJ54EwlMosa3aHDc5kl6pbM0J5sLE9vUkiEM7ZjGCgJCW7vraG6lAS
6SKhxg269QQwol3hfE6MBlCUVGHROuOVaFcYYHNajPWD12KxOKeThemMWeaQQ0NNhrWV/SZy+hfL
aw85ypFvQaXp2l+ky1HYpCdaQM4TFUOjjDEYKL0x9FhxurLDFdWefhnvhtfBQ5voFnUbuSBErOdh
mNBMiGrqBOUvH31sOlYNxexkJEb79zeHTepWPs4tDiPKEjm/9dv5BRq3uBVKHTDBIG4xwyx9bvcY
Rh86wWUGmtLkTd80OL8YPwT7yazoU/hdQHLLGqmxjH4j5gj9+k33x13lK4fJM1zGXPXnddfM6x5X
k/O6PWi2G9MGWPZOBzO3b6PtgobhtEzrNnBE4dyulGralCtYxQj8VLXyk+aCa991VfwNoHHJXqho
RWPMbJvA0pYVrqohJoYCSxOBcMe+pu5q2yxxWM7iJ2t00/iJiliG1qP7cT80zsUmRZFOXQNB6GHc
hDtGChi785ZV6WKE70ak3yKROEdrVtkAklcY0xCALflSa77Z+svpvV8PGset4dzsnKYlSnMBkcmj
I9eR0zSN2+YPtNydBlqVBaXeCi5KWG0YJ4tklxN695C2onT0oUI9kmKO90ovYrpa97cLHE4ge4pJ
WFMkYBZxyc00esM22TQ7DHAfvOa69Yu3+Rnlsrd/Kx+Tf3HGlSwQ1vZhgUMTlfKDZAw/zdhorikV
DoBYNdeFhJzTm4M6KOsIKyk1lpugLrMMBA5h3YsvIDgnJ9mkG/MAiyjnfvXI8iPJTy9lDbWL/8u7
uxCP83N1lEzDSCFS/jz47CBDfOvGek+ZxTSEqyq/EI5zd5UWIn3vAKbo3yXpkGPIclDcaOgdPa3x
p3HAv/ZRI1Q5qrKszVtvbm0nkK6n/qqcNW8QaZ4Ih3N8ljFbU10AZ+ifphZTStFFnluuLRocJsLh
nF80D2VdV8ABx68bz2BkAMvgWF3QQdS0ta7hKOAHTQtIWvhUWTYQZdsAtjTKt0H0lJ6VW6KS49/v
c5KAL7TPcxPfZ1PdynDfdk9Dc07MQ6US60UwVYOfUl4TpZFjdksYy63hBvLk95Ldu/oo2v51x/ob
iA+uRaUOucpuUqThZZy/jdJLIOofEkFwGiYX5Shb7NJ2GJKtbCRe2SbX0jD5pw1mPbwe14wPr7Ot
BbPCLhiq7+qW3eKVbuBp1zpKFzWQVZ91H7CA40IShlGSplEBF8bGQa9/xRi0WwUiOn3R4nEBSe6Q
EccjUAz5EjNjO+3ZDEUz3NYN5qgD7Dcsgo/RKUWn1NigrrtXgpdY1LXG/P2npHexUsw1LL5fBl2X
ZBm+H4yGH6Nyg9oORpY7geEnzdfTWiCShYs9RqjXVpBhvXClBiKwn9T8eRpAtCFcsJHHGDM2GwbQ
3mv0V5FtqSpIdv4joB03hIsxRW2aqjkBQ1erwqGN5MRotuuQhUyz9WDUyq9Iqf0iqv12IA56cHNn
OIfDGscHXAqxPi9GoMotpR0kZZkYiHRZicOn/MZKgVtHtx26/1/C+OrCLuC4hQ1n3eqmEAFC1nQn
wABcTFGyYsHSroOgLoGghxLN3ezvC1VslHxucNOB6mYQLiZPlRG4USR6+2YO7ZO+s+KH/wfh9D21
oiEMKEDwZPHIRuMZV/RSBY1J5p7lhBZQ3B7Fcm6C6QH3A1H6NVItp8cEeBGd0qpJLTC4jcGWGR2Y
JPGwHd5hLiYR1aW8P3SeWi9O3Y0mMv8px2u+z5vZC/zGS99mr/DYM0zyPF3m2+lHj6tpHdOlA1c+
51HxKB/hMq2knMacBtguNcdcsnBXx29nuIwFABcAu6jHcGF2MVnp94HxkII9vxDkC4I9IlxOEs2V
3lktIKyaXtEs3mbtKDghr3ulhRhcwAv6pgpJCQz5TrthrdWh3zqgtGdT3CJfdHkhsFTCJF5YaqZE
tUwpaqRm9blSvmnh6MT9n3cbMxf321IJ5w502uhT0EG1p+bbDE5HlTpTvjHPesFcwHAOYdSMZsw0
rJwd526kPJaSgDFQtP2cGyhaKllNDYCpvFYCjwR/aSKcC2gCKoO6COuk4GA1+NEsiNrs953wAITz
AEVE6iJS8H1Jfo7054J8ASePkxng6xas1DoSwaBfBZw/4Fz+qFakn7QhSdiFatx5mvRUNZlDEtVR
wwsjvj1t9yIsToWlOImNgF2pd23sW9Fe1r6rVeVIwUNI7k5DsQ34vIBHsThFLopZlXJWW693T33W
b2KpdHvlSk2v7BL/SwT68B++4IjHaXSl6BHYFiFa85pguA6mSll7sIfCWv3h5szXD5Sk/btrnH6D
zcSMqxS3c6Qb9qXZ+7ksKmBdfxldYHA6XlUBSfIRItn0QM0LDBd1mwdrP9/JwUHeBK/z5Chugpvo
s0YMMD90lI/T/25OlTFqgB0Hfv2MZxEHvA77MnHIlfp98ljuIKpBYJ88oTH84GZC2xncw4BkfVGs
F3wAqck55HsfJNO52NdrydhLIWB6dMaUox9ab314l5zV4HdcQJ2Pf1WhjwoztViavqGT0B+SBpOY
chGj8ZqjtZEM47kUDBwyXwtgop9UA9sGKrjbTTXv40qQO65FveX3OTmaYJCGmVUGN/JtF1/X5Y0p
KkIXQXAesB4zDHEhgDDa7RhvyvYw6t5pb7SmW0speMc3TwmZC5RCJtabUnxpwmtUxDuGifQq1h0w
ezhlIarbWj3+Y+IxcnokpDqqjz969l4ewb8YIIZkl4Mv+xnG05iedjW60S7fBK4icO7ry/gbjs8a
p75HHGFda824QdpgtJGjiK7XRRic8WDsdQBNBEaL07KOjlzlV5AIAuK6RhOUtciqDeIEzrVOVqMl
JWZfejbKguh0bVsCZWChgHc0NmLtvwCcX43aqAkUi72sWL1Pp0No3dh4w5Y00eOhSBJOAZpksDNN
A1DzSm5a1QGHjIuTseGj4zN2yDZ0QZ67Pa3pq2+IC+l4NxqRNtaoAdD81+SyIXCST79MX+wn1iY1
7UbwKrwIIJkP+LSgCvrzUfekKeC0/qjooy7JOmH1cNX3/rXa537yILnJ5LTPjCbinLYYe4HGRfq5
C+24TIBGGsOpaeSNX2vRDeG67S5AOCWUI1lBsS8DiRzwcRLHAgtotCG+OW7kTeFLnqgaSQjJqaU8
62nZSYCMc59GLhsoNO8wZAJ0FSDc9hX0uImUZdWcF1JyCqqSVrI7VpCXmHXntHVzmBlvNI46gvRM
AMS3o9ZqL88j0xBJT5yJXISh7pRUoPoiEM45NVI5KaibhF1P12V1kZQ/AtEo51WLPi7Yexa6OAPK
XTPikhULZtT6rzZvHnSMtT9tTSIILhoWZZSOMtO8sGoeDHv0lFA4+WW1kH1hQ+9OZCEHZuSiFaLB
TVrb0Oib0mAs0JDRUt3nOrFfDJrGz5Pdh4fBMHDmyavEuNcnCpYPYlaN5vVT3lzXtZoFG60y5ktD
7n51GW1BGVQ09pOu6aJxpKsdSjZ4QHDtB7pAMDJ89DGRMsVl9X5n77bU/2fwo3lrKnAyvuYWhxB3
Wac3YjVMLBA5r6aW/RREzHsn+Zc4ajBvQ3US9VERdbUzV/LZex4l4/yZVGVRN2h4hK+68qascYMx
FLmjVHQGw1+Oe7T0/rRg6yFiIRnn3PJGTeo8hBarV1Ltpdfopd3YrtX4xa/OM3Gl1Tna42lM0WJy
zg3lGKmZsJqMPDGdqbkuih8hWv5QW3OW+RxXk3NpQaLnaMvDrsW67gwY1xlpm9OirLuZ3wh8ntV1
5Tj2bPX6hngzJvK0xCtS/wwQVdF1vOnppsrzAwSNUWRSM7HJmblbZVcKbptUS3BGXw85qg6+NHSZ
6pgi/NGoUIvT2u0AFOOGde3MqP/IJUd3Zlc6yCDKbUQvoatrtwDk1MCQRwMT4QEoad/r8CGiGiY2
nZMHLzB4DejQ9dkWM07+9aMd35jll6wVpKirJoveEkO1dFPR3td16T6nuK76DmJM8rbMd4X2VkbP
WnQHTnyBOouQOLdXp6ENrrIRN7VK44OeUlNvArRRS9pjIWLaYevyyQ8thOL8XYyiPzPUIFQlRft5
DoFFfS3CtAoSu4P2wygDp85qgZdd18FFSOVgTaO25ZjVf8flLavri9DWX752NiZFOuGj7IlTZFGE
5RzuUAZ1L6dArHJ07rKJDLNAqFU1X8jE2VWdaFlbz4jheRsP27qNpY2iUz8MQu+0m1gX5bcv4i8z
WlBeShPLR/TkJUt2heioJPq++tFB0FEJ9EzFLcYkj5lTpOlbHJcCFRdhcAkPiqQ7bWIlW2C9BU2F
7I7WKLBXQfTR2U9Y2Cuq/PMyYEFhBvUANXHjjWbP6lq1BSc+EQ6nyxUS6jAApzGGsg8X0aQ4UqT4
Qd/tpl50OyiC4pR4ysIuKliPm01ShNFtSx5Ma5/8ZbDTOU1OMJbCAsUH25zHun6uJJRim5vTSrxa
47bI7XQuKsgm2NjCDMnB/L2QMG9B82IwT8aSE+671+Rt9lG/jobKTqB461Z6NB4uUHRBkGCWEWAD
yXBCuXB6vFcmVMQhIoDhWYtMoncoOGDSYWwp7b4kwa00nhXJjykdT1kklSlNUGeEs4/tJLHD1jA8
TLfxJTLkf0bCih56BWZrcK7BCsmYom4P55SSXsm0fSDtn5NBoy9oIRTnGZRYTk2pB8SkyU5TOU37
1kmC+01RMmxwvsHu0p7QHoY0uYPPunkjL6FurTmgRNm322FXEtTTeadVXqQTnKOYLWRCAwPViO5W
FoizovIQCRtD2B58CumLBeSchGKGiTIy6w2ezLv3cSKYQBV37ujnXnFW/dFyuzhfEaJZKLIp0HJ9
YwXXeYrpy+f08i0xOFcR1RNuVHVgjJH6EM/6g1GhB67LRVNFRRvE+QaSJSaZUhhtgWJHtZWdGtff
fz5N5IN+8307mVoNEir+cZIgmBYRb4PWzUS8BwJB+NrDxk6IWVgQxMKI1Da4KSPcRIu6TkQgnC+Q
aG1nKaunAtuAW6l+PY+OJspFRCCcN5A7vZXtEJKMIEwwTceKv7XSOfdUixyYMxgjbWMyx8iB81Tx
8wTcbxQjvfHQdob5L2A4S5nmUTKLGFl91h40ba8VF5PowoT90k+mz+aNWRaGNpgWdxk2R+WgJpTR
IYVPOWbH4G5Brg8JFRWoi3C4rZdHknTxCJIiFVUE6SuZN0r6i9gPpxdsNdgspOH2PtXBflAYMvXK
ePbzQnPNdncaYfUB2V5AcHGgjcve0FIsmAm2jKzc2eZTPZSOqV1V84biRiboth15wsBNFKkLgtCq
ai+w2d8X+Wll97pmS8DW6T3KEa3460gEp+L1c9YCg1NtPaA2HU1gUH/MNrpr7KKb5uJ79Ka4Wuye
ebe8wON0PAtnIwDFBB4mrevK+DHiMT4vNn+5aVw4qKhRZlYLEJ3NDGUX5hhPQZz+gDm8aH3ciibS
izaKCwtWlIzolcciJiCVkrI7rU6dmL4IpGLafMJ2eVKJuqrmaJ4YymX+xtpy+h0mOfjaYbgM3UoY
twXGxRNMVKM2TBkO+17V7KraT+39aXkEi2ZzLiKt5jjRQmxSYMhuI3tSgLHwloDsRmS/fEOOFodN
MDNHFHUY4ddtSxeeezd8H330sgm5qQVuz+a8RSARdJk1WLNZxjRuNOAUt23XOuAvFIQK0eZwrqEd
wtxuMwDhkQ1DuVsPpHDu6f15f305pW+ca2AVEWUjAyPas+GH4QFjIw/mTnziEgnD+YSASBinEWGP
2lbvQCRVfM8KvRGomwiE8wk6pldnFKV6nmmVz3lkXFqaiC9NpNGcG1AtRQ0Ki2l0hnrQ/pqgZquo
vp3eltNyfKKUkIZEi2pG/9fVs2+nwaUurKg+LccnIgncldeqxDgT63BjxbdxvQuq7WkpThvKJx4J
Kc+jtk0AoWAgpN6DK8XGs/foa/nbaSBBgPtEJNGVUxBS5sYG19yO4FilTz0Y7PJ94Wd3mSu6mV1d
O13FxGo0UIIgnNPliYAlWi2hZkHxIzL3SRo49vx6jkwLEE6XpwBZSZjhLjva298JLujjbbdpfXpp
uInf7US9HeuvbAs8XrHrsayzHHgmcTESnbU8oyP4AtPGzIfs/SLmvWZc5IBWA94RludRrMJpUnMN
qs5e9qarxAs861LZsseo9KbbGY+CZV01rQUelxwbctxWqYa9mxVnOLBh44xMtoo2aufY29KbduRR
VCWxaggLTC4KhmE/db2Npe2yX3P8VmJkB0ZHZkEoCBgiHLbWi1wy64q0VBrgYDrIJmgmpw/t7ag9
BvK9YBVFu8ZWeYFUWcWoZhYOS+GzfSP7bDRYdtF9Z1Xx+cb2iCDCiwTjImFpjS1RawiWo09Psb4X
U+hJkl8agsp1gWGr7HcsxCISKBT0HsqRVHfl6Enkemh9wdKxzf4UcRfKwDkPG+2oYS0Do0ObPZu0
B+a6bHJbn3X5254kuJcWicS5kda2MlIz3QvDTR3sKDjRRHMtRCbFeY6hNjISx5BIoTjS7mgviCOC
7/NtgZ1utoYW4fu6Yu/0Ujnkluad3hURBOcV7Hw0QTrCspPgqlJ3Wir4/vpV43HXP/UDtpMU2syb
N6/Wtr4uDwnoJKBnb+rmn2FwopYFtugn1IyvLa8rNe5qCkAd1xnEQDd898ZmisUbZZa9efbH4u+M
VGNrvDCe0IBma8wnJFLmyP1dUD6akjeKtG09218sJecM2jiA75mxV9MBhXW4cdqCgqRy9b2xxVJu
ZyERksBiNc4r9JWZGim7gYgzJ4sxHrPbMo4vOfT/twMG8wCnto7zEOmQmPE0YutKK83cLp1uOp28
5pa6m2m5rQtVYF/MBZzC41wEabVGGZj9VnK3Ncv2MppZbjtRX8LtuDP0feI2kqjTSuCYNM5rgDW0
JJPJUHFZnAw/dbl1m/TbX9k1XxGJ4dPDaJlYShpi+m+vOnOm705DCOTg32GbvCstibkOdazuown1
8vG8p3nh/x0MU9KFdVl2EssFy5MS3Ax0ltPUzwVmtZ0GESWBOpdBNK0xhzGzreH9RYRiDlyGRoNv
9SsrWZWd8Eb7Youcr0D/+CdaOyySKlKhCXPQhY7aNBt2npaN7KAUCmoTo9KNFVngrQQeX+e8SGSF
rZEP0Ixc66/AdneIVdFV7yozoH30VDrnOOygyYegx2rWvrLRvGSDyZEYYLTR/GqrT+eFGAPDIzFS
Vyf8QOUZHAEEcwThNvzsUnr4p04udYPIMe7UTeaHG9E4m/Vzl36E5ARsezWgVIaA1lew4dyCYNtB
w5c/TuwGDhRxoqDGvvfZU6FJTiUYVIh/H42gnyWpNIvu3QgG/YtCMk8zMXnm5bQZrJq0oWqmBQJZ
BT3HH2HkKo1pHbHKm7H8qrfDRo5xmaSKZpys+vkFDGfSszrlna4OWL1C2WFS8r4xcEtPnHGOLzTt
7rRM63u1QOPWDiLR1iqAxm56cn/eGffWJd30vrmZLqKrPx/vjQeuBRyXDVSyWmlKDbgYpF0RHEpl
e7VosMCqES9AOCOO9TJT5gogwfhVIdediCVJ9H1Ov4O5qkeaszVrXlLNS1PBeWPV8y1+Pxfphyyt
g0brQXmIWnaJ+pm+NYOXJI93pL20ktfTKiBSa/ZrFiGkLQK1SxtIkwe3Pb1IyVM43/8dBBfUq7Kr
JhAGIY9OEtdEPYWiW7gwF3nWVT9wXDf+RMBGWpTVABg7zqLLsRujXUsq3clSqQObgyx4o1l35As8
ziGMY5LNgwm/U9lI/3L/Pf1THDYcPfJF1RUi4Ti3YA7JGKc2lEJl7ybWxWRHTh3fS+o5J8OFUJxD
CJusRhM1FrFO9e9yNzlmSisHNOeipIL94E9eewHEuQI7yUZbCiCQcpPt/xlbHj2bzowh2LEwRAhM
VuNcQprlUjmi5gozOPNXaax6p+zMc2rKFgJxbsFoZ7mQYmBMqBVBhb6avYX1nSHqXBPYK98NpamT
piYWNgh+zkkkTDxqUSqwOW2x6y8AhmHJOog8bMviTHYiYSKZWoMLgn56NNXc2NK5vo57o3BmK3xU
5e8zBgZNhbWX69Y9Db6+Wb+x+dcuy6xAtKFS2DHGFTiJkSNxjp9PY6yv4hGDs92qGQd5NIEhNTu7
PGjpjtaCA9R/xNYjBmeyRTdUCYp1cbr35MPomS5YtD39NnUJjqTtk6gNSrRsnOXSklp2jQGMYPtJ
bsaiu6mtWWC0olXjbJbWbR3JQ43I2lge0DA2WfJ6DF/8u83hrFXu4yyMJEiSGc9U+5FVbhgI3Nx6
lnXcG85YqTm31cQWqw/fMhB3BJaXqXfRtK/IdJY6o2pfNpE7qjyDMbxNXts1/EJg2/4cjtusCQQZ
w/rWHyG4GJ4mvY7f3SKf0u7q6D6bBKrMVuOzrz5+n/MGbU4J2njwfTw9XEXaz1qKH3PtUjUF6agA
h69/MkKQ8hEFOCRIQSeVuVL/tdIPffT9HAX7LQ9fAyVnkR23Orakb3azfB8ML5H+chpi/W7POGJw
1i/lUptPLOQMd+Z29hQnvZP8+bo/pHt2p2vciqhpRYvH2b/WDQo1VCxeofwMq1ut34Soi1IygS4I
dI3vu8pRuTrLM7Ies/mmW1d1LzAXkRic8bc5zvvGgO/LVeMOVuKnyk8z31S1IQASCcJ+yCLxnamK
oqucHRvt8Cc62q6ruvVOK8G6vzzqAPNCC4ioLvrJLqADyXStqX5sZ06iPZzGEK0XZ/uZ3k1o18O2
G2TXVdukczo0e1vkL02TcwFDK6PzpAVMZUa/rEi+DBT6UvXmVd+eVYZ9tBy+nwqkBmOZd1i1zrjo
wr1aPc6iaaj/EZt/7wzh4r+klf/vlJUbc2ts4kO/m+/p93z/f6RdV4/kNrP9RQJEiVR4VeruyWmD
90XY4FXOWb/+Hq6/u63hyE17DBiwAQN9psiqYqnCKZ7Pmq7LSfKk8Zu+4EFF9qN8ZHZhDzg+rJBy
E9VlteGY9feiPpXSBQrcs1zCEhwBbUmfdwpXbNAMxG6LnUsBhgjBD6vdVM+ysEOi4yILkop1gSqt
uD/IMBk9BWP6PK3BZR3fz+5vVEJwChNLjGyMoBL15/TEiZ3sJ7V21kflUUNt9l0rY+wNnOAadC1c
cgyUw3eDfTZebvTiz36QfC7IHghx1i4ru6gouZpHP9lzlzur17nVr2XmiY6G7PTY3soyZbK7EnyF
meYGOqNxV2ztSket4pu+jh8wWCjR9n3ZwABoGgZR8QUh3FfVhozYEfKomBbDApT6ZLh8gsMC6L1S
u/ahCKKgksR0u9JtQIVbW5tYA6M+Sk1GOLrR7NMGhSbZpJ8MRHDpvRYVw8I/v4hKXCO/UrsGnT7v
qtlvRBEuqtKHdV1jiLJ05otO+lNda7MzE+qhnCZ50Hdd0wZL8OxZy2Lajshr9qnlmOrPFisRydQG
84LJz1FiybuP7hlMzNGgk8SMuw6CoSvLqWPQZy3vYUyzNxCCazfMhC0Tn5C00UGvZj6bInQJP83Z
e1rDNzhCgLeOeHRrXtnU0k9R90XvvnXTx8t+T3Zagic3ZjMcVRNmpI2aqyIOkhEL7r+DGyH4X7CJ
UHRLiaiu4LDol+In7+6JYKbLPcak1YBz5sk2FckkEhzDaOiTpjB+//kxtG/nWZKUk5inWJXNi64Z
ihQn1mKwT2G3WYQO01TSOi0DEXyAFqMQYDQQQp+eWRF02NWoj/7lq5fejOACMAFrKmsIEOu2PCVH
Poo9uusVJn7dArNvstGqfS9gM2oh64PBXsFqKjNNu9HAa1SYqcvCQ1SujlI+tPmnpptlz8NuhILt
j/8PJphOblg1GoUAVsUuaufWwQ7m6/AG07D84whbySUu7u2FmRo4ZsHhrKoYHRRbgWkdKZradJh5
qTFf3t7GZeVisZjkxt7q9msUwZZ6k4AFG/UULP91SXDLE8KKa36g97PfOldZIHvN314Zx7OYptl4
Zw0xsdCrfasPAzqAB/LHAs2oPw7LQ5Ui3JMSF729sNdQgjKO60CinABKd/ITb6UkR/qA8MijQXol
I77hP/Y6fn0NJjxIeQvekDWpei+b6k9jZvhLp79Y+TI4cT74iTLea0nsXb68fQ35fZZi5sFomFZq
CRjTs+x5sCqHNK1rLYlE8XkEckEy0ciGKI2MkAFFZ98bvkEZ/ChpYA4vl4XZCZdfnaAh2Fc1asWo
cn755Ne6AXKMDsXN5PFdPO/Jrb8GEx6pZoqUWeFgtLru6sdWNguz037wGkCwKwy0j0NqQh/ym/bU
P6fPfM8PIryX5AEsz57taZEjiyWloFxhNg9j26BQmevQeC336gr1HU7WXrhovaHPY+sYDqdFKT7J
+l8kum9wDdrAFqNWKgTbPbF3UQnAenM1rKmHudAbHTTabZQFjTG5l7VFpvrCa5YzPVHbGvfXW/dj
dE2rl+nf9+q9vkHBfSRjobJZAwSWFL6khXHbzrJsjsy0BKdh6eOyJBkgNOPaSg8mVZ06uWll3Dy7
h4UBOsZZh5gqftjE0zzael3jsIwF9bdbY56xHlOSzt35fMJ5bVAELcAS+WxKJmh8H1SL3zXur6XC
nu1q1B9jLBWuMK0rU70detHXqIIirPaaJG0KVPSgqsWB2I7FnPBQgqROcYc/aH8IwQMU+pztU17g
3HdaG6EFJelsQsFzjRycdhhQPfvVwYd9TcWJb4W1TzJxudd444s3cILChHE30XSGtFO7rm7cJjZG
+/49PdirIxU/d1gzYKc9KmSexoh+1Cu9PU0k/3DZgGUnpwuxm1HGWVrPUMqwvdGuNJA3hR7LD0Pl
LF4VJNK1ZLu2dj46sW2VVFiQjhXi8PhUdbFWCZtOnbl6yGSLgncDnA2O8LJMmtFrE78iSy/cMPy0
xAnaBxosgHmUVuskhi32qZqxtaj6ymWKDadTIodO133zdPmmJDonlqHLsDAiI4E6rOH4fam7a5an
tcSdyzAE3xHWzKyVFocWDU+m9dzJVmXIDkrwElplrXXJVbrR9chftdZnhCiYRpN+Ae0GnZvrFxxC
1OATaChbcOthESwLukOCZe6gxMb3j3zPqOzYBHcwVeVQrgz3jx0WoTPW/cc0l/VWyPy62HhaJTS3
wwoSZWi1Ih54qTXXQNLP8NrYZex69rEAWdo6sh/LnA9SbEZdwyqqixiwHba03lmoRsVu48agfijB
yemXd3wg8t9/6b9yfSLf8boyAyOR0MOcYg/jGIJkN5WlenY+kjkI023OioZ1GYKHSLVsBYnZwh9K
M3c5SzQ2dWIhg/p58XoXjBYS4/obV3sG5Gq0ic/CqZgrvVt5LDphr8BNd4i9xM0LsIq/XyvPcNwY
N3DrUE9VosyQj/a+bnSuMUgSJvs+9owguIs1HwzETRCojagz5topH44pqvu29pJOMsaGfSM7gwm+
Y63SHHE8Pz3WOeF4nQ6S/l2ZNKLLMBdNXwvow5DSb4naH4whBvEE2khA33pQjenft2W9VkDBbYTK
QFqzBiCW2jsLLY/tUNyk5udJP15+OvbdrmXpnJmPmOKnY2yHWIJm4ujKqfJI/9ImmVcvHy6D/E0I
eEYRPhy7DK+fEavQNy9SfN6VZT8ZYHJwyo9QcOTsaw8D5/jokm2C3NeMM7BgyEqaRnFIALzUcEll
gifYuyzbvmqcEQTLTZO66iOOUDDLqe3emVjltNNNXhJ/rf+8DCYTR7DbWGubhUYAK7v+89xMbsjo
+z4SzgIJlttq2GO/FNCI9X7+3n3k7UUxPhHUe0TpfOFJAkrxd0hla5phWKamYiH3a2+EYhid+nJC
NFstzqL9SA3JHe2/VGcEMV5ebbQ5MmX45c/v+ej59Gfq9cf5aUA5wiG+emSKlIp017Q2oEL4bLZV
YQwmQLs8duz2lKLDMklkonENfvO9sUERTKta1XbA1yO4fTo6Rk4yVCjzMZopwMzUjwbK3mDTXdUX
lpr6597ovxa9ZmHToQlDR8eKU5D0y+X75N7w0p8kGJ0Z2aHe8Pvs1PoKr4uTxvepfjUWPxoDOeZ3
faJvTkCwQALGfVNPcAKr0b7UcXRIqupLPOiBtpLgsmT7kdYGSzDAeUmt2kogmso/JlmQPnSoQLbH
/Ceso/6KHfKHUTYAzg3u7XEyjLSDOtXCXMVr8yiaui+ojse6wei3HhVYJnG3oojWSFlOuEa+RbKJ
zrl8MI8gSFdapkWngUCXIi+5+zUGfhsNLljk0VkkS57v+jLQrv0/mOBn5jWNwqzS8GibT1r6Jewl
dbT9IG4DIJwbseM+H2IArM/VT874GfmWV323b9VA9dSjLG2+f01neYQYYalorMwzDi+yiwDzIn1M
3VKJ3HKSeejdD5iNYIK/nGk1husIpIE5aEHPX6ZDcVBPXecXJy6ZLOTej07PgGLnTDIuTYxKMYI5
BIx++cKOVHHAnGpOiE9bxMMyFuedHnjEPxtEwXdGJcGu8AUimmV5N9PJIYXuxrPmpkRz0P12uyTY
pBBri4/RxbtOl7lViXKKfTVgeLDHuYTE03pbjnctfbnsSPbfht/KYgoukqkxQxcffh/8Ib5BCuwX
YEd0T0heVuk5Cr4x1ExbGwlw1KviaYCaDEF4zxNtiadLqpeyIxOcB6VGVdc5oIrFQAGudDT10+VD
27MwHTwY2F9lmDr+/doRojpj6lnJ3ZORObWROhZGEzVUYlPy+TLSnixbJOFRTZeSJWGJOEvps2sw
1V9ly+j9NwhBA0Y9LO25BsRKY9cAY2fVS/pWdqOerRTC5Y95oq4WQSSHbZlYZHlDnMSve6wFMe55
0SZH/nO5Nvz/JpegBl2er02Z48sljp9i1asWiRLsjBCY2lYq4d1AP6pZExUHl4dXGjn246kHzVh0
WuhDVL1Y6zd7/npZpN3Ply2k8JKUXYZCbwrICavR6VV4ZV8jd31nnBpPuYU13dSP8T9gSeE/Kz7H
W1jhRan6hNF8xv3NqEStvKl8/aiV4bXaPWqKROOlyiI8KstcMwSHAEs+Jg2IrfCRhmRO6GHzwiG+
42T6YMg2T5dPVmJnv+56k4cgJBmyiOFgu/pBIzez7DN6N17bHOEv/7gByKpOSeMcUmU/58/ZHbh6
IFLmLrmbnSav8uQL2/Y8+xZRcB29ntdZGQLRTJ5647FFK9f48fKpSfzgr8BnI5RNe82oDZ6dyhWf
ql/65ZhQw7dHSSuhTBTBf9AlpgXLuIvqrrLaHVWQP0seKImK/9LKjSisbJZ4oDityV5vLOThWWa7
RqgFWWu5YW7IXCL3qhdM6hdD9AZvVrohDivgxSee+8183XRqf/C6k+YoXn4r45KRKbjgORYjM/SK
Zwes1H5UMiQ5DPrjsjbIIAQv0Uc6pocbvIph88NUbqxIkvuSaYHgGBQjATH7DBGIrjk57Z3CHn0w
QDuXxZD5dZGbqUDr9Nx3wEm71J/66UunFV+J/U1plT+X+M6KsgNt0j8SPZXE0xIdFAewiV6pkc1f
YrW9MVjhEgOfzp2GNi8LbLxPEjH3jxMjZnxwHl9ZwnFi3a9RoXaHpQCfKS+DTrfhyfYbb3ZNtL+4
kZu9i4Gcv5m/QcUAvtHSMWU8clLHD4Pyg+RXUy45xV2nRDTUkDEtr+ri/KBCcrQXrD3eD5U6fRgd
53E5VHHtMtlHuAxJUPiqrTtrsVskwRoLX45PWdl6LU0/q0VfeJdvi//UG3exEUq4rCVXaWJrECor
69Avl2kIlmbIAq1sK1ehMcVy08U45JirlpjDrlIiI4Z/iKpb4sMVN4pFa4qPfr3PfWM6ZcZNiP+a
tUDtZB/K/El6I+UGi///jVNMQEc/0QzvSZg5E3pQriZQztguSY8amuaigEhe/d0vc30DKMS+a6rp
BVEh3IopCTMYPlhe/HMIePOLdo1GAJnNyQTkLnQjYGskg2HxDAp9pFcZeh4tb3TLr9E/qvjtbBmA
sW2k4x5gg6Zgd2GZ8uNEs/OSXU3+6pnXxaH2o/6KtA64flGPQ6dD7r4n271F5pazQR5JoVVrAznJ
mH+fU92jVv7HZYvYfW02wgkPWmpU+lr2EM4I78LyHk/B5d/fdY9nixNLmSQ31rkz0OxoLMoh1R2N
9L6ZP18G2U1o6BsU4UuyMDHJ0tWwa76PiOe5wmAKiNs6/6QFdvfINmCCebXLYoKlAGBa+MkuP76r
nWErjGBNJAZdFDG5MAuBu/BNnr3D4k8MB6vviQg3ogiGtKTd/84tK2Kn1uF20aJsuJLb4X/wG3+0
QREMKMOC5V6jEKj6Of3UA/2YHbDiJDr9xVqXf5A15ckuSDCbrF/RYsugc6WVOTF2D9dSkXY90EYk
wWzymgytofBO4VuucM0B3yD3fCos9SNPl/hXyQMprjlByaEF2wvOr5npj8ZUPTvPAxReXJL1j//x
roQXslmqTE8yFDmsLwYPZwYUrm23GNzi9FexSJZmlVzWmy0nUTqZYQTAxXpGKCgdkZE4ICa4hsVS
7SGvedVGH50pwWzRyxT+NzMSV5oUi9ZaK9eGdrpW9NO4nlQruHwxkshFJC9qi7Ls7AY6YGq9z+hN
Pn6giTu2T1XzUvWS2E92J4JbAHdtOes8TFJ6TC1Zd6psGHD/TT3bDxNcgjmp42obQOgWn9p3t1zR
Zucpc+fFDQk2iF3xwLl0ZaVJmTYIrsGObIpV4dCGUKkeTEoDDE7dp2Youa39iGgjn+AfMOiIxkz+
IGmPEZjYywArYN0aWxJnP/flvdU7ezkRo2zwxBia9SV2ywFv/E4CM9Ad9YpX5bHCN5g84o9u//Of
MabIDlTwF3Gb21PPAAxiUre3TpE6gVJLEqTI3nex7T7tzby3eUlwwsSE4eaB8SNxBwjWHnI3+XbZ
1Pa139AJCLwsjIIIulky1MubGlFX2VmuPQ9OKNsZIUMQtLBGU3A/2BCn1rHOOXSiXHUuy/A3J3YW
QlDAqS+GOeWhY+dPvg72OPUPnhcxgpqf2CcJmkwgQf1yTJbXeswrxOBhNlzQk97W1+ppCSKMEkTP
oS8rKMkABbVLtXGIsWAen1Od/aGv6HPeS4re+wlU8vsExVzmiGKEQitAKMlNDdo96F2FZ37NPXqf
vMQsWDyMSQTvivk3sMJ7xTCdOhi8Ip3SLhjmFj0otUQ5uHq9jcfOkvHgZvNZ0VtzHocDdANsBs5Q
f0nsr2OGbpoPl7Vi3zXYJuPcQKb6piZWRdWAaTHeq3NHmOmS9YousjTTvixnEK4oG1miuU2mdUTy
wK7TpyLTT0tDn/oVJZi58S7Lw03m7bGdoQS/oCppokQWoCpsmNRR5E6qwPxarKdaNsqyr91nJME/
aGPUxV2Nk6Na9th19FZvvl6WhdvHJVkE9xAnQ8dWPulm2vmM9Dk9Vl38Iw6LZy0jyCrVx7bDMKE5
Hy/jynRCcBRxVLIYK3BRVF+PZfdJQZ6llqYeZccnOIe4TsxGiQCSgYq+6HI/XT6/Q4zzV7O4ZZdU
6aKbDBY02Q+0vsOAnaNKa727n01nENEBlVmqlETjZYHvqDuAOI7TM7Bb5QsPxLHNRfKZtns1Gzjh
aoxcqeKugkz2wDwrv6pa5tjgDrt8crv2ukER7qZRRk1TYgjVrv2XrB1OVtV4VRT/mTD7HQXsTfZE
TEA346oWCmA8o/6Yj4EZSb6Vdv0BVXVECCozMYfz2vUg50UjosT4/QiTgEW6nDKtPtjrMz7YPiS9
bCHb7slt4ASvnY9lazUr4IhmHpjxw6rDw7wUKJoHl69o13w2QFwvNy516mvDHPi+NKx0uLUX/bYJ
13d0E+sbCP4nbCBsNJkv2gQIMLYdO6X9buVYyD6caO5N1JSonEwewW8PadtZwwKwEcudDBI5hmwA
ZT/c38gjOOw5Zone8S2aycdSc3jkzdu9m8rhzRn/pMVy11g3gIL/XvQ5WpoSMhncg5a3XVy4yygx
IBmI4BHWGXNe+QwQ3Roep1Dx+ki7GpfiPY5nI4vgEnpadGVZ4vDGHEyFJWYPxkOeSGSRWI9IFlgv
6tLYCVcC/UdHD0N8S5vGa6UFam6Fbx7WszDiTiw2aGgs4Gf2V2IIr9x1jtUgPA5WPJnLlnggcUFW
CX41q+TrExdwYBG1RVMBKImwiiSenVG2QXP/k2IjmuAX5nlap5VydXgm38MDf4+ohzHDxWOIg2V5
IYnyiYuyulIP9ajnWjE+Z5HTtAVCuu+XPZ3s/ATPEGsZa3JutjPJ3BgkA1kElOS+mmw3klE7Sc9P
cBJjkaToeOLnhyQ1Z2pQ0IRtHlQvw2yyTBFl+i44CL0bk9bmr4UNXgj7kKq5U0e3pHi6fIL7t6Rb
qoGuKQaS8NeOvJ2bKKxBgYSRoR49fUGJefheRiv4Nyf3G0XMEcYmiIGJBT0fg+Yrdu4Ea+vynqfS
TwL9gfy4LNP+e3FGE971CN1BlpFBJiVVn1JVPVEqZbbYv54zhvCYr9DtOM+BYSwuH1mbrxPXnP3w
efarYDoqR2yLuJbHeDJYwYSTeknA14qDNOYvU4XhRXo3Ye2qqUmVnb8Nb/3gWUDhha/MOLZt5deV
TT8X3/oz8Qu3vCaPlsN+lcTNRwydol8n+vae2zM1qlGGEENcr1Wbg2p3XYSnOJ/1H1kZR/dhOtqS
N+tvVPIMI7yNc0QNPVVDbEv6PHuav16PDqh2XzAh574za0nPYIKVVflqaQoBGOv9qSkdlKiJ/uny
ue23Vp1BxHB5QtBnGjNAzHs++Md3Ez4ZJ/pjCuIjepCbAxgGZE5+3wH/FuxNq8ZYYa6gBma4ntj0
MeTJw+60DHdrJuOk3W/628gnmBzL0lm3+E7rPgvGoPianyrL1YPSSz3F1b88kOx5Cf5JYzy/nbem
cBZSMLqMVtisgGIRlkVYTphSd2IjNnDcVy06lNQwyMltV54u3+a+oZ8xBfObs3nOjIFjtvS5BYNO
Q6NvZMl8e5YRce66S6YamCXQkIQWN0eUbFWqRMOzxtby1LSpn+Yy1eQn9OYENxBc2s3nwpjHWWXE
gMixg9aLrodD6PUOmv6qm9m3kNKU6aVMJuH1TOe5CcsZ3stKNKduv+n/fiELjmojkeA+NGKmdGqh
jOHU+MxavcoeHjQ9dy6rwX4Sc4MjeI7FVpJ25uFoOV2nfPsQpv6h7qiJhnMAcm4/chf0jsuSmLth
wRn2TbSdxZWejYANCUJ6OEldddZZ4oN3nxiGpivQB6CFXCyJ6dlMbBwZ//4Ob3P9qI0fdOvTujZ+
PJpOP76nKLaBE0wqDeeGGQooVxg61efh6xxJ5PmbyzoLJISj2dgWdWwhKKC3owcffLKuMFh5R73h
e/rV+LXgTUbstusnNkIJlpW2WadlISDrNLyu63s6nspFv0vq42VF3Deos2iCQcWRSld7wV1FRvUx
i3s3S02psu+7iTOIYFTVkhjztHBhPEI88/vq5V54Uu/14qAc+AobWeOT7PQE64rtPkFDPgAVQu5I
WTpm3t1G0+qjEidx6PsW9Vu2NxWwNE2rysYBjskNra9J9XGWTTDIIIS4t2dVF4FZG98nc3sss/i+
D/MvdRbL1FxyTSLrVE8ybVkIRElv6AHpH2xgoy/rYXbjI59KWyVf/jKx+J+zeTw6ppb12kIsG2yF
Q3Y9YBGCunqX9Xs3kDnbkch2zcBuOw4JQCIF7FYVVllipCVVl8MUf11kxiSTiP//jURLN2VzHgGs
Ylrh2kN5vZY5eFMjGYfHfky4EUtwDw1TEqUzuUc6zDdlUBxMHytdZ/S1NkF+m7rFT0PSvCiTTXAU
rdYOCbq5eD15Ur7W+pBi/DOpYkedM9mlSczXEPxF3RgpPhcgXc9mz7SuDIKG6FRzOu3rZe3YBzIZ
+mhNahMxzB1nHRvGTZBOEbBOIafm2iFzGuRvrfn5MhL3OG8jpTOSEOTWeVyoFuX0VllxsqmvdbW3
MozJJ9ddMx8Mi7pNLnvtZeKJFlaX1WD94tRCiw1rXmhHQULhlLLljfu6cRZOeIHrwp7zlLMLLuBl
1BjYpxobbT0ythAZjGBelaqrbJxwhg3ouDEWCaKfeDbdpJT1Ru4/imd5BOsyk1bPlhDyjKi4KNrJ
SKU1JH7fl/RBMCea1hn2UEGW6ufoJUeCTtkGe0M5N478M3X/o5idBRIMSgnDhKDjHhHZ4xrYaMPM
XHKo0BXHOU9krTyy0xMe30GzQP4eQzSK+RnMxtuRo5iqe9meZCKJTAOk1AyM5gKFPSvPPLEPUkFU
/bB/iHdSy4btJKonMnSB0GIZtRgHSIj1paLhJ4p9r8SXyMQf8gtKIfJydSBs0UweyRItdkfm6W3j
EBQQsvFpqmMfm3TcvvphDicMO12G3r0zQ7UtQ6cWvnqFO8vbxqCqgu+CRtU+goDZW9vs42WIXWd0
hhA/PcqVlrFqwKljJSOYTyq+9/cqgpNIyIfLSBJhxFR/3Jt4hik+Em09rXzcHCKnUdbfsKsRG3EE
hz4naa1kPI9W6n8yMKmifJXK3txfwwdvFGIDIjhwjWRGwhoexx7ZfXTUj/0xzdHVXiA/J3ssZALx
U90EL2qRqXqjcoH6Q9nc19UPVVaO2w3GNuLwP2EDUbSjmdv8672fDbdpUidXPvfgei/SD9N/VQLB
h4/WFNZLinjFrMLDik1KYR8eLuvZ/nfhRh7BiZtjTVUtBwbmOfTGMw7ZMfJDDx/x6gDGHU4bzIeM
ZDe1G0tsYAVvXmVFZaKDB59TWnRvsfpljsj1qjYocFrhpwJhrc4fyJmlEi+xX07dIAtuoqvrWCEF
9JHFZu8SLJIy2jU7VfpXmlRXMxseTC3HRkWNney6i/wOi2YesWHCt1sqyaBcNnKmqq91CRPqFiUz
jxEbRX+s1yE+RCG22l6+YhmK8OmVR3bcjTqOmtjgRVj1ekTcoQSXQS5bHkhJX4tSM2JNUQU1Kkvz
B4tzp1DpB22R5c5kMIIzMTV03nS8tKFGmlNivrBEwEukHHn8Z/7eZzFV8CND1Q/K0ODIWO/SK91b
j8sfVoKxO+sX/89wnP79sgXk7H5rJXo+Xp/fYhElXbjnqhs7aJIjXbUj6q4skdm7TDTBpyT1gIxt
AqD2u3rFF4b/RWQ8feYTzrH/Xy9McC9gWGczclqgH4lbp81/ki4oZWvQ95WCUg2TVBqzRA7yWLWK
0MigexE2mOTxYTZqJ5KtxN0P1owziuCx0kRPwLcDlGzB6EIdxN7omK75q2FKfm77TewbOMFNRetS
9loDOJUG4UH3KjBPNpz82Z0CvXXoZ81B96vUL0vOUkwFRQUrMI+O8K3RMNAa3xpN6seZf9lZ7Dv/
30cp8sh1dmbOK4VsWtd/ZOtdnEVBX99Zeue0VaAqX/pKpva73yrn4xTzQp1isZaVkEs5Dm1Qg+Bn
Pq4HVUEHO6e7lKn937wyZxEFR7X0KslLFSKy5/lzf8quKpc7K2fwFq/wsntZSX7/SEHEj80CBixB
8B91qJVjZNkI4gbTjfP4GIK8rlieTcOvSOsbhVsVp8u3+DcWccYUXIlprG2sFCiwTVfoIDxGVyOy
NwYUkwcM2bveyjOY4EhinYWxZgOsRoohhKYkkXdZnn3VPyMIBj6WEahxK5S1UM6oNbcsH6pKdmT7
3veMwa9xEz3W4B/H5hl+ZKFf3PEul+SwPLT+kDgNPmVrV0aaIRFK/MTMsyLtMGOKVUHoT1vMh4g0
bkKPl0+On/3b5/K3VOKXZcysiTAbypezwkvLoKJPZoxc9aehkiDtimOC9Q/lQBCfi1yrrdLF6zTy
AnyCjeTV49JU98MkS9LsRkwWyO40YoPmUiRRSxMTDau8daeOxoc2zh/aRRb/7juIDYagbXGO1aX2
wMuON9YBNX6kM3iamq9W4WN+scQBclt8c0UbOEHxrD7UKo33KWZJcaoq44vNJuouhX2fx++auf+N
hXUnr5V8HUwdQ+rAMjqC6Qw9+raocepTa5wcLFV8j2PYoAnhrVLQVe9UoDG9uVOxQlEdjP8IwR+X
jdWmdRSPVQ596FL9ZVBCH80M/mUT2lXsjRTCezEwPYz6DlJESnfU46/dSG+LQlJllCidKca1i5ah
gYV337ZBPoC3pw74vnBiePYtb07IXfZyWazLlvRm3Clq6mXUeSupGn7K06tV1ioj+33hCSK4iL8s
dY2G22kmN8OoSS7/Vyv835sOZk1e3z5b2VAtGm5fO/BJwuLQBfZhPMhjr31hLAquD5BJg0r6NVAz
hV0FClrEXsPgYkuLYzUSLdt/sq0zBP8TNpqs2R2dKMEbp5TOGPQou8xH4yZJfpG1ysOgfa9zhuNa
v4GbNH0M+wju2lhUTwl7Z9VcPRxAvinr893PY2wkEzRh7Uk4jRYkG3NX7938ZvQWny9wMP0uC7rP
NlrC3slJtUEVdCO1l6m3Ybn4bPOo+SFqni/bj+wAhVeC2Sb27a14vgfyMtA/9ElxVvV+nGRJEe7B
RB1Hp4NKUEMybFtsd5j0hJZYdo0cwf0AymWC9tHwOAUruCfkWbrdu9qiCVo4m0MV5TrQmAMC8+on
X6YZe/W35YfxvPqlX2eOLf2y2dX9LaqgjOOS1KHOMGI1BuEjhWbYrvKhOPHw3/Zkgcquq92iCfpI
qJpY0QAZww8tOJ4xYVMc1ifzS3GjHKrAPskSMHvOY4snaOJqKl3BwPTsJeEnw7qtZHN9ew8UeIgs
ixk2Zu7E7PqcdNmSjw1ykfrTAuot+hljfZeVffebd4MhptezVu9Hm691WO/LGz0YDpUb/mB3SLK2
/uS1DohQvrSKU3uXcXdFY5ipMvHlpFPx24nUZCKtZYHnixa3bEZZLmd3vc0k4slgBI0IM7Jghyxg
QnxaG+AERI9ZNEhIy/YcBnpTf8siqMGgttOgmybqBpjuXEuHTDd1kzmljKtMhiM4JkVZp6LRgKN3
V63xhZVIhI9/LPXhv12NGLbqA8gPsPPZWzHFrM1XOgqNxYfLGPumej4z8RtpmVXSTSFkgWPAAx9d
9ddhgL4yrL9drtlJkVzRrqVu4ISANa5C3TQU6EFhoZ1jXu/1WHMviyS5HbEIp9W6UYMbGhBgv7jL
15nabl3a+SNLyw4p/byQ9kfxmxBfEFDHWOhjMA2ViQNrGJq2y4IZSAB/1u/N+2Z1VT/3MKl0mB7w
WfM5vps+ry7DqArmESTi7rr2LTh/3jZxBghyTa2KAK5jSwtvbOuP9PmvVIsi7Sves+MtmBCmxU0+
pThgtBhljXGVGyG+3DJVDSgxfly+xn25sCqS2lhgjCZEQa4xikJjWYoBXMr/G31HOFMeMTDuY1mK
7EuK+4Y3V7hBEwTTsKKyy2egYaDtGqNmaxUfSTF8qsE91w655NJ2zEAnRKcGNYitYi3m6zvTl75I
idoNHlpKnCwenDX9ePn4ZAiCjxr6QYszrRk8uq5OFD+lhaT7SwYgeKc4JuDRJxDBgD3Z+Z0pzdbv
6Nr2kMQXsesVmo5TOyCNqOuu+RlpL9940MAlizHxAXxKPnJtgSJhcdxrzXoFK7iozkRBivSA7XwS
5Dp2zJTBeBzd+A5bWXi/ReTZ/xVT0PWyQyudMuO21AMJeHq2/bQWTn/FlX05WnfmD9kbxu9f0PdX
Ugr6XpTUigwTiJpyU6luGF21661FTnbVOXPz5T8pozhyVhZoKBlaHOlkMZdapdursqaVvbj6lUBc
mzZukKBpoLIoBFoeRw8ZzAB7WJW79jg9kMPq9nfqUWduIXnO9pwUUA3YMLbVW1Qc0xoyVYs7BW5j
DhawgYCMZvGikxponnJCxmf+4/JB7jUUbPHEga2xzsGqyN0UuiCNK2y4vVJcJeM8ee9j6H0FJlgC
mabRXNZy8GoLo1qfyvqaydZFyw5QZHgieo4G/TDnms8LS9VBvzWc0MEcPt7KQeJ2d0KDVwIJSt8X
JKyWjgtkHxWMQw/KFTW/DKokqNp3XL+VgnHXuVHFKIvQbd4DxmRP9QqmNO1YGZKvVhmGoO46SVRr
SIExYL1GNN9qGPFl7JNE3fiBvPUSZ0n4gW4kQWe0Ev6SpLsy0FGcwxGaqMFZ4Lj+J9u2ZPcjPItL
OcWMhNDugi8zvK4ZdjbMp2H6flksGYzwNuoFVosSFTCWMTpxsXizQo4ZaN+ilUo0bv+VPB+g8EqO
1VJYvQ2oqPSr/BvpJJ5VogZiyZJ0pCvmBGrA6ts8DUpkShbJ4yQ5LbFgOaoZ6hslIKbwkzncpdYf
fXunZo+X7+T/SLuS5raVXvuLWMV52HKUZFseE/tmw0qchPM889e/077fjZSOTLxyFsnGVYTQDZxG
N4CDiwslgw5X1zBKGwO2frc0s+zHwTAB34L2fameKusvv8/tORpAWjCo15heKF8ryk0c77Z//8VV
Ovv93EaX6jBM6lQN7oii4DD/Vg9f9dVXMvKucXHHT4L4bkIFI8JQgsXO0vvqJ6acK+4+8uqd9EW+
tQI2lpYiSaQEcqdAYchCU0jYGUl9mEq3q56yer+9eMTmy1z4k49Soo8sGEn1h2k5omtr+/uXTxkZ
d39ZU0WU43BoKViGXBYs3p6cyRO/Zt64MyV79ETAmOWC64OQd1mhkzxmLWe4uZQo74+KAdFVMHmS
m3mY8iF40rH3ZF/eCXfNNyoHfnmXThI5/+nMuh01DRoueGqrMHbGTyx/W6vLJn4SwblQrlfhMsY9
Tk+8MosYdtZHnhaWTvcBXhFQ7p0Ecb4kNU0lpzrTpT7qki+GHzK3X9/nLxZ9DpKmNIQik9l5/YqJ
4iFVCkxsB1/CGlpFk0sdRFit7BVmfq1H+X4wI2JL2K7+cT6fVornqcgSaczGEHYmypWN3ihkTb5Y
lYchp04cUZlhYv/5/HOlo1NqzKBTr39KIrtcSt8Yr2WV8h5KDnOuM+cpJ3FQBBFykuyx1W8603BT
66rGfK1te6b2iAMFeUzRZz5BTs6qKoRdFua2mREMpgQSWEzZM2X0cIVnrrDlWLxrlruIckpKCc7v
TaOrm5nZslU9Sf2jKOCus3zg/fvcIS3O81PNGLBUTIgk20Mj3k8xroy9SKVoKXPmHF8TFm1qo3Fw
r8Qv4mEp3DfoxBgS4ZOm2botv6qAT8u1iMN7exFlPmk/aH2B5hToJ/b+2F51hT9QySy2RO97KjiE
f7eDPqqR1VYhokSznFap+PfU1rvMzH1QHtuy9c+2cW/bnczXpIZGjHmyFZZSWa8T1GDV3vb3Lz0c
n9kEApLfFRqaOZmqEIbdvozuv/0biZNdQ6BT/T/GQ1++3/+COplP3+tNVEtpBqhLfpo3mOKO/Ehy
k0xOtK+uWflmHciFTT1Xv6Mlhm2amqQqGp8bZFw5TW5B6nKP3MUbaTMjpNbfcsY0N8/lXTuJ46Bv
rI3KHPIJR6zx2iFlPBkfCoNPAjjMwwRMpcEIZexSc6+Ih1Vzt83iMnafvs/BHd4LMEuwgQLor3Di
9bGxGgePW06bEu2M5M7wwDchkzvm0ES/0QMNTC+Cg1ayPZ7ewR5Kjye/DBEnxTgInOuyUMMZhpBV
R1N3VBkFXwJFhEkJ4fBvlpfMsBSs3mh+Ese93B0Gg3g3eMePfinC3xhDfSzmiFnA+jhjsMKT7Eh2
6hZOftWiQvNlxEtS5lPRKWEW/B2yGsd5qTWGRrGrqF+q3pvxaPWBwXqApJNq3DUiTjNBWicsX4Qi
aDn6ucgUvRDhnzoHernynwRF9abkbqHw5vIBeNKA839h1Nv47d5Q6N0xmrJdPlZeKsIgjOIAqrVg
21vfuRed5HFwEIk1xlrn2Jfel3xWiCe1DmtClt1lBwajvwMfnQMHc7bUoamxP1Km3BtF41RhQ8AC
4UE6hwqocJjaSoKIakWn7H0q4qZCvflSMjgokNJ1jgyJRSlm7tbX0+dsl3lZsAYjAtWv/43p3t4p
yjA4ZLAElMjFDH7StbWXyn+bkHJI9MTOByJiJdTjRyB1ICuYDQOiiuVWqL28OgopcUoQbmRwwZBY
dIo4JgxM19t0+DRRJD3U9zkg6HqzKJQVO8Rancym2o8J1cFPieCQIClWNSplGFqblbZVvxoZYcmU
bxrsF5zdHIrOCAdBhxKM+rt0myB8Cv3FZzO49SOZgWJL8md8+gsJDA4JlhzlXGMMfdSb8pp1KhZ4
iTdBsslaFamc9eVg+CSMA4JQHeuqGKGa3PtlWjizfhjqe6n5PijuEFL+Sm0VjwljqszJDNUar2HE
VMUB6Yy9uJcC9dU6FL6S2lQYRPkQBxGylo3SzOI4Rbzr+ytNuJalb9uIQBypBocIeo7B3aIEH9JQ
HZJb9834PNW1rfRUpzaxfCZX0Wyi4rxGsQtOVflGX++smTiEiLXiiycSZNfRKAVjSKqgXB5S01Wq
T9trRfmSyQGCCg711DCxWOtbiR9jkVX34ePbfF+SYPNyBvkUh5gcNhhRsgprAo2WQ/4kubkfusM/
jYu37aC/iSCPKrijtoiDirUV2mjQod5k3PX5zqyooJFAB/79VB2ksTRTtn6vsoMxBO74TTqO3rCf
A2FPUSddTnKerR8HD5agItYOsX4hSC/LPHQW0EBn8yGbrtppl5pHvVTtCQfhWFLP65QxcliB/GDb
thGD9fqfSnvMlxVdWV8Ja6SEcOiQGW2X9aCTRdRl3tTXb3VXCCCiQPPMR/WV1besH3vC+QW5f5Qw
Igcltey86pGWQFmykykIWQqqyJqwRP5pFYylWVYxrFXLYFZvKoo5mfo+Fzn06zogFMb34wWdImLl
mpQECiv4N1WjRjGwxvCo95MjK5WNAiWY3LeBGyTXBmEK/JuqNHXxVLB4VU0fJeRvmpfYcrfNjRLB
gUMl4iyaOogwpSet2qXNqzbutkUQ57nFfsJZqNKipTax2DN0lj82WdC1u7k+lPODOn/WF+Lco2Rx
4FD21VRJKbv358GcfxqKyB6Kx9JU7NZU9vXyaVs1avU4QFiMPm7Q3g0sqo7Scp3L9wL1lEHZNAcH
2jzmaq4wg5uOgnQgS8EoFbhIQRETaQpnfF9XMca3eZVE0y5y4m53qX5ZkTDPWVVV0wQ/IOeZnVFj
vsqMvCRoFy3UpuS1HTuRB/Zi1VXutcMio6gjP5SNre23t4htwR+h65lk7nCX2zJTihiS1zn19PW+
bIJkafy0PVYSYQ0Xt+pMFHeyF5Up9WgVwA0WRH49+hjB5/8Rdz0TwblrUemKuSgQUc9XYY1WNX/8
ALf0b1vFDObMXesczJVDhHRrIgVT9S3SZFujWG+pTeHcVFTHFr0+UEPFRHRx+GfQF7uU7zPzHlWV
9t8ZAOej6rJo9bxA1qpl19Zq3mDGY9CmOQLJFoQ/4uO2OMoIOH+d+kScMTkQeaMQD9CeVRM3P+r7
nL9WWVgbQsPUMVS/0+Ud5p052ypchISTkfFV33Ks1CAhYTG9ctAVdCaarzk1yoWwAL4xVsCkzQU8
zni7Sgpnmm+M4jjXn9XhJVOIFwtiwfhKYS2WelWKISmNosDoZCdPK2LBKBGc43fDKmKUPERE03Wp
vwzm0/aGXL4znO0I+wFnPlmYc2FOLE/YaDY6g7we7BRFID3Mh+q62qN0PKDeZCmVOBQQphAEbCVs
YF6fC/XBzAiVKBvjEAD8DavZoQ4Z7WHxbZk3n2vBui1Ib6HEcM4fTXgWC1mmPbe+NeFnU/5halRB
AvupGyeMwnm8EBbQZoTHZ6F4h3elAOwGjjz1L6kQETlQSh3O+eNKrTHwEthcYKhAtcutR4mquSQc
k58c3AhocUo7aKN212KxM0dvsmLcpx7nQSSQmdBG5YIC0dIFqbQgam5vhPgW80dqjahDJ/ZG5U7/
dW6qpMG8IxfVV15v3dd14ormtzp53fZQwl1UDgGMODPXrMHGjO1OWK6zlXimor7P/n4GAO0qz5EV
wY4HTXbXrtl1c+Z+RAVVNEVVR0aYvwOmMWo5F/bsqkS1E3WdJ8iJvy3i8u0J4wH+J4O/AOZi0Rq1
xVAfHbZ4+3DNvfg4O8aB5e3Fh21pl83rJIwzr17XEgF0GABNAfwR6m03SHZFPa5cNrCTEM7A+jmu
ajwd4QagI3OvZi5YhJwhBfci9VJ52QROkjgTE80mN9EEgDKL5GtU3YYUAwe1XJyJdf3SKmsLEyvr
F6O/m5IHZaid7S25nJc9MwD2I87seB0MAWOHIYS1TyhuhOkU8bNqo+vPX3ahN3/o7D+tGdu9M3EY
3iuseQYTSDo/G/cjVddJrRl3vCj5AmYZVow0o35nPoijHX1kpi3i8ZMO3PFipmrUSiggRb374siO
iuaFCmxHlqMFkqdekTOC2Rny53F2ksedMf1cd0nbY83S6xCE6CUI/EBenwVjYef26jT78DZ8VRzR
Xp4NlJluG8jl0+c/4Qpfa1NhqmQRssfRKXvslKASWvSbPKZF7MzJ521R23uH1/DfbcPqpyUfZOxd
hGZQdQlSI3WynDiw2ea8v5gKX2gTp/G6WAxU47V05PaIyUd2DXkzamKmybaEH9tKbYOEwtfdCHpr
iejXRCzSX+eoxFJ2f/d9DiR0qcmbjNV6tfEYiGq708uGwghKBw4j2lVNpWWGAYLqYY8u+PiJdcFn
N+WulMAozwhgZeJS9U6AfbI7DihAeygm2giZlbf6bWiz0b36vsfQOjQzJKmdMaF/dT4pPHtGWoRL
OrHzKSkyV9JTRx4OC1WfTSCuInLwAWIbNqAaO9b7NU4o9I8xZ54fiut4B1ZsMr9B7R4HHziimk5k
lVh5X9ujfrBKqhme8Cl+QKdixcJY1dCoK4+G+W217if9k5Grzgh6aoVooaDW7y0dcXaEpFYa1xkL
WZAc+h8dQ7sTH7UguatQB0GRFWzHEyhY+R2VpKzRpkzG8lXCZIP7Bi/xsVMNV2FKIC0Bf296n+ll
ZnGZWglWUU4wACtSEVUmbpi2BGBQYjjAsAYddKbMyCXcJOZ6CHpBCRalJUCDWjYOMwQtiRcMhkWN
Zm0k4AyXPW2sP01D7Eb97P4VBr69dZ6tXA7u038PyMi8W+u7SCWCFmrJuKBCG9EThEZLYGwYZOmx
hOP2fymCA4WqKufKSiFiVK/nUneU9Ecb/theJkoNDgiSyUIXuMaAZ7pChGxriML7/GOX71/AzTe8
YIZlFavsHcGUDomyU4fV6WTJHaqXv9KGf8COGlA6xOyAMGXNSZvGkdUsaJbF3hZDoCff6yLOetFo
rG+6jR+q6aktqVwtsSsyd4uoZKGva6ZH64qx0+7ZpJtuskcHpB7HyHmMPe2OmlNPyeQwYDblaNRY
a0AszJ7RX6md5a5rsL1y22GrIrMfceaVWtzOZc+uR1Nc31tjcj8I5i7OBDvKZrtNwZuitY8ILTMC
eajQQeZCh2ZuhEVn78sYHIRSU22XuqG73JZfRRdDrEBEuhBxA4F1MocPVj3LesmaeYo18aYaZFhZ
s8MAe1ADpTXR3kdtHQcUmAgShXLDcFWY7jSxKOw6zxesZ0xFYOxg24iUZQ4uhESMDDXC/g3O6q8u
Y7iJ/fWIrKef3DbEqcR+9oYw/oV7EZswXRj+qQKClAyt2MVeyzy1uFVM2es/MOLn7Aqn8I/dVmtl
IhqL8dhZonk/HT/3a+tPZfu87QLEZvEv3ebYYdgJu9F01lHTg2l+nqiGEuIFR+GZ2ExMNC3xBAlV
3NUXvcxLfsj72RGCNhieKeo/Ag0VDji0co0KnRXmZH3iDqrp9BLJjsYAb8sUONywYiMXMEMAzyqy
M/uS4ixeiU59C6OEdtkTysUxG+kj22Roko6eAVPnSZnDVm3KOUPLLEbTBmXV36RKdTMNDQX1l3Hi
JIfz3VIt4qJu0DzfeAPm92m+cdV9Ypohr+cWtS1iAp15pKr3KKmcH2tjM2kYbob4P35oq9Kxyp9V
/jQKxCJeNo1fyvGF6pqqjHWBe4arVos9zbMtUBwphCJ8VfosY8ZEHkLC3Et2ZHmyfEwM8CpoVEcb
w+s/LfCkChfyrzWYYCINXeB99iCY4ACqI68B1VdUTd91I3G3rY+SxgUAXdGoeRbB+pLQSwxbTmQ3
Sh7KaC/Qk/UuY/pJM95/s25OQh2aLQcTdBTzrrezvRWArMxDcwFxEF/cL1W0NBn/MQpcLPNZAKAs
Wru2Inqsm3UfWteFMtmh0dkWuGA+sIJngtgPOROUd50lYDImKiaSfar9lMbPpXSo1X9i6/O2oMvd
GGeS2F6eSSplYTFKA3sFFsVrLXarB/EG3RiVo+6NGxBIlJ6G8/KKOh2pleSAQ1zmsMSYeyhY3uV6
YWcCiKvLm7YziZW86MRn+nFYYQxqJ2UhBKXRcQkPOvU4f/m0Ogngz3nxjbRdxlale8Xvb0Fs6Fk3
4ouO2aXSHSWN0IY/5cWiz6cmBolAkla7qsOQ1FYjbPyi857pw0FF1QmjMshYsLW9r9SjEb5kxX1o
PMYLgRIXQ4kzQTxK1EOuCzMENUppD/LVHIp+plANytSKsb+f2Xc9GxhPqUJKKN936mtN0RhRWvCQ
EC1LNjPGEHNSjg3yWnbfC7akzkR27vIj0dlycZCA4y43lQGKTA7GUjudo+xiNKaqbneteNMz5aCX
7xxn8jhgGFWjN2Xmoesrmy/WBDO8dLKj/YzJspnb4WU+nwhnpRaTQwWtHvNRYJslFZGzypin3IRB
K1PdH5QYDhNW5kMTs7x8uOqGmxWTKnXi6YswOz7FPfdyF6cNUGGqBydaNFcaSMIpSgaXXWgqQZNE
pkbvt3uttHNfcNaH+GfvMfqi/N7QHKpLgxLJgYO6NF0uMiM0192q308p8WhEWTmf5BbERC5XJmD0
q6PuVEHmtBEGGxjBGw+ZV75un3/EOaTy8DAUaWNokDcLX6rwWlUsOxnuK+o+TVicyqFEH6+GmM4w
h7if7DIrYdw3S/O4rQslhEOIsIssWcBcJzesQY5gJp6CpTM+MhVcAYHuf0GQygGDvsxjFTGzG+NA
ip/XKP0QCqiKaSqmoil8STL4QGehURMIiHK3X4x9LC7+NKUEol625ZMYbuvVeoIUI2U3vx70qZ9S
0fvIfpwEcJuez5osiRKi+1VJ7GW9N9bIVahs5uVNPwnhNj2LKmU1KmhR4b6v4dG77UNXkagJ1pf9
5CSG23R5TNYubCCmVdUbIancrmtuNRnPJsqHXtlAwP7f9nOHQJwWTYvJtLgtgyAapZpCeCWljx0Y
THo0G47/SMPT3+0TdxwIS4iGixYCM+lgqbE9Cpqd1g/bQt5Btv/UAtv374GIMYd5MZWwanmK0ZIl
og9C9yehOzRTu09KpLC0eXLCOpfdodP9YRa8Qp2+m6263/4l2xaj8klptRUKI+yxlVP5vV8xTqlC
WRTx1HY5iDwpy50TTTEWVr5CWUvL/WRddiiHbobSU2LxWqAmUJFLy0WSpqYalZZjA1u33ste6heO
9FB7CCPQqqg+UPmzd0Kjk3Y8coSgCVNmyCtfpNcZHCGx0zixC8LMRsEzlX5lkIH/O/e0k0wOTMY1
rquBreiEEo3ZVR0x88I75aE/RHhBStEM7utHMmfN9umPd4NfvqiKHLqsdWSO8gxbUW5X33gb+6q6
0Z0CcsSE5IjfBmS0xP3uIagH7equxLLiloOBr48tNa9iG8SQ0PldQNXGWT8PELDqO8HaVdNjm+8m
Nfg7/+LgZGgnReoTpkZ1Nc2HuD6GGvXuxix6Y1/4/HQ7VEZi5tgX6xHzrbEv6pNyM/iMhVPYd7v8
5a9U4hPUU1jlmVRAXIdJOdVDEn5NQwIfCVTik9KaFEeR1UKEqFq3qBANGpTPGxZ5jWIwu7VyHFZU
XTuuQ4bdSRR1cqSpvc3S+KovJQfk7Xs5xfOY4grRcGumpfd3q8jBxoo7B9IPUHGpvy/yoxReL4Tp
ER70BiJnl90xHULQz0FCst70sjcKRKkr9X0ODuQ+bMsIHDhumzys5V1K1bpRKMeTMFbpiEuuCgWi
n/m19qLimht5+l6/lm8NtPBUfhlURBhIgILEgUK5imEbRtBpkRgJl2q3WrpD2fjjamp/uT0cMujy
FIWpAO1KjAMru4eMmifLfuuGcfOZamTtkqm2IMASvlhtMAuF3ZWu3hpuln1aqKZcwmX5fLWmJ0Oh
S5C24pCXjWdFya+E8Oe20xAmx2er+3TVzWaBEBFP1n0SORiDsdsWcbnd93TK8QnrvgpVPWT7gklJ
KH+EzR1C3whKL/EpWdQOcRiwGGABtZiHrqm2T5SXaXntjd4WATqSFt+UpeZvK0dtEvv7GSSs81Ji
xjkE1hhKYqnX+VLaWkKUIL7zCGqYMtJNBgYocE8RSz2P+iAiD2Te6PcauJBiVwYVQAAuEld8/lB2
Sz1J46LLSknqGbTGuCDKsS2t/hxGzkIVkl/GhZMQ7qCIRE0bRJOpFNVXGA6GGfRt5IlsBobRE69F
5PpxZqGlgt5VTJh+s/qanxzSzkmfs72CADaTHCrpSenGGcUgiHlRveWdAERaemstGD8NKrM5n51t
83vHt07LyH7Kmf31yYrOWBYNxfswsPz5ag0wF8WZb0oyO8Piwz/R7ySK/f1MVKFUUqgzRupMfqrr
F3NpbVO7LfRdTfUWUuvHnRmJGKK7ocV2Kcp3Q6kcQ8XwTUwhCGXirkapxJ0Y4bii2NaAoLY7aIkf
540d9cG0XFUtNWbvMlD8Wj2edSddG2GQMjxkJ+ZxWJ4ECQNupQ81gJw8l+fdifNF0fIa1qBkX3og
US196DQ/acFBg6yW/YpRSbgmhXf9+qOzIvBwfU6Kl22zvgzjJzEcOIBdUYhnFYsl1z+mqPXaKffX
vvWNwnJSsXN7siL18jl4ksghRAuu9WEpoJis++O6F6mq63dCr5MADhOqvI4kixGFL4cqfxbQO70+
y/vqdT6kx+I75kcP3+kWQMroOHSQRMzNElIILQc0Zt2E5j6lqAGoheNQoc4kvVJyoAKuY7nyteuf
t02BwAKDw4Jc0frFUqBClv8cMGEvrDDmvctssQm2BTFf34A3nm9HW4ZKLGooUmWPQr0bw5s1e1rE
q0r+rHSfIqp7klg3nnVHLtJsGRe4qti9NngVM6hnG8KHeNqdqBVCqWiwcB2m8dZ+v+zX9CmSr2fZ
t0Rq/BelDYcLKHeVG7GD+3SWuCu0FYUxw99hNU+6kyyMObOCiDz7pKqT3ZeRXTWPUbeLrKdtU6C0
YX8/O+mMTOjKkhXAqJmMYU/gHlUpa3vnkesXHvCMO4U1tXM7shUD+5exSw61aM/3vac4si1+G3bS
P5W3rRUVBZkcGoR6WTUlW0H9ptwbfn4reOIeQwkdyWsDDDPZFkctIg8MuTSkOatSqfIiECLV0fOF
iH4IbDA5bJDX7H8PTgPGHdviYt7X2arY6SAFyM8Q+PB2U90ACL67Uk07ZQ4HLN8ILsVxdJrWibV9
7Pb28rKAoDa+H6tAfxavIhDG7amY8iKUa5KsY4SCJGNI9O82mVftiHk+KE0oZ8seJ9nW8YCjpVRn
xsUlPYnhyy0KQTS6XoWYqH1thIfFWOy69q355QPGcSaGu9CselnEE8vfmvFN1e4+1tV39n0Ojxrd
FJeS5erQOO50mReBrVarHraVoNaKi1LGtpQx0QQdw3EUtOtRz1c7Fo4q9TpIieHQKJnLVK9RF+1q
YZDEvtY8F/mnjgxQLvrr2ZJxAcogNWNhiBCTgMijstltIjqUz8ttu6C5M7T1XRmQnYqUUKb7GdIu
8tTWughzk7/ETyuM+u2lPwrSnyp76n/jAifqoS+nM84U5YBJzNq2G9l61niQMAaHFV+YLiCjcVav
AhsiNZ6ccF2eXaBFcapmFFDSjBwrvh1nN5Uft03xMjvPmVIcPIiZbLbL2/iT2+woewN6FCW7ccad
cjP57dfue30oYlu7Wz/yZHmSyxdipLIhyGIHR1Plf8byTm0J1CUMhCcYqKpVaQWm16IknhiugTCO
hAhie3iCAWvAOLgIfU3uoPtWnjlT6yGzTJyGlw/fs4XiwCJU8iGbctAYtO7srpgY0n8zPFZ1re4i
t3j+O3Pg6y6sss8KfYA0UGJiCPHX2JHsfRE0rv5Y2uVnCRTuHxqIrUhnKnIIUuf6NBk6bCEPD2L7
eQEnopnZVdFQa0kgosqhRpt3k9UVjBIiaPfh/PaKbXkay0g6c2fXh9rJUfNNHcGXH1vOFOSQY9Vk
Xc9QceQquTNfg5Hc63xkeBXM/Yw9qgqbsnwuuBlaTGAUOggr2VRdbXIa0/QJM6FMn0ONVDI0Vaiw
Y42HsTkYaVoEOYamW+D5l3JMJM7cPNCoMSOEUH7EHYpoJDPSoBhYVP1yKFxM5nKTuKGUYx71R7x2
2i2NizEsqWvybgDOT5jwCbYdkNT0tv40OsI9Qmx7kByqU5ct15ZELuooi2Ftc/CduuKh3687fV/s
WYr8L88TfmZBKCxrEbOTupUjO11fi+yLQsU21CnJz7iL56wprIUBe+3oGN3H2IqQfzAcdl0o0HNM
jVok7F3j0ENKqzTXmL2P4SejTOy4Ig5+yu441Cgwgbadeggwcn9qSnsUvZk6hykZHEIMVRNrUQIZ
lfAclp86NbFTISHwj1opDhk0AdOnwhxChgx3YN0wvlrz5G5DA6UIhwxyu9aLWkKGjG3vr5b+IFNX
YEINvv8jtca2SVi1fwGaVH1njPu/UoFPmnSZhEO3YN/He7UWiOj8WHoi/CGWSec8vig1o4nYFF5F
OoLMr+xe8VRFbDflivxQgmnM1AUNguypwOo8Fq5aXveS4MixZVfcpc5KRJPUzrC/n0XlkiRnXW1B
YJxdi8mxighPZAb6J06quqUrooaCA85LomLpxWHF95NOsa1e2JWgkJRtAa8SU/wwx1RL7uVdOsnj
HCapxsQ0mT5V/Zr0lS0UnjkTOl1es5MMzmH0rEPLVMNikroDacJLNX3I1P4ToP1R4NZbaZEyErx2
eq7YeC7dtOOZyJRtrxSmZP6+841lWEYqYKVyHGCL6ixRUFeiu+2Yl9++tJMqnNcsbTGDwRGqmJ+E
x/zprbzLT1Q3QR2n2ztZbKc3VB3C9v5oPK2KOjZmJzD60mjI7Ej5WU5EkpYdH+8bNcz696UrxHIW
ImYAsaLb1bQzu8YOrSCsg+3VoxRhW3jmnHMkCCijYFsk3CDYtsWQAhxKAndQriHyvjHjj8tl8TBZ
/VWkfN3WgTIzHgCaPBUkHRJMJHQq4UGJZlssX7aFUGpwXp9b81KhORiXgvlKEa7jzNv+PqUE5/FV
Nk6YzoqNMOPZlobabqwcLRwUlSehBl+LJq2KFscFnEUzD2APHqkKZ+r7nMvLWRH3FmM71cwgkq8y
g7DXy5mvk7e/3YzPDNas5UiuFgiQHvXAXPDGk7uC09vxV/G2uf53nAoViRN783aknsk0JmQPE3bb
NuvvKBIU8y+KRN0v2MJsOPwbyp3JiGOtFyVG4xpfz36CiRq4XpiDrfribrii+qDeCQJ+YSZfe4ZJ
kGI+67A2xR7d/E7FZPBytzqYcOAWPrqAnb8ybp4hZQYnwrQykglF/1ZlYOnvUMTfClRoQ+0TBwSF
JSe1yPiWh4N6SK6Mq8gTvPIquu7c+qvipYfim/a0rdk7T2WnleRwIVmKXl6YQ7Xu4MmO4sqZWwWq
q9vt5/KhPWR+fpMGVGshpSmHFpGQLVrOaPOaNL1eSpRBxROeVilCTspO/qhRS8JRNBldJqPny19Z
4XR/yL9iMgVKiiNX+769mgR68EVquLMpfddhMTv50K8Pi051LBHrxheozWtomYIAfXTU0NjqQfXC
/WgXqlvuWCMW+DluwuP6z7ZWzAQ2XJuvWFvFUQYZKDZrwUVUbRCWDJgnb9qW8rymjyTFKbWI7O9n
SNJVE2jGmW/XrfaUKqFttsnPbY3eeX/8ZfV8b/WgtMOchljHFmMOSzfxBNFRQQaoA666nfKhcRQn
0OcpVXopXBMpYmbYAjjQNJD/TKluucumYUqKLBumCRqG35dtyqLp31baObzRw9k2xFuDnCxzeW9O
QrhgKCqzUJk13CLn28mJ79B7akdecqPWduc3e/PK2lfP21vFvvin8Z0kcpi4DJNZ16ylOkx38riT
xdjO2kBMifCIWj0OBgURLGUR64GfhOcsDab1aHyokFA7acJhXiJK/Wqwl/W63csC0g+rl49E2E2o
wddVCfUSdz2by67nHQanBWits3WdiGEII+DrqpIRHSlpCSGGfJ2ox0jfb2/5O6j9a6UM7kaE6bF6
ngvILc++fijBXGgdrdWWgmrPmoFDPPNRRy+1blw+AjOEswhvbphZZOyFwR+lJzMmsJsSwcGa2Q5N
U44Q0RuTI5i+0mT2lP+lEPYjzrBzTQXwYSkQ0lqBtDxU7U2uEjfvd+6rp93hMAC0YchCscQGy/wv
R2lnPHS9q9oQigOo/4HGspE4gai140BgzhSx1Njj1Zp8ysvC0ZrKUaoPvfOc9OIgAH2meOZ5o7Gp
y6PWKl6sdh+KI08iOAhQ+0WYiwh6JOm+y46i4LfUxZtYKr6SSpLbNIt74KWglT+nZvwhyHrirn3n
EU5KoABfUWWpo7aYLXRRA8UvXelq3plu6E++5KR2fg/664iIjynVeFiQJi0fWJnEvN6FaaBUdzl1
i6WU4nBgkeRFlFasnireatbxY3XepzPA5EBAKFZxESSokBuprbTXQnNopLuQKtl6J775ZWh8PZXZ
1dGssk5za4d0xUHC1hQvjF8ZvK+uROH15bvfSRqHCEKUhkufo7hutOxoV/rm3vqEPOQeKTOSjvWd
C/RJGIcFQ6R1mSBANRD+HcD3N9uMPfrf4K3Zs+yj4MbEsUphHl9bJYap1MXsdX5+nbz1WtqFbmV4
SCDjiS7ftYFu2OGHXoVOenJYoZlzG+dsC9UFdKbf08qreqJx9vJa6pKmg+QRE+h48rNBmOV+kRCS
9P6ADCeIsZtAvTM8HaHwsE8P/f8jk3vZNs+Ecj4wrfr/kinWLt8zc+l3y+3sqD7u1cGHbu5nwhim
nB2IrVakfcdSEobc7kz9TtI6xzRlApkuwsaZFM4BDKQ5ooTVPrWJ9GQ16KuQIiLough+ZyJ4s9eL
VFhYKVo3Jc6U/TCy0hcp3KD04I7AoWvkJGX1K2LhDtaDND5tHxrsR/4RzJ8pwdm0mqmlhRYGZPHB
IVMctLb10hWc+fJx+VBj7EkUX4pTYq50Ka5YL11YvBjpoVwMfWH5AEmXKcmKJKmqgXk2fMorbMQs
jzWtd3M1tRPLsltFc/L8KgV75fbaXXLW30RxZ9Oay8OSxjpESa4Z4BLJaDkFO3EWX3ZZ9xPmJH+k
Tfo3oZyzRqWRS1ILoWOuBUJXBe1MPdJcsOzfRHAuqk/y/5H2XUtyIzG2X8QIejJf6cp0tVfLvTA0
0ojee379nuzZO02laoi7rYmYp44oCEjgJIgEDjQrs/UeYyfHzP6oFXj9+r+ndhBhGniH0E2biSQf
QwYOYrVF58iAHTDLZy2mRqR56iE49i8CBDOlsZpV1goBizuhipb5GAVh2C2uBv0hfKJWwF0JU9wL
mq6qGtMNS+x+res+6xKGQ1nUw5weB6o6dyVMt78vtr3CVo06Vfj9UP2gDcclO6dloIeZp6/EO+G1
i/UXUUK9PauMSrNTGE66mYP0i+KkqIYrX5UDMMjLAhvfekQOThhPJBVdBtMMlwwSo/xosBt5oC5V
DpK/+cLb6YiX6jrXeTfagAT11ri3D4pX3lduf2xl5zA6+bfXKl0EGt0fGoEQVwNpI1hwwjzO0iiO
uZfnJjjujlKLfrOVIsyh7CeE6ygXahlNFqZXLVBurp8T8+99oOOXwJ79hMu0MKWBDTO8j+VqsFb1
oQ+R1TXRUWlbr9OR9hWZ062hvy+W0ku4YFe9i/u0gF5jesnn1FHkz38mQLhcEVAGhmOhl72cJv2u
ohryqOMXLtdujuLS4lAtK49zEhTRt4raNE+IEC/VaQ2tLF8gAttMhsxL6+9FTUApP92d0xdbXFMD
k/BVg2NQ9coZSsmZzL+sDgtGxsc/Og6x0TUrsbdXkhCmWXYj58FYEtBG+JNILlZ0CYpYFRRJ+7MZ
nUfluP/vp6BT7Gqtaox39Nxha2/0Fr9zmgOqy/WNdrswRw2qID8ocrAvlHIA/vdNOj1g8aC1DJAp
gzUlTidnKb5WJuEClOUEAFgsQx2nEUIMkIsoZyX6U8sJoY6Z0MWKcgDldGb3wJVjcpBc8zKe8bGF
B4CJ4vS/ajVdVpnO72xdLM0XSr5K0qj0XmGHrrWsrlzbbldL77nZNmIEu+HRpFt1BjHV6kfKzZgR
NxsHqN9Cc/P7gtkUKZ901mg4l/acG/60ftb0QwfaBy06hS31TUUZTYDLecG7kxxBG9aeh9WX0tuE
QsxrLcw2SuD/HowAmeWgV2poqj2eB7Wg8OMgUoLZnf3Sn47VQMTOtbL2VppYnLcnvbeZCY30Wy5v
OGS3qua8Nmrjbdd6oPreCQuKdXptagy5GnFe63InjalTt25I7V/gPrXjE2KpHqumcptVkGHVx8K2
IOpogYXZsqm1BJQg4esnSpW60VcYL2xzp2zuNVY6GYa/4oW4F67j6ptTWByeNhhn9jl/Y4OkMVh8
zgqJ14fWHd0RVKQYU7/HbCA1N0KdFP/7RqQxWxkzO/ih3JiHJJ/cIQQjsiwTAEHZkP99Iyabx0bB
+mNopn/Xa8lpkktndLhlFULQdX00fBFrmDW0xRRYUvFNJ+kQ1Mi32XLO0q/G8GX/JrrWuIBoepMh
HFNvW1WTtvA86WY5dx919NFkL8ZTfqMdFJefVHtLM6pcvZo2QoWDmpUsmzoGobpyGMvWwbwAkcRf
zX43EoQzUtsGhIcGl3D4pzbW+3wXAfUY+dqK8HvgvplPAPPKKosm4ZqYL+Ht7Jmu1XrWPch+sQLB
9k6Nxw05JejhQa8E3/pBVeauO+PbP0DAd1DtoO+RK9ol80M0h06oz64pTUemS+9JKDY2FWBelorG
riRUGLQxRppkybkzdb1POCThG2JyPIA2fgkHXsf4bNzXpzqIPdtLP62HKcCSN28ChzEhkTChmCsn
jcKUvINEdkw+4jHBAU/zX3HQHsvj7Cpu8kV1kud3fSe9GVPMm7UCfbLrCqFFcYzC+/YdFArbuBbz
5joD43gZIS8v7ehvlvY3VZh/3zcc9+0d3xcz53mVQpAIQYV0LP12yTxzeZamQ4mctqNouChZAmKU
2Ak8mD1kGc1R51PEkdMxbMj4spbU3oX/uLn+DSlxEmw18xhfma/YwdOZ9agVTvU9d/Aid2zd3MWL
3EA9ylFeL+BIsWSsSHXopw3SPfz/bI5Uj+9/JE5veglQsaZDvFTc5ZZDB8zlmxc+4UGLOcaBf+fY
T++YKfrFBwXAyJdw0Ra8jfAW+TZzI+nroBJwwc99xwfFua9yXdMkH6FTi30VxsOIHS1UJBGuJ458
5aiOD7MGd4DrxSBTNx+y8GgZQTj/WTwZvDq6ySv6Wp5mJea6lPdjuDjLcm6qlz4qvLB53g9dwt3E
aS+lNMxZ5aFb99g2GuL/6M8uC3HUq9UHoy4sLsE6Y5dIR41GUAcvAMIgjZG+cGc22ztV+jE2N5Oa
E0kEFTGGkEX0oZFolYqjb7D+0wrSoP4UHQx/CTQfmyK+kC/AlFICClh1qSpmDaUaX26d8aIdQ8mR
3MQtLurn1X9tI8X4BKEm5QwCLihtNi6LDS1j67SGgR7/359gtzBgCDAQJtiPwwpolbendL300qeC
GvuiMFuc+4okqwcQ4Lqzm9DpYsPTFgDOUIJBqPdt8O7a+vg01quDBQmubvzUrYcFpD8Sm4/7kUX5
jDghJq1jnsk8ITPQU50clRt2Z/n64Ji4P/gH8UB9jhBOI76dKak8tJEEgdgN2I8/yuomSj/sK0V4
iDgs1qdSL9UTRBTKvW2/KPOfgYXJ5W+QT28ney5S/H5ZtT5LWqcEZOyrQHqIABh4Ms3arIUX2i/T
zxqju+Mx/ySflu98dfCCPfPUuABlNAE8pnzNm5SnLJ12TrPHyvq6rxF17gJYxJlqDCp/8Mv0D6+c
4JOCJsV3zO1sg9cUwWEqCmVJuRa95ejjs50RBd5rjQy/SBDgYepQ34146PIlKauXe9iFh8Sbb/hD
+YgIT+JQxOLR3Km1tfCLL1cvcqs7zfSOSfStOmK5SNJXqZB4dSDvTuN8SdrbnqqJU74slosyYzJs
jd8TYzAPbn2K3dRLKteM0XDSnQqvjdC984dfmpb2a5BGpbZE1YIgtarHsT+FCzbAK62TKhNxHxGO
LVaOOl1aC2yZwNU+fpujL2l8a2lE/sO9didttAQwUJBetdOCQyqLL4UZpBZWvUsXY/rR6T+mJSQU
ou4ES4CCUDFZISU4r/DriIV7yrE/6l7nsUfOAh/6JNm9SqgnQIPUhFhz3EBefBl8XpnHY/CT8crs
immN0z4Okd4oQIRuxdMCfieUkI76IXtCpzG+2Mtji1FizW0Cepf463ja3vEJkNFVFVMGnpIrFb5b
silIbMkrLebVqe0OXXq3GLjltTUwu9Ld15YoFoiNoW0k2+HCkxlsg2fhV0v7NtbYRa8G+2KIGBDb
QvtuMYDvEMOmGz3+zle6yQTt5nURloJuG/RygP7y13hmzF7Rgi4Dd8cvZvlhNTwpXQnPvw63bzK4
o24u9npMjEJR1h7k5qcmPic5dXnIVz39TYAASvqatYodQ4lc/XuyLiM2R4C7JUm+qfNlHm/W9Zac
0aN04n/f6GSnBdOkBjpJkb8kH6ecqJxz5/3dud9UErAJhKGVvOb4/bY/s+4m0oPaLh0Ny6Ja6aM8
pY79jqU3uLLeJArwVOmoYQ4tjJikGahkL/00OMtEPHtRZhMwqUwNW7bVBZiUMH9WirPSUZnwf6QS
b4oISNRqZTUPIUwnP9qgGqtuq+hY+/ETp2RmeMAhbpH/wPU3eQIOjWUaDZhnBg49L1iaXaJWyUB/
qB1mP/clj2I2IyJWnNqVKjPpWvQIoxLxyPTbVD1HVNvNdXj7V6PXp76Nc1tar6ihDgtiENXN19XN
wQke570PgCfuDUqUgA1Sk8/hyp9zB/tuRJdzpDlYJegAkQgQoswmYERqL1oR84Bty1tWfuwX0A99
3Idrwrlfr8iN2ZROj+V6hIgqPUXVN4miUKBsJWBCWA+zoURwNIn1Tljf5W3iI00ZEyJIeRDuYI84
oYurrbI7jtcruy2Tv0rUCXv0qOgfx6z29k1GiRLwoGnXSZJ6Lqo5RbI7oJervHTpS5h82BdEHb8A
CnoF3lWlgu3k0o+Xp7lxZ5s4/qu6GLIpq6qpWYYp4EBRqRaKxkgnsyVCSe12Up6n5W5ZPqn9ey7t
N0ni90tXzCOIeiBp7pmjLM96OwdtSnjBVW/eCBEyA1tGn241cG9T0yOLhoOUk7yxPOh+87SNDCH6
i3DVtUpC9KcXhYEYsgwwAemOZ8VA003uRyRh4vXG341EAQY6A0vwmAbTAQgu0veqcHK0/rJvyWU9
N6fpPvU5HxpxXqRUbusNMuQN3qGLDqkqKM9QDP1goqvVPqknNmNDIn9hrZ6Zpz7tuzwpVcCLZA1D
feE9EvM9tD0Vfo+t3ufsMKBRAuMruV+7auhSnRLXG0E2JuYwtlHWihVVavh9yBcH8MXOK4YN/3n3
pPq4KR8V4aNI5qjmgVBrP7Lii021U1O/L6BGn04900qcW5MdrflSGMf9I7qKShtTCZBhJpmS2BX+
/d1yP9ZHthyx0nRfBKGC+KmiqUW1pAacIGnu8vUU1cTvX//we9NB/Ehh2F25mBYErM+YXsPmn9yr
XOxBt1z9XvvJl39S09nXM66NSAE2tGWaQzuEh833BViETxqGzsH2kjrTdzl4J8+qrWwECqgRNSwa
Z+7SrDtkynGanguKxpNwBXGarWGgz065GXuJuXhscmVswZDslkiDKHcQMEFT+lmOI3i01Z+n5Ea1
iCLu9ex7Yyoh+iWm2lbZc4ANqp88Gy4O8mn4jOZ9l64BXM2INsKE+C9MqxwV/s1SVTdh+GNkD03i
ZWT7HGU0AQaGuQD3XsZdfL0L7fsu9PZjlIwhAQcMpluLVEJAgfeC7/pZw5x2exMmXggiltDRL9KJ
qoFSQcT4R/UGplUt6/Wlg8zpEUW2M1osgvxTauFCsp0SL1vonNrXksiPmJBQDDUS2IY3MrUrboPm
C1u/a6CQTcp7WX3HXPU2YJmAEIo22LqSwc0z1CYvnJMeEz4n01saj/elFgGu2z/Ll8S5mDIs/vdL
Bq9buuFH1OsWARCMO+nmvOCEWaPz87Iy154/j8u5aIk8hfBzJoDDGvVdGPE0ZZE/t5KvR1/2PYBS
QcCGaui1SOMwWrJv5lI7IxyO2iND+rWACUvWsUnld2p8WVyeUlZucpvfdJ4acEJknTh2CvCYAA5z
NeYsql/jqIpd7mrg6jfc9W70p9HpD9Zp34ikQAEszDaaq5KnsLOC/g0OFfoXrHifz7x/Q/pC9W/s
h60psgOGkdVONW8WNeKXMQlYcZnWM74Q3Vn/RGi2/zlgisVIuYi0cu7gH+uz+VgjYY2fjSfOxpN8
AIPAI0XcR7gKPtx+DSk1TOxoraCafsv5nrWj5DM//mk6/DWQnSgeWuLksG/hV3kpi8JIbnFy5u3g
G1i21h95n7zm9nipoTra9oPNFFkD9T4Nm1iBMY3loZLdkn3S3lWf/vf6NWUBL+omn0ChDn2G+q7U
T6bxpIcEJFFaiJARjVYeZhBhRU9y9tCXf1vUhy7l4AJgREbW4D+gnp2eq/XQ24c5/tJquiNjaRfh
4fsIi3beXz0gb5pathgOhXNosSDH9y7zTW92+48tOLHLg/ZjXyJlPwEslrG12qaB/WopqFVfkQ8Z
1X1F6CQWJDNpKJSEe0EdP+XZrWR4f6SCWI0Mh1AJQ+7ISbk4zVA5hX0/x3//mRABCpo41KPBBhSo
6VnJS6ez/mpbIishzuIVjjY3eDtZbLX412SExyKlOdTlgxE//5ke/LC2MhodnFI8XkYDHWOhfgDV
aoLdqPtSKCR7LT1sxDSVWlorL9yg6h1oXuQbd9Hln46o0DVf/lCaAAJDoae2zHFaPtiH6a45jEhT
n5bADOKz9sWgGMaICoYpLrOtDXTxG/z13nrmOK0ctafsxL9gMETr7+u2/wVjiktsAdGMMZ6tlMrH
anVG+9NcYk0gEUKkRgIMhOZQwi8QQ+xYnvibCBIG/X7yeAub3RHeQQCCSBSoDP/PB23lQ6VcFKrq
Q93br/34G+/T2mJFfZo7OViTpifsU/eiQ4QK3uqrx+kvirOPiFuRKDCS6k7tXisc4W0qfc5GV6FK
7pTJhMxAkiNNGXiVJp8TcH0WxpcBT1X7rkbJ4H/fWI3Ndlun/Kmlwr6WVT21MpWZUhK4ITcSrN5e
5UnBueSX8LH41p+UI/Mf5qco9vm2gtztqQFq0hUEaFjTdF0K7groFxuD5En35xv9QwLaCIeXgpYj
NedG6ShkC7qOPd3TBCtOeOJjE2bDqakVyt2EHGFc5DRV+VdSPz1H84csvagmwcFDoI5IeqCbTVJF
fNIMq29K62XNH6MMlO8W8YhNaCJyH9R2bcxpC1tJxlOP7ppVOUwjhTaUEKGsUFZo/5b4zd2uD1F8
ttl5KQhzEWf+G83BgvGknDdJ9L18A5KVc5lSjkyJEAAgU2Lpn1p9sZxtJIfv6vN4S9U1Ln8TmuOS
WkPM51njRDrmtdPLnT9P3/YRhjoK/veNkDbqZXwQQMjcHHPzyWgvPckexQ3x309GpiYE/CTN8qJz
FItPvPDb3OoPneRwxjwOMXrkGO+igtiYToh4c9CsPuFfpWly4ez4GCZbgz8znBDyjZVEU8odrFtv
MaXTVg/SfNgXcd3BdFmzQQFjME3QQmWr1hi85zFhN3348B7idVTc3n5fUAGbohM5HtHAOXbnMD7q
yctALfa+7l5vIoQkRlWKkUl8zCMqfoLsTSpTpx0J0sf/yGz/FSJOnjUstSWTt7pOYJ/RXb4QHeQz
r7WV/LAQh0JKE8Ar07Vs1iLOM4HMVseUUf06bfY6HOuF7r4L/EeZ+U034SMntap26kKcUfgVeRPW
FmlPY+t23oTVCLWbvmDD5fumGd78QhxBi8APsJiM23NxLXwnfF89jOcE+klrnbkNumD0Va8+UNUP
0rIC4LWVrjGJt+ilkc+LciuICXTP7l8Znt6bx7+ZVoA+ViqTuvL+5XCKPK0+seIYpqnb5v4fnqGA
f7I5twrLoVf5efg5V05/6pwE0/aNl1lHNSiwLPR9Kc+bbgJ09LEsmYYK3Ypw8ppeO8amTAQCEdq6
gB5hidx0zhEHpaE6+OJ34/pnr0RUAFy/PN40ERCkH5cGvM7QRLqxb/mLOJrlU2cY8OjB+w2G3mmO
++dFKCaOphVN1KYzx6xilpwosxzbvl9xi+xLIcBdnE7DG3+SaFwvjP5GWKtDjX5QWgjAsUyNLvd8
nKWdbozQK9fbiXqP4if8+73+79GIw2iZYXelKkOFEhwyWYHZJ/NvKamdmeVeNC1OB/zYNxoFEeJ0
mmaWcdYkECkf6guGdI6Wn1zwTewWXhRQVFn/8aXypiC38SY5StGpL2OHF79YlOCfV/L+aLk5is0V
is2UPakjE3AiHmsN1zHEdcYNkjJn0v+2IsrvKCECMpizYYKGA97dlDd25nfS15J6X6FECMjAukqd
kgJ6hMV625UW+p3ym8Ra/X1n4ObYcz8BGWa2Ymk6n1RUwtwxar+rH6fIVXKiBEiIESfUFLVLOr7e
w5uKg5F8MdVPiX07Up1ohM3E6bNGkVbFbiElqvwJFN9qfGDx932DvZZ1dywmTpwtK39p4wfTFT+Z
+bMwH4rpZlXAhCG5efVByZ4LKgHk7rQnksP7JoQw4zvqNoPIsgjk4QWkU0FY3Zt16zT5B0I9nnnt
yRLyh6pspGys4BBDr3uh/Lm2db/uzZtIyS6rrfqRpZ403fRMdXQs89O+dALPRZKj0KrHeV2gqFyc
WXqsyC4NSoCADp25xmNZQ0D7OfvIVzDGQfpX/Gk9S48m5uDMO5X4hKbgzxSgIsuiAWPNkBhf9IMR
lIHkW24XYBGGV+Ddg4RbfiXtnZ+AG0nRM1XjzIF67qtnvHxgnsxOPOsrp5Gk4ZYKbAE/6jCWRosP
Fnbjy8iCXmqcdnUS7Q8/T8TWT0Ox6gKDX3w4WAlkUAxL7vIwBXqgHkGHRQxWEF4iTrHZkaVbdglh
VngK1Ytq/KFTiCNsXZKMiWlBQOfzVsGCF/b78z+d8/wtbP2xH1eUF4rja7HCUpVxBJlqfgv7yWN2
iCtP90YfnMkHy3Cp0UkqyxAH2TBsyOZZgkh59pXPqhu7/Cuv1V8/fOgPEQL7xaE2ViVJr/EPEXm5
1SV/AU9FST1aUDIE9EisJq/XCM7eN6el9OX5rqPMRrmeABdGmyuNzWlmuvzByM8kLx4Rr5YAD2NU
6uiCg5mK2bOzn8x2Ijl2O6rQStxYlgALiaktRsizsKLA94yzZpkbWsdZeiqlw75rEwqJfZ5sMOZi
LvEFhfVkTmY+s+5vM3sp2Jd9MYRCYrdnD04+U52h0Np8VrUPy1K4q5we5MbvqG6k/4gcYIyuotcc
Cz1/ve77MEqUugN3oX5bX+xzdwg981L/1IMUYzVUoeK6T78JE3y67jq2tgl4DJPqIZ0xURs7Y0Vx
SVz36jchglfn4ToxFRQ26Fd8qKXPEXmvX/eCNwGCW9dFPnZrAwHyo3nIjs0ZC/H8DtNil95XXNXJ
/f6FnaJP+05B2U7w8jK1rbi2cVBR+32szmCHJxe7EiLEJoOpnptwzKCYyR6U9Es/fNOyj/taEIcj
9hnEk61muQItWul2RNdRQrTGUioIH9HaOmrpZHAqTv2pMDEhgg8Niors6vmbMlNkxcbOePF+Y0PB
qoV/qMuK5cvJYxHNx3JI3WoiW1muJsgbUdycm2R8xQLMfJYhKtfQZlejzzcM0NfAa4n0poqrttsI
43/fCNOMec4yzowkY6ivceLkU0G1sVxFto0IAQDSbDTjiTM8VkZggiMkSv1+fKnXc5VSvd7UKQkw
YE3dwCreBza2BlYw3S6t7ciY6ZpUqsRx1ac3Sgl4kLYYUzUW2M3AhkxeeeVT4G3tlshC0FjMeW0T
ipuTkimgwWQ12hLzOfeWnSbzKL9rZPBNJ/GmU9I+n9cVB8Xip6TFtO9BnphTJ1SbAeEQ4lU3W2xE
kzROSTJf9JfK+vjdzFzqPYtwbFsAhW7K4imdoEyBHZ9Gk7tR+CGuCZKQ65NAG5MJH85Fq7Gh6yEl
fCkvr73eXrp67U10mjzVMW/qQ/yV6oe+fn1vhAoAsbC2DMcZQtWD7Ko+KCUP+U3/mmcz9KHsgzdl
RwEgJjmRCoOzjOn2nTx/nmJPGggRpBUFhJhldaoT/qSwPLJno3JijLpYT+qP1l998zj7BoDvXdO+
GyMKUDHZejn0vJE9ZffyKmP6u3NT6enPjCeghG5lVYQRBxS/4s41RieRcjdugn0hBCzYAiwk+VBm
uYwTKtHPO56adw1FvllKnGfQprSL1VeoM49R5k/dOaHqT4STiRMMhWHYmILGYczjobK+JbJnlC/7
VrreqbVRQwCEqGqYonOClcmV3dXrwJlb3shBiTkq6l2HH+tvJZKNKAEVbDQcYAEO/HkKazC4vBjJ
yWgeZPM8yMe0JmoJ/Hj3hAlo0MuybCR8tiA9Jcfs3B6Ng4YNWlS8EF4mjjBUc1GbHW+OT9RTmT8n
OVGyoFxAwIC27KQs5oxzq3rR4g9y4WrTgXABIj1gQsybOZrgK0590xjOAHLr0lNNzu0D+MRiqc/9
N55hoaxLThbwA987IwEHwq6Jk7yA8ebGK3lzBVb8NuCl/7GeYyzmSm9JjhrKnAIooD0oTFoFqsqH
pPBmr3vKzuHJuJNP1UWy+NoSbBZO/to38L5QUD//mkzKtbw2Nr/YO23C8rsffbZ6hkHdSNdrTf+G
lyVOMyhDps0D7yKVvw6vXGPo9XZVzVvPvFo3HMmdftdL8huJAnZMUtdLtg5r6nr1ovSmy8o6KJvC
kcCTn9YpVmX0ga52gRVbzr5Nr/cWbGQLYNJltZa1/F3aip0K7c2fUePFyJX6oV9c854dxkNJus9+
oFjiiAObMms1OIFTr/7o4udBUtx2uU2wcOQPleMetfn8WDTkswan2jKN1XLyRDmEFVqccuY1EWgt
FXwxLO2nhW8USxJH1bDPN0GXGAYR7fJx/9+yD3CWLABQWEbWYPMvPKWUjqMJn8oTf18EcQdZsgBA
/Sr9Lx04fNed7vicCojA/fllcqieFEodAXLkykp7VuMI8cngaM1d1BMvblSwCwhTS0mbm5wgL+0m
pzAWR55uEuXbvsUIIWJ1Ar3Ia1/xTxIwcZ/tUXZZCIrQggoywlhihaJBpSxOeXwnK4j7Ixu+VpOd
iJQuAoikXQbGQhUGm/FgMh5T8yanlobsJx7WK3JuwkmZhn5ZOdd2oyf35VR5BU4+07vHVU6cruka
bMFYiBjmPvvfd5v1il8bmdUILjT0cQMb06NsfcqslyK79PNRGYgAJT4TLHE2Il/LTtNrnFLjT34D
2tbjemPcrXfFZfSH03orgcnfeRcv3xv8KgIsLHZvSCqfLWHWIR6e6/JHrR1Sas8P8U1niZMRxTpG
WsGjSTqGX/l0d+T3jqlgcydfb0k1cVH+LoBDkqZSAtZlgEMEUkgbrEqp5u1HLnVvKQI+9AMYl6UU
fmE9G9+jY3eQ/PkJgZV/XDzeP2545fd9kYRW4nhEGlm11vBlC3lzaxQP5EoeIoDF6QizapbQ0HBG
0QrqK2fWLbdoTSKciKtXnIkI5bYdzQxCdDAwZMX3dHyZ00drGQk51PmoQl4xo+e0nC1YSz9Ud5iv
vQ89GQvFDrYjnZsAXYu307u6Wt5iSeUHuIEKe8ZiZIMPqqt90EgHwwx0atULdUb87xsRmlG3dsXN
x0fBZskNq9oZqIWAlBABE2xltWub93xLrYVVp/ezarhR9HHfmwlcVYVcoW0j20Z7GB8w1Jx+OET2
7DTRU471symBrNcDB3ufQLaOCre4omEu7HaeIxTQZzTtydVtbAX7ulw1mGXLDN+iGOQQ76W8Rm2x
S5HFzcrPKT/WyoesJh7wKRGCb+GNTu9MHdtth/qHph9DMK8v2nFfjesovdFD8K5sLPR2tKGHdGT3
fM449Bpv+vwHc8YbYYKXlW0ZpTVfDttngbr6yvCSDt6+QlcPfiNC8DFbzTHznsNoY/e5Lk52QZw7
9fvCPTNjkXjWD1Bhse9iyUvD5/1//9UYYbYlGzbD25yIyI0KUjhDw/rpSH2sq5NiDQe1zJyRJfcD
1eJw1cE2soT0LVSicglnrAWOG6RT6JvMXvqQiPmr9trIEDB5kcLJzPnyeFk5RZYfW+/J2Te/z+Vv
0LFveqwctmAv2RydiH0EH6+EXR/7h0IZSgiS1rLWoUqgBLNf8uFBsu/U+Mu+CMpOQmjkU7e0+gg9
qtlfs7NcES+KPDf5Lafd2EmMizZdNcyqwk7oETO9IU3ccvkap2dEYFvds/plXx/KZEKcZNhvrjO+
cjrXO6fTDktySZuEOBfKaEJCVjdyocwhlIpj9a5l0o2GTdD7ehB2E+fSMgx4JxHXwy7v2ugSS9/i
JQPZErqNxw86BqMMwqGvfhOouFcUzVZsZquCs9lTbWVZCYSZzqMnOcYl9cYb7S5tHb5hS0WeiW3a
VJ2LH4foHluhgvvNXahbdQo1gQmOpD6lQ+Mkk+5E7Sk32UmhnhGu5mpbgYI/1tFSFXPNr4KAb8pI
MIsZ/a08TYGG1oP2RfpBvjFxpNlTUfDISW9tha1QcTrbB9PEJATD0MVROWu+8rfZOwm5xPsalm91
FNwzyiapWmxItKSv0lx4xmA5UX2Op9zRqQ6Ya6GwkSX6aRyNyRCrkKViXNvqVEctqafoayG9FaH8
CrWpWZa50kJEyU76WGH0+GujELBxNR9RFcO2Dcs0TUPsR8ZCb0VpIoR0kWL8HNvWA8ntTU955G8A
9YGaubhqto044QrM7bXQFbtAeHeZk6mXiqzQX3W7jQThAjSZahZtzjEK1OoJPhptb21d3VFcro/2
ML0j890akGu8uRCTKlTisoC8pUA7n/KBHKK9WqzeShAAKpt1hvEbSGhB6MDpKQvXuEtc0+lO7SEn
SSI59PwWt6pqGRYqMZoqPnFIuBebRV5w+baLqyaPHWalVONHQm1AvuoKGzkCPoBcIRrQgwd8MApX
xbNmOZ3275KrAbSRIOBB3Q+hGtUrcu3SPs6D7RryoyYXxGfDvh6a+GQRJUalKDb0UOrIBVkc3Nrd
1+Pq4wGa9xSmmbYNPnjBAzARPlplCBFDETpt66vdU5gdFuOvGY1KUXnKmx+xSd2LPBR/94M3ocIV
hQp+2HczrAeqfvuRN8cm2JiYRb4c/P9MBV67+Lc6CheUGht2NowQp4LuqQzG4xA0J/VIdWFd94k3
rQSvs/R0TvOOa2VObheBSag7Zoq/f2CUEMHxpCkc2liCkGrFOofmvIS6G2XBvpCrcappMkBbM2xd
fMNalWVczAxOAca2pn6y2r9mDfvIiDz2qndvpAiAna2ZYpjNPHghAHuy/tIywlavNCq/+dlGggDY
URYlkqm/4oDT+XXljAOa1qIbkP+exnP/M7uwr/J35afmpmdyNcZVJ98IF9Abr4yNbbY4qT6IH/D+
d+zP/7D+Zh4+Nqk4vpqgaCY2R6KEZVoiDbVh5n22lCqeolB+NkAxVRz0h/UOb7lBjyl5bILnK3XU
1qVGPK6f4r+CxdGESB+WxIghOJ0/1eODXhBdTFcd/k0xcRpBluQEjV4yzLg2rr4cZjwzGtTmLkqI
4IrLGrJWyqCE3fWHXP5uN7HPtA/7UXU1Md9oInij2WslCPUUoHn6zbTvihzlrGwMpOhH2wVtRXRe
XP/42IgT/Y+ZjVSb0Cke3NHjINu40Yy3fawKMlG6b12tAgEd6YmUQ3Bbb7KWrFGqMuSeKJ/nSzs6
oBi9Z9hjxx6RJ31UneyZAl7KsMJ1UiR9nqgjXAQvtElyVqcLKEcdU3qepOmm1Q1n/xyvZ00bywr3
yViZTTzn3LKnNVA8/njAXBO91nyYpPlEseVTzincK6kaWqNmwG/k2rzNpsodhvk20RoCQigxws1i
zFLNCZZwfYW9k5q3Y/fUxYRTEjLEJs46b+ZqLSEjmqwPrbp8bo3xbJcytceVkiN838RRUWtGBY9Q
1NjNst7R0Y8wxBRl2PV78l/s+62Nc8Dy9m6BOh36Ai37segP6XCZa0qd61nam8fZAnSwbkYWa0GQ
euBje8UhAjGZ6tTuexqp1I0gETTkHquJuUamBBaXg1VRdR4Klmx+dBt4MPEIrA8czwt0x8RfpgOI
BYLooDtGiw+p1om+/w9p17VcN65sv4hVBBOAV4adlKxkWX5hWR4Pc878+ruouTOiIJ6NsebhzHlw
1V7qZqPR6LA6l9JCbAaAK6kEBzGCg28KOhzYSe/txrgi4WXa7UzynHS6XZa1U+USXy+zDNFF8Ait
ATX0mCiXQ/ZV1X41xuXoH857IomrZYJnmKxcMcsUKBlV7d7/QksJD+f2G36lOcEpdENuwt3ha5mV
214ubNH5k+kll8wef6gHWeVXcmzFZk5SY2qqNIFGA+U4F4NN+umQZ6PEgW+qzdCxDdk08T9xwmhK
2GBVHSKzlB9q/8mU0bpta20FINhbMubm3A8AMEqn/7ZQ2gYexqMzr7s0nXovG8yTySMYG61oMIPp
B49R8+eoZ07o/zpvZ5vfZSWPYGexYaVWrAKgDPYkuSr4vo1klibDECxNS+NmtnJg1Kmj3+RYImE4
xC72cA3E1m+DL6qL/tT9ecGWP/zDA+FNMLGDp1UD2pAYD4SAHNX41mh/ZBxOFUzlrOd2rUvgJDKK
nTxFNTA6oACxbKDsyl3pf1EUiUvYzsauRBJC2WgyCj9LgRFegimLgykmxYtXq73U1tGCWO+7J+nu
j+U3z6lRuJ40tMPVmA0Fp3HlLoRGgWd9Me6V771X/AuSn01vbiJfgb1ljOG58/4G6ae06Pqkx7tR
V+0UhM3jzUCOufpMkMqn6smSFQo3P9sboGglSG33IxkGOHMwoGj7uX5Rc4lLkkEIAQvhbaFrCSDC
4T7VUZR4mirvvK1veyXQNaMLRLPwn+VvWN28ZRhrczB1sL7Ltrc1LzoZLnYmLl3mylE+Rr5tiSs8
wQt2ZKx5PrZLFsGGIUZ31Sm6hRu8yC5ncxc4qi1/fSyu7oMlrjAFV2jmphKqOWTsfeYVTW1nYJtK
Juqouf+MoogkZt70vCs4wTG2wZzm4IlDXFY2VxQV6t6XtcLIIARrZ6nh68jHIGdanjLTq2Srijcj
FUvnIGxRVf1DV15HirZIarhADgqUYTwYFtKM1pHLJpX/hzm8AS2CrsyPkKQjLXb0gVDPbgu7Pjb7
8WBehzE2nC9Dqv2jHtsyGvvtt9pKPMHocaGYc7eknPUbfrOsQ80cvAZuUIIA3w+IIVzJIVtc3UcD
fJNSMPpGj6MwWnxF9HVZ97rUCCIHFLXOgie3d6l8gsFbs9ln0wT5tNs0c6JDtWfHGmWjq9kxdsFP
ftTuzku46alWChVMvliqU12Lz1in7DBrTWWTIiQOs2SPHhmQYPhDWfvJGEEyGpTOWJ7GwLITWZZO
AiJ25QU5D8e5AkihFfY076dptM3hE9MjWA739xETG0Fyf9RVbYLK0ta8TqbIHRO0sxjaZ6KLFYxw
89d4uhl6BphuvorKH6S91D5VWFlBCBc9tjNHBrXgjMKk+eEP1bPlf+omXEEIbsIK1WjKOhygpnf7
6j5KLrNPce2uP4jgFGo+mHONTaduFfs/qFWAHlXDmtUsklwPMp+nCd4gzHQrxvGE97H11EkfCPYj
Z/v5OjhO35pL3cv3huR4bl8Xb7Ym+IO44+C4WNSX1copZLPdgtr+vAeQ3Bia4AGiIk6MsYOdlVP1
PAwoG06l23Tsziq/nUfazntQlVlEN5hqGIIPMDTd5zSGvS15j2XYfMl7BGCtlOU9NmWilOqoSpoU
U/TvL6eszIasbUKorblL1eukDL1AtyNLRnCyHYStgASLmJSsJdwMOiw7wVwuZFqSH9m3EZFyJB2L
k6IJ1qCWg0Yw3YXEx97a012FmkCP3mDEfEvFupdx5m4a30o4wTKUXtX0qABcm3zPNGIP/FPeYYUg
GMSgBwqY1IBQqVd1cUqaQ8N2541u80p4gxCTEHrdVhZRYAocd1tJwWyW7kj09TyIRFPiTGmpjki6
aJDDGg6EYgz8eP73t+OClRTiZaD2pBtTSNF4k0ewKU/xFibUZQ0WEhDXMt7BxZA+hD2MYJm9ZnET
T4z35ycEZ0veljGUpkW2wmfbTAJwKTzW0WloQ/u8cB+VB85hDdVqsK6buv4q+yqSZENSgeRLGV8L
h3ll3YBDX1KilkEs/76C6Iw2NYY4QJVEuUryGyZt1v1oZe9lEBxOzXszKkIALL0k5i7xauKois1B
0DB+reHh8Olip5G47g2H8B5WcD912sZF3gK28dpLC1PG6Yt1aYC+Y2lGs+rfv//ewwn+p1IszewN
fKnGWyrv4BN7MLnbO8sKiunQGm5xkDWHLRK8t8T3kIIPYhxLqjIfkNrEbtTWuOkMspsstteC+vAJ
O9QZWnsNC8Nk4kUYUhS6iiyHkczcTcpxj+Drt50RpFlBCP4upjwsRgYIVVX2qQba0GF0sAlDcqI2
3MU7HLHnbEhqVQE14ISLdmkEqvYNRi9gFssrPb/CzKpsTnbT/t8E04WEB1XCqSpNCFbQ8WuQ4CWm
g6fUDyr3/DeS4Qh+0EddkC69e2D8Omja09R6cShbMv46LfTB5lbCCN5vCudcjTJoD6vg5l1wwHY2
l2E5SXWt2OkO/FUuumZ3xQMd7XIvnaZWtyx+hS74qiHTsqGwoMre5F81hqWRqbkf62JncFTM/cQF
F53d8uRCJ7LkhEy7ghdDdxroBJavWEZ3lnavTvdd8tuPJ1imQbjKDEO1qBiZJR0tgrZJIB2n32oV
9Dz6d9Ccyji6Nt3GCkZwjGPuk4gUgMnyizzq7IqADnj+GleSdobNi2WFI3jELgnLquXx5A6kvGss
jJzllfRykYEIPjCLrWIKawijnjQk+EDCMh/qp/qwcL6HtRPbuWP9fmP9++8keKqZWwneuBBMC9oD
uHsvzHpO7M6Svalen+QfDtubBsX4bDJSYgXJYhAYv7ajAyVOH9rJKbxHL/xudkIEHyiyxLfFU3Nj
PH0q5/JO1A/Bm6mpem9C1BoNz8Eh3YXuENvU+yu48q9nSTCyecpWEgs+bAr1Msha4FnxE0e5dMhs
XZcstNw2GWSFDYNgBkoM4KjfTa2WpZOrm3c0P+WyhdTbNwzCtb8BBC9FSQX+BTWbXEad8tjtZ1tx
ksFu3GXLY+kErmzvokwiwTfllHWkywBYzeRPytDqb3WJJJ6SYQheY+iZleQ+tJYO8z5Nsn3MZRs8
PkbWi7G96U1wGOVMY876JQJAJlsZ22uz7y8sdTyORHUNrZCEbDKJBNcxRxqzCgKtRWiWLO8T7fH8
fbztZ9/EEdxEUjOl0TCshDVHBGwqP5WxvIixdBh3l3seaTvWfdOcyLodFmHWBx1EWajXNadxglPi
lF5xzJF3kaXRt8/oP3KJze7YWhA2XQK5imanxS8G3zWaJNyUCiT4Ad6DCiq1IBC5SUGnk+7MwO4d
JJccdpBv2ZZJJAQ1WhPGOkaygGbE9sgeCr3B+kLJdSgDWcxx9c6KKhqmE4NIfb8P6a3G97OMFl1i
cWKHM8dOP+4PgKhHyyv9l7Arr4xEOQ7l75OJvjuqluANKLITTTVBY0hlLeTh2ljtUkNGwShTmeAQ
jNFC1VqHPA2/HvzQ5sVF8/szt+8lEbzAkAdB8Pqy6afr1vhONFm1fzHVj5f423ER3MDs46wkPoQA
pRLeGym4F2HKuLwPy8I42UiURGVijyrJstCoVLjpIvgWV3stLezO+JQlM8yr6ozpppjkp3re+yFI
n92wKb6VdNgNOX/ElkeJV9sW5Q1G8AFdFlllWwEmLa+U8T7SLLuUDd7KMISTT7NwLoMAGGoU7pX+
e6Qkrjr8cd49y0CEk99NcRNnKI24RfyUgnY3Uk7Z72+iW8z4TVnL37DyLkYQd6ZfAoOhDx8Dy4cC
JO1TSiR35nIaPhrzG4xw7hky7vHcQF+B6jTdVwZKK/rsq39musdMyUyQTG3C6adEySlfRKLksuTP
vXb7ifmz91oTDj9JkGJlFSA09bAUnnOuSIx4M6YxNY1gkZtGmEgKGNOeKK2JLJQ+17Y/XC105Vpo
2KV2kfmyxYqb/v8N7MN7AVTSRmQhIUS4tRuVel8Hw55N2QFEuhJDWGz2gyGsoISkhuWT0vAbyGXR
2BnAoRbP+0+cmhWCcPz1MkmyhABByYobzODv+5z+iWqaRJBNK1vBiB4ANQNekRDumb5wTCCq4bWS
786LIlOW4ADCJsKWMA2iFH5jeT0dhn0HJqD/KIngArQpmaehhiQpO/Jw1w33cyOZ0pIpSzj+VImN
qFggWDS/NHNyqVbNvvcTiSQbxUScy9VHEY7+oLQKQZpuBL9DcE13WJDkJeirN5e+elADYhxIckxl
X0hwBA2aW+a0X7K3YW0rIJSJUMQ8bwSywynEAVji2tTqkgbX+3tkp+KocPPR06aX8zDbofM/ugPT
x/uboOgnP68t4EzGbulQi7GKjlAnOBbH8vTJ18AKTnAEZtmWEVvy3mGUOTS+sQwwXH0qhboCEXzB
jHnDGElTyDR91+eXjHzxfUmcdt60uSr4gVzLQ/R9Qg4wTe0MY7AjH/UJRTaZf94KuMjo14xoITEq
nKA67e3a7xywhDnt6LW/3zC9PkJc7PyteNZFxeLXxnl4GhuM4ktTohsN7guGifKdrluqZgrH1O/M
YcBUKKpT3/PeNlI7RzZYcdSjdoN+SO11YanvyIaLtlX4hiqcVbVukiqtgDpm4AylO+bf9Sx29FRi
Eds+4Q1HOLCYsA5V1i7xZ7Av9QMvd+dP6mYs9aY98dFOMMNWFzl+3wxzxJ8F8gTcHTTVS5ru0On6
RccbiUjbqkOCmekqZ6hIvfcNDUcnyMQAGbdX5XDRBacwfWLmp26JN5Tlr1jFonPXZqXaL4L1F3N0
o6j7QVa5lgkiWF6BIKfQdZxWwh6b8aHUDmVytPo/z3+h7Uye+SaJYGqKT7mPQHoEN5dyY3jFnnvL
0w3tZihbfjbdusITTC4rR8Oa6eKEbsvLpW2wv6BARDIb3fTyHaISLYqlME4DX20jiDcogaMNV5gP
cbPItbqv5/W47Vv/UaNYAVPMwQr8GTigcSnr/eSfmt9nrl5c0RuEcEOULcfsxvImrUFyl3zxy6uK
fqY8gzOjofypW5wLN0THfM2cg6WeoUw/O1a5vh/+iPtBEoospvshsl7BLG5pdXoKCh6EaF7CuBHT
AGSyp/iy0l/6EvUT7f4TH2aFJfgD7IAz2gGdh65OfqXdU2E0tlLencfYDuZWIIsVrgSiSUwGngEk
w0Lc3VzYWDrsLFTBceaZtwtVcHwl2zu86btXmIJ/0PKedhMKr67mX/PRS3TvvFCy3xccAx80cyop
fj9T2heS+D80QxYvLmf9nB0IvsDS2ag1PiDUE5omTtHe3Bs79SBrBzsrCaiihXARPKtDbUb4Oqb+
JzhDi+ozdYO/vwR+X4gPm6lSIyPFqemSo9bctOPD+S9x9rjg94WD3ytThI5G/P1oPb1WefySmMk9
q9ihtIxTngbuebhNV7YSR3ACfYR7J6JLgQoNjf5Bm3dmJ7EtmUTLF1udF9PAEnCG1lC3mabdbF3V
ZWuz6DHhxziRlMJk0iz/voICj7yRtxni6jjQjjOP7NCYr7VEEg9sXjMrnQkOIPGnCJwUsOS+n+fd
rAVfp3k0XKWYM3tO0Y18/hPJ9Cec/aKrqj5cHqntVLgsA+8Vum8M83L2dRsZZQnatgpN/hr/YnJG
sO8iHpetSqjRKtMu656NYK+WT+cF2tbfG4Rg4onVdEgjAYKR7pjdhf0ubEsXtBUSUbZdwRuOYNu+
NhZlnsO25+aWq8/j/O28HNvhlPUGIFg2jKzUFOyhBXFwNrjlsdwVDvYLgGqtc2av3fuerFlP9nUE
A+/iOR/9EYgZXr5qYTehTWUEoTIMwbxTbewMM0LKvSquffViaPetjOFABiGY9NKj13dLy8YcDrpD
xwG7WWpyQBuCxARkpibcawy8unMUL0AEmmLHHInDpv3my7IUMlMTLreoaBI104FDzRc/OOn9j/Om
JlGYWAZpEEQleYXfr7CVvFQcPQSffCLrpHllg/54R3OdWxp6M6kmiNEpf/vP6YQEiNPt+9IFDdNg
a1/AGg3mCc1uf2WaE+9TRfKltvM81j/YYvCeotsrq5bM8oBGrOhOd7EJzxmeKRjH2l+y6dFtn/oG
Jng5hmCq4RPAlDQFc4jvTeNsp1m101l9DEpVcmNsfj6KMFvDRnSwtwn2Hui9mnAFV+AwfsdysokE
9vSpF8MKQzD1HLgzX1pNMnY/fR/jxvaNz7wYVhCCeTTWyHlHIEY77ohvR+FjKxuC3TxI/0AQMXxr
jISh0RUQeJ08EGo9DpNsOcT5j4HFe++DhMms8xoVckSIxYNpXcX5n9LX2/bNsBJDuOLUjE/DlC1h
VWLHx/qSg3edOwmmKfd8n3vBTnYxbDq6FaBw11UpciRaA0AFY1CVcT801G0LJ5A5um3lcazuWPq4
mS7gGG0QjGVARpfr5Noa/oBRO7NvSNqmNo8nfUMRLtZ+jNXWr1WUyjDLrSDlln9NNa+eHiPZRuNN
eTham1DYZ9qHlaUNnseqnhtLUe6PeL6wgschvvt9320RanBkqEx8BsHewmKIc3McUGMkt0P4rY+e
UllpcevrryEEc0N/dJdn2oiExDQ6eb9PrVOjgSuoeTgvynLAxfthjSN8fbWaZlNLgdNPtdeDuxPT
MCHdp7Td9cFBGafdqO3OQ26ZwhpSMAU1JJM2YiEzbtbWmyjIWgJ46ww875d+IJ3x2XI/a7TFXFYP
CLMpdauEEtHcMHiK3aCdej5Qz7CTB3QmOsPBlGh0y/7WgMuXXQEyte8bZQBgPV4Mw1Xc3pnx1/Ma
lEEIlw/e9mSMGTQ4RGjWSn8x/ph95hitxRAuH7BMBCYpIUYRHYN2Z05XyWdeqpZONEOnlmroYpsj
CIZbvQ2t0S3RRGqjpe5utKiHWUD3vLo2ffcaSLA4HVlSFhkA6nf0Z3SYD4kzfPmro766CXaypW6v
mz4+HKqVYILNtZjjVpqI4vs4OMBe5PVshwChMp3eWXYUhp4+2EHjgLf297nHMYqzghasrx7DLg8a
c3QjRQHfXBfi47WGHRm55Km0aYMrIMEG0yrRFHP5eMictNjAFqhYpQv22jnIZA/YVyqOj/o0LNwf
oEugYjtPOGB8JCiQOl0CSSzks+cL9Uj3Cz2lbAZ5MxdoYb/B31iC462HglppwhAsH/3UhUCaYzj6
S7ZvT0nojeDhdNq9LMW1fJVzAgpeuJqrQO9GKDMkfwaIKqzajvTLZJQwfm36wpVswjkI4pjxpoZs
xuxM3ZHEn0jWrHUn2L2a5P1sDPj9Yb4y+qsI0++yy2Pb7N4+j2jffsJoMgLCnw5hdzTMGFU9SVAs
U5Ng2lNPhjljwOhj9WC24BGrqXfeJcnEELxrmeCURBksugS/29xcNMZPfZLkNaXHRgjuk0ahXYgm
aNe0B++vntv88O/2WErkEZ96ZZEbakfh8TIlulS65KIo/b05c8mra/NJubIwsU4Tq6kR59piwZhB
zt35ItqHf6b2X/ztufQFuy0WRilNzD0TVeyNYgqmKIIQ3pRddYNb/VjWzfouu1TvxxPrUGVLQFvx
maE55M7/BhV7pOqORdoQAxQrEg+J6YJ+SyXEmWtJSL4pHIJ+k4C9hxtibbycp7GpSzidoviS9n/k
6qHuPnOSVhCCmRs0S9i8QOjpTuV/FrLy56bfXP2+YOFzCr9ZtlBV4Q92pzw1/NcAkkEiSy5s290b
kFgJjxvi44vgUdHv2mPjRN8Vp3leKO7Lq/Bx+szzYgUmPC+61tCnmECqTL3N513e/ZHKNgFv+4YV
hnjNWWUNPjdgaHswU7kjQqLaW1ZEBp8hIV3Gg/8xNEu43ayKDxQsbKNrPabgwcq8GDub9ev2pP0k
Xo0rXDZtIrFsS7jnqoZiXNgCoJ+eCPlhBfuhk41YSUxP7GQnHctLC/uu3bx4mOfLquBeyS7nsXfO
3xTbwetKe8KNVyVWSqrFxhsPLg8UBWO460/ZkTjL6vh6ADOafR5Spj7h/kMqV5m0Gc68SvWHKqLg
g86uzFQ9nofZDrXAI8GoBe6/Dxs5BmsiPU/hzCtIpqF3wbzWr1LbA/uHF+0c1kjk+h+n+A1QUCVa
nLmGzRHwrDcxOO26fXSlfiF7ekKjm3QFglQ8QY1123eW36BVgl3h+vWqfR874dNftNOxxzI7dlJJ
UL5plCYYM1DsAaeYWOoJpzZQ2BLgYXFkTk9Y4GVPIPlKZSPKmxHSCkfwHk09j4RmwGnpQaNfO0N2
zy8u4UNAvAIQXAY6Z0LDZzDB4CtWbWK7A3LWum08JMfaBlPzUyNjSpZJJLiM0ZqsqW8B6CcX5uR1
sphy+xivJFoO3SotUIR6O/dL5JJ/S48V1ujFiCQMt9IRRWQ77n6mIdFa4Qm2HlKsk+8mCDSBZmvE
QEfqUfzf+SO8rTVG9cW5kw87JLCTVy1HjtzhSFpHKXovHlWJ/9t0Rha6HTlG+60P9PdmGg3+2Ghw
f9qp0oltmtdElTSdbYqxwhDMmUZBhvMEMUwT/Ixte9IV2ei7DEIw6B7cAb4VQYxgvDXYPtafzn+J
TTVR7OQjBtKbqPS8N6+kDFrNX8wrIM+0d3Stt8nw8N8whGiuq9Kw5yVMKsn3dfqt1U+ljHlUJoYQ
0DFSDFW3vL7z+JJFPyN2wHra81IsmvjgWt40ZQjtJH2YGaFZAiICT2/GPFJe6/n1AJ3JGlxlSEIc
1xr+XFXLPRr1qd3TzOb1i64/64lrqLJCn0RxhmDCipnoIVnGhGiw78rHQv81FPVnTjtFap3iMJIP
VL1qUTdaNyAIHurhOkj9ixZ7zc9/nO1Lc4UhuC0jKdpoNIHR7kBNWB4tpwQ5JkiZWm/0smfrIt8j
03QedFt3b3IJZycqG8w+dMDMwGNk3Oj+dR175yE2yLMQA6/kEs6OEYKdjwTAKIx7P3xoQzdW7zAy
4kcX5XzMm9hupcXfTZ+zwhQOU2xONIh1HYeJ/5iDZ62XJBg29YYeXeyrQauxZgj2HVrhPBsm6DwK
uJ38zkwOWf9VojcZhmDXLI57nsdg8xgc1Zm8xsGwwHOn2OyhPaXXiICv6thtPxUBryQTvHXdcD1o
dUiWp7ldzuolrTtbT5KDRLpFQx980Qpn+YKroCDjWRhVCElfY/vMy2AO3ogUceoNh+Iz04oW44i1
cV1bH6h6dVqNiWrUaOyv2+99eKFZozdM7DM5xjeU14OwEomAUq2fGqAME7q1piR+6D6xHQGHaYUh
GJ45+mXfzc3kBnTwQhPONTOO8djvz3+e5Ux+/Dr/KOz1ObESRQnziGONK3rPUPON8vtwWfrkU6/M
v8zzcJlx2QNl29jfAAWz8+emwToJAFZ6Hdm8JDa4EO+wAUBid5sX00p/gtkV1jTSfNFfVpED8fWT
7vd/hh29BpGGh02pkhBu+93F0dBPNDDbcio42DpjaVGNmMXW9jmSDfNhxtCHw2xrhyTu46dKICs0
wdUm6LQGozzQpswL1ZelsigbxdlYZsQIVq+Dw5OoWMsklq7CrsnD3sDBDS8nEBqMx/SInKSDikto
5xf6FZqiQSH2UO99R7obe/MpgUIIWk84BbTY5s0TIPMJ89rq7RQfLExQVY7vaseBHqd/tbNryy4p
6ukg1kIeFDXv924qp2EZcHTYuDpOQIYl0z02yMiqZltv1zWIcPMzTWniKBnQxJHtGv+XgfoOOzDt
MzOIaxjBFocUhIKsGOEFQ68FRVQ/wntIq87LtSS6jjWKYINzk+XM0iEMdPW67ifxQte/fK1ZXcmq
R7LPI9zzGKNVR9ZCJMxPTeV38kMvJfP0m+nClTxit1ro87Go1f+Xpz9mt77b2uaeeMWNbAJoK2pZ
QwnOHXTGA0FiCM7d6rw8qr1k0j4R8K0hhKCiNhgz6hwQkTJ5YDorQ7aLJslFuGnPIO9RNZBlUcyf
vT80PfNjZobwdEmfeLixvCpQj7zAXr2u9c5fVJsGYGLvL1pRmGmJ/U8Nphew3lbDRYXZ7bQ9zX2M
aWfJu2nzu6xABKXpJaZpVV1d+ri6Yz+YN3jESC4KGYSgssjPDV7rkMOk9JvlV1+n7Pa8pmQIy7+v
rvShVw3wVQGhRtNOn/EA3JiyxRIyDMFb6lXPUXYjuMWV6WUi473BX/6bFIKrLMqhBM04pOjV0c6K
B/777NW43lbfWnCSs6pYcYji1zK8RqPW68pTUlmSU7h9QN6sVvSRZp6EWapDTzQ5hIpvzzqCxtaZ
wkiSaZZ9EcFBtuGE7r0YSLzxdPOWyprbJOdPjHn9RO+jdoa65upqYL+mzMmih/OfXAYheMWAa7Na
h4AosDWpfiZgdLVC7zyGRE1ivBuOhml2HQy314NfA3IvdSNjHtuEwAVLVKwhhk8UDIvFs9FoaMfC
8qfsJu+1x2aeJVJsamoFIZiV2fhFVSiACIrrZjzU+S9LP3xCUSsIwZ7AYaDUNAXE0N6lzd0wu+d/
XyKCmKJK07Lg6Yirgxg/DcuZksKu+t15jO0o8k0I8fVOWgN88RxCqLchPZRHw/OP+WE07XRZQ6KB
AZtKxJJ8fDFH1ZVWnmLjDl675BlvG15+pg+YrkQS7g8sVZnqTIVIff6sG4dyzm1NFp4s5vMhssM8
OVpQsKODilPrIyaEWIqGJDcxg+8DxvaUuPgZ9ok7hd+tmX3piYzNTIYoeHtsqSxbvAPhJ0PNtgav
KR674latj5W/88e782ax6ZRX4gkHNAJx0pyZAJt6zVXJFYo8Xg1uK1kr0raJv6lROKVNWJEJi6kh
VK85Y/yNsvt2lFz2MgzhmJpjHrZNAFkM9aFL76kZOxWTXGKbb1vUL/+2B9H3G0GWmN1yFxu3847u
lt7SZYWKb/+rDSPaeet7jdNX8UtR5yaqwbjJfDAo3iZ3JdZJTTfUtMHPgLZC2Yn9H07iTbrl71nh
JZjrSfQG0tUBqrTGaT7GO+aOpUNue+/frIfeZGygFrOYhvU3XKXCGVazauJTircmuY8LJIANDym4
ED035DY7dpfT5bKpyJA0rm1b/Rvo4rlWYvb6aGbNCFAW32uJzXllV52dK5I4ZNsg32CWf1/BGKRg
IWlbtPQ3odcnIXzGeNEquXf+DG8m0dc6FDxGSxU+JQnEqX9a+9ntb5ITB9nibNq9p3vJTXeQ8R7L
FCi4DZM1JGwrIObsxZz/iECxkoVf8lbyBpEpUPAaU8Zqq1sSEWxuX+gU7ueUnWbr6bz+ZCiC31CI
2bI0AEppgm0p3uf+l7x5PI+xWRCgaGUlMAdKQfT63hbCsQYdZopH+7JNI/PGQ4M96DG2iMqSfZvX
B/JEJnjRicnEDW2knI0Zz6plMi+31eFFjS+MOXEqM7Qz7F5Sd+cF27zkUQzQlgyzBrLU93L5Y9Eq
MHG8RU32fajGXZ+1h/8GIZh3HLBB7xOozhx2fXIYe8nvb2psJYJgzDnPyiIrEKdoZTmDFo3bHcHO
7rRLH4rgKxksT49kMm3fIyvQ5Y9a+YasNlBgiaG3v3ZVJSfjqDxizbCbgUyqkBS8Ny18BSZYeGb0
UZoygNESU/sjPzSGM+eyLJjEFEyh0hqFA+F9je8Etj/fTZUqc4q8Dj7RY4jmob8NzhQO0lgyf+pq
yMLN6JYwLNmIJ++8wck+jilcg+0csbGqYRH1t/lbcEhQqZn+yGu7wtog9VBQSVCx6U2ZicKQudDg
vN7KK1ugtWbFFhaluX1D7BrbklkZ2hiiOOiTrOC6/Y3eoISbb5zozLLXrA7pr7B7y9EsJkkeLsfl
Q8TMuMYZqIQ4VoW8t+yaZGkLVgK403lcCNadbM48S7XsQKU39DMdBJSj/8nCQkpDFynqGRsMMix0
6z3PrnCUHyfauwMtZAX3TcWtcAQnFLIyG6cUM9VTGzm0+ElViRfaPKMrAMELBSNL+rgDgKLfMXIR
8BtW7c/btQxC8DlD4mMoHE5nIVcI95PytZ77/MI0mqfzODJdCe6mLvpKyXXgjG0fPDbDsnHQr7nE
EWyemjeFiX3TiZ5apjFDYSBKsxnIeLPhoowOpX/3n6QRGecTv8dtWy84KTngovCyWbaafdvhrGQR
HM6EBruiBxuzG/wgu2HvH8e74AEdn27o+Y4iuQ22Pg+KO8t50Sy0cQkHNNOKMAmMCJZmxoGdZ/MV
Y7IUtQxDEKjwQxYEOjBQFjlqquXldJB4zS1rXoshvBy0sFerYQBEoCNfkt/FOYY/JUl9mRjLv688
c5eZTawXC0atfEc/3amcE8llI4NYxFxBzGGaFdVCd6P7p7F8amWMKsthE93xWk2C48p9I+QVw+/X
tNurDGSSjZ5hu5/1lM3+Ew31Z6XG2oZhlFW3ZYIJDm3UJ8KiBMDJWPzB89qtI13iAmQQgkMbmWLO
ZQRHUwQkcFMLTba5ZklAtvzMWoGCN4tyohQ6hxxEya4KPwBJ5nSpmMpDZVDJe2fz/b3CEudqgmky
rUSFQPONRZ0cr+HxQvlqwb919rI8jLuyrVTb5sE5StsgxDbEkZeBd2kfkNdrBztK+qteO7Dpum92
cfxlaCo7kR2pzWlJPEv+RhT9dhdVhdUpQBxvmslm++DwWkjftTYx7fZk2dqu38uzkZs+do0ruD2F
V6Fhvt4XWLNE3Grvu/7Ouvl3at20THSAwb1hKacm8hqOFa1HvcSHzMu0cOam/cNo69/sxzI44h00
WCD2wUwPYsf3niMearWoul51SP4clJ09IsGaT7KeX9HNiiiC+QdlkwRYOas6vHpOwsSm/nVqyUhI
Pxi+gCIO3ETmQCqlAErlTRiixUzPgV9zx7Kx3faArhFJJCR+HhFOsAWG5hSw/baAG3p7zPcRlT2G
JGqzhAtQacwoz30IFLV3jenm3Y9Mdo9LlSbcgGZkZrxjkGIZ+JtBtxKdkivFGZ3+a7GDUC/nA6EP
uTpRa4tWV1cV9hpZbFYgU4qdVj8X71Q5itOZ2OpsgknPQ6f+v1grLhVTuCFpD77yeYKYvDxWwWWu
gKPgrqa3c3rM1N6eK80ewwn1hdtA+znJ+oel8MIFmqhj1Y0jjlkCls1rbi8LHZlbZkejs+m+wO6+
Nnckml6sY31pi5oW7s4ySflYptA0SIJ20QVBlnn6OTvWLsGeUqkdLdZ+Dk1wJKXRmwltICE2TjCs
RS328Us4H9VdAZYqWzpct3n48DDkKAkiYSRy6UwKYbneYnKgO3VehLXg1v+Rdl07dhvL9osIMIdX
NtNOk0cz8guhYDPnzK+/q0fHHk6L3u0rwYBfBMzaVayurq6w6uB/y226S6XAYA4vqb17EjdwjHSi
VmD2u5hEEomf4/UM3gFb5xnJvkgWkrAahiMUlnYpGppEjoxWJHLlY35TsD5xDIIe5Z8+kfUPABsY
ZGI7oirRwCBeR1AMDH7hly/iYSaCP1+GE28F508NQG8GuMFjHGQNHlYJK+xEAsIJNLp1dnVRYRB0
UItXYZM5ylMYV1mkTbeEOrBUP78zTDt3ssYWWoKFw9pfMlKk1h3eEA8YwbVvWriYx9w3vvP2x/B+
BONL5XAYonzFF6zNIM4vVsaZvt11nhZa6lTKH4UYj/FiYiQPIJylXxAk6KLb3+WecFOeqtfBkUhP
Utysd9YTx2z2pNqCMr5Lz6dsQgEJJxu70oygvQUbtpu/6PaQoBuzvXQv2GfGwdzzXVtMxncVaTo1
dViKpIXvwjZGr0mxznIlptc+h4RbBOaJyBzvSJfkcJEhYme5WP2RGStPoL2ztxWIiYC0vjIi9CpR
++wPpk/9f0gXTDrDaxwUnsb1/hxAtvvOEMIUK2orkcRnUUOEXHuUMr/73DndOQ2wXo8TDe1ecRsJ
Dea044WTjKUIHaJi5Kxn2pk+TPZyF3+hu7GFg/L/3T9B3csWkDnybVoJcrdAQn3+Y0ZvS8Jj0+KK
xJznvgCDNEj3RIKmWexgph2z+W1GDNKc8yC7NTkVxV2HuZWImukmNipmM69NCxJhZu3HunTlIf1E
r9DaN93fO2IG40tWtQ71VqlpeDC5UVA6wk19Uu3mUHnTCy9W3rs/t5IxPqTpKnjGHsYxNBiWQ8Io
PmTSF45EtDbA3m9bEMZpLOGkCqkM9SVtE5jY3rIOp1z0F5WI6dckv52WS87j9PvpJcpaIeM6cmzy
mrAHVyTmZXQwShVE9wUJPfV2BqU6HVU3Dly6KCrINUEZZ4J8dZOUFDO3EPJkBhnVk5jUzjBnRJdW
zhPxp0cvI6LJ1mQsyZwKFXqlIqqkOI6nERR2oqeR/NhwEoscS2Ez/4hQBsx0AqyuU7KsOknnQ2F+
vm4q1NyuKNBkXMdoTbHaKgAZuuq7KNW+0uge6NNuklTkZH54BmIyTmQaZiFrsL2MgBzI186pl13G
wk7+pJT7oT3ctSRxLCeqOeebp0fGl6hDnaV5ChHjOCRipwTzojqSkfDc/u6hA0OjocNMdJVtWU40
hOgFsghEPAp2TJrnyDfAbVhzO9Z/oiV9M8MNEiORkocrtnV2sIzX+bU9i4WjvCVgEpJrnkQ0Ih1X
t/BKwpvz/qk3gkWmut745SqJ6kkcIOPsvTHI4LGRv9BwRDiKduLkpOblpbmQjMMU+ibt1RrCqn/k
T6IroTHN6QPrIrTYuIp9Qa5wKHvn+qmgCvzpVGwUzPjPuE/AyNUAc8K7TUhsifcCoX7pGgDjK6fW
6Oe8A4Ac63ZjfdKLu7BVbUOv8WpEhv/ronDqiPsR80YmxlWCBh4tHyvVI+Ku5c85qBGZ22WOBGHl
DUFKEBxNJ1773X7k8A7LdmNKmpWLSQvY7NPgYtWThxQHxjowv0TZ7odA+/5bn47tDCmVsM70CXhh
QiK9tRU+My/HOthOzG7uyihrcAhGb3JpSC5hAOJSflVt01bI7IuByWOa5Z0ClfGdaoZZQBwE+oLU
c7c8yNiEHR70g94TM8Ysie7VfsTbBs8TlP775rQvZRGWSwVdpjIaHD6NaPi//rF4Rsn2u3SZLKYa
VSUdUKXcdGD7k0j7kmLgw8H2LKSDyvRG4lx6+3LpyM+rKoid2QDdHOs+CbG4gMTdo5Ee8ur5uli7
N46smOASMFEGYJuGYnGOxaVaoTc9e1wXy9Ow9cU205pz5exe3u84bPekmS1ziBca7oGlRa+urSVP
0vhl4UX/1Bn95Kw2MMx7RoLXyEVpQdSz4uucpvQly2/S+TY0v04aR6T9EGsDxgQkxpJUetJBJn10
fqw3y4jck/lo+bkrcHt59l8aGzzmYLWm0aniCuHeCIKcyldapHwnh2Yi5ZZcNwx6b1zTJHOgxjgx
JisSYXjqt0G4EUA+JH5f5aPOm6LhqpG5qLvciiJThliNizeoUzqxV7/U4KjqfSjx5bpYHHt/C/w2
fmIwlj7VMGJBhjk9Gium8WUTqafYuQ6zf5dsvhVV7wYnRgm+aVQINUZO27k0H4KVTUSW0Ivn/mC0
5KU7d12FIqLzBuMWSDcxtm/NkzwlNbKrY/ZsWHe1xnvpUnv+ySQUQ9OxdUhT4DM+ypRYsanklUrt
D9QgQUdiB6vWHgVYe+TxOnX3zWKDxlh7aKqiulYyTU0g9iAxWe3Y06A7BYvEm4DzvahyrsnGmruq
jHNsAA306F4Biiq1trFJGEFx6dca52ztf6l3RTIWLwwr2rFKBRd/WRFtfpi7r9fF2bXyje6YQDTE
jkJxCSGN2YqvGqgFYxNr6dIcayeuA+269Q0QY+ZtBV7zCV6JaMpyn+qRrY7zy6x2bpG27nUorkEw
gWgit2sv59Bafi7PEaoHlqtc3hon0SzDO0y7Ue9GMCYEtSqrNNoKYDQExXoLf/JiJOB4E737Pl1F
0ImdhRZG8RhTiLq6wAJBjZ4pySuRYIwqoj/RgdvWryvvugp37W4DxpiF2LdNVacAq8JzJFy4tLD7
MdIGgDEHLOAsV3EFQEkpXcaDdKou7aku8PzBbC/N6GNfam3zmLj3ve0GlzENrG6AvQ/ArSs7ucke
QP5NTAebRke7vBEdMeCZx74mVRWblBUFpJyMc0JVXJRMEQdMSnJ3FZeXutF5Z2v3EKvvGIxLkuRx
6CxRgjLN28Ei5TL5saDyThX9pT85vg0KY4C9mFWrMAJl0J3kJgnw6nHr2FMutB2j96NH9eG6EfLE
YoxQ6qtFlmKoblk/G52DpRF2yAsDeRiMHWI1zTJG2F9JRjzyp9WN+pTIvH3aPBDG6MCVWOK5CM2Z
S9CKZ6VAJbopOQ6WB8L4oSZPBUvNABJmf+XqYQFvR6Ymzm99EpnJFcqREo2DBBCQF81/6UtqfIlM
8OBGqshLy3AODtuCaCaKOVYyVdo0EEPq7hdD4yQj/8UbGKaBc6+beDl9jFPAHF1U5QTfPR1p0WZ5
xjoaNyHrW45rbGxeHZMLSD/iJtiT+6VQI2wGJlGB964KHvjkuRBsZXSKA30X6g8zr1S0bxfvMjKn
SB3/hizKmyI+pqoHAoXrVrH/kNdUOrOCar38ltvbiGWksRgKBWJY/dKf6+8NNiUud3lrD6+To5EM
C83skUfItGsfG0zmUCW60UQNxTQyzW/LkjSFwbkF9z/XBoM5U1Ohr0OcAKN21m/Fp/Yw+DGG3crF
paGsdeDVUfYjl3dA9nwthhB3mYHIfB5s/UhngIYURbbejQM5QA3/wPlwu8GsLtH/RJB2saQ1Clh4
EyFE40N6oJvNkD9zRxfU2bh/DR7WriFusJjDJkZTNKQFZOudqnCiU4c+pAY0zWjnw95QRM8mCZ/5
teZ9ETVaUsdOCYX1I2ohxCDLxTtubBz1iB09xz5ILLs7vy3x9K8rdF/GdzD54/kumzWrpwlgrdXb
ingDcgl70Tma5IEwIUWEZfb6TDMxXYnpsMJDp7Y98a6T/cIGdtn8rTfmc42pMHYYdkIG6xtynNjd
RhK3IOtD/En4g5a+xKA5oez7m7JR2TeepBXkIVJp5mLRTnl/ErqHPuIUvKjD+ymO2QjGOMRW75U2
0iGYmh4VEavGc3vtvSy9v24K+85jg8OEFtrQ1/HSUFtwdFwumVuRzF/9mdBoaQi4D9Ndh7jBYxxi
LipaCQ60H2WMEU6YPrrDQMsdBWzGwmHAuvGn6zLuqxIXJxYrYfER2xksGG1WLVSVndYRuXS0Fp6j
/l5nnGO1/1wwJEtWRVnBhD2jy3jWETZTv6hk8kGdVVtb0phMRuZZTeZKqUJqtThgfx74PAy3M7VT
I6EJI7acURY8Oay/Xhd831FvfhCj7LiuC3WS8IPoa2y4z+4t5HZXopDwpfZ/qWi6AbM+HopqxaTZ
3AKsmROvUdXbZLK8eaw5reX0N/90MN5h2AbbCXs0RXMATN4G64oC0fpQDAcDDSXzxSrmX0ltbNCo
396cdCEUkqKnaGKeOXEyxXYStn/93mdiW2ybesyXpYE7wX62w3KD1iZiXBQUEmlZVvl8HW33NBia
oiE9DqoctqE7keoqTAyANah4Tf3nxTzk4nOCvvzrOPueZQPEeDCpK5S0ialn6X3TN7zUyS5lSoTG
Kw6KuwTGdz7D3O41usFkTiClpDQE6s1y1LkVpDmiAy0M0QIpz9z3w8kNFnO4RkxRKAXyA29Ny7Ts
LL3E+HLYKIxIYbxML7xHOheROWEYjC9kQcenUy/pU/k9wz4C5SZBxtx8Rdeyj/4cjvX/iwP5x1jY
bs0ai5EaMYeM8Vk96kQ5zUFC9FvtmNqxGz9zLIbGHT8fbdOw0EoLJmiWH7AT8mTo+0RClwINK6M/
6pP++OMWNw7Zy3W0/XPwDsZEDvUwpA2InCSSwvV230ZrBsnG1zXneZD9lBheNn9LxQQLqzV1U9FC
qtah9YCOgDrhWB1oLMmjIqQGcE2BzJFbB82KZTOS3rJ8nZ/5ChJvWALPu+h2L/GNSMwxSxbQiBYl
RLJk0p5VItmpFz6B1SWQX0UnxWnjJhZ5kMxpE/Uq1uURkNOxPSdf2kPnCy6ewDUBn8fbQJHFGZn7
Fwf2/uGY4xYWTSIKFrQpgiFlcdtHUIgcaMdM9f2/8B3sBsz/KNVk940qkaCHVgYJNfPZNNwsvOi8
Et91JZos316BBvJwTWDzZhUakitotFkLE2ByzHH+u0CmjAov9vPIeLcx12bZasLSpBLJq6E/VYsy
HzCJzuur2M31bVCoP9lczlUpK2XTA2U4Co+0KSZy6460QejFD403IWvKS8Xs3i8bROZRMyejJg3p
21nGBhpSe8kx9BZ0k2e3oXvdP+23Gm2wqI430gnttMrKCOk61/QRRvroyPd1rIE0ndxuP4XIP8/P
U8C9RHedyAaX8VdLPS2RTGWkK4NKjzoRuumBd6J5JsL4KmXOxiHJMph7eKlA/zjx+uv2L6+NIIyX
kpo8MlcZChy/CRLy94MfuRnp02DxaM8GNtBc/2K7B3iDx7ioODLkdKypOcpPSvbUjs91xzF5HgTj
koa5itpYA4SxTKesNv0pa/yuKTkx9j4MuLYNS7JE1EY/mh4oWUS5mOD5qrxI7KFKEFwvwdIOd9c1
tm8D7ziMiafYqCz1A3DC8HHs76Kec8f/iwm8AzC2bCZoPkRDGbVl2rjT+NNk63Z6Q78/dvk+XRdn
/8YAkenfemNsukk7XRCpPGjowv6rkUa9nvJgXczcyx8USjobcCB5n4ox8nwy6x5bGBFdvIJQeXXf
nGCg25MT/2X43WG6lb/qD9dBeZiMoVdjNObxCsy0udSWNxiHOeakP7iqZCx9tlJTHoW3Lyf+NZ5V
N73FcN4lvWnuwLR54nai73v2fz4d2yxXWWKvJ5KA6tRZ8jCtHIxH7fijwsd9Ge2Gnu9mwnY2iIVR
FTHFWu51v36qHnSkogUiPkpHSpuDTxdkHi9o43w0tnVuUtRcqjUodDYDbTpH0SnXeRET5zyzrXKp
UedmSu1/Ihh+lR3l3JCKyAfIJTsReN6sA1eZu72/IGxSkNrR0ZXNHICyTMc8b3GP9F6LFW2Uj0o7
tqQmPAXuCrcBYqweTf9JLFQAiuvPWXdsOv/6qdpPH20AGJPvBRPsuz0AaLamdfIDbQooSBmMaBZ5
y2WmPndkksZIPz0Z3kHZEZ1WWjOpHAGaw+4pxT2m17EYPoIC/8NGvZ1TBvJJXTbR0YNMN0ujqteL
Hmq5Rd/MKwa5invzoPlxoJ/+A9ZOdPgBi/lemRZ3mioAS/Wlyp4epKBH4aCekAADQ2Qg1DbvSbn3
BT9AMl8wExakXZIQ1c1Le4gHN8N8VW9PnpahT3R1ZXvNnPRPXk51xzC3qKzrGvMqjbsOqD2mKdOb
ikd0wPv7TDCPPSaKPOf4++Ma2239PVYbTuS05+0/iECtdBPrtii5tFZM7eJx9WRiIa42nYzUn1bw
/tXcSdq9uOADHhPgiKuVpENKVfa6uKgZHKM/f8zoq+fS1zhRDlc6quCNdMY0lENtAC0+R2hJKJ0K
3RzRIXrCIgtHcLhZm13Ll+huM0O0DGw9+ojXi60oYOnZj7SvjoqI9VAHDYq3wyE+DnbLo6/dNZAN
HiNfssptHCOQJJN46FHt6WpeHLdzeWGD2rtE9N83GpymONbU2EQu0etiEt+9pRyc/tSe9BaLZ7BP
+SVHZM8xS55cTDg31XUpq6EB1OmUKJ4WPnI8/k4g8EEs5u6aJSmuMgMAy3GaHJqxHIPwvGBsCx74
TnRafzoFv2YepgnDkLD/CNRmH5XZpVWtZ7GOZp/b/ox9LeGx9EJHepAHMp1lO/O4wdWuIt8R2UtG
yMpSS3rI2Tt168h/dQ+IC3yMuR7FV1ABqARlY05gzINknFalpEYlaGihWobIHcaT2Ebk+tfjITA+
Kw/LIS6oUIN56vvzwGv62XcbG60xx7jLhzoUOwCYSPcmwRoIRPhzQG++6GTgVpQfrsuze8Y2cFTe
zRlrV6u1wG0MNz89LlOQqJ0tKpyHJVcm5iBXej6sUQXb0+/HxJYxU5QRBGz+SqyjRviefveEWVgo
amEPtgkH8lEoay6TrrLQ0GlgFdIKPFXH7rzRHXXvuvb20ryquEFinMUwNAsCURgcOHRInqDAaX4p
hS/gB7Lr9pPW33TIsql1RDTLvQ69Z4gSol/LlC0dK80YGau1EdVYz6FTJEKF1y6VfsEPbgEY0cxs
kkFQVsAyrC9if1lL57oAu3HTFoDxgx1WsiZdhFlSyhIC4mQk8tSDQXIUUm7Qs+eovOkXnsqY2FAD
te1UDJAo1r5F82ui82J5ejaZsFrdSsT42LnOirXKAKD6Cvqvk2P70mFr6oqlqRi9OiHfdV2F9Btf
wWMpS6UuH6tWgA3M4uh2iXQSRvhxWeY8yzl6YzlL23xWddDxotWocZJitZdh4njVvSLXVnMsZWkj
YNkoaGzxaQ6TK7q5VzS2dVMHik+jpRpNJEHBS+tSV31Ne4ynLSLsTp0laM+8WLZKsPYmSNACMbo6
vhY3icxTIv33jaNFUlfHMC4kNJ+X3CkPNEkkp5iLJXWO4mGPVrThKxeVY5FsZ/YaYj27YAB1wt6v
6mEAa1j0p2rrt92h91PV5l5f9AxdUyrjNUrsHytq4Q0Q0/BB4mYX2hIu9XbynI1oYBzd5TxfEkcb
sRGAZ0bUZVxDZ1zKiNLeUopApy8KSpyAGpXTnnqk/5ANxAwkoitSXnjBFe8cMo5FmRdstaLWGwpz
YmMd0DlcrdgeVpXnYfae0hsPozEeRjCkOlxHIFFGlDEG1XxGhlfatYNR0s/Xvcvue2kDxjZdpIIh
lis2h8B4/je8EgjuiC9IX2fagYPGOSBs9WgYwIRVdxCt91ZPdDvfFGwDhe7i0N6AOvCAVbQcSB4i
dRCbI5kYFZb6LEDsxMMkBHPM+fs/saZjenvr1XTGw/SRssRDDQAtzV7nJb7XoziYkoR0VUHaeD6s
guBhst1ZmpCDbe2cBBn8qKYuYmE9SJ0+yrbMM0Y/ipheRT2qpn3wYxqDlx7bDe22NsK4tbJeWyvT
IOJyrx4Vp8jsqLHnCM1d2RNtxFsn7Mv4vWuP5SKaOiuz2hmYQ3actYu43EzZ/W9aI+PHprIDB8wM
2+9RvweDFBiOiAGmFwss2uDSRc+aBVZQj4PK8V9sWtPq07EsqGToyzvScbGGzC+YeKbL18Ew1n5R
XFDqFnbMo4rgHQXGg4mGPOpyDmAai0UtoQxdvT22uJlCu7ttL9Ejt7GF48vYF+kQJgkqNcCcyOSC
3MONwCJPpwrbZ+5blIPFvkWrOR+VpnyTD1yDTwpuev22uMMenIDLpbOTm96eenbaeZ7nrFPTNyw0
04P9rj1VZ8p9x2ud4Vw7BuO/eqsS1qKHjSbRJcp9VcUg6PrKMUmOZbBpJc3EFHqmQJr1Ufex197u
nvXURuu35NNm7P4ZCza56X0eKONV8nqo45qaY+v06DTJvVoiK+qfN5MH9gSnAuGMaHNr4LwXCUtM
ZERrKigKFJqfZ0ewB58e/NhLfOFCC+/tH4LzC6MkH4yF8TOCroSdsgCya5878W5eeN+PZ/lMSJRV
aQtWAaiSpvpVzITmJwOJ/tQtCe9E874a40TGUJnUqKTqSx5k6dHMeU55L5qVMQygqLIhYt8SYxZt
PUSJ1OIhEp/lYxR0Pm7RQHheCWVfsRxefLBrD1s85o1dVmNV1Q3witaOK1tGi36HCFr+vD50lV09
IXeBegkvit1T4xaVMQlsA9aXuKhQlIy+pDoGUp3rR3o3NNhokbGIcpwTI8fYF0IDkG/9r9WDT8u2
5522YjDWkI+aXK1o2yWNcZqq+9h0Fp1jEDwIKukmgEtVdRxSC7atj8+T7El1Zhfi1+va4mCwYy9Y
z6B0WgUxKtXLKneaWrsP//o9DHqGN3JUolZLWo0vrpm3c+2A6iHihdd7kcXma8jMXbFISTabYMlD
J+5r3s52JZ4UdbTz6BAKIyc+4xiwzMSetRUj70aP6RQ9xapoD7HGQaBHgH3nbaVhHEEVYts0loLD
03T3etbbXQuq7/kv5E7J730ZxgO0SZ1JSwKgGhWIfv46i6+lwRuD22v6UrfiMCc+mvpOL6if6dwF
kVB9m13WG0rTmPiDlyMGdPG+C5KQqBlHkTyzYHzBFCfpKg1ATvQTspWlXtoCCtDV/dL61zXJMwrG
HYihosyyCBufh5O13iph8Ht/n/EFGGWOtFCEJFN1ilRIwiGO4PgBtik6HutqrZFcIGH3VRixoCw/
xP1vnhyFcQSdEenTQkFE684wju36/+8k2xoay1XbVKu+gL0SDnO9LJlfD18GjfOU4OmJOfyNUfeh
St1+UjooERJJu8mGX+g0/SAHc/6jaexMUwGIjEyddB65vB0ca1WYc1/KQqRIK24WyhIy3OQo3mZ+
e2pd09aI+hJ5PPPiHESFcQFrOU1yNUGiTNLPknmQ5Mmbqs+TfJMvh986KWw7hhxKcjPSvHuTXNC8
Y5vC63WA3cTRxp8pzFnP11qI1x7aE39sgUCHbm+XQThgGl/GDIHCqbXzbI45+22RFqraQaIBO1SR
77R12ZmtB45UnOiT7bjQ4fhNix5OahN4lDjJTOqXFjOpESn/wByx8HQd8S22uHLNsS1jsaIKhZEC
UXuMvtKZ7PJxPCV+dU5I+7V6xr3nCP54QfO9a0Z29PU6PEerbO/YPAzgP3lLs0hBpNzIy2kdOAEc
55ixrWOGbPXzUlNTjC6LclOunEuHZ4kq4yiKYUpFQwBAC6pZ+pobv1pEhRmWoDHkneHdauDG7tma
XBJmSObRWJGmMGmZU1iRCBtd01uCmTdkzvs8jMfol1GAQeKQTaPiRo3pl0vhTjU3oy9fj7VUJkSQ
lzlNaho5DqRObNqdlvm6M2Hko/ISj/ce5n4xxnfoddgnyww42Z+QwKdEWspDjaH23rfuuEPtPANk
PIcxpV20DrgQ+2+TWz2UTv6YXRpH87FY460P9JYrIAeSLdppy6BiSuJNn11rv3HMqGCsrgMhs5OD
dS86/2F2hxMwsyU8MxPyrKYvpdFLHmjD36KRNTCf0KOmI8cXvVWf4tTnNcfxhKXGtXnZTEUh1BYt
IqNJqGwe1V+hiEckQHueZBWrZFjSXrk1EhBlIOeg2Is/e0nQXbSHEewOtOiaeaHLLRvuXwPviIxI
+SjkcW+mtGxIpwvo5HlCendAE81/6Z7c1+A7HBNPJdKw9rqVITAouw7EStbqp0Vhetd9/W6pYqtH
+jM2H0quwrxpFsCIR1ovGIPBQ/wJ7jpedmPfbb3LQ/99A5Rgqd5ojgCKxbt2zmxh8WuB4/Z5GIxr
bDMsvGvh+UGgSIrii7a6esiJcXifhfGKkxGVqbxCDDn31+Wh4u4f+5dH4buiGEcYTmMiFyOEoCzp
OsINq3ZVwdYeyiA7T9g2ItpgsDVvRNXn2ThPOMYr9lPbzYYK6KQIBPNG7TlvqX1v9I9o7A6tpOp6
YWigPK0LjG62Z/CsZfHXyCo4oS7PrNnth6q8GJWZwz3QXFd1pOXS9ah66T2vEEZV8nOoZtE2Zwks
pyqjMmuIq1Sl54fW2/Jby6X1tvTIm/zY19w/MOzlYTTZaAy0LGWYBzW9b/NbWXGVmve+2j9A7zDM
OxRDl4u2tnDbmfFaZpLdzY09GZ85PmfXk/5To8RGnY+uABki0DXVaJpKD+UTODNvjQfaMJ26KBza
/yG04OCxZqethdFMLWqiIJn0U20OZqOwQWlHpkHx8zK8XVpE9GJhD5HsZaZ2VEzlJbWqX2ineS/N
yqxNLpIxmaoEsfF4HUDxm3I7q98ybD9Z47tmLeaOMqdplroKknau4q0HOsIaHQz3SXY7YhW28kcP
HedH6047yEHkzZ+HgMvfs2tDm9/AXFxWKIihGOI3rJK9HAvd7m5Kjx7A/mg+WpistTOnJL90vWxQ
mXtMqrKqMzQo10o9XXrpO3uuf4V/Rt1+QeYOG6cw18UO/rFzvbf0gPeA76jdjCTEQj4RGrUUm9fw
v38hbERjbrUpNDH7mkI06ssyt3kWEOgoiMXp6inZll9SPz2EN9yAdfcBsMFlrjptMDDd0wKXjoZW
x8gd7fTTj5ixJDxivV0HtwFjbj29a+c1pY2UYbeSWXtduvuwPyQtr/mL5wsY35OmnZC0A6yT3q7W
aEun5PJtJqgxflK/5j6vonn9MCjsmHe3LFNpZIDL5d5VxYEUwvRlyQpOImT34v5He+B0/OhRwcxZ
yXoG7Zn53RLetj2vk/e6LSgi41hKkF/MJti2ifjG7rEG8kHH6jz6foic31Ua40HidEnWuKC2kD0i
Gzp2SCLNv+WMFZHxF0M8JINE7a2RXzPxRlIeOZccVfm/u2JFZHxFLRU16h8AoKcHOaM/xBR0wz8o
9fLRvY52/fSARvnj9xeksUuiAWBx3nwDHxGWDWRWRpqhqr2slEsO3B4R18YRKiLjGoS4GlA8AJ4V
9I6CPr/hz8gV7xqHcg6jWO7TNxEv1OIZOeMiVC2bIiUGKPaUkXjCdca7u3inlXEOIHlf4lwGQrPc
KpZXWi959XD9S3Eg3gLXzTMoFeaiGGjsM2UH0/wUtfcgnbCvY3AU9Zau2mAsk1hKC+gsyNy+FAoW
GXMmP3kyMM5AnwUtNmmPmRCBSygHOWVWf1OEgVNR4FkZW/avkwIE/wnkGD3zWGL/A+2GGl9qjPTT
9bfppTlZB+61Rz/ylYPLDhH0gmGiuY5+IewQpL1Y3SX5M7oUr9qN8Yfl0/Alelw/j59nj7sIgp6b
n7DByauZYEZTRHYUPxrrXNXHCBJbrZvnZTCBsd6Mks8YRvhUWOOX64ay+yE3cIwTlMJSBx8I4Jbk
Uml31vxcLb9i7xsI+hM2tiginK5jegHKmFaXnpvCW3jzYrsfbAPBOL94MENFryGFovZ2kfqmeSjV
W7N4svSz0R5S3k6Z/VTlBpDxflhEn449tX9lQF4Uwa0nHuhYi+yBQ9Lj5ip3b5INHOP3kqJK86wE
HGWENbz1pJ+rA+3k4Xcl8eyPcYBSVS7RKEKVhfHaDqdsuijKq5brdlT25Lrt7XaQUv7p/9k6W1Zp
p7EcEvrZRL9+Y0QXXMNVb1dCp+ItR/B+E4+JkTJsq8f7Dng/2g4HP3+kGTxEm655wj4uTkjGOVts
FWUqlSVdI3y1OYxc3FpfCz0njYrebY5cHPNnayn6oEwrGAZgjXhvkcVVbmtMxseP7VfLVW3BrzwM
GoBF+q1niReq7V41m4/IeBBFH3pxogZT6c0f+ZyldhVzWb55IIwPiUYDeT0qoXY7YbVR5TeYucIu
LN1Lj9phRC2Cl27Z/3h0v5goWpLCcpMpgppoSw/EQvPC+TXrVU/Bc+T6l9sX6x2E0Z28iiALVgEi
GIeuelYXzjW938amvAMwetPlRA8l8CC/PRzRwHaQbqLnChO7mCqsnCkYInsIRl59at89aoYkWiZl
g2IfI0OZF20kDfSV3H0SwSeNNRE35V/WEZUch1do4KIxwUinZnFplUBDIPpNxuwVtfr2k0Jawk9i
7/rHjWjMy6RsqkQbqWhFgeF49blVgj6SbU1/ycbv161j1wR18FxIhmWZWIry8eKcG2kF2XyPTuLi
L1O5K4xg/qVXg26okmEYig4K048QVmgpo5JMeJwamT2Ujl4MrqZ8nq2G4+t3LX0DxNzQWpIqsi4A
SKpf43I91Yl5f11bu7auiCY19jc+QebL5KaFctEirKQE7yqIrCLXfDIPukPnuvIH2alJSVaOi9+z
hi0mc4CjJstAAAVMfKyX2ayOWJ+MXWjjXSzGFzmbnOsy7lmEImELs4adh5rKpk2TKiqNJIOvNZvW
QU8fiYtHXeY4pd1reYPCJkuL3mqELgZKep5cDdQMFnqHscAhB8kQnf+Za94FRk8oG/RuEZmLuUa8
PVXYAwh/QWndkL/7HmEeD8y14A2tBQ7cvhY1eCYVlCQm26W/JF3cTwIKRMpy15qfU/1U8d5He+ZO
2Qv+hmBckp62NUiIASHKmB5ZLNWdurjjyMEDYQweE7pr07YW5FCMpMZipkrIz5U0g+H1utntzWga
4LhSFAv/0yW2GyXTqiKqTWVGoLZ+o7QFWPLiLN9blDpo0lN4qjmGvufTPyAyCpyGaOhnJOrBWUC3
1SlBAV725ECXxv8H6pid+PoDGqPJRoqMYc0g3+iN59Ir/DCge1JbMBjxunH3OkU+YNGvunkOpbJV
oK30DUu4RSwf5KfurCCLlji8rvwdQ/8AxXj3spG7sCigxAGbo8NPWfu0ll+um8aODX6AYPw6GATU
pTNlfKf+dR2ee5mTreX9feYOrJO8CbGIbCa6XtuLeEK25LoA9AcyrueDAOzTSjeKcAFfJQl7xV6x
DnFabS0/FOOn6zg7N8UHHBrDbz57LmZoR5KAA+IUpxrSyEZmw8lEKxjnyo5aXiF3Ry5164EYM8tK
KaywB20lvdLZRUvSpfDF+VEIc/e6YHsGDSTT0uBLJRlsBx8lQ9dnPBcr7kA6+g6uGz8PSXamacDI
6yznOtq+WO9g9N83akzjemrEHmBJGdpq+GlcfakAcUXNSQ7vHJ0PQjF2Z2ZtDlJM4FTSvRgfTONT
m32/LsouBLypYsiaqCIw+CjKGoZzKzf6Ssb+Pp8RQpgnUeGtxtktgysbFEZhUzGCFSUDSo81wjVc
m+Y2hxQZLF5ulicOozFxMUbV7AAUFWpgzCoxBVMmoqZz74b/I+3Kmuu2ke4vYhUXECBfud1Fmy3Z
lu0XVmwn3Pedv/47UCoRhcvvYqw8TGZqUqVzG2w0Go3uc/iWFLYs0h/ub7pO9Av1Z/xfaV/PcG2m
u+yp+5Id0wfOoN4e02flM1euf1GvR7rHJPepnWj0BlnYVE3b9Sg14cRNktlBr5pjR3++wykIXolA
xGmhii04hRHHFe2hA+HqySkt7izroRkkOevuh9pACB6xoGXWSksTHpFVjqo1Tlx/qKWVWxmK4A6s
SEKSNxzF4wd4jklWXXFGFEPw0oaBOpfhBTpP/evLt5+7bowTwnlemZM+hIAdQQJQ+CBa+Dal0ECe
MLhbH6ofmjR35bnBhTduEIXAXkShlqQMiG1Q3nKa6uJADYecpmDF7AabHEXihLvu/woovh/kWjMR
je9oPT+v/T0e5dymOjXq3UieVFVyvu98RmbaoEeBaKZm6rbwGaMiicOmAMRQ/IUC4FTf1bInl51N
9QZC+GRtUrFx6gBR93eJ8UWXDnTzXFH4Qm8AhC9ULrZtpDkA0C51D8mTs+JHt9NX/oAQ+tkPiQde
N+fivVdP1lBTeqD1XscgScfLw+Nx+hD/wQ7mufukHmWlqt30/PUjXbz9RlXYp3oDSOOJl/+GQ1o6
PbqRzmCqRhGkr9BrwQzvuqF7ngH+TUIhBWvaFwUy0oeN1ZYL7JxuiPJkRLOzyoa399aS4ttB3Fmz
GROJIfCCSTBYiuySYpasQbxNM4kVe60VyMteIYSLRjnH60RjQDQ1+o5nEPY33yHI4WuPkH1UPkcn
8LQhWtV3TSWB3kll3iALl4600UkBCbjZRS9S6ihFf9tMqmOOUM8I61/XP9b+Qv57gdOFLaCHLGFx
juzT1iNniT930lr+3ibbXBHFIamSWJD/WIEwnNeABc1BcZcH3gkHMRyvkoR5HnXEHb0F4/e5TRY4
JWoW5QXA5qX1h9mP29yJZn8dFYeyxL2+drvba4smuEgXpS1mP3EH0Z7yW6MCYVDuZYflIRncweNC
p7lbPF/HlBko+EY2DMgEZvhG3uOZB9MzZhGinem2hrxv/vM61t6Zub2aGNx5NqtplGEZdS1Ws/46
/+QvB1BuQX+mM7vpY+S2B9muli4oDy0bwFbJ0olWALRGL0QrNWbTXbjLr7l2yZNx5pKDZHX+o5VC
2kNDiFgkvIYxPyhP0bF+CL38uT9nJ/tcBKVb/biOJ9lxYvF2olARSkLAFfGdon5MZNIO0q8mHJu0
S/V04ouoHswHPhFv30NQ+Lt54HwTONckHrlXXn3jJUIIUdVa6+sJeNoTAx4SOY+6nJ5Eu28Xp/0D
X+2mk9zCZKDiC+HS53GIkd8ZhcHkkRzw/hNoR3rKb+A70PmJvsqVk8VzzQRPFUPuDXlr1dKpWP3U
O2WGIGYPMYlK91IS/sC95obQXpKFX2wCEUeIYXZTgyRo6Dp3wpm9OKA9cucjvW1yd23xWKcfc5f6
slRB9EoRVAhlMcSg+kUDqN5Sz0TGUGan635/UQ4QIYTQVUxD0VY91i+GuBUnVjfuqlOPp8fhKHt6
3PtUEDUxNc20oLlq8ii6jSMl6dTWHLFwunmkdnRXWmAbUONfEpPEk5qbxLXkCLroTLwiCPEKNOQK
qUb+qUBXoyROHvQ3xef4xzI4vJsrPuuPYMX6NjBJzJLhCiErx9wx+jPazi3t8XEd0frZ0adWMfDV
mC+xkX+W7ZEq2iisJaMtHSnHmovyYBtNMCbDOVyMo7pAi9oqSydJcy9OdS9nzUEv5xvGhvNoq7I+
wz0X3S62ENdCrW9Chps24szgG4nDg0yN0T3joHzsoKL0P9ARyWwXQluldo0J5p6Ol7fBP8bbOZZv
Pc6/7lQEUSA73CUWXqRKrUnDEgzebm1/jrrzMgWSbykDEEJLNVUJMVosoX5Qz/GvBk+woFW8w+CX
eVD+ijQnPsvUa/a34r9bRBwvR1feDDEjQFIIiESJ4XTdx1GTGLYPYqH3nt9EL/TC0Kekm+WChctI
sNitE7JzZkn2nJh5vewDTcN9w1RRNhOvHBFjaTYWM/Y6GlO8BUsJPZSlA4/bOjk1hFz9LKeyGaxd
w3C9htAKYxBQEhxQVa2SjiFAFeVcjXdx86WXsgHtBhNd13SGAKbpYrkxzwkD6SUwei+7n86Dr7ud
k5wL13icfvKRueYpCmSd6zJQ/u83EbrqqyHrWygzpUnptG3r6HRy7emYyka0d1dwY50QvvTRXvuy
AxBFw3DyMKfPuSk7sffChA0ZaaZSimd5xrfdxhieJ9N1CVskI6ajBTXaUMoj78NqQQXkSrsQ93bx
Fo6bvIEzEwWvUvMLXPeFa9mcRmdFJwfaXtKjeiSLJwkbex9rCyh8LLwirlY2AnAMqj9WD31K/CLw
c+ZqFLyOkHjVs1yn5OKpj+84CFJA6xy3eN1QBee32ooMTAWserYsl/grJAdn1yw83VEd+ZiIJtbP
BDyxftYpYJKKK+BBPhvRHo3Z5wo3OqNu3PGoPjSI+akxonWk8jK5rt2eo26sfUmfNl+1iaeREf5V
Z9TjbbxpnrV7sHKlGMblq6xDSy/yKlkmsYNKoJmMT4iSDQRrhROBZXrZj2qMqDZ7pfGQMzeRzTZd
XEiwrm8whNxyXpS81ikwOEmC4mB8G4wMJ17uNVyQOj9pkv244654NdEpQU4G9V0xK1NJnrGMlkg0
2egrpAnMvr9f2XAaqZwfbmczvgET9gY66O0wCwH2DylkclbuuYQE3jvc8qPiSXlI+HIJCdkbRCGi
TX2+xGVadW40eS9X5AO7Z5+TWzXQb2NfSl0ogxPSrsw2zby2XwxEjutwYZ3+CJbg03iIHmQVgJ1D
9o1twpZHtZfO0Qzb1Ik5RgJtYoquj6JyDcV2FHOUVMz3XZPapgYBXLy3MQFv0LKlzfoca/llcfMP
GjpMMP+3PrKD4VMeZGTBe3e/gcMCSqo41sFa9zZ2D7G9rCzGXqhyaDo0+SkFNyousoEkZO9+NZC8
orfJgnCbKly2LDtblXBMMNr3pIF2Ijonh3GBV0LJDTylo4wYfi9Wo2fmFU+wC52EaKGtgdfmLrKI
A9coSBQnu32Jmo3zvnV8xRPOQN3Is1XtgBc3taOpldPFh7KUuYdsFYXNTacEHfctvpbxxJ54ASxC
WtT8VD6+zBgcrn+z3UiyWUJhX48Vg4qEApNW48sS/lSXn9f//t4F/M03EnayOWbMVhtYM3/VXc0D
teoHUHB/ogG/p0qw+Ma5CFIbY4SN1dB0zawVWNNHE4qLhW9ZVdB9xzn6pAbgSES1zfTy9rNOjhE9
5P9Dv/ruKfD6C8TTPMzDdDFGbm3x0Bq3aa8Fqh0YCnUkpu5kf0RTVdA6o2HdRuPY2y0dq9FaKkaD
VPZUUacO5hvyiT7oAZc5i7zkSTbOuhcjt3jCVkvUxRrRH4CbR/lg5B/n7qM+fLOtxTOs+b/aJmwz
1tY5OCCANVHw0yPXJE7h9k7LtbMMt8Cwrqw16aKyx7OFrXnCnlPLyUzWFpBD4SuDg+kQd7gD1ZZr
MNeu3fEv1PfQ/JdPElv3tt8WV9h+cQrdjt4Erp62h3gMT+iQPl53lb3gv4UQNiCUmJZK7wFRg0PU
p6neOtE45p6qW/p7DgANz2OM6Qw3ErEzLyWJragFrsToUTnYQXTmzFDmmbf6y0+1/bV7BdPfbgHa
Jkq6govErZXeqexfCZPNe/E8VIwnW3OETaY2ddr1HcoIGGeGStGIDGQJlAOX9/ttite/PfDVGmGD
ZeUaGmbFlw46SGB5/YAL8XeQbKGBBc8Q9Cd/vpdPtv4/jv8KK+y1phwmCio+pMkLqomqn51BOcDL
W/Ex9adn41z68k7AvSi5XVdht/WpVVsJB+2LBLcO7LeefE7i2B+ojGNW5iTCBhtaq9BUXnzK0W3W
Pg3Z4/XdJfv7wu4qir7P8SKH9VOVM7PoEQKD7nWIi7FD0TWEY82E7O5MuKO3hpvc6y51VZ8Th5OH
8ot9UNE6wAWZZPNJ+3HjX88QGT6SpBgwLwTUIn0287tO/0LK03XL+OJc7i8GUQAIaJpo13u7g+c1
S0xjReI9lTesPM0znhrMu3l+DKfneqreFWtf0YTdzGhuFkQB2mxlTtjZTpV++m/2CHt4Ik3XxxUQ
Ml1B9aDyawudYEX3NIbZsdLA9bGkz9ch97/Sq1HC/kUPpxb2iBsuaGycwfpqZ71HieQ77d5YNCQZ
/3woYcPmeY/eBxsoUWsFilGfaGsEY9jcFU3qgazcY/nklhq4sKf+FKXN/Rqvp7nUfvcB7u+d8Po7
hN1MVpqCkg0q6+BAZk/Wgdehoo9I+kFIBeoEXH7fM/4vogp7PIdiTs8IX+OoPUQZPeo1ejIS3bv+
KXejIlaZ2Dqqoijsvd0NXUogKK/AuJ5hLPW5hUJZkxTuSm3JRtj1mQ2QYI9G42y1+bGWNehM0+ND
y++7fRFct2c/bm1whLhVmBpNzJLHRijKGmi6i27Kh/7IPsbH/KxAkRdZgZTgYvdSCLqef5bRUt8u
YziBMZX1QEWlIjwQP/Jtd/2YJRgXweOYL0sdJYsp8r6pXHd9qABX2ndafczKBzs7XF9IGYQQJjGj
uRR9BsfowsYhNKi0W5X8uo7BnesiFG9WTQiOi5HH1FphBij6UY6z7Zsl6V1zLM7dOv2qktq/jiez
SQiVbVi2ePeGTWP9aYwj3SerbXrpUBT/cfH4D9lUOJFPd7PBnbBuT0100uni0FSqILubKW6WTwiQ
oakmXAgdmWJj3XZG81eSNQ+RYfsDs7/UcfldKazKMXCVWM32GU9u/9FK/nk3VpKVKHXUYDkn5bYr
zn3UQvRJEp/2XYRoGKJUNd0USUVJRlD6QI+AmxX0O+0Wx7KIH8bmFwV8KEROmbqbHWC65x88YU1H
RTGpqQFvfRh/vkhGuIofB8QrewcXmU+9z7Uw+s/2h0iVREiZqcJylkuo2Qnvhpg78xgb8SErzW9k
+XM1+zszbCVoe80XRNtYKgRkVAMhkrTC0jRxui9W7uB/eVyjd2wd41zf5/5yIxsH5xvsYsO/tClo
KNZBEvutx2BKOlW7HPtCIeDGpvdEyqq2uyc2CMIWt+dwHiELyC+Df0vpQa4luh08XsZisiHf3cNz
AyZsc2sNlybL8cXKGXOVrHRWaDAkc2Dnj+8IXBsgwSvNloV9we9pesccdTp12herk108+eJf+ziC
/4EocDS6BiAmug5MaH0gjfQ1yJRyEcIkkJ1h+yf1xijBAQctiVjLjSr+yr5QXHUjn93rH+rn4ady
KALzW4GTU9Y5vnsEbECF9KDu1Jm9pAdT89Non/WYOOoq0xXYT11fUcQGqnWdwOowwwvzWyWYv4aH
6pzd9edxAVtU78rXUmKVSKrX2WluDC13xPR7bUB89UelSgLxPgSzoaFtU6qKHRuDYaoh6QvkA/Fd
XZxqGkgFwGQQ4gsdWpnw8IEnCvS/OMr001Q+6M3hPTvp1QwhrYn1mlrQn0N8aFvclqbT0FlHtetl
l4b90PCKI0Q6cKPEdkZgSzUtAU1AG2cyryT03KNHi622Y0TJuYyG27bQPy8xktMRquwztN9T7Xsz
6TedPUhM5/v3cn+//iQhNBIQjJZol0R/gF2duqQ6hkV1Y/V3EwYK15p8vL7QMjT+sTfJgUZIn1KD
f0yax06pNXcpLU6LFj1hZPcuUVf3Ot7/s+dezRNiZKMv0BBQAcifJzMbimrzkWHuvSPuC1uRVLxq
N1VAyfGfHcFXYGPhBPnEuWvxXKggiKzjE17Vnbl6XswUs3gPESkkJ7ZsewjxUm26ZIbAJ7Ll2rhd
6uhDs/Y3dVs9SxaS31Uu/AS3bmqqTCXoS3hrF1VBQq5Y8BPe6peA8ZycXuQT72RPoLsGGQTti3hS
0DFe8xZoZJZSVPxJshlu5/RrNAepKpmd3feKDYbghqyPs6qk3A3JY32qg/BEnxQfPLjdLbTUApZK
3+ukkIIjKr1ptHYFSHIoP7S3OiawmvlQL7gLUlDhJ0lg/Lr+yWQLKXhiPzBITbGMF/SfchPl/B8W
lQU0/tUvveL1Ywne1+Upa9a/rbLOaEgMFFCZhk80qA+hO0v6GmQGCad0RuJsWvlezu14eW6bxT4n
TC8ipyapLVm83UhtWDr6J9DydvFObU9gTO00bKvE9kh5m7c/GCSCG12ye/dLBBscwRNrUuqQygUO
OdhfeXBK3CWoHQJNkNpl7yqebdAEJ1zGKaXL+IKWPWpec4D88AhIzhek3yimO8p0SfluvXAQoqG5
xsbg5gUxR5mVRqRPuI0arfVYmdYp1n93vvalJvYKIaZV7VQQRviFlxDT1YfaLfQvJpXdqy/4g0UY
IQ9BOwHpWAmY5q/oUfWr7zXqRpyWC1oBXEI5+cRVCsD4gBcLrr6Hhlxpg6z0RwhRGJMGkHXR8CPa
ykFm4CZ+nQTTHWqALnOphqYbPnYz3QxOBlISpz8sp8xTPCjaXI8tks8qkkBN1IYsE8PvmFsweOII
18p3XaOIqamWTU1miT3syWimhsn7roc5C8bKdkJN+2aH47mOpAw5u/dDAvIYgnk9ejGpX09jnSrl
y+EGqpX7nL+vQQ5cPaIhU5KR7K6cRQ20+ZiapV+8ljdruLKRtuDhP1jsZMjoaHcD1+bvc/xN/kEo
pICVmbUuaYMGQ70KhlNV4zGrIskhKjNEiFzx2CQK7WEIguddGKY3CZqPr3vZri02Wod100bXsdgA
qUY26H74WpH8T0JvMG3pgA/AyfQ//hOO2CoRx5ikyE0UH3TjE5iS/Gl+zpfKUWKZT++u2atBYo9j
XkHKLKlh0JSf+vUuyj5dN2T3hNz8fSE8zGacpuiYhiHtdG9Sdju1deQU+SLLOl+W5CKub5CEm8yi
pmOmMBMztGp6n4TzQWnoMyHZzZwzbynzQz6kJ71Wf6qp/dd1I/cWEfwGSEXB36YaLzFy4+FVMWtF
i9d2V8kDHcKDTSWb2dxbxi0C/wUbhK7VLUvjx6RO8CjtowNwqb1xMsMf86CbP66bsw/GTMabUC0q
Uldl81qlw4x6qZJ+Tof7ND0V7Pt1iL19hIecfyDEE1IlQzZHJiDsqP280Oi8VGhFjUfTgbT203Ws
3UR3Cyack8waUj3kD2Pj1xdJsABjSJkb/4Vnj9k3/PLQkcN1SJ73ib64RRS8Hs0kQ57wt9sq06Dd
ucRLcsBbrtspRvaxSPN7bDnTcubCqG/nXq/+fAe8AX0LsMZgTkHUxavz1jaUHMWD9DSemgN9uRep
N7J70W6qqG9w+FfeeGWmVVazqvDK1stA8fEySbweohBKRWiO/n3VKZ7wbPGE+wNqAZ0J5ee/O2i4
PlJ903mT1+Nhs3Sl1u1uA2xqjWIfYJZACCjlorNBSdD9x1/ooHx+Xn+YyOxfRK6mHy2adiAw6L/j
y20whX2eh+U8Jykw1fN4Wm+iA8NY9iKnIeC//cJBiaUhaoC6BBIib7+crSvl3GVoxet8aKC5hod5
Rg/ztdCc5i1yUh6Y/bV8xRO3IO5DTVEBr/GjP5o/NI8LMvVOU4Hv4+/C7XKUFm5lRgq7cKzWKQSd
fwfmmYUEXJkvRfdOazpd7toH65hJa8W7+36zrILLJDSve1IDMT1B4+rQHznpWnqWuebuauKBGEcO
ppAu5oM6Vi8dCVN4SfiUleCpGm6bYXKvu+LuwwvGj/5FEXZ3k7MoBZkxClUBe1ggboQRkz/t+8Q1
zs0H3cHo4a/riLurZ2KT4wXNMqnIpz2FU1stBS8PHFpodo1H42Af9ONwvA6zH7ZMi9hUgx4ZNGff
On9bsqU0G2wy8hEzOpgnqdzoc+/HR3IjbyLbq77pGzDBCVFajdQePIbuYNWDB8q+2onM2bjJCz0+
RUZRPSaG2mAoYm0ld+vd5TTQ3WgZmga+UCFaTtEYWjkvWw1F7Jp1c0qY6aZpujp90xxD4wfELv6w
tXn0rq/vrnducIUKjNmQsBv4Z1zm8DGPv1tW8zmyJ8kRK0Ph1m/OnnyYrG7lZ5y+ftaa2SGjjed/
2Xwmj7cXcfLVFirESSgqrVNUAGXpzMBMtWApZZtZBiF4Y7UuROn4oWapx3n9NszvKXhsTk1xYhFt
+aTGbQKPLgYJFKYG8TT51z/5rpNvEgFhmQw6FmziNuQD+2Gh+OsSjIp4jaljvGdg5GQbi/lRVePn
67j7a/ea6AhrN+lRaSkYJnRJ96NrvyIUXv/7+072+veFzauSbtYhbIBjMr3LdM2p8k+ZljvXQTS+
ES+d7BVFODWWlNh11QBlckEv7cRuXnvKcx7kz6ZPH+yPFLydBMXL0Zdd/WX28fXdbKISdDbDwF+Z
lDbCYWJ6LJ4xOVsF1y3czfY3MVAwsOxbRa1anknhmVZ9nM1z3mPOYVokK7lrDtVwCcTgi25QISbQ
XrfqSQOOXX0qJn9oTCeUySbr/Ju//VoWA9sbdhRokDGfK4TVMCZlWxqThq/FHN5v2rix5dQfuAYq
A8tMhrMRh1blaOjG5y1VLHZ0iTTfzhEGmi+ckjjAmIYudeFHNGOcx1ZfrK6N+8uJt48puFw45BM7
ZN+K4Pe5KFDyQq5oWITiRiEurL3Wdg0KOt1VmjulPFXF74/12OjxIKjIGsw0qCiJU8RVEi1GrLlo
EIYEsJ99fxEARhvqqcIiggnpukdeBo63eML6dbrWYBwFeEmS/kppdZOqhiQmXjrjWwjhGGwrZViG
CRBF96jbfl/8FcqajnbcABigLrbxuAfiN5GCMMpBTJmrueZS5safOC9JhDcjYwRlvO71d7LMadck
EHCh+ASqc/zX23BB1Ygp+gA4ff2+NofU+GSnkhrerkl448D+pag8mCIZj4q5wNlYVM4Qn0PdFz2s
iju65CcaY9CQIJvc2bNoiyZ8JEyqjm08Aa1Kntfe76efUyhJw3aGmG1tiyFEpQgTT3gTBcbkzoPb
QvScQKcm8pOD9VSd8kcrsBdn0HFprjHJLAvx/K+/DVc29iv0n9ChbKKTSYi9g91DbW8OB9woOSFP
cpgCCDceZU8eO0UWGw6Iqyv43ygCsHAUL8jBqriF2HqFG+WLzoqnf+PM4Fz7fLixJRFj58NZ8Hqw
vFDNongOe+uKVktWIwp7EI/rsTORD9DPWvLP14PEni8iIQfhK650YEcWC2EN6itlZ4QTfBH+eEKz
3dHyGo8dQFD5WbaCOyEJs9EMxyQiLQoOgptYXaamOWWTmyVD6uVDfczNKpKcxDuXOjAo8mMDI/yQ
exAPjqnOIKHJLJg0OEPraD9XL8YjqfWhvrEacHbjjcgzvknWcedjARSPXeBioBBf5f9+k2ZQverX
sFMm3P6VCH3HEDwJ9BMoZzuv94sPrbs4oV/+lKByFxA8H6gM/XsU4hYX3LPrYNEyz2EqlvSP9qQ5
5nPs8WNl9OMCD1GyQ3LfXTaAQjaFwvbUVT0AK3BEFT4512CnoZ4+3eBcc7NAdnO4zBv5t3w1UFhW
vausYmXwGKYpLrVqx+xujPqpYaFTr7K9wPfvtdUUqgH1DB5+EExOqBhhtMCdcD3vAghsnRPPciVf
bg8Le5oTTKi2Dm2tt/5idJjIbqK1d8tbM3hIztFhCVTvXB/es+e2QMIXa3TMnJj20rspyGmKXnOa
9vAfbRE+UjxrM/gIAKGmR+4R87EiiCGjX4xuEUjf0/eiCAXJgkFMgpl2UesPtCBhWuAVDE4/esVj
4T/GQQ56JLf6xN/vZT6/CwfJE4yzWy9KHsKXarUS/TLl4KbWqcp+ZN2TZPkus20bQgYUkico1+AU
E5aP5QiC1M4HNwe91IGfYNmB3dVfFo8rakk9b88eC0zVPLdGYi0mulM9Uy3F3LwbJ06dONah/URQ
94q9xC368+pzjqlF4iK7mPhe1IZaCL14f02rRR/asRhcIzEwh1oHeToe37GM1gaD/4ZNBM5SwlaN
Y8SnGtcFPnva+rza+77ZU66B82qQ8M3GtImbcAZYkhYHXYk9TPTIzjH+N8RwtMUQwtGMumimQwIH
fYveHLQnBfctdI+0N/pDbrl4Ko2PxUPkNc/XF5L/2QtYgpsK0m7Kqb/fruMYJtacR3DHtAMZt3WM
9MYZ0u/lIKFW2zXvFUd8/8XAiZElRTpgnOCvZviZsMVZ0z+v27KbC1gmXA7pABRqRDV0s0sXqtUN
RmpNp8exjOPKI/MhOnRfF0/10CNOU/d3KaRNFc5BdZDJ2zi98KzydgUbrcjVdcEOUwbVj8PJr5dR
sqH2Fs82QIKt40YJug3+7zfOjptzuoYTeHON6mM43+Xm13mWbai95MLGVDzyChv0k+JkE7ot8YKp
NmiSRm3VoecFHS+ZmzKEWj1AF91B9pqxa9QGkAfKjVGaPaOVsmnBzlgGysiOWXU35Ktk5fZC0dYq
8eCtSJcrFayy8xH/IbfoQZFA7O2gLYQQiehUt3RisAOnv0vh4aHa+qrldMOX6+4tWzDBC5Sksqsh
hC0a9a0Q1/DBGRUZMfTetcfemiPEoTHKjGVQYU5qO5PL/eBFeft/94Od+9wbQGH/WN2IKYuc+8FC
g6S8jYrcUdRvbAar8uI0SukwW/H+21IKt+QsbaZRX4FJ2P3UQTTwgybjtZC5hRBYq4SFVqdxs+bs
YR6ehyq+bec/I8yyvsMWivcQ/vRjWuKdLsWzQcnA+eDG8zOZvsVt0C+S+w5fDvGQwNvSPxBic0PV
1kzpKCA0LYLwydNUFU7Umc5anFkYUN1/j0VoR9PxnKtTMUXKEq0lo6G9hLu4uovKb+8Md+g9hUCg
hSucLXye1bBSy8gGnlYOGoTtO6T/4F27i0Al7HGuGGkmxp8MLhbxX0S8Yr2Nd5AlbAhVevjcITzE
Lu/uXs/xMT7HknkivmEugHBH5C+BIFsUCxfjvEyJnU69C8ZFZ5i9IfmZLB+m7mtkfXrHh9ogCSE8
gbJBA4n53lXW1YNe4O3Ium+VkciKw7uRb4MjRPElMxrIzIzwP5DeMjCSGVD6obh0gPx5Pdh35ln1
5OSAF6j4RigraHhrtEFXIJ66eFxsoWpewEVsDPtOOBaT7qauf5seT4ARAu7Uo9Oq6ADTDqW7DD/s
fHGyUdZbe0n98QID4T5UItHtKdaX0n7ULLTk97juTr5+5gSc/VPjhh79tKCAtkb/Q6lufwVfMcWj
MWrHcTaBafW3eac70DAdZIOHuxhIX1GIAbEoQsbbbaXU4xB1OpYv09FmPVUurMycdFQlx7x2cU7x
BdwACc4+66Rm9cSBYtf6qKBI589Bdq+eVd8ONKc6ZC7RHBqeo0+LB/GV02/uNQFe3AMTyB90TIa7
VrT6ZvG9tz9kc/O7Z4kAInwwlmUqdDIBUhSJ7TQDirghBJl9zQol/XL8L70JUhwJnccG6p0qrlbC
qV+WXVnh3oGh8znSb3OdGg+90csO4V0UqFwRDKJgslgk1M0ybGLKHTAnMVIJcC5JqrYXsZabQUEA
/lKcuHi2Ah9wzKwCkamJqm/KElVeiXsivwI4fTH61JC9CF6kFRwQrdro4MLqoTfzrbuTXsuscMQp
AoV2NgWL1TqF8ViHsf8Od+NExLjSEFwwhPMxXZIEU7ZYORNDBX3DTtRsP6V2KHkd2d29lglBLR3V
dryVvTVnjJtsSdBj5NosfDK6wgvV/JfdWJLNe+kH1MRbHKEYZjeYJl4M42WFsHi0xt6gPBvWPVHc
66t1mTVrbwBE+hwIMS1N0auxx0d4+RtqdzAKp/n69/zz8FxJ1u3yqisACmEvW6ay0UIAtl6Mf0D6
Cf88ruxvpdQKKhbNzfpLYuVF7UoAFULgOK1ZGqdYxg6UtSi0Yxjihv5aF7e7xXiGVKtD8tXEqimt
8rEdOsDF2eeuvtNlpcxL53v70Tj+5gZaRuDP1HIt9micf8h0cKk2ma9psl7Byy37Fob/jA0MznKI
FWUwwzD8TL3LxwA9Jakk6ZPZImQRSwi9UjxKxN7SgALFOs1FHSQy/joZiLBb0epF1CoBSES/VtqN
ilNukY27yTCEq5kSFYs6LXBs5TgHydEAlQyegA/pcwM+QMgu3sYf7U/X/VrmZ0KsawoW2XMMP4jT
2yHzS+2/fRux52rR84I0BZatmB8aBgqGr+B9vW7C5VMNtiaCm4qXMDxaXDy2GarSz/W84D3oZdm0
Y+GWxwmPDLoj1yHf+0YbMHEkHY14MVJygJXGn1VTOmX3o8dBdN2ki0vnW4sMIcKlVt8vaQGQRvum
s5tuusWYjRmObh/er7J3E5lFQmRrwByX6RlEUQvFdOzE0VF+aCvJKXSZQb75RuLLddn2Ssk7KDwy
JH5kWm6iGeCxWvrHeSKdk0+Pytp8JEhVrq+kzDghzhVqW0DKBriQfcHEjV/HtrP+fgFR+F78V2zC
XJ7mSQS6/dhbm5cbWuKPTs4cTlPKH2rkjJC7h+7WDYWYNxQsrusVHkLuCBpsyyD0jHsdTDGccyTy
suf/toxC9OsSQ1ssE3B99Lg258yInJRKEgnZpxKiHzH7adR0LGK6tI45ozQ1P5fN43VD9g6k7boJ
8W5punFVeDakNbhCdx7alDzT+JbLaMT5grzN8bm/I08FQTovjwsLNic6iiz5CBxo2er5D0NpnDz3
SHqOBsmxsRfCt1DCukVTsdh5MiCEG9QprN7JZNrZ+5sXPN7oTSKYLBScrY8Wrp2NL5Of+KNde+S3
ZvUYH65/m31DXmGENUPrdG2rGgxh+pcKlOuNf/3v7yaOJqSl/rFDWKkCylJK3wFA0V0+lx/56Oii
v9CY6SgH83Pt5gdp3njx/P0SGl4xBYezmqVeMS6Hd7MDhwS7O4hi7QN4mb3flmV6C8WEKps6aFNd
VPC5aFmdlT4QFONJmUm2qeQrMeFsqodVT9IRKFYb6NaXupLs0P0w8O+CMeE4mtWpMqFpHHtj99W0
BidXj8X8p8QTZCDCVXKoqnTOVICUPxuf19QSX/HZ4lWTwweuOWf3Unm/3eckfCDhMOqLcIRcD1CT
9RQy39Ju6/cd5q+rxw3fnES9hjfv2YKL0zY9dZbul4rtq7mM1O7/yblecYSQkGRpV0wN3Lr3OONh
5qOY5pkgbi+C/CDTVJd9LSEw9Lpug2kIYMWwOvV4yNrFHd6XKbxaJASH1lJTjIPzj5OcR/Wc13jM
+nzd7fjvvDwUXiGEWBCHqz1NKuxQ0tExrFOkgseiOI3hOZcxKUqgRG5IUlYVmQZYQ63JNxpyu+jI
hjPiZVbkrhC1vG6ZJCiIL6gmpk/oMsEy1tuo/vxK1uA6gMzhLCEsFE2Pgd0Vjr2g3RJPFooPTesh
mCAEGp+RJUvq7hKXE0nj4iEjSj5h/dTSZ8ZdbXkgxPuPJonhABrgY60Do2gDC/yd4QlV8Anyg+Dn
QG+Kx35dB5R9JCE26CTTSE05nnmTG44xStx7N00w0DzE+8sv9eFXVql1mSZYs3NyzM79Ubnj0w6N
pP6zm8JtYIRlS5YE5a4SlZ90GpPzUg5D5AB2XZ2lglSHV5G++j/Srqy5bZzZ/iJWcV9euUqy5N2J
kxeUk0m47zt//T1w7kQ0zAhfPFPzMDWu4lEDjYMG0H36IyOHZFgZjdaQ18M+Kymp1c29CssEhFdV
cdJRFPOBuVkhMO4NNWUrE3uKkPnqcGf+dek+3XoUlBeiwT1yvtk7TdQQd7liIGGzL9wyf5nmQ8Zr
57G5ZM4QbPhRSHqBpiGASAz0OhYTt42+Cq34oYH6bQgbfvRSpKOKkoRuZu6hnGPyLsY2F8nKCmYi
+qSba5kOlImWD53Z+WXOm2u6k7zbBlYQTPCRD3poSFGIC9NRiew57As7txZk8OIGI5rc2WjcKez3
H3AwxO609ANJLuxtczZngtnXWDUdauuE+tvfJ+pQD1sBMPtnWEx1vFiwyizwiBfijah9lozby1Zs
bwMrFGYL7bLaFJeEopwGFy0jkc0XPhkn5KUHoc/Tbdz0hTMY2wXXmgsxyyYsyjaFnpuKM73O29Z4
EEw03aKcr7ZU2NMf8he6r4W6Y2II7V+356Fpa194denb56CVXYyPN6GCV3IBoEPq6yd6m/2aNu5m
xJMqp0azzyIod5dnbpO1V5iM04dLO0jCK2uj/sconvv+JJtBAt+/jMMbUPr3VQCsxmhvNcvwcyTg
32pdchCs5/+GwGyj7ZCNJCkwemW6W4ZP/cDx8U0eXY0UHcmVBbgmM8KqgQWS9DNpPGkANfC6WPNm
g4mo+8RS51ICxqzPhwGZ+wQRQXtQuUVNvOlgWMFQqkkWDAxWctTv8nskZePZXUW+ah3/krVyebl1
f6AIFK/I0ClCxyBmfoiWVrLUJvBuv7zuA7JXAtGnAsqxO9rc1JZtA89ozGzpYqvVYg40UvvSTXM0
0AsmQQ/be2126mOIskEEcu5lD9yevTMmM3tmpCGVOknhIVlpN2Jn5+jymaDhU/TpMhDPOGb2iDDM
BQkzbBrljSj6ccgxhPd9hs2zsY46rNHInUT9oW7Lm3JpP8QHv8eKTb4dQ1FsowImZNJ1Hj8RXieM
zaAXAmKGjmofWvPzdrUiuwoJqo0ZuuprJlWKkqz/pXvZ5pSvYJiZEBZlaqeZhj2Gjs4Phnk7JxB6
NATTEa3g8qxvEtAKi5kVbTZD1WphUjg+1UgoWQbDQb8jzsTQX/wuCkJ+AhrjKjLtvvt24NRWm0ut
AjNUivqUGJ8EpCH2Y+pATihQtcVXeEfiTbMQHOJJH1eY76rMimyQhnA2IIjSVTauL9yovtKxaj4w
eCsU6vIr9h71vKo7ood4HypezFQ7oueoLwny/jLM9gPACocZvqXMw6hM/vU7R/pWDh6tRJG89mH+
Rpww+kjgvQJkiK4SC10fJAxfnx2M5LGfOVzzXvOLBpArAGYldUkrlTp1O1O/rgU/E9wRCpzZoZuP
JCFox6Y5xcgZxk0CWmEyyypJyjKMYhhlaPdj/MNQeeHI9m60QmAWkx6pUxcpQCAoxsdFY17b0GJ2
VDwNoRj6jndVz3FymbkDbpR4iYsa7rfgeGSFuPLZWcm3y77Hw2Bi1kzox6VpgNGYd0QIzP7W4LVy
4w3ba+H+ahmRAVJmY4lho/eLKoQoSWV/n9AtO/f1kL+L02F5T0a/uYEVfcuNRGvjGr6X7ItbqlZj
nfLbxI48bvczmYPE8AOKGbI0xiUcklckf3FbO0GHeMOjHVHFzx+6DUY9Ay1DRf4eey1XVKJIUCGK
0pnsAHlbPFb7KlfyYnsNnUGoxaup6vNCJ2Vrha5GAmFMbCWJOdTzB2o4QzCHh3ZMEsWMMWjFkQQF
HlGkoD92Af9dlWcLMztZkjRmL8KWpCjtSXycuAdY+lPfe9rZFIa3i0HqlFoCAu3W/KqR+wPZUoZH
1a7F3Vx5vA3pDzvFGZEh7jKTygY3z+iV+QlNf/3CT5+gNoUQFatJv9JQ6OB9hB/OgAyRa3U29DWd
rSwTHamRUcqaQeuwcS/DcL2CIe9KzQ25BMkh9CIBVMgO1ZUWmH7D1Qz/AxudLWJIXB2ESQ9zIMl3
BVT4pKvUkR/TPe0caO15FM7xQbbiYDImSZwngA3CSyv9lOWny+NGf+wFD2T7NkTWFLemgO8ne1ra
P+war913f1+O+7qd/x6zd4ruUFkv0PgIMG1/iMt8F+e8nCzqSJcsYWjBCjU9nhVARNWX1jhG4V0z
J2j3/Fgpny+P2faWdzaG4QWoBYuLUiP8JtoV2kbK7SEZd5cheNPOEoPa9DOhXC2mO0MNcuJf/j7P
iS2GB3pC5qpWsSzVoC482Vt24m3torqyuseFzxPvkMqbHIYFFkExSdNjcnKs/qm90s2gQ6M31Qqk
iaeLQX/6O0cwNCRa6JDReVeH2IeKXMkqrjMisfM0zZNLXKmONVq+cd4etgdxhcRwzlDLWiFEuBIk
JxIsOHX7+m1TOb/YW0tc5a+lsOkyQjIyRPSgsAoNFZi+2l31PK7RwxymWQSl39M3rfrrNG4AQKsH
1Y+osDRYre1aaZehGnH3jOZunty8CB2UWmYRLbyWB3OxnMteuLmQVmjMQiKNnAzoxYSE0KEtbL0K
3WnoX8yq4uBsrqYVDrOaJmMUpYTAqrq6VsvjpHIcgfd9ZjFJmV7J0BPBtQKavRtStrMiXsocD4JZ
QCHapiAjpsMzARovpZ8k3JhdnovNVbMaI8aXJROpMOkMACvHPZVu2vVSBWJ/IMOny0DvW6NTJ14h
MftnJC8R+hBgtPIc2Ra/OhXWkiv6tE8hL+ilP/sdGfwGM9liszqXOsNMAVYnuwlbD9pZ665V3eSN
hEZunOSrTZZbgTFnIWnqm6qxACY2kAOaM28kh3LYSTOOsQZvwrYv7ldoTKittFKE/A6gJeVrkXcf
4CHEHRVbfPiVkjUI3LPR5RVrslUX5qI2hr4AU5+EoGpDu4SWx8zLvtgO5lamMcQgk0VKoc+L9Iu5
sOtxJ0iRnQiPQnFTQlDaeEmXwhOn/zyiDE/krVBZCh3RHLI1wR5iNlCVSX5mtuzj6lZwP5TjtjKT
4Y1k+XclpF3sTFNhK4V7ebHx5ouhjRa9pZQ4gkWlcBS1a4TIdmzcXca4TE0QHX67KXWFlEtzBoyx
vJaLYzF5l7+/eWbRqZABis4gVccWL5UtboaNEdQk3SBm0Pz0AEk8Pz+Sm8VL8DrFu8bfWsZrPGZh
4ZlPTSOaXZKrz5IW2xE6lejFPRF1Z1F5N59bM7QGY7Z0adFnrGQYV0LDvvS19qjzNMu5A8gsJ4LX
HFQEYYZS6tdUDKLbmcc8g0Dz6NISmYgrMUx/Nsu7a7OYpVQ0KMY2VUBG4xXVZy4D6KTfdegzcxL9
BALNPMmkTTpcIzKLScqGPLF6DKT6tfdQXxkgi8+pXeGkoCi2+R+KOjcqSXXU7J39kllcXWYibqF+
UqMt8w2V96S9UapdjzxFhGfo05m6MVf2bWujXqMyy21IRTlaRoysZGbt906xhKuiiMQf0NczNQc1
tH9fAUfN1CywPUqPNYVZDqY+Jk0qVHiVJtY/ZqK71TIOdk8U//I63152ZxxmJcgx2oUnUo3Yk0g6
rgnmf1pJ/iRJAipFrBJCcFnBayn4XsEPscjaNmZl9LqGAZsQGY6OsMuOmuQ2eIr0MjcPlOvJQeP5
zJ+cfA+iOfDORNsr/2wvs0RkZcklFdE8rpe+hJqdxHudlw2+eUJZ28csihiiHOpII181kPzck3bd
Tn7okSbXBJmj/XN5AnkGMevBFIqxN1IYFDXkyzjejJr1UxSIexmFaxOzAOK0GcSalIDZ/5Ld0o+L
Y9rQfYDCHW8voA7wnsfOk8QEq6lSaGXeUZvGQCQntdhdtmZ7zM4cwnx/Rr1V3SZ0r0mR9/lodgHp
P5BCsCIMNhVr0VKt7DtAtOXtNHxHXcDAyyfiUSGbiDUZdVmMdBfTHiDyiqJPgh4OppvZVWZLr90P
BTf+9p+Gjs0NR7uvsc8bYJrVd6G7ztJDMe0vQ2zP/u/ZYRtF9KTUU6ugDC8WtkaFyhKOHBQPgf59
daKXKjVGs2AgLPMtjOi5DMDZiA2GZdBfPIFeEx2lU3iNJwbobeRQSoSKseLQXfGvdVdfGfU8ZAzj
RBWKT3QTeOXwUo47VHgaAmfN8MaM4Zk4KXpIFgIilw9FempLzqxvr8nfa57V68xnZVRDeglSKYge
NOFmTMbvQ5RwYN63H2Y2H+Z5Ts76rNdbbKytB71nze8DNMk7kcfwRHZWEF2Jdi5DZZoTrnP5kzml
QvV8ENUMsNBNuYU+udvVldMU5aFQlh9aV30meJZscb5D4qhd9OE+EwXv8rr6Q0T6e4jZZLpF6iAQ
lWKI5a8D0p2r1wYzVnEI96KvIIe7/BjPngEZoyFSj2xBATxeWg9TOdlz7IkRZy1z/EZlAqW2xUMH
0TGwKAOzp/gForl+zcvd3Q7/zoYwUZIqR2Yx0E1WykWv0tOrWtGeyyFTbXSwcjnTREflwu6nMuyk
SYM0QiOKhg/ZLcoK98NBB290gbD/j9EQmwESN0IqaAb1Sln+lKDloLFoft2XnAvObe44Dx9DT3ll
4CBUwqJ2uiHJbSl+oFRgFXCpDDeFzZQJooXvTwKuDpoULToSlKf8RxQmBKo1HBszasUYpq4oBXhj
gwbVX0upv+UnVixCwpGql02gWEPhSOahNCaOg3FCflYtosqLQStNTLqitD7kwb2szo+WmDihPEPs
4IM3Cb9nX2NYYIyNBC/UsMg8IZEAjx5ow3s9HX7VjfS28shZP9ub7xmPYYQs0dAzKAPN5Y3dQy0H
dR30iDg0TosX8oA24615GzDHw9k3gjIW5qSnazYvr9XwaeEpjvK+T/++ilg0Ve+iLMP3E+uln64n
3vs+7/tMwBIbkdaIBN9XlB/9fJvy1Ps3LxdR+fCqlKRD+ptZolmF1rCQbcflYqR/bSbDnTr0l9mN
Kso+ieGQZNnH4XCsZokTt/xhwz8jM8u2J4WQCAMCFyrhS2Mx5NORWwvC/oOTLA7c3xt3XWLX3BaK
2454RmaOGWOqS1lXwBFpognakPh66aNzgSc50FFCc5dA+uey62/P4r+A79qQFfOkdmNIB3nu7Vb7
VvF6EW3vg2cAZinLKbLlDQqANhpXYubhot/rzacx5Jye/hAunYGYNSxCZF8WGgwdbUZOGzFMqHke
HBG9u2Nf5xA7F43Z3qdkIEpZA02h4gG0DEyu0ElNC4ZP/0uXZt400b+vFjNBX9WuEAA3hVeKcBQM
znb7h4PhefSY1Tyq0PpL6CENV4/FUfEHYqNVnKMqKK3VbVQGtnt6s77wZu2yw1ts25FZEitVKF9n
bXC7veQWD/gNzuRIznDffECUjN4jnc1kOCUR+9Ya6R24IuJNJERzmsSWeSXr2/HlGYShjxo5v1FH
iUtQPDk+ydVp5OUF8CAYnhDjbBFj6n418kGiQ518Qw8N+zI1cFbuKz+vfA69QdpMzWGGFBW2iLv1
sMzsJFIdEnK01TjWsC1wkzmqFIO+VonaVSOgRMMPJ/+yMTwIhh1KlKHq0BtCzJ/HwYziAoRK1iJw
hoyHwrBC3phWLNFD/BhKX6fOhKC4BAfrHi8b84c79N8e9vr31dR00Yh0BnprL90ID1RIBA6Nxpg7
qiTSnWjnz4+F/WdEavkKUQy7NO8KWCY1kRdZd2qKhIP45bJdHJZ73ZdXIH1HZHGhLFdahjeaw80U
K8FlCB7RserXYpsvU0/fWMxTfh3R1lFuGmR2h2ROgrvJ2MV9q3sZczt6Po8dwwfZLAqiGsEspNXb
XXGSwi9Wbdi5+GDE3FZmHEJ9VYVcjWEVGno/0RyH1ps96Zj56anZdYfOq+7lK+I1vN52HJdnc5et
YY60OaYLq0QGl5cNTyKv9TKHiFjFzCLWU1EfqEnldTp+F+UvTW26UcaZJh4MQxHQ+0PrBvqqPKAx
RFi/iGFid+UPJZo5LMFxczZvuUMnyEyme546ua2wl4T7y/7GmxKKv3KBUsE770QTNyrtW9hlUKAd
UIDPMYLuMO+vHH47Nat5HJtiPjcEIEUonfTSmRXTHutPdScHougueJlvupgzQ5sLCU9bFlrLoVM5
Ww47Ie+/knMcQ4fuYNZXc3pLhByCn4ExcjJENn1hhcQs2VrtinmWgYQdyUhvSvlBUu8snk4wD4XZ
xaNlkWvRwAsJSgcdLbwaltYr0B9H4Vx4be8XZ3PYa7w6aSLMJIDUr+pd+yLYGTTqwgBCiHBu5VC6
wr7iFUxvevkKkw38RytWpZY+/3SjLULZmTQPl/2ch8As2AFNX6VuBkKDPmVSk9lKz3E47sAxG/pg
9Io4W9QPKkfyZTyPa4YtJgiKrbvQwdb+OfnBy4vcXL6rgaNmr5ZvbtQJzVRDtuKQ21p+UppvS8Y7
v2xuEysQZj8X+rAoZAoy+PUnXOAFcem3/oC3cOyBNwoKAv65PFnbG+8KkS6GlVklQS5Z2QFxvtNu
mn1+gGLLNzmxxS+9P7uyay6uef+RrHb0sfuXMdhrvkUeu76mb+KVWX/Ru+a+MiJ/MGSOn9ApeUeG
aEaioMmbBZlbZjR1rYt6gd4mFuRGlH7oKU91ZHO6VgDM4BllHNeSAQA1GJHmhBsxaJt8pW92mlPS
Liu7y7O1ye4Q61VF1PpBDI1hJk2kueZExuXUpHRXJdHJMTGq2Ck64sfzMHlGGkf2oCTmDi1aeXvL
9tXPGZ49eoSxqNRZr9AC5MlVqfT87a8+3ry0w821tgJiSGqWIeYA0WgqEIrXNmXw2vkoyhz63fSO
FQjDU7LcIjOpgTV97UfVtSlzJmv7MmIFwLBU0pWaAQEMurRQW2wexlP6o9jlRxWFxv9DmzXeoFF7
Vyt5KjppMArYM+dXYrrvoO8kx5wx26aLlU3sktKHsYxrgEy+jD0Kj25kj4Iyt/eza/qyMVzzDznc
gWSWGTKoByshKk7uu8ENd6k3XCnX6dE4qOiBLnCykTejmZWF9O+rYaxiNLmtkCTkRsL8rNZD6hlN
7c1ktpypEyRbqCZe7QVv5piwRk0NdLoaAanFR206RlKg1sFl5thMG9ZXZjHUEYoKLidUCVcTEfT6
Cuj1FZ+Nk3VHK6V4NMWx593ho4hLZYFwBPRRZkclod1Is9+ZPPU8DhuyB5BGL5YkzSgdofiG9j8b
/WjHl4/m0R5bP9kYrZJY1CPU6pNQe7kQjBPy1B+n6rMy3S14DNE49290wt9tXOfJYo8i+ZBJcUGJ
VhKm6wiBjbDMfpIXN7GRoxUH8cdc4hwctt+UV5gMfQjoqDjVIxaZdNN7kEveGdfSvfA0eMj5RlfU
8DPHISm9XrKRYZK4mioS5rBxPCy+4S87y7MKd3pNqRT24+xy8Db36pV9DIlMaZ+Mi4lZNAeUnlV7
CtmgVaOUueVRhbYWr/bs1c0vWcgwSWktZjFSrqStMnQnhfx0fExPVLgSNW8ox/VGtzqMO9nwG9xv
CP5/tJihFbOGxFBNXvGbo4RW2FD0dsSbAvnYuS+4EsdpOfspm/dRtXJnRRoGeIqfhog23XziGMRx
GVYvesBqr3TqMp2rPNOkWEjw7UcXLURxB86L9znmsLrRc5/kXdcCzGhOSnGVVbzpoUHMBfdgE0ML
HGH6CgkJrvKw+FQL1txri53uobW9Q+0BZ+w4nMyKRpeWRfKMRjtCNS67TuoP83UetQJaxeSTk0Xo
aNdWIroADHNrW6H4fR7w/1sJPVMjgvBliuenlqBWgvO7OFSnMLRT65mcq5TEo2PvWTf1S/Kcfp1s
y1kO1ScoyvrlzYCe3fyM5+0BoQ21IXWOgjBmdWoiZJRGiQ4Ieggmkj02o71wJ3mbdc4ozBqch3jJ
cRCiLjugRJmuwfjU4e3GCugaLHmsuu1UZzxmmy/nssxyEXji3WuIbifoNq3fRDtxx31s49j2Thdz
bPIpn3S6Y6iHpsLtheAgeTvdT159SzNkY97bx/aa/G0dW4MvI2E8LSBs7g7VrimCZthf9kbe9ykB
rWI/vTWmPpvgE7lS2gOax+kcd+cBMEcCoZlCsY4wZKG018eDoXM4+A+7+HmEmOU0FaNQdA1GKPxp
3lFJBOWbue/QpBtPELlfSw6PJjnLyKR/Xw1ZueRKb5gYsmKqvMiQbaMsnS7hvVfzBo7ZvcWhDfVx
gV1aPTud1bilXHiXJ59+4j0fn4eOIYSw6jOxFAAxioIdFy8yUn3jfF+SL5dxeKYwlFB0oTZqGZZo
Ke7V7F7jBY9cH2A4oDEaoYL85q+4I0LcQW4RNoJRnWhX3BVPMY906LK4MHJslb0QGuPUtfBqyuFU
eK+7Kna9uyAhI/Z5KeU889ia+0KYekmMMH61J/mSm/gEPVqPqNmjF3/fcEcm3l+esD+cP397Blt+
b5pRoYwyfDz+qaECKPdCb0GSVQxhQXp84m/WHGZl64jbTs6Q3QoTTcMJ73HTYqc/zEd0Hm2QPlgd
+MHOH871ZxMZ3uirRlJSuozDn62Ha0AEV+3oZPbt4oROe1MEu49VHKlnSIY5YjTeJdYCr0n2gz96
zW3mW9eQpimfpcNr5wXoeX6MrdDdTUbzK/1dB9y2WZZZaHAKzoVbWfgx1Z9C+YnjLfR3v18NZwyG
qqwxTeWkQly3SPbk0yyU1kGU4eSp33mL1zjFD+JMHOLfJpUzKENeaJRdkqGHYXH5T6M+tyZn4+IZ
xZBWNi8TEUd8Pwvve3FfiI/jX3cnpvmS0Jv9d24Y2koXUomjJQIiGlGUoDna3AVZ0XHibs5IsUmT
JIZkRy/CEiG7M1LcTZi8J5Y/8MVvS9g8SfyhL/sRlpgnerSND4a3IEsSSxcP2bwUAJ49lJxXG7Bi
DaoYddSeqXbCtPSMqHYuu/R7CAMa0WhgadEWa1g4byGGJm9TS9OIo3YK7knlfTw8X0bY4B8KYaCa
F4rQ79tKppYSt9MkErSVFCybHHTd0b8Qn5Y7CgdUj1R3sUs8Xn7Ve69+i0oNX42dEWrFMJoScQhB
S5Hu5yz4Y8zxN+q2b+ngLQb9DSuMLipbEgoLBu+vRA03tsW3OMwkiWW/xFoKW8rG/tUfg5IOkhm+
in6BMl/eG862U5xnjGGcdkB/587CjA1Et6V0DLolcS97BW96GNKZw3qAOBogilhzlBmlhSMCwOnv
U37fjhxDPLKEdKqkAkyly2i8qds6mmNftmTjxfINBnslKlaNJkwKMELipT/Vg+rRW3OYVUSOcaf7
jRO63OZ+7+Oyt6DMM0raQdABDZCx2/jQqnKXqxg3JqOPJjquuJN46ipcGxkmIlWJnrMlbFQeZg0C
fTmytXNHQdLnswFFrugAtWJeOwsuKHOiCkPFgrI4QJvnOkN1+3iKPdOVgupne1QgO5DefCBweTus
DGvEg1mYsUTnUjhWEKnFudcbv6RQ5tFw+KWgaPvsXXYgzlJg8zoyUzCnnvqonLT2pAdxWDmisrsM
srFxvbWM4ZA51cYY7SeJkx1xQXpF9h0ysGRfey1148Vi9GMXiFFmCERFXlmRUWJc2n43d+2uNTO/
bQy7GL5ftos3eAyP6NkgR/MMs1r1Oc9tE0mmDa/jFs8ahkSqqRzJWAMjSRN3JrkjxOrDJAo7MVY5
sRgdmAsDx16D1hCCjRe6rA3FCuKpsZPm61TcCGXhJvFfv4a98Qj2FjTKywXJ6DCrHHNbMbwmPU7o
TpuTvaZyQtiNJ6q3WAx/CEmW5k1Kva/ZUXnPZae6FfHyPa23/vsnZoBBxlFXDJX2pmXmS0bVyVTO
8L4iIleTCeGBKjFtcak4KR2b2+QZhw03Q2jdlcsInDyW7Vz7VsYfYYYVAEPy3UzGYlxm4uCJyi7z
h65sHLHdX15BPCuYqZFbMuZJDSs05SVaPKl4+W/fZ1icTKPeSTWMGKq9qNHc3B+XAbYDzNUwMaQ9
FHEchzIskO/yF322410MHZTORsFk5aCcl74AWfvpy2XYTeZZodK/r4K/qotJ26uwq+yTYLJiBw2R
b6ZC5xA3b3oY3l4WaxrNEsaVRmUrSLkqeW+tm5yzMoQhaxFXEqBrINTKgAz956KMHBXvkd1zDZnS
y4O2TQQrMIavRzGT2nTGqC2WTa+TcJB6TH4uzuLl/geSw98QgcYQgT6RrCpagEXtAW/8ZXUX8qI/
zuDp4lsvmORlnmMRcWvVJPd1RPzamu+ijNhIvbIXI+IwAscbWMGfgYZhC7puO0h7qlNflHnBLF2N
7zag8/zoDBtUc14XegwAtHYZjpDddYkr7sXv+X52M48f/GzurSs8hh1SYYmtoQEeiUPUILxYVrtT
G/z7wHE8OhGXDGNIAuquxCqpl9MKM8oQKEpATkHF3X14U8TwwhzSItoEToeOk3Zp3pS5zzGFN0cM
JZA8TGXS0DV0owdU9IkggdquvOG1q6l+zxVj5pnEMERp5OrSZdQpCpuKyFZ+6Qy22HujhOcuySn9
cWeIHDM5/KozTNElMSJxOo4FVEQt7BuybKNXCWcst00z0bHTkBUIaDGmmVlTpyG9JijQUOwkIl+B
Vh/Sc4ZZ71DJ5lYn3q3OtmFnSMaweRDjXKtlMLqOl3T0qy6/FhlnU98O99UzCEN9gh4JkbEARAx6
lCXQehXjWjvRp8nixE1HeP80SYn2Nxp7BG6lVit0OKXTz8hAUtwyQEFZhv6dpY92QxzH2LYNLWOR
kW5BoYN9l5oyEkdCp2IAvSh+PYwO3+JgrFE3rHhVUPIuEbiAzIIbkhxL2lDoPU+DgjlklcD9+++y
36GbEq8l7nY4szKPcUlIq+BeRId5iQoVSDqYhlfWNg74thZMJrZKSsTht8srYXMhrFAZrxTkNIbc
E1Dz/qUnX4UPXfisvs84pEoMw2wqfD9S74cmUI2nhneQ5pjAvlXlhaDpjYBpqrrsn2KGhJssPl4e
Jd7ksC9UaZkSdSlxX1o8Ny5lwtCTNcd8tJ5myHNgcTkLalh4YdNmlHEePPaVSq4zq2tmWBaFBS7k
HtXoOrdemtGzeN0WeWPI7MdTKc2RSoAk6vbSPanGF84A8gDo31dhcxkiG1KR4AdCZE/f9QOkJH28
X877yXmNMPa6p/Ka29D1+W7vXw0fsyVnwqwtMh2+XEYiCm5xBN02c8Xp0+fL1vGMY4hCbnT0LdAA
JIu7abpRP5CjC6JdWcJwA5ENtBdRMHrtYfAH2Zbc3IsPJprKDpo9zTZ9s+x3H8hifQvLkMM4VJOR
TLBrUVpbK28MpfdIw7mP2NwXV7YxDBGakzWkeDh0xPxKq1x9eCAmZ+u4ND+GiH/eOl8itFYbp4Ao
qfBshlebcP9xD6AIzJEdQm8TKVrwQyX9LKqHeHD+2/eZ+HzJSlRYGLBAL6rPkqn/rBWezMSl1UJN
YChgJIqWNNSJNTSp7YvKlmQny/Einta80+BmJPv/U06hGDJIxLiY5gyj1aHRx7MeGCiLUfezEdCc
liawuK2leQ7AMIFa4E5tNqltTXFVh4NvhBwK4I0eQwFjPXfZPGOCwuI2Suyk/weZd5IQXHaD7Seh
1cgxRBDPS1nIdDulIlE66jUEp7hagsWhDKDdzhw83rgxBNAvqT5AkxHbXhlmjprmrQPdDI478EAY
AiAtcpQJ3b/j+YD3bhSY8Z666ai83wgwbJKOVH+FVYDBcs0NXaDXkJLkVMNBzvMdNNUV6aoh/3xo
hs5Y1NrVRoc8D1Up6aPdHCw+TWLPHcNr/dkX3QRyjNyoeHv0TF00dFXV8RD9Fk8nbRalDfDkyRMP
shPhFCM42nWpOdBc/dUqWeLt5nRK3g/oGZShI5W+fioDQDUbqdfO68npNvEne58KNm7fdJvY9HSY
WLbZOLxXsO21dkZnmMpQZwWJ0Dh2tEl9M1k3+ax/j41DFX7nzOXm+UY7AzFzWZl51hcRPBOMSII+
SH909uiTG9T+cwUztq/IVmAMR02NOIhdBjBhuFIP+a4MwqCQDr9SZXmHUd4QMnSVDqQhpoIhtAjx
TNOhLSEqdDgY5o/woq6p6M1gyYqqMYTVd3IhzkTAXI2xo/WtbaI5tCg2jp7ylFU2d5UVFENWBURV
EssClHyXPMa7OhCc8Va1qZZVhgQr3vFwk1RWcAxtxSRMpUkFHETYG+OQiEFtOX3ylKLJymU/3Fzi
ZyT2sjE1hVmtwlBwpMlfjIPJk8TkfZ+hkFwK58isYYmuPBrtUeXJtGwfpFcGMHRhVIushz0A1FNv
QMVH2eWomxhmPERmXujzZCA2I0rc62gSyiFEic21C3tFqoSUYC/WfK2/ntr7rPlrIRVExisIhhn0
KYa7JYAgqL9vjdFuu9mR4h+XJ37TxdDXxDQ0STE19to3jTVJX5ZYQFAR2ZV+Q8yTOH/u5nuJ8BKC
NglhBcVOUTgKqZUBqlz2UuUu5LlZ7Lp+uGzQdvyygmGo25r1QltSwOgn6Eo3e/oSUEJHqnZ1LFSa
1NLyhC65mMxcSVG9DLEV4T3w+4wqzaPlR34cGF9JD0ly2U4/IOFCneM8bQyTa2qE9OksEZxFuDML
j3SPC6+NAdcohsCTVly63sJAWtFrrwtIWdvmfhE91V4cWt9Vlu7ludteVWerGCavw0XQUB0tOE3y
FFdH/LddSZyz4CYTrUaOofA4b9VUmIFRqbpdVN8J7xKdZwRD2q1m1IjS4QslSnaL5dNUoL8cJ2zg
YLDy0kU9ZpkewQgJUkEzClzlLxWvMydv/ll96ViKpEaUKchNP9vGd9XJ3GEnQMcV95PNoQra3eXp
53ARKy4dqRCz1heM3FSfOuSC6z5R0HsixNHg6TLS9nZx9gJWZHpUloYMBvY74WqyXi96yV78Z3wu
UUgl7nihEBeO4YfKytXObLBchZ3yTOMGXLneLGj/R0WKeGg856B/Xx0PICdldMME28oodc0w29XZ
PS7GOCkKXPdg6EEYIqILAmBwmWxq9q/HjdQpGnvIPRGWVQHPsu28rdW0MQQhWG3XyXS3Mk+xbuf3
5aEM9L32te1RAYqKPt/SnP4joZFhyQgt0WPaYisUtWgmBiT2QRjtY9gd+uVDQeUZgM3M0ZZeFXMF
AHgdR5nKfgyokJVyPfcQzkOLWu8DxRB09/htEpufEyZQSE0GDKMcUHnUMuiL4wApzBA1kVFtq6LD
U2XdPM2tEJm9X5AyaxYG2BjhVhvf16y7oXuqs6Oa4HZ2ugq5d03bq+BsIxMGNKYgC4mMJTennat3
eOgoS1/JFI538GCYlQ2l4blQ0arDGZbIEftjOUhuH3/h0BX9se8OwybVPlF1SZNZ+dQonudE6BDd
5j+tB3pMJG7xeZpfi3MqdGGNv10G3NwkV3jMJtmiw17U0miaTOiUHFWOxas52wwGVwjMLjkUg1J3
HdhD7XQ3MoI8ziHdnNlFxjFlm3t/I0F35S0dliGRplhHHC2ideiyD+/6LzQQfPX1uw89FK3AmHNO
akaRmQ0YuLb61MT7jNe9b/sIvwJgFpIk1XKutQAwZIf2+EEFfO/rx3JfoZWF/YGqMDDFCo5ZRVVH
UkmIqePN9ozU3EfBLtzIr3aadiX6NdRYeSl22/vKCpJZUU1eDvWgwTOQg0ATgqnqRBy039XvszsE
6GbqXPb1zRW8wmO2y0gaEqUd/o+071quW+mZfSJWMYdbphWUrGDJ9g1L3raZc+bTnx7t73jRY5rY
v3zpUtVqA4PBgDNAN6oOo6/tAdMDHXhSqe9TCoQ7LDECEahqCqPM1PQbS7bD3rgbpYWwhQx2/oBM
glrJdIbzcXb0c38onfiQ/Zi8t3PE+zvPcVkCI8ptjpId39y6fNO3kxMU83UVUkZt+w5Mr5qKe1Vd
5xZIHaMoT3KcVmCG8jWjccWod7u4JHy3CYPjHVx0JloO+PeVUOgsPFWbuK+aHs38Veuuh/+7iC12
E9oKFEvB+SvxnHdSm099q+jIDhmaibW7MHxoC4JeatuMCwa3KEWi9qMCQXD0w4ZOJnudNtht8PSO
lV8ZwmXv0TQgmGqwtyiMD8X1bS0seMghePs2PwcuIDzR3diJYqTUsKTUPlVoRIIUTJOe1erQ6EQJ
RvhM5bI2LtRNfR6AlBh3EMRQ0pMJ0bt9l20eqStruMRtNHM0JyVbl/CDHJzHnFj37ZNhBcCl6iYX
CjFRsCYiZKdYUVccy1MDObT3iLT/Ese8RIWsx2XQJrDFNOWbQNfQui68azf+DGNemmJoDaMvdFgT
Jb2baKdkVl1ZIkA2q9KVy7is3Mhjo6AXCA8p5+6UnpsrpijeHGriymE7K69wuKycCNGQtWzt6/lY
nBhDn+Cl9Um1hQNruBGIcKY2DpcClKLNWzFj4SxFTpH7vfVDaB4s+awVD/tBvVnFrQzj8kBU6r2V
s0Cowtcq8WvtQR0PGtW3RKDw3fB6p8lJyhKBKXiVeDUNZzAe2uVIdOxtRYME2j9DQ/rXoGX9a6Eo
d2UfJzIKxaQo7WjCxUqo2kn3NTS+xO2DoD2Y1WnffVs5YY3IxZ+2TEojh0BEtdjXp14l4nsrr61/
n4u7eiyqJAaHi5OjGu1vi/FjJPt/ZwIfa0ZuBFUFE0JDuAITgtuiuNmH2Fr+tRVckCUG1IQjARAC
OHbV4aEavxTDazF/3Ichlp/nKUQbXmdKNWDMBHz56ZUZn2bLq6VHMXwVg49d8p6ssLLrLaGv7mmG
qDA1jX2YzBEmJJzwqBwD13Bk4zi73X9QCdtKC2s87gQasYfKsQBe3X5d+sluxi+l7Pbyg7l83Xcl
sWJvJf7KssDq63mRgKSBWdyU7+OxdFXzZMZEGbKZWNcmsQ22AmqKHpOD7FkpSO2+sZmoVeI3R1my
i+fFK32D2LDEhnrr4VvhFb2QpCh4AwcimXH5YEmfNeVx33dETuB508H1MqmNCYioLDyhBldn+a6J
vbXbuLwgm7LUSSwSzNR+65PDxCU47t9Y1MC94e1btO003ZAkGY8SJn/XChXcuqlKLFIWX5viTSx8
SajP4m2nXSC4OMiMydSmERBL+VkpPkjUc9/mxaMkXgCYjauFF4suqYIcABAVKq7ZpVnE4kyEUKlp
M/Jg4QNECPb9tr2LLpjs7ytMaahFqWKfV4NxDLpvyWhrcuVM1D0/5TsuGOpaHIaQ7aEOssv58oEU
nKLs4I6IuKryqmkRbRBl8kFdbQtd6Vro+JksqploswherxN3VoD/duoqCcZkGdrFofzkC05s2caB
kYG966pihcZzWYHxs0mrBGjClSHZTBi1PFRXC67MUNn9F6au7RT+MyR4KqtusbRWExhgeZOYB7n6
1oNcTasSu3/PtcjaNu60qEwjR1XPPKk+COG1VaW2SOnqbd71rEGUX0O8rsyqCNlt1nyPqa35h+oU
rvCQXc34Bwb3XXqCk4h2k8sUrEuzSgwWjEFyLDNMEcSWu79vNzu511ZxyUKJGzHU2SkRfMShxMIi
8sXP0i0jGsep5KZuSD76bKgqG4juS2hw2WJY5CaoK+bK8+hBWOg4nGqndLKv5mOADIXB785O7Mp5
39fgGplLIEMQobWO5XfTUO20VvAoSbZzUsvG5ZAurdWsmODSzl3eHtC6Y3g2n6Z7yGmxOd/S0Z72
V5FC5DJJGiSJ2LJzuM/O7XguKuIjbTMrSqIE7hoNA0b8nUMrDEtoRQZKiUh00uZjafwz9l5sUNzL
bJ/yTwfSCofbx2ZrNWOmA6fH49IENkEI8B3QJ4WBlvmKfKDbPOtXaNyGlo0RdKlgGH8ryNJjeMzP
E6ieBU+5EXJPGN3AhqKNS7IKbrXRra1kq7k6K7MlF/MsxuWdjCGy/pAfWr8+/bdw397eKxu57S1D
uKIcAnh06lnRicuW5/5gnprQbl0jwpsdI+Z4F6E1dvgKl9vh6dQscaHBxgB3u81bh1OKAXH7368F
aimpleR3ta5HUqbByhJ6FlF6Jwm1LXbH/U1GgXDbeowGIa6ZK/v5GGcvTf9RS4mSfXMfr7zG7eOu
icolmfENrLaGLeWQe0j8fSMIBP56QlQWscwHGBGhGWPpb0WNEgVl/8ff97CioV1S1kXchP8a3emc
iphhQIbtoldRORhLYI/jOY5fJ7V1i+IQNod9kzbrDOknIP8tbGXiZBQCnAZGMgeyheV0Gy6HFNIc
NTkkvu2+CxZ3+ZpnUQY8YM2FWxXHkCTiYzlnx3tvH5Gr3ND3YScZzJjGnaAAWfiJi8Ua7Oyqj23W
xxRRheF2WF9M4rJgC3aIpe+AKCAJ6d/LVLQj7XF/if6Qhi4gXMpLw7nplAwHlHxgBz6Tf1efYs9K
HAjgurNr+tm9TnW6UZaxv698OUADpq4igIrVhzZ8TIOzMZLsvlREcImu1SexLNi1VXRdYCgSNLtD
6wRu4Hc/RtyMYNI+dCXqa4uyjMt3ptJbEI/AHhuggYQuRb+QZnusqC/J7WP/smpcxkvkOc2CBbZ1
MRrpkmdocjtT+hhm90R4bJ+IFyAuZxhFWZoCA2rZnbPs1TfFi5B55bXsy2Bm30cj8gU/pWuoy5BY
PcJCM0F96irRxwUibKqBC+9v+0iE//hZBGtAKwfm7XFJG0MVtH+WQ3/CC1dN6dFvXy1dUiDP3z9V
U4zmJgBpdzqIt6bjYA/n8qShrUlwqR4jEo3LGFOla5lsMLOgSlCe4/vwe/IiYehGB8OIrhLLtf2Z
vDKOyx1DVVaaoANOB9eg7ElH7da6V0DYRHejEZv5Nw6qHlW0JQFqMVK7KRIbTWn7IUHsXJlLF2YJ
ea+Z3dtbTe22uF8o4+s4+/weEAOt3hLeOyyDSw9KOkXjYIH5PMNwQdZMIPlt8VDwsI+yfc8kXWC4
9FBYiSApWYdmhMjOn+tnFaKGjA+twYdb9vZcFPoS8e6xvaUumFymUKAWmwk1MAPxqR6uzSZ3oHjg
LNK7+s6ki3X8fYnQ5E1dxXBidJI+yV7mmyfxlKGbWHT1K4H8Jt4OjJ+G8bclPYY1UqGBYZpmnUHQ
4KMF7Lo0yc27XWBccLhPrDwNpWUsgZNcDy5YM8DRF0HeGkS/iycfQxfMYUSYsF/8vaS5IHLpQtLb
WR9FIKYg1MGgM0IEQqj2dAYvglt8pL4F/pCeLnhcvsC4Q9JICRZuuVMPTOaDUbekOEpyl+ZqppaN
/X1VY2hgpMV0BXPnoId2rcufMn12NZG6VCDinicorcV5Bgs5cHrVOqqF2w6mPXWF33bveZAFQS0e
FUEtYWBE6VeLGNPE3AgDdjV6EMUhOCdpb2dZcS1AVjFJU4owftODKzwuI6aCKMXdCDwZ8tLSqzB7
FfV6tZnWVxBcPpRRUsfaDIjKEPx4GD00vnlElFMYXDLs8qLBTDUw8EyhsPvcys8P+pP8lEMYC+N/
xTn2I6KNgsLkkmGqlJOmlMCMTbfHWzP1lk0sDf+xGC9qOSUT8xsY9vsfknjTD98Iv23mo8va8EzC
Zq73cZeNaChu8LxTgFJHhQbg7YR2UVwE3sf+/126CTcTK0AuAQ5Z3qeZCKMiK7Xn/rPYSXaOsn3f
Lsp1fNIDa88ilTArl+6NOYXC/UNevexjbFdGK1NYfKySj2JoMT4We8xDzW9jAeVhHkGAhCmea1ok
irKI/X0FNqbLkIUD/DaOX/LoW1/dLwlxuG9fsa8M4nJBU2VGJfTACL6ww6k9TFeDjRHa0ZdAKtIf
RerhYPvDdIXIpQYdRGya3DCrcN/I+LAi3EMHbofrsRxEp7JdHfKOiI3twmkFyuWKWYv0UWP7Nvg4
xbZgG8BNnQXqXhDNxZzyOXSpcRUiVfAccJNkQQJTAuTQOXL9xawbwijmqN9O+YtN/FAmJvCkoDVx
QKnS2crBNY0KRjgm1e1oFAQUYQs/Bgjmt07TYtgygwA3vhtEj9hXRE7i2d/qqhc6rWbO+iT5lj+B
VXjsT60rOWwiL5kO1LUP5TwuW3Rhn6kWA6zm2yy87eTX2PyhCB8yuXUJ2yjnsb+vtrHQhk0r4yrz
bVTd/MFonARP/jY4wg3jmsi+518JRMqbXOLQxGRouwqI5hfGFa9cWbdV5Rle76J/7SbTnZkqOSkb
uTQSymqcWewsroLMNtrbVnzPPNHqENG5tCEp3VBJORCS0+hJbuxB6PWKMW9B/QB8HQuRGIncy5PA
CXkvhFILuFR4aYTJkdVvejM6+wu1WWKudjBXTZSNUukLOxiztrLT5dMknaLksTZ6AocIdn4eUG2h
Sj80OLWUYLxqetlLcvk4JsPtKFWhjdgkAnDbeQo+3PF+paGT+deIn8EVWbVjhWwLBdt4/qBBGGOg
uJUoEG5bDXHZ5+VUY2hObm2pfhoaw5mp6avtuL5Ywu0kdR5UozdhiSo/xe05oySIKCO4fVMKqTwm
M36/qk/afFUI14ly2A+yP5x9Fxu4nZOqumXULTDEe/O+wcAEGPk8ebTj2JZQ8eWPoSvnxIGx/Uko
G2iXlMB1L/If15Vkykui4XCqPXZJW+P6eXkor9lrLG6HieSw7cULmPxrvLW6sqQ5u6Io4xMInJYu
xJUwMW+/HQkXDC6mrTlMkgKjNY4Rxidl6dwwG739laLM4CM6CvOsNQBRJJVTWqkLltXoPXQY6LT6
uTDsP7E6jWQr7gpRgq+y+EuR+EkqOfHwAR+b+7ZQ7uICuy/ipi1E2GLpx1S/tYTH/d9nBdvvxc/F
DC6oNcPqAmWEGUpi+IWKKf48O2PQxIe64KcaSxTFE/VWzpZ4D5MrIpOmnhOdXeQwKtL8iCMocKsj
6PccaFIVdv9CiWBRTuTOBzEUhSxjFV6mner+UE/EIhEBx/MWCk0cTlOJc0FtHsQRbaxQ83pXI8Ml
3njewmYYoXUbIBBivBAX2Re84ZnVfa7+2I+HP3zI/AwInqmwadBIMS3Amc/5M5uhjvAihBTH5LRS
P3xngXDB4/JBoIZD3GDo0gmWmyK9U/DSLoBZ8C+t4lJCoY5dl7MLXyb3yipHiDEdNBRyb2JWrvye
RIrZIx1zSJqs8gT2syAo6shuopbkWuo/1NDJ7N61iy4Y/BWHlZrQKzTwnc4EulQoyUUgETSv/zUp
O1ByPNvH3wqPe0CWpWKZEnnC7YME7aQCGr0l5qfVJ7nx9P/14VnEvtqs61aQ3HmUi3NkQXfqTQfV
FgI7nuxOPJQZcSRRMFwIzlkp9hqD0ec7UfbVeLDl9jikCxGFm2liZQ4fhM2kNeXAVky+rpIaLdt2
R1EubObzFQZ3LEWCKAwyhCbxAdG85oZmd0qx2NmQOb3W+WqY26lFqShR/mN/Xx2FelmpldwCM4I0
tpsJsRP19Yuu4d2/HnXixZUC4w4saR4maGEBTNOrQzol91b4SWoKcI5Gzn7SoJaLO6YKVZqieEDA
B8Xom2HpLKZ0lVuB+3cw3OFkdqVWLDEMykb5kITpQTATJ8bH5T7M5hl4CQz+liMrLNG0KlhjWqCe
fdaqh/3fp/IDf7chjPNYVRkAIGKvHnTWjonvc/Gz5glfasxNC65OQBILxF92CIGiVHmHLFsZpzI6
aWgUGxQikzPv/1arrNzG5QY0XaYjdMhgVfu1Tp7a+LR0J9V87sTPS5/ZU+nvu5HC43JEWvdxMEfw
olqZL4GunFQ98kBbcdLi71Gu+7NYO7OgEjFIbCp+9rfqKqtsdVgJqZpJ9IfGybVvbeXt27b9MbNy
JpcopFxUul7DgqmDW75a6BAy3ewlhCAyZIxoHhMq5LlUsTTRVJgFi0h8Pis1UmD4ed8i9gt70cGl
iD40ZiFnycjqTu3wWNX3Rv/BAMXX0FMkdaTzuDwBARZ5iitgtV5waJ3ML0Rc9dbXul8dAm+kbqK2
r+gvi8VfdoB8vqkl5j3x8C+vqyU6qsvEwsSjKf5dduJJkGo1WpoEvXeObjpFem82j/sLtV3Wrqzh
SolWlipLYdZgvPnfC3r9lKI9t4QsBl5XyUdxarn4cRyhTPsofQs+b3bA3++GZxWjqOUJL8cH7USY
R2xgg0sbRZSnooWSE3cTIhrToUp77F6Uh8az7tGIZIs2JgaPEoXKkt9O+BtcsdEomjhYby9gP6rY
7tiViC9/kB87T2GvAdGZVJSjELkMYkQJnshY0Tv9A3YbXzqa7nI7nRnHExtioCwkThi+HaXMIUyE
PjkwpU3fZeE+jQ9pOf1dVWhwOWTQp6Y0TCTFPpAe0k7z5cV6igqKFJpIhgaXPpSq6ZUR3IAQfj+Z
8kumEjuMcBXfdGINyVwW9YzHcOVQlf8o2TkZKRVDCoP7BEnrVk0SA64K8kdRkFypfwg0SrOLcJTJ
ZQpJapauleEoOT2L5neSnYLKDCaL8VW5XCeYoqsXAOANzX/bNLj9MG5Y0xvNiUa5jEsMZjJYlRwg
goPscUFRGSrXqRa7++ln22UqWrZEHWUkr8ESF3UuhqAocabqKY8/1Iq3//vbx+zl97ktogWZNbUF
ft8yoC90t6jo0SqeRaO1l4lgw6BM4baJLNdTkY8I4yk8JNF/+GzfXpCftvA9nI0EFWUL062YxRLu
2tZGe5vbXAXXbMIR/eZ30VVKjoYSRvHdnFojqFqaA1MOb8L6U0H207E98ftBcDGK2zNDsaCZIwYA
TlfGrZah9q+ujPv61IEtjupYoczhNlBo1lWrdUAbk3Op+HL99FfhJjP81QYNFVlJAgt7RkNDR1kt
Tt3fqzJ0kpp/lPg972PKxXMsXFZYQlvpaZXBFmNwjOLcWwdFIjIz5S7uzAysYhznBhAVK7tH7TgL
0vHvPMZV2ppezI3IAgw3G0X0LAy1XYW4aEWXF/lcT20gLhkI4F+JxxQ71DBPcf6qCN4kv+ybQ0Fw
ScAKQe1hBYAwsx+YBx7EzyKVMv9QkP5ceJ6OUJ+LUUkxd+x0vobhJh1poHQsT/OYDA1IPwkaBMIk
hTs6I2nSpJmlnQoaeuFJt86i5f+V1xQuCQSWPhpyDYimfEKfX5QcA4W4EGRru5NnFG7nQ0Jn0pUM
CzMo34fyOAWqnc13kFgdwgdRIFxGLhGXB5a+FHJ0PeNz9ab38ocISyQ4/wwz8jQIRX2qb3d7n+LO
WBNVGVrrXCrQhOR/rwiVJN0OU3UlzZR8wh9qjwsGlwvKYqrboMZLxegY/xh+eBa+Q0kHtXoKjn9K
do4yiMsK8ZRFy5wCrFKeZeumpKQbqd/nMoHZD2JfsWd/SDp9WyoxskVhJq7ZmUN+j7iLw7hUoOdd
qKns/qcvPzT68zLVXtu+tApxBU0tDP+E1GFWWlcK2JKc4qP1NfTAQO9GD7LbYJSYUn0gHMe/JaWR
nDctuzgLBC8pz6lGOO0PO+en1/hHpBjns1yrLMzOTE69PKAyQCvc5DV2A8oVqhduO7ld4Li0oHTx
IMms+a4zj8V0PTenieKUI+LAYi5dndOBms95pTMIVXyaTdVuw/kQyeF5qXT3PXn0Yg2XBywrtbqq
w1uVvgy1Fy3WbR0G4CIdTeJuk3Iblwx6Xc7SSAHQYt6h9yMSNDuhxIO3S/eLMXwOKGZdTlioZeYp
6m+N/HoSrmqIzYvzP/tuI4OOSwdSk+Tg+X/LbTqoftCD2QtQcnN6f/Dak3wEFQbZr/WHW7KLfVx+
CLJWMisGmlyDNclJz+nNYEtn4ZycqfbffVfKPMPqFDSZkc5YrtAafhT14lZ16olJ5koGJqSL2dn3
536SkH8jatSVUSjZHs77h8X0rZhoAWee+XNmlUWuXIiGuQ7rBL8PwaWDkoJdN03drkqduMfTrPA5
70ZbzI3D31nFpYqZtYUrLFUUafFSN8adFn/6OwQuUxhjqgUq61fNc/F27OOXTK6O+xD7yUjmKdSs
PBqMgnW3a8ZJjc9V+igOB4GSqNpPD7LIpYc068OmeOt+BI1mqVzN4UPan/YtoYKMSw+zoQiNKcOS
oPtaIisY1Pf8H56l/v8GlUUuK4Dmts0F1rM3+JLP+h2Ho/Kguj0oElDEPdJNVJRJXEYYzGDEnBwA
S91flDu1edl3GfsP7+wbfmhcSfpEHQz8PsjaHsOi9npo66pV5xsyJHKM1E1j6uGGguQ+HiQ5Nywc
QYi3MvKayrIjaXHDtPGlXr4rAh304u2nfSuJbC6/FUyrAzfL4UihY2aeygxK48qRCaQNuOrNbmU3
OpfHfUAi2t/+Pyu8qo2XHHTZuPipz0H2albnKX/dh9g+LFQJnLQi9Ms0Xr1M6ZR+6WsUk4Ov+Ew3
s4r8f3uzx6Oge/tom0liBcblIQgkWkYcAUwdetuqbsTe1cbCrtOP+zibjlvhsL+vHJcMYqrpAnBM
4TrOr/TEtAtqF1MYXCpK9DaW5AQYs/lYaKdUfu4pLobtCnxlB5eKrMLUpX5BAIj32ifDb28Qb0eU
RGh7ApHQu2bVVmhsy628NixCEvRvJbgKf5lncQKhSeuF6mszElealPO4hBQ1UVTIET5j0/K7KHyr
dLwbjpSy1XaevRjE9xfohdWZoon92vwz+W/idffqh+V2cHJofeR+ckN5kIhvvt9gwleMqbKuk7Y4
jOLHfj7LQYYKj3p0eEuovyXclWVcoZKnQ9aIMwvwG1bi5V/CG/FTdIzOwtP+Tto8OVZAXG2iptOo
yxKAxuFjJd7ri7v/+5THuIwQmH0TRBp+X60d3ekxL6s8p933fRAqyfG9BGZgqknQAKVxWatd6lWd
bUBHUDjIR4PShdg+JlY+4zJDoPVqO7OHz+XOvF9cSF7hSbDHFMBJ8Yr70KWo+onNxI9PiEOq1Sp7
gMyhU248N40jo0t634XbGIaFWyAoQcomt2FjcxHzSEBHfqhnbp58l2LTT+eAQNmOtp8o/I1D0iRN
mlQNshwGq7LBdIeAYuFgKfP3nXOB4OqGWpGbRCrQS1rqlSP1P4bsHPc3kvChJKVH/5C+L1jcLpXF
RJ/qEk7r3MGNr6Cn6v2joVmhuwl9ahSdWCBelm7Qa63RcmApEE4Kk+eoTDBn/HU/CkiLuO2aVRl0
fFsskCRBX421U1lecVV5ypl14lKcq39I4BcHMqPXJ1IeNhh4Atzga+WbzlDodVfmdeUVr4yzojjQ
M4xUDHK7t+6TVlp0ODJAZ6c7P7OWoLi2LW++q0tInob/QFPwad+v1OJx5/zYtzPk+DDGobe6K0fn
eO6cYiY+bikQ7njvzTBOhRqG1cJ1hfIrvh+i9xSsUOP8X5awuCzBpIwyfQFEa70k2p2UvFTUQxv7
iT/v3980XcQQpKJKA4i4g9aU8C0vrqTlIWjOyvCaxq/dcNpfmv1wUPgrh0HLTWvOEIJmneJp97pq
nvcBNpcFCoyGaSlMi4Rbe6MaowyNzIg36RDKjyDINSPi7nPThhUEt/KmMaup0QGizyI7wZDsIhJ3
xZtZdYXALXzY6FMb10AwhFd9OImCr1lenDlJ5+57a9sU1ZRUC8NHIs8p0+bmYooZdkpkHnrFH/LH
/d/fznDaBYDb/lUEmTEQyTK9NnAyvum8mtesXkTFTWqJbhcmKzRu8XFAWHoGhmSnPfeeBnYN9YNx
z7q/Codi8mD/8d82zgqKCwJlKeXCiGBY2WMednbyWnRkEURXUkbc0lFIXDAklYATYmAuHB5l46pQ
DLsZMluWqG9Xdn7umMS/V6bTlJYmmOcd6VG5q065F3rF1wbt5Nes9Yo+Glixu4fH1Q5lbtRprwJP
vjfuFldxMz89pNfDj3/Vt6kV284MP0ORf7xUUrwhNBrbtuHdgq/y5ik2n/bDndhO/OOlMMy5YMlY
qlY8TdHTnBC/T4SCwvBXB3ifM9ILEx4rQtEpRJDijIZbl5kjB0Se3q4VLvGtMG+uoEo9HU2lgSnK
YyS7it8fuiNqIGjMlXZ/AvWA0x+pouuti2gvIrhsEUfGYAUL7JvAVAeOwRjS007oVZJTu9Yhd8Wr
yXQYSyf04D/vL912yr1EB5c6JnMMce0GaE36bqTXfX+TNF/D4SDHxOlBrSGXOPSykXKpYVEvD7Zg
FXZYVHaMfl9KO4DKvQqXOLRckIxlYt6s3eKk4GJU8GZIctnGfX/qSNFRYn/xKkO1WYKCQ8X+0nGB
p5y6BaxyRM1F7C+e6rdPNHEpoBftWCAFUG9kgbhHoX6f+8JIonhsGx0eU1B9o483I5obthk9LrtK
5b7/5RxdVBEonh31C648JR8TT+W9cNscB4yW2h14pt0Wl0UO9U1LxQIvNGSU82jUMhYnfZbAc7Dg
hnwCwW5g61dQniNOLGIv8SxNShyL45RimaKwcvIOlDmG5Y2x2y9fo87f37cbS4bSBYTdkqrruszP
yJlgUwCbtQa2c6nL7ShXGnuqe28fZGvdfkHhjqpQKwU5YijKXWmnt+0t40QZnAWkxY7kRR54NKnL
3Y3t9AskF4uhgps2fB4CctY91Yz8LJe8pKDEqTfW6hcYLiLjMEwFSAIVbp7jSTXEl0wTlIc6Me7z
SrrRF4XYwpRZ3BFmRGUwDgnwIvNVsvwqeSRphCkI9vfV0SVo2iRXMYPozJvANFxVAH12ExLNQyx9
cofVL57jDqtWCfJSUdAGJaTFhz5snWq0zsvUnWdT8GepuGtj8ahYDZGjtk5m4OqaYqiqqP7GYTzJ
yyBGsVG40h2EC8DzXx+Mh+khOA5gcBeP7dVE3fxu77GfiPx7VF5aRV2DKseV0uWDmcYfzUUitvHG
qbg26q2yX61ZHYoiRikAoRgPhvyaCielTWy5pgjdKFO4XdVXy1zPjVm4o1jYFcbJREoTZjv6Ls7i
NtSQCQaYLWFJmaDvajqLElIENQNKmcHtIilRjQGMtYWbzWJ6NOYkOVVt+3E/61GWcPuoS8ZkDCOA
6KzCjBs7U3tvyIhKk0LhttGc1VbSRPDXlIQ3Rjd5glVd5+Y7ZjB/CTCuvtO1ohmDGsZUSYEUdyWN
r7F2+DuHcaXd0KjhLMTAEIPQiTQcr2l8llXCYVsX4r+YwtV10CIrtDCzCjd+XnzBzr34DA5uG5q/
4X8int0+In5GNN/PDrWeJakUmDWhTRbqETLeoDOcFdr3qdNug2oc7X0/EtHNN7PnhdiDBw8hkaXD
oZfUGxO6xvsQlBN5VuIMDeZq3gMjHV3JryCN27zEDgZbnme3OhcONdzH1v730+LiRC4t6JZqGDFL
C7OiOeH4qkeJ0wRurn+Vg4PcET3nfyhYLnBcgijkRUhnCWs2n5VPyl0DndxjC7HE4FhiZhdd+/9l
GpPYyvxtkjznQSQOLP6Tl9hwCum+bLz9daNCg8sWgtwFydADohBuAnQES8Tv/+F0tSyQi0q4d+Xn
wYRGTLugxakuPXZuc+pBjjGATPqFPTSAPeskfKNeObe9dkHksoZitqMZLkAMqsC2gsnplMlRtNrd
99z2CXuB4bJG18WWVhsKPJcl+L75lMWFk08RcuG3fSDCHn5MTArrXIB2IXZvP9pJ+qTgpA2n532Q
7Tj4aQ1PmpRMgWCMEZymjpXbR7GfijIRCpQdXKnQGqOlLVAAdvtZOi49PtZmA8rJGVHPbSYG1Iki
7qtN6TdK28aU9B7kZgWEmPvUt3qtQjN1ayK9lp+MXrQts8KX4UJxLm6GwwqW20hGValqNeHzItei
wDaV9CbJWtEeg+6qnGYioW+noxUad/p2M3QIBLAguNl1dA0aBzbZOd7kH1W3+iEqDlPVxsgsEfHb
OX6Fyu2sZRHCTiuAGv4ortNbAZNYoZc6dejJfulbp3d9sq3wuC0mRckYoDewcIch87Tiudf+iSYi
Kol14793Z7HL84JlizRavLi/06fJVtXQroTj/g5700f87cS6WMOT3ypVKA1zC2uia/WMSjk5ddfG
sTxYTtqjc936Ivro0vKoF6nNnb2C5badbi6q1YiANbXu25wpkS2FOeFECoM7jAd5wLyhgD23VDdG
4I4BccdH/T77++prZh4yI2lNpA6rt/y0q/1xoA545oa91WHZawURpXHTTwLcNDpvzXPscBe+jz6j
raRfVjZz4WpRuGxRWH04BRKiLgsDjBd7EYpNXfuxH3GU17gkodSFaEK4HnVtlt0maNMSwuRxH4Ky
g8sIZojSYeiw8OH8pZuvBRBtCebz32FwWUDM2izLQ2DgLvtlAN22rulfs0oizg3CFL4bS4iywMCD
Hqry+gmE6bYIlfpZIdkJ2Vb4Pc50U9UUHUr0bzl2FWdCMUb9MC+FyzR/oDTgBicdJAeTA8Xtc+bk
L/vO246BCxy3c8o2apWxnJB0grvGvK1S7+9+n3l1ZY5Sp7I11DCnDG/a+IP2jid7CySOMk5yfH//
RuaoN5VaNCZ+X8nvEtxFRn3gmiWx9Fu3ub+gcDmyljIxK1IRIYaOZx0jCYErn6w3jlzzlprx2gy0
lUlcskzVQMukVoLLxN6eRMVeioOiW0SJsLnwKxRu4TNcL8l6BJPE6WaoPpgqce/Iksdvcbz6fW7h
RaMIVDXB77dVa2uo5kHpbjanRX+pBpGwhfIYly2TSBjNxYIKl1F2p6oXH0QFRFlG1jj7wUzhcAmz
s4wqLSwEW4UCYA7Rwq+NICjM3X0YMty4rJnGKUhDI+Do95Pb2ticroyHdabOh8k14mSjAoFLn1om
tKUqwHlZf06WE9nx8gdrFAMKEiLrvuMA1DmS5WAY8elwQM/5S+Sb17VlY2rJ6w7jcaQKNgqPr9hM
ozazqANeg7Y1KAMzCSS0eLGnA9lOPOohczsofprHl22x0iUFyEbwPaF/VFW0WGVfBRzc+yHBIvj3
3XQB4RLQPEdp1uSwSSmf2vpDh56EPs5tTTjt42zvWkPSFNlU8DjLRXjU5EMk5ggGCNz6aqI+prJy
GqY6ses+wOQ+OQexbdgFkAv1KGobLVhw/nR9bctxek6y4Bri6FeRQt1ybS/UBYqLQ0wWxk0tAyoJ
xwclHu7aLvIXUh51+ytI/YnDX99lfT8nsQqc1ps9DKFDKyj6f6RdyXLduLL8IkZwAAFyy+EM0pFk
SZ43DLttc55nfv1LqN/tQ0Ns4l55440jTqoKhQRYqMr6RBB9yWk+MS94QxkJDqcrnvBWtuRLkDMV
azYcwlPqhze2m3/mj41cn76QeVESIWIer1eNcmkTjpYwwLHhtqVWDgm86Qu6wDCboTVlFcmbDGWq
pmXrJrSIxC7u1u7J3OVIcJRLeWRTcCCpzKpt0lhhCEdIoQQ6xhLy46pxWj5Ag48+7hwrRYftf5O6
246SFaCw09RBt5tcxSnf+guaqDJIFTS31/nb5Gl/Y28G/wpO2Gf20tGg1WBflYWFE0ftYx2YtaNK
hWuknhS2WVXbUK8cYVicoaaEF7Kkx+V+/Ewwcil8ywAXW7vaJZZc20Y8aXQB2oickX5ajONSHPZd
Jwk/sbXbGLSORjw0LGV2S730ljmUXCy28zUrMwR+R4XKOFjQhvNq337uLnjbfEato+WhHPFh+sVH
6WmJ9MtfEhNizXWuV6StMoDqAxIL5ikPVX+mX/e9t8kXK8u4d1cfANXYmdkQYPPm9qexT/Ge9SHK
srtce5cQyU1GZg///xXUxLqsV0ss1ERTZ1o+DZj/C22WfXu2QXCxNVEEob1qOCvTOiB6DHu64FtX
nharcgJT8r2xHXFXDMFntdJPeTAgnVHmmVMYj2r/Y98IGYDgqcHS82LMeKq1jJ1c/5lJU4H80Hl1
YTGvJgh8SqFbhioSIGQX/tozvczD4CO0K1dWZi8zRmBSpGVIPvJEO+4p57kvIeX9lk420MzVHIE+
KyNTxmAGhn6szlx9IcXTlX1sHN7IJivn2bwTrcAEBo1NW5uaCmAqhk6m8WMDYS79QoP3fxQEYkID
PcJJ3BCe0m+/R+lzLtMS2X7audohtpOxOCF9EQKgO4T3DMqC+hflW1o6nT975SE7RsdU1mHP12En
7ET9WhMV6jFm/oECGiQyG027s0frtp9HNzaDZ53ioA1lMoASRqDC9zrRmmnR+LvFEISnKTJcSKY8
Dkz2niSD4dtgxW52l6tTUvKUYP5lGHBP/lmqknI5SeCJfWYppaRIDXDbmHZfiiF5p5rDA83s+zSp
JR8aMiiBH6pMJ3nYwZqiHh0jwshJeulayxtlOvXb588/O1fsLqv6SRvnDEC2mjcOSxu/6yNfN9Cq
N6jdcYplE20kdCSO55kMdU7tBHlCYy69WZt9M5d94sqiXCCIgIWsGSbYFHdoKKpvovp9kbW3ueFN
vWsMj/s8IfGgqFrbWAq6mEzEN6PQO89r+xfpiHWr0/nbEhThJcP3lLcPuelDCvVsJA0sCxqzv8c6
Hv9YaYUIxKi9MXFqVO/3f39zL61+X6BzPHLQMp1w81EGzaFt7fTRsZbl8Tb9tgIRVqnpJqPGhxnO
jCRwsu5zmvqsx8z2ylUy2Tfg5nF7xRIrxqYunIea3x/Vm/iUecOn5YndDb4FCapMNhpK4jyxdIyR
UjVSHYtjkcEZTS+fG8eeJVcgGYhwIS5DioKKAiATTj7i1cVDLKvrkQSZmGkvtcYIuxkQzRiVD0Zt
ZiejzGQFcJuGmIxQPiHMtsXaGhOzxa2+RS6vJ8ulC2LPtObvWSGtmFU3T74rjuCwpJlr6FkDp4jb
EoOzOn+Z2MFeiB/Gyq2qlsxZFu2+CGnnKLPsdVtmpXAGWsSmsYUSP6+wv2nhbRj1Xqf82N+0//Jl
eTWRL+jqBCwXjWW0QZBzuW6kcQ4orh+Q5+DaFZnbyKowt4+oKxy3eQWnxEYQqwXgCuNno9zm1uxA
PU4tJJG+GYarABFOwkzploQoWLhUiZ+TObpLc9ltXAYh0Clh1TLMGSAUmn/Drn0oMt3ZX5xNsltZ
ITBqqGhDGfH8gsaUSzmN/pwODoppHSWs3mll6+/DySwSuDWuLZ3YPHuyZCh2aY3bOhkl5caSkBa7
s/JwZrNVAiJrzPuyIzdLnt2bhkx4aBPmH+Z+1Zm+TKSzmgowaXdJlZ9xfS5L7w3OukKIORK0nPZL
FwNijM55+RDJ5uZsLsbq9/nhtNooIRpqZpXg982iv9Et3OeC7mnfBImXRPW7kjVLb5mcq6FopKWu
poyObh3+DEQgsdkkdqhbiOHBRCl0es5I7hamRCFO5iz+/ytn9cvYL1UPS2ry3m6+970kCbL91bVa
De7KFUCVkawbElzXere4RO95VybkIm/Jg3Yze4kf3ci4f3PrrwAFAmtKdFQHKiyaC+04GJODAaa+
YXkpMvrVIKn0kAWCSGVjmSdLBOvq4N6obtr5mbypoHxlj0BlfZ/oJOThrFXtsYzxTacXptNQWUmJ
zBSBw2ha2pg+Br+ZieqoyzHQqBP3b2Gxf4x51W9eaEk6UwYQpnyF4FgxP8RvEDWztRWEsP0J6VlY
2tg2U3UXg/jxb+3v78zNo3gFIVxuDNoNod4Cghn+XB5pkaMHvHAYkw0u5j5/lT9YAQkUgIkmTdzz
dHIdWNQxLYr0mNVbzpJkbpSTGzvtUsecMYgcL3D7Nu6Hg6EKxIBhArZd8c+FKb4oizfHXzuZ5tP+
TjVEkbuhaOt45qdm0j+yPMQHXe4tpeYitm/MLnf/zCCBFxLSTbHKM6XF+MnQnqxscBpdEt7bzyjX
BXthwxXbWWkyZoEGk9LZqX/hYxvJxqZzOsfMffNG96qj7LNu+xq6guQLuYIsOy2OZr5Q83E58BZ7
8544g2+4iR97MgXjl6+pnYh8qRpcoan6PAwBz5/T0nbL5jbpPrOkdKIKMlDNX9lw3+vUD4LlZKMC
6o8WUHwMHkekaOwO0MZ0P49+rX206uOfQQhcG6k26oPQ2e+pONBp7NbJ4ESZJEj2j1xDE4iWKXE2
GDZiZJxzv0rCQ1m+YRTYmgPFN98y6giqXxET9jSepzi4K6I35ZUoY/SlF+WVdASkmaMYFb3Ipi6T
M3UfwkiyFv9yc7giCBvWwNsJycsSB99DeB+e1JBX7x4DjF5CcOtO0LryoT7brHfFFM/zSjF0owNm
mf+c6F3Uxuhi/rIfZNu0d8UQgszqp9LWOEbT2rDiaU7wCWyPTmglTiQb6igzSAi2AWdGBUkMRILy
NS56Z9GRY5QE9CYGPky5SBfRmJhYp0m2DAaecLwiuRj0ZtBuaplS++aJyyyVMZVYqqYLZixGZdK6
qpG86jJoQEco4GzcwJofMdD2LTRzhRI/tGim9g2lFaBo4KZhi7GU+SGVPvFvOs3SoPKi6hoSEkKk
zXkZlFnfYv/YD4pxtvKHTpF8pWw6bQUhBFoaz7xPokG1azi6hf6hBZuVyy1tJd8Q24fCCkhYndac
2yjPYUsauQXeo7iKPu398fAiHPKmm8k/aKaoktzFTUbnFGgGoU6ffjeKn7YSSq4/myS9AhFukZC7
HBZjAMhElpskmjytVSUEtx8BpiiPrDXYj62B5Zl7G/PQRi80khNjsi/67QvCyhThEkn7cjRGClP6
mwLS88spd9WzeTTc/CAn0O0b0AqNO3Z1QTCJWbQGAxp7Hv3yqT2SL+O78Pz30FqwXC4hn38BJDax
bNuklvhKhA7r2CpNMBz9OrvZe+rWbny3PJK/Fp9XeLypyQP79T9wwqlkogpeyRrARea3EZUXtZp6
diQxajv6LIMnKjFeWBSS0ZV4bkkKustn88CYchuMnSTP9y9hccUQFsqqVEsJCD8ZThSVkC3mzgcH
dNX9V5MvtqnoCsb3wioqFow1LI0KpBpa2TmbMzQ5sRQaPMtTHyFDs3/AysCEJYLiIW0sAjArf471
2yqlbhM/55Dd2MfZ3sBXowQKJ3PSpxkDTjw2h7L/atDytmeyi5YMRWBxCBaPGo1BE82Y+TQfPpth
/X4Zrcd9Y6TxIJA4Y2lgpTpweDq7/xp51jk42cfykD/3J1mXj8QoUSxmjFuDJAZctyzvsvxu1D6a
zdd9g14uua8+VfBc9/+bSFSL6aA4XU0YWYcips5T/tJ905vwgZQdAq/GPNIShxRmGDbOfzkektPq
Hrz+e8iPGCyiKBR7mBw1SEGXEFAKL8bRcjDiFdJJsrpLSdCL0jLGuGRDyjjcsGBKypPFPsb1F1M2
LVcGI7CG1kcmKvXh1BgzUNX4rzh8qtuzPUk1ebl79twnMAbr9DpqFoTj6P49zx1HPDm3nnLMDxEm
a/v70SKzS+CMuCs6o1Phvsr8zqInplg3VXM/ZaG3jyMLfIEz5pYWbaBzIjQJSunjJXbaJlAh2q1U
f0ZPRCQOGy3upQ2T8FoeO7GynGnNHrv8TQm31T4TiGNp9KqtauCkdXhQsvAQZWe7f7/vN+6XnXAQ
q+jzYTYwPAkgOgbQqcq7CspZ8fxOJT/C6cc+FA/hV1CYzqRjnqphUFGjUk3RdaiaCexZfJJfikHS
irIVAhiGoemWRYnFxLRXmkElK2lj3JCibxE5p3jzT/Kn/90GTI0wAWAAQpxNa0/DPIUUn2SZ+ZT1
h8CUbJdtG2xVRYuTbhKRW8PK1tk0gQaq8djNT7VxsaXJz60tiTX4B0MgUFXRpxbLzFuUczetnrBF
HDP7RIfWeYuzrkDCBblIxnhAlzqoJj6p5GmIP+7/vswQHnCry0+m5HrT8CvjQCJHN20sd+QEnW+j
9XkfSbYs/P9XSElvxE2oAalXs/dzX7nWNN1BA+68D7O1Q9YrI5BlQ5WG1ilgzIl51EY70DJ5+xCc
NMRNuIYQeHI0azWP+eLzCkeoMByWo3lDTrLHIpnDBI6c1SrC6sASYt1r7OuEXG32pm9JbHdiUGZR
w1IFggxMFe+DMTZjC13syHCitJNE8OblbQXxquCmLsouNjN8BN1ZRxSE3hHv72FcvCBUpki6ufxX
e8SKmwhHMw0gBOON03yIu/ZU1rIxdlt0v7ZH2PtahaYOtDni0lvdFfY5LjK0Hf7S1JusVCS+2wyB
lTXC7i/HMm2MDKvDwssE0boiv1VYJAnnza9UXdeh2QU2tuyX/1/tzJGWzMwqtGVND3zSYH+cbqvv
4xf7rj03x/FTLouITc5Z4fE1XOHpqWmFZt3jMzVXnWgMoUZWfBsT5mGI52l/q8qgBNIJjZkMAyar
oPjhax1SHAkXpS+cKXzLl9DahwLtpFWQqZBxQnK2mpHIfIc+S3+oPrzFGptqlJr8/BQ2a2O3mNat
wXFhGXsZaoODJ9Z+o/OnfZjNFgsd8v//jyNeaCrStVBX6Pj9dvIWD9IU+AQfTuTZcrgW+/DB9mR1
N5uRvoIUclrq1E6Ryk1bUI3FnqfJNWWJCxmEsG8bUg5d1MMqVT0m9qnpI8eMfu27bpN+VmYIG3Ye
TDZhbBnuZ23m5Mpfs2xy66YRBu54OtVtoooPTfHS2DPJ0DGX57/s8UeCLkrlLc0hyOv8gyEcPOqC
lKWSAMO09UeTdE7eF09d/HPfVZtbc4UiBDMJ+jipdHTHFUqHF7sc+kKmM/RPlvGGOoiVOeKDE1Ws
sQ1TAJlReQlC4tEODTy1tIafx8+ra8HVILF8sYz7Rk+4QW0GTVt2SA7Np+J2md0XRRevlOThJJEg
dhcOhal3vYVVWrSf9Btj95jevL9CMgQxmBu83FcEBnXkhzWckvovTfa9sXmWrnwmHAVR20eZ3QCC
NLFrB3ck+lij+kJ9l8pKWDcvbSskbuzq0IlZQMlig6CL4G6xMYX6zNrPpYJaBfOOhEdlYYd9721S
wQpQOBGoFlkd47uo1M7K5Mey3LlsdbhrVwbNaTQVUwTXJehStDvfTBa3X57+zAiBCgoKweCW0w0U
ulxCo4Nmv0WZcL09BR5oNTpnIQWECsWTcHrf0QQPNBJelpCN+HCmt1iMuANIO+QOWoWo+nOht5Gs
akSyJuKc67CGw0YLa1K1ic9UdIFD3rVIUsm1cPP5eeUzUS8+1BJTm1SY05sOPfITOk2d+ENxq3yY
/4L2ASZYOrrkJU2yVcW8Py0sM9d72FaalTOlKlpRKmfAOyQxfvVv42xkCCyq4lVb7GOeqqQNcqLi
AcBoD7Vtniu7P9u1rH5t26YrjLBHraEjsc6rfUfU52d95AbxZWB/GU3qqJms4Wo7OK5gwoadis4K
2gJgNcRKiuFgtwz9d5kkNrZp54oi7FhkWFvT4k3nRvM5GX/pw+d9RpBZIWxXNTRCc+BiJer8UFVe
Zz2byZtOtn9MEItwMQexT8IBJjQYzar74/Apkj0/S6wQG5Vxf17Qd8nXYvgWpn4xfa0TybVjm3Ku
VvDrwoqfoVBbtRaPrbLrnFH/mHTYKU/hLKu9/xcyuAIJx7S5mHma8FrcBiIo1dk8hf5wq5W+9YyH
hENx1O8S4v1REIjzqPsZTfIl76CIzP4xjanHZvtkoq5sH2b7zL5axldx5UKSm0nFDMDM3TdjvuTt
7VKfa+PQ6vdD2DhdeN7H43vj9Q3uiifQAVuMDNNtNVyp5hRDobyy/ozC3FT/xRa/MT7tg8lCUKCD
sEknc+SqQl3W3Ch66thRcqlzTeJDGYzABwNabdpO5z5MUm8xPrRq45eq7ESSeU5ghQi9q1mRA6Wy
vw45Pt5qGITEuxuwoUP10OLFyuT+iQPJq1qLNh3joMdqaW37kM4JJI3xjGCNkpT4/hmBT67fg9AI
Q8VSQ6yTBflLI3B65ZKqphOZKgIwlqzWPnujFfN3sBzKzAzSnkjHoic3x9MINLr2vbZPS0QV2GIK
ImWqKBDyZVKcUMd1SIkvqDjFUHSUC+yD7QcfJOF/N0ef8ryMTDD5Mn4i+l2Ohj7aPO9jSPiPiG8W
eU2nsubfEGnj1LMTPHIxzeRguzMGk9sOl4KsjrI3OdlCCVQBd3WQ7oAbJ914gN7rMaxlzaQyCIEg
DDtabMLPKMuqsKFiL1a/77tOtjwiN7S5hvZYhPaStK7Shq7O7Jss/LmPsp0ANv5Dq1CT/T0K0mZG
p8sAGPtZO0Bi6hYz6h+pwzWmUu8tGlP6FUzMNiM9OgQVg9eaNvPb3kIzc/xQsD/jHjHNrDO0cuh8
+RVlORamet/EkxcUymHfdZLN+uLZ1QHYF3ar1hShrdgYhxIlDvSm3Cy7DWXfR5JIEFPAZt/Fhckj
wcitOxbZN5OR34yprEBpO6TR2klMVEsycQR1aw0GqWqkY3PTdFHHdi4wxnvfZduWXCEEysmCfK7s
FN/5Cdqf9PBzPtduLZP6/peQvqLwv2K1ME2e2Z0SIM83P84uSlKO+RHZ+V+8rEvxZNPBtqPgCsb/
fwVGLN1sVRtei83BsYpvE3KLln0wY8kXnmx1BMIJNSsKKDeqrzCo47Fc/tpfmu2HBuNqiMA3FG+L
3fKyNr3LHuhNdciPteIYj+HAC6f96tjI6q1kNgncg5qQPp9LhMOsP9rLhWFyh8QoScCJ2iDRGOt1
HGN1hoN1o/vJgRqO+gUDeDB9Rz0p76Ob0Juf9kFlmMKdhCV42ULZGq4+qDHQbgP63Ro+7kNIHCfK
g5Bc0+ZhhFkKPdHwxyxr6ZL9vnAPiVqitiZfmN5OT6VSHqyqkfT3ybzE/4TVvkFH0jxNPBkPRcVb
6ALeoi3J7YL0TZ+r/0S1WOSpJ0rZJjmSMZr+cWKPBnZnj7eF/eXYfpO57h0qkMA4Nhis02E9gg/W
MQ+d/lhCVnn8MtyMXnsmqDjhr6mf91ElzCMqgox93CTpAtC5+d7Zp57OzqQfjUIipiJbKIEXDLQp
YngaYoFZHwo8pIfflLc03uor9wk8YM1WvigWYkGdUGiu3iu5TI5Y4itR+8O2Sd4FM8KgwgDEvr+0
/XlWUs/SP+yvicRZTNj7ilWM8cQT2ZEWuXN6G7HE7arDPohkdzL9961jJqadjAaMUez5XZ4VR216
ixbQakXEMqBwmVtWUNhRQ8AdKq53w6Sd1Kjy9y2RbRwmsIA2MWi2c67suuP8i7gvQvvH5Uk7Nsxb
3ND9b0awyvzHF3FFPaYxFllXYOMkNRo1ouhU5otkifimeJ2s+Id2GI/HFQQ6c2az56/2JkucjuTO
NHyqMWVnrv0hfGZQtth35CbeS9GZaaporBLiromUxM4s+NFomVc0vq5+zOhBj2+r9jIQyUfdZpCv
wIT4y5ap11ueAmzz8JDYmjtZ4aOmycQEZTDCIaT3VZIkNcKcaR+j5aKoj+0i4bZNWlhZIoTfWJRT
nXJayOsfyxA5C1kcrekdTVqTtn29WkEJQQft+NQoYjhNvbFu5g+lm7rEMVHVG7rlQ3aUXUtlzhMC
sKJ1z9IQ30D9XN2kTeRMsf1YZ7IE1vZde2WWcC01MtMak5R78GNwNE72fXxhx8DJvdhrTzJBOakT
hbOoyGkS1in/soscFnpcwi70bZdRjzzwVEJ8+FM/CkdT19VN0LSwrzN+TsEXGwrCeSe5o8jMEh/A
ZtIHasXZFoqtuD8sPEXikfPgstkP0Y5bfJBNldrMm12XTXwLW9S4VckEs4JoQLLpGNNLlOiOtRyo
/m2fmiSRKD6HUXXurZ6n2uOCZ8xSl7aPmkzvWQYicEViTCNNuHawFprHYKzw5KYfUNcmodmtQcP4
PubFvS88awiEodeoi+64onmYOem3Bmo9B963Vt5lt0PmGcf8orwUZllv+fpb4QrskdE8qyCVxr/+
7q3wiTH/zxZJoAurK8t+5GG+ZIe2eIoguTw+7kNspwJXNghUwdRyaBhPBdoNti0dDv1MngM1vGBG
yKldLLTv6z8XNfOzNjgPtfkzxStfGZoHPYz+MCYFHjG0vK67BRtuivVDbdkXtVrObdgeJSbzsHt1
DViZLLAHxtH9/1Nw8KGDhHB1UHz9PL7jQzDyQ3iwJcfZ5sXmCic2xwzqMC1wJnZ1/mwVX4zhvG+P
7PeFW0bHTHVua6wg3s+eupGe2UwkO+zVRtaRMVExAwP9fihfsASPxX0ZQZWPBK6ZKg9TGZxVavkR
CpD2LXl18P8OI75iBqXS2/VgBm643C39p6j9buc3kETeR+F/7G/LL6AI/krr0aAVdOHdmXRPlNbH
cgjvqcK8kFB3yskF1bdObdfv92Flxgn3M92sFUwMAyzki/IodtIu8pPUz5r/udj2xT7KINuu2waU
qn6/5bYpBpAtsRq4lZU5LG9RX/khSk6t0fmtbKratlH/YIllj3O9qG1lACvOf01T67Q6+vmHpyn5
vu+8VzH+u02msGZ10Y9N2gFHp7dzfLEHCdO+vjEJAMLq0KEJi3YCQHTOUIi2nKAv5tWXACMdYqkE
76vvAgFMPBeTpOgnysHmZzvT/Z46RozZRQYaI6JvGZEcU6+uFQIcd+7qs6cbOnx/WIBTrL+CxHTy
KnOXoHcxCeagJ7JWr22uuIYE//8V2hKhd3wJlsC1y8eiP2lz4dTktB8OmxiayguiVUOjYkmnucTo
gYaCnltUd6l9O+BhcZGVVGx6bYUhnEZ5oDV5ZwEjJJZDIJXNOuYMxqkmPyJMdd83aHMfaUy1bcNU
LUPM8mcjLtCKXgGMDk5o1B40opwkdLtUJuW47borkhAMM0OjcA+ZccQeWiQe5+CmC2W9yK8OWB5w
K2uEEAhjq48aBmv0x9FH+uBo505wCS916djHDHMjosTf99+mVUiNMGhJWPjWFrbvVMVQ4SiKANfY
70txrgoMs5UUp2xTxApD2LXDpNQkT0pUbx3zp3n0zAMMmz2etu5bb/jwPyuPcy+u8ISVKsmMIRgx
bNLoU9x+nmWVXJucuvp9YZWyJA/ogAHurmoq79lovevRvbi/LK+/oQQbeNyvyACpZDMkKbchwtdT
1blUy1wrWJ6rKnTqYT6M1H6KdKU5aeZ839j1jynq3LSQVhpvhuTKWOGa2wehNtUZjM0u+f14n2P0
meLG7uBT3SGnzO0llssCUmAPJbArpUh4QM7n0HRS+66Q1f+/fNa8usisbBIOehy7U9V2wAjHgRhf
aBUWEeTepi59MHBcqjd9VYYVtK+ToL03FrqMblNX/WNbNGX4EI+p3WK6wBIjK47m3Kc0ndUFFx+k
JkxqI8k4VjR3WZ4Po4OPuITNkIuvG6TNa3sqHTqOyge8s1u9U+VlupxayP1/GQvUpjqKpkJtx+zo
bRdkIXlmiUncUDfL2mXtAD6t6rKNHS3Oc0npybbfcSwwnekYvyqsM7oC0R9Xgd4K+yFKHqBsb0jp
jZPJa79fMYS1HSZzYWYLDP2IEVCH7BB5C14XII+SH9i7/3mg8MsWuqIJq4yadbrg4Sdwu9CLMM41
ehpUSapj8/ThZ+nfThPf4+JkHrSJNoG7EMtHv9OpwHgQWt2ofSDZFv9CCFco4SIXpyQJaA5r6F1x
pjf9sfnenOKLeVSOqFxMpI3g2yR3xeNruSKgkuppixpSXIaX5klh8WWKPu1znCTiRIH+TqOEK7/g
vjNXPnqNPHuGuJ9VBTIRXBmQcB5MS4tRqgrCTk3KHyGZbgstfkaTxuHP7OF/xspjegmWfLFnYndN
EbnLcJdIpxpsH6YGQXWMrquqJk6HSfOWMRbCGOOBy9xpp+ITSj4/9x5/0u5kL86brluhCa4rpygq
Zgr2nzByAIVIblorhWN24XHfd5sbaYUj+G5oBlImHS4+c9F4bYGXeh1138/Z7O3jbEb1Ckc4Vstk
jCy80ASutZzwmG2P5/3f55zyiuFWvy+wKJ7npyki8Nd8053bo3U2jj0aGxOJu7bZYIUjMKmBac5N
1CMKyB17Do6YiuWlbsIc4xidEj+50yR28d/bs0vg0tJW1Khs4Lc6z8yHsMuOyPKGTpFCqi1EM6XR
hMe+kxDE/mIh2n/fUCn0AAPGjWRm+rxYmKGWxpIbtwxCYNVmhtZmXgLCMgYoF2eO8XM/IGQAAo1O
I0OXFg+4IH2uum9Wcdr//c0NSohpMY1gPKDoI6MMAqNvc3yVsFPG7rQSauj0cR9jm3NWIIKXtM7u
+gKzj3BuR++qQ3mMXf3BPppufBgdWR0a3yKvQm0FJnis6APUhRkAi9noWRQtbZZyycvBz2rDtTSZ
tOzrPC6/JqzwhK+TGTqHaUIzXHw+K40/+t25vsnvitv2s1255aU96yfp9uU27NnIo2Z1VBRJrM2E
Y7YA5M/Ewbk6EYc37yme7B60ya0rA19xqzYUUQAwPEC+N03roCmoZ89SpOwWXxIpm18LKyyBX/N0
DJqu54v3HwW84dTc4gMWQkPJqZGWxr6ezi6snkC4lmZ1GBiCq/zoKg+6H/v5nd24nbO4BNPZRidx
00PomT/27dzc1SszBfoNkgCKhSnMNDvNYc1T3Et4SbatBb6dY1a3CgFAb4duX71DbtnLybc/skIs
X2UdqfUkA0iOp6ypuZjmYR9AEnli5WpHkPzOC0Regnxd33dfxxGZzir2aCtLnklW5IXCVjsqCtIB
+nGA6rT7NiudVFajJrNFoIkCqSfa1HxFqr8mNKIwl+rPMUpl910mWfgXtlrZoU9Vkdec/ZLqDsrC
QflIU3cfQkbnL1UsK4zATKwltYARzw69KQ7DKSpOxp195JNJ2Y9U9s4tWxuBFAKj6auFh4FhfTOW
L4msOeP1M+bvJCBmNUN9qFnK6XR+5F+Wuktd66aFAKLlBSftqNxZn3VvPskkpzcvRVcW0AQWKJYY
4+1nwNbzQ02QhAmdxfhpkNA3p8WxUHyxv3Cy2BBIAS2llmkuWDe9uO9R7RU+VaUkNiRRLvavD3Vs
0U6BSWFiH9lC3HykfhWyk0JLyeueDEq4VCi1FcYGj/RQI05TfhnH9wsKcCpZ1kFynxB711MkwgmG
Mgdugy8Zn5IodiPa+MwMrEtLyQdCY8kpKIl3XaCK3ibQgo6AWBPIfULMPZnmP4Tgf8JqCw9h1hIa
4tiL7Xt19Kn9YT/Utj8wrrGt81hcATCjy2jYIhC65sS/L4ZTN3vEqS+6V/j6beHKSjikiAJLmEEA
HQgTiOONjmlZXJ51cBt/PqheikJ3GSlxA3auYLpwcdCDakRGH3CYhuMOlUeRZy2z9xI38iDeQxEo
Ypri2Jj+vujV33gJOvtQnnkrSvggk6SXGSSwQ5+a9Zjzq1eY2u7S3xBtgUK8t28Q/5Ede8TSnirP
zZFxCuqKEJ57N4eJY2Sda6BzSP0wdYcWX4X7kK+LKn9nd7G4pwzYaAQhMNHzGdlOcX655rmkcuaH
QEMxf+A0ruLJAlKyi8VCn1LRjG6ggDUa3be7+dApkb9v2iYFQinXtDFTj5cJ/L7JhjgYbfRHBi7U
3dEpWWNIqhYalk+mcHG7cpapL22GyApPYA1Irml6SYAXl8sdmWd/1LWLUkjP483PmxUO/ztW5KFq
qB03+4TnKnufj2Kw/eGGq9XzdXrTRl6BCbwxw73NPGEjQxvxZOhQRDLHdyyQPZRthsMKRuALlk1D
oHXwXYsWRk0LHJaZj/vhIIMQyGIIxnHMOYQ1hj6+eF3bkOSrZQEgcERuDNDYTLmvCn9p38W6q6mH
fSM2GeLqJ7FoJ1HwUtLxyx6DVIihPbP6kUJsx46dAGkWLbUOVe/tQ25/wq8whatEaqdRQrlZw8E4
NF9SX/Hpe/2596JT/xwfbE96Fdv+7lxB8i2wCvFWHbMi07BWYeSqj8Nn4xChyDHwGttrD8nH/xSN
6k/7pkoWUFS3tRe8rc9QKHZRiOO2M4OMIjtGMvUISSAS/v8r41IzTqG8ABQt+aA0mSMdTbb9CbJy
n8AQ1DRIpkRYsdaffRvyReSd+qKNntzQJ5l6kcwcgSHazm77jIOldenacQc5CcmyvFz1X52LK3sE
dkj7WC9NAx5TNPIhrTtvHtmJ1spDY6SXwtRQmmAcobHoGXbrasGHNki9OVTPTar7hCWoCa+IE1T1
HVoujvsh8/IZv/e3CbRiJzQhYQXzw3xxB/WpDJ7M/EfT3Gv5JVcfzOlolLIWIlmcCkTT4/6bTgP8
oafVzyWtH2qGvkU8YUtsk5w0YhmVspRpPsWwrfEwmsDLsAPJ/5F2Xctx68r2i1hFEgzgK+PMKFrJ
tl5YtmUz58yvvwva51oUxD04xy5X+UVV7GmgsdDosPqYHFlC0XJFFPsCpfhaqjYbLDWPIIzM9LKJ
VJem4AantQjOREqxv2+On1QrQ0MXLJ4mg/Sz8OaDXNvmo/XMakCW76KacIEXwpfQgNg2r5QJt3UY
IS6YfVoS2TZnV4pEXIyiU69zuGJMeRob7CDWxJkvB9D8jaf42+Ay5vHYE+nF7PqM3escxgySokZ5
zWxQkp4S1YslzbFSvwSNUCQXj8soOGiideRgRorUtDVVaFfSb830aCmeFGvOkgu8hP2H0hvW8Jn6
KLFQPdhAr+rX6A7XyDK5y02HDKDiZb7+VdRHLbJ6Dj4ipWtj04C4vKxtqfP07uesCsKdQsvg8KJV
8wZdYFg7gLOjIiBeXWWI4so+8RI/FpQ6CDaKz9qD37/EbE9mGLrs5GFoV+3sR+3DImI0E20VPxFI
TZW0qFdI6l1G3p54UeX8YOXSjZ+54bXoGmK3zBmL5/toh7iWemmCuJQ+RmNqr81VPSzBGN7TToTw
gkuVz97TNIzkkXkiVvStTA+LqOVs3+wwXUSXDUzd46lQisrqdQyvhYdQJx4bzyGpizvljX3+BtlX
400Mh7WKPucgk0AgZY0f8Y5tzO9/933uiVe1Fp0aGd/X5wsif5UMQRRt391++/0cpGJIe5FgEgEg
ra/d1vxUdHdy+AIab2eovhrkYIRfziu0KxCFo4YpY8yVQjhPZ+qUKASDJmwsQkswnqkgnxzs1vpc
hxeMMUJLHs4L3D2tG4Ec/gwLGZVRAzQkFfEL6XrGtHsdRYOzAL53DQ6UxJpBTQsj7jnFRtpjymQ/
AlZrclnXhjO1zRVN/+gNvhHDqdNGKQKOGsTI2b0GfoXsQPM/wbeNCA5My2GkuVFChMoID2gLHofJ
p7Nxa1bt8fzm7AM3BWueSnViom7sva9SmpXax/ICx/di8P6ZnlNeZMf/bpbI7hZthHE3bByNYSal
Mt55UXVqOuU5VqonqqaC9duF0Y0YzhKUDsQUREEhdp4+wwai6KTrpd2uz6n16/zyiRTijEEOl6SJ
SiikSO6YfTFiF0P3BAgn3CLOHHoEKmLNhDoRa8dDr9Kn8vsP8omcSg8BEwEPwv6V97Z4vEeet+pE
lhEGwSpgEm/9nlwp18Xl6rD6JP0BLNx/tYS8Uz5YEwEkYQnr8qYmj0PyaJH7vxPB3xF9MiiKCpVC
+pn0pyZ8LvPD34ngrgm5KyvTapgWSmwPrbOS52T8IydrszXcXUEKA3nXGkKW0+QBGQ6MSGby44N2
EJPjCw2BQ4aUKlLez8wQPvVujvybxzKNxuVEnOoBvePioii2Dx/cn41+HDzUtOmb2IKhS4fVVz3l
UF90/+m6F0+A3XUcELVF5l1WNIz/eA98YYdWCrxxURlnHhrlYjEE19F+UGsjgLM6ao6VBN4nxOp+
KQguqborXZcXbHBSaDe+WSGUKjq8Ip04Kxxo36/SCpGd8lWWDDuNX86b+b8YxduqcSZomUU7jAMk
KPe926JCrnIWDDa6ZVke9UDvNGH2YN8o3iRyZkhbmmadwXTyFD+6UC56xWPyDL8OssTXH/5SQ84I
SamFRsvWMD4qPnHXgyI7SmR3LuYaOpkb/5xENY3/AvBvKnL3lWVW86RHMMX4uPqyxwZ70Qfrig2d
jFz1TqCgaEG5O8votKlqYyhIM1sFByhI1g75ZyRiJlcG+V3onZcnsknu9jKUoacSE5cYF1n1mNcC
B5rtx0fQ+L14H1onlzTBcFh836gTO1dWZ7IeSdzb1SiIvYsEcYCBAEtSja+AkaVuWR/NuHc19JGF
Ajkfp5CyfNkbcPAtPUpPtXCsYQ4MBk2/CcLL6lJ2WwfsFs75zRGZHl+NXA/WWsg5ZOnGUVODdM4c
E2155eW0tLZJ/Uki9vhsjIvdJgIvbdd3YqMu0a+gYkwVd7DNKBnrvh3gr8vHpkT/RXRhgkdBoOCu
+W2kcMdZI+AwHQZISS/l0+zKHjh2H9WjdjO56QVLZ+kCj1qkFneY2zAupGSFQFLdxPqNUV+l2Q+B
UgzHP9j8RinuCKPfJFVp1+PReyOfwqD06S16GFjRnOr3AU0dUU0nO6TnBHKH2BzbXM2YUsspOuBR
irLoGNWA3Z94UW968Wd5KYiZNhI6Cvr2aJLj3PqFiNp/3+I3MrhjTDE7rs5iqBJf/vPgkRzTs66I
0/8XOej9+3IjjYHxJhSs9Q2GURqQpt+v/viACWmu6bUtAmOyW/i5IwmuL8FG8edZjuLe7MBqiUwa
yOThrw2+FKjCcVP7OYmNXuzYbfQCUV4ByiJYYAre2Wl4GetDpx5ykEjPEdo0bqhiIAYtQCvB0bI4
xCiSps6qEYs563dKqtj5ckxFLcNC++AAY6CNsUYMMJh9sE5H81oJVoc9iMVsjSKNOLDoQD1BmhTC
1CIYsuskvdRLwX0vAECLwwrJqpRlZos2xFd9e9GMgh5r0fc5aMimisa1CUuIlCAbrywRu5hgQz50
ERitGY0RE8CuQ7YhaeIbl70nu5UbZ/asC6xMKJBDCCUzEr3qsGL0cfb7Y+knHqYz1LmNrBRswBAs
4J4NENnQiIaQHKbkcOJIUqClibW5YXQXRe1U7Ckiss7dbDeRLUxQNDRNg3Px/rhmBonNQWaxsWq1
kUCxFVochqx11UpxwrR3k7n2lUX2h6i4MEB1AYbXoKLzdZgbTjTSSzST+ecvsT13avOTeKzXZXOd
9BZ+2xKOiHendkJ/6Wplx4vAz9j1p7aSuAXu81DR6Qrle4A8tpPNh85UjMvt0f8gSlrtIv5WGof4
dC01TaohDVwaowt0ZHUFkrfcaKCXdukFRosKVnLvBG4lMm9hg8Xy2BVZnkPiEl7T5qj/z/TV8Ee3
3+ewPpKVhqLBCx72dGekl/P8cN4Sdg8AaJhR6IM+dpNPssRjqnf6FGLF+kCiftMHZvUnS7QRwW3K
XK5y33QQoavjo2EWV2sj8jR3d2EjgtsFs1CXhS5MhHKpTocy+nR+lXbL6DDe5Pcycdswab2eGSEE
aGzKuZPemNcd5uw8sJdp6WU36JKobV00Q2wfOjZiuUs3lesi1MFf7Fgo1UOSnhGmRx4KZTCE63E9
MVJEuNG3M7HP67vnyWzVZfixsWpdKcJZGqGukqRgNL8qw8jWx6DqR7sHYgzht7ETEB3sQtJGVe42
zgtZ1kIFIim9HoYjSW9IfzmLZjmIpHAXcqwNcZKXkJLJV41+ovOnzvoWW+755dvHoY0yHOQr6TIV
pLTgWjx3Xn1E15cjOdKTBteT5ZlFLVFsbfgXwma7PjCaTmwyaAQzycCkry+ZfatVNbo4glhILinA
C57UVO+6TJbQN+eE8kODYDhmQGVtcH759mXgPpZ1BUdO5VaPLKs55gvUIeVNmd/0xa+OPJ4Xsetn
EPW3DL4Wdx27Ro8oZISz/Q91YN3b9FL/1BzLU+Qrosj+vuG9yePuwS7NasziiSRnOPVufDsFqZs8
dlexa97NJ9Wfjq1jaUJC8v1z/CaVg17VqtFMr0PLOptcS0NSO+qdSJIe6lj1JJLcj1FzqWPM4vnV
3bfHN7EcHINOrZgHdsriVXHkASTo5LZqrxaUPTciLqh96H+TxSFz1k96osD4ndo8hmlQZ8fzuvwL
Br8J4DA4ImaB9s1YctIjY1V++O6vduRhxK8dFc7s9U5xUwai+mmRubC/bwB46ZsoHDVsXNMbrqTd
NFJuG9WVsFxKcNT4hLTcVxilQ7FTSf+t6r+3o2SvvX9+BUUyOMwN1b6zpBo7ZBQIEho3HWKfocgM
2Ec+QuDbLnGYAUaZomtVCCGYJkBLdFdPT8ZwIMO3VHkeh6/nVdotWdzAB1+oO9SoFEkJ9ke5XzB6
tX9oPpWxXd2V/nxIv0vP3TFyxp8guEQB7YNANju0Z1Tlx6YvBgWjxABVW7eBEYLFIAuUIP/2TxRF
1BkhsESNg5CoA7+00UKapKNbIfQj8zgkd3p8EGjFAPCcVhxmqCRREnWFnNmyWW5D8vIL+cs/xW0i
nQSYwZfoyl1Ci4Gdrjq+HJunXkSTLvo+Bxmki8Yq63GqajLf09ry4lR0R+4GgbYWyCEEKZRliSbo
0KuX+qjavdzbSvmrjw7j/HmdDm1+X2JKvGCXRJox5N/gki6pRtqieAXUCWrstHjQVegTbEpnRqGE
DfqEU+4oovbUf/G+fx9ujUOQaSgwRWFhNngoQGn9oKE7MfY1t1zsSrUVRA9lO3JFZEr/4sW9ieUw
JQa5diKDTht3NrHs8bXmsryoLsfX8SEg6BNcm7tZy82e8un/aSVqCMIvhItOgxcGmaf0dnzfX4D8
F+2lTe2WjigJIbiqP1QAxJrUJSpEGusxpk/EmtCW/QjKAifr7wXGIwAunYOSJJ2pHDOfS7cnL0Tv
bAEuBMPObvOTJexs2Y88vHl4fGXuFKVNjCcFXrYDxmKXfn/RRe6MThrWzZpPznnlBJccX53bUnki
KzsYaPlL62OVj3atihZQJITDlTQdVHNoodJyMlUH4D+7oK09GC/mavcnVgqsP7b/O304C0FsFpJD
GqlZQj3MoFonecl41eJ/XRAmEsAKX5Wr1BkxogGWkVuPeQuP3BSVKrKzeuZ60TkIsfQmn5ae7Q9a
g7o2c2djcSXUOPS3dX6a0mstFMQMRCeLQw8jMpcYI+nwKNNku7QOKo3sKBpck1GxNH9nfnxVrpnU
GLD3+pyx7jPpJQ7vs/nHX1k4HynCkKixpBb0GcPeNrv7TmU1Dj/PCxG9y/gq3CnMpbxRXzG3vowO
2SkJlE+of8IIMnG8UOA08mW4RQw+njaGsFy9jDFUVps/F/Nli1Cw5UWFwA0W3WIGOwSbu9Mia9Wh
tQNVQ/8c3djJfSt1kgAVxrb+lPmlQ76K8F0olcMMFGzStMwgtf2xOJM3XSt2iSoYl1zPDrWbjqW2
3VngHwuAip+Bk6WhPKPmi/UKHI32ptIcZRA4jILjxU+8yYvM6HQJ5liVmpPmL7U1ulZjOJU0X8+L
qEtOAFAGBx8hyANSxQR8YGSMtOZ2Yoj4CUTehsHjhTQNZB2wUfJpvCRug8j1aE8/Vod16Cau9HL+
pAnW70PMSJvqlObQSB8mO0pMmxo/ksYzi5vIOJ4XJVg8PmZkZWk8qwVDd4r6wkDWvfPfF1gbPwMn
XxuqWSqszWome46DEN3o/SQQIngH8VNwmo42k6lhvVb1cs6+DMSXhy+t8IoXrRX7+wYkSErkdmZr
RfQCg9YNDMZkxE3qVYS0/NLPvryG9iolh6mSPuWI3KgzOaJe2VlkRQRY5PydabJ13/wWK26zbJWw
rlVrh8/FNYGvgeIe0J3othQwtqXi+/mdFB2CD7NyMtOQDBYmy3MnvDJOy1Xsq+BLuEyODTjGXPmA
5/15maIVZwdlo+VYTzHJmGegJ3dhctHlgsC2yKs3OeyourmxIhNbunya/dXVUFtZOGhK01AyIrup
V1/pomijSCcOSyIwfVtSAp3k7kc9VchMULudpguUTR1IPdtNPdqoqPJacKCYqhykTeETsrq6IfK7
RPcP5XjoAMd6Pnb4KWn23JSXhtQERvQoh1dxc69TV02+L8XnPINbed+UX3L5l/ontN0b/5UvNq3a
MtR1Cb+A6q5szbbS+TQrBQ6YaJcp97hZuwhEJeyGmBV7iZ36CAi/Mmo7uoyf0Fly2wfThehyF/gv
lB3gjemqCa2MpoFl1eqv0LpUms8FAv56GazqhKv9818dFMpBk2WVTVGyYHKu/yTKg6QKau8ERsvX
pJVR25cyS0WOBWr8gDlU+nZeA8FFQbmXjIIx3lHKfIYumu0OM6GVBhzMtBQgitDmOUjRqSFL02su
67HzMlDmwNObbQQDMR0GHWyKw7iiIuEANdECckCTtnKqJwBsRw7oJ7T7ePlNMtv0RQnYfPnlwlAc
EVu4CLD54oY+DXNEZ2D2LBDK5qvGPrmuDzOK4XLMMBAim+BO4isXYkkno7XCS0qPszveNk70XKD4
zvhB/f7ncBD1b+4uKTroKPrYTE2zuJ0MqyhvpZAiZJFJh6EIg6oRMYqJRHC7lkdWGbY1RNCwCdB0
CwILS3CT79r9RgvuOuhjNK+HLURg8LdNsq/o43KMSFALvG8Kv6Uga/QejWpMv1XpjKSn3jtsEFKK
Fm97Ibjnyhxl97ojH3pJdNR27WEjlMuryQle2YrFhN7Xx+kudwvH+mZ9WlCfJF/kjqhC7fxK6vzY
95YsNEtHiFujoO9vSeE2icBfEIngQF0H1z90gogp1dCrVduV1tnNJHJ7dv3ZzcIxs9zcHZk65dlE
YROdHLlWjeqnyq2VY588/QHmbuQwdTdyMMospukEdcqssrvZrVLZViXnvBCRMuzvGyGD2iZVTyCE
wPXPh5OJuURzfh//UWB/owwHB4vak4hoJjziws7L20nUrinaew4L4nJoBo3pkddX4Lqo6k9W6p5f
qvNwg6EV75eK9KleayZUKKuv3Xzdpf757wtU4HkxZa1Sk1c4U8jqa/HJGgq7KkSej0gKd+zzPJrX
UIIWwzw7MV6wc2ME8Xz4O104n27WMbFzLXFGEjVYystF93TRsLr9MDUhICTXUOpA+aHE09BVEmWl
Np2XFs5wnZwyRz4WRxC5ixlf98/JmzDunKRq18cNS/fW+l1Kb5LaH+i3pP+T9/5GJe6UrLlZj5gE
hesmORaWpyZ357dl34TftOBOSUHbXsLnUV4wBroWSKI50fsp/40C3BnRzGw1MM0BAYXYzlU7fomR
cGo7TO6YnbyzyZV+YrsT3YjS/v9yh/5WjY/K6FFBpokFzhi3sfHUwZ3KnME37OqldUqn+nx+JQX2
wEdm1m6YB6OGx2iUT0X5fV6OpXSNFOJ5KSIb5wM0jSJNSI0A1tLL9lLzmis1tStwbsQH9aIXZWIE
1sEHalSt00ekLFCyLN9WzaMRPQu0EQlgf99cNvIig6ieaVN/WV5ToKDNKZ2+sFuP2qwzLn3sRHi3
Hxd/M0k+FiNLmU7SDFrJs/dPY1J7sVYeCRhbT+SrgrpodoQ+pEs24jigWNu26lMUPDo0PUiJP/Q/
LUJsa1zttA66WXCg9x9MG3E8YnSZlZrs6Ve0dqza6q/YybzYTa7wlvi1VPAe5+vE/+vTxgFJEmoR
xdRpANXz7IdB4Ul3zH2cvmi+iq7e5Pt5yxEZDgcrE/pDVLlgljmc5tDTJ8E5278Uf4MHH2qJKqVO
6xrfTwtflo6L6naVoA1aJIK7d60SyN6zw6VMxK2SATdjZIeYanF+pURi1PdHbKQtShtYRFdLDbtB
tathnRSl/iOv8W29OE9bCQtpkWMW0JCe+9DXulMT/0DOTqDMfmjozbr5wEkDAoh1amFmWexYN6uL
RiR/QogjdnpPwzO5RgYmErX2ixCDD6fIIea2U3aEwTr0RfVSH0FV0y6OCqgEms/mw/kdEyrJIQY6
UdpJ7aBk/6M85qkN1jYvc8aT/gkzy5z1UZy9Y6BwBqMoBxpJIxuhkkJBis6QAUHizldqYvfVSyUJ
QlMie+SAYqwl8CCzqtd6RIbQg4uLUTuCo/VKD31OHw4eSB/RqGSh/+nUHmOnu5oP2ql/yd34Rrk2
bkL7lfpWcqxAuxS3CovshY+stFVWR4T5AvJpVe3aD48/tPvioQXfbv0oLHVhZ+uMshYHJApqbxMS
Y0Vbf/CIX7qYwRLQS+N1VB/aNP4sOPH7rPN9vUVp/Scb33gy+AAczSGH0NW9tEF32X/Vi8I0OKch
hy75+P82E5PLqX8sCeqICuogNamjumaWfQvXd/aZNVedP4oCY7U4/6SaKqUa2DXQYTPbObbD7otW
i6a9Cy4zvh9wUs020ViNWzxfJPNJFr0jRT6BxQHKivl9ZpYwAejdOa1uZ1toLHdCjD5Mv5mtTRw2
WF5UGijCMT7ilxpjb0hMrxasY8TvQI1iS9cozUYFVlFiMKu4Bku0lBy6gPEXXfTstlvXxh7mi2YR
XkHswjxnjBy2YAhfjTpwoPOK9P9rbE5yygs9Q0MCy+OJ2uoEm4f5d/g9Gx95tTqlV9gTcPmERs4v
CIDjgNeVq9xNGFinXGVw5mphMPD8Qlo87VmsNppsZdCyWEAaR0/qYwN7IdfZ5TAgIF1A00ZwMwhe
bBYfEaymIatM9n5vX18DXYA+gt60DdAGUJt4y0UuzMueP+CWzCHLqulFkr32YPzML1NUQzKHQpbs
ES+QYrSHo2zXjmhLRUI5VJmUuq5W9ugG3V9K7MgAzZd/HrhE28d+wsZoCqvTBrQ1Y/vWo6kddVOw
VyIVOESpx7KYoxrmEWp+qdx1M4hnBIVsIhGcT9LE5oSOLSaigAs0NsdEGnwrEr1x2S/9eJxNolON
6IrKc5/nI9VzWiTIWVtXq/odJB82DR+LWfujq+RNDrfp5WyQKdSRbWnGwp4LfyamreQv57d9f83e
hHDbbuYJiHwJhBASO3p4gX5UR24+/50Qbu/lqB3JDA5hxyyJE9V3XfNFb37+nQxu88M20yVTZrkw
dM2NGfgK2XSTp/NC9gu/wRb3/3vP3RZR38eLNEGT9BieXr3sYD0xQggR06doX7g7g9JytuI6hcOJ
zH13ClGPIXsCZRhUnTFkvo9C6YtubmLI0J51u78sTrEbPujeemqO/800r3+JRP1ePL53QlrrpK5C
HJzJ6RMbhCQ+BgF/j5+sk3qYRI7Y/lah5ZvIoPgzLb6ki0TGUrQlvLDK/NLoAdqUHEN7SOQLy/gy
N6exCEar+JMj+yaTjyAmpdSUXQwjTAgGiBt2XT7l5OH8tu0C9UYG57wvhrzElNUdlL3XJBeGiINx
1/I23+ee/wp4qdUGeVenJb/K+amZ72vly3kVRCK4OzSjqUQa1jaW6V+U6BoRSluKjn8ng0NPI7Ri
NWSlLwp5UfRDkj2rYXBexP6rTVcwMZ4gL4Vehfd3JqHTugwGAxowdCluE4z2HNkYagpC4/gkbsVg
GPbhwG7k8TgaJpYEygk2Mm50TbAzoLP1DiVo6gM5gXzEtr4utvWCfI8u6kne3bGNZA5d12lYGimG
ppQgiY2ijYX8TJRMEKzZNe2NFA5dqymnEat3d+buFKVPan04v2EiLThQ1SwtmxP2/VT52VhOjJa4
6C9Xik/B9fpcF2SFjHa+V/rrUHnShQ1wuw+Kt3V6BdqNr7ZYdVGThJUUXMmgJWLEDvVFeP/PW1oE
pLvuzkYYhweyPo56FUNYhuBwthyMsXJT2Wua+/Obs+/MbwRxqDAmo0TMEDaWw5n/ZzKscSwxKZqR
x2OwrsAY9o0NzAugeNCIzKcqBs2ijdzjMDVj4uQrCrJnUdxjf5/eRHAYZBk0MXsVIsg9/YSwh9cF
iLP0znpSPPkgPKT78PAmjoOjscnVWJshrjS+a13lWMbXvr/TO1DFmALV9k/SmygOiWa5lVUVU7ZR
+fq1kB0zvSKDQMS/2MObDA5zYsusYz2CO69dVU/yEzmgf8TOn+on1muZ+KLgg8geOPCRSCkZMss3
l7o3jj+s8EVg3+zZ/RG93/Th0MeM1EmdDGxPtxzi+iYMR1s2MrskX7XmflUeyuIk1392qH4L5dMS
RaqUxBigVeehZOvYOeN3C9PJrKBys5v8SpgqY6t0Rkm+3lNulKiMFCgZPuqVvbbH6FCjZ1vypG/a
TfQ1ekHMTwFzBuaICRvuBTvIV4GGWls0UgFd0+lCzS/M6pdgBxkCnVOOQ6hkVNtoxuRMxDfCoLPb
G0TZgwyhBhDx+5h6+fm8PJE+7O8bmO/XYRl7Vu9Ek2NmXFfdw/nv76fa9Tfj4AADtAjtmKRYsPlH
exwCequPtoIq6dLPgsGvV8TEvMItA6MTXPSis80Xgy7q2Fk5q7ubTIcGIGJ3w+Nc2NK37FIC2ktH
YXG7AIv5hEXTTp00hTDM7CnqbDbaKwsAJyZodglYQSZToKIAISkHJ5m8FlPF1lbCuOLlO9UOS3f7
J/sHWhw4oLpiUb6cKE+MmNQabszw0fg0guKxxkImmEl5UHQEF4mTnxKXTLaoOXdXtze5vI/T6kVo
GUxuttzIGWaGernwcbq7XxsZ3DNnyOJ4SgfIaL9MFD2kXVAEy4v0jOLCr5kv4l/cN8iNOPZzNmet
Kxc6pixmoD3TQHGLzNYLmzXIKg6Tl4qRcjdFsZHIgcnUDWUrgbDdGb+kt6YfncIHJq15qYVNpPtx
9Y0sDkmaLiepMkNW/SOZXEa5kvrGEU1b0rPqR07tWMIG7l3w2ojksKWrdXnoIvjBSj8cUtSc0FXE
dr8vQqOaoao6Vfi5B6W2pFS1cMSU3KfpUySilNw1Co0Q3dBNnDBMCXhvFGtBZxlEhahvVR0VUd1X
oIrdYrJ100mOyAWK+SX37pitTA43qqylBklVuCFfltBjrPcgUXNMywNOgYjvdTD4eRjZO81biZxf
IhX6DF4BaGnI9HZeumOvdN6oCZtR9k60RkxZVgzTIBb/Wla6aKq7mL3ulFfWn/Vz4SjXaEnz5Usx
LdPu43wrjnNRs0YbqYUedDYrms2iik6IBSCVi6SLmwgBhC0S7xrommGhyppYisH7PaaZSwaqk1nR
hP4pTlFPmEY3XbXUtjymrmIudlp9VvvxeH7vdq/wrVwOtwoLcULwM2Noocp499DbvHjowwxMj5gO
GhgZ4Srztv4scbaVzOEXDHVV6gQaF+Sktp4iIiXZO90WJURVdAXcjQp3+BZt1RZrlqmjdKc2v5JF
s453QXErgDtpazmBQFuFgKa12bDP0n0dg3iYFHCexwdcMrKtu+f3a++sbWVyZ23ImnQJE5WCjice
b0DPvxxVPSvxCIhFCTnB+vEDsdU5amJMCIZ6y42R35WihNFeXMCihqmbGhJvJl/ikqYIvU4rVKFy
adMctyYL41k/5VDUYrqvyZsk7iQTnMN1RYe9M5c3ymg5pKP2+W3ZKf8wWFzaki0dvNxgIX+P9OGq
JUVX5MQJM3D9Ybxs0DgIgcJTlFCNMR6WG0bwQL4tCVLf81XsJYpz/ifsmOP7n8CdJ9QGY/QNyYjT
/ALqOzrmSGeOBiI5cLuoGCSNXHxwXuTHdX0vkf194/PQwpq6iEmc66+G+qSu7vnvf8TE99/nXACJ
dpVGCnx/fCWTZW8KlioRlbN8PFPvxXDmESPzNikdxLSdbqvJU6GhQKi9P6/Lji/wXgoHR7k2L3G3
QsrkyA4KItAhHmk2jRk9Lmu3mg7T7J2XyT75/k55L5IDKJByJOoMdg6HVq0T9uDMXr82jVt21DXS
h/Oydq7L98I4ZCIRSEj6JYUxRG72DW9AN/KoGxLPwsi3RMiaKFpPvuIptLomIwqUAwegdcPS6Aku
aNMBrRBjicl8EZmrUCL3olhXw4xNZo5w5aZftWqvbuaNhzVYs5MMgmPxHEeBZfJ1T3o5YPbUwiT2
j13zYoCnqVoEeXXRxvHE50uc5ok2Q4hxxViiFRYmO2VHNnu+DITxnY9O3Dsz4eubpCwea53CTFpX
YRM7XOOr4XYuY98P70QAJdwyDkFKrZFjgpG+jhrQgNlk5RToR29hlAgS3P61PA5KjGE0cc6hHX1k
FPmFl3iTZDc/pE9sBlTohcJAyMdX4Pv15GGlaZVuZOuZXiqY/JOdhslhrOtsBAocxz855HjNUEWH
x6/yPtVgtQMIDiCNRQPZ0Fm2nuYVw68yELEz71vmRhqHX0Un5aRNIG1Fe6oByil6u9yw5tT/puRv
96xthHH4ZShJQfOJCWtTT489SZdspf55fgEFQnifqkGRaE7XBEUMSJcXd9rim/Ifnec3RXhW9Kyc
KmPVoUht2d0TA0ZWy9sviNkyIBbRdu9e0htxnOeja/OcDxZU0gLWQTwelEAK+qATqcXclw+X2UYO
597M46QM1gC1wKMNKmUCZzt2LSe7xHszKANRNH8fOjbyOOcGmZA66k3oxUxdfYJmF5IT5zYKCoM2
kMTvoZ2CAxxlU2UTwOFHWjznmT62TaGVlur0fvs6+zhChADFvM4fBKveS+J0q4pQreWGQtKPyUtf
mC/C+rC7wVm9PsBl7Zw3+51X5nuBHA4bhUVLnQlkQ8/Ri/06LxEl7UhjHXtvcZWrNhgOaiuSu3vb
bJaUw+O8SUs1RW8zK7cJasTIejt7XdTYQ6u2SBpbtg8mupHGYXGogKqpTLCBajBhAEYT1B2KLOz6
MGFmSQriMPRt26KxW7uQshHKgSQxtUUCz6fqKKpqD/AiyQ+ZCqrbdypv3u8fB441nphdXkGIiQ4I
RstfOMiPoKg28UU1mQJ9DK74tEZAmjQzRM3lV1W7NqwruRDU+e1C1tuS8WRoep4ntcX2KT2yqRhZ
MPmrpx5E7wqBOfBsaKqyDHNtIa4yxaeGHlfhbAqRAA4SzYJmNYgqVPhSw+QSfwhCN/2uKS5rK0NG
9Sg4xaKt4WAjNep4GFEsBQrI0WU13amvYVpe0LkIO/vxc+Qqt5bsnpfK7PfMoeJbbNcppXHIjrCC
Idxae0sTViTj6PldSH5EogqPfdjf2AaHGHK5JPrMNk0NyqPsZV4RRFfqkU2uxpr+/DOP0UQYBdN3
GVMj96goqjIK6zYijn7D1rREAsY4qvfpNRsOkAfCTp9df3Ejj7uu00ZvZERS4aHmyEEiZ3csdbv+
NbjMQaUiXrR9C0VQE+4iNQyeYIRO8dpVJVZTm9BhOXyrRI0MuyaJID1LFGBmOc89mSmDpKNkV3Wi
8HM93BYgKQ97oZO9e41spHAYm6d5OsnqK2Cw8ZqJh/nPt63H5kNhSsDdeYPfXbONMA5rDUoMq5AY
AKL0R78aDMH3d5aM6gi8quBVkymytzhwm6hN3LflUiaIP42YUgsiQVCQFgKk2FHhnQj+EJGloUkM
ERqYhsAFlIQP//MaUeyqhn8ywegfDvmkpuqbDNE4lGDNB73ur/sxO5wXsff6QHhfx1lHgBIhZG4f
tHaYBmWQZUSfFgTFFTc6tRe9vfjES08i95Z9jEM5S0ZqQ9V0wyCmzt16S0m7lmVocSUl4ARPcCUp
nnhM3B68WSpmyqsmLECW+QaZMsIhkjoM5kSv7tT6rJtkPZQXKoopakf2GbWREOJ2To+FrIasoz5O
U3X+upVna7GyGvxFo894jZBbwJTfQD9VoPLNvvdfBfu2Y3wW6rEwm5YqFrozOeOLzb6bjWhSnDju
lYeMomb8pM//R9p1NceNM9tfxCrm8Mo4M8qSZVl+YTktM8Gcfv09kHdXFIRvcFd+VtUcNdDobnY4
nXcXdSIXz50+DdiYtCxjHo5tnjyNToUG/G0t7c+xVCxogCyUeTnNdUfssC6m9gOzneabf5AJE5Mq
q7Uxxz9I97JWtDy3gWZH8ehs5/YsIkHiaRbKWDR+M00HRvLtc48ts4kdWVI8qax0fyFN6WHqBeM1
GTH9fG1vdLWbfdKn9iXG7AzBKDrH2ODSdVgZC0uKQMT0Ft3oSJPNJFY8FfMUgd05t/E2dj87JSvu
BPdO3zz7hPZQjKDyNuWzVToIRYL4jkbfRWR+UqIpoA/JvCcC+8BVM91ysI/PtnXs4XwrWVr1amwW
iepN2X22Xrcijnj+yf37++yOk9lo0g3turi3GNsjMtldTLfOBF/V9C28OzMDvhO6gRo4OwdYFknb
KnOuevKmVl5XlqdNT0B431vuRgb//A1xT8ygC1pNfN6i4/ntiXW9SjLbgkT2ZjeeFuulq+VOdB6E
M7yG17VDYQKqJldJp3cZqplD9BJR+fjuCxwv6w5aRNOMji/ilRIJRg3gzqPanRorKdrzvDzuUldS
sx9WmoXn5RJhMB5PryRbr4cUUQHJtaiVuudFskXDadTyvFMHE75OATmOCX/0VpChHTSrmGzFK+xr
VbnKLMfv6tt8ucv0zDsvD1e9wU6J7ggZNW+2mO+Qeo5XGU5BLQ7NnGO1iB+L+ps4nw6OvsNgPIFa
ypMW28BI5kvsUXblOfHq/DNpv/cgdkRp/SMiIeqAtVORvmHs+mqRtslG6Hc2mmA1RrXAHcmKyo60
ihIb/NN7hWIC0mUoOgv9pugtsi7G8puzgAhYYE+5psF6hWDsm1LUWl4WgIjtpznztmnBmhlvSG/P
Hxr/jv6FeTdDVDc4tBx6nafOrIVzYht9NKuZbBzVwSnqYCzTpL9Av7BjeRWZh1RglbhHaauaruiq
aSHxxuj8OsBpEAs6X/0qOtlrNlduns4LyccwLMvSZRlbmxmMTR3HziJwTWvlV9mtZrqzIUrR8KIs
3f4Xg23UxWbeStc7YCzjS7vKcsDUn/z3hyts3v15kXjZSkfHrm1FQ4oJ366Mnd10FPsyo1C98the
0325WtRcg+fdF2Ur+Yf3CsRYV61Ytm1T4aP6/nKwTnmTBZuVB+fF4ZlX2D1LVhTYP4NtRlAsLTer
DWpoEeNaWpdj0n06j8ATw1BlRbMUzX6f3ZXysZ0xfaN6BJ3aWVBXvzZRcwjvye4hqJB7P6QkPaJA
QPRx6ybS06woLomvnEJwWNyvCEPVDEtTwHr2LmmxVVPR1zKiugFj9vpvtp/IAr8WTZI4yAKdPzre
5aCl4t8nyhjWtK4Lra/glvT1K+m+5CJ2cK7b2/0+a027vJQTGSbA2AoP7efeJsEthXZ238WZwEkI
z45RZyxVy/u2xtmZj6vxMs6fnJRrtQXrKqWWnQ+yyFnw1QIfl/jcNzlJGKfK51iDWiBadRsj83I9
tKWTIprpEOCwFfmxXIhkmcBpnM1r5UMGGqOuuCimXHCGPH0w0E7wt0As/Ygq99qC2Q6kBKUlQCvd
g56lx/Mq9z+u6RWDuSZFHltDi4Exn5Jr+kle/NKfrQKf/3T0BuWf7VmASH+RDb72UjERXj1oipat
QIwnn7ZtJgFK1RM28Lk00b4eJtGkmegYGXMhD5I1GDbC1hW0eI5+KhVBnl0EQE3i3h7Js+XUWFDk
kcV34st+EHxcclM0+yOjGrkDaAfJLkoZRyapmAKgRyZ55Id1RRtAwDgmMHsicRgzVLbrUGz0gkro
QU2eiOhCeC1ciBtlfC/LJl2gySB03dyRtiuhdB523t9U2Eg3HfD15/bgnHdRkz6Kqre8yg4gNdtW
QIKkIT3z9gjRYL0Z/VKhFOhbbnJBqyFahKjcVQ9Cummuhu+wmOuqFbOzswriOQczGq/xplBFMiLZ
pzVHUTWOZ9QRg2sK3jB6u9kUYdxppCgww+tl5UGWP+Vz6uronzFKlJQ+8BW9h2IeklTJ0jpNiFA6
fdCPXT9qvmZZ2o2mtphU76RIYCm4irgTjbmzrN2mojEgWudbI/btjVGFDbVO7WtftROlfJovJM0/
Dyo6TubuVksniVThLdvlKTYtf8A2dOfn1oTC0+RGlvvjZF7BvDVK2tMv+EUZAsOJ5PSrutTuslxo
xoyUlQfSFrcWBU8iAZkgoNhGp69HXOLikENPonJa3Vje/AyzPaL8OL2gd6Zex9IlTBcgJHyXER2X
zOoHxM5b9WysFxboRlZLYHx5H1ZI8+sYEoWuvYvPZZvoXZtoipd3hrsm3qiDj1S9UGu0y9nXpBY4
TK5IBp4ZOtIUFT36b+0IGrBjTOTjW9vuwrR9avV7GYn/8zrIt487EMYpg7dga8lk4LP3rzGob1/6
FkhoBcudcqLrRUB++iG12EEyXpkMqQNePEA28Q0SO0QafFn9NqvE7SZRBEB/651a7LAYO1LkZhaT
FVjGA9iraDf57XD4sX5pQB4HLuafgtPkmuMdHGNGQEFTVGQB3HjqLtXPJQDL7zrIB7CAVdywyTVa
OzTGgDhjaxoLdkZ7pvNQgQFMwgYHgUDc8zOxddoGW72MKspbHcRGKR0k3NBBTMXakx9/paMMWeAE
+YaQQIaCiNwnVyjUbUHe4Ng2Pq7eIo62qlcZ0ZGk7b6YZtDIB4FIIgDGKm196qxThVdcfxkUvz7S
Oa/0e4MCvOGOvhkWYekJ42vuW95J5byVKq/KIa8ygNr6RWNGpvKZTOF5wehPvFP1Vwg27VPHedMa
CyCGVfE6VQl67JaSCGyTjojHbn0JfbwqmYLzsILjZJMWZplURKIGRO+/18aFsvjnf58fke7kYi2U
UcjJNlK5fJp8pv3BzQX9Li6D8ULUICm4J52xTXnZoMOkh/alWwoS6CjNsW8sFrwq+i7P3RQ90l2M
XWKnH/rFAKKpY6SRylNNNK2n2uaqQysa2RfdD/OCKyOxiB7j+NLjBkKUMtQS93IMR3S0oOZ6KNxG
cGFcr7+7L8YqpXlSGesM6RblV44VycWVM/txer3lghyG6K4YS1ErBJUVqvBxG6rEm3t0saiiETkR
CGMtxszJFixTw8PNy9tukL/EU6jIIhS+G94dGmMfJKlwLEcHjHxHu4DbSJcwuOOVcB0GRsW05/qq
/O/TSJiNe8VkC+R2Pmxd0+PlVlXiztWz9uv8y+WGS7vfZ+KXuJiVIsmhCE75bNkHgoBzQkVs+NWm
RjRJH/RV/3oOdp0uqbV6s2vog3Eje7TPaDpI34YAxtDN7xy/F6SH+ZoBdyRb6GdQZEb9dJTLraFA
ikvJjKPdjm5dtTdNKnpOIhhGAa1BnwetxS1Nie3attd0yAat0fmr4oJYIHpRaW0H07tvLZKUynlK
iAIt157jaok26WANo8Aw8JV8h8KcWNkMbbUOQCkz5NPrZ+0p9jOPVpN11c3Rlfv/6ADmRmQ7TOb4
JK3rTeyeUl5mhJDG9cijFZjuEtD8DxF8tXJt7Q6MecVaSapGogJmThAv16X2dP6a+L7wFYB9stOg
qbWdAQC0pb+zMzbcug8qNRTkc2FrG1ct0M+kyvjYQTsd/fveUZVyVYNUBq7X6N14s/FxdarLSuAO
RSiM8vV235hrC5QZVKGr+cWU4qCWDuePjns1O1EY3Ru1Tkq73yf3V2FeOorgBfGVewfAKBqWwfVq
YsP6YGKxxia1cI7AsYLGELfEoPE3M5QPpbcIXKBIKlbhepreUqEPTVq7Sv9LExkGftL2VSxW43S5
t5duBEIqhXTYHj0gVyZ4oucSlEl0IuYDLb4OikX/6By7gH3TSslaVpyjDK/kVLckEZkhgb6xfmIh
gzKgd4MGlEpoovMahM1RcxiC9EAZlFGgF5Zb+DnBnVRMXGk7hbFME45xbl5WIS4H269Kr7+skYHs
wvO6zk/37NCo2uzerZGl4yhVkHBZuiBZT6rySWuDtk/9SY1a5VIzw/xD5b4dJmMrBpDROXoCb5/1
w4jF66pTaQdTW0DAK5CO+026Q2LshZ1KGiENpNval6w+ur2C/GnqXrYHdFH5KHplorfNJpHVLS2x
fhaI3Y8lbD6VP2s/C9TbLTJXjCFgw/xR9B3CG+948wwYc7JkBHPpFbX0mC4lbvmJ8oPEl23ujj/q
b2MI9mboaumJetsEFsVgLIqVLIO1KBA17b+Q6nmMRa9PAMAOI+jE2kqnAEB56bgYpTpgpa1fePln
/YsC0p/xIMoBUXV497X1qi5sZlBFr15V09gmbjMHm157Fzs7j10s03Wvou5sgW1hBxQw4TT1/Qrp
1O5e3bwOVeO4FrgykU1m17Tr8bIVaAulGQyHdibQDnfMpQ9eF/SXdjh/LK7ZHSFjT+QhGUll4Qiz
AkPvsoqUvyByEl0SYz2U2Gy0fgNC2bR+u93YVhsu8ZNSfBcYD248uBOFMR740MqdhBqProQhpq2i
k1vmXvmXHKponhXSatG44pz2MXGHBrIwTZ6Bt+m/LCMJ5PjU2X4xxK5S339INttGv7NCGwkY2WoD
lbSRfgDJmBtEshNLVdBUXx3Bun5QnmsR6Tb/Jb/CMaJhi2aqxDSnVamfGv2L2opCKq5SYBGcAyoh
fKmyBC6lTtJJNWU8pq/oisDcJWWvzwc3iRZvCQYvP2FM0RNN1nHF2qFSDdo5T31rUUfE9nBPnoxA
lerQUATKLkJgggFL2qxFpjHVln/Nxk+FaFUEtdHvdG4nAfNcN9S5QKAECUpQ/RWnLPr9fSDqIuJ/
jTiGhfqEqekyO12J3cETWokgh3T4vYKr8IygOtIxG8kXXQu3CxXttP+iMVKlLVrQNx3qBiYkX8UO
4TZKHo37+Xm90U60y0N3/P9O7IwUyQ6TMUvYqJNWdY/Xm25ht9w706fzT5brLhyQE4Hwz1LfEepU
KXGGBORF3jCctlnHQuS/kKn1zoPw1e0VhAklwH6rDkmM9hit/7IM3yQR4ZHo95mQoZfUUa0w3+4l
ydVm3s2itm2unpkyXjpqGcizsJ1kWZ3L1Zihb9JpfbnximsaCznYZweOiPxCvBWSq2p7QMaQTqaa
NdJLo7jsq3ejhTDzN4WT4xEsjadjHVgOG4kKY7yD3MMyBrXUsH1NkdE9UmX69zHVPvVqKqIOFmEw
yjCSCaOgFc5SLRM3yS5i6yPRyV4KRh1kuCa6GAPq9rBgm/jnJiSR46E0JTtIuxiemEuP94p2iGyX
lFT2c1U5QJy1CvEy1lFhJ6UZnn9F9PBZo7oHYbKZrZYvUrfi4KrZlF3ZMG4qO7mYSe9hadrRcExB
4l5wUSxRSdkkZopFAGiibUDUZ1/NlUAgnnfdC8R4IdWOR6voAGBsoCcfdPPUGyWGllS0kjhVcP70
RNLQv++cqmxL3dBTtdOye8PAop0//H2qIrvf76eqldFmSEdHHjukF6VRUPvn+dT9aTEmIe5iS9ka
CDCBSWBES88Y0lnFj2Q/MMqBFnsMXKCZgdEyq0urdrDhEOw8TXx1Tn6Nyfpw/i74z+UVgwlwuk7P
ilp+wdiuwKB/sNrmaV5WgdvhfqZghS9aJHUNERw7qZrJTZXIC+6EhgeU3RVbLXxweoOuiwYIIsvG
zXrs8FgzYK1YxGjRXt2GkPZqibP1BEL21J2TOQ7GFF1/ZOhbt5bAMFu02XSs8r4SxKzcs32Vme2j
NGezs1IFMg+D4cfgjCn7yCw+oouKY9lI1cMtsg1mg7rlE+jsET9m3wqSw4z/NanHtMlctQ41pMzS
5/Ma8z+u8hWR0X5T7kFI2QMxfqQrXinxKygYbocAZMTheCEci+eai52EjCec27yTu5IaP3SlyGBp
J1+TwApa4to3cF3oRJRFWWh+lKGaJrqwMU6gsXmCTl8Tp6LlsN+j+EUQHwuv9UHLjX2yIgm5Ampo
o8MQJ1hS2VE3jI+ZrYwF2F7d3m3jz9wUJIb5N/YKwE6GpcSqamlCdSq/HIg74Mpiv/U7rCfB86Nk
P6L4XCCRxliuqndyabQA2Kxbc1ehMRHqOWZ/fUQTd3IxxkupkNy06OSrLkeUNJegi8jvDuZle5x/
SthaI+IoE8nFuMm6yBbSTgDswalYy88xOZ4XiWsydhLRf2DnupqkHbpsRvjsEDDZ2ZfW+M0uHv8M
g/4POwxnBsXl6uByWu3ORq9BMQZT8/U8Bt/+7gRhjEQ12Gsp07GfbjgY2+CV5v2Y/pD01V+qi8oM
nPirImK8VLh+eQfKWAp12Qaj6HA944mSRNKETvJrwF5C37ztw9lX/eaUB3dF4zuCAI1vMHbQTCit
lYUlNR0ujq7sNMIX4rr7340pZaQItISbEDZ3aPQgdlfYb1OjZzrQKHlSmrvmX5JLlwiaPydv9osJ
BP74ErJcoVulCv4u8H0FZvuK+gyMhyB1Qj7k93ZvjCUl7jq6tLKOJro756h+JJG1k5XtKeo6dQIL
C2S1HioTxPAlmLHNSyP1KOdP+UskIje030nI2JShzcy2IYAjxanaIiVzvGbxevJDmNLiv3XNAMmC
hQwMyxVgYaZ7Wzr4mEXv3cVo3K3y7eYjMQgyPP+AMHqJVJpUbtSRWU7pNv3DOD8NIuXnC2Ji7Fil
FAQshUzexoqk0GeXt1dxdm1bh0qU/uMb3lcIxpw0SL4UDW0sk8idZUatnroCg8XX7FcE1naQtR1r
AiHWyKL813Sq+SUbTPfbDFH562M+8hWQuZk8Aw9J3FNjZaif9OopXpTvApmom333WnVZczB8jsZh
jXFX6pibWl0juJ/CObBPyP5daZEemhfYB+0JsLg3tMNiPNeyYFvdTJ/pkNtXXapFpLBmF6zbB6Od
AuwXjtYZZC5jcVNU1pVGVNCh5WEtgcKrFlZ1uZe5+2cYF5dtcjfaFULUPrA0T7vMThhQJ+7UvXCX
NhEZXOESZWoYzh02o6JbV3WbltL0XYjgmxJfZVGHbWMvYbF0FPF4ic6b0ddRq7W2rACnxVeVdq1b
H+hoMndHyKhnqVmboyFbieHub015ZSh3Zfv4hzrDuLHNypxayXBNxkNy3V5rh+FCP8o3XTBiQRvK
FRfa858hsv6r0AprKRogtsEcoOuMQiqUDMajtNF5EAeiGiq3Xrw7SNZ/LegBSqYGB7ndJN8oJVTs
q7ftj39IRMcL0Zwgt7/ARL80etGQHwVl9tvooE06tIkNOcLiaDjKjzHqgQo2Wi1XYhpHnulHa7Zu
KDK+0Cz2OyndWhVrxUHio6rz3bpYYT8Zh06gitxgErT9JvZEylgkwVLOtCuCgA0bMsDeM11WwXJo
gvR+ihJxXYFnMfdIzKtq6kpDvzmQ6AY/yiKdYqzpZb11emcIojiq3azB2GMxL2wYFqWeKVZ5HI7l
jYNqCW0MElVmRDD077tYUZ8TxzQpjHwywvomi6pjfmiiP4RhEy5lMxdjabzAoM50Nxyq43wUw3AD
7d2psUmVCVziv08tPyL09cavaYhKE3rekh+ZUB/odb+7IjDHUb4TNEOyHFWTumhTqq8IOww1SsZZ
PtVVn7qtJUuf9FX+bKF4JwpEeE/KpsuCwJegYPMd47TnlDT5JgOToCk7c3UsDqL1huRkfpIWdwSP
/8snu9CB83ymo2DcU1c09PFZjAMnA1n1xJmoz5QcVw1aTL3Nt6ZLoJUlVnWLZju4N7kHZMwUlnVI
WE8BQAfjOBRPwQeT7RreEIkrhrxT3YMx3rnAgsFpzgCWyHe55qca1oB/pJS7x2CMR9dnaPYwgGF0
WgPOJzMp0NPabo7IHr67KjRgagoWIIJUQzGhl2+ftIyyEJa5lyOKeOTkbIUPiraTGY8Ibzrnxthk
T+vaCxB+uJWB/gLQo2RK55POSATK+u5UmX+Ekbha5jJrrWL01vWmXC8n5a77z+Q/DARjJe1SLXoM
BI9eNt07/f3ciA7zXdzGADD2UdKaPE3VfISp96tvdJGVFKgPc4d9ErSrSqT27+K2t3Avvm5njqt5
yQtHAZxWyFFp9l4zr74gyhHox0uAsMPYtqavDBX6Ufy1ru4Ls/ezcq8+EOJS6tIkdTVRilFwii+P
fQdpJKUVDwWuqfMX/zdlhX5LyyJVWF6JuMEEaveS79yBESMu8rbDGRraZdJ9XaqHbv0iOMN3pp+5
J8YcgmEkbbMeGJ0PisLJrYLiaxE5hZt+N6IYE4PZA91L114IeQPeG0YGmjGMZq1LubLi+taooruR
6NY4FE0Rof6/Kqb0Bb1xcgwcY02UTCEpqgijZ7afpRkMykrtOvlNRz6v6Cgj8rfzJyt6AIzNWOal
yTsK16rRiL540SSQ6PcZgwECEENvM2iiOT9nU1RrD+f/f77ygZIOXDZgomJDXnNqbFAV4HaGZnIn
67khqGYvunce5X0QT29FVdBNA+5adD0xZgnDS5mOTNToxV/TW7o2Qlv9eMQIEBq4Lkrh5gGuyXiF
Y0sEea2pvb6Q0Us+D5dWWNzFxyRSvi5YdFCFcS7cbfP+s+itfGyJYCzbsTd1AKaX1kMcYf9X4fa5
r/uoK7nK1RDNh+U/E5swmNSI7eyGtKAzZRko5hgtymMtYmPkv9zdKdJT3gEos1MaCxWKjidSK+jc
0+0b1AomvvNJoCJcTd+h0b/v0CypXQvJAJr8Nb6ywb+eh1mU9Te9vwTEl46NFSg/z2OKIBnTtCl9
bk8SII0NO8XyxSlDSSqzT+dR3ue3Xy4KbeGIbTRUUBkbgbSAqSxWi3MM46iDEYrU5/qAreb+CwPW
sQwy374W8SAJYRnT0WljZjQmYP/++nPbyHyOL9efQ2CdUCfzjVtykYnG7vln+ios89JpoXEe+m70
7Pg6qb9thWht+/9Qy38QkNx+qyjFgvJET+XqgzhKvf5KCvSfxZHOCTnHVVg85dsSfDChJo38JpsP
VuPObGxqS5B/uKStpzH407HUmABRPlRPyL4J9IUbfWiG4TiIiZFsYeqNtkraOaM+Rb4rsYkAOZbj
dq/fjJckLCPRYBdfTXZojBmZJrLkk5FBTRqIKHfuglRB85CGuewmx9EvN+qn0dXwn/e60mexA2bM
y9g3OfifIKaTVV7VPqbkZz1+PX+W3Ghgh0G1dWdUNGUkpUGPco71H4uUyL4+Zc+zOnSulRRTSJz1
Ryabd+dRuW9gh8rYFSUvu9VpgJohRa0e5f7h/O/z3c0OgAlysHpG7osMAEghHZcWe6G3+x4hPt29
iG7RC+koizYM0598F1ftIBkjli5NAiJtBCJxF9rpL6P/ZS13fSEcF+YrvyNraE61dVTV395YXs6d
0w3AoXzHGGEKHctdb9dQOnURhBKpP/+qXuEY7Zfy1J5JCTgNk67jp2xU3fN3xQ2wsH/0H3mYc8ts
VR2NFFc1zA9t+2guT0T0AfG+I+LlJb1iMJa+ig3JSF7u5tEAww9yihe2D5rULlg+k7CORHMn9H9+
rwuveIyNH7I5yUeKh+Y0d2tuhqF3ZfLNKQ5FJ9xUyFUIcLdbCuhiwGrGHGCfpAY4UVMahWC1DsZc
q0fL0932iCjkRpTf5kq2A2NOUh/BeJ0VMIabioUz6ngaxuapA33BMhM/Fq385erGDo05x4buRNRl
iNZhlGwxDnamu/UWnVdA7sN9BWGLBHNRqIhOIVLSlp4zYCpkwNdEanjO/Ok8kkActjYg1VVeTSrE
aazEbZYfTf2jbB4/gmGA/t4B3y9Yz96ah6SXh60Aca6XrJiUkLFGqiKXY12G52H4Twp8/v/gMBZ2
SzvHqAc8W2qGhpvWS8nBCuj2oYFW0JXaE1ki/um9IjJ6LueofWwGTg9BZCQ5GoiRkhC5HE8gGTWg
7x7vTjJGxZ1kljLTwgnqZn2Y0/qg51LYdSdSjkdz6LzKqX42efl12WpfLlRRaVokJqPzYBuoBq0H
fJ3oJ1T8PiXjcIGAUdBIyHeRr2Kymam57SWl0XGBs0c+y0Htx7PXPGHi8Bsd4qjxEoRtmgLR2ESV
PlbYIDgC0iTRkIaJHMaiBoj3/fvU1O/EYvyVbBdSrNNEDu2VSS7y5/mqusoi52rzsp/9Ld3CmAgD
Uq6T3IEykdqiTNag/X4MdJta7yWBBs73xC3QTUBny/AcsCfhvKKKTpP+U7vQzZKszaxyKMoIu5Vp
F6hVuItyOA/CT0zsRKP/xQ6lsxwnz6lo62m4xHf0xeCWbn6vHz4wfcVcHWNS6t5Yc2yBHkH/5CvG
KS9EBJeCl83uW+zpJNNE9Q8bcC+bELtOrmyXdjJlfvqnz4uxImUDyqe2BNaMXhxX8ZfU7R9rkGmB
sWH4tlx3iUdk9z93mTBHyBgPbKHoq8KETjTmkcz4PiHEFygEP9z41wyzSxfHQXFGMFrRcMOMkgPW
l4FVU3c3j9yKe+IFOs72xMe6XCCYgjwVmiym9bKVC6+aPn9IJAeMnTbUGcRjb3UcBn+uK+xdRHLK
RA1dOXQXy2nzaEVA3KvOF+kVjHm2eldo5jICTM8f4iIyrIdeVGqmD+W9B3uFYN4skkTtMsYVtGA4
bhsSbQby2Ba4M0VUz3y79wrEvFgjXjepHGsYdHN2s1EPnSUWFGyoxp6ThfH6kt40Uk9lod0Nf7LK
5+XlvIrCvNd8KuFVqA7oV7Sjs4+SX/bl5LWXv9k7ku9/qHPMS401bDWwqRpo2P42XCo+mpauodxI
mkyPIq5Yrs6h1oveDQMb5djAc+11QkArAGOUH+vuYUGeJhOUhLj3ZIA6A8VzrD9hffuSTG2zxfT8
YBT6aMCWxt/ENOfPjatxmKgyFFtGSdRi1KGRms3cWqhDOcjWT7NVoNlZ3Hw6j8JPoe1gGG0AUXkc
Z2A/hDRaWPvLYUlD84GuOa6jpfZaURKNf3qvYjHa0MVFJisSxBrQt4lNWX4zYTzgezeEfXaLRTLu
ZBeiOJevFP9isisOsAcwzacGmFp7aFAEKH1Q1uCr59scLgFlmeiQ1Wqfzp+s4P7YuW7HUSejxkin
t9mxW8rNXamnN+chRJdnMyHghn1sm2wCQ82OpRrY6E7MJN0lxcUCasRiflKSX6ZxN2qPcUyC8+BU
/96Zq1fFsRlXkm5y3I4v2PLk9V+LKbDQ5tsGINgU3B/XyO+Q6EnvArN1Hea1IZCStIO79FeZVl+n
BahoP/R9vANivEnV1ErpNHgLSR3NmBKMLahoXLtEGwUi8YPNlzEcLIlTsNrhrUwyqrz5ME80bbcg
2MxD5b4P6bZv0I+L6Dr4Xwo7MOYA50reauzRgpe0q8e2NkNz0W/qMdxMXyn1y0TBgtll8xa7Cij/
la2gMydFv/9K/HQyF5Hs3Lhq9+8wx0w6GxOmJv4dw50DKxx/VR72xHhoGL7JQlH7KvcZ7sAYx01m
aauqFmDZ5BvgCV1N4V3Su3r3EnYQjKWON3C5bjYgks9jEJ+0Q+X96L+Y7haQUPJF/OT8z9kdHGOx
53TEdrkBcNhCS7DPOsFy4i5Q7kwE+HTmKb4XTQe971OkIcMOkjHaCmkLZOMAqUcTPiemQx8aJ/NC
3KfItdSvQGzIbY0NVtzpACqUowpKhz4stMN5u8XP5+wwmLTyOBv5OtDz64Me6YAyTH1Zc6tL+nmk
PsXX/5lC8e3hqYyRnnOnmEDzDu/zpRtTV56wvUwUYwm0XGXMSanL+aYVwMCqxB+LT1tJ0x6VKbqZ
MQuHR0eohlxEC0tF6fIbsJYwWljWfa2uGRDN5SuJYSjkRGAnuLqwQ2CUrrWMVE6pmbBUGKK8K9B4
nhiVa4L3679yldAreoVi1W7p4mS2K0CRNHOT+ckqhUaP68R2EIzWLc0g5TPVgt/LLNHcOR0VqAPI
HkIDdAFt7ymzqyCznbubLJCPHyjs0BkdLLa8QUka6Cp228mBgskxyVtv6NhnHYlovQSqwSpjoxSG
gtwiYvD0sKyHNXk+/4JFv0//vosHJKzFIgYVpo37w5zlrZcvtaj6JNA+dvxYzsZyJQZVifVkDL/G
8boRbRylT+Sd39hdCuOanD6Ol3QFRDVcqsvJsR4t5F+n2PC3AkzqvemePze+5YOio3oNfTdYKps8
LpEpGUZczGkL6abLytMbd4Lv1UEI3j+J5n/5arcDZG8qqZt0lgBIPy6qIA3j+GBclxfkqKKNY9MF
X2ZcxdjBsYHFZC2IWQAnOVe9+lAJl3yLAJgbA3EL+og1ANBHrPkENJFT7GGaFanPJqrwhJ9FI5Fc
PcRqQMsA4RV2RTN2w8KMXUpoY0o8+o6xuY6JfWaiyiQ/HN2hMPahr9O4RwYNIVnp/U4+6CMSXRuG
VST/P0/4UGu7A2OcFYqsFubDaAdYpp60Iv6Cwqggl8I/NeyXA40s9J19vQPRe3WxEclX8tVqq8Fq
/so3kYN68XHvHrDzisKoQyuTviEjPkwMdwuTw/CwXfRf1+sc+Vbbx0IE4sZuG67WyTmK0p/8p7XD
ZoJO9MGORi5Bwj5YsfMhCWLt2oK/pyUNJ3fzRXCi3I8IHW37CsYGcKZse+AmT3HeTj0eV4rWzewA
RtGnrHUzj/IMmxe0GiYfhNsCqeKxR7xHZRTTNrvcJCtQafEt9Uq/2XwHxTdKygqbv4lKDbwXvsdj
dLOTiDRWFK+j+ZY+3EYisMI81dwjMDaxbqy6l2cgTM2nWEK95HYSpf9FEPTvOwc5tS1oZakQThpY
meKbzWmUiSA843oTXYHJU3QsVEOG6i3KUjiJrBdo71pC2p4B5hPMZR9Ml+7KlXK3P4gWgnPF2gEy
IeeAb5CWLOj2yurbsgoNtFsZgyClwr3/HQYTdJr2NqujQzvleukRw8dPq9ILFOA8hME2rSWqjXfb
A0LOvEH7aqM747yf52VmXi/GYJvGNsdMVnUDQFrcF/bDEN+s2hO68UNzEy3+5cuiYzUpkq02tgS+
1YG4H8A72qCLoMIKejWdDk4yROel+R969orB6JlUK9U22NBmGkTIj7mPnWaN24dTELuVj57/UWhc
+Zr2Cslo2lxg6lfT/4YsguyOZii0yIqwa311U9APZE8CKfmX9grJKJ7RJkhSYAXYS4ct7W1Rngpw
CVkBRgK/rX6NdKwd1LOwjsZNJ2Dc5p8rZHc3J9rWgfkGwGBbN0/0y3HKPfnWrlH9pCw00hHVO7Bz
nZdXoDhsb9dqNlqXEijOgJWZ6W02/nX+97m9jHux1LeaSRy5ScoSACQYgyrzKK9m9Rhf/m4XeqlW
u0Uo9B+Ca2QLbIZmWvm64DRl8HOlI1opkNGWvkxd4cap8YeHSA95Z+eTdFL0mqqpVoZlm3rOh77B
4fIxcatiQSyGVN8iFAryZxZBCVS3G1fTDtl2Gzt356+Kqwo7DMaGjPWy5RXFyNb2gW6lmSzhFI8I
g7EhOvqRtkZDdVU+Tce68CgZs/rQau4/y1ObiT6uPxOMsSKSg4HsVQWoZKt3w9ofKyz1Pg/BNVS7
s2OsxrotclzS7k/HOWnjyWkKkPZFf4TBts+gF18piQMxuuKyKwdPm65y6cd5DL4VehWELaqlRNfn
ooYgzZcNX1bZqUZryZXTu8odpY+vr9TKXUXzZNzHugNlbMRQJKU90BY/MKRp9V2fWq7Zte5UDi6W
LgviJf5V2VgVrjg0bmc+5DJNB8/v/5F2ZbuR48ryiwSIotZXLVWqctlut3e/CL1q33d9/Q16zoxl
WlO8434ZYNBAhZPMTFLMzAgGNo+5p+fkmFn4dGyCw/mVFMFwNg1pV1ZLBJiqKS7CbPDTCNXWUTS9
KILh7smYCJWNckKLWqRgsLZZntQeVaDcEj1cbQfu26pxKS5DzyftC7ZFnmW/vnbbdxNoST0mqCL7
cuIIW2jZCn345ACxONGg3o2pfG6jxtiYk4X5OxuWUHESJ65xVXnKDj33l6Iu083vOEZj/jcat189
GFD/agrGXKaH2rgnS7Zq65hnBMn//nPn0wqO2ze9y8ZMIzBOkdEYpJgPRNJ+FQv4APrgSObZO++N
mxG2guO2TwssNVsM5ibTcihbch/FkRMGeMMAawl46DL7z/CY265OxBjaSIbVAm8OH2cUIgM0pRHw
A6G82/88D7UZASvTuGMLI3RpmrIjZWoTT68np9TyHwqBKsp5nM3iy9pDuLOrNYMkXVTYxGavYj8+
gnHmteNAxHQg9EXuwCrJqOEWAJMkXz2q3nKheUzTl40SoBj6mXzI6JsoiDxAxMl54khxroyT3jla
/DJYh24I7HEW3ALZH/whlFcYnPulc2FEjQKMejHwMazgyVH15Co+peFS2E3f21NnCr4gN9/S1BUo
54M6RhYKUEl2r9/FI0q7Brgd8ZjWH2R/6FyBdzATzpnIuSFKM8E0EaBJfgEidLzp7hfDNtBeM55Y
u1/g9KL5j20/WVnIeSRR48xoFWCyt6ccxGWdP4XIWqYdgYADfeUCGzczsga9HDR6Y2aUb6VoCGys
ZqPD1NyyW9wCc1fBaTgyccRwpwh6JzfjegXGJWQZb/JTFZidE5b7wpTsULrODUkQ1GxXPu7am0Wc
8xMDXhlRgMjGbSJfRVPnYsIgC0WfWZvGsE870Njg+ZjvAzXxQBhbDXKHJF3Kw0EKbiMROcS2N6ww
uKzRTRlJygUYoyM7jFoGTNhe7Gigqy/2wtN580RZoXE33lajRWiYQGPNA+w7OfT0BPOMc+INTo8h
YoI3yZ0K8r4bUSfbZqi9QfNVwrmHaLLG0iOl3yRGTyjwvO3MsQLgbh4KaZqyZXc3aAU7zLbFlw9/
lXBr/3xMiWzhvHw0R4JnG0A14exJVPpKlFnQGCzwPb4MqGRNoEuvF160a1djdzWqi1sPopvo9vvQ
atWYqaszH5QyNMwIPIJem9DuWvxwn4/4sDNtJu2c7HsROYgQkcvwfToE4NEFYunNzv/UtWzlyw9j
X3iRJ2ywZsngQ7JYGcileKltrXyxXgOMUVC0zuSn+8ozUV3IjpIrmj7ZzE0rOC675+FSpSQC3DTX
jjT9wOCJvdQXlNz+mQtyeaMasygLK+AU8pcFMheL4NtB5H9cptAnUlEkc/SSJNpRrbtvkkI9HXwx
5834l/ynI79aeAanvHCDPAW9VWVB51hIPj9mzJdMfvYYRTvpZfEUf/7UxQl9p3/jce5QhF2hTiHw
lrC34+BXkN0H6l5g1ObiGRTc2xbFJxDfjh6NcVZAwhez25ejFzloGLiWvqaSnzyyY15z2mvpWVYF
GWM7sFaoXFZqM62fCWuBjg7g375hnU1q7epwdCZ9oh2EI+rMBz6E1gqQO4c7zKhLSo0qWgKqMuKD
0ncPMQwh4f22j6xwuBzVZkOklgUMY4VjHXm9iXfT17+u8Wm8Kx/Pb59o97gENYfJAsITmBXh7TiX
7BRjLIPow0QEwvlhFXRNkRqwySBfkvGnlii2LGfOeUs2k9Fq4bhkZPTmqI0t8wjjnswRGmn3jfEk
fWZeUV3BcLlIT0g86jFgQh132rDwE6q6yiK8rW+m8hUOl5PGYZ51gzk4pJ5ev/YnX3IKf3HwOLhL
LnNBCvyXgNJV1mSKwi2vTmAtrToOrEosHxnBsPklvNcP9CU/THvpEMt2K2rv3n7IM/5B5OnyxjwL
g8oCYgZa0v8pGJWX3QWU2TWUBtmcifbzvI8wH/gYxG+Q3LVpwaUs1CI0L5DmZgZ5QNJ4o3lox19K
VHl/BsUlqGkMNWWeYd0CpppKM+x01D1UUBo7DMKHhkqCM3I7xsBGCg59DZyXnPuXQxjktYTx6mUC
C3W/2GDAtCuh/vd2lL3BcO6f13k9ph2yfTrn13AasCkrV+0ouSnaMQWfPv+SC9/AuBjAlzcYNpLX
+QmKVvz6Esuo3KE6uav2SuKIvEOwhLwUYxEuiaWkgDPqOw0fciE6nT6ZC/+xiW+OaHOyxMTCPqkT
ONhp1DjG3B/UPvx93v8EG8UrLxaLUYexCWNGcqcW37pQsaVkn8uidzTRJvHqi/pYT2M+wCBk4Muw
by5DIrsZJV9C+UGRlaumhVBFWLqt0u8rOt01QSH4Gto+mt+WlDsytVKronmBqQOocvr94Pe7+qAI
WUS3LQX7iKrjfQF80sx/Vp8PTbwYJQozSMk/GF9pv6eJYyx2lNnGXj3Ft0IN2U2HXAGyPV4BZp2k
NhIjOdTTQ6q3e0O9GqLaO+8o25l/hcJljnwI24iMQGG6NIxmqwJVOpQ+wjv2VRS3zn/W9UJXl7oC
5HJIm+nJoA8ANDFv2v02x0CQOLbXTTfQaIDd0izOIcqs7ZZIRtsYtfxhPKnhSRHOVLP8/eEoQbXh
bwzOGSq6yHFsAEO5CfbEHWu7u9Dd4Lpm49T3ogdX9hefQ+M9ISMdNTqgWcX1Mjx0VHT8i5aMcwJp
lIiWEgAkp+rELgDhpZY4DZSpbKZgmHjaaFvUFgkKimA5V0g6pKk8RANKg7o0va+Cq7gXtHr+S9i+
7RR3irR5MoOTHKZNO/3IWjEnC4RkoLvGoxMuNtrdZ+LJksFKxorhFp/hm4lJOVB0O7Gpv/Q4+LUE
0VsUamaXUZKNuR2L2lA23WMFyV02THSzWnOJ8n5N9lIf2CU4LwVWMYKsDx64guC+fxJ5AsuqCavC
craH/EkDY0BnQpsvOSXxsSIaeoh+KLOQRmDTQ1a4XCy3SkdIogNXVmqPHV8GhnfTAu9EIBwc5Gcp
9Uhn2rXCxuOX9Gqid0p0VYSP5+0X/Rns31epeJLbPkob/Bl1eYGmqV2Wp/ZiipiPRShcmEt5Y0HL
G/vYNX4+XA4F2jMNEdnadsJfLSkX63NeJePUwZZpx/ijs52V22pipxAM11FLlCtP9BCxeRlZIXJh
3hqT1k0xEOPM062vY6uh3qY4oyRqmRQFAhfrhEKA1ewBFEF5Nf5R0m/n3WA7mbxZwvdAVVaQV1UJ
APaEzcYjJj/ftzsIYGKAS/8qQNv8CFyhcd8rYWaNnV4ALZij+DiWan3KLeulHZsDa4Zxu6b2Kr15
bkDBUtdUdo1Ksw5NphugBAqoJ/hzBO5pcGkmwhNcaEFXAq+ZnWs8KR57QY1vLO8HOeKp59vsy8IX
VMGO8m1SBhJbXIYIieZpdtgUddC54X1xkR4iP93hlq49i7pHBd7K04CP4YzPqxiQ43BvVY1toXk5
yh/nQCTSIVpP9u+rpGK0hAaNgvVsyWEZ0CwNAQhhYWe7VrByIi6pRKpVhANLKqwGh+5bJ7izLtWd
4geOJLhGvBY2zpwS/Ci6PIAWUO1wnqO75Heej5WvV0W7w4B6ij7fgQSTDSWI6jR01g9SLMoREml3
2ZBmdthPkTNL+lXWom28NGd0b0Kb/E4h2OMmNaktq0vjJHjhvhG49ZaLYdYYV3r0/+sq5Raoh+DC
NOnoKGp26k1wk/o9WkeVA6ZdaqYi9f8QbxYhchm4VE1NC9mXREGIG6FRXdFFKsebmUojGPqQdZAb
QE/5vXMtjaSjxxAY7BoyX4Y3VeAkM25zJbh3QvRrys75ddzy5jUgl+Q7Ms56Sdl3xHhr1Mt+KDMb
1Kyii4gIhkvxDYFAehIwHrm/+vx3afJg4eiS3caBZICW2PLX/ruwL3ArFa+s4xnRmmEy1FoDbOeS
3XCdT3bgdqjVQ9TksrsPr0VH5ubz2BqQy/1FGM1lwZYTJ81sl1fGTntc/Cm3zdvRncCd50NcSHSR
/BdUA06jWeB94ds4dQi7hjUj1IUG1G3+kHypdiCl2oelrVyjXd/Jb0WfNtv7+YbIRZ9VdbHe1UDM
6PjYyxYucmY82FauBrv/7qDqKhFyDooGSHWKJCSnMavchcag7H/As9mnUKiuqdD4JpRnrdaLKNS0
HvZEy0XcqnZr4covjO5Nd5RlTdHBMWtit95HdzYOwZxryFkd+Plsy2ZaXdVFXtoyNqnaC71x6/qP
AYR/8LhdUubBKlITVeCRENUdEIFuZFXBrohoYtNOMX2zj64l3OxcNACDlXAi1mfyyypNsyVZnZYU
nVNolWYJrbH8rip9knd+ps6/znsJy4v8EbY+DVjuXsGESkurqAFMI4HTwfodBo1NcFx2N9kyCEwS
YXG7mOhLSFPGiRnGJLKb+naqf0ytbLrGhFQdyzkVZM9NQAis/h3e/KEwaW1OKZyzoqiQNF6byDh/
UrvWrqWk9c6v5OYptwLj4k3LwKcXTHgCN+vQ1fvmisjRzz+D4A6DIi6nsM1hj15OztgUvyq5En36
Cszgu5rlsmlnogBjlq8DQuxGEkUzC54PLve2UHwfaTkn/ajrQBj1Z4uEu36JbBJ+NUchpT67oZ9D
4m7wcpfUkxVgS/LmfwJ/+NDUHLIfPOrNvtIIHHxzFhCy3biHQBITLEhc0OZalmixDA9nKsLBb+Oi
dHIn8OnetMdT40RedinqgmBB88HGFSQXwOak50HRABJUJrt+MHELqSyYph7O+972WbkC4qI3lUCe
lzCZBWab4jDWN3CYFgGWc3TrnXyBjotIcLpsBvAKk8vDRk+kdiyASc39BNmbpDgs2kVW7dVApFHP
wvPjOkKC02QaDzrfhp63YW9oMnwliV1LyWxqfE8IVANrKBlPLbQlRIG2+TCBZsF/EDnvlMImUPKO
IR6YfmxwCH6y+S0XQkK4s6Kv31wE+XD7lgyWdgL9NlT/ZC6B0IrkstnI7JY1eiq6F8IXvIPY2rGE
qPZniJ60NzA+kyRB2MjjALDUdJf4rhfpkm9mqtXvc1dGQptBMlr8vmI9lHis1QUSv9vO989ivS7m
6miMohw0wCN+P2sPCf2GF6pxurLal64fRPuymRIh8KRhXJRSyn9ITo1ZLwu4lKE9M3oLXqkgYJy4
pisf2h/yjqLPuH9MZbsRTeJsJo8VLndmZRBOgWomcFvzlOpgwxwPZI5FmUOEwnldCcbXpgQ5xf8o
PvJ9pB8HetBdelnYUGYE1UY1+F3+9TMZSyUGSNKJihoM5yBNRoNAZhxVr4R0GMTNIE0gJ3Z4YsQO
ePqD5qTgBNj0yRUkF9OGqS4lGQCJWnRx00HS4qEKSk10hIpguHOmJ71qQCIRL2UjNGLuBhGFtOj3
2b+vXB+iiEvdMX8stVSxMX1pGw1OlvP789or9SHlrhaLO1GSAA8kUsS87y8eeze6bo1T9bhHY7h8
WF4bFePdeKGBZ/QqbBl/LhVdEbez8OqP4I6YOjFJag74I9gT52svyLOifqmRhQtcEUL9iAHe83Zv
hsMKkbuVxjIdE7LAR7T8eUrvlPh+GAUhJ9o/Lq5VqUhy8IyzhynV7mQ5tY2gKAT7x8L23PZxYU0T
dNypzNdZeRhff3ttTz2xAKRgufjGmSXtKwM3UmzQ6M1W5iXlV0vSBXsicgOeTiSXCjOb8//5InTk
dzpYOQ1wwAye4kbHthR252xcFjHkYVGc/zoxQGfJBVkzqyQ2JImlRfLE2iP7X6XTJ/aPBYJI9fPs
199FXWMbl7j3mFzIGXo9DloLTOO2fmBMN5LT5Shw2exxh/GcmrmNkt15h//oje9BuRAzpmxsCwOg
WXXX64+aLqqDbNxr3iNwIRVOcWLgJfW1XRECNDjIvHE3u40deeIBnQ1feY/GRVcBAdworULwc55G
VOiwipZDX3Tb2msoHYfXQpq5jyHwHpCLtIladVuaME990ffmb7inK3n0sv3Ru3gHPMr26As75ASb
xjf1G0XdamEEI0fnL02JKnWgIgQ3kV3yC/MznqgQ8S/rarDbKbgzTP68htpJHSkjIOUbdjvtIjty
w30KArrQmX6JSfU2AVGdxrVLw+swtOzfH3ODQeYpjUoE+Y7VChjjXfE9ex0yVHzjWcT/9fFCqagr
OI29Oq1OVTmta6OLC+giRfDMZbYlhNpkgUbrVGiiPgB2BXifnd+DcZefSqnCosxhG+btGX3B4ptf
lGvGDdE45a2Yun0zBtfWcVefeM4GCgbSAeMGmOtyqA/SCyeDv4yHZp/sz6cU0dbxlF1ojyKtogNt
2OVXqtNfRu5gZ6iTSXsQ4OzL7wK8j5+H75eTS9YLUVutqrCczW5CqzK7oQcogjqaJ90z8XK0Dsn2
7wxjDqkAeiv41+vKpezJbOZODmGpMpgXdVdA3pVeGxUVrKjIQC5JK6OkkraBgfF8XUX7OlPQv3wX
FIeGXCa1sK4hguMytjVb09iHgFNfhtKe0Upf3vSlE+1qd0DHBUREhn1z/6pDcSliCv34tcX2koKW
RaMWweH7Pg7LZkxzI6oHJ4oLu59B4BDfNNPzEgs69TZPW+gMUzTPQdMOzNvvgapiCI1ZzgZHf8kz
O4BgX7Sbn9tnNoPT2Mt9vPvUUbGG5LaxKGWQQhaAVG8mt/6aeqWTOvPPxpP26gXe2pzZFwncbjvo
m5XcchpzXQ9TCcjIujRNL41PdbI7H37bO/YGwZ24EjFmc54AkbVHsuxi7UsUK3ZviK60/5LE3oC4
EyHXLDpmr0AnArqFxQ98MHHbbNJXnDLZwnxI0RB0tlRVl1HZ4FJ0n7dBX9XN4JjoEFGG0F2CZ2Ms
PSONDmkePZ5fw23bVnBcgtYyoiRlCbgxcsDS5wfuENr5E2uDya9bX9QZtnWBwNPCP9Zx36gRRFOn
nMGZ5VUx+6nknrdH9PtcRu6ZXmraIIopeYj6q1wSzCuLfp8LXqORurpp8ftheSErj8Z4c/7v384O
qwXiQpVMmSGjQDdAV4W1JiledhvhKodvT3bHytFXOWn//TMHqW+FycWqhb62rKqwKd3uVQQNkz39
c4r3EKjPQxZPEpV8NnPDCo8LXKOBQmozwcYKXYBthvmRaHSiRPR4K/RtLm67uR7LWQbO63RF6NOL
fI+dG9CF+P/R9N42y0Bro4qOW+j1vk/sZRhaaPHCMubSY9nObmwdhkG0WZtJTyEyHqNlJmjE7VU+
kFJVFNg0pMZFosgn2qZu2vW72fx63hU3XX2FxO2SFMRtWlZAUgbdrep2hyqGIINvrhgeu2UFhGgo
jXDRRM1KsioZKxaPFBzMUkCuy6nJnbJKul/nrdkOrBUWF1id1IW9xjJPdMpOxUH2erz8gT4Eii4z
yMcHKA3Tn+cxt1fwzTxur8YujbSAxXIiL3soOfhhJSLhF0FwmyTTxErSDFa1xUVpnIbB/TMTOJ+u
5DSukPKQGpaLZLnWRPPwgr+fF5xWrFmRzIH9/bm7jD9rIrgnb38SvG07LzCtQvEhjhoAyEd21Vou
ouo4ONrNArK27JjV6KHdn18ytqsfDnCUUuDPjAaMck6txEU5KyybJvgCST0VSnTKcoq1l1wXsYxu
rt4KivPpsLaMuJigCcKqbwZSgJdfJt9rt4ekae52qDMShwi+ITdjFoUiC/wIimnonEf08dIkTYk7
uhEcug5TjEtsm8bd+TXcTt1vKHyPaV6H47gsQGGjf6oDFTpUBlQ8pmC09eJTbwx0hcbducooCqfq
1aYamjvUzdyIvWuE+86jOQpv1aWwrXXTS1aQ3L0r1+Sxy3UYiIEd7fVTx3jsa7ssHTb9Z+yXAurB
ClQeHlFLPQhWd9NvVuDcLYxmmbroM74ex2MDhZf4qI42KCEYVQ51clcJ3MwR18E3Hx9WqOyvWr10
tH0RkYYAlelPL4d2XzqWI72gWGF3YG/KHwVWCjzV4AJxMeUxUEbgRafeY4/4klP5geEFOza3nLtW
4rZ+LEg4m+ezDpESvCBBtpwvprZjVsvabOHRUek8y5LAW1qWdm92t5KkiCzc3Mc3ML6YirMzMKMK
YOEDKIhYW+uXDlK/TMAW3dioF2eqK3Qe5pkf8tsKlAuWXkvbFhP1rAtw2QXHdl9hCsImIJjJd9JB
EXU/i2zkAyWOhzgPTNSDptgr0uJQlvRTeXRlEhcPhtXElZZiHUGZ86Q9hT7BoHHySC97Fxw9N9Wl
8KVq0zdXiFws5AXoEaQaiNGp/d0cChd7d4j3Y2/r10xao7zt/Unw7SJwzdfSwyr+pKYqopF5S6vc
jaivzqozK4kt/fc6IT4nVrZxp5JUQfe9T5hXpvhcHqyLnMgi7gPmZOeckKXXlS1KvWiLnsAJQ/Cu
4ps8PKI0w3icUGyqbeF2bWbrlUncNQvqzMTIImYS+uFea/H5zXIR3iPUWGtGY5c7PJ/iQXMRnLbb
19YVMnfcpmOlKVHJkB+0HxE6QfDGGO+nxpbu1SfFTXea8EVahMm/8ldKnBsqy2HL9Xws0IyKAzHf
J5j0vKf7yNd+obIgSGWbvmkoePGQoRSHttv3+5mCVkNKc7zyB8sLiTVbj09jdDF/ggQWvvmGw4ub
pYNcsysnGrTLa1k/xYbAMTcdZfX7XHLUIqtMmgK/33YndTgkyomYz0H71JWi+pkIicuLVlfgnBkQ
AVHxrOZXqfrYtd9z61guXwXn6Oa5vbKJy45tPNApKLE3+gsbP6G+dCU51kvvqrsEtzEhyeNmxl/h
cbmxDWCYFGANa0+9iQJ7OGS3ORqSanT2PlVXTLVJVBjZTMcrSO6qoObQuyteq67Fcz7dpcX12Ao8
fINj+b3rcWkRJOZ1pJfYsNHpwWbROvSxdIJT6zIiODY6RQ+xUHhoO5YNXcaTG8IKDwbvA8uaVbke
IxyftQfKETY8lO5DL3fCU++mX6iX3gpfm7f95Q2SM1QvCguv6YCMWbKM/eJawp2r8djl0vTjneip
edtf3vBYpKzOArrMWZh3wGuM9DCR5dgMojrI9vfIahm5AyBuZp1aPTD+En6sL6HQejk5kd/sy0fR
98h2aL8ZxCVDtc9GC6VdzHu2pquHt+bY2IHye1n2iyT4FBCsHV99XNoWMoi9gQoAuayyS7W7PZ88
RL/P5cMFtVvUUmHKYOKJLw+vp/m/ixCwuPpntTQuEeZLVtR1BxMG0ze0o9QLrk0iE7j012hTo0Q6
fr8dUrsffNIJ616bt5mVCexPWHlwS5doTNgqMRJdyUYd8TrY0aOO+7SQEnDbHEuF6KuONpPXB5MV
1lxoLYknHO7yjXSLmyfK2wm7wOt2+AW6PA7GeLzzPrCdXN8QOeuUWlJTUgAxji4Tel1aB7MQ3OA3
IUzo/VCLGngY5dwMHaXdWEE7F1pGftRjMHq+M6qXT5ixwuD8jFZFYBhgeHF0sq/q27rz4vgzrraC
4FxNg3TIOKUqemKSb632RSUihsvNzV8BcFtRjpkuKdBkcvSsdEA1fNNq9a/zyySCYFu18i9aQsFv
TmBDqhnHsEucpUwezkNsZ2MTsuysoo/HPW67WyVe9CoERrdjnbEtvp2YVgETaBt9Efnj9hG6QuM2
vs+0pIoKDUcoyrO74TBegs3oIj/JB3K0jvnO+iIiFdx25zf7OD8YQo1qCYF9YXyUdR/z/UMvSPzC
NeRcYbQMCSpWwIgUG1rGSAPzaC9Xk8N6JUbZFsqbiYziHQMN9rXBjAJ3NzjymAgOlAUigkeZCnVw
fMzEIE4eRL2cIljuNkISqgWtBdi+QPNC8hSQKzMU0blsntgrF+GuIBZkJZgGCmZKlOc09q2UuI22
mwvLVkV6ftsv2iss7ioi5cUwzTKwGKfrgk+z8hK89WiqYZzr1b1w37YD+s0ZuduIWU+NqrOOTgwu
m5fpVepHu/g++g4R9NiG/4OjTKR5JrJR55qiFhPsbIGFkDNfojuQG+4jDJpa9x06QDI/8kQnlCjE
eb6Sgs6ZXifAU/fNgdj1BE4DFdPPybdXsXLVDjzhQcyC+MMTxts+8uxU0kJbQ9Wwj93O3DNl+cBV
f/Y7jO868oXlKoLPOLZN5+C4nEIVUvZqCbgyN4rcwf8trR3IrRTbUzgR2Y6iIHua2qa9UrW8B50I
iav/roCkQMuBQnUQDX0Wxs25w4G0FsmmGNXt0XDSXPeXfN6fPxy24n0NwYVip2GowMoYhGbanYrm
WWu20fNj/xkMF4XaNI9zJgNmap67+DrNXtAq9YcYXORppTlVUQmMQMUwcBq5jDVyCEvnvCmbPcdv
S6byGls5CrxWHwBH3ZvH3pO9YgcCU8e6XxzqQMchtcVtlue3SeVlt3oznlQ1BaaWFnZYnUid2kkl
Yg7fkAPAx8EqyLhTLoM8RWNB/Q81h8kdvqDfEfKTpdvdtwLahy171kDs31fXnjyP6jhmWTnLrg3Z
01u/i38I9oldNM6FMBc9QVMozdSzLHVjHpH3HePKvDXRh1Q5sStiihakfZ2Lo3Qu86ln9wPSHKvy
avjTS5zORZBJok7B5wn76GElPohq7PRDv1N2GdhrRaeYaHu4UFKzcqakZUsHqhr0FqbWQaKPgv0R
LBlftIx7NVh65gOmuptimz2bhl7qDBC8zD1W5lIvjIMhGEgTWMZrgy3RNOHhB6DJcMS4mB2jJU1I
eSmyjHnmyrvVeOhIHWD5NB301mhQjiyBGdv3UQtdkcTEAzD+8x4il0oZV164g3ys7qhvHqIH1g+p
2Mkx+AT9HtKCBVlzw6QKxGK5wzCZyilIM3zTm8tLU16FIpqgzU1Z/T6XdtR8jOXK1DFRYR5m+Smr
vyyiTjERBLdeRk37sE9ggkTki2IZL8NlPkXW+FXg1GwpPiSdlSlc0kkHSY60FjjJAe/ZGLa1JQ+j
ISracdloCGiWetHTtsg0LvU08dS2oYXVK8O7YvwptzctZm/P28X+7HNmcdlnmEFrWszAkOZbZU6c
cMY4Qb3YgVW555E2L5cq+kAUyzBRFOb7wrIFZLx5jgiNDuVD9Fztkh0FvxhE6PB+iBlpv9jrlgiU
rRFv3wqUH5CaYq1KFTCEO+BLZE0NQHW13LacxtN/oK0A5H8gyXDEUvdbm7cG5r7NIUKfpRX7Wu7D
m0TJnCg4zUJRga3L7BqEy0dp21gQHQEIY2omr1NmJhPl9gVbJzKGyxNBJw1SnQLHiPDpv7gg2vse
PEvOX0U//ULd5TvjcB50G1O3kJw0VcF/3yfCKTG0Tm/hmUV/HKv5mDVXGDEQWbaV0VX5DYXz/4jm
uVzozLIO5QjWao9RQMwPtTbd60/Uw7z7QRLleBEodwrPNSRiwJKA4ex9ctdfoc0G8sQZqjqBbe4q
B6KdzifWksi4XqJXiXxQttanPGwNGg1QNWiHC61oY6c01R6tZngo/DMoLk/qEasf5YBCZXGs7mN6
CvVPvECqK2s4z8DQI5hSCtyZaXCTDImNbr8M8qOfsePtE41zeTUZLW0kAIkp419prauIlo+aRAUZ
atPNV5+CzFdWV4qwVtUaQpNgGAsOA7nXiB9nT39mCvsT1hBTE8XSDFOiRkOvWr+PJvW7vIQCt970
ajiYAblSzfig9S0pup43Jgp7BsbIF+WyEF3Ft84qjAb/A8BlO3hwYyWUAcSYRjZu4/DYzKZLZMF6
iXC4rQen59xBPQovEobfKN8t6DlpyegUhqhiJwLi9n4ajSbPWUU5WeqremldS7ofQuWo6LHAm0V7
w7lAkMlFacwwKaOnlgJLsPebVd313nBhHxSdUYQhK/ijqS3P3Ow6vY+d6PXDTHaXy7qwoxvyRTSJ
KbKLSwVDE9Kxhvq6EweWbfSn3hJOvWwH6JvXcScECGvCWWoAwURNZq+1MV/6VT9IDyE+oVnzLJ5r
S/d8xG5+r6+XkzshoinRBhB+45G4k66rMtmFtNiVCYiDaXgVNI0bqJIHyc6vTaMKWm0ETsl/vell
TqqoArQxl0dtVPYgiXWndH5Wrf7+vJkiKO6OlC0ZncyULS2IROL6JpQfp2VPAsGRJILh8kZuNH2U
aICpteS4GKkTUONWLpovVj4JLi0iKC519MoUWwEF1FAbN1M3XtQjcfBV4Tep6KAVuP4HatKgqirT
QEgPpHuJNPMhLkSlvs3355Ub8q2jWhJrtBthDh7cuhM4z+q9eWBtufGX5Zv2LRWO6AmCzWDruzqq
ut4kdGRpZFyuaemH6WksBVskNIrLGWFTtaMxA0Py9WPwgI5Dt3anI3QCbFxZfFFVW+QSXP4wE6I3
KoMzl8tcu03Sp3k41sq386Ek8gYuYdT5PCb4RkXCCCB/3J2m+Pd5AMHO8B1jrZLKQ4eZPHSzHNK2
sOX+qYtTwdeoCIRLCIU6LAntAELGC6W5imWUWsaHPzOEywYTDY24Zw1jS6W5WhnYhv4YSV/Pgwg2
3eTyAISpwzTusB2YFs4xIKzRG3k85bWg3r/5WoT+akO2dBX08jzDZEnjuJ463LZZx4RlQyTKjnbq
gR1MsnA+YHN33sD4IZVpWCI8IuO6QtSvUnKdND9kc/eJdVtBcA4w5p2s9exDJRiS8GCRorHnUY0c
s9ety7FV8+/n8bYfJVaAnDeQYECP3QxA/aWJ0RdGfcOwLa8Gdew16+xr9nrliep6LOQ/PEqsQDnv
0AupkxsC71AS3yL32XyhRmCyl45KOsLhRXezzdywgmP/vkqqhBD0exrYt/E4oqqReuGvxjde3z7w
rHjTC/kxRIDMkVaAPZjKqc68cmoPHfWbWmCRyBFZ9K1+X07LcSos5ohhEO/1HsQ3uiWjQ1IfRcx+
IlO4w6JJKJWTEqYoJdkHuuLBG93zPiiC4A4IIqe01QdApORA6bUaP5//fVGSoNzZkLaY2Y7Y/YeY
yS7BhqQKSAmN0m/TyGlq60JrFWeINQ9SN36sj5dtlQjKQpv5ENzTaG5QKBRPuWUs8zRT2iLFjsVf
h/G3mV93YNCkhn3e1G3HeIPhlnIwVSkhI2Bq5Wbsn0v1lE2ClLu9W28Q3GI2C4QhW4h5goFlsi5p
Ei42Gsn6T+XBv1FARvjew+fQqDIpBkrVP/XqrUliOxi/UCoqrW7XPP/ZGI2vP7ZDHktxB/KA4km5
SXUbg9buINuGNzl9A20UMCP4krCoxhbpYwJ8M4/LumZgdIkxw7zJsJy+jY6JTqHYYXZ23swYGIx9
ubI8eVRFqhrMz84Bc5m3p5k11A2A9eUgYWKvQLOhXt2Ny0WnSN55Z9y+aK7WlrnSKk2VeRaZkoGn
HcaeRlzIYbqBy8b36kPHaFh8Ad62a4LRj4CwWwGBB4eXBS0IE7CXjcskX0Hoh14mp/quopwYXDPG
NhIL4loEyWVizDCUaaYBUjJ/BJ28D4tQgLD9soDi1N9WcalDwrwJVaGFCSY16NiDCTTDKmpXr0Tk
OmRFGf1EouKG5QqWczNnMQ1svGahvY5yvpJqStMGKrbv/0i7siY5cWb7i4gAAQJeWauqN/fidtsv
hO2x2fedX3+Per7rwmqmNO558Ysj6nRKmakkl5Pmxwnt25093IDzdAYrgPRs3DPepX5GHdUW7RLf
NY4NLqc25Wq2qpkz40DHxmTic0v1LQlu4EeoHkrlp5GLgiCRpJzioK0pVuTpVVEVPzkYh7y/kh6i
j4aTPquoj7SZB2JotRc24+ybyEZWTn+iolxaXcHbh4GiMKBO/miihbHzB1SJl0fpXVVicDz8ulNO
mcoIQ9xhBEnVsXEb4ncStmiOVPAM7b+4GxjuHdLMIZyzFjDLqfqqY19h6uffEqwpGWJbckWp6l2n
tkHjn6QuwZZSlg/X44/IHKpTZ9PhqWpvWuU9lBWb8+NXHxRhMoP6lWnK3Lqp2lyDaxjLOUZBA7DA
BHi+YYkMIHRn57d2gVp/WrGZvR2RgSX3JNNtvflLLnrnsrnverLzIWrckxQ1KwiHmbO2jN5TkuJo
mSLCZhEE51B0bFUzxwb3NKinanxshXbM/sY3rxvCK7TFIsbCCNnvDwDJl9KIZHgOcm8Gmpc+Uje6
bl5k3/TjExERJu+r3RmNO7EZjHRkJTixJgTXR2RTA5u/W8NZQlfCounL17Mb2W1E484uU2sjkZhT
TNv7JDJsSQliYTS07wfPEnGedyk0rep0gOTS4Ev9qSkKO5yphwUcAg8hQuI8bk/BNaRj96FD6vEq
I9gSCH+kmM0BU1+CzNArY9clreB8LI3qbqhqSFXmjhkQr4FVOeQDvaY2a7LM/Or4OvDgzoJM8r6+
n4+Td7aJ2c0Vi8at6XZN79dMFO7vf71vtILzs0a+qBQLKFj02rvtUT9UQX9Iv2lu8TQGmT/ZIkIG
kUicq5XLkvbmCsC+e0EN0m5EvN37em6YpqUrJkZTOABrGnLsmUR2qmxNpzKem+aGjgLqNQEGn+Gv
ur6NLJYBq0x3VhEsRsemyN5lsL8E4fuxMPypmKUEkKXGPjnLXcLeVmtBImD/Os4gnAvCI2Eymij0
P4AVuatqW+sFQfXuWaEplOiaRSjYx393qYmapWrGmD4V7fuQe8MUzNrTZdfGlPSNfW4gOCUuZant
ZjYrW5pfu/nGtB7G+igP95X+YA2TdxlsP+LaoHEKtsxhZOHbkvUehEHpKleFI3/A95DNcl3hg6if
bfeGznB8wGCpa9JnDM6kIGe0dLdemuCySIIr4oOFIuy7PKHQNA3PHr22optFNJC0H9BtxOAUjZZW
Hg4sib/eFT8ZY2jkmW6iOpML1xm8a3SUNYj/T+s07rWLp0FrSAOtG1/Sp/6oHMLr8dR61j1I2b3h
8J45my0cu8TNh2o0RH1LZUjXKs+GHmhg61QaQdOGSPH4CdyF0G4wLICoj1jbhwHcGN/C0XHyV4/Y
4pYXIR737LV6FxVYUsi+hke3etB+JOhBVYO+QTM3G9aYRUNlO9v10NW/uTXOVyzxlJXtCglJ8DrW
E6iRvYL4m/UHhu+KvjZgnNfIItBm/D3Bb2Z2l3demR+Vvsbq1UcizCAzfbvgot5wAQ9WpBpMMlT3
2ex75mFasnOWu+llukYu44deCwIkkcXxE7lm3Ux1HuH6SNgXp2xpDDuNJuo0aSwHLVVAZ6th7YgZ
mV9meUJuNokrWwvnG0rb9V2PgIaWFg18cwa/Ca1o2KMvofczW+5idDYYqR0qIsfMXMjbMz6DcPqK
Wec8zCPko8A1cTT89aC5KpbHMJbXf0HTve80z2icrs4GNuWW6v9GbVfkphIv+UGP621xvbgqOs9X
9PD8ddlR76dysGoCfdjoWgT36+9+hg7yYpQGQNscvfvtdUXt9phd5b75OXFMxc4lb/aGv+pAtAfo
H0zzjMx5uKyUxnK1gJxfT57hgyblujgi9sWkndB5s6+stxd5xmJHv/GmRho2xooUAJOyPr4uzbvJ
qlcC9DoQtRDtR/ebM+XURl4n2egLvH61G940OWbhMFRoZ5ltHhOUeIq/6Mu/I2gV3ianQjSs1khh
7+7f3GSZNzeg6zroN7Lf2sjJYVzGpw/wDHrpCxRp3x+dj5hzflE9FhVKt8zTtsf2LjkVQRRYX0dP
g6u1Soc8XAbcj2LOeFzQRPuyTOYQVzpGt1V4ooMgIv8Hb/cLgK+u10Ru5nDFbPhyimZXBxUZwgvw
fEQu9ksf5IP8rlzEWW34SXEzakiiNThBnVxP2icUF/7TiZlcwBRTknbgBoVyZJInWag2qqJhU+Gh
ce4klcOlzhTIUMUOms4Qkxm3+VX+PHsl9rmLCOoFOmByLmQuYmp1jPsojrW7MY+fQPwteANEEJzn
UJd+WcYFh2aOX7X6Xp2dy5ey7/TPWsb5inEuizxnn0tDm9vIbZh56Vro5fhvKJxfGDs97SfGSTUb
cmePc/KAas8PoohKsyJpOCeAQT3kFlibpp76JTYmoa91+HxZlH0V0xV8+KFYpSC4+92XF2UdSinr
ZmZtjdqP1B0xG74i9b9+LG/eM5yFIf5fYJzNNKaZkIaVtUOKCsMwHWaFXqvYZigQatd7bnA4u1ky
YvYy+6YlATkhO+33h/IqPDCua/BofRAx5e3e0waOM5xcyk0tyViOf3az4sHAUPEkKMruv0UbDM5y
5ia0WqUBhvKYHo3vrPhlFHb6DRWM3B5PBvgylyvpyewEus4c/5u3foPLWRQmtfKwZbhGfd+spzw1
MeN2o8/EjfKbLPmaLYKMx37BdoPIWZeRKelUJLi87Hl2S1cNXfOIz/fvGoqZmFbInRVreUWzO6Ir
5EytUKaor1qADqHl1XXnV1Z1oIrwGkWayb2zukFgcSzo7zz5JwvTMke5l25Cm6UpwcUpeHZ3/a2u
Y/xDRa7N5Ekq57oY80rH7U1t5Km6/JWo9f1lY9s/uV8QPDWlTlWsqIiQ86/TLzW4RK38ahZxWAjE
4HeGplrcWTPoyRyjQ0/8QydkixMJwTmmmhaG1Mg4J9Jdj9RA0dMvepEpiaTgvBKm7BuasDaYrn+g
SmOr0Y//dhWcHxrisGunFcckKRRvhvoQGQiX6/B4GYaZ/FuXcL5xdpib8H+MJytaasDo0wvVY0/W
nHnA2kr542Uc0aVwriePsA4Igx0oVhiLnfYUSzlrexpFlYr9PMrZSF4/QDbyrNjQVWKOE8d2GF/z
NiAEvinxWrCEYfNJFNXtH5+JrUMqVUxswv39+LSmGEL62gE8IQa6bqPPE9a0dR0ReO5/eNrPQJxP
K/U+GtX11dcofv1BObSfpB+Lz4guqt7WHi7flhCOc210InIisdiL3qw+W4vF1uMUR0ZQLbmiHd37
tvRLNv5zwmrJ3PQDwEpDtfXp65j0ouPbd9VnCC4ySkGNiY9cHJ8U21mODcJsL1wUVJY9+bKPp8gX
sY/uK/wZkfNC5pwomAkEomneFqpv6qk9i+YBRQfHOSEJG1WTgj1AKXY/jMdM9Fm0K4NhKUQhsmaq
/HR3tRhyoavYO9/UH2rtKKcfaSWIhXZDkg0E5xfSKMyTaajZoDIS/P54GHy0th9Et7FrpxsYzk5r
s6zlFK3NDt6exK4aM3cysmJnQbe6xKDuZfMRnRtnrIUkr7LUQyjVAvvf1AM1PipDKYBhP7P13RRd
UwQM6LIK4l5KeP6b0TINPWQL7dX1gykdBvPWym+G8GukPSiRKF/MXxQPxunzqtd6kytZ6Mqn9qhe
ZYEaDNgGNhz+7Oh4GE6l8ybN9GbOsdBGezDUY6p81jIB2ytvNa8QYNY0dFUxsMuJg7CUZhkGCceW
UVdZj8uffhi9/j462kC2byqmyudfsTlNoouph65hzR5Ye/xuVa7zJBK83G+eOh6HM526McJVm4AD
xs71hfEtSR66LgPjvjqylIKoY4/ZyBt128jF2ZAZDWsTSVroLgXyZUV7qEvjKcxWvx17u+7091zT
Bo4zIrNCtKA2gNP701oerfk9mrb5fe6Ji/outeaa4vjKztbXh3n6mM8CGXhHwF0RH0/Lw1hWaQcZ
Sv1bqXu1Ndl09C9bDO/aeAzuaRsWDBXmHeSI1b/M7LkgMdiGfGl4lyiWYWAgG/vG+dzCih6/rpUj
yR3ydcaC0dys7uKZ5iCkbU1T8B2y62xA8oFCOJwbCBR/D6vMiswl2EPBrRWweiLbR8siHRFl6+71
nGH46wnDqcPeYsAotLOX+bTQxO5E9yMC4e7H1NJ+jClASsy/5H449em9EuFjzu7SSPpxWRn2bBSk
YLIMEh5df7NoqEILQzGGueSu+rcpxjhKGDtx/V2KbsgffwIxxdticQaKAWrajBmWgVn1zTCw/YKX
ZXkThP4NoDEqKBPfvPyiIez+SVK1SiRXucuPrAbbH5T7v7ekJK6oNLF3Tdgb+guM86bIyRig740l
t6quDHLs06NwC70IgnegUjdKigaIsrqLqmt5vV20QHBmfKDLnxl3KcqotBWYb1Ew/j55lC3T9LMA
LdVgDsEe4itRmnlPJLKxIC4qMNfQXGodyq322NppIcuCopEwr7knFJSNYscy/I/Bf2WlZVh1km4i
9ghqVOCwWxLEgslRPxG7dqaDqEN1N0DYwHFnSJpmppIFuFUfn8vZOqB6IwjddnWbWLJssNYptib3
dw+H1LnWoCUydNNjcsvqp2zNsexHjoyWW9EH1u4TgfXUCrqCNFN/jSQ2H8VD2BZD1SL5tnaTrRfY
Vn4cmmM2CxJU/yDUGYcd7AantpJUKgbg9JFXHzUsrJScFosJE9AOVdh6ICpe7mrfRi7uEEulTOlU
4XmNUhCD3Sll0BreZYMSQXBuoV6x37gmECkvnMR8Vmd3WgQv6666baTg3ELShUYxrojjluLUZ6ep
FnxiCa+F02cdpZ+4pZABHK6eZA8BOl/B38rSzNmj6E0VonFvd4cyfS8v2EbUedZ34nQ21lA40tfi
2PjpF9F3neDs+KUXbSpLS2FBtELBdNPjlL/jbrCxl71ABvaC8a0kWTxJyzJDmKi+1ec7sxao124Q
vwHgG0fkJDOlzgAAmsVPbKmT5GHGyJ9c1Wl8Meu+EI+LRnRrVpXWYnjBhH0GTUBSdw3Q1uRgB0ug
l47oa2jvhtiGXkJMDXOUfEJuqrLBGNnXEKlu1eKmXz5eNtB/kOgMwGl3n6bqMGoA6P3BU322Jrf9
ZjmTb5zKU+SLdrvsOYStPJx6l7M+UWPCixcp1Y1h2hUdrkfLuSyU4NB4tW6qNZdS9m0iaWDwUJ40
XaB3IgBODaoBq35eP35yNLrq0h2VRDsId/3A5qAIFxrQdFCVtIUM8TF/Il5yyq9YhxBBCjHyRXnY
fXlgoqZJwFHLZ6qkKkWXaGggkrfuFHqKVsFc1/6tn3+fewZilWojxnRw6+SUET9VAk0XhW4iDO4d
yFopwxgyi3LudVQ2XyyfvZ/rQ/UyT1g3Irv/JjQQgXLWI095XcH5hW7YXjfYWxF/1Bv7Pcp8PjvO
Yta4z0KTQBHS2BuM60xEK7AX3aA96//vnifNW6UuKawEd1Ou1FPwGdePUpDVyqdJtQR9Iv/gbM5Y
nN005RBJ9QIsRq9j+FUAolDwyrHxOtb4JopEX79A+ZzLVjbOiFIJDDpJietRyrsMBKGmeS21txqq
c5ZnyFep8nNpHv/TdfHpMWWN2qgeADkjZd2owdgKqYt3rRXbcLFdwkJrHU/kKSttWKHpDqmXxbYG
m5wGCZP+bF2V7mX6Q36rO62wTXlXTTag7I/aBKe5JFcT/hz41OSjnj3oiIM1Ghgi+p59v7fBYRa3
wVnKvo47Fm0tufs61+S3V2vQt/bsgSxfuEfnTTPB6xffBo9zTaRc+gknzd6/9Iip04fVtXzWXkRd
6aaJPd1JPcsV7ntimvdGMzFsSqkBzp03e5OTcciTiuLjPL9mFaIVZPbj6f+7FEXuff/ufoHxJj7K
8dLMdYpMwFS5JDvoC70uiV+bjeDh/YfbOyNxBp5SRR6KAWKNfvOVeDPEwuzWw/+aLwVo+3ZwBuOs
O56NXpY7gK0kO2Jw4xRnf8p4/rd2nCHU37URl1QXmQ6IGXlBrbk1sKwwlkVfGLuvyFkZLM62+jjH
rqUI98NYodOj7LCS4YzVfgMCS/RcY/nXu/I1G0jOzKQ1zZSBnV2i3LdocZNvDNG3n0jrOMtKpywt
pgkQqJDZa37fLpmffF9lVaAGotPjHv66TNteS5FIW+ubLnJG+UmpBI04Igjume9z2LCe4YI6RXYz
eAXMufWJ4HXcVedNCo176GdpGJY1Y+ocycE8LldjvPiXH6ddOc4QPKmPNmRaJI1Ib5H2W1T7bIiq
FXFz7/uADQjnA5JKjdS8AUiNYQGkMcBS5K4PjQImMba7UZTF2FWzDRznBWhdS9lSAE4DJ3ORBVWW
ulXjUfp0+ezYHb/x2MQwDYwFIG/LP+yJOqICvuJ6aL7YhWq6bTnbAxL4SooNbGNyKEz58TIk09xL
kJxf0KpsrsB9Cu8DfUuGazn9FkeaQ5HITb9dhtoPzTbicQ4hXgrMWTDx9McaaXasDS+CxAkVm6IV
y/83LkgkHecf+kSa1n7FxSU1vjlBl6zJP/Ply4KSMnheL4u3b1vny+N8BFoSDYwEoPwiY7FDP5WH
jqYCH/EPen/G4JxEkiTTkqSQZzrRE/EifLHpgWlD513LFTXpiQTinMVUSy1JEmZkrTeFJzQgXj6w
XU+hoTEH8+UEQSb38NVypETItyPpFeduI02HUkWnY+peRtnXug0Mp+GLifEJA2UX1CgwBvk1O8Wu
4YytnX5lfd3LYRSOGu0e3AaR0/N2ilbw1lrgZvmi380uqJ+vJE/3Ord8xp4dNFWKssdv5pZfY4gN
Iqfnc2glWkFDEA+irVh1q8CUjkpgBGyFRXwqUZYzK+/yuYpuj1N3sAKoamxCyK65XafUtvJTvgiP
knnWN+5pIxin8H1qhmObQ7Der6+jQ4lSSV9gDfcrQfgHIZE2U7lLcJzKV9JSqXkLuOmk+MRbD6Od
OKBvwIgfG+0RfjwKNIWfZkVucWYLBUO3pofyyLiSCoeoNljq2p+yT2yWTxDxRwouji8TKwMGz9QV
9mBIX8LpoICJRZruLyvH7oN5vjae/EJu1bhfMmCE+lUZ+ml5G2KJpGjJ5q5336BwDgQ8BBnI+HFb
tUozN0O3jYM0ceGjvTC28ciWJ2wK05zLou374A0q50+yaWmH2QRq52E8SveVw5JibcPqyG53F3vv
iqI3cJwz6ZpJbXoLcKoR5N9bcqhEVBiiy+KcR690EdrpgTD2mtdpxMc+K7uja5AQ43D58ERQnNMw
iDZPWsfObvZmDMwmw9MynCoz+2/OSePcRlXIaaNhpNWNzOnjHOpeSitfHteny+Lsvy26gkl+zUSl
8A27glGlSW0iE8O+quZrLAFubIrVwyzbVNyZkXDb3+4BngF5qgUwL9Z/11nVPkAZx5aKDzJx6lYT
BDO7ToISxq3HFofzk5UacvZkthCqFcT8YJHmqjfD24SYooBm1+FucDhjKohkWLGErx7tnmXr1oPl
1N7qvJ7fux3uBo+zprKwZhCM4UOu87ST5rC5Y7O2v1MbaW+7uCtv/pRQ/PVl3gByxqUP8gxKDNaC
0Qex9TSK+BB2feDm9zmLGkgcojSJA6yWu7I6xjn2Pspfshw76Obv79H2DRZnVSXmr7RpAFb0c/b7
Y/1oPViO/Bg9sYXlET5SBEq4H9ZsALnneDElNJ3Ur7cVovJlY0Oo7Ma+5ain4i9iDxO2e1ffLku5
+ySfMflW56bPprGVoPlhinbdKysVuKZ9n0F1asgqW0TCv7/DtJiamQCA8RY0NnHUQ/3J+rJ6veNE
vqjYu2/IFrKP2OpKKN+ntdYGTXTWoRPinV9015S+LMIncd+Kf4HwXVpqLPflylpaOk/xS1ayLJ3l
M8ZgXNa3DaKt8fPlS9p1g/QMyH3/13WiDwqIWtwUi89j4pLuNH9Z4lZwV/u6cIZh0ekmUZxo81Cv
Iw4vN/BxckgXQSwh+n12rpvfbyMKplSWypymoz65g6h1W3D5r/a1+f1xGFjJCsdUlcUxJ+Qq6+cT
EmaC5KIIhv3/BkZGjxnJ2IeipN0leWGX05PW/bx84/9gNue74BypVc5IkQ0AmbDjFp++8Nz46mBx
l+LJh+rTn04Z/u24z3icYy3CabFk7Dlx5QxUZOkHWf8WZ4Ka5X4sudFjzqOqddNXJlOwEbtKweh5
yILlDt8b6KRESuTh8hGKtI3zpmA9GqpZA5iJRT3oYiGC4E6gBnxJfMVASjSz5rkMpEPKJwXcPH0l
eBJEGJzhD0MVk9wAhmEd2+ablNvZ8OM/HRNfFe+UTI66Gsc0WJ+UGovZRJos731kWirCKoVS5c1G
vsYYsQDSAqvdAo717JCcomDxGaeLfvxzSZBXQTJRNg3oM3fhUatJJnYzolw9Ji6ho6cOxTs8GFvo
IFsW1p+/2dHTtkOSYL0bK9ld99F1mH18hwib3+c88BCqSRiWMj5WQdoeE5h78x8ROB88jRN6rwZI
oJigSCnMgCqLQGn3DG97SOz/N/5RkeK+t1ZAtHXl6mAWk0rRpP+uewRxP9V0S6fmG+L+ejDyVppx
1/kRO/1q1L3lY3hgkXTutT/ASiK4+F3XpYFGVzEsWdPekAN3CQU7eoieAS0onwqU4UIUkkJb9WQb
o1oiNHYLfGJmi8Z5f0zMF0ZGUdVny7n7p/aOzYZFeALALbMcim+LwFey37uEx3l/ZNPCdiTAo0tp
r9ikS8C5jKGNTkBMun+MKnqa0RFDlDcUm6o1rt0aojacv5SJbSInHnmSo+Qu0j//oha9q4qaRtGl
y9Zq8ZMvyVhrXcFmBPLuEIdXbfyOUACcVb9+n7snBWtpQqLi9y2tcKk2HyKKVAxGfC+7hf1jwxCp
rFNGbMiHtVQdlzVf0ZzbncybFqQ446Eu7OXOCFiT3PyuPKR2xuMj3HUupqXK4IcGJI4JqIULEEer
NxXIDhG3i2unu58+W0DuoTPoHBMjgoDq4+DpfnWfurIGtggNvD+Vj0guc0SdmgqLNt4oPYZksWsN
6zSRlv/dT6XFPGEagTnz0raQuM4Of6+nKgKc7ejVt9odi7ZA6+f8KbUni7a0DTSnN4nazibNAS0r
NyCuslPhEmH2UlwSjrPo0LQ6q6N4deWT9MIqTyixMYdVuLGX3ogmsfYVdCMQF9mZUtn3RgKB8mum
LHDHj9QObbYbNHJFPf5CNO6l77J1jGb2TPYu+NSSA6prru5FGGABKdW/IIkSHCbfE6tbeVZMI6Qb
Gad4YmZu3oLYWy2cTteDBN+ZcVR506B+ac3cK5TS6RrqX/YBTBsvXKjOWUi1aNaoMpOU4oCOT1p5
o4sSzLsQmNtUDRVPKuHHW7IFeRRQtVmuvBwS3ZUTrKzyLkux/3BvMDjNp1ilEuaKZbml6iTPrB2p
CqKbT4Xq5Ley2wZCK999AjaAnCHIspZKWQJApTlKj5oTO5UT2fVV/hNTtrLPmDFEmKJz5IxhbauB
ouvccmP5Q6jeDvMnM72/fI4iCM4CyjbXSZoDoi/RcPDXqH5R5feE0+eD4zsb0P+/rCODkCL1Pky7
62YUpeLZ2b/R6Q0Ep9MxIuwBwZblqmBDRINaA2GW9Hpe7UkU4ewdmC6DoBy7wcEO/GY0WcoNZS0N
y7WS8rZA1l+3LE9X5eDP72ULwzzJJvZd5jbCqAFgelMDN5jbjKWjmYIvzz2V1mGlBNGoYil8Gr6K
FBmrxzXLTftTS09KLjBSZoP8tWx+n8+6LwkmxNOEWG6iX0l1befT7BTSqS8EUeeuH8cZY92Goli6
xYdnJGsqGYvB4XByV/E11iL4Yb3Pjs217JKDqK1FCMf5ngY7KhbEGZZr3E2ehhhe9xY/xAYM9kjl
gphtV+EstH/LyK5Chzm/ow1mB6az2XLXAkuKjWe9rzxTmgQob/iMWCSBb6BfMJyvaSxlauJswREG
bIOZirT+idFBLliTZ7Pie+mUzrse4C0q534KSy6SrALq6K/ITjXBaNihP6KfVD4Yxymy32FVv4TE
kNrvVtVgzeXa6TjLWXmeRz+kmW2JVrHs3ReVEcIgEtRkmSf/r0qQa2rdarmRfCPJt3JzI9WicbQ9
w91icN5BL5Rm1At2WSf6U3FRP/sxooDW/zRO2BLS2GnQf758crs6v4VkX5obh5QtVEMBHJCLU1+v
aM7Atnh3+cA+HJI70cO35zgQPqjUBLOugn9+B9PzJMwM0ltg6xlvygbM/yUom4b0WK3CJDw7K95J
bbG4sxxI11irOViufqf4qsv4XvVXvtfaETcR7B/jRjLuGLUOa8ysFZLFx/5Y3VdO5uR2cy0FrZMI
1zvtqskGjP3/5s7CRs+mKB7hp+bRA6FDsCrEv6wXu9quyqwPCdkyrJv+HaIrc33AODY0sXzOVqz+
fZ5zwSu197jTDQTnmbp1SKxabaAMqozqXO0k/akKn8YwcvLxHeHQFovzR2GctYOiAauNDL8kXht+
UEjkXj6zNyy4zNduUPhama7m+TiFQKlflhPr54P5nuQXEHAfRKwj7HDeaPf58Hh+0TFuwrDBbjlX
ozWWdXS2VfhaV3rVAL6GR1N/Rx5jKxlnTFgami8TDMqlxRWtnEL9Xurv6MUFNSM1GD8j2v+ZRm6U
WsfQtrzGsNdEPubJMSHe5dvZNZrN73OPO56jPulS/L7aYOo2VVx1EDI/7vqcDQZnNVpezfrSwTBr
cI0gC4OcSIsCfoqlQU6Kye9OUDDZt9LzmXEmhGlvq+0keB1Ne5FNtxwLexAtmtg30zMGZzqlUfaK
WkAmYnROIn/Mx6CSerfvQXGqvssl/MLiv6Mj2shWXAMrWfKjtpilvSRoNpNr1Wuy5m4iU3BZKfb9
9vnG+K9mCzN/Etb64pWwR5c9fxGYgbFJ46SCj0Y0WbqbxdrouM6Z0UIjpTPSyQKVdPsU5WC7eGap
4hrbAE1sA5QfkwTpJON4WUiB5vPDS9NakFyZcaom+DUI/ZaKvgd2P9q3cnEPkpI01lw0QBj96pm1
gGWO5uZ2dx055F+wAwjUXudchVmCMU8zmCkn11J4VVl35Sg4M6FInLsgWiVPYYer0oJ6xNrG9TB9
zm3W+YiGOk/c1ya6JM51lFqpGSkzs9L4piefVtFM427otVF0zlWkZVXnBjuzBOQGM3lO+86WyQ9V
tL9z36I0dDGbxCSI9LgYj0ZEzfsYPokVpudj54RHcmRp2twrf4g+2XZPbQPGGZRqDbVZJwCL6vAl
6ZorEuuiLygRBhfaFdoU0YlhKGhQUf1XwvnAiuzRXjAJ+FJ60hFqctlkdzV8Ixf7mzaPYYKWGyxz
AeZQ3kYlCKU+ouvnMoRILM6IRq2crFEGRLUce/qy9IL3XCQCZ0BLn4S9VuP3S8mfE3dNHwcRT4RI
BM5m+qTtKjOHTivhKY+uMyIQgT1tb4KszS1wNlOE6hCZYYenDzT4w814SI4dqP7e9YpvYLgXNqsb
pY/YVxGU2Q2nqbDBi/JVVS2BT9t9yc84/ExileSdYkkQp2pat6SZk2id3aax3Q6GrQszuQIFsDhH
kOp6muYWxKLoZVTc3AWP4QpK5din7noyWrssbOz2EZirQCcsziO02TI0awKdQINmChIpETmW6Pc5
byBVK+1X1E7cehxuFSm8VabRvmyZu656c0/sT9gYv9lmqhmD88JV59YeMFKPFn+wev/5DpjX75UN
EOcC8mgJu3kFUCz5rN0+9SWnx06d2llQbRXPjYnOjnMJpBgXmS7AS9XYXpqXggguX/T48Em1blXH
3uigc5NDg9WNHbZHqj+hRuiWQSOIVkXicO6B6BjZCTOAoR77XTXnz8RK3MuqILIhzjWE2dIVLXtM
s/JWxj7B9CWb/P8CAfq637VtngcLX36AiLW/yvlHgR6iNPv+3zA4V2BlRb+kKoxmjL5WKIa139pB
1DnADO+fnbUhc4Y/V+DPzDsoV9PabFlhgY64zDFjWwmIn3uR3wmufz9E1FTL1AjWrss81U6xUnMi
Ck6ueNZQ9TswzuHOnSpbP6HdHbTDolGVfUQkYwiWNYMtj3DnOA6jSaNeY+otOwO6tIP+qmejFsRu
UaeKhIi7+mcoGjqaNFDa8ROYZE3UNQQjGEsDrb23AChKBTe36+4MDdyjMugTQbjzuwKmWdxkZovE
ahOjXPvTbEIna+7j6F3XtcHhFCRJ206hBXCUu9XPP8RO6kYfyVHSbcVj7Pfz58tKL5KLeymGNK+b
VAJeRj4n2bcMtauoP8R9J3J6u5pvmOiasZA2AUHs7wc4YmBKby0F78VdeMOq6/OhDR3sO0U5f/yS
B/rTZcH281xnQL7yF0XpKmsZQbo9x2KYITCP1te/V9mLv4v2dX4DxqnH2oUS0pyQbjqxkTflABYM
d73vPdkt/OEgKl3sOvUNHKclrVLrYKOEbN3wsUoMu28//sfT4/QitSa8gugehEBsXex6UB6KIxuo
Ww6iYIjd/BufuBGGCbuJJIysHuU6UlkAa57Ug4ltgCyAFaX1hXfEBRJLhM7tgimE/ri+9OD17a/U
W/mx98Zn7RD5wnqPEJCLJKquUqIKc0Fu9Lz6mlNjUsbwsOGM9b/VwWC/a8Kebk6S+9RQVK3sM1by
HCNXdswTqw6ut5GC/VHUr2+iP+Z/f43NNoBccDH21kQyVotko1Rs30rR2KymEH1g5UgwFoimS3YV
ny0EsCyUZ2Q+dMKi+DKsNXzJkup6iL1RFuQqRb/PCURiZKHyGTU6LQWzzHI3TKLq2a4f3EjA+UGJ
mskcTUCIj+2xOTHOwAQPsnFKbXIQT6teFggMtr8b11LNGVrgGFx3mjKv7QXDYLvvB+uC1C0NFWLK
GZUU0T5RDFTmSPqo6t9T4o166kRU8Pzui3GG4UxJGZOhCnPU2C3rVGRemr+ndGAhWMGsKSZ8+GYE
SR+NNq/ggzLzVordhCR2IUoE7H7ZnjH4hoSRaNlEmbHIsX41KIunNFh42CHbOaR+m7zvM8MCEapl
QiSL31rchusQxgZk0gLpu+oyzh1qz7nN2F3FirYbhG3QOMtJa2mZxxRRn7YcrOF2LRd8On+9/Crt
vhQbDM52uk5vaYngCS8Fe9GLoMNWA+0gipl3le0Mww94l1LVDU3EAlgQfpcfGuEi4V0fsAHgooVa
V7tqJLiZDlxWN+yjNvEkb1Bt+qjf4zvgJJJoz0rRN2yCmR+2SvnJ0EQeSZwuHTpv5ZvSfCoUyZl/
hMp7PgQNhSqqZcgUzcrc+zPOoz6SaAQl3WRrCCTRVSF7l1VgT83QLqTDRtGT8obgV+qiteznCXMY
TWbHym3f5E6u+u8AIZZpoqyMJR38N1O8tHM051jKQNJDN6CAfdeIWLh3b+QMwReRpGxdyjUDxJCD
WL7wl1qzFXJfVx8vi7KbbEC0/f+y8LWj1FiHmFAmyz1rcsmRPUm/NS/pbYVQTlsFWaHdmIc1qeug
SbewTovd3yaYa6Qoo2BEYqQWqw/yOT9282+azTaLIxC+Ek3S7qrDBo57F/6PtOtajhxXll/ECIKe
r3Rt1FKP3EijF8a4pfeeX38Tmj0rCsJpnNWNNS+KYDaAQqFQqMoMw9aoUaGE0U2H1rg1DaeMM8GY
RBiMVeet0hD0VoOk0jQOSjHggaUhX22AXl4q3vmwnTrGg1apXuddkqDjpDOJ05Dip1lO7ppYj+2U
eHH/GSWILR7jTYs2kbMhxbhSezcWhzLeXx6PYN7YTK6UjrmkFpgmqZ+DuQpvjcX0pLY6XIbhFo9t
xsGmcMFfZ0uWARwN94fwttive+s041oJQg7kCGmsLWrQFZk5m8C1l0ZOIPkHN7TrbUc71sG8t/34
Sbk3nnWwt4jsnL+N3wydzXFM6Cqo4hKLJe3zA328THbhHs1hrykc0Y2MdwBuZ5T+fbOJ+zFv05HO
aJjta+060wXRnHA0jJeITYTXQwhTp89vNOueXHfB7GpBvwt9W2CHQgNhnETejQYS4kAzY2cOov10
Xeyk1ZG+Nh74mVHzkL7E16L8g8j6Ga9R22nTFyoWbGghWr6sfjiUh0mXBPcJEQzjNMpYa00wir6e
7Ib5dYp2s6jdiQsBwXM0o5tE/UBJ2awLkfMRwYOJHo8kAwUduoVFb6QCkA/OIsRLXJy0YBxvf9TW
Q54+1cLrMQ2r2ESD+TYQ1lHkow52EWTuPEKQeqWqWONR10Eg+r80A3EHBEEXZLsg5/pBMqQg8ljO
VYmTqf2h91epNDm99nTZ9XGDiA0Gs/h2Ga76HAODKH/Fsmf017byIGe3l1H4I1FBpa8RdLyxDRWy
XjRWstboU9F+givXLlOnHD5z9ulvGMwWJW0bq/GEpVEWP9e+mCbuX+N9CgmhXPnEFZ/2SmlUAQf0
CsyxV2ajlAwami7r6qxr1+tnBJA232fzjnG1FA0o0tBmY/T+OtvuOCQB1H2CT6zK2zBU5g5RrEU1
SH2PZsdsnyYP5uqOyWd8ywaCyTKGihLbc4iZKiNIQfzInmfo6F4eBfek2UAwacZ1Kse2tGgHbHPb
WH6pCmyX7/s3AMxRFif1oqUGAGiGyg6W77mHzpnrzrN+Lid0vXrhTfP/MzCV7qfN6TmHUZIPCQyg
LJ/DIkiMT+QqtgbG7JV4USY7TXEFyvWudSe9h7qAstjObLQifUzu1gezCdQ4LOiPsCkEaUwjy7Tg
+m1ykis3Db/YmmDnc/P05gaDcWLrmDUSLBlbH/ULtCd0PDaH1In9yRHFNaLhMFu/7dtCxbN46FVF
81fSITtp6qWnlYVgTFyrfhsSm0AY024o4wZDSnu3Up4MU6Suzg+gNgjM7peKfqpNGwidP3s0gOqf
aqixvhbxXmmf8QMbMMYPFOXcTXIFsNFCywLUHkFGo0c/P+EJNiCMJzD6TLXnlo5oPegwuEqwK4VT
xngC2dbUNVsAMAfGkT4/leVefu3vLP0JonuCxCi3jHJj12ypsFoqeAdVYWyo4qUpnnUvfzP97GRf
VweagitdUcO9wLw1xjFUkWbWyooR5r1vJVdz6Qtp2HkQ6Kqktc8mmAvYurmyQ7A5ySFSY8lhQQJG
gtyWYPNw71ZbDMbcpqSoi76Q8GLdOtb1H03Zfi99H4IUzZXKlfBhiLddt4CM6YVxlyAxDMDhWB4k
p8BSUf0BiOO5aMTFQgmpP+kQ2Eh0i8jYotQsSrGEmMZ8eH2bjL1UdkZcVrtDc06EpN7CKaXLujmS
oKSdaKTFhS6P/L/TjW6S+lmFDnEjQB7ophMcUtSVXhohY4uDnM/r2mFOtR2VmMughUOlokVrx7dH
W0Fgiv/wrPJ+YFEStXVYAwYCIiaiIHIsk6+XHdN/mbw3DOaAsvPCsquO2vwtLa1EyUYwpX7/mtMC
oZ/kiGj5hYjMOWXOXVo2JRBpnns8R8dkN0XeDF4QKkCqflNEaTvBNLIsQKGp1gvpAZgZV0M5OEOM
gkiRiDhd8o8m8c88snUhoWVMlpoBpLXRcjD0B7ka96VESqdK0v3lRRMNiPEhKEuUwKsGLLMIQuVp
yM6mqCpfBMF4jSFKmrJoYHpK6avp89T4qUgclHtmWWCq/Nu8FcZPdFFuGfMKDMrRpnqR3+/bvXlN
WxTjo5AwQzQi+vetlzD6sUlSTJpRXiGjMFo36SigjxaZtsL4hWg1BkOiRiCBVQHlT/NeVp35Vg6q
YHHC/0GfhHsOb+eQcRESyrrAg2nD7LwZzROo8ETHLCg5FEBGQSYMMvmLpiroCIc/gj4Xs3v7sFj7
XIeznX8aOz2AfrA7R84cuzPU+pZ9PjmfsHUUeCE9Y6BAib2fx0uZp2AkRqEL/LmcIRXeuJMoCfBf
RvWGwiycSckAyuV1GkG35Ca+hoTGcfDifb3rnlZBUTPXFDdjYhZNH2LcoxuUdCXDY/stlh/VTBBm
iBAYr643TYmGRMzaEhnOMDvtJDlKEvz/loYxBdlYh6wqMYzCuq+/KQVEtASLz41d3iaKzTbkem2b
Vo9lKa1daJzAgHZ5BPwNuwFgbhpJkxSxnWII88/FjfbZEWTXIGtY8JZM3Mqb9qGIpJzO/IdzYoPI
+G7JsurUkLEyk5b8KuvCLSJ1h/6nxzCFvJDphZ2IKUhgCyypPXiJxggN/CiXTl60753UOckiug7Q
X31pVIwr77vEHLMZ86jkXn2gvtzyll/Dz/ymCsqdKNfJPWs3c8i48izKF6mNgCYr6+x2ofqMtwX0
3mlt5eSaqG2H7sZLY2N8w4pudMVIsWI20s/Jacn8AgoiCfISInIXbrbA2gyMcQwpePj0eaDO7pnW
65N9/mSCIzWgfJJG6142ftHmYnzE0GZFYuGeDSWKX/P0UgmfrrgAmqqYKCkFXzP7qhN3dkzGGqdh
BwmA5YZ2tdd7sjr29Z+zormKRdIKXFvfQDJ2WBbwfPIAyHi5yusZ59K9XgiMXYTBWJ9ugFc0HRG2
DNAmWXDMtq3TNKLklGjyGKvTitrQwcMDbgrz0c6eZaEWF62N+mDWm6libM3SrWW1IgxD22V3tDBR
O0u7fjdciUqmRSNh7GyOpKQD0yeCojb268nco4bKu2zKfD++GQxzFCVZKLXoxKV3ijWobsBuhcoz
FJ5bILgqoTbxKVkG6x9AkFFgdjfR5KCkNK+H5THvLchb6D/CwzK5XUDjrgJcsJ7w2nR5GsGB/h6x
tdV2kO3X3aQ/K+BI6nbRi3VI3PQ7QYtnZTnqN8Gs0k/+dxPR2Hr+Rm9TLabX3D8kymkAIQjdH/0c
URHyspfRuG52M6PMjcMYtWmWNYBJ5Hex1k5c7XoDuplOBOmEy1D8cG+DRed6s3qmFi5KIgMrhcq0
9+cKT27S76tfoIJf1KQihGM8RpGFU91KsM6udq0dVYA0DmbpTfDrlFU3+yEYHp2qD+umQyBcMcBh
94F5c6iWAYxE8OzkDGq5nzHiWcknL/LP1/Hdi/QguCv3BvchSlP1sNEiDC/uiZNId0O/my1/tL+M
os5W7h7YIDF7IEcfjpRSojAdD9vkMZ8eLs8cN7DYfJ8JzuxujTUwlsAnKiA4TCpfGYaXBmzhSSsi
VuLGgRsoxtyTgdTVTO8A2aB4g2H6pbac2/QrWExv0iF1+jwTJLpFg2OMPoaMc9Oh9tibNT8cD7T7
eJA9S/+Uv9+MjLH2eWnsIqU3NrM7JuMhErE28bfTBoA5GtHyXJaETl2xvG6nyB/3yi/5fglAmCO0
bu5xv0FjzklJl9Q8pNPWFlBtXXZ6HfltIiw2F5k2c0rG89hLIZ01aW/c9gcqAzFIjlw7+i77IuPB
qE6FepyioTGnJjqndNyvMZHTel7m2SG/hUWtAqP78Fgk2f1U0YNZ7aBDUqxOWvlxclDa+8s7lx86
66pugv8FnDls7fxk67FilRF9MyLIYla7rodGOZWrL3fhZ+o0rQ0Ys1j9ZFgF6LIRAlbGC9RCiNuo
2gHb9kkwKr4nfxsVs0KdknatQjPAvfenBSEOzDuanJV2RWB+ET3u/pet9R88kNm+PxhJnxpp3mAW
1zOtJVL3/d58BDe7n/tw77vLo+PbxhsY480Nux3bTsfgSi11RjuIiEKvVbVQXZdr54YMySJ6swZr
0/tRqaXRTUWB5YoPk49y1NyLvfBXtBuCyYsSL/WXH9ad6L2Kn5rboDL+VkVjb4baJTTVoRi+cmgD
CaRdvHJvvti6UzxQy/xMZskGLahtEdVAfSrjrNCfliYNSCe91PwRhb9Ncqsvz5dXjRtr27jRqSbk
lnX8//1shniN73MJGOt58GnspOA9+0d0MHfEj49y4YhK3HjLtwVkdpsObWltCgGo5PdTZLoJTJMI
HTDPGrcozFazV9MoRh0of7Za5o+nAS87tT89z6hETEGiEjeO6LDk7jjbkk3ZNrBw5HW2N6GopsTl
bMkjVgyFj6BDsn1Q7ui7EI0M7e8CnaWC3KMQkDFLZE5INq+vgMXdsJP8dVedmkPrxn7oLoItztUi
3w6Pru1meEqt12imHSxwH4K/AW2K0UHaQWXLEzUB8M1yM5FMVDCFU1UPBOOitTDDTXuObts9ZOv+
JHHV1COCmXx9N2LDbBtyHAQiA2D6ZJ/n2q6x4mxYLE+VuiA05WAllVcYCcq8Gr9EOWataY7VFq5R
FDvLgDqQGt7H6hTEiuSAqu5k1pFjL5FbFoWbrJGT4XJ8ebPyoorXGj0Vilk6vN/76R/0QjHQ7GhR
sQKnKr9lhmiBeZm/LQKzOXujCocImQRchCewgpO94akvNGNFObk/o4CyBWP2KCknNFOOAFty3Ov1
lzF8inVBJMF6G9XWUA0k44KNRjxif5gy2S5rizSjN6JNKs4sJx9Avgf9ucsrQ2d+azwsDDNvaR6l
cy0BpjUfpxokQHd1dj/Yj1HzdBmINx5cV2wqtQQ2fzZvAHU7WUEiffSKOneNtA3IUu0UVdQd82H/
0QGhKx6GpgBLZXsjQq0epyhRBm+5nZGC0fczmiWjw/RM9R4ST1RS++F4pXjIGll4FALh/geSo3bu
NLkFbyYCPloklAbo6jZNx3bphpf3Uuqnj//6TGdBmQviVCyDXERQq6EpTesr2celQxvKof/ZHdpd
jbD9t9Cz8UwFbkbD+xdRQCPLWH2ERGaJLOvw6tm6G8Ndn+IzXjBdShaPkMlbvN7N7guB4XyoLlRt
BICUjxkKHnATChM2ZW0FEmNDnsHFK7uaW+VXleyu+3o/Ic01Ka4U7+ebT9RzAJcgYUy5CEDK+8Gv
FuEwln2qja8nseJC6Ooe2s/HEL0HtF7FfLi8QT6ciK94mFoViJAPYS1XTvMEavfG6CUx7pOIQ49l
hdmNICJHmeAUwT2ci4f2Lht0C5BW+XDkW0NjLVqVz16eB2pAO/0yt28R1BcPq58eRVUknJ0JPQpD
xz5HLohyUr8/BKx+suRGHWco1v5hApbc6ctrdwBIFyCcIOp/YNOGdD4tAz1Z+AdHDltXiWpxvc7s
ZvZU4oynOuifDG8ItGfVFfe9f/RuaDG3FR3lzppGPnRkFVk5L9pczt7cPzfqzagHZXUnsA/2EkbH
s8VgIovENJs4IsCITxp8G2UVjYP6SrbR697TsMm/DMge2iwe9QebmEmuk2wpX/Gyu7H4VZeigpjX
YpT3hw+ajYltGBpe1T9KvODZcVXyOJk87WVxYYeolELtT+bjAlYHjYt6pi/hfaU4OYo/QLZHKSXa
4F8P8t1PYIxyMuvYWCX8BEsLYuNcRgIr5BjGu+8zzqs0yTwNA74/2t9Ju6tUsCCqop3MsYx3IEws
Hc7yalU1QCa3PKSaS1O7BWg/qAI6skWFmPCGTsullaPD3trGaOTgdItBsnC2dvOBykE3XnhePEp2
I6rk4xjiu+Exhm/KFmiwQoDZtXTWpPFYE2F9hwiDMfZZK8x4MYFhZKtrKc8VSQWWxvO36HO1bRNN
x+ZHhaEIEUujKtQUAmK9tpdJbvyj9/Pvk4aaHBHXJ8/fvsNjpg20/wlJO+B1i1/cxG7jjlem333r
QENceHPjiCIE7hxCtd6yQBYN7T7G1lWoG+HxC3MIQdKquNPWH5f3Kncvbb7PmHlnDcoI9Z8JBZ17
yOgp9X6Nv16G4E/aBoMx7EQqM1SVY9Kog8389Wrch6ceD3j0EJbwHLS7DCiaM2aRUisji0KoUejf
Q+m71gl8g+j7jF3X89SpuoE5S5SDrq9OE4oUp0QIzA0il5J0GiiC1B/j/LrNBSMgdAo++JrXsEFB
ixfqvd77mlhGC62iZDjkkHwMc2eanfyMBKTf+slOw+GHK622ryu3l5zLiyNCZg4HLSqjbByAnGt3
a0WcBWoC3XoTp6I5fL2jXxojs3Wgxt6aUQOkhcq4aW4zO5Q1Og5CJFqV8+DZjQteL8tBKdWnLJBG
ZX+ml9lVcVd2mh3lsHj9VM33XXt/eRI5NyRKKfIGwGwpzciGXrOogezHQIYGU3LMNKd9Wn71qIuu
7tPGiWTByvFdxRsms61UJdZGFdz43qp3DulvmvagzoIySy4GenZoUAa2B7bHrajKRB3pxIWK5oz5
g5y+FIUgfOBdfhQIt/wHhH3UnMIxz1cVA4kPytFuvalEcWUcQLUjII1rd8Ef3SxREw8/NNvgMptO
SvJx7S3gTi568aub9lR+Iaq7eirKgQq3RzmxM+BfJOzSxpVPxj72hXdrwQyrzP5LDFBfRhL9Ecfo
xgKZH+WT2ivQWjOP8Q0NNhJcHATmSrfah624GTmzFXtdtyBKCdDia/d9PNByIdutTgSES9iCkTC6
+fBkhDj73RIzGzCXmniMk2KC1Ef+hfZm9Si1snfNWdy8wvPVim4SSJ+idFZ9XfVN2IYVNUkkK9jr
auTEy1nuvMuzxwUwTA23SZ3g4Z/Z6yE407RGUhHRa5BYI5HTicoIRQjszu6TNeszDTsbOormODjd
Impi4lmASsBAaONWjNs/k+iQhk4j0mIjuL3X76kbjvxX+sgJ7zRUelJ00eJGhhtAVkMRJXByouUA
lMub8mAGaWB5I9rNYrc40XZ9UaAmBGR295gU+Qi+Krqx1sAGZVrmDoG5owYO5XDBjuKtmIoLv2VA
UEtX2bAwLS1TUlcJV6wh/a1V5rlL5P8nBP0JG7vOEpRCgk1o9kokwgzyVIkEPXieCB6epr1e80GM
SRAJNfW2PSOMasPnpsydsLXubEkke86FUZHkQjco+qbZVP6S6VJXdcvkmWV71GQwixeRE0Eo9PIu
5cPgtUC2FBMZLmaXNqVWTUM94dWxP6X6Lu9Oai86uLibCBSe/8Fg9qkVqY2sN8DIYncMkhvF7dw0
sKFu4FMB12UvrEzjRWugtf8HkQl187DJFMMYEUPdIuNTHjQ/9QrXXB08afRgnVc8ZH6cZS96yuLa
9waXCYCnLG9AZYWRhuqVZp9z9f7yaom+z9reLCWIDzGuXoboQNg4SfiJEHAzczbz3A7JLCQkJ4wA
xG/ruOvUvy6PgBvCq0iOEVwLwXHBHgtZj4w9CBxwywFNIm6iXxvnTJzwYJzqxckO2E/F4X+RdOQa
Or1q09TxRybDZVmHPicdcCPELHbokNbYJSLnwHenePPDKwAkYj8Q2xFrllRNx7Z97behhJDRDm0b
z7ThBqLy/uXZ5NqDjZPJwIg+8oyB6b5L2xlnbLxmLoGGQ/VvaQ9oRKJuEBh3aq+5YTUSwoSwbl2r
cRoDCf5R4LO523UDwjqhaWiMIQKIahtgPO1QS5dpkltQyFIQqoumjHFG5ZTXtVpiyrrm5zo8JuQz
DnUzFsb1SNlYkQyVo14+E88E43RcBervy8vOteUNBuNm9FZtVYOGVqux7gyqvG2ia1HEn8i1ZRw9
FqQp8dQDvuf3R6kR17GtLiamyl98PDmWEAQeXfWIMj1ln+Mx9fKo+Hh446QisujjYm/3KtFWKzZh
ButZu32984Kre6SEMfr/oB7NMzpQaGJsBA8CtsUYQjssLdErOKKl+mIrh/luroO9YEScdwfcpd8w
mBksjTWb6gELZYavXPrdDq/S+e5P+4TIGfDnb4PGmEVlFfIsSxgRZXkyUVNEBeeMe1qYBXkHQWjM
20fboTFHUR2iE6CtMLRW6p3YBv+s/VUwe/ROx16/4K6hWKqoaMpki6TitgXfSo12fmp/SITswt4z
/q5Rjg1XNCLerjJQPgSiWxN4rK5o1qz1ik4YGerQ2ZM1qk4qr9/b5PkTozKgRknDBBWczszEKZA/
qayyJa/iUv2BMo4Xbn5F6wIjYakoN+MCanjQIiGTSXC7fL+HZ2ziMB4L4uGpXUftdT6+ym1Uu8Qd
JoBSlnPR8x7PNGwFWSQD75cgQWasXtHTpDRIJ3tzfezLXS4S3eTtXBsCsLqGvYsHI2YG5R73zRqM
cF7Umc4yfl3X+zDq3Mn6IVgq3vbdALGkkaFamTYuEzJebBxKYPWqHUDgj6geuqhmnWd+YHuC1LAt
g5f9AyUueljVOV9k1B4S6A2jaaSN3FjVd58Z1BsOS4uLt16tlTrgyMfXno3rbNc7JkJi+Uk0JM5C
IebHiytGhPI/ti4PveatEdq97KFgAvekCUwPs1W7Wf6ip7InGBcPDNJSqg5hYHqDpreQzcVPMapO
Dgnqx6Fp+xOVtp7h4uk1kHxI7SFh80BzRPW10OnSzzJOCmekTNXPdawde6U150aXQPmswEkZRxnE
stUOGlDnP/WwkWf/+vfDBJcWpeNWKOMnK4wQg4BslGZz9dafVPy42DcumMKc6WdzCp2bx9jPH4U5
At4YFRvbGbxE9DpKTXcztRpoifqswpINR+uaFs1JfqO78plazbKXTn3674MoZKXeAOlabwALvQwL
rQHglEWOtvqGHKNUTWAxHDelwV5gMAhwP+pIT1lPhjq2IAhTJ7t6mI5znPmC1eJjGCZewFDuoLBE
wG1dxxkqG1fM3BpQMRDri+lKj6PfOooTH8WlDtT3seaoGm+A9AdtZm5ajYWWw67ooUPJ/rHdL8Fr
x7ggsuGOC3IqGJGKiwer2duaOZmmTF+9dji2xa6tg89M3AaAxgabcUhqjMKnDgDGy/w8etRT1aWT
7OSzYTuyl3nZvejY4sVPGqp8NBnCJhYU5Jmzso+jIYbIw+rp97SMmOxBKdC68n11qDzpkPfe5TFy
HD40o5FDwlFGQPDDwEFSQpaNEXCS8WhXB7v4rQi5fTgh1DsMZhrDXtH6ogYGze6ZyO4h1DAdCEs6
qr/sG/MT+1aDi7DhoOAq2Mv9sIDXpFeM1YvW6xIk+1XmjOm/DzxRV/OGwfgGu27GTi7hADXlgXSa
ZzVCeXSedYPYwZJVVA/C0zIrE6dgeNAnaghSYP6kdF+gqN8p9/NRVimrRDA8iaquuZC0bdswUBSL
arP39j5nWq00obZ6ZILMqFJeQTRWxGLGOSEhwKhSDUZoYKP/+T3G0FlJX0U96LHqs55f10kDheWv
efiJnCI9mhQkJFBJjXTHe5xFn5thTkuQfho/8t4d28FNhr8ubx7eZtV1AkUK2dARZLD5UUmHkHzX
N1DsbTzpbIMP2HiQvspnGUKc6YuoYZKzV/HYg6XBUwAI79nlaU3TWlE3jrsBIeclX50ZnGny0LiX
RyWCoVay8XpKOgx2uGgyiqPz2hkJedZrso+MWpAEef29zDGBOAnNF3gX1RFDMyF0EdGMyyyD3mtx
8R66r1wDjbTXoA1HSWPhRfezoDSdZ3umZsl4tNdMGn2+H1nfjpkJAhfI8yBmTxUkYbvCV5qjXIsY
OjgnoI6di+2LEAJAzO2jspqoD9eMINF3NxtHYziF5UlLHpfs1i5/rbbAEDkb9x0cc+kmmGItHwBX
Kn+p8dMqzGXTjCu7VNvxMDOXpbmSWBEA7EgOv8VrXHpdZsWnbGqqq8gaf5SphIrGAqo6Q93cF3M4
v/x7q0R1KKp9EeciE8Ts526YunhaKuJFUuNI8+JMCp4ictHFmGf8WxhqQhvjD+1l1g0JbiM+VV9p
F0+xm+9+4vFrQHFvDs5AVfVEXPP81XsbGmssJEwWZa2JVw13LXkwRLIDvPs3zOMNgDEPO7KSaR4B
kJ60o/VCb5HFrtzbmRPe0x62KNDuLq8Wb6dtERl7MfvcMlG7hNVq9N+KkV8VvSY7ZkKCTk8E/kow
fexdcqqlLosKjE5bzybECEW6mgKTMJmD2AztKO46fH/Rr1T1rIXHqhIQ54mGwERIRJ/JsKKix0tB
H2z36uO42oIVEY2CPXchojIZCSA0e/CSyElj2zHVh8vLTi31g5tARonegGkAy0xVt6gzSTK67CHK
PIeTlD6Hi+GT31b3GY+3QWJmTGuMqK9lpJSkrnYGFNU01u1nxgJFE0VVNP3DIwotGl+bChMmNftE
uarKPkjTQ2/76qoEl6G4cYRF/sFiTXjIF9IRQoMVlJRB6x0vk8l1dGgOVZALSTq4lrABYxZpbDQt
aSa6SJF8WqzlxpDVo63GghBZBMOsUKY0yAKHgJGWoEi+SKtLhMRA3H2zGQpj1JNGZpgBMMbG046q
t+4XZGcfNAhPognDpxyvyY/LayUaFv1JmwMia2S1V+iwNHkPinwn63a5SL9FhEH/vsFQC0saFDTz
ew25btPbVNkREc+CCII95war1CwNEIYeNPbv0oJU7PfLM8WNgTaLwxxrSMn9vUWVss93Sgf9c6Nt
HvtSegatnHXIJyuohly9rlrREzjn+EH9PhK/aICiyp0MNGn0SbHDUAETZOcZIPo1QvRP33SLwKny
QlgAIbVNDISyhE3Xk3CcQGFMgWInPtDnovRsI9mHV1BaVSAWkeaODHkBVDAqSPWx15osJXEx9S2o
dUAea6LLaZnxRHAITZFL4mwtg2yAGAOJJ1nN9QVAeeKUiiM3LuX/o5V2Uua0llt80U7LlXq4bDO8
4rN3sMzKQb46njJCYU9gitxHx+WsHhVkTSEW6l3G4myBd1BMVBRNyjRpeMT0KmhbxGVA6syZZME8
cjaBgf4bmAeYk5EyYMaj2KDXDMNJRSqMRpNU55L44goqzmqhXB+dB/TBAzJcjCPUwyxt7EySPRUZ
lvQ2LwReT/R9+veNR0pomxHER2VPb2/l4q5Kv11eC966Q6kMOQcDtYc2So3eA5iNLOm1AYDOh/Qo
Em3rXvlSHJZDvdNFNkZPng9RCs2V0yMXyQFmTZqchIZu5zg10GdGmX31u+XLfJy8EumoWJTI+dAP
jeoFDO0NjrGzvtD1vMgRqtDmyAJS5t2EXRT50W/pO6X3pfygUBYGm443XEknoYoQx87f4VMT3axd
DDmEqKH4dr+rD6X3UO1sl7wkJ/3WOKNgdofKMQEXHD+geRuzxVTwkLUkYWNhiv/DYTubYF/94xLT
nehM/i/W888Us7mydlmhWtFhiHBWalB6UuTkP0ZXQRomKx0RHQh3M2wGR+1rM6GRQSZk84GWlT4Z
vybz18ubQbBgFrOZq3achjLB98vkLunOjb2zMkHuRQTB7GelX8xInwGhx55kmm41HHO8plweh2ie
6I/YzFOtpMSUW4BItdcYp0gWOCW6cS7sY7Z4Iq21tklCfL/Wvkr64kim4o7m1dI+d3IwaoLkEfUK
l9AYr4Hyo1zJFboq6IEdZKedf2ftrQkhZvTrOZdnjh6uH7BwyKM1nZ7zbKYvN7oh1nAOep1Vpc7Q
91BVl+QnVUp2bTv/vAzGTw8gQUCb+2UIhzLrlNlpTLJhlb3Gn/yiAyXLqzLlN+usVEjR1y64sURl
03wPYRJIM6HIAXEM45UaebKGrFCpw598AyQw/T58VQOjdSL/liDh1QWDAol2wqLkgaXcVOwmnAwJ
z812HmTjIcTWFQnrcXcUgk34esXUdPZJtJGr3LATPDMnaNC2r3TDzT61aTcQjN+xB7UMxw4QUuV0
eE6eaq9XngTGQJ3LB9OD1CbtC6SPD4zzqVtDqeRsRvXjT0jr4SjW95KvHPrFoe30n6o40CFX+w8e
44nWosyUYZ3wrLvG+y7SnARdYQgG/Mvj4vqiDQxj40YpL8o8AgZ7tU+f5/DX5e/zdixeawwooZoy
uocZc07ivOrXzAZxXJs7duzN6EKxYggFCIIXnpltcNhMQdpTelrJRHJeOUF611Ebt6kFNsCbKxR/
WCjVwcOTwZb/g0Zublo9Jt4aGmPryKVtoRVA6UgrcHPcwWDOIC2Ch6APbzRkHHNFKiFVTpI7RbmR
qqvZEEQidN5Zc6ZFqf+BoOu2OYOiNZSSJgPEGNSoGfijHtwLm1u5y48Qn4A9HDE4W0+l9mu39CqW
pVtLqCh0zjqt39M0ddZhEORVOFB4m4O6K3TMUOnBtnklXVKjIqlSvbH1yPDFag6J4jehAIWzNCi2
NFAaDckScGswp502LCB3XiLVq8lJjb3KODVFcHnL0E8wS4OXLNpmj1d0TBuzJVN4umJUV9VrlIfM
mpzOtp2+/pq2J62s/ctYvOPmHRhjB5mFNtqwAZh87A/gH0qRmQZp6+w3v7rz9IMI3AFnC72DY6Zv
JfZApgVwca7sZmRXQtFhIEJgbhXVOq6zJi8Y0DTuG8ncYQsI4jfhpDFOjcRELhVrVr3FBe/PYXos
UMuJyvhTfivW6RIMiC36H+dBsocJU5ZJoyNZD80yewIj4Bn1xuLYYoe+adNZTTBn+cl0rCMYY/bJ
Y3klByDI9KJAhkCTsJ6Dc57CElC9DG1VC9Ecc57qJjre87RRkdodvfpLg0rLdp8htRu5VIlOVD/K
uwq9w6PTvHF4tjJblV0jq5Ee5hOVuzTuzWOLuyUyYIL55E/n29CYDQyCh1QtbQyNhL1TTjeqFLma
Ibip8M3iDYTZuFIyT5Em1yp4miJHJ9+iVXBCiEbBbNU4VZvJtgHQy8XtbEro4GvSlzCrRUG9CIjZ
sd2YgIaQjmTQ8bzdxnB2rReunyh8QA4FpcM4HUD7yR5FcZOuLXh0kHEiD412rCDfVtq+YCfRUPOD
734DYTdrE3ay1SoA6WHVkkPrh8EdiZa90k8CYcKG8/qMIaExjCjQo/3QrmOgUNlcUiTRzDMJqOpy
uLd39REUlSKPx7lSvkNirC2xy0hPIiDFiZM/kCAq9mWQ1x69EKG+8RklS+6cXtfushd5Cq6hoyER
1z109RGWYzRtKytHeKl6oY7M7rIcBqLtPrNsGwwmy9b3ZqeFkvJ3dhX9aDGqNpMDetHg+iwRUQLX
SKBvYKPB10DND+P60lGTK3rFgIoIbbPPg2Snvoy+DGZRsIl/ImBBk9A/YIzf67vJNFINvp2AlaBA
21t8rmvBiwb/QNyAMB6vt9Okg+wmda7D9+ZI2fRBRekauFPsIk9UjsVrU0ON1NuYGGscCqJl4ONQ
cUdWA/sqDyzNG/fpk3WmPILg366x3yRP/3XZTOhnP2zuDSzjEfEck2SdBdiiuWnV7+pykEffrETF
0nyDfxsd4w97PVvyJoYx9sscpEPo52suMnju6QuPgV4HCBl/eMTV67JOV3See8nX5E7z80C6Mx6S
E7rvaK5Xeih/Xp467phQdoYDHzJCNvvwZM9xYy+DiTeFxnjRsvRLFXaCS5MIgpm2DMSbVTTZKl6+
Gxd1pKCQtgQQ3JMKndEavBA0YNlXrbXP6gk1UYjMpQHFteh76fU7OWoEq8MdyQaGMe+lI0WaV4Ax
k9OIakY8Z11eDe44cGJQujwq/MzEr9a89Brp4YBKSamDJK3/ssIqvdJIUQgORM41E0b2DxJ7Ze5l
u41j6rzHgJJCZDt1Rwl6hEXw3K25wWEceJo1NjrWgZPhXo7WifGAyoddiMLQLvIHL7+jjjz0w9//
R9qVNceN89pfpCrty6vW7nZ7TewsL6rMJBGpfd9+/T3M3EnLtKb5jcevrtJpgCAIgsDBdUWyHf/G
I1ioRJVByIABCkzRm6ASzLjyiOEQCF2Ux0KLrOZTRR6M4WlE9vO/IXE2YUtjN+UZbgHWgHqBLJDA
+T+TA8VIbYm+Z7NupOL83EryTO8lJhUhnuLEflOI3hj3cqsm6tPRhMuKud9kciUMBbYbOHmQzfTn
0k99DEE5mb58v7YuuqcD6ViIgphdG9lAsm23Way07NfUKAFZSaNXd77e3xLDdo1RYPMiHM4oUPmH
d5cROGr3JE0/F/Qn2Rg22gk699ln3toeKGfBtMToEzmTd1RiTfGsw+Rl6bmcVHdOlxcURwsMTwSj
vtbagPecKi0Bs2Kgnul4Whq7tS24a+x6PEaf+/+ycBFRXXfIdhKAUAy5B2GIp4sqEnYD2A0Ct/ik
B5m2kQOBrKufFWrpWnX6OKvmWRkzdLFk98vYCl5G9kiBYOQXsThLoIkzpKjbRC7iUSXeUt8ZIfLs
z2vUZwc8IcwreA4yv/RErED7FnjB5ZxFbbQ2aslRkbkspVunuluWtxOpD/UgsMFd9456RtUGT76B
zifOONrVUaUYbrdUMfTT/l53NHe1bESS3xwehrhPPKuUTtToP1x3h7tWaYO9DillEy8XnIsyVXVC
kTmA83o65rp+KNbmpq1FVQq7itzAcDEF7nLSokxQ5Ji3z6NZebNaHnEP0TGbQtTxJBKJ06Wk0B7J
eIjkmHk4VTl4fyR3gQava27fKC8y/XqW37hBR9LTtgG7rb/U3hyykgLrj9SXPCOgxxTFaAG7hYjS
LwLh+E5XS8NYlHYCaCLNL50Zh6tWPfZWIagX3a07Qm3533ahct4qJmuiLTqU2IdKqKKmoIh0vz8x
AjNyyj2RV9m/+GzwOMel9OhGIGwDsK6k/qgcmB7LFw0EPeDZEiydSImcD8tlCXOyQeDjl0rx2MdK
VFjJvVOJ2PREMOz/GwNZjXxqSwZjNPaPvu68ZW7uptoQ+HzhWnFeyiEZmHLZOdn7Sjh/xC3uqN0W
ZzadrH8ebkRTIPczgJu14nzGnBVLU6jMZ6T6k9JnHl2WSErMoJXroJymc6JhuFZfeF1SfkMPa3B9
4+2ecRt4zpco+kjLQQJ8V9+Bu32xw+vfFy0b5z9yjOaRqhy+Squb21Wmn8xx/NIVsyCfsO/yf+8w
nuhOVSWM70qxahlOMH1UvUQp3HJQvUltXcOsEeu4s3AkC9tHb4Kdi/I0LtjR7N4Y0FKigT2B0S52
XhI4T+BPcP+aGJp9uq7L/fCUpQqRWUJfBZ+dpo2GCmeWLMSc5MpV2QXZw/vrGmVHvAB7+Y/EXz8I
MJlveiPjBpPb3mZqayVluUNW7Kx6pQ/eHb/x0eCI0cyigsJda8Q0XBnzj1BtwmdDB0vOc9TSIBhO
UFOWnmrRNEABAJ8JVScFt5UKAOYyuGX3pKnRdX3tnc2stwwlhDYY8vjahXxJZydtSiS2RgN8MTGC
09EnQ+s57/IcWyhuZWitr3LfYGXsW9bWXUXanXZiJGyYFfUOH7+F4pwvSo/JTGVAld2jTG8y8ylJ
P15X3K5xbzE4x0vBgr4q4y9DG1C5f5bc3LeP46k4dy3MTQnq6B1kA+YWkvO9XUoMkqWApNXiFsPX
xP6WY4hYNwtuK3tWt8XhnGwd9/a4qjCKDLyXluRZ5ihAYL+U36Ua3quQjwYb/5t6FiSxZJQfNzC7
Wp6O8zSf6yT9k5g24qjWtsJ4NHX/+oLtCoXw2gEBCtixNM6z42LUSVSiyK7i8CjvC9Gb9q5Il+/z
Q9do27X2auP7+vTVkO96jbqmimayNcF4GsGNQSALX89qqKOOcQbAmnWUJI5hjGar69rajSu2K8T8
7CZ+iY1kSLK0ZcloI0SY27iMGZS8zAECix+YwywiRNjfUBubYKfXBhEdMeW0aLBu+ZG0/krdzu08
EmLMRxsa0fxrAKpoR/1KnV0zRKbpDSjG/ZpmKgF0NKXQVtcPuV59zXT6OCxfjME5WtknlF57eN8v
BBretRfUwKP9ByU9Kl8DkS9qivsgjFHRJ6/okelvi/NCXGv8NM4Cf7hrLxssbkNPqjwvmgyswfjc
ph8GUUp3NyrUNgDc5uraVKO5wnYWqpDRvXkLuomf5ACed19+Elgmi1LeLtnfitP4p6y5TGW1UYGF
jrnhxQFttOOt3fkvoh8R+cl1zaH05bV9VKXedVKe4QCOdSP1emVJ8HaXpCt5R+B50SB6e18DmWbR
jxjJB3Og4PnJ7tb5qy4anrVrchcXxT+ZzY5kmn3NVqkLZeuDmgVz/1MiqrsSUaZ1L45mT4F/e1tu
X9FcngkZ4KE0+SXVTMQulmdlB4Ep7EYvGxTunM/HFrcBmSD/2Xuz45bx7V818KavOreJ6mrIvHp/
lUK8z3NssLnzX5LKuF51YA8TKt/7j3D/rlo19/KUeeocf8mWG2u1PZILhBbJzBZ547HIUC61nDLN
NrUbpxUKeIOsiEzRbL5dy9/Ix/kMxckybeiBIxWguSCfdBFPpsBEdM7i6zVe0KsBAKI/EdUb8O6Y
+dcNRKArnTtSKhvURUaNNarynyve2WXJWwpvmkWn5d51bmPtOmftlpXDIQ3AYZQ09EQjIzLDOhKN
T9jNOm1xOHsvwWIr5wpUFn81MZvp10wci/EHmvcN8RWvdf8nzm62Em887sUUdM7UaYz0CNFQrrc6
7q+udRRqYa6Gt/hVSEPRC8N+6LGB4yx8ArukKSeQsv9sP9JDhkoCydNd3UF5BEjQ/XduZRSJgsnQ
RGzIOfkRTZdz3OOWpTSl7c6D04SK0tVul7TfEwQi8DH5UcnAkGYiqlOTyX2PmV7wuZ1gOubQxRoO
mbjDTWJxXEqebTx4GKuQrWnfUi9Q3I5olTyrQZaHFzDcjc/0zvwpB8PiykEWsHoDdXCVJRhP4Hpm
nIrgcYyui7qb6wPnzG9dc1slb4dBTjDixi/xoBMx9tgFnZsE0zeVQD5ksvueO7qGqy2eyDBY7U3t
dDyOmUpLFEbJTRslRRVaQg6sXVd5geDLppEJs6VuAkQ1Ppt1WOk/rytt11MiULQYiT1mSnKLpq3N
lC6kR97XkSM5Nw9plx+GdhUkpXa95QaGWxqzJfNM1g5eTO6fSNe644DpSrEc0roRWPz+HkeJMZh6
MOQO9HmvTzEnlsteHoHFWMPQJBwR8GB91302Thx9rSQU0dvsIxqoBIaEGjhTOK+yNElhthko1lDY
HKL5OSIhkpfnwddD+ZB7ojCVfe6NzwSZDkgiFVDB84/aki05SpeseL+01NtkbW9Aome5St0cRzSN
5Y0oxN+1kQ0e56OTthktM56RXalubH3xhu7gYGzvdUPcP4A2KJwSK32WB9tZYOnBclJCE2OWkiBX
UKc0hOMC2kjWFI8Cleuwu/trg8qFIgseB9eqAKpRf9Tm+1UXWKPo+5wxmkum5naP7xfyarntYuUu
qoUSkevbvbhcxOC5Nu16LROtBAybtgSqzbBd/BlkWzne6YmIem13MxsO+JzYOFU0jrzeYHm+aKjU
RHUKbZOgYR3j6LOWZPWlMEQ3Wab+t6Z+geKMooxVaUC3HzwsHkophrHFtZtZR60MVvQ+L4ngQXjf
0i9wnDXEWpGj+J3trLg9JhlePAzVl+b3DEljdJC/NchZxSCX3dI40KBEIlIclfHLdav+h830G4B/
Q6SFxRjRIIjVBtOpP1uH9WDcyUft6xSuP1mGfHGF1a7srLiyWG/eEJNKAn8BpGpaN3tJnnBDcjEo
+ZwhRx9gvE4kem/bdYRIW2KmKDiCkGrmDJHWIwhuUPTq0HOhfxoUdEaUd9nnhioCN7FrGBskLowy
UlwHpQQu0EpG1NvYeZqDknVou9yjRSl6jN11GujGARGNBnJtXpHTSsicNUhh6kNxHhz1sRxFkfCu
6jYQvECGlhTLBIjCMTHudsLkXSkskKn/o1ik+WFRe8dbiDWLOqfe+g4LdBOahRcBB8OL+Qq9GhS9
SCx2tW8WNPVoNd2ptRK7i64+WNW367vg7aK9xuL8lDoNkhl3bQ0+uD8bNQ9b3V1KIji3RAJxHiq1
TIwRKHp0NK4P6QgyjfaPog16++d/k4XzTANyAomaQ2/l+oDpry4oXckg6FgQ6YvzSmrfDU6+AsNC
malaPPWoJNK0T/9JEL7gcNCNTO4agNSzngay8agVTXGvlejn/m9AnHNorGopjBwLY8/USzI0OIJT
s6WLoKJBoLRfl5JNzqRZUClnWIAZss4lpHZ7HIgaEaWw3+5XZssYSo+I1rE1vk1TKgpiII9X4yC8
7/sAJUsaY/3oPTUVWMHONeoVFH/lqHpUB9MRUMh82cgDxMdmclFbNgbsGhV7Iu6tfQ3+Fs3iFqpI
lY6CrL72K6QLZUyZQ3atEdVs78Tor6XiHN5iW1kis3Va71WwSQxR5Y3u/NQGKia/iYdev3Xhr+G4
e1UTIyceN0PtJ9WPWrMxXOvpunnvPC+8RmC/YGN4nSONjTNhI2lT9bXJ2qNsS58kRz+peenpZYV+
5Pp51MdTUv/7N6LX0GxFN9BKOQyjoUGXVvJNa5/WKbgu275PvVgE57jxlGyqnYTvm5iMYHQHZQjr
SXKpLdi7uzgqKFDxaodCAv7dLh4IyEhjHBCTdO4wTDs1PYWehl7U2bS7eS84/PudQVtwl8UNdlT9
aFgfiTG4RvGjIS6aWt7j9TZQ3GbKs7KTDAtQQ59GVYZ2lWw5j0kWXl+hnRc1mMAGh9tOTtqRJcYw
GBCpN9QDLV8WEN9GNUSHXGH3PV3dNhI1GgmWi0+5TnaWZlQHpkWQQUuUpHbXgnogHsdjvKjGf98N
biTk9teak2rQKqCBTwA9RhGeK1Fj0spRc8StyjcF+1kkHLenMtqqcWHDFntdCtsvVaPdmPUpGURd
GOwQfx2kv1449js2ezfJ814lI8Qqlq/GnPr6+FynnWtZX+wOWUjtNLWC3M+uf2dDoxRVsUA6zElm
x3ZTxApM0kA0uZRBs3R42BDJJULh5OooKam1sj3WB6X8aH0bzMfrNi9C4CI9pU/mnrIVIs63Gbnp
8oYsgt3LbOrt4lxUxUV5bVXplTGwCCz+llYPlqiq/+11mi3+5ftchNfmcTKgebP2R1v3ajNxp+qj
RMJ1PerJ4JJMsPL/sId+4/HBnpISCfl2hue4caSBEt4KpOceZy7bQqI8nGCBfr0kb0wbxNOl3rPA
ZXZu1/4mxfu6qB1fBMG5PYxnZhT4EIiirXI+K0pkyAKl7duAhXQixtVi/AsXORQDxr8YBihS5vRc
jZ+S7j3fx53Z1FCYhXd17oQotEntZ2PB97ulcqVaj4r637Pows42GJyaYi2XVTLNNfjYp+9FAjqr
4sUhw6e8FLrpXXVtoDh1yXVaWbMGcZKX0U8O2sH250fzSx1o0Yo2leVQpoJNumsDG0T2izZmllad
bgwShKvtb9TxUk32avrnO3wNuyVjGI9qg+rtNQYK+Yu8MRlPjv2tcjwzHd2Jhv8Ng3M2da+odE5H
XJD6Z0z8TKbRG7M/rmPsnjYbOTiHQ/EM26w9MByUHsh2Gagp8ahs/mkrmLxcPBNahdlSRNdR91fo
t/Z4ErcsnY20WaC9KYtd0oAygQSqkGiSWdYbZ32Rjc8+NVqMMa0NZDNvazYj8x7j1k5448O8NYIK
fZHv3g0QNnDcnlLWwlgnpkqyOpMrV2OQQMKVyLezswirbna3Feqi0DWHAtQ3dJ2DlS5pn5VQ4Wn5
yfrkyb12h3keyRFVWqAHnSVXRD2yu2obSO4EJypZ5jxBZDK04NzT3cHGNEszuG4auwa5AeE21rTq
clcvkMvC7MfMNXuqHpJ4yI893tgPbW2Bw2NVbdWdYgNR0aKM/zrFDNe4+QHcrstxvKe6hB9QtKHV
RIl1GP59oflrCG7TJWoyD83A1k77Mpg6OPLuZBD+XlckU9Qb67/Iwb84rHrSJfIKECrFd04bH4oG
cwlma8JEX/07mmMFePvWoVsyRlbIb4cfr5QMiTlVta9OwZA/ZZ/N4ft1ifZN/oLA+fXY6NOqJDjb
4bKOjtQdjEwkxH5ApF8wmJSbs4N0UmoiQkGUekjQbKYd9C+jN2Cero2x76Lig32V2RiigDHljMTl
NZjcmhi/5hQ4ha1vre61xXdHNC5CBME5pakcWolWsAKSnuXkVConSRHEK/uZG8wT+lsM7oRPrTmd
lpaZ82OPE74IxsPq3CiREyFx45NnRdRUtisUyCxA8Ie5zmCreq03IxnVWRthaqkmeTRF1wRR3aQR
zW0VwPA7aCZdnow9YBYLbjyscGce0HF43ah3/d1FFoOzgaEyjQFNhsgbo/i+Ho6yetuYmautwQxW
wRKNvSIivt1zaoPImcTadWs3xEA0lD6w1ckdOgssUl45frwu2u5+3QBxduG0VrWmbJlKGkzWSzGJ
eG/2LW+DwHkEyJHoegIENlLVPhXB/8+vX0/sApMICwlEFsH+v/EO6zQoRWMzwwMvUWOGIN7xyHS4
rjahVNw5OykDmVpkNvx+wDMdS2w0KM9RrND8MPkKIua1FBjhvtvbKJI/deVhongcRqj5bH/VTyAb
x2xaFD0pJ1Yh8a480QaNO2KntW7XOIUFauYBt8EEjJOm6qbS9+uKFG0tzk2AedTQ7Bp61FQkreeb
uAebiurTrvDs+NZCFjuxBAlLAaTJ+IY2BkLsETT+zBXm2hNybmvWBjn9RPIgHpByu4+7H9dF3E/z
XVTJk4OCo1aSBplZ5JEeKBbuKAVoF+oXj+2BIpwOaXO8jinYBCbnP5JFLoqUnVpy2XpdXHoj0lMY
xCqIJwRuyuS9B0TT0GODvQ0C3hnPAcnBtHt3of51cXbjpI0GOR+yjM1K4gw4C7KIoLVynCQyyKlX
79ROsM1EmuPcB0zDpIoCqCb/KWk/DHBKZ9K3/yYO5zxWve+rygCGnRO31M998TNv/pBBCFB/uI4k
tD3OaaCrPbazBlDp2bhflr9myIbmx+6zYbhS1EelJ2KLF2mQ8xzUGIayYGeXloYxOuUt21cKETvS
vuUZYCNhA2t1vjVeNhbaWybizHhsAm2+SSXdHVsMTQHadRXuuwsbXSCMyf0NUaWspHWvj3iE0mod
6US6tnQ46HnXNq456gu4fvP+pqHFaJyyRq0GzKUy1eLfs2nhOmJcfgVnMkuiKIoW41fYTYh60CUA
6Roy6Yp8siItKO6FXDMspnlzNdkA8oazYjuOPQAnA1nHGoOHMflycFm8WAqZbfZN5iIdZzLWjPKF
ogPYHDs3JTU8XCFf5FJU1SiC4Q4bbZJWjAtBZljvBm8x3SEvXJMKNve+Zf6WhW8JtZa2MVpUJ/v2
9LXtHu2GwD5deX66bpYCWXg2y67OMtNOoDJUaLjD+kyGb9okup+KZOGOkSZr6nzATDccIyjrpu6Q
WG5Mv9rvyqJdjI3vcpWQmnPWEjiZdJ6op8kfm0zg19kRccWeHe4ISdO2LWSkLXDJsh7Nwrij6OW6
viQiCLZkm8ACvO0k63NIYS+Blt2qkuASJ/o+5wNmRZNn7ZeWqgcHozkzUc+saLm5Pa9lZlF0NVsG
RJSd6yT38eDpopyfSAxus0+FRczcwkoM+QdDv1HV4PoyiKTgdnmh6bPlMIedKmuYmDdJExbJfGhy
QZPn7g7EDBkbBdIgOeS759vCKtu+QxoiX1u3mWe3MYKsf0+mawPCme2aL00f/4odsxJzarT1g66v
Yd79+xJbnC8bHN527QSECiU7T/UR9SMNasv9dyzLBoGz3jGLlbycgLA6SHFlnmZ0aFz2BpF57d+T
NkCcFfd2Jjczi64aDJPBUJDQuIsPrIycdTsWgj0pROOsecli0pUlrGBiY0zZPBka4Q2gRQr7f6nW
3N08G+E445ZYwmVhL8/Tem/Tcy3qyNq/2F4A+NuRUy8rnQkAajBCtG4PkVJMZ0jOMcggwJojpW4s
2LCCjcTfj2Sl6Q2HFQmUpeZpo0u1PKxLwbEsFIw7y4x5zAtJAopBcOcLzcgKaWD72eRiqkdxVP0s
FN2hhZj8/Wg0Kfh4WSFJ65KPCdhkx8NyT4/lixSx3Ieol0akSc5b1CBCKZsGMvZK4i7ktFZ/Ek1g
8SIM9v/NKRevzYLOUWYgbAaZ5A2KihR/9B5nYWgqiO41VBZxi9WaxCpwS0LWFQ2U9qC5oItE9hAF
K01wHWlfnAsSt0T6PCm1iVPPl9ejPR1N+jxW/54DiDnXCwa3LKmFyrKC1dAOJ2Vw2TtXFWFUYY+h
U7I/fCiFQ65EQnFrJKuFViUp1FeX94YdlvHDInoz3ndEF5k4dy4jdgZLE2RqteyYaORIRxGB5/7l
daM3zpObK5UKbcTadIab3ekYE1N5/Y1au8pXVG/CnzsYsSA4cNk338SJG0zOn4PKs1cHHZhN2Rxk
GeNvTDsyFvCGpd9KXdRVLtIi585tdM3kYw8tyrOvlS/U/nLduv/hePq9TDyRkTEYsiSxkmfW+ZoF
xa1yx3qqYrcMyqgXPc3shl4X5fEERnZvV7bBip9V+XHIjq35WKnEXUQziwTmrXHeAdxMpuWw8ueS
dF5mPFbr7I5VIgjnRSicZxhB4mtMGVAGPICrrezBs7oKrozXl0gEwzkHgktcURqAWZUfqebO+Q/Q
TF2HEFoB7w9KkijrhHNoKR/KIyvCw8RPVE52JzmswjKSwuuAIpk457DOqUUUlp0B14qW387zvSbK
wAt2Ds+1nCOa7JMBEOABk9t7WztcF+FXodMVR6BxjmBAWTBZ2cGgRqwbbD6sqIVpXUaxK2r6EamL
8wKYgaMTm9lzQvvDpEYypiZn1vfrAglA+PpZPdHtZcYka/TD+O2IOQfErTtZYMyCVeHrouKO0mau
sCqMR3VRQbEjQhC4GJ6VwJF7dV1jiEHwHB9OEpoE6OQop8YmmmdV3fEdWrNRh4WKNJPN3Xkd7ZQW
7R1dI41vsUk7YaM/daKgbVeiCwTvoss+oUOd0caXEXxPLlJHTihlZJi9Qh0UH9MqFUFAsmMKpozG
V8fGlF8HlYWvhZKdbpzb0cIZF88vbazfLAPxB010Gghg+MLFNc61uZptVo3buZUd5PrnUTRrcsfg
tqLw5Ypd3dr5yEShfXEvjeS2EA4nFUFwp02WLnbpUIjRfh6C+LTcxl/W1NP9OmiORSiv/nQjaizb
uzi8Eos7e9ppLGt1glhjyHjew/WQef2JHid/OGIO26OoymHHBl/hMR1sgno0iI64nUPGseqPJEVu
yVijYUAts4iw5x9Ew0AcXUc6/c381XI0WjUtYO7KPas17MBfrn+sgxkzuzMQGrzDQNhQw783MB+S
rCsK2VQLG7iLP9XyY9KLzla2FG/OCUbpLKPCC/N32S7YqI4OY2YYRMI5AaZZH2wNUYGmGFlxTaQA
Cj89CW+VOwZpOBtE/nRd69k0FyCuAygawGcQtXWAqDj/NficzRXqx0DEbbKzmV+BcrG4k0/Disqy
xl/SD47+LdUq15g+Xne2u7H3RjDuyKWtUvSOAcEqExGDtDzVsXLjTGagU8xcMQfB0on0yLlBPLfU
6jAwPba3UnsmtcDNCsThe8AWFTmHqsT3y+VuKu5685Q6Dw19iotGIMneptquDt/+hVEaCW0rQHXB
CKL56raYvMaffDuk99JZvxXVP+9fzS5LZXFOcc5mSm0KcwDOy+yjHvXU/mH6pmuc0oN8Yz28xyW+
EpHtw80+02el0scVIvZhkWN+l3agP8xzGziGqwTk1NzMgpvgftS8kZFzikZBF6mQYtjH/RAwTyUF
cVicNY/1uonkExkL50bQ61Y1eQywSnnU6x/Z+KWfn0DI7c5UINeOr3+lSM59GBVyKc0KpKmiKCl2
M9vwx/5pFTWpinA4j4GBm3NJLODYNTrl1TCVPoMNUxP2R+w4YDRBo5wf54kDR8/hKCjxHvRKRzWq
4mqfWZaAMSEqlvfXFA7y/I4WCQA6IL8yMIzjzYAUq2p6q2eHpaYlrk4OlTK7pimoUtlxTq9AuFXq
y1RRa9NEuO508Qu4SewopWUZXPe4O16dTWAErZKhWRiUyW0qWSnGRU+wRvFy28oPC1Lzk+hZbO8m
9QqE20dWWTuJzECqIip/Jb+MO830uzMoFIRPyXu79hUat5FaqdWrHNxvvn6bvbRH8HigTGo2fuXj
xS2qO0b+Co1bpsJQUatXAc0sKm/qXqa491Xju0Neri/UjnsAjmlj/Ble+lHw8Nr7DZXcqjZqUf2R
UhOt0XmQdcWL3qDlQC8ebfTM/zc8zr+vEkL32DHgbXOMkEtbeleaeMW2SLAk0oOqiLoN2FnLRVGv
5OMM0arGssJAUqxaZIRshM4U/k8jdHbKGl7hcLYodYbdZS3kchS8bTAg6zn/OQaM1Ug45np3D28W
jTPFcRoltAYAzDKyczK3h6QTPWvvkJRYrwTiDNCIKyXuNChOKt1fFPPoyo59zM0ZQuXn4qMZ3E38
dwTVuC5cYnguUJMXpxww2rLx9frFJl+VUdA+v7urNt/nIjPcfMq+ifF9Rypc5Cvk/IuUnUrRDJvd
9dFQCm8ypvc343kcqk5tj4yFPza3ZMb18Xh9E+2Ksfk+Z2wlzo8x63H3QA8sQerwo9qkn2VCDmaR
h9ehdh35BoozNclC3YniIB5DvUZQ26qH+j9/nUXVcSKNcdZW1doArpVfMFEVP1HRvE+RGNxZXuZ1
S+MCGpNb6pWKW+M5cOqD67raP5A2yuLMlxZg9FdkoKTHBPSFyeOSus5thTdA6VhO3nU0kUicLU9p
Zcw2S+9My3FuArX5nImi8V3neZGHJyoivU3VQYI8Y8jeGO1jH0iRuHV8d/FZH6quYbzdm3E0bVKr
Hemaxs8s9PnLyVcEMIIr0/7SbDD4pZkyRy9TYKDQkx3eled4PaYK/U/T53f35waMW5rEaI28qgBm
l/bNUPiYKPTRxoOwLtic7Ee/OdwuOPz6qI1MTRXzaFD6AGkGeie36CJJC9cp4+e8wHAzaRAUDO5a
nW5ZCBgwfezNaIcGhZOr2leNr9nRaJ5mJRpKgXcTQXDeTR1jDGopAaF0Byvvgz6+A9W9aK/urpGh
qPhDqhJ0Fq8DH1WhZFUzXPsc4ubHOOo/0JOUuLbfhdWZDWS1D+UpfxYlxPYuuGiRuuByARBYiAy5
T4Gbn7M7CuYv+6P8HepEx0wFN9EdhI9nu/rcIPIhUN2hHzYBYqyjpZgeNPVjnwoe7/fDhQ0It2gG
iPvTrmcgtVez8YEezdzCk56zIwsW6si8kcSDdXc9xwaVib65u2dJZuDygSh5eZzD4k4CLPExB29A
kgzUMZHjV4frXncvI/Jq/biTyl5ksNW0EFR+zL4ZYXsvBYnuD2F37CPyON0oXwSAzCDebHLDxlgE
BdVgusEdXU2NPppxdFgEG0c6iBeriPEMK4F+kwg1uq/QCxjnJvt+nPuZ5aST/JRgKKwm8Fi7142N
MJxnxLV9XvIe3x/s9U5OraAGibYlP1mW4VGzEHiS/TvbBY4vOsoJBqzlE+DMWzNKDgr6z5XVHb3J
Z3F5LeLz/Qfj+K0+vuJoccA07aTAwxyDcPXZZEbiq0fUqkdgTL4X5U4F2uS7MXT0N8v2AtNI4rt2
Bl9x9eKYoZbeFOTf1yTC6i+CcT4kW83KSllqYgbpeHlW0bLdCU6WXdOzVUXHtUOXwa33ei9XeKxU
pUbFpWZtjvW63Gj035PT406zgeCclKqnA7WoBnNYD2N1MtVzPIkCjd3taqOiX3FQ1P+GUxolA5K0
yDOSOPcmSiOUA430e9ZEWviSL5p3s8czBYkcWWFxk/mG5DgnrUxpL6OeSVHu0pigug5z20zzpkMH
UjePobFUf+DV/MZAz6Qr8Ey7B8sFnM9DW00M0hgH4MPJABU+q+j7IDFO5+zcVW71MfFqb7oR8UqK
ULmDe7CL1E4aoHbqeKLFA8ggDn38QSDbvjX+Viyfh86dFY5+BHMFObZHDKdR3TyM/fHUUCR8MC30
OfkgWszdiGSjTm4DSJpZLaRQAKmnbo3XOHV06zIa6bs22kU0bheQ1Z6lfoYCp+GpXW+HSuB1mQ9/
c2Bt5OAOZSOXatnM8H1WGsSS21okRepB1EkiUhd3EPepXcnOBBizx/g068YpD9qEcYVZdN0URJbA
nb9grZHmuASOMt+txW3Wfrz+fZG6uCPXUGNTs9n3VUv2EuMko3Z5ulkH4o64q+TIZ2oiP7grEqiG
DIxjN5Ce4ERqHbNHbhmuNumsO7mgkW3MAuewuzobCE6quKhkBfw2cIP56PX5uZN+OnnvZ7lAe/tH
/AaIqXcTAlqJudCFHRvmbYmJRXnYH9R7kMv8T/5WFWiOL3Zx5rKScgsnyOTFhrv66C0N0THlTZ6i
efNZO/Q3rJynRio1SCJ9cJtz/61CJ+Z7HpHAnv57DfnErV3b5oxxjOxlLo7mD0lgHxmy5tWPy00j
CO93fe4GjB16GyV35twiUYzVpLn+h7lgMnhcfWhGUb2SaDF5Erl1lRW1SplQi6efQNviZ88YcZV/
k32U4/giPIGR8uM7+rKyJcxNRul2rj1qdXmamidnqR+zVV8F+2HfcAzbxusONh3Ps4ZdIOmTDA2O
5Nksn3JZEKDtJzjwtPw3AOcO03S2uq5htTfZJ2W4I3HsT0THlOTPU32KjRtNvVO0UzsK7kP7lnGB
5VzJak0FWG4Am+Wtb0z5QZp6l8Sl4MwSwfDuJMnauSoAYyx36XLO+lMu4ordv5lvNMh5EqKoS9+p
yKobWqD8ueLtmUXvTumPXlGhQbHyk3tR1cqu879g8qVMJcK3pu2BqeDMT50TjX86/QvNzgS8z0r/
JIkOf4Eif5nRZidTq2iJasIOY+NBsT7UeGEsRTTS/7CNQbAEu8BsK/71r5ArDElsEMmwaxAbMUIb
V3ezo46mdOtB9Gy6t4sV8HGjucSwZJX3hO1CDaU0INKqPyWF5Pa4lQ+HdHrH28EWhvOBhrWmVMeR
7I/Lg1aEypj4jOdZ+Lize4ncAnFxYDtJi1XOvzw7eUCfkR/77UE+dug0KkI7cUXcVXs2uMVjrmtj
EkVCmgFzpfAkV9leXh26DGIZQT/8GOsk6LUvpahnZs8ZbhGZkW4Qe3ud517HmU3WsJhO2TsaGs3t
9zlfmNSI1xKDxQTqY1c/lqIaYebU+Ah3+33O6S1FnauZA42lc+UX0ic1jQYJ12+8PCeig2PXsW/B
ONc3T0NmNzmEyf8anFNFSRSXLgqsfTErkdD4OCeIm4Fs9BnQlkcwFIBW5VRE9SGj7l+0KmJeyP3d
i2EVYIQDm9kbh4RiaEcucV+2aeav3WNZfm/6xpd0QXXKP0h2AeL275jBJ9ktgChoVXQ8zrApMA0G
ZhteFsaeqNNoz9GidO+3XNwupoveW6MzYdnM7Ph/pH3Zbt040+0TCZBIjbca9uTZjjtObgQn6Wie
qfHpz2L6dLZMqzf/z0FfBOgNaLnIYrFYwyr+Go9086RPf19+PGyfpDOKcHYnTa2sth9Qra7ek/le
SkO4acrXYghHtXImTKrmXHYVaB3uFMzmRD2CFUTX1bH48rHONhzds0DC0a2MME9IDYG6YA7U2bUw
Igh1j16OLIqXBvmNrD5KtoLCWS4Ww9RLG4Bm863TMPsrkVFKyDRBOMCJ0tFkwJgoXgvjpI+RPbvS
RnfpPgnnFsM9HEYtiNHPXvj1n2oY8iUtAmtfBtnTR2pF1/skpp7QVFBmSoHT1AUFtgalFexKe2wc
dzotHqeiN77Mso6WbbP7WzfElE23DLk2d5BxiK5yghKp7D7Of8bVU2lKjMW2UoCFldqqbr6bGWXW
Bi7EGdLN2cnQ9x+hEsbqnb8vqETYdUS1CL5fK7nbtS9g4LpsF7aX6gwgqIMzahjolWL0oVP0t0MF
Sg+V7mEp3C6vTnY1+Zfhto34bziR0zPXbdx/XBsQWsIkoKAqEfujp0ILLuNsHiXQEfAtsQ0MEXvr
OKQsNcpi6XGUwvpTYs33LMNDnIWSx5oMRli9uTb7vm8BkyZfu2WvjV9jaf5xU8XOoogEc+GSRemk
AANzovPK1V7UoPSng30dHQ2wJOwIbnfpqeWXzjvHZQUqxE6nDBPLCMEJmn+x9fFZVOwKxtXtr/kt
+EE8E89dUCZT69edvHL0dLN0ekWF6RtexmB87fCiYug4GCFfiAJRKeD2op7x+O8rPLAF5n2YQw8d
jCw5pJZCfDJYD5eVcBvEQT4OlY3k3WAjsHSTVEGYwC+Y5Tlod8pl0edt/TsjCK6Kk6A62GFAQJL6
bqbZtcJyT7M/Ut2NqXigOUJqESWApnDZIl/rhJzwyFeuZkwVLTCUsSu96rvp2ujjnA+JLMS9Idgb
QOGyHadew+nNGKgt7svqWHUvVNtd3h1uAgQVfwMhmIi5LmrQJgAiK82bRdcCTe1v1CFGnRRZbkP1
OyLTkujYlmv5BlOwF4MddUrYAzP62QS8DTsKnFs78ZUMYQPeECudjLdhcNeIYupl0mas4wjEREPA
+PM4Nl44X5vq6+XF3FD1NzCCvUBYdag7ApjUPtTjtbQeb8tteQMgaHpaWJUNKmP2K4pp/qKeGu//
GQkaerKYqWzRBJc8KzQkOAeou6VhnGxV+uX0aJHKVaUdIBI9twQ7RJfSVCy+bhk9dehWTL5H9efL
W7OV+sPSGbqN5B94d8Vmu940omQiiKlH7S3F+B890OxrhwYDAuCs98fwSJjELdpewN+QYrSqaUtM
VO0Baesvbecrc+UZizf2PyWi8V1/f4bPOILalRo4wqcGONPdfDJPvElW/+TcqDt+lmThD5lQggpq
1ZxYlVUwP6aFj7ZCNzH7faT4ivZ0WaxNy0QJNQgyH9QSJ4OqobG0pdVB18MIQ1l2TXqbY+QfRt8W
it/WpXsZbvPsUsOyodQEkIK290tTZZlTMb+xOy/MUj8dJRfhppZTfBxVrqYKEuC3ty34DMGD39Ug
nFAcr7YtL1O+arYjkUOGIuwPnRR7wlA15rdxAOao6WseHi6v1KYGrOQQVmpSUk2LDcjRFLNLCy8C
oX/V7zuZ97oVyrH1FZBgFpw6TTBwGluCmur6CO67nRXQrypmXGU7WWR5e/vPm8OXdeUKlWpa690C
rDmsjpjNs7PtD1SgvhGHr+sKojd7Pa+zliGnoRxArOJOY3mIqsr/s+0RnAZd7afM0SBJojSupbYY
ootiHnNvFxI92MoA2Dp6VlBfSh0bLcxvBSKDroVGuTCfgozwaO0i0Kog618etFN84BPIjS8fILVc
Q4rPAJWX8HZsZL4zXtFm75T3JJGlhjZP0FkskWaateVgmwOIYeoXUMP69a74Wx3d/Kr+ae1bt/Dn
g/XD7j5ybFegwrHNmaaj9AqgMbmOnNZd1JtFNohjU8dXGMLBjWAVSNFOXAGDbPg0k+fLmrft2K0A
hAPLJs0qjREAKDHx/2FrsD/pPuq5Try4UJPcr7KNEs6sNZKJODOXhxO2f69qlzgSX1W2ZMKZRa5k
Zo4FCKOx/NRkXjU2kkTJRuzhjUoL59V2ygy9/9j5jl3rcQ+K4MytCDJACTJcH2GvfoMm+Pt1ZuWJ
rfE1Q426cZgOaul1Oz4OMT5FmidjIJGtn2AiKA3LDJPpGJgryRVI2jBmathf1jqJFohFi0Qjw6Jy
CMYUnzqWN/SWZxcys7rte5+VWyxW1JDSL6yWi3IiHhptH9Awj7rZ0J3280FWqrjp/KzABHOAwc3I
TXfYpgSjoa3l2mH3enatZm5bXEXSEc5S2QTLMBVLVIVIMuHgOnfsSA9D6JFPxr4/tnuj9D5AtbFW
QlOwE6Wpo6Y14VtmhG5L7ht98pdyP8twZAZJJAUYmNOAtBpy1S/5Mf/ReRXY4ZmrzCj8YJ68wFCi
7mKEYDbseelMCNYYhQdGwlNazbvL6i6DEMyF1eljUnLN6JR7rb0OP8ABi71BrQzqStGLKjI6O+XQ
pGarYm+s56k7hvPklrI3xLYMZwzBCEUGJo/pAzCGAdnMm0wmg+z7gtVBt3hShy0ck2JJAscZg0TP
vcvbsFXBv14nMaJvKnVeZrGGC/sahavE1/xurxVuHRTH9LG+Jf5wI68337Z1vxdODOlbUZLOZgFQ
c77Txh0G7jSWxJxK1k6k/NMYmkuLGGunxftiOBL6LFk4rqDvXqtnBSOCrcGUy7mjOWRQDtZT/7O9
XvziwJvFTT+/mryIYeZU+384m7K144Kv3G8tnka7sCCYWV4Vy0uIsQbFo0Q2bpYvycb/hhVG7dR2
uWTA6AK6629RzekNGG2w731zp171sjtJJpLgnahVUhQY9M78MX+CN0yLfTodL4skUwfB3IwL5vFE
3DsxI9x5IACsZcbgP4z0WakFa5AOZcd6E1KYz/ZDezQO4VG77XfgAkUAIw5kL73tZ+VKAQXr0GWj
mk8VFFCLUAvIo7jKq5p7QDtFO+3P1k9klaJLiKJRLtxSDfe1ytyq7CU+qkQLRGodxgoSZvi0H2Fa
d5ftG+ObQiS3Dl+TC4otUv1h8MNEmwUYvFWTt2v/Q+ogy4Bwhb0EI9iGtqU56QlgCgRhWPEp6zW3
bP8yZFFvGY5gCxaaRiDYhgqkWeoR9cWc77vktdElmy9TbSrYAyOsa5SC/rIH2s7Zocf12brhPmPk
qVfpjayIQiYW/31lfgwMSmsMrgn5dJtHQTtf5+y1lenCtm/6+7yK5dBsoPYUGRAqqlBlWpzaZAQT
wqdJvSnzK9AguJctkEz1BPOw0C4JVe5TpUdQZ57awz/xbpnqSQydOD+7C5VBLWasHZ/+NaKcS3I3
SPZGLIWOKiuO0gzfd8IbwhDQGmbXzB4HImv4+A+lczBXDi016KwRla6pKa16xEjUU7KgAgVJxCvd
Nx7y1wVEWIq/yAjmNkUziAO2T1OjAH6rdmmsRUNK4JKq7bVuumXYuNH3XJE4JtvhphWMcGibsk4o
ayAXhg3ikYLSddUtPxvBCB52l6DeOQwKWen/pm1dYQpr2S26XQ0ZlG+yXxdjPzTfxlQWb+LL887o
rTCEU4vZlJhPOUCuLsAz6JpnfZObcLd4obvclHsqiZrIdku40SmLCkfPIVKXHqrivmmOavMpd/66
fGq3n5QrqYRj25WdydgCpZj35GTstEPhGUF1PftcBWVVSbJt4jZkZfgwvb2bLR6mscandPw+xr7R
fyRMg+ImhDqRkqCi683SOlKZhSvDGK5qZrgWqhA651FjGM2QP19evE1btMLibuZKHIZ0WGJ1wFLB
Tp48M1uyOdvLdZZFOLA9ut6csOHfr36o6eT28z1GTniXhZCBCMc1qherjjmIEu4V2JysD0pbVriz
bexWS8X/itVS5VaUs3wGSvudE//zEo3yqt+xgPP+y3mGtvFMEC+gVhuk6GJ7caIufZLxKNByl6IN
vt/HqDYGg/gO/dPAk8WBNhfRQocnL/fETAFhpzQ6V4ifMZyi7NSrV3T0ow8wiNsY4vkbQtinLJry
ulsAoaG4qk4/K5FEETYffBYQeBUSgUl4u0U1Qj3VFDZQhJoEU3OXG+h5Vw55jtCZrCthe71+Y4nu
dkjbhTQtciyTc+c4u5Y9qrK5JjIIIY0HOkHSZzUgdBx9NUpcOlgYB/3p8unZVjTHAmeEiRCmJXpZ
6aJgxHSVwu2pXH3fvxanbI/eHh1l9Ch2mg/NYflxGZJv9Lt7aIUoWOxFyyYWaTGy8EqQlNdL9L9T
qSFHdJZI0ANlViZSkAhHZzT8UrWunUw9/pEIopMVW601kwEiLJrmNX1y7BDFuAyxeX2epRDbJyzT
wI8OIOYycStWe5V2TcPbRK0kx0ayHSLDMogaFBRhQwGmKvoR1glzoSXBnwkjmheHzkOaJ/AFMAEv
pYGyfKGYjmj84ZpxUVdGuo5YaioLYEz2yvRr3Z6CNvIy9vPPpOEndwWjpX1LbV6w0k13unqj2cmh
jp/GRJO8SDYtwEoFuIqscMq4ngcLfeR+U6dHarD7ZUGQXjqpZ9vhXeEInlpVDXkdMqgaCvztPQk4
W0f+rbzKNB89k2iZxMRK5Q9lE4zAoNLUNjvIhqeDWn/FOCXNkbyENu+DlViCHViSwQq1CRATc9w6
vCP9p3hYXHTdU1NCLyA5Q2K6OB6HUM9yrGCpe/3woMoynhJNEFPFiGPmS9ngjJbFF/vV6l6ZbBCQ
ZLEMwRXMpyjUWsqtgJG6ZeqOyoF1t4X+I5Q+tGVXjviOc8aoDfMMG2PqdJ+pIbIX6hejQYKQFKCy
G93ObE/NlH7NqsJv1G4Xg7RmIonknpAtqmAtkjJnYcwtrNLtdXZdwjTFY/BHpsLgf8PqCFsDvGtU
MnFT8ZXqcElSr0nv1E7y1pLtnmAp6qodncYBjGObu6Qt3Tx9sApuak9UNt5GtmyCtaBzMREjw7LZ
dXGtW9FtZoX3aSzLP0nuP0MwECy3rAG8IAjRkdPS7+zyU+XsrEJycGXCCDZCsUer1VoujHrKbF+3
Go/fgJeVQGIdxMxxHHdZg5cW6leyAZ2/X+bOvwwgkUJMGbPIChuHQAoSte6YW0FMjs0oK7/fTkWd
DarIa2OEC6WZBjl2+fUcEEw1Mo/ohzVu5l2EVEr+XHyeJTZcJpngOJBp6UKDn1GK0VNZNe3I8JIo
VXB5/WQbJFiCerBHtO0DZZl3S/2Up5LjKZOC/76yAtTRh2wy4ZGyRHdb68FJTyF7uiyDDEMwAWqb
xoaOIVA+Emv7RHFcM5pv0cX8h7osnH7LGhfdSiHKoLVBNFhX6qDvL0si80dM4egPVpvPoYntiH6y
l5rPr/EVL1FcbR/fUk9154OM4FS2eIIZ0DK1LNQQUoGxNZhtcjSXys8VGf2yxKaJ5eFVVNs5Zp3B
2iSfh8GbYscdzB3JXi4voEQakR2eaLHVZyVgLGYc4poFTYw5QGp9+DMYwWWYuz402gUwM7zEEbOm
531lfbmMwRf+wltRbFlnpOxDBovsZ2l+U4dZoBoIxkbd16VDp2OZHUbHck0nPV6G3XRRMG1axZxP
BwzMIi9EEmtGFLaoFO9PUAqQhsY73uw9ecq+2EW7SpJa21T5NZ5wesPCLoc0BZ6+p7siKPba7E8P
2p4F1Kt2+U11mPrgsoxbS2uomHMNwkgbVIuCaVWXZkyVCjo/dtdR95dDnwkGm1aqP+q7ZrlNjf+d
K8Je4wlG1lIzx4hn4KW65lcRqhvN8pD2H+AfegPDD8fK1oLodXFmS+mQq07clh0qo/Gb5lMISoXL
67d1mNfyCFumsdnu546vX6Z7Kvs6FItnKbfWICnn3oxwr4EEkxvHi6mn3OSm1/x1thwUjzzxCZZx
EAayq3Dzkl+jicbXns3ZKYDWBcvO/AnjC6Jp5loeTyeiO4yTRtoYC+1dXs0tm7WG5dq62jantcBX
AXYNPyzutcGNppeulnhJfJ1EW7KCELsho6pd6tmGZpSt4ept5JbTnVPNbofODNmD7T8MyO/TJRbh
R/rAQN8AeZoguyVB7s/oiLxmAcigD+ggvNF+XF6//7AgZ0DBGrdktoYoAiD5arjxvXGoPBschxCT
M1SQQ39wPl2G3N4yC/OwDJ2AU08IUIZRWA4ZfwgU5CHpas8e9laUSU6ZDEQQq+pUM4xVgIy6janL
GM+IEYAfIKaAzThLIphCa3FI6PCIZNs8LJiVppDPf7ZUgu2DT22mNfcvWiNxWXI3sxdDRvnzH3bi
LIVg+ZA4UojKn9V6ccXH3aY7J+gbP2Rec8zRoSPjXJVtjWAAncEJ24R7tVT7qxsfcuU+lpUAbNbQ
rHdGsH1W3cxm2WFnfs8+Mm6NG7Cx+fX+A3OJ32iBYPnUapgcwt2mYtF90sLWhoVfarLH2n+YhvM+
CaZOm0ka1/xlaw6+/UA8nogdDtptPPpgM9qhuFjizXDtemf40GlkwZUx0RorAMZZpVvhgr6tFAnY
7rHt/cvaLfm+2H82m2HqJBStWql1yJ1d2En+/m3N1tDJZOgOPBZL0AK9ikr8zxI1E5WbxohR8iFY
iWdg9BCyYTXmfF8WaPNqX+EJmtBpZmSMIfDqovPbpfSG+mky+mCMJX7f5hFaAQk700VNOdkRemi6
wXK1/jnEhBki5T7l5uv9/iMlBhJXnThih5uShcWU63gaYrSHFvm8hYZPBO17t0UDyGkJ2L6XvA22
lVw7YwrGIUucaWgMOLTKYXj5J3/pBOAgVW50PsjXJxLvclsHz3iCipTm0HZqDLw5/VymJ2WR+Cfb
KnH+vqASejLgtaBgDTP7acEuxSnqJshftfPzsur9h66fgQSVcEjFIsLf8dnot60/B/w1EO7K9Fgc
tUDem7+tgr/xxNB1hJR5YfMm6ap/zsBEXmJKFJHNedhcPYLRKJZObY3+0paVd5drVoaUHSxQl8T7
hH0xo0dVJ64ji8NvCrPC4VqywqmsoYwW3jTaFz9LE2R0XwdZ/da2KCA3p7rG2/MFr2ep7AZE4073
a4QS8szquLeVG2dSgsuKwBX23aHFkf0XR3R8yjg2ywE4NjmZyV/9eFJp4mra1ZR9JBdjrKAE94eG
uaEUGhzjnO0XFpTLTSVLZW0/KwgImDGZEYTVYg9fn5A4JwwY1FU98M9mmO2teMrf2gNIv0EKqmqe
hdniEu9x0yqcUUXlVpSpb4wYLkql7emYupH59fIubSvcb7HExIxWdY6SZdwHCl8xo9q1Em+UhXO2
belKCkEVlLDphr7D2ulf9f2/tSdw7PlQ9GLnHD9kS+HU45xSiooQLvTqFDG706ZWsTtfVY/59L0Y
I8m2bK7aCoCfsRUAyl5a2o1hh8roPWjLGyMwZQ112xC2jRlnqkU1Mcc0tCyKawPOXNO/NqY/66M3
DZ8ub/7mEdUJKtMxDlRD//hbMfpJpWHCWRLK+Fmbriz12Uqfhm4365KasO1LYYUkaEBfG+NQWLgU
4qO201FJPt7zsr3IQ++1LwsBbC4dvCx0RMPfAnPpW7GmuU1isA8i7lVEbpo+DCiGrXYfWbrfGI76
FiMhWlkt/LmvlLY3x6YbqSAyQ593NT3V1geSPJgW+K9AjrBPRZV2es3tW5wrD5qWuLGT/IB6SLR6
09isYIRN6hbSEYcngRvCvlEl/aukEj3YvHtWCIKhbjGAc65bCJLpyQ80M3hMIR5qBX90piLxd7g/
8+76WUEJN2mIsj17DgHV2/m+G18bJffwcAA/0n5GwodIXHyJzjn895VFQPpwmCIKO9pHS5CzF5KS
Y9HuLyudbIMEs9OksdOAtwBXd/n3BDenq2TZEdkGCV6oaUVR7nAxxvGrbXudY3rt5FFZZYNstQRn
NNEcg7T8QphLFAQFI8Y4lrI0r2yxBCvg5MaSLjw8PKPqOVUM12QSl/3yYjmqYAPKMayGpAXC0iq+
2tw2U+ZZKNarNckr6z/M578GABT7b7VLqzAPYQbhHx4j5TE7NHsrKK4Xjyct5TXClxfOUQUzgCEI
E/xpgNnzXV3eh3VwWYtlyyYYgb5phpKU+H5ZksB87fIMJA+fO+MD1RFno4ln99s1a2mxpIaC3anK
e/OVmEc79j8iiKOBg4ygyFUscVWSrIoNHtqDu4gyZ7KL0YA8scdKdn1u7ggmDmkaUcEiQUTjMtGx
IAMKQ03tU1d5mfN8WRDZ9wW7MtiFaRv8+3rLXJU+ZrJawM3zvhJAMCtE1eoK88QQmUIXmXnXOXfE
frgsg8bP8zuDbzg6mKENTHkRawi6fEhMsGzAdHkq2Cj0AM3nnxwQfU4HxyO9S098DpZzKnxQ5Eii
BdvynbGFIzN0JkhrZmA32ZNFDxjOvYySC2bbiV7JJx4bU22qjgADRr9HA8R05Ek95ua290+7iiyj
sa0VZ6H476srTctjLSYlAGf22HL+kJ1kx/iqXNoxQa2HOpwoaF1QXa/veH9hBUZgUKk92Xf8WfCx
iM5qAQUtn6YqrxIb8mAym/H0a6yMX3iE+v33fxigctm7dGsF+XE1CTUN/d3MnpJSJ6uytPfLVD3o
M73qTRmN85bWryEEzWuMpMCwvqQHKQZ1qWW6DMSs0XVPfugDWgI7sL/rT5f3bVsqjOS28feDHl24
WAfFAQl7BEhlSQ+kDne01SSHect5M1Eg/P8hxDoDVWWDpVBApFbmLtp93Zzy6bqmldsXz0UluSl+
vXNERVzDCddrmdvNkkTYJ/VhhNnQ/7aYW+yj5+4LA+vsfI03qh996w7Rrr3Ng3z/EfKPNb6wifFk
h/3c5L3PzGyvoa8OrqR7edO29QSpLv4o5qH0t4e5Uwata6sYIp4GNAc6AX976wdLZqW2zrRpERuE
+bbpgKDzLc7YzorVMOCMYDqaMKlsOkQ37BddoXyy0ZbZBUMdRTzGskxdjMmgHAXUZ8zBiVZjT1FD
t0lQa9DO/uW123JYVjBiECYq1SGfQptXV0Wukz6Fy21Lrmj+ehlGIo0YiklQPzEwLk2/dKPbjIan
0ph4dNIljXRbB3gtj6BufZUmoU05UEevMQPwJiFL8AFZLITk0AKGwWhiwiPMspTqrY54KZzvpbsJ
GwxeWb7/GYjwiojUroT3CpA61L08vYv0x1l5voyxZYmslSCCsato1y7GYsH1Cq/LYpf3P8fSK9pj
3+17WchnU8/OWGJ+v+ijpJwyyOPUN3V/VY2fQzCv1JJH5KaarVAEYzd2Zm+ri8ELpVm6z6sy2RE7
/c46JDcur92mnq2QBD0zq16fnBHyxHXNB4T2i+QBJgMQXKKQmolu1ADo88+K+qXpP/R9HvDV0cbm
iFH/gYbIklgUeUGq7/JGO1BTxkK4mSC20K/2LwaXceVlNTHr9IZjFDba8ugh2+t+RlzktP4PXXlb
GmbjCgBJuAEj/e4dmaWpujDa+vaArgX1kDf7JMXA9fTL5Z3f0rE1jrDz8OzSIkqB00xBo14hElt/
YOAMhsCcRRH2nmSqMecJIKzwZslvzPRa0yXb/4vCR/QL1hjC3iiGHjZJqbc+2U871SMe5js3Lshr
pofkuHjmrrpLfOtIfxSSB79s/fjvK6UYczPN0xzCKdY+m095dpoUyZNl6+xA51C5gcAFfUfzWhnt
jFQQaX1K/GyAd/qBmOXq+2JOPUpqmqsjvj8jKKrrrtqM7iRr+thcp7MQvw7Xap1YjwbtXgWIrZ2i
qndLNQhTiS+65TmtBRF0WdWjVpkJMBJ0QFRfnPRFr77k1GfaazacrEJG4yDZGNHoGE1l9E0CvKkZ
PBM3m7o8Xj6dW3faWiJBrWNHS5raBIKehS5Sjm6kxG7p+EmiehSzvJK/LuNtPl3XgII6m8wwUpsB
UH0Ib3B37kN//qLtl5OzZ/vxICtGlWkFt4JrrYgQLhkjrfWL6ipjd1l2TWVN7lKRBH8aqeBo0nOI
BO3O/vqHS1j9oQz+EJi7+WDffoQUd72GgrOjIAlIMf0b58lSXT2+VcyXopW87GQLJzg7epmPZZ8C
g9Y3ano75RgKFX/AaVvJIdKBObOaJvUAjFr/rpk/lNEIOuMDSc01huDiVL3TNhWDAmBWjlvkP/gT
PFdksXLJaokEYAw9tGPqAMWpPrHh75I9RrKTumkLMH9MB2ms5byjdkaTYcR6qrZ+p97o1cMSfeQS
WH1fOCkZMr4zm5bW17rDhK4E2fc3/A3cLsTCjAYESREveHsSyzCaqbOYUCi2L4r7kDzN8etsyYIg
mzAaJiBSPAJ1ZEzfwnTW0sUtMgpoyL4P03uza9x2CpTx5bId24QhSCmDvQUsA2K9aKywsNZ7A+6A
+iVzvKgfXKO+VWW8uhubjmfLGUa4cCaWjiGZAcPmW7p8K5v//WYGHwM4MzGFBnsiZpaJPfVVb9ed
n7QtOECvkrECQ7XMsd24Nh3MW8IDkIKQAbOk3+6JlrNsoNqAnP/UuwOqvrUYZdhHpfxOo9FDD6sV
Sq61jfO4RhRTssXCSDXmDHkF7Set77TquxFJfIGtIuU3GIJl6WnPchSBIAP3vOxi3M9eFBRe4rU/
bVfLkc8udh/oB3gDKahDX2LKxjxiIdN6ObZkcDOWBm3ikfkDpcpvkIRjpOagFUP1MBQjO47Kfpx3
sSyTxa9FwaN+AyG4Hig4oKwIARE3L8g2e4q9Q80v2lZ7N5WRfMn0gf++cgMqxbaY2gOrTa75AKtp
F8qoWzaP6lnJHcF+zqOVRWQChKGcKPt7iVP3ssn5D4VDHhvTdRC8E3NMYZ1nYagCoQA/+ZHtfnWT
7TJvuS1jr0JZNKhUJEn67XU7QwqeRoqRTvESQ+G69BTFB6W4smWM9TIIwThUtZUtIIhBMdW8Y/RO
WQ4JlQS5JBBiz2qkRtpSWoBIiea1VXikLPHN3pLcoNsK/XuxxKyT2rTI/cyAMcu92oLnuL2LmhuS
okJe9y7rwub1Y56hBENQaRmLlhz70i7tY14shxTk6lpePi2R6V+G2hoCgnN6xhJMwZKXtapmwCoq
7dCa2V28aDtlcI5lZHmx1rtx1fyMNATnafi/v30BbasYVGbZvAD37bENicOU2YaJLcO7rrh32sqr
U9nLnq/Vezt0BhEObt7Y5RQtACH7Ifk1DNAJnK/OA58FGPmyB8lW/v6NTMJrITHyBF3ngLNvtN2Y
eKUf4wzTB2uPOIx8RsO27p+lE09wZmL4pdXgBA+vpq65DXuh5QfeqQ7aC3Ud43iRwBUZl2Y2pCMb
ofl20bl5RNxR/XZZCzfFWCEIl0WZgGanRIOd3/UJUmdIZ9nqQ2IRybnaNOIrGEHhprAtzcaC32Dk
2RUiJdfgYAkuS7LpDK0gRHUzGjU1OkBo7cFp9sR6suadUeS7NDuQ5mQx2cW09T59szuCxpEE36Qj
EC3NTW7jL/0zu2peltP0Mz7kD+jHlEgoW0RB5XpFAbFhCryo/9ab33L7I07ragWFG6PsDFJhggY2
CTOzU+sGDDaeRSVm4bLCEbGgp2W609oUIKW9V6qDXt9QGbeTDEJwIB2w+0xKA502wHncfGOGb8jm
AckghHuiizPMTekAATKSQmvcOsMUIMkL+/J2E1W4H6qJoum4BEbp7HMtAHP45QMjk0E4+ozZFDuO
nRhBTZX5XX1j6f5lCJkI/E9YuYelyrq0i7kIPTsmbMS/Mjfn8rEnqnDsO6bVvV1AitCuXUN77KbP
o3FDrdsCfVIa+uj+UH+FQ6872WQn3BkprN0wPbZqYJTPl1dNtjHCOZ8mky4R5tn7PaNBQgx36KJA
L8w/ssnvOr5U0tWDzvefRo9Jf6epEu9w05cCVaBmIGxgOiLV3owciBlOFfISGJNFTYqyidoNneee
5O5HFuw3kki0pyZO3mJoBDR5fF2KG5Ptu0hyGLf35Awh2JRMRQyn10p+3T+DPqeqPtHpI2+C83qJ
tNaIVvRLawCit5/M7IrQ2KUfO5BnMQSbQtMYZXYUGG36TPRbJZY83mXLJNiUbBhqe4kQ99CVILW/
jKpvyQ7gVjbPUW1Ds3FVWRQ1HW+NSmOHutOwAluBCi1MOvCym+R6CipQLjQSP3n7aYgGAYK4LwoD
xeDa0GdtN5uYlweOlH8KwjoE1pk77qbZ/Yc+VlYStrmEK0hhCZXSzImCJ4+vOupOyz9VanroZc3M
MhBxDYu6KscC3muE3nY96j07e55kOYlN6+8Q1XBUVKm8K83SqkbPCh4sssCTXRwX2QW2+S50kJoy
8Jax3xVJYbJixXTCDUxSe0XYIv91VNCd5th+pD1fNjFbxgwJXVslPAQKmoG3Shc1laMO5oKbrEr2
4OHwi049dWoZqFKuxU0o4iC4jpIb8q7ixlSrdrAxdRwPd4w7GW8ZVV0ywx4cL4u0pQM4QSpFNBct
n2L0sE+mJk0ttC6bMXCyu8b+ZlsSm7YpyxlDjBcObFAsOwYGTXM/j5U91Zpd1tmPbBkkl4AMSrDQ
ZbmURTOpiKz1z3Px1CuFq5hXoYx4SLJqjuD5GXY+LAuFRDaoQ3LjWIA3UD72jX9FfDuv9kZ8+Jll
3lJQsXIbNwe/uI2C/CpDb2e7l89W3TqnazDB4hB+Sc+8h12Jq+tqHoO2riXkVpsQqK3H0FMHhRii
PEgdOMUwJPCatE+x+lgrTx/Q5dX3BRHK2axQ2h13PiOmBxYIz4q6Y+s0u8swmzpmohDORrAQ5XCC
jiW1RRU0LHf+kA8uyHddVv5d1teD9I7j5kTcf9Sho10YJe/2u9quji25MxIAjd4YoPDKjwLbT7wJ
g0F4caTMFGw+Zdd4gsvZNmXX1Rrw4msb2WPOXE1v1aNz0x3JIQw+MIjEQVkEvxT4Yorxp0oZlX6k
PGc1lFcGyR4c8wPMyPzSoRa4mdCiIG6VwuZhaVIFGZ4GWfdo8Y0o+uyMMlqDrTtoDSOYg8KI7SWd
ATODc0qxFVe3971+TKMbU9biuaV8oLlAFyF8af7f2yuoQ4VcpqsOMvx9FnTK3p4aDx3FJjn870q+
whG96d4Mx5LVVgtSH/WKhNWuZ0rv5mPtZUUsKQvesqZrLPFAFb0WZRRYY1Z9X6o0iCOrxIPEefkz
mYRtSqvKsHsHOBFRrsZovI/66m5knwZLZiI23dO1SIKnQDGMK007G1ULSX4/RIabRfqhqPRDbrBr
RP1P5f8j7TqW60aW5RchAt5sYY7joRMpymwQEiXBe9v4+pete68INjGn3lCbmYUiTrK6q7Ib1VVZ
fRhIzY8F2Ymleo/+Ivz+j5doAhOaQ66U0wQv0W6XwePzcWIQx7TDtzeusFD5SQPrCzU2idpG/u+r
7/y+HzsIqWN5bXadqfsaRQ0mJZC5meBdW8bjYwVSzk5WZBYWFop4NpeuQWeB1Lmj15wXnItUD//W
kbWGEz70LZPJjcZtCqcqyCp2nWoxEWnb5PGyVyLrQsbW6XTQIB9fzfJnY1IPqIRCC7qWuriDBu8I
AvQ3ocxBxveMI1ikyzqz2RS2vpk9ZEni6tMnfbhiVKn/pjOsYASrmnaZeRc/ajbwHZ7doPWspDKV
mwu3ghCosHXaYpwLQOD672pzjOEXH5t2r+ExzSGO/MvWIDX92uvCtHeUvEA8GeZwNw+21xTFwe4W
4jK+6W0qhsJbqIRG+4CwN/FkS44BUUtMnb8v+xumfLi895snPMpD/gAIuzLk6LFrOgAsauzOu/Ko
c2lW36ubzJV3FaSSqDkolEnCJvWT3cqzAe+266cY0+B1InqI3xf19bU4CjtrxO8v3aFl33vpJ7Fk
FIBwOHWSZLRKhSUrc4/hHqZAaIUP/k68Tg8mv0djPUU6m972skuizn6oKX0s812K1JMtHXNlX5nE
kbsZOysI4XyapnmsoJyKot76vrFRGJbsFecpkx+nd5SIocf4j8vpfH1XhD1XZioNGIPgD/rnqElc
Z2x3Zk2ViFGeLSoX9cWUj2yGQe1ncz+fi6D/nuzLQ/wk7fOT80UjPmW2VEowjxSFYoZiyQYmk742
K9WnJisggOBj/uBZ2SmfrV2zt33I4t+yypX9FHILZnDZF7c2bY0p3F+cULP7aJhxUtTX+XCamrOi
HjpMQOxIhYItF1xDCf6Rm5nudBHMa7ozbjBd+7kMny5bQ0EIjoGxGKoTSbDGbAevlnVvHFWvjX9e
RqHWjP8VK/eztSpT1RKGDGbthZnmhuOnSYeio3M2dMIptu7m60UT7iZJFtZl6Ey4LEAZUJsgEm+c
JuM5Hb9ctolaOeGYCO1yWtIQNlmDHvTOrpnrQKuJd8At3lsbIxwV+HIb6i7B9mCC362UTLslib3L
dlAQwtkgR1Nv6xLWqzIfqvRsSZR6DAEglsZjJo49pwsWKo4xomKX6R8vG0A4l1gVH5aa3eoZ1ggz
BjEc0jP0607+pWbnmqrv3Lz3rrbj97+v/Dhiks7QiIGrQezZez2A0HXglL70VBzLgB2y9ySg13gC
ASwmpEnyBaYVCoTI2/0iP2Y64WKEH//Ou69syqIED7QWMKz+XipPg/aUq5N7eYsoDP7vK4x4afUF
vZK4H+ioI4SU4mxEO9Yt+8swROgrQugP3Tz1qgZXbvBI22TZTh4bV1IeTEY8RlD2CLEfpdEw2ZyY
VTZ7hoOSIdmLJsKaTRAFpaQKrzrBs93rRVOhZ43PZJT5Ynq4q1u6Z/2sksfLK7aNgZoWS0HtkSbe
dYd4MpmkouWHSecwu5HVn6SY/nbQ8BSdJuMFAuf0azuqKdIMpqPqGloFSKAmQahhHPbg8wxqIbvU
nMtNk1RkZlCChOcO8XlgsfIiXCQs28KuBuWHY/gRlf7ZNmmFwSlv5c/zEA9TVqNhqf+8fOYdHlIg
H4fKxdOXn+woFtgkuBWasIBq1aKuIYRFRd4U7mi0geo0nmpDIkuCgC+m1vqXvWKTsVUdM8Yw1dBC
we1r8zIozJmsQxxlyXSI2XS2p2H3Hgi8qigYJ4+3HMG5s97UM0cbcSjYxyT8UPREhPKDUczammj5
++/vi4dOGHfJsNj4/aWMvKh4MOd9ZGPKcodpNc7RRgLmr+wRDyGDGZlqguNwlTf2palep5ERXIbY
duwXk4SLp9rYdSxngMitQ5x/dlgwvKcWf71qwnljL8wxsxoQ43LXsLtJIe4am4+4awAhcFRt/u9l
o34ed0uM77h8J3nRftljRrWzLzGw9UB9yG1+laxBhfgJCzSApT2s0r/y4QDIqPv9Qetc83byKx9S
FR3hDNROCefQHGcJanEBmIbX5hho7felJE7tDQqyVV2xZbxIoKUR5r2OUZaoQyyl1YTS/CHgA5BD
3zxPO+Y3uzigBHbfGvQaTIhWZuhlKmnl5BfSOR/c2r5pKXn+tyT3CkJMdXdt2UulxSHUL8p8E/fX
KvSl0hajrSippN/3gNfk8BpL4Dc16/UujrF2RexFN/UzV8GYrnkSk93qDyYExa+5yC6lFvGWVl/D
CgEcylmeqxFgpfq+ZUeNamjYiK7XAEL4SvFopwzfJf6E7+HK/Y/mS+ah2aXOcTapbuaXHiW1QfiG
mOVWY71pohygZXUbGd/lzJupmxC1cGIAx9Cp10xAOMYHp7hSqOoFygQhXiMpn5JR4Rujhnelk5xr
SN/qGtW3RZkh3BqN2nH6KoQZCcs/aGV8l8y/Lh8RFIJICmWkL+YEBCm13REyjTHVgswj/VLoCEwQ
W7bcxzxMk+qHZt3a8Vej+lEADG/8afc9o0TrN95wXvm0mFo02MCb4gGo44n3iOr8w3hSn/+T2qGE
afg+XzBOvPfoTd6Okw4/4DrietShkeIpeS4LohqPcDcxsygXxX95AHrBj5Gq+k2Zfq0ZNaOccAZd
YIO8ylFGNcIas8SHw0fn51/5mphSLEZkjZQcPz+Hucswjda2d5cRts84FUWLlsWLYsRSBWcw1Hxh
6YSpPsuOp/YkELSx57La75FRhaOtwPhyru70KquZLBUAG9mAchKtdbPQvrFRuHLZqs3dX+Hwf1/h
dLVRsh4Xaz9TvmTRsS1/YMLg30EIfKbo4aQ6GiCUHNO3sqsuS72u+HwZZDNYVnYIbKaVS93ZMkAi
zcldq7M9fWaLaxWZP0sqcaOiwARiK+0mzlIdm7NY0aEN93aLBO+8jzOipHiT3lZGCfTmSJpVFgWk
3BfV/D4zXBRV4zQk3RUqmx+WsLurjLMeVf7lpbzoEuggFh62JgvqppmBpWyda1Z5uo0mfuLmvUkG
/zMMEMKVZ5YTzbYnLGChmgcGxRXdUe//zgrhemO2ESTD+dqhrd5rMNdS+Wn03y9jUGYInFarLfL9
IVaqitlHZ5mPozUTK0VthsADkrSgT6wHhFEbuWfW5VMrFZlracbxsi0UkEAEVWuarSFjSyK8nNo/
W7N2GaVJRGEITDDkc1ZqEfakH0tPTrwUMrr5dLhsyGWehnMJVNDlBTjThiW65dV4zYwCXALvp+cx
MP4f0z4omwQuyJK0D60cNlVS407VfikxOonSc6EcTSCCjhUa6vFhUtbn7oIBuxk13opAEDMUEHNx
cr0FwqhCRNccoi+xYv6di4lZidgI1cX+vTHNd8120YGzUB8dlBlC1JdjbDtLjnAZHfXOWOqTmX27
7F4UghDzDD0N1hwDobcOY3VKneDy7/OtfHPre6FGMQFesRgBUmMjhqU86D+N5soYDF+v79S22TXp
uEtnYlu2LUKxtGYpkG8QC+Lqscji2Com367k2LUb7auVPFw2aiPpwa8zLxjCvqRge9ydcv6x4Y7o
o4YS7UFxfPmhD3jiteldSj9q+4x+QRT2qWCs0ZMGiKpRu9OEyd1d5DaDQ4fOPxDOCxRf4NUdSlZK
ELSCBVS/ZvZvysG8xyvN8tKb9uY99Uev11Jgas3MQzsbAadb0qOtF9ed9ePydlFrJ/B0b1t1jc+P
CSOfwi9yhC62sv84NrLXZDbhfJuJlpVjCGRtYyBwHOOLF42sV5J8h+GcnjHuUyna6+3j31klMLWa
V9CL0rFusWTuOhkTMOrcG9UTmZCnAoqH+Mof1EqLq3oGUGs+L+n1vPzrQo1XDiAKtLaDPLedgTXT
h+g4tkFn2gH0KNToQ5QTd3cqcMVpsHLU9moYActQkMEpoeds3Cwfui98gqR8UFJXJu682+fpn2Cy
BKbQ5VBHcyAAKwjOYlK4W3c7iUrhEF4nvsqge0iNJhkgudNfy3boVYV9kHIHl5KvMzVaj4gmS6SH
MDadUsMNQcohiNAfq7zbl05QUg202wm3l1iyBGKwmVIV+gSrwswdYi/5tqAHiucRq2cUBYx4DaJr
uSjjBKqoiz7Uhhi+Ps14e2QPJhbS+CnJRIKZ8gqBJsKinSKphmmWle9MhhnV+WM9EXFFxK0lEESk
Ds00agBZ7OZHphrHVCupyyk/dt4e7y/uLXBDZkfRiKvW5LPTFCx+hlo7yTOu+Wjgfh/5ClF+Qji6
qGo6tE7dJ7+jSY1jJJBQqdZCdrvUP0TzcGA5NV6AWEJxvhVktvHQPcAdMku6MgfthNd89zKNb+fL
X9zcFhgCjTZmPXEM9L/6cHE33el3OdwctQ8zVO34tEpFg+apfxl40wc1LophQulKFqtk59qcZygs
Q2UukQLGkGoqlCCOWwJmM6JWMIIX5qHBGmZH/Jj6Wg4QGwrd2HJHii0oawRHzFXslFNhamTWT2cT
Rb95n1wV5r/vwMVZ9ccaRUwmVMMEJZMY1jjsbrGAgrbCpSCiatPrNEheo/FGld8onQ32ZIxGjZ1R
ouRbmEu3Q9cGlzd/+5K3wuB/w/pQN/q+NbRw9DvEEQ7CyjOPEHjPzvMvDQ5XUkUq227wYhPfvxXe
ksZNNtYOhnzq6PLDDGU7+WqwD3HPiHiiFk9gcN3u5zHXAaQ435zwbP975RzuAS+GCNQtKZKFEVv4
/SH8FMdf53hnGpLXkpIo27n5FZAQOFahOpm5AKgesEPd3j5Wz9reOemHck+VXVKLJkRPpLCBOSVf
tPJL2J7S0v87dxMfGhK9q2SnhEunjmuepn0USJCdMh94RTZd08H/3Den0svSiU8NkzOVVRPDHKku
r9LG/ty3851tZYcsQi1wOx6MqLXhhZQSALGM4tuDllT45EyA22HWutWb+zByiJUk4kh8d7Dt0tKg
kwTW1hYf/VF4kQrK+VCWRF6AWkJu6ipeS4z3RDsrcGDT8zxD+jJLDqHcXmUhEkN9o7tVFXm6Q8lc
bPP4n/ASi5zlvoqW3rTBE4np1vK5SnW3+fcjVl7FsC5wRGL0CwbowhurpDim806T67NWf7zs85Qz
CETRNWkmJRFAYvM5Lq/snqBwyhMEfpDHNl+0DDtUJp2nx/dq9MNadGj07C7bQe2IwA3K4EipnMKp
DSt+UgzLlZX+SqoS7zIMYY44GEHDo4qBUaIjqv6y3cIe2uIYh83eJKtkNq+seIvSUBlloGZOSNYn
Vek42YgjvN0NzI0O9W22H2o3S9zFk07QMcdrDnEmbdq2ghSueCgPrOWOv0pZZe32y85QmJ99lqgB
yhSMkCPSp/9ZVuGMXSS/TzCsKN0V7Xse2VbmCNzgzNoi1yruWml5O9sYo/JlocqKNoNnBcGdckU/
OibRLLKCTSpCdkoV9IQ71MWbWi3+7yuIwuhSZkaAQLLYBQm0qb1L6kNsPV127M34WZki8IBsxpO+
9FitMR3d3nxW2g8ao6YDUSACGeRtFA3KAhA7dryq+REqy67Ng8uWUCsmMAFDpQi0sOHGtnTu5K94
7MLQ4l1HVS8SMGLuXu+GQbJKwBTZLJ+mOK+8Hgf2yZxbqFaymbqcbH5UvmyQmMfPlDoPMawQG2Q2
PyKMqIPe1c2y1I+ao/uSQhWqbOegVngCG3TTPNVmAfucQ/JN2w1oXO3d+Fcf8J73iJwntn3VX+EJ
tBCP8TSxmL+2MDfEtHg0dqFtyNjLO8OjR2hzT3tz91qhCeSgTJqK2zE8MWR16DrhfRxVAbPmL+Oc
H6CGkfgY8bS/7JgEW/zuZFqFsjPIXdw0wJSzJZha+6ylGgGxeR9amSWwRTU1XaVUcBJ9b5/KHUYr
7XmKo/s7av09RWJlyagr6CjlX8tjEXmh/jAwxS/Sx8vLRQWYQBayEcZ1ZGG5LOtbqdxpc+mm/Xmm
xtoSnPR7yN7KllpCb+7APUFvk0DlEi8R5IWIJBcBIkrA270ktUMCEDP5pGDqzFwqgUTJVBD+Jc42
Dme7SGM0CPn9oniTgamcFClQZgicgKZ9zepymLFk8lVijxDaC8+TQXULbSebXtxYFbhAisYyGTXg
5Lkn38ePqtd5jVdcZ/v4Vzi4zZmPH498qkWWMk8gBUvDe6yywK2L5TrGHKLxSn3Xi+/KMv4nrLxN
K6y+CXUeOWx8So3hVu2pmcbk6gkkwOqmrLQZGOq9uZdcDfXVoR+d0ZyPZ2xP8/JAvkqv+y+Xw5Va
POECYUoWK8oQe9bNxe1QYACa7ByktPf+DkZghaLjNKpwF7TU+Vdb1JOb6FP6WEkY7fR3UMJFQu7t
/14k+NCQsg3yWPfq6NdlEL4sFw4iseZZrTKtkfmhAHGUb43TBUZU4i5snUqFHQrrXXnOF//ThM+K
rOEBHAEO9dUm3mfVMHEb1G7pMeEO2+8iKySBKxrM1RidGmyUDSFmk7LoWFrTt6489UNc+mEfYjxx
xfxSnmNvzhoX8mG556C45zxK4HxD8i8vNOGfonZcaht4HhwQFU027Zopd7tsOLX509+hCBQyYz2Z
3WJ9bXW5mXvj2ErjTTFSdUME1WsCjTSY/lCnfHGT8Zthf6qosdvUYgkUosd5KKf8cttChKj+UUi9
b/y8vFKU4wt8USVWVsb888yJbDw5ntvpnFZf+nBy4+ZdJVArXxRIA7IHRjZM3BdZE9TaU6Etu5RS
UdpeM8PADEioauF/r6m9ltKlxX943eDPyr6K1CdJu7+8ZgSE+AaNTE01z7yoU0U1UrUErEPcUELK
2771xw7x8ZkVo25MFkCswjj3Zb1jTeVetmN7718gBG7IkmxoWgOPs5AWutEbz9GuowZHUn2Xse+X
of7hO+YFS7hLVIWs1zI/l8Kfc46OXQs1xE5QPbexx3b4lianV1DrJ1CAVBpJJaW8lqjBHR++ssNr
fkQ8Mf7DIf9iFneV1UXCKOYRfgiztN6TT3PlJocSsmQ8X63dT5qHksJ3jkpHUhJiC//1cktgBhNi
C+gC4p9pxlUtXdeMSnhQPi7wQjr3c6UwHqvVVSId5v48/HvRwNc2CHSArFoN7oH7FUyF80Gjrm4m
xR1y6XjZ+ShXECghlEOM6BlgS1VGbqc8kV0r/C99e3tAuaWBmTOGI/buWllqQd4K2dsQ362unOMt
QY28bki/F0Vsea1VXaNr9F1XsBdQYfn6YtTwYgHQLO19tftu2Nmhoy7K227wAiIsnVlrKKzokTeG
7BNaNt0l44Noif0hQMT3njqEdKTW4E5gqZOnGB9UNd/1KvGx/A8M9McU8Z1nzPQqX/gjBTP9/rk8
WrsE8oFqGyyYhqD67d4OLrsdZZZAr0YOIY8yxgYNOUoLjV2MtxB0C18G+YeEzYtZArHqc5InSo3F
Mx6GIDlgruZevcXsaL/FGE+qo3s7kl7ABFJtDWijmzNMUsz2py4hJY4JZ/vLFhHBJD7qxLmjzSnP
sEE/5GwXkZtGCKfa04baj+rIaxb/MiD34QvRKz7wZE0dmjVfQejS7SXne4oUbzucDBad5ugQj1VQ
9IfLkJyeL0EK7Mq6bCnV9DckDEPpX1/t+RTpjigoo3AEjghRZF5ZC/arYizxnDR3C4ymmiHTj+ns
9qfLRm1MLeWE/uIdAlmUrC4Kledwxl3j4ii0PZ5BlAL7bPeetld3BRpih6vIp9ryiUgTn4McqS2q
Wkdom1MDVbogdYpdRn3y8j25sGdvpmQbPSZ+W1hLbTEGSLTMXo8ZKguqQpNpQLhlKpGtIjbPEPhj
0otMinMASmri1tYPPNnghLzT493lfaMMExik7FvTmPnziZ09xNpzNGIom+bJbFdRCUuCPgyBPhSN
JcVowyKspM+YGWTtw2VbKDo0uKusLmSNsbC+MmGM9YDnaNBhe5A+jii05o1qLbFy//B1/cfjDb6F
K7TJzjo1DGHQ3ByiG8dF4eFJvWsxvTJzjXvmj/vJ/VtnF7ijiJrJgiA3Sj3y0QvVx6GId6FNfOJQ
vicQBz7UmDnKMMxEm4ojnRbps9F8n0tiu6jAFRhjZlVjtCECd5HxHcC+GgYuzPH+sk8QIG8GcqVZ
DOlP0JICkb8ivnfkL2z59HcYQkInUdq4nyWsFybo7lQDBQ/FcLNEPy+jEPFjCoxgxalpyvw1OnRu
cnY7UM/d1O8LTGBN9n+TM6FS+jIqBRilxErthcAAcz2g3aKDBZLauUbpqtJ92BDy6tvFUC/nkDgL
gSGzWxr84jXlvn7iTVDoVm38GT1Q9BMWcXswBQrI9BxfaQwW6XsuaNEf2kDHQUcpFlALJ0S9Ic/y
ovICkRAX8Tl07Tj1BkrWk9p/IertIYfGOg/HxLEGdwq71i0NIuQpDCHk5amYa1QCI0Hd549TLAe2
RF28CfIS8zPjwCZj4Kwcw4UxbB7DZvfKz7mn/IzCEYJew8zPVMn41sPVIKCC2U2u4vKi8/lev51b
CD308Lh3SYAYuGkpUOLVMeP09aFTdFMd9zX4DKePO/eBVaH/IXwPaa5ABLcOy0xjmgHbakVFt5rm
OZh03qkfLxPa5gquUASvlrRGQw8+vsyNLsZlAHd7xTOND0noX8ZRuOe+ubytgATP1m3oU5q84ped
pEOZuCHzzFMBZhjd9NewgyiHxrdLdWuv9KgHLcpKweXbJCmkqeB+AjE0M548NQuirDrJObGcm7H1
YqVYDCFZMTMZrx7JjR9KcTXnf+cUv4l3dd2p5nwJSxiA8+dT2hwKXXULaqs2iW5lg3DGxSgk7DBv
Enk7+R5dVyNUsyMqq7F9S1yBCAddqzSjHPMX1FmXrjFFJcgS5ybs1cZlunlXYNQkvOu6SuSDo8dP
tSofc/KP4L59wSV/3y1Xi2nKoZrlEv6GpEkCphwL5clK7yvjufn3Etf4LjMMG9oNtqK+mVId5tpo
GlC49S2596RiQHEeigAjw6vqw+U42w6zFyTuoCubnD4sjdkB0mIGrNWCJf8cyqgA+tZFH0r2+Hdg
Ag92bJQgmMdG31EXtJsVbg7VZrvzRvuXXmFI3/wu738xTqBETV6cyMFAZCj3MuYmzewpLVTg8pYS
rdpOVa02TKBFaDwxKDABqX1mp3J0+Tyn8VAXbvmEJOYd3Va5HXQvpgn0mEa2KhcZllLWRozTDHor
9RIqpbzNTi8gIg02cmi1GpyjXUyI23rFRCnu/0Nc/4EQW37iTiqsmduRnheei+c6JYmXxb7sF/j+
owY9k3jCDaBKlDJO4gXrtpcejJ1ygGz0XjlpHs7M92U5XrxC7P3BVSPUFw6GyRrHBMlY214O+qy4
l8PqN4u/JSYHOVeu5vxm2nxetOqUtzLuNJ7lqh7/pjUCtkO/z4nasG2XeIESyH5oUgNj/BRkHFAR
0d81OfEZ+w8b9AIgEL2zNLpkhtyWU/PE/QHSDhDh4h2c9T6UPepkoQzi/74iQL2Vmt4wgGeNbqx/
nSNqLvcmgKlausN1eNCJ9RoAgyymBdKDID2zc2P1S05OYOZL8mb7XxDES4RchLYtDyOK6q9LyIfz
sTf+6GLo9zR48aHeOz41d42w6c21YupjG8UQuK9Lp4TtUbhJeDRlkuhmelXamQGT2l3H3P+ZNN1p
+/xG9ulvwm23W62h4HZalNdD2wKw+qXsCogTj1fpJx0jBaBN/L0jDl1q+QSfw7y1qgxnLB8kRI/d
2BxbyHpfXkEKQjhqy2pI5IIffWF8tKLriUoMbsjH44qyWjDhbJXQj9zEJRYsPg8tmq01fz6wL8v9
7Jm3+o5PW9LeIU/7GlM4ZTFXMjQkB5iQmZOGmza6birK87hnXQom4WA1LEdqEgkY5ZnhG8NfDtqN
6Spe94hPjf27vgxXqyiQQ5ZJCpqnODnMn+zxUZk+Sgn14k1YJNZQpmVkoit+4KfDsuNN1hiYcexd
a18GyS31JU/5hVhMaalF1CYFLOqC9jz70VX7IN0Mkzt70WN8UD7GQfcp/HbZ2bc/Fl+WURXowtQj
tmAS5IiUThziBJw+RF81vz6aHt4lr5DaVU76DoMu8iv6kN+++63ABeooc+h1QLpphEazsouBGP00
INEcupGX3YYBJTlA4onskabVjG5LhPZ8K6E/ozyVSaCNR8veZ+HPdnBNFAYlxg/ZvE7f9TC/slWg
lbAqpAadLnhS6U+2dpOUVIaGIH5VoJUyDgsMO4BxTRA//uc1wAqGZ4wQDep9c0UdZORiCpRia0Wb
pHwx+8GdnzF8kwfIfDDPqrST4TLZ7q8jRGAY5Ocjq7ERj3h0e5K/2XvV43kNx4ufGtU3vHbvHN8x
Ge8VdYpT11D46ZQRP98s1QuvUfai7aC2sEMHkbV39vPN/+NI3fxEefEVsUJTk0cN4oSANL9mTyOY
YFqCEhLm5ScdU673mgcR1+qWOlv/gYBMBYNHZT6GSNhRls5TuGS4dPP0rqq7UdBf4UMMtYtHXsJb
Xps3ziGjxnptn7cvqMKmYpISw2A2BEY0F2487PBoe5njKADhpLCtqY1STnFytwuLD/O/H2bCHeSP
AeKHWKUk3QxFLVyA8odc/WiH34aMCu5NG9DwbhrQzHdMsf2hDiu0Jeg9//iC1wfLYV9fma4NokwD
6X1V6Ss0YUuM0ulVuUacZcryzZKfITP+kNo6cdHaflFcwQgbE7fxWLb8eE1at/2Mb72Aj6Sqr+Jf
5oOBMpX/R2RtnugvkOKJnqfFENbKbwbhY1XjnVK4yVne8dZ+55HiyM1k6ApN+GSelQWpWKfDrqnV
daR8tcLPw6QHOfp/Lrs4tZTiMa7b7dL3KpAgPb/r0RQ/f4LY+IflpHjsESNjA1JtnPBIsWFCZ3qu
KglWsjAw7sJSqpsRnamXzaLWj/8Nqy9MdTHyTNOBoYfRPosTt4rGnR3vjXJ3GYgyRjyc9TJM8JEJ
Y/KjI+/Vmihv2P5IWnmCcDjPVt04pQGA6VSfefJE8nQ/epT9GpVL70o+rcAEHpdKDFEoMXnZl8tf
rL5GyvXyam0eT6vfF+hBVWVpUFv8fhai070MMuWX3jxexqB2ROCGgWVaMsY4ArPlMNrXParnLwMQ
viWesUVUY7pNCCMgm+NqyYcButWqInm5TLWgUpsvdkA0Qx+VSws3Vu//V7ZmXS+ejLI1mrspuzgD
rmJGGXVorurclRnbh+oplY2d2jyq1BS5bScwbRnjJPFpZwshUxZpM08O1m+QT+Hgs/HKML3LW0RB
CEFTKnlYDR3WLc4qV8q+OhjhI7/rHdiRVc1C+yVmjwjfIIuZt3nfY70wCuWXlMQfopGyg8fbmw/j
FYRAY3pW2mrDgz/rEn+JvzSK6SZW6rZsr8+UMub2vXyFJmyMNLaqyooWdYsP+sn02of5YHmh4lZH
lG1fhZ5FSHZtOtwKT9ilrNa7PLMaBBIKsxe59NRmxj3r0aGGT2xSwgpIoDVtzCfNGGDYIn00+g8j
NVN0+xB1NDwaKY6mwx9eh44UJlqVapw3v3ZB+qijAXA+ZKm/fOhR59DulYl8LuVU+dY1MC7G4ZKc
mLr0GlLv0q6TarwTdOU+wt03w6AY66My+2p1HM137JSh8FyqrJlQWhbAnNFK87S2ASYXbtNPrp56
c7RXRkJMcGujVjgitaZKGc11hKotacpuWYnb1UwVhG8m7tcYwl45ilFZRm5xr4t1PKkv+zqDcn4c
+lZnYewEiiOd2Dob1tc+6zLPSJxP/56c1n+AwLMRClSWqjbxuZ2l56FRPUuzH2QzJziQWkuBnvJJ
ns1O5XbmD419W1KTFbaid22GwE2JbCe1YsAndOeTirpVzTV05rOKWK0tClzDCKQUO7atdAM3o5h2
Vnjbdr+m2HZL9aSa1LcSX3kxptZYAiGZ46DPTQ6ThtMQGLtu317xwV+8gZfOYVH7I5DSVLf1jMHs
SEmEXyUIKldUby0FIFy2UjSE1l0Da1AJ86Exm7uY7LHeJL71ignE0FTOjP4XYBhudKPtIFboZXwo
jWuceJVItHvPh9EKUOyCSDq1U2oGQCecrrR2POPC8qXv+oM5sePlON28fa2xBKZIzFAyDfabKQL9
5OCFp/DS2BuZp50qnx10qmWd2DFR7ApfYdOoSmAGvF3Jx2lJml09VD8vm0WBCLxQFEwbWMrdIgzK
5uRo1BfL1uVrvWz8D1jdIyfciWwWA+A/R2HpV56D8pRrvGU/ItOGm2vVu1T1ELlZAk/U82J0nY7N
mn7P3sDd3zXPxdFAmoOeqbt1+K5NFIiisrQmVblnRIPxWW/6PdQMdmEeXnfaiKm09kOSj9RnB7Vv
Al8US14VswLnKNR+ryDxLJPzKCkIgTHkOq0YNJCxhtZ4aiT9qGR/e/zqImPYlWZMnDG4d/CnHvlo
7VF44Cc+9dBDmCM2PMSYRSYrnAClrNr1Oqrdy++XY4lwdbHboda0th8KLNjARyIsXtYrrtK4l0GI
g/ZNh0NhNu3UAKRW0FaGoc2dmbph5un1/jLQ5nrhY8WUHVtXTLEiGOrAWggpYtCP0+9Mcw6k6l0M
t4IQAqduG6cyBkCwobgtNeVq6j/9nRFCmIxz47RlAoRGLqGr9tRaxL1qc89XJghBUinq2GLCNxJm
WuZVLeZoF49LeLhsBQUiREnraJ09VDo+YCf1YQyru5QxX5O1v7NFrAGO7SSfzASulUJWIWPXNVIZ
NTXllrBF7NEOpVSSiwoL1ij14zxJ+yWv3Sa0CO/d7DI2XjZG1AXH6Wkvlcnd9z4/Tqe2cisMFPMU
N949l7/s9sALjROy0HgzPFewwnkqOZjBlHOHm4YqUOyP/WAeazzWUdrTFA6P3tWx6oRV2hioz8DY
h8WV8Q6I1IauZG4UEj2gBA2IIuHLOCdmxwCEbtZzz7p9zur3FOis90rggWGu+nkqOQ9Ey3fFXM5x
/x71kDWEQARqlOeNxT+zJrWLgrRkAUYJqKgGwmVEsch6sM0rwcoNBFqwZwgtFjNWLT6aJ4xpPOjB
dI13sN6Vf4zQnJ739dfiIfKNu4w4hLavPitogSwSM8X7rQzoLshudMzNqAMMzfCQJvLoLkLCO8Q3
K1Vy0FDPlzU0tMg1c+lejqiRRoSrixrhUR2zENlH1IMo1l5XrySI2UCNz9XS4DLNbqa8Vk4iVgva
mdo6Ok8GhB9xmUNnSoHvF/3BdJeAdwZTt1Tuc28+MF92yha4wol0SZsVGGYlGNOiLl6YDI/zMgbx
EH5oJIlIp1DrKFBGq45mucSwDsLN/0fadTXHjfTaX8Qq5vDKODPKlmXLfmGtZZs5Z/76e1r+1sPb
oga73gc/uWqOAKLRaISDbsLmZVF0h+WT2TxeViMlFrsBNq6pLxoxjZiHB/sGMnmV+hghHsZAvGOY
jS3HqX8Zj/xsnPvo2gac18xAxpfwYSxY96WXor3GqRJb9/E30F1D71wvqobF5tj/LPKcPHKTKYXF
yGEz1MSCXz2fTWCbWLyJ4fjBVX1GdJp9/iNRz7DcN1TDGhEmm9rF/IcOmrzwGCYu3tfB+Akb/9w8
IBt72LP2rZGeEbmvqUThqkcii9BRXEVBMHnqUcnvrkWs8yAbM3ZTLqgD/K1V/ksuZSTKC8RDS5u3
XksHy5NRwtWcwsdAO2U3bDHdJdG4O2HtxDZXR4Z2DAO2YWhFI0bk1A41iPaOTz7LxV0HyyBChwKU
KD32bhgM4Bpf7npv9v7JQ+e12/SSXNwN0KEYIA8t5Mqv22N9Fx5VkKe1t/Ru6n3v/1ssPv0CIhch
7pg1imDpV2LZ1im26n1fckbgki7GkERqrSMFrPbLwRCewL7jV+q91H0Q/oQzDeMtf9sen26xBl22
wgFQUvo1CT+1bJ3M8OXy+aUUxnl8I4701WDk25ax2Kr2DXRilwH2o+uzELx/mMZEGhlBeir9nPWX
HmvTSiqlQ2FwHmFZVzOsBdwjBrbmKqIboQzVLkTeiJ30CzbME0zgOTpUugJB1tby6+aL0uo3wDGs
D5cVRn0RzgcIYjelWgGcbkYkmGrVp14tiSc7O2+XZOFOfypr2GrCspRln78MQv89MlZ7HGc/L+QW
BLii081CkFXqf5SN8wOgbkrikFHZJ5LQ+2vbKs5qSkRU8ca3oaveBFGvKMuKhjQBv64ot9o51sth
dYbT7LN+wRpd26UdH1jIRA3yv7nreTTO+KIptGpBHlcHCaPCEb3M678ZmV1cs/7gPsiD9d8mznlE
7k7Saj1TxwiI6nhXRVcjte6Jt0D+9zkLbDorF8oav290kx31lm32BKMJf2B5BM7+SllOC2xVAQKG
iIxqtg22P6+ZCTN/0/fH43D2Vs2picZX4EwOHLaDYXW/9McrrNnpPe0n29/eXWkK4fEI9fEvEGVB
nQn0p/g8UvyM/piPohURgQIFwV1CMQgE9H6EXL30STG/ooeP0Bzxgfh3x6AlyrgKkGFKPw/JlbYe
ZWrREgXB3TxqhPxU3kyrY4EM2/gYK34pBP/OlXKf32Rq3MT9ohyqcjRDTfKQYwN1ZTcj8SHeOf3I
p5mKjJEglfsS2G0UR0vT4aX01L+O2WRBp9hSMHpsu5zprcRT5k2Yz2TC2wFTQzIWeL8ZHVLAVmIq
E75M83PyRG98TDwB79z7HuNQ5QfWKVyVduRT62L2vtYGlp8nSsH4CH60fnUi8Vh3V2t4L1VPl7/W
ri63GJwuo0Gt48iCLhtvQgsjGtgNPJl6jw3ixQ/Cx8q7DMjf6JwqX++RjXnoq9rVRQpVWmBdjrUb
SX1OukO2UJXo3QtpKxhn6mmFOVBVhfKq2KkTu79m23AMR1F9xmbxD96C7Ae39zsvGWf4eizMixwC
UM4x8VD72IFZYkdbhyKA/b+thysxUrLnkrYyMgPaKFNoxaRNNChTrlvXanPb6v9l8MALxV17rZLX
dTIwhDaz2/mrLDiX7WH3utjKwF18mtRI86jCAIv1KEi2Cm6B1BWcLneK67W1ja+/+POpRyZ1trjb
sMOxSnMBX0vvkGv8qHYHUz4QolEWwd2E6toU4aAzjOWAtsDFY3sVBUf52pivvoqeaSCk4huSq6oH
w3mMz6VpoEUucpCdqHZYlMRHY9/kgqnzrU1Dk1d5yRyTXiNakbXHRsyCDGXPuGp+SrX2QCiSEkv+
/3ZuhHOeaQtsZArv2dFK3cxpLTc5gn1CcmRfeUrcA8XY96aPgbN9vie5WTq1rS1ImbYHGaX+xhEc
cwp6G6RYzvzEBmH+o1XKnA8pxThr1AiQkqHLIL1YBGcspaCdROKWpjTK/n/jObB1GR29HQylF07G
8H2Z/IgcdaEwON+RD+Y8mjowlLvoVlycNrFFHIH5AHLPwRm6V7af4YrqICScosw5lLUUylFd2BlY
SicDj42uUT1BFATnPCK9awulBQQm+RSHNQUVju6Kd5O/+Kxs3d78V8PgXEnYmeMUsmtTbEP07tz2
E3g3G+I6IY4132mXd2Good8JJWst+zmNjZMogtOMgQBi8+TfLgfjThffxjz0oyWWMUwdYV4Brn31
c9g0N2pLZd0IK1Q435FUqq4M7H7pjSHIx+WQKRia+3LZQ1Eg7CbYHKeoUdbFyKA5TEvb6+jL0V/W
4F7GoEI1hXMOTdfLFsi/oLGHKLxlhYksmD8owZwd+r/Yll6B6PB8k0J8/UYSFGRKlqqjqe7/i9Wi
5ajW0xKPeqFJnTUN75o6OVQx6M3KKUhi8UMmZe4ypTcGWiUvi7ur0g02992Kpe0iOQG2jpo9Cuy2
2l+hp/UyyL5ONyjch2tkVZgVAyi/ZkYzb77qD6E/uPEh85XU/qNzLJlgn5J0E3lG7hwrRjvL5QDO
hqatClcOJaet8RzXBZVQ35uW1l/f7jcS3+jSWsIaoht9dWCNjmXDRQWDLwSts9hUzpQZ3ptw4CwU
3/EiSYOionUR77H0mHY/l+HH5a+0+2bY/D5nCq2RxmFtQmmzAuoO3VaK1E7zk/5vabV5lXHGUK9V
lqrob3HUpfW1FG07Y+3mGdVTT6mL/f/GWWhpg60zAsSpilMif4pTItFD/T47WZvfB/fS0sxavTpx
Y/kaWBXREHD5g+w/iDdfhLvaO7OWGzWGCJ33WjO5ym4FO0dTHwJ3yxaCwsc+yT+oDPFfiLvb1bUs
rcGEaBKmq1H4Mu+F1RZmu3OxFsNH0zuVMKFMj7/pFWHqM6bLsSoOjaZh2Fr6oizlIYnIuvPu9btR
KucbtCEpsiEDlvp1cfBY+FDfrZ+RjrYc8CU5vVPdmc+aIx6qb8TXZHZ94fzyNJ9ZWhQdKIhhkD9r
1IqYq1CPidP+VH1c/m5D9JK843R/uyadu1aUeg6VhLkmNahudUw/C07oJ9cwWJCkRG5CycdX+Dir
4ck/tWRV9d6AfHkiekn1o9dPUXw3mt+MpbejqfTmCWRUORFNEcdQ57yJkOSIsVNIGVVXQ3cnUbWR
/QvyrEXOjchlZi6qDKmS6kq1PvToqaWuRwqC8yTJsgxVPOOYa8tso/HZMZsH0rtTeuJ8yZDNZi0W
kCNrfhTxX+NEPMOp3+d8xlrnsTU3EGIaW7CuxwISMhHxrfezTbIE0idMxChvJqqHrNSEfEJsJger
zxZWzanTuaO3XKcnyy1fLp/Y3e+yQeO8klSsSqtmQBuQX1Wym374a0wJkSgMzhtNxZAkA5Mo6UzX
UK4boXLKlur5IlD4hEXTNmhhbnBIDGO5j2rDA4nq7SyUwWWF7brWs8L4hEUpCXUWM49TIQ+DHXlt
H9kLaEZjOFqdKvTtp7Q2aHy80g9jJDDVWZlfFR7j5GF5n+oFeZ/wcfZYjwbNlUmpkvM3uqKs0rzA
ztuodoaqcbvaHuI/qfOpG9k4r7PWMYqH7IM1OVhbDX89pKKdxw7GXV/Xav7bUZ9X373BY1Jvgpml
nvvB6KDLm3A9DMm9INzXFsmmtn8lbWA4J1TWWibq4WtAUx8lpMFjV75XXdbBU/jd54rwSfsvqw0e
55QMI5HkOoYazZvFQz8qyI20QGJ77QjL338HbJA4XzHJabtoOpCw9GSwVbM6DsmPrAu/6Gbs6avm
KjFm/Kf0R2zqD308EhX8/SzaBp/zI2ocjwrIaliuJHyov2sHpPCutJvyp3bS/eUK+cmIuO/3DwIM
R0fbumSZnG4buZpLs0cYj35yr180t9KEm4RqLaZQOL1izC0H9RZQTOTeS7bbc3oyqJhw9+7CK/Fv
UTjlTcoAmkQTz9O2uovHq2mm5ggIAIuFTpvj1Q+1ir4ESDHmlS31f8W1c9nzvnOyfotgccGeqihW
PYoQQQykF7aGV78f7TC2608wdzTHKR8vAxLfxeKcb91EphpHLJgdzc9jJdwYXejqY/7432A4bxtL
faWsCRSXNPf19CkDa0VnkDcJ+5U3kfn5+1ucty0sM2+0CijZzwrjw27sdDfZk+7WBshMewdsDFRs
zj7HJUTO32KDuqCaHRDz4+xi4aYbu+2BbfkRr6hcCGkanNMdrS4eTAVY6sPqq6ChiXu7/4l8sbcc
UhQkZeJhvB8FnE2RcwxlPorFaMEUc1FyhuYDBqndKLqK50dJJtwuda4476BhaELsXtUIB1erz9FI
AFBmznmGrk3GWdegO6G+CaMfvfpxlPzLJs7U/64pyKLI+YZlRpBZZ4DAugw76Z+U/Mci3uclNcT2
zhX1v+8CIM5FDH08a2oBoNGPDstT5BWMela2FVRY2sm+LNV+7uLvMwU0zkFM9VIqegw0RsMXBhKC
9US1sTPeHheUaoVTfBq/CNdkOeniWQYu5zFqQVeNtgZu/wwa9XnxGZvmyNgUjGN0n91jyzURZVy0
ESBy3sOMrGg0Jdh7J1xneSDqh4lqUWBmdslGOHch5+i1iWVApMf2qBzYvu7uKB/+qyScpzD0VAqx
Vm914HJP2HbS5EmgWFQn/juvuLMh8g6i74V4GZnCTuDS1E9DMF7lVyYY6TAlhGqfc9kUqe/DOQnJ
NBVsdgScMj1GC1JMn5Tsv7gJmADvJsy41g0BEEv+uGoBmDo1Kg9x0dXJIt+l0qdVNi8sECrTp3S4
1RviyUG4oVfvsQlR1qZeNBBNoEFAe25DX6gxRC5iszDFc8Q+7gVT5jtTlkys4oyFjS1YMsvpuaqu
C7OzMzOwNCrsunz1QWmcM0jkuamjFmDCQT2xjZ79YXRaD9swncydrkjLJpzPa5S+UaIsTXOttrAD
VbiujyqeN4Ujfe1bu19AQCq7sUc+PChIzjVYhhnmUwkR0+v5mVWrYl911bsF/TcF8KjBXuIwvbr9
jYRjl7VWyi53Cy0Jg3QMl8wRKZZ+CoRzEHJuFrOaQyZt1EATEmjCgA3GRAxGGTznFtSuNaJxAchc
lkHdfVyn7yqIIOpkdi/7H9IKOe8gtUunlCqQ/teq6cSlDSoxe0L5q/Smq39NmQrXaoIxRgEpPlZ/
vaVHEuJYXVk6HfT8zq/7LzE860Y7Ae6gHWVqtvgdl35G5O5ALcVkR1zj+RkfV1/2ihOqiNdso16P
THNBvDzfUegZjbP5pc6MMBshX4hm5AJtYANy6c2ENhxb0zA/xkgBbKpMu38Hn0G5y3HQxd4qdYDm
19GBDZW0XvkPxjyY2b31j2cYzvanFhxtOqqVTpsr1mKjN7976hPjR7QY1bMZSUluj9HS2U2KpORl
Q92/Ys7Q3IkQDTBCxRY+oogutLVY7Ips6dj3VmcI7iiE6O3OUhNHwbyRkMBdr+rPo5N+QncRWkq7
A9lSuu9JfuPxNRc9zGKxHyHS6K/++NK/MK88o/S8PlSDI/qsnk+5SEKNfN0lt2QUBlukgsLWlzFj
qBEp4zdrLLnjzRda5mZRlKqCiRiPosMIfNerX2XB0e5866b/xFY6J+5iEPbxzgvirE3uOq0GXSq7
DNo0Z49lJaMM3bnayq42rCk66cRDksTjvIq45u2I4WsI2rz2esZ+FDQWSNF+NSBftn7Kq/AcDKmR
ZdNgvNpKaxzY4FgRiI+qZFsP4YviCUeLaPygjJPzKKmkJ1HC3HSBzp+q+hGu4MrIEuKrUSicQxlG
fRZrFWJV1m1qfqymx2yI/iMG5zmiQm2Ekh1rbJ55SbLkGo06fjX9Sev+5l7TOe+h5mJWWCVEmfLY
njVPCRs7p1JphAPmiRnKNWykKAJIKvgjqt9yZGMPjNWg9b25F2Ui7KZuTp6iwezA+iIWgJub10z/
fGgPo4Fa9Ovd6VdE1LOfKFYkExVwNBy94cszYgXFBW1GbCXZoPwLSl/4IN/Lijv5KKuBWqmrPWrp
yP7R2oDKuPS2USMWP4xrxwYieofROaWuLtiWFyqeFihY2xI39h+NEqkbTM5ZDWM5aY0CTLPP7bb8
PsneZYex6+c3AJx3imtBUkcdAJl125pfhpVwD7sB6ub32cHeKE029aUbZ/z+MCG1amBxqyTYNcy+
q5qny6LsW+EGi3NF8ViPcmECS3vEqGFlsxbq6Ca5trCGzke3AMUfTgJyXmmtjVA0YphhigRodFWC
1RmbkJLXphZMH3+/LN/umd6Ix/knNByJIGeHeA1yQ5jManwxNlGe6Y9K37sZ5sDAhUncXhQm56zk
NEQHzQBMs86dWT524iGSfkh94ojNN4HKIhLG+KaptDStVa+gT1l8KNbnaAoua5DyG3wjqW5hnVky
AaD4OXhYFYLND27oSh+EzO6eB1fHCD7WFRGgzC+8CYbP343vKp2t3ISlQIcpGmZiZ7X7qzVojpiZ
8SKXarfavSg3YJzDmBdTTXJ2BkYxc1CqsyP1xxgTlkgcar67tGsXMRIyqFFInlr1oPfehJ2s8eGy
4ihr4FyHpCrypGERk6OpH0r1BvSrl39/9y20URXnLnLkB8E0DynqpD3p/fVcHkrrdho/NuFfsfhX
RJY3qW/DuQslxERv2EIgXbtavAF8h3gBObE/op3lZnH7Vy8VepelpK4thXMbWC8rZLEMMVs3lzFg
mXlmaveHWUMCG8yUj1ZqU/3ahNdQOK8hosF5DFUIWobq7HW5EGEhYjhhwYk4HNbBugmzKcQaUqrQ
tl8qVzSsfhYVwxAtzvrHajKbalyYQx6PTRC6bOqO+X5Kwv2+jQ0SM97NvabGs5jIIZDEh2Hx6vFV
seGX5Q6hbzLaBqgvbkUbnHQf/+hznkXkTkU7tJWeCgBG2qBCTHAsvOJGd6PrHCNdgY5WZKr2tn9O
zojcOcnSFR3KGRDbCP2teFgd22a0a10rbH3KnTTUBj9rs5NeUIvr9v3MGZk/MGmdml2y4vapvouD
K0ZgatHsfiB0un8uzzDcCWmTqe/mBQJW4X2MnkIEyxU1iEphcEdC77J4NXKIEq+znXcfJz2zk/Db
ZePYBzF15MskSQM5+v83Sq1KUcA2MFoQZ/pnHMA7WVZ9PD0Jx/mOSznj8ApbRqmaMIDsmE+aHQa1
j004Xn9qvQWrcDDC710W651r+4zHKa8dpAXrheBP3HJAKnAIYj9xxhNmxFlyzok9yuTZ6X17Zf8G
5DMuhlGqQ9FBQEH+WS4H0zxcloj6fa6Kma6VKBYlBMIosZ2BG137cBngHf90loB7rEhFO1WZDgmW
U9KATayDMzTQeSU5a+2wNZOIdMh+Ckoszv2KUoqJKglzOgMOm7O0gi33aUFYHwXC/n/jeUt9bs2J
haSK+sOcSicUni/rjjhFfApFaGtNsgaoTpb0yonT5tugRSKotvI/K7Uo56/EudZUncRwZBGBcMAA
JsvWsMKH5lXXyknDHqs/K7RsADkPkdZtLlchPIR2B3JDyc28AnNBYEx6WD35YBo22STCvvmlo8T5
CiPKBQtclKiTYk/XS3w/BOERy930AfvdwPgRhA416Ux9P85b1CmK9iBBRpiFwTu7ULFBaCo8WW+d
y3ZCuUE+ySLqWZXHC77ecDLBX42yFWOvTn/OTv4Be+RIP0gIxmdZJkOcDH2BYJNwnSteLj6sEzGu
uHu4sP1WBy26aMgWZx/ybMS9ruOaasBpMwufl5I4XLtXumYpooZdX9objthssYxBGdGjWU1PzXSl
Dl8kC6EMgbKfdN3AcAdLVAddKWo2HHtXo9LRBYKX5c4Ev4dlCtTezv02kQ0ap7VoBc93OkCorLXT
o/YisNSDz5jdXOMre1ZmWIusHIWPhAHuNmBtcLmzFVdja+UipDRvZlewJexNw9pQPz7QXRX7xo5d
Y4ZhgrgH8fX/d7taqyHmGFEQKJ8Xh93542EWUf+DinGXaPcUUfv+pb8B5Pw8chyl0qLn28mNY4m2
6MTLgjR1hCf5ZXEZOTzdFr1rnFiGoVrY/GtJ/LtlTOZBy2oWW4OKdc5UGyN/frwOtkHtZNw9ymck
ngdNSNY+TSM8yqLSi6cfZlQiPztQDmo387BB4cIMVcW4psCSAWzSgNVYMAx/Ex6qY+Um9BI/ZuVv
PL1hWbgWLQPbwTkLiZpQ1acCaCB1+mDY47N4yj50WGWC0dMH48YIJKw78vITNbW7b5pYzyJjPZ0l
Wm+2B+Z1Eg9Fxvxw9BcrawpeeGi99cTe1DRh735stcHjjl2uSsYaa8ATtasCG22D7FAijYRdHw9a
dYs96LNXYeEDVZLbtZkNLHevrUbfSqoB2NQMktxTq48LtSF49xOeIXhqJKNr5iG0UuTHJPlTJx+R
EsnULMh7xW+pGWVCHH5guEbHR1SLwBq72df7L4k2OWYbEC6SkoiLg7GKpgxjKYfbAo0Ahshm0Ew1
9mupHZwQBl6Tnuz/E07F3Zt0o0ruNKCrfCx1E8DSclsO90VCSMa+9pvTtvl9zj2iHFym4QRrKOXV
HZF4bpB6+JpHsdPXXyXrUWwIQEog9j03cXeG1mwctIJxgvnd+LDM34lPxTRySSLuzm6aVhdzdqzk
YPJYq2Xs1ledPztsA5LlysQTiZKHWc5GHqXJljRXYX8xpkXSSr+xGo1wwLv3yeYbcY4iM1fcbxFs
oJ+LzkkK/SDDDmRdvypD0SXUtxsMbMA497CkkoIFLVDfahr69VCq6FnJTfDLhyp2SWiFp/dq7Sea
fqetlXJSFyW5W2SV5HTb1yv6oSWEd4bBLwyV0eGpYH8H0kXPlo6OtV8DTZbljBhdR2zCQn6R+Jb7
ij5j8oqW9ahd6+RXt7YS3SNB4irSTRwdCCXvO60zEKfkKJxjUUlhNOkxOUw38zcTKcZ1ccDY41Zu
GXSFXXnk0C2hUn7yTe6x6idcgdp5s9vfo9Heb68Mb3YmN/8w/hMKw/3SlvVbUH4KrheVRpxkaFR9
CIPYUQ6v3cePDVa5JW7xmVDrvu2e0TgvLY9Ja7YjBFSDNHxd4C4fMePkxJFN5zOJb8hz9cxFbSV5
A7A8/Yo+1958jHTCVzLf8daVneVhH3TjW+QoHE1RgfbqsfEjKXWbMffaNKiyg55T1PGUPJxjxmOu
nBdm/AlIpYUO1VVnnihOy3cM4neQxU//iLEOQlWVuZfcse5YEi50cabxsMb1GXva8bJJ7Jv8GY4L
XScwvrRmCdepYV1hWeHfQDQt7KvtjMDZ3JANSmKwcKqrW5CW3FpV68aWe1kMCoSLAoRiqaQlhBiG
cayEH6Z1Z0p/XYbYf+ueHT8/+NOHhqGoJQSJj4zwqgrKQ3f964FEkalS4nCmpiSTbGkdoLL6pVEf
h+lqTCgXy/T+9uycvwsXBhRllU8pC2zSa9aFKR2k2841bdHNEFP/UVv9RndcENBL4joULOZQ56+W
+WDpuavk1BpWSmvc7dSHUWj1NUAilu0d3Vl9liQicbP/XN5Iwt1My2xkYcViDenODIZbdD54SEDY
A0b1HA0pcstdCCf3DqSCJI6GOFpROWtQtVmQsLcUDTGgP/EZOYP1wbjVPLyf7fm2diZytmPfK5wR
Odsw60bNpQaubo2u0v5ao/Kj+1/q/Pu8OVQWtjHJkCiTlNu5X6+yVjhEJrUC6J0X6xmHswhRAs9e
XwBHzz3xNB5TjM6VtTeeDHQSsRwVJRilOM46ik6ezDiF4qLpLtM/CAnRJ7J/4f0WiGcQMgZTEMQY
As3atw5L1cW5thfhr6S8M7MHwt/tvxPOWNzVkFvLKEYxZFkesk+MUibyRlu6za67a0avStWCCJvg
12cNhgZ+0Aii9VPsjubDUN5hdaVNCLXv9c5CcRdFk5eyVo4QanJYO6xkr9hk0KNLlEWVf3a5nsGY
tWzCk1gd1yjHdL4zZtJNl8i+kLf/VSDOOeRglaxmZuLhzeSxdmV8o8DAsoTMjcjUCHWgNM4xFMJs
jRh/hn1jK0OCYnyDXJfpToqd243sjgGdLGRH5u09dVYi5yvKXDIwpwfIyvycrc+d9q3SsJewu1On
o6S4ovXxsons2+HvmPJVBZuPJtVqsWo6LMRKa3BTiPh4+c2cZcRFQsFwtoG1SoI+hYBBLs/Oy+cM
W3rC5MtlWaj3Gmcc4bgObdGxeF+/Wstjg3kA7FXOBYl4gO+7pbPOOLOoQOQxyjlwjPmzVh0ipbPj
4X4Rbwshci+L9M5t+BtL5rCGou3VGIldXMAl+vPXq8rRvOR6cDEXgFeMcaTmKdmXeGuAZ0DOACO1
0PQ1A+CYifY8DvY4HS/LRNiCzF1TCupbTcVeu6GZHczQ8LJRT+w0o3RHmAO/HtrQ/8Yx1Bdh8jEW
46yYrKW2UBPi8O2FZt+0WW1CYa0U233vYS+eLUlU/Mqunwufhe8xNCO9bTIJKGqAzswDOq1OtR05
rBmILK7u3xq/TYBvLRyMMpssZgKTxmaIWFlmPpSHNDtN132Q3kiEQRAmx+8wYqEXekyAF0qBWj3k
FB0ddYj4zsK8qrsqmmFxchDLLmNLDUFgAM629JZt1Iof6JU077xsz0rknFHfma01RBCq0mx2chHG
euK99NUKSk9wqXkQdmZ489CwW0ox0KSmizznfWUZoTGJSKNay+1i/cz1yYv0kwSCoRpMP8anyyd4
V7gtHCecKApjtix4FkwnM5C9JhAcKdBwDbPhGqpCQaJxPjAxOnWcBIbmTB6rghY/RltFXxrqIfdU
FEOicQ5QUeq8XlKoMovRkI88o58EaCx/mVzGt0wJt+c9tprknGFhjG0ij0CTNbxG+7sCTAel+Pwf
vxeLOja3fGYUUiKWQOm81WdJcOuD+XHyWQo8vCXzbnuh9EYmPqkzYVurIrCcPh6ND/GX+DVokh/N
Owvrt9GW5F2Wbs99bOG4yN0SJDPsVZiH3it2ZDzpFuF89y6SLQDzlxvtlXUdRvUMgDwpHLM8KKCM
bhK3p1qHd+PNLRAXrvfYIb6E7BQvD7/Wc8Uu68HUkQZm/WiU7e3meLZ4TLMbwaIyMidLg2BKH6gn
5uX7EzZSMq6B+EShUZ+J8xlCbzZaWDEiABklcH2xy5mIy945uoplYAMQytA8t+2A7Yyzwph3dMMx
cWulvna73AtPVpB7y2dKoL0wUMN4zv/Q+Ndp2+VjaIyY7MqE69U4YTDbMeMnXX0yRO1P3j1bLM7G
JX0qR2GG8sSgPDLOM+lWx5A0e/eUDvU23S1Fb9E4gw/l0ZAmxh0TX5fgIqvx7qmcKDBu1tOMDScs
eV4Qw1eUMjnTNyorV0ZGE6GOmrekOob+rkSh9sJS9rSVMpR9Wzx/Os7w1WZcDHkBWn5dX5f3kp26
FlZzsAlppLVaeHmKE343BtnqlDP/Sa6UeFyZ+WO5iSv5UYF6cYzyvqW7U4KeefUq8ilGCepE8C/Y
SJC6bhxe7QZbt/pjdgrvLcdCs6YrX9O3GaVX7u4EwXmprjX7it2nun2ZcuIZSf0+d1vGudpoLSN7
GaNMw863+Wh2LRXcMFN7G0udjYO7LKOiK+RZAUjjgSbnV5Pri/6IIUD4RboB47XOdgGPbwu2rA6k
3BPwWPVPstEN3znjdeex3VWFB3Zhb9JQ5oSRyNct8kVHqhJIaJWfym7VuM8mxjtipeLVun5X1+wP
qiIb4+fHsmN0ZCwq4yqzcj+KThJmsamtT9QB49luy8QQkWCAGjtPsOz6npHTL3eyZOt2d5xvEne4
mqjh3t3RkK1gnCORQrSTScxWYszqqWBRjG56bJVIT1SqdbcbcIvE+Y9YK5S8YabfYhZW9hJPnwOU
idEcL9v9TXkTuTWiYcotU1eBzsXeuTaEU5jjSsXaQDNQvehUqG5/ku/Uj8WRxfvRXfENJDWXQ7p3
YA0sulJNUzb5amo+JmG0CHixTU7RwG812G8xF3Z07F6w+wSpbKu2Q4ecAN57ZWugxv8blvucQl7E
+INQUxGDX2wIJdrafiUX/9A1n7G4D6rgwpPFjr1qTlhc6uV+EYTX84lRlwsuRTzHfuytjzmDcZ8R
HHeCEeaILDU7jq7U8s4yPOKT7XuRMwTn+2M97cwpZkWvm7iyow+wFU9wpsgNlBPjUTOdh8uIlEzc
ZVBDpMhIARhWGCBCGJZ+w17Eyxj7of9ZKO4umJBDrNQGH6nAbqtG+dgIkiuFKFG+XMZhf+uF78Mn
kUIl7gbZAg6a950hEUe3iUDoOFllF1Rsq601C5NdiOTsKqFEPq9U6CBtUyoAa/biqD/Dk/CNsaGP
SCQ4MEW3V20wZBIJn3ceOr/VymeYVn1C60nBxD0qfnWK/dX0WSuPcmJtvxJYqylPTcnJxZeSoZWD
mQGxHk7W+LKutlh/vvwN94MtCckXTdWxTt1kf8PmORVnXafUAw6ZdWivWZYpQcg8gFCrQI2ZmvLY
PW4bMO5EF3lWtUsEsLFv7ExZnAgVissC7cbkGwjuRAt904mazpzG9FmYX0BU4GBTSJGBuZoK7Ejd
cYdZsyQrLRtgLQ8p+MFqUC+oH9Fy4g1HeuRhP1bYSMYd61rM23S0gNYPdvhUHtl9WjhN706DzRiX
20D4Tq35Jj4YnxWJy0hYWpbpScBOlCWivfZElEUhcI/EQZWTpWiBkCKJlGnfyIw69ZV4alvJEGMt
6YDwix6jCNor4ZP0gHqinwdx7162v/0o4PyZ+MHbNreMfmQCdYsztD7r12cDEGEHFjcDnNXOP7ya
KUWy/98c5LIQhUhk3hjEI2zuInaqQLtF02OcI5qMD+LBcslIazf2AHe/iRF0zdI0zkOtk2qGkxou
8MTYlHxAl4DTgz6o9BI/Di4rlpn3m9tmA8XJh1wWysJ1BPMH5X2f2Xn/JYof5/FFzSpcMp97qsNx
9xrdAHKeUVCycVY7ANZShB3dP2LxbpBvl/nTZbneOddnHXJO0ZRqpTQX4IiFF39kzE955phufVAx
bRFUX1pH7O0/oQZFvun3h+PcZBgKYyc1+HD5eltnD4J8EsvDZcF2b68NBOcdzUbKtVUHhNkatmR9
TLBquir/5HG9AeGcojKEYpxYwuJUDTaCg+JMJlmy9m+U36rin7qZsAyK0AOCMd+KnyLrlQZS/M4I
/zSnu0sfKj+KbeOeytURCuSfuHrcqXjXwzA667ZaT6oCvsHxz67ks3Rc2mzMZ9MqE4CoxWM+Y9OH
kTiX7WDfMZ0ROB8hC8M0yiP0Ny+3UfJJrKjAjALgPIO0VEtpMickBzpqH1Vg3dZXIbrlQdp/jE/F
Z5KGjv3JF3wRPxerNaOV9StTWiAhDeZmp8KprwY/Gm1GsZA+ZZ8v65AyBc5HrOsoCG0BwAUsPstz
ZR5KhehboiA4jzCvwhhbzA0l0kNTX6NDP5+Jw0pBcB6hqhQxS1RArOYdKkfW+mWoicUJlC1w/mAG
mykYFmELYXyIujtrobp/iVuBn3SdiiRb/o+061qOHEe2X8QIWpB8pSkrr2611C+MtvTe8+vvQfWd
EQuFLcxo+mF3IhTBUwkkEok0J8eTVes/R/NPLX0dtMdAEREqCZaKbXBN+nKcFwVypCjDlEqfGL5e
iGLmgsUymbNvktCW5wL7Edm7WXkmQyRwxkUA7NGvkwbNFzj6S+dirsCS5wIA0TIxRz8vCj1XAyxT
ov9OotHJlN3c/75+9vj2n7ZvIMRi2iqzSrG5WL1FazvlqnPIvJ3NAsfwCdN2cmH/rAiLWbC2HOpM
77EjqXEsDMiCsozqIbFvGlHbJX9r3qViVg6dbdWQ6JAKXNcP+oTsVkU+ZLTeIejmrTxS2VZCszYh
TFAcZfOmbXbK+JFwChpx/9obxi6GaCybbBtSDPFNhQq35Va3PqRi7xCMXTSCIe+DCVK0yU5P/a7/
VY4CDRPtBWMXdXQrqXMDCDXe5+VT2As8MdH3GaM45gFplBllHbMdoOJHd+JIwG33P5zYv1eJjQWl
QQBeF7rXhQ0GeFqIOgWuVCIVTJkPy02p+uA5d//TyWTjQPJSj7FsAFQJy4009Z+bEdWiLUYCyJE/
GIOIqJWe9Mtr/11IxhJ0krQMCwFe96oe/rTSxy4m1QcObQUSlQjwA07vys2WGFlznmmmBeXO8370
QbxhO8mESDaJNPC1dWH5Ja4n61BHQeJNpqluWnWyNkSLwa6qzuFhTBpRwoK1t5jUZoBp0qZ5aguj
bRmrkSeRiUHRVe8uqoERVoh3yMlOI92/HXD2B8e0FEIbsy8Gw1l23OlgNOndsdxm8iezRnvNt+vK
cxEXYDGYUzeRzjKnCRiGQyt0CrQJIJq9q/fFIdyIysXox9aqcwKzLUXVNWKCppNZOMuIiBGlWe/m
MFDN8FBnrSMFTqjUTkIwJ2T59RHpVoCM8W2iRBqDKu3dSJ+8OkrdqJq92ba2pVX73ZKhz7M95uB3
GjrJbSbda2NNEIdmzQ4rM2OctaI1k3bBT4j7z1PtZ4NgB0XfZyzzVPVL1RRY0wmJJeN7Pvy8vob0
97F7hiEDBpE19LHLFmM2lSSoQ/DdQEH0yJ16THCROxS0yNlWCkVPCp4sKqKwmqpaNojeme3KM3MY
GwmyYF61M5ef9HzzEWHeAZjNMPLRCooCE+SVUp/cNoyP4Wi2TpHEd5JVCAwzz0yspWF2prIaeTY1
SKPP9U6ey82UNVtZ6QT3GhdGMcBSoWqoT2EfyKFJrGEgULBCV7dgrHjVhpHeA6/Xl04Ew5j9LNbS
flYA0wRgqxzrrRxb+x6litdhLu5Qel4w8u1vcRjnr0yzoNKoOI0nn6ZWZZv0l+lHLwPqV+SdjIba
/7iAVCtXHtoYNWoazUDUEgRftdGZ5Lcs+vURuTRbw0EyNFthGT6sEgTFWjf1p7HHdGAVwRXm0Dh5
CX5iC/Us+pMAko1LnpZyBUn/vhKsGlJcU8bcu11atxgA19pf2xlDkRol/xEtQYOGV7Xx4i77DvYO
+2Fum+pHYFSfr/8MruKsfgWjOOkc9Y2sjj26woIvmdTdRRH52su54OV+kWZnpWUUp62bvK4zLLB2
T4edZRvZT/0AE8jocER1J3sNSkBEzhf3/lRX0jHKoyx12JU4dW6HaivabYkx1vqn+KZ5oQRaooAl
10DqNiGocTEwXY9Zy3CJQsOya9xnyVeiPDf/msLqtIgrAGYR5QydwokGAKkAO1cFMslpp3+S/PDG
3PafxH1o1AZe3C4rPGb5pKHQbYxnh/HSImfE1Bz7vgyfp+VxbgT3MH+nYFds29ZtlbDjjBJrNGy9
bDAg4TB+qx+jDfGSF/OxeaHnrxEZ/xOtwYVk73Cn+pPV4dMlfWz1CHDDRtlkb9mD5rW35W2I6mf0
cYG80jO+hT8isFkIjj33vBnEQCpChbQWs4VtZWpFn2IQRDh9jZEbjr8rqWAtuWq4gmB2rU2iXtMt
OI1Sk25HBZx7Redftxr8e2CFQcVcrV+TBkqg5hAju1FdHcdZQv7hi+1jHMpp6NABlO6iWov/oSPv
a8f4B5KZJb1s0yEa287TNoWXf652lY96dVR2EMFGCUVkHIS2NSOiFlhGFTW88zc65Sj5rnsN8Lot
0vc2CoMEq8q9EkxZNeEUW5d1tl2rxUnQQythrmjdMBBlR77XDiMOt8hacTXxHYwts5W1VkN/DQ53
moD+trtTtFeBPFxFXCEwN1xa1dmQxxBn1B+L9Es8i170IhEYg1v1aiYlIQCSffhkgis5Ajt48wXP
T5C6N9sCNRZbUbpZhMkcYLnWshlOCZxUax9Oj1azj9tngR7Q331hnVYLx5xgzFHSlSoBRjAMy2Hp
9VctbL/A+SGHIAtkx7SDxRm0NHKKuTXBFqOidKsw4aZMxeh+6MdopmLQwKJ1MqWro17OgZRpegeL
9ZKCrwvDG/z5Ib3R3PKh2goDCnzR39HoI3WF1paWWppZ26NeIX6p9iMGopSSM7g1Sg0/MMrsdKOa
73DM+4lURhgoC4SbD8jt57vsGYasQgTqVKw/lG4GTtHt9RXl3qqI0BiKCUKhi3KWIm7sQYORdmtl
cWL5VVd/x92tBta1RlC4wH0drpAYg6lPmllh/hHu77hFgeu20vaj+lIIG1O4m2aBJBLcFfZlit0M
qtAsR0iEOu8NbgNv+J5inAg1lIWrvV1fPu4BXIExhyOajQAsrzGWD4Hh/GlBIDoWrBv/pgGbL95s
iga1ZyxXsoC8Lh4CcLxXLi0aML5Ynnxv3S8vtDlUlOP4H3CmbtgEbE94XZ8r/aQlWjqG2CfKCaJ5
4QEhO0/e/LMqDP76/Q3G1ssEtWx3syxBNj1OPTBFDvBCrGGTF0kosh3cG8BGWALkUopOWIrrpEGo
KSAJfVaNfvpEE59jf1tg7DCoXr3ss6rtRQ0BdK0ubOcKkjEg6HZIUCwJ9cimZrdY4T1JyVYhMnG0
KHIUOQCZd3gfh6KB3txlXeEye5hmnZxPPUStyXCIjf6oLZhBXHcC5457pN9h2Ey/nuSSksAPcoMc
o2at22a8kYLQVTURTaoIiDkCpMhiqUqxjqqGzrliUw0/1PhJE1WwCJaNrWBXFlWpVRvyyO2NNCWO
3h9SYdSCa59sDCRXCCYTymzHMuruMzCtI4agP6ou6psc8BvsYpd6qtmjyK+6qF0/3SnvaGyeIesR
2TZyiDQf6KDt9FAdxw0dViJC4q+daRIT7yXwnzKuSBlqWZArMBsYNus0UumASdnR0SZ93eDyPWEQ
df6Fw1jcFhMMrMQGzvI8H4xXUDK6wb6Pt0nmlDeIkGzGXVdsroPy1e8dk8q+8gMQjgniicpm9Ioz
Vt+DpXZJ/yA3/zLf/2ez3nHo71jhWFqT1JUOHAw3fNH11ivV5OskC6cQ8lx7TVZUjMa0QNTMxgFn
achxa0Ep2gh8vJQ5vEvcdmMeqkN6L4rk8xZvDUbPw0qodJlCo28AFqMIrbE+DeWDbN6qhiAayNM/
RAIR7jAMgrwBY/K0uBjzOsd8rbn82Yf7wrqTieAmFkCwZylSy0SJEkB0Yw3V/rm0P4z5A7FTTQaB
NmoDZQI24fPV6iYtRYTR6kDU/ZxGoMKtnxRRJod3Ea4xmFsJNWBWihwnlkp9C+XKKf71zD2qyGsE
ZjMw+mmS2gpSgN/a0afei+ofVq5414/ldTnQ43q+VlEW93aGMKGblOo+rk2vH0RcNPwt/2s7wFN9
DqH2RZBqNZYqC0ev6ndpAt81+3ldDu4JUTDV0tRNS8PteA6SLBop1Q6rVbffo/Q+j491cC/PP66j
XKRHT5uygqHLuTqIUh0qqWEDpgHbg3YT44Ea3mZH2sqEB33nCBsAuGZmBciYzSGfZT0yAUi5JyXH
2E275U7dFP58FA2n5e6TggEyoBIDiTS7TwnRliBD1aFrSF+NAL7WUsBPyAWPJf5GvaMwpmwOO1PL
DaBUxuAvVbWzomlfjdknMOILwglc3V4JxOhEXY9JVS6AGupP87ifIoGdEX2fUYa+xQikrMX346He
1am1m8rWFygcF0PHQwxZXJVy9p8rXGlUVh7SkIv2XGB+GYhAj9YnsHk/ohf9xLIwP11H5O7PCpD+
faXhATJ2kUmQbUdhnjOgHKgzPFXfhaIKJ6626ZhEgPGRhMDbOceZZzubUA2Mp2zwfTJu9fqxSkUF
bfzFe8dgNiiMTLmwadhF0d1peDERCri+WNTKs28TbSUEsztWXmn5MkKITB5SJ0m0EVOSjE00NaET
FWPrtEH7HJdkcx2Wv0fvcjF7lGC2eSZPkCsevoX1EwFz8pC/ID4hEE+0R8xFajUhOu9S4IQj5rHd
5tNxEtGAcn3R9RIyF2lc52M4Ugz9q3owN9V96DfHDrxhaCp4sf7B7DDR4jH3qq6ZmWyZ2DOivOHO
q9t0h5YntO7IgtW7YI04XRbv2sHyBue1rKYmgWjWLTn0qBBWTnMHZSf0/i0zKAvF3LFxqcvpQlfR
1n6FnYERd5ETp/9RH9iqRK3oRjWioVIr2jfTkwIWfPPtumoLVI7tZ626wsDgcqoOdgjS+NwDU55L
RIFmLoqhmpjtaiP/zZLfK8Y8G1qBxMMCjg03s+35YTTn0E9SDNu+LhDXZdAx8wf5Qw2VRWyzG5Tb
iJNxQdDcrV9Un5Zta3f9K0HVdnMbuIYAj6feazjGNvSzKs9ZBrhafauQVqyz0pkyDOcVOPLcg7sG
YoxDO+YkLWwAda/Kpn7KPDp9J3PSffEtdBNQN4nIYrlRtTUiYyr0dp4bWwIiCi/uKLcHxuD5wT1t
rhanmnkqsgZjzEQWkmUqQhmGofxktF9Q4ecI5z1wLQScLaodmB1rs61MXa6XYZ+YqL547f1u3267
HdxvSmIjpk/gCrTCYi5Ds0T6K1cI0kNzslUX2beLIwk197q6069c3Iirk6WeX+toi0nttsTJ6loP
0WlJVHzLDcZg8OPfR5fxGwINbCTFcMri/cmXL1sDbEmV+5FgzBqIWa/c0KrW7gCUg6Qz2ebNLRjE
ry8W76yuIeiWrXwt8OKUgaoDIkDMtppjpx8PoU4cq5YE28K1QmsoxiyMyxQog4V9odRgRuwQBPVz
N/mS71WvL5x/wKgi0gTGPoCrUMWETiAmN+a9RvmJPZI48nOEwK2rgo4vcytRCadQOxgTES7tZBgR
QEt520TbJg5d27qL2y+KvjikPTRD5QbT00e2EQWjNkpHYeMZUyH1yLsqAUCjJvHy7n6q0Y8Y3M25
qMqBfujycP0NxGZ4jbBKVVWCb34iQMGQdwxg9JqtKJ/FNbSonPpLIIPxJgyFhF0wAyd8CR7TnQIu
TXUvv7Z72mMp6jj7H6r5jsaYjExJCiNV4ZBFN72PAbkHymw/IZhL1UQSukoXNDInX2klHWNBJrWa
SiUC3nKvb+MnypOHV3zttL8i9NbbX2m3bO4Vt+VDjmbdXvRm4Nlh0NbqFqo78a5jbf4cy22iSAhQ
ar29qWwQcBmT16Slf10pucdvBcOarzhTclDyYg+HeEMa+zZU1f11CG4N2FoUxn6NQzU2lQVREOvP
9spGdeVbOlHZdtPWT/c5GtTu6EkXzUniLyFGXWGOHYZksNm8kpBMXVqE/6fwm2E+JkXk6KJ3MNe/
0cg7CKOWS2ugQjcFCLgwHyh1o4WJRcWx8UePvrwzt3sTLCf94sXxXiGyipmXQVzQ8mn5McNbv8Bc
Vwx67x1KpxSLk5SiVWQ0pDd1oqQF4KzMV0KfNvcvxyV0dLB8IRFQOoN/4q0RnkARMKM2cVvWJWqm
cAJMzBvZlOR7I0oa8rX/ffOY686OSzVoaRaqqOebNOj24NH1r28X9/Je7RZzv0ULyXupwwEjc+60
4UG29oF8g2vmOoxIEuZGw1tVs3Sqhon1OQqOZNlc/z63ck4zNdSvyfgfnc1Vz4mZa2qGIu0a1Wtg
2CnvgkONYIYnucHGvk2+9XiwnOjzhFO8uQr/Ds1mrlEX0vVRDP8nu1E2dHSGukfnO9h66fNByCPE
VbsVGnOrWUOCUQoZ0Mjtoni0YQhTGn6R/QAeGWTMHfDZYaih6HoToTJmROns0QCDC94R7ehY1c2C
5G4V/xRsomglGdOxdHrZmQtQuhPpVerTx5j9lXIkZVtRNopvGpE9tJEvMDWLrQLoFi1vDQsqIx/C
1tEz1NlMu9SVFad5oaS9vQWjL6z95a/kOypzEgYpzcD8cNo/kuz+OP/jm3xP7tUf2R2leBbHVfiu
EEZu0tJORVXZHokhaptB7bCwjTd5CmY4Wm+gJfRpNVroiWpJqcm4uAAs3KgECThcbcwuWrkU1XIK
CQsjcGJlj8l5eLvHTlb/bOxfApWhH7sGxph/y6jbuZSxifqtmbnk8Oe6qW0HL1DK3JEJx4Rx3VfM
9gRRiSGDfZlu8Oq5U5nVMvc93u+SXnpGFh5TM3Akfdro47CJeoT/snKPhlhBpIIHq6OBDIPdMCVF
ZQdjaonSTOWEunx7epAlfxjuyn4/ZY+19Xksbof4h2BheRZ7jccs7BgUIL0NgNf65NA8xI/xLRJD
jaNuMJ0dLKT6k/BA8vYS6QFNw5WNgKPJ3EWNPS5DrtNYjKfA0myUHcrinfRG3tSf/kmBE+/uW+Mx
R9FqsqoD7zlu8HREwRb5phXpi0rMJ1RZCXLS3OfBGotu70prhrmV8pDKRm4jnIodOJn9cF+HnrEl
m26LcWild30H6a9nT8Y69MNcFK0amImJyUTuOH81h7vKTh3bfmzCyYnJzyUTFebwJVxFCJkrQraj
yejoudBvwRzownjfkhsMiT+x9oxoVrkuHs+OrsWjyrRa0AbjRLO4AlyfPbcabj+EA7K5FaDwbNka
hTkFKMGY1QU0Jm6C4brScAe6UyftH4fqAcsrwOKq4yq0xRiWeEzRdyMhtCWZM0abf0rm+7D1DFH7
ujBcR3/HauVmjDLV9RE42R7jfEGaI/nEUw5kEx2EDIu8G30dGmSOdK2ngaENwOo2w6k2ng6Umu//
1MZ/JPW7BmPOc5CGKoa0AmwClx7OtmOjvCl5vK53XLu42iXmIGst0eW2B4heHaX4S299uv79CxYs
+rBfScGW0mVWXYRhRQFul028nLprB8dcHGgh2XzbpZvMFTNwCsRiC4FUS85lhSoF0Y/mM3USYvRB
2fkuvGk9tXQaJ/VEM5e5Co/J0hjTZupoWGYsVI2W7Dm3MbG6Nsgu1CVfmcHTF1S+3olyjVzxVlCM
cWp1Nes6U4e1kL60GHdpCBrJuNZo9X3GGkEjamResHydIrldCOqwKvZK/L9AOfhLZlumDi8Orxzm
PKlBN1mVrvZu9UOOXOo9Bg9R54xvtCdw3rSvg19vim0qyszx1+8dlzlaZdr/P24YYEgRmmrKjUAy
ukIX15VF6HPdlFEQyawgxA0L+Omny3+DTjwvB58i7Xlq9/kmEHftUOW6wLPRIG8pCmptCHOOh0hC
UVWDHUtnh1a+hX51BB2ausn8UMjApnC9t3c0lvsmGOp4NGML0UFou+mpEQjrR/CB703QYDZ+48vo
BLRAcUffqPHHkk5gutUIurI1NPEwR01DCeYcGehfmH4MXrijnlXsdr//WWySdxhgxUxQviA8qLJN
czOioFJKu1bNyMAst63WmaCZ+1CUfAXDNsv1lR3ITQKY0ux9mPwj6iVfQjN8i8LSq1vioj/VI0p9
UBZRUlwg4emKXV2h9Zyrs4S6anfIZId0X+VIRkHyt+tHgnfW1/IxNmuyUi3pUTLnypS+1G6czExc
aw6cQX2+jsT13dZQzOGr50C3c2Wk78PBW9AIS2cJhts/Q1dGYYUw946jHHqaZmN6jWEy5iSyNXsx
TOBloO7GtJxyW08H3Uv3gdPD1Y+9cZdsPxSEWqMyR1419FwPFixol3xulWMjmqTEM5Kn7hkbLzRi
s1VOk43yvUzrccksvYO0mJOl/vWN4qoE+vBM0zJwlNkcTUYyovcBgv5j8qVanpf+odV/FurrdRSu
HO8obIIG/IZqUtKCo4T81KPC6UX0r9zjswJgrFFtWHIcaQAIEKIzgk9xmrvxRzr0kWH9a60M5vjE
cj+hRpgmSGLLGeLe0RakmVRBoTbvgbBGYU5OFaoR+k0hyqCHTjyVLgkGjIoB4UXwmlpfr28MN2Rl
aIquoLwRTM0XTW+BNdZSTBODjYMRyhb6BlpMTCXegoagBqFuxRfT53KVbgXKHFYDczoy0tE8Wji/
lG2zTRHuLqbGcvKmEBQ7crFQiY6sBGZbIQZw/jYJm7wksw5P1xiftfGuySNn7vazvr2+kFwNX8Ew
IoWhkai5QmFwE9tl5hqh4MHPVXHLBh0JIouIGdC/r26IUunnCd3cNKlk2X4RVF5dtI1rypIAiL9i
70D07yug2CzTaiIDTHd+P4SZlwReKwW+RQS6x/NgQBPwt0DMzsSTNHSdBoH6ZRfFlaNqijMnN9J8
IPp2iJ4s9SN1j2tEZpOUxlYivQNiZTy1w1FVP2BMwXeuaBrq6038O1+5ugu1pK5xHYxq7+MUO72U
uXTuk6aL3Haevq2hGFGkvkmjiPoLXejboR/GaE5HvnZjwgJ6XYoxO+ATOH4kaA9vGhMpwHdu47/O
BSzsKUbUZxzc1hx2xahsEl3eT80gOEzc23yNw0hn9U3cWBFwtHu0rMqHP3PdlacOPPaNgznOqjML
aXh5ek9URCgNRdVo/9S5cJKSjpUayoOr1qVbh6HTzqk7mMe0nkS7xzvLayi6u6sjtmhWFevqPICz
NNgSFyw2IAnpdu1bi7Gc1ibfYLq8qHmVqzEr8Rj7kRSjXFQDFU99W6aveBRft4DcrDdR0dapgJpR
R/nyuVBSm+nooMamISsweLMfoX0KsUGyR9Xqi4Xilu6JFqSJJhfyt+0dlrmV5UyOpzqcQC3fvM7m
MSl+qt1BEbXv8YwVBoojRI9/KMxmVq9vQUBtWS3dMVptDr4JDL/DLEuR5tNFYh6RlJkHXUaWgXaN
CyXMcrOVtID21Ckbylbe4BzfzxsLb/BKOHKDrs01NEYPpViag9YAGm3bKIDWJn7rjZ4KLhJQHIXf
r6sIPbbX4JhFHJp6GSwLcEl9u0SVUweGZ2vPJdmV6b3678fhYbsIhrHQNjSbqBecVEM7axH+ikv5
noAGcYc6wiPBUIDwU/ei34j7FHneFADRHA5iOVm2WRLExF6koNEhoL6dX4pwSzMOlpfeFC+K5Rao
+UgOwp5qzrkm6Ik0EHWwbeWC9j0pG/hvWTa4AcFTa7qZ77JN4NUeZXr9vfi5F29EKUcRJKs2RRQZ
TQrIJbhV5ttiFp0Cnl4qWEIC98C2LjrVkizMRr0y6Smgc2CWneEruNJon7g4AU4vLVYr12DMZYPM
m6VXMuI2Y0K+mij06IiyrcrYC0ngpV38+fohEMExb8ZgiEorpbLZy/Ss91KLyLxyU8ZD6JRtsZ0H
0VRIjoEk7/JdtLKlptJkTQ35dKNy8v5GShXXqO6G4um6YLyc8BkQcwGktZ3HVgHJwm/yb3NTb1Mk
2wpcAiggACWn+x/hqBKtLtEoKcBhrEKuunGmVzpkmFZYSWA5PXGZGd51PK7Sg9kOb2SwYFrsDVBn
cRMOgwV3tb/pu+0U7a5/X+FZR/hWNpiN8VK5aNUDPW+/2DOMh3KPiRX2Jn+ktSa4ce5zF2THjnEI
3cwfPo8fcevgbYEdBP1GinbR4ZaNTWHJExXNfli0l67+HmaCZxjPOzjDYHZLbgtNbxNgzI/ZHhOo
j/m2+jId+95BOA9sE4WbbLObWWSqeMoPHj/FVAluU8JGHmAHKn2ZIqyi0bp1dZSNh5BgQF7zJtg9
6h2yVgQMbIih6zo4ENmCiBF+SKkFuGsq7dT3POxCVFBu6Ow4mGAv9OLv1xF56oLeN0LwakcPBVsU
0S5LaWmmhE0z27faal0ZdWlz+BYuitvIGCEg0k+6QxcSGiAEQT7dgKpQw7Y6b3ImTTpivtQFqpDn
046wjm681zf184hZatel4+7bCoxKvwJb4rge8MIZXGkcv4NVF28axTUH8y6sGpHjKhKMschpKPVT
JYXAIrtp03yqngMvdgtyHL3SE0/NpV7O/15H+Annok1ZEAVqDdEG+UFPUHI+PY9a6lxfP94tA2K+
/98s5D8YkG5pbDMFSNZHvtRpqMGOfbXbmeZ9iaE018G4lh/+FRQf9UCgGGFUY5By07CGGA7BD/33
n3HeUBNcBLD84gubF1ym7tzfcIxy6DFqV0iZ/NkwTE0Epe0uvg0UDJvH25AcQ3GRHF9H4IvIKCfR
wbBxvp5xiByqJOG0xS+JClbtP6NXu8jtXmQv34iaLLieJA7133iMi2VWrbGgLxOpHC+LfBljgxCV
S291T4bjcEiewISyE9W38264NSbjnrdGGOq2ARm1Vv2mmpGnZcqjQFO455po9JlomMgBM3ppIUKi
RVT5oz0m4RGMl88RuUgx6M90sxe99XvVo497XAcCi8LXmhU03eKVSakjVe764gQNhlU7Rn174pm+
+VjSQs7EB3+gAJK7oCtERmmsqm2rJsSxiIPEutWCxdyVJvkpWFKePdFwbyM3ZoNWkn0yTkYWxWiq
xWlAaBOu0M0AAlAQu+7hxc5OfTPum8fIF7476I9nzRgSfyo4yFGjA0/9fDmVLmgxZrCnGjr6dP7Z
tMtdVB2iSE492p4oLM61MbjBZR30FWhE1RnNkeAph8o0DAgHxbvYL2tnyZ0fy8H6UfjF1hDxsgjx
GHUZ4rSPQnjjKDShI++1nZ2g2+M0xHfbot5RdAtx13MlH6MsWhKbjV4Drz3MboxXT536pp/eYGwv
2ZTe+H0UDezgGpn1kjJGJhyrOp7okrZ++bJ4hZdODib2uBoGsmU+aXEgRKeQdy+tIRkbo6tRrU7D
NLiV+ruNvgRt7QT5I2l2iShezj3vayhqilbnvZFUECqkgKLhqPquwnzUwRk3/Q2e4TjsIsm4Hi64
iSitN0H7Pnsg+nlG32fU0dXsYkfxote5RyVUd4COOnHidNumdqQHW1gBzDMzOioZFNBTgNyFDbz1
Y79kCkYDupb2KZ+eqw+pJi5buNFI9BsWK1nborB5CXDfFq+dRyubUUwh+cUx3sslujJVpFav2zSe
SVsBsgXwiVSappSliP9WjyZpncnYoxhQdOJ4d9EahbEo5TIleZMCZbG2dEhwDsostOl41VF9XlwJ
l5CFMecRalO2wiXlSqgoKKBWQDOPy/BcObM4yMswx5KOruz2Ke0x2dl+fJOqzuSTGEMsKpcOMvOu
LyxXZBTjYRwmQmPIKp/DoqU2Tm0VsOhtiTQvm5/sX50ofMN7maChGyFMyu1K2MLioUvbvMDdgGZD
e98u4Waa+p2SjcdYLvbbauhEb0ue6USFGyqZFWiobbEe9RRlUx7SPMt9YDgN+oUxEPZO+Tq5/b58
FqdBeEaMGIqBrKmMPhNWPZW+1SZdtmY3R/1EjtJb5VEbHiS8weZOFTjyPDMG+kygUUKtyxoAeZGQ
i5F7vOhmlzY/oYziMw0HtPv2poFREbmeHOHO8BizGWpt0BgL8JAv8Ixp2rRhhQLSCqxRX6NBUIPO
MV0YDEBfk3jCwoAx+rhUI0qmQHbsmuFDoD+V+et1feccMzhEJk38guISvQPn+p6NZWWrA4aeh1nk
ZNLBXr6py7+v1LNp4b6mQggLDtg5RpDnaTotdIz0SPZFVDxCO3onV0SUsTxZkBTAqBf006LwijFX
TUyGrm2g5f28mzpXMx4rVUC6yHF6aJUVDi6KHJAJU6lyrO7MuZL0oW0m1B5tg0f6kAu3+Q2tIcOc
dmEE73Lzz8GYZ1xVNHpUU7AOJj6aMSZV6ANcKvM5BOOkFnJbxU0HiPmx84L5658DlLqBik5aaavv
jPD2nxXIXe7WGTJL6NYP+lJOPZClWvX15CXUOz+chHPuL02fgjJXgnAhnmaywlYIVZgXUkmNpaDD
AZuGFHC2QTn+qc6KNiWLkm0ca4RDaiHMhRecaV1U4tXDOA7yNI7oXqeDenIMSMVA3QEejuZmmZeK
26AvX95niGxR3jCWE0n+IFrb7meGrhgnN1xa2ZXtosnJBv+6zeDKiOsLjxrkcJDwYw7amCnSMk41
GAHcYj++9NvpODjdiXinehQ7jlQHzx9SGGuD6i4MaZENFCoxOtqnXZQTE3Ag997lhxQn7sSaJjjb
HIWEncV0Nhun20Kk9/xoFyi3zVPbhhMHhsmsPCj9t9gSlI5wEvdgz0YrEn0UnkZDnIOUTV31pmXh
LbrTt6Oxqe+0o/6QRe64yT/BijySo7hznfOOUQxcwwhLavDn9FOt7MpqNXZJMPxiQWp7i2ZrX9lV
37MaLQgNylETJ32uh83ydl1JOLYLcxqQTtcN/NPZVj/TbsoqL7BptnSY5d/68PO/fZ+xjeXSR+aU
4PshCpZG+UUYIOQKgDZdeKAYNo9lO98prdQasD1lI2W1k0ju9OT3dQk4XSEKutBRCwPeQbxO2Hro
ZpoXNSPgac/2waHdpphlX8FKpN7saKJpcBwzSODTWshewOzi2J5Lk6pxazTmMtHyT/2gY+Rd0znl
D/NW3oAxHk3pYNy9Lt6lJ63gyKISAGR2tEOYuSmzRFEq02zhYk5oB0bLgVJJvqQo96qwtozzsjzH
YpShrcwwBPXERKfNN6/2/eKhFd2zJEd70h6JTWcA4Llg3QmftBzbCyGRRqd0dKi8pjZldbDCtLQL
LWwA7MV3f2bc63vtsd3TLs8PjL2gYr6jMZ4nkaq27Lt6OnGx0HImhOfuKvSUgnj3+O/HG1Aw+FM2
iF1NFLKfizYXnSlpGfYvsfZLdluaOzP5147hOQRzxAYSBBqmPU4Y81U60fJDVV8SSHddD3nG70wQ
Zo90xPl7ywBK2mxG33bKQ7JBp1K163zkXtu96kS+yA3g3CVnmMxOJV2iJHKKxZONZ03252CbDy8C
ueh9xFyLOMgyXgbI/19GijH/YUrjroLubWhud0ANQL1HvBiOqEjPOeKY4CtGlxTNEaJx6FwXMpRt
yJghM7mV/W0AoX/xQCRPIA4Pw1BsVG4aOgYnsf0aLYkCPR6aGWwuKs4qJELhHoptrPxmoNO3NtJe
qzDrQmCmeLYDbryBpKRpQ8s1Rj2KXImR24rkU9ethh6sSvER8XBp1iK8D3BlYrL9QybQSo60Z6iM
gsBL1KdmAaqK2GWouvlwjCVhESTHPJ2hMDZ4UIy+S4aTbLR8KfZnzdEdy5EO0SFzg1+CLeTCIb0F
jn/Yezwrz9UEhLNG2+Wh7Co9GnzokK0UxQAOHarabW1P1OrIuaFRUPwOx1h9XP+TnYeAG1AUaz3K
oeDSFH2fuTMrS7KqxMT3TTTyBvZtZG6uLxhHCfBQoFUFBuqvLlrL6syUUF9Wz7ga77X+rm5uJ/35
OgTP+uHreA0DBJvCXvxkSK1lLguERjbAAZvWrDsSRs6b2+WFDoLNPpMnASS9GRjDtIZkHyRzhsL8
cQZkh8RHULvq5+Je+RJvW2/xQ/RSCon2ORt1BsiYp9BGLK0aAag0t1L3KwGt9n8UiWr+6p7P5riU
+h4I6ra7Kd7KybFQtZnfoCjbMWpH/iIK8FLdvbaGdI1XgGY+1E3T5LNbLrdR71ty6KjSTzXdzM1W
mYXjOTgn9/9Iu47lunEl+kWsYga5Zbi8QVmyZHnDchiDOeevfwfyG4uCOBdjjTdeqIrnotFoNDqc
fmkLwrsH9TXKy7NlBWcUmrrEVGV+TPn4cnQv0VSJVsD8xxCImlA3Yg4YjYeUu6zY6AfhLX3fjJUU
lRT6oXa+OT/b0VPVpI5s/CglwZtuSzPWUJxmgOop08kEqEr6NOSoXLNFt/CWssPNVQkqWtAhxOdr
MWo9TrsFE2jMS6nZTxfVNaEOqqxCP31QvekvcaqdXQ28aqwROV3ECPRwpCYQp9i6TBXTs7PkZBfk
ClU3AvFtvfTBhfS6Ok4N53BQ0mkEVufZ1/QUueWlgqYbtzyUN0i57T/yangDyDZ0pYiagaqFtAQg
ckiOpQZaGfu6GfRDLDrSWypvqzrI1FSEPm3+9SW1aTaCEm9B0zeWhtLX0Kv2JuuT/1BJC2pPNTzC
ZfCJ4P3FORnqiJaBXEeY1Vqus+mHMtxNf+5MozsN7OuGqiN38a7cKZcQlWlrRD+nYjqGZHK6WAmQ
bhPI7f2JegvDbZCZUtsmBmDUASNeY9kZ/pyCS0V4BDeiQbAxcAffqkCMZ4c810gemMXPTnnuhcP1
3u/8WwDO98q6QdLTCgCjG2Ga9b4OWGtuPGA0OqtEE6WUNg7RWzzOLUrmIZfmEXi1r9kO3WuoA0AD
+WdMkfLReSmsPt4ABB8X1A2OGOJY71hd0raXbLsmqZdnDlLlWCADjA/KET0GqDcSlXG892Pe4nGO
GAZkWWA0B16XFKiwmMHu4ujRg+AOfr9tGgobTFQ7I8+j4r+3elHEoVnEFvqtxuWywHCsBHwuU7K3
7tnE4SoQbdt7RX8DxxdGFkkb2xiZlnmL+tjTO0vU0LyRSgAAajVMMEkjysR7ZqSxp5oMWe5ZYJ1g
rMTzTXywHNVLPdv789c8wNCQBLEB6l0bY9SOsrUoSe5J0Scr2pf24s515Aq26P1lyJ6HaC9mvQSI
13LXbdKgICTUrcybdsjzERCzoZ31mtEBJn52KR5Lu0HbCkCW0QfPFgrP+Iep2tF4KRMtgwzNo7G3
bnQk/qqrTuizbKk48nCGCuYMFiHmjFKkh3SSqI1o/pBlQVVYPxSjS/bq0nw9L8NNIBBUstAZhpLw
tQoJGoTagm0U6urV7GSgQYiIsj7vPQhIDdesCU+PIEDLndcBfXGmRoGByM9earyuR9sAonQz/Nrz
q9l4XaMUFnNMEahA7dW7UfFKMisWxrDlnuF4BtSC5Z7zoN+BsdhZjoOPeST7TvSm3zq6iLEzQyGj
AosPXUnlEMrl3OVeZHwvUcyMKejnl/XeO8eqdATUURSO1fGlVqSz9X7RhtxTkTU1DF+X48NUXY1K
51ApCKM/TgIzOLzhkKeVrXcjkdUhsusxnHNvqB5s8tDF+/PL2dI5loxgXhACfnyOTG/ojMETY+61
RuI27f2A8NiUCYJ9W0q3BuFu3WGWokqbALJQNIdj+7Uy9Bb5iyEJNmdzNWC3YWkHtPvwKfMoqheM
DcXmoImqKQ6DeeoV/7zANvefVRMS1Bzo7+ZdGbI0SngQ5N6YkqsuIarXRTRIe9XywEvpkqKKnLAV
Vjps3YBIf6FcH032sBGcN56HfRj3sg492CUPrOtH96KrX2xf4mfGlhgtFo9DckJBPS/ntdgYWEQk
U8FwxsQI6PCtTsrdYA0CA7F1VGG28QgElQ9rHHl7qdPEBiNkAfsQ5aiCuYuSx/M7xX7l28cSdshG
XRZyONgqXmRqOEULiPXg103pJzrd0aXa6wn5lnZPYbJ8QPNwmbPmBpzWd/GvNJmrIiWwO0Ui7Uez
dopFu7J7kcw2EkeMdPUVh7PfcgHWVbUBjnxkhdbWYTjWCGNXbhaIIr9b+7OG4pwumiVNrDJTappg
mjc+h5XA9mw6q7iKZGTBkCbCNNK3GhDnNbUmu849e6/fIk7u01vGQah+n17Yi0Vu3UZAjE1cf8Xj
7FDeIaSuSMBTqJc+ohBx8VKkw4jbRG6vIdLcueKWhu0tQwUMqwcGRyfvP4xVUdW9DROeHJoD7sBf
/bG+vBcVwWy6lTaOE8rXUPCFDoe38kTxWpPpVM28+ciC6NOe0Y7+MhLi1PyGkUANALxyEMpYrLH5
LRh+xhyRbsw8XX6YVI+VQOb0+Y+PMIqaTTSpYkab+a4SsK7teZZ6GT4eJsjMn1P8wzMGb45LtcAv
O+AaKAxXs5WiEJznDeVH8AhXLl4doI/lA1XDSKVSijS8a1Ij6MzpbjFFZNBbAlxDcB6zHqUZkUs9
9aKs+1xK8smYml2lfCCAiQQOMs1wiFgdhc1pRRgndpPYhQQ2quU7K/LJgy531HstkIL6mtx8gFl0
DWjzTTxFix74Pi0ltz/GzY5egfcQDRo2KgIPJDBceS862O836y0gJ0kc6jpKIgBWuPabO204nFfD
9zv19vvscl5FppCXtYvWhAQLLXLMMHMHw8tFnt7G6X2Lwt2HUarPNVGA8quoPvXTT/rDrymBWSCq
0Xh/Ob4FYyJdLUlp54JEGUQWyg+K5bRota1HP5FGB28T77z4Nuz8WzDOziPiM8a9kkF+n/vGUUoU
gCtOeJBBVhzYoJuWhPkh0Y5xlr5IqU4jcCO72Tw5WnuAI+dQUU/QP6wL8Ts0vbKLhVvXghw6RoFV
kqvetj/ZyWJdf+p19PWltVwYTdres1c4blHIvOWZ2gDOHiq/zJ6ofjPAZKSxv8R/bP7Yjr1CsZ+y
Uo90kSs1zgFVakPhJK0GtvNZ4J/9g8K/gnC+DG1ovkw55tZo9x3oSnuEYYmfPP4aZSQKVImEx1nB
Wh4bI2Fg9fSFoEdlyXYonXMpYs39IlD4be37vTD+8ujgqCtlCOkZVPLrxQmjzOl68sf+85s9IpzV
q7NZqvUMKJb9FBsOUugCAJF+E87uyUOjNbRnChc5KhIpL5E31ADgzgftholBe6ICayEkZwSleJ5B
Z45tGnqn84zSkUCZm2C4i0z98sAuD2G7Afvk23fCWzlyprCJSiNVOqxyyNwoudCP6BBzJBfjGMly
aQQI1H6gh+MtJGc4tL5UwFcFyLF8RIvRED9JwtoXtjnnlsVZi7INy8REuu1lUAJroaDgZWHO4MfK
ld8uiLMX0mTQCG4upKZ5aXMwRTNt2R6cWwxnKrTOHO1WwmL6PnfAc4kYgEjZRYeWMxAR3qOxgSJv
l/ROeap9pu3Lqfg23enXSHlgfG4ViGrz2M8+syy+OWPJ5kJuDLYsRXfGeB91toOKXtTwemEeB7WQ
WVZgBfmgaaFPahgjoe0uUw0Nv5raypuUZ2V4TkLR606ggBZnPWgzqrXMlFy97X1GeREH6NjzWL28
ePQe0+Z3kkR5q2WhaQjvEg6sr2PbKJIUu5dL16YWelaNFsjKCo+lLIoxbmrKC38OmmowG4BTdllu
RyuOYmCFX+byBG5SR7MEV8jmelCZBG4eDSEMPmtIlxkM5TMcGDrohbso8RVmvX1XR/qo9Ysosbep
FSswzlSAcks1BuafRVrrdDRoMNxESkKwKnpxK4gFbgvvdWGc8GibDEUXAssyKncGB1xjefqfV9fA
HK0WxJkLWg6aMUyQ3mTpF2pxUsbubpgEBd2bNmkFwhmM2CzpkuUAmZXbMQ5M9b+pAP/AHrLQmCIV
30dgIY7BQ5sY38MyKgvwvM1L7YGychb2TDCngT9HOgGHHUhVkZ/i58+WzaRnUWuFmLaO+R6IyPhx
MBkOo70S59m2lHwNxnkwlh6NY24DDJwPdlBAiAgqdMGczRctQjKCV8iWPVqjcSZiTJKazpEdolls
rx9ZEhH0U7ajGGDyROZNPCxry7FYA3K+DPJ/kaZJJHTNL4wZjbWnDc5w1K9/hbdEHq5ImkxfVz47
uAebaYwgzUJCP0931yOAWyi3RbU7L8gtvV8vi3Ne5EKvtT6HHK18dpL6m50LFH/zYbBG4OyRmuat
1JhAkBqMGGMV65Kbf9b7f7tRIs3gbFIj2cvYZpAcmXZWoPssWNGCxsjVd+o+dEUBki0TuF4eZ52i
PF+MwoJexNZViCB7tJOogCh3a49WBvAlJrnShQEsKm2H2gPXiO6m8UuVCKqDtr9P0DnIIkqIeL/V
tbrUJyLZ8CMKUPpYUunOtkDLtoSE1NdvBPYLViuo40pLphAIZbInlafJt9IUnFfkjXgwuyZeMThN
LlT5/0EQNIiBconx+x/GG4rhxxUCpxhnccLmi7wHkeg45Y7DLCnMBG5R3N7Jtp+iwPT8sjYlB9o7
xpOoknfs87PUGnUiJ5KbVjcUVJ26/TVKRC6DCIQzpoMhhUNpwQdSa9SzGF6K6VOk+nR+JZuGAMNR
LdZfj/AvXyehSBVpigXOgoIIAZsb0O0VTERXd+WO7qyPXBArNP7CVRJILh+BljZOPsPypPsSPG2V
cZJ3/+aC2Jbh79XxhzRTlgwFQsztSi7qaN9Xlzn5iI/yKsAXAa9OURL3ejfKcIvDrMVw98ExRB2B
m+q8QuAswUwiahUWEPLqRq5GJ6qLD+nzq5g4S7BIWThKFsRkWEGWXbagkNAFTulGjgaWYLUKtlUr
OaUynkWTilW0mVeBcIAeqz2IqhnFt9jt2Q5yrNA4E0CovTRDBjTletn9mrxV7E04WRqGyIrnUYi2
iLvepJmCMQkUZXg1g9hH/94KJ0VvXaBr8XE3WmstcktKILS+Aj6YbNdhkk3vsVZN6smizWLieeej
IvMONlHWXcY3e9tKm+FdpsPR+ZxdtI+RqziYJ7IPD5WvsUnoLB1KdyL3alNHMKrZRi0V+ETesaV3
So0ahw4mr8G8RNNlyVf93g5Ye4MoLrBlGdZQnDyt3DIWvQDUMtG/Gpte5+lcu9X8LLCv7HC+k6SO
vBDSkqyRjVP7MkKlC7hE8IS5TS4qUCOVLjCvyCWjifwXqVCmaefwOMUPkUVsJcqOWe5L3xlVyotL
3Dj6D8bu3DgsNKCClVWUIdoU6Gqh3BGIxp6OGMwLO5ge9eyu7fwk/oBLhE6i37Lk9kyzaFpEL2sD
w8EyFU6bii6ozcfZCoJ7cU6yDn7GAquIDsXBQNlgdcKMOVSuiuMpWzZDN0FRAtJN5Hf5QJHRFW0W
hWHoVkrjV03oNSJOTxEC50GQWav6WQNCIt8UYKkTsVJvWonVCriLqa2sAkVp+L6potI3dzKLui3I
m9X9+UMkWgf7++rqKKIKY3FKCTjJfYlxa2EmuP82r4v1XnCnlDSkpdkABHTd++zQ0FvUnTmKizTT
DvNiBD7Dpte1xuNO6VhrYL5iez/tZt90yyC+jJ4Qn3yhvjYbgVaL5McdTTkCNUhHsbqhPxpG5RiS
MI+xdT2tHlwKB6FXzagR9jLuvAIUMSj4l/x2lyyYAJVh9Kzopthc0WsM5YXMdqURaIjPK4PFUCjm
CO0kEP54IMs5nFe7F2/0nS1doXDGYKEY/Nq0eCRHTb3Ta/dFdr2+S5Fvir/lhYbudeoOwn6hrdUh
Y8uGTaEOSecLfZucTBiUjTR11QVWQHb0mD0Z4GJDHy9zYD44UAt9EytMzlbkWlN1RAZm/HM0MMNI
85iD1lKfOeaVkIFqy3SAqgFklqwiEiWsb4/0bNJWJYOC8GHZXzWhtVsK+1vfd7iOhY3dm+JcYXHX
xjTkU9iVwGIURmw+069LuIMLMzgs4/Vv0jWbJmW9Qk555jKr66wAagaSMp+NHwQnAGO0mXfwEVEG
dUTXmUBht+7gFSbP+iJpsSXNMpOq8msMlZu7BaJxD1njaAHzOMb9HEimL8DdujVR/4eqKN1CATfv
LqaqMRuErbX22bgt0w0P062MJ2QRiErtmdj4M7mG4vSUpnPWWoksuXKCoqUxrGLH6p60OLprq8mh
Ve2pC0j9lkrge2yKdrVE7q4rlHAmVrtIblJdy8Ol2jzkorrnzTOxgmB6vDJqmjHlWhdhaVKUgF/p
kLeDI1lX9M8n3+Cor3C4y67GXFa96YHTR6Zj5xfl9EkHm34Eht5+j8GPqEP4fl5BNk/gCpG77kwp
0+p5gfDocrClk9YLKNhE3+esSQ3+X0SzsCJVG/ZSbyKtTAWXgWj/OSNiSo0RTzkgFCNx2slHTtHV
OkEp+uYDaL01nNEgxtJYfYKDREc8kvOXMGmteKxtrghEx1ZwlPgaCoqZhjnyh4j/1T/M+ktIPhOk
fqvmR11dq2goV0WMnyJALhkxg+HXVNkZGuDBUfNWVh8iHX1ufTCjXISWn4ePvBhW8uTLKyTc0V1t
METrMKpX6Z93wL45SnyQdtbRnToyxTbqS0s6WKL6XYFiE84kqGFWjlMEfbD6wpvm0rcmEdOsCIKz
Bjg1lipFWEI1PVELY3HVb+cPPzt8Zyw24Q5/A56iIbOgZkP8KZM8fRp2pf4p1mSn1wUPhW0LaoGQ
XmfNwnx1rjkmcdrWiMl3YKEfLEc3Mdfd+mbbd+eXtOm/g4n0byD+oq1KZZnKGECt3z6yCUq5q1xJ
X9BYi2AWRmr/Rzju4Khmltc5yx6HqVP+fDEMHpohqD8hrSZ+ym+qBIa5ILKtbsw/qZIspii2B5zW
+/FYORYKJj6ypBUGZ0+TCuVAaQ2MxptskGb2wbBf7jo/+yqD0dUQWO/tDXuhqMPj/v34DK0uOlQp
JLghgvqRtc7lLp4nV6xj81+0iG5eFis0TuWNUq3DnJVKjO4Ef4hNRkPPCuNbGXwQdnmFbx96ofen
bh20FSp3C47IGPYDi8BkF79aHqvT5FqO7LE1ikL52zrCOP9+CZTbv2XIBjuqAZbW9c++SK7ySRRR
2jzNq/Vwl2EzDMaiTtizorok5Hselbts9IlSC3RRsFv8PWi2eIiAbxtGtviRoBU+rW9HEZ+QQFx8
JaHUpbJZRzjBVnqvzZfgpDl/nkRrYLqx8h0xNBFp9xayqoub0HRJ96lsgv8GwXnAhlkMlWYzpc7h
c4+HOsRAetHY7C05mchEaej72+DFUqMhRAkp1tGTU148G6J5nJuGYA3AfsBKUElmVBNK2VmhNGjH
r/pAumv2xc/iqoQhFSU9tnZlDcb+vgJTjTAfcz3CrksXCbkc1Ud1Fri+IgjO1FhKFcdSgzh21nxO
8l3UEGc2BeEqEQZvWGwrW0yWidSGk04u5PqgFwIDLdp3zpzoVqfohQVJYRzKlVJXT3NaC47INoQt
I8sJxgAUsr3djHqSJi2usQrT+FySx+4jLwT0Zf/+PncEzYjUSct2orWfzCIg6PasNYGDsxlVWINw
hxAjVSSKfli8EcEFgMsFQ37cUnd0DwzJv5wBxPfOn/tNuaH/QsPgQfa653Z/Howc9O/YGlmmGAOt
Z7E7kT/v1EHwYAXC7X8zz5YWlxSpEfPTorumHDlFKjBg7Ifyjugag7tPzGWxOrnEQiSau7S+MJZn
qf9q5Xg1it5xbBvOQPFVp1Kr6agNZgd/8ofPfxe8aGCT+fIfKqFMxkiBtJmK2lxucfUIqkuSTCzP
lF2wPH60G0H6j/FW6k7fxztRZ8amTXjF40nIzThOcnkAXjhjQnN8H5MpqBRRg+Tmg3i1LJ42Ni/D
JMx1wIBOgbUvlgigqSA9QygLPo1/XtO3L4fVorgj3Mx4zpWgIgC9MCuKWk6YwHrMD4xggXoitE0J
mjI672Az0LPInavBUErDLme8HVsQXWXpTaFrTyRJhbH5zQO8AuLOllyXShMqWNXwGSUXXnWf3TdP
sBhBzUhZGnfe16V3XpKitXHaOPZSUzUaIKOodYc5QZnwVaLfngfZNoavCzO5/kjJwMwLuYME22P/
Ml8z8sKL4Wg6i//CiCcwvlv+KEiZ/94wPspZ1NMcZ5gb7Q7tZ5Xea2RXYNw7Bc2lYF2bhmoFxKkh
pVqYpywQ2Ozs+xeea7/vPTlxwl3rRV9nz0TRXP9Uyo4wVs4+/c5wraC5+2WcZn0gIdaIEpAL1rs7
nJSr1pOCDCdA+nF+oQItMZnirtwjW4ukKGWhh7EhsmNkWewTKT4pZLAFd5gIif19hTQMswYaW2hK
1h3l/jLGQCJR/8RmqdtaPThPrMOIktlSgIFB4voM5iPyVLrg8yKp0/mM79L+C4OCBH6T8AxwVqSf
u1GJDKCyzCXzBjC10bfR4m1jy+KdJHA3hXicMQFpgR7nJvYMpNaoQ0n9uHS1u8bP7tQ9AmBX0/N5
HWGW4pxCcpbEKIpU02rgNePnWC1da8z9XNJuK5P4iobJngTZG9v4QLR/tZf8k1C2jcVWOqD2irkf
DlpoeaZk7v7T0vg3IWm6ubBibF2BB/p0IRmYNDP+mI3v+Xir1N97iwgMi8CA8dFQeRnmKBoZoH0Z
N/BOLdeqL3NhHfj2aSNoY7VAowCi8renrV/y0s5B4uEiMeQSs0TeWfdsW3Sot69rcMr/jcOd6qJq
MCwgBo55WT+yIi96ST4NjSOjk2gEe5DAiPyD7r/icSc8bBQSDzLw5Ai8XwyO0fLjsvFZVZnkiWIs
IjlyZzvG2Ny6n4A32vel/dOiwRQLWFi3HayVDLnz3NZDXHc1dGICz3HhlUGFQnp/xujJea+IyGO2
JYgJOTZKyiz4PdyOSQ21ckRowaF80fsv46kPlqeiBdtEHVv5TZTh2BTgCo7fMDDRNTVtAUdPFSI7
S31RCSMK7N34zkKtQLhdkjqa6Uvf4HpUXUb+HnkIBi+YfKfilhYxl26MOMBDaYXG7RcGNSuRionz
Hn1klSptYEpO2XnmPcvTz3vpoSvccS/0w9mRPbdIzgxHmGNj9hpg9WDyWifbxZ86VG7PHmOPxmk7
pXUANv/zBlIAylcLY4BJIdUdJEu7TwXGotadAECgHy+HY+UWZJFsF+jFod5onDAtba4ukz+f28zY
QsAphKJGDNriM0STEs8JOm6o142nfg60SNCGsKkQawDO2C6pltYG5jx6o6vD9MHBj3bGnYk586NH
XXNfBeNJ1F6xQTz2dlXcOa6rbNbKCqtCcQM1HW2n+/Ft+ldz+r646cPi9zfW6V9U9W55p+u1cucZ
HGgtGVPAgsOc8ehGXhxE3+KDuhuCSDjbfuu6XKNxBztbJrmPcqBVmqPYP3LNcLSp2xtZLHCqttRw
DcSd6XRqpFhnFqSoL+uudOzCn/K782dJhMEd4ETu4wrV9xijBFI1a3rWBuKqqeBFJgDhwx4mSWaT
MLXAxD4vprk/LKo3oNDm/Fq27MJKXnzlZNgMmKTaAaasf0bVj1QWyEr0faaGK7NAI0nLa7YfhrWn
4yn/SMx2/fu1t99Hx0AI0j78/ljHHFjZ7hBRo51rjrGoUWXTRVpDcdahSCOSxxmgMA8HXOF+fEQx
EKrIFF9+EB9QdiL4W2KNxpmFSl7qOBvY/ut/Zfq1KR0r45iHzlg1znkVEGkaZwkM9HSHtcJUIKRu
TZ9QveliJIoARSg+zgTQMP2/nWNk66yGC9x9bPqdBEoVPMA/8OpYi4+zA02ZZPNQYlF9elTToLcv
C0NU2c9099wWcXagI4sazmyL0HGK92KE9+KwxxjigHFFii4nwS7xQcI0MhM9aQAmV4+Z9WzZKJ16
PK8Imy7lSmh8hHAiS4W6EmCMx8FjI8gwSvNUITMegj1+dsjhPJ5oSZxtyOdMLeYJdrScDT+ryCVZ
Sj8Kl/8Iw5kIO+9R4xphVXN6r46JmzQ/UvJwfin/4DpgyDdmSaI14UX7V3au0UlUD8y/0i/VW/t+
8cY7zK70vuc2uOnVXf2c7oT+65a3DFbw35jcwtISpWeKymwrKMZKktyCQCAgRR8kQ4WKhnk3LQ8L
bR5m0oMhXzU/C9bMvv9e/1/xOYOIgR1WTzPsHzvRuhvDXTcPscs6aRChEU8V2taXVzz295WMrXn+
vw8b/ySOspsOMkV1pHaHVlv7FqXEXqM79Fo0IecfHLRXWM4+Yi6qrGdsa8F09Z0FzifEYU8IIcYY
vkLd4tjVTnX5Lx4Kov3lLObQqFpmJQBm8SiUPjjLiY3D0BCLSgSur0i0nLmslZHI/QCoWg0GM3ar
mDqh8YHc51pfOXsZ03KcSQF9Mdp9PgVLeVWEdwKd3PY3fm8WzwhAYmXUJhOPqxGTeaYLlP2hi32+
yRBc0Nzilu5qwUUjAmSbuFJKOpIJZOKQ3KI9Fv1VmApWJPo+ZyQtuwbNRQ6hZTTIQZOuTj8FImNf
OHOMVc6MkIQ2atr8X82GmxqFzvKBdRsUvvQsisP8wx3zukGc0VC1djQN5hA23uxnz62LcHXzbQna
iykoI6cqXVHti0iCnNmw8yRulhqIGQhdhn1KAoEABYdH5QwEvj3ZBfjBPBIhkSy7ss9ShnXigbhw
3KEGy6n+6vdU1NTMjsu7fcOUZAwwUjC/mE8ma7lE+sjGvaYHdJ8eYxAmsdCPKDu5Kb4VDGca9Mpe
ek0HjJJeZIgK6p5AfJv6twLgzIJljaZCNAA0HmvHBD+c4rNbhI37W3RhJHDTsX6F4x9W6ETprJx5
hrL8PLRBsVxk4FCydOrImmh41rbTuwLjrEM2DRNKnQEWfup9UIpfht53tJ78mm4gUnSBQvAURsXS
q1lJAJZh/ChTCEbHmBxFfocIhrMXViflo8Xc3uTQHZR9d0IXBiMf8P+bXlicpdAjXe2U/+t367AR
xlp+IO6MOZDyXil32o/zgC+M9WcOFE99G3ZNNURtTz3z9ovsal6JEbzarjpkh8mrblj3Z7F3Ckcj
3oih7kI2uU0zstIVzowobTHJC3uHmfK1mtxU1ZU5CAsbN322FQjnU4DDVW5mAyDMaIDj5drIMWRY
uc3RuwOn7bky3PNSFZgPizMflS39P85kFSdSHmdNoCYiqXHWo5ybJqt7LCiMO0+PyqDvp51CUwHM
P5xktJFhEhSmk77ca6t7finGKR7bl3uLPV8zL67xfO18NjGu/SYKdW5fk4jr/w3HKb9NisXuWDjV
/CLPYCCtb5cTWE+VYPCTvVywYSyCa4yp13vtf0Vkgl4tcNZ6A3IEYtMeJvLYyN/LJEcXtwBGKEhO
zUlmtlnJ3A0wGeGRyV7N0S4OSKB66qnen9e+bWP/uihO3fUKVa9pBLA5p7sOxTvhZao+JRFQtafz
UMKF8Zo+YRIaYQL8O8CB8da6kx5M2OD2JCwv2HwdrDSEU/x+6W3dyLA0xb6WhuOo/JCGxRnCXZ0/
T9NDaBC3Xa7ncSdY5rYF+S1S3sPOKlNC6zhwp8ztfyLRhfGX8rNyNx2NY/tD3n/M/3jF467QpdT1
NGWvhjx9TAqvjwUFZgK9VzkHuykkFUEPfJ+qtzIJMPTK0h5rIuIFEZ1o3s0uCKp0ZQkvk+hCnhFy
R1fobVg57Q7F3oxENt4ZD+e3atP0aujfwKxQgpFe3IlGA2MWD3mK2GjZOUoS3cRKdnseYlN4Kwju
MI+0ScGjmSCLQO7RCa1NC4pn3VbErL5ZEIIhW7+Xwp1jumA+XmwCZz4qSJCUgfUgPfY7f/TqXbzb
S4Pg1tq8VTCQwcIockyF5kdzWKUhqUWdg3h//Kqkt4by3El/nRedCIKz8K0J4l2zBETbf6nVEePJ
rpRQRMKwrQKv6+BUgAxzSJIMIEb72ZK+x/qn84vY1uqVoDgFWOoelMsFAIaX7vs6gD8xoDseZDQa
oqC54najcx5TtCZOF/SSdu3I9kZJHyLLs3VRHn/Twq3WxBnyvEykao4AkMCPlks3QoOQ7mEaaTAf
Uo/eqyKvTKQKnCnHLIY+V3FDgdcrB6cqKSfF8vIeo3bbOYq/nRcfE8+7ex4TgVQDc0ww0J2zp5Wy
RDp6fWG/rRnZhF1vpR5pL9Dl2UiiQTDbC3vF4mwryaiZxCwaY0s7I701230hpEVjlYnn1sN2c+W3
RNqoGVUBjOTAanXzQAnqA4JzXi/wJf5B119Xw53YGrP+opxActK+97Udi++qN+Gux7TYjk1Rvzu/
Udt6/grHnV1trBtpYOUJdTU7TfezXh7PA4g0gTu7A6ZDja3K1hOh1Mc3J3SnGXA2axeMsf55LNFi
uENrYd5aOU3AWqZTKP9lpZ/Pf3/b+1qpNXdox3lQycgWowbshpj2HYpXWd6CjRkXRrFEy+FOLNil
CLIXQMsO4bHbqUdjFx9NTyEufWDPU7Ti5h8JNOLtgRHqmFon8zXO9dTbVbYA0my+ZXR0zOThvAg3
D+sKgJPgYmhphsw2THlEvxujkviTFHmGPQgpYrYUz8KwEvD1WGhQ4pPO86zOJqKmzGtwMTI4WDz5
MvVDD7O2am9BscVw1V9g78QlP8zg8MZijcwZpHiJ+sRqgIyQD2NWURMnelrw+mWXFTlYwjo3ESBn
nQYEMQrCAOXb4YXLRaNO+yx9YSWl4z4WFRdt6eV6fezvK2OYhpR0BZMsy+FG1512f15HmA6ckx9n
k0hK2zaeY6TsjPmp6IYnC8QKdfEQDcU1aUInWRSBkRKtiDNSEViqwnbGitLoRzugV+fT+RVtaf1a
YpxhMqg66zTB9wvlMZLvZvWvqhTUpIiWwB0sMi+GrjEd6EO/Hw+y6IW0WXi4XgNnjUg4LLIZAWBE
9Jn1yNIjarNRuSnmDNm0syssPg9NjVRrtQVY2YWyw+yBU4ypmYfBN9DYEV+Pomksgu3hU9KyEs21
UuENEy5fZu0pKVqnF7/NBDtkc2ah6fqxJBjDglpKC9zHqg8R+sRH8tYEm761kw7CgjzRwjjDkCxg
+Ep7yDHupE/gPY2k5FEWThAWLYz9fWUP5DDr6mbAwszLCcEWuXUSsB2Cp/hr+BkF3954Es3EENh2
m617hYjRaWaEsaCwsPJjvQTJdD/JGLILn7k2v54/uqLFcabB0BJKc/TXe5lS+GWa7nVlFKQsN/P6
a3XnzIM8EjtMmEEddv2jBq7IsHCzb9Fj742H8j72kqA9CjM7m8/dNSpnMaza0KZiYEK8by5kH3fj
8zw6qFlGhej4kPnhVSjiUhcJk7MhsyXHQ1NDmEPyaem+DiIO5vP6jjDzW72g+HYzRdDEXJNO8DDc
QdXRpiX753Vi00l/FR2qWd7imDO4sEy2YUXmxldkN52UfjeBDUFxEye7tdBE8vARSAxutGSQpOug
/noLiS56SbKY9WB8ogTvgtDAFOtfFJHdZaI7opzz9iJXiJy9woSepLDTjGmltst99CdKjnpoPQxX
ROHyVLiiqO3m7q0AOWs1qXLOSqrgSatfhpJchlrjgAFZUFG1qYMrFPb3le3IMd4obAugVKArte/y
RBDq2/ReVt/nbFObdGqf9NiownzUhtRN0vzGmAtPnSYvsXVXKQvvvG6I5MaZqFHVeyvLsCJF+Rl1
bmbdk+k/QnAWqs+7EvSHWFRpX1nxjUUOjaj3/oVy8J3btxIcZ4+SerIWk+lbdtEd0Nnwl0EclPr4
w75N0BargZhwBgfNk124Qi4OJqJz2Jxhyjq7UQYL65tA8lZh3If1BUQXrjTdnt8q0aHiWyBLu5ZK
bcYi2TE2LpS9VeFxYAQhKEujL0jgy855RIFy8E2QedgOdLYBWE+3nfys9Z7ZCTtWt8IjSFf9bZxM
zlTMaN63UdeO8HaxoLgOzSL1dOxN+6ody/1cz85g5XvdahG3bQQv1m1fcYXNWY2eEq3ObGAziWKE
hYfWmLv0wB7IiTvfnZemQE9MznjoS9OQsYM0I5QZE7cql30yP1T9+N/OGz9Gz7ZMqchjBOvCR5Tm
YFLatdI/nF/KP6iibismUW1M7ebOdGrNape3EROcfmQlEaWbusrtL45q2xNxqG4r4iscd7yluek6
vQScJR/V/KiP93MskJpwSdwxHptRbiKbsgj+skM37KlG+Ez6Wh4KlHlEt6LaUhEen6bCbMpmshSs
ybhmuregMLf2TId5AQle3r3gLDPtem+lfouQj6oOQ1voAxNhrz1E0oXaic6SYI/4NFWFCsSMNABY
wML+K22afwJJOgplKifZZ0fbEwUTtiEtDUO8UdJK/kfalS3HjSvLL2IEwR2vJHvVvo7sF4btGXEn
uG9ffxPy8TQF0Y25csy8KczsAgoFoFCVKb4fFSQae9PBkRD65Ky/6wmKSyVXYxmEsD/GLe0ZY4gQ
vXLUptK1ipthCCRzs36cRqHUL0OE5dR0CtQ/MqC0qDCyUKjaXlTgkZq+8FiEQg7VlQmWrl/JF5DC
kjKnasziBsdQI42RY8/pAZKvPqpzPBTb36BKEo9yI6R6qRuS8KZhssb39Wh4MllYbpXSW7mSAb+0
D1a6s/XYG4KtQWS5vHW//xdHTAfkUIVAqhI4Q4cUWsAui7KX3MEkpogpAGPqrRoaJMgWtrobm47X
GU9GkviplL/vN0HjZI2wWfZaPjUKAxQkVlDGx0t+KDrAQe0J4vxw+5kmBcie/PJLKuyPKngJaosn
hmi3a8jgFhlsfJXsJfw3f4xMJxA+g4tDtcNqtClVAEHBJZJDEZJD6VXv8S4F5VZGxLF+wj6B8fW+
ACsblgAOYIYBVrhCcZP+ch6eY/S21el1VH79Q+OE+KEnbMjGmOPtEsPjD8Mhqt468NCAjAOByzuP
JwlXVAgkXV/FfcYDSUz2SvpijwdDemiSrSghcrC8C/MhhEnJoWw38wGkRFdoYNnm4I6+rrb5Q7en
+/NmrR/UwEcEaXTbApOg4IiGjZ62sONnp4Oz61HUp2yCy/na3KGwbx8SySiuWqibJp4gbQ2NnEJs
moM5a+waRwEju3C0yzKRPeCuuvwJQKSUpGVadGBZAnelH18Pz4Y3PGlfem/yZ9QRSh8VJObowvU/
rk1mFAHQ6najRDe2cn9+dmTfF4KSnppqb9IAZBj1PrF2k/GZPXgxWsLk04yGPd5oMR3k62wdg+rO
SD/zZo+o8GvKdW7jIi7kUTVHOp9y6O6Y3e3APtG/sPy+EHfMIqckLfD9MWnMfZ1nKVSmyTdUd0yP
52djNQQsLBEiTmFBSUwZgKSlhy65mNpjkTyfh+D+/yFiLyCEKBM7czUFFibcvHGO+t6+N3fKMd9K
j8irjgV+V9UwCeU0Au8nxRxnfUo0joNKvDfZe98ZoCWMPvRXTr5aXQwy2uL1fOoCU3DmPiVlyRgw
55vWrw/pBirk5uQbj/aObF5jP2/d6TPlFc4CU3Bw0qRTotfAVMjkTnHvdvVjQOPt+VlbPzwsYAQf
rywnqqYWcYBlvgWpgWpnJC7Bg8yuitEmyl9jctmGtB65F6CC46dD2PdjQDnJUO9zLaNxn+5M0Ghw
NaNZtoy5c3/wzAWa4PwtOnhyO8VIlsHVHPho1Pdj8xUSi/75sZR5prACWGTMSvjmmfRgKpez7EVu
PaG1METYZJO6U7qeYNgGr0ZKS+/QuMHfg5ln+eNdWvsdeJryLVa5zBllpgmb31RGDBwGGMIm3DZG
5dJScf9o8D4Q7owVtFdN2KajfreaZ78yY8kOvhoEDbCBqwaUpZCjeB855qSY2URghFr8UwWhS+av
TiRJ1q4NFKXopyQ6xb1avH12he3QIs9BAcKeB+PaCiTfX12vSwDBmSeUXLGSQWLlp1BNvqm8EVkC
yzWP1jY6apJtfG3MlnCCT0+drsxNDThieEW3TWpPKiS8tjyXEIJXD6mZOCUBhNr0F12Mjt0gzFyn
jo9pXUiO3jIswQUyu2qVKWKRH03bMrxMo85L1csuMiXeLJsm8YYZJVo30RhGtX7+bcJb2FtH39+z
1xw4sY7sNUfiduJts68U3dIqwCXhrlAu5lFy1pa4gfjUrNoda5MS3zeaeNsq5LZIx02pN/75IMCn
WozUC1cQr5Z502jgt+GrJ0UrXz26pQWRBWM32XvyjzZ+P4/GffccGh/UxfGun0pqNw2MipynUFf3
Ew7alnaDdrFseDwPtZrModRWNV3nhFhipi1pDIQFJYMU2zaNQcMQHqmXZOiydlwTej7ZDgo7knC3
7hMnSO29eYGhItiNCZIBzYsxvwSfCw2n7wsHlMAeU00z8P1A15utlWvjfrLzxmsnJsuFyUwRZiof
CAT0ZkA18461x8yWXCZWE1/L6REOJGXYDO2oAoBTp5Zb5bo/Vge0S/2HKrz1pXQaNiGAZywM7DKH
J1TWw5y95OyKBq/nvU02XELQnlWIRlQZIGhzdOIf8SC5qspMECK2kjdDn6r4fkuieEuV3PQGpbL3
UIOPJVektZmxqKqqmoUNVSOGMDODruUBqwLmN5OXPFK0bTh+Q/wRpTty+pK1g+k7NHFyKsfqs0Fh
/i8xXGVD7uMDZ5uF/t/u/DStyYu9QxPmqaug69Ay2BZdtpflNn8iu+ie137KLk0rE/YOSJgwXJjS
JEM22SdtssH+t00oCu0kXiEdPGFzdeLWRosqBs/WvAL6YTGmqopBJsevEaiqtyWbrMQqkz8iLuK3
weq4MQ1YNYfTC27SHiude1UrN5Jp4jdKYZ9Yjp5YKcHCnKp9iGlqzf5GI3gtiUq3GLrYTdp0U6bd
JmLNjja12xBko6xCfTr/C1bW87sfIERyEDkMXNGT+U6U+rg5eZqM2l82d2IuLWkiI5vwlOxn1OVs
1eEGpIoRClt/ssrJ9qa1/fCdSUJEZw5pB0MDnlIf+bUzRiGt0yAL2nt0x5dA4clunTJ34X9fuMuE
Ss9GAeEy8mkbkNgP6q1WSJL+a8e+d2YJ8UMbC6vVebQq7MP8Y/S5iN70pXoZg8205frWshgiM0oI
IbnDxqiKMI4EbMEB202Zsw/Ub+f9TwYihI8wcTBZPCqGQeV2xabRBo/2+/MgfGjOrTIhepBSzQfF
xNDNLXL8mpt1z0o+ocVdcixaN0Y3LA0yMCh7Eo4txjxp6dRYzK/ryevZjTWknpM8nTdmfcWeQET3
zqnRE9VmfgImY5aid152mf2Nq50guJ0Ld47noAyiGBDGFd4pHJxaeKVCV2zfWEOQCAtkKqKykROc
O277rnEKjjgMvWs4jpvU4FiNOhlp2bornEwTnNqaItpkPaaomPunlJlHw0aBTj/EWz1Q/PMzJTNK
8O08oM1odcAy2vwmCjTPbtgOcyfZq2QOIXh3oBtg+60AM7Kbij3GxuEzZlgOhaAm+aglTHKjbu3G
Yb6pBHsbZEpDeWzo3XmQdSNOIMI+FI5RGdkdd4DK2jlqvlF79fk8xPp0nCCE1elkBasTB3a06DKI
7YsqUjehjH6PD/bHUHMCEVbn3CVTjydZ5tOhy1w1GtyymL1IgTTUAN2JSqtsTy1frCCU1ENwxz0H
LKxZi/RaalcAZi3o980YUA8lYW7ZdV5uSFJFMjBxuaLebKgszFY5QbG9+9sC93+tQWig90JTckxf
X7GnERVWrJ2nbWRQYFV675Kxcp2o34bqRZMQyUL6zUnlBCUsWM0ihZNi3/O740/O58AvTbfe/JRe
k/Zt/uakcsITVi4Zp9AYQuBNd/229+N9dwX1XzRWGhSMKJz1WaZtvPbcgFPEv5Bi8qiYKugGMUBC
r1arXbvG+3eKAxmqIUC4fuDczK31H94Ef7OnnICFtxXbUOfQrAGsQnZY4/IXu+yiB2FYtK931JcV
v0niiZhVAoFTawU24Koq9iG77lpMsgZkCEI4CUA0B94cIHTZ0XFuZmkfJ//AmRUtMp2zqasgGAIA
62o66ltQKPmpR59GPNvyK6OsT0ESHsU+hTBIsoTyTX8iu8I6UvBPSQnB+QI6Z5IQN/CO1+s4tuDn
YzMs3OhQHNAnuMkhU+IGl2xne8r0Ri38n1ST+aXtHLoYSaoW2tcTLNTiv/rea+zHGBobiXlRZZsU
OpjMvE9LybFdNqpCSIE4ulLlASYxib92o18Eg5vIqFgk0ZgKYUQP01bLKtilR095dKXG3xN6HSBY
dn90EkDqBAO8OBfSHh2XLd9BQwWNifk9mT8lNrcIUHjueI8RDzWdIw0YJHFcpZvdxPFDZ/uJowBR
kTDVoUSpGcKIITtighQ5AylkA1KQOtzh9j3KRms1QJxAxBzCqFu0qtSkxOVT3+hEv2qUUjIhMghh
sFLbnscuTktfn2u3K+8ytjs/UOthe2GEcC4by24GvwAQQGfwCgLwLbaKXfNF30X7fFs8zZJEj8wg
Iaha9hA4aLst/SxTXTvU3GSSLMjV48TCIP4LFj5ctDkr1CAufSPsR9es8sIlRWq7tTL/Ywz/nB8+
GZhwKIPE61zRCOYEOImp6WYI/iaa4cbShj0ZEP/7wqpyGvPC7gGEXl63Z+j0KbaTc13JDmPrR6TF
8AkxNAtyW7E1AI2dqyKVwpWs9tqhTSBlxVttPtOGhQKsf5eqKQTQAbzPGeFDSNDpkF8QIjk3r2eB
FwBCLIiNaNJNhlhAITRaB1G3M/J8BsO4jdybqxbm9zCgiRt2X8apVH1IOMmYoFf3iNMvEPsseqg8
O6GCQGE27Ib24WUVZFszlPIKynCEaEHzoW2HCUNZvszMZaj9Rh418KmXX8aPdQU+0P8i5ipDFSKI
FmZFkwxAnZsXC3tGd698QmZ66SOWEDVitQ6HqAWErmr7fG4vtE/eDRaTJMQNSy9I3VJgmA/8pF7t
4l16OeMshq7RrSyfKFtmYk/FnNC5JCrQBu9ngbZRoIMOD5foDVD+ppI3KknUtYToMYe5ls0alkCZ
XrbONQn358OgzAXEoFEEOQm5Cwz53+DRHQIQI6X+eQyZDUKcCNVYDwnh81MfaPIyyxr9JRHWEsIE
2hlIPMdYpFAAVbZ5TPxCsZJDkUzhIdMTmTi7zAPEopVqmiBxQ4DXbsNrEz2U9b7bmjuV+5uUvkMy
QaJalJWyLKz49pEbDyT/OzX2RSwrjJcdJUSFqMgCQxt4CLFKH9o35gfnYPnVy7DlJK2Bp0gC+/qE
oRhH1RxqgjH1/ZY4trah1EGOM16JPlf7cWwv9dS1ZTwuvzHrhCM4nh6FRa2rWDzkwZj2/G7LYwOE
2cpg0294a5eM1nTd1U+IgisqaIWy5hqWGXWWuWM1XNZGIVmy64kCTqL7c/jEdqG00lhmcRAobTRo
btzF+2xrfWkGd96lHZpseIIi9mW2/cbvT7jCJjWSKsArInCrTf4cQggLZJy7+fjm95+Nsyc0YXPK
xoS2LMPksWRfgOYg3uBVdtyE8ZsKQ7ZjkmHlTvfhCroYVWGn0jT0S4c68AzdhJDTg5K+juxyRm8A
MyRQ0pHkbrQ4E4K1i6ggwIVjVn5xKLfhUUX/5uR2L+qWbYudVMNMsuI0HmUWgKqdGtloAbCkKLJC
Qw/0OfE40ceSlS3xf5FeWmGz0pYWXGSMn5IEHKDs6fxesh4OT14hhI7ZAM+oVcCQrqI3g6V7qlM/
jnrin4eRzpAQOlIzL81CgyHKnq+vaqegMsljL+zAtsO+mf4UTwgcYCrJ83GAXaZ10I7tgQOO6kYl
aOcpNuFWKlvJl88Zdxf7DnSnQDluwxfza+//lGRLEuhHOi4/yHSy7KbEMcTGgz5zDLRlwz6LJe6U
fVNkXf98Qs7ZI4QLRh07ITq3hz2X1oDe7r2afyn1fTxEvk5fJf6xmgE8RQtdiBZxRyfsLoCrf1im
i1boN9HUPV5h8h2C1KerVBaQfIgXaxi6yzq1qgIngdfJqw+472/Qk/Iwb3g2WhrsJQtNFyJGSKzO
bGw+nvkmzX3+0sjAtl/9iJlb4f9LY9tffaprCfcFW4MquKXrEJJ8b+Q8of4/yyNc+ebIm3LfVLHB
zdvzs7fuKycQHi0XI6lHWsUC0If5KVEPPRpI+jmt3brsNpnZb6r8a9N2Esh1/z9BCnHLiIJanWLY
ZZePrfNQMO+8SevTdfq+EK9ypul2xM/ATRm/NR8qen8MZEUxMiuEKMXCTmubFgPHTP2yD9A5DE16
5/BHpojvIEkJjuw8gykpSA3mmXla8hSw0T2Psr7d/ztgYu2sM2pd1HIfmOuXzHiauqsBTxEhXudM
S0YM9ZtExglMCE51rw1xpwPM1MAfl42XNLS3tk39uOwgSa9uIVL8PcdFsuiVXajmu/O2SpxDLLAF
91Da9grgs/7ajh7n0e0LWVO5DEOITmM3M7vqMWtwkhtFby4s1fKc/BPSjcv4ID6FDFqQ1EYIU0bF
eE7I9D0wI882GsmISRydChGiyuzMKHUs14DcDflNK+s9lY2WEA5yCmq6HA/rftuOkWt382MZRztV
pZKwsP6OeYqnVIgLCq3TKBkxLdqu9dGMjxuQ4u1mdVNDKivjpGufEF99N0NCjDBJMWejgxkq602l
Wq5tX2pNJFm9fPw/7vb/W1AGCkXfR/DSGSFfrAKkay0/Lvw07T1LuxxlKemz8wQc4cpTh2amTQVw
Bo25MS8GHK6Szx2aT8YI0SGeSWWlPO9tlc9z/Fcn7fZa9WZsqYaGXUDTxTK/KiubMOLZReeKq7u3
N+mTgSJ03au98rrdgRtdMj2rw7YAFIJBQFUIKIU47RVB5rbGVWze02RzPqitH9EXIPxHLHbx0NIU
U21gVXSYQWU171OvhKBdCKtAeCJbSPxA98HjFmhCRGBj3el5ioUUP/NKSXbV7ufr8e5nGgGdVzLO
fNmcCRECm8M4KjOsG/Sdqj33uoS/SjZFQmCwaivtOxPfD6Y9S32aHKfAPz9DMhOESJB1SdTXPPeb
dMXFgBLFyZYVA0sgxPx857CGvl0HNRsp+ttUVk0jGSWx7TRLI5WN/BVPY/9UDt2aRXKowv7x/EDJ
XFkkPhpVQ6t0nsEOX9uXEgkBvLdveugzoXo03krP9jygnPFlMSlPnYw2DGz4b7IWXAxy3lPksHG3
9cudIjn5yoaQT+FimbZNAF14PoQQZrqYIujPseSL2aqSBbq6I5zWp5iWH/TWCTL+PDmhiSjqPZQt
uk1wJJ1/fq7WPc4AxYxGUMsptvQEkLGqlJzhguJYt1pMr0Oo652H4Ovi4/ScIIT9QGkHVR1TXPQ0
8Hs2YAnvtmhLkWr4/MbrTjg85C1mJiy6kREHONllfehveLGHBgrRwJ3/kddhr59E0MD9a+AEPwCv
RxyjqQMTlPklc4sD7+pIvQoZ4MktnjkvebGTvdbIhlLYI9A7GwyhAhODq/aQHssLntKWy0ytO9/J
NmFzoE1gWrkK2wKQG46G4oWa5nYz8dVKcjCVDqOwLyTh1KRBD4vMB7Ti/Kw9al192jdoKgPtxo59
/wTVoQVmr39nTtgqUB1mxHYOyL49lNWPPpZsRbIlJewTYR9W2WTh+ynEgiwSurNs0a6/BJxMELNd
am+PthphgrLL8eVNTMqHzOh2ePmpZiKLsHxEzqxgMdtFtcLpxxBwEC0/mnn8l6lAc1F7pHF2VRQb
y5bEWNlS1oWQETj9hLcUAKo7+lAf9H3u9W5buzw5JH8JWA/p/zqEmPyyGytuHG5e41zH+cM8bpRC
dsKXYQjhoqnt2Uk4RtV+Y7M7stRl2uZ8oJW6hRAeKJT06JQBhIDhIdzre/BLgHqNvx1rkK2SuYXE
0XUhTHR1pzIWltjmhyc7fTVk8kDrY/YmsegYVBVzGpWtd62p14gNBadUf6whslTNsjr9dStOKIKv
RXUKfYS8wm2C/ajGl0im8b2eLdFOAMK+ZA7BqFIHZiQHTts97sFKAZWM1B9c2bF+dcSgmmOid9+x
oa38fgskQ65XJc8ag3psbr1Jg3BtJek+X/cyHfueRnAHI2L6BZpeIJ9guOzjJeuNbMMLfMhtdul2
PPIew2nff6puZQEprJ6CNLnSFiHSJMllPV5awVFKh7fqBgsIYe30qN+zph4QtXE/pp7RvJxfnLLv
C4sF/E+MgOoH58bqKmWPTiB5quL//kOMXvx+YepbKG0TpcKsUMSVxiBXZfBiKt221e/+zBBh+2wK
/Ee5IW31WJC71pKcfNcbSheWCPunWoIdp7B5N1ioemQ6RvHlXD8a9iE0b/tKd03lNmSH80atL5xf
Pq2JCRily6Jem2BUGKFpK31EDYkX9J8g+rZA2vG/laOJ6RfQb6fm4AAlptqjQdBqHg3+nxkiRjPC
hkKv4QZop/MmFrqGGoG9ShY015S535kiBLWxs4c4IZgks/X6La9FIN/DTXhloLQ/7d1xoyHAUV8m
zri6igyimZxnXEOtxfsAl5pWZbYGckuNdhcXN+hcPT986yePBYAwfsXkKJ0K3kjQvwa7+RH0HV7y
al9xSS2cRZlkttZj6QJOGMZiVMrcMTFdxhXfsQtQMiXfu63l/tRxl5Vfrbq54RAdreg21UQSPTJq
FQktzNqAdWSxpyS4Dal7fghlGEJ86FtlwIMl3x7iv1rdj9rITaTC8HxcPkS7hSFCjEAnmkOGFCsp
f+028Z5cjFAEbV7YpYr2VMVnErc4bxNG773b5XY0zcQGXNl0ibllaCDrtyRN08MYho4kkq/7+K9J
0sUooXZ4fOi4T9j1rmr2jSG5c8mMEVy8s1qKvhzuBFbvmjGKMnGaHyXbnQxEcOxBJ6A+a3lAjaHg
O7PndHrOhv4z5YT/ugFE1d7Pi2kOetBGQOm1f6I6c81P9fOaEEqykCy3LTENU0PcsSIW0qSZ0hhP
Qd69RGgZQHtlFm+a4PH8yuFb9AenXoAJR4S8t7sqa5FmVrR6mtwcxLwpaJuPcaZO+9osbrtYrT6V
aFqACueGTh1+VZua3xO8qICbv1T3sSU5NawH1gWOEBbwCKqGjoORpMTl1/wctNr9Ubma/E9f6UCS
pdsgsDIMcQ0VCbWMUgPaYF7osV/0T6WsDHQ9di8whHWkW4pOswoYBfGdO84LPe+RPCtr1zRd3msW
eJ8QIrPoAlJYVeGY99mYY3fSgoew3fUyhqTfzNJp3IQF1TVYUGUJgOhgv3ApN71x08thSzxOflEW
3nmPX40SC3v43xcpu6Y266HoMIRjXfmkcNvxvkxlSojrRln8PsSlbKHf9h4laaidzZaO1650+5an
Oybfzc1suupWRYZJxmYgxRPWcVhMbc8UjTcg0htIyBxBagBiR3QgcqmzXjaIq/vFwjxhBQ827hXa
CDgHrR/gCYSqqSx7sRqZFhDi4m2H1FYTQGQUZAZoltGDbdAam7L9HsjqQVcvMgssYWuvkmZmWoTZ
mp0f7RBszGJ2S2Pyw1Ymc7/qfSekt4vIwvvMLKqH0oFVSnO0k7uuuqKtpKV4/fK/wBAOrBQSDyzV
YI2WGI1bjuZ1apYvcdc/5U7912C2l1kw3zukjtxaU/3sMzIoFl38ACFKoVo96ccJRkJE5LGLWe11
eM/2YpNI9mKJj7yFy8VoBpHeDGkNoGi+ncLHcfyRZurGsY7O1EqOmBKPf0sqL6Dmys5oXGFQWUFR
Gacfit7afyIyLYZNiBmlHZJZzwChm/M+UgKXNGwz69XmPMyqs9u8Zhxk5BbkJt6Hpj6x9CmIMGg2
pd7YPPbm4BvJEysk91u+aD4cLRY4ghfQRGEa4ZOTFM6+YI03Ooqvk4B5rCZ3aJlQDo5huUoQ784b
uJ7gXyALW5aiKxHVY+5/XznTLa9tcIND8pxcz5t+F23ASyw5P68u6wWisIcxNGJOiaIiDpYZCGEP
egN+xHF73q5VF1yACP6RECTGRpWgJ7tXXJBGeXGlSeZsHYKqJg4xXKBcCISD1ebZyOCCcRjHXmr0
rRtkzmeWEvo7/gcixsDRIJVhjQBp6u/UcXWdSQDWPfwEIHi4aYEXUykNLCQHLLkWaqhB21U7CVhr
JFMiQxJ8PKVBSeIU7CTRpPj9bVea+xQTVKSxJNKtO9jJJMGlJ2S9SUpgUt7n7sA2JXuONMnGwXfU
jwv2hCE4sTWaZjwlJhqgp2oTjG7cbDP90OQ3faBus+j5vDfLLBK8uXHMIR0SWOS0hnoLlbELK5nm
y7ZEmdB5pPUNceFwfBYXsXsaiZ0pKaBoBRJqLhptbmjpaVsoPW1kDF2rdjlgqjTB+kB0kXcvNTWm
WXyHj7NXKz3UZe1VvcTt3pbIh6lagAgWhTaNh76Dp7VlXd70apS42hgmYOHsh/vGQNVnq4MHps37
+n50EmffZurL+VGV2SkcAZU8d6BDyrcRUu6i+g6Baz82EkO5HR/spGCc0i2LWIbYyq41XR073YSV
PBMvAEtzY/ntvGkGyfJaH1BKLZxbdBO3e8GazFEmiDC2ABoKrwK3WpgnF3U97pyoVdzZmrx41vaF
oW01CLqcH8n1w/sCXDjq2iRTIKPZARy9Y/yimu7GO86EwTtWZS9oq/O2ABNCvNaC3MZRYKlqvLT1
Jqtat9Ak2+HaPRWaj0i4mNhD9A9szolDysTURuYHT3nmQgrEI27IpVXG7RvR9laWZZQiCisigE5t
YhXwFPWOM803O+VeUTfaDbqB8Do0JXKlupWBfGej4DJjm8WmSgfwoVnfWbZn/V+KLmnnl0EIjpHq
XZdANI75KY4VhG71BswiiYSVQAYiOAQz2FS22PV9qwr8LLhRx9FVJhlN+crmshwtsSTdMtiYljNG
q3W+DY2r5xe69pxwOs1hnymyEyDfd4W48Q5NOAEk6pA3CIXYXCy//tlZwitlZmPL0MgvZxPkc/0R
zzINvIHirCeWh2p23YUlw/kvI9ptWQxuGgSblswbXRluqSMjtF85psG8E5ywU5tFFKVRjvCfp014
k7aZs6twC5fsm+uOcULhf19sm2MZT6lmzaho0zGE832OStRRxiC8EuE5pS+qwAwTYV582W3qyBoN
G2XBZgxJSQX5xltW3BTDt/MxdnXEFjDCiPUmUeucU56GyojzDDsY+vSZ4VpACMNVp03c6ykgognM
rew7dO/3oSJbR6uTskAR4pwWOEpeBECZ60PZXFu138pWj2yshMCm13mjpCOmJLDGG92kV05Q/OFY
CYHNYUbYziOsqHW8OxWPPX3IZH35Ms8S4lrX9G3fc4bPOixctap9qj+RzDwi03jet85PCUrc368T
NcpAxlXAmFwJvUbVvYE+RTiMnUdZ3+H+nfkP+WUH5ZjZ0GJawDRrg5/Em57R9rqxvXqGIDuvW5Md
Fchq0F5Aau8tiwhR4iTHEOoP44txTPf9lgulQS49dekm2A8vULRTjmXqFrtPNEEsAoOhCjce8ICO
uUoxqnplujl71cZky2RXUdnUCWEBqee+bDm1baSBc7bbqRbd0k9tsItRFAKDXY9goOA0yCHyMZ4a
4bWD6j/6fHiVeMj5hWuoYmyokBxoHVgz3JUU5aG6D91DX+dNt9bDz+fkTirxw+fhw9a3sE6IFmy0
2NgRgHZQ+uRdsE2/mXe8NQL8RqmbefMnKnPeeYYQPBho2kt1glf2w0U/3bfJIR8l9wGZ4wuxg9Bu
bkIen2wQB7Ic4cNwVeY1+n2q4NG3kb0XrJ4fToMopkSiEZpiTgk8tb7X+m9MaaHfiD467SruZJoA
Ep9/uy0vtvVonFpaMAxfO467LjYfCfka6bJMkgxFCB1TXtkqiKPhFrrqNsptgtvbIHsjkIEIMUIj
0LzUDJhShW7d3JLUNW3Z5YwfFc/4t5j4rXq1KZsMUzO9UTtWO3KfH3RITyhSohJZiH+jrVhMjZIj
x1NzFuz2x7gNdpwUsQcjqAvi8m22Qb7Uk0QMyeJ9K7lZAM51Ek1TDeOcr5PX8lvThn6LD7PHlQAz
T70/j7ceoGyw0hmgG7XFUhoDT8wUZPdwCvoQGvelrIV3LdOD0HACELxOGYPYThCRfFa7vAmk31fQ
2azf+jKmfSI7jMnsEfyvpJ1SKzHgYvKF9Q/EcP9svITtKdKivso57W2T4rB3mZq7899fXz+n4eJ/
X0x/a0YRy2J8P1XwLpmXbhgb7px8KhuwmBVhX2oytcxR8YxdVveMu/KQ7xkIf9QHI92qW/4+iRTt
ecNkEyNsSkGshakVwtHUTLtHo85l2YyStSODEHahpFfS1glhVJhl16bNDqH1dN6ItXeMd94s7EKZ
NRdDNQAiSN3htUTmkpOkqjd6iZfdn6/982eSAaepEomZsmHswsTAwFlZ5DqVa4KjUup2kqETCZm0
Cae9mcCuid229DYgm/MDJ3FrkYup7ossxOs7/M0k16Whu03X7UszlHjA6iFBV02q8/ZZIsqiUadV
jFzF6gm7fJNP33v9Vel/kEnZpc2+ll1n1jiLuDD3LzixAWMutbRPa0wNlL7KS9WrkFWrPIYuBU3f
ND6y2dum8WTl3au3qAWqkEnpmsIyak7x2qi7cbrQ7QeV7mqy/cSMLVCEuF3SQUXtDFCU4lEv3FL9
Fg5/CCHE6kCbw7ni9K6F+cNJfzigamnsWRJ31kfLAE2ibutoIBDizmSlZdk52MAR7zxo/XlV5Xht
6mNPlyCtriE43i8kIfykWdcHJi+67fSjNTwkoST1+KYw/+HcswAQgg/CTjGnBc5WZlaY9lVU1WG5
me1cv+5QnHafBEF+mecpxAY1wzaODsSZ/g5n9E8fhxaSF64yso6L3hmmsmGOSiMXRUQButXaCYI2
SZx138Y0bDOXpOAR9pSiaB5ANRc8YFgVyUpdj6SGCk45XSM8z/R+o3NqRymGCPMCVs8sdmlwDHb5
Jrgd783mMqkgnRJ60caUBNPVOVqg8r8vtlfSW0EeomHPV4ceiVtHq12aZPtPLJ0FiLCHT0qq5ej3
wD0ZaQ5wUgx6446yAvnViLoA4X6/sCSZ7aYtVZwTIwUVw2DZUJ3xocTF6Lwt6zFugSOsn8A05kC3
YIz1ddhwfVP4juGmu8J2zd3kkyt1b37JBol7rK7aBaqwlrS6m9VCR2igyuyN8z3Fmx3E2ZG/O2+e
bBSFJVXaqCPPdVingX5cuejIcxx9OQ/BP/Fh1Z5MMYRclJHPJC5mQJhgKau6G6e+pOr97Dz02SZw
rtj093m89SvLAlDYHxwrCjLtLVn41X7hLF+5V+xRjzihzi3dmiAEl0yWZBANYasw8oJA6xCuOIbK
ZkLfvdU6l1ohk0vgnnZuIIWIUeBhP+o6DGQx/DUoL5bjJdVfjfk90nfnR1DifIYQJDpTc/DwAnvq
+N7BXTnPjnlkHqy0kiwu2cDxvy/WcMzMeVBaAOXVD7vaqPYhktVGy2wRwkTeoo8m5wEvSAJXR69O
MnsoN6smSXpm7bnWVhdeJ8QJs6rMnKDAyDd27YHd8WPxtO0OxkUjubusW2Tbtq6BkoWKxKjFbEAw
PUNNhGMmHk4mulm4DlrBZKe7D1uFplObOnh9NkzVsk1hcoZIbYimFbbHitfaLEEw+HjezT7MvgAg
TI2WE5PZBrO9PNsXwUWUH+vg/xveBAhhUkIWpLFjwQYtTnEmvg/yZvd/pF3Jdtw6jP0inSNR81Zj
Vdllx7OTjU6ek2ieZ319XzrdKYXWE/slm2x8IhRA8BIEgQtd4AjhGYrB6opoYGIqoEetepX4GPMa
QLe+jzYf2cTQRLSvEWbfK00qkUyedDuecisq4v9Hy+wHn8LXEfDglkWfvQy2Y3IkSC0mSq/byZFW
cBcpZpSUtkCZA01L8zCAym48PMv/Z0oZRi5jui4PxHTWILeYHgr1PJkPacYpIdq0nqRJiixLYJ5j
X/OmKRsMo1p0O4rvu+y7ENzvezHv+/TvKwyrk9oso07U0Wb6qHdfx/88OoGaSDJV2qiECQZsgkoD
fX40oVzIztIvHREtsbPrlhMVbu3EtQzmAMvHmrQdsmN2at7EvaPHx2Bx9s3EE8E4sSG0VZpKEFFr
ICmNLEEJ7IxH7PTx6KfGUnTAlYjqfTRL/74YFbr+xBJMzrZ27l1K4kwH7fQeeLz/X9N9NpW6iGNz
5IraVFOdwbd681MhI2WVW0r/J2ujiYYkAo11cKT+rpLZh3EwSIluTyNJiNORIB4sIc7I4KSRkXIe
pTc10iVJMnAxIYrBLNMyjrnSjxm8WVS9XAlvSJydpKTknGHbYhSQ7xq6iqVi1gkDbdOqLXPdluvX
OLf0HHwhxPsDjwOjkonvG5jSzBiuW1BWFHQxDGf4RewVy7Hn1RNv7v2VCAa+hn4WosFIMWGMxLdp
FXwWal4n68dKLOrSKxmMqRq1bcDPDDVad8b9I3Y1lfq0o3n5bX+Yefed7ZX5ZTWWhpp05gTqdYiL
yHVSHSe8K/VqZv/V0rB0O2WjVANGDep4tB3tQaquQjO1eqX6rxQk1HQGhn6guBHMAyztqIjpc7Wc
w5mD6o3QCz3eiPcV2Tw3VxLYECar5kJSICFC7mYyNcy3adAkV16V/eTui9pcmJUoxp1Bp5LoMUbO
2QqyBWN6WEA2gDzGvpBtADUMQl1OVGTCnGZF3Y+ClIZQ6Lp3w0Prz4kz36bXuk+T4nFnxS/7Eje3
0EogVXt1fJpiWMQ58uJ20vvF8E0yn/e/T83y26Xp3QcuCjErFDdxEhYGvt+OPdI950x+MssXKfeD
fuI4w8dUASOLWaKqXkwTwSBknX4az7yRwSEnW3jxmTBmi5b9TRgvwXta+JhLYgQzOJQk3VSQGoKV
AczjilsjdKt0q+8t2f/ZbtUe5Md9w24LNVUJj6YSTic2ZizAfhsuiaDZii8+x6CE9GqfHFPUZTVW
ckOLP9TPhBNsbW4CcHCJqIqVEA4z3hK2saKiDRk7GiN38kW2w9jVR06ecWtTmyIBPRs6XYG8zBkY
R4tGSh0nLv4JHwYU5z5PHahdW/Bf2kuA84pjSZoBYX3URFyPnjxDJx/GfEnRrHRyhQuEDPpu/ZTX
Yfu9Qyr/uWzroHupU6KHVq1Kiqvqg/EDRXzZYymhfO24/0M2FZdMAlZ8WcG9j1G878BnnA44ldvk
pRFe48orplvT/M+devBWrN4vMQzGzH1axLIG0IzJYyvVlry87uuxtefXAhgvSY0eqYoYeohNZ0lB
ZKmGX2aLBQuifsHbF7Z5QK+lMQijVpIUjD2kZZit19rlU1W5eLLE6Bg0EC9O/geAuRbHgEwzK8vY
pxAXYogeBoIRXlJmC5Fx11DRR65qSIYzXjBh+lJGukG3cR8F5Yj8ohuZu28zikcfHH4lgvEAs1nE
Ke/pta+U3oQFlIid7mn1eByb9pAb9fOAGzVnl/FkMk7RpPoyqhrUKhMVb5cKcQtZc6Pa/Ccta3vI
Rq+ZeAxlPFMyrqGZ+TwFC2SOi2/mmW1gis2+JXkSGG/QF4Bgo0BC2mZW2dToK/L3JWzi/NofmMMl
i+JIDnSIUM7jSTsVXuQJjU0eZ6+6Ea0YczG5M8joWuz5BxPzFtmAV6YAIttOtjCS05pHT+Glvjdj
HVyp8SlFVCRFZxw9ykS5FnMMJCxeO6d67FFpgqQ+eYhweEUn83Hi3OS2kQIhqWzgGod7KpOYJlVY
zajHBVJcSx4dJ684qh9YDThi+NSMm56xEkZg41VgVZiq2vcLhDW9a2KggMLRZnONVt9nrJcYPYZU
d0Dxyfwapv9MqmfyCrF5KtC/r1SosXLp1EOEkRwT5TXW7ziuTW3wwc9WOjCY0Ia5kOUxBMjmiZx0
L/EMh6AB5cfsSXTqusuRt6mQoukYawbWHsQWvyukpFmKpi9crsrZKjMr8AtUy6J3V3KmO92nIZN2
wxvL9LEAiR63K6HM/l10sa4E/f0CKaEaskXFxvy5R9NL40u86qNtsFgJY3YuDpTSGGQI6xxalps5
04J5d7RYrLtPXMFRbniUypt+eJFo0OBq5SR6PeWhRiUmxj/m8BwYsyWbIefw4CycwexcQwzUWEuw
mXIwVg0PFe+g4CnBbNYhBcAmOb3cpYHVRoldCW4uc+oGN8O7laWYHdvnnRx2Eyy1mP5s3qtuKzi1
ygmet0FuJYXZtJ3UjktM3W3wZK/wcl+anUFFPBRYpZdh1uNhf1NtaqXqomTgUV/SDEaevpAgj6YG
Z6yITJ0/hWrpz+oi1raeK4rsqqbSPuyL3NZxJZPBja6o5kARKtySj/G9dL1c6a1FpJ9Uy+fIJ429
L5DiwgecWslj4giMJsxUU8Ake7VsfSJIR5QrOUpXub0iOX3JKzXe9HZc6zRcIQjIahhHmTTSYCqY
hrRmdx0XT9nIw91tAegNNyQJzY1s/kdT1DCdDOTMxzuMvdNOlGKl063oR3pNqdcrv71Sv+2bcDP8
wzWVNinh3GBvq3rUzTU2MNyyR/YZr3XfI3N+EUvNK9XnoDWPxjhzVm1Ty5VIBnjRqkDEoIfIVDyr
073Cu65tesXq+wzWZkicoREC369AcolsqkWW0YrN23m+Gv97iTY9RS7CWE72hQydFmUQVldkwHAL
IVDxkDpU8yFDGpSzWNuWA2kRyAElDZ2hv2M6WrwExVyoAw7oK5e/SCEvV7MJuCt1GEBX+0Y2uxgS
0lp8HbTJMrNFtJaCOwKM7pUPW3cliEF2ZCuyRGxhN+KjPQZ9KomDcoQr5X0CmHDkzbvbttwvN2dJ
4AMhbROa20PDjy32d2r8tr+NtqFvpQ/9AavjtpI0zD6PDapPj3R04SmfxU+du7jkkPn5P/vSeNow
OKsEkTbisRJX0cpUndKcOgu8y42zL4XnC4y3NYOgJJkAKc18Q6K3ngBSeaciTxMm8mvkeByXEDKK
zK6QoSvBFtuOKJxNnkeHBn7ROeQYb/t+s1oqBn+Kup1NBBaIxbw6s2gyF9HtI3noHcnNvcDWv+3b
cTP/iWsNqgVE0HtqbHbOVAy8VagmHo9Uq7j+v2aBTxjE/jqBOTI68QLq7ZW7CGRWzlDRiR9RZzSM
mz4B14D6zeSVim+v3EUGs3JyPPfyXEKGrt4T81TyikB532dWqaurwZAnfD8RToXyKvec9+9/cYOL
AswxURn1mAc5BFSv4U18UK9w5XCFJ2T07eoUubwOPY4+bE1wlA/lbLwDXnIMsq8ZL6H/kXP1/ST6
pQ9Lw07kBOf7AH3kh+E1vBes3C19E2yhTova/cJVMPPiQeByrvLsyLKx90o6zwt1hPwHXhRFW7Dq
O+OonufmMLnKNb/XkePdbDp2UjA+vIsDPGY3/1TELeVvselxtux2DHExJl3NFZznfYkxUzO2bPGq
Pwxo7+ot/Ls4mUMRSnUl1aokf3CTw9/rx6A7xuBEM0Yu4pQPX3WCBgJyNXbfOQry3JGBCGVEQwxm
K9CcCxbtmeqVvZhf9fMIFIxOiJj0x32RvGVjAEOpVLHOSkicu69G6mfmi/iXmCEzmKFHQ1eIBVwx
aNVTJDaekvGCV4oKH+OWi2MwqBE3kR7kCrTQ8bKZa3ZLbuLRRi696Z8mzQvBZ7tvNs5CsWWiQ2cs
JlRCgBmfm/Sk8aJlapMdhdjkW9F1+LiG78vSdaG5WVrYku6ExSHo3PxPSrZWJyFbETqbSTc0IFy0
a2N+qdXpJhR4zdc8ezGXtGYK8zmr4QMiCPWLQyq7++vBw7sPVaBpnoraDAESHk4pY4pgoZfjSL5N
s10f+1tMmeOgEd2Le0vEAELcaQ01GgIxLbCi8DoWZMsUDxovEcJVjQGFdEoHtUe9jS0cgjNlZokc
Dc/cnTs7mTseeHMBeUvFIEIlZFVU0TBWb85V40WLv79UHMRRGDgwUnXq0gXqkNHRh+cycon09Cci
LjcyxttKLc7Ay6tg96iz1X1LlHPVcuLV7dW/iKBWXB1FbVWIeGCFiGkihyQEp5h5X7fiSf6+rwpP
DuNleiBHHbpCEA81yU0QN3abSS+dDhogNIfsi/qXiPiiE7PypjmPagPUQT0aODyjI3IMtAd+uZJv
usiO0tPPdAcvLt7O+RoXuYxHVMFc6KkKHcfkqDS9JRWJJY8PpnLOMD0kI1f9dFu2B8rlva/xtqtf
BDPHRlCIaRqDLxrcdnhkkx9U5fO+gO1z6X8FIJnDpHtLWQuDwoRFFX+5rn3tqPp4aL3ivXptb6mL
GCY/0JOgKcCojLBBm60Q5OCYH8DtFd/1ROhCfvf4QpAmHZyduN7Kb1L0VWwiJ5iuovh532S7awIx
zN6dDVMNkOhC6st4qoeHvPkj+LnYitm4Rp6jOLnA99XAGsfToqHnh3OJ4VmK2bMp6VJNQ8+XHeax
FXXgMCrdRDoSKeNEIdsPGP+3c2As+ktWKFR3IojfRirpOb3Rb2UP44Pc1gPnAr020w509XF/eXiu
xmBEXZmBoINwyJYwJKuX7ySMupN6Tu6fJ4QBhHKuBUMLIKTsn/rWUzAVmYer/5IauvgBs/eVaTZJ
gJcBPBQrd3SUeVDgmVjJUPlUYCZtoXLQlePXbPVtqsfZrIZYKnXGKRFkvtTy6tOp7T9GJL9UYokp
mkYzGgzURIJhRh/bVIkoVhHuRzH1SdZ8mkj2d8v0buKV9xFQVCgLCpxtXequogVVamLjDgmvFoKn
FoMIQliE8kKBBzNk/SZ/HSnIDTd5PoBTkFcjyVsmBh7IkMVCqEOngkTWnN1nhrO/gThHwvshvDJa
psilXFNwyI6020s75iBUwxvCYV/M/qGKBycGGohWI0uYQg46Nn/WQSjHZAZ9OvqfPV6XD283seXL
k9kTI5GwRqKf/2iOuUvZ4loTM2VQ/8ulYOQtEoMPYmcKRMihWykM74ed+n3fejyXY8ChHkCwVdCU
vtYTGxXGXirJxwW5mnoYPhdF8rQvbjvyMtHOgkILkN+xbRPJVIYKmRBzty4qLu3iU+omDu0GyBqL
sonIwPJBdzlSN7VcSWVPdLENZxTL0IfBwEdmCjUFo6vY0qG5Kg5CZSc39AwxVfs/kyTQpNhKMLOj
OzM2iCZSdUGntOT22BhWP3DqqTcPkZUQZicXhdQXIFdCwiY5lBVKjk7SyLEgTwT9+2ovd/jdJKcB
c93IUODW1EanV79wlola4wOsrxRhdnLQjAZS43SZSit9DjD5OcfDMd6A3PyICQ9Xhmtwa3R5Mqnr
rDSD4QzToBugdgenvimcBG/jmlO5lG+E/KMe93XkeSKzofskBqP6AhVJHlpxFFoFugWNxM2iR1nn
VXTyVo3Z3ClI4pFDhG7qlIDS5pxJ1XWZcV6NNyHqsmgsD0i5dGiApQbsqsfGuNPav/w+E/KDancM
aUEwGGGPFbkjCieGpRbfcTqWAiRdUPca0vCoMo7D8lwFjtx67XhMUEaHCsT95d8+PlbWYgChylMM
iCeQNnggHHdSdziE15NNqW7RNeJzpHGcW2eQgdTdGL8n7xpH8mjZT+QYTuBlluB3vnnkJYo2T/yV
cgxKJKkwZ2MG5WaxOuXVP2X7ZehjT24MF+fmUZiqg6HxppJzdpTOgEbbG32uUdAgVeNE43eiPamz
3wgvE4/ogrOd2DIxMplVQqh6ZfFJAA/E+NKYHP+gP3bPGRl4KIeg0EZ6PMr6MZW9OOysST6pLY8T
hKcKgwz1QiZBo3Jy+S4ezln9KedGShwZbAXY1CRjPxWQYRZWPlsKykkWi/IG47RHLwLxSi92+oPM
uSpy8IitCeu73sgl+mwsjFdNdlb/KKt3cXKDiSUGMZ2EBm5sF5gfZ+DW3qXRKcGEVs7e5enBIIXZ
dlEuUKSgkVLh1CiDXe6z9wL2FGOG8SD0eV8ix/fYiq0oyeNCoeVFSfTUhwgEIys1DmLFASWeW9C/
rw5cIuhVCXJkuouuZtkb0odZOexrwsEhg4GEKe2UsqGHbILS//RkuqMXHcQ/yx+vPIEi00oTMehq
oWsgBm1fVXlKK44aPEsxYJCBTCAbZ3x/6UdLqv0sfQiXb/um4slggMBExqbpJMiIM5DBGL3Vhr1l
8M5Y3rHHcnqHRkBCWgyLzP7ixYcFs5+DQ35UQY4YcskROY7MTmbuFsMEFy1eSFo5R5fpmVI5ScO1
Pjz+ie1Q32iaskzAMPv7+mvtqLRpi97ptnDHTrRNHHfl076MjyhAGcPALiAZGCpqsI/NfSl2+Ujb
5Mf8hxg9pbznqo03l98F0B+wcuKlV5HnElHzJxzwyExHQJd+dWg94cvPGy03B07x8fcj7neBzP5v
ozCYog4ahaNDiRfp/RnX9elEC25Sj/fI89EZqDjcNXUDifUPU21noe+SIJZpxrg8mN14BNlCZjVd
Zocar8j242b6XRZzNPSxEkkRpv7ZtVi3bjZPV6BMl6/yqjadfbfYSHr8Loo5HRr0KwjhAFHRESyJ
qLQoDuCrt0RLwMmwL4tnQcZDSNVXIjo/UJMXxIUlDYMttv1NnRVXRfe2L+pjLPe7VoxvkCafejoM
yE4J7pkkyjCXRDipU4UGMal3tcX8zwzBaDJBMSN2sEHgJCxrC6hziVTQLO8oPVa1K5dv08C5YGza
7yKCvSDlsWwWE4gk7BRJ8moAJbeJfJ7xFPEu6dt7eSWJuSpJQVHWRg9llC8Ytqd76RfTja8xjPFR
tRNX/8yrKdqA9d+sx96dkkEpVIE+MdCicjo8vrgyCqv3TJ++12oFx+s399dKP8bpNUyfGFS82NqB
0h/BqGmjVOW6mHp33wu5ajEer8eRTkrMr7fnO6Wy4xvUBfqp3aGK3S3QLCE87sujn/uAiCu1GK+v
MQmiiGlERJMrcX8OyPO+gPek5J4E6qIrkE+CsdRlekfXvpSRbfg6QJ6Mluq64Cmy49gaXHBw4Sjm
JWd5K8aESGMhTnVM37g6ci325yU9cAkh3/O7e8oxYVJSzOD4LuD184nOqKblEAmaW8itZDdWY4de
4xf2H4Hias2Ys18xp1nKUygmkeaRaK9iLV9JU+2qEydc/sis/ztCsdeoOS/qYoihnpg5qPcYHPNV
sDInQImbfKdG0DND0XKGl5xnHoEaxzHZq5SWkCBM6KObGiSDkxikBi8vjxuVh1rshWrBdSoecigY
5r6CzGzsGk6heJ/oGzx//gpvc7NUKrEWqXXQQJzZoeQ3d5MH5dMSH+kQJdoII7TO/ubjGZH+fbX3
hHFeMGERRuwiP0VpYn7c/z7Xfgx8lMKiyBXiH7RQWH1jGUibxoiposjOfpRH+ghSc2hieFuOvWC1
am4SeYZI5axa01t+Q8M4zZHPU2V3rgFqqvmAIq6XfU03o4PLnjMYMAHvWdrp9CAlav2lLc6JPNwW
ZotapLK0lDbiUMdxsMtgcKWP5KxuBohL05caI2dmwSYJJzbgOQcDI1kZdkQAh4O9dK8tWDlD8rRv
M44A9uJlSH2rCNQ5TP1QNPcFj7h020iqAmYSSoUmM2uStSERwwQRW6K6tXAfdoc+4Hjb9rJfRDDr
sCxNToaEAB8wrC6u7mlXa4t38ugtbdx9a1FzfzxKLqKY5RArxQzGEaIGLzzQ4WqNSzOlvFNx4xWM
xk2/5LBFlXGbhfNgQI76IDwQW7PlQ+AEeAGwVRC6VH43WiE6AfaV+5co4CKVCQ/HZmkwPg5Syd2M
nhew2mL6lA+aR+X4PjmAvr5VPtiYhG+8W9i2G15EMzcjudZzqQkgOh+eagy8KTJO2/O/QNJFAhMb
jtGMkgOq3HSr3mqn3I08JDW+gxM2PPeeYYV2/VCkLk+xfzlOLnIZeO9KcTSjFnKj2CIqmubQr34T
fJtblx7K5ieeQM6GY4dGZnEHUnTqomXzPChfjPlm7ngzRngymHAxisKlzxfIiIlv6r2tBGdx4aW6
eUIY5EhyVEr3oD60k+5QBVd1e5wGztPR9s3rsjYMcgx9WC8dGMhs1RyvxJS4CLUwN0W9wWwJDnLw
tGGQIw+ztqozbOBmBMtPq1oZRh2ZRubs7+HtfWQYtEkdsy4/DIsfTXkCmR6wMHsIoyeVRy76L8HE
RQCz9MLUNXkiwGQdXozq+8yLnLf4KN8piKKFRx4Q8tRhfGCoMnEgNDljNGJkjYLyKI4qJ33xLwH0
RSXWCzR5XMSY7tDr8qvqNbeZN1wpn1RX90EvAJKHENMzK7s4//eZKe+h+0Uy4xRJZBh6BAo0hEmd
E99TEv7Aie28tH4O7ORhw3ZWCJnC/3UPtvQqizNxailhpGLcTOQ+HA6J7nTpoRhcQ/aD5VP+Frac
Y2Xb8y8ymVNFVsI2UHsomYuCr6ELUAqmW6PgvWVzXOUdh1dhdBOXUT8pEJPlrQOWSreeluNfba73
vbESIWh6X+ghvJEIw5d0UJ4y0M//nQiq5UpEgZZTzexw+QikzwF5kxROKch2rHRZDLpYq++rCykF
1GnDSkZgzaBWjuarNm5OquqNw499XXgLz0BFnjdoFy9hLsz+C1qvR/ia8F6wtxH8og8DEKo2dok4
Q0atCY9S8ipozTHqrkdeWQZPFxYjZqJPGQUiefDT6WR291L3+e/MxYDBXJXGPNPkcCid+uWUCTUI
g7/uy9gok6WB5S97EaYMO2ljQVjoyS368u3iFZ9GP3bJp+GkmJbo5F54K3M2De/EYEkDzHQQTYPu
GkqEqSH1gmGjeODFddrwklNm17w9RNfiY5B+0ZGJJcGnN6QSbiK2mrZOFXxVcDeLiC03mlOLTtl/
37fppgsSnLUSKFHBYMsElkskNSHGM6C6qvjWh+dg9GslsaTo8HdiGGTQhUTO5JA2dnUmyjH9Vlfs
ODhq0X8uZYWHgKJcRDE+sg5sEUOwxF0g5AJiu+TQSVYi+jovo7MJ1bL2zlOGObdsiCrkC8Zmo/LN
ngvfxNBZ5Y9UQNsy6KMxPJ3F6TmO9aaqUgPUy9dmchfXj+r0ur8a2yepfJHBLAdJNXnAZCiDNoYr
pwoURMHj0OB6JrmNL/NqFjZ9bCWNge1Ql+umGiGtau7q5CYuH80U0+55dDlcrRjIltCMNAUy5Ch+
eHjMnNSX0W58Qw6Rv2+/TTxdKcTgdtGrBkZZQlAgngTR0udzpDp/J4KB7DnJjMiIIUIuP8fCYaqe
h47jaNvYtlKDwexCzo00ozLaEx23bsINwBxaHEyfcob+P2qZt7fOL7dj8ZuEmtARAwKn3ooeRXc8
/2TLHuxMd5KvtEoVZK/7htx0PiRwgG+mjDdmJoDDhIw+UMvIsMGWaM3d9VyOjqLYDe8pe9uaK0EM
cBuFLPWaHho2zqcK7VaUckNCn9cbzfQ2fmbL3/Y1276cK6CykVUwk+Kh/vdwSKnjVKplqKbcBXfx
QTqkdi9b8hdK6gWGFIXjku+U/x+Opos8lTl+AxhSMRogX5OJV/Lw2tTzUeswexl1XF3jqr3qCqlh
lQlqepbCGSpk8nG/jqT2NJProjRtM0F2ZAK9Xpxo+Iryj1hVXw1tcrqGmw/adDbYRTMxHwM+x6DO
kOhhIWTv1tFO4nk40hmwuDt0foly2+xM7htuuQFd4w8WWslkEGhKtKbMRBw/gebQLE0Oblr1rN6J
Hu0N4D6T81RkcKgZpK5RTLicBC43B5NuMedxriz13L8WluLZNNX2J/ehlYYMLvUospUiGRoaQWh3
Ze7E3UFc/tn37E18XQlhHJuOAMlDAXqpRMBwMtFSBtlRO16PyKaYlT8z0EBw1GLIBfxZM25S1TH7
p3jw/kCTlQgGFOpW1ktZSgDjxm1W3abSc9pxQlSeFkwEN/Y9mVINfl6i5rrPvsqqp/Cq2nhQo1JP
XN28IjlKs3GEHuRucChoG053Qjb3fcAB7+F9G7J/4Ro7AyZrgzJfdGg0DIobqC+x3FpZYdpRzysU
5Uli9msFxFajGpKk8Qr0O1GW26L4LBn5n+yalRswGxUl3mMrYiiMnTb/JKGTzJhQlnKCkk0wWMlg
dqaBE3CeO+jSKffjeBDGp31X5n2f2ZTTOI+dOuH7coYNmX9eQs5eoT/wA3heFGDJvoQiL1ozhI/N
4udeOIiY/NJWn8Q0wXvpXfi6rw1n5dlOnawXhKgMoY2YHOT6tjTPinY/Kpw14exNjdn+vT6I8rxg
3SfpOtH9AKSyUsCNe+kO3zMcgwCo0UOTmwYpKPtKjvLrO5GKDxoV0QcDph/ccG/Fm+fcaqkYOMCQ
OE0fRlhveSvQ/hafBgsk/QOqLRpbcHhHOcfzNGrlFfiI/TjElUClCacKUVxUc1pzNgVQvJEV9GyJ
BuPaWTaWY9vjdjpNL0n/TR8f952N8332mXKZ1NAoKDlLR74Pw9v0R3mky+9nS0LNMUWNyILvS1Jk
CzNS88vdYD7oMm8YHE8Rxp/zpdVHmRoqFo/JkFgiLx2xuWFWmjCujNkvbVrVEADCek+WTbsT5m96
0HIWZPs8W8mhiq5cKsC451ZoICdtPFpSQLv0+tHvXDpNuH3hTZ7h2Y3x4DECNWSpQhzSu7f1WByL
5Y9yY5eYiaWaTLMkQ8UOYiaUZuJqRZ82TFt4Rv+4Taz8IXBzzsP19jPvSiJz4ChmJKohlQh+ifQ5
GkDgVDjTof/cvplflh+wpF3YvOIMelJ+wLqVUGar6sZUKhXF7X6KPcy9k4Prmb44ZE+ywAHv7XTj
RRZ7IOFR3gAqQEEMl40wAcVqLTpn2LQBrL1DJ8ML33hNRtsb4NethT2XlNw0EDAivu7z7xme9ACq
6fz2J3B0kcHs4rZEjn5a6C0l+k66V7niwOn2m9TKcMwubkNBEoIKhhu86tr48fNlCONI5HPn9tez
Q6zIDZ3+BO7Gl33VeE6pMRtbMeAbCb0ToydH8wn2AXEpwbZ+znukbelNvHzhnYe8RWO2d1l0uiAN
MOiMWXlVjzljjSfF3NslNduO72tMtDoZ4RznJnQzvsx2c0QU3h3g+4F10+HU/aMofLWIdCeuILIG
GZesLZAWkR/Bs1ncmOeucPeXaxsXL57IQEiI6bmoU4ejdAJ6suMvSsKJKXkCGLjQWjLETQMBk4bT
isRW3HFgkLP2bP1zRuYhCSggBU3shUvoaGp+brvDvqG2s0uX1WBHxU9ZWHeZCEWSa4JCUAktJrEd
X/cO3j0cweFlOLnyGIwgLcnqSYG8NPqZzfJQUdtZ5jl8jA50cgCPUX0zIF8pyGCGitrnwiCw40xm
B50tOarihya1Cl6f47+c/b+cjm0brdpRmIkE1QZPUy1KxCW4wUGe7QXgYDq8s593jOgMOgjZXCPu
hLzmLTn2Ltgi7hIHWZPQEc6aV3wJXMKpu+OuHoMUNNRItBoil1vtTNtQpoP4DbXrdKBWdOqtgBd9
cKCJfXdROrEYpgkChSvpjXKwlnZqm0/TaXJLZL542MTZ1jqDG9KUKYlEIE5pOyvV/hEqDm5wnYQB
DjHXRlEs4I69PWUg3qBMGCA3Dp3Jpam8mrO/OSjClkEbgoRSTwMniDwr50VZTkIbfdLqyeHACMdw
bDZcnMpCSyIYzjgnmY2prrNLOQEQZKi2FoFVRHK7Jx6tFU8ogyUBEr5C20Io6Usfo3+sQQ5468Vx
QLbueY4y8DaDIhqcZ51sd9cVBsagqUHxlNufVMfch1qei7AdpYFZyeg7gFrDKzmpHug2DtUPTI1x
ElSr86ptNhzElCX5/ZVW0UFc8/tpjMKNIFYwd9CWleyzlipOLyzgFBkljiE31uo3OczOwkBWuZMw
u9YumkM9HkCEuO+BvO8z+wqvjtNgdDoybsVrOJyChnMcbz0CrhVgHyn0wpQKoYACKpoJqk+0zBWD
BE+NLV7x6ru2kP03WUwCuYzlog5GyOpPyt3ySnEv98dPTWN1P37OL+ZO86HIzcSAv4lk9pJR662i
oPIKvS7zjMMLfFfOpFv1m4aW89wjHlolbP0oHf9q2djhDCamTeplA7EdvG6WrgXC4Sqn676nF/Wb
VbQJzsICeQVMl5+MJfGESWmdsRZKqxTkxqolqbwtEyX0lm6Y7KEaOcXwWwfmb2ZlzuioMYUhyKBf
7f4va7lgv1WRnR/fi4Yt7jrSddrTl67zSl9QH7RZnUBg87a80RM6QgZCqXG8FG7Er+PlbDs2OyBW
QWFkBrZd/iPO6dPUiXY0iMfRA/lC/ig6jc9Dfa5NGSiJhrRUMUKaZiRo6UwNvlMdpHZ0iGzqBe7C
q5HmQKTKQEs3621UUmhB60uH9zB5sOjNU3Cb0BJRdYI6yOFGPPCObo5p2SyBmuPtWa2pacmduXxV
ksf9rcezI5sSwGRcygIOAcl1c02TrQYqkHqnvQ7fs628tqitc229F9ikddpnqtZSiClJeKymwpvE
UrTSSfemeTjL6nLXSLjjxn1ixYFSWWE3JpbRL5yTiPs7mBtBJAZlGlLDds4I/4ndyJHuZT+ipOBH
XjaLgz9s3qAaR5REjhAmnmDiO901btHmc8XDUa5SDNAkkZoXSg45xpOAONwfsStSO+js+BOWk78J
OZuCzRlIaaGD5BqLqT60z4sT2cuVAMoSp/fKI22KHF+0++Vh32N5O4KJVRZjeR+MjMxB52by7ZRw
djr9/zvYqTHAMsZqGmuhiR0nozNKviJ94mXKjZRXVlNx4gme/RhQUetBGRYKYmF5ZcoHPXnhz0qg
YcKOPmwKgUQxJjupOPsUv7zJKWcSpYpD2hZjDjnqcJaGTSNUUyyLcQl3kFsnTK653Uw8sGJ7pkWl
w2Q7aq+U5t8oYWHQOcgbfFFPhVtGVmDzKqXoau9Zj4GJYDaKpqqhkomCP9GIvBpjvYv6Ieyvsvha
MHil2rwtzOYPdCHGAL8WKmrn99u8L9jFYfZmp7H5gy04/scmD7qxNJZagW+UwUuGsegzccTs9a/2
K8sxNalGWQwhFCKFr0MVXvkxB1vZ5EA1ChjmqeH7g0ezLcNhfJ8DyAs4eKZiYCEf8onkBcSU0+2Q
20n8OMfOvqV4twudgQNFkBJ5onFiPAO8K0+4Fz8veBvAWwCfo3crmb0+idmsQGXqpRZqkJYcF6e1
igIEU4KMV6ryMbEqu7+SPqmdTXgPypw7BpskwKN1myU9xLaRZi3lZIXZgKd42oRq/Z092e7oXiuK
rBOxZj+Hk/4Pade1GzeyRL+IAHN4ZZwZZcmyZL8Qjsw58+vv6dGuZ7Y9Zl3IWGAX2AFYqu7q09UV
Tq27/vD/En1QrzU+RDD1hSE1C66NsBEOgi5+1boUFciNl2TtoTc1P1RMP9bAymFZjrYWdoSCNq39
bmX6blttAoX5yEEymmoLIlw4G9aTlDW2TI0yozCKL35rpShvNLaFy4GlN+fdaI8HI2CMRBY9pIY4
eXzDtJbkUwqaVXaBLR7GziEWUl/1mK2CjAvwatdd9alL+amUUM7LiLq1b5sUiygturNkrp6OTqQ+
b+8UJYTDFEsTpAKjgGGflewJ7Ys0oxG4IMK1lBAeVKpI0sIZmizF1RI5oXlTZgRwESL4CoRZK6p2
XCGi6Qx7EHQn1v3C+rS9WJTV8XUIRlLlSscetawjzDyA5fkFVd6Yooz2OuUT9fC61BQLeNRRsWFh
8Jd09EXO3tArbE7R4pCJqxPbfQuGiKXTarbw0IItqAyeipeZ0PLyUp6kssN9JrUfK8zxWBk6poce
7ScY8R6JVK6PEsJ+PxPSScOczwKEaMlzMXlhch1RIdPLIHTSg4tA6HGdWgbGFDt9OsQuXluYzNDH
FF06OyC/e2cnKdwpXbt6wQUGRVKMZhCju0aZnASzMEv9fjFvk/WRMEFq4bgD25RiXo4YAYrxc6gz
Z7WK0k5mjBGIAkZs1ArLllEFSn9wC05acifYqPLKygZIxVQcMAWFe0YSFKHtEllu4sq8/Pj5Jeq3
Gvqp6Rf2onPW8LmZg6HdC/q12QcFNdTx2Nq0sXV861OTjEgB9lBqWlHqY1jNTmhWJ6pTL2zTJ/z3
izYhTpykTjmFD7oOfpOuOnRZUSBqF9oqQnh5m3kFhjG3UXdgdbw1cilaUxONDMSeyyzWdnZYmgzD
qFT2HjSix3i4Ldc7ufa27Yo4LMfS+DMRnaHAi12ZWa395y60XMzhff47ERyu5OpQonoeG2up3+vw
XqCuAEoFtopnKiwYPiqW7J3UrqWj5THaGQm35g/+6sk2OUgxjFUPzRyAjBYINRjd1S12jcMo8Ja7
NLfrL6gPDAZCKrX7HMKIs7k0ssz0Uq4N7abTHvN31O+dXzQyByqKkKACcYJe0Ry5ahc+gwGeeJhT
WnAIkphdmRhofcTsnBd5AEnzI7r9tg3sD2/zX9vDD0lMUUE/TKXAArJvATXrVkcoUbeR0feNPdWt
S6GiwqVHei2pk4XtzNtYTgzlDpp9CtKqHP8QuhHWzc9JjJVe15MKW9R5oMlCGdrUfEY9JwaATrtC
PySSty2Q2C+euVJWM3D9CwAEWb5Shw9V71mYxb0tgzpPCgcJehFa0oCKMKer8Xae/dUVbKTWA/Fe
iGwVEeAutOkD9Qc37mQnTPczpNBjOasstpbqMcDBak1CP9v/n3cntXMcaFRLZsUpS6KZz21ldx87
MJwVQYwac7tD8eIy2hjMFRAre/mJe1KRB41OBulOejSXyStlW/Nzv3Lk+2Jy6l3vSU5qj8/hYyYR
dkopyyFJI3X9kmeQOxmTh6cFWgEoro4/vHNPunFQgmaQTjNzWI10lw4o3lFRuhCPvuWMeI6FNkZx
yTud6Mwn1pOn/GlqPSzVBZuIbhRn1W9yTUSt604m6cDYXb7hlPADFataz4UwY0fCEx0JE0PN+8RR
7WZf+NaefGEQ28VPVLRCnASwRuOUP5QfsiuWwqp3bFy88pMxj4UOlRe8uI6yKKq6pckqeoD/e/Qy
q+9HTLUCZFYKRsQd8hWDjJIvEnkALmp2JojzmUBmj3YeWWPJlZRV7nYsU+akLyGIVjGQ4slySZEs
EPvb1p2J5AK1em6KsxxCpHDVHx9r4DCykIhYj+EzC52L++1TfhGjzwSyNTjDsV6oNFBoYjETGYnk
eBdX36b1XZnjMyEcWNbLqpRpDyGNN7vRDsxMroVyMjb0ID9EPplAolaRh0tRy/WUraIJcDb8Bp1Y
g6/aJggQGHH6u+pOztTjgDIppFKNLYiTik9m5OhCYYc6kfu/fOGcCeFQEQ0yslB2WMPeb6/Bo7/L
Tb+4jh8VNhVltaXv23ZByuMQsuuavgZv51vUUfaaoK1c81pD26y4k1Ny1holj4++WF2mWctwlDd5
bFAFmGtewPOCsRiRW71sa8d2ZOOY8UGYRq5H9Odix9ZUfJwVzUbD9QF0Bu5UD+DSFCoiekXJ45AE
ZVB10zSQF09P5Yqc8LgfjN007kf8v23VCHS0OAQRI8zZqGus47i0Ngo27KzdZaWvyE/bcsgN45Cj
m1rMTcwQLptAJ6s6nWMY9jf4I/s+KJ/fUyBqgWH9X9C3OAhBaY3WYiIjAtPP46uI2V5ed3w0RZWd
Ng5auDB6iyRToraNw5E4nNc6N7BFvSs6zCarH2Vv11cjupTg/1R+GbQTQE3yO8p3Ju4ei/1pZ7is
lrmYZwJEq9m+6dGjTOD+5YfO2YJyeJK34WCVFbYPw+BRuVkFKFUQftQeK64pg+VRJ0euUipxiJKt
edYYE7YQs53UoEX7PyPDEj9F19k+u889jIkhkuCEjYK85b+riCGBpbImELkgzMVsdN4Zngqy3MqP
fOoqPXJr/RlVNJFzTFJRFDJtUPEEVsSdMQterVXOgly4ZKRuro9fUin+btWzL2IyAXEaL+bHf22n
xk8sHQp1NPJjfhLNx4znQFvczi/2w17c9b1LSNveSo0fXColvTpIDLs6T/EZ0WJlfhzxktSQ3Z2u
mpcZjQRUfzUlk/1+diL6XLHquIVMoX5I85shDAilmDFsbR8HMQ14ZjT9mEbuQtfKHvqoco3wJlV3
EUiWx0a1jfWGnN9MqcVhTDotSlwVUCvT3RAknHFvEk/kbRTTRA5K+rmtJVVlmyUF8oxuCAXxhfh7
GoFBlSo7uZxvOLNDDlaMvKmNQsGJS/fTT9SXxWgHi93l++CC9IJNY/zQOwtZX0agmSZy2FKX62wo
OdBsOMyYLgJ+vx3YJezFR50z+L+pYPa216zxLHtpH+eSoeOkC/IPMfpeT88xtZKUCB5MlGJMZOQF
HM28SSyniu8FnTAMwvSO6Hl2omq9Blkcu97GSblSpezVbCYiZEch8HHjzmSIGK02C6iegJcgOuwJ
FR3+QWC3DCgE3vZ9tOOr/0yYOofCXDIQFCZU4JZBvzxKkmqHFB8xZW7HoNSZIC1vVcFYoVXj6YHo
ZXjQmG5+NTsNvJ/IN4gHFLVRHEbEYGnplhS2oOrOOD8OY0JYAmVsHETkipaUM7MEvX/U1Bu5/rCM
H7fhldKBA4asGmNdYSikSsEy7tt5t/19ck84CFjXMk0HAWdyctT22Gcbeeq94Wk37LWeZrZA7Aol
kU8zaZ0EvrYC29K/sgKC/CntnPyF8WlFTvZUrO9L55/Alc82WWJtLiqr3jGUH4nS2OLyRI/gJDaK
zxRVmRbrGfO082u0fh3nKXjSbWHZYD47Vipo9yIRGSNXknu09Itc9GkGmcIVTq7JKj79LnXrK9D7
NeCkBlMTRdJDqcl+PzvCUyg1ycJM3py8GqR+FoF8xJGS2e9n38c1PhaCie8P4CyXUj9JP2cGkdS7
nD04MwgOGEJpFGNRYYcqCANWPl4JCAm/FZQgg0WcMGrJOJRYoskyGx3SukPFSrveKAHWFpkr1uqd
emZhv6PX++zdp/FppaiUE8FkhYRFjXIu1AE12uMwfd/WjLg3ZA46rEqKBqSWEMDJKnuYUQdUfcyW
qxkZhG1B1BOBTy8VfddMBnt1YVDmSxvnHkaJe5kh78fsR5VWXiOHXpdggMJkUaLZGdpwb/lMU1XV
YdqwqtPWt+5YiXwWdKndHxbwbom74ivVrEpYC59twqiGuDQY4AtjkA8/2vQdlInnpsGnl8ylmEeQ
E+E9ac5w1DV70kO7r69rvf3btePAQhbSKOnYO5JNYlTcxGuvOr9xV4d1MBkuFeG+nJ44nWuFB49F
0K2crR3mmcq24pe+dbuKzgQWe81hHkbzonuEaRLPBIXDErEawnxiGNy+ltdmMO+VF9bOGe2T/eRK
GAvAinfrgCpRI84ePz4iTZIBtLtM1fCQZ6+t6ObCvYBMOKEeJYfzP0B8mbUmC/mJD4MnIxTQOP3X
IkVut3GXV9nHAL9dkzpNQQimjgGHLX1Sx1LPHOB49S39Q2l9JBSTt881n1ZKRLXCLAkWdfhoPbH6
LsHrJruMHdbIvOx6qlqJuNj47NJSjhkmRkKhtT+kiV9LQUeV1RBrxqeUxmZRKpOFF6T0uk+faoHw
FS9/X1FN2ZJ12eRJITu9Ba8i6kicGJVBpo+RJe/ak18C+AbLIpkrqWfFq2qg+EjVfk4C4zPjuGQE
h8o7JtgBCE/SuKdiH2fJGg+Qlq63g3pbgsjxfa/RkwhmhGfejFT3hWKyWlnREH2M8fTCrApmA5T9
xMoRW8M3UVZzb2gza8LTb7qPya2G5A2m3j7gOmTEJPIVXUF+2Z5PqrG/6Ew1zONOGxDiIgPWN7s4
rN0uH/0wpoYQUGLY72diSkFT0IkMxUDa6Az1AOrvn2n8c3v5qNVjIHgmZGgxdjLEHEyn7g8NGHEr
b/v7l++I01rxHmCMcsiWFa+a5vw4ZTMGTiWegcLiFoQUZk8m8ih9ONCu6xijwWLIY/fujL6Ibg5G
1te3N3ciWn8MN08JFS/fEycVObyOGrWtc1aQs5hPQgdO8dxWY3sw/O2VvFy3cjq0fEukbrTNCK5x
llsYkXl9mb/pGI8tPOqYermfD/ltVtsFKo62xbK//ncn8Jd2fJ+kYU6dMLPeJkb/jKIVTznSWZN5
7Mvh6JMcDi9mac2ngtWEp/v+WsVwowQjeDDf5SYhH8WXmJTO4U/nHo+JuQqiEmIlOw/NdMp+Caw7
4xVUVNJ1FyTB8Gqk+1FAbJpZzPvSbSdFOfQwikjEPFsoujavsR6k4OytdA/tVgQwEieB5/er1nQI
x5qZy3ofx3djRpj9H57gJ0U46JinKH1rQEr3YPhEOTBaaDu3/Vje/n+EhQzvtiyRg5JpLLUIQTTc
KOtOVp406SBTPVt/cKNPOnHwIaf5nKAMkREBFB9r2ZXczAtdeZ+17uL3H4VDeqBCkJRaHHzERjsV
DasgjYz70fBBuiLrD9tn+A8x1V9q8b2QSjWtqaVCrdatK/AbKLvYVW7DwV69HMNJyQofAhL5hkhM
S5aVSYFO4efVZ8XigmFHz/L3xh3c0Jbt9tlKbe0T9YAklpJvk7SaaFrzFmoKqldnN8YK54NAYUoE
Bx19MypRPUGzpsmeC3MJ+nGxLWum4qvE6eXbITvTXMuV5cqb5pvSPuoCEZqh9GC/n937nbHmc8EI
PcTqHmx8dpvth4wwO+Lu5zsga1ORJEnA+3Cee8eUD11k2Ki8tMvZ1TOiXoI0cQ4dlqjA5Ct2T03O
6h8Tty+93XqyX6E1QX8kDtTl0MjpQHE4YfUg1uiY29R5ZoupyVVgIWzMUvyi299EJHMYZQ4cSFSS
VoQ5A4nGLPx4mj3hfc1MJ/eCb4s0wmGce9aBI8TCvlPRchZZt4XcU2VJxNLxxXjzIvdDywglEH7x
6u+sM3sN9LvRA1GYk7iZ+Hf3IN8MGSu1Us6s3HfsXpfkXpCIp9vlk6RbkmlhjA4mw/33JC1RnMop
q+ttliVAnjHQ1tnRxJE4sH/Ik57kcCZX1D1I+QfISX6W16NrAFVZXAn8Jnae2yDxxuRbFzUKVEXE
5f06yeVMrzfnVBh6yGWEEaw2dLaNRzasp0N1KLhjCHnEcvIpklyaWzmSI8sZ2sdOvpqMZ60iMPwP
t/wvlfisiFqK4QzeR8spFafcS+5q2usOM6kGW7hhGYvOtEvnfRngk1DOwc3Rrm2C5RdouPia9DyX
eBFTIEjsFd9QU5ZaH0U9ehEsTMY7HAlwfPUTwo6HFE7Z/1Hxzf7o332yk1KcM9uUTSNKOQQ2Hrvo
M2+8andvs9zrG7Kki1KPu7T03igq8AwyjB9d6Vr8EYLlQwsENIXpXxO6A5fSjvNwpVUr5gU9UGgT
yG6P1byBuu8PIkJ/8WeqdowyfA5HujTRLaOGfYz1Q2vaff8FjMbEtUUpxGFIncUtuiqxgMJu8I5+
mTNG9tuLLneyF0Lc5TfdyTo46ACxTZUpBtbPiN5Kk0GeLGGMrIu6DpJZ9fIV+UsYnyhpqlwYk4zZ
frNfR3/pqMWjBDBtz1wmSxSs1lSgzXQopCDpjjxI46751noqsrngCHu3o3HSikMNPPhNJLMgdDgo
ucPIEWJMwKkxQRsljOEVq5YnNo2wET5JIkz5WJisiYOVMDKjR8T7BqNj9xUGdFMZccLo+V6csNYG
RWSX54AOamW8H5rG1clRWcc7eAOm+OxI1Wtwp3XYhvrZepoQn3FQLXy1oKwW3fTGIf0Cqgk89Ycd
daj/8Eg+7R8HIQkGJWEYGSRLdyyyq+xm20L2cz4eAsGlyPPYidpSlAeRbJ7MOMR6snJJaWfuNRhm
eiDVooyEAxKzjGIxZzeozDiTGfuIeb0Gkx/v8gNN18IWaUsrDke6UJTrboW0Urgxxw+aeLei/bF2
CcsnxPB5EbUyOzPtsFf5dfQoo2BeKmxQT/eH8qcOPmhW5Spcq6u9kEleYjn5DEmrleA8ZL5BC4Y1
yZXsJEMHAjvilS+iBO49LquCNL9qohdd43ks0iZeijXEenam5Skj6iMjj0xpXFzNMyGc5Y+CbMxL
iNU0xQchCiQRifLOVQQKli9CyJkczuTFMjW1No1xSX+TJBuUBazQu3IK1NHa3avxYL7KjNXlL5eQ
OwBSP2ZDU0BqqXwzdbtcc3uV/W2DvHjhnGnGmz1oQ+WRmb2Y7dThYaVSNJf94JMAiyt27s1qVnoZ
W4SRJgfDXzHqbA1KdL0oYDQpnR2Vub2MhopiWKIJulWLn0GkqboeMzJ+CBzQsoEqOD8KQl+3j00b
dFvPxXN1Jo+zwU5euyntcK4KViNU45kuo76rxZj10svo6n9KHGeKQhW1y8joZEdf8qcg9fvd+tj5
aGxDGo8sj79s+KfF5ExQ7v9Vrsw+g2MHg7YinXpQUBpxJliHGsY/WgyYXhn7b/YQgnaMsdwtT7QH
dznDcdouPsORNmNkRqjeAQxKiOGYh+xQOD0CRiACk7zCrx0VpJOP7zllv5aRT3CofTGXNVhBHLBc
Oqr1qObUPKzL5/gkgS3yueMoZ4uVMc9eMwPJeMgtqqyQ2CU+nzEN+RwmIwSgRXT/Nkes3K0HxWEu
KekgXvTqz3aJqXumztIZxqIzgpjOy25ZCKJRMQFwcNNddrdSjQPMwH67+s+EsUNwJqxSmzKqWfRh
Wr1pHG2tu1XnDCSaXyK9tpvONaJvf2cPHGaApwsXsQmMAkPOPq4S1yo7e1sEcXJ1DieSQk5ac4VS
YbqL68OSPMvvGNlrKWfrxoGDqsUoBQe1taOqV3XiJsltuhD+EqUFhw1pmxYYMwG0U8vbKUIg+YM1
etsL9Ycb6tfR4RMXchLqVcYcow5st3eNvc/dMn/Q3d5j5HCWdk9x4JMSuVferOqDNpeQGO9lR7Bx
RcXo3xL3rHZLwShV7dNEuX/EQvJpi2o0G21tILKqbi39IYdiSUAs5MXQycke+InUdR2JJchcEH26
e2sTDl11z5rS2CgBeswJAXl8+gLpJqkqDXbR94+l6s8W9UplR2QDF3gGR8NIpHxhD8fOC2OH1buN
V/lX8TvrKZJtMLBeiWCMt9zk6/ZCUnvFoUO+hnWrMX6ndX4xSsGfqtSpw4o4WuwrW9pxAJFpeWFY
MZNiFbVXNKm+140UFB+CUvqx3FBVwdR2cWghxkM8qUfWqhxUvfWIB3Lpxq6+D3excDSRxCdPGmWS
HH6IAppHZFDbOMtDvmdlaNkNnPiD8Hn15J3ldkTigdCRz2+kRZ+taog1rfu9CVaRYqAKxAnb4DMb
aTFVmsTuKqkcbuM+uq6S2tG6d4y9PId2PqExNqlYrwnEDKtT5ILdpf4EKqm/snOe1lEQtW6cVQgZ
x6d5fqrLykkaAt2p9WI7dna3G2H5T6RJLu/Hxhurbys5jZtwjfinbpMUmtEwy2bMFqLXOOOLhYwJ
e1hb+3fxAJ9AlmdsbLqk1EAvc7wRV/FREZ7+blM4WOiyQdSrGd8v5mejbF1BdU004W4LIZDV5LDA
SpU1TDWsmKQnTih9SjRXXZEVQfhRomaaUWeSgwDNyGpBZXw/cST6vTHdY/L27q/U4d+4K0I67cJu
ogh9XVEz2ChGtdXF8PvRdGVykjOh0W88AT0GruYsepqU6MwcvoRUOpM4NBYz+LNDo5mhss4l00e/
ktIPWXa9UM1qlAgG3GciFL3JFJ3VN47dLooVO8rupI66cogrzuIuUq2yGlFNoUe+j9B9Gd/F4KIX
0DfU+YvPakTSz81XdAVvWwOlGneCJFnvJBDNQbV2Py7XcrtPl7+7Zyzu/NTVHI9hxCwguTGLT7lC
gABxPi3uzERxpHVhi+9rveZq2l6KblbRsMt8n1BnZ9OYTZFvhh9bSSlkBaJU2Nr6SZeet3eD+j7n
a+cxZqwm7JJJ0Kpjxp8NKoK2ud1QgDss49DKeSliuxfxEAovoXKrltTrnpLBnRbEumK1ZCe+QtFg
dRBV1PIRGEatE/v97EAWSwgqBOZYpM2HfnhOyXA+JYDpeCZgFoVQjRgVH7zpgHXnF4aH7AhzpjGP
PhD2qggiQOIsbod7sDscBLSKhmrdBrsz+5C6wwg3xG3lwQPrGzK6qZf+sL5HX7dNbvt9B6EcAuTT
aLYWi5W8lTMwIkU0YYr3Ve6sbK6aP+0iMi9PrS+HCd2MTqCe3XNWacsB8vIfVHSTFEF+pUsYTsOo
SCj3mhLJwYRmFVWusXuvFb92giuJRLfiJn6bIt/Qrg//eu8GyAHQEamooZMNIHEg4O5yYde/ThUE
cSARFYURxSzcxHIjLB9ZgVIr3L0xclA9TcRhPv4xZwdBQ0qrShi4GtWHrny0zNu5IqJ11MJxeFGm
Wmd0OjZmrYZdVpuBJqN0QrNuMml1to2dsIHjWTjTph3WKj3GBYs8sg3lc1262wK2A/rYHA44tFaq
RIEF2BUZIeIix+Q73OMH8ZPe7FnM9l1DCk+vH0jkQGNpF1nQ2Q5Zxte8+KFRnT6UBXD4ICvDYA4J
tidRlEAVMe+saZ2IevqQVs0hQt0nkTYzR+Tf/kDlMYTjIyHClDvJy/Y2sbP+x3AC1ozHggFMwdqx
tMTvkaztd2jMxlRO6hohlo4v3eo6LZzEmenU+uISVPFjPe63NaHgmy/dWk1lbasF21/mIJHCFGKE
KRYNTJrzT1Z1jmitq33YlkmpxTkR6AYTkoUlrQZ9AuXj1dI2vjr520Kok8SXbjV9rJgFWzwVUblr
0Cs9y59A7qLesdRYctddUX0IlFoMPM7AoYyjbG3YYxXpyzR9mGdEo6n0EcOy3w3PkGUdERVd4Xcr
NWJVlGPkVthlqzos32d5KhLbQtAGkWsRO3UZWk/iuJ0y8kQPUxYZQZWTM+rIZHaNXWZXpU5g+OW1
OwniMHwqRb1PWaJKHZ/j+a7sfO2dEduTDG5/sKT/FLstgR6wWq3CiYIOFDVvs4nfZw4ncUzlM3Po
tLSaC4arYXpoooOGf1PhEWrVOOjuB00XZxEi5Lm019hW+u/pQlx5l6HupAYH36k8NrHGSgRHuXD7
UHct5WCo+2h5kZoXJUPNT0O4sZRWHJILVVHIJbOFWP3ZGx/AK9pT5sa2eusYcfhtrahrz0eIqGrl
Om2T26ptiHX7w4X0a+H48rmiU6cpSlBsID2NKNbrQMqqPIJ4xc13tHP6B7Q7SeOcuqWTjFA+FmSh
KKp01yvLM7wELgNrQNb2FF0IAQw8s4AWrkpXsz3qOuND05sBKIYCEDfujUEPtoGcbffGXvHlc8Wq
14rKMlZ5Z9kyZkGKKM4GoPd3yhj6fUFEG8h942Aii4tRSZnBYzADo15hc84mP/rABjOC4JAwE8LY
+UI6oUokbWERgViUnExZd6Hpa31HSPnDLX8yDw4pMAI27mXGqT4Pdpbb5gPz++er6VP6cz0UHxjh
PdmAyC6HrY3jkEPrEFfJJKhWsdnsb6NDl8EGuWfAaMioAWukjjxuJP1aihV0DJ97UNyWmMJqC15+
NYFaoA+al+SO2jymwZaGHIxMUyP1qgSJAqZLLKtrJc9KdrNWimean7ZPAWWWfC2dFSkYiddCVv/K
AnzZIXRR5wNnpnfAiu9uSyPwkS+fi+qihKPBltK6L+JdqD3+3fc5vyJT5FaymNMpmPasHdb6efv7
FByqCnbu7PINB8Vc9BoKoJ0IrDxssIoIBu4BLBriLr2h2MFIeRxoSLGAGT9M3opsMLO9Iohu4G32
no60Oo2/fwj1/DrQKsOVMwUrrRO1kTG0j360YzysyRWmS77IT9bN6sRXGCrkTIO/vaoEVqkciBhr
FGcDcz5LMzCG+0T5YUlPfyeCw4whC6UEnVlofxifk+qLqER2rxINMZcZgJTT2nFAoeRDEqtss9AZ
jXs5C+aDEGTuYlMTBUlJHEC0ebYqmJcCdYwO4evcnvWg6HMvGm5H6yaqwbiyU4V3BZJ+qcczX8iW
mdQdSwNbZW1noHFZ2tKu1Gu9pjqiL7dQnVZS47yOPswTEfMlmNl33ui+cbqgvkNwDMe4YdSneEH6
4vvqO04acvBRVWPelQx3i/UmjHfj/NmkIvWEg8OTYGTWusQqq/tWjOcpu53nuygMDKrWljhRGgcb
o65HisCkpP1BT2/H+lsefd8+UZQiHFDgBYzCZLZFKV739aOydF412IUeuttyLhOhndkChw4RLo0i
XSEov2Z1PsoODK6gS1J9lZxoTy0bhxJNW//TmTKkB7m6ihVM4egJQjxKBgcSIEo225I9fU0FA7pN
1ZU0tzD+8lbnh4FrrdUuEXskmjf9vvDWq9gd4SFN7vCBXRvbW8TQZsNd4atB41CyBovht4xehsIr
AhBogSyTquQmvCK+/jMyk9EqWAjTRHG/9jIYe6nc62piTwU1p4QyOn4IuGmmzWwxJOiR8ajZrTs5
rSeiGGHaTRR9NjuNW+vHOxV6HoUqqzIs5ugwhfJ+Uktve4uI08rP9zYaPZoEDSIWrbb76XZFnggj
y3OFsG7KneTJLNbe/KexkYVLdSf1jcodnfCJ1ZyajxNFwUXdFPyA71WIhLeEmH5j3C0e4/+K0TPE
qp/lyJtBLNSCl+lv/TK+MDQrTEEw2TvViNm7hz1DZgw1qL4t39ij4J0RM1XUdRnV+GCq5m/8wtTm
ldHGFel+Gb1Kku1RBX783LaTi2fsJIYvwlCHSTZZI4oz5yImXdxPIrIEurc2u3Z+2BZ12bc9k8Vd
8kmsyUqcQ9bywHzbAYGMJBB+ML5JTLNxV8I9u3gEzsRxl3uaiomZGyBTS/XHWP3crjdq4+UhcS1e
PMtnUrizXEiRPqO7F0U52qO83MuJv71qF6MWZ99n8s/88zlNy0ZO8f3W3EnZaEf1tRC+lsPgTOLX
qaSCFpQ63C2fi227Vr2CMILklnvMW0G7jjT45nXjTm7kNE/D1zjY1pASyfbxTEO1ivSqmLBPJUbZ
9T/r5vnvvs9f8klZxYsJlcToRox2U0/chhcv+LMd4i54ZcjXVKuZnVl3E+izup9K/P3vVODBoFea
DhQ7WKLwJhEeM51Q4TKK/9LB4OtJGknqTKmGleWvvRuCszfczwuGDiw+noA7mboAt4+m8dt0hS7J
5yiDOMv8UnYvUgKyz+p7WlKF8KReHAbUsta1eQVBKUId/VOMrnTlASVztmgjmkkAzmVDUFG1YugW
OE04Q1s1XZZjxrqZyA+a8WmsAk0gzsrlh6B6ksEZG+bbSLHFRsKwyats0PUaVHt1R5Mi/GHpTpI4
mxuTWikWNqRIf2Aekbkf0Y7e7FnLnkATf10GgV/SeJcyLMyx7hlty+grfo3+EUQi5L3xWbjRX2V3
2aHzWKZyYJRM7j4Ss0rv+gkyowWzrBav9lM3atBTkFw3172OwY2JKxE2ctnyT3pyBpkJSGK3mGXi
YFKEv0j7tom8Sf6YLpShsA/95mOeDIXvPCrGWhJWNgGDlde+FY1btzXqdypfcIUP2/h0WStDU1RD
VSSVJ8hO5DYph0zG7lmHRHn6sXY/x4Gqr7y8XSch3D0RSZU+mYjHOaH2iqbLXvG3laC+zx1fkGWA
PTIHyIb1laokdt183hbwhyN10oA7vLWW9LUhYpmUJxRksFMVqXaPYzW5eoUphVQ38R88rpNA7gyX
mVxLbYcla93Bw3RazDboQacy+f9nVydzdn43ul/y+FRVOiyCIrSQByLE44wehBPROqAfq7qnHTVx
le3IljjuABtKP6lzBHFm+TGN7pP0Sp5buw1vLZpz+PJ5OqnGHdx2yZG/BnPasSykwIjJunJbj/lE
jH2BfCIeE/BbunF+pR6uqzjqx6XEPPSPmT20NoxGPyjgDmh3qgsyy/Q23jVu9mH1Ctf6RMXuLz+1
1JPK7MCcOWaZBLY4XcafUEtujxIvwTa+ZjfhdXTNNnQMtEB0ZZKY4fItepLKfj+T2hRjavQmDkmI
UovxoUCpY0IENi8Hvc8046AEsWel6GPImAzw1chOsatQeyPXKHVFpF06HLuCb6kHCXX+eX5suUPJ
XF8wsc58jHGmOI6qawVjAAIDAs6odeTARioUo6k1ZrD61Wp80Au/igkRpEIcvsziOPaD+M+hYA2n
JuYKvpHWRC7VDnw5L3faNT5ztWJmnBLNbPkO1c56Ym3jkVc4XeQyPoYC95r6+HeIzeevpLbJkmiE
yH8otvzQNbz58PZgpbqFCTj7jSpbxoxUucQFtKh+GB3y5T5BY7ec2M308y/14tBlRqNC0+Hpf0Qz
0JwGUwnu9MlVwKShPkYvhDjCFlUOSSY1KawohDiMi+tfh48WNm60+8iWHgBjbxQvaUBlVYkLnU9t
KVmjrrkF66yq75nwOY+cbbUorTgUkY53+Yzvt8ljHV7lmH+6vKec6czkeZ9kkQxLZgdMTw9ptVs0
TEucFntbD+oYqxxUqCNakqeWbc9e/MnYJtbHJUI90+Sy8KeQuIQ8amM42IBPUscm0yrdV18UF7UK
1wOTJ2HYjmjnN3EALhdC5kXXBCR/hmhIoOviZ2kiHJpkTQOZ9at11++zg/4JjslTeIfL0xf21Fm+
fMWcyeNMXihSOe4UyMNYqUOBh5p8P0d2NmHI91sfrHmrfc+oIquLK3smlbs84zZXsliCVMU4tDqY
J7ztZbxo8mff50zeSJp4EkJ8f8Y0uFn9HPdfu4UAXUoGZ/OJFA8hsuCwjpjxDBrDc6wTr7DLjvGZ
HpzFD0mUFkUBqBUf5m/MEY/9HPMyH6trlmZXBJu6+9nC/ObOnQnkTF4SmnkcWRAq715H1Fp0H0pM
JkwK6k27bebooviv99TOzZREFeQMh+nII4dRv8Jqg0BRO/RBHmAshkARYG4bHaqY/yszjtEsqOfM
KNRvfftYUTMRqO/L//1+rlR6EjKjBn9ciDm7ur9t1NT3ucuwKqNBTtn35eUuNUpbtT5tC7h4sf/a
fFNkf8CZSxvPFV4q7Fkkg8wy/yKCstB8Eas7sh1p++hgBMp/BaVqPFsCC0Vm+dOKkEmLsqWuJKCU
EsJhQBuuZlenEDJIN4r5YKESLO5UQgi1JxwImKVk9eL/SPuyJrdxpdlfxAjuIF9JSpTU6n1x2y8M
L2Pu+85ffxPtc6c5aFo14+/pRBxPKLvAQqJQqMriRGNmx3xCPyVxBaB+XyAAs57jseHJBC3ba9rt
0FNdlBSAsOFN01xSSFLzCEvDu1jpp9doa1/8YYd7nCfdLaNDdVARkGLjz9RHaqDyiD+TJ2fqIKWH
0RSXPXk7Bn93ZbHnpzKmxCgbfPw4cqVbhoxZdJs+y6MTnBd32Smhy6XYCFC+wX9PntZb/LLaP3me
lUNcA3RODhUenEtIsBmtIz0Pu/gzXXDIv/0lOIEPrLTVdJXfeyfVazB8dDnIsEvGRCoMEksxJZow
j9hQb2u+Mq+RZr03uHlv4qmYSYUJc7pTfapx6T6NXoHCW027oaJjClXgirkLUDTAuSKqPlfGdVt+
7qjqOQpCYApZXTrDTLGQRns0i3M9+GRHNHGSW6LIczdJbTskwOj2b+9VfoR3TMzz4hN6olOCod7E
FqB2mcAcg8VsSeMnuTHvw/KsdgQzUYsmEMdQJvoc8TRk2ezj+TSq5+LPenXed7HYDxSqcZUpHCM6
8see+rq5mu/Yc37k9z/ph3JHSXxQvCH2m5SDNuopv4spt7xnovWnwNUeBsNhbw2lkuZYu0H5v30q
cfxlyORKmfhGlvAwG92FHbFzCVcQO4NSu2OdztOrdfKpljqXQXGe4AaC+lT+J6y4IZLHVi44p5vX
lh8fED88VMypPearXnTKdI/A2w5V8G5gmpACRGfQP/FGy8Bod641r2IK5fyc7IMnzS/d1B2gK84n
5Fk71Z+/URVF207/DiuYaatSrgV8OJCCt58gP0XKfR98u2wb3zgfaf0dQyC8PBnmXOPdYgmcvocw
av9WtUSN5aFMEUjPiHu0ay+AGcYrI7ia0hMZ5v2G9N5NEaKjURoU2c6AER2rY+EZn0yIJxZX3S46
pPsgcanbLGWTwHlhnZtaziUhytxPNT9Uf05Ud+fHC7Nm6gaE+m2UY9q6IpYwygVEAqyob6BAqaO3
04NYqJ/yuUZwvQzyE5Aeivek7iX/Gv9wCgFVcIpQtdteqYA67AftryiARmnm5RhMNSEZZjhz7yKG
xghgiG5Scn0fFlWAFhxl0Ks8VoKucZmsXQXI7dfS4C1yT5AUZaHgK7YezqHFABMpN/p8SNTnAgM/
JOKK89ElBWsEFyklPQ5rCQv5Nhz8rO35+IgOk97SH/oh9MhAdHv1NEPTkP9SodT8T6IqzGIee3No
cKBUZ8wM3fe+ApVU0NTP+hi6CLHpR+oP5Phm4zumwFKNopedvABTPhWDY2uu0h76r4UX7poDu59e
xvZoME/2fo0zu8xeH5N0ArjgqYsRmlEbYIHrXQ6XPLS+5MYIw3f10UDnBtUy/LEiUsAT3FPTGlub
0gkTgU+BX6DaLTz+ev0fHWoX8nX7uAnf11VwUaNv55qVeEObIeo8pI+WTBxrlLMIzrkEUYzhUVg7
I3pWtaeg9TOFuhZTRghx2xw1ha4zOIeuG/tythwM1jwSPvDhCPvnNxHjtohVUzzpwEh6ENbsQ+/+
RoWocrgzHhJPgjAmXq0hYI4pwM6IdvXL8MQqijGcZs858vhAl+bGGYa/puCubD9dxngLaC74ghiz
ZUahytGCTwVClBunfpm6HXbYSTtzEWTli/zaIkeHVPtefUCjqluGCCChA0CqqVJrLRCMPc1l33CC
0X3zZBxyv98XN51PhQuE24gBHlOzXm242zQJmivaU6ETJX0UgMAbfV2kFeuxoG2NEdEdevaog+w3
3P/3/lUFqjAbTS0NDTbIpxBfBtRk3jWHale8hD8s1el8qrCB8kSBMKxqWPSEA2IiR2FEzpLNTp8/
XXbFj8MIsdtMPEPoiqLqzBSvlq1ksrxTMRO93sVYN3neWSf7duGDdg7zbTV6aXcasNd77Dgcrzvq
AX7ry63xBdYqFklBJkeBa5gPTPfV6L/eNAX7BMZKazQSIRIDm7BDXZ4D81AbRD6aMEEkrCCRkrHM
AaFWUI5WLKduCPfecoXVIomktDQ9SpgNfKQwsT4PRudJxnDdz+rusjNsRVFrGH5PW93DmmgKAqmG
Icz8NmXPTeWr6RfZIozZ4hyIFzNFk5mqY0P9E6WCYr6S5mbjml3vWkt2HGS2MyPTs/L5HNXDTam1
u5jJ/znBxj1hhcs/48q6yExqvY6Ay25V13QVJ4IGre4o7uSn5IyDj3UlHE1VZFW2bc3WxTpJpSmz
LNQNHioyh/cPK5+i29zNIOmDFGK+z67V+VD8JRPlV5ufcAUrbqciL6QmhJGpdKdEd1KnOlPWOhNV
rLtJh2v7xH3FJLkbTNinXneQS08PkM97MJ/yY3WjouyUmgO2FZWaKqIK0zYZs8TiO8xTje2a05Rp
Sn5rjhgd/dckz4e2Nb28/Xx5H/zm472jCVyvx3qVDTPQgusJJV5q7dTPb9pPfuyy2dXc/kflRqkz
UaJkmxtdR0bCtDRYKjaasARcLac6pHaNg12c4upWsv66bNymh6wgBNvKoLcLDBLiXPKp1a5GiAvJ
2ZdEoppzthdRtwwZ0691UxdfzJg6R1FaACg6ok7uJx96oyeOcoh94wsXflbRhubojAy0N/llhSuw
WLjEetJxOtaR3eEpEA0juujhY3wniTGcuYIRaEyxkrhSMsCE7YMVTU5nap5ef64TDKGprjpGcPPm
1WiNJ9AXVPZle5aAl8UQ03K7Y4b5DujFzXdceegPD+aVfdxVV3RZDj3mfzJUxRuGedV1uRcXE3E2
b27qFYTgilk2xOYiA2JIvxbpARN9+cWobiN3iV4uez31tYRgKpCMZklMrF65zE+K0T02o+1P4U+7
MVJHLw2nklTnMuRmsmf9xQQunrM6RP4R5k3fMfSpv+Hl3nxeIgbSfxm9+dzhGakmlnQrFsGpqiCP
JNuybgt2ymPeNGVYINxRb2Lp1A5EUcEWQa1/X7CplIrWSDv8PuvrfZg1EOeVY6cfKyKm2trEaxzh
eIk7S5NYD5yID8TIs3Z2IF0XOv2SumHEfN1G0XyC9DBrqPEIH9P4OLqZxnN0imEyVdRQkQernyGk
zENiDGLinXd7M3EgSQl5mPox3v+LRA/nJJFMLKZgLA1G0yDVI1QXBFYUV0VeNe7ynY9uCe+R5Dkx
3sQB7Q/247JjbvnIGkwgyEBF+dBiA6xvH/rqHMyfLv/+lo+sf19gxnkx6qrpa/h9c9DsvVbe1cP+
/wYhkOGkZ9CMb2BCNnSPeQmGD8znqjQPl2E2o5y1KQIJ9vGk5pFUclfgY32LvVLtMIHGS++yXeyF
3lK4BCL/0pc8QeDErpXq0gphGdKYzDxhHT29eK6mv1i3V6unZbq2mteG7DvYPK3XlgrEMURVpIY1
LB3dOnNYu6tNTBiMd7HfzJhSl6CW9xUzPJ14v/xnVWTstzW0wCnQeA7qGHoL7mzux/bWrA4qNTeb
/JACn0RVh6EQPV9WP73hXTDTge3k2/SIyaR4ep6och5iD4hNAnI7h3YaA8+07zAAJSpfJPPPXMVA
7yrasKwP3bNVEzF9MrHP5tOvNqni0J9561LhUsnLzbPMYn9jiS20SxzHo7UASwr2SOB73eNyKD7J
R5QJ27hC8ceDfzHrZ5sW31EFWiwMuYl6DajJkRdCT4fsik9w79wKuTBKfJV7+IedZ0HqFMxvY+aL
QFvJyOIstvCGEBhXrVb6MV7pFBVpkelWpi70mxS8whL4qx9YamAkBCKfQcddV7lGhzTFXZuLt8IQ
uKtUEjvWI2AwrNdR89Cp98B2ypfsxjzMh5KA23T4FZrAW3iASZpRBpoCPWPdugpxR6vU42V25D9y
6RMJJFXPAWu6HiDZ/Mii26X6Uc/HmOrBekvYXIIRCCnve9vWG8C8XgWzW/7MjjNePJChjfaxLz8m
tWvZThTD63lO9sf9ZSO399pqKQWumljPgkxqORWPOwzYgN5AJTuq5kGQ6W2n1Z8qyfkzyvob9kNV
pd2V5pCU3F+Ulz71U3ZMU+LYvuz2H4ooq6xTK11rGreI672thvtiVJ4vr95lP7REzfUmRhHVZAIi
z47VGDiBdUwtlaJeCkXgilQaxibgKMO+iR2eI0gw8CdyzGPvzV5xkp+mEI2VJA3z3/29Z34osmzC
AVGwAteYT1HEpbPgkqa3YKjxXsUE4PGKSntTX4wvxOoW2M5ThImufFtboxtppWPURF6OWkqBOLS5
DEdVg0lLjZkIVz0mpERExnHz7mytXFvgjcyu48osYEVVOugs4LIMqEt2IZb/S6fwT5LaazyBQIYu
7LJ5Bl7XQwF2PM8hcc27TISWLFBENaVjXdvwv6BInCW5DbsAUxKeR+k/94vy2Ox95cRyy8jqsibv
8HUw72NkZ8PeXd6umy+wawDhiG+HdtbxNooIOwif5B5jA+vmuQLzgOY9qS5OhWTYTp9Fh06x9viP
CEoi3O9D2WVg182Q4FPV6SlSvwbaWaX0JigIgSxqZZFzlR/2gf7UpNdme4CqBbGM3KMuEINYXlln
cofRLMDQgpMeYVK3VCJ8z3gn7HN6ZD9L1avwurPXUDRAPyMS7vh2oq1YYtaSsolKfMSivl+Wh7j4
bPdeF1MyPNsLiZSJaRu4I4taSaydI2bwbTWkeztFHGqe0kMCArQrt+78+JgeebPmf9fmfNsE77jC
hdmWulgLef1Mu6uOXB/RvItRCazvG9+8ocLQ7auK9Y4muEslpVaOuwoSb48zVKsxlcK37lKXi6ab
n/5F7oF3S3x0nXc8IRYtiiJr0gx4xZlfjKAKhRqIzv8Xl4jtiPQdiX/flZu0TNLmvAHSeJKhH4gC
ScmF6ihPqHMZAoqFt1fSVvEOYyOnYagCS5p5lWv9DJZUfewJjofWcKdpHOnLLwUlhciOfVSugKdg
PoBp46UJGSSxG09SgiDTJ1iYHCcvcpVDg9mxfFYk5ZNb5zIuKQAxLOhwvJm+WspuYI1l56gmMfsH
Zj1aJnVkbhHKGkDwCoZMMxsR5aDfZTf0UEVEV7a64zpoBgSo8Bb8E8XpZekUfHg9qTJCoQueUmpm
otVo13NL43XubgvcKVJ2A2EGt5qek+xPnl3WxgoxSLnESz1wOLt6SoqnMXpQlqfLDL1FkWsIIQRR
KkVjFi//adQXeTjYyt2c5u5A+cVm8nKNI4QerdZ23TICB2nTNnMiFRIMfKSO6bHMq1DyijAx8ynS
2nRHjKPAi5UpM1OcPdilTFO6UQYzW6GGceSz7RQSKRK+xVT2CkXgYTkwrEQZZ76fIcl3Gg7few9x
AVl5sRmU2Kg8ldFJghc3XSAORSvTWNJgju6XN7yvsd9rJ5RNIrdCqdLznxLZdwUl6o+aCxu0SgFU
xoqHoQ2cylh8K56dOoTmdNhgLgt0qSz5+bI7bnLjGleIuxo8zNttqeCUcUou3d0iImZugBE6ex4T
0zNZtw7vNaDw8QKl1NOYu0gxf+rifRrcKuOBMGrbDf/+bmJpAVSqxlouYNQUn3mWangM0a3ftrvw
ufhp+1A8uA52lzEpswSexCCVzpB7mNVWkV/XhQ/dKj0myGPzArNePP5XrOg+1VAvEQ4wzDbMu6I9
TqNyLVfMG2p8qBxVoFa4S436s5Kp15U1+xap0L/JX+9bwhAoMrFgW53iL2jzx0G77ZajZR2m4vny
apKGCjSZyNkUxTaWs/MwVO6On9gp0s+LK59lWjpmm1Ag58NfqXVdLH5isdW2qDrB3XOZnDa6781r
3b5RGDJLflIqPkw0qWlc3IKPG/4dUyBo2cKVJ204iWWRk+nPbdy6RbpT2DGaCN/c/mbvUAKNlZMc
zlnKoXTLmctPbX6Sw85hOjWIaXsT/A0kVkC1ejCNuPEiiEsOio4qv0eJOtgIW8QXsgVP+kU0oVI3
0lsnkA+TXLpj+K1LqBCOskXgqdK0UF4yAMh+HHctJnBPMhSa/TtmOLw1hB31B0occDPjZ/NCCV23
VJWJQ0+X1gyN0gLm9Dp9bnfN4CgowBuuGJTYbcZnSp/LR6q+cPPkWYEK3lH1edgbJYpcmtAvtMxp
lv0Y301N6dZK5s7zrqTqyzbp+R1RfEQYujLRkgluUipF6gyWUjpxlh4vU8ibJ3zYYCsU4WRT1bjN
Jh0oBuq8sI7H+ubX/J/MU65y10TXXL/vXqab4sZwad3gzZe01ccUR6ROC9d1hsYkKMzQd8VTiytc
4IW+fgulXS+FLJ+HOzg90WFzh6zsFu6Nc12OrFLwPX+ljSO3vh5alz1AtzjGEw0XmJsMdzyoD5cX
fPvSswIWjsBaQ4/xaGHBu+ZaQpl+bDr5mDoLM/YhZGQDzG9OX6o/OypWsHwjr87EsJ7NYNawaYoz
BsYgSZ763/ll6+0qSTgVtbb831dYepmERl5jbTuE1UuLSQw3Bruvim+Xl3KTe1YmCaefqi+DkjKY
ZClP+fhUB9dSQiRRKEuE4wdFwFFt8CPPDK+rDP3ZhukM1ZdQ8i6bQu11gV2MMOjrLMaKKcMnxfzS
9q+Xf5/YZh+eK/TWsobS5F73nb+SFF753PpIXsRQDPvVnWJ8DvdkS87m8f33J/rwhAEpxQrnN2DT
l9B02OvilacF/Vut1y2H0TMwOLQ9cBf8z+1pPLWwAhbOJXlhzdA0oBUNB1C6L63njkrGXv5mEKf5
p5dri5XacwyIcfqijsdc/3n5m1G/z/99tYtiSW76uIFP2L2vSvcWJaqyfalZrZFACUERW0GQAACa
O6bT3mQYzzfd9yXoz9wnO8mrP122iHvx788aS5whm2K0t5FhJqA7LreNcdLK26Y6LZjbM1aH3LgK
av8y3mWCsMTxsYlsGdbEDdTmuz46TcUNGwmq2w7BV4soMIQ0mfpU2vBwpjjNkU8mWB7Qt3eG+phX
+NQgIsonBJ7QbKWrigBo1XCq66dZJ1aMiK0s8QUj1OwkLnjl8IDe+e5YPOFgdFniJt+6xpm9xMlv
ExNs6Fz+UhQ/iSISbRaOst5yfnqdMyfOvZk/PPEJWdNDA7lzSB4Et6jj/KNmmxVRvH3f1S4zqtxS
Sx7/pPr9It3NVO0V8cXE1KOkxWNfGPj9SX0oze85tacun1CW+JTRzxDLLjv8/lxGTtzfdsWdtdyE
FkXlBJOLjxa5HcmTxA8Qyf4aZC9xkXgG9NlkP04JnRTKIv7vqy/C0MoTmPxYX9IvqXxq5Hqns8eG
6mYkIt8PMhFaOLJg4IGY4di3+SeoCfPCIBe509pRd+EJL8WRq/fgQj59FVoSZJ0QZanAHSwrbalu
+SFlfsvml6l/Hq1vrU40ORAsKA6UTSF3UNmcoaTpU48XCyt1xp64BxIY4pVWUSdt1PhZ2DR15y6K
hvvYMk7OXGQ/LjMFsWbizba34YQRJwrbiB07/BwlnyTIxOHUuoxDMZLYdTgGeCCsIzChed+g+H7X
HWs3QXql3bdnPMIoruFWvnFHaXRS9glRRaME6tzmgF0629GXL6pyNQyq23eHy/ZRX0yILtA9bZSM
nyQl3L48BMkXXSM2MkEZYhdKWLP/xZz5pLohplQNzW1tSNdzdpbJGXbUuvF/X7GG3c7tWPP7DRSV
9rwMOel2yR1/ELQ+6148OFbp6INDJwYIglf5KqyAs6jJ2yHDB5PK20K/NgziCkL9vkASQWIz01Dx
oZjxY1E+VyERwVCOIIQUnbkEecLDzKyf9kGA6oGq9ceIUsbkf+aF2E8s8QxlFK0MGsxIetup4s8x
enaXV9kInGTKnLKPqP1LrJsmJDZMXHdzbQbgeN/vQvkg71K8RLNr6GXOaNN3S4RnZMUR4YXi7NKZ
yUUZTFhMtUQNfrPvFl9LnvMwabzYVr+hCgpTojWGIc7VUOxbK8t9K2jUnS6dyiD82ehdum/q5Y+u
l7yfz9IYM1EQ8E8ftU0jUecQFQfoA5jtW9PaXyaT7Sj4HYDx1PFqE9hxow+ZDYAWsvn8DB26NxVz
Pggnqsmmpe2rywpP+LiSmRS2mgHPCFFq3j7wGcWH/vP4OnrV4oyFQ1dtbGO+R/pio4MaplodFfi2
zev4c96h3PteclFEXDrw4St67u6bVtClLSNQdGD0aRfwEwjqND/T3fLNxgQvvNEMDtcAG/fTjotS
57qrX1Wu7ZW4SM8OlfekthGnj9WXVfOi11O+jQxN8tKy8EeF1J7il/GPhjKGvjfVhqKx8DW7Rh+l
hQuFtDsuvJntjQTyQtPbGds9M6prYJvx3uH4n7MyyU6laBnyAYyK9mYkOOfEsXtK+2F7SxjvKMJB
HimS3aojjIIayZHXpQYYEjqdbGgTRDvrjw6JdzDBVabB7vu242D1kyUdovGB2ODbbvAOILoBW8ZA
gvqBW4VfVaY7Znc3squoPM7LTVJ/K5bHOG+hUn3ddkfJ5D2Sl/8AzlCXXEQ43rVKzluZl9sGDHMY
wHOnXGJeoKS30ZL5St68qniBCuXau4z7m1vCu+HC8S7FcoUObAAXZ/us+4tnukvp8LKmwCslpzuV
x/Bs+JhG6Vs3st9dU2oQ21HU+x8gnP96PfSTXsJbE3ZMTNUxjNyR0pNdfG2RjLxs7bbTvvOq2IeN
MYtLq9awNkJwffsrn2HcyN+TB9Xht6DLcJsbcYUmmMY/qp3KYPGsbRMnK2unrGpPHpvnyzjb1L0C
Es6/TtGbdooANLrWPe/+iG5Bom78pLiJk3oJ0Y63fXd4xxNH13TdpOsjP54UxTFbBxpwi6c4iYf3
lP6A5kYv/IHuoEN2TQUgm9t0BSwwqd3oUWl3+H75qLpTC02WeCJ2xGaIs4IQ2LOAgIPacxcxFrxq
d5nXTNquw7zZICKHCRAOIkrP9U2YjCMXqsLDSBK+lbFAhuAHJnqMqNdBfX/jTM/04HRqFfm/rw6I
xDLbJkjx+dLC+hzK6nmWxifCJSnT+L+vMIxe6hUFODjzOq/rkJPPPOkmxWCUZXZgGDZc9UyVX1CG
CSwqsVge5QHr2Q69O+WxIynHy3ZtstXKOwS6VFmm2BWv3g1bvIriRU3uXkfjtlQ+FzWRc6AcUWAP
VU4X1lVYwXzEqMf6EKe6E9vXvUUcPdtFYu82McHjbQUCymMCIPk+fuDCBtC3dVEe/Go5/AEj9igd
1rfcwofTboUoxA5L1c+ssjii3+JlOfes0VNd44xm9sEbjil01NTHBv83nkc1N/lpOlMOYX6J1lQj
PIYJWyFGMX2vD/hLgi+8RGh84EkQVXPm/ZI50JQ61B0Z3W9jQqoaVVUKylGFrTHldVloKYry5OpH
YJy1harW5LeRj8v7DiBsg0ZlEQYCAKDzeiSbIaE5V5xRFITTqPi4vCN+c/i8owlbwsLlrwgXoOFM
7ee3AkOJObZrMLeMoYaHWnPfosbcbdPLO6iwORI1j7UsQzokZvtCfrJrV7H/umwY9ZmEQ1VaMP7Z
NhCY9FIDVRqo6+rp82WITb0l2/zbDDFrIPdTMSi81HR0MShbRdxlHMJTB+63nAbBl+lYTvqjRNs3
OVaWME/MH8iaYkYZL0ENY/teQnDbFOwnYR6FITDL0qV2MElvjpjXruqO/nKAiuBX6Z6dsLmuQk8j
+JlCFJillqayVBUg1pBH1M5FuSdM4o51YW9p/A9YnWuLLpnqbAGgyFwTap0LhIPm62TPNTsnyGZO
D/OvjRa4C3EgULYJvFFkitQPBXy+Ga/QnKJVRO/Vb6Ljd28UeCPFW1+WB7ANfWyooWifbWSDi68K
WqIzpJkurySxg8XJULMSGeMSw5pSPobs3Kl+SL2PUt9KIIlhBAtWLezR6u6oDekpDsPvch8c8jE/
23K5i3KJYkPqIwmskScRvhADpnKbv1indFe76J48s115XnaIuG6pvgYCUBwRhRfNjjHMWnAHdJex
eD9Dp/Pyl6IQhKC7WkakEDQgQHHmNs2bU5lS11AKQiAKaBzFeq0DYulerfC51AiiJZxNF2hhnEIU
5kZwtqQ7GBFSCK7ZEikKaveIE58aNalYqsIG3oDP29O/N5g9yeeu2mTcwnfiBRYSO0t0DZOlRr5e
qv6qhveNWXmhfTKm18tffrv0/f180gVGKKLeHtHJzbMDv2zichflccD0b+pq95sw9G/20YU4Qmky
RQlQ1YKzUHanMware3bgjqODOB7KxBiTlFsOKwhC5/vx0koKHAHtzbqYQ+4ZkMjm7/FcIpvuGqMc
XKAFJdVw16uwkMn0mE4HpfqL+FLcgy/YIXYOFEoyNwU/ztud/T088FqX+TOa/ALEEXi78WSqpIHY
UobACpChGIO2xcLhf6+jprspK+VmkfIDYdjmyjFFt7nmMU+f/vPADU21weAiJGjV+/gmhmGL011p
X+IjF2dP99Ez9UJJAQo+L+WSBN08bljZ+HJnHFhv+YRRm4u3MkrwdXnUTa1WgJGd+xdjX3j85bXJ
kbOpjyVe4gO3eKY2GIUpeHrfJUwyQiykMtSOGf5sa82doQh42bRNZlpZJjj6mEyszGtYFkTKHaSh
dkEJ6dAAM4athti628U8/x9Lk8XJT8yI5jiXYdF8UjGW9K1rRXeMe/M7pynNzVDjRb0XXFxFYApu
H7Al0fMc9pkxho3JwXWlQ32htx8uL+P2rWplm3AihmqNJ6cGOJgrW0Kx0euOysHydCeS0dZa7sP9
n9WdryCFQzLITfSKTaCQejejH8HRIU6N6BajgR31Vd+b39pHWmH8rXTiA3GtUPl2XAXUbdZFVtnD
0OTIewqzfQxFnh7azrkrH7XZtTB4FZIlfulVrknrA/KddgleoBdo2gVaJvHvOS1OWzwkkd9KP8wo
dwKdaiwkHVaglkWz/1fZP7rlS4KGv2Pr93Af18ZkWRTd84seu6M2/qbAtL1aYoFt4q61pbczDhLa
Xr7skGo5GAMvkvV5Qi7Z565yL+9zyFgm98tPdE07xeTQ9UAXmRV7R2AgLZtybeK1LTOfOd53Tj0T
Vxhqdwrsg3oWGWWrQIjD6nph5cvcmF5Wfrq8OQkUsYhwhlB8MVTwmTq4k+QHu8+dKkkJIqVABKKJ
bQMyVQvfF2jDY/pJknb6vLiXLaFo5i2oXe2+boi0OOb9R3wIPR5++GhK3QtRTuJEB96YQLIM4QRv
f9EKMVRV1UApBvLrj+3X9oEL73J5O6hNo1nAy3Z4PKSM3Izx3v1frCFUgmLIMhOQvBcCCU6Ht2BE
bulGkP3ovealcbhKLSq1PSojffE41GSxrNDMyryUeNlOySonbp6ZWTly5McZ8SRD0Njbi81qVRUU
ViQpRoG7lf4QREemfq2Kl3zaF4NF+CWFJJDJ3A99kvAkgQJNJ+gSORULXBaHzhxe9zoR/VHLJzBG
2aWjMvJMJrMzB2OyMfnYr+SnppUJH6F2m0Ac0MYKppC7CATQXUtKXTlGyYVKzY0kYMQ6Qlkx66GZ
AZOYO2P6Ho23Sn8ktjTxgd5efFeuwPQRs7R4atR45PoUmTfvTJSJTYfYta+zq/Q47ayr6hqzEi8D
E99KLCiU50ErNZ4HRsemp0FxRJKZm9cna/52GYhaRCFOqTRVspsYnDXFictUTx0rJ8+JVxEKRAhL
urzN0jriJ4n9mGdXWh46JSMS9dSX4n/D6ktZehdno44vpcv3Fbud9L0WHfToapkJoO0H23cGFMcV
wJBAl2pYo/rKK8oX8K7ohVfGpwABZQ8F4S+9V7R4Aaf6NAmyF4sHazWJyzmBhbJmf1OjeR+k48tl
b6AgBIpAw0WfvMWPsnKfRwdrfrz8+9t5idXaCdRQozJjXkrYoNwq3w0Uu+S78It8BwGF+sylSgpf
+RMNzFXAJj4LVKaRYtwDPlet3KvJTVh+NiSCJgj/FtP/RZuHSsK/TGC+9tk303peIsoMyu3EckEo
lih9zIurzPvuGB2b83RWDvZOvWV+65nfkRD1R8ekEnH8i18I6cVCNmlMzLm2YVq7y55M402QDS3V
qoNsPXQ+7Xu5PZTHxrFQ1PYnCmnrLyfQRlVUi9LzEUKV9FW3JycYqBoW6sMJpMG0nIVtiTVdBush
Z/bZgiK3Gsp/oCm2NoSz/YqbjGwp84VnKMJ2n5cPk3wqQ6+p/28sKz4C1Oms2TnPlmvWrW2ekv5r
3xHuQJCsJvDDPCdzWvEObkXXvphRhLNiyf+Si+JcJMV1J9nExqLwBLoYwnBaNB5JxGV0Z/WaN6DW
GBPtcZ9cPNbK+8v0xH/ugrOL6X+jiJoGJnJxEvPEZ1bFR8za9vvDZRjq6qoL15G+bq1qCWDWjHLj
6sjrQ5Gzul5udKd54SMsQo8cgssP8ku2qf/0wSkbTUPnV6DR7dAcjsl4uase+WGFpul95mqfCSMp
QCGymJBBNUN+QbW+mH70mZc0Ybaqjkds6zW5mg8q4ZvEXhafDJJ+aK2UPyYq2ovcfOnbp5hSYqXy
K+JTQZC1ac/4Da/yXjvPxKvymQ9fmL6lro7T33T4MLVo10OAPt1Tj1Ok2wg0gtq+/135eRNSdK3d
jj/jQ8tFzH7M+g5VHx4twkKC8i264q5F6ZJQ41E2v+91T1WEO+bgoIjx/DbW0E92dG6DChN0gWdk
LUjZwtOrndeoDsZE40k4c5ST5hsn2cOMSpeSWaK2vsA0hdJhPh4P6oozTw7iZcuPDnQMt12n/R4A
iU8Ludr8b+snx/EFD1tXaewGSFalTuDh0ftc7IPPqZufFXf5Glwp/CJfP5pYboqDNutaVn+IwEFp
VCXdyLfLsOczfINjepb8BDJMEXGb/o0H6bYKsThb0URtwW42+3CsUOYl3w9edlfXLoZk7gPve/sK
8ol2b1WV/mX24VvhI9th0gs0P1SMGxA+55BacpRlsK6BqoDEUH+fXtnKvTE13mWg31j3N5IYXnbz
PCxFAqT4p4kJu+NzEiDxw6UTh9mVoI3nBp+S2vmz2OgdVvh8ZtX3mIKEbWnpeyW/LqhpF79JZr0D
COfF2HdxlfIVbHcS1D74qAbrqGD/IeXpQHad8hL+B//ji+mYq6FZaDmByplpizpnRaoF9qJlULj2
u2Nzy+UE8zOfR0sr7360TcASbGMYc79g2Eb7S+3sULpcLHFy0zvMDYHsNHWZ//jyK+AJR6FVLpLW
dMALBq86Vvvg2DBH4dLC/0oh/yN9CnhC4NyZU1tkM/D462/6kO8STx8d3Rs9ya/3qEHMHSov+OHm
KEAKkXQYS1I6xIAsmlej21kZVTjBKf+SfwiHX1cnehEqAFgwudidpQx5n1JefqBltfE1Za78KrUe
GVOZS+xw7g2XkIUTMKgle5l0IHde+pXtaz/0pWs8kf0rvddt39RVVVFlQ4ZGnrCQ2f8j7cqWG8eV
5RcxghtI4pWLKFmW96XdL4x2zwz3fefX34TnnBENc4TbfR785AimCigUCkBVpjVaZWOAuapzl53x
o61tPG3AORWna21wZz0L04rNqVshciNrVn2YzyV4IKvWK38oLsR0QCEE8V39sTNdHV1ZQWiL8tEv
AZr5ywqUG9QqHWQjDyIw+OiJfp2NUuSiHVi9KxNcdJWkDEX73eYsQuRMB3E5uub4q3IpiluoksHK
+aq8GZ6g0oy2od4dVZv12IjC2faYntG4FYjuF6PIP/j6pXZvmShBLIngeYaN0Be3XBnEOcpi6jEe
odm06ZOtGOgrW14nrYKocGfHYyRaBdsTdraI85JADaMk0wHXQK7YbbMP5T1sc4VDfyzO9MLKU73O
iXfyg2D9seh4yVDOVcKhb2urxfqj+2UX72s/dwo8oyrgtmWPKqJI9iUT/PBMqNdrlFoqROzxc9YJ
b4XKEpoVbCNqDulV6jeeDsFY0W3el+MKgyFQnqZIT2SdTwRHPWz1rCmRvivjtWZWd5a5gOo+cQWj
t7mvrnA4c1QlTmR5Ak6B+7VDsQs908tR0O+xnlYR5ch29FqhcTtroc2BRmSgdT87d3I1t/WtQ/La
Rc6ABkRoY4jeYzcX2gqQ21oVdUhoVQKQiQp33Y8gsC8P4KbfrwC4lTyNeoPyMAD0ytWgeWn0MqSv
Df3rMsrXgjfOHbjVXJBBjaYeMObj4BK0NXZ7K7I76NY3PnVlwVlZNGrcYm6I2RRRDLRpOirGW7J8
+x/N4dYsJHUMJWKj1rmywyRvcb8B9uvJK7xxL6pTFi0lljqsVmzRdqRsFYCNy14OHtQWVUaHywaJ
ILjzBAky0HSy6Smih6TxcmtGeajglnB7UgiFTo5OrC8cI305zvHI8gxi7qP5nfZvl23Y3DDw8f9+
nxumRarooI/4fl8E9kAlbBpvKi51zXd1pILtYnvVnLG48VILrTUtCixJc4wILSCB4pjNzqS96DVG
MGr8K+A0q8kYssSzJWiXqHYgZOnxLDza1XFwygPj5gsXd84FYWHDIUydWoTxm2qayd+EJpPeVbQJ
oJ2+aLu0qVob4+71rfbLcle6/AmIG8lSH9JsScPOmXBNkJHvc/IsTb8xiGsQ/uJT7/sqrHSAdLvx
L21HwExl/fHg9T8lP/Ms0xblnBvuYRJZoWDlREYOVajPKzZpl6FQqghGzcfFXECycBflLwSCV5dd
fiusfgLifH4MJ6uXJxg2fgh5sRqdGjW3IWSuxA1QX68HMVdrs7i5SlM1IANDiw7W/eQ2T1UMYipt
H5/M1lb8xQlQG5Heah5Bx0a6E7XIXh5VCFV+HtWs0OchzzCqVLqn7be6mz2t25VDLBrVjYwMdhJo
YeoEfwa3WfVGPiZmYGDNoQcfes/H0DMO1Os8dQdVkWf1QTCLW4ttjcdtVybkpVs9ASkMwdA+qaCM
gCSyFz9XxyJyTJzFFE/eV8LUaXs8z2ZyXhrVKk0KA2ZOHdoFh75CJx8Zn7TesLyAxuA3q5Pbvl7U
q5ga0w5n0MmbtfivOQlRhRZAc68H8Z879F1nZ3iG/PUDwKdZ4Hzb7MAFH7KfR4PbuurtbAy8JT6M
3SuKtQQRQjQDnGfXltWGcg8s2biLqkcK1iuo/VyeZvYNLs+HPRZTNAZrsqVxXqWbQ2rWutU6eVu5
xfw4W7gIpV6ZvGv5e2y9xyK6te35PQNybqWWaURBmQM3xr0vumdu5i7zegXMxLT59r/ZxrmSKata
o6iwTQ/umF36/GSOuZ9UD3E7uSbUm8uhFYzn9pydzeP8w4plNPWZwJSV74mVvVbyYBuku79s2cb+
+2nWOM8ohyVSZtBXOGlPHbDt+32tCiC+3rGyuKqoqqVqFEWkfJ1wNUYlVHgIMCAYN4A4cbEPqa9D
ta1l/WGJ9/94L9u0a4Wpfg6mQ2s0UdQCk+0c4VHZD8c03A9OemB1CtIbcsFfr/rh7OQOM2OVoJe3
BCYY6f1OCq4tJdmZMULbIDgAbLr+yjpm/SplbjVaxLGuwzc0f+xOIbW751zE6bXpgAqB+K5mqtCy
5lyDUpgStQjbH9Vsir0st9AJFXj59hZ/RuHphMAuIEVGBDdnm1Hh1qdRwyvjx2uYX75Pgr5BIRx3
nrZCswTzOzPKlx7R2ecviaP4He4I8Ir6LKrwFAwh304u0YEmyQy0IANRaL8nIBc0hUMoQuH8jpjJ
lJIWQ8je+BQ3tp8gx3gCA43THspb6kqCk87WBTUW9D+ewXeKS30/TUqE7SQ5oNPAQbMd2lA+qFAX
L3ULHV1e5OlynPqXIHLGZIOwcnmtm8ETOQGTPBp+/ZC5JZoJce0foSr+GnLX3uMgrNnZDiJnTG6H
mcO4NJFCIFRkYJpTcBuiuMoe4d+e5x1KdHfJSfSQuT2XVEFDPPpeoFfz2cxIjlAaPuFg0ljNQ44C
uHhMj60l0mkUwXCbSyv10jLnCPtTg3Z4E4aBuqgdvcuTJkLhIsgSDqSJaxgzxe2PJIl+GLl8lELr
9TLM9jT9M2b88Wcm0kySGsYg43WNpH3uilQQNwSW8CUfZRKroZbCkjzZa3hdTgpnSGLBqVsEwu1Z
Taib2VgAJJ1bLKOoMp1G68ASIhWiswZzoy/JmnIeMi5kFHmfWpBIwfVl8loYhzpNbF36mZa3Vljv
Ls/O1vMZosUZi9usIKVDs0TG9BSa/GZUodsV+rVloaIPKiJmubypLSruCbnOtXGPNyFB7rsdrVBJ
z7rmkKjJbNhXkWMw1VEpBhzriOkXB7wAnawDOIiMRzBFMppjDPWv072yVGCFyUWOMZ/TXi3YibyW
X4LMcOUpuFLU8kXRoz8E47uZDKywuJDRdamKCy3MpXTMrqVH6JG/aHvr0NlBZEunqEUNAlO+/uWC
Hc5ELoSAgXAaLQuwTXLdV+DN2c2L4Ii0dR/9aRi5ABKqxdDhfav7UJlnDVGSYz3FEL2J9uox8IQb
G1thX5bFeSj5bharNtQ0zIHXerIDVXtEE7vdjS7IlU6gHjsIZo6tsktwXDIy1F2lBy3gph0rTE92
1lt1bN3sQ3k9cNBLcxmQTclXPAMykSrUwgyTW/WBKpvUKLASpemmCl9i6SHrrxo9dmbsAlpJRCt/
M6CpZzx+5WMrKxecPVFvNeA5gRUhGJKtvxl/EA+6vKCUaYvDL/esfvjlGZRb7kWlK2AOBmgARb70
PuwF2Y/IKG5pT5pSVVaHnK7O9ob5QiynXN4vz9P2ij6bwK1otLQHY8lMqEMUpYSVa7US2PCkg250
ot7lfwmPZzBuHacxNk+pAxi5ZTmOdhyOaC7pUA0X7etdBE280RT44eaGvfILblmjWKS34gaQSeCX
k9+KaMW3s3xNtfACCO0qnVcBlnuLDnHWdI51WnbdIb6KfeN2QTEPanhdUS2PCI2PGtFS1wSPJSxq
MFbxbEdze7np8faOCrTTIkpLN0fvbNzHfrvaz6okJ13VAC4tPDK/5yLJXDb6X6LE6vssSK6+X2ZR
P6cKuL1HtCqX4D0xnyhKXYzFDpXaztT7JPp1Bl+2aDVqmrJiUV3hyyYW1VSauK06B28NTncgx/LP
4Ml4kp5BNeSlOwnbVyPItjaDoW7gtgoCk7i34sykTTd3odmjn3a5UYmvFsdF/qk0gxvNb5paC1x+
M2qs0LjQW4ZNRy1cJTq0k0qXLscwKVFE1DejAOgroRgbyhUSF3SjFjQVag4kQ5NSP65VVO3lg6qj
qKeRYieOhvxBhVjGtaG3S2jHVV2jGibNcFcxznS6ARm67BEjCnJb00hYOkleoaVtUczmsZ1n6zqq
m+lHGaEiA/JsVaWguWmQr+ehNPeXw+BXSijOFC6Ut2ii0nodpoyOsptvssfosTvKt+YDrnM9pPpH
sB6ghEB6Qp2bAHpzka1GkYvyPVrpqdUN7C0gqFDYmYO8BtRztkxRx8q6sMX3/9tH3BUmF/YJxegO
DTCL3iHf2Mk6cSvZbo6mA9KP2mlvGfevaL/c3gBWsNwGoPSFpVOKUZbvi0MfoyEa1aTO4itXpWp3
N7gX8c0nwfAyd/8SY1aY3A6gyD2NoKL798ziysKD7khzhAwDMrvmhN7238pWCSOZg56haSjc2HYV
VETNvOucULuX84c4OCSiGqXNJW5o0KmTZQN1q1w2V/RToEUd4mZbhDYWSwhuCdUSjBz7nV8GzpSh
bAylbzw0c3bk0zLqdYxAScfHCUtUUu8nImMhvgglJzezEFNXUParmqbFc/ONciSRIscmOgeeRvyh
fKWFp2rfL7vC5qitULiFVlsTCgIToIzNzipzezbfpUn0Cru9RUPiBtsLgiPhi5gpSFmsqgQKAavi
4hbuBAFqHfX+YBjxRX0G28cWyGZCuBh105C9/ryDdkOZdAqFJyQH1qkRn5TZRWPmAEbozIt3WuF0
Iu6ezXiF8mw8xlKDGgY3jGZUF2oYyvBv2VGjG2K9XJ6m7RGkEJIGz7UMBSzOJivptLZXJszT1bIz
dwuuwSqvxG06IrCQ02nbGktBFYWO9yT+xWAKdSWI+7mDUMHV0BxJKrg/354hVCn/F4Db/JUID9sm
A8CVKVMf0vbQkwRtXX5I79jFnui+ZdPLV3jc6MkRzcssY3h1hiKU7ljqpj/nheDALIJh47pK3dKp
T+IswCQ10imdrur20Ir0z0VTw37CCmKOtR51n4Cg0vBgpK2vqaLLSeHscM4cd2ixmhtgQF896x36
k1EqT3vjSUO1/BUT6RGV8/2Le58dgouriUSigkiA1H36TUN4YNfn5ROosHFiEFW9be/0K3fgttxE
K7MkHuAOjGqiUOzyZN6AnAPPHoz4IdwFr/NRJJO3uc8baKtXTDzpwL+5/anHdhvEo4J4ftWAWtmh
OwXyfJWXl3Z+IH8VXuEvb5ejxtZRYg3JLbNsyMe61VWoZiv6jjbv4eLLyXUXnerqKi/fhlhwTfu1
yxYZ4xqQW2dlYY3tQAA47JRvszfcJo+Wax3kA1py/OGv0S1RUJRN/mUzN68417DcupPCXO/RywI5
JIpggmH1Kg/aorOLh2lhhatwIrklGCrtrDYdJnI0newJTxLozZOcFC0CICeCRjkY6UQMLFurfm0g
tyK7ackTEmm4iItPpHnX68fLI7gVuNbf55YfqZbBRH9A55TWtx4HJCXbh8Pg/g4IK8s3qKrh1Pc5
dJFC6rqIeSMZXzP6pi93UJa/DLEZuoyP0v+/MbiVnUd4VUkHDFRyqF9UbwFPFdSywdvENkpGZnYZ
b3teziZxeXQSVcZUWzApnLx0uE+QQP1PAPzbSqdpnZLKsKeZjrXy2P6ymtjHgv3HAP5hpYhIBgp2
fH+QU0dKKy+TEidA6nTZDDa1fNq8mhadC0RkaZpxijBOapnYxfwwD7eadB2SFzP6eRmJTfAlJO2z
kxX93Fd5AoPKxRvGK2N+i0m5S5OHqSOOGb5eRhPMP981C9HoOtNTNj31Pq2+q7roqm57YZ7nh4s1
Qxa2ccMWfl6/hLiGMbBboL1TMD0iFC68BDTFbWGD6YnzRzl+QeWbPP55eaREK1PnV7++pAXpYYn5
OHoEfUB0Bp/bgMcEVqQdPeM64zIi+9GXPIELBWXZxZ3EQoGqlrhH85YxsZMYNHKiymCRE3BBgGot
Kk9kjF47BteNXh3SsBb09wkg+HYH3RitPmAQiDB7k3T7URYJV22mYKs1yrNoRqQOcou52nI7gAIf
3bXv0Xv/bfA+uOdFOZjIIi4ihNYsB40Ei6LyZMzfYpIJpl/kcISLBPOiqLUyAqHHiSn7A3qxB+VB
ev671qTG5Y4AULCICLN4lZlXsZHRcAHeXKER2PAt9U/h44do1LhwsCzLoCYl5gjn7O9hm8Z22oHX
4fLCEY4cFw70YQrC8mPlBB5Thg0O9EcTod2LVenQu3ZfCRBFQ8fFhtQY2kXCW7tjzaexwKUbUnER
77Jo6LhwkFtGk8cs+wjl26V7DvNvl0dNZAMXBbDFqaDiw/dTmlw1TbmHSuxeV7P9b8AoClUJylNQ
zsd5ta6iktT6CNWaj24aOvuFJjqdb5qywmBDufLkPkpqtR9YgguSxuEQe9bblED7A1rirHGzcrLn
rNyNwqcw9tu/ROwVLufdRhuOWg3dZcf4noECufeHfSzZIeh1wQO5T06ioiaRnZyfF4VUN5UBvCh6
j8AyOvevsujCcHsxrYzifbtrkiILAJLiFdstnpiqSanbEsreih9ofKh8EdHf9gFlBcm5+tJEYTik
cMXmZ+/Rb4weJXJDv/1ZQis78bJnURq8eaA2Voic86ujJccymznwtc42hpLRCA/7+Q0FEDfGTj2W
u3kvaoMQ2WlxFftxSrQuBMXGx8MfdMKuqIlxrV3pxDoFuj8DyBMI8nE2WxdclG9vhIpkH+lsaciF
avd17RcSHuj2MZC1YNpdXuubIQuRnJrEQlc//4wa4MDU48IZ81i+xeMxEzENbmZI5+/zD6dFVlVp
a+D7lVr5ZjR6alTeZ6l6VQ6dIIHZXmr/mMI/mtZpVvRaBigdjRzaIe+u8liggSuyhssozLnP+iRl
N2Pw/EjzGvkpwWPpJJIrFpnCReAuMTIMG3D6xXofI/VgGJNtKqAFujz7/7KozmPGheE0SCutYle+
+qkHfRg94oUwcS3cU7FX2em5eI6uhGuKrZmvDn4G5WKwhsqHisRsomIVc9R4VahdhS1e+drlpZW1
q6Scd3Erv1htLXqGFo0sF49nUGO1JGL+GD+P0X6s7o3yIBhUdst2yT4uHOcqmYy4AoZ5S+0IvTDT
UT8wJon8UXSpKTKHC8OBJSUL2hKREGaPcnLXGN/U5OmyOYIIwQuOFy2NsvZjxLpD114vw+8sW6Qa
Bl67iIaSWIzmKhNox3mawZXCTMhOA4IcuElvUlUXpM6bZqxguEmhaZ9qmcIemuXbcNgrpuBeUvR9
biZUc4niWcX3dRQe6mFvN9LvpGUrC7gNsOlMZTbYe3XYJLaZn9QJ6s6toPRp+3r1jMIfA0ermFFt
C5QZiZkE903ckaUSMR6ojZ28a2zcrviTUElmMzFb4XJX15OZV1NM8HrLrnXZ45MFtuJxZ9maM/ix
KwxCIjwulMfQkGzxRo2ju69fTU+xB+p3D9Lz0EEDeU4oVIHb3DpUqsiEIEsxPyLxys3NOO2SVEOk
DVXNK2L1jrb0ME+V39aFqP1vMyqssLglpWZqorQUbw91Ao6e4jklt3kjkj7YPsyvULgVFcVDP1Y1
UBiPgI4wB14sEF1S30DxtFBGbjMrWqHx6yuqs6UzEemyOSK7RCbvcxyjebMN32eTPo+4nBest+3c
bwXJLbg4kbJUTmGgdgvy4rvIAXv3TnuISzu7AZObU5xEXimYOL5VujMgTYhCXzym1J7ZRXYwX9fC
wozNSAV1EdRgQbYELBqfA65caMMSV8gvIRDvDxHowYc9+T6h9RXnLrCceb1wyxdBsv+vnB83FuoE
mlIs7pTYVfZKFFHSvLm8VkaxkV0h5KWpq9IEo7JvS+Ra+qvUPui96Pi4bQdBERsKDCy01n5GiTTS
qn2IRbyoZHap1ZQexW2we3nHZX71JX/QzihcaIqm2aLdgBCcNBHq4u5Rhm1X3Q8lOendoV/eRXwq
22N3xuMcYjGTJjcmtrTIzxqEycNjpd2b8c/LVm369soqzgfCWpqtOmDbl4JmQBVX5wTiPbEuGLzt
wzDqZhRN12TjC0lDMCVy0YdsDe0hsMkIByaQBeqH1iV/hc5vvivjouQfQC4yzaEymwZ7ke++zU5w
1frNPnphgiy5K7miKoPt/XmFxgWlQI9Ta0pgXvBdvvpbBCaqPPO5dZkeHx4jkWNqh0FUXrPt+f8Y
yUcmnXa0ihlsK4U3rQyBOaIeLjvIR/XUF7+HQig4G0w0F/O3qW3QqYmq5kih7mdPd8orPNHvo95e
9pDX9APb+AZJT7Q5yFAOeoHSmPi0v5kUEA19bxqrXba4wbWGNq3LLGUR37jSvekog6ji0HndS+mO
+3pvinTlNxfFGZDy1wuBGZg4UeJA2V5F1r2WHGRRNcdmNFlBcDFLAyV1Py8JHKZXDQgUSa18LVkz
7nWVHirajjqDmS2oFsuJpKDfp5ICaZjLM7tpJRJ8Gf2seJM1uEyhRlGxlDQl8pHgbjlky2kRVJht
eucKgFuCijGFWVkBIEktO8AGPQZPl00QIXCeAcXQSmnHAseH4q6d/bi5v/z97bB1NoFvki3T0ZCM
DiaADlP5yciNo13wpLudN8e2vvsNjTb2LLsC5PyiNCecHnMAdl3iToZypLUmyKA2N5YVBLeRaUjn
24IAItLcznrqpe+5ceqn98tDJ5ga/rraom3VJzJQ9O6hCu5Sybn8fYH38q2wqP2nNKEIS1b3rBEv
r74r3e4yxHYuvRop9htW6cskaSESdtgAkZEe9SWtH7imA2Ga2c1d8elHNDHs/yu4pWqnqG4Bp0yG
g3rgcBwcahyF9bKbSfvKLG7hk5FCSThHKSuZQUQ3KM+aph2SboYCtu6iIFUwU8Jh5OJAHIPReg6B
x4qu0mN4BRbPytPuGatV4SemJ5g2ketxUaHM26k1I0SF5Hp2UOblKq+5bxxC37DlXblLJiHdvwCR
v4+mDTRoUOaKZ/TqbulfjOx/jEP87XMO/g8DeS2mDG/oKvrjWAVZu5t30DC2f69qchWF+BaNeuoo
HViI6PrC07DIpAYV+KJ7W8ES5o88YSUbwaIDJZwPVvGkR+4i7tHfTB7Ozm6xqVstqnGQ4nkZARKV
H2ln7ivqvtjnB1Zh2L4qb5Xo0LPt75Zs4CSiGKbKV+zGs6SYUhGz1wl2BGevaAt8j72hhq6o0m/7
sniFxhnY9umcERL9/RaS7zPsUKmfHT+YTx2QDu8DL/hxeYVtTtwKkouLVt5aeVnBwIT6fYeLO1//
HeIcaL7+M4ZcLGzipc5kCVY12bWlgedAPdE0E2RAm4HQQmOCIlOZGDLznZVvkA7qOpWFPK9dDlS/
NdLXWHtd1KdGDQUxcDNArJC4STJwbjXkKkOHSeP12kMuPANvT8nZFG5KdFMZZlBbI8Zq1730x9A/
mLlg1kU2cFMSyJbUBZBKdBqyL7prs/+dK+dVSszlJYtR5uYcsJRYPiEnthvLRaOYYMq3r49WKNyc
64oxa7qJOR920Z3hVLfRzrwJdpMTPXyI1Cb29HZ5tfxLEinLKto50PGmcvvfMulNmVGEIOPZ8FUn
Rx4heeGhZXWq7DQqqkfZnCjjjMftf3EekqVIa3apnvmdohzVhPzeOJ5BeP72YUylMZdgVHKtgNkH
hC4Bqrrk286boDjgybiu1UXlCcwDvhxFV5hcclyBwiUeeyQSwTPjE0gesaXfKqgRYOLColHc9pQV
GuePlMZEHQegGd/Nn7pHXqOd8hAfSkhVFPc5iE9E94zbG8cKkfPNEMRJhWJgTPvG7lGAgzGt7J+o
k4McZnIlov8UwnFBqeraYK4z+Alrn8W7/U4L7ezInsTwKPyHsOleNHtciCqUqQ0q5pZMAVTbgQLy
KvShB+cXrDXncHnRbcbD87bP9x2FdPjPwQ306ralHucydGoRbcHm/rEC4TxEK4ahiALMF6G33wPl
aNbIkga77f68bMy/zNT5qM45BjTvmzZjJ4PwZbSQ0jJ2YO1+7rG/I+cUP8NsT9UZj/MM1ehHvZiA
p1cOK8cB5Y9jPvegtUQKsxM1SIjminOMKFtIjZZThJLuiiieqryQVlAisB0SzwZxexfeROKGLIDo
rNSO8RAS/9Z5dLXDc4eqLhoqK16wO04tTtVvXX419i+X3WDTCLTRKWhD1DV0m31OVywDul7WjHNN
pEPp0tg3mWDRCAD4245iSEge5gAo51tF3yeNwAA2yl/i99mAL40wS2kNioLjRKwWbqZ0tpR1bhC4
YSvYKTY9agXELUxVnqsIQr+YbohQXreG8V4O5WBnkmbtLs/J9ua+guKW5lyE6hTPgNL9+eNkVjvW
YdxNXmMXV/+PDqbNpbnC45bmGMd9GLErr85l1dSFG+2ok17/3eAo2nFFE8atzLwBtaQRw7hepodR
7x/B1OrnQb8bjEIwZdvb7cow9ltWybia5hpJBmCpfqJ+CKlDaOsO3ZvkPn7Sd8nVMjrEFcyeyFG4
VUtDSoMgwWhWP5PYtq7q+9LJnfwb9IOaD44i2Q5dUYHyJiiVUVkB4RYcDznQwMzpqKCv0xnKN3m8
19rU/nVpRXaPuMLgcs6xbXDaMIFhlC8dtI3zY2WIBo+59pflvMLg4pHatZVesoS9cit2uO596870
5EP114f623ERFHNseuMZj2+JoYlZgGQBePFyKjTbkocd3DGYRSTcgvnhW2P0XiFhm+OIQOQG/fGK
PSj3y/h+2fVExnAhKg1LqSwagEjKdZ7vQQawK/Jjk4SiWdoGQhs5o92mMn8RW+TyiLqulgWo9gUh
6pn1dMZed2SFFQR6FKfiXhJys7C5/+obZ1QuTA1GqBURo2apy5fAShyLKqjsjhxQ/XZS6BSZq+qC
8yNz6UuQXLCSavQZGWAXcVJoFNkD0Z/i2ojtWgu8qS8OJE6ul1aUZ26NLrhT8C5F8VSr874yVEMa
Uwo7wyHTryMrajwapJE9KWN/l3Z5trvsNlvjusbj3GYs5hwEOyjIUX1EYi84hAd1p0M2/DLMVma7
huF2NaqX0NdWAZMEP+TwSWoepQZSdtGxnH5eRtpabGskzlHModHItDBHaX6SFFwfwSnIaucyCPsI
7xprEM41TCi+ZFkPEHQ5NuWd2onqs7Z25TUAc5PV5lXN+WLUIcYrO+TQjQoOum3eSz4eflG09DtU
lWswbv8AtWPY9DXAlOK2bH4Y41Emz5cHbDOtWWNw+0c7t3IeWMBgNTbTIyvEkl6iG8XJ9uo+fBQe
trfdQAeDAlgbiMVXPC9LZaS1igQ9OrQEzFG4InEYSc4hsAtwxEY3OOn4piDfFYDyZdBzEaepxECt
8bsxnvTwoRORMIog+CuLZLasrkBQwgO7jdfKHQl6d8omQZT/6uCqAvlqaBmjCAFEz9x0kaELEfvk
yZGrFyu6STRB2Nk4gX4G4PZ6KQMZO9Pihda5Y1zNp9BLHdLa/S59Yl1ipWhBfc0tgIcbWdC5gAQZ
zICfF5RVBOpigdnFadweabX+H3Kv0IZ8/E3pVr5MBUO44fKfIbk1vIR9TQOoeANyBpsvOA+96jV2
2MU9tGQOuSAB+BrJP8Nxq3hsgyKpGsD9h6vEH3eo5NwLS1NEI8m5RhxE5hCxkVT9D5q5ffSou9il
/AkFnO1ReInFhulzrGV2mdBnAtmBRfmbF5PEVp6DMZiVjO4YoUObuLRxoneUcTrYnF2oorXHJHGX
Py7HrK9L7TMwtzUqjZVSSM1Mjtbsh5JdUfe1fxniX3zkbBwb7FWcjwPD0rIexunf5w9ZqGhnPKWQ
hLlC+egpfzcFvCIbBAcwCud9ECihFUTjBTmlKrJSVRmmj7LA3g+94khOMigcUaIqajnftu4Mxt/p
JhqRKOkBpj1m10z0ilnX78DRtmOVNsLT12bUWuFxwVGP21Yti3Fyqm+yXzGBx7vBpp7ykF9nN4Mv
HUSaaJsusgLkXKQY1WlWIMTt6PUuwRZDX4dBsKdsR8oVBucieW9SFEwBo/Z6b/YKF6HSn2/rg74f
940oLn9N1OAflmkpRFZNqvB3QpmkahVJ4JBMspLJjSo7xmdKvRxKPl6P4vDKnxJ73ouECD82xy/r
/IzMXxZBciCoxgzIyQGdbfZyrPamj1Xgi7jcN71kBcR5SdJVkRZb1eRY/VsFLsT54fKi3gxYq+9z
ToEacNWo1Xpyulm7TbHtOFou/xGa1l95L4s0TUXGcN6RZBMdSYRRyz+Y/exSLp3L5ogQ2P9XISpc
ijbQSiAU+r6MfvZ1JADYuKmBz1EFGnyg9QJ7JLdzNbmcD1lZTA7BdB/UD4I+UKHVCWj6Jkfy9WNc
2MrbZbO2tktFwZWJCq4gdBzyA9doWaN3yHDyMjj1g2TPoXaYjOmghE3gtkl9lxjdCeWnln0ZeMs9
1sDceOLBUEuyEMB02iXhdT82diq7gfHrRYeowiME0olo7mVsaZ/nTdcDPRzCdHbKSrPBa3qHsoWH
vv31ktGPYj9dw04FJUW+kkTrlaaCqOfsLEX1aBFjt1Sde3nENqphP2NwK0rPx6VuEmB0tUsemYsk
bngfn+Zb6tEfBi7W5sfG/61MRzOZ0okl67KuMxdaeX7XURUF9AGi+2n4WR2YfC84iCJb8yePycv/
epsXM/MfPL4pJ+irvksJxUqTqmYXSolphzmYINKSipxwa+PSLE1DqEcB1pfyaZT1akmVhrOTjEei
OD15l0RPJJvLGsIHhoIXLbAcfhQCr4avzOHleIAEMdvHVoL3ufvwWXnoKnR/z24GAUKjEFHEs1XL
byJrTM5TJmkGIRzDZOrVmRt+b/azZkP21YZcvWsmNrhbLjvnVnjEQQkSoqDhhjQO5ySmkkbarNUj
6mpdXXkMrd9Zx2jiUFnbA0iQ+Yxtmqih5RJ65of2m5Fkdh/+aHuRRtHWtr8C4TO1sIz1oOswblqe
uJpcHan+qsi+pB7VYhIEwI0KI1UBm7NhWEQxcI3IxftBrvQ0SavRUb+DJtIpb3o/9wdQLVdQ4rZ2
89HwiCsSjNmapzUod2xJG6pGiV6OzmI+D9XjMgn8YDPZ1S2VEhyXKZpuOEdIm1kfl2qEI1z3eEjR
9pFLcfOPQpB9vgsc9eGy323mhSs8vqi8yodJnfVhdOb/nBzc2JdeMnvy1Gu8t4tiMFs5/Mpaw3FZ
k5QWZdVpMC94Zuq/7Sk8NTOo9RTng4lN1Cm4tUsSpAOaYkGC7Ms5BXJgSS/F2egUeXkbL7NXBtOV
Pkcumt5Epm0FwxUW7/xdkJuj3AGLKHZ3Xe1yVBGYD9Jis8M6IhXmL9w1Igs3j2JrWG5E52Qo0zAC
bOuNnvWSXukHnIxc5Vl8e77l/GsoLiwOMUV6NQPK7PZG/KyLrspFI8glU02etGgLSBHqp9Drwuig
zjXaY1P/ss9vmgGhQ6iPIanR+ULIYrbM0sKW6FiQTJbv20BwS7T5fezAKqgHQS5n8oGJolrGymKQ
VCuSY+iBreUCX9tEgNgmpQSL6UvWWchBiu6TCHOuE0eKwMmeCCoTNuMQWUGwn7DaduspNPSEQVgZ
smkdSUv3Pv8h36rfcB2E10fR1ZrIJC7PJHjkjwoNeBEqY5YSb49/Xp71TecyIFKKviSTsSVzBkm5
FhsxdthE+7OH1Jw527GIvW4zmhID3ZIgY1aw13KLcWn7sA5IOzrNt/Cmuku/h341gx5BcxJPAlHR
75h0RuPWY0bkQtKbDtGtuAXvehg/Z7+1H60t4oYtbRO1zMyGObNd5x9cyf9H2nct160Dy34RqxjA
9MqwkrQULcv2C8thmxnM8etvQz57i4JwFs6VX/ziqtUacDAYDGa6k1vtJj5GMfRBq50SSK/wojMC
nac41g3LxFQedwTiipDRSR1Y9jVhwhqkia5vf7P3bGJNuZMdScIjArVclLEMB/22HNoY9YWdKzBQ
V0I9xQiAbmLSwVPXSRJ2JEAWN741FW7UURVA1P2+pmGGrqzUCAZZi7JwI73awxc6M8VK4rxnH6wB
X8Y1QZnlstexFIc/ws0NAOd1xLFsFMfYgnUpqOm9ZMXc3UFrINXQ3/eqJJgKb21bOM4BS90tJ9MA
nMW0O66bh87HzG4QX+u3ynn1mfKu+1XW+yVcRFCcIw2zVNylORvjbrGpRpHmjU58KIr0QUukNTL2
h79bxw0GZ9jUjmPe5sBo0OeIu+juhRNp96cj3w1kbQri2LTB4yN6RxwlX4BnozXiyErgcwkeQm94
0dst/PT5sp8IA+4Gj4voazkMEbWA55o/cn3fToPnWv7fYbA9tzmlhnxoY9cGhoYuc4/09PNaFZ/6
ishuhOzMvvSxuDPdbDMjsVYAKYdu8erjtM9y+OFYv+R2jAXCvKtPHySH1lFkf/VF7sphzyNx6xHQ
Q/JS24/DhfpF4qfXrD/8zxXY+DUsweWllfoLFxi7Su+bdMD9qg1Y9bbZFz/+Ld0ad4skOMrQ+Lpt
OraaSgtYmbmesycI+ulZfcyvodGG4m0jOTmFMex1TfmWv7HOkSgYQGtp6ZOxPuRl7rnqGmD29XO9
FvvUVr9L1lOy33nxT8gatD2edXHT2pM9ozGsIST5MO2U/XrOg2IvG4eRxDC+wwZjKnpWxsBzhmvN
qr1m/PUhi1yCaSJIADj8DRztO43WtLjuDycT4qllyJ5fk9+ssIWkcf//32DANsIrHLcRXKvNIQ0B
uL4JxzwH4/xhronkdBOv2isI5/WJvQ6azkoYTYVGrpao3bXaL6lkc4lj478oLq/tbsS6OU7MlM5w
vHjtgtb211TSuyhMOKA3oeL2C4JGXtfd1JWiHlgAXvv9ou8awCgxOCE+Uto3NzhcEE6HKpsVFzgp
DZXhlyPrxRHfRTYAXPC1jFqNpojtnAUnFwVHQ1t6FPSFLK/2lqtsP91LXJsd8O/i/QaS97U1S2Yb
SkioU8y77uZlNOaa4ogBX6EbyBRChE63QeOcjmAP2dCRg4FwBy370tZ/5wp8dDVpit550IxBm/dn
0eke9KKD0vAyPB783cLxkVWzIwxoUiBhAAdZTbN3Arz5QbQUmZp6mGUPVzLf4KPq6kS63pjAwzPI
J4an3zGpBvo5OyyHwftQUvP6pfigqo/j0JAZrjiMT0kPbfk0JJ2koVQYHDYYzFs2SU0/gaeoK2ES
ia6XKVSdc19LPpPE4fhXnZY0GH3uANEpjdeWla/2HzCCNcpoGjqA8KzDuXSVqQsxRyDUbQhWOM+A
CziyGrBopTYgvFtHM02n9uXjo9jlnJPWU2UfQ5iYWLiHmo5loMrscmm6q0x4GaUJaxxhQ9sv40j6
Y3V8SUuu+q+X948oz2RdKpCldfCKyZfpdaq3o43HWD9Nn4fWn/PKGzG5kTu7yJSlXKKEZIPFFyxp
usYl2INwnqJn3/ILEKTmexOv82wkOPLtX5dNE27VLR5XHCFEd5vOdeASX3Cy/k+64D614RxWQbqT
XeyFL0dbPO4S12Rmmts4OfzlfvrdfkL9wlfC6a4L4rv6RgfRrfSpT3RqbBE5X0Gtrh+0Coj24xjY
0FPRHgrPgXAmJmz3HyAw0DHI/Z+vGFycKKK8XVML66meWIvFeoj316ASwpicvH1KZhl3mavyqkmd
EZYxCmZGGVyec9D8VcdxT/cfkKB7axmXUVjtbDraADQFPaS4bdU7aOHWHsgS0+vmWJ+Ur8Ve1usp
Conb1eSSDKInQ2yWwIymYIR2PFlkoinCF6stBJdUWAbYH5IeEC30b/98srr3sh9mSH+7e3iknz2t
MiUwYYzceAkXiC2KThJFwS6nVbqvhhoiStm+cJrg8u4WBi5o3RmOCU0hvLW8PbRI7SbO2sdoV0kd
L4W0QYOqdGru1MXyqdZJ0MSxZAPH+X5naiCkKZR/L6dpqITRNQnGkHUWFf4oCcvM4fh00NrAce4/
FZBuyHJY1/bomJro56LoQocUu8rJw8sLKfTDDRTn+yTWY9dZ4SRmG6T1t1wmJiz0h83vc37eZaaK
oUaYovVfqFJ56dh4bivrDBBbYVqYPbBN9pb51h2giUjVcQWKO11Z2mMnm3EVB3eMZ+Adh7iGyecX
Ja3TaAHH40vLo7GrUT3LffZAwQoG6a4At99Hvst/gO9yDWNsSOdayPyqsHavdF1SHxBvoNff51ZM
zaIxdygMohrKSShw2s6hUjC/W/iz++vvbOFORqMr7RZ5xkuss6vn/ENrBUkAaPVBWMnlW7HGvNHq
As+hYDeJfWvKIRMlSWCFXrxB4EJpoZJONyZEtXI9tmg9bY8W2V9eJHHmt8HgIudEDEXJDJyv9Avm
QV/o/7Nn1nRiQIJYlq0II8wrGD9Fppd63KwLwFYIUeY/JvIzy4Np/Pl3NvGDQU5e2cOQ48uw4XrW
klk/O9dM9MYCIf5M/ctwkq/EyyxlkW0veYyvNCW4oJm2n46x58g6Mdm3fhecN0vHHT3ZOBfR2sGm
MYpVbzU0n+rjd7cxv0Clxm8tK0jqQuIcMsu480eDmI+rd+xzNWdw8nlZe1PHkqKzMIZifgvDmOgM
wo3gbQw1mH4pgit7MLptNdujsewpR+x0rwjcWaNpOnojCiDU7VlvDoV1Vec7S6bGILYDz64OE9ZG
f9NbO+IFnV3dBJSB7of4Z5//uOxlot9n/CUmMXDa4Lnm7e9T3VpSYiEXGLpqD+rk76Y5y16hRD5m
g4zZhPiBQzSX+xYFOreIEuMVat7llsdytyJQbK98YhrFmq971lVz1HGLgQavLDSIfG2LzX0lU63U
omXYZbl4dl4Fg/NzSnaXF1EY7SACCTZLdBSQdxqrhBqOYswGy/AnEGp2XrYr8cag72hYfKiUi45B
AvVYC0cef0BUcWRlVarjolTEfv8LvMOBm36WWMT8io8LWxDujDCKddG1DBZhWKd9YdmK0Nzk6CgP
QYEP1SipGoewGWcLyR0ZiTWZS6TALg3sZ3jFyHbpPoHuJDSr5M1UQr8H/ykT8LTsd9I7OinMXI+R
kZRKqCog4ZUUDUUZib35fYa/qUPlESrLGIGCP4CJE0Lr+s08hWPUeEr/kcsXGkjRtY1xMDTzcVu4
zcw5agjCaamf8jj35vjXZWcQrhWaRzH5Y0FCmB/kG/o1msHDDABj8tTlrs3j4DKCeAO9QvBje5lS
15a+AKILoz0bUjHs3QCBIjDh4XGwkQ2GCb/OBo5bMgMhb7ThcL6zHufO8ipHCVTk8TkanGuiHC9b
J1m/F+M3vuBq1WDGM1s/zLqhl3NJXe/vELhTQnfSYVJaICTEr6tnW1ZZE96+0ZT1rwu83Cg2JiQO
dFIS5gJM8zs9NHi+NZ5nD6TSMV4ZdTAnuaafySimhcF7g8odHG6dDGkdAVWHPpY6eWl5r8uIeGQf
hz8glNmZ1xwYLpgX+19u9Ovyp5G6NvPFzdI5c5GnGNf/49r1Di/QeHa5s6BPzOJaWUm2ksweLnCv
taa4qQs46qTBvI6Kn8XRR+7ZW3fgQnW+Gq3adADJ++u0/N4rD5cXTWIET4JtGOgxzAl+n/UVOb9H
KU2gyLPQwIiICSUUBDXOAEKSioyZivKtdjfm56w4WPb9ZRtEMWYDwY8S6N0w0pJBmOmq/0xUAr7h
schm9ZCjWe8O0juYbSnMVJXEAqFpGuYloH9hk3dzBW3dN0OsE1Q2229p3Hs5rg3dLKvHCa3boHBu
1pGiLtEdivNNVQPinmY7Ctb8N+huvaWxJCYJw4+zQeM+lxW50ZraQBt38QHV9tvqCemIz5jbQFQH
ETtotcpoIIRlsg0o74Rlvuqu0bOFPKUHTMtTL6HHaMfC3XKYmj15kNEKMjP4pGuLyB1LvVarucLS
SP2lx2E8GHsQDsgF2sUuwlIF+AceuLm4SjsrbhX28fqf645NYjOmP+e6jb068THn5UMQEPQl4eUN
IYyEeEy3mKgDZl/5LlJ1LbKWWBp73iw/YzYEZafi2djTh9iXvyewuP1+LV/BWIjZhF0LYXcuIH/h
V3PQGw92HVjWUyfrSxSv5CsKt5IlsfulX5GzVjro63G9yJzpHuLe+79cOu6UAutKN+gN2264YChQ
5IvDdK/tmyPjn/1IO/H2O3EnFnRPmyaPsHR91Wj7yo7NY9SbieSGLt5fKHFhgA8zOzjm336hytKq
DkVKFNKKvX5ydwVGXF01tL8pZ3uvhcshko3YiI4VFAT+Q9TfItq9rc/xjK+Vdac1DZb5+fJnEgbF
ze9zaVjTTW1PVXwlTf1dGV/r4XOEa9Iy+vaH/A5dKcQluLy/G3maGro6aNEf/Tw5t+3jAEZdaQlP
dAV0XjH46Za4quukU4CR/k5v5sDyu3N6Nr51QfHAnhwtyY1JHB506KCi7R9M1SbndqCOoCvuTSP4
QrQdNCEOhO7sM2NBmw6U+jKWZeHWhQwaBv7wQK3ydBRGtaByb1qjPy6PuGt7U/9JXyV5jNjH8Ylc
jM/gKOYbipUuKSrbirGVXqSbMA4XMpJvNlILAorgI623ICz8D45zcKuN0AABLjnftZ9I8k2XkiUI
PXwDwHm4mSetkzIAqwiT0fuCy1pQ7Y0b8mk0vYGx36p4iaMf0GPG3QOMx5apE9N5N68219FQjSAw
91vjQcfkSZ2HyNtlaYYwPqBrHuRPOKZQbXsbHyZ9mpRlVUa/1q4LsNE2+3Q/Y9D0bDN+BlxFP2gY
rtQYvibQXOWfYsyumayCGKgi26XXJ9mhTx81J5XFWhZL352GNrEYPx2iBl8jmGNHa1PdHv+HY6ra
FxEqOVPABsek85jCnbUB47yQrqZLOw1gqXJt1qd8oL6ef6Q8jgl/dE6qaJJBov32W+nxUuXQXoNF
7nOT3RW08nXpvVqYRLyC8GUJq3UwDzDBEtO57eKjZX/vU38tJVFCvF7/mfJSGNumKtqCAF8i0Fbu
sxaBxxRFUvPb5aNJHF03pnAfxbEs3YxVmFIUPkUHOyjsA8sIpp0OyZM4yJ8v48ls4gIFbjjtgN7X
0Z+08TDHkxfVWdjIJDNfNDHf+/Xr0nFZXpmsJa5XzNXAQ3f801/BlBQV3169wUSXheV1R7w4fW0R
ldxPl40U30s2i8pWYfPlprSxFSgDjL76bfxJTvkhDv8xV2+9J7dM55qFeNkQrWxhuUzQTJrYbtlO
NqZHtdq16zlLDpfNknk9FwZrdyyp2gOiiXflvG+rOIyb0JiU8DKOzBTuDmmrNHUoAU7uuphk1T1N
IadWK/2/g+EiRYy5y3jpsL1UsEqUoNhJnPa4SAsvEmv466Ju5QrYtwEzKt/UZd/o/ywfebjdxDw+
Y54j0CD2JhZsHR8zZERk9fLo6+XVEp7wOGFxJqGLziTMzI1LFzk6DbWGjcTSmwhzIca0hmZ/uxTX
UrEQGRTnymMOYuLGxchqkma+hmm/EcEvUcNO85RUWmJmI2LvQgWYHVSCBBNPNJxXq1WsxNDwYKnY
FC438Uk9qowX/UnGISFsr3BVPASpDuM646/XuYtH1SSCXX2g+oyaEy/FP6xgPFXX7GqNnq/xAy6+
ReRWUl8jp1KjDK946q3RdZ67ntGpIgF5Oe34FdyicCvYZJ1OpwF2FZjNjVPLN1dyGNpfK1zEJWDM
osYhiqar2jElnFkvm+c9tIkXL3R24uGWO04K6lSVnWHsuB+86TSF03cSVmcnMPdoKv9ch/E/TWBD
uQ59YOfmqpS8YIq2NqYb/0PnThkrKtqUsun0Uokx3Tgst0uSoDUxU54ubz5RAroF4jZf6s7GOIww
U29/VPUuJf9c/n2ZIZyfFL0509KGIb3Zh4YyeiQl3ih7L2Jx+93H0nRCHNQfbeJyF/sEIx/EgJK1
r3TDQc33Tk6Dsv7qRFc4Wbwhv79slHDRNnBcZlPNa+86PeA0EH8Y01GdJN4nOg8xkfyfPZzzJVqF
FkELALadezr4Ers6IAlYq2RFVeG8pos5HVx18Djo8Fdgwy6aAVTSuOa43qTtSeF1aLx1jqrmkdvx
N8au6QOblyukFyxhfriF5g7jCeWyKYFsKLi/2qMThe3RgJpn44L+ic6BXBVPvKivpnKnclFmaVwo
MNUdn7viWGByuMp2gyVxDuGr8sYufnK4zJ12sCt2T9izR+X4FB0qCEWxMXxZr4bwtr/F4hwf+tJJ
0g5Yw/RzemNC0gFD5RjfIBD1Mnz5Er5QgL7faP+t4btJ22weBtoCj5yNwp+YjEQOVtfRM8aA4C4O
CfGbCl0I4KzdydSNxbsOdQ0VBK8E3srlCRXR5qbBSeZYvhFd60R2YRFlBy763/4F4GKVMhUTmCgB
MJ30Ux15HVS3FH9+WEBAtTd9cmBd6JGv3S4y0kRhlNwgc+cchNGcpWqBTNZ8p1qT10ErNKMysU5h
mNR127QsdOCY/HAEWRdKtAqHtpXUjVcb2g76O0eXEWuS9Tt17FMzy3jQxRFmA8odZc2YV7NT4gxX
DiOjWTgO+ySwH+orjIQlBZsKQ+F1RdFScscVbncdFBI6XtvUdxSi49jkrd7DWLO+d0Ejmj4bq+8O
h8tHgQyFOwqGtVP6eAXKhIcPMEPT71M0H5SBoNY77C9jCb1kYxF3KiyYbHFrB1i5nfl1tFugOpdr
P/8OhPtc2UQytNbjc8XujdvfLPPjQCVrJrbDBVmxpdmsTvl2I/caPIKy00213TBLkrAhYxi1a3DZ
EmG80P+D4QdmFhfPhXPNkoLkqUpv3NW//PvCuzgGv/61w+CCr5vY6UTdFD0dT/H35K5DwJivok/R
rkw9RnZK9/lOluoLY9QGk/O3HlxxZc3KoWj/8u3olLlfDYw/qEsb6u0ks1CGxnmcEuULOnFQTKau
V/6ur2eMyVA0FLBhbzCl2PcE/WZJKFe3EB9soKqDdp+LjimVo9/QnNhBrxTbVz5pPfR/7Osr/dPs
558gC3aI/Pj58scUOssGj/uWalPaSdoAL5q+acmnUrKrZD/PfbbSWmaNdvj5Fc8zY/9UrbvLf7/4
Coj3bxuMmgbe4jkD2jSL3bVcR/QzMUm69UrN9s4vKDOg8N/7aucXeyrrlhFatcHkrDLM2EqnHJjW
iE6mmnpuJ+vcFcZXvJWQlzawdzShvZ1MRVWQ0Y+xqeIWDOiPi/7Lnj5dXj5hSNrAcLloP1WR4qBB
w28J9cuI3jU98gxzvr8MI3brDQ4X+ia160iUAidPfJYcVmfIdNMM5IgDcicwfTw1svYccZhCqx74
LCFKiMve23A7QwaqTRo8O+Hc3w+necea4xlPndJcxUemnDYdelkHmjDV2ICy77ot6rhm3NgjCkeK
mnglaC/6U1M9kMwzJ8Uj8+8PreurjSyQbeAitUbzDisg6mfjlmlaZMhJk2filUct/D+whLLd9C4P
3pjH+UutqitJWRm2OCo/a4y4R4chiDztLBf0E8bgDRTnMm4E3dmVrWRcXXVo52zHU44xnVS5Govv
H1pGCABYqCRZEJp8u4x2mWSauuij36MfVguafQnRH48giLCo2x1kVNrCAGK+4rH/33y2dqlG07aB
typxs+9oWRymicr6k8Qr+IrCbQC1j10oNODFC/I2XmxcFe2uNoOoc71FSrckw+L83p7KhiYqsCyN
eFrPaEOSMFKyT11iB2kpE5/4XwLKq22c45tlM41EwQomR2dvBJDFZmwLMQqNVaAcjWMju6rIPhnv
+Ylij1YEwBKL2Ta215HjZS8Ux+JXkziHrxSddUhiCQto7eCFNzc8TcZTJbGC19q212ZtoTuE2kM7
7+00fVDsQvICKjGD50junXkq+xkQ6nh2yxYdv5+oI4l7zJvehSELdULUfHWMb3GHflQ3sRaVLLRr
n6IprFRQV047VX36wBfZwHDnvN6gVNUngFncOxc6XbrtZZ2M8lZcD7LQQ+JgQNBQ+fdVxYrshdoL
O6dQTPA7f/2R+73n7qHU8fQRMj5w6P4Lxr+zGmZiF30FsGaFROFz6R4dWTuf0Mc2ENzHaVySUMcE
hGKAoNUJaCspWMgAuM+S5mj1oHQe/YjMbFZrX2SLpA4tTis3RnAnguYqaTJXwCD7NPVBrYI+7Bzp
CvnSf0ex5/+Q+gv3zQaRWb05E6K0WirTwbI5xV3bRQdVqXdmOXiXXVq8c2yQKyPpx0QLFzereFri
vkbqutQFegWOZv+rqBKPSkkG2AK936KvQFy8THUyu9UCoOI6fWCZQrpXH9PUU3Fzmq6c0JbuI/EC
viJy8RO0S6s22cy0k+J6JngNQJoVqEZgn/twCijKLbkWuofLCyp0RjYwhtE3DMDxr3ikURq3TOAo
9fJPEt0kcSr5YuI8doPAHa1mHI11mQPhzzCkdojNoL9qQ6YnO11lp/wxO8vURYRussHk3ETvzCVN
YmCa0SldPw195dXlo2bIXrqE32yDw3lJ0So0tbtp9GclqPPzXN+o84/LH0gGwbnFVCwDjWxATCXC
t3uTq7shMWUfSeIGfA+6W3fptC5AUf8QVJfn7BljAYxRiCmj06fF9qQEFJKvZPKRdm3ibCkBGn+O
b+JDfnKOs+31HngN1LvyaKHfRAmWzJfSOYvXFEwoyJUhn/KSnW1i1boqVWy4zCWN0lfz1EOJ+kdd
RZJA/7+4/isOFxOHuUu1cQJO1OwsXBvTMP0HVNXRYTy1eDDHQGMSOjcyDkrmEe9CF6QC2NgYbgR8
BmOZSJvLERnMuHNOA+TmNTSH6wdZCVX8YLLB0d9GfM0o7dztgeOcmV5QfGLHvuMt1/3+Q8f+Boo7
zgpXU6yZaKNPu5Aohxosl2C+lGwCsTu+rhv3tZqUqph/BkjsPJbTuStvFchzpRLOZ/FOe0Vhvrnx
PUvrrK5hdzVjMA+pCbYQVda9LHbvVwgu4pZtVGijCkPK/qGeXNCynwxU6i/HJZmXcSG2a+OY6jXs
wGQPLk+eNhWHvrECY90Xy5d2pH5Oc0luLs41N37AxVu3a6t6LABK9mrIKOqKDH1bf7oTyY1MVEz2
qbjQ2+DUSmgONFXb0+w+HiSNzJLvxPdNq8awRvGA75S1B9s8m5HpNZAjvvydhEYgxjFiFfCY8wNM
Tl9OWcS+UwEKksr4VSnBZQDxR3lF4M+Ongz/cylLUs+GjjKbEUl+FJ/XsPwocTVapP81iD81kqrI
+obdM2M8cjPSoiBGawKqHfoXNSjuZVd1yfqZXJTT2zRPhwFwTX/tpIWnKL8ur58MgIttCtJ0TWcX
ThL7bf4lNWVXf/FlYLNi7C/YhByFOq1L2N2/ByPSdJPfj8+ZFuqPfya0l6sku5I9+gpdewPJRTma
tJYRs7MhqWN/nBfPYDfdDwW6DQoX6EaFmrSg+Dak7K6ohWa9qDx0jilh2ROfdBscLtbZVmMllgac
riH2XdIPhlcOFT1P/VhcKaMGAdveyr2pLKFYPq2JnyvNaUyIs7/sKqKtxgQ+2Q0Yow8Y4n77JZvO
yqihoA5dg3IDOqnlPr7uggwCqWj2kLKlSOE4u9E1gNdoG3bDuPnLC0PYbX3IHF/doeYt1S1h0ZtL
XN5Yx0X3UjfTqFYAF1tfSh2PpP0hIV8SaEY65lUsC4yCA+wNGhfdNbVUyZxgLRlPsIYWFhOzRK1U
wU5U6tvi8CWLKXOtVW2Bk1yzjplunz+1V9b1tGOqtt0P8/h3PvLizJvdHtGmqGOIzaDXw31kM/KM
L9jS0OUBgd3wA7QZb6zjwmNmVSTG2xY6WeyrAiPrRbwzc1kEk0UTzjFiY0THVgPHMOjtOHaejhZQ
8nx53cRhmImHQbgCnVVcxMo7x0heUsxp/hZjYmT+0FuV8wrA7V2r7SajaRASqRF7jZ2EKvEHqHr9
nRnclqUL+DXzBTmFtuZ+pcaeNUhqS+KP8WoH9zHMriBRWcIOU7mFOpSnLaeSyL64IBQwEVmCQSjo
Qr/XEcljmxStg9QoOrf9KR6ohweoZPxeJj+kLKqiOAc0B/qAKtii32lhDGrh9OmMQikjLdBZCfPg
hr1XHTH1AoGry19IuH6vYHzWB2aYLFUtgA2pFjp6HNj6fGuVjSQ/Z+7EBdOtTXxvpdJDSMiOAFO4
hdfqPxsTbALuD3uWnUnsln4JiI8AE4SMyx5A7IWS7qJjD73Y3XDNClaKEVxePFE0fWMWly3lZaMk
EzOLCTElX9mLqPpVBd0oo1N1Ifon+VqyZeRyp1ZN6WCy+BZrZrFr6JR9dfBOtJvt7qZVqlJ2w5Gt
JvOeTfSm1mIp1QQ8tG6wAxcTFefaZNX0nXsnK5PJHN/lYhLIKgu9Z6s5nNYdKzlCeH1v7tmofBrI
jgpxGrXxfC425ensrng5ZJ2jbKh7vFJxhfP/0NhLB1+ltnFxSpnqqulz2LbeDmF/zE/xk+13lccO
+Qicp5cdU7CrdehQgXJRBRsf4bsco76L9bFEg88wPpjq97G/NhIZDbfgiNqcte+UAIq6blybnex4
NvdqtA/FqmR7yRC4NTPaytCUCAftMj2Zw1PcSoKF7Pe5nKtQpybPWB+FMqinTDN/FY7y+IEPsUmR
uQ4ku1jcKCrgZEsMhgn399x9m1H+vQxy2Q4MFr7dpVoLhjQwWSMqTE9tdkplPK9Cb9oYwcXUNKOd
Sl38fl98I7T2qt4fZcRTolC6cSfQTL01YkhTMhsm+9jY/GAbvmcyziqo6SBL6ByUo/mBk+8NIFvV
TWzTmp7kzoAdGdMrpb+xtGsiq67JFo4Ln53bDAUx4WAR+o4iUEMvx7b+ffnjC3ITvJaYaIKE9Crm
cbkwNpZRZ8xRMfgTXTxrPWXp9TIf6FCiGfJs0IfLaKI49gaO25PqpLdFVwOuC8fUWwM0bu+Wr8qT
giPBnKQ8eDLruC3adKpaNSrgcvqPWnzvMJhkR6BH173S/mFPUyAxT7CVNuaBbPGtU8RUbeJKzQYI
NEV7C1yZFLTXT47pW8GyY+0rdSY992SY3PYtxsyplzkfoCe9n7KfYy97zBNkDW+M4vavbrmpTi0A
DMP3Ks32ljLvULD20Ql8kKwf26Vc+vUGitvFKp2Q1ypYP7AmInelQZGgGtZ70S0bcmqfZK8LsrVj
/7/ZxLHRRrobvZh2na5fCryJXrZItnbcFsbUvdutGQBo3gR0sI+aeV91ybFIZA3Nkq2l8eWUVDHd
dWFQheGj++yU7NQ77VsOfneWJBiy81uKx0WOznSHbsqYH3iqz+gtsyDZ2aG9N8LkJFNfEsX3N57B
BY45AdftxHYWmy5knpGbkHQjyCWNz60fPeS95MsJgu8bQC50FK1bdq3KljO5XhP3RJvvq6lIHF7i
f3w5xe1Hp1qZv9skHNzPpJPkDxL348snaY+my8iEEX1MvcFpPTO9b7pglJZ9WWC7sHFfnGW7keJG
6VIFQBn92rTX2fTY59SD3OVNmT8qWRJQPPM6djCtP1Ka4iU7D2s1803jFm/Cvmnep2n78viy1t7a
3URG4vWFelwHG4qHd0ZchlV845gtigyz16Txac503xrMXZ2ElbmPk3OWXelVg1YaVApG/AhdJfNw
oox/6xEvLrqxEeO6Va82sFEnX+lEjnbbewYiRpN+68xwGmPPjPAIOt64UqZI2Xfk4lTSG4tmQLrO
j2vDa6fE08crs/lnTqUSgyyYX/qQXMDqU9XpqgRIJp4/1iDxGz86xntGka7cfeA++mZFmdmbFV3B
ImAsLsAc69Gw7vXpMUsPqpTPQrKV+RnoaK11KDNil+X2l6RsfDd5nKScDCzcXVo4LkDZq+as1cBA
huslYdeZ0Ztwa0riJERHqzfTK039AtbxUXd8jOmY9OQk4UztsFN3adHtLh88orHlN2vLxy+6THiI
wdqOsxnQ6de6xF4//NbbQ+LcFQVIz5rPtBiOH4FFR5MDPRoI0vBXx1EbwAA7YRks88vcH8duhmDk
7zi+WvRb0txn1Y9cliYLg+gGkvOibu6G3FwAqSUPi3mTuF8kNgn9ZwPAnXTDMjhRwz5t+rn7jLuF
ZxziU3+wwYFeHYfj8Eil0iLiz7fB5NypX5OoyR1gztGTpq9+UtyP6iedHObu1NvXa3Wn53UoMVSY
fmHYRTd1qDBgFvDtfozaLM1HC0c6JgOY3icmAzSkrtp+Cgy//kb3H+Bcg1jqKyAX17opnhRTZ7eP
8keB9LWRnH9sld5tys3vc9EsUUhURSOFQfOyy9vvvT3cLnqQKf+48bnH3ru8gGJPfDWH88R00Ze4
qrB+jnqu4of5Q+nCxhzOEXsX9F1FCXMUons66vqRIkv2xYnWBoNzPMuh5RQt7JP4QziispU+of1e
v50xI0n3veLJik2iF903TsBFKkyE29FSwSpWsGY9t2mY7zHz6psn0Eb4biDr1RLv538/E4pcb928
1dKGNitM1OOzUzzUc1B9oO92YxMKBW8hpqZPajR3AKK+KTXkQ+fLnibqxgIAqFzR9owoa3EAilMO
1G2YZ2PW+kR33Vl5GL3qZ4sJnlDzDczTWA+ldNZbmB5sYNn/b05sNN6bZjYDdoQK8Gcoyoaln/uD
AVFZ0A7JH23Fn+rVTC4iNbq7ToMNvPh3G4C1MyyCNQXLPAkMBCX7u/XDDT5Q2XmztFxQUmLDyowX
zHYXYdqQBoYlOZ2FycJmGbm4VLh5nlUEZoFupkrOhvUt1WJvjB7R3fCRe8wGiotJk+1k6xIBallu
HfKsjN+HXtL687/s4NevxMWltIoJ7RfmFYav3L5IHdyWPjSqPhc36R0jfJZljqJIiwFyB7RuhoN3
SM79+2ZErsV6YvWiusrbeUcb/fnyFhNC2Bq4bEz8o/EcdXFjquuwdKwH/Jjo96ps1cS/z2qr0D8H
LSy3aJMLqdV+GfH7MUF9F+QaxdNlC4Q3Fugp/QfBxfI6InqXx+hJJbUfH0qQJKRgnMLjOa7ooeyT
sDDNn7VbMC6Md+YM2mAH9qjuYHrZGB3MpVWDxdHCxFBwxzOPjp7vdEcLLpspWUheB4e6YKtrVADH
xt5CUxM4kz+whzam8SMudZZnc68P6FTpq11azZ+mNAbTuKzaz7biuxV8EUPD5BumjjmnztbR6agL
Q4hV3XQkOeqZHsR6A9IzWxKAhGu2geLiuNK0S+50gLKMT5SmoAGVxARR4LY2AFzgJoVWkJi1Qxft
ITc/xaTzLBkRndDjXA373wBL0bv5iZm1+xdOi25yvIetp7ZpPVJ8V5JzoiSg1Aq1XEZeobN1efeJ
NpDcjhoMJbWg58q6z5jkSRE0+ZWR3aqT5wTu0xCsYRaijWA4tPsJBICnDHJmXwe5uCJbvkt/B7fZ
koGAQcxCcPrzd+Rh5ednAmGZBbMVdC9baWGxD7Ir/y41P6u2QDeCkBF2M6WKmXrjD3oFbWhMPQw/
1GdZKBEmoVs4biekxkQdzcKXhWQeJgr/H2nXtRy3kiy/CBHw5hV2ZuhJOeoFIUqH8N7j6282z70a
qAlN3SM9bewqdpLVXV2orq7KZBQo0iMeP6E5BVbDo0GVdnaPw8Y87ji0ptFVvVBjOX3Jl9zitF4V
Tn6FfhDwGY4300F+vByzdj+ZWwu587FKs1SINSzsv2ffGOvQfIg+hh/QQfHvQ0G0ulQNlTKS/fsm
d+vbbJ30BntYRTc5ejN1KiclDgffdSRVY6l14duuLR7G/9F3sihgUmKaD8shTd3La0jZw2U261RZ
uVHiDGjmMepUaH1SkyQUAveJtkKtw/URKyYYB0392nfUTAW1Ylw4UZJxarsEJrBxIty3A12xVxTb
mLRad9VT4l3kueLChpRqelRFzKAr9SEMah9hw5E/dK4FbiG6B5IKG3x7kGgYwtgKbx4xuxJjX31e
7ntPxTBM91kkPjnEbvFNQoosJFZUYDGXvnUWefjaN9W3yy63e+3aHFuLCxSVUhRtWWMBmbRz4a2H
8aCmHthxoehVuHFma5pjOj8uozI3uxDs+bKMPGstbkEwrBk0DBQlVeJMevRqdOKLNPWumg1UGW//
y6pBvRrMOBr47H4NFZ0I9dc06ZHLhaIPYkx70VrNnY1Bvp7maQnEDkQb+D+Dsjevg8vW/maNz+Cc
kxpCLZrT+HYookcJT8TjYXpmlLaSEzkpGrEsl3oHJOzlu/6XXjKiqQMkm/4ZguSm9oxTfvqTKSMo
1/00jW/3XytBM3JmGojXPcaRuR4YHyeTH6Wi/W4CtoHiPLUtIylLQ0CV2gFC51Vt68bz5Z2iVo37
hoXIYqvYAoQa9Efp0B56aOlmPjUv9Zsocl41dvA3H66uKSZVFIAz+os3PGqHrAGvxuzIfh9gWJZq
7aJWjv37Bi5NRWmSe+b88rPQ38tmsFCcExQE9+nSKiVq5hYWGQoqu1/a0u1U4mu8Hw3Pi8Z9u6Y+
CStQ87I7izd3t/30cHnzqd/nQsSkJ8vQs6AkF6udGqhTE1HvNx+rswVcHBj1aMnbGQjLw4xoy4b/
DKjeHP5NkCz3TzSEtqdT5+qC5QJm25QtmbkYr+KaftbM8amaqK8+cWz40l1k9LmiSYABR4e7hqVd
SMdy/Jg2iZ1Oj1XsjysRUncvliABxoOQqIBwnz+oQtwpPctjVPkUxnetftcIvV1O3p+4xBmGO6e5
AV1VRQbMAv0q4ceInrXLAL9xiTMCdzSlSojiSESert8kq6O+6m/siPj8Lt6/dSaK6uw3seeMyJ1U
qQljuVjY0gWLh1foAHU681p+Yg+i08EUiSUk8bhj24B0VxUWWMhagnVcMPHIrIKYSUVgzW+qz5cX
lHIM7hDL6ThVVQi0aVxvqry6Lwwj6OLxbqzCv9077jg3o1KkaY6VbN50hHNfQDdwdPy3PSV3FCp8
7AeonzvHM5MbglS04go8/SZ80Hy8PeKkOeCynfzmOAa4mYdeRWwf87/3mdoZk7u3xm01JsrI/DN7
6lDKVaorc/x0ec8oDO7DnugxI1mDXbXwrV+gjfu5QNH/MgblhjIXMaQOkdCqANK6C6tz+MJtFOi2
AFka6yhQ12/KJC5wLE3eK8oMtN7vXlnfvXkPucDySoHUU2sXqB+DVeHDZRMp92B/0+Yrr+ho8zfY
QSvXKwkEGOlUO5cR9lhH8T05ewMXO1RpaYtkYjvl9lhG1kvRZZ55b16Xh+pa95vYbkRbf6RUKCjT
uBgyYXZ2UEyY1mcf4zG2V52ax9hDAHsr+J/BOYAHKM7PzUIvZjXBvS6J7pT0UBVEcrEXl7a/z/n4
0ApFqVf4fTE96PECcRAMsCSojlCex36IP7BbIM7Pe7XAja7Ct5ilsMPH2bZwz5iRxkLOh5yeo1aN
/fvG5UzQ0NVzCauKIrb1PLfN9Ntll9s7SFtzOKduJFVQpAbmhGhKXh/V6m7SiLxyL3vZQnBOPRp5
Ui7srC4Chhqnu7U6mdrjKBwM+YBUeaweL5u0G4q2gJw3m+oogP8Hq5a9MjqPLjCP6+PgaifNWQ5U
5ZFaQO6DaMg6xN9VgMmaL2QPunkQqafh3SRmaxD3IdRycFmVeMHCdYYNaJXueug/qyjBVG78NXIp
oeTd+/QGjy/CSNoqiFC7Z5MqM97Xmwy3zkHy1wBk+JiNaQPxs2rYJC/Jbolzi8sFibIYwr6pgQux
+OvoUPqrXTkCaDUm1xPBq0Hdronjxddm9FzDOzxL1UwpkOXPIzVUSfgGX4YRDaU0KlbenMNv/ZzY
if5dqqhZQeJ4WVyMWKquHOsWRkyJeNvVtX4UhBxxENwNXj4uGP4xwN6qxrJ8q8dU2CW3jIsfbS60
q8aeFcKvxa3ilipmqHp7cOtbqwHBS+JGrtpSn0lqXbmIouNwGxG7SSp2fsxuxU/sNUNwxCfzaXIZ
ActwoCb6qaDCjz2Yag1GrBiY/875lU/ZjXLDsmz1Km7s6vB3Mcziwgqk64amYLvaeZilcpNTeFSP
/Wlw40N6GinKZGpBuQAjauVqjBqMK9fbSftsmLU9Kn9wczgfbo3voamFMJcVtmmJ/mW1HqYYM/y6
j/q/Syzd5VOt8S/9KPJrldbj1IFJLHeYvED4wXIGyR3ZVzqA1tr9n/QHbW3jso8iVlD0Z0VeLX4U
x9SxpMO8fLls1/4egWOQ8RqhBYDbIzOyygFUHAhW5X06vg7rrUz1Re5DgFcBZCkqhEa5D2eqRqYZ
DXiC1XoUcDFG1Gt4zKo/XjbkNzHjDMP5dhot/YyYhM/LdXqvuNpL8VG/Lw+tZ9qRY75EmUPeF9hf
/j5rO0Nyi6cU+aAqNSCtJxQ0oHUWtKLdXyXOgD7FQrKLezA6OJALCaiTvJ+Y/kTmL5VKtxRJXAK5
1L+byfe1+myqjiJGVEzczUslWRPRhWka7wb4hQGqP0qLGmTvlkcRXU+xG32EvJqXe8Yz1fC0n5Fs
0LgIbJTNOBsF0MyPvVvcdnbugnTXThekwkz0lMqySEDONesOeYFoIHo03lyBHjDzQlc+Cv/8O/mM
QTByOHj3MGxM5Lx0CZOkDlnlfRxsGcrWuFCkvuni5qycOndC91rqGSk5gLaffG1wOVeVtcJc5QpL
mx6hJVa4+XNyQvuajdnd/lU5yW73NF2RbXrs2vLugJxR+ZRPj8dVm3OGeh3i/Ty9AwFJfaXcMEUW
zFng7UakPJaC5LI9o0vmcmY3KfaUOQXMY3W3PDDN18JPP1Kdw8R+8sleb4Z1VXawEFNvuKVidtWu
SulvjWJGb25sDQTDpYmVoMWTBtEBqbdzCeqKs8MG9HVQA7xQjw+7AWazc1z+p/dVW6Xs2y2WV7Hy
Ygo/LHQFLt3fWsbWd2NZNSsWasLAUdB0W9wyMfTsn/wlq+zm2oQOelz5l78T1IZxMSZXTcHoSmyY
klynsqc2XyyFeACmILiosoR9FAsKbFJB0j9ZJyN6TQVqom8fRIMCtYTOwHdkHr0Ylqtg4MNttIc5
v8njG1KbhMWE96f3DMH5QNw1STqMaM5KMKahmYcyhhCW8tRLD8LsztPDPBPJyG6lCtpbJhSAZVF+
xxlSlGO0gtwZfQGCK58gAewUgfQ5dntMYdnTd9ZW9P8iUdhN7s64fJzSojFUZMZHFt7Ijt/Z0mfB
g4STjwYB+7V2lPvLPrifq2zwuCCVV8UKHwQeZNN81Tnm7njQPPaSiNf7yKeEqXd9ZQPHJZJaD6H3
MgdcN66LC0aF1yZVQgiMLlRj2j6SjlIcSF8kkZdQi6VcX1MJfLuT/ACyYRB82FlOuf7+rUk+o3Af
0SoVyiguxTeidzDjjVfJjfWNEa8x+aSc6u/ZzxLAawptb92w3tFQlEptlksCOCiweJIL2me/P7BG
ACvog+mKyu321/AMx0UoMVSMME8BV6Ozbfw6ZnZvfLrsgBQEF6GEUemqZQJEMmKqp3dzofDbhtIr
2U86NgvH7ZNiZea4rICZBzu/7q9Vr7kJIbYhPzVHE6PUYxC5FOHobtBSFMQP5KwGJJV+/aCAoadL
C6bwYajXY9faYnIlaahu64GSD1Bc9DSq3sOseBcmN4hcmFybsBHnRYOVQusYUeZXA7itLfHHoM9e
PxcRCOIpKcl9n9yAsh3efDcXSV5KZUKklEG0hkLFjeUYH4sjOwDdQQ6oLo7dOTBjg8c55ZpaoVLn
WNbpxPq1Isxb1Hjr7AOKGnI/Nm6QON+cDX0GfSOQkk9mMD1KVyr6tZ3Ww+APcsbpc9Tb0vHycdgN
/2jh16A9jxEW/iVcjxMBL03YwaW9twxoBny//Pu7DfAGFGdkAyyDkBPnbBpBn7JIMQAwE6+CPjj2
lcfxlH/Df8N2XQbbPdsbLO7QSVkhhwuq1c6se6nxsOq2OP24DLG7XhsI7jKRoKkHFB7M+fKXfA1G
Ifib37f4oo6ptGMjMRPaBc9u4No3tY9/h8B9gHUxgRS1DgTBulni7yLFQrsf+lQdfDUglZRknTuf
iVB1Upcx5v6PnVd/YG9uWSB9jV9YMdH0hWMc1FRbJfOid4Fog8mdUS3VDEQaYGrGt1RxTeSc8Dq7
02/k7k9S3A0U59CllqVRqwCqnq6K+LBIrxOlWbgbVjcQnB8z3UuQEgCijx616pRFDykkZMoqyDHV
LGjUU/P+sTlvGOfTawXi5YZtWCR3JyEubptUC6qGYltme3Bhjwyut8eQlxR0AYCZJ91ru6DK2psK
9GczpWZL2GNwHp5NSVF0FoBW3A8S31oOYUmETQqCSytzfVHGpgREPV+Jw7PVX4/h4+VzSjgBL8LU
FE0HTXRA9GWO2fW0NmxLawo303MB/9UqnChXwFZnakSI27UN4mQWCBMhmKlwaUQhjGAvrJDImvKH
URtssfBDhWi7pjBYmN18w/s4bUW9A8YYf2wsp8JZrShysP1ceWMI+yM2IFFo6l2fIQfrXUYFVAWD
4dUeCjDIFHrQ2zz/wYZt4LgYJORGL2Yh2zDpk6H8Iwy3iazZvS7agwF++ci/DLf/Zd3gcYFIrtpU
XAYm8KG7ZmD4qR99lHCd8mQ3o+uFu+XQDRoXk5Aiz2HJvEIOpC+yJx3AAw8yE3Dciofc+ZPuTGOD
xoWkTKmlUWiABg/vhhvQNBQaQY24G47OEO9m1tYwz7sc3gGFUxmTQi0UKSo/iwl+/t1jvIHhglHc
VZM01YBREx186X6dSRDttJwxuxr10bWWP0kgMMqoMHVmU+Qfa/QWAnhljMoFmCb9bha8sWq8y563
v3JnCC74yats6HIOiBb9n3N400wPq1SBdoVoDdlfOkMyJFNDNsGPfyZKm4RhggPVLevsrHH11Jr3
RSwcWeNGG0l+bUj2ZdP249JPSP4bJc/S2kk1IIe18bJO86s6CvokergMs5/pQ/Huf01794kq40mc
Wb7Su5Kvo4VyPESYsDKf2HxVHXRXf9JrZWwAuT2rO0tsNBXTusb4OplH8IMQK8dO5Luv+waA+2ro
WTfIfQeLCtADJcKXNfRHDa+e6p0Qf15B2hETNwtqq/hPCMrrkTHDojTPT2WoXQ3J5I5WTDj7bsK/
sYv9GduPiDk39cLUtZLSjfvOrmSSxoslPpeWjvtw9Eky5kULiAosJvppaV5i9dM0HRIJLNvxY1fh
7ZAKS5RZ3MfDCisV3ZnYrnm5staHNv2T3YF8pKpgjFZBOezXZdP0BfzaCupusuAJ+mAPraelL39y
ithUsGVg/lzlUyRJTjPVGhFbOw/SfbZxlfrogzoxmcrmCYSzR+rVbNfnNoCcz6Fj3JImVjySouu8
vw370ziMxEHaT1s2INzS4QyZcjMDhFVIWWxQoRccsEaFOrCewSF0eRV3PcEQLUkzNAjh8SPPRZFV
fZlKCEVoRrKu1pSo+DJPeufdm9+Xf/WEKcpFVWW/bzSHXvvUZYYTJddRVzrV9OmyKbvbg2KDhncB
yDby0oHzqqdG01fo/a0jv9WnYNZDvx+pt739FfsJw1PGCWqdhlFU4wVa8OPGNSsiZdj/OpzteMv8
NjFnHBY1m43y/ypcydc3/VW8AbDZ5gnPpoFMtBTurxzEq6CxLekQW/11k5R1NUwhhknNGkzLF2n+
sFJSwPurdobgEsgGjb4LqlusOHMcjMOU/tmqnQG4nHE0h1GOkrcOH0yQeckhdytHfs4cIwD/RYbW
KbKvj/nue9/+CcnPZKtzWc+ZhmUDt4dTf2hO0QmDgX51nO4Eku+aWEC+4zfXwlY2mNt11SMYlBTq
7W6/cAM1pP91ApM7qZVQZP1YAiC8qY+60969vUEVdvVldrojCFtN2zjSE7HUInKZg4CalymEcIzp
NHhMhsl6jF966Pm1QfeZbP3cTV43RrJV3pwtxA01rycYKZ7U3GZ99WnmaChUf2aDEIzjNH2wUtR2
qToytX1cWC8taVz7DsBK+LwMQacRV2rq97ksIjSLXE/Y7qVTEghp5BtR4l+Or/ul983icWGigrC4
WINV6W0UJ3aGj1ABDUIfKkZ4DkqeqhcCj7KJixmtuOhmzWyC9shgt8fYkezYXQ07CqQHK3aYJkBD
nmoKlQsk+hzNy9IAtXWZQ3ZO5OkII3iGRXdi5WNlPxB2EkeAf4RVFtmoqwyI8VHys4NyKAJMHH1h
fRva8x8lMedN5Ie09bKOiqgAWLEUNvRPnSQ8KhX1GEV8UfjuEL3KjcLSgWI2OQqLYyBmYjD3qn15
6Yi94t+8Gq0o2xwqAI4UnqbqmzoR2QsRLvhm4MbMUCFjp7ZtD+ry0Cmfu/yjuRKOTlnBxQaUy60+
1mBFL0j3RmnYaqcGlxeKiu68NoOMAscAlh4kFQ+sB10BSWtgQllDQlex/h3DbW7pFJTmOmUYFzBQ
f9CKgn2TJ+taFIK0yIn9p9yMixCapMmComLlwvo+6UU7zl0h/VsQLiDEVZS3ogCQGe9XyfOsPKsp
URHY9TM0f8iKbmiqxevmtlU8SZD/wB1w0t15Du1plOwuujczItOjgNi/b75/dZT3qywDqI3kp7RN
PqylFUyC5CzdQLnc7sV2YxS3+4a+Wmu7Aks8zS5aSw7tlYZcLD2RM6IsR3iXiG2QODfQ4QPp2DKk
h+Q2zO3STdH7JnwEzbyCtsLojgqi+5/CDSLnE4Nm9I2sArG8ro+MVyN260N0PTvxofBzx/hx+fgS
28bTIwzjIspQFMXXXRccJXrWhVv8b2gWoh6D2J5cWEmeHyGRpiYsFgCtpnS9iGMbJGMFvlWlexTq
LrYts9Sdy7btnuHzUvKSiIair6OcAzIrX8XlVPePXX28DLEbhzYQXI65LksGBECIUBMX7nVqInT/
0r4BYH/A5ljlldmIMnP10a9ua78IBt8IQju1QftG3ztY0fj9JqmQ3tXBK6i8XSA3aFHR15nM7lJt
lB+lIb+GpMNBUI2DlQ6Bpk7XmVV8a8PBTxcpqMyQiCH7G3aG5z5XaRYJqQblVEcUb8r5U2N+DDHj
eHnH9i/B5hmEC1S50QgymF5YcWfyusfyifXCJcfJbe3Sq55Ch2pQ3j9iZ0AuWumaXIstqx4M7ctS
HCLl+6Q/KgmRUFBrx0WqKIOCZd/BUaZUtrU1uZUMIZgn8UAsH4XDxac0NNVVZymFrLujXx5VDM5b
Hoi9Z28+zV5rZ5gkopI+atP45vw0isNVY4ms8mQ+6OBFhSSB6a6BcINxETawXwYi1fdMWCpzLyx6
m3R1NsJSAVq0RT18kAWw5Momycu7H0R+OsgbM93m1IG+vK/Qw45WlmsBxOxDAOYhW7+T0Sl5SNzc
oUbZKTwuaCndWpo1W8xFvEmXT4b2fNlHqN/nYtbci2pq6DhhunUbg2ynJTolqN/nwkQ+KT1EgbAx
axgM/V0yU6XL/SfQc4yQuRhhVOmoVylWiGlu+rmfBUogutDaoDqLiNggc7EBPKRj05hYKjU0bWH4
UUMOSC8mOzIFIu6xc3khtMtcfFA6I0VdHouWXjNOOuEWLLvX8oHKmCgYPjzEUYLsDDBs5dB4Hkzo
+G0DCoZwAYVliJsjs+Zgx+pCrJtUpI7SzddW9UeiEKja/N/HUOHPP9Rxak2HKVn7JnEX3wkOmuhn
7//Dp0Y4giL/alAYzaKWVDAoTq/l+VuGuX7GYNDklB46EdX4LgzdQjmnZ4e/kD6InV2Wt8rsXj7/
+z3nm5XjAgCutWhUZn++OULJGf3fjE16+Cd28dW4Nx6aEONj4kE7XoalLOPCgrrEXalO2K+qar+m
wuRrRf9szCqhoEftFBcbchUM40uMnVpzJ9QiJwrL204OD20+eJcNopC44BCVRb0IAwySzcqeVuXY
5podV9Vzm1CfhP21Q4e5pssKJMs5Xw8VoakaE/fpNLofltqO8WKoKkQ+vn9ozyCcjwu5OEujDJB2
elVXPyOFOtiH632MOwNwHzahRXGo1BgAKFzZaF04OZajBIxdroptlM4/XN6h3+QlZ0TO0+N8jutw
wAhrt9isaZhRfcqCrbudi/qHW/hm7cUBAcr2/ZKZnKPrea+FKdus1tXuqtwOA+3QfZxfGHf6ehpz
XE1lG0q0kUsdsd/cTs/2cs5fylYZ6WzaOfya3g+BmaL/iA0TKkH/CVHSse4tcoSRucUlc7ljAK6V
JlNatsbe7IoeZtcbTwdJvK44FfhjxMG/vL77x+5sI/eljHJM0RiMUitWI3sVHzO5sav6QRtEAog6
dNy3cjEEfZoVAM3hKYpPWnqoY6IZidowvgIMis4G13ssXuONrgIi0gi0xRjEYZQU+Vfhnhpy2y8H
4tEX2tSWgYEBzqh4VctEZPySvWu2vvhNspGpH+EloGfqvdAefgw4iceCiMpsU945yRmWr2NkairK
8xts8lUsg2E8JiIabFwtbGwrfrjsIbuBbAPGRcs8aVqM2HVIcqzbbjgKf1YE2gBwkTJRm9CK2HAi
OM8Xz/KlF+tRum1BgO6x8efwVqTIKfYjmaVaKBMyUnl+pHxq8jZe2SsgEweJDphLY/c6pAmg/oc+
CPSlb02SH2I3km1AuaM2GO1Sawq+cGKgfxVjByIhryp7i/HzF/EOenqaJyOqTDb11L5/LjbInJsu
2ooWc3aNLfM37skOxRXzGMY27pOiz0iNW6qTad9rfq4wf4ddmgg8zewtfCo72xhXO1uIxjYKgfNL
TU9HCWRX7CkcEjiBRL7k7gGgI8ZULA29czjkOIWbtBvV0HnplIw5CdNzgTCgjO4yFTJCykny9EPi
izERJPei8RaS/UkbyLxaFmQN4EkRzPAgx42jj1phF2tsKwWV2u0F5C0W92GVoiwdxgI1lDb/2s2n
Tn6VB/JuuZekbEGYwRuDDGvplvINxM1MsB6V0DzR7yuonn/vjpWvTDb18EiZxX1AR7QrD32IJeyN
wwhFGYTEirxf7p6orV3cWR5hl2ilWLzO05nGFCM/MiK786MPi5sMaJOgvjWUa3BnOKvazpxM2BWj
faC28xatBKqj96//PdpvDOO5Q5GC1wa4sWCYdatHht1DyPAywu5H04QqN3uikaHWyx1cca1ESNm+
rR0j00794ibKPPF+8t+IUNxBtEXDNp3LsPvrd0blvjJZv+gi3mpxiZakIyasgyLtr9Skul8Fi5qd
2C1kb03kQgeGGuI4zgGm3wyewmghjqjbMHrywjeeKdfYD1Rn07iooedLL64RLmmL0Dlm2/ta+ScN
0VuDuGAhFApehtCu7HSSCMJawbHEL5f3Z/ebvIXgQoWQqrlSJ1gzA199iLalmGleNEf+odqsFxF6
CYItEXVkEpSLFqGYrwKI4FBqvStHEHh0EOzqT9AV+IQXL1t9iVwq3dmPT+fN4iLHPCuCmtRYyXZU
F78SIzF086ZYRSeR0Erwl4vKRY0ui3UBwsDs9sQEIViLdPhBhZaB4mhgTAud8fnvEPliVSWP8jCw
J73k01jhmqgcUBa713+sD4yWqg2KlXzJIY42X7sqolWd8hlLmlX/DMKjNlReYfkGmFEJ2/a/Zj/3
jq9bVWlrxloP2yD3GkOcuPZjP13d6Do7Jvdgm+hAxXoZct9bTEOSVF2HbAm3f2mtZEqEAq0zmy8Z
yE+m5Fs0U7kaAcJfm7o4Uqo0AUghnQrlxjJqOzOouxmLr/ydxRR/WsI3zEjhKuvDBE+UxMo1xTjI
rPw4mpE9WPNVPxnXfTw5WaM85lkWtMbiTxIlj7LvJ+c/gfsEzN0c5Q1bzErAFlofaulbmup2Q423
/iY7OANx4X8OtbYwFwCpeXwvqtWHJpMOqZEXtllFQaniNu/1auhOBZ7+IFE/dNI3yayIBPmduZZs
GbJpoKZrqgZ0hX7Nvcxp1SuplSavzh9NCDMvSudmKKoJvUwgvTeYg+KCGuYeZ8Ea18lj4naM4QAy
JtIt9toJ7fohcsmWmHcuywFy56LoZTWTcnHy5szXIxStD1NGnPZ3X9VfId6NNoGDJZ/Qqe41MbRf
85fK+Ofy2X67Zf5yJDgELhGCbJVZJg0QmPiRjglf81R4PeQUrpgiuIZLRjH5idsdqHn1908+HDJ3
EjAKIAlJD2TzRn41/OomwzR++2m+TXzy8vnu4HNY3GFQMtPqQwNbFV8LT4z+XgXvI75Ai9vdtwGV
CxGOoXK5kCkXkjhmsGxYvF45TBBeohTqKcdgf8LmTlPhQTHNFUCsVqDKT2bxnzMhbsX4TEgzG1ln
flG9moHqDEH0YCArmdwO/Ayp9wdKkRwgFynWArVkkFDAEYUTqOA62QnlI+HslBtwIQKEtEsaTQgR
4VfJt/z4DgzFd901zi6e0KmqMRH6+LpcCqb7qJhhEP4jyC0Qti61F6KzrWj+M8kiWzuwH4qShfk6
0eAiUV2rZrqECjYr9JLMrVU/pPSMd336DME3yK9GWPaQQJy8Sa/tJfMmiKDMVP/Q+zvLr4bwryIL
ukBxL1NhSIsiO1IbN8d65c6/pCBrCfZvwiXYlr+Lfxu7uCgE8ZA6D3MsXf19dJlGO9rNBDsPbSij
BOJTNkLhsfARfduvApk0UuBcWGqmONXVCeAgk5yGY9rZ63wdLfdNbUMZkTB1N2RsLGX/vgkZQ2ai
SSUD2Jpe62BAkT1iKdmn4tJScjFpmJapzpgX1rkT39cYY26vpsHurmW3vaGuMO9vTZyrcAEqrdW2
Siw4JOPIQ3eKP16h5s3uaeVjjZJt6pT/+SWXg+RCVKZqS44FRlzvHlfT7svTnBOLSG0SF6EUYchq
owdEKD+P3WOS+pc3ifI4LlKMyf8d41xKoZVy3a3XqvI5DI9FdQQDIOFy1Hnms3oLVB5Sxs4zo4RH
Z+Vdn4KvcXKFk4jyVN0TeESQ4vP7Ls5ztGUBblnvGvMVPMtD9uXyAu5G9fMp4rvhxUVu0HUPJ88k
iGpj+FZLHjJMnYyxYV9GIlyBb4hvhWq2pB5Iy3RnoJAozgnR/UchsH/fRIQ4atU1fPPn7L6vP8nD
j8sWkNvPRYQF096VNcAE5cn4Xj2iCQa7X5tIuyqfHqsi4biQ0PdxY3UVDo8crHh4a4K1sPvT4pt+
fAqd8Ntl66jV46JBvKIdHmxT8O3QW9KrtCGO6vsa5a/hhie6bnoVHRYZvDk9Jof+Ov8OJtmb8Id4
VJ+qI8oYX+f0v8sqcJhcfFCrRW7DlBk1uWV2E1EC9ZdPqMSzIgl9j+IT26K2a+xx+d6EoEXsiQHC
yzsj8cwJgyF1U8fCgAxGY+tkUfSb+1eXn0FAErmkQU5A5AJdMxbWmMQd6xGeMHHWgwqOekogvnOS
yOUIsVoKeBPBjvTo7BHQDz+/JB8NB+QnDxYUZJbDsLiXHXv/Trgxj63vJi5UQx43egxI+WF0Nd+4
apzoa3LT2wZIQmKI1qh+7kXkLY3yDS5a9PlgajlLUETpgyB9HLqT2T4Rpu3eADamcSFCNqMyK5hr
sIaV1S3d8Fij93P2Sk/474OCvxwmSeQiRJsOclSynDkUH6b+TrSI+wy1YHyyMODt0WL7FIt+qhzN
2LXGh8sLRh0lLh7k8lpCWpftSZE4STMdcyMM/gqCH8LuZ2sqyxYQRuum1UmjSlD7haHznvND2JUB
afi+w553HhMO0q6iU341YQofdNwudKuIxghiyd6+UpvTM3WC1kHhGbteQLDKk01i1983+725Feju
QQwpqyA1//V4rnm5zrGlsc+cecrx6Fd4ua/eo6h3WE/zJ8j6OXLo5ETis+9sP1H5x3RVGoslbXSQ
h84LWPCjb3ok2IIZP1/2hv386gzD1aOGLtaSUIBxgpLYVo171/BpEe4WiSLr2M+Ez0BcDI/EDKmi
DCBL/ITez3RZvVYK1uy2AhUSRZZLLR4XxMum11tFAdggBbP0MZaDnmoVoCC4oD11c69kBSC6KHbm
NT9kZWUX43/u1frV+WT2Z2y8W8pkjIAOgEnWY2d6EEi0lczODWp66Ten1oISDBQCZJMHauQWnQ8x
gueAYfIZF/PGsR7XoDpWLrs7UE+z+6f2DMd/GBS8+7Ul6l3i6hXCUUqpVz62xe9vx2cA7mOgg9Rm
GQYAgChIcQy/dCMvQuKwvra3rRP/d+XVt40643Efh9SoDU0CY5UnJF/THmJpvqwQJff9s3qG4ALR
UJWZ3kLgFXehoLT8ETRiYuboKaWQ9pvE/icQ/55XYDKgLlv4gvTUuzUyLrRB6h/mk4w8JCzoXiXC
GfjHPC0ZRClKgccaIMEs4M5X1mMGqvr48a1W6EtkQwLhHvyzniALazKFWMs2emMNBwfcP8v92tpM
+YPxhVMOvx8vzmvKhaSpLaZe6wAYSqdZPYaZv5DvbZRRXExKV7Oraubzk7O8sguZfmxcxnEdX7VO
5FNzX5RJXGwShraVE7xQetPqROktuvmEiXhCpDyDCxM1dkisLBaV4tIX9dQT1NG5/AWkILhAUc6R
XojsycysArB52pFK8EtQoVXhQoM0hmbfM/eOFpvxIlQP0QNavOYTmDoewOvqUu8v1MZwgQIcOKDZ
gfqDlw6T3U+L3eZHlUpQfnMr++nR/GNZW/dFBGZkFNwXB28WXupLqZO2dvzINMGLnqjPUFGJ51ua
Ek1QLbZRy0PvMk02NFG8TGghkjC3pFD5ChFsVS5fMc20jK0FaLF8Paq9LXQ9hIgOY3i47H6/KTuc
l5ELDJgj0dgwPpbRY1ekzLMiGxdAD9ploBjQwG3G+vqJTwnh9PyT2RK2bTpXuAQsnZ/izVEnLhnk
ZnGxwZwVKVxYOsEufkwocD6oR4ge4Qr9pxe/8xJyUaK01CUxZ+zV3AdmBq8nVos4TyoXImqlaOrJ
xO9Hpmuiw1zzpIRasP1q/tkGLki0bdtkHUuIWgmfXNWLMd1jD9/D76KLF9Mj4XT79/IzGhch8mhQ
y5I9Bi8ndnSxOW7rVUfZjj0MtxIRllg+vnW9jgwzW1HA8drUH+TERn98j77vyyYR55Ufv5+FSK5j
Ex4d5qDEra7j7tZYb8bs5TIMFcz5mXulrg3kyjCGPdQqLsZSUGXNY6f3WBiC/JP14S8RuQAR/w9p
17VcN65sv4hVBMD4yrSDgmU5yPYLa+zxMOfMr78LmjtH3BDPxkjHVX7aVWw10Gg0OqxVqGExck9k
Mn8NzIA3dAEETvmynjmZROTJJMr2izuPzZtjiqY0z3iospT3OeLM7tE2/etKSfyPzv+EjQilzpcM
KI04UUiypcdOilYlEyC4hFZpQbjOjxP9Mf4KP9anFR0qMwhTlv6gn3OMU8tEyiQKTiIuI2C25PB4
8XBoxju1ll0UEg+hCx7CSLMyQcMY7OATj5Ibd73RHsqv8VE9su/Xt0fmvnXBP9RFA6YZXqrAI8qb
9dEze8PNkizQ9cEzDAWN6qo7gKIjgbsK6eBnjexFKllPsSt5UPoOtCZQVzeOthVko8TjShyGSOBg
JYmpRx1U1OmfafZBixH5K95QSFzt7mEC/4tqW+ixfjVRwDI7bAqVp9sa5pYqLkDGQT3fzJvJn58b
MXw1NwdqamOrUhVkwVDaHtQblXqJFKpj1wA3MoRDu2TEbpgCVYrYnb7WQXVg9yEQ1jE9E/uyAejd
7dkIEw6wXqWmvvByT41HWZf/TJL7SPuzovl7LqeNHOHYNtpisYrfG3aNacpDEXntm6kphL0RDm6m
FD1K2Xxv6nMLGj3yngzoRgXhsOaLvSb6gO/nsZ+NHxMpQCS/YV7lUl4EiEdR6cLOZrwylueYeoNP
xeb3T+DkQeSAeS05aPru2d8IFLKSvZWqDCSSyHSUB0zFrHXwHv+2ESBE9zZVABRrQgDvZij8yA+Z
Mz0sz9MI7Psk68mWOAFDuMKVyrJpOmIBM3pW7BudnNdOUoTjRvRqjyyVqbqOCQu0Jl06gDRlwChT
kS+2ltobUPfv6292UQc1/aGD57PNZWDmz3nvaxKFNQQKfRdpE1KTrQeMweIesIYAsD6HXn9Obld0
gVJHuxluERa5ymmV5Pe4TV8TLqxoUealuvKkPIdhILzf/BmGQQZfsR/ubZZV9KulEeLoYudKJPTO
1E9868G23ekbBy/5NxBFr/0eA+stsw0DDeDMtgUnu6q6BTB11vvWap8MYz6qNZilMR+RGuVbYUZs
pprg1gUpGtDTgDh9aTKYSdDykZHeH3qzdjWaKLepoUZfJGft9WG+FCMsYds0w6LPao+s1IjZH06F
Vv60PnfB8gtDukF+GEvZ8X59U0EkCA51iwDOXxX72iYVwDZdlwwIlRCP8YSiUz71IF3u72T31E55
iKmWaiLyMg1bpyLehNbWatysS+/3wZ3xkY+TjDe/+6PePXM88FSiXkohl3bK1JAKvGYNgAYq9lDw
+UaYZVpkA3m6vB0TYOqoX/qfGKM5RA98iMX4KU9g7hwFpoJXSQO0BYDJicgqgFxcnrC0Gnzjrq4c
1cUc601xwFyf/UM/V0H4KKMg/C8STfg0FdVcW8RCN0fsYwOqaT/5a8HoBffTlqf8QQ7cbhTv7VUj
KAgMZ+A4G2D1EiPCZDWTUc3HwS8b1elC5hla7FiaJgnkX18GEANaBhQTsZ6oKl4eOzBwGhaQHSHG
7pzF/j2SOzZLSVK59710kNgjNHxQU4MngXFeSokXI2uNsRz84i/OilnHTmK4hjd4mFXM4ZCpxJns
pAMhkKHIoVPdtJD4uxRoNYMdtWbZP3vk6W52MgA6zz4HQukkAc/OCsL+LA2lKuA+WiJ8fRSm4ZLa
SucDfVGdzm35KJu233kAcRN/ESE4rZFWKprYI7zqP/Bp8e4A9sZbTtFNnX/RL/86wAL5IJ4IKmW2
BihgwemHmT1pVmd3vFiF5soETHnpTwzDP3NaGPfSWYAdl0wA2Iz141POgMK73Cuihn2iT4zLM+E8
OiCAeQxNdW524oR5Rek0T4MsCNo7zlupYh4oscDpUmEixdeeJyTLQHk0TssDGCuBWI0jJwNV4yYu
HgFdRYM2fBbs5DnzunkTEfDgDC3INXxjDkeH1nVzIvNQuXNsGL0z0vAxtYklqVjsdPNAEqgkGUgc
DJB/CrfqoA1jV3crPwfPPZifTNf8GHqmPwAxhScelGAGFPIsCYj2zgScF2I5XEI6FbfU6qK0icwI
s8nln+Fw20aT242Se3VvQTcyxA3M0yabag0yEL78GorC16PmtgRqgtp9s0l6uh447ERCxDZwJlSb
gsRGzLpO9jCmGc06Hl9q6mdj7Y5qGv/887qUfZ1epAiPs5Dm2qC3kGIx1QmN2o1VI1gG/aiotj/J
+t/3d+lFmnDwDKbZuWEkQGZUQW9qgLEeb6iCyZKhe+cbVwz4TE0EQZopKJW3zaJVpYKUbpVFp4gU
mpdm+uJcX7rdDdpIEZSxqxymqIatX+AydUpwwg51ek9J5S3zLLledhfuRZY4DxHaWRLTFLKyLnNo
kjijqjhN+P26RrsuyraATG0gmGOWiCaszCZrygwW3v7qveVrhyxb4WauUqOHtnffU6ljZCuPL/HG
RelNGJrago2itr4GePT+qIYpPJRWXEk2a38BXzQT4oE2K6wwUqDZHMaTs2a60+rdR1LL2MH2lpBy
5AyNx8QaoYJVAKJGyxPFgJc/hIf2UxqYfv0Xn+bmdGfmrXQwYSfQ2cp71axg5jXtTMjjT3nNdpNz
/YTamad65uyqP2Xx/s46XogTwpy4tlJrsiHO4sxd/Sknn7Pl6boZ7hxfCqAEoAvpKg4vE5awzJK5
TIay8/H9IbyT0hHs+Lzt98XKbYnrqQLuGq5/+25s70rSOzR6DNdPNP32P2ki1myrmK3UaqCJabR+
OYQOgEH86yL2LtwLbbiBbM5Qb5VraCbQhnePjCcUUNMPxuSMmDe0nNZBz+4JD3X9Q34nCzB2beFl
n8QHdDuqA6FdAe2U3pnnxqGkd5f+83UFZVK4tWz005Dyn+Yw73w6o0pX6m4Zm8c+leEGy8Tw3zdi
hpnWbbtgq1gSI73/Kc4zr1hlPHES09YEh2fPcb5OJTYrnqYT5pf92JaJkCkieLosVrSUEihS940z
aDdASnT05eP1TZHpIdywbULrvuyx9Rh0PZit5ZkyDo9dCTqeo1RDOGeIbwLMZ45zMWPbAfl4MKv1
aNRvb+BhFATW/xEhbEa+1jEGnSEiWtKDWgYWYA6mURIQy/QQtqM0lVxngNn2G6Z6aR96hXa6vhc7
cciFGsJezFbTEq3nEurWi5UPaXFHjTywJ0l0INNEcMtFu/ZZB74+P07zkwJNSG5411XZtd2XHRGb
sws7ISnjZtXMP1Z2SxTdmTPJ65kvh/As2i6X2J8d9WTBoBjUWPPRscdgBP5CdK9gdNAaGqcaJOJ2
VTLB12ghhtFMMfcdz9qa5DbE9aXh29rZzo8GefvwLywZhHnIZCJuIyK+EEy8UlcNQpry16Dpzlo/
DfHNotmH6/uzawIbOcJdU6DVpJoJ5LTgfkiYY6X62+M0igc50xgSN0AXFOILPB/zWCFzh2F2Njo9
iIYd0PHWxwb10OC6MruhGlKXIK/TUQtBNurS5Wt1iLbEReVpAPR6enlQuYqr+wZKelVQHjRJDL+z
eAzDO6h1UBvZDkPwBEqcTohAVywewP/8GV13QbtE7duPEM+sAdwfjhP8hoKUbqXpooOq3R909WFo
V3ew7JtQCtu2lyGCzSEVahNwDlpijhkY+2rcV/A6vVeebAcIwGc+s8NZktsvsqhzb6sYRTYC0IU6
8LNsQatqmvN0XBo87+9mzE3nXvYDaMNOdiI++fIvkr07UTXDP2wXuA11pGAvTWOdkyqfVXvw89Ow
upq/HvMbdq685jM6cgOZevyvF1wS2vFBem8xdJ6DmOFSWpy1rCXlinx9P6vp536qoo9l3hb1h3zS
1MfcnJLUabtR++PtJ4BpeO0hc69Bvlg1i1ttCTE0CcEfjLN+28D+u8D+iBl0kK38i+myvWXdyhP8
R2cAsXGsIM/6Qganv62DyC+fFNNVg38Dur1rpFt5wsLaMc3gOJAF1g6Mt8CfFXe9/4d7Ovl5fTV3
PP3FYvLzv40g47EMbRPKZc19PoZONv/WDUkr3s7ldSGD/w0bGauqKGvYQkarBGv0ECanJT7OZeqA
q0OzVue6Rnsei6fPUVQlNkVJ6VIaQmCV1Vo9+PHytHTnVsbAsFc8YgzsJyoS9IxaoksEXn2jzG00
+tnijF7l3AFY8FNxAMv1eXbHP/7NWdt1JUhtGBoF8yt5VbCy+zRJ2AqZc9Ceuh9pgPlGv/u1oI8W
mOXgTv3zHYuIjCAxgUyEzKhwo9GUKGuj9+h8pncDu7czGfTert3pBhBs4O8N4Nhc7lLJUqbGajf4
nW7nzpi0s8Nq1NiJ0UeSK2yv7sa0jSzhAMfwin2LJnsMg2WGozhInT/yl6Z+SB4iVzvKQSv2RaLI
Bw9pIq8iZgO0ukKpPRpwrP4aveKxc7rZyT8ovn43eNa3GG/bQEa5uFfM2RwzrOnlksbjrBBLhd9Q
DxyXbz2GqLtNAe81G2UwDxInZYiD1+q8kriaIAxg5p+Qw/HJT/rQ85ZK6qmAqX1HgPDiEw1biHrS
ZYotJeE+GDTbyeKuILCnxL1u9Ls2ublYxPtzGak5cj+F+qWrKhH809lcJA+SfSEv7kl4v2lVOALP
FcZY26FD5ulYzI2Xqop/XZedFnUGa3iRI1hD1c0WugEhZzgvbvRoAmoE1aLwAVSLqIhFv5IgvZMN
Ystcr/CoA6w1IJdmyGTTjW59HnPJs+S/mPiLUoIZjG202jZfPO0w3pYBemoD5YBL+N/QTvFrVoxv
dNQpDYT0SPGLaeWF2eCsB0MSShmcILY5zJyJkyNzcAvvnmRYCbs+3jDw4ILfQOFczLsxLS/rBhwO
z1gGZdBg+L+/TwB0HbloQKtc3fSntwNoMARSLzIF1zhlam3kIMjDSNXtqPh5KtuxvVU0DATcqGsQ
89VzZUwsqzaBL41VVD5xMgJbOySuAcQg6uTw+akje1bu3s8oQWlgY0elFO+kSz9Yhj2AO+d0hGu6
A7kkAKEjPwHUzhhEd1PAWaVjcJZh2kUSSu1ZP9K/qKZDT6KKGJC2RbspKWPc0dYh7e/b+Cg50ntr
acIuQFmMLiNNF450DXvUZtDYPCdN+chdbjnJncln7o7tD9vTZfM0z6kL8QygpUkF9ZqBfgQRXyWj
PaMTl6gj0iG367E+mgeOu/52ODiGl8SLIL62mxCRqpwxu4HtG5hDqr70epBg4uD6+u09WLYyBLuY
q7ZUenCs+bP21xB96quHovET+rRUsotk1xIwj4tXGO8zEnPMaYm+PqAGjr4yZ27YTZ4BJKHryuxd
I/wFq+MFhPeX2LkxUmCE9ADj983B7L1kCUM/b/vMmctZhkey63W3sgQnEXdJFM9FP8LrFvcFBk/U
E28VLMBzMUhsXKYWPwIbO9CAhVPm5jBidvAu0R/q+M5YHq+v3O7mbFZOMDU4jKEF1CFQBxqMtbAn
vXtHiQGJoJe9EQxt6kK90GIo0QMabaR/rHXqJPrhuho7CdQLIUIc0aLTXq0Y1Iism7i/metDWv00
ZWw/ssUSXY6ZVgjToUpRGV7bGodomCWvw10ROvLZeEyhNU4MW5FfGGszhyXbzdMMm7K+Xl+o3XvV
3AgQohJLT8DgOLV/u03qpxhr49jKhhMfU3+6yZ7+R3lCkDJHVVlVKuRVi0OAsVR/iINGeYZdQ38t
5xmRNdbu2sI/GuqqiBhUKlk+jRUk6qT2WW2e1uKhnJag0/qP15Xja/XqQthIEp5tuWlbBZgiRj9R
PlVZ76gKWvyW3/ZQOUP9yValM9/ct1wTKPgeJZ2jbCmgWu+pbnjm2IOFG90+syt+kd1CV00R6yh4
n9U024atfOeiuyr9Spr/xdTxfcH1hARdA03RIHPQf+0j9EVM03v852Z/BNczW2WD2wcSWoBCduDM
IuspTX5fN4JdJ20g54ceH5uYVFymrMxoEeKdtKineP4zZ59bRXZZ727FRoawVP20asOqQQYQYmLF
ramkwiXTQViovJ2zCquFxtj0HDNfTW41O7i+TM9Jkle2u9FBcNHluhYxKt14DqHztkZu7Z45c9Bj
UNTswEeOhodvyzc+jFFnjpI7VZAEsl54mZqC/+6GWp/BGjlwQEuzjxxd8Zd3XagbNQX/OsU1cEFK
PMpAidJE7moTjOXoSavJpst2lNEQWfPYHhUJIuaMcNlFRZdqox8aN4yAbzW9Vc13XN4XQgSHo436
FLESQqIaw3P3c+bEMsCovRvpQoZwgGi/LI1tM/hrYHUkaFRFhvdxxquIA+8rnoysTLZuwlmaNW1E
2QMqoat0/Ksd5vCPqU4y1WGgQ5dBqO5Hi8iJI03Jm3HFpkYlYmmtmOAdVM/t5wIIA4m71s/otMqp
L93rZ2zXTZgUQ9EEEDiwict40U7nMqrnBvZNfT1Hg4LkvttZOmYiSWnahKF1XyyEjmWlTAbF+YnK
A0hyEqdKmDcvqmQQaDdfaKJxUkezvonqjbBFU6l2eTOja96444xowEkA+DZnde99YO0E8cdplTJc
7K2dhR59FctHLUtMlFdgKiV2UiBHGUe+EbGDHaeS2GsvXLAZuqEYiqPochXChTUiaxEt2J6uWF0r
L3zSZ99ppx6URfeZMXg1A7D/dZPYPV3wENgxHk6+4q0ZSKZkU/OcK0dXHuon+VN/Np7zNsvRwkC7
ROCOjaBr2NJUFS2tyBbx3zdvlrRcFkUbjMGvyhuyPDbWqaokt9XeodIIUykWEYndV7kF0tGYU/8O
z2EQb/6OziWe4pxiWkqnyD2ccG1pREP5hJdJ6atHv96NYZqqE/fnz0BCgP8z0WbenPoDJ/55R9B1
IU4w/aYyenN4Vs069kABn/zr9rATHGuEt5RrqC4DbFRwEXkz9mrWY9x5UL9Xs4uBGAegt9L5pZ3T
dCFGuAXThpaEGRBjzT8wj+Jo5Mt1PfbMbKuH8KxoJ0abzISAOPojVivXig9x8XhdhmStxCbDgVNl
qRFkzEyjztgpOQANwf1BW+BVj7FWvd19bxdNTHmqpWHE7QR5TXs7k+9Shg/JmomAMGhqRbOUQVCl
aPqvll2eu67xwKgg8QDchF6dmBcTE/M9RZFl2cigRt9+s8GKtVbBooWO+YdVyhKqEjMTQWAwHTon
sQZR02KfEoV8MpPI+9+MgC/qxp+ROszNmmsTd+es/FTr7Wlhx2V6OxI1u9h8ITwGbR8G4kxsTg1G
5mQ+EZIF/Xi6rsxeoepCinD8rVlPVHOGNp3Pp9HioEj92QVyrz8do95hn6/L2z1BBsGriOKIIFq9
XDwd8xZKqeLyybU/V/1HMZwYOaNhWGJx+2pt5HAnvtmkiM1la/GCcOstvuLUQXKODvqhO+mYE5PB
de4eI5NoAEPA2xKN4pfCFBNNWUuFNUyXhyJ7CtOHuZW5ApkMwRrG3KqjhsIaxvhLZbrp8CWXQa3L
RAimEA3Jqo3c4LL1zqZOVH9MZH2su9u/WSnhFmDrinkHzIn4SXk/GIXbRFUwZ8dh+nXdzHYDAtzN
uoXoytYweHy5JRhDLPGsU/AWmpRzo9MgUnQ3MpMDrTDwPLXO0PfumqHmrXdBrcioLvbc0Fa8oGeb
oEVtjSB+rL7bKmiIJT5oXz/0MGEWBi8+kwkmNxRLCCqqGvgLqDxwrvb15p+AR1Yw2jMLjD/+R5Rg
eY2qhl3UVZjC75PGYUp0q8yzcquYWicL4/jDTrwotqKEXQOCb1H2I7SKTxwVCHMWhZP+JIfJSzki
TOpET9ftZHefNroJ+xQrdqLkBAItYLutqno/UOPbdRF7bxd0Ir6snxCYGDNTM4PLYI5xxwdIUF07
1MfOWz9y8MlE3unAnduVZRTDlBxTv1NtY8fS2zXQA3JEhSpxAXITZEHRudKImBf+r8kTnHpXK62y
MsjLT/2JHW2fHZRDBmRkWU/drlvfrKUYsMSUdDpZIEmx14DlhqsP6XEAkcZsTIc2j8/91B9aW/tR
54ZTIYPQGLnkybvXObDdTzGaqQcLizPib+BY0ASIlOCOz4HEqj+yA2+yo3h/HBOJoe4eQgxwgeAM
U59oO770Zywnc16lDRSHfvNtrvgRO143VP6JV7v4IkJsjxysiI2KBTst0XVh2OkpC2+pMdwZ7Ktt
WN6aVocuDN+e8kV783/0EmFS01idjGaAXgx0OcNXEv51Xal9i9kIEAIBYG1OaxVBQJj9Px1Qcrd8
Xz/y1rD6QGQJF8k+iV2fKYJodW4hLqeYFqfd4wIKmdiQAXjv+q2NVvz3TXgzFOWQphPEzLFn2b+t
QbJsu2qgGIwGLTyn0eV2+X0gkrY2K3t4EO1oqF9Ra57xzHnP1pgawF3QpYp2bf5HbJQA4Xxf13kB
vGRwbVAAkBvfgR7A23/VY/xbdoJ2l2wjTbjGyjkOdbWANJZ+zgFwrspaOXa9LjJhKGpryEI85102
6mhlpDalgj3hfoE3xIw/R4d9/HtMUGpoe20cGt2IE0ygmGcUukyIU89wOE5zMO/ZDeY3CseEq2fo
iYlQSytdGdcsvxJfuYmNXGHXCF4+UcktXGHUWe3v2hSw9M4aT6Xphb0sW7W/ay+LKuxaQpRCM7h/
sPK/Ck15SCNZ9+2+h9goJNg6Oiti5P8gIk0cDhxZxk5K3AQk887q0yNwAmV9YLspuO3eCWHHULem
sTRcJGhZ8mB8Cv9UVuSQVDTaL0ddd6Vdv7vOfaOkcH/kRVz0KHz9LZHgiubYQup7+lS2Riki/A86
GbqEQEzenKrMMwz/Pd0DFyKEYIMQK5yNCiIKdkPqJ312q0haVt2NaCwNzcsY60CLm7Bc42zlSQRq
DN8Kb6PIMWvFpVGQttRRTI8Vq7OkQS0HrN91IS9iRTCCuFunAYjQEHsHFCgf7EOPICB1OWD4dJQl
FvcNfyNNWMmpM3FBWZCGq7E+cSSa7AAH3Hk06A/D03ummjXkaPGaR6+UrokNYGw2jKVLs38cZBrY
7TOTF7AJjuzhPf5+I80WulVREVlYY0K7SAEywU38jlIytIEaDHhMzBK7zVSrNvpBgzYji102/om6
v4tasCQDuHcRo0cKNUFMRVEqUhikyDGmVr6gwUT9bv0Rqr8xwXr9GuYeVPTnwO3BNY9yNbqxBCsg
nTkbhY3q16j5VfK7Q0sWvHhOZWDxu+aGbkpeC7BtDBgJZ6rq7QKNGOj64hzeHMDKegAMnqsFRWBL
waB31w1TRTjBuIpRwrmMLdKht7ShJNDKCJ0RBX8tLdx6kHpyiRwxaAZjcAwAKcjpf1Vfk6N+TL3+
2KCHWHfTP/5G1pEu5N4rGSb3j25izGytYEkGp8vorx+QSEF5dC6Po/s3sE54r5qODOx4977aShSC
aE0dZ1KmFD1IAO7+AJAsJ/Usr42c5ARfgYya1FfIdOS/b4KpeF6Vqo0hUcscO3bKE/XXm/pmnf0O
9OtFMBxl8Eh7kcZWRyGeWqO6IJaCVU2HY7QE2iAZs5BZCv99o1Gl4KlKOnw/TD/N5Skcb6gMy0am
ghAstRVOcmFChNqikLPgZizW4Lq32NUCM5zo/EbaCW1jl1qw2C4STBCiSVSZ79NZPeUtaiCzDIZl
V4yJwVpLR4sy/l+KodrSmHSB89YRjJV3S/5Y27J2iX2HxCu8/AmCRJpgY1PWWubSJoBJPRoHDnLX
3oC9B6goALgLZJ5id282wgTzGvViYOYIYamROG3xu9TfY19Ad0GTMLwsegUvlyxhvWpHnT36ljE6
5to7+Zi4pkIlr7ZdPWwNreNYNYJEyKUYK4mGqB9ASkX6w0IBtH96m4HxRhk07NoGquI6AKcENapS
Z2aXh+jyGFaH0o9rrLlz6f1vQgR/ZkWhYYYZhKjFDYv9mHxmv69LEF9JohqCbQH5foyLyVa8LENi
wyZHLQMBY/glSfo/9LTwGnWR9EiIR+ZvibheGcAhMVMrbExlWysxQxPDWlr1Y0pGcIYnh2laJVmi
V6dGlCM4mbUmVTZnkKMdFr/0Er9+4ihyvPSdu+zP68v4KtkmShMeZ7neKawynqWFB+2Pxq3c6K72
Z/3voWR0A2mPqyz8F0Oiv4XaAKkxLWpimPzSxs2xAwexic0rq+JYfy9V5aZrDyR+eJdyL3IEnxBG
q6KwFsrxjMF6oi6fvYu96EBMNATFN+qxV6QVuH07eREq2ElX0LhFU7HiWdOP9vvEfnWKe10vvifb
iFJcPsFCsomWRZ5w21dudeU8sM6rjZvYesjXb9cl/RdjfFFGMI9p6sYijLCCre20pxLD/plbAl/C
VQ4FAOlk6J0yzYR3e2/2Q7Ss0GzUlGBRVFcnyj1Gv90kBMtlTCVuiu//tYUUgtixMPIpa7BVMYl+
d6X1qINE/PoK7vup/yygiEHWDbpCcwsLiHkJlyPlhKviZioI0swpSFfDp2Ei0epV7YrbB5C0wDRv
6ARPG+F4KXEZcrY2MMA0djAtozNYH6w1c1j5kM/HpHzMNCA+3yfTG2MXUa5w3EjZjIW16nAZy4e+
f5h1FP4k3nHPQDSC8EiHMIwGi7dXmJMEs7YKeKkPYIFLmi9N/MDYOZc2AMskCVdYFofaOFdcmSx2
SOHG2p3RnU3jI5WRIu05jK1OwnalCmtaq4ekKDtO43dDObcy6h6ZCGFnKstAj74NEWt/mLKHNX2y
w8frhr7n07daCG6PAniBzwoB7i47p3riacYp7D4WVGbd+6owmDX6v/VXmaM5jnrUcBjil8IKKqL4
raaewlSGcyIRI2aKwgUv6c5Q4fjAVDXNldMYi2OtX68vmkyKYM5Ez5iy5ETxiIkW7PWnHlFnmkKJ
D5JJEUx5AqFuUq9YspZ0Dguzh4hkTjVTSYJ+z5uiSfCfnRHDfdx5DV06KFM3d2bykUWS6vX+9zGl
Y6LYi84W4S4ahq4gegw18hVgm3fVKAkXuLcXbwMNgA0GA+QQIIL5Mm4ekOga7zq64DbgIKzkiODu
GdpfWmPd3Y6NHOH6VsZi1ht+UiZXdXlrQRq0Pyla8x/1O1BnAkSHPMi5ovgmv9YOTLS8I5X3+F5q
F1srxsIMXK3UAPYMZ17DOO9Dl7s0qHCTVxJHvaekTjFUxSeYATUuiGP2lOlzPEf+2nys6i9LejvR
L28/PFsRglNbS4RZC8CA/Nn+kA8PaXxnaYd3iDAAQKFqyA0CVPZy0dKhUZbJqiCCgNxUB1bpx1HW
sbW7Ui8yRPguXV1MJTQa0Em0t0XrIgOT55LN2Ds5+kaE4Gbixlw1kkINo4iclnxeu3d4mK0AwcPY
zaIaCYMO6vzBQHIzPdr6O4KLrQjBoAZiTJaS1ZFvm+tx1A0H2F7+YknHB/h3xHOiw4dRgxrA0BO9
jEVaDU10ZeQ3QM7oTw1mI4xb9JK4zG1wNGVweq9Sfzxo2srjAeTG65ghZvzzFfLiE/m13pJj4Sq8
SGtnoHIvUa2qZX2Pu9aw0VAw6opz3Ma0wGZlT6X+TYr4/GpqW1BJLFKRea7wgoaAqqkOFY08TAt/
Cgn9QlfiKnboRV35CIAhwKJ3snrm7ml6UU7M0sAw5nm1sJxdkQCho3QytfX75T1+YSNFsPdu0IyG
zNAwU5SvCVmO8xiddbp8vu5+9mIqwNAhE2TCcZtil0AXJUZSkCX20eegdQ9l4+X5bz2+e7sUTEjw
QXFcfq/aBPQmG9WyW2N/QEZItwNqfaXNN2P9dV3MjqUDVR1IbmAyILhjxa0BDUZTKYUZg/Ri+oun
AwFH45OD9UFFU094/+Y0Pg7whTxhk9a1qtEZBnlj0KOS7pVe6mUuZhI1B1wQXmE50qudf/LSeVyK
FJxUGfWRahUWmK1OHJMftO9AVA/UoMKoOqsdWVj/+iRDHHoTgTEBQhYUyy59h9pW2kAXPfan7GzM
3+z+zSmvy+8LkUqd5sOaDgYYotJTvP6qw4d0lGFMy3QQoromTXI+44QlW56q8Kz27nWz2/s+Cojo
GEHiFsVmwdsVqTlgziiMABN3HtWP0ob4nRQJeD9eBIgVqnXG7qyJEgGdIDqaN5HPEfaQ43ZaVJVl
rYCv3dulMPEmj2ALiQltki4Yjc/Jr/LNbTb82CCKB/QmgOABxS1sCFB7GG0N6AM48fRUn9BNeWec
+vP6F+DMpayir10cpMG/AUmSGuBMEk6MpajV0CLF5BP9Z0v9Uc898nsYJb5nb9koJcgMIH9PX+GL
53RsM1YDQNKqfk+pr1WWO0eynvhdIehPV3nSBcCigqWRtupYFjNcPfWADtvaRBo1DGEJHYskRr3r
SyleKgjlGd8vYZNo1yZrA2lAV6K1y5sLUg8wnCs6KQDGkqHgK+Vq2fNtFMV4HCELAEHiA0IdaR6T
MY3BOWwcVGSmY8/2lw/8+aB4iqRtcXctN8L4qd5ERcRaATnPhZHms0k/dPPT2H+/7hhe9Q1zQwd8
HlJhAHJEK55wlpI0azE3rEd+9HXw+X003min5XtYOtWJ8ekM1ZGhHe45o61I4UoCESIu2xwiZ9R4
64MiuxD4tov3D7VR1wEtDAGhjmAWdttPE2ZnoNL4hYIrfEwdROaObt4mVeFJ1o+vzzVhQuSqx+us
Lq2GxlyCzs/hYJ2sEs0tCuia7ZPy5vAfm7XRTDhcrLBHexogjLaPOnXs4j6M/0eFRMrCYmmQNdUg
YwyMcx3Mx/XQgN5YBZe2rFq5a98v6ohVuKyb2jwqsFFZdszMxmPlz9J+lGwQ951XNsgQrI1E82wp
PYQkXy39/7eoV935zDue+t9IdEhKpPtuaaOW4M3LeMGQ7QyJ6sc4cdQzxwGE0/VMwytO1MuC0L+u
4+6B2gjkv2/8xNASOmcEWzZBXt4F1iybrt13ExsRfCs3IpSYVkk6QUR84uTN63EiwZI66snkSFTH
qfa1x/E9vomDfOLRDuArUGJcCg0TOuThQGL0uhYNkkQd5k8sT3Pyr+ZB9cqznFVkN45hwDbgTJCA
2hL9+9omxqTUPJgE5V71WAPd7tcA7F608roymKW9bdvKEratWEEMRxvIssFtWx5JJjPEPd+0FSBs
Gvp2STsvGl+/v8mxWOHwriEDAAdSMMq9wwwSMxvoqMDCQvfV5WYxtHRlGsp+6KFdnCRyVAzS4NF2
3dJ3zxaKzwD2x5A3ZqOFs6WXC1rfC3x3ctcg/0zRvWid6mPcPBN+VU9vz+ChDQUgF8AEQKYdwfOl
Vmlq0jAqUb1Xq69LcTS10dFkIFK7RrcVIr4w9HZRMi6EffqbMi25M2455kB/AIvre6ImNG5R9G+Z
vLlfWMIopSGxov7ZxJs7ztAWe4lb/2XlLrpfAHOItifJru1Z+lakYOlZnmlZVUPkXN8l9+kDn52P
A8NbUURdTxzLUT7RvuuytkKFras1JPpLpYvh+OuT4ix30RlcI278CJw+EJCCsdqRqMmvEvGq0dC0
giwFbshXWbN5Gmaz7qEmM39mtHJI9WGhulsByNSIq7NlYThk/IQG7DVzi05y2nfXGG1M6HkFmOQr
AIRkXRu0dkJdZQoK5VzIBnf23ija5vuCkVYUDJbzCOXMrFsx9WTNt0VUfClS5TdbkkRy0PnmiEuJ
xhyVY/dhvFI8d7Qm4D6gKrRZPc3+U9GcASAw1/drb8XgRxDFE+AA4/11ebbtaB7WIhzwfKAf4/Im
o5KTpvHY75USFIOoQGHBu06s02ogrKwUA0tWZGNCb/O47Wcw3ox25xVh9n+kXVlz3Div/UWq0r68
auvFbsd7MnlRJc5EGyVR+/Lr76Ez31hNa5o3TuUlVa4SGiAIgiBwTtV5bZ+ZjRvpRfRgqo0MQtBZ
1Y6LXIF+R6FJG6oDQR/fOFfLQSts84HStiq8MW6kU9laqXRbxeBQ3TkpwF7cqS5Tw4sm0pe+XRbW
LQpDHdlFtlxfRRK6YsMyKZzCNaPBQW+5NhjLVQLQBwvt5pqduVarLLXXl6OZeT018lNeVZknxWla
eSrViJ+kZVZ5i5ovn4wx6jJQfU76aVYXcIsveQFQ4Fwt1dzTJcM8QralezpZEkypzGYLjriaUu0D
GTFom9EjjXorA4o9X0NFXWbqLKBGapt73byCqm5Gdpf9ZNMXVzK46NXOM9oMWsiYlL+jeWcDKltf
/MsyNsrFIKpZCeGc0S4ipxl7gLNQ9XpJb7r6NGKcfI69OH2akuel/xbRz5dlivTidrQJhkCti6FX
Usgu0QzPmbxOdGPe3GQrvbjLWOnkRG7yskCvRbar7OYbVSbBk+vmNluJ4K5gc2y1FpgAi6Czv0s5
Co6FX2V3anvU6LXSCerEImFcmlOiwy6POxhtLG+SIsSsvhvrLwVI0M1HKrrJCozH981oS2fNLYFm
tfNga/dUNO6/FdNXTscHqLbM7aqp8X25eqnzXa8jZSs8TYRfKXA0m7uClenYWVXGHK3WPEmjh36s
/LI2BSfgZh61VocLBhZ4MBRtYmtjeTR1JxS7612+o8XO2qk+Uqng8gYSLQ/7++pSVNVaGU8a5OUZ
Cp0N9VsU1y6LEK0QM+1KBHAKJ2Nm2we1ysxPbQRre1BcuQTjLKLuZWHMd9+dV4A8A3UJGgxMvnaX
oKOOMYdir8rp1SCpfjT2nlmNPzJLBhBW7gGEFsx9kaClYaNVC3SvmM4EODMGNPHWc65klZpVE+dJ
EUTzATRHYPbALc/aYdzhphEumlAaFy66JJFspIVFAIo2djWvdsZ9+RNItD74iQXLt+UhSMYwRIFH
JQUlynPNCh29LX2rkGAZQHSTx64mahYUSeD2VhrntYO5eBKgxFe4HfJNN07yw2XH2BICuGtFxoMw
2gB4x6h1uQdGzFIEZpp7TtfMbg/+I0E6tuXqKyHvWgDqaEDWMUPIFMd+CsQ0d6xrwPPZdXEF+igR
YxjzKt7bcQVy4OqApHo3ZFCWeNhJ56kI9M7y4vJgqT9n5ZBW1MUoaHjZgGybXpLFdF9t40Ya+sUq
IKuZzWCRMeg800c9SveXxWytk63gGQxMUToK1FwAHGS61LTDOqGp3jPAfjc4uSBGbIsAkDwm6/A6
8rq7VpqU1Twn9STjSFJGf5TsoIt/l+qXlaRtxhrzjwjOpdkEmWV0ShGQnAHa3muN5jbT3UdM9SaE
M5U80XaUJeiBguoewxte14uKZiJTsb+vTJXICt4nbIhQQdHh9o32dSSRYDm2Ns3aVtz5MDaqQga2
HGpafLFroPPG6aGgeNxtdMH+3DodbMx82KCis8EjwMWyaOrNqUuwP+dyuEr1eTc749PSUR+XFs8x
cKee5rDSRdhRW1sHPfLsIQ6g+++4C0DNDdJYGWKLMnVLLVjK2S1FqP4CIXzsweBZv5g5Nk6pXmvN
gwmMY1E1bnOl3vTgzTcAm6XKIughq4Ob2UAojN24+qQ7AsfezIJWBnv9+8rtFD2Rhy6DLuRQ37Dj
bYldAnafgBVq9RsRSdHmebqWx+0kfSoLOU0gTwfFyb4MEzC244SYfQ2oM6Jx4s09tbIit6cqeRgA
jAYrEu1ZpneRiDRg28n/9TYeZCtypkhVmfGc6KtmHyfnarKeIuOh7Ig72y+xKbhOiPThDoZcM2Nt
Zt6dJd+Q4ct1cDnMiRybS63MqayU1Mb3u9lxzRiU3N2DNu7+TAiXUWlVXRi5zIymp3c0yTDWqPna
NPuXxWxdvWzEH4vd9IFty3RdOTaJo0wqMtxWiG56Mlij8tJdypNSh1KNzKobBAFvy3aOjWZeIPLi
uZcfQsuWyGzKmhIccWnfHlCP6sBkUtXAki6aohE1bb12hHFJAnAFAMcHWjMc0Dbn21mlRUln1QS1
bYoxnRYo6/lpvkXxBVXubq9Td9m9kiSe+sh3foDP4LJ9tyqmZz+AM3DRzxZYA/EDppf4Jt1rV5I3
3+bXpiuzYUW/2QlbhTbc/0wi7/7UBsveCIlDOAaLnwf2wfLcPvzVjkuFJVqRPG47lHMaacncYEmd
R1X3ikhQithwmTN9uJ2QgpqzjSXoI1e3wwJK3etOdI5sxXfIwJsYzkK8yPFQqkrP+G2skgTKiNGn
ypkmD7nMjwpEfG49YRCQyEYfzp1jgHyvGMFWT5/TGsNeTSqp95ddZkNf3Nretgi3fkpcSU2uYIuQ
5VaPQ51UbisKyRtrBkXRQo3JCZtBCJxv+5poVtw5LQENcnFsm+6BgO7gt9XArUa38A83tXf9N2O0
GIOdVySIo+mJqpa76OopSRpBsrZhLVyhDID6osfQUPiV6y17WBwCa81x59vEzWLFL0SvECIhnAuW
/UILjJnjyll4qlYdUxX8wR94DDjThB2jq1BcpnbSmSX83KZ5QOIrWk0+ab/b3Qf2kwyIQzwpsojI
l3cLebImqhUkqOTHjLq9/Jy/fGDpVxK4oGtJGZGqCBJUTDhNgFIaS7cTdSptZBVAh3hTg63ZylxZ
pMtlAwZETJQCZ3W8oUl07cAFmvRqtMN5/CrprcCltwrKaOcB9Dv4ifHax9f2CIiE5x533EBr5OK+
a6gZ47ENw5FZXehPbda2WWgYhQUSEd34UgLPFhRd6E3+iD+uwxXnjwN1OhINCFdTRFzatchF90Un
KP1txIizmMj5o9PNSmZNWEXLeOmmEgRMgkC39fC8lsCjHcpTK41NBzV+vaVnof1oBLpruxoA3qJg
efh9twSYPkDh0dqK/3AeAzSYWO8qeIyZ7/F0OGWHqf39vla8VL6J4GI3iYFVJpUIFIqVuXoCSm4U
FQsq6pDaikd4WzNVjBEwamnu2hgnkgE2FCxNmUeZOxnD36AzelGl/vtli7Gf+y57WslRz/dYPSZa
GiWQoyTodwfJHb0ph7/rSDTlsS0HKwLGZYYxy7kapodwvZqwMm0Ue3bu963hp7VfmYJ73Kbd0JYn
q6zfCiSw5/o0vUEccLMixDbfzdgzytvFDC+bbNupVzI4mw2l7liJBhndi2y4zTXDXKl2uddLaNcG
B1woQnndTl5WErnLoon6l923HU6nl8Fngx5SkBNwwJohuSMenhQva7hxZVCUlTguuufxaDoNhYJU
+tqWrauT+9751jRXZXSjdz8vC9v0jJUwbs+WdUttNYIwCwP9pnq0DVQqJslVB0HBfDPaoZ7LKL/R
AsND82RxTGhbE1wUotsxvaGWIE8RfZ9zi2VUHdqbOYKP85CQ2J1FbGPbvg30DcCMMioZPqUzpswp
a5Zv5Q9LtV8w30OCy4uxrcObCO7Y0YoZ3WM14nVnvAB5YxEd6SIVuDAAhj+SAOiRgLK7RRFUmceX
ZMqsW0lJMtHo6qYuq0jNmWua0HBSZDDRZHenGO8vGK8QbJRNdVYiOHMtQ0XkYsGKZDOesoyvEtiQ
1Prz5TXZ3v0rKZzRErtZuqhG2ijtB18OrP3iAkvya32gx3GvHS5L29yOb8L4mh5r6wLyMqxmSqMb
z2ixu5nl27oWJFqCxeHrek0MpCxwL+EKhNTDfuwVQWrzH0H6f54MbtPzg4DITtSRFJ5sfp098I7v
Ih9q/MM6DlgkwSJtms18E8edO7VROvPMzjdcL72JXDv53xpiwGAKBo23nWEliIsyMgXMhcpyNvu0
gLp62YOer/ryq5/UeWxFQLCbHr4Sx508XbJULWXXZtqrO0mKnwYl9uvEEcRmkRjmLqtUf0kLlMZj
mM+QgJGa+FmGzlUROrRojdiPWAmxJmnIwYqEFnPprjNat2xv0JXlGqIJP+EasR+yEjSr+mSiewM3
1iOjF5/22mnxqGt4SYBT27+8YUWm48JcnWEmgBhMWHk7SJ5dPs5UsDrsE++SxJUTcGEuKa2ILuyi
P1aNP5b+PNyZ+ugBX0o1BKK26uJgoNDwaoqXLFnmGYnSsSQjqVMSRCeGxi7dZN+Ze7Np1uIDz0Bn
srh1cux2KucRlz3iALuuQ9eW/d00GS+taFJt2yVWanGrJCe6PCcl1Or8wZdcXBqPDi5CDFQWIPOC
+/928FtJ4xYsJb2clmgFDOa7EcGvRG9AfIqvnZMeqvvI+114Pjw9ntmRO6BouiRl3cGOXXPQs1uT
Cs4kkfUsLphL/WyUYH1DdP00hQxVMd0xXKslaNCQKvKKzQ3FhlmBPYD5Wb5Z2pJAIJRayBPBGGKj
sVf5uxKBAYpEcOEux/m6NKxAkw9P5nDQ5r2p7z8QFlZacMHOzhyLlg5EUMcM6/K7Tdqd3IogijZD
6koKt4OSsVmigeVzegl4p/ymLGY3H3ZzEl7W5j88+m1RuP1jTnWWoWcIJe/etb/au3yfhZKXfK7R
fo2B3DS0RQmEaI24PTSiMlyPBBLrxp1nF4+1bom5hrl3DQw1YBpA3ju+iI9yW6iDZxPFwAAH3/li
1prTKDlSvdrIPDwduwoOKJr9uGzNzVV7ezLh0V71gqKzl9XbE6Pz+haK5d87tH4NpWAUj/nxu4Pj
TRC/bwu9kIqJ4uEglYJqOEz57o8U4Vk1LfAO0kLC9ytzOBom8ISbn8SOvMTIBKfsdghaqcLlXRhs
xQzFAFHj65le7QB46tlu5zVe6X0oBK2EcVmXZZbOMKi4E9dO7Dk2Mrz2aMv3l4236WsrIVwQmpYi
KxoNGjXS0aCfh/4+zgTVGNH6c0GoIaZMwPWOA7Z+RCmGToIrt0gFLvzYdgK6IBmOHOV7Wb5ylGOq
PP2ZlbjA02ZGptQ2RKSvO/+QIeIsorYawYa0uFgDbtA0ohGEyPO+GTwrv9OWv0wgD/yZLtw5rY2Y
c9carHhEUe/N3Cbfd/rDH8ngm2/NOFV0ZYIqJjlO6eOg7gZVIELgVXyNXiKD2qCZH7XEOQKz3+il
sYgjSuBYfO9tXjROqigQQegjrfZALxg/MCN19ujJ7fFsQlFXb7DH0VR1L9mWa0TKEVnUhwLX6kLP
BS55oLqV2bhpYyV8hmQxgI3qFcYC0E2i6sGm3VbCOKWGxQBQFNuQyAWy6llWPC16+YCDrURwYSs3
iFmAeRGZAEBHzYPe+FH6+GcimJar+5s5EiVPUSoMkm5f2D+V1Eucn38mgotcGMbD6i9YlXQ5IMmc
ylsh4vT2kbWyFBe6ctAeLlTFtS27pgcjXPa2n14XYNnL/VjIyCtaeS6Eod5amQ5r+xjlu9gJLFCC
pOGf2YwLX+OcDtXCnk8X7eeA8OVUgNVLxo8EyTer8QhEJSZmgCoBKY7q18ND/uJoghqOwFT8287c
OynAlSEhdW7AF5V3x0r00syW9l3itVKC2/Q6wU7sTayG3mluZh1TetKq60b/YiQ/Li/KO64bdvlD
MV0xgRwgg7SY2/Im5hQqM+ux8Jj9ZTfbetd6aQDe++D1dusDJm4vaoHZMuFaKBcEuo4kOW2QWPTt
9wIvSfRREzU3bp3JaxFcELAGp6trGyI083ua3DVoGDGBBiwq6qtsKfilwrg2Vpwhd4PT5DzYoPF4
Smvm1UOohcsLaJ+RTmoPDJdj2htBHzo7AJd5eu9GD4z8w/EVgT8yY134BTwKTV0VGJBglw5DCp32
JhFZcnux/tWQf3iRMNymx6/ZDUCiJs1XJ9MrJEHNQ6QE5/Fx6ZhkYGY0o9odE/TtiPgItx3iTQ3O
0VPbaLuWZU+ODYzK+xRt1inxRA//Ij04z87pZFKVdZPp0efeOdUi/OzX6HJptTm/7pe4KGcmAOyr
QAeQA+UWALhTyCqVzNEm6g0B3miBGFBfy778wb37Zkfu6EvyhmAYEHYsxgKQov6CmV9JxDW8efit
thXfNTQlyZQ3JqSMR/M47qZ9B3yR/hpJrxcLG+REHs4dflaB/jgMeCBWYBasn1wHzcrSsL8cadlH
+IXTdQvzAyiOglqUWziUKmkTNyrmwRbV9vsUnffNpOxbuxh8pdRukgX04HOTZ4Jjd0OuqqEaoQPd
AbOvDve0UWAEsStNFBMVtfMMwFdU8X3TvKgdZvrv2lqg5cbJdSaN28ekGUkzNZDWVs1Dk8teG1te
7VR+r2T7PHP8y0bd2NRn4rhN7fSGKfU5xDk9CvXVvnHITh92Ufvzz+Rw29oemmKuWpRIJaD1avr3
sVXc2vrb6H+/M/pMH85JKrWOtNaGPqX50tO7XhLYi/1OzgnxfRsIfCiOYpiI+76tpa1EiZQHOuCg
qUyu2lQTiNj2gDcRXHyIFAfMk4B2CKQsUgLMYl+lRpb4mlHsMBFe74ASIwtEbh3CZ2pxqTKp5aiv
h/hXtDB3KPmNP6PThNdW5DJHCQytczgje6bElQlYSAyP3FkfqHKf/Qi2EVfXjrJyzLqmCar2lbQc
p0L/K5WXxavMyXFbksIrm7R/GLPiczeD7VcCQXwwpYblARlKtC/erbMGzCQDg4UKJvAci+/odzSa
aFljmP6U95U3SuoXpyeiEuu7zccJ4VZ6aWtbLism5GUOND+9UYH/CtAf03dOw3OyuNm+24kL/O8c
jBPLLfbQORXY200TjcZ3qCsH6uAEmdZ5mWVeO44a/ubO56Rxq6qlVj/SgknDHAEwDEY59hLT8HQh
3JDInFwmCQabbjJnmFOxvzXK5BrV3pDkkIrOVoFv8DekPNWBS0Agpxmf5cFTR0HVeFsPtARZ6F8F
YQp34IxoWwZkJb6v67NPyVMcRx4Qtt3yt28Rr0vzJog7aypdBSQ8c4QSoH4z9nY6a8fcEqV07x8v
ODncIWPIcS4tMYCsxmN+MweY2D2kJ+VmAn42Ik7niuZnhQLZCq4iSQsOS3WooZjRY3b2lX2j2Dnf
0kP2jdyofnIUndrv0y1ORe5cWBKyxGhuhk/4E6pMedB9drwmkHa4sBwqQa4vchD297V6ilZlHeBc
0EH4slQH2XqepFsjFSGdbMeJN/fg4oQ2W9miTwx/rP1G1b1V1q6uNK6Rd243ifLy92MknAW5ODEq
6TKB78b0u9CJffU4XDMuciPIr4fRn4LXNy7vcmh63+3MyeQixtArVtdZMKRa3mI6iLHGGnbY2Z+z
5qYqr2fnQFPBZVPkKTz3I9UQ9GcVMp2H8rE6RrcveQrURNUF4NZ30Wy+SEM+ec1VmVhND6u25dUy
3KgxBhRq31IfTbzpYW7Cbburon74M7s6XGDJk9IcamZX+QgYcA8oervqmr0Yiuqt26H4Xxfliy9d
ij4nJ7eh3vK1kL4S4dgMC01n+d65hzhcJNEXq8XL62voylTgAGr7BEDIQLUxXUb1FwuLEaJ94HCR
RDYiYHCnbB+8YPq/OVhXyYN9MP3haO2UGs9t1BOdA0KZXECRYqLIwAICtFb9SnAQI3x1YLGavPHW
wvNydvxtEAzOrlxsaQfgH2Bs2PSjOQ3mxgmB++pf9kJmqEtLxwWUvJ41mslsc0uA96mPMxncWjR1
LtzOXAgZnRjtthQeKO1l4KC9TrJ2gEbylqAAuKsZXFbqfbnxzHCYPzqP/VIjNy3YVViY1Hf2bn4m
L8SPDsZ9G84hnfzpxJqsROCrl22JIZ5zqdUsO0BVgIPk1Y2WfrLzMBcN7QicEP1P5zIUQAEW7QwZ
PQA3ia+9YBLOm/aWZ3yN8lA5YpxwJ8KYE+nFZSbofkELK3PDTv0xDLHblVdxLzitRTK4EDI5Q9mg
eAYZtvl9JIBhjcarxhZljZdD4TvMQWfWM91h7p5PT7H1vRPRR4m+z8UIMB/OE2UuMCXfEvlOGQU3
d5GZuIhQZ00J8D2YKUfH/aR9y6TbJP0p2D0iJbiYMEukXTR2RaiDIjtEdxLuWwyrdomC4qAdlUCM
HCMSyQUIR1GUJKlgt2EJ6+jYizqJBckuamPn+ybtlUGZWOppP3Wg70S3G+Z8vfrL0Pw6okJRu5tg
pfjeZaOYiWN0MOKEdsH5i6rFrt7/fXmlRDK4YDA4ko5hHyglGfdVfGzrx5wIHE6wMK92XWXRmg2M
rJptmImEAHxOjf1lFUQB7fXvKwFqM9FIdiCgP+rH9IqgC9HxumMfTsG0y32yE90LXqHL//vIU/iq
Rbz045LPkNj5Y+Aorr1jXNbR6FoBZo1QHWWYmSdwFv1+0+D5sfR6bK10zXIwgVssOhhq4upqmAD5
YPizpAEVuHNPTzBFVSkx1FOkr3p2lZDPghUTeR0XHmx9rihhobp8UV7ymwbMzmy4XH3Q7srn/FEJ
5L1ozdhvvrRkfHjA9HJtpMgfdAMIzHUgqcE8PBA59jPRgI4gV1H4woWl9XY8F1gk9AwYrhXWJ8kj
OGs92c99kG4KrleCDca/83ZqQlD2xXJFsuSm1eB9sBLzv/QfcJnnDiHps2EXBiRkDV5C0QF+EDjE
5fRfUbn8ALwv/+Q90UkJ6Y80wHPNLrmZAtWtHmI87V6WJ7IY+/tqF41S2VYmKwjW5HOvPktVePn7
orOCL19XqpI4agqD5aBOq0BdboVZCCqCJsiepV0Vkp2IM1kokssbJFUeJ9AOQqfGlXpXvXulxdgp
9062/zUu+Nt49+exSOXCBGoWuVMkUFKljS9PXj6VXtEJojv72fy+1YC5ATIe3FTeURpbcqQWZFFw
rA+fZxpGyZXR3me/DeUIVdZSOOOZ9qy3BBBxfkfdVPF7UZ+ESAveVE4LrOcO388ALsyw4O38OpIf
O+Eg9JZnrxXhIuvUTYNt1xBkuGCjDUk4fJ/upacuULwqHPfqfSqkUBeJ5CKrHev21IIp3tfcKvHs
nR4Asy92YUt38KYg/SsPRRfpTZFseh6qAnLmHeKdM5s0X8ASmIIVMLvulPAD+1d7E8Dnek1b5HOK
jhR/3pXXaJUIk1BaXABFu4xUmDyJ6iub/rGSx9376swcqoIpFFWpn7bf+u5LLS1eMwvGXgSGez25
VoGvoZqqY6AZqZL5hVQvRSaYWmdr/W63rvTg4rjaa9SICg2nLIiGtKtuX10ne3E5avOEXa8P03Ol
hxX1EXEAz+SzZhaGI8oY8MawPzS7yBM1ywulsXRmJU1O5VqnE6QxFhYg7+xBYxPIXyJ0ZYtfjURL
xIUiQuQIQG7MhCZ1Y6f2pvGvy969lX2tjccFo1bu01G2mBPU7VUzAo9Xyv20UneXxYgU4UJR2i9S
lksQo1Wf8uz77AjUEH2fizvmokdgmYKh6uo2yb9UlmCvbJ6oKzvxaRyZjKwDJ63pk6w/FXgEldrS
m8l8ndQ/Bis59MsDKG4+WXW8W9ofhj340fTjsg0FcYFP7bQxTxwC2E9/zvZzejSs0gVrZTfK7mU5
m3codKHZoNPCgyze3M9dvACkI0DDoat5Vz6yySdiu1IQ7VEzXwL7Ksvd/vtvg6OyQ3clk3MQs5Hi
0oqBHKro9xO5s7N7gVJbWeVaAOchJR5Z7ZFFuw7vHOSRHUzJ52hfHGyXcRrkIitueuSbQnxPerkU
aCSxmEL2UzvvLNG9adMbVt/nT4m0RiEeXLY+ekn8CDjycdV+6mriy1SwtzZDxEoSl/D3qTXWFerG
PpGOev9XWeyp6IwVGYs7KoCk9s8r8mxeDUpgCeEz2G98dxatdGA/YBW184FOSj4hyZ+PKBf70+fC
0337YQEXybxftD/cQTw1c1G2dZJWMJm0p4fmr9qLkACx7eNFbuWDO/BJNJErsiB3UmSyGrd9C3cb
CoaM9DxS4TipYAfZXFiIc5rpMwsLCwYif5GR0D0KK6i6N5gy/m38yPOIYHMRQZeaRm9raFTOD0l3
T03vckQQWYwLCFOVgawUBB1+ZGfeoMueaXy9LEGwcfhXx16acnWK4HR6/Sx1f0f2zgTj2GUZzAoX
HJt/a8y0sqxnCiup6qNsPEj6yQHa4JLdJvXjFAsyOoHJ+CfGpC+iYZIgrGv3YLlTMsE7rchgXBgw
o1GzFHDV+tmE/mrrJiLGrjcEJUiREC4UyLOpW7ENIWZ8kqO/K9Xvqm+XF0UQm/nnRL3plybqIMLS
44d6koIlGUHuAUwlufUvi3rfRXa+TRxu40d9Q+WSHZzqztADOQAUpBunaLI1wdNu+xoIjf1IQeTR
PPjFc4edOroi6gi29S95IRcaqCopfZ/hRwzLrTWp7jAhSgwHU96pIvoN0fJxYaExlKiaRhZawbZR
nNrx8yB/uWxTkQguMlQ2WJntEfuWFBmaxu+bRQIem0DIe9CBs4VT+UfFcVy6pWYdTfE3dm1JwvSk
nTBXHPbfRaOd29nrv8efyj8l5homF5QC65Mcqm+oQe4cT9mxOgCjMhZfWy4bELw956ctRfve0MlQ
rYPPj/NxVCc37gWdfJd9TuUR1IE8PA8VuBF81tLdk908UlcefxjzJyoa+WUL/t/uDYyIc336ZERB
qIbPYSbTa6LczaKvdXWttddK/RSbkqcsT5dd8HIEUfm+6y4b7AYJM/KV9l5O94m2n5ebqBCEQkGm
D6K2c8UIyQaSsjOQfikP9NbCgLvDEKHll3+Yvg6T4AgRuQYXKcggTdU8wBNL+5BLz2r+tVcFtnt9
cbm0XFyIGNNYGeUFMmqAKad4kKlvMCHkMf5X41R1R9YBR55ElXeRk3BRo1RqA6DAkKrvuoO2B0dL
mOzVqw+Vu962Ml+NkpuyT4aW+aJ5tTTXvQh3ReB5/EPj6BiTpsTYuzVaBzvbpcmXbrmRHBGKw/b2
NTRgDmi6/I7FPR2merZbbN+qem6TY1XFrmLdmRkF39rny5tpO215E8V5eSVNBh0AbuZPVD1Y0XLd
5ESQhom04dyaUrA3pkxELMWeRP2mf7aAy0WcQBU1eom04bw7K+KqoTUMF2t3U3WbSx/Ki4Hhi1dt
y3Zez5LVVYla4z/ltNYmV01CgZb120OVr0ffmwguniIG6EsOfm0fQ8LuRE79iKYrUe/Efxx6b1JY
KFopolt5U44qdgoqdT/N2VV8dJDdDl5noK2+AHzHb5PkcmpxflaXVbfoA9Qa6Y02XxPyuRG1QW8H
mTedOD8zq8kaux4iSjv/lIJnD9XBqzwtP8/xdIzb6NRSHOtjcbi8g7aj9ptYzue6ulXsgUJs211n
7VVW7ixF0LHzH1H7TQYXP4e5ztqCPbuMnrlTQvZekfiJgnv6hOGHziMYcfKnvy4r9h9Z2L9S+bqe
1umKqWVMsyDaFRhGGwqXBiMYEYB0KBrzFbkkX8Ib7BaYRSVbvuvs1gqrHflMrqwTm1mlu7RzRQ+B
gnXj32pL4NeUaQF5ebGr0MXY3reifFy0bvxzbWLbxKx6bDNyDf5z+aeJQdzhCmlZ4tsv4zXrsRUP
v20Hwbdl4yJIo6Rm26Ed2x8XLzWvSSdIU0Tf52JHQuw+ktkbzEhfyBiDo+XHZccTCeBihVbITQMW
UJQHtWsHk2BjcPn72+8UwL39J4zzD7LZ0MgkwYQdXkUmX0Fz/LCXD6z7v0NDn+jJarPlGZOP/0rj
AgQop+RmTJi9vMG3wvTY4LXHDHGu7wV6bVeh3iRxYSLJJF2L2MooD+bOCo0rNPgEy7F7jtGmmwr7
KTbTIYZVDGJTw8A84vkhQnt7jJwI19myPYBP0Kep386Kb8uC28zmTn2TY3ANZXXR66pKICcn0g1J
xpskkj2HiPj9Nt3OAEgxBuc1oNJyfm0XUweE/g63ZyULyyXZOboVXl6hTU1WIjjPjoFCCCTaHhHV
vqEaKEx/2CLiHJEI7hSUzTnRCx1alNl1P7WYVnuudMHdSCSD82hJstJeRYsfHsNua/qE9lFN1Giw
fRysTMU5V2NK+qIxU/VH49MrZN7Rujev82vWFtJ2ruiKItCJL0jSYcr1Eh1+flOf8gTHTXxCv5wg
FRYJ4R4mFKPsY9mE4WJyHLVbPXIXEYuNwIv5OmSrGCjn2xChy4d6vJJEzxGbm94wQK/oYN7U4qnl
676UFVJiM44JCheg54qdTzJmp1LRtWE7Sq8kMU1XOao62XOtMEntkRyAhI7Gt/kTy3cwtOuLKupC
aWzpVtKMqFWcPGF6ebLHmL0rcHtHrwDi0uH3AcRZOow+MYxvg8H8Hfw6js8Zgz6QFp20kM0V5Wh8
K29iDFN8MCF4E8a7dp2NUZ+qA+54zsku7lXRtO72Xl0J4NyaDmOWLcrImmkq9wsz3rLHbRIgoWlo
HC6H0M3b5EoWVz/r1HxsgDGF+5FZuKWa7Gh+zKp7M6e7LBXk3SyOvSuWrGRxNXc1XSJ7zJisAu2r
xbJvEtUtY8evlfmmatC8Y1fSj8v6CY3Juf3UV+BfVZgjYuSMcSYtkecE7RftyPJupfNFifC266/U
5Fy/JHQeErZ81B/8OShBttZcde4vgaJ0aDMEroRxR6AyaF3W6RA2RYe2AnhkdJfl3y/bcDNGrWRw
Z6BWKUmrtZChR8bXWo9PAx1+2IV2VygiUZvhdiWKOwrbPJ2WOMNq5UugaBh9FDVXMH++5IPcOThU
UmbpzF6shdpE9/Swj1E+W4L/D/LM5cVBHnQeBLNMSWJnhrC53ElAIskOlmjCReDfYKw/l1ENFDTk
HaJR4ythc9uiJYmh6iQ3Oubx2r3ykXezfxfI4OvtkZFNmgMQF9+o79ryW4upfRFk0GUfMPhqu2zl
kuzUsJoaPS9GWIkA50Xf5yICUZOhN9nRpJPsWBozmt9kQUa3LYJxMYAPFXAS3I6xSy2eI+AA+SS/
zpRjkweXd+R/rPqbAG6fqHruAMYNAtRd88KwlLIwPkX7MSwOqi9ufNx25Ddx3K6h+jLbVjJj16SA
1kt2eplBNcG95D8C579STG671FXjaN0MpZLDGFgAdCuviKt4sZchQ/lQBe2VLuN1iXgmFXXWY12z
WCCg6JZ+ARWELUSX376rroRwp6ulZZLaFrDbEGa3NJz28cHZ2XuxNmwB3oe1N9NxR+tcd5pTGTBd
m47eZLtx9Elq90V8nOofDZJ+EcLzdilmpRm3iXBVLdueQDOdegTL1R1+vXt07kK9/LAEy4nuRJeK
TQ8BHJsJBiSQ7IDm7jzY4RYZK01fYNHCCWW7PEh8/dZ8+P+N6m6lRmthnIoFwZtfPJUoLzX3tDuO
yhcFLLOUCLIioVJs861SZdTYY1kboBQraDCGRxS19rovh3ZY7kT53lZkWivF5QtlamaZlBDmElqQ
RUU4N6Lnlq10wdR0VdcR+DBNw51Iah7bSdynOMPx0CJFV3T6KhuAsxRxN2z5/FoOt7mGYalnq89R
njH3shnq9EktPpXSrerLy72pCUL6VghcS+NcT1poP6QVDBcVO1nax9MV/W1SY9xi1iI4h1PkgsRp
ARGMBVD7FA0gVBdgj2xrwaiabRCYOjwaHxCrK1nrYqyNXvpqS716qvwmjsLL59OmGB2jjxBkGO/Y
Gf+PtC9rkhNnuv5FRIAQAm6Boqp639zd9g1htz3s+86v/456ns/FqJnSO+2biYlwRJ1OZeookTJP
di3TjUWLwHuKPwRewA5msvszCOEEzEfTzPMJEAb7Er01zQONnPMIm/G1MkI49IJ6igfWJqA4vLJq
B3s3+ryBVPbKurldfsNAguyf2z9Bbk3bAoaMyWOB509V2xnVVRY/n7fmvEswYOmfMHPRW2qiAybO
Mfm5uxxZ4ISyMrRNylzZImxJS7Hw5tBi65fKy0TciRxD9Y62h8l+OG/NZiskWyEJ23HoOitUVARy
SOjd0NF9H45OauK1jWrXSQvZnmDyl3x6q+fEbbXxuR+qnTmhlULRdlM63Iy64vddcDj/d8lWWdjC
9qKlttkjZsI6cWZ6o1SlSzsZ88lQ+L+vTgw7HQZjNODLMkeRZxfu4yqBEnHnnjdm86xYrTGP3BVM
yqphLiZ4sx3iw4DPMZbakj0mCxghUUaZJ2vGGpYosa+YisOGyhlz30JHTx/IZtXL7BEoA5KxTZgx
xMxoTV/tKbwv2rfzK8Z/QUzD1lEpUEaRFZGdqHC/NrzO+mNnXEILFOMvKuWmMwuJeyTEIZZnoAUu
sIyRuwcz+uKjEe208qVt7s+bJPGQWKShlM1sxA2PaFa51nhNs++Nckctv5HppcnsEcjDBEFZmQJ7
uvqJKUezfOupa9s/z9sj2TvvX1aroB7AFVbSIOIaqD0i4w9tJ+5jSVjLQAQayPW06wsDpvTN24Ti
jMhwCJFQzXY0UxyvpmlDw0IggdFsk7AaalQ/dpqb1ok35rIhy5vfL4yeMAQGaLO2j+0JGBr5qzB3
VVk5muqZ8RMNoKQ6PhXF3X9XuuVZ0ApToIS2icxcw2Baz7b2WXuZTZJ12/bNySaBBey2RzPaApvy
8VsYOmP2kHa78zEmXTeBB7Q5tZMxAsZsls+m2d0qJXPDQHOVdHA0I/DG1jp2kXoZDL1/HlsSFuJM
ki6xezXqAG21D+Pklt3rZ36fy7TisQKlkMLBG9uGnXRhi6xo5gNow1jyHL5ZKIi66N8A4t5JaRKW
Bl5c0md2YeB9t7tsEweyovkRQwjd8HbEJO5P3GqtMYW9lPVLpiQaMC1MAJtrc2exZKcbMqmYzWub
NY6wn2LFiEDYWLyld3if9HSphY7+0OwWNzqU0BMyPvNEtkYUdpMyFBje2wAxmkZ30WJvbp6SVnat
ur2nTj4T9lRtKspo1kAxpvqmIvZjYrS7Pogl+0oGI2yrpZpHe0rhptZ+TJM3FPs5MZF21GyfQ7+N
EYc6V1OTKmYJYxLcayhOu59eLE/bT27rDzvdhX7poT4Uksxh+xbgFPZUyM+DJhumooJtuL9BEYXm
pNchMHnfL+TyPnPVtgoLKpy1ZT/QONVgY3/RorW03ZOvFYIQFyleKJ/vyznhQ1pkaLgSMImJsXcC
2lgpnV7muOGY3tLaTR8gTuDxNiU72PVXmNfgf0ZJhK0ABZJK8jkMUrsE/y63Or206PE8CW57awUg
kBTEqq1IpbgbGoNwX2TLPZmzK6raP2iWHnptOoZd5jWqDem/bkQGqHpV95mnn7WRAmkt9dhGuYlV
1TCd1e6OIy5lzUn2YLK5G1aWipQ1YpqDqcNS7RHDz+Lv/Dky8RQ3NdzWW1wDs8JCt5N+FUtXWCCu
JSb1nHawDjoWUDNpcMfN5SKHGRVzvK9NFjKb3LKyU6Aw0iR1yvhtXx0pv5K2eEnU6imwpanhZhng
2m0CidHJiJauQ2y2hvO3KH3uNoYDzRHUicre4SVWid8I7VIUpj0jmWq1J33xqPbLkoXh9qf4aeXE
LwS9NDNSx/BU88ruYZGb7vTWVdz+K3NGr7nofvF6qcL9U9sEVqFZwJoB0u0eZuyW1lUCAaQllIQ/
9/oZ5hK/FiDeGxYxj34rw2ldOMp8raF4M6TOwF67P4xBUVFqsNWoGJAqemEeOWR8yKvrUNpcKQsJ
gTZoO1pVlACk6S6q6Sor9imTrJoMQuCMvg6Xasqwamb4oPUXoR45GPQmoeDND9NV2AkEkaQY7NGg
INTL1crV6uqxy42HNNa/NmV22xvpMUnKXZEvL7ZhXNZRGOG6q/KTMDvoioGhcLpnRT8I0faSv0ty
2GkCkRTNvBAywHj9dnnlvau5G+9bv/eSB+yD/Z/GjEAnS95lRZVi95nkV2vvcto6TDZ8ZNuf1GIq
Bk1DtlrYaRPy1gyS6dgF7MVGm0sL2dCwcyQLx3/l4147oQiH9qAU6AcI8eXS+ep7DpTeh9ezT/3h
WpGOtNj8TDJOYMIBXtbQbWQZnsbK0Ed/qSW7Cd3+jFkBCNuM5aQtNYpthlSfT/rN99aV8vw+1ZUc
Qs+TVfjJfCTsOT0s//fJ2dnXbegG0bdWpqgngxB23DSXpm2YMGnSIkdlzoRRNI1sX28z7skxwvap
2yxkRQvH1NoFZmpGyjel3k81Znux/RDILmq2s5sTmrB7VAyiNDCgDrU69VEfHIJuHWu502VlLZKV
ExUa6sTSo3HAyhVoiaV3uuVq8adS+lPAibLyaFUt0iLGwqE791X3lkPqUmf5K8Q4tMKVvcRK1k0c
IMjFsTBiHGBddY+PGieO0NjOXuZFJpkmWzmBFPAAS4MxhoO06ja3/0pavyOyXgkZhsAFEep6o8kG
Bm7SnKy/iQwLE0klz7wyEP7vq3vHKCZMReMJesHVo2ZfdviY1P80BAQOqBNl6nKeP4wXXA9ruax2
xl5zG4eHgKyAYvsyYxVwAh2w0CxLtBZg2TTIvr1rzeG7oBwdKA9w5bf5RVbnKVtDgRuUueqGkF+r
RfRn3uOhvPCJ9v38MbSNYREId5rU1MTBSuoQUy0gKFwOYupiuGC4TI60BH/79DmBCIaYU2HHQwSQ
mOQXrKp9c5ZpaMjsEJhttkItnEpAULOC3q7q6rGrdE/nF2ubBn7bIV6VLJmFB22+WFpXfmtYjU81
vfnV9dFbnCiS/EBikHhBUpB8wUBfYCGD09h9ph6UXmLOvxzaJ3uERKdMsWZqAowOXYIwBm1aww97
p6SO8k2DoEr9iEncu/NrKLNLYLh8CNs0T4FZWbeFcdDKZ+mIK6ldAsOFUR+HLMDlEr2OSnQpgxsO
7egGvnlt3fJHbfvn5/bqaSm52Su+M6yQDH0Hs1TTI8pxsVxL1iooiz6B7jQ88Q6NCasio3V6NIPh
qqAp9yb9zO2wcTJFIDqi0DSPMG/Ss+3rhh6X+TaV9Rrxn/iY+54gBEJoIqWmqcJNqaDka9zY7S8a
9l6ROnH+88/iTSCGIiS4G0sApbBhFxjqjsbKIS0X/zzMvxwPv0360GZkkoRZvDlj0hz9lsfcdLCe
ugv7m+r/X646ZEFuCDeo5hB2xvB3iwuXy0Olt7azoOeaQndL20WYne0uX88bKXGbIfBFz3pjIvzd
oB2Hx2n+ZVZ64YRqfV20pkeL4Hge7l/ujk5rKnBFqGgDG/jbSOctfnChX7Kjvqd+fSvXqpXQkiFQ
hm1E5ZzoCPok/G4rbh5Zjq2/nLdHhiFwRN9npkIzjmH+GNjFMH2bqew5iS/JmZ1lCCQRK6FaDQEw
6LX53vgU+Xa1N3FtyfzkHgIoreScksahQBe499CY0sJJ1pflDQM+fOhB+BjYaTiZ0x7rWxwh7p+t
o8AeaZArtarCRnW5jnSUASRoq5Dc6XB/n1tHgTbUJYvYYqHOPIx+LRl00ySVabLYFqt/s2xBRRfv
tMqu+LVouc9HJz6OHu96oYvESfyvPWONWKMYmnaiTwVWjBnlTZ4aO7Iwt+vTYxzPV4o5PJZ6csty
WU+9ZBGZwBdKXpdh2nPY8jIrb4i2+0QgMM2EFg2KLz/M0NSLsAx6XtSsZr+mn7353bIkC7e5ZVcI
wnbSrF41yxEIZrfX2XWtdK5uy6Yw8h/54J0ViLCDSFguZsEr9LvxcUx3OYmdBLJFnzrXVzDCtjHM
NMzMCTBD+D2zLwgu5CvZ2Ivtdwzc9+OsI+gHMAXK1sy+X8oRL21aj0eMfh8c9Zu5x/AdDX34xt2n
roFWcAJt151mRqqBj7IyOdj1XhswxU4SZNsn+wpDoO1aQRkVbWES7yPEJJfOyffNQdu/v1VGUOyU
ikrxffExIE6LKEQdeo4IXruAmBxxsN9DXsed3OiB+nzU++ceR1f2CeEX1vVQ5SWYKDlaF6avHcLr
7oLdLi4fENDKvqO3d9TJNiEK8xIDi2Oe/6toEiKHwcS4Pgm3btLOyiCBu2s8aCszLwKoIwizWV5e
SQ7y7TPvhCBecClWQTC6AWHHvvEZ35Wv3Jg7ojnm9bDjq/ZzSCREJNtY4n1XyDDAdexhVLvjD+YY
rPkL4zd29gWEsvfqw3lilaygeN9lJbNdtfwDqrP2aXTItMP53+dOPhPglsASeWX15hDgZiOxDoGZ
+9PgNl3kFHOBEupH8ilpaQZKUqlhg5fEj+mlC1Ra1gi6yQ/2hDpK7lgef88N3eI+Td1IUj3/L5xx
AuQ7fPU5SLNprgz+gdPu+Oke7xT3fVgKsjCunS3z12Z/ytpAYUHDqdNSfYSBje2YqKkojroXpk76
ix0NFDoEztA68lruf9kHJzMF+g1Q6ZCNLWBHd9yR3XDFSx0iL3lZ0GgdvlV76WRKbsiHyDEhFKca
eJxh4usrTapisRrel/BlemMXXFfGvKkOaNO6T+8oOgDPB+omW63gBD9milGM5Yimi2m5C6YLa76x
ZEMLtmNlhSH4Lsrx9N9rwLCuCZ+51u7TfRriKjNA/Vf1xZQqxW3mGytAwWsx7EmSBG9oZdW4RndJ
rWPV/mWnkivgbcoyDWoyg+qWbQo8bIxzMncV7mebt9mtkAzke3ZlflP2ya7Yl5Jjmp9SHwPjN5hI
yZ0Nqas8BhjpsLnnndLcxOOhRwEiNZ/OB8W/eOyEJXx6x+poKGkOLOtLc6V55mV8gcW80v/iFXvy
x7tt0yAYRjC/2dSpkIAkthHHeFFBEKrPSe/Q9qtue9l8wSQX6pusbxGdWtTWDFwG/5O0rKSzaNnj
KbdQfaXFU/anWHEFIASe1udDuRjYvCn1ucRMvQ+eGtvLj259F+0eZXdym3G+ghPWbTJQZdaoiPPO
tl3UvvY5BsKULktez8eDbN2EdI3RdEx6/iadVw/58NQMlXseYPO4XBkiZGiahWbHQIVjMvIzWW7m
6mrKYqdOn6b4iHvu82CblLcC43/M6uiauqRQwplXMxRf4/J7YM1OKHt12N5BKxCBGroibrOu5Ra9
TlBRIjt8KaBCzoKc7u7/Mu5hm4tOgKIamZrYJLQm+Gh0zTfebMueeLlO59JLeXvq9nG8QhMIIghs
XZ8xLMpTLnv0isJXLmTRj9UOQy2d77zoUKZSvvmFv0IUDqowHfWyCLGgcXBXaqYTkecuxZR3jM7L
dRdTzOqklgTK9ppCSQviTZqO2iAhLA0S1Gg/Aibumh7ZRYGJcB2f64PZg7xoNHc+EZgrOCEwcZpQ
Kw8AF2BeY49sMTlm+uN5jO3AXIEIgZmRlKoTB+n86irErWrg0afaM/bMT/3MNT51lJzwxLgsk1BT
ygR4o9vETnyIL1K3yp32FbW3WETjKO3S3mTFFaIQm7HdNPqiIDYDXXUCPJVaPV6br4JEwvYyHDEi
DdwEpBUsm1rbyfsrs/0LQ2zdIZddbm0S1sog/Z+EZfdVrPY1gIrqvvna6d+YTLl1i+AxWslULUJs
WxfnMuc0hnwLRSeVEj20001ND+ejbuuAX/++cC52cVhYrMbv00Z3Fu3n0nrKkF9M34j65TzS1lqt
kfi/r8i97RW1q3ukEql6mMyvtN+n6et5CJkxwmnYz7MWhC2MGZPA0RUvNZ+z1sSMdcfOHs5Dyfwi
EFBkqWESdorhgeecNKl3QS0jOZk1AulUSrAMVYQFq2MNDZTNZWlau7iddnmX4GKrllxdyPwj0E8X
2CYlMxavpn6CGlL1yfhM2/UpBKjYgDsPA01Ig0XLrNuFeHbxnHyGqdcQIsW0C9HzNjA8DVp4GNjh
s9ajn2kIW4MI/BJRc1LaEEul2bd1/lDLpAM2j7c1gMArpG0nW+25L/6ynQUtColX/Wg9yxlu5J/S
W2y5BhMoIKtZmqaEW0MnzzDe+uBQmstekx1wPF7Fz6Q1jkAAupbpdYKaMyhQY3Rz6tnpr7YIXdpe
lu1xSn78yQalogo6vmuDIc4Raw3L/NmqPa3uvPMQsoUTOIDafUgJSlw9Lb6acj8IHobgbmbfzqOc
35dUFWiAzotiWzmWjSRHKEo6M+aaTn/EZuie+Cc3W3mr9QXHoNMRuU2Y3Z+34TxbUrE4nqATHvfK
+H1LMdxMsw/IUv0/gxA2vq0P9tgE2Pgdo9dBqF3PZiPxtySA33ft6gTLWi3NMh0Q9vCimD/08gJv
nu64OCQv9myS1ELI1kzggCiJig7dXoaXB4/Dch3LxO8kcfV+wbayhpCKaTGKVTy0M4fRl0B1jFxy
pGymtKst//6xssLQFAwFCAPY0L0VR4wxOVBIB6BY0nICFJCgU4FK7hFkzCmOTzZn28xqzpzRlY0P
A/0QeVBRy/BhQLz5MMg6w6UWChwwpqZdKBiljEvB2W0wIqB0O4dgBhVXI5cP4di89lyvqMAG41w1
pdFiRSGM8hDj9meAsvULuR09bZf69k9JyJ/PQagmEAMbmiVFJOJ+IY8dw/a7+oWNtevGRFZ+Kgl3
8Wuk60Jos3LH0eSFlE+dTJJAsnlFle4qiKzFCLFwqX0TDS+ZmThWE3l5/KVbdqP+mWKIlZ9Eke66
MzAyVcXC6c7gXRM3csOL4nKGJnjs4dPqPPfJol6U6x4gzzv2fJ9N9GeV3CjBLR0OQfiFxKY72j90
tGQQCEXF+2aQGCpzG//31Q43lhJlOTx5UEu0fYwvmvRZl/PcmbRBnLScJCYhdQKE6rXz+KTWcFdZ
fuy+91D6ULJQniSrKUMUPiNG3FeYoF7DY9eDl9z1e9RBB1fGfXxXesnO9hZZ67DUfyKLJJYGlR0g
RkdeCTkd8Arq8Omj76qq7nn7ZC4TKCSvYkJLjDDzoJF/kdSBlwamcx5CcraI4kdm0g+BjV4Wj7Hh
MBPLjRLjgqayyjdJAqYLgj4tU1gFIVOegFEnDZ616q2wLudUkr1sky4GLFGKNnzTFGtY9LJOOxIw
HGO4Akf9NcXTT+4qv7oDuf1bbFT22LTpI6Ibloprd6aJCxh2LDMiw8bAtCr1q4w5fTV55320HXQn
DHH1hmYo2zwExjT51j3/yoBO7GGaD9OugAwgk+SYmzGxghMStKkJKO0UwNWGz4YnmvmJ8ZmUaQVB
/klGQRXnmjZahjfnF2G/n8aDZMk2mWEFwP99xXYRrY28KwHQ+c3VdIQqnq891JjHFh26vfFVFgWy
JeNRsoKriwWnomIa+GL6Ydpvg1W5TfQosYkvygd+XdnE/4gVyEgRWuECv3T+AqW/fh/dBlfhkfgY
WtY5shoMSWDrArdacU/NAc1N3ogBX6x+zYY/DWuBS/UyS1uDk0LdOPzNHYXll/qCSeXKnh1iv5Y8
Ncp8JLDpVOhzbzUICZPUl3Sq3Dlhh1zTJbtHtm5CImZGtExIjXUzomkfdaM/acrufCRILBFbDLQK
4x5SCxCR/rOc7vXy5zDv/wxC4IAKbxOJbgNiiLxG+2IzJ5Zp2m5n5Kd4FgUXtAkV1xbfo+Hz7PIn
bajiXVW73lM9vGlff6Yi1FzBiZQAnYxlYnzVsqt4hACC286ykN4851YYPDhWW1SpJqKQASd2Zb+3
FEyHeNp3DkYEI0WIvWBHHP7fUXLu8Zg6wwzi469lLjUmLWEl0zpyprjaLyPdYeguAgTCtxYeXMrZ
jZpQEiSSUKcCRWgKGnZUfi5lzWtPb6pQYpYszgWCyBbD1Ee+Y9X2qqz8Ecxd+Z+Ic6qaTFUpM20m
7NYkjaBw0Bn4SmvGn/X8hQz5lyKUDfXaDIsTiihAZE9ZD6lMoES4g1aVx4Lm7jy/FDLdxM0FW+EI
uzZfMK6+SYBTM9VJqotgaXZ1LBOo23T7CkU4vKupGotw5tYwcqCl7bd2LNlIMghhr47UUmrUABge
yR7r6nqQvYTKHMLxV/u0H7qF5A1MyDv7VsFmxWCbXZ3YNwGJZFcrfNHXm1O3DaYzDLMgGqMMIqP/
xGpizYrHZdT/v7y6rybO3x9FzT6WzT3/kCuKaIJlwWimKG4BGh46cKIm/gI9rzuKZ2x0Hx5U1T2/
f0RHiXA8IlcLmZkxzeMMcFHum+wpkc1pFZlN/H2BYupKH+MoGHRP0cll01WvgVHc97WKLmsT0lBq
4dkU6bCJ0rXzhkkXUiCfSC8WmpawjFfnRRDwgNtMHE7RQT1E17LrMHHninYKyYmhJxZpzEn3ikzz
iFG5XCFtoNrTeatkyynQHYviqMpaGFUFDqYuucbSuCW5mn7lUJeMWOrUg6ydXGKZOBqEQcMAyvKA
RBtQHtg+m2cnav9rDb6wfuIg7oI0TA8qoEAuxLej+kvdWdfpSCSXKB+KNkQcgftQ+BRNRQs/sevO
6458tEA+7atDjXtL3lYePLSBG7+c95pkk4lPy7qSjUtcw7i4gH13if18/vdlLhI4Y2KkVAsVRgXz
Lqio05cHVn7KBmYQS9MtSsVJXijUnJXJgg2G9YPqP616/xkbfv++2FpXzEMyKDpsyO3HqmHOUN0p
KG49D/J+Kf2Ry08owgFLzKGbWb4gmB/Dm+KJYa4tRrTMd+a1vrduLQc62yCH5j8Xdv8ddidcIeyG
tJtKJZ516C7Pu/d61gZSU5bDfFwCJNLBhdsBd4ITjiy8N8zBwo8sy3qMWuSs2o/zC7kdcScAIeLo
jCcga4S3mhQflxO9pYbmhW3+cB6Gc/Q5d/E/Y3U6QWOs0zE1CKeTsasDDJOKU6ccLzG4M8wV/zyW
mFKILhJOqqForNQIEBpF0ro5VXFZt3xRM9tBZumdh5KGIbd7ZRfTllJTA9jVvJqa0+9Qg3TBO+o6
p9D2Oz6u87/LZv1tn21zLV+CXSxg9n3bBmNa695YzpBiz9xuyp0kkUnebIfeCUY4CLtx7uwoAsyi
XbHwoBNJz962m06/L5yA46wtWpjg9wf2Q8MzfdO7+Litii/nXSQxQ3wkYdDUxRAzwFTBbRXcmVQS
Atsb6LcZ4iNJPo6ROfDfZ+1VHv4KrS9TXUjYbtMGS0dFk4oPJGIJS6VDJZONqBn06uVgsHsiUwzc
tOH0+2JmYKeVNVgxcrt2ua2TxUlf81HKnJyqPlDACkRgbMgn6W1dAoQPN+I6bJGXQrVycv833uh4
3u+b4bWCE4kaLfNdwG1SKz/EeIcIAoE12UXQTv0MkKlR3bY0ysRxOsPcmEGoAGhJSyefdiWenYn+
nA5UkuF/aEJ93/jWCUnYkYUyjUXNuElo/Mr89NpsHUw5dks80xLZ98T2+p3AxJiLrLmdRsTcWN6o
w+CE1m1YfbVrGc527P3GETtrE7PL88iGUQrdzYrmtqk7aIZkA8lAhNiLSjXLmwbGaOjLKwy3SPf5
f2/6EvwjNtCGKDsxah0o5P7vHn/FbQt3cP9+SGeNJB62WeG0ckJukOPingaMw2n3S7UfrM8w2ync
GMdfnW0Rm41upvj9Jpu13VC35Y5MfeBVWSGTGZGZwv23gmrjPMooD7Y5PUQtc9qeSCLgg+q16Bwh
K2BkVPuBb1Oi9u6oD9BLgUJvEaJ7O0qJk5mRP4fRsEtr9Sud6u/nSWIz/7HRBYWbWkNXxRfZQWuX
Dpfs+HAI7uwOm8mAhM8VUZ0mKCVu4yzwgWdXUIKhQ2tZE0k7fEPUbllZ+5HcROSJVJFr15ojJ/ZN
363whHQED+WkaBlMo3r+hlYlN+szWbq/uX9XGALz1cbQVx2FTWkIUeVHlHRZsg/KbQiqagYGz2gf
qoa7PAus1uwRH2Pl1UPtTuFrmdyfD4MPN+08Cg3VpKqu4qQwRAGnArU9RDFzgplb9i1Gu0NpGELK
971H0Wloe+ThPN6WUQbVeM6gUo18SBU7jN9bNEXzkuyq136FxLVlDckyCME1TA1SYschSlPprkA+
j4lN02dyuLUZwlmUmp0+lB3MWMpgr6WLh4IaCT9sbdAVhJgmFkOfx8sCiBK9OkZwkWC8Q2O/DChW
k32AbwYBV6ukuIs0VSKWDuoLJYqSD8RjX8aLCr2f5Z7eqcfo2ca449CXaeBueYgR1bQBxR8fhMOP
dGQg7aQQz0oeVeWuVr4FnSSX37yjQ0erZesWJiRYovB+ZKoFRosAo/xrsSFNhSdRZHe95nEJbbmu
6FZywkwDrYomUjzjw2NBrXVDDT0bTx9fVFQJ5Ts7uCOppCdii9lWKOJjQd5HxhCzQveSZHwOFvuJ
GKHkTnrTNxZhKJHQkUGq/N9XB18O0XhT63KcC+rtpOMzzrysiCy2ZSDCiaCybBzJnIKhk0NED6p2
1cuUbDYdsrJDOAQyEKZhDYAI7JvRuuqWzOnsXRzL1BC3tilb4QhsU6fGbGN6Nz4a028xVGunW0pf
DAgSM1s2xnLrHF1DCaTTYdijGeCt2pvbh3zZ4yRNs8VpomNZ3s6ynneJi8RqX7Tj5npXAYyqr9T8
HrLr/8PAR7KRGawsEruxbS2yUEQMkHbXXWG8rN8c1Edjr0PrI/vUVekajP8xq8hOkQo3QwMwdXFr
9bLrJBfAm5vzFAnvJLv6/c42x6oK8fv1ghk5iatlkyS/3ubpFQT/E1YQ0xCHSYSGPJR5WHs+nTm+
1h+yS/N9xdTQsSVksLmJkH1Q5Aj4r3gupCWxoDhVIgWx77LF19QvfJgR3Z/PCba5+gQjxlqMKOiW
GjBp5FLek38RXPW9k1/9T+1AUl+85ShT1YmhGxhebIiOSnBR26l1glVkyW2r1i7tmSQWNj21xhA8
lULWYE5STgvcUy7jA9296jC4GGiKOZWyAhaZSQJrdx2zYxYDTjffLLu4I0YvSdy2QmFtkEDZzTww
qmZAMJT7uXUIBK2N5LiQx/OxIIMRaJsMDV7cI/imr93ZsJ3Jmtwg0Ry7lqnkbBHc2iCBuEMlrMep
jHGRXb0pSHoJc0rr6bw1MgyBsXUtGQOaw5q5dgN8Vy1KhAfJ5/MgkiUTE0XG2hqzReGZIrjW8PHY
NT6uLBbrrz+DEZK2mrBxpj1syeOjEjh9gDfkydfNaHceZ3PNNBViBQbk5In4GhSpDSuKHH4h1HIp
Ow7VVURnCZNurtkJRHwSmqI5zgMrwh0P+YUes6hsnCD4zlTZlbXEGFFk0QgI7v4TLBotVC/LfwYp
1B27VmKNDEU42SiafmLLhjWNnTikyvYDy13blOkiyRZN/+fpw4p8sAIVnhnCh8X2NTv0EuOml878
2CSzlXME7lxqOyz1AuaQVr8aWPhU4v/PB5nMFL6iq4PU1AaSagt+drIvWOql0yvmoWbK4TzKtl90
zPSlmPMF6bR/oswzCuvzHMd1QZuXDAMkhsjeo5XGOQ+zvV4nGIHJhm6IlsEAAeQxpqahsR2y7OcR
Ni96Iejx2xKByEYlnUo7zZCoXfAnpXaf8QYZrsqmHqSSkFt57gpMJLQs1bIy5l8H9li4dpVjdtqN
gbKAsfrWtmiAeDtvnMRL4ntJmbOhCDhcpXqt+cwsp5L1MW5mOGuThB06qgYL9ALrpz8G3/hwHkhc
YjgPsoFur3iy72vuDfHCbY0mbNQoZtlCbViE97pbDVqAec0O49TtIWrm1Bnmw9V1cEnSRRLvMscJ
G7dMuyWlJXCZluzbIPajrt2X2XAThdN93QRuzsLn886Trqywk2kZztWSY2V5pWiHam7rDo+P/CuC
xyaTlXHKgoUTy4o4+Azv1OpgYq7csP7aDm5Y9x8L4PmN3Np7AmvorCxzi4A1pn7svCGIRl+BRPj5
ddvkDMhg6TqlqEATR8PHgarVS8bzrDT1Rn05FIzs/gxCiIaQJo1NKIdQy/1s5deKJZtptBlwKysE
58+aZal6CYiqtA5JlN9oMzmkYeynGZ6FxkC717VRktpvRsAKU4iAuun1EPfJCDgzwbzVIwVPZbKX
tc3zaQUixEAxWmZrvydbjXGr5vo+KM1bUn+t+lniJZk5fIlXAW3WdKlYgENdI1BEKdzwNUU71vlI
4H/tBz5aWSOcHg0plKDj1nSQRQ6YW+i3uv1iFvvkUyfuCUl8u0uNJVdmAmuUwVEnVF29IeV2z1sj
2TpiI5HVJHFq8G+toDPdIvtlKhICkLhEfLWLM6MqgxwAaV9C7yTz82Hyw6yQfNzL7BBOCcXUJ8zt
BMyi1M+TaWFolyxjlEEIFDBTo51HzpZL7tPw2YLqznlfbNP/yuF8LVfhS2lGw04HgpVgAGr1vQ6z
a33CNPGl0ty8mC6GWblAfO+MMrmGqJI3/Wf9mHe+Xv0JAiHMjWYpS4DoHtqDgnFPU+uEVKIfIOED
JvABxkbokdYCg6aH2RhvmbmPqgdIvUliQrJTmcAG2VSFTVtj/9TFPgwvlFRz9fSOP0l2XyWe4+H1
gRRw+WJASdDSPgxkHpgyowWGEcjGdkdeoZT5GP5+jDKI/eo75ZglngSRJ1nnEAVHmX3aK4QCEU1F
XG6qe7H6XbOjr5gK74+HWpYrbAfnykTBa3EZt21ZmATiTKrLJ0EGR3MH9dB9htY82UyE7Rx9hSb4
Ts1mpa5UmEf3up/uyuv+63IB/6G2m36qBBo9jXAb+hqZKb535FMUzrHRE6945S3zPKEN9+0r8Xkv
i+yY38xnTc028RyhaR9Eoau2DFHSRojX6W9Z/KCPbmmUTjJ+M2I3CnqvHZ/Ph8omA68ABd5KWr2P
cMQTD7nyLswux9JyK9mdnQxEoK4uGa0FT2HEM8hVVF6Y6cV/1rh5p6aVHULEF02eKWlJiRelV1H7
0ISH8+u0HeErACHCBz3LxziADbzAhAsyWp56a+zV9xbr/9qZIVojBDjGzxX0/5F2Xc1x68zyF7EK
jABfGTYpB1uyX1i2bDPnzF9/Gz73WBTEb1HWed4q9g4wGACDme4OjeSQYrR3TZzsgqz5lI3FsTc+
nbdL5nDCgaXqIlXXcowbOeloplR8ztbd7enxPMxmVH8dPZFzVAnK3s5CuFll3GfEM8ZTG903f9tQ
Kwyb+Npa9iYp7QAoSrEcUVt72TNNciSSGSJcb8N40rI+wnhpxTApR1wu8mPQK1bptmPcoOqjb5NB
tvXzhOO7cE4ZKsZtqJ9b4uOEknVoi2Aq3AHqHv90PqvXdF96IIqXTNTmtvgKJT5QJKoSpSgPhX1p
sQsSCOpGxKV66jEafSZ4uDjvF9uR4Y9l4rNYrVVUNyPAzcuVpe9s6EfUkjcQGYQwY2MDWkbWAaJr
VcdsD32teNEgea7mC/LdDOFGrFo2yhDfEc/GbDLqcAzxXG0GTjG4LdoMR3Zk9DFq3KGXTNKmSSs0
IdjFcWkrJAHaBJbM0tplmd9Zsq1IBiIEvLBF5jApAWIpI0SUIj8O9oMqe1Tefj5a2SKEuoTMIDhV
AKMo6UNYqp/0CbyOJMZzL6q0OqJ5yxDhjbnsPkNl8jSE7A4lcTdInUnqKLbtBZ2vZnPaBPGtTINW
SlepOMKYwwVT/II9KB8pBqBgJ/4XQthsay2Zw7wHBOpWndyyHTXRnFz2ns2/8s4Xbc1kKAkBA4QY
BadUHZNFtTWv7Y35UERW6KOx7/78wt2MEysQYVWRepnDMARIHdyamDB6x7SXZjpOdiiJfpvzskIS
Lm8RMxdLQV8hp5QMrMu0vpM+XslGTJgXHMQSFs+ooLHmm8G+bePd+cHa3DRWJnATV1c3xIa5awx8
PyZ3rHYt9ite8BIjQZFZIUSFOZsahSUBDqrhXmtuNFmrumzKhYBgzo1hpQMmIhkKFD9Pcw0PS1y9
WggUtcLTgjKN8+O2jWgRvH9ZKKITH8jGDkS9KX+4LMrQjdDJHRL0qu7j+SIGIdd5rM0Ibv/BEt/J
5qjSW9byfAoyEPMpM75G3TfIOSTapaXJmKMlhomPZUWQGUkxc8Oaw5Bdqc1FuoByKYLwe/btvF38
ACdGA0bQt4DiM+xPTPC9NDWKLG247yXz5zwPPqE91wFx1QFKDzszak6j+QnaypLU4ZbHr1EFX1St
RllaBlRW676G+B2l9GvfP2RdKQlEmxsIV5PUNYRWExW+bxdXbQXQ4RswltVz/qs6Qskb1W9EddQ9
l5OrpLraW8tsjScEC4UMeWovwAtBCRLqrbPIGti3EWxqMQqz0DH91iI9bcepWvj1dvnalNejTEVp
K6KiARGJHKrjEiG2tFDOnUpabENJe2jpZZp+DaXE/zz+v3O7VwyxrQXii8ocxMCwwQqFSQn91FUm
p/G5ACzoB/3zXr45ZCs4YchMNZrNKgRcgINerC+7LO4lJ38ZBLd4FcRnMrXQ/+IW9Sd9OVaaJHxv
LhmNNxlZzEC9qLBQy7AdlAgCXp4a3Gg57sm3Ob0bZY0LW5EHZVU2IirKgt5xQykZWLS7GgszjwzX
QhTt5uu2I3tIXjmz+YFTMWpENdRUmWACtQSTICoEHYMm0L3MvonZhV1WaAW6y5SngZTujEvFeSfY
9GvLQKUTnnooE69JWd+2iZmZeE3vL4v+Z6hcjdUk2SYkGOL9aCzrsshaYMQ0cCEx0YK8IJLlSzZd
DXcJ1cJZ1DBFJpO+tFByneC5xbDUG11jt21YS8ZKBiEE6DaPqTrj0cybLbzY045FxDFytX/4+ylB
7wBiGaruwQnO3XG1aBIU/Pd10xjeoPX7doZSqtrdD1TyjLCZnLEJSA6wfnD/EnvDrYKpsbm0gAl9
Liha7vXr7jSd7Dte2y+TutkauzUa/31lFFpp8xzEWoYXNy9WfNtHkhur7PvCsmnSKaOgSjE8pt9F
2t1o7s9PylakWf9/Ye5nO1XiLMX3KTs2FUR4vxqqOzcSpqnfNR/iFrCGEebe0OIUD9aYFDzHB18H
b/EMP/Fyd7pb9oHqtKUz+SEoA+UyMFuLdI0s3ClTowohAIwJWtDvk3UH2sRuL9tFZaPID14rL8Bb
jLVkNlw7IpNTWtddvrgJ8UvZOG4Zwxjua4aG1hhLPAQjMV3ncxwans1uEs5k88mUlVtvrh9cF0H9
w4OOLh4STbtCIYqqcL4UPk+FV0KFQ7+ykb6X79XbBr2CCe6n9CGplBRgRTu7JhLbQaftlflv+cF4
MnBtk+B+yjSPeUCw+ZQBalH7fVd1Tqt/Pr+UpCMnuFrUBFamKzCmjdx/Wi+gLFxBRPafpqJWkqTY
Cg1rowSn69IiM5cYcAtJdnZb7gsqIzaSTI94cjOSPgxsE+MWqKUTj8eefqpkMj187MXQsDJDJCrR
oRVQ6yk/GEyWq87XdeoZLfSnSt1VWslV5B0dpuAItnBwW7S40tBziK3ujhPs9fvSNa/V+xnZe83j
JMSlJPJJJkncjfSFtaOyYJKU9tRNl4pUZ3PzcP26XG1hAyrHqMnMAADkZO7afXeRuhZSZM7slV6x
J7Izo8we7jGrSNcUkMGaNcDFWvqrse1vcfd0fhnJfE4ICfaU1BPl8Sezr/TYZ/HXRsZx9vtkds7n
hHjQ2EPFjBEY+eKn9DG0LqLLRb9MUBBLRqRSv+WzrHVya4vAnRQHepXYOnoA3w5crmH/YVppeGWk
Oe14qCDgGL6oLJVcTTbv+CscwcOTYhqsqqwMT4tRTJ7piWMXxam0812k189RMTmt2jyZViE5328u
4xWuePUulynR1drw2nxvgtAb8tJhW7mEfc+HH+c9ZNMHV1CCy7Ogbc1igYnqcq2ya3vwz39/K/2z
nirBx+c4a4Y6gClVuGfFpU4yR4mPof0lNC8imWT2pruvjBHcfc40NgQt/EKfVbf5kTe1YyiSudnO
i6xABH9PW60gY44Rq/32Fy9kjT+hvX92Z2RFolP+JBMYljmDsBPWQamj+BF4C6hfls6f4pvOrBy7
/JmqHyk2X8+WsA3afURskvCFFYOXx/485CHIbCQjuDVL/B4O4Rd0OeKJ4u3qzVQjn4Ixh0uU6UWQ
5QfGUN0AirDznrfl2WsYYdxYnREaRICpI3Ted/b8PQpl3i0zRRgvqvYJhTNgbso7y3zukue8fjxv
hgTiXT0a0+NuagscU2kK3ilkNnVoZt2dB9nysdVYiQVpoxIZTVXBjjRtnaS56pI76D87rXIyI8nJ
TjItYmkapUld0gT2mM3zWDOn73+et2Vrc1jbIgRP1JlrJIjgwwY2h7ndgdfPw2tXbn7gyLjGESJn
Z4Zh0KrA0bLTxK5DmeTXZqBZA3DPWB0P6iK1SFtgpIYdypu+Jqj31u8UXB50fzxQT6put7mTrwGF
8FlOqTkkMR+5fXZb7PK9cVMfG3d2mOQivrUprIGECDD1KRsmblldvgwEr9P3vXKbDQpE2tCnNe3P
O8T/GMjXZIkwkIRlkZqGuFFyIn9+sAu86b6CKPE/dwkisW57xb7CCcPY0F7tmxz383Cgn02069g9
iRw1kNm1vWj/Tc6AY/atf4RQHWLZgtt4F+FSSb83gWeZs2P21DVp84H83OvV3yLCkStNcjXXFRg1
QwGkMS7DoHMma3d+prZH7tUi4bwVdtGwNBm3qH1Ge3JQ3Gjtx5zhFUMID2YSVWY5AcO4M3DKh27u
0XAmtFGoPlfOlb32b4e7VzghSlQaNbuBYdxK5XaKn0YmGbLNi/J6YgTnrs0W+3UNe8jgZUe6S3aK
O4Hh2qewqNrL7JFNkeDcVBkrGkeA04N9aiSOkbqJ8vLf3EAIDynRmjA1gaHNhyR/HPWf0gy6zAzh
cKArrAptPi3WEF1T1jqmGt4lxefzhvDBEK9G67kRjgfWpOY5ErPYuwvdzcoj7l9T9UDiL+dhJMaI
uXMyV8g/mcg7DvR7Pvqp8ZL+tbw7v+yvTBELisyJ5oNCgMELUTW3dep988QeUSb9m60LDclF4smY
x2WGCfEAL9M5zflaLcovagzG2h1rH/7b2AnhIC8Hay4qvj6777pyEan7gv23LDpa+d4G6jIuwrE1
gNGewmueKBkO2mP+TJEmIQf43n+ziA/q6thgFEMMsjEMWoSZyUGJAMJQlnXueRSJa4sCW0oNXaOE
5+rHUHNoe1AXw4myE5Exr0rip9gA2TXhiI5knrO3nrLsEMocW+ZiQiAwrRmyNxnmpgMXxnhU2MOi
S84DMhOEKKAqIF8moHry5tl+aePkMbd+nZ8M2SYg9juGBrTglwlWNB5pHM4cDKKSy7LkWtagYFKP
5/EkgybmXyalQHmmDrhKfyFEcSpCvFGmnS4DERZ/xwZCFW5T1ZhOol7HJpTULIkbS0dOWP/BEMxI
0PP5f+5HrzkWu2hHblnv2I2jusZB9sYls0qIBaPV2zRO4Qw4GLiVqoMxNvHrVJa5ksHw31dBoLHa
UFtKLJsoK67LvN2buerr0u65/3Fl+HO80XiYWOFEYWnrlg0ca/Zpf1en+yi+12w0Y6QvVTQ6g/2Q
Fqps0iTBR3z9nIx2ThWNhzi8de2ulGeu3X6sLpZ9HHlcAi86UelmJFnGmhApwKOWm0UHUFU51ezb
LNWKkwEIcWJY6jQy+b1B22snpfG4RjzYRL2ghycqp+4u3f3H05yo/ZSEttVaEaaP1sc486viYpKV
3MtWmC7cHFS7B0cxDxbaHTnxfFm6hwLei7HLd7a0b1kyhroQNJqhDRRmAQwNXPd6Wu2CXvbC/1vs
8MypTuQFU9RoSYKBx/PItfZD7kbPWeEMF7U3+KYb+cM+/FJ9a4+aU0HaUqacxL3gHLoQQMpl7noj
5Cu7q49RNPpJ3BxJ2h/tMLuuZrAvLtlF0uuH8yFfsuR0IaB0qMfI1BYDi9pXXDUyZwkH0JteRLnk
kUcSuURlqHBJRlwyAETVX3P8UzUHh1qyExmP6ucGUbxhdA2aovlDdnTZ++21inUWu8YDnz906+ya
3fnBk9kkhI40g2rGxO+1tX3dDLtk+JQlkmHbTnKoGjOoTVHnJKbwWMzSJh6QvFHQQvj/HEjg3wv8
/Mj7t3pp+92mR6wAhaWmWVmdzSaSOFlc7ozaiePWz4MU3bmS5OTm6K2AhC06XZoh55dcJHKTL4aS
PE5x6lnBh6ix7BWOsLLiqRzMhY8glCryz8ap2k2H6LvW+C32lAI5t0TWTyizjP++2j3LIaiz0cYQ
jijkS77jCE0zmRL6dvxdmcXncQUSt+ai2QpA8Cy3Cw/qQXGb3EmPyHfsA/dD52nUVzFcGDXUjgqb
WF0XtBxR0ewN9hUzDcdSG3+UXQr+h7P/QRH3rThTy3pQgMIbFRvN0Xz1AJV01eN3qtQzR0dWOrY9
Va+Iwi4W0rHsWp5DtPMbKLo6s/HSlL/Oh4mNF3XUSTPLpsjcWRg9ISxlkZKTrJ8RYPdjhPJOLnIK
HibqNr7lGKi4su5lBZ7v7XoLKYQmowepTFMBMgyemvLAI/okuS2835PfQggukZklBRkyIDrzftTv
R1nbquT7omDdaOOVKo+W2WOkv2ji2Rks25PMjGSYDGH653IM7TT9PTPVUXEy0JtCsWf8ot38U3dr
X+qVI5sbmT+IGnZBNSt40gSqsQ8PqR/eVVDnvi8OaG92keL7qfxY9L/OHmCywHiKJmaUSBMqhKSw
7eIwqka4oGI6ZUV9LazcSpERzG+btsIRotKA03QPwRM4BZjzLTf2wysFtOI9Du88LOlHmWGbXrIC
FNZWHGWzRmIYFpBj2J0Saa3X+zPF25ETVlKRqiolfOSaXXHkieXuYBPX9OedtYtOduXoP8475fsN
GMWfOpiXqa3aKDwW1pU9TaD/NgiKU8aaNqdo0eenILEGqClWvTrtkGroJFvxRuAFpq0DzKCmSsUK
WjOty5q22oIIZe3NnXrIYSHkDtwQDinXOd+aNHgimq1sU7VVkUq2IhWKLWgCVqX5LrbuF0NyENwa
QtS1WmiBQdE2yvbf7o2VYiwLailhjjF6qQ7Jgab4NWetawedJArKoLipq22YpFFQKjWg8u5erQ5G
dJ2Nn6rg13mf2IpTpkpQE2MySGyJb+uVMVhjRsji1Zkf0NrVhp8t+XYeY+NEYRHTZAa2eRW+INaD
l2FZT6GuL54JUXOQEjjLBfNeOIXofCFj0d806BVLzG3DKTo6z8Ci1jEr3Ibss8I7b88mBANtA5h+
LNVmfOZWM8PirtNpWBKvKm5Al8Ki67H8wOSbIJKGqClDlkVMmI1NZdp1PxAvyBx9KV1FiW6VxKtm
JpsbvhG9vdlgblZIwql8NJneg2WPIK7+SxhBjv/Um8pkiXnEfAdla5RCgJpCx0WIP10ZB+FYjVAG
mQqIh+3L8NBouZssx0bmBZtxx+SCNGD8NnUmNnGYU9CrowmzGk/dcWGswIv39Hc5KE8jyGputlzi
d2U9Jgt9QmKlYTorNgQ1czTUp4eguUGZcxxILmwyCCEetEFJsIIBMRvKhVXNV2iBuZoHGRk333XE
SVpbwv/GyrlnpQ/GpATMkqOCrSgvg7DyojZ2WBP5Y2qCslAm1sDn/RyksJ6MjKhlSfjg7bsjrtZ7
c8/PrrJM6lZAXVsmbOhkUIt6aUCKaSu50y6n1Bq8xPbzTtYou7UJgRsAPXBo8GEgGX47hKZhtC0J
YU+kNE+5hj7ZuvH/PgStIMT7TJ00xTSZKYaM2IdlAVkXueyCw3mQ7Xn5Y4eYiENyAGQehLNEYF7i
U4x5sXbVXpa339we1sYIIYjExqJrCjZtVumXYZ4749xeT2H/ZQJZjp6WD2bHLrR8eDR1ze9Z5YAU
eH/e1E3fUEHVTSnOKO+YgTJ1yYqBNAjpKjitoYJxYmm7V/XaD6EZch5rKwxaGuXUlmhzfcdjo45h
miwNsOxmOtSF1TsNjs32DNmD3vZik0gIljZUIi1w8PwBFCn84xkXyN4CINnH15oPypTctS7Jzbw7
hS45ZK7+eN7CzVCFPjPosduqoYmXH6POqt5O8MZDk9KpWydC+aEqqyPeBsFmopq4dyCHJayy0IyL
zLKIF8dPCd0HzegElWSZbU6VBTUHii0E3ef8P6yCYUcbCI7V2EXISGr1ugi6SPEUG4xV+7ZO2I/a
iMvhGOm9dvzACK6AhZDICrUfVYatksVP6uLN9lWrSi5u28sOjcj8ToAdWezXnUrdais+S82zdRce
wKfk2e5iohmo9OLd33NfwwlXaML2ZaSo5GVsIVCruGhR9hp/AoHEBwZtBSHOFl7moAwGg2p6MQ4H
Rm51RTIvm6GdoYkSvZTqewmjhPYKfB7iZm3sQh+ykWmfbk8KWoxwTrUheCBmZccihXishvb6onT0
Xe7n+4E6g1sfeZpqPNgfWakrOCH0gpG6L0CRB7j4MkGNMCqcLImfbYbWFYRwZerTKDYTExBNa+Oi
ed8FpqMM3+rx5fzsb8hQwsNsLlwEBTq0Zwn7ezCimaVPsb93Xno9u+PdfLJOeOg7Mq+0neSztpuu
iivZi9iWR0C/hiK+oo/7XWstM7PaTFIE1yaADuVX3f553izutOLhaP19IRLYhUp6luP7oaZdsZJO
Hg0+F2Ysk+qW2SGMXhMM6WBEwBlTyxnr4jO1lafzpsgghIittZad5FDL9voydKyluZt6KQnBlrdR
wnvn0IWqIyX1NmJrCNkzrXBmmXqHzz89ZN5ysP35ZtwV34hnQhU59JhkS9+27BWV/77aJ1Irj63E
wHFMw86QknSP+g3JMtr2g1cIIbhZ6JmxkwKGoTjVUe3JbTW3iiXpDZkdgrMN42KhVgMgQZM5mrYr
TVmxkWx+BDerF7zuzhYQ2vFboYUOG3xtrN2eyKIBj1zv183reAnO1gdDqNQmgEZ39FUv88LJsfE4
Xh/LXd850gunzDDh0B+WDCywOC57nbKbvACBJ/LodX5F3XFHIk/b8dfd0Os/5BbYc2yC5qZ3ZbZ2
3aCJk+ciWvakhJehgsrvSsa5xyfl/Vi+gvCxXrn3SIZ+iUyAJNZ9EBy0OfG0ZXLUGnRUseTSsT2O
r1jCAk6zlgR2hShulN/sWHVC9WeePephujsfjLbX0yuOsGTjZdRYusCmLLhK7Z/G4Mwy6SzZsAlL
Nm3SQU0rPmzDQ3s/gk6ekzssPylEzc8bs1FWw7XUXq3ho7qaoXBOp4ItGLXkqLmRi1pL5PytXbqT
XdZk0yOs3zArFXOZAFRXL+2E5j2KbPJ1n8vKBWXTIyxfmKM2OcrGvLj/NkCHNyov9F7SV7SZJFqP
mrBmCSkbTUNe5febgurF/uTQawjOo2cYnfK+rFJh0x9wakQKHuc7WyQwNWeGthwjWDwtWH4uSvOo
D3gOon2Iesj8os0KqYYCXyzvFi42QQOEqTzxLywmI+unZNGByIPggiCYnvK94vY7LrJX/JQFwU3n
0CwK/h+dgvqD5xpXXlhoEwTUCS7yShd5k3mI4O7EgnKP7D130ztWQEJAGmjWK2nLMwZt+mm2St/o
tdmx1b9/b8eywjEfYhoqrn9i4rrVgs4YKTI5ZWbuCui5gTFVD5jEDzd3XV2HJiZjJlGpsKY0pVFw
2FIWLym/lPOtVvuS6LA5LysAYTHZo1ahMwhH8Bi1nt7gdcdxPx3CK9CTPbbPlhMdyAGEgrJKrs1Z
4oLdFgMH3jv2lKXuceSfcVki1GvCL33ukvrhvGmbS2oFIcQ9tRnNZq4AEc2d26HPSXugbQVabMdW
YkmQ3RxFg0AiiOkg7vkdTVbeHZaGmU4djq9W7dYQg9Ysw82Mp0Eqpr05bisgYWta0LpL6hlAQ/eM
dh137q8DqeLNNgjV8S7HnzFENgtFWxK1DwGiEu1gmPrd2N2FZihxPQmKSOaG/XXsmx4RVlvmiwbc
7I6SRGgUNSVX/+1Qjve4/zdHJHIri2IhrABQ7S87LlPHjvGeHOdddAA3660s37+ZU+Pvf//iCREI
r5ptqFDgLTfB1e8qYE/7ot6zyNH3oweOxGN7KGWlfNse+AoqhHNTMagSxBUWVBI8V4PmGzjiOv1Q
e1AelTw3bAallYGCE+ZdbC2JBaxZCd3eiE/ULvbnF68MgjvPakGNndl0CsMYKlBJjfdtL7nNyIZL
CA5zYc+gt+AmdN+Z9lAlz5V6tHEMO2+GysPnu10WwRtCtiZ4PsWWg3bo1EbtW6Q7lfw66b6q9bSv
S9Ctkc5wiJa4SWD7mokSyCL2+rzd1dW0b0zqkLr5rIDcY4quwTR3BRU9yV/bXH74T5ZFIX78jk6m
G3o968ceI0DuRuCqvwYZtYIMQhjkLpt4ihYQ+lh6Q/Gc9D30lSWesjmTKzuEHZLZSgvuWeRhg+Lz
wo7jNLhseoiHH+dnctMhLVXVGVe8fUcTEUWFMrIMtkTkOjZealnX9HbUWAEIUUMvLCSRKgAML8vz
6Nu7qnBC3wKBeXk5elHu5KANkSlqbs6QZaBcAVHefFf2EfVD05IRgxfO8y6coFTDmkdz/HJ+7LZR
GFHx1KDD04Qpivqpjk2d39uaHYNZWgSe2JfzGJvZUbAx/gERDjKD3as4LQGEFxLwi06MpDX9XTET
38gye/wfv1vWKzDhdpBhOMNKBVjWHuLkAj3iTqGeIDEVpoV73rBN/36FEnv2kdTsitYGlFI9RsrF
YGR4OrmW051KJknMLhusHcYuB86kXapd5MxgMs/vz9uyvYj+zJHYr2/GfUrsCBgDNt/0WUp4/D8W
0SuAsAt2E0OuJePPxdTNjupzHLvET/0B3RzKVQu2Ob9DUb3MG2S+Z3G7V7tVQ3W0yfWwi5+gDbd1
sXCPaFIAjWa4syQtYJtbysoh+ESuwRQIYk8FbBza8IfVsn0ZZ6cqTPZdERwrUjgWGJLPz5vE3S0x
kAdpFtXcvsy8H8bUm6uvCjEc9l0PiORssaEbgnsVNRjqMiiKtMRyicYIkxy5YOKlM2RR/iElzWa8
PPGZC/zzhm0uLoZyMMKLtvDW+XYsaRF1vVp0uCySCl5Pf0RVi150NdjNnSbZcDedf4UlBCgQk0Rm
1iLAN+2Blp2TfEDHHEO3QhCi0pI2oWVyBIgRoCqb4l6a2zcjbZ7Oj9pmqPiDQ0WygITUemAqGDUU
dAUniA+YXrkEoEtviqV//G9YQt4gDuI0UzVgUf0lKY+99iMbj+chticGRdJgVYZqsMiAOidKl0U5
zoLZkB9IuRxRtPqhuX+FEBbQXCxtFqiACNT8hgyVHzNZ9+H2pLxCCK5sLdrMxZJwAagzl0xer+M5
KJOljWQoghPP0xjXSwUUrTRv4kVxVGt5yjSJvtRmvAHDv6UZBojFxZeakqqLtvAHp6FSvCn6EqjY
j5TjEFwb/e785G/fDldYQuxOQXxqBT3HetE4PWAFrhJybF+q2WmPzT75JK3E5i777vCwQuRjvArg
NTgph4kjZryJ4mI5mIujfKJ7zrmcjB85PqzABM/T9H+HciofE/OK6Pf2T2k10GYYXYEIvjfPdRCh
hQKH48qeHcJwk7CVyi8i82LopUorRDJ+gg/SqA61sOTjt9wWlj+gZKvjYu2HUss9ctv3F8Yg2XM3
3X5loBBZq7yem7bDNS5tdUdhj4GdOVb6kVD3CiL2HnSYqybgz7m68aKV92Ya4Fb47by7b8a6FYYQ
TpGPwzsDhSGgW7whRn9p4Wn/PITEGcRGA62sdWYHMKOojxNMqB+C+iqWcpVsTQmDWCjhFOmoJhKO
eg1yshBGKhYwGumo4gRpLZ5zJyd1S2Qti+vilLeu7C13E/N3SREy9FD/Evzc1lARbwyoWM/bwtGt
x6i+jNExdH78tqaI4ejDeHkvrmQCCFtae2hVlF2r2deqvNU/Us+2/r6wfLQ5CiKtQ+WQrSH9rh7N
GORF88MwPZ+3Y3OwVnYIa4bV/CROUaSeTE99d9Ooj8sigTg/VLZ4EFlAiVIYJoaK6peLgZq8jxxG
X8fKFpmKaGEvUU0wVsOu/8wT46lr7qtrdOV+6LV2DaW93RWCalwowcbnZf1yrC3lSzClF3VKJA8K
W6uToY4RNf2qhlw1n7XV5tO0SztpFVxYiS/ZDGlipXarwHQp+3x++jcvRWsk/k9WSBrt5qYfgTSe
skeedlVckPvGjo62WMWT5T839/E1nLBslHLS5xrHBm+66TxOjBJ4xpE8TK6yb/bhzj5IzNv2Pc7G
TBkvJRDiT9hHY4War8XrT9HgjIg5XuIxz4Be5NLsFpf3HoGS4TyqDJT/vhrTvK7iAeXrWLvqJUSs
5unpA99H0EG7IBI1YFt4+/25G6e+izv4+5CpfhdUzI8m2VRtGvEKItacotMIegNBu4CE8nKyb3V1
d94I/ifF8xUEnCgYISGn8q7RZ+JF/6AwwVvqnp1ayOXFR05dIlMA2cztrnFEBy9akiQZcEZ3gFqU
M/H+lTsNGn2tCzXAS/Oqy5zytsidRkqdtTmGKxsFbx+hG1uNFSJfYlx26qkbZe69dchaG8feekI5
oig4K3j0Pv5zJq78wccT4b6XIMksEVyO5Xj8XBiAUuWJ5V/o39NqWthK/3iD2PSjgMSazSO+b2vL
bmY1SIaUI8pr/fNOJzFD5LQi6FFIx2BePKvbacWN/ZHyq7UZwvbQRWM7qDnMqDIbYvILG3dmXkvu
Xdxj368cJGgpRC1UNGW9nfRlWFqLTuPiBXGmfx+bTv+R61nXOeBY1C5nPHBKnmE2i1NswBETdZIG
5CfeIhZjV+uzjmFrs+SLBSbfAHI3VYD3+vRY6tpPLQE/2FC78xx/INStkQW/K8qKleM4LZ7euyG9
bGdJaf3WWKKTEvwJkHUCT5ew0So0GGg3ZCjQXqYmc7OE5ZGTqSnYs0otTE4FqNslt5RtH3ydPsFH
Gl1VQlJj+tQkcLtxOdm5jDZ9Mz2Hk+kfFxG2vQK6JyEoutHlyIV2ix079pXTepzVvLmSteVsb+or
NG7xar9rkziqSgVoxlUTO8FeP5Su9qXxi8/hLb8uy95DNluJ1+YJs4bWHC0zKAB13W8ubTAgokI4
QYUwEp+otC5O4U5GgLVpJBhMiYrLDApKxEqSGUTxJLSxBqYXC73ZfMfKnsCZvLic0y1zl4e/D1XQ
N8QzloErBvbIt4MKaaFoiOcYEhJ6/SVLrK8Lnd3zEJvjuMYQXHFJ7L6z9GhBRnzZNegwh6vk+2Wf
o+kjdjTw9YQ7RbLv81ghRq81puCaTQF1wCJMgKknh1QvL+om/Ra32PtjFZKlLPLKUFYFtHnKRT0+
712FTBfSyG8HM0WlE2Vj/ruMCnypIIRV0MU8luD5B8WY9Ji7aaNuo9xIh0Llu55c2oaU1rk9e4sW
gOXWulssc5dUY+MYcXM7TDMeDfNFskXzw8S7gV2BCkFaNzNdQ8vJ7Oldl3tJWN8uAbsjOAK7KDrw
I1PGWb8ZO1GijWsKQ/Gq2KHZGFCDGGJYWaH5z9Fj9AhNUJBztVi/MwJFcqjenkPkfnEjAimHLT45
sKbvyRT8dlbidsfIXS7i/eASCL9Xn2THxq0gDf3ZP2BCSFPb3p6WGWAsPcTFTTdIJmvTQ0y07ega
jr5U7DAcuqZESyY3Jv/ShBl6D/YNhQIkWJCszrcSmV7qpj2veGK7YWOqsR7XIa9QuzHpgyljJt4O
JSsAIVzRpaXGQmGQ9Wk8JajFxYNeua8OlW9meGLjahqybmQe5d85/ApSiF6okk6LkMEme77ux2O6
XGsyfaftqL/CEKIVokluNhnMav3Rj9zUz0ewzjX+4ue7JDrY3kdKTG0Ue9i/n9Ww3byNVIxCrGyy
kTCzZ+NTHHxvrPyatYmzlPrgKKas9GVzDFdwwhjmSj+FWVLhlpfpLu3Ryh3uSnp3fp/ZjEwU5AG8
kxtvhcI1SEMedigXbNfVUhwNTd+Vc7cLreKYkGS/sEiytjZtWp1WhdNBHaL6PE+xU5Myc8sqcoJY
2y2yRhUZCo+Oq0MPCCTTNpomXMKnp1L52RiP3XA8P26bi3ZliDBueZYsBDEPrAt5tEsU6s5dJNmN
N6xQCVFBiAFJdA3iWG+tyCxj0E29hrvRT7X9udHuGplEx8bsv4EQXIx1eHbAYxSO2M0l0+90/SZU
NceoKydNpTyR/GNCTHgDJqzXJo5MKwrgz+HscLHM3+pbjWs4Nh5u4hvpQZt/7xyesE8UVW8EbQPj
+tO0i0G1Bf3ZzlM+MUd1M98+pv91wgTnruywwJ2kwYKNWlervs01c+fAO+94G7vTm1EUfLtUosno
GazSM6v5P9aubDluXdd+kao0D6+SerQdO3FGv6gy7IiaqHmgvv4ueme71bROM+lcv7qql0ACIAgC
C341pu9Myz0ojvqgq/Gd6cIR9p8uQ8oUUdB1PC8mhUchV6HkTx5LfaXzvs8R2fwdDJd8YbXeiOt5
OkGyTHmwlBsj+6RdETqcLZ4Qa9pKnrVtCUlKRblpx+w+793dZSnWTcrCqG5XQzgkhrOa2vWUtYCA
Q7WagKQ5FgzTnQfE7YNaf0xQdEx8zFjF49Rl5LVzXlM1l3dUazyYFgysTAbHKWw0JJCD8V0PCtCw
KcH8pg3Lg3PMUUhjSq7L64hIdJimbeAqJIaZEQOcZqG4Hgnjt1NoB1YbTOB+60MjMCa/2oGmL5BI
uaqNC0zBAGyTKYY5AVPfIW1cvtP2yV21N+6mY/UR9UMBOUYbdH1cRuU/+sqXLEAFE5jHJFHHDqBx
9SMiOPL1Q+kdonT8SxzBBlhRovaoAI46fC1iuKg2cLRdrcmGna0FT6g9P+2cYAlqbow5iFUAtOtC
Bs4v1ofDDd3zkH3uf+PetZb30FR+jrkWunQQRJ2bN4mVee5LHfvWGu89s/phj+2dV9X7Mnf2bVl8
81LHN1BujbTao4NR9ZKlXdUb17EssAohRyDSDUyF48Y0QwXJrH1UnLd1c3Bkw41lEKJqVu1QqiZq
rm36kII4bbgZG4l7kUEIq4hYjWlsRvlIgsnGSX3rWug4Ka4oUoGfdHF55GxmeKA53ysdzmnQPBzV
k+LdTJGzyyf9IzNNiS2vBFFnMIK2g++hs7sUAbVlfo/HAzW+XLba1cVaiCEoObrHkcTp8PuZ/lZX
SDCoh3FkEr1au/wupRDp3jUvN7oyKqHYTlC84fV26uib981P3gc23sgIFtcDgJe9EdmrUPrnxJXF
rwUjhiJS58kx1Ycq/15Z7h4N4L5Leskyrjq/0zLq+rk2jBNVSrfEwdxM2ptcwytGVqLft/+GeSqS
dLZkx8QjLI6VvjFR7BUaJAqsSA9Zu5+jKyqCz3ZMiAyHDJzUFb9ZMaIPmy5GW+9sl76d5t0xMjNZ
1+26s9VgSKZjWw6ysecLiLGPGqTiC4hcHo5nXmsRgCEVBKl0oxxkbaSrZrWAE9yQ3mRsyj3ARfWt
N+/H/qpjfwEguIeaxEmiqwAgB6r7POHa3ZgdOh/5o+1wVwVRMP+4wpQXsY1wGaq9yqJO7+Gyb6UB
haa7Px368zLG+rqd4idBzwuKFoIuBUauPhTV2z7Z/unv47EbrSJIH4CfyBW9KioPm9poxgYFCock
e4rT95d//7XxnP++4E6TaTbzpsTvm+27qb3R8EQySoofViEQ6vGeV7Aaim8y1Bo9r+j6JqRemfio
gXmjUv1A8ji8LMprlwNRFjiCCne9mrU2utvCyQQRQw6So8Kv+q+RKanLlskjaDKq3avai4cmzJr0
0I1gznDZ2z4qNn8njrAzc1SMQ0EAY9Fklzk3ihsH40BCTZa7fK3C5+smnHjUi+dKTQAEBsBMOaSy
CGflufEMQOw5VHQUjJU5AOjwKS0x2Hx6nNAVSI/64McJotXowZGRuUo2SWw/jPpqLDoGzBTJS9oo
mwxRIhulTy7rOK7BO6xxgXt244sLaEr7MW7VuQm77+3G8/kN6kBC91Z7AqfqBhSeV/A989U8IfLt
XCBOTk+rGFU+YcTqjT5vUFWyIY4kQFkVy8Rl1PTwjo9r6TmIY2V4OdXUBq21HcrVRh+TZZPpx2UN
X4mCIAooeng/MojBROfW4/lNrS0sXkGC7ru7MzeYcAy+my0nAQfjlcSinsOc8xsZqPWRnzdM9EOh
6lyQymPDVM2504akD5oSA/3um+geLOi+Ut+lD/yIzXbjQ/xeNW5pqm0zHeMN8aSEQarSuR1rzmr5
KcK5YWdMx4ByG/dssz1O+a1aP8WFdWvK/Ds33ksiC/f7SmU5misgclGiRpf5hV0FWXevD5/i0Qvp
/KHof0p29XWweb7KgoKmajOrZgPI5KeNtqnoiG7zGHyfOwrObRu9pb4RNxhoFWjgHFZ9+XOdbG25
ci8sxG6ayNUUfECHalStfhzQWD+/c82PlwVdsxEkTTwH/BGepYovyLmHxFNGrTbsvU9NEmr0hyHr
5VyJAvlaIhpHqRv+RCaCOp1UZ+ZqEn+cyueoSdlgiqzZ+8OmP6h4sKDfL0vFT6/XCnNCFI+deZ67
UgGirqEl9qiMjyy5wRHkJ5nsEet5ys8lLOHkMSo3aRUKrCxF575SvE3oD9rrW3OMwp489v37ArwV
9kxCM0e3VZf5XZP55XQ0sscsYZuxP9Lp2PbpcSqiQC9pQMiWprYfeV7QG7ejctOBE+fyAq0ksM72
xOVFXAv1AjUES9GI0YaD8tQZaK+87bpDnzyaHeo/hndWd5fruyH5WEQ2WkJs3+gPl79g3cBetkh0
zirYiS2qY9mU9Kmr9lT70MOToRWtfJj1T5exVn30QgNdwVHNYG52jRpg3UiDos38vEVzeDrgbfN2
TO91Buqmxgn1QfMrclRjGSviupWdhBUcmIPXjFGZsdo5oeCsbHydPXYyPiWplILPUsfJzVFQBCn/
ZSdGHav2zgDrbXrs97IJG+s++SSS4J8GitnZSgSwovgnN29Z8yFDM3zzrVY+eNmGyOrLZHDcXS70
lSm2nrsJ4GhW+n1bBnVyk3f7XlfQfPyJpj8MNkiSNKubhnwZHv9wc3lFMo9WPsw10qI2nA1nR+gH
y2OfVFv2rLHq5xcogmBJXdVuPQKFtGTT2W8Z+kOy6bGT0RLJcISAv58rEGZQ4FQ0DnJ9M2FgYuHt
CkNi169XzUXrpaqhv8J1XNDHnW9UkhHmuImDvvP0tnaCufo+SxWdm8u5yz3DEGPxsgMPrJYDw2Z7
d4dhs6ESVDkIAH2QZPgNCNFkyfc1qVCJp4HQFD0jppjvTyeQFoPnd0RZSQWikWCwK7+UKdzrLXLB
MejYhobaP6RLBC9R4kpWpbU1hgnI+MziU93RTdlsov7jZXf42vUCBxUyKhicUCHzqs5DxfM2io+w
fBpK4wyS3+aVFpQtK313xLgNpt/QWNYIvJIG56iQyjNVpFjFNLjR95FhE3tEUX9zKI7xZvCzW2Wn
7+OtjL5uxROeYwnnP+3c1BwmDFMY37ab7mDdFEEWoIAMcz6CZPvnvT3naILK611uZloFNLPE9Akz
sBlWU3aErDSoA8UES6yFd0ftVW1624/MTF1lDLvtvLW22Wb+hESeF0yBdaRv2CEL810lG5DCjwzR
0lCJgeZgGLWHG865NXutiQR4H+OFa7DDEdMoJkt2s141rQWE4ABdVvW0IQQQhRdoThRmkbthUs6g
1yEh8k9QPEwosVT7VWHYjJJaJ7LVkY8/RRlh0u2oXr7NO1Dbzc4hU2UPTWti4W6EJlQHocyrYqq+
iMxm5kY2ebF3Q4n+bWSUvukmWU3mOhDu0mhhwfR10a7KTvHyXIdr0rxynxphHSt74kjOwjU9wDXh
BUQwKLvSiVE3xhgW/VeaPmKQ/GWXtLo7WCWQH4GhGLNQzvWs1Q2lGp15DKPhKQcJ5GBvajMsNBRH
/nmSmCciT1CCvmV2FCkWxjiEinKMhkc9+ePM2vnvCwdtV6Bcqa6haKjd/t60oFOKwN80WtKyktU9
0XlSFR2FaDsQjovcKS1tZABSlJBi5DqmneJ9HQN3Ww3v0AQMVXHI3l3ep1VMgz+2Y5Q3KlcF4Zys
s3ODNGPYKw+OtzE8iZ6t0C1j9UDyhwwr6jfRKHmuCFHCWJzEHWbgmk3lWx7aYzBGzVAGDHHVU/B2
NiiFV82g9pqvZHhSlfyzq81gTBs+Gyj419vhC3u8LPOqgZka73hDgQFIFs8/iWCh1Xzk61zvE8vv
2N7Iwmsg8EgC/m/VejXKxkyclLARk39TCNywWx4E9u3bvwIR21la15zUaBpgwyPmCrdvqzb2S+fH
ZZC12MIxXyR5jgIWcfrQpANrZ4Bwmnk9O9j0Yz/7eVduyghJONmA4dWTHpQf3GmgpRdPgOeb41Zm
pnjZBO/XbMzjfEi3SsD4nLrIr45kI6ujWdUFxIBQA0NXQdZ+DlcUw1SYPSLPGhQJ9pfpKak+XV5A
GQK3wMUCempCGiPxED8/91ijEv5LhDvd1uzL7WUk7ujEsx1VAS+yCKbm5V1eUQeyUIf5RP8wjHFY
GL5KZKGLTCTB46aoVq3r3B3DmH4kdhtYxtaUnrernmkhjaAIKWvmWkE9PWrQqG9qP5j3l8slHIHe
VNa5pSF+jVLyrkyTrWKyT5qDccVzdY07WMgiBJRNN3To0gOUVr2fkJtw7MDr/vhBC472hCE+3hs5
hqdXKnZ/nEK1f4+rxqh8vqxg68a5wBA8Z8vQQpFzOdi04cxa1i3vc/W8jbebdtn2KuNEkQsu7Ehu
vapA61RwKWEoAPQsJg/E/kBUjDKyZeU0fPFfmc0JRbx8msVgJHnDURT2w+jGIYip9UU1YiST2L4y
6N7W50fDairJ2biq4QtgYTUxJxjLafDVLONtPlvbupuuUTwcc46LAlvUCwlGNHZj6ToVjGic7ge9
w5yzdjNkktb4VXewABEMiaq1qjctQLra23b9EU0U+9ySBJSrzg01PLquo4sO181zN8o0tLskAwLW
eKqOM6rUldKvTGPHZJGrBMgTEqlzhDGEWQGgyhgDnEYHW80whfN7pku2f3XZUGmI8U864mSRQQLM
JZ1HMuidDk72KfHzdJ+Okth1JVUPr+DiqodUhw0k4UyoktZxMVMFIDvtMx+siB62z+NzeUO2jUNd
UlCxptJgkHx+G7CcVwOSECkrWhdDpUu93xCzO+ZaerjshNaWbQkhHD5TphF95j5oVPHK+DkefV3K
ersqBipPeRiCi4XY+w5GU0z9ikswJ3XaTx1V3vU0yfSMm57odtwThtj6DlIGcxw7YCT1N6+tfVoh
ffeD56H0P++/cFWw/qPzGbUO4K0UvAA6T70mbxHhuPkORB8ZASePjH9jdVsWGIITmFMFXDIzj6La
Pkc9BV6CCtf05zyRmM3qIbSURvAESdOSdtSxcG0esgAjKZF6AtWLFmJGxG+8z8rwRC4etewmc3Kq
6b9D79+YVDc25WHaVTsZg+C67r1slng7GdvWrmoNcMRyN93s+XUpYxKX7JVIyxN1UYnp3YAY6kjb
FDX4lmu7G7ZlNsvGhK9r+UkaIb7WiWLpzozN0jT7e4mkUMmKo5Z6Yd1q31ujkpU3y0Tjq7uItjNw
vsdOBzX0uvF7y4YvtLD9Jv7zSoQzixKrh0hKI8Whz9pObt0UfdxZeYsh7xJdXzuLFqpuCr5Oayga
cmrAqPMXOzta+dtOqf1cVtYnUznBP+CMoOBXxib16sYbnvpEVgy+bkM6nqT5kF88S/NtW2xLRMzW
itX+2YZYoAfeTbJRggkzxA4u8hoyG1pdtwWcsG52m85pqwPOKi3qe2P5ccpR+aKmR4xqlgQmqxq3
wBIWr3ayAVaKyM02PluD3+dfS1n6WwYh+FbmUswSZhDnb/33QgzBqyquBadqA2MGxcJgH5o6xku2
JDyQCCJmLBhab+rMwlrR2d7Q8i6K0wDUJX+3I2LKIuXzv9MRomRt7itm7GNqVaD8OfcqXMBpwZ5V
fqHSqJRGB6U3TGGeBzXdzPW+rrcafZiKXSozUNm6CV7UUac0cw1I9P+mY8/1BQtx5skpqoqbTBM9
tdNGNVPfvCoOWSwZF3OBoZWYMeiZ2H4Pv85aJKu+ttH2cngoczXPCckFCHEmPY5T7Av9PgbusTyW
eCoa+LxCUK3vZE9F/wOOV9rhUuK44uyUzsSQNcXFnfvXlfhfz/brSqzuZZ5tXRNOcML5Rhy7QBU7
4OLewJUhN8JuNj5ZTDYqaPVIwLX7P7GEreriQlNSVKaFGpkf2kTdaGkRXrVTJwzBSxeVR6ZhmoBh
PGcT/g2sng8FdpAfCtyDvQq4FyIJjlql9eDYDHAKXju65kgxwlXPPiV8JAjGwCUYnniVIzoJKPht
d7IwKQ0TeMPC3FbtLse8oHknWUTZRgl+G6MdQHROoBD2ZN1bRpluy7y9z/LkkMTgnqrRmIx+7sbx
0Kk3bsaYfiiL7MZOyANi2uPffYxYhKTraTLFKgQ27woWOCg8Ve/4W37i+erj7x31EoMQy46gp6jX
QhY39OLytmYqiNDACVPIuFPXlxm0HhhRgzd2MSrvbY+6SNcgKmf2I7rQbwapya1LcoLQz72jUuYJ
qJQR7Fl9dm8T76HN9cxPYxk78OrDPUYYv8ginCZdodNhxK0m7KuAjz6MEYolRjBgoKvc6mRS8YVd
uGPa9HNKGcBSkgb1ONzgQfeQt7J3JhkM//8Cprf0ahg07A9MrZ93/SQ3NRmE4K6iKm67OGqmcGyK
jVklfp+h0i+7KkQ6bY7gpVqzJcRgQEkVe6tpDIHL/LUvZAQ5MmEE1zRjFrEJ5nFcAZ2vaXlHECm5
1f6yO5BhCK7JqdBP1jbAwKzqIZsDy/Rzt5ZckSQgYvbWUfoSr0jY+KxFmzDpfSTw9pU0j8aN79Xh
YaDOANOdwQ0ultWOs9lj2CXCI5BBnS4wv535Xs3bYVLMf3hipNy4SoZhuXBrdel1t0bfZNvJ099k
zZT5GmkfG6sFqbLmTH7EcInGtMzRd2Zt1xnjJy0qJI59dZEXXyNkquMh0ZPS4B7DUoegTdwCVMus
PKJY4oo3zaXcghPsM61mZQW5kd1L628Fpp5fMaELkftCGsH/lXNTDoaLvRzUf+5mHTMMmmk7uX9O
onAOI3i+scvxxFRCFBX95r4ztvekdzGSYTA+X7az1bNpIQ/fvYXvy9R2jEeQgeKxbzhmBiDc4d1l
iPUzw0Bdq+HiwdwQEx59jzZmG82S4RzrWwxk+plO9FA11q420GZUGiHBkMKW9GGeqoe+9CRekfvW
1+Z3ghd8r+fiTa4oAO/G5exPjnE/lN1NrHbqpvGUa/zWQlbBBZcKGyyTUiQYW9SWpcWNMhb3XSvr
GV43qpNMggvOBq3MhhkwFEMA+uhWceKgcGWTdPmvXFo5wQkbkZLNswIUfq/v1G2GUJcam15PfJq7
W0uRaIpEKtEfF0xRqsIqkOgzitueOTtQpQcRGAIvK6QMRvBIjCD+ijXApDqCefJV6xWfjRKtWwUx
MXcABHkY6yjGlnQE945V5jyoyFTfs9M9HdlNqdqNf1maVQvm/JAoY8LxItbYpuCOLDHfGEC1t5+7
9sZOu81liHVZXiDEfclSLTKGChBwrK3zVZv8FJOKLmNIxBDb27J5iAriwUoLlx21eTx66Z9TuGIf
Titl6ee+bs5JNLIeYhCFX6li5co4bwEhHA8aCE9BZYfseIWyz87CuAmt33VE9uws2xDheIhLXc88
noTPRobSRQIeBGRf6SzZ91XPuZCGf8bicJgyd2oMbv+Yq45grz4aLNuwqAwUZlzjNxdQgpNOXCVO
HbSIhxnKZuNEfcM0+wEhoMT012OjBY7gn9F9ROtmwMrZiffWU2+NPH3TJormG8ZkhrmWcFqf2a+a
/K5syida6b5uRgmY+mUlexzplXNdfIngwg1DMTpdwZeAQQfZLDSbgIQkus3VnSNLyKwnmhZYgiOf
8GQTtTlWF1MCTxFomWFI77W1FwtDE2eNoaZ9qtoWointzp78HMOVpW+GEt0U54wZNCH/vhnGyfgG
I9Q2SkIwvCM5xlO7u+yaJNYmjhsDl3BLHZ3rjPEZHHfT9A2sPn8HIfgNRW+bnlnYIEO9ZagdmONA
T2XXnXU1sDQUIdt41H/Vem+nZUvKEaH4y0WEJ1iek2bT7sp84wJO0PA4QuK5KgAXj08TnjyRsZVt
zeqpsYAQFFsbQUikdLjxam35GemV25HKEs+rdnqCEGujXIui3FAHBGyHGL47f8nKdw2e0rrpGh+4
QBLikiqzi9TkLxzFUPjEvVP6wvfyP+YWwSFoobIa5auGgRvpuU+nM4iJKIEyY1PUeWeSp1maV+QH
6SvXtsAQnHkB2pyIjTg3sGRqMIXdPdez5wuvu5eXev0PvT7JJDj1CKO5h3FA7PCi1/yF8Lcv2Kv+
YCGeoNf15Mbx3EM8vKzG81NhRr7212soaHY5zchKNQBZk+laW31ZQrFyielIbBsEcH0a3bq9tsPb
8U7xSkmhIf/qC5rhCSpOZqa7rIH2zbhDtOzORlHJ5EMJjW6rDClaMf58jNCZvntC0MdSdSxUxnVD
cXyqPljWXT2VoSkrPuabfkky0YNnsY4sOhaQDcqHaHSO+qjsVKP/qnZxHjAtCwdL1l637v04pQE4
dTRQ9Z7bsguSanAdYTXBSLCvlfpDMymbyweTDEKIND2lQW1+jeXr9E7x+758Sr3pcBlj3Z5OYggu
CUM20qo2IIZBngZjY9HfeD5c9+InDMElMbCu1ZYJDLAeBVqEtgGUdrAfMcEUbdmhtBqagNnmv20R
3FFlt32t88qLOX5nql/xxg8yURbY5s/L6ybDEfzQOOmzHfPiooQ2jylu/w6mdjp6elvlskvm6hah
ywMJTBDLeyLdVuam4GfV8TgzDI/EPkzuG2LsLkuzqmkLCMFQjVxvezNluGQacdgQtKEP+fYyhEwK
wV7QdNAlSJogkKsyH9cY3llhyepu1k+jhSCCyZjzUFlVBxSWapuo7T9VlG3QPLczWiew7DfpWG2i
mQa4Kr6Nsm5jgYXz7+QUDIoZ5UzGAkup42pRka90rDfSkFW2X1w7F5dDDLLWY0MFiNelG9Ume0zN
/cv9Eg0J8/LGXMFKOloWROw4Rj+YIUulrVrRYrsEK+qMOJuqCnI0+j+FE/TRO93+HpsSH7d68C1Q
+P8Xq2XpoKF3J6DgqT9Td3QggRF/tDMwZu/a9n6szb9bO5FP3aZ5pAygQAvr5OC4hxbUyezDZTX7
H5ruovwY1o+CXUGoSkWPr5IhGQ6h+LUyu+HPgb/uE9nW3fwdnnivLIiO0aq8lOUX3nDP8eZ/K8H+
H/CEaMWeQAudV3gfx7PwEGIpj6fKs608Blu3qJflFO+ZSsMUNcoBN04k3caGQTa1kcq6eNed4AlF
cIJUadC62WER0ULgg6m2wVwS/c/pGRF1gbH7l2aIk6wTU1MrowFIPSl+7XyJjc94kSm1N7HylOaS
k0Omh2LDaMNYltY9Fu5XHc2iGOTqe+1COMHzgSzcxBmFN5MGQcQ0/ixAA1DJyrZkyiD4vqSsiqrN
ATJE6XZWXPCv2JLRQqsQ6IdAiyUqaF2xUh3hw6933Lp8o4z3eLC4bK+rnvX0+6+q1Ge9q7IZ99lh
BHkdi/sgc4rAjdw3BnEk/nVdBzzLM58J/EG9de5gi4zWoMjENf3svgRfZB2v1gGM+EAVPm7RGON5
DmdMIGz1DDwdx3XmV+B/+I3kxpqleioa7TFT3MTQRsFSK92sk5hCBUCu6jMUJjhfx1zW5LF2V1+C
cCVZHEx20RRuGQHkl089q669rmdyCcdlXsC5RcGIp8ExIDUI3uiE/EY7waouLEEEAx17s54dAzLN
3G/zc4l3gqLq/vp05xJOMNVsnEE0yv3BYP1MzSooo62OdtrLxrSqDDp43jCwR0VbsLBw4OxS2ySL
kS5G7KpOe2Juteqfv8MQ1i3rvGkybbBKoKuoxaOFWe+JrBqCL4Z4T/Z07m0wNxST6ASlzmsTRQc1
5Bgrw0e1pe+Y37QkrAZrkzlXKfcCTFDumaBNp9YAVn3vQk40wus5c/ZM/UE2svrKNX+6FE3YorSu
vCRNEqhdNlgHOlXlZlQ9yWy9deVeyCRs0ohJy11hkGdHd6qS+zvlXsAJyk1c18EQTyxhlyMnbftJ
0m508uWy4kmFEoLwvCnahqGk89x7/1Ul7HKnBO9tDZ2VlhRwxEp/ee9JlsFbN9gXRRfzxngvTbqs
AEZOPkQk9mOLBZhSGUpWjtvLBXsSb+b9QHumpNgfqzsvyOP9TG/z4DKcTCjhkq6PaacPM9BsNDm2
XbIndXFbVbLCA4kliQTYSRlbfaFj7VCBsG/b2Y8j7Yr3+YUK6KJrULS2yfMUB5HdTCjpzQLqsW8z
lVF0ykQRnELR6DH1WqyYU5ENqJZ2c5N9vLwpEpeqCx6BtXEx4I0Zfqe2fIM+lSXZZpqfqLvM2l+G
WpUGgwswZxNDL1+xqDZaag1KgiynXsY+S9IgT7prDroFhKBitDVLF6OXUEFTBeP4QTXe0Ty8LMWq
Fi8ghDOo9iybVgy1GUjgR+yJ13/0siTguktbgAgK1nQeCmUbgLxcjnkQ8uty3Oxkl+NVJVjACXpm
tWnZODXgqPndtn3W/+irr67+vQc76eXVk0om6JuR5opLhuzZWfPwSmhqvMqCFpIJJxBCktxSNMCV
jfc2ttT3GpWN7pMphHD8VLM+IluCiqDfrwDmi/LKTy+kEI4cwoyo0XVAaOUdemRm+uCk+0JWRiGx
T/EZpx88p3R6oMQNeVeVzseayJrpZRDCRauNtYQ6E7ZjcrPHtMzfacW3ywom2Q3xyWbAWuUjf1/L
cxSMTpsmydCMJznJ+Hpf2A+RX89jasPsHCtVtn3gePpRI6avRvM7y7V3JOXkACjGKGQP/TLj8QS3
oKKUrnYr2Cnuqf9vxmOgqwDcUCgPE9SOsiYeB/78pVT9UVOVGzrJamrWt+sFQqwOM/KJqrYLCC3/
gqNa0Z+uyjV7IAv+JYVYHKZNdZ44CX/Eq6aj1XmHOflxWef+x76cIIRjx8bc7YIl0Idf+QOe63PD
59zitLvyHryQSDiCwK2RaxOXiEZzMBgfc2RfpDSBsp0RdC3Va6fGUcf7Jz6U9gNNDo0syv0f6wYO
NbAggaxKZAnpshaPgjriKLz1n11Hfq9lZ/2YO8EJnnqwY0OxwVMdVmnxT4vhDgirbmP3U+ZNFnyF
Kilel8EJ5hOlyWzO/KiLlXGT5ZhBTIyHzFICMJvetoO+kWgh3/bXXulFPPHSoCHodUYGvLRMSTj0
VjgYjp/qdkBs/b1m0tBw062aDQFoBndqgpGBTrxPzEr2Iete/vQhgpefBhZZCd/WqbQfxzoLUViT
Bao19QFNyi+9Tm4bLbqzpgSze1nmN+hfnyMtLLr6YI+yTsl1RT59jWCcWuE1KsnwNcOU7u3IClyX
brR63F1e/vUz+gQjGOUwY6ZUzYVGi0tfb12Qg7xHUwcItzAYw5s2Wm+3zeEy5qpoYJEFOa7NcyKC
aFFGJ6rxFEWNNpo62SvDUyLNg/DdeqVWCxBBMJv0dq3xaxsuid1teeTMS5YTINFzZdcWio5fJBK8
DhKavzg8Jy97HKhzk03uO1CJSx45uaVfkokv7CKTOM20aUA6PaJFonxIqh1KSZCHBXs9iIrYjZQH
Zd3RLcQSol6XaFGOyPeFv0qIemXJJJl4QtSrY8KUMtoQL2/d27Qy3xkTCUqUdisFhrn3pokB3egj
u6yMq+Wxy70T3GsXRYPjAfi/U/ClI/lfDj35G9uqn1msquBgC7xG5SZ5vh4f+uZzK5vdIDEv8RnU
cvN0pJyztsI5i47ddG43zVUPUItlMwRv6Slpo7Xq1bohE0rwGSj7mKc0hlBkpj/1vjnEIBr1mS1j
R13FMU7+ULBkcClGrl7gNOqbW2fwHeeN9c9lhZOcryLFlDMOkz3zW6tRKXjm+KLVewVdyFTf5IWk
8HG1DQkkpf9FKmKahChG2dcz9+5Q450R8rdcKweLSL2tdrJLqxRNsF8QXyqDZgHNcXbmUX+eA6Ng
sDQ4S+QVkLKNEsxWS2evjvlGdRPvYEWzuDTQk0EIhtqyqY0rGzuFKB+6gChfSlWy6vJOGyTaKqFt
azrg78TksZ+9OfiohXYR6fSYxtl9qGVFMitTL1x1oQ+i0XYEHYieA7hfr8bFfvuSoQnq33jflyyh
IZita3Y5HnaQp+PU4Mg7WSBCleadVh3qYhGFoz6rNdY1jGt50R3sJA+GvpC8G0vCJENwCxpziT0Z
gCC6+aGyJh98D1unLX2zU95e9g+rS4ZZMZqhah7ei/j/F4d8ZqSlmoJ/J7Tc4V7Vu11rRo8dc8O/
gxHOds+pIi9rcVH6t3MUDU6qlBfufwQQJ1kEj0DHJHVVihvmdTclbpCv46MTnOATCMhFtAGX8zAx
4VBbfxwxI/Nnj76kONppKPoYZPXr6xa12C3BR1ST3mDmH5YRd+j/7oL/vLOJb2W+s/sdxydbVDHh
1bh1TVzey3f27P/bpd9SPOGkJ31NZqvAqq49l8sZEFYmzcFJnZZUzIWpdm/hVgK8fnpybd59oMzv
SvVnrb0pC96J15qSB8ZV614gCg5EKRRC0g6bWMd3ilpg1OQbtXLC7BoiuaVkghcBX6lJ0gru1xuM
ezqSbdrr6PbP31027dUIYyGO4EGiAox1UwMFQa5fTYIJU3zLuxykTtLXZonBeYITSVWrJoxiq55f
SrMDLb4glmmmb3N2UCvr2icGtJiC1NTDWJpX9d/daOSFCfJU1JYiKeDn22yXNv4UKLsGBfybKLi8
luve+IQnbFlVNPZsWLiTGOY3BQMvoygocllfnAxE2DClSNKZTeC8LpvUt1F5h3Y4OfXDaqyxWDph
s9p0srwygyiJrdy4jXufKZWvttPWZtGudJNbXZEUI6zb1WnxBPdfWUoS9R3uCLS+8/Iv0fiW83Xa
1xBneAvBBLePWzljLb+mgotLKwd/RDcZkcXSsj0SHH1B3NZjERTPzTdq9Q9F56L7+bKurdvty3KJ
tZ60rIzIjbBBIHhC25XHSFDPfsHmsJfRfsmgBJ9u57arURsax7oPLAlicOk695H5zRv/fKI49+Yn
oYQIELxvTq8OXKj8CzoJ+/i7NFX+P06oE4bgv/My1pjmcfuJ9PfRGG8im/qVMgZMMVJfmYetzt15
UYYUg1c944vNZG8rEvUQqz9HxtQpjzhtvfLrOiLlrlrfs1OSSdizxh7nbuQ3brSxmd12wAhBe3zb
OHmYXqHsmItkWijys1yUXgmkzuC3VAa9j4aQNpbvNO9Hawyi9nBZ3de27QxFEMjD5Ye6DBMfKNi2
7s2gDQh65joWqNsylOdd1iYIneEJqtg1pMKUC+ANbrwHczmGc017zaW7hA6zn42mb2fkSUvzu3lO
NsVU37RucYd6fN9O9IOmNY+XF2DFIZ99j6C2nqIopCP8e0x8SxtkxRcj3lm1gVadoNA+XEZb0dAz
NOEk01QQFpLKHcA1XfppscV7oz8MklsF/xEhAj8D4R+xuLxMdvdrSzXvq1m+Z9S/LMSKDZz9vnCG
xc0ETroKiqmYRTirBCHNNsLAH6P80VuSxr2V0+sMi3/LQhZHzWo0tWDB7A5t8g4Gg/4c3DyMZ8nd
UrYxwvHVgzTbctFAim6MxK8xG7N2p00r68aQoQjnF0GTbQ2ytgHew/zBqPW1VzQ8rYAB7vIOSXDE
QyxPh9ibauAkaeRHysbWfhTeh8sYEi0TG+FJx1JbU2A4JYvDvvX8RFZjJtl7sS/Bcruorxn2ZCiG
YCZ+kaZBMd14yeayJLLVElxAamWFbpaQpNVM34l21mDiAXZ3GUTiZ8SzKW/aOB5jCNNan4v+KU33
ThJk3le7fzNWEizZ1nCBF0aDxiiMBDOw/f18MOpNrkpCStnvCw5gwHunUzD8PrX+j7TrWo5c17Vf
pCqJyq9KHZ1nbI9fVBMlKuf09Xdx9jnTGrp389y2X12l1SABECSAhe+zEjuk/qAAnNUraVyrmGmL
OoX2W6y/alfE+vAqYOQnNlrRkT3+e4GQZCt1jUgD3i0PaXE0JT9Wgsv7fV6pThDcOTdPZCpHCfut
o0tj6vzI+kpmQSrq3C39Lzk4zc1iqZWSCnIky6BgGrz0WSlIkEd6YCThgUqJM/WVL2PERZOOondt
tgnvj5mThExLVlo223VZ2zPA69id7DutcRYP7J2IHlD6lZhemQXdr8XHzG8v8tRrPBxmVKJJQdaN
d9MO5NzI9KaEhqig5dVDZ8CAJ1nUTXQ+ODqh8J0knZTFsWUaOH1usl23U7Z0Q+4WjKNvMMFRNN7z
rFWtwDilVMBQltoZwLr6kyIdl8m9rJFn3enq+5xGTtWoN2aH76dj6cu2byk/sszXpCsKKYm+wuGU
sh/zAjM1sDWpfqDlJmkfiyvmGv4FwaleloOZrlcgyiK9ZeHnem4cwxZExqLt4Jyo1s1q0sgQwx5e
wsKXGtE6CbWLc6OZqYwggjUHT97Lz1UwbJUHe6O6zGD6g0i7zlrralc4l5qY3YgwF0umZT8TI/fs
7K1Ko0Atfi2ZwC2dPepWUFwspRIy1ySFXD2Rd2r5sxuf+upXHm7rdnY1InLm55LHf2kDF1XJ3RRX
aGMaPOtmCYivbFO39lrPclQXduqJMuQCxeAJg0GRKEc5gWLE6q9K+aRHAjs9e3Kclo9ncFOnbFgw
cXHwqvY16bfJsptEHbQiCM4VoNBZxth1QCwR/aVJM16i9FtTkf7/T7rrjbE4TzDk1ED5HFup8aVT
nw1wBhYRXrsEJ5FoQzhvYMzRrBcsHMmaB7l+DUXDNBWBQvPZIM0kZTZmABj38l53KtBK3eGsc5at
mjumT+7q3rU3ncvK9Qz/stcWeQmL8xIWHlX0aGG+7rsUO9WuCiKfbmKM9gT38XwQabfImizOUSBz
OQxRCmEJxkxiXtWu36AizCEgCrNcJHgx+CIXOAzRBnIOo9SJ2s8JIDsl+hap7QYM9dvLyyjSeM5H
wENUy6BhFeNwSF1KKi+rpL1RI6V8GUggC58YQojf2l0I05Lntwktc7UhKA0USMJT2ehN0Q9Ti8Uy
m9qL0B6uWk7UCq7dAo3n0z89yghAtQiQ0I7cCXNPwVDuqD8n5RjNqWt1H9sdvii6n5cpHzQsmhKb
wTjvp7gIpP6aWwsmuSBtYdqYmskpNuqrFZRwQqa5/FXSz9IoCBj+xXJOAJwa6ylmb8QFW7Q3hP2Y
Wya5muo1Ph4LXdmR7uMrCN7hX0+AnFKDVq2uFszzwDjpt7zbpFfU4ay/z0+RQpWPbTQKBMqquyp5
0KZDHD5eNpfzVxjMdNbADqaq76bsNBlGOieJwmQAU+kmUl/ycnZyC+OXm8xd8q/9sNGnVwHqWSsF
c6kJ9hhTeTcBI2oNMk+xDqf6NO+TwZF9vCn5thvt8v73y6d46sbZ8HsFyZ1STaKHtjJrgNT7h86w
fhpNu9EJ6lpbUT+tSDrmQlY3swiv7/owqnDhlDgNHvzrWnQqscvIu8vfShruVCpgrHWPpiwvNLxw
UwVxEG1KxK4BOwVFZ9JZl7cC4yw3HjoQG2mQJ0OvRB4FKXxQ1IhEEq0aZ76W3FiUKGzVDG/6XuxU
j5Xl9LWXPSe3ulu5eOYSHBbnKhfQY3/SQ86CSdT1GbQTr0J++GDsx1t9i0dvl7pzYLzaP9NAtJTn
ndQJkY9e21DGYKYKiM13Y7N4w129IffmzeKqbn9PA2E9mmDv+Gg2N2Kw/mEytqe9yftuVz6E97Y/
3g/73jN/JU7qZZtWNMBNsJMWF96iN7CvKCq5vGFJ3uK6e1bVQRCkiyC40NZoM9kKYWVe3X2T7Beh
gTGVvmBfFsNfmXCC8djakmCbJOlBsXZlH9jplxwNlmCSFSihSBS2gyuoOjEVWzYANXf11kRfbWhe
MTZ0reZ8DEupavQSU4KqrTBJeE5f0mIIbMzyuOzXmYleWjXOUYyq3FTjwHYlD1+1PJL3iRHeTlVS
OOgn3yW5/SAZ3ffLoCIN5/xGJaeYddVi/Ww8Q8TyU2VUrlwJggvRJnGOYuhRsdphuIKnTRFyIYVD
pStoqtebxEeuRDJIqeiA6GPi1LLfaQhaRNTO7Hde2CE+ek0X02oipmwLzd05Aj/UjU4Ddb6psu1k
H5vh4UObwweytpKnjSpDqCzvb3FRvCsU3GuG6OdlGMH28AFsUqeWJcHLeEs1fqeV/KwZouT2+Yvg
yXPzHXwmGBA0FCyys6J/1vxpW2wHX3GRpfUkT/RcdD5Pu0LjvEIzF3UKKigEsncouHS7GLfd2NM8
407xE6d+okHhltfcA1eYXFAR6kvSmwXMd1ju09QzRYM6fjfXX9I+zj/QwupteYZQiebLoZ/WyPBu
Rld6shDCJB4ajX7oN2VyxLr6BYo+Avut9zAjGjGNqG9apDGc1zASNUMHG35KuoxHK5MPAzhJLiul
cA85p6GpeO7VO2CQDWkC2aXbdsOYSKLjsq9jP3JTr3BFmnPZHdoyV7ZQ5jFjbAPoZGShoybRTaYi
BbL0yZfL4omAuPdyS6d6hH4U3LRBhUSXTW3NjpRsrgGxDNwZUfTxfoaOHJVF0RE4RSN0U+sA+3Om
Vtjafv5y8Afm9y1pdQbnKNC2JETqnnJX7XQUYoR7ddtt24Dcke/pfQljC11ld1k2ESi3gHaGYUoR
gWyohtwO8kuuoy10JC4REXL9S9B5Eo8LyNAhYC0xW8Uoc+htuGFPSrY77EsKShziiOtXz1vXCZAL
z7RhwOtFyrZtinaL1YP26cflxRMhsP+vdgzTjtOeGri3JnrkWEiilCIWStH2cB7Y7pNsSSgQtORF
s3BHBRuXlhaYDHzNixKU+z86zk+fLJo0JXqNxRqyxIswmWmI4k0malYSLRjne5fWmmJ5Zihh5oDZ
x8Hj2Me2hHOp6hxKSsS0jLaPdbZNr8tsrRaK86fdXKXKlMJKR5TthNmuR13CkAo8jmDb+VZcjEWc
5DDHtuvTbVpupmLbGqFj2z8vL9Z57/ln03n+njHPpDadsFg59gG04g6eInAgClSLber7A/eEwhu+
Ytn1sECYgqTHgiheOxs+Ri4HDdHuk/EKmiCEsCc4zuwHszeiaYBQpFWdNN9PeB/th+Dyyv3LsXpC
4Uw/0vKhCg2glP6Qufad/qp47PnIdK3IQzsKm9pKhTd30YZx7kAlMbUzCUs5dfoWJM9KEgVzddWZ
ehKNKefKqy1DF9Y2hYZbqnTIFEdCipDkV72Rr7aJcwXIpSzm0EGUJaf7pDE201QKfIFotThfQLre
RE8pBMkb6qsNRm51zZNqX8FP/ZfCcR7BqrOobUyogiE/LPquUfa1LFA3gQnx3WmYR1gnIdNp2lC3
6HxSb60yaFXioAz+smaLoLiAQB5bRWttQIEjL8gNy8FQNi/sk0CzA2N6vAwmCgr4trRamZbEkNna
wQFlTvSYbsuN6U+VS6ljbzJ/3IomSP7LHeqPfqucg+hmWlHdhuYpd2Pssqg/3Mk/5tf6iJqOTbu9
LOLZI08nbPgTtB3EVX9bUzGHfT/1uM9YeeRoyrNy1Ym3AuC0XE7MQklZfQqxbhfiF+qnywKctaLV
9zn1Xow2xUAXhNip3H2LmuRLkmLoaiZKR5/VuxMM/yYpqeD1aRWsU9QrvlL6Uzw5k3Ev26mz2AK1
O3u8rrA4HbekkeiSBZEMlPgaSDGombWnmC83XnP0rYC4o6+MabQoM/bGiBY/A+dkPTqW8mQ33xcq
4JQTycRp9dRIelokgKJR56bqoVrKTZx6kfz5sjowdXp3mq9E4g6+LFUoJnwydSsU3whlF/0Luw6X
S7Jtq5tl9C/DCcyHT7srllqWYwO1yNG0EpfGpkKXxMcguPPOnpY+lSxA2MnnkB7SQfCiwQzk0opx
HqCTjSjLWqzYQp4baTsonhR+Iwpcjxx01WFKBHgCg7U4hxC2cZ7XEbQ7TixnQuYsbRHYCZLDIhDO
K6RR2zdqDaF6RAe0cceWbJZEUNQh8An8a2SI3so6ldnKYdb53AUFaEpkw9WUn/b4cFkJzmdhTnrN
P0qa8pxr+YJV0zZ4sli81I/2ndN76q92x1IUVPi8JlhC/lmSoFOKVKyAzS4qh1SHKmmdSvuYMvCP
kiPaSqTChHIPdXnXtlZQpe1ND/q3y8snMFP+XTIz1bwaKJL3odU+tI3yXYqE6UYRBlvPVVwqmXRR
9IXZqeIswezHCSZZe+EOiSu8KOwGdKgeUhSzCdyDwOHxrZVVZ1uxyg7wGO0Npf0ETJMNVil8zL9x
sqsu4is95LzFoEmY6MlWMh2i/dgp23xQjnkpusAIjgubcxJKr1Zyy5ySmt8pRemk6HyRlyCOPqgY
nJ+oazSl2hJWT6fzLdXsfTr/+oDqgYmae2tcikI3UlYyO1g7qTkqopTIRbXD97lgIRzTNtYNSGDp
s6fQu64QTQE57wh0bDobn/5uRrE+a4qUDtjyIbwb59dY+6QTQXRwXogTBHfGzWA+75IZEHX1syQ/
M1FdjUgETmtzOcbQFwXf19pABVULJgLnu8v7LILgNNYkthQ1HSDG8HapnszcSwpBXCiC4JQ1Ssc6
LwrmkVWwDGOQ0Ugs31BT77Ikgs3gm/r6PLdSTEZgz/7ztl8s17BFZEoiCE5pB3P8T6Wvad9ZeEOS
BE7x/MVN/6NQ/DzbrsrlhGSQIbGd6tXYmAH1Q6/9UmLeWKD61UZUhySSiItvpZIstVoCMLa3Y30z
Kv7lTRHsvc7wV6cLNWQtqyJ8vy1+RvYjmYNO1P5zXgTL1kG2ZoAmhROBpJoUySwzTeWtHG718Spf
e/o+L0Ik6VmCaclebz81yRO1g8tLdP7MOH2fLeFqidpwsHKzxO9PTTfD+Oq08OQWXM/FVbHlCYdz
VkitdJgJiEcBfWjVwFKqGrx/8ZtZCUtv2P3rfWh+QuLcFu2jarBYPVZ87H26xdRBd7nVN4ufBsiw
CzTs/JuhfkLjPJiatHVYUqxfdux2WZBv8oc4UG77AMWbbvU2b5ON+eljW8Z5NL2hjRW1EDBUe79J
LafrS7/pe9earmmePAnHP1nnOgjn0XCG+zuaVuL6i93izU2UPxAtIf9iPQ11S0uWzUxUV4HnQSU0
S9mGWwxWGGaHVVnizuuJHsUEms8TJc5Z05chyxlTTcY8ReKpNRi8Us1FF/vlDTvrIwxcoJHGN613
Y3KbCmyPXdeiSx/BZSu9RbV3GeCsnzNRI2AgaMEf54RoaU1GkdYoHQ87p2lehuJHqX29jHF2uVYY
nCOKNaOLygoYC9JV8uTqJfXq1M1jQTXveVlsHcPnVVt9NxlwlvqILikWa87am7g1d03YBVklX7Nk
liqjOhVt6cTijEi2sk5T6xGME+b8IpuRi0bh7/Y8fgyGv+02pC46sPuAUSXUnbYb30oyPVWlKBF7
9lKN10/8WaZs6LzPGzprstnmDI3ihJ2xafqgyZcbe9l2okepc1iGrBoozMTwRs3msOJkwXifLIdZ
FrPT5bKj4fUjJp+aadfkVwRvhiKDyhRM5+Dr4hSbjZeW1ArKQIbq0W7Hmwpuzh5EpQ1nn4/XOJxy
h+WokNZqwP25sTbEX7bVdgKbaeM0rrgE55yGr8HY/1dHrqEXeqQRCDVmKL6JfQNUJFrz9P83VzgE
G7ptohqav+GMXdR32lyMaOJsD+CGy4Z504ADrxDNFTsvjami4FpXGKfF39LUGLwLPv1qRFVPUaGN
OysdNSoCuwgF151zDgjDQi1Zw4VKA9X130CdJFfpKC+jJ2XTfjG38pwe1cnvr+nDWONwJzoBB1I6
V/AEyZhs0+p+ouFRnwSPyGdXbSUMt2qLPRlaOf0GeVKGYEifZFH7nACCL/JvZtzMixIQqr24yYJn
SerPok5awaZo3J1E1ROtA6EYSIgWc6N04y6b0RqYt4cuFxX/nvU7pyXTuHd3PQRXVBkDinTqS2Zk
38YxdCcpvQnH7Edqf79sP+f4NgncG0ETOebTmjJnpXmGMn4lVUYPxaz/pTgeZnfwr6Q4/guMLfPK
JUgheqExMRt7Fb/prcd6723NuSwR82F8XGwQ08AZbqpg7+d8aaJIi9H3OPHwRHQz1/VOorEA4vwW
nSA4NzovMV53Y5x2km75NvE7TOCOmtHRi83UvF0W5/wGYZCCopsWjjz+FbTtBoJCsQxBj+1EKIAL
PfAaf51R1EeFk0LP2RIm82G8LVwpwUzAv/cnS/PCmqoMdwrpa7M8piCsSIjqCiRiO8Dv0BqF0wIz
Jh2tMZIUhaAgiN+Ot2iYO0TEUVzdzYPozv4kABSJxbnUcq4TjCMFYDPfS+ozRuhhmLXcBJF17Oa7
1vIT3e+mW806WtKDjWHQRiHYRdEv4JytqlDouoRfEBmHuHmqwzsq4vU+p/eWgtpEjc2lVPkbeqY2
YC3Nc1R1YJRe3NqH+Zo50MQisowHHtnEfEXOC2aS3tHRTnEjQ29geJiWO10S3CHOOdo1BOf9RkwX
o5lM8barKt/Aai3NIwrHJlzHlheBVpxVw5U0nKOwQzNSJiWBVryicxPkCNYuaZA1ibfNJnMrrxWk
M85u0AqP8xrlWGpNVgNPTl4GQPTfBAKxtXlnVysAznrTPJkb9KIxuzK/a365sd0xiB//uVaK3h/O
avQKjDPizpxiBEsxHmxYj5bsafPkjCJWo7OZrbU6cJarz80gKwZEUp9Gn1UplTf0ZnDirwpoBnBb
DrTHy4soEosz1BLjhigYofHYXD73I3i7Xqr0g3rAxUTVYJIoaaHiNR4cyTz7WiziyxOoGn8dQ2tP
p/Upls1s/XHYlSKyxLMXidW+8BlHYzATywh/q9o/+0I/UyibtMkD21MEqVTBnvDJxrDqixJHBtxO
85hP2yp5oaJr8tk34bVAnDOIU4nijZNhfO5zv0LzHDMf6TNuFnKgu2IiOYGj47OOS2w2s6wAEC10
blElXp7ou5LR+ewua7TIhmzOLVhVs+SVib2qXhMUXaFmaHlJN9nBfJMeVN96sYWvhSLZON9A2yi0
6g5GlCPpPWZ+Nx4V5WEQGZJQMs47UEzElaIUa8iOcrd+VrzajQO6Ud/G1/ST6oL2WnA8iQyLcw+a
NGo57bGWg/UZM5WcJP4l2C2RsnPeYYnjcsh/n0oe7svpreZmXnpj+/MdzOtB8cmh2IjeBS5LhTzh
32Ef5rXkAwpw8Ghd3tXFnTD9fVkm890lnS5SU874fhbuu+4gm58nXeAjRCJwcUNplNo4MyXv2vSg
6tVxsEWvjyII3kVEWU1VCm1rZT9s95MiOBcE6oy5UH9vQ4w8UWiEAJA3cuPQRzC3uta97U5uBzM6
4sC7qij35Pbe3f5seYmjli2bat+V1TGrv3fXJCbXEJwzCGmthBZzdHKPDvUFTjXtPJuWvsBwmOn9
e/SDAPXv1asnWZlgnMwZaJvuaLjKYUbIkHixR131IbwLnWybPUTCS5NILzifkCsYzm1PWMNR/TTZ
L1omSCmJvs95hL4lkRanuDskWdBkN4loFJnAOvneHXDrqp1SsA2yyoNiRoGpzIz1zbu8QWz9L+zP
73vu6u6fTOVEMQMR9YRJtSvz2sUt3c1C01F7UPzlk8AhiKTiHIJSS4baEOxKhEOvlH0yFa4tyloK
woZ3adFJxVyKwQbKhKIeFTX0kk9+aA660ZFGLl9MQaJKoAq/PchqDeNBiYiuAw7FmbfzmNyMZHEv
b5MIgq3rCmLKJZW0CyCGcFeRh070Iij6PucOIosMkc4iR7XTfAN1pUNmby6LIHKk/Gy9Uq71Tq+g
auZTsVM+MUaC6bHK/ckNnQJl2TR2jQ/dG0DJ8feyJVIfz3mLkKezb6romBS36NW+LBaz80sGxPmB
ULI6kjNd06rnsQSnySc1OiTNS6p9r8JbUr5ehvvdNnUBj8+KEkVpacpinYQ6rADUKeBMm0NxyKDf
zJnWO/DCbIWMCyzauITLvTLQuUh0UjLcXbjBpm1ZKaO90baiYE7gkfjM6BB3EVgQoCZaS9yxvrWz
G204yGPh98s3wWIyd3NJKC54CPNoUkMWAjWeEiCu863C/d57jI8q+0wEyigyAH5It7wsGi2Y88tn
d96bToP7DLMCuXLq7/ZDfBD3Cgj8LT+RaqiqgVQNIOdl19afm+imFL7jsUW6tIic7+gyCeVHKjDq
2S12mp94IGK/VW8hE9otaOGIdFHgrAgXU4zTQkLCnCElW7t8JtaXy2ohWjTOa1Q5bTS7hgaSWcb0
JsyWqRuwCggySiIUznEgR0ZVTIHEUSjLXj7JbqhhIqQ9C04O0WHId/oMfat2HVOBzqszhxFI5W7n
hE+DL3uyA26W6wBVnRh4i0TCjBNMDvUqbBZERvHRzFzWlivdogom8ya33nWb8ZuowZ8p2HsF/API
V7/lU5eo0wAvX6lkO9uJ3zXLTYK6wdIQPeGc37QTFOcFjTRE4wrGeKE/1/KXOfYxPPoutQTv0ucV
/ITC3NbqtAe74awVE1DMuL8B3a9fSCJ6ln95KzphcK6vzPOuy2JgyA9QQWQw0ht5l+4WP/eyG5FO
iHaICbwSyCTzkJT/fXro5TvVDKw4d0vhFLTzDv0kFdu/FRBdKDXQeQyCm84FI0e1y31GwEWtDSNf
EM+pF+kD5/sio9TNMGE7Ze+16j6MP8elIG4SrR3n7QCAMU05zInmoZOPX2rUiU+Ta0ci8mOR1vFu
b4rrYdAhi64YTjTcNa2IYFeEwHuGQs/lnqnBDDI2rTr2eixwPoL94CnqtbhJyRgCYbAk5M2fJCV9
MER3JsGO8Bz1cz2BHJQwMZJ9qeyK8rus+xbZXj6FRCicE7BsLaE0YW7UMgKJPI/F56qlAZG8yzii
JeMcgZTlXVqziyz43R06fUqWm1656qz7Y5Y8Tb2mYAKSmQFjmG9bEw3okWsMovyvyKUZnPF3VqMs
YQ0UeZ/dF+jBHPZyEDqM+djeXZdpOYnEWX4aa0thRFCCTJXcKXUTzXIWIrB90d5wtt9Udhw3HSRq
DExElbahCbupnz6mAJzdY9brokvMhyWj6pE8c4iUO8X07TKKwPb5Sh2MDNPVIYYoRbdN7NtClKIU
LBVPqo7HbSSTVbZU6ZsW/iSZ7IQoALgshAiEO/6tMWw1qwCIqabHWo/ApqDelphkdxlGYPomZ/qK
ZKZDy04x2UA3pOZF1p1UxA4V1c+IxOFMv0ISj1DmLUfLm6a7+gttBK+nIgSmFavz2BhLKelnLJja
vlKJOJLpoZdQsFwiEPb/FQiJR31WMUXeU0nzc666o1nb34zuihF/yLP/sXiTs/isorGRDpCl7Exn
KLda9aDQq14VTxicwWN0NEkoUDzDfkqtzLHrj4WWJmfsoaFg9K0NIaTuUA4buQ8uq65oL7gjntRD
YpsaBEB1s4/ZSod5Ud8q4+Uyyr9cpf+sE9/bXc92GA0FyiowvGqD3rl9erM8xs+LawTGgXqZW4uy
MQLB+CoLVJV1WcVcsTaWm6xZvDqMd2Va+ZclY+tz4S7Dk0x24Wi1FnNj8h7dAzd0k+9+l3ztLsMw
PboEw1n+rNVdpWuAsXTLactvFBwWcTU7y/I5o6LA8uzSaZqiYaqIhkJNTqlp2+uo419YiubB+jra
PyRRi+PZw2WFwGl12uUDukVl3ADrxF/S3CkneX/Fiq0gOMVGmWtWTBUgZNQm0e0CfptM9zJjS3SB
CpxtSbBOUHwQO0hxOcUtoOLjEIx+ca+C83m+j3bqZgFXeneTbWxBsHk+dtJMVLNptmUY/EORNtO0
65KRVamw0oGa1X4d2UuYvM1c+fHyWp5XiBMY50nj1Mr7oh3wfGl8k9KHmRAMSPrxMQxO6apiGVDD
Dwz0eDmVouxay3bN5PljKJzizZ08yJGKZcN0Qj25i8HcryemexnkvHaflotTPRq3fQQ6DoQ26ODQ
skdbRNnGfuU7b3DafP6JSE0qldYqADJiOAou5o2U+2gmOdpV+rW36yPqvARntkAmflx5MmD+K8on
AVk+2PZtVn++Ys10RVY0zFHQMFD275ggUgeDqtIMc8VDfFpnoDsrrrnUrCCYiKuwo0llSquQiaBD
f4vJifOtXItOOhbrvdubFQqzpRXKNNYyiXM4T2m7BHpA94Oj+zoGurDmANE7zdldWYFxhpngeYt2
6QTPk2JmYf8wNdfYywqAs8qxJ3WimdgWu94VxG3Jj1hUc3A+NlhhcDaplEseangQRHUaajUwMXyb
76178gl9xBujdHRkR0R5JiEmZ6K9qSa1EWOXepfkGyXQ/HA33qtvSQbertLL7zIhI+b5Y+K/curv
2tTrWVGlyYL+xdRBr+HyOxOUbpZNfmz8KnPao+rP26m6xnJ1TdNlTTNUlX/9ULPMGrsevZSgtnhO
IpCLJ7MA4vxptMJgRrFS+lmy5LJCThIcE16xM4Mk6LbLI4h79I0RVBtdEA2dPY9WcLyz0HULj4aA
k0jklOoBhPBuQ3uBGz//Er+C4RxGptjhVMqgier3+pOxLzByZXDaoH5l/PbXUbtZKzjOc1CcsrJV
ocWwlvx62GrgnQ0FYYNo4Th/kWIAdF+rWDha3IJ/saT3kajH9TwEGhcNjcgKevL/VoUGw7PNhDEG
SyqSxUEUf24M75qz4g8Ef/yNzdh3E1uoKVJuqsTaL/OnywhsHd478RMC925gaL1WqjiTUG3zWbJ3
1E49kNe2s4i56ywOGq8IUTGMXua741S5MKa4hxuKJrxI6kHXHuyl9tE4e1mes+cEsju2hqJ2w+I7
4yZNL0ODImAokbKid2X7dPn7v2sB3i0Y2totjEYgKoLrv3dd0YvBmGak4MY9KnHd8KH9pQftRvLD
rXkTPtmzo/iMZlhUynHeka+AucMDjD0p6boI3u0ufVYCulW3Ifip6a7JQCrb4cwVzU44q+ArRF7B
O30sG5UhKulO7+mmkeldTDuB9xHA8DfmNNUL9AijMryyQXVQOZr2fcxrkeMWoXCKHkmyHDcRUCh6
Wx+a3bip3dLFqBDPvCljDJdijk4UtZw/CU9LyF+apRIsZXIJ1C4IK3eIPeIqR2S0NuQplnyFKQs8
h7AC+vwxtcLlzg2DxJgnymoiOg/cfx6aX+9N3wDLYBnYu/oaX7sC404P0tp1PTUwiRrzZNOhc2wQ
6iuy6F37rGmvYNgOr47ezkqSrpahjjUqd3Ffv+rNcfV97sgY+iiSGpb2TsOXaNkU7bdQ1I98/qBd
YXDegyp9Wesh9GG6A0fBrgis++zQvv5T/4XqfsGjnUjpOZ9RGPkwZTrg4vllrI5L8SsRseGIdoVz
Ej0Nx1ofsPlFdTO3Tlc9X3a4gu/zrQlRNGjFyBp8arCeq/W3WZScOXsynbaEb01Y1KZpOhwZSP1h
zt181NHrNYy7WBKEciIHzrcltOaS51mLzZAfZpe4VZDdSXBAhkM/sVRQ6sUf233+pqmD2roeZgAW
xRcDjOdm5SjjR6XijL+sI8VaCoD0oa+/Sk6Goi941e/5saaOHJTe/+BVmfe6cAbzHQrIpY9FbWLL
tBv6zBoUJjxD6SmW0t4YB8kT8fGIVITzDHU7Fa3dA6+T9om+kUDlnj8tnWC7RJrO+YZMjZuxYN0J
k/SVxJ+j/OGyJYmk4JwB0g9SY7EzgZrRwzhh8vvtiFR91ekfBOJcAo0XRSsTCDIq9uJkiuklhLoK
xvg51LqGApvRzPwTj1l8LwLIpRqaWDgV7Ln4heufP83V10qyBfHDZU9q8S0J1oCGIqsCDJhnSfE4
64+ViDJJBMFdLSVwXYMYjVnSYu9yNJ1aEgLJSsQtKILhQoMQXX9ppUCSrMB0pU57pAUmxZiiIgHB
UYdqq7+P69GaF0uJmfd5lWd3tFyQobuRb4BF6xZkoK544pxIMvb/VYBQ2TMIOikQJczITog79J91
0TwfoVicLygme07tGiCq4uiZ2+3kmwxlhfqbnAX/NFmLgsjLfsHiGxUqvY0lVcOGDcttOd9GIn4z
Zvf/7k0tmfMLcregGJmdS2b7aizeMh6iKJCiL7g+O4v+ctkJCSJTS+acg1HKNJUaSKM7o88GqOc/
WceKvi8D6V70fCyIvy2+VyFMQ/xF8HmYN7dpnTs06fnKbeMvaAf9OiOB0H25LJ9gs/iuhY6EIJBm
TT+9Yh30Btzl+fgxV/R7hVdqXuRLJRsSIOryPrL8qT3KojhVJAXnIzotIonFwtQRzNTy0rkKfb68
TiI7+h0traSwjX5pygF6YNxgogBu0KGn++rG3MxejvlOorusSCLONzQSoQZqVnCE6z9m+2v+Qa/K
zxSp+lGlmiX13iC9DTnGr5kg1h2v4IBanXV8n0LdaipdJuy8osaORp7MqXdU+9flnRGtFOcOEiuN
YrnExizWjtID0QQR4/nv24oCazSIwnNGtAmuipS1aJdDBabUzrNEg2RYoPTeoZ0QeBc9pvI41sj0
g9/qXjPQXqMOfmI2rjXnn41KRKRw/tg5wXFx2zCrfZUXgKurxFmSV5XsJdFz5r+YywmE25XF0MJe
Y6Xs/d68+4fWI/nWB+VRC8j/kAf9l8vKCY9z01KXR8XAmtSSY7VrnXJfbpTH5TY9ljsrmLfa4/Lj
GrX7A/iuVLqeCtlcsIq02FfkU9QL+rvYpl9QCp17/0H01uoD65MFNaEb6bbTGa9SvO+EO3W2HcU+
CcKFcWFlj0PBOsPJhl1NcqQ9WDOKePCYSCLOSWd0wnTJCitmzbvF2BQSUrCWU46CHjIRDLPnlaNW
2tAuZMLkyccgGQ5jvY2WGmMEBJEBb7UaZlRbxLZtQ7EszeBnZlZ6GNrNqOtuY1vHVEpfE1XzwOMb
lJhmgon0wWV9exca8Hic2c6TDObYWtVd0LQVxCFu7M61Y3mDC3IjLSie0Q/+PyQymeGs9ZCH5Qy5
bcowtUfAxrtmZx5ClE6k993GFHjZdwbM43AGrCHnp8YtlpOAnEl1ZXc5Ymox+rHs1mm9Gt1Zi6P9
H2nX0Vy3zix/EauYw5bxJOkoS/aGJcsWc8789a8hf8+HhniJa9+VF646owFmGkNgpnvHNEt/mlNm
6euaMJDLyUermqWc0a3Rm6CWdyKrscfKCqzaC/6YWZ42SOV1iqOqAEslmIDy7w2E6sSmMvn2ZTtY
6DPrw4gkyWA6UkXIZ5IcWeSAFHNtOc+8YjVN/K3PtSe+ZSnrrIb/wgQVjmUgS23awkRd7VPtTh8P
XH3dt3clmwmWPrBob6gQ7JW8lJOCeAPiCtEDJLq5zcWW1pi9pZu12d7GqsWqwFYDf+EgFZCNLHa1
LMFqJ0Ayqj5M4Y0U8xbXPWrCaGWDV/aMHGBYpI8UX6+jMK8FWPSvJePoZwc++RYag50o3pgGVvin
d6E/FxbQBbYqVZDpytzvkzToobdiCfx1Lp2l8nU7DD9VAbQBCvK5IUm7aoKB/k0+pF86r/BUuwNT
K5iwICPETK7VuEcHHC8LvGFoOmWvaJpR4KGrYPGgZNSDH4PyY9ujdQOaAPowRVNBOUol1hRUiSZq
iqVBEcnHKMHIMLCaVqqmGdB05lVwzv9uQJjlPBahCmqVypucXmfIprJEl2RsFhxr+mIlrzDkSk4x
tCeDgI1K4VxQUKBNvWLFRTZbgpK2To/uJUdv68neXjf6UEYgwJQOyjoD5FoKLRUTK03jF8KgWKl8
F0A+io97Kxz3ev6nj3O0IQr5Ap3r5ySZFMsQ39sM/HilybF4gFf26DdnqHWb5oCXQYGtWHIimr3x
VUjfOT22pCY3qz+l0aX9obAvwOzaVMqwpYaJZAqi76j99FWpWfrVIjl3qHP+N6couFNTPhOFeoRT
ngo5YTt+IBUGpN9s1YocLTCjU/8OTWgxMskdufYvvnnX4/FXkNBn8ZTLPCc22Ls50W4LPdi3TXlX
5iGj20xkBCP9ggJ2/7TsQ9gZLCJ2+pA47fEcPrSF2Z5ER9iJN40d5hjqTOwaAs7kX7vbJWfWCbMC
Jsslpx9YEkkLOinC3xHgHb7Yt9WfY8lvv0+BVRyL2uzz2FLNuILMHjrrbqbopi3u/Yjxoc9aUeLp
ot4oCkGo0SaqWFxz4JqrVnhQu0Ml7bZBhBUf5P8XVtTaKHzehz9Gsyv6vWp4EZNMauUMFgVR5EFa
rcoK7ul/tyFJeBzmICljKeZoj7ZkNx5hKArdxBKgOTRaAurC3ovc8PFPn6U/Un1hmoIVze/0EYKY
ijXNu4h/idDb1DL2aXUFFyYoNAE/aZIKbYsiu3tV6nt8UsbTH3Z3015QOMKjmS7WBixgrT2K/M7g
RksFm3kgvxYshcJ1zLq486m9W6urHOROOO4PBKyax/6YeENs+nb6LNuNLR0IG0boNY7qKLGZezX3
h3eblLd0C1/BBUOJpmJ4K/8YsysDgslFz7gJYGyaSpUEZaLIo09sCIPwLHCCp/jtN6hvMTZu7QMT
oQ95VvT46uTT4ffQl7UeNygJSeIdeoReQoQ955SOfo72rTPZICBg3nKu4sbCJOXaOM6S3HBwrSz3
YXwqpPugfYljVjPXKtAuzFBAWICLXuwjVB9lVphC9ByPzl8g08IAjX8519YFqQhCqbqS+cxtK+5H
rw+P22ZYy0UiZQGA/Aw1pdzHcml87GphaapDBaWPL0bAajL4qDM/lQMLjygczNq+yvQQHg1Wve/e
uyfO/Pkapt+8zQcMadq+3aKJdAYcSj8G3hS+bPv6weGx9RdQcBiJtUQa8MhfwN3Pdm7n59DWrGTv
H4rbzNMsQtISvERo3QbJjh3v1F3ksmaVPj3//EzwS1JQiNkEZSyBaAR/xUF6I/eYmaVi9taEHOm/
uGxZ+2D6LQcp9BxqqFeXI8xJ96Pb79Nz5LVOZfcO6VJnN7Z+vCdtLDLdsDkXbZNzGeyle8XVnjnr
LdmrrvjMoqL54AfaMkSBiyL09awMMNTa9Yk8owVOAvIbMpfVW9wtNKncyOVO7RXL8jp6/tpAWsU2
EKRc6kkY6YHy2nfjEbfE0AOoWbNGDIyhGzlRMnRjZiA3Vf9mCr/H2V+dAhc/KIgp+aROx5IsIKe6
Wo+0DMojj9N1O+1YblAQ00jZ0EFlC58BykvH3UExcPv3mRFHAUsbaXmf/Iy4AOME7U7yQEiMXIo9
hiWSmlshRwEIiPmrrs7IN+dpdnFnihbU/Fxc5c/ZCXzLeLcr7Hg0hZvc0xmLyIo5CjQClFjxpCIW
dH43io9ZfeWPbwzvWDYopBAHbqoGEg+DVZ5q0VSfooNqt06zH63ylSxp6LA+WFho+EmLQO3CCDpf
JIuzV8LA3Juymb9CIelfXOb8Q3n3K+RpUYKxSsEiS8CwC63wRrDLPSFAjd3ECaErBAk43o13mod7
WnyjkRD645EhCv1prQIxSZtiJP7Ge+1l8AhV12jVr+jWcAKb1S+6dgW+BH+ZKlP0uO/DgmBkGpnp
Q2fhpeTQkd7bcxXaP3s1mOcbCZONJJEpWBlGrkmTGjaN3YQBYBXLq+2IXJyG3dWszu5OORS3RLP0
RNa0OQNr6JdV3teELpNgu+Wvg3onFvvtHGGkCH0LPoPMSK7J/VanvJTdMWheCmW3bUJYXz/dEKFK
Loq4Rfu9JBOrsOIEcpcgnYPreF/uVS/aDR7oji15H1lcaM3OhEYbeceuntf9u9im4sXI1URE8xrK
WuhM5JFnRLPVGDnjE2e16MToAHnmgtwN/YkzpmnXcAOsCP5VlRwL4y4PzoL0N8fbwgq1jgXYvFs0
ZqK0lcng0J2ePOoxo2Fx/exZGKEWDCdCG3ccjMjeeOo8aJJ+5byPuorxBrkaFQtDVFZxUR1NaYK3
g3jf7qWd4SR7woTHOuLWt0bRcNOtoE2HnugRu7DmhRkXImLyrCqT1VW3veRKgsIIAXJSfgIJ6Zcd
ukrUDH0Qshx2Kr1zElnAped1aNx0wvdBZDEbsWxRheIIaohUS2ErmnM7MHgzFHtzhOJREnvz1DM8
W02hhWdU2Bk8MjrQUSNI+JISQKRTp/diy+JSWkf2hRkq8ESdD/CmADPBE9pl7filuuIscpaEu/RO
P+YWqweP5RcVgEpH9rfAKkq1YePJva51FDsMfF3F7w85L8wt4cmCZMHic3QSwauE+x7k7PTslw+y
b2+D67oTRC6M/P6nVtkxxnCkHOD31UC5KUpXAnlgXWSsOnHbjU+tspIfaFJNrhV5xQxy9Pi1N5iP
wvZkte0bmFXCKJvHLKXIln/OqYtzdOT5U11B+IOUUoYMfcvkYDjQS2gdDIhjtAcTWSMDYlfRAtKF
eLnS0cZEo0WAhwOjQfe0lSgY7alyK48PWT9Auux9e99WF/RiiIaLuR4gyp3CUCFo174kfVX0gnFZ
tQqwCxMUSgxFaUA+DCbCbq+J11wnmLmem4I/mJ1Ym/3glOHTtlfr3+YLm9SOiaPa+xHf4Lh9md3Z
xkCWp9vtIbwOd6017VgfEevlLypQWdCg5avTI4gaH2V8phTkKnqyZjtEaeZjNMI0MjPygpPk6aaK
QwWvqI+K7d/NX1ifzuv7ePkDqM+YdNBDpYGorNUHxyE+Mfve1i8FFh5SANKXYauMxIDsBbvcjc/8
DXc17zgnNXsnPPJH3eEP3D7Dv9t7ueoZMgDjkCLqNprfrM+5Hnft2MpBwJJ2kMaJWA34n3StPr4d
FjZIOi7QUZ5rowqIjekAPvCDvycjJntCoaYyHrRWj8yFJfL/C0sJ5h65fKpxZKp4ouND9FUN8dfK
wBV4iLJ37O3/tnpUXBj+zOOxEJ5V42M67+TB3f799c/MhUNUXGQSlyRCBwP1S/4QWpEZfJWuZrR6
KI+hw8ozsg+fgPhijKY7KxpN7osaxtL8K6c+cXFm+gU0KEadUWusYpaiQrtKg/aYKlEB0YUZ18YV
bgXEbP7ecToIBYaHSFVuq8qwo3Z4S9TxJOoyq+oluPTZwYtdKjw6KGLinMZnkOyJikseOA1HPOPL
xDf5B/ad4vp6GmC/gUQdTlOq1il8/EcZ49SOoquhcBPfdGKDUV+zbJD8XkT81MkchxxWrFzKrXI6
pVlgduV5qFmzBqsliHJxhvz/wlALmgFV5VC4GVJghspO82/+mMn/J1BcbFBxUfnBVEUcKoEhPXT+
mzRCZ+9xO6NYblAhoDVKNwEiEHrGi95B2ROkFkrEqC/WD8jFYlG4UI+z3LUiHJE9Y3I1l0h2Dzey
WSlgjE0gnJQxOPE+OlQ+h/Zl6SigmEHkL88VtqdxDMOcz8ME/R9CVCtoZtJB+RVw65sfd+c297C9
putnyC/bNH28LEJstiQxKMytE86y54eG899MUFXOHCpzPpIHfL36EUR3xsCABpYLVEUTdXxSxTyJ
bmOP9nx+ZrE8rn/4qOhjQh8i+IPoK5hW7as007FIjVOf5EP/kKKnU3HSV0gc3x7YYxOfSP0/kmlh
kIp0tcdhH5MnsgpvNKKJno4aLzboYNH3pZOFDi+aJP6tzB6OrI+u9XNrYZxKgFTWO+hLYj1Htz6J
Vuf1xzfVHJ9is7RYnavEkU+hv7BFhT7qRYHvG6ysLx1E4Sj6z1XylEWyycWsPrHVMLmYovsSg6ru
ZiWFqUJvrHKYPWH+uyN/YYMKdb7LwdBJ3h0aZ9Itgh2orRU8MGZfYrzhN4zvB1ZgKlTopz438FOP
rZK9HmNjeF4MXSXAbbZQmzEkBTM7OHcBowJYR8iFl9TZKNVcIOUzrLY2uo0hWdB/U/dvhM09PaSP
GgOh1h9xDQ2NLJKOdkJ646ao4fmUwD5ei9zOkd8J79X/JLe+Fpb8QNpZipvurJ6bfW3FB9YXBAl4
OkhFXlagVCuBw56nVrlRhE5SCcCAFNeaUgyaVMiEgLspwnk/9uldWjX7P8fMpUlqiedID3BdhkAS
QY9fvJKbpG0Dq6GztEDSZVETpEo951mJ3+3dRP0IHTDK+rGt2ugD9IynJjQ5u4/tbbNrSbi0SlUi
OXnNEgZYLeT4EI2yK4gsPqq1KmFpgipEkqAcOIUUO9BBdWoBL7XK5HWRwMgClhkKooMkDIOZ3E0R
Zc1YyVAf3BUsMZlVLF46Q2GxVLVSLhpwBgr3ZK6l31UAFzt6IGLwkWuwFo+1PxQeCwYu4+cQXglT
eOKa2W2q+nY7BMhPbGQTPRwaR42oauStQevyZ1zIngoOyl9Tv5cGEXK/iVf7+BrTWWwCDM/oEdEg
l7TGx6QLPHuW42tdvNt2a/VafrFVH1u5SKiw04axBs8SsDi+IeQI/cHwdPAisF671j4bloYobGjy
tpYDmcBRSMq2UzbV5qR/T1kM2mtn89IOWdGFQ6Lv13FZwk4fvkYdtBLQumsU3d2UXeFzb3v1Vn0S
0Ykuobda/UTPOApqNeVVDrwbz0V/F9bPuJwXgudtK6tAvrBCedRXvaxEBW5qxER4CcrkoWgNm+9b
R9ALN2uNc1vMrCN6dRUXNinEC8ChWjUdPGvfxIP8jvsvu2xxQqvmdBqtySVHVm6BOdze9nUVnxZ2
KRjktH7EJBJ8lYbuWi4SN8mDq8qIGGZY7pH/XwTJ6OtKM0pwTx2/ppJhxcabLNzz2pvGB97feKQr
qoGWfuUT0WDYzxMUWHFBVGEAN8+vaiWz8r8YJhExoPrLCHXW+307BEYAkBUH8KyXgZ3Eg7PtxyoA
LkxQ+Tv6ShjXWvnzWU3YJV6yJ1IkrGc1EsyfcHZhhgp2Y6i6JkhgJuy5U+UPVjKxBv3Xs/ayWHRs
11rm1wIWSxiPDecJ0mPRQfj3aXu9WFaoSA6VKQ0nFY7U8Z3on2Tcl7cSZ7aswaXVjJEglq0IoiZB
nv33UO5aHjR6JUJZ4xvZyrI6sbSKb45KB06dbZdYpqiF8+dZifB2gUtxUXUC6H3x0D2MOBap7nr5
AHVDWQDzrfiJ/y/v0Qg1E8CL9+F3GSJtKkSX9JfYRJ8a81xad+pijKpVRGxTw/lwKpffKnye6tFj
Fz/8zcJdbFD1SR9nXYRuFgxXGN+CYDI5iHkqrIfi1c9vTEv+b9mET+w2kJtrRh6eCPfKx1VMbAeV
iaYdW7suHaJillZmz2zyW6/JF3apz8d8bIRAFWE33mNgxQNh/ut8bHcy3hGa7x20srrd9nIyLVJw
1xVdOHMEviunc3iHzI3i+7HF6aSBGiS3muPfzAcs15ZCvx4Ko2WoweIst8U+5ThMxxpJuYvajnVV
vYqAsqLJBjIXQ2hUQoPvVAGtPeDJGCdLmXYFnp2212815GVDwDWxoYIVllq+KAoko1IIAAp6cJCK
YoIO0xBdV1PDoldYRcFFbFDO5IXMF1GFyMe06pcsUe2ky+96v8F+/U0TqCjpugZ5XrD60tIsnGCk
8QDGPCtJD2P8kAh326u2WjNcfp9+q6g1rgjEHG8VYzIe5zmw67kChUOFiVHOhQQZI8hXN2lhjsqq
dOzB26KjbtAnfs/XtTur9b7KRnfbq/VoEyUBc5s6ZumpwA65MOI1HYeTHGTe0AQ3bZ6xislVV+SL
DSoIjJCPgk6EDS40M9X86Gb/GlzJ5hBhvFw3SRNhcs/SV1y98BEXZsmftSjyJmXkyiHFdaTs6XgG
JB8301k1fbNy00Nk/81b1tIcdeD3VVKmBRmIUecOoKsZllzonqTN13kU/9jetdVYXLhG1a983XFx
RZ6zEhzyVfM49z/86GsyhpZSstCCuY7UCRm1AAcNorcWkRdNjqQDdIpNzVJNpPIVtBFZBQArJqnj
MihLCOChqdsqFJz4ueKF0cQI+/UF/AWy9Gdvr00RtFAAFhVpSOc7r9SlK62+SRPBwjZ629u1Wjtf
IP1jhReRKETFFJWA3I+WtBzXIdGe80QmocJHn/un4nlhh0q0qO6yXCM1p3IGebvV4t4x2kEpExNF
+U3iiIefnQx4TlNt/l7zigfMG+B+fHKTGxGTlr3Tv2Z2ZMuMR/J1ALisNpWJWWpUAt/CfwVcRHx4
KBXeHIeH7UVmGaHyb24G3Df6MCIW99J0J6V7jWOk3WpfgbhYYCrvCm1qgnAiG3nSPXQOHaab6CGw
YsewWYzhq92tS1tU2vnSHKtpgAOgUUztXj9MV5UVnvNd4Oj24GoHMikrWPEudYL74tv2Wq5n4GXD
qAzs5zytpQaBhE6iB04MnSCZWZd2jP2i3/BQOXFVEMKGXvXHfBjNUlRPuIuyt11hmaHOUfDN+jhI
yZZNki1rN5L+HDFlldav0S6BQVMHFOKgNZlBMg+X7WN6FXWPU3Yfjj/iKTe56EqJMa3O6qRhuUad
3ZmuSVxOIn4ekdHG97p6DZhk7OuhcCkWKSNSD1rgMoSRtjuWwZXWM9L2H3LqYoD8AQtwlKYxlasG
dZXstfvsQMYLFE90QblxYFXx6zh8MUUWdGEqHgfRaDQSC3vJJd390b9qDf6HE/Nih4Iinu+kLvko
FV35MGLgKgW1Uwtl8/mp9f6c3Im8u0Id5lc9T6GSFiitLBRYQcyyJ+NZaWpTEB4C/207k1aftEQF
7Bsq5IFBbUPZyaGJlWt5hquGe8Ed0YaHMVUcMyUUIED/hhd/KECDxJcMrJLThN1ZuxqLiz+AgsS0
m30UV/gKyzQ30s+G/77t4WpCLX6fgr06Kvt+NuBgUL2F7X3dgvXhb8bAF4tIPyRMcZYXOYoaSwlO
qf6Qd6duZCqPEFD7VAiooiHqeIo2wMjye6Bngjxqg56Q8Sv1IO0S1NqdLeKsDx3WM+Pqmi1MUR+T
fAd2Mx9z0taQv8Oltvw+sm6jV9N2YYKCIEUa5dpPY4IQEJvH1eOA++fM/a+eUEDUF1MDFSZ4EmNm
PsbVs/hjSv+ieQqK4pIq6yqOV5r2ZZzysRJr7D642ExuPIbdE5/wJpPBbn3JLnaoTIG4RtE3pH81
xsiusIuwZLIbH1i3tSwzVMKA/LFRJ3ItIgK7UxS2xEzmssys5v1l1ehSQRaqPooEmJGkUyJfT6xP
e9bvU+kySa0Elln8viqcJ+MJekTmNrAQwP+cj7+2gy4PNEEpuZHHdkCkbHDqQuotzEeGO/Ss9K4s
zSPDHkHiLXtUxvBd1fh8C4eGNDBrFU2c/hVXPofGSY8ft11bP+wWm0OljQaF57gnl5uYFPRvi+vQ
qixcJdxAFZvzJIfdvv+x3VveUce4LOKyschRbOWGKcPcq39orAff9k/Di1PsFQeTcxFmB8CTj8tA
1qgga22pw72fRDBPzlhbQfoeB3bbj05XuWXzXZEbm7G2BDy3PKVOXMUAimccCUwlvdO0yjJSubHa
LHqaBUhIRfHblMQ3RTbcKdgEk9dFU48bd/uvYGUHhSVprCtzn+KPCNUC9e3eiP9UWvOjgFmEEAUj
UdaFqU5uCafpPOuHiidPwwwvGClID0bkZS8lUkGWsv5ey6/5GJsBf29wBmvP1g/EX7lOawIGeddx
H4Zkr3kVbKi2DWb4PFr5NfRUbppdYk87FkCykpCetJcbpUoKcq60UBoTLdlJbpXrEV3GkjXtUUiz
mj/Jnm8EJj1xr4HINsJhRu6Essqa3fxBRtpjAiQBP7cBXT/jqn4tbPGZPaq7OpuxOEPpFy++jaO2
IM9Q00GuwcUJodTmijODa1ATosNRhczRmJq5U94JV9k+3Ik7ltIaIyMkCoD6Pi+imbw/gC0obo+a
sNvOuFU6mKWLFMZUcdpNJXkFjfe1256qQ+im/yP9KF9bNIsN5l81UC5tUlij9rNYtCKSkJCtG7il
TQ6Rh7u33XvC5AdgLSAFKZki5UlDzsNeuCn5K+aXMSvZKUAZFX1s6xy/n+RDbVYBxMry8CUFKV3d
CgEDWRgJTw/m6zhnw4ZUD3x67xsnVXnTxtvtgGCcOXQ9X2JUrE50mCg5yDUX08MwJE4dpbqZVv5V
FDMHaEiB8Dm/Dcz96ZKB4VOqIuIVHx2NCgJQ9ioVOdbgFVH90lvBQ/OQ2eFXVu297uDFHvUVUadC
GMTk5jLoC0evbga5shUMnnKNa1SsG+31DbsYo6qjHm2gNS41cLPmO8L8g28Gs6hZHK3/AMkXKyQH
FpcN+ATI5oAcauEeR7PiEvljxSGk2OEOS8gkiFjPqYs9CpT8cJR8ZYJXUVa6w6zbVZTeb4fh+p2k
erFB4RKIiXK5JrVebQd3+cN8Gn7o+/is430eFZeP7j4BYgn5QfyWepPHMM6KSQqg/FKA6lYPBzUB
Q3mpb8poLU+8YK9luHH4G+3Jn3XJxV0KpkA8XYRJBoulNrtDz5tiD+KNisWbud7wsFhWCq6MUs3q
fMCyil65Jw0P6ZEQLMXQeQrYtErbgfJptBfdY23OkfBPIAboqFaWmIXFWZhBcOtrQjahfGHVzIxk
+DTnq2gTb6QRbLY2P9gBJm4z6w05B+pTq71LmF+MTIMUoAR9VVflhCVVwE+lvxNu9QSsVdK7aNb/
4gqOtaYUpARQxvz5vR2137TxHLBusVfrLY2wGoAuGBr0VOxDD6wa1REHQKQ+1Om7GB+F7N3PwVs5
mLH/tJ1pq84sjFFhr4K/Ws0zGFPL+aqLU0uV87ttE6sQvDBBR7xY6Iau4KYNx4w5yF+SFP9UX7aN
MPygW/BzIyskEMMirYLbrvW4YL/9++sfohcvaJ2APkuGAYrceEWckEnRsYFKpIEHUt/mb1Iw5Mim
DlCMj+Njt4sPzDH21a/DhXkqxn191GWIZH0k8gzGsghJFVngxf3JyMO0x68VBQt7VJAXEvpu4hCb
Fu/VgwD1th4EUsOp9f6qGlgYIhu7ODp7WcLl84B1NeR5Z6hBapX64Bb54AW+OJi5NLNYCtcheGGS
Oj3VPqwaQ4HJWVIqs0uuRwlaIGFwHflCia/RwWyjCs/riXgM1Gw3dKEzFQkjoFgBSx2vnCj0atVg
gf0yMuv8nak8wzJAwUgM2eYS88OImEm9CjLMgWSRtZ0ULBMUeEBqN+UnDkGp8PmRk/l9jnmQbRPr
4L7YLAo9mgFi3Sn6pKzw1OIwIZWVdN0D3mcndtiSfuTnPhXDF3M01alsyBWYrREb5P6ZCLJ2brjj
d8yGFcbSqVTRLVRR3qoD3GocwR2uG2s+ZpZ+SoEikqX8GHY8412e5RgFIEOI1xSF3KvGe8IBkOE9
DCLebH0JxumlUsDRSe0MHkeygLfiAU83h+DqY+IreyEjIZgTPftWdzROtd0wLipYS0r+f4kkc5RL
pYglzdGsBwadm8iXbUY0smxQ0KE0XS+pIYGOc/JK7j9nkOBCbPmk3M5OBWpF1rsvyyAFEwkvl2ND
DPqDZmp4pMoyxnAq+YWtiKdwQvCLSe8TsmHDbGbGSeMPVfuixwxK5PVn80VmUWAx1HkSKjK2J94T
FpZ2l5pET4Vn3tiw8J3uDpSEiNNS4pGhvY6RqxiJGeqdqcm7MLrj/bukPSTaIdIiU+Z9kxEhZLk+
LyeZPdR0TVToG6tJBHNfST6bYrAhkn5VQuyObg57wtHiSg5kT8F4nrmsOdX1vLvYpSJTFvX/z+9u
MDU+Mcsc54piN9ypDl7SmJFs61FzMUfFZapDRVYgcNIVXhbvICJcT51ZDU+M5VyHrYsdKjojLlb9
QULUkNoe2uYgnpadeVcecWJbpTPWkHZF+4ADNrP8JWgZu8myTsUsL6LpIo2wmYQ4hfCL1Q4YH5mD
ECwz5P8XyAV2OTEsEpiJKt2Nw/kkSpUD2YrSTLnqJRkgQl6NrjZpDPf+4XD9tbr0ddZQ6mOj+wQy
T/Jkimhyir/VTu8EVn4ocG/BQrP1SwXtYpA69qByxOcGgbMB70fj2wDeGfKByDmzJ++zE1F8lN3C
FU8JE0kZCUJzTDaCFgY9Kbi67FnJA8tX72O+As3aUzk+GN+343Ydti9+UqdgGLR8wo0wZhRnH4qt
hrv9+4z0o+kk87nr5I5cegaRaqrZm69f4RPLFoaGVX+RumADz2jySHVOij7+2fEPUSCLNBjo9+hI
A7+O8XcjYYvwoFAl4VW5m0nNWoqBqWQPtV6aYseALlYgUJCS8HrSoHUWMcjh14dbuX+OW3fu0eeK
xjcQWbKWcP1b6hIMFIrEXFFWJVnCRHwQwpMcJeYw32fobRDsbnqagV7Gl+34WB+bWKwkDSlJPsVp
/4FcRMUJHKO72E4eZXD1R19aK/cCVqQwQpL+ApfSoudL0h/g857EnwxQJw9g+klYoMWyQ0GIHgZF
kxGwTIRbnnsPotOsur7wur2AjASmeQsEkHIZE4dIrCA10PTnQhMZ4MsIQ4WCCCWu48AP4Ec4ip48
XBlCaiUgAEtv4/LJmB+2/fmH8utXECrE4cUZA1b+/x1lPh8cemNwM7UxZXtKLB6ay5gW4mbD4RhU
Nay9ooqSLMqyoCUDV6CBuJX8dsdx03NfiFbd/tXM8SXgaUERrZAIUQxMjdWLAfbxQTULvrD1IWTs
Gyu1FAo/+Lkf9JZ8ulXosq4gldbfFI8aAgUMza3VokueNcVIlmkDgxUKQHplqEvI2aEMQTAayRma
mFZgsC5uV0Me17W8roG8EHdyv0dIMmt4FhTQij+re609zaxp7fVqY2GAwqQ+K5QgTDCuXXT9UQ/0
Y+vjvUdSptias86Cyohb8JOpdcK3fBycDhRdgpbczykLQlbX89cfAsaO3z3tk3iGIhbuKoSsvvFb
+VhLtTvGMWMYhl5QBVJvvCZhVlMwNAPjjb+b4Xg+D8OSz20MbltR7Xu50Lvbac0yQYFIgW9RQ+PB
4Nr100OVp14xyc5/M0EBhwoGdH4W4UXUgZR2NOw4EO1tE2Tjl/FNLxQFE1yqC3MZEx5aPbvX+vih
KLJdz4fmGIZWV2Kyoc0fkmJ82Tb7KZNpuwS+FphYxJ2udjrs8rfpiYcQPbjrIfRhpe/FiQw8N8/S
ftskDYi0RQo7eshn5+IIiyNokUQ3ilMzAWdSzxrfJb+ztaJULotdrGqBPOW234l2M9o51HpkEPDr
rdkGD9s+kd/askWltSAXcjJq8KlJDCsdoOCezFabHor8Oy9+kwZv2xwj5OkGQR8alaAjQzyW1S0f
YYg3YYUFXfJSm/TRlLIIi0bL8PRpkE16UdFtlp9jm/Dvzxb3Lu9Y998sdyiQwB0tmAQEYsw/18qB
SxjVLo11tDMUQuj9mOuYL8ntIXsvOluvdpmx296RT8BO2yA+LhasmIxBTDtsCUo+J7sj6gGhrZ/Q
2m/r/6IriJW3IoUXfNHVeNeHTxzI9AdHgr3sBw9BhtnBBYtt7Fk9V6xFpIAi0//fwVAOzSaMTJGv
rCb4sr2OLCsUOARp3GkFQdosguTa2AD6QncM/pTu+eduQVDZADsxGpOp1avRa5SJhZbbs3gyVBBV
4FplYBx964h+sUEtWJW0cxdoSm6nIGafd/VucgWHh0TY36zYxQy1YnU8iYMQwcykmsqQY2vMWmex
ia36YkgaRGhl/rN8Z9DrVYqZJaxXEj3OSeqJ8ngVgdJm7DC+kpQ3OVRDpz53t31bz6qFXQrDhyrl
5lqC3VGwxdQkvbb+xzRmaWW4u8/cvDJZ736rIbiwSWF5Wg5T0sSwGegl2Cx8U++9bGQ0xq9C3sUI
jeC57GtpiO2yh/JmgNoUi1iG7PqnA2nx+9QX4qwr1TSV+P0+fMylk6FcZVxkdgrSNqkYXwMsXyj4
zsc+MlIdtnBV6BlN6/mzzLg/WD1fF+5QCD6LTSl2KfaklN6M4XkMrwPoUMRlbBr8rlEZmcsKO5qT
QCw1iPlglM3mD8V1W5rgf7kyMKZVPcSmUIDSi9WNyIg5Gs0riMgLQkTifBYs2YAweWsFISPmWEYo
QOplIFIkY594/ioL7pX8R6V8/W8JK1JoJIy4cakEEtc/R9CPyl29k9CXKjnTTvnSMo4LVuhR+MDH
fKvjXhjmuOLYJ6XLi28Mj1YroUXoUXAQ9rWP52mYEDi3e/oQ6LQjvPZiZg+Mw0yhVrIJG4lL923r
lSoNeo7QEzqvDb8k0XWgOoLEIsZjLBzdte1PHBA8g1eRULvGAN1ZNWXk7BoEgZUFYt+GDs0Q+nJn
nMux7BqEQoHv1/EFEoI1TtoseuRYpcnami0tEWcXtZfPi8MoTh0Cu+Za1+in+1ibJLeIjLswZPHM
rhqTZEPDcJT6mVpb0zLZj8CCZnei0txpKoeBenCOnHJf5c1E9b9tx99a0i59I/+/8E3V+DDvZqxi
X0hWn1iSBoUXgfXIw7JCQUMM3amhhxqb3RntuWu+97zmhHzrbfvCiggKHIZEnnmhgi912EBowy0h
tzKLz3U7m0lzv21rtUBeLhwFDVESggtGhEuN0zyRz9rQjrz02LmCVZvFmbOz522LrDWkgCKqkhi9
O/BOGf+PtO9qjhvpuf5FrGIOt0wTFEbBsmTfsNbyLnPO/PXfafl7PFSLO3itLV2qimfQDaDRaOBA
91RltM1aAyNRSpjV5uG0Eowvz+jauQvjEjhZ5vRfKz/y1YN0G17X17qf+tmOyokRu8aXaXRJImgF
Cr5dpcbQElV4GkD9n5XPmB5pVwZxVdvyS2vhuFgi0Ws1M3KA5XoY2rMu5NAQqs+I2Cm+PqOLhwr9
DAAxghK39du+tUDhfbisDh+yzeyOsRaF80pZZGZCoAMlQvzf7thYZ8YhJ5PX501xMM1NQfG6pOPv
vYvoOrPvlDKHWVX3angUzFtr8C4Lw3SXP5UkWdUZsa72cZ5LoZkNiyYLlz0Cs5Kg/9sj8LYkv2H4
wy9IsqYIGIzcG3bcwJfHqoPuPiK+21SyszT84Zcgy5p1DKZdTkJ7J+pEOcm2ia4AOC0OJcytmDIA
DH6wax2063g6m+9+ZBm1/EdPuITtZTMlUcZkpI/TW2rB0psoTAvXCo6i+bdSOmlD2OXmqSefIThv
Ki/gtTJRUAKHdjtJP6ZisnuztZWZss0PlStvZrNC4txoh7HRmlFliEwwv0rz2134ZNz0rNfeRanb
53bqf3J9SINHYKpZAi1hp4TkK3gjHA2vOxq7witQF6Yo9vKHz0HvxUNG/L2xtnO45BhmhfhOn+1K
ugXtiGt0vhQTG/YvOniWjNPBIkrFsjMAVL3MDqN/mK4Ep/X10+KB84bsJr+sIJaovJcrbNtskQXA
zeP3AQW5KdIQgld3RAnfB/oMfv04r6rkXVxUTBFHR/KDr6zXezmqfh/ZIUlx9aEvjQdjhrcKvtQw
q6NQhlD97MzO5Eru7PW7fCcedMkW7pHOsT/R3Mij8sFYnmEa9QxUeScaKPjJ/PBJPUT/4BLlZN5Q
OlT+ldQVLjDLa8MIZRGL2r0adnP4FSsJTxlGT+Od/IZ6pyRs3BI5bzI2szwHAfD07537i5okem7d
+sC6Wqjuxcve0RI5h2JE0wzaOoBZpl1Uz4HsJvkfvpS/7RhmHSqmgUT1hxlP/RSqMtK/CJG6l1n6
p+8Jp7G9YCsATiXEELN+ohFHfH+cHdSuutaD/qUFxQXjV6HGoW8u2AqM0wahTmPRynF65bofDvup
2Mkp5XeZm/sQUKwwOA2Ae6ga1P/ihDR3+rEAV1303M2e7Gde/0zp2+Z5vwLjNABOGF1BGVbPmCxb
hkijRNHSbpvQGYOnS0wDNc0KAxida7zKXoY+Yds8SN9b1zrK+zJwqToyQiiDO0jMUipMM8IKxulh
KPaBur8c8m2G/SuBuPMD1P96qaf4fhGcUBIrpH8n6EObr6DnRPhCScIdHbpQilMaYOm0pantCUGO
IxlCfLgsD2VDBndyYCjRYmRM5TJ08yGI7a4w9EPt0beieMLBcFWqyYKSizs9pDZM5EiFXEP4oBUH
cyHOQmYjF2zI4JxCKEnC2LF1C+JnoXybqhN875bvigVq2Ob58vIRTsHgnAJIigdELAxMS5xYPGV6
4gwBIdFmELHSOc4rjGjolHIBIG2RORgmZw9paOflKRd/XJaGVAbeJSRV2MQ6kEBPHKCcNvL1gwIG
geQWVE5kcPQv3uGcNOJUXGjmLFbrBlc0cEpGTuqh+MOtQNzBRvWGLjWNhcTjdD0PqzKWW+ChqA9j
2MDH5ag/ex/th3iBypzhG7Gc2+78LB+n6l3ZB20sAm90REd28E7DalkPsku/d5GycZo4FAnqnFgC
bsLlCqGKb/40v5QvrIO0dMe9IPqXhdtWyrNsnFLWVtUWYlnhzG1ehMHHeCJX+VuOqIzsv6jkGYdT
ydRU0W8sQS4VnNLxFSrU7K4C66jksMtISj05bHun33B83fMgJWpas2UMpZ2aP0wj4W+3vdP5+9z5
lAqqNXYili2P8lPfMa8Bora6LU+FINbu1KR2Z1H0vtuH1hmUO7SMFGM4pR56KMpfyuXLHF9bypUa
PSUUddoH9vFfId8ZibPobpBqaVCwfDpCcl/w2Sz2xI1c1I5pHohp0XsLmt+YbmdmH/7o9c/AnGmn
ZTvO84J1HfyhRJ+9xPrslR1oGL3SFQ5t4ChfPmMAJivkAj+CyF9Zq2XEyLmwhfMyngKjclrd9ATD
LagYavuIOeNwm1cUi9oYKTbPKsDhrn3vwsaW1afLwvyL+zijcBuXxT3aAhOgCLWb3GFu2r5+gXd0
F9COolij2pFsmduWdkbkdqxMZSkcVaxfHT8X4bVV/EOItO19zwCc9wW3CJ7cEgCYN5Kf76d94Pfg
SjX39FibbQM7QzFnuboRB8VcNyj9xDVfkI69joHfcmsLXhgEdo647bJg1MJxnt5qQeuH7g94evGu
mU+VTnx/O5mgnKXhXHsLEhhFKiFNJP0zozYoHR2t+ytITHvqTrgz2ktxWEBgRr2SMk3+aMNnXM7V
B2mopXMC3PbYeywWDVzpNj4sHshtfZJZl1hGnoIxNJrZWhpofNRgFJzhl/cotwNrkBU5sjv+n5gk
qJV9+/9KT5ZesuCooJJi5HSHGgLKh9FPHlCyTpIfbB/Qv1fz7WBdYUWqisFvHVYzjaurqot3hdI4
VSLctnntXtZIwkW9OZcVVJiF5WzEWMoh9BTjqBanxfjEK7101sm3d60VhD6NpjrPzAsOV6GBDOuN
lXqXpaB84Fvea4URRJKWlswHTiFqt9Fm7lko5fKkXWFH+woB6fxAIBIa/3acrhCTIEvN0IAps/I4
yU0ZkcmNsmPsifoDVfyy/fa3WkPOcRSpKIYCcxytN4LxA537PwRQBSzHaK/uKyfwlsf/KB/nSUCS
XXeJiRXVHsHmFu61feB2dpS7E7KtNPkNpfKcAxGXtlY1Zl6W4CrRFwEMVoKvUkVKhLbzRUqCEohx
FABlVEw7LXeKjLKrkchtEaLwlabRoE1VxvQ9D9DEOFwNoYyj5IcFthZij9jJfsHr8qyUea8GGCgB
caoXK8SgPtz6TuO34Sh8j0EMj5sKkeSilo/9npXOY/hxKWYD8JbxWZSuRhRGNbvLMhGunS9UakcM
ZC9ldpAYw76Pw7smyj71kHA2Jr42KSj6KGpzYIDLxlnczGVhbrjL0HVa+lA/Qh8o5yRzIUZcNcbS
s2VLekfLkHUX7PweHeaHYcEYgeJY7Kjekn+5ev0+QfiqpWIeUNjP/CEgq0O/w7Sbff6iQ8Jhl/pU
gSG1aZyvyJeii/MIApZB7luYIx4JPeXhiZBQ5h1EYbTFAE4416hdll9F45sTKo7og7pzRwlEmDD/
bNvGlZKkPTREam6WrHCaJrOr+NjqISUWYcL8y63UFBny+Vg680k9ql5WIMdqeGOPtnLwg+6Mu0Gg
vAaxkjzVJIZW50sGvipcy4drdl1Az74v7BBhONRLxXbJwNnUeJrJqpTUBHM6oIeDU7ayI1j7oQO1
a6PZjbzTkXLT+9pWEmJZiaCe79dfSqtOMEMNjmowr8G2YA816GeCr0NR+XNIxVDbiYHfxsazSUZD
b4TiggWV+iOaF6P0Zhq+pR2iNzciue8IW1M4ZxJi/mtdmYgEwsUL47shIbwV4eMVPtKQSjXqJSyd
3iiskbZRRbtOv1z28hQI5zDKdlLHsIJ9CVHupMKuXO4Gy7mMQUXsCucxkn4MMzODJJM/e+pT7E3o
AlKQIWf0FAWBRmwLn3zqxaFPRQM60EvVQ1NED+Ift/L9StD8VjOeQ7KMpKBbNEAkmM5sTY0/L1SK
a3NfVMwhQEupCgZcbsnyshz1GW3UbiNjErPq6uJk54nkEjtDwPBPS1ZSiXE6AgYN7vdIebolfEBo
tz4rU4hSEMpUGE1KlX1to2qyKYO8XcWoxffRSx+NQb+wdGS03LWyL7QPFjVnmoLg9HrRjU6cR0Bk
6L+VY0dFgZkifyZEQsnS/+TgNknXs9IqJ6zePOcnuTb/1tTIv7xDhBwftHlocozuhBw9+EYEy5ea
H1W8v4yxaTFnMXh1rlrVqgSUR7l5fhykb+LnXmRXAOwGt4pWFb2U2hwMNQjztFfQPu6yZ+EG3IW4
sINY5LIw1IJxkTGGFi9aBGfv6uVd1l1lCOx0wjFv3wFX8rAFXclTyVJp9Bkw5HvphTG6hvdIeuCB
p79mY7kFl0qob55rK0Am9AqwlTQ57tibS2ZgjGtynMK/gvkotZmdDLFXpZRb2IyFVnjc0dYsGdpy
WC5Cv2l6R8bQ4sw1D8pDGKEuYLiPPKrMmto1ziPk4RJOOlvREkN+Ynk/tIYdUKweFAjnE6w5aeak
B4hoPZfSvpdCe1D+o71yLkHuTSkPWUgnYjhxPB8rGfNCOuLexFbjw23zvD08F0Tel0IqsDx9Imf4
vG4dplE7hbllB9H8YhWkPjADvQTIPbgsidlZEbrJXe20+IYPJkHvlU3r+r/o+nakupKO8xZzIUgy
WrPwHJwvmKV4EJa7vDuJRmrrKE6fNNFpJbv7VD+YpJqGZOoY8yuJnI3lhZgVQoTSKGHP3jXT47DH
rOETK+nO7gOvJQpFt5XxDMeZmGGopaiGgAtnbxn8uv9iTq+XXSH7xMddO0NwRiVFyYyjAxCG/DWy
7i2kSTFA+U8n8r4FQ5osoXbXQkOGwTlccCfkeq6gBqowTwq6ofNvYH28LMjmWq0gOH8bz5o2WhIg
FhmkW/l9qKE5i4q4tm/qKxROATALtW6MBMvVuNUBTbY7S3Q6DPth+Zv2OX6+LNPm5miaZrEZUBZi
yfcuPQvTrNNLIXdr3VXQPi6Pj23zOJn/XIbZtqYVDmdNdZqHY5kBJzqIjupIe+O2A8tWcqSKhrY3
6SwQpwe62iRyjXFMLqZr293PwIrsWSJO3s1IZSUMpwhNVmA0YRTB8VmvS/LcpYTFbJ/sKwBOB4rC
BDulGcJ9H9Nblkue9hMGPjvszatzstBRDftTJWQrTM4TNLlcdUOEHdKVL5lc2mn2QujApvteIXCO
wKriDAc6pDJQyvpXgfmtiWu6woAXGhkZ5D9m3/zlEs6qwB20szE0GHuIbVJ3qLJ26qfmuU9sViPC
Hq7HH83oUC9RlDlx564RGFGWdBAxylACYIvJXD3E8LEtuJBH4x903mK2xWeW1dBl0GZh5i+mxr83
YTkNe0uJ0QakPbKZuBIoRg1HfC3fSk3JuptN+1qhcYYsxyqG32Lms1t70R2rhalvpavqGSdiA6ZH
ECJ64w9qyt+mva0wOZuOyz4xjQSYenq1ZI91RLFWbmXAZEtXdQ1VBxiyxm3bkg/VogZyjpvBgBJo
TOY4dEeW/A19ihtka/1k9LKLOKMkSbY4I9DiWMzkzszdNDJ9PRv2Tdw8ilFLGduWSBLcOkp1VcWU
+ZrgSQpmZY7gBxfw71n+dJX9CEskEU0kEUn+XvajPxzxZzD+/XWMBFPGyB+8O8yhrSgHKXheal81
/eVPKfd+2fRvsfhX16gLUk3WIVYpnXrxKomog2prf1brxj+1mlY9D30NUf73sBbeD/tStUNMTpnd
0hUxofVJJqoCKVBOweehk8RIAigIqFHAHVmOVD5ddhMUBHdmicXYSngRxXva9Dz3JwHJvGYYCF9E
gbD/ry6I0mJWUhFid6riW9U85s1LQRXiMad9SdW4Y2oKs0AEPwfepzHTb26e5uF+aBsnW45adRNX
7uVV284ZrjSbM1dJE2ZMaIFEyXWPwoIab7rCjeKwTh3qdr39LLTC4s4rtOMjmdtBtHmXfmW81Cj8
c+tXRpap7umqCWqzOKcnTsISDzngBGTcq0DG+CwYLWT9Sazhpvs+y8U/snaquAQq6I1da6/vxq9s
8gxmRXQNgloV/ZyWK/gEIrOXC0rCv7iqlawFgQLEFsS8BiYtDXv1wOab41UD7QQL1TFNLCX/7mpK
TZq2YOlydeu2UG9EVKNSjA0UBOcieiGYyyUGRFKc0nFvWseaemr9l7Dzt3Pl31qDqLO0ZgHG8Jrs
ogObXBK5Hcik7P5F9Ms7cU9F6yQk5zHmUs40zE1kVRMKmgrQCzfZ5je9cF51G9Une7O9ot7yNtVR
R++irEkGZnZyJi1nWT9UEQqjh6TEG1DrKmXwmXfxFQRnyfmcyBou1bhVi4cxvioKL613hI6LWzq+
wuDMNxeqsq8UiNGP85WpCR6azL+06fdl0XZDaf2oktrTOsuV9ZkIl9iXP1jXGdlkv2zl5S2m7FUF
5Djre1uao31bNb6pRFeijtFxY3xbh6U/RdQjNrFxJhfoZmOfjQvGmLhN8yWu70tS/zdt7BxnqtyS
RnWQVLKBV6jRsU5Gj1uDtDfdwVFyz7pnw5ATL37UiMvk5pXhDMpn0XR9yMaUBbcgs/ck87nVva5/
KtKvl/VlC2Ydd3Iq2ctqW+uNAfbgZt+YRz0TbG0e7IzqytxawzUOt4aSkIpykAKnxCVEeoyq60qg
VH/LvZ8xcOd5r4DIV5nZGAKj9WYvwswo66G50l2WI0Fnw7P8cHnpNp3UGo9TPE3q9aFjeOqO0exG
fmN+m79NmHQEXldPAg/C7EZUrfBmImiNyt20Uj0M9IihdqhpxKXET0R4Ytbg0OzMWyqncVk/FL67
tW7jMChMPQf/0EOI+YuNauedZxr3l9fysnqAa+v91vU5GsgipoajdluKV3WH2nXCPVEQ7P8r9yR0
aa92ESCa4BiPX3r5uqWkeAsgeBe43hu2misMJU8MeZKwWmMdeoL6V6gqd/liHI2pPZp1vaut7LmJ
rF2bjE4dlXfIfDjKEvql0uxESwRpi+QIg/bP1PbeIlYv0iy5kWXuLy82qULcURcWFpgsVPxMRtCW
ueXfAqaPGDcDCPTmfUHNzdjyz+tF4VzMMJuYjtdj4YfZl/sbUz1cFof6Pudawr6b0zGDNE1gd8mL
Fr3++feh+ApI4FTV0nVOceLWkhvFwNVctm6R4XCMWv3E/WiNwKkNRgBktRZbqJmsblRhH8TXrUY4
xy07XkPwW16ZWhZKECKPo4d2EkGn05+C2jiJtfb439aL22/RBCWVhXHGboUia+E+0AlfsXkhWsvC
bfhcDaEw9QBg1AXdz3YneO232rXuBdZw+jxTqbQtBVNE3TAwkM00oQnvrTqNhnbWMAzKxWtmjzET
bUFS27Dl5x3HGoLzf203h2Vlqciyfu+97Od3dhmyvOnIcpKFnR9+Dfqicrv/spJnyTjVFmer6PUS
swPm4+CyeSUYbHpQbjK7PmTe3NnkOOGtI3otJ6fpBWMVANFKjntzdci9+L7bz98yW0exTe4je00F
9aSEnN4HrTmrdYiF/V8NJ5uAaHgYdYqG62JXEq6VUhVO9xW1SNVwhHxd4+ntt7ymBr6TAnHKX4g9
asgECKTeYEzZ/58i+Sx9X47tNRvCTiUmCYn4Eo9KA09IqQBv0g7DqDpGpHmf8Re/lZB/a4omUxED
TMZ0jWavYnJkIDfOZQSmxhesi5/+UXbBAop47Ipu3upxZ6eLLyiE16MwOCfRakFZLBgF6/Yg9crL
27jMfSkgQk5qMzg3kQtyYOkJBCnEBzVyA4WIkbZPifNWcP6gNQxGig0hQlAkBuCZr/CmpGMk1N+X
N4TSYpXzA13fxNooMi1G6JwfE7+7ajG5yBkRq897PbS7kThjqaXjHEGpK5GSNVi6NLsKk9JeQoqM
iPDhKmf7nTKPQTxAJiMI92JaenJhPEtK9aQOpqfLCzltikX6l9SacwWpGoHQqYBI4o7VPdQ78U63
Z1dxME2WpIQhVIO/j6aJmEoj8wPxUO7auXXUrjgM1WyL3fKJApLVIcG/XAnLUuazxMzVupvjmym/
ErLFb4v72KLokNmeXFhCftIHqEWsITAhVd4bjqH0ft+EuyIB2Wli3ra6hCrygpwhQewbzw85KxnG
WuWQD0PfvxQHxV32U2hLBph9Mcx+F1M5IaYHl4TkvEYctkULCjso5niVB5j1LmPXcvDLhac8r7wu
eZ3wHH7Zwgl3qHGeBCztUzZZCgoIJi8B8a41YdYldRhSOsl5kTTtdT1mIGn11dBOcXytVHeJ9fWy
KJSz4md+ZNI4ZJmO9Yuuy3+CXeVj+KvXhfaEzuP5QHcVbL4urA2A8yT1kmulwM74jCVbwaLWXY2+
6rcnNO985mgEf5poKRbqXfkWZzQ+S13Gsgmx5jfCVYURCFk+ESDbK7hCYRaxuhfHiqCObQcUAal+
VqE1oKcAzl5BCKZ9y58/83CGIqnfUnGHcWPKcVsPwIvKwdEM2ZFQlzWmjXdZMzbPlBUMZ1hjMetz
z2625XyyyueYYqLZNKLV9zkjEgaQuEcDIiMLXR5LC/7vU4f7x2UhKBDOiHSpmroW+Rd3kq/F6OvY
eXGxvwyxeTKu5ODOXrUMi2HsIEdQNU4jP/eonLMUND2kdksSnFCbwhlPhXyw3qqQZzxKPivnxRgx
ERS8uY0p6C4YJW6CBcS1hIpvuqKViNxZnBSdPIhsFUW0AKUT8n7DYW52U0cZLAHEv6nnidyUag2g
NDmow6ugoHh89DrywXvzkDoLxL+oa1MkW5kGHPR1OiJonUpH/jZiHq56VTjURZRQEP51Pe0mLZgt
KMhY3KnLsRM71L6itLc8tHrlX1ZGagE53xDoVgWCQAgWVF+L4a6Ax9NlV4qocJDQw7fs8crngWSn
MxS2gGz0ynRnUXeBzVN9tUGcc1gWdckUlpllZUxsPCU7IjC2hrBdynfzDcyZMBRZODE5bnI8PzOK
PLwPRHg1ZWMIxn1JRH+bNYEr5y1x3qLv8nqJFgCacffV1G/DZXGDaXgcDAVdJjE6pjBdpMlObUh1
flCqwbmOJdRBzrYgsSSYJzWz0Ujt9doubKjpbxQO5ywqaWjUguVfpfYoj1+s9i9l3FvG18uKvvk+
sVpI/oF9znqzmpgnbCZ/eVlcyY4xsX4pPfF18ho7dWmWDOIw4V/Y9aiWjEoBpBWxrj0vlmHJ5JFF
mBb/rq4LVpSoI1Ck+XYQn4TwE9XP64XjXIQltr0lBdgfI/IUjBUxlX3ZErU9hMvjH9VHA3VRBQu8
avmoN8jxISCPguewmewpVIgzflvhFF3VFF1XDb5fK5QEZWm0Gf61/KroR1lP7RQ8nhFhutv7Yoim
pKiiIvGdU5MYacVgLkgnzvu4utY/9XChSGcAzkCnMG+bWpd+vfCp4NoSZhctBm6yr27q5/gHYUBb
b+lrOM5ONQm0F9mI+r+ljQPM5w0xUVmymtuwAgNwmZTVftSs0DNNYTqkVlm5pjqNRGCx7X9lBWME
ZNOwTL6CXddmYxxlLKpyiqUda9IGy7Gj1/vGs3aZl3ynuvdJRLbNq5NLmqsqG0QgjkdG7oTiJowO
bbwaY9HEveFSw+k3yWaVlYTcSSbr4HbOdeBl18FuCmx0LHnhTfsKYqJfvG1S5xY7KubYfAVbwzKj
WYtpzq0+M23t/F9p1NRB8/EBfV9In/xnNO5Uk4TIqHoVaPKu/crCUiShT6L/huabhNJs2rtsKCbu
dJIp8ynVKYYLiVlaQ2mGp1p/HEztr0owd/EiE66SWdyH3MIKiYWRq0UUpChOa3A9IrdQup25F9tv
oMwQJEinHlpcki+b5KbXXMFxnrnvx6aDwLhxNYYtZ7WHwcf7tNFuqyl4rNPS/W9wnCX0tdLiDoYE
A+S0dc3PQ83v1Ycg/Ba1IiHa9nG9ko0zgykbo7ausJTdC+P/ZkUmX+QOQ7El50m2i11MSUftHWcA
M3qrFbT5IPk1p6Kt4s3arprT2KanPA6vVCHYDwLFU7d5RKyE5MwgEaukjztgFuLdKCMiQYBwec/+
xa7Pys8dEmlfL3EZYtP64+L/ookr9truF486ZWmUPNwRoddZ2sYdwMTiVo3vRJIVnmn0BwPDgANZ
kxVN1/mC7abLoBc9YhHlcfAZYzTS/j+DfQpGkOyY3FCdCpvynOH46+U0CorcMXsGrdRDJCRfs4J6
Tt204RUEVzaTin0adyMg4qX1gvIOHNUOKt2RGDgq8vNlZaDE4dxTjuamqWXPf9rsF+IXJX/4b9/n
/FEmKEgQh0gNWuOjqDzMEuHIN+Pp1Vox+VbudYktq9ZGFomWJ0PdRcFtXRz+mwic20HpQZVPTITG
kO/nTPw2forOTllJwTmarBEKIWmxC5X8T1GltmV4l2XY9p0rBM6thCiYqWQTZsj6upzmoGNeXgTm
l6FyOk/HtThzxP+49ZybEcbACIcY66ZXoz9KwWNWZrvLYm066JVUnHOpRTGQi4BZSrqvtJthRIuG
Fyu3pf7QfYbPY7VH/GWxGoK6E9jTYmMdM8UOyvuBKnPZjErO4vCXQ1VGrl5MIU4wHxS0TQgtYPZN
9PXyqm2nz1c4nNE3lcTerIGTRo56VNzED1BZ4wweI7kkKwwIE5U5FzB0eoZxsVi45YRZCSBdi++n
Q+ILjvIdAezgSaipUnv/sowUKOcXUC0X4P4LEUPrOUF6u3xNqLbq7d1SEUAijY7+J86kxkwCv1aK
UEvXMKXDfKqscBcX3zKVuAhvi3LG4e1oGrQo74ATDbUvT8Jdkcg2OqUIGEoczpZGkJhU6gwYuX/q
QwejJhxc2GqRIlsjcPgq6GAq0yxj4gzGUzOl7izfqsJNsXyGQgQlabqFlnDUpvGDXKt0KnFMAyfo
n9QQVYOTE+uLfVnNto/PMwgTdnX8gN+qBbsf1KzovHB6UaW/Ln9/e7HO3+d1TGjRLzvj++LwJHri
kDhy9FdmUe+E2zfa1WJxOpZ2ZTFaPY6HvLG1UwPix2mvXwcdyIox6GOHanhC26iF47Qtzir0E0wA
bLsHNcgcoaN6qjZ5mFcKwD/Ih1ZdTVYBiNqbXs37eD/fJOByDw/FP9NsK45sC3eZo325vGOEYPzb
vNo0JTjcgBrMiz0lgh9b0qdOvd9Kwb/J4xTSUdMJiHmeHCvxpfY6xQhXsfySzE5mNoSOb/ufMxzn
v+dI7YVZBtwwIb3c2omkOZX0mcyYBv4GQ9TQX2KyH7EyJDQ/JFEVNPA+YBBpq+8lFbdvWtIKgLPU
OZjaRa1axO3VjR7c5smrpr9EVGnntiFpmLamoINU0fjShSgujSUFXQ44uNkwFtTvVR5LwInXoi2A
vtqh+vo2d2cFyPRxtXBBHgxxnvbIDSXfO0xcLlNbJIfMsC3+cMfSsS2MXFzEHLH3IOZkDrExYXfM
p9kJdvnbUITATzFoGVOAdlR30+ZeneEsvk9hyhSMeMMiFvXNnO7k6rs5PIuVQNwdNk11BcPdsypF
1KysZ1K110V3Gwf+ZVewHXSbGojRTeRksXbvly2cTF0QzJqRN5g77To8qj+rzGX5ihAcgcGDeht+
6vVzBck58g7F8GNXQKZgObTjIQxNO0cSoYqItdtWdMvSVLRjIzXJZ8zLOpyqSpl+ZZolNwZtb/BF
RaHqW5vFA/XotanmZzie6UwVpCBc5hHBVrET41c5uxaoI4mC4NRhERCl9hUkEvOdqVxlxWy3y2cm
vygrObjQO46aYC4UyBE1ByWubEt+IZSOfeG9rRpwPtgQ/EmwVs5WtSaqu15QBadz66+slMS81m3T
Dp1hF7tUcP/RhADG/mQLzs7gY+BUtdK2jU3BmYKTXJxiykQ/7sn773PqPKkSEprs+2J7XaknRbqX
lD+ORN5DcOuVmUamSgIgWtSWVc8yNfiaEIGPd1s5jLKytLBERlbbsiC6KppsnD6kuDopIE5/cw1l
1TOeWpypvdGGxJ6qq6BriWDgo2t+t1omp79KqKqjKRqCM8K/pF+roLRHtAV3LVFoSwnDBR36kOrK
PECYsfyZ5D8xVEIbicz8tu7qmm5i8psq8RcEKQtzRZzC0NWih67aybFLWCIFwIUc1tyKDUY9hbj4
FqhSq48g3nL0x+rt1QajW8Z9QVXZUJDciSM1oTiENSBHjG7JHqaEMJaNI43t/3nROIPEfB0zmMIo
RFHF9/o294Z990Z626GhzykcKnu8rW5nOM4403TsGiUFnJb6xXC7VI95cWNQmrCtbL9R+JtCKihK
pyZYtUjobAU33ilDoyfR27yRdn+3dPzNYESEPY8xUFhzPetLHDChMjwwkoLkhuqzoDaKvySw8WKa
xNDkXXPNhlznu/hm/NZ4swtW0CfzQSCmE5DycSYblOKYIBsnOLUXaBg/0+7i3Sy9kRUkXvI3FelQ
m8ZMYRX49qomZekAAYXoSaz8vKxsNSa8EKF+fJFuPlhBnC/AqJv8etayoyINTjV3bq5RrzKUOJym
N1YmZYsEqEJ2SxnTYGwjIjqmCQidC6srDRfuOQBELjxL8UnqnwaBen8kHBA/cbpNkmFKFWAM7T4c
Djk1oHkj7nxnRTp3ADWYspkYGQCEvbrrDsqeTegJDyZKFxm5CBXgUGvGKXVYRxMqUZg8xsHE3PES
D4FmS9U7Ubajc8pcNyD7gLECxq+uF1d3MKnnZ+2KfuHFkU0xfFGbxIRemU4wRkqfdgKaWlGvEaCh
9Zk4+Qi70bmTD+9jYmbMAKhes8Poqc64U55DL3mWT+LL5GV7jHq5ySlUthcfIt/z2aRzh58RouhG
a7CIM2bnTNe5x6ok8PKN2aGFJ4w2VflHLSN3FipaXLZoGoVDr0AMYI5XmkaNfqMgOK+QBkIaRwKC
x1ks7LSR7CGiOFiIveJvVr1VgWbSghSidmU0u874MlV3MpXI3HhzeGe3/FBSQRumINbZYr2N0078
CH2iLto30dBB9jJt25MsiqJqmgrySZzZLpGVlZUANDZVUXWUfXRC79xb12ZYfIICELKt0DjrNaVQ
lGYWdQnNwRyPqMq9bE+bTmj1fc5ewVNW41aH7+vGo1h4pQI9mL9cxtjUtBUGZ7JIVZhK2iHSMqeD
YN6ONWWdm/fSFQBnnY1UmaleAoCRT6BnY2fdBv7kMGah0P3zQcXvd4QzzVBNxKJS4YD65TAtbmju
5MG/vGDUpnCm2ZiS3DUyNqVQjJ2WL34qNV5UUS+3xL7wz47JVC1FkGDZZOFrIh1Mcmw6sS/8o2PS
z1GeoZ4FHcfMU8spimCN2xbkklNrdzefcppnNeBLUwtUBbbRAHmYz5z9uf3jRPK7nedfG7M+bSy5
xLbkyv1YXi8mEURtByArAThjX3QTmxwwAV47jApip8xgV/lbs1OBIW1/TuL4XiDO+NGok6d5Djx1
PtXtSZh3/0mP+aE6SWQNUT5jwer6ZxqD51OebCv81CmzWjXO+k3LnFFK9WYtCG/33fLQtT8EiqyP
3BzO7usoncaQaZd6w67c/a7epU5md5nNmN3jTzR9vt8czgloZdlWugax9OCxif1yup31Q6d/6mp1
Xj1+jE5TS2UzsXuIeIz3qFH/ph4yW3yRnNKd9x1VDE2dnvwsnTGfs3YxsYrz8f+R9l3LcetMt0/E
KuZwyzRBo2jJ6YZledvMOfPpz4K8P4uGaPZ/tK+nij0NNBYaHVabrJvvIMK/Nu3upfCT6ikgpXEe
PUihW7CfQDnh2Fyg3tnw8su/Q1JJf56AU56qIqki02xY/CIVT2Jf2lJKRXgpG+Rn5kjCNMkde5hK
H+JvwaE/5E/yI9suxqgAS3n4T+eXH5pTSIKwyCXwWzRRM/htNm2l+rovglo03jcQBwxfHaFRNH+Y
GW0TOZJlO1yxsnAOHyLERusF5Bdo+X0ZEu1kqZM7cgXmJtMObNmWnxfqamXffPNekBVVFU0NJfM8
L1qlhWaA4RmIMVroEfsg9OdxOFahbocyVfSw7Sy8iuJsXBZSeWpzxEZkzAERU6xkBy7nYiF8kr8s
46sczu/VJEvR8xFy2DBFNpHNaB3jBjOVMyQAwN38CbMGvuwbB7WK3H2otFZeJQtWUcAwEAtRVEm+
F9u7HhMNqEkk23b4qh13FYY6HlrTAFFNcy+Pn0LKpfsLFL0K4Ax97GrTGGsIQF2Sy+wwPJsY1vgy
TcejuF7Yx/bMjzN5fcbTzmoQ4gYLta1mx65KPUH389iy93eIVIu7FdUhNOOKWV+DOX2i1zrBCbXn
GEBZ+mB4IRwwUhp3J6b6jKaqGNL06+LCRtimh6LBWy86NigksY7/Tbm3yeLcSHsmboFLdrJwW6kn
8XYE8SabKEulpintLC7LUsrBMsk6TGSxMMyTNfupp+A4oUzGxHxUKvz0l8vkt0VaHHBEeZmHaKlB
Uue7eSgx2glVm/oll22WQ07d4gclkTjOFocgQqlEWihD4FhIXleiSLzInHga7HmsvDRLKMTaDNq8
grDFwYfeW7nQiJCnHjChmg0XQlxgtCtvQjUiCgNhMYQ3RWCxxaFIOiah2rM8WTYc6vS5BWeV9LRv
lJQIDkfiME/NIoCIRv4nrC7tfEcWF7BTtIMefG2BEvbJ1GRYt3w5tuFJrD9ozecxOsoY+9VL6GXs
qYA7gVcWhyJLaE3JULGdwlTFMvMmGQ151U1HEQWRNs8BiG4si2UkEDT45gGd1f5k6ycRgMVK0fCw
e97frH2Lt3hWzFaKhLmXsVl6+V1sfSuW7Hq6McobBeV2+6L2LzBw2WNT14HXoVbKUYQo8H0fm7ou
7daoCHUIhAIr8Z9CcqEshZd9YpG23EvccXRaH9SCLgahXL031vY/iLJ4Bkyra+J+kgHA0WkobdYO
F7loQK4wdYMF90AmsL+I+4fL4qkww0ENYOAwj64+4a0qZl9KjcjVUSLY76t9Cs2ybqMO+zTL50iJ
3Sl/NruP+2pQtsBhRGv1YQE6RVz/xkPRPg8UKwv1fc69ACd1kA8ltiVeVNdcqoMlaO6+CvsYZIkc
IoxTBfNNIGLwO/S9I5+JppvkTIWMqN3g8SANpQU1aRDTew0KDqbJARU1YVUbXfXsKa+bBgKdoiXz
JMZpBF4yFQF3J7ccoY/tfJmcRv2mTJ6IPcLoaXFubY0sU93ept9i+dyzkoMAS2C5mNx01exbE7wr
I/eqF5921kPRarUJAlT5XijuUtnbN4K/vDleNeDwRlRnUQjZ+WdvjuYUX7WH/Fq+mxzk5E61aWcO
GTLYdhpeRXJOSlKpw6LJ0IkN+1KQaQbiKLbhsXBy7gt30vvCV68C2S6uAEHutSFWaujYDostYACO
COYD63qq3/XSfpXDAY+ed0IFwi08QJJLNqe2FP2zv1vbZ+lVAIc6XY1i0TrBymX1tbqA9aX5ngmE
jL9c4K9COOiRa31ULOaSJ5emtFlPHirqHkPVzV76lauvA1X7tJ1eWlk5B0Wq2WqIY0OvsX/qmsdg
OOTSfWYdQ+tjmol2mzyHwzmhJ8dTx5fDpmzqQ2kwgE3V9/Kneq78BUN9sk/559FtbOVHQdJNbmPu
77Xlk/gYgJ5IpsTW9sRKLNLDL1YTaqLjRvX8H3DIJ/ITBUMDdcSWUEbYXMJP8tnwEbJIXMEJ/NFP
B7t/lO35SGE9ZTt8fj9Xs1ardOjHiA/re+QJ3eCi3Md3aI5zAk8ig53M53rrSL8uKIclEXiXKrOB
wHy2G1CuRj4GS/b+6HY3eM+d/tPx4/P8hVIjm1tBmCQah7n9ZmXqqVly/79J4VBE0tJR6RdIaZOz
NpxjzNuL83e5SK/LxgGJPFQ5Li4YfiZfzMErtKtsfN/T/lUGhyOLkv4boGOdY4xZJ/wRfZocRqsT
3lJtVn/xm1+lcRBSZoW1oLKRoVaALhi/v84PVenWbn3q7vuFDEVTFydfQj2qQtyMBQSiy/eAoedX
odddsWkrbGhl+UFwqQoJAjv4VP/MQpBoYmc1YeYZ2HHNsKP7r0bOp/pjcynEJIBpTPmXLL+2pluT
mgW7+WZjhONoGDE1y+SsrzbaeW5UHffkAA1yv1YtO+4kW40emux5/zRtQ+FKGGeGJZjAi7FBzWv8
s/65fJYNV/FT4ETsjME5q0Fy2Dmxnzkl4Vlt3tUruZxBLosUdWUFuclo2YtVfay0L3HREDVu23aP
ILimG6IoiXxzhzylKjYMj520sRnPByOAjvFq9Flqvn6mHg2bN+arOD5eh8ALHNIFWqXaYI9aak8j
AU2UBO6VLQ6NPoEnBt6hfpCjm1ajGvSpJeOjcqpQS7gbIWE+szu/PAR+91JYyZhR3uftrlaMu6GK
uBSM0MAGVYNyToUfppF2Ttgox0LvvH4sE6cwqjM4629MZXjoLcOOevlW08cH4iAwT/7NVbn6I2zh
V14wIruJldT4I+KBdfJiTM9ZechewuPWHRWI3LT+lTDuErNEALKgYY0V4R7dbYV+j7lA+wpRhsKh
CKu5NMsI+oTVzVTchPV7DvBKBQ44BN3Q1JStV9EcWxSi6YWt9LmzrwRpjBxMgGXKnECyidwSPKbI
KW4T9PXHFzaGsXjSCAeGLcmeCbArZmUCcqTlmZgC23vtSsY7HA0G8uhbVKkqoZTEB+UaUwx0I4Qc
xcYhdhhdAVyNK5aJKQ7RYX8J95WS+LAcqFBbc0ixT4P6vR4fmwpzjJqv2f//nAy41L/NAcyEf67d
HI2iJEfQCebWTc89VWK1f2IkPhAX1tJUqRbU0NCJU3yTpHst/7a/UvsnRuJjb4E+aHrMToxYXC3B
VU0Rxm6/41ZrxJ36JairOmcNPzWClxKYCUQBuQA28E48hi1xdKh9585/rmDuYsnCfNZ8I0b/WKFl
99ljX+v2/qpteiuqoYJsylAsledHRvClB+UqNj4fck+R/Xa+1dMfyNrbman5+7I2yMKYlb0K4+Cg
TjoMC2L9RsHX5LE7GUeWMhps1W5MNB6yMRIYHEikVLbN4lUmhwpGkXZj3kCmhCGZ0gUvj32liO/z
j964lPUgZjpV2sM0P3QZlbOkBHAuQ9AO+aCG+N8xPH979OqbyjcM23Tb79ZXFlMyk/f1trxuFP/S
rdIlFkIW1uxCxE2z/mio50UyPiIQSdgEYX8650DoaS61NXMgzOEpiip77h+V9JyA/zehntPUQrLf
V/eD2WWdVLO0lBLAVTkms7tvCdtH9rel6Rw+GFE69xO7F8T5tlG8UpttjPCrSEaEbSx9lcNBg5jH
YlCyENbcXlhhl3nQKWp9iZ3Et3fpqwzOPSjjuhR0pgubntz8Uz1mJ4xl+4wYixdeWkz7sMdLlIOG
NKDnvmzqhwnHmN0sw1fl07zFUsklaqdZKcWx126yprM168f+Xm0/cFdCOGNAlrUzCubCLbfmNeOF
R2wlt/PPLDQcOt1TdsiJg7xpfiuJnHlEuYHmV9Y22CiXMHjoKU6jbXRdCeDsQguRVVElqBRd9DNz
gMGH4Jqn6phfjEN0FNHKlT7vL+Pmq30lkjOTNs7DQGE6LWprh9l1nJ6rrEAqIvVmTNtqVWQnqG4k
SiZ3iTTz3CcL2zn18KuCA6XNKN8go4ybwbeVbtzFsRSjkRTsIRWdRIcR8CZuAyr/9vQunmZcjL9l
odbsT2jq5CYriwzr2Db2gqaAyMluLU94UqWXF8x8LA3i3t9fRZn3KzE6IFUL1iwbjcZgd7P8o6vC
x0HvAtsyE3B2CgEqcaJZtstBqIg7kzBVmXc3Y3Oopr6D9NLLTtGd6sGFvkF16jk/laj96RzhRE65
3z9/Mu+C6lOWhjOLJcgHOB+BjRPiWWBorL4prALt//I83kcymXdJcwy3602Wvl/KxyA9Js1zTHby
biL1ynQ4WFESpcpDZqbZybIjp/mcPKKDwa6ftBvhR3ya/fxRdpNz9kSd/W1/eCWZw5setXU6Ggzw
ZkgwJ8TKPKtszoybSctGNwqLz1kknyXEAia19FQrPu5jD6U4hz0Y7Cq1UQrxM0hL88yNhZMgOWlg
iwJmoMX+vrTtrTTAl6GBWELjcw5FPyxS3NdoEVHPZd86uvgAQgbiUG4nenUTkS5NAkcC70IEQZIm
OpOSBzeSflAMX1YAp6Fml41oB/GjEvoBVbq4nddYSeU20hJDoZVMSO382ZF83anwTjfd7Cq4Nf3k
jNrJ/bVk33vjXJiajP4nU8f0Ds5kQ5BDgEouC10luG6XwZc0V8svfUe1Lm6e+JUcTi+liCSzQC+9
2+p2VTV2noyEJpQEzgYluZ6EGH12rlbemsqD/P/P74h7YaUBd9dhVGKayjq+H/UHo/qgGcTjiNoJ
7o4bJZALzya+3xuBU0qnEWXnuZ7g7fdpf8u3gyYW/Dk2jPMtq3FjtUYXsL3QPkylXdxJR8ErjlKE
4sTqLLhULGjbplfy5D9vVBmD/ASMjWWV7r9aYV6q9zQQHrGOSyshpxVuAsRKIPeQqUFuDp52COys
Q4pR6/rVEhP9PZvWthLBfl89YLR+jPEywxp2w1krzst7qs1UCU63jEMJPOCsueuyQpFDEdaWXGLz
SgzPcQdG6Duze4ciqmTpKhrR0AvPM2rp4WhGhjmiKLaoHES4jr1SEYF29l95jFmL4M5+IWlVmHcQ
MWXDRRaKT0vUuPo0nOTRcNKCosfctG9VBnElWG3Mt+RagVEZmFA8Y29c2Hd8XI7KTXxaME1avxLI
yU9blrCWxlnCIjUzbG0K3WzWjsXQuZEeEj4aJYID6Q4937EaQiFNC22MOy6ork5yybgtKoeplpUa
ShgfRi+8AhtQfLCuR9lmwz2r74lAgPWm17leNc6+J6GrtGSCwOQSPbIcQe10rRNf1xgzHtjGj9iP
fpAZEgY0bwxxZRgchBviaFkCRsSitzS9WdzcC07JJ9W2DsMB9VRUZmLTKVvryCN63vRznUCcFal4
kX23gttpfm6GB729reU7PXmc+wsY5ffhfeseWUnlg2BZH4jzImBl2+VgxZdeiOxaeJIp3KB2kPfC
lLFJRlGDHPMrmlqPya0ZOcbL8ET1to7c+q64D33hcV85ak35aJiFBuc6XiC1Pxen6QJu91M62tqB
jVQYSCslDIaPiMGjDbU+xg4KshM/SC6bqGB5IkZ+3EfHjpwRtHVvrbeOg5Kp0et5sqBcLp8L/XbQ
r4qBSOMSUMJ7tU00dU1jQoSm/uiQaCpQsk9sEbVoHJb0ZShmmQi473zkZDwJbEZsJCNrLHrPoBxD
Wi8ZhyOVmo1j2EKfcrnt1JOQnJvwA6EQtS0cbExR3EahxKwAZYTtzYjG9F8PVune0GzJkd3Y1ypi
GSmhHHjEabRoUwahjXiXCKU9R97yrqLP1erxlR5CqEZBxAwOvOXnAFGiWauJu2szureWwcXMxWgJ
VVGEIsutepZc5ap86bUtkXlk9IbFgWpAoC4zgxnoyjcr5Dwc+hkG2J+D6+bUHgK3HW399heHAFUt
s+nerhXkvE0EMtIiUiCOMRaAttqLr4sr0F25Esrak0P6iTDHrWDYWh6PEnEXKmHBUOInZv6ir3xk
uS/rUJ3NnOSsoGDe4HwPs01n8P5j+2pvcCeXXdRgA0odFdPUJ09h3YJXMaEiAVIGhyB6KklVzRw4
Obo2tHM5Ej7v5tkCQakOQkpDU/ioNugo1UhDuxvYejA5sTPtQjxKycf9fdpUYiWE2yYDteiROkJI
iaD5rHzP35NDQQr0txbczoyL0usZExCbgZMFiod+BOLwUjpwG9F18ViWcw+eONOthZM03u+vEbUR
HHpPpSj104DvY+pHKF8HU2UL6T/7MjbzJ+t14uBbbAQhy3oIUa+NW8mv/PCeVRrrmHi1OKxnWDyi
CMKNPMoB3IrrrgVzEG4ugqBkKRMMBqr6oJ9+uSlUWcI23v02BIAph3djOoudwszZR5m7i2leXjs6
HSjVdL86tJW3v6D7m/Zm1G3SmGk3K1BLzr06uRP7+wWx8f8mg4fwqbGakZ3QSv6ht4Nt5o6cn/Zl
7Bs3Bq39uWwVhjTUWsRwe7GN5D6Pvux/f9tXXe0LhwDJKJVFIzHrBh1D8SHHlhj3zOCis0QgGimL
A4Oh+d9JlVADy3IxkSssqE9mSWmZSlhsXworzThcSJKl1oUFmunX8Y3oFb4RIk5loyezOmK8rts5
Gaj0DY/ieaS2jMOLIWgt06wgN88Du6uMU69kx/1d27ZuTDGwQPYJqnvOXcmKyRoDZhVqfErCi9E8
TBTv2bYWryI4486zbm4LEJC4eYJgaBbaJkl/xz7x5qWLtO3/tOBsW1W1IElSiNCvf42ei697f2Ft
Ly7N7rvt4q2kcYbeBXKKiYXwSOZ7BMp945j4CJGrp97NbtDb58xgZyBAiFnYnoKcvSuNrsWZDgUl
+aOxuEWLPENlB9Y7EsXqSjPO0FMp1k0RU+DcwjgE5qGuCHJZyto4g5bNKhQ0VCq4vXjd6LeIBdpL
/H3fov9yP7waA3cBhgj2DhZ7kImH3lP8whVuxC+DU58yDy8K6oxu+8OrNeOuvVIyonZkWzM6gxuj
Gc5HLmi6QiXvKTkmOh5LpMdPWAP/jinasNIbASKjS+8lFdrfY7Tj2doDtLwsnmhnXysHQRjqht9M
Eq3sg69hbyTNUCsZgoMOZd7hPyNqzIXj3MR2pRsehpWo09cA/N3EjhJmw79wTAFHRZZgNo27oBMZ
ucbEzZ3mSjwlN/1jh2cVEjr/7AslUIufnxnV8WCOCVRNii+BkNhB8N/OmsGhyCCJWV8GuPODxZmS
+9Si7mNm5zuYwT9lQAkqKHkLDRp39hRw0aMS9rH3ulMG1lvtIf9cmSh8k4/aaFMkHtSGcTgiFV0/
Ciy+2g2WrxiN28fVsWp6b3+PqLNncHhSC1oaVw3kmF+70ka7iC/kNqvqG35KjvKxIWcwUFbBYUtZ
L5olsDVVzFup+z/M7aOONocmlqp0ciHAKtCUx9pf4q+I+DnfMcULfJ0YIuBkh7izXWIdN9/YrxjG
s7FnUmMWaQ615MHVD4bP5lAhKTsyiXR5C3Fb8wxDVtHLy1Bi16ITm0sbeuB990W/sdGQ5VLFNMSO
8dTsVlpKFUYL4BwvGBF1O6pEHpP6Pud6KLUWDx3zbhax8QSjOhWFSWwPJYL9vgrwiMEYmhHz0awu
vcqq9npRFIewAHZSdsCCz4tVsxyWHUN28dydYi/6UH1gkLEEDsatjWiIag7jlRw4oexR3ITUKebb
ltqhCJuOJUdar/4oXRBs/Jo7QYQhaNO3EqPiJepCYYdoT1kONoooqBoEKxiTG+ZNHMEA7kfH3Kfa
GgkANjmwMLWkrjUTYpoOtVV5aZfS50oz7SW8R0rL0ChGI2oPOewY1MFqTQ3ylCxxrBpuouHLySFb
PAxBIAyGsEm+X0nsEozzYDjVRtd6/DWhKPWJG4QnFIr6xmxLDJjE2JGfTe11w1NhECpQIrh3CVYK
g5BNqBD3D3lXOWbmF0JKCKG8UT74ZhQdKqgtSFHvRUd1WC1f/DQ5hY3ZR8f+SBxjSicOKixdrmKV
ORW9k37EIyE8Vj6rnG39ZX6ZWpZ48zP1OKFsgf2pFT5NIiYTjQw72peGoVE7EFoRF4bFuRNmEmlV
zYytsl568UIvdQIMxHLZoKWYZLOiFpGDhyYv9aAGs58b5njnN4dI/DKlRASDOKtvaIOaaO4jZt9l
62u9jkbGpyls7D441SmFC4RPYXG4IJS1UVhMVlp/V7p7q0xsDaxVCsXxuC8H9Wp/2kHedsmSs1f4
2Dwo8YOVofpQ90OKNHsfvU2+fnRoFLXrdURFkhMjUUgPLOxDZyf3rdrkC0XLXup6ld260XQVWg/6
9J8cB5OPx411gDF8zJVMu4dA8nuRGEpC7QYHBUqSxgGuVZShNP21ZYinoa/sYSnsxohP+wd0/8CY
fFVdhRFRnbxAFUX+iJl1SN59s+bP+zL2D4wpchhQT+YS9wNkmMKlMQ6L+JCo17N4k2tUouEvr1xW
Fm1JGkqSuPNiIezWR1aHgFWEsW6KOz1P98XHBbyAlIewvXC/JfEMtpWkC/OcQpI+5XalCTet+ZBi
iPr+0m1b8qsULsbX1pmeDi2kWMWt0n4rqLv6L3fcqwDuJl0MUy7RfYv9l1xGSBC5ljOG3vLyvAyc
hcDOvziMr/KUP4FG76XGMpAXZBvUXVTkBFM0+9rLYfnFgvAu4nQ20u1fi+DJa03d0qqkgMA+CDHU
CwinXEoK1yhjYL+vrlGpDjOxzSCkaV2l/qAKbvm+mMOrHtwhmhexUBcZIlRRvwzl4iNCQIT4No0N
hbWYL4sJUm+m+0Vlr/WVCXQe68wZ0tbOxHe5VCsRnF9t6Ko0CSpEqNe9x4L/iPYq9i8WHfHYkGUx
zJzePBdW8jg8mMpySccI7oci+GDuYW/W4Wg9tRZmT6AFk7UOki0Dmy7Pb5kaf5cq3bDk2czcxiq2
zeGol9fyfJvEX4L8S618E5rUlstjW8b2Enzch4vt47ySzeGFJNb/5ovrn5OrOplbOmAAPmoH3a9v
3wWBK2EcdoB3uox7ll4bkwBzvR+sqbD1nkDA7QzOSgqHGKo+g7qObeF4Li7BveFLn3I0TrffR6QJ
NCdhZbkUo+bmBbySyV3AkhSPU59BM8mEIy5/1sOnorzBmDD7P+4XBxxy1ooJ+lpYBVLvlQ8g63HD
J+upPpXwKsiA9yZMrdTiMGSqpiIyc0gru28xGkMtecBksE+ETvswoomcDy4VgpmVPdswtAWwZ9Mp
Mm3LGZDTybyf6W35TAjcDIGt1OJApej/d8jN69GTveUon6IbVsSFAC0FYJRlcIASFXMmiCUsQ7mt
v7WWk/nBybx0nuQMN+GddA5sDc8ag3RsiEV9cXxWN4w2q3qUsPqGzkV7DHiw46/gkfLj04gUpvwp
9Kk8LSWQQxIxMsSoLrGLqfw17s5L9w5iOPV1016QbKWQAgbersnwfVPTvDYRjp0sevuGQanAIUc2
RejXfAFirbSXRrdjoyHsgThRL/nGlRaTKndRVzBzyIOrvEOFbi8/WdZ02NeEEsN+X4mJg17MEpbF
LuYbBa3I5UeS2oNaLB4bosHqM4YNbf8gJl+bdwVzV/vNoUI4j5I6s6ff2PhC/GU2iHLRTVKjtUFx
KBDLoplLBRToMCFJ9lIvfzLvSuwIyBYY/5R6FXmC5FOJNWprOEDoxUWIhQB+mVDcjsO93B/M4ri/
+wTm8BNz2glBViXH0iVVINqJiYh7iTrLSLNOc2i5+8IoF0LmDn4mtZgtAC5XN/iKpCjIb0GC8HV+
SSeELjULhlg9fnhOaWAyB5JLCA81n/PZDTDzUKba0ikZHAwM4ziUCUbeuU1cp4e0nb7gMSq4aj3/
3F864gjJ7PfVKcWrXR7TF3+ovNKDr0b+sP/9l1aav3uzGCv/p4BQkpLOkGHi5YwMU+5Jz+GImuXl
YJzNK2zOJ8zjVRw2NZC895gvtyeag4dFCYUolLGImAZ2lj1mFamG0koJY1/no0zh6naV0CtcyBxc
LIkQNIsAebVXgcMQg2YbSDMxjFs8BuSzhPAgZA47JNXs0h4jTsAjxx7Bw7H1jTNLaeH6o1w+yko4
wIiToewSVms1fM+Nf+ctMSYgVKZpEXwkTPXxJ+LZTcjkgxXDqIdFWkO/ehGdQNY9xcw8wjgJC+Fn
7KRJNVsGC7rJ96OXvuBGd07gh6Uo5KHi1mz7d8xRYX9mddSWaCzShYFUHMuYI2hWD22vguCkvFZ7
eGaxTFzA1AJyGCKYsZVNIuQZYv6kIwwzLlR/61+AF0WRhqmjy5VveID+VixWiPo1qF5mszpYpUSI
4vPSLQ6CT2zXNiq+SuMOtBRiXnfH2ivQSQuSreZDeNZPMXgsJKc6N4cYL2OKKI8SyZ3pwDL+Tfmn
xlXUXgXppVeJffqLF/CqFneSVRSX5vEMtUYnGWyWtlFrW5Oc7pix48VoOkQ7HJGapKjwt2vLtFfR
3MFOozGYRNbwk/ao1g2PU/GPXkR2lxzbJrf7+EqTrqXccKLIS6IPo+AlSUa4o3+Bzd//gS8vErs+
ClPW6lRcfllQ5IeH2Ve8+JZyfCh75SuKSrFpg5rJYrNlukc2kLmz05NxbpzoTMUaSGnciW+sApOu
XupS8FJGfhTvLmAmOuK6A6JtRNBh+7i/LiN33Ku6SEV5gGqZcB6EKzU4EaeP5VPe4terAPYHVvhl
mVUalzX6BljBbfuUo0zkILvZPck+vH2zvQriXIZZMNK0moDK4uT9qq/UDJuxLgBVknuFuGfIXeJQ
JYulQU3QhwGb0FFK3jqJ34FEX/VZPytZv0cACl9DpOnqtBQ6tmnyq1Pd+R0axPXELq5Y+Xr7QX5W
LFym1LBhSioHMbKgFUbN+p367AwQtcXmWqOY9RhW7NkHhyVGsURhxeoqMJHXFgxfVc+DntuLeWNE
n8MmdeSRyGkREvk6olLHJPCqh1assCL3kDg7jReaSpeykDcVRAY6kBq2ep3LgjWofkwwkGpy+lP5
IXig+nO2E0KvoMzXEAW61ugzA2VGSRVeYUjJSzBUvqLet9seye+DZnKQkU5FNSXsPk31qzBNbDhY
i/Y0l1/i/n2FCSulOPToS6kdTRGyWg3EP1jEs1S6hsd4lpMQHOZkLyth8nyJkarMlVRVL5tm2AU6
HLz2Ovmgf0nBhJM+glf8a1Xb1Ipu54pWavJgonbmCzmaa14zLiXjU3DqP7PhecMh8lD5SDyzSdPk
/JNc/l8X9PCZmWZ9iA/pZfBCJ/PodlDiiuErjJJWLAuR3QB5fTc0n+SZ9CcpCRyGiEKpFkIJCeOZ
8bCp3vwDaf3mOPv1abhZdEe4I30gwlD42iKtF2VTYqneyX/pMDznjnUz38EDQTiWDX535gfiKmUH
awcq+XKjtBcm1HG/2Kb0WYbDF5+rZ/SxIWJhPtP7RlnJG6rkUMHsFAbN4r161n8wJx0D2T8HdnN+
57g09fUM8DVI6Ciqm4Rpp99PbuQosldeGw7z6HToGNmxT+0hcRHw88vUphyrilE4MKa0wjdPI9jL
QANHeerb78XfgMlPLZO7RECoCevIpqxUd/NTBJZf1Z68/h/x+L7Os9U68lgSKyAVadhhcBiWtI7y
DHZcpwRzmPhM6UadAg5I6nwal5Y9Qoz6ZKaeXtyGFIEotUucE6Jb4lCLrDY2u8DNQhp19HtwzFGa
kNbOgYjSTkMyMo6G6bN61nw2y1Y7WPcaXlG06e0j1pvBZUnUVkumQtgAixsf5eTLPlbs78ubaWWD
Wta5YOD7UnRYoi+L4OVwqvZlELfWm2llcbXUXcCYGOYzCH8vLYqkrZsW9xYg8Ot4lIlaIeLF+2Za
mRZPsSSwRWPT0SJHOwpHTIpGxEy8U3u7vtSPbKYynVrfP79vppaVShFaC1tMtAjgQaajcUY9qbYI
oqT5ijy/+w8mi69TGsL5Xy3ZY5PNVGZ+HJvGRr6Y9u8Ti69WalOpaiPG04Ay/uLR8NP74Sh9tZ56
TOuTj4iwUvnLTc9RF03DAoWbpvNFceGSDGo3ITiXR9GhkNRD0ir2jMlzS2o5fahTb7RNBVfy2Mau
3p7pnC+9EgI68sYWLFtAD1Kv2vGhaWzw4EkehnA+UfG67VOxEsq5x30WG+EQQ+iMzi79PB76EnN8
W1+4R0TXTsHk6+2fw82zvhLI+chLKi599hLS1W1Bf2w0d6Ra7qiNY39htZBmoVfDLGLjgrb6toj1
WVWaiyAuTsRKPHKNQJZNdFxpxF1hIqZ2BDKrFUij606/jlrCMKgV42+t+n+1CDpmgQ2GfGVWipNm
HRFbYX/zjb+2UoO7uSRVSbumhRqGfpSmn2VTOQ3Ir7KcQmJKH+7qKupQXUYWT00n3RWEK8W6C2dq
U7bLU17V4RPzmSxIQc5OE+Di13TK4aiAaeWus5Xz7EqhE7v9Uftn37q3A30rsVyWbgDTeywuWMXo
ZB4w4gQT7Q2wlDA+UiqoSNjdi4uwMvMclHjCyMrgW+OqFI7T9B7StZUqHDRMw1DMyYDYeqE9q/NB
a2/q5GJMdkc1PmxflStJHCZIWdtoOkuD5D8HF02XxwwvEjdmcz1RScRelggmniiHmhn0jsG/WNBq
/cKizEqphoWUfWoLg24bzbM2HYbuIaoF2yyIKj4Kal9WYSUvTyzwcLPKDdbVylzd0DPvWGddfVKP
gkvG/IgDzRMAKsu8xHoB/VizogTWFXW0s1vGBlp8Ug6LV5yDxQ28iaqJoeySAxKUQ5p98VKzbsxu
ieoRrdQ84phRMjgMCUy5tnQNa7nc9l6FZAKG96qJrX9gfBzSt+Ye42AJmYRIPtsfiFKl54xQQl5O
qnY3xYR9sL+8Y458fl+fUGhj6fg+Cz1Lx/jwi+uDfDkQbgaf2l86YWp7ZoatN4JsSDlGH5SHFqUY
oZPc43VJxTuI21jmYGTs+yoEWQGAePgmK6dA+2Akp6b42AaP+0ZB3Ct8mh9tnqHWsCz82F/a4GEo
D2FPXMXUHrG/sDrCQTm3S9xARHYKsUeoWjixxDe1R5SpcR7FOBt6g2mP0CQ6xZmf9FRNzuYb4RVw
+Sy+2RVmrzPo+zW5mVUNZAjOs9knmUNS2VPqcIAQYMGWhN2J9exkl+IEgpmn7llD4y3iy6Kb93ZK
NhwR4Mc3HMxJWlQNAwhzOZTo7VyMT2F/oyfEHUkYxJsEftdmRcKIcxIYRIsaZuUgHGRyWCWhDZ/D
T5qwC0PmzIDR1S5rv0KZUSZdj3lN+LJ/8V9UBbQDpgpyKw5YMwTQpJExTvZnFsHGK/nauA8d2aZr
VzbMwlB1RZNBEK2wCrE/D1M/l0WoSkOJXIqnxKdeJwB1Aw/++D53ipK4UVH9j+8L5sFSr5PsHFMN
Rxv78ocIzjWXm7gyRpOpEPf/LF15TCT5Ou+KQxYq3/fRjVot7hBFQyZPotqXrpJ+k7vaDpeZ2Htq
vbit1/RFrHpcDa4l/pRBvmN+yil+e0IE75RLYrEsDYaFu0Y5Pk69cR1r+dMSV+7+WlFiOCdc0pUl
iVJoImidZ8glpnjDmawK57+JYSi7ug1Mq51zS4MYVTyB5NOWQVpD1ZYRFvbiVK5kiOogjeMMGXJQ
26CZMuObsrovan9flW3rAkm9LBqG/KbGZc47DIBcGohJqjvMRPOHgBwTQcngzuP0/0j7siY7eZ3r
X0QVYDBwy7SHnjtDd3JD5ckAZp6nX/8tP+ecbOKQ7e/tXKRysatYLVmWZVla6tK1UmJgkDZolEAN
cj/1Ma2iQAic62f+EiF3Mvv6uwgm7NBhZUsBNpnKH2cHLLbf+nl1s+JJl+Uc9hKycAUXIGF/rnXa
DZbdIKdHffupAaEKC2zfyQ98PF4cvoEO5Bc4YbO2OFCT3sDUWKuODl3chqsaIVCQ1RdK1kysW4lY
i7nTI2Cc+qmaTmizv253kuURa1WG0SKFmmN5jCJxzflbRo+V9ji9hUhtqy6R7oYtVlUbPXDaVz4S
IfVR6PNoHfJjfTAlMaLMEkSam0ifJkXTobPxa/yluR9AHqqflOW/01tl5T77vu6n3YmcN6raJblV
QTK2Km6s9QHmkFet5GjYXSZLJQ4aUTVNJ0IM33KC8iTvYW3LO6s8TeNN394PqcQY9jW3geHWuHF2
eV6q6A8HzIw+t1tOsVgHpoU0AGchlD9R7txMLGMDx1W7gUvsOqk7Hb616quvNQLtHJMTMSUWpmiY
kx6CIURSzLG7nTaIggsk/YR3Gx0C1mt5oqPxQGcaXt9RMgjB4TFiD/VCYQ/DfGyUs6Ocrn9/1942
Igh+Di1YzYTOCojAqnAEc3a5OMemWv2/gxH8mzpOadI60JSi35rOTRSd0XL9FghiE9AQGs5v+X1r
UChjyQJJqoeanOI8JKkkp7qvrAuEECEMPcp7q3WG+0RTkPHYdL5qSKTYX+8LhLA1jWxuVy2fKj9K
HzMzaGVjKvbSVtglFwD+B2x2id4l5jJNAEjQhQ5iSN6LPCiu8qXHpK4s7P5ZU4m3kWlN2JdknZJ2
XaA1NtZ+o88fpzouMfOFfbpuANxUhYzLL5IJu3HVyTjVCyQbkG80ovvEeQLzszsPX7LGrzvZVAnZ
Sgk7s8kHM+1swPXzjVPcKIZky/zBfV5WStiatb02iaoAIE18M+wOnC60/kEQWWEEl3SqvGyVhB0a
mdFoJipi+TU5FFrjUvOwRt+ur9BeFn+7ROKFoW57cyEZ9mgfsvvieTgoGkYuxIfmlc8VI6CH/NDc
aG9ycT/1+O8deWPxePazonKG/dnloz2e0uqe2m/y0hcIwTG0I1HMji9VqSNboJhHYzUktxOJuYk3
hwyNzEZTcimSY13dZESiJdn3+e8bLdXL3K1xg+8nDMQn98v08fraS3anmJ53Ut5hnOP77fwS569G
ei4x2k0DA4/DngoqaXvke/2KLxCT8wbitT4rYWg2qb18AhlG6+vZLYm+X5dKsmvEpLw508gE9ToM
un7S11e8qETm350I/7JZbxamq8qp7yxAKOy2SY5WJKls2A+bLrYrbPy2K6fc7PjCO+2X0mzuo7G5
sQbrthxYqGRV8FcaE/PuatWi/YJiq0SRcxfH/aEtyneUtP51GJn3FPPvRceIoxOIpR5GPJjw+Qz9
UT3xSiQWUokOJWYgJuF1Z1HnuYVQcZ4h2qU3NVkOxJ7/Lv4Qc+/KUvWWM3BTMJ7RY9ct4Hb5Ozcg
Zt3RfYMQx4EkOkUpDc39bpbFA3vFwttTQOyvq8Y+iht+CoBuE+zrYE4ImlN/KD3Zk6DEtHUhIigw
MqCOeERQLJ8n1XCXKAmW9bGbJlezJHYt8ThiDl7JMg1hF87PNs79aHnNki9a9iMfVUk0JdWeEBaw
qZ9RTQMjqAlz2fq5KZ+T6VzftPV3k933XrXKEmP7arR0Th6N8hkxiaw6ZmJUZK38DJQyQTSCT7ev
ClTLkxH9IXnff+uZXR+ub+D9LfUTVExV5LNTd8yEkdDlVCN7zV6sWXKk7i/ZBULIK6p0GZy2USs/
Lx8wc7SnqPhUn3vZxWT/ZL3ACMHBlJTFgqEJsIxkDJu4+1h0ssS1ZIXEHIU9dk1Z8l07o+o4S1zb
DkiKt9P0dhzedqu/iCMECm1R182ywhp47THxMbxl8vh7Y4nBYM77+OW6GciUx81kc/rpa1nHmHxT
+U31aI0weO357wAEH8HWpWwGHauDKXc0PSiyHieZHfOl2wjAmqEyVx4hjEx/l2TOjYokdjLJXN3e
Sw+c6mVZBLdgURJlXQtFLVF7GtLmVncct2jth75xMLxtPikod6OTfa/n2iE2ZDMg/nCvvOALYcTg
WApNSuAb6P12OXVGgoaTxkEzsQ4KZcOSTqKRaFZspRniJjaZDsRu6DFjFnnuwpuK178yD7GPRlO0
snFsmAd2lpO+V2QshxL7FhtnnJj2vU3w/XV+l2kfDXK8/vfvKslWLUzGxdoQIpgfoU2cRDzccuaX
XFcxZjVkUiomnpT4LdregAi2FzmDViUgLOYvws4Dr3Tk5frJPzWG0L9vQjSuS+KtXc+9ARSMbTRV
PARUABzm8rgYHVjlmbea+vumlnXw7i7QBcpQf92/RkfqHM82sDKbHPJROTS9rIZyP1bdYAgHUcQy
bO0Ui5Ri3jZn1nHus9TvfOeQHpejOoTXbWL3tNjACQdSvyCGGC2IBB6SoFdu+lh3cbCnzXdDzSXh
yr79GRrGfRoU2Vn++8b9WW1ZqmUP92djtEWO/KLqRK6dvWE8jGXYFxjBi5c2S3SNZ+YG0O7b+k3T
mm7Zfriut31TuIAIe2nB2M2h5HupHdELmzCP1LKpyPtLc4EQdlKtNJWG4VqVb5LMW5vz2t7YEQqk
C+Y1vWQTycQRNhHrzV5NeF4kXvGyZWsHo3Xe8mZ/WRYx3xPF4BVP+eE3VYEeoQ7Vl0qxn1PaYAib
hyVZxYoYKuMtJ5yZOy1d26ffegxzAin3nXMikyvLlkhRhT2k0mEBXQwkSysXXWxe5zWeg9kZvhkU
txiDhnQWC9dP1w1QspnEHBD6amqtimCARdO7XTp4TZOEqfoWqvPtbhLplrpUNeOJ32VIAxoszm83
9u5/Jhxmt9bBRP1r8R7MX/I+mP2T5Kf9i1milGQamUeodTlzXtH4bM63zON8X6BbeSw0b5E9icp0
KngOI54RVBVApLQL6qw+UK0OqNFLzmHJxhYTRbqJngTdgUpbdjuNd2M/gSYr8a1sdu3ux1vMxDIt
y9FVooq3gaw2jRYTInFfKw9p/8hGr5Da//5CXTC4c9n4dbCzTXqU41XUwDQf1B3iIuirtTuBXQX1
0ThP3tWT5Lq2v1IXSP77BhK9N8uic0ja5l621G4KTstpkBU47rvFC4xgEOqkTpSq0F40DR5NkQWp
w+vrI0MQzpGUxbYzYI6enxq3VXMXvS0Wty8iCKfIkudkqBg0VX9dvP8MkGjroEXPcsifXo3CZbK0
hEwm4TBBPRs4mRzIlNvHsT6sk2T/SL4vBvvRmBuxyVeFabZbV3GoSlOGEvsSQ/0Cg3tU1JAjLaU+
TWVAte/tLImGuO38Fig7mqqBNx9OzhDOKivvGsPIUTMTDx9m4mNElt+poUllD/x7JfiWsQESjqfW
QY5o7DjQAoaIJUhwPBmfijPnDrFRDYiR2vyAmmTedD+U3QBzv7HZpAnMLqM6rwp6l5/4qNXxmPyY
PU4NrfjSdjUuxjV9cqvZoC1dohp6w9Ee8hGD3XNMZTH8ZUDVOOaaSXt297hnflGr4IJKTW/mfOZq
zXHqo0QUarUKt3idfOesu5lvfZJe7Hctf6NRwR/FNNWcbAAmp1bQfM1lmWufGn/yTQ8F+aDYYf9c
90/7KcYNpOCgSowZpjMD5AjCjzqcj/HJOehu7b2FbuYXhQqeSsn0rmsIkErH7W/5zbE45C9g+g+Q
9Tu8qbhmI5fgpIyR1Kk1Ag3MVa5qoxGvUN0+er6uPskmN4UbY6W167QOKB0zmyMGFrBodk16s6Jx
6f+OY8KV6JqtmdQ0BGPU2IhOlwU1FXrD3GKq3JiZHiiPYypJ+e0JtAUSLHAekoVoKoBy82tZ3ue9
R9fHSXYd2XO/WxTB6Iit04wVvPySnZzOy+1343i6rrHd/bvFEMytpySxDF74lK+Np+INtWqm0Cwy
r2gsTP2MgjpNPzl6E+SMuNoC8oumP9OeuMxYJH+LTKmCLdZKqS4GKpV823kZqh/t+KFwnhsqaw3Y
i9M2EovGWMToX8sM1A+BCD5rPBJmQRLSb5gN0geTr/xoD7IXJMk6msIZZ9Yq5mUyCKahY757MGpM
CZZcK/dc4lYofixs3D4z4iRZLUAkve01Rn20LUsSb8ikEM4xA5OOq2YGRE0zt5jfJ+yUmZLysb07
wVYM4fRS4dfneMLaZOU3Q/m29GERB8bwWsvqlmT6EjzF2Iy50vIislxfTvOETo3yLYPmrK0wgpOw
8bo/oemJ53+p5S9IjmCuO3luvhan/kuF4+oom3suWyLBYcxtzGKnhsNQ5yqYc82flSnQkkFy7ZA5
DVNwGl2+ZrXFq/x4TzzFWFFkN837NihOnO9WPU4vMsYtmWSCb0AyVWEmAaJm3hL9YS0PlE2S00Ni
fFQ4pfKyqFIDjxP8QjqSWwXPvAmKMRiKueev192uRBxxgm7RTE5R6jA/aqFGnOouLnDB2DGJRDIY
wSuAFnrUIgcwRnmf1c9Rc2plPbS7rxwbK6eCWyirMSpUfkg1Jqrn2tNyx+lU1AeML+O063FIg7/T
neAjzHnOM9OCUA7eUaZzOvoROVyH2PcOBr8u4lbiiFmlKDZTraX84I1PdvNaY07kdYB9U7sACDLU
YODTtBhpK7P8lGWzR7WPDWZTmTVKxCUnw74NXKD475uTwdazzCS8hyPTurPtpL6lowQQNDGS01uG
I3i7isHfdTFwWPQO5QxuMx50JuvekumN/74RJkOtTEH4FrW01R/zDws7jORTyl6kJ5FMHMHFDUWU
lmaP7BRN1QnP/PQTzZs2zM1aSqrGd4h4ZTPVywoJvs2hpMkN3vjExxZofhoq9w7ubAPGhLQHdCvK
0jkS0cR6I9otg63x5iEVkyXQU6F9Guc3xcc/RRJLjdS4ZV1DebpUCSm6KvCIslqPuSHpRJDsU7HI
aMHk0wwE23gqjM6r8XmUtZHKNCX4Njsr0n7l36+r9w3GpqDoLCh02a1FYtRigZFTjsxYV6DYgBiX
23n+bFdgXbwhbylt31iaWGa0KFGEAT5YFtusz2WMVLah3eoRCa57tz/EB5flF3wBo1lqmAnX21dT
czlNxHpsU8/6oD6kHyffDstDLyvJ2b2ib4UTfENutniPVAFakJt1Tv0pC8b+Q+kc7Ln31josqgec
GhJHLrMQwU1YWhonKlKL2EuVZ+ghwytbOkv0KTNzwUHEQ9s4GZdsUh5r47XLJfWUfzjDf66X2OQ7
DX1iG7g8+4vlmQ+8fzkNbV9/XyfeGGjgOpJRDexf9S6Awo1oLVit2hkAi/jJWv9Rm6ehuJtll6Ld
1Jup2ppDUOxBQAD463GhGCnN9RihQnLCQJhgxkAinufjaSlk/CSm8ActXtCEaKtVcxSzpECrX3kb
AW+LsoK4cjEFAhORHV95Q+3jVjrRO5VJrHU8d9PZ72h63y4Pg2yK5v46XUQS4hSqqquOPnrk5TEk
CNxCBvvYj8xzqg/XPYYMh2+zzbmuNcSZweqM88JM3Q7TGTH9SC3CzHrTuXSRR3BMSpmhdNiBPIr1
QJfUo8ZLXGlf9R4ZxOsS7Tv1C5LgjRYldWrK86I5Rn6toxvR26UtA6zQ0H+/DrX78ro1BMEJdXNi
DIoFqThXSHTuDolPFh8lpF+rUxlMR4SVdrB+u46675QuAgpOqS0LFFAPWLLFUL0pST+QspNkA/iq
/x4Y/YQQOT2XojLskiddo8G327MZPS+H60JwzVxDEBwEovCsaTQI0Vrts5LqRzbgjrSykOXRiTXF
UVOIfx1S5pREGs94ou2wlpCK00/yl+T4qb75dyztIb9T/lKFgo+YV9W0+xWm4SSFW/aDt+gem75e
F0liCiJxZ9v0E9IpAEE7g1eA7cKUVZPLEAT/QHJryaweCCQqXli13DmtFvydEIJrSJL/CTGV3xMj
XHPJPYzvh2umJjgEldHVSnSIUNPJQ6dxO7+bpqe0vXHY5Cnjg8kkti3xqeK04GTMMssuYNtqVb/Q
tfAybXhiXRLmUSrRnWyjCr4ADa1NMtbc2RVN4XVZh7Sqnsxealeyx5/raiTijMMc1Y3ZSgE19J/7
JCw0N9LfmSjwjedvVvFQzDLSiOtqJCJJolVlE1t5f31s1l7j/GjgzxU9TGTE63z9f7MPTaO6YxFL
o4agw8RoyzTi75PzqvkZBjSsaR12bX+yqHmqwVV33dx3xbrAiVnwESlw3M8QU7Li+9odaU48Ay2c
6oe/gxEcbItWXaLyZtq0fW2jw1h8q+IvdPnnOsr+CbiRRgi9lkhplJgBBi9L+gHMDvF9dOBd8IpX
vEb0qIa6L3882/VKG1TBuZZZ3EfJDNPQp7u2CxdZDfvuttp8n+NvoiJW1HpV8e9ry32SN57JPCbt
PZHYncn/iA1ITbKqYwMyq2hz/qgs+bmDp3KHpD0mdDhpmI11fa1kShP8bJ7mXaxyoTDCmlj3jR5c
//7ukb5RmuBnSR0PBSbiIh9ZVJ9sxzyxMc49UPQciro4jfXkr4psM8kWSgjAktzRzbEDZl/rqC6I
WuZqppK4g+3I3JEMSnATSO/b48jVV5JgiDOXNkGSyjISEhAxE64k2rBEKkBS9jmeA6Z8HnSJ/5Ft
WTEFzvLBKOIEOuNs39O/ZClJmKiuBWZ/Ph9XebRjsLZfNw6J8VHBT0wzlIdZjMgfZuycTeWJrZEk
8JfpTnAKSOapKooR4cc7zU0xHw2sfc4UXJdjt7cBRBX/Oy2o4BoQFRs0/zf6RlVggY7hiAUzL37A
q1Inm8wn0xoXeeMiCDEG6owwhwjThM2zIduy+/mijTSCT2hZSWZnAYB6iJ4Mr/TXY/S+bN26RcVq
5FZhfrBkzwhSAxQchbo6lTKaAO2C6MBnXvGZIJGvfGn80uWpVy31ZdHLvnGYKsWoa01VxZrHhCkV
mGFtGEc53KH44sYuDVdPHIkN7vv0C4zgj2xDcaIoshD1V7FnDLk3Oy/2kARJHMaZ5EotE0lwSK3O
VkfB/DM8bgeteR5nf2gliY79zIr2Ux4xY92wobPZArUVP9bQCs0jiEV97WAdskcwz4YydkIpnhC1
rHVbZJkDmdIYs4uscD3mmN0FrpYcb50nlHL60kEn3C38Hv5dRBQ8k10oZJg7iJjhADkPaM8GQeww
gD+w/cLrjMzJXd+SPd9oVfBUiV31i95CSto/r/ldLaMO3HcbF5EEH9X2IKerUocfVe14HgfdDjF9
8PN1TygxPzGl7bT6lDs9hJhhB9q9Wn7SpM5WtjaCe8J8xn7IbGAYT+ricl7MCI1ceOBcPeKlN2BY
8q8LtR+cXzQnuCZcEKzcGWEMmvZ9bM7F3LqmemJEUgoj053gJiI1VnIFxFH+qJzz6kw7sPuF1yXZ
z3ZsjExwD+U62anK18c58vlOyE2F0ycN5LyoRnyQVQnINq6YyE6HylC0BmhdwKhbPqL68dn262OH
2kDriyGdtyExcZG2UlWaJSoI8AhBMVH8rDSSPfqHU+qnKRDBL4x6mmcdhSksoKuMj2AW/VxgPFDy
8p+p5rkJ1m2pGvcNw8azPrUNm4hTl0YzaulsYufqnxcveupQhJiEWuwavpO50QPvX2uO5P11U5GB
CrtMjfSxySaAZvY9c7x0fihlw11lEMK+Mkv4n9UChNoOnlkfmZa4q2wM/f7he1GesKsm1UpykgNk
iapTb+huOUah2VtuM9/bMnKkPwSCFzRhf6EFIFWNLkI+xAj5Q1scYGoy9bUzbzF928Go//ueYtrU
Ei+LRpMWebqYPFAzzsQHc69vPjse4jQLMzGmY1FJPOHuim0ABaPQlNFpHcWAeOOHJr2JjK+ajP9p
dw9vIASj6MeI5Y1CcQxGVdg7VlClmkSK3eJzc4Mh2ISipW1WpdCb/nkOUUmv+Sygp+orfUfd4dR/
wGKBIlhW3CuTTLANNqbJOqxAHZf7nnzWNFlcxp3Pb0HLRSzxnkjbflYbBQBT++9wlOxs+8Wr8Y4/
GmYheQPvurXRonhltLOyShrCV4rel+RpqCQpWom+xNthuih51Rjw5jZNvWxqPK2SHIdc49cUJoRc
86hZPeugsLj9ltW44twpiuYaxvd67b2UhoRJOhol+0e8J5rRGtO24yobP8zVaSEY3LVI3hj2r28b
M+B/xOZ+WJdzrZEKUhWL22OwNPETNBye8n9QRxdEFabmTTe1jDNFJpngGZIST4YN4aDFwVrDWntf
yrqS9g9f3SQWoQT9aGIZC6mjNu743UZHSxfSby5nbFQ/rQfjYQ34KFPTQ3ecZMn2rfACKpz4wxpX
nUYBOpoLJkyv0Qsq7LzrZ+0fluwCIhhi2eLQAFMuHkKPJcNId7BW3JmFS2/nM+agvUe4dor/uY7J
fdzvtn+B5HJvrKQ3nTRdM0QyZp0EKzdE5w53xqxNg3z84MicE1//a3CCUVbmkjjVCrhqMPDv1lKW
IO7Ptqx1fN8OL2IJdsjmXkP1DnAo2PUSYzpkzD7F5Vvauc2NKQqnVDpMRWSbWDA027hK8mxRNWTS
Tr/9AHoDIxxUVumwauUW377qpqu9cg7jJDR8XQkx8NhLAlmnv0x9whll08mwE24Va5MGqoaWWq2/
SS3JSbWPYtuYL6FSYtgCipHUFWpEFFyo6rtmvuvQrLFKvOD+tv0JIT5W02pqkFyOa3+eXpb8ky0j
1Nu/SWE8+39lEMdNEtoPg1kBoGuxYbknsoISa3TGSLxj8SLjCNyPLImuG6Zpqxps69f9OjdruzZz
UsNF8KTLeixvihNanDFWSJYW2ze7DZZgdmaTrnYKslo/uU1110YJgxIo3+tgCWf42eRJFhnt2sMG
T7CHrp2mvh5Ay26R1F2LWwPH72xLLGJ/xS4oYnhUaSOm70yQCq1cEWLzCEyLvrYip6N5uB4ch0QS
Xuza4AZQyFuxfIxKEMPXvq19WvsPtDped+GydRIjJEqVtG5GAKhP8ZfoUGNIJ43C5YHXmcQPIKrs
JQeVZKHE6nJlseNJN2D0lfpUVg+Nztx69q9LJdMa/31zMOUqHtVsvkyWwZ4cw/KMTvYWLxOD/76B
YPa8RDkDRNud2VoEVVm7NTpCrguye+Rtll84ijKNv4KOsOrFmoJBeZzNKVC6fxJZ88x+qeUGSHAN
pmLmY0cgTtLHXtnqh6S1Tn3VHRaTnefe8K1O95kdH+3e/nhdxv3IZYMtuAp91vrMcCCk/Zni5Qie
4nl5rDR/Chc/xxV0HFxpxbRMsYK7SBstHUu+r4p5cIfZi5vJrdWjnbwlIXeR7TeGN63NqF2ktU96
+zahdejoVhAZb7pHGbqJun9keBzxHqWMTVOUBkHoXH4v7IdpfIsdbr4vRLB9X49ZoePSPtdpoJth
OX4bQYqApwGJLezePzdAQhRLMpvVRgogDYVvnBBYCebnKUyOaYDJdzI0/rXfIsoNmuAnJhh1WyS4
S02WxwedckanSnHVk/MEDgEci7IjmG+ja4CC10jbFHUNGsQzBtBGtV6fvqbxbaN8acm765rkf/o1
JMFzsD7pstwEkoXnL/vQyCac7/q/jeoEhwEyeEOpLHx/bZ+K7qHMT8p0uC6CDELwC1MxanzwOOqr
7CMdn1gR6m966tpIIbiBtVAWhVrYN3H0jinPefdPNCTudTEkKyG6ACVVGcs6iBGX9Um3Ef5gsMJ1
iP1T/CKHOJNijDCMeMWN3e9yvzxZSOIpXmm5ync+7KvFHALz/XVEydqIwymWaIrRTsPXZiyfjbk4
GRGutnba+NdxpJIJDoEldJmowfMrP6Zz9YV3z8dB5lnUnwPdl99e9kO8jSr5cm4O9lpnhETc6lp/
9lU8IGff8TIUKIciLD3t03XxZGrkv2/ArIYMZUQARkF2xJLYzZbWbROZCe6nPTZCCd5g7SnNe5sL
9Ro/r74xu3HAPpC7PiDe8L71bKD7skcHmeELLkLXjKnM+aGhrx/6THfjURI5yAAEB7FOU2OOKqze
XuOTqqqBM6oS+5MtkOAgct1SU6YAgrb/rHYJdrcXi7xcNwKZyYm8L1ZrO6s9Q1Fg3EhQWH4osYEz
b1687L0JBipZr8Z+xHUxB7GLordZGeXcHMZQC/sT3qaP/U17NNwJ00uHd+VBZueSlRIZIAsMb6OR
AzXyTnNj+eAk498tlC34iapySqMpuJ+oPkbKfVJ9VXNJLCddJy7lZrdmOWFLw8/U3sfDjJeH2UE/
/afO2/E1yTvhboS6WSPBNSgM1Qp5BLC1edXHHJUz72hVu60ls759Ezcd9MXi+YeIYwdzC4MuUVj8
v+p1PAwmbrv6TjB6faC/kmA5joYfrZJj8Q9G+BNXfNmdmOI0rANu9iN5z9Mf9qNxsla3Cwc//oSn
rruok2Fyl/N7VHTBFK7Tjmmo5sQNHylSc/DUQDuazxEek8Fmd1i9e7S6u62nvshyYlJhedy7MZ24
nCyrK3jW/q48Vc9QMk5ocLC59ZfYK3xHmoDZN5+LpMJ+QA1POpQccK2dxG2q9tZW6I2FdkfOB3Pd
gXEneE2rwr5o5wzc+vy9jTTsRbcazbNH9Wyv6iFRhlM7cA7vuAjZaByuA/8hOrhIKWwSlSnoh2iA
rB90JINxd0z88iY+FadudIknfy+VbBYiHKR9lK+xNcPNTPGdjrqR9cQMSUpGZqP8942pUN0Y676H
TEz7pJYOJjv8cFriKkPuUk3W1CTVoHCGonOgmgu+dsy84YVROewStHPOhyn3lvD/p1NQCimcqall
D9Y4YuOvD9kXXkBSHOj79TCFRliF9Z2MQGv/7HHgSg3DIdQR9GlleC/NCuz5tP5URGdDkZw8f5Dn
AiCosIjXKFoiDfXJmE4MsjNXu+lveryf83kv9d1byHpN4wInqC9y1ArNbTqPeh709qGtnq9vqn3P
8b/vW2I/xsKyZUSTJWJFZQgxGqPUzFBZ5YUAfzhOL0CCM6aaMrUOD98M6k+1V9/i3oIm1Um7NQ8Y
sRt2ko21u3dNTIrUDJ3oqNj8dWMRs8hHk1+++cyUbr5bWxJY6cfr2tuXaoMieIh1JkMDU+QdqvWp
CNJ3kd/47Q/OSai8lw0a2T9XzH+Lhh1LNcQpdwrNp6hZsZeGMz30PUgq07A/rofmq3ZeTouNGbiy
TPu+hBQRm0MMA40tggGOmBBGIjxc4IaE4jkrbA5O0LyCKSZovfhBVuC9LyLM0NB0DDNxRHZlLZnV
wYqQQlOf1rB6Rgm2b/vkbvW6W9VPA8eXHda7G2ADKKygUmtJaS0ArJHTXapvyvi1S3BiT++vm8qu
Y9rgCI5ppZ0eJ3mGeWHRy7A8zjLfLpND8EtdZSbjWkIOzTqufRnkhmcW6clRJA5j3yA2gggGUTbq
imZWJHCH5L/D1hyP3dKHxef8izL721cb+XcOANV1kfm1VhOtHMwCmff4ZlGeqP7l+rLsP5NZFwD+
B2wOYKudkhgRNwAWleVupc1WoGQJe8zVygaRNOFdxgu4keJCC5Kq/Ow4ugGHosj+EB4U/hZXbf4Q
0WG1FMT2Fpc0jKhvnOuQpz46esQ+hzuJe0kct58m2AAKll+rXd7lCgDZD/tzQV0DlM8JdhuyLbiB
IJ5CliCXTrD5g/1cFC5shI6Ozsz6ksOSB978EJ+Lya2+8vhDPcaycFWKJ26MUa3riELM/FbDwPD1
uD5TjHDoQfkcS81VqlRhdyw2mg1Vvoraw1i5s28E5Gj7yM5hvjOu26kLnqDyIHNi+1GJRUF1pBuq
SkUa1hhdK9PEsCl75TNPCbKzflIbP/mIh//FR62u9GDY9zcXRG7O233DQPa21kC0bDSsOHWSeF0U
uTNGBC0Dfb2+S3cP8414wv0mtmmDkw9gjXmz9kelSt1y8K9j7Huai0CCI9DQBBtpBjCUiiVPaqYr
t0Ytm4rMl/+3TW4TyzY1MPjh/1+1ZmrLmmV1XftRr3t9lnozLV3GUq8eH2j+nJqu1UkSGbu620AK
FskSZ1B6jLgBVd7Hqbpts7Mla8OXQIgprW5aSA5KmtpfUZBrgZwbw6K699eXZ9febJBboc9IMy2R
G7SzQekUtRVekocvw3Ss1BW5EpTVyyiqfjMDjFo1CTU1QhCEoH761xVqS5onkRHbnqXfokULY+xl
J/XvMY4AIXh61WRanqiASE/pI583BJpxDBYZPU6AW3vDP+yl/3Rde1JMwdkXtqZp3apYHu+W6p4b
eHqgxgpGm/PU+nKsXhQZg6JMlYKnL51qVlcCOZX4uSo/RM3hulC/mZ2gR2Ezqeqgxzmob7zCeaSz
TyrQCJen6xhSxQnbh0R9mTodF0L1ieZ2wRLwYprodlyO9EE58Hqa//Nz26+CibVI5TL3Y24DU+9v
1+ocIY9vSwxCsjZiNVLX1HnLEuiuMl9V9WM6e9f1xtXyi6MTRBCOh7ayCsMZIYLVH4fsrqzBo2OD
Wnp8TprPc3tbSZMbEmtwhDNCX0Y1SRJmeyw/TmD8I/q5GGQ5RZnaBO9QZIYyxDXE0tYwqu6kT5S/
eTlBbYJrYGa7WmaC7yfmc2kcVdPytfk0q7LXGhmO4A5yPSMsy7H8pZJ7Q3Kn5iAgUj2nk52qsv0j
JmTGOaEjjSHR8gRym0N3aDWP3U1gSjzQsD8wP1NdaVO8zBYEz1CRcXAUjVufc2bUV5wXawyuG/jv
caWwVIJjGIqxVWYLGHYe5CgnYIETkNXVnhaQFWSh9Bnnt/vBL3i4gP16MNXoEzGTFXj96+jz5Cc9
DRhb+O+M6+jekhS/cQ39ef9aIm2GnbIqV8G17IFIYEjOqLiMs/u1L9whvp1smbe4bo6WKniLvLGa
2UIbqqckH6o+JArxRhKmznfJml23CwyJ/1WHemrSfNQh1fpfWju38PTH9dlx0LXOqefLw0xcWWeU
TDrBaeiJxYo+w2YjZD101aOalxgykt5NpiXxujL5+O+boNwZSLvMDuRTtffp9LFRHzvZ+DWJ3Vuq
4DqaBZO91BkYY+jkyABoRyUw76wn9shfL2VH4e/3c8HshSACrqMlI/e4mMJ3r91qx7R30azH74rk
0/8j7bqW41Zy6Bexijm8Ms9olINlv7B8HZhz5tfvaXnXGrdlYq/1rKqB0EQfoBEOqJFa9mN7Vs/h
hh43iqpUECbU1530NPXBDOaWrP1u5P/smyJlExx6aBZaKeBKTGfcnCy9EHPbKL+SW7wJe+C3Va2D
LM3VCilzjh0mR027rRqKN4+SwSV2M02rZFOFdYvGhdx/jFNXobh1KCN4sckzu+4HDR2eJmTMzoLN
8ZU7heu17KP+6ytEJZay75en9pmsrlEbpc5eZLE9IzloB80TdnoHNfZ9UPxev7di/mreL+7zTJom
VXIj6vhCUougSKkwFWU+qEpjV8qo2Xk/+n2yhPIs26qwEbyR1Jfj0KJQ51bPUkRMY3pp6Q+RcFwH
iqx2P2BC/vhXRFJaLRHRVm86uRhK62UU/dvJAO78OHjo2s5QWxmeY2y+pIxPZfVxnfbv6gutww4s
/LawHPi9pR2UWLF6/YDVaHbqlc4PfiKDTU9OK5op2CvKpArn1PlxOFEoa5FOLE43zOvYfIpnn9Dt
bSCyQJMtG6Yo8jWFucpqc1os0LZcY/Gb8iw7sPiL3NFt/dAVbvrAkNa8olrK3tbrVSznE4U1A3/M
CrFmmdpC9pyI3r5ilADOuAUEuLpemliAXH0XzA+rQQwbvn15XhXgDTtp0K9dQYFVvJyX5xbpdmr4
7w+x86sMzrjXLrHKKYMOTYwCk3yUvTYw3QLZIs+8Xzw1pBeM/wH+XmVyLjAewYRUyOzcbo17/Ygt
aIfGQG5CCJbL1P/X5dqX6/sqjTNvJHRGc2whrazcXAi2jBjGI74Sv+tUquts25CKc9ZNupYKVHgw
21MPZCczYW18/lUcUjXFvmrDUe612GMrhmLPwN4Bf/Zndz7UfuzPFLQSN1flguZE7uSkmKGb0h/L
1m+j2tF0vOcpCPo9ufzrR1K5qNls1hLtHVBui92GNU5jM14r2FXYYYSy8prWpsyC+mwcOqyrrqQF
Nrc7PZafLpnfdVhDOU32uyCCTymK2zwqxgQpreHobZhlRChBacFBRAVmUgU0NPhx7UKJMA/6LETh
vgqUDXAIYaWWhkU+UKFpbpXidhR1O5Yd0OwTR0WpwqGCUcyG9fJBLONxrZ1cvUv/dfMlZ2UcFGSr
ng3SBCuT81AwfKP0lok4LfYTv/vxn2jDkyZWua7VmorTGnxsFEcnihQIwUDv/GQh754cLiRWjAIF
p5b5hiqzDfFqmJ868XPVfAHwzPXB6p7N+jqVHvdtgfhGGocHfVVrirRBO2ORsN7Ua6I4aLv79wnh
sKBFurWtsJnbsdTe1vPSjswwpTq93n6GvX4n7vqPbC1PW0MIEg1a+VmzghRpqiV1yA0EFLbxjBhC
VK6DleLQqmc5YLhdO2imDwXsa8MIFFkfJO6rxkHCvK2LKDLvamHdSlacxvLjgNF6DMi97zNxuKBL
/dxnDEB18bbUXGP7mI6EayWPjsOErI1WNR0gQwjjqzRsg/gxHrDjW3IqdJEaX9uSACEqNtE4iDCE
SR6FEnbRe8v4knrAw+VRtWxGV1E51BudkscPgIpSnMQdC1LVYDpVPqiPMDfGaKPwPMOo2vivifp+
hUB+sEvXVV3IRZxo3VyZ641C0VeQCnEQscayFZmgwnLGY3FgyyWH0LhkdWlUMejdkuzXdmCQH/6s
VqVpJPa52h8Tz/Abjn5S0CnHrhZZA6fEcaiBxXczZlQgjm1a7m/roK2c5PPsVl4V9GFHLawg4JZv
MDNR2FIyFeJmCyR2IFdqVscSCI9FCeHwQlzleOhY6DWlpwX77YZLsyeggjQKDivMcjOtaIYMMZiQ
XMk9/Ua5/EHiOV5QpeLfqXQ4G+dQI58SaVmZjberM7iyI9j1y7h4fMJyDwtNEv0BPXsBNfpMuH6+
ja2LKytv2VWu5K+D9jW1vsXpYyS7vSTZjXYjkHVkwofxg2BdKVq1IkBPY74vkbvsnEQFG2HkZglV
UCaMhJ8HU6Y2GTSmW9YcaulpTewh+2ffnxB+i58AW8o87nV2lSWMdGjTTbRdlPmjsgT7YoivxHd7
xauVDAkLYQql80RNOxTmgl1RxsfZ+J7r0sUij84yiIRUypMZHHJsw2xkGssVZKfNZ57MdPWHyWlP
bJyuD6nFH6Q89kHPkn7KKjRa1EAeHlQjqHO3Q5nbaTB/QdDLXFnkGA/vO1gOR5q4QuWjwPdLzOtx
AY0GeLbHzI8luxA121K+kKyL7Mx2wN/gUAXrM/77Oh3jWy0LI4p0ljJ6Dkcks1KmFGTsDv75VQqT
PralgnjAUVbPxRt1kliZwB6Ic/ENBPzG8s/aHTayksj+1Z2j4ttncqS3e6yewe6eexF4OAb5N/2g
XK6jrdsS2vAaRzhYaDIYj2RbCOEz+dkwIxWzUmMaFpbNnvYJZqJRxBzB28HcJlnNoeSxv59Z/lqV
/32jrEfWAb6FumtcTh6jJUFX3F9Vw34+I/gpsWxt0kF6CVC1O6m7T5uPTXW3f68IK+S7hZK61Eqp
Z8gRHaXUU5DMjCl+LuIm/cbm2IiZJrO7m8eXU/3BpFLolEs2OXCQpV5K5gQCwI6QQIE7jOI7Nehp
0Ga3NE73xD4Pdp1fUgPylGYcRqh9JagLc1y6kh2HTg9ykneJim5MDie6cRnruGMyLhkNjnShNnax
2qLP7Fu+iz+8zyA4yJBaqRE7dqHy+qmJfDGbbHEjjI4dy294ge5/E4RSkqnytfmEbdwRFtQ8ZKV0
IjRvZE8dGEMktLNa3/fVeTsFfSaLu7BlpSlCz9qfokcsa+8OSpj49mTXNZAJY0TkA5kUyCUYeswb
9DFTbj5uzzGeKImbBuu1ctue2A6Iwvk7DDxTkVnpGSYNUQP2ojWChSyeiaGo9lLwiotFs/sX/0+9
U96EjDNxnPNPVSON4wniyvxJyo5J4anZ8/5Xe9NvnYngLnQxzYIqpawoZgL1AuyxspFArZXDvhhK
E+76RoUVoTAJTaTEE627NHar8Z0iuNuLJxaY0BuIELQVXHr2POUOOYNH6cHd2UlIcsFgX6Qbjsl6
J5XYVkWVENk92bmzfCVeT2V1iVhnQfQ4oHsHZRXMfI9fGD0W3ZtNXaKXevqZSUfK3EwKdoo55qMe
YLrXz4946TvC4+jqfnkNLA/eZQovKHwmsMrzYZYLdoTxyYy+SLkXk713hFW/RNVnMiwrGtqGfaZ8
8+Qtc8X+KCyBsClE2PCmV3q9PS+Heyanb1t5lHLI0ZsvpvQ1k/39s3q7m+FMAIcAiRJHecKKRUt6
MvRLtbtQereqwzFKHCU+qOKF8F0jU4KUWhwoYEFkrCojpBpybK9juFAkfW8/a8704vBAVgc13hpY
Hd6IjFws9uJLdBizjCCD7shBjL5/lMTN5Qvzi9RqQqvgU1VbZ6vylWJdKVR4Tsng0GHMEJxHBbRK
sVdOX0VvnRNfawv3XarwOxKSfp76lWF2W13oa2DqNO8XYQE8HSp2QepDPUFEYx5GJDzSiVpYTlxR
mYsWDMtYy06FBC0T7Ta+7edLCyzg3awSH/7tsO7V1mQuTIjaYRWXFnjaepKvg50hvWQEJzr2fkTO
erf/bSjL5lf85uqc9XECvViNoHLHx+qD8mnwsrA4pm7kTA2hHvWlOIRQ66jFOCbsuqjToNiiECuf
Cc9KfSoODpZ+XtZiwAHqK+YFnTXOkMG8zrOH/aN782179p04TFibNjW0BZqAMu+xbdBPGhde3yAj
25ieNTdHcVUe90USF1bmYoZqWhQxyfCxxvVT1nqlHuYJ0R1LfR8OE8DxBIJfDVrNyeU0YeVpQY2h
sF/YiRd4vgzBKlc1G6DEJll2prQuaAicPF9PoPa3B+zWicQPizj5+0dHGAW/D6GeJzMdGNbprWLL
8cFUIzva/I1aZE1dKH4tgiA32SQPOMAeU/RscY/gyAcoi9VRbNWuSNWqGPDsHScPF8WyCWYMxdRg
OJRHVonQbiMbcbFTOSoljbVi70lj5nMWQVTSIiURe8Ow3VhKmAfLMQlF5HHeGYErHE60llpjkRQE
GdupSiN7HBx93oh4iPxYHFSgGlunDfYRvRxeip2nEgilcqc8LZ9FjJxTXDikPA4zMhNPzpx9rK5w
2FR9HehuKtgDWMBemrSLIFKI+JUyfA4z0kXLO5MZflR9s+ITqOKctHXVrnT3LxgBHAoHHMXc5trI
QiStD7X2whj+7bAfq668wi3f72Q1S2kWLCsqGLmdIQSX5I9t/ryvBOV8+W6neahE3cKbiSWMXrKG
fhdaC2YRftxeahaBAHS+0akUO409mtFDOtwJXaAZKL/W70N0vsepnoxqSiKo1Ou+uvhCHL7zzDhM
UIXCHHIRl4jNwTBUEDylxxAMO7LxL0sMZ4bAIYPUSGtuztBHvWTi+kD9qOve4iwe2GzCPnMian6d
QegO6KkcSugYhkFNFBInfwKVXoFOCgw+X4yujG2Ac2gRH4y4sSoHEuWix7PBblKXZI7RehlKsFt/
ynLixlLGxyHDKCTDUoFnxhnMawHTznNll8nHfeOgZHCo0C0LpjYiyCjz+2o4xBGYFJCQ3xdCQA/f
/GQmWaJ3DBoizVcKkDRNX/cFUFkHjWt7KueyEbIWn8QaWycXPEkNOvDO17NrjpeS1tkjWmXVm7qz
XCQnbHmV0NtHJFooLVkgcOZ6h1KIdc3CNRsFLxuf8vbDvpKE2WlcIFHoWmltLJ5d0D82+shXb+aH
TX6nFkzLMy2kRRewlQ9Suu3CKgOF+v2XdNPOZeXbnuZaWtV2xadK+vVTtIFNplUDM9n8zBw8UQSu
b3Jx18wgLRsJ70EYO98CZRiVki8MCK3yelG8pnoyJ6Ju9zsLw69ukOe+R4Mv9uKx95oayI7qpOCY
EJw4MNiYF7pP7MTTPsoUPQ+lGIcU7SY2hoQFRE7UnaTJT8rAIqcpCZDlO6D6Rha02MDhTb7iG2F8
zP4RnjAjcmLVjOhzNxOgQcVifAtU0aIFxaogULpWb7tD5ZdBFTbe6IovdGEU3QtxhnwH1DZjJnlj
13dR7jL5sZBuRarcRYngEKJDswRWVuAzFWYgx8fUCFdqRo4AIb7xSYp1QZdZoiWSHnrsVpLqx3eh
EL8WKFqF2YyY81Pkrxoicc1yi+Sw1BXx+SlF2Fme4ZCh6rE4ZPgcVXqnI8sRa2RP35u9sq+Bis6F
DeKsZpbOAq/5yNovl3C92Zwf9Cz63f6pUQ5K52KGBNuAzK6DOsJFnzjqUfVYt2eiBtYjG9pNjsPs
/GsCt1+hSOdQYVpFMalYNjmqlVMuLRdJQ617JnwS39ukzbHajcxbVFYgrF/EtLKt2u/G2/3jI1IS
fEfTlGhzu5UQw97QjA61w+xxR3ZPs4+w45r4bqZ5w+hxIkEMZjfsZjqMxb1oYJfXcNem/r5GBBTw
XU39BHKUiKVxJOUkL8HaXvYaMWP3dnH91b75liazL5NmFmHf/RGrYbXRBurAHaGTlHHJgmR4fpYx
B2+5NRFDUMrxMURWlrLOIpVKvInRI1trh0S+f98BcvgwaGlXJSzRoVjX+XJsUGaiHmaULzc4gEhm
WcbmHOB1/l0Y7RXNUmMgOIOdYBO8szyhCA1CVapdkKrR8O1Leirk4MLD6U1+d2KsUbrb+wYWhuWu
RkUrzOPsWTwHETXGwsWavZzWW+H+x2qgrrSty/6AhRgXFCBRr3eDe23MyWpt+Q/VJF9xM3+sEBaZ
NuP+le+oxzslju9uGosukrQar3fWlouhjjAKKzsC/1bjoPuNcFgUxPMNTVovTtnWw1pmZ0amqsJe
NLbst3cnb/OmoAgW6usRPvI3tmthZGuW8PXMx/TpR9mru1hv+i9sYjj1Y5dK+v3BNnVTlmRZ00GL
9atXRsi+zkvPJq4DBiZbKF2xzU6ZVzmau3/B31bupyge85ulm2KhylC2Lr5lYuFEVH2AEsC9GQXs
MhNMBTPI2Db9mG9wjxu1LuUPCPKqBLt/Z1FMCV6/sS0gg1G2ssxEhLyEdtd9QJ7bFlObrZ2h99NT
mnEvxXUVOyNnXAzrkVWopsRO3C7UPul2eqOGPShjadSiZLK/n2kqxoO8VmyavHtmBIL9Y+JKtTf6
os8y3UJmp/9Q7TNvBx+vh8u5gDEH3W7dsg9Yxo68GnZZG5+Vpb/bYiL+eNuhvUriHEEmGRNIXWGL
VRqI00Vd+rr4uG/uf4CPVxlchBiVmm7q7KNlJ/3Y30YHPFM/VSBDHJzv31E33xfHgP134H+VxgN/
NDSbruMiC/o/COOV5Drp3UQrXDV6mHKBkEYZBwcbijgk45rj/MroXqmu5tbb14b4PjzQK5jgUwoR
2ixYr4T0i4RpoMZ6ep8QDi+KGdMQjcCE5KemnDyhPi0ZRUfzB5/188PwmK4XcTMbEaRY8o9VQX7u
CJ+TJ0bQ9rfUPuqrOA4qMrPpQKSOO6Rf6oGCPUiRq9wtt6PLksMpxYhJ2AHfs9pPfYVsD+wAvKZu
3mYfBmMirurbMfyrQsxUznCo1EuQpr0gLjbx6vrFCB4r2XhUYkdDE9e+RfwhRfEqjMOF2WoGE2Vm
IJD/Au9u4k52caHbIAjxi4CaYKGOj4OINMrMfmKsdtXkJNl9sz6/Ux8OFfTctLDKGPqIgXhMkbof
LlRXvNYCNo1guX/Z3PB6fhwuZNMwWfoLLnzfnhlDe+LKN/FBu2WM5uU1uYScwAme3W6QzbpYGFEb
dukV9nBqkFOSLJfRH8ouGyivHLDR3+2fKiWUw40kqbFsR4JQ1bIup17wE2v6tIjqX9Xffp6lJf9q
+LUwCMKMDbLOKvSnYUIP69p6FXgD97WhQkCe7K5WMwFN20ydCSugVMSAoHpiHP6MeozqWKW8osWF
FWM3imLFPK8YaPf9U+KwpbLrjS475YF1dmXBQCUeqe/FIYihxJOpiBC5WZ+XHmlH7MqNx6/7x0hc
ZYtDji1PsszoIUQuv3fVjUBVziklOKjYotLEejt8pSn+rM+To29+PJDrngiwtTi8AHF/pqEjBRQx
sSc8j3Ae6qH6Pip2h31PP3b+op7kglkt3D8+0go55EhUsdTQtAhP0vrVAW0cR/Eml9wfVkjixtu5
7//dLXDV/Hq3clnti62GtEzw5WMebqFxB74i7dOK3caxUxyNw75++58PS3R/FdjXVaSPI8yj0e+W
9VSOrd2k1PAecblMnvtuSZQuq8FvhXcCskMd+h1ib8BaMLzJZb8AGIbUfd43e5NnwYPVR+0ow2AU
JLySx1b/G2qcn+GMKfJwoVfzLDEHNs4PRXUzgygu+vK+T8PBQ21FjSSKENF2yATp3jhobjx92xdC
RBYmT3XXywXIvBmNJLqUCptZXPFPnNrqfYl9udWleEfvLGIO4s9PAlPkIEMS42KTMliDGixuGfYO
NvSeFrDv1NdVQOVmGL7tCeOQY2iGxDAnnGJjXY6ds6ibLXeXSfl5/xwpe+NgokvGTOl1iKmQ8IlA
Z0tkOqkrxDfXq6JSDNUIAb2nPTNC5eghwaIRcHK1NyzLJJyE1N3XiUgqgD75V3BIrWiSevbUVgNG
HbGgqX8MEr8JxWsc5susCkUBSnyul1fLWVQdGSV8ogUAXJQvVu7EWe+udViPT4RqBNC+XIszOWBP
VdVsghwhjC5/rFlCBs3fjj9WPFBjetQ1e/m8Z/LiOsnHvoPNDy7L2eWYQsRuMORmVHSO0LvWSHPh
wAMTe/UmlpDXJg5LSSZ+Gqijp4LYAVk0W/ygXlEUoKSOXKiRJrMiCw1MtFxt/QhLQS5oVmwNlVTV
F0PZsKljJW7dC6nd2amaUj9NDcusZZonVEcrJlCe+n0OPBDDNwOeefhqonQlTsZFOS9EmEs4YIkD
DsUyl1zqoIK6iYe2Sp123Ep7iCyiYZO4WHzv/SYUWh6ZTE4nye5iTigLjloFWj89uZCT/u59F4xv
xNdHcyktFjdVp+mkgtZtCy1nOiqrzZacFmSbKPGp+Lb8yYpjLWePH12Z7EqVnZRao8K+xI4n4dvx
pV4Ut5VF0pPPChgRiiXtYcDs/P7JUYqwv5/ZNBa715HOUkyzdT8Mn0eqcE8YnMwhA5iB//v0XhY/
EsJE+ZTQAR8BrzIHBVY1SZkR42t0bvGgOy2qWens/ECfzpk/tAZxjahT42KKTDSFMmHmppWOKF/J
1GZW6tQ4JIgXFZ9/wcdvhlBPRLtq/BVN8fufnrqjHBZUazpj+QlOLZO+g6+tNjSktoNJfN/DE2/M
X02s1gotWRn9q4pZ7hlTESMIyitqrpbQhm+0j6xoGVYZR5a22bdZWoO5tk6IyW/laHb2D474+nyr
vYHxbstIIApUGuV4Owlf93+fUoWZ+9mdHEbDMLeXiDXCC9e6N7LKMcrvQ0GANGFlCn/3o9ocV3b3
0+oG83Ka3DjW31GpvD5d+IZ6RdO0pVhgZbUh2sb2KBX3Wfdp/8D+0BLw8yHLr5VM21VbRQNCQCvl
LqnNaD2H0PKMHk+LyYts2R5aW7/qqDtEHSEHBJG+totkwhTy5VM223KN55m7rxxlDRwWDFZuCAqL
rXLrg6rfZDXW3s9oIiSMjvA3fB+93pRVXfQ4QvGo+KyXWgp6+BvtsK8NcWB8O320FmIPIlm4NeUJ
S20y+XaJvu2LIJIoJt9ML2W9EGPHI3MHWBeFHVzRYThaAV7+wV+W/n9aHt9Jv8ljKmws0Bmd9juL
7KewtOwfdQZ66obdyJ2ggO+p79daHqYUtqBjAVX1mIwfiaOTCQEcJPR5okT9DHU0CQOnLKhOL7Fq
q/gu+oonHNKaMO6XedI9jZi9nGHdLOoLhhEgkI0tDQ9gz0GxQfaa+/xSdaVjFq4X/YcstpuAaox8
m4P6FZn49voJe1sVgTlxSbJXrH+Urzq3OclO4myhfMCQW/Y5CbEmzhWJaJW6AxxopJYyblsNneXl
04jtwpbhitQLnrIUDjXQlz5mDXvAp2N50mrhqG5fCFshoi6Vix/MOJewc4kZ46V4ZDwWrCFYvd+c
zStBI08x3bBT2bEUvtt+2QZZ3gQmzrhvMItTR1+nxM+i1RtNnTJLQje+8R57NNe2XnF8BTo0bi2/
xo5O4al8Ll5KYPMFpRz1guapRiusuZMnlhktv68vSyCHC61yhW+VzZZozGH+IU6c/Q9IID7feC/k
qdL0LMtdaV+28bJl9eUv03aliavbqXDWfzf3/RMrNQ5ccrDT/CiTVvVDC3o/4zOWd+7rRBkJByfL
pG1pwiqxQ3fZVQcNznKrPgvL1UIpQ1S0Tb7rvowHRTZecix+fMcCjgwbjF1WcRPD/kKiBpipGIfv
wM9rLUVSG59LLbzspF1vcG1s32+1hsGIt2GJVStwQ8QjgcAqjcMRaakibWKXPBtCVbfcprgRt4Kw
RAKs+B78tYpKOQZnrDNVH9PF2WTCrRFWwbfcD3qiVAYD3LXNPWE6FuXXLpeCEdC7Ua+dN8M1TZQ1
Q7Is7LzjwH3S27QXlRwedGhdTb2eZstp8rBKS2/f1N/8MmeCuC/T6Zq5CczUKzS6bMNyanuUbMzq
dl/MmyhxJoZDeYxRodGLFVMk/Z++u4jj722JVS55oA9PuX5RLn9V4nsVyEeIs97EXVrjANfO77OL
RvP1KtzX6U17OxPBZZoVLD0sMgsiauMmk8NUpjbBUgJYmHUW1ZQ92ms1dmjJcqEWn9Pufl+Bt5Of
Zxow/3UmQMlyFUwd0ECxJ7e4YQX/ARxz2rFEtfr/2GHAfu8353smjyl8Jq8GI4ikMWPrj6PHetUr
yYkvUyc+sKmVNWwlwrrfdohnEpn5n0ksV60dx6IA8BySAxt/ZPGFdlWAwa+7ip3/Ix4kLhQfD+pa
ZtRtAx1VLKkxwswvHeHpRrUnDzNVWDAbOdTKDgIr+InLvkqT0pghMVsldxQnewWntLhadm/0VEXn
zcj+7Dw5uCiLKN7WAhbD9i2yik582YTxqT60/homVGfc297xTBwHG9WSStJSQ7XWqwub7bQCT+sH
Jdg87LS6HN93ofnY0Gq0BvkxKLcJjonJXKrX5U0H8qoNHw5ajVhWDdqIHEuU7X4Jdf1UdBieNz2B
TJdRls+Hgo2FtsJJhjDWq7TmXnk5XAw2xhrc2JFU7DoWGptKA1Pfiw8GmzmptpbFn5OPsttlGcwf
tU/p4UfDV726+/hFXDU+EuyUKsknjV3ubPKbQrIHaz2WPZWoI+4XP5PZmmnZ1wnEGAm20m2JYxSV
nbVoUW7GYF8j8gDZ/3KGV+2oqFUcQVZTOJLPVnqUTj1jzYuBrYziBZVHIdwyHw2yIS8kvWAkjBCj
8qdQwdx76f9Vw8aZ4XOoEVfGUMoptJrioJ9CtTvof/VSPRPBI4WiN3mvQpOpfxbAZ9UsD8SnIZwX
H/5ZSzKWOZoMEZI5jI4wAyVrPjv/aweNXYrmnjBvfuYyjtU1KZjAdhjsZrzYVNQiGmJcn4oBdC7I
qIVcNuYNB9dr4Ixg5GCgGQf7SphdSV5ylDKbWuZHhDX8FGY9YyW1/tK1FvvV6KsmEWtSv8/+fnaH
lixGpD4w5Bt8K2udeJrcfVugJHBRxSAlQjfpsGeMeY7m9/avOrZfjZmfvVzWeqsX5oiMxV+TcEGf
BNViQqnAPTBys462lRlXD9osHZsajNXZPyTSsrhb35lV0SjYaoB2heo0oH9V8CzRSQrwd7Kp6D4s
M0IkdWN4ECirybRYcqcWD2r8xZRtY3zY14oQwQ/eRNtmjXIFpcbl2hTCTjqaPaEFdXD8pKVYlUrS
saB1+LI6rPGX0SJFIXh9kBJLPDKFyR4qO2E5P24ZL6NqqAt0Wh0WIvf2dlGFK1K1yZFyOKRuDGXP
Lmffp2XdM6MYXDZ9Uwd5sN4sjuSw6Hi0qSmYl8rwnm7sHpzJE7YkHnUD8spouNbF9GCVIqY9lTA1
M2fTa7dT6gsxjT7npuCWsxV0sRaOsXQpdQtYxFKnLhjB+GwbLc6maJyyxfCJtPR2baRu0S7BpIiu
FGvevp29fT8V3VIkQ1HAo/Pr/12Bi1bWWLlzLe/n+K4xKdynBHC3M0JBqGkMjMcJoXA9PRRu7XSh
rHjsW3S2aK8XVuXv6/T23XnVibueixEV2cS4ATPl6wqie+VOM919EW+3f2k/ZfAxfDK0ixKtOLdK
emnAZi+UHixtx+jUghtBtjOv/ZD+HfC8SuVSAVK66bPKNt5vZhwO6uNUyY/qbBDvE/LysAM+M2Z9
HqJKamDMMy6qgnWrrWoLLx0KirN9q8gyGxH58iO+taU0q14CiLL6YCZXWA1vytfZO+NrfqRXiDcL
O/KglW6sxyHN7zGX2trxkF6o1UBcqz88i35+KZE7QmmYUaFkBCvzrXL9Eu/cKlc9Gr4uC/sHHapM
PVP+8NleZXJBfZQ3slKxDeHFs4Yms9LLwDGcfIgPbBI19nVCx7e/2qs4DjqQ8xALid1srboW1FNk
FbY5BZlBiPnDW+VVDocgixCt49DA6JPT6LHtHCWUUjANk/8/w7XMMfwO5K/SOPAocmyOBz0vHG/z
39Ev7UpP7C1YwE3I2hH/isjqFUn45tVVkAqhLllhYzBcS03sedtcxeqdnOrTebvUfCaKg486juZ+
e1kH7YgOKx2mx8hnDrgJKEJowjhePuoZhGRyaVYN29g8jZbdbbkdZ5+UOphVgl+BksP5ebVUE3lK
YPOxKjo1npXyCg7l54haSUfJ4fx7gWWOhcrKT+OQBWVzY1l92BphTc1UEO7yxe+cn9sMKo+Vcd2J
S5jIDyq1CIYCppfCzZkAway7KmPOcT6+DI9faFct1jxg/l84duiVBsE+VZV5u2x+ZnccUsxSK5cl
WyJQPMvHEXtMqgN71wredFyRDDDhMo1ARCWKDDmJ28wTRBtqleUt69JOahuJ2VN5BCsTxJqSLQQl
QJFaaUGhFd+zaqJEPjYtDD99mlwsE0B3H2Cf9aKbPvKy5PQjYTB872pS62qyMnqF7VrXsLsjATtn
4oOp+B79KleiSxO0UH6Gb18dm6jRLKai/oklKPJj7MkPum3ascN2BL8z6OG7V3V968AtCA2r6Dod
L7fqYpoe9sM56hB5FFmFce4YGfIkY73ybaHcv+/3mfyzS4cpqcWocvy+IBzlNIioZdTMBe44Lb5v
VVwlfUzY2LokJs5seoVwMgavVO/65lqnoJCFLnvCGFSeKWOk6jCqI4SZw12lPYIh4qA0M+H1KSEc
ZDRrX2R6yU5sRmalCRojcgrD2f8slBAuskgKa07BWY/WluZLqd7H2hdjJpJEhN+Q+XBC3LS8XiCi
njYkC08jFpmWyCAbT+9ShW9b7edKSUcmZ+ifa8hQvsXC874IynXwTatrm5at2eHei9viFPFswwqO
c77Yi7U46dCldpSndrkaMVqA9btkFkMlRYvNnHpp2Xwk/pu3swk/AzW+r7WTzVK1JmgsHje3t1sn
cSMw9MguCkQBIYtwIwqHD7I4iFrM3Ih8awaM/7i8tJzOK65k0GrELoV4lBPhe11FvcpLk70u+wjL
xDHeCy+drHZRwGsVXuzW/+wrSFwEvu2109q6kBSE8lV8FzU3A+hBp5SYF6GezHzba9ENtSQ1OMSs
tusnxiU4heI9tpxJwexKHvP+/ZEsFVGqcUCyxKPZzTKOUrmuP2MZhVNe5o78MBzrkxUoyA9qX6n9
fsSdVzhYmfp8WjT2DmvrzamxGKcPhcaTl+/7H40Afb4HtmoKYxrZBVjVxtHTUEDqYXFEbF5Qtwvd
IkqyxDnyjQ61Lm2NyDgN9fK7oTyvcVBTjQ6UCO55UsqytdRMISXpsQbDy5LBHca/mdB/jUX5Flgs
p7CalFGmt9Jtj85X63L4K8rgMxEcWtQgRFMTpsfQHtroqloru6BkEDamchGFpJl1sklMjf5Uip4K
EmQldxv5w76NUbGeyr7ZmbNPi8EcUvZk/F93cuIiE+QWNmvhin3q+UOZAFP7TFzeCosCPkOkUbXJ
NtRr6GlnE/FmpOD1t5r1ok2r8vIGAmsXItgtVO6a0ExsA+wTyZFqlySiS75aHVfm0GYsa7dGM0jZ
U1upvPd9Jr5EXWWYWtEYtnZu8iB6WL/kmW6MXcusJB776h0hj6HmTgzI16qjbN3SmJl470W3zP1K
tnJiWxwGO3uavNVFOe+bgJ2V+3JZtPS7WEOSLUk1JJMnU0QzviRpbHJCPA6H9NiheqDjVUVRDbxt
ha9iuMulTJmwYdsPBm3LR6W7kMoPsfmwr8kfLtarDO5iKVJfbRJr+5981uGS+eLH7a7AM7EI0aAU
bl/35b1tg6/iuItVmqaqtow3aag+5hlqYxqBq6RCnKMtUky1bOzQVjDvgU/zP6Rd2XLcuLL8IkaQ
BEiQr1x6U2uXLdkvDHnjvu/8+puQ54w4EE/jjs9zR3QSQKFQKGRlpX53SBo0BYAIxUNTuvVz+2fi
seAu/scehJMWfXKGceEF7MoBcRlYrdoNTySkniKNyWQTKATyLGZxaXFJoyC9MpYvPZFV6ckmUNTP
iljXjuNviwj2msdfSriAvunY+w68fiILoCUjEqUSW8UmRcJZ44vt1J95NUh3GDKvhlQo1AQrl90Z
R9o6l+3wv/jev5dMlNbKamboMa/cyUePqyXyN8cUVwknuSF+ci/zGNvn5DuccBbnvT7nAy8h7qev
Oh3xmnat6z+C+lEyLNlk8t9XB1dlpD2Uf7C/GtSw88Wjw9G8q64MdLfl/IakPMt4GzJIwYNUPRri
LbywD62JO3K7VJ8uj2k7vnyfOsFl6HpsjhbDkNq6/DYnP7OpdcN8cVNW7NWCvU524l1GlG4BwYcU
QW/VJqcYjpyVhK5eRYsThT8VJk7xFRpRsj3AWScXDhSxO6y+FJNp8jFa9bd5OljGfZG79vA9nt0g
TJ1m/trZIKhChvyPRFLeXZcl+BOrUJNa5/4khCJA3TpRbXm9LNsrMRFRaqtt2n4yOEl0nqsTqYqT
MsvEp2VrZgtRu9oEWQtHAsvPEA2ov/j1mHfsKanPywv+H/lHyaKJIltGZ/9VpMnJobyWoUVzIKQf
ef1TfzWH/6PLEsW2amNmdsLL57l+6OKlQFR8+sgjYMWThlbbeY2/t50otlXqZWiO3C0HWX27FKMT
WSh1rs0rjZkJHkY7t+yWQ4HWDEkc7Tt0GvjfNqEt+JVs1JVZ5VV1FlrH/M5gx+6444RO3gZamuzY
jiXfByz6mdosypoHDpoJcYcYXZnV5awiiYW+9PMx1ZbGMSfbi4blVHQE8jtLfc4V3Hcs7brqZ2Si
yD6IgqtpmP3LU8FHesE72II7ssYYV1Cuz0nAkDSuzdavNMm1ersTx7sfENW7piGsip4XyvTkcVb8
gkGNdvpK6c2Y5U42IcBVvaiQPsnI9pDgfmwt+Et3t4zQY4tClrlPHP1xcusjvQp3uWyYl63aFsW7
gimmUfeWO9zzNtz/0SzmkdofCZ/8PaO2KNuVWsPQtjMckm0dB+tGGySXkMtOFRzqfx71QZ1pUcel
XIZs1w5PY3Z/2eokHtUW9bnsyYjzgUsdqH/pO0+hE+xMh/MGcDe4kuWr+Fr/dzO3Rb2uRolbSjhR
0sxOE/M78lPNX5d03EVK6NTMI7gvXB6ibAoFF6OkzV/FrLUyIPqrHKuXZRsvG7gtaneNfUiygssS
2IcZwYSJmnenuTL88lh6qK6X5hlleIKvSFJiofMkfMVy25zHffmpOvQ7sBRcrhibf7s8f5cdk60K
954M5QOGyTkDdnlPa6e2T1HjXoaQWqHgIWDjSRDxSn7zuvy8nNt9S0FvQhh7h7YMYD46ukTgQWIU
IhFioSQwSr6vuv6kNGdF6mplAEKk0jDjLyUMrjOlDY7ixH7gzV86JPLTL6oDarWstEo2i2/XodW9
QA+ssZn4pY7r0S+4F9TXqBg/cm2/chfVjtSxSxzt2wetAKeua1qk7Hhe4be6f807MPceV/evpIUz
sinlv6/QygVdpHoukNBE1aGMo4dB046o3nHqfLhpWXDXjupTZY4OdAdcHa0p8/4lmvJ7JZZcwD7s
CIi8qSpjOjoPWiYTE2DIGtppGkWd27PxTNT2OFuLB6lo2Tn2YZsLOILnmvJgMqMMOAZK2dqbFrxS
irQhOpI7kNiUJCplgxIiI5NVk7ZwsMz8ZUdPSXPOZO+TH+MPYUCC3zKypK7MARjJ8TcjSD9yRpD8
EU02GMFnmToydyGaL7nj5PXKj2C4sXLJyfxxt/HBaMgB4tKmG5rITDDNbIinOemQH9ShpFE8Wl/S
fbtLXvkV3Mod7YfESW6ag0YNWzepSah4+UGT+yRMoD6ICxbCqH4/HVBH853v7vkY+f9aAPBteJAI
tUxd1SyxjGawY3ts7BiarnXt6cYdgZRX15+lycnNpdLecYSlClELOoYTcIpZudV7wzUCa9/k0jz8
Jg76I6mqYTLLEC9WQWRqZlIRLNSLiYdVzYv9oXNQo1Z72ozmvNO+2SveKLvQfXBafBp1ixDToGji
IhaG0CkmhtXR1qXFVUMI6hhl5e98Y/4johIQBLeoVqaBKw0Q7ChwCfisNBi8KjjbkaT7yPYMvg+F
/77yv9Eyd0NmAyjvky8QkT+MJpLiY7q/bOcyGMERGVVd06UFTNcd0+AnSQ9KJGvTIcMQHJEVZIsd
8lVp8xNrdSevD0Mta2i2CQKqO/cOhkFEOkZva7OVBToWRvulRPt22ln01+W5+pjh5ItvGJaOrk+Q
3hCpvx2zErSgAQYvdsNLzH33XJVe5Q8+18q2CwnD/kP0LsAJa1OiFMWMOVw43Y7lz6Gx/DR71hTU
XiqPoa04UyMjnW1uoNUIhaWqohTJ4wSQZMEEBl3pxASJisvzuLlUKxDBCdn5kC9QEGpds/jRRj9N
G7UbeetfBpGNRAhySWouZa5orTtnscda61ebE/1/G4gY15qxNhYRU1tQgD7F+bc4/drR5z8YhqnD
l+nQxTZFpaWpnYhCGgyDVV8y68tUy15aNufJtNH9RNcZIyJ3XmV62441NifLd1O0M2Sv8tsnNzMp
VTUEb5oYtnYTTogyBwA6dp5mn6JF2nT/+/rUoGuTlNGzeXCv8AQPraV2OowKrMu65vWv4Wlw4jOD
jHjqZVLxps3jAE4aAYlOVEvUHrKDLMjHJuzcaUZvA2Q8hufS/pSlkgvU5o55hxFrUrolVkCaAwzV
v2TRl3p6pmMsMebthUKETS3VNm1dE/b+rGt5tjQoRovOyROvlId6JahQ44vqgRDgyYoMtrybpqnM
tm2okzAxRGBlYkx9zFpX3wd7dhhwqS5u5MKiH7lt8KKaRnWc/BZD2CHcDY2U/HXC0Wt+Tyt28f1w
Nbhkj75oSHtWn2S1ypvHxBqRW+jq6Ea7eTIvlYGJPHILRF+03YKHDv7yJmeUcWcpBiQaEsR4NDcR
roqEsqxXrAZvNq1bhVfBfDSWbzS6M63BC7MCFBJZhLW9au9w3FJXYxtLi+bFYra4VIRX7R5tr1Cu
oR9kSZctg1+PSjj67G6iGRkwKgtP6JBQ1hV3CGT9FTZBdG6DFjF0S0wCp9US2WofIC5R9xr0+fTY
MTtJGLd5C9NMnRDb0DU4CuGZcizUIOjzgt/CfjfZHU7Knl8pZVO2bXYrJMHxsTwg3ZAAaXih6MZ3
LtANDVWf6W72xqcGwiH//mTSGG5HjFId4oaCuyAgjel9W3Yusw9jfR3Kcpebq2PZls7gXbmO0T8t
bbDVEapgM258KT3UI1Y/UakXZIVMtHPrwNBWQEI4QlDPNQdkwp0I3Eho/mW75sC+jh5xuduTnk9b
B66uqhpMDmWZRPRHdj2Pc1YuyDP0DkWTYqfm6oZuj5cgF51lXP1KrpsjwxQ8UqrNiaEXwASDDTwl
J2mkScWtWVwPS7BzUpZNviSACD7VMzQbqR8c5zs9c9UdGnnuZPUfW9axhhOMvY/Ryy1jsA6d4kmp
Dc79XFz3eSjJ08gmjn/Gyt3N5oI6E75YzH414ueplOViZQCCo9Om2SJLDgDyqOnn+pW6tZvvqZfP
uzHbGTgyYum73FbQsp47cWfRsM8SDXM3dPt6PunK96D2G/J82T/IVkjYVtZghDRMgIIer4e5NJ+i
1naXke0uw2xOoM7g91Qdh7x4J1sI0+q46xAaqYXD8qspl703cMsVT1jExn8jCEuUh/WsKAsQoqM+
O79lCDoVkRHebdC3q9Rc2TvX5tRRxGE4lAjFqf5Pq0tnw6xQzwqjGPZj9bWw/Tl+ujxtMghhUBgP
iZsgQQJyRqMzJJpuC3BoLmO8VUR9mDlq6cRCWIl7ueATQgVv6/OcIzHoFjoa/OaHEbIK6DFV76dv
5rn1wrsmPQacao9Wv3eyCHPTNAzLoEhB8dBPsHM8oGuUdjgQ2awfjRiktaSSGcem21thCFaO13xW
FBow5nuQrSr0+AHXxItQ77n/3aBJMqWbxmhq/Fg0dcO2BNOgWaMFml5hV3lD705nwtGew3Pnmzvr
WfFkel2bc8izaaBk4vYp0kFJEc7oBYUlTNAjs1Dvy0HiATedEbMRIpnI3lhigdPS5ZTMNa42cR45
XfdojadpKZxpKGXW+OH9BBcBfYUkmHwxBFMZMOUtdD2gwBMN4rk0P+q2DjKa6eZdao0lmN5U13NW
6/zCtk9jl+2yne1PlVv5+dE+oR6CSN/YNucR04c3EuRcNfE6hQUclcECYh7Yx74xS4fgkB+J8lKo
gyQxtRlq6iswbjWrY3Falna0wpgPL7nL/QECbosbOLmHSpZ9ILGQzRvcGk2w+YyVNIoMDK0/8S4y
dYp+u4ODgiR+p0ogB21LL6eb7nE1QMFWMpK2I5Tq0Mo6KhytOs1gp1RS5STeceCDf1yhCFYyM2PS
1BYojVY85HZ8iuzsEXcId1raR5LFhzD/rISz4uSdTNtfNkDBb4W6PjYkx5uNGd4vKFvDFzhNKBNU
/VgZxPecreOR3tA5D0gYYYNHX+goAQZs8n19Ku+Hb/bDfFd7b+Rht6odpjjGj8tOcstnEeDCu1PL
RN7pn9Y5VszsYn5gq+ldGexJvL/8/5vmT9CFzDIJ3hg+aKuyTJ+jkTX8XFPd+bW6tY4ZPEnwMnyy
Pem779ZSAcTQdcJUzRAjnDTprZBFA0LdClo+9lVwLCq/9hKoT6J/xSd+zASutNp566Ahukps+uaW
RfH6Sg/rvmoxicOuBpURHOKsc6gXvXa/spsSbBVdlnve3OdrSH7WrrzKEMd4rYwAaV030D833eox
PEFMNMKjG27Mu/ZK1nB901IQYRF0XMcwPwQoRqGjbB6nW76UfpuHnhVNMu+1OZErDMFXJhZeEVXr
LQEQHsbJjaAji8Sa6Ux+5usIHhNp/Lg5LIRbeOhD8AXC1D8nEid5SowZ9jl1LzQ+z+NOsgFkAMJK
ZZWe2ZkGAP1rQiCmQfC+B0a77SW/frccgNacJJHy9oAjOkuyGhSf55V1dG1Lyq6vO1cJtSB3jDFV
9olSRBA4XMCsPJPSssAkHur0V6LEy0lRWGE4Yzuj04ud9+b93Cy4jpJIVb5NIWuh36Sxq5gNGcRj
YwXKEmPbPcXBrICXPyidp4dtcWoadAKeLTN8CqHR7w9lFN5qVZ/tixCCV86IsPM+1PSASaKVrU1v
ICiCB9PhO8WwCJ2PweHXK7z9oFyqIj7rGE6FF8k6btnmGkU45pIJdR1WB5TmBeIau9w3rN3vuoRp
D5EU6pTPEsStIGyNKBwIZsIF5uFY3njgyCCiJ8ZyDxUbOBTz4TIW/yvRYNZQwhFnpzMbaFPjZaM/
qTnYw6eSfh+Jb/fHy0Cb54FhUJWqBrGQEuOLuTLNHKyVKa9bPGhdT9/JrtrhKsVc9pXv8OSrNLjc
2n1rOGHVjAjNWWcwwMEiRDmvuR8/pwfOd4pdSn24yv9HumXTN68xhXUrmsHWmwmY44m86L52GL/0
FbjZ1OHCa8UedU2FzHPyBfqwgKtpFRawKXMLhzwwlUN2ZN+rDpxl7dAc4iN/cEVCkH63XgofCZJP
smTqpu2soIXXwzQukFPKAG1ppTMoULi3LS810LiQ3caytu1bOXU8gjEUahGq4g3un+aj2EM2q82A
FH59PYwvyJo4ydQ7wfx9HK8gSLu00rvQpgmtIIWprVUDJhSO/K1n2VHF583KbFf5Oe9CjPXQoCrJ
fpLsEhmmMKcjbLbLOSYn91ufucWG+/mWP42Ad4gaEPJDgrjp3t5HKVY2L+aSmtqEiR12gwd+g2/d
WecBLVcLX8VFRXZE8X33wV4R5epwBLhnioEauoOTZiwxwNLYaeaJFJ9bHE7V4+VRbZ4MjJqGCRo8
o2KlZNi0qWFneLUIqxszuYmV26aUnO+bBrmC4Cu58mexlZJWi99uyt2RXKV7su+P+tWfvCAYKxjB
bQbz2HemhpHMkxfFt3XzfHmmNv3H6v8FP6nqiI/GGsPQ7bJyFDRUZ2gI6Wg2hSitcUeb9rEsi+Nl
0C0jIJaNd25mU8MUKd4ZtSI0MoTn0FSUSELW3DwTc3ByCGVdBto8dahqMx13EGZYIvtAjU2jsgZO
q/GtfeSSQ/fM3H7H1Y/Gb7Ly7c2b3BpNiCmjAQWZLecJNDaG5XSNZ+xaF8muc/Fr3BEND+zQ/JWG
slvWvoYVIk021lEacfbAZL1W2XnKfla6ZMU+iqfhkkpBsVBtQzXBHBAck9oPZpzpePjm1zm2Y98i
D9X3Z+swf5M9W2xZh6HahOkWcpLU4h5rtbNmM0nCeYF1pIrhFPVzb3HKgJHJhsSn5YMreg8fRXWs
BvLCZFgQZnFlPf6WDwlS37gnLr9HydLVm459BSbMH6wzGscMgVYT3A7Jo1bK0k2yoJHnUVazFgVB
0Ok8TM1Z77dVtqN6sJs6ehMtllcquhOG6pFVi98m9W2dfbq80TbX7H14IvVU0aIgy0agx/XidjED
XR5pE1K5ai0NeTZPrBWWYO4jrTQFUiotUl3mPsct0Y191IA6iACaV6yePFMpsRSxv2s39CNVKBAb
zeNqlvk+QlR3N39XS/SsRVQurRPedMurMQqnC2mUUScxzMVMnaKHTEMOIXw/8/K9fmRf87P+on5v
z2jPALaENJe4OdzVmSDEWqnRscqYcCYML79F3HRoB4/o1IxGdp5st3+Ux4NnWZ9wQpilz0hFNQXQ
Ut5N62E6Ivl8G14HR9sNHscSsTMfpuKZoSNL4GxaLQOVBwkAcO1E4thYhqU6Zsgt1vOE5NTIHjro
EZssv4mn3Lu8QzZXdIUlrGiPhqd6xtnsJKCfqmE0PBrOj2j9/aKYoV+rqduUdu5eBt3MsRsrVCF8
SGlZj4wf77WfQ5TPRLfNzAvu9C853yxd68h3i2xS+e8rR1QqMW9IzxO2/CrQfZ76H/XUHZVqlMzo
1rGHRbPx5IJEpiEqBuQMPcpqC6GROjxYBnT1y19WaUpmcBvEoqoK5p9qiwrRDbrTthOqgdx5OeTj
sdH2cSk5iPjKfziHcND9B0LYANY0R0nOMGF9u5vNs00lxLjNsATErr8BhLOnsPSy6vkY6D4+0BJS
YewhOE9u+ENHLVPhQqu7/yYrbJVMnEjHg4SXUbUEozKhkDgELiseUfPt/Il9vw9NbPaC13OzDjjp
jwv0mK/aIQIxxb6nyIU26F2TS6Ll7f20whPOnpJWFLEmplI5LDuuxktCJ0YjRWhe4xywvUXGpd9O
KqwQhWhosjTbHPjitf5wRie+8ETvDD9FLyfCmXkuG13ZxX4zal4ZjFhOZJpBMtoJnq6Y5kwvzdNb
b1FX71Do86bFIUlbSvEEL1Vbk6WMC8bYvfAmsNrByB3lczU76q7wx0NtSzzHpotazangouw+gPwR
txptZF4VwRWj3b2RLruqkD5+b0YrKyzhMB2WQY3DmI9tlxx58W98Tx76t3ry6gQyrC/ZEZuH9wpP
8CZROecL4fZiwdFDYUS5Sd34PKLdmH3Kd1JTkW1zwbfkDU3Qlhqmot3SkwnNCpTMw8EUh8Zn++61
RCeF+NvlIUogTSHS1SfDqAM+owP7VkeoiA9mJ8wkpCYZiHCVA+WkUis+jUHzUKkPpLxbZEu1CWFr
FgFJAdedN7e9OiiLGj3FQgtTZ7Er0kZO3B2DTspY3jxdViiCraNROHo2FeDJKAfecLu545xl6pi9
M8NnpbvMlUl6b29nUDmZruuU4c74zwggm4NmGAMEHd2Oq8HwG7Dx0O7exLi8P3mkNVZgwkL1ID0q
OsVejki1z5nqB810akEuuWx0255/hSN4/jwuS92oYRDGI9cnSrzAy57zI+epVi6eTCRBwX+ZRIup
cPCgK4gX7sieO6UxgBfBa2iQ3eB4MfA44VJ2rm2b4t9g4mEdzkZrJgRg/Xytp98S9UnRHiUTuG2I
7xjCQplmmaEkDRjxfBu+Lp7pLt/i6zI5V7xR7/+P+M2d64fQyn7HFBbNioe/juuO9HdZDsntMH1M
7PDrkJXuoKr+5THKplE8q7tliioVQ8zGx7Tw0v6+JxKIj61l+XVpNSQ+zSuvwcLYiFgDjNafPPQq
3SU7nJapC/2+7POEQtwUqX6owEjvpFuHpgnFQctCAoghe/dP4HCoUnOmCLczFr5CzLR3VF2/JhNK
BKL06fJEboasazBh4equV+NyBFjrg0+I7jwuBNMfzGPLm/Y65U49N3tZY8Kt1VtjCqtH0IcmpQvc
VkEfpsJ2glZzhs5wLw9NhiKsX13raqrx6y4tr8I5dI3J6TIpTYB/q2j4JidkgkQNbp8uRB1NVitd
ViNdh9ZW0NeLdmrnVajoAGPbV5/Nm06Wldna3WtAIexQ6mWsxhx9G4L21aCHqZOJZmya32pEQqBR
K2FfRzNGVCTndvK76jlLjzF5vbw6kmGIQtLUCAlWBzUVKnnqptugl9zFNlf/fRSiiDRkcYMOwpG4
j+t7e0ydOPb+8MxfLYYoDh0nqp2oBkYR/upwL0IXpXvFZ4uTv8zoAKseZjmdQjYwYfNARAzXMAuQ
rNOPbZ+7scH2ARr2Xl4fbkYX7Fqs5LGLSI0aChgtfFiCLw3aQisqohl2HRSNW1IJ3Nb5sZ5IPuqV
s12KZBl0vo2M6QetCidqH5Z5n6r3QydL1WxbHkiJcO4gg4ncxCis07HjT1ao0HXsst/3oe5fnrxt
CM7GemNkiVUVJZz2SAyEglXxZdRvIhkfY3uLvv+/4LTp0EKSj0EOILFeDeVaLXp/iCZHDSPv8kD4
Xv9gBYTgHLKhgI4L9z+XJc1KQ6lTUJJKKAsrxXGA4H96S4lXjLlDlsRlqkT5YtO83xFFvwChaVOr
GBDTiFEE7EOEmnNj8pI5nySD2z77VljCQUvSGmagACu4DtCkBkkGxc0aJzibjhK5vKnfQZWWpmyu
HYHZ2bg7Qs1BsPQxD3W1nLB2aPyj7986lOzUxMu+DS7vpFGBSBdBel1a57yJiyaMFElKHL6msJS1
XRvtPHJ22TAs/hyEtpOWYe4HFK2IDX34o4V8xxM7C+pBkASLBjwy3yjt3WTs6n/dIQIRmrmCENYv
DvI86d+sk+60aB/nXwIqk5vd3MoojLJ4VShWTTjfo7lGTR4fBrJCXv1q7+ITyqN29j2PpCN/vJKl
8za3HFhyms3A3/lQQtIOsW2PJS6rDfvWzoOjDsfOBoNnPFjVY5YdlUJWdL0Z6ZorSG46K+ebqSNE
kTpA1o3zdfT7vfIQHNiDdQZb702jBb100ETQuexbNi9eJvjhhsEQP5kid2CmoLTlFLCgl3Tn3I92
1bP51KKtXYbQSZYE2DxhVmh8oVeDrAI7MRP04XB5UE3upuo0VcQh9NQ2iiTyfGsV88FtrrCEPQ7N
O32gJrC6HdcLLvdLCAoWyIhogKzlDoTIeHe2Auo3HfNTBxEjXpeGRDbBm7Hp6jOEdbUHNPkdenxG
dOwz1ArVe3rHfBtkMHBO0IvrWlqQu+m9V4jCbrGbSu3HBYgVKOo2zZ0oeE7tLxLD2dyTKxQhBCZN
2Zoj143hYlfU51ya6aotXPSIBxt4V+zNxjVk9bkyUMF/tl052AUfWps+lv11G3uXR7Xpn0HhtrU3
XrX4RDZD1ZdMKq4rRrdX+rsE5hBaJ8X6eRlm072sYIRtoExDp+j8yTE7xniJp1BhQiduKIFfhtnM
ppsrHGEL2PUSRjNPTSVHzrUP/aJztBvq1OfAQdfKr9G+klZ4cX//cdu9T6Fg7wn6vhbxCMwAxfVc
sJXY0EPhLiw6UVlqe5OosR6hYOtlRywoFyMf1kKulXOOI9C4QLznZXihjJX3X5wlo/CUOBdAQvmn
+yriua+WBWj0fgTzcDnYEA3IIaCd4qlYdgZtR0YQX/gLTWTz6PmopXQG2uiSlzxzkrsIpaDBEY8w
1GsySOCi2YS8jlY2yrc5XznpvDZYb/GdHcFqiJfdgsd9sB4pLFRO4t4+Ed4HKUTRrG6saOFe2rb7
2J3ZGF6Hxdjvu779mtLiSdMC9kuyLbZcMkh5IPeg3FoHuUtYRqJb3ZKouDC+Dt4wOIXHOyigJ9ST
6vWP8U5KMdja72tAYR8GDe2g2QLAGRFu7Q65m/vZ43AV7lmKxDR/2ip+zqhkd1VPP4wHWcHI1omw
xhf25EIzFdlI4A/DPqKZU7bXiiLxaZvOZg0ibMWBZSPVF4CAYu/HVzMYpCWvEPluZ4gmOJ3bqvaS
leTWITobxsWdNKJCfEm84+GeEiShAS0c03yjqkwH7aFHy6Qzd6fRtSrJZ2xuyTWeYK1qrVf4GuDh
bbmF5qLpdhFKz8y7YNf2qEnJDtRyxoM0Pb69gO/jFPINFbgSs2IDd3hRblFv7BS31bd2Z92+qfff
88hF+q6x5chx2dSh0a9Cqkfsg1U3WRB1KTRL+HpqZ+2Qoi3q6Nmn5FT/wX1zDSVsyKGCBC4pAUWK
eG+2gNHTs6kv/mVz4X8jWgtC3L8dqjCLgdLEKtXga5rlMUIVZNDIgr1NBDximKiMRQwhSictC6gN
hoZ7JVeMDH5x7lTn2NflkZ+3lWvfSR9qtnaAuUIUwjBcYo2ln5Hl4Hrlxg4UauLwUiIFfSSCG5lg
+Ruz7cMUruCEE7AuUd2izRigynDkMrC0OIMp9H8ODnkYTq3X+Ort5FZoD1nfsqP+cHkFt8+md3yR
BdPF1BxTPtzi3H5G75tTiHpB18jQU5SnCgpZQ+KtjbeaXrFvRpinepmqGG9eRg5EESfl2TIkj69b
p8MaQ3Aqo2XjtUHhc3pqjuDsHiauBwP3dXnu3rqDXlg7kWlqohcWNTTM3bALD4W3eBF/ZnCLK3aN
WvFHY3GgHOt2kNWHCiOkwtNvlz9AsjksYZcnuWFUw4JxJtWTxc6dKkkTyNaK/76KW5pxqCGJhfEF
zbzHfXpf2oqrWvXT5WFsRiwrExQO0zJIplDRAVMWeexD0SU9qEsaOC0UoR19ihen6amMMyKzEeFw
1ZS+1mcdc9f6C5SxQBtBTcFPc3Z0hBLhfep2hoNWHcviGxBOCD1ZSyHZ3ApuJoqzBncJZGConUDE
+xoMUVeJZQT2bQuhyAeb0O34oHJhs5YNrMEoqxA9YkZ05pAcNHxtPm6BdwBh7QItL3plwjCqie4i
Y/Sr8ZOifm5kzUa3beQdR1iuuFbqRuNuQzO/5VXvTCR3TJBbjfAnmWR6Cdtr8w4mrM3YJQa6HgIs
ar+wjJ7jInE1a7m/bPab8R0/PP+zOILrbxlaUNQ15o6Po/aaMxIpnuXFoZ/HoC7hEgR2hewStG0R
UCE0DNu0PuiFxJ0yjUoDURJqXCX0yPT9H43qHUB0SlMTxiBxdm6IvpTf28+8uxkvYagaZ2ic/Kh7
+aO0XG/rAoJX5b9HJXgqNKmkg1IBtPW1Ha/TIN/ya+q1Z9RaTg7Kno6XR7lt9u94gtkbNcXWzTCL
i3Y26gpP2VcNnizZIDmety3xHUcw+zCc1bqp4Rq78raJd+r42EjpnbK5E6y9n7tgtngE0BvO8hg+
vLWzGJ1lbz6yfXQl7ysuG5Rg9+pSzgqbAGhD76Ri91b8yegkR9emmfM+dzaFzOIHDRe11EoDhU8g
+VuVuwTxITWzw2Ub2BwG/p4/kKMGSZRtGZIxN/QEZTMIAVxbzfDI9ymkMmHfTUtboQiWZkdxky0x
UGYUKTf2U1XMzmD7zfD0v41GsDRW5KkydATv4/V1Nv0IIEIwSBwe/4sPZ4UNHUCN4pmIvYXCq3Ai
apuAVJmJx9dmdnvlZhwOUx27Bv0ydn90r1S5ngOqhQ0qKtvpSmmG+YQLkPWJ7lU3PZDn0EdTzE/j
9+h18nk6Fc0z/v0UshWmsJEUOxvyWAWmXeNlwzoaNXMU2ZVry+rWIMLm6RKaJh0ByKjUjhkj19+k
Tj5+vjyUzTTgCkYkSTY2qh0Uk8OcrBNCaIS0C5RguIhUKQkhJCMSUw5dzkhZ4RkP9T6q04HSOqXo
ke1dHtAmyCpDJdxUa1IlvWYsKNZKUSu4OAu5Vzvp28+WK11fu/lXrCy8y5MxQrNrns3AhWAX3Vrn
AKXUv2nIlj/8Ebt7DSh4B76bwiUDIGhwpcO7axtXQQKVGWRsLVwZUREpz2du7eM1qOAqJrsw6pQC
tJz0LtpDIUa50ZuQ/DDTgRauOlsdcbS+NWbJBtu2SpRraKgjxEPiG8lyNb9t0aa5zgWYYoPfuNAC
O9yj+mXxcy+6l2UCto4QVDFRw0C9uPGhXWpi5QueFUBJ0uzbanqwQ4mumez/+e+rwShjMC6liv/P
Ol8rn6f+y2WT3zo51t8vGOMC31oXEf6/DCen7r5Uxssw+rWMUrOZQVjjCDZoFllPlwCcmjHzeD/g
+trAi4ilIYTV8B4ne/HcVHtd4wnmR7uuBVMIpJow1nZ4wHqCTrPPtBb5e71Bl4pijF11Ml08OV+T
OpNdqaTjFdx8Xtc1wguMl6ekeKOMxIu8Zf87X6LsLi/ipt9aGaHg7g2lj+qU183a9cHOzsagOCne
sy+D8C8WD+bVjIo5IFCfoNiSwFKC7hO1z2Z0Y9DWaZji6OrzEv24jLbpPt6HJGaAhkCbrMDCkNL6
+1TfNtBmVUanVZ5YIInQJDtM7JaqdiNqX/gOSPuHvHkhk2QHSxZHzP8YWRSptYGRLMrJrh4Z8/R/
3xoVieL12gheQi3GRgt7YASTEx3jG+Qp0CByHt1gcCfILOQ7lshfyniG7JJFCL6jmHPlN89weKPg
ZzsTWRAkQaNDukt+/pFiDaMgrmkqpI51UQiLzla9aNwAyzk+lP1wbALTQd3BgYT15Az5eFMlpq+x
4FPXqLEz0uWPVvL9A/h8rHxxMqHJrTbiAybcf5qbovhpTMfLZr9tLO8QQgSCYvGyLkwOQX6g7WRv
vRZSsbvN+GM1j4KxUKWfGxLiqbiNeM2vD2G9fnQHNzEd4qqOcoyu/yQHuV46wVK0NqRp2YJ32Niv
uf2j/ROJ6vX/C6dLZjOMaMK0KaBTL4buosyKzC+X12YzFbNGEc4U6DlWxOJnffi5gtJWeoq84Ix2
zv3uNyU++jSqsmBm2zu9G4RwjpDGZLPNgDnsuCxUtFsivDZAJwbVgOjecz0f2lxig5ucqPU4heNE
UU2rrts3TEjFgtHrR17uzj9q8OIhpbE3d3g43c8yLpbE9sX6kHTIc83iKvC0uEkgk16/6LHkwi+D
4I9vqx0cdkWV5xR+UrGOamm4euoaVipZMxmI4CZmEvUo68L0aeFej+9IsWft/zgOwU2otdZ2hY1x
jNp9YT0t/WtSf71s7bJRCF7ChMBaag5YDRUxE40yNyt+0HH8k7kCH0BnEIHRTZHasWRBUqq8SDKf
/Z7dNcVVIJM72txB7xAin6OErLMS88pntY+9UWHeoI3+/5F2JcuN68ryixjBmcSWpERJljy17W6f
DaNHzvMIfv1LuO9p0zAP8cK98EoRTBdQKACFqswPjNUCgnOrKgAvsQbxVTeXri3rrpJ2U/hrG0Jk
BedUEzH6fGZEr+EwocBr3vVK7m9DrD+zL8zgvGqkydDqjKlA9zPQlKDcUwUnHHt9th1IbHp3YhqW
VbNMXNWgoMQotpkXLhZkJQ9qo7MWHNDiOzTKXXMScZasQ1gyGusVpOD4k2SUGlqVauzm4Q6e5KCY
xzfu7Ycygej56JX78arsBedxESQ3WUE8tCW6LnEeZ9Xbk3YxZllwal1dnni+/Ncqbq56varMlyRC
SQovl4e7OKk9uxCOngiHmbqYoN7Kejo0GL3WcOKXba927WeU7ThpBLeANAOevYSVO2yA3p0sF9Zx
bkEhK6baCQaQZeoZJRoyprE7u6wYKhGeTtY3PCSysLFBmlfn2yD7ZibDwLYF/R/Zb+fj70cWaSd/
kh5xRYU277BrrsXKHesrzgK1K+QG8ccTo1vY7YZuQJKk+m76s5d8UZwSxc+O6Rgn9QZPI+ijmUXN
Yeww9G5wF6DckaIb4iIKWNaT5bo+hYkFYr1RGo+K0jZe1OmiV7n/GN5XK7nzxERJraktABmt04xW
3cTTsRDNk/rQe5XDKgiq4VDiXPV5O6KxD29Y+vI0v3BeO2jKIFQBPOx/S77MPivQEFGzr64RPL+A
SApMcBCN5NZIlbZd1CNlXRe+QlP2IjxF37dN+Q9XeQXhjrgT7fMsKwEyNs58Y6NCEAkb8xkvnMXV
7GpucJWdktQRcXeuhrKFbdyZtzfB1mYmgM1NMOZC9NWWIkHG/6WP4N00gSFX0TF6BDXxb8fPJJM0
9Q02AaNXuvOcmVbn5JEe3Uuxln1TtDockWOIhlsQzqZHnei+ncyoCymD+NQQo7uz+1S/7+vMOitS
acSOMRckPtaDbJ/DMJUvNMhteacZsaZClTCwIHufIm3nkGSmt2HZKw/JWH1L8BLUOlnd6WcFinWP
OPRA4LYtClyq2QW+dILZyE91Iw3EiahpJ5D/61PDabD/PySznv7cnvO1sceIWBpkSE3d5suapipp
CmPokU4f8psqxYO22erP2xhrvrvE4IKBPUszWt2AEQ2jYyDnbVRPtjILjnmrje1LGC4EyJkhgbQL
MOwa03kKrjIz6AyR91ah3SEfRlGb2OplbYHIp6tIamuQVu0aV79MIFHRrqJ98a2Atll0QHP7Pvop
ejMXjCR/zhgVeZDRXde4qnzq40NQaAeDirZ9gUvwySpjzHpQsWIcO/sQaTdkfNh2h9VYvRw27lxR
9VE4hAqs+M2obrrJvvg8HNA6MeFZvgHhDf3WB+4kcEORg/BVSuhX7IKJwDC24/e+sc+84RB9Qyv2
GRV1SNgKSntEA8nFnNaMxr6nwFPTqzyZHQu1FdtDySIjH9WWI8kF7LTLJbBhDxjJ7j5NfWPsvDm7
iuPaaVTBeXN1c7CZ7hweFqG3yxPt52ogIW61bPQmTzUdVgMcXqa72S2ui510yzjVFMGUrfv7KyZ3
yNWMpGjKAZh1eY2tyZnmm7oWbOCrafSlYZw7ouDACIceIBMEJPGWY4WOdl17Zexk9+U+e5QEt4V1
t3g1iv2+ODFM4dx3IAAG51G+7+WrOhPsdaLvc25Xj4ZUyQH7vqU62dhCJjATmLB2vFsOGed3lh4U
KuqFENErDJR2CiYQekSXTBa+K66d0pdI3NnAHptBNcF/jV5ORlg4QXyk91jJbQyBT1GJg8jduI1q
BM8rDWyAkblx4qZwtOpWSZ+21+wKCIj6UH2gERWHEb4DV62llFYs82W25oWUkJ2flJuipP42zNp6
fYPDJwxMkMkXFDhlesqvFS9DK0RzFRzyM5or+5cndEmcr2eLhYtIb1C5FRuDwdtIWWJKuwGZNt7g
fBu5S+uuPev7BH23H5B9eoPHLd58ttB5yRL2iV78kgKnb4moM21t38A8QYIJHeFoHuPPSDSbNWpH
SGbPN/0OFB6Q8DOujQs4CPedTzxRyfzK4noDx3lhU1mDosY4qnZj7Y7lTlEhals/aJPIQ1YCxRsg
7sCUdrI1ZSzvi3t3+WSeIjwhMjk661H6h/jZQfxkuub7i5HkD0zqkAeZ1GAke6ocLCl8JFWw74da
8IgiMIw/JuEkHhoVgWEyapRQromTtABBZAjn5kiGzG3FKFbq4b7QwMWfnnUqOtGKQDjfxkbRxBAD
xvwEtyh+dkqSghvyqyBOrK3Y5Zxw29FIU3MEhTCrHnOqc8NEza6ab+ihpV9mlCe1YMLwtiFFdrHf
FxsgRMBCO2SPQxO9TtPrqr3XqsdtCJEHcBtUXKAiTw6xhuxJ9dC16OWzYAtcNYIgnYw2MzBS8jwD
rR1EtRqAHDi0OuNiV2bvqZ0KlvtAIu4HjFlAccag66QxUhlQ/eAl+VEXnYDWTQElqPWSvORPdtko
Z1JcaKASkGaXpqpnq7/MnDjbVqyGNfKKwi0Zo2yaBOI8aEcP75tmZ5iBZ6XokasE5zkWtfgdSJVV
6EwrrFWVJ2JIrEwi4YzRwlPPP6OVOyq4NPoSO57CaFyby9xIP5PRfNg2b20QF7A8H4NUVGECRlzQ
05FTie6gdN+KlHjYWWfDMl7ph4JLgxQxIIgERxi7C5Gn4yzlx1K3jjhUfP87i7gJ0/qBaHFooKkj
zJ2ymNxWO+eQAdpGWSulspcDx+LTIhqYVtAoyQSY4FI8ION00i7dEyrH8PwnCjxrUWEJxX5fQKlK
pNcSc41RvaPSITUEMUH0feYji+/PXWCNZQtTzER3G7nfK33nbQ+XyM24WIAnOcWizIQ5e2yQSpFG
TxZyBbMTxpajMUdc2CEZcZ73EUCGvPC7dnJUffIIRO/71naCFEnUoNpv27V6XEXfrmUbMupk0fH5
FrMFsUoSVBLrrysij+4kB4eRn8VnlHuOeBNmCVzlh/QgQGU+/M5SyOMSDX8QeeOOQLqW5FMcyOw5
amRyvH6h7MIjazLPdtGutAVWrsamVzj+nbAnWoeeMwVL6ghWhVN3QKpxn5yEZKZszWyYxfd5W9gs
SKKowDkP6AYrwPKIl4Zb3SH+4IOB/H57GNdCO4RQ/h3Flxv2wl/0Gm3e8gizGrywdagKCxUDFFOS
I4WiorfVJbaA4qIFii6p3mWAsg2vLG6yQGCK6Pvs94UpWmjlmpXj+yG6jAmqVtBTvT1YIgTO0Q0z
o6QcMDfIKO8gXHida53gdLoeUxejxEWJCeJmbVLBCsbgwVYSZAQPBH2U46HcbZuzuiktoLhYkfa1
NLYGoIbw65ifCHkm6rFGDXAvKgVfR0JbP5NvB1MQh5QkILyYUkSlLpqdOEocO3q06dVoWo4VCVJ3
6x79isXdwcIwkorBwmFFISezv49U2zHR0t89bw/eWu7JRmvAH5u4+JM2WpMnOZyhQ8s5yFFP5Fq7
4BEE+WP7WlTf/h9u8QeNv34lclPUlQq04qxAuCz32317/k2dLspUCyaLv4LRLm5ULWARaG5uhyIE
01d2CpvElwy6b/XG2x7I1W3xdRz5nPVIxsp+OVxGXe10pk+y0JHsvwThYg80x2WpSGFTXUbRwYBW
vIuTJnGsmEaC4pu1p4WlY/C5aoXSsI5MYAWX6oh+Vz/CA+4hu5IeZ7dy6v34ORXRfYmmjAtMUpMO
Dar24IsTuS7N7CYi1Vku8r2ZGB4tRPRw63HQhOoBYXpofFlGU5EuRs0CCKOq59w62qILmuj7XAyM
q3hO8TiC3sn40W5lJxbFo3WfezWAi0dSO8g5ypWhi2nO16bU7whsKHJlv+3a66HoFYYLRV1M9bqq
AROT6ynBK2V9l0Y3Sf2XMFwkKqYKujDMGqpNsdNE/V2ujjckQLZ/FJXZCkaOr8KjNB5UULNh5LLD
nF8ZOG+J6PFWj7AatNnYoQTEBdxanRtcKtoZ25KW4iVJ7Zym+mSkB3v4JeWfIjwlbE/Sy8nt3Ylr
gce8cXFuQB8mMSoTJiEj+RSN3a41xudOLe961P8RimrAKP5ZyaZvK0LKw9XT3gKbW7i6PJojLlGs
55SpDrBEL7mGguhLUTboQ35s27o6exC9k20buQ+VLyhJq0oKrQpxwhqNg5lF+2iI3SaTBEO6un4X
MJzfm1puSWONCGhBxg1P6U4rosZf3w91yKlBwQ8FrgbnJIweeuq7AD3jxKmQ+AqOUuu03rRLrsTN
Sut7vaHICj6rmRovvjQkkkxzJepd6arz7FPrByBfmk7Uw8vZXrT/rk7SAozzx7CfzdKgAFOVwvzV
ksZ80LoRUqVh1RfCdrPVuVqgcR6YBKCC7nSgoXEXNDbgovRTCDxNEeqp2NN7+a3ytp1wdX0vELno
Prdd1qlRDEWphLiGLO0VilxIN1wl6uiWOU66hYh2cN1IXYceAHoDUMb1dom3coLqEgpvsbtzoJwz
UT/R+vdR4MM6UkFMyTk8LdJmtg3cgNFp7RtVfkwrUfPh6lOGCh2lfzE4G2ZC1XpgGJ03gsUJyhqe
BXnx3zrO7eFDj1ALPL57E5wdmZyYwGupm1qedKO7qHXb214u7SfqUI8RZEnC4r517/9jJt/JmWS6
riZl2LuTicNuad5E5uhEeSvI97DRehf0X0fTVN96xJzKkzalgMlilBLAnrC6Q2EWjk1JfA66UySi
F1j3+le7uIBVVmpbaSMAteImDB+UEazROXUk6baX76kkUo4VDSPz2MWmFjVa0TB1bDfrQ+jKGHXh
BH33S8oK0Tvv6tlzMZJcABkMJSaaCqReQ8V8SJ04OBh25UzZgWiClmyRVVzoqEspsDUFWMV0lYAw
R76VJH87Oq0uZVPRVN0kaDLXOeGQCQC1Gaa9W3ZIm+bGsbE/dF5bQHDPu7Ha6olGkt5NJyjZS78s
9HjP2nP0gTYAiJK/msL5eGq1UFLogBPEx7S8T8vnJhZcttd3RpMJQL1UqJrcjGRNGo9RjWCOHu8X
PtdAw6Mxa1amB+tByKK6nmtc4HEnd1uJ88gYgDfsqxdRkv5y/5C6YOxjZ6bGJ4nzkUdddQHJBXeV
pi1tBqzcUS28lvpKre1C42A1oosjm/d3MWkBxEX40CziKRthm+qjHtWrL82V5RZP5r7yw05wRFtd
SRYraUbCVrcJN45ZSeQuLW1ciJPPjeyR8skwvO2VtL5jsaww9HV17Z3cOpkTq2t67LpMGI1VMWRI
QZ9bL39ooBAS6Y4qCA/r3rhA5LyxaOVCwrUCt5O79Gt4aP3ct3Y5Wge80pOEspHsa+/ma4HGjSFY
TpViyoCWG5OFfKA9ukqeRKfWHkA9KvUPgvFcDU0LPM4RM5Du0DkFXpCia7hEGydkrgpncAZQwr+w
OcZ77UPhfQHKOaUeTHj2R1+bW8cV8nbZiN2kqokjJ1DjrGufysFx287VnRIRRZfB8q2YGrdTapQM
k0Wx+1dGOh0VUHzvZKMm+6oMIHVax+p+qLrIpXFbutvI6x67gGYzsNg1syIz1YxBN978ndG+Sa56
7Pf5kbEDiIXSVid0AcdtnVpiS3pPLCZHRK+mar4KJZEKy+o5ZwHBrYg8yKHVMwEiOWrIGw4H5aXG
3RLM2XpcXuBwa2FMQT9jVsDRPlmQrbmrrxkRVeB10MbwZzCo9jdwTsHus7oAF6DcgiDpkKEDEtNF
0LwFUrmq2Wt6IzlBZipOiNeGv/UPbjGArT2dYhmA/2tp9qZD6s5+t4sOjR98SMXMVtEchkoo8I5A
R+etP0YqJKjRVM9yzD1om1NoDBv31oWhZa6o5nU9ei7QuPPClOGMmktY6iBF3zEiwvnKuNdBhVuA
dF70oLu6AS3AuFXeZp1kQgcCcSX4RJK7WP9Bu1/by3nd919Hj1vNQ50oQ2cCIlefQ/JkBZdBv6ky
CM7i8J2MpzbebQOu++MrILeeURmdBVUGwEGB+JVylFvDVbp7bRIJtYiA2O+LOFV0hmL1BlZb1Gen
oSvOaJ/0MrQaxOXjtkmiaeLWdVE2KigQYBKpHqz4xlCebRE9wXoUfB01bhXPDXt/ZKFDjY9Bep3W
gnOVyARu0dpTYFQNM4EqfoaZr+SL1YvuW/+xdfyxgn8fDqWyy2UJVrA+QhAsgH7VPnagPSd+iYaC
D1QiLyMD/0xMJ2nU0ZmBN/f20Gk3xfSwPe9rvKRvALhgoGi9FtMQoSc5j0+o3v02o3rJVU+K19mO
Fbi2N7nyHtxRCtlNP9FahKuMINwKJu5lyBderoGxTM5m2Jg1BxPiynXQocdGVKoncL+X55wFCjic
ZWVmKFN4axhXjWgkRVaw3xffD0wbZsQYSA2PGem3sH5Qh6ftyRJBcOEA2o190CvMhPZg0cEjDXoh
DRFf+X/s8a8uzsWCehpDfZywkBj3dHud7dPage5fB4LhYYdbihvv08AT0XuLjOPCQ94p1GwijJ80
fR7Dg1F9r4hg/Ng//u4g/7oXKVyEGMMqJ9B1Q1qhvqvqEw1/TMkptfymFI6hwNv4nkM5auc4YUe+
4NKcw4P+MwF3Aup279DR6dif6ZWoWVYwfDxhXpB3QavmsK00v/TVo0U+xaKuBREEFyo6HSVgtAbE
PF/3xf1Y3wX287aHv7xMbEwRn4Ev8sIOZXZfHSHzUD7RXcQeS07D58GVvwc3iovcK4QQRL2bouli
vy8Wr1SQOR/Y3jGEwUmac19T08O2aSIINroLiHmyk6hqAdEY+nVYSDs7kwUk02z9bw0eFx+MLE4K
0sDp0vKpnx7s9pQPRyX+sW2ICIULD1VGVAk9zEChpZNq173ipIojtbogdSEaMC4g0EBry4TtTGkR
oOWRuo0iYBNca3Nbbn68uBtV0kI1A+bRNymu2eku+1660q5ljKaQr3Rb+OHBOJK/cwW+v4Si2Vqb
DcDahuEOTXhIJ9FLheicwqs/tkoPrR62kKxPvxdRCuUZCdmz6iuTj2+QwxDc0gThgVeC1IOya4oZ
iFN3UkZwgml39vR92/fYnG94OJ8zGCoUucbsNmHHqB4ZfgbFTVeeU8mHzJzTdsFuG27dBW1bQRuQ
AfFsbsPohiTNZ9BbuaW005XPVSzYkATf5yuS9RZck2i6x5AhCTE8kV5wJF6vUcFT0v8M4OuRZ3Pu
jDxGTlP9x/Qh73cX7iQ3QKLD3A87A6FUdN0TInKbhJEQdEqzB5foXFPHPDGyouYQnqqdTZCfY5rB
Im79dad4NZK7YqqDlgxNBMg6+xHGT3M3sbN/FX6SzZ8g5/a2fWI9/L2isTldxHEr0e0+bNmcDZ/6
1iGh4tW9088fytwupo7bL8xeLjWJvQOOo+4p0xO1MyeUf20bI3JAZuzCmC7qqiBgz+tGB8as5kwD
gQeuH7leR4vbLFS1ssqSvU9BCOtgxvmVygpkwOp8oxfohjVFHVOi2eE2DYVkeUclGJRNV3L+rVEP
tf5TCkVtiKJx4wIDFm4laQlgBu2nnD/3tSDwCMzgywAbo8+SOIRLK+PVFHi5Gjs5nKx/2p7+9ZD9
Z3b4EkBkF6qgjTE7cflUTw9lXDiNaEYEQ8XX/TXpaOsWmxE7Ml1JAtVcJ+JuFJnBBYCCdJkZTzAj
6fwkujJ00JSlX/5uqLhlD7Lu0pITzEgZXrrymI2zo6if/w6DW/IdS8w1PewwyWcq3ef2o1IK3sP/
48jzOuXcipfMPrEmyuwwoLpoOJB9ZVmM6RB9rr3K8ogPb/A+CR+JVh+9XsOZzQUCswhQu1YDV/eR
oL4Jd+NzfB529l6++lhd0gKLCwJlWCSoBMU42u29nj130uHv5olb/VYuI/+Xw5bWzF1IeDo4drt2
KLgLCRYO4V6o5UIJOoNZkanSXqXN1TQIOf7Yynh/nvrjDYRLPIN8HVJzrAojf2I6kvPB9NBbb1xP
bmY6TDVspN722Ims4s4HphxV1NYQDtIxvQaxlWurIiVtQTjg5a3pYIBFhkUcJc1OJiiNKlp5c2gK
LFmFISqOhjrkMSyeiBSlv8Gcahg7MpdeHxSuQVWPRKIyqvUrMQpwbV2HYh64Hd7u0ZOuzaRKYQ7r
FGDPq5A800AQxWgn0/O4By/bXjpWyc542J6q9TvEApmLFdgcCrmhuIExFpDouUA5+vfm1+w2aO6X
hEWLq3veAo2LELjrpXk+Aq3Pi/2om8/lSPZKUFzINOy3LWOfeuf2CyguQDTwDnnAtgF18ksb1O6U
Jo4ynlTFV4vjNtR6Nm2BxQULKU+nQkIlNV77zbv6K2ubUpyaafP13+m+/AE68h0RveYKxpLPUtMo
jBQlhM909pEm1/UcuY29izMRyeXaatZk1TDMF8orfg1IiZpPdTJhNZNdEn+OFWHVLosH/FQtEbh4
oQWZYYYxZcPH2K7mwxC44YsoM3rfUZzmCKZLZBF3lkhop6tDBLziC6VO+YtRWoS76ltaOlGxM9zK
LYQ6O6tVrksj2T+1OIZHlhY3dQhQLT6r9nkMYkeqJ6+xPmnqxUCHllRdVPq96gaRuWsbwBKZCy5t
mk19zpCHfQAS4OlAqEdv+wpqZAEo2cZDF4uKN9YhDULQDALpcr6hz2oxxM08s1poMDW4/SNqod3o
Sd9PfrILdpogiq1P6B84fimEeBrsE9yD3UDxBwhGlmMsGMS1jQDFoP8axL/R5Ba0mIkCBFvJoXKt
J2eCQuhC/8g7yRKHWwrlUDeWmqOAPTTy0YXYIQVvvVJCGAUEZdvLQDRo3CqgZU8GPYNJc3sKx8uQ
i9rf1gLU0hb2Dyw8PhuGthhSAEw3beOwotMavaTNQRu86YTyIeww1aX+LHpkWH37XuJy/l7PVtG2
Hfz9N6Vkskc5+YASaFZ8pd+3f2smG4aFmama6VWaYsqemi8WmseuUbzuDgeol2aeCiK3m2nHKuhS
Ee+ZyCW5vZQaXW7WIXAHnQTQNEoiZ2LSQ+2ghv62q6ztpRpSYwpaOMDax2fsjTG0jTTr8HKcJK4k
Z6gduu3sh7y9BEKe4NUejiUY5za5XeZRQZGWtYL6KUqjPTXS2BmqwA/0ZDdE2a4KlBN4/L8HYX23
bejqQWzpO9ypoaKaPHY5fFbGy+9dW7vzl5fG3b3pqTdTsIMILaNgZBVEol6B1UFehBjuEDFbjUkz
GW4bQNmJgnltmI9k/mLUV/MowhKsff7pqsaropb0wIpVvyC3Yyoax7Wr4GIc+acqW8/1xCDMmCj9
RRVcQLv0ggP0Hq22bq7knmoU+z7U3Sgzj6b8kWesJTwXRmdlMOSATaNFTlZ5iJQHYduKYPnxa2KK
0lDTWPgMyXWEXq0yfQx0wWPP6ul8aQe3FmK5HCqNbTuoxR71fXG09qxsf7JclO2FD9TTD8KudTY2
709jf7Y6lQufgRpVhjVg6l5UTFl7quQYF+IzRsDgOhLxgotckQufYUvSKaphotTWR82M7rLC9gSr
WnAcUblQKY99QBWNYbCbtmM34IZOd+Guc2jo5WfLdjNh97/IP7hIEsrSFE0sPGcxCkgU2QnRRKU0
PwWmsc9szRYXNerYoqohw7TxJCPLk3kQA7mUPiTsyaOeuS97zxUNnfgXPYg6mQURi3/jCmyFzhZb
AlO676Rv8fC5m/9polOoCTLMAh/hH7qiieijbMMljXanxqCMjT9ymVosNP5ha1KmGDVYMCUi4DcE
1wZFOlaeryb10/aErR+KGA20pqJzz+LmK5tHnUJiGUFwmlwr35Ow2bXpY1KINBZWL6UQbf8Xic8v
T7U1FVMHpOSsn1rHOMwH47pL3KB4EQNjmZ82cPuPHUteYbl0U13FeS+3gG3lgxqEzpAdQuOf7UFc
j4sKo9LGxcYkfNcyiqWoWrIbXP6rpU7gV3u86bpd5TY74gdX9CB6a1119QUgF6WmpCYgFQagUkB4
Oz8ZIGGWDDCynPPoWWDcauRYYHHRilZVE6U5LtwJwU3GK44ov91LLoJ+Am447zctT+bH37ZxVxfZ
ApYLWO1cDLjjAHZojkl2qWZ/+/siszjPr2wj0aoJQxgMFpSl8n0UTru8m3bbMAIz+K7mKZaUoWSn
/2zw8/gqHARP4KLvc/7dSyRu2hTfH7NPZfNlKvcf+P/VF/kCYsv6ywl1cZ0gzTCQVEUbcaH/yLor
2RDtGKub4QKAm+exqvDMYQKg+6JpLgTLnP6Rsfxro9efkfwQ8j2tTvwCkJt4uZgbPTewE+qdttem
J0krDspHqObQl8JUH9iw8SdarVPU1pIAAmILpX8aPvR90BPpmBEFcnLMyMW0mNQKOjPuWfHsRQ9+
lB9yq8X3uQATqQq6rFN8P59PvXRSYlEdzOqxbgHARZViTnIZnJYs0fu7gwcck7ear++hGHYUigiL
0DgnM8Oswz0O5jRfBo917xSdUxiOAUUheqCJ2whWzfqOoGm6zVTNLeUds7xWlrJcs21nx5Jc4a6X
nORbtRt22k46zozA3dleqKvPbNoCkpsyqiHpFKIs3a1gI+jjnWyf607ggbSx3c/uvJsuELIL3OL7
NvBqBFrgcjPZaZLWxQFMjaRT3T/EieC0tX5yWABwk1eHRQXeDuwEEhpb66Ptqy8bkA6xrfOouQou
wGiKEl6ARXZxcULvSqMA2QA2IPJ1Lr9bw0d2hlez+C7oGtp8k8nGTYUiTAcuoVwkOiWwgG94rotG
mZURHhG1F9JdG/XX7ZlfjaQLC9iqWwShsjTB8aXAgsL4ppU3cTKASlEwSusYr7keDmMKZsmaNdzS
Yx2tdlK0rzpwB8uFYMGKYNjvC1OGtDXBBwIYq7o09U3W/9SVRLBC16fj1RRugcaGOdRTjUxSI301
4tlFl5+7PSH/sVReIbi1WETSlCDMIexQcC6ML6WsqMIjLvS/87PiQkxpj+5I0XGULYV3t75FQo5b
ocrcqnbTADZoz+3sa/2h0nFua5ys/dbEF6sU3SZEQ8mtTQJJTj1tMJRUeZjlr7noPXc9aftqEX+X
bNIwMpD0Y/fYCgdelAODAiS8Zd2loScs3RZ4H3+hVMe6L2j9gpY+DYpTQOQPWnvXY+JIFjJ8UPnz
klN9EHiLYBT5W6ZuISNOIOj28tiKUj0/fYxRBO2MnuHmkKeyPCqipWE+vuEpfDUleDgbFazFOBfV
kEnxGhkExtZ9I6JQEzikxixfLGdor9imEcCyYd+Bmjv1x72+b3wR84Jo3rio0ZmDAq0oWNPX3xvl
0RgeDRH1oAiCCxrKaDVdGDNPR/OjLP0zYdCSSRA3RI7AhQ2QD7Z2yiLTlEQ7FPXvTPDwbjubCIIL
EWqtmtD/xFDl6W3dHgZdcA8SjRMXERrc8XXIAiO4jp9Ky+2xF+Xq47YN/3Gq+xNeeQaHYYwHqDTA
CBm6A/khOCay04O+3mGRNTmBFvUv9yX+tZs0SQbVaCBS9ZKN1Gl7R4tiwfSLop3ObbJ1JClFWwIl
BuF775vP3WnYscrZaJdcRNFu1RNAD2Ci6RT0AHytTATq2IaylBM0wIzyR5YIPGHdmgUA+wcWi78f
cCsbZgDQE+PlD9Hamp5tp8EDXyysBF5/H1qg8TGgNtMoZYegSUZzgka0HWSe9nZJPbnovG6sCifM
kDkx0jtTiQTHFqGtXHhoy8zQB5be0u8GL0ZOzfYUPz8aINARq+OtrrGFqVyYqApQm0yUlV6UfkFx
aJVuqw/1YGgLEC5QEJOEJMWrF/SynqzsYtNP24tY5H5coJg6EuWdhu930iWsL7GoeGpzkAg6q996
nx7glTwCD7c7mldW7aNlSS9Fb7ybNgCDS/rQYFCCjN2IRoru+7k7aXs0cPsxNDqdCvI7uxIVPqI6
ezbw77bufycGoFyQgMhPFYYqbhNWdZcXpzK+DqGHQm/b9BxDxlkwS6s7+AJNezuMNbJzmWoCDbmt
9DykjXlnxP2UO5mutId8KJOjYY16d8jt3rrvwEm362ajTNw6jQ2cOKVwVzRhcTeNuXqv9SSsXGue
xugSZxKI/kicTt8CO1J3TabF3tRMOdq+oPz+ZKngTXDsuFfxTJ/JeOkifZVP4PMco1NsmtSplKm5
aqQ0uMyDXnu1VeXSoYFgEHHqrK1zZ4op6MdQz5A7OOd3/4yjbIJIplQt0GnEYLrPLXSFQvlpGj/J
ZdvcQ+K+BhdlMA29o3RJ+bUgYQ8BdXmKPmV1TiZve3RXWyb+LDLMJRc2cqMtw/klRN4ZN4EPoUs0
FVuucZlPkC9Bt6WoV3B961zMJxc77GiShqLCsqh36VdjrxxyNzhYF9uZd40feqKzrWgVclEkkizQ
eQRwny7bj8pVEJ3HWcQ6/R+jaBkaOIrAZ8b3ckWt1qbgY8UpEwLVp9+voWHtzJWbx059ZNpXvSOJ
Qv764v+Dyl9NZkOHxAjKLTCSno5ml/lAwOpo+f+/QrH1gXxF40INepFMdA0CTVdCCHzdZibuBtPP
bX9k7vY+tLyCcKFFDvBuFKgAQaWWq0WVQ/TBiZLbQTluA61aA7Fn0yKaqYNY/m1UKY2wCLXawmaN
7qf5Xuru9Y89ki8wONcL9WQIIxPGjKfswdqzq+N3qDEc/39ZqvUTwAKO28+Kwu4rY4ATKt1vMaxv
thdlTkOd7Lr0Kl/Ejr/qfn/wwI7/dgihp6wpLcUQDs1DXT2qVOAL778PhV3ocoM4iukq8ZnzqsAB
oO9kVJtN1kE2omMezs/bXrASjN5icE4dN6hm03RwQqYNKD511CCWuPfiHC/5GDK3P4joo9773VtA
zsGrWcugpcJIKMeHKDD9oTzrvXUQmCUaOm7PpG2S045i6FjxtOpGkLvNa6ct3Ba0aRqKvnTiiSxb
xzQtxD9FtiFd9tYdZnAtdbI5I4uvnav+MRsENSdsRb4NDWzkXr/PjVybW3ZOLAqLdFQgNqHt4kkN
gaKWj2qY+pYiyDavz9QrHjeGSW2WBBv86IJuRXaknnS7EKXWjhxUolyICIoN7eKe0tQTnasSpo3G
lWyiSftKWFT5PrC+HT32LywgwqYboD4DiN4O3TaECuqUuv2cfYvR7LPtfSJH4I4UtZUp6KMHFM29
OfhiWqJFy2Z6yxO42D219SwNJgBaCDIaB2SCr6Sf7OrNmosrkVa1yO+4KG5CAndoVKDNxg+TfsEr
pTOY+ygFc2Pjb4+cyA+4CN7PsaagdGV0i+oOx9SiGTytlQUHagHIu9aeJp3Bgg97lN4PIZOQmvdx
LxTFE8wR39xTB5E86R1MwfbXnJnmfenHfqCCz4XtRaK8s8DnCBccTPSK4FICo3L1lKOCPYm//9XU
8LmKfMibSM0BUJCvSN47SXinJw/bGMyTNvyacGFgiBJKlQRjFs2mG6Oxt0g+R0nn2OU/oI0Nq902
3MobwZuYQLiYkA0qCZDcRkS900/VPv6nO2gXDYqtjJMZTGOHcC+6Oq4cUt5icsFBp51qKAxz2Jsn
zUv2M/V+P4bSA5N/FgypyC+4UEFa0MYiuCLsQSBU+hIPQm5rkaNz4YFoE62L/yPtupYjx5XlFzGC
BP0rXTt5jUYavTDGLR3oPb/+JrSmKYjbOFcbceI87EQou8BCoVCoyqyAMO96hCMaxIH2S90tfofL
DHkQfDKWU11yES5CZIqOXjAW+jTlSylBFLz7VoWDm5KAzZxNWezU36Q48gSwl43UP6R6mRK1BjMS
RE0+u7PZYIXWd6zfOBFSXm77iAYidAVzZ/gfZ6RstWqjj29L2nnhrgAHy/yNiROBYPOgHz5j2xmN
78up2j4bFQtouPe/vfD4g0NNJ7uSdhDg3asCvM3wu4Lj0qTK1OSSToAb5ucxhH3mvYqAJTCKJScf
/EQzZfSrg0let7itjabSUOp0FGP6I+uWRSX3zvrVpw5e/Bw2blAromCyeUyuELmNPRi6OnQaEHXw
hibYB8PePqHf82ZwozvtUQ4iN/W1HJe5TznnCpnb4/GilNJsApnNKGqYJw4Pmje4JGCcaKUotd7c
Cis0fr+XdUZStrJdEL3Rv0r+3Psasg+WV2elyDrRl+Q2gypZsaX3wGt9FRJAaZC7xb72QL4VsCAt
GlIRfEY+O6i1nBrGAjirvKn069r6Y0bjKVgtDOP/P8OKowDEvdAugQTHB3mFOqcdpHNBBgNNraPc
yK4BLY7Esh8v7wW2QB+2wgqGHRGrzDc0q1TLwwr5Tv0l7O7q+VYHo7xsuTEY0q+HQeAgm/t7Bcft
PNloQ6VUYNWUeHpx7CZPFqn/sF98ySJuq5FunFCHqnFum3dTdVOLukW2A7CuQmUP2heyyg9JxLmR
L3rVItwflEAFAenU4DEYz0CIv/U+/H35A22bc0ZjO271geyRVkY4A03R46+WUT8Zi+ZehmAr8nHF
zhBsk60girHS7XICRGPul/GXVuqYl7sxLVW0Wzejw2rlOGfrzDFWSxVA9EV/I6AZTu031G9Rh0fv
r8Aq0cJxrqYtIyQ8GJgdUmdA1y8tHi6v2794gqlqaFxTrY+iFmrUUtAzIyWFJ7AZfVX2J3f0yqDY
kQdNxCS8UUhlMeEfPD785K2RVCGq8y4U4tSgCKSb+jr0Enf+OXwlHlouAkuIyT7+R+c4Y3Insk5m
UCjIwGxRuSV+9Rj5mSt9BWXVAQmA7Ig+23bRaWUk5/DmJIMYvQNgr7/pykz7IQ4St/cYw1z8qn4T
6WxsO8rZQs79G9JSqaswEWfZN7L6sPz/OSnefzXO67NEHVPSwyBlgNzZWPvq5CiiNnCRL/LXlbKo
I2tmd7z0ig1GD6fBGVHOIo7sFK7omWI7jJ+XjIuxkzm1qsYcERO2R72UXorZRKumSD5h49EYS2fI
pmlCN8aUdS556UGCRFS2dPSQ7Oen2LNd5WgE2g/R+NSmD0A/QcFrj6Jr/PQUoXXaQJcc51KdRU6P
94pd1sqyILsVoXDLFuEdzc5spA8mBT+feWhMUbvw5odZ2cEtmGEaWaHlLEF5ZfT7RRD9LjtP88Zg
Aj8oe9g3RwxlOpcDoQiVy/osrN4CSiQcIOPJiF5CPP7JsijYbgailWlcqteO6EgPNXyiIai/Y2AX
D7njHVPfYTeR9He8u2yT4Fvxz0dFpdd6zzJZZXCpvCtEvdaiv8/F1agE/5ZGYU5T3srKY2IICsLb
9YvzevFda1Gsjv08wABW5ZZ96i3B4uVYteXecMDj/3Y5/XJ50baj0AqUi6WTRWmksmfuMXZZ/7jk
j3fLvXJU8HqJdPw/+gTfv9ZFRW+3BuAk1bd2ZjDt6XND4e3oKvHygO7G+8sGir4al1Sg5N20IO9A
uTM6pfZjKiSBYqfbh+N2tYBciKBFpDCeKbjdrQVaQGWf7HTUnGSc7p8M4yswLloUaWL0RoaTz+gK
J6NXNHsktSEIDps3jBUIFxygpiIZaL5h6TLoNI8JegyZN4h6DEVfhgsPdpn0dZPBFea00lHviUEj
MBBRpBOg8J1tktknTV8DhcbLfRI2tzKEyi+7mGgP8b1sOCTmQVGAMQSzr3pxMCKCY/iPzWAsoyO6
0/4LnmloNtT8VLz4vk//Fx3URpqED6Q/sqEPBZIbxX4M/mxwEJU4mf9+9O8zGFvg1V3DtOveaMCs
6aYahDKtI20TtzACKmLN386Vcd79bRW/UzN1bMec+fb14NEvbNTQfkC5GC0IXn5XBpI3iUZLtp3j
DMnt3T5dJinUAVlWvywMoi7C6LB9Bp4RuA07q8qYIjjg0PAM8MDTYDol1+mPMYAexTVkWkW+QbbD
0RmQ27xqJc16MgCQ1VdmXDei39Jr4SEsHSWfnjokFc1OS8G7M7ssu5DQ3+kK9sNmVXf1JbmdnWlF
qugLXKbLkMuGpSfrL6014T63i7RHquFka39IsWgidjtu/W06bvrvPbUdjDikM0wPKylz2sjwMUjq
9BRyNLbZOFM5uWWW7Pqpfbxs8HY2dQbmMoOlXiaisKisWDs7e0nkk4R71mWMf8kOziDsw6/2IWau
BilMAGLZPsSurvQgOYJfDhvEuKqvsjeWF7RGCj/mZQ+2ZPbvK9zRjEypZGnP0jvDS3PQT+GhTZ2x
R/FV2nU76Zv2cNnUy7sSQ4bvEaHEWgwJC29Z+txZE8aIGsFiijyFCzVahcnDpsRaJgoyUXW6N/3M
OEyKvIf+lj9ge6hlLjolRAvJBRvbxm1ijtgHfJrdcNfvSjdzlVfDIQH1Jc/wL6/idjxlvQu6ptkE
rw/vl3ECCRYGgdGasdzqj+jqRjPI0AfLzRyEYJjA0wp1DVHxYfOwWGFyTrosuRbKMzD18Ah6G7zn
zD4hrlWIBK9Y3PxwKq2AOK9UuwWzFrqKxRwkx0yv6mk/QmQjag62Vgi8ZXN7r7A4f5QHmeSGAaMG
8OCaIejmZDfqfl/+XCIQ9u+rbdYPdmUlCwySFfmAJ+3bGAQaxFD9yzDbucPKGM4LCcmqrGpgDESA
2Tw/uiP9jLozxkjkPXU/9WAJtXOiaAS8D3wnYSSrVQ/FSBTcrOuBHmMiuj8zL/7oCP8A8Lc+bca7
PFTRWMEh2je3sZe5LBMiTn4rKjlsF7rOxvDTTGEl65WaGHit3MV3qDrUT5hjyg6jF7llQCenP4lG
CrbrKStIbkNBsyZXywnrJx8nqEsp++gac9d+cy3KxllecGkduQ2Fbl2QT0Ex2S0sEHGniyOPjZsu
xNVjcjfEEt5k6UHgi5uBfmUct7EkyahsU4LPdyDM635Nj2lg+9JvGAgdc+QmYe7kAn/Z3mZnd+G3
mbIME61hpmJlTtb0zih9H7UngWHb0emMwm2yzoy7kkhA6TwlgMya4s3fjSNo9hMMTNeecozsA4GE
rhPf/9fvyCWcMSFkBMvq6JJ53ifN+IIK1iNm04KoqZ8qvXK11PYumyv6jFzKmXUmqrERtgU0qUGr
W0Iv6jLABqcjqoomJMtN1TasD8qbZaxnTYeJXwy+/MmsmFzVh9Sp/od8Z/sEO0NxxpB21FGyB9Q0
2Z6cqcHYSAdl6hxVfbxs1baTnJG4LLkvNVpLDCkxOt0b5EFyB7RhgeBKpn489OjglIiIsnozCbEU
TOugB9X8oC86l5aZgGmXXQ/CXVq41WPumi5aH0CI7yolFvRTZbkVIrcXdAuz+5B/xUm97DuKF1jB
zMhbWexD5FoBcB6vVuncFAygwFyw4lW39La6naDdfK0EsWs/j7Xz56mggNSFzX5VbvsjwyRohe5y
xYW2nRUsT5jXFJ0Xm660+mGcK9Vl0bVdiR+WzIcEDD0qPfX91SCLShwbZHrYHisgzpOyJGnbuQBQ
fDBvZQidp94QepL7kxGPNg/GCRN8broTckGww+fCyvOSG3JRGIvFnAnCTBD+LHcZnlUHH6cvWq0+
9YJhK6xzGkTRmGB+nyCFyTLMaYmDvuhf1OJQTU+WIXCl7dMWEtYqdgYeMVTOlSxpbsORHfDykfG1
JMdmnx9Uv9qJNsV2KrFC4nxDX9CIrphAan2mTA+StHs0QpyYIDMGlPdoLLkcbP4FkL1FEtW2PzBf
6xkGjXSMn7nFVbhbDmigdrXHxQ1RVY7hHaJHwc1z1j7Dcbt+UquuLCfADflSeW1uZxAHt62gDs3f
ly3b3GUrJO6btTq6LqAWx55YzV9mH6OLYLlXp+GU1EtwGUpkFPfRcqI2S9IgYoep9sNuipfEHk+h
bQqC9OZ5urKI8/SkUrM5jWFRbYI8eAob1Znnpf2PHvG2GVY3jrlOo0pin4j1GYEKMzladzYuAtXN
fKCvuBz6l1dv60PZ4CiWcRlVTc3kMsy20GZVrbB643hrjr/i/mExnu3o62WUzVxhDcMnlSTRSI65
VSTp0X68Zpfs8ireZ3jhF9ZGtr7UGos5zGoJE3tIk2wGFlPrNr6qQeuOv2MPPLjd/FYcsUAn/0Vg
4FbesAZl67wCpaZFo2wAqLyrqQOJdTdkPIuFJ/nKg6yACBfM4YwJt90Lu8WY6/ERf43NbTbDyEet
GnB7xMb2qtwdDkFAaqfHmJbsYBrZ7XxkEuNtg/8wOeRZlN1u7cA1PrcDLbuTCzuH7RSPHzFpj3XT
umkqbBDdSpPWONwW1EH5HpcUOIzaGHJYVYCv6lZIJ6BMOp6ILEwWNliOCFlB8jSCSpUVpZGwz3pM
l0DD91wglGyBbPjYI1kpbiI0HBaaI1rSzZNhDczViRYC/R20MSNN+aPz6pt+F3r0BxoAj9Ju2CWB
qLWdfaILLsRr2GAEpZPkCXb2PV7J8sKr4nvbuFLL3ZT9oPSnYLds1QfW1nFRJ8p6NAiwcMAS3gL9
htkTeyth1Q7hc4Iiso2LPV2RdhVeHP8Ey07ElQZH3RsH9hhk/4FB2KA4thifRMOeILgKNibfICsb
dWM1LZC1XXf4+80uPQqdZSvlQx+dpukokeoW/9SlSRVoQQq0+/7V61NfS76OK23z1QDBmSiD3qxW
2TKTn0H9EmRz3D7UhsIo8gxwzCzpmXUyzT9DJOysR4YIm9+3w8s/cPyRqA7VklUJ4NiRWN5Ys2Md
Nb/cSd/bID9EoTPcZEGiuJd9VITKbcCo1JSclkAt7MzJzasBwgyDYPpLtJJv/746NZph1A1iv61k
tB8yXBEMz34lLxh69ehT/Zm3mNWHews6K7hZrxabMD/RdtMV46npg/aQHvv95aXb3nDnD8ZtOLWt
wJXE/KOhr5r+2JF9oxQOHW6l8NY27i6DbVbU10axD7kyyiokeQhNoPU4/SZPY4de7HUQgmy+/smy
b//6j5DcYd+nFsH2YOv42nnSS+vUbuhFu3yHZx/HgAJg8Mktfl5T7oxXdDluJJZ+amhnmH8z9mZ9
Zx8bB/3ZN6IUajMpVIgKskdVx6glB1YXbRPJLQ6fjPolriXLz1l+7EUaNcwNPpw5KxTmRqsPJ0ed
Vs45UKD8rWi3w/zl8mcS/X0uTEVhOPaLgr8fzfdWcz2IRNm2Pe9sAJ8cdN08dyoDSA+DJ39VPPA2
lJpj+uauvMtDB5Qwp6HzLlu1nRmsULnAZA25NJkmUFm2pwetk73imoArgurnaG0Qed5mHFzBsbNn
9ZVmsHL2lQq4Vj22du1ZxXU0h6Jrj+BbWVxCkGs9lQlbSpazsy4rcElSO7C81iOBide4fQYhFZGf
b6PaioX4QTBIzqFWNc0ik70hzeWuMxdMKYqGbjcfiG3lDMF+wmr5pCgbwwjVX7co30ZW8vvpZOGh
dkQHxeRjbPH38IQqlCifE1nGBcUyadI5KgCb0H2xPCSz4EIn+vtcBFQjTc4zduWYzZtMvUqn+8te
vnmdWi0bF4HCsamtNsHfr2IVtSXzmBSNa5TW5NEuuSVdP4o8UITIRSMkV6W+pEBkl4vcp7dg1sAo
DJhKjraPUAuppDvWPKaKBJlES8mFqSoOY6JG7FMlv5v6ZAgl8AQAPMWBnMbTn3GQqd2jgoZ+C/C0
gkf+kO7xUubZd6KYIfJ6frYjtP8O7dr97M5+tk+Zptsv8MPeVgiLrPJJHi57jMhKLk6VWZ2QnkUQ
GXKFirIPDYFL/kvg/Wcr85oXQxrNet0DgcWoxVOc5D65HnD5TPcNVLRFBaft5PC8BwizeBU6DDoY
fZYBjw27EVw9y98SSrn2btqNJ5HE8PZNF0QENjEVA2LSXMQw6aRbC80nN89R/CQuWQ6yi07X+3xn
XC1NkMqgFGmgnCkqIW+vq2UiBuuQGTT4EtQA0iK7CusJ73I9dQjmP1AFxU1XR3bTuLiVCTL7rXNb
RXs6Xq3Qpq4aPMm4VGS0TUM6IZfS0kP+wJgrQgzzSbOb5KD3pXsxDfhGeHmHyYUXucuMqbWxvJhw
vdYMd5l+yImfNHFgiAb8txb0HRYXUdS2o3SRYV/4ahyt7yw5td38MCeO6tPjZ4ja0EWgGngDUPCC
ZfFd/+3QW1ZSSMjA6bMGtis5fVpGYasVO4y5dFHFHJ9KZIUR+fFNC0O3GHFh2ej6f1SC8QYpgmu7
2WH6GoGPWcySupEDqzJIA8Hbo8gE//d+90mkSKuOxqj9J0+5fVUYL9YS0NS/HLU2sqt3KFzUkqAv
uMwNUFLrkEDHs7saov1lCOZZH9bNMKDQgJdaG0Xe94bIRNJHubVQnet2eX2jd4/G+NIst2lxVGMR
SdW2PWcwzs1plpRRYgOsyZ4U+Se49TDWKdL0E4Fw/p0M2aBFmonkgPwetccm3ReNoNovWDS+QVkf
4sE0F9jRz0nQaN+j5ElrUPZHwK/3Y3W4/Ik2zi54wT+rxtdv9N6qURGDQT26AjBILYnqDGxFLvgA
z7iZ2tZMmwHmGNf5V9I449cYHGylq901e3vCVVlxGyeFGKL5VRz6tuMRxsRNhAfF1Hl911ix+lrL
8EiIBo+XcNcC2vjWB+RFxrtv4pXPl1dz6+BU5RUel5yicgp64xDdFkgGXDNBnTjf1R79Pl6xYQ1R
Y6TQPG6DaSON+wwaPagRl+YJ7UDO9IMg1ykK5PdyxeqKohNscwesLOS2mdwmejulWFE8p0xeuzid
itqYIe9zv75u9p1fDRjWRBV3JyppCheX23wK0WutzQGN3qfYZ6d1d2r8dIFyaOaZd6Jeq7fs9IPr
nk3lq3855nUjiXXtQMkbzdFudcf0gTOX3KaPpt/9obgRU+2404IsiDwh/R0L85fguWMgnyJaSvTN
dw08XbXu4iTXE+rFZG+JdENZsL+ExR0GS1T2mCAGVvZVup0OydHwStwasbKpT69Fl1/Rl3zz61V+
SbOpSgrmRJ3HCgkFXlPCLxUaBcpAT6HccHlXbrqsJYMKz9IhVcIXjYe8myPQQE6IqPtZ95b50Nf+
ZYhti84YvK9k4M8y0gqnqQ0iz5txt5xsd7mPv2N+00uENDNk85BYwXG+kVVTmOQ1TOqiGAKNdjQp
6U00F+nXoSNh5piT1UCDPit75TgRGkHvGY2RhwYdpZBrsgiN73VDywdX68b814yG7sUhVdJCDHe/
zCUemZoHvcjUHhWyoc+fm4bmxFXtIrlt8nH+HtVz85RadLrRpTi+aTJr/LloVSsYgds8nVZmcm6p
yVUR9yy9M8tbdblOM+/yZxP9fZb4rfywzk2zM1v8/bY8GeQ5zgS1iq2rjSqvDGA/YAUw07hLchKi
+26Xf508yamPy77Zz7cG6ED/5Awxv/1Hf3+7Iq9Aw7laQMIC5zCm1yz+FUm3ivCavRmcVoZxB11C
ZhJaLHus2Yw33kRcO3fkR3vHXkREkV/0mbhjDqSPrT1TGKSkD2n4rIpoAER/nzvT5kEe7VqDG8zd
Q0XBaEpfLvuZMDxwR1eVmUovN0CofnYvaFaCmmR1sqmvHC30ITQiAQ5BxOPrLnZPQolEWLAsOw7F
QW722SdK6GvP5ussURHWw8K2Tq2XP+IZkx+haKx/8x509rG30aaVH2v2bGbqDAgwADkjyYJKyv2M
aIHViUb2RFBcIGjTOKXdgAUr7Pl+NAoPswR+apT3+SKCejsKPpy1eClVdIuYYGblvDmp+nCJG9wm
paKHZHFdIA8uXyM1PKH5+UsU9q5GMTNaSDehKqQx2t63Z3DO1dUyDrWiBDgt7sv8e6R8GSMQ0drO
IH8Lp1+h8c1Wdp0l0rLfXt8zLOf/aaUiKIW4BXRm5jRgjrfABNCpjlZJgsN+876Bp2i8R6OzSOUV
Csd8hkjTAAO7OC6uYjWed2NlzX6+zBaavMOfVC0UDIMppiv3ZeIJNvp2KDnDc3ExLKeuMsa3gM+a
Nli4tzzTTa7iB0ZVbx+EtBHMNT+60xmRcyeK1/cyIjA4D30wET6ypiPWeRmFRzmA5tJJFPtFJnIu
VGq1ElYxAMP4ONbXnSpKRkUAnLMkENAozAZrKN9bOnqJPNbAanlhoO7qK6t04tbR9ubh8pfbDpn/
LCNPkyaZiSbRClbFCjpzid+r0L6enP8GwqVtJZRHpjYDCDX8YrzKakgnCHpWt3fa2Q4uZZIN1Yo7
BUFzUX20g+ndS5OfluhzB9oZhguYylJUip7Dktpvc7+CjA/rxTCpD9myk/giL/o6zGVWR4FR6DhC
KawK1cC0g7A51p9QQkIt8Rw5eCW7XFWHBPzczO1m1zpCT+MpuVrc2cu9+STqh2W78sKu1bk4oShZ
FaUsDs8pOgWKndIlDpFQm72dF++y0211QL4zjIsQZPl7w2rmXwyAaIGMINiaI/cQtgRuxSNFRjun
YqA3W+E7j9JWR1WxwGxtMsMv2NQ2+gApggWuk6i67PU7Edf5ZlV9DcktptzN4SzLBdouvBkPB62T
v+Zu4qbf0e3+pmNlfhEs6cZEs7pG5JZ0rCFgQGYgjkfmKegIcpMDOLXFM2ZbB7aCbqe31wITrbKc
59MoSi3IMrz1q+V+HIDAO7oqD4Vf7PpPTO6AgfcMxgUPrZ6TtIQErhtPJ8X4looS7c08eA3AhY1U
6eIeImnMGiUwQbQZBx0Es3uPkTYK3zc3PX8Nx4UNuzJoaRh4jpD2S8AGpPWbGH2T7C1JRIuwlXes
oVgEW0Uo2luS1emwbArY7EO2YxKfRKgSL4LhXL3uFxtcg28PSIydpfurdVF0xm+NkMATLPBJ6OD2
MHjepjHWB20qkBC3fv59waRh8prU6H7DlPK1iY6P8m5Au7bbPouqblvn1xqYyy6aNOqmPASwnpYo
u0F2qrqejV9zJTgnt06UNQ6XZJiVRitJB04eXpWdr0wPc6p84rhfYXwQvmxqdENkuCST7gH9mM60
OO0sevdgPsyfJGsQLkCE4RB38sKuLvRLGe/6UDAhufWivnYFgwsK8dhm6ZIBgDVBgrICNVBy1wcO
3BvB9Z66kghRZBIXJZZC7sECDEQWz4mLNHqX/B5Bsv0dqtyIeyR3MJR6OaSLMLlQMfR2T20LmFn2
s84DVUhnsnkunncU/8q9tEkLdVcGgDd1tqOWH7nboRF49lQ/EY4FCPzb4AJFkoL3V4nhe7J50sev
SYcWKtFeFWHwp6BaSPakwaTOOpTRUU8PlYh6b/tsXy0bFw+qqo3DtoAdBcWoUgUCwxYKPraPwQbr
UT+WqK4Ku4y3z9x/gh8/WjY0g05oyzCvwMDmLc/gt2C+x0guGxH//uYi4vka9QBMYcr8E3ZsWkOX
K1A6JIZnNrslOaSxINZtxtQVBOcLFPJLlUoB0Ye1Uxs3pvllatF2oNmCTbQNpKs4NhT0tPFERLRX
0TViIU3PJvXGShO3ti1fwphESUSUp9uphEpglsbEx/nh+0UJG/CBQ6agPy4B0/REx16g72SPNW6I
Xiw2o8MKjIuBM4nNskxw7A7mfuyvR+HlYzM6rAC4kDfOU4uRPACoj6gbfMUVHsMzg5sMDmjQQAsq
qhG/5Y0fjo0VIBfvpGZgkxAAbH20vjBZNVRk/MQdfO0Oc+kn6g37wTXwAMA0pwNdd4XiNKJFZTtj
lTJlM2SCQx1fkIJ1HXyARzt0DbRdTr4VJCB4wky8iI9ks/imrMzmtoK6zJnZ5zDbzq5KKBbqi+ao
02uFkZp0cEz8l7Z7GOL9Jw6XFSoXKJOlCqM4xAZUo11SfsnM+8t/fzOGgP7XVjQmTcOfLVIJYhCZ
qaU2zXUePnQTHDUi3mWQzddmbOp/ULi1oyQlWpUmSJlwKkPcYDl1oRtema6hOCoisXSQRITDIsO4
hVNmKSoyE5Bl60zmt1xxFvtBYBY7QT7uhLNZ3AkjSZFpphMWj3U1MyWPzjw2p3qnMnoGyV92dfLG
KR+2Tqw9ig4bZsEHdA3dZ6qqQxCAb/YZM2PsQScDlanyy6Q+xZPmWsaBJr/LUdjqvBlkVlhcFJOS
pDO1DFjxVf8HqPxwm0xcIwbN7JsWwElk2+ZxsMLjghpRhkbWGZ5ZHbL0juiBvTwpUuxf/oKbTrKC
4UIZOj80RU0hxFKAsg3cP7NEIRUhONo2g9UKhP2IVbCS5BqsxhS2tGXiaPVTMtcChO39pdkYx1aJ
bUP/8z1EZhqmVMiASCZFOSZZj8oxyWNHmSe0W8TtI+lIu5fjvg7CpLPcGXMG7lTJtROZWuVIxixi
B9o2+p9fxA/0VwRKOiMmqlEqh8baaD+o9fT1Mx/vDMFdX2rDNGNzAkTeYpRKDx17mD2zbd3LMCJL
ONfvUlRrLAswVQqmOwiKJr2obL29u86WcN4eWv3SFEyfbr7vPDWogtArnq0rHDVgRQtvasEtSWQR
+/eVQxpFu1BaA86Wr5oa14koE+yr7dB0Nohz+a7LzFSRsGZxj3abudrHkH8s2/iXHE+P+UI+k6We
3d/kjheQ6Zph3MGg2D5k5dUwIOrPVxkVjdeJ9hn/AJcn0BmlIeyy68OfonjWF82LDjU42Y/9Qcxs
un2JWZnGHTHVNI5LogOx9acGDS80yHak91swH7vNrlfc+Omyu7NP8+FU0aEnp6M9FiKD3LlZVVUZ
UkPFWuKBJqqcGOpUzeNljE0HXGFwRtlTBDkAhpEoEuQzTE+xicADtz/VCoMLiVUYz51eA8PKk32T
zHgaVa/i2AxkpIYWte4N47vVyfsuqQ56qQfpUvvyKHpT2ZrjVZXzz+B7MiPSFLaValAgAueh1x2q
KzbMEN1DuseXXOqkN13uh7dMIUU4xyNYZr5DM7XMuFcsLIE2qP7S5ict6QShhGwe1Cv7uOioR6oa
GSHD2DWHyMucEXVzjPl5BiiZlX2RBNphvu091obfXGuIbDU0JGcP12JflDRsX+xWP4aLo1NC8wjt
Jfjm1GdSs9GxOplP5uuMVqpM2Eq1WVBdoXFhVM7bsY4GfNq6NJ9SvMm47ZC4JjQrM6l87emyn8f0
txaJhkdFuFxwrRbw8+Q9lpyS2GmQu2TXkvqQ1K8aOYZJGcTV7F3er8KF5QIsbu0h6PGwsI1HjrMf
u+0uDqYHc1f46X0r8CmRfVwESqXCrKgK+3r5UFevZvnNyhZnbg9FfmvId1IkGmb6l1hhYIgESgN4
e+JWdBhlMDQk+JID5gwyh7lO7cbechM3wRzg9V2oyrd5c8CY9N+I3ILKnZRIWsZ8R7ccaVzcCG1k
007uMXFkQD1E2L2xHdbPgNyi2gNaUzoVgMY1ng3RRVQ4lqcvTuNbt2zgWHsGjf616ElvOzqcUblA
P+sQK2snfMo4T72qe7Yn9dDmL5X087KDiqzjgn1Tk7AbBpySZYKhkea7RuhRldrdf0LhOzVluy2W
3sIaQoz5sFT2z1nqnc5oRMPhLEx9PIL/WbW3t6lVfjYSiSYEGpFuk9adu9Sd5FnNlDhgcMSlK58M
LGdtgxm4Jje0y6K9pQ+Vb0sjNMxidGkaM56EL5u+fZScfxIX5pVmitFVjAzLyDIvlCyQUcSK6Boj
+Ipv23Rl9ySRRK8NtinQ3GT/JsQ3EkG5Y9sOmxHWQUwRvFzvU9+pq61I16DMHKX5QcFwUUx1QTK6
1blpEtPWVBtkE5aqcRhSDzUTO4oGNDhIj9pxvEE/AM56DN1RjzVugnDiiX5KD+EdLHcclaPUYBoD
sFNSg+p8RspIYx+D19ekUB8HYhyynGI4bamfC6105CzKcaWRnUkRMYRtLPK7X8KF03quTMOo8Euq
onYKDEZrz5e9cSOsvAPgoieoPMxYKwCAvmW85wTy9CJlj/1nSqvvcLig2coZHmaLeHCHHq2qmMjQ
HMZLN/2x+AT5CxXynW/sgHeAXLzE/rbDKE0GPGE+FAREivSpUUXbbOuF9h0KFy3VuupjucfyGdIj
yUwnhJKuZOxV895ebkrU3hvQZJfpQ698aSjxIuVu1m/75G4a93NsCE570a/h26eGsq6HNsSvAb+H
F94zTe7qEQTTLriS9lBcBatIM/0POkYCL9W58kE7t43a1vi4GAvfdV2DOU7RIIbgc+pc1Kxiq2+y
FKb17YM6BE1xM0SHy1thKzVbf0ydizZhWytSlMIMac94i1twLum+casySn5hyitaMy7GxCAa1KUG
YB1B1bvGaFknOGhES8bFjp5UqiVjkI09DLKxzKjb540gfIis4MKHYraFHCbAmNUvUBSvDUGeIPr7
XNioIimkqo7PXhi3fX8cS8EJI/r7XJSwQmQENouvWnul17hv6d8FTiVC4CIEhA6iWWNOBepYphxa
4CoHAohkh7fGQP5SPopHVwWQfMcDmTuti9hescnvYfpRZaI4s5FVmcQC+S80X/WPE9tVksVyEmeI
rW8mtW4euWzEznJCxzhV/wMd2uYxtUJkJq/ymYxky2SCYA+RLb3D7OJ9+zu+laCImh/qQ/KLaUbi
cUz3Ln+8zR20QuV2UEJBEFukQO2X6yTe59HDMgiGa7Zj9gqD20E6TcplAJfGX21zsO33nPlh6nXP
ILjyMKQe0GMxXuudJ6KBF5nHba6ixthNbqcwLz+2Ei7A+V5eflxewq3GlXe+wu2wdojkLGS+It9P
QXxXBdnr0jlzgcN/RCmD3he6N+5FT8VCWG7b0S5OCpoAlikTt26GSfgeMlrGlwbjHtKOnEbFFQ2e
bu6786fk+YD0zKqN+S93sfVrUyRLJ/r73DG7jG3RlxK+l0nujPal7QW3pW1/MFifEbGhLsv9/alX
MBWhYx6tSr/TcARj15XWCmnDt7fyGYU7yfVMhRhEVSApeS0SJ7yHosLkvTIhjO5YWK6NZ80At1xf
1Bu41YcIegsDnXlojJAVfigB2lpZgYaFHmNgxpHhsRY6xdX2oGF2L3v95kquoLhNHTfmUmUMypRe
ZbJrFSgffEa17Z093PY1yrZEs5TN7LEd2R130TE69FcppCr/Bwp2kUncPq5GYidqKfWuZN/O2uhI
mDC2ra+X1237wrdaOG7bxniaDecCKOT+xGq8CrhAnPAKz6PRQQ4KTKiTB/XLZVCBZXzWbE1VRPQZ
H6sjf7TpjRo+K59poFp/Kz5DtmtcFCwZGIpyVWBSLwVxaYiYeGviCPVYf3TymXaZd5jcRoszWlAa
Yy0LFY/mFVpmRK2VW9W+dxBcxmyWqC2WBGZFX3ufjRC/sc2CGvV/Uz3bahx5h8ci5CoNiCE5oIUl
8MLr2WdU4OTO3BGvuhYNO4p8gv37Cig14jhNBwCpiXUI1btqqLxoFuRRm/H87Oz/R9qVNceN89pf
pCpJpLZXLa3u9u7YzvKiSjyJ9n3Xr7+HnvnSGkYR5zrPXSU0QPAQBIEDvv1Az+QOM4EhpDebUzpl
LkaECe40Ij04jEjNYLLCFiIshGhdh4I9dB7rArTbPGyJLGOSt6FSE1Vn/7ZWJhmmNlvwtDJy8sxW
PsmeYidu6ne5raW2/qp41UPhixCd/XkuuWesxXLeQK0pjkYDYtviapl/LHXu4gbsJP21VX3Zxwih
ipxDKAUoQZSAOcTdqPhsUFRY2+o9RUmiDF4dpz7QKzHRw5aHrDXkzpGm0wYF9Z095l78iPNrWXT9
2cTbtQDOPxIzDYDrzIRoBUB9uTcrhyRi4VmMCTogOH6ID/2VnNs19QUWZfCzt3rcgVI3cYuRKBAN
VhKf1RcvV+r9G7G/I3aVrcfff/kKd7CUejNMKgN5EnrVtX4G20Fhs/nbSoR4A8PwvonL+7YinZVx
+QZgqUHy9C17WZiPk4T+Q8xqzPvcTVXBJVMkiAvcYl3Oh0iDKePynuQPkXRTTtjukaixUuCOfC8w
yIWqvmEnSk0Gf9INr9TfQYWzXieeZC2TFULoCBFyeqySO9kQ3LdEpuIwwyr0bkiZHyQU50f9fezA
tduCdzf4vO/fW8Ql/9KEQ4xm0cMijHELrz1Wao42DR+NKcbVckxYTUpnSzcBCLmqc3IOzEPeOrKI
OZntoJ0d9vbgvDrEumboJyuDLef0mKb3Uf0h028VdHEumEHk7au7ddCsfZ0Dkj6QSD9rsGuuosjh
S9ifu/j1z0RwgGEkfZsTi23h4i4vHrXluISCdNBmCnCtBgcTQyXLXZfAZBg1hEVj9bjxTeVJPoYB
nkrB+S/wRX5KWlFHilZJEFZprZ2M953sK8uXKhVc6wS7lq/RRnorGUkNMW34kKATWlgfIlj7t1lA
Kz9TUhkMVgMENJ/Sr92p9atvEa74qNLwiIPryHEGXWEnolcQWY8LOsp6MBP0HEKq9DUPzrl+r8Mv
AtE02s0Yd+US/HDsOAqnKeqh3fBKz5GTuelziplFwwubVRS6mSCYEhmT/b4yZr1UkxwqEJfSh0Y/
G/01EeacRB7BTLuSEZKsNBMWr1G/eiJufZPJYC1mN6y3dqI7DLqJP+5vXrZxdrCIr4WapbRXMhbr
kqF2ukK+Czv9ySwSt26yAygL7EamLqgYnvfFiuI2woEGnRp90ViU0bgyyi0wa8A1WJcCcpeazXiB
onNt2LKosl9kYQ5HCrLUuq5DrKljICspbV003lYU0fDlUOm4jBJGeMIvwRvhFgFqptnM6djJr3MV
I7XAdfauR4vVXuAzRGaSl/q8QKZS3pnWOQjc/eUS7Gmepy7OtCwdGcSPzaHorswO76rLuRX3pDJw
2HFH/mEZPBhW0DDIyk6zhCIcxZYeyW0QuigTdbrnBCzeAtWE68VcZrXpyj4bao1Ct0ZxR1COPpWP
f1euKZlLliNBh4e4ZUaAJnzOi4bDVMgT9CSYrEjV0NGs1pkKIUiyCHPPnhyiyEpjdlKEYKc7sERA
6xeKs9wqZ1z8/OUdpJnryIpysYZexbhw6rAklYBYSnYH1ggnioQwKXISDjssiTay0cB46Ut1qh9C
zwRr8uDl9yhbscVrJXJ+DjMseYCLhBCnqZPd9ao9NI2jhI0TCtlvBJrxKS/V6EA5zQ4A+aFCdx0r
QeuJbdyMruLJR/poCeg0BXDIp7+QtRlzPYd7SGjMLk9jd/wj3NC4VNcY437XsHyrov3QTLyZ6Dem
9ilQRP0HglOMfyHuJE1Swhx2Y5NPlKvYR+ULPFxUfSkyFwcVBHwOOnwa1/7Q79qrivxZ4MmTbOhR
t9Q9g6KyvZ6rgxkUXtX8FQL+9pdFpAeHCo2Uj23O0hd54VdKZ4eBaAq0KDrjW+SrWelRpwoR5s3o
GQdw7vid3XkYOg3SRHFCRhRPaBwmlJLZyoRdELLr5WDqNhqxD9XH2OkP9fWs2qorg+pnEpVVCmBc
46AhBNWgRVmetSy+6+oVXRrk3wV7SLBY/KvxQuSwzHrIQLnAHH5Xpc9/5Aw6l6ToyzrTxwrfX5LH
GDO7RbTXAvjkO+Tb0EBzELORQV+DGS2b0klNn1VDVJIlOsh1Bq6rg3zphzgKWOxAH7rInfGmH3td
ZxtOfV1NLppbcCsQMdWI/FznIKFbUMsUmNCu9bpr4iJRl7jktrxmF6zq2fisiOaXClyO72ZMYzmo
MnbI9sF9PnlaHtph9Wf4wLfHL1beTCWD01i5WcgpbgTXeZEOXKBgSpM5ywG+rxaRLYF/k77kIgoL
oTtwiDCaKJjFzGD2ZGX61HSjzgnu6T24MxqWF/5szD78wdvfTCLNOECY6jjLEgZ7ZeO086eg8Wsq
yJQJRPBtZxTdFqRk4G3mH8rEcCi91pLe2ddD5NcGhwpm2zezPMLNULIG8iXM+kC/J5jdnxcQ8Vvg
LxLeYTbfgVeXGIMLFlAT+E8eiVFpLNeFi3Ic+oHR3vayLXoJFqAqXyVbW7M2piwAp+k9aQ+pqMJf
tEocLjSqlQQxq5ANukep1B0lvmnC2d5fJZEQ9vsK8QY5pmj/gRLK+FGb/2oKTGfWBO7GtsnODYJv
PFt6IvWVBEfQyedqujXy0VbiuzzLnba7iamAEV2kEYcMzURAgsSyLCT7IkuYvwO+ubYR0SBuL76O
kRoYrKGplNulSiw1tUTwQh/NgR+NpVcYrQBCf7OBfsrgQ/k+nzuQ+0OG7OsPLJTH/E88li9nGUeR
+JKyWa8Esvr/6cSH8lYRJhlewmC5u96bEXK1DuxH74tjqOIpmyWQIi/EgMpcNL1OqCq3cTEsmcpo
DsYNOnOie8luAbQI985qb7Pdm3wXZXG2veSiK3fSG21YFxk4aXBj/qwVsq3Q2Q17QTAucBKN28EV
CbSiZ2UcNQjaaCp5TT0KnESkB7d/DR0BZNdARFu9Vtmz2Wtu2nx4D0ZcbMXF+jWtMqNn6Sh0xnhN
s7hmYDnT2B32xfzmuL3I4XZuGJv/VPEo1j/Fh8PH1CG+9TB5bBIIZj8LzqjtwPIikTvgNbnTUcEG
zSrpoVc/zsutWn5spqd9xURuwGGFqRZF8LavwvFrjays6JFeoAUf3stJQJughhao97et/KEIMY1h
OpqVv6/Hb25IP83Fx/l6kQygBoYg5W5wMd31UD4jO/NtctAioiFx0h/nB9GFWeDgfOwfJpUZZhlk
msVsz/RWJY+aIXhGERmQA4MuDDQdxG84oNB/SqzWJkqJdn+UoAqpt9infj0LLybkIKGj4HlXE6bO
F+kuPipX3bG4UvzeZbw675rfjHzaRRwHD1JlDVPAxGU6QjArspP8qhSVGoiWiJl3FUPIStiDewNC
YvWcpZ+I4TbDw77riVaIg4alqcNgsbBCcoduYLVz0/rGMq+kQMQgK9irOocIw1AOEfLUeFjNb+vu
nIiw4DdlGZcV4cCgKaYkrdmKjI5l2SqYiBgvUPQj+FDomCJe+KYTv4jLFkVy+Zh/CtKuTxjUzY5h
F/capra6GQqDv40JsoOMn8Sibo1ma2Etj8A9+HtAm0ZZE8SQPAyKbdHjTCOnGL19BxGsGx/5F0ON
NjMJ65Zat1n1oRT1aLJl2dm3fLA/JSQJC3bOKqDQaIMPtL/Tra9G+qntjkZ8fN9T4U8vMTiYyOul
yw0d4oqoQqL4KkRvb2382LeZaGHY76t9m6paKqcM9igYjGsUD7Qo7aqFVcEsdtszHQcPc29EIJjD
+lsfpLs3IqzDkNsDSrXNK+uzqJtI5AgcUoyFpk3LAKU0ottd/h0hy77VRAI4hJjiiWYzQwi9vBpS
xMfDX/sCfnOLvSw+BxFqOsVjytJdUQ+6gOIwHDGuPX+b3lL4InuJpPGl7ZWmDAMtoU9yzShjS395
JGfGPBkeRDdmUYRncikBAs6/aGBFnskJBA82KDujg/y5/RT0mH3IZGr3hnz4M3Oa3N0iDKW6WWYo
aNyh6h3F4bFT/WCPgZGXfhTI2jzeVUOjBI2zGuVz1kQfEysCeTEey0pGz5x7rKl1qZy0tOtT5gW3
onTRdl3LSiTvj/mg6U0Fka0X32JilIMBKMhaY1Cxm30Rzf/edP6VMM41E63RaxDH4Ik9wBju7Ef7
rtzkRQAfy+ptYfRJBgEzMCJChleRrpfym2CZmJ/9AkkEpasKJSAy4APZuG86aujzAD8krLTZbw+s
VLtDOk+U398OmuENlkYIhg0SLrg022KuqqhBK07kgDZBUmwKbjdUiXtURSe+bWnIJbLpZe97ll5J
Zou5wvdZwewLNMZise6G5m2s6fINY0afZsUdvPowX0nEfgdrksF8/3/acmdKSMqhzNCr6iQWBk1F
j7WoinDz0FoJ4E6TsM1lFLnAnO08+7EkuV3ZuCMIvPZdZNPRV2K4Y8Q0ELVoBcQ02rFOrvt3MAr+
y07crq1mXe1oje8n6nXRXkFE965Xn5UK3F5VCPpqMUxiAPw8qJpL1M/7JtpO2lwE8GUqfar2cVxA
QJjZ8W2HkyrAEAmWoGpPYLVEougPBXLHR640VS2zrTQc2tqZb9mcw+CQxkhOhc70pfB1gUSBF/BF
KzUtQdrTQ6CFS1Pe6x/qQTQia/tMXFmRw4cu1NWqjyEjfhk986xiPjW6eUe7BfsA7oTzN+0kqtgS
yuSQQV1SvTKZd3eucpjPsqOhdRXtA+cGI15d9rpaHwVrJ9i3fLkKBqXJizxCZPWqonf9bXABxiSM
aKHHkMoFPczgPuqPwlFNQi/lAMNsaGJMFQRHrWf64HS5S2+oW4K4BuMF/wuXLdu6vxwuqwXloCMa
KlNJDAaBQ4GujFNi3caZOxvPzYL5ZPS0b1j29/ekcUAyNSjPAcUS2qjb0R6z00QTJ4k/ZIogjBKt
H4cmVpNQ3ZSZy1Sho2vXSRHamWig7fZ+Myly6pguhAvOv0+sVonMZVKqAemr2m6jxzwQ5BEEAvhb
cGRIkZ4xAWX0kJefp0nwLPmb0/6nBvxldw7w1GBqJTT40BDHRPvXo/bG/dvZMXgtm9PkMUptUWQt
0ouLcZMyxKSnGmKb6vNQvyrU3fcy0fc5kDIXucn0BF5mxh9B46+Vf+1//ze79GI39gdWsQpymMkc
mEwBt/wK6tsjCnEPjNcC7ecH8VvHtjdfxLHfV+IwEKxATyzEBdNdEJ2itrPN2hfotL01L0I45BnU
CMMymZDWC/zptbpOHxW7diSwQI+WHd1mt2x2pf4oEMvW4ldEuIjl8EcLNANRH9Yq/9F74FdH516P
GW8oJfVYfkm6FnVZipyDgyCamX2GPC3aIYJbqThKmQDiRIvFoUJZjukwMzs2ystY3RbTI9i/9o0m
WCr+EoyG2zEyO6igxV+67hhmqmdF1JFnUTmbwFb8DRgvev8ImrLparHkg2KM9r4uAnPx993WWtLU
mqDLNN9GYIdqz42IPWH7iPvpYiYHBzQ1TTVusSL18CzPZ8N6llG3FDdPzXAU1sdsXta0izAOGrRG
suKIYTb6/WNH9TCswte89BQmtngUpsKcaWf38OOV5Ii2VU0gTQnd+kdxGv3SKQI39qldnvo7nLNX
vcu44Cpn/BiJIIPh9J50DjJiJeykuYdh5YfkSTsQDLeLr9VP8xvpvuj1azt1sLIshxRBmBdLpkNX
44NyoE7qhefuzEAXnBjv6lkmK2EcSjR5Q7OgAiy11VVYfCaiJ4LfBLUXP+FgQlKTOAyYNm7nlogn
8WCu3So+e1xZvMaXXO3PcMmS/32IyHpT6DSCQLXN78qqtdOZPpOB/tl+trhbTztgLDed4RNzmB3V
obKX6cu8vOyDhgCXLOaYqwOxKZKGYGo0DsRhfjLCxtNM0X1UtED89AqjliqjHqHI8Gkq7Ul1VS/B
4QSPIE7xlbxMvnioOXPhnQ1lceBR5vIoGSn0kpf8LKGejz7SAjRTqbfExz8zIRdTmGOhlFMGB2+i
x0499qIWze1M7WUHWRw4lEqjLEEGXQz01LzlhbMr42FGMUgsnF8h8gcOGuQcBYJNCGUQ9J/iSr5S
MIxt316Cc8riAMEw6yjWGdZlwVczf+y7s5wIaoFEYaXFYUKqFZVEDJhsZhRNyoDCEgy3YcPyDF8/
TF/+Qw3afviFa8y/d5IpW9JSG1ALkexL/vXtZu2hVX48KN74YT6KzuJ9M5r8gAMprrpFYygkhV5t
XFfycZD+7FgyZQ4drHYkcsLCo/HcoES19g0vPg0oyvgv9+dtnNCRLrVUMM1qPNFsNWYGyK97ZF0K
e3ay5BmlBu50pT/1pm8gY/ufpG5GgCuh3ObSrCpZpB5Ck6lwBtUJijtjvCaxoBZuc1+txHD7KhnC
sCm7DuGFfG/Ko92DtW9/W4kkcNtKW1ozTisoIo+LLdPE1kQbdztuWCnB7arEmpqZMhHVJ3bD0I6q
ZJevmALIXpE/i7L1mw5+kfbGHLI6mtRkkGSC0mxG5EZTv7JuR+uwb7NtnFjJ4M7YZumCwmDLEp2S
p+Y+c0vHvNZt0Creg4NESGwsUonbT7Exx3IWQSVVfZrNawNvHfH8uq/T5sm3UomL0SVNraM+HpD+
HWs7rxR/DJtvS12ALhM0BcLIdRP2VuL4g3Yx0GDNfKKNHOlDeDSOtTMcy0+zZUv+cCOdhM8bzEi/
HO0riczIK7/ousWQZgMSwcOp4vHmuvdzP0P2K7PT+wKFiuTzvkW3D+CVRA4jOnWZQwqWAXDGhnbR
j3ZdXue9b1XnODLsvH6qgsRrlIey9vYlC/b0W+XmStUxJhgSWEPVOm9tK/tRCul+Ni9ZK9U41Jjy
MO/LEarljc0otKRbpBOBwOAuj866aJSHyP85ACl1U08tkFE7Wm+Py1FRbeOYuLlvfSURkmauXNqJ
je44V3TlEQjmeTuIEeA9kK0gUVD7Epwi+TkSce8JFoufKNubiaRg6BDCXPNOQacredl3BsHG5qk6
KrnQzIrg+6P5scgPykwdkh+r5sUSVkOxVd/ZYjxlR6QuFaZeQVQm3yIGjPKnIjrNmB02f8zG475a
oqXhAGQM4tSycixNWL+ky1kpX9tY9LosOrn4YYCS3JLZTKFQdxjRzBp7zcfiiOmkHg4uV33c14jB
wZ71OLhIQw2VixUQWEXPs1KPJ6Udz5lcemX2rjhXNxEtqbKimXx5UjwUbdONI4z3Mrh/l4oH1xg7
d2bN4pL4aXkT7Q0MB1TAZUtVvlscZekG6UssVq3ZLpvxUjqT/YjRBxbKDuaj8PVoc0+t5HEH5lRF
qTUzwKheWeUpJpY6k2xbX3VUVYSgMiocIqgJ3XTHlUTu+DTmek60ssWz3HwXL2dtuRlFDLgiEZzH
h1RCH3IIpdL6NTCutQAxWyxC9i0hVAGDl26ahq6av0AttQIllwG1xonUfjJ7pSh62locqsD7zLd5
OPymqqOsVLQa1RQTiJdk5Xso0mFrI60FcBtpmZtylkZWrhGadlu/SLjI6dKXTj38/zfsWg4XnBNq
dgvtIUceVXdAnR/SwLrm9Y2gL2AThtaCuNM2N5M5t5hC8XJTnOKrGjPcpcWm+rE81ZjULeK821wh
QmUgg0x/nV84K1NR0ADEnMmiuJMWOaORCvrAt04luhLBrVFpyKbSShBhZuGhkW7AGmfL/U1Sf+/M
6bS/TpvhOip3KEaTGiZR+ZoaDCrqs07FfVRR7PyH6VuHf1gXux/1qUGbpjBi2QI8Sg1cfTXL+nXg
UzyBNrCUkQ8Jk2OEbhhPf6PkaFGpuxwnj6VghAGuSCbnJWVWpLHKakSKzjd91Yu96EONR97Q69GM
0/gZ+m3t91hWMxVF1lSFUB7Yh1BpWxoC9qg/uJgZ6k126gfHDEF851suFUWCW0E8xUA+qqqYM2Hy
BXNZsrSN0bFg6bDE9vKUuZJToAVaw92rOMeHUthqJJLIWTXMzExZGhYC4H32TI56YltOHCGnz54a
Q1fI1bW52zVKZdky8bCt8zYNw2jUaV5jxuADaMLxfsEmz1oP/zF7shXJr6VxR2Vdq1mQUkjLiBOg
3iE6JN+yH8xFkwfhGHuRMO6URDZalnpajWDtXNwWj5vRoTjOh/ognhq9hWEYOkIpMqBwT5k7yGq9
MTA8tRmdhnxXUKeiid7utxBsJYDPM8RZWKVy345Om1g+ybUPdTl+i6zY78r+SBbRYcP+Lx8drsVx
KYdQ7rt0HqEPRc0LhpPO1YwOjcd4/lhYvTvrJ7nRRbt7y/fXMjnf6BUVJDwRVEQGmb0MR+5gx2Aw
QpNd7orLpzabDtbyOPeos1LDtBromF1PGP2anul9Ox36BDQOi9f57ZV8OzuBQ95Tt7WWy0VWQaZF
NWFyteU+CF7H5XEfJgW++FYFsrqPJ8aiq3qE74MxRLEDLbyK9UYgY/OQWyvBnajpHEo5xXxQ3FXU
s2UTt7gL3F5DQxwD/zwQvtAx5NvzSC78KfRYG5oAWvXDfJCMr5H1pE6HYpHvk/mc553zDiOiUlox
EDgaBl8RlvTSmA0V9ENbfZF86IK/9r+/bUANdyKCwFdX3n5frVJuqLWZtvB21g3e3rYOWhxceqIg
B2MT2UQ1BFuRNmhyf4rjnG7p26VNG4hT0dGlfp3Vl7n/LlBpE29XMth/WKmkaKDawEsjJikflEN+
ROgR2snL6IIV7Cikftr08pUwzgGrSG2yukTtyGCdpPkkCSkZRRbjHE5r66CxULeGpxLloOBZAaHG
5xzU2YMXIAGUMrY6QxCnCr2CO/8TNTfHVumYV8yzzQitJAcxPoqNrDN4/4TtT9sguDIjf3DF9YSW
dwhU7kzMtkIVOE7l3E8+qqGLusfxgNd9tD6Ie74E5uWTXYZazDExYV5qVnY2PYbVXagLCt5EMrhT
rETjVVmhesaJW3DmXPedJ43+vtOLRPCH1hDgPSiBG+rLlzgs0BWA4V2iOFTg63ymazDJ3JYJ9ED+
U7tjjRvZHWJCNN84rE50wbzDm/ckCleAoXKAgbCQdkEExbTyLmmvB1G9tEgnZtgVWBiNko1SBscL
M88aU1uuIgGEi5aGQwgjn7pJrmG1rpWfKRlt2SiPZkoETiZShMMJ00prqSBQxCTnvHqYrJd9D9tM
7K9XgsMEoy4UpGwhoM9cxuEfnqccxCHJLSscEQXNm0bDcWRaBtFxG+e2zFxj2mOhQVjRngxK7EJ7
yrNP+xqJZPB7ZlI6FcQ1iGUNR5U6UGOfqlB4ldpcl5UmXHg3qLHUB+MwOsuH4KZ66lEqpRj2SGzQ
1tiNTb8tKO8+7mu2GTavZHKbptZl0zI7yCxTPDueSuXYRrVnTh+H5KWwXkg72PsCRaZkv692kdYS
abFamHLMj9H8mFRXE8oH/kwGt4/MaZB0NFADRcMRDQBFGtiKqp3LEs9K+5LYl36J8Vbm47bSqE3F
THOYT8Nq1c9TgtRTYksS9fbliKzG76hJLzLQo4xOKt+Y0Wuj3JhE8JS+vWtXunAHa0fDktAZMjpX
dhRXsXGVV3wLj9DGZ1GVBfu/O3bja71K2qsdDjt4QXlbNJ8NuXHMwTfVr0l5O70vcr1oxpd89dSK
h7SHZtRnc4RjkNsGpwZZGLyAHyNh5CrYx3zxlx5VWiTrTJx8DPNHq/nyHmeguqoZiqyaPFlOOEtK
EKY4JrTiLl0+NfMXS/24L2Lbr3+K4LlyrDTvUmvAZYKYXwfrqdLOpI0dySgEJ952Mke/COLQO8Mk
QdoVuCQxp0POA/VEKdoHLdCIxwdJEKxuL8xFGAfjOkljve2hFY3xIHarpg9/ZjUOwMsE1cfziO/L
aE2RKm+OcqcIDwUVPKZstkVoK6txqK3l6JXNYlit9sbAq5GyxSHrxTea7mIqFBtHAWYhV7Rpt0Ho
Yj4OupOKLtmIhzfH7GIniL9Nwa0uqvIXLREH3RUxNL1gaZywiu1S+Z5NgjXaLIfSUGan44mFKir/
+F8G80TAB4CzHKRMCcH0FckxvL+7I8Yn2W6eRfOntu12kciBt6ZrvV71kDiZR5ladjd5PeZY7vue
SAiH3kssqa1aQQitUttSv7bBuRU1i4psx1+B5LSqyhEvo85yNx1kkG3UTvHRAHZfzwf9kB7kyiOn
fb1+gxA/rce//9dVqZggYWUXTFZVnaHElTz2B+uMjL2vvu8QvEjjIEJdOmVpZ2jYuWwGZeaG5+Io
v2VgRb29ghXj70h5JhNTiiDKbA7y8EAb1yoEgCcSweHEpEzENFBZ45DlMEuvVniaI9FbuUgG+30V
0KVpCJZX5niNdKDn6YRUKIPw2mVTLtHbdsUqvkSPOSKhHExYUzb3C9vETXFXZ14/fGw1gWLbSHTx
BC60m8F8nlQJRMTkKpNP9D2skSscUnlUIE0yDjnWJgvdNL6VdBTkia7h22HWRQcOFLqcETWwlFNy
kr3c+6K8yo6OTRu52iN9mpzAnsGG72XPol0rEMwP7CiNMdJrFnH12lOstC7eh+LkKW7vAt23ZCKK
IgRrxQ/uQFotQScQ1qr1JpeCox5h+E11ZINjn4FOSOqJJLKj/NcA9qdlCYcTyMOHUREzB0Su7W9U
0l36NoS0w3uzdRSgoEhDLrSYMJHRshoY9G/25uUKwbmx2Jm9OMsLisq8+ioWKSnYZPw8j6wlyKdU
kKkVX4LO8mazweQ/TXBwsX20Z0kOP1QjNrWM3d975QtZHqX0lJSHNLghy6d9G26a0FCoZeiaYWEg
77+BajBLK5P7DBsuva5R1djPoufeTYPhGZ0QDO2ECG6RypnWZjQWODy66aCnt7RYTrQShObbalyE
sN9XeGs2JkIwDULk5SYElbL1vG8mkRKcmSJ0JiyKgu/3luUpGFMcoTIIPKb7UjYvGCtTcQA+ol2h
Umpmqjq6DmVkO3PFJ3L3qDXvafjRVqI4IEe8p41NjUdVOix2V90NBdg7gpd9fTYHLq6lMERcLQtG
tCmlZUEhFTPv2MzUxa9PSLq7IgY/0fpzmC6DU3ZElwKQh1yH01mt35MdRBmIbumgciF8vCV1uhbR
JMUbNPlcwMX095yrq+9zyIlBhN3UNvi+Uc1oviq0b0HYv8u7LjpwG3FIJlXSYsiohvJL3Jog1FjG
Y6dph1EX9RFtr8dFFrcfEduXCtqt8fwheVoX2ih0E2iznZlZmYzbkkk1pTVoDtnxxiplYk/9nF9H
x8YPHNF7zvbuv2jD7cs0A/G8xSwnyREm/rmzFWIgryAu2YwOTMVkYzBRc8QX0ZHcDBdNzbEj229q
+6MNajur7NBMvKC13IEKEHP7jcoErTBIpAiR+aqYpU6ViIIsFoyedvjyxhd0kBzr6/g6eKorZlbZ
NOJKHocFdS9p1WBiixaz7gyJ7pTlnaJ+2EecTQRdCeFwIFdztc/Ze++cgwlBt2drsuPkuUte9+Vs
ns8XOTyF1Bx1JOpbKEO6Y9P5Mf0wl/mBTAko4WZnX9bmXlrJ4rJB1tg1RSFBVtfPTmUF10kjKhYU
rA1PgGrVbUFHZjaQMLgjZv21qOttBTYTeRw/+UDt8kExYkhpXmV0cj/2mBujntQ7+bW4/S9cPqJF
4kCoSPSlNxdmuHmyKw1TC9EIqjHKzSp+T7WlZqL2CtXRCKf4+lTw9mhJQJB+HA4TatrwxBNg2s/k
lPedn7aOKOu0nXRYyeMgKR/kMFQM9ir2T4qw9svvEmq+2Eti9SDdi6oTt13koiAXMBAdpS40QQ4q
aB9b5Sqdb7tElMHb9vSLDA4ixtFKulp+U+otz3BIb8gxAHXpdI6O+SFK7fTb/t4SacXhBUmjeGwW
SFT1ATU2lt2Qp6AT1kSRrXD+slr8zW/sWoCfCjHsKqZg/Eb5bN3qbn6S/MZXJOG0sE3Pt1A5TzQU
sRl8F3Tfg667nUt4R5U8RuUDGecTmaSrJAtuwtB83jfiJuiupHH7LOmTMU8oojyCmELJnRA9h518
VIVzp1gU9MutaCWIreYqnEymMLesFmrNmUvPoFlCllJW7OnMTixxB932JlvJ4zZZk0e9MrZQLI0w
nJK8/j0AEEPlcrsYwW/HjklREmc7tbcSym20KQVMLTmUBJagni16y0w0KHjUUfCYiFJ7m565ksZv
ubKn0kigYuOiX944ZHfNsdHsHlyFOtj7tKfy476zbO64lUBux3XFMJiyCYHyfEfpx6EEvZosorbd
Pmp+SvmlQbrMcxD9MCOynCzrY49clolY0KvyXzrZt4PRlTzujG6MdFCSjmnlL4cYNVPkNgc/3X9p
Xd6ME1ei2CZZbQIj0K2FFFAtkJ8q66QPJyO/arOb3rpJVUHosb1YIBm1UBRrKjyHZSBbWRIqOEHb
mtidOVN7UWViN6US+/tusQn91kUSp5VlxEqS6YgNQv3Q9JE9oi/7zySwnbCym1kbtO8mSNADNFUu
/adBSgTPKCJzcUDYBmbXVDJEtOn3mt6aBEXm3ed9NX7j2hdLcSCYqUXXkgBron/pXBOTyIej1try
HduwFQpJBoHAbX+7yONA0KqNsFnYA5eqX0VyijknVx1YT4rsEBSWnTa5u6+gyBM4/CtLM54bFLA4
apLiJuwGxtOfCeAgz1japJ51GJBW11N0R1Gh92cCOIgLm7TJMg0CLDhyNLhzKwqU5M2D8Oea8BRz
pq7/86aq+qzmmRybq/HA7r6ivMr2o+plX/Jcc0WkgVGdGUtDP8qCuLaKD2l5aPGMwUgcTcM2Ojfy
Q8EpIfJynmu9DduiGxgetJ5yIG7pmyeptSlYOBU0C0+Y7nPaXzTmVr/GFheTcvAQEZwWYJVFbBGl
TtRMMw794SyX2k2fptQ1ujEUuMl22HSRyKHFYBj9rJeQWFf3qTQhn3hb5eckErIDb6mmyypVcS9R
KUrC/o18CnjaqkmZ2YMHa6Cw4oP8HJ5zjDGenMnLjuT7Qu3qhnX9vEPFtWRuq1VaYZiVBskzxdQQ
zOGl3WRLwVUbCd70tkBjLYjbcvnQy0sFynQHo5Nf5Hk6qkru7zvIZjLzIsPiSVc6UETkcQsZZFqe
p5YxHMyemqKjfJ6uB7W8j+bsJcLB3Fig3hMI31fQ+oWBBeXE8TxD+N9Roe70pcOmNWvn6LZBG3vh
E1EZytZpttZX/bfb6ERWgkhl+ga+Kn2Po1saCs6WzQgbGVX0ZBELaVV+TGBkTQqmj729UY0eGKsP
CTDmGwqW0SrVONEXBewlIqfcxJa1UO5EW2a1CMrpTSirfNKupNv45hVVxajqikpH9GK0vXQXHbnt
J0daZWrsHW6Z/jIkryMf931D9H1uk8VJoqmEvc7TwpWLa6P8uv99tnd4ZNQx+xL705AVnW+ENMYA
9wMD7NfyOT7WN4Zn+P9lau1vluUih+m5CtDCSrbGNoS/de4CyI89/Z7F7L0bHSu/vxIVoGyb7SKO
i6PAWmIUzQK1quHq/0i7ruXIdV37RapSFvmq0MF2O8zYk15U4wnKEpXD199F73OnNbR28xz71a4S
GiQAgiCwlqWeNCn/81bitF43wczGrI2skEIA79GYgdxW7+p97DvBsp+Af9ctYN40r82bzAdfOJFk
7ps3krV0weps1g4kSrCaFujdQR7ysfB+1DcGDk8ZRN3m8MFalGCAujKYRhK/xCb0SGLIov+VnbRr
xbP91u9+87R0Jm+Co11LFUJ+hBaYxigh1Um/LvqplOEEb6Y+tqY7MHw+WCmGXEuZNXBeQUAbqJ7p
IRP9arQeilEvNTbnF4had5os6G7v20qqEHWntmWhES1I7x/IFcaJdsmJC0yv5U3imx6wEiWkPIM9
Z+1MoSDispsZ944ULnEzdKwkCC7d4R27j1EO8prEH6qnsftEsnDn2Ids8HFrrYudbt2W485x9kat
eRqoNFP6dQzvBjAWoDJ314IU+XI0kyktuL2DEYysHbC+JnuOnYcxkvZdcM96FS9XSgt+Xzl1mmol
lEZvmw8KEi+LvDE+gGeivLb2sz/c5oGturmNxwNpO+ILMssl6YLf95itZkkJ/dQr3UPxCBAkzyhH
1Mj2uoA3QQ77cj9+rp/7z8wbPoCCxR8UyRpvh/LVEggRgQ5gY8pjLAEPPnwJ+toNfY5uqlzhWL/S
P7xvU4VYYPS9oRchlLbqEkyzn0IiezyVmI04uGvoiqp2KST0DprfCvu6SEuJEi+zOBe27iU0rA7A
RasW1eB5OnmadgBmvY45HO2h32e/Ety9/uF5aX2O7s04vS1ow4/oQz++ay1f6pPrX1E5RaZzAyqN
zG20Oy2VPHTKQtyL9awkOICsWSYe4v6xjtKvTwgKewPNzbGkvrl1x1rF8Jf8cyXKoiPJax7DSw2j
cElAm8mzs5tokE1XbGeyZ5N/OU1WkoZ8VpVYgST6UTtyoy8C4/PwzB9kwCY+nSJfZpKS4PpyLK8k
Um0yBwLsUVzrOMkfDSzkZf9FCWDb9NEZbKF/hz+C/52XOW2sg8cZcoadsZt+gvznmtyX161v/G7c
wme1O8kCiESkWN+YwzqySAWRSvu5z3e1IUlpZd8XyrX91Kb5yFUqCKi9y0H16UQkLR3baRFqpv9Z
N7GEMc6gCB5GCLGAMMljsfY5+cYL+VYw7zi6M+pb6b6RNkbwY/t1GEGjiqZTzXYM8QRYirbOOlgi
A0gxv+BozwP4qDjSYHPFTlJUvs17onaWJwT7tlSWYWSQB8wSDp6NcB99Uxkm/hfPAsBG/Qhi1Z1s
wm3b+s9SBatMADKQzCmkFvNXNoMrzzgo4ccaf1A5Vt+wz5Xj5cD4LwnhH5EiF00TGVGoV0jowxx9
0PyRt6pde3QVb/KIy24rf4r+G85k/fKGitgemEudcjJDLnfAIlgOhZc+G8CWLe5yz/gp0XLbN85a
8l+zCitLaiSNwqXx9GUCmZl2HQOavN1xLFYUNIGXInk835SoG6oB4BLLAirM3xJrNpuDbfLzADhV
1P5iNYUrUWrzHFiJEHKytldVPVUhwtwvcZAcHMAhQSs4Rf0IHKGr9BrwkVIIs03PWEkVPJE5+TxT
h4cZ49STT1Q76ZlsxGE7zKyECO5n9sRuCh2q8cpQexv/VIOJYIAj8zgIAShZ50ftl5zd4mUk5FWY
WckVHDBUNZZPNZRrA7yb8w7jGuAHYellcAdnb95xXg31EKaeLOJsL6ttOkBlwt1MBKKLgQKVFRFa
cM3+W8yCvLl1kk+XDWbbJM8i+P9XTgDsQ6vPKtRUInarxJ9RBb78/e1YApye/9dBsPmQxcRs+dz8
CyaRsdMDzdWurVvTVU70qr9jXnInfVreejYASsUfoYIXaB0ZoozPOPM5juVx+ZxfqztApHdgVb6s
37a/nSUJlh+ZOpC6SkjSVAfU9TiL1NK1FhLMfSyJHq9EUSD+2xq6HHRimJgb+nurxtpEV2MxdEFm
7xxauYX5AfyiuVNLKirbcgj4/HRDw9EqqGSrqcOyFuADtt16FfEtnYCc6DRJ6w6vwj1XiHDYMdVB
c54YDuOGTHaTdl0wX+UhnuSXw+AaJxvO7Hx/w9CIIE2wCTtvTIbu2S6ItCsL11MwnoX+ZWN45UyC
CGHl9GhOAfMBEWF5XxEM58kyLZ6u/RWKBAFCCBxo45DFaLqgDkG/xek39aNd++qO0yDJ4F037QBl
Q9VQTYe+gsGM56XqGcgdA7N23CH8Ppo/QiV1zXR3edVeX6K5VqiKG1TVNfIK/7KnAzA91aoDNqAb
nngTAzgkDXd6oCcOxsL2gyUxcb4Rr9ZxJVE4+tuk74yW1HCl5Y6Qz6ES2KMd6MANZLLX+O1VPCsn
1J7shLGqr6Gc1VzZ37XxJpl3nYxPbNPwVvoIUXw0e3CTl9iqVjX9KB6AGSiLCq/OImGThOhDnCka
mg5L5tATGb/GeGJrni4bgkwLwUMdgF9kbQ4RseEz6rNZ0tv++mHrRQcKeCRKLRs11b8jqFYY+mJY
XABeJN0yjG6YFu5CTd+RcPlgagBJXqpTuBRPnfX5sm7by/dHtFhWmR1ShuaCHbLGa3RMLNpXVkmW
TyZCuOt145L1VgjtjOG6BsN1sp/K4LIW2zt01kLwm5z1qdlbPP7EBzr6o7m//H2ZCoKz1LnDkq7D
9+MCFK/LXRSDbmZ5gxLUxnGD2XmCGQdhnYimh6SJjT4YtStSfI9HScqztUjr7wuLVC5KNIaN1gf9
4urgrMhy9/IqbdrxWoKwTAspmsJIoAEdgIj9aCb31lK6vXk/A+072ZXsRHuJUlthbC1SiDDdUJDc
6KHUEh5bTXO7+JAbHxRNkuNsGcBaDP//Kh2dx7bRQbjWB9nk59WVHvtA7pCsHl9/MfivZQhhJtTM
TOsVvQ/4CDjd5X7IXNO3AcqpH0DiK3sV3Tpr1uL4/1cqlYTzSc985dDZ2Fw1w28t/aLo1+pIJaea
bI+E7KBstTApLShmV4s7zl/SMrCHyJ26SmKAmxbuaBSJAfAAcDH5WyWKt3/dBGt7EOs3prZLc0lS
vblkq+8LiuRzO+LUJH1g0M6N26OJhui8AVJr7KaabAJRpoxwKIA6wh7zDsoo9DsLr/X8f+3YwKFD
z8qIYBqRAgYbo8b3LYykdjeWtFqzlRRSAOXZtqmD51MsyJrjkNUJeniCf0bkrWtMn91yfvQolr62
bvrnSpbgO0k4FmzoIlRIxqcZ9BdV9jTNXyQOysPXKwddCRHMC7wXVZEPEFIFM0ZOXRR9D06Q/+59
4OZ6xZ2swraZgK5XULC3UC30sEshkNedbK8EWFmy51D25Ydu7xyj58sKyhZRsDiFFEZn6xBnJzkg
YjCWNqHboPufmR5fDI8AZRnFAwpA4L+9FNSscavWVh+odeZOw840WneU3e83dSEUGLKGZplAn/xb
SJmNRTQ5iDmIbnN0mOitpUrOhNeN4lyRlQxhe7Koi/Rx4cfdAV4EjMF5dO3H6aEAvDfAFA3/8vZs
BoSVOGF7mFGBj7iHuMk5dO2tJUNqlCyZSI9p5VkcFyO+r6m3Gr0u2adeeVOEptTEdQrvGCiP/70t
UzTVgCvE3iejFdhh7SENkpw2m2qsRPBjdnWuZcyIGYlsHALF4Fb5s1NeT/Pj5a3YPNFWMgQTrjoT
eVQFNQhrPNPe6eGHavwYjZKIIxPDLWKlCm4E1GSt2QdDe1KH06DfVSCUnWSEGZvH2kobvqIrMd3U
0Zrm0KbsVFQrcysw49QbQFrV9+RXF6nH962eEKzjrrSnuoE8IzRcJ/xO03G32K5lS064bQddKSYE
gQVYAYaTYP0MvIIvfozyKKZh0T7FL+8ycIktaTaq2ARUGSiq2Zbgn0NqqvYywfAw4rO4yxG1WL+7
4jyiDTqN9rIi7EY4WIsTJyBHO5vMpYS4af5slfdTJNkl2fcFV02WalG6FMkOmQ9LdjcNHy5bgez7
gp/OLZC3oxi/f0nVoDaIR0EwdlnERij4a4kEN+27KO8AloEUqiaeWd+YsemWy9P7hAhOqoao36H3
ENkt2jgsK+Zsb7valtxzZKoIPkrK0nCcgu/G8GSnPu2fbBnK6+sXdGr8tVyCX451XbbRgOWqAkNz
4/txHwXNtfPUIij4HDQAkDCSHdqIcH+JFD00LtvKmrF4yXLs6/s5vY7MyGUyW5atnnBSq2A2B2ET
NEvU41zdVO2ByoDlZSIE72/UMbacHCKGcMGrduPS4tfwTj3EZ/kwXQBgmjhInYrrkAQ6PaGd4rI5
86UQktz1jojzBo1WmoVBIYKNmluah0L/2Kff+voQx1dV8nhZmGTRXr3Qg/ObDTwGONqNoQcK+TjK
at8yEUIMAJ2AGaUL9LG7D/r4SMOPcytJBLeN2EZFWgMxsaoLRjzHqkV1fr/t8TI8PhaO48d55g41
k+zNdsg8CxLMeKEh7ZuZVwjm8bYmxRM1ZbPu28t1FiGYsT1Vc5tlEJGx+7E/RclTHP6+vOnbFvZH
hDiLi0G3aGlb5JlgNPInuuvUB6O7CYs7hodT2Vy4RB+xqMbKVG9ViipH2jC3IpmXtQ/oPZeEsX85
+ynez0HMZQK+7O8UKglVc8p1ZBra3eDzqwDx7RtkNUEaKJjOubyA2zqdhYlm0A9GZxEsoEJmdySf
dPqUmIfLMrZN7SxDsAPNbOslIVBoQY8kcwY37WTvOBI1RLRVhvfEco4Q+/GWjKzzecwrN5ahPkv0
EC8cs1p24cRzTTqXHkoqASt0//JS8aV4HTH/LJUIrKr2tj0kFpbK3Bsgc8/2487c6QcZ0PdWNQAt
RYZmg7OHc+YKkSy2UeKOOtRT6AHw1d9b0JeAHM16AFGEl/j0K6Z7Liu2uUErgXxtV/cCLYtmtDWg
HhA7z3F11O1nWklSdJkI/v+VCHtRa6IX0GmIZj8CcJSSZX7XVsfLmnD3e7VFK02EzCYhlE0AkAHj
wMMJHeStH+m7qni8LGQ7f1pJEYJAjvJjby5QpvwSPoyfnEMSEL88jD8c7JF+iD7K+gk2LW8lUAgE
ujJWc2FCrfQ4HPOPyd7ZK1cgn5as3ub5thLDf8Zqk8JoLklpwg70VjuMRnxtzmXQkc4l/STxpe1A
epYlFiGcWU1DqmMN8xtka5jjNo/GXkOzLedOkK0fN+BXZoHaJBjNHFwTRcSf0SyWhlEFUbvf6/1j
RCUWsWnduPXhWU9Hv4IqGESbmgNNGE/XlM9DNroza/1Qk6F9v25l4Xn7SoxgBsuitUkVo5Lb7Cig
l1GK0g720fTN3iV3/Q1AEu7kxclt3QC2ooFuzjbFoSRiR8qIZyyUWcixyJ9pfpXKHl22Hco8y+D7
tzI8zW7bnPG0fdjF9zoGQIDageGd6ohOZZ/6jZSyedMgVgKFcBSnXRPFXCllutbovbTzmu/EK4ND
OzSg/lAfoKbwfUuNk8IZYHCOXdxObe2C982pdW9yskMzfWPSCvJmhFgJFAJfqbdNu4C9Kwh/pUfM
8f7gYNYctYOzai6e6ic3zp6PL8r70zbXciVaMH5AGiRNrUN03jxY012a7S+H282otPq+YPVhVBHa
JGEfdDX10y9a/Jg5SIekfeWvera4d63kCNFvqaiedg70oHq2t5nhFpNvNR9U2yvKpx5ZBWpnbifD
F9p0r7NU8XWGlQutam4pRWHcOIlLY+d2kJmHZIssscQDWpeusl5Uu7GLuyrZXd6i7Wi+0kL/24Gn
enBIaEJAerOgwy65yjwWFCBz5RmL7EFTKk1IkJSxKQGhDWn9VZJdNeicXdB2PS0nDhQjb9ySrR7/
/yo6scrIukLjW7QYg9uGse02bPYvL6HMDoSIEfZA+2UxhDRlp7ipYplumFpHA70h7xMkRIpMq8Dj
NkOQPQaJ9qn46uTf3ydBCAiaFoIEskQawdhp/taP+0b20LydIq/sTYgJiQl2gL6FEhHml0HAxJtw
l9vhynngTHTyCRCZCQixwaq6iMw8gagtDNU9jv8zdP/fsUes8erDiHdzhiXLh8/jNxaa7vRNkfVv
8nW/cCiJGDOtBbwPm0CJXgM1VrSfzNAfuu9pFhDr4V0mIMLchZE1hRgtGQLF/NlWj9mw72OJHcui
gAhyp8Fl9FKDDIrT7ZZ3bzbXuuHzor9+HflvuiTZREP5VcNTt0j001kxqU2rQ01GPRjFz7RwJ0OC
NrJtZWcRQhQtw1EDjuuAQDNVKJoo9yWR2cC/eM5ZhhA7u3GaJuAD4zT1B3SSZ0HsR08dRkjMXbGz
vkqno/lvfm10Z3lC8FTmeDCzHvLQNh8098VDB1xsFJrjA0/0ZxnkwHYYPYsTwuighGPf1VhCc3Id
lH9K+35mHy8b979Y3lmIEEInRmvO5IFY7U94bmox4JCd2h2umgAOk7GG8I9dWkAhmmYGpi1tExqB
fdO3y+y2UJwj637YuSF7tH09L/gShs6KCWF1ATVX5qRQzDFwyJWl/bOuHMU16xjljrb53cdF9bCU
7RIMVo9haVV9yqrm8+XllW2hEGudIe+0kDvazG5D44dhuoOsaV4iQqxIYbq06awWa4ouL31krlF5
ZfzjshoSZxYLUppZzeHAnblvvP6r8bZj/M9WicWoxEiBKT3h88t8W+lAsCW+FONVpoIQK3qWZFZU
QkbjHKLwZ6Q/XV6i7QPprIMQG9B1XXbosMS1PFHd3v4yNdcp6qmghVcX/7Iomc9SITCEaZeEZIBV
1ejxRsYQ+sZt/eOfQU7Hl+EYyzyJCiGiJKzP+x5Lx2uFpZ/elc8hBhK1QD0ssmZySYQQ5yXq2jBL
NkG1YfhsdzdxdqLml0pWKJadHFQIDvoQo0Vhhkpt46bH6PAPkwP1cuJxrD/5UNd2veN85FIhEhh6
DBweBvtgXb3LI9Nvi+ypqD72BVTs4LptGTRNe6g6HGIjBYhZ2B3jJD81GnPDyPhw2YYuRw1HhCUa
aZUZSooFiJf7lj1R7VEp3iICHXTgEiSOpeqCxhlZsgUgqbDS/LfpoLfx15BKHrG2TfMsQ3yWiYe6
nLt27gOdl7H9eEcb75+p8PlQVBK/27TNlTDh5tmPNFGrGApFIOkdE3cEIbv1vQSm0+W9kckRUidm
tbmmjlDKUj8tGEqan8f4Q5RJHud5QHp1Fq+0EQIihkgGO3GgTRftExBtsOCyFrLv8/+vbpqNotqg
RMT301x1E2u+1XVdsv2bRrxSQYiDXduYzVQhHwvzCMjTh1r5VjKJDNlm8P+v1KgYwI0KG46yZJXb
0iDuboED6E1d4V1er80DZKWMkBtpVbXoQ74gQBi49qd5YDnqzlSLfadND2EqCwCy7REiYBSacRTm
PJclPpgC7eJ4WZ3tdeNAwraN52rxfVkprNQuTQRynX6Ool1EMee8eHYiwzjbXrazHEEPleRVju59
HE4x9aLIdeYPRZK7eXrMmeTdR6aSENBIUqSZqkMltLT4ZX+FZNZ1Gse1qt3ltdu26z86iVFtmSpW
6jw4J/ZtAlpm3J912Zv59v6fZQjBDAyVYWPEUEZZKn+w5udcymclU0OIY0mHbn1da9D+U4Mihnp4
m3OZbIrmX46AsyJCHGOOXqXG0vIJhH+OgFgLOOJjGcyHSAvetzNCUEs0A4SoBMIK9Wv+Y1R/S5M7
2aLx/6/ijcVGkHny3G5sbsh3k5w6WfuSTIIQ0QgDMVs8QQclcaP+VH9VR4mjvJ7y5ncvnPn/cX4R
TAIlzTRDTYv3MHL8z9bLbyZfDXIfsIetawXRUd91+3H532fnBcFCNFisslfVBiYXmtda7Ibk1BL3
sglsZ98r5YQwYNOCEszWIA34HRseJ2XmT6Z9faT7alfulfcFAxE/wqzidtIjiJsyUK54LblTZV2g
EosQoSIyXZ9ovGDV9H7e6enkoqvuxDJJRUgSPk0hHGC2ustKC1I0vH0MmbnrDftrVYy+QcdPkj3a
fP8475EpBIW8LoeFdfCiwe6uJ9C6ahXGoUu0naTfO3O+StvYtVA5tDPZdkniqilEiLqgIWt42WHI
d136IH2N2766rFQTAkSsa90cGbCH9Mh7drJTeKMt4IyYEfHGwwh2cFnA4E7zOlP8482mEDAsk9Va
Q6FSOk8xplSye40RHVBk9o3WDqGbtlGgGOX+8h7KjFLIh6JxIqGhQeqUVuAccrMWA/TNx8tCuK9e
Uk2MF1mpARadq3bsjtqhOfBLtCptg5HpIoSMJidJnPcwx1zZqZWXOUfEvsuaSLxLfHujToXJaH4M
OmiDV41Ha3GCJj/O9E358B9jEJ/f9Kju7JbnDbkBGIo46Htnl9igtyayIWmJ2VlCvGBlFXblhL1R
9Uc63Yz6bYcLegrU8sWn1Jak39vSiAksCMPCpIfgVuhKw3REg+uK3j1FY+AMmV9Q8DY5PjA+p7mV
bNe2RZzFiT5VMwWNN0jx1NIIrMQ1HHsfy6hRtm3iLERwoTqPiwmBD7Fous1/hE6Ol5ihP142PJkm
ggvlHZ5KUYTEkQsSTOUh+pHYkgcYmRqC97A5rseYX1WswTWRtHTlp9k6zeqbXkWcP8slpt16bSjO
NEGTOH6yv1f05yx7W94+HM4ShKS7mtquAYfoPxWE5jpiknFc2fcFl9EYsB/GCN8nkXrTpur1ZL3T
cMUWmhh0cFHBwzLmSD9lNPw0FOVHtKkd3mVVImEmLReUy7iYahh1Ty26YTcaKkqqhmyCffsCed4T
wfEzq/xP8TlSv9rf6XgT57+d70TGmSJxE0Nw+EVdNCVduMOzzsU9dUIgK2UvRhJPEfNuNtJ4zEbs
P8YVPTxqZMaPdHxqpjcdzeclE1y+y7t0KjKIqbRH9EKjfKBEknAsWy7B5w0NSXbHa21z5NX90fn+
xvrXHyXEvNoAR16Rv/gi5p6a6/4Nw5y4A52/L/h6uhSW3gzYcKWiu9okx7Ga9kmYSsKvZMvFrDoy
1byzKRYqA4heeVPh9Cf1fk5kp7FkQ8SMGlD5dY4Hav6+0X0ZdeVj1AIBaq4BvnvZ8yUHsZhA23bE
VJVBoXSxCre2Zk9JqTclDXDBejCJZA3GsUEQeVnqv6TV5+3i+q/u3SBxGLKCQL/xYfb4o8qA+Vt/
elg85r4k1vR9GYCYVQ+T3io6DwghIkHWAy6n+ZDZMgw72baJKYCqLAU4KiBF+akUqbv8IoOsg0US
QU0hHLQo9IwVgyZzumCgbA4yBVytlb0zJ83LCpklygxECA09po0zmy8c0bNdEmO83AHvW5a6pTX6
yZCAIyr/cdk6JE4mJtdNprSmkWIVe3rbl9+bsvIs5VBJu2IluyUm13k8VK1ZINMp9ditYfD1lyiS
2N12wQyUoWBmUjH9I1IrA+AgItqM6RLAiHlJPD10BnPVoY3c0og1d5hx3maZ1xHQtsSabyq25Bds
2svqB/AsZuVqk12XVB9Q6VYa6iL3JUXvOjgVq6+RbFaLf+rV/W4lSvDqvrBYAxpTZPW6dWdk421R
Z5KTarsetJIhnOxxykxAykNGG4R7cIbt+tHVHwdcyCt/PpAquGyLmzayEid4tA0uNGIQbJ81XKO3
yq4eMv2dIgSHDod4ZkzDBuVAX4MxKkH8phRipYXgxFZWW01dYdFoe2DZKctujP7x8kJJ9l7sQ2vb
YU5QBoKdLwfVftJkKD6SjRBb0Mx+KuyaQoWcOkbv0SgrPxaqBj+aetV5SwQ6r5fYhOY0JmnSGsKq
GaUe21t6sAt9L8PD5TWT6WT87ZrZkhMl5nBLrDl24A6gt5UpSVhkIgTvb2wl0o0F2zICCtEixyif
fZJJ9n7zjFgtF/8RqxAz53GcmhX06NQmoOHizmrzuWueegZg4/B7jOP28sL9SxSwAHZtEZ2A9u5v
iX1bFhriKtTybLDDoDKnf41uXtrDeEVpGCVp0r8IxMu6YQF+jYiT+2qsR03u4JU4xtDJSyVwbyzu
4HH8Qra3l3fKE91J0RNL1XjzW/iUJ64NCrlin193sUf3OTDYZXXU7TkK8kc/0b2aIUxpw+sKbfBC
xbhD1/ryYb5bwIKSo9KJtohZlezi9sl0lincn81IdZqkg8wZx9FkBL3+GU2lxrI3ZF1bMkmCo9np
lNsmzygomgjwLqbTD1qZusYvGkuA8zfDIJgfCbXA162/vNWsXEGtmV0rMz+e8JKkE4A/zfvLtr/p
0SsJwnERL0rTxBQeHacubX9hmkGdni+L2EzAViKE48IYMdGnRVCisw/5D2cxXPpJCX9cFrJ9BzhL
0fmrwmqpmjBRdHWAFOXwj0v9hz4OIOiAyDdSV2bkErV0IWgAno+ysYBAhqHYULvumpvB2qn/M2kR
fxVb6SWYtRPlfRPx1VPYidHrrvcvL5zEAHTBmFnYZzQnMIASWBXmdNVoD30oMbLtpbJs3bJUE7zR
QkSP0FDg1Az17cJYPtaKfkra/KZpbMPVJ+MtrTEAtfx/WUJGV9pmGVoVf0VU6aEetJuJShl7+Jq8
ykxXMniAWNlaQsOsSVrIWO7QxcfxZ/GI4uXXeg/IXrS072Vzg9ubdFZK8FIWOkSb+PPbXHcu73rt
TH+UUbPJdknwU9bHwxgmDHezEaA/g3mrzNbdOACMRR0kB9J2XPujj3geNWViJX0EfQbnENIPYf4+
IxDPn1wZnQrZHNK7pb421S5gquxyLlktMamr5oYoDX/azc0fEztgWt216b53ZLC5/xLYzmslOGjS
ZAzsLBDU7chex4RR+gyAKY8DAs+H+nr+8JZ4cBbHt25l2yHIJC1tghWweD86n7IU5Lzv3B0hHJBU
DW1ENYQcjbIrUGLGx7rIg8t6yPZHiAMODy8JjwONcpqHI56rrcijpYySReKZthAK1MxpygUzQIED
0pL4vv1pyh7tZL4i+H6d6WlvcFvWlzulfo5MCZa2TAPB7auYkNRR+ELRUxe77XzPZO9zEhEiigx+
PyH2BBFqCeQFo572Q9o9mar2pnTpj+2KUDLo8AF2IY/LsfFpWE6KKQlbMj2Es1gBi5hGeVOUxkBW
xu4rgDPrsjuWZL9F1AXdaGzwCkGITj8m9DTIBj23u5nPp5cjeLhjmk1S5jBZ7aO9B3eL2z5lv6in
onwUzDcgFvWUR7QiXHZHmVZ8aVdhxRi12VArCO27LMDzwGc9LSWdS7LdETy+rrNc1biVNXrkFlHn
1saNLZ25kZz9Is7jODc17WYo0vjjbz74PirufKddgZtlx7wQpiFZue2a32q/hADQLHTJsg4Swzwo
j4a/XBu33QzCjf9mxlR23DhCOMDAS6Ozgdv4XXLLr6aT27nOtwWICAWw9WVzWZJNI0LaXuZRy5jO
l7M59GNA7AORPdzKRAiJOuh7ykrTIGLq9n10nLSvmsz0JNZNhMBQOkalDrwJK2x2VXKfEolpy74v
5ACFToc+sqGCo2BA6K5Tfl72TtmuE/4DVu6pRcyMhxYChrhHYYcc2GLfFwa7m+twX9vFIW2XUwhI
vs56sGrFNwCpGzrt+xIDIgSJKGlCVX3pbjSzfd7FtxoeJC5rKjMGIUikNXrlKu5M2fCkhX4z3Vky
dH3ZZgkpQTjqoZXwUDcOINm2adAusrGebREUKAGmQzieyN/bZYSFVlI+kGI1R51e2W/q/6fn7wvm
oMSkq0iFRqGi3TkpNl5iz9u7cP6+sNEDrYwU+CEo79Y73XRz9aEoj2/Z6LMIYaOb0k4iI4cKlnOA
iKYADdThfSKEjSYW0xhK4biVkdss/+Q4zNXTx8sytkuFq60Qov+cqgloQaBHSV9umtN1+9VGA+Te
CDIwnRgSefw3v77anpdNCP9UCycrjyBumcHbjukS/eNiMi9dXIN9u6yaxAhEJghtUJ0c7dg4aSrF
p4nbVEmQdd77hAjBf3AyzewwAQcM4+fJPOX1p76UmIFsi17+vwqeaQL2vZdpVZW/PvdgfG6uu6sm
iD/ovnqQgbFxw72wQy+hfCWNVHXGKLe6BfOJNfzTzP3a9Ixyd3nlZHKEGNDrdTJVCyyBlPeDetvi
oc/sNbceZ0mCwz90SSEhGDhO7tjNy2U9Y95UFXfUiCQHi8zUhGDA+sVgDTe1CvcPavWeoR2kbK5S
OxDigU0aq42Ll5v6GOhBviP+eD9i1rLZU1+R9HJu19jPgUETAgN4KBTbNmAH41X6GF6ZXu6nvhWo
PzRvvEGmuLeDywYhW0QhNFRWQuKQhwaK9xHbZemVJaO2k9icWMQdotwcEz6Iq6pX9q+yXwJMRIfv
DQpi6daJ5mqIE3Qh2OW1XT5ZM+CAJbdqiVG/kDavvBS4/WwOedXGqU+69Vwlku/LVkrIALRGN0Pq
YDPUDJlY5FX9g9beEBlkokyMEAQUOg8NUGdgZPNRq08RmA4K53kmX99lWmIDbwfigWx2sFrVHKTD
Tld2Ndm9TwTXdLUhdlwvylTBtPBgg8mZ5Isum5yRbbng/tmiEhZSrJVNup2VJYeisyWhcjNP11Td
pI5p6aohoouqoaKUBqmQ1QBgXHFjr/1VeA6e8caj7irHQhJktlRaixPuNVAiCse2hLg4GO1DKDs6
t0LK+vuCFRedpeZIZTEsNzyl6k4DrBGVNVLLZAgmzGxlycIUBc00Kl2nPJVD6pLqy2Xr2oz9a034
r1iZl4LTxagmaKLdhad/koDoZPcux+LIpaFYti+CMWtpaYNKBTplza6sDqz0L6sj+75gyv0AmsIo
wve7ke4UCiDBsJWYsmxbhOOrLk0ldDJYco7ZXHtW3LI2glZGYSGTIpxZcR6Ncc2l2P33ObsHGpSr
V5L8TyJDbEbtyq5alhgyUsyRGZbtDUz5RqQPAZI9EQe9xlbr26mChU3hLmGPJJOZ8Nbc1cqExW7U
GpCLABSFAL3LMYgUqNYVQT0ru+NoYyzbV0Xl6qEkwsgimtibasW1oTogWAzYF3ajfsquQp8F5KNx
BQRTMA+/5SVtrSRf5ZWfGsUwgcUW4gaY3fwtbKk7yuC5N1MzkBpTA7PTYCoVYT7LGrFgYHCf/Ebb
dXf13rwnN8p3Zx+6wx7rmbqq5C61bRx/JIpAMio1NEvhNa68OVrhdSlr+5N9X7hGNUub0pwPhTb1
Y1rdM1nLuOz7wkFjqhVDYw6+P+eDbySmZ1eyV9utVIYDYZpUt0G2KmKjln1caTknG9Cw8xWQFXF9
YqrHEskjxKYcwGZYoLoCSKoqLBXJ9IrGM8BRzcj0Yro3OnQwRR+ko8AyOcKSJYOVGUVHEKPpsWMf
WXYTxrgQOo7kBr3toSaouqlmELAnCYdB0y92nLYOf+3u/ObY4n6beeqx9QFx573RQ1fihIOBRiUl
hO9TmP82iDvaz9qbzp6VCOFUGJeq0Mf/I+1KluPWdegXqYqapa3m7vZsx3GyUWXUPM/6+nfovHst
00rzxlll4YrQIEEABIFzKK1abX4JAdknJ9a7Slziiww2KkzZWoUNVaMzr8wyAE2oKbwn8GxEMJam
q8pcyhI2Jsf7c32f1p6sP55PBOhKsHfzrRaMkUk6sHiJDhHkmATJMfJp3YlPLbMbQjeaMHng2q39
KDfYEFL8UMIfuvhQSR/Oa8IzY3Y2IU2ium8BF4Ymvz6xVC85Jh/KIM0BN6B5SyB/IhxHsOvTAFSs
gF1TJCbb9SKiBa5QGwXxdHGr9CRMnO3nfZ86iE0oG6LQ0HMR39fGi3QNQl4f5u7eb34/c+4jsRZ0
U5Ex8JZOT0Y5L3Y7ZKIThaPuVN0qeHCnq2uW2hcQT7Sc9JB+/I3h6aIkgrTL0N+gHBaiKExDTnAz
aFIrioO4v0v7Ozm5kb9z7IKa8DlJjImPFPs+6SBJvIeGh8EPHelGvaVQUkvASz9298wUDRxLXdQR
hl7vGSJ0kSzlPLqqfNFFR03nFLrY74PrnZK5Aj9YkYAxzgafeWojTAOIGSgPJ1uWVZvw6ursxrAS
mOVqzDiJ8lzOXOQ4VtZ4pLgg5nWM5hSFowvrFFhJjFOQ+3IQlAi6GPm9qJwkCQpxrIw1cVYEXc7N
EdJrU6sIVUbxI3Ar9mA6jIOWy5z15nbIyqGqbuQMRgzMshJyeofY40PpZX50AKq4LQX5Ja9mw7MB
xi/ooVbrRSRlbq4GSXOr6A/nTwzv+4xfiGM5HusY35+0p7jw0947//03DQrsajEZgIpBWFFLsFr6
YGFWLaBzGfJdl1phABZkt/BIb6GgyhHLU4s5mgLYFZuipntkHurypEYcd80xZ/a5Iw0BYbiEWLZE
vO3QbhHdLSMnVeOJYBICVV2NNMwhom1it5UjTykjW195Yjgrxb531KlujIkCMeJ6VZY38Z8+oDL7
/xzJN6elU5NxnBUcfFVJrWm6Vfuv5y2MpwD9+0YA6QRSdSMEpLGbl4eRhxT/JtdgNWDOe1SAzSYC
fDuaRDQf4BRWdxkiaZ48zRuuI+cvT7zInPg2EVI51Km4+CJEYGn88+vF1Yc58mGRrp1ZQ8AagSpa
sIrb2FGvMK/wZDzJNmZNOAJ5hsx4gFGo0B064ywS5aFEJYXEF/nw6bxSHN8vMufdEGtt6VDcfvb9
cmC6rUtJU3iqvCkGMLbAvmlIGCiKNR1y6qfRG51odkQnd/pgvW0WL7uh5UGT87zOlck4AiUpxTSL
IFO9R8cQsOLtyM1s9VL00TZ6MV/yb227IQ5AkUQBya5uAj3q9Zla4l4vxBZlIxG3ROPY+X1AMO/x
3xA59+xjI4z1pVoXNkViQL+4uRzT6yz50K9Pf24eQOnTNdCNKBq4Y1/r02PwYhjLiZpHiHmZPpB9
xcuP3TuiwkYM2xrZFStmNesRPXFqiupaZI3lqZ0+nddl9/xupTD2UEmzIJsVpACJwY0CysgxBopD
B44wH/31Pf5oK47JEeXUqMU5omuXXcXabaTwGGjo+d/m7PRMqahBm5jRNxSdXbXVNCTR1JbM7ZLb
RfpOCRCH21w+JvN1Zf4pqScrjFm8PKmSTFBJ5pbJnRbfzLjJS/fnN2jXnjf6MAtWJak86gX0SWdP
rT/O4VU28Ioee0Fvu2ZMOk06UaumaoVP0PBgcJCUdyQf2+8zQbWq0NtrlAiqVXPVG/dF4iglByKF
t0z075u4PZbDYmrGDB8jOVWJS69bd5x3VZ4IJpTGNVzCXGOValB2loHQehmvwXffVW52m4mmCXos
R1Jht+fIUY61V12qd31tK5bgF2i3sniXTvq9c6eFiaa6OYM6qYVOCwhdZPUSiLFN64Zrb+d/Wsdl
zwrjNZeojSclhqh2vQLNojly3OVvPNm/J5/tF43WJCWdDAHRY5Y/A2jHXmYv32d7fATLy7sykY1V
s6OhamtMZa7h8M/KIZM+VpKbmj/+6vCzzaMakaW1C2EOSXchmH6JUcLyTxtImX0xmMOP4aFsykOo
IddHcz3E8h/WutjvM4ffjMVFKRNsSy94beJNvXt+jTjO601naAh4f1Gg22Ac9MFbedMivO8zx37K
5orgISpzi9LPG99oOL+fd+ZZvs4ZF452aCAgPTwTE7ngUqzdHiln6+s31Z++qrH7wRz5tZcw4V5i
Pzp3woAxZdfQwAw4OJRdw7jitQbR5XnrYXRNlg1JkvH09doxt2nSoKgF7ZpWthbho6Zft6R0CpXz
zLVbGlD1F0HMPq1oFMMoF4JM46YPiwuCNlsTrDZQwC2W3TReaRuF9acQm78W80Uo46/XRopXlfqA
HLXWyc9UdMPcnbfv3YxdRZlYQ/KMrl7WwMUQSGkJzQCEQLmNrn4xA2R2/Ch8XhwVlUgueRU98m/2
bCORWco8DuOlI0jStMv16flZx1t90W8uFoc2+vNyQmoC58Qxi1jIuDmYKSwSmNVFcpL0QOU9VuwH
h41KjNVrZbuEQB+Dl7tG1d2lBb3yNB5VX/MIFjD5yNk0mpad04mJdlMRqVE0YtMop4zoNHZ4iPzR
pmEcHa28Sx1nw9g3Xqmfx2VZIW25pe9wqIo5I2Zc0ApMQQpCm2eTnB1jiUOAtJiDGxPZ1ixcGu11
mHuJfnt+BXkimLx3TmQy9lQlQQEkyrfsSeLN6+zmPi8mYTKBj4DLKswbWDnpP+iKm00PmRlZ4Diz
5Ih3K+FpwwRBfRzXfFywYF1iN8kNCa2aNzrJE0H/vsmAJa0zurrBgoVpkKOk1AaJ6p/fk91QuFkx
xi8oaTXFnQkR0rRauJnYY8/JsXkSGFcwyHXZZSb2xJCPQ3toeQ9jvEVi3ECamrXRzPh+Ml7oxA3r
h0X88neLxJz8ZOoUraqxSKZ4YWq3Quae//55FYDY+nqfRTNTxXaCJzOKG7LaEnlUf5yXsL8JikpU
XTNNg20nGgEIshQRghqpbkLtgyx657+/r8HL95mjnZiiVq8KzUDIfFDq4jAk0bfcuDkv5Tdx80UM
c75TuQpLg0CNGIDoV6BicWl/QmIbdBR/cWgL0bsiGXohdPqEpyFov94bowKLr5DRks10IuH3uL6q
+3cVbDYymNXLY6VsmnSg+Rs8vZNfCzbe3l2av6GZ/I+fqp8znI04ZhXruImLrMZkptAdy9HrRo5P
2U9/NwIY19jMaZiiMx73wm/ydX0o3MqXiV099e4zOgev12fXuFEEUkBgoaJLltHHqGstXfMWVjGf
hOLK5CFg8b7PqAOCh76OM3y/Wq/L5FAIznmz5n2fHq6Nm8fAp7hiYBq3BdPvkkeF97T/ZqaUbrhG
DFUF4hFejFlgmajCc6S+dDj9PoWvqHzpIB8li1iC86cT8lSUYco6GiFEVUJy+1qXMg2lViE19mJt
UfFIXUmp/ZHwHqV2k7+tHObIlIpaLUijaQbduRoohtGpJLhlAFooXHqc4WS4f75JW4GMkSk6ioLj
DIHtdEoyR9c4l7g9D7r9PmNkeJ3oh5R+vxIvjdLL+4uIh5PxhuyB3RzG0EhF5khTqQ6OdJxaiz62
Fr54p17OdnVIDqML5msvt3kObs/At7oxSYYgi3GcUaMwu6eV+KHK2ZvduLAVwOQYkdBMfdNCgHiv
DlZ5oNSsBRDI4XOaQ+8vwfC+G9VWJpN3lHjcnSUDMtNnVC8xKGwkgg7WEKPTfL7rXacKOA5RN2Xg
ZsosSVc4tOOgyBmuH0fNp7yjo1UCBJ84YLT033Vf3EhjEba7gUihGEJa40ZfwNYSxE5vhTEu3jOo
bk2Hd+umKRR7ucI7kgaQSw1ug2WT6wStEfuqRKq7uEN1bI3ZTbv7bHwgWqBoo6v1vFyCeohzEpn9
y7pOiZswpzUaMJc7lW88qO58/IW0MvJ6T3Yd1lZBJocUJiEk6ghx89Po6B6qTo7orwB2+cVWzasC
75rLi7w3tHGVpidCLUFefEFrQtQ8Vbe6+Avj3Epj3H4IzCLFFCFNCKbQpSE/9Uw7M/wZ3Nixy3PG
1GG82Tt02Uky+oQVg218GpRaMEu5wpMTuVWNIEIrbG3aqXA47/P3fLK5EcMEGTGemlVZIAZ1yEV/
JIOf/SnsKXXJwPtCGU1CC7nJ1tJMA9DCBT1nSh706mnh+nwal94slaRoGvUchsQCjLSkAlR+FVM7
wGAPEB7Q9lRYyQV9Cyx95WrmXPf2DW8jkAlkJOyNKhwinOTP/QU1dO0gfAkHNF7K4HkqeJ5qZ49g
eIR23tPXaPblVs8XMVuIkWKPvgBklYiRpXX2eTvYiy9bIewLpBwv66wSM3VbEcTfijvTNVRX1HQH
tJNmv55x/hQ+FqbxSihzppYxFPtWhWbJehiUK7G6qSrOE9veZkEGqKWJqgLMhjW/cIi7pFkgYzmO
oH3CpjnGg+jTmtZ04tWp97fqRRiTBjT5ohRCrKdu3hwAQBgBrY2H2bPjGF7pwyQCeWFKjTJBH8O4
kjO7whCY+kOTOH5hL6F+JYaJHUDDDbsJU+Bu2U5fQauZWmmPlyklDlCLvyYtuRuH2hFJH0RFhcFZ
4nEMcid4mQRdpehVMBWMezDZaNLIpjbLcgp/+ysZEOzVLw40lkQe74jtLupGGHOiZ83I0Sqnpa6o
fs2FxSqnz734Sa/v/lIpaj+be5Bhrq2WUfuQryc3CdZAQ4ik+VTmJNwuqr2AbMoKnXPALQXYrIyp
kAZgd2WtJijnjk4WpJ4eWf0psfVL4lFPRXgw8s99KowrNmWV6BJSOFV94+v7sTFTDKYmoECtkaKi
fAwiMsmqbZ1nnztO/5Uk5qTFmkzqWIakZ9rhEm/O5Un/IFz+H0YukDjNu3sWAiRrTRWRaKCNm1nL
LqnVUJaWBDDUQ9AvvSU0pd2C1wgtyu8SpRK0ieuyqbJPJwvqoaDf1BI3qfBy2nwE6bAG5mYeKeae
r5KNFzHMCg5zKCxCogOjwgCBPP5d1B8dr7t6515kyrA/1dTQ+i6zk+lDK1QAWVYSV2ge6tqvY54d
sEN+NIQoqi4pSC8UIB4zbkJJJjWvhxlaiLdTdKvVi22G9th8jwe/rzyhPegqJ6/eW7itSMZZiApp
wskYElQChQel/RaN4IYA4pBz3lnsLd1WDOMrinoOzViGZmZ1PegALfL/7vvs/huSOac1vt/Hd1oU
zISXJvEUYI7MkieTstZT4g42Zq0c2ZkDMbWlm8Yh32aX8liICUenvVO6XTMmamVdYzaRMiZuWnyK
haPSjn6ngoVM4qRLu6ppiihSX4ceQfO1HydZXyi1CBNQ0N2mXC9q8I69efk+y/EgtHqTA1E0gXfx
DP3AHUXYddTKRgCTedUApaqTAQtFjv2hONKXt8nrDv0lD1t6d0c2gpgLhrbOUYgsIQE25s8oju0S
vFn6OFgDj25qN2PZqsR4ggZeZprnDnuCDuXiqB16F1DJUsCPPdSK2Ci3lUStYxvFuzzWRrr73WIR
H6O3h+aqOlLizc7Jr8gTpnuuZBupk80r1XOVZJyCvJaCkHdUtCt6hZu4+pV8uaANe6EY5OeNcPdO
sNWT8RDZmgyaOsJI6HOw8lhjbEF4FI9CZoFd1JmC9TugBzgyqeGdW1vGaaRx3dZqA5mdOzuKrQbr
qQ6qQ3ezBLxknXOIVcZZVHUWDU1DD5l5IKBym9r5b7Vh/cTSmGpZQQRdwf6GzsnMx+6gfYy4ZWme
abzBIDbTedDn590idnclB5mvWMgbLvg94JyVY0vgQp3Wqp5DlKn7BN0JEufSxnEaLBaxGmlNHItw
GlEeWpLUWQW2Rxv8nPvEvXs93Ni4xngNsASlcdlDlfQQBWgKgCM07kUb5XY7coSHv7NujfEcWdah
32iBtPIi9As3PKy+6QNgG7J4rmI3S3lxvBrjKdQkq1txgukNE4g3j833kYd3xl07xj9I2dgZU4ht
CjMLKFq0xyf2QJ2D6oFL6WbeU/Ezt5vFOIcxF6QYbEvwtJ+JvTrFMboV7MEznurb0n7PnXArjHEP
cwVgWTXDAurjadBv4vVSMw8xrwGUd5QYDyEgxVPiBVLixDGb+7rjdZhxzhJb2AERSGr0Ndas+Lm4
mt34YW0dsgACHd0eHOLojZXda3ccS6e/+4wfZ6GLCz1D61wBvSgRUWxnR+EbiGIsOmof5xY5aBbq
ppb0NT+ah/ETR/jupeDF9nXpdYDWjU5c1Oc08CB7nSUG2iE7yK7EfTLjHDK29FgMwjqYIXKOXkfJ
W7EVJbQ67lru2gjGAmRi4sVRUhmzV5ZCUBeUsZCsLY+ik3qhI/yoXbDBXbXwHd1p4HE37pYO6CTC
PyIZ4+/HNpR6raWBi9iSDQJHP3VMFyR7qBxIH3lDRTwNmVMQLkY4YkIAAUXw5Pwp1TlXtuehpDfm
+KIPGxxLccFgDF3CQcXjmer19/3F6kx+5WuOelsdiGPcr277SKdlU1/idBPvx+aNeCbdDhdJH80U
4otmPOHhy6qKh1IZLkJNt8sZxZLRRPnYmJ02q4J05ZwHaTdh3YhnzkNs5vkEZj8ULw4Y3jupwRys
Fp6UFbuzl0c1MA5hsHgRXvVSa3xExuDR9DUC1FOC6T7eQxg113N7wYTcSSdl1fT4NVnlZ91dnNtD
PTnd0AC5ZnY5roCqdk4YE3HR6zqKUwZh3a9Bv2MfhMFMX9A90xE5ZrbrazfrzMRcfTSKSolwajBS
6rWG9qGScht4YI4hf+DoRRfpnF5M7CWjbC5D2CSumnm01BZ75ccBWM1W49DgS/jBd9epbpRjvJCk
gIViraAchWpbL0BQfqLgGdKJ5wx4q8j4HgBPgBxvgWoGkGaI5BWw1DG6DHnz+Pv5y0YjxutE0xTW
aQPbGL3ygbbwALIbFC7X+VXuCqjf82yRs2dsKG5aMQ2jBPJ6TK3Rp4jCJ5+QvliR3V/mPg/sjufE
2RgMZr42jQfsmHIJ0IuAto/orm6v9upSlixewkSt+4xJslG3MAsQbdCj1iYXTemY7d062xyz5wQK
NuBWEpjNRiojbp9bhrPL9QiLNx0KeyK68XHRLfPhvFCeTMaFyAttJaP+aqhOXe+LPDYJXnTQGbdR
JP2QiCD7ApqCiHTluW5+gSs2mq65ucTu/frF5nXGb6Cfoyg7GcrQKslwSXseskMckID/qMI7Xyy1
gJSl1WAa0CvHbUd24mvzC+DqQZlGLwc9r/+AE1Z0xm0oIjod6gmazcp3Ye6stBT9dMLzFCjAeNRC
1DOcM3XGc+gLiLobGlDpKoq4aWcH2vfHG6bliGGHwwr0iPRVBDHpoT3I6P6X/TgovL8Vw2QnptaE
JKbJUY47cHY03f+mzX496cX22MEwuY7XTiioOuBZnZGHKW5jC/a8ONrF8CT4z7RmvEYKjldiJ8Vm
MTeyRIQRdr12qajqx6l/kqfkcN5H7EvB+9AzFBvIumAwm5KgBt72VG4B+D2IFbrxP2nlQ7vyOg/3
poVMhXLl/l8Kc3hrtO+aolDAxD3REwIM38Oph5iDEm+Ne9pJGznFx/OK/SaIvMhkwr6oT5EY6ZA5
emFrhbeS2/jDZMkgoxbdpbT+HJf5+UkH7dREMjTJME1mLSt1ySWlqPGI2HlhXlgRuconXnFzd8M2
QpilHOU6GhKCDcuJZpPe04FxW8r3nMXbCx0q+lJMBaBP9C712iwaIyuNTqnRuuHRyze4p9TL6FL+
rFiiTV9gyyiQYo8jdC/l3Qpls/21k1C3hdBfUzy5M57QDevjeuOnlzyw0F0nj4FSommSDKQm1vKr
VE0lZS1SuELVmz5Ebh2YHyidl4wcSuGRYnLFMfsWquICdJCSioOvcpsPpj0eswvahIXl5I3K7+7f
RjnG+Ac1LzNSQJqpBVV0FHls5fTXsnFku3hMzMpLqZkbuUrdQb/XZltORVv9EfW86/yesW/FMOEq
ytvVyE2IaTRvHb7PmiWj0ZFjdpy1YvspY0VMR+Bpp258UPzkrgiiz1FjJf7gEVwtk94u34ULYm4U
Y+GjhXTMDTGmirWedps+gFDXmoPoIv/ZDHZ3Qf4DXcHuWpp4bNZEosATM96pU4pIlooMpyv72S2R
oxJkohV3NffyNHUjhrHzoZFUhcQQ809De32i+Fq0Ks2rFO9u3EYUY+ThtIBoVE1TFxjMXtPPH9M1
4hRAeIvG2PkwE1FukA+6anqxrIatj26DNmaOBfKkMGZeZOtgpBoUUXzZK/HcXJ8WdFCc2sgaHGSd
3hSAO5c3K7zvklCXBnGNjtEcmV77NrHfSISljZqcdpgZR/rKvbb2hBdOB6TrAMPpeY/cuyFZ3Qik
G7oROK2F1OkLVrP9BjAXVN0rO0MNxZptycvd6Jp3sdvNO7YCGZuPzH+2z/iweoLVWbkDrmx00sm+
cEuNsrZlTillfy9fFpW1/zAuVa1GWBlLcCsDmbX6NgmcZybuQjKWr7aYg047LCTtUJBsBdXx9qt6
Bd9oorKxBNPinDfRvYR+u5DMORBawENrMj3VgB8FxW7w6+4VczqIuIoxJ8FsjTDUUpjkr1fUHGPl
Bsr9yv/h23kVPc5mKbR0tDHIbplHMxQgLiJ2vzjK4jUqb692s5oXo1eYVCozOrnKJxjEPFg1WOPC
T6ZdBto1AOkxHcAjpeFpxORQdTvF1SJBo15KLCF2lvyTZPrnjWHf7/5r4ixS+CJ0KHKNkNHkx7z5
OvBIKHbrChtrYxFiazkfzbVCRB5qu8Zli5L6ogVD90tQLfHuWbu3u600xkmIvS4ABgbqTLeAsnmg
/C1jkE1W5ynfKLNfzuV24pm5wjiJPtJqY5wgUr4fXLh8NBzmH+tg8iSv9/UbjRPFeJ5eYfxFXixC
G1NPP6Lm2hwrf7mRP4OQ26aN5j1v6G/fBg1RNIgqGmAPfX2qIrI0i6CiDAlUvyl5DGW70m/fY4Iv
IlgzL8YMAz6ImON0CuMbhUdV+JsVexHAxEYyp81YzBCQiw69768n48Kc0Zwv+KixOsrdeX248pjQ
SIZuWUSCNesd4Xp1YgCDFfZ8p6Nfpf7AK1T/xv5etGNMHmMNqhSZkCYCnyEJ8LbqJL2joBRZInqE
2C+Lo9++z3iRyFh8Wg4qXnMSercTvflA73aR37p0NWliyOez/M2xfpHI2Dxg1FHnoiaSHpIg9w79
aY0sI0ayMTl2jia+inuBpUbx5lYEjOl/DJ+JkokZa0NNRfbOCHDB55Z9R8V7pwQ8Q5MLRMFbUyZY
1mizjTsFa1ovp0l8jAZOKrNrJhoRVWTsEi7m7ACH2Gl6r/Q06vsTbRbzC+RrzdPg0Lqr4XbvCZUY
FTFRO0H1BKByrx1HFwI8c1y61K1QsKFNGbS7D5idz8PWkcMjb6Q2x27XVhy7XVETL03Zo1O/FS3t
i9ymvmJ4RfeTY/t7ZrGVw+xTPs6xlMdQi2IAaTbaTpzy9E2z6JutydVqz/u+SAMn5etFrPp0XuoV
WrXQKl+9VB5sozqc12nP9LZCGBcvyGWXrzGEdORQJJ/lguMPed9n/HuTjbGhV1iyFLiSxse44mG4
8AQw/j0lrTlIHQRMgGOi/j2Q74THzIR7MCyaQhsuj9Fx18dvF43+pk22KUxa3qZVC5m1/WvYG6gh
dpQAIOG/TOLxDIFx8nFFzMEEX4jbkNtRCQxMFRNeqsaTwbh1Yah6YRCgEq7p1pRZcbFYIu/xjCeE
cQuVtorLaDTI0jXcFUOLJARtuM55i+YJYZyBpMqABhexWrlw2a+5BVjGntd4Rr/xe4cjsdCsU6Gk
o9Hi1OjhEeMXVoGRFohqMCMpIxvjdW9Qv3JGHAvOmgq5gSYfiBO12Y1Jj3viQShaSw9v9FqyxJIz
J3/en0rPaf3GvlOpjoouH7BPompreNjUwL8l2A0PSoizVc/nbCOHkAp9F9Swl+WwfJ5QYtflj+et
4Teh759QJD3/fSPDnFRTShqsHc7O82uFAHa31ad9Z3SEnMe+zXFHz8nMRlwyyxOQYSEunU9KARxd
77w+vCWjf998P81nFOYWqo55n6Qo2P7QycTJ8XgyGF9QGz0AfzT4Aq1KD/ma3ncFuNiTL+c12c3r
Nl6UHWiSSRem0oTdTxYLjKv/3A8N2dWuh4vouSeVV6HjWTbjHLpeziV1wPKNxhetumjNG6IH68i5
1PCkMHkCSbOuigkWMMpjq5d/mEpqL+Ex5d14ORv13HO2MYbEAC0SzhDiEEDLxu8FXHchcoyBows7
P4XrdNMoM3RRa9OZFXtocleRLnreHDgvqLL8nkhP89jMIGjE0yKdbZ/QluzqPn1WAQ/0xNkjnmOQ
mMRhXEH1BApbnNT/Y0sI9nTz3K/u0M6sdz1TbcxdYpIGQ00jeaSZ0IBZSNrQ2NiVXZ5oO2PmNcH5
w8VxQ+ybmBor/SzNEDYNhqOm+SPRas4C8oyP8RKjOsZqTNcv7l0gAs2f58k/rwRPApMukDWcUpE6
CHm8p5Q4X/OBkyvQL5wJrM9ti5sDNEsRIN1F2FyRBXqKcUoJeJSVs2KGT+0I5yTtjjxtLYBxC7Mx
iULaw/nEWvwzUrpTNHwXAaCiaLoTR0bsV3rkJWL0mSR351eSd7jePI0V6IJp4NdBBwtEms4fg1m3
accS5Z5qgugvoy77LNZq5qpr1NhjgLMSEDfTmffG0Sza9vgfegTE8xspS6/DYj+QvMlNyMvN566O
6EhqC5eA4kDdR8Otgpy/CUrsi4swyqAjK2E4ix89Kke08aK8Pd8WeAbu7djlzR1wToLM+I5VyTHh
Sh19Nn1OgGgPhmKJB8DAk0H/vjkLUd5oikYv0asOJj87Fo8iDzmAJ4JxGfUal2tBrYKA7Nq8kX8I
hHMd5ElgXAZQCYp8pkdsWm2gBMyfB5OTG+/WtDenWGZSiCRsJhgaPcWHX3e/MuguwD/5H4C+uMeW
8RhKQtZVlLBgkv8LOsI4aBf/9A7zptE4a8e+oURmK6e1BmEVOojy7CKtEieeDuc9EU8IPcgbKwP7
baK1NMqv48fwsRtuuUy7+xIM8ISaOvi4np8SNxJadRm7UsT+9PTd7nPVNlbEQ5PjyWAMueu6stFU
yJDQRCYF+pc84ZkZ9VhvQ9OLGowlr0ZbiOkMEUmZWIN0LeVXo3lTpB4ZT8aXVPzSyY+hetvwsPT3
870XuYx5ayAdKQUdcgvpUhPRER/6QngQeSW7/QTlRQxj2SnAmSWcVBzULJCK65431fSbY/qvADY3
JtXYLiOBywTqykXt4U3crxAMWpsPG8axBjZFTjC6Kc8qRNWFpxFvLBydZw6c5WKT41QH7yF6WWmF
+EIwbHngHEve95lkuItCuVNohQHjL4t81fDKjL/Jtl+2g4lgtF9AiwYoYN6PlUVbVg0nX8DfpHgo
236vfV5PCVci3bWNH5DyyZCGBRJ7h0JJ03EzE73nGjghwBHn8/J7nhEwLiEqpHRVa6xgJmOAs7GB
e4LBUec93vNlFRmnEJG6N9sEOkXAX6KJQCvZjemdF/KbqPMihXEB2TBIhtFBlejxF5yV4eDuR+n1
crwy6jxG8d3mDkBn/uOxWdQ99GxVsUi1ojex4or2dxa27qKr7jChTIMq2w2vTMPTkU2IF6VX1KKG
TPE+ryzKGQJsiCshd39ljAaPK4au2Rt3jvckDZ2YOgiQmAOmSf3QVzJaIjUNiImFtaaXNfrCI0yW
TPmTpn06v4e7XnwjjjluZlX1RkdLOKZx2eQnc2g9MbP0hnfKdv3GRg5zyPqiaMIiQ85QYko1DcCG
cl6P3VO1+T5zqkyjVrs2hR5t5JfkAymtpuVF2t1cfiODOVSJiZMbRjQrva1+/nqtAv9JAygF2tAc
urxqLk8n5nglVZePwghTMEPP+GI2p/5d19qNRkxwbZW2rOMcGol17Nafsnm0u2aydHQzj9/Ob9C+
m32RxU4ISFWYY0oKNX3jktJwNMC+q0H8RkeKoOGB1wnGWTwWKrqrJw1PYlBNWQ4ks0h1mU8uRyWO
UbNTAmvarlNDnym0S/gGw+/sr5TsLZHtT58kSuTAEcjTifUNhmAIbQIjn7JjRx6zJ6UIzqu0LwFY
wTpwEIn0pnVJDpUlTOHtpOIH6B9jEM0a7wH7BMoXXBuwUxUgBTJWV7biGir6jEohJjs9insruMMn
4fP8uBxan1f7/I3h/SuOfRQRpKQw8wni8qdmeW7IKhoL6An2CgAmPz0lnsC5XO7O8G40ZN9FhkSv
kk7DMk5HOv0/+Qrgw39EVmRlKFUmCW1uQyuYeaHWnnA48YrX+7v4ojFT5CgaWW+LdaLOsLYlxQKm
ua2m73OHL1IYazRJOuVLiHWdr/MBXVvoJz2RQ/mxMZ9BV8oPvF5BnlpMrBpVUZCHCmpF6lOc+IbS
WUNmnz8A+9eBF+Nkb4Vmqa4ZhjqRQA/2r5mVxukX691kituTwLKH1nqUqkuPJWzrh7ABAqMnqY8c
heg2vE0oXraJiVpEaut80EeaUGdXFKqYJrdNAvDgX61uIueG8Pyj3whE9whRaaYmK3QbN/k0Epu1
7BUY/+g1j8SljIft1+hD4xhWaC0PrQ2wIVd9OK/mrm3IEggJwYApEdbdG0ZdYUoGsTJtwa/niOtl
/w5aBRO4cP+KYE5VqsdZVkUQobR32hcd+KYG73F931dtZDBnasaY9CiOmBKon9RnsP7IbU9loFzL
Rwqc9K7q/0Ycc6K6vIsNgsc711CfeuOTNnB8xG6AlIHsiAoLKNfZlzvMOGazrqILMatOcRoYq3N+
13+zXi8CmBRpXfVcq+mMTQsoWDq1lH2oPyrO4lFenvQSbQPnBe6b2Ys8JnThpQE3EILW3hxAx7ob
Kq5UckLw/o3jZdHYgsQ450aY55Ah3oOS0hsuDWe9m7zVHX08Q7vnFeJKY+psnQpmozzCCiqjYwDK
vPLDh1G3swPNabU77gjCrjuCNRBcbzSwRDDuKE00UViA9OIKJ9oIO9BGRH+5prVKCmX+rtv2Rhxj
IKJUzHIqC8A5iF2lzv0lutAB4XB+EXfNfCOEsYpwktVuHaBTFR+72FV5T570/7/xqP9+/w0lTRJX
cauv+D45or/CL4DMJXlKwEMq3b0LbsQwprCGmpAUPdZKNVP0kQHMvqpOollbXaF8Or9i+0FiI4tx
prIwhHreQ6VnwgjifgZB7im51O0FhZ7Ms4drfvlt31tshDLeFWB0Q9VNUHC9Tw8UiiKlGD8/FQD8
9DaAozlmsessNuKo2WwCYSQahhQ30NGIMNezFOuhNFQr7bgDbeftD7xCrwURGHhGGuhVIgfTvXjg
4WPyNGFu1/NQVFmaQwAQjml3TGSJFm1X7i0pwg1OxMN0eCd4HBs57yqAX/larXIsJE1cYmoj/QVl
7o6O7dfyNDiYHTo2IhdGi7eMjK9owkhdDUqTEqWXMTl0Oqfblfd9xk2sTTdpLfVFVek3QO2IeZGD
I4C96fQ5kcuxhQLaBwXjXZj2xyCF4tQ/wd8QIAHkeleOY2LvOWE86WM0Q6PRo6x4YzB4z0S6B44l
8BRjvMW6mNmoVJCjX4ueZhefMx+HiMYMOkiuXP0HUnXaNHvG5z77ku3hJf/4CsnXjgVA5ik+dGuB
bIanHMftsp1g9VSZXUSwa9VP4ToB2hFNmP9H2pU1x43z2l+kKola+aql1d1u71kcv6gyyYz2fdev
v4f23K9lWmlOnKlKzYOrdBokAIIgcPCVjdVUnXqXfG8PH6alBmvzvwfxu+evYu4klD9iTfN/GMVf
j5dpXE5nZzoOLx3KwsymwInwlx0jSqtcGyFnR1zd+GTWTpjcCxSFHVGXdo1zGZ0UdiN4XF/7Ks19
eDSIw2g8CnR4F7ojQBPpCOcwJmVohsoCGuuRY4PqM9a9CSJXEe3Ftv6biqZj3Jps8Z280yzjkYIF
GFbZ2npOr/o5/kjHkIG5av+Pwfl4PZ6kSmHOg1G7qG7o0RvNXfxXrppGVDookojbKNxHaRiykCad
bwvtNlF9wd5sHh5oR7IUDKLAbBLurJ+yZMCgD8rYtCYwyrO+QskJMK32tQGl/Osy3qYRr+CYvCt3
YVpkxJRnC3wXReHkdbvPyCGQoQuSqDaarcw7FV8hcYc9oSMNywCCDbHbVV+7LMZUBUX5mveizu5N
g10hcRox9FKYSEmAUz/008lPQwxEE0QWm2qwguDUYMJYnLxsIMwyRvaQ+XEguIGKZOBMdOiVWC8U
AICWtdbuyp+y8SGfs5KBO9alaC5LScYysV7u0V/2keKpsBvWU0BFHdUCPeNrL+QktDpDhzzyfIhz
exg7l6J9OxTZ5/a98CwVnwlGnZTRBQakGh2cCWhPi48B+nJNnxWCifybYJc07nwf5l4P4xhnkV5e
Y6P64jOmV1420O3E3kogziEUeBrX4h4CNS6ja8Y7HrKV6rEAvZiQPJf93vc2ij5ITEXAyGy+H7Kq
BgyVX5jlYCJIeBUfDVf6/OJJ0fsmipO3F+8Mxi1eHklzlqcAk+Ov4KHpFQMcdILQdbsGm3V2/isR
t3pBmM5qGWGHGJs3S7QUxjF2Bi8A+/B8halnjiRS9W3fcIbkXWo167nJ7GrQH7L2AePIBBohWjj2
95XPVsqWLkqEMwh92sE1KyuPduF1ta9d6seHxUsQ7Yk0XSQU51OtOsBzK9usNP5J59tcKm2BVCIE
zqXWKaYxhiF2atipO9DZ3k+d3e0Hpz4o15UTu/VX0XOHUDk4JxviEXkaEkBmJ2Za2Q5zngdb93RM
b2H2RUJb9Da6dfMwZQUdg8TAWA0+ydy1aJ3NK5y3mj+gRgQTWl8c00ea69cw3HbNFG2sRgSYsHFK
9O90oUMlEZP8lh6uQbgda4KpDuhgwPslpzq+adt9KKI92HTnawxui+q+iNSoYiNUXtmvUWZb2T/S
g4yHqPRWpOUiibgjsZ8adbZ6SJS0x+Zbmz2Yovd+9nt5D7uShx87UdMyaBo2EmZWZXfMm6spHh/0
OPqkmJYTyaqP5uqny5YlguTSY33fUgPHL4bdKJ+Mv3Ui2/NwPSzXARS8MgRmLNBvnXPqZOnUJUog
3/DyQDqAT49ddkXLKNILnfPrkRlYRE2wU6OOsa14ib2hDlqmpWsDaJkjP1xew01Xsd43zqkTtKF1
haEjH/tjPiZ3LxdrZOFOxQ0IoiM7uJlELc1bV8I1IuflC2Wils6si4CABveaowm+HXSEM46dUFTm
slm6v0bjHIYq0SoICJQkKoiXj529oG9IMpSrvm1tWuBCYCAJHcmOhol1grUVWB1Pvl3RHqNecuhM
dpr/MXfZI/Kpn6MvoNByyIklSgxPfr6MKYLk3EobyUOfdhC3qq4xXsGa7+La+zMIzpfQJA+Rj8b+
hdTRSW4HKKCmPy9jiMyAJ902Fr03ZqYkLLyJHHWPtKY7HLMbNvvH/HQZbeuEXukIP5PCzDS9z9gY
qyZ3ouReJY+Xvy/YFH4mRVsaOsZ/YVMk67te7mn9V65/4N5myhh4h8dDRiXFbUo0lLm5lIAwluuq
QcWV4Pu/8BP/A+BTmUUZyJNOsEbRic39acF2RO7odzY/pvLNb9rDR7qBVxLxqUxrLMJAorhYlcmx
+ynl+1pzLm/L9vlxFolz6UU+mjOpsWbomnRG7auCCaPUo3T08nhXlYXIHbDvvT8iz3ica6dTrBlt
AzxGQrC4hRu5lov6cHClgy99f1m4zbeV9fpxjj0LWjK3EjYsOTWxbf5YTozEeblvSxu8RKEjC5Ni
QkhmB6v4PUN2k5jM+RgoNz2wkjK0sMkY/Dx44R2IqoXXVKFWct6dGOE4qzmUhNz3Xv0dl2LwFGGM
iIpqYcaQETgfKX9fLysXGyqJanY6C0Aj0OpKV+kguNht+4qzknAOvDITRbVYmqzp/BLnRYWJSYOA
42vb350xOGdBpkhLVRkyZCPdpaN6Jeu9wLa2IVCrgLI10B3y/M1oQ+hpXsB/L+NVpR6K6g+/zy2T
SqdexgBEEL3Lfmh5RDg0fdtYzwJwaxSZJcHUZgCwJFJzi3EDjvlZRSeCikpq0gjEYXr63jX8D42v
xRwmLVuyCstldJ+t7zn9aano49pddgnbqnUG4eJlqUTTzTRo8AjjIyOK0K96kUv9hQs4Y3A+VS1Q
/tFnEIQ9QOGJEJWEphefUG2H8DVw0r8ui/SLOOGMx/lUo66IDiol5FruZ+f1yQvDh1u8SOagQC+/
XoYTrSDnU/VI10FLBenm/qTIn4vsMSs+UitoymeJOCdaanVmyizyUS3fog/BvJtHQTnkL9zmGYNz
myHmDOsaUzeMNEEJZnyjgfwUFG/e8hA27uBJR/EQiM21Y1MPQUhmsTeNt4cDNftgoRnOI7I4prkr
Ck8R9cJsa98Kg5fLGLplZoFc9/Tv1AJ0I9RPrHkV9S2uqO9u08lZeLAzDAWE03xKNixIMJcyCuhL
5baR7lrRXELmY955hdX3OWOylsjMUwPfJyAsZkPZWNNNvvvYnXOFwxnRFJi0HAfgsGCbPVNHLhsu
wV6O6UERZVe2bXYFx1nRlLRWm6uAe02Ilfc5nGv/NJ5Y9/4ighMtIqd39ZLKcs82icCRV7vcb3f1
QRMHP5v6vZKK0z0tn+qhGIGjXc8vY49qn/HIgluosBUH5SwYhyMq3hJhcsGIEXTpMprA7Bcn7y27
n7/0QmfBdv+SFnJHrb6UBHObAcLasTQn9RJX8qin2fXBuirEo0c2T97VQnIn71BEdNKYeuiPbKhA
i74E+bUc7T/0Z2++QoAuTsHEKhTZvxvOXNekkvIoRDyHAqQcJFTBLrxjiWbxVLhN97TG4layG+K0
1QMp8gK08GMsQ478duqoz1n2Us4sHrbI9p/fujUgt5Rg1V7GRgIgKX+QaqdGTkQ+E/XvLni4fDD+
Yhk1VBhrMsZ384OnJSmdtNxIsGm3rIYQKoIwfHHmUydOkW298lsqBhZoxCQmSprfniRKK+kaZQrJ
eNzZBCrVbw8VlEPkGLfMy9KJaiGvrZu4W78FCoK21UCFi1xcug/iu7a8TUQLtw1BCbKThqqpPL8f
+nRzFi7BF/b6gS6S35ZoD2hzR7A/W0aMKllLwz/T0viCBVVLm1RSoOajU2e2vlP2Eih9p+MIpun/
wnuwqetrQM4dEnRcWIEGQHam5Ch7Mh/IXeVhYD3eH1gJo+DetHUWr/E4VziOmKpbqsDr6k9zfCpl
9w9XkDPesekx8ZEJxKZ9jtesesF4mfaJeUigzxQ9Im72Vq4F4mx3kAx1sRbgzWgZOTJK3NKJr9N9
6aOh7gtOlNb+D0y8W853hcrPmcpxgc8rA6gYyfAEdnB/uckPAdIFEVrChMlZERp3I7GCSVqoyTYN
Rwt5GRQoOeGBsQyHt6LK6q1AYC0a+zGr7AQqP+s+H9iCHl9PlT+IptY4nNcYk36IlihC5ckPdiVh
55f0d+cx1jJEAB9xvGs0LpjKJzDlpQRSpV+Qw37RkuKr7itedy0qjNs0MTgq1O7opqzyVa0jBsiY
2phjAempSQ+G6E1s+/uWRXVV1pBj4bTBUDRNDUp8v1wO3fwQ6P5lE97ytVQ/f59TACvXp0TO8X3F
DJH6n9wyxakRCgkMNuUwcGCYcOsqGmDeKpqSVIssMUVjtLfo9n7WDhmKZDEX0WYUOqE7fCTGpStE
zjdZczkMNQkiFKH4ynw96L4mh3bS7foMPW7E+w/JTJGQnHtKdbNvqxihRQwSxX9e+TurK+O0VC+N
+i8jEg+X908AySdJ4klpy7SDlMbkdpqfD4KXqU39OK8i37LUy2bTyzlE0sLFkwa7mFtPqr5fFmLz
7r3aK75HNQ2jsc/ZXmmorY9eWEinvQRnHtsaxU0hfBnUIeq+3bx0rWE5r6TTLpVyGbAha7lkLG3a
IXaU+8nT/0Ol/QacKeM/hRiUysiTcTaQl5JqROPMgvjZYc8FsQ9SH0cGjUfkCTkBWDDxNs59i8bp
f1qi4kbqgAZqTfnYoHAkc7uv1ieM0mAU6ywKDV0UPeiuYDNFwJwVLHLeNHKxIM152892mrtF5GK4
NMKd1FEWTLqau6N0RLmwL5T5fUT3Rmb+hSymZpZEMmRODt2JPaP+aJG5QRH+f7q7vLeNt2icb1ZL
lMFKGdDGZb9IV6X+EGaCrPRGxPMWg/PPtTSCFrEGBsnc9Et6w8KPEB0o/Y/ke/KQvIxVF2XbNuLU
t6CcXSwyWNjlBKB1hJbZ3g89w13YuIvRJRgB1Nvdt8s6I1pJ5uVWYUhvDUUeoVzYa3RsVbbHxHqb
CudCilDY31colTlLUmdMCL+PBvIRk4uTyB+uELOe0pN0b+2kO9HxLbJ5gwv5cYvqGjJBMtCCMhcT
jLb0hY1w0lB0NO5FpQvvj4O3O8e5GIpaSH2uAFeg178ov7SiZLYIgPMq+TxEDca84C29P2bhtaIJ
vIdojzjnIbW6ZJXMR05y7eiYB0Ux22387XvRm1XiA/pIN9sB75x4KImJbUn3ZSgo6BWsEj8pVo+X
vkDFFDxDj/mpeO4LUoFjECFwfoH2WWVpFkQYyVEtblDE/RGLVHWDUAMZDD6fUKHoUOlbBXEhmH/0
yg1phjmMzmWQX1jHGYWzjqYfh05qCQJ1PQH1z003/ZwwyFRTDig7JNqdOj131GMBWyG6+Wwr2hma
s5S5LKJaTlX4ONmr47sevkeUxxCKxxlLlgZaXWdYRO0eVzk8/VZXuPNgett/4e3aCKKYVp8l4kwH
AxhxO67YlmF6Rv7Amt8YCSzLL2CY6jWG3wp0RCQfTztkyY0cVB0QwZHhd58UGyOYrtgNMn6S3N9v
VIR4mBGHPm2FoHOfO22jkVpj1cDzzMmxWnaq8a1LBWa7qROYOobpkqpqvptFFy2pqVQ5zLbUr8bJ
NYzPC9ldVnkRBKfxy4xMf6NC2yq6D6OfU+aT+uufQXCareZxWpvTiIXCwN7ub/O7QkUX7M04a7VQ
nGKrptJOSzOwF8Z/aci9zLQbjBSxUPkinabfr7TB5q8AOd1GF04fahQyFSfrWHxq7dqx7pabxQns
8puMoaki0oGN5O0bRP6MaIkxKK0OXWC1jcPttDcdyQQVC6NEGUVP3dsR11k+/sDIRhD00hlo5L4p
MWSk9ydbcuZbNhAO9wO/3/+RjvCzxfVoKee0Ah5tqduCeYhOntYL7o4b/dNv15CLI60hM8ZWwq7V
nvrjhfrADVxyZ5ySmxoJNDbnLnPCvy6LJtw5dnSuwjwzH9p5jIGaHIIjiD1uLTc8RTeMbCEUUS1s
HsOrfWPmvsJCoUeFEYnAMvQr3QIr2UEgDDvH393iVgCcvygDdSiUCBtVe4Or7jKXOfX5lk0zD3ei
aJVZ0SUwznPM81JNugJpENxFCbV780uQf+trRm9qoTEtFo3k2j5BVuJxjgQ10flSz3Ak0n7Zmbsa
V+J+t+BKLNvx7gP3/bf6yHmRetQ0acyBxh5ZCze7jQcvdtiYk3kvJ44wBSUSj8/O6KQPaV5j97IT
eCL1HbvyD0fl2J/ABu+LTkiBMvK5mlGPw6YrgVbSR3nwykrghUXf52LOVFUTKVigHm2274OjKarF
ES4X5y+KWFOTfMHhiOsZMhYtSCQwuzc9gXFoL7mi7gyROOzvK9sdywAc9h2WK45QHn+KUldgu4JT
kn//K5ZQA60RANIZ7z2YFxjifYQ66n19Ggc7OYbioYEsCLpgwRbnLpRqVEM6Yotex9yGx2JfHkIn
RYJVlCUQLR/nLIq4iSODLV83PRbFjSLsfBK4PovzDdYcxtZAXnxDdWKvc/pN6Jv3jHkDJAF/FvpZ
nGugut7rpMLCWZlNy69aYS/Zg0Af3r/RvnE/lP19pXAYwbrkswqBkgPrVcRw1Cv2KCFfie42IkPi
56QrM1mK0oQ0y22eoWVCv4rc2KlV1lEAyj+R4xEEtZRzDHECcoBZA1xUXevNY0m+JKIS042ehbeL
x/mGcaj6omygbjjV/Veqg/qQ2LErCo2271HnM4lyfmFI8ipuUiApvT3dsbpk4jSPuV/swSMi7xgJ
iyhnKrAlyoURzaTq8zwAcjAjwwYr7nMZLL5A/QTuiHK+QZJbs8LEHazgqTmRL6y4LXVo5hn262ix
rhM4QJFUnIdQyn4aOnZL0Ea30q7jWVCyt612GpqlLBn9q3wpAuZ1GCXVGmazjzT6FGWHSaQMIghO
F8K8zEtatQi/+tzOtMguo88JMhSXt2YbxcRjngkmADSTvnUMVdRLSVXh3Ovy0q7QJNh2aC8WhJIi
EM5IzWGQEjoAJFQOmnGiuDOJGuU3/A77/ZZJFfwfPHSckRbyiP69epTc/tj/w8rzJC/6Gh/SO+Z1
aoHLFqJxm6OoeSsZzSC5r3MtM/QOhNf9y7DacEcFyrbhFt7KxtZ35b0jCyPkG0yVg2ys2qH1Izc4
WYbXupPH5pKrlV2IGtzfB+TA1AkhJnQcs9A5xUBPaT6Wei65tMm8JbwbplMfIya6rlJfbVQ7FzGb
vzfZt4CckozoHqyGrJDcbPk6dN9p9tfvavrb73MKYhUVWBeTUnKH9lBKvoqhZYHgartx63yLwamF
FQ5dUlMsWosrU3g1gS8fcaS9HBVHd3Sf1fbEO1HifVs9dN0wkDgixruipdqITCuvK2TZDNfsbTYU
ybwCC/fDcMS5azyxW7yoFmvjqstE/R8on6SQtFwdywSgybwLfDavmX42MpzyjNhXdMpv68YZjFPG
Iq2JocvYO5J8NYbHQsQZsr2E4IUwFcPS4As55SCTrJZl2EiuFCGfuJwWjHa1XOUZPBWlzdZPTezf
76jCCq4wOWVprKWhcwrMVDnK0bEk/+jFhzzHCoPzHGPRpr1FgDE64+iye41u2iZqeqhuI3VvV07o
foAE8q1g3GmfaEnTjA1ADcw/0b4b2fe6E1napkasBOMO+GHUwE4Q1JI7+6oC2nm88T6DMHs/HIP+
ZTZSci1q4WI/++0F561Y3KUAc4rMJpYAqRWJvdTXadzZk/LJbD5/wFGtROPuA3GISMyKsXxxupdN
T5L9vhYEZAJR+OTA1GhZUDLVU6KHLr5N+/sZhZvx/WVBRCic1SpjOBpyABSVpM5UGbdS3nqLgrfc
Ukiqy06H95tD0WyJihEKG357REpptqih0knucjtoHhtDEBzCU6l57YmlWES8B9uineG4w6oognJJ
KsAlkuaM/Q+qfA6o5TVp7Fxew/ehE1O6MxDnmJKx6BfMPIDS4RoaXFXLbaUJcqXbpnSG4PxQq8dj
FwUtTvr2mGBaoCh3w+zi0tZwPkhPw1kPJahBPimg5NHTrt5l0vAMh5s7dGy0+1hGs7eiW4F7efFE
krFdXMVNSRzJBfiAoOYhrgE09brM+EMIzg8ZjVxaEqjiXFM70fZB6X478fV2/zmn0+vD1C8Um7NM
j5Fy3wgrEzYNxySoRDZUxXo3gTcLYmUxNJzjjNaMjeI2Dpqbn/BshySh/PskahDnjMa3LVOrpmEi
A83KMIgLccp+QZwyyT5jHct8YdWuQLqXKGalASju7zD1Cz47ZuUkqpvs0LZuOi3mtbP+N2GqYFPj
EIWZFPTe8EScOjRRU1gBha6zNsX+GuySd4rsDAiLXvoUQ9s8CHkDt4OXFSinIya8UV8m0JHkNKDc
ib1QSTfaz7i0WeVu4Ws3U2VftqxtTFT9gxdRV1X15VVptbCVHBKQMio4f9HpO5zYEE5QppzKp9eh
asGN6PTddIQrQLbyK8DJMrW6GIjk6q1blF9VxBShQKhNCBTv6qBeRmm+wm1epenT2NWAaNPFGfO/
5ty6lSIqKJ/YjJxRnoVF0/CYrPCUIoqatrGaYOmKYil0r51AR2TTaFIqBwQ0Y2fPo1YUmGaThmCC
z1r1QU8tE6F1POmoIiV5+OPyZm7JjTpiSI0oWocfeLu0oMAkKKdfEK9pV9PPGeSov1/SYSlrBG7z
qrru1KQGAsgDcop+w0dNNHVx4x2TYSCLgZcvFdJwu4d4sF+CbIap/zPgRsJuXtap8tjoo9IVT5Lc
TAGs8TirK6eiLqiKhAO5X0BDzkYthb50vXg50ITlhSx+4Q/RNRoXFFqkaPRSApp8fBl5e52ioYfN
9AWWyEmz/f41liJzyeJCL6I5SyZIlrkmIngcCiyHq9+PqvN6hRXd7wSbp/DZhqbWZTUDUy7uKcqO
zRizDtoBE0jAYIunU1c0DYHpwjsJ0fhqKqibl8GD8Fbj2yDsMmwgnInpa8ZT0u/6wKbW194QlHtt
ZVH0FRCn+FNRhuXE7pWyVF7V0nzVByqAnrRm8LO5t9Mk8NNcNKRj6xRao3IRF1GnJAlniDeT4Ulp
Ef6qv886A2tbCcaFVuXYdmlRAKLV8F46Hoz4pEkCT7npl1YYnEX3RNVkg+DW3weDjedoNKOOjjFl
+8vuT6QMnCHXIC7oFw2iDHF/7HB7MJcv0giSjiiZ7FYTUTFsXR3QkYdKH1AfmhofAs1S2o7ZgBxR
sVjxP7KRJp9nkkaRXRRK/72T8tgSnGsiRO5uVCmK1Cw5EMuwvSKDuSNmbRMM+rUlKegEYNumvDre
OJXv1Egf5AnHGwuBil10m/qml72M5wYx5lUoAtzUEtkkOFBBGoR2kre2PMSFgeFFSMVG1T0170ty
kib/soYIIPjXM7nM1JHODGKejpKZXetU9S2j+8BFTFdwhdXRTWkZ7wof62rqVZasofNNLF+h+OGy
GJt6sPo+Z7Nz2E+5hUSyG863SY2u18weZl+mguT4JswqnODULZxwmwwyHPZRQJ2pPVjysis7LyGP
l8XZ3JUVDnm78aFZBoZVACcIaltB2YhU2z09fADEpCr6lPAuB+aUtyATsYZGIylyGMNjYvpBrdtZ
Itj3zUNihcE7IDVumxH9IK6Z9sdRsmxpTJ1WQgyojMVemUDohZEFUZaKTGfbVlfInO2UWmB2I3o1
3Gk3e4y1NL4Ofc1mVZsg6xEOIdo8l85w/OSWYhpzM0gBNy+Hyjgavz9NGIfS6vuc5imTobZlhe9H
4xVVvIAezUFgQyIROKWbM+SfmuxVBCu+yrI//D4XmWShNpqdCV1opGNoHuR4d1mfN41ztUScdw6M
VJn0Ar8fLds7SwmdUi5dOvlaJ4h8Nk/VFRCz3tV9jaRKVispBCmkZ6sAebX1TRmfl/5hEJnPdiS+
guL8Wjhpc2tIgIIPGOzhpO67ve6Zs7N4LKnwgdpjqBn8swqHgLwJf4GbworIsQw8VkxxnXuY67Ag
gcGamkSVLps+bgXFbRdmnMpoU08kt172KT1R2R8HQbgvguA2KlfjCsdbjI2adym5ouWdKhq6LILg
Nihra11CBy6SWPONau0WMB39fjMp2xMwvxgIrMBDwJm+nhQD7pdI9CTki9pFthV5xSA4CzaTHmsQ
3vgDq5FSMDi42jNY5aNPjKYH1bmeZfps2i0rqxOVlG4v3Vkuzh9IsZXSrkZuB40JaUvt6ZlKkXPZ
J7Dz5d1taLV2nJKxl/khriFWHsbKDhMQaruVg96Jgrq203aWnLgrkcGXZ0vgjTa96QqZ070waWdj
1LFrSuhP44kmAt3edEKr73OKp4SSpCUGvt+V36z+fsGxanW2OvtTKErUb4pCVQwFxRuiIvNhKM2V
QBkNbNRgeFF5NYhi0G0vh5ZR1TIsSt+1cJJOCY28Qeo0OtBb4jHGiChBYxyroKn8SVQfuy3PGY4L
SmJ0joFWBEuHYTxqtOuFBA7MWN5p3UoeLvZQy7RtexPyFE86+tMw6OyQj7bGRn/ugpuPOe0z3Lv+
zMqM6tHAZTI5EUwjqf3Ul74bj4wAY94bi33ZpASrx3eMzI00ZrEFNGXeTe3NUgoedkXf5zxRlZKg
y5AQchvMhVCXvd4JedI3PQ+l1NRYYcG7Niwzans5SZlHPeAZVzllLriaMPsYdQz5J2LLdpDbybVw
n5hDe68WZ1jOZId0ImHTAHbYFQfZy3aBW1wFu95dvA4Z++Xb5Y0SScnF90Raar2OAVfr90X12EX3
HcjZL2Nsh9mrpeRsaUljvWotqHqKisgTG+gbuJ3dPpEfyBayitL9ZUCRUJxpjYFZFzO76BmFr6C0
XBq9tnq8jPELf/S/jeI7sIypUHtMLWcGZfnxPj6aXn4a3f/YYbblLVBnh3QJq3JRKHcOLpGc1inB
FdxUXnpUMGvDW3zlyCbTIQXqCYTbWsE1HLO/VfQ6zBiMaKiAa56q+AUw2tWj80LC5uIy6BA0CYiy
oEy1edVfg7IftQIN5eDft8QeN9klf0ryxz4+DYrgfr6pjmsczsT6csj6TIZwKCdjwqGxG7XheLp5
WU3xnL+tU3iNx9mYMui1YSx4Iy011Q/VHZgP7JTeLuFkj6IOtE21XINxtjaDyCTX2c51u9dxnZJT
5RiFxl4BKl9YJrcZE67xOFurVSMp6h7CDTtG1pdATXCIWTbjYd4n/nj/R5pJ+OR8lijjQtOXWkDj
njiKW+zS6ybAa4CBo7PzZ9kOXVF3jmBVCZ+fH5alJvmIVUVhMjuro53xs3ZB9HUqd+BfFYRtQjju
eKNjoUh1g9cOzZ9i+4VNgab2vKN48Jj3vchBXzY8ZBLfGh5pyVRS5lz68ZkkxK7HCpmxZy3ZCTZv
63A7KwuRObdCwgqjaBpsXvE04z2aEVMMdhTtWCEn68nPhCPYLvtNwpMEoeZ/NoIAiGTeW74GQj2K
iYdaupvRevQfCKsuO06wqHFLORh6VLIy3PmYRW53kr2I+hhyjXDLeNSNJ/Z+VAjbj5iR/dpzIlH3
FjUCMdcsxdjA1/LYFJ1crHFHVPQoEo7zLUlVLqg+hq1P1f2QoUmtvW80ge5fdpZIb74VpYvGvE4q
bFhiPEzKZ2P0rO5TGT90uNFe1kYBEv8QkUlEXQgrLRrL2Lqupf5vQwuhGKF5JAReDFyWoqJigaHx
5RjW/P+Gtpi+gck3Su7GP3RF+UjAtbKzF/+yOknrWlWbRoE+aM+IF9jkIsYPFyZuhjfT+VMq5Gzd
1gxkg0A9i7LYd/E+ikGGZgFgFD5IxM6yv4UZjq2Q35DPEJxPlA0JbyASICoQlRRTYUuiJjimvu+t
6IzAucGARlqi67DdOrWO1c+2UWyz9ofiCPJ/p7QEJ5lIHs4XzhoYGOoEaI082U3d2dkoUPDtQAc3
clxewBtJCWdLlTJZpGb2ioEfjuwVoOyzXOsTm/WU7/q/RI/0m9p9huMjYqUwaGWoMN20Cdy+2lmj
4hq61wgZzTad+gqIS3YNdUAqWUKuoXrqUNTLBstKf7PjP/Oggf5lN7F9GK/QOMWrEz1WI5bZsJ47
l3UfSN74TfV7HP2YkyAKTjfVYoXGKWERJkssx9gz1v1kgEBvwQAmp3cDm9hkj6PjICoGICJIThNL
Uw2nuH6BnEp7dOgtY8jK8Ww5ePQ43WNmKWiBbBTm7FQvuc+c/Erzs3sRn59woZmTWXmtOVzoXLKi
0ugweuzMtFzpC+O0kPfiSUMiobmDutasOMtBgeLquteh8ZkINnLTI672kTuSpyrJCxLi+0pzMNW9
hgk7wqF7m+HUCoM7jxsLZF8jwyi99pW6jfWVoZaUfqZIx/d/faCN22LZvf/3KCrnUcapzi2qwhaI
4bLrRXjsE9uIXTD8YZdyWUxpJrB1fqDlEA6LPJWQUfbROof4TXJqtz6BvdD7ECXyG/n4Mmo0g8Vd
wWqBldtXdo3JNtx+N+7QA4HZeKIbr8hD84MtUY2WNEsL6dRb/QfzLTmGLGczqIpZHRW9EwEKXLTG
eRcpD5eImHDRcQ5+v+GzpF/3amzT/PGy0xRYl8a5FCqhMGyeIFeEKX+VP4i4XETf51yFFIa5keVM
80tfQ5ViLyi9EX2f8w7LKC990uD7U1VjqN99E4qG5wq3nnMQ2azEIUkAUaNDXXFr8LLqSOn0rrGb
9/rh9wmJmWabCiYdqCCW4hmXY9q3ctuyKp/mPmofEpG/+4U8ZwBuyYomDufAwMvqsGNVuAVSAblj
uIrP6O3FhBnbeODbNgimN2jmO6pqVMMGGvgx3fBL+Z3xO0jOj5Hi7V52Ey/ciUqpN/35GY7v96qr
QsuHHOsXNKc8tHv1bhBl3TaVbgXBhTW4G1t5YTGJss7tEnqlRaYgmNm0/xUEF8vkYRS2egopkixx
i/q2VnM3I/dy5V22/+2zfAXEOZqSJGqP4ZiIbrOXiz7jTlGf0xPLV+La7Qjg2Ofehe4rOM7fFJXa
WnoFOLqXX+iUJa+v7NpdHPY4ZHnCQn62F5cAOQdUVsYsaSUAX6cGTvsBHEzUH/AGLjp0RXvGGVZe
kTbD8CLWP4I5tAVGGP3MFcUph78FiyiSifNI6FLO1KFhixjg7YHg7cFyIw2ZEgVrGPyphnDBy5Qv
khqEQAueR49xTKSO9D38xJoNQ3cRlBhtpylXCsIFLh0mt2laC9saw+U6K8ZD2EY2Jn87JE2e+7By
OtORrXqfaMZ+rveVPthdhU4tOROo6qaRo2ZBRbM5YeNn3ga5sZbOSsrimah9mmqMbrq/vIub2rL6
Pqctc2dE8Tji+43SOYPslgQPZAVol9X9nwFx2lKTKH1N/EaJZZeppyQIWtSj0f5zGYd9552lacrL
QAJqET4kq5s2NEiDkEwy86/9aF01aVY7BG/ZY6z40vSRk18Ddz5RiWoYfP5JK8s5SufEdMHkY8rH
qbUvi7OtiWcAPu2kJb2q1SoA9Mcees9CPhNU6Uhfa7vqCFouP3u6DLmpcitE7lwpjFqvwjE13Vo+
WNFVNgtKnTZVTgMRhIWSXg1VvW9VmsZ62Aw9JBrGr1HlTup1aR2I9qGNOaNw/iIyjTGzqsx029yt
g7+n6OcHVgntKOhKMRWYJ2c4eTOiWziOTTcxQ/1LVUaNS+omOlxG2VyrFQq3VqlMk6ytIux+/aRU
+zHL7Tz83kS/z2uBcG+Fw62WFmpTI2MAsluAfrq9lYOjEX2gNW8NwbnUpkXPDkW21O3Szwb5WxM9
ujBP+M7wzyLwI5wzUk1LkeD7dL7Lm2dS3sa/T8zxZpV0zjLk0ZTMacAqgfr0eSD0SzhEgZONogr0
baNfycLFXRMx+rYeASTjoeMAtjUnd9rR7ntbQXqlP+B8ddRPl1Vt0+xXmFwIFplLZODp3XTN5LRM
t0u5u/z97RhvBcB+wCpfEyZ5m2cFABLzUJ3MHbpW3LZ249hm6QAx54JIIO7oBPMJCpGZTpuqdJ2r
w22OwUWXZRLpHOcEMCxjmpIGOqenzlIce8lpyUfOzdWqcR7AUvAg1ejwALnyqUZBhE4GVpGF98UP
nTQrJM4HxMPSYcSrZCC5MLmK234ODsgO+XiZBat/5eAS8Ierx3kEEo5qPMgQzWjRZrqku3pwcuEA
MGYrF/wCX8mUUVMqrQRqEP0fade1XDeya7+IVSSb8ZXkDtrKkoPGLyxb8pBs5hy+/q6WzxlRLZ6N
a8+bq1QmNtBIjQYWLsSLXnkYvGonoNYqVGj+JUvyw0Y+TaEalSAWLV4YvizYvDSlf3RQ6NlkWOyE
ftoPDbWJzcPICa3Xmm+MlWbDVwyNoOg7oTsLXT+73wd9h99bEZQsNwf6wjAZ0AylvHUx/KWcyJmR
7fv5ioZkrVU1KH21uBZ66zHjtVsuE36HAcHP9kF0nHXaJefBeeMlSUrW2411yIFwI0jOOxbE+0Q5
1sEYqEFxXx3YXURtDNp0FyseJVvmSZ2mbiwIwu/pzbhrWiyUWAbCrrY97YqOZMmcWbOhJHBL/Kq4
mrA5Gaz52Jw8B0Dxwban83IUv/qDga2oSWaMBaYxt4QTjNlz2u4bdqzzW8wVmdRDDiE+2ZKNMQNe
/ggVaVoEqeuoDRRGXfzYeWZkA2aZG2a5C9tyrqfA8NsDlu3wHwi8OWoRJRZKJgXh4LeD/Zv85P3q
ISp7MR4qrV8TYMA6xTCniQYV9Fr61jHdp6qnUs5+M69c0RRiWMViN7KSWM9E4KovhmFf4X10Mrxc
/XxeNSgTsyTPYfPe5EYBccZXv24viq/dFMdO4Jwf6FcaQhXlqmU3Z8WsmBBlYo1B91JbV4P7yI0n
nbrNbuYWK/lJriOxWdnUIlYCZ0TPbwuy6WybgCugtC3srJL7o0d31NSFCV1/tg7oW/LazzlWp4Wx
l15gHezJeaC6iLat6x+K8tRe0kfjWBc29ofo1o8pXdA31N4uKumcCM5kxEtj4IZWl45Q9wg9NmKX
T2V7yk9sj0D1bT5qaCaiGiko3qR8utCxs6ReQLOzj/N4KuAGlcN5Vd+2qDfxSRZVAFHPYjMObKyB
r54/zWbqpenVPD+cp0OJT/x9ZbmKbkY6dsZbQc2myEPD0l2/6AQv/8MlvTEj5Lkisug5AkAKeZWz
3+7Ek7kJQGso4FXb++wkim5UNft/BK03mpJJLUsTDb0Cmup9/vevZi9MUjAf8Mj/j84rSiOEJ1lz
mGrWHOagNiV4csUYz005Pv+7k5KicMsnC14dBqU56cEtu8+mvRDlAVJoUuydLZQgzBpstLt5Z+8X
UVeOvAympMGUJqpMID73IdTjxVZ1XQeDXHJbMVBMmGPbKA0NS3jX2VNQdxPGedzdnOIF2Ymw/6st
Lu1+IFLeTb++oispfasiQloLSkaFU82+MtZ7i2EUu3WAM+eGHZqwmj+pVrioAJuuaYsW6vf60VsN
EsMYd5NwGp4SFWvHcEGmTk985IM4V0Rkt9Tz4dc133RPBeB2kpN2EzVHMU9K9xoKdTtHTHJQ6B4C
ovosOELlVTX3lVXgeeC2NQKnOxgh0c+weWIr1qQTyzOTtxWQFgPTWfx6wb1Y8zKW+yUw8Vsiadt0
iStakrfSMzflpqiWpNZl7Nzo1OvUpq9wLfQqYmBJ1+S+KDXmSRQ5+H4TFZ5hXeax41Wuf95bEETk
bqiscDJMF4OIPpTXmWb5JgtvcpMaXtsMU2+8MEmv4YbsmQstyJjlVWnktc3FMp2I06eYkRS7dkOn
K7goWrPWq5hnW5XH/mSEzFqxIil0sxhlUzUg0vNjGR9rapZ9W4X/OXYmqbBtT/GiimNHp1qybzo9
hcOxxBhwfYO56gCzcUTNmhKb+PsqKDmjVeWaDo6U4dF27ofqS9Ic/p2aSVG2HvUMU+VgivHlYiwO
eIe/ZNSWyG2DfJOckOyKj4qr/5FclyEetZnHfv47LqTQOhVFb0WipqNpTewpwD3xxr4/si79dp4Q
xYkUXyPMfutRjIBnqEdzvnAowBvi+3K70hK7TVULq0+6qyT+nFE9X4RGya9hlTr0k1JDo8b2h5tg
kcvkGfyPtBaGaLuqqeJB5/1pZzxr8kSthas/FMqTbXhLT0TKbTG9kZDOu8n1eK6MFsdQLtd9h0fm
joJo25bUGwnppFUMKldpDBIwQi9HH2VR+uSenfN8ANXsvaiWpsmqPAeRqM1vjRrveBbVeLId5v/L
hymPnrRhFlmD2qCoanb75iVTgbo63Wqd7kdPFn86bx5b0eR1lzLSPsBey/ftOmn1YUjADx/xRNHh
VTLWTqy+Q1cRoQFbx2OrluG4aE22scP5veQqMFWFSoVHyTS8msvOc6rkqzlQm+YpMuIAV54rTpqx
Lk2QYQj18/hZ1yyvyIkH0I1VoY62Zkb8ihWVpkvKpJtABder7Kr8ovvotT6En6yr2fVEsyKaB/9k
p46g6rro7gZwnSVrxlzPOrb4wE5VKxAbj/m+udS+9U9itIVecbPNJF5GEQZUYELJDVd2PelTbAwI
Zsci8cQU56B6qV8/DyfxhPWKEQ14RyKN2rwRYaTcfkWLgp5I3kiDo9C7YbKDKnvdTiwWzi8300kF
l/QM4qa+rKhJjikZNazZ1EDNxEjIEMTFC1kZp0hIjgnd3Wi0sUHCGnovmx81LfFTkxiQ3izUrcQm
ByJsAzAtdwQV9V7UZQRmfuoPJ3ZYdkIZqZoxSU/KQ3ljOh2wVUDPfNWNOHgun6OLxbf2fBfuKKRR
Qohy46wSzQY3zBHK2DzNzhct1r2ho26pFBHJRyW92gClCjwtkeO1Fsq2WrdjGeE9KCqSiwqnKDKt
YobKJd/0nyhuDtSOE4qC+PvKPXVOCoQYDj70BTAt8Tdrtk6ORW3So6hImWiq8yLSbRyJo1ehV7Sf
KjfEsLKjE7UDio7kEBgvuqoVmlboP7vmemGmr7d/cN9BULIsFzVhbAyXTj6dlmXqBvg6xEK/ig6I
VcEQEa5tk5EVEeng4WeiqZh7EWzL21jvL8LUvJj+LNKuyEinby85ekE4eBkmzFPfJO7B+ZNWjbW4
pKOvk74BdK0Q12BiffALVq0fNfPr+dxks4i5piIdvIPGub6YoWBt5Y+n5Un3W0BzOgGupErqsZMo
slAjj5sJ0Up4UjyogaiVYepMdB1d9tXd2AMtqvZi9+/zvFGqIMWEplz6ZphAplMjrzF3SJx8OyHK
KgQRGfXeaoHe0/YgoqTzVT6On13l0bUpZ7OVEq9OSV6Fp2VG3fYpTgm4cUcGnGsez4QHIA7FkaoR
WZ+jvVgcSqXFnp14dY0euu+lSTjm7Zj2dviO5AUip82negQr5W5usMsLaI4Ioua39AIgLXh4pUrm
lOgkh2DkRr/gXJCsNknmGUleeGhQJLwOyZXkD9rCKlQX0DOvT3giMwhfqsvoSgx3VQfzTn04r9rU
YYm/r4KPwlnTDTUOizd8l9s32hSdusiPVcJlb9MBoi3yGtM25JvxWDd6knYlTMgaLwdt+Dx2WeVV
ubPPMwpgVpijXHq10Sb4X1qSArr6XDpjkuP6eugutEsXKMvi/ZO6I23rwxsZSf80A9hTUYxrhbLc
tc5t8ieAmGs2JH3jRalxXhUQGbfz1IuN4rKJUihC5tRXTlkRl8tt//PGjqR4ShfixT8DOXW6bSqv
166Q+Z5XNoqEpGzqiBXPgw0lqFXnbjY/Adc78SZbIS6vmxjma8lJoWiaOYBzQtBhUSAARGKMN7i2
/wuN5U+GttbEpBjk5h20TYfcijDzMudbbwAl2vUdLSP8KiU9KQoxO5vbcYFam/FDpEToTD2E8/P5
E9o0HaaahobkynTk/mrLwRRS4ooTaqKd4+7HEftqsmNWP9ZD4Xd15ifUoqFNM2IMF0gLK8w1uT85
jHOnjxLIr3WfSt6cUJo/nGdqU3ArCtIJLazq+aIJwemRl1R+Md86VPX6tTH8g9NZEZFOJ21GNVbF
W13mDA8uYIyjvLrLddz0tbsxan2t0naO8jOOqvvz3BHyk/OG0m4iJbVAuAwfTX4iodAI6ckZg+3O
RYpKhqiZhsG0cE81lsDqiPiwnT6+ye9D1mCEU6JMYEOLgvQ79kT4HNHc/qwdSviIHfoHD5TlCjdw
5sjkBCKz617NJvSsW0320GaphwKbrzg/lna4HOBxz58TyaHkzztLM6MpgyArNMD5tidg3uCXWq9o
vOmk741jQOXHFIfibFfRHWgx1TjGIBlhYsZwgnG+6YwLy3gYF8JxbMb31fFJrl2pMiD1hpBlHKaB
Vd2URbyPul2eEdVvStsl1+7MbM7zGRwVyQMexeOJCFHbscMwdAfb4wxXl9W9Afi1AahzkTz03wVi
kr3rYnRFiF4ZhwLik22LuUiHNEt38A8Uz5iUqYypk8d4VjOwyADZJJtHT/+EqiKFOCIfjkyGvVeD
HD/BVCKQKcU4sZFYN7znfq42xyl5PK/l8vnIpCQlT2qmaNmCV+4ymv8azHSXORMR3iluJKW2Qwx/
9Bm4idPSi59td/RyPVBzgsyHdYkyK5JKx1ad5zoDK/PJftr33wWuVHMEXBfDquV8P36NHpM9iWch
zmLtlGSqkoLnplNMZQKqw55/WoIcyy0wqHuVXr2ignyl6FHnJcVG01BSx7VrI1jaozrfpb/74iaz
I4VFVM/SyJxxWHhuvzB6XGLm/vt5lftwZZJoyMXUdGpHDUv9DHTliCbSdMchMlQ6fAHWiVnj3y3e
yvSkYqrS6HU9RDgi/cA/6TuxW6Xamfear2LfSRSQoJPCC5xRCbmaOpeoPtUq+BPTrAIHXb9b7kXT
kYAba6le1Q9xSmZP8hYtwEYcAPFDnLMH7MSbX9Pbtm/davNrTzO9QIbwgzIgQRraFR6ioIWGkfso
IeKyY/p1QiiK0OVzcpQcR+RkRtfr4twQDZfpprB2c2hcFSlu9K6X6D6hl4SjkmfWQjcaInsCPftx
2bcPxYUw52gHDPtbXTw8vUKcPbifzpOlqEoORLUw5W8KbSl7fkDHCXBDwy4Oyo5gj/AchuQ5oipW
Y0NYAavtW2D+7LLJJbrCPiTVsipK3gMQ7Tmg00GDY5ik2k/Hdm+exCgJiW5DuF15nC1OhsZxRCRO
8sOyt9F+6QS26/dP4tKoeqNHPckQKi8Ptw3YgVPMDAS1xvQm/dYAvqVBJNXbNLA2Fq+QloZq+fu4
n5XuYs0VhwIuk4ddfb5peEpP3D829U3HrjUTzaRYVyRbVWksDTbGgBETgESY2XYV49JZnivH2J3X
7A+Pja/qsCIlRWRc63sYfGYAR0C/F0CP4orAZ1wPOlwPqLdNijFJekVpdFaupkbQt2xXZ/yyw/ou
teLfVLLlTXzqg2daMSbZUqEo7mR0YEyrr10XCfR3c8ouLX2HgV7qGrIZTVa0JJsa20IP+wJszdjo
dlHtBSjRfGs8Yt7i/7GIbFMF36jJwByLk+KC34Fa1Yxe9txqP3WTUgvioGwpHi9lHiv5AunFV9Nz
8t3CetXymv+ILrIv4bOKIZwkAMxFcF4ZKcak1H02TLRQ62BsKD+5/HNhPGU18SKwGa9WspMCsT23
Vc1VWFY/W45XM8e3Gt54aqR+Htyo95iV75Xhr3/Hl3D7qytjinUyqD6DL6POvNYEXquTIhMgPBN1
ZEK6KypxoVW9OoMKr63GK8SuH1O9V7TqNE3UeC91UpLXQIPnHCsm1GOxMWXRvtRhfKpbquhMUZG8
RTTNiV3yAiasX6nFVZE9FhaReG57CUz/YTUcw2oPSR/mmteh0cdGgAvlHY/Sq1DH5TSt8A7B1E9d
j87P87qwGeKxgg57CwHh43xoYdFNzsIiAUHtUJinsSKecDYVfPV9yYaM0NUjlyE+NXkbZDP3dOtz
qse+/bMOd03y/O+4kcRnJ0U/Gwziwz/yEwvNcTc4KZFjbqrBiiXJfMoxD3mXg6Wc97cqf8FE1lMS
/pHzWVGRzAcwCVGsDWCFT5eVE/nTz8KlILCow5fMxpiNOG8zcDKmR5tdk4/41Pclg+nwymVkNpRr
aZ6m+RpL9P7dcUsxta9nzdBy4WKcC9UBxAoF3LGdna5OQYqkScEVnYfgwInsY1GjbJOP7QMAIv1m
qT6NCvfCZvxURjfoxj+cZ45Qs9eftvKfSeYaKaAokeQD7So0vJK9xNS0/aa7eWNPhsNlhaKmlcge
w4ndmOzES7R1hdxXKhfQ6PPvwly/JncrcpIzMOu6mVkLclad+Jnh8/LEsb0RfT3nRbetd0AQYQ4Q
fpAVvw89w8zdpVQQDnpWedPi7HWdEUXKzegmQEp+kZCTHmPOG66aiAVW8QWPQkVcAuD6qkgIMOZt
JXgjI+U9TGV45mpBpjBaD1k3MJFuxvrxX4nLlo5lmfoKA/0iCdEOTfk1tYnrw3b1ZiUsyS23c4Wp
oBYE+EV3ke2Hy+hzc1Qf84tip1yUX8mhqg8V3l+K9iY2yUUrTltM1QKxmd7sz7vYT04YogJ2O97X
L/6d8CQ/nSRKEaFPANUvILmZWvrTNmbifLaVQCzdsV0TQ2KSG3WjbOj0qkI6X/zM+rtB/2T+7jqX
XwJ7IyF5Ui3Daot5AIlcPy3FRWHvz0uJYkGySFO3GrQX4/vhfIv9dV41H7qRSDXENz7csNg/PMg1
QjvOk64fUGGqjMTrkp2JtTfAW7J3roalhhhxJ0oXm17GwNZPE9iH6FGTTt7R2zJORIKrsKvcvc2p
JSrb3wemto02Ugcvp5IXyypj7ByNBX18srJ9TG0T2zwTrNz+7/clIyk77FlObYattsPXqTo6CvOU
8OEPzn1FQ5KRWbR6VXag0QKGsJmf0dDpRTnhXyhBSWnMNJijNg46w1ioA/SbMsYqJ9UOiaCyGStN
LEcFdicgPOVHbI31RVIMKgtYNaa7IsJNY1HdxHP0svLaOXsesWckOC++Tc5WNCWzBBhbqQzmwgKn
vLLiwP7dKZBXs199XzLLbtH4NORQscE+Mu07nz6d//2EzOSH61xJUiWp8fvLYvaqHnvJMr/Wv2D3
eqI8nSclRPHB+mEkjo3NiKohP+r1+WSamW6DlWxvZw+V8aD2iY++dT/JuB9Rbn/TeFbkpJiZ9Mak
shEroY3imWlLMHSfgF5AJBkUEckD6APDLgvFgQfAJb1SLltV8+vhy3nBbQfLFStCCVeJZjq04TLD
EQDOR9sbuwm7JMsLuGjgE1HbJDf1YUVKcgdN0moa61ww5GqFVzffqpC/NKXrxz3fa/3vNkS/qveK
nOQYUlsLG3sEOUV7SS3TT+snO00JG6UOSYrOWeZmymLhkGZ+tBVfyW8qh6gKfJj8kBmR/YAW2Zii
gbbp38JvAnMp2rkP9s7c8b+XE79hu+JAbpATwjlnUJJvUPRQQ+8e+AqVFq1pSrcz68L0zDraW0NH
CJFSQhkrA78MSJ8M1OxmJ4rzyb1zx2y/vOCXNDICcWQyYAZPI7WvDehFzh+78NoJAcBNDRVsJ71v
yudKHkKdu9Au0Nge5A3e2FCvPORYVXSc96HHPeOrc8NezhsyYVwylMCkRaqWGBChoX3qrHttRHdG
ECXYpmxTuxkJ3XAll4HqhxOPqGAFWtbe5kDrU8Z53w7TwWZUMVt86owaupLLWJaySpQFZ9Uqd238
eVGO56VG2ZYrO4nBdPsxBQEbS1S/vHYl7ZPDfLtUPv/y62ko+m1UM8mg5WcbQEGoeM8B0RrvlGOx
a/hXbCY+zxl1SJLTKMK4rFwU3wT8zKUdP2R8uU6Th56CW6L0TnIUGSu5NsdwTtFSBFX5V29dLTza
J3iep1Lu86Q+THuaKFPY5QyW4I6CnJXY4rbDLfDohKeJwsY6L74PY59ZjsxIEWExb7CzRbnT+eBP
eeuRL0PbRaZ/PIWpSp4iNIvKiCsIsGIv6I0DalR8nbFvU39ayi8AXd1xCgyJkqOUWGhu48ZOBleB
KqPHqiCKHobmelatXZhSVfPzBoxx5vfpxVRmS6UMoKX1Effqqj8Oxu/ud341J1vTAS2C+URdE/yu
UphOq5nWOyZsuDrNycEY/NIiLhmbMWNFQrImMzd0rEIGiZHNP6z0xe7yS2W0iIxvU1grKpItjcxZ
jBn4hEGW4MJ6Rd75iO/r0rh0bWcONm7hMCJdDbq230faH+VDbyzIi7DHSDHCWcSGWr3N+c2IhtyJ
hK+h+JBMphlNltuYDQrQ9MsuUb7Ak49VEaGBOHJdspJkKPtIS0DE1r4Y6Q8efl3qb+d99Lbtr6Ql
WUfpFIlSlqAx5t0zb6rH0nJPSfKSdfltHf9sNOuqDEOvV8rDecqUBKW46jiLNak2NE1D+VJld7a1
P09gu8loxZoUWI1mSvECIHQ584e9dRrxlg+4mtFLrvgXY98d3MAlEmVhHh+ShRVJyQ/oYbioHWq2
AZvROrU8leoFc77aThBmf8VF0LGv53mkhCg5hQnw+QMaMF7jkWe4mRdSpezNKLTiSHIISRWxdGxh
TYkxYj71QUeC5biGn1NIzAQrMlpOWymJ0Ytwly03nXLFqa7bTWMSz5oonVi2oUv6xptcZUsLbegB
tfed80eD2uW+QcHGQ6bmYL0KFq7JoEKD3nS5OUeo/3HcludnBwgKHULObx/5moosp6rpLHVUEazH
ZQEmGJYZKGVLPZRsHMY7IlLZP82snocpiNTZ4g+VeZu41u/b/zsSkgct1URpVKwJCnh3qqebZCDM
f8MU331fcp5OketJEyJV4/F0aSQokVVs11iWn5vKvq6Ln0Xxd1ZGD+dPh9ABGWGIt5OlJ+Jmp/Nx
r9ezFy7WZQcAxPNkttqU3nEnabN4NZ1KGweEy53osBmOEWonABgV/Zoz98sdQZBiTHKmSeloIddB
sHvWnpXbGPiV8Z7d2P5yih/Ecjrj2P5++HvHo+RMwylrlcGFLI149EvtKuKftfhf0pAcqAO0dzZP
YMsZPpuq7UWVp6q/O1WF7BCMYCcmEM10Fb3O77PDyUpst07EU/py1yT7LH1MqFr91m3/HQ2JkSHW
2zaMROPGN5S4RX8SmgxvkMrrr61rNE7GRmB4R1AKDJ1WYGECLgtBFeX+uHhFeh3qL1VGKN55Mmj/
ey+7BhulUMkAmTb5an23cUQs9aKOaIPa9nf/PSFX7kIZ2jLVlxjSi8zp1pnye0BLUCa7bUFvNCSH
x7G5Ig9T0OgC+9b420w8MX/kApLDDneIrWgvLFWP6jCkqEpucDLKrqxzyK8xHtrxguexV3TEQ5TQ
XynrWamCK9+wuDFYjVaAs1rBPptJ3ce58rPPw6e8w9DRSA1/U4clWF5dtprcaJwcQy3BEgI1yNIU
rFfsCD9O0ZDcXWy2ZtvpEJs2fq3nu5nqfKGORXIJRqOW5jSiucKs7ieGuu2VUx/Ou2xh8R9PBc+C
JvajoZgjialajK6IZyRU6nzE0ijU4jr24jg7bDHza/b5PLFtM30jJsmrSnWtblz40Z61Jy3cZ/we
XbSnSiHOZVvV3uhIcuuXLkyzCPfH3FD9CQuOGFoII3A0xg88IoLDdgrxRkzyqXNVJM2MdA+7IDA6
lfL2gpvDz7I3gf+QNofRjuCKcv1i5jXhLCg2JeeK/eF53tegzLGYKqv+ypObCRXOsj/VEYWkvK3q
/3Apd5LoWhQyQHDhkaKy209TbPfXVt78dV4//kd8eqMiZZSmxtrcFmVUrCIB9LB2FAMtzc7xmK97
CrlXk9BHuaUkMQojrIWeLMjFFWcvYGXRzbhQ/ZKU8CT3mkf1NGei5q2p/ClStMdQfSYkt0lC0w0X
QKWubcktmTyZplHLkSiHPwUmxAkiRAeL8aJ/mgBhe0zRepz8IGjqW75jRVP8ppWLrbu4XxgHzbgF
jK2+S3a5Xxe+GgX/v11wm+5wRU/yVf2imaEaQgc7nJhArv85OX+f52nTpFYkPnioBDWMDCw5sbNv
8GRu9gfNLT3M+l1U1C5M6swkN9U509DoaGgAMFsUeXVUA52mpB4zt21qxZLkn7TBmNJJON3sijev
a7DDoMF2r10fiOnBKKDmfqhjktxSF6LjZJrBFmCHPQ2LXVvdd6mtQgQRuY0G86oOKrbgajJ/5OkN
AzyASQHhbNWGbPVNdDJWiLhWjGMFTvrT8NRg2TX2lSueeW15yiEP0iA7LIQH3AzHGgIxRmWYpcop
5lTiiSfukLXobHiqtP7U18Wn1mwesqnyJ105cL0gmve2tfCNpLDylRUvRqaZ2AaIvi3lYcTWTerh
Zfuk3r4vOT+Fj3B+uWhOzQOn/Wv5NsRfzhvt/zinNxKSI2qMPK91BSxkV53udRfLheZFu+ySfxkT
b35s/PFIXqW2nd8bTckZuUrnYAMc2ML+t9OvPbbmzXJwD8VOvaQqhtQZSW7JUZIlDGMQY+bRmW/m
lHg22HR7um67LlqR0X4ieaJoVgpXFfk/Ouz2Wv5UJldlvtcbwFSW3//ksFa0JH+EDQO5E0ag1fsu
cN/w5jxcNsdE8QZ/8Y29fmn+Ra242PaBK5qSSyqBO4btTFAQG8sUsVbtYN90eFK6HwMxTW++KMRU
yabOv9GTvZMVdrBvCzzm5RdF8YsOaNgU2LI48w+Z+4qGlCu5U6x1gyrObNQ8N9Iv+kX1wwod+Mrv
4lO8liawDRqYPA7KtjLMHToiY8d0UUAuR8Wr287rAT8WWkDvU3bp76Kuy8QkY44T7FUfe9xI0vmW
m4d5vOzD4LwObh4PY5oKMFYxUiKJrtLYsOQF0szCdHb1nFxk6Lepipkgs2m1KzKSZ81LpTeUGpyY
1nNccW+iUDUoPiTX2hWM10CoR+2rvDTjfVhfj5T3pngQf19HBxWNV0YMUbm9P7DbYSQ8z6YWr2Qk
udGqbvomwz6HQG1Zp556luedz5WuP7XNrGc+XtIV4li2pSbalFVNNUy5RXLio2YvkVAw7X7EJnVg
tnUGEVQ3aTjIxVUg1RvIE96LDeBFaFwNFxTa5ttRf1SW4zgRr0ibkluRkE5mjDqjqNwZM6jceOgX
57LqtX08dofF4kTP8hYpTcXeRAu7P0xdzkparTAXMRgaKElb+G1u3hSZeekM7l5xKF+zWbReE5Os
ZmFllLECfLHbpkR8QJtsYKFi4M9BB0RaqvRF0pOOqgT6aFHYoDcDATfEXqJoZ11gOeV/Znl3513P
VqRdcyed2pAZuVtMoGbUnTcujW9UL/Vo+WreBmPhnSe2pYUalBBLpC1NBZrWey1MsyXEPmuG1EtX
ma+E1gEwybtIbagZ8s0MbE1JaNDKTdRWlreRAkrzfQ2kkOiQPIgeTUCdhbvIuZh2aGvcUziIm2q5
Yk/KWpra0fKxNBFlTe6n45WRVx5fCk8fqEKcOBU51q7Zk3IWNA5ZFTpcIcjqGa2TseqfP6gtrUCL
/j8BSRZfWVVYYYvbTKGP06c47P8ae332mOHmu9CezMs60v+g4wUQ7m80JekpiPR2WsANJimAUrMk
Mr0kjQl13xKcyizTwAyQhYVmUuKls6wbrQGd9bNaAPHsfqr3vy+59clIBFoAuWltJk4mLKK9gyZd
Zk2fs8q8SvNaxdr2gQhYhE3JA29RDwj3LgLBrmm5l3AMi2Zd6mE/MKETFCEpSYGbKBhecFEv15fv
SzT53WxjX5pDtYBu6d5Kgq/+cWW682Bos16BTp/iwT57VhXULCe0Q+zc34WvFandmpTkavFW7ERo
UULIGnGnHo+u0WMfPBF6t1RuTUTysG491mqogsgY3ijoJfyDkdd3TEhOdUAfrp27+L7V/MjU+9C9
Lqndv9TRS+6gi0azBZAJQmDrev18XyRfHQqDRhjGGZcmN6NFcQP1SuA8jQPbs2N6GPfGnl7GTLEi
ec4OvTU8Q4kFsK7HrryI2weLurxudWW/OxHJBwABqW7qFCdiekOApuyTE3TAeRZXO+raT4QcuTMN
uzOb1lJAaioif3xA3IlT1ycXjlNkJNvPervqWAgyzZJelfXyAixz0IuywFYonHTCXnQp38LDbKtP
ERRhwG4dj0XZtZMpu/NeejvJegvVcpNaYbIBLIEhwwx9JfWd2PIwj/I6ZGc+6S2gAAcvmq/Csdot
8+E8dcLD6ZJH0AC2xEcGDtVkzoNimQ56aGrY6nWNdsmjNrfBeXqURCUPoeqdqy8RdD5nJ9O5makm
qG2bMtEugNzNseTruJHV9jwID+SU5UuqaS9G1OyygYSNEu74o4t4oyPJLeZY4eookFv8n9cYBWBm
v15j8iD6/UUlv8LDGz1JbmmnYVN8YWH88lu/S47ZnmMZLtZbY+2kz++pxpGtUqsGsKD/SlFyskbC
hi4TWgED7tLBS7GWWT+qWC9ohN5SELc16szkbCtKGgQmUDOHr0W/y7W/Y3d3Xu0oEpKrDbnLOsRx
ZCbDY1x5WXPJ0uN5Etua/SYzydMaUV9ZfYITQh92ne7bP+hlhSf/5/vyJJ6iFnaLfeOw1PSrmj9o
y+2YEG0I21JCi4hlqA7OXnKtXdvGA0MZNHDD61x5nhJf0x/PS4kiIXnUuMZqnBAr3AM9QmY4AEqp
yJXaZ51NnPh2DH/jRcqnCtSfkyaBo8GyMq+eHkz9Cx9eavNHhaED9OPWFBTl9vm/EZQ8QpSNy4B8
EbnP1N5gBdBV2349L7vNUq2GOeX/no8Q7iodVRlEV/bgSTnyEiNJ4hppvKDE2e3iI/KTawp4njot
yQ+g7McdboInx73LnPsEM9JUOXg7AL3xJBl/3bpYReKCJ5s9D+qdVh6zYfZ0/hBTTTbbicMbJckH
GFNRtmYmDghrP4OyHL8trZX4Q/K4hKNBlBc2iWGrlI1BIAujxhJbruka2JBpw6eVn/L+R7H8wF4X
f6JuXJtaviIj8ZRofEySEU6BXwgEyPTADtpOP1LVhE3dXpGRfFsSAcyI9yAzqtdpeFxGwliJ78u+
LV3aFjkBvr8knyvzYDXExXTz+0y3TRR6DBWtEu8Np9EVVcljfD9l5n5xcm9SqEHs7TRuRUOyf7Xs
6s6IBI2/ozyosExMzOGaxl7Fogu6e3DTNLFCTNd1U7PR3PCepV5pWxTmRBV1cY+ja3jm6D7PTkqc
zKYeo0KB/Wg6wJblq5A9YC7WhlABIHlRAjMnm70IEDoV5do22VnRkRW5Mup8Etc65aj0XvwS+7Uf
B82RXQNyIPH6C/2INYSEWmzfjlZUJSE26BapOOokgRsFYhub2E2SamjRsPbVIaImATa1EFrsGsB6
ZK4j+YTa5bped6J662T7aSqOU/+7u/pe08QVCUmMwCPLpygECdT/LpUSDRpWe+pGigzFiSQ3a5r0
DmvW4Q+0E7DKlfTifKQT//9Ddv3GhjxL3MGI85SJunP+EzM0ffHT4YemQsuE1fpFetdRvS3boXVF
UU591ExjZQuK3d45aIF2VHxsbjiKPhBx8ad2rxEClEeLu7F1p0WUuus42VtWhwFBfX9ehtsW9Y+2
yc8suNf1QzyPkGFxOVinQT1py9N5EtvO4Y2E5PIiQ1eaOgYX5lIGpbNrk0Prhl5kHM/ToVgRf1/l
PcyprS6ZBCsqrqU3kXuIqQF9ioRgdUXCqKJxMgqQ4M20b+rsi/1/pF1Jc902s/1FrAIJkiC3HO6k
WZYlyxuWrUSc55m//h0434soiLkoy5VFFirz3AZ6ABrdp6PAr9vlE4/f6krNBBcw5zOJWorXosE+
zZOT5Edjkpw8ZJIILsBOQgv0J5CkjfsHVrauMailM6TDZx6+VqIIPsBa8ompDKKwlp6K1HB0Ba28
tn63NDLilrMi6eCvfb85pFXa0MygZ5if7aa5k5Dn1Lw/r2N85f/T5QBDcAAEgxCXKoE4ujL7XXxf
p9eky3yNho7ZS0xThiVcgrJOmfH2DqxOvWzJoVAuEqY4S4kU0ySbkHfW00Au4eijBmaY1yawSvWk
1nu72J9ft+3vI54RlVEN3Fbv92YpWdh1Oc4h8fydjt/HxTv//c29R0+waao6mhPEZtSlXKo0sxGi
lemLQQ9G9RLaz5+AsDBNAiU+qol3n/cihFStQXLZYonsLyp7mNR99Ql2LqauIARP2dohKymSfF5o
gdzqivSS9ovt0+cKgC/jyn8pZADHQtDDGjtXP+WoN03d5dr4TnYoW9vJHqI3N32FJnjLLJtnJYgh
jpLG1jVjaeSMWm985rVihSI4y5TNXUMXoIzouZizZxSknN94mRiCqyScbH7MsWhx9JpbB0NGZroZ
H1cCCC5y0eMkslGL4JlW5lE9d+w0cIb6spNdPiRAYk1V0TJtycwGqXdM2yDhqcqPLTtMsqLczWPZ
mzxifiiubUyqaSFPSe5S+tBXu0pjTqm/NOph1m8sQ3Y+547wvVM2NVOjOsUZw8D9U7DM1NLtRSfa
7OmTXxzRTLlvLqzIaX/NZ5ar9Ue//B5OsNLRynJTCzkcy3cFMp3qjzCbkap+nHLZBIePW/YeSzBY
SnI7YKDd8BZl/GHQxgH5lFeP6Q3VZb2OH9X8PZRgrU2/pEuUQKy2vE6tV/X3KeLef1+w09qaqgbD
S2cvLS+qenJCNFlYv1+v8R5EsFWlKw1QnQIEFMQ7Y8RbhUGOo8kkpyfZWgkmq2ThEHUaYKqxxZb4
GpMEGwmAeLVhS4HZegs2oxpux+mil7FcSHRYZEbSklCvTExX9Cb7auhPUTf5dvV3qFzU0h5niQqL
l5ixoThV8n2v9OSb0QcX+YyJT+SHkcgcz/aimRbyHKZNbF0wloFZpVGjz9Rj824urzRZvRj/9x/9
zNv3RQsZmK1mkQ4NrhfzlORI4JR2mnnoQ348H3K21+wNSbCVIC6oGk2QZFHbwmFW7xDVHBwTvGM0
07+dB5OJJdgMeA1LPLZBLEJztBk4Jk6XSvXbVxpumG8SCRZjRkViNjNATNNBZt+pn4talk3dINl4
ByJO/ujGfiqVHCB6H56yxGHksSfH2Ri8FAlwe3Hhpi1Zy7ZkrwzhSlA3BQmHAaC1mbiLvVfQLJmT
2yjd/9E2GcJ1ANlJLUh06ERUFPs5a5y0Ho998XAeZdsx/LtP4kE9akm+KIRbK2H72aodNlf7jGW3
1OqPSqh75+F+ZQY/2BRKm4iFQW02FXOu4PPJB0w9gSPaDZfk+4w5FgXmWMRXzGcYw6Rc2egTiXey
p8ttVVnhcl+yOgmreCPLlRC4c5pEDm1CkFSnhxIX4hjdeaydMCA6cINW9/NOxm61aXArbMFPhVEf
J2VCZpDk2kfdUJ6m7ImwRPJeuqmXKxT+95WEbTThvTRfZq+Zb6MXO1k8tBDl0qZ7GYzgqvpgVuZx
gTA0Jo5t72kwuUkUuUslodDhbuicpghuSh1ZbBQWgMbiIkpvirDHqPAUs54wxxs9Utpyf141Ny1h
tX6Cx0pIm4IxHXi5Xl7bRudUU+xoeNwuM+Ooar9/A4fveoMT62JivKMbAT/pJZXipU1+ZPogcfSb
8XEFIXiqRKNTN82AaCgS5/XRHn+cXzKJYouFMLG6qDZ6BWavZBcVPRTVLaWS254MQjjrG/NkprMG
iLC9bAgG9d5WMmKrjVvy+60QfMNgkipacmBo+9EnfrYLPO2o3/Acr+3lksAo2xTBGeiTMTVxjJOY
pd3Z889y/usze0IxpxuDgDH5Q9j0UAsxaSSGMHmU7+15OJHly1xO3nmUbWN5QxGCU2zFha0QGItS
3/VRtDe73EWDoasZkavpsuHT2z7nDU1QgoCpxYR5JlCCIT+h8TNZmF+0mcNk5QHb2vYGJGjCEpHM
KkMAjd0P1djXauQQ47ep4Li2vWGICpCaCt4d+VG/L+5La/kaKLLnuY0XrPcYQixoipZWdAaG4Yy+
5hZeeAoOBHPoi319OK8JsiUT4kFUJuNAeuibPrl9W+ItxtH13x+2+l4eIRZYldYwvQWIXT3bybfY
eBxks9A2+ELfYwj+X6+mchi5t+y8AaMoWzfaZZ2jtA77OmH+eLkb8Qbpd5KL30YfwDtY8eaXtJaW
9ApgWz//wXbJrh+d6R7EC57mdXtc/i96GQuVZMvEy6DR6s0yLYCMg2sNA0GU+MqaJNF022SR3STU
JuDtFlYzU2wz0JUBNxrE62CqnHJ4asfdIM2YbHuif4HEO0CyaFFNIgAVWesVw76MXvT5tlGetHh3
XtM3ReL8rXzCMBJPgmeNgyAJOn2GUeU3SeJUGNAIzhwiu19sBogVjOBaCR2aeGlwjjNtN4gvjV7i
f7adwwpA8KZJsbSYdwUA3rxTeAseNaMnAxUi5CB93N5UtRWW4FBJSO12trBmc6ogIxygZHa5oqGs
8HJTCVYwgk/tYyMoexMw5XJlgR0snL5hXKibN/shejmvBTKJBNeqD+DtYyNWr7K7Kxyxrqqapzk7
iVuVaYHgVuvSRoKOQiKm1tFhDMbGK6L+8bwsMhDBrQ7LqKDsBbJESHPsU0XDLJpiVD9lN8jWEvC4
MjTJvL+YVOVglmqJs0KEG4NV7FtaexlxpRyoG6/1cKVonPkfkOhKrSxQiJEDyD5Mu/DQ7iMvRv1t
7+EwBDYP2XPHpiaYqkY1jNrQTZH5kGmzVWD+AQ4LU0ucuswnZ9Z79C2jdtr5xEatoASlQ3dnbEQD
Nqo0L8r+eZru/uz7grbNTTcPeIWGS1AuaXNRyQj7NxVt9fsFReuTYZhaY0Js7ZinTotv551kiWS7
IWiZURhREnG3WZcXGTqz0v6Cys4IEgyRI7KNIytiLZYpIA96chvkz80g8c7bK2WhzRZFvSo1hSAz
mmqnxQXyVkgyDk5ULVdMyyWZgm1DwdXg/0GEENOPzAgqK4Y6+b3PJxvzOdjj7eKiP/1U7BWJA5Di
CREHLBx5VZoJLOXUg7oRDaqK3z9rX7pXXlFlXsvuWNv79CYfX+RVKmTu6ibNqhQX36pCrufBxPtX
2j58xmbeQPiPWIGUegUeMw6iRj/qGZxsT+e/L101wegtDHZs7BwA4Myzb6xTj0LOGMOnvR6nbATr
5Ot8fx5Stm6CGwh6Az2VNvYJRzo31QpHYZmnma/nUWQqLjgDNGoNMeUL17Y/E7LDTfZTruBtZwRX
oHdqa+eoSfT0xvyeH9Lsp1XRb+eFkO2OSO8VW42hafwdsEMtuUNcxbEv1ENxMZ0Gv1mcah/45xEl
myOOyo0CBvatGoBGW+SOWVBnGevcUYZPvam9eQeR44vUGOs2adx6gpspuJi70yDzctuXrRWG4BHs
xjJ7lJHzlMvgRX+x3XJAJvY4ev2Rj9F4xZhw7/zySbSO8b+vzFUr0WMetZAqz40LxbbB8WU2v9/H
hBPISizBJwQIENoUwLFSkPxHCR4HQEJ0Xg6p4gluQS3NPq9y6AHZF8cYOqdCGzyMQ3pIDuSQIREr
MaftK+pKKsEtDH2hqpXBly49cVLcyFPc9jk9ztRV3dBNvVA6UEi2W4KPYHWlTSaBfhgVu6NFcGlo
MrH4r/6QX2YqpmSpqPFhIq303LQLqtUiBMG0OpK4cWjypUTP4BQPKPyVlMVtGu8bmHhyUKPB7i0G
MPzvfoqVW5DXomhNLyXasblumCzOwF6gWUSkxJ0Dm49mBo5CKr8eWrdtfn9wC3R8BSFsjRnapdqV
0PGg+Wkb3+3ii0TBZTII7juy7LmMJwBML7WBczyns0CvdeYaexKD13C6ks9t4UbzURn+f91UsZbQ
bqbWGkrom55FGDe7h691GutUz93xvHTnhYPPee+GaJojyWhw4Zj9CMqCvWrUkkCxrdhvsginu4FX
kPAiX8/KWkdvU69pGjci39P2eZARvm3r9RuW4MetYanrHnSoXq6CfqbD1FTi29GnjOcNhK/pynWn
c8eStMPmFN2+Q/EF9c1of35bZHLwv68g4B/0KBwhR9raN3q6mDsKrl0jXXrJ5sj2X/DeRYMbRKpj
/4sZpXhJ5OWzjBFZBiG6axL2lpJAlrC51ZOvk4xIcDsC/esBwHD1frGaISWKzaNc4zGHfTN2mWcd
+97pPWXfcLJlKVmKbHtEl9CQKokyIFInuFrY4R+Om9Qtv1lfQgwwQwxSpLOc+Ec/+ATL0CzUkun0
A4dP2M1WmC4ItJla+Qb4u/TaDYPImXAxU/Mny/SV/Od5NdwOtStMwXZNvYhblvGzsR/sx33oI2OW
O7qzuNRFyvEqcKWc95uubwUpmHBkqCMx+bmyqJ8n8siKY6maTqqlkmPE5h6ucAQrXvIqnjR+sw2S
Q2z5SnzUZNTM0uUTzLjpWJnZDJ4ClZVlBrr2fj853QXpncnC5TZ0K1ceOzbtbSWYYNJDVOtgHgDo
1B0xsMr8/eZ1BNzV9wV7nseoCa0GOhGWt2XmK8XjmH8m67CCECzawuhTDG4EhN7f2+WjZko8uHRj
BAPG3G5zZgHWqPS1u2WnIeMAahb9OLnYq515mA+yd6ntShMbc8KRdOSdVcKygS+BBVakTGiCNC33
nwcd85b55Ma8Gb3QBX+xV536Jxl1Iv/uB7exwhXWslKCaUKtyQSqhgHNaWNUO3lbVd7SZxdqrptu
QhpLYlubKrjCFJZ3RLLYLBZgWrXtNtP3ksrI4Tet9w1BrCWeOkVdMAJq8mqdHLVJ9Q0tuA86WV2/
ylfnzOqJxcQ5NZuspMAZXTCQV8fmmT21Tneb4FG+9chOzZzGUU515TRf2fG895Wsoi44X8zui1gx
BZM3xNY+yKfDaNj7z0BAJVWUK1qUCEoZDHFXqRrES8G4qvlTICmX2Bbh7fuC8k1LiiE9TTh7Q8Ea
Jyu7y6xRJXwA25d32yZgPwUn5wc2jbzCZKTCNPkejb5SOp03efYuQZfk0LhkV/jW4mWulJaZL/9H
1XiD5bKvzmhFFJEARB4TuIXxDnus9x06aXuPuh0m2srSBZtRcSWjEEkUvUX/3QwZOwZmnC5wTAX9
5+Xgy8iRttwFIzamjaNSRv3QEk6CatBK7nq7ZXIa7V4lDxky2OpNKouOWya8RhJ1owmKcuQ+uFF+
kODVjH/k2bfz6r15NFxjCI5Iywo1VhVgjKfyGp2zX/CYkDvdiYHkdz7g/aeRzW1St3ZqBSl2iVsL
o2OUA3LoHc4rPN7TQ+LFV+PzP8emzM9fIl+WjduWVAVBG8OTlvWheTwrIjanPU7Z0WV07C754J58
H+6TzMFWusVeppCbu7fCE7Q/1GkYpvziuKB1N0DF2CGSTSXffBnGTPp/ZRKUnhjD0g8FMEaXOZMX
ufGpumB7zUt3sjnbW45qDSUcmoo8NhMlAVQ5qYdBIbs4nT+RC1lDCL6WLDRX6wSKERfRt6ZRdg0j
En2XSSGYlAaiJIpyLux4RO6jusUAEFNWrSHDEExq1pW0pfy2Ncb9blxAkNTJWtAluiXWIjLaU1Xl
m5GFF8b0kpJrTMCTHFE2zfRNt8TqiXA2xjDnurW0x6Z2c/12WtATLDnIysxSLEksBzQ8NTU2PXzt
Z7c48ooaCw3pzmA4bM8LoGSpA8n+iERdTTmkrcINM7W8Pr4wZMS4su/zv6/C3mCUUZMXkEhn88tQ
LV7SqpJSWxmEYPdKjRNXzK/XhbVvUI1KJKcSbgZi5F5ZoiYYezn08ZDzrGSrqa/DVJ5o2LROwr5M
NdLHZu7MpnE4H4lkIgnGv6Q5M2oGkXqMESXH9DOXsrVIguX3xZKOOk+yUfM+CI7Naf7MnWyNINi9
VtedopmQgBnpsVdMp1pkZTObJ7kVhpiWRs8RMoU2pGg8cjJnR0cUm55Qd3RgCGhu6SV3yDhIjtky
G6VCDjQNlyGaeLJtdNWd6mVe3oOveDlZuKA3ewxekd4qJNpAhZO9qYIlTW+BqO/z+3H0grvwwBkc
tS+pclr8bh965dMfKSAV0ioVaRJr4UJO8T1p/J76578v8dniRMSlMfOx50nRydqb4aFLT4NshLrE
ZVPBLYR9AeI8Ht3MunSz9EE1kD4JvVh6auQbfsY/UME/9HChnc34Will4gV58hLnpa+qGDtuh37e
3i1h6U2LgaFn5fdIUyW+Qian4CuUqoxsDBKEFbSjo9O7MjxYVHFJI1EJqeILTqMcmJ5RXneBgUOF
5vD5KMMhmp1idlA1i9EyLHFkVI5SUMGPWIk2tk3KpdsFV5zOhiYuxufu+dNdchfu2MN5xZSsppgp
0PoIqQLu7NPlEKS+Zl2VoYeJ1OdRJBYt5gkqtS4Iy7lUgYYpSrHWOFOo5RIUmSyC32hwrwgiE7IY
5DEfv9Z64SwY1mQaf5+XRnby1gVvUUda2YT8dMS5ZXlNJrnNHnlxTODKijw2ZUKdnApmYVBM/8qb
rc4TWpoVVRGUOCHFy4uO5lw6DxcY+edRKitl3Uz7sRWWoPC473bRGFZc9ybV0zE9k2cJlussR1Xe
AkqywJedNbZj2gpT0Peh0BlGrWM0Re23r+ou95eLrHX1o+6MXvpX4cde4H6qznUlqHiCDtPQHiYV
i1pE90avu1bq1kxWmMH90Ac3+SaZeIQmCSh7DQuSkZ4hi4hUwaHqrkc4DbOUJGw3owul1GKmgRJu
sS2wsKI2MFgHeeijlvfO3J/m+ed5pd9UxBUGN/GVIiooboM0qNwex+9VAGp/6rLYLcqv52FkovC/
r2DiMomqPAaMHWDYg5Par3YlgZBJwv++ggiWEs30tIdJ5a8hBedNcwqH0xTJnlA2nR41LY2aFBO3
RQVAAzcNlQSihFl3WfTmkSSyqojNRkm2whBcHhu0NCrskVfm8Fe2fA96YUSKDnRX5/dFJozg8jBz
I82HCkAo5/WSKT/FtPHOQ2xv/dt6CRpW1m1dGhr2pW6dUjmU827RvpyHkEkhaFdv1eC3H7kSUxRi
dQQdtAFZ3D8DEfTLpFo1l/YvS3mw0YwSSA5Am45ltef87yv9HbWhXKYAW6HgDmAoXo4+Hs4rHdaI
rMUfCiPEBJZHGSphIExVX5XJrV5Jrhf833/wkithBP9PsiEoJwvCpHX3ssSJT7rAj1l1j5op06+V
n41t787vz3bMecMU71F5rY5lwl2ZfpU+Rv/QFPJGHnqF4vPYQdDZ9QfZQUuya+I1KtZIjBJUCFpX
pasM+1a5R9+XM89fjP5ZIiA3xjOLKl6gNDabfc010PzagcUSA0u+pC79bv6vSbKVhJ9th/qv4YqX
p2RekkKrJjg61rpDgXG0xA9Qm2Ukss4yif2K16iOgKRkxgxYL9PdqPrSWI/nV072fcE/kDRdOrPG
wtXh4pMGxEvSmTWb/asrly1en7K+WpKMy7Dooxt9I+VVYv4kxX3V3o4EJf37iuG5LL22G8lLkEwD
Bb9R1bY6RtxvpF28C+3XvrPhPm6RzbVsideQuHIqeI28o6OOCY88RYmnucsxcDTin98qmdIJjqNK
mZrnLaRpG8sbUPuq3ZhL55Jhfx5HIop4QbJC9MsFfLtKO9wvau22WX5YLFlSV+IHxRsS+H8HdVax
YktXGKeOtHtqd+OhsIrU0cEzt29SNXMV05ZlemXyCScIQ1OUThkhX4XrkzMFqaNk7Nio1pc/W0fu
s1ZRi7JZw2stBMRAcSeOTjQPnUrGl7l9fUYFEKb1ETDfi91Lat3PdQl+Vm/YqTvdpQcldIqfja+6
hqv9TL7K0r2bq4ceJhuc7jY4AASbsrIhagjDmWUGvZlNv2ao/xnQ83x+7bYj1gpGsKc4maae6Rzm
rveHS9RYGm5zCHb9bnrl5VS4VOjXmiQ7L5NNsLC2s5tsabFjtrWv6A9TuTFkRxkJhCmQQupaHKhZ
BrlACFnEDxq4Puz782sngxDSl+Nolc2YQwp1GB0bBBt6/82IP3XWf9sgU7Ci0u7+d3bVS+2+Mqxb
S/15Xo5N771CEOwnzXuSxnw3dLX2pxmDWVQTT9z5vtSCJ21UJB58072u4ITDuNlZvb3w8/70lzH/
1CNHa10aSV4a/sNc/zUfk2/eyimQSs0IKriR9z8tO+IXO8W3LnkPIE+vBb5szKxMF7jQKzgtHrLG
4DcyTBBUwIeinxapB+JW8eHstVo4wSNgmnI0NKC//zWsR3PxKut3PzmXo+JOdw1uZxSJ+nSnoDne
mWWOQiag4CcStTWTqvrnCjUWX4vJNTqJV5DpoeAV6FTneNKEfDmt3LK6ToqjVY1OlX2xh8N5ld+M
iQYxTGZouD6L7Mds6qK0HJBBCW2P4FBUjKhRqGKnrDB1InwgMlq37aPZClBQ+lJnKf4DYDt60QPP
vgaYtLSA9ugH8UBefjwv33bCbYUnqL+aKVMdd8hD1f7oL7GjI/tl/cXcoHfCBz7eKfAH2YVuO5as
QEUjiIoI+wchSzwa7XQ/2pHR0W45h0HjNCjO4Uz3smdX2VYKVlHq48LmGKDgaN0RtHAYxvdwMV29
QP0xRkMqMra57RztSkzBFMKYKjUGX8KBvQzghVcP7Lp5JR4qMpFRlOwj970fbH6FJdhE0euJYmjA
wkjPxuvwUIBEzEHdd36su9qhkFdXnUfUxA6ICUQ+iq0DscLYWk9zUwiouBhc3LvKrwoQGc3qZjz4
V8QP5dVq26ezbgIw7GJ3nB9I/b3uMLQkZZLF3LyCrYCESEqrqmvyEUB9W3lBBr7wSloSz7/x3/uF
2aDv44BaKCTW+X6BbAeUZv1+uABhZ+NPfubPT5+qBVpJJHiVbp6avk9h5Yti7izLU3H9KojkDi7x
JZo4CzVW9KBQuUzDrjsWRw2UKImXu9HPF17NlYCnfH9e62UaIfiRHpNJwZsDwA7U9/p0itG2C0J8
p6K1cx5pM6qh8wuZbUw0xgALYbvgL/6pEw+NC/NvMl0Psh7UzaC2QhCULlOyudN4l54axqdaify2
L9xp/mEbmM3byPy+TB5B/ZSsznSdFxFisLEyX9bFczJL1GHb374tmaBzS6rVUTYBQsEU85z8mBcX
laZOHIBlcfwadK9/tkNCIMvRwj2PNeAs5TLVvzTVdWlI1G3bL7xJJKgbWkCbJEi5RMO0G4PMHaNS
omf/ERrfMIQoNespbWo4EtgQCCncZId01sWyzxxln/nhLryRhcXtcsiV4glRSgnbieklpMKDG5kd
4v8iMvpZ+Ro4v0MNj2AoskBMTiRedvvkvQIWQtYQ621c8h3LXwePD8iM/14Sd/7L2CeH5BT0O1nl
7LbSMx3TA5hu2WIDJ1sWU4kTsMsuzbfJeumSh2KQ9VNKMMTEbmUzamm89TVcQm+qn6ZZcYbxcF7X
txXxX0HERO6ksjjJEihJNA7PSbJcxfNnmjaZ8QYhuCO1yTDSRuUQqormpc6jUS9RgG3v/QYh+KAg
XEqt4xC0VZ3SYL4CCr223vWTzHvL1ktwRTa4M3ubb7xV3abTUzP4f7Yfgu/BmyhVsgxxiFjXJj3l
oayUnZvCx9PC21IJnifPrRzv8hCg73PHoK8LBlhkreXG9IVZgdvM4ACOI8n+yFZNcEXTNA1F+EuV
+x81vQhII3F2MgDB82ij3WJWBqRq05MdPBvj/flt+Y8DyduyCR7GZDZJe5MDoDmu8JIdb9K9YFeD
T+HSqr+jq+UvCSS3izM7JeZqR7yGKrT7Banu6msQ6fm2X3+z4b1t8A17ErjNQqg3MxVztibq3CvS
A85wsiN/fk2v1D07gZTFlfprGZbgEjRt+t8F6p/VLPFK4Iw71S1QI5uzz+iGifGRhq7j4doWlI+l
ytIrfQ3/w/aJsaOySRrburECEJSvSSj4uGoAzKfsaKAnVT3kru5Uo4dzyq86GlmhyWZoMHVURusY
gmaKmaapaRucH4BYzkg1pndN/YL4I1k3GYjgKXpUYZhz0uL8oINkJJmdrkkdo5W9gm367pUswvYo
mKvV5ANguvLG1jFDNrhl6NToOpk82+UFKyRhnxgtzQhgKC9o+6fciCxw6A3ebKj7ubB3Sh07SjTv
6ibwejWUxFmZlIL/SIp2UaoeUqbVy9JfD8q3PNp3yv15I5ZsmUgM0wRLnzc9JAQF+q0Rd8fYGL4y
RXbllMEIVxizsK2wygDTMxz7QVVMs8UfFIkDlKEIToKRaZrLFEuWl7faXDljdTPIKH63T45vOiFO
Z8aQ+0RlCUThh2SwgZ9itFkd4iPZ4fJ8mAwX2cDze7QZqkzGdIZZifqH2T5Kkim6zcu1dKVyW2SN
qoFIwi03mQ+RYwXBf8IqM5zPnTV3CUrf2uJ6tN1a25nadaQ9YyTPHwrD93CFhAy0GVcUx5WsDN0y
ipHs+3J+ubavMZgzbOH+jWZ4kbUiUfVCs/FQzntpT7yVNrkJjvF+ukv5Jt1nCBkslgRD7gk+LOAK
U1C9RLWK1iywgDEezqF6Fsh4lT5yqvg0mYVbh8/nhdxU9RWecH5tQi3Kxwoy1iUi+3BLNfSPyV73
Nl3QCkTQikxfkrCuEDSKsHgaSwwqoNqur8ngzCOTuDvZAgp6YQWlES5coCG7nJMnsy6crPor1txM
OWrt/s9WTwhUljHkQb0ALLN+xuMhiHQwvj6ex9i02tXiCVHKUGdlMEwsXp1W10uku41uSZRuO2G/
wuCLujImqpCxCWLI0ZutzxvH+qH3QFtw3WjjocmQPh//SheKguYJcwfTy6iU0cxuXg5Wv0CMUr1N
ckXDL4jn5JSX6Dw1GsfOVc+w55MRg6yvKN14kN0QJer/K3CvBJ8xDm4IwJ0K3oQUfToXYfo9Tn/8
0Qb+yrCvMGIl0JqSh0ad1K/5Ul/HFpVsoMTAfu3vCoJN6BFuQkBoJNiV1XA1sdAtMJO072QDOmRQ
gsOYIj1EeTVWzGS4vvXfrO4qWxRHpZ9gjGdvCvHr6LsSyaQLRnzbwOkT4yIPxiMKtyUhRLb5gquY
Qj1StAIQWfCjDw+xHjuBrO5chiF4iCmlehvkwCiS7xl4DHUNdM0P5xVsM+iulkrwEHNuGWOjIGYk
U+abRrRLo8cIk921Gp3ipgRMJpDgKrohzJo4xNmorndmf0jz3fCp2uWVPIIvaJVBYUoHeQxUPdHr
yNzZMjpoiRRi5XqTlKhdqAGhmY7V36HWW2slj/IyCOGo2vSKotdcgfXhZ5/9zOsBgfzuj3Ze7PvM
1QjT0gZgVPNtnbyqUwry1Me+O4AuT3Ky088fTMSGz3peIhDZwMUU3clQ/TSQhNLt8/Dbrmv8B6wM
fhmrGA1R2BJyh5FTJuY2RrviIovAQj9fojhnJ3t4kUU9kcqY9iVB/hGI86x50WK7fZHtFlV1g6G8
b2nsVPMxH0/1qGBMTosXu1bigCSGK3aIGmXA9GTAmpa0d5T8mCZfA+OglcexkLxjbD/jrlZX8BFV
YsV5HXOz9a39cAR593NxUK6sHbmwZGJtpyVWYIKPoAw8SjGPEfOpfCyvOYWrujj9znRgcE71NfTS
p/OGIDuri2lxJVHrLOU3bBu1Tze85wapkK8pkiETOs2u/+FrlGWTJLFQzJMPhl4aagAFsszpJlTo
bTVWPwbbdsIgOZ4XUOJNxGz5YI7UmAweR8rSaePab0zdGVjkn4fZ1kjdRJGIrhNmCq53XobWKmPc
rRkKJtR8t/A6vKR14pd+lPExb3uUf7HElEFiaqqWWyZXSWRcsh4vyBWGYtlujMf3q/BB22mH/nBe
vu1lfMMUnDI4iMalyCBfkSg3bfwFdNOvIJyX+ErJKopcsqbd2eHAuGSxuh9RnU4rExeDZJfUL6yX
BGQZmHAgw1Tq0FKR1PRy+2mcT7Q4tUXl2JZnoBjwE6tnqUgSaLbK8BT/3kWHFkYGWamOxw49cQiG
WxaXTSgJaVtaYRFNJUylOg6AgjiBpg912lA8IQfxQ1znX0Pz+3kptqx2jSAEGmq0+ZylGtrzCMb2
hLumeAzUV0WWnN1StTWMsFgkM8Y4Yiriv37RYsQAvYo+k19eQwiHS52FYd9yiCy+TDQMu5LsxWaE
XANw3VvFZMzfq4OeAGCcD6iFAH+Z5WGaaTe7g6/61afoXtZ4QuAItYJOlG+NYf2o88UZy5u5fjq/
/ZuhYg0i+DiikDCZ+eCr+a44ojH+unVDTIiebzDFKX3QvPnQHibJTGqJVovnTfQp5IPB590EAeb2
No2TZLI3cIm+iW1y6oBOSY0bjt5kTguGaT1381Ti2WQgQnoqDg2tLfjEVt2uv5Vz89SyEdX08f78
Hn2EYSoGeYEgig+2oESACZlZYSbRNKBoZEf7v9ViX/x+iwqHwEAb21Axx0KsOGcFiaYwIoPX16mj
zle2sfuMDG8Agi4bGAUcxEQFrXL83Vx8C+/DrSxr8lGt3gshqPJEDbaoGD3radVLGhx6GXHbR1f5
7vtiXXnVGpEWRdrgjTV1+q73g9E8Weq4mydNElskoojFSeZgMWZ3WK6BPurDU69I8gnbKvXvdoiV
5fbQzZSM+H6NUu/qckK60/z9yTLvl0uIXRg/lhC7B8ZEW5znE4f+/Uc6ZQqhy5hZFOgq9kONh92g
qX6bphc0MiWnpI9Hivdy8LVcuf0YhKwjVThMmy6OFoNEKi38rEUeGq1dFxNIRs/LJdt8IZDhWhlX
6QhjzA3i9MNTKXOOG5HsvUhCJIvDJaAaw9bo+/CQ+slNjipPvLvxkRKfYRt4jybYfpDUQ6ZRyJNq
htv1+wgzP+pvpiXZp02dRn+OZZiahncKYZ9oMNqTOo8QqriwhiOtO4d0kWRvNi7mEGaFImwOJseO
xKJAMZzBUxwM1fya/x9pV7Yct65rv0hVIjVRr5p6sNtObMdx/KJKnB3N86yvv0s+56ZlWrt54jyl
Kq7SapAACILAgv1Cjgr6O82DqAh4WyYT8mDaGNqBOBsyZbmqBzqjmEq5S1/6/FH3ncvKRpfVf/vG
sgh0huCsiA7pKIO5FsuG2zeKthPSpflhnsCHckgwRr2xKTrbS6uJDbSJFZ0B55eAFxn3IPwHDruy
JmFl1RGh3cEcQ1CcTrSZA5dJxG+O5Uj8J3XuasWKURzkoeVoltHoPyhWGrD0IfX18Fn10aRm55qS
jF6rZj6sSk5qj0Ry1FmwPRENosjCuJPCnEHYpmhYVqLFllm8tKLOnW01OR+o/HVOyfq57yGVQ5+1
+/KguktQlV4FkdW7C5eeqJJ6cxdXeNxVLk/jLmkDOCkG8vois+IMHQ2KN/uZpwd4JSEfOkBARGFo
ummAFPatUwzMRmvToe+dlu3yYh8Gp+nP+ScWt3GG4MIeOo8dY1hFhyJ2C/sdQWuIoQjikm1NOINw
BpaPTainGkDULt71UuVWoehmv/zOdwb2O3zDnIm3S9UPel4wBo+RXi+dEcWut6Jr5UitxDEdEX/j
psM4g/Hzz3QjT/wwAVgSgk6IXslp7IShiHBzW9v+PyLF9fetSFpTymlVICJNy89FQi0tP7TkGLW3
eGu00z4V+KjtwOsMx2lC2epSr6N2zYlY8y2NcIgo8kNJQ7QoViIHL1pATiEMWRnzuII7DOofU74b
/cqqhJxrApUwOZ9bFT7TuhACyTvtdplS1+6lR9S7e5ljHnT3socXSbT8fRW/jBlFv1MFMIX+1JNd
Vg9WMYmUfFmWC0pucsdiy6hEpHY5qO6XXtJl7l5vGc9LjrMAL7+oSm7bbM8awQUwEmafxGoGOF+q
rBYuL3q5vGgigMUCVouWd4kvIaLAhQjjcvMvmuiVSrQpnFNQ1UAejRbfL2N68CPDyvP4EKqKfVmM
y5aj8B09JUYQ9+AFwDrppdWDXEwdnDx3GhGPz2VxFL44xIy6Il2qS52JPAyaoyMjVv95CulNGMnn
EcOCaB3YExB16Ye53Mu4VdT+3eX12pbj972IL0PCQNyojyiO7bTSrBqt3pJmaZVgUzZ1i1ITcypN
gus8Z5C1KdeKjxmvTj98Lcg9OpIuC7Hx4oCVWgFwxpjolYq+XgAQYqWRxXaqG2NeExasP05PGNBh
R44k8gCLz3/nASgqqQjyB0Th+yoj0s1MQcrcKRsXg+pOPgZv+oH7+saxE701bC/hGWz5+8o8Jzq0
bacDjDF6KuYZdFgi09lUhZU83C6Fvo8VDKBu+TRa4KbCkBALVz7BVm2eBCsUbqvmNCByWEHh2uF+
2acQTLWKjIlAVnYgbr0TxYmbDkHB5U5BaMWQuX67cG2gBUY9t3AIWmNHc2Sbc3EyjSfSNB/R8jMS
/xxUSmZdNSqQiIQMnHkihSAttqkDKwAuCJlGmVQja5BfCL6b9fWgCgRYluKdQq++v2zdSseayEyS
IkNoGEzqT0VlHpJwO1p2aP4w90HAnmqd3KNWSGBIm3q3glXewhKfamFYLLDkIY3RZvWLCUdxiDA4
86m6iAx0wVBPs6d5vTM7S9pXsrXTlCKbTR3QyokKLkWgnEHFiOKCWYZCGOQxop7C7nORdm90PsHz
rRaPM6fAbKUIHNlwrZ2VN655S21ixZ5+YBRTCcoJt6/ayhCQiNo5RMrIBSQ5Lnz6PAM49zNnyqkb
oFrrsq9YPnFJH7mQRM/0chgW0+1qX7MkiqdPYpR2lOp2RCV7qHSBcxJtGOcrIpVMdCwAqMTPs3Tb
N+jR1QT0QQIMvrmiVAc/VDqsm9+bqc2kzmVdfvDD+c8nYr3RDL6tIpG0ZpxSCJNL3Sc5Cz3F1AQO
Y6OsYMFYOjQUpusYVvbWdIckDNWJwqxG2trU/BmZbtR/reg/AbGq9Gky7vvZJdLhsl5sq94ZldOL
pJfDPCJAlYwvcf6pHQVq8C9GdQbg9KBpVWMEQSiGdKIAEQOVQvQAlwfQGBzCHygE0dylm1A8U0mw
nBofvLZG0ON1csFV8BquoNknsQMFjALUET+2XV5FtAS/3buE6k06dgAbdHY/ltVtEYgaH0QQ3IFC
NPRoVz4gguzeiO+HUlDWsm1L/79PGt+AHsuEVGWK79P4iMLlsdxNwpvrcvq8d0JnjEXG1aHI9EJV
ukUGdhpczaswl1F3tGeQd3uJp3yqvcu6vR3KLjGlhpHuKuM7bHqm+uDwwCE/fEZnLtthxoynfhoq
ZyE9CfflrrrKBKktsvADvZNxhckdIoqSKalcABNM4TelN+77Y3XIjx88NFRDJoYiMyRtOJ2rfXmq
MwO5hjypvwzFcKjDQeSTNjdshcEpXYBjoQszYLBnNtnomUNRSWRnhTWDLdlt7XLHBJCbar5CXH7R
SkWGohniekkOscT83Jfsapy/CLRCJBSnhV2pS1Sul5x1ch/31uzkTuiBD5fZ+nAFfj07dEX1cZvG
paMIiIDZQZP5m2FKukRVigDGGx8CzSnzK2HV97bDW2FwYjWh3/psDnunyTDcqDtJbnqlfVafZEdM
vbr9BrQCWwRebdNstrmalDFCJW9yFafYDZoNFhWvwJN/9bUJBKfIplas4DijAquIP8sl1i8dTPRU
PNE/n6qKw1dHX64CR0ow9/atPGqXK0US+p0zjp6eIOkpoCjaFuD391+9xmq9Rr2joxlKnSPXZKcp
eOWY549YzlmEV/1YQdR0AnONijUq5lM2HXVFcLUQicD5gq6XwkaV8f3KR9bhpInC700bwcO0inol
qiO38XYLkj5r9GrOYfnzPk5PafGzNv+5bPqbIqwglr+vlgg7UICgFhAS/ZWA2U1YRCCSgTMLozfa
cazRlaNIz6n2C2WUTiA7l4UQYXC2kAUm6LR0CEHpdCXP0UHLZ5tKg+Dw3ForlKWplDFYBeOLOgLW
NU2VwcLRRDKUHp0FNd2bh/MagIs850CeAsqi3omv58KSageDDb127++Hp6y3yhv/qjyJuqdeuen5
03kNytl5XmRzM4doGK2dsT4kNwsbWnJcKLXwPpQ+ovx0r2CeR71r9pd37bUs6QLyu/qPwehDjS3u
2S0PyWP/InkaxhNiGHpotfvyqnKiB7TejS61Mk88D33r/qfJ2EuVKQZFv/Fb1ZcLaegmAuuNtCeJ
/fC7H7N0ZUTUilVJ4Ky3FHQNxSmobkRNk1aLo6hqzOIwLBkzOcxaVEG5+Uq6xuEuTOMsJ5K6iLSM
D0wCa6G46q3GYRZmAyVObou0Z1MwgmIDxFsg/XmXpMS4d6pQAGp16Hb6tDej7Dk1RI1Um5a3guG8
lNrrZhc20BSqeaN2or3A8pb1f6eJq+9zqhBl+YxHcnwfbtjyk6+JdKfhdh5mj5dVfnuDVkCcIoDO
RR71HkDqiX5WnjDT0RkX+zathUomdEXvOqL94RRiKjFOz/QXwRTcMgna3K/j+udfCsW5LR2p8WlK
oAS9F0U2dcke8yh26ePglDeZk+9EBJHL9y7tFuexJhlF8CmBUCHzUaWOh3lpp8mHsk3cFJrIfl2W
b9NP/N4znb82symp8rkEXCaFA14v51FxfVJHyDxk6r6daWuprLy/DHp5495fZULUXBcS1jQnOvif
U6s1TJd9JFukrUTjAhhpoW5sM6Ck0RfSH6ny0ocCQbbPlxUGF8T0TZiaqO3C2+zRn6wI5VHZro5t
zR28+A7zt+3AA9mDeiV28P9ibRp4vA0GNiO+6i+nJEdnZLXUFkWVLT2h0wBUI8Zp/JV8Wnp+PhKv
aQTF69TQmKHwjwGjUvV0mmuIit4DG20bdke63dT2iuA82fSHlC7cHAp4MvjEWBm2Y98vgeGoG7tI
QUOTLiqa2148QKi4euJhiM8UMKOmtJhKXNC+F99D9KeH94bN7qXaarF0qGrbfUDjV3i8a0xqTMaS
ESi2BZJgpa1hVFU8Hi6DCKXiHKJahUEazkCpvYXLNsEweO1GxRjkZWJZd1UIYpxNM6amymQdReHI
pL+NMdBdjcnBS45ejb6W8o280DiJwlIRBnc41pWsG4OClG/RfamUb9FUwx/9pRzLb1hdE2iFV1c0
nkDhYhl0kplttKUT9z8+sjuwGwLqF1VmfAKnR6UcOEiRDVNu28jSvNQLnRftRI7aceE7/UgOQlvB
ce4vniMFs3sBNzfDD12u7yGdgdMkc/5SLk4NcsrqVFqSoeF1DMbaBlm+F/IZRY72cj6KDv3te8RK
Lk4jWFv/N2+unqZjfkjuUFVpl631MqIFIfjW7v6cK9EgmmJiai9OKkPj58IjeKq1Il/kk3VXblRb
M4pHsxXVLW26PVWhFBTummbyHUJ6l/lSo+KqYtBrargmFbigzYQRegJ+A3A+qMzZzFofAOpJBSeH
sQ+O06c+xQzFxBN1imya7QqL80R43EonH9T0Tmneygmo6W+z4AP5ibU4XGAWhdmYlQkgJPChsZuy
8j6i1ysZuEhM9kFGp5tYrz4i466R88prSZlaM+1AUagqpQVKUHIztSleCdHy5VZ6+WjW7eyZGLwF
ep3IvfyLthdV1zFXQDUxcYEzNDhgOZ0auHcpLqy+dYehskMRe/i2Gp5BOPPqma+lvYzTN2vUl7LX
nnzQO12WY/ucUs8YnMPtcKaQuocgHeYY7jQPNzk72GEZB3DDtDvTGUQJxUXf3kXVK0RO95XCR+3X
mC0PNtNVaXTWPGtuE16jg9gOEhGVj2ijOO0PVK3xS2ORT5WukKlRcnZsPpLC1FYicfqP0BP3OQ0b
NWf5V0Ot7cLvvwg2SiQIZwI0kxupxrTNxWUs7wEK6OzQGPyg35fInVArcv6HwFYAys9nn1hflPmS
VPO/jE/hQzHbMrjrk134S3qOekt9WhoPlD/uMoOTP68m415XZIwEGan0qiBmZDWJdo1U28c88G+9
Z9yRTJReGYoKkiVEk/Aon9ogMN6VXeEOfvIrTKibYHYI6sybG3DNfkVZu6i/XLS2nAuZxyRD4wCc
5hCOloIL3sJpLz1eVhuBC2G8CykiDGqaICYxDmAv9kfBm5vAmPnejWQeaZqo2KuCRFdor2zDZzop
V1hda/xIHeFaLzjHIef10KsjrIyh60mdn8qgtib6/e8WjPMX4FAoOmIABLtvVzKmV4mCwY3Ozbf6
zXmLFsNqkrAGROtlr7Nk2TH3+n3zMv4a3eQAIj878kSPe8viXPC6fDE70aeyNWIowpT9o+Ie3Mvf
SuidNAreshc3dAGHr2OP5CFAfS9wGpTdTSDeBYPbjao5md67+cDQcTm6Wn7/V5vGl7UHTRX64wJq
TJWNphkrEl2EN5cPlQyo/USeUeerUJqwnbJUQsZ8NHxLTX/2kbkzNIeEAt+36RRWOJxbypF9qQ0F
OCgrDJgb1U9M1J6xHbWvMDjHIxNlGIIIjqcHY7/D6v/yTAcn+qDeDpG1DLfQBPdhkVycH6pAWFrH
GgK4CgMDkmFvpoGVGCKnvvzyd8q3kmz5FavbI9NCAxOMgdI+yTYel2/bH72t7RSbeTEOSFHp7Kbz
W8FxDkkC372sLPlBjdQWLe9G6TqKvwf6fhIRn4iWj/NKQ50OchZDsCE4SaGn+8ek9y7b0Oa7sraS
hnNLYUf9DtXgyNEVVn5Y5ltnJ8NNKxuN+aA7FzW8bJ5MKzgunlnuV2lR4ZGrQ3Drm/2tWokqWbdT
gmcMbSkYWekDNTPWSC2WbUK7Rhs60ktop057pTvmd2U3/gIFxONSSSGKYATbpXERTOq3TU+X7TJY
43WgOelQUZY0ohoREQznLNqxo5MUYsfq4WsDn07SJ7UTHRwiEM5bhGFD8yLBPrGEebU82VVi3mS+
iJhp+1Rc7RXnIViogcOuwpp1trqDU1K85vPwT+ip32pXO0rMWZ6VFIFbEliwtgi/UpC0z/EgGWAF
zfGrrt7LGFrRpntG7EzUVL190VrJxzkL2QSpgVpDPim08msdR35hZzYimdHObzCpcC/KzggMjH9F
rlkhj02AoySQbqb8Wy066beTGCuJOIehplNqtgYkWgpRjH3sGDfT7VJQVqPl70P31BUY5y5kkzXm
EACMnkKwa2dojOgt87uOWqglYyfSesHi8U/GcqampACVlyPT3KE+emCru8v+VoTA+QizSWujq4AA
suaHCt1+bagKzkMRBOcfkqFT5iaFdutTtI/xajXEqntZCoF30DnvIDV1UmhLMVLHwIHfqPpz2c+x
i7GmH7lonPef5wwYUZ+r9xP2f6yo26vXHVhvRtSpZMdRuf87mTinUBmThDHDONbb6sR618iuykTw
Dry9bBjNTlFsTBBWvvU7bVeXPt6r4FR9l6i3RnAiIm7A7Yj1NwRf9lS2CPdZA4hkUm5ojJJBeTzM
in4wzcq5vGD/ElGesThdVpKiiYYlPTfnUuSkLb0fZTTCjK1VsukTi0snG6bdLCXXmPn5nM2mE1UV
+mhDrXMjPxf4CsHivgY6K6fuR3pmtDkkl+VT0X7TcrdKBDVlosXl1N4IzWBKCQSeuhlFcf/UY45G
wNDyZ8HSimRZTHwlSw8KDh03D9zfQe6p3IDYdWLfBLu3/Nj3UbNu6gwvcKZicMFlw/TcHxs8wA1H
HbMLHohT2clJd6LUM479zndnwSVn2y+dAbmDQxljoqQZAFNldrKxtgzls0CmReMuycQbmKIH7UBw
Iwzqam+wKLXC1jypYwG6r9SQrSxunKKUfDspxmPQzJXVGKL5M5v1yBoeNvG0icdNQ+UcCS37Vu8G
PAtLWo90ku70qDysMJa4x/wOPw9s0n+TO9MLmGhs2nY0tYLmog0KgvlGNgE9dlaJ+uvPYXOYMFET
k+hcPXAp3jXQs4xz07288JsB1QqX06WgToNoZHiZjovbSrruGjupbS28NWSRlW8q0QqJU6Jc9f0M
uoOnoOpUzxg1JUhkbAdsKwBOhaTWUP1SQjX5K7M96mwTPN/iGnmYMRdu2LPaTkTdkdt3sDMmf2HR
MbO6Ji2EKlDk/eKjan7cD998dKFcL61dQj6ZTdNf4XGOuyZTN8Ut1ITu2mvVHfctirhmm9jgt7T/
h7klS8TxzixXeFxEosuRXtUx1rRxR4c4CYahvtRuflN4w16+u6yKm65zhcX56LkfMjlIsJZlJzly
sZujYafMT5dB/kVLFAYjJ0wnr39fOei6H7QuWB6CDGLhCYV4qCr0DLcNbfXltYXWFpUzbsfd+hmS
OxPUNk77JgCkTMfA1rP28xSkshUY812tymARKWVqG4jJ4la2h2y2pfzHZakX23q/jedfwDm21q8M
zONA1nfE0Eeqg+Uj2il94ZYa2hOe6z8fl4GE6UpgzpkhfOrVJIfA/rzvmUfMmw/1Yq0hOL9V652u
VAlysqlk7Mws8Hq9cS4v2rbDOi8a57CqQIqV4bUCut7T7kFWBR152673/H3OX2HqnqqEGUTIx+FH
Lkvfk77yhraAv1efQykVePpt8/oNx3MBjnkoDebysObLSeXGBGlRAxVqYTP8urxuAmXjGWtYFvpz
QiCXDBbXcDQdn8hWE07uSAo36vakESzkZnB3VjeejlorakxAQ1+oEwSYkzn+Q/PGGahd518uCyby
HTwZdci0skHsjPzh/RIQYGRUiGroCv28p/+8qzWCM217z1A1pismxTAnzt1LeANgxIC7R/tNE5/i
+Gsiooj8l6DnjMG5ePTe9+iVg1DLNV11/UNwKA7LcSKqBdm+dTAiU5kurHo8x1afsg40q9qS7U0P
w2OD2pNl0K5yWgaGz1/ERa6bioGBhUj/MwVEDcvyrny9X2V+Ghcmrjlwe2kXWJp/zUAgq+Mu8xHV
WEFxLq9q22gMfYbQcf9f1WAH7Tk6ZAdpt8xCF/XrbWrGCo/zf1OZK1UTQDSt1ZxxCK1R6Q4JE5GW
kU1jXuFwTrAbDTkKGOSSP3fujFxf4wavVUPZLvwRHJJD8jAc8H7jFIL8gWjvOO+I7sfIiGcAZ+a9
IT3NZeAOxGbZKPDy2zgMM5hxZIFgi4s6arOWzICCfWLCcy6hbt19MefbgnmXFWTzMDHPMMvfV6po
9loVYN4JgtMgsyp9rzHBem1HGSsETtn7qjc0CSXQDiitF9eU7dKvRfRaPp6fRLnKbVe4QuP0XaYV
JW2zyPNCj9Gdik7lEDwkg4JY9LUiz768flv6jhIyHUM+Xls4OU/o+3XWdFRZOvZ+meh8of9I6f4y
xNYWrSE4Rxj1qa40LSB60t5reneICiZyE8s3+EAMxbloxZBfK485s5VYp0ksoXCBjp6hrbfZSXbl
9IYDWuj/ocp/07mv8TjzTZVKmsyJIN03zsMVnr2uu6h2pTy86mdGrdafv09xtAPfHUp4i1KwaVu2
tUbnbLiNSop8PdAHk/TXcjgfqrYZXbPVQ6tTysPl/dvUSUT0JijkXx99OQsYzKAO0hznS/CovWhe
7kkuyA+V03wM96h6GSzRa8SmxqwAOSMoGz3OQhA/4ZE5thry6LcCo97U+hUApy7yCOdkMKhkGORo
+zoRqQdNvUgpt3Iv63XjlKRKW4XMAdZNPzWP0T71oh3UwdjpHgbClQK0bZE0hcky1WHPnL8txjSa
K7S6OLUSfZ6SxEoqDDxPRVwKIhjO3w4YBB1oDDBVq1hNe4uZO27LRARTGyjUwFhiPMOiQB2FBm+9
+jBiDn0aq52jJNouomDfBdpM/1wL3qBwS6YogyRrs9I5ZS8f1Xq0g7g++uMHStLfwHBLVswhGeYJ
MBpGvUbhPSZu2UH2+bKRilZs+fvqHPT1mIzDAJA0vlbDYxNh9Igg17thlW/k4KwyGzRqTAEgIhUj
QgdS3eh1+ednxRsMzjAnsx3kKgfGqP3saWGNmiDlKlonzia7rkxLo4dmlb6k2lOXPRY0vqmGUOA0
N1z0G0E4F12FmLwRyxCkijH5L/2K7jY3UH/pjUCHBTg8/UydgPwz7Sk2hcXHyk+tWglAkHfUdEFp
s2Dh+MKfaZpzRX7d/eJnlr90ZW+T8M+vZetFUzmzJ9kc6Uq37D67NcqjWd9NIp7HLSWGi8SUZdM0
2bv+yYaRKVCVuXMa9TMd78NBsO+i73PGnpPSkPRAxs1r6qwUxT266f25pTMZ7HiIqhW8HXARmwQe
0cD0SecUOq7/455g0HZVPF0GWeyMi6foGoTbCbM39JmmUKsARPr+aPvhJyO9MmjgZKJ6my3FWkNx
XtiMpoKkCuTp/e+qcqP035XoA0a/huA2JVOKGMTagBjT3qKDa6D2Sordv1uyRc6VB270LunAM9w5
vnET9YY1dQ+0PFXqP2nwATNZi8M54iKSmEkTmEnWT7tSHZEEChyNVgKBtlX5rGicL04GdZJjglUL
Gs+IT52IxE30fc4VU7/SIrYockP1zlPVprPlUbq/vCtb/nHplDaxJATmwgnBoiAOwIIK7WK3Ul1a
pSrbCfnki9pHt3FA8oO2R42+a95LdbXrw7qGMONtQQ5kbp0iSK0oERjm5qItZEL/xeH2PkVuNtMa
4CT9nR7eCQnoNq1x9X1uvUCdXssDRj87g9R66TTv0HbxiWqRfXlbRDD83udSpaRS1TmmpLuFhKe/
CWO2guoDUREGHP1eLe4UDkifggQX0rCQWgRNI5GROUkqQNl6rQIV5W+Yd1zpFegcKIE06m5yMxBk
Gzf5FQbvvg5t70SPY4K1M/gDAC17czRCKDRl1c3VSI+Btru8PQIt45lqyz7XWKQBotZ1K2PpMTFF
wfc2BIJ8memm/K5RM4zQt6QFLaLi4EYOvvutwOdv3VqxKWeA5Qes/LFqxp0aDQBo3MldeD1yZa86
vavZsQu6f+mhFfFDLrbx7tBcIS4bt0KM8FwyGGi9dspAs3Uzdsae4t/ZipC6pL2of2hbD84C8q7A
x8CbgUJAuWnRO3SHcYOy6FohXEXOH4QyrpLpCBDygqc90KVJmKzUeYMjYwaA8ekD5WZvNo3zCwHo
cZTBABwmOrl0RALUbLzLur3Y/KVd4nxCS8ZMC1vsUsEwnGTYyemVzE6N6VuDdmqLh1kVHEGiNeRj
9AQjfTRfhlD9E+galuQUc8gzhrbHNwqmbmmH/ttficjH6moQZqFCFxHzwAozgkL9vUyuWXEwMdu3
qHdt/OMyolBGLmDsKjQR5Rgp5IwvGBaBF4j+R2uBSOFXDBoUcUOWwHuofNAYlMitxB2M279n0XMf
C65VAttSOeeRlnNFIorvx/m3jrkZpocGohFGIhk4dxE2ecDMRS0i+VAQL9Sdy3si+j7nHxrkQ8FE
Ahn8iuxMzENNR+JehhAtE+cdzImxkORQtFC/0+a7Tv0Zhj8vQyy/8oK5qpxH0JupQ4EgpCjoAw0O
Db0vitverK3LMCJJeK9QzqES94DpzdvCfDTzf7Tu4TLEpiQUXTeoLwOjFd9rH8edzOJgxPEwXkn+
Q4JzybgTXg62av0po+qCQXSD8DM/B1VS0qTBDbc7Ro99Z8PlDL8UL3GXgQaUWHnmqKkX2Etdi2ja
zxbT6hqcj4RA45ur7QBw/RkUv6MT2speH6x6r1/Hj76F1pBT5LA7SeDTN0/es8x8SOTjhQb3SFwl
5OzKT++DPrUbAjYmhdiKLgosNlVlBca5ulEdiUbRTe7Iz/oJjWsgX0ruXkeduvS+jPE0aR4/VMX+
ZmU5jxdn9eQXAUSsleqqruNDO4roXUWCLQ5lFb/oIC6SRw2CpWX8Oepy28yyq177ALcUJGHUYMjC
YCIU5zSGvCxNJYCpjZE7xdeTqNp7W4zz9zmPkbcVMxMNVz6ZDdc+O/kYBJmnwqLGTfe6EoPzGAUj
nRrGA44gMD6E30yv2Jmufq0j7JeObB95Iv7Gbf/xWy4+jJBycFoEHeSa2h90OAQtJjuoVisLjj4R
DHe90NpQj5QRMKHyK8ZbViCXbtYfzT+f3Wus1YBP9vlDPKVFDTVoq9hO22udvojGSAs0gY8S/HSU
mmEChAQCkAocGTepqHvrXzzeeVc4o6nVTEZmFMsl7VsH7LQOeFq0G8OebcXublWQjJU2yry/Xj5L
BMrHV9S2QzvUtIPylerjqF2ZweHvvr8oycoVZGWYDg36Jpy2PpDmJg73l7+/7bDPq8b5gKKk5cRU
rFo5x6e8R/ydy0jRyE8aLXYxFXGni3SacwntjFmtjQk4Rb1LDNXym91UfBvyh8tSbUfBZ5+gcj6B
ZRJmwBPgzLfLrKzSA+mgTR/G4+jmbr4THXsC/earZINar3U/BdzAGhQ6EiuLciuaRcOytgqM1qbK
t/FVRd30mQo7Kp9QIWuDUbq1TBtsMyO4zBfBih/CYQsCDde4U3bK+siQZWigUp567TGCE7+8WSIA
7kDVMCw2yxcVDJs9i3aV5Fz+vnDVlh+wsqHGj9OZhZAgeBx+ySjLQqfW1bxrJ8vcdYfMy3eid3OR
Pix/XyESU84ZamIRxA5fNdXOx2dfNJpHtGqcYwjkYkjNEhAqOdB214vSQgJL5Zv1SJWA3sDEpYiE
so0hmZaUX43a11BEECrcHc4lRJ2pV8WrTr9kj4QuczDt7NTu4x81Rv50vU0xN1qgEYtKvbvLnN2D
xrmHrknKolnOCvYMEtT9wj2vnJLryZOdGgwzoirHrdKltd3yzXsJUQq1MIDnm256MLwIA1LmwlV2
0k4s3fLjLwjHv0upsw9i/eXKrDVPca/YrTpZRvnS65jyEQbWkJS2rj5fXtFlky5hck5CNvoCXA7A
7I0vxfysxU9SeqqiL9NwY4qqYQWaz3f4Keo8yQSd4c40RW6dtE42+4JLqED5+d6+UjeHiAXwGGiL
89pssPL4fqzsOJUEvk90UPFcgzMeSupZgjBhe6xBAOwf6Kdgp9/79/nNdC+e2rSdIj+rvs75DYzN
8bOigCrm1wtlz7gfM2u6JZ+NXb8zD5oicL4CT6hz8UWYszyh1XJ6FA9D31thdZOL+n5FCsF5kCns
VDNbYqRoPlDNmXxB+bVwkzh3IZmtObcS1qxy9cmuMbAkdBK7ecFk1PG19UbkoAQSvbu9l72UVvOy
SUplq+wL075ctlfBtvD39Apjh82wAUCvXNfJ0zweQtEzrMCG+KeLVsnREpIAQjFvgyyx0jyy1OGm
me7+ThQufOgmvdNUFbs/MvOhHDK0RGU/TCLv/g5m2bLVkV4QHUURyy2JIC8VHKPiVv/LqMHgooag
yNRZwQgjRzdT8D2HuE10XjEYgtNPtPecB1BY5LNhOfwUCVMcv0jddyb/uLxYor3nrL7qYxPtMYvV
h4YXprEbJ+auwrjVThoFHlRkKpzxz71WB52ORYtjCVkM9MVj8tNlabbtXyGYCoFKewW5krd7H4bd
UnwPcYwAda31IcNwvWA376TnyesO9U5IyLQp1AqQ26JyqogSzgCsHdl32+v/tHCx3q7dheGMXkUO
FTSAbzVoUjQR/BaS27MuVcpYw+CiRcj6UBxDR/80fEuv6O1yg25tVDW1lnBCzmYktkLltq8MKpqi
qwUXNcXNDxFoJ0GzCnr4+XNxQDBmg1ddUD8lWlvOmUcqKePWh/oP0amrD/OHCo/OEvFt7mgmRFtV
DIn66EvjP0+KwHyXfXgXaq2+z6WFJoyArvvlCi1VB2kyHKP/ZcbHLtbsUMTVtukpVlBcVDempAwD
BlFk7SkKfpn9l8l8uGxbgt14Nb2VWw17PyKKPyGYk5jtl41jdiLuVJEUy09YQRA9RPvMcoHN8sny
g1+SyiwqkmM7/bRaK85HmCaYgo0MgrQePY5Od4PSTM0jezzT/gTJ47H93t+Fxw9MIVgb7euvWsk2
l5lsBgSyTahyU4zGGlHlaCaCs2/Tna9k41xDnFTyGPbQA1Zf++lRxfinZgKlfvyhjP4KiPMGdKaV
IuUAUj+rR82Ljilmcdw0uT3azNIwG675Yf4cc8ERsn0FXcFyLkGWqmYoB8BGj4Nb3C0JAtOdb8hu
GRBHr4JbUXeJQOv5VkV/1CRSZ9g2c1Tvunk8ZdIsuMII3ATl3IQkRWbZaIAIg86K268pOJfNa8m8
V0Tht0A7+O5E31R7I82h+VX8lVZfDMzR1hO7FA1UFu0S35zYqlE6FgMkknfj/5H2XUty48CWX8QI
gh6vdGW62nerW3pBaDQSvff8+j3Q3VWVIE5hbyvGvFQETyeQOEgAmSe/9egSQ12CLhIQZPI7tG95
UVGP3kjIdvMsffYMTeCONCqRRkKBmaJ2sIYmYoRyN7mKtGyyBPIwJ7MdoTGK4NJMXFK82sYO5WFu
ZqEb4ihZzDLfE2ILjdTqTH6+fg53OfVQVXed0SV0qwlkYaVDUxScLJL6Luvve3LLNMmsyDxOoIm0
nQfF4Fvs2jVunUyuanyzSteYJUcLGY7AC81kxeXYYvZZTD2QhIfr+HCO34pvHxkyk/BmcI72h3Zz
NLGiTHUTT+tQNDOaPkyTzM+SMrgOs23OGUZw5pg6SZYtgFGyztP7m6V+tNHIlpHX6zjbHnbGEbxZ
qdANmqkGvFlp7nrWHpSVSkyRQQhOvORri90Opuh9/z5HyQlNWGSpkf8R9p/tEDy5VzXUJkSwIz0N
KGUje/Xzii3I5wJf035OXfb1+sDxgfkztDsDCn5tF6w2UaSHgcunQ7W8ZpTtqfn5Osg215xBBKdO
lUIhUQareqNzi6Fw0/cSicXEviHL+3Wo7csm/ReWqNbcm/ZaEQ3TZNyCrZH7cETC1Y7lUHBE5/hQ
lpApcXCxmtyZDMtQTB3REIWUzfS9IIpXonmMIrGLD9GVeRKlmhvLmPIG7zB+UiKbB303bxWDub2O
vAqrVtx1cFAvYzyoi+xsITOQn6Yuw73Vnsy4BfBk1W5SfpqUDBdru2r+0BnpPG8CU5B0qayB4xRV
kFYPmkytSrJ8RZHmQnOmFenTIHDUFbboNJxL3s5lAAI/tAvFUZYzatkpPp7RUZJpSpL/ZRACO9CC
NYmacwpSnadhqgNarRKW+48zuYM6PhvNQv8Q+bWTJrbiiQ7+jbYbAp71Se+S13Xn3OuehZa1zGPf
ry/ZbXY4IwpHPoT20JTJgJga/9JB9xjNXap9TqMX0suuVbeX0RlL8GaCVC9ojtuDrz3WL3XYlm6x
jwLH13d3jqt746OGuw4kLYbk8AF1AZybztCCg2t6l6dz4uCCH3JU7fxN1b5r6cv1odxm8zMG//1i
sY4Ki9vChHkodQpJibLxxNxloyzL5j/i4jOO4OtIZls72wJO8kM7tiP6FaW+9lAHOaoeCo/w/oVv
toQgZLYJzo/Msq5XW4xf375PUeRqeuw2mWQAN1eYATENzUKB2B+ahLoTMei5gM7bSHmg+oqeUqYE
YpNQzxDiZU1DxqZME0DYKYatuNXIj0a5J+P+uitsrqoLGOEwBg1yikbQgCm744p+dKb5quM6vOkd
bx2D61ibU3OBJazgbDUiqyPAigqyq5PKZYmyr4xMcr6UTI54cbOqixaXvGa3MswgJnQ/RR+KVw3T
AP2ZKLETZQDVLjNYXiMcyo3IxUt6NeBU3iTuZMtCve0xOyMJgVc9Tp1WtOBye7mbqyNN94Vx+Mi0
nCGEsKvLHdOIOdkN5HaJKm9uPzWDJZmUbS44D5kYcM1aNqBwF4Y4yKB3u9xt7vSbwrP8OlBYUN/x
lsyysurtKO8CVPDuFWVQC+NRXnyoX+w9O/TufMwhoZaFuSfL85JMlRh72TQ2jGgGmGn9GMlLZZzW
7J/rU7Xt2r+myhH2JTz02SSngKD6SZ9PZv30d9/n+BcbQ0obKzdqfH+J6c4h0S5rZVqrMhP4KF5A
UBOF+xVfOotuHNOx2aM3qmQL2Ny9L2Zd2HZIl3RMMXkQ3OduQe7N8SZdIKGK+CQ3PKOv3cF6vD5w
2yeyC0xh2xmdxFntBItoDPUwJu64X+/agELIoQoT337IJYG+zNkEXqDVaDSKiZma48E15wyS419b
vGJfN0s2WQI1xG2VkXXBSJrD+2q955Nk95F8X+yAMeQW9Cg6fL9THqDME8u0PSWjJDa7gG6+lig9
X5IluW0a9bEoujcQ6kdi+vPkU+13n86cwu5aAhjFue+M5z6WeJdsmIRlHzlGsqo6hqk0v0OGHdfb
u+vzLFkxlP8BF4vSSqmhFgkWZaNXLjpAe5SdBnafLr5tnnT2RnMJkckmRmCBSkfNZdbwiUfekY1r
OD3N7/o8Ca/bJdt1qEAFaO+3lNHPmdl3rRs9dW7nsQfqxbnrPGthHiShrH3H9tHowhsEKqDo85MM
fLbWb0O271Di6SVoaTk96KbbaFCFyoNhdOVXtdsR46/NgQqUYFRD1ikDcFWLedaKK8E0oPmxqt+u
Dyr/+/+4Y7iwTyCFik5NFTPgVM4UNOYjzVYPdQeeskLb8tN1rOt+Yqjq745JxjhCYShfwMYPhQ5u
3AJrkTjjf4QJjkMNiOKYf4gPx5Xj6K2JM4P+rB55hyHnYLxAa5mfUIY9lZDef+wVZzjBKaulKmnZ
MZ4raxIkhPM3dO2QL67yJXrg2rUyQbftUTwDCh5pjBSyAz2OznX0RLIX9KdtZW/X2853hhCcz240
vbZLQBC0OiV2jCe/57L8QfKPRfdnIMH7VMty2pZi8KYJMaS9nw0JmUsGS8yYNhQUDUKgn+8Zn5v8
htW3ayOB2ObzXzaIydLj2pImR18QKDG/0T40ut1HVs35+8J+NC7WVEcWvq+mh9I40Oi2l50bZaMk
bEltDVVAzAPuT9XxubGRH+0Mj5n+gR63GtpE/7+VaQobU9mXVTWr3JLFwLNa0OVfKrJ6fzdc3NaL
3a+rcShlE0Cgbgah/e9cgLv5QEfg3ywRF72ajA3iUv6S8rYYdwu7nWWdEiRrUEyMnlJqpbGFOYHM
tzPvK+0t6/Ysb9zrwyXzXmGpK3pXo6IAlkzDE8tX187sv0QQ1rilrkXUrjDEiW8rdmt/QCT5ci7E
pOchiRst5t9PtJcMbV7tV0WRkLxkLsRUZ72otGTkc6GUX9S0PyUFyhtp9UjtXHLa+Y9449casYTV
Xkxd3c8FoMhzfGhPmqcF063yhOv/k/1Y3qGuW56mLjNPWP5RBu1ig9N9fNKOK7/ZIyji9PS7+aiG
phehW9qrdVPuZNvMfwR0Z2MFQqgKpFUPCpyvfS9PEcQvc3/cq+hx+GK5hu6VgXLIZYUAEq4TM6G7
Kmn0uoOxVXrolH2bHQ1pozk+YH8GVWe7BHpIGtvJ7ebnJC5efRiQ928cyn0f8HBR8WVq9jKThIgg
HlqmdjE3qbPdqFJwTfpdV9+vE4UMRCCKOVaYMRoAMcv7ukHzsuOkhn8HITBFNVsUqnzYrBNQd2fq
3pQwz46k5U2S6RHTnlvd6Ls6hyl0n9yRE9e4UA+zp/KyDGQCyjQuJCMnJkErFSosf76uTOZNb76m
CKRmyZlSBiGwRmSpy6ysGLlqPax27yur5Y+xbOAke4XY+xkd16xuNrFch7EO7TLZL7SWuICEimyB
ESI1ncupUeBl2RcSf1bLMNU/G7Ws+l/GPGIOtDkrxjwyuAB7pferPx+y47i3g+TE7q2weVb8D6Vi
QU1VVy3VNv5ol6BTg2VlEqGfzZoHrVZ4/bD415fP9lHkAkMYvLkmnVLNmB/92Xqs7jjtaA/qvb7r
DvXxg9WIF3DcKS8iLTMZkBGBChlot3Ru1D7Zw+AVyue/NErgUsXqtDb76XQeF87G80moQST2s/Os
7Hg7EjORDCMfpT/I+8IsgU07m9A5H7gL4l1yXJtgRDHGdaP4J65BCFw66KxYVw0QC3urozucqzwz
29P5MKz/XEeSGSNQat+1dtJVmCOV3enon2lKIqNN4jkPlphhqDlLaeYJvp+t5V7tp505TadUbSVz
8jO578qIiWmG9WQp6VBhxNpwOTJopveB9YOX8MUouCWPM1R20R/DY0qISxnmRl6CpomyvA+ZsQLL
0ko1Eoc7fDI8Kf33NAr18eX6fBH+iHHNUCEWW6c6SxsGjHqKoYZk5145GQGavrkkU54bxdg1uemm
cb1btPatLWTPvBKHETMRLctorYqHZH1+mtit1UhOs5sEf+EwAmmQpGupznmwXx4U+5/YS8s7S/+Q
VNYFikAasTUriTHDXWr7n8n0lfmLLWv4JBsogSaaHLerEx8ojSDxtVpcS1bdIkMQWGKeq6FcHCCY
5i3rAqOTlWLIAARyWBtHV4qFL6r39V3zjAAq6gHZDe/O/RoUYb77UKB6nhZduADMlxoyl3zMCmjd
F09sCWeZbO329Z9p2pZlOgSqLXyBXexKEbV6q+Y3PvFhDe0wOmqHCcwQefyVUBbabY/gGUxgBNt2
2ipdcdVeYeDQF0Obvl/ng23KOQMIdFDEMSqkeUiMtGS3Wx/TLvdsWbrXfwQOZxRu5sWYrdak0w4F
buiGVaM4dN6z0ICYF2/jFAfUr4LrRnHH/ZPjznACB6TaoCoo+ADccrDZa4RrRdu5G9Inoz5EMtVR
2QgKVECRW5nZPcAMvQvsWNutlnLTxrLa6+0t/WyTQAcoj8B3DTwZxutd4UABqbzJ6tFVtNCeJBS6
XQNy4eICMcR2pur6AiyldBdv9vvEj78lR+MwhBpeKO3WXZ67B6RtSeZN5u0CX9irOaxTgaEk3WHi
O63k+zLDxBdEoyV0IgUM68PenxDtjffzPwwirvvZy0bXCrU39tTsZfJ5EhcRHxZLezG0mmc2NdE7
cuFckwaqrHJ9e9/75R/iqyJkliZn5ZlgLfk0om1DnBOXoesyZEYlwaVklsRGLIRwcSyoE/taknka
mi2mUSSbKBmGQBjTQDBkJayJD/SehARheeUtqZvfRCMeWtCw7/ssSePbXmAUaVomugQ4otQKpcxB
1Sogp64hvkprHfnlMZo6Wn3qKWOjelBLIv51pto+J5q/UMX3gzxHgbT682b8MXri8mbmnj2wsDqg
w9gJWQih7Jy47SdnQGH7UtAHsap5Kiauf11m+g3q56Em2siyBmU4ws41LYZVJHw4TSdz+2HCSQep
B9NtJBMw3l5cZ4OEHWzNixXdkWHQlL5VxbGz9urwfn2WZLYI3qjbJHMMBlu0pAxzjblrO4WN/aOO
9teBZLbw3y/2SasulVgbYIuGVgVj91zigb2dJG0XZNbw3y9AllLvLaQkIqaob5xpgIzxfkwzNEiQ
hH+ba9jS0O/N1LhYtrBjLRFdo7XT8Gpf35H0pSherg/Wph0X3xd2KUWJ2xr1GUiiaT839MdMPqs9
2qCYErqTwQibUlfRiHYUMHakenriGwMEPJlrxt+vm7M592dzxJMunsmjFOKXqJqf9KDqag88GyKL
WcI4Mhhx/Rfo+8Z0zEqUHpzoWK97JqvslUz8H4V0E96u0G2Ve3Gzz1rtUJJRMikyK4RFPxptvDgl
IMYCiaGsddNsdvtFkhovQ+GGXqwUjWiOicIPcKV9mLpXB+1WFhlPyjD47xcY+jxA9o9jVClqZIJi
els+0Opacy48S1jwShRBzJ6LWbbWniR+Nt3YkWQ+ZFMurPXVya0ozZFFq7b5Qzl3d8zU3evrQ7IO
NWG5l7mGzIsIjltphkuc1bWS1zJ6aUn4dzjCep8zVZm6Bet9ACkaPRJy+jTQcsOV9qqXWCSeVnGj
NSwKX4p1ono0fTF0xUsa35FmrEh8TBfWfEeXqS0dAOnPTe4uX3Ep4hde4rF7NECuTjxxRS4WJXEJ
seWSo+aNUuDuwsdT1Z2KspUIWUB/5xNij6qOtcQuUmB0+XMxfKHZbWqU7iyrEuBT/sd58ryAdIEH
xmauisEEjAZBE8pu0OrFLm7Qr82dGrzuBeoiSfmQTZhACoXR2OrCGTSb+12SMD9eQA1Z41939e27
jAvDBGaIqrTSVhWOUY4mXipjfxohJoc7FLeakqCntpdZw+pVaRyoqYLwTQ+NQqafLjNW4A4Klfuy
LvgfQaN9XSgny9L2eSQTmpMaKxAIHaEOWjRY2H1YH3Q/OqoH6+dVbhxMrizMlqIJNNJWuBU3OFrr
O7tin/vMJ3fJwQiLcLiRySdsMwl/+EF/M9sU69D6YjQwhDxBErqNUXOzpJ8q3OqWaS9ZcNtzdQYS
HKawWZGmPBNzonftGM7RLZXVfWzzxhlCcId4mR38C3ewp+mgD8WpZLHE72VWCJ4w90qV4kyOnMvE
cdXkNokMNysk50mZHYIDgB3azODsbjf5UUm6mzySJeJK7BCvM2pWsL7kCfhD9WA3AZ2DSZZ+KLFC
vLqYFEheKbywSF+dk1GXN9H8Q0JCMiuEk+K4Zk47NbAiPpSHlrmWF4eKZ1q+5VYH3TP2/IrwY3Kg
1i83E28xUHxB9baGYciMz1ymLQ8Lk7myZFmKidKlXicD2k7Cz5beW9qHChmjhHgDCyVDyIfozw3q
bAwf4osgcjbzptN5e8O0C2rIOs37ep+cKrS7CzQ/DmRPE7IZE1gga1ln29y1m3VfxPspPSnz7rpJ
MgiBBZhRKrXBl6hTo1vnfareDurTdQiZawssgIaQ6Ds4AcLsGh99kI52JivP5H/ltXkROCDKNS2j
vDlg0eQPbOx8Vtuf+jk+dKmpuWpF/oqeLTEB2szKpU5+lgGqQ7m38vqJlClExLsx+UskIaScaO/0
S8t5wbKQWdsVLkkd+Jv1/DeThNadv3u2SZ28qQeQw1wOtwqrbsZS+9BuQE2iQhbN/KPbedksuPFj
M15d18OIK+F0Xw8SiG0iOENwV7xYn5W5RkbVIhgo2W3pPDLFdpXpkTLZrGy79BlH4AFdS614TIDT
rXszDlNVcsz7j6jmDCCs/LFb1ryPoeifDtCPLFCoEN22kZudlF15pA+yRw+ZPQILxFrZjDgc4ZiP
ysloRG6nxL22aeZsj8ABXR9T5BcseOkwP1ndvZI8O8XhugfL5l7gAJKmuj3zex1d1cFjkJsyoKNV
mDezxST3FZLhEjNVzZRNXc6bZczrvFML54CGeBIP4APyJ6P9GjAxU1UpKJ3WGQNG0e20LFVvwuWL
giZAeW14k3myq9frwyezSSCANFbzKTWwOsfo6wwt3lXiAURmkf772ozicomyFIOm3aIHRuL2hUdR
7hnmIfPVB9ubY+R+mGha6aL+x2/e/s48bv4FM0CUZ8VVLMbTSW676KspzfeQjZ9ICb2Ffukxn7C9
dcz29p5rNhs+uozskMbyTfE/lMRinT1EoIg+MTq9nLBm21YLSn1Gb7QGRdUfqoq4gBGoYU6UWVcs
wBT0RulPg6zOWTZuAjNoXYymIg7cojcj1+7+mWWP4hJeENvqRNkcp2YHAxJ6V0Y+U/5to8dUllW7
/cB0HicxF3WkDZqTxoDRHvVv7DHaIwfjiZ36Y/RihPOXemcF1z16+7H/AlEIDVqdlX2mYMVqu+JO
DXI/CtqbOkigOFYeo1B7kuBxBrhCSaJAr4m+fEU9w8Iu4C+F/7d6bsdfCYf9X+5IYopqYU4N6vmx
nEpS3I69cpfruoRiN/ckW0N5GU7zOCEK42dYSB5o+HVtMRZuhHIJM8ZJyJHdnW3P0wWOwKxrPCgt
mfit1o7thkc+bvV+CO3HGDUA5mdpMv6mw1/gCUQLYZi6X/lDioJ6r3czLMMo0Ca8vQ/hEjYHPRhv
0UAqkJWzba+AC1yBYhtzSkzGcFppfauFeFMOF6l7N9rNRy7PkrznrzIR2k3yuIAUSBcZiymxVwzt
uN7V5q5YJfeDsqEUOHYeWB03Cb7fTzdsPTLtWW9TCO5JlpbMEwWOrdS+Hgzeojud3oz4YLcntZHc
kmxHlDYeCTUD/1iOEB61LFv1PkGAjxevAY2PjCANk11CfGy6SKn60NH1DCdemZQD1HIMAyeyld7X
9aHVXqxKEvD9FFv5g5AuMIQFXE+J2s+8tHaBqP/a+Yt1MtpTnHtsvcnN0Z0MxJoSj9ieql/DKKZ/
LGzQDGZgGB0uktCat3nHIFMuexzZduwzjLCG9XmyJ8Krlec1VOmt+rHKlouxExYrjZo50vn8GF8m
D7S0i0PnhXzpAyNsd/ZBtlC3F9LZHmGhrm1TVoOCYeuXyrcsHMlv0aDUa4aPvIVfmCUs2KKZZxrx
m7oywxo6NB9qrX3xfWGlsrVf17jGsOlrGkYk9XNVFvnLpl4IiKIuTjJI8uA+s0q9kiE1+Nv1jZz/
jdeWjcAEhtMRjeSwIQWpKc9F4Xgk8orpG9XC60jXTUHXn9+DbmNI0Hgjw2xEKCwoIR1oybRkri9H
W2zNuLS5ozEHg9XjmDQ2b+Og/z2IsIFXJiorCxVmFE3lEfZasXXHdBlBc7b672mxVWHJJ0hD0Eu+
RLTFi/ZoGRHOT2vrrmgYEYWyBlSymRGWv6k3XbI6ACPRDSWPtazQUjYvwnovMzW2obmKO7/qZdSD
QUvcOnq+7l1bW5oFlSdLp/y/P7Y0GitamqVK49fVi249DZnuNtjLrM7Vx0DTPjf157IIVOu27P3r
0Btn2UtkcXczkyrXSxPIub3gjlH3a73w1eQxrWZfH5LQGKb//b7zG6Kw13VJsdZwj8afDNOrsk8r
VJObWaanvUHTv6EInp7reWGVJmvQuGQKDI+40T6GTEbhxW/kiAREt92V32VPeBu+8huo4PhZFXfZ
0Eatv8ZPtH+oix/N+O/1+ZJBCO6+Fj0KOTFkfkafldWvIexODMngyTAEl68aSg2nBgbpCLTt/K6s
Xdbu/s4QYX/L165a2YCxSpMnvQ5i9mC0kmW1sT38Nh3CFgc19b7pCXwgmVnY65k3NXGApqK+riuv
pSI7nm8dG37DE/a7rEzTPraBtzwmn3hLIxBf4eI+6Ji9MLf1pr3sQUK2eoUNMGe9Ek0OEAflZOPV
Bh2hqtO43K+zn9mP1yfsZzqZQOsX5v2xB3YVv1fvAYbMTL+s3DV0bh3EWyk6AmkvfbB69Ct5NNzJ
5y3FrY/cJP+GLxDHtCoQC83gMV2QviT7HJrkya78AeZHNsoi0wi4vghs8RmhqKZCY9x5ZtIGVRS7
dd77eSpZzlvFVb8ZJVBGTSMWjy1nw6bFQ4L22Nu2T3TqK6rm50zzV9z09G0SlMb0Ohdv1+f0+gqx
VYFNitWYu3YCejStbhU9mso7pA09zbd1CRL/0jXnETilyXI6tROGM++DOrslsnwG2XQJdMKiVLdK
Dd9Xi9jt6q/F/LzaEl6UbNO2KhAKzc1sjLkRKOTREdro+wxXAmnjrUHrxcHfbSe2KvBJbTarUsbc
BbUIseBXy/g3KiSpvVtHz98cUKAQDVoubadwkNCCMhE7kF1z6HeRVKJ6S0fiEklUHF3UDCm/Cm1w
e0RC3U/DNUWKfuHVwRgwF5nrsZt77eRed3GZgT9X4MV9+Yyu6gtDowsYWNwVAYTzYCCvIrJlp/hN
H8TWSChkntCAWyAoXP1GPS5PG998XkMz1FBX7xqf630bEK/mOhkunfDoKTOQhzJ/LK0LWCHUcbSm
HHTdavxSCZ2dEURH66X6lp2iB97TUdagbXsaqYOaB0u1KBQlfj8KVZpGWiiP8MiKwk7imzd4Orwj
X1QK6tcgs2k8OZ3MyE3+OKOKcWpL27k3UrhpE2RfKXFbSFiM+/KGPHaDp+yK0H6QVdJt7+cXmMJ8
auOi5VPkYD7vu6/Eb3btG3mKkQcJF/6m+VmINzOJs3K6/3Mufw2ueCkzpU2mmCMg+xA7bH8YbmO/
x2Pp8q57la/4zLsOuLkBXJgobD9ZU3djH2FYR+NpMY5FFkT1Fwv1F0vVS6C2V8fZNGGvWYuVJmYP
02Z6S7TXab0bZcUQMicRNplyjjQrgciorw5P2fw2f0DXB8ezswnCJlMrZFKjnDth/rxUYUrvpI9I
slESthgoq08RM8EhufEtdR6T7t3+QA7Yb1YI20qjsVlpE4zSWHx2qps6+1EkEj/ePH1dDJTAEV1f
Iq2QT8So/RiGe6fbteQ2lulRXZ9uyGT/zkQD7bs+4h5Fl7uhOs25hNCvW0HFKxlzjKY2rTDdSbFT
0EvIGr6ginfHhh/XF6HMDpHAZ42wxIIdgzI9/Gw6FstEnDYPCr8mhIpXMi3RtWzRMCFJ82mcHzS2
b7qjGt2UybFIZPc/132YilElxOdKkswAm0zXeeTZZdkrDeqg81ExqXuaW3u42ZbQi2yyhLXvpLjQ
XjUMYrbcm47ShUaSGt7QOl8gWSbZjWRY/PeLkMKucB5wajiGuYSj1fqMhYn21BSZxCbZQApkoFqE
jhqPN8ex8Vj6fURB2ZzLyiS2nvUuCIGKcWY1d4zkNobO+NIFvMdrFFBvucfddkhwkpOFtTJ3F8mh
rB0KpZvGT81/a2VCiy6JA0qGTQw0K7VOWafAnnF9YM1rXcVuG0kSZ2QYQmyQjmNGK75x5knt1XEb
DMqLo75eJwZJrEV/HkguHK1Rc5JWKl+2n8rDfOJVGOveOOQ3bTAHZYAqdXk2xnbAfOaKn+5yATo0
2pSWFKBU+5e137T0ce4CvE+GpfrFSu5n3fiQeuGlC/4MxS4w4X2sIjqmzEkOanVKs2O0fEDHzjJU
YlFiOio2cWE14dmQRaZi8PuLKdACpL1nruN/xzWX17p4SX59lPVQ2/L0S0Rhp3Winjhtg8h8IaXf
OFWo6k143UW2/PASQlhMCaH1lK4witUnJ74pcMiR9QKTWCHmiA2tntTFAghq7juWI6vu3+s2bAOY
BHUIpoFSDW7jxeSDQXVc6yDmadj6PFnrE5kKCZNu7X+GeoYQGJs6+mzrPSAcaArjscBUCneqSGA7
kael2qGRFQBzZxID+UtAwdlSZXQydHdo/HapA9P+VteZG+u4etR2lUwgZ5PAL8EEPxtLqgzTzA+e
xE1fiE9crkHk6AG6ryCnBRdKkhmTWSd4XTlETdYMfMbQGXeID5pzqownAsmZTMslm63EO8Sat8qe
FPR8BTU0zbe4/Wdh/l95n1jq5phKlyo1Zkoxo8+Oww5oyvqXEEKAZ1G1ZRCHwWbRpuhtuJYvzaJI
PHybCH55uFjYlkOA2coZMBKjfkGezr0Jnk6kpziZr4mVbRXLFDaVmA7rljcqJfv6rUIx1K15LINy
t36G5MzfzY/ADjH66dGm4yQ6VkG3NLvO1HbXIbbiuYv1owvsgN6AEURtAMFq9GKul/cBmd9uknt5
XUqskUEJvBDF9lhOK6Bwp/c9b9WbwdLeHbY8puiae90qmUcIrJCaStJ0DFBpBb2SIlyNm7r9dh1D
Zo5ABC3Ujgw7BhGo3VPRnur8h6HcD7KmaRK6MYSDXkcS0uYGUNCX654ktVvUzbEcTLcu6bcYJYbX
jeJ/9BXuNoTYbky7aNQ1DBzyrr15PuXte2t4vVlDAVbx7MaVttvcfAa48EBDYAi1p6PS89OLZUOd
tUYEnnnjAv3PHhlNsgB88x77Ek3/fcMt6y7tOwsG9vwy9mcGFYoNmzm0d/r/R8cCCYMb/PeL/b3u
sjZOM0zfmiqPZK7vmurL9RmTuLohcMRAGG3mFQgEGav2zVB8jpv/fT4Oosdf/GoIHBE5Rd+RCTO0
4IGhzyI3kb2Ibt43XkII3JA62mpMKaxwaNCebPSMVLzoVXspEld5xJt18CH9wN+sEjiiyA22Nhms
Wo3Ct/TJzdX6ONpp8HfzI9BEBSEvJVPgcF2D5r5mTe96Rf3S1dIDE/fcK0tXFMdJEiQ6shFAxq31
pYWWEe7Dqx31BiVUQ17Y9pHLtIs5E6X2O30s6tzBnNXstk/Cnj43joSOJOxnCtyw1L2m9gQQVP3R
qfdK+k7Khzq+NRPJ+5ZknZoCLWj2YFpTBCAIN59YlB8H7Z+/8gNRbh+pWiWal8DdjPTNcgLKEH3b
Lx/AIIRSispmvHsI7J2TeK6csm15hsTkBKyV36Bu7noXEMKMsMlc16TqWn+q/i3RXw45gCSdPMiB
un9nizAjzWw2pK9gy7Lej8s/hAaFfvg7CIGcO6IovWMDgvFmVuMtosdVdlG7HTQSE51UUDBHkOb8
+w5gzHNs5i1euNVjsm+8qnGT3fyUHIiHM8q+Tv0P9EqzDI0Sm0JqydTEq1tSpf2qTn3ra8VOXV8K
gu20lFwobG46UEl2YA8qsVRh08m70jRqUrU+5GyRsbfLI9Q1RT+uT8/2Xn2BIuw7uhHrtT4BJT5N
rcubuRS75SH9VBx42oOMzjYp4AJN2IKKyozp2tVIRRiOK3uQylVtnsMvvi/sN3qSrjr60/AxC/vk
ZsyQtvISF5FbRm6cSDLNNuO4C7A/vM6qtWoG2GDeKPkLcbyFPnWdXzfPcetqWeNdn6tNoj7jifeO
g1IZyNgFnto8tM1zYzytTUj7xlVqiettL6gLKIHklsxE/hIfxxRiEUcL94K8AVSWuOsPfuJPPVUS
/sj8ULyKbO2uzrQInjH8FL0uoYYR7UaP7tASwZeRkhRNIL65wCNY58A+6/Z/uv8WqEBTbrkafunJ
4mHJQhYvH9cC5W6KBbCpulPKfdPuF1lt2HZsdzFhAlm0ZavaegkMY8c1+4qv/J0+2kE3cEImFTJj
p/0y+tf9cfP62LgAFbjDipdyyG2AQjg5d6sn+ElII7dFpb9D3dZtj7XHInf+LMHl+98fUdgFrsAi
arOsa64AtwuWoDk2Xr+PTv+TkB/5sp6V0qEVOEXLKVvbFp45oRiEd4rOUj9+i3+sXu2O6K+V9G4q
k3iT8CQRqMU0+tI2W1jYD8TV8+8jDSRjyD38yhiK4m51XM9E03+O4f9kyzDTQ3XX7KECCXvmOAay
LoOSZSCmryhpPWjlyL2FnLp8XyDrs1IklCwZN1HoLVsTZqh8rsz0lIxvkSF5+tl8vLhweU0gDgN9
eXAnASOM3XhCtTkEaMs7pDP5smI4mSX894tDbVq3bKrwf18BwZOEunn+7boLbEaZ51UkXovrC2Sj
8wwIDqJMort9udP1wFifrsNsSdxal0MmsEST20VpVsBhr/M3EiI1q9olu6L37Vcb/UWTcD8wTxag
yYwTKKJgBXriVZiniDwO7Y++7d2ufyyIZBnJYARuiJto6FgDGFZ1LtG/dvY/pnGMle+SMZR5g8AH
6qjE6IoIHG03+pr3f0i7suW4cWX5RYzgAhLgK5fe1JKsxZatF8ZYtrnvO7/+JjRzRjTE2zhHfpqY
cESnCigWCoWqTANiIYi1zFtOlhN/G0D+v5OtoCwHEAvjaBRqyplHd+0WcsfZ4BYeEumbdjcofnvM
UI2VzVrIQq1YKw9UfTBTHvbMB3o7Z04EeSR2hDb1ngZ4kSy9ak+krV+SSGgIt61wbO2xiOCfkbIr
QMMVn7KnBKn2M270jvpfvIBubiakGkGyS1Q0xQrJVZNautalfDOVe5K7i+zisJknrn5fMKi3ms6E
8ByS4MKbjJc2eqD6IaiZ22DO9bJjbsZ0YlMb3YiQ1FQFv8xrojRNh4sXJMo1epN+zZT9ZYTNjP4N
QUx6dQzf6EqA3anxwqWmB5O9YPSB9tQd+rPZfKTQt0ITtqbK67jUKtiTVj+CNIW0lOEmsYz4bdsB
/l01Mddt2zwFCQJQArKLyuPS7S6v2XZ6uzJDOKX0PBvmsQDAeLL2uq9B56fdoW/eTb1Y2uO3GQNX
YMJJxfq+ykcFOxRj0iYvY2dgTw3mRqYPDMlhAN2yLKpZ6AIVq7Co5vSDYRe4PMYg94GO8FBKzqrN
jVkhcFNXh66Z1rnRJvhyaPItJue2/0gFbPX74qkUqWS2+aE+pg/2cqd+gFf1txUSjqMlLJpysfH3
DyDaCZvPVg7yXpm8wLZ3rawQPvopKY3IyrkVJ+uU+8kD+Oqj7+ae7PAW/M0oXIk3bwZoy7IpSNAN
qos86EqipInRa0iG+bi87td7JKrzTr2lex0nQrLHvOSfQYp13plMmAbJlgYcJdOOz4Kk123nEVCU
cH1bPXdkhPzbWdKbkWKhd6yzqYjwkIssSbkN9kiOzTMnqsAdLnbyx2Vx8VTj2Z72EZdc4QqHRa3F
wzDg/cuj0ec+eUkaycV+85Na/b4Qiug8ZLU1YiVjtPfQJYYAVCCZMdiEoFRnhqpCakWsK5utYYQB
gwlj2znlMOwVqeLmts+vMIQgl+XVYNmJjnQcDsGfpXNXPy4nw809eeolM4ifuqswtCxGUxMOVk7+
Yp6kMjvbz4Era4Q4p9hNUaolALIjyJFR8etw8ZvP5PDBFyCmUo3hvFOpeOuzs7aaFc2EXyenMTql
yXkYD5KvlZ/K7+6yKwzBh5siTabBBEYd/c0BdlSP8wt/3Kz2sq79zdNuhSX4c2to4KBQgbXE56r1
siFxIvWg0C8Sm/jf/N4matqqrVtgURWOikUz4m5pDJ5997654zpF7U65DhzucDKGpO1cn72hCQdH
15OR6hXQOq+JnfiwHBS3D73wyNsAi3361H37iH22puroTlFNtMv97uNhmhfaXI94ethbe069EnjZ
9+QLJ1VADedJgrZ1hOD00FWL4hxBL8zvaLVaV1Wew+E5Iw9uFbv4p8m7l9AsrB+MT7Jh+y0KL8vU
mKlB5wF9ZyKVUjXomPizI9wpjvy+Zu/G6HWeyzp2p17zFnf2cq89csUp2cpuOSiycbxOwUyoLgqO
Y2ArTS1KUaGYw2Os/FIp5HKaH6OsK2wrSK1xBJfJQIUZ9QQ48fjXYO+mStaYIzNESDOCpLR7YqMA
3ZWtZ7GveOX3u/qmiX98xDneVkxs/xgNRQMfPYC0W8V2Xr81N7saX1A51fx0Z3vz/WVEvgXit71a
OvECqLdoplP4Fk154hHLVeOzHr0k7Xd5k44MSgiNE4F4EesBZdLuoa0+lx1zo2hxzAzPPBCUuWzY
ZkXY1E2DWWAwgQsK31k4tPms6pihZc+zz2/v4XN3FbutN/ntI2/Mly/mZklujcn9aH1aJout2R0w
yV1zNA7sE3EWVzmB1Vp2zmxGkZV1wqcVZ7ZVxCWQjAd2zUWOhyvagIvcMdHXUqGk5UiLz5uQBLyp
XNfNpq+Be2VczeZ/xoSNB/TRuOP1ckie6PXgR1cJSIhlA7ubFRg0yf6Lx7/6FV5qKKSCuDIfQdVe
LOZaIDVgnnGdnheXfe0fdbkW99ZJh2E/HJxENWClsKp9mrTKwOkAkvPfbzHxXtv/57IqO+k2o9YK
TIhaaZpZdTQArDEjJ5g/1b2kAr2ZKa7NEcJWywy96EogxNSzTqALQquskvnz19ErMbyoL87lb27L
IuyXTZmKsVBLfIpeOsKyhmS4qmQ7pt+Msjvr5jcNImdmqqCChsyasD/GvFCz6QAw4TZSu+RU7fhY
rf4IqQacMLqj7DuoNcjO0K3IZaGcDlFDFJZM8bbf2WlTEbVG0+TyTR3ulN4tOuLZBIRCshleHpXE
eLyGEiJIO2RDj7pj7RnKs6ZDSKk8BBqV7JMMRFxGreu0kgKk5kpKaGNOId6iyrpTNt1vbYvg4Ek0
oc+YYtnmEzIPHz7h9d9McA82+8CV8UNs5o1rNMHZlZoHEhNo2Znt6W45WONpcCefd5NFP/vENR8v
e7sMUbyZN7OpjqYFxOqriXtytWNHFGuXu8G3dtU+cw0J4Oa24U5p4PtCZwkTKoLNpI5tsED+PWkP
xQi9txokxpKYIcMQDumaK4aMUcknIEAi0+hOHREv0D4gMoBj+c0U4eqSovVPMTIsHSjG3GSynAk8
qHZXuZe3aNMak9NWW4RQIg5wL0mmdmBLR5thaO/b1Dqgf81HUe8jMPA9DIqjjq6LFwgbHVGB3UCB
ZNQWR6PfrBLiwWkt+Wq3/Q0HL8O6qbjBcmtXByK1JgvSw5hOMW5Hn3t4d6Wp7uAOPn8mJShE/ri8
fJtxbwUoBKPcGM1Kbw20PHeJ08UUCs+zbzedGzTmIRwnmYGb58cKT4xLpWbRRgeeqbt4H+BP3PzI
j0eXPltQxW3cypW1AW26yApTCFJxWM5m12JRTfo50hy7fAlkqsvbgXCFIYQmAkrzflpgl6274T3x
p6voe/k1y6Cpme4Cd5HU0STbJr5TjEM4JCwFnMJuQzDCBzr6uKPvy5S4TD9edhGZU4qcE1EwUy1k
ANNul53up34EotT0PHqql3rZh2oeuDb/5xt4XerVN6AX8VzQBHCRiQAYniO0KDfpUZO99Uhc8dXs
FQ5aHtBsx7esMg+RdZWYkj2SuN1r8rv6/YySVgG3Bnf10GEjWGK4mKF/eXNkIPzfVyBWrEetxcfZ
wJ10COzpKpniQzLKElkZjBgmWi0f6ga25Lh/5OOjyR7qTnIuyfZDCA12qRREn2DK1Ew7RbP3dUlk
4WfrgrP2LSEUFJhL6Aq+52Qf/TDOfepgFNlTfvJRAZr69lE2yL1ZaV8jCoFhHjAKOGNSkt/i9gSX
U7fcZ+or6y+/dQz39S3uqZ/sx8t+IQkQYsNNXutWOvEAUS2fyuTLoH2q1a9WlIEGL/MuQ0l8Q6y5
VkQJJ3PkZxZJnHpxUmuWjxNsgYCkC2/VhkosXeSdtoowJhF3jiQbnHi8pniUGVKJB8pAuIeuPqYB
5TyN1Jg6Y/1fJe4d1aOR7v/3xVrbwf+EFUQy4pGs09DSb8fPS+fX5WMc/CGE8K3q89IV4YitN+m+
Cz7H8XmUsRbLFkr4VOMytpplAsRcXs165dT0Rd4rLAMRvtXOXowh5Vu+vNCvlmsclNDR7pdTH0O1
rHFSL3pO9jKqRRmo8LmyPFQrTA4ga+0sb1lusp54raz9dCvSrZyAqb87AUntdqhtWDYvPgsO0g51
2e8Lt4gJ6qlN3sIIO28+R5V1rTFZproVX9YmCJcItoDhFTdpEFRASFfRvTb6kSrHovjZtJ8vfzF8
m8Xr8hpJuEck1GYLl5LzCv1cmS+sPxcjHuODJzXKne4Dor3WGk0IAaTIpknP4dl2eI7tz2knSQpk
W8P9b/X9q2o0j0ODrSmzB9P+pMve5DdLamsDhK+/UCHVOfHlimJo15NfvCya7nMT+fXi8jdzQh0Z
i7Tko2FCOChY1WcJhVFJexrpE2lHh+gSN5A5nBANli6j2oByGgoaJ/MwkX2THG3i5NHusrttZrvr
BRQigE1oMtV81h28UcE1hKO4+Hq+78Evf9cPCD2dnIVs60lxhSnygenZ0iWWhU3rPP6Ag9ebk378
78YXJXslCtopVWuG7QwHLxQ0KWYvLCFOa0quDDIQITpM3Qh5nBAOodMrFvwkdeU0nSpJ5iSfkqhg
p2X/8fS+o86QBA6T9Z5shx6UA6lOURoUX04wSjilGmapPas9d/lfNXpAuhvSH6zittFkvb7bPvAG
JqxZGQTU6jhY542+4vCRhOJAMZBQ7GVk+f+Pj1NiGzpaGFDO/T0KVZqpZY2l80IaOOZvYn9y6OfF
DZzSa67Dj0jiIKj+CyfeVqM0o3iDAtwCwo1KeTQG6tbjl8sf7rbPvYEIh95skaYkC0ASynyzsPw6
KXeLJWNN245DbzDCNk1GNWssBkxp30TsTh++k/ZUk8lRP3ZUvCEJBx8zi7BXeGkmHe4T9MSq08uf
rZhw1oVhnfVVD4AxXHyl37NJP0AVUPKZyvaF//vqxANtdT+kLRbMzkqojH5Hdc1Rs69/Zopw6jF7
VPOK37Kazmf9ocm9SCaCvFniWXuxcMpZcVcP6DAAEdOOnFDhOYCCmc/h4p0xln4y28HtbfOF447O
ydLGPL9KhmBvDMHOSIl3ec34mrxPrN4ghCCgT6zuOp7qxGXpTrpnxV9m9Dv3hn8ZR2KKeBWFXC4e
+Sasm1rfhPQwyW5tsmgmXkBTtbcntYYhi+bgQcBTfV5/A49H8as8FhAtY/d/ZpEQA4KAZEVlw6K4
Gq6MvHZsW5NcRSWbI05+YIDLmGNePGrzn2buqsbsUu3aCH5ctkTm1DrfvNXXubQkTLRXU2Yop9ID
tKoO0VP91d6Pt3L1Ge5SF1xOrKI3hl1bC8MZ16KJsreekPi4o704EZj70rJ4RFMNdHCeLtsoW0oh
NhR6FweM+zklL2w2HHU2PC07LLJubulaCgFiamlsxTwITTtO6Jruw+PoNWjqx1yaK+sMk31VQoDQ
ddakGthyvcx8iatrJfcur9rmVuEBSkVLmAkRLsGYeQa78QjyQ0/Vp/spC9DHQVFixtBuZVyNmEC2
avNAssfLqJuHxQpVsEpT66FJS6Aa5a1CH1l7VGRztNvbZDCiQZbEwvu4mCgYSxBYJOHMadpu8TIM
COF9+bZGf1ToyZi8t+9jKzQhVjTV0qRVgocjEy0Vms7zOggQ4hEROi/3+afilO0nSSq5uYgrSCFx
0BuNjlUByHC8N8h+Nn+Q9CPn7QpCCBsxMcDSNQGi1x+nGZIHN4WMPXjTwVcQQt7Q6kvXKia2KTYe
F+NWp5I+XunOCHHBaiDmmhLYMHytzrwPi0E2xDHR7aL5+Q5Sl1eqZN5D6nrCR1UWKaknBpvUu9Ef
jtoBM1V7+4739SpS1oDN0jNdraDwMc1kQGtKBQMhcQAu7fr+VYrwMDhphh4prjg3HzQMIEvGuWUb
J+QVw7iEsco9Xp0PhrU3gofLMUK2ceKoWK5nRbdEADCd0V88w2vR9gLRKi+4nY/KMfBlEzTbGcbb
SoqTYsMUZ3UBkji4irbj8+nTdwV4dJ9+6tzo9KG2itXOiUNiY6lGpOz4zp2WHX8G1o+DO3oQ0YGf
yN52Ns/HlXFCuMj12ahsCqfEKx9Y/T6FUIAtrZ80knG7c+9+d/pDYVol6Gg2dbEtVhsKJWhUpfJK
67GgjyOeC9LlnE038SgTgt4MgSso4dseiiXvJ1xwPAwDOA16zdtTEUrC7OtBccke4WtWtVpp8ggg
yy2fe8p2xg7voxhc5EnUctN6o1fco2HpyGcpPtbrzggzLDSx2RZasn5P3UY7CodO5U8JeF+Mo1Oe
PMf53Qe+tTWIEEOicspZoaOSo6H96ksFecLp0B2IV6N19W7xeSuWdryMubV3a0ghflhdVas9f4WZ
7U9m5FnZt1h3/wRCE7m247StloBTGKJ32SHEsfJz0kvC4GbQeLNDE1vlgipOwYON/Qk+EyiMVug5
t7zsanLzIx/rifaXbdr6jNdwQqJRLeOSFQNsUsH2N8V/aQuGynSn6b3LOJe3By16v7tdoKhKYnNS
KmtAJ0x27orECbLPfwYi5BdM0ZQstbhvK3ep6WiB6Sy15DTeNMQ0MRWLnnmM8wiGlH1s2gPDgjXa
l05zoO6ZWbsPmLGCEMwYEjwnVBxixrO5WuRO1r7M/R+CcDtXV7gUMntLzDc+S8tTEYHSNg1fCsX+
QxjufyuYMlyimPJIEHbnit5BkmaOH/9suYSIppadNcQ6ih7qqDjBFLi13vlouvIvw2z2mLLVtghB
jWWT3QUhvItzJ9eY+052zXfyyf5MbtVduRsPy49JykvOvz/xtFiDCmEtb+OimUus34BzIvejXfCI
l9MALIUF8rD+Q+8YKzxxziCugiDpeA2ePPN2Sc7CSO/Vb42v74wvylHGDr2Zla3xxGsVuqr/jqm1
3yMr4+zex5/azTfO8IES9uHyHnJXuLCaIsXk1Ed2rPHVzA0IyiaQM46fdf3cVTtbf7oMtR3I39yF
CIFCGyq7GAy4JSirokc+PaS46qfuNPcuZ5RP9rrkaiKJTEQIG5FVLZPVAVAL92Z+LE0/GSSHrNQo
IWoM2dyZOn8j5qw2XL8o3S83lvN3o2HvhJJFlJkkRI8gNqI64dGjL6+6uAYXi9f0kvDBf+OSTwjh
o1ObLjFiYJSoLuWFD9KZc2odbSv6wwBChAASLsOsJTxFQduiw9/r6r/A5ODHe3PwMCrsdfv4VioZ
J1tCIYBkr6M1r60JTXzAVRLtmaA7NRWJZ3DnurCKYssz7UnbWhyGVdC1UecHbZYRAW7egxkIw9FP
gy7/d4R2tMgVazKB0foGv08hFhYHTgbEEyP2kZkFTBsiONmQb33HgFFnWTHmvOkLuiSO0mTOLHvv
3BxxXUMIyZc5x1WU4nKPBzUNlDPhKdi159BtXPlj2ub+rKwRolEGFjil5b03Tfo8dX8lsvnWTTdb
/b4QfOqexVHDq5haAjqSFgRb1pVeSb6gzU91BcL/iFUyUXRWN8z8AbJKFV8ld0VbHxLtEGaSSCrD
EcIOK2mkBATGzCW6/fLJUczpPqoCp5A+R29H1JVNQvjR7MJSsxo+YD5U5/iAGVr3BRx2EB7B9OV/
Ud6RbZQQhKpcW5bEgG36nsuclJ8nzYcInf5o7rnnRamTo/RMPBkhmgxXiENQcBmKKQYuZbdzeCLR
Z7WTjPFLIMQYVEWhxpISSxlqj3UIGt+7QKZGs1kdW32yIgXCFKdGOXHXQH6kO91Zd7vbZJe7zSGE
nt5frY5xzBlqA+OHrtRvfiIy4IbLYqt1AGDMjydHfjEMfTVxDBQMjF+m2+EBvncvpzDc9d7F9BWk
EDOitM+mBOLSXkgTd0p2U/9Tn25G9n1hjXMZaju2r7CE+NGPVdLGJbAi2JajXBC7mVMfecMeRq1l
aDyrvGSZEEjMvidJxtEaUABCmynfB+f/DOPLmBWlpgnRJAX7UB1HcMvoyKmY+Qvw4JbHEDML8hfg
7W/ABu2rTYj2juyoD0F0oxcAKxLmVP2NkUVOmnyT7Bbf+ffr9y+K2JphGI2JYVasX/pl9JtHyMhA
Lcm4C15MzFSFnqySKjFKHCWwFPWfp9qsO+nJ1RBeL9Ppskmbvs5wo6ecMJdSIQyrWp+RIcPRYiw3
JkRxSP4Eul4ISYAK4vEy1PadZ4UlhOBFNUEjyo+xfHbCm+HM6WzNe07RXZi7+XUCEy/ql0E3z/8V
phB++6UpbfBO8/C77LIg301ENqG4DWFpfKpaY++oj8DHSqpkBgTLHrK5wKCTJAbKAIQPSZ2rJet4
a8tAIkfBCMkseT7fPozZmwmCF+R0yFjNozt0FZJHgrb7aJd9Hyswj8SfrEMIuVbJvvw/zvAGKThD
1/f/fEqmw5v4wND3fbhSPxW/LIS/cpddJzK5e9kyCq4wUAvTBa+d98YXNj4QWTPpZvZkWwSzOJph
vKNC0mq2JCUv9WnzDTodiiZ2Y8ygxb1/2aU3o8Ibjnjc64Fik3AEjq6cjeBqpMewkkSFbQgbnDCU
gdBLfM5eFjah9RYQs32T6zsy39jK4bIVm8eDrRngwbAwJ6iKo4hNrYZzbsecrdPYFXhWRl8iZwfg
0/r0R/kRF0eIUxm18I73jrMlbCdm5xEIyiwIl9u7/Dp1KxP+rbm8ZzBxK5mHb6whVWEaVUG1oFki
M1YQj3OCcIenw+6vPDuE5eOYfqBoDotwIyQERC2a+DhfdbSLFt1uuWRs7IQH1Fr8fHTVW/R1ISGL
TkXiXd62jY/oN0T996uINmWaPTMgkjj16qVz80oSGTZOpN8QhOxLV+1W1ysgTEV+CNPj2N3OI3Si
8xY8lxIn3Nyj1fpxa1cXKygxZX2cB61nQ5rCIIuTlftZpmCzBcK5dAyMW2PCVyTAr8Dkq1SRinwV
IHbg2dPtUO4vb4sEQ3zk1czeVFgDDCi2Ofp4nUwKJEsl94ytvddUKD9jrogaGNP6fbXUSFFnkmut
V1TXVrvLwPJ32YqtmEDXCMKhYNNYVfQCCMkZfetg8or35BYh4fXFX/aSu3XqUY2AwR+jwwYBHc/v
9jRTS4IkyDr0rte/2Gx5NOjcOAt25mg4eYAcfNY82oxHtZmuE6h3zcbwpUll5AMb58Zvf4bghOHY
0JjERQfZ3x+sw5VmegZXvtOQp8uru/VhYV4YMZeiO/tdJ0+exEtj9WnnRdqvNNGduf6iGM+K0nss
kgWmTZtWWEKYwL8kvUKBpd/NLi/gsxFXtvSM8rab3YW7O3qUtXhtVZVwVr3ZJ2znHIdTZTJgdmgo
4/TPy55hAIF3nMoqWJtfwgpK2DLwqaV5biNDCdTiYMbjjlEpzaEMg3/yq9g0DpaegfmigwL5jA73
dh9fG160q0Ov+PL3oWV/hETntyUUMk2zZGU7VcBMeredoThB8PLCPPJgkB3Z5aBbsiWeIrNSiCks
m6NejfANBtaVrZ5SqbDSxpXtN5OEkBIPfaoZDQC6XefNPrQ4wY/yylqMl6R4V0vyjM1ATAkYWSyb
aJiF+H3X7Gka4sAIO69OH6LkNtHuJlmTnAxCsChJSWWoWtR5atO7+D+uSLXrQ0mw347FK0uEdLkp
jNY0FMAUKNJWu2hnu51v7/nnNDqywd/N2PQGZgkzfiMYy8IsihGK8yvWpU5m/BU0zFXHXWd9xONW
UMLLmxJ3StBNsEsb5+eom6/CQNYNunW5oRplIMIFd4ZNxM5dSuMkmPMZote/OEWpeUg8Bk2if1qs
i319qGXxYvNDYpplUgu9mtC++d3xwinv2WQCcjarEyXDiTUyOorNTVpBCFFv6FUjrBdAhCEoAa3Z
64pTp9i+AW1TiPNdPq1k9gjhr6mMhSkpMhqUkc4koc7UD5JvVQYhRrs+qBK7W5DPGF+S5MmWjQzI
fl+IBdmsMlVV+e+j5WgZXB2T7JcXadvRVlsixAKUBsKsn7Al+h05GV7ql4ht6lF55uNw8wGqN/eX
ETeDzwpQiAqjPS7ga4RNhnFPlRPikFN9gD2G36H/cWWskeDK+dSVTANG21Anma9apP+9cbhsyOXN
AX/Q7yAmNLwSk76CfB9gTij7WmQAYgpUNT1YwbA1S9RWDqjAfqjWj8s2XN4MJjYXJTbmyAwOUUCA
LiidfgCbmWTDt80wVRtqaibKNcI66bFtKmUywYx0cJT5qgcrwkesYKZum8wm+M/vO2FY4VBVLazQ
qmlnNT+gZguuR9l2bGf7mLL+B0a8IgUpJHgW4/VTWV5Zgpk3nLT94kJYCLSmze6PrBKbYKdsrII2
BRzDyHc1oRrdRLtcpnmy7QFvRglO1ljz2IEGpPViMDwooDTNQqfNJaZIl048W+xi6fQOtoS/yL6D
tAqXKA12au/ou9L7L7QmZGZxp1zlvm2gFEVQAJBidv0r2/OOC3jfz/Fb/XXeMZCJ1VfLw+UN23b0
t6Xkf9MKc7BBAGKbWMqgg4hH+qupZBnVllU6UkIVXs4sXKB/R6hLTZ3iGcFmvpte0APrErd4ADvQ
1XQXPIzn4jRfyR5hJJBUCKWDYY0sID2MSh4i+9ijAtHJGgY2M0WUZVD5xq2SUJGEMKMV5uj7Ee7B
XAzIor18cOqX/kXZ57vgxvIv79O2SW9owpFXBWppdQtW0Sp+avO5M1Unsr9cxtg8V3VNN1HOB3Mj
8vjft6oqWBoHc4fvasZDGcqTkZe71pk82PsTZMj2MqN4qiE8LIF++w2P//vK+SZaG1ABhj4ddN3c
EZz9WoryXXiXhZJjb3P1VkBCThIZiZ3aA4CaZtqbum8TYz/T/718DGtAd4mufNQmRfqZBk2vVmFh
9VBQcYyGugZxDE3yvW4v2RuIECOisQ/jMQDIRMMD1T6pMbvuWkeXEXptxYW1MYIrKCyvy77hn9Dw
uYif2EcSkfXvC1tvpH0caSl+n7GbdnKJKTnAN+siawBhy1s1j6KGYaGy0LdABMkZ5NLQ54M7qLR7
l7+cbf962xXx69TIYI8xrAH5yFDEnjL4Svz9MoZs54U4qldWUswmMGI88uZgNqog1W16ui25H2wH
tjc/FplnitRsycyNSWyny1xOv7ccsidtPtj7chfuZNKHWxes1U6JfJZqM2TaomGnSB27af4QDT86
q3IM9TqVtfpI9okJiUOnZ3FfWogDats5jerF7HMnq4VIvhwmpA1Dmk9Wwz27tHaEfu5kWkrS/RFC
AInraNIoN2L+W1sAc00LzlLNNaEuIHPtTbczVYNSjbPHi1IWdQLy7LRGacemt1pzUFR/au5NGVXQ
ZrKlUwK1OhuvBe/0cpV6SJUBW+PlSLb+c5yWNjqjdFTg5E636QkMUzFco4O+6y60q26wrKLuvBbv
VE2CLBJhQqZjvekKKxDB3YZBK0xWA0RfrjvdT0LJE7nMCMHVQG40tbOK388jy6msZ0Y/t5mkIrHt
bisjBHdrirqIEhsg3Y5kXnUc96Gvf6MpFNprkG/LPp/NaLCC4zavcoJ4UM1UqyrAkZeMnCP12zS5
VXFlykg6eEx+l3ysgIQTaLaLsisHAA1T4Tb0ZV72DXtMi2+q+SPsZS1PPDpfQhOOIxOM92nPV1GZ
0MsKMklMk7DyjDTBMckNeqHcJPM/cGCsDBQOJd1UJrvRSxRlDQbem6uge2TN6ESyZtDNCLHCEQ6m
bLYUPRlgWkiXszJBEqFgPtWqU9137mWTJA4vdiJVQxMVhYk9s+Zbazwk3b0lawLYThzezBHbj6Ab
GfdjBHPaCFFPn/8aUyTCRXajkgFUyPHTooL0WwtvA2Jd5cXjZQu3c3Abxy9jKgFru7CaU2fHdlZ1
QH7WT9VR/YIHYEgd99/6Xfijg7CnbEpic/veAMXLUh2WadCiLd7rq5ea+XGAHhHLr6CSe9myzb1b
4QgllTqpFcWIoFmFd1TW7TLtrpN5/GbsWEEI8RbM31XaL1i7vPilj8+Fcmrrz0n5BbVjiSNuRvYV
khB5q8iGUCnhi0ZVt512cyhTW5U5AhXirhUHQRGDZZl3J4HrFNIwnIbATV32YKYnlKGhsCk77LeP
4ZVdQvRtTAXnooZNsq4V7VV7fTiox/QcPHCty/8CkG/Ju7i4AhSiMKj2Y9LlAMT8uddBS+i1GRSP
s1/VR0UqDLi9baYKFnDKDFu8s1M7TyfDRkjMQTJjLJjCjWVzCyIEsUGWRYlhaBphOipvv59feoSG
MzUAczUdTrP6qS2O/9tnJP6+sGB1FeYjJhJ1VyM/dOXA9C9EFgJlJghnlWYWVRbUVHdL41HBM4T0
dZLXX9abLtognEyNVRbo4bEwBn0OD5zsNt2b+/msSpU8xNgmAgnBlGnFPNc1gHpV/TpU+iGqredG
I1AikvXZieFNgBLp+dDZp2g1dFRdq0eJa75bdNz+x/s/2nyRmK/L9RBKmgBZkH/RZp+DLstk/mUQ
yaLZQhQd81jN5xDbX/eLM02fkvp72X5tzKfLMO+a68UVE2JoXNrtFHTAMW9VN4Vq8KHe05v9dE8r
t8ocrvM1HtqT3khi97uM9m9gSi2q4a0SLUrCJ7q0YxDiUuBmZwvSIdGOeNrpb7pYuWr2u5Aqoglx
PLMYmcoBaNMuMV45RKCb5mHCKITeF+ga5Fe2TVdkGJkyQMtjo23pd/sUradd2Rk6GGRGJ4k+peND
38oa1rZBoOlrq+iJssWXV91u4jnmcW5oD4lBnRZE75Osm3ArEoF+UAO5ogGhTVFxpTdJa9rRpLtj
8qusbs1WMt797pDlm7MGEKKpUUSsITMHcFXX/sppQkJ//pahI1Nzh+d4Z3y77PUyi4TY2hlFP8wp
Byypo0S3eZJIPt/XJFiMrmubhOiK95cgztIZUSi4MavCV1GM6j+zwZ+T+w4OPg3+8L9S4orrKATa
oAnnyeDriF4aZzGOcWE6f7RwYv8v5h965AqwSo0f8vZoyoR2Za4gzvpYcVqxBE3zcIXRh061hmFN
lnjU51Ja5CmhrjwfeXfZENZNnPPJra4x6AJQsq9vqlue3o3oOWpv5RQur+3L7/zC0KHypzEL/Cpi
WIhUE+LwAzQ1Dly4q7ktPmWo8CdPBFd5a5f4/VV1h4AhCbebHr+CFY6Tsk9HrQwAO9HOsdvvxsgk
rrEZYvEZ/2uZENADFdPCFQUEZ+si0FLURzfcI2P2kxM9jof/mXvnddtWgEJMn3pjsQYLgK0/wVEy
b3ha9pgb3euH0JPR9EvN46F4VRKhaK5K9WTEDDGmpaAn+jDgfeEGu7avTgF1Il+WAUhdRQiLGL3M
owSjw+4Eqc9gTw+xD2L1jjmhH7u915+n5zBBSxSIXX5c/szf8S6ISysESKoFfR2rWNqqd6sjhI49
9ChEHjvzpvXlS3ZoXPVJarBYDBJRhZipgA92qCMYPLpJuO+Orcs1H9g5sZzyOneJU565PmZ/lT1L
sbl3XvouhdhpGOMIErN/vTc/GZ0zOB2UnQu/Zo6cFEi2vWKu2ttDX6YcEZRfkGP/+2JJ78mPybWh
nKZ41FOvQunt8pXF84KlYvqq12CDnxlWmdMXa94jZKR/pnf2ffhs+7x3v3G66/aJPIWRI/uIJFFI
TGqRBcahxqMQi68LPM/KxH34Jr0zDXxVxEQUQkYkBFfkEEhnI7yho1UAnG38QsOJ1GUyRduxYIUj
RFNTT+o2j4GDSuLtAtbxxANTAvEs9Pwuz+NBRtu+fSyuAIXYupTwTfRD8lCX11CM5TrTU87r8l8X
P/GzfbUPZBkMN+LSYgrhlelQ2mt03KPwwuUBGR8jdC1948RZQqx7ScSRoQnhFSoodkALWMhzwOQT
J8Mv3eDMFeqGz9JmYx6/LtkmhNZGz4csnoGm3RacWHsfRU62sz7F6DPl4738FQdCoa1ryyKrDFmI
rLGlMNCEtcig9tYppe50mEcHI5An1TslDrKb+vtUO//FDYj7/iWTheDKeLPBrMHk/MvsY3r01DyB
1eFs/B9p17Ubt7Jsv4gAc3hlmKgcLMkvhOXAnDO//q6S9/XQLXr6WAY2DGwI4Jrqrq7qrrAKhcgq
L8q49nhVFurKGFOjx0CQvIbqhOpdFF3G+XOsHYaKm68ipfizTODlx98XPllQRh2D5LCYxNSDEXme
+lggJeKgzXOvfdJf00t5x/UU5zUV1KS/g5qmWlSVD9B4X1wRmcjUe9TKL3niTup3vBAkT0b6OQsZ
U9XorRp9SY6JuaG5iEkkx7+fGvXmeX9tGCr3fgexMHZNbkyA1OmDXDwO5S4HB9Y/HXFDZA2K0lp+
P0ArhNzGPPF9fe27IM0ZQ0fcUJRBlXccxLUQ10kP0Q33u1i9MHepUkHnqdETt5jrGjz9tE88nv5V
x7ZYP8aeJJKfgAgSQAUMSRJcSfL9eVF4AIzZMKMiiyoVGzSnj4l0jCbekV0HQMIDHHvwnWzzQC0l
fW0JhezI4eUQ/PgfqGRWb1jaCYExQGqrmOB5LMk5U9Nl84g5p/J+dIRtvW2eUpVb2E8ffG8dToCM
FeryNhtNEsnA5Mxsn1fXTfGaTr7dV4nrc0vU1y/NJwHZRoJGCVOwuELAwYmuptRWPeUVhBHoqjpA
0o3iJW5ReajHPq8a68b2l5hslawx5P2cRoCtC4yfFO/D4bsqgsw64FV8r9+uLDSUWojaoUiAOU2B
XCkhua54H+yUXb9TtvTWMvbn5fnDOp5wmH1Ls2DWTBE4jUcXVHoeJ2gKb3ctLjzNPr+1uEwpq9FI
BbNJ/5ONrdC1cjGQQr+mYDgxsBXb0hvAC4BWOCcFJ/h5CdfP2gmM8SDDOIsIG0LAstlN+ZfBfzn/
/XWNOH2fcRmmFEdyqUGYEMTw+t4X7ibtAhNSOIonrR+wEw7jNdK2LHN1Ag6s+YXx3HmwHo/mS+TQ
gJLsRdpSy07iWje8aMZq1Hq5XbTCC6dodYGsRClW8OcYnhwTcre+GznaASMrLjI3cptj+Jl3SeXt
G+NOhG6wklyBvKm1j7ubun48v2/rgaiFFjJuxE/K0upkiEXvl7H8+ajoMTVZqWxcRnmthOt4OqrS
8R9MvsUsYxyqXSyCQN7Rb+uHcgPCWIyst7bjFT/Itmo8FlDM2mH4mF7IHaDIeGRev5NgPNotz3jw
YJgVbMBkJvQkUb9BUmubbRW8ALMNL12/qgkLaRh3DMr2RhoGwFjqRVO8dMVfVrG+3ccW32dMbaNG
Qmg0+H4k5nZYg9ntc9jxaopoyd/5xwUIY2ezvs8tvQJIg4ESIorrqyt6dIEy8b6JQPBWIf7JM33n
9+ddf02OiQItyBdIw4Ndt23hQ9SNzE05rvsQ3TJlzJkGxQPLy90MYu9HDYIcxDw+gdfDaVQEsMiD
WLgBmq1dHijCwjnAqxfOBSxjEfW562Nw2JGWmwftaO4phyFe1KCe5CCRDX+/eScBmaMbomg7CU2E
UtStiFFN8Fj5Lnqgdyt1lPAePev6fkJjTq8vj3OuU/AzCy+j9FPVvHDE4QEw51aaS9Xw3+LTG2kT
vzS2svNdJCG3hRsfqusAk5nPI64CokJcgcbhOsOSriZJ5ncmxtg6orQd1Jsy+duOCzrCqoKmcIxJ
MpR3JZuo5GzqMcTtU9yaW9FrtjqYwy5bT3IOVzvxmDvJ699LtARkNKIzxrKUMtwDZX0zqTdC8P38
99fMBUgkJBGhAknS2IRmqCcagnf4vthdzMPXMT2aA6c/djWwtsRgbi6o3ld6M6x+mofcHY+mO11r
25o66S99568Z3n5u0kkm5rzKSV7PYQk800Dliwh+0OKz4KgPxdfWUzfzo+AKD+dXcdUyLUVktimr
KvQfWoBsENOPn4PP5g26wXBl0t74YKLrULV5dmlN2VUFcV0V6VvLZPluRF1NOmXIYA3BmRd+k5XH
80Jxvs+GsgVdKNqOvh8l+wo1ayFGWp5HIIfKmruFBGxkN/dNujMDwTIjO84K19Q8Pbn0q4dCsjim
YTUyvwRjtBB5j7xQe4Dpj5OTXA1blF99E+5SJKOd4IEoG+vvFvpk7nlhhPUj9muf2HT+mKKjZepz
HLEitEXhmzFfDwPnGHOlYxTQigQF/SsAIQWUD+0+IS4+V3xpD8oBySWMQAg/aze8BgOebPT3xZU9
UeJA91E746TS1ywvbS1w1FTnbB1PERk3gg5PvwG9J14+/mUnfAuGm/NqyBOCufdlUieW4QwhuhSs
YSW60L9Jlnce4w8W4qQFzOWvC5VpmnSADI5a25OX7ZQnuPcnf9O5YCweMfuxvOTdaHmSMZfBfOoS
TaLt0efdIIR2i76J6v68ZKupp9PBsth4bdVhprk4AeTtdo6sreJCtMpGJKg+lrvkcjygq+5SiV3Z
RUUOqi45ZoT7C5intwbqKFWX8Avyws4fisP8Wu4VyjRgvE94VV/ViMBH+9mT7fQ2df7tDFgiY1iS
LPFVPwV6OR6r+FvivyYa72K49ihfrjHr0kI/iuQBR0DeTtvend3hzniK3fYY/5idwJFtxPsv5F2+
1dzzu7tuWFTJQjO4auLSzRyOONULlBQC2bhXD0RV3hROcOnvEBp3MFgFExgLV9jrd7x259VDv8Bl
zktt1aoJzn4cyu7CmO9k7QtHMLIa75zPAoA5G42h66DoB0DjSYVdItihOqoXXxtesW+e1efAKTbC
Dc9pr57IEyobToxSqVELH8oStwdzeInb1zL+dF4yzsqxocM0rkzRanGlSyZvSq8q+SPmciECo++9
JY+FNGHhWuEyyO5gKhveTI11a7nAYPRdSgNVb8hazveoA7mwNjGOs67YoO+yc3ty9V082h96foHs
9f91XaeVXXgzo466TAshGb0voRjI40XbHon7YpNvi935bVpN/y7RSFUWaGkaS7KRAW1w5AOSlq4C
Vhfjjl6zklMf4s88+Xi6x/jRoMwjfSTx5ulY9LspOE4qz1DRxpw5VTpjLvK01SW1hvK17ugS72dU
bhJHlmwQOtMq9oItig5nJUnjzoEytqINgzw06JFE9WU0u5n2TUVMgOrqBc5zhreKjN3IqyENWzLF
frL3sy9CdEj/llHo7QFz0kO2b6S3ilgTyDSF/SGTn5qQV2HKMREG4zBjTSwUowCAYlyawjbiko1x
FslgbIQWhB1i1QDojWE3KelB6GBXZYXDL78arFY1anKQJcSdWAZBdLmjhS5J8YK4n7zQ6b5rV9pF
9Z1IK+38E4g4nOw+fsyuzTufq3W0SO+0boHNaF2SWp0VKQl2CbVj1tHfY+6TU15R8RYvALq6nAso
RudaQVKLOYOYc5zbunzUqhS6weuvWH+o/4J5N5dLnqPZjCxI1Idogja2ZXtVZb6tNRi8glIxS3wG
g4CRb3LzSsq9NOAlvd6iDX9e0nczu4rQqGbBxw9I3lK7G6rDSdC2girAHR7Q22GfYGDP233H5Z3r
9VukLqOsW0IZp6oz5jHNpi5TSZf6jehQ/c+EJrFyMx9DFxUdeMcPe3AD4BJJFPHc5Meq4VygM4Yz
VEZL8QdC/zohPzYfVdffRw75gmlfbkPOyVm9/SzgGOXVjViTDDIxanbMstcBjOPpoaplm2OaeWIx
mjvVbS+1Jhx549X7sHUaTGv2Sm92povqGyjON+XfEsq+Gc+TZKzxLPF3wSe32ibXTXAUS56LW/U2
CwDGeL6NuZFop6j+wML4qsgrtsFWRE1sdP+h++ICjDGkSpFEKBeFNKN84fc7K9qXEyctsX7sFxi0
h4uLSKt1YxYJ2CP9coLit9dg49l+7dzg5X+xZev3ngUcc8sawUpSRiVEQtnbleih8RmHHEMKLJC4
I0yBIcCBLfICt3R83lmWBShZ2IWMXSxgWLgKGVvXsOuH4Xt4LTj+rn5Sv6mYukTlI0buCJrDI1dc
zWqqC2TGrAwCZvX6FpBrF5GZL/3923AuJL7rzBY3+mZWbem7sLc+dL1c4DIGpQELsSIVUFPwOjoj
OJYwZt50u83sqBiyNqFgnMuYyltkxqiUIFie2xGi9rHmdGbpSt1gN2X7pRJjT44tnuLy8BjjguqW
wLdyiFi7nac6yU46dlvB699YuBXvZ99RdP2he/RpZVkWDwVNgooUQ0xJumqK2Tbyp1r4wTGcq1e0
BQhjZdIxsaquedu+AbKhVvsQbYNDAk9U7dWj9SJxnnWreeOForIMHn5j5HkYQizjvobfM2+CPVL9
Lg3X4OVpVu8zC+EYiyNbajvKLYRrpi+TaiLhehv5PNa/9cvhAoUxNCAW96VeeDM0/jZ5osioBLZW
ENA+tJ6wpekhqMlGlxgvscZxrmyjaqPKidjKWMluesiyjVx8GdKLOuXxZPFWkbEs2iznwSRCvlQc
7bFvbNH6ogS8ID0dojOW02TsyByN8iQXECbd+wcF5dfJvtvHB96h4rkFkzEemRGKihQAJ/vRfVJk
G/XX1/I38VlGPavsjo8DtwiTZ5rZDIoVp61Zk/0wL2v0JcSIq9G/gqNd+tfhDlE1t3nl3vQ49wc2
r9JWtWLWMVD9S3qthk5y+zOl3Dy0l7yXA8+5szmWKakkuSEZqQuc5FNe2yNoHW8VR0TUMGs5Nz6Z
o5VsO4Ahz0Uy0I2Par4BaMdutjW8qHm7KdEAR5qDLl1lF6OnIXH/HQZmo7ndjhu65Nw92cRLW2Rq
6uc4H+QBrcjuLnuavr4fMBqu/MwfCcZ7QbCVNzq2dpIpEtx48g/4I09G/QVRPBkeVUTKqGBKjwYS
n/6R3++/7jAsFYXmoBWU2UJczP8E4WaPt5NZ3OfdXdRz/APv+8wNSihTqQ3RLeX4s+io1muacGe0
8iAYg6anYVWIGb0/Nyh/MD9FnnWnX9ATKHqhwxjk3CTqH9T1tGyMebPivEEl9htmsCslaKsV2Pm9
5UW7CXGEZpN/CdA1IOy1h/IHNSpZsV3kdvo9df528vbPl8vppzAWUMuabAhoB7P8WOvXinQYFR4D
2fqV6YTBXJksyxxluQAGPV5o+CP84TXmdHrVpeF1bnTT3tXfhyfeM+YPl4tfuCy9jKjXeiSlwI0v
5o2xqbbSXYbJXdkm5xZirjusExRzcxr7WapmGVBKtRejy6HA3DO5dYLpa1rf5vWNpnFOxrrFOwEy
b7TZTEx5nAAYhc9S+jxnT7Fwd/46uB4ZAQP8f6f7zcwv3i/pYIZymwMj+GJu5z0GalW2dE03w+IQ
u+mrcRvukk383fqcfYNdd7l2/Q/O8vQLmNvUIDeB2A74BRiwc+ifkebboHvosTxmFzS11kJLXc2l
SOMtLWN0QA06lhmpa59ft9plC1qgaHN+af9w8TgJxlidQdejUAvgIZXrfJ/uqYw9+qzftLbwWUpt
4oL598VkrE6t/b/K1Jt0L6HL5a0eGpEu1Km4BjxFl3+0O1ED/QImiyG88y6ZN+uioOoaHFS8nzf9
jYTiOeuOhmGrL6U34sGkePrRRELv4QNrvARmTJsBFqQsJ1dcgrMerIeliYae1C728wHE4g6V7fHe
GKvV3ygC0mHTZLA9vWU2F0dmqIs6i0dgYlzgLTFg9KiE7X/Q7Bd+5dnq8ViiMRKaZouxxCrQ/NLJ
rihsWaE/4AVZiFsEFXY1gtGxF3GbetcOyBKWsefmUAx1lgJWEVvHynQnkn+EYepw9o/OAPsIWMC8
3XwWa2nOhSzolPSgR1Tp9m79kHjhvXJnXYa7eqtvaoeGdXJQ1+4DS1TWksdjUMpUbYeaAYwNRoMb
SvhfW6hM4U7H2gk93nWZh8iY8kqKhJ+lJkl5nKTA0ZT+X5eSefuOgqC1moKlFI7gCvhCZ1DAo34A
X0njDm5tU7UC79HBUROZ5F7sXxiZchZTzjYuUHjX6XiTip6WTBxbuna7WG4YY65z2c9MQwYMKrY9
v0t2XYSypyHc6El38ekftYOx23lsDHpCOkkPjeHL9Ng8+m6wjXFzRJ2z/pR+l3ikKTybIjN2G/Rd
GNBdARPz0fAcRteulx4zTFftt5HLHUDEO3WMTYnlMBUECWh0Wav3kjuVF2iZsVULV2L0st4Xm9Lx
cRZ4iZjVqo/lRjJmxZeLUJtobalnQTnG15YTIRvho419cHOvvMT8xuHQHXl6uvpcXQCzLTvSoId9
RsDxPuxtbdPAavsPPQ5IeYWeq0fegV+tNFgCMjamKTPQZFOmMr1AdxdKiNwZj0RKNoEV8AYcQk7w
oUaDJSZjZSSzL/ucAlOaetEqO0V/On80OHqjMCamrMJ6rKhmR0DTR3zdy9uycGdelGv1Tr8UgzEq
QqYKZU1ZZDiFW5rHK+7TK+oN+h94FTiGWWEsiyE3qNKbgRXWIEpNQG02Y6aoa32xQkxzax35Ka24
j8P366jKYM7V0EmjmoqsM+cvCOqyLTHM1mnMEoORBjvRL8L+TjEnnlN4L97vSMx5k6VIr0MMs32z
ZcpGsLPP1NcwYryx7Bb3FnckNQeQzZIZoRTJcgVAQ74Z+stq5s3Jfe9xSCKD6pJpatE7HRSzoSsp
lRuirHG4zIubctqeV/N1GU4Q9PeFUysmf5oFkxat/tT3j9Pfk/X9LgKjcznmAmDQNr5fNtswuZVU
Xqv7un6dBKC/LwSIs9AYWgv6pdWFv9dSBS0lI0aEg2Iqd3oFc1Ls8yu2Yl5/F4nxX5MuJ8gzvx3Z
yStqSit8jraaZovuuE02Qely47o8IZlDNHaxrBt09dDsy7S36bETefXT19FRfpibxOU37PD0gjlM
vm4aZmRg33I9coRkm3U8/0hf+P06/Nsysn0mQ2aKSSZg46jhqUHDE1GSlPx+IHI+73AwMoIannSM
dmKcU5tmUQliTcKRNtDDa3M/HqxD5k5c+pPVRVtAMT5pGCMdg60BZQXbKL6p/Ifzqsf7PuOT9CpV
YHBwHYxi9N9KO5M3SIr06Nxa0Q9YHCa/qKUxNgBQzaNk9/pDEiTCFtMoI89vPEuvn2c/7T5ighar
xpiITlKGoqegiOznOwzP2sVcJnI6kufkYoxEqCsGJsyFiPzU4lWUY5BnUyXPRpwduqZ2RrVx/22j
GBMxahIKUWasY9+i5EXV9l2bfjoPseobFqvGmAQ50voxDbBqsa/+EAsDIYDeyO1My/524L2KWXmy
qYKUzUQD37sJOTmohEGwAKRyPs56ZtfFMap51Nkrb//fUFhnOtSCVWAsJF2EdFRyhk68GUUEOFS7
/PQzzWKifYbLJbZqWU/CsVV8+oRsrUjKZ7VeMpdgLd3l6mU39R/SiF+LyBbzRZ1amLUJa5ekT3H8
0LRPH1GH0/cZ09DMelOKlFnolAMIREHvexFyk6XcTWLsQ1u3yjhRdB1zd/Uf1UF6StCw3D3PVzQP
OLbH7+KTccPrTVihjCTdAK8SyEgV/d0soxqajRHEiGHEYFxTjqOdOBriJR/qjv0diTlVkyqMppkA
SUOIjUZ396/5Ky7ISHMPLg3vkwa71zg313WrexKP8bWxjiYuawBor1SOYTxo4UUQfw2qzvWHrz2P
VJT26L0t/IXG+t22qoQiSYGmNhdZ83nMOGVCvO8z/lbNU30cO3w/L6+F5jganO+vG77T72ecLFrd
Gqmm3+9XN5lebJToWc+kDx3XEwhznIpImEvLBEiqfO+r0S6zrx85rycA5iRpwmz6/QiAqQERdybu
yqlyzF7nXFZ5i8X41gFvInBPAibBEJEBQwKqwBF4g7k4+qsy3rWOzSqsMoBYxmsWHRq5sqv+oHUv
IVpUVU6iaN1gnxaOca3RUNRKTRKBl9CWlNnR6+sgiJ2kCTnHkofE2AIQ1qSGSZHTFMV0c76f8ytx
3ujxw3lNWIUhqhCTpmS/m8tVKJFWKzo8Qx/c6eMDXpWg1N8lpcARZ/3dsgBiVM7MFQNt3wDCQN83
UkUKmvqb0ZE37dba81q66HPv7MwCjlG9uA0xqYla2gzhOlJvQMfM0e2VQCKM9QKB0btAscIY3Sbg
lvI6T8QUaRX1GXjvdxepJ7gFryqDJxCjeUkZyF1ZAq4ywPJ7tObn84qwEgv6XR5W4RCJNcYMrzxq
wYDzuSaaxhnZJD7p3apdWCwd43JCRfHlJoIsYbYJ69CZgotI/vJv8rA1fn2SyD+bdpsflOecdwoq
4h3iDU1ybuMRZ3dY+mCx88VgTLB41Xyp+3cj7wK3qm2KqKlvvOwmeJZ+fxu1ZR6oyhhT2LrzZhfD
GTzjSvNIHMENH8+v3dr+LMEYJ1qFTRGoPh4QRvs8djdh+hQlD+chVtVticE40qkISi2MSSAqbnUx
QPRW3otg4xKPvEr5VduzxGL86ZQntdhXwFK3wydtJ9z1tn7R/zCRLJ12yo3CkY23fKQsi3esXlpj
M/SAM+VDBl5gzbgJs7vz67emcEuR6DcsMLRk9IskBEbZ7rJ+12S357+/klNXMavjpHCMefNjIY/R
Y0D740qoMknd74KTHzuXsoWWm/19WcvveIx9U4TcqHNaNMzA2fuTbWyCg+ZVEd5ETnERvXERTjuQ
6Ftuzy1bIgVgvcVSWMb21VaXJYUIcKI2C50cLSP1ExlzmldaPvJ47hU6QOfwGAOYdlMbBxnwKC0E
VKe49V+kHU0PyxzFtVqb/ldwrC/EeRo48/dyqwx29kp9F5SGnp4w8qvand9zmc7cmZ/F1jWGRVYO
dfPfz6K6xgC3wgMy0rehW8Wuv9HRuFnfhofqmL3VOIhHXkpiLS632Am22FHITSFVKXYhHigul7wR
RcncWNnqW3KJw5gfY0qKaCJRKR3eXUkg7y73qufvhRmpo/oTJXETPj8Q59iyBY11MFhmPUE8S52P
Sjl7vS5753eRd3LZGsYoa7HnKUQbHOua+FcrRwAherKXN7KNDnOHl/Kjo3lObRhbhHlCmdHKBJiK
+znq7S5uHWk0LvISVcbx/Nftm79ZCouxTA2NyppL2rps25UXQryrij1nDTkGge1KjIIuGrIZGDLC
w1TfKyEYNGHuJlrXruotps9zAHlryFggo5ZnJZAAOF9PjtBhDnRxAK88Zr8U9uCCk+Oo3Zg7FBbs
eVU2PJVkbFElaYUqmuTsE3VyE7X3beTpdI59Jx14ryOmBS5xU0cVHKMjvdbJyLsHcMFtiql+laFt
ElkMHCP2K85TY+1Jo4gnKEY/8iZK9TARUHJag7PHUpvZDrNmdCOMA/a6sB1dzt6t2iwJtFKQTNSU
t+vHwhfHvQaKygErKG8HR3mOdlQREm0zJ7DBlH1b7VtHROm7YtfcPoWVqkIchgU27e4CG1O8MGph
pnXFYFBQO9zql6MroPTeouRqhoIUa0tDM7LN8KDvdNHmcnavOo3FL2B21kcjZieM+AUDOHmoPD0t
9qYLVre7fisWXMu9qkgLOGZ3BWmwhj7AYkfmMVavm/k48Vj+VioKfl9U5i6iRxRobIHReJOnueOm
uSJvXHtItG2HC9RscMskV5V2IRZz/osgr61SR47AaMEpKYp2glhf1+DgWzLnfEg8fWVO/FgoZT0q
2DHqpBM9TJXbgGfiqgLbkLRNHtBg5vVbYU8l0zxXwdk9tgptFvti6n2IKSnSuJ8qvdhaRVM6rakO
+/PHkiPl28lZnIzOjH3Db7CJ6tY85BtzX3vNns9suf6QOe3c26VqgSOobZ3GYHZ1/Ef1MGyjz3W5
pV7jcTthIPDmvFCrxnoBRn5rAdbUrTkNErYuS7/J0k2ccOJbvO8z5iTE+OzeJ9VAtu/YqqIrp9ye
v3WDoRlo0AYTH8qhf5chHc1R90WE8YkklnossscA82FouEb3xGshWVe4ExhzzxPSse9DE37VzO6N
BoMgyms0dtnnd+UPOnBCYbelysZZJiIBzda31IhUOC2qqomG2fxAABq0hb9Wj9khM5+lMdEo1ZKD
DimKXso0OqZGyFE03rrR3xeKVgppl0t0p1PCbYCXWHlVf+gJu5CEseRR0v13T23kyznbqi3nyvEH
M35aKsaMh5VZV7OKpZI/a19Hd9znG1Auo6A3evDt8g7chVv9H3eHMeNmlP+X0It61Nkp/YXYGFs1
mTm7s5qTWmoBY8IFTM0rBxXbQ+ULyBPtUrtzoQ9cxtZ1g/BrDd89CcHLlWZvFTpj/FjM4yZUY16o
gaNr7Juv6GNwnNE+xZ2D2uRN6CoxqqEdZevbOm4uGsqEhQekEDinlmOI2D43VZKGQqJL/k/SmZ9k
Qa1d7Qt3OOreeTSekIyJkNI2RdkpwEIjskfjQU4vFB5vJg+DsQ1tHfiGTIfWxDARK3cUzMICIbf7
EUlQEyYiJ48uNUb3LHOYdIm42nTxoRGdoLluuK3vq88h6RcGO9BOkyJjTCi4nu61TY6xZZkXh7Z5
08W2fk/97+JO9tH3a7kybx7G+iKeoBn3FFmVX8zURC02s2Pkyp2pVZsh9znXkz/c3E84jGeqoqGP
ogo4RKKA3v7tGNjmvtyFqIAWHPNbB2I22daP+SNoNYWNfKvend/H9aN9+gGMRnbZWEcDkSaabWwb
TXYM9JBztHkQjEJaqGGVG2qBz3x4xty0rZhjcP9gCU9S0HYuHFWsjVXZU0NMkSXeXM0whL3g4Xlo
t3JnlwbGkZv9Jp7Ta18zBo4J4ekK48KCxJiKKgO4pu39KrfHcN8EPKonHgjjxrShtvy3UrVQ83r5
SylvE/PhvCq8dQ+8e54vzhvjt4rYQvYnhyAtgr3EoddGVLqNMhjqse+f0iP4XtzONQ7mrrxMEUQK
XOOCNzpwpf2WHl6nzWRMixilRV8S2yXFRdFmjHdJup+8cuPvzQsKhbZX6iZGfTIaAje80ON64OyE
rjM5liAcG12boa1UqyfY9XXo9jaxTh4OOdqbeG+h9bTEAo+xNH4WSz9ZS+XtTAPMN+qN/kDM5OFO
3PmO8u38Jq/nkBZ4jMXRtATc11SZP1/3bnqjuLGro2rmlppx1JYbGeAcfnaSsAo2gL6i4nJZSzBr
Nd0NWe2dF4n04YzasnR/WSQVbTlix6g0JwG9xs9xT9wKWDKF53AYI9MJYgvGNeglRYsbJ78WvG5j
eQryo/XWv5pfzovFOfEsj9WQt50+JICT473cYGas5pa8SgYeBmNVanRMpjm1nQXtphobRw23Kdql
zgtC9u/cujFmpRnQmd0JuNn1SW+Lmjsr5X6sv7S4NpwH4knDGI5MGRGxIb6OLNgoeeIE3V4WeSl4
DghbJKgqwyxYDUBKNcVdNbLT9KbUKvefRGFrAlNltuYihE5b8WMKJuYCgz7BDPJvIIwpaIoh6UNi
cDKKa9T12mUd2WH1eB5kdfdlWdd0je6JbPumGM1R3o0I9gxd6ljVbpZxHVV120gjzvavmpoFEqNn
PmYgJDMhNcptIrl9uj0vyQoRDRzTAoDRr7TtJtEfAEAUUJUXPtCsx9GO0NUk34efOpdupL5Tb/6e
evw3YDZg1taVWmv0Rknzy8L/XgqfpuiBI9yqdTsJx0bKohL0y6kM4cjrEt+H8ppsW1Bbya76mjvd
v20WGzAblV7OdCqH1ssfZXWfcRtXVr3CQh6Sd3ElnIOsCnvSBnocKzsLI6PUzQdzeQsYUsoFzKhq
TdJY2JrSktDwgVk9if6DszV0Dt8Z0AUGmaQFhlrpc+MbECX5hLnbcHFEs1anoFn7X3pM128kCzjm
Pmuq2pR2M+Bi0HDvKY3QfKfq01S3NZDN8O9AqyZ1Ach4oRjJUCNVAdgkT6E42eH8WRr6jxi7BQhj
HdK0MzKBFnHsDnr6KhVHKeQFEzi2TmYMRIOEvqlowLCUHwl42kcMRzajJyHmBbXox57RCLa9Ui7K
SOySt9wElWVQPTIGazo+CiNgjIIbGo0WXCsvyeZjZTSndXyralgooyXNbanTOlY/aihH9RkkvY52
6z9Tx2B0zWue5egGOyso7XopyagUwK9au6bYbfuc8OzrejJkIRRjLAQ1ssxOgVDUg4xs+Q1K+fb5
TYUQ7tskXwsZX5DtuWBV4XYH8SRkLMigaHEdUepAC+7U9GsWZHZl/D3F3m8ehO27FAczUDtKuajb
5E55ppbneSfdBZ5Fk7v3DThc8tuS33opc9yKwhiTzMAopIh6KvD8voFjwUBf8Ps+giUbNQl4WG6b
TevVV82F5ujH6YG4pXkqyzmVCmNeCj1MxYpcTTKi89qrDCcpHwsuNwZvHxkDo/i4FFagd3HaZ6SA
wNIlbTIw3vq5U3rZhRq6qZdfJk8c37B+6dFFC9wYGhri6FctjqNpTtWoUGuZf5k+1Pvpaj7qrvWY
25KT32Vu/Jm3musPSPmEyOxoFOSTqfvweDImGFDcuX1VrqiCFxWvsc0rR1p34yc0ZvPiMVIqi3qM
fk4NV/c0IxY8utvz67i+eScYZvOMpo/aitrm1OQwRFeF5oX97t8gGOeQBINRiKhHdab8h2pcjNJL
V3O0gaMMbJy+RB1Rn1EFmzSVX7XsKhrMT/8kBBulH8OqnVK67nQwHDpmfUbf5pkXUFvPpJ1UjI3J
51GjaoIAFDLH1Ig178rdhLLQiTsxenXjNQW1tAoocwzWZU+aPESzpkloJ/oSRi91mzqy+Hh+0VZ1
+ITBemtt9NXKB5MPdNg/SDt9T51D/Kq59VSXLmKQDhrd8YZibEESCKEw+iLa/VDzBUbeTfQZc2AN
+79RBHaZ2Jj/xGfTWF3DBS5jEdAyUuTTDNwR8+H80WlQwUgkPWBfmDwUj+9AzXnV8lqW1g3RApYx
DSCzGdUKzbYQF3HCyLZQLJq+iqiJ3pqoWug+lA1d4DE2IouSOesi4IWadQgHNC6o1kPafai5m1rM
MJsOwwNktlvYkIUyyocZy/k8oKcACoNgJ278hgZGFAXGr/hYEHIByUQC0r5vulSbJKc7/GxjAFf6
XQSukJ99GTyj/oetO4nI3LdGs+lEpYOIaWFH2qbcd9vwWnfbeVdddKg54Q1Q4gIyl6xKjDqxT7B3
JOB8IWGwhHVJDYP0guIV03HRmIMYiEnTRRbEo0C6jmuOPtjK5QSW6GRTvPIChesPtsXuMefP0hTU
yw4jHQT5jeseHMPoTuyIHxOsv1xtoZD0u9fHAo85eFNZlmOGcWgO5rBdjNVLJB8z1TPE51LL7LDz
sY+HvAVJF8+Frktq4FTokmlplsL40DTprBiECiSptIkyW7KjA3Xtx7sMEXr1Vb47b7nXPdEJkO1U
TPM+GScJgP5nkPR50W2z0b/+j+/uVe+9wGIyAWbZBq0Mk4CBBemDuSWqs8QxPOkgo8waMzC4L4/1
tNkCkTn2YWBOfmMCUTz0+wqU2609bUwUtvHO36oHXAAx5x18SxbGXrwBRbvoYHjaFhPXNx+6xS1g
mFPu61qfSCD1diRMfkLIvMw9Kf9yXiV4u8Sc7VwzMONhJlHar6Ya2rPAuSfyAJjTrI+6GGAmKipX
havBuo55dCur3nqxSMzpVXVVF1QBizTXO6vaDvVOCzgi8CAYT1mmSlbrmJnkFIInWC+x8ZxPz+e3
Yf3JvhCDMQViWNc+cr6SI99SL1S2A9VsN9sxymCIcGe6EEK8SboH2a4vrY/VS5/Q2dIEs0pqISK7
kKbjxhLbbRv4m/MS0iK9s7ILCMYczA1mqJQY7+FUSXoZJ2FqqzO4VgVrsK1BOoZo1i0D3tAx2vxz
oIxFUAYDnOcVlKOVlOup6fZ6YkHHS9XWStUZLdU7L+S6shu6QtxCKnoxfn++IriTDCh5h7KHIB+U
pm0j+O55iHWRThDMeUolMdBRxIL3cI+ieulR6d1qTpxCLjCe5jwUfer/SLuO5sptZvuLWMUIklvG
G5Wl0cyGNRp7mHPmr38H1y6Lgvgu/MleeKOae9hAdwPocPrz6r1DMaaVFEYTqBWglOUumM6BrtqN
egxQr3Idh7dqn+xrDBS1Ac5kdG48FK48BxyI7ceEAd5N8FCDaVRnXHZnovkB7yV68s02JXCLnOAk
/FQx1ozSLCD/b6MP67pcmyq/wqRyr4IZIskKA1WNWL8wPAsksyIkJSzT7Dz4E09rMS1paR+uY26u
5QqT0cACjBtya0ADRZCDKenjVDxeB9h0hisARv9EnLFFWECoHlFS07TnZLTG6Ok6yPbNCKF5ZNjw
n6gyqkeUfMqFOaBvTMVDS0WGMhs7pdzsYPTsDfrw494DqQp8UvcVJquGSRcE+gTM5EQO5Cc6VezO
in7SeW35I3+20vZOvYvIePxMJvWYKkiztPNwI6qpFS/cuXfylkiXUeoiBi9rl2VeaWAHdtQ+7WkQ
71IVT9umSrvY0Rcl2O33nE3joTH6XmFyQYz+FFpRMLvERnvBTeC1SCN2GBMv89iuNq1rJRuj6WGD
4cVTReOguZU2x1ZVnUJMrahBWKDMQDX9lTLyFR6j+HorDYNSAC9S/5DDg8lroNxu31sBMDpfBgoB
NTAAwt+TNznErjBfEnHWN8WfHdmi3Jr/4tLM2zRG62WzmvqJpsfkexr/zDzzQUCHpuBnB5RD/XFd
RTYvzisRWZ2PjDnTMgpGCTx3COf40a7j3s+3vf07DpthDpQpyBq6V1SoxZFQPOGmdo2HR0rHe2Ge
E9gMdtdl2/ZZK1DmhpOTOpKEEqA0RYtaB3InvND6LtlansVd6CyFzUGkv/jJY60Q6d6uzNtcpikX
qZg0mlyioZWWdrX7xubPbN70Viso5vxc0iozVJp/XurK6lpM4ON0QG5eNlYAjPNAPixSpBYAGcLK
uwB8+S9EaCsr7nVQuhKeJm7sFuKKYOcQDZ1IosmGpaQpV9WgBPNQtq9/0imn8fOv1jF+0bay2Enf
rm/V5+X7iMbs1IR756jhfo+6sTo99Gag2kswtzyF+HyEfYRhdkmdEblsAsDM98sreoBBUwvV38+v
s0OHjvKOzM979hGO2bMm15YojgGnY5JBA+Zo9VUvHoeE43kvRTUf9fwjDuPqESFujDIDjuqDDTcl
1rBfjijiPMhPSOIfaACjPaHA/Y03fZG3bYzPr02x7UsTwN3gS6qva7xK38/e96NkjM+XpEoWpHAE
oe/r4sW74hEjaU69g0ovTMHhMZd/vrp9BGNcfasmgTnR7Sqq2Zaj3Glr05Eq3l2bB8M4+QITrIV6
6lFcgTihUISWPu5Lcn/doHj2ewkGrXxfsPSxnvVAofMmqifanmQ4dAD4eELqnltI+/m28WHtLpG1
FVymGmo2tYBTtSdD8ZPcywSnNx+S+g+Q/FvXheOo3SUguwJrQjJJYoSNiubWLxvxOAepex1i23QV
DY3sCtotNcZT6GUlFnM4aeipra2sP2gyHkCxbAmJzhFmWx3ekRgnMfRGWKU6VLw3HpPG7+cbtOJd
F2YjQq2hxlrFHBLVRB+2zqhck5p6lQUVdue+2ovPE2ImoHWILbRD2YX/Fbe3QmN5a2QMHRGIXsJo
ByVyCnSBW2K0KP6oDrpNCI/1Z2sB13DMvUI2l3icWghHwtcSg/1gvZZRc8mstpRuDcMcUXEyh3U6
Q6oREagGfWWlPVjBZUiU7OUYEsWLovLkYlRQ0rV0TLJaswNRdDAoGzRq8Hu8thseCqN+tSjHattg
9bJMe0nndtfPyU1dKw5HBenXsmfUevnod6xsVqj1JksNLJ8eYki7aiuU6sQGEdRiU8Ip8Anv/yMi
czhFtWIoeQvE/nCp3TzmPnFySq0guYkb2BLnGN7oZPhgZezMPQEGJpbUyspOsSLpG6Zc2lnV7FTj
z1Y512Jt9/23MNYccxIsYdzrYmlLxUHMJcvIcP2Ge5GkxKkxtDkTeZSWWw56vf7M4Ub00UD+Btqk
a5ikUuTWOH0TUNHa5Zah3sYt5+TmWQvjcaRe6KZAweKbuA8rWWRJBudCzFFctvqhnZZYzEII1AZ3
inGYJWLF3JHrPM/JVkBgQ2vBpMs2eNpr5ZW+6ghnOk66svmjDTmLxhZClEJjStEABSqC70F/CFPO
+OjtJdNNkZ5qsqkwtl6U3SxKC4TR4p/zcDZgDPkXvDEiu5jurpm6iHOT8cZ1JupGIgiq3Q+YWyuE
59II7iZj4d1vNtbqAw7jjsNBnOZ6COnGyL8VzFk17cUXzqMjo00os3v7Cw0h2gdExh+XqDeXpSii
h2j6QAcnhH7jdhi/JDvRgZ935QnIbpaahq2qQ0ANJYLFDC6RiVcmuOGTP0jE+OS5DxYIBImG15pY
aAFD59d8u9jDi+xkEImbKafdVMwh8AGQccnL3C99MUGmGTUclG8Q7y/MJZWPXOe/oeoKUk4qAcWl
bqIf4eNxM8054g0GnpGzWv6ZzH/WCmpJZ4wnIcM+7WpH0lUvxmQ5LUaBRYoReuVoJaT1A70/QYOd
62cR72sYuYMqnua+g1HkiL6ZpieC8GMkHOveVJiVyMxbKRrzSFsGgIzz7YyBr8HzdSGoy/60eavf
Z04QRVPktJ/w+yhJaomtz6Z5v6TaknthgODimFf1vRKpeNSojaynGCFdDJxK6I1DDLuqmqICqh8k
XhgT7IUsXcQaCitP9bRTUXVgR6LWPi86eQrMJrfLEMFwzEPW3euybz2xPyAz1jioNe4S6J+Cuxld
GZYyJ474Pd0TT7Ipb1js6E6EKWlcoq2thxyQDUUxDXTViCLj6GYJQ5/iCaO5i5P2qrrRre4iDmOB
1+RSzfKFR/AHOGaJ48k00q7KsMT1L6LezOkPofzfT+4PEMxaVkY1axGVyCDH3jiR5UbnQWz0dcJZ
r1aNsX8QNglykECM+jfiPPeZFzjVrnUGd8bzVz4WPs+3bVvf+zYxJl4ISrJUaYo3Kbh7w3HXdL84
Kkh/4bP9vSMw9j3huMYtDgiaNbrKyfAFq/e7o263saUcaG1T5EbPvLDttut6R2Wsvo2NsR11bBZi
WXZTnhtVt5SF1x90sdxrwjH3RcHQm7ElgBlBDNrtabE4zoZDfK6t1pU86QRqK2/JLcwK2+d7yf17
5Npd+oZaKxc3Wkc4Fff/wvw4+8rGUUotazMiQ5GQaSstFbyNNOlAC66ym2RHaX95FsjTXTaWUgUR
XmQBIP8aFYpc7CNN7lFHk7kpTmVuF/S2a/9nk9mASj73tUxAMYPUXjVYtaubVvmg7MLndN96lBE4
99BcL/iJJVpfyfR9sNWLB1w9DaUZsyvCEOhxWB1bTfSNXOe8zThafFnyFUS3tEMeFdQdyId49o36
PJQexz43b1PvLueSdFlhtJW+RAEBhmYtnvq7Qn1qBE60zs3vpDO/7JDjDi7pshVc1cnZvCywmLR+
GdTG6lKQoGc/skZ0rgvGswDG75htEqL4BkC9lO8NRbCVvuSc67ztYZwManuVdNKhAYKWWNpyrHE/
SsjjdTk22Dc+6hnjY2RMIYiJdnGg1SnciecEDGGi24J6o7M01NyNd7PX3CQH8mCexm+83qaNBOYH
fDbrZqhqvUQK8Fs0kyq3wb3i9eBfS+3lIN0Tq3tBTcxXqv4+ojIPMkkwtM6UgQryGa/ypl3rxXfq
Dk8kTiBz04lgQC2maymmilm1H6/cUZOnaVcW9IoU7voLjStlJ+K9wzbVcQXDHLRBSUpZUnPNnoZj
g06bgTffa6PWDCu2QmAUnqgjKacYgjS0nte/dCQc82fq+cme9k/RQtt6r7iFvwicRdy06hU2YwkI
BOequUA6KRJtjB6wiBlYdbELzP11a+ABscagCQNqiAFUKoXTN7mDQ94OguVHY5b+dahtw3sXig3V
lOpAzBzZMCxo+JNOv55/L8jft8/qXbFLXmQv3UNr/HEn/yuuWo6obAyHRKTMAxn7aZqlPcqjJaeD
FxXS4eW6nNuPhJWczFVdCfuilHWcAI0zupTUNfBBtHiskMiXbkJU1+O6sE8O3B6tzZNnhUv/vjoK
dIxgWrIMAvaRbf5Swds97MQ/WkfExfDySODZ4PajZIVIjXSFWKharQYKEIUjDYYru2Cv7iu3sOgk
BHAgetdXdvPdt4JjXAuRyaCmVMBYnL1KOfWYq0bifSY1jogZtY0mc848nsrQv6/ki2cVLeodAOsp
3LfyfJ710s4VwUvniBeFoQ7409V3JRzjbqqlaYtxAFZx+vtpOVrFcfZoDfj4pWfKCozxL2JrTIjB
wBSFuLDS6KAQbkMLx0GbjGdRYlVo6xny/EWxpjjxQbBTm1iTK7mRG3o8bdy8PfwjkyrSqNNqs8Ji
TGexhkx131mmstMRfp94szJ4IMwxqmuS1qvUh6FizZKNU0JeG5njky9XxM+qoMmShDJMzDBlDLlI
SaYGA65a6lk8FH9kzmIZTosbAr2DTyjM4d8PtuV6h2QsuQ1FqZDEGP4XbaT1t6G6qeXn69Yrb1vT
Owb9htUGFVi6csyB0b0WT7gdeMoe3CP1TX5o9pkXog9haKzACx4vNHzOcpA91JziNcuJkP0/buv9
QxizbjJFawQDHyL6xV46JU5pE2ew8Xp2KdPB14ztHY6x7LgwdHGigQ6iPI3jMVK86wvLlYex5pIY
kZHlAPiLowjhS0dHmn/0BL/xte88YtWtbAhuRu8CMaad5HKztAnVT5RwaRcaAv3eADMFnR78pUfB
OxhbdA9iQzULQipcYt4F1exUEQYnTCHn7cFbRI217AB0G5oInGyPWlp7cTCYYY8ccr2vDtEhsHlj
L+giXTFyjbklxGARMnITSqj6w4nyePaefvgXJMUcy2ZLGMpYM2qVrl+yF/3eLR9QcOo2uwGZkg6e
WN7xp65sn9P/6IfGOJO0DyddofYViaWjm9+bwif90zDBJf9sRl6dAU9Axq2UbY+quxIC9uG5LZHH
nB8FHmHttnYQWTQUHf3iyJt99F1CHCZdhj/YxnMBNgPQ0jn6jbif7MmNjrEXuNdNelM5VnDMCubZ
mBjFADhqYVQ5FJ8yCvNqC7ZPmhUOs3ZE0fpGiZEf6Q/lS20JVopD+ld+khBIpOFsbi3c5matABnX
m8iTMcwCBIvFnZDdx+39qOyurx0PgnG3aSDlVY85BLZRhpaaphYRUksqH66jbIfnVpIwTrcLzKgL
qUbIPvEVa7Y7HGJmaBW7DmzjzeErdAV4kK4QGbdrJsHfiGZ3PxWHXjs1MSdAxpOKLdpRm7CXarhc
lEYme4xFsVtreVOh50LzN/MQL16wVS+xFoslBZcTVRHQ4ISEFbKBFDDx9NAiznybPncYu9F65T5A
yHPcVa/VaIdvnI2kjvaTI35fVoNxxElsdnNYQmTEY3I0vWC8sTMcND94RUaHG4jZvAQRcAuYqCgD
lTdzzCBSp8wBRZtMWoV/KJWbvEOoMOYRo22bwTsQI1ZYDb2e1DQD3z6U9YMx3VTL0/Wl48nCOEVN
K6NW77FzkvDD1HbqEtq18ZYlPFGot/u8Q++iMN4wmMI46DEt2F4Gf+7ObfT9uhzbL/bVpjBuMGuW
OZ5oYnb4pc4Wqrf36QHTzh+MXzHGr4ooJQht1HZ5vFggTzDGG9axYRQyrZLohFst2WkRxxVux7BW
grG+cErqtsuRaRd2GL6I5hnwh93Q7vTxPO0qt2sso7fQfe+hlgXycXMYVAOu7RzjJEctMfF+hraP
B/lATUuw5Sc60hbXETd0eLVXPJ1nPGRIYrEpRKynWd8XRo92v9RuRC5TybbH+Ecf2StpF6hLOdcX
jyHaolvbwxtlVJK90mvfMvu6cm7KpMtocSKGjKJNZgu7mhRNVkP5yYhGyan8TqoUVSBJ8x9xmK0q
GiNJOx045thYaed1km4tNSfnu6nwK2GYDeqW0ugGFSvXmbu6O5Avnf3vv88eX3Gq/32WNChjLKvq
2FUhqA21xLm+KXTRP+n1Cofx4j0JIl0osVh1inNjhPGCJBldi/PoRdGX3B/C6bKOzD9IXhjvpCtT
pEcaig5Q3mqpZnokysh7EtMP/izQOwbjiaqJRKM4Uw+IwgYVY/CGI2367DE2hXvp3DSflTyMRpfR
3DVNf3n5SB5IJ/3hONg9eqkwqQhMmtd3att83gVj1Dqq+7nKa3jAGEF6o/Om3LT7xr8Osn2ArERi
9LpaMHBGzrBFRWyBo2LXnwPHtFtvcEO/dWSvOJhOhMj2f5SO9USx0mF8N62EGcKbrI5AT3AvkMa6
Lh1nCdmXsVE2cYyOO4AokVUMN1GZWPH053UQukJXFJB9DneLNhRzdlGKbk+vYPGeMnfyui+3HdA/
6sC+hvMKg8EkGeoQKLWvV5IP7jbOobvtG94h6CeswlxjJ2tC30GSHMwEwfjQJAdTP+btrbRwYsbb
GZV3tdNYz9BCm026aOS+O9GyVNpQSotcYl8/RzdgxF9sFCYihha44n1m8+YIXMoeru0a4zYKecTh
VOED5sMlybELPLAVIYnDq+Tjiso4DUzQEOW5o3b8W/nVneYD+Y3qEGQ4ktvAaRAVJad4L/jFAfUY
R366kWcDjBvBQClN0FBZZxt1abfyUTZ+dvq36ybAXU3Gi4RB25uTCRnb+RwlfqH9LpTU6sOfEUZd
hEgT12cMZeJYN8ciWOr7sTHSNKYOckl/1ONOE39wpOIBMGdlVmIoZbgAQLkt9tUTremZv0uH1lts
Gn4S9l+KGL5bBaHnz8oA56gqe6IAsMY0QDsxDc8U4sSWhtG5Ltrm+2cFRG+/K6BoroagnqAUZkmC
4zjFmBbSiDGI+KTWidv013U43kLSv6/g2mlIjbCGsU3zcSjvFB7REtXhK8bMFsui8Kqt8wS/H4WZ
M8c3MrkBT5mdJTf68NwMT9el4VgUy3RfDrMcpdR36ZruVw3oe+LIb9XFvQ7DWzTWb0wCbk8lNdzZ
sBAItaJO5VgQTxLGN2R6FSfRCH0DkbYlmo2ltadcv70ux4Ub+9PuGDIxTSIq5qfZabEhy0FHcHWO
TsE9HQMuPFJvH7s4Kn3lPLjEI9Z4V59oJbq4y990zt19O1Cz+gLGrpoo7XpFwxcMXvkS+OI5wHww
i87X0+3kZjqUKIM1/eqAjKUdPPCujZurvEJnjE0P8EDqaEdwtJROh9A8iA27dv7KXq5QGBsr0k6c
kwT34JYYd02z7MIq/CMvC85abseTwWamS3hGgnOCkWbq6jjvaR8U2BNBuO2kP7rdUuEWHO3a2xid
Cxnv1bp5LVkhMpJJ02AaiQlExXwW88yK8TaeFydbbmredZgHRbdy5ajCNEj1JAKUmj62wi5Pd5X0
nEjnLHi5bhSbxr2Sibl+YHJNPQsicsyC1B90o3zR5oBzx+LJwvqPeah0kqEZJwK72HRQzZtO2Rvz
jSBwZNmO1ayEYdxIKItCIoKRH/Wei9c9SVbigIY6QtoX86D26E24DEIX9vpT6Em8SUPbOb0VOnP3
mCcpKZMK6AbMOoJbycFDR6zkgWZgean67ZvOOxp76Rj0HlX0MTQk2tMeShTG+PUerwqHi7R5Rq+Q
mNtHEchgYqL717oYbERHmrdn4aaz9Ptyr9i0cLf0+OT2m0fpCpVxlQFG8ypSBfm6cn4102lXLmg6
Sci9kQ8hxqHkx17/38fMIT2wwmRcCgKkrVkWwJy7U1k9R9LZmB+u29v2O3eFwTiRtlE0MgXAaN3y
5/jS3C67ZU8n1w82nhtu6VQ3IQaqw39xgHkLyriUZpbCOaTeK9rPv0GyX+0xLNCg/Pev2VG7l73B
L86ZW9kZt4+Z4wHYi8rcLXJWEGjQSFq3Eo+TJmB+xWw3EyqcIuJwJN1sjlotMeNwzC4tmzKHpLiX
O1N1KDBfRLtBvMRGDZKiyBYtdezG/XVY3voyzkcpQnRnRhCyzJKToRW7eQrt7s1skrdFFnfXwThu
mzC+plDbTpwGiLiEy52A26wSlzyF4WCwE3viSM+qrIdAiIqkL/3vCaml/jl9Tm0BsW4Pna8ptwKJ
42vY+T1FJpSTouE4SmKM5Iw0S5sLqxNvCx4d5fZd6J/bg864FzmdBEVcsICYtHUyc3AgpZ1T1bzy
Nx4M41HMqk7DKqG+U69sOVu+9eFw3xKe47p0Mny+2r6Lw3gVg5iIfGoQRzwEh/yQoqGyRsqPtlPx
4j88kRg/UvWYtl2MgCrz0BrVgzAuVqq4/0m/deZasgiBFgi0mb6UZ38yxJPapRx75ak34yW6DMyK
MT1AB/WkjsdU/W8mqjP+IE3LXDBl/H4mPtbGPsg5AWf67z9tuamIoq7Jmoq0wscrIkYml3GRYokq
dGFO4Y2OoWrDjz55LqRbsXn8wn6swJhND4MFLB4ywIxlD9riWPCv//6m3a9+n9nvDAUNeqPi9+U8
35MiRu6kcqIwdfQ05KjW9sPBBI8q+EhMzAFmZCnBKY84EQoQB0/BqAnKFhwLoD4FH98xOvRWrn3l
RbQCZIRbknYwugKAedRapfmglH4vLl9y16ZpQBN0SCUz+hxVE4rDadcAkk8GfVZWt5E3gExe0NAR
QSvLxm+84PlmJwYKRkVwSmNQisKe7KqilUQzUTmE5xA5CJayy1Gh2l56FtDl5Bqo1I5cXlJ0S1vW
qIyoS5y1uTIDNQufa/k01H7YHMThj+s6uelU1zCMBbdanheDABgNzD+qu+zEfXaDzB443XglHJvX
wjUWc6AHSSGOckJ15Lca2QY6Wsxjdms44OTNrFax4zv0JznjjreUW15whcse8q0gBKZSQMZKyP2y
nxHx40XzqT2xjgp8HjA12cRYAbYnDoy4KMRqACEUt7F5IsX3UOOEdjYVYgXBHLPiMpt6LSJEVQjN
t2RsnXrQf+rhvK/NmOPWedIwbrcwly6vVATdOjmyQu2mC+4K7sS8zV1ZycO4qERPIyHVASKFGJkH
UgY3ABFKZwkvnYskn5OjVNTLXjn6zkNl/FQRd3/3pw3eq4kaDpod2P+ZHXW/puOFOC6fh8YacQeC
xpjmMOV8UD19URRbqsbRvS4UTzMYGxZwMRKHGZqBAOahzw0HDfX7FBHGRuKN0dx2hqtdY2xY6lOi
ybSMMkAAAP0quzS0wA9qz3fEAqKeIY9Eu05LHvMVFeKKhbH9cBrpumyiYWclfiiX81ifugoszcHP
Kr5LeB38HAO4pJlWoanSjKXFkLGieQva+9TVcP8LTe/6tm0GU1ZOg51zSIR4kUwVKNotpRcM9pIv
eoEFAmWb35vMUZLLMK6VSGZAYkGesH5hNh5SUbGSiXhTMv4mRnb/HwVj/AfYeE0yKcBS/fqnisnl
BK2txi+EvS1M6eFcCqjGfVYMHVNRZKIYKlvMQapulAXaDJ4gSNT6xp7SoPIr8qipXoNhIkRI4Kha
0AJmqc8K+TGGx7z/kQpvEy/jsb1R7/IwrzZDyzslpkeJKRVuGoF9r5Q90USFQPL9+j5ta/k7EnOi
aFMq1qEMpCH8iSE9aNh36/73dYzNmyguav9sD6MLUQqu35Q2BAdnyuRVFejK/zXZpi87xY/M5mkD
b/WYUyVXQjNHKA/bFIk+up6fy6hGve3kJiXPSWwmm9ei0W9ZmZQeGymRNWD9NQ5cPKOT26Y9fDSK
0ERW9pii3Guf/TZ9xJyEl/4br6h9+3x5X1z2fNEWgrsMviAfTqHyUg3767u3+fuaamiaqKka6MM/
SjgZc0VMQVPtsJyRrdHFxJFILHOC55soBAkOGS94Eb1RDMo8T/XQEtC8zYN5LKLhNZgIrytwe7d0
vCJFw9RRIcU0fiUlUXQ8hWkBb/aE/XnMfd2m4fMG/IbomwIvH3LNoY2GrWPoKHgGutcXc/vsXH0B
s5oqGu9FucEXXMbonlI3u81BEVa9CChLoG8z2YF71D0O7KaDXMEyDqWdc2kmPWAxjeJX4VSPRmWF
B3S20hp0BYzKuOzfyTuSW41XnXmhlO1TjpIqiTohukoYqcOyRUJuUbHijuGjjguJ/fisuZQJfnzj
PdY2XdoKjJFV1UiQmQPAEIC+kUzzTqjM27bhJeZ4MIznrCZDM1pQaNpj+Dord4ruEI1XEEF/49OB
Y5pgStXxS+hS/2gVtVbGVd3gdjDawX002Olu2aEozSkW2tqH0VQ8Z7L9FlwhMnYoDWmrFvTWQ9tJ
xh9/DQDFuI8HFFNzXhjbx8IKi/GdZmiMxiQhG55mIKiBUdIU9V2zo5OYlWd+d93/o4bvy8m4Skkb
0JFLn0/pi+GnRwwasudfIV6clZ/ZEsdvbjZIaCvxmCt5ngyYxUKXEpeSE31l5IccE7N7R/+NgW3o
f+NuHtXsa+pCvcDqMGobAWmfEYhFZzyo04uKqrVA1R6kwvRNAhZz8k1PlpehCa06blxhCDixum2b
+GeBWf9qloNhLLRSI6mfJGU3B+eEV6i+eVC8ryp7LRf7skg1WkmjaQ/D8tDknL4W3u8z3sNoFkGf
aBVITGpXHhM3S184zpi3SoznyE2FaBGtEGtdMoMbrPfBE3HXuNlNtpt+05oIweEePDy5GFeSZGGU
VsoFdHIkB8M4HlCy8Ezr4fo7kC/7pLWuy7l5W17tFONKgmb+uxjUIBUIMCTTNtTgjvSG26lgGq9r
+zoez59cuopX6o+zJxoldDHCW+YgeNq1fn4uTKcx0HpXoClovC947Bub6emVkbPRSFHO0UVGjby+
MFSUf0bfdB939sLiRbA2j/DVcjLuRFTkuI7oS7Epn2rxlkxnSf0R6/spf+y78xw/cVaTet8rzoSd
fKpNc5KO7WU1m1N4lE60HG/YqY/pEwZd+6IVgT2Ld0PjmAY7CnUeIn3RAxwJvXQep0M2PccKxy/z
IJi7CMGAWkMUsI6V2Vlidmg6zHznJRXlLRQiyqZmEMOQ8X/GFRe1UVW0k5veeIZfs93/bK3azv3p
QUO0BIW3NW6bAQqx6r26Mx3iBrlFSaG5ZQ1bd4j1lzCH3jJLQqZ3kHfwGtnqH2gPe2z3v3Q/Ohb3
fE8jb3maNSCjqFJZyEoYQHFaN7+RX1o/2Uue5hXeghIV8F/fK3aHfF3gVi+LP7nZbsZdu+W8J7as
Zf0RzFG4aLFGBLr+tEcbrHeXS0Xu8YqNObKyRDWd1HWYpYDFbclr0ryptc+xQh4Ao62pnCEdQUm7
jLOIp3OLuSu9j5gXKKDQsn8PdhiOF+UoLkspHEUYdo8yfji04U2f3/rwWJoF52TgYbAHYFjmGuhY
YOW55C7i2zLmbjZyrpc8ELqyq9MgCqYEbTkA0dPEHpdXo7g1Mk48nodB/77CGPqw/YveQA6+kek+
JL8WHmv1lhteKbLJOJJMrxv05UEBpnpEMYffBb8mch+GvXtd07ZO6zUO4yZKzZBCMLlDk8vIaoTQ
6VqvxVga4tb143WozUfGGovxEChNkQJC97/UHUobKKAlrtGd2clcfmchz4IYT2DExtyrFKzpJx+h
nJMZ8Cr/ru8RKFc/qoFSjUsQUEKIUo2PizSjGw5+TdXc0Kg4p9fmG+Z97TCX8CNWFGMCnkCD7y1o
lNAc7wbO8kBfTA1mgqXfru/Udf0G7EewKZHmMYoANgyRM+vfaom4JcZAXEe5vkOoWf6IIkpqGSo0
rE/0Yz29oqaJA8ATg3EFImmlsKFtcUUnWUoBKuL6jzF9ui4Fd2cYZwARsimgUc7Rbk6SU4A5T7xT
reymoFr9x39EY/2CNmphS/tplFsaapQs6Vu3i/fRrvrBf1nyFpBxDilphU4eAdamg1O1k5OPgpOL
vAr8zejYWrkZx5B0Ui0JNB9oPk6oWy/2NHGAPLtj+sEjndcGNiiHdyHkojIeQpuRlJ4KKp2b/1R/
tnaD8Z82dUryd9Ua3OUl7y2wX2EIw/VN3F5W01BE0Gcgb8z4jaIjYtzSLp6yecmS23p+JDwqpW3X
9A7BuItBrzqizIBACtLO48weMxGDt39MAscxbRvxOxDjKvp2QrWjARsT513e0f5x3jAu3moxbkLp
wSna0AeJutwWw4sinaeWc55T/WLfPCBt+WdDGEeB3syqXujLXNAiq9ZdM3jT8n0jFlYZHfWYR2LM
k4j+fXV9yIy8CKsCcOMsg8t2OKNA4U5tefxBm9wta7EYXyEFQlCmNGbSDzIIwnrxZ5a0z+HYTHaY
m4OV1XFlGZj9aMngkvwmdamw02KS2HPfVKgcDARwUHSFNab963UL2NQaFaVdKljYVMK+99pEzsSR
8vuP8a5MTsl4f/33t99h4PUHA7yuyqbBeJRaF5syi6A0VesWe9oMA8t2a6tx5IPs1j6tRx4QAdcx
TcVKdhjSYRmPlF2JF+3clvT9QxgnM45zFAUR9kCZWn8yR1freFe4TXV6l5V9jNRKEqgNNUFDXKw6
f8iM1xwR/esrun3MrVAYj6IkCRpjF6xodqGXXzAQL7P0vzhfTH7BELXqTya5gmP8Sl2RUO3Q1I6J
qyXyyNNuAEGybpd7OlEFLQ7OdfF4a8g4GTVr6yCnD7qIuFPRWG1+lnnDeFmfrEmqpCCSg6EqEsoo
WIaogORaq85j7sztqYqOffI2Vk9yymvX/BQPY3EYb1aOUlLECnAov27hYP6I6oj7GodpBibaqbAH
bm8Iu1ssJOPRFFlBzEgD5HIL/h0MPWkrbxCRZRpc0Ykyf97xWjjZdwtFVDGLVyIEF29U6H30ofFC
THlahtwJSgxH6o+l8iBJO7F+7arn66qxtW1rJMaLmmRRgqQCkqE91j1IX1qkdxcdeXkOwRyrg6xI
zG0rUs0kmkQAhdku1E8COl46zrQlHgTjFpVYl5IoBUShPYSZYHWmS/qX6+u1qX/rBWNcnoqx2fo4
AGTOkBuzFI/qoHLTNFZZWtJBcsUdL9PI2SP2RpUOahibGSAr0C2DDVXPd2lnpwaXSJF6ubVbuuwR
KDcNg4i6Dv/0Ue2WrpaUpZNyRwSnl+7VftKCr2b2iFf5Q+JeX8nN3VqBMT4QgykWKJ+YO2b8ozIO
YfIjiznxss2FW0Ewfo9oUxA1CeRZzMwS84OW/anJ9/ngfUUSlOmoiCdohsiqhBiGoY5R5A74mQb9
uzK6XfDwnyBYFUiaVJ1jExB1eSdLoxV3rsmbPvspt3fZfrQ0o1RBQ00ES7VThYGRoHQGvuAcP2jY
/twujvKj5tPpxOltu+Pe4dj7A4vIWKyZSItejkvuyOfFtCgfduHQygFDstoSTLkYbMOtP/4UqGFB
me0KMFQHVMoA7cBPTTuIwz9br8c4vMYf/teu07+wdOQxNFERzYs3WV2Gx0TGQPC0yx0p/jEvVlMs
ztj5cuAhGfe/3mFYLOZkzOu+7BIFWPPhLzYM1SlPlGoqxlwQXjnS9s69C0ateyUYkfDeiJo2d/6P
tCtbstvWtV+kKs0iXyXtsWe3uz28qOJJ8zzr6+9i51y3zFY2EjsPSaq6StggwUWAABasyhTvd2G2
M53udNnqN8+v/ipE/H0lRJ0qdElaYvVC9V2nF3tzbHagazglJqXPJhqtREnXk9mZwcIGiHIGzY0w
5lRtbpLUoPZoE2FXYiSDj9AOEmY9lk00EJpoMlVP/5Z2900W78UeDAQgzHTgL8jEglpptzznJQ6X
Nbqh8l1h7xJBZ3BituEa6dniz6lJkTVt348rqRKsF2yJEkzkzv3suni/9F6MjCUIBVHC61s//g2j
oDiuby6tlUAJ5FmKkaRzCoHBTYcySZTgoEySZkDZNPiVGOl0DWGWpHOCCQGd9bVWPufUZNVNA1x9
XzpQWhekvCyhRjcHrmYjdNNvoyY8XD5R1GJJJwqkZnPEU2jRVPlzVQ7ulC8+q+tjaaBeLHR+qHl1
dKKJOMiUctLpsmeuVxXYNfw4eqyzd4FzLucvlzV704Qhm7t0tJqiRtlxJhYQ8yrA/r+P7go/2XMv
PgkQRFzlJ7v+A1WDQKkmVnyNUWZkOLUwPwytdJvK5Yrm5j3h2b55zZOUk6PgJlP/d6qGfXAYD9PR
rtwUhW4fBpQB1Hv0/Xrg9hiRhKVuMEI/eWxEX9dRZoTYOiVFtW4W3hc8wGjwhggP3kTgf2toiKmc
oqDOlNax68IuD2pYZrsTZVPxDnhx2yMFgMF6e07xTwgUegsaP6XJxGFRqwezlkOr0cNYLRSOTG7x
pd+L+upw77y/bJqb0GFpKjMNVOahR/1XE9EiraxDYLGfKGcefKyMx8vf3167VwGydaAARpmzLMj9
6No+WHuA4CE4ogV3928ojN88vL3s1EqaFCUg6ZAuDjqO/G6fnEY8k3wUM2G6Yw7iKzRKHJgr6lIQ
f/2hltLNAlcxrDGLXhxwYSEZBpCZ9z1I3kWhj0mcuE3XY6WkdKvwKu8GvYOSdXGr6H6jdW5lfzSX
lNBq83it5EjXShIrLBkNbJ2dnMveT7RzH/iXF45SRfyEFULxxC60sIUqvcnceX4w+H2eFG6dEO/M
hJnLSd0R4ZzKbKiSZe9HUdX//rIe267Faq2kW6RssnHO8rDwA1AHz3t2EImUGcFQiV6u3b/r7aOU
km4VB7mb0VSxeHN2VQZ3Vk8UF5JKSeDQReXYFBWUmi03vhXU6hGo1cOT7aqlG7gmOTnqssVZcl53
UmpFBQczHtDS66B8arvTWBJxNyVCQggnLgolLaBTFr1b4r0ObpOFcGS2RZiWjnIkw2GWZAtBYagK
8reFD44Bj2WLa5rvUr4Qp3N791+lSLs/52pjZD12v0GFd3znpH+ohbT5bT+iat4U33dOWXuwxs/q
8o44NQIW31x1aHL430rJXDOoUbejUCCZ8zj48VE7JpheeI1ha3ipUiqXmpRJLJlcFb+UPOhbLlCg
+FTYi5tkz5cVInZeprcrlCHJ7BE7P+Sf9OpaDU23TR8uy6CUkNBfS7VQU2ysWR7yU4Y8FqiJj5dF
CAO9tC3iJ6xQedBB/4aa5cJny00/f2rZtRJ8dOKjGs/eZUnb+P9qAGJBV5JyzLZpNA5J8di7QXwo
zQfGn0u7I+RQGyN+x0oOGv7iKByxaGb8wUJhdjw9gnqAOJHUsknnnoPlyu5t7H6T7Rv+HqOQPQ2z
0/pzwKkRTpQ+0uHXCsfJZi70WSK0XIBVtJv26UAFfpr4ziVLkEAgdtQlVCLsT+cPfnDGe3KGyeCC
Bba74l4SYexR4M6nEX6V91/bSv725X7ahtxBzuepSJCsLXzMObacz63xTW0p/lxCvze0MAZf6oxh
HauqcucGLArDo5OeS/3WiW/tgPBC/uFCfVVJ4OHKDPu0TrpcqGR/7nfRtwiOophsGaPWx0cUQ9YW
ElghJ76YptesiyGvDKZ3aMY6VPN/TanLuyRhRRmNSWnVENFX415d1EM7RjstNv3LQEEunYQUczgY
zpJCjqN71Qnzvf1AQYypPC0eyN19jCOlEsiUbUiYkfZVqQZC4lLd5PEP3sduaF7jNpyqq6T867J+
xIGW37fTxhlny4CwAppM5pElpWulROBALqIEGwgbaquYYe5/T6PSjvxWv0dtsi/mmuLCJVtyiAve
kfCj67PJXATuilmLolM4wNXojnvR95fdUMXsxG0idyVr+qLmjQ60ShflamHnLrUemR25BooqLm/X
PwSaP0/ymwfM3ujbUQCwmH093oooU9kF1yZYndsTiujRjU8+DIib/QIYy9NQUhD1gjLvRea84/va
izDg/quNqc/Z2bmnokzKWJj4OSuwilWdJboGccFNc9JQS2+f4msGv1+QP4X+fx5dJiEJk5BkZt04
9+HLXSNyH7Vnji4oSnzxzOJ8onxBUj0JULouwuUWQ9xYAVDA0O0p77rczX5YB5FTjJ4oklbiiMsd
CkGva2Emtk8ZryrzNNhXufVnPjuTPBDNwYSgyIJOavao1GhB+9hRQ7SJK0Wu77FZJSosIKJV4eY6
46GJFgLrtxfK4egXth1bfykxWhneyBrwW+UMz5bT7ajvtfmYDH8oQsJ2wzYMK8WQN98unhX9KQru
q4p6xxOR5Nvj+qqGtBnznKJ2rnOQsc6X3VzxL20a+rFiP9RBtmOTGrpNbBxY0L13lvLGHqgM5vZO
vcqXwD7hY950BXS02EHpnhWTaNyjtknCdkPhUdUsYg3Dj9WACefvO4qW4R8O6U8d5HK1qQ+yCtVs
eFf72oGwpj/kB/7XckhRdqtiQPZEqLSdZrZe5UmvA+XQwseYodNyJyZsdY8lClNDkN6ZX9tTiTE8
w6fLF8n2lfUqUPIIqzyq21RskqKMf+lm+rFWWtONmfYurofdZVnEhhkSoM+6kStZAlm1cj3HXtK+
G/9ro8nfGP6qjrDJ1dEFEageapZ4Tu7rvQF696UGr2uV7S9r8g+vyq9yhKorOXNudBVbIMdoUGUo
KLQwwJa7/KnELs1HigaRWjkJLrQywQNig5XDFeWZznyrJfkhM4ffCu1ftZIQI1e0pW9ViBm6XR5f
pxb1oLftjr0KkCAhHurR6isIKGcvvuUY7Kqg5HT3dzdD+YVKXBMIZEgIEShKUqC7F8sGfx1UTPrj
ZTMgtsWUyrkd1OmomYnvR8pna3CL9Mf4n/mCJIuW644ckHR0jMPSBFebswepLmY97lVMHUt99i7S
CMumVJLwILMHVGtowtL06yS7idlpmogX0O3k+yvIyTOMNaeeozyEDBMctrxht6bdn6eYn9Fn/h6c
JPu0Sr9Ume7WHf9weceEBV+4E00JH3qGEmyMSsj9tPw6xe/UMHWDEDPJA5dVhHFQGCHPZuJplqmT
gDt2g2HkgmXvvu/hT2qeyAFFo3dZNequMmWQiJnSMi62bl+cxls0fO/A63fVw4FtDvyeytxtWoqN
ulZdR0Emuhl+hcCgN9gyNMKd1EdPGX+ozexFZMyxiRgrKdKGWShSm7oeT6ZmttPPwv75Lkq84Txg
QC1N07u9iCt5QusVsBvRkhWqAHbzgKGdfoRKL8XDUKPMZagWn4/m7F/etk2MWgmUdg1kO+YUOBCI
KiFFO5Pdz9tmuBIggbpVghTaSuAw59FLnJGANV75Lsb6gRZjT6X8xc99c8BW0iSED/tIXdIG+xU0
GEyDGVTMnXgyPdSlMh14SnEVUUYoIXxSNR0fVaxe2l23xqNdIAtFeEjbPtlPld40+yVRVg08hKE3
fnzrfI1BrKrloB8VoShYzd/9sRW+6fmLbb3UOpG0xgiIFyZXvNKdW994SUz0LuUEEjbypu2vL/IG
KUos4wi+ILSv38eY9bvcmhxT3uZjS7UcX7b5N/1/epXVbJ6gXpHt8/6TTeV1qO+Lv68OsTKi2KAq
oE7TR+eqTXeJHhHoLuz4n+0cVaG/ighQuTiXAifU8KYCtQozXZ4fIqt3q6F0c40R9zKlkgQTDtOq
SQsgLwju5/79MlOXsoDrtwqZTGc6OHa5nJuqtaioulA8AH603JdUKzh2tc8fVBDdYrrp7jLqiXP5
RpoDfl1U1EIYl0CpCFmXDBNASbAOCVbdv11Aigthc9VWYiQ0anpVNwaRbK3tj3z83FLVzZtot/q+
BD+1MjvofhBPVFmMzpHHbIoOxoJiBYpaZRPnfgrCsv1qbkWRG3XdQZElKveWabh9G/mJTrVzXNbH
kXuNgzBV5kVsS6fZbho9mGa2t8Hz2RIPwdvqIDOtaxpaOeRIMFXCzphLGwe0uVMDTJuv9q1GkYdS
QiQUSPs4KGwRS5vKdVHvpvxqokYjbNvXqx7iJ6yAJqjqWgXfEpzz8LD035UocS+fk21kFjn8/62U
dO4jPD7MiYEQA4MtRAN4f4j8wa0y/+9XwoWqwqUWTTqYZuykS4uKfT9c7pLy2A1PClXWQS2adCiV
OMtmR8Hmh7zeDXV9p2vd8fKyUVpI5zJWqoFpM/YlNFUXT5Leon/KRiJaJoTI0d+cNppeptBjTs9t
8H3BjJP4txJ2r9svR3/x3Ott2YgIFoWbf0/0Mm7FI7+9T/ftkXoipszNlMK/2ModZozizByG6+BZ
xBDV0bJcEUJk3xfCtaJWUAohtDgeeD1BuwaELepTZrlZ8GeWIAd8Wm5WaY2mSD+c/Ky7zU2vnIiH
VkoL8fcVCGTMYYhRIKLq+F7N53NjqCeriv9QjIQEplKH4yKOzaIYbj35kVl5A1VyRxqAdP77tBlU
PRXnf/57kM6+uTJuW1/dMyQlgt3lc7r9FLCybwkL9DYuwc6Jg2r3fzWTeZj1XaAcAmU/1Pes/WH3
hwXs4ITQTVdnJVRChzJeFOQhsZKs8tAniaKypHNrNIQsu2zHT/GeVHMzin2VKJfU1shJY9j6y7Hq
Tk4HWiTFy67QgKx5xm6+SqgZ1IRJymN5tV5tmVlhF62oQAXQjuE6V+sPl9eREiJhRaA3PZvEMqbh
5CoTnlB67tZl6l0WI3bjrav48waUx+H1QzwEQQgxKqbEtzfxQTtHx+hcE0Cx7fq8ipG8BVXvq3gu
sGRO0XpmnLoZ+BMiZw81CYW2c7cra5AAY5zKNponGD17QrzQle68K1Cwi44yVGG8N+8AtijI1wmf
izralgQgiZ31Y2VBw2lvn3NB0P1NfZz3MMCjZri/9WS9UlICEgu87bYxYdsAhIJwLf/Wks/JhCdh
SejR67E6JCJ5ET73u+ybSIKHN+E1fwjvRQVf4JH3IwEdlgQdXTPMRiPyQTYmTPrNCSOVwS+QekaF
XgOQnO3/a3v6y/Pv6zLKFYpsDrU0wqOlX5V4j6r1zyjh8RKr9i8fMuIsy9GfYiSVVguHvJxAggEy
o7ytDvyPxUiQYQ9ZyKIall84T9z5Hqn8yEKD0IU4ybbYw9V9XJd6nIwClyy+eIWxi9IbW/vRhPs/
WzIJMBre5Wq6QMw46b6dpa4Wh/u4+a1k9MoAJLBQsojlUQSLq6Lcy/TSi8pvyD794Z1oS+BgDnZp
piKVYYPQvL7FoL4d3+Uf0xPmMF9hqOTp8uJtv7Ou1JLgoUWYATYcgYF4HHcwnpzvMscdvNEXeITc
tE7kngissCWsAHEzqjoTsV3t3inO/fxn7pk8uA7jZrosFt+f8r3oQjYDN64nYpuIYyqXJE7Im4wW
6CT8vgtPmul4DBW+qUlsDnHjykWJDVPRxN/DFtTkw1xfz+nkOdFNFX1j3V8ZnruoxyBKKwkV1D4K
udlAq1a96ZL3NT+E1O5Q9iZXIqpxUdoDh721OzEaOdmHNar3Ytjb/2q9rW+EhQsLvuC3OBI+tDlP
jDHGKr4Qv/vprt9NvuGLqVwc3sXsqntB/d4k/ny4LJpaTwkyRoYhopbwL4r6hoVn8CDmCtWSJh6c
Lmkn4UVUWA4K9KGdgSEZbqRVX+2qPbZdfyynyZt01S9TZW93+iHhIXGUyc2UwEPP69jklTAYLKnm
Zz6GCGGelBe4IEl/CnZUFoq4UeSJdwaPeBeLSL+o0Vq4nEfnWcseHYPqJ9xONbyi4ptyRW5UNReC
BFtReMx36EWKDxHqdBHyGztcyeBwod6YiOMuVy0qXeYoXIVQfZ5nt8hHVykyz+5Tt1e1a24nO60f
HtOOcuy3yQZetZVrGHnNwV2UwIb0AzvkYLpH1W54wghOHItU210+FAT+y8WL4LhP4kTgM1oj0vTr
on6+/H1qFSWvI5sx2tFk+D5GUVyP2ReMQPDLKvT1KkcxbXoY4CW0cU8cdcqpl4sWdRaNrSEc0vRH
isHrFXiGU2+aUZP8b/ghCExjErK0es4X8G7hNTKzfM0MdyUDdYPqV47qOUFNeFhUoCRXLI7KomBc
AMQtj/ohuq9AsNgmu+lh2AVuBuqu4hB4E/UGThmKBC5zmGksGyB0shOchtitqFdjAp/lEkauNqyp
xC1e437V90uRuAF7f9kcKS2Eua6c4CVYzCjUIaM39rP2vUCU+UcC5L5aPHtzs+ghwLavUn6jDH8W
j8u91eVYY/BrJBQoGx9dvC6mqvlOeUCVA6EJsR0yAXIzFFPrZNjw0bqarftaOTdU0SolQgKHIcN8
77qGiFS/QX+4q3X7AWOGf2NHmK6qDN3UGIkl1Q4Gkd00oQYhdo3gNP4wUf1Fm1qsBEh+Wt71vTlP
yEFmoW/j3IEOQQm+XVaCkiGtVBBqWhaWiHcNftNoX/jwRI58pUSIo7M6GhhWkxmBcG97GxPCu+ER
tD9+H5X+n2kifsZKTJJnmOclsNKcT47pmcpDTfXJUZpITpjWpijXEuCv4/3BCj/PsXVg2l+X9dgm
j1htuwSImhGagSIc2dEbfN57Gsb5lCjGD8/NkX8WXIrLZ/FgFVNB6abbtRIsh2wzBtoqosC3j53E
TfTEjdPiqtKjWz7k3mUtdWFYbxzalbA3gGkmWikyH07kLnuwc6LFYHyIAoyLBAf72fyWn8ZTfUJG
xLOvg6O6B7/0gYqECI1fnstXNjPz3hkaAz/CMsOvrW5lnpgeac/zlUpPzxB4cEHjF/dsJay1HMSS
A4RlIEoHpZkorUrnWxGWRDsqE0+Y6osfsxKWBFAmEMVwc/pYBfvePg4mUcJALZ4EHUjHsSKfIKLn
t3FyPxZ3Tu83VEJp2+N6NZQXH36liaPqrTq+VH4cJg2zHsxdtE89M92Pvu5XB+oBcNOvXImTYIRp
SaOnM0DXPARn7RijUsLeq2Tn+7YzvpIjYYk9zklW9JCTsEN1MvzpCqWDmu8cMJ7mQFkDKU3ClNjp
MHebAVO0ZDoyJOVmEBOmJ7yghe1dPtWfYnYM+Qcr+HD5mFNmKEGKbWZJNYs7MsweF/shR1UVxbRI
GoiEJAyR4jTrkBHctJkrNo3vlsyfPONcIISrf6vO4XXn5BlMpRWyvhRVziVbHuv2W1hM38GISADk
pkO5kiJ5FxXHa6cjqinY+DRVzwHVbbsd+64ESN6FpQyZYF4UxecH684+1+doXx272ctqT3sZ0QeS
IkIpAjJeLoXVWZ61Iga7PZSy2vedweDqH63pNqWKuKm1kzyO3mmRwhLWPix71T7qBuEri9NyAcnl
hqUOtdYBxw75XZGg1Im7E3tUyqt0Tl19odJIxEUpD10q8misBgdrlvQgfFUwCDjcpZ71OfoLIxD+
xUx04sjKA5dY3GOycQt5SvGJG6cxeXIouk1qfyRUEKWCGhNV4UP7UVM/Jenuj1BHnqxUhJ0CbjF8
v9U/tfVnkz8tFJE5sUpyo1LfWVoSC0tOQOfp6L5eVK46EMdlOyB/PaOGBAKzopftLPo37GnMXVuf
z/pU3STV9Dhw/X2sxm5jxZ5Vg2mpAL1F7xxb1TjbnXXHIvsDBif5lxeWAg1DAo3OiDhvhXFYGIoQ
edpxuIpB45/cYtol+DELTyXMn1pncTpWiJEG+Qj6CxzlrL4J+tI1ytsoy4hIbvuBc7XOEmAUxZCH
jQDbdledBAVX5FdXgohz2emYHfVbpfwrcULplVIJygOSKhOBHSa+PhVqizlfqhM+JKqVEUdh+6iB
uMVULWZocprEGrp2HEQ9TjRdBdF18Ft1suzn9+UMyWypk6OXePuO5uTjUuV3MfqvLxsdocKb9EiJ
ooo+MfFIi2GBTW0eHKU4XBaxDeivWkhm3S5gzl8YRFRG7C5K52pm5JnJQecDmAhJlo3tSOBVnGTU
0CUPsxjiQpAsFfv80O/FExvmR3qk5yd++tu76lWWZNqMz/BVCmzQ6Onnede6rZd7+j2IdHf5XU9c
jNun9VWYZNhVURttuECxtHzWLb9vPhomYQ2UCMlv5tloLmoPEUtwU9v3vfXVDj9dtgbK4IS1rI5n
GJfVbOgQYYGboeH3cUSYG6WDdP9hdFq35K0B324u3HQ6dcU9/6386+pgSl4xn9uSBQZkLNqPsb/j
NZXGIJSQ0xhp1DesD7BKifHM+T6aP8/2byWeXpWQMxZFXAQOE8arPQo6CRyVG8Wr/d63zmKmLBX7
USpJMKDbpdKBARjmm7G9Htaemlqn5PeaZldaScc/D4fOqnJoZRnfhvR9y/B8SBXLEogm5ylMuwHL
nsjxoj/Id/hJK5618i4cP6RNSHgpwlovIIycpIh6o7XSFOqkRnQTVeNV3pR3TfZVjRBdKqanBtRb
OLVPEga0E5xi3YDpxfzDYHqJephLohJ4O1L5iWQyswKYYNrZFvlrHmTu0N/m7IdWX+nUEFACauTU
BFqpmiQWa6coqd9hwEJAxZHUWkk4oNXJUDoiDxdpzwG/nZPBhct4GTAJGXJuws6GRQ0XaNE1R+TB
3SU9kTRoxIbI+YmuT9u+K7DnegqClxZt2ZXim9XNqP2hMhIIxFo+mvkgtmQo/X7xcgzOGymfhtJG
goCxc2q9XbAranGfKZ9S+0uZXptdSFyW/+Cv/zRjLt3+WovGr9iAMuO5fVZR9hjuqg9zgupbzWvc
7vN4hdKfy8awXWP8Cm9cWMvq+ux08JLBHwW8hbnbqYeuO+Vp6tr9Ua/RqmWgdfuvkKrcpxZU/H0l
dHEwh2XMIHRsv6R56Dvs1nCupmwirOMfXpteV1RyDpRUieKC4Y7If8ye4LftjhZovv8dvy11sCRH
oV26hA2iPsGA995/UpuHVnu6vF0EAnEJH7omMkpQOKDWonrIR3Bd/RbFxk9zQLrs151x1GKcJhwp
xFbBIUAV0KOyc3bWYfYh7Sa+C95Rr0yX7z5kk36VaFvKUqriGo/YlwQTeKuDAT/LUp6T+Pny4l3e
H7Ba/iqJmwZS5iV0G9Aj4MxXPXiHOUksQ0mRwCJNatYvnbDtBzDJFCBDE0Mpx09G60bPya2OwAEG
719W7R9i4v83dF2VoaMJuFNpkBpdO+BqFGSw+3F06wz0YSIsZqgZJIJ9Aq50ucuz07usnUU0yWu8
9Ffgq+AgflM8xcGTpOgWKA4aZZ9ij/7ZfdFVCTmCrEFSpoJM80ZHc2Sxj793ru221//qIX6zjmt1
GiT4GJPUVqMR0ibVfFINRQFjsALqN16c41HH+NT43M3huVKDD1NOJfgue2q6KsFJF+qa0Qc4GC2/
N8vbSXti+Sf1FGDwI/XER+CkLg+iKRScQp5A0QpMkuKtKD47t50rJkxUB+V3ikFfV1XO4416O+Lx
C7bqhAykfQ9de2/WlJ9LHMM3+btpTOJAOAbYm84+a/kPJaYOgDjKF4zxZVVX15jSmzx0OHYoeMLo
3r/bBlTDnSxX37OjgbEwVAqUOucvf1+JbGqNj/0AkdXH4vql4XEfH4bzcuaHDjEW1ZtDraIEK3aU
d1Mj7k+9e9fwq8raKzFRLHn5SkN79a+o3Oph4kQzRMzqMU+uJ4pXifq+hBghop2sF4jRsacy/D6S
rFQEJL1UCKy2JM0CPc9FgIiyFV94bTHy/76JSfbZLnBcCurF771kdBIsqFpQoQdZeBk6jBtvzLjM
xgAcmHviSqEWTvI1HMMOstYRe39Ac9HHCMWdGDvDMX42XJDfT3bcL3eXZW5DHmMMFz4swZDwFjd0
0oc1dAuM8aHKB6/LPg/JgzHrYMVit3brX5a37Xu8ypPW0koCzbJE3I3GfzeKTVdj58BK3aJJXaX9
elnY9sa9CpPW00wBsaXovAi0Gaxs3thyFME/cJKMdfvB8qegN623Y66Yiqig0w/NKT8PxxTEkAY2
bHapYcHbNvIqSnLeEBRpzIkhyrTbc1RiQlBZUD78Nsq+ypDcttAAsyberRHiHTu/GNwQTOQ5eHmn
fCfIJ2GFx8sbRSklftDqQIeDVkSxKIHS1PtJe79Qr7zboPqqkJC/+n7ESqctRBdp3MYew21rB17e
/RasvgqRYHWu5zkMZgiZi/sw3Nd4trq8SsRZlQmV8KbDo0hsSzOlXtw0XpL6Kr8PFuBEkN8wyh3a
WjXL1lTDAg2Ho9uSQgy93uMyAY76wnxMjGA3L9p1nv0OK9pajHRdlAaf9T6DmIA9pvE1/3551Sgt
JIRbFCtPnRTI3cenfvKS4p7Md2/hzFoDCdTibOI8EwFVXfyw88ydUOrYGVdlfrqsyqYvshYkAdow
T72hi4dxDQlOl9+Jsevh2b4eNV9U+9CdwsTivUlfZQ13lBgCw/lzwfdL47iF8o3Qaus6X2klJ7BM
q1PjuoSQ+SyIyUTwll3NH8WQv8Cj3v0pjSRsM6vENMMJ5qAPySEKUz+qvyoxETRt4dlaIwnPhqJa
tNCERiiGd6e0xQxIAqMJk5O7eYy8W5y8ghpK+KSYu6E6V92PyH68vDXUYom/r3CztxrUexWQwsuH
cDwF022o7y6LoJZKOv0KY7rSlBCRoAtJLJWVUEHD1u283g0JAZjVL6M+iy1/UD3TS8/Nh+ncnrD1
59+KFtayJCjQ634OMLMPaaU7/YxTeROfMYzmGhGkl51j8hWC2iAJEEbLWAYQKePo2Fcsui1jX6OG
ehOWJuexdKPmhp1AoxbP7xzd5ygaCvLWd6zfGX6xWjs5m9UusZ5nNSQNQYoUk68qjssUUF4bRPJi
ywldC5IwoGrttK1HrFpmPIvn8iIEgb2xj7RTUj79kXnLpOHmaFdKJWwP2aXZOdj1nx0fOY9V2Lx1
ShEuRuM+Kq8yhbpyiPMpZ6/40tS1Lc5nsx++zs0LCYcosJrTfX4tvEGFZAYgjFpus1lmyzbNDjpN
1pd0er+w2245XN6WLRG27ViWajsY3C23X0ZL3mOIIxjfEnVyeflh0s4plZ0VZ08OG0GHqmI6uGng
f8RvWIHnGGImmZ0OiZ8x9Rb8F57D3tXM8q268+PB+CvAmBJeJLF/WbXNoijHUcFjhtnQjvMyw2Ql
d54G/EyzS/zyR/ks2Mzi76CihueuunAQXN2l5/RueaYIITFSWTUxVl7m3lTNag5HK8NTpJZYe2tW
aq9pzffm7AwHpQYNRxvli9e1DsVbvvkiypipgrpNNwwmOyjawgdl4nHyMmLefKo9DFTw5o+6hidK
zSv347HkxAJv2c5apBSBlXHc9UYNjpQotTVfMUyvr9JhB95Hwt/XtiyIMQdTFTh39DfE78mcJEk8
YlnxwKx6Cx4JjS+G4lnWrtgPx+lcnuw9Qna1Os4okqfz/Ztl0esfIF3OpZrwIojxA7LT5LcorYz2
Nnhp7H10puLazQfRtSzplh5SzkEFmGJZT9VpuE/AP1Ltph+z36GX47detdfSpHvaGXmeNJrQ7Ppv
GmPuaQfnIFiMwz2VcNnC0LUw6ZaeUTnVBSj19vUeY9bu4v7H5SNPfF8utmwdhlfzFN8frQRkReFx
WObdZRFb2yOIdQ1Uyan4r1wz2k3KrJXBEKNOih10z0bLTe6xa+dQojvDIvznDZ9jLUxWSDeaJLOa
MfbLchehwICF+yI1Pc6Id/GNhdN1zL92BGMwaP+kjRmdNEZKqoPXFAZXvEGB/6QSN80WQumWbmCk
qGahOEa+BiZjiLS6CrE5XnNdfNNc7ejcGph7bF7Nvg5I/o3nSgMbpeqWwTCdVX4dncoZo7dzBZXX
y3FG+mvA88DHtIr+ewTyixjpBKErtW5YJMSkoZtnRzCN+al6rxU9AYMbxvCLIGmTsqoN844HEARO
rvaGjYfRsF2bHFm5YQyQY6PfDg8eFpc9nSxtFSfUYtSZ7GO4O6imEtSG0ez24a7AZSJYskeVWMWN
m9MwcXPhH1XHI4t0mehxVzZLA6EWu1MSdM0NTyOcX+ObXd/oJEHRRnYNV6WK2wvPq8abwb2YXWp1
Efgt/OQUH7O77qjcoKzSVa8ohoKtm0Ncyo4FDwSEunI5iqrlQdUFIAUNbkSisjwE+/BejP2MyaaJ
DW/e1JhuM0PMTYQD8quf1cydlVZtFYP362FRKl/tnXOSn8MpvlU16k1swxjXwmTmtNAMZ20KICzP
D9g1pfi6mK5uUIV9GyGrqZsOt4VbA6dKMou2KqyFaw5IuIKXeQ7JnvlFsBvARUBzZG9hu6lbeOND
jzTMX2aGN3WMwXA6KCXYbzM//mwmrokqQpHGNktyw7am6JmAXUdTucZMS06pxWMSDMGQxiD3yU46
Wndq9ajuMnAFdC5/yJUbM1fddHANlI3ghcOnovStTYS9QGNm25ouW0wajWpTaHXsc/1bON2Y832v
uQkVzm74iagqx7pa0FEcgl/t0tTVLHXUMvGtrHSzyg/AfZeMxL28KQThEPDDwaGWW236iqPiRgli
P1v4+6jWPDUcv6KsibjFNrARLdwaoFGHTgiaftVlytWya0FY4at4S0f1N/O7vH9/2cXY2hWTWTjA
uuZg/ra0XoVdtH3twAHsAjdXP+XOx7y3fJViE9oSYwFrda4iXNDl0A8x2ViqeZT4E7qgl0TfV2q1
G0qwWKn/3YvBfPRXSWJRV4FYgmHBvDWVGBRM6lXM/cjIvYgF3mz8hhEgvrRthLMY2yyjRVeVRawX
WLnZRJjQ+gUoMBrq0GxZmoUDi/vDMMH4LMFs2nOmLi20KcrKnUD+Hn+oIgr3NoVo8FwggOHfkp3l
XbGwTIGzBLbf2A3Ul9bP2lO8EYjkRuqNmAtJP6Nt2gSHzdm4+k2Esb/uVJAVXBsHuBiVU98bmn5l
8tFbNAe1ElR35NZJgnPxU5T09lSDZ8zQCojKFLCMg9DGnIr95YO0tYhggDdU4aprhpzft9PGasBZ
ABHh85ApD2Zn3pSLRbhlW4qspYg1XVl33EX9iGgB4xt6x2uad7z++mdqSLZQG1WpVB0EcJa4qqp4
UfVuJNmGtrbe1vAaiMFq8IhkbxmFEMgIxBZi7HFBF4By12bR1zHVT5X9OxfCWpTkMYeOkqQL3lLB
VoO7rW/d0f7Ka4L3RxcGJD07mdDFZAwXLDZfglGl0i3LSIzEj3/8H2nXtSQ3kgO/iBH05pW27RiN
NDIvDEm7S+89v/6yWnfbrRqqsad9nohBo4jKQqGAzNFdcXoOtn7OHqC/jtmAyc8foBIRSA/1tzVY
HVbA08j347cBaEgqaNRx4UGgW3xRJskTPezNOXJVyLr2p/yzdqz+NN5FFVijplN5mBt7+khdezZS
zp+tcptYk4S8Q60VNAm4oa6MhWsP7s0gB38fJaxJ2uJ2sWpaRTIXsKXZzFbnMFuiX6IBjyqMvN1n
P7vFfU8tt8x2ELCYkvxXk79bUgItSF/4Y2qcpLLM4MvirP7/5wtpi0XODWgYcpdXufR7tqgo5ABK
HeTKEnosHJMkVTAg84NbGQWs76wfuXfaM9VnsJFJ42OZKIACTlBU4M8vSRgqKetAs8Vsoi8JfOX5
R9VmgrJ1IFHk+BvvwTCHHBpP9CgwW3wibYKzsivLMnItkIR8D8H9EHn9DnQWFtj8Klc8UknARnGZ
WUQ9A2Ve05L5kzJqZL2PilBwutZWLNuo7BjKpLEfBfFr/jXX0fWCmoZLLezWt0QqJUkwrkN/hjsL
5FQadasyBVCJVejmOS+D6k317v6Bs1GqMaRbKxxAd12J2OwswVGD9hQG0NCIdsoO6hbxqw7KeetP
moeEtMmlVTlY5yQrg002fzieCg+tNh/GI1psv88PqLZ9a4g2lc2gufGS52eY5drsuhRrOYXoOEcT
8bPpYo6zOI1QYGLKuR1BhMJc+PlE+mlZ+RrHKOOpUGjg4tjOAeYt7AWax0qle5ae7QqoPoHKb8mp
VPLtOfizVQ6i0yIb496Cm/lpTWxGJwM1Wx0qSYpXvTCmNiJ4iBDluRu0pezWNIKXoojoyZ8YEwH4
4SYEjzw4w+lHGzpVWqascuCtrMXUiz0L2e4krG4zHaOJOCCoz8d+wg1mp+UyJfMME0MRVOqxgE51
HxT1qdZLW81Nu0Fufn8tKYsccueynCy1DovQLtgrmKGffLR2HqhpXHIncKiyGHMUVjnsXOS/7eo5
C/LjjFZ6jP6cBXKsnXKLg5dSrfppbRGRcZoc5AZ8moPoDpNxGKx4P3atq4orOs1f7y8mhTB85V6v
M6hBtPASEgqLYx7Qau5lHzDv2rnJ+4t6tW/9Qdh8W7/6afPxBfy4ks0+M2HTPHevGkTrzD8wjTH5
l54e6kFuK0O6ATSeBWKOirqyVhibQRyVHS3l831vWLjdwS+e1AE0Nro4CSxMcIGvQEAMrrmmbaDf
QVWDid3Ml0DWVWn0gS1bLz9F3SfL9IqY2M2bKcrtanGIMS+L1S0pbLQYPGDpXuL1R9VlQrHCE5kv
UN+GA4/eiAatsmCt8XpYQ8XlCBrL+lvm6PaQ2CWS86z27n+vyzjDvQ/G4cdYTlElgKvNmZYv9ei1
+Ret/5hDa6UM30/zixkdrezbfZubfkqWjBxMx61H46AkHqV61cIE/KrZbhrOK/VStf3Zbgxw4DFM
S1XIAgy0n4qvij8EwsPwGWygqzcGGvQgieNsMxLZg4SBV7G3muOCIDVlDP5G0DsEZvI0l0FM9WVR
JrivlJlaXppLg1si3BCnfb6eZ4lI6diyv4mEGze4z7KsVm4YCmz0yndTfl9pT3j5cVcDcxXU7X4z
Am5McR8ois3BkEaYEqJ3FQjXQ4uAIWq92PFycw6b3WiCogwGMJ1UC25hfGgo5g3CxBvY7sG6H0kw
ocjCWW9iuzGFUwpq8vubZaOxAcfDda14xNbkrIzkBNGlj8rDgAq8gWxpmNH4hcf+rHHMpnHXaHEQ
hc6cFk/ZaPkqY+8J0YRsosVDU7xRjQ6a3r2XlIn6eZun183Pk39eaU0t0nAp8PMk6Yfo0KO5Xx4n
t3tPU89tJgU3trjrvVCoU6fPWPJ0/2NadvEhOOxTF6jtLODGDgf7iTWNQmnhZmqeK4+RRSho6R9t
+aX3WIsF3RNExRL7+024jlOuxEaNRex1wTfF2k5L7Ujz/m4D441jHIxAc0WzEKLRpQOoc8oXw7Dr
HVMZnoPMDalkg7THQYphZFPeM78gFofhI5BxeupT7cl+hVY4nehdpRaRA5VmyARdSWFM1fEipmpB
rc/7Zoj+7z6In/cjBy1z3jWNuWINK3Evxk+SSrhBYCM/HxMaNeTvOrZm66EYzqPVUluWbZM7QM8/
gUhKCR5M5gHa7ydPAItP/Gh406fJBRGKU56pe9f23eEadrwyHSbcEqtm+zbLkVXjNR2vl2noJKfy
dXFztAqkvXsfNYmzjJcp19BGEovsLINyhB0aCDb1z8YKg2Xp7FDtiDIBi6x7C8rhRa5VUSfFsBab
e7H+UHUHvfQUvbYr8Vs4f7vvGrWp+BdoEd24tTDA2vw4oCgxBEgSxT9mRwgKv+ltqqWEQkN+lAYN
+qm5iMzeYGt2K9t4fkZzm/k+/ytuUBWHQDnZ1rpZ/NTw7q0riqQgz+CgXpOkUu9AAOWG5WuDtyXj
k5C9b+onM9rpzU42vyaq7tTm62+t7dUs9yVTSxPw7NqzuvjkqWAPDj+DH9a2gsrPP1BV+G3Auhrj
UH8wzd7SZ/iodfvGfI0Sr6B03n4RLFcbHOKv7VChmgQb6lm8FAhCV3owHyEShQkYyiHSGof3uWVM
ea6ycwza1+C+O1iFLX5eg8GNj8mjvhC7/BehefWOg3ytmsVZWC/nS/WaLHaPmmDkFY74xxo7os/G
w6mZYxYBb/f61SQH/4YpD5nETOalH5n7qP6dAuDfgf9GsdzqyzmVRfx/TCtC6S3cJ/vp1Afdjoj0
+368kSmXi3Gc9R6R3nno5gf7YuhqDwb4GJgQS/zcHUnZKJYJ/nrl3giVQwuwVLOLZydM6PrSrj4O
IF5WHEZA/i9D8U1HCVjXoroZ4V8PxgAMsnh4GDU8hpL5AXfA/38wj2UF/wsLnWe4WKa8iK0O5ors
uPSHkpzm3859rwY4sOhCxbJkAwasnXgIgwLkkvIzO72nh/IlCfqD+mgOznLqv2TkvqZihQMRQbGS
VpIQk0UeQ/PwHEu/QYXz8/pxyCGn7dImMkxMBzNgSks1CpmMOvif8JFQ/nCwwQhQi8qEMUt2x+k0
Ki/3Nxf1rTiMmNepn5RogDPVg9ic1HBn1g/gl0IeZAv5zhIoZs5fZFh/R8cb0golNfJiZsuHl5F+
36HiAV7fZ1adFXfWE5XRbSc8V3Pc8zFGqWeMueBU6RvxgyELR0kIP3ej9hBJ635SRLvLP99fUonF
2B30uBw9N1ckKVagFinBZIqXNDCD2uahdBmfC0a6sauBlBfWWJQU/PuWKV+5TKSrulVIWLC0UeFY
ehxo1eTlYnNo+sbXpdk3844wScTP5di78TUVZXONIBOHUYJol0CqYUExWNxR1JHEcY12C6z5jR0J
zaCRCclwbLq1svu9tDPdNajQcHHBZPLZZ7tWYGlAKtOQLV6pUqnRklX1yCSXAxskSH019fQXJohd
BzpZvN2+5lytcZWJOV9RoTFwi0/37X76kPoVJmb3vc0aQ5uX8oOUBL8TKVeDXKQUbSqUBSsbtLXi
DGbqKWHnzPG7ft5JfVBHv3eEX+0xmLv5fEmVFXORwd5wKF7Tp+SY+/HLWtjFaXKhUIOJ4Adq4/8i
ZK42uZDpZy3DSYRXdPG5d3sURrJAfOnQ/cp6T6l71fYt7mqMO3eMFpZqFQ5GQw1tX8lJlo9zfcjl
Z5WUZyQ9404gxQSJcoHhAxfT4uEzMPRsAUNVVLXyi4S6QrX+sKV6i2hX77hTSFvU0kpNLGW0lrZp
ek0r2Ybw1/2YJN3iziJFXSZjjSrU514qKBpcqLcMJxsumrexR6XHlD2+nynqpziuDXi14nbKTqIs
mN+xAMk9wdX2970jlpCfhgeNo5WMuH27oi4Ech86/Ri6eke+zBDAZXBQ0uZ4GFxrxEZRQe9LfxKs
J2l8rUq3Kh87YZeLu0GCLmROyVuxAL8TInz/bTatUaIMsKutWQBScU8eBTeNKhddeO6/W0oOTPQ+
1MN1gam2Ocfqo1EdC4rf+xdZyt8Rb3DgkVqTkNQ9bEwOG9GT7CbzjIc2srVAeWUTl8JABMh2pne1
yCFIZrVVnq6IxhRFkgr0+h1FRERZ4GBjlvuyHzX41EuzLc1fOkoSmVw1DifmVR6g74tTU9jpz5cZ
1Q8jE8x8vPT3+mSwb9/TrmvGIUZfjeu4hPAo+jq6rBdEYKKnxZ6JJkHUiGj8JjCeH5nPQFIGTgts
4br8jCYqD7vZnqWXPturKjHKTmET35CVhOBiFhKsZO+3J8Vdd5kz+GyQsYZkFHlUbuYfaJM1JPAH
W7rFRYY698Pc6CO7Yf9QOpUFKJ2yrprISQ85yB3t+1v40tn1Bi5uLHKRYsxGjPcR3DugATo5SWer
6Dcbv0W26WYn3HyNL0JgHn+37nNjmAsZzFdPSaHBVeMRtPCQcgcTl9fbqNj5y44Sct8E/b+Nofn9
57RnmiDVuXTwUsO0Yzh+RrXEFnWiDLPZvKfdWOGuOBjNy83RgEua/WnxmI7DbBc6pjh7L/zE2vbG
yVHfER/wfshg4uJn13pDGmYpROLPmmxKF0jsfjfOq8OEvMPf0MPAnfvGRS5fDYt6VHpmrdA+Seo+
x9lWU68Z23vuxgh3rgyLZobRiK+lPo9uAqFYdCo9FnvFyXysLQH3pDXuhKmaoqzDAtaW5x8k7zOz
952VO3/z1e7GNe5wWeN2EaYWxsT61Ur8RvorKz4REbGZAdzY4EDEUPtykFiwC8qP4TaMeqM7SJ/s
dmfbT+lD46u9XX28b3YTlG+sckAydVWGWVxYlcBiYS1/lE1rj/OXZfwzUSimrm0PLUs0QCJqijxz
VlxYgooIwXtX+06Sbama7ajw45na0Nt762qH+1pDkmoYyIJP82PvKn4NblZxsufIVgKwz9npc0PJ
Fm+Xp1GX+59r3MfrFsUYJQMmM6V0w+JU1UxCSilflrGy0yIYjXNRvY/iz+u6lxOQVMnk8/w2WF5/
AvclhUozZ0yxspQLOoEv2UOMR42xt8UX8RMb0y1iG8mRcz98qE/KHQe53Fj5zIwuXYYxvldM7+Tz
yYhIenDim/KXjabPxyYH4STesyUUP70hADk4JiMPxnOGwTg3PWA48r5vv4CYv1eUv3MMo9ZWCnNu
9CfP/Code5ZGoGy+vLQfyFYEhvhvj/SrNf5EqFUtSjVY613Jn/eZp7IkoscTeu4NkkOVzTezWYwT
Yh4FU8Jv5gpNK2sWCxNRrjy71vyuWL4Tq7eJLDcGuOOgi5UO484wIJS2NTp6kOyYLOfypD6Ze+E1
es/Er0W7DKiY3C4g3ljmjgY4Nmq9gtMueV39vEbHMeiRGX+9cZagPp99Eu34GS8DVP1wcwfe2OVw
p7XkXsrZe76mvgslPzS/TjPRkrCdrNzY4IDGbI1Gz0z4pvSMccJbjwLq5md5PzsPjNkliu1hRz0M
M+h4E5o3Rjlo0Qqpz8UFRqf8xdCelvDJik6q9U6KJicv3xGBs7nVb6xxmLJW2t+pkeQPDyhVak75
cX4u9i02etnYKbX3iL3AN2IUVTFB0ZUVuYfjoJxC7bdOpKtLfB9GVCXtMPSIDDYAU3hVkCo7KWDq
tBkm7OwZEubU9iOCke/EmJYhkesKcJLZ1YX9vXwcd0/Ca+cuLroIjsgFP97/cOy73IkSvhOjkORQ
HgRECZuXZ9Wg1ot3dGsY9bE4XFGbRVMW9kTVo0CCngQy/t7SQSBZvvlYHHyAzmUwkhTRoAb5E/rs
d+Oh2YNLbmcQOSyBkHy7RWKszSgyT9pOsvv+mIS22D2O5oNqvb//aag141AjkSSM4+uwJPZfTLy6
CX/e///bR+XNmnEIkUthE/egJEG9Hz10bnQIO0ipsle92gnfJSTEExjBcxXkeZYmY4LoloPqofTR
Pv2Hcu49NsbCCJ860uDm6Xx1kGe4SGR1agoMeV12sO40gZra0rtsz15rqp7UNCAQV+PupKUGFpmQ
vdmXGCGTXvNoZyQ22L3trv1ECpQTG1fjMo+sW9ZR7xn8FYpbQ3dpCn1BOxnGsVnPorYLw09EuGxW
WW9Wk33em/cMPYuTdmS5QXmSnRhVhCpIwDMledkjhe3UialxeLGgA70cWM+2sKthLf3cOCteaVFX
mz3xxLohhT1VGyf2m8ZByJjn4RDlWNG1PlfTXiMZASgDXKpRDsOQVxkMSI+znz+poIcVPB3KVrZ0
GPbiTnvCmXL/o22m+jffjMMQY4pLJWWwaIV2Knyp2g9LhjnHhIKS7dgAQY6F+XPVfKPDMkhaN7GL
ff9J8nUnBR8PI9RSvPQQf7jv0i9g62qLi/zU6PopYZmiHKBj8CE6yHspqKpLF1gZkLC1vYRXc1zY
V3kiSyIrw0Qlmrp3o+DIyAEi/196xUd8Vs+pkmEFJQg0137xoceMUQnFl9qhb4Db4HH1iQv1eK3R
4I9ov5z6CkS02wsbOnVWbt+w1asdLuK1xRCFtYSd6C+W9zZBqNg5mlkHt7b7Z/lb5FNZ7/bAzI1J
LuJlPdMFY7q4lr2r/XmXnBqIDyHtcO5/MbZGbzOnq2/c6Vn1S1pOFuJiNvexshuiYJ6D+yZIZ9h3
vIFc1scM8TA4k+7DA8vOVHtCN3hL95ttn81/e3P5JTeWMnPRs1yCpVhxFmd2Bdv6KHjSA2gh2dtg
5P8OF4B2/U6XDtMbg31oxOvCGqby/uMgnJP25f7aEZ/ngiI3/78qqrLQILPmVsNpED9VVmBFf903
sf30c+MDBw2ThueyMceiTY7k9+8LrzhjgHR0WD9qjEoHKXdFOcWBhFkJIxSFYFAyv+JVWm4+KZlL
OLV9Sl0jgcMGY2APZixL6yEQgmbi0rUiO/4W+rNj2qLbB/o/oNGijHJAUQpyq6QFqoxsJVUHDcyu
/Pn77FgHFL0dy00+El5S8c7BRF43RWot8BIaKIcfdW8VpUY2N876Han+QwoJeSbbORrLJhtgT3uZ
0NEp7bRyh2Zw1KXYMHV97j6KBXH2U2vKgUehhuo8yTCphy9dfdam/f01JIKRH75vlcrKTAxwuHHh
W9XH0LSX+LeeBK87jJ+3j1plkJMRNlq0iU4PIBLc6+CDYBeG9Pxvz44LH80NZsyluigz8+iHOhIT
a06e/olUM/Fp+AH7VbDWQmY3hRattvJXI06Ib/+LBPrvXSyzX3DjiirGVlWz0wl1V0cGVfwIWo2d
5aiPuo2YOyGBdo0/7gcEaZSDjtiKy8WQYVSxR1d2BPu/RtkbGTOKd1yfFqHcvnZdXeWwQ6ghOTiy
ookcMKuWb2CLXQa1a9ss0W7F9GtatAo50F4nSnvUh+RgJMynoch62Jbag7w8TPKH+0tK/X8uydB0
pdUaFpFrBzZcvxGI0RhqD3MYIRd1awxsfzFq2rV8xv3HySliPypj52cxBdz8lYW9xCWvk5ccEYee
YaEtVHJkVGhSUsOIWDV+JrPFAICiQgzKbb/neyYsknzpdyJa9VdHdFNv+kblgqSH3J0kV6DJk7D+
8s5r9zoE8Bo8P4Mi6sJR/my2zv2wYCF9J/fkh+stYbKmjoVFvTxlpmtGr7X5XmhLCkWohWR/v0GR
StD1pWJXrc5bvD4BVzdexRwjWOLLXADKRLRE2fZE7RXzFQ5F9CQrRiPEnTV5rfcGuF1HvKtEXhIs
tY3+DJRvWIUqs5dv5ZnKC4j9oHBYspi1VUSX24N4UKFDkX8WyF56alE5zChGRYga9hrQ+4O3urrT
m3b4VB6NABQCR/MbKhtEuFD3CIWDEZXVX9XLU/hBdjrQNut7LWBtvdSNb3P9GCUDmFBFMEdxeBLL
Uy9NGhq6unQXpY40P8pUR9f27NnVBv+qOEprAWJFCP/qUBrGDI5l2JYDpSJPek09chCH7dw3W+3G
GlfUQ4fymmQ1PJJeStA4Xho0dTy8O5NbMZUi4lNtBseNOQ5IylDolHyBc2r7VJgflPbLfeTYTkRv
DLDE+GZLN1I65MMIA6yHRYTKgJA69VF9jHfLC1Pli4OWfOWm1pCDkSROe3FmNhuPje01B2kXQUgZ
DCpf6NrGJjbeOMjBR1WraWoMMBZpR1E+Z+0XORpsg9ID3r78oT8Hs44gNX4jN6iHnbRGJjrj9MYv
94Z/Wcn1XSS7YL5BBZ2uODBgeBuKBuN6RaHN4unXZStVU8xZYOiy1Y5zbx4NJmgXql48oVik1sSk
8y88vNrjwDBNarGVSqyk9ZI+dc+VkwXsbdsIQjv8Rru3jR1Xcxwumm1pCG2X4fELhd7EajA/emyi
z/fjnwHQvTXkkHBYJXMoaxhR8bQtIRG5hGFAzm6wbXTPDgeEyTLmY5vBjvllxHybqLmVY7rTJ9kH
c3jvYKaaAI7N4ACJqQxafjQH8L3IVRuNxaqyj9W+n8UPRbdrV3cYDqqgUlnBpm83prjtLELpRc8Z
JI7f630NRqQQYxvSM1Mp6R15Rw7JbhaXb+zxOzottC6uYE8MBuQhkG1ubOEDOhECa68Q/a7bp8uN
MS7o5RRUa2oKY8JuwEU98/oextjw9nSkKBG2wfjGGBfyfTfpKnriWJSoKPo2wXj8rr6wGxpbyH9w
w6WWkgv/Zv6fd1LjqgfVm48d2IghyQK+T7TIEbeLzc124x63CeQ+zWMzh3vscZnNojCtiH9QvCS8
4puUw7SZxrlH7LeuYS9ejLci+Ym9PtQB2cK4eUBffeKblC1zFE1BhC3pRT1IpykAA1mA1szVmV8V
L4OiqPH+PmRRUWJyOUFfm0Uisq39U5SsDmro/yxKNpFYBy+mBc53/Q0J91zFw2zOaDFXz2wPlD5G
BrMP8h+de9l0GHFwhiMFYNvVgxurnJuGMs9pyViHpoPwMrrtE8v626Ny1rG4ut8+izuymX4byq6e
sr/fZEOmLiW9GuGdUYe2Q45XxsgzPNUWYhzh7Fu2/v1veSGxf3Mu3DjJYWehgdpjzWBwcmrZnpH9
D3+OO8VVjsVuPZVQl0i/De5w0v6sHgfRDvE7jL9aOz2QT6ybSdnNL+FQVV1avBuySXnW/864FNLY
bj/WnoDitTGRrWtUTHG42s3huHaMIkvq9q3yuIS+Lnr3F3f7mnPjEgenkMZdtJ7FbbrH7NuxcDJH
Oui+uKNuBZQzHIzmmIdWkxprl3aemUHTbZfWRGWJrce9QOGw08h7DE8xXqm6fGxFPxffz/lu/L22
2+uS8S0SbT82gyZhyWZ/8S4tEk/mCaUgZ9q3QXNUKCwjoo7vkRjCaJrB6s6a2m12AKUvsbs+jAdQ
2z2gphsQEbF9Mvy9v/kuCWOozBJjHmy7sWF8DJUcQ3/xFS95/K32gZuV5KDEqEZMtzEoMaunEI3f
GhEQ2wfP1RUOOWJlSUGYgP+vQyktPKcR1e9GGeAAwRyrqe0WGJg/ze68l45FYJ6i06VMZ5dfLJci
GvxFrnV1icMEvcstcWKIH57ZqQ3yZZd1DTD9N2pWdfsyc/N5OGxoe1ypQrZ8PwId9BYS4GFwWc6a
QziRPrap2ONAYooEUJGwHTwd1ENziA6JY52toMfdkBIZI1eSQ4ulrrJ2LbGSeLTD6B7oug/1jq0k
3ZtDYJ/OzffEA1qAhBamOiPbrbphJ0Wxi6LIIbYugRT8NHo7r6Vu4FqDpO4HuWfzQd9DIZAx0//5
W43V1+jQudxjMNbUMGMY08uPGTq20BrnEv4Q4aBz+FB1ehE1bBz8508kefEzBXvE2aFzUIEeNKMR
dXwiWdpV1Wlq9qviK+Ef/9IjDjCSuLbUdYJHExoGWEtYdCgRdBW2b7O7b4sKOg4pZANPpxqjMVTE
hyX7ngkfhuz9fRMUQvDCQI0c5qh2wEa6Z2x4yD6/lMccfAShvZ6X3UzcNNn2v3PA6xw8ZI0oLGGL
1RtCb9X28vCnWfuTUTpatm/wcEZ4x775PXMcQpRzmLcq207zI4aGWB3Tjh/N93Lu2GxYIXEFaj2J
DczXaTOrl3RjYEDhZSiJ4c3bdMeD+b3ZM3l3agdvP8FctzA/+CHH8zwJBhzUwJrHppejZ8vL7WqP
yXaSDJhYTX7iPC8MrTAYtqfd3izfFeHz/c9FxDtfzQmj7L8nowLm/KS1185wpOG3Xtdvlox5eXP7
STVwo4rs/G1Zq0eyawKpgDbR5EbO+EzXtqkbHj9gbihQuI1YivQjG4sdaAdBVs/PZEzdxjuQuAUC
GIzI+jO1mhx6rLkWjyPb2SbkffaMg6z9ZnmDL/2lOSqa6slGAir0uWRjwkN4XLNOzxRcWqKn7MLU
1hV78Nn9eQhJOi0qHDksUcoVwBWyrQYFhPZTKxDwS345Dj1ERZb7KscKCrtuweN+sutfUl/+bOAZ
zq/+AOng0Xii3kJ+saURFqplWZCf5qyCIqyqyw7L2CMFEOzSBWK5uc0eyqIXCkC2g+RvY3wHHLi9
9dhs8SxnGUGMlWz2Su3/zq6+mmApws1+EwpxHCJGkiQJriAeLN3JBerGsx16Vxvs7zc2WmkWrHKB
DcbUBRGVA6hDL0xdmVs61BfaUGjC2AU0x//7hS5n6o21BCM4Sss8Cj+sfrLLnoWHtHNQV8TQnXIG
wxVkFwXXOg3H2lE88Jk4EzlluB3819/AoVjTGBVYHvAbzA/yAcTofvxY4PE92ysH0YUGskt5TcXl
ZbfceC0tTQlZS4TKdGi+MgoGmdEAuq1t7hKfah2j4pIDL1NfpdGaYEySsv26hrZlWt6ifrsfmqRP
HGS1BnIR7RI3zjg4jGzK8sCuszrdXmZeeYQ99rPf5iPXr8ZBVpatS6Qzt6KvSoun/rayGRU869OQ
H5XnAvo07+rDQpZufgFlV8McqKRJtA71hHARD2DvQoswkxDrPdZUYB1kO8OTbkU5u7kp8bKliBZI
6N9oAcrN2qTyxFh+oq+9+VLVxxX8BO26N7Jjhk7Rsj/F86dkxHz1QGQS22ntjW1uoeVaFGurZgwe
n6IHxkcb7tvj+rweWNo3faTCdXuQ88Yet75xq4v5zG4F7IF5CC5MMrsYQ/j2+jx6TDXDUOzuI3nm
svvTm4C62uUfAdDpmJUN87PxRM2O3rG+n8iznNhwZyhk/QNJ+c0QvrHIwXnTiEuTSbAoB+az4neO
AYocTztLBwUzssK++xh9Ekj02YS7G6scwE+LCM7uEuubTOcF5YSJqgMRwWpyF1WkhKIaNXBLZZqV
KNG5lqOsP16JNKd4oW6r2zvyxiMOwAc9LNSM8Q7FJz1QG4cRB2oPYYzUInIqF/VipwwoMg9qGRns
3mA4Wj1jORzhZSEHZbmDdA0BcNQycrgtVqtcVey+n++Ld2gNRzOpAa022RZwEJOPJ1T0c/AddfGg
5Iz4jdEnsH3HnpsXNHuygW36UKJQxeRQpTBGE8oCsAeJqBrDg2xKPF+c+GuzjzAf+7s59U2UcLiy
5KZaDOyDgQ3RZw8nrFw4fS4g9pK9UMXczUP3asziilxjYS1mluPjrfE7DXoy6net+no/QIgA5GXF
x6kRymiAP+lyrNPdOhE5O/X/OZzIy7aKzQQulNlpADeVRvz/7WfJmzXicGKWofNUM8DFG0jQ72Nn
Oq/H6PydldfRcYPRW/ffrRjz+GbL1kXazzrrAxCU2K7xJpnXH/6dBQ4UFl1M+/WieahLtrB6IjmQ
x6L0zillcajQ1XqxWDIW7X/z1pMvBOKOwlTq43Nw0C6StkiMtktCv195migBF2r/W9z+N1drrkxG
facGant5c08zJ+9tcBe+N330WudnKu2m9iQHAFKsJwMEr8FiZX2tGy8xA9GiYprt619/HsiD/xxi
WtaGs9XBBqPA6x66cxZk+2GfkyVaYgFVfmIyHRUlrRm9ZF1d+CxzpA7LH9P3wbUOPST9RmoUlNiv
kHP/2bccwtor2nlx4kHmAWM9jWOEeAJpvQkjZes586ed+O7+frr/yVReNz5qu3wVUoZB1tcMHBTJ
Sc6p/JZlWfc+GYcKA4Tp55TtqDo8sJNo3ZXHwdiXDyWUKwqio2X7oeVv0FP5Hrw27BMhZlXb/NTv
S4y5qqDei3dgR3Qrytb9M10VOayYzVYXBLaJ9efZZVJ3Fo46R3idL9z52SPJAHkfNVSRQ42+DLtB
ZpnfbH0Dh2ZaE+FAhiCHGr1umOXMDNQua30u3QHE726PW6bidC/yR5oKm7iOqHwNaY5adRAZUP2Y
LOscXbDBPOCkvukyWo3+YYSiuEs9WNzHeZWvJvXpWDRhBbPi7HbCaVldC/ehprQnlMyy1osSqphL
RMslcm9ORyUaxSRhZKuMroQdxhGYqfNLZ1fxQvcbErFyqSfcmLNSo84rRiTbq7KtNJjrJcvTlAku
wejappwyBR617vppip16D00HLzyNh8VCu/eyz+iyBIEmlwi+cSsdVavK2QEwWxfF3OhPsCDZ8yuY
7snuBCpGuGxDTaUsFlgCxXpRs0MSsF7U3xQ61q6YddkiNz5VdSZHIvOpBUkVao6uVLnB04Dgx+xh
g6fvicJkdpTcwWRe47has9IyeljsvC63ZQgBW44UNImtOakHPPPuHzPbxasbDzlcESzVrBuGKyvI
ocHMWIHC09Xdsr08/5SaS805MCS85yCXi+S6CCp9Fdu7ic9qeQgXb8STXd1mdje/Es4RIcnPWQ55
tCgNS0qbBSHZBepTUmEOBrLf/0TZh9h0/MQl1I0VEMHDmiTZM9NQtysA1nm0GRP8dFJPdUDWAolw
4ecuhVJT47aAzfg0Q3oEo27v2ZkAzmgb1pz763nx4M6344cv81RW5ZIdq71bvYZBj+8W2+FnHY8M
jvid9YO0kRP5AB1UtHu/EPGeTV1lLvO+934E+ww3e1Lq2g6tSZcdwtA686oH1Agauz7+uQbsAQ43
qOilRJ8llUZTKcylRfHGNITWTQkvKyyFGUDzn3hgxYk/TtDqa4OJskaFE5fDpNIkSCKrVqnCyVL3
ZUO8ol8GWe8tJJezKHJY9lYIb0RMfw5fxWeWx6YO6y5TUEcqAsPLffNJflLxkp92dvsAvjX6xY/y
k0OgrFqUuGK3efELhnkZoXDmYXJth9N+drS/IjTqktuGOPF5NeSwarRQYGtbLdB2tHzlW+xq0NAZ
dVAYM2EWsspEbFR+kDMF18HSsUodG+SMcZJEX9R9/9dF2+Mgky87lDmGjDeROsWiriuXwuCeTdiw
+eUfhNBwjmYOITBdYb/mxlpWyCDLYVThqMyfWOe/OdnoyT+LTyMmVSWv/ApWXLcMxMG/j0jbsaPK
um6BjdrgFeNySKk1M2MQjzAROJzj7PdOkKsBbhNmbW/2A6tmacgB0Bgbu+1OqB0mlkm/8m/f+a7G
uA0ZqZAPbmIYa5v33RyMUMStI/Iyux0aVyvcflvSGVd1ph5inplaVXIQHMMxH9mDH11y/0WF+mqN
O+4Hszdjo8AXykxn9Zkk4/Ah9tX3MpucQK6Bd5T6TNVwfpHV/G2V780VYsnQDCZr8EOeExy1KIt3
6CGo/PRMTiwRK8p35oqRKQgdW1E1GEebPeFaX0Ft7SBH/BL5v5myXZ3jdtuYaP+lsTde+uqS18Ru
4jRgn8FcJfhFg/t7jFxM7jKhGtDpTRht/nDQA5x6h8xB4wljzQeWUKce21BvD6Wrc9zprlizOWms
7pFmo51ClzFUbbFHOZHoCSa94q4QRZ0oSZ4iMJVH1sQPQD7UR8Zhn+5EkvqQwCmNg5FcWOchuwxL
rOcyfS/Xu/vfiEAOXnh8rCtNq1kTqyY+tdUhnI8l1chCucDBhqALs6GyvH3VPEn/nIZ//TsXOKBo
kAPUrQAXxMZHYU/WXM16uW9iywVdMi0FOrkG5v04E506zFO8jJgMKaBe9F6Iv/+r/8+f8VliVKJU
IxH8D2lX1lu3zmt/kQFblmX71cOeMjVp0rR5Mdqkx/M8+9ffpfQ7jau6W+emKPq0ATOkSIrisDiX
eGjcLzJL3Drl1d8vgjOYM8q0mEML3Ii+kOCl6C8b6VTDli9b0xCcSzJHQ9q34OHf3Q6TU2G0Zbws
d/1BtiJj80CIwbHRDWoSESG9Mbp0qVVst6nTxyxtndSUPae3Aj22oiAYXh4rRdCVPWdnwd5Ovt6V
HmuPF/fIAS81SUwtY0i4wWkXKFPWgJwWYWWPZu2yMPXfoWQrjgQ7HDs916oUJEL1amy/KP3V+e9v
Ktnq+4KRdO2kj1OLM2F0cNIsd+KudppOhjbO/0zRz68ORmxxnSiAEHqlwe6HaT4oyecgVHyAxNvl
xWJejrOEqa0AdU1NCIc1m8zTGEJo6TJlTjZlt4GFVSkBMLoD68modIk/3rxdGGWUEN02TSp2oYZp
MSGjyMDeayPAj4Us9n9cyLKpdSti/PdV+B1GZgI9Q0nCmFJ3zO5MmePc1IkVAf77isAw2L1tGODG
IC9oo6qT1tOyxTmveFKZCbaqGFqeaRaodBiwDQ/oWeQrIZ7QqLHvH6VphE3PsOJJMNWsznVT7UAN
y5+z0sEOASAejopTPzcN1qK9bpyWBTebCYS1WgjGW9dJFQD7AzUqFHZea//29dwDaIl3t8oybZuF
MmznsRlR+W0nVkwHvVDGaixxXxzDO44haXnkZtwtwA6K/MyV4RJu0jM1DVerrapgU1ATfdQWpcnh
Olq/x2KZ1I8885oBGJnPgNsfZPS21H5NTtAXNYra3I5BbqEvrfWVGJLAd/v7lmGaFrV0ItYZi8KI
LGUqsM59rv3eIschjr3zOs//RNELmsSgFKeE5ZG6oITpZDCrjTOwMHVuvdzQoHOjsHGUWFYR27rX
TUulBHAbpm6JqStS0rHFlwO3eubdZRzec7mjWJf9XyYKttytaVOA2BAT/8QFUWpalrReBrhbGFc6
HUdE8At1WA5IQumG2E3OVsQEm8orZUhIDWLR8XVDwM/dV+/O40CM1DQ1m5Lfis96HqRNnltcx4fX
VNVwKA4/NDzcyTZLb6nHmpgQjNkaLUitwrEPLYoNxOvr0VnSQ1r559Vw03LXhLizXDn4CMsG7bwH
V+w1J1DvFXdEXQqZZA74rdyXkvtx60KBDqo2oI4Q94mlRYItHbquGYEbaL2fRPtEGw7de9ZprYiI
hUSi9Hps6nC2VRI+p8T+x5zsozGqkvLhlrJbumYzalsUbwvB62l5tBRUp1B2YxcZJ6u8ZOZNSGMn
VaV7d7YurTUtweVZTVXGQaAjvtQc9CIU9+Me8F5u3hxgYH6+C3cyIW6q4Io70UNVNWtjA9yR+DGe
XZNY2JfktkSiEDIyghG3NNcMNeZCrE0nbXdZ1rlhuA+ku3O32lTWEhTCW8ues2iqoHla2x3tLr6i
s+WwJqMO1eabQS8dmnWfAq1z7VGVMLmp9W+yFLNSwWItU1iDyZxajs2+sOqeyjKi26ZsIR+qAn9C
JyLAXZSpQWbYoeKGnwaPF70UXyk84+p1+nOfP7YysNRNrmyTUNySpoUW7V99RxPRMe1pobg9rdxO
ucqRuIm6b+c9FD8W8aK0VkQE/UioMrOpAZExPlba9Q7QlU6Vv5TpU/4cltL6wBZPNrCpiEp1w1DF
8N3qWVLnbaZwO+OXZenGSGYTFUi+fLdUsV8Sp0scInmmbEUca7L895UbxjCGpaVjjq1BC3qNdOPY
NN3uvCC3SZiI1tHQoVNxa4luL1ONJUkI5ZvPFnvIU/fvvi+wkMx0mrEYBfcjKro0LBxj8M9T2Ewp
Y/PYTxb44a2k1JlL1JkTSISZE/6ja06BVuvFiby+cFHfBcAcx93O9rJ4c/OBsiYseF/KohRLMUG4
8ZJ7NO6e2JF6yT8cLmc+lNKS0ZbOr8kJhtUXbV6aI44qucQ80p2FUfuPxGWA6DGuExN1bBPX9HL7
38aGN/3ImrpgcSYLYqPXNTD7PD1bsIEQfcrJP9Gn0eMho6xtePNptKYnOGZlSK3eTsAtb1L+MRmU
XL+WjeQt31t9AStaoiPW9MCwtAK01FsOHrU8DqGjAukO03HKMUq88wq77Ux+6qtYHjADta2wMS9w
C/NYhw4JnnLZUs9NVdEoJZaOdhVNhFaK2EIbFqmBmwG+Jcbg2ms/zEFW6dh0HisyQjw658bc5AQ6
kWSDMwSjY8qMeysOQFj7kxEhELVLNcYGOlBQu9wZdF+DD9Zt7I14OH8m2+q9IiT4KQA8l+WQg1B0
1J+7IyJev6nc9MhhZ+Mbdi0L5WWiE5yWojMrxDHhhFi7a+3oobW795Q01sIT/JOVA5W9DEDjR9Wr
dYNjgS5Ljqkf7t4Twq+JCd5JH0ttxpq0wLXp3ZgqToQ9W+Tx/CnJhCb4oMjA8FcV45CwycFVg2e6
SIAaN01zpQWC00nQUVngaQmJ2Y/G4k0hSnbB3V8xIQ5EZDTEGpkOgmrC6qDmxnWfNP55EpvdoavD
ECciUma2c8pP3rpqjhgFvLCYj8Gj9nUDxXjoCre8CCPJVb9NVTfwGkaCSdUtQacHgponrWeoQIM5
BnuXeN9LxWGXA3AEdqNXo50kGiVEN09sRVPQ8YSq2YAkO57ExU0SXlbI2MWxbOx9U+9WRATdnnul
DLFICUTQmRHHT6HiSQ5Mxoag2V03VEwNITqTuBba7V57NExsDdGZp98m13yRmCLttZHxJah731hG
EPSgGozzIaTzrd3PMlXcvFvfZCeqO1HyxRz4ASngDGPU0U1z6HnTKU86SrO4Eo5Exc/tsahZjpNq
2hMXYrJLr0yffFSeDAPY9dif6MqSuJtX1IpB4RJUCrJg6B5CLMY+c3Q12pPa+DIZhjsGsl5oiZrY
wnWYkyacdBPCNPXYGVGM6avbepCtPJAJkf++CqixX1PV8wxCTJC1UOpv3eRI1H2TAtVsjWk8cya2
RjJATI6JjRxd2TjTZ/6iApDEgZj7CTjv2P+8T7/JQGI2RbciKRxTNcR2RyIUMq2xdwpWYVrRrfr7
84xxMxWfpUjdIgttIX37G2i3hYVecUkTxCh1ome3xVSgEZEotMt9NRjYJ6osKfPxDDJUN0QG+NN5
8tsvkjf6YhUNc+BFMWap4raGk+GVgL69neKqtafuuLnJCtDbQfqKnlBHU2KS98kCfnmn/LhPdurL
csIeVo5bJMsrSJkTThA4AaQiKohp6FXij/A9EkKq9yO01b7IAppNHV3xJtgaMhh93nDeOtULqyur
kgQzUuEJZpb3AYuZAQLBlbbjeHr5iMrP6AG7/tDpEpPbVH+LGZZu4an8G+K1OtY1oX2suAPu5TR0
jNqJctnk+KbIVkSEy7inKrWUBUSKqHCqCjNsw/G8hm86W55UNfB+wt5mQeEymszNUiID3qnXKbBF
s+WQKd8x8X+ezKa0VmQEVZsC25xiADm486xfmirm8lL8r43+HTvhX2MlYpoqQb1HiCziPJ3HSEH6
sTeM2UHEfiIG21lx8WjktiSbtMHUL7SEGCMYW8rIhPx3yipHxSoq1p708HBechsq8AsRIaRIgyAw
JxUMNcayC5LmSCLb+ysSIjzB1I41s0yQSFTm0Lg45NidcZ7E1nNwzYb4gLZ6nmHEOD3PKXVeetfv
IwyMJRmwUGYv92JPlu+QHI6ITNyGcaiFSLK4Gd8qubzoRuuWNJNEy9uno5tMZybW/Ii1iaSZLKVK
FFAh5kEp0cNtxvvzotu4AiG5NxKCD9AiYzIQUiKpbV+30alIb2k8OCTax8UHpnayg+KWKNy4v5AT
DCgvChvLQEEOrcYYigE0mum3n3uPdyNm8r1WG9HsL+QEG4rm0gjDBeTU2WUnAOR4A88U5ViEK59q
2nB2vxATbMmu0rRVLRCbrIeaRbvIvLDjT4VWS4Qo0Qox/WXGYbb0Hej0Ccz1gy1rIpN9X3Dac5iE
jRVB66r6ymguOts/r3Lb30cB1maGyrRXY17Fq5GJ7ex2jxJHn3/P6m9Ee5fVvH2f0199X0G/cs4a
/P1lgF0ADEj9ce79HQvcPaxIkDQ0ypThCPJw/mIG6YcB5YTzJLa16Y0LwTAThc5aQkEC6c4PGKr0
0sz6TggC8IFKSqBbKXlo7hstwSpNezbNsYoUt8ncH/WSXfg9uKc3ZexwSykfyf8/c/MLRcEwq25W
y5nhjOYA8MTsy0CpE8nWb8lEKBhkw4Cghn2OimsMjyU5Uuxgze3jOLycP6mtRMqaGXFOraziiPQx
6GBZ1D94psCrRV70rfGnEQg8HNzPkHWe/OHG+3lk4pMsMBUG1CoIMHiYAe3H64RJgmVAvDuo2Wsf
ZOH19oX3Ro879pXGl406z4RwWZb3LRom0Hr3ns74X+QohPBJaLF+RIrD7Z4DbNja535wnG6L0fuR
AlV258+NH//vd9EbS4KfMNqFmB0aF9FgcFmgUpg91yiPzKGbK6dF2/edbKyHm9E5goLXCBOjSmeu
J12UuFa4q1i2Z9iAaexjTRYSyc5LcB/xkJhRaUA/LIJc/wuah/CC/npegFxA5/gR3AZgaaeirEGj
m6+nyovnj+e/L+NBdBK5+b/YRG8OUfhlbD2jP5wnIbUjwUdkU9PbJr8sssvw7sc4TeUjcBw9DUs0
EDj8neMTm8wjm1aJ1UIHEjRqY4NScz2GMXNqrM+VcMYt8szpiO3mFs2iEb2KcLGn7pL65V6/rhqU
HS3nP71YJc5WHCLTmzTkyMsKmsaerBGpvHyvWkgd5r6EL+4FzvEleAk7thUz5WEWeeq8/DpyNdSO
0RrJJ5I4gLo0SSkjKPgJpMmRKMdDyR2wKSCHIDtUizHcyPegzSjSyVMnEsXX+e8rZ9uVYNCOcB8H
kzNgxxb1a3c4TDm6W/vPvIDLudRk15iMT8FlqH2N5Q4tTIHusw98xhHjscEx+fZjQDYfpACPEgcs
tp5YiGq6gj9v0FPr1OSWtbaj51hclvmd8okYiRvJsKFkkhVcysByVQFQKJQnme3LIAcmRliyPHXQ
GWVL7pctWihOMd1iKgUEoqA385jmrdUHtsuKl9Z2lwzD1rUvsQb+B4vWsCYiqIo2oa0mG2ygDNyY
mjO7+q48WdiYrvglFipNLt3VNyOeV+lOmk3c0pc1aUFfxhqosUMO/lpf/8zH5nTU/e+0/YRV0pFf
fzPGvYTZrQtnTVG4cPS+jIELA2YptkbxYcTye3ZhPygPfDGycrTvs8/nKW45tTVBQV3yNlKGaeQs
0s+Zip4e27HVo5lJLtKt3CImGpmt6ehJRe+1cIrYNxcoRphUfN09IOymg3llnBo39kbH8M6ztKGV
v5ASTi1gKclCJaq8pagcpu0pYpG5khDZkJuJuSCd2kTT0U0u3Kp6EYU6WbLK08lLvTzlBGAK8V0p
a/HeyjGv6fzWI2p0vRotMeRWOsZNhdopz/ukuouw+z/Uqzb07xdywst4yLFPtCnSyguyU9XswnF3
/my2opFfCAhRdqCHiOsJ9KB75lG9fshd21U/9q+F4Hgn04WNgPQXcsJVysdOYoWCn6ge2mPOyHM4
tMtuZqn2peji2I2UYjqe51GiGq+PqdXdBixtO0110KQJfSZT6+V4OgdtCXRrY3pH2/wvDAp2hf1o
2hTakGdxOWMLTgaMrHgffY0OHBOa3J3nbMMV/0JMsKymjQOFMihjNOK6bi+i4CaYq31vniL9ruzc
89Q27fjNxH5DmgnzCUt+YGKahf18zbhrZ/U+Re7u78gIHrCrNLucNTBF1L1p7YAvFsqsWGZVgrPI
rZlUCsMh6RjkSRBaFanEHUlkJT7QZzsJg6qFzvUJFgy+JA3zGv3xrwQlPshzjdRxG0BQ4XKsUy8z
LmbZAmAZG6J3sFFRy7GA0svVwsnYEwCyvbaS9oXIyAheQa8zmucY4gaGET1Nl/phukhd6hSfNFR7
+aWE5ZMSp7B9Ab5p8yvYycorNGE0qoMB1n6gQx6RivKxGOFdSdq1kYqDNGXG0rCbwFzdElcvb+qk
2DcWHpa359VBotREcAakCTRTCfPKG+rTHO6JTGIS102EUCjMCyVsSvAxjn3kk4To+7bKFKdXx/s4
Ndvj0pB3JJ4hO920sGcVU0hi9WvJehVRc1l5dmy4RYLx2Kr33yM2kxANvQaGSQWxWXVQBLSrcTwp
dXPsa0m7w3kK29r9RkEQHKFm0U7Ay/ba7GORfS9yZ5ICSW8f/hsNwWmi42pOjQw0lAP2lfXAb9M9
3n9bZZ6JgcjSCyNH+kyVERXc6GBROiicaPDAboEFhoJ7cWHcUgzw8YbqYv+OlCDU4SeXYh2inLpg
7MYGNhsxx6hOpZF7fScZyZYcl9h9G4RFli4liDTW1zw6RcbnhezOa8Qfosg3RgS/qvWd3ag9aMxA
UtJ2PO1o3ddefSx3wbUs5pIxJHjXgJCi7lmFC3Xymv67zj4vrWw6m1uJ8Cj85WS4qqy86ZL2FVVL
qEKC4e8yerHCT3pnAmxf1uQuY4b/viKUzczEmCUIVaEfJbsxvLMLWVssF8g5ZgSXgOdKx8YYAmv9
/CtA2bF8xfCVBxOQgdU+Bty8TB0khiSicURspG0bgKD10GEEh1cNi2/kZcQyEfSXPiAnKAkcpQoo
+IsWg52K0nBLojvedBccjcatW3/02I6jSUuLS1KKgrNQl0Zh04iDm3YYMsJMQuAtgzcCYod7ilg2
tyVRSHF1XoAmODWdQU4FEBlJHTVM0Qt3n2jvC/h/mjITXmh6jBxBaeCKquadFlwE8yEJX1Jgo4VO
1IyujRxMbEPAg2MXpSyIkViDuEvPNBltix6Ko930fogl6/m++IZBzPhy8Auf4zOlnVPJEr0SdRXX
60Ut3jcZA8tz7JL80s4l2injSnAmY1fFSj7i++H4pA1OFo5OIUvLyXgQ/IgOyEzGVK4fCP+pGjqJ
zO1yE/rNi9hAKjE13aC/FZ2tsE/HakE81s0pu1eUoThUQZI+lyP7qugJucw0hgarsaOFRC025bei
LMivsJagYzUoY+z4mgzFg2q8KCHxJJfYpptckRFEOEVzNLMMEXT1ObmPDwDwvurQx00/L0iFYLBU
Qk/GleCV1RgjjOkAclH6FDDXUO+rTFIq2VSKFUdCpFZHRGVNXCDExf7f9KPVSJyFTCUEr9u01MSQ
Ow6mUp4W62ApT5n1pSiu+x6b5+7PH4+MF8HfVrmeY7U6f4Hqt512Tw1Js9h25uhNWOITFznKQp8o
ziO5rDFXh1tL8aNHDuG7+MHFf9g6uOnSVwRFTxt0eq20kF6zG3bNJcHyErxGgVGxXDeGg7VC6Buw
EFx/OS/IzXfPiqwYqzEyjKYJQRL2uRk+xNVVHu0V7I+UjTRLJSoEaljmsxTRDIlaD+PpR89zeKXd
TacWYErFXpHEORKDEl/A+ZJlQ6pwbQwByDrWi7FTs7Zw06ru3fMylCij+AbORhKjCgnDorlXDS+j
dOemjIDgHJQcMx4JAy8Fu0uq54xKPMNWxwXviv3Xm4uv36wwkF3WeBJxn2OQEk+d6iIM/QW1B96O
nnVedJK1/Mk0T3AXpLMBkzmDKa24SYfeS5RLVNTn5q79yxtDBDpTcRF1lKtCU/u1+bVFF3DwfF4F
tgPANwmKdeiJMG3QE2h3h53X1E1P6ZWNsUNeLpIPrmw1GK3PS6xFG+O0TKQDtSpz7UNxJNithM1Y
ujM0rnrDqzfF3nyJH88zKTkxsSSt5L3RDCnkOFn7ovvQ5W7TA5PTeBxkgwQyZyGO7RNsRhgxcc69
IYAdGuC180IEHOGPx3e4k7kLKUVug6un1xAUTVpNYG7MvB97iJpvRuuwG/3E09vAcZd4XqnKCBFG
YoZAjrLAI19iypeMJRyX08eSIMBWGpKoSeJCdMGFaMHc1wa3gaz9vNTf7Gl/Xjdk3+e6sxIfwA60
NORRWVSMx0mfbptalsv6wxHxQX1NtQGwIFyRQaEaMc0ROU87fdfdlPshdOwH5mjYCFnsNd2RPSS3
75A3gsLlGFhDkdACjr3R/iHRKU6xnaOSrPfaFtwbDeFabFtkCOsMTOk1VscrfDpMNhcjI8F/X50N
WaIsUW2wEZrZRVBPuyn55/zp/0GX37gQdNkMhrE3UAEFKCqHAtcOaGyD+1M9nt9+X6z8RkzQ5cLW
SVXPINZZX3vrkqCvQu3fkycDasi/uibocxpq/ZKXoGFRp9c0x072Ziqd6eGH+/sr6o2KcAcC3iKI
Xy/27vMPdJL4KnWHk7FHlz3AxQ0JU9tlgRVXQtjM+gkVLQquRoB7Qw9C3dFo5NjVRzI+1t0uGE9x
rjqWFHiSW8oZRsUxSBVx39QzELY/Ljvqx6fuosep3cxoMVIPQ+Kf10eJxotzkHNpLdbcwqgCDQhE
u7h7lzf9eW624BjyoFRpxjWQdHfVctXL6v2yv19wChEbpqAM8H0NV990lw2S543EsdmCR8hH1s42
1wOWnMhwFakZpmGY83eHIPiEKpvquec+IVSPqvlJK+7Of192H4iAfnOb5l3LMylT5po37GQcol3s
ppeYG+G9ZP/hkSaxVxHJTQ8BTNfWYMm66n1jl+0CL/lW+ZjDAUJifyHDT5VyKPiHrJzKTu+4CD81
l3yfhQJ4q/pzenyld5BVIP7wDnjTa8E/jFE+JMtrEISQJDjxzP34YUL3R+V0ezfbm/fnj5B76j+7
BSzm/vVmMgtKlrkHfy2fSh0jh5Q3Jt7bWiGbzZPcUMZv8IVVks8G4aT8EWiMsd9d8BUHHGnSxl7p
83xtR8r/ytH4bUMa6SfDWpC5xLyZU0++0r2wOXXj5777fp7SeU9hiIvR6mHOg6CBDbR14mja/ax6
5wnIjkhwFQWaktqUxyfjdKPZ+you0em0H6XegqvWOVUQvEU90jzK4teU9kc9HxzsclaM01S+xMpO
nT8u2u48XxLbwuSMoHtYNo6gBWek7gNMCgPv/LE2sGucx9/zYTJc2v6VQwSO1q8Uw5iyhnKvPszM
7QB8FhFJCk5iwIYqOIxmWOyQ6AjDtY/2x8kzsAg7ukldNDWMu+o632VXMlX/w1vUBKIqX0sNzL9f
uVKZYg6arpRAjs+/pt/0G44dG56Sb6XmjZ+5o4oeZNnnP1jzT6JirXSiSTiEAbrutB4bS/iS2tTV
nlo+HoLHkwwAbfu6fKMmPDzUKK2pMoJFxeowperlUeu2gcTQ/qCQb1SEoIKmpKsZAZXxpNyYu3qf
us/BR8v5sXv+XaVG+42aEGKUnZLOtA8RwgSFcoVhpeWUxgvG9cv0y3lL2/Ygb5QED5IsS2zREZT6
nqLV4c4KjWOa7DIZqKvslAQPQid0PysL6DTG8zgctSx0lOH+PC8yGoLTyAwriEJ+RlYPKPDmiZrH
Spd4Ji6P3z3hm7wEN2EWNjatt+AjiioXwYZjFv55LmQnIniJCuDIadnBelKlPRTGct+ZOp44VfaM
tnyJWm9xw9CxitlEAwC4Yl+dEhfoReKtuEEBuIJdF0nez1snsv6+wEsXZP/rEqRG/Fxo061RzHiv
B5JDkZERvFye52rJKrSjxaWfRTdD62QyZCQJCbHk0MZtMrMWpzJXnyL1a2wdykgymSgjITgyPVOy
McVOHS8NPnSAq6DPGJY6r1syEoIXS8qAsaCFoNriWpsuYsxzt9Y7LtLVmYuL15DC7xIz5d4/eRjL
+1hWeZbxwHV6lTBJ8qxTCt4GXU2NE0+HWQsdzZIYxpYRrpngf8SKSN1rnbrUIDKMjwsa83TL0RnG
yyRHvnlVrunwv2NFB0CCXW3koINh1OqY+7xxKvqn8e29gaVN78nNrKkJzquhRt8GOqgVyCMY5lXb
1k5mGhIFkB2QYPRzlOZjpYIKtT8aymeF7G3ZIP9mrmTNiWDxdVBrTcx7nWd38LD82g1PxUHdvYK7
HP7KZsTiQTeZijGjJ8cz48tk3FnBLoklJCRuWKwYVBgm08wIJEqsoy4eBukiLX6w4q21EpdYHMAH
U4PyRtC+em6KY5AckzL0qXKlpYXEcvjpniMlhC6DEpdzP4CX19dVGTm98lJOF0byoU1Up00krl8m
Ov77yoCsAj0oas9Pp8UVRvo9i2XxrESfdcEXYK6UJcCigEOrj0HpWtola93zOrYZXq4PSPADBpsD
rUFI4Zm9U9cuzyake+Op8wdfR4nFyd810WSuSQrOIKxZmGBsko/hjL7ucVTJcG9e9ZgFVQ/6h1ly
9cgOSvAK+lD871GQzPV1VNDrimkSxyPzCrrgFaYRjcjGAJYqDsLI8QSYFqONcgR0XbRHwhiDObM7
5+qnpMAsXBhKSrUSTaFCxmSJwhIeFvSnTr/Qln/KyL7W4+/ndUUiSBFmaA4yANJnKAeP1bXa+NHk
n/++5OqjQowQ0RqJ7wzqrkRYiBBhQLgod51WXheFDGFIdv2JCM+9HU2AW+O0DsuOb/1A0wH2ov7Y
HyzL20qcIBVchWnXtmZzRx4A0tycJidQr7TIdhBs+4Ms8pWyJngNpQrzsTNAjVx1WMfYw55bAHH/
D/pe1iEvcyBiL/mYN1pZNfDw6r78xKHUA496BMNUyQG7mHeyvlGZEgrOA6M/uVUybmkscXLtcigl
7kKmhYK7aFlm9WYJ8fVD7igBkLKvWPI0yHooZToheAyiKfUUcieojqVPeyx61p0yedLMi3x5/iu7
ErMi2INY9xEnRezQZe2HLLjprGyfS8jINEFsIq+HqLOSHpowotq3eK/F+X1xaHy+UdL8ILsdN1NM
q3vEEPxFZXVhHPHhjJjuwmvEYk6NoXFAItsP9hO3ZdUJPRmw5R9cPcVSE1UHaJyI5xqbZsdRsUuv
zwC4hxaLneUx4qo7Pv0r64bhWvB7TPNGTLidyyhPo7pAYoHu+Zxiuo+P2Fp9kLUB/OHo3ugIVjVg
UXxCJrv0yL79xJNMQJP+qL86xHRnXZfv8vRv5AQbY3aZWUYGGdZB71lfayv17OGBTnfvUfw3MoKN
GVFu94D+K70uSL2u82v1ossB3SILorZt+ScdsYyZAbO4ihKcUqUpbgk0H7v9UDamp3eXqv6+h9sb
MeGxrk6Toi0MxOb5Fbwl9MMr+2ne8Xnw9z7c3qgJNmZNJQkAIFR6xoBqYAhwNBa3lxMLb88flUwD
RRBXbIWvsRwZbJWBz6EYShfgPo/6UxxjCyEvxshae7YvkjfOhEu5zfWMjCEI2vQ5jh5S2eSolCPh
Hm7I0M5TCwLDTj0Vg5PftW7i0SPvU1+ghQcZVIBMDQVnkSWzmRojjLicF2emh4YQp2NXQ8tzho/n
z0smPcFhtGyym6aEXrClcNAP49D3ZYzezkfwEZWd6Rkwi2FU4d1oeTlmz1kmKXjLJCY4iLIsm74t
cURY9eyMFqYXitihzYXZHCxZu+Ef4rJ/GcLF9euDMTAwgVRwhSO8lSwHkoN1Wfn2FYfJwzJd728O
iImFTTYOtNVHiA/wlvetFl5ZWi15O57XASaWM5XWSEdsPSy9ZqkvGjI/GvZyPM/F9gFhYY6pqtSw
Df1XmSVk6CMWQ2Z1T9xAvxgBbtnrkYNWZFuRxC8yWoJDSBWgjY4KL0hQrXDyFu9SJXWyqkHh2Zzc
WZc1CHMH8Pvl/sac6CDqcqmCDgTz6TB02M0SHVghQ5XmZnKOiOgUWJTn2gwJKvmXMPuQo7dnKV/S
wbcAAUNlLG1WGrE3+OeBCX7BZhqhBuVh7WnxghOHWgaqVII54x+AOvQuUCVq+AfDeqMpeAprVGtq
1JAjHK27eNzL2temWx4LP/wos6s/RJ1v1ASfkVSzbRc5r8PUyYd8YRdtfKs2uZ8236c6R5Yu3vdF
8MVk5CozMMSTd8cc+adpSdyxnSX2IeNdHPlS6iQFthaOdz4Nnuqn/nCY0ZpRH/maM1lDuESXxLGv
MCqJ3ehc0IBAn8rDuBx040kFOGYK0FSiSKLEbf/yU9LioFeoYXdCU4KcoZyq5BSlsrI49x5nbEOc
6UoV5ADKCspKUyc6qi5x56vhogJsauYm1wT1/rSUuGWJzTPByVhWmJOxAE9m8jSiv3f8OL4vMfkm
NsGt0CEs7Z4XVs3xZVp8xfx03idLdU5wKc2oKWM8gIBy6D43uMnyvam6/U6bHd4jQWU7b2VqJ/iU
WJsrPeRP/l4DCnBSORXUTbWcpr2Zu30pA5T6Q+D2JkDBnyg5iTpiw6Y4SoIauTypgZdXt/8xbtN/
wzjsX4pUcCpQibzWQ4i089pPxA9Pg9PveAuzdRF7lsRhSuzKFAIREke5WVYgZmEMMGu+ocHqPDsS
JTeFJ0plDMaiKxBglzwtxCe6X7aSyE2mhKbwMMnyf91wt6uONjpLqkNuA3dv9vhobVH8pcy4K1ll
+8uBmQHjMuvL2dGaOzuVeHJJ9GEKjmGykrTGmgzk+tm3sQ+c0PIaemTE8ufm8fzxyEgJDgIrnctI
C0GqiGBE9JAvyoHluLHcKbf252lJz0lwFmo+hlaDB7LXu8szH5hL91ni6vvogFz/F1l2UGa7InhG
wiIU+jWEvf0p/soNFyiCmYvSgou+4gu8IiV3iMyWBF+BDJFmFwnYK5p7Oj5S6Y50mS0JnsGYBsUy
UqQjE/NhYvsgOaRW4jfsw2ADp3h2W9WditNEb4fyvopOqnJJ3vly+ekQRWx5tALFhpKBSXWfHeND
vW++VRfWJWa/8XDB8pDzKsM14sytLM5zmCllSWXAeyxWeOhY75Rq6GnTvI8amaOSnJ6IL58ZRqj3
CSyhLT91XYR9BofzvEiuLktwGzmbltTgwSJpdKdGdErv6vGISo03RLfTKEmiSHTFEnxIG9M0Gnii
N1o6N697Bzxd23os6a3ZtmlNe11abVFdBGFaksyKzQqFIHVfXfIJfNsvgS5Pd+kOFrY7L8JNplbE
BEePKfMhbDjEj0V3VAeO690QPZ8nIWVIOCYDzS+5+jpmHfrkxMtB3QFTXsaTsceGmNN7GgeByP5T
fsI5KdFAAj2F/FIDaaFm9ProMre+nGdq04xWRAQvXxVh0pAOROzkQQ1euvJDrHghfTpPRSo6wb+P
VabZdQwyySUvpGmH6qDvF5fvpJRHLps314on/vvqFu7sVsszG8R6HdgSulE+wFeobh2T0G0nLO/o
9WyQuCOZ/gkevpgXANsXfOaw84PydnqKc8nVL5Wh4ONZPehVDKfn/Vgsrh2ag/ak79kO0Mi+DBp5
+4p8E6LYVkJJpWUzPzEe3hqP0c64ticnxgoPvJd39ova/J0ExSaTphtIWZmcvehUtgCFDS8iS1YN
khyT2GjSZz0pNG5Ti37X/B9pV7Yct7FDv4hVZHN/5Toz2iVbUvzCshWL+77z6+9p+SYat8aDxEmV
8zJVhNCNBtBo4Bz9nkmG07VE//5Jb360coKbUOUmtWeTj2YqYbx+izcfMBigvvNWdDBSTdt80z+E
wSNhgpOAOhh1ZBBWN+AIboJWap2ehZEeOenoJ9GtQvV/UksoeIxU6qRNx7ir1+cP2eAu5oNCKUWJ
ELyFveEtPMYVzpvZYcSMTOr20+N5j0T4PRHuOAI9FYDVoAVrHvMmmMo/o24fa9SQHqWJ4Bb0zpRq
rcX2lOZFVT/pTVBSfuFkdnJkAYJbmDhnlTFChCJdzdpLnRJPScT3xaaRQks7ZeTT1La5N6tdq3rn
d4I4LmK/iJFvc9Vx7MzJ/DrF11rRXZlruEjMiYDRQ8U7SpqQJ8zLaE8935A6vjLSa6sYXLX3tx4U
OBvGGqPv55Uj9l9sINkkpuS4tMGSwXTDJMXV7d5Njdg/L4aIeGLriMXYtBkciKMwt1Apd3MeggIr
WSWn/J2RnqOsRERHriVcP8sYosy0B5PPwTImLx/9lGRSpJZOcAJxs6kLOL6APjhmB7NfQjkdr21r
JcyPCquakC3Y2lz10wyLWMPRV4MqABwW0N07XwrLAK1Z1OwE4bE1wSVYDGQD2wq9NIwO8babMZDC
LqTIFAgHJ07WoKFeLke+T0z+JGmPUVU54/hc1kSWT3gHsWtkUCXgTsp89errLntIqfc96vtCkUgZ
SjaCywlNUfPVxO7S4fb8yTldqH93nx/aQ0wtzQF8j06hZ94HVQV4cPMm21OvbGT14KJ/WmEMwXmp
lFZCitB05WCnKVYtLR4G6ylfiRSE+j7//SgDHjdzLVYe3Qx5etgK7cFK/jivAXVsdH58j0TIuiLP
M2/o4hk97wWxpP3kTmgvyL0I5DcUWfEvBGqmbNk6Y4YlxDnLBlqszTMdHEkGtjIVMAFr42BEYAK+
kbwzqBej0yfob4Fiv4aiF0Co4yBefYWSdeqlfeGkuu3IGDAkFpPv98cs7l2UYOXaakdKXmC4b+4c
DudRYsidw/xmhhODjC31KCd0OmC8CxTCoLwkWqFwPKUW75ZqdxfbV7n6qZkMj6ShP22L76IEW+8X
KR5jDvZWy/sFPHZaeH7xTvvT9+8Ltg5C2TEbGnx/W+XU2Tb1MetGp9dB3KqN4dSyy0QzdmVFzjvz
NTq3acIJSDuw0DNuH0CIwp4Vb3yx6p0U8j6U3+C8Nznh7/+tXxxXlzcLh4Ljr3Wd6sYbZsioFk1q
n4Q4WNWmlo08jyys3BnwdrJQnSenI/q7DkLkq/NOUuKa12iyfWIFzXCpj/vzxvCLa+u7DMFL1Oli
Rymv0cRf2QG8WAdjX+04E5fuLlf/gDSbn8xfGwH6D352g1k19kqlQF6Gkmf3kHiYugQwtyPv2qf/
pJop9mqkw2QllgFRUh6sCcZxOM1HdQHnNK6BCjchkWAphNMFz+rP6nWZpGe6ji2bD/3jW013x7vI
ZA9Nu15LVMl/EYv/2jxTnEdXo65SN55MAHvedDh523aR+xyXYfArw2EOoNzJ+dzzbh6EtD+r2CSa
jaYyCB26YT+jCSHaSgcUfP6WUiUOwjpNWXAZVTP9HwRLT0CNuvrK5YhG6MGJYm8F6ITkUTVEhdKO
/34UppvCtBKb+w2rwbDBG3QeH3fOOqfxm9aVGndz+W6OO+r9kFRWcChFMs1DJcN21IdId+wXw+XE
ScDYiIFQM6ALkQpq5/0LXOXPuvYLsxaFg8Jl8u3WX1vr9UDhr57u6/3bD5simYpZ5nO3ZpCR7Dnx
dBvWksPTHsVPDo1E5AXE5omMKnjVsHIWIY0b0ydM9kxgj2s2p6BQnc97fhCw/7xugO4bN4NjiTHp
0pwCcyMqCKfbfd4X7c3LHBkhQvTWopMXRogWR7itDM97QPAxc6cqkL3JAHqS6Bbs8/EZNbaf1ao2
hvyU+y79JrnV/G233UcPk88Ju/od9f7AjflMHHhbgiMVY70EdQYHW+mj2dmazJv0CwsdNksO3jAK
+58w9Dc/eiRMszCU0vOgA5hKRxsmR5GeiumOiDfU+gmuw9KnStILrB8L30Y/D1FgOW+w225MJqSU
SoKzYJqmDxZPSGPlUFconT5mFPEIFcwUwT8Y6SpJGydCmgABVyKuYDK38ceAY4jOu5xifXw7nuds
QshFFIyvj8sEm6jWxVmTzom2w1JdGNI+XgKlBLeK/GXtqCBKbJs4Cd5sSjNUvF43PS+1k+6KwNj3
zyUDzFAOWLCSkEc4D/GVrzAMK9diKLmqd5P2PFIXTer7XN0jW480c7R6flUe15tNcpX5838zc3Ee
fK1bXP85dm5UeOAm/sF0ml7G1p7jgaQk0R5h6SK27BjrSpxypON4uGyMOxl8iVRJmLJ0EVTWzDQF
FS0smv0w+wyuz/SNm82NXZ62UYGe2iHBT+B2FU31DIUkPIa2EbKZNvyPeyR4h6yo8l5TIAJtqc+8
fzEJ+tlpPXA94661UtywRNxlgqNgfdcUDIUt/sRRDuhYu8/wMF/IsUvoRdweRHDZdsW9uOdA0YaB
Zm8N4/W528f/b4Ilc0HCM4hPejIrpR7IqLzq5DCkgiqYkQenHAHRVfiSlxC7Rqyi+KDXFFaxNly5
qBmcEaMMRewOGIIud+dXkbA/8U0PlFigBeQp2WYbL4qkvlRx6p8XQeWyHyBl83i239oLos98xgpD
a0HyFKH3jnM0rBctoRI3sDORQ2SrLOwWzcC8HrRq1W4ddxH7DijJFMD4s+n0ytfz2lEbxT3WkYvt
zFWLZe4toqpwjW2XYPa+TP2eckvnKzWmCCObx9NoTDxtWQK+hBNaADjCk0nVAAgPK77tmRioqU2O
Hdgnbn6tFvgfJ6a1bjVPw/h6EXAK6yKkNo0SK3gNBXWAbJpgh3bWu/MItKKncXs4v1WUrQspRWub
FiAysITycJmu15JJGTqhhPjapyolINu4LWjh4hlusQcgNVh2u93kZl+r69rLPUa5WypciU+AvbTM
6sCbd9bI5+DuSdDs7K/KnR0u1+uOKnSR4oSUolB0O7cqiFteJqCcgRoEpdbuFbCpQGqm+tRIacI1
RMqiMh55MIm+RGHCpw7uJ7e+xJuPiys5MeFPXbXEl8DJ6Mqo4a9ZrT+gJvTmqdY/pO+cIZk51Zc0
oNw8YZLig+AkyVmp8KhidJeaciHbRBihShji6LjVrckYd1BpDa0vGnoZHzVUEnioLDAehT5b5DWc
QpIqJ1D5u/gyaKi1YQ4cD2/MbDdbLw35k17f5InsR6VbSUGO+YaY6iunllPwIh0alySdd4+wNnfm
OYw7oieaOuGCC5GWdqoiftsflMSZtNhZitQx69fzjoraNfFhEOAWKP3w55ruhb+r5T7oekHo5eV+
5KWu0gXqq+oOuIkTcomUShwvX7dMKlZ+ybMfmr18tVwMTo5R2xAFJ0+l6H5Or6UFVmIbGP2yyE4l
z1nSlxyvqopuzPGxVy8TCtjrF6nHuwzBINJtUaeYt30hmvHzXIban8MBRAuHGtc5um532gDf5Qn2
EStaXRsT5HWqH1lhRL3X8Fz9Y27z9/fFWaRmHNlscPyOKqmcNnY557GByrx6PyxUfn06432XxY3l
KLPRhqVZWQZZAPk1DjzliMP/E6LwvIMR3pdYOnEUKdczAyOiWLqyxPBhfLNRvVeUACGWzHkks5E/
ulbGn/H8NKufz58ebkvn9obLP1qvympziXEcpsiMXMtKHKBOFPOLjJCvo2RXkdPP1AbxA3YkMLKX
Qiu4wCHghUH+nmE4GGuAQ6drTKfz3Hdr4L8fCavlrmYSt+xEe2mlp9Fe/PQliQgPRO2RcFfFsFjR
qyXfozEsk5eZegcifI4h+AMlG4xK50aW5rsEVzjJB/7NeTOgjqjgAqbSbtqKY2SVU1s6lhy5SoHB
xElvnbpJvVqlgHaInRFnjXpAicqM74yk3cvDjYRCN9qQo57KNIm1E0eOoiECN0QEOVt0NUu7WL7V
qOyS2H5x4gijHjbLFIjo+2+xdq9QS0WpILiAJZmUyOZ9uXG8YLbNY6nl1CRSFf/KB0fAFNDGW7Zt
a2IBSan6cgIFEqLo4LLOYa/pjg+NbmE9HBZ/cP/BS+pJV3AkUjidkw6c14bzuXde3L5FOmsv7+eg
+rr5NArC6YecI3HCMc30VrUWm6/jNWcZxWy103vjJXMal7qQnjSJI1HCiVVTG/CfEkxCm0aXKa9p
QtRgT98xjiQIB1bqkgZZAiRMQcNQ8wUyi69fNY+qWwfSnrrSnHQP79LEOpK5aK28GVg6ACCFm714
xRhsgEYotnifSlQMP+kbjqQJMXzLrQ23Gn5mXzg5krKLr9QA9ygA6uD1qLiO3TKISkelGsOIXRPL
SkOmSnnE+5zbBFSOfvFJA4xj4pUuJsXmHgiY3aEhH6MpocLpzqMxteQVysZ1cauPum/KJrGgJx3I
0XryP+EoCiZ62g5shl7NcKiag11f19QoGKUF/xOORBiAd7IMPlSy4IY0LDc1VY+jBAi+QpFyKx54
g7ja9aEu3xnA1T4fAk+n3UfLJPgHOSo0c+Xtp50nv/ISOoi/XJDSvAE40Q1Z1BFWBScBYK+RgQ6T
d1rk9zwTykEXqD3/w6st4WxFJEI8Ujblwh1GdckfPJZd45th5GTosJgd8iJNmJxYVLL1uVM1Dvll
Kyg8Sy8JmqV428Oq+SDFRAnQ9h4Nn9hA7vPOhDCxqCTJ6ZZuvAeyAwjrdmm5OMfNnheXtNvmtdzL
AKDrL3l7XeVSHpLaTRGksJGSiqGGi7fnh6nzilv1QgIhHq5Tm8+1pV6f3+LxOWUFv9FG2aptG5Qd
ul18z/1j6kNdzx4d03ayWzTC7dSr5bACuOZZ9XU/a91hxRi0+tiFJPjFyTv4+9kRi1CmMk9bM0D7
3o/u8Kpx2ML4tnP4Kz9pW0QwEstPyaAybDRkrTrqC/EuP8Ro9uJsJ66CQtvgF/l+cLsQhEiEi6Cs
WnBCbEgbuU54pWHtHK1+tVqgymmEtyYtSfBDvVazruUN0BkfOuS9E4Xi9i/YPN41HnvmJ+LcEK5B
7E/XrTJZ1B4CZ3d9NYNtV+0WVz/Ib00a1Nvh6ZYvBkYVwzJV0xQBvVKAUHT6KtcwFQ6UnLg9aMWX
3QDuPP0Vb9a7320MOZLJo8tReGJmPZn9BJnr3RK015wYp9RdJVQPqg+OarJz+bShvOvIfz+St2Vz
ORcq5IGBkINBO/FBvShd6Oj0lxmgG2JPvj+/i1yFj/7gXaRgm5GqR4Y9QGTUN4GFoqneUHnE6bzs
XYRgmA3KKgPrIGJpd5ly3aqz29uBQUKQU6oIgVGxbRl8lZAzG96E53l+BGxf7dwVXJXMmz7/buX3
yEKEfHrM47FEgzvHy1k8vB1h1BKM8//gGsL/+F/vkyW2jwIXoBlzA4KK7DLOL2wVpITTa5EaTtLf
puPreas4/Trwt16W2EI6rVtrr73CARxnHg05R9N6M7lP1g0HBmzIUHDe9C2xf3TNma0NDW9X7u+b
Al0olxpVDzlpH6pi4T+maGCS+fl0ZdVUt4a0wIN0t0Bccmr2lVg1Hjw/bNK7BPG+k0rrCujatcYg
+xboGHWIPOtyw/iyEXRh5FKjt4RC4rt5aVhbjqJY7ZWSvesWYLv8Hq+GqqtMMzFMYYlUZIkiD2Y+
ww6iFsSX8nej835rzd4lCKfWNDelLmbuHRTH+MJJZuND9KnoHHZjYq6muqKSjpOWplqADDcNW2GG
4GQZ03MpajU4WesrAzWXmjoleRc9bQnvQgS3mkqR3DWVCku4s8L1urnhyWT2yuq3MY042HQi/J90
shpTbMPUmG2IfQdSV5tyr5sAa8we5sLHbg3bvrIJKSctTtMNlZmIw7LoFpp0HgDXBLV61JTyBmFK
ezpvDx/0AJ4bk2VVAQ4Ew+4IC7eVUaWYW2u4ch47LPk+tpqf1PdZQbXMflDlTZBqgjbN1oEjJ0Ql
yxyj0dBGwzWlm0wJTQo3+4PDFr4v2LWesU1e5slw0xGDM2PvTIMLlHOWZ8inw66jhpA+5n+CQMG9
aRLIhdF9YrhvDBxNkIHK2Ljsnxc0stJArsTyic2DslGD8ANjQO7afyvKP/uMagX+cEx/VkdsF1w7
lkfMxP7UiWuEHIZvuTBQzLF9s/CGV069uO4G1Tlvfh9v84JYnvQepWAAurc6s8EqakA7H/YFGKEN
L94bzuZ3KGZSaS2lJfcjR+IKBuaCLMMyzvInBVjn45MVEyN+H2O5oBLfyiMZDHFVX2ysZPkKSu1u
r2AtY9922/mC97cwD5DMPrGMlHkITlbpQcqZSdCr8ziMRwHecN2XfLR3eeC5xnMkdRuhFlLwG1NR
98OaQKAmH+bNkdmTQuL7UUoJLiMalcJqU9jGyJvwVOAjgk07AGF4uh98DkBVfqOKE5RaghdRJSsZ
DH7MDBbYw6Oi402Fglyh1BIcR9yZ5WDosA/lRjs0QXxRoHaJuQ+OF9ehzpNXDjXgddrL/+18xUQp
NpS4nzqoVWtDMNbXA1PCwb5OmoCwww931DfbNxXLYIZt2iK6erFFi6lr2LLWt0C/mAXxZ041CkAZ
XOAWynucXElFNhhjmmogbfr5pOmAFZxbYzDcamldDTyPefz5vEIno8qRBP4XHJ3lpqxXaY16w53y
z41+o9oXPUBlk8k3QXmSEZXtk8Z3JIz/fiQMUzmZPOlQp0EetqDkhwVUiXh/2uEeCREObiavmx7L
ENJ5ORDBgegWeTbwXbNHVMAw6PTvK27cJI4ECqd4NOq0zgsITPbrK0/SE2+7blNH8XnP87+GBRek
CQfYmNppkTdsmMbutnTfS955gzjt3Y/UEU6vuZWTrE1QZwisux9kwSlgwTHIqAKjLn+IXHAInpdJ
2IXYmMFiU8klvoLyDE6V63h2yubhd0SYmq0ptqLK4kh1NE4YrKsbnCTjdWuVfTk/A9Jod14IX5qf
rmtve/MuRHgwMtBQbehthcBYro6GgnbzkgNOkMmOas7elHsK+p/Pizy9dO8ihfRC6XQLTZ/Qa7Du
0uZLZAeqRBHAUmoJXmisR60ZVqglgbJ+GnzL+j4pd6q2m6ynut4Pxb/vnhEWUvBKeMUuVLuAVvHj
6HOUxNItvikoYXdueUPFDoXST3BLcpobDUiy4AMD3idW4I7F+UFwoAM9dnrwnuwH4Adz9oI94C7D
8zt42se/76DgrzqjXDJThfSe3clR6kzJn+cF/OJEv0sQHJRaRBmG7N70i8LKq8PNdEzf/PwjHmc+
cOUL6vpI2aXgplKpRdN/gx1sp0sjucDwTDy/nNfrZMxX3tUSHJWUzjKmhGt4DSYPXtFaldsXY/Wi
JltzMRgGsU+/CCx/yVPEihnmWUtriSHP+sLNBKmap5aOhjHC5l520JxCvK2fNwxFvBsD8GGMMMeA
nKaLvLzPb8ympNIZPiT+a4+liFUy5B3N0NjQKc9z9I2xILfLP/SqvKyr9aCmz/Yy3q/5DNqugqKO
OW8hIKv5ORlohqXSBxOiSzv+tGpL7KVp5ddr9O28mVByBF+Cm/piVivkRCAP7DTQkWipWwGZ9LyY
j20dP/kstGT+rM8WF626WNzi8Z6w+pXHSejtkGPWUZ0+lEqCyygttVJAwYlgBhkIKVLu5woVWbhX
OGcagtfIknXOJIWb+2Q6YCXegQneSAE63VzVpLDTxYa/D7MiTlDnc9LakwEfNaDULjkAtT7YvubI
QeVLcLrn94pSTfAc5WjaxShj/Wb9eda9zagcU89cc/yDDp6UZm+93kdJbzdN27AUWMded/iIQexb
jQPE2BLw/+suCbf/5u6VN0M9EljBTWh9Be2A3/moBIa77aI/69DEqz4LgNnYkrcvYj3fluBIIpNA
OIBGOiQI7HJRHqbSzTfVjfD83Hw+v3OE5b/56CNJ87D2HbNhJlsHiNp0dOwi2/f67927/nb1bxH1
SMySdQVTuVsc+yCNmTsk1BsW4dzFQWqpVyw7Qpu/O4NAyKzbgxEpd+fXigpYb43yR1qMmTyvponF
0hVnCTY8J21Pi2MANA0jGXhVDbd/3ZX+sw8Ua6BqX5q6rvF1q76XwGYrWJDF5HQzjwxnPJM4TZ22
fVTpM/TiD9Mhr/Dzlqwk2/Uef5m2yUljyuoEf2E30zxhrAvpaJI5DStduXhWVpWIIIQUsQIqrU1l
6zkWT83dKVE8aTnogGQmjOKkFCbbKh6+dbxaCYmZXUw1Qz7Pr8c/yEhsDBp7kxvdbL6KC3KSO/kT
lWJTQoUFzGe1McGehdioP+v9q1UEKzXi93Hsg9veu2LiJTLbwMCwNR0uxgZ6X3g5rXVLtymd5Vtx
IT9rz/z2IHky1dlLChZvfcM0ZHEFwaPu8IfNOlwxYA9AnuzbhAFXtIC0znJVhCZRhyUWVez516sh
X8wOi1rGd/bwPVcvNbMirpcfuySEVeVn8ciHsDxezaSEcr2/IC5XGKgB/JkvfQbtNxqYii/03Bql
l5Cw5WavNVbPRaJHwQ6U6FYnhw1PupAjY+F/w5Fao7XZtspPga6+dX8MN8tFt1MXP78cPY5rPFDP
Q6fzgCORQtKWqm2t6QnU+uGyNrTZ9YEZ8ja7f9CcdDK+HEkTsrd2seqiBpOxK4ery0HCgE2fgNyN
vVhvMw7VlXFPeBZqTQXPUjVLrw4zFJxLnwFygo9T4q1jLNyYIfNoDvKOSuROX22P1BQci1Kr02Cv
UBMM1NWe9wyxW/andoPhvNnjtWbJG6kjwc/zh/DzLlMcGcB7ojYrCWRGaAeuvPZzgeePvXWj+tlh
oiyVL9o5YYJzUWYjnTTuXJh13UUvlpQ6+nrTSX9KSF1t6rgTViOOEEhSs9mRxF1K+6JgzJxCriOO
til6E0OP54VBm0XO/KzMDyXGsIo+p0yR0kNwIau+JGZvYIsaIP7fKGhKnD8nQfSpVd3qMbnnzaZU
qz11vk3BpWzjqE/NBJm9z9v6M08GcAOqpkaAQeJbCvyEFCe4E623QW/ILX92FdXlYCvWfnBasJjw
d8U7KoLzg3TODgV/Uk5bEckRxDGjcXC/8OvoXrbQSGv41bSfum86hTtI2YrgTtRkVtvIgsRkmB2p
aJ11fSoaylIIp2UKDoTlia4xLqW4lF3e47/sbHc58MneJrT3VNMooZTIVNIU6lBvvBuBj7lF812f
Wc6iUlUddn6zRIYSa6h7ANhDytwFxmEMbdPR9mo4ps64j57opmNKK/73HEVTMCnJZq7AbaTFa6Ht
MIPmJAbxdkQYoMhUAjxUsy8muI7UuKjz27K/1NIXa4NBajdd8nmY/fPhjHAhIlcJ+rm2MS+44+2D
tfliR6/nv0+tGf/9aM02o9hkxtPVbWg92zgoQ+7H68t5IZQSgpOQsr+EMGl2EhWzbRR1PP/CGb9g
iX4Bg6E9iDyQ/HbBlH/S24ukDWjwu9MWjTdQQ1Et2xKnwop8q3K5xg2M31p4s+62S0PNMUOOk/Tv
2abfkt53acKyKU0l64tVQKmDEdqpwzNe9OnOQb+fQt40G1MMzaet4V2iuIz9LKHegLvfhpa18fOs
3fTj4+/YwrsIwZ+WCohQxrnEHay+ndVb6V+PbgqLJnhS8D7EwErA9zu8LFSXmxX2WahX16VN1DX4
Wnw0ub8VEd/6N9uK9I5BkGxfV8ujIVWBpClOF2Emq/56ftF+EWbfhQn516IyS9YsCEM34RZwLD+g
91+mezl4Q+ginM7p0/QuTXCkVVJbBVBd4bjbwekmFzPDjrY8bcrvPC3wloIfx0ls7ivMcSiAGwgD
H9OdWUuf2+1fD3T/bA4ikBBYi6tyMSHCqh5bkGkYu6VZnGlEK814XeOJ9z9ulOBP5cWu1mjA0rXr
rtrzZ3jJBYhFemmHbxBT/xbLQlBPcBF9Hvd4eoWLGOwbVb1Zm0+TRkQ8wieIYEKGhnuwpmIFy3Rn
1FdW5NjV5/OrRokQfILUqUW1TRChaJEzG0HW5n5X3Z8XcjoIvRub4BhqaavMoYWQlR3q6aHTiXWi
zqg45CXlRaG3/H16dnFE3QINHyAoCqU3rKWeoB34xZXzb3XE6S6rn6x0q6EO+pfd1Qebb2DiAdV0
FldxK3A7zplLgS+RQgXHoG8zOHRnmJs5uBYGEeow+pTPLvtU7juHOfOFETvx0/l9I9dVuK01q5UO
UYugBJqSt3WddvL+rxqrTVSzCCsRJ7fmRWr6nvdOyPVjZ35KW++8NtT3Bf8w2mze2g7ft1W2s4c1
2Nrfa1t4d6siXpCdRDPrI5hG24H0kw83stvtXr8qrpv77EC9AlIaCTnDILd10Y3QiHXBVlyxZvff
VkxwDiuQHMuUv7VYy5dBHwGuSBnYydfno/USPMNYWapi8JRkzUNd0hzFuJFmCXMUbhv59naFNnrT
oED7iBgrwgOpGA0ABwGEoo97B7LsXTFsF/L4vLGKSFQoSULugH6+KFl5NE+Y5MrNdWa2u2nzZ4Nk
NefH/0xKJFKJ5PGCLJwH28Hj2NCZJ/lAmOU9W4rfhcq/Jpv9OfiJbYl5l1kz40s4bNcjmvZrsu5M
BCad2/7R7cjE9ShT+ElqtPteuy4xo0RRX1LuTeQRMTcNcJs6fGpx2VxyZkDb367zvY6ydnRPdgme
Pq0mBpFA+WIp4uCLBfoBBZM8eLTaT8xRPfUiCazLsQH2Q7LTv+ee7ZHE1JRM4QTHzOowAQUDrG1/
BVizrpNdD6frJ+9qCUc4TTJkQtwJYeA2LAH/AGy0i95rL3k/bH1BFYVOH6m/xGGu42e7WCxN6oDe
hPZl7bmzHENOnPKlmAjPd9r63qUIB9fOy66Ken4bS0cAQj9UXe5sZO36/NIxsfemb7alA2gjLkzz
RYXx8GU3V65+lRS86+E+dnnZ8LxHP/0izN4VEyL60nZxaxpQTAuHfW7y6QcAEK7e/Gn5mvn2XqEE
nnZM7wKFc5whvwTKC/brL/ZNy1PCvzgjqDNGbZsQ4hV5bK2hgnbrwty8uu/Xa32tHWINKZWEzN8C
bRxQ3qDSZjt8niPyml3/srgcTWB26m/nxVE6CUFej1qgbnFTjNZ9x9wV7lBxz4v4hSN83yTBTbDF
0JeKy5gPfMqQA070QbnnAAX/4GWKMnvBY6Abq+7XAdJA9hJ/YwczgBVeLyhaP7JgCOOA6qOj9BM7
cDDwsLExwo7NumO9YbFFwRjke8WtPRpOiNgxsf1m61a0Pi6QFhuB3d9WLLT/6zl+0/goPM4zqgQl
wxoml6M/P1aI+KXbgvsdZ5n3uP9e2fpvCxHbbjb42VWZIC/TU2etgxYzjmn5TNgh4dzFrpsi1xsg
7nDLqOxvto1XGnO6bcdhb3SfCz1yt2l11wHPp7Pi9Fn2SbeinWlVf6RS7FezPTtWTJw+0nQEl2LZ
Wt0pvC6XzpjQwasOHGYsOcsBsI5h8ZmKCZTtCL4Fj/mR2k+wna5xWGYCAe8qZalHrDPhwcQunZLl
ZbHqUEq7Gn3uwobdcBjBA/OPxiN4sPyYm77bjuBdbMPolYafvsFAYYafdsktsl2559Rp1CwuFeHe
er2PToa5blWWMQTVtXm7KMf+5JiVJ2MWGGejDsadTq0nsWli3w5L5txQeWY3mZlTr89blTpNuTnn
d40v05llFMcXJ3T0dTk3jXzboaea6StgpZvmlnUX9kKcROIgMm5AR4vICn1iGa+lKXbkVRWmJe9n
oPq29v15nSg5Yjoy5LI2MMhpFHSnpa0zAZtnGF1FoXhLKLsQuQ+6uGs3fYRdaGG6s2X0Qkj+PDrK
4Q2Gp3Ws++jreeV4HPuwYarCVCDZGYZuCElk1LSFYSkY1GEdphQlwCtUHUji8ETbO2ZbOGj1rxSq
DMrTgQ9CNUXXDFm2FIj9eefkKk5+PLDnferK5rPdv7LqRmuvLIMogJ52jTqf4bdlVVfE8mQ5r5E9
msaP1C7dKTuA5j0sLucutffU1NPJM6ZbJsM/dIqJzdVyxkpLnqI361fzu6oKm5go7FEiBN/bGnaR
bh1EbMa3NN7H84NmEiJOr5nBFEOxdEUB7szP22PXupz3EmSUYB/yVDBJondkfFkDDjzaXOnURf20
2R8JFPLv0d6mVFEgcAj4zLO+q93hQvPU0MY2jd+oPOG0PIuZJqAQNAYTFBQcc9PUR4bkZ0XLqYUW
IF6LKAdI5Iax7uw/z5+y0233mMZU8JiBpxiRbVZtVGONNp0P77yVPgI9utjCyedtF8lEGD1frg/H
612YWDtKp5ItYw9her+3xj3TiSH1kzZ49H1h+fIBnJX2gjMVlX9urZ8AhnTJCajgkzLQ/mnBJekY
ZOW/Hzn3AWOycyRpMInmKp/9TjngEf38ppxaJlVWVRsTqyaDh/hZRKyWaE5UUtwvtfsBiILq4/nv
nyyHHwkQp/kmrS41jHGYqPg3l+huQz0c1Q1/g/f5h2Bfp3KmY4nCzoBQZLUbBomN5lsA3QKOXBLE
YbP6yT1vpaZIlE/t0rE8IQRLZmGtMV/CZX5oLd9QHg2K24YSITijAhWpeU4z01XTS0lzk/K73BPv
jCdP57Eagv9pNyBzmga3BJBUgjznJmt87YZPxRShKoXnzeJUOnEsTLBsm7WSuc4QlseG01m7tL5U
NQujHd55OdTCCZFCNowtK0fIiZW7tDrU2Rdl2f03EcK1f9n0aIx6iFCnyrXKh3ysfO23KqDHCyam
5kXVqpUFKQygMuplEdSueh2nSJWTXYe3e8ItUOsmuAUDKLtLX0PcqBykBt0u1zOF/3neBFSxPsjK
ushkGTbddc/q/DoqQK6fvCH79hvbYzFEOLg4zRQL4MOkYfuzhTcHpWh68lMzcoqJMLOT2YJq6XDU
NuQoYsqvzpMlZRxrwLji6G35wb5nN7x9l08b/tYr6rE0weMUBeCsNvSbAtVDPvyA+58cFCM5AF8e
UP2EJzfKspnNLDzyaGKIaFMmx+YIjIi4ukj03TTj6jSFCdLk8zt1KiFWbWZCDJbREnkSpN5So5jL
mRa0A1uPUneX9BdTh1HAeX9e1GlndyRLOE5DgmBbcRCK5HIBz5+6a56shx+gA79TKDhWSzhK6VJX
PyA2DPnOHC9G5bu2PJ5Xh1g5cZ5iMZikRiq0yfrWkfugiHUniW7LJWhSKkxw2xLzqiN1xLsSaHgW
OwZ8EuL5D0LrxMvDLWQBQKQ96qX59Ll63ydxcKLpV8mYJUgbD0vAO2cjLw7ry39W/ziVC+kKsy0T
0AMMSJM/50JZvRpFtSK+WnnkGKBj1L+f36dTXlVXDA0DaQouFeLVqM9Mq53XWAfowPes9zr7yYjD
8yJOHVadqcC1Qm5qWmLLQ50P0sQ2wI8YMLctAc3UXSsvD2ZEndaTuhwJEnyQMnLO9rnT3TZ2Rt21
5y/GRs21ntwQPv1kWoqs6aawIabeW0nfV7pbtXfK9sfyO71VuiYjKpgq0NPEK1DWRE0jb9ChGhOP
larbUz2XJzU4kiCs0lp3gAvgaDDl4kXZ5kiKTnjNkxuuy6alGvr/SLuu5bh1ZftFrGIA0yvDcGYk
WZIlB/mF5e3AnDO//i7I51gUTE+fq/2iF1XNYgONRqPDao2Z4hsh0haGJlmUPBbS4KHSe5INJ1eD
kJr/tmdj9A0O/47NWyRhZVMMCnAsGaOAFGlxitZ0rRTRZVtu3WqlFGxXMFuVFR2vE/DCCW58n09t
F60hc1mSTvVptPpeP0tlh+AxcvXL1WD1ChW521VqW2eIkSiahlvotZAoS2snDAgEift6WkOvaI9q
crh8QAkIsSVlKqMKxE4mcwfzYdb83nhsc8IG7CmdgTlDuq3CaTb+CF2kqdHoKJZ3+/68NkEhEyLs
hg4MpqE/1MYcdlP0dpoQhdBtnOnuehtr7vDzV2kVmsAbFFuC+Yh0QXZfkQYzEL+CRuCPoAwxqzV0
M0D7hnP4BSNRMeBIQ0nX7eDxzBCqhL5T6eu9fdoiCidXnqx2Kkcg4n0fqYHR6p5u//z/68IWQ3jW
dalkakPJzy47W+bHtDkoycfLEPsrp8tMNZABMWFEX6v00KMCLmkT3TVVZHate16RzXtwpdlBJS6f
dE1TwO3ZCmODKXhXa1bJYNdJYVfbz7LtJpHmWApGTuT3ZjcS9m+37XELJpzZupXq0hy4gLGD2pPG
1Q5whJBkm98bZpCcLEf15CM5dn1XP15kFH2uMM0wkWgCbKQ8ao1fKD8N6oW0e443EILSFzFLZJlh
GXMMQW/b9+jSf5NyaHAVLAOvF3F8RTmVbdXpEGI8gH3LS84SWN8b8B3whM9UOPeX8XYFMnGVc+cK
8Wa+pps7ZNayudBX+D+jDnYi+dEq3vBsNTYAxmuApNFkA2O1dJeFDQhEXDxpnLEiQCgphBPF5Km3
ZUxodmM03aGUPrBUQqcpBOH8JK0xt20PMcrwZqnuVSqcRP2+cGSiUbLkRoIEqdy7dmM6EpXE4Qst
vhI2GyHecvrYDSwbgaCXauIiV+woCzuonR56Q2cSod7do/iy638MbEIOyppraHGFisSm+jDOX2Sq
62PfzIB7XmE4KYyJ7ojKpDXUBzwOrtrPJnrWecds5mpfmDMdVFx6mFlM6Nn+NWspyKEYuMpxYF5r
s6VLmJqOYkskwjCywF8/WbyRZgQHd3bAAepCl2r63H1vIRvALGaYMpIegmboWqaVmjky3qqIOmKe
hMCIhHs+wFjypMfL5uAvaJBNNhjDBgr2IC+tai7UlcGP6HztMAT9lXZjOLwRn2at3dMSm72ACas5
L2Xb9BHAmta4WbseFWPRp1q3ibNLwYjWYWjXAqltrN2cgdm1cNCA7PYa1f67C2NooLaCr4qbXVi6
sV8HaUos5s6N7UUrIo4W5tRd3h8KQ1ix0tQbJbLgqtoKio3i92HVnzSqEnvPUoCz+rcgwnqtxmLU
0gpB6mae6vcGOEl0Z2KS+UO2zaRwqnScaiK5t2f/tpiCfV3n/y5ej2DglMpORM5Go9ZOOEipbWIU
qIa1U+Be1S4vGqwC63vijr6MuczB4vWo2KJqKnZRTY3JFrxzPDsFVFOV67hrbGhFHCKwKsehM+MD
mNwTWr67gi9AYnZtYNKCch4AxTBEmfY+ptjG923DBkFwfroo6YzK5nphOy3KeXh1iHaj3c8+urnI
haPkUV+b2joNE0mbgKa3CxjHZGfM/cuHiULQXiMYICiepgwrttrnoXWV+uO/+32Ov/GtmNwlYzhA
ArtYYnRgpxL6JtKwogrYKTm4Cm5w5Eo35qWHHKN2nSgf5YTIq1K/LxgdYwZ/pTpxFc4i+YD2zuIg
UQOwd20OyrstWbMwa1GMmXTWMJkpGM7cjI0YPaa4efwVdezXlUEIs3uF2xskUZooM8M1BdKQnNLH
X28v282kQ3LiTjb9Ut61ABtAwZzG7SLLSQ41mIqrUToXHeplFEKV98/mBkSwn2GKWoUqAkh8DUo7
7gvxQdso+ZMP/f8wH4TaLsGqhd2E918FuAZ+alXOTmJetR0KFKbj5TNEAIm56gJJpGzQ+BlSMbQ7
srx8XJ1WPU1KS/l2xD6JAY1oyJCAKAFVfp6/cQakyNdMx3gEj97g1g6W0bU9pD4uC7h7uF42zhbM
XDZZodV2UMckyTyjtr00JfIDFIJg5qxRq+sp4wqfFae5i07yeLgsw64nvjlTNv+EjQWa0pCNXQgI
MIbwmuT1WF+h9u0AivnFtW+Kx+YQHfTvBCpfGvFFs0UV7B6rkd7Tuc2QjuuBg2Zu7evgBPqfKq8p
NMFurPFsRBVHqwqwpjE/AWe/YZzML5xlcTqSHLA7mo8yNMxxBX+5IYNQ6fWa6o2adExiDEO2wYXc
YYAIBlfkHcreCP2ggITNS/H4yOcGscm0UH10GEc2qnTrx4R8yfAvFvbrlUTCfulw68ImA5ByawXY
r6uwPORX1UnF6Aj23j7VVD3fzol+BShsWW4aXbmUAJTXm0H3Wkl3EkbRb1PLJ5h3RY1tvU8QoA6T
4lR1DissBA+/VRTb7M4xfiWMYOHTYlFn3JsIhGNIed8XGJNDKMLe1fgKQrDqLB3CsUN5JA5U9pXP
4rP9+CdmxD73weXuSvW3XNwfPDeEfqQlLfI67IG33sLeXrePJcqCmIdcM59qJR81n35z7uWZISTT
NEznwakSOWtiKZHLVMN+ca5U3JegdQSdM2YbtR+oNP2+fIgSWAqPrv0x4qrA5PV84EdYNn31ayL3
vhoS98e++v3GEPkcxj4quz4GBlzNQ109xfJ4Dtc7laKA3/MwsG4vQIL3X4xJMmaRBuWIneRjf839
fwQiwPeNmSXJgSI43lf3FzjhXpwxMqpEHgrufzY6bZ29JfP7Sh7BviasnltsG8xe7/f1g726akpE
wSgZBMu6dJEO8ksVzkvEHA0TlBKqev4vR/ZlmQSbqoIOqQsTSGF96MEuyMc1GBiQOj9P+6ZPDyWR
YFGNpF2i2OKLhv6jtMsdO/Uu3+oUgmBOjS7vNbsHQtzdL1HphOzLZYDnBo0/riEVeTIUvCIpL+bi
8gLT+/q6Z+6NDg6CMMiO1dn8h7vLeqD44T/DHb1u/Kv/xLTgqPLUOazO68s8Qc+vvWISgNtYOD5y
VN+UcfZ9GOtgkdb3kq76hJC7dy3TMRsMpTs2KopfA+pZN+XhXIO5ED3Nq4fiQS/8DofFYegSC99R
PVW7VkhHebliySZDUdJruExSsmJREN5HIZZTyq0TT6ubzoWj9MT7bVc/LGSCMSbMUv7gMlLkvEdw
GWdqiLMidhmaIDw51yMqibW7YxscQdPrNVHjsgZON6kfs2x1o+F9trQ+pnB/USiSj92LYgMm7NYa
tqkxFABbmm+ZEjsK2g8oilcKQ/AfpALFHFbGF24unSRyQLbgoDP3st5RIIIHMYxjnYQpQKwqwywG
P4c/SZXs7Ns8GxXrpo4SEVvk3+HEnEtR8dW6V1Fr1wWVi77pn5gj9DyihqoW2/cYNnhcJTevG9xE
IZrdFazcr64oFOW75YKwIfdP4uDyCu5Kh/gxNFzBkEfz+f8btKHt87pc8JyYD63q6IfkbPrJ9QQv
TPWqhzcRxhoKU0xT4dfpH00HUdPE0Wwj463ZZyPz8+69TpFb8V0Xrd8WQrjLTQT6NatA0RDPmmhX
WVBc8xGcDeW/8t+5hCNYIY0Z6iglwOn8yUfXIeeK/2Y42R2qEby3ELy8WjhBLSIz7TuN8YW7nfzk
yLmtMqS2ObEvnXnaM3vbJeQHb6MVVmtog4Iz7PIAfF0lTt8R9+Le0VUMGz1CNmOYZSEgGKsUr2aD
lN2M+HHRy26l/YhsisiXQhHM6sw0KxlGJND78KzrZxZZTi9TBVi7vupWFsGeqnU6sCUBinyPXiEN
hKLVTf0pqRw7GG6TW8pC7G4OsgdoC7FxkMQCzGho7XAMkVqdtR+G9i2jSs13F23z+8L5aey+wPA2
JJ8HrZY9O4t7p2zl7NAqKcVwTkEJRygZ45hpCkRZdHkM8kppbyNTf1iNKTtcNnQUknB8mg7tapib
jONjhuPXxB7zH4uW3mVD9IbMCAaKvmwP/5LN2THVdFpjUJW6lq4fJmafJbB5XBZmTwNU2ZTROgiX
SxZ9SsUuKquOoXChHbkJmF3NmUDY87CQBEZViIZi1T9KvvEwT5gRI/O8DooToaJQqb/Vg2fKVJ3A
3r5sgMSI6zwvemnlKPJTKut9ty7eqM4fzFD2L68YBSM8J8OoR1muxWsJ409Z6Q8mrvCUCDDsrhmu
UVUFExLKxwUzsMpFimmeUDFzlbzWBAvuaBo/q9j81mHI0Rvk2WCJ7pVpLForQ55MjSWnk/LUGdjq
rdVbzo26ARJcLCmMmlkLAaRW39f2U1z8NFPKjeMLI16kGwyxksruU0nXYyxcqirvQMmjecbMbscy
WxwjZLWTDjahDnx5/kTUFd1SbVnG1OfXZ3SK0Qee1Ai+G6qMbgPJxfSmoOuYY+nr+7goMZhtIFLO
+0LidYRCPLRu2AKkEeESjBMsZKEs34wyuynU5KrJs0OiS6Wz6uobDJ5q2hh2iPmAFt5Jr0Vkq1Xk
k40ActpNTlSc5bY5NOQsoF2pLEO2VBgjlIOKMbXSlO15REytakBoPT5V9U0T3hT6DXXp7R7gDZBw
gJlSDLFaAchOruvxYEvXMpnV4r/xh1ZsMISLj4XqECEEjmCAdOCTSuDReZF0GH3Fp2fe76kgUvQW
L28GyZTIMZVz/6fXQ5R+VncLhl92MgK5WeqZLXMwXsnVyVtjzz5tEQWbAZs1KXkHxER9NMPKGbPO
0dOgJWcQ7gIZiDzwcvQ/x5Gved3lc5s88+DUZjCGo1vPbvuGxi4DNe+KjOIXZHLFgqwowhpquQR5
6o9tWPkzyt8TqppnX5YXEEEnyrpXpmSN4N5j6PkU/WDr7HTNOSuPlw06hSN4QvCxVbkrgGNXN7Hm
dzI4oOt3EfgHLuPsuQ4aL2ADVbqB5RPs+QxSqWiUY3TOL+/Wanba+PtlgH1BfgOIhX+W0VvSkmLz
i/b95E/TY9iiyjiM/50cYsmfYTf20heAiWvLNcumduZl+XFZlL2H5GatxAkLkyWBXCzDWvXZ9ZyU
bhE+ZPExHr53UVAo/+hG7F8G3NkcW8cjXEWRoYnZp8IdMWlmGeZjYrmr9XXERDDtDS0VrwD45m19
UznTJsmOLRfzrJyu+rnWD5WsQD5CkL0gxisg4fYxQVHVTiy1UEY4euv1EGQB5g8c7LN6pPqWd66g
V1CCWauSqS0lG4tm6DVaUa4TdpexxFFH1+yJCDsplnB6pKnrbWMAVo5OduW6C/ojiEJ6XBBtMFKP
1708t62jjwM2Dte4KrZyaUqY6ZVtmAgwoEPxZN7y6BOnMAtVt/MmzL5Zjp1JHCyuY8Il+ApUMHhL
3fV9hvSSm1XvQG5QZJWzJv9/T/kVhmDslsxWxyKFYHnnS+O7tDzOVezU/dPl40QuID9vG3UvmJmb
Eu4pZPzm/BcXL6pZB82R3tkfVheRm9j5HzjM+OdfWkLhGNur2iY5ynlB5DF/5hNx0YUHJnzlmQJ/
OYL+d66JXdvr8ni1pMLJzpYyxhxoYJafUZEz+ZJjXo3H7qn7xm6lID/ngUpwU+yFDl9BCmccQ+OX
sSkAye7ZgtBhF+jvtJvu84B5dcXBnJw3FDe+AhROeoE8apq0AAS/Xgf2Gvsue0Nz1isI4YDbkz1r
Y2OZrtQea+2k5gcpCS5r5a6RfznVYuWkFKVogQBzjltaH6Ti3UrV01K/L3jKhZZkQ1Hi9xf7Xa19
scz7y99PGAiRv7YfFaPAgxHfn1dOPINtszs0FfFa2hvUtt0IsWsfqcwyN0psxHqr31ZfkRhxi6CS
nOg6ux790FGd+F56pGiaSVjBYtTmf00uZ6gxfLzMmo8cG3yfT1bslAuGY/VBeUNltKhFFUxGbUdF
Fc6wVFF/bau3teSbw+nyvlHnVRdMBAi1S6VH7s5V0bb5zEue/7O+U+57n09iTG+oCpzdi3mj6IJ9
aCp5TLIQeIlRuyrGeyEtPU9LEGuPskWVw1NaL9gGVmBKcAnpXCv/qSX3UuMSq8dfsheMui5YhhrP
dVSN8zvr1OMaxqh4Z/DQ0XKkJpoQqiBGQzK5SSOQ9JpI3r4bs9ts+qTm/+4IixHkSe97ZYmwWJJ5
q6tOWH2ZSQ+Q+wkX1kts3MfkNT0y+YWEYdG/tE19km+th+pUoQDL8IntoVZNcCmiNTFjlYsUX7MA
nSt+r6AQ2slctOd4Ebj+jX+kO/U9gboTMdhaKUMwF3NYJIU1Yq/02xkjWxs39sorPdD82KfcXOr4
ir1zaVuoI4gk4FV4z7wLBwzM/PTMZasec7f457Jo++eJ4VWN5zViIoK6d0OujvGAHoJ6fehBVjA+
/avfF3le81wusyKEfS/yczl9a2Ti+//iEP0W4NmV3/h+MVssVtcQIDS89I4XKCuYrOXZN7PPjmgJ
ddgVVYC1lwiCOrxg8jOxwRySKQWbLITiGUFOOxU+RUHn8StjuqKujJ2H9iswQeMtq0gyawaYJQdS
9lhZMwq9Y6dbCsJh2T9aL1IJSt5PuO4ZCPJcWTlb7Re7+DGQZY0UBv//ZuXCwsR4SPT7uHJ8mkBV
wTpPV6kCTVInhBuwM+fVQNiXHyE+a7txkw/hnelzOtXITe/jD5SPTIklXIEMNIh1VUAJi+oqNZ+m
0Gk0okKFUgPh4lObRepmrueNNjpVhHl/AAG9WkK4+5QogkEoVqS7pQVr1zY3Sto4heblIWFPCaMj
srOiqSDTeq7Sox2YyX2rPVw2OtQBVQXfONRQg9eC/sVtfOUbf5lxgsWwxAuez5GdqLf0X2z276Mj
krPqcWNOI3wgtzsPPscbr0y/Xjz+eq8OZSBR9yCxS6pgFMCXAj8IhVMguvLi4aNmOLX94/IiUhCC
OQCDY5ZmNY5qiqb0bE09ezpNGRVp4abyT/fhZeX4V2wMwpKNdVehQRXvWd3hcxHjw1g46cfVB+24
R51TSvEEw5Ab/dyZfJ9qNXLMGCPYw4//btUES9Cmuaakz6aHvc9lr7P+lwFofHcvLZpgC6Z46GLt
+Ur4gEIE48yLZm03X5wVBZqIkx+oFzlhfMSSY9ZVLB4t7JKpXWtj6Ej6FUMnBtlTSx0kse5Ysget
iwsAcedH8XIv+lH+k6euecN5p8qgaYkEK6ERmmAp5FxbNCWDlo/tjVo8RQMRAqNMkci8YCKNisQn
ANjN4vIXRXIzgtibT4TFlETvsvb9JRL2+ziJRWxgx+jYPGH92H14v3pToBzbq+4p/cjpbPlbWr/L
Pl3GpFaQ/39zgiVLUqw8BeTYfQ4x+8OgAhGkUgg2osnCfuCV2y4bPRQHq26JJirJTdOj8TB5fKiJ
QfED8WN64YRpgqFoBnsqS37bFuWPfsR85/KqMZ8q80QO6yTMrFjD26vhWk/cQR4ScCi0TmEfYpXY
IgpDsBdtb465ze/0rP5YJo95GbTj6bIWUAsmuA2TLNkYlgmIqIicRs5hWW8icBzbMnOG+dtlsH1z
ZDLNRMrbQB3ya5ULlWTuclQ5uvYYoBDDQc2Py6QrSUoPl4H2F+4FSFi40Bpms+dAxVo6ZRWjes2r
espE7JvzFxRh7ZIIBclqChQj9Hnovwha3UFOCD0y/viudaODpjmXBdvPcBi/McWhxw2z5iReGO5d
22HnX32dqD5V0XUGOEI59k3EC5hgZKcmNOahwZM2tYNK/ZSpH/6lNMKDrLUQ/5dnrGBo++pZ8xJf
QkwgQgNO/y4+U5Gbv1jZF3kE74vnTdSIP9FZ5kyudCv7uTcfq9QPj/bN6oYObPvt/AaqVjwEX1AF
Q5ujHdI2JAjZlHeJdgXqGCetiZWkdoofiI0xL4pOUxtQVLtjVmO8LqgmCorEhYIQTWvbxtPCF6+0
T7J0X1DKQBgHcfpxkqq2tIA0zcW4aFfW7qUy8ULzqFENjru24Zk7BQ0fqHEWlmpeezsrGSJRmXJc
zK/oWB7JxNbuWm0whLWKVWtEzhsYoG5vMezEBhtw6Km1swbWAydvD981x8tniRJLsK2DZkZjPQBS
Lu/UzGHWjZl5b4FgeOejbUX7oxa9B3HFXCy4XNfiSY7PUbO4BXmD78vxAsKXdqPJirGW+hBLuCOq
e0N7UKvHhvLtdjUN5/G/cggawGZWxerI5ZAqt31abHClSuecEffDvhK8wAhKMBeZhGAxYFj+0Br3
TUZEFvj18oevsxFD2HFNaYam0PH7GMCpy1dhfLRqwxnWcxNXhwxtbNTJ2feJN4jCtZpZaVvFNvZm
PoRBiSFr2YT4reJqbuaF7yvqeU6pgnC/Tna8lrECuDy6k9GOEAVM+XBZpfevhBeRxJAGi9VynZPI
QquS07cYI4HJ8X50g4ba/KflhI51NK7qgGpnJGGFm7XIprHSeojW6U564rMdIr8/apUfXZu4iWqH
N5Hrg39ZWmJBxXBHu9T/OcChHNgMj7JjpRFmiKvABaUUAxx1ZqRzmGI90zb3V4butvB9W/ysaz8Z
da8e7y9LtOu+brZPtBbNkEvs+QzonRPFt13zzkhTr68jp6JynoTZEItSrXAFi2uIPWNgOJWjmyoG
7c3gVHnmXhaKMByqYDiSQrHzCARLIEwcPNAFndfwLR2B8H9/GydVMB6hMc59q8B4lNda5aiYxZ65
q+y3/q+H2dx77C0Byg2iYDykrp3BzA6p1uqeoRoBDB6dRbnH1NIJJiNS2GDGFd+jm/XQPioO786q
Snc+cyLNOkAJEjUSj4AUQx9VYepznUHj8/CrudxA7S9rw77L/7JwYqgjk5VIUQ3IFI5wJfhE2sKN
Y1c5dyeUcRAu//6jfYMmuORVzfoytqEY6XXylcc92qvlrm4dnjVbjuZ3KgtNLZ/gk/PU1mwVkG4Y
P2jl2Zw9Yvn4B1+wSBr/gI1DIaOCUDZyAKj3k68fUDHiT+Wh8/Ck8aYjGeGlTLvGjfAGr27jJasL
6IONeaqg/HdC5PI5OVaAHh20/GO0ZXSgyHAJ2yTGPawxbY12hJAjA481ZheO1qd0/jq8Lcu5UQ/R
bshJo8T8FLc5mqUxLAYFWzloGjAeWUMVtv60vCf2j7i0NMFuJNGY2hMXDRM1P5vPWQHjrgdrnwdu
YT/1zVN8lg4E6O7TfiOmYEdSpUzYXHLQZ5rFzOdlfaPLG6bbwPYKIppJnTqxTj/thgWTUIE3244V
oGPEVT6B//c7Gntco3ToyZqEwoi1i6VWtMvADWUXgclreWBrHcSy20uEPSF2jwnmpF3GyYplmBPT
vpn0Oxv9pFS1IuWWMsGEVCCimGV+X3b+7CkIIoSe9k4L+FaZJ+qkEfaKCebEkNKmCgeAseqqQeNV
jH6Ay8pHIQgGZDbWxqy4bxhGbpk+hNO3y79PbT3//8ZATUqRZQXfkrn9nIUfE3A3aNC1kioR263I
eTlDTDAVOfg800mCHE1xzIfGmQ0kDUNHNo+j/dGe/Tk+j+X1ZdkIf5AJxsKUx0peTGDWVRg09uTx
/nk5a8+GfTu8gQlv60OJZI5zKZcVaAkxWKgazugrcodecy/Ls68LpolZbLb85wy4bu5r0OzjMlFU
tIVcq2/L46Go7L8AwvnUCoX1c4aKczkwMM1xRdphOvxqW5a8txDmYsVe0IST2sZ9z5YV4izBCkJr
5Sj5mPuFBD+vSLU9KibyF7P6gicc1kRJk0STsUNz8+w6RWdbPYZHnsbByFnmhH7lX96w/QrFjYjC
6R2iFlR4HUrQtdvWWw8oTnTS28z9wVF1TMhMwdP7pqzyBlM40ZhzG6lDh2Utmxuzj5xufsgpKvx9
q/GylMJpjjF5RbInjtGekuScdLemfLOSU0v4xfqnt/YCIxzgOUuySkMfuCtPyyHWHKMFH4pvGNGx
jQ6WdbNYxAtyv+hks3jCVb/ks1zJKhA7Xzk05/yACD6fW8BH2KR+4mX/UFfIXy6s30KKTbW4681y
XaCWv0rFEnhR9afhMF1DKYOZCEPt38AvYEKooUcpQAueGZjE2B/jp6G9z6sPhNITZkqkLQylOUFv
ONZwuZ8Wt0ZvXhWEj3rpjW74rXVkpwymiLgmKbkEWyKrvV3UNSxXaHzu6i/ZfFVK3y/LRUEI5mNp
2tRUDYjVrDep6ofJtUoOjOefeUHhxb5TeWTLKDUQA0xAIzibNFAloqd2DdYzL/sFU6xF3Cl/eaG8
aIRgLpTWxtRqsGe6OhBXjz+SbdOxPPurATde9eJzBsZlqu+eMCBiQ6UmFYOc6dwWM78tTzOe4tPq
jdaPy3tG2XxbsCBMU0ttsiFd+KPDRO76Ft0drpQ5JWjkCoQAqBqL5zHYl3ZQMCCymlcmZhrgjr4t
T4M7p47mlCflOvELN688huql9WfopA5Ypl1qSuxlewnWvNfOXCmjH9s0Ab4Ohdeo2o2qdf6iWIGV
df5aFoGuZp+QVyFiz8Qqo4n5NW4zm+3M+NEwPuggmOX1P22IsRFOB8PJg5dx7xEbe9nIoOHqNaSk
2oXFSohq3GfvZq9zcq8CXRva1oxD6htXNBkOYajBB/4aUg0N02ApIIcz945yjGUxQL4Db8XDbeRf
FpCST7Q2Y98hKowlRetnlv4z6W+q2fp90/3B5r+uMsa88j2TQVn6iyG1PxcnzMnwI48saeEa8Pdj
gSb312vH2rkZFL52nY9kgadcYQDVcOBvdvk4UMeA1EfBPWkHHawOfPHMB+mBV/KFnoWdGv3u9L/M
KvhLUO6/NlSRBSszlE2rGTnw0tN8zcmF6k/zPW84QKPhRBlsrtmXllKwMEkRYgAFN53Gzehxt5md
+FhmzX1WQwLtsp3GELzX+5YqlhTmJVdDcO+v4zmZPq1R7KpU+QSh7s8rvHmG2rNcdgOPJIWYY9Oj
3GRRv/6rA/V8ujcImpw3mB0HSbqiRnViHeTS4l2GoPTgWS83GEukFkbdA6NS6+uiXL1wGp0iw4zM
2PYraT6ounTdm5I3NPLHqer/5WYJNqNkSmzXXMS6PcmWp5hPoDJh5CuR27kLCvjsUWykHMwF7Kn8
LGOEkxrU1/YhAUFieURcmMfV38T3uXkoKs+vrA1gE2MKWzdDOYriuHbX0UAkIyjlE8yFNPRzGzZY
t9I6WfodG4iAHvX7gnkotCWyaszmQPH/U2muTqG+JxSPsAnPXslmhdqmxvlssSV8zCevuLSeTB+e
Bh625h31kCZsgpglLecVeQEujhxOTtaWzhSXnNRIo0Z1U3ZcrAAvzBnMOfnzrcFjeaiSxjxRGL5n
pko68Eq4T2JGtDAszmILwdA14sV1dlwW3bfmXHcGtT12VX4ADbKDIM/h8vZRC8oP3Gb3MnP4T1yn
679W0p2sLa6u3g9UCeblB4yiCuZhUvo4tZ4fF+15Mg75M0nUZUn2I26/L0IxKzpGZhcN/CJcw9AP
S9XTGNKiyT9TmwYYAOlcRqM8MjE3mvcLC3sLcPzpzO9do3aYgzA5OvzTwHy8DEeph2AmxrI1E/gV
6NVVnpQ0CE0vTMLDYhzN6kGqrzMy2UHYDVWwG1kXWtXyKxyHKeK4STDwrUl9xAa8/FjeR5lreiYR
M6WURPAu7MSw1pQnMNO0ciT7fsac964hnFtCTcQs6WTqERu4uYr6DJHg1QnXK4YBKFmPeQofL+8a
cbjEhKluWKkc8UT9DC6iMKinyGsaP38Dv832jhIrxNVW/U89wBDP98tkfddWzUn6mdgeyiSKteEm
i/J25SaRBe0JhCDgYR9bEEyg7saXTs1VVnmX14/QejFjWqllF1e8zGfSLKeKj3L/Fe0qWpE4U3U9
os1jTam5F6SQXEk3BrENrZyzDSLUApfC60/KVXbTHvFsXzmP62E6Vp8uC0lZEjFl2utrGFsjV/tT
8R7lwUEUyGgscRH8RqIbvGME3u7RthRQImM+rYx4+2sJlULKsopPfRq6a+kWhHpOfEgCTJqKv9oB
ZjR5dHBg9yC8QP5BZbDIowQH8ZeLrdTnoTyk8U0fPRCi7foiGxwhGLCoyxquHXBixUOSB7M3rEf5
Lm1BsAkuv09UxGXXYG3g+OdsdEVpc3seNMBp3Vlhp9S4Cq3DZZEoCOF+DhurnaUVEFN+DodjLZ8Y
1cFCQXB92UixalarRD0grNZ0VtVdZsOt3tRJvlkq4VgVs2LKvQSQSg/dfjinyuKpiX95sfZD6BsU
rocbUbS6idp64Kvlyu7qdW7k17KTTW6WQAVa6HZ601EM1vsmY4MqXM5LLnd6zhvdys/lCaj36zH/
Jwe5ioeuAkSDKItBbZhwN9dNO1dZ99yNkTkSO4VT5hoNcZZ278mNUIKVkLN61eucJ2eT6zZ+Z8RX
Q/K+LL1JPV7etF0j/wIk0hioIBCtam4bxlg6phqKoO+m+UpOPrLiaQlvrPDpMh6xeiKnQW6Oq16B
Zs810VqnpR80tL2ZMRXiIoysyGqwpjX4Y3nHTNE6muKF95wcpArKI4v88iefff3Gt+pmJQVbsVRz
U60jMJfli80+yyFxHVMrJxiKFPOUwoLbIjU9acZTGTk21V+5H8bYyMC/YXOCI61WbI13M8XXvxph
TZAgvZ/RV9IHK0WcRQkkmIshjIpE4wKZzWlODrP1MFC1mqRAgnGIzfY/TfEqSMZLb75iMApOc42K
oTOziR2iDKAhmIY+LoYlTHFq628VujkHGMEYRlDycQf2i28HY0AP8d4/wQxEjpggYVnPky02e4Yh
7N3a9AA1jM+aOTgNep3YetamL4b5TQ5PUl8Rr6/9jXtBFMSczRXTYDs4hob6mGC+rvK4FJ8vm4n9
A/wCIdi/Zh1XcA5z311+B9/IaIPLv7/v9mF67n9WTQxlzLnctxaPLLGgP+WH+KFP3TWQD+jg84ZP
OTXAZD/ZtsETfCMtXJK85hQD+oP2GXzNwEQL5KcldwePk8PHmZO7yafLUhIbJYY1DKuYooG3QbYy
5IrPfdNijDTF6bPvXr4spWD42GzbocX9sKr4mUy8qDeV7w3522VZCI0QYxi9bUnWlGLDFuUGpSoo
Gh4ItabkEIxfbOVFb/OSrrU3vd78Epkf7PLHsny8LAgFw/+/Oa/TYIExkJfcGZEbrafaPqTrl5Ga
rrDvQLxsimD4dDnrUDWErdeUu7QznL6+UuoASEukUGZvN8Wz0W3BHgzzVE7yc7V1sPil1wR57xi3
k8dHuJHEh+TJFUyDVLal0bZYv+zj6OmHJkg+sNN4ng7sIB91qmuPUDsxYJH1aRvP3HMu7HeFfDVT
zVSUOGKUYoxUtIDwRqf4ugP3BGY1aZifa91ypos0eFO398tWicGKrhzmbuE6blvBBJtjjT8uazdh
csQoRWphOqHCi+HU7roEIYR5XKhHGXGA/ohLLGtljbz/TENXTnenJQcl+SRl1A3BzdYfyY7NUgnm
wK7lKC95wXh+PXuSkx+KH5Hm5lfcXufIbMsU+T2laoJhGMwhqlYDcnXNt7b6iGfF5a0hVU2wCUpX
Z+rIbQKKc+bE4cxHKAxY/4+061qOG0a2X8QqJjC8kpyoUZYtyy8sR+ac+fX3QHvXQ0P09Fr2q8rs
AdDdaHQ4B7V6xQXQNM+cXpZIKYPgGEy1nNqEd+RK9nUZvuTFFVnBWW+0WxyT4A46xc9ri7fJImtp
etWm+dg4ww6YYhFyYyFYCl0V87yBR5aaCTUUe7WToWkSmUNvyfKx9dCI8BDjSrc/z8izHPIrPruc
oMWfuqX+EGT+8uxiy7YSqJI5c4cRfewwyNDtxudk10goqvsObpTOsW607/90jmL3dpCUGNPnimOb
6ItDK7rUeiwiPMcfYvXzwoQ4ws+NuAn4wprS1TEFPu/ll7pGXwef2KG6LP6QNjhL49a4uIZVKfSt
gPeqNZPbADxScfxDIjnRKfzCq/ep+x5mWpudNVWcOE6TqO26HLsIhrLkBjgRGOCRcq8FnIixhao0
hL2vW58lM+BUK+BgE8xdHae4HuIcXSv2jdwfpPzGp1qfKRGCgcu9pUlykkJE4gXYPbPYjpJKxGV/
8FvnhQgmPutAevVVMKj2fNgEDw4vcdVHDhHXomeF0gxiTWJXZlMZcswGSKu0HRsf6vkWr0hiSZQM
4TWQy/MQKD5kFOEhs39UzSEOon87/jfNmPIcghcPMro6daQ2cqrYiah6zvq7BjjoFv4x/BOMdlQA
rBgWUDJ95+8wqu3GXvRhiJ1gN215Y0pkOdXX7PmyP1r3gQupgvHG06RUfQmpA6re/B6LveDaqTDM
1e7sw3eqiWnV1S/E8eNc+ApDVeLJtiAu+zIrLeoeB9ZdlxrRjLCu5wsxQgCQGFlgajPEFD9N5z+A
1GPgxJOTHXJei6DIzbkDeBPhLOQJDgLwpVVk4QDdAii2ViWX4NXsXxSj/pJ0ttPFFBzLaoCzkCd4
Cy1PCrwTsT70JtbJp3x4uqwW1PcFPwHMfGmqQ3xfmbeK9lnLKVZnQoCYLLXCoI0CfkCj/a23+h0L
qdl6SoLgGKyiL7pYwpEk9iafHqKQQiCnBKi/q7JlZ21gT/zM1d3UvNRUrzT1fcEfDLMC2DluKmW3
A3uOHVDjRJQA/veFLeZgMFUq7p6jaVMe+GUwxR6KkQqSN8V2eC4/I6VCuGtKpmD/VWYB10zlihs+
WGnnRENESFi9EM6mYQimH6paGVZ821LNSbKHeXbM7v6ydVAiRGvPI7/P1cJya70YnC6KnFoOmYeK
8rfLgqjdEsw8SYdi5nRhIBv6JnWgeLCJlRB+6w05iuUH4LzHStLh0QiP/vSpsX4GyrdUIlZCeWRT
aILs56GNoxFLyYFt8YXjGybX6deeU5HHAR5MVOxBbJ1IlxICbQVFdchrrb0SDE7ZUFOF1NUpsqVE
chINaoHNw6zao7/rdplrHLrYCX+yHdAukbKJ3tVIcFZukQcPUKFDEOYQmZ/ScDcpH4waHWR3bQbY
57h3EpliKqO2kf994SMaBQNmc49tjIAe3H6VY0IB1x+dixUJDqExJVUOeNSTVuHJRLY4C5tNDyUJ
AUVvlv6troN429CuWVu7pa/s5mnyQjXcq2az6dBfoOvUZb5u3roNlj4wJIJQ7Pc1o6bW9UYLKpc2
3EXhd2ZetcH3y4ZNiRDuDmAmZ3WVJYjDQ7ari892nj75Wbu5LOUPGnpeiXCFJKON8E7BSqad9Vl2
5U0OVBTwcH9uXlnl/4fRjXV9OUsU9GUOQ3/q+MLqT/kp2Hc7/UW+C/0NH7vON/kOWGDl+1pd7LNQ
QYd8qW4VqYJQHsOixXGLUo3rb3kek8P8U7W99Rj2LE64YZrWBIf6BHFzixnceldE5gbMevHQeZfP
j9IS4Z5hbZEVgQ5BSYUo1n+U5XaDe+aykPUr4Lwa4Y7p5sQeAGwLdIVpdEIlcZM+dyVWunG6sTSi
nExtnRBXdpMS9VmHV67qP0/GnZx90TXMS00NsShi58Rccyvp3ZzWWFQMKq4GRNygzSqoag2xc2K+
WTKAQA5eTcxFlclmmFJnipB/kANHCq6DlnrScFt9+8T4dU5ivhldUFWu57BlaW/tuhtlj1TVgE7N
5MA7NdngUGr+hyv7LFHwHno0143OUxK5dDT6zwYax5q7FuxjylyDP/KArI9jl980a5MwKk78w2v4
LFx0JA0b/MbE1G9feRrGwDg5ofTgn7ptobmAxnBbsEBTmUj+0Ut7LDiSQpVDVNK5wU2eUm2zdzUP
nR2V2CEn16os54CIdc1yPE5p4BmT4soBxZZL+X1NcBxxCW7ZJoKc/xJ1+7rHHoYtn8CV9+HoxNck
4AZlcoIfyfyxY9rA75pjBqaprbKfM4ddq9+COz6glLrqtUSmjqkDE/xJWVu5FlsQGtpfauCftsPL
Ze+4nko9H5mYm+6yuDRaH0Ygy8YpUKKrCKmZbHKCGLP9CnLEQY8u0im9NyPFBWHK5rJ8YlfFFLXV
+IaGoVn4GPVKihrUau9rmN1lIesZ3MUihXDElgbZyCUu5TMvBAJFwGWb3uWEa6rzP6AWEJ5TxBeZ
c2UapRKbqqde702bbNNtVOSNU69+tl3D2gHj2qvddEcNihP6ImKNVA0ohJUQgk2zO9mJ4iRa9Z5B
lcVeCj5kTsqiVzvsZZGDYPc2tojuZWoJQvRRS3Efd/wKzdR7M3jJfCoi54d9wQmKKCMguAq7SYUT
lPa89VTZmxtE3fC4tUurAqUJgtewrXnAfC12S1NDzKw9+J2rssSJuk2ffbms5dTGCb5ClkMUoBnW
ZQbA/wFuSsgIYABCgtgdnA8g05X50afNp1E+glf38goIZ8CEh0mlSywvVHxft4aN2r+Y1ddUo6Ia
yuOJdGd9nJqzxc9//g+PUbwNrrXS5a1+9IOBb/oFZROT3uiqyVjdQJh8DPYAwdixHb8tqGwA5eEY
P7rFOxZ37SCPIeTY+/BJ3hRHjvmGt7r+SlGYgkmGcNyvr8RLKxP8wFDkYW1yn9pu2a0G8hXrQ//N
OKJh3OvRCdh901M3/Ti7vDvB5w80QlnIJQuOIk9yv7d7/IDuyEHu+PB8/JzvsxMHJJQOKoUUv66d
lgZubE1TQfD8+xbnI/O7LkE60QBpXMIqtIuCt4JKGKzb2C8pYk0p0KYKQ6E8rdt/MeSPI8Ui/odt
OwsQjGzo5khRSgjIfiamxxHBrUOEFARwhz/WqH9LB6qcSWycWF4a9WwobS7RzG+b4LEsvrf158ue
4w8R4XlVQizfBHkQ1h1k+Nf+MfeSz+2zvTE3jcexk0FuU/6gZgr+8Hw4ixRMbh4NMPv2uKia47j9
D5ErIsL2OELl610kE0EMpRiCvSk+hvEbrn7RvEurr4lKIsWvX4znBQkGJfeaD057SHidv0cmJdO9
fG/veHNW1Drd+2okZ3liFN8mMdh74LPGOjxZ8nCr1pl3WS8o1ROu3z5qyqEccEZl9NmP75T2Qz4S
8QQlQnALcu5roQYmE9c2ru3xq6G7WkWlYtejiP/ulCZidrBUC8M0hwy5+zJqN3l1G6s9iAOurZIo
mlzWMk1E6cj6MisaC2eSS57lHybr5fKBEFajiZgcUdOHdcTzofEpf2Kn4Bi5gA/7pjox6AjeBx9m
nzdOcAvVhDh4lHD+9acWOAicuNc6dZ1jXsvgPxj2A5VbpU5KcApmPoVjbOGkAvOutUpv9jfTeGWw
az8is5/8x7+9gc+LEzxCNCB3LaVYHI4r2Gt731MeQGkaHZoT74NRXqi5zz8kLc4SBQ9R1klmmyNW
p14rt+Uh28Rb/8QBPcEDWjt8ktx+37Dp4ghFLxEXrZUZWGVRpW6JLQ3Lm76nvCv/5Zf2UnAUljzh
3gX1IxrernvVa9PZy4Ga0VO5XMq+BG/Rzr6SFhmXwz5NKnOk5NtlAyMEiGAcg9LJQZPBvuZ634/f
Smp0j1Dw1+h6GWjafZ9MvMNGTR+V/qNvHDR1J1X7iQSfoSQJj/ZeNbRSKnDw7fYVFc/tNrOHItTO
8lpkQjbxQ+smwAAk+4YJXXiNoBZLtNNwbjG3wJOrxiZTi2OUPIRJ7I4FdQNS3vA1rFmI6jLdmHUN
9qsAM4D3K23VQ+VlpwnltcijYvbLV5X2at5LaZU2ycVrRX/eR0CorfZM2l9WP2rvBA/RGlWt6zzz
oU3hIdHYrkmmjdEoaLydCFGUpguOofbZmOk8rAzynxhBa99Fu312PIrgEua+yuF3YEkqu5LALmNu
L28VdRqCK5BKG84gwO+3k8aNOjC8a8zVcoPYJkKMOL7io/GuK/RXbZ69KPuaAYij7h8ur4U4C7Gk
GCl9rBYajr0PgTugG/teljb/JkJwBwlwpCurwnFESu51Rrqp9cq5LILaKiFaMAI/HA1eU0eo5SRW
uKnqwM1KygwpqxcHVPI+nO1JgtX/l0RyAn7zS3ZQkbzOvs5E1obr6YWrTcTbYGUbqxLv7pPTfeXf
BewuA+SaFAFG4Zjb4z/uoeAAAqUx677mVmnfqPGuV45yTxgO/8SlBQmGX7QZePb4S6jB/FoxNK4f
XvnNU05Or1FaLXiAri7V0WZcq/1dwB4sRgTbpCIILqDBBHRRxFhJv9W2/W28ZTcMkDzBHdeEkpqi
pMI3sWqYZ+X/h1LaYwDyKnR0hF50DbAhAOp+mjAEXYSOefcuTrCzHxXLiL2ZJLLFy2yqf8OmW5/q
GSH0Wywc5jVaqesB1lQXLzX46DKMLY0xWNwiUDTbj+UY7C67iT9kEH+FweLkimqhd8OusCJFcQBd
swGS4T4EEd5rkzGVZyC0XZxhsXtdljreqjjKoRtJjxZw7LXiCm2ll1dFKLvIQtBNY6NoPOpp4kOY
fBo6wg1R6+B/XwQftVmCXKvH92WOlbEHM5RjNPu8eFcW/Hw2gnOwpuL/O1Vt9ZSbT2VH4VhS6xCc
wojMYCjzCF7fGRv7tkLlAKBTyU5/qj75j90pvOIjPxSuEHE1aYKniLN89IHBiuqjcp9pj038YaaQ
0AkFECuBk21atTFDq0O/25W9cchztr2sY4SpitW+ALxJOuNXUSXfqq0MtIfcwW0+FcfBfpYoqh8i
KaiJwyhyrteZH2BFOka6Uy99NG/iclOhN0hz+1145NTAmnd5iYR6iKW/TE2CLuNVmBkv4qb6kGnf
unCnkxg/PNy5cAmKlb640RuQeWFtHJI32jcfimvJbZ34S7gvaUBJQv3EgRQpASjhwFMN07xX4ns9
3CT5/t82TvAPrW9PoRbxw7IDgPEfmF05prIjB1GoAxIcRJGBxDbhuTQ9vwvTl2BWXLP5PFFgLdTd
LhILNFGCGlP46idwPOAlD67nXb2pTjmKExOVd6KMV/APhSZH2sj7GC3tJUa3JpUXJMoGmlj7YzUb
gZaK44lPsqu7+bb/Oj+0pTtibA7N1GhXJHwFP4cLCi4WAxNNUU1DgcASqfRIPQz5A7BNYst3x/Tf
SjuaWBI06jGU/BGyJEzTjrvGPKhU0Eq4PrEQGGRm4+f8+TLqyYmPpJZKcqhUAE6PqpO2XegwKyVK
9YTVikXBGlMbacwrnbGsfNW68jrLh0OejYfLlkstjf+Mxc1eyehx1VTsXpD6jh/fmv5Wnj6YUeVK
yM3EVK2HUHUmOApL1pVE5aMVsRk7qVkCVpII8AgXwQQXoeqGWRq8mFQVO7n8yPTbbK5cGTjdlzeO
G+UlFecbu9g4ZmDCwg+wklA/RergZN02l7dW/5TKL6NaOn3F3MsSqb0T3ESbSmNZ8BIPazba9BAn
RJBHaJw49jIYWRJKBr4/xxJuiZ9hNIMrpsr+zTeI0EClP6eTyic72KChOzE8SBGQUwqU76vyGeg6
xDuN2DURI6jqWqkYBpxTlyD8/jQHxNVHOVdDSDxILEtjk99J+af4xEdVxj3mVIxTdNABVB5/CAkF
pxbE/75QvExujXrmD1sjPhjddagRjod6aRqCS5iq3io6LuC/hAEBA61e+JwCnY9jrwPyRvfk97WQ
/or9xdGYTMM1WHIfqzzmJ843yksTPrjj+csMg8GEMVHxpSH4iQq4h4PPHZ+tOHbrAn8Tk8jG9152
+2NzGm+mq3hHtTO/JvAvOA0ROai3wqlPeMNervzI/S968a2rvmj+KdJ+sOGQdls5oNLUlFULXmNM
yxzw/RBZhw9tv/WlzzVVWiI0UhyfaWo/nIMWFtCMe9YGjpVR8ByEUxcHZpK8y2bLwiLM6j6Yv7LS
sxXLCRNK9YnAXJyaKatGGSau+i1a/3Q3eaVqKYEqX2y7vUL427VtM2TFtEFJaALSXdDAqWSWaaQV
NF7aDsN9URJX+2oUuxQgXFFGb4R5zmeAwlN6iMBn0O5VUN34wD6KtlR78logsRQm6NncRjAnCatJ
1Y1SF06S7kcr2uj9VZUVjmKGm8u34aoBLwSK11VWDb3a5rzj+5afld06oWd40SG407eJF92mLsX2
tGZKS4lC903a2MaghNjPKo+cqXDz7kOhEcuiZHANXXh3w2ZTGTfYxpptInYngw1JJ5JFa8a0XIZw
Yc1VqkpliY1Ty29muZd4w3C7D9+Tk1qKEe6pqJGUuUywEiO/GrWDLnmEAlDr4Fu52KrRjqNeySEg
PHDKie6DH2/8O87/Mro3pcM+6ntDO1B6Th0Q/1ULqRaIjRuZDxpI400Fn53fhANxQIRjEK+m3ggQ
5pXQs1qPHKl4ZjMRQnDPIl5Dy6MRHEOjKSg1jxCQhvmdX3yNkvq2xDiDNElP8iQTXpVajuAZmJ5r
Uc/1rY7khyaSr3TwD13WBULEmxso7IbexGSty6Qng9NQR0+XBaymjRdbJt5AvpSqftxzXwr+bhCh
7tKr4qAC6zTwqPES4nTESyhIAqlhM/ZrxqThYKo3phx4CcZE5UB3AgTKl5dGKLQ4tmlVyZz3AcRV
HZBfCmmbmOCtHW0q4OJu5YLSmfwMF4YTRgXTzQZyQClx6O55y2dwrT/ObnKn7gNPIVviiBvJFPzD
kGh4RFt8YW14B1IDVxmR7S1kL4gBMj33V7XZuVEzbSLJ2kQTyLcrH0y67ErVIlcZom1Q+PeI7p8s
S368vOeUvgpOpCwMHQl1/DQtfwnZVdUTm02pEP/7Yq/ZHChjx+/GWDl16r1uG67eHdFVolFenpIk
uBJfM3wp7PidqHzOx9M0PGfpdRCfxpwyC0pPBTdSpjZ6priN2+bejm79+pDHRERGiLDk37ctCap2
bLjGsOG5kL4nxW1nUY6EOHpLCCLCItKkrocM4zq6qZ9CIKkoGVq9Ec42DrrYMcfwnsGShe+yhJhC
bnvFZh12brYOXZI6BlDBLusztXHc9hf6NpR60cottGDUG0eRv3T+dV4QsyWUDMF/4Eb0Vcav+7K8
H9urZKodU32XXTJkvEwAt8tiuV022z6LgBiK6vS13X+3TCIZsb6G8/cFu5+lUTVUDd9nwYOdfsq1
J1kn3Pm6fp1FCKafyWBz1zF7hrnck1IPbuFTIeobCTqa6JlsGLKs6LYsCwcx28rMYq1vXZTTnG64
T6O/xk0SJPBtXKhTN85TOIRD65ppcUKbtgewlM3UUGyMqwsB47xh2pqhv2G1ywpL1uLMaF0FbTWG
/CMw/vYs+DoWAgTD8xvVaA0fArLyxhiPuv/XLzxBgGB3VqtmQ8YY8LEOfIxi3iduuSkOgZt49Dzj
WzgEQZpw8O0QyIrPpQUfwe+ZnlrQH3qGGxyTnfIQFY7RgR8qu6MBBqmDEvRB1YNpUiPsYzhdVdFd
4j9ddl/r39d1WbNBNIgM8e/6Vo6pbemqCo3OPlmhp1Mw72/M/nXjzt8XLslyjEu/GzV8f/woRzeZ
DnBvm3DBb1/7ghDhfpwjoFhaXEgDXnQOlmXFjuE1ID8utiwGaOLlPXv7/ubyTBRymMVMWxW7zbuu
wRDFaLWuCkz+A0Ji1/dsGc8ix74GWYkLUtHblCLHe/PmE4QKFpWFYZgrEheqveTaPsmQaU0+61pN
rI6SIxhWUUtyMKXICwL7uht7Z4ZuJ2XsIovjEvvIL/zf4mJhSVw5F86uLKcB/XFYUrWZt+qm4iCP
OlKtfNSMDIpXNX1xaIIlKcA3SlQFwtBhYaQPQUY8XVc1ffF94YJTg3Sexg7fn+SdHqGx+CvrXy5v
GHU0grE2aRSoeLu2bifnjpWgRCEFrl7u5+rzZUHUWgSrNZhqdkoPQXF+W+p72djH9uayiHWXauqm
ogAO2mQixpEUNGZbdz707PN0VLbAnwV1ZvjIUxj9z+iudTlEJdXU9eZh9Kpxv4SKr2XbKNRRUSBU
lrNjq8aOlBr3vpTdj8m30S72QfvX+VtBohD05s1szZUGiaPxzddvpvFTUl9HBQV9u64a54UJ3qGN
5S4A4Gfrznro6tWHILqbDODE5tR61lXjLEhwD8mYt1VRQ5BdV14l5W4I2gSbnO+nDkpwDaqmD+jl
4WL2yNzvhpv8VJ9U9CxV1xnomuAmBk/5GMVO8djsCc1cd0vnJfItWLil3C79sORHxvtvytsC/Snz
Ef0pqMVQFa3VY7MUhuvEtHVNFkTZ7QAuLROGVg7DuO1sxJN53yZu2Ja+5wcxlTnkN+Ebj2tZOmOm
aiooOf++tABDEKY96q2bHtgW3R375MAHXaktXFMSXWaGxphtqJb47DLNVLZ0IES5unIbdcxVksHN
9Ii4qd7WH2FbuoaOCk2zDNtShXtfAhBKUwR5B4AhRGPBvb4Z94bXb8zgnuenaJ6ptTtE1zVdUzRI
tsXOLL1lMqbkks5Ny+hDaoF8uqcgclaDi6UMwcBSOQH5cwYZ7bZK0aep7fs94EZRWB224d5/jjzb
GynQxLdJPr6Vi5UJ9iZpeWmacdwhnK4P86FwM1fZFU86AEL+OpvxKsqwDFO18NwU+dGNaGzqgQUd
8ia7ITjaxY1OUSat6p9+FiHcX4M0Sj36Tju3Vh6k+DrpDvX4ifAS/BxEU9IXMgTlS9o6TusOMvRd
cqN4za5+Ho/2vQWIav4ECb4S8rgHfyMP+iVrKgOphxip176iSFkddQhyla3+Zb7SHlpHO+Yb/etA
DuavbuBCmLCBWVr3lTRAHWSMz+bjdz0pnGl+uLykVWtaCBF2cECDRaQ0WFEV9Qe5tj3b/vtaN1e2
swzxwpfDvvSDGQuxPvOxte4/jc8AGQBEXQNtfwB+xo4kd11fmWYCpQ5Tr2/c7FgnQR9pGaR+yE/N
Rx7bhNs+du0v2Sl9ANPapqW65NdP7CxSCABUzbLG1oBIJdSdVNK9Ubsfpsm5fGTr3smUbQWsOyg0
iynzCvj6htbh+WvbAbJQmnwTNda2D5Jby5LAElYe0f1216fBaZLK760xoYc0qZwE9MPgtX+PAoHn
HU9Xboiv78LFRR0oQ4k5IRzjLAW3IYuuwZdK9E2vnuRChOCNE3WYpEaBiLp7rP3HVnu8vKFrFzKg
pWXbQi0cb0rBBtgY5mVTdtyL+Bx8c6ftppO6p+IMbq9vnIetMI1fWqospl4TvcG1Hwydqw2PIbBd
O1CRW+zZH3ZaOTl+I7mXl7WqjQt5gjYqnaZpst3DtJtvcTo4vfRsBgUhZPXdry+kCIeTq0qVsYiv
6pZ9i0AXH+1m9vp+zLYp2twvr2lVFYAgxLXfkHWxga8ZbGuquhJOo9/Zw6k2iBT8qiog2yIblmUj
ZuLyF9qcabkdJ03NVYGPfCc7ft8nW4qy4m0nDlwikxWkdSwDGmfxs1vIGQMrUpOwgEp7plPdaPv2
aj42h+yWksSfo6LSLQUJL+JIG+Y8VhCeJdqxrJ6/oS+/tE55v//7c1mKEV7F6jgMSdVhPTbQLLQb
fyKy76thJlNVHU0psgGfLmyYmRmDqrd4D0j7YvB4n5t/SE0HEw0nAGJt7RfKWt+C1PAjWkgUdm7U
+iZNZQnv70Oxl48cPdPahUhsFTtpExzNTXaSdtWp/sJp/qwbirR7TdOX4oUdNSpLx2sSC66NhxAN
H2FMtbxx+3+jGosFCvFFgTYPH7T3LRrtylN9YFftFdg9bmWgi0WeRBzgmvNbLkfwsZHclfJoYzkl
oph53k4h0nZ4tfaAh9Q+N1QsfXn3dBH1QrezWZoHrC01QtfOGgcE2u/Q+F+7p4v5Rz/WoqicIKEu
2kNm6B7qEJ8ui3hlTvvzCeki4EUpN21t8xPSr/US+K3jyd4jvQrEGJAM7pWHkQG0X/aebc5cHO6Z
O+2r9xj2YpmCex/A3CmP/CeY+sx+auacf0pTIP8RMc3qeaHsZRh4qqrszXkFfTGgyoIMjVUdFCnd
jZFxuLyba9chW4gQnt2Z5Ge4l/HkSSzmZlLgNEhWzzZVPFrLJizFCLcuqnr53EUQM8ydU87fTYDt
1GXiFTpFvbEaBy5FCWcjxZUSRBE2DXPyvdd8sT7yHjsQcLQbbfCSu/oIKCvCa1C7KFyQBfhzrAHM
POga9B01lj+nfbvHPD1hXW+7gLn3XZyW4O9LJZhyreSnNTnyMXyafadxlX29T9CUAtCX5Hu+CW7V
h8s6sn4vL8QKTr82JHvouFUzVtVPUStrQNEeEvVLObbqse3UUHWtsqxPtVqOT4FugXMzTzVtJsKq
tTjk7C7B4P17fGCHuj3FHX4HWgwdZU4wDvFJjo4y6GzHYHRkXXUY1fe1vucLWxf2fOzNdkB5A0K9
YWNdT651RI3j+pt8O7r2cTrQqbdVbVKZZePpIDO8Sn5fpqq0IHWM8X4PDcVVrKc6fZSBR3z5UFd9
i2oj2DWYriviyK2dJXmOuweeGqPY7VHVCBf5h307CxAOq/Hl0Sj53QYe4Pokb8yrdGswF5jzcM6D
F7g+ilEkvuv6jXqWKpxW3bNE00tIHY3EScbD5NtbSzvV7YsRf9DnlvDQq4E+SJ5+baNgGplmBr2G
8XmExkrk8DkDtLx+NO8nL91EW1Rk/+3UhPgnYVaIMj/E2d2RsStGUXys+unFcvj2LiLwdm6Zbof4
/qBGV8l4H2LeyNe/B6XyjwsRIp+pnI2s4TWWoryb7IeSmptZjfDPCxFnb1EGrYwkwEJiI/P6enB8
tXOaojv2GMkf/ppZ+zUq/qUFYvLab0spUkpIU6wD6L7y+VajhokJxRYTvGPWdqzrIEIrSycetnH5
GA1fzBSd/cbH2qesd63SsNBrceoWhAY+i2WI67cKoCjTrf7C7ptDDTwqCk5j3d2dN09wFKYdxEpc
QBWY+iNKML+X3RgkTBRlqOLAbcn8iOUtFiTZQLesAOcpucpNMG2Lk+ype+qFScoTHIMMVtbS5PKG
I1AhywNDslx9wnSVClhUmgGdcrciCG+daZLKuH4wxclMJz+YoGdFQYpzboNvpjsxN95EpL8l1yl4
DMU02KhOkDsdkxveg8s29QYY5Xgv0eC/lKoIXiMLkk7SKwgLqo9TjFHCJ4XqaCM8oDiWaySZ4Te8
xGZMnZOmt5LRYPJ8H9ofL3tySo5wyWtG0GdZj6UYZuZGsebE3Q9jsp2h+mvIxt+dkziLW89tJw0S
JNXVfWOdmvwlsJ8uL2b1XH4FiEhE/X5tFLFqdQnm9N2se0iVD5Fyp1MwrpQIQc8yM8sU24IIpc53
Q1xv0Qy8Z51MhEWUGEHD0qoMjSRH7MWK2DP7H1LugzCG8K7rQgxVVg0ZKU+xwUBBo7ER+Uj9p1EO
2gD9YAXh1h/y7XtO5ZcYscIwtLU8ZzaqGGy4iofGMcuriAKVW1Vj7SxDUONALW0lYlhKOOXupDMQ
W4HWArWEhBonWPdwC1Hq70qmAXMp7GWIGtDa1B4qNzr63jfdse8Vt34tqs4v/7aBwlPSBnR2npjY
QCuZN1PbbpGBxUOHojsm1EFswsfQMjxOg4XlXb5Jgp9j9zGa39WKxjTb0NAZxkBVJJyUDAsqrBrV
Wz5BGlwl9+3eBGx+7YBqgeTFWL8WFtKEw2KANghZAWnKY4pJoG7X7xNOPiLt0k16TTXPrCdCF+KE
k9JGTQ/0EOJekXY9sAHf6Id6ox21TblLvr4n4b7cSyFkYZFid2kOcVK70fOTXj9fVjz+/9+kuBbL
4RqzCMOrKGJsjPD91N7nyTGciJZn6vvcqhfft3zfsKUE3ze7oy4dupS4D1a/j6YRU8dzwYST+/37
aquqwZjCcOKxOhgZe7D8khhgWtewhQzhyHVgHRdDBhmtp2y7+3Ef7CqPsw4gBbKlqBVXTXQhjC94
sWF2VBmVn0OYPszOzDInLH6kVGvRqi9dCBFOPZ4lM+343ZNHJ9PYSVrq2tX3lkzGUYsRTr/GhwM7
g5wU5E36IDuViuTJ2BBPvHWjXKxHiApiWRp1pcCm/QdRJ9okPywvk8AVy7GC82sz2l02G1KiECTk
fa2MBe9EsPfdhpfdrNKZ7sZ7TuKa74ybnppnoo5MCBdiX4brNhGVBInqaMXBB/KkgRTgX/PT8xju
vJWvGbqF/hVNog/ShCNrps9huJ2Tw+Wd40fxxuEsvi9cDpKlxY1fYuPq6TkrTpays9rrrB/QPv7X
YynCUgTfoI1JV80xRKXjVZXcSOyTGX28vBriVF7VZLFbTMmaKO8hQm6bq2JMruecbfQ63ZTyRPTW
Ep7uNRu9EFVnkymrLUQV7akJP6QU/Cthq69B0eL7ABpl0cR9QlZ9ZOxWsUunppI+XEnfHr7BFNCV
a8wW44/R6uaiViBjAqUGB1bSQKnxPzyJufVdkiP4Nybppdqo2Ct9FytefLJvE8MBLDSqNsYJWNQa
QIh/5jfoUtrSDXJ/uC9sJFVxJaE3TzBV06iVFiTIyEdOTrfhIQl68YNd4ymuETngNCCc0erJMfT/
qejXVFGa//3K0NRZrgze96pUe1watX01UtAVq8pn4OuGhhIRCN1+FzGzMLEL3kw2N3u7eO4pYKBV
OzLRLYmmVrQViIhR+oB55CbBEvyur7eqbUc3xqwlbmVJT3o46feXzXZ1x1DFBrSloqv2a+FvoetZ
p/dFESLTrramA55PVId+xDWF2ENJEeIGNYrrsvexqGE2j1E7bTCI6czq8PBvixEihmSw+7niYuam
Phlj/AxEzU1svss/LPZMsClpsNDIzvdMSreJcuoNdFi9525YiOBasjiWyJ+Bg1ZAhF2M13HA9qHS
A+e6dkJ72JgSNQC2rnRnLRCjhmac0DgDcXrxc8DNmnYYjgTo0Wh+vHxC62WtxcKEaEHFkHWW2pAU
44VSbvt9fwQ3hxNuGLGD675nIUnwBapazXURYzHWNZDXMU7CR8KqE4iN0QpMDQGt3uVnYSIobWFM
MzDCoXn/R9qVNcdtM9tfxCpwJ1+5ziLNaJfsF5btxNz3nb/+Hsg3GQpiBl+civOkKvY00Gg0ejkn
H5yo93TlK8FUQfom9/9RLRaINpGBRDsaWEDa+Fl5sUu+tN7g0iGZdsdLE28XdnW4brQHGaJkMAdX
n4GlWWoZvT5Qalmc1qZoROD+KvfmAdUWp93x6rrvs6WfrqyVTOYUI9+Ed6VAZfZpvAfkevEkyZFa
WXGhKbpXdlnX2GovqndqbIahOyvd+Fi36ZTZY9uIT+gQN2XAkHXV5GL4W1IOakDml7CICgxJjYu5
wK419EXqOUkESyWDWFvqTAIbQ31y5bQasg6ZOgSPRRlOXDYPGtZ9Ug+N6gQeXjUI63GFqBIlAazq
723qdEXRPnQ0/dILvd97ohtYS3T5IQthMm6kNTAmZsTouUI9cLZpr1LoGk79o3XKPeUd4IGCb/r5
lTzGj1SpYi5Am8cb17yV1FOpPigK5wBs3r+mKOoGJoUUvHM/esZpMtsiX9B3J45HdPxZo/Ttuot6
x5L/tEErCUxc3hEUsYoCEszIahsr6L/VuZt/o1tFeZmRoq5+5qBgeUzQ7JAeZkeyUFuwr/+K7WeV
iVo0EWUR48XMySNdWEvliD425PfCXeEFjvxAHhVLtEO7OGT/ni+ZPhFW8phTV6W9oqYJ5MlqYHWa
S8YDnSerF4ej2Kb9rwQxt6eOMrtaj7CR0SY2aIWt5TX0dd8A4mvJyVds28plDRnzl8CSaGI4Di/F
OrUaPLYLveQ9uLdMHv2fiJyIjjZNdlJeyoZlqkQE2OG36Ek7UILM+tlw0pvim/FDxRkD/BJHrc2r
bS2T0StR5VRvFshE35BykJ3ECb40x/BmsfWfnc8LqjcvgbU45lSTTOtljaooA5GukyyQdzuCO+XW
YL8zhiPQ5gvdulHXQplAIRHjArMPENo4TWzh8hFBjhfemw3mr4iX3y2YrZWsyg6dmYcUx11fJnQw
m0VTBgLZfzHz6qfW0yzFk3aBzeXkpV9j/c1KUzZ20KKw1xqwUgMPRrufnOKuvZWAxUIzKY56q8DT
ubOXY1T6XVteNoWnLBtQAAWLIDWATHiN1q1fL0PA0eCCLz3B0ThNWxJ1W9eUZTIRc9nrYzC+Ly3m
mWQvwtR8dUxNN3Eip9p1iAbHPQYx9yKafJLj9FI6wpf49boP2vILlAAR168qaSrrW/ulNXpxpqnY
SOmdEgSQtpaJJs/T8cTQv6+CeFDXKHkmYGXDF9wm3Q1ICkdb2092k1khKHv95NC/Spw30Pa5uejG
uFdTS/QoFKBbktxExouWHrJh3i/Rfa/9a8BhXBnrZWTcUD90ednT4lCaoy2maSzMo5+bksf98g/+
56IS43+GTKsJEIABshA6g9fc0Ip3rzhj6Ew2vX2Tr0Jl8WaFeOvI+B/M/Cl5QDcPgwt+CtropAaL
a25E9iAErh7zkMN5xsL4HCVpljwdoaRo+h3aa3nzBP9wzv9aRWCWfLTGWCKy1iIRiHuXwgRSvJ3U
B8gx0sKhF3FSdFxpTBDVTkYARBFI+wXC0Nq6bqUY5sZkgQfEY16P/LYPvSjHuBU91IUZGCZYvc7Y
dZrodiI6IsbiLCShB/N5qBX9ptON3XVHwjFNjTBRmlEGSkJoDSyJUeFDiOgnkYUmFz98ot1oqTMe
eaqK1y0TN8fHjaxjhMYNHQkVdsVe+9baiEX30h/xfnRoSVYA0EXimnse3MDmiP7luGvsdLKCIYQu
a7DGSQldJViQ+Ypy8N5wBjs66WgLd0S3uu0S9/oib0dYl71l3Mw0haRAIgeGm5Un1L5uW/JHIUW8
xu/NWvdaP8bNSD3R9TqDnOKNIrMpYERRT4bsCOD/NSxazOj13+AP/eBEIf/jbqKJI0qCBVJN05+K
Q8Q997zlYxzLYqbAxqFTyulPOjlCzQW1NN2NvqFm8gu3j9urv72WeKSZGBVA7pdtpx0jdIoQ2pzS
eb8AhSfEp66Ahun+hgpNbqPJnzlX36YLXQllnEAqh/PYDUjNKmggaWcMJE73v2GKKwnMcW8lnICR
5pR0MtpLBrTkerCyhccStvn401ZymCO+9EMrdwY0Ec9/MX7q6NGz8pvBlVHFA7jYf1OMiRpqQY3b
1ITATu4chExOEf+sS26HI92BT9HfSi/mKMukDFRAWvUgOBa9XzBNjasefnWS/NYTer2KzIEekb5H
ChCx5nygcyrwzID4II/pfnxq7MJujw0PDoP+/mv6MYe50Wp0ZNHKkWbMB6WqvFxufTV/6bP/bCLM
sS57ISoCaopEc2jj4bIz9g1S+J58X++zQ/bMy+38g1GiXIUZZgLycEaikAlzJodYTtUCE6JTIxWo
fFGsAoFs7iEZw3kqbJ/mv8Wxz6Ihqeop7uC3Wkyn6llsleX+utFvByniRQQTpIxJaUYtbaQaPOoa
M2THYj/GMB0oYPe8ZNymH14JY7xTg+1qRVo4UlukG6VnWXlr09+YT9ZWMhj/pImNmnS0h4WEb4hM
rGZ54ywZb1cYz5QLeQXyYxgBmqXomo1AaMqt9EY7ZycMGjyPR90ZOV53W6ah4aWmK6JmMoaXqCAV
6YCjaeMVYOm1jjmYl+tqbe/NXxJ0NjYu0F0yNAFysr2SetE8HoQxdGVh8q6L2YzcJFWVAROGiVt2
/mMyiCCltEErL5C5JIH2U+/A/1gVeWj1g5RaVaxO/nWZm6pJhqnLhqlitoUxiRljO1EaQTVSHFPQ
OZen2OTsD08EYxPDUkpj2EBE1L2l0b7oHtSM4wy2A4qVGvQ3rN7SutKFxjRAxmgb98Rt7eIxMqzh
WLnxU2A1dnQfgiXBvb52m+58JZT+fSVURrAZRimEhmAIrmcgklWRl07zPkm53pU+vz5eHZg5RKyk
y5JsIrHNXB1tixxwjEqGTQ6q1wPWaLCMc7QjO97860Yc/1ESc5waoRibQWrH9+EqwcpdcZf/WSeO
cqYTQo0tfQ8dAFLwki4bW/hBLls5rwkttFT9L7nZF5NY5T06azwFGRHZjgs878GCa/E2kapzZWFZ
sIOp1eu0kKGu4jf79CC4oyf4/E6Lz07qo3aMe+/0uSkjjK3Zqr6Lk5e4e7xuixvX70cBzEFW516L
zATLp/iyR2orcJCBRZnWina4fndSwoXm4anEnGuhHTOiA5TKRkxzEzXSw4yGiuta8UQwxzrT1DrE
22S0k2Y35fday3FNXKNjjnAMNA3gDAP+VT6PrmTnu9SVE3u+Gz3TDyzjiASy1/Kg8bl7xUSey5LC
EwewOeJ3juxRDhcc55vWoQgB6JTk3CsbaYiPtsE4j8GUyqXOsVOSH/i4R8r7+lb5QtPzMm2NyyOr
35mcwVjeuWLcSJmbeSUZ0DGXzlRVQy4e0WNyEgLiDYayl1PY51y1AeepwpFrMnksoSgLcDRD1wsw
xvK/dE59fqt8WFOTDQ7jSY0Sav20vbk+ZE7zKu0pimjnZ7VVcw7C5zv0ozTGfaDXR5QxmQKLmWKP
KNG5VdFWIja8e/RzCELlmMDrkVBXNBRGqyLspnKRBrgpK8DgwH58xhxxeDCAj9rfJCEyArmTOrXX
cOmaeJIZDSuxFQxzhuRGCevGQtdtFziNuZDTQvLhjFmG9EeQT6Nk/46LuWjMeLGeIqUuKuRW5VuR
H1Qe6c/2fQoEG0UFAhKR3sHUVlECUsKpLshwMQYetU3sDOf0sLxqiWXaIMd7kt3wjTQ+v7tu02RW
cpkFXUYpEgQCuV34NW2+xsk3wp3s/xwBwVxWMphLpwgjZHckip6d7aLoUBtOEYDmu+SRlm/76ZUg
Zpc6aemLnsJ0k4MMG3QTL0ehT76nzeW5M+8GP3S4CYLNmGsllLl9JDGJ0KEK35XsaSEayUwP4xmQ
xptd2LT9lSDmFtJCsRNFulUkEs1d1eSjHxdqZRu9MNmVPEj2qOXR7rrh/4NhakgHA6EIEyjMrSCI
Yt5oEXxK8CzdF3s82UE2EXnVsWssFdB04DC7D88lRyz96qd4S75IZe4FaerMIgshNdaeUgEUJAoK
DXVtDb2vzX/EnWZx1NyMIS4C2bgyFkmfvF+29WzPgH4UrPk2clI7RXern51Kbz7yKvAcHdmYEkxB
SRqXMJxMnxx0vFj9dAiRlKv6r2LwaEjPHBXpUb6ypiyCZloBhd6gIXtwi8y7mzm5P38RfZp4CR2R
lwnnLShz6LN+lKM4gbRR3GkhVjGrnN9RaHUNMSIkodMUKRlHOyTBDRkMdBOAG6vADFEaWJOh2Yta
7YwCzGMqYCcaUwE3nUx8zq+gUj4v68Vz02O78txEMZqoSXAsg2f1XP1qbEgVS22tyRb8FkjX3A6p
jQL4R4/KHMpQjZp+EOrR7g/EpkUUzNSVtuh13uDMrmaXfvi8PCDNa4/n4ba9kUG0yw1Qt3f4ojh7
RpH36mINimvSl3HclcF3zspuG+zfAt57rFYrW3ZzqBoxBMDl2eGxvA9wIGmzyPiEW4TjcTjavONn
rYQtKvn/uyNshVPdpE9FgnThdY04FyHbtRcCsVeMR2xbUQAgbSi8pGjsaqpt8FhwBsV4d+G7Ca30
Uc1xMsMW569zdNOanMieVSd+JnvtvNjNydiJipU8/55Pu2wZXeWV1HkQo7oxoWE41F/BWeaMjejo
Oop66NkuUXpP4FCvL+r2O+lyL7LNU72uzfJIX2egEtb88SVC99SwC8Eja8VPxOm4UMQ8U2Ev4jwc
SUWXtlhOS7EveUQUm4+TlUKMR2nMKEPPMRTK9rRpjwI40q6h32jJ+uBFJMaLRIYAdEd6gPvDbFPS
tyyyjBGVZwqYTxztFU8+Xk2ft3as01DnoJ4CGIgK+sR+sIjR8+yBEyexOX9ViBqzWrA9iyz5yfQy
iyiBaQezqHZJGtrL+Geg7+VQOU2E2Oqy66c/w/kxz1SrV/4c5Nfr5skJsNnOKE0Leoyc4tfEC/BE
d8ty2+h310VsBxJ/HzqZ+tHVoatBzNXPgEqxdTnz5km2whAQC03kRmHtTKRywnDmiORsI5uEVoky
AQOXXkCBfBIn4whkKe+6VhuFlQ/mKTO+JDQ1tUtpBKE+imjxAgXHnbJXMeFUnvnwQzyFmCg+GjW9
iUt6FurRBx7tSypPP68rxLNLxm2AeWcgRoU1k5rAEkLtKBWdq+qxp/UNmNJ4eBg8w2O8SBKYRJsC
aDR2IBNRRmBiNH5q/HuQ4I+7xDgRtFOEIzjBR9tUIyvLbyXzT72bnetLx7NwxmvEctaBeQm6YJzf
mDur6N1EOcdCbsnpXuSViniWx2IQxc28ELOH5fXASANsWH8b39YjwNKDt/ZuPv5rRjHlwxKy6ZQc
mHdxHUG7QjhI5U3PgwrcaPb5KIBxEC1KbSMxISB4VnxKZyNaWYE7cgqtZLZmj76OczRqAkOaN7TF
lc0E6aKGapVIXzko+P4IH/Du8IbOal47JJ0Ny/C6b+/9I97yew+Qv72iwriPZNS7SaarWjZ/TNkb
nAknmts2yssblTlgFSmSjmR4o6bJXi1uw/ncpecq+6kludXzOvs2Zp7oHv4tzWDUycFI9CtTqvjD
XrQiT3NmT/MIF9d52xNeBDGekMgzcq70wS8096m+L0NOyperCeMHOwEjM+UMi9AlBY2RoTvoGD6a
i/NEDLyBS4CqdPvYaCylDTkJUp5uzJZlktQGQwrddO0ZJCpWIDxfd1TbTveyeIw3HOTSnNsaArLQ
r5AtSXdx7V8X8Q/x7kUG4wzxjA2SUsX64T83DK38a26D2BjvonlvvAoOr4n1Pff4+YX7t0A2Wd63
CilA5IcMl+gE97RLJPtuTpbul/8DO9l2GeJi6GzKPBJLM45oGSLai177AIBiu9mRcwaoSLd0Kn8G
1CnvsUQd4DUNGQcZAu8gjmj9YQQwsmIP6fuQDmVoCUWLz/22HeBfFpTxif2iGklQQMUmRCedHFnT
vAump6x7CNQGlXxfal6vGw3HLk3Ge1QNCGMzBQom4XFuz1m+WwSeXfIWkXEcUtKqaaZDRuNg8jPe
xYcUPazBD6BIAlGMR/nBtUrGjeR9lnQVtUqjwuNF3glu0DrkrPuFGx3C0vlvC8h4DjHJBaNKIE0p
TrqyS9uDxBs2pT/4mhEyviPLm1CSqe8Impt22k/FXT74fe9dV4Rne4z3mARRGMISUmIiHOVQu1PE
+gi8UmcKunOUFrtowmQrF56L47U+dY5XxVR3C11Ayr1kHuuv+WQZTk+nTl9y0cL9+f26otuRB1pH
RR1t9prJAgcGcb3ICa0VLWc6IxbZU+X04y5WLGU/2JMrOdNzUOyBZip84RZvqT182syVcMY6R/Bm
yIoB4RPUpRRT8GLfMUgu2I07OyXgjBNM4iiGl/PCku2M/Uo0Y6pj3WrBXEE0RW+hA4f1CHZoKwYz
yXhTHTBu+/0P6eH6Ym9alaITwyQg4NHYXPbcR6pUAnYE9dRuLx5Nl77TGm7mZTsyX8lhHLXe1/mi
TSj108Fl0SkP4UE+DW67L535KDxdV2rTaa6EMW46UZDlmWcIM+Te0nS/al9y+dt1GdvnYiWE8cxF
Gi1xKEJIVqIXTsbgt5WWtmkrZ0r7E4tWkqLu/h+FMq4a8z1CKVGhg6eNyBibYLg8d0cFRFfi4qJo
DP4uTujFVZQ5EW2/5EtTwERe3gaUVzA6cg7RQU5rZekjrxOKrtrn43exR+YM1FMC5IEFCnaxvAPC
pi1VDWcReSIYd10WmjlP1DoErXsTjWmvmzrHV79n4K6pwTjrHgM9U61RNdCeK9kAtNzpD/UtnAiI
67rH9JhhbBP0ZBidkGJLuYk9DDHJduklOzpNyXWpnBPBRoIKycpSDfB7yP3kGT9bjP8YThOifVez
zEPuFM+8JCW1ik8roGLCDv8DrFBhVmAxxAXoN6jxRO0uSR5q489JPk48MI7NvaS4cCLIsMCtxJgL
KEWkHj35SFubj3p+V/NKVbzvM7ZC0abErgZjnVa+kPBHMu45B3oz9lopwCzTLIRLFSYxDMVLT6Nf
+oojHgI4EDrbygu9tvfk79Vi6zKm1ixEabBaAzrtUIqOZ+A4ao6o8V6KtI/k8+ZfBDF9JlVoZq28
QBDevDcymErIF/MbdRhkV/ICPM4WsbUZ01DFqlKwgtngz/1t2z5ytojeFteUYW8TMmokHqBM4yRP
okOH8ZPv4Z5OBDd+/Z0XTW4e1YtFfKL+SaRZiwXos1T39fDUlKep//fzechJrGQw18jUB2Mt1FCp
xlQQJduN/QRzTjSdFPLBDLZtHPgoaK2WDZ0lGRKySZwXFSTI4uNsYxYDuC/tF9pLlbmCwysHivRI
ft6uizTmuhLDKV0ARU9PlPmYfgMPkB85AGVeTtURiUBKyYehx9gJHaOxr5vK9tZdRDPeqM7yeYgI
FW10VkxskeiWzHMZm4eYTqqBLRFlR5UxRzkKKyFrQrw2ylMvgsSGfItk1W6i1PoNbVaC6MFbVSdy
PW/J2EZ4es6nfLKl+KbnMdVunt2VCMYOg0oZ2kGBiAFYIfVbzIML2dyQ1fcZW0j6idTSjLUCmoaV
dXdicCd0zvVl2n7PomFBQ4u9qKpsAXpMIwzNxDhMI2DOKR+UggQfqAQx6MbjUt0Oo1eymDAa4Flo
n4sgy/jauwP4QHO7AHhc9oBcLLdbYXv1LooxljbHQTy0CYRJWrJ0/kgwkuMoSSz8aPqZN45Dz8an
Y6vpOgXTUOm0wkdrG9uwNColhxsXQwzIOEJkWkCftiPjBlS5HNPeLrKvpDGGIXVFv4glpGn3Q+jQ
V2ZzXo7BU/Ia39Q38034I+an4zb94Eoo4x6Ak5lNcwY/2LqGjz46K3YnSzwRT3LiRx4m1fbmXdaT
iVzECOiVrQwN2+wnSS0jfCGxe93yt0Vc7INxEFldxlmZwj5QTtfLV6CEp/9+qBMX1creGauIS1Mw
WgUissiXwoc64D1utj3QRQfGEBIRJQ4xwG2L9jHlgM5DJ3Ai0V1OKhrEcydGacyW/7i+btse/O+t
MZiYb+liQ8jyAlUqhVj57JfiY6/Elt59uS5n++W2MjimWbolha4KBDaQAL07c7Jz5MSi847a4mJm
ABcUJ5ylv/zaIWbivr4v82ykFq4HB5BN2bp4WMJ9Hj5G6a0YvOhmzblxOUtpMv6wLTBpbPb0HKPj
OfTSsS7QcyhEIapU5aAKVtPXxdvvLCu46jG7bQL5R2XOcWosyE5lJaLb2+CWxjO5H5V4yy3AagGB
7BGJbo7ETc+xksgc5kgrp5lksBj5vHiUZiL26byODIKJwv73GJc4cythjHlWiZCZUQD1ZHLXzd+b
mGP+m0Zy+T6L4dVmfS/HKl0+pJxakBhOB9olw4ujt61/JYcxxgwtW4kgQw4CTw95EkDMNMca5q94
tHFy4XRWbF5gK3GMKQ7xUMyVCHFkUW8NJbLKojkSHbhu0bRLutC/bhObzncljrmc5UkfZTOASeTm
aRGOqaRZpcDDt+IdL0bIjKe1EaQ4XhMGdFR/yf9IGvCdf72uyvZOrfwUe5EsDaDdl/eLcbih+FKB
I+1NsJq0+84PH3k9+zwDZMQJioAEIaDMgXdZOB2JjmIWf22016mI37ois4IpO05lyhm+2FzL1YYx
V1nYiEbVp5BaEsEqQvC3qcBcypXvbdq4nAXdtkUFTGZgZQbUICOrigQNMMZ4iJD72xRdijY6B46B
MwJaCa121uzUd50P7nh0flyXvK3kRTD9++rNYACi1ixM7GSnCzdDdxLT0SuXu5nHKbxdIwDY/V8a
Mj4Y4xjNFAQQRJIDQIzfNJ+WN6udbgc7AqLcF+JhABo5FG6BgFrHpztuJZnxxWIvdlpdQXJ/0Pwm
pPk90LBGxIpDNzkhJ2AX/r+nxaAu+aIt45JnYuhRoiIMiqVDRhq7rN0J+ITX9247KL5IYfvvuizF
2zWB1eiPi6OhNRn8SQmGuKxoRgvN5GrH4KSVrvZ8XS5nQdlGu7KIQqVrsaBxMSNpjmq4ynEw1Nyv
bBnbZzcXdUw0EcuXxF+T3u3MwZaML/9NC8ZV5jhx2mRABilfhOZVnr5d/z7nZLFNdWJd1pGsYHPy
9iFQTpmuOWr6AlgnjhVwXIfMuA7M2vdFQF+z4WzX5s+5AaKhaKW1bKUDr616u6NkZXGMu2hUIsVy
hK0H+B04Ho1979XU5fNPLb3sr5kA4y9KsRlkXcDyaRqowXJ3OooneXLzveREh4LXW7d9o60UY5xE
hAamqqXW0DiT836j7bsj7ZyiQxuCI/5H42P8w6TNmdCb0C7Oj6H0GPUKxyq2Ew8XhdjOumCRtEYY
sVPKrearHq0UDoceObz/hXSMt3xsY52p93GKgBc5LiB3Cl5FH8xwSL7mJNWPGe/l/4EKneOGFOnj
1dUpABlQQ8gEyfX7e8mLnA7E3njCuLkDKmreC50nkPEYQrIMWUzTolrzHYklO+x474Ztn2EQQDeD
2NRkkQ7bRRmnSkX4JmsJCk5GdBdHumb1tYr0/xwW+99xURdxVOHV5U8G9Cik1AqTxav1mzB6bjQv
ynlVjH+wjoscxkUlVdUq5YCFE3bjzxBImalf7LTHCc+vBFRHvJLkP8QaF3mMl2oVIGQnIZaxcmSc
ZQmDs7kbOfpJd3uv+TmWGIm06NMvsCfOo4KrK+O3CnNR1MpAmC8c3wkGb+XcArOy6mteh6lS8ctv
ZVz0i7KM56KtHkFBHaVcmc9hJpzrhRdobBv+RQTjrURAzZdjgf0biez3howxMINXgaKH55O/NxTD
UIBCpuosXFFNOq0rdFpXA4cwBfdB6uP21+MvQdWB54C3/eNFHhs7hXKRgfcU8pDLRp8uLbB2uxYw
A/8TsvfmbbaSxjxtx8rooqWENP0RSZx3MKbiO+3cyO65KefN3VrJYvyiFgBXLUoha/b19qAdpkeA
lmOeS5ztQvVmB0j3O+6Rox+9sn3smEIyFoNRL0jc0/F7zY5dwZ3Pv1pTfveQrVRkHFcVK5oU5ChD
6D1oPPMHunuCPdhVjhQLkoC/mQpeSWRcWNd1xCQZFjX/Odt0VkhwRWLLt7RGGh1K3qwzPbTXlpPx
YJJkzForQEEp+dkFQm11euwaVYg3aHirL+0Jw22c1szNu2elIeO4QhHXqRlA5BI/RPnDFNyDOcxZ
lNfrd862g1zJYfzVMCykEDWs5OTJHh1xFmzhm+wXDw2ubL573C4vruQxziteplluYshDZ8NT9rZA
auvrAME6UDi05qeBNo7GnkCUwC3fb1eaLrLZIMzMBVCT6VjTPnhV5rcJfILjTaTS5P6Q7oXlWIL8
JOC56+2+tJVY1tsIg2EGAg4j8TFZuXjhDj1AnrwLXc0Zf4TZu5cr/KBwOHu7+W5bCWZcjyTpXS5R
fUu3d42fpjfeJmcKODq54838VJ8Lm+t5aE78ylFhaZiJ2E1LHGF/zciVa6/W7iLpT6U7A7BNzQ41
cI4jbrsE53iyEw/tNIx6Tqt6yxmDMWcJCZsnWrVO7VdDsmfvG9pB/H43cfDieGeHbbQkuSjXE3Xt
/WEyrcDPAa0c+t1h9MIn2Vb4g4v0cFxbXMYPzbEOvFN6WFWYEQBIPLBz7ErF+jEBYxWInc+aFVjo
CNwFJy7QOuceY+ma51lES2AFY6rdGWCyluSm7rQzT/KpeNGQf04jS+cExDz7ZXyTMPdlbJhQt0Gr
eATQv+A1z+45h4SnF+OQSvA2LDK9vErFE99or1npZ8Tq4BZMZPp+4cbz+qJ48Q5L2qwQMZkz2hzQ
oAuRYhIMr0DyOlC+8vZV4aRON83GFHUVOTBJUjTmtsShi0czggOioD803FcxV5t6vFBnc7tWYhjr
VICnIuQxxJjiSyQ7afK1qmzObm1GbisZzLU415kohKkwYGSsmm+TYJiA/bckdpmMwS3C8uiQiJnq
h0PRWdHQGFYVJcphqnP/+g/ZtJrV72BMMyRS0fcCfgcR70d0GUW/Y/qr7zNW2QpyC0gj+v1BeB60
Yh+2xsOQ8jhJOVvGEi43SjmmCoEYPfsygAG9Si3C4yzZXipVNCWdIqmwsahWlENE0dltoTjHwR/K
8nB9K7Z1uHyfyl89m/u607tagPfXOmOxA9S7LVnPnJ4/YL35KEKTyl+aMOeolQppHkEgZStff1EE
B47plm/6rYTH5HicOTa2Ha+s5DEHalSa/++HGrxfbYDyqX9D2RIMwS0v18FbReZg6SaJppp2CiTC
12hCs8NXYXy6vlHb9+VKH+bQgLi1H+oOMmQrPr2Prpy0G+WxvPl1aXEJuDfjgpU85hCZeVrKHe08
nHRwotco2wiDo+kHzTwm5G4adxz9Nl9dF3lsfFmRSc2DEvbROPIb5VlYHmizAJrL/NDjFlJ40piw
MhAkTUjpjrUuhT7JvAK31nuKFC3QtcWDyeMYCJvfS+K4UUBYjfuf3MZIbLdOUXCyDptvHtPQJINm
2yTCaDSLVVfJKHnZRvbSa7MlSq+9BEYAndc39w8n6yKJiYyXKQTQkoIUSg8kNzDpoensCbAgJ7hA
LhnPtv+7yGLylDPqlWYlQ6sUzynlZMyP183u0/dN8AeZ4POS0M6oYxDlo//LpcScFmMc3Gg2HWVU
PG1SeNcuTwazM2k616ZpQobytXOGm9aqAYQ/WGEMe5vczo49Xnb3k7m9awWCGdBBogGebRKJIzJr
ej4NrkQKkF02dhDikTjN1vXF44lhXJJqCrWMIH7Aaz61YqRojNec20mxvXoXXRg/lJVZps8ShDRe
9w5ThPRICLiRDjxB876ys9v/uHpsj0jZdAq6eiDRbF1SPjeql/DwPT6HsB93iGUpCJEVATcuZAio
xfsKWr9yOwns8Ga8Kb3gxAtiOYuoMUdW1VpcvRpMsJHTm6rR7V7iEXl+HsFlVGKO6oR+P1lvoBKd
IKPwUomXPlff9Wda55p37bFInOv29/lOfBcJ6ENw7oLpV6IGuopeonZIYwx0Du58T2vwybnbzefW
MZAQTz3T4eEUbe6aIoq6rBKgWitsaWialWCcmwZV3Ax4aNphvM19so9yZ8RwHv8Y07Dhw4sV6q3F
MbtW9EKa1RnENaCMnNp7HaWTSHsTottw+X59KbeO8loUs3lhNteNNECUDlaJ+MmILZNHwPrpgqLa
SCrwpXE9aeb7Zq42qxXKtGrUsHfT+SxF+6UB9ypwWmVl5jlcui6f1m0liZ6GlSQkbfJpmqLe/ZUP
L9B8ZexVl+bDi1ve1b51tNZqMTZoCGQZC/BXuIv5pSJ2w5uX2NyZlTJMHNub7aA2JpYNs2jtcKvm
/sBjBOepwIavWgGklwQq5A26GPeQdd24Nr8PcHGcGgVUT+w4FqAtlKADObIbSkctt8XCu/79z6V8
aloXAWxCAKmAPG5j/G5Fecvy+wYQL0LtqtN3sfXa6nYU71KZE69ubstKJHOpN+MU5E0LkT1mIYtC
syVhsXNVt66rxhPDuAChLea2A9SLK6puF3lzs59aTiZu81yuNGGOfjRoememEJHquVeJ1mzKjqJ9
l3iznBwrUOnfV6eyTupEJwXkIJnihJN4yo2Ysymfu4ioIWhoICXASQCe/adgIZ/VVF16t3Wb92a+
0jcqS3NoswAtWdbHGSwR17do81ZQRVHW8Tw3wPrCLKAA7JNZL2EKHZr56cU3gT6RhielU3CHmbd2
ay2MWUUpIUY2ZRC2KK6s3paY4KwkP68ljuFtXudrQdQyV9sVNHUKkEEIQnsMYN8Lb7EiR3zoLLhR
hxzNPa+0vmUfwDHGzCaeMGgaYPZu6BWlLxuzc5P2PmsfEi4d1da1sBLAegltStMyyyFgQN0EvLq+
/ND3wNucMAs27qJ/P5sDY8Q0Cbg9KO0zYaNw9COGRRdDHt7QGKkXrelY7OjqFT5v8Oyzm1AktB1C
Eu5VBbNZHzcLvPDhnKtj4ZJll0wPaWIpsn/dzD9vD4i4TcMAhQh6Oj6xzbbyTEoNc1lunt6pBvDB
OHnWz4atSIjhTFUH+pIJUMuPKmiDnLZZie+3pbIT+uZnMsv7eAQiczJxMZ+pd/4YIYACBaul4J9M
JJ05spgc1sNYrsr3WFW8kXemu9D8Md5ivMTuxrrJoNUAlLUpyzpwJT7qVdRJr1aLXLpACNWNU6hx
5inpsfikyur7zCMsLQwtUBOldMmBErfqIJnQPBCY/vvtBxO7oqLp1cQZZT1rJ2N8SEuk0o2Is5Bn
tJtzHM7G/q8FsE0MRR8NyoCJGLcU/Rpv40gVwZoVKp6Z1Y/XTXnjtHwQxdzdIxoYjCyGLsroBgFo
rU2PAmdeF7K17wpYByRTU1QEvIz/1CsFrZ7iUrqm7nfFfualFTaVWH2frufKP8u5DgTHDt8nVT7v
YmkQDzie1V3fD7yhDGqirInpCNkl2LBqfIrcJ4AydyYZSzdcRtOKdVAhpeVxAm9KNn7BS/Lt368c
OsdlsONqpi6xsCBh1Cg9RuuxcstPJRLcflrc6xK2zgzcjG6qsiKrnwLSuQo1XdKH0h3/j7QvWZIb
V5b9IpqBM7glkznVXKVSSdrQutUtzhM48+ufo3TvEROFlzjSXXRvZJZRAAOBQISH+2TGKHgv9042
+1Vk7utu/rstu12s0V1KVBNDkkvVMjeGxSsoIvGYmT12ct7fcAXiNpj9vXFygZ5p0LRXNZRlPrI1
Jzg660pzXBOss1lZSOz8G82boGSuIgTJXN3FJUe5NK3xQdRYR0AfvZnBPzoQ07SWU+77JjJ31z+a
JM/C5uH+wfWAxARqXJcev8zNkOEKrEKDczc1+2RPgHrIT8MtFztXBTzJ3gHfrwO9ZVBQSIheaHoW
jYGMLMMJnJvjU5Kf4kKxb5KQBxMQMsZ9CkcXr4amtkxvtE1+pUZ+BMUl1vql9pCp3ncfK7aehbAN
PLaL/6BZJtxBIAQh1QiIWLic6RkcAicWcppvnhErK+vSRXmopHq6rRumOJE8zyuJeM8Kz3y/WtAV
5mRCceiBUiAgRaAz39j/7AurwpT0i20sC2+loiYpndalDON5wGjjqaARVDIV96DKiJA5pEnimEMB
I5Z33w8gYSN3RfTb/SR8L+h5cF0PpMPIiS49PesYW3N9BFI8G/06PU9s8stWcZ5kK9kaES6QZE36
qBhhhHqT76V+3z9Gxo/rZ1YSGbAQ6D/ohH8YMQU29aljmQEbbgLq0Oo+HhWfQ+ZtWwNC9lPXHvSI
wSUbrgb4bb4OHXi5luNUfLq+Dvle/VqHEHpM1rC10mCGzfcDht3Gl6lS5D8KE2LVeUpLx6urGeBe
Nhzt+O88dZ9Y/M/1dSi+h1h2npMsi82MOxZ70oe/iljxAFf9vnAEc65ZF83Yp5k+eMNjpCkipmqT
hNPXe6lLUGLGd2iejPjYxs9EBSSXXTOuy99tXBDPMd7v8E1iVU3L7Jp9WuI5X4A+iXNIz775jFAW
li+qW0ZSscBR31jjK95Yyw2vzccY1t450PYGOgFaaH0az7z5yQXmvV3+dt0J5Ct0IMaEd7brOR85
UYoMKpMFnlrgQ0O4DBviu51vcYuo1Kd0f92g9Ktt7AmRhuraZEKTGZZGSBKlrz2rg9hWRAKpEdfl
b24L4VO846hVzhjl7GEke0uc0O7cIEm/X1+I1L03NoRos8xpF7uQOwvp+q0nT2X5dP335V9mY0CI
M1OaALlaszKsvvQYFUJvFSCJ7Me0AzI3VPqe+zGvB4vLf7ZMbH4mRT4PCbcGAtOntPAt2zf3Di5r
wBxtH5e1B97Bd4YIJb2HaqUiYavHzGqtuO38s773MD6ZB+aTewBBzm46qiDIiu8mTuo39TJXloHv
ZsdZ6HoQlqCtwsc/AlX5nb3ZTDE0NRmFeBoWZN1ly55rAdlv5SE6ArTJgYXGg7HPbqpD8n9ze5Gj
NeoqpkXxUIaFd3Csx1y7o8ZvF4ixMor6Jp79pvmB9KdJ3SR2eNDt5jnIu31GCt/Vv2pxcN37pV8J
iFuC2h+4hcTM0Ygi4vQtvlK6nlp71+YKhITU5zCM5NgOpOER2IVY27ZjQymmPVGQm0J7X4EkuAzW
J+3AuaCUYqf8rhNeze7WmhD1UteO2nWANe3IO7xgV/v0E9CShN5OhYnkkeeaMX7UN9cIJKtJZo8w
5tLBX716R4s1jNblcQbX8zrM4VqbL9c/lyzgeh6K3pS6NlS5BZPMZXjEz20RLggXE0IFvS3R07tu
hG+SsC5KCEWhDheVbX0AzoyOMa2kLiB5cIyy+6Itd7Rq/SGZFIZkznFhSTi/zOoKnVBY4pciVKCO
drIfg+EdMDbVO5WGpWT3KArduIQdFFU+lCAy6q5ZM1RFaOWdb6yBs9q+Wz9f3z3JidoaEcsNWa1V
rqnDSA7IRGmHjffj/2ZAKDDomrewqIEBRtqgLOqTo+mKlFLS5EdI+LVTNj9nG9eO5r4xvBU2miJw
wJIzv8WvU+Pbd2uQHJtDizlJ1eCbdN94ERrRyLChX3dp0q5a6kxdU4TOXXNKAvsmBheuG6BV8Bny
QKjfK1/NfBEf/ByQAhSjPc/6oM/dpnk2o4vEvQ8zfvYeasGB9Sk/4ZH+lIR/0LLCnm7M8Q3Y7Ckb
PDPKCczpD+VniPiARYacpi/e4b9BI0mPlmVjK3n90EQ55dLa0Hl64605CjeH5rRw6qkIHM7Wl8g3
odqu2kvZybJsfDdePtQ/nKzOnKcmtyJkFriuphlig3MPiK5K3FPqlxs74uGaUtNrarSakT3NX34y
/X33ct88cEBrvFfRG8leCniS8GBr6NBwF52yrEuXaJOH6xE86c8pn4PZRScK9vJppx3Mc73Lwvrv
6+db/uk2RoWM1y2RDoBbv8Sn0/fmjrOz08T/iegpguKLwhwPsuIx2K5RyH8NrU6hSw9z437dG4EG
qFwdmPf2U3LMd1VgKHpO0uU5tmvjO9ooKIpDysBvNxowtRXeetDBKwNOF2qH6XDgqgHaqfz9dr4F
eKZueyAWo7YtljCduEuSJSNVqJfZrh3gm0CMW0myu76PslvTo7yLZaJoj7VdHrgeVKsVQzsfZZd6
3zunFNZqmvvrGF43JDlrqIOicom2HZjzxNY3qkdxl5G4CGlyZ5RmEOlhNKm4IGUn7cKKEK0qEAyU
eZP879XMadKKt+9rYEHIpAhyhc9Lgv+FNWHzunZOaqeFtdI4E+9c5Io9Uy5HSAx7u136wtPycDhz
rTb9qAXFzfLACwwETx/VpJXEGbAeFN+QUpOPZMiT4zQYIY9ypIbJuRybfd+VNybcw28LU9XFk20e
ThLoXU1kSx8O1NJo87AwJw/bfjx6c/M8FCoKNJnPbU2I3tBPfUUHNw/1jDznbf8CMSmUYYniM6lW
IrgBo5Xp1DFWohNothtA3kXj71LDeOhkWCDdB14FMUHMoMcsMTLmlvC0Avy3RrxHcnCOh0lRNJNF
OZ5iAn2H1AIdb2Epdpt32ZLBzrhnJ/uG6/AuQCMEXFJAOylHJ2UOtzUn+HdFSNS4Vl6gVfwDArW5
9n3Njp4KXiF1AxcbSN4BFiJcpKULMxIGK2b9lUGDsAVwRDUcqbAhXvFDaa6sS7Fxc/0p+07Gt7FW
vHnl3+bXMmwhg64tSNnrFUzoL/ZLc7JQjct5q+RnyUeV+MkWxCktAVOiNkV36/JiKMx1jbrYyEPM
663Un9ltohy8kdzh3taGkDKQzDWzMocN9t164gk7X5Gb++43nhj9F6hclUEhaSjHFZe4DoPWNy4T
wotmTuOnKdIUjoSw7tn++q0nCw2bFYpU5mPeRZ1T6nmYafExiibHn/pBdevJTtHWiOAYhTUPNotg
ZE1ePYiu0GHXf8sL5TSHYvdECvMkSta11mGHv3vn03q0vsYH4wUswuFybN/0P7khtuvif8/m6WEu
5jRUK+zRaTfbZ8dRzP5LPw6o7mxUrNDrFCmqC0iA501N8nC0w3l+SFQEftITi4eFi9wKPOboe18u
IGp6YkC0hG8Ylz/NUA/zKQZg0FHFjmWqFIsfSSEl9rbmhMeTPthj61VzHpbVfQV96JUdHJL4evlv
axb+dceWhgfMEHHACsA+nhAe2NRnbCE9lpYfjfSeYrp+OP2+CZRJHcASME0L7YTL3VsjSzdYU+dh
Nde7ku48lof9FF43Ijs7LmBKwKo4Nk/sL40UpLM7L4cRHSIDqevX9Idd/ZuoMjnZp9mYEQdA13TM
x9GuMMo9xJlfOsnn2mj8TOuOhUvQJGwUF7nMtcFcg0xbR34FIN7lsozEMYrcafIwmW2g9C2YUV0Q
Uu+mOmACoG7EzSqOOAwDejRg9/wf7wbGopt855bLD1Uh0KwqjU6Zx23NCd6dLe2UDxFitzE/ONFz
aj2P0fN1Z5CaMLEYi8LxPqAscqaTtKDIF6FV5XdAloHgK1hVKGrpt9lYEW49L9WJbdfIsrX2wc7e
5ub1+ipk0CG00NGsMSwObhY/zFT3UTIbMBAVIefhrV7KwDpFx+EL+8xZPyDEGShMfqCjQH66NSl8
nLKIGBlRKAqL/mBrZ814NDxgvqp7u7mJ2rdlOFdK6IP0dbQ1KtwPBilLYuZ4HcU/PCRE7zCfR/tO
u5tDDvNRQaRk2BjPIzrkp0wKtlIixArXWdO2NpHn2w8UuUN8jo7pI/OBI1ASAcrixcbU+xjD5uqr
ahvkr4Q/KUb0ALzH1njL6h8jvW3zP4gUW0tClNXT2EZ9AJYi722wd6Xz/bpryAKsB1AUAXzOAsWV
EImmZiRd2uJM5f1feeyz7ofH9oVSzFl2qLg2GKZGUDXEK/Yy4HX60C1Fhqc4x7amZ3aTHtuD8XX4
8pPtGmAPU0VBKYsWcHsLSClAgzEcemlS9xpwdeQtogVJgh5Sy+joxdPn69snXdfGiHCwUm/K8YJF
ILdidihrL6yKP1qHg16XTqmJh7+wjiFZ9NWdF3yhkrY3etreAFJkHa1cVUPj30DMT5AIedyh0AYi
fEM3Tr26GG6eM1wYKIU+ktpNfGtqgM9Y36KpehiM9ntbqAgepPtHCarJaExS5BKXNuchNSOawb3r
dfira+Y9sYzjH3yijQn+J2yWZUfEJVDWxSfS3trmLjP3139f6meb3xe2bSmtZIAQBb4P+9syDtTK
/CndXbchvcw9xDUT9CUGpiQFJ5i7dGRajlw7/4EhwncxmhGgPCDwOLGYKneQBgUKoDBuWfTq3iPt
Zss0vai7qMWSXPvvYfXdpQvbxI+G39ZoxpsfeluW5dq87Ci+/FmSAFCpr4jYebvqfuwYy11B7dRQ
bN/HcA07GOfRUaQxEZgFL4tdrXeNFZm32aP5lPR3zB1Old6HnkP8iaa/7REwx3tOBpCTwJsKMbUD
y5U+VzHQoNFjbOyH8cXsFZ18yWV3aUMIqOZEoRdjwAY5gAMJXP6QYOcvFy4Jvf5+CLo0JtysZWNW
/TjCWF78SIzCJ+mrpZoa+RgJLmyIT/F+nVIM3r3bOPfVY6ca8/vo0zZ3JhweHHf9w2Nv1eMkmTU0
yuBj+rLvbTewDH+O/rl+UmXL0A0IOqItAJ8TaahtDwe1ph7a3JrpT1Oxsyelwie/VC4DNV/KLxvC
pTNXWVYtI7LH6BWo0p/SEdVxGN7nn9TRQJKwXtoTjo+V08XQW9hDUeYphYZ7e6C7LAnIA/QiUele
NV/Fs6XaRv7vmwg0xQ1NnBQmzWy/5sdKhZhS/b4QtMce+eM84/fz9aHKn6hK5Vz1+9wbN39/WyAd
nyf8PoMGjPPJzhSNbenvA/AH8Asu6g8txGXovNnWHEBSFtw3fQIuMq1RgZclGTxG+Ahq1UD9ArEh
TuUTZqK8k8KZy8XnkpPTs35kN2PguWC05A8VVcdXtiyDgL+DoOVFPtQUmiTXQYCKQwqo/qzdAvZ9
/XRK7lG+ol8GhKOTsbhgHWaGwsoEBKHCq9i+t3bWi3ZwbtS4PNVyhIOzanGW5BGWo7l/e8td74XX
l/Mx9cBq8NjxTKo7QIAKvz/ZVpdgFrcIveXero+z/hSpZn0/MlXijkYSgCKcA5zBh0e3peXM8aal
DJ3IbDKIU+MeBRnNgDYspv5brd7NzRxh3NzwBvs8JTHJd/rABue5B3lu6mtxZ+iHXovoXU5ay95N
NeAK/mwZqX1uBjNJAj1NySfU6Ird9e2Rf20HzycXfz7qiMIpxyQ5m3PMU6IpzGFiqCQeyWkOOHu6
+/j7QwvYKCQxNmqVlgd4xOWRr7yy7zUb+D3w2875A4mfC/vt+oKk33tjgvvbJqroGgDGtgP8njG8
2gNkdUDA3SpaWdLMAvU2jDmicIh+sLAOEIaBDY1WQCd8Hnfpsdgbj/YTV1lM9zS4vh7p+cBAreOZ
eHPojmBqTdreqd2uhP/mQWTf27P7BxawEJOgh2lhakFIxTStYkm6TvyjPI3OzRgriqDS3TLRgUEp
ByVKkIlcfhJTqz0DonMc9V3fc+bL5asxvE9WL8eFKFbD8yzx4t8aE5K+qWB4bDAY64tvLEPjrzzW
o++xmyjbO96jw1S6ZvwDiAYt3mvGswsIQXH7jDkvXW3A9g1nqwmak7mLz0sV9D75bp+rcLlxfh/H
YaMUgfcn3ro6iLeFh07a21nS8+GJHjKpPK+lu/p7fuIAgeFInq/7n+w8bY0Jt4FL+hpcE1jeMry6
861p32SqArbKhODiuQmembmBiVK7TdjZ0D/nKo5k7mIfPtJmy4SoYM9ND1YobFm5Hoe8980exFTm
LSnvNKqce5QaQy5gcwZNfCNhPV1iDlrcwgVToL2HcN7xqQqKFMQfdsBG4/96QG/+LDPAQ/E/doVF
RlWk5XSC3bE7TCYJh8U6XHcG6cowjoigB653DL1dnuRyMNLUqWGBRpNves9gUaHM8qMOuiX9y3Vb
0psJQDrgl3XsIupul8Yit7Ntr0CQ/clgsN7Qf7If7qHdVwf06VSdLvnSflkT4kaa2IVucmtZ3fiV
d4izeBd3X1hz2wxPipXJYjpe2ah48NNLxJwRtYIuKaj1E+JjoqnW9/7oNxA14vSG1V0R9KoygjRP
xfilgToORb9LDBp53rur0XAA86hhGM5HbMwg0DLZDeQ+0lwHk/642vFhqrS6fNb6Xv+cNaTsMIrn
6WzPWq24bclaPY9NpNSYkm0IYNUESBqw06F5cPmp4zUrvSaDX4E8YgBL++rr76Rn7lP0AtzGXv1g
k8WcrUXh8WGsa0XjFp+79F50+66lr4OtKEtLHXhrQ3DgadL10h5LHqfTe66M4DzGt/lJDw0O5Hq7
7lTyBWHu1aYOqpMfql8l8QavxtiRaz0X7GDot66huup4rBejKKiB/2NDuAu60Vx6d84wtVf7VY3n
DgAc5+q4xOEcQllVyewnu8tdByRKcAo0OMVuRW5CV6JZ+JkEcqza54dhz2mPVQ9d6db9MiN2KlId
oCcawQxpP7fRs+XdaYNK30/q4RsbYuRcvbHveXjpgN8yrOdKVWKVZlmbzXr3xk3iG6W2PjoDX8V5
vB0O5SG/TR85gBvq9sF1X5N79mY1wg0HCQ4y9gnOK8PkVnqEtGRAGr9Nfa47T0NN4Xiy2IwmOhDV
mHRDJ0EID1FZMrOPcZDaAvJ6zPH7cUfao1ffNMoPJXeGX7aEwEByh4BPGefIIz+m5TDot0V9uL59
KhNCXIDScztbCyYSXRbm0DCZ94ZqQkZlQrjNbHRPR7vEjhXtk9G8auBRs/8kDd1+FaHiOS+0ZGmB
ZXjtsQKWSz+mB2/c6U9kT3bNIQqv79r/x+n+82VEfJpbdZo2ZDycfgGS9KZD2tuE4w+uGfVnudRm
cSJSzaVR700gUAo9dtbTcMgVT0jFBxLnPAhpG9Jwl56jh3n1gn55jZ3Vv75l8qDza8eEY7pgwDK1
OyxiSu56/WypivjKT8L/gE3MiZvKotUKA+lnXjzgla/ydg1+fhJVx0W1ZfzfN8YoyTTbsWGsJahN
F/ouHufDEisVy6W33K9oYwsRoEAzsdT5oigkh41/oS8SOC8JCH8LSF5Zz9c/kXILhWDQZbVlTAms
GQdeNl6Py+RXN/Ftdm+G2kkJsFK5hBAYFnRJ+zGFOYIWdvpQq8TlVb8vBAVS9ZTEFfy6Wt5I9s1p
FFFA6gSYIUfVBbo9kLC/dILBNpPKdVP8fndMrId63ffzb2PqbIJn/P+aEONM0WpxaZowEfcsGD3g
3EAle/2rS1ahYygTTXeigw3ZFFaht5lNWnNtQ7Y8NlbQezdapbhkZB2JrQ2RYnxIi8quKGxwXtBi
PCTBcAdMb0D2y0ve7VjQBKpESjIWDA4PD/xv6FRb9odm5Zql6zr0M9R2IV3Dq+EJRguhbJpCClcP
qnANQYZyUM3tSHwOhUteT8Rb0fnA1gWifUs3ja4Nu/b7rP9lqRh/ZKmVDsYfC5SHAKOBKeHS6VBx
z2ddgxRswXY2RIjSOzscF8gPleAGVGF0ZKvZGuP/vglzXkwGgABgLBsOdvzVVI1Jyl6CfGYBQ8eg
yME8q+B8awSxiHbFduXQgXlJn62wfaesmbS9seciairSWB5ThGcDDMIegP8g/3GEEKfXLGu7Gl5h
ZHmzW7X+tiTxXdvP+9nSwtnu/xnpqnhjy04YMKuc8Q5fDcMZl7sYT6Swcq2Bei99IEgYQZWa764f
Ylno1pGOQpje5JRJnmCjheS5PWt9G2oNJieHw3hMuERhbABygNHC3Z9kQOjKop1BsIvg+xQ2clqq
tWYm+3mkNR9dgbcRVSX3UGA0NFE8X/lfL361rTHhpqAWo9ZiwZh1iM7dIT9AQZBrzhyv76LM3d/R
xYDC6gBTCJvYOVQb5iFrUa+1ntuMHs0qUqRB/ML+sBLXtXQgDgCQFZGkk9NWtHBwoirvYU13Zpf4
zDxn9ev1lUhdjs/zIwgBsCoWMapoJcPKo0RM771yn7W5XwwKn5PbwEgDRptMDna6dGugX/raLWCj
tfu9QcsgpfUxylX0PNJAjhD+HztCEIJYnVZHUYkY8cM63HEC0WQXv44gdwCaBnO6BJBB1e0h+0zo
cGBmxwOVlvset7aBLyqXLCcM6Nti7f2ZVs/VWkYB07Od4f621AxY1aiBNicuelSdRPqFcTamtMpa
Fk4VWIBte35lZFG4NpX4NuptmM0FwhyxSCyXZo2mzVkcdyHWDFXxYDYyCo3MjMxaMJdIAHzP0/s6
dNucvXi58ReL1+6UrXY+BEPfZtpudGg7BguxxuzsMkC0TrHVOjdV4rig8muyMt2j+5x2wVrOGQ37
lVfsumUtISAHupPFtzyyYga5sko96NY1TgN9XfW3bp3Z2QJ5Xbcru35mQYs207iLo5W+Jp3FAqtn
jR1W1ugCEd3NTqgxljT+PHr63xqYjcG5CrmK+DT3JkXfM+/Ia5/OqR6sWcUerNSFLsfQ4Bmdj3r5
1mWDXvqkdVi1Q6Un0f3aGMdTx4Yh30dDggmWUWNGtLPQP3q26Ngh6MwgGM8SHX2BPmsY/RaxKmdQ
X7Ddu9TNLfoFOZqZhUaK6c9PS9LYZLe08QpxNa+3+ptSK7PmNmaUfBlGJzsbPUdrFWXefipIxKyg
jjJ92RXziFJWUzv01KXJ+tazzDyhfWl+jSDGgDJkZDvPOmaAxsApQRNfDiUKYJ5TdSoOTR69hTAF
IQQkTfw/Tj5yebZJr+faNNltCJ68nduf2i4Jo/nFKU+qeorML7eWhNOdZ8agYxvbMEkbv54OhqO4
fVUGeBjbHOV20EmLjUNQd08s209M8fuSuwlbhSFCAC4AWxXBalFkraXlZAw8MItf1q9Azvk2KGfG
19lofdu9yTTFWZYEJ9AWOhgU0S1A69/n1TcrAnLfbumYshAwry9ru36tmvyvcaxPg/77BFL4+MTU
8ThApRWseJebVwAS0ZhNgzhog/ox/bEYDso4v39ZwQgwC4BgoyMgllY70JGvkMdAAWo99vZdtgbM
2F+/D2Vp89aGWFeFPvVgjQhtmB3iskPtYcl8/QCdFl4kVNU6ZO+dC2vCti2L6WY0e7fGJ5X0G+eR
/rMe3IMJliXtq/Wcvl1fn8zJ3zlA399x+FCX32k105llPaj3B+Nrbzx0qp6lLFE3TPS+bIzdQEdC
vBApHau0quBz9bt0LdepRAvx+7Aju3IX71XgDKU9ISxkTlu0WQF7nB8gCX7qYua3lW/ty30U/gF+
DfBLKL3ZoM/EQ1jIZtshticW44N5042xfLFsBf5TkitxOgDk/sBMI1QImSWasLPW4boMnSzN7i3N
6vwsc0ykgMM/1z1BwlaBIwvyDUcH2Iy/QS9dYVwLj1WNwRPzKbSCPGzQYkZfzwumPWBTxyboev/3
ZW4ujfKQtQlJgKItUVroLQaqj112M46K/ZP5N+5bjmvkIF2Rl3MApFUnrteGUROHzGAHyLUGio1T
2RDW0OqlAeh+hKd7WP5lwu3WXbFLsG+t9c7FthypCiAiu2a3yxLcbiKtsS4mTPZF7dv1txpFntgK
WPs9TRU7KPPArSnhCcVG6vb6ih1Mq3+r8Z+BfSEgUVVsoaRciXb8r88kuPkIKEiHBwm/zH1yTh7t
I9fbwtVBQLGgLsNf/2IOETTEpjzx5izH9tVz2LZ32qSovsmudqALUEICpuYjRGzx0mpuLPw+VyDl
z04WWnsGTV7FtsnX8csO//fN6WHUKKcljhkmoZwzZFX3WlBPgX4AN0GQ+c2d1/gqFixpgN2uTQgT
yZonxODerpnhxPzsk+d3uBadHfHu+LWoHviSpS1AGqBYYECr48NgjLYuLdQFJhbq1G/HU9SF1HlS
tQNlbo5EAqAkg1CA4YQTpbUDSaFYgw+1kB24dc3e2tn/Xv9ess+1tSEcpXjxInDrWiyczd067qpc
1c3iPyBm31sDwjHqdUbKwoIBHsI1fJds52ZBr4e1BvII0OYHWUif4Re7ytq1KlCvfAtdE5h7Tibh
Cp5hao5njRph4VAcQT3uz/8uq2reWbqFoENAqQrDMR8mVqZVN0bXKliYzTdG/1CzPzi50A12gPND
GecDEG5eXCumA9IHAt5t8+ic8lN2VHfrpacIKEU8jVE6/wh/M1drnrUF+fG452llek4P06PlU5/u
l6PxrOI/kH4ajNOCuQ7CaxiLuAwUpZ6SMstqvDzde/oXZJZiSxWLZKfUIRALw8Qr4aIwlyZiN2pI
gmdsyKnyoT6zW/3n5+rN8tcgwMv4UB3M0/XjJFsUiswoZ8PnqC0O/g1Drxm5iwdUBGjFcgavt3JY
RXbPOgYwvhwUTZDfXS4qcy2WMHdBNgn0fQ0FDda8TLoW2NEzMmdVIiG7BXlJFEcHGd+HMmJl6BMd
HVjrgLfjYJHxaN5ZfneyboqDp/pgsqO0sUaFS1BzK2uaPcgMYNRseZcFrQ9eiHrJ4re3axgH5PgH
DJuQhfy1QhHA1WS90XgubLa2Hz8DB+HHoXXqPJ+g2JwrsTeqJfIN39yP4LXWWGPBXOx8KdL9WL78
gQduliNUO0w3zfHAx++j5Lt0XzUaNMnn6yakx2pjgi9xs4RxSDQEdZgYcxS7tCpY3OiAnuK+9FRa
XPLdwvQhCjegOhNrv4VLVxJrMwvL+rFY/u4WBZur7PcxqIvAigOLiRYhQiRtY49Oiiq5TT4DIuuA
GuP6Xkmfz6hiQT6VY4s/KL/Tyk0iaAS3If3Gdb1QUfTZ3+3OfepOBqbDUYfdX7co+TqocRDcGOBp
glC24ADp3EVuNMw1NOXKoE0y36B/EfNzRZliaZK9gyEX8hJ4QwMcJwRwa8VoeM0N0fRk9vclC68v
RBJLL35fSE10C0wirY3fj+dXV7PDunsxlaBi2SIwtY8pEwwawcmEaEpT112yKWnQtGMgn33xCsV5
lF2rEPlEDoeWGSDE4nO5z4p8hE5MjXdRoOu7EZzO/QM9kYcqO/2XVJn8Ews5l8m5blHn4toZ4hhF
U1rTOEdQi8qb6sXoAT7tpj3zhp1rxtBbnnf1BLBcWwfuDIYR2zu38asFIZ7r30/2er/4M/jeb+JE
U0dgt3S4aFW4HOqb6awPwU8dDy0Y8fj4vIbqvpd8vzeLF450Z0OZYLJgdTmvX9x9sS8xM2A/jSGU
pXnzULFKmZdu95ofx80iWZJN6zBCBsrwRqhm+30zBZGhOAqyKHKxlcJZMyInsccI+lx8msgK7KML
pCjuYvcbqXEZl/vqVdX9V26kcP7asq4WqPUgkJzdF4pWZXlod9PXbscHv5cb5bSXaieFl4LbmV0x
8g8373Xkatk+MV7dgH+3fJfUKDZWQdeE69frXioLAJYLulCEMpS0REmyou8SLWZQDIN47Q2l0w0d
VbOM0oUhq3bwPiAELAeXLqJnmGAuZkSAMXnt2WGdH1ptd30VsqCPGwbKerwvb1g8Imy8MIOUFm0c
NJUHPHKsAmrCQFQ0jyz5ft2O1BG3hoQzPVVTvsa8/4+u76320J/0Y34wTvmt9uSe+0Nx6BSvHxka
4B2eytN4JBG6sHtIB7tiKt8LCvwB2Y5gV2XHaY90o/0v9AxkO8nRsP9jTpwFR3euZYmL6rPHbL/2
Pi9dFQ4WpK6Z4pPJHA9PEkjzYHYPAy3cazafrM1RX7WKDInatM+M86wq+Ej0bKEIgmcpeh4u7h6x
tTKAmDNubfR9PYr2YN1X9TNKklAx7ttXVjtWYOnl7HcYgNzlDcgIxqqKFK9/mecDsARuRcyZAKAi
uCVzVlC88G7IUv0TO7o/GD9spmyq8ztavO6g0woSGR1ybx9ekrGzeLnOP1nm+daZz4mZ91GC/P2/
ovr5yGeEbQWEFS9KjNyhknb53QavBYWWjud4POgOBhycr+5ipv5i3RnpyTbiE20pDSd0UsNx0KrP
igMoeZABW2Qio8RIIQhmhITFoRhztZYFZVZUdR1UU5poFx8g7cvv0i4o3/7AHu+agm8YXcEPo0nj
2NTGYOP4kQM9cBzlZPoo5kBLpDkUwfrPdXOyQ7G1JryOsjh13JLiU4IRJveTOs8CjaoKKtLEBD1H
hwLyDvyUOJvbcYx9P5go7d4OIefOdeygeZuf7QO/a9CZtx/bG9XjVnIWcAiRZ0JFDRBLETlVeZaW
1h4+nIXbs69BLQmxb9VVI7u0t1ZENRY3NeZE62ElO/H5WfpY1bv41sTA5HQkJZjL/FYxRCAL0Bcm
RY+s9aQccpj8KZSOoTxwe4MQpD5Zt9VBOaUpcZELc4KLRERrTabB3M/uZ7Y3rJ1hQneIV5iJnzwB
u2Ar3FLWcr0wKgSyyamcnvA12j5P4EGgeMOOaIFiMNk+XT8CkvrOhSm+/s290HS4x8kEU1oXUC/x
+9gHRCLaMecPHnAoYXMwKw427jxhUTTRxtoZoibsu51rn5P45fpKpF+KD2o58HuEZiFS2lbe44HY
opE2k5fFiMgemtO5YrtkhxmzmaAK4mAgsFIIVmpOHhHFFfeHKWweu0MdTBNSfi7J3MMlOFtspGp2
fXB6MB6AnAJlZZ454nkn7F2mR/lK4yENx++8WAoiT3ZsoRBuBpjZxFF7vr6VH861aE/wCjdldpVk
sGcWwfKZV9H5EWOLv2AohAVqQXIxDxINCtu6MNbpBjiywpT9rU23VnIsk79qVdIvBkXRCv8rNs4e
lwUto5QvSzsbxr01HHJT0SxULUR4OuVxA73PHCaK6E5zP2XVPbFOVfWbhSRxIcJjiWYjqBVpn4Zu
/SnP7+1B5QDiYRINCGmwZmosc0csA3LTD9bZgsRb/zcg4G7A4173Qt5UQFXFtxFhJpnr9aznLpd7
L2N7iOuHNtr9vltDSgk5GyfHAr24sKqhr1tagGZ1ZzytqR/fpGcvhHJz7U87iHjt3a9FoLAo2cet
RZFu1QJNdqq7sMiZijvfvplqtDry127vHUARCOVZLVBhcWXR4sKoeEWufVFWOoz+FHFvcXz7G2sH
Gfe999tkIPCUC2PCBYmTOycmX6G+QMFJ+5H3CUYtUl+xkTzCbbNu0YwQASt7cnt37L3dcNZeeEu5
DEZ/Pnt3ZgBCeCU9j8QbL1YlBMAWOGPQgMFcpf9oq/M4rX6lYuxQ2eD/volGxlB0hsZgI6cvRHtm
2VunCngfHtDitgkRryDZQrIGNtw+oHd8vg9ajUGX+d7r8kU7sKAKVC0Olcv/P9KuYzlyXAl+ESPo
zZVkW7VGfqSZC0Pj6Ala0Hz9S2jerigI29jR3hShCGYXUCgUgKpMLgIqNknNmS0yoh0s7ejKCutE
m9ObueGCH0lTq6AVbDLumgKkYMNOwaONA7rV5sD6l/+0lYONoYvNlwnPYvPl6/VRAKeYSWl5YWmp
vjV+lUp7i0YMHISsLxblYe/Ew0GWbRd0sWFQB0EtVNHi3vT88hEheCgRBOklHtcQAN+6mlfnXYf7
0ShU6nsl2dqtpMtAOCceaJlYXw0rBuMia0KmeEpqANTEN50Q965+9+ChECO22E3oMd3+6U0omxUo
uUFbW4XUFg5Xb01C3loqZKaQpXMfUu9n1p8WXXIaFS1QD3V7uDSB5igYOd5CqMkYO0kGiKRvfPNn
wWbGlsyMDINboE5iJYpLgKE3EAWjgaMR3+3C89P/7kDxMlgrS7g1qTfgZjFjoMTlrjo42xRymUqx
Yy2+6l7W4SkMOutx4xZo4RmdYhRAG+og/VUd9E16jFAEH0Z30ybz2dXqn1ZewEAQmXgojoF61nuR
ojKLwZgNAoLQbb/HKoo+cog3/GlrCAMBAh7aVQv8yzw5A5o5SjuqPTccQZ+DA+h4kUo5NNh2ye1z
6G0BcSfOFzi28+/D0Inx8qVy3JBxUr10qe2aJ5Z152jpIhuJX8jQuM277AdPr6D+FJqXNOwPKJ/a
kO8jKs5YpajsSkIUJBjXHQ5oKBgFVxW3nnDRlXRl0bmhXkAollFIFd/ik3kFZuTA3M8Xso41USL0
BpBbXLqelHaVA1DZL9t0v+xRUbfRjvG/YvRja4ifObBuopMMHFzau8aXpk3LXqG6G2pQPq/SeHp0
5r5Ds4Wa1hdm5WS6X9BOEj7EJiI+gbsO2hE4Ib6NUblJlrQYJjeEbMSBUY+zRudxwHUk+RdbIQuq
72xE06GBu39cBvLPF7MFxT/PxDJ7LeuDytlWVtYnOESB+xfdpzrYulF2wjnKbBp00EjpQRHUC2bv
s21HvqIdokRyWBN7JLj8NUazj3d5Lquk7VCDs6oB0CXrfE+PFE2u43YJrH/lIoJgj0IaXOUii2BN
lNxkRcmYtQl0tMJJg7Zlcml7eehOkrMhi678HK1B3q1pZ2CMDkhX4gWtRJ9M7QJ17Vrcgurprsp3
50OIILPATS18Ho8LUGvi212SuKs7I2m90NaOKojoqeT7wiFDXIfQHYjn0B781r+dsRmGqc+8UG3B
rqQ8JwW4tzQJx6hwFaEwjMV1SE29o36EJgbEeCaMGbvlQ8l3mF6OX0wcC1mTwx+XCbJ9BE15EIdF
mzM6d7nduEOvVT8o2Ecm43v7hVjfFpkQj2jU1gjcDkypgzfiJHLRFnar0G2VHupp8+cTv4bgJoZ0
SMFNoiCYM9EatbklVbs/DyGyAhsuCPlUhFXnXbTxWpKDLyQKk/pyBg3gXSVrxBTFbKh7gvIVzdis
ivitd1HVaFQ9wkVDV/5ET+lUZkjwFT/+bmSK/wFjVlDclNRxPi42g2rUG/fZoV8j2cFIOFwrBG5G
VKdm3YNtFFY26NIhjO5lKIQuB8nES8aMZySw1ELR3QowKmQG1PFZs2+oepMhUut/2t7JFspqeviE
q+5pg6dsjBnt9l52l8k4IoTxH2kH+Czx4GS/ezEktYlntZYAID3ZO5YXK4FuhJCRXwI1/F0xdd4N
RFvbGpHF09Whf5gdBBqTvaINpR+rh742fK/cLY5klsTO8GoZ+/8KJ+1tc649WOakp1S7aAFBD+dN
EYX+tSlcdjUoBqg1Kpgy0IcluytlubDMBG5xjp7R5N5UwdEst/QbMqLaHrXb0815M4QzAl5CqNQy
Jli+hy4qlHZMjBn6nM19imuY+vPobSNjdx5FOFgmKqTAO4HqP55ftB7T2SMLRaRxLuz52tAk72Ki
Xd/CozeqdFGO904vMas0wy1yWGEYZegV2UXeqKGdK/u6TjZLdBrVD4WbFSI3/YWb63HtjVFYjnXl
e322A7P9Hc1lF8PCzXltGucHeIevnZ6Zlhy0LRLc3XzFeEh0P9nEofRIxFI+Pn1ao3FxWltGpSlK
mJWd+hBV3FuwOrb7bqsFrd/exFv99rxjvCuceAlyq3Hkwnae4vmt16YoHPPIn9uv3vKgleGQPFCw
8o15QOobU6agJ/TGV8x35DhFpaOrHphoRR9HvCJIKjGEe8Tq+1yim6BgnCxsEDWUOXcQjVmUo+OS
g1X9qCfJxioO4jiTo+4VBf44Pb8NdVOnjYbiou18ubJ3elCDwIq9VtVQb8BbVSytwRMb94rHhfB5
0OtsNNUonC0KJY/qUivb1i8860HNlssxk6XY/2AgkyG3Udzy7k7Aa4tWc6gJQLPx/KQ0+lDv88Jv
MId+P9ifIpTL+mPRFNsEpO/+lNJv0Py4L6Mp9qEtsNCPDfnrL9LfDrlWk5poBX7RGPwuM862Tumb
ofp92jDNtbmVnHPF4e0VkJvjwlSVuLeNKMxV9UDT/DJPyrDzCOgUolNFjO2syHJoGSQ3zapWgYbE
AeRU39vld4cuvqriirbwDbrp+lIypuIl+Woht2HrdpFNFiNPyFXFz/XOZ1dYklAjxGA3wGiDERQH
k3JwSRnDc8E6kgTtwdjjnHOt7bzdcgSp094LF9nJSgLJR5qlTCtoJwIybf1J8zF6rCodiljXFJGh
QMGltpE3zLGY+S6IvxrKN9+XizEq6rigjME1H9zUfMoX8CMp5sFI6pDG86mp0p02qPvzAyyMDCtY
blkU+QT1XQ+wpXOh1dgvzCwwh2vqxpjR5/NYwuxohcWtiKjQVfRFYFdkVX1+NjTPrsXes2XNveIJ
tFFSjo5o1G9wu28RQdoOsovAMf3JuIzjL+ftEG/vUFf9C4DbcBslM0mVMMf/vKDYpUCpQfXINvhi
nxyT3Xk0sWO8gnGbrVMtSqFrGs5Ipwjdbf0+P8wneVm4ZND4ss66GepJK2BTNm0tcm3I3v+Fsel1
zPiLpCH2iNk3+D5IirB/a/rnQYFsVar6rRpMVJUEDqGvQRID2rEWik94KvRcU2Zbz5Au4CTtK8XT
iF6w0ZGV3goHbYXC/r86siDfb6c+RopMn9jVN9vFEWUX9PLWn9hDJaLTj/PeILOLi7mLOynaqAKx
Ivf0R4fyp3aWWCWD4LJkN42NBdfC8IR+05LH8YdlSEKsDIFboGPSTUaaI9dys71KL6P2OLVfz4+T
OEddTQ23RrPUyKrKZVYcXtgAL2qUo1UoR5OtT5kx3Pp0p5yCihTGVCluxcie9PcoMDxIzGHp57vt
4dUcmxXdrjxtmctYyQlQ+i1Telj21Z4cUAHCSJYlS0fi1Pz9vE2gfaskDMq97dXKp/T+vDHCULCy
hdtz6t62k8zD1NjkZ583eNtX/Yh+thLVb/BuJNMOkEwQL2RipdqcZvWAw1h0qaX3BfR1I8lRVgbB
xYEJraG9q8GiJLnNsvuu+uLJXnbFm85q1NhvWHlA57goFqwwLcORicppeyWIT6wgN9vEW1ln/UsT
3Dl/44LAZERFRxJYZFxN4V89nzPaC4oQnSbBdDt4oP9r0PiMfOGy+m7uq0DmiOJRtXG9hKcV9njz
1mKIO9C5tXCZarXTNsp+pBmqJkpJtBN6O2N/c/EcxRpc3oKoqIyvEgcgdVr+UGlhbWOvtiR7uNCS
VxC+6Fit7DKmkG0MB5T+QoSUaL8MW7JsxQ6yAuGGK120ZChGNlxXaIFCITr16dHZsSBR7WSv15Jh
87g1DLE+CIPqfRRGdpYHqG42gqLR/pgS+eWmYWUTlzLiXmOplQpr17jLP0cQDra/AK0I9G2xyX7K
jJJNE7eMoatUVhXaQ8POuhjykNh7QyY5864al7eIW8YgtgM5kIKBo4MPUoyduSGo1LiOh6DdVGB2
BU/tg7uZJDuubLq45VxFU2pOCyyLm94N1DwDdTmYuCQuyPbtd0FjNVvcvt6QBY+WGmyb42prq+ns
F1HxlOXWrduD1TjRb85vJDKruD1+KNoozg1YZZRbuhxovD//fZk/cLFhnFPLRrkbtvbBCbUqPw5K
72fRJIkOouoTaLj9FYPAFvo2BnXe0JCKvRrhuElmv8IG/3Kt327sq+Wl/KSQlp+wGf/nucL961tM
EBZ2aI2Fbbj4Olm1FfSj589q0fgQLJLUWomxQInFxGRRh875RQbRmbEd2X2hO3+bZi+YlvxGmxWf
KGZ4fsr+YSxfsTif8DrNqYoIh8y48B0fDxZ7SFIE3mbEAwl00oqdrNZO7PSvgJyT9GkyeCqBcUqz
75wgpgcd6qLGz9GUMc0J3RFFPCBqEXUt54qWzrgjYO9xhzH5rFQb1ftIIrOC4CJgtVA9nQ1AjPPB
fV6mb6SQ+IJ4m1pBcAGQGNrSaTHG63ce00FpnHGozGG/k5fc/QMaUx6CRiF6/jk3r+z2/48Y7sOM
6yPWEtx9YWSyBER2MlcQxSNcN4BWAMqfqIvk/NymvT4XWgrfG29j4/NCZWPHtjt+0TJVUcQKRNJ3
bA/oU2lmq8iQmn93rpg1kMjc0GN5YneY8tET2rOC43YNcPZDlr7JkdYO2nfVaX6Q8ef55Spy6bVB
3IjNSTbP2QCD8uWygDSfg3KPzXkI4V00JNpVNKKgswxFDG8jXa5WSa2kyCHYza9CfPQEbnuUSLDr
dqaQS1T/j5sC2S6/wuQTviZuu1hfgJmd8FYBpbw8sDblAfIkQbqVpS1CJ1+jcU5u4TkYUmbMwiMr
lVz2ziY9sAaBf/OWIHQKsEKB8hmMDe9YLeJUL2w1Q4iwUR5G6++opzg/YUKfWAFwEdyZEyvPIKEc
jtWnIv6k0gut+UA6hNLiv23gXAKFLEOaEEDUdPjUT0XpK2h5lGRDwlRvhcKf2SmdbJvUQKHb9JMK
prckXGI/2vYvxHJF0IAhSOoLkunhAx7kzaMsSTE9KKa4Gj7/9j3oQY9Prm/juEa+Gffn5+sf3O/v
0bS5s0BHQIJExhf3c3ce3M8L0oO6BZ0dXjv/VJb098p6BeNOBN6Q2lVRYVDt8mffPib0m8Qatlje
xdhX37DZAK/O2Wqqu4NnsMToitWEo/Vl5wTOTg/bS1knoygvWjsIWwkrqNZQS7zwA2oy7QBPZse0
R4+IYj6nS7n7j2ZxsbwtVLObY7azB9GOhcBC9ePDEIK77KJzJK4vWcK88AK49Qs7BR9HmOloaw/d
evQj8yOVkOvR4+JEpltN3U4AYRVwyyEFU7wdZp/Zq3d5hfYRSZHiy7PBOcfggoY7O2VesriU6Gjh
oJWP/lOyMw/ZDEnZaqOEZulDh/UWxQyZL+sd+Idd7G+/59uyaKe4Ce4VEUxwKsWrsbPNcBOjfTKy
I3uQqqXidLJl7XC7iu7WtM462DviwontKmDhP5XoV8m3RWB/aJdGOQseKMFXD9rct2uhwh1PbFkt
exJnRQwDOIe9wD5NyNr7oPpQ1g7KwL/huFVOq2xAeRuGc8HDQGY/eAUIf+ZTPF9XMr0yYUReQXGr
PKlonHoqoAblhEdS1X04v7SFi40x+IFqCtIcfMTvswTtwx6yTmNq/fmrBpWJ6U/FzF+iLlgq8JyG
Yvh3DUUgwNTTfk4QFJvLfNoRZ/+hImC88v4NwS1na7TtPHNghlkcUZrnZ/lNaoyB0aGL13mYXT04
P2xi/wZjiocqDFZNyc1L1+nD7PYFqqiIP0P70wBRSz6Cu4GxTicfulzC4P0NxwXgyANWkyHVzSyw
w7jWgmnSF3KR0fEjD6BrKC6rrtO4VXMTeXuLEoOeEcpqW8ngCXfJlTXcbA1xP2fOBIgxMFs/3TcI
hEwSrw+Sjaw7R+jgKywu8Bq57YGxClixfmO1FwX5pKSShFB4bbAaMj68Lq3a1zMBRv/kPDEm43SD
v/38MELoBqxY6AyS+J8wLLxaxYfXKum02mzgfvFyKOmlmobnp0iYXKy+z2dlJpm0Kcb39QTP+tVB
a65ycuVkMkYNmR1c4B5QQagUChu5Nt250FlK6mJ/3hTp7LDfsEqUql4hDnVevG38pW2NMD8m2/44
/Yr8GHJi6ZXM5TTmv+82+9XoccGhjezFIGz0xmCe/elkBwYFU7N6FV1FfubP+/yx2PXPINTYy+Ro
xFv9CpuLFBW1l9FzYS0C0/LEal6SrTr6xYWxU3b593Qre48VuwpaLZnYGFhTuSlMamPJQLyC6O4d
69pf7Hu7DU1dNovimPEKw83iVNSlaunY4llnuXEC33robbyvyq7ceoYkA/2HQXwF4yZQ6fqhL9FF
+BsMZGnpbn4h62VH/sE3fnzARR0VfFJIKUDHyd/9FHFK9cJE9bKHtmXc6i+oBSizsNrjkgG9Oeaj
e/uRl+c1JBeDC62atQ6q2CFNwll/7H6o2c15q0SRF9RYEFADdzNIGvkUkDj2kJco2vDszvdQBwmy
aF/PSXgehk08v9gctOGimh1sXEgv3i7vxJtNxU5QsJNYmzZ/mrzP578vdIYVAF/S1begAdZaAPyW
SQALVL11QxqwOxL326gFH7kJXANyA9cV84z2awCmveOT+DaVti+z8H1mzHgdV3tYynmMULjVbSA8
tEm2C8powOhCoFJPLqKf50dQ6AivM8SX04wkrRsD6kWssjDqv4zOPh0kW7AMgosOS+bUhVoCQlWM
wK1LX4/cp4IYd//NEvYzVlsJpVT3mgLlVGjk8ycFtN3eHIyVeTgPI8wu1x7ABXE0MzjdEGPptKAh
Uy+jg7MB/SUe+IpjtWtkoVU2eFzGp5DCqYcJg2fuGI13cUW1wAtOj8qO4jw6XoSR7DFCtGes7eOD
T5vn6A0FoqE4/kJ3zvBrga9bsm5zYWwwNZCg6xBmMHgqMmvR0jpintejT7+OrYt6LCQne6Ep6Gzz
NHQvo8eNW6zKWONOCTUvYUm+1/auHNBQF93ViswU4SStcLiMbFGmWhsS4AxYqMZX7WcM6qqPuN0K
g9vK6bJY4CQCBqMj15DFQtW3B/MXY79zbzWJl8ss4tasbllF7eVAs7Qfvf7LrpuQykqAhQ6wsohb
sGQskkljFlmKdjfYy2HS9PD8qMnM4NbqPKsTjW2o3jnQ0sSzHTjBRyIr+pd5GbdELZKYc2YBpKgP
fXQRm9/T73kr03ITmgL6BxuklmzQOBTbqvK8gmB1aOFWbHpavuqdpFFCaMcKgVv4jqOntVcDgaJp
vIwPauz6Kvg/ZbRU4gi6AuKyAlz0EjOfEwU3QiOe7spNVAXuj3pTPxu47iKyGzbhyKGzlfVuWg46
xt9uDE0BElzFiljVsHJhJ+bTEk+bdBwlb3gyGG74sizPcO0AGK8MjPFEu+083X7AnVeWcANH02xQ
yhoQg7qrsm2rHemHHtXA/fLXaPEtlcQZ8IrbA0PdMYbIYou/rpuQSbD3u2gjCzQiOhCokRka63mD
qiXfX1+pXjNraQzapAMoJhiDYrqjQU59YzPvqez0wOb6XXK1QuMCQqtBONjIgaYufmpFYK8Dg6Ln
G/qNLdMtF+emKyzO76Km1anWKuyp0HlqQELzook8hJbLgjauU2QvKGz6zxnHeaBuxbaZ1C9DaWzZ
pRe0K6CvKzvGCuP2yi7OC7soMcae2ZU3n/poE0fb814ujg+vADz9moJGDbWfAdCC8luDfFe8sT4N
kD3rd4OUmENizYt/rtJGHF3HbugApmp70h4cIslBZN/ncoPJorSdNKwnR43vuqTdon79I5EHd52s
1BFMtTxzxIC3zsScHNaTRY+xbh3aRfH1aQnOz4t47bzCMEtXI2UTmmuqYqO4u0xu50HxvZl8SjwL
91zGUbdkbVbigXuFY/F2BTdNSdTbsYf8MH42oqcqkdSHCuP1atS4UGC21jiqjYtz1miHSdVvmtG8
jK1ectKWmcFFgS7SG71QMTlTeqoGHyVz52dF9n1u0avm3Jhmx76Pzild7r/CrGA1TNxqd7SeTvOE
YUKvX7q38sjcpGVR7IrKzXy7B03xeXuEj+ugOEM3N6u4sfhzQQ7GZddYXsqI6oOGC0EUdVzYJwck
Sjtct+wh4LcpZfWoolFcg3LOsDRlkjY9QOf6OY4valllvDCmueyiBaVKyOH4kmdvsHIF5V/w5rCg
Pnu8Nw/FRVEw7l7cWy2yjU64+6wBubhT5k7Z0pYBbpetvoH05p17iPbKJTswFA/54/lpEw7gyj7u
eNKpLdowFcAV4684fxikgpjs9/Kb29oe9gNW4WCMxq5JZwCoNz3kmJgmQ70fnqDIsPVC6bFbiIar
MZRBobkW+QmHZsZ5nU94VFf26OPdgOo/0O/Lg7ZJNl4oI6MSjt0KjDNNn6bYji2AqcnR7Y+9cvjA
3EBCSEevGV7DeO4Sk2R6Xc4o41Dzo9ldOaPk+6JIyiSK/v99g6typQW000yzx5MrxOzMndkdHRmF
hHCIVhDcSR4UqkVHWakX5Mw3Tdn7rp7tz4+SzApuwVQkJ63dAaJIT/WPgdxkMkkxmRGcUym9ZVgl
q8zVS8MfOveU1a6kdkIUrddTwblSPlgdSVkRTQGawCkP4jj3be/gVdvzgyUzhducWzevss7EYDmz
czUR+9bIZWd3tnG9W/CoLLbBwA+FQf7AmyddbrcRTHGbb+3w5EQXvXrjlYkPFZ/0Q52f7gqN20br
XgOBhAM01Qna1GdiPexloZgD7VcMJm0ZMa7Y216t47bVqFFonbIAow/PjR0U1Y9OkZT8ivecv23C
u9PbINbq2kx7B5uadke3rMfCPej3NEAeHdQ72eFD7BF/GQRKsbdgU5S6TsuqB63oMu6OnUwISOzZ
r9/nlqfuZvlcN/g+WS5nfUdntGK2eATXDEkCIpwZ2wL9igHyPNCwvDWkjVzqFhSubdbXcf9Ftza9
jLxRvDmvMLhlqlhzlbopvI1VOHmg+imDdJeiaIsJ03YXHzpkI/L/bRO3XLE7q4uhwSbIge2zpgxI
GT0QtIM32fdMj29ARxTUVblvUWIy6vbP88FCNqJccmVqS+62KtDb6c4svhRtoKmSeCT29ZWFXJo9
JW33IhQV2pfmMYWwhRv+n6syTEOZ8IPoJLQeTi5YTDHBpSKrgqPelW4/5rUR2NomKi+q5COb0sos
LkzYTr90XQkkEAIp8zdPv3eVp/OzI1y4rxD8hU9tgNFfZSWz8VD4Q3pqeokN7De+C+QrAC4yjMuY
u1qE6aeqEjTKJ7e60tHenI6PMV74+82QfDlvkTBUrAC5UNHQqVcTVuiZ5Bk8/qjHR9A2bWYiMUzi
17z0lF13xJ4HjFw+PFT9RaHd9FZ43hQZBBcotNYBG7PDFq52b9FgckE8tjkPIZt/9hNWiTUEJKZu
aWFFk/6Y5wtjkByAZcHO5JZ/nDVWBz0FAMy+csc4snEo8QuUdgYs3EUbqXAW29jOeRwXDDQrV92K
7UVL8qBO4ahtcWORtPeac9TaNiT1MbIkVsomyn07ijUxaT+wUYyU0a+7HS06vy9256dKBsJFA89G
TaPKto2CfCmsS8+BToouI38RgYA2FodvFDuo74RBTVIbJdRRUBelXhrGV4oWU/3uvB0il1tDcB6B
PEsZvAwQ6nIFfeyi+MCqAYEiSxpdEKny736uqqQjzcCSrk31xkyDLGp8fWz881awKeW9bI3ChRnd
WnI9B7tqOOT7LL2esgdq7ZTG9iuS+gnKy87DCbe4NR6XmLhgbEWnocGkFJgSIrtOtg+/pRTGC9kJ
WOwFr0PIBR4Q+Wrj0sA4J9m0U+UjMVBtSZyWYbD/ryJPPfdxN88wKHEy31iwu92M+f35URO6Goj0
oELL+hP5sy81a7wA6nA1x7zVvOuWSLJF8fdf1MlFWnaKkdl0ZK5WpLdRfBvLiAfFs26+AnBrRUFl
1eQwxv+u3NhH1hiWBsWL+M2WCZHJHstEeyd0upja+os9XOhMas8amhjjhaTtKnKnC2LhtBDrt7gj
kYRMIRQrOXagRAatPm76tbHVjWFcQKUCYjbNOKlaElj1zqzD8y4gdDPQsUGHSSTFZ6ft4Cr4HWGh
/azAgW3uKH3+bxDMS1aerFtVa1YlWy3epddfR9mpkvYSs+X9LtyszOCGK9KwXiK2IrPTDP5ksAGC
P39fnsgJHZZoPvuQJ6zwOMfrNWI0FcXq7Pv5a6ls8mjYgh3p4kPkjaAB+3t+OJfz2iQ2UA0HrSp0
zkfjJtaRHJbbD8yQA4pjC2WroG/mtk7D7fQqLwCilFco0Nbmy1Jady506FcM/t0qS0sLcqf67wDN
SjRI0Jkvz1dpUP0iBwNKdO20m2//k2n8CxY0b4oMJRSQ7HCdA96gg8gzwqaUaQcKI93KOm67y8Z2
md0GIzh2hh8VX2ZZ1aMQAK2HEHcEvfY72lAlhkZg5yqg77a3rnKj5N/Oj5Ps+5xDN0qRWLOC74/2
dgHzvuw4IA7VKwM4Ry6VbAI3IADmY/MM+oed+qMLWY1oHcyPskJEYVTDVZ9nmKBwf8c0OevUKWM7
Qaejdup/5OqvWkbjKkPggprREKeJevRtdMaxNlQfLf0zefzInLxawQU1OjnpqMTA6JfrbIbupSlJ
NWVGcJOepMo8kAIArrrT6Rc1fnbKjwT/1Uxw0x5hH/3dHN5DOrf8BC5t15S8VQpTzRUEd7og6QyS
T4rJtufLYQn64ibPCj9DqzOOVWSSVWbJ4LhgaaEi1KExa952IDPT3OT00ig2+pCEcbKb3J/nfUB4
QIRGy1+uzDPUZRX1QAeJOdKuaMg4vZogfRi26TUoU8C1Jn1h1EQ7qceEhw20qL/TpSddU+eJHqOG
NwleZKi28QNSKhUJFYoyNhLrJGh8iTLKCzLNciOIA2VWb/oZTttFkEDoNtpEKh5ttUZTe9S9DNOh
HgkERHOl6/xqLPs5KONGFqXY3HFpBPoAIAliwC+h7cKdItIW623MBqQqLXqjpjqci9Q3yQX6b1pK
sEaSsLf/fPN9g8lFkqEgapPkI3aofEu0y8HceOqf10CACAAi4ybTlHqnNF5jc7c00iOJsJ5sO9C9
50lW5SnYPyDKoKJxFw15hqVy67xxZ9XxMhXCRTFUxg/xIKvxlAFwqzyjqYdXdSTEelMEcfu59ArJ
RMgQuIU9JNQe0gEIjTscitk+kEzyACVB4HMgdXRNmuVAUOY8qKrMd2WZnKhibD0PfL6zLKYL4WtA
QEeOUeYxFTm7D9jyTbeyfiHB/gEwBwdhXPhC+oGt7lVmj9PQZM3aBFUWg35ti+oaLPOVb6qy10dR
8mCjhxCKUVB2g44YNzXjMnt6WrgIE+GyjXDQw2PNgbEElds49O7PByXhLL2C8SwWkVm7StY4OBKB
q2Xe9/Pu/PdFRRxrazxu2HAsBhFkCwA79y3Nd9HVvFygLvITxCbrF93O9l/wZbDN/F1sW5nFpahG
0etlOWMM5+lq0A5zA45DXGqT8cd582Q4XAy1VFKXZgOccn4g7Ve7G/3ZKn3SSl7whM7HnEGD5DkS
Yi7iONE0K1Ceg6fP28K5J3owy3q3ZBBczJlRU061iEE43xTnxpq+ppNktNivfDcrKys4zwav6ZBH
CiCy8aKL0fdLw5k+FuONEclC9PuJcdErDSkYyK7hnOdyDtDQyIy7rHfCZEY75JzUn2YUL4GYLz5o
ukzJ7r1db8E4LzAqPTKKHARiXQlq83kBG3rqO24XqP2mrx7Ou5wMjK3oVRzKQD2FXBZgPb2DvFeY
dmghhLaW059cmdu9jw5vDWM+s8JKSG0TvQRWPWVbdzauo3LZnzdHECDeYrCZXGGUYIquLIaR/6pO
5Bk042B5AAPgF+tyCtJrF2VeRLKaZEPI/r+CjBKXLkpOnRAHWQu6lg02jk41/Azsdr6qecR3hljG
nCcbS259OVGjISLBIw0UrEStuRmgH3J+LN8vYQwltIlwwwlFc3BdvrWr1JLOzqbWYVFvdjfgjXD/
XKPhLQRnRb0kGgpwAJEm2tZM9ANYFcLzVgi29bcYXJgYbWUqSwMYbYiGN9RfLBcqI5tBGbiMk0Iy
YvyBg9Ch77IEUIb2g6BOX238uQ8k9rBY8zbsvbGHr/hDLW5cUKNBeEBTrB2g7byG4h8FCYG6Ly6t
+/Nwwsj36gQ6F/mmiIKjzwLa4pqBm++7KNr0+cGans7jCP15hcMFPUvvWzd1MHR9YR1MPXrUk257
HkI2O+wnrNap4ixm6zBnU7uTYt9AEKRXPxIKVlZwEU7Rmn6c0MEZtsP4mDXuIZ7rPRnMXzlcoVdl
1aWyyeGCXZQhkA5J54To6z2BqHPfEC0OMnB19sZyc370ZFhcNKhcsA8sA7Cm6ktjfXKHG9f43E3f
/xsKFxCquXFSpcYcgTgHmlGXM+jeC7Lz/rx08e0i4oJCWUNlJdaBU3d3nbs3ZaqLEl/jSxebUa0m
u8Foea16tNzvS5dC89ZWJK1VMhguHYZKsaKUFszQq09lHCTKyZYJygshkPTgCRDHUDx9vl01tU7p
GOFgDO7tNshooHdJSGSvURIQ/tygd8bcjp1tgxGpf+iVOvG79NkuZXcmMhhuuJzGyZV0AYym2j40
o4gFB5D1CwuuneBbryPGMx2bHdLINsWIVVP7U4NMfKOPkDey/byoSFB1qNavNRdqhYqfLc6TaaVB
PxkQDdFUSY+IzF4uqGp1QaOudO2wn6+d8tJKH9Gpdn7BCpOflbFcUG0dRSF5iyFNofU22n7m5JtY
IUHhbpAwb86Die1hXAkGhti1OF8cVa1vPEcBP5hzV3zX3McqD/8TAs/Ap6ZxYTXg8ggVcuk+a9Xn
RNYIJ7GBryGgjW3URg4b2vRkJBs1IoHn/TxvhXAztf8eJ55fT+mKwbEprKjNGbJlRVmhRsp9Pg8i
nvlXEM65krauIaYBEHchta/U4zerzsdtpLc7qvSDX5TZHPw3SM7ZxmZMp0gFZGZSLN6tOx1VpfNr
EAMbRJItyMaQzeMqW/CasazaGVgm2sfLMvtEHVtW6SHOTVcTxW3gKngXFycGCN0aWxBeb7IMnAxa
ULEXPVnrhnAHX4FxO3iXV1GlLp4NMbuvuAmeEi+oc9/884olFv5e/YLbwmvcMve1A5tG7b5Muk01
+YmSSDxBZgsXCWpFi5kMkR1aulkHRhTV277JRl8lfYZDspVI4oLE2Xm2pxb8HE6vY9UOY1bvTVKW
16le2zUKC9Dm5zP63dZPikUmRSGxk+d8cgeUw7cVBtMgNw7u07t5o6L6XjElZz2ZfVya33dOHqPP
xg7jGjQnY+SbuLD3Y2MG55iGOt643fynpcz3FrKW3Ry904gez3l3NUbVReptE/N6oN3hPBLzt3fn
pVd/dLigYWRdP6Y5kKrR3sR4b4x+abN+XPrnoQ8cWcGwcCCZ+KUBWh9b17mw0S0V7u+WGCdaw9m4
Zn4xOuWj6jZ7o2sOtK0k8yaMUis4LoCMTpLHap04YazE4FU7juTL+dETh6gVAhc1KjXN3Hph+1Uc
Mq5gXG5smjhk/Kb1TnYrLjOHix1EiYbYKDB6RuOeoiL2fOK0T+ctYjPwzh9WBnGhoyyX3LAyDFmN
O+TeewCJSBDbkucK2bDxB4CJmEsUUaCouxfJhp16ABOmz/iVZe+OwhjxapDBZbXQKPw/FKrHfaMM
0ADgJ/2tlUoOG2xgzgycwcWItrLqoXcxOdSK/LFmB07ffY5r009I5hfa5bjcnp8qsTtYuuoZqK3B
O+7bPdgmVqRNBqK8Pi6+ayiPoPW4Pw8heB/BdoXyk78w2G9Y7fNWnJC+GZEjN5vqxPr/lI36w9ix
CuJ4u/wxZdFbMC46EFKS/5F2Xct148r2i1hFAgTDK8kdlSXbY/uF5chMMKevvwu+ZywK4mzMyK92
1W51o9FsdFiri0IIy42fBkjeJwBkRYqe/vb7Y6WRFBNKh2GEFDVwaLTsseYOFGl7Vx4nTEWTY+gT
hVso5UkRYrJB1BmlOCUBJVTsisPgBoDFbAPQLXpJ0F51vSKkb3v885lJYWKxywT9WkjMwxvAIWRe
+NVqI682qg+XvUPlgFKs0O00q60E5xWl7NyF9FsyqqAKt8PR37qgufXS/3hbzUMPjKHACW/70H7g
YLTXW9Ve3WWLoZj7UkqtVwYuKXyCJ6BpKDoAEWMhqFeYS6WLFCGAWENnFkGXtq0CI99Tpw/6/76/
t75Dr7AHo6UMi1DD81oH527fvyflwcg130iNXfIt0t9f9gCV4aTw0OMV4NQTDKch+3J/YCDTTyPf
5Sq8XEUcQm/45QmltYmWMGYEgp55FbBrUnQtXPPcBgKhLT/M9v7PFBOKr+Iez0iSTSHOarFMv9HO
fZJc99ldMaSKFGU7I3p2cCk8OPG0FIDQQTgqvpfhDUVVwE5cv8y83i52f6aUFBhaI/m1/Y8PRrd4
JSWesYD4LDuaKuuplJICA+eIDIl4uNUZenT6sbBrn7p/0R/cUqV4Cg+UJx9QRKqNiCAGscKKvJYl
Zxcs082I3VF0PC/bT3GBf2U1K6egLqsagNnjgd0cWFL6leW7ofGWt9vv7xMARF963kAqrNGIqpTW
oIMPBuueB/33qFN8a1V2k5KHMNMqMyxwoWLbwuPwncXRKZ4nv6+fLhtNJUgKEU6fmbHV/Yp6dG/3
5T7Eqos3GtaZT2bzhyckhYnKLOPELGG8anhqtV2uv9PjP7tEhhQZzKgpyZTDcGbBPgJ+NeAtu5t6
466PZkXuoLhGcouRj2abR+Ia6csnMz2MmuEN9LqYrHM9fLh8SirXlkID68ErPhYQheEnk9xmpl+Y
ilkxcdCvE+Tfkc6QgsJQzLYRVhBRdZjSzdvZ507rKMKpQg+5xxjZ8ag5NRyAox/7JU4feP1n5y83
GPuU95qVQULD31lfkIEHVeRjuFChiMJarzqLZjTxNoYYx+TvST+8T/nj5SNXXMxflJWraJZ0mVYC
px7RrDtEjT9gpa0PPYACXhajOhHp/ofjMk1aCkVAYN8GmTHFfmxG/OwMhsJkilT71Q7dTDhYahOE
mvi6+CmyBH5AaejGepqAo66mGP+HV+xvjyZSKDCqcmgA14lvDygV8PiPdppf5YF74GCIVK2GbTuE
g0k1QBEiIZBy1HHMMzqLVAvo0vvEXd6D6PP4lqN6FkFefnqAaDXWpgb7DfSRY3+vbLzhvwNzifz0
WYb03cldjlF9UbJjyXSkQ3xTDaoXv8pSkse5rasB0gZqmPPdVH4IqeJ9pfp94fGrizPlXTfpDlRo
o+5oJ0Cm7hqFK2/fzWcrSZ61FEbmRA1UcNM2MKMbpAm7JT/nqjL+9uV8liNlnxjcMu0Co31BPPiN
YWP+eZcCu+SyW23aC7Nhhk0YfkuGFNHSxXXxkcQzkaHtcXJUmziq35e+XdNQtzmQniyxBqZVQdt9
vPz3bxpp9fdLHy6D1yDocvH7hfFgOT+twl+Sw2URm+f9W4QtP3OBN5zOBDzOGI2pDqzvM08HRmJn
gkbSULFHXjaXLT92w1yrMcMHdThglM2vmqnILC+bC/uML69Hg8sB3E8TPc9y3JOi23Pb2bmTvrts
MpUYKZBUtlma4wA1ZuPKMBKft1du+6ZQsjoXYcvVVSc0jXpthhCrB16qQz82dqMwl+o4hJ4rEYNd
j7yNKG6Hrh0qi+5rQ/XGVImQook1F2HhcGihm5jx6tynsVoUjW6VA0uBJGduZGklRND4MzoxYawH
4wIPe3/50Dcz4tV5SFe9KOMh64DWG2D2s4n7A83yfb74aQXAgf7xsiyVSvK1z7KYagnuJLYTMHqO
qSH+oQdZhFX6lwUpPFl+wrpFX9ZUHA+UqrtPNvcbV6GLwm7yy9WwW6cyXThZFtnUK+jUYUR8vHOT
tsZMQvc97dCmu6yVwunkdyyop3Q7ZggDennl0Pt0fEuy8uwKv5LB1b1h2FskI1gjg1HwCBOvrsDj
qnA31clI1z924jzrcugwFz+MJYjKT5FqfVXhZb8mdldqxOmotVn2Sw1gbCUe7cndFJ2bmO3/7DzE
H7ISBHrgdgwLCKrHFNSFi9sfuj5VseRs5+CrY5ECgatl1uxEECN4FMqAH6KbmAcTqCHQtb+i99rw
h7dHCglL3xRApoPAJLxf6LHiH2JVzqpyAykSFONSajNFJLCynRvdMcvLVQOe25PZz3aTH67FxJMu
HqGG/jAE/Nbw8qDwySnH3tPJPeSYeFg+VarIo7ij8lvWdmvdIRz+3TWnJr6L33ZHHZdRAiw5XaYE
q5uh7METYgXTeFWad+lyx7min7Md2Z5FSG6dxmESL52BZF9vKEgfi3duqD8QM9q3gPrDWKYi+d++
r8/yJP9uE3OojAkqYUGTj9daeVpq0FNrioC96XIgWXZcw0V6Lu8LNtQa26lEwLbYxxrIYdG3pPt5
OSBsarISIQU3o8AyK/AD0SYCPEMJ1solRhJ1TCNFoFbJEaquAs/UAiJMT6HKXHwfnAyzUNOuqu45
9o7/TCHxh6wE0alvTQeFRbDrxCe7KL3SSo5L0V7ReFDotH1dV8aT3aAtZzcyIKvT9h0m55egByeJ
fip/ajfVB0G+rd6g3XT1lUwp0lW1PoUEOHFBhP6R/dVwo4CDvNLyCtUqikqSFPAqFjaJNSMulMNh
7N/p3H5qnKe8/7QQFWqYwtFlHLQwHnhcAx8vcDCi0aJ1HrUBTd6SnT5b7tU6YWekjtNBSBeDFBZZ
Fo1P4XjFqcItNuPpSg556YGhUccsbSCnztiD3WS5n4Xptz/ychn+LM1ywzFaXCc2N7Fnjy7mZYvm
aWpdNKhUd1d1OlKM4F2cNBijRrGTWF5bMW+Mg1o1xaWymhQgCs3R54HDatr411KAPjRVPLG2k5LV
uUiRgeQMEzPitoY3DnCFl2P+1bnWn+wDmPz86C5TgbiozCZFBy2bLL37JS/5a8wOtPjRs8NlN1CJ
kIKBri8AUJ9hNNI+FuNxAkKMqtKtEiFFgdLs47moEAXCTntf5nnmT22yWxqmep8qvhDyrn5O9WxI
a+iSYi9EZ59qsB17Nd5BU6srvhHbjeRnV2BSGdWYupzmsbg+glfO3U9HsCwBDc3yDJ8H2intgssH
9Q/OxxwiCmDIgiSJNbFrLRUNo/EcfYmOPUZoaOvN38ZAzIjl/vL9ssBtaz7Lk4LQ2HO7xDQSjm2+
waonlrY99oPFit7UPxjyWYxUf7GrOSGmqOs32Jw2/QyTLfR2AswtNqf3qiVClU5SHMLTxTFidCqD
HF8IPJMFq1AOHhtjd9l2ysMSd2KVQ3RLZIW0Fmk4yGpANYgVsuVIb7XJG5g3Y9c9e8OuOyriQNz/
2z+k4JSmpZPZEV4X5gRgqeXBDOP3GvD+L2u2fZmfpUghacGG7OhMsOBMxETwTdK2Pu0UGxUiIrxq
8a1UkYJS1mpAfQElcdA0H+3kyh6eMvpOa28TkELPGaooqvNS+YUUohbOyh7JA8Y0MNVHNddPrHRH
wPOpXH1QSJKLNNqYFa7RQ1JRh+kuIxoLmg6NXyCMZHmqyFe2v4i/D0su13SAHsowI45eT/1Ayw9M
hWqmcAa5NhPbUzQ6WIII2vzJNJ7i/Oy8acXr2RV+XbTVRUowA/K/KMSu4u5H/10fFc6mOhEpJsRh
5S5E1GaNYjogqdM0HVhcT6bqk6Eylvj/lSYMcEy0FwtLpv6waH5UPcyqL+0GIe+LGCAPFbBs7qeq
howiOQE5dweeivtQD7LrHkhWjZcBTVlV2laZTwoIWZg3xgSS8KBzO69e7hpL8yr6Tld1y1Tmk2KC
Nod2qo1QTeMPHBjyeGxmlaIIoJIhhQGrtjrbFHHHBa+ZE3ld5Ccq7lZhjwuxTS7QELBzj0xsx6VY
KDS4eZtZkeFTO/d+dWUBtqx4TCiCqVyc0bVy5o4m0i939JL8DMDVIy/vMDKRJ5+HxHffgAj1wgvl
mYMsHlvQQ+Ko7H7ADHvteJ1Gv/GezZgEX45aRT87FjZOzXLBrgUGS0lUeVVXt/t6IIoRceEWsrkd
cFuARJnoWLKXspga2E15pkN7s188q/bZ4uzjOvMA1aTV+W7475DPjrGWJ6UzXRwVnSGsTWpfI6d4
CtK3vELXIqSA1Vc1m/mEgDUQzaf9ldvZfh3ezaqSmOLrIQ92DJ1p57Vo8NG+vsoK/plPjeL1oRIh
qZL1rp0OoloZwy9IOH7pi/B0OWFRiZDCbk3MvNJt8Q10zWuu8SAvov1lEYqwIc9vzOPEMC4Cf4+1
vZ55joM+++6yCEWUJVKUReULXi/SBtJcYz24xJzQYnmk/LMASKQgm+h0qVIdYprhafzctPfYObys
iMpWUohNh6xqaIITN/m9kdR+Ou64im1oW4ZLLMMwLWpYkgyeZ27vWHhSRO1XKwepeBFEbxoWcH/L
kFfVhjTNSZGLyYrJ2lkVu3GKJbhsqi3PXd1zmflyAlukjj1WPPiS5TvNU/DAGIr7t2WptQjpvNMe
UBpDgfNehqueX80k8VrV1vmW665lSKdRVVEYjyKMpNZX8qPMftbxTlmZU9hKLv/NYRWj+I2w20Y3
/fC0qAq1qt+XHt+9njNWLPj93njX5l+oKpNW/b70mUqtzqzGAb+vxcnZ1po9W95d9ibFUcv1Prd2
eGWA3CyIsgU8Dvc5qJha5eicsMOFz60p9FwnuQ2N+048QuvYF5w1xSH/KyR+cSoBBMPtNwSTlWuZ
Que1tAmfwVb0bo36I1I2CgRikFRcttuvnPmSSsK/V0IQEbHcKEJv+CMEHdPDzbxrgQfjaT6f9uzB
BIVZfnAVjxLVaUnxnkfI4icL/pD1yVWbTl5V549z8XBZN8XVNKXr39h8Br827FeFi19+6gprb4V3
hC5/eE5SCECTuOtjUUqqWWAZ34vMrwdFOVthMLn2FyeYfVhCBMtcj/3qEyVAvF0UrqAwl1zzG1lu
R7No4wOX86CTQze4J408VL3iqipyViYFgya3coNUMFfjfKn5rshuo+TWZrdGeP+mnvTqCjEpX9U0
ICLa//86uLejQ11/zFRLyKqjkWJCboZ5P4m5lEyfA6f9CubwPVgaL7uySoj4/9UtjStAFPyaf8jL
u4q87+a7wlQ8JTZLlWtbSZHAadGv7cQAIlBzwkN/iAO8es/sMAYc2JWq4v9mDXEtTooBXb9oY7rA
pdszi4LqZO7CU1N4ybXTe6I8qqZzVhlRigdViO1+DRSYAYeG6UezNrzWPP7ZQUmxoJ7nemZi3s52
vlDnqAPFhFXvL8vYbKuuTCcDjCT9SEkinkjMOgrDiTWvYQ6Wh9KjvsAlFqydqrVqxbWVJ6vdae4s
V0yQ2LMeeS5tjk5d+WEXPtYRagl6me649fmypuLuXPg4yRgkjglbtuLEKlDksLOtIj3cnE1fW1KK
DxTkyi4ToTs+ATtOTMJf0zOm4IPQV3HQKcKrJcUJ1jrTMk7wd7c5603ikwzeAX4h1USZwsvlaRI8
1WhUplCJt7lnD54DF8wsxUtKdTBSrNDyMouIaABo0ReW/3Anxe+rgpElRYeoaBItFL1153PxoTlh
Hwo+znsflKoIRqoqn/JGSaHBBg+Hm3bi22f72QfnkN/HvuGFJ+0LfeAN1ifLXbRX7SoIHS55txQr
WDrGbqTDI7oZnbUvWjx6o3vOU+L16bvLF0khSn7P0dK2lkEk+LPBPa1B1Ub3WLHXhuhs9MFlWQrf
kOFGmjKv+9CAbwA2nxo7QhXJo+Ii2dK3MGJNbHa1eMVHjkeT92XRBHZ6bFRU8oqLZEs+7gCctYhc
2Gwhrec0nZcW3DdVY/MqbSRHb2oyg/oDUgrUuaICO61ufZgFaG+n6O+r9JF8XC8JcToxc1jMu5Kf
kvqGvKWmtgqntuTRJmn7iYrqb8IGrxqv01rRT1Xo4Ogv8yCjYok+iXvqEuQJDyPbmcXpLe5rCQx6
l7quvENdtnEU6+I7B7TzQ4OmFXPqN90Q7EK4umWD2Vv66pQ1K5wxzwGCkX0ugcvbqEYxt6/gswDx
/6t00eRDkixLZgd22O5tzbjKo0TxWtg+iWcR4v9XItqJhC6PEzuwxs9oNRfTba0CU1dpIV3ADFl1
vzipHYQJ8azyS8h+Xj5qlQ7S3ctsa3ZTIIYGRsj0s8nAeN5mobFzQTuwuyxKeP7rWP9sLunyTXM9
0iiCKL2dIp9NVoPVctTrq+5DmPLrrNTOSdVbPqX/nWFKlOyfJUt3Us8KKzRT+MKQadxDGpIBQ5Df
RXPbKFxi87yApY1Jf9OwLHl+LA1bEGnOkJSE012b9eccCG6XzbgtwhJU9QYYt18xJdWLXkQ9EHFI
3n1Iey1wNaLaKtvOPYzfQuQmdtVg1qpnEIIXSu6PXYJNJjCocnfyMK9/aOrwsbX7h5QaXqxPkZc1
sW8Vb5mqd1Z/hVSTy+acdjUDUk7dzsfEGs6GU36yDUWGvXkFVlKkx7hZkLiqW+iah7Hl6SHYpRl5
1y7p/vLBbX7mVnKkkFf0fQOGZCHHgMEs5peRebQLlEwUmePmM4VYghyQYmtL7qgbRjinPALWMImw
lxl/YkAc7bT7Otm3/ybSbuq1EidF2pGhudfXlfCVzy3fcX30SnJDTcW3WyVGirbFhBsXUYgZYrQb
i8/p9EjR5qPTG7bPMQny23ri71hF9codmB1yWG+Yb8fuU2YrTkelhxRxYzdssIaA3y8W60SwPDvM
HiB0d8msSBK3LzE4sh3TNXQA8UrXp08iN2tGfGMnoCKWwXRs+n10vfihx/faKSyOl/170+0oKHt0
BzTgEPrScJRni2HohY0H0Xud3xf1+6V5rGMTqEKEKu7s9mvlWZhcDQSLSTIWJoRV2v4Xe8UxDLQP
3dk9sIcxEJReUaCKvJuBYiVTsme5JGOsNZA5Fz91esvTz2X5eNmGm8F9JUKKRQnWoPrBKuEcNtu3
kXayY9UekUqEFIaGMQZncQIR4dzso8oNpvT7ZSVUdpICQt3ErhXqkAAHryqg9h01YPW+QQYzCbVs
AipMmXrDGLQiJynOwjKvksKL6efEVGTBm2qsREj5SrrEExZU8S2Ph7/Cn8nw0OgKCZuhYCVBujFY
tAttoOch1HS1F2pHvbtx+y+0VlwWhSJyrazrq3gwdMQBK7wPp485OjXhW4qzz5rIlbG8nOKBlRBR
OYdxOmjzSVMNRWyGl5UI6Wrky5DFVYITZ3W6MwLm2H5T/HD4pzr0bBWdh+JkLOmSzIkZA2sJJ+No
1zS/mZGwhsXe4m/BXwXl5d9uLFfE6izPlmyCnCw59RYKVa3HTK9U2U6ljvCQ1TfNYSnvbOHK0bR4
NLyawBvXgOHnLQP6a3XE37GSw+ekbuwKZ0Sm9NwVcRAXoeLzrHJm6fNpLoblDOLhWI8okS+pD8zD
T1k9KT6e2xazRXRBmm3K+KN6glYAJUjWrPJqMO+i6QqMAEW/vxzFxB/76knEnqVI9rJZ05VA7gFO
ZxTdIC3cV2aHXFq/mp9YNCmizXY+sJImmS7sy2UyQkCQtrtxZ+/zwDnlVwLOsDv0SjYXpTQpfNp9
UhFwO9u/6LABnxiACvOq2WkHcgQM2+GyIbe94tmQUiS1wJhnlUI10u3r8rrDUp+qdqQ4KxmJNHOq
kjggKg5ier1M39lj5nxzyJG+u6zJdlMIgy26Y9mMgrb55R0C87oFJlQ8k8eH4ZvAPE339m37SQDY
uWdgFe0uy9t09JU46WNdIXQneoQKQ1Wfy/SY0KeBXC3gULssRvzMK09fiZEiECATWz1jEGOMVwle
jdms2g3ZdIGVBOkuhSwstELYbSLEW0gXTE0ThGCXv6yISox0iYijRyN2tZAENtd2cxObhW8niqfO
5pSvs9JFujvOMkZzJFBvTTBv7zUPZDt/kfvlYGIJxHf21XtQlXz7M72kG+Q2hdlXPfQCxuW5BRlX
VSXHkHCF+baHLX6r5sgAJn1Y0d4WBSfrvXiWZFcYtWCIDdZ1+qG/jq8wwfykqVciL7v5q90aawl1
PBnwBTSBc95qjwyEokl4eFuF2bJd7DATUKbLfPZdnkyz4IAKwtxj5I7W6Gcocq3NROhZhByIapCu
UIxCgRzHXgD41h2t27FkZ1o6u7omGbbibMWhbfv8b6VkZOS86EFlm0OpKuNebB2WPPJCsrvsgNsn
9CxEyu+KNg+NMIZahvUeOBOWE6TZ7Vw9XZay3e5cWY++DK9hnYwj6NMQXrUcG4rdHqwLT3MeLl7C
4Q/pGNhGghzTEPVW6692pm9JYGwD5UEGVnVHBjmapzKpOizYBBwYKwk5OCwDzsbPy2punthKiBRA
YpObM4aK4O4N/ND0S6r7efOWd8VKiBQyiknAAzUQMvJvDoYXp8dyUYjY/GygFAOoZVu3idzJjYiG
uvSi44WUXlP8/ny+bKdNp1v9vvj/VcIaD0Atx1Q5Phpuf5/r1akjHw2N+lFCgz+TJH03kpk5RqVD
E80dQDa3I80dxUKh3r+lPYSOioM83GSWjAcQGzk2Yw1cI+5iaA19LivUCi+qM4XlXud3qPSYgPsG
qR3CnCtvHfSs0qN67Bkw9PqdAPzurmbgGwDxG/xph0n1eVfKk+KDPXVjmZQdCzADKFihp2MLigrP
OMdHTHrc/3c4bkk/KVDwkIe1rkO/Jtv3O+ucHdN9hkvkJb0/7AQV9X/utkoSpVSMsrGocwINZ/Dy
AjES7Bu054pETGlHETpWLj+2bsM5plgAMz7vBFeKE9jvc28M6K48tCryw38QZ1LHJsSCW0pBgltp
EeszxgLn87jTd/neugdAcqAdmkN+UGFuvI7uv0z4W5pMgAV2qM6yhbSxAvewuYv33VXreuK81CwL
r4KsJEyqB1LD7SxWQ1hdHsL+oQQXcPZfPxaSCMnpm6TpadxVLMgAtDqVlp8Wi7+UuiI4vQqzkhjJ
152xY/OsQUwiGKHnM9e6t7nd88lIzq1VTqfzHMYSj88F9JHhqTqCBm3PA/detaPzD16HMIgxUGwz
yOVB8BDUbV+2DJBcnhidyZN95/UfLe6l2JED7bHuXw7v/+B5zxKlL25vRTNPM0icXE9EwzCwfTRT
f2H3KzeBN8+LIvCC6dwE7bV0hyfL0uciTXFe/WNSfOrGB4U24sBfPNeEQ2DkAtHdBAWR/AglAGh0
tI5Dm29DAOjvI145u37vePWp8+Od6hG6fV4reZJ31FaJYptTsID/8o4SXAv51wrFAgzoBMVfl7Xb
tt6zcpL1FmDEW9ECYXr3aOvvan78s9+XkgruhH3nEPx+DJAcenSr/eXf34w7K2NJqcQyNnk96CWC
wnLKwVUTfZn/856kdP6SN+d2WtNMmKh3b+M+8aLBH5N3l9V4XekQQkyMQdkA+9QN+a3UF0h93Vx4
8c/ZXzCU9T+SYTxCxwDc8QfV/Oa2mz1LlJ9O7lyFSTlD4nhe9jSoD+TUYm828v8Nn8zmMeF26lS3
XLTDpGNy2z4l1oygiv3mc1PWXhXmn8NMSdUsvgGv7qrpmNTVTYqlJ8md0XZrkpH9iqwGeEP4oTmO
95a3YAQW1LytIpCLk78kTXJuDfuWZuVCmt0Be2MOjRsbQHRtqh2rYvIjPvh07J8UnqJSUTJluozO
UjsQ2s/A4jCRtGT+jNHlQMfnozr8Z/7hX475bFHJ+zVMFxejBXEL0/wi73fG0Hlxo4Igf93EFHIw
AcVMB8U+XR6CMm3NZoNBzKCLAuMj8VHmOX4b/GhX+Pxjh31hoEP1iuC0fQdQVrRQqnIIIJZf5n9G
rBWpFjIT+V90HG/iYPAGnx1Cr/H0o6a445t3wEEpxLQZA0SZlFhkda1bWTObwTgfO+0mRcO+U5WU
VDKkb4czWqGbJIYZZM2+x9eqfXRUy5nbIlxxRsS1idxJrwfiaAlewljpPhV94BjXc31Q+LhIhF9d
LBDU/C1D3IFVXt7PSVaRHs4A7KSd8IU0cILpCksId/YOuNHDDmv+cPb+q/VYKV9Xmx/8lXTpoKJ0
bLplgHRyGNFdE2RH5vcOQcTcZ4Bpyb4qtBW58SVtpUMD5cbStljdDWzim2catDfazqoDkair8ddV
ppUiZJtnDrcnCGui8pZN5Fw3yb6JZnAwWzd6NAVObLzrgIt1WUmV18ih0pgr2s0Q21YfsvKRtl97
qthYEWa6ZEbpMnPgbhlFCxG6ftNOt7amiBbiT7z0+1IkNGY3qyNANgZL8zHiB6ffVfx7p+reqLSQ
3ojTFIcT1XC9OD0vwGF3Pv3RQcivwjwrRjqJ35+bx8Taj/VH3fTfIMKlIDy2dcpA5Pvy9nJaA5Oz
GM3A0R/GIbCaGtBDf12Wsf3GeBYiD7246VDa+ggh5fW8o4BMrUvQnGKxT6xeKhcCNkPCSpr0vB0j
wDEWGaQZT0NA/GofYUnxyn4/7s2PPJiPSjC0170BfJQYalOgezQt5sivtrZOFpYDEzaIe3/2u+y6
vW2xgxXuIzDxJX4L5J4G6z0iWVPtYm3dVUYE9gcyUkGT9/L8uqlkGHXPWOBY/NYkzbuFR17PnEBx
hFtGZUjSXMcgtovH20s5mD5P3LkTGe6532EqC3G2uaI3Ex7C+NZfqeCwNtVaiZNCUMLTmOQVxDXa
nZUvXpjvCUY1FUptRQlgEJkoBxJKkVO8VCrrwA9SNBj4wRZbfjLP8278qe9AlnxcDvq3JDrMYiJL
mc5vKudg0MN2Af4Bf3kp1iVVHpsME4HLfJ+bPx2aAmzkDQUY/PJvGZIB3VozUzfGtF6Y/OX2t0v2
ZI+ny+bbtt6zCMl6g54keVRBDTrTYDZDr0xPU3yio6JiuxVlkYNRg7p4cAFq96W57HoYMlLjlKZw
39RPIBBTPA1UAsT/rzKY1rb5uIjpD+a8n4x3caTwM9XvS+fdpzqf0UXG3clOdXOsVFWIbX96NpB0
1lqfTBUHAB/6Gdq54LZvR+Mh1//zAJ6IcqtzkM67Zy5QDMVmAseUcfSYq8z0unssBLgIZq5ronoj
V+brqu3auMM5iAwfRJyP9PGwPAg+bPFYot/p98sOvHkuK3lS5trqicnsFo5VsdLPcnbSzXF/WYQI
v3IeslZJ8t2oscYqt6BSODlPnLNzai5PRrtcdVF7SpzZx7/vSqY9XRa7WaJYy5Vcms3ohI8L5I6+
7hM/Rh++8DvP8kJvOlSHWtHaVVlS8vC8nhduc1jSqb2+Zj5rx0ChkTgM2ZIWrj/BF8jUjVeTelY5
LJibRh8Ke7P4pp/Lo9CGYeFT3XXffOGupUmusfAso9gsRFP3zr5LjoKOMfoxYFeG4z1Dd/gmnIxP
i2p8QqWj5C1Z7c5ta0OqeWMeRPl3OIYAcpgDLE4GqqLS1pmJVSkUmR0bjUopc0ibPB9LMRUM9h1i
3qeqV8SmD64EyEUr0zVpTMTA7giyUQw7V3t+oI909pOTKH/8i730Tfs9qyT3+0c9bI20gErpqbuu
gHxa7YoTaHaxVv0vfEQlTfIRp4q0SXMgjTz0O7Izjpq/HNhBD4inKfO8f7CmhQkQ28KooFyVq22g
scU8xpxLuBMXgB/IPeBFDtiMENZsDqqu3mbBRYj6W6L0hhowzDVqDSSSQ3NNg+VoBvQgio7/5sZt
JROYwCcUzOmMvWqYm2VLh6RBwpexPEjru2QxfOx/eEbyXRFItr6WKOxYNnZMUE2SG81RmZOx6zv4
/eecAC2hQLONUM94GPc6R0QRnMW5H31ViBVfx1fxayVWXMdVkpHNxTQMQmwVdJjhQEuxP9SH7FDj
c+qN1/xd5OtedWjf8BBeaytF5gVD+SRLWoi1Dxg6LXRUy8KPirbLZigBSjbK4fhs6zIAcGybYAns
e2yP1R+a5cZUIt2IwPfaeM8CpKumtawsjRgCtKv5LI5MwCYYtxQAF/+mQbqpD7pH2OGiugNHeXlW
6WxOuBRInotpZzR75YS+6velm1WVel+GLg4l0lLq6dYSe8Qcs91ll9t0dLxtQOXAwLMg7/R1U240
C3Ajg7H+wKzFs9s9G1Rt+U1VVkKkk8EiwP9OZtGvM+1s9YpvokoJ6ZNI0j5pDXFtAC14GEMKOoJ+
V7Pev2yr7WC30kPoubqeCaM5bzHYgo/VEJh+6/EfhW96/OQc56u3NNosBkJ727RBgCE/puNlrq02
gX9F9X5JT1GpeJltpy8rAdKLwC3cOolNPM3qHcYXYr85ufvaj3Fpxm/lz/KW4HsRKtxt0xNWMqVL
Y7DZakodMnXb8OaE7fLxLVMFKHSg8QAmYhMU7y8PiXGbRTGB3XSwhTqYfLO+Oyqe2M1XiIU4ZhrU
cokpFwXCqJrttEKs6T5qTyIJy943VwuAvwV+xXyVn1WdjU0XXwmUokHPXTcDRZYd9M5t+g30O8Oo
OJpt716JkAxXkxyjjy1ERB+WffuYnJ1g3I9oj6ImpQbe3TahjRaNjYFOHVyYL8/JXuyJD2KzsgmG
IPyJcL23ruPcc2/EtM58NO77yLt8gTeNCNR7vIKB0OrKjX9B+NUnFFPuXXhmzVXbnFIV0t6mFcWN
tUDDjtk7uZtCevRTMvHKac/5CaBux+5o4HlK/c7/F7gmW/dpLU2KrF3YxCEBBBa2IDEM55/yvXPK
roW42+YA8Np3lw2oEicF2jSuNaN1oVzdPQ70GDuKJ+LWAa3VEfJXATaq07qsEqjjNNeOdZXnP3mn
COIqEeL/VyLAJazrDYIEmFevievr5uOsbH0KM8iZyFoNybUTp63bShSjBPsXRb9J89GFvBl2Bh6F
oT8pPn+baf9anhRVCYsjKx0hTzx7xaABP7Bddvr/NDwKVEhHW1mqzXRHN23EPyJHWLvsCpeJU8qG
whv0wGgfOSbbk/dN+uGyv21r9ixKbgqYJGxaGuK0hn14YMfpGKXBciB32i8uMLTXAFX1hyLlzoAb
hUvJxZXqPffpfzsqO/q5/6jv/02hV0TuV84CPmPTARgqVrIkeWlvtBa3sErUkWDCBBK4KowHXize
SIgX518V6omIcEmcFDHyKBtme4a4CoQVbA/f3I33grCiObhBobjPwtEvCZPiBQeXclaaEFaPBNgb
ZX2jk9CrJ+2qmPo3+crKkFLwoKjEgHMPT1H6BKwvv3K86ej6897clw/lTv3aViknRRLz/0i7ruW4
kWX5RYiAN69wY8ihlUhJLwhJK8F7j6+/2dS5O2ATmtJS52EfjiKmWN3V2YXqqkytNEEpDefSpbcb
1OdH6baKUxCm1ERMbmLWyjP2l6wwy4wULawkWCo1X5Qlu4r2QvZABMYmaOGZXxbR5KKgqPnayJjE
UjawcT1hb9xO1+lR8LpjGKOUJXlIBB1qFmzTqZU9LqMpKiilgvYQlFwVOPRCydWtfSl8Irxip+dN
BK6scEmNkNcoNRawwlJ2VuMMj9U+P7BacbQjbBEe8aPISbKgPbeBLXXHHr/yXXgC4aH+YXAmT0Zn
pnFXQyjbvWx180o+O8iXPGtjmcS2hlGr3WfzbUY9klNOcXhRFmkLug2EhZwdtaJxhtAJw5EI8O2s
aeUFBxTLLJRyKsGLAWNTiht6+p141x1Fn/Vtl9R76Oanj7Eyx0GFEUU9qEPhlPkxar3ioLgxROuD
wZF2FeRuUL5iFAuZc3mrtm+zlVm21qtznElFrw4LvBQ6p0efcOS0PywvHTFY0LPWU5Cve5dNUrvH
IUeQipoVlHBULW5Qp6jyXUEJNFAmONzoDS2L8TiBEzbdFrUnKmgJJLygYpyDihZ9VkJVwIsS3GmN
HjuT0Pl/t1AcTqThMIvzCC/mEdd++mFAMEQR1Ym0eWWcA4Cn6ZOyPhKLFFa06FuSFbsQX8F6PflW
qRKwsJlVsNkfHa1pElSVXoeaWDUJXo1wGaZqckj1/J8gU+2pz499Wj42kXTEKC6xS5tp4cokF2uG
BSXyosTDRBftmnlf6DtF/qC2V3NL5bvb8XB2jgs5sL60bc8s1XiL/9XALT1oiy3fGjvWLrKgc4Sy
uX2RnG1yMTj0fWE2bAJXs39dJOWp2hs79qVK8UZufhobq5XkgrFrrEJZmC31S+91h34Xe+nO8FoX
3TAPKK37FEywH3x7S/7rHP8KoyeVFFsWooW9KCn7dCfton3ut0Q6uA0VZzNcqtvPehZnCvxaUidU
7wbTiynNzs02m9XaKdx91YlWm4k6XGGPmlppV3dmY7M5c4jISnZ9jdbr+yREEZ16KtsMfyjHyKaG
DErjL2I0EwmSwtLPJXkYy+uw2ReBO3XfTYhdXMaq7XtkZYrzceqawapYfLRefqM6LIdfHpBlODr6
Ga3Du776V+a4yxmhIdWLCfi1BGeOr3pK/JT0h7+ORbVCRwIMxE//P5BRXLWuaYtu7tOPmpthuPKH
w8Y8bUwlj7FTenDTtVdVcDNpBFxQJjgsbMKsLtCnABOVnzRXemFHwwciCtguvzm0Kzc4FAxDdS5E
RiAXMz5v9pKZXQEmTqKfefEj9dG/nTOtzHEAKDZ1lnRsk9R79TQ/sCnF5DH+sYS2gS692S1Cu9lR
wLSJ9CujPBJWWVikE9bRFI9ZDB7H579bRP5GrmNlSVKWWqj3zTW7SiwHo01fWR8eHXgERPDMucUw
aGUZwFgl38SDNwjHVvIrfbBFheJqJAKQF47C25GkDBFM6dZdCZVI8V5PqXSW2Jw3Hf55UaLlD5sD
GWGUudqPggfyP2UHBrubDtVH+YFsFyBi3uCQIkpQvzBmZvJ69AS7cJPHYa/ao1vfNeSz6PY9fI4+
nom4TBq1nRMsorCvZ1s/Fv50VTxLi936vcuwNvuh/fOXAckhR9t20bQosNmih9I8slk7kODeBjar
H1N31kaUKKJsSSiHy7KEb4HXWWKWGn0IQRVQBhdXtfCQzzdW/PTfHVrb4L+Kg0pt2rGDjclnEzzQ
Ec1t80OHuoKOYeqSmmbYOGOvzHE5xlQkEMGMYa4HE3aLTVIt2xDcMDPtdoiJm5htBgfBr4xxF3Fb
lo2F7QJtjghp1KRwxOXOSq6W6L9fJ4qoWCpaHjAF9aavyYiyDIp0E+RBhp2kfNEqP+qJXtBNVzDH
pajoTpbe9FaAV6YDLcQMmYvlZMgfeyN1TOtzknwjwmEjjwZ1iCIZmOfCSAbfWQG53KadegmybDYa
YljT2ZV80JBHo+Fs/5e2OLQYcvCiQygcoTf51bXhL3vtplN9Y8fKP4J/2doGGr5yjMsqUmUYZWGE
sSA5BNFd1v/3aYhXv882cFU8GIYwnppAZIWeT/Fyl1IPI1s1mFcGuHwC8xyDGjID0SG6wxAz+k46
3Ome6mOa/aQ+XF6u35jDMC+IhDGtJXJZZTXIizFkiGn2dKW4kZ+PyGBHl4mRBzeDQhzV7e05m+Nj
IdICueoGxN1c36iLttOsirgQN9FUO5vgIkAXQwysLD3qf8uXfNg36bOc3l9eNcoEFwSplIdlK8OL
Oo+g7lvbcnA7UnyH5NZwkZA1ZrCghQKl2fv52OD70zzknzCLAZWEPxiP3twZvLqBKNDU8QbCXUKl
NCAZVwGi4k4QfPaYbh4QeHiTwHj7E1p3UIqjuBQ21/Fsk0/7eh3NxZkFtJNkV1NuQU4X/me6QLSN
iSsT/EU0DnOOXAUm0uuqftTET+8IhdXvc3fPkE+SOqJ3x21aAWTIxnNrfevnimBc2bwWVla4U8po
DcTJxClF0dcx5K9WcVVGd1NE3aRb34Cvlos7n8FiDhgDxnKhpoNGSfZmanjLjs3osTaUlpgXoAKA
O6tNGddyiII9umvuRsm3xNP4jmrHK4+4swqSxV5aEnhkNr5R7MfMr6m5SsoL7qBKuTgIqQITS+RZ
yQlfEo1wuBxmVABwn31FJ8ZmxU5nL4vuaP7UlGNbH8yeyHC2xr9erRaHAnFaK4GxwE6Fby9gQOSa
lT0di5vkiv6sJNaNl5lQG8MqBZa31ctJUfahfF0O/uV12wbR88nhG0GWruhlgQV0PjvFwfDZC4N0
YxY2KxqCrZxIdtj6vElFV+Y4OBDA2h+kqHy5gayP7DkysJeiuq+n9FkaYyfIFjeb8RhqCsTF+htH
dUtiEpUYEuSOUqqICZisoFeqPfZevJf2McqH+YE1pAukXvdvcOJsjTtVYxO2o9oEjOeT8X6jrve5
ulpgT/fnfXuFhq937ePZIHfGMigH6Y0F98Zj+zQc4mMk2rEDssLJK91iFyXuZYPbB+5sjztwOXiS
xKSDg5a2l8pjnJV2Jz0WwsNlM+S2cQcu6TBAX8SwoxRS7lX9VNi61pROO8u5LWZ1a8vD0thClt/r
VpraVWmlp9pSIlvsYoosejsH+NdpXpJhXgCVhYBFzoU7rXCXxbvsLfX73GXMCD80DCdCuKbJnBaE
1Dn1DksF5st6r/Jz6HfLZR3AxHgPP6qXN0XTzS27mPGt+yeT36RJ7nKWwG7aySVMmiflEyteVVdC
areff01DQVWi/LvYfCmYrHyMwnqZcpltk+4XSWmrQeoY7UMW/by8XaRnHKbIUqcJMUY/XfkLGBnd
9Co9ps53EwyhXgOKHqoOshkebLYZdCaYHOKloIRAljK8zeIsBEdTuTOpXlvq9zkMacsxaboXtbMo
u2lj6RhPVI8Ig4U3+L9ygYONJDXxusIUwIKmB1OJl8S3jaT5Qnlt6fv4PzNIs+R2ZY0DDymvCnTu
QkQpmv6RltqNmtQeJFDVF++7Xs6m+Ls6mkHnYZZwTL4f3Hhf7wQnaWxtJ0EDMXD+szD2a8f4W1tC
NjVOUIDAV/yxaHYCNbO8nees3OHuaWO2jK5mUsm1N7hMi3e6mm8tVCQKsiKxmeVgMAHFPVMCSQ8H
ek0jt7U0YZMwWXqqoDAsDY3bSCWR6VBmOI/abowVY8BZzZLEGf4x8NkWk60T2yfo7AsPdZYVLAu+
H1GnN2zzPt4zEg/w1tRodf0jxUD2g2/P09kg+4NWUCfUll4tlY6w24k/WenIcrKfvcuGvVOIpVJx
QS0iB3hhIipVAuozCFfszdIvlkMZ/+U+scRj5VEY5kMipVjCuvinzO1SimxJJmyw37i0ahzQFaFQ
BDCB+8/cafN1kH9GnWocCe6RrbcowM95cziwk7RMisYYZjp/dvKHAcNYEJA0POEjWJb36vXyMX6k
xlepHeIgT1BNCE6PsNljxHxRSkcaGx98W87lq4+t0NsVBEsEeCJAO8ArYPXGrNVoh8IuIecyyudK
+pxafiQ9FZCnumxqOwU0/rXFZ12p0tQVdJbQ9FI5hmWDSdeNXLRMCv6fjUxtL+HZHgdI8xIui8Aa
5AT5B/pSbEm3LUqIbRsozjY4NIqFQhBC1siTNScodSzUiyTlAwdEvSZLjc767aLg2Ei2YHnLe3g0
EN5nHzjsmUKhFwXGxp9dgzmO3Xn6wTjNnwxcenjgdw3iPFFrxoFPFOvJFOnMJ+tjHX+cWyKmyUDj
oCfSrHpOBxiQQlc/Ml5Wy0ueF7wUDl//4N2O7fGFM8RP58zGZKkFpAbc4fvs/OKr7HK7Rydw7hYf
30GohqxRFfE8IyoYWOZWTyrirC4NAy8nY7E3Gu0R+iqOXnQecVo3b6SVHW4RYzGQa1mGHeVxCtG0
yHShBQeogEL2n3HAbqfhK5McnKcd5BLzl29fZ/HTBzRmHivPvJ0xvZz7If1xv7lxK3scrlvWMIjI
ZHALfuzccM8qweIju3TR0eBTHQ2bJ3lljAP0JYL0dNDCmNHvhvygZv5ESdNsZ3tnG/z8wixP8Thn
sAFF8peqlq+6mHH6VTqgiGE3j/HKGAevQTEGzcI+osvyroAYSfnjcgQSC6Zx0FpPYio27HNTMz6q
ulO0DwrlwjZSrHzg4LVKoxKtmPBhPEq+jNdi+QBKupcZNLqYRC0Yh7OJnptNyTIiOW/tyLypssPl
Fds+QBZGnnVJkzAmz21Jbw11bE14FIQqZ/5kHucTk4rp7Gn2WH2M7kLbdGllkNujqpTF0oigOW0W
VxUoUkKX8GjziK4McBuUQetkaGoYqHMMNzGODdOND0uEchjLjN913a7McVskJU2oL5WMrEu8HYvr
YXRbSoR+M2ddmWBhv8qL22bJcquHCWMp3TyT7MQI7EGf7jWTghxqdzgIhyzsnOgKTFnjc6KeeoqH
f/v4rHzhAHsYpHAxWhiAprkruZJt5XYHKtHxGnjtU42B1MpxcD1VfRsIoGFxR/E+Kj/lijvNh4SS
dtrMiFc+cTgtG6XUJyEiTrBu66WylaFy9chXUeGuKRlT6sDybHqNWGDmOscCjsc6e+G6Fhzzunat
EwjQ3epEEWgQzlkcQGSmIEyBAHtZ9xgK34fIDo2PYXCAzolHnNzN/OG8jhYHDeZQWJmcwpR5AjsC
CP/ZBzTocT4ltmi/Q1CSVVJW5jigqAbMw3QQCnEr8SZJP5mtZwTksB5bnjeZ3soIDw/maNTgFWU9
CxLmRspdlmAgXwI7sHAoqCmVzftvZYwDirHS1K4TYUzu0Wue7uJEtJd0d3mbWDRf8oiDiG7Uqlxn
/TEY+d+z6WEFrdjvzZFXznBIUfWjqEYpTlX3fXC7g3QVuOBH/c6inL5ot/OglTUeKRJRUMIEVa/B
Z2ldhAdXMK4jDfKLk9JTkU7cURaHGDPYW+Ye72AuxCxQY8MrkZvj7Y1V2ehu/cuYbvCaT0NUV9CC
g7FF8yJ1V8j/vWl+dY4g2Pf6ejLndpSLBr+vjl9KwxfCW0sgHvkvB7YhcsigLmOvzANzoXUL6yrJ
odlDdC+xDf59WKP++dqLCC9NGEiBiUw4Sb1rNLeicJPJg63WHyJqZo1AcbSavbZWRJU0huzKaD3J
166zl7LGctOhlwmc+4pNFW0uX4RQbOXsTVGNchq802pPQF0tTG8qUFyr2f1lcCAd49BBDXMzVgsY
EvYL0mNpH55ql+mbgD4ZhYF3fdr+e2xB3vzar0DXuk6FcpGbxdedtqtmt6fazqjY45Ah0+q5mJhH
ZnasTD/TfINqxidXjcODBRNX5qzBRpxD6+ZlvPCQCzZu9S9sulXch6J9eaMIr/jKWhCkel/osNgu
TlNO9ihcdVRTKBF0L5i7yluFqhp0fYGNXG+dERe51thz9JC8gyIIAKSqmCyWQfjPj/tng2G2Zo/D
pPcfleqotA8NdeltY+i/JvjP5CqchS7MYSLXrtrwWC/+5e34TQScDXAguhTTJNciDAy+9d0AL5rl
CB/Tw68yZ+aIBKC+7O9buDvb4xBVw+1T9hb2JgIHSIVRYJaEC7vSNw5/6RkHrEPdTe3SsJe4g4zp
ZlyutdPtrdRmZZP+jv4i2+qKX8eDxoGrKc4ZCCqxlo0r+boTe/mPbi8eOpwked8/11fv6qw9B6DG
oWsrLP8zaE2PTfpYUAFORR8HqmEqx6nJPmmX4KhKfqcT0bed45+DgUPRLp46IW7w+7K4E4XHSbmd
lJ1RPpWUiisZ5hyYFnOfldBsYq2U5k5ylSvzrkACyeonxX22e1cT3WpjOFwNEeB93cGxdCnsPt2F
800YEekPsTn8+ICB3qKsZdAwmN/a4jZuvMsHiPp9DhlEawLuxcyH6klNbmSBSHy2f98wFVO0TLzB
cpvfmKFeZyP6skTxoMh71XhPI6N1/n1uy8UptTCYxX5fuIZAk2Xc5H9rgttmfVAyK1DwSTKicaH5
Ega3Q/5weRd+U7j41w1ZfJ1pmMOYybUKN9RdsCvc+jRcNeCS7F328aNpzl+a43bdHLqs6V4qFy/U
t629XAmgvv3VmqcRGL2d+5594y6DOhWCOWQpTh0fovm5Mx/FEGySd2G3r4bPf+kZdx/IlZxINfvs
Rh/tbHdghOr2AmjtrSM4K32Kz20b2s6usehf5SCFJllJWbFtQ+eY0XyT1JNcn5R0t1CShcQ54gfa
hVIpLZWdIwsPh4t6CA1qOP836Hl2hrsHRLUfrEKAic4fPc2vd2DwAPUmY5BpIFVj7S9vFeURhwyJ
KqRJH2KnZHS8DUF5F1vUBAxlggOHcQo1bdHgUSjvCvU0Jn8Hbjw9sIGkravZMZqaT1F1nJv3fe/8
uyX8YLpRNWMOenzEV+ayT/k8tKV98E/lNbkref1tRTPasgPyNnU7m+SgQUl1LWxkmOz84sAIkgJI
uxf7yWET8ZmTf7scBb9Jp872OHSYajU0Owm9yJ1fzvbiM/nApLC7K+3UN5gyjI4BnZ+yH73kJIcS
0WAFXWnB6ADOZQlaYUZoayfpyD6G8m9UAscOziVrHEoYvT7IbQYA7HvgUlA6sQUCKOm60SViio06
wwqXK2oL9Le7ih2q+wF8P5Yf3BmeAsZlMAWjcbB8vrx72995583jICPvejlo2fOEomMIOzLspk5s
RSRyIMoKhxRivYR1W8CpFoxW2U6pnaH8+HeOcEhRKOi/zwwgRTRormQsdt/V+BK37MtmiPtC4VKJ
ssxRFC7hSSU91endqH8sI08DpYVKBAKxZCqXT2D2QqyVHv4Mg+oJaXDQVYwUWRQzzUv6diG0+R47
eYKMDAp0qPzYVoQRYQUTycJDjCbF4DqzmydG2JyaduZQZ4qKdJXDjVG0Gny2wEP1i3rPyL6nPZoc
oqfRZ0BludQFTAGVymFGJS+NqLG3pf5oPZ4Yw9UBQ682WDUg5fYHw8nE5aVyqNFIUhdDWRFVm+6b
CpnnQXm8HIykRyyIVtlLLZda0DGob70ZumAJvtPRenAXO7rNCoVmbivUmAvlFAcYWqNUELjArgmF
raKzEFMZGH1MnTi26xILqf3BQpJ+cvgx1oORx8zP2juJDtMpVj9roJOJ9tlxtO+p6gd19jgsWbRJ
LJsa5szJnWTDbmM3HgICSSgjHJL0upBW6YKFHNECWuu2ooOKknrxIS6uN3Ups5+FZIAnSn5bVLZs
gewi34nmByIQCWc0LufotHJqhRnOBF+k78G9VdqRw8o4Krio7oPb8DMTDKWe1tkKXYAuvp2j7+PR
TKH55YpH1mLW7H/1VJO0eOyPv2SHw40pjes00bCIePCGlnrhy4knoRbPCBSGwSOWkjhgfHWq16ZJ
QS8GEoBT64G7n6VTWWRbXnioe9AnZV7oU7QU1Paxf1/hSFuJcgPlLaxk/jNWaluHfs/f5okahxzQ
78mHgsGhcCWAAhKAjzfwA1SYK69PQGwE0fZjaRCnjFpNDjn6SbMilWUehnlQzJvuPb3jEtRxDRXi
kzoURl6vXNRIca6x0luahXYSe3Ir2eV7iEowl3a2wi1dXkrdorZsf+YD4wFgo3iNYcfXMwZKQF3z
R0+eW0u3NsotXSUa6pKzh9zRKXpoFSl7wTMcNLCM33t8u4j7zImfLwc/ZZIDXj0SJC1HG5Lb59px
kMf7MsgPl01sFmrWbnG4OwltXRUdbECg4kVLU3tgZRr2iWy5pNgN4RHfjqEUmP0Y2c2VXI8z+o0g
GApJ1wCZ1mN9rR0BiydqFmgLFlcO8h0ZoPVOKuPlvfVFYCrdsYSKHkHdzN/Wdrj8bQhBVFYscC26
nkDECykrMA9V3uL8onqhniipjePJz8u+V5OEpW/KrbiAsAetW57lJMs++A5ycpI8h1pGtrMrTNSs
WBvql2YJFPTYC4i0s3YDaYZcRg5BtGWY06WGW9l19kHDnAbj2o4P1k5hEjTgrf27+Lc4LCkr1cpB
is1eYE2QHtU78U63fzFt030TW/nHOkY4DNHntMqtBjFSS6othwcTM3d5u5+oLiQyODjkGPQub0XW
RzOj7RIS1GjzBUi98KDS1P/sx/iEYO0VByGiFSejzrKqSPlHbP153C/SfTseWgWiSPiGJnZsK/84
mwPTyOtINOcxL0OGIUwxTv0R4gXTrhYHrSe7PrfHe8IcS2d+753J92v0utgHYoil1E/Sd9bzG0AE
c3poPCYN0X2k5r63co+1dxyMKInVGNAAQL5jXCVTakfLMdYJny5vmMk3b+iimoEZBiuYRvNDb3qZ
9GEYYseaC1sYvibvUMxdXdegmX+9YW2aoubHvh+6JXXNznJ7TfGJXbp8sZh8x0anV9DdZG8a2XVZ
49lU2ptomQXbjW5H+8JLvJGk9aR2ikMOQUq6ZmK5TiX/iEK3064WqvxFecXhRawtRRowCh9NiZwC
kraCTuAf5QQHFDXeaX49nBRZ6zbzY9XkXm4SxRvKDQ4gUnSyawrr1xjCXaWerIH4fQLuTL49I5QE
te9ZQGfXxYF9/JgumkHufymdUAkFcUWZfKNGGutzBFVe1lOaPrFxlAGD2qo7OfWHzpn3VGWI2KIX
51c3r9G9vCvAXJx3biS4Qxs7Uf6eQsYKd16cXlkp0bcq9SAsA8yJjuqkHgjWUPTylV3xxLLbVLRV
qquCiIuXOsfKZpYEudrGsBmajiJhxj6H0oXpYl4NrS//z9rdE/cHtZzs31dG5zrF+8yEYyuVla3+
MGsN5AEEHFGOcdCAofp4WNgHZFKZ+1aNDpCPJtzYbMFcbxiHDUVQNP0YogUzOjCCnRR9+/KH8eVt
K6bEcskDxsGEFgh607KP1eCjvGMyi0xWKpkx+PInEhqb86BIuiT2Dm5gZpL3TQoHa5HxuND5Az5L
IgdN/Lc58unwwy/1z9ClBna3XVzZ5FxMzSTI+qX71WMYOQq4V7Mr9iGE4uuBLL6ya/xNVgHtdUUB
foig6HsdhZ0kpcJcTazpZgRzfOrhwQam3QJMm/0VVcH7jXNnc1xA6nUZzVkNc+qO9c9KV5EbQlNm
AhuTvJ/IGf/NFG3lHbd/0NLqK0uCuV9KtC1IAYP/0fRRT6K/iZWza9y+GWmJVFdlrp2qg+wpz4Ij
lB7jEH0hfX007kyPEnbcPN8r/7gLDYw80SAMzD8T41+nVvlIpDMsh30THira8zQDWtsyn3QWitJN
YYYDIP/va6v160OJET0KDbcvM12RkDBD3hBTj68D0QjLoI7yhsHI4le4PNlkfOvq+IhsHPoLaBN9
z+b4m9ocmmaQ4hbIqD5o1a0hq3ZN1odYNL9ZvZURFp4riI9QWDNk5tN8rx7Bpw2yM7uFEh5G/u0E
pLaODCFa5Y7qrt2G5JVdLncvulFrNAHOdXjchp6gM6GPTvQLaF6QYb8JICtbXBVWifs6UFPYMk8V
iI7bXbxLnnQwbIPo2CeLDZsfQbqFFFrDRKykcvhRZEYnhWbNvifTG4kpYN3Ih/n2V50o+UHCI2WP
A5C2NpRJWJg90DhXfvHIhuyke/ORTVpW7DuPOHCbJ3rlIIcijHonHCaEzIBeEfaiMgGOm+fOZoR1
8tW4p2atfhMs5yXlDl5lhYrSy3Cx9jp0QkAm6pg8l1Cyif2IyI/Zar09D/+a4p89+rjHTZvAOXFI
jL2WYnhVSZLvcZx9acUO5yJ5h8o6KGEVVbagQiprfDYpl4WSxSX6EXLtxkiPcf1I7Ndm+K8MsP1c
HfFZao0CaRxSx6cB4y6sK0p/XKAa/0fkIZtwvLLG3daRPGZLGMBai0/kEBIv9SEEnd0yPw3CdaXf
RFViq+3zZR83Q3JllD9z4RiNzQSjueEnaJXJiajYhv6VAe6QpdIi5WoIA+JxiW2mLp08F7g3ZTvx
hh0tsLV9Va8McodM6RbBgNIme1yf2fw0azYORkc/BH70dfJqlH/BDYq1vLyQm+G/MsudtLKJQkVg
FNJFcl1MLSjQfgzyMRa/mRpRWCG2jO96DBbBEoMYK7qED5DnScqIcIXaM15dLtPKVMiUEV+6h2Gw
c2/ax05+XR6QNwL3M4dSrd28rw0wcwH3DfGN/GWcjuBxa1CBqMdutyyYeq4+IGt/n1tnM+y4r46z
POWWEqbs7TIQ5+uu1BKvHZJ416bhdYaiut0K0z9Y2NgpIhHvmnF0b4KYyOlnSz0skkD1tfxmnc9/
EHe9jgroXjsRMQMSY9c8gtbajtzsKj8skP6a99SL43aCvlpnDs+gC4wXdgX2FJAuKn6/6/bLPXvL
6pCEkUXvzet1ZY3DM7lMq7mNsNzS4y9ehtKxHP2ajTSwMKJYALaPxXkxOSQb8nxItQLmkuI0LPto
/HD5gFO/zwHZVBuZquT4OpXqaQ8uoT0uO/+yic2eC2m1ZBx2ta1U6BN7h64xgsYyoOg2ru30heJa
dutH6zBRuMWW5c21vTLJ4VYeoPATQ67czcevLfo8Bi8rf4QBsXjECeef5Oay6Mu2w+ZYxkGqd510
DCuip506Tfwb3JBAvFdkXOqDXz8x8i18rT0yVkNGMdDuqXijXOLQpKoTVYxe4i2BSoDsC2gYUBbC
KWJ3+Pc3SHx0g8g63MPseQFnIkiti59hRSQBlCss9FfAqERlLVYvJ3W6kUOnj68HihGVMsH+fWVC
n5twzFjvaF3Grm46YVW7xuQQ54eAHP6drbA6KU5iLFeXOZ27uP0Ne/sFc4bq/691hKpCUH5xqICG
omyMQlhcJgzSaTdpo9lmRiVR28nFv9hmcbgQt3U4COyQml+uBjf7wOQOY890K8+WjvlgM6FowaVq
0ATi8RPRoxKGDYQisZr5Z0H+WrfvSmT+3yuLf2NTQ6GxLMberIfNbjKzm3kc95cj4rILFl/iUPS0
CQvW7wgxh6VzxJLoZScQ2+KnoBPZiseFHdDBL5/Yo0B6ApPxl95foKtV7cD0RuEOcYtb/MMaFMMw
S8wuCTannHv9qXRSp/8k7HK/cOSQyJqoFeSwIZgXdW5YT6zeGXbSKrZMEn1dBjmLf1Zb5naOazYP
0nWYQMNDsicL9vIgooVixCAFKinv5po4X7aWyP6sFSSFrSnnYop11JN9bnpReVMqfxl+PDpkgaEU
LLEtlPoq7pIbU34XyeXaDQ4bltiAyC/ELvEs1R1YcTIE661xassXwigwYHkyBUfsavt9zoBR79cr
N+h9sIiMNpzRaS+HZZ9iMLb3B48JG+rU1UFc7Nabcl6tLos6wFxo9W6ePXXT/LNuejtKp70ifIs1
Ff8Xvk+KYBdn6W4yRL9RJeIcXAZ6qB+99nmy6tpIGfu7PnlK6gTlvV4Slz1lgssohjaAAlwOP5Pq
Qz05xnQrpe5f4eHLUq9iXmnMeOjYJ1ALDvvKteQPl3//zV4plmZIpiqbFpYIb/ycD7UlaUE8dqpb
9xXa2PvoU6zj3WEw/klUxRXbaHYCcfEDyF1HlXkVpBFUZrXCjouaSAZ44Pr1l4AQEYxLGuZouQ2r
W/T5BhDjcmMtOSpZfkgrygR/LfMmOGfbJBylZqlUNxmeJeNbpHxvtEOFYYuFUpqlLLHEZ7VvkjWI
QRDXKopr8eKhzLCDZFVoD9MU4T9x4mSFST3+bdpkuyiZmgWKQO6Ul5q0iKmKBQz6YHSFwfKnwoIw
Ye0YoVnaNQj1iS3bjp6zSV5hRWkiUckFLGjxKXxSj6zbzPCazB39X3LiVKvgZoys7HExUpVBJhgY
pnIrPbGr4kbM/cvngT/SLxGyMsBFSCQaphVacMhQH+R4P9WY6aDGYIl94hX1akWKqnmEE1Ey7YPw
vkvuq/bBsjq/olq++Juad4et5yoMB1w15cRCYlRFewhu5ah1BvHUDMS9SS0b+/eVHbmcR9M0YKc0
9L2elI4yhAc5iKl4Y/u7vsh4f7gUYNCMoJjQhu1K4k/oXajQlgURtZzthUZ26vLWLPeidZofLwcF
tYpsQ1feWVmel1MKq3mj+EP2ESnWSTZtpSPuaXbzX/KOywxMRcv1FDosrmbNd2ryQ2qb62j+CSXT
B60tP1eRQawndZw4xOgi9JpnASKxTp9z5HIkmykRFzytu6AFoxEzfBD2beRUYDMtd+Jn8FZMeHRD
fRLpR+BQIw+UUQ4kkqWMEt1oVXfpNc1LxF50+q47dJlMLB9xkE0OLJoxmCI1QlzEQpS6oRYhJ7Xu
BXV5rBbZCcDQcDkOKceU13HYpmqqxGy7hvJD0x8XFDAKkfCJssEhxjwNwVQNsCGhSb/5PILnqKVA
ljhP/DxA2iwY3kyQc+T5TuvtMPQnjPw2u8urRVnhsCJPKrlYOoRBOtwayamR7svKnUVKco5aMA4c
hqQul0LEgk0F8qfli9nUqGYQ+EocVJNDhqBrhL6p4EtcDImtgfd16qLUvrxgW57IoqmAvkKG+AH/
lRCbtVgLCkTq2+ynaHrTdFuF/mUTb76FGYCvbPCfBjFqvrWaFbgoGrv9+WugUb/Wa1f20cjgU3Tu
mwnK2h6HBZFRSXJVwZ76BTpzELkL3OSb9ZVJUYp75S7/jzO8vHscIkwicthwZuZCdW+qox0MiS8Z
lAzItluSZOB/oixbBhd0sjk2ESgZsFVeF9usdio4LUoYxQ3rbqQbNLbiT17Z4+LPrPvaMjUEudZH
131fX/Xjz8uRsRl8KwvcVSTkYRuWUABxhfKz0n0NC0cpiOAjTPCXUaAUrVUJMFFZpzADGzSkESYC
dIiF4qmATbEMI33GQinW1yD6OBbvOaPnZeKvnCnN0mmcsPHqdKu1V5q4m0bv8k6w2OGzkNVem9wt
M/YC1ABZtlOPsiup/wjyl7w1XMjMtBRf4DYcrNzhbhs1z8N0iLEl4v3wibXRh17q6I2XH2SQOFbj
X64ei5BVIidVQiK3HVYvm2qnAcGsMbjGcP9368fdO40gj5UiwkiJFrpczjq7lD9NuvDUz8WDOJKa
igxTLu0XhwV5EsygJUTIsTcoVmbGI+FNCqU0xikxEfVT9sdfMsYBQWkUXRI2cK42Ri8OfQkyYmU3
Oyql8ExBnMkBgqzoTSJqgNKptzM0IiB3nMATrkc2bid2Wfwfad/VbDXve/2JMhPHdsptkt1OhVNo
Nxk4QHrv+fTvMvx/7GDybL8cnjJcMJO1JUuybEtLj6q8UWH48ptX4zSDAeph5ncpP6Sml5Ankhbo
+M8PU/ztspEIPV3Qo/z21VYU/YqJiBNtprkpoyeMLrt39GJPdYzItQLNL4vJvwyqcjeZHJjxlvGy
h4T0UfCU02N6sJ6ryLMOwt2U03gVAVd+DHNmamsYCiGELD8VPPKGFFVbc/ZwWSwVjBREyBwkETcB
Q3jsjtMdozd6/297hyNFjnIa9DBLoTlcv7hJ5zkgB25VZZcqA5Qih5nypqEiPIE2oGf7etll7ENU
YNKwIg4qdim5khpVWDkrGIBmYj+WSFFqo9pdXhSVLFKgaEEabbAakZ0HiwcWJK+gLs12jdXtO/vD
ZSxVrJAfvhDWSydrIY95qz22nyNUEGle7ecRqn1F26+K4f2ixVFdfghrp3pJwwJ41L7XnXeMvZip
QiYVhJS4OiCrKxIC/Tkhc1FaU2ufYqaYCHMxmEMMsbOstkNatpOmcYiR4awXOHd4iHX76bFWvaqo
ZJEyimU0mqLTEMrDqJr8Rm/dxAS3u4P/LxvCtkAYzkNNyyRUHtIS8wl9y02OtHgO/bDyyv6p46Pf
k/IVp2SDnIEkTw0Mu5itKsMJdv6UjpXL+Z7pz5eF2fagM4b4+9Xq8L7CU1QrhGniXWI9gDfXiO1T
lfra39Iv/ji2rMSRnNVkc+y0PcSxo/l+6ctDVxmKkLNtA2dppO18iatKDxJADHjjb6/Y4tNGkZts
Q9gmc/Af+MIkM+uKIEqdQphZ/H4uDz1u2YtS4TIqDGmv6a3GaYcRGKOZeBbJXMNK3dpWpJDbdnyW
RPyK1dLb7VKO9QKUdDH8ZvpcGIabYXhxl87vLhuZCkky5AXjyVLLxLIsiXEKmLUrtOEwsuowqVxG
hSSZM9PictATyJQnhpsOfoXbq3p5DKrDZYm297az7iRb1tFkpXECnKnid3oduzzr3/8bhGTLUVaH
yPIRm3MMvWuG4dFOVS9V/7Gl/RJDLhqNcWufNhO838Dz4knMgSpB3hJ9bz8sV6g2PPbHyzIplkcu
IdXMqtGdFDKZxTC5fIr8pdw5g6m7lVUqYoFiiQxp3+H6FI4mg2y0xaDhOOVPU2b+I4YUDArNqZtB
uJBFv6bku63KbxSBwJACQZzkQcCQRPmk8efuNv0wqFZEhSAFAc2ONXTswzVj59FqPZTYImheXnTh
c3+eQs5GJnk/Mdsi0cRtnMPtwotpeUvmoXCL+Js+VMfWahRG9kf1zc+N5gwoBYE87Jc8crDyzQfj
6keT7HvQ2gxeHmN6sihG6BOvUggpHP4PIQ1cAnLTAD+vfCXTBdNCSNsDMzCzG1D4hTs9MlOMz12m
OzPswcRhxf3jUtuqDotNO18hS3aet3kZjMOIPW+6Dqa7/K+nz/9Q5wpAMnI9cDA1Qh+QZKM+WN+1
uN3sMffgneguGo+G6tiwvXwrPMno8yUidrgAr7/qGxzJi32Cjs8qd8mhvsG8ez/06emyiW56wQpS
8oK8dbQiLqFDkyIJHk9x9TaoFInDf8jFkZ1wxzKZTH7fFyC/LxlAmg/WPf+Aoz9mSYSH+b79gA2E
7qpDo7qK2raNX5By903NwYrEOkCOxXfbeibhazJU7N7/J5JMNhY5UxkkFpaqij+V4zGZPjlM4Vjb
S2PjRh8lJMyWSa+nsdJjK8CjBJ5aarcM5wfM5Cy8JVLxD2/uTahQ+R+QtKWPg2NEMcV7Udc5rjHe
jBZGEOPyiSubQv7DEs5Q0tYe1CPlxQCo4WVsXGofmlN5JdqaW8dtzOtp1/1/DCZXKFLe68ulS8w+
R4Sa6hMIFwpkRrgQeo0f/RJM3t9B7FHUOQcGK5GwJrc6suNE1bCgEkQKeKwOWnMUoZY1X9DDqaWh
q7N/FESKeYuO/GTSsUJ2Un8f9Ba9SVZ+V8SLqr1x20PPGpOC3VToM02peD/MrjT9afzb6rGfwfv8
fTmymYzotgllFfbnfvKH+H2semhVrYe0vxtVPrZdAhFY/SUOXZp/nZW9R2JN/9xez2JIW3qxWE1R
CcOaZ088sJUeqLuOxr2gGW7UxM0qOCkWOCC5tOsIcOUu/0Gz0R0jdLj+LKhW1Tep9CdFg3np+5Qx
6C+sX+oBFJTfkujdZb9UWNkf3Nd1bBjNDHOeqvHk5OYhmwf3MoRCCipdJXVl3WaOgGhbnFd13IwU
xWGOFbuBKnRSyfnzsEmMQoOygmd+P4lO59schc7L3eSVTzjy7VXFTZvZ63lboFIk0JqcV1xEAsZM
9FwusX2zpHFyjOogeUp4S4/54gSPl5W5fYe+QpXCgtbhvYXWMMDRG3c/27njw+CJ92vNV71fq0SU
YkSVk4HVBCLmJJq8oR1BkNt/KPr5mM/FrjZVBUEqU5ECxoLbM4OB8UUMl021bxUmszofLytQJZIU
L3K0mCXGKIpmUseLXqY0cvv4mdqeqWIxVLmWFCp4Pi1jIISxNedr7BQ3pqkqcFLpSwoQRQROulyk
C5b1nAX7alxcptonFNmPTHKdhXND6goYy/CeWl9AuutycsVUPZ0Kbckc1/pA59pyAEOr7CqLtbuG
qHJehbbkWuM8jXsz7wUET1w7flPjj1ZFs6uSQ4oK3TI7YxcDJNKJX6DsMW8UZXqqBZEigJ2YMctT
IGjku256tfF17Hbjq+6yz3FGvsvmzDRjpwSKld87/CXGFX1vHYu/5WaVshCZwyEIMW4jTHBOCIM3
UeeR7NtCFEUxRLXuksuTpqgxFx6OSAOHulaReoM5+sOIDqiO7FG07GWB/Za14KKns1dm8WHMivdz
nrZuibHdcac6UChiEJMiQz6QLEKHIzZdO3Ozyvb00KPmU95nuypU7L7bGwY1qGDJ4BS12b9f5g55
4ASJ2KaMCfPcRa2OcQIJHb9FpwwyJNUr9qayGc5KqONiXJdHqDC7ZkZW4TXU0qsDyui9PGqeLQyQ
vxzGN51gBSPtFE2fhVMX4O0IubiXzoe0rd3SfBj5X/ZY/LDPFY5kOzFbrIgvECfLjF1SHyuz25NW
IcymPaxAJHvQF7tyLFFW3E6fhuQw23damLt81v1weX9Zb38wfMgCSVtGkLT9XPZIk7gLhi7QwYRX
OohMBR3M33LESVBybskyi5sR3vz9hb4Ek4/Z5zp9zXvIWXNyblkUhI9lAc2N+bJ4y2zXIFIIbmiq
unvaDOsrICm75ChTNhLYtq9pM26B7PDkJAb5R2mkvaOhQRE7pngQjXDZVOxoa3joirlsASpJpO0j
qoleLjpWRUse9Pmu5orbLNX3pXhja4vBQlG/FQd83OV1eGBGrupLUkQZKrk/SFwyA0TDuJbDa2FB
dzbrD6Pu/5umJN+PwiT9Wa5llc1NbmPARqJ6ylHJIXk+idIssmqYFa2t+xozIXCXYBmHy3KIj/xx
RF7ZruTyjjVrSyUuypZlwWl/OcY5Lnje5HHvG0W0J6ryUIUFyBljHDsDi0fg2eFto7+NlZ37wtku
CCTniixgc98RAHAQs/xf1R79xN8KHqZ4r2prFuq5hCa5PkH2awWivucn7dlwFCTT3UE1ZFNhCvLk
E61tzVrPsE9XjePz5omJWRD9rPD+7XTgbAzywBOt7QeS9HDPeRrHQ7wEfsqifY8qAtDGowzDwEly
esNtZ2cSC7V1w0erVM3OVmzecm45xVMylaJxIWyoW6IltLU8nXmmo8j8VCqVokRnLxFmTwCHhOl1
Yn1iDvEwL1ehUsXuzaQwUYxxwMII1kjDYZ/bGONxMmjrBgx1Jr0iJClcWc4cja6Z60HEvdmYfWI/
95jIk39t5slryG1X/Nt+JL9LJBHaxIYfDR/28NJ35iGZ48cAAzgvx6fNeMHx7sExlQatydIF0WDH
Zhc1olarLe9x5NiTyVJkWCoIyYcZpvDgLgM+XGndbVtHN+byclmIbcdaSUF/z7O7quUBCiewrx7N
A98TlMQvd/yg+wmGgahY/TZtbgUm5F1VaIyRHaVUNCJaA+o30WYfukX7bkKJFq2G6zQxPv2jdMLV
VoCZofMqEvVg49XPmeCCkR49aF6CZzdVxFWtluS3ab3kWRQjD5qbznWaB14odsTNwLBSn+Sys9FH
MSqC8PDM5sV1bG2vzeWzNaefL6tNJYi0vWttYZWa6CrI+3TXTYYfEEXw2S7UWIkibe6DGadJKGoP
CXHZ2x+FGiCVnHSvzVBXKzrcChWHyWb4PkPKXbdBbRGcYAGZlo1vdLGn17OXaKGnZIFR6M+SIsMY
sSYbHRQIFLyzrjCfINt1c2spVknhTJYUHMY5akb0HuEiN02+lAV6lQNz2lcR/TgGwakLVHPbt6+q
VwqUQkVt6GlQmzCL5sMceexKE0SgmM/FHs3QxxsczmKq67Vti8dwYEIpOFXlIZo14/bYi6MFK9/R
7hGzjt0x+njZ2hUY8nlvGbSwmCtst82yN52HSD8tmiLKqiAkgzCjcoqpyBwa5CrtXGK202eLcEV4
2DaIX8qSnxKiMktTjkYxQTTj5sXiDtE9BhP1zS5oR4UDb5v4GUuyhSTVjb7uIJHVlfdByh5Y+6pa
JH6GED9hFbt13EIvGQcEizG0PbGvaqbaX1XrIv5+BbEs6MIfRYNWRG/YeAU+2ypU3MSoFCVtCiGr
cAUj2tabKn4/EArapFZxdP2PYHrWlLQv2EPU00gsxnz4yV+refqp3duYmZfjeUV1QaKyM2l7qChK
nLpaLExX9O7UtAcbVcOk/BgHYKEMl1ddYqwMQdor8rKrzWACnjbfGfl9H/iXA8B/5EC/9Cef/FAV
nTq2hTUa9hRUQ/lBw4PEY4mINh/pKW4UWd2W1VFCGMjYGYiv5fx0RqVEXYUl9Zn1iAszq3tOFfFm
y+hWCHKZTDyTMlpMIGQlptujTKxWPeGoEKSIVs5RF4QNELqOuAYx3F5VZbe1Xa9lkLY3u7RgXTkQ
8kq7qnGn3RiH0vncaMfLq6+SRIpkJImKoRA4fTXH3hzET+2o4s9SySJ+wyrOZGWWJywoKLjg7vow
8tJI3/Fil6ma6BSWxaV41lqYVRRUkCXIx72Zooop9ZVvudsgDIWBjiA5lwuYUlML9MyqqF/En6r0
Bg85sa1Yk60IQ1Ec9T8IKcLMtd3WpS7WHkwio7GPHIwqKF+yyfLyZnd5/VXiSNFlSc25DDWIw8hT
be/a7jBT/zLEton9EkeuVALDjNm1OiCsYEGZBwbbV9NryspWKpMrlVBpEobTAIy+LL3kRcM0Jfru
shjbVnwWQ/JIVlhguC5qCj6l1rX4w8wcf3QOTfDtMo5KXZJHVmDiAv8KRElIVrqDNjmuU2eKNdl8
UVgrTPyKlU9G2ZRrLSbO+nEd4JFYezsEGH9VtriKJxAxDY9ZTTzMkLpP9eIpbojqBwh1yRd06x8g
DHP1A+wemygoD6k4AolZO6JWnZ2G2Rt2BLWTqroPhZ0bYnVXcFPXWmPdCXnzQ9jt2/bKYN7lhdtM
RNYiSYlIkFukssXKOUfjrWhMzg/zG/qpxzRdHZQlmuKiTGUoUphII0ZnW9j81J5y+5DXu8vyKMKQ
fPqYjCmaxh4rhIJvsGxftcUz71zuPGq16qJCIYp8CJnJkFvpAlGCye1eilN6TPzcS96n4c6+J7vo
KvPC95elU3mA/ApF2LRoVQ3MiO2qE9wNZ7k+9IN7HWmjahabSkApeDRRPIU2Q0hPO/M2or2HaxnF
cqnMTy5tyvGAW7UEAtmT2zZufGd4xBUEon26X67EGE6VU22eiVcWT4XYK68aunhZBgqxSO8uGE8s
JmQEp+Vt17gpxlUYGLCgeqpWaVKKG4FulE7RQMo5e1zsu1ZTeLEiUMiPVNnYFnEukohwmI/LOHuh
be6pYfiXzU8FI8WKsAubyYohhlVOh+5rh2fjZnx+BQZGJpjMpraDuSy/rw6teDg6Mxw4WfYsuiuJ
22mHyxDbRrfCkAxbw1Qi1unAYJ/ECGd+rXnVkbnB/Y/J78pLxm08SKPbqFUwuNwe3hLb1KZYR4zt
vGmf3olZA/NH/R4j0p2DYINR1UBv2ptt4fYF/aGOJT97dAuOdITkCE3lXVjcJ+nusgY304rV96WN
SbOGqKIOkmNWvfSNF1i7Yax8pponsO2qKxzJ4EpQwljGAjlGft2D9EFcX5UHxwt7zyD+sBODbFQl
MyJ5/GOPX2FKO9ToDFGbkgyUkOh8NzBYk91GGPINGrbBG1Cwbqsu6VSLJWWzYdsEjv5DSFStjuVb
FilWSwEgHy2DwiZL5wgtat2TlmlXKLF0/8kg5CaMOs/HfpgExFiV3mhp7kx7N6lN6s5Wp8ghNsPQ
eYXkSe8J+MfMsgYYpia8zP2iuxrNPjnZwBVSqYCkrNbpg2rpR5i5E+Lwp13hVemot/8ojVi91XZk
WhZLLSENy6/z3J2SK8zouLw6wmQvmLR8xixoaViTLuSYqwNhDwO9R8N4WjmYSHk7lM+X0VRak4ID
ukpwy51BIMzEddnnqrZcrgpAKgwpMHSG0c4gK0RqgqNT2+6n9HsyKi7rVW4jBYKeCW4gB4FgcD4v
+sdEVR6jkkHyexKFWUFCfL8sMZYoqUZ7byOa3yx1+5oiFnr2GFOaGVzVxaI1MdQ1OZlLyHMeXDmq
MbfbuekKRNq5rYJg5l2QInDa5ZvetI/TGL8tQLoCzo2rJm13U2N9nZqMn+LwTdSWD5fNbvNKcC2k
8bsjGUMYl2ECIcUMEdFy2R31+8lbdmIk2GsaJtZgUmioIvxbmgDT0frDFqTgOfUMW8VUpxRKig5t
Fyd91APHHnz7MB4S3/bbj+CQFoUhzkl1T6ywSXkuY53NoMoQcTxOUwvEBeNVTp+soBlek7CubEWK
Ed1YZoZpwFb6pvcc6yrqS9yuvcaBHZ0hk2QEcyalNQpr0LIkGMXlp0X3DkTxX5bqNSxldAUhLU8Y
EyMzRSJUoAajKF/q/tB0/mXD3lyTFYb4+9UGMect4ekEDCu37pvoS1bl91X1/TKICJh/bBErEGlB
liRocSQCSBUdwPqy01ova/PdHD+YseLtQyWPFLsZDy3WiMPQtBQno5u8VmueZk3VDa2SSArfWZFb
rKAw5bQJ/Igs+6z1ddLfcDa4pWrm4uZesVKfFMvhNWXY9lBfjSOkc6tk2xPqv7A88nVk4uDxrhB3
98E8PNaYID2AlXyudJRR4cbrsiko1kc+gSWY56E1FmRJwoeMeaXxNVNtfSpxpFCdcEoDEBwjVJsD
eBhmTI8r3ZYue1B/XBZGYQWGFAMCy0qqqQGSGQc3AftQ5m5u3uhlcmeo0myV3qRYYE99aEwG1gg0
IyB7qBevMarBzdhrEsazrcl170MQhFY/AGfBuqCsH6T57qB6yVUJI8WDIRv1mYHez1/MwC26o03e
Y06qIi9VgUiRoGWtVodEWFrtL6MY7ZPPiqxgM/VdKUuKAjydLXs2AVGM6Gq0n/C65w2RW/LAzZzR
71S0mCqRpEAQL3PmtGLPabKQ76rc+pL0duXxUFeNFFKEHPn6sXSifrBFUq8luOJ8zl6XT51VJ981
RnZvNlYMOzMO5kHfpbsBdIstqka6Q7jP/82o5UKI1M77uIkgjSEqDKcCnds3sSoYKBZHvmyMTVBy
aGAk9DXrREu/K65D1ehzRWSTLxcDh2e8F9fpBd4P3YiR68oOHpPMumsNqtCZCkuIu0oMGta3HbWx
w2Wm9YFF3eeldUCkl3vEUb1/b19hrYxBigdda6agNMb6pNbI3I6CF954aPTIw6AJtLjR8gqLhvvU
PHP5kh6WoLuvwUrnaJgyfzmiq6SWgkaIZLgasbP7NhhAOsf09LH0ahY8LkGtyLxUUFLwYLVpgIEW
Ci5TPGYmzzq5bqnmGfz0byJJQQPNF2VktPA0PC25MzmO2BUt0MYw1ZOFOIJdSCPkqolyDLhh9ACK
KIrBMMZ+bz+lpStYVFJlNbti65Vr55uscXp0GcA8h2ZBDdj0BvegB3MpUBgAfhMHXNiX1bh9WDob
6R9tl23A8Q8QGwygnnct2E1yr7uaIV6l7DlSxF+5in4GWG6P0GUc3uL0MvKvl6XZ/j61bUYJKk5k
dmLQRs2NNonjNHhhk/pLqlTXtjWcEcQvWMWPKDWNoSpwAUFQg4i3THG2BE9wfqMdmoOK5Gnbl85g
UrDquiGLU5QS+9PA9kZ6jDDHYsZbcaNidd4O8mcgKVKBs2xGeUCCNCzMQVPvVjzwEvPNvy2OFIRY
zNveIADp5vpj26X3TqoKuSo5pOCTD5PZ9hQQk4Ziin0SvLGZor9XZWJS3MmzIQzyCQbQTgvmHH2M
VcXjikWXiYZ7La7ngcdCBvTzO5/DkO8D+znSX9Nwjb7T/zmLzDIMjrqGhgzKCjrMjrK+DGh5Zcnz
Py26TCpsRiSYxwXSzAm/ThDLIvPp3xCk00rEjKAvIoiRNac6PRBLkTH8mDrw+wZgE91kVLd1y6Jo
hPjd5eNZb6x6SkfMhbJ8bt1n4Wcn8A37Nu2cvUEfbPD//D07gcDENTbTOTF0edxVXOpdTqdy9Mlo
fdVSUBlVfXb4W8X9jiEdKLN4zLk2AqONQNdVp66tqm3byIB+h5DWpqziECOu6tGPTvX38EiPmA/m
02knerQykJDZhX9ZJvKn9/yOKC1WYkdDh87j0c+/g6KJfRcP1WKiYgcufNBwZOj2qI/5/u/bw36H
lSI12IDCKhCwOqZk+BPVKWbK2cc+Vk6Z/nMDApLFTJCRoZLTolIU1Tp9nPGMOGJAYHPD9zVY3QrL
pQcxnzJWDXMU2vrD9FdgUjztp4XSIYOJ1E3qWg6G1ioSUxWAFE1L1IstSwdpuBF5k4bpyIXiZmYj
wflNYXL+NmEmlLZkgEjfLXvR+RPegjP5YOwxOv6g6o3ZND/LhtOiJdwi8vDL2E66qs9hB2V8wrVJ
GRxRaaINitx3U2s2Cgcth2HKujwjLMVrqxGRafTHlL3kWv086+8v+5FY2D8WfoUguRHsKzNIOo7g
+6geeYSEKkDr62gcyRDvnXzyDcqOlyHFUv8JiTFWju0wcPpJpqDpDQX3Xj/6FSk1Dw0Rnh4RVzMj
by61ynWG6rPG8qulVxm5AvhH/F+ldGmxOGnUDSPO7OGx2A/HZlefjKOyhkY8GF0Q8Mdb0AqnsAMw
+mkQsLMcIVTohnTY6V28m7P+qpsdNyHDcST1daCr+hj+TIzgBPYv5f5wkhX2wo1qDkqsJ0bUY/7a
kjHUd/WW3+n8w+Vl3LbNM5IU8klo07oaoM1gKXDmHVxlg7GIcJf0KNlm0IZjC55JhPguG10j1d4G
JvcmpKycT6cKbndZom1fOEskxXZeBFWeVtBdXZReOHum/hQj4k70ZPH90L+9jLalP8QNTsE1SZku
V83jBsno7ZZCf2npxaNx4O2g2Pi3ghSswQEzI7XA2CRtIWbQacZitnBu2u0yjEXg1a7j/a63Xi7L
svG8iSekFZJQ7crsuthoHQ4iS+z/ZC9GdATH8pS4GIfmq8YjbOvtLJQUPhKD1nORwLvCqj6mTntl
Jxjhc1meLS9aiSO/KHSFmQVhBHHIUKAh2/q6jGiR5soKPxWOyAFWamNhgUmTGWTRivuFfLbMfaic
oKLQl0yz3FKT6lMFWZIb+213Isfuurimt9NbeiXGfcyhaz1d1t5GZdJv1iC/KyCHbjSHQ6wgdWev
esqv0Ih0TRa32SWfiVfvs9tCtf2rVCnUsFJlbKX1nIwQM6N54tl19kZP9WtBGKrIMzb1SbjNLNNG
pzqX4p5hsTCfUjiV1ozUy+rhOiBlpjBAFYgkTaVNYRi3AMkYOgTJu4qcLq/RZmhYSSHFOtsy6rpv
AGAHo7vgSTN6z8lbJd+oSg7JWauidOZEGF8Wh4VrRs0Xiu3wsiibhw9ylkUu4Gi1csbFZyMsvLiJ
j9megbXObX3riqKFk92ZzwpAY2NjWgNKbltGqcGNGoA2iklRSxH54K6+Kd7pvuGCzcq/DKfQoSl+
zcqygzYw6dgBbZ7KL8wY3bDvFHu5whpM2abnrLCaGNaQzDjjLjutfG/Ys0tUvUnKpZLs2okLx2kL
yFLvlhehOm2nvcNKHZZdvnd8lZVvBoWVZUhW3oWdQcYIcoV6une6D/NEfK3tVAaosgeh3vUKZejv
KErAjF6dufGxPuSYOwPOaJQAv2oMH8LrSippW4+HZG6NEErMJvLC2vzdND78m8lJ23k9sZklHAiY
ogoGsauWqGoit3K7tQxSYGBtkkx8AsKgL36vJV5Y3NjzXTT0XtgqbvI2rcDAQZqbuN4xuKQvkiZt
Ypn66Ft96DG9uG2K3ovbWRFSN/0U10Ym5YblUJk/I9WqtIuqePQna36b88JfeKMa86bCkGJBGY3V
NOcJIs+EmQyh5iSuHswqexbuLifeGJ7zSxIpHJTohAy7ApJ0PshN34mjktm72M5dVIv5/TVTMI9s
hp8VnhQVUHFeaQsHXhuAvcDwWDp4KQaQNKobvk2rWwFJ8aBEq3qK1mIkxJk3+I4bedkb8RBi7fRw
N/rLDlN1kLCit2f3CoeiOPA6HA2Gltx5wyf0Ytoa1i2oYjcHTUhU7S8jbIfWM4T85E2oNRRJB4ip
+WAHu+BQ+OXB9HMDM3W/D6BkUj9iba/bL6nkR/CiN3lphBkca2pc2yj8aQr2FFX1KiaAbbM/A0lm
HzR2m9QCqOKRW+GS1AqP/6g+yeZNA88JUQD1Raf0s75Dmnw0nuiBHwQ7I5ignl6DxygFHST493R5
+NoCnqnQTmGK2AnZ7mdvGcZUz26RuRr6HsbrUmH9m0pcIUpBHXmrlvJcGzAI66NRejb9dlmkzTC7
+r4U0mcNdYpWHuJq1CjdObnO8u+6yhAuYxB55FpstcWYBpChMyIXI+X64FM6KTxp06p/yUHkK/km
oryeGqzMpHWYG/Nu4ogX7UOmqju+vB5EnrvGwGhpoxgKB4kIE7euU/bXpYRIE1ZySBY9YegwtxOs
R5st3vyJm0+kThRbhWo9hIyrzKdiTceNGDLw6a5Jb9LmQ6vqzFdBiL9fQaAILoxySyx5yzGp8N7E
E2k7KtZ8O3oyPMQQ3D2CKVxG6QZS9RQoRenm74JDfxiOdXwgB30vBtIMnXJ64PbynxGFGa7kCsua
WpRAdRE28Jp+NczDZX9UyiTlPXxmRBsTIATP7Y5Tj/jpLtrHXsL3s19ip1PVfatEkiLMNGCy8iCs
gWjXYbdLg1dFsLPKpAgzgHlkHktYtKjDtQ+tqgRK/L4/8p6zEciMSlZUaEHQ4PtB+RUioBnRAd9I
8Y0a10RFcqLQlcyptOAhftEsYM3VmzD51E0Knpbt1QfzL96QDGrYcj1XxY2JFQv2TPJYfk/vRAVD
6iWNW7zDi8ih8P5+UAbCzQpPCgWJvZROT4CXh7dZezerFmczDqy+L3motqR91ojvx8Vj6IRu7Bw1
/PEan1mhSF5ZlQWZiAmUFh11YH/ZWXfVMfYWz9zrx/a4KEolNveaFZzkouUw9SZujwBXfG1QIUZw
vw2ai/7pslgq3UmOOc92jtpLwJjp4wypio/RePw3CMk3i4T+n7lxkdBcx+CFShQ35psvfCsTk1/4
rKCq6niGGD9LmJDgerln3qBN1C8OtUKg7VvM89rIJVqkGzhKoYFGHlHK1wzueMh8bQdWHTit47K9
uLFQGcTmCQWtcti3MbvSkJMPkxhTUYc5jl4td4fuW0rQXH6kKfOqRVVo/h/6PINJaXWHrqcU9d/C
2IO3YnBYeuhCd/K0A/rlvygVKj73R3jllo7DsaU74EL5fcfrk4FbFShp/QIEGGhkv3Mw6N32mXkU
zarqN9rNEHvGk8M57XSmZzVS+mx5zNlL+fdEayLi/ZJHDuFZak5Wk6NepKfdA6nYqcoeejKeLjvW
Bm/+7zDSKulGFDj5LGByPXIpbmqbIn3jRCx/66BEwG26qcH8sDZ1STdFaCwbA88Oh6+8qrS9HrL7
ojdizyl1VW/udlQ5yy8lmGVksmG2sZ7VdEe6q56+2Kp5sf9homcMaVeZpp72IS72YaL5HcFY+/Sg
P7Y+quSOmbd8vKxqlcFIW0wXzjGtxRG6mfnHJsnu7EnVNbsd8M/ySPtLmHKN9kJnetLXCMTv24Jo
bjzGB82K/Mvi/EcKcAaTdheedDGmZCGCiXuc+i7dhTvzFN8IvtDhVvOpYjNTqU/aZYbBJtHMYKgV
fwimN7mqcED1fSl+pKxuqtzA8gTop0+c0JvJw2WNKVbHFi/7q5xcT0BCiZiPe08U2E9HvR7dPPQr
691lGIXjyLMo477KO13c4tWYuGGPn7tF953+y2UQhbZsKWzMRZvkjQmQabKPs2Nez91rig1WAVCu
wnVobgSdKSJT9j15ifJv/Nu/ySBkXK1HHfIpClMAJOXbqrjGSdC9DKByEXksB83DdppDgXBjXNlX
6RVqot34RK7E1b2aUle18pL7twUuYQyxBeqgMyjNR15lXq/iQFZZseT2DgjEDfvHvqTf6sMpTiKv
pJEXparTv8rEJIe3Mu1/V45BVrtxV39cQtVzq0oYyemtsc/aJEIM08ZH036HvgbsdacmiLzLlqBY
Gbkat0lCvOIMMIQ4eDSc7+2yr6rnyxAKdcl1uENmZ10jrhh7HS/viC1p9G8RWC7CXXiRELOAELXF
His7u45tVUmaakeW+Vq0Nqe61f7wmH5noS7RQZVn71MvR7GH6kZBtSpSAOBzxOaiAhgn39B1W8yF
26roMjctzEQlH0fdmchNfw8yqDJyrKFByk35lyFt0Qj3vqkahBwFjbsKR/KWoRosHohoGQXMmyrf
7j7mSeFOkeLkv3mEWMkje0wQ9RiNCHks53OPXVKUZrFsXwV3Qa44I20uzxlKPpAV1ODmlMI52/aG
JYdiOcXG7rLTKKSRT2E5X/SYGtCao32mzv2oXyUv/dJ5bak4XQq1/HE6Wcki7Zd5ZoZGHOMwRDJu
uK0WeeAP2sWR6afO6DlT8f9Iu67euHkl+osEUI2SXlVWu+tux47jFyFOUe9dv/4eOrhZhVaW+ZI3
AwZ2NOQ0TjnjakrhNA3ZnWdwu3dqRZgLo5uhs6J2wn1pdyMUatlX++opdBpHrE5CWpw+BdEsqTRm
tLQdS3LmfmXYIZq1gSVWOLkgBBFIPI+0VKv1VJIKRxrlGJ+hz0F0MXa1LTdfBEfI7ubc3bEPWcUJ
ehGqRZ+CLfmGHJuDiuJN/aVHPS93pYPuCqixCzlHjTMYPUKSIhxAbT6aPho8H9lm4PBSR6sx0oUH
6et5eqJT5OxGvbSdloc4xbADjoKpkWeAiWZ2H2hIGNWVwA9uR0QrceTMRz9LEk0McFdclngyxHex
H+ykRwON5/N+NGzRGMxmJ798IsgjMJVxI5WYn2RZnahx8xkbxdFBeBGzXETt0syJb1GDA0yJKWBV
YL14XKZ2KAsSs9gPOJIYeN6byhdZE1gVEQ3OqnSBIY0zq1z2RuvU8T6hFRyMSCIF8s/3pBXUQl+A
BSojJJLhbgIHxVWPwOxzC0fkk7cjgNWFcUbESiqiBSybuNywZb9s2EO9Vn3W2CfGkhFIPw/PBPS+
Cq0OTByBMSwluTPhXT5gKdcocJvsq89otc7ZkELFEk9tAaGO3BL5shU5sm1JwDI2Gdv/0HPJ/r+2
UWabhlNlDS7J8wNLxgxGf5in/45NgGwRPZHh2MgMwMdYKcgs+msjAQsltbtccFQiVjgDOA7dYkgZ
aDTdg6TkQH27N6kIPWb7Pk6McGZPStS4MMIAw766fG0u2ac0yL3zlvU3knyiwdm6pJKUpi9Bo5bC
F9rEF2UcXI2j+TADYDHu5b01F64iWTtJ0Wc7noAp0aH2dP4rtiXcAGCSYimoPjF3sxKMapm7PuxR
CUqX3i5Hr49fTMx+FtN/Hw5nonEixOltpFgm+rRR40RN1cNq12IOdiGQqEQwD9s3d6LDSXoTa2Ox
pGAoG4eCunpHGzfW62EWXd+mIzYMaumKjHQ5n66RFanXNQn1xviplX3WQzHsjce8tOVj9zRjtEME
VfrWMf/OSKwocp2fmp6UQclYM1+60l5iW3punyjDSHU7Gy4ahXbFTfaY4nNEk2ebp7oizXkSozHk
RTbBbN3G+0o17E6m7nlJ3E41r2hworg09YSkEWgolYOVKNUhhy+hH4aj9IJuxhntrZUjrhxumpMV
VU4uM0pQcmOV8FDWd8082v2M9d3d1/PMiahwUhnnSVgTAiqB+hw1qlOw3JsksIzCE+TMb1DVmZHM
oKI+oNMr8HU4R8ubezt6YlUVy43+tvS6UmyOqFll6jCPUOw5b56bNPgcp43gpbcpfSsSnMmfjdrq
BgUkenRZunWnH0d1qQSW8Dex58lycDZ/Dhcjl1gDAfE14G23PiZjfOXQurOb7cUFIiE9zv4vaEa2
ygRcDc8JXsmfm0Pvp1fNfkS/xDHa5w8i1OjfBLs/OeRNVhUqZJJYC0P6PYrcQnGJl7mhh8r89yyz
FwMIMroDzE5XVJ5nR/fOcp0ukM85KyFQJwcCwp1yKZPYznK/q9BAJTuN+rUzBKG1QFz45HMm9x3V
JRxsRr/XePKZyA+eV+ft8uyKIc5WKTKQ0lvWblbONvXlyGPVIclb/LZxLT94DjH1KWrj3LQhK5qc
pVqW0Rh11iWkpujQK72pjl2av5znTHR2nKGqFzIvdGEioqU7ZW6dIBTlHDZDDoOYaAyhCEX5pIoR
ZWWztEBNlKXFMZsveZbbHR4omS68pm0ffSLFua2CGjUZKiBnAP7R9LG8eRfXtvaBwY7Me+ZPRCq2
eXzoedERTBFZ48dLi1hRSc7iRjr1eCDDUetYUnX+iraF70SEHyWtpUopBhZlj8cYe8MddcdyKdNd
v8sVW3YY9LJoDGTbdKxocrGHNQ0Fnl6gKRWsfM7aU7pLzamdADW9JffkI1u8GnkiwoIDfQuiV/Ep
7dM6XCTQtap8r4+KN0+i+ZNNvVqxxumyVufYh8Ti8MkIPxWRcr+0kSuX5k5wbUzY3hnBFR1Of4PK
SNWGQu6Vu95jk0KBS93iifV9xzvRoKKIKU6Pi1onMTpv4JVTgHLHx9AYvEkXZPxFRDjXn8dNoZg6
Tk5SI1uankottK1KkLkWSQDn/C1lmCuJgkhJUsMudPOyCahIzDYd1OpuON8vD+0oxTOImBkavAs8
xDFvuWub77U+Zba65C4pKyKI10THxwUAVhlJVZeCqN6Othbujfy7JXw0CIjw06SpGvWdzhQXLT3o
Lp/cxc12ER4M6lV6GBDyIk0TCx0+u5T3sv7zcWRwl5bRLGzNFrFUXec3xRQD1g97wLsvfRA9AnBf
oFrbInKixt1ei8qWVrLILaOtHetfAtEWh+1Y7fRKMLirqjJpITl7/5hXpeFOLnXyO8mrsZNyx/K8
hf93ea4TRZM7QUlXQyKzWH65MV/YW2jBLoS0dyZP/wNEiW0p+XmCJneCRZlWpE1RGs6V9GMQfSWt
cRPKD+ctoIgId4g9XGNsFIgt6nEx7YCtvRysHQB0BWZJIA58NbULgfygFjg6o5ovE3W46hJBL/B2
KeN0O3w1NSXY1wiADJAIAWhdwJR3dtrgpdAhVSwyTtsB08/L4QurqTlokcwup9FH2PIBY/TDkZom
7EbjnL8i0dFxvlA1SdsA5wgZ47i7NKvWi1tTMBDHbvmMabDYJ6w8uj4bxWAxbjS/Q9Kk26u+5CfH
v4vETofGhHFFpg0JLToKMjpgMRUnbgS5dZFJsDjnF0wdKQs24RAd+sxms+2mW3njLrlGf5iNgoF3
/mp+E/adOOIsgpHoBZBacDdY0758IY6G4k/gWs6CXs3ZRvkHYYSo3CRQWYuzC8OYlBRgLHjnkOo+
wk5Xs8Iq60rxBbxtx0Yn3jjTkM5DWOhsIGn48mOquerszqZ2dT34qfAozyuUyQ/y5IWZ5vKMq5uG
8SsWFB4GUjvLGB66Wbk/z9mmQiHzieWLpgGoG+7ShqUPm5o1EVWF+U2p6k/hJJhf3BbEFQnujpI6
KGIpRWcHWzquYHgMS4RdDQ8B1fkT1y7iiLsqfUFLT5KAo8EoEe93bWQrJskEsdGmlTgxxdfl4lAZ
FKqCqUJ6WcbarqargGLkvXJSSXNiPbSTaP9PV/WuIldoS2KhC8+NBnNvxrpPtVJgXrdz/iu2mB6s
rNKcqE0es2HT5FB8wFKoY2cnT5avO5EXOKLcvuCm+MJcPujovGdniOGF4M6ktXTU8vzr+VPbNkum
plMDeVKKAtOvLMlWZkTBgrSEbhPHeJbd2imd4MPkhLcaxhayK5Eh3LRJK4KM7dUZJoUVzOguRm2m
Lzxrku7GtHkitQiwafv0TnxxDiQ0g0IyTQTOeXPZ5A95cTh/cCI2OP8Rqlqaz2y0LC0B01tda8Dj
LXuBGm0TgYVTZcx6YvP3r2eVqcbSazLkbcblK5H6pCrkVg50wbTfpkE1T2Q4sR4TVY2MFmQyDPxO
WMtErpfpZaACU8eM5bvQYUWGE7WwJfkSsSx6CODVGdgafYyOucmuNQzmZiJl3RaAE1OcnGlaF6mS
BWplylZmy3Y1iOamRdfDyVjXZJLWszks4Pm9pGN7IVlaAQwM0VD9tjU9scLJGkD+FixQxv3oCQJv
8lnCpmRJO0CsiYxR1sGyiWjZ/G/c0okm5/kAHDfNywSarRfljr6Lj1iIWNm6T1wgM900wvyo6L44
PziXc4XKMO5LnrGBQX5Qw+fzGitkiXN92pgA14ziuowH7bi4kcNivvCgId2beeKs+aZWWZiitWRi
qQoP0tUWczTTFLiWitW7evw4925cvUjLf18eCI90osP72qaykiCdQIdYtwYEJC5CR68Eursp6isi
nCWqi84M8wUgj6neH4Ii3GVdfhMNoiX02+5oRYczRWaQDBieAjOqbC+WLT9rTuHmvu41jb0EHpvd
sNxWYGa3/fqKKmeZpGEeAnkEVf0BecTL9Gi6jZcBk4e1DomqKaKj5AzTiAx6oZeAf6zaehdmbtxa
2PsoeOKKiHCmSZ17LE0EIJ1rzHDpi200ofdXQ/urU+PMUqxHc1sXjIaKXrngCtsZnH5+OK+124yY
CMAJpr4svsm+KHqgXyjI6A3AiSgokNTMDGmOvwLNsk5kOF4soPBkWJzC5k/gnJYQzbUDFbCyaeFW
NDiTKllq3FQpdGgyXgv9IhAZgm2Dc+KBs6AptoroQM3CSyKZ9ot8HxmZO6J5P60E+iK6E86QZsPQ
UfTugBHzUQ7cKg9tWgpobJYsFEwx6hpaNFSNR95Ja0sbgXOJmvs3cpzc4MhaJdJH41r50Luyozv6
47wX7ffc4gzVP0uhFgGgMt+gPoRmlpsS2tPqbryM4uIqJ/R2SlpB8LglCWsyvAkYdBUrJUBGKqxr
klUPNKfOf9ebNQnOAIx6WGG9GO4oGEMYbdkONdOzQtEyqC2ZW5Ph9KYyK7OdWYu1WlQPUYWK8BA7
xMTi5uSvsrhrWpz+5EavtRh6QerpSu98tqWZrSxdMEx7Sf5ou/BvZPAkDpxG9XjGqHoBip2LHamK
XbjS/SzZlYcVRLZ5YYwOFiCg1/pvUoZrTjkFS1s1B1oT6Fr5YGvdJ7m7kGNq0+K/r6QysQn4/wwC
Q/zXB4YaLLOajpAS07qmAZYrLTvhPu/zOvVuLFm3IqslrI11GGq7sHZzMThd/+m8uG+9LdaMcHED
VZvWqtm4Is0DOy/vA/KUhXdR5tamgNJm8nhNigsWAi1aBq2HyJtXgY9kBtqcFj+6L47i7qbz2qUQ
zk6kk9ko6tuIf988VID4zLrBIQMCZDVW/sZgKJhLUAAYbuo8BNmsDC38BjygXB8CNNqTu0i0XHST
HWCoAZMcCJgWj2S15FgZ1VjIaND82xjeSEHvdurObP+igKCgH1LVTEXWFR4eqZTbWusScBKr0kUg
GVfGMNjnxW1TplckOMMwDFWUVyr0phgKJ80e2r7y8mT3b0Q4KxCraKfDIBbsXaPfJOFjtpi3Vvw3
sHCn01J5EzDqFrViZmsiA1Pg+h2aEP+FDZWHJcjNvO0nDWdlAHQp0G8NLPacg8O/EeH0P0+mIFHZ
nXfRtG+Tj8MUXS0in7r5OlmfFaf6CdWSGqsPWY8ZIGSu2daAZo/+/ycGQhB5rTAe2QwUfsoZum1+
tc9yiG0u9Qi22tl8AGzoZU6/nj+4bZ38v7K8ay2PLGNOezayEUzkYCjoO8SiqUG+mdt/FAP2Iau8
XzVVSmgVYIWY1/KCp/CHVDSNt/mOW98PFyFMVGqNugMzeD1Whwp1PdNVHsad5ee4HtEMiOjoOCOg
1GZm5Mw663PjheOHQdLtrOmwa0+0rXaTEvqt2Dg+AD54hKmxqSa5rhELR90xbh7HIHPS9iNW/wjM
2qa4rehwdxQ0UdIG7JUf0uoypd1VNZgCEtt3tKLB3RFRhimkA16Nmk8AK5W5wz7Y9TsGiRIKt9+J
GOKuaFaDLpQbEJumi7K4ISKEbNHvcyaaoKXbzDT8/jweKskrRa+gTT9zOiwehgS11iDsKX6/HD73
ySu24ErB/XkDICLBZXas1CzqyQIJrCh2U3prdJpbjSK8D9G1G5yBRqJgSHID6l99yZ/osdglqH1a
BhoiOlRPRAG0kBxnqYewjzWrAlf0qvf0HcCCnT6xFwCXq5500BaBVG8fImDqAeENK837uEIJLJPE
THGqxsFkCxZMuZiiF1DZNgMnKtwZWrNuLigjQxpAJZGuSstyjOxBlQTOdFuqT3S4w6tDiUyWDDpL
SIAtUl50vahBRnRg7BNW3iDRNFXKJFhqyaJ3ifpq1dXnXhNtZRAxwr5iRSXtEm1R2fhj3t139WvZ
CrJsvxGz00lxBnMZepIb7P00mQQXPxdXabmMdtKEh1brvTaOndyqH4OaPFlT6JRtULqNJJL2zceP
hkDXRBHPRGT9K5tShn1jowzpy7XBtvT7bNgBrxPwyActEpSKtl8/J1q8RcqWiBYhBa25uZzV0k4w
7Ey7V9RFbaO9SM3HpMHm3OkhECWdNudnlBVlzlARaYkUoHjBCV4Omme1nrr7gUmoWPZwRAd8Zzos
LxR5mVN6f2EkV7Q5zZO0AVaYGcnE9K3mE9ZGOI2oK2lTWFc0OK2bqmzKywQ0uq65rCVQMIbn82wI
BMXgtK6shyGZCLs8Urh16RDyhA3BPWbWS9Far00FX3HDqd4yLUk1JwhZyuaaoKyoasjeCnpLRTQ4
7SvwPlZCFewk0ov52cK7Antrzp/YNgmqyRoyggaAkH9VLWx7s4jeAsW1w/zeQGM7WVqvb/3zVJiC
8pVRjO/9pMKFKVGEhl8tpoiNj/E+PsaADlaxWVO0XWibGeTQCaWarvNjpNlIy1yyTLh67UkOO1cb
d0osWqaxuQoP1a6fVLhbQXIE25NbC++90Ku1q6F51lOHhPd5fJs6mfVQq/vzpydii7ujLKc0V1TG
VqvvO3UCtnl+q7aioVJ2Ce8v6cQXd0mZLhVhm4AvbQl7BPnttR5mt+mMJ5MCgFSFXkqFqOt80+Ov
zpK37CRBm7EB1sziS6c+Bep93X1qg935A9ysjK6ujB9JCAgw7rHpCay1n/UWE8afst7uRx/rBMl8
sIorBp7SNEjzAzpZSf9Kx34e7JvLWXlpFBMWdHOBeji+WNTXohesgBRwyAz0u8vTgWWKmRUT47Kc
ccXS9WpEiwVehoDkdRTHusDAj2NZnuVPaFETadqmLV+R4wytao2tbkgKXtVE8kdss8l1UXaISfU5
jphWrE6tXhQrMyeQUMePADnGaOdRGr2m3/cF+ZsLWnHDaTRR1aVuNRzeQj0szM17W+lFaSheiVHl
QX8LgheKpXg6/viVHSsyO43GreaEpREBvTJIj1oTHOPYMgReg9cpnhKnx4k0SgFdas1J0qRxOux+
eEoXjTpIfujOQrAT47zsiTjjdFglRV72NehRI3QMfdz1ieWNpBNYwXdKzPHF901XEiLRIGB8HdJ7
7LBxaj/aWc6EoKi7z4QdugK2+B7qRU+SDhl9zZF1r7aejG5nxf81vH5jScGePwU7DFXsO/tVKCZz
kg1aWqrToGlfe2qdZa9fa/a8Uz2N2CKlfTeAy5PjtHaIzZoGNcgxAF/lc+Gql7WDScvXeUdLW3fK
B7yLRcH72wjHWpF5qpwiFw2a3ZXU/EE13ve+4gf+6OdXsaMew0Pvso2k+rFz5n3gEEFfx7t4nqfO
6XYM4xSU1RvPgd/a9V15pRzKg7lrauEBb4rM6jo5Hcf5pqaRM1rRgteJT+XboBOBvr2LP3iOOP1u
JZOaegYqyaG9ZmP9mj14kt9diXrUfyMvOjyKhbKWpXAvklitGg3gAqozOm+DOZjW8oAe5MKTOTFA
at12L7kiKNztQzwR5Z4iOp3nSlMktFqUNSb5NIKWsEq17LbRRICjMh+X/jjKEy1O/+oY2yiLFLSk
h+bAoHWKyMZMOiyL8ql2ya7ckY/ZI93lN2z1yXmz+a74yhPntBEYpxmmn0A8O3QHlnCHqbHDu86W
HqvvaKM/sB608PU8VRHHnDLmSZYbeQyi5Ngd4iOy+160Z+jd58nITAjfK/3pZDm1awIyzaYSqA4b
o+hg3ebFLoDfRT7lbxir5c60Q2ea7P5V1H/0G4Nzos2pYQm8FWCHg0dm5lpb3+tv9W2KfrjQayVb
Q+e+1ADoldiRh5kVUWPzpgMGutv/1YZT0DQYm1CPwHtvPKsRNugoewWjh3qhe4JTZvJ57pQ51wt/
aJVYFMs4JaYjYXLdBV7ZbeuaDfAolsdYuJnhXYnoh9TirahhQy38FmcTwrzN1CIwGMnJVQNb/5g7
ptt5yi506ofuWtnXIi/JivTvuTyR5CxCXWiULhZIYpLEDS/Y+hm2eiY7imBEtkMM5USJsweaipV8
aCJnzEW3cenJduIGX2V/cZTBNr41j6KWYT6OfjtNIAFioSY1TKpzFzgoNbYE1fCNYYF57/JrO30X
iAg7nHeHd6LALwCsZbTzN4xC5faeBfgXsBQ+tkBjyT/9wX7fTdlfkePEY9GqUC+Zs9d8/Vnxlj09
Kg5bI1W9yv7kGZ+H1Bb3k2z6jBVVTkKMpkknhQU21vhxGGO7IgfFvDt/kiIanGwECVnmnnFWVt/S
DDWE6bFu/2tWiZMHyvkEikVBcTWz4wufSyM7RDQ5jKKiC/+y4olwPoBkBhmUAacVz7mnRADq6e7N
7NpozF0U/OetETw1zhP0bTeYSwBqrZdex/s5xEw+RoBsIG0/zeYfoHmI2OPMfxXnOd5AILgskTsq
eI4gNTf7dXM3R7vzMrEdXa4EjzP145g0pDBBiwXw4zUDV9T9+bK8CYXxgsBU8ElwqzOMsOnhVWj/
pYquaPDhPC/bbvPEC5/5jtM5Ja0G2QNivlfey5cAla1fFsWer+O71J9QyqpvF0//TMcdfRUzuG19
Vx/A2Y4uNawBwzrQsAzoQAumIpHCQDj0IjvRRdlhW6SoSiM4U75oZxqL0Y8pri+SY9siL4Zoe5/A
aPBpmdIIIillwq/V39TiUEyfE+3h/L2JSHAmo16SYqIdrk3F4g2aXufSbM+ZQDhEB8WZjErTJTko
wEeefi2Gy1gS+XgRAc5KhEMXG7UMLjp32S1u61itY9wPDkWYpiOOMUbhw/RdwYWzTDwKgDlmSxXF
kDdET84U2AA4v5KQTwBMCQtOi+NbpeXiDyRd4JQNzmzMJNT7Wge3hVFkXiKXT8Ag0uzeRHUkyI3I
R+UptlNtlD1TZWtn6+axMkzrCHR/0SNIdPJcCLIMszGEzK/VMmCemju5EhWPRYrNAzuhLa5XgBSI
gLuxJ8yl4JUVfO3sHkszrScgEV2LngCbr5yTJeHnyghBVg278FgUwhbppv6I/otGWG8QMsbFHbkW
BmURgs7ojB59kl877EMy/MZO7Nq0AV9vn9f1d/VYTmT5rQKjZaXLyPSQqQnqQe0Lw9dFA9ARZQEx
wKhANkz2/1UOdrQmovQ9yC3dh9g8hNKn8/y8LVg/E53y0w96HpsNaUCAvSY0pzwC2+EqPXYf6pfE
HS7ka93vP5DdPDjFZJcA2Q1d0WITgf00Ocsjp41ZGCxAbibLluLKDprKTuLv5zndpqIjzWdqskEU
Liix5qgglomX2lISmwbfRiO001mQ+d2+rhMRzqwMdVh2IQGRoXyRq+tM/ytXc/p9zlTg1WcmJYk0
RzMxMlc3toyF5QkV4mIJDotf1wqYRQyM56HmtLON1lbNC4/abOfAxzKuBweFlGax+xtxVWM7cvzJ
H7+ztRxTtYsS8Fd2r1OFrQ0G9Lh6LIG8nBTeeYEQ3JXKmY6s78tMs3BX4/g5Do9lI2hkEJ0h91zp
urCyFAW8DDIAuOvcbuLJq+Knf+OCMxCkbBIdVlBz2JS1a82kdaZFkgRmT3RWjNeVGQIAVqyMI3gZ
5TDztawvD9FIF+c8L78xrqfr5yxBTNtGBjAfvDK2kzuozRyx0cyeS8QCmJMTBp8iaeNMQjlr9WQa
7Oyqm0W5wGigg3ZYJ85bBxsKBEf4G+Ys1VRMLPtG0vbXMwSGWCPTIdYcoiO4BnbpVfgofZMdVEPd
4lG5F5wl+7n3hv1EjhOMdtQa9GIkmqM/dJejH95ZTu9Cd/3OaXzxzOF2Wgpc/Z89TkQyLbZq1YSI
6LZ1s8CVYMwfK+noYXLQ23DdPQpzRZtZqRVFTlq0WV7mglGk00s6AMW3edTnfVfvg/pQtY+9Sh0r
Fm2VEV4jJzRmMzRKb4Dq9Kx87+9kQKjGTnpIb6PcFiORbBuR06lyDiWyGqVMctxiGmOMPf6K6fws
/3JeVDZpaJBKAJBgwQg/l9GWWLsQjIih4ki7npdoT9Fo2lUisPltCVnR4QyuSdMkTmVod/h99LpD
BAkZyBuKC1FsBjMWCjV8+7ZWNDmlK5I3XF3QfItDVQyZA6P9voTKqdFRPJG9aSdX5Dilq7B0HCB+
OMq2T+2sOpqLMJsjui1Ozyh6NEtphtFSHzp3ppgY019Lx/IGx7xJFluxh2/iMaHtOHvFGKdrUoTR
VQy7sHMEmBHxzKeisJlxBgoKFkR/tD6JXhDb2ZAVSU7RYmWO07oAo5qv7goXocc+PEr399SdHJu1
4aVuv2eOobgSLbXYfL2sSHNa1y2BmqMx+ofUqHvzoPtsLlxYo2H5lHc2ekWHC+dmqxtpR0DHegju
FK/29WvlC3HLnTjRsl20PNHik0tJF5AinHCDLIc/HFoACecHxU1vRDC0IlnhN0/OejrIjQyuGsw0
lg1zBA79avjJnrzOD/+sdHwOCeXgRF9ycFaTfZV+UGZBiMVu+8wt8SmksBiQEM7w+3F7KdOnmJpO
X/ROQw56QLxi+VfJ55sorbzV5qTCASaHLLDpXdwiAq9TO9qZH8wCr/biOrETrOrwGJYcsMSE46Ei
u2lwVsawsoqoLT6BzaXOL8te8r7kB9UDmFPhiBoUhBLDWZehL2fk9t+sC/0u2ca+RVOEcpseZC9H
lfs/AyS8PeJXusCZFkmVm84aQC8nN4uBDmrykMuikRqBL+BTTGU/amrNglldWmyVvCyJwG9v169X
bHDmo12GMWhLWEim0tkt4lh3uqDuLaqrys68IHbhi7CVRFfFZ5Img5CEtKDZuRkMP8YsGEqt9EKe
F6/8gw0rglPkE0kmoX2etTjFCFVs3NFiCuGSBVaYhwPHgh/aVCyvH10uO4bTp9xad6rDMPpEqr1d
rjhdGZ8+osYYF8kIdobd7CmOejHsx1176Bwx1LQo3uJzRy0xI9oF4AvtDcgWtH7tBy45zLv6azlg
Xg0NToFjfDgfTAqpcpajTMc+LgpQZQWZ6rZ7YJvdW1e6C+x6R2Cr6F+9dFZnylmP0iyyVGHWw3yZ
XDRefqyRRK48sgts43Pli4byBAEY30dI6KjQhklkYwG2Ngo9xdz3swgeSST3XAhiBrHZ1Qn0LF4q
xwrvQiLCfGLHcsatmZz1kDLF6PQOfGgRcu5qZ+vYtza9tpIwZypQML5vsKvySg5YDSY7AOTANj6y
lKnuF/fZnXBeRhC68d0RKvDAp2J5U7Acxc7UA9ZcZSPfPWFhA70tr6hL7ckLHVJ7YXkQuTKBcPBQ
rNh/JpGyxrXV5fc8uyg0gASKHIvIOfOZBDSEaVOoQ8U0H6FBi66a3DccDMXcDi9im7V9olTRMVGv
YpUNVxSMSmOKdQssJYfgyFL5qh/t/6BxYVtKTnS456ER9LlSMTUenfi6O1S4sr2FR019m0e2KPTe
Vq8TMe5dmEhLWyoNmDKnz0W5r6MXgRlkP/Beu04E2AesMmaq1ahlR0HAuBlrhy1OVL6yRlkTdRD6
J9tC2PGcI8jZ3ZGGLfpzQVC3Ry+7ZYj/mt265e2frPv5jR87scfZXH3SVZnGoMbqLgxBa9oXe4K1
CYCYPZw/StFVccFaYWJrVIvF5M5slPYsX+hENJT8m0DqxA1nbNsG8IRAEGHcEIc1AgLSyCvcBZP3
k9MreFQn3l8/qk9kOQvcaURPRmYsRgcb0VzFy3alU+zRfOyggHWMBMDKv7EbP+nxC1FlNe2Mjj3i
lTvioA8Ypasf6bkstBu/3//TvfFrPAo9LtsuRaJszhq7Nl6NsbTPUxAyxJmMZcQC+TBGSjU7WM/F
btrPNwtQbTHveye+LoEcapzJaBcyGBJTsJzMuzZqdsH8d6HF6YI4o6HIZSsPI0gUDLCyRPNtnwHQ
QlCY2G4N1U5kOFNRTkWYmB1LYe6qwe5bO3ImtL0vzoDFnfd4e+00tN5KmY0W48IfRMWE7a7mFX3O
eKg9WYqRxTatx1SNPKIh7mh4up/fKkgDJj65EL1btoOdE8ucEdEiowNwGViup9wOZ4CxW6/Iz43o
nxTIpEhMOFuypFpIdVYq0XztiOLPAyCkvMyen1nKStn3ryKh+U2i7MQbZ0Zms9etUsVxTjsZpZIL
VOrkS1ZfKF+mi/BgfglszPo9BWg9vEowXmNLf1P1PN0njw+Jxfep0k74AAnji+P4sc7vzh/qdlT1
k0MeeTkoirbXQnam2m5uHuXwah4EkD4ipdA5W5JaMtuOBiaSQ32df549YGwAB9BhjxcDhVa8B7sr
NF85ZC8aC9kuwmuAwSGGahCdH+7PSNirOut6ZY3otS95w62KZQ4vqR87JkgPAIDOXsyLZLLRkO6k
O7F12+7FWX0Dx79qLpM1GvgGlik3LrBQD9PkjuTILxja25EPWBtoSXZ5IWL+N0b8xDxnV1PLyOoK
68/xJA58y7SLm/CKgmnAnaR2cSWK0LfpITwB2AmaftHy+2tkFi2L2qXADkcDfryXOmTVLDQ5yU75
iTXCCB8/m1WqFTnO2NHGopJcgRw7V7Zwb7DZi188LrVpeFaEOBNXx2QOhxGESrI3rSddfj6vhNsZ
5BUBzrLFcE9YKoGLSg7TZYWxl8brL4vjiDYbASX2S+9i2RUlzqIlS9BPRghWOjRCak7vt9Uu+rJ8
lK4xseSz4ZexsOmrgsfON2GKZtNVnIjzifK8xSRdDpAcVoQesbdNekVjmIR+2Rg+avCSvUGd4g/e
WduzMCvC3ENLn7DECL2sP7guAUqLxrQda4cDWKQrwQxhDH0/LP64rz2xERKID59Fn8NWDjQmPrTU
HAvL9/LGF1zr5gtvxSCn6QG6mRo0+7DU0OiN1wmsK8EkWOnGD/+q5XwOfanioK0SsBNcAQsGmPO5
jz6WmxYzPSOm3AScMeN4RmD5dPkoW5S2E6ihYfxrhUA0duIDqrUYb8kc0U7ybYe/OkfOpDTEbFL6
w6R0WPyT3FS3eLCETu4MTnkJhC3kSQFGhbXkEsZPaqCGCdgVqQhnaiy5tbCxFOy2x+JAvPZlTv38
2/IxxZMz/VDvoglSdBC3bYpklLNAg26ktVmCrqV/TeRXoxXBuWwGGquT5QwPOjTUOgYGsIOFZY5B
X2Kq2OooeocxOT8jLXwOXasqpTSZqrWe8WUa0Fe1XLDuDADjwbn/wbat7ef6ia93WfS612MDTSkw
3fouPVreR2qzqbOvQncn0HE+mV70k5zMM3hj7o7NRk7OR9b5KfYSIjXgc+kyaRItY1NJM17sAeZo
MeQS3I5XCYxlv8NqYCyZr+7ZVI+jfsuuhKyKrpFJ6yrFg4x0DjBxsMqe70ZsK5qNQvzbOLSMlpCd
dSskKVA8vltTQoeNRFjsAqvmz94Qu6mHPA+wxH+8e1OAqyJAFb2etqs+K/nhLE5tFWNGmML/yFTA
2hxLP8doACshK6+i1AFTs/cKQnWqoFnTUFTOUaRlXk1aA3HNDvFe3rOnoQy0EqEd2xbWEx3uBsk0
pTRqNMYWcdprGVXODrPfmGy7E4a5zCae44kLO6VZpcWogCeGSpfcVrcYhQZmmOTEqW14E+L8+cNo
2tYnkXPalpkTk9zdjaSV/kfadS3HjSTBL0IEvHmFHcMhOSOSoviCIGXgvcfXX/ZotQM2sdM6Kc7E
xW0Ec7pRVV1dnZUljymApSy1Zzk1Q7iG8dRVIuNYWL/G4J7y67NRx0JdtK3A6djOxhmcMXNDS3qT
t9MB1CVyj5rcBPf78iUEawPn4iPJoyzWatfvcYsfQZ0R8cR1KGTjR8QRqO6cGYNBelTc4qjtSWDo
LaU2OU8hss7og2N66HpQMKAjryrQuOUp01WEAdIg5AQhJqWjnuL1aA/XkXigiHj8DcD1+8UFkLLh
JO/VtP6ZepCZ1IknYFwaT0bX/lGHCEaB/FoaZcEwJL1rz1n58+So+LYSpv+C/BbfdnjA7PHQcmJu
J2t1lPGOEFuWKunsNe1W2v80I3Bx9sxYsJ7CXVZHGS9Ui8GEhxr3OcQJN9IGyi0HdNeiR7m0mB21
LDOhrNQfhZAvQ5hJvBUx2sA0wPAbz4Sq2QoNq1btkn3zZYHS2U2Bsl8hAZS0ZcuP0UZ587cQ+PN4
EeuscnNksiUZkLTuT94NvVEKgEQX+g0mi4LG1W9QUPH4mxhvwcx9XY+y/37FcyK0OJPTXorx8HJe
4mQVr/PNgFQY4z1ks3VkUshP7Br/zZ7BuJ45XoCp8kktc6B6EEMVlNBsZxRL0s/8GJqMzJsFQ4UX
fdLigPtZpSkfVG+2Oy++y/BoMFr4iDGWZ3xh3qXW0+7L2qgQ0+T+gH0lHxFj743KiZyWN3vza2fj
KSE069L9jbjGAqWiTZIVdTSRQCp8JTWAOTer6ZxyzFYFIlJR7di99SxMKtqEfq+Hfg1MddRNRTxU
/Bvj+7Hsk4oyo9EFgfAzkRocTUEYrdA21JgctBmi0WpxVkDGnsOwr61hc+51dJbxUEFnlKrQD0mI
K5PHBl3HZXcTh0yCKsvlqSgjVPE/xUzyNBhDooS09XmtORMLnZPfYKv9x03gXwM9//OF12cFlOs1
/uz1+Va0wmeEN3TOBg50KknNRrECAamqb5IuAr3y/tZDRKp0g/l2vRATtySRVUMhHJMc3Awv5fKz
bwqPSmQVd8wTi1jjx4zysmoq5LSRiFmLpFBFQKPakiNiTKEt3bbO7EhO4vazyam/I37L+MYiFYby
ZM4VKcGGE12a/AvhJp5ZPpNdBjguozvmDYQs5tpiqRikxzoGppBwIN2RPrWpAEOwRSVVdVEK/A26
LMNXRCr89GnY9A0pyfsvhTnbVYDHgNnMvOoc9XB2/U439PpD9CXFEqkAFORSOlekxKoQ1gDpwp03
hNbn30Os08lf29dx/I2BUYy4R/fGhVMlCcE5aW1eje6tYjYXs3aTijxaqRqQFDrbCzrbdSht5bJV
utAPQ/6I19TmKD2ymSusZVGRKFa4AipvQBX4yao00cziL9cjKgOB7pPTmnFQY5LGcf1tzW/a4k9e
1jRe4nGZ4HmEMHjFIrD1c9MVUoq/H3G6qaHnL6o//8EKFgjUgZRhoq2vNiiizO1uwFSTlPXYvLpF
CwDq008Dn7VcCwASKmry1TMvwYOLb5iTXe/Q9eGyuHPrbrTApD58ouOj1zEwSWTsv0GT50uHm1Hn
cl66STCFu/pSM6mx5I9+iFAXUDrVnWKx5UWiyyN7xS259o07zuvZmmCrsXeBQ501XJJlUvVLjId7
PmtWOeI9KZG0L+ycaP1CvcCjjplgkuOIiOdhXdVt47X75EnfYbL0PXma4J9BXk3MeIM2DM94uG6b
61zSBTR1zLS1wSmhdradwUlOHSo0OlhU+avqqnsyETdj3HEZxnr+QQt/K5NQ0dASCH/OcnQHf45E
VgK4eqFdLIk6V5KpjmSdAwK/U9wSqXuPFhpux2+Y7XGstVCxo87UwYfqJHECHQQPu5nN6TVzfBzU
oxXOTpvb7H41prVQ8UTsekgl5Fif/0i4HT1vhwL0S2LXOPW4gwlWImG8J7pUDfAQbObj3WpFb7G9
VLQJ0eTWYGQv2V7opmQbMkBZNStAH9n9o6un2gKMCjNGI2RxQ9LOXkeHRuIW4wbS1+Z1J2B8Rjq3
nZUqRzkUIMZ0G4qnoi0ZAIy4ReeuVYmZuaVwtsj5hkh7DS74nXtWTXedYHDZrXP1cOFb6sAlRp4A
Z7Cq1NQrq4QSlqtAYiQRzWYbY0AqB1Z6G2DcGauOxPhSdL4a8RCjVnpgd8Uer/9WHKMIqLA+Fcv4
RfItF0sUMU8JItyASW9qPMyNe7yNgZ077rvDvAld0n3L2wZK9jpT+ZJ15tEJqz7ladwS7MYRf8Tb
yam/aVDDRntGjSkBpl6YQ2NHbvCJxT9irpoKNKOS8hAeh4WSGo+C+QCh3VhDZfagT84WGDU+Ki7I
W+vbFrkrq+DL8g8q4GCgTO8PIR6VIZ9k8lFn5tzp7zyQiinq0GRjB+aOlfaDGWC81Px6HWCdkgLq
jyySxnD8qfd2U0EMLIwlIPC7yQmt7Jh5X88vAtuY+RCx7goXLMpGfTkax27EfunF90JTzLF60nWN
EVPWP4omaLoiappMcz8TZYIIXJSie6GufUcw5txTJT91GftGdv5jynWBEd/vW5G2RtIa6I4erBQv
C1tyVYrITQ0ajHb0MO/6p+yePKly98wr/2oahvYjQQZfS8GA5PfYjTjNQqdiiRCTbqGN7Qp4i9MH
E6+O86bZ4pnDYWISW/6w3gUmtd4piXupazJ0vCsmaLwpHnMbr34rnd6s8JIk2xD0Ee3unt+zxpau
OznaFxRe1hQIqFBuBtH7XMgqUG3rr2pohSAcCGBOEVrMDFzV1PB/gCLH402FSQdaNdkFNuWABmi3
HDcAm2juBPvBEZ0Ykzl1jGnFFeIoOOGORTpfgzR4yFqqkoAXK7qPQ/YnlK51xC4+OArKTsb1IT1e
t14WBOX0RlJqrSiB1NiI3pwcMPGaOWZnzV6Wq6B8XcmjUJuInEop5pZYP3L1KUD+oEjuyJQZJFGe
ts0lFlnu4uxLVYwnEitg6WCTt5ydG5mjGpt8Dqzr+7aaSBgCGIG6qKqCQJ90Q6n9o1dA+ovD0lSt
YDfdp3bgaE5wD7IrHlK28iFiZpfnNOHDGhfI1EmHuWlzE01ovKmc3u5e1VcIJdm8NbwG0BLCQzwK
G2ZxMzq6bpZe6wTfzsR65lPy2h1iuQGUL2axFMkKEU0O0Yl5QPtbDYZD24I7afBGffAniJYZs9/Y
TVl2hslnahi5YOHnEiPMr35zjCfBky9eVPHe+f6bZ5kxKl2o4wrqJ+JeiUXd6SeltdJBrlxO4KKH
659+7VgxIHrLI5vQBZQ23+NxjdqGSSHJllh442TL6p8wc5YAlMOU2aTyWQUAUjiYt/MGgmwcekAQ
2m7IGN6hZhjzahAwMNILshsij/aq9ysy+KGp50lBxVh+SqTJMfzJHvPxL1Goc0NLajUWI5UQtPEM
L932QmllzPdh8lc+eMdiLdTX4RNMBh9mrCXc9jaRbCjASJMfDC93jPs/SPsMHjNzBMggY8CwSrli
gIGiFXqBcR4ZBy12O/Xr/21q7/4+5WNjGs1pmoo4ANrTIN8OCqOyt/LhDR4TUdBWBy0y/Ov9h49a
rEmUyO8HBWy6GZtbuQsZn32NtgMQXVIxVgg+SvNoxiDldUPFFym/dpB3ayCP6tu+q4TWZP/OvMo1
npkBcSMsC6rwCpb3flV9Dvocxmzgjmf4riANZuWjbtlilHpS4uYPxlJXOAZeRzGR4THIa+f6R1s5
75bwdCOCPkUYx6ZIeL/rW1OujI1SfIuVY5rWljI1jN1de3V6h0b5LqTj5Yg3gEba7+MvhNQqNPb0
g0cK3+OE2Dc2jgLRxr1LepS+s9+cV7/vYrvpnoVOkCSp0PALRje7Lb8ob6ScRDIy6anHkCK2nA5x
YcrF3y2Z/PPFIS8WRuBjhArh6offhBvSHzEeO5sHb7H6DWUP5gKpeKz1k8g3Fd5DZK8mgkE7UIkI
hwflY7M9Ydq3fLpuQWslx3crpI60esJ81DTCCslHLe9tQmGM0KzMeVbmcsx+4bWr3zs8Ko41Y560
UYkVEmadcKPtA4fU53KzPGV3zBoM6/tRUc3XAqELZxhMa/d4hEnv6k/oAbSzbfcwFzjfWPW4lQP7
3eqozD1ByadLIqyOHx5F5TOvf2N8rpUz5x0AFXDqyK9IOkgo5b3dPghgYAYH8iqo7tncMsZqaCV3
YeYxHb2HbSQlhhoMT53WmtfXs5JQLZdDS3GFySCFCgkpPNhA/LAR5rvCEMykkN3rQCzPUqnzR1LD
Lk0JV693W9FEwkNeGqHjgWlPDgbf7FhJ6/kN8UroUKnQofW5IKA6RupTGFtwM2ZW5mSHU7FD0fRb
mIL2oLpEy6l7iJ1pj+FgCGryprRSi3WXXTt6F1Hzg8R7FqlSB9Kp1SqBGQbgzOtvfara13eYZSxU
IElQ/QjQYI6So3Js1FMsMp4qWJGDzoAGDWrdEjlrSaQiEv/R0YAgV7ElTdjS/fXVrPVsvrNMKnKI
fAD9KGIvA+kvb24bCwJgwwHvtwcitTHmdo3xQayAtXKgQ5IOOYyKSwYKH9Qm5m3ZFiiOociSIZkI
6vI5QdHdnLTGLQbuRkpi1hjhFeN4h0jF41yUBswhG+AQ0H/moydd/KZFLDdngVCbiT6t1khzgCTT
oa1PmXbIG8a7KwuCirxCGxWgNgNCjP3ntD2klbZNipxhFqvfRzFQ3tVBCxXpwiVulG0v5x34GHL7
ueow7EVIt6XCPUIMcqdKg3fdClfCI/JVVREk0MJRdqMWhX7vIMvyFkk5rxxLOTwGYnUo5GxfGvXu
OtRaweudwVNYUVCWPkY0/HxDDnOrh8BegQ6D0B6h+oyRWfxD/ApGkRlr94HN6vFhRQ/qXOP5Kqyh
8IFXnxKBsoitZPhxfYHrCJgrhWGFIm4IlA1W5aQ2FfjLVlJ/l6AqhmnW1nWEtYZBbOEFgtpCzA7U
piYSEGgxnlUrC1NKS7A/vF75ok83UXuqJKipsZxrPYXD5YmUJFQBUx/fJ6lplZWK5gOWnDRp5KAy
hBowxieIYA9ZYQ2CEvqi/t8RhtAUM8iV7RcqFTiMYkihIQaIyhddYXpti9mUxe31LV1xgHcg1EcL
+EjKdAkg8vg6NC9CcwJTOEqZklgsHOrLBYDIRw44/ovgtqrzljjnPYRCfmTKbu8Zo9XLf6iv/m6F
lOFjbHCatjo+HukfSu3kpeZNQheptvIew15YCepa0+USj9Ymisd4DmBFcAOMd+5NwSZtAsFL9ChA
SQ0XN6u60XbGU3aHgim7GXklSr9Dp66QKkatxRM0d/Bc9r1SFFNov3bNyEgqVz39Ypl0LVsfSjlr
C3zM1DiqxjaQGVGZ5XC0HpE4GyPkubEKxcSYuATS4F6MuTKQJDXwTuHh8Q8vMOxPRzbnQ0a5WBdZ
9+IyWvVRG+MRBg3PcWhFLWZIhLEpBQ/xKJpDiKId+j3qrUyyS5ER2hj+YVAhhuuSUR0nQHeijra9
xk6LfdWojiYypdhXr2yLVdJxJZuUuknx9YhYBsnTq4N6r1k9dADUz7nHGv5HIsi1TaUijBGHQy6N
5OARe9wJEvD1I8iXB/FjJbVWVorP1yMaywOoSBPmeGVBYMUZId/kmHQMqTN5ZI1+Xb/tLDaRiipB
WYjQ+8cmQs7ymbcglQHy0obMbQg3CGW/UZq5apwiz5Ma/sI4h073wxBDo/9pYc+c4MhvDa+wp8+s
q9X6TeDX6oBFRREhaQrM9sAekpsAIY3G4blhncCV31lU3PW61wKOujqWYRtDBgBwhNEnP02HFITc
/lPlGZaA5nzhEH3yP4VghEXu8MZKjJiLpe6RtRQFCZQdCLq8Q03TSjGe0k5B7562mCjKuoEQ+/tP
f8DeUkFG9Lne58ixniJ/qYfQ1I2T0b7FRWBzvlcnX6+7w/VYCjwqshglLzb+AP+D2po3QgvY0gRU
hFKzTk1UOawihIvsWN/0qhcClQoyCScq48hjU0Pw3gz9WMsPPMcab76eUi8Mh4otqhAOQkTOWlKu
HGaTf9R3eDbGLAFM/GwdnPm91aBh4K60kJOyeE7XgwAWSYUacTLyQAzPLjlNpuTy4C1iEh+pl3a+
GTyzWeRXT14gUmGnM9o8ic6ZKB+5ZTHeynzx6brBXD2JMCOWijNx+yt+zhl493NvjjUEgASYi2Zd
R2LYCE146MtQD1NM6rZGIPlZZ4H3gWd/ybkOw9izs/8vAufc58XMk+jSoLIwgzrEvJesL4QQqiUJ
/6FfEWNovRocIaLx8pco/RpxhzxjEWDW6FjI7C4gVNyYii6u8cSDvPIpea1eQVHxBLwmtqjPaAfw
saQnUi9hdfisb94FlSx9sXkpl7R8SFA7xXfzbHa7JmFcQYjNfgyIFwgqVMy+2rYTKQTJHlH/7TeS
p+1+Qxt9PRG54FDBYqh6Qy4M4ERPNToHCZK6gwS8o2/1Ty3m04F0HDvhEXNdrxsg89NRcQKD2xEL
ZSD3LmZXWd33Lti0uVlAY5OHlhYU9tHQq7tabjGJ66xFUwGjklNu0nHDBDSSoCmyGiR7xaOB+E/q
o0S3tIMyXPIb1FmGV9DF7bZpqkGp4BUqVMKkxxiD8spHxs6yMKhERUODeMaT5wAjR6bCW/099JcK
tAPUTqljumH3kLmp13+5DrseIv+1JLrUneVBEHKkAX5EhPbyeuCsIuNbr46UGDRk0Kmu463XSi++
T5e6o0IaSw3q3xi9EoomSrNm8aJkJlrPd7OTuWSYQOYy28EYvk+XtfuyEudEh+/Lx8GpMDABpapB
AnnB/6q6KHlAMv7IAmXYK12f1RS87+ake2QQk8e5qrxaEI9KNZ0UTnGEKmA8mv9H8nf5lFTwAd+a
b1MSukfXryGKD1XVh9nSdoXN79k3zPXc74JGhSCuVQqZtJJYBnTn/OAkRj+KsPfkYpcobj0yyCes
70eHHaWGOoQAqzHAJtf912lm7R7ra1HRZSxyUZ6JNgt2z0Nv8lkoJbcIS1dwrNKr3qAfYivfrrsD
Y120nlbAFRwnk2acEdc7vIQEIytnZjg4PXDCGCtx8kmLEXQnMvtn/QFR0vW3ksd31uyouZndo2Fv
G32+vjaWq9M0Dm7M/ml27V0Jehd8ZbahJ224wDSsHnchCwE7Pwwb/sQAXr9f/mubdOU9bJR+Ljp8
y8HKtxDsg6a2bmvH8hTvmALr5EJ35cintbSm1NcV2YdlEk0Lcr8UPpNMBjq1TvzyZ1eRy8KoFMbP
lbBCkoFz34+2TczbXS67kTK41zeQZZV0JNGqMtI5HAq+shcTT2VtGuOoo/mymajoaNXH3+eNxoFO
kdW1oN9zrEIUw6XpIRNNFJZTy+PTSOMnKT/GpTf6+0K085p1drOcjAoeU/srHxt8x/cGyEsLt6kL
wZzQEqH7nFuG/VO89fp3+o8LsYHCusRLukYz5MoqEwKNtFiKR8IqSxxyWVRjs95UdrOdH+HUb9ch
11d6QSTusEiim5pv5ypCOBGmJN2NwoAZi2VZCT/GVkvvOV7VveuAZOs++tcFUHoPGGBSiD6SPiLC
cvnVqNh6rI6wdZO8wBCXWKwrkCrd4In8nsaF224yDlFV3DSyv/m71VAO3MjqPEL0kqwm2Pycxy04
7NGv64fzZTWUA6dDr1czaSme0U0TpZppKDJEN+6z4VGQjmrOWBVr84gjLjaPa+ooM2bAReNj0r1M
GCKaTqw3x/WgflkTlQK0cS5F0k/xtPFG2pOpuQZm2YIWYbEI7mssalxQL1iUP4tdGmWyhgU1Tn/j
V2byUn33MGMOPQS8nR/LHebnboYN88FlPfD+i0u3TPuFPxQxMQ9+18LY008QSoA4VAS1Jqew+8fq
TWA8UrMQqVtHOCA9SImuZj0bt2jAvPEneXvd5v8jMb2siooZeSwV0kRcOMaIi/YOxDjcakakqBgb
Ftg86466HvYvcFTE4MtODSEzjbAvqaY+9Was21KxGyZXH1XzL9dGxY1Eln0VjQTki6loWs2O2m1K
uj5c/43Nsf+PIuFlaVT4UNJakiPi161dPAl2Y01POaH2Qzk3s6pnNJRZ5ZGrQLBntteQj3QlDktU
SKkjwdDyEobC77JbwU7d5JEos8FwjjxT93jVKjWIEIvokNLAw30fUIKy/0fjjhcfSv1FE1k9j6vH
2AWAftlUplnkKsKdHIXboTom844PbiPhkWEdLBjKu7jOKMquQwbSONkt0SMSNtGBzE1oRNRoyHCy
wG7dmeHT64n3YnWUw5XFNAS8AtgxtSaLz2wFsqd2hCaMCuxipHVmc582GGvwR6foAphyPTGO40mS
AJz1kjMP2f1UFbtJjm6v7yvDPAzK6fhINfI8Jh5eH9IZFHHm8ATyQz9YO9oOeF1UBEVWqBOtjZtB
EcGWRlYP6uRW/gFlBnC5ku1kx9lvKGStZjkLPOpw8wVIx+lEgxSlgUzeqtNL0H7LBSeunxLOQ6Gc
EbfoGKnwkgDSGLhJvGCAjU5VxlM16pVwKFvLr96K6imHDmB2pySeBl3n69/qgzHSUJQPRF0NkQRw
1ax42E/W5KAw8Rl99qC/pxYR5lT3qsselk17Ho1KuYDchBJG4AJ15gor0sxEc1T8L5XZ2EGnJWcg
TeQ11TBEQ6SpQm0iieKYVOjrgfB3cQxdzIoigpxHdsnlw0FKY1FWMouD3HIZsGLIVG0V1Hsjb/qm
mrwb79khn/YyGo0KwvI0IUSGQKvbnS/d8qwsi/H3z0+pi6xRMcp8xkSqFo8Z+adyKr9Wccio6rAg
KNsL+D6vshFWUGS5Cy0XVyhzm2HfLAzK0nS1NYJEB4b4YnQoaGJAyScf8ksZnPkAggdSHJYSB8sQ
6Jb9SQA1Pj+776HckloOulyd0UGb7x/oA1B2QDfuj6kY6+heRH+6suezTRG8Kv9vXYOGoPKadmqG
GKWN1hLyL2L1qMQ7jntifCeGo9LyUcWgDRr0N2DOmL1HCjXZY7sTQdeCtALD7Oj7EL0c6vQQU51v
2hZQiLOZKwdRv9VCA4/Tjd5bjGWxsKiY0ItVl0cCsKZdsEFPOY4PlNfiH+Cikebu4S3Ge0nHyrFZ
qFRsmCefLzXiWJO8K8qX2QALhvkmzQChb0O1wgVSqhHvlV3hmcMkntht981g+m4gErKdCM2G1NIY
X4/lXRIVNfJhDuTKBy7hSKKd2p21c+MQJn1spC8Fi6vOWiYVQKoZI6uzAF+wd+UdpGM3PIfZbqNV
PBB/zj1RM/3MZGXAdMZB2Sjd/jZj5PHPLyj0+3FWwRGTTbn/FIcjOA52hAdMln48c19JJF0EfLGo
6rqosFDhrnOIdjVn+W6yxbOPDUV+hmOwdpX88wWY0vDwQOLuShJbjR46XK84sTFvr/sfC4bkIQsY
P5JkTVJgK2iu89Q+N/2x3gQiSyuWBUNFFB/s/3mYsJpS25TqTtU2reD+3UqoQDJPkx9zPCCCWNkJ
hmTWibKLepZXryZml3xJoiKHwqVqNZKji0OHmjB8z8saL54eRjSxDmY6h6csnJ7oloVyrcUxFgQB
jG1wwpRolB3yzfyDt2MncBUWHvHT5Z2BxqPCBlf2EVj+WJkgmOoOM2DeyEMA1K1veJutqMawCJmK
GkOFhHQg2VPf+V4vyfdagpkh7ee/Mgp6rpsxNGkSB3VrVcYnHq/PdWJ2xt8ZnkyFBSnKmygRsW+K
Mpl1Y1cz6pbBp+sL+VAqp78OFQ9qrUR+QU6sf7THiQQpmYiHXklwTTCdGdNAGJAsA6RiQxnlSTH1
gJS9/kZ4KF7IyKh2N6PBGAJf5aFifKz1q9bFt2QqSvCTbLQyuR+E2zIy661qKW9omeQwFR3qUV/S
HdEfYVUbWIZIxQ1xrqUpTgHKga/gGz8y4d7vWBUN1lZSUaPt8zCQeGxlVZudI7nDS+pqt7xkYnQb
IZ10Novb+KFdmzIY+oqcq0GnYe4Z8nqU6hMHnXgxWArCTrT5Tc0c+8cIHvQUt0aE+HGnYhdRssme
ShR/CxR+CwFd0r9zt2OZCt0d3Y+ZPzUpHFu444/xVvdKN7YjPFuZ8qfe4W/YN3LixlfCI80s8w2x
5juSVXXRZzAwhpJ1sjAMUaHiSB+GedKRi1gp6adM7e+TzLgV9fLtuluz1kEFEkmRMz2IyJean/DA
iDdt1gxj4jHXdoqKG3klpErXYCGqBMLp3JppUJvF9DT3ToTirh/9XQCmi13FoEZjmWNFyrgfMwzW
bGqLF5hKRQwfVqhAUUxNMTZk48RjcJKgbIfx05w13E+dqewKt5+Y5cgP7zg/fVg3ZPybVz5oohRp
N025UZAInJ34Q+QEjuHMJ1DUwBcudzXuftU+9ZjvOOt3zQsubYpRgmmlE3Bj0A8SR/psnIQjQrCr
x5bvXLfHD9RdepGUQU5S3uW5CjDoshREYE4E9SfBbMLJzW9lUAGZzKbV6KFCuE6CZp4g6gZ10PQx
JqJxkBfDqJ3kZGxFPM3mrsyZkTd74W16yl/YzRfE6mmvWGJS5jPP8Sj4TYZlSrtCQKOtaFfVQfEF
xrG95t9LHOqoUcHaimcdayvTu2bc+9qR8b3WQr2qi9AeQaM1qobETxZXhpwv0drkx+R7TRihFzn+
twYPi6QKitew03W01dUswChLnDVeG/scgtxCW5kZZq4U8uY6wuq1brkeyv4STtVGbgTEz3HXjYWU
49C4oluAMMWijqyvB2/xYHNLUP2j1qOi9DXJcohbilKYaT6ZAUt6jIVALQeSAr0vi0DIczDuY8wA
ZimxrHospkH+uwgqwFcT5GG4HhDhTXkDGq2n28Jt7ajm7KSOYbOIiOQXf/CcBRzlrbwfdWGYAo5v
bqr8JNfbeWS8zrMgKOfEUEpNLgtAqHO861TR6SVjM1SZfd3WWDCUbwr9rPllDJg0vC/6Y69+kpP/
k2lIouni29C3RlUe+77xg9Zqtccs9VqMRL6+htWbyBKBuifOqET6Ug0E9ah8JcOC+MIqDonl53g4
9s3hrlRsnfFixjI5+rpYDpESCDWctLQn6zz00cMgxm13g3roH2ib0LtIxbhykvtIyLBGvbpXivvh
/+YU0ABUHAizPvDlCgDdZPoe5LQOKNJp5wel8lgzr1Zrhw8U5nnNMDTokKqU4fFSWPdFw0HYoQeJ
stGtoXOn3MPgbMbpsxpNF0g0I1REhhfNhtFYitoXk5XPN9MwmVxX4uqdTEb9MM1y9lnqimknFbUU
mhJX8tJmVCRZsYSyy1ilp9UkavmLKHtF5MhzCPs155tztHlAZ4uENjpoo5jJFqOB71svmKAAVz+y
XohWrXYJTY7SxVHp51w5g4TVIH9rt9h9KFajqIL07Tnd4GEFY+FYhe3V1GYJSVlu3gVtoOTA0h9H
F60VdnKChqLDoXKkf+2fFMwuZPYokr9JB+glJmXMUx5IxaCcdxhq5NEGVPGNsMs3rYPKkZV8+pPn
liUefcSlSZgWGdYopS6GUJkTeNv99z8Ic0sQ6pCLW03pMKGsAWEkaUA/SO1+MwhQh8DQbkfccPfq
KfQYmGvnwxKTOul0vgtxshLMo7qTrcZ6iO0e40O/DvbsGLt4FzJOi9UqwRKROvgw9K1r4wGI/qHe
To/nGw0mKXR3bEV1JhYVhAI5nCD3AizR8z1t4297zEXlPDLYiuV55GdfsUh6Cqso+kk5RbAQVfVd
f4Tvq3d9eMcpn7X+tZBmVtRbS7oW20jPYG07XoxbA0trdmj0d0VHhD6iammOfle/9rcYlziaM6tg
wIq19DzWDnSmcoxJXLmFWCr0kcdNvSluoJtr8htmdW4t71+ukYosHVfEMTcDTfa0ZxkFJd/FOE0L
yQzU3VkSkKyorVMxZcimWOY67Cipd2LsE4SzQze903eZUxxke7ba13BfJrbAOi+IFV4zHSq4YP6G
OGTEI0gPnLAhPE3OY1ONVtOo5XZS8aWodXBOe+AQpVvSK4t54CfVDm9BKwQBzj/90a1+iUhFlxCC
Cmlb4AOSGe/4b7fdIGW3BozNZqXsZ+b2tV2k4kqWzbKv4b4Lpp+4k1ykA2/zW/5N2cSuvg1uCkx5
SwNQX9ENh0Zrc9owCX+EAnTtF1DRZoAqQK53WG16Q0gN0a7eE2ILW/2MdcobFBmpTHhdaP3zWiG8
Z+W2cH450bxpS94/mZSd9ZUZIHaR0SyGRH3HKuGqWPfJyrbtNseYkcQKb3U87jInLq6HtQsS9RWr
tG9aqT67fL0Vv0MAA1OYt5oDQXBwOK16wG1vZIhb/UdUu4BSH65Xs1wLSJyJMSBYm3HsQgZnK6Wo
k0PZVviz93KN/xeQvjLFZQNdsBGAyQ8BSu/zpuRBQdBgLOobe1zFfzj+BY7KRzVuCmUhARzvGXfV
bQoZgOggY5JJfJIsMimD5fjrWcUFkMpCuz5FOwz5igUug4MsmF37nMpMMZP18+ECQ50PoliWUUEc
Tsbx3qCuDL1GzgpulJ2+D4/SF0auxLBN+tkNF51y5FrA5Zh+gTpU9pJU+GzEx/XPASa7sg8l1kZS
R0OTQZZG0OHomXSUY9Tmt7386fqy1k+fyyZSp0Ltg7op9VhVI4DSu239Q5CfNMETuR+9tk+iiZW5
EGv7GCYvgFQwKZVU7iAH9fOKIn4no/6IxObvTJtavYQKIrAMVA8x9ww/ZXEbioRCGYQOV0MpOMUo
F0EHIJv2LZew1kQs7cOaFkDUmiZ03AT9DKAB9GEIUtrZrt8QWrtghZt4xzrs1j16gUeFyaLj9VTp
gdfVGFSBtO9zsIvAgBGeovufYxNY7JcPTHpSP9CIUrpGngZQxn6/l7LSiFwUn5c4gIuSu9I+RwnG
7lFCEKzbwv40Ehq9cc98FV41mAUynZgFvQ/5eTgB0YoULSLQTxJBCcKUrJNu3WCgPSjpqob5A1Sk
bBN/TsNAQaUZPSwBhPCDindrzJzqapa4wvqpA0G5X1hUkITW8zzInYxHJLO80XdkIKSCmqbsjofc
YkVkJhr1+UJlUsDvAVp6Y9xFm9RFi8dheJZJDd0VttdjynqCslgb9cnkyIA0ygg0rgJd38db6bzR
bTT3KcfRQVl1w6oIrMbmBSAVKMtp7KqJLC+aNoLwpeqfGCtiAVChpBiiocwEACQ/4geuINQ6zH8v
N5MBLx9R5YD8xgMDc/VOuVgUFVXqVGohgU++2Rb6Dek9IeRklg55ohltyD3uXEjc0WT9wG6sWj14
FtBUgMHwyAmVAUDL4YEPWpP3HwLlD0rgaH1QDcy7URS0rbyPKBPXi+Cxiq2l+XeKrFmhtNdSVtwi
f+RDZF6AUAuJhLnlukHCG2od7WUu28xlAIp7+BAZ6rENRabY4WpSsgCkkskiydsKmgJ4quhAOe8w
kzT/7N90bncjkinsDE9bNZELGl12MKJhVPWELK89NcaJSx4Cw/PD20LNzNBg1fpWnWCBRoVHY+Cl
qCabOVcHIXxQWkYmvmp1i79PhcTUjwbN4Mjeyd+C3jYwjLfOUvO6W7FAqEiYCHNChl4CpHk2oH8y
Ty+Z/uXvMMhGLhIPZVTQ4+bDtJviPqgeY/4QsN4p1yM6uJICEQZSPgiTtho/TlMv4En5hcwwEjbd
YKZ7qCQiHw13Omu2yHqdd4FHRcC+ycO2y4HXphb/A0OMUeRFBV3c9js0ZxE1MczcPSRv13dy/ShZ
wFJRohKTuJI6wObPre17ncf5lnLityMW2nrDbLNqvcyNpUKGP6njgJkUP59nZ5RhA0dFvwD071yN
nd2s+tRifVS8kLkGzxUD2VZ3dnkndWffIlMmOcBhnC3oFqzTedUBLoh09SDg20bhRyCWxldOiHCp
vhuDyLr+3cjP/hB3FyBUqMBgo8nncuIBKZiWNfesB9wWlBlX6CKnG4fNnGVWOEE/9zoua3FUCOEN
MUh7Hosbq0M5CEjefowNzwBhfDOakJDNrRQkKRb3P9Kuo7lxndn+IlaRYAC5pUhJlC3nOBvWROac
+evfgefdaxriJ9zxzGI2ruIRgO5Go8PpKVN2fkOupEbUxS+C4CxII8t1kqmAkOp9az6oiaBAULRP
7O8LC6WOrVQmM/aJzJldNaCtUzpbji3BTolgOKPRNlrf0QTLUKMvIZoektZL55fzR74e5l/IGmci
VHWkY8IsYXeYt9EeowfQ7fuCUDHsYKG459FWV6TLlHWzY8AAX5UH1vKmaHSsqIj3U7CNMZTLbwXJ
ZxEGf/hhMPctJkBvzHGvhU9NfoxUwVW7bs4xew/zfGQDE4N4BTXznpBC/m3l2LRBaRO2oNnNL3LE
2t5qr9JdMQhaRdh5n5iFBSqnnt1shNk0AnUqvoeqrVcogamPc/nl/CGtWp8FDHfHV6OfKCaZWTlZ
6yWHep944T48CNNn7OeeWw53UJlcFUFqAKd24gcC99xkfZoJYs3lrvjWfMZhXqyKic1CZ9u40q0M
Du2mSQI7Q+lLhgfqJDihVcOzAOE0ttOCLKkUnFAzgi370ZQEF8O6ti4AOG0dhmQIyMREoNmW9LZp
VFfPqk0oubAMieThVexk2as+l/vzQrGuVe8Sz9/rTdhMugrgWYttqXQ65RcRdpeJJIK7zusib+aq
A0jBIjNw/7f6VXoReay4y3IMgaF4ayU8I4B8x5eU/iMSxHA6VMcNV9ov9jQ1vXgCOaR/EYG9GuRt
JuI0g4MXyE7akoN4mKhgb086wKykUKIUyx7nclf3I0jyJW/MA+evjlDlzIeGUbCYQggYFCqbAbWJ
5CTT3XmMdf9PR285HqYomrN4yyjVlT6bbC1g4aqvDeStTAczDRIPzHe7mboCvNXsygKPW5QiIeqE
eaWwxGDE6HbtBeM7kODcih6L64f0vjDOKur413Y9W9h4ofdPk3RQ+wfBYtbl/x2Ds4g1GQ2tYkom
G07uaa6C7u47yrrzmAag8lv6cR6RfZDXAJNYFBM8EOA139K6C6MY4uYP64mZ4AiT6a8i6/Xvvs9Z
jW7spaEd8H3KOuK+6P5f/n7OYBRBrkhaPSFyFWp7vxm/lRMRWIm1S3exRXzfuAYG30CR2b0xXWvq
tpOIXdA7Wogomdfka4nDKQ41B4zRGdlSukcr3mY+MmiiOXmitXDK0uZkiDJ2s/vR3mdTrTyaXU3C
El2mCmek6rRfvEgwZxowE1xKxVH2YIuJWR2VzWxAvBO95tccluXWcWpjmGqsBuPI6u5ZeSurAdC2
YpqrtWgYHD5DMyxqqqDH+OhBmIYVNbE5QBLk2zE7ZtnPkH7R1cz2q894/ksobkVRn3Y96QE1jOWd
L2EwHDEu5rB2zqvnqswtVsT+vlB/o4immvbYuJ42xq7IysDB0FDzYp7yRKBGq6GI5ZI418gcE5TW
TVgSS0TMcJn9V8PRcL/Wdn+0PCF/r2htnKckZ7SLyQy8/Hs22bmnOtVuRLLxgdwzHhDEhQ9JaIt8
ilUNW+woZ/AyS+vMMQNqkstekSGglDau0cl7pTAezh+eCIqzfVTPdaOMcHjmkNlt8kKThxAkJ0ki
KiAX7CRPR4w7PqiyFGuSE7cjz3PituT5/FpE0mFw1m8galaPKRbjH8FG7Kr7+cJ8DXaVN3+tQRY6
fuZeej8mnoe4yOMoDhPAEVWzJeNVE1GBrPpBC3HniYfpgEGBKhN3Nr4YIydcRAqiy94lTnggd0RU
GMgMwonJXSyIMxiqGaekUABnHLVDg6kv2REkCd58YBmjaBsehf3Hq0Z+gcjZDjU3m6G0gNgdiszV
0IEcIxmdYAj3tQmW4/AwC85MJIacAUHJf9EWGgCn7lKaMSIoO8zmr/NyKNpGzmgUUaLKvQ+MfLyI
0m/J9HT++6I1cOZBbdL/11lLHTbNMLjlQEFprNt/B8OZBjnMM4w4wDJ6tPqgaLwd91X5p7OMWE4b
njU4qyydoEaAEwC5K4ZeT+GwUF1x1C7bjaQTkFWsbtcCgjtyMywbUmRQ01D/lg87U/45VtvzW8U+
caI4CwjuxBsN89t1dgUOKhsqMtmGibdndj+alnMeiW36KZKqYz4fZiiijY27bKU2b8wBzr0qP6eq
j4K6GhMVdm16H2BiMRr3/5iR9vcJ/YvIx6qtVg+7pgKiAWL1ONZcPeq2yC47lEo7fx4EEZZ1I46o
3v+vkH/7yUY052hmYtQi6ou6pdtih4oiDwmOAJVS6UY0IGm1kgPzDf4F5PzZuZ2qyWILDC+1A1jn
pMhGb8YOLax2n9qNZ7IMryhbvlrrukTl/MBKptTQa0RMWweoaKD+KqPgtdn139jbs0UU8Ep/K2gS
1iGs68P7ejkrn1g9iH0IkPV7Ld5HyV5DfW28xXS0+Iv8nY0kwOARYUHa+l222GZO08Hv11YTe/q2
34un7K5BWjbCi8uZHOy8KyoFFS2SU3pJLeKEsAjCPAeqLY94CJm0UdB5EoveXKvhtOVRctofl0WM
TDqwGEtTd8deKtMNBhO4SW6LUmOr69KRsycmxsghAP5R//00z4Yw73Edz19Lc7yZQ/R7+KLWuLfH
1YmZWcBwMtJrST6nKWCGt8cX8kUgMMhB2uXDDfE961G7JlvCZs4fDMz07fb5i7DoaNXULX4DLzDK
PIf622/YMF8f7QrS3i/t4Ni8FJ65DW9NxJZDlNp2z1Nri0hm2aGd2wFegIZu1mq/ww5EyrYaUGjb
lw7e11u/nFDJQH+et+uic+VkyOzHIJxjbDi1UpC/kk0lXcfa8ydAkGuwTAw9Jyhe+yg8WQ8uI4n5
d5m+1avnNj2okSCpta7m7xh8OJQEdCo15tGFHn3J3OrRcuX76qV3je2EQUaC63B12xZonMev6aqe
ZT62LW72RXdtISpPW1PgCK0W3pkLFO6G6LqmD0aVoVj2UKMWSN8qF/We0dj6D7IXPBQv1SVYIfcY
Q7o5f2Tr98QCm1N4Q7baIA7gWjQgopxsgrEqGQaQoAPbqRw/3bRP8+Squ9k192IrKjxNzg5QM6r7
JAR6hOHoToCaQ1YsSlOH7uaneiciMGGfO1E6EHyCgMpA7R/fox/nUp5hBjasNgrci8eOfD2/m6t+
2uL7nOdMhpGWyLjiDlJ/FOlFSmTbbJ6TQuDDrEvl+zI4PavVNpMmCTBB7irjZPeWW5Wf0uV/MHR+
HuFk1mpVl8CQxmTTDv6+yopDntbe+R07vxSMaP5oMoJJVqkZwgwq1qEjF6VSb2JVFQk5E+L/fe66
zCkYrZMySRIspphsGfzoYGbAVAC3+I4ofA2/r0W87/y61t3Mf0UBTu7Hhempj8CKz0TBYWM40Ud1
ob0CL0ST5vAsJMwTrZBTpLTMSRRZDG7LWsWQz3hNEZd3W9jFcte1NsIvghWKjo79fRGXi5pxpg1b
4b/z5N26tctuOyIPlbvDBclso7Hpj7/E5W5OgjaDae4hMrmG+GYweUGMHrWq/1ZVpWpbOXX7HhRt
VTg/YRyYHdF22+aGK4XFc9hNR3RJ/614cZdr1WlFVvw+a3nDujoDt91TJEQYvUm6E7kO6w7hQrY4
M6OpfSKl7LBZCzBmatxlG+WquGQnXQ+Cxa2bTKqDFEMjpslPbKoTZC4MttthdZxlPFk+5zS8A3DH
WadDnhEKgKBwE+tuRtVXKHIa2IZw+k/Q2QSnFn0CsqJxotoggVQGSf07zsVeQV8ky55czMbdaK/Q
jRcfvOBPKRjwhEV1K/v3AZpbXj80/py3DQKgjXLbK9Y+Guf9eY1YUcQPEJz4JXqZaK1ZgQgseW6j
6046dKXgxll7xH7A4ESumWNdGkLsoKqglr35ijGcNjhNNn2JWdvBDzwl96Io9Zpb9AGTu+YMORrl
MQKmbpNwI+3nF/RdbBu72jAesLy2s8v8aXK6h08xCS6heaIzQ9Ixv4Di1BDOc9oK748wudQyKhJM
gXTwFGdDTIqw63B03aH0+mvUNXllhiRU5rFuo/xo3ImG2625XB+Wxt2FEvX1MaGADJ6mDTMf/QU4
GX+xZIPkfOKZ/AGMuwXLupEx8Ar76KNNrKgCJ1ILp6aiTNT6ojDwx9BQtslmCX+8i3QSZKSMYRHZ
E5mARku6szCJwdoZ+3wnoppe1bcFGDvUxcWHiqCqMgkW1VNpa5bpRTnMKJb2nfNqveJMsoGf/66J
M1pW3WOIRsjWNOY7NubKDvXGpWV5oF11fx5rXb8XYJyZUs0iTYIUYIywyD/kcFeMmx667ds6wmLR
tVC7mZyd2OQFIme1iGQYFQEnNI6MdbiyXmXT8beFVzggyhLEaNfcMWymAT9WMwwwzXB+pj9bU2Na
kPr2RQkd1tduxOBGSZ9MXAQO3h+OLAqErYvJOySnaFFMQ39il46l/Mr6a7M4dlRU4rcuI+8YnNyX
VagOEyMQlFPmZrrKs+RGmhM+kW2Gfnbf7neBEx7nH+fFRbQ0TgPilhRWzmgF8zl3tdG6nJXpIZ+K
h/Mw7DOnIvK+Ok4DZjq2/iSBxU3vuiNmab/Eoyzw00Ur4eSe+mmDHCXkQjGn2NFTinlGNSZZh3Oj
b/5uNZzA+22lxxrjjQWX1rTtY7XezYMhuedRyLpegUINtlDWMQLyo3UKVGs0DYWJ3f3ooLLJ8V/r
bxEKxxo73Rql3R/YEPv2KP2gr+NPyelsS1BfyO7l02N7/wWcdMjVQHpjwi/4Z+LveGCc/6JOvv+h
0+84nHgUmJva1oyEv0NLZvdVc9lk2BHUUejqTpx8I4qVrMvKOx4nK/08VDllfKS6/JwMr410XYAZ
8vzxCRfFSUmcF51FZ2zecCieUMkDSiq9xrzb9gkj7DAzbxKZqf9h+t+Xxbl2gdlpEpb21jeovMVg
2gsNwxqbwa7dcD8/JtefiDLDGr9Dcp5drtFJCirYfmV+tki6KdvOnjtBunndevwLwlcE5K0SxwkD
Ucu9at2MvqhXat3rQP7cBO0exjPyBdaDNoRo28HTRbnunfkyOkgb9QtrFmeshcIn/qpimxTNQKps
nQ6AamgV+0oKa8jIPchjDzomx0BpSrAxvkmvIhaf1d17R+PTck1NUyXPgYZk87ZGAtiMY8G7RQTB
3cmVEgx9GeAW8UuUkaHlPi0E8bhVBEvWdUJQC6XxIiAZWe1bBhCG8iJXDpOoknrVIiy+z62gDfrU
DBiBdtvsk66w5cbRPtFohsT1+xo4N6IO8ixPmXpS3U3oZdK5fvbnQbgPENyVQYfarwLGkW2l26G/
1fC/0MFkW3FyKViqZWJ6FFXx38draVTmnKp4CaPUBINvv7Mwb/dCti3oZoUT2Ve9ogUWZ6gR4VFI
agBL01+i8djUluuXXmCJPPR107kA4ox1qYT1kI4M6MgSWN2ueTRhNS/8PZ3QL5c4ktOU7mduiAUo
Z6+TevTn2nzbydFhU+ekDZttygbs1TvLEY3+WJfx94PjbHVAg67SFMDNbY2g2s1oXBlyK7r2Vo2b
hRCTRsCeq/Djy0jVD3i+AaV1BpeC2ydw64vSrTwNSY9PEKYC4h2Mk8U0VOqAWmxJaXqfVQG4+prt
+VNaF8F3CE4Ee4qRlbMOiMi8arWN1Dz3yYsszYJ9W3W1FivhBBDh8yCAy8CKGVrvn6JSsv/MfU1Q
RIOKEFmXdb7wLQ/Q250F7K1WRzsTMZ9Ari6SuXXObxr7tbyNIERBckbWTDY97KONKJvMzGnHCpuq
2zp6tYbInpFx0+dHbbAE3vjq5U2IZingDVEshR+6QUkfYLg5KoPYOLsZT0J0+7vlnr0/WSna+ZWt
unUEffDUYgXsJ3VIYzHGdI7A1PybEDhhjUSe5gyOuimuc7Rs/CUeJ39J2mqjXgGP6RNLP/TKJtnV
rrLRN2liB9vs218icqJopOBPQOcPRPF779SesgdxiK3cgnIGaXwEVkXntyosix3lzKAkycicJ287
yoaMK0hZwvb2hWN9xYjT38U8P+mrflPmImh2H57I6QKak1NdietukFJ2l2FsVm8Pu3kvubLyRqGu
/pye6cPfbS6f9fZHLZ3r9G2xjE7qbaKVefm7gty6qb6JdnfN6C/ElW/2ibUppQOY3TZ+jVbw/hho
hl2KeInWvDP4ZSpRYT6ggGybF3E0A9GRyWfXdNZp937WXGJYjMDFXF3HAoL9hAVESsa2a0I4aFOt
HxBPvtOs+k4h+dP582HadCIQCxjuQhnRnyqrCcwwGb/I9U3ea07R34yi9LUiwuG0OqoDPTIpu1We
6t72D6PHmL4wMmofZ7AluTvhYY+GcsEurluvxfo43a5nTONSKqxvQJgalFG3xqt5KX2Z8PYgz4ls
i+ri14/NoBhPoOOtw983jU86K2DxpVEN7HAMbDPCBLdQRMv4P9b1jsO8koV49DVtqBwBh9GLzY7x
k5HaqjutgPOWbSPwrpyXk1WHkYB46J+FcSIf5rJEZAmAmL9EbFzZSGVkm2gTPrFgXXwRbUUR+HUl
e0fkNECPmnKucyDSEcMXu8Ad+9QRrGrVHiKvhtMimnlS9zNW2pDIKsQyLGxW7BccDORdd/0muMld
lPo9ikI/a3qgynBFVA1shUTltjHLRmrVUoQHyxC6IQk2UYkClTnZmXklWBy7RnjVXkJx+1dIQduW
bYy1zc9pZNpDukvJ5PjmY1Xdt6LQ2VpqFyxmyC3psIeWxbtAYwq2HDToskc+ysA2Gjgm/ctpizrK
rZBibH1p/2LxtNqx4uuwJ9hFbTe5OVpIQUJ3VW7HC4oUlFe7wQ9zO5h2vtO94FkgMmzbTrf1HZt7
OSfZnNZdyE5wb0DzkE7E5DtG+WFiBDojLBS1AqyZlMXGUk7VSzWU08ECoBK6iXLRmk7cC8zk6pow
HllRMAME1pKzkh0NjSaXISqVsbXM50oUCVg1V+oCgB3owlzpmHMu+S1crOCJTWDGy881Qrt02Z7V
O5CmPAhOaU2xl4Cco6NkcxdEIQCHjbKFLIKg10Q7VOv+Lmz4TGJtAaexNtrF+ioLs29jCRs4kUOt
evrktrEoEbQqBwZcDtwrOjjgeMGLIykgPa6yxgX96IHVfVYwwRLaUZzkptpOe/NKJHungqHjQQOh
QMhTRvaJ28axRgF/lYFYT9fdQrqrtK+Cc2LC+1GbPgDwwToFgcgRc57AgnivvLDuwmw3xHbkWYfm
GtyfOwHcqfn9CMftYUQwyweDpBCAPKaeltpMMvxX6g7bASNbKo/Y6UF8k63UA3yE5VRYa/MgKCKs
UvvSdnD5B3BGs9OjV+Reui2vZE86hvv8gOG1IkUQrZi7cIoKxFg5o0Zs3GBfg7F9FxzkVwRFbdkx
v0144cBKDrYwNn+qgGzJiPkSy9Dw8uZNSj+nZtgYDZI5g6tvo0OyicA0xvr8QxcxZoEFY587kSPE
GjEbSjVVjQ/SFXUnYQg64CbpudSvc3I7dTeTdfBFxHAr9xwWtkDiPNnKbBurR4UFSqxn54u6b/fs
MRMibyOS1lXlWyBxWxiUvYSOJkgNmR8087ENfp7XBqa85/aMM8pxQ+K5JNgzMl6n9Y5osz02XhVT
W52LTdtjRIX87TzkqQ37uHmcPWlrOUVTEzavCm/bfI9sYhC9nodYV7b3beNfnARlKXOIlgbkNhpX
3mR3IbOTP5UremSswsgLgOzC/A8s7QIZ5J+eGTxWzBzBflZt5OQgZZhaNwm8QEdRcmFsBMsUbKXK
2ZTGqGlUj1gmmBkQhUkv05sStaHBMSjsAolEBKgxq1xwfgKR5N3XJpgxsyuGSEaTUyTfSoybOL8s
0R6yH7C4SDHi1ShmJiB12Nnx9LNHEFI+aPMFUb3zSEI5YRu8gJKMIAm6EFBN2F5SVT3kk/K19udt
Xg8XjHWqpTHirJpDptxrZbqNCtlts3Br6CGUpd6b4Ncscnk7zYaoOmLFeoLcA+YTGTOqnYQtJ6WS
gvzttyFOw6ImoaPeaXb+5i51QtY1pumcJfgAx8mSosxmUfqQ3ERye1o7XTSBiSG06/F6TKUduPJF
VXnMITqHyF1L2hSlWsAQaXA5tsekv0Q2wq7IBrONMCD7WskdWQ22giMXbSsnXU2gZk2tAHW+1zHV
N9+yEMR4l9qjW+BaEr1gV1T0w7ZyEhYYHYocfB1XRXkEV7UMVy3rfwnWtHrBL8wddx+RSSG1YmJN
VqXeFlR1QW/nEarYWWweosq3Ox0vTaNxy1B1tGy8mPrnMBz2oezbspzsxkgTjbxUBDcL/54I5bob
1QqqFXvyL82NrzPqdlvLlVzqzjvWSJc5014vbQtzWDfk7vyWrGz78oZWuXvN91PdjBIYqaZ8MsfD
QC6VQeBuCI0Hd5EVASk0QpnxQH0K3aZ41LAZxMSLf3VO+5UNFrI87Uo7ihIayormLFfHPzVIS4IB
MU62t71X7Xznu75j9dOiR7bgDHm66bBKRokYwDFua0/dazfqrvGy6790cvhRZmPnt1Mc4rCs8cno
d5PQzDPbxVmaD/vFWRo/j2qrQrgM7/V5i/akfXBkdFMYC8M4QTfnRU+0aZyB0ScMZvOZ6MUeS6om
uw7jUoiQUVqg83xVOKGSpFZgCEAR88OXIE3tUL2NOlGJ79rO6QqqNjRqIjDAX/aF3Feob2fmyxsR
52CZAnQ4oUikRL2tUK7XXIslGrd1Zq5KyHYBLdFe1fpajR+TLtvWUuCMwdGKE5tGXj26Ve418pHK
Hg1K5/zhrXSU4aGyWDBnrw3QMVSahJ8QIUqhb9V96Tvmjxq5XOZLVfv4Z4DMeCBuZVvT6SUwZ8Pz
GhNmzQg2nM2Cwqz5vbJjBLL/gWp95Qb8sETuTTFQ8I8mbJdHMJ+TxxnTRKYX87Jj+Tw33yWFaE9F
gJwxDrVsNgZ2B1Zujwpn0Dc+mx7jkFU22uUkLK0jIjzOMPulIkVmhq0cG5Rr904UHWLa2GFRu7J6
n7SvwZA6GfmhZZmtBrd55lXE9YNHVFqk04uvJBstKhwaelF0TUKM7GuEQwFXJF2RqYLKHl1BZOXt
9lw4nlkO7qaqwJM8etIO6OI/InJ/pF8YeYm8T9EuIKwhZmENzgYuEXmSLRTbDgWq2thtJf9iA4Ux
tOZL5rFbighry0RgXIwlqSIZ9HcAGzBton+IDvoVMxrV/X9QnBUT9WFh7O+LraQdOEvkCFjhZXAV
7NULH4XYwcNnO+f1D2BM9BZgtZYqsaoATMYAhlr7VU0jMvxfBEZoxRZ8QOHsYJ2pqJrPgUJMjElr
aIJHSFaoR61qrau4iNVt1udkM+Vm5JTNFDpIb/0U/IaV++WD48rZo9Yoe6oHuDNnBW6yhteH70T9
nib2fGBle+UmPWbU9q9EcdsV1+0DMGeelDoEBw171Op5tIvybhP782UvpGpcyWbhKBfvK84q6VaZ
BPHbU32yWS+JcpGADTPZIDOIYE7mWDcid2qlauMjJGeYaNDWQc/2lDV6MOZuNp5Ow5iEgqXrBIXM
ggPkEySWEjVNl8IKlnRPlW9KJ9l53G0aSxSUXlX2942knLIbfQImHAtAOpOUcgv9Qzk9og9sDJ52
J5DLVXVfoHHq7pdaIZXs2AzQWBFMhIxcehd5mEj3XwZ5itA4fadh2pkWe1k1uLreRnu/lns2BAWt
kY/CItmVi2spkpTTewN9WmEyAC1/GTa1l7nhVgls2TNsa5fiahaVkglUjfLOjlTWtZ9AHgut0Z2s
jb73ZZx6Zj6I2gdWRR/XHUUBEVipFf4pIYMBM/NjDMmZr5XvpVfioRR/Q1faCxp0DkKHf032FdCA
yBo0XIFH99FMZ7XW0TJ9S/3Im76z/SNzOyTGH63ONiaT5E/sCIdvIgatFdpqOHE6bnZqgjDwhO4z
pqoRDQEydYaBQmcDFUwMGfTBW+pKjGY3dX3xmNQ1wUGcyLKwWvmUNzHH8LQ6QQwL03NmdeMfmt0g
2Zgd4t+/5dYyOz6KimxOV6pohs6OFD3umI+ic3ssmaXSyOMITwoO3bW5I+hgAHGxekQ07EXZ/Eei
nJOVcqjctWQqhTYr5Zw63eE360ruoxh3PjDA+LaSxVmMExPAIXL3URGqcjEQrNP40mGwVHKQ3Plq
2KLndidOE50ILgfGXUohMjVwlgEW00dLv1Y1BK8rt+4ezlvRE8XnYLiLSC6aWkpNwGCcGqKPdq47
lvJ8HuM04fsGgt5r5CpREMA3GATp3PcBisydvsLIS5jqN14O6J/0SHcEwR/fPY+4vqp3QO5qGIch
DcoSvn2Oqp5Z2ydtZeej93cg3I2AWdJxoJEudawJSu5XCFpcl+nTeZCT5wG3ddxF0NWppPQDQMI2
vwC5yqFNvp9HODXIHASnvpUR5L1qAULrndBHFhTPpb18U09udamjfkjk/DA1+fD+eMOz0L5OiYV3
Dydyah3rcdTicEj4HMj7DCkmXf2St4kdWyLevHVB+BeLzygHQ6ZRdAWlzhQ9D9lN2T3KoyAysqqo
IJlTKEuMy3yycaI5nfSMQNbi9GAEt+NYb7XwirQCTV2VhAUOZ++keNJ6wwCOSUs7r7+BpeszgrBA
4Ozb3GDgkMIQktpGzxv6MFkdmYmuTHBYiS3c6tks4DgLVxtzYk0h4Drtxaodqu46/e78kkRnw4ka
lbUpHEpAoMO5i5/C+JZM92MjylOtq9D7UvgsYwZydj2UlNRpUkfvQICL/BC2bhh2yGm+yntRBaVA
FvjkYtWAsjiesK65je9AYOxIUSniEF697RZr4mxo0teZ3KlMGn6l3a5kXDNbC9zSl0gmgonuz0N+
zCws8Dhz6htKNI0D8OBFgNh0Q1DYwp4Qyaac3NFV3dAVhZsFEqhyxtVoQ6qlPY4trl9otlHLxM5E
UyRER8VbV1L7ch0AI5xuqPYLAys352V8fRHgLVXRYUxPyo/LegL18gw/KCyulfZn9SPUPicK7xDc
Pg2VVRm1AgjtlnW1zHsdVFoKiJ1Ze6pwvDk76JP7ARFmomNWmHZShmliPGk/6dCk+ZogIqbuY8fa
KLfFJSZUo1hEF1zj68r7jscr72Q0mtHHwLPIhg0CYOMS4+fqu3pgw1FERcirx7VA497Ic15FQUTq
1PH9wQ7Dr2NDN5Nw3MtJ3Igp0wKFV15a59UcYk2hxyaR+Z4Ceuf/EkNeFe8FEKe1Y6prcTUAaESr
WJ/+7ERzSlZN+AKAk70KLS/JUAOgkS7nedvkpR1l2+6Px/1wG8apqT/IcUZlJgQJQnrmcFdYSAnF
FhjzRIMeV7cML184w2jlPKEiCkbwYBdjlTpl/RJ3v9po/wmDsPg+5ygkrdEH/VTi+4G/GUxXiwv4
CyKbsCrHCxTOWciJMYRNBhSt2na/3p62IKCVgu3wggF0xI4c1JHtzq9sVVUNBYN9TXQOaxZf9Wgm
mItZaTnuu9DW0MZ3xS4lzPVjGbwKkbM/ztlDKgxiyeh2wlxmmWeNCvqibpq2wKU+oD4veeyLYpOO
j4JVrRm8JQp3YFaIQCctgGIcB+p0TwaiBMku8Czfnd1xJy5FWN9H8AYiOIEKUvz3MSoSgkGw9Uvs
43Awd4ysv0TdGns4s9HgojTomgaj9E9H152hyTi5j2CtHIS13LdwwnpsorVrFN1GBVs5C6SDfYe/
N5Y4nD/pZ3NEfAqcqE5cUs0bvR8OrZltg0mxlUQRVa2cRDshHEs8zrmM6qpO0w548m37xjcA2rik
wDjEGrk668efCwmFG4mSRoQ8TVi9j7topL7eW1mRQEgU6zf13zbHEE0VrFJwyCRP9ExbMVMUfZLU
wnhpzNF+y48uEhzlaCp90YyJI4eHgHq9aBzOae0kOiSXANx59YlRZ1bVJw5CVeD6g1dxl71kbxPJ
TFGD6WnLEQfGHRb6s8D61mE1qJeO7LK39S1IpOON5vSubxP0oHUe+kG36uv5c1sR/uUi+WRbTSbD
wriUxGkxJswJ5ML6OcZWd9QJBgzWbV1uz+OtmGWEWTCrG/PBqKGZ3KaOsiwHJjViJ63VC/BU2onv
e8RoN+dhVnSNIr5IDIWYiobU5UdpjBHW9dPMih01C0Lb9yMQBhLNAVnQVZeh16LKBOtak0YFRecW
hVuoEn4fLbMEHtViZ65uI2NvitL9a+e0/D63oEQNpwbUC7EDz3ODEoiNrBRHIy7vdUPk0YgEnw+H
JXnUWHMLmWDdzsMxRIOpf994Mu5MIcfiyt0C+aPYOJNxH/I0OlE357BTXeIoHaa8sdkYJHaiHTr7
d8EmeAmuo2/nJYMJGGeFPwCyg1yYjWQEv4yaADCML6X4oRivYswJi/em5nVKKhDDtVNbro7z2poZ
iTSwK6EMQxpRk2KqaHmOQmNjNQXYWHwhfeCa2C/x2O9ZLC6mcj9VDI8NP8ID5Vl2E9cq3fK+eARV
5nF0U9fUd1TaizyR1ZVigrKsm6BNAbXAR+TRUtGzpmaJU2Q/teC6MkfbSp6HWhQwW3MNKMhqMaaM
UhPjmtkWLJY4qzNCtXOKLUXZS7RX9vmzec/6A2J32BfueWFZR9NMFD9QWKYTh07Wk8EMQmxo6IU3
b7UISMocerz2p73yKponvBaIht/4Dsc9i4yxqcAbWMEao53898Bka8MYTn8PPRSl8VaN8QKOu7Pb
YCiaxKwhLrLhjZSCcUl2lKQTaIEIhlO50WjSUCdYlVQdWwxrUXUwgN2dP6k1+7vcOU7TWjMv0SnW
JCijiW30cNt0ePg7BE63+m70B83AKkp6NE1PHv80C848gMVhcILt661SdSVWoFCvLp0SYy+HxjHa
X3+3DO4C7mqQzCoaYPpU9ww/u9HKzDkPcVqwwJaiK2BqMljAhyeoL6IZMZ+oTBz1OppsE0VisYPw
1Vs+s3MUV977G9FI11UBeMfkoyTjHFRpNMH/xFvFI+C68eNQEIkRQXA2Lm0aP5gMLGvKLzCrQW73
5/dtVU8WS+C0H1wdfT0EkLBY+yErF+nwKBXb8xCrt98CgtN4pVHzvDPZyRSlbVh3vnkZ9xgbMh5M
82r0BUopQmMburDVmBaEYJmSJ06igtugz3ZWYlyoEznO2dNYBLsymP64F+FN9HQktlEIinwHp0VT
S6e2V7CHCYbJvcWE/Us9dywk8ljbvnGXSvb5LV2VCtPCprI2R5VyiHkpl0MWw6Ol8lUm3xh/PCab
rWjxfU5h4dvWZmbpzLPc+/Mmza/aUWCg2U888YkWTjl3TkE41iFeWhhuO+cykpFJ58Sm5EppHNsJ
vdYNSyCGp3XhbFELRM5cBykpR0S34Z+TbNcT9DMY9Uuo+LtmLrZZNYBTneS3o1F/1XQieBivqtkC
mzPkBbXGskvwNpDU72F3GNHKkYsch1WhWGBwQtEmYarmtRk7fX0bTtf1tDsvdGuatXwOcKYi6bos
yt+eG3r2Ve0va1TFtPPwMOnRrmnyu6GdXs4jrrpCLB6jwL9baVoE74BmdQTKHHqq4vz21UEP7bv0
gOO7FYaImSnihRJYFO2LuEgoT1vSVkYx5CkMurTHi1jfvg1j/oExdhvZmY/R9jNxfdCjvANyWtCg
fgLMf1hgqyLO3qKNAMR/mBBZoRTtMkdRU/jHpO/QAjb9hyggdTB1/p7EGVaapsOXNbpLg1xaImu/
pteL7/N3Yh6SqM4tfD/Or8vqkKGK+P9Iu44lu3Vd+0WqkigqTRV26pxtT1Q+Dso56+vfYvtdbzVb
Fs9plwcedJXWBgiAIAkstMaFWh1q4URPZnDvV+u3KPyLX5MpzUR95P/hpa69Xv8EHi1tDa+nrxu+
ImIHWvOwpWycB5SBVLdmhNXq8fQHDtbiadveRd/ndkoyYaKdEkOgwcIQk6A8hYHoTn+tMGm5/vz7
XlI2ZtEVkIFehY9JhJkGbB5MD7pksgsI2ucyNH+Kmo/Xwt9ScVzoDYcEDP4FO6nV/wQa4vuTTgX7
iVAwLsTiggRXJS0ECyYvfJRs1O3tu9gDucyVta9wk9s6mJ8uSKBFK8bF3Cqv6qFImLWTyyT4Xun/
mVzsrbvyrVpDNs5TxjQ3nAzVIc8VY/19BLs15sNL878p6lyPgWev4m4F29QwAoUyrzrmRwxWPBRP
+m1rG1fNsb+SPgv5r9i6bHgx365l5qRBNIYK6V4FtwbWLRiO9UWNF5OyAS8uKM1SasdPxYvu/ZW7
8VWXZGgCHPchqWo9teVz2rnb3xdYPd+51fqJVWQDvt8Vt0l1KU/XvZBURrBalAsZfkYLK9OhvcrT
98TRnfQhumpfCS/YpNdZUNizeluw8GTKHGKRXoPrIkkzCXi1y0ZrJx4u+IOrFjwlgZPedRdC8xAE
eb6TS5+byTdmKDG/VHZgsDm0J8Zcz8otAuGzzOopcikeF0Raq5iCToZ4yf/f9EQ/5MGWHzo3PGS7
0mlefFkQuERWwoUQOvdRmUGt7kAe1epkFN8VUxClmMtuuRiXzkdDZJb96558DHB7hTLfPd3hQPyX
/sRFDqkC16zGPFmfb+b5ikS7bX8ShXh+dEc3WqFfmFCVBlJmbcdIcuZ9UtmsWyq/Jm7iWm4neqoT
rA9/rV9ng9Xlr3vX3DmK/kUNcasqvK8SbCQal1p0itSqmcTMPJb3RSVfFKphb6tvFYKyKRoWOMMI
/3BblOiRDtUAlz3pU2xdq8X99vdXA/ni+5zvTNlU0HLC9/vhhdKHsm3sYcDiSEQgyPqxYIHEuUxl
pklpoB3AZfyeBPMlUEHu5ri+V71oJypOWVcbeD1NCyPT3jV5mn5UYgIXjm5ZlLm1FXgdFTVLr2vu
DMEF1c6c/KgzcXIL5ABd6BZ1lLbyKlz2SI38c3uVVmMBPWMxc18EcKqVWt/FEIdd16sX7YH184DB
/7ANI9IaZwzdNFt6YAJmrg/z8NyOH0qMFnJwNhCbmtyqDXQ2Y5LiHtdJrnFPjijBqvH2W2N3EPXW
rB5/F4BcEA18X2rmCoBhZtl+FOyMPHe0UT2WdPYyCZmS0gqfaEWgXEgFCzmasHSoMe0czIXGFMf0
ETNwDkZrZ05rT58mzRt/km/gNHQj4YifPzjab2Phc7NEsXw8sQB+cFTLZuxTEe7T7GE3o+wMHfWi
ZikW5d5tVGcd8xlZmGXUwsVTjGym82SPMUBJzozuSHANClvAVi+EkF7/z7P5/EzxS6tVc6DRvfQJ
PEUYjWDa9b24ulvgDHySNreGmWQpgKTwnpS53QyintJVBMxG0kF6rKEqh7smrv1CmYLIR5AC0XFy
pQtXZnUXXACwlVuEDTJ2bRjHAKh3yjfwgoXoLGMzfQa3vJau/h1XgAiTy21pmBRyOUNtVnSfR4/x
6NL003aYWk/4FnJxoVdrSpL4EzDaXW/ZMlgZOzw+z4Gt3hng4UDEfxI9W676NHi4QLptWrL6jgfS
H0cz7OPEzfxbNra31S+s5HqqDma6y8NIsFmuK/E3Gt/omOa1ofYZ0Boq2/IYO+OU2bLwFXj1HKKZ
BBMzMIoPXU9v7cNXzT6fcsD0u57Ysocqy538GXwujSuhUd9UPNHd2bpgZ0QuHpcatVI/TVg6I3u4
1DolND9iVuNBYCHMdd7FpIVkXAgmSTSbOUZooSSHlf/PB3/n37D+LckVPd2vn67OWHy8jQNVyWn9
iqUpeEtgPY6wRQndTqihSkF/Zz1uiyfQIh9x9SaypsHEutG8PQRJ42FsnScHIprEP/jZ79XiY22H
59GylLBa8TFClUCY2+XsBk/lBZupIh9MkNwUrvL574TjAkhVgVXZmgA6Zr1tFhPYfTC1dxTyza/m
b4tl44IIrZTGIipw2KGYOtphwrhb2R7vO3f2wOgMIs8RRYQKdbOXbQnX4/5ZrWx5F2G5HAMS+iOQ
dQUNzHVim9ndNgJz3A3zp1wiVyVNKels4fzuKelTewgeCuml7n6Wob7bhlpPNxZ65IJImBiYf8rW
q3WTyhkv1UO0L5H1IEPN7/7F7ftqurHA40JIOFV1gLdVhqcy9sdm315ETpUCj1XVq6LLE9FqcaEk
MaU4Lgbg4TnjkwKSyxnX/dERtWH3Mg6vuSPaakQa5U/MQ9tqGHiJgBI8dyCZzDFQRHcZu/e/SRcF
4vEn5R5z/8qkgXiTfNVgGHIjMEVBrOLPyKoyaaPk4/tV8a1OLhvrRy+qOxZBcBHDqtuMaDUgOmVv
jI3dZi95LDADkZrY3xc+S4NGbXt2oRChVlW6SDPBW6NoF+F7j0sZJIQz27EGJ8Ix32bdKXAkL9Ux
8BH0rUJ6HkGM0LgYkc5VPuQUm0hU+HZujDtVV76nPfF02hNXGdO9IFAIsg2+ICs3/bLvWVBih9jG
6X5QzfF33StnVb2XjnXvbSOK1oyLFG3cqU0SQaVhuiPx9aSLJBKEIo0LDV0X9UbHQl/y/NpOdGGg
enQfXrN2G5rZ0/22PAI756dnqalWd4aCFSPJwZcimxI3zb9uY6yfr87hle9MwJM+BnqrUFp+GRyy
Uw8yD1B+XrZCJjZRmNOZdhcuVQVGqRQxkOYbNhIld8Ob8mLYjZ4MwiDhwBfBWulckJDURDd7tukO
J2z3GPeiXs8OG5jAQviHrh8XSuSihRxKXR0z0UDLeGo6NCbMvoOBZO72YokMgv19oUGtK5S4J5BJ
TTD4oakvrSi2g0g4vEaQTetcqFAmOfMzCzhF6Phoswh35UvpBY/skCC6g2Lf2khddC6dUGRfNRIC
1WkRqKtwbVEeJ+3C9AW3FiLVcbEh10kUDuwgMlpXUmbsfXILWGd7fQQBiD80Tr2Rhh3bW7O4S3dd
O4d2UDeiDEwgCn9YVDrSVugJgBWYpqdW/iHJzONIRtGZShC/eVKc3jDGIWYeVLttZLOK2sT51v40
MZsj9jDd0/sr5fEDAsBy5qtqCLjKKu1suPLNxt5GECmOCwnFkOpZW2NPB08rJvnJwbUlC8xs1Zp1
VDdirg56bHjWlsRPc6kbIlhAUjd2LNV7WqU3gZY9ZXr3tC3OqrUtsDgv1SItDUgNLGUI7WJ8KTTh
zeaqCSwgOOfM4zEuhxgQMTpdykdwKLr0VnfjCQPScY1/04gCqUh/nJtWKNY0hwGPBkmPeeXjsaw7
J0yPYSbY9tgPfxd1FoJxO3mpWYVEczyDJHJ/kqKv5jh+i9rai1tUp1iiMrr1g/UZ7nUTXgRuBedO
Mwigx6a22Qsw5l8/SE7lZgUegRWPHNL9h97NF5Asxi8g9ZFY1GBLN5ALa/IKUVUy09CGBl93+8X3
lUyq8cSD76dH1pFkYfgAe64UdU6u+uxCDN5n5VZOTIqFygnKntEz1unfzFrU6y5cIG4DjwulKagE
mHEnfVNd5WB+Jp/N0Nb2HaYpJKHdXPQfKlRaiMZEX2iwDcaeqg1svdTyY2y2u7oSOvBKOzXYt0HZ
honrGCvA90siYyizXgKGfOqP6U19YIyVeIPdmYK22nVzOANxCgyjWc518BW7RXEbK61tpvup3Bnd
j646TvNDHxF3O/qtR4ozIKc9MHBYMq2RHFfF89Q8ZdqtnIMyJxfk4OuB4gzDBdmx6IzK1CGXhv5t
NfQ6f7TD6HHQEHKV9CMb1GK1uHCbxGYoyx1kqqUro/9u9vtc+8i5dgHBBVg5b9oqmCGPXxZO3uan
TK/32yuz7rJnlXGxNeplYjXsltmKO1s3KicvceDMpr8zAJOZ/sJ9VFI1fq5AkkST7VKLnKl4HHDp
myfOX8ljcpFU9gmZRrbPlnGPu3/NLeVpX4Tx7u9g2IFmIY+Fznq5i6A237+Ms12r53atCbx0/dbh
vPwmF06baegMKkEWNjmRVRVK1+Qzq8xgJGsmtlxBPrTaMqjopkbRekhVsGK8lWoopWCMkde7kvL6
NGnc1wHGmrNeY8AJb7DXE5YzHKfEopmUdKwB136bQD/Y7EO3PsQ/c1zMs5JJIUsfC2vvdkEDNbro
UDTR3Mnbel6TVNGBp9m9m9zreHDDTCjXcKy72iZ2flW9bFvJatg7A/KZBAhZ8jDXZlgJWLWki6B8
lHTHFBJiMj1tyPW6rAtjbExNz+tJZnbiTx7xlItoX1zKYFBFsZ+YcHzdLhdices2jHlAIgqx6NUI
enNcgXqTfgmyY/CKSschdmRRRZdIkZwnhJEZR1kKCXNpZ0wPQTk5XQx6jtjeXrDVaLiQjNsYqUm7
2aqAY9SaXea7QCX2IH8kdixAuM2wktrZKFWoL4+eCvQ1N9HXqfpIWAeBhUbQwoUyGw5Dn9I6DWKY
OjGTxjaa7N5Iqq94JfU+orAzDlu4henpY98oegIcs/tKg4Op/KxFvECra4LOTcK4ZjRQXL6FaAL0
j1gdxU0UVn2MXDUEP5T0kf3J0tFrrhngNzI5fcmozvVjgn66oDHdcNhr8VWZ+LZuCm6SV4WxLMqC
LOgV+EZpDDbu0qAAG0FcNq7V0KNEZTeaM8Hyr0ZyVGeDrxH8JRpexd8qLYzGcUox/c5NraqzC4zk
UDsL9M7FP37rO+DF671h6nYhxfTOUWv/8YVT1taC++IX8Jx4mW4VQcV+Ad7fO49VPWNQouTkKYqJ
fg05FhE5GythkCgqAQUApSBj5dZQxbhtNI2x8G6OXq8+U2n2UjzRV9ZO7e627X71fnQJxhl+WHQ+
nVSA+T9Q5VCC0Gk8xC9olGCU6mIOsbWtC32YoFqgiomWKy4AjvNY+xGF3RhqY/ckcuLxcVuitTPB
EoELfZI+RSQ0x1/PyQp4otkzsnjEh0gQbpFyKySmb0IQJZeOad9cl6HhbEuytllgd5eRwliKhYeR
t7bf6jQneYGliQPJa3BzrfSHKXPi6HkbZ1UUzEYkqDjBTGa+78eQs1yeJASmMpKOmZzdNcJ3cAEE
3/rj+2TQaKjDidpjXD5LohuwtXBE2OhqFGEi+vF9lmNudlTOTBwEo/gyHKR9nKFTvS4+sK1i7iwa
RVHIwoZYv12RWZGIUUwQow72rfSpwtBP0Yy8VedfQHDmq2sTkccIEKk2st5utb6HLQ/KZVwLDmWr
OsOBCaNLNR3cPJwwalZoPqp+cUovUTtYSk4pS7ZVi1IeEQwnUK5LYzXrBBfHynNunPL5qhNx0q1a
10ISzhcxL2GMMHAcy5J8SabrWXShseqIOElYGm6vFJ3n9vFTvW5CGV28tf4tIoMdaN/66imKHj/g
hyY8XQF7Fro1OTEqX07ysMfejWsMOXcHEb3nqpoW3+dCvVLl6JeQsZP5mXKIp+A50UU946spNThu
fsvAzHuRR6lzHhf4LFuKXeXRU4Q32PkwYSyp6nSYTmb3e+O4rbb1LWyByd0u1EEcyVYOvWkPbEAu
ezGQvzP+QzasUNRWs2oLCzAuIYkQGNLZZGDVndFepxdzHtiWiD/iD3o0TRld3JgczhOY4LRFzQbM
XLj1tuixCPXKnlU53+ltfJkkuWS3odIAl/YnrR6fWiU+Bln7OFmaq0q+qPpsXejzr+EOSmUfz9lQ
wAGaQrUbYp0SeXbiQXXr9Nv2Yq7b6BmJC0q+MpZ5QiB3oD1E+r1q3W9/fzU7MM/fZ/gL+4xLpad+
j++jF3XfRIHXS1i/IO7cSKLuVPR24U+3Fu0/8gxEFsCccyvGUEkziyGSYuzD6QcJxotUONuemTp/
gl6icC4+lv0otzMIFcquPfpKl9sDzdFsMRrHoq13sjQx1mhBki5aM87n55n6lhpDNDmRHCPHPOBC
9DgsMkDOxc0hTnPfB0RLqJMQ6arGjejch67UDN62hYigOAefx0FL2gAWkifDt0AbHcUfnYwql1Hf
CBTHFLOxWnxWlEyxMWo1pNIwDQcbmF30GH+XyD9kzJJSDFlg+4J1Url8Mh5MPWknwM3NYc6vS+mw
rTmROFyU6Jq4r0wJ3zfM3q3Kr0F5hVGUI+3tRBP1eLBvbamOixOpPEtTwehvwNg6OcEhB/Vxa4M7
BA0XLubIf2yP+R033vVGy3VvEqa7cQcwNzihJcDV7sDqy/qKRP1Yf9jSznBctBgwAEAxUW3mDoPi
dQaeNWrqzmntpd38qI1XUQXurK7zZlM/aD71pkbUoSr8CVwoybUmiAljY1Ju/Du2q1LVpjajO2ge
PkQdioT6LDAXQ/wuJN3EqKYs8l3qI1spb4N+t22fTGlbNsMFEX+cOp/U2LpJcd3E13N565cCjxbt
2yoXPSRQwmNwKVs4R0G9b+QV1O4vDG90mmN6QreyqEpb4HR8XXgCovu87KC41J8qmxbIekYZdcVg
ZzZpe932skhEgRr5y/WUZLqfMzcPj/UluzVtKrtHztV9A8eNXT1It80/ohd6kTXyReKp1YVtzOxD
BtN+cPGLU5sNQ0WcdoQjWlj02LAUviuHFl2kDxRoY3nl30loaRkx9m2mOwyH/sXuL2qQFSmVy0s6
H9FZKWA3qX4wiOuHF0Pkbpu/yFK4mKJGqPjtZrZuRbOvq5Mc4UpJVlyaOGb4uI0l2ET50vApTdTM
YgpsMIRp/qRl3/PqQk1F3NAid6NM5kU6V7NzGYhRWW8JO2lEd9kp8KJ9f2IMdXknnLS5KhemcKig
WicaeJDe4uVZJMmBAbrGLLzqup0xPFM1suvw+7b6Vq3hDMPfOeaaDBZUFTBa3j60uXTIAjLZVi86
mzOremfnloWxnWCtVcCCyonT9rFZJVBfpYNOs5V3LZm8bVFe34a2MLh9pOjD3KjZqXaKHOJfqPqh
poe0uEE3vRMmD1H9SNLK2QZd199ZLs4spAYRONPYKRQjGvvmQpa+aKLr/NXqDbJQHredSJbckoQA
pFfsoQavXHZgXPhZ7oRfu8tf005F06HXFgyERxRs6Jgti3bttws2lG0x6wZYiOpE3vdFeq1KonJP
9rP59VpA8ElpYc2xT0ocIULleSo8M0zsUX4Mi8uuPbS5gH5AIA+fkkqaqlLSIE5MyinXvpgikpQ1
Q1gKw6WkjRrRKZOgL9mPLjNS2jKaVeU4FGS+IhguGyXabPSpDpgBL+kGuMFVzZlTwX2daGGYLhex
Lk1wrY15CAABBVRsPqF/1TaD5zRFyZ/lhoZgaVafXpa6Y0Iv8IzZqNV5hlAq5sCxqQiu7qY/Z0x7
l4TtxCIFckFCRYOqpprAmpX6UMeGmyKx9WUhE5DI3rjAMMTakJYacMpvwXOIfmkUF+6066G0S6+5
NA/1/iOlZEstclGi0XMyGR3cySR3kx/YrXnRRAKaQZFUfFTIe5xVW0ilV99I+DSKjsSrdOAquKs1
PFtqIAbj1DZXCEgx60tpvKpyQKKE7uvxn7i1v3Wu/okwsluQubuiKu1VuRawnO6MPKFBYKI4t+vu
Df9Wnt3tbWLdxBcAnOJMHa3XuM5HeLhjPVDoYb+SvjAGmX/RUbYuDAYXoDIOjzk8x0bGqMblFCRU
2o32q2E+c8gxD50O5Q0orH8RF4qIIDmvqhmrR8Mgy1LunGhqqZ31gcipVn0Xg67+JxhnHDpInme/
hXFo0hcZlPDy5yrfbS8UW4d3e9ICgjMEmmsq9Ific1JfStQJyY9Me5nDx7H7Gkg3eZ7Z23irxw02
cgRU4Lh3kfmHnjDFyM2Yxdr0Mru2QC1UeuE1qlBg5JIrymJXl8lSTFBVmyDs5N/5aEQlDCGRYwyF
ka60urxXiWiDWhdogcFthGHSYjxiqIABcqf/fC3BctRr5UvrsRZbtRU4Flvyd+u1QOP2w9BM0zmQ
IFFdD7bZ7EzzZ6N+n2en7h+3V2rV+CwNayWDY/Xd9KNam8EUqo6MjrRBYUXmYhC9Y3SNIKFcX6Lf
MHxSZE5RQuViAvtEca1Vul0RURWmCIG7nJtSuayHcI5dpHd2rCheFOTHbV2tJhBnXamcDQRxO8VZ
Dl3RUbLnGTMeUTIbl3ib0W/GFtWz0SDwIxZg3tvBWW2cHdQmmkbQmYkxAdS0lehxIt8DzZlEb6ar
qTiOZBiXKWNELia1vE1VAtR9ylUF5Vm5Le9DYk+eDo4/+bPfO+Fzet3vpwtRf/W65Z0xuZjU65Nc
VwZsfE4ux/iuzj3zI614VCaKhUdajeAZ6K1YDW6dSylVGb8Q5hE0SY450XWCwnoRM+faOmHir4wg
jt0dwxnfAikabVMiIzqYmP9C6ic90a7j6TNo9AWBYfXAvkTibDDrJxB+S0DKI3t2WeVi8APNDy7j
cZFfYk/0OLjmVks8zgJLtS5VWgJPm67H9qkOPlAHtfw+w18kyUktaXWuwAoorkpBuCNNgbWrmn5g
zSTg9RXob1UcDAGVdZNiu+Df7BstVHIj6hDG5Xsj96xIUDm7ZtR08X1enLDxNUtqwXkyPETJ3poO
cSoQYR1CJxRFFATOytlaamHip2b0gFBDW4lvKjWw41CwLKsRgdVO/Q+FszOrizHIMhhiNsDmqF0U
+/qCHKPLHjeG4Dp5Cffyl+3gurrDUhTQoOqO/cdXKiqGMce9AkS46is9B0YxTjfRcWQ0DztR39qq
FhdoXGqHzWhuagWRlTGnk+JeS39K451AJOYcfPheisTFHy3otaltsOuxOmOMFqxOxT5ysiOazLLO
hlCxsKd11cAXcnFRNS8qS+sCQFryaKPY/qkzpPttsUSq45J+rY4HfWIpg2SmthLsTbDQWZHAAAVy
8OwKY6E3fmgAJGvv++5WNQWOKvo+50UBSlUChcDahu5JRz4CX/qIllCFgoZCkF6/Ei4uAhu6+6py
LLClTgPG2lJlP6mzWxEikGPdUTGA/X84nCFPuZppeLFgTFvRPXEwgenkH4MI1+yqg6Jv1/gscp33
mx1KcJHV6xhyr6uQ7W3INtNJ6zIMdHMwEaq1Q0uvnKgIpOdBjSWM3FbT3bYmBXi8KURzbwVDDbwa
hRNmYLqSha4ySZnu+kqkTRbW3nrsG9l4no2pokbTFMB67Y97CneYcmElYOi10IkwHLJMkFKu3Ay8
BeTirF6jnjMMOt8hd+UlruD39Yusuu1J3c+Ob8d26cRXQ2aHojEHK3bzFpjb2JEM+hIGh2Byh5d9
ncAHB1dzQIhEYTmFS14CISP7e5d7i8j+vvCIuul81E9At3keX9fT7FWNqJLifWh6C8H+voAoiq5T
zRFCEbmndqM1FaYe+I07miD527bKlf3qLRbneGY+50QJIY5+1XnRodp3rRs5wy969NgWNa2ItMft
JUWAqsokh6GMHWYmEu2Uy/JhWyQRBLd3tG2Q9JEK7WXadQT+ANHqiL7PBQ659KN86KCxofghW6nd
F//9yvXNmvDcGxaNMggBhMZTdqpb7IvBBq+Sy+Y76aKKpPW4BIpIXTVxyHhN1RfGZo5h2oFFz3dm
+ScpbiULc08xyFcVrMpKyg+hMBFRRYkxyvj57q8gmqJhNivfme4mpwdzExtSnVjgbtJ35R5DOx+2
zWDdsheAnKOSSFKVIocd1Jatghg628sdcj95x95k0P/l5+424qomF4Cc26IneVBHTK52UuNIm52q
Dih/cbtAdJxeDQ8LHM5lq2TQ0XEDnEB5pOmzZQ2234kodJkVv9tCFiCco7ay2qM0GNp7JdDZtxh1
Gh6SnehuV6QzzllzRQsDy4IsfXA/haduVp009YZa/895zFvr45w2GvMpS0A/7UgZUn+lsn3lshFx
HAoWhn+vDeUGU52xEzpZEdutYkdmaxeNwK5FIFzKhyc5CeQYWBgdNOROXmf1LkmU73PQiwq51jfX
sw1Y3K4OYmsFj0yASn7SvX7Kd/3BaOwys8eThYP6cKD3VPS0KTAIvjMkwLS7nsjQYUTuRvOxCW/9
8aILRT7EzPe9ebP+K5Wgr4zP/vAMXlTV2PtOabY4y/jksTSMp6FvH3KLnsZQdIZazcjobzw++xtn
dNtbCfB8A6w25Y6Nrxxujav8GuYonHv4h2B7huOMZPATvVNKwFWeufe/sMK4bD/eDenrzg4/E16V
s0RrQ6E89ZqmjCRRq4HtWWBhdUDgiObXyNH/v/lVVH/9h+h+lpD9nsW2BQ6xsPdjSNidrJv2mJxA
a+tR0BzXoN0UMYn+wRPOaNxeUtaRHikq0FQFj6DYS56mz9KzkYBBwwdlGrpEDbv9vL2dCEyUJ2nL
Y83oqhIazWrzIpn6C1PrOlQZaPsg0Pb1MH7fxlsPLGcZuW2lCzFgvbKQmg1qbxvjQ4pb00rEDLLy
1sYC8RmF21emJsSzgA9NDiXmGVGMVpWcvnTknYZRJaIzntBKuO0lTOZ8qpmVZKHTuoydleFNgctO
B6EnxBN5AbfNqKSY/UDHmlFk02ySwnjQXe3L8CvHcWZBLYBIPj5TLBG8MVzmlzZZ014BNuzcsHVG
HsKI4SpRBZ7AKPlHKklTumIaABilpwRE1bMMWjPpYi41u2oDwaa9vhf8thWetI3qXZ22JsBQB4U9
FbMHcSBRJlfBy+lf2T5P2JZlfZ9ZKWx/MisThS6d6XQKrqZL0Ru6wMl0LpBMmKxVaiqAYunUyRdj
fKxFxTQiF+OfmPF8RHS1hxEODuO6S91sH1yOHtuw69223tjP3Yj6PFlbBnZZn2RYIZQN6LchCUI3
8Ptuv40iMjouZgxpNAdUgdLSGewN1ud2+CI3rkkxB7D+UHZ1NjkuYOSB382BDqgO0S+TbtXSd7PK
3ZZHZARclJDSrJJSJs8w3qSlbalXUyOAEEUGnqitHyTYAPMd6TDvGL9n5pQeiLNeK2VF+yP7we/M
QJNxvCN4fMP847ebcT32KFSbIZASpe3TgJ5f12ysgzInw45M/eemlr/7hgZCMpQ0CiRdNcEFNr9t
KVkSxSoOy8Z8i3pZWnnbi7WuyQUAZ32FFAQJxT2uo5dOds0mDoCJYoc9pPXYyVVRPxKLFnicCU56
3eECDwKVymgHyT9pm9iKqFNWKBVng5oSZDXumeC5D6+9DLv2AMqp0QEd9T7diyZPiuD4o1GakSgw
2I0kWPTd/JYdJebr6MiYUYIbEfHL6r5x1qDFZb+J1KjIfpk5kukuMerTgJqhgbhdLbhoXQ1MCyCW
9S+SULVRwilhS6U0dJdWd6rxWWunC1J5fvPfb+KROC2wuIT3tS7OV4BFpMqOwIRXXqWJyNaZZjYc
2WLOthDICqUyJOyS2r9iyVK8079bTz3sfDrUwrvb1WRpIREXNUBdU5gTWyYZ/aHpLnkit9NNhp2q
cDE0/YWKbrrY97aE4yJFLg+lVrPNisb+JarxTpHSOgbuArYDhgiGixdVpCv1bECHHd3p0oFq/h6t
LMdtEEHUs7ggkWXjYGotszw0EOZjcZXGxl/KwUWIvqQqBGG2kJyK8ROusXJRqrKtKl3maLSmOdMz
PQCEHL60wV4ZLvXycVtR60fh31b2rqiBRJo0NcykQ9BIsuI+kjs+aFeucltxCryGKIPg0W87/Ogy
FxUizSdpHcKu6/IuSf8pI08NwB84ith9RDhcRKjHMmk7jP92RuVHLrmBdZ+gzl0t//uT9jLy4L3s
bVDQAtmnZgx5+l17aezQ9IZ9IrgN8CwnZjPeDqk6T2I6q0HQRjqzuvarkYPnDmeMkXQYBtHch4GI
yE9kgFxI6FH6pPqMQsacrlrpQh6vC0mwRwi2Pl3m4kHaqnNMMqhvlHb6ic2hShw19aza/jWPThbw
rInMggsNHUmytmMyzY2Xpndyf6GRXRoJjp4iFC46lFORS5hNgyinXVS1Y/iaJ3c/tei/F8S9Mb7X
vpLljmRpSThFwMm6r6S+oZmzHR+2A6n+ephafH/A7AO9S7A6keT53aMq4jwU2POrdSy+j9HVld81
+P0hwWSF8RSqmYNTHzhcotL7O1H4eECterYkiGKkO6v5YVk/t7+/LopqYvIrtVRUEL6NAwkxmjJj
R4rRONSNhdOxixqkXTnbZSWIOeurcobiQg4pB3mS2QnJrO/J/KlLBU9sou+zuLBYFVCMF1Kq4fuV
9aDGn6jI6de94/z72d8X39eGuMs7dihRUOqGLlblp1/EbkxBkiWQRITERZexIpk1jVgUzLJxjMi2
2tD2s8+jsBGYre777OksEhdWQPs3g8UcQNZD57EDZW/7h9FhY12znXhixMooT+b4ZzwuwAy+Hs5q
jyVqvMljqaiJGdS6bbBDLJqtTY/uRe3d67vBb0j+Ni0akc6nNSB7+Scdjkb1jyRU43qGfcbgzial
r2Z9w8pO9Dh/6OVhb5n/xFLvtOEuirKdLxe29tQXF+jg3fbePyjUwE0MGhfZv7c2OVRZo+tGKznq
TfkYOtOPeGc54x1Yf3pPe45P2DBuUKOxjbruaGdQzpEHGg5l1QI0JtV1WFo3dZ3/JQTny0WVmdVU
AMIvbtvoxc8PfycC58sGWO9KhFZwWnR7qt7riYDEQKQizoNJqiuRkeH3N2iZtk5judv+/etWfV4C
znGzxgxjJcX3laRnr5JNlzuW9GMbRCQE563o0wJhfwmQxH8Y0x/ZfL/9/fU0HskTBemOgbpXDiDM
R6OiVYdVfmrdX31oaMW+bj3kNl4gnOm6nrWd8fgLiyKqyqjTgQcS0n3uxru0tSnY8FijBA3sQmBk
q4uk42KMgtADTQzcIkm5Aob2AkZWl1dTu8Ng1J2sDwJLWF2kBQinw9kIeotUAKHKZ0v9FFGBEH9Q
2m8p+AAqm0aWBHojvV46Rof5QG7ZDsFmNogf5VbTkbM0/FNE2dGuHUyAWfReA6kUSJ6L2PBQZ2IH
vmiytEB1/FOEnFly1VCAgTvUJrF2zINeoL3VnXwhDxefQxW8cvEMCM0/SdnllHpZZNqT4gg8iR0/
323kCxwm6iI3iSL4KQoIYAVX2U+wU7w+ifmtM3qaU+5FA8ZEiuOi86QZVSy1QJMxZ2pOJ/RIP2wL
JELg4nMQGAZGwjK9SVdVc2oMwXFe9H0uPpv6OMdRju+XMpRURw7uY/9OAs75W6vTOozsQITWjmX7
VUlFzHUiV+Ec3/etQpN9OL6mDo5lGU5p3db5T2k6zaJXa0Eg498dKA0yTakgS5UXjj+Xdq7H4Ij+
vK2x9WTmbMT8fBjSVZUaB5CoO+XImDAU+6i6rO8ej5DKvp28HreI5ELUxvuHbeh3hOMHxfhxQxOS
QLzwOGBjmB+jk+XpNZJSBcV5mMMlfA5Yrz3QceiS0SZhgG/irb8aOKaErY6tle7bI6uryFE9Ahqg
GvdXxAXo9fifG4mRei8QOY9q9f8j7bqW5MZ16BepSpniq0KruyfnsV9Ujso56+vv4exdt8yRm/eO
t/y0XSUMSOAQBIGDqTMWFrQNQWabIJhLrTvB/m2D0Ekp3qmU0SABAyFW4sj6f8xD6KdYxMbPPvhM
vlKIc7C2xJjdJoVCSnivVZ+M+msX78b4kIVupC92XDhlcrTozTKI0gvsy+/Als3iQWYBpM98OVPa
DWoakhF2mVwmxK/HQx18D7LPjXVpJF/PL+omUK1ksd9XwJ51bYLewQnbBrbvKQ/3k2S450VsG+NK
BmeMGPfdRJXM9HGlm8XNUFY0gsN/wSmP0+OJurkgfSZSirPFdsi1dtYhcOkcvbuqDUGmYROvVgpx
hlgRBW9FCRZNSy+XEsRF5kGuBCfU5sm+ksGb35KmsR4PkhPWmYNStmjpbKP5FuiCm4RwdzicL+J5
mNUMi6Xc9F7QvM3gjkCINh1D1a4P5S7zlYPAIjY9+ZdymFn9u9X1qdpXZYUF7I/koTkAnHa6G8f2
7HZO5InCifP+ZPEtilMLwvNWwVKay+TMDV7CjFtdj+1Ofu4mdzIF2RW2YO/dlw2Al00wcPPEJKlW
6Kbc4BaALjJ7aR/b4mluX2XyJdUO8XxRdqI3qm1zPwlkq732YTmIIm0CUoW53cWP6cfM/fR9Lsic
gricAhXfr8yvZlnYhYqMpCABLdKB/b7SoZ+bRioIu6r1xJnQhjst3nmj23bakxYcCi0Z/gsNaIEi
ZXcocjdoXztdkOHevs0gePx38znoKSLMUmsCJuVhPjLLLp3UQQT7TyufyLJFOnFAlBRZXMkypE3B
DTom7bg9pKqotkC0NRwSpXXeD5MOIQbZ9+p1IBrMJfo+B0D1EMxLGGHrc+klrh4L0TAzwSLxNHdx
3y9FnOD7teSpVmgbta0UT39lXHxnKvhZNTKmkGEudF/NuhNkEhJjy/68mO1Q8mRePJddJDVGMPeQ
Eza74kB2LHqtcYg2tn5j2W9P7qKqZ5FJ84x2Q9QQOoWQyZKqbLZmOTqMzZHVCi6fRBMMRLvFAYHU
D+3QsBxKFasPaiXZyD1U9kwSAUoLrI7vuVWlMZiqFnJ0zIkP7yVJdMYxVDxzDPA8dhZtx0JhZpf+
rC5Z8in3i32gOuOOLZ106P7ST3lCuzzBslXMNvRpsQdlujdrUxDkC+2Pw4K8wDE6ScCCZtc3dn5d
7UCDbFsmhumxMNxEGal33uRF9sChQzBpQT0w6ytBVpVbxaVeeXHT785L2b4bnhyLr7UfW9AQmwzk
Rkd2FhdQ6knEbkLExHZ8SXwDcUn0Ixa1tokWlO+6rBS5a3V27hmhWxIkKTU3v8oustlTIocNnQp3
H4uOfx1RfNV9lUmG3MYQuaDzd5j3JRWYvmDL+De/clqixjAggFZ3VeCTurN70WOZCJUMDicsva4D
JYeQfweDGfe627tsLBh1Rc/jIo3Y76voJNLGQI1aWIeu+mP8TStn21z+f6Z03KBXJsiFDhody64a
mEascjk6xAqOE+moRIIYRYB8/JhzihsfwaMc9n9+wTiCWdS1t7lY4JgAK5WiUZUvJR7aFnRLS4kL
hfkVw/rsoHFb0a1FJINbKxncXlk+YfAEScpdHxf7nkzuXHfeeVjYzIGtVOHiq0prLXkOoUqi/FTq
q6x6mfKZXf2pKoh/t+15JYpD1r4Isnq2oBHadVm3yLDPX9HLzqatyvvMke/Pa7YNPCt5HK6qGB0z
hBHk5T+70q4eWW9ldqGbe1biVHiFXxnOeZGbdneSyGf5lMpUK53tWaQ/q8nn0vDPf19gE3x6Ly5V
klRMIz1drsakuWoGEBlnnUANkRjutoUYoBgnAzZh5JPlxMkAjl9FOyhCNnmRIO7a1U1Tp88yBMk5
xkSE1C5ltxFdWJijvItSVpvCwejYxdRcFixaOoN7xLgy9B5kTp/CUpAQ3/YkC328aK9nzGi/I2jV
mkHdUMhp8D5hLjcZ6sKC0V7KH4n2cN4OtokFrJMsTqfWWBaJqG95Qmp/Hq8z94Dk53fDa93wkwpe
gfbCFGXLt437JJNt5vqEKBbZmAvklq3kIDc3SyLAh+19On2fA7yoLjCgG0UATk/NpzoZPG3W8DJL
BjsxRYPgRLpwqKcEillPCXQZp899mNqSqFmdYdl7ozspw2EdeMTyJXh7HWkNoLbTZdnOyF2MQlHD
+zpwBfawmW1a2QMHdZ1UU70A3ZIzHi1f9ZY99WqwRskuY+QTNTttbhT4DDHc0FRQncrVanRzbAbR
UMDQMX83a++KCn0Ng5+nr+e12tyklRwOhoK5khOpgJx52RP5qUw+FOqvBHAea8hdaRAw4DrThKum
5rIWBrLYRvnfWF9PHFGmWKQT+33lRHOaZkXRQycSFbdUa2+TWbQ92+feSi3OURcji8qArZuJRkzD
frtE76qvI/E7T98lR+m7qLNg+2hfieR8lwRaFhAdIlW01TYHbZ/6TeamYBVg7VWVaEy3UB7nv2ZV
1G0fQV63C/zmVrEjd/yUZLZ2LPH004nkbe+aoch4qTDA+cS5lxTkplUWNc5dnFOWdm8F9nlT3zwI
6S8BfOAQ54lKUwIBfXFrRlct7UCbvv+IDEyk1KhMUWDJrRnBNLOZzOxtsA/LK4qD9xBR+jnR4w+V
+mNC17+SOPCTR70slwJ3CVmFjBkdJiDTD2rRIcjc8x3GrsRwuwLG3WSkAxSaj/l1fYchBHizUtzW
nd0M0Z0Uu5PIEP5geL9U4zNtlM5aa7CDV573lv+WnfLSzCGflyNrEfr/CfpwYTqpyCfd9MIcwJsG
FQsMjaH66Ga9+1dWwafbKqnp0r6EQuayD9GWMV6QWHCwbxv3ac04mCWt3pmU1ddU8VNF7tLuSIfD
eS3+gHknGRyu6pU6yROr5jKvYoKO5tFfbBxQSIUadon3U0alcl7kNiacJHIoa0yzoSwxFi4x7il5
SD7WNL3aew5T+6AcpUHHsmFX8MSt7JFt+LL4/7QdEXcUvD2LdomDh0jSpaROoE/d3uvDgRS3+Yeq
uVYacbgwlGkytws2KQ6VuwFcM5kam26hDqVzfm+E5sBBQ5up4dxHUGZAyJ856lH3kO1yinkfH8DR
zibfPQpEboZgJ+X49Jrap7G6yNiu0akucdl00zsqO1rl/LNh6YdyECt5XBQm17E1WSyEJTgstHFX
6qMziYxCtJB8Jq2NhxwctVjIefLko+pEmFcoJ3axH2aQE7BLdOSfX8gtOzRkQ1fQL2tioiSHFoWs
kbiLoVcRfZFQzKw8Wr0gPSQSwYHFbCVdp4A81umrb8zUx8+qaASXSAT7fRXnmXVYYTY3tCjb2END
mh2VP4pJcOMUCeEQgiSxpiQyogZzHB5QxPxNkq5bQ3i52Dpn1zvCIwPaWZKM6SL7vadhpFHkxkj0
T0596JC8FT2di7TiUCI0s0ku2V2maw17wQt9snh4V/47K+MAYq7DKDMJTGAIPsukAuGg4YSxd17I
1kVptXAWVwOQK7SloL9CAqqJvbH0srnbt/ldEYsq5QRLxg9PHwjNlaGCIAWkiemCxgM5/KrGnaCQ
gm00H3Ct9eEuZHIQFOGiQYwcU0eurlX057chXss132xFLBdb5+taGIcDQ97mzaQyYW2MG2DkFKPA
BjbBbS2CwwF9yhXTaplh33UYjdr6AFMnPJgo0shdkGu6581hM3hcy2PbuAKFjnSqOXdQKXwOruTn
1k/9+abzwlvZVfei0FFkfBw4xJZpqAXzWjX/bkQepudiZo1uF0EhsHKR8XHwMLTLtISsRpt0Zmin
xUs/RqqTZkLWYgEOWRww0ElasrHH8nWdH39ZXAwa9JDneMVLEhvH/rEi3fV+cSBB5FQOWoZEaur1
9Jj1n84bhMDE+WL6uVtSTFUGCGXaT81InMZ6Pi9gc2tA5aphGhKlJo8L04xEJe00xKh5aSvohAoz
pzQFgeMmKqiUVUYScCXynGElKttN1Akh8JHvtMiXgtIO1Muw38mdoOht24FOovgYyyRhkWsdYS9i
OgHncu1brnoz9nhtzm9QtOifXz6hPC7GKiSUCPcTVOvc0WNzISrFYV2+bCRJc5WK5ihspnVBMf/v
UvLR1lJqoaIHkNc7493wzZxt3VHs0teuq4hVQDDasMYHU+3Xv1SUA9tZ1UEOKhvI7V4tO5Y/bPbp
YXGgJWjDhAmqbbM8qcnhrhaCcVDRoOawWzAGMtuhARRlyjvqLUdWH9ej2vWqElV5MG99d3qtFpf9
VSv0RfZ/KKUKUpPD2xhsvwd1YyO8souU43C3rWma9Uy5dHxCFZ4Sq7Y5iQ78TTKjtaVwoDvO+n+d
Do91rAZreEHz/rhj6b3kR/oiMI9N5F0tHYe8vdU1eThAp+jQuRoKk0tkSs3H6e0KEN4I/Y4FRue2
igPeodXaCKPckG97u/gG7jfDZ6QyIppNkYPznTlhNchFwTaLDc5k3ZvqcBdDK3aaZOWliJhMYBt8
b46WhoFcM6iMlEvkzoOQOEk4C3KJm6fKabP4npxQ7cZMZkIMuoAydDmEgbYTGMTWZXdlfjwxWJO2
RaKVAOLRibvLcJ971sFobfRrSp5yJW5qEi0chxh0Mvq6M6DTlAQXRqD1rpYhbZmNgwDymXeesTz+
ZT8brUouAwBhmhy+Vtpet3xFEa2eSBsOIuhIw7BvoU2DahhjsLV9+NR+Wu7yQ39gTcMqaoyuRUPC
hbbOQUZfyY08FzpzYgs1OMD4CyRMGYGytRsvzMYR2IgANEwONIK6SPphwVJmsW367RcMIEUKRn5A
ddiziRoWUcJMtKocaKR0HNqMgdSAhEhrXAeRZQvv9QLn4hP1JNCVkbAIRC6v58TXP1JYtHIs/oW/
y9IaxSVQokIytpojuywldzQnAUZsX300lcqaqRM0DHHGMEzNCH5/hfWN9m/MpBrSi8QpS3QlshGG
onev7dBmJZCzhjxE1rwoEYqOzuC210Ft10glWa6MqT12cd3fJl7oapodPQnMkMVo7zx6JZgzi6bu
2bCyN8GjF2M2crfXbeJn+3kvGjCwaRwnUSp3348yTc8GpmOdHUryJInoHzYbGYyVAD4enfE2JTHG
jDk5sgdL5lCYqBr+QAbwrZYO3DOi2HATEVcy2VGwCpuSHDOWjBIyU/kqXl5LvE7Vld0tr4J9Ei0e
F4JiShVYtjQsHrNI+soI5VBifm0Qh0GU6kZHXQRRm4ixUo07VZquqQJ1gkhNyZ/S7FurN49h0ewF
mm0elisx7M9YrSAI5qNFZrvWuJNbfWckbw3SQbaMUFdyl0/nxTHPPWPvKne4dHViRTOBZ9fEKYzE
rsNjEHwu08t0/H5ekmjHOAxpKiUtBxV6hbRud1WdomSahkRwWoqkcMCR0RAeNUAKVSO7Lh81EQf6
tgDU61ATE5cIz9I4xmOd0gjnlNWBZwtkdd5Hlun0fW5DApoH+lTj3M0ntwguxg+VMRjaSQC3D6RK
aFKxg310NM0xdgpgtXZnalswsdzNrkTx+bbfnARyW6JpZCA1g1SCCgONHpT0bXLr+WX7A9idpHDA
LctalseY/ugkGGJyTTGlCvdw2WGd89V16eY3VHhKCRTjEzLLkhC5NSCyoU9K8zBWVxVo3c/rte2f
v9TiWRgzSda7zsLi9bWjJRhAM1ybykuEgnbyITbLlWXwTPVxENWlMkKf7HIA+3h6zJ3YZ7fE7Cim
KBP4Ed/TqeUY9FYlEKard1HwMloCIGD7/R7YTgvH5K9gFB18WYOZb8jGZdKPmtS2vgz3E7rOOxMT
QHQcF2F8RIpKsF8itTj0JlLUjLkKsZQeutyvUkFSi7n/ObU4eOjpFGSxie/LqP4fw7uI4OhrD6Vo
vqXI7jiUKMw4nXIGQ/Eiu0Nc7dEy6MZpZEvLcJzmUPDGtp2hOKEST8WoV/FiTMz2tJvRGw7LXrvO
D/pOxWQ0YWJd5LccVES1VKcWO8hZpTyh9hg5zaH3JW/xu2ZH7oAXu8IXFTSfl/quxTOn+tKHzDIG
41srvwZmYJsfqrrE1DzMvjXwGIE9+d3qo1oLVJU1+pbl9zh6IqbomrZp3wa+TnWMuEQ35+8CDG1I
O50V4o+O6S9ui8mg2VfEXamdX5Ij642tYv88BG568kokZ/Ig6KyV2pJZeqfBq8uw13zW1NALAi+R
ZtzSZSSjSUOhWWxVKAz6sYSH83qIBHDnYN20wRjl0GNRn8vyMRdyLG9iw2qhOLvuknmSiAkBCa7Q
xwhTvOKrFMOoqEcqx3rEyAMnd/EAl+nuec0EO8RP9M36flTjCktH8PCWL17W/zSNwCaGP2hHVEsG
yeN5gdvZiZOqfEtxPWRV1TFVWQUry04o16YNJge7ccKdKAO96bmoLjAM3cRAXP6oGidw0Kk9PHcE
s1eT3qnSLlgE3Xeb/VYYCf9LCLOe1Xml90mhhxbWsHMHV/7S3cRejteDZXYWJ9qXN7EbXY2iV1OR
Zrw3g/J7ylNopkwPOg3tKNxlxf35vRLJ4Nx3zojWlBMi8np46ufHRHopC8FL83bwt1o8znejWCmN
lO3QsOu94pHsSjz1tLv+lY37ihH6iZrwts+rlUTOmUE0M+ZxDYnmHRuLNe3lG+MI80OvlSikYJ96
d+SvRHFu3YaqnKgJRC3BDZV/KqBmAokOKGovqyaxZxGryCZM4RGQKrpmaRqfdR6lcARr5QyboD54
dDLt5bw9bPvuSgC7AK8svQUte9eMEPBPoxrec5AgQFoHp/1eeqwFsC4Ux2UKMrkY1TmBuMbtf8aY
JhL7+kPv4jrtF74IKrbdeKUc58bzVI9SRkDksNywh6O3vMR1m9j6g+FbdoHKQuO7qH+RWfc7A1nJ
5Ly4Q5MPihOgIYpUquuGlP2x6ZMfOZ1ah0Y9+pPnsBPhFdulc0I5t56WYkjjEkLLn4zkvP5h4kFJ
7jExkr2GiEtpN/PDKyU5F19yRV0Mto3LTfglvI+Q8AFrym1PwSRQ7iRXE0WkIgU5D1fjApEHW1Ur
tSfcjqHktO8/RRYefNjYG1FYunl6rxTk3Bz18I0OSjEm79jlr5l0a9VeLSLbF3g3n5Ge1DFeMrZt
TX2lyY9V+JfuxqekLbqgPx4t0WAKpw/1Neui647dz8X7X2pktrXBtEuiK6pCVG7NIqMalVhfcMkr
XDTumqmgWEHwfT6wCQIwSrYE3++C4xwep9IXYOFmuhkpvf8qwMcxXbtIS94gjgmI9iIt6a6n2iGf
ZF/Tk2M0Pw+ptaOleqVJ+iUutPZ58dsmd5LOIbHU900dsiiqmG+Vdt8lkds2j8Ei4ljfDAFWWnIQ
HFVKTRcTyzgEx077MiGMyofv53URyWBbuTpVykhvVTmADKzioSjv1Lo+DMmPvxPCIe2SWKOisHeQ
7JWQQ6PfNIrIf7Zx7rQnHK6GumyMRYU9wTuY8S3EFGDUTzrhJY6PVxRY+EIytm2cOwnkgLUwGzQ2
FRCIUQ7XrNRBvUV3gqN47O5tOecX8A+n8Ukah6qyHoWmztQbHbAmOileghf/3/l2otpQkX1z8DBo
VZe3NbarD64ry04jz7gjImZYgRC+x4OMccQ4Z7Bh+Sdq+KNVO2mxU6Jv51dOAEV8b0e9mGFqJtCl
XuKdlqSHXEsEuSWBC/HNHYVM8yiQcDbo2VEBF9/8OYme/04LDgmmCTO1uwWL1cpXGepcUvXLeQHb
L4cnrNE5HEinbCqsGDjQetpr/YVVfYVXyvV0bC+VO/YyJO/bi5YIkHQ7BPtl1jx5ylhOJiahQ6+0
+T5PRzIf5nKfdZmtgqXsvIaiXeIAomqiLJ5DiFqCIyqhxmYvHMGqMC98H9yd1OEwoUmHKlOYTU9o
fr6zjsUti7ckr90Nnoyxf8udaau7/4WaTGTmHD70YRKhZI/FJ+llYN2kw+786m1/n2B2m2ahGZVy
mi3jULeFleFNNKBX7Ry8dDhsz4vYBoSTCE6FvBymMdTRJ0rmWzzF623ihMmOEIEr/QFKT3I4dEtk
HXykGlTpj1b1zzzUnel2+o4Ng573YA09r9cf7jb/CsT+/37Epnmx6JUCgcuNJV3qR8Z1g2STcjSO
0hVLvmAYpSO8UW0fiCep3Ct2Zmap1EhsOTtn+cYYSsNjAeb3yE6e2eQrxowqOKW2Xewkkh2Zq1gi
yMJE6s0URmjss4jaA6g00D0qWE72lfdOdpLCYWFuTSOVZCj2T7lo5gauca35rGaTHEQdDOftXuHH
z1h9kyxRC2HhMiN7Fd4odSawe9Gqsd9Xq9aSJm5UBSJAke/mJTikTU8Z9+dX7bxzKTL7fSWksHr0
7ZUQItcoe8K7kYlB18kT6R//Tg6HE0ZcW0Esw9b1rsf73uQQdbAlywmi0v07SRxcZJJpYcgFJKWa
bLcgnZhKzSsxrlkX7I8AMBSZAwxdU+t2SWDISm+rdwEutJELZ85cliWLPFHLo0geP3UGyYgyzkZo
Jt9Nu+Wy9cMnVP11Depp2AML0QQrKbBxfgoN2ntLfWEGGFHdaarOnqlgCQUm/qbxyvpI1naokIJG
rTI9ESv1sqV8pqD9Pm8SIjEcMiRKp+dTA0XG5msv3S8YhN6Tj1xtMQMA6WwwkOjvShcza4x0BqvN
ct23A8asi0ZKbLoqLuaaoSGNiFTi765ahiTWGh0oGgXU6XJwl9+WGJ7QiKrTRHKYWaw2ZUgDLR1p
zBLMYJ4ZHNZSgNo+u24F8THz+XeAvVKIA7iSkCHMkwS7j0lkTfdjoget/CZpxyESVWxvmvJKFAdz
Sa2b8YSDz7HK23oB2W0qGgm1XdO3EsEhHJ76VXTiwJatz9mBzTZnHLeDgUQsa02n7ocuYyt5HM4N
YVJJ5gyVOuumrG+HfLhQlcxuQR513nveqhHP7ROPc5i3Z0Yz9mk07N4Dd90lY5iIfemLZNgevRpd
1omqHJA9Py9ZYIn8VRB0VY2ZMotvkNoOHpXQtEPrzmgETCQC4+CvggG4o5uaQL8sujfLz5gc/Xdq
cOGPTqJlrkw4VAYcpTj7EgzLBEmoOX6o+PxkEzyTZtMmQd0VbKeqZ7m80kR1pJtAuvo+Bw3mJGfo
IceG5PkPmXpFcd1JArqCjc3ALC8D76qKRYCkXFCMRgcDCUilcAPyutAH6wMzM377Phf+Wkal6XiW
Lty+771MnRy0NXn/935DBH3j58GjD0/1MYZVGoMfqnALS3f6cLIzjAfP2q/m4p4XtLEdvwniICDX
Ii0jrVa4Vrov5BLU03dqmorcfyOuRqMabngqjh6V8MMP+14u9DmXC7eeMVygR8FA/W3I7eWYfgc1
3j4QZRzYDnBw85s8DqtJmlRNTpbCVf0KZSSM1XRBzxe7DkWCh85NY1upxmF2oBCJ1hVUM8fci1G5
17T/f4RjEQv9IDLY9onFx4hl1OGCXEqFO40XRnsXL43diWqYNrU4yeDjQhMtTxiwBxmYZGXMX7tR
sEpbR9taCT4QtCrktccoLN1uZ4HYxS525m052q1rHEOncqRE+HizadmWqQEGNNlUCLcxRVYj57RY
hUtIgOAjtElw3QqHj21a9koK5z8D3tFzvYYUNu+BtcChfeaeMQ8zqtlQFpxmf1jGk1LcOWqCFHMJ
JIhjJQkKKGCL1GkuBjTyT75s494tmoC+cX5i334J5LHUqJOgBzUfBkXVhj2C6rgH52tPrpRgfx6I
/qAatRRVxsB1g8/XDZWy1KBvQk/wc3KrO60T3M7fWaem4ZQ39CA6h7YVO4njIMLoDEwuVCDO0FV7
bj6buAeVoWuISjjZjryDIqqBNZUyJ35TexUKTyohBEMSSjc5sIq2HE2L5NgJS6U2rX0lhjn4Ssww
GGTqCfzLoF+qyi3oy2gIYhyRJuxPWImgipp1OQVGEGu+M9P9nNzK+adhJE5AcZvIjkErOMhFSnF7
VBlJEEYGlJLHz5JxpdcHagnOv60bsQVSsF/7w8FErSndoOhIIbTpMfBzL8LwQEuxpc/NM6gshW87
m0C7EsfhhUx7UlsJzMGcQYANMrLYEDiSaNE4iOiXvA2KKMGscaU9Fku2C/Lqoa5TwakkWji+V0ZD
XRuOWWgyHzF8BvVe1uUCNujQScG8IEo5bi+biSsrNVRFfdcHn2sBJQ2UyptvTf7TFI2YZcv+3ktP
3+fi61QdapprUCbOFS/KFLeuxl1k9Y4y6/tiyr3KUj6dB7xNAKInkdxdPEe32yDrUElGyiz9mrT3
aetamHJ6Xswf9ukkh0MGtTCaOA6ZPThonwrt3jcPOjoL2scJfZ5/u1EcSBRJFoIzBdKMIPuKMdQH
U6535zXaNvCTQhwqjMMoIeBOS1fvhsIOzOu+kFFd2Qj2Z/NAQk2wolCqGtTkaRHMskOVnBYUrn6X
p/vmkB+HfXGB48/Av2PpFr6o/WzLJFYSeXaEmRplosnAO0m5tEJH6xd7LGw9EQRjW860FsPdX6ZC
D8ZYhmLJ8iwt+0p+Pb9Bou9zzqRPqqWqIP50q+TJ7D6N9O7897cMYP33c54jy60kaaC8dru58vpC
uchoulvUxD0vhiE/jwlrMZzjhLRs8zljcXfwRa+ezLCzx/qKhoc4qwUXJJFGnNckY4uKVg2itGw5
qEW6I7juYYC3QCORGM5zcpNaxbQwMbGXjZeRYQuHy4hMmDtOzbY0DVSqIx42X/v4KCuh3YCPPvtL
E2N4vopFEGxpecKCxVK6lWc/zp7O7/22CWuGYVgUCQS+u3YsW3TEpSwqoJKH0sirsalFyCySwelQ
aVlSlBPMWMGL2fSqqqJ84vZenJTgIoFRX0hkgdnHzUHARLTMGRa8foe3WSx6AN88ZCz5lyg+GKDd
ZM19gvUaduEeOfiH3sD8lX+6PpXEnkRpva2HT2stkMMwZdJoH4NjwiUPlo8biY+53dq++ooplt7y
jDoZNyiP9PtfWYXKAVsgxWVdsB2LTGmXq/FRnwaBiwr2jB9mPZEi74sBeqmLiXndqSmjiRyWEZR0
suMmFkDpNsad9o3Z6MqPAkxwmywLGhnKZVx6yqDaFlh4o/CuDHXv/Or94UA9CeNQrreSPKQRdEsO
ixuBTMBK7IH1AyoOxgM57Ysken4S2iWHeI2kq4Qq0K9G78Vtj8It6sk39Kq/7Bw2a/28htsejfcb
5B3ROMU3otJRMsapNXGwRoOdNqObq6OAMXCrrh6Gf5LBaUQn0+zqEjL0q3S25594M8RdGTxazijt
wlvjf6hH27RJvE+rxMKcTsLPSgFlwqLIGGvjhtpdjrbnGPNirSm2RyFl3FapkGWtRHH2yMa5YjoZ
wQoehoNZoi/Hm15G5Il2oxs6RumYX1vUE7qB14vaOrfNcyWbM885GiJDTSCbcdbEXvg5vpIP4Clx
xoO8R79CK4jM2ffexRcredxOLjShSveWoIruDaNx5LC3q0ISSNlqi/htSbkTmUjBMpYUBjPthssC
cy2DPTkmduSB9FgAXiKNuBNtTEAKFQHC3DFt7SJ2u1Gyh/QjTrZaNu5Uy4vcopYGa5zqo2rtQ9FV
cNvDTgJ4SqGlj0aUPEEL1HqP4HfJMUh6sKOX4TiXIBZsMGVJFPgLFo5v8GgNo4wXCyLl7nMb/Ayy
yyYQJuFZWHzG3nhaobQkXYcZF4WLSXYPWZO7CKP9So78QiXebGo3UdNchJ3hglTcToruEEiAllI0
r0bk4zz1UInkBDVDKNt67XP1qDsJphxcaS+xP++K+/m1Pyg/9JeAfsg4UWKGGjpFQ23670cdiZs5
Ckq8dEim7nQ0sfNOc5vo5fwRsL2TJylciDBGWVDQQsdO4rEmwxOH5ufCQWDsAev9Tp6EcBcgI7GK
VtahSnRgY3hyf/Gpzx43RA2Y28iPIn5KwG2vW5yvaVIeyAuD40H9HpoPZZ84Sn2LUVMCkNo8OFmz
wD9y+Lb9ti8w5W4wYJog5jcxwFE1ZEF3jEAVvmufdHTW+x7WX7UHpb+mtWln3ec4FVHni1ThDKBZ
SG8OBuRkxJeKi0o0l0SkB7f3ZjLOKnI6yML2pLUxBqWzg34OLwZQ19hdNIcfcpvT1jB9VxFiicou
M5ChT4RptI1B7KFobX36dt5tRKvG3GolBTU7RVJ20GoqmmOoYOB9ODvnRWxfGVZGxp23jK26RPc0
XHNww2sVUVPtdy/UIV77bX6lxwbcO6K5GiK9uMO3DpMhNGKs3tD5yCiOjSCVsw03p93hTlyzbRoQ
xEEndfYKyY2Gp6wTpP2F68aBQFX1mBPBPMd6Ig/VocK4WPO22feYT3P137Kx77UoGttcOBVsEHjG
x3nOd80rcp+kY40cVSlnfpEvTkwqQU3F5tqtRHBrpxlNUoWY8ePGVbzPl0/KIPllEnkfMbuVGG75
kEyWVNx72HEXxk6NSU+lYx20+8kZXYL7OAIKzGp7PC9VsHx8DNPRKY9TCUKpcd+T51x7Ov/97SDp
pBUfsVRqmuCYw+LRCNxwjHWg/pH6uM2xenQ2Ds4MbSTMzksV7BgfwdSqlve0Rv4KNbqVF2rL7M19
3jpqEItYFTZhdqUfB7OxMbQGbmHYtQZTSIwDUjVOG+X29IH2C4x9+mXoJtvJFfKZjR6ntGQ7FYDE
40r5SPffbwLYoq4E5LRbYmpgpzTFZt7LCkyzi+iZNQsUH+Hw+00aB7IhchVFlEOdrH6cx6u4KG1V
VDUrMgMOVMfayELCHsHn7MGo/cV6WEaB/4i2n8OGWO5NNVSxaNg6Wy9jOx6vQmlXWpN73qRFgjh0
KMvADGv1bftTl04RhKleaexj0QRrwaLxXab61HZ0WCBIa+VjonbHknag6NX/DlT5XtMoauc8lLBw
6I5yiyo41AsIrCRROa4A3wgXZVVZRfOU1cSADd1uB79dvp7fl+1sgApeRYXo7L2Cc5sJfpNHExQx
HnrP2DFq+eAyBKUy2mZ3oSu6AW5nqlbyOMcpBokaCVu45jU7WEfI88LL4nl2/xe+nW2rOynHeVAk
S4PVsKeNDvxyo/qil5iz8mWSRClulX3o3U1lpRXnR3NnKQqJGWKnajvfWEs0FQerw8UzaS2rOQb4
/whgizj4PKt5Ul5iXMlgujTu5fIi6dMO9HfJIEfXatjLGvKhmETsKTSuOidAReRsS6G14DonYbCh
XdFOLewF7Ay+QsPhUM1Djsxp1EmTG+htmdpqPybpsa6VSHa6ZqpUQYy5va6oOCJEMU2Dct48ppbR
tinuSyUgo039PAndInqNC5H9b3vzv4LQNfU7qKOAMtdQeYHYhchO3su7CTM2ZHPcnfeCbTc7ieHu
zBbBTXrIgLRB9R/Wrmu5bmVXfhGrmMMr0wrKsmzJfmE5beac+fW3Rz7Hix7RxNn2LT+6arUwg+kB
B0DjXrDuyQnJlBncMe6bplEN9n2ZQzqri25TTFic+z+oIkE39382BdVgv65VZ0IZvZ0BkupX/YDn
dEg3HvfXaXPfFbwZYbIc9PP5aAgNjnpryexNSh6dNLcFLfUM3Y6DP2HXFQ63XiYy+ZPGSClQhIOm
Bc5UftPGwd63ZnNXVijcguWSFGUaBhC6xiQfDDk64Lhch3F12Id5LSp8Qw4rHOZ9q8iETd9K9JRZ
UyYf4wbtwJYunszBcqopQnEtnuhFwwuM6Z0UkcpMbKn2wDl+RwVyqC6vRkqv+uuQQ3cD37iR/RxK
pX/0MroylTnQylR1VPrMENntWyhOV0F/va9PiyIT53X7sXeFwxF7Ow9NFA9wxMHHnB+3PLSCLby3
DmyoIhaa2EDmCHtryLF71Vq9PBSMHgxndia3tfOHyE3RBushujyErnRPIG4S0so+jmDjUdaWugfi
eJ5cwW4P5ke8gixnCZMOQB1H7Wl5tw+5eYNdEPm4qWgCOcgU7Jw03c7BbX1Gc+VznL7fRyHs4sOm
BNOmlJHls0Xp1Ac3ykAQ1OaRXt3D3LrlQdbLigQPqFFytqjvpVi3E40g2k0jLiC8NAcivqKJcyTb
llB8FPTMzuXu0/46EXbw4hxBoVhqwCoCJf00T/ga89OcOEPbVvz3utAsjhhi2egUhT3/MwHvIlMe
rVkkIH4T7F0wODrIWywVCkN/PIGz2rnY6f3yhElZnuD2f0LnP+8/je+vzgNMQVFqgHWCYkuZPwel
o6Xu/sawo/6GClYgHBXIgZhmGkv9QEKgvw+CDocT/RluJlmPWZo8Q5V/ftfP+IL+A9zV8WQ0vyJW
zTTGRYrh2KLysYvvFAMz7SBPntTOMPtLTPDPpvut0PibsRqSBpoMoB/Bi6br1DzOI/FOve0bKwzm
nyuLLF0oxpBRQefq6MvESAt8r9t9jB6w/0WvhzKJc/fB7IzC6AE3RdUx0kO/ksbr3KBm0FEwnMdr
dVjHE8sht3Ui3aFyQz4OejY7QVB92feIzfO7Wj/uClSsqMqVEUjy8tQ2RyWKCZejbgTO1aNCjhdr
hMtNZn4bauO1mUIxJStsCH7ZqN0gfI6yh6NuLVX0PGpgT6SEqN5R7BJqc/tLRmwOX+SfFIE8dK9d
BWiVkEsHZdcOKZNLOTZfwztoijkgfsYXLlTUWdFC5DfH5cCq4bNDS9RJUCZxvNArMiR0BmxS27ai
3cTyY5AVt3NFdbpuvxNc3M3kKAFJOnkWzNfj2sV2cK4xWsfwkg+s9omNAqEiSXZQ3hDtCo+jh8WK
8CLJ4pEqvrYGe1I/6cojDtafuAQEa3H/KUy4lvO6RZ/VIZcm1FjG79XwGDRe33j7XrdpyQWCj6zU
VBwStZ5Rc22M7hBeSU3qheFVFRKusJ1wXgFxX7GQka2LYoEt2jvRkR0snWmXTgc9Y+MGQ1GvEami
yvax8fft23b4FS7ng0g25WpowEALPw+hXOMq9FJHDdHcD6N9ahbSpsuv4DhPhIY7bsMWcLP8YMZf
xsgtqHl3259sKwzO+6B2JAWmxfZsDM9Vnt0V7fwUi5UX59Zdp053htbfRC0KJsbK2V/OTR5cQTPz
V/diayIlVFWAFsXCburOzikdfmoBuTtKCKpaMycgpJFs59E572pboBILEjs5bw7wyg7ufpKkokgD
E95o3mDulxufMxcp/NT+MY/LOmTQfbBGu7nRkI+kEvqUidzdVXZ9m6ciTKwkyTWWx6p5bLS/5A6D
4w5D1YKhVwEyiw+o7TCaR4kqAiLs4G+sXJoj9imIelPhYSwNZxlVF9r/hMtRJ5i/slQ9RwdAJKLg
s/VMVFpMaHIpZlS2Ctim0Fc+7rv49mVy8Q2TY4xCyPUWevKl23wNP0sQsQ09w7PeJx8mL/P+B9l1
xnw7vshfXroQS0YTwr4h9F5zQ2h+EmuXpYbEIyVrt71nmgg9ZZbu4rXMjKWK5lbv0bcx3Y3AaWu7
ILmeAuFIMCqStBbGAf1VN0g9FShnhRgw3hcPhiNhGHHuQZoUnRtU5ScFy/FiaohBL5qAFczoVOg3
+qJ7QU1k4rcvzMsCsj9ixYBjpy9DMWMBy0axM+NrUZuuOj8LlIzVNtNecDgeFBOtMYoUxkzK98C8
MUV33823f9/UFFQUobuG7wYv+kasAwm/Hw6V35TZrSzHBMT2flwgOBN0NFLPIdsPPX7uoA5SPs2y
t28FBcHxeGe1tSyjtNKtm8dE8xQMYlioYqLNr2oUpvx3pTi6llWrGLsYfLAo+tdISW7xiHg/1J+r
MbKrJfCjZPpLqzjubmrTkGoDVmXxddF5cvCpo25AYvv5XvNmLobM6HE9JOOzYj6oFcGi1O/z4Z6w
9FKXYtEk6/OCwTYGNbV9u/jhsi2v18bqIGJQt1YkARaJvbKqHubaiI7+VHmiHzqibd1Po02WJxPu
9np1rDA7Ta70ikV3lfR9CANHFQzbROvyvlNvU8xPh3u1fIVSLJXapgylaM3HrFgOqfkyze1tbVGv
UtQuMXtXSF3XLXn+ak/wOWmv579kgNePgtXvZ+XUInvIrtL6BjnHKLjVI39/sSgTOAbQAlUfBBmL
xUrjVOmb/gfKiKa58jPu+CeYZalG7PjHMoqQm8kXxvCwbwPpy9yBzxZ01Y4hO/ChN2NyA/ocj+XB
8FLLbqHVP3yme6C3P8h0iJsgFNRE2eAu6bjriraLqtIN3oe3ih/cRK9ilvkhepbvos/auXPkZyr0
3XRtXVNFBfl8ExMTf3W43JRjrZYbXAlNZ4u6P+Sncqq8GYOZiSVlf/6bqGqFxEVxSt1lmRkBSX5A
x+0x8yGU6CgHSLq9TmOmJBo2mcGQZTRmQPVG4YUuugW3nVSWpasoMYbFvcwilEEj4lmS+fIbm1Yg
nCv2c18rXYUtS5LrYP4c5x+L8KEQndB82l+9zStvBcT541ymSyKkAOrDh8D8YMQP/WjZvXaOh/dC
/nkfjFg6/jNCM5O5lKCJ5ybTcy1f9cXHQCWCtu1viItB/DcE5mlJ3dQwjJNW2ghAj6oLFVqWsYow
MfMPRruZEDTAHDxoGsgSf09EQYQhiBKCxFl7QfmprUkPqfYnWZgVBiPGFbcm6rCo/dSB+IRzKRzV
7pDPhL9tc8QKg7sfSjmX2nSBHcqd6LAQPqx84bZ2mY5P48hX5SnzhMRWvu17BHOvt35+WT4ucJwg
xF9lDJYJsLHBFKPPlFyot5rNq2NlHXd1SJI0hwb7Fkqiz5J8qskM0ybbrQC482qEUlq0JQCGrxKO
T4Y59HhBRm52yFzWcCe7BoR3oLpz2l+/7RN1WT/u+C693kZKBFwxhRqEeC9pmTt3BAjlHHy7aYEy
d6VmuwTZzOJrCdnRQ3ws7gRvapz5LsYxOylssJL/Z1z70zy+iSRKZa3RYgD3sAvmmaXly9UfPVhe
Nu9NnylmFEPrGSjVS3UNsTxbeu4MOx1tNq8dhjEp4Y/tmcquE3vH956GWqkDGce6qJ40o7CF8mpO
iYL17SeOlW0cdwRGPo1tji8zdP9kSG/Vh9QJ/B8q1qlb3ZCSp8RJ4Av54jCCCin7FGT6Fz/SDuJo
x4krHZAr9MYj+pO/9bP7V+eAH+KaiU2VJAVDZUVHKGI5GVROn+CQ19q7FQsLclSGiQYvSQe59tVp
ft82rUT4IrV6HI80qlRmEXtzyKsPcX+nYiR3bPmx/vB3y8XRhll0FerMAFMIHZog/Xqw7Gg67oMQ
tvD1CZ065sWsAAST0JwRpYGR0judcjYGqoKK2Bq+TGHq56W1Yux+Lj/VlR90L/uWbEftGCZoYiqx
KeIZ5dcbGB+gYxBMNR6RU1v4T123H3wzUEYQWIgtBhTfUF9s20d3BcrFtaGgVFVqIK5lDbKZn9/M
98OZRTIKtDvZHDZ/38rNVVzhcZ8JbTbWVtIyvPluiZ5NqiSaNIj9AasTZKqaLCosUDff//e5NUO5
92lwJk/7gBd44t7aJNiVQVxMo5vBOEkp8DT9yyTe1q3hdsE/+4v2G6N0UbJkQzJNXrZGToOuGwyw
uBVfm42N0mVnOhZHK3N1yWW9GalPvexux7gQ7/8PJi9cMyQFVN0aYCbXIYbi+kxGS3UFXP2YkE3P
Zdp2jAsc5/1NNBSKPraIcbvHJH4WdYL0GNu8CQJX5nCOLiuN1YgKfl9pJTsUnXq6zsarBt8hRZKf
2qy024y4F7dd42IS5+uZKIdFGwByNF66WsZ4K0cz/mC4kIlP35/bxPl7DMWCyoiwTZKUQjHZyYVj
mn5qTaoohzKG8/Mwj0ZokAGnKz8K3b3RPvbRx3033+TylSns/1dHN53/a8oQ3BnTwZo/jN2I936i
4PY3RHtZMi5QD8UsaEXmasqd5A8nBM82ZCvnu85jksXzUTm1f7t63JULoUVDE9B36Sp4X7KDOHJS
wVDtTHvaX0KKKTTu0kX9ez907NT25+nlh9z0V+0mv/5/ObR8S9oiD20kJEAT++uivR6pL0bC6fga
7DEarUVK8ftyndjS8EHov0QCEUFQGBwxmPPYLx0KS9wxkOLzYGD+hRK08ZUo9oG9vzuEg/Nd8kNl
CkFiwvEGc7bN/Jxq9wIMiwLiQ5vgOr7/TAylpRtymKRWyzdFrTE1uC0ec7m5DtLMMQP9rEmtn07K
n0R8lwPMi91LWT0lWgzcIk0es7m+UgL1ClLEBMzmu9UKhuMJQ1VjSw8AY0JveGpKW0KAGZvlMQhQ
VKf+HYvrHFs0uSaoHTSw3Hg5drIXQcXkjzLfK4M4djDUWFWyGgYp5mEejmV3DqlB4xTpvSn+WbpS
rEJgRCfMunUhfpc65n3sZIuj+8nDeJUcRKJ2mMLkq4GGLkZrdg/M+ay9pK+CkpbTusJD85m9U4Qu
NVGGCCL4kuuqlZMpZQ9lUCq01QbT6DXCG9hW7IQRfJMapmN2fcr4tT2r0ic5eFRFyRGl9432Bare
+3RBkTn/pq60YdHVLICQH9Dejqer4Wh4w3l0Fy/xrBP1zEjicbFENEoaROuAZ7wrXp/KBOdrfKqv
oeXhFqQM8dYAAYQuFvIFsqqh7Yg7WWLYdanJKhW6r9U1+46vnfAhPldX4h26wJSzgjGu+qP1RH2D
/Ca0vQBz521eqrRqZACP5wW5vuUoP+lQz+yc1M8caobx9v1yAeNu5KCfpLHOJPhk8j6EqG6c3Ckt
ETkRGPzbWa2OKIUbUTrTzdK3Koo/LEJcOUubER65zbw/beGfyuI6UGJ9AE6IfIulHttas8vyLvxa
UfUK210vF+fg38tmrarMumAmuT+eeIbn8FTjgTj0dYKnqNXj4vQgi9HxgsYhiEKGx0VFDhZpOSmJ
icXbvv0vi8edrlQoAm0JAGNEhR3Fz0lzqPXHtCNqiynv5h/H+thMwrxk5oRu+XlxIU4AfahkxEA5
5uF/VCaz2ijuNm6XcBJNBXBqfBpNL23P1XjaJ8LteOaychxRzCPknIUYEFaKz/juPOIbuOprW0ID
f9pdDdJDGFEfCex78y3RXzA5jhAmaeqGCZjj7FSn3AtOGXRS4O4nNtUkpSYbbnMv+gkhuS2hmorX
mcNQ1SLDSCr2Pjw7LHCHaY7wfnJmF81rHnVTbjrjCo7btUGYR0PoZIRqcemrdeCUIerRMCpSzUZ3
f/e2HXKFxW1fjgf1fBDBgI1f/4P6SMgVoJ9Mg+4WE+yj1IpJOG7numGe0maGaYNxKiCOkKAAzjCc
HOOKPBlLSb1GbwYdK/M4gs91QzSlBea1UficlPqjaRBBx3YgdYHgtZTKJdBSFPHAOb4OLyybn7nD
UcQHa5P9j6tI+AcvrYR2bD0RY7hjL0PvsF960c1M9aDP+FLuhYp6hyTW0OI+wrJME2ctw56Faaq9
q+bkysi14unvHNHiiD6PZs2UmWcIx+Urm1kS+Z0NYfj/7eN4k7VWm8ZsXj1nREkWdVIKNDXBiJQx
HQwXjw5OJlanbLYGp4i0B3FGS50mJsRjF8UmfMOboYczkjLYvs4f3PSRzVRnkXd5io5Me4BKoVHb
x7FJJYsFpnWwGAfawKJ5UxXe/tZtXtGrteQoRCwEWZNn2BNVD0Wc9nasz7Udq9/2YSg7OOpojHrJ
IByB2rzgUJsntT7s/z55kDmukKtKgMwOAEZHP8iO7rDhIt1RtaPbxsbMimP+TCCylXlzj/1cuTeq
Ankldr3ODjKKZ0+z1x8SN75R3MgvMGIkRN4dmXeIHz5PHwng/S3Da9uv7r+wqUFDzdz/U+c2Jz1y
RC/1mufqCmnW0dX95lPsk58wm9f2ylyOSKAaLzKhQFaZ8aO4ezhbh8ROXTp3QhnIsckY63mNqRA4
Y/WpQmlweRNRlZv7LKzz40RluZX1RsLmobzaxJiz1kR6VX1R/6iTb7VqzNQVVcVdlqQCMyWRIfGU
OMrY21lEkNL+4dL5maKGKBVVyzgp1a6ywslSwtWp/WAnYWWEgB5icdCZEe25kew0fBRUd9+pKRM4
fkjCoAtKAxAttC1Gsbazini6I5hb5ydDzUUs5sYIiDlDb5N6VtwY038xhlernP+P+EXna3eFZhDn
egJi1D6JxmlcCJO2Fw1zwgzJUjDrgzsnaVcVSs2qQqU+zJxsiGtbhBfs78z25l9A2B+x2nxNmQd2
6eFqV1FAVNi9eRdbp30MyhDulBSJElZhBIxeVW0jeVdQgkGUEdw1KsStpUSsVURZUicSExuTZN2O
mj//m0voslbcQWGBgSiyGlfpTp5t9q2BIpvH6INuQ8cC+mHikQqRt0OhCyJ3bupWH8qmA2KhBXah
XAvlVz1WHWm5NarQ04oYs5+P+5u1fe9dILmbNhEmAZlNQE6x6JmzgIGoX4LlPg0Hfwq+72MRjsGn
QXTIV5QF66DTujTwCyM3nCKo5MM+yusrztur/KdJfCeRMgfz1BaAGZpjmUPFOD7OntV63bXmZ69z
RUsFIiQH9UWfrljV+p+NgjGty5/AnWVBH5oxS/EnGGOBqfWLHfxRmcUKgTvIuPKKOV/w3Z2F84ua
xnYm95SE1fa1erGCO8hmh/h7YW9Lk5y7OR5Tk8Xp5WthInbs7aeoKqqSaMgK/umq9to3uGKlHvpX
phSoKGAzHPNg+ImbO1FnZ1eDV943B+qYveGPX+H4Z8BQ7VtjMgDX5p6i3cThoaXS6JRJ/BOgHEN7
vI+NxtHVKzz3NPG9MWF4YVzZCp5hhMgJk0egDtJ1RM71ouzjgju1hNRzOTNZ9XMW2KxJI3nuMGTg
BQWdDgtkg0doVAwVkbZ7W5rIrSvn9WOD+CixsK6NGzxIvuyNh+Jdfmg1lOZIkJJXv7SdLZDD5Clz
+aMgTG3Vqmw7y39SaBgZJ4mK0t8wF2cZdxJqjJPWMhErauifxvbYhv/6K4AD4K400ZhidMcyAHxm
P1Qn45i4+sfoS9XYOWaLydc4BU5DaU+z++QXpuRQuRuuLpRGSRlqFtwU7UEMzmNyJdcnIzury79W
MOXAuMvNmLo6w3h5SA2joLPKGzfvHGl62Sd/yhe460xI1XFSB4Ao3dFQz03pqRb15MmOz86q8bV0
lilIqIzAqrVe/pmdrh656X+MG0hN+aHfUuLtb0PdXxeOr6hbxEkZxQh4FbQXG7s4xXCOyI1VV0YY
8tn0ixvyc5hweIWjEGtIWm2Ycaakd/phQK924pon8SQdWJYr97ODQES/pJUceVSZJGXTiJ3rkWzS
fAkzsgen8RZHQQpUIFOgb+42blE50qiEJUqEGHBWrx2rsnFSs3IyBV5pUPpAhE8qHHlA3ErooxT7
Fy4nS3BUMcRj2vt9v6fuG4UjkMUMtUqsATKe5TNbPu02vR48lpIMyecDavE43phNo5mhwo/7OuyO
VaPbjfWsapAxpBTfSbM40hBQNbM0Mcxq0EB0Uo4BajXswkA1eJ47GSqYNWpuDrVbHIMESi4nmGfe
OBMy8dJ7M3lchG/EZjFf3mEQfjL7ICyt2fWwqsbkXMnNz/F3GYMJJWe+LnG2oPxJABJG8Q1gaAtN
J6OGt7eecCc76VV+jhBj4ZG6+QfvPkfxaD7if/dRmRfsWclxSICxlSKGyjROGTtW+amGiaLgTLpf
Vs/7SG912n89zW8mtzeBpkev3g+FgvP8uYQWzXKqD+Gh85TszGKePwjyOVCOQvoukE2xgH1B8djH
0KA/7Fu1uX6SyKY94jvT5BUKwkpNDVkw8e6IjpUxsIXqVh2eLOGxDalAYJPuV1CcKQU08iQNorSO
LqRO2txUkGvfN2bTA1cI7P9XIb4GZeQsLCws1vypSu4qaPENwvd9jO07ZAXCkWCqR2yGKsxIcEci
n/s9d/rRzl5HUotHZbQX6mRtMuEKke3hyqwu1qIOQ6TB7cUXXb9Kqnc6xCQUqhmeWj2OBpvUWgaB
weQx2m2L3K5KL9Qbd3/9KBSO+hozn5faAorZv9eD75F4F1Mv+wQEn6GDQm1pJBoghupBbj4V1a1F
9YZQXsDn5MoAHQhTDVf7URKRevWh+mI5g9PKdukXh5hKpRKnh8/KqVGRFmkLwFy+MZuXihpDQS0a
FxqZsdzMAlu0uTg0ynEoDsNw2t96gmssngBqKSmTABB1fq9lN1l0F7ToPv1gakRRInFg+IzbYgXD
pGUAsqwnSczsMH9STVRjl8SVR+0JRwVTqy3DHGNP1AmPZo/y8G1/wbavnMvJ56UlR6Vp0O0MACaE
gAl7yIXZTAAth0QOdJarDwpKpEVK/387IFrBckxgGZJWZYwJ5EN0zz4+NE87zBgQV0EyiXJsEo1j
hFqJGMO9HiUJRipHPBB+nRzVbw4Q1PzXJTLsQv1pm8Urexf5lA/NDNvQop4b17nmRerz/rbtu4XF
Z9vULjACHXUxjrgcpfrdrFMlCCyoeRP0rGzggh5onkkGxAsaR7MHV0L/InvLKo6s3a44KMSppazh
iAFPflppMTBrrH1THa7NaSS+dikI9v+rC85ACwAmeABihoDz9LUnxTDe6qpxu87Yb4VQp5Y1mSJ8
bHQGN0b1pnqa0XiMQcDEau1Tj8Un1tS4lCsjYUDV1TLdymnridK9WlIC9cQFZIlcUNCOQiv2jHta
b4IPIHf9GN4YmM7K2qnV3KbcgDKM44RCNUpribFHC9T+y0Z9abunsc6dAOKwBK1uv/Gt/JtjBMso
x1TNYBvzbxlKlsVdqdrhQUvt4cy8vDkUTqO69HxMcf9k8fm3RsHkjopFkPOrn6AA9mgcZFc8Usnx
/evWei25XDnkPDfx3LBTJeROohh22B8byNHuE9Hb7NKvbv9KvSsUqQqHspzYQuIR56Sg/FBwugBU
8ePNI3sQXOFpH5M4y69+u4Is8qZHAvCVLvxMPVjDx/3fpxaO44pcY6+JI0xSx89CVNlt8F7HrNS/
A+HoQkP5rtTqMKI3MdT5yyg7S0G8Re0HQ9brGVitUyPI/YASKDwiJomDsNvPs099mTpy/CmviQuJ
WjOOKxZTHdNZZVjdMY4VCOmeoWJBrBnpbBxD6FquzKOEnZFvOlTIF/7U2ZJhazeTUz+xidEtkn4U
qEwcWI4qxua/V2GK6jvnVQzGa0JbOcyQHbVcg9g1Ilix+LQO9NEXy2TBinQHGRg2HTLykWEcXaZ7
x+bm7jsitah8imdQgyEcdeBlsa2fDR8NclfdcXAWpDosKPsWDhmPEd7CV3sXyVJkbc728QFjlmUH
cecdxFwXW70D6rUIEfXAkRRqJwnq5dURKi1KzGwBbF9/m2a0SY0fu+zc9kezvani+yz6rEKhYX95
KVM5Min1MA4hXoCPquarKL9T8m+6TNXpE4TIl4Cb86TXCXv2aLKnIDzMMSWAQxnBfYVUZS0ENbuz
Rsxp90QPoxSeBUd8tzywEXj1fe4nN2RvI2UVRym5VepJowB08IMGTiKjnqx831xpXn4aT5pqFw6l
6fJW2fXX20zmCMaQtahK2dkbHaYzDBUm79VeP3CT+tD7wiH3MeQcReGxTyUriPBH5njGmvWkmtiN
gBndUAmz5fxOFs6m0RNPWBTB8IkfLUHRnLYAqPPZXKzUCxK3+NJ41W13mL9oBYXHwvedbwk+8SOU
cpck6Md2xMOElEjhd1/EjzGGxkfH8k4PbcHfP3KE4/BJn0QLzAHTxfDgOKmeGsk3o5X/3eeEwn2x
lFUWm3ikQxDXv6+WR6knLgHCFxSONdrMWqKMXadqcWAhSN/3mPtR21FGKXkSR5vP6miDEc54M0VW
rjnPyK7LiY8Ch791AY5A6kbIgpC9y4wO+wDPfHF0MDDDze8T3NrIB1INFpRZHHloUamK2etLcH09
yHdWeuoEKoTb9jNUfKiyoUpQ8vz1i29RUsnIqgBGGVAm/JwkRKPSbw7qTwBekyGuDAgKyAIY8GXE
QZWOUA5FOyCTD+qvqKLu7RW7gHEFvGmetkbew5pZPArWlWC42V8bxEKtVUQaIeodSwHHpkRHD+uy
uTdPGMiHml2mjfyvtTpeyfxiEXdIO6WaJ0GDRZZxEwffq/yMoTDE9U7uEXdSG6MNs9gCSImbQgGZ
6qNtIeEr+6UvnKhPH2qT2P+vFjAdqn4UR3jEFB5q5d0YHWbqK5y0iDurWRNHdcniwc5nGezMlwuc
VdNmr2XGvUT0r1EWcQe1EgRjMUu2ScJdZD4Y6bEmsxsUBnerd4kZVxM7R6VwO/UfptAfhqc/uXMu
vsZxQbToZYvcBjs9p7F4rGbi99kyvL1Df/4+X3MoSOMiLiLb+Al9Ysr7un+ayvtJOnXU98f21XNB
4nigqWMtViQgLZOvam4ff5WUQ0E91P/mq+MCw1HBlKQlBOax743740Yw7w0PzTEH1RePGU4TxQYE
W/NqDLEsWhgXB8BoSs/VHPuSJp/2nYDwM16IoYdM6qizqKA2XpT+Wx4fWmp8IGUFRwDDUqi5zmIp
ScMD3IKKp+/7NlAA3OmX5k7rBMZn09B/FIzcQanjx30Iapm4I5+IhRJgPBJqVarE7iGRI5T3Ijn9
lULhDr0pmxl0QWGIesjuhePgQoESX9KYppd8gSgBAvm49kgZpe1PzItbczyw6IYlCzNsU4xTaF2F
yrNoHpfgozV8NqaHwvxczf+2z+LXW45XXTCDvE0EFec1qo8C7tUkoUaiEi7ByywokxE0hYyVTPqr
qftejC0RHlIAHBeYXdGlQwQTlCrxh2D0mqohjuZvHrN/bgwvrhCqao/htDCiuJ49fEqicCS+Gc66
zcYcWphRe9x3chKQGb26quNMq8s+BGDnj/hkzvAJGVxXXu/+ILiFuEd/k8i7GMgxgyCmSiSlr/7e
nbRjcD+PTvGMTpL8VPv4Wu1s9XYSbJkIUoljZnB8MWqSqGkqYLP5KuxvLP3Ksh6JpaT8gyMMMyuC
WWHvNjoasm8L30Lpvef1LxhBfEw8aF9lTvRnCbDLcnL0oXdBG1YF7GIJguGUPuROZ+u2dZC8+Yrq
BCFud37cCt6IikAMcQD09DmPvivj5JSdZ5pPQ0gFrOzv3gkkeL3kag7QuxzALtG6z/SDoX4qlet6
fFDrc9uFVHTMQuw9NC6YMKNkiAtmmHoIj7BqukoPqpt8yO/xwXmYBo96WiTckW+aELO+yAsNrlLE
Xp0/htAxoYQuic3i65kkKWQDyQARN3hCjN+16bUJOdJOPYcZVTDzmzzVTzc0ORYJ567vuhjb1XrB
YbyRveakOhnKZg2oybvzy+IUkE0JqfoWKjzj9Qk6NcC0phgbF/8zO901HsKc4D4+LEhaIf2HliFn
Jk45uxn3XIUjEsEQq67TYSlzlfYwHEe/Pf2BbPOv16XJcUk7pzOGS8CwVHmy1JdcpS6abQ80oFIv
qwbmSHMAhjHEOF6oQtQxUXe2F7d1yoNe2c0XdIJ8EH35evlOF/H95qvtAsvxVdB2VtabgE1O6L59
dREMKoPMjXBuDpQQP4nGhTlmkuuJwNCal95j2xW4cmUvh/ya5YbHPzvVP43jUyJLPAVjnKFEsUZX
rCq+dAWa5dT3xDXDwoy3HnhB4cgqDEYpThM8UpVecULNw7EevNrt0btcHUrRNp728bY/tC5w7M9Z
BQhCJo9Qd4dR+nLU8pcoPyXquZc+76MQ7sjnPBroOfxACcSnUPcjeCLZT/wbtriYwrFUDQ37VGZ1
ubOTnfLHrkC5COQpXWXGmK3uMF5ljkSds+2g4ILJDF8tn5RlS2RKwKw986H+/Fpq70TPlaecRbd/
F/pkREchcgw1SEtaNi0QW2+Aqg+KPFrUS8n4hkFeQC3s6jGiPyiY0+05JUcnHWZSWeYC0MFHwtNN
3vUK8CZImwinJHH3nWU7OLisKUcirdha2ayhoFuEFnCeY5jsOV3uZ/1R7m+LkQgOKM/kOETUjTge
WbmH1N6oLQTfC1/sWwLkrbDUK9//NIlPdqgwB0MNmWtqGBLfHwQvvM4+SOh8pUVtiRPNJzrQvW9A
AgEn2lh8s/EM+b2oeUv5r9VTOJM44rDKNi9yvAI4Ij7Pu8awR4WgQsIP+PRGZil50qpA6MLHOrud
WGZ2OJn1yxDHzoC92ne733wrXTaJ4480WCapL+AK2YmJHS9fqi/KbYtBEQg1rgbV1Qg//83H0gWQ
I49CLDvUeGCnwg9VaSf3TIyu+4Kilcae/jEhzdHcBA71iUbwB9/bknaLzOa0oi55PM7TrRBQja7k
OnJkYRXmMA0s9kBVZQBl/vKQO8hoC+lrfwTryVgKf3/v2E/u8JPCUUY8KE0xMmfUi9tsGG0pP4ZS
A6lb+49Sbpct4+hiEYd2MA0AaUrklpl2SnMqcbh5fvEOaOgy5AktPujVS4wcNlJE9nnyXDXv0g7a
ve0pRWPQ/ppth08rIO4mqWIpElNWWfffgQbBKT6o+LhEzsClWtI2eXYFxjnFVIv1nLOimVq+kyPD
sQoIvg8iYROFwvlBqEkJOoEYSvAsaJ+C6bn/1wLbjPdWhnAeEOFlKxNYfboUXpuCbhvRt7T75++2
hq/snwch6TtWXck+uCrMtojKY+zodnQEJVQe1ZG7fT/JKgyDDpyu8HIZ7aBleROPuDPuZq+1l6v4
8FU6s5CT0j3cJPUVEkeyOSTf8PEDpC5NUK0n2y2SO9VZ01FyPf0j/2sh3dfduhjGUeySQUqskQbs
ltV5ZVZeFb3uTkLwYX/DNkl1ZRV3lIpc0frIAoxchnZh3baB/3cA3PGRzHis0hEAhi44ZZ7e5lFI
1ddskujKCO7wVIGZpkPQswqJ4GD5y7HA/fd/pF1Xc+O40v1FrCLA/MogSrKc7bHHL6yJzDnz138H
3ntHHJgj3G+2dmv3wVU8aqDRaHQ4bbW2ciV5AYquu5vkGGIaABvRcFk6kVJwZ8qUQFEoZVCKYqpR
ovQjMPZ6+9kgnzN6oMKq/01n9iwnn8Uyg3Ks8Q+rEnwfpi09jJUtZw7dZR7oe0XReIFu8HzizaKp
Ifon8Caun5Lseg4OlxfvD3b8l47r9Pc3SFjqEppvAaDZo8eqiOtnCQ06jDSyuhYFCbct7BmMS2cP
c2JkYQCwsPqR6ehFlBBUEI0HZ8flw3W+2iHOSFQBCrBnpg+mcZXmyJPetYOviwrKRBvD2YZubmM9
MyEKBcrkZyJTt+0IrcTgrIIpdXEmMQDVN0q7O2GAy6GvEL8ljvaFTZUSFW8JETkzkQ55raUGELMT
WCjhxsZHpgo1BcsO474WhUREG8WZjLENQZKvYaNQzbVX6OjHgQaWItSIyiIGIWYDLukEZyPkqWTj
iQD1/gTdDXv23qV7YfGdQMH5TFZulEURNcCp3L6xGWEjZj6jDO9pQPUBuxGjH/qN6CkgWEc+udVk
qVGEFKBhD3JI9W7odsFyFSC7etlWCFSeZxJPw7TrrAU4TfKWWU9p+/Tvvs9ZBxLGZJlafD+Lrqzu
oQj3l78vUnCDswyLlkcRyuJZwj5oEIto/cgNffVRfk0eJpBIGa4AUKQOnJGI4hT00xQnSs/c9FPf
nVh1Tf3D8Ij12NUYgIfrEpkf0cHaDmZRw8RIJt1SQVT+u1HHaOCUmMUME1jR2qY9BlzT6RTNqjsr
g0PGeKckFihw8kfTGrwhntFdgdIfNdrXsohSaHsNzr+Fu2CGPFWbVJmwBuQ+mVErl51mkVstFJhT
nSgIETxeABL+TCJ3clVH+zpcGV6M/iVn8YbrePd3b5KzXJwyIf3fhbXKIJOX0LzS61c6/E1efLWN
nPq0CWtGr7GNQ7az+p8k//pX+nmWgbtjujYLa3NiADgNxn7aL/4CgdCLMLoUFJTFNRgyElGt9x8e
DGdY7qIpc3MmJdstlEX7bEoTWsMXP7xTwCIBx14gJNuIj7b/jMZdM43VDopMgNa4SIOCzup12qeO
5rHunsBOjP8hiibSee66wVjUOFMzQBIMwx2XV8VInIm+XBZMIBcfFixoR62RKWCdg1/8ORHWN23f
K78Wjo8FGkGIGR8jAKKT6bOZhYzWPnNDL3U6VB0Qp//+F+Ts72+uMyhnLqiUK7LOzIWRfwYDQoJR
MGklsMuC7eFjg1rdmv2kAyOe3zT6xSrvivLh8ub8wa8+y8GZh1o2FNlgWkd9mH2XqVx8sHzWHWwJ
PSmR/eNLoDG4K0gMZvBbrzqQE7mSUJPuyAfrOtrj3RXZ/ZUqqJoQSsgZjzwP4nEsIWGN/CrrFtW/
s2Sd4lRHcVx6uzf1bAsVzmYk6hyVINiDXqjfZboj42lKDpXx1oLLjeb34/QVHSr25U0UnTDOcsit
SrtwASaV7uZpl8wi08SupQumSeHsxJBLoYabGXfjm3kf7nvkIKOXAGljcKe56aMw/bPtBv9SSp7t
BqSpJhp5gJec8hvjSbNRtwhPnz0tpgdyL+9CPz3IuxqOqsg1Fpw5lXNJVL3UZJPZfM06arFXpddt
I7guRfeKytmOPOuiUWa2g+XfS5RHwcz7mDJso+r38K9Ug6e5ydWqk8uUqcayB4kKNUWybKoGeJ9N
laiKggzZ7y5cU7ZVZ7B4SgtiosKt8ZBA+RN6y/4pXZgE8Rt2fD5o4hmOjxkubVfUEgFcF2Lkrhbb
BF2WoKTN6psqTwXnanujVmicMmR1pYw1E44xNhTusl9y2/hPWUYvdAAES/mBFKRt4kWegaaCfxSt
gS89asgwXnN0zV10JKOtixouN8+ZAsdbJiCRx6ig3zcvzRatnlhEVD7+t42ejQYSBYe2HzQrHM5A
GaUsT7qE94X8FlzjjvZCb7BRAhXiEJuomBPRQmwnnVaAnFaidr83EE3EwyK1Z9CbGTsLPJIIEvSl
DbJCP8BIIvR3Cuzkph0+o/IxtyAduhmeCArs++kYm3VoB7P87S8O9AqDU8koM0liJcDQrUel+9Ir
gsfnpv1bfZ+zTUYXdEi9M5XIf8zSzxEzPYtY2B7KvvLxGP9SPL5CXB/CNi1ZpDe4bg6tY8h2MDrq
oXVZeLK1dqKe6W0nYCUW5+aEsp6lC1s2KASrESVXSoIxMGy4u/EJUR2B2RVpPD+wr8o0nUjsCc+6
Gxf3DeytRwqWCsV7nK+E7/dND3glHefixI26KIRFPEDlN9uzl+6nwga7uad5yRfE4ZzswahtUAHt
LivjHwzkeR85AyKFhgROYeyjckt/srqQwUDjHGYuMJaFVkRFLtxFzo4knWTU+fwOt8Q29cje8lRb
7iEhIy0U+d/bJYGrdeXMSG0ZqhIzu4XCFxUdnGT3XhG4M5/CA+hI4yd9J9uYBSXIvwrOIB+da0xF
JzVTVlJd0/Axbl7V4eflndu+R39tHB+L60wk3ywksEG88dAF7kD8yipQ6HWSRPPGBEaRj8ZVUUgj
nSGZ5V0Yn5pKpIPb1+ZZFPb3VXVS2kMBswXXZpVhnpTihvcFcVRXvx28xUMivhYWnG9fmybRMERA
tjCi+nfEGBVyOYkQgUiTl3n6PE1eqvuLdDUlr1US252oKnt7Cc943PFWk16WJMpeTYovY3x4+HhZ
Gf5wXZ4BuGOcaFlSkhQCld6yy77rjvIi3TT78NC7gU0jOznGrvxwGVQkFHeWyRRZRmhBKCuS/Way
DhMV1Vj9wV6c5eLOby8RPQ97yEXRmFLt4JoeTRsSwdEWTy1hP/jDnaYSDTQSOgKa/AwkkzSqlsUE
RwocOkHTf5ms0mvb0a/z8jXV06Os/F1/+QqTu9ayJoMuyjLzvgO/wDg61BzOt/n7JLXlc/xyecs2
7dIKjdN7Hb0HeTcBLSpv++xBWxxLNNNx++JcYXC6LsP3MCIJGBhtcyLguAlQf13sGYNYvrNc6+my
SOxzlzaN0/wptIpA7wGXpG+Fti+S2olbdzZFjT3bkY+VXJy6F00e6PoCIDggnauVNqvzzv3lRpu8
f0iJYtkWVW5unrEVKKf/Zd2BP5VtmJwejPZL24u6Di4vH+X514aoUYdkBsCUPHd9bEvGqZ1vlkjU
ccO82o/bpCGMLCumDt/pd4s7xKDflxP2KkeLCGbsesNVd2S+YuGX+8sasW001DMW5wErjSrlUYnb
tz+a/nRY4GN0x/zAXIzgRlRguL2AZzDu8golMzDCAoJF6bMZ32PCuF2ipLEU9uhtetwrqThLMVaV
Gg49gIzHyY0ccmXdWE55SvaRZ92JpPrDKT6LxVuK2jQLDSEvx3wbPYKoQLcvHmOfudvKF3mvC+6S
TcOENkOqGIjOfBjtk9SqKrcJ4x63QN06/Kzryp4mQahDAMKziU1aYgbowAJI+DCBrGT0Ncu7rHub
5/Usx7u7vXJlMIZELZsccqQSslzXZSdwLLd1ewXA6fYwVUaU1gDITmhIYgMcb1AWwupeFC+6xzm+
LM/2klk6yq1Q4qeo7O9rebpQnWSNYskatJMNnzVMv1Kkn5dB/iDUGYWdsRVKaEptBsZ7xE3uF4yQ
IBjlPB0HT8GBjV3hW4udyA+mCJNa/isTd2PooFPKzBloLIStO7Fn3qU+ve1dFvBqX0Q94tsqcYbj
7g2rjMdM7wFHybWO0R+pQCVE3+euiH4s9WIg+L6Sf56y+6B7vbw7mwbuvFw8scacFbmMeXXYnBq1
ITrZNaHikna+LRdLoG0iKO6SSKaeZLSBKOZU+vJUoBET1Mdyd0VkUeCMsGW/oAUad5CKQKKllQLL
ihAfsc17QkCzobjJrZXbqETHDIL8oHc+hnuCbkMUaHrvwrkEz10bipKHINx4F9VevmF8rmvONkt9
lY4Fx127Nu51xTGOLI0j9nS3zftqU7nLpCX6GObgs3UIaTykEN1Abw6NPoOPoZBspf0Wa9n9EpWP
KCQ+ZhGuzXrYl2Em4tLe9qpWP4QzMGRIm0Sp8EOkPT1Sr/Wp6lo35mncBXbo0JfkeRatveDAaJy1
GSSMLUBtKdLPs6sVx3n89O8ODGdfalYTVjLNWozFlYdkxwpkDG3Xz18vA4kE4SxL2I5jNjLLohpX
cxDbRi48JZsQloK5kDqYjIx3PVpZ5q5Jl6kecd3Is4MqedVJvfR6TGwQin3KECNC/bIwx7hpBVaY
nG5O6G0EWRCuaasvmx2dPKUcMifG7FRjaUTkUSIBOf3LJm0h4QgwY7mJk5sgFaQ7RN/nlC3NUsUK
2dypQi4clWJ+tawKrCbTpw+mZLVenL5Z45iU+QIRpLC0R5TbkCR3xr48ZH3oRb2IHUAkEad14xAn
Wc36JrroATyZciVYse1Yxkoe7kJL9azXNDaHRqPOqGH2jeqBZ+sh71z5MX6SkNlGvYhv/Q2L2BmV
b5uMMIJeyhSsYpBrt8ZEG7/siGUHSiTZRdtS+/LZ3bbAKzzurpOzTi4om1rUqzt275R+h0791m5P
+o7a6tfMEXVsbLtZK0juyrNA8jVXA0SU7+tPgc8mq8iHMsaM59ytfJGfJdCTD82URO4qgx3joE7s
gER2ND0J1nCTQGQlEPsJK+s0hlJZTQxCxkOv2k37AU/KASScoitj+5paIXFmQrOGMVJT7NZogNQx
8BewfNfP+sH6otzX2LH8UZTGFu4WZznyfiiKcIJwLAFh/gR/K2pJO0REm/tYmPgSCsgZEXOiIenZ
eJrCsodvjM+xPKIv1TcWezoqx/gzuBz3l7dPpCCcISHRHChKhXMeosaiDVAZkAnj/yIN4WxJV87/
sY3ZYToVKMcdjsUNynF2ooJz0Xnmi6TUDl4yedcQzJRCSTPZm4lXvJRQjuqtuRZfk4Ll44um2q4J
Y5pBJan0Uo+PVepf3h7BNcwzQ5ax1hYGm6/TYOxSLI0HdMR4hLS7FlWcl6G2nfHz8eLrpKZG6duE
TeZK7WU3vRouOmrRgVqgKQ85Zl+5Rr/3jex218LEtmgVOROSxkORoY0X8S9Mg5dsi00LLWwjBCmz
HR+Ih9JtRKuISGBmai/c2XwZVaxhiFA6QPdZUxuCpLsQSQ533jHeuPqrMMsn2kvOlljKkqCEClLO
gMN95tLFiTBwGNwY6JzpQMCHLPEou+Gj6BYQOCd8NVWc6aj4YDsbTd0B/FXoZtH2bYVuKlreVw11
L2uSaDs5m9KVY9BobC5kbXlxfCLxt8vfF9lJvpAqmVopnxsAUH9wwVTkBgf0SKMkId8Vzr0wlCmQ
h6+j0nVrJIsCOP269zDYE8kxz3SVt+imxVA+MD8/iK46garw5VNEbdWkkoDYhtdxfUriApVHp4WS
f+kA8TVUTWHSjjAg/XrZ1Tfs5Ss5tRs+zW4HAy2SS3Sf8oVUSrUYRs3c5G7H5s2mXp5iKXtUwJU7
GrgiCj3mEVw44SpnWIJgrLqpA1wtH7v6sVCOmSJivBFhcF4JrSzM6mBLSBHByNVHUn0vrd1ljRdh
cKajsbopUya2TS3Zt6So7XHMr8NAF1w3Ik3nHJBkiJYwZoQRmnQk1lWliapIRQCcachT5NkmNpIR
vG/xTXU33mj70recFAVFp6BETpG+iFwckbngaW/nYgIlILteRid6mnDBVLfBobnCOPEj8aq3zBcF
7gXbxUfr4nyYFZWNd40THGEZBFxGeYxnXaAVgsXUuNeLqS5NVquAaYZjHNwGxb/zDfno3Kj31dJS
fD8PrwvtTRY9y0XLpPz+ciALKbqyhLaZw3OkHvogs3URZw1TqAsWQOMsQDlTTQ9Zt79C5zerlndj
TY+o5XzA/IenpsLoD232Lh9WgfHWmNirB1GydLWpM7HovE8KZ9EKO8R8CVFDwBYMUoWyrOj4n8pr
tTaMEggvsDtSqzhFPTrwe280otzMqi4q4dzStBUWr9BBMOUNZdG0wTq01XUqCcLnm0d0DcCpcmya
caJ1AEC70M+wtXUn9ILvqpvPO6QgUEzZjc5fJcnXoPxTnGJMT2cAtPWMb6Dx9VG037kTevcYonbX
i6jshGJyGq+OTa6rMRBp5urHHAWcKbinUGsQfRqR+UhRsSdKzYu2jjsAcx3RMGSzwSft0zg9lqLB
W1uHeL2InLZPqpbqBcX3U3Ww9eRb12W22f/NvbFG4S5AdNVhmK+MhTMKVKKqR7hgR7OCt95k4MOk
Np574r46pnS87ViDcrdhXwflkOoAVf0OI3AxJ+ZAnAQjTQtH5KiIdom/FzWlLlsF+R29zX1wRx67
KBOcMdFGca9w04o0UyqxUSR/zvofyvBQCyuhBRh86e5Ua0NgRsCg6aNufRrnGyv5dNm6ClaKr2Fo
miBPFpaeiqbyEf2OXjOLQloCy8o3yRep1iYJS4d041W1fKvGb4m+k4JU8P7cepWt1Iuv3p2aYdDn
kEmSyV41WldyoTmxluyomRyk+ufldduMjazhOEMQmGU9jCC/QdMkuX1PsmFAXoSS4T0Lj+S3op4J
kS5whkGPCppY6AZ1DONZTkCUPbpFIqhoESkDZxZoHqbT2AFjCXZ6cNQnQTxauGicCTBC3EyERWvb
Y2640i0rXB320o8kx3CjDoygoqf6e0T2gtHROUuwdJOxBDpEYp0g8ZWyD/fB23JHj+81s4XNOBJz
aqM20x5LEPCwghpJskW/Q7R7nLUIdCvVTKYtiRHZZW/aWnVVpaJ6LgHKhxJd1NMMPbOwUT/QfUWi
1BuNOfazVNZ2l/V/+1ArKgYRWwo2jdtJyTTAZsWcWas9ptq9FamOVHh9JCKJ+4PKnIG4DUwm2hsj
e+J04IlXUdlQtE6HuemsMym/7ffp18uCsZ34qDBnPG6nmn7UTSME3rn7hFEPiF5R20ftFwyfmgnU
vhpjBqNMV4p6ZYk4GzZDA1Q+A3AuYIEK01rJABDmnn6sj6FneWaBqWXJDaiM/q6bZo3HeX+yOSRU
NoHXgncXCS7Fje/Vz/Ij8S0f05JuRVf8tq6f5eN8vzTQ+opWwMuLcdfU0q4oUC4+iIqfRDCcmafV
JKUTy1hk9GRYe0pOmfpXnsRZEvYTVg+ctshVM2IZn1C/mqSroLhNZ5HhFYnBWXaiksqUApjB2hs9
VmIVVHb5/B6glV9ZWwRNwCZoC98EbNcvnCbKmQmqKOPSR3i8/cNeOcHrU647Dx0Ke+0g/51be15J
zlbQ0hjSioWEW2/2ks8oPcYY4+RFtZObBn5mj54e97K1EJknfmhX1ZBZ1zDCHJDdSdvVR1a9Fp7K
Q/OAyPTe+C7AYyJcWFA+JRNFshTRCCKyKbMqBpQZt0hsefGx22seaysfbkAX5fzdNNHV+eZTMygC
HLOC2RMNtcIG3Pf51gwFaiowinx6BjlyZZSZcEH8oukUBNuipuTNTui1GJzZKBotVjELABdx+KWj
noGC8Rk3fnGVjE8tmGv1q94Uxa+2lQQF+MRSdTTg8x2NfVonNDDxHAnH93dq4obP6EkanOyL9onV
Qv0VqxxdIXInYZhxZS6swE1HdQaoWiSHfg8eZ1b3JUyHbPZbrcG4K7OeCoy8CAAGilXG2jPslRY3
NEZsuP2LsCF1U0nOovGPokqjRp2WcHIQovmJxhbWuZm4ptvMjnwLBkU3vBWe8k1vZ4XJXabGbBpj
wCTUryfLnn9Kr+N15qqf0XaLQVafFrjjTl2AjEaoOiJpuWtVmwhdJqY60aE0neTunYj9EJzyU5G7
LTI04U5U3Ll5V6yE5Y6IJScLSvQBaZhfg7B3jOBGskRDAUUryuReXXqR8d9dNAY8/6OHSFXsIRgc
RRN5kKIV5K7XssyiwmR716Exu+kj26q/CIzy5i23WjHuds3ZG71+f3oeGtBVLHt6FzwOeNCkSPlY
+8toou3hrlRlIWoiE8hTl4mdkgPIuTC59ftlkG33UZEtjCwy0YLNxwVqZP57OjIleDSPrYP75cq4
XpzQqR9DIR3v5hatwDglN+ucDkELsLh9oKknTy8CaZjKfrg1VwCcSiNl0RmyDoDkUH9it6XkGI70
liMZXvmBIzpBwtXjtLtWQk3XUG/l9A6Kvx3dqWu72bPrebyV96LOzG0DvBKPU/GxHeJSaWESyxkV
Bq1fOrFvvWHUwP9QAiWUjVP2cCKl1rLYMmrX0ESMhCNoqdCzPJ5KGKNUsHUi1eC0vdervNNY8Ciw
itHJe1o6YO2qHYGCbJ7g1Qpy9+UEGn4lyQEzfGMXZo8wspu9KBhG1vh6Ka7XF+FxV+bSp02hsOOV
ncALhFrAARQ3yU95h+TWvvkrE3iW7kNcIECrUspMoFl/a4eXRlSuv2mSVt/nr8dkboO8w/cJEo9S
D14o1D1P3wR7tHllrFA4KzFFUWYU/6xZdTB203vLFaMpmY4hteVd6VbXmSMcQyzYKn5w1JIQJVAS
CMdGATMKOvMg300Oq44Id6KKTdFKcoZDkuS4HxeARc0Bs7Cy4bupZPblhRQcKYOzFmEGqtmcHalF
f5AKTL3+i5Ykuton3kCkeqSHLLtVDvGuRa4uk2q7XAKBGNvZnxUOZxqiXorrecBaaTar7WOe0STb
6mhT3L2s7yVHqXooQN0KD6F0XLFkQ9N1xL5+91vaIUNRHM3/SWKQPfJNu2gv70U1XFt6sIbh9ACu
u4nJvICZLdM2psRW0JwpDZXI7m3pwhqH0wUzU8EkMAIHj7riYO2Kx2iXOiCm1+3B00Bc2n8VFa2I
ROPUo6aSXIZsBWv9KpUiWyt8Onz6/6v4WixONepJIlNcA0OO7jvU2w+iSAOzaLxDsQbg7ou6HkNi
dABQ/fSB9XAvPuvtKo5/VxO5huKuimJmEY2ArVeUu4EEKzd1u8vLtXmUzhg63zFLxyye5RIYLKqA
jhXdLlEqCEvX79rIXbycgpjmr0h616jctRFgkMUUyO+LaL32/gSe9fSEhCRqpRhjrohzcrMIf43H
LP3qzaFUJJk1pnnoS7+Pr7R9hGfj/H1x2kO5Y/XH817E8/ZOFvpnRdFlzl7QRdKSTnvHJLt6xmvV
2NXXjGso9vUGA08Rx3bzR9xb7728oRv5l/eWXj7iusyZkszKU21Y8AvAUT3buMBuVA/DvMDdGp8K
lN4lL6DFcnJ0JVpvrGp+vhoSsLKIQoGin8FZmrwKccBU/Ixex2CPIbPlUdQ0IoLgLAshFs3VARAh
PRjlXd0KArWi73NWZVEjM+pnfL9p7qPqaC6C72+WDK8VlLMqY4JuXjMp8ExhXqGPCdl7JKy8Zp+/
Zvbohg4OKNyOcS+syWRqeElNOSOzyLQpw3fRXPXInPrIbV5A1w9m9nKXgJlddPFcNqA637dMk6oM
NDPDXgXdQzJinlGYuaba7itZe21AiBURxR3D3mskC0znVGDxBFvJ9zQvStCHjY6tJPqnUcWMTFHD
3GbMb7WX78+olbGJw44mKUNA9VB2kL3eL1i2UX7MD6GjPItJHi97Jvr7D1oBGqncGWkMwOzQ4Q3Y
7dMD80xEiSvRXfH+9xVOGmRGpLCrj3HeF3fgvEeQHR7xTwx98VjhiMgD39grk3VTsoEsqqXJnOWo
zQLOz6KDG00JbSv/3umCtPfWufsNgTMcYd6R0CJAANsQOmEStDooe3CPewkM9u3EonsxSnipHbvi
4AezGtzR+w2csyoTSYmV6AAPqsZV8vsgdrW35UjSUXDmmBQ8ENxWahqGoasf+AiqNAmieAw6Rxtz
zHPPZ2VfN+H3ugtQDj1JQqLirX1b4fFHfOpMVe00qcN1q+x0DEG0HrSHIYRrySrC5r1uuSI7tuFb
mmtIzqPIuqa3xgoiqsWnUNmFoGPUiMBKizA4L2JSkq6hKsSS0Yo4qsMpRRfkEMSCV9SWWqxF4RyH
WTeSsFcRfsWpPvUpaqbKAGXK0aMxjbsyV///qZffVo5t5upU03TRYiPDylH5dqg+BULuuQ2D/xsA
d4rR1SPpSKZ2zvA6e2Ct/KrfDSCtVDwUqz5fdnkEiv5OoLaSJWspaVGl1zs6HdAHn4B7FjY4Dm2D
aoLn4Fbo7TexuNMbxHo0FwyL+qzphUXDPMvp3eKh8wPLvSyYSPU4/yC3UO5NYoCR4nYZvqvdcYgF
tlC0dpwjMOVlrsdsmywV43SqpzGijhkEtiTkBxYIw1dARGZqDSihQ5Bc8eNOtrvgk0UeLy/YpjQE
No9RsFDcIL9r9RxVep6kUe+k2XgzmsOdaui13SXFfhhi0YSHrZvRtM5o/GjlIUz6mQRAi38aKAnL
kZZSE9vyQDMyWwhQ1Zi/FiXeZRE3l3EFypm8fpjNIGwAmiiGP2rDbi7zvZqnh8swTLU+XB4rGM7q
WZOR06wHjJwSryjbHR2VG8PIMOCzDVycAI/G1ufLmJsXyAqTM4GRGlEMLgNmi6Hi80NeCGZ8i77P
2bxyMpQeDYe9oyTtF62HcWji9G/O00oGtn0rWxRKgWzWDTCi0Cf1S2ldU1CLG4KV2uKEhOoxUi2D
quQDp03eZXNS1TDfwZvsYHStPdKd5GSBo/jsTUdlO/FmhHLENdhsEz4qxhmZHcGVgMqiNBVY8/Bk
P6QPLYIGqPFA950BkpHEjjxR0GBb3c9wnL2dOlo1GQVctOhIbj8VGpLai39Z8bbNxhmEs7PSPBN1
CgCi9l/M8qGU44OJ+gpD2l/G2VRAStBEqxvElPlJ4pY+J9O4QDmWqXBGVQNTybK7DLGVrjGtFQan
5J0VEM2Ikh4srA0zSY9NZy83nafusqN1iP+mC/Q3PE7hgyZMzJnJRDLkyY1KscdiBLfxUr+M1Vjt
ewMhLKVWnpXQ+mFI/WSTxWqRAh5LRyD6pmpSw0JLByovPtQo4i8jcn6wH9QnO8b3hXGOJxaoY1k/
y50ER317N89wnNbMytRrMjP/pO4OiU78UBXmqbYxzhrDnbaeWANIdbG66nV2UHY9ZvBoD9M+emmw
ofkuUW1R1GzzwK30hztwqWRJ89BCf4bgS2bcR/KBZveCjdr0DVcY3MpNVWSNSweppMbTXhnpgeqm
po8CEpAriugHt6/pFRrnFGiNLpWaAola1MIRN/YM/Wi6OBGYNhKh9cFylcruRBZ6Wxl/7RzPES8H
jZS28BCQRmLV4tM+T/z8tTxQN0KQvb0KRMRTWxGI9Um0OM+gIBSpK0zlRAXCssNYXcyCBXH7kZHg
p1hXUUO2QFF4ovhQ1/NBrwEnY0JS1pWPUq3uu0A6XFaWTdt83j0+AaMGQT6qOnQlnG+t8U4mup3U
p1A0vVIEw5lNeSz0bDABU6gTCpxrN1fuaCm7smG8/TuBOIOpjGXbDAnWbdDBKWJadjvfLfNzUglr
iUQy8cZDMtSg7oHUuLNHG1tDMjO9lr/Tx+VYgZkq33WYetyI+LBEisFZkDzUSnAIYimb6ilQ3SG4
y0RD3EQQnAHpQYmtUaROHcV4bozjmA62UT5f3icRBmc2ELaudWvG6s35z2gBa1T8RR9F48ovgxA+
EZNNxQQOEQgiWYcUE3zybl8bQoJethwffLZfZ4jInGVQ6irL8wai/LeINPTUz+2zdsNG7Y1gV0aI
+1q602VH1JnI9voSMveMqMG6TXPmjUiN6czTvdQn9qLstCpBCFaUId4ipFtZQNje333T0pKSMDOw
msPun/Gc45cmRrLYwITV1AkPLKiHpBoLR0WelgjvzssHjvCplzoHv6nEjvak7yPpubOegsy0Z1Fe
QqQ07O8rF3zSJt2UkhSGXvOq5D4aXCILgl7bcY6VynC2YwmtOEspRGnemQbQLnhi7LMV8oKmwG+7
7OPg7fS7OM2o9lGFTIuzRHrvLqQsDskwy7vLx3n7yYQRoTqCoRr+5c4zi3h1swWJ9LdlF3/SjyVY
Wt0C5BfjnWE4QY9uoM63PosC6Nu79QuXr1/tJDkoZ7CnO8l4ZWJAgHGIG++ybCII7nwv2lhLuQmF
UKp7rdyH9LSImHT+4F2cxeBOsha0HYnzDDYEdbfH5AnsvXbuV/u69VgrV+QFAqG2D9MZkDvMddxo
SxJg3VQVBf0YDUcwaVXtPbN6vbx6Is3Qubs/osZkNjFEU31UXVCncNNjft1gvh+r4GuOcG8cU8yr
sO0FnwVku7o6xsEckhJ127AWPVg7cw+86U/1K6toLnwRb5pIQ7jjPIPPt+0nYDVt7Q76geaJm+QC
o7Ft7M8PIu6EpbreZ33ODjLKZmyql09p3x2MJP6cyvKzOos05A9v3V+AfEixrvO6TloAqr6yU2vb
eghOrFIrO0b3yQ9RIcu2TXzP8aEOSCEmt2GjqlR5wMw79a1v1Kv94DQg1AfWYvSLGYJI8+aOrcC4
HasrrUnUCmCW8qlvb2P1FP/VPbKC4AwvAVtxit1BxXf3Khmfl+7Uj7FAjO3DtQLhXLVMm/vYen/B
VtVLo862Xih7M0Mzn9Utth5YOws0VVXH+HniK1Qtogzd9OaycMiSOtUyOM0UCu6CzRtn9Zs4RY3V
ojDyFILLw7Nkvui1L7Ao7AMf3J4zAP/4o2OimFQFQPWq+1HMmHF91aE/MldyLMdIbc23RldxWBlK
4ou8403LuULnrgMixQXV2MsM24njME6Y3VUTzIGKH4bWnNzLwm6jqaBB1BDVwn9+N2N6N02LVBlI
+83IvgWfiXo1sx7Hx8sw2xcQxuD8F4fT1miqmp6MZofxIKzbsPbjH8ETuTF8VvpHEhtFc5cRt0/g
GZDT3NYiy6ASAErTTYNIgZY+tqKQt1AqThWbEtz784jVA4VzfDN7xFa+mu5wtDTMhkTFqZDTadto
nteR90cMkJ8uQQCxTAxBe29eOHQeQaU/fBNXlBQWrCHfVkBmtVr0DJFVGUn2aBe0x7kUJE7/YGF+
7RPPN2C1UW5RyhQjcmb/nWoVTeZAUzG2zrRBuZfa0qHfi47ZVn2Zaa1WkvNQ+j7puk4CMGO3ZAWp
84gSMwQdUfkv+dlxbp3AELaWb9uWs7ict7LMWaglEVCjAzo1fPOgIHBGhRWp2zbyDMNddkNIFZQN
s8B7cGy067j3/tXp0jmzkWi92kozFF8urjrtUIzPRrm7DLEd+VttEGcyusKwSpNhTLv8Rr9nxdwY
n4wiVxCmZV7zPHa2qJBXYA15/oG5NzutNLA7i5K7davuMXxvbwxIXKTF98viiRSBMx10Hruyn9gK
Hlm0L/UV/38pTRatIt9NUIbxaMkxRKKYbDCgaDhDqzd5mJzJi3Jb3vdXwmqxbbNhUkI0VbaQzvj9
TtGipu/MBZCqgYYaFR45eDujx9Rv3eghg9uAQqdY3PbH3jAfrm3V1FjfJkUCmdP5TAu7vGqQb4/S
2SvjZd9mKihz6mMRxDeBpRzzMHzNW8m1zOw0DeQUW7HgNt2UHD9A01RFR9k5Z1OWEJUMowaXtiDW
ri9VkMihs3LUBKnQ7XtnhcNZEcUspbJjIfj254QK4GQn3eiHb2wG0PSjEHMBbR6LFRy3siE1/4+0
61iOG0aiX8QqgplXxtGMcrAsX1iOzDnz6/dB3vVQEE3Uyj74oiq+aaDxADS6X4dlFgMOFUuaL6Dv
UPolcqTbIrFHT/sMKRDb0C08Xz7ur5Ht3W4FzNCMkJUqsjXoUc/X7roLAr3oAi2DaxrL4KqPbO8I
KzSGcJRZnZqJHnZrN7uQbCpfIVwHTmflF/MllVlCm77DP1rIHFNSItZmIwET3VSOhRc9dIFN7vJH
eo2c7wNeN5VtOljZyNCO0SXK71d0oUAJwXIZfS/x0jDf4JS52OgRexfY4v2+jfveo7BR0tRUDSKP
WBQ51YjUn8Xmi4mggGFyQ+Z0eb1jgD/GKe8ipeZYm3WLwUShMW3gLqCz4jG8qn4ZJQLmoiU4g/CR
Y+YKkpLSKgxQN0kgkwKQIV5qoW5mqctF0D7/2wgytCJpqhBNFGRsLqPIr3vIIUu3bc95EqX+vTd8
DKsQtVDShK62Lm7uCmxNrbkkVtbFD6KQWVkmXuybRb+3h8fQiqoN6pDIcAxhQVe2RnY7s3b2IbYJ
WZVptoVI3hXGTqMYiBrNd1hQcK4gh1GJ70NurdtmLEg1jNfyW1TzMosqitBxSUf6M5JsaQEpbdQa
XOoQUonc6GPU/weLlZSANkGY6tCLsbXOOAkDdvNZ/FzOlV0ujWe2hqvMSGRKxxsVqogB0lN1tfPy
mSeYvT1355/B7PH6ICyEVPgZqZnYMoToQvEjOY6aJGEfVdHG3WTYeBS1vJPjGXerFFlgUaCXTmII
g/sBB1mhMPxLklgtyn7BIXNZTsoAbalOsnOp4rj6dvRphcO4CBo+EawqWBNMCBcqyLvRfkg/Rk/w
Gz8XOaS0fT74g6aylCtoQ6PHKtC0K+OOKkq89llIPdmf0M60R2tfb38YNzl+Bci4Q98gNI9EHNw3
xO5BNaPHHuesSMy9SIs4M8aDYhg3XMwwbUJAFeGX3vgZi+4iXy1E5OzMm8yxsojhXJKnSxpGgGnq
iwqtFsRfgsLh2801tIKgf1/tHV1VlUZAZ0mcBT8lwVHJVXt/Xjh+9y4dX56NSMqyCWdxBFnRzso3
k6veM5GrMR6EiFNotz01aNRGA6wamiy+NUgJpDyrFBjUQoRLetbj+1Qq/CDQOKy+PXBnHPo7VgMn
NFI5FR0WrTyEga1UUmijIoAXw+WhMAS0CHG5GDJQiuValO9T1d+fm20PO1vBUE9vllErlvi+LoSn
sdDdvjY9SeWVlG0fotHw8n+zwlAPxGw6szCBg2xTl7Z50e+lR1qhRJWkoK3zEatMgv5VoqpCMurt
3GikCKs0HjE30VNQW2L20pY8Mt2emTMG/ftq/jW0Y0KXRmCA3qAnkz2kT8ptdehcsOkd7eLNrcnf
PBppZ0TGs0mHmHBeAVEsv4+LO0GJtUwGK0ef19jksTfPPMa9hyTUqrABWIaXqyulwUMnCMjXHAFC
7sgca5AOxzuk8zAZZzdCXNnnlk5bdbcsL1X4ITo9DyDj7MKkVFoc4fsjCoj1T2LrJLxXb+rH746T
qzli/Lyb67oYUW5rN2k5uoEeSUe5ChM7KprSErsSLXomlVhpKqByFQ293H3H374+GqauEoIoxDtN
6pGMxCBBD774HAwO7sMoHl0O6jVSdoil37UXybE/8Z61NknkDMqKUxO9RZ2QCNBa+xyFyInWT6rJ
K6PfPk+sUJjtXSyg3FxlQOmPSMl4lahyl7sJnXRf9akTW3viDCaliXeTuUJkdvk0CIuFzECU0FL0
tREL2pled2gBCr3WlEqXfOMgbq6AFSJDXIOpTEovdiCV//abRQt4w0kay3iY3MIdTypE+D60x6xA
GSYriipPu3BA9Nt8WIbvacJrZUbH6d04nhcF275jnhQ9FmSsu/ATZDhOywm9sFHwIn9KEM/oOYt8
cwhXYIybECMyzLEEmBk/TclDMvKW2KZXrAAYr1AauSgMylLjkSZJxsfYbwu07KByIvPBfCQ/OE6x
ubxQaKQT5B/LGhtRMMUORS8STjTkprjE7UBCf0zaczup3M4qL5Ab3Tt8EQEeKmMm/FDXSgNmxrlf
SLZp3qrE27eM8u07v1gZxnh7kw15GNFTdAyMOh2uTaE4lnHylPbBxRArdrAsnKeezdPhCpLx9Wyc
W2kYwM+xlN4FUYLnYryltnpxmY4N52y1HedagdEhXh0R+nmG1rwG+yLiaHe0hi3xmucksocjZZD5
MB54cW/erDHbdq5k0MUKAKmh95bxiLTykvdaxoNgdunYLCJFJYAQW69Lr/LY4UJsruHVwDEbdTCm
RvLq8b1s4DK8oHGeve96PARmnxaWeQ4H6npGGd3iGHeSi57j3ZxxYotZl5ZkShHiyLuQyxlPK+Vz
E3zat2J7TzwP1OvNa+VhcWgacSTAnVvX8FGq4ZHioNANkTaHxLXU4lVWbx/kV4gMLeRCPRNzgVUj
dLjRyaU8Bmj/V/3Cnf6D0mHYmf5w3+sArAyczKbWKhMG/u+BlJaOSxe0zzfKgd394dw8YK/AGHKA
AJGaqCacQshVyHsn1XShIB/JEUetsPOh/DLF5YdiPytM6kUrA3PwUZDFMDDtL+swtZrQE8Wv+3Zt
v2+vQFhWECGZqA0wrEm95LJHOYHpJRCfzwWriaBqh9ff1yoGXl7m9hKAOAywZYKC/LfGZVmpBDGi
MbZoQEpa8uul9ZbmiWPd5oas/0FhXxezWcrmoQaKchVc/VYTbV+iT7RqQTwEtsSLfm5ahebzugk1
f0Nn1QUiQ9C1yKAE+IU+0Wh2dUObdkXfhqP4PYFSNnn5gMiXYa4gmQmUy3YYyhAm5sPXenw0oBCh
l7ynC/qRd9vxCoQh9rZLWswX5UQVCc8DMhBCL1kWSwwe92dsk3xXQAy9F6JQxz3dQSrt+zhckZZD
i9vf12SiEl3RRZ1Zx1pG4qRCrNOuhGNTHouJc8TcdoDz9+nfV2tWKuoFnULw/Sa4mfuXOfMkXlYP
D4KZcNKKSWXmgAiV0mrQd3dovgsRr6vQ5gHMOBvCzHiTz5U2UpShuVBq7SA1FSrg0QxMf0yQDhmP
1v7EbxPRCpCZ+UQXZ7mtAIhcJfE4Oa2V30WO+JISr3vdtnJnbG3UkX8otHC+4yjMlDUddJwmesdJ
Ui8yrxOVE0bd3hdXAMyEST1JW5PeFRW0KPwd7a6prhzdqQq/5J3zuHjM1LVJaQgLkmOhqUlfGXuf
8nl3FD3cEp+5asZ0V39PDeewAjNv2qyoSybRmzDqImnrHyhuZ6cGedv0jdgQ3X0/2WaiP3BsA698
LuYoSjFbDarhw+BarL5URuYXmuDsA20vszMQM2upqssCiAjhksGXi8aSF7dHE7x9kG06OoMwUxVo
amRoAUAIMijF9kX6QB8b7A5nAGZ2lrZvzWLA7AyZcagH1Zvb5jTE5kWkoPV5Ifj79myfOld4zLZe
kqWeKhUGKVfFJRVqCY9LAnncxZZt9Bw68MRxObPE5hvObVZEcgx3GELRqZbRD3rZzkyV89jHW1Ns
qmEdjnNf1hjHNLKVI9UIF+zlXnrQ0eOl+Ug/j/WssUmHuV6iopSG6hAeRJPWj1WfnWeJ7W60oNXK
FBgYNan+FihWI3+REm/fEziezZY9hGEwiYkGE5boXok+STnvqMXhHfYxZ5rRdw/JAPR+U3+imaam
G17kFyAGG272b2TA5hNinUpKVWPAKg29eT0heZiGw/6A8TyZoQIok6GjBgHEWGoKJJR64aAE6vWQ
L7zDHP3SDmOzWYRaOYVGbGKN1tX3VEEXl+DWVCrLlF/KhPdYwMNi+IAMwTKPPV03xSmqD0TWrWL4
WhpHkvPM2hxAtMg2EAyTZENkoLShEnUzQVQqjK7U5HPdufl8vz9Hm9acIdh7eyflk6HS+F6Y/Uor
exl+oUzQIvXPmMicnYFjDXt9h5pl1o/0DckUf0mLP+qfqpATfOVB0BW2OquirbdYNTM8Tm4Oynho
UAKdcF5ct3lzNWJsHK9eJFkYYUabOa9tfFy0MEZt5NNv3QTeOt2Oq63wKC2tbJI7SQnKGnh17ve/
aAXeYqEq4mttWugr5ddovsTFFLfW0wqTjvMKU+yXpl4UYGq5bNh5hqebYKjJbbiooa8J6WL1xHyJ
1RFZWJmIdkbZwCvC3TwVrX4Cc1gpUwjeZUjZRUpZaFWKjVViKY1jjJx9kIfDkFRSJ3oRy3AZIw+t
NP6JFWEXxaegljjuzwNizi2tHonEfGXDZLErabaGLrYi5MfOn/aXNNdjGNpo5NToBPqaKRzia8kl
h/hq/jFDZ/rUI5GTqtDXKifSvLk3nmeLrSzrpHaE/CcgTfJJaUVrzj7vG8UDYB46Orxwl10PgMz0
A+NK4+mvcXhQYpjDUOtKKOj5oW/a61LXvThBqX/e+30R2u0Qckr/OET12pZvtcDkPmvRfxjmKCYW
lS8012H/jxAMb4zTvJQlnZIgTp1ZHC0j+Ep4AT3etDBEgWeMsVAXOu/GQS5vO96jyfY4aRrVS9ck
ojOrMy0iM4T8JD3so0mP3PipOblZo7v73rX9kmyecZjFWZFaUcDpwOktSK4V0M9HRuGjlLyKpRea
BQF9K3R4G/xfNpMzLrNUiYzHNcVsgRiiSos2OhBsDcVaDi1rFZ8Njp3b0/UHjlVga4kSRmkGM3Vy
KaSPucQJDHCmy2BWKSFlPpnofoEm0TUKFk1vUB7i/ue/TZbBrFUBCknh0MCK5aZuLOXYWt+SB+1C
vpq/63fXEIw5fuhOdnYPVohKbdtUUqkbmsKXTPiczDZPHIk3csxqRbPhPglohCOMArch49GcY1cN
eKl829lpK0vo71gRjzmURTIj9QR3jNnVaLvIzmq93qFP/ITXxIjnbsweXldir2QKhk1Wf3XyYaq+
7XvCNmmf3ZlhhwHPjYJGj/0TnmhyHSldT6l4NQjEqrIf+1C8+WEIQpMTLR1Qv2Yv0EWUCBpbh5bS
c3ZuHgjDBqGmq/2MMhNbxDw5kikWlhERw0/MpnP37eFMDVtxqydJNwjUnm7oLvJwOojz4OxDcGaH
1VcSFnT4gRgsuK2qLe0lRe+TRPbTRrPmimPNX448fzyBFVcamqwLsxpYSJBB35PIng7qPbnWAo9K
dOcQlsxb3kVg8yXmvJTY0iPsS/GoCSC7PEMpKsT97MRpTu33zg3QMnI+8JTGeFNG/75auvKEPq89
DXwFk9NJN9wGMhzvM+nfV98nZU0SDCEuGuMT6UOrJtfSh57TV2PGMEJUjSaZqIc3i5flP0LlYCgf
OoqeXYEhhbHRBb3XAGE2B6KiqoJzYeANE8MEplp3o0637KmG+FpXWYueXITxh3RLVyPFcIFQl3I0
hTBjLGpX7X41uuimvLfSfZfCA9/bKQ9TJNUhxxL3vO4yb28qnrrn1vnGFPFPhVQz/n/3EmFEiMpl
OFa3Ll2XdInQRpzqscA7Ae8MvxWqfYPGeJeckKTLCnqX+6Lf0EZfUOk/zcRCxpA/XBnXH5HKewPI
+NpUR0OM3CEcG72uhF4Y1ZCT78WL+nPvEBd1Bp3FM3LD/d5AMu4XK0FlVhFsFITOyQh6IQxPGk/p
gjoXE097A8I434htSMtojmOnHcbCGcyfEVou5N/zErG16Yu0RJzLMccqNqkyUesY2d+wKix+GtPn
tr4qeLrkG76+tkllzqa6Lo9yN9GB68VTPuSfxCD29nc8zrCpzMFUT6c8nGmQuwcfXEtNGuSWYI5i
bSlyoJ46SVCfuyELPuVxYR7ldC6c/R+wtQ++MZIJTsXoBJDN9C1prOzAx93fmk7hE8JTxJd/0f4Y
md/xdB94i1xlNqZBJcEgUtCotGhJZWmnNvlC653pe9lHZATe2MjsUyjGgtAWXQGm7NKAGF5k3NxG
s8duRnZHYdHmyYE9cUKLdF3tLAlWtiPJqlqv6VLPDOhgid97/TI3fqnJoUCxXvev64EhliWK1OQ1
s5kYT8F0R4rJkoXoX72F4RIp0VOjETGSUub07oK6ZvjnSbwlfnQtee2tclIv9h2Ut84ZYkmzIUYL
Y4ziEl5W4mNEDr3E1RnnTBX7giblZho2dBmOtnScM6sQvfQu8ozH8js9DdZe6mRXqYMHIgFNjf7J
QPZVLX7VE5YwpKpQH4kmWUJe3BhZxeFLupPteCP7nEbUSEOABzClHtiD8DVTbxINvbxTXkNozoSx
72p5KNTiTLdUJT3WyTdNsYWIE6jibdvsw1oriWY75sAwnopL9PXzIi/0zSdaOpe5xRUvT2sr2AMC
kWmvFEWGLDhDkujG2Cpthyy0Kb6sLnEqsRKvOyTPY2/V0DP7TKVdCpvnGa9PKe/n7AzL0CR6fdRy
RWjyG0KMSjo/LWXvmoLhhmZxlwe9V8XCdVPMT0rJSwAlG3exNyYznLnUeT4lKk3PrCGtJEPUV8Li
+DGh8NLKrpFFYRV2bylfuC8JG5ekN8DMkSyc5j4zMwArX2Y7um2t2k6vpEe0Q3WyA/Lz/P3lR8dw
b4wZ3syEalJLGg0Qtc9QObUTqeasvO0FcZ5FhjPzWc2ljpavBqPTxI8GSvl5TxJ/2cXPGAxL5kPb
kLkGBrm5mu34UPuzatOEjSMNQ2ZXpfuRsgjMk4YQPoq20QOHOR3JkYAOryIgVXM80ez0WF0+RI1n
COZ0lBuLOaIsGvfl9jKe3KZtrRLxu30H2J6eMwiztkPoJ9UEYtn2oPxoEfRO51NOvv4bBrOQ+6EW
yiJHfmIFAVNHqkLNSTT1Z9FMvMSn9zQvyYqM6iaTGIqG7gVw99WVvE7HrA3kFoJ94oucdW5jqHda
8yD12ud9kzY4+A0Su2c2WiG2YtyhyP2q/ops+oNg558XO39U0aTbdGbOOt2IQ77FY/xNW2IjXmpY
NnnEy1GcHVUu8VFV4uHEyKuV3jihvkVjXK/RlHbUtVe02aWZ4+FTdRA+6T5NrA650aj3pPcWjnHC
TusCdDoB3HzXOb/voVAnePpdSRjYCyfq/p703sIx/ijrWS2nKuAq87HQNKdR/v8c0LcIzPZRdYhz
1HT8mvZinD73wjGev+17IHXlt8z9FoLZKMwmzwepA0QbuIPqG4LsmHFtpZDwF0O7W0YEDx/2IXnj
xmwWgYqXK1Og44aWYv2nTOBV8b0no7c2MXtFooXmqCdYVELr5uPjEhKLCIW7bwV36TIkEbSlliiU
JGro9SM/wAsc+V6xMmiqoW71gttNnTNsbAZ6U49LmOD98r8F7pHX6VbkoVY2hSJw6QgXiohcBQ6v
byTT0rFUVKhNqQZKbpg1Ncp1KKgBEg5alyAJL/F0FIQd0PsQbavQJ0vzsrvZamWUpHGGd9vcMzD9
+4qDZT3WzUwDMA0tU6kRcooKdC2SLuYbqv+E5sa80l0eJLPcRG1qGnQ+gX5PlVspGa2q4bW03XbN
s1XMchsjHZuOCQhT9af+h7jcKxLnxrwNYYhQJZOhJ8geKbquEkRNmaANpF4OzWSpwoMi//9JRdQt
ziAMs1e1NEmVONM+BJ2lai8anohRRrrvA9vzcQZhfG/WUgmqDgsko2avyz7LPWekeN9nXEyKxFSS
GhjRyZploll7xpWjpuPwnl7PJjAuFcULyesUk5F+Gt3pguq7D8f6EqmedsHPH6IDsofGeFdaF0He
DjAInYR9+so4fTNuQ7932gvEYUOLvOxP0PY56Wwdw+R9FHZ6k2GC5MatxHuiPZbLZaVxIv9/Ydoz
DMPnRt6J5RwCRr2RH2jLHCJakmyhYZAdWMuXyq+f9+3iOQZD7aExhrEpYNbG9DbuXiYoN+0DbFxK
36wf9h2w7tICnTRgUi2+hGOJWAlyf9PJjszEjYYbbUqtYPAjHsPRCdlxEPZtMJDCGTUfdNlWV4Pm
l5LkQf66hWxOwpPy5s0a+zYoqAgGQb4G8r7H9GsMaR4BdzdfwaRBM8UXKotLSpxpY18GTSMYJyPE
tBHFrorU1mWZN2+cFWYylEGaVCTLDIjO613Rbe2J2LFPu1OEtvZtfOZVC3JWGPs4qJfCEEQlBjFQ
vaJ5JmrmlENohdw0uY3ozFuPZLijX+IK+fbUModyR+kj0tonTjtaE/pw09hM+y0pL2PD4ywFDkWy
8lfaqM0VSlgxa6GD5zBInxbPZmsNs7W4ybH89s+OydDJaAiCWOWw9PejdWub82V3iCJIPEaHyifC
YSTuvpG8aWQIBc8TVZPMsFHsLmvd9Xv5MuO9XO57P6IKbw9M/TTNjaDAVbQsdYZUc8eCe+bdP1uY
rEpAHpCwVBdgkJvw2jjSbsTqdVY634MH6ITjUiehjy5PaOc1i/HvrGWKzGEjJmbZyDVQJTU7ZYOC
UvrMX2bkpyZBZQUaVPyH7KEAmS3psx7Ml6Ege/lQuXqAjNkowcv9z3GqEfyWnFb4qsnS//32vV47
aOz2duiFMTd6aLHi4qnmKCwjx06P/X0P4s0uQzwIUoxB2MJpZ8W8r8hilUvFKYTYnFxFgVY00tuR
9scMc11NIzYTnE0rJb7Oq/SRZlubKp7a903h4TCjVUxBGhgBTCHFo2B6o/61Ci/2ITZCeZiRlS3M
cJW9FOZZ+cpmaDvjZE5o3Su3iPVa6KHmhw7vusKzif59dVtJtKnXlgRjN1Zf8Qri1aJjqB/Q1ntr
FcPREZrGhiV1AsVHCfJV5I3aZevQ9z7hQuMm2lDCeLfsVmPInO6MaerQ2wE2oWFbb8l1iSfMIUMb
10yVo5MiC/ohakbtqIbG4BSdQK5EbW5+fWgmDRlpV6pMe62/HdmpMNRZVGp4y8N8zK+RpGlHTuwX
aPMOTcHc0194T/3bW6FyhmSGWTMSMogtIJcHuhnSLSl8Em/Fh/iC2JTl6lPLi1nQTef9YJ8xmcEW
arVMsPxwIGxLPx76x1Gvkeq29L5IRr+pjcekrAfOcWbba8+gzE5oalFZ6gsMlaRThpLEbHQNQfnQ
cj+DMHufPim5MqOQ3E6W76N5r5keLWTgeAmNW+4MH3ueLkdTKQa1ojcfKv2WeGgcM+DcIkEvouuc
fbTNU/TZP9hTdKaE6dKghs+uBl9sb9L2spafjbiwgp7XK2w7hLrCYki5yVJR0QlGT7rLP4WHwhPc
7BR9XVyoy3i8ZyOOP7AHaAjatXPcYBRNyE+POWpurTzQPrKTrSxiqHlGxF0d6VSJ4YNafDcyjePV
2zePFQJDGXWsNy22LZCx/Tv7qVas1Max4VJ26b07/7bvD1xAhjAINPqaRoNDhKNDu2iGbvjUgixR
rBpY/U3lc1sK0T1yz98ZuijGZBmlDCbSnom0WSjOHReK8zv9KeT2kOU5BkMURFcrXdcpUSw+IlgH
QbsuZcJxDK6vM0zRLGpM6gFGyRhAuHrkEdPpPfocPSnWyG1R8ZdTwn+pyUC+3Nu9BS3rY/RlAmCK
qO0NzSMT7OSb1Lu/L3SJm9SWaHLYgzrDX6cOoMwTTBOKSYkqSVy0FnXAUbY5plniGbPiDahB5qyF
3YkDGEMfZlUMpZRi4owgcsiS2Un3RWx5KkT7CwAw1F1Xx5+ppwLGFWwicnTRNzOC0rJvtiisqARP
GJdj3L6Is3qVisJhniMrJNFd1/IkyilzvBtZyHFo6Imga9DlfPsrhl5TkOOCCHkUOxOmLht4esOb
zL9CYLmrGok+9fTpQqifjFkrLbmvnNEIPSPPD1LSfCRCucJjmCyua0NFRgtiKLWdxY+58bjPXLwR
Y4hLC9owNwi+L48n2GUJ0Y99gE3/WxnA8FSPhokGKlDRUEH9XOOhh5DHdv6+j7F5dFphMORU5rlq
ZDEwevUkD16CHavNr7BtImfmWREzzlmDZxLDUqY0jCh7xpiFkxOTU5xeyhInx50zLeyrsDlUckab
i9gmveBmlWZlYvn/F1TjMnEeNjZlapJlfJTO/Zw8p+YvocelIpptXXdmTeLQEM8ghoZyMQvQ+gEG
ybE3jrizI4F23wk4s8ImTElQc4tUao2SHOv6SRobawh4Ghg8EGrmiuYCg/Rd0sEM1bwaBq9FPGEy
eHIh22S6mhj6K1YoTdnqeSHDFPSigpJ1ElmGA73s8pLYNH07FK2Bt01s7kkrSIYHOpQVl6MOw8Jc
go5WcxSL7iEaDQvRfV5BLm8QGUow40IfRhFYc42yVd3Ka1cIuP38eB7HkEKdp1HaTUAZPMSCcIOr
DK8KbONSswKLipwq6dXIu8Rtn2BW48hwQ5jPwyhR1HzGCwzNrxArlDJKEMyRnI+kXb1ZwuyTMOlj
IZpDwE3JpZHmlsJLueGMos6cVcqmaqO4BbWKs1+JLwZXtmY7IeU8YjrDDGmnDagpod4ApSbJzVCI
ifh2ekHT+OHp+yTBM4c5IAi5EmlaC7BUtcz8NjVe9r/PcW1WEwwtAYNsULFy68LtIJdd5ldT9Gkf
g+djOkMPs6x33Uy3O/oinyNJLYd+jEKT1PAm3nHVtOiY7ByqdIYagkENxzSlLuAbfnhq/VKHIuzo
iJfSAc0vZYubo8RDZAhiaYxsliWM4miPr3eb8godfE+di0uv3z8r9/sDynMKhimiIh+7kI5nIB2H
9pe48ATQeAAMKUzImycqDRdk+uL3sfyAtg6HfRs4/M0WGE/5jJTyBY6tiXdVH1nS7EZRg/qlwd8H
omO/4w1sckEUq3qrzbClQ081CGfZaLqAMPxxqb1sji/2wf7i6qokouM8UXS2vxp6OuRNOxYg8dSr
P9F2XKXfHIbkQBXIYo/3MrS9fM9wDBeFZRJnaIvX23F9HeIxtq8PeUQ4HPSX7f2MwpDQaDSqOc0w
CgdUHcm/R9qpQHO6+CJ4oDUU6kX7kecJtCj43zBSB10dKLRJN7UAzV9sRBOb9lcV/Nyfp20HP3+f
YaQ+ygu0LYdFWnwhJddK7P7b9xkKyue4UIUe32+Xm7C4EXgNGHnzzhCOYAyjLHT4fqUfTPXKML82
ykdyBVdTwJBMondjIYmYgiy4yZYrBFr/bYgYjiGNPuDVBt/XzZtEOgi9s/993lJkuzEt6CCKV0wA
RBdUkJwcFt3SLmdPgccis4Snj7RNaH9cSmYOHk2VG1MTYEqQumy1xikTDW/WbnRj4ixHju/KzJon
oiTgARpA0uSgu5WlQVdqf+h4pjDrPZnTSK+od0Gl1l+SxhXS78rSHMaBl2/L8WOZWefpuEjDlGOO
mvHUj3dT9YnEnJspD4L+fUUldaEOMwlyLJU8hGqioX8PJWKnpLT3B42Hwyz5lkBvWqVh76Y6hhUK
iYRTV/CS8bhOzSx89C43onrC1NQ4rVMaVq+pmOZrcqHNk9LhmcRQgGlC0ymgJoXynYjraYT09f5x
f9h43szQgCDroQjVTtBA6GfKlTre7X+f/sb32z+0VaEChbY3BvP9HLWVg9Jh+y+LH5V2haYOTtA8
VMJnDc3Dc25ZJV18O3Dsq85cZEFRN68nQZp8mnnQtqxcGuRGs9ofvKSs7cH7Yxz7rBPUcaiJNMid
6LoljcPlGInP++P3F487YzB0o86RgHIDBEobh3gKMvRod1HZp61uQocXRtp+yFTPaAz1GCrSvWQJ
aIMXHnI39wfdS0Sr/mzgEoyalgMkqU5mxMvX400bw0OjOsZyJgM2uhSPv3uoKI/LcUEcP3RqThnb
Nr2ebWQYSSrbMZJphFuA0MU8C27fEivQ77qetwfy/IPhpLCfejVoYZYyCVZgFu6UxB+ivbMxDCEF
fZ0my+sFcjxkNQJy9XOhRN6+E/LsYIgohEoZKUOMWK8ldoXHAMwWxw4eBMMTqZlW40CvPEb1NGoH
XefVG+0D4Hrwdh/SenGQ+glzobeuIC9WgmztfxkllGcxCImkCgkdpbD1cAW22opnw/aG8L/Jxknj
LUKWqlDMEGCDYT6bSOhLVIsrs8fDYBhgCLNREOlEFBBvRi+vvnUGXkSCNxf076szQYR6jlmlAXEx
1+20Ni5VJf28Pxk8M5hFDpGZKE4jQCTVY6A2R1N+TqPS2QfZZBJNQh8BE4VfClv1NfThEEfQObYF
POUPM9QC684KJCs1ZHcfafsOeIZiA/yNMWmNpuG+/hrDQWGUfj/fVi49esy4APa8Mo7NKVrhMc5M
LzjTLNEYh1JbZXehdy/7Fm1O0AqA8eUUqhiVpMCgsL2X0AlcqT6iRYho5wqD8WU9nosokIEh5r9q
IbIK/SOH2xUA48i5no9yT1/3VJwz9OJCkJBn3v/aHymOl7Fqw5phdAayvREibr0RZbIxGqgk87FB
M9t9IN6c0x+yWpb6mAhGacCaxcydMC5vpUV92IfYPs6sRozZrwZxanB9gjE0VLc4qTscqgNuOKiA
Cj2u7Av10nfHwRUas3G1ZSokrQmLRhtSTBctJMGNS/koIxTEqwDgzRK7gTVxrMkRHTwB/LwIL4su
uFFTe0XXHjiDSP12xyw2iq+odaJKAQaR5i5FOBN2h+IEsYv/thbhSd5tZz2ch5EN6hdhUrQFta0/
Cjc0z6IT8cKEqHuDlou5V5R2dMWrqOU4IxvmD/JMrU0kHthpcN2huGEcuS8+vGFk6KEKKqkZClT9
Kb7qLQL661gJ0phOo1fcN3bsyN1N+Y0zdRyPZAP+ZWMOAy5FuECOhWm3ovnQIwNY1RCvnuPUWnIT
LcZzNxWiF+SjIl+z5l3Itx1VVXEXkyR0b2F2xiSIQ6LRAuKsO5b5twiP+Gn3gHRzznHoL1vWGYih
kzFODTVWelofQLz4lHnhz9g3r2iGU2KJJ8Jt6MuzjOGWXI06FaH538+gqRvcKpDSDVD3jYKEBQUJ
jS040JcTLT3mXCm2nfVsKsMz6tjOQTfDVG05BOrtMnESrbljybALEp0aJQsAIB6zH1QVopyO0m16
QS9l1ZOhWwtP0JX+5Pcc88ckNnw3DSVCDhEQp4I2dC2hgjxZWfJYVac0KVx0wuDsPtsPe9oZkTly
dMuMNRECMUH7osjOj7kf27NH3PyBpz7BG082iBeFuVqm2Lrt4IqWh7XIjNZd9YrAN8ub0BEe95e9
tL3sz7YxVNMWAgmDAK5JS38JSn9D17Sp/GGPvmgH3c1oRa4XCzaa1Hu5g9b0nNHleCgb6SNSXSct
NViqrrWqt5KF91T6l13ibCNDLEGdBnO0wMYWnbyCY2QvqZ0/FQf9jnrpNNkQ2eJqtWxz+BmUIZlA
UEiHYz4lmclR0IKyvDJeUhsHSj87Crcy59TKG0aWYoRQi8IWcAiYZlNiLeX9vqfQhby37BgmmSN5
EtMaIu2QKsRGOxxkn56NeO1ICW95M4QSZ3HX1CYmS49QLT05OVpFhwf1lDiB01nCF8OKDslpehK4
nshb52zf1ZgKDc4UWvFJbCFdxcvRp5Q2Xu18/WJ/OLdvGX/cQ2E4RYzmPEkSzFeRebqIuvfqk0h4
+V1ci5i7TFWoXVxR5lL89D53g4v/kHZlPW7jzPYXCZCojXqVZMt2u9d0Jt15EZJOon3f9evvoXNn
rLAV8ZsMMAgwaEDlIouHxVpOKeD7Z7PrhhuRW8QMbMM+NA5IiI7Zg7OOxavRIjkGng7ipTK1Y/Ih
LEdne/FEKKmx07B4EKhF5JsSuwOaXZO5/VE5BLea22ae6eEGOGiBPYpafdYjkNdbgCei7KzQkHzm
NbBeOxxoOxpBjZcgfWAb8HDpXnqQTbsXceOJDIXDkTaThhCzERD4TM+WOdtqcswmUW3++uZRi7XI
GFThq+XxGum1roDzF2innnwhltfOhRM1XpSLCMR/89C6yuL2rq3HMpD7y0NrvBB6opYSDNKueWJz
BYgAttZdr6s0DvubRh/MkkXCRwp+Mw8zIPZT8mzWssAk1/H3KofbpmBupLpj9XQKmtSlyO5QTLBt
9OuGcJXAIfw45AXeBXh3DOmp7R7QRu4MviicI1ouDuUbrQim3sdymeD48l9VefDC6RFpP++/KcOh
fDOHiLMwBpCiCW2w4R7SOnADmuy2xfzmNvl70d7R0xbaEBSSBjnxsT3iTf+JPivqUXutYzRRjLvA
OUX7prlJWtT+yJO7LX3bJlCz8CtKGfOQ+CqzPdLdD/4htYQvmXXv7aoeh+/SiNKYmZWJTyfqaajR
8w/FsbYTN3BFcfDf3CVXWRzA6xg3YcgZtGGeKZstZeYu66dGucxtIrpNto2dyBxIRDEiPBOrgTWK
/qa59IjmrGUveN7eIpEc9vfFRRIZeptTVnYYBg+1gdZA4yYTkn/85rq6Lh0HDr7sh6HPwrH1pSE9
2hmv8ivjfGClgd0Nwmb/TSsOKto2RKNaD3noGj4UmXaKUaSsK5qgpF+0eBxYWBjsWQ4sIj+MRz16
VsfjEAn2Z93rvK4chxOsVdhQWbV1igLi5FQf2LOr9kSkooJLiVxILhZ2kMbhnNYsG1zH+m2mVF9S
yQTrphSlTprP30NZs2lUJU7VTQ9BrhuHcvKpnRV+/t+27nIKFz9EGcNo7FIoLEm3U/fc5m6ofti2
DgEsXdZiIULVSIDiN7amqm20t1r/1/b3t+8QcjkNi++PjT8qbYLv18bXKrlTzddUPlJhlExgfZdX
30JMHfdWrzAx2kxvdNQh+klwO9Wz4KYSacMhRIcxIZnPQDw1n2pU1IzkeUge40409VKkDocRaMCp
FYMF0/Ummk99WaruRMIfJMmEEzwYUr931f85VBeqz8XKUcVHqSOrHWZRWu0jG8ZMjo1LbdnVkEcX
hhZFS8jhhEqKdkwZyJYXjuDQiT/UrU1ec9NGL5xL3OK++9rFji7iQBYJ5tAjUCUyKDW7HrM3SaeH
oYxszB/L3EIRDhUVIBU/v6rONJSAMaSSTy3eI4k3oKCMHETv4/Xn8T97d4nnLPbOl+dhMjKoRLrS
qaavCRhUItNO0+++iW4RY799lgVYwRMpxPmADDsrWxlHa19lzccq0T9tixAYPuH8isBClbTGGjai
9CD7n83KnoXVI6t+kskGIGL+uKHzDULdTJOiZ+mW2bC8GbT3cVzfFEP8o25mG/GhUwVaevBJorfQ
uAGN5du2iuu+00I+56eRuWsqnUXZutpm0RPfrTRX8eZdAe/TEaZhVndtIY5bUmvuu0EdoO7wSE7h
K9iJETxR7hJMi7u7dCO4uuCeXr9AFyLZT1rYZauXmG7aQsO/xzSg9f+WpYGL/XQjKpRZd6gW0jhQ
1shEZLVhwQZEiOZzgtqj+kCOLLjWeqknRLBVxFzI48AZI3UwdITRcebnYceacMYb8q0NWRDYKfbD
wRDVi4l2kPPgAiNPQsOEwLYowEn4YyiOApNkJvfuElioxIEyDUnhzyyNZYKHjH5PXWlHz/Vks7yZ
JQmHTqyHTxbyOCxOJSsMUvAeOwnCJ5It2c+Vg5e/IR1Zh7K6k46ZcRImCAVa8gnJQM4nuWG0oxWI
/vECPEVe/WN25l3yP4SyRcecT0dWtdGbKVvTwfEfQe/hTcp+emAuq3wgQm4PgY3wichcSf8/XyZ7
Ke7WY7ZjN3kk2bMXf2HFzKkzvv43qzE5ZEn7DHEIHxoStNCwB6e+G53JJfYE+m9hDH31/r7aDJ+T
RMTNykMWvvyH/cCRfKcsXJZSVp0MXULWq7/LNXdbTXa6Ns4G35cUdLTT9Am2WqU7s3iksWrT4jkd
7rVAsKAiSRywYOqUFRN2zlNlxLDhj4P6yZc+a9bBGkRPapG5cJASDqB/LjAB05Hlo9R9DyZR2lq0
WxyiGKo/FjmK8Jza+lIOLxLmJpfld1QlO9u7IzxmHJQkmWTkWQVNmp12ig7RqQUXZXZkfqQoTC9Y
NL4bqe0a1VdYTnpWnuT0qROWF4ouTr4NqQ3zGKx4WDXNa4/5sDcze4hRv8BoUTIJg0P3oukFqw7X
9VTxww9bIhNtYEUThXwcelAmHvtI0CMiEsHBhNxG8WyyF4as7tN63yCtJxoNvuoIL7RgO7dwOMY5
t8qKMSNP030QHWhEnMh4UyPPaD8F8eN/Mzmeuslq9RF+JdZscPBkcnBbBnZ+6FxW7Yyo/7Y00epx
oGBZaLys2TWiFTdz9mIk5y553hYhWj0ODLSqn7OIMT6b1q0+fmul85AcfPnFtya7ShV3W5pIIQ4Z
wrgaZ5PVlgTJaVbvzdEWFTmJ3Au+nD8qUbbZMpfX/MCYtdJ97NJjiOFZn5VT4BA7ozbd9aKkkAAe
+Kr+OlGbvMgYEqVvcnKW1E/bC7eeur5aOV/I31lS7fcUavmJ3e3yb2z8Wea0NtpWft6A00E0uUtw
JfFkpzTT9TFiV9IQ1jaYuuwJubQu/pgP94b6R1wHC/04oMgbrbOSBAtYz3eJhjbmw1ALSmBECMsT
nfqRXA9DDRkYLlViNgzBa+i5PbEqfnLAoBTRlEXRArLTsEAmBYztY8UKSPX62CKnpTzOTeikOuZp
tUQAFSID5KAi6apO60ro5jeRO6XNDlwbgsMrtEEOK2pVa1OV+XwTOKgulQxOVDhonT5l6G0PT/Ht
KKqYEgCGxQHGMOe+UrKAeSPfyvFdTU7EEHSSCrwVi3MiMK3bMDHjEe8R62z2ylGrnzv/tR7M/fYR
3t4hgy/vDyXfpBdufUrdUrtN1C/b399eKoNPMoFXx1J0huSpfFeBHUwujmXydVvGug46VQwKJkqL
cGulTfOczT2mWnfZj775kA+i3OY6ibT5jwS+qGuWpVqTG0jwx9KNZ9AFDueA3tTGIWs+TxEowWbT
DcqXbb1+Y9pXsSxutDiqYS/7etRCLBuzITuhait2cDKddmfSS11eIBzvJVhLvsBLi3Qln3WILNH+
rd2XlcDefgN3V504SJ1UqiKxCgFNX37seu1U9rMdycmt1KcfxxERbC1yy9hwzSFwQeFPQRnW/Nhe
2PXDZREdY4AYJxkHGbg/yn6ymJLE1VA9KhWj2w8HTELwtgWtW/9VEAcUYRv1ecMEGSP8Zn36rkWl
E8ZE9LZZlUMJStpNiygGH0fQm5DqeW1BIc26sfz4GFnDJ736I46phRjOHvUw8OdkhJiCxtPezKXI
8cG5cM6trBas3HoMbSGLhU4Wto9Bk21V9pDV7DpU/rEYmuE2ezb0owXLX3HY3qn1s0YNhWimARhU
Obs0yBAVaexjOPCuBrEgaig1NzgzYkFqsxgaxYii3bZMtvvv3vELkewsLlTEUOqgsQisQ85/NMqN
b53S9CzLGJP2aFWft2Wtvkp1qCVr4GtTKB80KMAqa7aR2TrmvfSWHYrbZq+9gFrEFpNbrh2vpSj2
94VeqGehk1JQ6IWJtPM+iYpdF3V2MojqgtbMfimIO8do881qfYCgzv8Uyi2idSfZfN5euDVAXMrg
jjAps9wMCWSY5mRPMmOEd7clrJr6UgR3f1VIA9XYNsyuu9e8n/F37egfkiMb7B0IyTfY53izW4jj
gwaBHhRBo0CjKZUau/HRplp3qT3Gg4N2qV3cfA9qxY4kETXZ6hFbCubgY9R7qyoSmGDwxQCN/0E5
sLdCcJRKRDwzjK2MXCF9J4OJLWU5GIllq8vCDsrWCuYClvvgsUUVSv2jOKo7MVvourEYpiYbMtjT
+bLJhrTZ3M6QFja3UX2IAlHDL0Oh9+pcBXDq1GC8VjoKVOz3kWFj8pZTOfSBHlXPPKUYpSMkqhVp
xMFimqQUawiBGsUIhqj4kMW9oE5jHS6uOrGfsICLaa5RTaNDhNR/irsdDhzIjh7j8Pv2MVsHi6sY
9veFGEvXqFmwg9xXt750bOoj9QVvOdFiccBnmt0cpGz7lfjj2H20RENFfgPiVx04wMPoCL9sfCwV
GyrHxogOql2Blpw1M7YiqrrVBWPTEg2dEgqD/nXBumo2wqgCLGXF3WztJ/MY+PvtPVn1BvWrDL6w
BWyFMjomISM9Z3fmfj4Mr+3Jv6c208gQklevHp+FOA6BUrNQtUmHOGIGAYJ+pRPLxPNN/Sylmg1v
9D7sC4yF0Z1+atzBVNy2RO6nIK5Ab8HaXtZlYYxmPqqt0uGHyLqdZa76ojmKLT1FTveSoo3heQZ9
ciQcHrqOwAv9udMc+oiyk57p79HQYTS8aPPJ4VQZKFs3DuEu/i6eni1adO58KwkIZkgJoc3O8KJ5
p+8rj7rBkaKh/JS5kiuq4WWn4B1ILrTkTnoVgtIkx4xCJ5tzdKbtVf+lbs9x7irkg2AfWff7liju
xFfwh4vc0PEwBHtObTy1+cnPcDAHu0s7ewgzdDbVdjf+JZArsh8OCGY/8DE0ACoOjrJPbsKHcu8f
pxIFK/GdD7k264TRv21LFQnlXKEAROB1AYIllJmBksx/teinvnzalrHuDC02j0MdAzSFRZFDiI6R
AGyYkf8t/Fq8sJYtVjtvqoKjKFCKL4yhXdWHLVOq1g07AZFpmOJiFdbni8RwyGMkViBHIzZsrA59
uxvn10Y7CpaOGduGMfLVMG0njy3JIYM1Dl6yABnaRPyjj9EViqM75BCENjrtRak7EazwNTIzUXIZ
dT+tk7/oH1jilc2rbyIPFOaXhgfpbDT2trIMNLZ05UBFl+TY7xmSqfqTMt0qg2AxRfvF/r4A6LEK
TBKz59KUHK0KlEhemQlMXSSCw44xAX+QIkMFYzqiRkqmP2bt0/YqiURwMKHEPc1DdpgUdJFiKgvG
cw7efxPBgYIhhRJYHqDFmO1RnIpQ5aQLYqGiveYhITFnpWEL5WsvVH5p9EBgTOwDG8bEh/dyDBjV
ogYC0qO6V/8pjhN2T5JVOSqCDLpugNiJ245RsvxAZg/j8Ei97DAeNDcDrgVO6QRuJ1BqHQ2uwriN
SZrMrAkTNvua01Y7kp3j4WNgCA7KbwD7KofbHb/o6ypjBpA2JwNnn02NGV7TydFv2fTQ7F60jALF
+PdrNaajbDIve+6dNmvcUDedCDZBRWnV9dPzj2Z87ruegqGx2Ap2CchXFcMO8pfIEHHpixaQT3gP
IOWtSosd0g9tgTddgroV64uio4iElcn4jvwH7BuYL/u3GVLOCwQVjk/BYgr/SN+n3Y+q3qndf7QK
yuFzDE71GN1ZuFZfCJipWE2h8qTvhj1e+u70SVSLsw4RV5U4uM78Ro26Ag+jtLrtwJJIlI/bMCcS
wIF15SvoHmSxi4xxuD8pIsorkVFz0EBa+OU6szVqoeCsAi1O71jya5wJnqgiORwqFIkSSQl7BRcD
PdFW/WKCcHqONbeSlZftJfvN4+66KRwydIXeVqaBNUNe6Qs9dV57mO/QksDGhMsHVfRevRSGv4fx
f+Tx6e7Ub82OxNAtPst38dl6+5kNzJxoQDtV59IX2ZXhGQtL3diibQnmnLu8mGgZss1jeRpm7JkH
X5x1IRvPwTG1McvKiXfm4KjH/G17kUWi2ZWz8FN0ScNsGh2io9RycvKQVR+T6Gz0iq3hf3LRsWaa
bGnKQUdaGXKsVhDHiGEI2sbHm+DMWvBRl3/Y1kxgqXxenKS+OlghRNHirVV3efdtMp6kQeBbiNCX
n/s56no1ayxA2O4xxNTEkzg49Xb2Epuu9Aj6+sMg6rsTXCsWByV9WJWa2UBirtYHI5jPppq7Lca4
bK/ferDoCvN8lss0VVNpmWaaFz1hVNKp3GkvINlyByGdgAAd+YR4oVGUkHeA32hCc64UywmGT1Tk
UaDR6spppmWCgEWXjXf+E4Zh6zXr1FDZK8NJLuPgQV3gDBLoo2zyxipZRxGjx7qJLMSyM7g4Y8Ns
pEHIuq9QoREffUSR0Xx8qzaYQF8d6U3uCQFFpCiHnIUZz23NunrCY4+xUznGrA3AMAPVrOwhF+7Q
Ql5Kdi8aNr46hF6/qsr7VqSwOjTkQ7ByX5/lnYp5ySBNsXZ+aHcv1qPqyHZyr7+Kav5W7WchlgNQ
8GsYBVw51PzRmyZ8qgtB3Fz0fQ4l1T7oS4UN+pDU1q7gWmlZJzhu77ZMNxEpRTuZZSoWMS8ruzAS
mdJGbtNodmrypaxMG+HyoW/d7RPwTo+LEEyDVQy8HzQ+v9BbdRZZGNDtWNRurO9DJOJiJKsSTKIh
C6rJJr2AykKNWk/lWUGQFME6ybI1Z/wmnzAB00M+9DGa7QTUppUb302gnjgy2onhGy3wgPmDiRtM
1cUP4bZs7DU0k/c6nhFq6Y1tdjJJI1jN1S1biOAuMzqa2TzHEKHQe8M8V/HZF40jXl9OnVJ4JZoB
hX6FDjSoz9RPjMmxrHtdPdJWcEm+x6bLMl0FcNjUYR5T52cQ0OzUl/ao3vgPiWOBkKe2/a+5J/Kz
1+VRggEbOubWWpe/L+zDsJpGmqeLfZSgG8L4ajz35A/NubZrxzoWAnd1VR6VDSrjtgJVJF/uV7VG
VhipAvKrzzNiWjlr7N6RN0ZLBa69fx86xnJSxVRQkySjYpZnmmjVTNNqhc5OPnzKwbUdd4mbJh+k
5GtORaUwa+a3lMVsZ7GUZC5oLs2QNU8P6HW15leiC0BpzfyWIthPWIgog1Eva1zOjtqPt3laf5As
EUGSSAvOm4lSlPNMPUTQznD1NAOh8zyc5owKsoTspPzieXI7w50kgjxunJTWjK5C+GezF/iHky4M
04oWjDtOKiiBwX8KbaTmBLLtORY8vd+/UTg1uJtd7at6ohIENCfrg+8xQiv5NVD2vTPudIx+x9tV
uyO3wV54tW+r9q7SL8glMsYmJM9vTYo2P+UQ3U4P6m1xlt145z+RgygPs20a72r/5k6bhtSHRHl0
tPAhQACvEVTyvw89/7KeBk/ta5BEDhJm4e0+YiNB0WXk5V8jLOW5/guvBs/6JgqfiBaSuzZMPTOn
KIYljuONPPYO+oed7Wt+HfX+gSGD55eQ6knO8UCfQRzZIV+mHNA4Ba4nrKTLyPiEAfx3by22ikS1
KG5DqqIi7lecUFsyzepgIuB0W7BVZKllc0LT4ugwQqZwN6BQCMUFgufkqoFcxfJx18w0Rn+uDKCt
/ENK90Op261oRq1IBuda1mVB07TAUkaKuYuN8ljU4Z62vSvYMuaPvMOnhS6cv5LWiD/JiEs6AL+9
tpsP8xN7+LMzHbihANfXDWQhjbNBLUZ75Mg2TDoUP9iLhL76z7OnPrJB3cMnQwRb7Htb2rEzsbhI
0lDto7zAToWKS04syCs54SeQaF2CG8jL/fvehV9NUmX7upDYqxhsmhjQMLLqIxktVGmS/OP2pq2e
5MUqcnfXjMh4G+jQSlaflfJDkb9sf//9E5xTgru06KDIWswMfAgdFhcCs+2nBFEGZMWGQyJqzFHY
Md3aJe72GsqhIdOENevfTJSS6fvBY63VCIDdtuDyDA/tbX+icNez/b9uy+A05RCEImeraRGOmWUa
+zl0tSZz/ElxfVvNn7ZXVXCieR48dHianT9Cy9Q/VSBiDW9D+m/fi79qw7+zDFTHtY0FbUB6P2IU
n5WJeMLXL66r7Wk8XoSSpI0EWmi3mD75gg4MNwSDYPhDfWRlf5LQlRYYO8+AN7U+MSULtjhWt1R6
nISxQQFG8Kx3RJuarJGxaLEGIkt0396Esj09zI9shtj0qfZEiSARCvKcd03c641KGSqdg6cIA/p8
V/72k8+5vUXb+27b8IR7xuFFo0wYdj5Cw7mzW6YkY5S1HDOxw9jp9pZHD2LO1VXHd2EoPIboamtq
zMHWm/HWQl7NDLUPJhn+wuCH2zo2Rb7Hui9gakQlBLXkfNgwq6JBaWoZHupO/kGc8Rjt/MGOPHAB
74jdf9T2yFeKKY5WrQckTyYqRFE6ybduj33Z4PWgYhbAy+SwGy104ebf6d6ITlNxjfK67egYP4Ba
E1S38Ue8nuuyjNl7QrtF3euxg+2UN+UhOrIb1HI10Q26evwW8rjz3vhN2se6z5ZV2QegRMlt/UnD
2NeLk1A+RvvukylqAHyfgmFAtpDKVn1xixZmHzZlDKmM5hVDPxEFlhwZTBSMR2H+96lMThznJmhJ
lA99ikVNz9Qju+AEBADd+fzYndkkWCu3FeG75l1K4iKTYmCBRdH5wEespNRSGkOWZpDMoeoFuVN/
n96hRRkpdaGfLJLFb2Km912LHD5eG/KP6GY+RF5wND35+X8wUPatd5e5ftWL27pAC4JuUELZCRQv
PdZH/dAfshfF3427wgV3tQDcVm/VhThu65Spb+Sshrhyyh1Z+ZAV1JlU0didSw3SllbsZywM0qjw
/q16rKB0CB8Ut3IyJ3H6c8jqmI/JuXlt3Mml+9ZTX9t96oQnUbxi/Rxel5XD8CxMGrlT8ANI/2Ua
PoyBAD9F3+fgOq372S9GfF+z7uraC7XH7Uto1cdb7BPn46VtY6Y5xT7FqFVhmUYFRMetJyTpEZkf
59DVkUmS1GTm9/ezWr9Terdxs2c2G5sIa3MFAvlCPEXJDDrLWDhG4KixZ/xNh9JmxJbd4N+TDPwK
Gu94qqgcpUkM7WgZuXntJVnvNKKGh1VTQNCXEsuQdZUP/g6znxErYSGr9BSRD9bwvG0K6+i+EMDZ
QjDMhRqMEIBugDs20jnxkCvd/eRQSj4JpK3e0AtpnEWYsmW0E4XHSjzlLX4AT5orYRyDzZjElI/i
IbHrV/RVIJ+MStKgwJg4dpvA1PE888AAFNjRkfmTuQcW8VyU/hDsGF/xU8kTyItb+Fqq+bGUvwgL
+EXf5+4PrS70KMihkT7Vthkjg0j227skksDdGmrbJ6XpY5PKpLf7UrX1/rgtYfWiWOwK+wULBAfP
pGrGLSQE3UdqfchAV/bvOSDZ8VzI4G6J2FR9SpnPi9kNoFVNnxAn/7KthujwUO4iMFO4fwmLxLKJ
OiyZbDwYYIwluHuQxzhsS1t1qhcKcbdCkPlErhHscvr8vtNOOv3k18/jvy9m4NaNA4S5q6tCp7Cv
wSGhkz8kp/Qreq73xt70dEf8AhNZGwcJiH6GFhKVQLjs1Ae3hAqs+QL679yF67rxJT1D3kiVSi5e
MyY4572dH1kvqH+0nOGtOmYOxr7YQQ8f+gvi14GYF0wAejzDRU+Qe/JrWEmDwaUsD6+YNmZWaW4B
Qp/poL5WohSb4Hy9y3ghjPgzok3n/iAruT0301ENJIGfIkJXPtUlY1ByH7HneoMyCoz8dKW7hNEm
oDir9lLH+rZ9AkRqcbChZnqeDixQr8u+3dd3eU/uDS39s0uKGnjzyJQoF60X6KRFadZLBi52xlek
HIyjH7nWl+yF0ZEw7j2iikbMvGsBuZy5q0ROMcy1DdXAv0ikJ1bz1Z+aI0rtXVGRxHsSGU4Sh4pq
PTdoio5kXPfKfrj7ugcbwC5x4h9opnS0T+LxK+vH+6oaB5FoYcnbLIBAXf8a00diffwTm7h+n0PF
fM6nIk/wfcXyfHKnjq4ihESRDhwkduaQJbTD9hC8okDSvOtv8oOFl7dx6SSXXv891yS3TRwoaorZ
YO4PtEqPmHQNL4kOduKoj/St2KONQFT2uH6w/llE3m/u51JNawIF/eZLh4Z8ubLHxNveKMEi8u4y
mKW6KNQhY8gijHw9V8bbtoDfoNFVC84ziq2B+BYzBTiXKeI/LB5juGrp/N0FLZxxt47sV4ns7wuk
CC0L3Cc5JCZ/TRPyoY3HnqJtjbLr8k5HyEnUi8z2/f1ddhXIAUWiVOFYZcwuMDnemVoVvddPfrCL
8nPXDXYmIrp+z1ryqyESDi9iPVB6mUUQSBraqQLm2vhzOT1h4ICjxX9Zwe1QIZD4rwsqmVSToP+Z
UjDj8z50N8xVbhkxpD5qj+hQ9gosazzhvLGxxJJbCVyrVdtEPQrYL3TUwWjccRtBwW+OOd6NheUo
9dlQBYUH66Z5FaCzC2BpKCFVQRCCAJN2a8QYZIDJzntrN1RH7d700B16FIVihBJZGGohsSuIr5EW
EvUPcW+r+85LvOiMRqTHyUXzyO6PYiImZqsQPFVNcilaWMjzjaibiwJbNqf7Dm3kEd5WgvPNoPyd
8S9EcDCsYZjQTxHaZ/VePoHmBaOTWJsYyBhrW8KoK5QW5t4sqg9YRcdLapvKKuyDOwOo2ge1+3Tx
cugpuGMVRAViTtFZvevZrKudbwqrYVed/YVM7to0uxLjajqW2qG7DKmdFn4pOQkpPVbFWKgrI4h8
WrLO354FRpN1A5zv2iJeZ1q27qMIS4kOZS+IOa0iiSWrMmrYNEM3eV9RHSPatRlEzdYFKUls0w/z
jt78D3HPtfO8lMXBZF71sVn6kNW+yaf8m3qQdhPoKDByHImHzPXRt+0RkRPHThRvnkuhnJlEXW5W
OcsG6Pcj6H+Tk/mkY1Z8fhIHkVf1U1BkQXSUtVE+v1IbaV8X8oTUvXm0MD09+hMAtkACBGPXUIrK
z72ts8EkedrB/Lxp1z9UnvaACUaaZTPGi6AF0aDgbK/dpCh5lQ0Yh6qpBofAfeLXDRkI0uiejKmq
TyyYy6ahlRloQjM3PAmDk2un2lJlHRQbqolcEWf6TZh2wdDNP98ustft2PUduugDO2MuhZu55Z8l
Gy0VsjQVl4z2LkEFag+cjxZvXSRwCOKTY+zID4wdOse6InUTfN1e13UlrwK5gzCaSpa0FAKV9iCZ
+7Q9+9rnbRGrGc2lUpzdN92gRd3QwFZS0KOwsTn6U/Qo7aQvEIteJwzJJE8CmavmslhIDh47uYaH
rEJmu5/36EDbW+G+RXvOZSbnbdY4urstce3uWSrJWQvNijRRdCykgVh5zshZjmM62ah4smkn4iRi
F9k7JFlox110VjYoo8qEzdNol/5TH+4mP9/p6W2cHhQ0YG/rthrGWirHHb4xiNtADSFP9voUNNuI
nDsYX6Heyi/lUysegEi29eODsqCDiduhwu5NOHbRId0rxal3OtfYl55c7oQXuMBaeHcy0sZyyDPo
F55/HnN6lHOny53e6XcsDlwVAgC9vGY2tpBvyIziVKppAJH9ftrhTNxMt+wpB98BtK1G7Jo7w57c
TkV2onClo/VNxDm16gAuNpXv0KxzvzYTrWZpWxabiXY0ts27COM52dCO9FYXZVFXL6Wr1fLtmpLh
DyExcGfM/fckco3ur20zFX2fw5khAtvfaOH7oeZUqNot+kZwEEQSOFQJdClUc41pAOoIPCFzXzRo
VwAjlIMRSyKSXk8wizjLG98uA2pGmMgVGI8kzjEns2r09rXoMMx1t714gouAcpAiZYZZmTKOnCnd
WG3InvelKRrWtuZNLk2OwxHJDxUDjXDMaXVK7I5cgxBW/VL7hQCNBRvFh3SpPOfa6GMZLSXfIZ10
AI3Wf1swPmhrjYmJ4QNYsKzdV2hdkpJdmgvyB6uboslUwbOCgiOVe6PpA9gnRgI1xmHfyy3KHOCY
GoI6tHV0X0hhaLx4mXUN8eUoZ7sCYrj2PkTGTfqsoPkh3KFEXPRYWr27FtK4kIhuIjQQtJAWH4sv
UeEpGKSwqzwJ3bNl5ranac/6WOElhwdxLmF9QTUCH1IlBuIHv6o6tk2ddBE2zQhPXdvblu6WqbBC
ZdX6tH+kXF46iwXVzaCLa4yChYrRIdlJd2pm93A+jDdiy3Z6az4PosfT6o25EMlZSqcatVIlUKwG
LQsDc6QQWtvE80I+wG3snG20+I3NXFXkbAasmVNQUaiI2kVcWik8RztyDIxOAZ/0V1FRnGhBOZuJ
jFItsxLSpsxV+m+0/y5QZ9UBWCwf+wGLHYsaJbW0mC3fPod3Mx+m/pHd/YGTou64QVOraFjqKtAv
JDJLXUgcRzpoSNAiZSBPtqrfFPlTou587UmTRUgl3Czu2jImU9Z15bJZvqcf4j39pt7Vu/SOZZdK
Uf/gavsJ+gb/PmR8pCdFENdsK4jr93i9eHoHynGya9DDRV2ioOCfZQvTXbQXVqyLTgF3iTVdSFDv
f1EUYX7UTRIUFToANhSi6Q8iKBOAyaVSerGFpqFYycAcqMS46cxzpqFYwBrtbdNcvTKvi8lH3qWm
g92XsMxSsUmWu1J2l+mZ3SWV4EgLtOHD74lRTzP+QXSCuCN9Bh1dmn7d1mU107qwDJ48CjGyfAyQ
YsL8aMNT3AZo1bsyKgbHA2j1G5fALLIzyzShgfwwiZj2V0vll/I5HKlaMppJgfs0xxyGS6m8fCwi
+Nn/U/WnALUubbAL+yCdKg05e8UQrz+rrn+UVTtF025o5xBZ7FMPHIBl4G4vslBJDlkqIsdyr2OR
WywuY6fwX/09K2fpvorSyOtPe7TxIhApG5rOVx91k4zZUjkWdFZsU7HnPYtbJ15euJgMAp6ZO0aF
Icryrh+Jq1DulIddXAxSyfyV4q1QwVEKWvQczXSZ4ET8BjevgjhvIUvCvs9HaMfKaVE8vx80F+yJ
eIYmewxN+JP6DcR8/l5M/tWbK4Fi5hXEWfWhNG6L5n7EzCxFSDS/jpJXOZyvEBpg96x6yKnfUjAN
YLy1i5wUJrn9cdzf0hUFvV9UBksXZ45ylOFFowxAyfLN6j+TRrBLq7i1+D53ueWd1SRSi+9XzTlK
bqT6PHWCuurVu9rQKDrvTR1V3NyjrNezuDM6DW54OAf1LpfM8qOcNv1XoupkP1qT6WOItyUJy+QZ
Hr0LElgWSuTRlizLPOVFaarD0EUIQaqmlz6b+2jHOqKy1OnwKHRi0GwIo54rIjGl26KoJNRNROO5
7Uq0Si1NNOij0pkx/w7f6bF4YfWyxK6/B65orMJaFALDllBTbZmyhv84YzTiKVGNEGmh8S0mlzRU
iDOWFbb8MiKuiwypwF7WTjUmIyKMqhsmotf8G0CfJWOYuwzFrefyzOo3fNc/YHQzJuREwhpQkTT+
LSCFLbofakgDMemJRXQTp3jLQAw9HTo7+CTA/pWjvdSNr1M3QjJVWQFp5DPmvBooFWHFG4OCKNKf
XnG/yGO/Z3HFgVq+M9sY8lSUojyiXQS1wq1ddHCdFfAyEsTIRXnEtQa0X2QyC17I1IoiiI30p0zt
pNxXXyQbfU378gb5G4pzUZwb3Hc/2W1F1rNyp/8inH8oyK01Ghhw6JAIXZ7InnYYWre9iexW4Q49
QSsO+L1RXIT8Coc2NRlnKfFL9hxnme3+oOIV92fF17/I4a5RpS4nVL1BDqtNlGw0D56snYY3Iwt4
6sdtpVYglCCPAvYSGQiKtNSvm+bPZR5X7OHtd0+F9jCgKjVN9w35a1JKAVqvXAgQZYB5DqecvKNX
aFTDQH65AFoHnlFRRlRbZv9H2pU1x43z2l+kKknUQr5qaXV7jZ04TvKiyqp93/Xr76EzM5Zpfc0b
p2qm5qGndAwSAEEQOJARH+7a9RZFUAS8U/2DYj3wlHFxAZLjk36LMnmkTWSvXzsRzwuRhNXTjRGn
awuRqv4q6kOX0q9R9qFCPHl+l/alMlVUVOBf1FoL3pjzzddJC53Q+KVtgPJNtdPXiHn+n0NepYiC
B2lAmQPOfogW5aAlHALFzx+Xdx2myuHKljqyZ5pd5dgIKDiPKewNoscNopHi12Ayr+svG/XrX66i
oBtrkferMmIV/40by8fa//16kQYysr09j6RvJBJ0I0prkyUaFjAbH7LyoZYVe8tWTIivCOvMNjUg
TDxXnl095hilE0rJqLhivXJ6GykEp1eTaNJsHfvS+RQ9xZ07XrIHPH0clqNsNplMIMHvZU1PiwXE
8267HFpyO6m/8uUNDTrwcc92JNwcVjCvVSHFotXJg4652ll+J9Gx/QUjYFIAxSt7xabQTlW2kAyX
IBVTaO3DfCwvq1OE+pb/B3PDXkyom/9hiRQKNeoMdcof+2PcldHH+Lvcar3TLuAVvDKQtsBxo3+l
DfytH6/g4MkRH/uXiCa0L54MaPG7m8ynJ/1D7+tILqY/pbq3K94zmjjYiC7xPK010H4X6fMeaWSj
MWAXtd/gHJQWBUqkE0ckTzEewnLuZOPTelg9zo9v/CAB6C+OaLyT5dv3pYMzZ6iUY+gQennyjnjX
VLow5VmIMLDc4s56N4DVDVmxFAn2NZV3oe6opgaCMpsYmk4IWI5eInaDOqatreEARms+mmzH4xqo
GMSMzt7sIDsad9zfCzDB105TYgxdB7BRjxzN+GQ2sjNx5/AFgqnZuIDZmikmxhors2Zm6lCPixEN
rpabHtTU0zA74Qqj3ZFBXVJ3/cFOslBzP5GDG4pNVTSqWGLMlGNQMd7LcO2cXMSbLg/Q6iMPz+SZ
0x2fqOGeSQyGVgoCHrGXWzbNHXK2BBdNNRy8NHygeh1kqnfeZ+0u5AZEOOqVqhwx7FnFVrFbgsbM
4YK0iavNEphdjdjACOrX2OlYxTFgunlwFv2my970YLZBEHRursCwpE9YLe0Ww5C5iofIoBR4CkHx
Ke6Q/vl127kQvNgcvnmbC0/c9no4KoAbu77/kaU0fbBTvb41Sh0t3lFiOHE0/2S4SbgxHpDd8+j7
Ob6NtEIA0Gvd0qBQgTuQZvKSe4TuuG3pP3BHLz6YbnNbutIDQKaPgtMymkqjkQ3MXL+id/UJXtKN
fOrFk8euGYo6Xd56LbM4GaoQGaBSexo6LmlOfkzZKY8sp48kFyEZhhAZxG015VYFjJVcrcs3q78g
7Jdkx3YOmK3CiAdaQzRlSE1gpFeTr/vakbndoUB0wHmdZB0j+wI956iErWp0DczEDUoNLePQTRip
hPmekjXbvyTgQvzvGSZsTKt1ZMqa7Hewg8kPF/qJj8zTndSXc9rv+A9d34AJOzQpbB6iFGC2cb+q
mTOuH87vD//A6+jmP2lEbpnW7EbS1ABITz1iqf7Im1sR2QTnYXY2ZiuHmFnr0S9M4zkFuVGofy7a
iZzieCovLDWXdaPsOPYXSIJjT8K01cYCAq0xhgwUqxPZQZ8+TrKiqd1koUXhyVBwaurgTnzpCTOM
ZTbAmL+4EziwyaHw8djgmhgL7SlBGzCPHf98CW0VaVBM8TTAGCLi2WpemhYDq5HpmvhPZH0J/3hO
qIni0g2G4F7byE76asTH1SR0cGpZ9eTPzUcDNTh/J4xgqGmmmnra09lt9MtOrVAReSwT83AeZO+0
ADEtJgmifpVCK4Qli5Y4bGxDmRG0zB4KSj3wujBXx+gO1Hry53TlZMvGg+z6BxusuCooZaEWoqpn
fUVpVtgcFInWmw6tDNkVb+tv3dKV8ZTt2dUWTND2eZwoxngArJlvlyVgq+HodvmWzdpIJAQx6EEZ
KqUCSE48Mt/Hlb/M9+e3as/PbeUQohhDqwaalYCgg5fZpjc2hUQZuEaJjg63AFgqbgHqq64ZUof2
3K0VuG/rqHFUM8WzWVgarpnq0IuQ/BrsaJSQue451w2m2EjTFzTNiqhc0BgH+snLLDCD+KgeZe8k
u0rwLJopBMwKrh3mGAOm7IIUDMkxubSl/F38WHu9fjYDCy6lmLkrnERNH9FpsgASVvBxq9PV/aGf
Hkj/VSvv+bzENygEGHD/gRNLDVbwj0eRArjZPE24qTWP57+/b6YbAHHRcmMoYCqgW3ZGb0Xb4owx
OLwYhHNoyjLOUjTBTsuw1nqiAW08kAMDjw5eVX31Oy+lTw6VjBdv15oMA4+cOgGnr3jppUZj60kD
tLq/YCWm7UXSQHznXo245BlCMFg8RRvrwgUK7d/kVQfzhtloMCpQSvCWLNkWTPDjrLcWpOv5Xul+
yS5NXDL+eDYVP/k28ggnH2tIN5oJICzrEHW3OfWS6PN5ldv1QBsI4cwzWlMthxEQ7RJ7Q5P6o7ac
Gqu4NirNWSww3J/Hk2mBEKjWbTqD67GASKqKYbfs0iLRx/MQ+ycstADPKDhniZiPMNS4iUyzAUZ6
YVwQL0W+KkMaxwEZh/Hp983oLRcynOU8B6JR9IJRwRUtlRZmNGzh7z7lg8vHr4EpxSMrGB/73Hnq
qsBRK4PdXU6UpiEhgWHur7rPojIdSJRAVE05rMtV8sej07kGYqA5XjuQ3jRFStq+arJmsePFTVMz
6HR6KtPWSRtT4lh3z6RnGDF/aidkrc0xAcxpPCUXCc4k3skgO5P2NWODI/jXrp4UvUUnIvwrqiDw
GFsFyK8EA+qqdHD6LpeyzMTuKbgBFFxsijO/6RoAzoZPx2u1PUappDN29wy0daKBdtnWEfu/DPlp
jVrurE0XNwsf7Zk5YfbRYheJHaTUdDsZF8iuQCh8QMgCkrdXbW2xihk7Uw5/kUeBWT/qutsYgcR+
eej26lSH+eKN1+CaJ+yS2huz1UzwEWowH34TSpp+6+NyC4ps5slevPbPwQ2esEljv+hprYDTMb/6
XZ/VXnbfF2iEigqE5V4iHf/aOemEwHUwMpVNLdB4Vwkf3tP95Ml0MDx7GQalShaTHxHn0IQjkYxt
3aISf3HjqMjfpSuNA63NKRiE29S1QWThS8Tb9UibxRSORVsxWanxzbPfj7iBlh7qK4Llc+v3H7nn
zQPy4zyiDFA4JE3FHlWLM3ImuT9OV9Uk+f6ub9oIJJyQQ0j7xVawguMhOv47lhDUvcfzYuzxiugg
KftP6wU7zuphomYIOaaLgj5ls7VvaJF2jRPlw7qUHLmcMhhlPeG7Br2BFc4tNbW1ugoh3qwtTtwv
l535kM0ytnYJiljkU6pqDVI5btIDuVEz3V0xwsppTNm0MxmO4DpWAopsFNQhnCEfMV48TK+6WtKY
JnMXT79vss1Z0cd1nnAD/m7cjVe8ogcj9ZgDzirOV/GWo5Eyg4ExykK/q6B+9VDBgAsTPWeocHDK
mPmLtZjOZFyuGFkNemSvLFafYWSuRB93/RTTGQGPBK6nYmoH9IxI99S4/T7NsU3cDpUHvM82jZz+
jg82luDt2vEGT7DjpayGPlaAt96OGN/WBVrtp6mb84olvw1I6ixH6aVkV182oMLq9tna9UsHUGu5
NcfVX5cLTHJxzosmk0yw7LLV0oTyVAXT0mOp53f1bEgu9TI5BCsmpFmR+4GW5CRxBgouldnpelnw
vnuYMIugLBBTj141X1tRV48VTmd3qYcfhbL0l2ust48JCvC/mmWm+ufXbd/SkNJWCcanMCqSZaMY
fUapJaTipLK8BZTczHe9zxUCXPey2p596Z7R+DZu7HrNKInKDGidiesvjSqMoo/9dsxBLD30h/Oy
7ekExbs9RhJRjKkSG2oXOyVsUnXkyCoo9uBFeCz6OwRu3xtxMjRyRX0EBDCnuTotv1ZaJ2v33N2h
rRhCMFPFU4TnGjLjcORv51Wgvxs+Nyim5I0zqqwlaG+HtmjCDql9lfQa0ZCQw/S5LMN7trmSxsnN
+TPBbDHJibxnU1s0/vtmAQcrUS1SYQHD+LHrr6y2wcAyiZfdCy62GFziDcaSrGW8cgyrTFY/ZCUI
KbvmkGEYUWnSgxLWiTthnH0/25KyB9laCp4vIkqn1Q12zsS8j4F6Wm05ZflzkHVRy1ZRcH5J1Zts
LCBhW9yuykVKBneQhWi7zx6c5kjD47yGoiLB/eUq+tNQnM7VkDuK9DA68TfI4/BRhM2lrEBlVyad
gOkITBtoOhXWLiWmlnT1CprKNQCJ/wxSb2mJ3K6D2GAI6zaPJV3NFTN7tPeciZ1XGsbpXYsSnxST
YOJr2jl65Z93GTK5hGVMcQ9SOwLMvDW6d1HZlurlyGq8ny8riyeJ7u9qIK6sYElRwRkukgIZtRlZ
CAUhIetR/6V6NfkSmkfDkPZi7q/lM5JgZeBe18Mu5uqhOZ2/HrIjKvS8yPDGC1RoIbiIr5mkBGJ/
KZ8hBRWJ1A4DTbmrGuLMcmiVBHqanQbaJRI3/wqImQb480EZhayTiXV86UEQ6zbGrOmdX+bzoR+W
xldN4wDGedmJ9drXC0iCRrYYrpPPK+n88UDRm9ag2AHRGWo8sIBZLy1E5Z97cXMV4ARlBPN5jCG3
gGvy9+ty3U1HQh9b8LbZHzPZ3JS9RTSRQaMaXjENQww0LHOelrXBIuZDTz4tFWM1piFFa+Erbaou
/nkze123BNFM/vRH0LbyunpvVVo8n+PN3uf95PlhvqTeemeCxawO6J8zer8EE2sdCDrnV0NTO7/H
thl4EKZJwON4HkM1lSfzja+s+gkOs1lg1ri0GII+NshHFsS2Oj/VNLdXvJWAZV49KZHs4vrKqDmQ
gVIsMEYZGhGJIDRWjJO6VACaL1N6s1aH87u0qxOb7wvqvrBRmzOG7+sKaP+X5W6JkhB0y7iIvwGI
kyihfQljD58Ot00MkJjxMDZJ2fmsvAUX4dRcL4aMWWt3sTYY/PcNRtfhJTqJgdEfMALzkFzonxvF
sa7sgFfERu+L3gm/nhfrdbKVb9AGky/wBlOLFFqi1QYl3rdWQK6yC3YTHpKr4mrxGpDbMm/9IUHk
Ia3oMraIgp9ndTrrmgLEFmWIvLFzfPw+HXjPbHSQPf9wPT6HJeh528RGv1jAYsZ9aL6by9QJu9Ex
LWdgiUQVd3fPwmA4g9oosBSnY8d9uajR1EIV42E99SzsC9eIeuncxac0zCuhbAx8BQ6qs8XDpDUU
fHpNsICLas0eVfA4gwYxsJZZZm3kThwn9uRNoZIN7jz21m2yZMMnkyaW8Raj2PwlgvWtC7PXhv8l
GrwiPXYqaldlYyB3LXyDIZwwQ2JGtjmmmLE7HmzzbrXcWn88r5L8E2cWVHS+YzxTsoB3x+dEFxoe
WAsQVsPLy06UXc1/FkWsmLaLpouoClEmt/tNowq+vnd0ANsniNQ9WXSzGwtwH4+hiJzgTqRhW2kS
g+twRS/CNbtVfZ4bWm/UTzxBD1N7g/pvwQTnpZvFnBYGwLLmZug+tdLR4twviLtkERQZGcQkyLUJ
nirJ4yKto457x6l1Fl/zhuBDTB08dx17P/oRueHlE0vIeeXYX0U+kxj1UxgErwu35yJHcw9DabEf
XvNm++I6CfqL9CMvmlZOqYx1ZU8Xkbv5D01cxqJgy7oCbVKo7i8UYT2rCvSypRoYFhP8EFtKdWgI
6NFyLaRHibQ89/pqlQ30lfLIhzsN/L45D4y4jWk88VX+p+0+ulNPLJgDTFmTYO1ZtvUMJda46F1F
ei0D1DLYTtd+acNH3S4kLmrPK4NrkT+eYyLyq1sgBj/OhpFOiIfBQIXrhddUnUTz9+V4hhC9IKFq
lsyACK3LdEBT4HEwJM+HMimEXclnw4o1CghtOpAimG3JRWj3+5g6i+ocA75CfBc3pqLtYiPp/WJi
p74Mj1Yv8bESBJHKSomHSAlJ2vtjHF/2LDvmVJIreZ1fQChjPQshUlnRnE59n2a9PxQ+78Ebj/Pd
07s+r9hDRacn657c9UgbQO7vN7aCMY5V1vZYNTRjOXZ4PeBJaFWv8z+uMHkSjKB8CvQDhi620mbQ
LzMBG6Nv0tsCHCMFeM2itxgjHM+/GIISZzpJkxGkIj5dr5vke6JcmPr7875l107A0aNiXLiFImjB
kU7wrmUyY39G+1RYbm9eaoZ3HmLfWW8wuBputoRaiaKi2rn3u9ptc9dCTxkYAb11OS0HjXOPSgBl
MvHfN3h2MugJaYG3Fq4dXmWfUJosEYkvyyuPvBGJa+EGolSnKjFUWA7m4DQfMzQucP4EjL/Eae7z
k1xWCr9nqrYFLgObEDA/MCFoHolVLx1YR30NF8PiZK+fJBLtxUFbAEHXyohFulEDQA/oHS8dSAJ2
PfoElMXytr+9A3ULJrjOWI/MJlVxjc9Rpq4dbX/CiBc55+2eIjzDEFV9uUsmHoY1pOZwbmq6Q7+u
hg0C6I+ShTu/MzikX4KsdpXqkQZZwoeIojB5vgJFJMoPy+OCOcMYTi6nmtv1qlvBBCc3U73BLMan
NAgoTL3521o4eOuenxrhVCd9aIY3nKdbRNFPrNM0LSnUI7RT1xhBSsJmv9RlLwdcjUW7sikP6NDO
jwupYLpaUpi4OiHlYmQGmoFW7aR39D60Vof29EqTlsHu+qYtoGDIc56QKSWIkGuEVqtXejPGaxgO
ZEPJgCy42t+3jXiCFaO4My5RdcQTFuiBRxHVtQJqqpBXKcTHGtcNGTH4rgVsAAWrnvJ+bJsSgCaG
u+afi+8auz+v/7vqv0EQTFkPQ4w5S6CK8fx+SK70P24twDm72SCx/gGzwNB3lnONYOt7tv7I4vzC
zmXjzyVSiOQmZTlXST0CJdHv0u5+WL2/WqUnNdycF9E6h5k24Ps1mNCOeATBMIRW/XUehOvqGeN5
0r4NSG2Zerzyq2WMCU9a77NxcNT8sLzJFzxv+VP6aoOTxooeDSaE6eqPYE+2MnCjqA/nZZEo7lPN
zwbDGo0sTxfIMs7GL3vKPJvVrQPGoj9l9BDUS7D/RVEqA82A2Bj1nVLbDklvzFhSYrB72m3WS7B6
pMPHWmdYL37adUGLmzFvypLVQcmWTLD1tJiivJsBMzSZY6VB0n5a/7jFUFguwdrHuvwnexF3xxWd
Ay162IjszrB33bUZniRNPCqAnEQ4UceJqZiKgj353ZzcuetRxdBEXskvS5DsnjcbKOEgnQwbU5Sn
Be217KuGanRwIRvfc+tdYUoixl0HswESzs8RpPHN3CBTEM3hoTWW+6RagzeYzAaC/wkbk1miqbTM
BLL0NQqNJzdGE5aiO38HwpVwA9KnsMpG53LkkZN/14zUJePdeQzZWgk2GdpI2GKJ+PuBjwtJ1UgW
atceNwsl2CMGJPQdSpkxH/wCHLpPNdOan178cQEpt5UNjGCPxUK1Ks+5GGiU1PIvcZsc1PnRbCV5
iF273+AINkmT2aS9DZxi9jp0LIKmoI++n9+SPQyKWaXog4NZorXr5baXWUiStDeQ8F1vSnIky+2S
fjgPsRsc8UccG0wBhLM4v8Roe21tzMTEsQLe39XjXBkZynuNpzlnzJMFY3tatoUTTB9s65htSyBS
ZB1Y/zHRv56XZ/f7iGRB1gIfhrviS3ESs2RKlMXYfvNyYffpItHi3Vcifqr8CyCYydItJqlyAHQ+
AS9zerA+txoKDUeUEBUHNCeik14S7O2qAUWqF92QeFQR+e2WOg9JFSWdb7deOWeO9rNUJJq2Z5wY
KoPuHUIYKD4ELTCoqbaQDOUaY9s5Zbq2brhU4AKI9CWodYJuRSurnbmaMXEjolTie3Yl3MALWoHJ
ELPCwFXr9z+M/OsSO+n86bxeyBAEUxpzKzXWEQhVdK30N7S+m2SmtKt6GyH47xsnrZMGPG+h0fqd
jevnrARoRzr+nRSCdtuN2tAyhhRaGblNFqyEOtokAZHJIWj42M391GV265vqeOq7n7WpeH8nxquj
QOsVrYK2NcNDWhz6BfeyTHJk7t4xUUOK4VN4HVTRa/JyO1jdJXOskhZ3TCtYwfLCJ3it97xvQd6b
uLdmWzDh1IlRyJ0WjIOxNdDS6WBnEgvdU+AtgnDeTL0KCjwNCMPYB9gjR1PzxEFp18P5vZFIIrY2
GTHrErborT+HDzE2hihvuVtuJCGCr6HJoqtVCAQaf6IW+mCnQ6FJpJCsFhEcSl9lWR63WC286DsK
rU7m6KeMvEGPt5IITmWKm5RUM1DU1naMn8OUoW3ldH4/uJqK18stBt+vjVeph8RQUHHZ+sbkrf0v
EOImSuHMqPJMZK83u7HAFouv6gZLr+K1w1i41i/AHXwxfATTiFMFtr/0AR9697aiBKZi5piuo6bO
EE9rUAeVWggGCF8tE6dY7AOpL7PyqDcXSS+533Cv9Xodn6EEr4bRPGYb6fA5RXEzMy/TPUs5dbWs
5Xpf8Z5hBK+DfPva0hQw63zTgR2f5o5aSlTidesNYtztsgnexiCFUSQ2lg19FT5zOhBZt4/oU3nP
KRlA6+sq73JZy+P/UI5nyQQHVLDWBC8yQK0v6YnPLI698EMGGo2n1kcQF8l4ECU7JuagUjRfh6ON
paybaxLXjtI4UX1thzJ6VsmWibFPvxr/nEZhdsoU4rDRV+jP81YswxD80ZBmdW8VkCWs3w2aCUFO
1Sw5IfgGnNFw8bYwlJYygfasRe3GeML8vpMd8Hce6UwG7p/P4QgeqdH0IbI1KML8ffTMg3aMe0f5
WZwsUDtashJ6mdqJKalWXftmpUDj9xMNpdJFoL77zidAtEHoytir90+//5RcE7xEE7JFi2sEWGxw
0+hzWn39Oz0Q3MNszW1R9FwPcodUittmXpL/8eCHl+5BE9xDpjSqRkqADOPgYjjPZdRkbm7JRkjv
n0zPayU4hDQep2Y1AZMYFxHqQVa/HH5S/jQrE0iyKyKPhWXElpFwgZbFb/sbS9YiJ7FOsQE/xsmw
rAt0rJ1+NRoC3ptFf0v1xcZni5MylNicWrAS4YZlXs5q7lj0w3nVki2SEIy0lK3awiBEUd8gmZ6Z
wd99n+NvgoMY0fSMpgsIwGrMtylO1Sirxf0fMft/KiUSJOIpoCfDyjfiqSBSc4prC6kIFlSg7ZSR
kMl2XbB1apRrorVcq/QPevhdLdyRSPLcUoEEe8/CrkHrJRbNCMKL9ZhcR6mnvrec3+TLbSi5ukmO
TF2w/Bn0KLW5QiQtf0jquzH7hASSw8qH86qwa/m8PMbQVWqig+mlKkxZOBhhjoREEocY/BLdDm39
KdXL6yqrI2edZfHO7omzwRNOz8zMw7WYgdfzWZV8AnTm1rGrPjWwyuoYdu1Iw9BpEGOAP1MsAJr1
kZKiwJaV3YWBwhlZlL27eKgtQfE0+gQt8ZhWFFaG1sCLYye0FYMbLJq+rqnyPWvaC2o3knKm/fNz
AyeYrd3qcTaYze/8nob8XvHA7n/PhCwObHJkVrWv8htAbnYbPzFrSm6QEIDKkQbZMboYncZLb1rM
tlCkdUe7m7UBE2xYXxaSsrzGYpIMMx/W2R4dMLxp45uyCRsgwZBBKqL3JANQfNWj27fwY8zcyq5Y
0Af5g4zhQSaVYMZFbpRoxMQSrvShn77Yo8SgZCoonNytGlfVYKJVIE9QttC7SAgGRvilq714kDaP
8HPnVbiI3jMVfB8gK1aFlRtIiIRsB31PwVZhHlYwRDWgYsYIFMyEkvef73r1DZywdnpeh4NW9YgW
M9Xw6zX+BirD8tIyQhmPsAxJWMWSTMuA8YPoZJrfNeWDNt8lspSiBEK8AvVaPCYqMrL+OARrNDkV
bkFMlo/Z1Ta8++EfMAa/4mBsqFoPfYsVs9RPHT2+qdiNf/zf7ws2mutKmSzNCA9UIGG1XDWojc/a
xzccSWBfAcMemArBr/zS6zRpMjDUXSBHvhx60G6vfocC5frzmsjaX/aX6xlJOIzUDkPiwhK1upH5
Yc0b9CTFklfL3V3fyCJEcsYwmyuyFfCgpXmq1fqUj4m3YFbs+SWTCcJ/3zjqtqoqTDgCTD0/Rhny
FJ1kT3ajkY0cXM4NwDrTLG4YVirNv2aG4o6Wm0+XTFYTKpND0K+qz6mCZDKK9PLOncMxYFQWE3BT
fuXDNpIIPmzt7KRcDUiihReh/qEZPmuLH7HYM21vAVV5Xz2c3xuZCgheLOzHTq9TqHNNv9H6C+mv
GJHsjgxCcF+ZlseDpWDZ0uS+GK+r5F4PJSUYEgjRfdVZkoIJBBCqNZzsRnEjIz9YUez/1WKJCRwl
nnitMBYrH5lTqPYhMwqvCYvT38GIhm/blTlZkEaZLokZKPV3nUgelSWqLMaGPcW0liKFnuVV6Ybj
xTD8/DsZBJtPi7Bt1BYyNGXQjSfDPtqKZJm4LbyyFQvdvQwxNAPF/kurJ+U4JTk/Fo3lVs8uh+lr
03wKl5sckxLfIMwzkqhe1WSW9bogTJrHRxQdW1ri9NL3Xr6rZ8QRlQuPhhmNOx4/o4waQx95xbG2
OnwYFh8VIAv99sPnjVCCltlh1KaWBbwJofqNfUy9wg07D2QswXpdBrLOqF0fvYETzpqEqI0yoxvL
x2xtR+uOffVo0K/t4J3fql3FthnogDD9A60nAoytDquOpsDWn9DoON7F0+e/+76g13OcY7C2rbXo
PxictgyyRpYl3l2ojQTc120Osy4s0XwXQoLKKtw67RzFVhw6XDa5jMmIG8grjdsgCefZNCd5gUaH
1o+ba9aforZ0huFutD1mXSnJTzkZ++71egMonG6VNq4a3haROL6yLmI39ZLrHlwUfHyJrDpnt3yC
bbCEgw1cvhOqGYBVfzLf9yCj4q+yYDYYDiyIL1M/D2Rc5rv+aIMo+KOkzasJPdn8ReayLq7bEgr4
yKpDmMqalnddxTPSq3GfmIW72AWez6zQbyI8aIVfVrNztEh3qvJK7456edGsV0X2K06+n9f/3ZN2
Ay2Ev2moaok5c/vCmmaaQ+kDTdlb/O0GRHBNSWoMmNWHvVNU1faSOLvAe5DpDyq5Py+NTEuo4C5C
JGDGKARS+4nPYiOX42OtuesNvdUwJLO9HjRp5n//UW0jneBCwDw0mDXXE/7QgAHonvYtaxzqYXJZ
hcEE6jHyzHdSOrv9/MwGVvAr/YyRtFUDUekDqIbRqxV6leHF30w83qjHqfKkCRq+eGf8CxX8S60q
K0URKB5dazf/ELuaE/nMNWEXqPkqDmHhyJ6MJN5fpD5QLLZOnQVElhI9mAs9G5w4r0YZu6zMCgTn
kpqzmYOmGT5adWPlKhqcPJGEtBJvImYH+wE97+BsxtOrEbuZSl0boynZ5RwdylBiBRJpxD7BZF6G
ZeUnTrRot+ES+ZhCB779KJGcnU/0P2cUQuwWnOa6r5QEy6YGvBuDeJmfZq51ih9nF4NN8aIMRTwW
8vnIMuVngkeZZ0Joyz3K+r7/PVnqEaR96KihnPZY2nYu0UOx7W6pWjT+14Azsjiw1OnjGirvz7su
2aYJXqQZ1oamFBC9dWqbbyWCxvRNGYhnlyHSKywNRjKsDBjxcIzmS1XGLiMJdZjgIPIw1chU8u9j
VGT2qS1vtOiim7+9YaUoOo7AKIdhHKLWVQx1LKALx2kyz06tu5qhg2RbArKvYRsUQcMQSZEwtjhK
6eA2je6f+TjaTnRFb7uTfrRPq6TOZFfHNoDC0YUm2IbFvBIsTXw7ObWy7lSpRIKGgXV16lfCi46C
6GbxLTf50h/zSwsT6HWvfzAl8uwqw0Ye4XxC2K6QggLOAmNIFjkEYW+RfZmWtxXsbZBEtcsVMgw9
Hv/GQ33ScNGyb/LLwYsx1K47VhI/vn/cb9CEoHcgiaqF/D229eIP5iFHIJqqDohREYiC9g2vFaGf
tM55nZcph3BATbXVhGB0wpP56jTWFUskm7XrfTZCCbEuSt6zpqqwhGX1GQTo9vDQyOZUnodAB/PL
e9BaJIQ1XB9AqJ0gF639pPGH86skUXFTTObmM6re+xxicL6pLiiCaXKmz8OBT3qI75QrKbXb+X0B
B9BLoaaW1VppQqhO8RX9OL2lbhcvNv/4OlMVnEI66BZJS67a3bE1r9vqMpTVt+0nDjBVEEN+Taai
5PWlDEZdtDNjC56zAx4z8yGUU+qQgM/djbzi8fwe7avBM5pw4ajrkWIENIITsLhl8fe0uWktmbU8
5VZeBSYbkYRtsTuUNBQlv9VgoLXhYirfKcKTGyaUXjfH8/Lsu7lneYQdMtusVigPtma8sbQ6xrw2
GIp7lfWSigDZugneO+qm0sjaGWer4WbDh/lLFb8lh7hZNP4XbBIV5Vy2IDlakQqxFy9elctmtiWL
9T8M9Hm1BFeN0mOrL/nupyfzoGhu+Flxy0vz7ndR1qI6tqzYaN9CnxEFd73UfZI1FqSKotI19NHv
w1zy7MKd7zltE5zzHM2aVSqAUCvNT1LipPqtGo/HItFPWm+6Kg1lj/MybRD8Nbj64jzKAWncNR/5
dC3NSQ/GZzTg3HZXyWfVSbxVxkP3P06+/5ZSTFN0WW0spOZyBr23+LHbBKXqqD80UIQsXuVNxxIt
gBK933dPSAcb4CDVMVxQ2ECDFkWZ8qB1ng/liedRUR1LfO2fyuK33XI3eMJuagoK7fQWlxp6jQYt
J/PHb23ksC8MhcxlMEWO9XDeg+wbxQZR2EwSaZhCgTkFuKc5g9+jBBOZrSD+1fvoc/PTB9mtet89
PgOKpfqWNcdxlENEKK5DzdSbCHPomLgRa7+3FgnIiJgtauKD2tvHhd2dF3hXeTfwwhGgzBMN9R7w
a6c57XRI+8HVZV2DMhDhCNCrZZ4Hfje11OspvB/6Exv883LIVJMIvj+aFoWFHTB4xYruNwFou0E4
GfH6BOl0Ta4Fr7zMZtWEA0Ad5pE1PLVlBO0pu8iC6cAjXGmila/+ORy+sJtjADxQZshm4GDYTn3C
iE3+bmGjZqpC0YWUz40v0Ws0VEuBG9dC/Z6AlmT5smCoPL/IYyr1Hecy5EVaaw1uDNN9G9kM71f8
F084gKyaMS3iFaFac6xHN53vkzY4rxY7EQGiWxt9fogHX48qMpey6CJI5eN/cZaEOIN1VMxDnfw4
j8Mdn7B0L3BER4Uxh+piAqcK3yV5MM43CepP1x5DtGQ1qDvG9AJK8FCYUl4MyzKi+ri8mcDhnX9N
w4/npZGsmiVEoYmtdEoE+gs/s27G4ee8fs7Ug8kMic3uhANbScTx1uBLK3QjxKK1eBfJMCerHe//
ThDB8ZgYJWXoMQQhxsdWs52yBVPht1TW3iMTRPQ9bWFMhjrh0MAs5PLYKbJ77o5lvlgpwd9QotZF
pAOg9TT0q+YHXXF0UEAZB+OYeHPqyDp899zpC0TBF1DVjONhBiLvkOWFctGD9YFcVyfE7YHUe8sU
jv++8XO9gvFLOchGeVwBWvgC7PAROzBZu7dsn4TwpbPGqRhTwODxH9ybcyrZJ9n3BS8Q6yuK5zIE
ZSYNMAimmQ7n1Xn3+xrYxjAGA+YmUkau6bCOCo801/n9SN8zGd3YrmvZfF/YhiRcQU/U4F4zhDdR
eL9al030+bwIMghhC5aMDC2GJaIAvfDGvnMGMEfI+E9lGMI2ZE1dmlkPDDX/SXTwTT427PR3YghO
uFPQQG5OgDDUi/z7wi7+j7QrW64b17VfpCoN1PQqaU+eYzvjiypDR7NISdT49XfRfU8s08pmx6nq
l/Su0jJIAARBAAvtzucRNk+U572Qp0k2ft/6o4u9cBoU+hZXff/YuEOUs9CkH89DKdZLZk210RNm
agugCtvdGX17aJsssGJVV922T1mJJHnj0fMmjs4veGMeasf6JGbZaSHDEK4LUOEhjXteLIW1yNyf
dcfBf15ijya3DP14jLjyQqtaOfEnrPzWNMY+73xI1NAP7efK+KdXTWFWIYjfVwhluQyxpwOh827a
z677kBfR+WXaeqdFdu6XV7Elq68y0C3SARCzfsgfBTmcCDMrI0KlJya2I4BOIhXBlGpvJDcwUEPL
sxx7k1SBO17NruJaI0z8VTyGobM+mExRwiTn6gid4wp9obg4FvSGVd1+SqEHzR0tnaO+IPvNS+ug
WMfNQ3qFKSkDpTPzPYHZlFF9MndPyu0G5qOD3hcwbEeqaT8qISXdYHwB2bEOQG5G6ZgG6fBjJA9T
e5WC62wyVXMUf2O/IBCwCNh0DXne8xRXpDEzKMp4QdpANA0OR/OHl4BGUEQFhUpJfqOZz4CSw6jN
WcMzLc5r7714z7f3vRj5fD+F1sW0q/7DFWjb2p4BpUAuJzMHdYY4OTL/YGQ0qmqMASeqTPL2SqJe
xQURAqgY5HktCa+6ieVIVT8Ns6t2eeSBwkhwLtOoeFBd7DalwthsMKq6IGyTn7u1BgbgOJi2m46X
8RLWLWaq53/+aGGLpDU6wE3BeiPrYsqrphxRvmnYJ894SKvAN1W1+ptH4gpDclS1bjE8XKGwsp9v
SXEH2gKCLnq/CTBC8k1OcYUlOai2T8aFiA4E/eAdwAJ2RHYNDLFdQAIjbNAkq6d7FRPOVi7oxSJK
gUvpd7nuLACdwI3thOnesYLxDq/3SHa1+e68v9rSCgMsFpgC7oAYW759OQWS5ENhoC2Bg0/oQ70c
DfvhPMSWg1pDSPY7YhYBqzxAtAnZZc07XYuG4Z2F01i7j4ki87uVurPXaJLx0jLGSJ8caBTpkqB9
ajFrj2OPSoQnNoYHVUG5agUlh6/pw8SRZoZdzQZKSKZgSf0wcdrw/CqqYMTvqxCAJ5iNzhvATOxW
K649dqss9/3N2jkeeOEwPMiVKZeX0sfUwNGEKKcn0juMs94bN9WpDYZDeoH7v8q3bwUAiDn+Byin
Pachc8ahAKCb3rvTbamKarZ8xdNALNCwgo/bkRYtr+YSJK2Y6IfOgqCkGLu1a+J7J77OtR/nt2dT
EjF66/+RJK+UulTPcUrBK8Xd0XC/8EV12djeHZy3mCLroIFBzm06g+MlTSZ6MPzAv10iPDBEw7HJ
USkdUnA7zMdyVFw/lJiScoMA0bASCxXg/cW013fWUQv7z91+CcW04SSaFA9em0oOZ2Q7oPxG9lEy
XhwquHD4GI43Qqwiu1qMQ8IV13MVhiSSo81LMtiY9tbUP9J834MBbHQUXkiFIeld1jUYsIEJLDtX
83aGoV/VpLswu/7DG5RutVyS0pG8LinpAePNt8zbW+XxDd8nIE1AJZwB1Zbut7M5NkPfYqni+G6o
8kB/w2wfG83A0GfQ9dggEXnp1IzO5JggaaMBi33gaATu37epQobNrVhBSKepPRuVU6N2d1dkH3Pr
yjTMYKwVZiLWWb5nGFgiPImBC82QMzJm3+a+3YN4akzaIJseR+s+Sb+m1ltCnzWOtN96xzJH0yCL
EfOA18fFe0j83TB8dX0V3+r2sj2LJO1M2pqosGMQyXQCJ70rvpuqx+1X4a+D0fiIRMHIhZdEHTMR
X25+XhZOx+PYi6zbceeKbtKwiZorcdVUdxe/eiqV0aQoRDcrPSMVOIv9JkowXpwGojAYHjTw0gAn
UPtz2gkS5T8ND2RcyaUtnpuwsdLAlex/bemJJF+ZstFEfGOtfzKG5NLMJdezzMFK2g/9zt6jzAbk
3cPFgjfg9j/wQit3TnJvVjK6C0vEWnI8SFngWdfC+Ud1Jbr4C+WLlBw/ytJJWo+YdUgtlHRExWJG
hgmmAErCNDv5mRkUer63dcUpJJ/lMqCk+6bbTDTuPC+ae/IwW+3Hth935z3rq4NVxpDckj6bftIn
2LKm3S+f2Mm9pKEGivIALXViGdXvbK/u0TKk5M1TKya2ywHZh0PEH4eHPEIjZ7igQheFwcfkVlXD
rVhHuTqhcbK89oSBT+700Bn8chqUlYYK1Zfv0OCFHu22gXJolzxqTxhltW8v+QXfwZoPfz5oRFpD
T/Ii/Wiyrq4hUpnc+8OB4Lkq/dOLuowheYwSg1lA6QaRluzeL9Ng9ILO3Z/XP9m9yxiyxzAmy2lH
yDEiCPq+ZB/jP51zLCNIPiIh/cxNBoSU3GfDtxgnVqpKtsnnrowheYay9ZPBbeCHeOqdUrDBaYiJ
mxbj4BQeYXu5cMKbmCTigbT95VE1pqad4f7lR6S+y6wHxq8qVXXEU4vjayf+C+PVXSjPOn3UgaEl
72nzPU6Pi3nKl/thOTX9TU8/Z4NCCbbt8xlROoCHsabJXCXgaOPxZ6c3brRY/8PI6N8deoaQ7MVh
PB3rBkIt7afMvPS4HyBFyY2H8+os3/NkGMlkJrp4diO8QJpOl7G5fEnzKRj9JDJzunfmTvGmoIKT
rWeheezGwukQb+fPexfswah8d+1PE1do3m/ilucVlOyobt0810esIP8uSry6AHWtOgpbYgwf0r97
yUHUN6sm4W9rBsjFXIyRQB5AOgHtMcmcrMcJaJF/9O6ifpv7ef6+dPoNPUnN1BUnLP86fwHbUKD9
6SvmvyrxDCGZbIdRm+jWAwStEpA47Ea8AbamwoK2/cL/QF7x45RLUsV67Ao3etnbUcMPufWXEJKR
jj0Ie51W+DjzahzA5nIxqppEfhOMPIshWamdWoautVirYV9W4VNKP+CBkSI2sEMxglL1iKBaN8le
XRS2F7MPodzlxtUfbSTNasW6/SZIfRZKMtI6rkqM6INQPInSkwP+YfEUQ6zdgCI+UCpG512QSiTJ
Tuclp21uQhXcNAex/SfK4gPvqcKfnjdMS3deHkRuOXntkkGojqJDPvmcTIriThWAZPkc8+xqTQBw
8qOfbmi7+7tlkiwfA51aoxeeJbWyIO0x0CwPetWruWovJNun1mAl8+TgflJ+8Y2vVLtty29/JYc8
sKDUTAbGOoQ3TTUHTLtNLdy1CsViKTbj6aVglfPNSeHrwwAzGemHqdnl/C+FkOw+KcaWEZAHRW2n
RVN/p6MMXPkmJFTydVzzyw6fnM9KCBrPeOeNseNDXR2rJQCt5KHl9xpRvD2pDP7p/rMCsu3e7Gxx
qIy432iB6H6nYXx0D4KJylFsjUoqoYIrsGwktGPgnIycMYm6KXKyAZ3hn92/O8YseYopBv13jGhQ
gblawh49xMYUDCpfqbCXp67SlTDuUPtNVUIYY77JnduJeIGuNErVKSPPMs2GbKAOg7aVV947ccho
yFKM3/tIMLwh7P3LA8CQvAA662aW4jU0qjE6FaMk8BQ0XS6HZgYt93/J9CisVR5tOi/eUjqYFRjp
+UWW7GP/63mXo1A5ebRplzFiMgZ5uD9Epr+rkhrZgq+dikJOJYfkFVgaN17mA6dL+v2E65RmHM9L
okKQjv92QalRIw4BPXffO0Zxaoa/jDBM8SesVDrTF2OsUBMSTVYaeHnEqn/SUTElQmE28mt3VWSd
23BgjNbnMT9wEcm+P79SKgihE2sxytHtOYdO5R2mFGLadB7z/ZD04d/BSKd+W0+9notguZiTSJ/f
+9XlMDnReRDVrktHv8UrTtEKLbKGF2l1aJU5NdViSQavjQP3CYUUPsrKmpsa2d3ifXYAryMogH+Y
6MDJD5VqcpHCKuVrOwYB93wQAVOOAT/JB79E8TeIEFQxukI2eU5rT8k05RSKgNlLP+oqD2OSjkFO
Hs7vkUoayfa1ZqjKpABMVjx08UNeflqWJFr8n+dhVNJIDqDIuDEkwlUyNOqa5oWX06BmioBAJYvk
AliGaYvJBH3jyT2zr0CYDaKNo07/8K3v5UUT3LIvTVRLutTnyBpFMQnYfFy+6CqyXNVqCUFXToAk
Gfg1S6xWq3NMo8Fghz69iU2FeW4nNX7FaZbkA3xcLeZa+IBe66NkDkv/ziUYpNztE9Wzn8ITWJIn
qDymD42D+DwnBorwNH7r+O39eRUTxv4q7LRRVWX5DgqS5Kd/Jy0mzFDGoqWk+ppYR/Zj6i4bpl8s
s3/Mvi+qFNSmTCiucizQO7mviFetzObTNBK8weTaKZ3YhUXs4LxIm3qwgpD0AAU8TtF0NhLDvv+T
2I92g9RG7Rt/CSMpgsXqDINlAFOwm8L70IuywnfnJVEtlqQAcdclg55CAbq42tN+CTv+p6VoT2a5
WizpMNAx44B0FFJ4+rsJI0JwDXjTO9EzhHwHTJ28blAW6EWkyU9Oae7iRpH9U+y4fAFcclbEdIAQ
pMo/55obdG1eh31OFW5/+21oJYrk9xHtT6ZhA2gM7e8+nkYbcCy134qwABdElwZ1qHocElv8yj5X
iNIRMKQYTaLZWLxSd7vA176WhIXF4hy8vgu1Id7TrPpxXuu2byArTKGWK0dqakgKtEJKjrAwFI31
2q6JrMNIMXFD0HSr6ptU+yd+XwFW87K0ICUBIPOO3PtI3TnQE8U5pzAm+Yo4tM6EcTiQKkNVeOd9
iol7OL9wKgTJI2RUm1jhA2FmczCbP7UkPA+gWifJH2hZ6XJWAKAzPo/eJ0GI29iKDm2VEJJDIHM9
Y7QwMHLvuKT7WpWoVXxfvv4l1ow3Y3EADNn9MKtr2Ta/79ouThcPpddESgQbbWzTilowUQPFyPf+
n86oenKYq+9LLsBnntOWA75vT3kSsNELh2QpAto7is1+NaRKRpJMvy1GpzZjUyQCyuljfBCVz3gc
vsecPffAv/IPxA/0iIWZ0h43g4KVjGKNV/ZozXlSE4HcpzMNadbEqIGmn9seRImxdpnq983IdnGX
/HiDfq9wJT+QG9XQopgAfqD2rkerCaqJ7WpflR3ejHhXMFKAkNQOTY0SMBrnWqAteGkbGhRG2/5x
KpVUDkIhXnnwFZrkFbxusv2SA21mT1QO9IA2HjvITkiv4OldxSiy6SNWcJKPmCvM7JwS2K813/VT
kCX3DYvOb9OmifmOhbDRREkakVwECB8LUyt7hPKYgRI/JKo2nu0U5TOA3M5V0CZfXAsA2QdRqGMc
s4N73aO75r8cPtuH+gpN8hjWiNnq6QS08cJjYQOiGlB9TUd+wcpAE+3cosxEda6LXX+lFStQyY0s
KS2qrBoAyr+6yVc8XQX9Z7dzosFq3rRdyBiggkwHoYOkgFPp9IPWTNiucsfKq7b9fl4dtuMF/xlA
Ujnf6msXndaYbnHtXQu2kunoPdJPfKcdRMZSNcB3W/2e4ST1w3slz50US5fGLp6TvTr/OdRJwoLz
Ym0ZEnqhTBMnCTEMucHfMzL0ko0tlDBFW6QXtGAgdKfDeZDNtVujSL5o9nqfkQQo1kP2FckYcMwV
qEnjP8Gz8R+qm7bWbg0n6ULugj8k5YAjxkVX3k8qno0t17r+vqQKrGiKsUJiNNIzb5/xLGw68wDq
tIAYu/Mrp5JE0oLBN6y8nSHJYDlBMSLct47nEbZM1EOnn/3Er23LLZE8G2nHU+5FifE5yYdI709G
fJe3NDTG03mobWGeocTvqwPXI32RprnwqPqxn29Y8obky1oU6WClXlr2+giTKfM+8qtPtoViaBUd
l2q9JFXW2nlpCwPrtWQstFhEvQ91/U+fHmYV5fVmaCSKbn3bNg3Xl3P8MyUJa9oZanbAlEPrdg5j
PFw/dWLWeC1Z3i0huNl29bXK92zKuAKW3HbtNhgClgDYZdUHPJ3O4TjruxxWBVZi+gMzuRVeaNtB
rBClKJCOaVl74HiPmt2C1oJit3zUQnu3XAjnqt0Zb7glrVdW0sTey/sSj7Qixc2DEjSouqbKoG06
1pVEkjKOVq/pxMN55NLlZDhtxGcz0gdNET+rYCR1rHi6FByHe+TM7Gsd58e8rouALaphOpu2uxJH
cqlZ1jN7LrFihN7Z8zVtdud9w6ZLXX1fcql5PI16pmG5pgyZ0+J+Ni6T5KurqzRNJYfkUBcLA3Sa
HHJUsw468tjAPPQ4UwijAJGfAWojmcp6hDAo3dMNNDOozEUEa3JcBUoc2zKIb4MHW5LC1FLeFbmB
2J7Vlw3Rv8y1hrFm+iNbQIlkZu9yX0PpG0LJBG2XmaGa2rbtIH7h+/pLT+4ys2+8WReFG9/jKpo7
NxiKNLCcLjSJ4tT4jW94BpMi16QcSeWMAFtum5//o4nTH7yH/zaCaDNSXi2uPLx4GNg81h0Wd9jj
aXX3aAT8mFyBmDnABEFEeio+3M1izzWg5Pwm357iDIx8kX6RHZtDGqGfY5ce9eNbKvnWQJLbSzCS
vMsMAI3VoWQX6RydN2LlVklOz21jvdDEVjnX/U7IooXj5+zkBWSvH2P18DmxMq/tAKlul4DrwrEl
rwQqvq5OHZz4+ZXx3dqLjrR4r733r8XAwvygGoEjzOocnOSkFo3bc5wLJ7XnVz3ml4opFeSPp1SI
lAgGYP2SSrLupRGvGB18+uTdpvQUU0UiedvX/vq+PMvJqhFYzD7iMDrPl2a1WEGtFQefD9HYs0Xh
C1VgsvXSGte1DmDG1IIl7CO3L2ZUe/FKEfz9RveepZKCFlSUWE3qQRdAJ2kG5m45wmPcdBHmVez4
e8xGe9PJ+4wnWS0tyKxpJgSr0Oc1LfuquzCoqnhtM0mw0gVHMlkT17Om06FyWRp6B3ePDpd70NR0
kRjpn+zJGyr+1nCSAfuztyyehkWki/Uxd9wADYcfzzuJzcPR1An6zNFXDO7Al2dH5lhu2uXQbpdM
kWZnUeE5ivNx004tjKsDwaFJPPm5b6SMTWMNKTQ883LbDJh/XflXC5jG08EKDO9mekvxr7eClOIw
dAToXtXiWuBNX3pM8++/esqE0aYprTAkbxd3bMmmGBgUVYaokr4dy8AMG2gDXmhw67mMvcNSBm0X
/AeCFxW45PvGWDdLTsU98QO7SjJwS4baA9ih93GEwi0rLOnlsqNvfDZZr6zkDf2eak6qiQuXQ/oA
tDw9OmDG0PHeUl23AnKloIb25aLjYiDeBG6LsQ8zFEAWmuKI3IycnvdQ7nM0DdTvL4sAwetPbk4B
eKkdeydcIisO5y1NWNKr42qFJXnEwVsGs/U6+I7um0P9MEaNWFyyt/jBFYrkB3nZmnXlAsWr73q8
EOZD4KqmqKlWTfKCPqsps3qhAzhEUq0IwBweGPNlNbfBQpzT+XVToUkeSsvsrBsK7NHc1n6U+HM0
L/VJm/OAODGCXK9TLKHCtlzJeTgmjTOtg3gdOrxmduMW1zmD53IVOCrBxO+rBIxB+hHxH3DMikce
riUlRrvq5n1FP9fD7vwibrr5lVpI/qJjKO0uhUwLp0MVOBOp3vlZY70Fhhi64ZuotjDlOQiNM2NK
pC7saU735agFU1m9CUI0pZuOjjmoUgSD0XGLzRvk4OziqqwvU1VT+nbkgheG/wFIdlpz3Zhyka7k
e+M7P5V7bTfdD6ETiKcAdh3/pTySwTq+39tajuxlo9Nr12oubap1ihN4c/dXIkkG2xZ1V+kEIpns
LmbvXJV2bVoMitF9A1vu+450KOhl49bNCKfDLAwMHNAJjNQ1uGGV46Y3b9rPQPKh0CFrs8TiULCD
cScGodHreK/vrd18VI2qt7fc9QpK0rM8XXoXY6ZhMWajHVlbUQwncMvrup9/nLdNFZKkcEXST3Fv
YfWM2UBfc2T0JOLj8Q0gtoFZQqaOR2q5hKyyMNedWbhGp7UVuuSqSfrIXg5/DII+TDGuSExZezWU
wh79ymiWyo9i42KIL7P8ihbvzkNsqPIaQi7smeI8tsaE+hFzj+10pb0hcsSd3PcJiOl1hKuSKuP9
u7SsYdAih2CMw4X1Tz8qih22HMwaQn5pNBNmJpYDCI4R7fqujtIibC8FNR/d63qQKO9G4m+WIo8X
gJIqczOvEt4CsNeKo1af2uqf1n0s9WPlXGSQsFQUX2/uEfihTeTKXdeXX7FmnzZpxnstSkDnNl34
b3i5QD017iqOj64LpKJeHpy0WAadpJAn8eKQOSxwVbw1G0fzCwTJYTZmjZnvYsWWBT0d3Wkudvb8
zWIYBGC9oXTwBZZwD6swgOY2PHMJrBkDJOnJc7+S5uN5o9nwMHiCBVsJUhnIy8iTxPjIq7mxuIag
MEU4GAfo+Gaj4sqvApHcGEn7zO4y7HqTf5y8ixoEnmmuuBBvXcBfSCJt/ewY01hVAOGRHooDII/S
aAFLrLXTTqo2lU09Xi2bpAW574w1nsk0GOgVsy/f0gf7Qhhp52fuO9gXfL/0nEvdLI64iX/zHVOx
aJvmvxJDimfbLNXogKoTZFDFDXE4/stW84Z05gtppHCWjZmOieSAceihdS5j8pbDZSWGFMKm8ay3
lYPvt8k957vE+2qoZpKpVFh2/q6mOWaMDcks746wZtdX4wm0XNF5c9w+AZ5FkcMYmneu4eTAcR8I
ypswZ3f5hgQ3elNDdEBFxV7FU6DQZPme22cZs3IDa7fU06HRs91UuO/PC7URA66335XMv12MzPEW
QDTwL413OXtgMUungKj0YNM3rxZPcgFJnE3+6GPx8swLDBJm7lU73XtwafE0KwJnlVCSB5izpCOm
8GmTvSPkk+d/cLsyqG2Ff9565HixeJInGOO+pI4w0eW2R1ybhmJOkH7X74fdAlYTTKY9nd+tbU3H
aUDAqwCmGMlYvTYtp5q1MCYSP9iYWuek9mnIf55H2d6qZxTJZGnX6i5KvbWocKb3ZklxICzXrVMf
GAa01Jaqvmlby5/hJPOd/KpzS7vRUGkbmf0uTd9ywnkoy8EgQcd41beQDYXtZyNmZNrJ/WK+H0Ec
rSqa2BRhBSH56jEzWWpwMYbTjNzquPzt96V9L6qxYIzi+2m5b+hVrxqAv7njq79f2nEN09bIsOD7
pvluuCsOVns/me+8Px2IjjcZz/CI2ARX13U5z6Alhj6kDmA4SQLefIytn7mqjXw71vBApICCQ8sj
cqahdVna8HrS0LO27MXoLjMP4r1xIV6zkqj4eN5WNi1yhSb5zxlemY7djDNh2tsx6HvTII4V8xWV
Ikm+s51Y6/fdqKGXIGvCTFTZh8u9mCaBkUzpe1Xv4rY2PK+g5D5TVrsJ77CCLeje/OkhXe5Z/8MT
/+hViU+hWa8uOav1k1woWHw1ZxmARUoU8hdo/v9MSDD2J2a+G93H85ulApPMVDMXQ6Mt1jGpfxiY
6GZ7YaXtO7xLayMGn9HwPJxKNySrbTCiujYpZOMe3hgMVJXkQcffciSsFlAy3cbTWqNJxWYVe86P
U3s/uwoHuh34rDAkD92A8ZaZwqR4NIJTtYz4N3ICcxfoxs1LX8kSq9gmOVmQFHyMDQ64DttS90dd
3+v0FiSRAe9vi+rvFlDuCBrMxJwrHWhO9bMoUAtdB4WKaEahCU8Gvrospphc6g2+UDwMAqAkvoj9
bm/YqvJdheE+7eMKBrQ/aM/PFxjT8H5meuQNTeBon5hzqWXfz+v2Vl0dfPkvJ/EUG62w5q6uBr3A
stnBAEb4Dq+3ETlVo+CnDsBPjRk3ZhJ0KJyJVOPcNsO7FbTkM1i1uJnBsJoGJs0O+j1DAr4bUD+q
uIGp/K7cBxSjbaErDdzxebTsjajcJ18wUfDUR+IsAeX3+SXdDiKeV1RyFxwkpVVPIJbuT/fzlEeN
yw7nIVR6KDkLTy+ahpmAsLrHtnnI3U/q4FslhuQssr5ntBMnYss+1/RDaSt2RSGD3BVkNRk13QSK
lxgXNbsgyX2vakDeFAHJUPSeYjY08qIvczvZQnW7ySCCoV2U3eWkKg1VfF++SFY26S0jhp1iyJ7d
3TDVY4jq+1LmcM7b3iYU38+qIycHGj+eV6NNA0Su1SS2byA7LWmqS93EAyMwLgjuJ8t7nJZrXt7k
qgLxJz//KjZYwcjaOuTdklATLmZJvpWFdVd388kfskvMjNyxRdtZc3tsTOdumU2FLW5f7VbYkgo4
Rpy1WgMR0VfyYcxC9yM9+KEBQsKGP5H2JQ+qgQRbg+k84xmTSG/naDlsmqwlcACHZZ/f9Yf8Nrt2
HpOTUQZiJh3G4hzHP6W9EzE5ZjC64GSwfANj6l/qesq6xcWwfeg6u876yGlOVNUEtLmRawzJYaed
w9A9gbi/PE0R6iyukwOmEuP15y334zWQFOC1KR7q0wlA7th8m0AFEli+ua/TTPUYsHXSopgQHfWo
jPFAK/1y1WZtLEgcP50Mgny52Dk/RSmbdY2U4wfMfg3SXf8tv1aNRNsy7BWsHBlVWppg8DMSDhr5
zlAD5h3PG/aWb11/X3IctOIepTXEylwW6hMLEvKT5x/Og2x5jzWIdGVClh444pxjoCiYrzv23vRO
S16+IQm0hrFebpFDus50NMjCJozBTo+pUwd6/XlRRUKqPZEMyPczb1pKJJu85DT2h1R191ctl2Q8
LYrgbSZUjY4kKpeHkZe7dvxaqtytau8l2wHZ59glVCTo2nRHND0ghbkvjB/nN1+1WtLRscwV1ZMF
KGNHf1QY9umwQnFdVkFIx8YYd8Zkig1J6rukvKTet/MiqDZEsv2hm1HYLF5+Jq26LnErGVlbBKYV
73pXUwQ7myHoSovlaMfxK5fXNiw+vZr2oMA+am1IgvxGDFxMr12FX1Msndws4xpxbhHxjMqzpdxV
TlXu5tj7eX79FIpmSvZvxwaxegFS29/N+QK0goGSGfkpNJdjh/W6SdZv0G7WMVUdd8jdkKGQtXiX
7k2GRJATiKLPOtQeRZ1do9A9lWxigVe3Iq1pXA9XPQS/+dVgX7f6NVWFCSoI8fsKokBqlqHjFaMV
OA+I9dBndZB2f0rA8G9Y8OuAMyVvwMw2w0AhrB+Y14Ku5lFM68ss27n+/d9pg+QQunjS7Qldp5HR
XFfkY85+pKpecZVWSw7ByTui60IWuz22wz5e9n8nguQQaE8oRMD3F/eE16c0ue7i6DyEIt6Qm2Ho
VPJ2FM7Zrr2wteZgMoYQY0WjBOOYiZYpwl+Fi3s1G6triM2ERFn5c2l2zPpC41ue/Z2xWJIjaOZp
LFuCrWfll9Q6Jt6pnRR1JwpjkTPOjlUnkzUDovSXw8jcoCzGm5S/obELQfQva7Eks08Gj2eeyEjQ
+uCaYJNXaNhmBm4NIBk9L0aSmKL4RBP8ENWOXnN0nWMY7hzliDXR0qrQAJXCSfafaNQDDzskSvU7
sD5GY/sudh4bPEGq3rlVuiY5gCEvNZ4WQJqKLmpoFSx2HVTVF7c/nbchhRuQZ2RNpY5jp8Aadu13
v/7R24fz398UxDDBikXA8+7L1DtEb/SkjZGYIOxKryoML6UB875m/T9/hyO5s8ZO56Z4ysb6ZTAN
N7y4dogTUK7o79y0nZU8klvzZ2PQqwXyII8doYAz4jyOMJVr91fiyJwW6ZDbpcVEItE9MHbq/SZs
ly9xoRqSohBH5rWYyjl2M/HSADawyw6tfkmhX45KhqdtU31eNpnQQteXumMG9FlwiqdIlsen5JoH
Iu4AIeCNquZpO0Jc4UmRTjYVOU1q4GlH//Zfqpr8m3UQZa/FraoiQbWIkqOrB7cqbLzZRG25j/O7
brokXBXybtrpSiDxN6wCHPQ6tVSzsVHlKTkaQQ1vECJ0y0K+E0JlRRiH1o/zSqiSS3J3cTXnGAgm
5ELXrP+zbx47R+VShV2+CklXckmOzpnREP7kUkc3v+Cmsc8s55Jpejjnzo7jNS9P2ui8WMJEz0FK
rsJks+d7GpaSgHOY19e6ecPzfZYcyvxBt65IThWAqnWUfEaFuN7UBihjN99O2e3onZQcGwoIuW22
A8FmT3JA2M11Wb6zjQsv/Xx+2VQQUhpkyJK6pzogenapZ4cZt3rVMD2Fksv9sWDqQrwgMvFOZoAR
bApHLVF0KKqkkBzDNJOs7Qk2fzKvSJIHjndyhg/nV0rl7Xwh58pY2zZ2YuZBjjILkhtRqCY6bzF3
yrldduXuTXxBIC38dcr6QuoVoDkOtDdMSNXUd2UOqrEb/qfEoE93nxWE5AwwRlG3K5FxqZBAJDML
ZgwHW1RDYxTuQK7lKae2JKVwOWNzY/iPnVuEY3zRs4uiaELHVQTC28GJbROdYEwm/nu5bCzVh1Lr
kUfw5hMzAos5QWtH9vRJoQ8iZn/tcZ5xpLXrK2MxSYK1c66dg6hUSK6nCzDtwnHj/+3Oo20b0TOY
5FE5qFaoNaNQaTBp1JP+MGuTIg7+jYI/Y0guNNa7pF1alFyR6/i6PXXoLHei6tMEJjgkRy6VzHMq
mSQPSkpWangBRxqOBtN3dmL7ZJcdKivsMWSdRigz30V/tYpyYTvj7pR5PSTU5hututHo/vz3Fapn
S960WrJ5qTKohN5etfHBmPxwtI/d+OM8zLa7+7VRtnSbtMoU1xUDYqDzMMGzs/W9UtE7bb4Kiamd
/29Fcgl7WXhVF4ts3GgH9q1zwfZgGI/Sb/qDhi4AY6cuAd1+O1lBCn1Z+bvBLbyMiN3p8/4jGMbA
+cz3Joi/qtw7WSVImTIr8kiJ+ZvzX26c5DOKyaowRRLQjXFBi0Nf4z3ACHr9/fmNe6qwOOMzbMln
4K11tjTxqkHjnYfhPPneiWJwxUPd092bnlBW6yn5DIIOYwv5LIQPmIyTH5VjuhT2a0v+AqXOfJgI
vu8Ul3l5UU2KFK1KzSX/AHq+OrEHbApj78bx2Hb3uarlVSzBmf2QRxvURtr3lgkIS0+CyrusnCvD
T0KQcHv8n/N7r5BGbnGwybj0k7iT0/rO+yfP38Wqx0cVguQWOsYSwiZkzrSR7K22P4wYFMkXXWEr
im13pGBr0WmK/hahw5MWeEgwxc7bYmvwkzhQUst9OqlWnoA4vGh1kQP0s/us/WIUH5dC9Wi2vfXP
GJK3sduR1VxcJi2Nwks/dimeAluMxMbUFkeRX/jN0foMJrZuJdA4W+aQGxBo2rc454p31XUVgiXr
orjDPJDP/uN5Xdveomc4yc20w9yUvUg3ouD9atbR5JSUh/MQ28r2DCE5l4zwufcXQKTs2gK9kH/X
qMi2f3Pff8aQHMw4p1Xbo0k3IgeE2xF973xuIvcgSpJ8K1C5y+2HFOMZTvI3GVlwSxFNSKINJcMw
0t3/kXZlW5XjsPaLspbjzK9JzgSHmQKKlywoqpI48zx8/d2h721yTDq+UP3QD83q7CNbkmVZ2pI2
460HItT323ipO8EFqNVcUVW4YCn5h6+k1kornErmcuvF8s67/N6Q9n+1W/xrl+4buuK/VxJ5j7L1
U2P7IBbo+KRTn13pv6vHv3Wh/ZRIqQGF8AvF9qS7gjG3L847UXeFQLcp536iWvbzZHq49/uNUm6r
9PB3S8X5Ba+Ok9AvsBsRCpwNbQePaiu9oM500ty1xeL8QQCbTI1JiD67KvULST2T6qNU7ApvGwRC
+q9pSdbQOHdgdkg0xT3QhjN5294XTuDmG+Om34DpxBmE0+xEdks53xB7JpLD00253XaDjcwWqHXy
jVy+E6WHrtBwl29iH6rH+QllVLRCnYoX5SvlqT7I+2iHYciNO3WmxD9EvOxC8Tg/IbVKzwoNcNVZ
s6kxNhgBI7PLjbpNtta1qMdP4B349zAiJ+GoTJs36hvTf1MD1wOv4rrOC2yXfwRLdLVjeg4ML4/s
Kj820VHONlUtuGEuikLBPk4Vk+KNh7sejSrxYj9AsZ6lUEzucFiJZHEmsN/l7ZmhcGGQ5uvIE1Og
xEc9wEDK6R4L1kbTqQ5IqQonjIuE4vyRkuo5s97hWrbRx+KuVZVDrogejxe3aCYV55YG5NlbiU19
K0kH7q0HK7v2wxcjef2GJsxgOMdkjHSMaxmLVyJOSe59y7dLsg9VUeJpspFPLmmGw7mkiiUsIB1S
Qn5+2cdXcl444/A8WPdNf6ePv6guSAqJdolzSUoaqXH0rnoxJmLHBNZEbORUtuvLJ4LhPFFuYgqi
ZU5tP8GLxu594zVgQne+eALO1o7zPznrMHErAkix6UE4iIfKfX3uHWs4oGI7zalqf/6VVHweWqoM
DKNIsFnmaB0khlOrVo5l9I0ZX3AL/7oHi3MPpDaCnEmAGbttVVwM5Xce4Wff5xyD30TMHA3oNm1C
J+99JE7eSC8iExPsjsX5g6zo2iL1IEUS9a4SeBuSi/zoZwiTYtKILsuKjmEOfD41wwQ8ebA8w00r
8xavHo5fVkxwJHzW5FMMTpOJZTaRZkiGmw+R07OXCCOKDenhq4p1CsJpcimVagR+GcNl6XCssj+G
0d2k8Ze3fQ6iEa7W2OilNopbrJaeh27Tu611bdVfn+R2CsLpbjjKAZMULFfPTFuprtNSsUntKNWX
TfEUh9PhOIrVocsgzACqh0Y+pM1LPYgKpReuq0DRQbpnKIqJYg/uFCgbOQdvNaQZr0xkgptd/ehL
NghmRrCaZtt0p4iq0BdVeobInQeEpb0ZW8FEAPSmDYdANDR88u+n582pRJz/T6lUFchmGq6qEDuK
672WXPvar0GLdt3XbxCnWJzpyGWQ+yAXMVzPvNSiFKxZodN+vbHiFIQzHcNEk6Tnh2BlwssqufHS
/TdM82ND+MYNkkZp1lkQIvdfPProBbeRsNnz873kRAa+6d9qYiZjzB4I3n8w8NkhMZLs0vNqC0Wz
dvH/Y/CuQMt4CoBOQuOvFQBwtKRjxaoDi3LRHJWFHO+pVNwB4LE0GAwPK0c13H2qXb0nV41Lt9q3
JhecYk0Cz/JKLbgOpYROqqbUt5h0cWMqojzZ4kEwUwTOF0R50WI4OdaslM4GeteTfd8I6HhEEJzx
j77ujXoP4w+RUazCfRiYdqsLii1EIJwH8MYsUccaIEl9LJVnNUfl727dZkTqxRk+XgSREsePBy/f
+ArizVvP8L9xLOuY4ETQywK/zEcXaK9VC0xbMty4KQ5q9poR9YduiGowl9ZqjsKplWSlqlqWOJdL
9Zek35ZS6zSiVlsRxvT3mer2ee2hIw0YgXcm003b/CC6IMuytB9zMTi9CvyJJr4HRFa9atF9W/xe
32+RCJxK6Xjvg+0ZCF/KwrVMwwnCzinY/TrK9Cv5o2suBadVrJUl3MgghTyWGz/baHq97bSN4Qk8
/kJTlknnQNyRYoGxP2kZYosqPKQHXCzOol1LnNgGo1SLTrBoGztff9eeY2IUz6kWGFqeRaDLM1wS
tCisqLYDE70zr6/fJz5GuS7DhniA8JT8GIRvFoZjAPIuaGN3fafW9U0nXHCGIRi4wORYwDHUjk2t
nKnqyzrCQnLjdL24wyWq1FwxpvVixxFNEuM+ciZyqakL2RdOPFvIiJ+iTQLPbFRnRZPWCtAyzY7s
9tc7o7Qrbeh9jPrih6n7mWC8o4g8Q7SOnGsYaV2QGkxhbtZKiaN0nWzHsijIXTdelLFysmHWRlsp
MCviXQ7GJo72of6Nc+3DoHTC+Ye6BoFN22P5evMl/jWSm7IXaNxipD6H4JwDLbrGq3FDxJgu9aw+
RGcJGO2zX9pu6ppBV/rf2ivnI4JByepsnPTP2IfSW0hu1xVcYKx821+fToND6knjMBTdQCDoexg1
NvbOqAneK6Zf+t9uFXfp0/0f25AGvoeVo9PjEkjHmu2UwG0EXlWgy+8GPTMhpU0wigtngxtF2BIJ
A81S6fB3a8b5hFEPTBkTmQDRIKjpdx15Uspwo4rGGYj2hvMGY+KzkiXAaazHvN4PMrXH3rU6QRS1
UHpy4nXez6nZkpEWT1VyBhwZXFPg6dsGd/pP5TI5TvsT3nm3ImI4ebKSNV3gfEFXlkwap00q3U4/
Z9fKsZpe/zBRqHoaHQb28gf9yXdyRzzKVmTB7+wTM2mpEamdQYFdlXYFovb3W1C+18iu3ejbYR87
ogHKAs/3vhozRF9uSEgraL6P5p20fMzj2q2/TlM6bSKeFTFgDykqvtwBTeVBEYe4mWSlsrE8m8aK
M4pGDy9r5AcId+BaQdLkSTP5cK1zR9OO2k1evurV07qBLdvwBwxnYHEfIOKezvUijq+jIji2VIDw
H+f6BwRnW51XxKWVYrmsfXyYOJ3NA0Iv1Mq6mTvsa9FAnmUV+IDjTtg2l1Wv7iGRUVl2pmx7WbWJ
6vzdsnFWlWSF0YK7YEohmsdWr65zVTRU4z98xYcg3BE7sFxKah8YUmC3T1OZWr8PXscdhgA3rnQ2
TZEJH9fFEq3d5Exm5hMa4QCGIChdleoXfatvwRXnRMRy12FESsedtIglaRoWkCwM93H6O5H+UuX4
DI+Mea+JLE1yjIfJ64A61jFbR7mhW+Ph/1HeJ1g3PtvDlL7qlAQ6B9Llh0nFp/LS2rcn5nLziYI9
x3LHt79aRD7hU+qJboYSMAdZ2/oYOUWMSFClJtgng3MOUYQAbJgyi31/V0nPTSE4DkXfn/4+U7dM
1tOOqRDBY/lvK/OePCKQYFLYz6ffvzZkcM7AHP1K8ZtpkTS08Ej+faLq53K0N8gPL6lcFm3WN0Wk
CJxf0MD7IRVTzBpUsk2DszbCYMJUEEgue1Qw/RtIYusKGCRP120MvUiJVFwiosGexkR71+Di/zM9
kmGa5LlwKNcULn5axA84/pmeBkVHaafDEcnvWT8PpL/D0zQZ/lsFDzhcZ2Bc7Jq1aPpWWw3Z7Buw
zG+KnXHZXfuHfwIGDFdb36/Jh66Jxp2yhkJNs2kgWqcYGy36MWilHQbnuNw4Qk7DxRN9JhlnTb7a
txkdIZludXZdanauYKAy29Ds57pQy3HXDImzq1CO0PeQA4lh6uduqj3Xf2qbYPw/Ti9hmdeiIc8A
OTPTOy/3Ow3LGCgPifynEGW7REvHmVVboix88PF9zwB1XeiAS2HbhntKvmO+Mzm4I5eZWhRoIwwr
hptI23TnEelCH+hfwnDHLAtMX8vJtFzemckuTetCFz1ALDqimSSciygtC1dnMMS7cVkfvDK1i7Q5
67rw7+yHJzuK2sGU/RILpmIuRELPEwVFraZjeniIfljXaoGOqZxjyC21RxYaEnnNi18+1V/neTxx
PCrnCorAk6zEVBGUFLVNI1sjiBu/lX3+2BaV8wExy+UwIBCiyOofZnjWdMrzKKLmEa0UZ/5WrIFu
2gdIT/8Q+Y3kgtyzQLf4LiRMyyhkhhd0t4t9e3iup3+Lpr2JZOAsvjF9uag77EbWJFe5n2EYQCaw
QhEEZ+x1F+u1kkJ3K+kxHq4SUSnD8jKpGs5pTLNAuv/0lNa0th3NAbffInnzq61Jf9F4u24TkxV/
Or5AxGtBZSzMYuAgKqkPFAnMbm6JBs0suqzQds3U+2q4Zf6t7xPHEN19Fxdthsi5rt40wS5DsffR
2LyMeYfX3+wbr1n6DIJzXWnXtpGXAKKm47Z9C8GVkSgCZyJYON5vlbqfhmkMDB3TcgY/sGNjHynb
SqO2od94visn33lsnInF+y/Z0uMsyaHRpVw7jXrZKgnmipPvOOSPxeO9WODHGfjtgdLnwdZsL2ij
Yiz7ZWmcV1+nXIXDnEFxvixnQeNJBdaQ1YVdKbLNstDW2Ou6ii9a0QyFc2ZtZdQa8yhymZioa8Vb
Y0zd3nfWQQRazXs0Ofcx4WCyo66+9aSbdNitf18kBOfNqi6jXTqpdNWys0G/9qHZYXXzdyCcM4ji
AHHF5PYz/amlP0b9qRSl16bfueJvVM761bhrhgavNIjzdLuK3LC5b4ersvixLsnyBWe26ZwLwDRL
jB5uoMWh6UxVyPW5L7vqXXOcMkbRo/d7HU+w/XzvZFUbsuUN0LFMu2zjO1W/X/++YNk0LnQJJT3y
wLSJxzOvO5frM/BLXdXkEEVPf4fDhTDjIJM+1SYXk1a70trqYKxmBVqAvtFCeWL7fAtlOqYW7fsJ
6dfghLeSHbuJ09oZMrp4aphGQ4uKgkRryPkBVlQtaUfsUYkqNHDr2la+pfRPUtytr+Hy5elD97TJ
lmdJCV1X28YyJ4ezk7eKiymzl+RQuJ2LmfV7c6P8pW5wroFRkxUpGsXw2OC/9pl06Nr0Tzp2uyEW
vRaL1JxzEKD90EoSYNM8y7TDJt2kSbVZX73JAaw4CL5v0jOMoRgbLJ6hOL2M0vRy3/UOHWpH91Bn
KW/X4UQScX5i6KKuwxhbw1WKvW45liVQBoHS8T2UXVahXQ+Dndy0e9T9s6QB41y0acBBuS7HtPIr
y8a/KARKWyIpApzYb+ygSLYkNs+yrNyBNnJ0CuXrJeon5qtzjgKTjQ2ME4QmWH5Q2UXNHK8b7SiT
nKJLrohPM2cM631UikjWlvXDRAGmRg0U+nAxQxVLhBQWgSfUzI2k9OAM7Gx9vDTDZ614+FalH9hd
/4XjnEY/BGlS51jXSDrGv4Jgm9UChV/WkA8EzlvEcdPUXS8b7wx7pumkYNBQu/NO/ksczk10Rkgj
PQAOKzvb7EEF4zuyvLNE9FrT7/2siR/ycD5CH7sysSZ5/CQ5jF1gh35/7rNOoPAiGC6QGKVEYkyB
Hmh4zYj8mzK9TkC0tW5VIhDOO2DitiaPMbwDLV8zf+tl9511+CsInvaKqqNXtJgu5Abqryw+V2lg
C8e6LDu5f7eEby3ytaBM2ik66dviIPvaOTrQBCu17H8+IDh/wOokT/A2jfg3Bc3mMNpp/VIUN/L4
HIjmFws2xeQ8QBlnmKMeQRpTvvHChyy/YqKO0OWXsw+zNzmzl3Wq+ywBRrWpEleb+FZB+B/8iW1j
1x3raYCM6N71H2HDxxJOcs/ChgQrZybIImOSwgVxlC1uKXs7PifoW0Gv8reuyB9gnDcgOSauvMfh
aLjHOJJBuhm+3nE/HREfEJwjMDQ9l4xJ64KYub4PirrGNgvBlWXJe5qYIjnNK6WE8CmSpEY/qlFF
mFlaBUNkh8kgh05hJSzekmFsMMAdz/mi6qglZTcV3cIRBJptOIHTnWrUoUUfm4aZ1gMmawS5ymy/
Q7IvUh6KdtjWalgIzGtRITHESNHBR4TaVv7Yywa9z83IQ6HxL/+yxIUmcLXb+DzMbFQzOQjEdq0i
wFyyszkkZwNsBIetGUlTwa5vg5WIZDdavF/3fkun+RyDW0mv15sRhbwmqhs3uvlYoCarytHsdpEg
H1h9vc/NpHNl4c4MSyKqrwdQFsUYd35GXFxBrtJMxAq/5G7nMNypoZsNaEwSZoGl25Ls0qqm56BR
1Oq9rvkyXxya6WouZyOE6UfFbTV5YwXBY6IqV1FpiFpgF1VBtgwwRhkaBndx20TTqKZm71tu0CLb
NXqGh/4d37At61vnukkxylhWUBiDUcentoXdaH1iAKrHwxZqZNAzhBH1VaO9rmve4iYphGjT+DwF
s2hPcXSj1+S6MU3XQhr3vA4SMPiMFnO/gTIzW87NNmQofIKWb7eo3pQx3vuRLmjgElkQ52WTBo9L
fQkEP+xSJ5Dbg2qE95qhXhfh77TRNl7Ziy4bi9mVudlyhuSTxJfpZLZpvdN3xtY/y8/HSzl3jB11
852oh31R1VXFsJBFQdDPJz5DA9dpaYRO0O5ZiY4aSMva6C5qRYPWRThcENMUY08wNg44ZBfTTRX6
6LbcJ5Iq8KyLujeTh9NxMHe3OjMhj1bHb1bevEjdz3W9E0ky/YJZLKG2aQ3SDCCow4UWb/uxtgt2
jBsBzAIrFTzqTBLOMWSU9ajAB06ixs8+ZLITGjheQh/DIN6EqXElRfVVmGNcSZxZzrqQ/3EofugF
Z11pPMgd86D79Jnu8sOUakkcq7JLHCN2caBI9YHfdR1UtHecvUWkM9BaBh1pMvNsUKWjHKoCp7EY
XmCyp4Lx2Do4xjjXBD+Ou00C19SQ6iaIWwfBU+qV53kZblvRIi7L8y8YX1PsR1IXar1hun1XHIwi
ezWIKJoWQXDJyygOE09mkKeoqkutyS5I/7C+Kcvq/iEEZ7hGB9rtLIU/0rzih6ZXW/AchA6NYrcz
u29EznjE/b/deQ/jZ6alo8pIr0wsmGQcSHNBq032nR7JOcS0oDMIn3Z5MaIu2pWNXe/Zcfesfn20
FQxXI7qO8VZEQRvOKURdUkmOG5iOQo/FcB2J8ruLez77PndCxKk2+K2P75fpttfP23a/vuOLEcns
+5yNgCPGzIMcwWmrU9vSlK1sPUWav1lHWZICaSwNdqhb6qcZoqZkIELxFKxSmT4yI37qfVVQab/o
xOYYnO5qlcfaogeG/hwfpCfZLhxp010XMYZJe3bphFeNqGZJJNan8yc1wbWnImZI0oTaRV+MkVPm
XXxYX76l2GQuGqfH0mCGvhoDh1DVbnM3Va5a/4W1vu0njRv4v9fhlsWylPdxbWj/53W6UXStL2WY
Der8S4m6bRwLjhwRBKfWTK3bQINlYYaw5oxNeB4PkkDnljTbkj+k4DSbqmoeSAz60OjjkVjargjj
M2aIItP/0Lt/cfgHbCtXWpPWWK3urDzoGF3F8AATnxutOzqyk227/SgajyAQjY/jikFPswAtU+6I
aRWR6Z1pZfNipYHotrx0HMyWkH/CjqnpSUODXaq7uwIckkS3I7bNv9OZO4fhzAjjxeNYKbCCWXym
Zs/Giz/crmv0tNd8LnWOwBmQIctSwgwgNMl5kGz7IbSN6rK27pJ0m5vH/ju52znetIGzgyfFACvP
t7BwBSauYpjJIxuSja80ArFEesDFbaQxM0RN0AMtv0ibc8RTjje8ri+dSAc4Z9Bn3ShJHUQJ9Mgu
8reRbhjIzzGK114HEgnDuQQ/DiK0/mCPDOW2KLaDgu6YQVCEvCgMpeY0aBEmTzgMr5a63o+QcKJK
+GaG9GxIs6cItCBBXAvEWWxrtGZYnP8ZFUX1hhjxDVOc/Nj+qo8YM7Ir99qzfmdoILnwHTzbf6sA
dAb7OQ5F5iYPAJuo1VlAwzdajIKrsmAV+aY2q03UtpR1JJtQbpLne1IWdqvsKlFmZvGQ+FjB99vz
zIqCUFKVARQ1eKIa/iQkuQmS7jvnELUwyF5TTLQQcSF1aZYV6iZhQW0YdrZvdedj8Z1A15ph0FNn
UBixmhkaLMhPAzvXn1Nw/VltK9K3yUt+8nEzGM6L0iJraJxClGJjIEF8Vu08N5S38i64nEZDjrUr
7ItZNNkZJOdWRy8N/TACZP6EIq2pvpltYVsH1e4HW35XcHEvmwh0+vtMK1A5q2saQzCkWP5eVzq7
GzEhSMgdtqx8H5rB+VZNVc00SaF8qBF3TWQxgl5EySmC4FxrUKl9pk8RKxJb2Q1rs/FIpV7QHrwI
guT6RIcn66rKuSGQqvmZKsGtmlFzH0bNmR6L0jCL4alBcJ6B9wo3bV4Ov5weEHs8iwUvnfmYjLuk
fcThGum3whlXS/wBiqKjk1oDcTjYGDkwSR4qSx1K0z3vQIz4z3wWY9NsR+cfTvzYcdfPpaUA7wSR
OzSUppKavAYivWkwm7Sw4229p1cToENtzL8RAC4ouKIY1AIlsa5on3iJJVVDKkgqkFElv6VqE+PZ
JRDdXEQYk9bMjKiv0jRQWQ7LDY/Dc4J/icqGp33g3NGJFJyZBvC4qddDClS3FJ2bNA+W9cwG5bGq
u69XQZ9AcaZqNDG6xXMIY/oXplzZxugM7a91LVgwoxMMTu3QC6PLZQJxkgGlcIf4G7mdk+9zSlYV
nVmN03KplF40QbXppG90Sp5AcJ6gAE2Al1qTCOTQk5vkG9kWEHnhpVImMEzZ5HY8V2PLw4xDBHCl
bKt0h7mKjiGaH7EQe5yAcHudErOuBx0gSeLbXnb0w+uuPzfGp/XtXrQP1HFreNnAuxlPZTx4hQ5+
ygQ2mN0Ev6r4to6+Y+UzBC4qAL+5AbagzEQ/PXUqu03OZSR316VYVNoZBhcSmEMdVgUBBkmvw2EX
SoKzZXEzZt/nvEjOsh53txTvt+QnyFYZBb0BpuKsC7H0nq9goOTEQaip9NPx0kvo05dj7AU1HPV9
RETiqPcZSA7cfwocRVNbFz3+HJEzxjpKNTKiBcWNSrvdDpgQWJwF2+vWVn2XbGsn2HibdSGXvOUc
kbPNoJQNSvIIlwWKUT+W/xxq7fWQ9/vYuytF8i0p9wyMr6Vjw9DL1RBDuUNid94d1Vo3MZ6/LpFO
p958qiFfxJ/TURXINQsGzHahA06ya8p2VcicdHgeRQOK3y8c/Fkzx+L2i0UsImELLLW+LZLXoH0M
pWvJ2mqmZNc92wX9D9+6t+jgrMu4pP9zXG7X0l71ihIlBS7RcztIHbm+psZrLZofsbRfMxi+tImZ
tDSjBDBd/eJrtuc9K6KyexEEdw8CZ50RlREgDOVNGl0qP1jBfn2xRBCcw6s6PF0MKSDi4VKXD4PG
7KbcrWMsRocoYkHcRImMdx/O4zWdrEi+2esuA79BtDn4z5ixKF/Wm8EttuUPud+JgvhFsTRTphTT
kQj6bU4jqTSkMapzSh19zbkt9RDKfCliQXXOIohhGkjJKuh24+sGDKnLMQZKgwY0P1BlZKlnRSBY
uqWzQp9BcAerotOBDgMg0uA2xdAsX/Dcs2grs+9z6ySbVRxX4AN1a7291fxdhrJTeaDoXxAIsvSo
jqWQDVOV8c+nV255YKPMpl758ql1/5cb8W08C/YgTndHwbPDws6cgHFa3aAkAmR8iEcK5tnsV9vC
44iqxZdOwBMQTqurQq9UNvF20F33JwTTveQ0DZ5mywes31lj1z/XzUgkFH+uSwXyYhHwKu+6aa5C
5XfQCkIHEcT099kFJLWqPq4miC66G3SHaU+muV2XYkHjTlaN0+iI4o05mMiFLVm3a8UdxmoL6t++
+bpxnuBwmt31JMY1HjhmVdslQyFbBRqz/Bv5UcCAjhHT8kw8NHIwFQnjf+iDwFWlKHti7gpRafPi
piDQgCNTqC7zzVdeRnwtyaYI3tqW/S3G4RaoBVzflQU/o2ozDG5XUO1esT4HRq7ejiM4dW7Xv7+4
64aGfBoid7R8crbC8nRsDSPE980DVS9zJbF9UtoYweSuAy0v1gcQZyRmX9JebRlSh2N9Hla/yh5l
hMbb34FwZuJVFQhyI8SFXfwYyX/CclOImgeXoifsyIcg3I6gCrMyinTCQGyxwzPzPj5nD7ID37Ix
N38nD6fEnsnCKlODqeBJ/aOR117NHqz61zrIUvx+IhEXD3pxNPaKBh0oNtqV+jwN+GZbazO2rnml
bvNddS4LjoHlQ2e2iFwoaIVJ2KsWIKvNsJmmFBuX3na6oJC95YoC+GmVuHgX8pmWroDmH7wYXLRG
UrW3SA0uFZ3ce5HqlOVO630Xw9ntIfzy1FNTxUusYoGjADM1+PyhRNKyIBO/kpn/8oqXsh9tUt2t
b9iiKX1g8F1/xhgnA5WxeGh9qdmN1bihiJZ/0e3MIPgl62NMeaqgeHLV2ZKy1dmPv5OBCwSyBKUy
nTodaO2Prrzuh6txEEBMOvRp22cycK5NVVPTGBDevk+qqnbRTnmfUiUiqlvUrhkM59iGxAvMOsdS
5c0uKn4kpgb2SjvvGLJqogEAi956hjVpxiwMCJjXamMKrAaEMsy4oFZgwyfYcEjfOXdmSJyXq4yy
tdKJ/rkeLjv6GAknwkyr/2l3JiIPtCSiocXkPICc9wUpTZAMBEimImWQb4Otd8RVpN40B1CE3fYi
n7NoNh+I/MSMwAy81JcmUr+NvGWWnQKTITdNMNw7tIOXcXLhZ8JBuyJYzpTasMVgUAJYUr72QWdb
8V4RkVyLMDhrauVUA3czMDq03/XlY+hru0i0gCIQ3p5qKZbqABRRqZwe0P7gNK22R9LMXfcMi65n
tk2cPXVBghf0ELLESuZWSn0OmtDNOsTSvVfV0UEB1hUU9+JwOLWjtPRNNsQ4EfDY3LrUCZzCKXRw
rWnPIJaUwHM/7KWjiLdjaQHnqNw5K4NBxTJToDbVW07vx2QvieZALh6scwzOrCgjimJNcw66M3NH
NyPuPjK4iImbO6HwRXNpq2ZgfGbM64NsRJ08CC+ki3G8SL/B2YFtmsJSA+9lYNU/3SZMO8iasgbR
SV4UF0F242eS4DLyH+tlwdEYeKJE/dMpRNaMZYLDHNp2NHeKO+4xHXg7cTcTPFWJkh9L7ls3McJD
kVEb+ClNDtetWWoAogPVu2bacwh+6OJeb3+va/eimpl4UtBkDM74lACe6KbMZOoe7LXbmrwq8k/d
F00PX8RABocCAObD9/0qfmuSwOugZmQfFK9x6ZTpj2+IMYPgfFrNaqtTsh4sNEW4tdDgO+a7QhLU
ZixpsEH0qbgFKalPU3uCUVVHtOeDZq93A/mloCLylKXoYA7A2XxO9dBSMixUxixH9ws7jFHWMFqq
Hfu5w0bjLwXi7L/q0fIaqRAoklCw1dlJ5wkig6Wt/5Do0+geFLmRYGiAkCtg0ngdVKdqfq9v/aJV
zjG4M1MuzIAWDVatxGA9Z0pKea5+VAZnYhuOv8NtrsLB4PXKMvXPo3WkuB56EB7iZOubPTO8izoV
KdqS6c8huHgKd1+ttXL0DRdtiDnWPqaCFN6OFuaBlaICg+Ud+hCHO928gTUs8QaQkGQ71rzFI5rB
/qzv0CIE6iMI3t3xaEG4DYpoHar6AOOsWH6NcuXfrS9vJbiadZjFVZvBcD6g01ma6hkkSapj2tgZ
6x1Z2uBB9Ts6PcPhToFUlcH43AOnjXOnL/29ZDCHJpKgnk60anxo01UGwSRE8FGGz1Qp7EINQWfh
C4RZdDkzYaZfMbskqMNoZhTjbty63o3UkYdX0l/KKJ8joqI9kTycUsthRFu02eM8iywnC62LXiFo
UPEO61qwAAM3g/KVibaafsqz6bEcShpIQFyCPqzyzrMuaLH5OwhOktQfNctgDfTZQtiUXGthty2I
qMhDJAhnmKSv0faSQxCAaHTP0p0uSk8tHGgna8WdN6EX5qki16BKiQ9MvsA9YH2hpv+fu7adfJ87
XzqjqqyowUIx+UGP3Ja+RcGZR353DYoameDKJhCGT3SwNsA0LQph0Kmw60p69I3vXAXmAvEUR0po
tpKuAINekLP6GF8HTrgJXGOTJzZ5qsBvD2paUT2RSDDOr4VKmKMNBqAyuCNilGbUneDBQITAeTSz
U3uvZUAI2vJI68qRQtEjvECbteknzPyM0qaN2baA8Cp9l5e97WfejqA3Zl3jFtzZyQZNP2MGk4JO
XhpkGI2fXYYNXqsxAbp7bvsfDeo216FEEnFeYMzkoPVCKLeRXVHrzTP2Zv17HWLhRDuRhnMB4AEF
k5qJRavHMnV6Td1leosaBqYdUy/8ouNUQPGPQhDTNBHaoOGYcwaBFGCoryqPIFYjmEepIfP50EX3
6xJ9ukz/g2IhClANvCLwrdMhhlEO0zQklLUaVwz2M82ythx6r+zyhylg8zayQDAhJqd7cAplr1XA
1J9rF5wVYApWr0OGidbtZpq7E4I3du+9CCSdvjp3fryknCqGVtUibQXUdms9VZepm10wYjfbdmPE
droZXq2jtV/HXITE+zzujJj7qPGcD1HQWWHRqCOGAhz08LkTsYbx/vxdpNn3OZXXtbwnhYHvB3Fm
D82xz86UhNnSeEHl10YTlB5+epr9Bw5NbURR0UDC80kQLe60PtBHV9rnB+t83JsH7aLEpjWHcif/
LLffWb0POE5NVCPNDdJokK742WvnrBAEdMu78/F9TiFY06Bzm+D7vneXGIfYcNZ//6eLEL9e3PZk
mZJZxgCA0g3up9FS6bl10bnT3C/LFeWnPj1t8Wicc4okit5zA7sTGIZsh3L6GzwCF1qN1hLKti3+
GwtjN5f67eAnDnJ0AnF5/8vjc/7KAFVskkjA10OCcuj4TFH1Q1e1m/VVFcFwMUxcgnESdOajmybE
pllqG9KdrAtUQwDCVyG1JO1ThUEWVVZKNNCw2B5qApffxaLGD/5M4ZaNf9+qjbi1xgJQCi2PqaI6
oUo3MhofE6L+XF+6RSjU1Uz1OyruytzSpTmGHGMiHcEAjMdY8W0MQXCYv62+2if8LtIHDt+WM9ZG
UelJBKqUODonuYbxk6IarkXbNYluolISNXf8632A/5ZnCaaO41ZpmzS91Kzyi/HruxQzCM56UReZ
KUkXEjeN/beqLi7TQPqOycwgOJPNa10OWc+Im2TdFrxAuyYMD70uKt0TLRZnmSHyF7ShkKSXajsD
0YsqGqmxaC+oQUJRGOr4P5XxJ4YZxuEIzcqbZo8uW/QNSIOLqXo/1jWYDyf/2ZMPHO5I8LQwS+Uy
JS4bYIzWIe1vMQ/M9puDIhreKBJp+vssch1MqdbMHhrGgh9mfO5Vhd3UX8z38eJwKlb+D2lXshw3
rgS/iBEkuOLKtbslWbu3C8P22Nx3cP36l/TEuCmIrxGWZo6K6HQVCoUiUJWpWdaomHBbCCHtpabo
jKbBZY/tr/3ZY1yIRXGSEMMCRNo+gTREUQQm7B87m6XngmtspWaYNAAw37QVP3aik/WknCy0HlQi
rPW751UJZ6HzwFAomLv4XNmkSp3NciO7xs0qnLhcJT/Rj31bXa/afJVsiwD3w+2Mx33pZUYamWoP
zidVUu148bvimxIRuyv8URZE9v46naFW0zfh1vYktrq6lqF06bXJsRVxKO+H8/n3uZ2TgM3TzGL8
/hzT+zSp3JbU16Xw5VkEw0VD2SUVYVCZcJXYa5KrNjvExcPliN4vQzdRwB1jtJoLY+mAMZ7y4zoU
tcrKTfezr3htEDqyoJnz/0T4H9fxT89KJivV3CEKxtpRfA3tNeZDldrqCarqJ1Fr6uqgCyFOubvZ
EqS1OthscSSgwQ4kvTY1flb0oZFytHX5Q/SXHS//ZqCzbVyEy2lHBqqtYZeF0G1/zIfFa+RGcM7t
V8LnJeMf6oZpSJoKPQOudTN6ayVM7hKn/yH7KwldOf7lTQBvFBfrTZ0M3agDLVd/oafIhkjoYn68
HIWC/Uq540HuLGvORwRF2qtOucxXE/hzL0OIQoE7HVgUg7+qxNrkej45eNXwugWSidL8T5VbtlkX
t9DDeKfruOOCxVWZFOv+NeWPSQQhux9FJgiG9Z99KcK5FBHpGYsbE54zJ8VNm9u5btx0fDZ6Qf0m
SEWUSxNJnZGyXdOEPBA3i+xFSvEa6V5eo10QjNfjORjvKa8mTsOygnoPRZXQqU8Jyh4Z2hHSr3dh
vLpIDcELOLVrcbX4Ja6bctOX68fLGL9r8lercjaEv0ktOiMs8wo1OzPnO+yfI4nTH2HcHiNV6+1a
uZO60I5zGvShiPNzP6FvsLkkRCt1odEC7PSYdPZ6BZXdKEF4O7vMyU9U2Pmwn442gNxhqxchyQnB
qhkW9cLclpTElvSPFLJpkG1Um89ZaDdFccjlYyW6g98N/w02l5zMNJMkmgI7NsCxZh1q4ySH0aGg
T5dXVBCZPKG8nkWmDqo1pNzuu1E/Y8jWloXkd7tZcGMMl6KkImqyuEdodsb0AJ5MSNhWgh22f1sI
IiVwOaggD1W4lNSrLUsXGTW/cjvgtpD6dWxnQT47zIMIqt3ehA/xsyY49Hdz7waUS1LjUiuxVQO0
C2XfmNUbdWzQR6k9VmlsOmyWgqgV9QvvVpsbTC5hMaPPM+g54rM58mQw0pLO78f6sHJVTaIWkP2i
5gxGZGTpTb2Z62GxRAsMnDQvDPpglSDX79tvuH8N0uByKArBuKKGQbtDMdcl1G2o6zkdvhHKAw3W
w18kp/2qH/r34b8xjEsmY9pVqazAi7otO+u06arlR9FrW6M3aPFYkN5kone7/5NQ/sQo4RIKmbWs
TXKAGrlXHtG5dbWYdvV59vUTYvQgksDe39tnOC6HUK1rFmtct13oUcs301MZCS57RRDr3zfx0fYZ
CDYaQBTLoV3cUPVI4l8Oi/3kcbaCTx4VK5ZYQlQ041e8FtpM9NAgsoHLHGGe9q2aAKC2gjZ9mhc/
T7332cDliZxKGslNQLTSgkHwnEVOURiCiknkKC4xUEbkqExRMbH+1OQPVfzlshGCZMcrbVJpGCXL
ghET6P3LO60AAXH/TLKvkdMz0TO6aK+oXDLAtHmptyPQVjHylSU9C8hj7yLS/MgVpoN1u7+ua/4E
mcqlgzocKz0uEMfhT0VB17Dppy5kAlU3elo8vOILUp0g5PjntBDl87/XLXF5u7IF4Y1JJEkjguA2
f6SmSlrLiIZiNCEvnDq9XB7TOBPsThHM+vdNAhiS3JqWZP0SiKZDn/WOFLVB1rmXQ08Q2iqXA2Y2
ScqwJk6iTbed3LlNLJrFXX/iUgRwWYBUqRmFBBBWVvuGlDrmYH0cp+rzGC6fLlsj8hmXDQZN72dt
QmgPRmqH4FmPIlcaBSG25zIo+4GsQbZ0/MedNVXHmJ43MS6lSuIVGXEp+oT+3o4tBBdipUX7TK0A
UY3hAy4/vCTMv2eJkMZpb3NucbgYm+u4watshJsVB6z7up+cTM96HF2w2/iJL6JwWtMkHwhbNC7W
2DJWqpriGhzTzaaXsuX7AI3Dw8oIijHGVPMVfHAfh3j6uU4m2pdduheFW3AuCuuCpRkBBwH6utjj
MsXXi9UdZkKfCl3UtSoKEC4K09QYxymEV4cI3zQTKqBc/XzZGhEEdyLFYBgDUTQCJDXYVVOMT1VU
e++C4NvTF7lLabHAYVF26ievywWcDbuFooI7ZMxnQsya8DMsIOLEN1EFAgDmNpajow2h/qQddc+w
Se8oXh1oDyJN6323/YHkbxITfMrgES5EOTVCDoSVNiZ1Dpfdtltrb8ziLxDTaSwSjQGjHq8iSQZJ
4rEfbtl03be1HRZHS45svUtQbfmXkdewer29zsZxJ23TpKSNZvhTXx6zBhyauq3RU5SWdjT9ykRv
jHupdmsmlwW1IVTiEkPCYG8+jdqHMjvpIsFz0Wqtf9+cgKGcddDphCfzpboN2/5DmIqygsgKLgGm
S10yaYIV8vDcjh9p9zAMguJOZAWX9XodjeRl99uKT7n1WE5Pl5ddZAKX2EIis0mdkW0wa8bCYO4a
W5ce3ofBZTQCcph5YnBT06hPXaE/1bLsFbOIAlbkKi6rLYWmjbSEq/qu9nHlcOiFFyb7x8B/mwRn
+MuYIgS6M4YBS1Q2O0pH8Bx7bOfnonlDJXLeHpiVeomjNpmk5foaWJiTJXVvL3hOKJL3xa8qc3t+
mPMUhFJY/Db5OuBdpM1tWXRhdjnA0Ar30hRlGPRwQM+9i1G8YzPnThfJD5VQGmV38RUFEwQyun5e
Dd6ge8vMpwX3ZbGiXNeJEnTGx8tRvLv2GwQuiherN1SlBUKKeaj6kIFQFJ+LJhFcXSm7iXiDw4Xx
QOlgSDquU6PZtr6mx8JOe4hKgpT3tARGA0Z9b/48odOudnrBC63Aifyh3WvlVJkpTCw16WZg0ak1
BYEtcCI/u1Ri1sPQKBCKtnKmVIe4QedLvRTMfRdcXi+BHw0uuCNM/2RNiApE1YZbUy9crKCTL8SH
ZpmfNOmNOWUiNZHdYD+vncEFe2oNmUY1YKKJ56NVKn6r67OdTaXgekfkxnUhN2dbH3XqPBgo4NA/
+GSVlgdS75+JVmSuLIlmjtYT4FVhsLGJO+TUKQ57A6+obmT0XpgdTVyz1/FBs25D7fC+JVvN3pgF
Fl2ZxARmdfmvpsAgt37blb6lYWjLekwXgRNFhq1/36A1dZhBOwKGhcmhRg1JSleH3EaeH8bs/rJh
+1BrIylYEND7wPlwpYtLBwlhDwkxR21OahfZNPlEmw9TIng329/DZyjOh6wbF0YzWEVRIttFyR5T
uX/LB6ZyxuA8t9K3YvYUjyDonpfip+THRAUlg8hhXLKtNFD5sRVhWRSnmA5UvekJsUvlOJpPl9dm
f8+ejeHy7WTmul6jGxHjlMEY4YnumSjv8xd/QzeAmZ7FqzWJhQYH8AZo6k99OL7LDv5iLp37Nuli
gIz1B9p8ly27lIL3QfApdZaqOAVXkZtAT52WX2YZvRvd9/eBcDnUoHk+ND3siMl8LxWy01vjt7Yi
7mWY3YtM5RzEKpdDh4a2Qz6uxny0As2DRM0dO/WfZb9ypSP7W2W99V1ji8ZlAGtS5Dqf12QjqU5j
QPOuc4T8k/vHwp9Q5q/jhjEzln4AiJGeRuaXCV7ZWOvWs6h/U7BneNkNtR27Ml8DOlc+LOWExreD
Vrb25RUSgXA5QAtzaSjXpMlQajW17ljSjawK7hFELuN2v8qKXtPWaDPD6UMkKUczR6tOV3ixxARZ
QADFq28skYqjUwNUE+Pd80tBQKWK9pnKv+y2/SuEc2DzRPH4iM/kZkIUqJOvnTRvOtRXWYc+f/RR
+KJXT8Ei8bobVVFlIUlgVGjN/xAoLZQd+RhLo2C3Cs4DjUsKJErJSFIkaTzrE6k76MTVrSEYmp/R
3zL8cDtV4/JC3uroplDXiIhl22DXnRZ7Mnm+vEgie1a3bmuPsZg7tNLgFQV6aQPERNqhDaZ2cdAu
fa3PIgIwEdwamhs4VjcFOpHgvmpyw8wdI8i/lrfjcGfJoutLUV7V1n/LBmuuCuiYrWUVuTd/rP19
1ItnO/+4tveZx0VQ7uzHH5SzVs4nU+Vb0/SyJ4tWrZ+wkXTMqPTcMSuzpbAQbN511V9XwWccLioU
iEXq83pPMkph+oVYY3SNCnV8JwoXFlFWkHZUUQC3iVZ61YgKTqWV8A1PZAwXDvGsMabp+Ezp0kNh
W/cSunYiXN4HanKU/XXA5W+J4v/dVGf3cUFRFyiz+mr9MErYvVyP35WC2QPYOC5vK1E0cEdG2TdR
m0yAGYzlMKTfcEnrGZZoldZfuRQL3JmhW+CFYzpigSKFa7JkK8bHooycnP2Q9MEu03fFOOiQX+4o
CFDJS58iKpjxndWnnn4zRWM5/2fX/rdAr2TPNCvVkmUAhhZEh9xVZTsK8l+Dt7Zmx89M1OO5fxae
4bhKMktASViur2Cl8T3vr/TsxjK/N6LxSBEKd2rMczxUNEI4LCSys9wLh8YJoTkSf7wcdrs4RAHr
C4QlXjOyjGWUUGN97Ej70TbkMaDoKo2S9K5QflxG2t25GyTOb9Uokx4MTeiJKLLkKqWs9BMj/HIZ
RGQO57aQyaGKkQY0m8tfLMtrSstJfhiDwJTdvboxhcuoVC6acZQQArEM+dDyakgMZ1H9y6aIQPiE
2vYF61Z/ERUkTJUX95qridhbRSCrPzcnHtGGNJt7FKpV+KjUnlw/zblgpFy0JK/yZ59U1gA7QDBl
G6oaWGbjd3p0Cy3gh/e5jMuh8tyF+NrCukyzT7LCXn6O1af3QXAJVGrbXqktQCjSV5o/afjGb0uR
osBuXyqk0//blSaXNhvCwpyp8FkP9ZWVx2a6KmVbPo5+fMj8tHJEDUuCzWlyt/ZlUfdS3AJQyw7a
cDVFh3e5zeQ2fzbrpRYriDNZm09T9zSm2kOmC/22/syr423jN277S/Fimuk6OTc6E/jZOjT0Sk7o
y76Khr/mnTZxWQBKRZ2urRu0sq5aMFLL1QH8l/b7HMdlAYWyqmmsdWHSR4xmzsWXUPTevVsTbJzG
5YBW0TCit0IM+MbKILCpfmLVR235EKtXrXR8nz1cNiASlSSlAFgUf07K60j3zPR92dnksoChjQXL
GGKt7XQoKU4O9FbDTlDY7FcdG69xiYA0atyREoaElTNYtSv/E3YnSb0h4Y1pXEcNs2f5pEEON0ze
FxL8iDBa8pk1xPhKsTprcppGG/GsjvcvQ8oFDzr7WQHqwPgfsm08EcRSjqmM7r/FTWs1drOq/NUu
7ePlgNiPvjMG58ci0qVCG4ExG7qja7dta9pkeuwhKDBclSJ+k/3z7j80UGq8PO8MTFU3YwkqhrgY
fEh1f0uNR/ARCfy2Hxxo7cB1MjDQs/MSRmmolIfzhMfW2+jD+iHZfmfQIkwfKtxjvKXzT9mAcfsX
DMW1ri0Ak7rPZLgpo8+K6GJmd5FUHRo9K7cr4W/n8vXVRm7nxe3wIM7scSRdBXawXLlR4mz5xhQ5
9PqsTr8sadcJ3jp2g3CDzWUMKiUqwVcyumUyzW4z88OCbv83xOA6zQ3CSBTCBheDk7WYozWtdAkM
gsYhxdv4A9jw/KkenbT+Gfaiixpl/cVXB9UZkT/gO03tk1gF4r+94rGT+slN41Sn5D5r7Paq+jH7
qjMF5FO3uIko4+/uArzmQUpboQRMEy/DsyO4NpwaFUwGqWV3nWwvysEU3bjvX+ZtULi4lMrFUFQF
e02Tg/WaOvIkR8589YTM/LZOf2WDxoVJGIN5eiBAY/Q3v3oRGNdrR1/lJsIrgd2SdoPFnTBJWlpW
R8ni0jA8JpL5FEE2kwzL7BgqpnQvB6dosbjgpJ205CQBWKRMt1kKkhoUuTZ0qo+XcVYHvQ7JP0HB
cyfMWR1F6spSo0Va7ZKUXbcmUdy6oz/0sLXrkAkABV78HT+bbw+lNktzGQBoTKVtfFOhwGfSD7pI
JXg3f5wX63eu3sDUvZ6bi4JgV9UsSEx0cHSiN+39fA8xBNwVUVWReX6aVJqznOk9JH2CEeKFmRe6
+afeX1mM6FHUhr3fP7hB4wrPSR2hk7iiVZ6iuOy69oubqbBDX7uN/iFu6oFn4eFycOwGoW4QUzcM
8NbwF/NDORWmAcFlF5NdnqyOdlrgUlSa3hLrGxjyMjFNhhzJVB1RcJCfXX3d4D50DN3Lpux/XG1A
uI8ECpYapkkAGTFUrbiJl0LC1cH9NSjbxqvuk6gtRuQ7brlarQqnGYz+btaoaBiJ7FwdDkOcOJft
2o3zjVlcUs8ytFkWIWAaMgfmWJyyWvQMJHQdl9KrULa0zoTrCJS3QfJfdOiniKGcabWHvOvjAAqp
Tk61wQnDZnTksVs1i79hnu2pir+/z14u4VetIbWjjH9L3ZNAY6ZvEQGCaOG4NG/ES1QrIRDi+VNU
9XaUPBSNKORFy8al966JyiHSADLl19X0aIjaVXfT+jks+BneqEdFp6/V4WIdO+2myb2J3anzVzoJ
6rTdGnEDxF0hqBqZi1Rd428I/VCt7EmeXSnH+LMW4MUmEk1Zi4JR55KFpkqpEmkA1IlTHjWvcQoH
43Z0svVgfbHRhS82uycWWuU0MFdr0L7iQq5Uk0RXCBJvyHBWJTYGsF3W2Wn483Jo7wbeBocLvJCG
pZKPAwjj1OsWY/CQCTPlN91jb0D4wFt6xqoCIBAQhFDMnVn+01B/qUUMPft14BmI/16tMrXsjBoR
PvhhgNdpvzRtEPI6qicd83daxRO1FGBN0SYJSwTJ3a66igx8t9ZgzBXdy+xH38YqLvqMqZbrul7X
yG+PkNbyJSf+ldsYIYEIgO6+hUUFBEf/hZ7FHVoaBJeqcgDc1B1ZdWIkSETKsoLotrhzKq67ol9M
uG7KfFRlnVk6huakRLEvR/caWK8KzY0p/EEl6+j1WAPPNCa3raJD1ieOvsh3IxgGquEqLMwbmTUP
l1H3a7QNLHd20bEhjVKtidYHJMJwBqE2dOQgWph79NjVwWXA3cS+weOSRV/HMri7YOaS+1Vy1/WC
S4b95TJ0aBVaEA/iicj6AfeCYYzvYqUebAufBEyR7B6ltCpqz9ovOCE5/h8U57q+bo1kBkG0S75W
v9qjeRX78l1PbQ3y3AbolkJnegM7jLJB5JxXlEROJBWI6dTYndHay/itBgfJ5SXaz7Nnu7g8S62F
5UWPE8SSMez+IUZjfCLoS/4/YXfG4NJsXNAk1Ckw6GHy16HTEJycdutB2ByTPkLZmF3Sgo3n+PO+
n1s2YTpl/aryJheqVY8V5CLszqetbd4rjg5dXeq+qa3yvF48iQcIC2nerhde/fR1UfEaRsqDMA73
d9QfV/IHvlmPMzWMFYR2dzQ3bjpNRE2+C2GCNZyikiH0d9bffCy2baSFuDDBCV+CXTd6piKV2d0q
yQRtIMYnDQXMEi+/cJDFQbnYISvEo+EYfe8MjeGq6Krq5Y9Rb4NDQJBt153yKttuALlzCkT7Oakz
pL1wrp77OHfUvH1M+sAyTiIZvX3nnW3jziir1GMV1Kb4LsV8sKEY9qQKdtPuht0Ys/4LNsszSTqD
SCeMqRXJHwvitkZ3V6MX/w15YQPDnVBd2nQRXb/YCjo4s3lXyNmRzcNbss8GhcuqM87aJDZgTCTd
1dDQMx/z5vl9hnBpVG7CaDQjQGgDeJzaW93s3Sn5+T4QLouObCnqMoG3ulhzarQPKDVa0bNK4K7d
827jLi6RZnTqJbZ+tufq6NSairLfOEi15qAPUrBnBIHMT0uia7cda4pNyqz+Oqwp3j9EowkiCC4P
6ERqsiyG05RRP2DgDy1ZIu4zwWah3M7X0c6m1usHsgHypLTuPmiFZieW6Bl0v74/LwzfxxaXDIMx
v+O4Ko693IPBS/7S0grjePPoyoTcLfOXpW6vu/zLoL2FB0vZoHMpIc8Sw5gLWFmlByt8HNFqr0iH
yxEuyKE85Zo6U4sta+losugxU0O/kMeHbtDdsvwomhXf/7DYGMSnBRTc+by6U7nNPrbH4hS68nE4
VdfEB8WLkLZGsK0olyKImaSWwgCHtyxbRsNeS2V/TNDp61924r5h1qpVv0o/4WXsZfJWSKqbSUmx
gXNHO6lu6oIMmrl6Zhu24pT4GhxbQc4QYnLOzKSiNqcamOlxLfqjr73iG9ezb/jzQTNttXREt327
G3tjJefPMJVzpWVArMbnUPpYNCLugt1tvQHg0i3Rp3zC+wPSrfSph5xeMwalJWpg3434DQiXbFnV
QUIrBoiZo5N4PDTqQ5I8sArtYU+Xw0JgDp9r8WiSgqkcSHUWXk1GcaUu7FmOS+99MFy+HfTYZGq7
ek0bbD1Ez61hU5FirMgWLuMqvREpkPhdnyrJo0RNZ8SUhl0Kn2oEMcZnXIMWzMwG4Ojx7E5N7deJ
Kdg5IlO4tKqGGORMJYQxmnnr9F5NnFQ07iWCWP++KeYSyE+MSwUrquFbnT0Vi+FkrSE4yve/h86R
TLkM0JgSHnbX+NIwkJrerXqhCi6sZbtzFydyrE910B9EJG6iBeKSAMSnKqVuMM9dzK0fR5oXq4V3
OaD3j92NYVweaIda04sEK8T8VXq5CspDdSQ2ul//WoDwdwv0BorLBjqVMGQpwYcYmDn0NPZSqNzM
i+FpvahB+bLnXjUMT2YVRfmaPtPukOuBSgVuuxx0r5qFkyaXK3Tk41E9xfeJhFOP2JkpaHncAYEw
OsFDoAK9CpMnZevDuejQZTK71YyvYDudHmLR8MrOsf0Cgt+fRCKGHGuzS/SrQvWXcYJusFPpolJY
hLOautmkU0JTSa+AQ/XvYfVNpeDpIldUdGqKPMbtUgWvtHg/h8eG4lZTn4YEjVPR4+UdI8LgNmWo
a5jCSGDKUvgmvdJA3ZwI7uR2ovfFqnB7Ug3LlrFend2MfGHlMY7vL5uwd5v0AoDbiVkZZZSufmK/
56OqIPTXq/RVu0a87QXW8LOfBQg287KANX2afjHLsQXNXO5ftkiwKPzoJ+sVJS8oDErnDyCNSPXP
8xt6nOEzi5pUtoj2iim3ncuwgLj67Krtif1jWD8XERX9vqP+ILy6c2MRkn2L5y7TKNxhpE4t/60G
LFLw1gj+gq2uGRl7FUZ0RUA7t2e3nd7ZI/t1eTl26r4XMFwFM7OWqMoISyKCBq8vJrm1jAySLpi5
EjwX/p9QPjtNfZlZqqHXMiOEReNJ8VfJ4cypvVVCt3VKRzRds/ch8MIwLl9Gyaigy3B9kTxIt7iG
vaLOdP/vc02K+1BJENZC67i8OcSmwkoDeHKwcseiI+RYH5aA+JUvHSvB9+n+Jjq7ksueQyg3bbZm
hdmygqRInEHR/X4RDV+JYLgEusQM1MwdbBrqexllYdbZbxkFf7FOXAZlaytoIc0414bnhU6OmV11
IsUDkR1cEp2JVDYJg7tqyVcSN59vtbc0mWzt4PlI0KtYK/IADOWx+qV/1tCJHt3Xhyh2ZT891IGI
vX+vHHwByH3g0LCyqDZjcUpqW8EqUS9/UW8Gj30QT86KopsnKCnKJlSNDtaNDjr70GdfrSLoNxQK
6GXwzujmmUnkSNLkYlxdSZltVE7dfi9EjPeCvGdw6SFrtRKvNPCenqSOsXzt0RRphpETdoeW/ryc
Y4XeW+NzU1NBgw7ilBEM0oL1g2Q6LIOLVioI8bgsyIOZHC8DrtufewJ4ERpceghrCQOTFowzzec8
Drr+KOmfZUOQ0AW7yuCyAwTd9ayoYFU9al4ymFd9/L3LmHfZFtFCcfmhjKQFcthAmefksckUv0LD
gsr0n1GY2ZFKBEaJXMelii6cFaOhOKSW3rzN8TCtEeMqGR4bRf574a/tIvEdwWrJanAbYpHk/ptB
RvD5P7ZTcNl5giXip3zYVNI0joGRJtngGg0L7aSVr8ZK1CgmKIj4cZ+cKY1er8loDKtnDBsHpBLN
hYt20auey0hdsjJFJBSgirgeg9S3XDX3mLf28eWB/PA+33EZIqzCxdBLmKRP6UEPa7dVwSlUloJ7
l13PgYwNj48mhOsIl8ZT07SWPDNmt8keQyuyleotcbYB4Cq8fMTlkZLhK6gJR7vVD51soOX96bKz
RFZwtZ3eGUnRGjo6K/QHK/rYzQIj9hefGBB3prqCypjbl20Dig3NghXY9fRxbSuKvMzRInfyGB64
ReXj7sY5w/GXlI0V9cmgr07L4odyGrxptj4Ngo87EQi39H2NdoQlwdLHo/o1zLQrdZgPDDTLl9dG
BMMFAOlYO6IDB2sTxr8mLf/cWr03myJtjd3MuXEZFwJlT3HxBuIBN0pXgvVV6uJJXq7aWMSGs3si
mPi0M0BTA648DqiYTaUqSIK+Hh1iwqh8D2MyzDZraqeh7GYwRWSN6xHz6jg1keiJDoHcV73QJMb5
3UkZHmimDyY76qFmz8YDlYKk+95G/uXV2nXjBoxbrUTFbIrVAaxsZycvGruQqGMmjqx8uwy078az
VZwbLVp1RqenuE6k1Amru9oI8uymTjRHTQSfKyIHcql0DpcxaxhsGjCr0aRXU9fYmmHXZMClz+i0
9fNl0/Y//jZOXLfEpuCa0LdP0hK2xcf0iXgNdLsa13gcPBnjWBBEFdi3m/02cOuabuBG2CMlEeDM
vD1FeowuWNFQiAhiXc0NhIYJFH1S4MJGPlrqQy1q+dqNBgt6iZqugsOT73SdSqb0YJTDTFlV20Z+
ZXS3cf9Nqv8JY1HH5m40bKDWv29MScFN3NYqoIq4xk4ilj3r+i3YSh3Lor9qa57tan68HBG7OXCD
yR0fCq3TPhyByULD77PcieL5g9WIVDb3vYjXTlmHYOirFj0lrgY9TfExW4MnIE9cCdezNL2iVQYF
1LdcPaIP8D8sLuhapcnCRplQcll5MDbqNxbKf999A1HwMwQXdBPuyrt+AcTQfLaq2Z76xe7Vj5eX
Zv9o36Bw8VAVaVqSCU6b72enPYJE8Tjf4nYbkkyJcJJLiMZFAulkSTNzoI3O6Clu56Ru5kTXNKj8
8SBKDPuJ6Gwbf1FYVHNlTAnQBt8KDKcJCmf50Lgrv1Ud5M4b+BC2C8ZfGhpdSlIzBpxc3cVVjO54
R3/LOPILEO6EslrW9lYNkAxSZ1UCykPQyYzHy1Eh2Em89IDSLjTW16Aw0KUefpyyX2P6dVAf5fTz
+4C4sylShmhJlhGV3tJ4LdGfO4V9r62QokMZd+0hdd+ARxXIhKwtvK/6AdNQAiceHXC5ITnDGBjf
lEWzFahMTQLDdlMetdBBrqHlBin9ZZqVCtB1hRZBxYxmQzbF4AebHXl5uGzObrmyQeE3b5yDEGEE
ijJ/aKt7DX3P0I/EKWNfxhFZw23bJB7bCNE9g5byMWpTux2h4DL9cxlkPzmcreGlqqRqlkqmAyW9
Tu9UdzkoHyYMihGXHCI3dC6jCVzHf/k1kpWGhYXv2Q6pdbSu5f44Rg9K9oYWV3wv/QkEwu3XTpkk
U8aMGHh47oshCFvBKbHXLf4CgKskpRxUH2mJj6X+pN1DNRCDb95woN80W/tB/CGIfFELmiAaCLdp
jTJrej2DSbQEQyXkN9UaA5hQtb68QkLL1n/HplRpeqoPFcODWOW1nbe+ukfegI3k9L78Yx32DB3y
vg1FuGOdTDpIoAyYZvXPbHnsGEh6sludyYINtZtgN1HBpYcG5V7TzjBtxLXAOpAxYBw30lO7qb50
TFCriNaLyxK4EEKHVA6j5Mg34quxOzDy6fJa7dlDkeV0zLgb8qtmM8ZSpZvydanmEg2Jn5RivqZ5
Y8es/7nUIsmi3UyxheOWSW4tIsk14Drv34PduBvvZugCywfli+hxaS9TbMG4tWpN1ZLMFmCMFG4y
XFf4YlvAtr+Ihhf21mkLxK3TMlMd6nIAkqr7bLGbCey8gqwnguASedT2bWStx9LSQUfjWJhHSfQ6
u+8uXbHQeEghBczlIzk186SEvLE70JM0faqrT6S5D0XtjWuO4W8FqHxG4XJQUcu9Ka9vwOH4vVtK
h4qeDURmcMmnn2hH6hZm6OFX1TrJEurFzi3J4+WNI7KDi2QaF0yt1kc+qb6Z88U2hkiQakSGcOEb
TbVWJioOumr+aqR3GontUXIbXXB1vwbnpQXhg7fri3FOYQgbcjTXY3y3vqnzD2wubV13ExEX9+7h
sA0ALpKHpE+RQ2GW0tv5keFwAGNfbae/pJviKXIyN/JHkSv3845CZN3CfbGu8fegaZqiwXXskElP
slf6YKMIyNPkjO6qcDm85XKaKhaF3AZqVUK4EGQTxlq6sEFsLJ8aeiNk7/s/5pwBuOBjoM0pIf2L
ss50QzxiFoH8T+dmx8mD4rn3BuIcQsHRYxjgcZJ1vo2ymXDezTXDhSuYZRQ9IEXq6KKx6N39pBEQ
5+CYxisbd6vbxeZU5Z2Jz6NcCbQit4u0Plzesrs5dAPBVXQFiKgwAwiISYmdsfYbtbMjM3gfCJdF
wc6kF5j9R1U3Ytw6L0HPHXmrtsJlmN1z25AVQwGRBgEf08sSa+otI4kWwBDpWikHOybPMaakpuZK
EfWc7eahDRTntpi2PdEsQBXk1BonA4rjP0pR1t5dfkPV1+4jXZFlLiuMeLsOFznE4QMCVPlJF11G
7679+fd51hZJylSlqfD7c3oY+qtEe2iEZEWrI15l0g0GtyZZuKhkAMcJng1t5bPqqwfJY6emsonP
grc9ttANHLcuel5IUMqBSZEp271ybZKnRDteDrP9tf+zLL8vajaVvGqamMAxgJHgY8sk4Na5CqMS
mhOfL+PsZ7SNMWt8bIAKpUqGJofvRkcHpXRyypwlKI6GDx4fV/RMtXvkbcC4/CxLWRnmJsBWmvao
doz/kfZl3XXiTNe/iLVAYhC3wJk8xnESO7lhZWQGgZh//bfJ208Olumjr52b7ouzwnZJpVJJqto7
/RajkrL4QaKvejkqlurmbdZ6oqRoDa3CeMgLDGJ5k79zr6Md+jn80R9zD5iBFqi22GWtvPJDFzsP
+luBK5+Q+063HYs7YJDNaxeMiLFl7JI4C/cZiTR2bWi8+VDrRNB3YREaLR6EiPFTMZ+b6xmLGR0s
Jmp75XA+s4T3OL+A0DgYdnbtL53/0c/maO2MK7Yf6l2kVI/cLO2BMOQfTGlBMLtH5UAJiwUEs8ug
OnDHmw/6ftnjJ12RkKsMlOI8K4paaBEMnEaaeIlT3FXDG3JlCJAZoDwHiQbVLSkD7E20qbfUxCCS
ZtdG4hpPkrvLE7URF19ASNmf3et5RUML7LkOdFfdPXqcfPYGcZQXIFJwb8qJ53MJhyQJPDHsPaez
dnGtkmbaCFZrGLmWjBWstGs8MQRCTz+nwoXnJ7vRxGuJBtbzvxo3WeXKEA2L4mWNafyBhp959VM3
/3tv/wtzJHd2SB1XS20kuPxHr+7x+GKLPVVxVyocQK4aMzlhTmwBJZtPTYvz8V3J95fHaisAvrBE
Cu6zGVedBtIqLEwdz6Te0tOm+S2uwU9VwH+myox1Y3EC0ESyb7mGAf7Al7sJHZpaJD0DjW7iHrlJ
bsVkvGnHWkVZaXpKC8K4ZQKM/4s2KKvhHr+eD/1uYTYhqgvwDZOgensO6lK80UH+hhcROJypd56Z
FL7TKboxtqbpBYQ0TV2eGQJ87otFixhddWiO5AMyfjAwTMf4kCtGcDOF/ROubflMFhX5UKBoDGIp
YxRQ8XmAcEXn7Cca+0bx/rILboSGRTP4n63BlgtTipk1ejVhsip7eBgZyjCZFntssgKL54rQoLBL
1neloQ5d0hE7g1bHO97uMudT5WRehTc6olhZG4v3hVmSD7LSLPuUYAgb8FXNTe+3MXmfJaqnZxWM
5HvgO+3bdgSMG3/McZfCoI8cXJ4gFYTkexDCRE4GcbjAzH+1+e2Motxe5d/bS+jsBFJU6C1jrkDj
DwLnNMtQMZYdc6e9xUNjUFhjQKEd2PNslwnid/V7TOIBb0FYZvHdCIrdy+aq/pTFX9fpbpPYVZMu
E8c+dskNJKAvf1/l71LmoMe9g0QI32d4ey7s/aAJD42pPFJcHqmmTUofNJvHZZfA142InXL6MdXy
w5j95YKS0gfXrUk4LalWon9Ouaehe55+j12fuH81K2i/l2bFzVnd1wAqBPVyIz6w7g1+/mJnkibe
0tO+z23EWNeIkTWC45CBiOh4efa3TlMvUKTph6KW1rTakjqA370/Ye532k6H8EsV6N9ULXZKNMkJ
unQCC1uN4Npm+x508s71sr2PdpB9QMp3VOEtn5OONy+Mk9xB6LwdRY8hrNsbp0EVfw7S1WoHn0CL
d1+ViqW0Ec7XcHJ3F1gpNRtywdAxEWBi/ybCo9WxQNPxMkwVGd9GVHgBJV0gdMbogqgFUDNepiEK
z6EbZT4qfEMFIu0ZdgSp3oxhthYZGOFlD8t0jR60lAPqowgQjQlPlyFViNL2QVhtTmG8TFj6ZNif
Q6pw940g9GLYFvxVMC3bWsN9P7y9qHajXvmTdl/MKlqVxasueB2VNo9pNgZHS5d0r/nGybsc3Uks
MNLnvJzAKH816N/+btCkQEE1QbMuAt7UfbXiJ1vVeaOaFClEgNArzKsKk1Iw7pOQHLRW9Q68sQm9
mBcpLpCC1om97Ld1HeH4Gt0lTfkex5qdgdboy6OlWqRSTAh5PYw67sGC2f4YuncZy/whE0EBrDgK
LmMp3E0W+QOjwDzNHcwymgp0nV/sRP9IhGqj+H0jecHhXt3wgqslQf/LIrv3CARbv22Mj7nxeR49
9Gb2Ym8ZitCgMkyKDLmdzOHvyJCX6DN0on2S9vvYmfy/Gz8pHAwkyjSoe8Oz+R5kTlPsueLz30FI
EcHp9KGNGiyeEC8j3W0870SpCDqqXU/mFRSWXcWmDQwr2yN7XNS7d8kBpfXNJ+qTo+oRZut0tl5N
phQQTL0CF0cIPIjLsi//I4o3f+BokX9aejkSVQWMYv2+kvnj1BzbZeerMv2utGePorkjsEEmN0VQ
h708ZSowKVjkjpOToYV5mnvLjBOrbk3ru80VW5HKxaU4gbSbx24JlCb5qGfoA72fhv1fGSLXLjp6
1ZXzkp6MI+6wSe5NFMmQ6c2t4jyjiOBy1WKVhIM9UNjCoXamh819YWaK3Gd7uNAyYFnQbHfklz9u
19BIRYEsmq0+2slVmgvPTt+U9JwxpLUqyqkbRgKM1Eo8lCd5oni+PCOL67yOpGeExcpVfkDdGmzp
7pLWp4+d/WyTPSFPGS6IwWnhClW+uO3IZ7Tl9xUaesdmN2xwks2jg9COhvWAtrFBU9j0L+HgDCPt
36GbzC3pAdPgBbh7AFFr4PjzQxdoB3J0g1l1B7B1u474cwaUFqir57FgVWQE01V1V0ByNgSPSrnT
PU3Jo7Lt2WcoaZXOWU60WYNtWe3ccWHdR4ar2IT+JXz/DwMPZS+nKenMhloZnKKPUKG20N3k38yg
bbylOVe/tk6XfXA7QTnDSan9AHpTYSYYPTPKb0f3G3eOtXZ0HBM3AKMCa9MDDcugDli2bYtIw9fr
jQYNBwSGqqZgyjxOIehMF8UIRQDajA5nHPlkZDUmAb8kIh3WlV4u10J0VkyTCkIaNtbEYzu5yLXc
/rH5bNonoWqU3XaElRVS1gNhx8IAjSUgjsb3pY6+PxaW3/76v9qQVFOE1M1gZEBCkprMRiGKtG5B
I2eZpIZv9xT9XtH3If+2XDUl1n1efZiEYvy2XeGMJi3amKGa2Z3g5VH1CYkw+BoDahwpUT2vb65Y
HEp110QVIZzu5Wqyaj2aIKsMpcfC8ARYoiOuGLftgLeCkOJqlrB2GlC0HUwHGydX42i+c2Yvb8CK
R/0qGI5zub+8ZlVGSVM1oHVI7zIYlTf6PbgT75PiDdUiKBI6j5s0P43Th4I7MCpmJ84+xHiodB4u
W/EvAwfWHgsvseBGl/LtKoxEYyQ4Hsc4hX23D3hdR6pK39vOwYEAwP8Hx8LyxVcbLjkjSlt6LNIc
dSuLVTf61SLLqO3EnkOenPrLe7eqU3OrpAyjeMaTvM8tR8eOOCxsgsmfdsLvMlxAmUF8F4Lnywbv
j7KEYDMwrSAlb3Q1a4zC5c4hD0OPR30wxB6higC77YBnuyQHLEAxQzqxgETfuHhvjB8uu4bKCMn7
JjuK6qiAg6PQEGlX5OsfcCF+GUNlg7QZjQ0FXX4OG8b5nYDTGbu/+r58Gq8hhROXGb7vlg/T+BS5
n//u+9IOFJrhVNJljEb3yPgHMSpatBVzYErbD8ndfx6tbeOALmM/RGKA/102YjP7OHurKYWAtsri
apHgC1J0x2rmJ8PinonsdzL9wjxcxtpOFFdg0urXy7I0SQswovP3Hdo77a4+piiRFZQfbZadSg3t
AH3ng+fU76iKvEHhcPK5vEbPTt0acAhj4DuoraMIM1P43OauurJQWvxtnBBbm2ChO0LwywUxq6nt
qe2R4nh5LFXzJgWA0NXLAVfCeMZpEr/Rgi77Num/IuuHANXU30FJsUBvW92uFxeJCn7K9T2fjrkr
fDrPnpMq3lm2c67VAEpBoXNCPCfOsEvs6k/6bul7EZ9Hf6mTS3+qtgeFQ8gHcmK7SRcuESgv82DU
8ZTtZm9aX4wxw0TpKkp2XqY/s9tGiWUbSOrMHzW74eZzJE6d4Q3Tt8uztG3LGUiKFlrfJKzLCQ7k
TRiY9eibmaPIerZ97gwhxYqFkKtNF4jWAn942nnj8CPKU58VX0yVDPkyz68ThTOWFCrKitsZLrrR
iOTk+ymEqG5Xs1PtiqOuQZUcLFDcRVtzYyvmaztGUXC0oQfEYFRWstSh+xW1C/BoeByaSEt/Eg5L
487y9aOq3HAzXJzBZMoa1wUfmFshHbLA1FkIvFhBr63onrPu0xu8YwUkuSE0BVjPYqzhkDyU/Hum
kijf9L7V9yXvK2ezoqLD93Pr51z8LKv3l//+7TvvFYDke9wabTsuMVIZrjP1j/10ndB7Tj1H/Gy1
aZfwU6V/vYy56e4rSMkFB8g9LF2neKTAoo28voFSvXWTRh9S99dlJJUbLJnA6mJIJOjXb8hiXPIU
s8JLqsjnybEWiq4xFc7y+wonaZPSbibggPnQr/mPWiOeqC0oLH+6bJByuqTtqcmMzrQExq40e5SR
ak2Ai4dDLchdZnc3E8s/V6Tx+cR3dqVawpt502repP1qmmsO9XdY6XDt1E2LnF96JN10umzjNoyF
biiKO1CHSibGDTRFxwJ3KX3/aOuaR9DhbJeKHHnbB393jKBizZB1ZtG6aHWThiuICqqovaiDxLA8
alQeOgm8fn5+g0m/CUyoTlGbKy2yQRsaClZfJBX9xzYdcGy5yd7SEkz1FYi0rGhbtCaI7JdX5vZE
IYTUFx4rPeOwMAbkt5Nq19p0+hWetLhsk9fJUAKPFe8grzE5VjCbdzpRXFZvZy4rHGlxoSXSGdFg
tGQuy5NPvCfcm9/X4FNaqozTdPd3cyW5X6VPltkspw/qDKj+NfxxpCewqHp/ByMtpoimcVQuNx1z
/5R+L0FQwFTydpsLaTVwUspHu8ImlAOCGNUdbcUhS0ssqvzDZUsUfiCL6KWgYIasPWB67LOVE/pG
+xP94numagTevnQ4GyQrFFFA0Xi58hrv22C5NywOtPGHd81u3EXg1hJPTKWBqRhDJu2/pgV93nSp
ox2yxyyMPa7tJlUNigpDig6TVlcsJDBrmrJ9ljUHQ2fvCFfEoMWhXiV+q8GTwkPjFrFuL7XNvI1v
Yu1z7tBdQlu/dOk+1KugzyNVbrF88hLkYvhqW5zjugmbpUQgP0Fp3k8e+D7a2UGV+9ZhkbmgbZB9
u+yMKkgpWFj6wmwLKWXUIXys66BQvUGrvi9FB71njEdLPmaInZN8oOm7y3+/yheksMDCOtHA94lg
Z/RHDbVwpT3eo4QtuAyjWrNSaAjzzh4HEzBh7pnFVzu5aSq/VBZyKXxOrgE2w5C4EZrgQS90mxdf
efQVvYzphNhavS/f9DZydnC5CHhutcKKRtgUF91VGCeeHlKPT0wxdJsHqBWMFBGStrZnrYGH6fU3
G20C4QCJ8P7GTr4RtGn1A/x7VkBuO52tQ5XNcQwm16VUbWRqTQHIKnzWBu3ACFfkXP8SWs8QklUu
zXWUPmGmuqtx7z7HfrJjgf7o9MHCb7Tc9deq8vrtW3I8XvzPLCnuGXPilnkITLFDw5Kf792deer/
kbvO/TfQZCI/cvGoTpDwEbnf0SpcnNb63Aj09ErPr7nW+92QepcX1vZU/QH5nb+vQt5Q1QzP3hlA
7H0dXhmqnt3thXv+vnTeNJ2mNSnIZUEQHe5Q0Xzb9+Q6y6wbXnW7vzNFcokhn9KyHgE1ae+a9Nip
mFhVpkjTjypv5tgWvu/ovwqo2LV3rcmhE/Hlshmbmf552n97/mpGkrmpeW6lGDFIhYIv3t6RIfRa
AmXurH0ewTZ5GW875p1nSNr0bFy9ZuUMNzNQjNKIU61Z3pQSj1o58uNuZxuKLUNloLTluZMdT2EE
wJIzf7DvBnA/8hRsjLepyvs2dye8blNK0H9sydx7zB401okFqr8q6ONsPrQqnQoVhLQBJkaa1zqe
NKE86VYnFLrfQ8kYfNQtMf3LE7V9sFhZI22CrSOiqcwA1Qah5bWn+sBQ0BHb//SIqliUNufpDCfn
yeHIWWSNgEvH0u+MQ8+vNP7ooBa0NxU+uBmFVlBSlCA5cyeoV2CenOmhMsDrbrvfL4+eYp7kxNiJ
ytycUkBEPPManDPD4nPSPF4G2QwRaKc10VFmU9R8v0wgXaLHxgy5miCDcHtu5p7Tzp7JuWfEx8tI
m+askKRgp41d1hvQNgfD7WMXHyPnm1kpJmUTwrFd3OibhmPIZC/TRMJ8GFCPAoLusUg8qH3FyqqA
rezE0A0dgwUKWEcuRJnoaKTWjGgX2+/t6RYsRiN0l0dQare31ux3b6nuW+HJBSl8FHZHO+D1WsCQ
P6bR3gVB/eXJ2XLnNYjkBkk3JInDl03Van9omvnAB6qA2BLjooYOnR3C4G+6XCRCCxs6FRBGAKEa
/d7fOPsSHZPujrV+drIg/DFcpw9C4XRb7g0lJoi/MDBwmHIJR9SX+pghVwmKoTi1vD6aLPFN1L/M
01uaZ9dQ0iaRlFEo2gr3hqRp8Xljb/HZj2fVuWJ7ps4WScejDI2f0zjAIrdGA+i7giuan7Y2V2Ph
fjUdPPowubCiDOcmZNWAlFEH3V3Se2K+7tpiVzq3NR9vK1tFY7Np0Apw+X2VPaRdCl1IG4A0+qpp
hteUXy/79lZUWFu0/L4CcFsIPgsGgFHbk970imgA3azqqVFlhjT9IuO1zjuglFHhzUXslSr1aJUd
0swjILmELQh8rP004zvu2sfOUb0Db22i2Aww+7gfRvyXQoGRVVlZsBl3JWWDumgvb4VXgWus0iDu
oCqA2rbpDCZtCngVsXq71FHk0jzr/GdvCz+OFVucCoO+nH+wCkHOOcaK4egljebnxGg8lqlKSbfn
/2yJ5MZFYxgJi2BJPtW+lvFDSVWqBypDlt9XjmzrWROSCjMTRsinwPnW9PZpsBT39ipDJEfWStw/
kQzDFUK+MBwykGapWvk2t9CVi0meTOfUDo0JY6XxeN/p/S+w0PuQ8g2oi6w6HU9u3nOvHFpFWcrm
brDClTLfsS34DGdbHkhbv0iG6yRiu0m3v89W5F8OOpup73oZSalvZJVZGo6LjcduhwexwzR4xp1+
KlBePB3BTHYZTzFr8qm4sDTN1Rr4hlHmV1EEweCU7y5DKEbv9/Pzyv00ZmaTGQOiRHeGGEEwA8Os
+1Z5p6WyRQoKNZ75oC+EoWuH64YHOGZdNuQ33a18a7qam9/XJitL2jyjib4sJAd0cJ7+y/QNLw3a
o6ODn2fpJ03uLZ+jwE4lqKhwfPmkjGT+n3AHEaAvURVdtc4IGfvkx2zUR15Mt0PSvKONqnpfNaBS
4HBNsCAkFQY0DVsvjy1vZooTsso35KBBaB9TihF1U3FAy8OkoYC1r3c2+DAuT54KSYodSTqEetcD
qegKr6GBrbe7+WenooI2XuM40BYBzZ3hopziVTEFjYjgQlh9EIOr1CujMrpjJnRWozmD8BliPN5K
CnD8teZNX5fayZjZsC/KmQZOF45BNMVP+sz2VtqDFxt1lJdH4fVWsPx1ls0c13Rev+Am7tTFZRMP
gdaV/myfcPMCNVNF4vTaW1+CSOFyKnIB6jyAOKF5CNP5Ko/Nb3y4F/awa1jvZW3qZ1by3yPnS1gp
cpZm65bGAgs5j9FjdnGVzBDtq0HWpVVuULjMG1MxeDPRvGKaFz3f7GM0q96Mth3gzxDLNZgGj3Jm
uMgV40ToB14RB+/kZu83jUBocDOV6rZiSuUraNQSjqJMkiFArZ/jmx0/kdyYd1Omos/e2JpeDLBc
nVm5rWshfRgCHdSKPvHrK3TS+/MIAUZ2fAvT4ks4Kf8y9ZHHWQ/DkuFLanid/slWBbjNsaPEslxI
Ar1+/Xemyk36WesD1/xW159c1IhopmLJvQ6iMGOFsfy+2jTy3EFBxYRRo9qVYPeR9t/rB18CSFG6
KKxJm0FuHlBQ0/yZlnHcVScG0UBVAde2G6wMkmJ2Jtq4Yy0GDXjwbV+/XRgO4Ab/f3iq8ZMCt1GU
aW42gKvBKUxad9d3qu11443l5RBKESt202EAHxzW7GncJ+9jCC9mH+dD+2sRkIh37K5TBKvNILEa
QylWkUIjdBAARM4CtuydVaOklV/3pSJzVTi4fLPZOLMlqh6Dl9bPDm616JdKdYB9fe57MXbyTaBu
6mKsljUEKmvPDB+F3XgzHpJdsU/Tb5e3L4UvyFebPOHT3LcYtsx+tvIJRI8fLwOoxkuOOYWRdoYO
Ywqn3dPC9Sbsk5GrutPatsNyXYvZqHSSYzblExhxLSxZI+99fRw9twguG7Jxa7ZMyxmCvAw7Y5mF
WtpjqHrQkEyf0NMXhEH6rduTfX5c+hTFk6XA3B68M6Q0eFHi4J03g1VW85xl4BB6NP77URZWWahU
RcsYkivZ2YaZslBA+iJwQAAdt8ecf6dUcZO1acYKQxq5LGMaJRowiuIQlY+RPkKGbH95elQY0lDR
rMRDkM1AECMcD2XFls29iirmYzusrSxZ3HC19SATdXungiU82uW4PIWWFZgnXT/SvHTy9H3zvjmo
CGmWb748I72cocXyFSadxVDrDTCHju05jW9rxzhcHrztHWhll7QDaX09hlkGDPro3i/UsnHQeiH0
pgNQ2+9VJfOb6ewKTdqAOhGCfGLAXKWn5iQO/ZEezD05hrvLVm1uCSsYaQ+K2qo1UqTHQYcDCh5S
2ob4EXZXpYa2yvekvScszQblPxg98sA/FJ+W7kF3V+c+uZ99c98c3M8utCouG6eaMrnexJ0ce7IJ
rNMfrPy3QhOKaD5hzpA2BM2tStxDMZhyxUmVOB2rLdhYJd1TKiJ/NoxDwtmxyRJFfqc0TYoXEWV9
GDOYFn6JxH5xkeIw3SdxYPhx5GV7FfmFyjYpdjhWj7LLBS/lt6wIuuR6Fjc0Ol6esU0vscEb6YCS
d3kWe7mOnZrkKDxBlUlITLTmEo+QoFK1R20GixWI5POjYUy2LWCKoPMdaIr2oWGoguAyHK8C0gpD
cvdeRMU0zXYfNM/i18IPHwcsSJ8y6k97EuhHoYoX2w5xRpQVgPLKbGk4LkN363x39otyIKw7wQlv
E6i9/NU8yfzGPI/M1GwBVuLGoKE/GS5SnOjHZZDNELiySHLxnBtO5GoYw96Iv4YauTXMpvRRz7eP
klHsIaV5TJKs88Iq319GVrghkZw9KrvaTAyYxwvqR/SaTIZvq2RHt5OllX2Ln642LUcLXa1N4Ied
haK7w//4ZKY6MA5T56Nn1tc9tXrTZurs6EsxPR5NLNm4IkNToFWneFZqQM5c7JvuU58Zuxb8mPV/
F3/EvrzCkkycs67U6iZDykl/1MYnEA1dnqjl379aZqvvLxO5GkLUnjhhE8OWzvjsNO+V39+oSXtp
wBIWVwCtXXVFy2FA9ss8NFDKYCej2olg/s3Iqn2Ini4btBlmVwZJATDGY0lSTDAonZtd/j0TEASZ
j7WK1nqj+2qxy4G6sgUXIDKv9cTqIh9LZM3CrO70HITA/fAkaurVln1TUt13c/DAcBeFeAO9J6qX
7u1otcKXYjBEKJ0yFMBvqfDqsvEjy9qP1QOpfdZHV1GCG1kXZKpaez+H4ydNU6QG2+N8tl+Kz+XQ
GbPBgJ826c7U+8cxd+4ymh2MN93E4D0fxyLQwOIa9KUHsWKc+qIfsNvE+o2g/X7otNNlp9lc0Ytc
kPX7elVmwp70NjYn0iOQzPckvIHKbxvfR+ZPZeHpZlx0wfAAyVj8Vy6KGLoK91augYNQXhxnfaq8
JtK+OOmouKDfXNYrHMk7StpWHY+B00NCGLWunkVrhQNsQzjMpBSCJ69qLdyyhCq6ZfZBkj8S94qq
GgVU35cCRxUXrj5WFLkgf+dW34dQcQG3PRXnv18OFDYOrGLE9+vua1iB3eihiRVupYKQZsHQ23Ce
TIJ7SjtFgeQuGVxPC4+XfVcFIi1EFD41tDUAwodHlryry/vqv/dMIta5f4ZKbv4kqPaEGB6Gqp3L
U5KHhzBUXeluhpMVhFSGQMxiTGNIj4DOzN3pAkeaAdVJY+g5oUouQOFYjpQVpV1t6Z0FKIjWPxFN
e3CrXLGrbsUT6EUQsI05EAJ6VVVTjVRk1twHBuEHfZx2bQJWprYAbzzvkiMd/ztHjgMSuzPgYvNq
l7VBm5bOEQBnPHWnre+ms9/TK14ran83U6410OKNK6Aqzuc5NAAE+oCbNp8f4p7dkKbZ5zbZMREG
dCjBiOgcQMqPUv4uP0RueGqi6X0tHHJCwXjw391//QdJYYJjNlE/u1jePGt8x6xvlkpUbmuFOThR
ocLQtF6XyIi0Lq22RjBNUOFuJOB6z/yx3V+2Y8sr1yCSV/Kui50h1ftAA9GNZyc5CZKIqFQsVChS
Xt5kKNrXHIwWiU6VdtX+dxXBxQ/PQyX5ITcszQWvAyKFE3qN+1kbOm9603PoGkVyQpHoGpkyrGB0
jtyIWffxfnird295olvDSK6VxH3r8AQwY/ucREeHf2pbRS/mVthbQ0ibUK3PoglzzHqoDV4f3S3c
gXbzXCnrlbYj0nlipK0IU97qmoWJWeg+0Kfk1bpPmL3H/Uqjvb/sysuOI58p1kZJO9IARYlUG2EU
wZVYGll+Uvya4wNPnipOdja0ETqq2GkVfi3Xw3QQoS0jdHgF43QtcD0mFMnC5jFmZZNcDZNG7Vxn
Gmz6zTiNzrvCNz32yLxF9jN8g5r3i3X0O/tfhdl6cvPUWqartMYgNj9lyXi0qkKxTalGTYoGU925
aTwAJXbvC8fXekVFweb3DcNiKJvGm4bceI63DLQrCmTuboZeDVbTIqiVnr25hFYgkmdHpMptbcnd
qXMi0ZWW/dSbgx1/uOzTm+ct7AA6hO9tx4SQ0cuNbyBFbeipwAX5VUP98LD0TbMfLYTWD/xKv1bd
x2/uOSs4KfaUSQZWz3KBQx+h0XI8dXtT9nzZKBWIFH0SknUsKwASjV+a6bom6NRQcXRvT8953KTp
6VI378y+Xp6dE89KvpZGGQh2TFR9pNs4bNmgTTBGyowAjMe60xRwg6z72lj3pJ58N7pSSn9uDhmB
Lib0xFBILj8BDmFCaz5P2Kbre7Sxl8Zt1v96w6ysIKRMoIf4ZyjsEXsohc7veMOzJ1MVzza3gxWG
tPLD2gEjpQsMU9z0/Z3tQsR2vmXxjdkM/mVztkPnCmuJEqtYxuauzJ0eQ1b/1ksGkUJQXuNmYreo
aEfKhmXVDC2/r+DmkaPuboBpA/g8xfABQc4r58NfGiWtz6LPGmf4PYC41LLR3Fkc8qf+anmK0Y/W
Z1Wr5aZ3r8ZQWqk6N6JcZDBq1lvfrN/hndMv6eesebxslwpHWq1TMYKuP10iNh5qk/hnJibfrt4i
2Y39bWWPlCLMoajLagYOrT7Yo+4RO/MGMNH379xcsQkp/EGmziqmhJklw9A5TcD5k134bvfwV6Mm
s1hDxtQoCwpruAXZcTSheKZIn4t6vDK4quhlc089j5wlRYeJpH1bWzCnJg9Ved+qOGkUHiA3VYkh
KsFWjO93nePpydXY7UXWoV9MdfOsApLCAqeMmd0MIBGjlxPl+uF1QX+m9f7v5kYKB2mvNfawrJw8
7vfasDeyaF/Wn6j+pgxxNTGLveu4Q1mbTinCXBOww3CXB9Eu8+vAvdWQILC76njZLpVbSxGhCrlr
0A5wcdoFZEQIck9JpaipWJb7q0x+ZZMUDlJbi2OTAySZq0/wvF2Tg3WxaCcQqg3gJQnnr0vv799Z
JsUGkrXODIoQXJ7klSe6IKxuW/KW88LZMFlmsRkZzYclKFjhLR++ayp+IsUqlS+UR9EUYVoiIhTZ
Y4Hs8C3PQqv4aUtRQCSZNeQCE4OmDS6uRapYNdveBcIow2AMLLfSHMyZNodVipNBIt4n9decfBDZ
W46+5A+EfGSjNUq2tAYnKsvNAjK8j6LCr9BQ3iV/Z4t8dIubDK38E8aKpFc2w3vNd0P1tq8YLvm4
FlLN5X2Pa5W2+Fzkd0lcelGrCDBL/Hi9Fs/jJaVsYBdhiTljvBznlNBjmyDBuW4MRbPEtuOeUaSo
nFaiaQYCSyxxbKxrS9ULtP198BDgRhncG3LD+yzcKOVah4Xh3iG3nVXXaP+SbZ4BpJCVpS6aqCsA
xDdz51d3wstRQYdOsHgHak5UhaoKa7fn/gwoLRVOSTOirBZPLeI5tu8F/TUzRTmoYtBelYMONe3N
BDbhbOo1ZuHp+cfLMXfbuf4YIRfoUUfX5npEvMJa8UstCN33Y/XOGhXetX2KhhrrP9MvV4I6cYua
/ho4YjftTD8P7HfObtF7aA5RoOJxUMwMk1dMKVJXjBi2ht1n7X6RqYtTBVHhZrEeWpz/WCQtmCqz
wzSqMP3hbYMm5/oQfQSlex1gr/SI1/xkO1yCXZ6sbR8HY4RODWrbhkwPHJNG01qypE476xnPShDj
Fhbuo2zP3vMDaBnnz29CtGwKKVrdhCzDy+TGsEtq0QmPffEpujN9qJseyTvtY3Vj47iT+8nTZbxN
h6dnOHlQyThrE7MwqHn3NMf5naarBnHTOVYQy++rdK1qJ8eY0J+17HB1duJ160Fp67IZm6tqhbH8
vsIoE7TZDw1GrWwsT+RHjbOAuSi+UWylKlukXDCeG6vKLbzP0endbB7nsPbI/O2yLSoMOa7q1pjE
GjDYOEHf9rrixbEkij1uc94hdQwns5hBTCmWVnlmmSLHgBWF8GjypJRoXT7wahM9A8iHQdsNRRVO
sGK5xu0O2aHbL1ozzunyYCnskA+EiahzK18m3iKfQvtj4u4vf39zMiwC2l8IGqEuQlqOKUupE9Uh
liOqglw/ySov0YLLGNtRZgUiLUJbq5JWdwHCA/swgeA6DQpfB58UgRp9flDVfm6O2QpusXm1WMD8
5Vq6AzhjKP2E/Ch1xaRsbz4rBGk5TqQhyNGAUJn78uTs071zN90b/J+KQlVioDJIWpVJjdew3gRc
ZGmHkGSnpuf+5TnahnChBe0Sh+qy/HQzRLbbxS4gBrAZi+GkZRi8v8KQS4BbvU+7JoMZadIFLQqc
JlcxMQor5KpfI0kb0adA0LK29zSWFl5GFQUx/zL5f4bKlU5MuDNpCrKUT8cnR9vbVwvX5XznhL+z
Qn5Q1XeqbJJWaK87dux2gEvjsvAsK7upuk51V7NtlE1x3+3q6HCWi9BqWneatjx7ZZO30HdCE9wn
j/Sw9D+pa1Z/64O+ip42LoZxNQOeeFlKLRlZR9Pl8rvLtAZpBrUn0ezLrrPcfT0a1UeQX/ehPzoJ
YQEoqYufRtiitmZG6vVTxKmm7cWsRSjWbMscdbX6VLSekefTFzfr2ehHE02+F0md3VIz/gDOL7PB
Q3IVQuShBKf7KYymTlzbBMJTWaajid8Bo4Xz/1i7rh27cWX7RQJIZb0q7dA5uu0XwWGsnLO+/i56
7pmtpjXiPe0LvxhoYJeKLBaLFda6Ba2yfNuP2fQUK8U03swA0fkxoHir3utlbsnfpaqerhWlGN6k
TAoEOZLNKwVMSOBCkkEaxD/1G4sGY96iSvyrMogrZfTZnIGoILQZS6zEcPZryfqkJSHE5GDDHkDU
MINDMZzR2WUILuHtHo+VKM52A5InjZrBqpTQBUKLPtssUme2Re7iU5YeQT5niycUN4/MSiz7++oC
iGOTxFmFB+64BI+AbTxriqjLaFsExqiBEQQyQB7MKSBLrqvoxHeD4F6e3opR8L7Z/H2TKGi+RAuq
zLf3ZVmUAkbDgAq9cl1o8k0wiuYWRCK4OKxu5zZMdB3XJMA0yqb2S1FmcbO1FXgw/2jBLH61EUFa
RHQMocXkh0dc+3fp4HVn41C68zEZBM5/M5T5RxjY+d4LK0swqJgx04eOn0qivkxxY0dUEdxiIjFc
f1nTj7LSEojRqgcSHrvixzIIqgCCdQOb03tVwhDUgpgcZM+y5pR69U3gLrfpiXrNYRRNK+ybAUDQ
38uSxroALhD2CFm63q5H6y7Wk/8eZQRVmtXesI9YGULYAE0ylKGQGcznOEIxIBbBe7Ig6LcrZSWC
i/rkdJrycYIIOenckDi6cl8as51EN7GIpWj7tlzJ4uI/EK5najhA1pgfgoPiTkdyb1K7eF287lA4
oi0SqcbFf6DsUJpqMHExGCgCjE+AjjOiZ0npPWMS4RNu3g4r1TivkC5jXBgRVLOWgaJxbDDRbyq9
DLV8oICu3I8IhQvJOQizkZKo0WF8UmHHYK7/RT4SH7Ic9Giy+zFIgZUd8qniuG5aycihXd89GqMf
yKEti4DQBLvFZ4kXLQuzKYZOOe2mQzKNPyTQnJxTrfVj8Ca0Ri1wF9tbxg4YEIgJWAzeH666kcKQ
LriLEvX7GD8EFID107WavOxv1rajuIjhznClq9M8MaOXyP203AzzYf/3txNg0OE/enAnmGL+oSnY
oJb2ZB4km9rljeQoX3TbtEvYQn+le/sSRRpxx1g1A8A1N1i4eRyvzVZx+0J0dP/Fwi9KcWdXi0wr
pwWUIg+9153ic3dUHoq/J1WFPHwihbjDi9A2nINfwuLUnVTiiKdw2NXzu5u96MOd2NCYpGzWoI95
o4OWw2epD3IHZLT/20tBoBEPplIobY3pPeQ/1AokvqacfWuXyP0jM+A7cbIxiKxKghkUdfdmTMOb
FYoo55jp7qwaj5xiAL6URjpE9MVst51f6YlT14L3w7bj+WdreF67ptIVTGpgaxiv3fCjAYTSUL5O
5CZO/8zjqGzXVtd5ZshFGFlQZ1zKm1I+60C8HuPWqURpCdHx4RPUVowrgrbQqfONOzAVHOJDfN27
f1Nnip7alJ2P37bJMsBFi/w0ctPcYSWxNFYWmBeAJ2dPLnXNh/Y2PQOJvP+MHk0blDqfZDs6sjdL
JPJ+W7sH6ETgMjFuNLSevV/TKa5jTcOQFZqbFn+efzUGJm6o2qqdvGo3bEy6OqjHWEwYunV/rCVz
0WaRxFYJlpMeU4j28KbfqGfFXY5LaGdXoFJ/s86yDQwMV4SBsXUm1mK5a6uytCgCVWDnVsXnmd7o
ZWVb/z0jALsSL4vKGWo4DyHVeqaaXjlUfUqA5VAHf835J1I+ZyZx4kXw5t1yWGuJ3CXWxbUUzRgm
dcvxkY4vpSp45Yh+n7uz4mmKdJOtWhJ/jZBzso77znBzVyiV0ZfKOJn5ej3VGz1UVaNzVdW0x+gY
aaYdfqQpwLwI4cMwI47CINAgBONAB0tyUiQER+P7viabZr0Swh2oQOub0dIhpF/UH1asTh7pjcRp
wRJxVkglAm7c3JiVOO4UVSCSktSGiTPiuyg0Xkr6kVsEpIo6BsoIcGP4kndXZgFRAhO21SeHMH9K
5vxciXDytvW4COFiiCBpQHTChPQI94l5F8fe/r6IBHARRGxVY65pEBDT57JyCJi//0gAX+TG8zKL
h9wCg41EKzZBW19JalqIhjo29VAA3qMrhoEkJndZqF0wDJGpdSBhwJDuLM2OGU+pu6/LZu3EXEnh
tmNJMHubdkyKg55Nt3VCL3J1NwN6S+HFvi6oQrPF529AE+OxpqxoQELn6wCBpIxSP7Pjj7IWekOA
daIDEkQ4dMwO344cvhaQdmHdmw2MIDoFh/EQnCqvuE3sygH+vsAcNj3aRSW+KGBlkh5qMlQys58k
VWxrRBkq+e9Jw7BaKync8c86NMB3ut65mXVHLEebvlQiWxApwl2YXQ9U2DCAInL8qVG8UvlLBNwo
ksBMfhXXKdmSocceSnR1cqMHhoegJLPNRghOxVbj9+1n71WGgabxZUdZDoo6D9XOXaob9ugHPuaV
9sXA9v9KofSCS20ztlIu4ji9FiyaluqI65K6vzWsbwEQt0xrOczqz+q/Z1yGVip6+lXZslA14Hcp
J3M/EKgGsu+rRG8cuZwFXTyb27QSwanTyfoyo4IAEW3yCIBRRFANungtge/ZXLWVGPYZK2sgqdEU
ZgUxlfFizpKt13+V8Zcqt5ypftx3cyJRXFTTGkErKxIWrcuInS9vugmQagP/DXVb+0hufb1DnOMG
J0uJLnG4VHM5qfqnUcS/selDV+vGuWyyaL0WRli34joGtlJzzJG5rQ6iVsHN+GYlhrtHa5qbVox5
UreY8hdpOSsICrshPltpOzj727NZyFktGc8lMSpzq4J3BhbX243ffZfPKHqjG86M3YxdRZqTuuK8
5/bld1FR4UK4lli1Vk9QsT/LD/q5P5Q36Y3myXcog1+BpO60r+bmuUL1GxlCvP9wA743+FiiZp51
uJQq9XuBXiiAHi8iDIpf4D+/ub6VEM7UjbIOclCfITp5LV+DAzkbpR2x/rWTai/oiIhue793m9vR
DZ3E+0g/ibmSztk+5p81xKiIjXrLUwKP6IIchGgJOduvujYpwhra6eSzARYvNbFbVeDNNxOFayU4
yzeQxm1Q5Ovc8SE59d74CrzOQ4BZIP2peW1PyVkTGIZo0/g01FDl5WKxTaOhN7mqM7nkLDusmJm/
6CcTUIS30SNgFd+An+aE/vB53zA3jzoYt0CojlhT56kVwN6p0XzG+TZo4Y1B6QYkAsii6ShEmLDc
jMwMIFOCuJ1qYGR7fwiMaiznbIH3Cr4gE+vTo/JYXksH1gbwkb4WAFH/I4q7KmnbTmrF9tHqTcca
XtLyy/66bV4rKwHcRTlI4PQxQ0RMYTYCWse6r7r4UxrONsV+2u2Qf9uXx37v97N9UYhzIEB+SYFN
CIXkoXHAD26nxcOfSeC8BwHrlpH10IjqCMz6T4pk7wvYdvWrNeM8hDmkNdrzWJR50A/SW2tr30on
dwYH72e38Mh1J7zJtp3GZdk4pxEPfaP2bJsm8+ugP5Yy2l11QTAj2hrOZ0jlHKONBjKUKHhps8EP
0vBJsHTsaOxsP//wzAiYiiIJRweeyTP8zI3cwe7f0ORwtFwq8EkbZAQINC8bxXdaY3CwWIALhKC2
tF3S2PKZ+swjsechOKyAcxjdTt7/w7nle6/RozJpY8H2S0vsJfsLM0P7KykwCL7fupXRb22xd0ha
v0b9rd6+1b2ojWtTBiqnJrC/NUAPcXae0yyA1cGn1gDNDn6qZ8svD8pNC9TG/nnG5TsfhTneTQMx
dVOmFqaLjd9Gv+NaiYoZ6cjoekTTenvovuXXyK+BxCr2RW/s7UtrJY3zFfJoqIDBjHpoiFJNdK87
5UP/SH42C7i6p6vBhge5q1414w0cymgB8okgmbC9xBd1uSWeTKrk2ogPGLMAdFCLbYT5IV8Er6Ht
KHGlJ+c+ogyo/1aOFOIC7um/AR4tAC6ChQrWL7miuHuzO8NcyeNcSRk2Wi4DVxTdGcmz6k3H4lj+
IiKLXWFFQmAxfKY0lfLUiigsRrNHT3ZaB1DrnuYRXwHBev2R3PVFMb5yHZcgwbQq7NeQfinlK6oK
whjRTv2q9qxelFFnBupiYOXA8HmWveWY4l6Zfeo0Nns/mAI3sunzV/pw8UVIZ7ONIoir+87uqtdQ
1Gm8GV9YRNYAzwSKOh4qgGRmY0wZhlolgGvIQX+ioO+a7+q4ctAgKgh7mVn9drushDFtV4s3L31T
zyWEyf/bca4c2M0iNG+2Knty2Kleyakafa6lHLOgCtqBMps9u9DgetB7eznLjOPGFyEfb1b5zJVq
nKeibaqGcgCReWbHj6zMh+k6MGPaCjwjZogEdvEv8sDNogAGEOB23LtSCpXa1DWcquQU3f/KPh3z
68nTMNSFRkV//zLbvqitizR2xlcLWjZGkI4BpI1I4Y5fiWPONoz/KnV0O6qd6FHx0NkFPaXnfcmb
9r8SzNl/kZjdOBsQnFtz9yZ3aXwVxoqIrHXTy6+kcHbZoGKgZuyaybTvknHOl8YuRHNr2wftsoSc
TZrqHMoFu6w7rbXD2peiTws90PIgiUhu/8U2DCqjN5llAjjvPoxF2VgLuzW7YbGV0HCUPgLajAXG
SXDFKNVbLNNvQUgOC/Aqe61Z7K62RENFW4fdAnUCoaYMKBK+7g285UYZlwX3GQbPLDtJ8mPUFuNP
0O8yllpr8iuA4BxqJVxsKa9EWGhbT2w2iqYAjxH/DMKdSDMcVCVAIguZF+tucXWMaTVX4fXgjK7q
dxixE7XVsx/kvM47gVysQMYiy7oA1Hd59T00rgrt0GBCgMY/9o/EhrG+E8PFCmROAqmooZcCWIo5
Pjb0cxmc9mVsXXPvhHAm1CRKVSDm7F3jST53wAMP3NoF4P7fmB7JQRbEWeyjd9butyBhqAPQWEMp
M1JDG5zaV8A1w7Rg/GIUy7lSyCEtDUGDsmAh+VghKy3Sq5Peu6SLHaNu7Nh80YmoQXDDg61Xkg8Y
qgAsTpMJzUJDvllG0zMq8rS/WyJFOCc5DQMA4EookrbfssAf2xEZK4FFiGRwLrImYZ227DQt7dtc
FXYzf2kMUT1SJIT9fXXNzIUhtXMBIehtTLqn3EzschDdZdvH1MK8GLBaMVvHHdNcnftRN00W+1Jf
d55LJzhJlhs7MAQXMdzNeGyvBhFH5ob7hxlcpHKnNtRyM6hB3+5S6cvY+ZoOBoHsDY06zkiEwcj2
aboI404vbcgCJwEVG5dNFjd30hOru5YqLh47PrS+/p24JXER7T+OIr//66z+fpb/kc7jSXRL2Ix1
YgCsoq41ABSXgKjPg8aurchy00b7VKf660SHBITRRehZhVYL3lPbZ+7yBVxwtNC+CcmCxW515ZBm
5dVQzQIz2jbViwguIgqBjyeBdQCh7Owp1uc4OOiiHm2RCO5Yt6mhT+hkxn1CMMZzHRR3jaiOJBLB
nepmyTFhpEGETOYDRoy8fuie0igV7IfAHnkqaqsbdQo+8d6Nyx+9WttLd47D0wLCjhSg5+bnj7jD
y9YwB7DyIkYxVE3UY2saoqN0Sa+SXHUUlRz/TAznR4x+QreMBDHz4iT1pyXzak1QihDZMec0CjPT
hyTCOVa00Wna5ArQlYd9LQTeUOdcxdwnS2XI0KKcCreQtPMA0ANlaW4MM/P2RQmMjUdObqpAacoE
2hT5dFSMwmvy+XMrfQBkb+1pDe7wV+hg0LIMYrr6pAFYTdNAWmnY+vR9Xx3B5vBVBpWGZWQ1MOpF
kRyjMb0O07N/JoLzAJTMLVU6JqI+D9k5Eb3Ht/JAsskaGFTFoBZmwd8flZwu/TSyC1ezWWsOtZer
wDcOrC1HlGjYXK6VKO5U9uPQmni1InE4+7DkWTSivWnIq9/njmNYqiNq/TKeqCroOTXX0np7sG5p
3Nn7myISxB3KRq7kohoRGmcAz0mvg+A00c+zLDgs2xH4Sh/uYBKTdMjDY71alOvwYPLzm8GmD73L
YC3aowgkf/NwXsTx5XF5DptJb6FVhFdFrTznCtJB4+v+0m1VZtb2xlfD1RBc9DVjB09O6Cuwl2N5
TnzEJPKpdfXvgT0c0JYsogHaDL1WqnFXNQ0wkzqEUM2sXw2rsJX2SOnnTv6idYKbR6gfd2DNBcR+
Y8pW8Tq8ndwUw9vodZOc4Fhldn8NgEw39EtBznMrO/NuVblbHJy0lUpLnOLijbXYSXfIyzuRX10B
QDk8jW+sz+6ILLKo0CayGc576ChHGUOC3SRq9YxhP3sZq8fJFLZusFX7LaBcbSDnOkhgNVmYQz8W
sStueZDvi2Prjq6MIUzTE7GmiNTiPMmMgc/Z1OFJzHTEsCKaRYzMjXsRIYLILDk/EmuAyAOUER6G
eQjiPOTGuzs9/ColE2quIgJzkTtROHdCq7Q2GhXS9OIbAQBx1X9DGdadCgsUw6FrmNahmS08Uo2v
chM5QHf3alNUPRKsLN+DIAWSqqcDDKbHwIVxHSy3jWiElumxYyt8XhR5i7ZbIogorBtVaz0yp06U
ucP0WDenunULUbZNpBPnXcy0kOeuh8Csre0y9GNwWNWNt+84BbbCz8XMXRKC+gVCYu1KH04EIzgx
ZnDwonIsEd/qduLsctz40ZgacYxUMftnDbSZm14lfgpAJfkNxEseHsgH7Xlfu62E5dqB8alCVU4r
S2dXqnxokT4/xucYdczu54Jp4ejlAzWVd9I4d6JUqQYWc+g3Ybh2VCRPX0Q4v4JgR+VcCMlkEH5V
UCjvjVdrqh7nQNBFITI7zntkcW5Viw6LmK37snAD44607v62iJTgXMYYLOmSRlBizBanzQDXVFbH
PxLBQxCVoDTUKIsHCummLx/V/mn/90WWxYMPSeOcqUUGHdQbHdbM8pjZlXJgZVVxM5BgT3g42mAe
CiUooY3SSm4nW06ltF6vls6+UoJ94TuPZ3nWS3OC/SbGqYzOjQjzQvT77O/r9/NItCYZcN1aWm7T
/tpqBWHSdgStA6cFHCKYbOKiJEwyaA16I+DNJFSD20MxT46h+2lUCUL17Q25COI0keU0UMwZgvr5
Sx6EYNt9nCdRgpedtN9vnIsQ9hGr5VJob9VNwbSRNSdQslM1RteJlh/UefwBDmOvsdrDvgWI9OI8
WLOQYmgIrLoA5sWohidFKV+GRvP3xfzL6bmoxrkxRLJKSFmpATUrH1Pnx05HfG5M13oetWiF6E9t
MBybPHb1ofCKbPHBXObtf4RIV87RkZgYw9hD1wo3uYo0omYQJyof/0wK5+uCqqw0q8Ymdst9tyRo
FH8YyNu+DMFyYs79vaWkVl50tGfL+WaivA7+PwTpxxoPPExGxv4HUHJwz/1n90y+5XJUZBLOCcQt
i/FDpt3VnEtHJb9vQem2r9n+Hpm/gX1oIXIIBiQp+vAIiEK7N6LXJZ4FYvb9BhAe3q9fsfTaWEYQ
I1kLHo9ZeKi1zsmVebEDXTREJhLG+Q5MeI2I7GARc6UApCLxwjj1pjF7LirRO2rb4V42ii3vyoPg
nV/lgOOAqGh0CrBpfwTC+J0pcA4jVeuumVk8EqcdaPB6e2piL4s+djNdFOH8xUSnog5/VQ3B1lDQ
ZyMVOL5/ecZcJPDeoGFV/AG7Mp4xYvyVtQrOP3SbOmD2vbPcPz1CnFvo+oj+XSIs8jaywQp+LovE
WyrTG00R3qPgEPEl0CXD+FUmY4+iSPLiVnWsMTx1owj26V/C+3+WkC97EszeAhIFcrTGY3PSsYdr
Przp/c4zkYIpfcn9wPza2vx+OcaVgee5AgjTCrumzbd19FQNXwtR5+r+LYy2vPdnqDfGvp1j+Aa1
SQCwgLJ4NiTIA74ujWVb6nAETKS77/VExvhrpVdqFTQylNpCvKe/yIfo3gKKXnXMrpJX4pd+KMyg
CuVxfmJcughcfVjG6FRda34Kno3mON+36GfIvKi2RY30AhdIOa9hhEWEEgQsRZJKp46Cb3I5nloS
XctWI1hL0fZxngP1QWtJ2A2i6Ue5POjo/h1LZ5o7kHU+B5ng8SRwuL9AFFYbV0/tOMoNpM2Kag/5
X4poaF8kgPMbUtn1KfjlkELSUV8tTdPpa7MVXIcCIb+aZ1daEHVIB2uEOeRp9SAjYrHCTuBvRSK4
WspSkwk8lezg5olrlRSMlKLUhsDtyfL7g5ukWYo6PQ6RpH1T65c6AVSOiN5UpAbnHDpA9QaphO0Y
++HK6JZDpSqCEud21fsSbcnsG1a70QTRTHIFh0UGnlbhT8fWr0//FygtURjJF22ULK9NgxnXGHgV
gkjkQ0/qU35tPRBXjLUo8joy5wXkyTC6iimmPFl31X17AGmMk2Pi61b1ERX5oqkAgSuQOVegKmbR
ZBbk6Wbnt8rnacnsNAGAfeiR/ArFsH0vLrINLqKQwj6IIqZe1E5ftXF+NhYiOKibJg7SN10G9ZsK
4ub3ppHRaTFzuQU+nXwe6Ndo8ab49QNaXETw5RskUYK0WcAsFg5fk+JoZYJK9OamrH6fcwRGFVU4
Qg0Ahqbuqerm+yAqUPAGuVhohL6ZG7dWKgtkbhv6SijnGgIUv2VFhVLZtXEXYg61O8p3QFXDgFrk
iUK9bTtfSeOcBGii1Ugmv6TpB8NfjtXVWGHAYHQVbz5K1x/AdZfNlTzOYYBpfijaDlaB5lp7Hj5Z
ovUTmB0/C6r3bRc0PQTEUm0DBp3Ub8T6yAWxUoJzDnqiKqOVYtEU+Wdt3QDTfd+uRTpwziCs6lmt
gwp2nT716lXTYMxENPC56QFWOnAeIJtAVKWGWKcq96l2ztIPzOlgp4EVbIKLD//jlFi0fCAyUjYu
OZiH4bk9GLf0tjujF8yR7fwp9KODJbqOthfuIpNTqs8xd16lkDlRez5XsT17yLX5JiBL3MYL7li7
NlpgT/vbxbb7t1zYSlPO04VBCurqFNsVt70TN/doLjmnFeBMP+3L2dfO4jMpkwxfRFtoV6DXsQ7f
pipzzEywhiIhnM9LR1OpixxCoNVplqMjwDn9qRS9/v/F8fxnqzBD8P56mAPAsWoL5FRuPdts+mc4
ZqU7oVFZcUq/ehE124oU4zydikwAITBKVxqu1NYHIkIrAuXfOlPYFgBBAwaMUVByOklTk+pWCREg
s4sr3+hEtOKbt8NaBGfhsZpjPJXdDnnjU8mvTqwyrLskxLAvY1P8wNy5vJbH2XbTD/GomVDJmiLz
moCW0ssAxPlz37K3TtBKCt8kZUpl2ZULTlCpAf499kflUVf+Mo3nfTGC/eGbpEJTp51OsXga67B+
TUS36ZaJrdXgbNrAGPgSsnuhaI5S4EjzjS7yNSIVOCtWOhIqJduPKM3ONDL9Jn/dX6TNVAmKFIDI
lqkKbglOxGyYQZPoHUO+LE7d8//ifj/Rh8FDucLPbkQnc9MXrCUypVevCDOLZqqPkJhdx7eyR4+W
A8zV0+Kwymvoipqytq3toiDbxpU4A+3vA8AU4K/LGFkfS1qOHW3cTPkArQEOz0UQ+5CVIIyp6FKs
IX6Ul6K39Xb+kpqSs79d2zZ3kcH5nHHBHQ8WNZBPmS999J1at4Upsgjm8/kLbq0H53R0XQJ5eIxY
ITotvurVh8mwl4e/O+YG7Q8V4jwOUgbDnAUQZjapnfafc3SH1KJ8oGDV+J6MaQGt0LTABBblsWhP
SjDacytQ5F989T9bw3dl5GWiLkkGIYVSASxP6VXloQM6k+W3QaZZB23ILEcf2vgLqcYFmBBD+EqW
YryndVhcy7WafiCAsDDuqMqgXgP6GXe3z1kYjnGFD5Lm+0Y7RPTcNod9c9w+yysZnA9Mc8PIS/2X
K7cLIEQBbeZEH8nJvGtPxI5dVTBDs7mTK3m8t8p0ko/M/qfpqi79vr4hH/K5VAW+Mci2VDBKvD/G
pIm7CggEwGdtT0F3E+aCkRx2RH87Xpff543RGkqSgf8EbkJ5U8vEVqQz4GxsXfnRhCIEr+3l+kcX
3iYBEIKx76iH4QfoOelvUtb4GH4WGMGmw1hpxBlBF8ilGhNImQ/FycKrUn3OTwwWp3BEznzzQqQG
ONBAGYVZXqbwysfSFpmLvENYVySdXAI4t5C/mIsmotvcXDcMChP07GO+kHBulgZpOtMBe1SB23es
Hqz6vhNNy4hkcG42S9rSSJCsc2lJ7CFpwXly02oCaJXNlJ210oSzZqVH+bwzRzwu80Oq+3r03Lbf
y/Ncv/XATeqSqygS2LdAL77Go0dtnRoK9Arq1Fazezr0jlqc9m1u2w7+8W18S3+qkwgonvADpLhS
pLe+/0M/w5WxAeNDmrzG7/f0YcoemuZbE/3YV2FznVamzIULAPAvgqLMQOw8qJiwyZ1pnI95Xrr7
YrbdzeXEcKYcNGOUmBRikCG241i3Lau2e3V0YmAsihoZtrflIoyzaZC4hFHTQRhVUYAtUvKXbonO
5r/cORchnEmHQ7kAIRY+oD9nMWiQ0GLgps58Zz793WMgwj/a3CgZvoYQU6W4Ed77nFSCvw5qvF3D
urOLztEo2Nc+5A1WQtjKrhzbHEpBOERQinTf2jzyF9ObatGsxXaMspLCVF1JQZeeGQzMfdaVcSsr
X9WqcSwJb3Ilum3CzOtbQ3HHMbzKS1I5Wqc/xtjHfYMULSdn95gpK5qxwHLmRWxrlZsPgJToRa0N
QlU5u1fbfAkqk+3aK3GIx941Jqropi2dyVEE4sK++bc7fbWunN1Xs9rMvQxhlvRgZH6PpvQ5cq34
sL90m8drJYaz/G4aaDmAfNSlQfRzUUY3iGeB4xOI4MGR8nDpqxyJcGBjvSzFbSrafcFK/QaHtCxJ
pQXwEHrQHivZbTFgq0yTkyeP+2u16fdkwF/rGH+1cHDfm3pdq4UWBgljSElAVmZ5eQb+l7pz0l52
SCZqD/oXe7vI44IgQ19Yvi5ljAtoc8erqQmcHBj402GGuQnte/sUXcRxTgkj3bSTaojrovFuznoA
ZjfXYIfz91dRJIZzS1nWyl2HTknX7K47IOwPk6cmD/sytk3uogrnlMxBHoKkjRHTmy9K91KMx/3f
F+nAOZycRqRJNLYz87HCTHB7Hj+UClwZG+dsiNknDegz8WSen6TyVUq8P1OB8y9lmQOD38TvdwMa
gGLwTRmV3WHKbF/MvxixYf2iGjZlHlUDGEZljckJlDqeGBdY4aNx/Ho5/00aIrpXt2NT+R9pfKS4
aCi8AyAP1SGEonlSOFobXSN6sCtqm+SnjIHQTpseq0zgRrcN4iKXcw2Y/dXVmYVERlEdpb72MmQ4
xioTrKZIDOcRMGPQxdEMMbN0HxW3xeJZ4x9qwnmBX9GWmrP9GhHa3+fVseoF4Twzrd+vtsticR4g
SYH4kQ4IGehQqNSpxrp8IWDtRfQYLvMVCI16w0HQR5+Trm0F5dHNJVTAl6WA91YFAuV7J170INJs
a2SHgu5rYLpN1to6dfaNXiSDswZkaDQpGVhKTUoxewJEOW22zTJy98Vse7nLOrLPWIVe/RiSOm+w
jlkiPxkhPQTGh5KDq/PEOTplSWhbs5pHEV935bGXY0D8vO6r8ashas8eOFenKCNSnBNMLrHs2isi
txlAF9k60xEDgLNnZg5DGu6cD/FFst6C/xgDP0FTN4nxd361yPyku21GwZtSYAgqt3wLMbKyY/nb
IHU17cEqnTB+FqweM9jfVm+lA7d6ZCqbhrB3JTnXt6wIBvzH+pS7kisL4h+RNtyV0US0WlSWKdMA
PFln6rGKxgOYW+19jdii7CnEhaTykMQtyjm4mcLKMcqjai6OufjN/LYvZ/vVd1k5fvCkqvrJSlro
k76qpsMQbwE+5g6ZTX8St0KzhKgzULCA/AhKrs3pnChMoPUpiT4T6042/X2lRCI43zrHpFR7Zg10
MYZDFlJXbmngqJ103Be06XxWi8c+ZOV8QD0X93IOQbNZvlokQhNDKTCEzTn71fHUuOPT1xFVpwUy
QH0FONopuRnH2Z7yyi5JepgS6VjQxZmi6BmInoceSSuBI2emtmOKPOjN0Le6UQ64LAjQnOgxBjEv
9cTIeyIx3MFC1DRmco2yn3pgoFGWN/qMT1L0pNy2DVAMA3BXAWwhd7UPmLRpIhYchcF9pDkkvq7C
D5nfRQRnfoOh6WSIcV9oIxpPnob22zAKYvvNaXEL+GT/UYOzPKpECo0myGgazU4IENrQSvWXmX1t
pC9y6WjxA5id7by7qqOveWfZReMURDA8vu2jLt/AWWapTVkVgg0aUdLwkqmKLXf5NbF6X27C7/sH
TSSK8+8FDGOqmShzhq6mmyK5kdYPjQh6dzt2Xq0rZ4XKPMlSXSIVoBJkp2/G7sqcbxb1x7J8S6e3
FqHMoH7a1419++/n67KMnKunWTdRnfVw6PLsyqFfUN2J+2clrK4i4RAEC453hPGNv2qsLWYxw27m
c3TPiM5an56pEzqMe0aENCnQTOZCwDqsehqVEKZLo630ZzKdR/3FwpSK1OUCLyWwEL4XGKyjVlrA
T7lKPPiK8T3FgG5UAMe7cve3i1nA3gpyDiRpx9xQNWxXaI1eqtkZeclwUwKQiAzn8CMNZqtzzrcG
dy1NBl2CWlP5GYh2tSi23X6aXgye7wiulUBpM7ZHjVtmNhtzjVzDm6kN+Bs/OSsi3rvtK/Mfa+db
gjV5NE0tgzzDOE1AV/1QqlylIAkDxDTV+URYqFatGuhYMEQZf/WFbtfRLEq2bd4hKxnskK2u/TQj
g0kSyDDzyDaAl0HPgajrYTswWwnh7KxX41SdE5YxNBzqB+fq14iI/MTS8dmxOgiR3zZ3ZiWQu7aA
Vk07OYJW/bkA+MHoEq/AjFR6aN+sFviw7O3xkXl6UD5SQi1C0fPF+T61TrUpGieWqgAF4s38EUCn
1e/zD92uIRivHWYAz4JKx6q9JPvZBncoDO37hE1Hd1GDHxVvSaxTCrpFV6M/tfZTNLymMnXU+mBk
X/clbW/SPwvGh+vAwEF5a0LdcWoyb5Jib0wzgTIiEZzhtbnUAUATRVqrTW4MpAfquhTkHzad9Wq9
2CesDlBUSWGD8OWXCLcnqNLXwbUmgwMT5IuCVsxNf62amgJiZRX5arZ3K1mdKUtqrC54SSl67RAp
vVrm6Lq0SnStqK7RkzfdWPz9Xdr2qiuhXBiB9yiNcxlCjSc0SAGUwvDyazSnMKh7Ie/xtqvQqGUo
JvLyhskFg0tTA71KxY6NDnGA1mjHXoDSXWez5qLoLGoW2LT2lTi2u6sVzdSOpE0JG9SKu6TxBv1L
ZzyHumckveBS33S0K0nc3hmtZlCMPeMhV5+q3u6V71kiKMxsN+qtZHBblRptHIwhbDGNHOVOPate
cFIsvIEN4IgMDJv60In6djf0MmSk3WDNBqBEFV7mpDeVQf+HtO9qrhvZuf1FrCLZjK8MmzsoS7Zl
v7Acxsw589d/q33OGdE9nI175WdVbQhoYDWIBhYq8BtrrwnKfHgAnXKiwLgTxr/JEKB1VOq5mxdk
QKUVzM1ZU4jWdEKHf/TbKOiAGGv8/rocRi0w11NEtQztfBJuVRDfmnRwkZapVmBNovW1KUFXAtLi
9E5Zj4bxqJeBRC3KI0wm7qnObWNWOp40SnboJPbXsD4RuEAZTcBWK434elxoZDYnHqr1/YotAN3n
FvMwnopFYrVre7p3XSolVEDbyZSZXXVQK9OzQ6Yvbm3oB8yNE2Io6/F/YwMLmFZcyzaEGFV5bM2D
vRJgQP2+ADtRVNXdXMF2Neb8MvWH/o7v9t/cTUAbG5XjqGi4u3W3SnmW7OdII/qGqKMQAl/VaqBn
hMC38EjfN9/6Eo3g/p8dtxD4GPVNlAJjpN4ymS8d7rm0zG+rmCq879wCJlN0w5ANdDgrYtk46eKp
DdFh58lhrDnhrLtLrwbD9NpH/Q3m797hXVtxwumDVCpr5hHehSnf2D4W2l/XrbbnXdvfFw6fsblc
+xWHLw+tZ3YGJiSpQhqjTCacfrauspGZMJmNttm73lrU6POYGoWLzlbVdupQWr/0STT9AAsxaxwL
KyFvVU0yUnfqMummUqumclZmSaVTlmiydOLOTCRnrap1ceVaNYKyqTJ0SugtnlrmcTqGqqX/1Ct7
OdRGJBlOGcdmdYNqYoHxAFktvNlOcozEqfn02WTViQ1hEYQtFvlWSX6nLsgx5ynzbMxK3CWKVMhO
iMrWh3eYXlV1cImC1we7hH8HjprpUZdU3CxW5hT1SyoTyLGXjplsI0H4YNP0tMiaDhIm1wpWL/P5
Ti/t2Q7A5X+ojtfV2UvHTExsWtihiE463RBAXlqxNqGLVKymOimHmu9Vkl3lTsG+EkR7UIQutWmI
+75QkvhNIPftDfLGhlG3vaYAuMLzqN/LIzg/o5PeUHbcQ6+tYvzvGzkhG5E6SzIHyOOo+JYcOcgA
iII3JUQIdFMqFHvSYD2jwEKU1RnzQKG+ovbKp79ZTIj2YqmzTqsgZB0ckL1aAV+DEuLzw5Pv55/F
Q4uLGGNhlB/ugszGMwQASBapjHMJBzU9jgfjXB7CU3RrVv58lg+qg+C6G6g1tpRI4TbI08To0gWa
6vkh1s9zShSBid8Xh45KLS9WdYZKoAl+wNXm1iXVV7Afvm9mEzvu9QUbzU2ugzr7Bo4q8S0vkk7/
m69t3vFEZTJDZtgDbmETijh0XVsNCC8nyOutU1N+TbNPtU010u3a7U2GOHW9MiPMowYyUutUV5/i
/v46Cu3eNZvfF0A1ltLJDLmHGx0WZo2Fg2FYr8UzQJ4/l9QI+f4JbaQJAKtkSjW3PVZMT4+db2Fn
knWySqdDSluAzYScUOX//D8AbyNOQFgtnw2LmVjIyxzUx9zYXS/qCd9rGLam6om72LoRxc9xg3kt
OhgS9CHCjuVH5aVpAeX5sZ9fr58WaUABWvuhncLSxHFpwXjDcaFOXfk0Y+1k5Ukne/Cvy9sFWcyu
GODt1hUm0mFl1YQuN1AOe3Pxef4xqJ3TUsCwj7EbGYLlhnLqq8SEDLBasIMRoAziS66aBOZt7yuu
7PH1dGTz065rbNJSAe8mo7abLEEetxSBcS74x/ytqni8fBn7pDTu1/9wxDdpYn0xxY0Y2SsSi+on
Ckx4tpR801W/w+090AwQ1wf/168JE0K67MdWsfFcBB9pISoLWMCHVd/xQrpN7MUSI/IaTeoZLBhF
rTNErhZfZKp4sBtVG7sJAWxkmbR2A1RZMMygRq99eFHa1mup6s6un2/kCD6oWGNlVhY/H0y1rNOD
qeNez6gSEuUFQvAm1pjzzc+4Lw7rKyebkPzaX7BX8r3Vvt/OR0iQSlDQ6g338MmdfNnnyWx/wVZ6
1w6qg/1AVfv2oWljQyFXsiSQD6op5GH1zHfeIBIF2c3or34B4kHq6t29FjfChAwpG0HTYHHl1GH4
q8vqe2OZD9exjxIhIIRezIvZ5BDRyEetvlWoptL9/P9NB3GJzajN04DvqJ6v0HHNV84HYn/NTnyl
eXYwP/+hyQwBFrBIpFxibjK7i30JQxRG9fm6xfZqpHA5W7bxqqaruDB+vwRTlmnZwjXKT+0JBEWX
+NP8qASzj33cRzSsgSCewLr9Q3qTKAYu+5+TjwN65cHe+IoOKI9QazduNzeUELdpxjqMJOKGQixh
11Hj8sQywbpvnrRQxUzyPhTiFu9c+pAskKavqtOhGVIxC6/Vqg+m0riGzg4DVo3kieHHA5ZMx+2r
FduXPjaAXSyIsHzguva7Ft4oL4T1mkqYXY/wMadhQhiUH64e/nVdwj5ybEQIwdxizUmOMUDkuDf8
FSQ/gOrna45FcIovH8OVUGg/7jbihMAO86RjYQtxnc+w47cKltRZHhoPlHog+zfuRuotm1JQ7LRm
dpfXWgaJwzl+0bG4MwuaCE8HistTUbUlgoLb6x8JwJuCIv1imjWabnMFpZZ5Q914g5k4Cuse0l7D
vGvugAr0K3GGuzfoRiaPoU3+WxnSkFaMx8hh8NMQqzubAAydvTO2jvqd04zIDi4dKv4psQLi5Pra
D5UEsVJzLBneB49mRFiT8pdfqLdRDctx+1HmMtZn7MAGdwp4l4cTX/WuYiFv+qF+Vw1zY0sBb1ZQ
JsR2gvNLrWMzPg/m4/XD2g9pU5VllZMGibuy1qRlccrw+1bySVPvNKrHZv9Q3n5fRLC5SONpwu9H
remoiSsVrZdR71a7QixQtcky9nDp4ihyok0o9bIJRSbNrfufxvg8s4U4ekqGoMiAYdo6XxccxFT6
iiQ5bTbdoWxGZBq73+AbVQSILRqpBK8BxJS9fE66wm2n9oYvMRv68kUH3ff149+Fh404AW6t0Opb
tYK4rtO+2xhdaGbNxybVoFTs2ZmV7ATao5c/kylgLiakSivMZmQGoZM1hqPmmH4dnErCotrSLRQC
jgiLioBbrkY+lx1CdmpRr/s5GudZmzAdeJNRo0eUJCGrysOxSTm5hWfjajS+alJ6mL+M4fcoIrKQ
3aB9O7Vfd8wGhZQ+KjNpwKnlEXutG7TwKvrx+iER7i6mb0XbpiVLIUKv7nMJu9Rjxxi//5kMruZG
DW2R5t424QiMGc44PLAqcYqJCKh9yLZAIWHIWDpmiTPDqmRL9rRAk/4VDXj40irc7+xxxa57TklG
9S/udYOip+JNnKBUEtdpqIdQqsVg95B9siuQyg5BjNZh2e+mT5nqztQjNMeef1zyG5n8MDeGrI2l
MDPueLNys2ZuFiou5jhLpXlXurQRJIBgr8tjXpawpfrIXvtTfsgCDcxh5dcVfEF0l8q+E77ZUgBD
CUW7mfFku2x8I/o4xM5s/bzug/sp9kYlAQHHMJ+auYUM+XHwecJp363YQ7GiEsnOnJ86D1rdJZux
eQ507cgEEASq2mA3gVj2jLsR431FMHxuvv+nIFlSI+2Eg4ijxLqEDVPsV0Y2XpLCYeA4TdCtEhOF
fcqY4rNcEakqyLd/aYV2aF5kdcZPhTt9HoEgr1KAsfZjXx6II+SJ3RVbWkK+OSR21eQzcoxFB5/d
wJeuhOCx0gPpXKNeqJ8oLs1dv7QVVVdlTUeblAD0mtFUUziOvE8m/6z26k3UWkcrH4g2NEqMoFeV
p7YdpUhrQOfoJWYYhPrP3njXo/xGGW7dDXgM1mSwKIEysnkZy499hc3USaD2iROx9zwwbEQJ2Miq
ZqmHZcC3TxY5xl+pWTq2FbmV6qqRQmDV7h25kSVg4jImeL3oYLwpO7Lu57J+u+51PED/4XSb3xeg
MEybeFJansU0y824Wq6ifZvRir8w9biqE77U8y+6RlFLUy4hIOKaGngzy3FYoMd1lGhGKxiaQhb1
03XlKDECKJZ9lhhZDOO16s3cBFN3ViKin5MSIQDgPERrOGfcudvcSfWbpXqM2x9/pIZYao/tbJQn
Hdaqk8ItmZ9pT4NOvcrtV7rePEHs5E2UeGF5CinLo3wevsYoCkl3tpvcWKC4OxcH64mqCxG2E8vt
IYgbTMuCxJw5bf1pTVzV/PxnphNQwQKbptVz7ImnxokH8OOjVmCrVJQSUaQLiIBHQLw3jRBjm+Cc
q5+S7tw0L3rn9aG/ZPesePoztbhlN2AXYY5AVhRuuQhceo9l6VfUxygBPOLwnRzimbHCYmuvyi72
4pPs8qS/CRgg9YMdgxsbSdjt4A8fO4evJemdunVmJLVoTyF5G/dz6I2LC3hQY0HCgN4gBOv5V8nq
1vTlZ74Hhfklxu06KqZ285WNPAEcimRuVX2GiqlUOJ35WoHBI8y+LM3zdXfYz9bfBIl193Qy2q4z
IEgyv4XSSZ/vy86Li9Vjw7cJWVKrXkybQCV+PlduDrH43kfzIJcTjBnV3yXJNdCwomuXWH+cGNE6
SLiiISQQKJg0alhBu3qxsOeifMD2A/e6BQkoEhuXUtBzJdMEEWy6m9Jvmv2YM+IyorTgf9/EbGMW
doRmMzgfSPkU+bOsEVc55d5iEUwuMnPsayih3A+5ww7saJyW2okqpzgxLKdWTYcaMSBlCvlDn9lN
HPXQqvF5fxkmgmLHQiWRb89Nv+QBNYBEIK1IkdzldgQCKeioBdaZPzonJylQSfolyrkFpLC6XIps
Dk6m9QEr3PwCXZHxQyrdqTb5ykjJElFiYliWxd1bfeR0zHrvWA9mde75p5trYRS44NPoma+X7jvY
MEBH+fcXgNjCZK5DaudcTZ39TKzW6YtnsIY512Nr/61gI0X4zshsG23+BaTYR15tHoLxKH3tPP7Y
ZHskGTBHgyu4JG6Yj+IhT0BwDmnNiXe3RWf5VL3aNVxSxbMtNTxGIIdYl1HGqm6KBgm0LJXfp8b0
myp9ylbq05dwElNAj5Zh7arG/V5FFQvfwK7SYKPIOhy6TgeLSUqktQRYmUKCAZJoM8ksfOKE1c2A
l2L7r+s+QdyMpgAbbWOOVrvi9wtQqeVPVnho04c2fsegxta9uVE3kNuOuKHyGa6wJrrbV9nZ0AEc
9kxcHtTZCGCRjWs6KTKUUYzTmL4k9l/ForjYSJ2y+HDdbtS5CFihKkNeShG8belBMISX1FUjcgni
ZMQaS1bFZTHWkGDI58i6WNo3xbyEJeFfFCaIJZYFHzSdacBmxm19kpD7WQ/q4PP3w9KXTibV9UVc
G2JtpVL6mPUNPMHCSg98tSfzi9zJjlIGVXEaogtLiBoSAQsW+931siTJlo7Haz0/663qDMNZl75f
d4Z9GZqBh2QFb14it1a8aHDwBUclNa9AgaJ6UVX/uog9Dg7cEH/LEJ8dRhOMz2XH4W3B7k1e3+vP
ee78d/cmEUg8UP4J3W/ChItinGPVjCsI05vjIEtOovxkaNyVHqrkZsobQtq+T7xJE9JKhtnVSU8g
LTIuuXRRpdqf6tvRbB25+JFEXiudCGPyQ7+mH//7Bo/SHvsF+54bs3brU32ID+opjl3QfWATo3wc
nIhICQkPEd95WVqYFeY7ALMR3qewU63xC+n1D7Xi/8RGq6ZG3pzOEGLcho/6oTxg6ZnbeNhdwcDY
TL9NUEoJd8ek4SlW5kpJquKumuxo7eMYHq9rtQ+0b84hXh0W3y2yAjDCqfHHCO2ockc0z+1fG28i
hGtjrDEVovEPgoqdS+mSKkFe/DSWbyWly78k6W+ShFsjH7W1Gjimp2iaOBhuioKlr9/C6w74LsAG
UGrujrCeyLXRyU2c6PwlO+yf6vBBpobbd68PTVZ03bYNk2E92O8+14GFoFMarGVdzuXJQrNrfFAK
pz/bqM0nlpMG///esBUnuJwE7m6zTFK4OJ5ck0e1JxKVX6PYIjJsBQjulqTKWuU2BIy5230c0Ul+
W1zUoAYBfuRnLgMDG7Zwe/8vvbV7brgVLbjhUtst6kkQPXe2Z2B4rkaZHj0afXSbmUTlfC90t7IE
R9S7aAnzPkESVn+Prc95dtQr4rVhz/U2IsRiqaXURVQOUMe2e6exsFWZIg6hJAi3FHbpVlNUQQI2
WlwMNjhdKL9c9zfCTmJlVK8tXS8n2KnqnsLVzeUgZ0QGtpfnbe0k3EVmUqzZ3EILA3vO5PzcgaNu
Ur1xIC49ShVuzc3tUCotszPuXrEV1C3INT4pEYHVlAj+940I9EVUYMADGKj9V1uLnQjdoO9hVjO3
9hIgIM5ZkdYp9Kjy1XYHa/BzkMz6qp4TaQmljQgFy6i1sY6zT6GGVXzTpzRg5dfrDvYLga8Aji5E
vTrNBksU7sSLgwlKF9XPFvs2mNegpmK76n3xUrnaKcNGBF/1MnLNOoE6uoAE4aiPumFyt7BnHzeh
k1pnS+n9RP8uKQQfwL/cFug0wZAA51wXInbslS5UKh5OP8Mv7QltDCg0dxEaufnGYYlAoD1CS7jK
mzghsez6XG70DOKUCK+2/WHB6GV7Mtz1aPrmBznDitPcz2/j4PqZ7uPSm1gxoqcWxTgDYq1F4nvE
dWoPw+7HwFYxIZbraomtRo/x7DD8quP8YsnPXU7mS0+Y7HvImzpCVJe9pVjLCGEqK9ymipwa3Px1
9YPJtwNFm0iZTgjuqsVyEIXHXBuFP8tmORndSuAg6YRCXJe5hS29JvQZX/kwAef5k+/Xn/xSLwOq
iZRSSAjvZp2atLIgTFNftNGvusfrvrabUm5dQYhfDN2qcq1BQPu6gtsFMRV6ppv+rG6yF+PQkuSF
hEI2p0HdYHzdppVRcm8wh+q1npbLoPXvAt6/Hc4WUEKRR9M0IjhBat1Xqz9JeFfzCLPtFSc3ZrMF
aEiSaB0lG2pg9JZPMsUe9tV9wEpthFDiUWkrdUq2AAl13fXYlsovrRhMWvbBwpqqz/ni5B8Xj9dZ
LF+letGpg+J/3xxUWLUsN0NoqILQuVJ+Dgllw/0L8u2cBGAoRmkexxznhOVAN+xw2wWV2x7lH7yi
nHmxk35oD9ePbVeigp47rNQ2dEVkGQLspbbZwIzG8EHp3NA+mwnhfPvwsJEhQFCBvYDRwj8xGj9+
MQ8g0PK1+9XVwZskedQ8HSlNACMWx6XW8bvCnA/tKblkoE3qHRl0sa/MxQzGe66mjXICHKkWWK5q
CU6x1JdmuthU0k/qI8BRMUXgWeY+YdwaQXjm3ZGaJ7+GDp+0pJojd90Bi/lAYaRbMvrNf3dxuS4z
o8LaeI+Bi3NZ3WGsvE4j7ovd6+9NiAh40TDG1hrBZNmQBjm6LbVb7Kpy8+pikvOqu6i0kSUgX6NW
2OfUQFaPSQe0d7rhybpBnwSm6sA19J5g2ggTIBDkhW2a/boH29dMPcjWfUI1yxIHJMJePOHrppNw
QCG2odmx7bK/OupRmsfjPxLojRoCzoEdJlEHDTL66rOd3faQpGCNfUdUBnbhdCNGALveLroau2zQ
o5dNYBrLL+uqUozb+9fERoiAPeGoMaPl5y8/yrrDK5PhSV8d9RmV3v9sacwpHjDKfAIATayt0cAC
kWb1uNQfB2O69JgOQMH8OnTvtploG90E6BnaIupUHQZsX4uPvIKNLTrIwmu//6n46RkkGC+ERCqa
BHiITb0vLQaJKmgysRM9PUh4FXdHMF1UXh1QtTbi9Ji41tkewWSaKzDlGHnLT6T+Hi/ARtIhuwGt
DaaxtM65ruJ1p2SygBdDynolHyDRNj8w7WKMxO/vxi/I4XR8AoKrWozfJCvqrOrx+0X9UZFcG+M8
5kAd064SGyH875tEJVattGNgbMImZKfzi6+cHIfX2swvRYX3Df5WTA3N7zr9RqQQzHhUzXIth15a
8WMN72sMEYWYKiuIq4PSTAjnto+KNG24ZsuX1LoLrfccj465TF3XLFMVF/xaqZ5qi9Gi/9XAnsGi
9xvsNAwZlejteoHBNDAJYYsw9qP/fkCSgUtiDGtEbu3Z8Qu4ofvyw3VH3u301t5kiA0Qg9mFqowt
bGh6NB7DgL9vYVV5rTu8K6zFLFz4ZL5QXfO7brARKoRPO6OvrulhP6nzJe02n5+6H0Y1v+eUNlLU
382H3cR6bGswX6WDCv2cTc/zSBRWdh1tI0L4vAiVJi6tlFuveZib79E7djKa29MRQtRQQZQarfj9
tCkvvdRe0obqJyKcTGx06Ko409GGCLCe3YY9YTYDCy2vOxllJSEcsfysTKcIIljn18lLrxMpwn7y
i72r2BuPndvsF/naBskwiQswUzvkCAm6DD2GJ7jI17yx8Ceve2nfl81v5AlXas3GLJrrHjA2fakw
naNTyyVIjYTQDxddMWIJEuRAK3x+a3NWVzXy4ycVVyjZgsUd9R/J3JtGIqMnU4wulmXIy08RZmfG
T9qpeJ1dy+EXdvWtTYnY3M9KNgIFCEhDM1SbEAI73RnBf4d3Hk7M1qAT4ieY7tRDH0xHsjC574l/
O4rI8tk3VmQoXKqR+9rZxkMtWGl+zI/m4+ynDp8jo8KLkiggxNRKUtInaPNoQfakycalKqln/N0P
pY0p+b+w8f7elDRlDuH9LTYS29qDJp9MVFcaeXbKmXg0odQRLnDTsCPZMiHLkG+N5UGpDtehYreR
V9soI2KFlCaFlUPAMhSqs8Zf4zV3Q75mno1+W3deU2GWPw1Dd42oEsT+tfTmHUJKLo0AmF9DGVH4
adV+5obpYuuDk0o/CCW5c1+LNgE/0jKK1jqCU2gBHxkbL3i64XxPOXJVq/KvS6OOTICSKFRCiXdd
eEkdKPKtVh7/6PfF98ZixizLXOD3m+pu1AObKroTpyKOZZTx/07F1r6z5mUqD5oaOVbnXVdj/x78
+/DFF8chC7XRUHAmq55iq0rmJOxjXj39mRABDVptsOuxg600TXuoWO3oU3JRJoosgjIZd4kNIpiN
3SQxB51Cue2NbxX8ePpETuVwL73ixbqIBZESs7GCMor2V28e5vmhzh5HrXLS5bax3vW9/AYM4jjG
uGRp2NbQya4eW0TlvDzpU+3NZLcuES/iziOWj5La51DLtD9n2U0of/0zHxCCv6m7UNe5IuOP1H7o
SrzWEn01+x/EG1sJIT9ncxWt3M0MTJZER3YMT/3RuOl99VAdrMKhqqnEDSROX4C0CaxHvJcxrLCA
rcswC5EiF8N64Kjxh4zi5aOSB3HyYmrbTksV6JfflKd1xAd/5EdBcrOiyADSvDpA9zGlIxFT4gzG
AHrwjOE5wetAcT2eazQNlJY39cTZUaYUEGKtzTbBChNc5sXnBOvYptENl4dhPJTUxDQBeIYAEs1g
9cNcQKEs/yTFB3xrOPL8/bqvExAhDmT0hQZOkhjaKOMlxKL0VDua4xIY0Y3Vf2yohTnUEfG/b2CP
lRmeKfhYajPe6NYB23tb5X7q/7quE2U3IUtY16aMygh2k5cvS/LdWu7GiBBBOYEAEXUsMaZrPJ7G
r81QoHPxW9yA16i4tRnx7USgnVhjiMK8jOUEoaSa3lA8zdSnPmEtsb7QrNh0mnFVtPpj3l1s5bPO
iJAhjl2kiE3MMV8MGwcSLsewPmTqc1ffxyFxdROGEqcq4sTuZzmEIpJugBpRRgfMyx85ljhIUWZJ
HnX8mw+bjS4NaJ2iCZvjs4L69OIQcuXeFicpEqVvOmmAvTAhLj1zKmKg5+0aFDftR+bS2/2oj1mx
xJDpatem/HrgrIWKl/ia5KCDyNPwTB7dF9+um5E6KAEF6gYE3HEHaXXopGvvlJjL+zMJAgLI8bBk
2EyNVARLljXlU0LRFFIXnCkAgIYrQMJMGf/8x2ZWzk+F5oKn8jIcjHtpcSJXPlJpNoE5ppAzpN1S
K5PBgSD8pDS+2lXOwjqHVV+Lkfz6V6+7oDhjoVWyvigWXJDTtZVYRVd/0u9qn3da1YGxeH90XmL3
U40qbWtN8IilvqvX24VifScwTpytiMxc6psVpovyk5m9qkga+5/XVfiXOu3fnyfiOMXYhJIsJ7BY
flN8lF0bhS43Re9EfWy80U8xeuq+jw528zFu8VDbXKhatOrGoMJwaWO5naGehl53kqUNritHRKzY
XdANaZ0MHFpD0FTZX2eD6EcjLghLQATsMDUj1cbvy6HfaqcyPSaJ11MrMSkvEFEBD/yTzfP60jzZ
0Q0zPJNi+aIMJcDCrNUGK3ndoKn8vLrrZsJQlAoCBmDZ4FyVfCgtxHDVqIXfwv5xCuXn68e930X3
9nnyj5d9RSk7UNOj5nFYfMOtgrLyNGfy8qN0yqheBer2EbuaKmudV8x58tuHc9nwsOkvtc8b5ctb
8tOEQDaxv6lo1kph/BU3V7wSRU1OKzo/YaZfxoaf7ED1lVD1MvGlMK3WQZl46btHGwvGdIPuwLsW
6EIm4Ru2gAW1bs1dwd3bxEpZKX3BkkKHZR7hGoSH2/y/2CBOW1X2AEIefvEtruryZCHkRdrRjQ2H
+Xg8Rk8VMam2KxPvBqaNqotsiqyDYWz+d/y41n5YSuKoLeHwu6bbCBDwJzMaeyh0+EQfaU4xH+18
daXxSJhuN63bSBHwx2RLuGYhpGjB7DEPUdU7ylN45IPoyyUBa+fn6xIpuwloxKRi1rpowqfqXOJl
8mNTE8MS+5feRiUBj/q2nuf018cDGOQbN78vguhDfVwfl0PkzrfypTmStbP93OtNqDjwVyRpjhId
HF0FkVj5kHuVK7n9eQCXLHMLD4t13Ot2JCUKbyFRhmkhmecnalCeoguXWLjzUwumfEztBvmtciIk
7qLURkf+902YpUkTjnkGiY2vHBS0vLe9o74sB5DzXqSX7Nt1cbup5UYa99yNtCEdws4u4ZkDdgGb
5YekeejRyjxqo2OEznVZ+7WvjTDutRthudmbZckHXdl9dMe7jAssQxxeS4f3GdPUdvvXy0aegFhD
VaV5LMOUSexywI/O0uoMtTMdeBew9qQRX7tE1P3qvd/oN6SrPjIJxlzsO8n6pL2Hk4i/ov4XDX8N
am1+Pxr7Oan5UN7QJe5aHWMA72r5f3hKAnYkuT1pI2fNUG+RbYARIfYMrzzOGMhrcU1SxTsCgRUB
SLBdazZ7GUZr8daYa6ccfRsTOZNHHI049GfVE3YOLJAiHetT7ObefOQcFquLD9Ffj4tUkzvlfOKW
bXmQ9dkE5wnMmJ5421oRKE/N63+WW1GeQakngIYMKjmj4+RBanW3KM9YJkY4BXFKqoATUWfKiV4i
lNb76Tz4Wu5wTqQMhd1F8QaPM4c3F+rjjdKK/33j7+qEukvHPVFPvwzyz4UqSlJK8b9vfj/UzEKu
OT8as+/L6jSsYEWIfly3HI+Wf1R03mJWXKxtD2YxYacGEozpL/Q+OXL8cRkaZ5WerPhD20zedXEU
xqpCqlGldWHnBtxOuQeO8woSH4Rht9azGVTYfkJRjFBnJKCF1bDIMBfYsOSDu9iCPRIa7R8SMxUd
S4JtWSy9SUqRDZmGLJoZWJRnJXi0sE7pkFMevn8Tvsnhim6coSsm3TRSnt4+Tj4a3z6EeJG5K/z5
GB5C7KQzDkrmYNkBHrWo1jtKRcEPk8VGSbGBion1bNQPvYIvrsa/7hj75/SmnpDoFvFkVbGCRp9o
kT60Zu3prUU0IPwL5L3JEHyvlWOsJYxgQnY/fbT5fg13PlvfdUyPYEyAUIgymuB4bbxEcSJxhRLN
7bWjXfMthUSaSwkRLieL1aXdWxCiFKPb1E9TXTtp+546v/m32cSKW2qMljrKEFJh8YTyYVmf/ujo
xRrbPForGxk61UL9EiUP8xL82e8Ll0+yGFZkLvj/+/gpWR7k5HD994lDEOtrJvpw0VuH8Ejtr2l6
vxqvFZUfENEhVtNGedTrhLe26PW56v3qXY0YmyPmKm7AJcaOARbzBz2s/FyxVKkm0IsykRDdcat0
VotVb15vg+kz8WashJioc9i/yt78VAhvKcp7tD5DiSFpA2Y96ex+zhF7xnNkfM+aP/QqIb4XnLgR
8qpquDwO2l+lRkQdZTIhtKe4DpvehslAUCPrD4v0RaUejLnV/3n3/20wsZg2Kq2UojMUz7jq6CSS
r1igTdY+j9SMOeG9YhltjHIpnTXIqVv5MlW21zPqXYVSRYjxNhz0ZOlxGmOKocDBwEacU5p/MtOP
12Od+9A1kwl5pokY6mfuyLoCrj4QRIbHCS858XATU+y4/5IqvR2PcOPPA57ban48y3k9qP561Jij
1s7oYn0Kur3QWkk1yhA+J5bQ4nSqw3CCRBWbH0fpUkyfhoiAgn8pWbypJWCBzUJWMsaFBMpBQ9kx
C/JPTYqvHc5fVQYJ+uH/un5qlF4CMqgJ+AcqFSJzpQfx2zcV1yQz/ixgbQEQWrNAV2oIIVaBAkUD
QkDsMjCpzRmUKgIswP26pJFxWQ7pMTWCdr1NFypPuh6vijgUk9bRlCsZZEznsXJ0cGFKbn4BFab+
OGJ3Vxk0l/7z9RMinF0Rx2KWPtX7uoH1pEvykVMPzkd2B6/gn/W8Js0IgdftqMgCYFj5rGdyy288
U3PTxDemCHtHiIILqZUAF2zFdotcgyWXs4HS6nrChs7jdOATMsWBrihRBycgBkihJb3j6DQzj5Vn
tr5ePyXKaPzvmzSha5gxWx13jOU02gF60GJqx851IFdkAR3Mpih1i6NDwUpnrr+buleXD1JPjUlR
cgRImNdlVSs+WJA0gO9ocJIILOrR6LUmgQs8Iv/9ylBkAReWAvXSlfeYlHj2aJqH1rypjcktmg+j
8dJrNr4MPlw/JgJiFZHcrgjLthl4upjeJHcglnWUSwZWsfwjn4nmtGLU2xXhGGLhe83ztpUxl+NZ
pqeYL1LiKu96I/07RQWlxO++N5v1EsomP7AydgbMvhafWUYcFRE/vz4gN/6NIehsXizIsNhzFwVp
RRwMZSYBDpQUnHKgV8K5hMEUpc6U3Why71w/fUqIAAKZXbdTyXv6LTB1Lze5VDlMp0jb/+V95X+3
OAg+hOOw/zeHJQcpCE0e+etoBPIbdse+2I9SUJ9p8jrKr8UCdsbsaGU8kWTP9c3io7+JHaOzAUxl
QXwsQQwYULUPCsLForaRs6XoUQDx9GfpXvMhEFpmN+bj5PFX2erb9dMjdRTgwporJYsMyJNU8Bxy
CjP7TsXS8ibBM0SEBfOlS9WCKY8RcgqQVOpjyz81UiV2WRTUEyZ7a+IuJISIFe4unpOp4tmsbXyL
9WBBV/l0/DPbiTXt3pq12Oz5/QTGDv4AnH2Ac/iDx7kMimcMfjxfl0gpJWQRdaVEccEdUl/ueiPo
9ddpIOxGRZpY2jbmatUT3j08oAnBOoOBEM1jrnpaA/1RP8eX5SLdxKl3XTHK7VUBRcpYjw3GU+YZ
PWR8tNNGQxc2Ir1aTujkvn2KSaZFbqwrF6UqQEq5TBlmGnB65c3km9gYbHnLQ/71V+3+WPwfadfV
JLfOK3+RqhQp6VVxZjbvOr+o1kk5Z/3621zf49Whx4Pv2M9TJQxIsAmSQDfxck/NnJBnbIP8/zPH
JslBDaiTJ89NTtwRUEaEJAOVXaqu8yTTnBKnVWZHR3PIFlOIT2xbqgAZip7VHTR7MFfp9mBGU8jq
xr0cD5QnAkTo5aaNFS+bH4yvS9YCjR6zmmp4I3IyTRb2lEQZbDWBH+i9ViQIE9+WbeMM6ZfLvhDD
pQmZRG0Xkrngnd5TrclZ2vKOzRS1Px/xC6GsCbgwzKXSpCufeGialNl9a3/Lta+6pDozIgG6QP5/
c0m3dRUEe8wCyw5IVcQryMKEhlJRZqrbKp+sYrotZKr9SPRItCDgQTQmimqN3EI+uIOtPKw9LiHG
8Snbnvtq+7gaLXVRIOKBaJLH5C4bS1qp0Gc1VV2rCNWTinoosLav3vxxDVjt6Ffm8fIgijEu2hMg
Ye5YoSoK7LUssMuj3QfZRJj45QlCtCEggh0ts6WD/cTtvOWloiyOXQsVbLzwCplg+x9RTjQnIEM8
z21UVdAb1NvFhWaMU0G8fNQJmBMXlGhFAAcL8slWzRAbCqhP+ttmrp2/mhnxojIesoKtKwwk1Z2R
venWu9Ig2vF/ybsEJ8RLShAfaik0nDD7XTBDBXAEMxa7n0Fo4Bsn3I9Wn+jEiwoHseSv71jVmTwc
poBrTyfBKr0oCc93DRqKmUZM1C/siqKTwgGktJe2T17i4VP5vcKjfxawY535hbN+WHwWNKF2NI//
da8VrQrYkTDoN1odonBuA6wA11CgjWoToc5Xzh5yRSMCWiyDUTRDivkz8Uze2c85S3HulUx/7Bfc
CnfESibw0BbAImtxDbIOCWJ+KhOnTsfcXY25cxjoXcKBTflhakDilsyd/Je4aAsYYmxZmWk5PGV1
DkZl9iDPQ8D0CG2nm7OkXeVEWX03rlvsjHV7MvPpxkz0lViT5xc9uHRBOmXa7Je6mCWO25GjpWZ/
VNASrxIDTHxfPC+kXZ31eBJW3bx8H9mPVZETDpyfwZ8OiIeFyBxldS3ggK5Ht9WwOEZnhtaK+sC0
Bh2eJGXO1Fv/8cH2R5S+GuV73m5PM+JibiDnrbqbdNrk58J0l5Q6MPD85deV8GpDWORFuY7VxmeG
10hrqCSyJAgPmGEbJKeJ4uU/u+wUxbYVW0b9g1iAzwbDqtbUUNwJlZxj8r1cbrPaN6vbOW2ICTuP
ljtbwpqbsnnNAZkobXQmT8WFw/Y5DaHm4rKrNKC2zrPxh6IO1bRMg2liL28y2lhikglj+ZtafRex
inLnbL6hWBbTLIQFuID+HQuF1GvJmusKgMNhDx3O+ijfvMH9sOJYCqiDFdQsQ2eDqr09P2OvZgU0
Ts02lmtJU9x4K4OqxYnfeGOViptqHlsolPilYP8l4HdOCrC8pQN0pEs4+c+cpafmYIa8WccgEIMa
TyE8Wn3YEj1BKEJrOZu+ZeVhpNRLf6F+Ft0RsBccpPIUpXAnuZ4+rP58W58yL/2GSxqfU55seB5R
3Pq+c9ermCxF5A78srB3Yylkc3NcqLnKA6ay3i7sbksTL4FKcZZSbBbUSAoJndY2CgguYSjrlzBS
2UdTstxWp5iDX/aICw6JBz7JspUqtWEnf6cEeLI41K5ZOmjH5szZssf1pC03O2Xuck8nX8RoisdA
VZPmMcoQLvHYPKrRAgLUGmImK94D1pWqEjuPJj8XnXgglNRpiTUDi87qgmF7nCcC9KnvC1jSVCyr
owIjacU3+vixKN5dzsDPDpZqK6ZimjKYXIXvD6kRrRWTFHeQCiiNJoelUr5Jq+EaqfX5sqmzwbcz
JeCT2YHK3IhjHJGim6Q7mfPktTNVnXV2vHZGBFiaV3BXofYBIunWi7TLFOQZe77syFmg1ZgM5hfF
YobYH613VmazxVZcudocNoZW9ZgOYd6HLN+8y6bObo0g+1NU1QaHFROfT+Om07chbX/AbP044lG9
9aQbKexQ3Fa/J6ydG729NSGL2XpNHiKpUdzez0o379FQWNzJM0oT2uvyTTqh10HyBqo6gXRSDMLJ
sGaDm21qR3bTQ34yHgcnnxzZy3zb+5MMYO+lEIhj1tW6mmBMEw2iV+Y7y6Qe2vmFloh/hg4dFt2y
FP0X8jHDSGVVz2vFnaEikB7SUxyaocKZfPzLM3ZuTe0NCTvHMjexXOowNKBYRZ0fyjxzy+zNZSNn
j9B7K8K2MardJiU1rMSrswTsVJ+SwLjNh5ATAtbeelgfZ6olnfBMZB+bq2wcIj6Em30zr6E6vY/y
B8Kvcwn1zi9R633K1j5bR9iQTwi6hzRcoIeIwzKeYqiGspfnpAshIdKMLZVeqsUEW+sJJxO3Nrzo
XnKjgxJWjvQdFN2nyC8+jJ+pN6CzS/o1FHVhbaWGNSYTn7vGPGh66XRUb/25HWQ/iMJq6m29r3I+
iJ3uG9FVvvl2/q3PbSKrpuKB/747YKlFMkbzDDNb3ODWa/WY/dzbVLkZj+RLs8Sd3VnpliJZbO6M
Hg7H4s728yML5MOfZLT7MROyTTWf1ETVKhxwhutcu40M35ZCIrg5Vl9yRYCGxLDixuABp9wxtMql
p2JwGBd29rnCqPn1srlzA8cU3QTaGZbCxLsLtkhbB75dxbX7gr2pWlOHQo8kKadRZkvsSL2iP6b6
aDpqm2yhZKoWsZjPxQdTLEiZaJoqy0yIj1qHrHQp54orZYE5XzfJsaMess4tpb0JITiacoH2Vl/g
SJyE0RyOE1GlcHYf3BsQwgKSgraxLTiyraf2WQMFgu0mBbrGOMgmPk25wNe+GCJ7e0KI2BHeFqIS
DvV+hMqsOhwOy6PuWD+6ao85lV5QcyTsIwqS2RXaQEjOAiVo0IeXBJvpWG/QlJq4KDsCtazxMaZu
sX958uRnu52bIt+MFGdpnb+ExhVfCcoVmJPdPkD3JtKL/16sJZrju84eQ7YMpBkVZtGIcfx4NOLg
8lIjwlBknZFABrWxFN8fUO249h+ReF42QEyT2PlS2n02Sx0M2GbkaPqdWtSORBYjUlaEfcOI637O
JATD7OpQWXpT+lkwfE5dFb2nR96WyR6LG4pn/2wqs48FASY0pW1KqYBVUEiubnVfBa0r+eud+al6
t/nqYbzSHy+PJmlSgI10WCu1s4BMUwBHuYqF5SXftRDLzM2c5iYOqMYIamgFHIH0mpF1PELm/LBV
h45dGfOfpLj7gRSwQ87HWaliDGR2XK7BV3nIr9uj6qQeRULzS52EuJ4E1FhrLatakLnjaQ0agDnO
QGj5vklTVBG6i5scOrDCIrGhUms+SBfAUeyOSXvdUNcUZiVo5hnQCB3Qj4rHAOm6zN3LIUKsaLFR
psr1YapGmFLA1jqVX7W/DAiRjYYVqzQYOQIike/V7AvTvq3b58s+EDEnvlSnaAWp0wo+6P1nfWqc
XvL6jngKOp9k/NzjxW6ZjeHcFkdYScUxQoNhHubX/VE9MOLOhXJFwAhU265mygE8T4+6cqNqvSMp
BIhTrgig0CUDW0w+XBCUBhmjdTRQ6PYHPFvC4rEEKJCnLMtkCUOGZepJTh+CWPZ6Rr2ZjKVKcSmf
XTKqYuDmWzZAwSqcNQprrYpCQlo7SNU1WIHv+lkNTS0J5yzWnHEYyFvoc0ku21kUNpEc9IvxpGCq
smslMIM6VG4Z8heUfHtxQB2lzsbFzpgQF2Uzz42pwL10jYKl0ZwK3OILhTtnI2NnRYiMYWFRU+pw
iRMB97jvmQMdrAEkS8zZ5G9nR4iMLsERJGWw04PvYbrvXS67pX0yThPwNHlLMlpQUyVsGCgvryV7
wuh1H9gDOxkH3h/cai9CebSqxNnz9j4yhF1DmmKwQ9dwb0aTDe5mvfiQuK1bhtttem1/UlzVGcLI
lwnsOJ/Dvw6reG9RbL1SdtzN9VTf8uZ7NEGHqALx+MM/Oahnd46dNSHXrDOpMlZ+kIQ4eHWErIqX
ePq9+jWPIRuvB+qhuKFOesQqEC8y1lRZ1mmFScu2fbDiHpkdOUovE3vi+ax955oAJm1tqq1VvsTn
4ileFpRu9pkfThQ/DyI/fX95/zqfZuzsCVBSm3E74zEQ8Rmk7zZoBZwakCDa7gSd2e/80U4+FC5l
lRpMAVJkLSsqrYLR0UQR6zi7daLj4pM5l50jgFkXMKWYGklebIxlWeHxO79ri8f8Km8e8IRHWKIc
ElBFLnQ2ZXzZRSgqdCd1dSqmtEfQsFJJE//Pv+Rnu/kS8GRM5RpEDRg63bJvxvLdOFfHfGi9qtf/
0icBSsB90kx1D58q7Uvc3I5WDvkQqkyJgGORMn3Nuwa1J3Cn92VwXOHFmLlpOAZSWAZF6yQnirqD
GD+RQx1VcVZu8ssGZjaOPDO/1Y8Ny50q/rOVbMiqygtKLPENQxkxJVWR/bhUqz9tqP9tMtB3WQ5D
5YJUuRpZUXA+DF9N8s1odwbPbXudlggmx5Psmo7+rgAwKrfqU625xqnwD3HQM+/yIjs/oK82BcCS
hzUaZRz+3Tp9P8dHSGWW9lGaw8tWzj68M/XVjIBTw2SlVZogo+tGlycIw2FtvReapkP5nry2pgZS
AKgJgn/JkMEpXnmPZM7hJiOvzfwR11IgVA6Tt+ARI3w8vxhefRTwyhr0MTFNWGWfkvLFy8iLw615
IYhd3qIo5EBYPPcUsB9VAbdse+QAmfLlt/r8KgxSb/zhnzfkQlyCsMbD71fsevVPwK46sqUcgjGK
qz2Bf4jrrwXrxxF5nn6gNYN/s5O+WhPwS5EWbW0hbP1yzWceCnDndYfoAMK5sAvNe4W6xiRiRmwa
Q90NGpxz2EuuVbTuoP4lQ6rXFV4RuSnk17iAYll7VOpFmRVyoWSopDntMagrNKXZQ5Yfi/RPDqCv
a+8l+dvBymylVt+UMFGrsZd01bvU7u/qgXmQ/nVnNQsraYBqd6EQty0EtLzM8M5u0TXDGK1YD/rw
rFrXW5E4UuVP1JvB+WzyZ6C83GTtzCgLaCq7Gu7p9vtO+6RSRA5UJIrNZelSDUOvIjKkAwsNdIJM
DiSZ3M2FWvIfaJK+HH530yXASJFK+droMFeN7U2jfMns+l7Os4BYzQRaiZ1kC273ilzD7IBvC2/W
fo563+YgH/Un3uJc6E5PoRVlUcCPTCvTVeHb27QE6skMUEEfjjNYKv3B54dFdKRQx9Lz15i7wRRQ
JEU54GzyVZ1/TySHhSqq2nCE0702Dzp/vK78IuxtYk+lIkasFo3jOenalYdkyAupoyOe/ORjfMTI
gnZx+1jMFDYTYyuWj2rqiNNNi7E1E6e4hkAB135NPAvCfuCi45CZ9y4RQcTCU/l+sVt4c6rPQ5fD
y649/jOy6lelDVowxfEJNe7/K8eZsDbEIkWrGSDkK2M6leU2R3c0+3DZJwKyxD4zY0WritbwEGXm
B22t7tRZO1nR4GtxQwUJsZ2KDWY9FPcaiwfJi1KZ135jI6r2NrBOrIfcCkhxUcqegCuRUUTVbME3
66Z8Vv0eF/rLgxHOWAO0NDC5BITUpJZLLZ15wpfZjhUy9w7tj25qo5LuGS9mAbXQqVgUsGWsrSqW
KjgXN1cTNho1JyKD2KdVAUjkdF2shsPlmL6f7EPb2069fL0cfYQTYgGiaTUQJwfPigva+q3qnM2m
FNYoC0K2YUC9sC1rWKjz48I+zpRMCvV9ARKMRc8zs8X32exbaJYcZefyEJ2fBks3LBWipXiy/zfm
lCyBzqeOsEqsZ725VaraLZLDZRu/id2fRsSnV73MwcxWwcgQxM/TNQhHfO2m+P5D5yFy5cfL9vhS
+DWvfjUnTMpWFQtKE7hPeLOx2gJVgJWTFL2j4wlzLB4uW/vNlvhqTpijcmvktuHbsHQoV6xN3tTd
vY+uuww7xeoVPh6mZJ8wen5/ejXKf9/tFX1SN9mswkdN86sjCAOxOYFeVn7Sn5BaQ6CXfICjLPJQ
3Vk01dzYKp59QrjJR3cKGpUTLqZ85DTSaUBdTJDDyiN3Z2+0Kz0b+cvwerJc9ZN+0nD7l4dd6Wxh
fVzC9L9Tpv/YDV8HVUB0ebI1PUlgMq4hD2IwCbXm2dWc2g9mln1umXbXpdWT3a1+k33/ywkV8D2Z
48i0GIY36f0tOuHe8b4CVbfpqtpXXjX4PzDE83VwaZ0IGC9HcdbqDWJIOnAx7jq0rstj5+DRhL6i
JnBGFBGxqqbqNV70Aa1x02tASI/TYCh/3VYXSo6HzG/c/kCdBX9zDf9zQsXX23bp5GjhpS3mkwWp
lPpmediwJGM3h49JSEzhebB+tSbgTq23WrFymNM/SYpjO7prfpb8PqgKp3rmJNOJT9EX/+Ye6NWm
AD6VCjm3luOA1L6wJXMxWAUE+cHg/g93CMQsis+77SgX7VhjPHtspkXQQjUeEnI4uxWFUxfB9er1
93+ai7z6KCBPuqlFVfClka93I7tfewLBqXkTkEYuxj5WLXgV9SDiyECERT6z8Wm4sNREoZGk2bZB
n2ACYBbymi7d6z3+AJt7lfuH70GvAyZgyWZb7VY1sGbd8DZklIs/8Gc2MEseUffnJQ/UUZQaQQFJ
2qoZc5NnEVVzs8he1BPJIvV9IUtp1E1KiwzfL8vYGYZnCAn+3doVe5CHUpsqk9/FqZ/q1eF1cMuh
i9zks/W0emAXwSkwtIlWT2I1/dKTPBZxqvKLlo3Fd+aIKuBE+2j1FG8KZUaAiL6o5UlSsHzM5O00
fJDAX5eNf+mKkI6oaZ61JYehtPtSWtc2kq52+np5joi0TtQZkSWwv6w2bAyK5Fb619Xy260Jq+Sh
bJ8umzp/bP25gESmRLlo0knnJ3GpL9+pzHKnKM6dYU4Oq/L+silqjxJbjS0r6vr25YUz8n/si5Zn
vp2/KCdeo0shERUMAjQ0UWKv2QBoeFEcya/U6MtYEXhK5fsiV+I0NQne4LiRD7OfuH3uWR8ZKMi9
6Z2GbJjd5rV3eRQptwSAsMDsFSe8oM/KnqzitIDfYfv0NyZQXPzvfLSV58TSOMZNdvLWmi0vXQ3U
m5VUifvl2FPFdzI9Mv+/0A19q4WjZZuX5EY4ycxy7N4KLzt1GVhVkSdxMwZrKzWMW7bdAlcLShX8
N+/p/6wkVRaAIZOjrLV5/VyJ2l4Fau7I4vHyoLeHGjURMw79R35ASjL/7xzjju9OD6Y9FIvC49yU
ICg4w5REhBwR5aqoDmTXU20VvKA4O3bXsl8E+Q3z1LvRM0/qIfKNN5c9IoBCFbkTZ6lpJEMGjncf
rAeuDh5BGUO2UT86uDgMETsiXzG/z1hUWQAKo+7sXuFb7tDYXrE+peXXCfrXShKupv5Oyg55STx+
X17DqsikaG76uhg8a2n7R7a4vfqV5D6lwl2ACRBejRAngIl0fDaSNz3Fm3fWBTR6ajLWLVrm+e+7
qMNe3lhGgv4HPTvZFlp3328Z8fh01oWdCeGMatrjNi4tTMjywc4eWEfsR9T3hXlXJ2Wz7QLfb9Mv
0eQoCrG1nl82OweEXLGKlylBMSIe5J/4xUV/U75Nb/Q31bvkIB+U2aX6/M7i6c6eMOddnMklK2LM
eX7M0tmJlG8jxOg1CrfPr89XQ+KDZ9enstWOcIw/kutu7kumMzjltR6UgSY51AI9X9u2syccN3Mz
Zo3FB5K3F4I8x82C9K0RO9lnC+JQYITg5Z3RY4m60v8qI/9yUbIzLaSUTZ2ixkPFmEbrTZUFOth1
F3TNDYlDYB7fHn5BoZ0hYfuIm0if0wk+6je8EFI7sNnRSsf0txOva0sYGS7ksPIFslvDibRJVh5j
AaihFQaJux2SHp0iKOXAcY2/T9rHjPM7fbzsKgEd4qOokTXzkOcYUmW7XabYieznbqJocYnFLTJs
ZsW2lqbG522TvTLajok6epf9oEwI+JHaAPZ+xozZ81OR3Jm5/3ffF+BDTnNpjhR8P6/9sr/bis9/
930BLlC7zKJtwhCx8lsrfzepBJwYH/Eps6tsK934PI/1Y6kqTmZTqQ8fgQtrRny6LCZ06C02LJRD
50K0zlEjSBfO9/b0oLPHkRKXoHBPfLbckinKGhUzAnp+3Dbk6OCR3Piav3rPV9S1MLFMxAfLFrcA
jTHAuQaHwEhXA63WAqnVDpejgDLDZ3EHAv3C+jqfYUaCwFQR635T9ldW2geXzVCbofhm2UjFluoL
H7sCJTJNsOBpxOzc7fZH3a4hOVR1/vkbw1dIFSWhLLPN1KaEa3aFdBz60cdCD2HuA1RPIaJJwAEZ
HQIeqJsZG2YDc1y4Kz1shzR7kXRV0evcH5SvlweU2OxFrkwtqaemiGENUSEn99NyYrqfUBxMlBUB
I/q2kGcQZCE3LoKOqS5aGq6a8eM6qH/AJ8V0FecyBRwCTGxNz/rSkllky25tPyma6ZRbEGNvuDxm
54NwZ0XYzdceUidtGcmoDGOn4QkquD16kLDntdeKP9wsGShoL5s8C4I7i8K23o7rAHYEhH3FPm9q
52rJt8sGzs7QzoCwfpdJqvNIxcClXepmYP+yVOkJjJ2uaW7Hy6Z4AP8CtztTHEp2UJGm46SkOAu4
ozw6jX5YpOsGU9XlRy3pKLzgOd0lY9zvnbFpkIaqaTFV2gtHFs9Omqs10PzE/5Pu9H3sCQs3UyZD
syz4FUHJY9HdcrvKtT9KJHeDJ+zmi6HUpjbCyIbqFvlt7hqLi72LinAewZeGTViwRqm1Zp28RDjv
Iig8EzJq6I3gdTyxp1KsFUR4i1XcdRpVRqrDKyt1V+vbUlFUupQBIfWfV7Ov1ArrZ1pvzeyDSYnT
EMvHEBAhk3NT2XI4oFSNU0MTrllQPPG0NsTaObvNvk6/IeBAZIIzN5NhJ28kJ2oqB0DQTFRhFeWN
AAY2UoXWLDFafX2fGjfdeJr72lkpDT8eRBeCzBCAgMnRzKYWzsxj4VXR4HZN7dUNGqkaO9AtPK3K
H+yYJP2kxlCABG3aosrMuFkcAzev9DcoAuCFKXd1xVk1yAm1wXqQUu8y7FEhKMDDkK12VMQ8RJrj
OpyiiLjnOJ847GJDgAYLabg+RNY/fvW8bcutIFrNi7HJjvCzB82dNQEhot7Y0nHlMeJDjcnlwosV
aqMjR0VxFc1ORkwaEy6Tq2aJ0PmO0VvMg2J8StFxIbWGe3mKKCMCSqy2rCXzDCOJdCdNulsl37P0
3WUb59PJ14FjAlSUgwzCQb64opsfRQT61/pDeVTBBzRVhEOkMQEv4sW05GaDR6OBN7oShTbRm8aP
7jZ/IFsjz48euCEt0G6ZsqiyYhb2VLYJSq/S7DiN92ncuygiJlYRYUS8M5oUVTLiCkYG+T7bPpvW
rYorqstTdH6l/nTkZVB3OUM/mGPONFxoWItSO4nRf5SgSP13NoQoiIzEbqcWGXG0RI+qPX1Z8t6/
bOI3aeqrH8Lks7JfWsbgB7vJX/S7LQ+nzLvhhdi4cDeqgYH/51/x/NUeH9fduA2dMg4Q+eQ8JVpQ
ofho/tgHC/CU13fqFOcQFQn89521cR7NQeOVhFJrPdaW5VaL/rWxE2IUqWAQdgukjnkTrxjEQfZM
7WaTvl6epbOXD/rroAnbghlH85QXcCPXV29K78w+7HI3ZuVNFn9D2k/ENhkU4i6x5uVWqfAnu15d
LcjRs7M4+huuKwYZi3uyxocH2aWgEPYJVNwvaO+CPbCtz77sKwcmORCadbt3zW0OXjySLoewKF4Y
gSG/NtgMi9IhL14klWtXcscRjEDGiTfRUN1eRIiI90d4YrfSuccUKpX0gLIVEOab4eUooUwIcIGU
Bc9zFuBiGkMt+qBYxK7Eo/jCLIm3RH3S5H0t4ft9gXov29eX3kvbQzwTdng0X7LD/dwt2qqc8iQ2
MTeyESTFTbyNzsQar1qPmUaVelFjJgCEOuD5memwtQ2HMfssZ9Q+QSCQeDFUL/JsxTy0zeVW1Z50
821rPlyed2q5qgI8MLbqZWIgtgr75S04Pm2lUxpoA+Wql02YDw5VDUyNm4AQW7/Ec877TtUSwnxW
eWszsuCBsiGgQmW08pLVfPtLjxEKDWPU5leJW6zOfM9zIfS3vlkfibEk9iexur3JVDWS+Utd9Gny
DPBosePkZM8bqkY4sS5hjXBR5NNtJZaaCr9VHnHpEEB1LuTg1x2kFXzPPCVfoS5P0ChQNgWYmOtE
k5gOm+YETRordxilvEwFpEhWomvoqVgyBGQL/gtwToWlO3/UHYam5BwEeVSnP2mPu7xDDHVum25c
MGlTMBoBaMjQBh1fr93hR/wbx5m6/CCwUBNwY2kVkGBUsKjrV+p2F0MsrkGJW21RlxKUIf77zrUM
rT1SwVOLeAhU3Mwn0uQuEOeSG+JoSACVJoBIZca6NfEcQx5MHJvCFlyQDMI7fxnxAnBojbHMpoST
jXWT3bOH4ahAKHVtHCPc/Mzfbv6H+lp+7Luwn2gCjrC4lNUyQcBnRxDgO+mpO0ANB7odVB5DbFwi
PwlrwcfIOFGjpH/Jo9rbVG8Y7qv0YC02hRwETomX2FpTx4Y0Ybq22PvRHWHetl/0O06HUpGe/eaM
+DMDFZlJlkhKrYzXYCTXnO4FT8b3xTtewyl5pHog5RrP3XYhPxqZXSDy+GrmWgxZ0Et48p891ZMP
cumQLWfnr39ffRPQw5SgMzDxvGZ2Zz/6zjnQBmf0WOroB0ov6XwDxmsqrwvAkdlKn1e81TO73oBU
qZP66L4/VY6vvTBAUwUNxLIW6UnSYrPA94vBrMvQAh3e/DT9EQPaziUBOXTozzKjgYm8uU+G51pz
SvXwR7Bhy6Yu28zQTAE2Gqaa+so755oPEHB+0zu8TwYitO/KI+frzgMqCs/vkq8GBdAYjVTNS95j
aWrvZrtwIjLTICyIbRTZFEVGmyISDKcFEylKOtuHNkSxiZ88R6DZWphLRR9lUri7iplhrS0YBNyo
eJr0u6ggXtao7wuphcmyZFAHfN9W34G+39nUp8txcH43/Dkrv7RKpEtcqbx+TppaNwIvTZjOpyQi
MqTza+bVCndzB0Ao8s+aYoEbVSY7tupX8seFqu3+zU3sqxEBCJa6W+aaN7ipD6Pf3vJt8EsLjnaP
V8NQ0fwb2Hm1JqQRsZni6pd3JbHJi99B/CLBbWwSMA8mDT2Q0dny12tIJMib10leywkuVrnlTMun
PgovhwMVbwIqyHLBCsZpKaTqozFf13Jw+fvksAkokMTJ2KJ7HNWhS9BxHjzNi6GoF2NDOkFRTQ1K
bLZ/1CWMh6z/xzqxa2IqC8liEgcG5VHajpv+/u+8ElskzHiIusTGvBiJ02eH0Z+uzSA+yUew3YB8
o73mvNzUYwCxdEXZNn2AWq6sYCgHDe1p0ooyyHGBCnIsHYxqJSaOWMG2kELEUZPIcQFj4/JJgvqq
AlkviUjBzmd7r9MkoESapkascvqetP8cL8dCPSzqSat8i9z8qKEToSJfcrwGwBvcmR97t4LI+yH9
xin17bDwxyNXJ19rj0yMzidirx7y/7XDQQt8Hj9aGa2b6GY49jjGfZk6SCpzCmEKooi1LLKcD+ls
VNLIwSIKkuZ+o1h1qZAQsKLoO621N6yqFKn//CWZPJkRFzH8E78eNF7HS0CLbMmn0lrgQrJV/C3U
GJ6Xrdxu5XKQrsehXF1cNkmpU+sRJWZ62Ttd7KPIumxEoSgHKv2rpZ6M6H1K3Rtcjncop/47GkrG
lFXmNE5SMbkQSW+za5NtTgEaD6lYiMV1vmD0JwjqYg9FbEwxQ0kfpqsM+cH6eeoOSsD7oyNPfVq6
z0uHI4H2v7X6cXj4/UTqYn9FW6ULaGC4qwfopsNqfNLvDd8MZQ/crgF7JACZmj0BSuS6NFaL96x1
H/rZY7OHxgevDCHZObpm2H2P762gu6GKJondTRcL69mWGXb/0vtQAFqML4qHykn0kWTf69HFtR72
tj/rotzNq4ApWgOdLJk3vGfH5F7xwDTcOt2V9mky0LRSoWlFjp2VorqhxpeH9g7ICtQOdNqI8V3G
1VXKPLQS2ze1lQjayxCmi70WU6pVOevgmy15Yxq29pvLcUJ9X8CXeDZN3eaXrp0eO3kxoQaVuASi
QkJ8Oi0MTcXxFCbmk5q4nD4Nvc/TsbjqPc4GLis+F1P5K7fEp1RlMzeQcGG1dXNgqsck+3L5+7+5
HvwHl/WXVHw3/Ypcd8XKm8x0HLXeSV9whwzOISguxSHfyySyMZ+It5c/tDNYbKxCfyM8Wusvc+3L
84R7O2p7vpwV6C9TuTMy91EGYUx4FWWd03afdBMtttHHeiTv7M5ekBiqociyKWuIsX8vn2mR1xnV
85zkrjlKToWbeNAZh82tevijnudXU2KRV9ZCTbrnhQ9Tp3jToAWLqgaXw+HsPrYzIexjdmvwykx4
03ZfVuMmya7V6nkovvXD02VDL4vll21kZ0k4DktbJVtRD2fW0+IlrnKlgoqcXzxSVYXnD5M7S3xD
28UCSjikteT1wAYuEiQHVwk3kj9BcQmakTc9ARJ8ui+5JexWdrdYtsmregZT/bB1b0rcwIyFoyc5
ByWQ1Cc+a8PLY3k2tdo5yFfczsG5XEDNEsGmkl1nObjCjNSxh9iRLTQD2SCI+aOS+J1BYZ+CYHxv
jvzSWJauwbIem5/JAwQ1jsKulFZLobII9ZPZkT9Z/HMrTR0nz9/d7lwRMl91mOVk1mCH32/mV5zU
JkLFl+plJ6ot7OwOtTMlIIWpjr1cGjDVGkGrvq80akmdRdZXA2KJV9eNM7TYMS3J9eJxNtEUJAxy
5eYoFuAUJBWes2KHerwnoo8JkGFpirlWFtwqqpuqveGtH5XxFqoMDi6KHKkc/2RH3HkpAEeiTrWe
Goh2vboysg9xRtzTnd8RdwYEvDA722wn3k9U4E4jRUiUbupqD3Y4uJxLnaSA5d+7ABlMgAx5i/pm
4q8+G4RMTjYAKvUlF/o6ur9yjAqp0yTpoQAYUdEPUc8bMv7p4+vfDgfdaa8jB/KOdzpxZXg+cdqN
qIAX0rpmkqYjRLiAtP4WJTOoJ1kedAcvd671OQ4orvjzTeA7iwJ8lK1stgbv4ks7Rz5FIS4GEgdU
ToXHHPVDBzfju8iNni8DMbF7MgFMzA7bDIhD0DyxZGHZbM7cZrfaPDnJWkGU+e1la+Q0CoAioxx2
sPnG1vuLNx1TX5ag3NV79omBzjdFXkVsNC/dehdCVaRVAzd+lmy86mDwFi/6jvLLQ3NX3hi3jT96
2SM6v7BCUFP98bKnBHKaAsSos71FegWzSvYpXu9r1f277wuQsjYG9mzesCtnxwHNntZIPYlTcyVq
W6Wop4r+j7TrWq4bV7ZfxCqSABheGXZSsixZkv3CcmTOmV9/FzTneFMQvTHXp6Y8L6raiw00Go0O
q4cGEMMu2JNrdPF8m+4ncGwaB7C6f5MZ5T/gMZtiXCyFXygYsTS3hlznjLcD5mayq3KPaarzh3bH
OzdQJ9t5iaSXfnuPzoCCFQtoFY0m5/W0WO4a7V1flM7f7NIZQbBaYL7M6MiQSmvLX2Z8zPLD5d//
gy9wBhDMFIvDpWt40FLL8LrjdOMzgSsfvKCtUM4Utm0szmiCiWpRA9yU/42jdLEz6I7u2jvtkLud
o9zYzFFjZLqqU+jJ8p5/MI9nbMFQ2V2ZYDIYf4xHDqfWQw/l/cD7enrHukPWBaXU9VUnOcVSnRTs
1RCbcTDPUBG6z2+JF/ucvnQ6Yb35YPrDJCmn5dv13lj9FlIsYzSCvizjEHCodG4CP693mfJg9Lv/
TWvE4sVU6UARZXCYHWd8mw7BrsRAsgqZqlRyAmQrKDa+dnqv1CWnF8UAIN0lKInisxPVo7kv/BqE
UVJiL8mpFssaqVVEeci3rK6t524Kr4cmP15eQNk2CYbD7gZSkAi6CI7xJvhcxI+6/tMc/ledFxtf
G7Vm4E6BKPmvMXNMHROFZx8x053ts/s88sMfzM0feplRkYnH/756nLGFGkb4mpz/bmpOeAtaejQs
l3s+QMRRX+idugsTp5FWpXBreEn7BfMyIZCojxVXy+XW1L8mbKfLyG5lEIIVQdlLQynv7Y+X4zDs
zHpXpRKPQ2IkRc7e0dIiVeebRo3ELZpHM/1YZfelnR5T2RRUiTRicWNSJ+M/3RcTgoep+SFnrTMu
kjZUiTxiTSONMKMm5Oy6TXDSStUhY+IQTIBsPvSBbLy5RPOI4NVQharp8FpxVczMG9P6wZjIFYsw
h01pPl4+xLLFE9yNvu6ZnfMCuaaDXMfBuApkxOF/eEX8tudEMBRqoBdTEXCN9iLQxHh3NW7oGKwG
4CMqd/JApcT2vStjzJuQUJO7bClGDPsLy0jvK1ob/83aGRgCQlC9Y+qijV2GjFlT08OvCZT0WklG
0yUBerwzbZTF+jV+JN9aBYZRyYxS09SIbZuCVcirHK05GjFcuFAEFC6Gm5940n4IMXWEnMpHhqRR
CeJ3BOkll9d7dQQ004lmIxlmmGJCJUYxbxNQzcAE1OYb69AtYWWGE7PZSSLdu6yO77eOYzGToXCN
MVX0tqepm1tMBTLcYlSnYzR18T6ZtFoi0UZk8S2MoJHDHCRLG7yKhGExmKaCqiv2hZP1cy5UWaxq
ewHPQvEzuLpJjDDMLVuBUMo8fMztZfaaKX4owxn31vKXstmarRkqSIjFsE6fpMmCik3j9amnwVmL
vOpq3NVHPr3OlJjF9+aDL+QZTH8rmk3jcWQLM1CBUz0XabXPdOvBNHX/slrIYAQrpWHuVJtFkClT
vk5q5o7BpwWEKJdB/qAVZ2EErZhaE0M5EqC0fst2fG7RcKDH+FgtPjdTsnO1qeuGoXJNN8ECJjR2
Ys4mU5qQwpMJvhHtnjFJ9Ob9lcVMinsc+TP8s8VykSwyyZiajQE+u+cxeKGN5sTD7ciuouTl8sq9
euSidVpDCStXDBoSNARQ9ex0PaJT5rG4DvZ1jpxv6wbH7hQ+6jvzS9ydeMVrjHF8l79gay3XH8AV
aHXE0szuWVu12LrF8pI29K1Kk8QatpfTtDRCNQ17JuhgGDKSDsNiuKn9YGTWbgmuMjt0CUqV1TGW
6OK2PGcwYUENQsMgLwE2V9oXqyrvGi2XyLN1pnCd/JZHWLJQyY0ux2Bwt+pqDO0+BOZX9v+nreUq
eMYQfOgiIx1aJlRggNjfsxb1l5r3k1erhawjaXPBmKZTm1gMpc3CgmV4dyhGDyRtmZedrWYP/TiT
//dUJYizAhGWjJK+nDEDBXevPVIXg18yt88pssdxNXiE5TILsfFsfAsorB/o6IKawILwxuL46z8U
PPPd+D3JPXZCUaW0k3kju/cWUfAzRrVs46LEzajveXdSvm9fb47Clcm2qX6rtRTeIEvAkXJcilaM
Nzc9wIB4ff/rL8zCCkQIXMx1XIRNh/WjZuKq9eiY1e5/QhAfH7lqlsu0ACEi6PjtS1+aEd9eKHSW
a4QQuICCDIodB0Gecx0o40NJr/pq2ve55B7/w77/RhFTUIHRGXFpwhqYWeKROD9Y+rBrQV2LUWJf
rQD8yW270xXtKmLT4+Ul3PRtMVXkvxKKHkttKUVeEmBn19Z+/tq66NW/bnwDIX/cFgj5c95zPile
Viu0ubQG9zeJatiW2G5iREU8Vx2c6qqd9nOie2gbR1+eLG3DT+m723EFIzhJpaqGOp0BE2qFEyZu
ru2UFn13REI7zDXhEo5wQ9kjyYY6Bc56EHS+k1UzbFullTyCrTVDMnQ97khkhdhL8ojetNPgDG5j
uaoHkvob2fpty2VR3dYZ5S+tt5e70ispS8Fu9UYuue3bvEKMM4ywfG0fz33Mj3Jb/Eyah47eX9bz
bTU4/76wbCNowlEPhN8HaaTTzifei9YbNxmVhE83lwszE4mpmXiwGcItpbf6XKbzzE14c+z3HZx/
irGbssOzrQYWwytD04n1rnSya7VqXNoB/qXbXOcfMTNjj3TrfngKXf3wL2LffJvfqfcKT1CDogp7
owdlIdSgGZwc/HDMn0P/n5kyyU2VOJf3a9M6gLWKMtU2DTxa3qpdpUwjlBzraAcnfTyMzYGaEodi
I3OB63aFIeicrS5dSFBZ5VbEDfbYLAaqawzl4ESw4JOUnaQ/7NlZJkEH1TQPholBptZHcUt4pTmR
Z/rdr9HDW5T3AvuX13DzTbUWUFDGItOIUkQQ8BVQ9zFp08+vR153x1/af+PTrpaTH8HVM6BmetdX
Pd8yNbkZrfaH2qWhMxaL5Nbfvi5tPHxNqAeGYQn7RpMstGxrhH9+Kj6QQ3dF9nQ33cjZfzaN0gpI
2LCMRoMRq7xrygwcu4p9MslmH2/ZJYzzQhGkZVkwGsKiqXEzl1lfGBi+/UEZbFcpE6fsrjBDQaYM
73tWEQTRbIx0tgwwFVpCOrgp5jQpaA1XZtAXJyrz3VCm+yjE+QqiT30zpk6MUF0TwXkvJdUhWwu5
xhZOM82W0LJSPFG1nh1o1R9oLnkFbyTnIJ5OqEpR8Y7sreCphUbKUJOLhVTvtSMYTgdHcTCWG2U8
BiabYwyOSzCbSZMNB97cvzOsWF2IOeONofU5YmYx28eJ4ZQRuw6CkyFjOt1cwhWQsH1RFKpJrQMo
ZvpTqGWfM1s2DX7rkb1aQpFNLtRzu5+5LHU8Fm5kIIAwlF6vnGgUJI6N/obL9mnLxq/xxHM8KzYN
9QwvOpq7jRIdc2P4ONcyxd+GgW+hWqptWa99ASu71ESBGZMWmlFiINp0reZee8tnhJq++l1pnO4r
8ZPTX13QeAujidVgILAUE2ed1hWdVQG18fTZB+INn7+EFgPlvr9G3/GV1DPc1JAVomBK6r43wYyG
7atKJ73lwzUxwA9FWP2Lcs9OzK0Qgry8gVvOzlpG4b1KzFJPaQQZQ1onLlPy1m3SCgGNMnVTZfLC
UH/Is/m2ZPn+MvKmrIzCahqqyuBpvb1ruowNGkmhOmMVvdgK5prDr78MsSkcM02DwktAhbdgUEps
LabLIKpFh0+dFjkd+5AlKLatbkn53BDjOk4LidOzaUzOkOJ7doimwlgmQC6DjpHmDyUdXb0cQNF9
uCzbRlYI1tLQEPdkFBMlVb6+qzMxhIU2zlkH4ZhjvQar2Y4c0r12jwqKCbOn5IMqNt2tNSY/pytM
FDsSLU6AOSi7/xAaXynI2kA1G2nH46bvs0YTTkNua/A8CqC1vmk78QF90Bh4jDftgmugf5YmyrnG
iQ7yGk84C8scUhpOPawMqBDD/ktR/FSto257JduZnZfZt2rReiqR8ZFtX3yrrRRiOZO2BFZiQ2li
C63seD/z2S14Dexj6g+/zC/tNXPVg9S33LwsVrDC8ciyJsyWBfImKMJBpJl9113NQb1gc0WdAbXb
6P9lJzDxS98+m/bcoAaBYYUfIz6x5tLU1YzHu6sEVH/Dx8DC6DT94+UTsi3eGURUnzHXh3ipEHBu
AmSBHaO8yaN72mOOeygrc3vNVb7XnTOYoDtJHtJOpyW/K+hJvV1ecGH4HWbVpJgUHh55gqzxJ990
4xjXB/Hzu166oa8VN5c+QtCjqFzqIbDwEczRT+FTooOgwF/QThV42i274Twg0aG85u+H/ANGVki/
4A9H1lIRQIbTjf+9NRBkIL0x2djYAeOodL/eK65xXUN9G3e8kh7YTWNr/EYTPTfDrpMlyYAGBQbd
idvdLagDbXw+PoLs/5n5Zx9l3WqbF9cKVbi4IF/RmAyoGYnQ5Bg7mawZZfOZyVYQgrOtFuHc1tzZ
zogbfUCTCJ6Ziku+5NfZ7b8xtdvn8byQghsXJTkzywwGKCI/aPkTU2+QGN9dPo6yZRPuq3wklTqB
/9xlCN9Q7SnMJI9XGYBwOU0N6j6KAovWW6rToFBszB4vi7Ct3hbKq3VYLk01RZNC83kJa3hLnQf6
2tjlVW/fJ7CouMN+vvor32yFJtiUvFEjUN4DDcW5qMocDvyRTKXdVVKpBLNB0rCMqgaGcthluctj
DKlbezEYDUA+Y/9FTzccl5VYgo0o1H5ogxpWyi4GF73yyK9KNGH7/JwhRBYV9LBOWQBPDJ5DcI98
2Sk8gbwHjKKzNz4o0rLSTc1bwQkWAa1jyZJSLKCqFihzjkqcUbb8Rcfdm4WzBKuQDz0tl/JVquQD
JyTqQdERurz2XPoS4Zvw7ipZiSRYhLTUiy4pIVKQOtNL8R3jvJcXzMdD2SCaJGc3RR3mI8ZbomPI
UR35kkq3UDAXcxFZxZxBS1p/9OlT4U0H49ju0qO9B81358hau2SnwBLMh05zo0hqSGzcjD6aCk7/
BNr4ICL5kGaZxgiGJGh1VN4TbKWSjncznTyMl/IuGysZhGA95iA0hlnDAsYdcZQiceJQgrDpYK10
RLAbhhJUJDO5fRprDFZV3Ly/mUPFN5rHhkmC8tLtEa1GMOhU4Y/x7Dr6YO5qxHkzp+WF4pwaR+pa
SFZPpFspMaR4aFpow3RnPnTX1M9vqqvJHfzhxPuh4p3MG98GtBDaI8SyqUgBNiRG3OINjoe4+qU3
DmyRhMo3fSXEDf/7+4LG4SUFPmKC32+SYTda5W6g1odOw/RqjHn/G807QwmaZwWBskwqLuJx+DpG
nzpZznjTW1mJIuhdolkT2P/57xP70Cudl9PI0YbPl6XY1u6zFILCKSSrl1HjFlCbQsfuU8QNEh+x
5BvTsk5NE8tSyNykvje5vwFFb5Y0pIpJhx2a7+kpvKpveDd6emQnzmchpxmVKBwTLq0Os4LsJcQq
DtFXk97p6vPl9dsg6+DX1Vke4boqzFJNsxzysAd6YtcVisD97tB+j/fUsffNLWKTV1HtVJ9kWZpN
/bB1FLMQTQdNvbBzsTWPwWwgipbMjUOCu7GzHX3YS8Tjn/9uu84orymOVSwkqYZCZQkM0li5DVgB
QZ6FsikPzYu8REs+mn074LMCFDZMDdWWqAxiDS9q44SHfm986Hedr3rsfvYyX86+wxfqkojCDoKo
f6oKjqjGLHtaWP2lqMG1WIHEwLeYVt8RU6kOmJDyOZnQYytZYMk2ijkicyaF2TYIEM7JIUZdwb4A
zVbqqhi10bx2Ks8HOffu5iFcLTI/NatdDedkmlRQF7rFtXLHrxnbLw78Rcnrg5UPMlXdPIQrOMHp
GLsCyqlBxiBuvjQDQdOkLL2xDYGCYHSno9hajBNarAhMTLCBI1WiO774YchmvsgABBkqk2Z5ZwGg
aqyfQ4tZgaOsx247QmafhRBurzkuWJuMwIhzP9inhrNgstB0oF5tOwmarW8mvznF3l9w8MCGrXCF
q4y0tNMCfsiDxuj8Cu0E/ZAcspqAcD+JHNKaBzWd/bpCm3naIGXkMDV35651JkNtnZb+/9lemIVS
eQb3UGUqUiFv9RMNj+aMpCwFxg8j+1KED5dP3cahs1DvqqGCnFqaagm2M9WzLu5pTN1smt1h+tUw
6oymTCclKKJ3xXtCl1JLKMjcm10TLndBqO7R3C65gjY0cy2MSGmXquBstBMIszBLx7QHQj02Kn/x
TH+DIljJZOkzomMI1StjQ3sT7/+h85DRdG7dp29whCeZqnXTmETA4cMf9adFdzDSF9RM3YHTMw2g
dU9sN34ppPfpxjXwBpgv88omVsxK2jYDsHrizMwG+Eq0f5Fv2/BQ38AIdkQt1LqkJmDGKPfmBL2g
w9faipxg+XZZx19HEwr32hskwZpoiTUtKAugr2/L5LOOfIIfnsKf5Lp5HG+Cp2wX75VPzRNmWCVO
/4AyowPKLx56dDfWCpiB/sL3f/M9gpVBxjZlZMJxSMdritJv2TnYejy9ARA85rZs1WGwXlUHZB8h
yHqGw/feIxmKA6sbqabKzp1gROJ+bOeK8J3EeGb1pm4dq3TbT+g33NunDlyjyDK4stqVrZqSlZCg
JXqrpnrPUJbA9QdD4h+1Q3fgdVu8i1hWert1G71BEowwCtmXqucnccC4GjRtxP6CgMQVD/Lnx/5R
RbXC6Mvj3ZeXVRPZ76wo0CfCDc2iMU+NVXSbSwzmBs8Brpff5l8TOe4Y6gRjxtcQRz13lyPGTHPj
kqH2oroN7uxTfwcSUM+QtFpsRXve4AomJh/TCClOnADOr5DbLk7hsfLV0sk/5F4ZOfJyuMvWRhO7
sqqaWEtRQtJ50isnG5TcaRoTg+TN4Zal2ctlkyMx3qhSfKuc1jhPQ/6PyUFfB4p3XtghA2thhcqn
ybd2II+Z9vnDfJA5DFs52zdLKxiXPMt63g8OQU/WybxKPLQQ7utje8ergi9LuX1RoMsN7W6ajaT7
WyGzPlWSOVIITqB14jZG25sn/UpamLHtPpxxBHM25rFV0SogKKAN9nhvfUrhm/vUaa+nPY/MDOBA
lYaEtk/fGVQwam2kRXpeQbgaDeeR8WWupGPtNx4f2KrfEGIReT/Zga5jBDLGIFj7CSFIBa3SbK/v
eP5MHoT8gx074wl2DAyTQYBB6LBjL5OHWqud4pf3vN7KvI8O9JA/yI/dH66iM6bgLS222aaM7x3d
x4fxS+jbruEMPt21/+aUbz2a3yyp4DRpbYfBciF2jdNcqYvbPeQ37Q71k+BK/KDjGsJMFe/yKZBi
CsZsXmqlN0qI2PrRB8wCBGln7U3fOBsVn9SdYGqWzH7yVXvv0ZxXVfCdptJEPQgXcz41x/GmdG33
+4zrD6xGO1lnv+T0GYIpY0FtgM7CRmZyaZ2ZftD7qyWWvRAkpsQQTEmQRTY1W6yhelqui511JDAl
5Z0szyGTRbAk+RArBeboETdD6fq+jJTwUKdRe4qmRhrPkJ1uwYBkIy0qMr6qBZKHqF/DtIIdueF1
XXyblMe/UUOmqqgns5mJEqG31jhmeUxA6Y3A1JFzL9CfKUohXPNmQV4v+KZ+S35Ko+abariCFFQj
neqirRnUcAL5Djq8Dvknw7NvlH1xQqRPCre5ois4QUmQ8J3DqoOE/HArDkZpP9t+B8pYfg0kN1K/
T4YnagvTa1rosJctJhjFB/MqRlog3A8+ZndPTriT3af8+9+d6pV8gsaYs9kwtQeequ7R5Apm+32f
3KLxy+3NZi9Rl82jcAYTK9estoBLHWEx6X72bThCHh2dkROWxS4mbDjkUwDW18KpJa+xbQdlBSzc
Qkph5FTpAcxQhYSQm1vuTV878RllsmHoUizh9tFzSspE4yt6ig/2t2jHPXZrZzzLK8+3bzpGUMxM
DdvQxP5hUG92JIgzLtfoT4/jT1QJ4Dbvj2H/L/zZbRd6BSfcOk1nWGSOAKfd8RkyfNpVcDDAyx44
nJld+tzatNArPMG8DC0rVVtBJCqDs4eAtHUaJwetA+SQ7FIU4eS5m+VO4tuJYz7lHrjuZPcsP27v
j8d5gQVrk6iVnlk8VqXvkRIEMTVq5ky391KwcoPtDhlqL7/L9k8y0fnvvsc10OiO7nBUBwsKW2Ut
9rXGSgf5lWaXbpT/querKZYVtMhwBGW1xqGbmZbDHcR0njYJ/DnKU2esksdssF8uH/9tU3OWSfCT
ipFqqT1DpjRpHS1Cht0bO1+Pn5bw/jLS9lOInaEERQ3txIhqDmUjqqK8VEfMgnNb6kSRg5ITRM+w
c5joDd5Yy5FFWl4nK17aO0FryYCw58T3jrMWT9evKQUkFhIvdTvHPHACSooxTyBpflQd9Vm/jdFB
WaGDUnp5cTEvfYmgvQtq5eq6xZdgpf38gCAJ9wiMIx97ay/o1yxcWTh7E9JQwZdANRPdgMJ90prt
SJIUB6Zmce0vxEKNd5nL0rMSFPEiMVUMpshqoLTmlV0cclWWKN3U1bMYIpdQtGia3U8cwG+OkWt+
K6ljHQ2v8csjZ8TJ78JdruI+lu3Z5hW5AhYOpBYHU6kvAGbVY2/7WvowTAfJ6eC/8U4tVhjCQezq
Xu/qERi8CdVA4uGYPXOVgM+mOv03qZe46dOs8ITT2IzNf/Cia+uek/91IKSOjz2KrDHG5kZmO7dv
4BWecACjbJyX1MZtT+7oyQTrX/CI3XPyz7H0gpBtl3jCNI0uEw/TNeE+KV6S7rodf17erk0TvZKG
q+oqNN73QRdONS7BIf/SZ98WuiujWy2QoGwLQkwb1EUa2hgEFHtGoW3IEB2zB+smW4bnUutvSWx8
uizMtgthnHEE/9ZsKq02G0iD6B8G8dwnXu4GB3JvvOiO8S1zZc9WmVyCPar6lubaBDzNvmtTgkj/
M6WSvrXtIMdvoYgYFs77mtlGApDkaDr5R1QF7HLw8CIKdmvulb2O8ZyO7Fm5bQL/u5BEnIoyhEOQ
oKCWuqDzvmNTdzAiKiMq2vR+VnIJxkgPskJXCsgVtO2V2qi7JrO9KqGHuYmOBsXQMD2S1BDJxBJs
U6qVWTJwyGh5ihQfzAaXFXD795HeNDFeGWxZXF9Wp4kkmRbMrIFhD16GfK/r0jf49qKdEQSTwFiM
15MNBE4Abf1KM28M8d4gt83ncm94SIm4CGrouJSjU3Yjuz+2rcUZXTjHTYwWSsLRDRQwhnXoMYs6
5nilKdJQ4vY1coYSjnLYqHYZK3wp8VS1flZIoyE7wUlwcz6eU/ZSle2ccJLNNjKLtG0BN6v35rhc
9a0h45favPZN1TDA42FZqjg/2LDVVm1jYAx1uSNpeq0x1U0HxbVqzVFU8+GyMm4apxUcF3mljFYZ
zUpFAVcNo9MNt9ROnc54vgyyuW4rEFHjaTOG5tTDUAyesYADopCVgcpWTdD4rB4QAtUgRkjZl4yQ
0qmW7OM4EKj+PKFvM3MuiyRbN0HJO/SgWDTHLHtrbq/iqBi9sRpSb+zp/n8DElQ8maIK/D6QLG6V
falon7N+ukvyTnKByOQRVFst+9DMdL5FffKkESQV5/CQqb1E3bY1wUQzPMp0qGkIMDY6opO+w4E1
l+c0+lWisOXyckkATCE9WsxLNNQdlguDVHFPFDutV93LENtL9VsGka48yPrSKGbI0CsPo6H4gbXH
GZVs+3Z43TyjCBdf0LEkKmOg8IcTwus7dLDxuSb1NVqanKVEWusveLgscwUpXHyhDr4qq8HajdXP
LHgsxk9DITs3m1fTCkOwN3lVj+AjgVhjUEZeq6udO7bDl8aaAkcpZxQ7G/M3c9JkzRKbeoEiSVPT
4chqRDivrLFZWtcD9EJLdqTOdlnD/Mt6IYMQTmrQ1bTP0hGisc9191KlkvTHpt6tRBDOTtCkejGo
EGEYYtVhSdU7GHs3OOqSyC4hCZQ4zRt9zAh8xRAljW8qNfWi7EerSt0Urk/vHoFngURipSBT7YwG
sDl0T3bNQ4JYjGd9HtzFxVzH01Tu4m//0w6Jk7wZ58kwKQese2eprkpZzY1s3YQTZCZ2WvQhtshQ
HrL526IeOktGfiBRMyqcIAw+V+hEgVHrJ4t9YJOE6Z+fhPe7Qim6G8FhyMSSgV6JCjPqsPcJMZyK
3cQo+03KQ163XjDKOkq33y3WGU24uNGN3KizAWkar0FdEgZ5PETI3WeITrWPzYk33cgiqvycvBfQ
tNCUr5o2GJDeujwg+YqSKoUWpGbwFeXoN7Yy3cEkXBuGsgOxrp9n9BNm38qoIbVNYNAg4YVraZYu
6jv6wbS0VwGMfq39uI92fJpHfqOYO/At+IWvfM78cBdGrnGveNLhHpunbYUuXCiIs8Z10Lyi85pf
JHU+pa7yFN1iBPLB/DD/RX+EBUl/Sysss2a13VRY/LDlD4r+NbBkAJuHbQUgHIREI00bMACQdn7o
FPthGbQPtLckZnfzObOC4Z+x8pCjzvqP0WimZ5U9WEq7V9vjrGrHy8Zpu7JrBSQeBTWytaXAUYja
bKejgNm2ppskXdykw2iiGbVXZK/Q4cqIdVnT3fZSUpD0guYOZLPC1YIqITIofYlXto0JL8spy4+g
f3cvC7it/r9BxFaCJqwGpqQAIeG+L58L/XsGGhqGeBzbJeZtNklcKIlQrzG61cZlLKuGgCCx0LZP
avgDBxysQhJ3c1s5zjIJh2owrMyuzQIxq+QLbZ4CYp4mVvvNnEmE2bTKKAb4zw69BrVWwpS9tpAy
ANAS3LQYvEWDn5lxZ5qlUzaLd3mjtn3PFZhwsvJY15VOwU61/uzPtmu3GJKVPBsOyNJtxOwx5K6U
mmUpqnDQuqnuEOmBiDxDGvxCnmDXHXhNno4xWcX9v0hO8BTWu5tgJadw4lJFC8baAKJ66g3H3gXH
8JoLmWG4nryea9sAn7eQb/FqC6OhJPMcYFVHl7ywnYo+dAQrxt0Ij74L/017n0w+wSM1LJvbYMiX
P3HauPwmvU4+okUSaUpp1cCmY79aS8GEKObURb39Kp22i1AOFO1yt0XUifd36Ts+3jZABUglJVCR
HEFxDkxcKHaq800M08npCgQFf46NbwaHy4dCYr3EOTDTiOdsWUC+iWA2MmHXaoesT9jez3BUmzTx
k0j7YLVqILEw/Kxd0FFdsDCVCmI8vDdhYazvJN8XxsNlubaLYc8bJ84niMLRCnOUDGBYEIxJv/it
2lyVPdIIielkAB7z/FTOhd8Y9FAz9WQE0aOS5X5cp4cc5Ek16T9d/qZtmS3YOqQB6LsxBlUGqnDG
dSnp9yl90E2Ji7t9M5x/XzgXpRVG0ThVeFWjSCENH2zlWkt/XJZBhiGch4rWqgWNgW2JQxTU1/RF
U+bH0c7nv1KQ38KILAAKmcpymgGUG9Xk0RADM9q0lr2f/6AmZxhua1bWK5tJa8UN1mzGf4R3AmZe
PDmTA946ZLaixeHEXSxxZEHXzVyapWoo2UalNkEpgoBMkgWJVigo53uxTuRgfiRozVhu5HWbW4q3
hhIvhNmImqIGFDILvqnNuxphict6sZl+WmMI10BdIvE5N8DoXhANxUMHFAdoh0ueRq8/8gkCpJA4
XluquEYU1H0wkwnhSp6nmfwURTrDnbRWeetuW0MI2p6BLWYY+cKNLoiB/NgPfWI6vEyF7vQrmkgL
C7ZlYqpOVDzJMO3krVJEVjWrkQVAHX3/2vQUdR+TQcKUvK0NZwz+95XKV11YIlPJd6q56cmDnnz+
K1U4AwiabRrLPGY6ji7nxk0LFIgk3pI7aBxGZfIAmsvIkT1+ZTIJGh4s9pBWM6z6PHT7PK+urSH+
i/yZhba9/26NoOBtnFkJ4xcKtgUs+30neZDJtl5UZzvRehCE4MIyS+Y1hcb2ufm1bXNTdlS37vy1
JIJWl7Y9xiZ71erRZ7pn7HW338dfkIy5br3ZG247f/a6/Xj3L3ZKIqbo1yRxqbDWBrjafTXKzNFA
dDWmfxH2t3ARMVvlI87FRss+13Jc3zUe6WnyoDHwV439bd+0O4mmbz1f1jiCF0PLyBw07Z9otuUu
3vgxXJzcT+5mtMCYbuEkC1hrFrKPpHOZuTqIDtQaWrAUNiyfRQKIiB5hbzRqx5pvK3Ik1Yd63Hdl
6F0WdcsdXcMJRiPLwPyzaIBLOjNHs3DdubmJCpcs0pN9PJayCNqmmmiaZePAUQTSBB0dR0LCuEEi
qkIkEM1TXh6OT2W97C+LJYERaRvsUPtPvivJH/V4P2VX+V+d67MkIlUDJpcFdcCQfphxHab0uRs/
6WEouQs37d8KRFDE0NLbZlAAYpHKaSo89PRPl1dKhiDo26gFaC3LsCEtuVen/RBICsNkvy8oWJuh
h9LWIYGmZMjS0VNrFBKIzaistVolrg2rmy9Rhwolpzx2t0f8WnfVxYn9wFOPBSptdSfdoXSvkfKO
yyQT7qa40vuu6LFyXXil9vfW/P3yzmy7XiuxhJtJHYmeWyUARhc5O/TWhyf7tt2hihbM93UnLd3f
tAUaI0S1bTCEvNaIrpYxamIVXgp8ZqzmrzT/MQZhesRAk/6ohhWR2NjtE3oGE67FUKljs11geAh5
MrIMhAHPmLspuRJlIIK1GdiUxmrC7Thq5FP9agDbArq1JSh/2CgLdtE2daaJLFWFPdiYgfB6XWi7
6kML1tybIUesJHBQo/VcJnfRXzwJEZT/jSjq3jjp4FkE4mwoV5RWh2zBmFwiGycrqjiMNCaImDoS
ADqIni0BRis0q8qTqMfQ2l04osMhJd5lJd9CsHUdaTWGkTbg6H17dNlYszld7M5l6o/R7k+hVd1f
RhB1gMtg64ZOGUO3Khog3yJQDPZrY2Z0rlHtFHKDYTkWkezGu66CfzBAAa9R27KRr32LgSvbaLXZ
6tzJBgcM9h+Vy+XLvNN3uTdeyZxiKRxf1NVBXUZqjrpidm76VB3re96VG9xhgKKjHuQzjbZ36Cyb
sH5mEyEXEwCsST7p5nXVSPzjd6dHXDxByWhOQ7NRsHhh/gNTwm/zOvNo8sOYM1crOsyhKn+0y3Cc
m/EUqPD6lnu9zyVquK0kZyEFNez0JcLYX76iw9e2vJ71azYeL+uhbB0FgzfURkXDFpo+R5FLyfSs
Zd3zZYh3sQdxKQV7lzYVSc0YS5kcF691ijs+vXveJYd/ER/mrsfaURWwRIdfRV+SPVvAyo5q5ryS
bmYOuPM7jMCQzxWUbJAYz8T8i4pGJtAa6xMbIqdYvrTJo2T5JFskBi97o+iRgQGIymM3ihO5yze+
grXmzTvNVw/lcy7ZMplcguWgigVu3pBDIjBgW49syp0svbosmAyEy72yF1ZYFsTsABJUV2nwk0Q3
KGSRXYIyEP73FUhmJkYzmtxOeJqNKo9DeFiOIO24gVDMQepsAV3UFTrB3cvCyTZNMB9j0dA5Kv+P
tCtbjlvXtV+kKmqWXjV32+3Zjp0XVRJna55nff1d9L473aaV5onz5ipXaTVIEABBYAHnqos1i0SZ
ZZjBeYQPTz2sqjPWoUYPb5tTezu1VtbY+Yj3AvRT+bXb4HUpsccnEFF5vCwVTzDGYMwl6Q2S0l3L
9/U0WM3CK2mhXzh3hBlz0ScpaikHyDXU6Whp6jpABTU/GfpDGpYXZrugIfuPq3WY1WRbUUQtQrFb
B7k08SHJfpR1Yi0hR+O3nQpF0lEVYoL54L02gohAVAcdXl85KLd6YlFOntiRr6Qf0UuEzC/PJ1MV
+LCUJ3jUWp5ov9nrXV5nEEpWZ0cCGUFXemmNiGP1hYQj3KZinGAxNkOsktooQ7W3pWLfJY95eXde
33myMOYi0fUB7xxYuyG/j8ENoyZ2tpQgEtWsYvh5Hmv7bJ0Iw5gNlFgOK6pe4LIuKTm5GESPmV88
v2gW7TWdBat2/hKRMRhSWCTinANx2avP8yXtPdBSS3tYUdUif4OnfOR1HnC1kTEgw6xrw5IBssR4
cA9zKFCr+pZuRo/7vnJqv+KoCD2559SRsR1Zk6+FoGELuybdFWuC5KOx11bBmovyMl8zNyvHB7Tc
8ZwA+4RLN5Kmdv47doxFCae+lw0BuOnl4NLhENJNfCW/scHyHlo2/c0RijUjtRxHpYxxr3aDoV9V
/ThVL+r0wNEVepTOrCPb1daAb7af6OVB8oenNrQUt/JRwnjdL1bxULr1o8IrE+LsnMwYkk7S62XJ
qVjml0jep9PTOHzrjAt9GuxWelUzznGgh/mchIwxUccILbsz8JT8vk7vo4JzN+J9n/7/xDBGoWF0
SKf2eJUI2iGyeuWes0cccyUzFiQThSQt6IqRffyKMjk3vk5+GrVlgtpDBK3CnKFXVHDUF3iz89A8
2VhLUq0R7t8wxEXnkeRpbB7Pf5+n4ozZyIZ+lPsCa7eC+18pdFsh03Um5F/Ow2xfG06OEmMt8rXG
7TXBCur9flBvivhpSBLbaPe1fF9gUEXtm1WQaJPHweWtH2MtchOzSlsD66deV0+LC6Kn9UIAy/2K
MprYbna5K9y0AmfTOAeMLRae1KSeWuqplepK7nzDiCzFvE6SHAGQ+w2VSxwp324NZ04YW0eZpjNI
PlOs7mQv/9DZI7Gj1ZgdkbiUjoM+omkO6DLbbyoe+O3IQ7U0P0p+S96d+xWMXZn0NZmkDL8Cgq6Y
A08fxOcLzGX0p2dM5SBO7JZ+afPiIp7rUxj7Eo+tMYUm9rhzi2/hYuG1dU8LSYUFHLkZSntU57xW
bR8aWcfbuwiGFZYss+sWI8xCGQ1V7bM075u4tMKUk1PazsCoGCtoSoapIW/13qpVJBKyvodU0371
/h2p0nnF7n/jpeeiMecz0ZA7C9M3tPayf6OgWkH8hhndKMD948rbf334UTbmVCI87+uEWoPOlXSH
hmTlF+FJBT0ZcZQL8oXH/7G9Yb/wWIKtvEIOsiOQDnlUsIQpu0IVr+a6470SUGv88QQccZgrQdOP
xbCYCqw1bnFXNDgxnBr0NEHiL89ozZScdC/s4sPEU5btoOgIzB49+qA5CQCmZG8iniYE8OGsNiJr
nxdpbhu3IxRz2oi6mqs2Q/kn42qZHyfpi5H+6CNwxkQ+ht16KuFYt20TfgSk/z9x75WuR51O7yJ1
LFj6rNyYc/l0/kBv+/cjBNWfE4gagxnrkh7ooYitRArQ2m110V7Ig5y3VZsX4uOxZlm0+i7tTXAe
ItxbiWPCqwvkJezsRblQ2x81L3LhKT5jROa67vJZgl6kJjh2EtXKczwYKN/OLx8PhTEeEah8MIAd
y1cpL634raNENwmvA4d3thibUcftCup3ukflP2H8qqu3fXOTjoTjuznaxrbLZcOsyCTEimUIw+Nr
aeKo2m989S9dY5vlMtSNjbEIOWSxv1+rMXeNTr9sSZP6pJVCJ1RR6L5UJWimJVOugxRj7O0qisdA
W3Nk/Tt0oGWGdjtkMy5407xYYQwexDhWM3uqcrsfUVOHUYCY+SA/nt/n7Zu0RjSiShrYjdi7Stti
VpRikgHzONMd+FyDGC6+eNQz1OeINhy/N0+c/dg8LyeQjGXDq2BV66ggQNHla9F/lwXMnok8rUpd
ozEduVbtv5SRsW+1HpFlLtcBXGbxTX1DWfzku/wCZOO+EtSH4Tsvftk8PScSMvYtn5MY/I+QMMOw
FhNRvm8a9+eF2jw7JxD0J5zYtyIkepsIgBAVwe6r2WrF3Brb5aFe59fzUNuRxAkW/S0nWPmCx5Ym
Bhbt6aEUP6FjPAzgJCw84ZXXWc9bO8a+9WqHQeoKwMr0a556ajhZRctZPB4GY92mJZqGsgXGiLG6
fVc7orhrsufzy7Zpdk5WjbFuGMcYFvEMEBLe19l9ogR/9X32SmI2SzmXEb4ftp4WvootpzJwe5Ew
whkmGBRDLOlZJ5DcEEcRvz/fJyByykSrGzimc3uNjhjMQammhQg5KFBsc/1HN6pdrQ6cTML2VQIK
858YzEEZQ0kp1x4QtONCsjursWcEb7ov4ulzCRpODo23asxZAZHakEoR4OBzLL3ZL4PsFDmvJYcT
semMCRXacpQTESGHucyWKV+FmavIX+vejTK4kgaugnvdp588EwizHYX5iuIo9E7Ty0t4S8dpRAfx
1sB1gqDnoeCsIid60xm9aBupioYW8s25uhvkyjOkGfdco7SqQneGnHw/f5Y2rekxhNMZJVlBJjiE
IoTrw9zrxPGyNObrbFUCzEl3z0Ntq/wvh/uByxNN70ZJcGyNxU31h+QvbdsbbdqJsUbLq1ljZN1g
Ryj8whm29PhZiD91bo9CMEZaT9BeKtCoYYqek/VGlTj7v7kfR9v5Rvt/IoRh5igLpQa6xbNZNOFp
f25u1UawNCnl3PC2D+xRFMZMF0oXjooIKFI/ZbXXkpeu4HgCbpDFEDYss9HXKzXVglraIhFedKPw
k8JAvBUNL2oU/+zKOLSbUPS7WQrkVcOzwtqBuUsOLycprTk6+BuPfjSKzP4N0SwMoQArFT72Dm2b
Ch1pp92jzhcBHy8a2t7MIxjrbUczrCoFYEJymQpOb3yZuh36az5zro4ozD6GaVWsmBMMlYwDOdlF
Buf7Z6UA9xSzh+q69JNWQ4pYAos+BsR0udvnwaByKss3Td9//go4TMJBWtQ6HqjbXXu0FUj7FRNo
VH0PStddOfCuRttJ3BM0xpFUxoBmnZiumj06dBJPfB0Gpo8cqsPzjHSbPziQEygmCh8XKc8KuoB9
K/m6ig5ELfw+op/UlBxTGfcgpOIsJW/LGC+SSbFcFQ0Qq3i2Ygn8j1VtKcZDK2jWXygfNo3xH1KL
XDjpgKQNj8O4mzKOkeJJQv9/Yg/R9TeAOATfT9brUtm15k0+XBLymUv/yQ4xViEkhhzXFZRBEi6T
KajFhyznhGM8QRhboGpZm5IVEFVmeFVdWqTAQ58YZMvd+R3hajZjD/oiwr1FxpLRuE+8TPahk9g6
OHvjW17yk3Nk2abv0azBTtJAKC3bd0JkRZgaO0mXRFutKG1sjmD0SJ45R2+Cn+hCjK78KkyBFu8G
l74MmHfyXQva/cIL79TdeTTOfr05khOwQsyFcJiwigLRrIRcG5XgFF0g1V/O43wgBnjLHx917y2M
PwVKS0ybMCFVKD6IkrNeza9yMgdyUbtr1Tq1iEZUw/A4qNTmnFtLxkK0s/T/a1nnmAAjXJsenWJQ
mJZ5IB59YufVHZ33vKATZCxFsRRFSuiNZ/HnZ0rSqRboLlyhpK7kkKD9XLLl/90i8BjLQTIFeScd
eLOquSSS7+MaFL2kdVc1ex6ayDankbOqdNHOLSpjRpKhLSeTitiZ7tjeFfOfFmizusIYkTjrY6ml
LrKaK7dRxIM8SnD7EScI5cnBWBBZjDKtyaCSxhztQ1raNPBSU9vB56/dYcshcVdUunGFJEl60MJg
Fr504x8XmjPL9aGqqWvrsKDB3nxtHOpd7VVgOhBbPKfRGRbRNW/+8rbN0BUdJeCiKLOk2m1RzGbT
LoMtS6+xanfziM6rx9z81EO6dsRhYhehLTANR5yBg5HWcXyt9AHHPGy+wZwgsCHLjLQuIZAEBZZB
rEsjLPziTkZqo2zrbpmFQx6Wrp6Erikqj6I5cTrXfuPEjiIy9mmeFGnsZohI9tXVdBgvJq8Dk4IU
TAGX3GDbFh6xGMsklJhanMoQdtjT6XCgDw7Qo6RjULLotv4QjLxjvH2+joCMaZrlYV6JBuHC5FCk
bps/cbaPB8AYosaYMk2LIBGaN0QPicuveNbFUL/ljYQ5c9qf2l31tzrDGKcoMtekKgGKYbIY1oEm
YdNtclSJSXgs55Gg/8adHNeQsVHlossxqbCGrTO4aoVSozUwMUFwzq0ZhOefu8r9gmOfUtpxJZix
ArikR1N3+joiv61kl0PDIwDj2BD2SSUuxDjKY6yiqb42WWaV5g0d7iWEnDCRoyIfEmmY0FkPPXCK
6srU9urACdx5G8SmzeK00OcQ4Ts2CCWeT53f4gzTGbTl7f8wzm47NjzuD2MvRLKsg5ADjY5RwYRH
R7ygM5ondPFKAe/ZmCsbYzHSVpsbo8Di9c5g2CoYwBO/XWzjHkOZgniv8EgpeZvFGAxDEWsV3Vm4
n6y7ZLpteYPVfxOEHpePMRiZOWOYKjW36S4J5Is+WPeh1Vopt1+Xp96MkYgHYrREAZBYYQJ0EBlu
V1wmyqcy+EdxGOOQIewr6wb7gyjDGpsvkr4bY84FgeeiWGoOI8SQAIOaBCP7p17u1fFCmXeKtMBF
Xk71oR2vCeojePzV22l9nYBHXTTAnsIOQJjrxkzqCmnO/HnBQOnCnS/GoMSUlMkR9i2XgGdT9Y5w
bN3oUGppHo3I4OEZ1S4kTLZQc47noLvxIWw+gWASP2Id91UjQyIT4UxT7Do0NqrxI0l/6vpVIxgu
6nksjofcjD9PMJkQKm4lpVVaYKY70dOehq8N+JqUm84bHH0f/ViC/CuvcOcDycpbOHqCyQRVshFW
vaQBM/o2O7HdPRn7onQGn84KUm+HYd+hRnYKJF7HGE9WxjY2oADqJQLcVfx/ttnoq6Ta817cmz5x
ZgWcUaaz+Jwl5mkOYyRJWlRTPAF29DC0Magya/wygv5Cu9aeh4cegdXS2ucxeZCMnWwmAWeDrnBK
bmJ9X0Q357//oXWa3ULGTmLMtrZoEgCKp8odHQSLB0zwfml+DA5YcoL5kPtyzdFVnlCsyZTSaJip
pzar6xmxaJryGlt4CsKYS20aVozpwj1JW2tMFcx2aoVuuKrlWUwODvtwWyQr6rpmSKL4/a7xhau6
djF6bI9uWbAe54cuWO6ayjm/ZzxQxrqoqSyBrgnCLeXPIawcUb7Qox/nMXhGmeWe1VbRxGUWeqGb
sZ2O/X4yBD9rs2CsaycZch/+G8NPYrs3NZtkKL3v/VGNeKqyHZgcTQxbPqrIWlWrBX7H7E0u+smc
t1YNmiNrffNF5OVYqLqfsdwsW60p5Ci5TuAcem0CbdpjN95mgqfpryWv+IsrGWNNxKxfDJ0asdEb
JUt21iCzB29KLNUuPD7jHU9rGEuiYUqOWhoUbr6PyHM6fWs/1Td0sleMLRkSLcyWGosXKuCxJ9dx
/LL2jwLY7RdeMpNjQhTGhHQYp1HWNaSJB1+Yn7jXdd5qMQaESPAwLa34MIz7WLsupH+S7v78EeOI
wFKUEHWc8xZBvj1Kl1G00z93XzluB0tQYqLSoxMWGCftgAul1/nFiLpTjNFCDqAh1p/Ssf/rSTB7
zQT3GaXJxtE6SfsafZUScBgjV1j+oww7wbxqEu/8kv3mzBwxmG0X5USIwUEAx39t3tc7ORiDKrVm
cPGgiHLPa8D8jXM8wjFasMSG3swgHMIRJbYJ6rPr1Iu98KF2EZxeSoH+oj9wJNzWiv8gkZJ6v4qN
uMyJSbP0oY5YmHZVpyDdvBm8hF5fMJIUg9OTT13RMWH8360T2YfK1ljEep6wdbl0Oc8+CG9b8qgS
jrfkicZEqMRQi0LqgLKaA2YSXo8CB2D7AnMiBxOPduA2iTP6cJzuQh8BGpKj/xVa/+m83ffaLhIq
7Im2KxhfLPU9oLS89vTsa9aEGJjEq6DbLjc4kYh1Eg2pQOcMGBXq3t1GmIQX+bKvWaFVORlGQX8u
dwi6DyR8iYYxmcwaJiWZlbqEAq6RYz7X0HcBNKgXnaPu2zvM3HvknbJNl3sCyKxka3aaFNEngGzd
kemQyHhFTHdVfFmOnX3+dG1q4AkUs5o1xthM4DRBUCPYYneVxq/nv79tn04AGCerl1W0ZG8P47iX
aHbnz190F3PP8Qo/fedxwLzVF30IVgxFU3WCyTsSe2xX2VzSKoZ5Eq97R/ZoT3qDt6cHOri78sXI
al3kKtH8NnxRnd6jT4yJ0wX548oL07YX9vhLmKO9qq0oiQPUdIkOLRrGlYJXJrd9Ek6EZfUykvFR
ERCdO7kimqfyDodbw8Dwwqnt3G4Ccvep3YQrkwlmM2I45vszrsuSoeTiiOj+ll5vixmjMDN78TTP
+B45vMGiv1GeX3AfMrIt6DSyFekXdEpdyRibuqJbcp/s6PPlEpBPpeCoo/5XOjYvm8eCVK4jpDMV
0a6M0E+kiVO1sa0WRwhGLYwin4u6hkSoq39aleqWz6r/G704YjB6gY6XGqy+EEM7RFfKU7IHgYZZ
OjPGchCntfOfU2oTXgKC/vCPJ+8ISgU/sf6tYC6C0kCwugLfT+mVop1+/zHbcYBbiWCJL+c1kZqN
c3CM3crHWU0Uuo7Juvh5c511sdMOMpokOYkr3oYx9ksY1rQxByzmaOxi8bGuOEeKJwgbI04V5pmk
EESRS4eMKAbs0y9DIztDqd6fXzN6OM+tGRMqzlkmjYTmz0UlKqxCX5w2wVC3cbKM1XwYjMbTktzp
RG7meVM3EANLJsEwCZMd3RP1pRJK9C3MOKye7qWe4ShOcynbmfPnI97ewpATMEbKtctqoYpxiRDN
nSjv8pizipv3oJPvMyZQrWVhGujDLFmvQdRlifpFPHxGu48YbBIlWvpyRYMc7tzqq2buh9xNh++1
yst0bereCQybNgllVJ/Qdyjct1EfhyHDmN5aW/NttOvAQOKkVuaEd3HqRF/OayIPmLGC6G6UzYK+
xjaKYeXR5TBWTklsMeZS8HBUj02WaKRai4Im8Anms+wkPCAarzm4CS3dpxUwvFejTWtxsqKMFSyj
uFQ0esQq7SJJL9rGO79wHOVjmdsWYpJxpJf8tHqZVT9HIiHseWpB/cMHOwHWdg3D7kUDvvC9KS+1
tgUlOUxevDN83Su9PkQ/9uAtCdKfKfprS8X5jFhHRKovJ85DQy+GXFMjqyyHTDo0tYrC7tfzGNs6
d8RgDG0j120krcAwtGdljWwZUwX1zA3FhCPM9h35ZP0YCyTOUU+mnLoMjzKbpJ55lX8Pg9GtbjKn
tA23dToeRwYXlDFLyVQvUkmdfvtj9qqr+bJDqxvpHc3STEt0Uzf+OgSfaiw/SsrWBkYShv3O9YBb
cqtajeYpeWR3GqdOhJ6ZM+rIlgQufVwNYwzJyOqCLRGMDz1nx3gIjDlai0gqo76nJVePpD6I0e68
6tG1PycBE5B1iGIbHFpa6EKTTn2ggv2+9XnXxg/jqf51fb9U/C0wPDlGkZpkSZNgpbRD8c+yF70s
yPbR1/Cm/oJeZzwe5kF6hzmy98k9D/vjEtKqcVgLDeqgEoU5XVWf9+tM75FT+33tb2qZEzd/NHzv
v8+cKSEjitbm+H6HtnQxlp0u/5qspn1+o3gozCFqFEz8FUFObq/Skyqi199vZ44ubDwjQBLFNBWi
GrIksp1neagomGIIDFqV+Wz4Ch530+8lWAIXmFcSoJqGY9A3pdIJ5kIplPSTvRSTXsU7KIF69+Yu
Bi1bebmmvHKnj9YVUp1gMEeoVaRS17sO8fhiBm0xemudP2F0UxCNUXB+kzbuN++xmOMkpUkxCSLk
UQ7V0/ANjzFO6ChWg7EZiCklUIXwiJW4kFT9T07WMiFMh1mnF1HwJBRoswPig2YJt601+7U9XSh3
fykl44UrNcylvgBk9DS4CmrWxIvC1l39sHjtVeEkTuieR+SpCeuE16wlWQzAPB2cBCzRM7rvpu/n
QagdeG8K3+8dYyfQjB23AmkR+TXDACJ38jMSl9VKjSKyQLBhpTOPL1ykpuEcJGM6Wl1q9Fiicl3K
P8rRWpG4aDCJNcc1BMQTeGHSUdIDMnsn8XreueBqDmNSyKTNKRFwMOgkLjDMeNlPynWR7UKLzsg0
HRBAnV/ijRqEd2vMeuU2qjJlWLDGk51d9Q+FK17EDkxMgEhA3YPqzzYp8dN6fx6Xoz+sny5EMAGX
GiQttNGSw5eofkkk3qmgZ/vMZr5ljE4OYr5Is6HJkE26ndzuCiPGHNWd93TgKJ1qxitB5Ji1N2N+
AqcbiZQJMmRqh9jtQjqeCkkUcsnlS/4YIrzfM8bAtHG+6GMGJQ0PLR5x+gvZN/dSwHPTG+8B73EY
q9L0UZEpOQQiexNkrmiJ8iK0Cxte7TccO70ZEhxdAlucr0ldL8ZUH+bZ6+ZvNbIzf6dwjC2Rlrqd
GxMAQt05Y3ERFpWl8kpctqWQwZetIMD5MO96qVWxajLEVHr62ESdHaW8gdfb5+YXApvkFHTMHlMJ
osN0ML3BJBeqrliz+ee04nTnjzDMZX/Iy0pIYHTtbvna9t+GT9QGvweQ3vtI2hmerSUAzPs0sWj3
R9RQ0jLJM7zE4zXcba+arkgGeK1QKMds/pQj2khKbL6sqk6eoX92dTWh4qjY9u4fURjfUakD6bQM
KEt4s2Z3oL7gRJwbVZl01Y4IjH+YzXyZ1YkatKZ1NPll1A5mdq8pl6V+a047HZMMzT+/Cr/DZNNL
+TiNQ7FAqgyzSeXsUpvB7mJepZJ3/oBuXErfAzE6Rxp0njfUWqtWuNjFVU/fpzF8D4R2wq0Wu2jI
deJHnuH5jc/9taZspU5dCZFCEsin+FFgGlZ53wYx5u/sswfNK28Tx7iqPvEu+V5WJirFmJh8yahl
DTNr+CeKrGqfOoKNa5dsEy+7ocPVeOmm7cvEUXvY4pwalwlMKQZo7xA7CVIveQw9cr2C5ZGWGWZc
KemOffS/x6Vl/Ieq5kOe0mPXud1T4Ub7zotxpQRrHffdlXP2FCYeBe+4pCVFgzAmvxLAxsDrytv8
Pgb9aHjlxzx7Ns21FJJYriFEmduDXuzGnPMksmmhTr7P/H41bqRaogF81ylOneheqCR+nPIGUmw8
kkHxTnAYSzgspFCkFjhmoO1rj16GzMfSovxGsSt+4i6JW7CBkY6UVInlksBQ+SGc+wSpEuKKKFSc
qp0+P583G1sLR/dEQwYSrMpsIBmi9MIUxIhm8A9ycj233sJ1VtQZsXp8isE4K6EUY9UgwKANtIrd
gYIudupA90s38XjP0jyBGNMgZlWeTxkFqw0Ckk1VtgRjMfB0oD393dJRnT+JV3NSpEieAgn9/F5S
j3aRtruyyTiNzpt253T5GDOgZ5ocqXEMu/P2hg5ib8MSrqTdhPkevW+CWPwziBhwhoY7eEsZbCbv
JYvnBaxtqtAjqQoiVvqIhJKc1ip2SGg4KDO+4Jm6rU07BWQ0RAqrosswRdnWTBstXMajkN+d36wt
A3SKwKiFOYV6Gk5AIO33KrkaVp77pR9glfwUgNGGvs7GqsuhDcnT6r2xO74SbJG8p8246o73Brwt
jy5hWhLGykjsILN6ERZDmek4D8lPhCAdOYngTb+uir8AVPJeB0CLHhe1AQDFl73CLfw+tI0YFQ+z
WznCrgryyzp1zm/Spnk9BWUUj5jdXMhRSLlqUW4LEgkMYbYn762AJRA4W8ZZQpVRukgEM1As0SUs
1T1axg9E/PMKBLzoSKjrMTDSCndlRuvarOi1WoE84eIOyVPePH5mwU4AGK3L6pCMpQQATL3wZFTg
tBfLDZ0CTtnruS3gmyt2gsZYomaY5zTUgTav+WOrakFJtNLiiEQV68NBknWMe8IQMAJqyPeKV6Pk
rO/owJ941+9KL3YKW/a7Hf9+vml0ToCYtVO7JTe1EUzMZnInql+jeLDy+AdHGqpE56RhlwzMocui
UCXDE4Hkpt6k3uh2fPU2zmW44dbPbQoFhjIsnyIaH4aoGeNSTVGLLTIO3RNtpEPd/OBJr7NtoLI7
cwyUp7ymvINLw6sPUp6gMlc3ZZlirc+A2s9X2fwACkvLiP1c51WKbvpCFEP9Eo+5wdE28S4bqAb+
CH3KXm3e0eFT/z6fRw6XZGErBFcVjCDDsE/4QZbNOY9ksB0ooA8bc7vdFYhbQLFQowcXb+g+j/1j
e+9+gZmMyW1XssrFArA684bxIJi2mXKYCH6zgEcMxsKiyCqTlwYYb09WF6jTK4PphlJHp67+0o/u
ygliNy/dJ0toMma2F4w2EysgTnttX7ghiokJJtP1vr47f9Y2rdNxr9jHHrMsSEdKAEnm/aTPlgoG
u79DYCzG1DarklCq6HxWrVhVghjXmfMQPB1g7EU1x4lejICQ0WE+JL1VNA+V/O08yLZzP1kqep5P
QtcCA0+MPoKNXfYz8ngwE/qddtk8F5errXlLoL6Ir+ch6cWIsRBgcJAkBBSwS/jzPaIhD2OyxODF
G+cWicO7anhE18FUG7Yg8nR8wxq9w2K3KS0kQ1CAFR4Mn7joLFcv6E1tEa36iU4DqQ9zY0Uer05u
Y+/e4TJ7ZwgkLNtRggKip11JZCtpbvOMl4ndyF6/Q2H2bhCjOVwbcATTKnM5EFwR1Oj/Q082Txrm
qouclRYPK3CIv6AcwDYv4mvdBqWwiOBicSJceKNrnsHlCcc4Ekxexytuiq2TfGpuR6TmqXDc1DxP
RRg/Eo91rgsytiq/xGhlEa9UVEHqALR5YHiwDS8DnUkIKuPzp2DL/J5u3geaFm0UwnJ627zZwUxV
D8HN3YCZqrR0s7v4c/ZL+R0cY+2JrkpdWELMGe+LAhwKyjpEU9lL7V4fOOaXKxtj6IdUH+XaoLKB
PcIP/dIbv/eBjmYV058e/ocSDGozztgUibEpi26CVEqEdOWl6Cm2/j12RmtAx3G3S13yhas0G7Hc
u9Vk7EoeF7k4JcAT73vwWyM29UDlc5jdHIXtPIIM+rGPwoHtBVl3E8Eco6FhZgqtXhGEVMZelvZp
xCny2Hq5hDS/ANgLHrh12r7AkDeb3Bo++CTsym4vpB2Kfma7ttzGc4SbeLLPH4Dtc3cEZRTSLMcy
VqlUJC92hbncV1HpLiO6K2OV46x5UIw6NouaK1UIKANp/bjZJ8lVYvrDyIlvOPvEXldQ5LumSyNC
64e9rsCWdApHkG2beFwzRu1KQ11olRvy93rnonPGK/XM7+PcDefsq6K0ttKkD0Vu/HlK9Z1+MN5M
x7wwrV4gWF2+9LlmZ9HFXPBK6badzFE2xpnlUWLgSQ5Haqmfxv6fNt/Lxd15ldtKKrwThHFkgm4q
USVBEEo6jjS6K5W2fEVLtODHLjIeJSpPJMaFVWNfqyQE3BAfWvWwtLeGwgkSuSIxxkGX+9oQBmDQ
PIlk0xqLGPPGiSehzvbPm12pE/m1R+yAlHQZ+iHsACZ2zzN5KHkVe5wTxLJ8KeO4hr2O74+V4GJ0
zk8N5I6cM8RbMY2xButQ1F1Ltblzozu6YuKX9AtNZoHcyJNfzqscx/RojGNqpyQdUwIwYb4vlptU
2QlkJ00/zqNsKppq6hpBYI0nFUav9QnDMsMUdiFULsTwAaMYK5WTBdyM2k8gGF3utSrXo3WFcQM7
+Ij5DfX0zyrhxdxQrKHxz8uzuWonYIxSYyjnpKYR5OnXq3q4UapD0fmSdnseZVPbjiisNrdxiHy6
BpTayG8VI9tnUTNztI2HwXi5adWmCrdRuB5yEMbXUPx+XgbOzrPKbGaFWC45vk+6u6z9OtY3C496
jycCo8LSHCmYmweIPPRTeddG9+dF2D6QJ/tAf8DJFbRGIKwNIVSrdUYQWpUYBiG45UW1o91mPBO2
HZueoNEVPUEr5LY1ZgFo2kEAkxpmpCcH87Fz5NZSvPr2f6Dn5C0g49l6wcyl0QQiZm4uLuwN6u6s
5IBu6mearcK4s8rmVRVyxWRMghQqQh7RmI5en9TLFNeLGV2XO9MHPaNXT3bDc+BbFX+ieLKyjIlA
BlWohhq2rmotIZgNn85GqPbzRRk0z2Nryf6ENgDr32drbq0oVcMPUfIJOmMz8npaR2WCwCt6UGkZ
TOwsqr1cLx6955ePjc452hwjxRYQSZjGlipUkYxpFwqxLUf3ahsoE6+WcfOIY4iOiTc4jNN5a749
UVhVbjElqUStiFZfLNVtormxxDmC2xCahtZdg4g6my/Tlb7uc2mhsbjqhhNIXdfEUtr+UxcN7YjD
nPSkaiQ1MSFK+KjsNTtx+9fEpeW1KCJGIvXmLZNwzz3ymwfwBJY58oKqJEm8QLzJ1q1Ow4j48MZ0
kwQHcLXpnHgSlJ/Ig4viCSZz6EPZ1GNtBqZAbnL1sBpOZx5CnuPnScac8nRcdDHRgaKagZr7+cQJ
X3jfZ45004eloKn4vqZM6A267urV4Vj/rXNL6/uRiNZM8UPveCXFeqlGDRYqQrkGCtgGnNzM7kQn
fSqvKq/0pTsO5Ja6n0JK711AnAhmv5o1dQFi5OqYEe+iovUeOZ9bktvpN3Rc0UpvmXM/pBaItVCn
sHQlTg6ytjR1bkiANeomUKruNqzmgxwmbmfG30KxKTF9fLgx0+6RIy9viekunwBnUS4mRkKXOFg9
FWNW4F6D1f+XgCW0dQ4/5ZZhPJWTOW5gol6mKgWc2ezM1p/M1wH0lNx+ue1d1Gg7hyKBHYwx+KY4
jHVmAqZ+HtzwzZwYTvH8xbgmTuHlGCDKS8RslfGKkv4LkjX5clzVxTgDsnNnlK/kjnGTXHa7wjMd
3txsjnRs4UWrT9Ki5S10NNtN6dfwIil259Vie5uOwrCnIG56tYyAMJhXmVpac3jRJIsb9bxMz9a7
z7tlYxRfmAVQ8lBZaNVPdJFet2jFkt3snlc3vhn1nG4Qo+l4RCZTI2ODJnuVbRrcCS7I3vdDAp6S
gpLl2ucXkasSjLIXS7iiWhWIIPa2tPU5ou+siaVHh2J56oVLPbEX7WtX35/H5akH416KUa9CdQGs
3O1L4aXtL0NeOmvbXB31g/EteUfEUVcAke60Paa57GR/uFS4jK88SRgXY2iJUfZ0ARtykJSbYfBb
7jMQvWWxlleFoUCJjKmjjpvZpK4yyCSuJe6TuGFEF9n/kXZly3HjyvKLGEESBJdXkr2qtVuW5BeG
lzHBfV+//iY097hpiNOYkedxHNGpAgqFYqEq89jvOS0D22e3Mjqe1a8ZaqK9EexFDgRVhbAUWxPJ
w4FfLl+c27fSsP+9Zd684X2BUofnh/Q3y6CYibFtjRAb2aFtCw6fdZFiGfiQ9Y1rnvXm22w3lO58
Y+F8TftClvO+2ywBTlhItLhQTOs5IBAYtRuek1Zs+D72w+ayd79zPQFG8O42zEH6N8Gqoo+bU9Kz
2rX0dvRUK643LdXIhhRBekPQLLbPSaTvL8O/b6Dm+A4xDA3UKppjC2YqZWj0MZ1hJiSbn/pt/gnB
fptdx894OOQyDmhXxL9IrOZ79W4vF6iC1XVjE6OM1QRp0IZkV3X7X0s4glXCga4y1RkggIWm4bHa
gL3MM8HbGJHCH4rqGKeZxBz+c5fMEQ52atrjqHE4p6xcOn/r08bVxqNhvqbpfyccEGwTTl1XJYUz
MoCpuwZSp1Cf6vfkJurxWfFv5Kckton9GbRslXoItcSPy0Mc7BWDuUa/n+LY06SvvO+vmDfbTNtC
86+pEvFdodIS2hUEYFZ5nzRXinOwJtPrFY8F1yYB61x6xKevP/b+5WOw7o9nXCG2xAZrwZmjJ77e
PsTKKYy3l39/ZRFNVSUWn5wmYI4S9kwvY9IVnYVOJFbHXtdpvctKyL9n4d5m5M507NfLgO/TA81Y
Iorb5lRGq+BnE3/uXC5awbZt4VtP/QZqxy47Ns/J82VEHiiEM/AboFD+K8KhYpkDE52wOGrh3VjT
27CTKUWtechvMEIql6HsMUYVwnKNeYTZb7zgoKLSk4M04j+3SgpLKORy6N4v9bjGElrkFMWnSSb0
8j5ZFAAErytQnQenEQDiA789ezzEax4IB/97k5AAJAT5uGaWnY8Aau3uQSn/anMZpzEP2Jd2Xwjo
YGAr+t4GQmU/5uGVySLP6VOXkD/0Mn7QFt93xlAW5WgBp1TmfR2U2y6dbmjfSeLByq38m5cJAZ2N
jVrqzdvOkC3ZJ7sBcr317gPXIGDQYUdN3aKG+JiRa/HUQF078adkX4M8xtxdPpMrYQ3vJKqpa/y5
xBbraWVVqpmVmeAEMQyvN+g2J1QC8T4J5L61wBB23ho6dQo5hrLXj9Z2vqqvwgG04GDD2eS7OJZc
tathZgEnOECqg56mMAFXjbfjD4oBkTKRvAHLVk3Y/KzpWWSWNPGpsWniG92S1AZXz4oGdgbk5/Q9
P0NGg8RgeZj6Y9R4LD05eepp+iszJHb8w9acgYT4opMxNcgMxq38NEauvql2ziao9iiGeMV22Gud
ZG/WF+6MJ4SZCbrQgaYDjxrfSfYjlZ1Kvrfvgsxi4QRXIwNFjy3BwmnMdg12PZVfA3YTqrUbUlnX
4/oFquHGJhScAVR8oI1SmpEgj1M/mLJjodyQeMacpO2iO+B7OYBMdSK3hQ3tiVtSt0+z+ZKUH/KT
818gXHUQ+qNRHOAvaDHn9WLnqeW2ZoM/Y2jmEi+FVDtcDhfrZ+sMKFx4cRlH0dv+pUUI/Z3KDzXX
aiXP+OtOcgYRnDJLo7iKIlilzfWDZaUvM5N9uq37yRlC8EPIuMU19C1SP4rDbdocqgA5a/Cln3M3
TSTxb/0wn7EEnzShsJxNBjeHhrd1vrVn6JFUpRunEiCZUfzfFzcfK5uhMyYAzexpbPdpcaB65gYY
wBwt5l92BNkeCREQIzZ2MKdJ6pd6+gqy/SeSf7uM8A+x6bxuQkbcsIaoOXeDuOY0qtsAXWwl80x3
3qAgfSurZ0pcWyxnKu2IykgDlwiJ7erqNYFqvVFtLhslAxFSYNraNpj7YVNlNl4PSdZx2jEiY2Vd
3RwdJPyISyaUWwRH6HRaW6qCKBjYIAtQr0L612UzVj1tASDsPs0qOo8V1ipt2KmfGhfkxLvBBo1I
EwfeBBauy3jrvrAAFHxBDSNLqyeW+miJC294n8q8D36UmMrcapjokVWS1hfQwvOfgRFT0+TbuDhJ
msWqDD0kuBaVY6U9Vp3k8WP96sAI6/8AhJjQBqRQ9ZEfnxd04/Ovr3Bj+vQa7BHqFkX8ncy7pYiC
TyjIJCw1AWJSu5oDyDfhNG/eKabPIROpKrVsEUUnwbf72IcpEJ1HR30KjP1lp1g9S4s1FHwiopkZ
WQ42yQYDIbW3c/OQR5ILdt3Rf+2TGBQsOthqZvNVix1vCG4y/TQrVw1h2y4IN5ftWb0nzvaIjxw0
7iFbUgELBRXrCKntdl8lEH5vaTpunKnM/Mt4a4U9E2So/3NCUZqtxzhrWvUABFvA+P2NBWzfKG5s
gaH67UliC1rWdPffmxP498ACV0giaFTbQZ0BlzzS27+10dGBfZsceHmKbWSuL/FDi//74jDXzv88
Px/zjRKCm1o2kC5DEMIFOo6aaOY7V46abyYpBLhl71Pv25KFRRMiRtOnI962gWGAvzbca/s58PJn
Df2a1j0fu5r27Dof5JzKMtuEuNE2Sk2dBKfYvm5PFiZiYs2bXssNu+E8zvFfhHoyRsf1Cs7CQYTI
kY/44m25Y+o7G2ILxS7YF6BWUt3Ql01Yr98sRNNRecN/qjiK2jIjHeu+wKlz8eBOt+mWG3jb+fxr
vgCBtCc5ddy7332iLAAFd3SoHgZZlSEdRLc8f6RgvrNRH7laBgaIfVm/x2qUXMAJvunUpoLVxP5F
anE9hyB1auLDHCj+ZbNWg9cCRnBP1pXgOxmxjFm8jwnygOmuz2/Ihy7mBYzgjVEJIvYow+KVNOCN
OTGGKJr5+5/ZIrhfoJek7Is89TsG7uGwdhPrVJk9HoMlX1OrZ2thjXCDqSXpJrPGomnTXTUelPLH
ZUMkvy9y7KiOPXX9BENYacSunWe529SKzKHfvSfyyEQM0+ITbO+pHW2m5l1iIzcjdsq8fsJDVTl5
tcFuSKu7RVju2+yusIdNYWV+HsiiBV+k9+fpDC98A49o4apTCng+98VfOsKDsoMIjGSv1s/RGYYf
68Ut0k1TXlHKM3f6gnjvddl1kEkymn8IRni8dKDE/p7oK82mnug9Dmv1s/c5WULm0U38lXjZvyAp
l6GJyU3St6BSaYHGZ15BAbpv3XbDNdKgJyKNe6u+aGgoYeKz5D1XVhOOxhRoqMoz9jXVXtkoccPV
ALT4feHQWo4161aFeqyFJsQqPIwZxhvz0DWZ5OFwPZNeIAmn1rELC/TuQOqhfcZH1/u9GruV3/km
xuO6PYZTLx/jVdc7A4rHOGtIYw05lq7Kfjqk9sv6rpcN5EuWzxA+TKdk7M0ixiNz2tSntMTbU3ZC
28bcSFZP4gYiLRYdBzMdGGxJkoPuHJVecoRkayUcUxrRWI86bE7lPKsg1x7RR0Y+hGE4NkqJ6KAQ
SZuaII6SRsfnNW/Ib66G+S4nj5e3fH2ZzhDCdapPqWng6S/1FbS3Dl1+wOzEhw7MGUK4SrPQKdBM
AYi6UV+dMXFV4hxAbLkjiuxJRmaNcDaVgliJEgMKnQQujT+RgkmOyHosM87WCIcyjdOI1RFuAXUX
Wn574lmjUaIOioBWgPpPNgew+mF4xnt7uFtcB6lC42pIgTdW2b6FuEgU4iXjJrLTLY0kg9vrPv3L
trd0eYk1sKxWKyyfmdCrXkndAQJkXfL0Ry73tsILlDgZ1DKiQImb4nZijUvr5PNliH8InWDgQIsr
obao1W1A4yNtbbwAD0f1yBvSMOZ7Yz11ULPG05k3vkrw1h3vjMf/fWGTHtVqYDNEA2U/7RoGuXgu
6Kg9JODvvle3nA7vQw92FO91kCECRZ0YSGNnhmp3jwCXESu4pwUJdmPgyFSJVg1boAhJTwauj8wp
gQICyk3h1McyLTaSxeO/8S6xWmAIobRL9agY+YMtnw/EHMou//b3eKC2YceRfiQcLdCErSKdodg2
BZoT53dRWV/1rPD63Diwtpacp/XFo5gf1k1NN1UhVmTovE6NDme3pA+l8zxKB6JXM2L6C0AMDrkS
EidEo7Ef2mi75PPQ051WQ8zk33TfrFrD32/RLm6jYYpHj4WPm1WaNGqk4C0ya/wRZar+P49t8QR/
gSBcRsZgR0GkIzdwQEvBybl72RjiaoRbIAh3UTTFEW102DBWbNOn884Yr+pJJoe2XldYwAj3UDc6
pVU6MKR20Fqfo+ZaXqU/efUk2cqcQLYtgpOZcYkvnxA+UCNgW93s5h97vMV8CporLVCHiI15gzY1
aZoHKJN84QrtJdodmb1t3X5jbtV94PiXA8KqRQs4wQ0UEiqdik5DvykatoMCdoFLL9Z3l1FWXcHW
eXsX1Rwq9nfZ41xERIvQnmyH+7GbN2r8RcklTfl8o9+FtgUIN3VxZoaBRFpSxgCJW8U1ch/n9dQW
+S14w7x2Ug+ElpLV01YzBsfhvfmgYyLiWJGBYGSz1oEE71H1dC/ZFLt0C6oLv/DMg/Gj8ZVdts31
rZSfdTWOL4AFYwNnqsFhCuAG7O8YJNlCgrBHwy+n2hpc2Z27un8LNCEcWaE+xXprp77VO76WxKNb
92QbDHUvSflW3XEBJLgjpjj61tYAZCdXlXK0TImPrBkCrkd8iINnAtPEwhfRaOSm03UmiifDTWvq
nhXFrmbLYqsMRbjIAzM1gyygOMNmcd8PzaMS9J6mfqRhZWmMeJdXc9nimwKfLNpdNd8NxuG/n1pN
U3VIk0LfA8v1+4HqZ32IByVEmWK8aTFxAl/Ot38GIQTvonMiDKorKIDj9bc/5PlGpZLXntX8dGmG
ELTTltmTAtELv8IY6tsVkVyX++Z7cfq7t0uX9N/w3xPj0BkPUle/L1s8sXYuKyybBW4Y0lO/J5u0
Z66CHu8w2CYlJrG/XV7GtWOzhBTdmjV6P2iAbLudbl8XpmQN138fHaxghoM3iE+nLMWXK3VY5mdO
tVPt6FiokyRVlEEIJ1/LjFAZdFwR0+yN7V2SfLq8RKtnEmzu/zNBcObYUcd4VmFCWG8bexOXj1X1
fBmC/4nvN/4MIThzWtR5wFKYMNwreOKAkHVwpLIUZO3GwU3zyw7BmyG/oapmCRC13vbOJ1P/ORZb
k15VyZ9tiFhInEZmD02ABYvKm864I4OkIeg9Lxsy0IUl4tOommCQRDEBMHaueSQ+uEoUN3023PKn
8cKnIpWT0Ujul7UcYYkpROYEShhmwLB6TUdvp/A5ajATbxbuPCSvRjo9alTm16tFjCWkEKV7KwDd
D+o+ePfStlxkXP9hnpKTjgpGuotlX1yr6bCmWRoxLQdCxeLTF/5PHlgZIuq45XCxPwyethugRK/u
m8L/iMefwfihXqRcSZFYDakQWpPpkI987GKrgAqOyYolq6/aS6uEBCQfo9C0UljF0x2ufJcVJ53F
LqpBnOxT22DMqQ/dzt6m/eayjesH7myjEJj0gJpqxTPktPdGtpnKJ5rfDf3OiD/S4bM0UghRJJkw
oM5Xk/boH9qT8UMh8GyJEJ8Mancg2kLOqIFuEW2GR9Z/K+LmQ1f6GUUIUHFnt2DpBUrRJE9RT/Yh
iV/AcyyBkWyLWD9va2dA/zEWS2t3WoCmqM+2dZuA7EiTcWvJkITLNa8rPN6EQIqCwTW1XZI/kPoh
K16z/HDZ1dZTFR0dwpjwNHjz9u/nyWiyGXTAcHPwhOBDDG9FCpp5QB2J46vvFelDOT+f726sBZ4Q
DksrUOd2Bp5leHqnuk1eSW6R1Wt3gSBEP33WtIAOWLw2NNx0+l7aN4YluUlkGEIUUoO5Bncjsp9s
1tH2Ym2KxEYDa+pLdoevxqXVEoLQZLeKERSI5OZ1t8GM5caOXeXzCB0a8LuixeYPl04IPEabV5UO
jhM/rQ8muQm7XdR8oGiGCtMvfxMiDk0qvTZN7I6pJtvGzG9ShUnOqWxzhKAzgIw+MXNsToByyazP
nh1DUU82yStDEYKOYvdESxm2hlj72v4Uq4fMlkTP9TvovFhiAbCxdI0MJfYDDTn41uc8ZL3qMs1L
3c7nr7mJ4gVe/Z/JUXiatIAVYkJbVTPYorCAGrQAi5MT3KWF5Kt4PWngOlSo3kNHWyQaCKuuzpO5
yPw69PMD10BIdkHjc9EKyHdJnG49IzqjiZmlw9TeSmOg8WF5Lpo3P9eYTlDeBnplX2PrIe6XaWKW
WVa6gpE0btpwpdjbqpN8Gq2nsQtrhBgaZJEy13oOB782bI9PW0CE3J0nrzilN/F+2ldX6cvlSLTu
7WebhKCKAzsaiQ6buv5pcD5X5ndpoWQ1UV5YJcTUoBymuOzQnqhhcKTc9fN3ZTxFw7EPP0WtpHFW
hiXE1b6mWWiPMEdNJ7du9qV6r/U3RkD8oLlu5lkSV3ncfB/Gz6snxNU2CDWLvnnEa1V/MYNtDxan
QCbwJfULIbaGI+aOcxNWlS/jlhemg9dkByGYL+rL4PPPm0x2YfzDweI9bxYqx0SULpuaSVeiEJsG
wZ5dtOc6lPMD3XGykNCXjUmuO+EZTAjsVauqZWjBvkj1GF7kTdWt7Z8fcfQzhhDWR0W1ymoCRpEe
jfBHVH/q29fLEP+Qc/3CEBNJPDDj5R+dEX537DbpnQbBHmuTnCwsW+19NOU6wwnhXLV69AEYgGv0
+2C86ZPNZXsk2yL2YiiJVesVSFzQULIvu5sxv2pSSb71D659tkGIPyxDbjIwbEtz5G8UOcrPNHN7
t/FnL3Dzo+KbD5etkrm2qEfm2AzFyAqQxq49NF5TuQGUR8luRl6cVm72kfYcjai2DcoJauLZ4vdM
vOymOdKqDEW84kDix4DsG0dyD67u1AJCiENxE0RWZwIi0Ax3wjRUX7WuLVWB5GfkXbhbwIhxiHZG
ZXFLOos1ntNMp75sb6gZ/VAnBL5B2QyN4zuNTNtEZp4QH5Q0VwimqDM/NU5K+WjluymUnd3VjHxh
mxAfdFBaqkUK29iB3sIvduFTC9WelLcxSzXxJAaJ+R+hiY3+dlz0pLo39McIDbEm+XLZz2UYQnTA
VtklnVNUKc0tqa8YuLCjz5chVhOi85q9nbRFzaasaNo0OtbM0K/j8rMhy5NlJgjBwaBJVhcdfj+b
DxY+YLOrUUbnLTNBSE6GNnfCADi+rjzH9CqS1RbWU/3FGnEbF2sUVHrkRIT77ondYc4UE9SYVFMP
CtR56hv2gGx/K+tFXS0zLDCFcNDbKj5kY7jXoFNvoFu7wcwfxZc/+1EpL5d9QIYlxISybqmZ9tij
Jjtq9uci3dv65JnNrps+FLiJQcAUSB0Kndjfl9KibWtqFFA29CmMTXE93Jlgo45dVAtvP5YBGQbE
6CkabjVLMCwxqy4ZS9x+7IRPdE6O5RmH7DT5SFOks1Drl9ICTQhxmRGNjHE0fDYZR4d/NnlN7Dpf
ODe1fOZl/d5d4Anhbsp12yYOLsHWn7ckAstjfxV5yrXtTifdhfr2QTbWs3rSzoi28JY16nrlqD0s
HPqnojoMvSQXXw0Wi98X4l0/BcQMeS6u19W+TxrXHHNP1SQo69+3FDLh0H200QkkOOEc92adJij7
G5bHvTDcOA9QiXd2wZV8RG7VpgWYEJ10dJEWEX9jMLJd3G+net/Y28vnd3VbFhBCfEqtSkdjNFod
ivYhM/eprOQpM0GIRY0OzdnEwe9XxVUVX8XKXZHcXzbhH/YEc/Zc0g/bImx9CcJDA3cqDibzcgwu
Qp0pc5sXa8dp3WUNfFI04Stdj2eIpTZAY5pfnpI9V0BRu01x0Db1teyNToom+JvCJkIVnnO12xlC
aOm2/jY/TOASUfe94l5eyPW9Oq+j4G4dA8+XasAy6rw2+k05gGpWJkUmwxD8zcySMrd7pCW0cdwp
x4v2l0z5etmOdZ8+2yH4XJhoTtZBdMFP44duuktUyU0k+33hasgS8//vdJp8iYyHSMb1tB6dQcFn
2oYFVnWRFi/o+5Ql/Nxrj2jtPqSvYFz11Vf7sd9ATvR7spXNTa27mamB89HAGcJ19/vdavbMUajK
O54wJZPhBAV7Z8cnPeSayasegOhpqGh/VYnYlhZrlRGXBNlJGqtuz75CmW4zfajhW1ugCD5ASf7/
X3nkcdZwpRobdstalwQbPJf66V+yfGHVJxZ4wgLSHkyoM/+QZYPjdhDrakJJaVWGIKQIs5KH4VQD
QU0es9KLjL8un5r1HGRhgpATqCwIwqEHQHqat/0hOlob5VrzQk915To968WSM5pIL4bOg8AMwUmI
/izXpu7o88yY+eYhqSG8zj/GpU7OY+W779cFpHBPmHVphCBpzvxZc6uffMQd1YabRPPnI2+uC32Z
shl3skuAwlVRlw0G+HgxvHX2Yfizm5/bYZ/J2pIkB0rsHCSTyhKL1+qq6nPCjnXyHGWyOg3/Sy9Z
wp1z8RljmKSuLL50OgYoHhzee5B7vaenb+NgkfQ5Ueoewj2RN06VTwYAK+oSY2NPLhSwQdU23icY
P/B16EjKBsHXw+7CP4SYkeR2HpUZtsv40m0cCJq5MVRU86vy5+wZ4EBQXqWQMpcUwkYU0tBhAyBJ
vbF31jbaBNYm3EEAoDrUHiop8rKhzF2EOGKlrZW0vPhQVvexsY+tEo9onyWxRBKsHCGWFI7Z2ZWD
KzibXOcRPTn7bGd+6r2kR5v7vxvVvmwXivK/u2iiVtowlNwu/UeU7RmDTE3hSey6fA4M8Vm97LqY
VRNA8pfW2JTQ2guP8000QZsTMrEf/C785ZKGKkSQidlm1zbAm+xHG4X43A8O7Lku7v7Gk4XI1W3D
6yOfd0fnjy5EyLTo8ylPsG1JedPG+6yVrR93rndxBHMaoKvjpVAxVlFFr+uu0tGluaNIaLMU73Z0
24BWTJtd4wdeuzzOmzx8o4Mro59edZAFthDD8M6hMY0Cm5Z80tnGTFvPu0sw+i/j8VkN/AsoIXpp
UcecLtfQtlsRdPZ/nZTbjH1uisNld5RZJASsjtJeHUYOg9DltjaedmNoEGxrrXUk2cc6lKM7OpI2
G/Iav58uq6uzDk/jaH3tn7oCSduDPn2/bM16zMfUzf8wBGc3zCo08hYY9Qu95e9chZd4MYOwnrFN
NyiMPFwG5MH1vTOe8XhwXlxqHfivCXMM9JyNtnPA0NTXPqrDrZPF2hHsyaarYApBsmXrBUEHgq62
DvYgoguRcWrHVisquJ2dbnSkpRWkZtz8W++pL/lXzYOk2/5fCDKvbt8ZlQjBEU9TQwGpdTi7BpHJ
8nCb+9ku6DY9dflnss+OEMSTjRasRpMFqOAzjmMV+TzA1J4pG4PRB70MZMu5GpAXGILPtElhgKQG
GANC8dssFSREJlTu9S1y8S/S73HZQgo+U8xTR5oOeNWm9ydIYcx7u3RbN2de55duvhn2Q+ZaH3oC
WZgpxK7KLvqpqgGbafdZ/tDQBxrsL5+G1Zi1gOCWL05DZTSxU6ocYt6XOfEaq/LbaPBKWY+IbAmF
qKVVrIXkL4DAZn9M2bco0Z5RAJVcNesoJprMoeeOoRohs9JzQ2+zBj02ikLcubo2u/ugd9yPrNkZ
RMil4lGvm5g39NkEhxhj8U2wgWQsDWXqxTJrhKgB/qA6aBoAFfU3UwldI/ni9B87S/+zBn3hv3tA
Vs1pW6kASU+9j/yX7Nvn8qcNNYg6cfNr2SfzKmcRV2r6e4ssMZnCVGFlgYoc19e96hkeHkZit79y
NsanevP3/FGhusNel4T91Q9dXSUqMdHbDNY44Qw7NIZeeIpgCF3QbbaJ/WSnIPvAWwIvGFYfqXwv
4YSzS6wCLa62xfkA7pTkpZ0lfUNrvrH8ff7vi4NLtaw26wm/H8z5PmWWrxF23WqNf9nX11K3JYxw
bJ3IiRWI7sLX662Wfu3yXTSFXm2DSPk09/eXwdaujiWYcHqzUsvtNAEYWn/dEpxBtuTJXAYgnFxm
DKZTQcvQVxoUH4bwRG1Fcp5k+yKcWadR4gSjD+j2pS9z4s3qPfvQSMBind61nOh2rxcxP0JftO9c
+pttjUNBPD60Gm3Z7vKuSCx6N7zeROrUlPC0TKPbXq/daDavVLuWeJoMRrjTg1pNo4k7NN4U40zz
GvMwGrLQLQMRgkDR1lqZD9zD6mhP7fgUhIE3FKHEz2Qw3A8Xh9OwlawNGGyp7cNIjwnb1LK4LXFl
ccI7tawKlSZAmOnPKPqCWH1519fS5KWPCQdfhXaDTQ38/qw22zQJvJY4d5nWbROl27apKtl9mTnC
0e90dVInArhu+jJpJ1X2UCgzRzj5jeWE+hxi46sAGduwbRWM8ikQWrQ/NYYkCZHZIoQAvNwwiqdl
UAnYt6Z1IjLhq7WcbbE1ohg5UpyxMxtuS/rXqH/uNWdHhocke7nsAZLQT4VEniiBZeT8m6VLGRqk
iBvMXkOeq2hHwCAbRK+X4SRnhgrn36qGOMdIO6hGnNvEvCPJI5XJu0g2Rhwjr5Ig0zIbA6+kedHM
42T9YY5B+R+wOPdN0SH8x7BhfsxPnMA1OCQYjIDECq8Tyeo2Mj/gK7pEG8OUOhXQ7PDamU6zM7h5
dWMkskm+1XciXTWhP4ghUa5/+TsQrfSBaZaKFDH1+KMKFAEhD+9y+VlcN7KqM4/B4gf6Ek1whAA3
W+WMMyo2lc9rbTEonhUHGmxokwcDva8cYhlzyrrvnQ0UroUqsbQx0wHZmf1+VodHC6R1StFuL7v4
P+SgeE+1VTRaaGKffF3EYx22KEaRW+Sg+/CYeMZjcQi9eBNsqv1ltHVv/wUmtsnbbVemFQeLugfD
2tjGB4pDunr+fcErekZLFtjwijC4m5N7i9MQ/aEJgivUmNAqDQIIS9nq0V3wkQn1pQnCvg+O0YU6
rz1FBRcJus/Sws3+FEQICmyKRxWvr5iohEB0rnl9ejVKh8zWPfi8GUIsCEnYNxlDUdCcs+B5oGl1
VZcEPVO6LhsokfmVkBmwztAgpcE3BWlN8pKGf132W5kpQiqgm4RVwQy/HYfnfrqa8zsnlHxorEfO
82rxq28ROTsSW0mdAEIf/Xg8mijemKX6xuZw2RbZWgmpgIUn9sTI4WCz/ldnfTWkWkD8BLwPlr8s
ERusdNb1tFZgSf+ie9EelSk3Qg/r7CU/8JYqYSaQxS+x5yZuGlpCDg4ftSjjg6Zkq4IAdde+iUMZ
z51sPHg9aTsbJxz/kjhxPRiAA5HbjgW36FCxjGPemX5LJJ/Tq2VoDGBB0Q7jbBbUtn53CSVqoUTl
jDhA4M35WxwbDCyPeE7apJv0+kPlgQWc4IF2T01il7hx7GmjtMwNup+XPW/VxRcAgucNIOyblBr2
2H14VLUvbQJ9Mto/6HH06TKSbOnEz9GCOIrZW7ClfGn9v/UcwX2ZDW52CMDPzI62KsmwV0PE2Tjx
k7RRiyTBhBFShJad9LZ7nNXOtVQmuX4kayjOQoCENzRqOuDL155v4gBcL431UJjpNZ0kAWndIBO0
6yoGjKEb87v3pXandtOImFoqW1Ji1vF+LB4k27QaKrQzBrd2EfRmKwhKHfocSD5YA+UwrvxqMldP
PdVvSlfOdiUzSjhSTlWHodrBqFTpMb/bvGRT5ULeS8Ieur5LZ7uEo5SWSZY2KWByHS9h9YaYoPcs
S9eUaVat2qODqVZzLBAziV6XOwoamAZ811kac8Gy5Zr214l95DNoASLEvFQpAy0u8Y0SVjex9hVK
85ElcbbVS2kBIWQ9JDLqeS64HcNVm96bsucZ2Tpx/IWj5RT0IrOK3++tJ8M6de2ukzbLrTrzwgbh
wMRhkcWtA4qk4EnHy1a3KzzFi6c3MUu5UIZsxYSjo41hVEUONqXoTo59U/ypZwknRRs0RZ9Aguur
2Y/K9BtQUc6ygo5sV4RjYpT5VGfcsez61NLrGtMV2vZyiJFBCHeO09QBqCH4MuWRa2tXdL4uyOaP
MMTixwxZLYKvR5QJqeoWSoGIucGHnftnKMK3TZZkldk2QDGMqyLBMPhXS8bWsX5tnl1YLHj0U6oZ
YQ+M6Kd1m3+C9CveQcYHcEJyDbwPjhvoC0Dh3Ec2C22K68uHcFwdobWKF47z53bylHs+aCxTwFhN
3xZ4QhyA9jDaS/Epgpf2fM8sPHKbbJMWIJVpa3zOm/7lPVvPThd4QkyIpjLuEh7X8pe/qQ8DiChw
Ksd/w7C5XhRZoAkxoUurjGUZVjOotm9dhegIz0IoqXNWMJlmtmwphQAxjIHOdB1gYdniXe6UYdwv
NL/17dZSJbVrSayjQpywqrjMI+76djp7Wf8YjM+X90kSJagQJcYxSqB1DwCCLj9IX/nNdNXRDwzC
6RDb1kHVZzpEHORRenvsrQpdHrPxkKut26Fb0ZIUQNYdbgEiLBVmntLIyDhP39s3A46TTzLX+dq8
6YRYuSTrXd2ZBZywcI4ah2Wuw6ZU/6zUN5qMLV9mj/gxqcUmyUZoIkLjwiPbbkdjb87c+X7asj1m
KjI8mUni7Kpfn00SPyirNs/KknHEDtyX3W0EHlajeUnZcdYeL7ud1Dohs1JUqF7kI77FzXGDmbzR
5x3v5KELN+GnyTf2sjO76ucL24RwW8Rtl+gztotWh2nY5M2p1SUXrsQjbP7vi0yrbuo6myMsXzg8
5c5zVewlayazQQipFqQgaJUDwH66bn12Z4C0hPmJ95xPaOmknvyWkpkkhFUr7JLBsrFqmvFQ55+d
cXfZJJlFQiRFs28cBwReMJQ3cx+5QXvsRlmJTAYiBIbGAiMFehCw9c51BbkYcGDIHsz4T7wr/Cy8
SwgG2WzE/TQBgg1Xc3tvQzqQgQcvz/ZBewiNj3xjndHEvn09j4e6MoFWhw+peZy7nZX/SCdJEUZi
kyNkXaFhQ+88wN5k7QNV9pF+HJvnZgZbbHmlyKhDZfHAEeIBWg10o+SNgAp4XDWXz5DNe/NHBvXe
E5//lnWRSZxC7ILVRlYkKJ7y8M0VcNyJ1m5BZSeWR5ULfuEIIUHDy+OEDkfot9xPnvXCWYZAG4LJ
ONxJaGB++lAzO+8OJZoNnldDDOFmw1S09uKZ0LxWk2N8xzXjtRur9IKGv3r5oS97rVnfuQWksHNG
AvbihvfFaY/JZ85SGG4SDyqgUHX4N2O6q0u6gBMCud0k6OeY8c5mfulR32p2zLc85Wn2uOZouJVp
F636yQJO2MFUa0fViGCdnf+Ixqda+5RXPy4HwfXkdYHB/4bFxWHFTFcUzpPcIVt+c/zAny0vO2Du
+CgbnuSh6J1LLsCEkN7M+dyqCQwaA1SmrWMPiZck88qUXg3WvVZ+nhpJoZr/4iVEIchT0uXZyPs1
h/qhpt/HYt/S0lNtSfYi2ykhzAe9bva2g1W0lTtMvEKH9HrWZd+JqyCmBk4eDB4bpi0E+hzCcHma
AUTrj2rzGg27oZO4wzoETrBj/h9p17EcOa4Ev4gRBC14pWknN/KauTDG0nvPr38Jzc42BXGJt9qT
DopgdgFVBaBMFrKS2rt571IUoSscp3w6jXZW3JH20RqP2yrHtPbdlhhnDE4JqDFGlT4BQ20ORn6p
6YITavU5rYNwRUUQ1TTfEd+HQ+W3vTmkrqU4Q22zKut4JzlStSN7c093k7i1bE0mnSgKSM8o0d/R
0rdG2WP+1wiZ7lnOgHWyyQRc+6ODEYH2+DN3JlH55JpmLyHZT1oYbtJmmJ/KwvrhmDhS/8kybqU2
ckrpbnu7XtlI3u6XqciyScDmpssomeTUjo7DnERyIDmMZK0/koN2NPcggb0QVTGs1Ma/QeLTBzNV
NSWdgaRdqWgAyDz/iLYQ65Han1VvOhQXo0BV3m/bW0DumhHHRS/XJgAtzZOV+y4VxFffmxO+j3nz
JiL5VKF8I29YjWBo0i3fKbPPFFGqbALj7L8fifAGhI+D6UExWyOaN52oTGxdQTflZINAcFsL3j/P
3oJwK1U3ej1Oo+Q7un+jZTd+f9TTn3J5QoevwJW+1+u3SNyRXmRDaDQ5xCHWSRmdGHxqUOsuedkW
aHXrz1vDVwBJmhaPIE7yHSvYl/NVKmKWeX/UvRWDN88yUiaa4vvaniXCkr26Z+Eg0VVSJAbTwIUX
IHFeaTPBvtT+Vym+nwdve5lWblhv5eC8tZwnbZD0UOHB6V3WgzkeLK93rH3q5XtRoYrAXnTutAaj
djMHBGBEx/FjKi/DjTSE99siiUC4s7pFiTTGTDIFS5yQqPZQYVRA9x+1mHOaTd03kx8DpEf+yfcP
WEObHnIRBZNoewyuZt+IzWJgndtO5Q3e7CZef6EcG5cRyaJhSnCZEqwc3wRW6kjDU1QDOn34aGaO
X9wW/77K/I26GZz11+DyoD6zfiONbBnkqygtAWmIUV3k5kVWCVSBbfW7o+3sBAzuPp90pM0VZEOd
om+uSwvJvEQJb6rhesjj6zn5MXaNqGRb4EgNzi8oUTVPRoE1nGJMG6PGpSR/1kKMs/m1reVCzWCb
ufAMWQ2P3VQAUm7nHeuxBHvMdza3ONlh8orgTidE49yErlaV1jWw3Lj7ff/Z9fZ4q+71E6t3FHk9
gXM1OD+BV2Zg5RPQ0oDawRS41WzXyGXEKEf378LkuSx328sp8LMG5zTiqMS8MwmIc3gXWFd0dv/b
9zl/0TZllZoKvm+oaWuDDR9NZFmx3wZhm7Ch7nwdYO9PqjIR5pQaz+x2QTm4o3RIZ1VwWRD4CZ4p
t0vqfo5m4CjBVSvXTmLtUkug34IN4afTYxRcBJIUYFTqLpQfp0gUkBYtFucbysCflKDDjkjp5679
Vk8KmtVOeSMkA2dXp61d4TyCbo1ZXmdsVzC4vXHSG6O0y8O0ixFpn1uBnq08juBgUekIRiTcPNGJ
/dYtmHk3Tg0NfUe9r3/PsGFRXOuxe9FPCsbEi8hd1z0D4kEY6aiCuY1veNXIFKuy5FtOktrWDQua
JHujdbJLRkUPCUX3x1XlO+O9a3UlI2Yn18BrpMsc83ezH1IlSCmtMEVgERcY3G240XqrnzOUItdh
SrK7qCOIg4J5eMQQiVFW7gx9nExEbea+sWMptH5EXammHqHBNB4aA/lCuyji4KtV5vpdZCiJ4N2x
uugI8OlE1hHmQ/vj211GpLTSqWJZcP7NL3b/9F3NnUMMkWcZUFFn/ZotLtB4v5IEiZqC5ctywuTL
HD23hsCfrCrtEoBb75hqCckz7GkMMj5zxwZfmw5rEgxAlh65InnWTH8Jx11C2mYuBo2tnlVXqF64
tcY7qvwIIm/bHYuWjfMwBOQfaiZRCyPlarvE403YuiNCYP9f3AHUKsIzJ4YgMibjjNpLPrrbIvyD
olEVk90t+BS+XK3u5STXR9Vy2CQDdsuQPB2vUMQHGG1qI0gL/IMinOHYzi0E0oJK1cdIQw/AqX35
TRHQ2+RLt2OUMNNBFNJeX78zHHfPQPUX8gIZ4KKwvaxy63KMf24voMhbcaoWar2eWOiGBs+BFzYX
Pt2r/z6N/9ZZcWpWNrofJwG626yitNX8KYo+ogRLd8ipWajWCR0NuEN5b4DEptqjmcHNjipi/mJq
oLU9WYKxFV2oAJ47jWG2WLFMy0BAFDh5IpBndU8wa9bAGGIg8a3jRYlUp9wb2JP6GBaHcT5Mpbe9
7atCLCC46yRrC4lmFRBRcoykL3X0afv7q3aJCZl/y8AdADKiD1neMIDfnIiMySj81p6YZWbCIZLr
4uhoqUaQS1X4qW5JYCZTo5tAU6uXJk2uBrMVrNiaT5bZTGhLASGrwTdt9zTQilSCjtEksOXiQm0j
O9Lv/H8/uRvWYuiYJ4ZJGaDg4xaORBhs5LPrA8V7wlIvB/OpUht7lI9ExLiwfo04Y/HnZl03NGsH
YKHK4vchnWhu+NS5xq7cp455yWKe24qxqtvgbzFUGVVCFt8smhlG2Km0xTttNBw92I+t7mUfCnsu
QDgvbdSaUQ5l7ztyspfj3q7m1g6etwVZ13CEpFWMk0QrP59tLNMu6UOKbn1qYnA3K2CznFK3hxfG
jelj8bbxVhduAcc56mnwwQ1TAy5sUUR/UdTHQBLszaoVLSA4Rx2ALUYZxgYQ9S2tXjrRjJ5VE1p8
n+EvPGefBQ2Jcny/Unpb+6prs+2TS6MVRInWxCAguwcZgEWoyb8wKPwnJj/GvtNY1yp91grRJYAt
Nf9gWgJw6jUX4HtBMxNCq1cGgqvsQUFujb/mZ4vSLKt6xqbuEQ2Nepjazd09FZ+quTSViLC6gyd7
qPJzqavcsAhbup8EL/TVFMgSjVMzdLkUdJSBhjoENqFO9jBGwrYCm9yB1kZ+QYX+h6bvoaFTMUF1
bao48PiCBJP6oRTD0MDPZtpSciXTGzM9tfH3bRtaU8AlDKeAk9Kpc49OVafILzD92u6mU5dgXM+/
Z4+AOCBAtzSTzSHi45RVMQyNQnAc9X32pBkdDow5E+0Us8Z3Wgg6chWqrmDuFXdQWLNu9WODmy9K
dkNcfdUD3liMYNTEKIl6jxlBAg+0aldnQP5hW07TSMmgWI5q3QyJp3d327uzmugjCwBO02OrG8Ke
ATTBrmlM5JKuh/iTqeKGjdBEg72idirsV1w9BWFfpoHogKGBdOutW5oQlup7E8qn3Vo3bFJd5kQg
P/eK79kxR9ov7z3zYVvUVUVcQHLXLyWffCkIoIgYqYlzljZ2PvRHjEP9Ps+iyOHawbEUj9MTkoK5
tZKgJ6Rq7xsrCOyWtpUTUMXeFmpdP/6sI9qz365jP+ltljHrMofiS9GYX2k3ONsQ6++vvxcOvPhv
MdpgjsnE3l8ZYgknemrvAw+88akXHVFUtPPvRJXjK3PRmS2fpeIcYjYhiIV7DLRjr+6y04ghX6zw
MEB99e2IeEYN+n/z8wQTrwXCrq4nGOVVasisZoU5gMVxSbKiD8wKtzOzefHlwKaRIPu87uxxyfzz
eObUsPWRdijYahLQLNe2ZZu2uQtO6bN55Qcuo3gU85evSrXA5NUxNusAnEh4sFcJeBxC+MjbbSVZ
RQCXNKrAcGPBI+rtumV6RLIepWeO2rhl91hOL//t+wx/sS9U9XUSd/h+24auhmpAw/z8EQTQ+4Oi
GpHS15qpBULQxmNezng8Tdb9KD90omJa5tHeHR2YDGagaYCioIe5jMX3UyMelAr16s5Y3gbFZW18
z+XPnXw9COcrMXt8h0QtnFFolgbVFudbEZcbp5K9ZnyM1X0lPK4PaXzoPdWLb0VZmVVPtwDj1DnM
SNMnFGC6ehcMnpX9iGPBFVkEwWlv3aVlo3RMnvquAm1X8TQ0ArNft8qzGArnRzHjncxI3sLHTXYc
uuSFZb0Zr5IUnxpMekcE1bXc7COSsR0CLySet3w9whBPcTO3YNfp85vU+CKhOjQpRROIVy+zjDBG
l1GRwm5IbzVPTecoKAxE/wcnupY9VNpfUXf4Lu3zk+UqggvF2mYtwPhS4XywcpqFEXJm5VU3OqX8
ef7Iq4z1auug0cBEef7iitJFZOYIogINvFlgeYNx2UiP/94bLDE4fxPlrVZbOvTBsIpunw7otjCN
UNSUt6p2ClIzKiggUCnE3yd1NUwyrQBMqjrpkb1ox0P83O3ocfpUFHZzqXrgO4ndbeFW9+iMyl8q
iYHWs4KhqihQiMcnC7e9wRDlS9bcEOs3MwwIB85Tzg0huaVLOkUIkk1BUrzoRC+zYweG6/9jtA27
EPAub4nFeSGflrSiNbCyX9Y96wfN9vkBt9bJRUmwK/J5azfJJRpnUM1IQhrIQAvqbz71Spp5cnOM
ehGT1Lrl/r2EUJK3lku7tu1kFmPtg1feaf+YoqxMtyvoxXRQc6fwtjVj7ZA6S6byV704HPSqa9g6
6ruR3mK+jq32V4b1PCQP20jrOvhHOxCYeitagKdpENQQzW8VpxiIK1V2nAteT6sgcHyYSqvL6K1n
/1+cubGZ+QUq/RBrQ/LND5+s4qkQtVOvb9IChItMDIZP4xlEOU43OckTs+H54F+2mdd7jFpSlJ5Y
9xkLPM6u0DpXTC0TSg1cNrcDVJbOROxw51/Se0ZnOR3kzBYdVSs14yY047yWnIkFlCboBYLTGE6D
x+bUqtcZqIvAkC9MxTHn+s6aF1C8fclorgzYnWJsDkVwF4hiYuuyIA8ONmbkpjE/6K1eyGpqJnOj
sTq99EF1x4N8z1hMdLim4vkDer6A4rSDzAqmixuAyjWEdBB906SrVBNE/lcXbAHCqcQUTQlpO4BE
Xbwvrfgoj429Lcfqi50VYv1ZM27/s8bUZrUGBptfPbuYTrOrv0USWJcHF0R6rh/Yg+g1RtY8LXwD
WjjB7a+bfFDHqq1iBkMTzpDIripHsgF7T90aA11Sj4I7iw3OFo9LWLWxJS7nnaoAPn0wFUTMjyMi
gGykdXuhMr5YarM4fXhVPRueYIXXDrElKPeGIrWfFGEOYcPCpleMP46xGkijHV6j1UQ4MVAoJNOq
hXfUWjkCGwmENF5DqjtyQE10Y6cgbpFdp0YyQv8hEJGJwFv2UkTO8DAFaqboQPCdcccGv8JRHo0H
xlfEUsfWUS9FWisC5MxvVNROHSKsqXJL9/RrdIquwl/BQ/CJ7iQGJ3KTimgTOVMM1XboLaaxv4cq
jYfgasDzvhoc/Plxeiyd7oIcx++d02KciYg9b80RLNeXM1IyJGYq+VjfXD8Q4yHHhHnBDrId2tpB
zjebTdhWnQqE8DI9tscURSb0snJHxKiLneTeisoy2Hpt4PHpMgPp+DwrsJ5SpXhKeUElTCuPnXD+
OlUCVy1YPL6CrcxidHrEgMrKC2P61PYiasN13UDoCvkrFv7hdEMrE80EczlkOcw7czcf8ovRQS3j
/5UyX3edZzBOFRJJJUM4mUj8YIb8lNny1Dp5d5mJwqqrh6kqn4E4jZimyIjB6I3iMrtDNTKymrjp
m3vGYSEqFRdg4U731mVVXdEnfgqh4svRVfBEn23zWt1bJ3GR/eq97iwXHs9vsWJNUVJpxm6lhLU+
o1s8AJ+ew3KNjOFB5DnWDevPMmIg21u4nFWwofAEFeq1l6SnqLzVRAPSRBDcAZNlpobQIyDC7HOK
aa0N+JhELRDr9noWgztU5rocE63DqhHdt9sf8rgPO5yb5iES1rutPTCXG8QdJjTqLUJYQfCE4bOn
HNNM+/zUuJPLBjJI8k7g+batF11RbzfIx8XbCgxIhmrQ/Igiw53xidSO9UXag+LoQjR8Zdt+Mfr2
LVyvZj4i5FB1q6+cYrZTpdxZoAr1RWeySC7OUQxU0sIEITx0ZCIm/TqRKjj5GBB7TI5sJJvo9SzS
Qs5fIC4BZmELgpl9/jAO/reMPNej5G1vl2D5XvNei8uNMZt1buVQjg605VaVODrmdWoGG2wvapdh
P/j9EfW3yr86rQVUlc0kL3QIlNYPcq+4ZvSYRReq1O9l+qjTK18YF1g/qc6InK+Y/SqorAhbFl9K
nc2qSLK99IRcMcitr2snd3zH/7q9niJIzncgsFhVJgVklKKww+is2okL0WwjgfN4fYMsVrIsC8WK
DKxkgkxk0Dy1qMAbtGOXhHYvYlAXKQjnPcakVmZwXGOlMN1u8IzgaTbsrHzeXjbRKfL6wlmI1OpR
hwsbYLQrbV8f1UOytx5H9I6/PpwFSi8wLT7yT0vJl/NX05JD20oeo2rchZVoLs3qU3DheAnnMfxc
SzSfLR2qI36x0j/qNi/htewmu2D31DmCJRT4ecI5jLqKk1n1meMNX9tMMFXuMv+FWgxH3Iwm2i8+
EWAE7VjqCD44mgxiOdUt9trRSmztPrz7f1ghhHjcLUPJaDhbGfC6U/HL32Mm9yH8VrnFA26FwhYa
0c69vl4W2khQ1CAXr47jiGGfXnZFDvRHjtQQ5ochw6G2rojOQGDSCuc3qnaM1IL10Mh55M7xYwk2
pr7v7IKM9tQ9bauKwEkp7P8L8aZhqEy1wmKm4K3BbJ7pIRLWJAp3jHMcVmGGqqIBRDqED6x0Iboy
vXDCTC0WlK2EtUgioZgjWwhV0NLS2wJ4NWZPs5q3+/oC5dYgvNBs4rBiCepVIgY8ESh3+1C7MZxJ
gG0z0tBOUX0Zle72Xgn8r8I7kTkY0YEOsRhRDu01Vw46R+n1w7+fdm4ibvn3YcnnWBTig36C7Vdc
3ITy13i43RZEZFR8OqXWorLKRqwV5qzJJ3YTDU7Kp+ionrQbzGTZ5ft6tw0pWDuVcxo0pZJcTRBJ
1WK7U3bViJG9eH6BSXgbaD1GhLIqmaAOUaZ8ka+eqqpqsoBCi7nn3ekvngOEmufr4pKNWysfRXwh
q6qH+VAqyqt0S+FLMMreMIpMM3Awx6hNqzFxU1RM8A9SnSHYT1iYVA5u/0zTAUHuDXmfH9ls2/QZ
5Iv7koK8gdWwS66oO1gkF+c3qBL6RVkBtFO6o6YVu6Rp9tvbtaoXi6Vj/1/IpVmzOYPRAS8i+aiM
JzlTHV89BKFojs76O3wBxLmHQIr8Wat0FgxmHcjEZi+GAvQx0+FjYdEFFuco5hy1i6AOYTeo1q2R
22sP+UHds9Se5IqyK6JN4u4asZ5rqS9hBQvjIh1vEhHVq+D7PNsFKZoJSwdh6jxwKjSyKkRwXVq9
A56Xi6cprvOwJzILkUgjQauxUzWN0xSCUJZIDO4BYuLqX08lQKh02dSlo+cia1k/ZhdycBeHdJBS
eVKwE/VftOL0WL38KfgVbbsQjQm8sBw8RbW4RdOM06DHiJ2yeAi7Cnkd3SLO4YmWj3MFqDaZZwxR
gIsrnkZC7aL7ue0IVm9di8XjHEHT5rTqCQDisqnsIcT7SZlu+hlpIZJdR00k0AeR0nH+IK2qojck
LF+sfa+7C2OsPasTFemIQDhHQLo6yMC59LpqsrozhspRkXXaXjmhJnAeoMlSIyMMheU5Ma8YSZEa
6dQjS/vETv95G4597V3s4LxRPI+LNPpyO5nIqrXTLgpjW41nZzAu6vhlzgtnrFFcrNPDNiZbpy1M
7vYwJSAJyE1I2Mi5W5L7IXel7ocil/va8hIR54rgTOJ5jrvYl9IoZZYlPwTmBZnKo0939SQqahHY
FF9L5XfJBLMCDqXOFH5S/bvtVROYFD/cySq0aA51fL8IriQS2blqK/QXGAls5UPNDupCKzj/kNa5
1gYZ00FndGcXjNpIBPoHa1/ggS0qTBRpvM45i1yK8q4HOQqy4fSUeNGXXLab7+SkolNbj21DlNUV
2DFP+BLOCDjOzPtlzZ0BdkdS2JqoH0WEwfmKvgNzQxfjgNKNo5o4bf4UlKKWFGYnW3bEeQplrA3S
R8yOvOwrS+fUF/NefgGHnkdElKKrdfoLleA5X6qiBT2vgU2K09jVFTcIv2f5tao5WvSth5zWcMgz
gcoLTIrPvjdB0w0J+Hmc0r8a28dSVNgp0jye+MWsmqgIO/z62iU7VFzuk58GUomszQZ0w6KX9Lon
stAcgoIC0+ATOhIarYLOmHABR8lRpNudFDpN1ttW9nXbVayv2xmIux1pJKEGSCqhfOGdj5JLEcvn
unKfv89djfKc+ERSZxhQgS5it5v7Fg0UFAPonbKSFBE9z6rnwztMtlAjrlt8dyQOKMUH3xRTvfYl
srLP0wyCu0F3JpBJGBZ1P7B6KCFHaQ4x0WrD3SWqOTBMKcXqgUjEmm+j6QNFYaxE/c/3OdcwJ1Mc
6SW+P5VPRvxURbk9q8/bMqz2TCxBON9gmJZUKNIA07FsVo8Y7hrJJr1roICEhWySb72IA2Pdms6C
8W8LNUtjNepHximCrgn0RiryRQ9jYt0S8WMv6mRd1cIFHHeNACV9gCc0RMyU6blt6cMg93egUrr9
yFKiFJESYqGRjGcbQAWVrxYjtL3xqieWhk2cbjejCyRwSsQsP+QlFnDcadhPRtOWE+B0M7Gl6n6c
jop0akTZy1UfsYDhtJzqII7MJGhhVhh3fj24U5sLqsvXq6cWGJymxy3oG4ocolSTo96Ae6q9ZDMp
9av0a48ByKETfx097ZA7H1tD9OCZBONyZL4bRKMGpQNF1IggUEkUuyeRa6D9tPlA3RsCUH/jsEVe
vNoCHym+kNWkBRjS5Stu04toote36YzAjGCBgGCyHqYNkwSxhvwiFGWhRN/ntK31Ry00WUEUioeH
4dR1ghVadwqLJeL0LOiyNKorFLX8nnuOOI07XydHUHkeUkf9sW2rqy5hAcYpHKg8k9CPII1Stnas
3/hjbcsfCqEsQDjXSrsMvpWVyRGM/aG/InR6bksh2BN+DkLVlqQJ4HUcWTnF5BQo3vb3V+8hZwH4
JnalN81Ufy0RQw6k0d1S7bwivlFUQQX+uhxwmGBhQlssHwnK2zqJ4xTW0fRfWa1HLmrEWD/l1DMC
d9FR/DGYE/RmOcqeYCAgOED2hqtfYVDrq3pFolNVJBF38YlCGpYdkwgkv8qtcjJ3kYfnueX6B3Ov
uMU9WuoEyrC+WWcR2U9aOIA6HPswzAHZl5IbVYM3FJY39Qio+CLGI5F0nK+ZkSi2yIjV9LP0jnYV
+r/D6kO6dxaH8zemb8qYdAhx8ko2nVTWdqMWm26ozl/DeH7ZVvR1d3AG43xPmmggVJEAZtR3qXZQ
cHNUD/8NgvM4dTzgJmdizVDWYWdyfpXUe6nMdtso7Ie+e+kt9JxzOb0MGqpEhiBZvYsNDAx16TzY
1nwVipnhBIv2LiJUKlLQWpAowkzgGkTWrPjY+KQ3tvSY/0oe/r/kxHoS6yyizt3mpDJtQU4DETFS
jY1P6vYYhXytRXiOsRzWgBpCd3tRRd6DjwzleUVNyQKk1YLMQ8OFNdpjvHiPDAy7IqufwKy2DSnY
Rz5GpBR5Uk0TszCwOCj7EDnUykpOqJCI40Bw8gocBx8vIpNayD1bUD3/rGKcW6aDHnzA3C1ZNBBB
JBXnNyY1N/0MFRLORCUzRz4wyuzIlGcvDVtUSJakvpHaSpTYX98+jXElgTYHrOucUfgoxmx9E89C
5fYPCxj5EhxZB4p86OzpbnvvVu3iDMcXdKl1byZoEGCNhbfhuOvr1p7y4zbG6p4tMDgj6CIy6HXM
bntV0DoDyN903Urt2JojR9PEhTTse+/8ygKPOz/HKGykNGUv6w5cQOgYOkw36RPsDXMsRHdy0fpx
ZycSqV2FabqINNObDB1lCDS3vihfLALhTsu8jacplwGSmr3XkNgdiwhco6LiPpHuvSZ4F6dyF6uw
W7ZRLHBkOJGHWW9Os2NMt+gjcCXRS4ptxNZGcccmqriUyUIlAQKy7KITefRYHjrMxar3xp2oMmL9
zr5QC+7cHOVcSaoQaAkCOqhBQtfCo/TVRKFpemqew/220q+7/gUcd4YGhoQBywkWM2+RC1ddUC3s
lE86JqkiXNEcs13gihgeRHrC+Q7cWGc99SFhhSybtCfxMWoF/lekI3wlV1ZrlRoGwKhf2+SKvSQ7
2oNhE6e9K1EjaX6E2hFMKuAqQ6EE3qTctvW4SeUyW0eVPtboLZlFxN+rF8QFALdRVkfDAaPRcZ/q
3Eb9Lg2i8/EfNO8sArcvKHePlOT1OYqhhmxA2uAfGnf0FBsx7cE2RSyCAon4pxbrm8wRPkBF+nxd
lV8+REq22BL+qTWWphlPA1bMqiVXimZHb++iURBQXNU0DT3O6GZF+wZClm/fCEY7Zj3obJByz210
9TywGUhoB/1u3BCH9RSKKqj/ARCDyhWD6AblI9nJJFX6oCDS16ZwEIguusFVo9qYgt16qlO4w4Hm
H7mtvQ5H/wuTO6ukIRrimkU0G8/fY6LFLrpSUTDDmlzDU3URfdv2SmseYgnHramCXa2LHnCxf+UX
u15/kaKPePUlBnda6X47SIYFDOUqv2SttOClKg/6lX6qdhG1RVxOq9a1xGMyL04tolhqTEpsW+ON
GKugHwK8Xs0rzK3add9E5/2aaS3BuCNrBAERJitCuEEenYCEzpwI1k+0RZy/M/1UUuoW4mjWJ63Z
aTS1Q9EM9tUYJvihUHumU0sn75IP3Viqcwjbmm5lJEPLHdmpbuxKdyaiwBkG+H1PPdRqfWz1/obl
284aTIvQcr3Fiy85+brbTfcfUe/z97mbpjw1kVlKHcQC8XcRPI/ZDOLEh22Qf1C4Mwpns0Og0EQK
gFK7Rugwpl7qyjcqgnJu7AWu8CbBjJK/Ji02i4/7xn2Uq+AswP35fjq9FjNfDJ+bXXL8PZpCdItY
V/GzeJz9juFEh9AH3KDsg/xSF01BWlfw8/c5e41zgwYkh+419NoI8Ex91D4SzFyuGGelJclzsyHY
oUF3w/ZnoIiyQiIZOCMtaOKjqRgAeIO6ijnuquFFSUVHoAiFu5nIQVuOOduJoHrq1ePUnAZ6u63M
IgjuamJoStxUBBAlSEtG/WamdF/RxNtGEagUfyHJkl4yEI/FxTT/SdU7v7f/2/c5uzekFtMFUnxf
C34W6mUpmpDwD1eDv3WWciZvKnUEUl4sk3yrnYa9/0ku7TrATDLWpS/bw3OuO9sirW4MKqI0VMyC
lIfP12r9VGZBASuZrRMBjd9w8jMBxOquLCA49aJ9IwVaCghllGxJ1p0OAdhtKUQQnHppBomjocZx
aaLB1NN0TfYCZfz30/xMRTsLwqdotVoG+9sMQdJO88ACjimZsHhrGoXMQquueIHEKZpUmWkwWVC0
8GjdmDtykexNTENvPRaaL76JJj4Ilk/j1G7A3Tj2dQhWq4grVN2uNmbRg06EwUReXJ/w5g9HGgCj
8qzUicABq31SjtFleG28sBx3uic/tpVCoNoa+0ULxHk25CqKgDhbEzpWBps2t5kwRSdCYf9foAxR
NlCfnQHKFeJArw9+L7rS7uPnBCxGxg2LaSBRvC3a+t1goSDcyRO1nSTNMmRjbWmNo7Y2eJtvDFva
1/uCOKIgpWjzuHMIVYy0NUD76XTFdR+/iFnvRArP+QhlaJOAajBgbW+cEDPB1Rr03XuWi0Jbmjt+
3l4/tjzvrjqL5eP8BfXLoCp9yKOgvXn2bzqkg4zqloom2bN12cDh0wFaO8V1TZkdJ5ek2reyZjfo
yJFQktoKVEKwRXwKQNcY2WwBKDJIN0mgH+VKVMwvUHU+5O9nkj/SBBBSdDegNqCfbSI6AkVicG7C
MjM51pkYBiLgzbWcvmzvvMhy+Mi+UWHMkT4AoEXwkfWBS858N+yMXQw+PdG0SqZHW/vPOYdQBkNg
RJiewUzR446oY3Vk/APbQok2hvMGgTIlhcYWLZ4Kdy5a8HiadtWJ6GoFVsOXfo6z6ZMJxaaORp3R
fNBGO9HufLkQaLJwizhngPkqo1WbcAbghvckG5UuGIWgg6X5/2GlECkc5wpqI2kbi5lonlxG5CnS
BcX163e6s6/haz9bTR+imQHU444xD0QnTbWLK4wraLzaZo2bItYVISR3fQjVTpFqHZDzTUKRDmTl
ZKaHfIFPbGuf7ayjyDX8w56xN75OCFqiObvFAN86n3MZBdzy6beU9DI/BJrHxlJHO1Gb2WrYWyNn
PLati2OXkq6a/Qjx4eCXsa8mWzv9niTeTsdphzZ65BH8WXDLXG2cWoJy5lxWKg0bVkspHSimphR7
5Vhd+ri8iAvZVkuGl1icTStROzBOUHbkpk7dP03Rl7G4UcdLvfwEzkxz8qgwF7nuR86Lyh3zphF1
khEDs7B6R62PqRntWtG7fN3gziCcdeemksQtZto5Tfd16I6dtd92hqLvcwYdmXo7JT7q5sz4SxRd
1MFu+/vrXvDv388/MsmMB80oQdP14K5+6MF53gsQRMbEB77rPpZRY4QlivQLZkxg2npQryrisq7N
j3F6LFSNf3X6vakPjQyJ8sayw+YYlKHXi6hlhEJxHkLJy9DPY6DU6uvoFDbETkrwtp3ccR/tRE1h
om3iHISRql2dMjVLWupOhTd2ka2MqSfnok4C9jp6f8ifFYLzCu08/5XbLl+Ca3VXgs5DvQpRnMkG
nf1XsZjYC7/XKHkETj2IFRQXCfoDzUdQljQCmnPR2nF+wG8ypQ6Zc+2qb8N87LU9MT73vbttSMzQ
t9aNcwQjOmnbkuXPNfIw58eu3DeN3aSZ7ddXaSsQSeDaeBpllGYNgdQBjKjo/olvhvG67QUYAs/D
syfrlZqHKWWeYXi28qdwFFyMBNticce6padjWzf4fpHeSwHKDL6nQYLZBN72vojE4KIBdZ/RRPYB
E5kXHQnsvL/dBlh9FSnoDwfRAqqJ+dJGf0jCroyReuh8mtm91n0zw9BRJbA0E8mOtUB0BVu10AUg
J5Gc1pNBOgDK+x4ZtmvUUSNVVJvIjTIbFV1OVhdwAcd5uslAoGsGN5IT5D/V6BbUbdvrt6rLi+8z
/IUPkLUubEOK7xf5JxJ6al7bYyfQ5VXjXGBwTo30GHYZsnYETX6IkzsrlZzSxAC3vU4eVGHqWiQR
59VmzH9pgvBVIz7p/a7MYzusBQW1q9azkIhzalMzNBgLA4zZ/IqKdqrXdmpdN+Tr9uasX74XOJxb
k7Qg1GOmbK/pXZZNVq8DCbldlC6Al9Nyg2/biCJ14y48yVyTKR2gDn5y39d3U7Tb/r5gc/ggRpJL
wRQxc02CHhNSf8W5eqn4wroZgRh8AAPENmqiDmx/7scX48TeLMYxkzBYF/OG9sqhaW0hIyGzxHdH
0Hmv+IgGTZNkTnQsXe0qtd0eySEDL0vtpV9Vh73MhHE7kZCca0hQ+z5kLInMekO11O72sdvb0hPZ
p9esIyYI7ex5e/tEkOz/C29hhuCtVAkgdfNAiy+JiHhTpPA65ypiqiizXgBA26NczI1DW8md/ELf
B1jD8mcv2R9irQSD458ThG96bQqNts30uoy9K3uN4x9xPz6mnrjBdl37MVKGsllbMl8oGSkpjSUD
z4m0qXadqTmZdVP57vYeCUDelUdWVVaVKUCyOnILEEuk7WXysUgEpor8Jcrr83ahCfXQz22R4mCf
dDuP0NnGrqrysZN2v8nO8Y+7bbnWL/0LSO7kTfzcJGEAwcIjBT1Wsfd3IyqEFbyZxY1L65p+lo8z
LqlWSpoXAOubI9J/kXA2i2ibOFPK9bQrsphtk+/Fx/oSbcMX+h2s91Z50TFDTLEjtxLUaYiE4qyL
pAaoGdizSVfQUvA/0q5jS24cSH4R3yNBEiCvNGXbt0xLFz6ZEb33/PoN9MyqKIgq7LbOPVOhBBKB
ZCIzEhejWUr4XbpJwu1r20XfJQxmhR/+txY4vuHykQ3k4WUUKFtD4RoOWkSwKW9rQ2932+665kmf
HInXyTCEKzjQ22Ruc2AYt1kJ7U1H34GXMASw7x1WuSVGwvxfRGD/wIQ21IExUhVvqYJt3RyNpUFr
fp38b2ErOUJv0eF4oSd7U9s28wInmInYXCkKlHG7jfWVLY1rJfdSCUQZhhBctJHNlgHD2ZHwPca9
N067UtbVsu3hP80QEyqRbutpRQBRtl9n/aHI/OvusB34XX5f+GxKWzrN+oLfR7UJH2Boqbs0+jLK
lBgkKyVmUQY8DPfaBBhDfay6AxKRRiUJymUQAsGh8xnf/jk2XGl9Gmd41HQqIgkXNjF0dD9jghrV
0Wf9a7iwZK3Z9RQYEYQTx+xLbB8oOVzfEX4Ofgu7VhgC4YRJ3+cY0YtqkOSGjj4K4RyjOnXkTpWV
qG5z2wpKOJKmNRKtp4Aij/y+mz4uuUPeIRVeYlLheMgLiWmbzrbCE86kUQ/6vxNhi5n6AwZPBf0u
Yecx+v+7gqWjepRhJhSG+lnCErb53CoNHSuPtrFbK3cDBGesQPKhvrV6v6AIqxcOg0GibK685OZf
zfP5U197XKW53GV7VfWv+8WG7/0CJyxeMI3LRFvATe2pROvSfKxksx03XO8XCIHP1D4PCh0qoV7D
O5txpYbKszUc6JTs6layfBu+sMYS80HV3FF1jJbKI1Ai6n/MBF7XPCfF++urJoMR+K3Szb5TuEmq
ujeqf5Im8CbIcKhfrsNs0PQv1gihnN4tRY3OWlhD5xMme+/TWlZfxRdf4IVfIAR+M3O1q0sCpw6L
zkvQbZUs3limX/oFIuQlTq5lRR8ak+yuWyZxO1sI61JKOgjiYQHNxmuNhwZjxIe4lfj25i6BUE0N
WS9qv8YOq+B76kfbmA3Yhgf0pymiPv5DZ9Ch99xmknHOMijBnkghatDwZYyLfxLrVJuW31vvGvbh
Dcu2sogv68qieMq7ZAyxbC2jh0blY9Dak52F3nWYrZcwTHW/rBw3d4Wz5LWaGMZQefpwriHCUXZO
Qb/0YY65Mt8SqNGqwa0xfpegcl/7zRdXqAL1pRq1JoaZ6F63m/l7hRd59Gj6BkpseM2yIdmzTR9c
wQnUV6VWE736YF8+1OldFzYOqT5et4nv+zWTBO5Lw95GpSdMqpuvhBXukn29DiAxQmzaYZE965mN
nWoLzzZOAXFyQ5bL3dwXtGlQhn5qponDva3WqMfQ7CqPRRi3bSBPVO6bg3rUH1GJj5fmN2TDMRfd
VnUDR9e0RQETEpbqVLYa7qSqcrSQOFUp6UDZ2pY1guDfpCyreWBA0K0vVvgtTnbXd2XrrRzjCVUL
iRhLpZiZ9esBmouMIrEW1174Qe8hwo3ZyTsU4buDS1t/vuHtQbJV2/KEFaSoqovWd8tcSkDOFAKJ
8YvSZK4yPl03bHPhbMZMpIIsRKwCAaldV0SREtWeDRWgcXyO3tLkjJW7IAhbY6ToQysSmIEyO/0G
2S08HGRONmLSL8uc6U49yN4ONjcLJRSGbWmYHYiZNb9uFiLvpVRMHNLoxtprXo5ZbTmyadNjeaOc
uOzHIu0b21rHNaTAPUwlRd2nIPLRRaMBF8XOUX23oPpu8aFaB1lY2bgUGaLgkaghUkqFANGKyJPV
1J8iorv/f+dYGSUW61ZZ0oGKAKEa7WNUFPi8UCR5hq1Ycg0hBF6zVptMa7gVxfdRf2wx6pPa9xS1
So31l1DkV6/IlQzNEjx6oEl2Z0E6c/jWq82hWu4XWWPV1tGliFEsE9+AxBKLDwq9pb3JgsJrJo6z
z1BL1vUSztsGwaGFk6Ok2hAcYKqrjtZ1XHqhedab2wm3eFa/v+4BW9tDOTH8iyG+W+ikm3o1jUrP
okiRqDfMLJza/jKGd10pgdr8UFpjCa5QpVqFujvYM6OdXt/1+8BrmNPv+Ij10LO/X7ds6/is0QRv
mPq0JJkOy9ohd9rgsx5KDo9ke0SpBVMvoCupAcBYjp32vo72pNpft2GrmMpaG8GNXIV10WhA7ToD
Bp+1xkc1WDftDW+4zFxZQZzMHP73FVRc15pqB9wcM3cnc5+YltNIJRX4qovh1dog4bKINSsn7Qgf
SDHKxedK8sHR+q7tgxc+H+8tN+waTbgnpihdkNeCTXOzY+05qR4WmUbcVj7zly0SLoZZa8tGD2FR
iwG2vHE+d63vBp4y55tmj6YkiVtLT5HACkEB4cW4gU09fR3ShDJwv8pfQzuerFFlWqb8339lx8TS
TGPuJ93kp7a0zl31Hn25YDoErRpE0ekuJJIvaJl9oiSnMjZVYFewL56d5YU/iARHyBMnlssTxLYn
k3iS8ISo0BkSZcjiCPaF2uypFcbVoQDq+jHePFq6xkxGVPb7uPoMwqZJEycwCfL76b0Vfgl0SaqL
n5vfdmkFIXhhuxRNHIeAMCOIPdaWn83vo/xrnx+vmyLDEbwPtTSpWtTA6XHjBawE1tepSiAjmEtu
cwmS+J1Up1mXtz2QaN05dovL6R3FTDxZp/nm9l8WTvxUGqMkgX4Mtr9XQjcMLc9GH+T1NZNBCDcR
samudA0gln7PsltTNkdN4l7iAJolyaq0G/D7LBkcXb2r5gK1Lk/XjZCBcCNX18OUzaOCjcb1UCdH
a8rdNoZCSCVNZMgWi/87VjhBNqdpnAInOWq75Zh5uB/eMZeLWhCnRF/I/m+XT7iSQjOKg4EAcZme
C7q362+97NlDZpRwD6Hn0ugTLQWEfdtmD0r1z/XN4afuyukXJ82QMJ7znsKEcpx3TaC+Y3j1qJvE
HxTLR9+VjxzB5KDNS8I625ff6vQIdFD2adJG/JBWGGFQfjFc7JenJk5suuaetyU10odYHiVesVX8
alYJskAWZyAu98hDonTwK/Q98E8wRSaOKfF6cQxNE4akTkwcrbltvKY6TUvoNa103NhmVHRZRl1g
iLIdKVQlYRM6u2bHRgkAc2cbY6cxb+kcejJ3lG2bKOehVWExoO8GMhroQ4Aq9WdzeWrOrcdnTjfj
ba06spJc2UKK9KFb3TjaQERdVDmfZvt9LhPK28wK0NUqCtSh18nUlBjc4TFMa8HEQK4Zkvr5vnyh
9z06ipbRlWknbn4+rSAF7qjxTA+FSPhHHITunJ8CaEJ1iWvnH+fm+foZ3/4WWGEJJEJVhtHSDFjW
LZ4D3fTEnqZTeySH8SDThthMJ6+XUggnqBJnfTRjKRN8d/T7fN+iJ8s4yMUnJcyoCwSC0DKfpgxG
qcs+SQ/SpklJFCFmOEiwtCxrYUiu+HEwOgY552HhtKEkNb0dtl52R6zX7YbcyLqFG1K59ZfI1Zwc
Ms4YT1Qfzf/DnDuZXQJjpLNmTHkAuEj72CXvyuJ9UT6Tyf670MXQf72Nza7L4HK4uMwWk2JU3WGz
pDNAQgxiA3Kkxc0YKzAkHr/k0WFIP6It8/rJkUEIvDBndCRGDh+YdeZDmtZpqthv0ty/DiPbEoEL
xlSlTcDjiLa03YCFbkE7p+31e+ivSyySnBpDoIJiGWc2TFi0qgxdJceENJnS1x/I1NRsHbLkzLaE
ResaXV0iggxXUO+CR8XJeReoH8KfS9xLvGoxfIswuUX1C6awgnk5KZ2hKMiqWfuxv8fjksOm97Yu
G+7FSeX3EOKCIywfpXPdxAFwFPQ5GPni6BAPGhTPboi7hAfWpRj/KtNc/gN/X1AFTp0GpW1iC6jQ
Kuct8NN5xEA73eFS1dFpkYlWbLvjBU5g1qwmQUlQ/OSFS/ytAb0GfRI6TW64yWDtr7v+9gn7iSU+
4ismRAu0Gc5i1pGP5hsHfffHOpDNSZXBCAlEhge/MqEwyTJ3U35sslMxSujoD6HRxRSBWBVbxYje
FBgYUp4Qh097TxDT1oU7ax6PMqu9rMJ6+zRfIAWSVfUJH7scMosUnxqmYw66hJv+cD0hUWVrJkRM
xGSlnhdgIp5L1u+r47hX7ipfOwWOycuppb212wZdwPjfV99wVRw0ZdFzTu/fh7ZH8Sh43d/+cJYu
CAI7VSme0CcLSSIMzOUqTIGHHpwoc+oj5gd55UcJnLpJGBc4gZj6acjrjId5ZjBgFJxR+cVcnerB
vJ374inSPgcxxmep9HlQpBlT2WIKZNUin0TpCFOVQ+dNXnDq99PH3E1vRu9L/E3ePCfDE2gKBNVT
wvPmQ9PeW219rmkuoYs/HLLLegrclDfFYOnVqzcSC4UD2sH2Gz+6m0vodmW+XBpWYpSYxEQbXTzp
CdrB2uLc1b5eScK/bbL9aZCYtEznOMbATSxaFGROrp8rvDmE0b55wzAF3JAXHIGdrMXGrZ9j4Uj1
UI5nTZYw374ZL78vUFFtzrGadbAjbaqPGE+eV7UXL8WBxYq3kPwUqv1e6XWJP2zyumGiU1tTMYRH
7DtM4y6JSGiDc2fc+Lmr2KMTSylwE8U0IeOs4uUOgc2vrBSq5tB2PS6p/Ae754Pv9EP+T/SRfe7x
3Vv4OeaJe9rxOnNs+t0Kk/99xYRUTepGNWEZNRK30o1doZqyHMxmQmSFIXChXpvtMqE+3UtH3Z9U
lItHlktM2Bei5V7rD+UwfGqW7pvKQoe9RdMfQ3MvyypwI0LREUNysKxjd2PMD5Ms4SNbQpH/ljQv
Ex3mWTS+7835oQMFX98lmWcIlKe2fYPEPyD0vvCRd36X2K1vN+ruLTAYMYWhNFgykSS0OdankAeA
EVKnQ1Xu4nT6opWyFOomF2Gs8P/CCBwRxF2F2aWAaYLFrbNTE5ypglF+ncS3t1ftgiOcJ5TmKSPB
gBpPye/19sDKb/UbmjixUBcI4fgkdYXBBB0gKKZUOMwmTmsMqlMqscQDZGsmnCHUxgR2NGDNJv07
qw6Upk4U7oxA0qciWzLhrBTNFI2xwSmoLNHLe0vs1AuohE03DwwlEM21IcVmi5VMiTWXE+VsOtiH
PEKro4xwNqOhC4CYga0U1jLNYIX3rwJmvudzGwf0bsjaYLbjhBWSGPDHZcPmCUjTN15fmJ6aM7Nd
Pq+BeMoxupU+Om1u0ApQODtKmjWGHUNaeFIbx1TRPTBgqkxXyuLXTX9b4Qhnh/XQUk7QiIWEr74j
7ytMeUFI51LNWdzFd+td9Fh+VJ/ewD+Q7YbErEF1YgtMyoqG2WbDmRSqshXElNPSiTWJaZwrf/u2
XoGIXGpMZkJTWEZRbF8naGFTvY4cmH1nFRAMX2QZ2O0duxglhJJW0OG1KAMe6Q1v0b+2Kj2VtqyK
afuD46dZmBb/60Wu5sSuRgNrxwWwMWMMPYEPCeYYdKjFkAVh29nXFZjg9tlg2siIAUzFoITXQR4n
Vhxq634pZyfJQsdSdq21u+4dfPf/vHG6Krh+FneImXIs5Gw9K92LXrw085MSYTqr7Bt7m6BsE0WW
RMXHi0C2GgaXogwkw8tu8ByZtzGR+Lns9wWWJVVEMkiv4VO9vtXooylLWW7+PiO2ZWHmlIqI9Vdf
GIbE1nUjR06ZvkBbJEu96zuxnXtbAfB/wCpq5ANDxzkAQPpjdrujfijd5mzp3gCJ08BRnfi+MCSY
2zZBYhZ198wyRL31GQNA5pK/Ubfdlzl8zLtZcsNuAyDuUS1Do0xUuQ5bxWyiAZtu526Yf5mNN9UL
IFH5H4CoZ72UbRvGJtKvpvV+Ib5R3hb9TSuburt9Ja1ghLM5hSVqPDo4F/2MkYM7/soE6Zzvk6vs
jQP0OSVB1uZFsYITTiWZkmZRSv5yzA62vTP5JGEFXeofrrvcJouiCtCmFvJDmlhQ20ZmgSE7FV4v
+m4/ZuHTSInTYFj238EIl0Nk03GwLcD0yXGYvsbfWCcpfZcZIlwHptnWEVNrfjZtJ2TvLWvX1qPE
lzep8rJa4qNSjyrTfKgAUvPZOXmK4aMjRp+26No28Y0828/Xl23b6VaAgtMFlmmbOStxOvHmDZnz
c+52Z8PjfRb5jo3SOcKSVRS1bqsZAm5Ri30K0pNRQ+whdtOqkUQKMhCBRrOwJa22AIRUGHWffBtq
lDdWy1uIbbV0nJdWXGoWEUl4TtdTtX0SlI41y4SIN5lthcDtXCEk8AFl1IBQ2+U51of7KZC9nm+n
b1cYwpUWTk2+1AU8Tj39V/TgWgV6pi0HFQKHYpRszSbrrOCESDGqg67OTZiUj6itV/6xjGU3Jvd0
estNvcIR+KAiurk0IcyaUT4/Ho03yNxhEOtPWhMrqIesUhdDw7nBoJF9Ebdns+l218+mZKnEAmrS
1omqNZxwUmiQkx/9POxU81tKpcKKnOp/C9AuxojaL+PCsqJk2JT5sfN4fUOgQ4VF/c7FI9XDIHs/
khxPUfaF5fpIMgVwSac5bESXQ3bWK4nekAxE4ADFJiFBOh2FS8W+WL6iQDcJvl/foG0INIlggput
m2JvUlkkLYa7AYJYz111UFFgYy1fr2NsU8AFQzieeoLn2MaEEwTJB2X0Uuvd9d//wwVwARAOpIIC
3HZEdQvqMZRdh2lPxS70433xg3+ByHUBty+4C5xwLoeSTCnlTj2UxzQ+IrujLGiqCd+xIJZQjWzp
hAvbmiw9ixJYNk6fMevWlEkqSrZfVI2ZEjYCAqbQ5sYKT8hQarKkvAxCuJ1Lqs7lOMCEdnGq6nn6
PFeyAGD77P/ckNf7YXXHmHkUGLQChMHwdpz707lijsGHIVmOxUdXyqJpmU3CwdTCBEUTPU6Nqj2q
IeaosjMJTcney9z69UNoZVbUmbkS5dicuXKV+9ZBjcl5TpwaMiAYu8SvtlTzrx8lmWH87yvIKmpY
k86AbPOzOTh59IFKpUn5hv/O1JfdEuhgsGO9D4sWPu0uO+JiMNGhOnc+3aX3sshg+/q5QAnEgCYN
LS7YqzmRo1hOaP1IjftRdpFKCEETCCFGhWw88FgtIh0GeX+erIPV3RpJ782MuX+3QwIjEDOEsiYP
4Uv7jiTnNPyiDY/XISSkI9aWK5PBrFoBRN6pozfaeeg3g/b+Oohka8TK8qRscn3mMZum39jFqUVf
ZH5AXe51FNkZIpw6Vg49mpCc1ym2hmu180GR9Ei9yu89uqv2GCLx8TqebOlEYqCRzqwYVqnL/ZR/
b6VKaTIA/veVPXlnp5XR8QvBHX3iti70sL5HH9sX6vw7pnfpJZTwh+j65yEiAidM8dKR1gDksNN3
vNCpOaBm9L/gepAVL/Bfu8IORGAHtEizxFSBVlp3U/KORu8Dmfab5LgSgRWWoVysLOGbNN9SPGxC
YsPpUP2Y0ttKls2TublADQz3RI0JDlg8EyWc08exvzXi5pSMh+uOJ90lgRfijFr5aMMoHv/ySQHp
rfr8+gnsKV4rQZNskvjGkcQRs2seNdbVh9j6QQene1MPKbJt/wWmYm05nZU41WrYkwWpl0bQkM3C
3ZBlEoKQnCextryN8gyyGrCkTD5ElmfJvuFkBCSmQ3tzSYqJk2nv5tlr4XVVHG133Glu6PYWXtWl
IvOb/m0jd2wxVClbopC+kWBCRdUWWDryg+VPenXQ29K3c89upU81m56wwhL4qDdQZrRQJC6NPde+
jMBIAVS5qdNlTuBgOAFXK5WQ7Ovd8BtHrEAFRmL8y6tLYSD6f5v7IciL5F2kRdNdlJLsnAYp+coo
iT9VIw3fM8PQckdX8sHEK0jeVqHTFTRQDyyYSOSGGHhxGzNt+FQlipp6jd7Y9cdIHywURWdNe9T0
he7wWGW+YZwRVFwu2yQwXbOUkF5LkMcedtoLj4MyzKiY+KgutJaeEPIdZeGQbLME4rM6Le6bGOs2
DecydGJ6WKjkPG3y3cooge9oz7p4YjCqoYeif7EVzQkiv5TdgzJLBLZTFatphwgwWXMy08iZbL+T
fnxJQERVudlU8rnWAGIlrZO3DllUv8Mj5HXmlqEI30cDpSTrQmyKHfpJf9cV+5xKyjY3Se6yKaKu
HASTolLjCVKjwNtcbpzxlOG/xQodkm/Qm0AFkWAFDWwdk4PBoxUe31TMT/saygYAbrvWBUII5Rib
FUoaQKTZKVZSNwwOcXtrV29K7dgXHCGGy6e6syILq5UrD0r0Lir2nSzC3r6tbQaBPKZhWLQoCVvq
kYKqE1SSNd6/6rPRznzqd3xMpu3pMqbh/+Lf+fInmviVH2uzWoa8/bVKdxRTR5YDdB8gZFg51Q9l
j6HfLnnTF/LFwNcX41Wcqof5xBivCV3072WyOF21gzr/dZ/bfHaGnq7BKLUMCpGVX4PhkLGcajrv
KUDinwf34T/s1sB4i8zNv17H2jqlTNVtTOExLVMXNQ2bxsj1dkCJpDp97rv7jF9vbxHkW2MIF0Jq
szpLZ2DEy2EaP0zpQZe1c8vMEFZMhUJ6UeqAUDQvrN4bkdfKCmC2yGZthXADlGqW2REeAtGBv7NV
iD/K+gG3AZiOt1id6Ow14lq5VjqYnV133IZI9QlR/Gx6i+YjlJovGEJYYy5BvaQZMPiw69wP/RYP
C7dsz8UlatVRZIAym/i+rWzCSFPNVnibPR7NdftBVd6QNQDT4O0addaYpSzQc6rmUT6rCNNa3PtG
1qOyBfPXJNeMtuldKxSBoZs8HNvKwHNsnXnGZwotbz6Fr7K9uXcGd3GjQwXNh0lGb/xnRXpDSRUh
KuosVRT2/bp4eWv0HaO4p8eTfc+1hzDk+Fk7EY8Hn7KK820bf4KJLxpG0SZMG3FdG5byLgu7XWQS
09HDZnedcP6wmBcgYcuYhcEmhIeHnae6dugNsaN5mTccyPNiOuUNVx9Nn2UN/5s302oxxYcNMtYV
ZQ1uv+B29qF2eggxDStwIFqGVghZy8rm19EaTbhrFWWuutCCkfNJwZTS5VU8Xzupu39bqGQlc7LN
E471oA01Ut4crrxrknd9fDNKB8lyCr3ijaKW/RCFTLELYFCT+XX5tCSdt0SQu7zP62eJj2zShsZQ
LWua0GTXBDo3aYiJMRmv6ni29oZbYAFTdzj1Hm+rjDDh+23efwEUyL3vrXiAfjnIvXgYY3cix4xK
HH97jy4QwmnWIQqp0REQkEuj2i6j50Uml7cdOBAo9hCTMKaJ7XsZqDakJeiw8WafQPzfOqr3yr7c
2V4pKWrdLFdjKyzhVjcLO16QZeBfyOUdH+A4nTCBC4J57Cjxhk0eXCEJ3kCWVNXMjpO8b3/jSvmp
yz5zrXwkpn32/TrapuutwARPCIxEgbIwwBbI10/3hazMa9MNVr8vuAEZQiXLuGhDwjAmVPd0Yjmp
rOZz86xeQMTOPKq3RaMGuLCmpXMr66Da/wyhgWj4UZFJ7ErsEScvhTRobZYCqi8TJwjukjRwynZ/
fVNkjm0LN7A1mFU78nuey8f/e13ot2SHtq+dLnM3fgH9RnSrxRO4W6ugutfXwCJ73mTGu+DNUwPH
Ltw3DLG3VmdIlNeN2jEiagsohmmQ02k0/UAmHC3xZ5vv3yoC66seF/sICKW8n9saciAfru8NPxDX
lkvgAaQx83nRAFARijnptVuS4cXsyC4dEDB1+B6zclnCR2aUwAiDriOzNcLpovRzEx/nzr9uk8yp
BRLIm4r1CneBGCrb7TT6llHfZYHs1tkOShDw6yjB1KE/KtgR4xuvq0dS/Pehl6AgytEe0ZmEEC/Z
z7Jm5E2zVnCCWSMaoM2u0ApvoUj8pOdenZx+/Of62kmNEhjOSmdTWwIYldzwmRnaAWHr0dyrXoKL
W1Y1vekJF5PEFr/YyJbMVGASzbJbu2zvaib7htm+6XSLMKLbSGyKD0VWRVQ0VaEfIdTetapbVRgB
CWmYH930obPP0TK52Zs+y1eQwqEis8bqxjYKrx+/FN1dvtzlzcfr+8R/4rdzu4IQfG9CV3VYLCbk
iLvI701zb3XBXoNQpxa9KZxbQQl+p5UQD174AmJgwmP61DrorT5+y2YUMhCoQAZ3yu66bduOftkx
wQXjNk7MpgFgZnxXiyfavNT5y19BiE9FmGuP5moTywd9+d1IRifoI181JF032+790xDxtQidkxU6
K4BikfKWVLavprK04Gtn0BVHEJ+KgmLqoe0GDLJvPwQ/+Ih5y0NXdemm7yNX/aHv8Brr5m7smo+L
G1f4ZjJa17hrvGdrx0eBydhdsnvi0xJR0ChDFVp4saHvVY3cNHOI7g5VIrQqW1v+99XNOIfp1A8E
MKWlnCMtO4/NWzrZ2MXxdW7pCiIfjKnNFhzjuPweDAdmvsyy+Vjbn5orDIEqkqS3KwuV3J52v+yM
Hy3ShbnL/BSjfdwB02Nl35p/4PeLTwrEUQRjO2kDAHMLbQoZSuG/xaWDmhAv95KT7MNdQlO6wB0Q
mKhbZeLeGVJnIUhP6k+J/q7oP/3deRYoQ5/pMrAZW5XmodNDQAoiIUoi+2jiseOVsybWkGdLGUQR
4dY8xl+4GK6CUk5t3/nKHrfjc7T/K6PE14sCfd0TEr+FV7BDMexya68Mh7+DECLzINGNpegBYceI
xyG322HUwTDLyie200YXNxc1iTqjqdSuAk78oYud2aduexv+E7tDg+a5wEEXxm1+L4suZIdL1ClK
8mRSQw2oo8sy9CK2e+uhgmRa8aV8yL1sL7u4JJwkpuODZbZQggtOSpZpPxvBQ5kvkg3bPFCGxlQL
D1oME6R+5SSMvAisSOdNiAvuRzN2jeLdnLwPUYF33TO2iWKFJBAszdGOPAQw5lW6DAU2qYunGf4M
zGv8JqmLbC7eCk9gW1I0vVLxW7/2R1/1Ux+M+/QNgi5Pr1m+XSehDE50vx3mFZ7AvJldNmlgw76w
Tp2e3gXZJ4VVTo3U8BtGT1lsBSVw7hxCFz6rYVoPUfDiCEX/QJrl3kyzrDAEpm0ZtDlafu0at9UN
dKcPil8czEcMNOKzI9zrziHbK4Fuk9qeyJzCoLD/2odfKtngGv7//3lv0K/3q5cPZl5r4HQw31K7
Vvo1m87M2ilT4Wj2S619gP6YxCKJu//WTKd3WRMjX88DalTrGnhcGZwmw0gornRue0QiPrIZJf3c
LkPs3JxntVEHFSuYQIw+Nh7TOdn1sqLW6y5uqAJZoIJat2IVNuXJR2q99AnaEPPSqVF/3H247hHb
XLsySKALLTMLq1lATMmN/Rwe4H8IY4YTdVokfeXV7tL9Euhi7lF0mJmwTTnQPfG1g37XeuAmN8EQ
G5m24nXWxfy4X/1xHhqtyDvuj0W8Z/jujrP5pkWnqnL8y2UUqGIazBEPZUCaH2d38VqndpXQqTGF
kwdo8S79eB3w+kk2VIE2Bqtul5a3fifTFDnJYu7apXlLqL5yDYEtwt4I6zDizI7gLOgP6RvGB674
1RArCQro7Yd1xfnVfog0R8ObqEwPWuIBYuWAEk9GoU/Yl2pG5rrcR5PqwQGS+Nv1/ZAc2Ve3X31z
6CFRMbcF+0HzB6Oo74fuFHbekI67MpXRA9/b31nW1DDU0zBMJmqb2GGnmAvTcYSs+aEIoJ/R9fkZ
2bmjYmmnMRo9c7Fko9C2F/ICKkScYTz1Vo05DN6ifVDn0FfNft+RW3N+ub6QfyCkC5BAfqRYKrvp
8EkQ/uAaXCbafkPfOGomSpIx6Ooo44jtk3TBEwhwLAvNoA0Mm3PM3L7XYsmD8vaNcfl9gfBYCcE5
VGXhE6e8y5Xvqr1nsupW6ZoJPGfHdt8kBDYYjwNWLNvZT8ZDu9P3/BKEpPtbVPQwifOnBwpsV/WI
jOoOeKnxTCK/+9s1E9hNz2razTl+f5wWzLjCi4p6sNtcFjvItkYguDRhZUwtbI123/OHuz0z9tnH
DJ825UO3jz3l+/JJfyfxbx4DXTm9Yu+8hq9qpajh37laFC6UKncw1RkgkzqPi0Mi4hbGcIjT4UFP
qHcdXOLrTKgCgKv/lySe2pem/mrLCoL+cLv/dAwmsEQ6GmEW1dg4XumSnpdD0Put194U0NbG3HXZ
t4CElMTaZDNMJrONAFeGo9vR/dh9yprG1UuZ8okMSCCJLCjUJOVPBvr0nJRHOz7kwX0/SS4R2fYI
VJFGbazkEVyjC9uDXrO7jLxF4Wt1cpnAFKEZJ3qc8Q0aMifC9BnLkLSZypZK4Aa117QhDoFgs8DR
optav2M9c0sq05GSnF4mkETSa1DJU3nuKIGyjmWjuEStPxVhIontZDgiS7DahAwFDGIYiqB8Y+Fp
LiS1Tq+NQ1dIQSwODtSiHKgN/xrdwVOcyMXInuwmPJiHyTFM9xt/d+/cAp/UnY+x7hAHl3XWy46u
WNSlWxlyVj3npchFrmdBddB0wDAYfHi8DjK8l02Wk6yrWEfcZjRipg6bp6VxiHJQMfyWVpKVlRwp
S4gmUm00lLnH5ulpvuuJfg5NWdmRzA6BG+JCayvCHX5QHwZ6spf7sd5f5+1NlZrVsRVLTKZENc2I
+yC0PAZUbsV+d27xMo4LHsK8fuUGmCUgySTJ7BKooiYQ2sTrHA5y8SmNP5T6P6T/ILFLchlaAlnU
wZQvUQuMxXgK51Pf3TTkS4mx6GTYRfRgpsdWVmkgM0ugDV2N56oZsJRZVLnZQHcRboxQ/VvvFlhD
nbUiaEvAKGOy05Ev7QcDkjKy6FXCtmLNSR6xhFTc+ZbQcJLxrm81Z+hvylaSQ98+RxZKItEDhAF5
gjkGpTFkL3nCOSS2k8z9k1qwR4k3bG/NTxDxdW8smFpRCgpSH7vgVNIzNH+80Lfdttsn1GHaiX9M
K1LtOxmuEBZ1BSmVkb92hCgtbWbbreHrWikJN7e36mKdEBsNRbNoM7/dIxvNlZA2VnVnam+aSLKM
kq0SH/Lypg8JpPV4UHQbxneoCZFsE+fM3y+riyEC4WVZ03VpgOVqXl4nEUMR2vTb3bxbfDxMSpOW
25UAxgWPb9/q29pYjNgsdOD1pwFycMGDtp983TUOslcvmR/wHVwBhRY6WYzXdJG6wBcO6ODaDbOM
y7c572KOwHlDZkTQ6+PeRjFjyc7YTg8KN9ZCj2qWi3E7T3U7vhuyaAe118P1vdv0QdM0TEIoxLtE
ObiSdJqR6SjcaJrKUUziJsVemx5D7S2dkGwFJCwlqWg3WRPeOtB90LXInntvMATa2MQgUNCiooYa
xa0bFe3MM3v3LRQZkh5TWqxb6EFJTu3maVoBCadWt8Dk8QQg0z4M2r6RCdxt+tzq94UAZWSJPWsY
Ze8lisfUL3ZyTgxJBmI7tFthCAeWzkwJSgU29PneONkoww52VeCbe7IzDrYnG6a7/Wq4whMObN6q
eVsHwKteXl7ip/8h7buWJMd1bb9IEfKiXmUzs7xp+6JoMyNLef/1d7F6n0kVS528Xb0fJvZExQgJ
EFwEQWBB8RqXhiEwonIYgKN8VOANIiNy3lavqIeUFaZgEdbr6pfJQ20lwWWXE3kCt29b8Pb1ygoh
1XoT1wFpBHRq7L9/A6sbq3GBia3QRMpafL9Y7hP7mJFTPj7PKbpeJ8EJsYsCqHvDtiGWgeqq1zjX
LqM0TRiy7DWTiUqaqyw72OhIlOnzeyz2nxw+1VFgWFltlyzCr79MKLxV39UddFaEz2cMNNf01Aac
Jcv0jHbcj3oscq39ItiNDA4AyrRfFW2CjFG6mZcOU1IWZ17u4hK9j6U7Jl6pBHH93Eb/Xjbefsy/
Ecwhg6lPFG19ECyHczB81P3sjrq6YxnIT7ExR5i9IAjy9rfReb04nJizKSdRivWyisrJp0Pf9s4s
cr79bXQWwoFDFBuwYs/WbHqy49rJIsGzhUgLDgxQlzMRq4IWXWM/zGbujaN5Q7TEF6wPiwrf7tez
IhweDCShEp2ZIpXTgicoCYpPyUf2cFuGorFKv4HwszAOHBaqVEvJDu4+GF5e2ZMguma1/6zFU+QH
oiXi8AEDyZpxYn4wa16rnlpLYLo3K6TqYFxViaqizcTCUPnX+NOgA2VtbQJ2aXbr8zq9cxbRlfml
BP7V8nBCOIsNCQjgldZGMI+ijDkkdK3yx9yiNDpIeVoGg1ZImH6gVqZTtKv5aVHN2VEa25g/FhTA
6TcG6H/RPCet3qDE42dq6NXkAtJaw5HA0yR7VmOtN0s9DQHV2pQ6oKlcnlTD1o691msU2a94MRx7
bpbGjaQWlEHyMJsPZGyj44TrIabHgvlLcQdbt65tUqwfilX6ZNQNvVW7PjquHa5yMtVNMG8UbPxU
in/cWsna3UmJKR9QP5p/yQd0rdstsQ+KpsTkh6rOy0cL95mbKm5UoNZMgiUnuS+luOg4dUqKwZUM
2Yruh6FOnTzDWOWgGJN1danZlQS3n1QaTspIIn9NlqRx56lbPvRz2fi5MmJ+yNx8xwy2qnerqahH
VzM1EGp3GQgAtKhXwiqJ8CSpWNZV307RM0aOWYpPK2sN+r7ODnlXFyh3nZG0yzp1mJ6S1KpOA+Zf
3RtyYx+6tDG/DNOsdG49jutzVw/Sc5/P6WPTztW/E/p3D/ncZKE6dMXTRGn2p+WfnOdw7l+rqJ8Z
FLingqe1zHxYhvAydLw5f18L4M9Fy65NUHHBNXv7JqqukhhsMZ1nj4Lj9y1ovMjB+a5rqHUHRf3r
faZhBPxa4c+uWfjyiZFCNKHxqM2Y4Fn6YpB6AxucOG7H1eVkTS3oU93MPqpg2tEFAdI+bJzV4dbF
lvoikzuQ0jPigbpcw67MPGLnAnR6e/C+0kPhq1jU1izMOWNmu3npg/PWg3ns8f74UkNVhsmNiIPk
7QMeJ5LLQGAGb68uCNVczCsj6KnPQN4xTA7SEcpJ8bHTD6I+18uLpfCFLEVEe0KAVa6lfiQGS0/9
c9nJBd6HaTOvvS+X0dc9NFguOVQC3a/C+rAijR2/jMESPdCI1GF/31zd9Tya0nKBOlMZRuuVoghC
I6FTMOfcCMgxmaczZgjQ7toUzDuoSQSzMnzievWjK/nw5/XYnEtwYYxCx6wZV5gPzZFK49vVj1k6
XF4ikdE4fNDLUZ/Qumi79hCO5W0//2nynVOBAwTN0OOE6mzDKg+0+ayIvv82NucE8Iiwaj241LEo
KviCurA/zO4nNrn+HSzNkKSh40SRMaBR13hm03opMOmbbdBO1Z1lqp2qedbSPy0uey2Er4eRzSLK
ZIwwcufuUGZPGXVkW+DHe0u+0YOvh2lw+JJ4gghpcHvr2dY+XXYp5jJ81LX9Pndb6lKN9lMDl5Ib
gunNT0t0oEvu2kpYimqgd7fkVhYHMESeC5Jq0IWgENRP8ViWeYnXO2XiVteK34balz8mpuFWiIOZ
hjTDKFdQLx4e7eHfsogczMNwL9tw75wDUZlCVJDlKrLOHQZL3iyJHenYNkh6j2sLW54K0fVyVwi6
3zBxVJYxWoHbOp2h6+qwQoiGIAf5xkL50k7Hy4rsHgEYMvZ/QniHtgo71ogEIc2/o2cFzY3kzid6
TA4sTyx6CnmbdmKLs5HG2Q2WQj8Nup5c86t8Kn6yYZKSm33CCCtUYR1Z9bP5GHXOX+rIeXwFGnyl
GqCjcVfdsmNudDov+tE6ufeOEc6cipzLq5aELuMVKurVowo6+khwIuxFplsTcv49L409zSW+v/Tf
Wt2V5au8fk7tQGAz9jPfoMRmpbjDNBuNzoxn5nwovDEC9H18IJ7+3PusXgnzs4r37KiNPO4srfXS
mGoFatnWQVEPeeJnIu7jXWDVdNkACZNu4X+v4wNJIk3SkcZ2qbr0QbW2yvU6KrX/LstZug1qEmIq
fKuCZbQRRsv1iApOJBzBkddemc/loSz+R9iZiRrVGA68XaqzQM506AiT2xn3aFcfHhfUBczoBY9K
R1Vmx6hPqf4o5aL+7N0zRDuL5ExZlhapOqZjV7t2/aAP1xZI2VZ9BLfmH79TsA0F9FNNWVVR0cZt
KConsgYKT+zeOc4c264qp0wNwart+sZGCLer8h4O07UQopGjNQRtI9pPu2C+EcDtJyQM1gUU4rab
OxMOwszLiJOG6+36YIWqtxyUL82n6Y/7mjnTcZ4xT0mzWhKEFoOsO80iu9NAZDfVRDTSu/6w0Y7z
BzpL07AaNe7jtH7qx8wt1B+gXL1NevRypSKi7H1b6pqp2Lapggbl9UbOF/t/Dt9izC2yG9XwnBeC
FOXufQ8SDF3BGxySYZyQqI8XDcSGtpt+JCHoKA6sbaEBO7Lzi4pb2Kaz64IbgdwpRWlKhikuEZeB
vs/Vu+p5WMjjZXDatdxGBreXFkzb07UZMqS0fspId0Vj5WalQgrh3dODGMijoTgTAyc4f8iKmSyd
Bn/Qbxa3RdyfeOZP87r3WczXXakCtXZNtxHH3WKqukxAqwgEJMrzkOTOPD9cttt+ILuRwMViJcI9
NWmgEPnAxvwxhrD0hoLvx2uuNb8Ox8kV9bHseiDaVyxLwwyit1OIWgyuJkmqAJOeZDbXeQiToDyg
RoUhRh0SX1SruWfGrUDOjLNtmEkBYjKXoOYhe6C6IHTZvQxuBXBWjFNqG0Wv2u5YQB/qR2B1eLRr
1wpZ6FeLyqNE8viuUsTPrdkVUKi4nj3dBQWHq90ugeLXN6JHKIHt+BvBrBZ5WpWa7UaTby13VfuO
W+HGdPwMItjNbJBwBcI2Rs+oXGs5diOtlUX0pCJFOIioR1CH6hEE2cNJRXDZfRJspTfFFTiU0Oej
yjaI0t5OIMH7FUkkMC+6bCMNIQ1BTOnZYKUU8SPtxUVbQdzpp49qkQ0zBKkhmw8zHoYgOdDgj0tS
OH04rOvKJJdIiUi5TL+qhrdoj7OowmEPtreacBszj81WaWtoovSnNX8Yh0ehf+0i3FYGtzcpBnal
JIUaowI6cfZWNltOjYEa2UEONLfFQFPRdXDf1f7zBP7u2Wdmi0duqBU3H+PoJP1xZ9HrleEzKV22
yqPW4ftovkDboaYXni21Hyh7MMn67udlxxYs0stNe5N+NLR2Nlqche5Erdt8qQOpiH5SIVfN7o19
s1B8PCyNfUsGzLl11zutcPPbOkjupvu5daQHzS1OIup3hW0T/nqxlcdWcaNXYqAzXxphRe2pSLz6
yLbsZLgNGogXz3hJFZuf4kDU8b2bK9jKZfbeyKVRqykDYU5/J58i0KPoIMwG2ce9fSMnnuKDFyAQ
kjCyIOuSshxmZHNSZjXbaZObf9P9JjS9IShuYxccoEL/F1mWQw70mBNqMmGV+bk2w9EYnDK7kZfv
lx1T6DEcfOhRVWDIC+SYNyagsAO5Qn+qrjWXVWqKDsLfHLrnXc0BiWZZC51MSLOVF/r79MPyRfoq
hSDnPCpfBKoJTPhmdIm1FAnmXL2g1uCzQ768GzFeRrtZT7PfgHQ/AyW9CPLZwrz1EtvUDcwuf0u4
X0j6Kk29bLvJZDROVMSeOuMSZ82YPiWtgUllwRLuI+VZILcHm9mqOmNd8RSUSLo7L1HnNi0VGXMv
ascl7j+1uB1Xlch2ti3Uaj+PGKr1q9G99ScwmLRglxR5yj5gnsVxey01atoAoxEyxVF3GKXxw6xa
ptehYcR/j5ugXIGACRdTanm6ioZkRrqsNHKnxa1/GE8l2tDxZPjcfYmPa/IyR/b/J9/JXP2Nn2zE
cgaVk661QR0buXYnf1EKycft+ytrLFsssJxUPeqMSe0qiWhm0G92/Nm0HLKUedLXTQvTSoc1YAy5
1DV85cR2fOm+ax0VDaZFouYtFTxIM9p8HuE2tA+i4cFK3WV5xwVP34hgsL05C8ZhQACEgczuYHxu
rSciGou564qb73NB71pVRjUwzy+TD1rvd/QOHinwQZYweOMMGxncHp6jupGUBTqQG/PEHkIIewhx
isc+HESymD0uyeIcb7QxTBS1PTizMY7hhatxtBzt6wDKBfmQ/CMqJxWZj9vJZh1lUyvBfGr7vVBu
E4K6ENFLhUgG59Kxnku2McB8SV07aR7K+mMfB4I12sVZ+DBY5BkRM59ZIka2mqhZxnESWD9WD9UY
/6BpQ/eyW3BGgZsAzDa64EVx/5q/kcn5tlKvadYVkNl76kkFO8ssOxho69hfk0PzVCC14Ai03PWO
jUTO22Uz7WIjATpUrcPiufEK//fHFLDxuWI+jl0Q3Ejj/H5MWrkaE+jX5PUxn2t37abTrHXHAv9u
aItrU9Q8qeqPy1ru+stGLLcFmmilUzlAyWIE+dcQh7Ul3yejKNW17zEahhFoCoZh8FzkKSrbY02F
dmnfOx0mrFhx+a7djPqg/8ngKcijUlFTW4MqyQACFcT7Xh5mn7QQdAn3GGvjXTbcbki1kcYlPhsJ
Oi0qpNlt4mk68gA/M1SZKqLbmcByPPG4jKk+tGdyiuR2VB8sYT3Ivpufzca5uW3266BEEDC5sit/
zE/mcXZL1LeXSEKKkg377nYWxnm5ERdZrs+AwFrNw9mQbqmNyLMQNVWIjMZ59ZgnY6NM0Cmtb9X5
hJLCy4svUoNDcgy/kdNsgTuDT2lAden0I10+/p0IDsgjS1eruYcKFeCu/iApD5UhaHDej382Pkxe
xwukyrTJKnFYSIf4o3kqwY3dZY561xz7MA4aQW7uNxB+XnwGgZvwpMzWdkG9JjbodY2WYOVQYTos
JiCAmM+nQfok2qKCVeLJXcc1ixI7hwnnqfALGUzMxLxK9OIdxUGsLvF/uMOzmDTaJFcNw52G/juT
T6kkQJp9NTDQA1ze9ls2+9UGM/+kIFvWpuiNvTZmpx0EBYn7++UsgnMEGtdaRjWI0NrPxvDPWgiW
XvR9buUHTbaWcmXf175V2rU+CU6x33jyfwrwF9yiwmN2ywTMQXbPCL4l37xeT1KoHsij6V/emgJt
+DevoWvHbpogrNAwv/CqFEHy7r0ZD/DokzcxyIXvkZ5Kpe5oz77fGV7f+1R6HKqHcS0d+V2+tRHF
AZmcZGNLmCpW/KgM93r7ORG1SewelBsRHJD1rZ3L7QgRq/VNpt8X1GWrtWcIx5KJrMb5sEn6bkZd
NdKk9m2S3sld4tRTgMIdt5Q/X3YAkSjOncFSU8QTBfxX1X3Xfl3IscpCufNHtREFobub/2w9vi3a
7JZxbFMWOC2OTkP2xroe8KBmOxjkPGKSN+MmLN135ZxNBb6nyBg2ybM8rnWMlsgMmYCxuouq5/TP
aWdZ0nkjgO2xzVkQT3NOW1JELhp01BMeHu7Q0Xe0v8YgBUCZMPGN58trtmtIgsmZAFELcM25YS2r
U55EWeTq5Ckb/DhGYYFwBpNICOeDvTlOelKmEZ6f5FMpkSDT0zuwIrqXddk/STfKcA5o1GlWGwrk
ZNfzZ/ZqE3mg7L2WbnCQgqNNRDS/u4XP4vgHQrOpMrATJkjQ0MF4yMrxO5bP/i4lKIVdls67rN2u
EW1MUEBLDeoG+QpVFGNkbVdKSJQU6IddtdRDy0nldOj8uCxoF8c3gjjwo32VgXwuwjW2jBCMfotX
7T2hwUYC73Tgl5dVyWa38Wd58DRTAEQiDTh/oxNmgQwFNEgX7ZZmMcawCUvcdu8HNra7TlBWBH6Y
1zsVxTGTodEYScFTf60i168fQav9axKRmB16f/HP0pjGG1ywrGSuKHO1unCzow52Xu8Xc0KqudoD
uUNmBvmFP6bSYGi00ZH9qo1UWpBFbZFfxaW7cdBo1+WjsxABlu8v1lk1zt3QvkSWSoYQvBP5XVqd
mmb2Lnu0yHqcv6GBisaNDhGUBQumWy6zO/SiLmy24m/SZhtrcV436anajBo2KNJmLDES++V3rXWH
IL5HN85NctMKuYBFIjnAU9pSrtIJbtF+ngMGeAkAL702wtUHm1AoopcV2JFnMZLxytuNMzSsjIA2
H6wkcjCt2r+8WPtPd2c78mm0srAl1WarNT2YITrlXJCfYNoFmUIdnbEsB6np3nvaZTauzpMVpW2e
Y54IVOtAsZhY9DhS0bBbkfU4xFit0qgKCSKUpvhJavMjUOnjRFQBuO6fghv7cVihW5Gcrwbs18de
ebSC+KTcrpX/fwzRxI++XV4x5tgXHJ8PzFmPJYbSwgtHNXEMXXUGpXGm+qaYHyZwPklSeFne/rVm
oyEHGXKfm6tcwZL6V8NhF/SXcgPjK6sQkw+KqF5fgFA8iZG8aEaKZzrMIszL+6Rbni3aiZxeJIMD
j1kbcmlIIKNi0SzKzMGoAFrgNVTCmLoofHPx2CqqUhQJ5eAjq+2VYHRW5EqJIzV4nde8+JR9r37Q
a1B2SWHupZ5oBotAJh+5G3U8IPpjxtQfQQhriFh4GJZfcEZ+ctaY6dpKeny/NiKnb05y9WxjtMYU
Gso72kg3kMFPzyrBzy+1NiSNeKSWHnTRZUBkKQ4vZH2m+bhiWyXZdZN7dSR4O9gNX8+7iB+T1Ruk
S6cW0fJoh1MVTPVDi3YUEce6SAuGipsYoqd1NrQqrCSDtkMPKRXkaASoanNYIA1KO64dvp8tt8p4
n6PXvBdNsRD5FBc/jLaeDRHmNOJWhtej9EFNZUfJ8fScle76dBncRPbigCBPx3juM+izJo+FfV9P
h8vfFx0PNrfpTWlqF5UdD5bioDSGFYZ6+r0cezPO1uJEHpXjZYmXNXrTbmvnZKqpDT+2tZ+YVmtG
ggDy8vGDBr7XHhYpq5LnMVanJN/S9kfcg9BQ65w5vjGjq0j7K39701c7ZCtFwMr8WQ1K9YCmBWo9
XzbYfjXdfzvzTWdtCUrhWjWZjBMbihvnjv0Yh423umxMUP9PdqOJxjxcdnE0pb02opqjld9g1xm9
vF+r4xRlblmAr1EDgxWqVC4reHnPKvxV1ixHQy11eETZnXR6siCojAVeJwgSkK95rVFaJ0uVUwjp
PRDRozc+8ypXuWXVwvLVHxMmv7op4Tr4WpitUaMrJvjgrBv3q3I3FrnA79i2/P25hizAawlaT1CU
oWGBlhObcDMelLA7qkKKtN+Y7Vzswp06vTU09Tij6iS57j02L4B46eSu4S9KAVl23+MKZ3HcKs12
nDV6VOK4Xu6J+sVGp4k9CYKrfQA6y+AWJyns0UwLqNSgtzcBt4Xo5X/Pnw1Wu2JatmoRvtdSxdW8
LaomcokcaquXlZmjRT//3FAbGXy5q2oQa8wKyECijuIVd/r657Pr4MRbERyQjp3SV2paRyxtYh7L
5L4oUZUzon9vkh7+ThuWXdlEBXVqFKTooU1iLw/ZqjWObn7Lx1SwafZCnK1GvDMXNC+LAhpR5Ytc
HAaE0kXrdsIhL+w7/ObcyuHQc5L7TJqZ5To/fmSpmcpFJ+yDyZh1A/EAqt1NupXHHHJjPt2iKu0S
yOu9yWdssZFHrifwM/ZgJqpEEQNbjEvacXt0nGK7zicsVucrgYk62sjTboeA9XLiJBLg9t5m3arG
bdaxp4YymhBm6I8RTr6ofbrseiKf4IB0UNumrSUIUKurkt6Q9q5KQjMXnXEiPRieb5ZIKbsqNkeI
KY06LLXoNrFEQ0kEsMO/7kmJvCQa20QYJwOCea+TKjTfCN4oBebiX/VGZAjHnrD1sIf7OU08W8kf
VkzzrhMjuLwyApO9kGhvTJbWaa6WNUTJ8U1jfLc7wYVNZC8ODaipNqQu8X0VRYDEndfC0UWbRaQD
+/tGh7VM17liOoC412H5UjKLbu37YGMQDCM3TRM0S69FgGLJGFQVj1Dm11/tcZJvoYcMdaissctA
iebz5XXZt9tZILdjCkWVGpU9SskN6lzzK7sq3Cb98ndCuP3SV7Gl9hO0MrTHlt4YM+pcJ9GY8P3V
+U8TPoGZJlE5JDOErHhfozJGEpqCE0dgKz55OY9NXbY2JPRL62COiqs3D3T9/le24pOVltKYVW5C
SN4Zd0aZXSWtFmixJQjTRdbi9ksySwUK/SAGTdoGvU9E72ei77O/b/aKsYBzWooR+8XDnW2BJk6w
FrvNBIZ8Xm62WBsBcxbPNRpWcXCBqvvJMHvJsZL8ZyFjRq6qlA6Iy750UV3dWKv0pbIiPURTxehd
XiyRltzpmerpYNsqdk+0+IZ9pYsAWuRxHBzYlSyXQwolp+yYW9eJfIio4EzezRlsDckhQCybpJNl
eIIcLi6bEsn4q4xbNE+/0G6I+AmF8jgwiLSCliuFTuYN448ogvwm+9R4pqMHqFy5FcljP/9tgPOf
n/A5ySSJ5L4EOY/bdIObRcEgdSBPzty5CWfpFrTo7mWX2O2K2tiTT1JmSpNOKasjkEDUi6yrzEaK
uWyUY4NGcfCP+rHL6EVEDzj7vghmRozlktF/wm+IZW2mqMVNKF/DJD+SOhQoth8qngVwzp7FVrXY
CQSUBYpNNa8Ktdgh1/F1dSz9NGjeBYRncZzvF3Wd9ibzy8QuwI4ftPOdJKpj+40znoVwzp8B09fF
ghA9TA/dzXiIQ2nGS5Tilv6EkgxM+RFYUbRMnPs30hSj5hhWHFGAf8OmbjYPKNt1qe1o4YBhOy36
ty/L3BWJsgJcARVdtV+MsIHKzJiscdA6QGV1b+PRTdQjIfo++/vm++lKe3lo8f2+RtB10zRPl3//
/iptFOBcGyTiEcnLFmlN5HpUjLLVMN5Evk8Vjzyx0nTyKDLZLvBuJHK+Dp53qR4tqJTbtxhA7JTy
sXlX6LWRwTn4rEly2mQ9HngHUEfkn62ucGQRy7JIEc7B1TI1jSVFzDpQ+0cffaC1FDnDkAseJkUu
wHl1MhVDEo2w14TBrlJ8Z3eC+8P+tfhsLf5CFNdrV9ICPmC0/svLpy+5RucU/y4BC41FjXwChfir
0bxIpdUosFuUfqLkX20UHLuCdeHvQ0pcYG6nDHW6VrtuEszfrfrPq6b+pRguzFvrtkZjBdSY++a4
WOSYWct3Q8k/X96hbDu8OWQ3i8MhQJE28poSaGNTTPM1vbT/0iFNT0VDtkRIoHJIQNvKKrUUgprE
NU/Unw9W62YZ6mTssPKko3KfZN5l3fYP9I1yHBaUGl1wgYHMaMB038RZJDnD6yP6fsgAmtnOlcl4
GGn9yUwXV5EqvzL+0YfKi7U4KAynKYgg9hX5Dgccul3O4OfED0qaY9maGI8ZJvg3gdrMNS6tKYcc
/ajNqazhu93JDLMvaNn143Ap3NFn+61wRZ18+xH9xs4chtRql2ZpBYEqXslVdGHmEtjYfo2+NlfB
/Ufgsfy4GgnMll2jQ1hc/bPk/rSsnmLeZ70skCPAEY3Lu2ZDPRVVD2Bs56cy/zeZni8vk8AXNBa0
bc/edkBAiEIu14gfu+lIyV0zCoqfRCpwGKKQNrEHFRgiD5ZTyUao9IUgtmS+dMHXNPYTNlrgzagE
2TusVGj5k1S4U+6bJA17a8mdqj0V+vL0d2bjcMQ2Ywl1BDBbnV6Xqj+219DrsggRVmkcbsyFPZCa
LT3mfqGSDw87kWc+L3ezu/rLE2jsRAKZL12yIocLSVTPJWZOwBfWeXDWXr9tdPBF9aFSImCSDAet
mOBKSx7Qy+0shqg4SbSlOMAw0O7cDzr8RM0xhLO4lSiDSXRGYvzrZdOKJHFIMc51JvUTFF2jyrXq
Z2I1gSEflkoQ1YiCDr4KuG1AWkcZ0soP5VG7Vg7Zd9Q9/WAz9ZZDLoJcgVpvmIJ0LbUmHQ6TG4E9
/STV5KXGsbV1/6/MxzMGaXVczXoNOUn2lZjBaMfhGh9RmCdYJgFw6BxwEKutJiOBHAyI05VPuna4
rAdb5gv+rnOoYXVxPgGd2OXthdP5aGCknix+NhVgLH+zNhaMW+lY6FlcowfB7UL7dqQOOJ1d0B84
mH1+nBVHNCRc6HscfMRjOtVShevB+HnCgNsmXIfAAPs7O32p4sqPl40pUpIDj47StVWZMaMCrYrW
4OBdyCmn91QEG4qJjlgTfV0qn0M1slKepBJaLQv1lVg/YBiUe1mT/W10FsEdiWUX9V3CtpGGAodI
CYbuMMwPTf7lspjfLNBZDufeZgGSb5QGsETW/MM8DWEVgroKgRFy9Wkgmkm4v5nO0jhnX/IhNYcB
0uzUCNO+OFZl4v2lRtypOA4rSSPmA5M7e2yIKLjswl+DSuJA1FD68qr9dvueNeIcvJZqTabs/htJ
jTNGV73+r9KEY3bol9NIr5r+s1l8Fmi4f0SeZXJenutJb2kdrKiHWoDrw1UeqkfzzgzqEAnky8JE
K8adhxrJc1pEkKXMQRMfbVkAf/s79qwLdwouRZ4QaYb9VnLUi2/a7MidoIxwt1pps1357GnW691I
LchQvy6n2Yvg5SBsPJJrU0EHa+GXH0yBSIHV+PSprWRRQ1JIxAjJqrub38MWsdWIQwc5aiWM6MP3
xwTzmDq3rDKHyKKdxPb+Bd/mm8liRZ0SWYaU/nN5pI+YlgJSj9ZfF+cXt5Koee03weZ/zsAXfKZ2
lXbwbAgMZt3/xcW1hlPhFh/VoPCnK9EDj8D7bA4r4m5eE8q8OwK/b24G2oDWcNEcCpEzcBAxYHCM
KptMCPpwlvtZRPwsUoKDg0SVFfTmM2eb70gdDO3n1hScRiIRHAroYyErqgIVKgMFfgTMGtTVEgEU
iOzEQcE0dvNYswzstPpdf2c1Hy5DmQAHNH6sSmmbraQrMJT0lN+aH1kyoLwycqdeQHqrevJhlpyB
CgD0NxmB/3Nqja/+nNa21XJ2S2M8DXhFceJTjGI1xoosSvgKNhDoQV5fQes1z9ZOhgl/ZR+aMA/R
WhGOaDtITpGffhJYlH3v9wih8RNW2i6fMDGeLRnIwFmHK3XlOyvEcDi8DYko8y77h8ZXgBq48E0d
gTC9DBE2O8sqHEF+GfHeDNmYio5YlOG2dpeNLzNWJJ9+TquXth4Qrd3YzwILipTiwAHDQxYwIzML
uuVxvrYO0TEO9bvVjZzWpXexsGXuNxGfjamLqM0Ahxa3zUpjMYhSojRrOVW3Q5jfaJXfeYqr4hLQ
fBc+Je4r+J+4N+wuzTBHJSuXmu07onTOpHy7bMJ9bDoL4JJTaS53tUWhj9r8oHrjpXmgYp7VZSEi
q/F0LnlBEVg2kJJ/VIL6vnExdvGKPA2pUyFOVn5eFicyGheVa+Yg9xWrcdXXg63dNKKh9CKbMfmb
VNVKM6NLMixKFd3rJXWipHRaKRUZbX87nZeG/YyNmMhO8QRFocaKKQssd2TfWi6eJn8RIjcHUWvC
bxD+LJDbTT0palliBWfmjX6ih+4Ducej5OQg3efngVQ78ZMkqHYSLRV3+tZxn5YpgWNMhtfSq4oI
bmii73NHb9wuvT4N+P64XsmzdNNFhSA1KnIGDhBqa8Q4uAwSiuw6mh+SMnGK92V4/1sYntKFrkk/
awZkqOOHSe68tHBpJ+pfFJiKJ3RpUd8K8lsIsaWvavQjFRF8M+95e9qdleBO16rrzUZLGJTNJu7l
havbGBYyIQRfRvLvZQQQLIrJIYA1xFOzvpQCyjeR8pSZwSTi3BaJ4EBAsgjpDQYCtpp9lYuqA1Pl
HIBWSHisigzH4QAF70qVMYiOZj/9xsqPM28EEYavO779oAf699h7EJSF/uZmfl4tDgsiJE6ydYTQ
HhUsNSiSosA4VYHkiSa/iezIIYBhGWkhsULarEEHjEm8Qv1iyh8u+4PoADI5HCBd3EQdqxQf3CJ1
+mMZSL6xOvKREb63yI67lwWy711ydg4V7GGZdMLChJy4qV45kn4jg80hIgcUjFqpaLX2I8n/Vouf
SJkqVCo1DUdFlaAuB9z5RyjXF+goUtwCyUnzPVRjhnIWyIUNiZVaqO6DfiU5JuPHJP87VLU4sLAM
iv5FVsmUzndI4VnpwyqimBNsK57hQcWlLM8UiED1s0eab4N6y2bUEOn5sivsOLhtGRhzYZuGgcos
TpVkNtbWXHvimiqG05gPpXyzjv5lGTvY/UoGh3dtm6eWokCGYmZOgcy0IXxZ2nGxVyI4vIs0I7Jy
HSIMZ/RYvxXYplz9yPqGloOID1WkD7PpJvQhhVHKuQ1hteoZ8ock+/h39uLRTW1UtWvwfVqegDey
kCxCZC0O1dpEGzNiQMDLtfVaO+ShdVO/ZH5ST5Qv27u4vlobDt16Ui+jTCBtDuit6aaoiQClpW89
MGzLwvz7Zevt7JxX4jhwg7CoA1UXcXO8McpaYMwzIhNXVQ+X5bDvcCC6lcOXc3crhu/MbJXY404Z
5GHrM2ozoWvvBNqv5HBgNsptOc4x5IxB9bE/5icJmRqXDV8qwTdQumXvXVZM4N58gTdRlEGrKqaY
hGxQTo5GIpquKBLBIcKSxkWfrx1BWJpcZX0WSgsVnHECNyDsJ2w26WjjuShjyxOr3a1kVFcd+qWn
ZPGzTncuG2wvDfRqiThAiKfKmOL6ZYlY0p6Gtuw218Ut+toPTS1QbI+i5JU0Dh6WoQNhzTAQTGlb
g/iqC6PSlX+OmB+MYd/32QmlHEEnSnWJVoyDDGXATGwZvThubxyJdh9n77mFv1KLg4k0mqiZj1Cr
OGa6y8gg8PDhxDpm+uZeJpx6Izj4CAcTaUb+d2L0nT9Z120XJMKtK8BZ/nGiIPJa6wyKOpQzuPM1
K7DoHfAGM0qwMqw9gR8KoIJ/mpjTKJMMBhXFMT4UAf2QY0JN72svU567K+35L+Ux/Td7jBgTZqpr
2MYTplz0mBcouSDKaT4jA+rIztQ7qiwIJfayAFsv4d8t2rW2Kpudvf+PtS9bjlvnuX0iVWmgKOlW
Uw92x46H2MmNKqPmedbTn0Xn27Ga1m7+8T65S7lKq0ECIAgCC8EJB72X+aiJwlEf7EdMyEmONLej
3WUpBZrPP1wMg9E1LYWQUbc351v5PS1VZyJx3qPq4jQxAgDo92wKxEvq+ql1ZfQ4Nk7oivoNFMHB
xZNWqPMiGWi5B+Xjx9x0mg4dFTWyN8F167PUZPCUX7ff08OCMSV4OdEPl5dT4Jf5+WpGSqdeZ365
HB7b5Vj2p9DCo1NVCJwyc0gXjmeLcydtg2NlCeFOZLm3x+iQdB+MzrAD+S5UBVlKUYTDs1qEqNIv
px4ysVwYq/RIAhc1n79JjyTwGTj6j8ureNl7YV7nueUVRG5IzlZRSq41+athuqkohXBZTSz+bUNV
zHLoFKgl2TWIOuLd+HIZ/Y9O0uLfNZSGTvPYAMfak515zMCbWF1JJxQp2LH/Dvrhla1Z/KPGuBiZ
oTJbw9Bwolwp5W0qyr9e9hfgDDjfmnTJRqRZsDVhdj+Zn0dDUFwr+j7nLgaNhBh92MADZsdgvq1K
QdJT4GItnrsCia84QpWX6ZhfWH83iiyOeL93MQWWPSSw1x9RyC4SiQsuxsgIW60EIl2sfYIC5WQU
jX0VaTPnDvR0pPWcYFeC5psl3w1zgZmvi93qiR1Fx7b7GsiNIFAT2Sj7SavTsWgwuzlvIVVWnfrJ
ncjz1LuX3YBg4XhehlQfl9qcIBWogsv5ua8Ed5xtEShRdIoUgapwG4MpE3VOIzhRZfpQR/usprZG
lHd56lcQbmtoVcx6rUCIJDiV/Y3ZWHZdH+P2Wlfv37Ncr0jcjoxJbhKiQ5w5Cm0r+khEd0LBevE9
IFkkYbw6qmodozkkQ2xrhUsjQSP5v5w2FmiAKeaponHwXK/KUBmKuIADaL3Fh32CdzH4QWzG2I5J
hJ9F7DJb2Un4zFc87r6R57MSjcxnYvyQ3V2PKLAZMKIZfYKdg74WgdUIxeN0jtXXpAuLt5YeQXNz
KI+Rr93Ra3rD6kSsz6IjYduGXsXj1E/KjP+ZKeYIPi9Z9tAWHy+r3bZWvCJwahfkWYomVkgUGd/o
cMjwUqb6lyEEQvA3jaoFdUWTskUL6k9zUt1o7Sww0+3A7Y8U/OWCtBWJyx4QyK54wfBYhqpP1E8a
ESRXRQrAU9spqNwZ0qI28VBvYgCQ8pQ7SO+fymvqpzfg7TtcXjqRfvNXCoVGVjeGsKfB18AwUmLc
ik1w1rHBrtFONKlWoAxvrhOR0Y5kwDJahebMqatSVLGGAo0TysT5CG1RwaMsQ6bU1r7LHiOjzp76
Z8aaEr6HVXHtIN5cKIr4f9mcfLkZ85tCxBon0jzOI5RoCWukHsKQ8gcGZjcoL6V3pmheAfvK2wvD
q35zfoAGLfrYR6Bo8WOV3IT6cRhuyzp0jE7kwdm9+BIU5xBS1L80RQQoaf9PR3vkRk8GOsRi3/z7
ekXLoJhTYeiYx2zpLGmwCkMwLinvwwkK18R32nJq3kFrYYF2ilCDEKobvPlQra56c4K5ZvVptu5m
UTy9uS+r7zPXt/r9RRXmQd3i+5gf4xh4QZit1J3RB9U2Xi8iOtv0oyswzm4mkgXRZFW4i9eHqTio
nXfZ2Wyq8ur77O8rYWoJo327At8Pyu+G8UOecMdP3ZSK7F8kB2cyRj6QociBU3vm7GS3rV07bPzG
cJS+zK65D4WDXUSSceYTZq2iVhq2qe2/5mHv5OQu7z+o2pfLCyjSBs50pFoOLRoDZm7vElS11OOj
bEx+h/xu+Pky1LYTxZhWGRPVZPCrKeebldEyifoYlmNiVM2DZLObEH0ocg+tnD5m8ez/Ix5zGyvl
QAlFSfISbgEzEDpMMm4wDxTFv61bH1B1dyOqKNzWEUPDJAmLqHgDPIdr+h4t0UaJ4H4uM9sYlF9J
L8rC/Msa/gHh2xiHtMnp0jOFf6TII7QIHqur5NPiMVcn6k/aQAPDM5UtODrcVyjlzLefxlmqQF30
MjxS9ZQ9OTQeTnKHMRiLItW363cOxtmyhAE9QxgSA6zJv0z50zIJAi72Y89PifPvczaczmoq14Vm
OFVY2JXkLqppy+Tvz6JzFM5u+xlFdmUCKaLr3mPzNtPdcMRYhJcJu6IlE4nEqVyeYMjkomJ/MhXl
SDs6+cHgX7YiAQRfbDAnppYoFPIE0jVtQVB0RUSMe4KNNzi/MOZNnoVsycbkSR7ui0lwBXrrSs+2
hH+TL7QwV7sAG9+UD32DuyRkye2ievxvK8UFBnVQZbmOoSwOnW6iYKcnrR1RQTAvEoUt5cqljVM0
d3MCjEX/Vlc/0uFpyn9lohDkX+yeYM4q6pRxK+ZEKZTOaM2CGhj0zXhDWzCUTh97FL6i5d4VZSy3
ZXoF42SSESOQ0tINp5P8Lj/F821TelQVGOa2Hr+isL+vVk7STJn2DVAsBbM8g87FDDNJuX+PCryC
MFFXIFqKLkukRAzHkH/OkqcUDUjJvMsYouXi3BjNe1M1WgiiBqNddRj69tAMj7Fo/s62Ub6Kwvkx
vZZ70AgDRoniR13Sv0y56A1UtCWc9xqVjqpdCIi5SW3QYzfZcVD8y6slwOAberMeud0wwI6E7XWV
+GX8ZRa5fMFK8V28WVNZbQUqHpaOaOTPnaihRPR9LoyJlGzQhhHL1JHvLVowxuJweY02MgRwkJhD
BBZCHXwMlNuIhOijorJFmjA3QMU4GtBXufmuCe3IcPUjaspceifA3JTqFZM/V0aJpChAxtFFTmxQ
IptEr3vS6UlzOsQWe1HhoUhG/pAxBpzKJjtkqmfwrGY2oz4d9olhh7ENz4bSj14UPm2LSJDnVbGu
IC069wZ6ZJlo/oEXrfTvyFZXIje9qdvG6/c5E80aGmZqZkC3iyt5OKi4YkmCGHpbBFPRDQXd/GA5
OxdhjpM0qnTLcPoyttXyyyQq/RMBcB5zKi1N0hoAmO21an2KAsHry6a3NF4F4PZAMaRK1dMAZ39w
RMFKJe8saneCS9T2RryCcBuB+2fYDgaE0M2bZrmultO4COQQQXAmSi3ZTEMNEHKd2LryuNSfFlHh
+UbdDfMDf+Tgnz/oEsrLwuQIDcwPQeenb3gmZgm8JKb/Pk98DsZFfUsxB/OIm4dTKvup/NCKyAIE
K/YS46zO4jKoi9AIIIyKVqv5uW5RW/j3lbjnMnBxUi1nUR21wDCJz4YvlDvq0ns9ctiSRZ5oybbj
stUGMWtayVS3hWHFuK45GcG7eL6vndBrrlJzJ+26XdnZovuFwDpfSqfWeEozGwvBHnXGPikOReZd
PgVE3+esvyaoWcPoOOyR1ToZapPiTPQa9i+O/1WpOQ+gxYqCelkTehZ4mvbCzRh6pltLfoHRkkhK
P4m2SaR5nDug8mLFi4xVM/vHYf5ujldCip6NR+VzzeP8wUKiUQ9xZ3fMU+cSyVNTW7EjN0QDhD3l
yEg1jto6xvsihT+LyT/INYqeat2ExZT2FR4TDpYfeuSQZDaGuVu75pgKKwwEDvwNL9uQD6UZwoHL
+ZXyUD9qxVH6+9ZmLCaEsjTFgP/ji8ObiJZSzGLdNMM01WlwY4XacylSxU29WMFw1htKaalWMeKB
mTy36aFKjlX96bJBbXuIFQb7DSuLJTSWK6WHKM3zgJtb4Xd7hHGdN7vdLtuJGrpEEvH220yzHrCr
W60/Z9GVAl6HwnrPybeSiLPfgQY0SFVgWONTtnyXky9J+EuwauyseZMaWmFwFmtZcm81GjBepqwR
DyVw3oR9emEaFBF7bGr0Cowz3ZQSSR4LgEktdYb8p5UejOhnOooGCm5vDuj3LYVQioEW56qQV7Lc
yCHcUJ6Gdt1+b2WMMFgER6AIhLucmJY0LwneMpweSY/RbutnOfYFu8NO0be78yoId8pWiYHX2AAL
Rr70XvGA6zs6SuMdSDRnN3tp1hYAsh99CZAzVLNI1DKK4OXSCCX97Im+3Emyo3yxdrWfFrYoA7J5
DJqvAnJGq6okCTS2iJ11kga7nJ4EAokAODvt8jzp4xQACQpZMWHvfnhQ0H+OpF7otg+dE7tpvbuM
KYLkzDaMgy6kCQvvosY2lZ/K3w+CYU77ddE4m6V0VKc4ZIuGKgDzlIfuZQG2zfT1+5yZKkVX6iqF
ACGtcKQ6egDC1uteNBjuXzz2Hxy+6btq4roOc+BoNxh21RxY90h21bvFV5Ts7fv9f5JK55xCMefT
uDCnYJbfo+FIMDAj/EpFKRGhUJxbaEEQqncDNqf11NnG0BlPM2yQ0E0YS5b7teKIYi6mTm9M1lJQ
Vinj8QXXhnNnV4yBQnMUXDlZatpJf5LRHoOJN3pU+G0X2ZcXcdPprcA41atDtQysDmBmfMiqY9f4
VviefVpBcNrXGvlYxBUgyrm3K/pFKr637XPV/f3IJljRKw7fdROORd9MC3Am4pD+UMZu//dFXOcQ
nMpFuCIRM0SmR50PeuVmkd9rAlsVbAjfYiNZgYQJi5BiLma8Y2N0k+Q0UijY9u378WqxuIPIUnXc
hTJIUtQHCv7wBb02tjF56YFptagtTiQU87CrUC4YQ23Qc4ZWgFQjuSnHK4xAeo9MGkJfvFcqiqLz
5QxpWDcSekkRXt2PoNkG69xd8iF0Eq9w/r7yXydrKE6gyUI5n0kANSq7oXoiy91ls9zcnzUAd472
ibxMIHLG60iNYbksjDNd0jk5tif1RYf2lsdZg3FnaqRJUjCFAGvGq7b6miXPirLr+x9DJCKlZLbO
+7Y1EufbgrbLrCoHkonkrwfeWpBLkc/FDcbKOmyOpZ0fkj1qYm2Q5srfRHJuXqA1xdJM/COYbsHZ
rzGM6OFXI1avODvpV9ljNHGpQ34nhiJPFB8LAdVzxR9jqYrIGKL47vc2hscltPXsZegxowLSb0Uc
Iltn/VpEzrBJp9LcGIAYRZ6k3UxTYRem16rvefFY43AWYE4qiasRS6mlmGsJco8mQ6uGf9kMtvzG
GoSzAqI13UhTCDPVz1bkDcZ9QQUQovVif1+5piWNpybOARG3dwNmI+Xwt2m0G0UlI2w93mr+q+px
mo/JIS0e1BnO8MhGgXalwGWIALiTnKSdMdEWAJ3+XRq+gIjwv+0Fd4ynbRwYsYzvK/Wexs6sXIei
rMJmrIXyDGpRPGEijuT2W9FC9B6PMSsJke4b0DfkO+3D+H1254OYlXLbx2qaorHZiKzW5Xzr0add
Dznmq2OIgcOebbo9CtjZrO4cjQya4Ll7U5VXYJy9pO0ShZqRoIKn2QfBnTn7uS5o/9hevhUGt3zF
mOf9gqjRkT/2nnnU9vGO3C+ocWHvUKInoU3DWYFxhlM2RZMVCsAiWH+bPFX1fRk/UvLpstoJheIM
R0YRIXpaMlRETj6jzWcOuw/d5Sij5rt6FEXfQjzOjqx6jEodvc0gEFn8dJ96rGCAYuo4q48lAqMV
6iBnVR1o/Oq+BRrGg7D56vVOMezkF9okr+V9LchwbB9Hf/aMvO0No3VFeqzlULvR8L/XUckpLJfc
DEgg5zeiyO/tgQ8KPN1Ej4gsy3jU4U7cklgY0BaO6ksrvLa3PA2cTKy3/7KWvHV+bOAcKA8p3iZl
PFCem7KuBVpEdBVdzu23LI/tWDQ/7635UsU0TJ15CxZhcqalyuCIG8mioPM9RAHjVaVKV2iH9y6L
saEO5zCcUU1yvWTyCBj5WNyyMUWxg9xQjiFFxa4Q9VVvLZpp6kSGA9QoiuPOFy2gbTRGBcAKufLG
SvVk0cPVljy4SQCDIvPzljI5yPvKaOVeQ7ZG942rycb4UXSjS8dmJ9K0DeWmmBegmJpOmb7x9+aJ
zoYWqZhtwagrVKd1GuWu3OHaeah9kn8shP0obz0gYCxwOZigSDEI3yeuxBjuPOSR5qRlcD1atb8k
IVIscmunY6Daf68aazS+jyNFtGE0cwhn7ip+5GQ+wcQiNu4J7/1hJ0JT34QrlNVLsVlcMl7L+Yyr
taQ5Or8g2ySBR4kNKyE/qsauY7s9pC7m7z4JxNtQRg1TijWKYnQUufPNv3GeyJZk6YozVmAvoEfi
pB4bPJYST/Z1vEDuhZ6e+Z7zkIwCUkfNtaGC0ZtyJwsNB5o0MVXw8DS5kp1CyAbN4opX3oj8k8JO
DQ6LKMyDwM4MmANna6DA7mStmNQXQxhPlo6Oub0x2ArmWAf3o6s7ZfGQWC4GWfrBB1HJyIb3Ioqh
GXAuUFONZ4HPtGzWpk5SnUrK7GFQXWM4SN3D5S0UgXC+a87KWZ7UQHWG9pBpuS2pfqLeX8ZgW/Jm
GREbovYQRJZoMsTfV9F6pIK0buqBIalgVDWvaPWlNJHuqb0OL3eXsTblWWExE1lhKaOuR9NgqSDw
Na+GoN7PuuTXhuiOs+W3iLLC4c6usBrkqKDACT/leAVHUpvVDy0fs8zOPhSedSsaZbwlGKrWqanj
tGSNGZxgFU3TtiSq06g/Zbm2w8zRRaV9m1KtQbgwarQqOU0igMy79GtwZDl64uaYt6ehUzj2Rc/7
QjwukArGtKsn1H6jWDk4vbwM+Jhh6PWu6v9f6hc23BWr/P9nDXl7HtOIYooq4JbgWLRXmGR0Wfk2
wlBKVJbFMrBLCppzzjepzko5WSa4+wbuXgNzXvENySDknJsdZskJTHfjJDsD40xXiXPSyijKcYZK
t83RtYzCNtLWppngirK5bCupONXTmwmZdBlA8QwmmlL2jUo0HWnLRawXjlM8nUpG0pSAIHHnRtl1
hvvjWLqNuiOdMI26cUwSFW0gRNd0RB58XZw8GgFtFthu7YEl7/clspodEGdgmEfmxN8ua8Xm8q3g
ONnyNDeSWDVhuZH8OAzxDWnfowkrBM6MRj1bynKCQNifqb8dqs5WUnuRRWNwNnfpFYcvZs1byYjj
GDgV+R7KnhrEtgU2rgEzg0thp8mmw1uBcaeGkUVjb5YAG53Rw2AuNHIW36TCDdBMg3KCBtEFuZsL
QcJk2yWtYLkDRO+XPJsl7FbMyA3ZVLB5tMdb/Yu+0zxMxL4VjSHblJPoFko/LFQ48sUfFvJKPe1w
k2yqB9Oc7A7VDCJOGhEGU9HVqWghfTrjEUTFw8FpMv2hvZ6pYOG2YiV1JQbn+sZqrpoFI0GdOVkc
EHPvUlD3yMO+mkJ3kLxB1He7aVUrPM776bQqk2SCSJaWu1lQ22kjcHuiRePcnqGHZW8FkGgE1/xg
2kGmemYsSp+JUDjvIKNvtMNlBevW615pGV5Sm1ftKGo+2hgqSImmKrgYGPB9Cl9jPVhFHOS6riJO
Z4U5yj66MQtHRT8Vu43kfuwGd8g3l95l57cl3gqWL7OOy7yci4UCNn7SCpuyMemiFqFNm12DcK4i
bjW5UccX2diE58IfrkxXvp+c5gMYFFyRxW4dvGs4zkWAhmiY9AYyBWrlJJ1nVU8YhuEopX957TbS
MOst4z1DYi1qIrMtU1867fJd77OE1t8/yZ9phsE5B7UdyoCiZdKRs19Lem3Wo91LR9lyL0vzL7tE
LLQV456v88fuXCsxwZVcfeH0ZK9IhozMQg1irNIlT9JBeFXcOuc19RWQM61eU8rInLFPrBWuO2QI
0WuMF0JxLOaT7IVcZlseCW3ZrJHHwIMmX6ue1k0YWxaiS0O/G8O72BKog+j7nMdbpFpaqhD7FAbL
h4Coz6AyEzjxbWt9FYFzeVGHVGOfQOOQC6k+atWc/moX8qCMVKQNImG4vUmHZhx6FcJYsBwqlY4s
GhK9rW+6ChMieDgk/LVTy4qil2QVt/frfEQ9eeVPe4xj73aMhbnaRSfRgKlNmVDEKROiUcxY4cKw
eGnp0EQARE+RJy/R1yYTkXhtbtArBF//amiVuhQtIJr5A0E6IL+KRE9G/7Juf8Tg31sTTZuNOVeQ
jPPiO0bJZ7rhIb5mq/YSHj+9xy+sZOLcKZ4j8BpZQaYWcwcoBtfLt8WeJRwZYUfiiAKHzayOtsLj
ru6Wqc4kriFf/IvuwKjxy9wZoBynrvQ4+5IjaT6bs1e6496I3cuyCjREZX9fxWE1inbKpgN0vniF
/FHWBE2GmxdQqDpF0h5MQiglPgeY29zqQ7NSwc07gwew3OkfCpYdA/lJsaOtfVkcIRxnxWg7MUY5
a1SkNwd3uv5dGWle5wfNk5+E7/Jb/pwgHaayXJyOcPlcuClqMH+R5AyNlYrEXvADJO7/u10vn98h
G0WOXcELiK4hyXmOpkR0kcOkRtYKDI54aMx3qVM/L+D6RAW4K0q9bBk2DlnFVDWiyZj2co5mBRrm
OqDaxolm3yr3S/+1fZdyrDE4Q5tidIr0QcGUA1QYzkt+2I0P+lG12V3q8vptBS9UV/BEwdrP3qSG
pWDOZrNeENeS0Stm80sy3iO6SNIaY2XCz2YZeTERXe237GsNyumjFo+tkfUAVTWULM2HohcUg4sA
OBUkQRtaiTIzgP6nMcnPaVULjGobAuOg8SqCZCnPeYBzjJp9LOOu1j4b+e0iqlvdNFqKSrF/ALg4
opqQ4xt6AEj7xdd9xvIqY5Kp7Oau5YpIKTZPE3Z/gW7rKN7hW7m7up/bJZuwYl8mf3EnUE+arl77
rTu6jMx9nt3Lire9fq+A7O9rH6vV1khKAGJeTmndRaJmDdH3mSWvvl9OQzvnNb4/K7JNluYOLkRw
8xRBcDuk1blhpdMIEYqdYtW2LIvS5NvW+bpI3DnRjHGbUPayIR81dl/aK7v6oO5bwds1+wyf+V9v
PmePc1iqqN0CTGWSa8UYnbnUA7vNU1cL0M/VJ/3uHZuPx2s8JyOvR3mSU20xs0HpYZ+GgUHe9XMr
GrS4uTUrAM6HtnPa1EkMgLqOvRJZQ5oJwvzNk2CFwJ07RR2bgV4CYVQHu8UD6CDZ6Bn9b+vEGUmQ
xmGjTWydlE+JdghE+8A09M3G45hWCGv/eJPUqkIwEscDYro4tPNpv1S39Y0+vmezMflGR5WCimsl
d2aaXVyVNIGZkC5A/2Yn7SxDmw6XV2rbgZkINzCARGYFC+f2rkpBaYEuUcWcqqJHSpDVNykf0m6X
H9hkZO12qQSbw6zizeKtEDmrMcZQbXoTiEqdeQoBs0pvG92nlkxuqP1UVe+yhC8B/SU87lCrE8ma
FQK8l/ERuJgve/W2PE777Km0kGyVdpi7usPI6V+opvGt6/Hj5R+wfSK9CswXgScYrV7pPX6A+Thk
mK1X+axytqR7fccG5Zqi14ZN7VzhcYqT5dI0hXOHYMuavL7undms7FzN/CIW6ehWMQV7cPpHffjS
8CFTuyRUINvAoi4WtUrO2KNkO9uLa4KFK8k5D1DD6cpoQTJasxjPi730NCLT8oXd3v4/4HF+pE6i
LO1mSFcne3LEixcuUHnoWSc2xjL1RdHEpvddLSZ39sZ6GVRRDbgw+JCrPyQRV6VIMdjfV2e7MS/m
kLX4fqL8XBKkfDvNpcGpmgR5lk0ci8JrIRv7tsJGnTK909mVlwYezfYBPVQY7CiaS77tulYw3GGV
kT6Pw/jlZj25Cmrr0121Z8+rzKoyZ/gssGOmXbwjMV7YugyU1oCk8Hz5xmWeIgzYQnYi+z0YSrKN
DzFmw4zP0g5PoImwpP+lA/wNJMq7gAq2ICRdziGNNumnYUlwmzGyPHK0REdfcG3WSZ/YtRKiZC5Z
jJnYwVhNkmvq1fQt6oI4fYxoM463Ya9Ev6RYKuJ9UWryjzSsUmqnw5IKdnz7h+LpnsUlKJI1ONWd
pXge6ITrJH5l29gyagbkUwaWk2CPSqsqQy/h/+XJe1MHcGf+g8updFinmr6UuKKDhE7p7QIt04kf
P7ahq94w3rviJBwQtBXBGKDkIihaQYUOfy534RCbBTsxDcWWj11sS9/jqwydwMmv3rXSvWpXKG0V
dZJsxZprVE7ZpUWTusSA6zNp7lj9p7bf5fXstJafSZHzHk2nuKHpGujNZJk7Mpu4M2kG1h1kj3Qb
HWaLm3oRZoHoFGwVeLc+iQrlttf0DyBPjRGTWCopsmROEeV4kLLTbHBSUfp3y70ahkLhkjA+TOND
nbGZSKjl0JUx2/f9x6r8Klg2Zo1vrBVtHCj2ZAmcl9Tcyr9GtQ5WsqDExYY9rrJBf4aXsYnOJSIp
Uf5/c8ksneL+BaN7Q5RaLKPVYjoZzqaBHqKx9sus/ZEuoiLTrUUzUY5JwKjAajK5aI1qUdiQtCTO
ZNCrTo3vk1A0CGZTkpWT41Q7ivW4qucYmx90p0DOrgli6llr3hFPY/dRP4j3C4XwjNCodFMGeYIv
nYurIPze6YJq+s1YaA3AyVElVWkqTQo5wNqAaIHFQg0mu52InxxF9Jvbi/YqDXcYhaQKQC0HMCMr
j7GSHc3ctEnWiVwB+9FvdHq1alwINGhh1+rsBGJ1CgQVrAGGK2T2b05R0VztTaE0VD6ixshUDH4Y
xRT3vY5Wajw9jt4YfOkmSCcw0i19RtXhHwj2E1Y2KnVmV2UqIIjhlsanxfwkcAKbC7YC4E6kPktM
GkVYMJxI6kdWP88m/szsIVAFiajIDWyfgC9EcuCPMgmfgTJBu0WnLMLB8KVDijpz6WcUaLvTp+Rl
+IWwqG1TvhUepxAxyvTMoAAe3tFYF+C0lwsHRF/KkYVd2mdZQAi9qRM6ASLIkzS0OJ5vWJpWUVLV
WM9Wnd1QLu2+mk6LZYouwptyrXA4ubq0XrpUh2IwRWdzRIIDm+hlgfon24mmGm0LhQcMg+CwsGTu
1m1idq/VpAgli9a4yeNfwZw/muOPy6q4GTLoryCc685jxQjHCCBh8GQkDxKrLqpOOoIiXXIvQ21r
4QqLixiWMDNpoMIdRdczYr/UKx3JiZ46D6WOO8sVsZawzXjjlV7h+Hihw1A5HWQ5OPzUozafVFGT
gOj7XNyd5ZNSm2zpojFtnyo5qZ+1oBHFdKJVe7nvrpyRRqy5yxaIIe3NXffQgm/KcpCU0Hajy1ox
6/dZ72rhOGtKqmqcOguCTZkj3QcYWJDviqs+9Wefme+iC86PrasgmNz/UfQXoqWVhJEyR8k4Q8Kp
fDASP+9lW9ce+v7XZf0TwXBePdeXrqrBY+OM6JsrK2RYFjznBp2dD4Kc7ybS6sLBLaASZ0GZYeSp
o8+3knVIgiu5+NynD5fl2cqRra81TD/Xy2a1aIlSEKp2ShKi9qty5Giy8Wx9RVPQxdZkP4RU4AG3
fNJLtpEdIgoak84xWymxeosOxInKhxG3RPOXKipl2oRAqKpQOHKQ5nDbREqpCQOzJ05g3hu5X6Cc
NyP3l5duy+tZeIxBCRM4tVH/ei5Gp+eg0EqBMZap3YJ3Mv1Gp87JMq8DAftlrC1lsDS8NqFfQ0a4
wi1ZuKAEQ40s1PW2paP0t7LV2QuoHI3872dEU9w3X5HY6bVSCKVcSjXNgVS2dxWGB46CsGjTFa0B
uGWLrRYlhwEA2OszQRiR+INd7Kn924ETwam+wbAGgSguFrqJyzvmWJwL1LfxqMTIsWDkBz3Jx2BX
+EZoUxedqLVbHtgs0l7ExrGZP0RxlgGSRbS84CJwDhq12pxHlAlJ94NLj+keDtcLg+PgsWS3KDbb
VI8VHH8AmwqGEbE1xU3tRwFm/lJKQY6dwN+Ggjc1oWjcATwjpsVkIGAt+U2G1Kh2le6UwcWN/Xdl
iyhXKQLkuw3IGGhB0QBQ/shIrBkVmnbq3RnvrLErWsktx4EHXRR4IhuB51ZOW+ZU78KyTFlXjR+i
HcA8RaKZRNsWgMu7iTQLEPgahYmaY67lGOaaoO77nkk07GvrODnsJXfcy7MrCm03b4zo1sPtXUfR
4JsBAHWmTmUpVcTpnlllZ4sScBz9153zrtwyHpIYpZKuYPQJ/3QYLUNbqjPu8YbuBdF13gjc7kbE
dPZ9zkGROkiWqsH3o17fJ1FzY7Wdf9nbbhyKZxCci2rBvtdVE1ZLHXTPmGM7C5SPYR958gT23Lbb
pcvfUxGh5X+1atw53OejkcshIKO5cEzrhyE9KdPuslgbuq3LL001RNsgAe4irSBmImmOMTWYRDL3
XflTamjxsclj0VzBTSxVN3EsUnQK8Yk9TZ0ia5Ry4iCD+dx0wwEZ4X1cN4JzceMMZkwJ/8Dw4bmC
qWiklgsQji43p2W+y7W7uLc1IcX5Jg6yUuDVQd/dmx7CuUG6LQjgFpQMQaz6QI3JDpPHfFncTvSq
trl0Kyzm7FcnMKpSzSWQmQsiFULMOxr4+J9g4V5GFHIXG531Pv8jEXdCjcWYJXIBlMZNDpj4SAdQ
7eh+vUOVYufmeD78hLcGZ7at92SYdTS5WugaQqoPud9zAQcdLVfwSPB/8qJfT2Nt940z1vpox1Jd
npZRFiTMNl3GCpBbUY3SkNQlAGXzfpq+zaJL3NYRdSYRt5gtJbMs5wDQ7tmgW3ZE5c+9u6BAOvRF
JW5bzvwMjTvttXjocxlFv2in7Q7lx8hNX/rKqzt5L+qWFGJxpz0NkjykbK8yzQl2uccGboBrHT4E
bTzSoe8FrnfrcFwLx3d6FyEIAU0mHDgbf2d9DNlhc5dN2/SLnemJ6lg3lYPN80Bn3gZxlpa0CIZb
nTjgdZHLk1Y+Xva62xKtADjXPo3D0BmSRtBnirdd9iafo+bJ7hW3dwk65fSDKLv5L5DgkQEx/wbV
k9rOtRovClzIafIZFWHgmtc1NJLhBY4ovNhewlc47khOmtxKxhZwKggo2juSOoIlZB9446zAbPCP
PNyBrBgL6F0aAGTXv3vJDI+gPzh0GgwCF6UuRNJw+xU1IByPwEPnjHloy/W+bQX33213sRKHc4BN
hGHtpAICYYM82cgE+dAifNaPOiaHviOkRcL2dfE479fFXdOnAVMG5fM47kMrsxfpp2CH2A5c2iHO
AwZRgEpVENiiF5S5icRXGocNi0z20iFzxqP+cBlQtEmcD8SVS8skRB5O1Ue+1JhPUdwItmkzClyt
G+f6xrI3UqMERKFYmZe2RuKAqOFDN6ezrTaFZltjsitTxb0s2Wao8QrLTwaD64sWrQNsno9+Fd/p
5GSqqCiqHgb6dBlqWxFRPoFSacs0VZ7EQ09JH6G2GKr+0htauMNVvGvRNc7OLRHJ9KZgaOlB7xzK
zlGzcX7s0ybQpHQAP2WMDr26+Bmm3wYknkj1MXjHAyxqzP5A8WsoV4ZcWz0yTFkbXXcUc0ub+e8r
mM8guIxMJ1dSrUSQxkTh3DjVTicaqcG8wBuTwi1RNy3Us7+p/FYKsK4EFCaVww9p4YcieIpFHc+b
ZmSBAAzcMSjQ53vJlFzP+gFNP2BMP5Lp2bA+CTRs0y+sADg7DaQ0T9BBjnvN9eSz8v/IBdcmpt+U
B9Of9/lTKNBpkUSclmlV02taCMBhupKCK2sRFKAIvs/3bjdZzkJamEyIV2pygo0KVmxz219XjE/1
FSW4WkwNAlQuuODyTw0IaPKdjBciVESAkoZNCBSmPURScSc4XqNavIsDtA4bmwT7ehZsy6bxr6Ti
TvBxyNBy1QBgREJWP6UthhokV0t9SLT7ywvINpg3G3RKyJaMrhMTCdpzN4MYD+WsBOHWLD2pMY4i
/QFpiGZy2+JDpjzrsSDByI7P/0fadS3XjSvbL2IVmMlXhh2VrGy/sBzBnPPX3wX5jEVBHOKOPI8j
F9duoNFodFj9Hg/to6BkQe+5xZZ28VyzhxZl7DXstZGDSqT0jPxByn+Mib8t1lq7FYY6veJwcsVz
GlmJMiOucmftDbf6wvzIbh+X4Ljv4Y4XuzLxU0zfcMQuxFrV1RtwzocoQ8xWVyoIicm8e4StKKaq
I3MZe+1T/CsFZYtbgnxc5Imt+rFLmZlWLdY2RgdHYA+A1T7FPbqHkpN52zrGXVM4jAqWXiuCzVw7
B6gjRCM/qEd0BI7fAo72ZMX2COUp1Z+IijjSR2IwCwCeJbwvWjyJTRj1OJYzfyIDmHx0ql+gj+Aj
xVXYtD/C8Bzhut4wximYqvk6v2BjbULPQqdX48VX/X46fCDV/AaOsyFhW/d1h9gJ5qdJu7QGmQWo
RKNONPV6zT4upeIsSTGmljJ2bIswLqfaR/RW7+8FZ23t1lpi8Gd66so+YmrA/KK6PfxOXqIdLz2w
oDP1apHVX3vhLBG50601sUa7Hoi1N3qs+iW71P3fRQF0Jyq1WvX7lmjccWaU+LbeAI21ioZucgo8
5UbdKzvlIJXC6UP/Yj1eFZE7xpWk9lU/MLgTGsgVBy4gqvzUK/Oq+s7epLFPLUfUMyM4yjrnebTG
VHVg/oL7VF6V5n1FbreVRPR9zlRILWqI6gzfj0mCp+Ln3BIkgNeuzMUm8XmPGEGJxmRRqzgtHCV8
lMcvD4OIg2H9tvyzNXwuohhquMYx2xoNNrx6ojbFgJYbS/uWhqdSbtB/LZpnsrpwKsgzwIxoIz/A
aUNngfCrm+AKJEWIGptL4WRNEQC383qG6D2ZAaAH2VVA1X1az+4HNh/NrEjF2iYBS9Xbe2JQijF4
uSeo1BxSopzoJGoKXrVzCwhumQJbtsCOhp1Jy9Jp6A8ifYn6X9tirD1xkRP9Iwa3UqxDOGlRfYyR
lAHKJUInUC6TKHXKGjPI0qdUZLvXd+YVjzszUacGEhL28GEsUPBFTh+JKl1WD82rRPyhoUFjZWoB
iab2q9l42ggioPmgd34sGqm4bkQXUNwLUKskywrY9Wre6d+jQ3SCH3aaCuf3iGhRFIdp1Bs3U0MP
Ky5zFMaiFheRsLcaF+NyHes27VzDfFaMqzo/pBby5uGPbY14t0MMBkwPiAcYIJzkeWa6ogTHVtyA
bN98lvNHxfq0/f33q8YB8Ks2SbFkNgBo/JfqN5QFpefRZYPvbE/kzr07QxwY55JYRjlFTcTA9OEG
PXZPsiTdt8gxCIQSrRrnk8jBWPd9BpxueiEypn4pu5Fr3KF6FaWY2vkDUUpONPaTFq5xm6VyOJh1
69r2Tm5+2qnkbAu1qnALTeA8Er2QJ6mqIRPpwRgW4I6WjOOQ1+dGLwR0C6Ll46yprFUjJtdClnEA
pf7cfmq18su2NOsQNqbDodwXdZAcxCRJSk7TskUC777QLhTR7PN/0etXAO589rZGzTgHwHSqMXIz
+tSfTR8VOuGh3NuqI+qeFuJxprsYC7WRKuDRr71n7uZD75gP4FbDxA/pKKoBF60eZ7dRXdNJ2giw
vD0r0vcEVJ1/tT18Hredi16ySwAUxjmdWyfoRRVUAhFeEl2L8xLHXaWGNRBq5dEYnpvyv8aFXs7j
n/1/2a/F95GxLWUa4fuyeRjH21ZUx7Ruyl6/z5mYAGF7TWrx/Ti4HqwEpf93NBHZsXevEE4ItogL
IRCErGnBTkn8wiPKOPTZvHhWavP/CCqsbgkbWI0yKRmtXJxIcZNEdQraNrSrTkguYuyqa94OqhMH
aK0D5i7dExEv4eoyaij7R1c7+F346FqVYNQhDfsW1SmDa2exY9NLRcRkLgLhrx1U/pN2AojWxk43
3fTzNeaKC+zz++AI26yFKNzyyZmkJ2TsWjcgJ4Rk8qOJ1GLozVeafZp25ZVyEBE5r2/Y6+Jx6mFb
XToMKeTqk/qklxWmSRf/Naz+IhR4qZmj874hrEHqI5xjQKT5tRZQR6ECgPW9+QPAW5pgLPQppwNW
rdk1yl0z78LocduYvS85fCsEb2tCiwShOUAIVuJY36Tg0Wtyt3kujixO1nwbVcf8iFgoTkHcCgGz
dy1nU5PkMaG4rWsMDA33FughVFHf0apHsMDgrhyjB+vEIDMvJyElStfQr3Mdpg2ma+gJ/VwaGf3P
VVFsIU08sEyMtVIRlXtrj6gVKLTKW1gIeW8rkdsPh6D7sb1bq0q9wOCOUUswnUQdIFWbFLtEzS4V
XRTTX9W5BQR3bqLIILlRQIzAcFIZiUN6Stpf22KIMNjfF6Y7SpJEDQisQW9fVqT0MC3AD/SPOGoW
Oh5UVjuEYRBvQeAFdmhUx/2Q1UXtzkolnzHu8j8nXtmuL1A4Xw2cJJ0dN0CJWtudUnoo5vQo49Q6
Qy95TReeonG4216+dy9hDpNz3xpbG4ehrVo3VBAllQyXTsGtFJCv5RTv2yQ4znIoallY3bLFeeK8
qgxJEDvKoXkz+CCCW9n2MxHP3apyv0LwjBBzIw9gigJEk58JuIVNYReaQAieHRADDkEeWwKhkE/j
c36c/ByTOyZcrJhzJoOciLqpLwlTA+uCsesP8y5UpPvfamKAHki7ZPd4Upyj/lM5iFwh9g59997W
bdxDyOuAUpszC71Z2H1m5Hj+nKIDmMt8MPEeAyd2WMHOtu6tLiFY/VEqie7XdwSLOdEmtPzAD0Ja
y9EneL/W1zz48XcgnCkdMVQvqTKAzOpti5xR+5CICFBW92QhB7dkaZKlmaLiDFV2UThJmVJ3bCf/
7+RgP2Jh58CApstVBzmgAo6W7HOdOJWoK+Z9xJqZg4UonHrJVlirRQ2UKnTH78apOtFP0aXpRkdJ
d+BaoeMRvYjutmjrbzrDMDECjICPh88+pVISZGWQsdgIK6IpwJU33WjO4DHGSNwb23DravcHjU9F
tfo809JGI29pmNczxvlkgXQxkunrNgyzYu8O0qtQ77JQcmZIA4FQVWbtqHJpSZ+q6DCWtdfFu1m5
S/Sf24AiuThNVyTSW6QH4IyApiRjOMZTZuy3Mf5FQV4Xj9N1k8wgGmRbpTu9N30FY8ZhPBg35cG8
HH04/hjGdBAV0Ij0Q+d0H0XvKrKTTLLrMHJK9MQW+/qAWt0CM5LKS9Gcz9WFNIkCbmQETTB09+1R
G62KjpUOE1g3pwmDn6KLRmQy1tdxgcH5lGkCupAUWVFXvmPNHRnyQvQh2GXPyjX4tN0CREmBLThn
Irm4e7eXdFoNIzDTDlmoys+U1hc26a+DYIgQCu7xH1/kTPW5UlIbFmQMLlM5dWPUUoOzcVsNVy0u
xlf9A8J5SphB1zQmM1O6nXmJ1p41U1R3sC7HHxecnysroXbfyELmu/ZeFB4GM3FjxRLsyPsy47eO
Pq/ZRT0NMUiXWlftMDobk813ut88v9S6iBvZRSKxvy+uEDNJqkRnW0NOmBPojQd6aebe0xNmgSF2
9su+L3OBfKsvp9cHwLt0Ea2VbqohXlN9Le8StODmXpuLppIKV5E7sCDewUkzsFc1aGTR8u3RU3om
O8ZZK4oIrtuihUjcwS2R4K9UHX7fgFfu7IXufMYISQez+7zw9CEPaQHGnVipsFPaoPHGNTACcfgU
gVq9b0QzHdcP0x9N51NHkRWGHWG+cpi6lXQ0rPvtwyraHj7XmtKe1k0FLYiPL1NtdmN+6NH0xeZh
TPlhG2312l08orj9seqyb0YTjyiw7xIMuasfwBdzYxZz7qRJj9JcmeD/xNLlKBFLgL2uHAtwfr9k
zGpD9wos7IW1Z2xm3eAkF2zIYrlXbuXjtqirG/eKxld70qBX57CD36lGnwvroMgP299fPb2L73Mp
q9IEYTxN8P12su9JRw6tFTnERIhaMkNRR5NIGM57MRVMjUxTgMVK7sdq+iTZyvdteV5iXO9csoVA
6lsDCIIvzPikzFGfMXEudybbL1hv/pXR5a5Z7NPA9JTiaRtVtIpM8IXVnWSpHyQboMN0BNGG25ud
U/bxnqi1t40kUj+VM/BlkvWhVjIoV94xhg20TxlHRsCY7aTP9o9tONGOcZdwG/VgQleh7HVykfRP
VBGo33o4cbFdnFlXyyIMWxv+Soy2m+vRmy9yZE3NmT2x2cj6eo/RzR/KNyxAOfthhnOYTswxq9Ev
0MTf0VDiRIboyhIpBWco6mymmdIBpVVvu8bRzc+Ybtsn/7Wq721wh6/ZlUkejLmOHdLz69m4t3uB
AfoXhVNt1LPgljL4OvopraQ+SuFRqNesvVY+1Of0rIO8kRk8Ia8p2+/3x/cPGt8iNcWFFurM6zPK
H5ocOUbmadE+t580VZTJEEnGc1lFQ58nNABW+31ArwprVbYiv/GYrzQd6g85SmhT/t9C2pz1A21s
CjJcnFyMhnNURHxD/RzGj8P8obfNAogzgRGdFb2jkKtoi2+FMd1NmJEmNbIgK7iu36/ycEZPVxJk
v1hmu5V/Vsl5yptDYX8Kg+JjJu8ViDd5OaZ5UgVAjf/bf1Zv4dOyAV8F0mhDuf+IzXuF42yeFGth
12JAvduUj7X6JcoE4bd1m/r6fc7kBbpV5X0NPTCb0Jdk/WRL1W5bBKFqcxauy8bSmnvIEB7nHciz
mJNCjizcwhhx8kHwBljP1y1UjrN1YdukYUuA151AIMnmytKTfAXqax1ToVlbnqhHSiAhsmlvr1w1
ieKsQ9UQmi/mHfFZ1z8y0xhUpfrRrhZNVGYq9u9mCVH6t2ihKU91yY5U1NHoojA7+Tak1bU80V6w
lNvagTcNh1SCM1Jhb1Ki1epZSsqraDYVwdEVrh5nIjLTkuKQHSn5mk36Ym16PXXmU3gABaur3G6r
o0gm9veFe5RpYRbnrNwG3DWTb/8sDaPztyG2jZHJD1ZqJBRdKiogykBz5zY7k7TdjUHnkRYMNttY
7PBsKQNnIFJKR0RYGRZ6VuwWwydH9MrLuDvUqpN906x0VwHtsUAzBIcMj7m3yxhjXG1qMZWv2z17
elRgB4sGN5M9nDKXHWzhnSXE5AxJVfaJkjEj3/iTP31hqpLsa0xupjAoTuSJ3t6iteUMSSCnXSlX
wDN+InPqaZ0/p3e1+Th290UjGgUiUBo+Xz43ZmToEiyxgQFw0dVIvCj7WhTCKVMC/X95PC/0v5Dm
TKmZ9TBAppT5L3SGOxuK4hbf6dEGdXq0EzLsMkOxoaUvJmAB2ihkSjDzrkVbC6K4fuYHR/mq9hma
uP9RZFD4lJKBJ3mns9RFoaNaQ4P5V34MpTPsWFc2eod+bB/BdTxbQ0kAq7XGsO+3Z2GeUsybLVDq
0J3S428Dptyr+9lXDpBOcJ2uWv8FGHfgQ1vvQsLA+shLWtCIlcceUzi3RVpVkgUId7r7WGsVKwdI
NN1LwfNgKSL7sZr2WyDwZ9lqmiYpgaDtMenOi77Mt9KX3mfObizyCETScOe4MlHl1pusnKY8dvpt
0AiePdtbYvHX/wyFU8sIsgSzq6eGK0eHLLIFW8J+5Lsj9GfBwEj8Vsm0sjRmjS0Y2D52IRvm2Mn7
chwOiAHdytZwlAMLVf6GQN3Wje4Clx3txdEtyBSTKgLfWuPPz8QHqVfhyVc2si+ZpxCHepiQ+RHl
Q3IObbKKJvPhO9uIs36qgJhX+UXTIzEoiXq/14wtHCfQRmM0Ocp4OJfDJpFqDYaCW3Mg51n1pjK5
zDVQEJSi6Sjv+V/wJl5CMeVcrB/qyTU9BoMdorfEDU4KjF+4U1QwsaWP4yN1D0irfkMYSMRusxoF
RduEDmJshRDL5rSexEgnoGz+JQr6jMkKJ3JD74kXw76LJp2t6eYrlM0fgMREjA572WLwp3UCm+E5
OjbHei/qNFrVxSUOdwZULTUmqgNHOjQv9C/Uz8BJ2ngs4JReiu7/9zNoX/bunyW0ef/XCko11lLs
Xd85+jUjwEf7+VNKHPRGOsl99Fk5hCfqieizmXXlj/pSTE47x06aLBoB1jS+qnnhKXbjjMVDRW/q
RlBotGa6llCcdkbRkGcYcYryjtwrA8PTbT8oJIGxF4Gwvy+OQJp2aLxny9jou1JS/bSmTlyJmJZW
UWRZY0zNJngGuYtxBA9SgcTCS2GwlXzT46NeCYrbV296NI1aIE6HYSKE25kmVkItYAWnjd9fyOAD
Rw3ThXWHUWQ76iXftu3gavh4icZtztyERRUToMVHEMo6zUO0R+G5n34o7cPyzhrGy6NpiGcnyDDp
KjNfckwg/qE/MJPIjPbbwqzdwVg1AqpQjFeyNM6jKDVayGMqwwyOoVuY+gWx5edtiNUcN2QAFyTB
4COQUHJ61jZRZRSslGgffLH2mEfkZF+wQ16m+Rky99Euw6D5owCVffXdaV2gcrtESJWlrQrU8EK/
Y0MCqJ+4ut99Z/UJ4mruVTVfwHGHKQ5oq/cyg0tdG2MJsu6s6KJh9qsGfQHCnSUlneRSqwGiTdFZ
rx7acfrVEemQj5Nb5vbZbuMcvKid4OZfe3AtN5BTkiHpZjkdmGwK0Zxa0XzFHpwgyzUHTSXgX9fu
kla7/8sN5FzRoZ9GNGYCNXMmd3gsEXptneG5OuKe8VDiK7CG67cY2CjR0qigOJ4v9yBpQkGtDTy8
wMIjqy4ZD80Ah0C7ZveYeSOKwa4mNtA7+QeRk3C09WlOKcucUL++sDHGojwnuvvSx3JiLjcmVok6
rVf1dIHJuR+9PY6pUSDj0AXqPrRS8JmV5cModwKbvHpZvuK8mzBM44DI7NDX9qmnqacPP42hcsMa
lfqiAecCmXhCZY30s270wJKpddTTygu1+YIqIpMiguFc7sTUClvLASPR2xQ1Ovl1GQqslgiCM5VD
IcV5G2J3lDFzQsN0q+kcycVfqjo/P7hJ1HTA8YUd/B4f4xsVKUJtcJQfta/+qk/DWTQEd9WvXygD
E3vhaSQKkacIFeBIc0VOpp+t/pM+p46u323bDNHycfYxo5NaZGyHUO7pj7XkIr22T2ju/x0MZw8t
G200XQqYQrqxtSOpjol8uw2xei8vVowzDbM0xbVdwDSQuN6rsfloJbXAx1x3oxcYvCnAxE07jbEr
SBM/55Ez+dE5Odn+WLph5SY3NZo1uoN2JQka+wW7xNcrVGOA9gwJZXzdDAakKTjJI3IBxXz4qyVU
uVdJVQdTRUzsktF8s8n9JKrdE4nBmQPwlwx4gGP5cJicGYHHTn2oUC+7LQXb6HduDNgo0JFMZM3k
6+ik2WolKUL8UcpKp8v9rotdkjipCgJbY9+UmbeNty7VKx53hNhU2joOWebJwDiqofWseVd3grt9
1R4YCqONN+F58kV1tDZHO1SgAQqql5MscaxM2SXagYyCY7QqzQKIHbOF4VGSdlbMBDpA5y8G/TGr
90MskEUEwf6+gJjqOgZDN2Sp9dgZxvuO5o4x/NzeFfY732nBQg5uV3CV6tSaAdJmu8q+7ZSv299f
d0UWAJxJkyPJNkq2UNplfgwvjFO+sz4H97WPke9udV/vP9JLZy4AOQMX9Y0UlswIKNVFF91K5CNG
ZvF9zrjlYxGYCbvi+mT41uqPlal+0vpgv71ugn3ha+ZMoxqiYAbKkJ/z5hza3vb3BcrFx9y0OrF7
WcYqdcmhGk9acFlHgoVa93tfV4pvMuuTaRoo24nak3cGqGkkzEbRvNlllTUd+K62RRKcfX64YxNK
MDFMpLgNPWJf1Jrq2+GdHD5u44iWjm3d4lzGcWU0NcMh86WS+GWGMX6C3VkPIi6Wjjv7dTI0IXrb
cAXcZY/JLYpAnaN0m57zX8NOPjHGXukY7kWcNaLDanDWYIo6TPK2IJrdOYMfYQhQ7KXf4JFeWA6L
JOaVI5pCINo1zj50xmR2I1oR3TR80JrdjJlUZXmONMGrQbRpnFWgBJ0LMtNFLT4Eyi4uHw0hpTPL
+m/YUoOzDJgk3qOTnJ1Zt/eq2+ikYWp9cUMO1V+eLJ5MpCJBVc8TkNCtoIAWId/ZVygff1RPyi7z
qLiyWyCaybk8JCpD22YPobghj32jXZi55daRhjQiKJSyaD9YP9BgBc7RXFCwsuqmvJ4Ek3OGaEYK
hLCwcdOk+70Z+wZVfSvodj0GigU2OZttIXgriY4B3z9fITwWt+yJ2e4qH+Opdt0+8LRjjJxz8b9C
7Lj3t63KeqgR0wDBTIXJhu+G92hRFZFBAihi6sivz4f8MLulQ90Pd0ShAe8PGresaSb3ZVECbZYd
NukQEYKnyJ1P2VH2Y/8/DwdlcfUFGvf6REh9TscRaCEY3Mu7INuVIs9vXU9eBeKs8kDzkNgKINIk
dofo+zRfW91lNNwVOnUK4XyE9WwLeunBcS+D7I/PKIVUTWXCipxKywRldq62BymNwsYh89yg6jzJ
HCTovuEfyb4809EzbO22SwrF2dabVfu5+B2c3CrpG6Vm7Yd2cNn0nxowGnf6F3MWFSGtHgoMSVLA
mwuJMe3k7bWX2a09UgX+u7Ifn1nSO0fZR+nMV82FsZvOSuwWTyIyljWrvcDk7ZxVFjl6dIBJ+4ec
4Mg3u1wKd9sryFaIN9ugfTI0UFvrmK/D3UBloBQ2abGCRoguUav0gkAUXhVBcLfPTGljTKyMtczc
GOW4Yd8L1ECEwO3OSCVwNxZA6NIEI4wjPBrT/sf2Qq3q/GKl+HLfopsaqQkbuL47FQ5dsZepo92Z
+xx9MEKaJLbsG9vCE4okpm0HNSvGIYOfN6cqPBSmdejbHMPURoHxXdezPyqgcdawjwKD/i5aJX43
gv0+8cBmInhwC7aIH4OZoU6/CGYIFNPYbdLOz0oiuCzXjMFyg9hPWLimFoqlBsJIxgaDuNiukzan
mNoS0pNq5n+p1HynuF40GATHKpjtBq2gn8pYMFxkzaIvhWHCLoRp5KaMyg7C5MV12N3n7bGloVfq
ndOk19YsYh5cvYCXeJwdSPuubGOmcOp1sJ+P0lWwm12wffg10gKinqjVnZKRf2OTqkDFwd2IuhkM
iU5Q3TE3/Y0adj1K6JvKAa267OW2LYowr1vvBR6nGbpUBrPEqkmmvYGcvXqQUWmJMbO/H2NB5nRP
omz66qFaQLK/L/ZPDYupU0qUdUx140Td2Lgjpny2PXrMBHaJHc93pmKBxGmKEmv/K5VBwgqD05pL
TOtVMYKTeO0+uBLWq4gE4xRFmiSD5h3WslH3ctL6sgFWXtvfFmpdQVBbpqAcARl7bsOmKg7GuUEp
boROqCh5zKdrPX0yRSTbq0ZJfoXhNimZO7tvGUkLbQKvUbTHPLAERmk1DmApMqjwMQ6BxRvfKkJq
j4qcKC9J9AlzeTFD1J0+o3HIYdXZzVnETbiu6694fGWlHpJYgbF9ybexavDZoY5+paACffRRcCae
zLZuOhaI3PMoxqIlAeM++s0vEO7opTo7/8ydS1tvWzdWN20Bx11XmC7VWRb2zbU1dzIfqZIKTtSq
hiuwTBgzh/oKk9Pwup4YARaSBGZwQnRTLq/S/tO2DOsQlmIQ1YRy8LcHnC5CexYOLi08yPN9i2YU
ORIs1OohUl5BOMNQWUYC/g/ms/ZgV2+fCqLeKB0eVcNHWt9hyP+Iw61YLNNs1EYgVVXs5JXhheVe
b0REFusb/4rC+ZGkH4dSZ61+c6/da1O/M0xMZdveGBEGd1rLJpN1iz0odL0+RFJbOdmgixRMAMJT
ZIzBnOUpc1fbdKeF3630+QNCqHipWIqNSaE84UdCJjCBGPh+bh8HOfM64YazDX1357wi8BIEPZgq
mhlbYZTfFYzF6yTZ6cfJAVsXXrmidr7V07JA4wzMkLWl3LLXZjdfU/WK2PtQ1Gu3uiULCM6olBWi
SkkAgSTpRO2fgy6SYf35sEDgfJ4sCaTBYs8HHcFFDOZ26Sk/2yhw+n900YukYX9fOB9jLM29/eJs
18+YVpLHude1t0lXOCGmD+jmRTA1Xo1R3dF1AguqOqQTEWOK9oz9ffETdC2Y04k9Xpsy8VIz8i29
cYJxOv6VqvMUCIEy6mXCqHjbGi1wj52I12/Vhi52jbNscx397+3aYOGqdifB45GyuziTBIZHBMQZ
N5kiR9kxw6O2oLk6p2DcsPpfSSgqrBbhcAZulCW5bxrglNoPgx6i6JFIqhPYIoKPda/gdeX4HE6Y
ztnYaACqfOMTit53kq+pnvbCXSwdtcLfVoTVcjhrgccZCUaMqSUMj1UeKxh1UOz1W7NxptpHb5rP
aD/D2C9SbxtXsJ58mic0Cx1TkaGAGjIT9qPa/rQaLzOE9c3MPGxYXD6/E4V6ZCIChPczZtVhcMQl
fPxkgJfF2EyGg0bc/zzBEGHL5YJyRiQi8Yz2GZzgjF4G8XlKBdySAiNlcBYiNgKjrGNsWFgf9RJU
QKI8gcAE8fmcVrMkRWECRJOj7YNP1qm+Aw/jsfSDO/kX8cbLj/FnLxeNsxeBMltdyxw7sFw7Umk4
kYgsUajonKWQsG5RytYtlb3kipE1mVfGPT0a14zvvMbAnMAVpZXXXzGL08WZjWoEEyhVAcpGe7Ca
fntG8HN00QjsSUfw0RoP2+dKsHl88DOw5ADBYwCa05Ve7bXpSqaHbQiRieLzOkrQp3rKSAa1PT0M
D6hLjH3UQv7mRTN9EdGWQOHfJXOmvtf6HLpRmMSRJ/DaIGwuEElgjvjIitnXmJDHYq1kn3zF++gq
3bHkDbz+Eg26iFk79eikLiogt4FXZUN4HCFyE+FxvspTLxUVLi0e7F1yGslDIpqLt66ACwBO68Mi
r2hYA4CR3xrgRStcVnesOc1RO6d7UchIJA+n75HVRKTECHBXG6b92OcXZWYK9mpVw18l4ks5Y7M1
M2gB7GtxVdantriyRwHEak29tcDgLsWylJJ4UIBR41LsrqKTgqQsYnqXohyXEIlzoIkx622nAim4
7I/pdX2Ydt0Rs7R2ohcaW/l3F+FCJM6Pbvsks1VGbxq/NB8me4ShcLt/zOItcJiGLBzYcTCmCZlX
tnT1BePeby77Az1iQLE7V2gEE8m1bo0WgExfFoDNYA1zTQHY+PE9M+sS5i8n9zVIIf8fM9DYfmwt
IzMkC7SahjQxyhfxJl9zhz090f2IiG+1S+5EU0YEp0nhbsVZ6sbcZmBpDd4INN/2crXfNkDC5eMM
hGzNRlczC9SCpWz62u37A0ZlOOov3MVnUW+W6Oxy5qEN0j6xUoCZ5X0sgXZBGV0ted4Wia3Kxhbx
BZ2IJdYU7gtoqoMMdYrqvo+iY5srXwhNDnZNPmTCMSYHg1tfWnvfaoSeKnaE8h48UMFZkc54rGnu
tkDrq/aKwOlcOMvJOAUIrKXG7dSUiLE80UQQWVstv7W0VxBO1xozVQeNuUfG5Qi2uml0in3vlJkT
dA6jqJgOzcEuHdHcLpFsnPrRluRqwtjCmqC4aiTjs2Rm10klqmRnn3mvE6/ScYqHDK40VYzHS00s
xKdikIdJz+1U+GOc7Hoj9eqBCk6WQDKeFyhKxkSZDEAm7a2NuEhIPyFcua0Z69GR113jCYE65ID0
ijH0/CaxA9UzGjYuyY5RK5DJ20YTScTdVQ145aOeBXtIpDhNCEogcp18pBx7oYc2d0/1U1urlLGF
SeGtpO/TJnIn0grO7PpjYLFu3C2llXJe2horNj9ZezRjofffJi54spsd2eX+cIga92yLKD9EC8j+
vrg8LAPNLRqjNc8ojhe4O4fAaSeB+fsXi/5H123OXKRxH3YDq9GeoqN2mo8sdZKiTJv61TH10wdR
MZ4QkDMdWmFi3DicTFQ+MaKI8RDskKaBz1y6Ylrm9TvxVTrOYKTTSGoMPMAazifT+KwJS9xFm8SZ
ChSOBUbAVEOtK6fLwIBK9qn8oUf2PwqoEb4ZOo6GxKAsbnWWQVLGKmPCXeJ2u5viQn2haP9QVYxm
oaJKUWRF5Yvc+0EzqIbcoJup6l6pR9eQMOqxmHYfsRGvMNzBaicZI0l6wAxp4AwUs2nnxAWlsOgA
M1vz3qC/4nBHKaDg0shZCjK4JG50YGGy4jvj7qj3Yu6OdZV4BeNOFAbLKV3IFJxi9ndCj+N0SUQl
i//yEngF4U5ROSsx6HwBQk79sXrIXDDPX7Op3CIuQfZrt5aOO0G6PM9FxThklBYkW/cRObfqHh3z
oi1aPamg69cNNIvAQeceUWNlRQolNvwweBSam6KEvzzP+2H3m4hvjMVdtuuQ4KtTiAGmFb5AnRVi
ZKYCyHpUz206g1s/PlcTqtuS6FTlqRNV3XM4Se5Q0H3Qmj+HIjiaZnhUlez7Bw4CyvP++SlMgRe2
HkT4cN7rAI5Nj7jPEJ9pE/4IptQSLTO7EN9t5wKIuzDh6PZqawHoN9thg7BWMziNhxcXMuXarchj
W1WfBR53wrUBXM0KmJ3QSnmZIGQcfwtTUIgKvKf1wMUChjvgqNjrpdLCVhqX8fGFRM+zXSt3UDmB
Z6vtzYLCIXa8tpaRO+PVoOlKzrR1mA9j8rmEeoI+VJsDR0wULlpC7qgXValreslOBuaDy6DxVOxb
kjwQWoqUg2nZllTcWbdtTI8sImyWtmeESvNBcglGC8u+dra96Glb5dffEIxUAXNkZVuxObRMiYjd
xez4eZ2/Y8mEe+qYgZsfGtCOYSZ6uq/OoaiwYdU6o53fthmvksEHxFUjmpoKxZhubD2oOXgDcMeR
B4Foqwu5AOHUow56q1QjmeURkit9x+4bckOOxYUM/iZVNAxiXfsXcJyGlPEY0M4AHMt6ar9YZbcG
OMyV94q78GQet8VbtZsYsYFZjKqKlywHlzYBskDZjLtHIp802jyGqX3YhmCfeKeJCwhON1qbhnIM
796tNPNznWi+MRa7sIsddSpPlpA6alUpFnCcFzc1WVyHGF7p9j8SSXGodiypwMILFo2vGJLKLO9j
jEdEe8Nz0fToJBa0n6xrwasQL6+/xR2i9WNnzAyhO407fQfOQzcy/Q7NPMxHHM6y6m1v0rorv0Bk
x2CBaCHyadMJiPlz6wV7/WAdtR8yRpH3e7AcCGq8BHv0Iv4CjFSgJddLgGk9ujKCyBmtO0VIarwi
k6KqmGpogA4CtFs8HUtkx10/tiobalF3mGzIxseTI8Vod6QAQ1/4HHp/Ib/F4y7IAZS5FAwn7G3Z
+YwLK/RMPzgw/iE2VVcUcl9xHN/isWVeLGPQNhZ94Y6a7fChMpvTnPcpZqD37piAeGvOj3JXuaM2
7WySCgzHykP6LThnFxszSJPZUlgAovcaRI7Ao0cvG6/9mtxP4NJPkGQV6c3KuXgLypkrJZ/lCHX3
8A0eosff1K144IaPrDiw3tvH5rR9LN7brrd4nO0KK6pneQI85L12Q3pq5YcOlqwgI1RWRDn//lS8
BeMsV4FgHzGZcGm26+KrVi6cngqZ9d7fZ29QeOOlkAyUwQOUNHj4/fyU/PZk3LGEP92JqKpEKsob
MltWQExXQyZpJJGjDclBK+hNSKynNqn9TpM9JTE+jaqBmkstvd/ePcGCvtiHxfkw515JogKiUkI9
2rU7u038SbP3fwfD+eGKXGcowcaVXWaFM8DI0K+N6JG4KgrGn9kWhqBZKt9OY1ozhg6FOiItjewU
wUU1yxgILfCEBSB8CjknXRKg9hy0FdYxHr9T+5iL5tSJILinoZyVmdwVGtybtLsilnSn1aFPtVTg
c7y/oaHkr8vFZ45ne5g7THDAcv0fade1JDeuLL+IEQQdyFfa7h6rcTIvDJldeu/59Tcx2lVzIKpx
z6xeJ8TsQhkAhaqscQ5SIl3hhde/rPXfj/JvITitx3g2VksNELjm2WvzMeqDFgXl6nsi0EYSbk+p
1mXVxwgwmQGKguSDYWpQz/XcXy/Cft7d/WuDxZS38ZeyyMgQdcAaTuW17mde6GaO8vSzGkhyK0Eq
TGQL/A5SVkqfWYCT6htruZbq7wsVPG6IILj9IlkmXa7AVuos5MbCoAtMmOqmzr5sCSJj4zaJ1shL
WZIAQtpPg/ySNd7l7++fYzZ64TaGaWwwn5JJkSwYSFf71U17JZUuXRyWsi4DSXgaFIjEz6tsjbLo
LROIbHIHGxxjPViLSzEkJ7RbJ87s4lsoWsbdvfYsJT/BMg1btTMURB+8igdLhyb2RnIlOfSkaPUV
5X9nnHvjvyZ34F1QShAnBuAKEiz9XSp6eNo3PVM2LMuwdMKzfJtTlRIS4QLem8d1uc6kU2oKCsL2
z2DKGYPzIHnRZ73RcO3WAmtw2BN45ow6atxYDp41ApteH4gqF3ZtA2Qpsm5puDPy1f6FBVsPFWxF
hm4onmQNim1khoiucSelAP1sYDivykettaQOMDnYDTu7e9FeSxQ11N7ehaoTObI9HZbCFrL1sy3o
7X31LTDnbTTPxzZkwHJAfAoytPKKBjrgxNNTd/eQs4wmF9yTVaK6NDIZh2CKMaOcNPY8f0m78T1H
FBXTPIiFORcm3x1ZN1qhjTJFqMXzlgRCCPJ3szxeDlO7Br/B4ByqbgoL5doMQ+7ARBSBkDgBM4Qc
P0l5kf24DLZ/E9ig8dtvk8UyaLWRSfvS5fbrM4rb22luL36D8d7irh2ReJyuNDMvaVKb8LV5dqJU
uhqXwlOoaEb1TjsSM7+zqtjv2GzCq1T+u4yHAZwaTWAi7l73nuyyxsIfgj145x35LRwXQqaya3PJ
NBDp8WYHrsHIM+/NGA8Q7EIlzO3uxw4TPUKmRTDRkvOtZpCXRh1wVI5yG6WY8OjiL1TVf58d0y4f
2CU5+XbZUPbV9guRv+60E6iypwQXkGx6LqtDpD10xafLEPsq04iJnjX0Z+p8RGziMez7BRiTw56k
VMzLDPpvrDqIOK29/mV9TojzHzG58FjmRmJWIbav/BrV4t9ZiTP6yAJ9ObIX2IpVAbQCzF3lbcTk
lNfqZqiZBQ4FWYPqOIwD7eODQCoWI36LvWcI/tyhml3VgUYfe8sXTLbvj8ON5K1B1ro/r6eVAE8g
EX/kGMb1n8P1RG4wJtmeRCPrds80G3m4mDgOld6WIyyjjZ9j0BuiGkQK0epXYs8Eac7l1RNJw4XE
JmqU2mD013pEvXVRj/lsirj62DcuKYj9hk10Mihmsac1FDSmX2bzpAwgggrYDPr6ZKTXaJIxqi95
57fZVRm/IzeOWLVZTS401rpihIsEcOWD/glZUadytM+93XqZ8tocKszGi1aUC44gVUq7jpGzV/11
LV2VyvGyxnaD00Yg7nrSRJqKyx2+HxsDaqnrO5rkft/ognTrfpDf4HDBos2NeQWzNktMsgfZ5BTi
SW3yDV9BbddlkdinLhkIFyQGumAqODOQJZYLf6zL3CF6XtlNqgVapqZgC+z+ipI5EwQnwVLyRVdU
n2WSsFxvWt0p6se0uVWl9xyizqvIl1yZc0gVzCnBiT6usZ2M9qJ97+RU4MX7t70NDBcz9HVZDJ3R
u5O78Et/VK9iHGysGn0rhZv4Irphgb74qisaWloO2h8UZjZdsBrI/RvJS1EZ3oqTYiOjhCPNBWcO
ESQXQ/Jx6aKMCaiS9npa6adkmhxtyI9NSl1TLl2j0f6bo/EjWFqlmw3cLxG2tDqyx4w+JWHqx5Mo
K75vhaZhYlI35kb89rBRxEQGaQ8OiRhxQB0yfUlSQQgWQXCrJ+mrmpUrIEr179ps3VgpbU0Sddft
n6+1syTsZ2wCPQ17aYoVwFR/G6fORp3kt8QZ3OoJr+OgDBO1Ku9vlGc4LtLO/dKTieVQe/KiTIes
uwvBFkMwg2j4cTlACSXjgm7f1gYtGkgmB7O/eKXbBIWjPRl2aJuH5SAayPMHfz6Lxtxhs5IyeuxG
PXx90R0xoblzUldyQv8nD46QVW5/gz6jcfF3mYZClXtI17rhB9nL8eTVSTa4DBxWPRHiVf7p8noK
NMd3ZWhxqyYYHopNOendfgoK8yWaDccYgiR5R2UROwH8ko5n2JYjmqJ+F2tJCfoU7ddkmIMLEroW
I29w08NyZf0QPWDv3tI3oFxAHoa1R18DJEya7zp5SDGKCFWcidDnmOf+vnWehePOb4NZ5WDYBQ7G
ihzoEN/2yK9cVpYIgv19Y4trJutEZ/FJtrw2+bgM8ft2r7MQXNww0HcUU2btygfU7riktyWvRsFw
sLiFC6L+SRQ5/nD7OiNyoUOy5jXsmE2MvnZKDqVbgdAlcZS79IEliSIfBT3/bRW5CGLGmlVHLFgR
5a8MwzB6UZWyIMYrXMjQlNoCaxXUlGWndX6RrEc9FQylErktFydQH7RqyQoZ6iR12vV6pk9qeW/q
D+ooCBAiBfFtGVVb1UWGpipH/sCoCsvHIuiv5gc2vFaxx78woEIgm2D5VO6RqRgTRULvBPQTP2Nw
DcmQFU3/98mKCEXgXcRcFBOFT/zdMSyrSG3Y42LT/RiS2371s+Rl0n7MWW934rr13SC0geOCUN+W
yLmquHxLMcZQyE5zW4C5KH7MvzXfpwq8j/AuR01dXXBy2o0YG1wuKEVm2oUtuzo0q1eqR0XUp7ir
q833uYhktFUS0RZyacPi1jHucmXstrPkXXbZfSPc4LDfsYl8U66GmE3PsrofVNXBoCE/dVmlbVXZ
2XH+2tptIKoHEYnGBSYU2/R9VSC11iah00TkDjvblTXLwWXR9mF0TGKmBlJqPHlJ1A112ADLaYvR
btrSbtbW1jCW/DLM7qkdKP/A6IzzdbOA1IxTbE+AKeTPaneg1XfVOK0JOmUPZnG4jLVv7GcszoHn
uZqohcuIU5WpnRegETa/toZbaf9t6XTOqRYNrEVYVTiVhCuW0jqm/qMUki3uhtrNynEupNQ5aM1j
ZI6LqnXV1PCIdDtTv5Pvp+pdNSQbLM6dqoxI05IgLd7lj+l0ryXP5vxyWTkCe9M5T6q0SOkSHYum
x89F7pHyNhG1y+wQWrPgejYAznWUbCR01OGta+TNfvOi+pqTob8kw8E5OSqqY3wC7aLzrqbSt8hM
mRszD0mbRK0G6ZQPNd7AyRVY7lXMBmXTOofeFm1V+7eRjaTcVp/IawHWFyis9zH6IjqworH8W49n
jOQevVxXIpo9kWtx+37WaqG1yljZao68iE730qAH5oJBG5UwISmwFJ7RxJCndu5nrGUWxU4eUXfM
DZuqjSAyidaQL/4nazesdAJOek2+tzGGRJd+DYd2tPa4erlHP4v4GPd3xV/2yZOYmEtdTmbHfCDs
bdP6u48Et/z9p92zXfD0JWtZYYgnhZ6UDwvYOE6KY7CL48Ma2daN9aG6Hx6ng6gi4w+75FkuLnyE
aL/LrBSoqJdcwBqAh/9bEDCWLyq8jVVMSp9F53eRkXDhZDbrvG9GOMCCB5rsqUben4QP/ylk8cQm
rbrOaam+Ykh2qEbOqi6uZiTOZRiRVXCxA7T0VJ4bWMXYPFXSD5MKyoJF3+diRWfkmOuSQYwm05wo
bFw5ngUiiLTBhQetUCN9kWAAKpsisp7qarH7WFDTJADh68wMOptNUQGk01GY5dX6VS3iwxTsuTxT
CZHbtNIHLJXRX9PwGv2+y/ypLr/J9PNlnQviKV9plsUjIvgAnQ9tguFVTx2eoCOSOdIgajffTySd
QwJPVdLXWW3RGDIxwiakdtw4tpOgcy1UF6eN/b9zELzZCSkXC7pVI23DDmFrd5iiUyhiChPKw3m+
3tBcUxQAmF9GxGxyoA8dWsRCOz+Ii7NFNsedKEg5aaVJAEbI32GiuHrzggJ70U4k8FD+JThv54KC
+IS9BKMqIXnQHHpV3WTgpVCQj7N1xFBDENv+ELMxwFelqib/Ni+QdJluTgau18pN8RId9ENau8u9
chfdT0e8GLha6ogeDf6gujMmF4mKUvrnYSw+JresRiYJrJvVkd3MlVwh2r6PndG4oIQdqcWsA5ZA
qNFSaD7jOam+zg6MD1Bpjst32f95GHzf1vQLl09trjL6SAgrXu7X7E4KJ39qmmO6JIIyrn2jOcNw
tx1ZmcealoCZ2u+55dam4L1l3/TP31feHmlrYukTnXHFtqTwkMvDIV1R3CGrAjFERqFw9xwqxSW2
P6QKtED1S3+9Aq/yXXwLuv9DGqhPl+OuEI0LT3nbdqXMHigmZ0ZaPXerZ83VbCnIPZQNCtBEKuJC
lWnOyRjrWEIyLI4GimgzFx34dsvOMOnuHzdW+AAlYQZuzLQkhX5+TA7rwbgvNTa+B+snfJQQ2QR3
VNHBqJXObPWMm+hWcaiP6Hu73CX0iFDlo//goCpOIXIo0TJyYSOxIq3KLKDWU+pLkXXqSyo4wOxv
/Odl5GKFnPSgJp1ghFaZXQ0GLqfTcKg7EGOEk6di6ud7zNBQNAyRw9zi3+bizb0xKvWIfaXziI9b
jm8eI1Rrseqp0BG1qu6u3waMt5HFkpQoBVg4O436kEc/BNIwF/3tCWIDwJkFI6CnFTv/D6DXwvPK
EEhe/C1fnA7zbtEJdlyFV30RJGcThVkuUcsOg+VPNuwqsBz5WFynXxeXEUmIOh53DWQjImcgnaHR
LGadFFN5G5pepqU2pV6P+3YuMMXdbeuMxJckFEusd2sGbclN61Sjm0cKI07pRVS8u768weH2D3Mq
MWqlAs5SuFPzpWydoX9PZ8gGgttCwNCYLWqBRUvb1GnaKKB564C0wPtv9sdXI4SdKcet9VM55ZH6
68F80mgQf0X6BbYQCcsfRGvHPG6T7inbdtLRXIyCRJQS09qbdSSFMxF/tQiF/X2DUslLiB4hoPTJ
tUFuQARj19Px8trtxwbdRNW1iRpfnuajlgaqpnMxOJP+2BBi15GIMXZfijMCt1YTCkUzTBsdMMen
sBvjue59IxcVNopAuKUqWszOHRaAtJrTgyWnmu6N4eXyUu13pWGs7L9rxcXRBGWM5cwkCW9YbTlj
+Vt81auFTwD7IeAMxMXTUqb1PKlsyapgkMfr1fw4TzdTZ4hODyLt81FUrdvEKgGUHs0TOZj3qJ5Y
VLz6Ty6KoV0T7XVH5Lcvr+O+rixVJga7lvKv8Ujg1nXa1INjGnYZ67Zk+DR611uocQbhQs/YlhpI
pcvBmZPnlcRBK5/qdRRIsr8pnEHYJrVx0DIZxrqbsHxafiWBRkDHBjsZz6062eo8CM7j+7o6g3F+
lMaqURoUEqUZypBiW04r97JiROJwTjRJmjSVKVNMr9n6MB1kGUN0i7ulN+y1fk9WaqMgzpmmrGnw
/A5x1vpQy8/l+L7ExwaB86IYox9kyYR2en/1VzfzxgPB8zE7p+Y3oqOxSDucJ8WlsVa1BHGK6K+c
ee3zZd2InIY7fyxGmFcsZYRrhI6yYOm6j1Q/g47eAUPBK6tiZIai6NyatTNGA7UMZtH9Ag1bk+wO
6YfLGPt3sA0It1bGWMTF2AKk8yYvxguNPKHUyLAZGRO9F2WndzVDMYnBwhukbCicVZcFWq2kqhmc
mCaGl47qjywahNOBdu9hGxTOnIfRKMpFqobXqWUFWqrk5Cq61k9jkN+YliAU/GEFzzJxappMdHgb
NTx1ctiQA2InXuHgeBUoLiaCCI4ITB2/ne43onHqKodGNecFYKtxyMOndc6fC/NLDWr+ctDsViWC
y9Hu7rfB40xdX/Q6TEcs5TRhP8fYmdkMnUU7ZJnwCUhgG3yNiUyjQVNa2EbjsRqTJliVr53mNu6I
xpnMTStnMnHCFxVWs83nworylSZL2owjtf4xFjYWc5psTDns3AkMCMshpP5ljxOJyW2GNMYknySD
BnPJ7SK8S04iylERArcTDqveWuMKiaIoX4PIWnsPHLuivoj9E9jZNFT2MzYbbj2Mmp6xhdOC8boL
iqAGR2F5eg9rILLYGyAuaCQjKbVQg2Gs3cesr53BFHVsiVaMCxhyI8dkNqATMAzYQz1/zxXzx2W1
778GbqTgwkSWmVQtDSxXk7u9y2r450dyiH3zuvuEKXfdsfDjv0TEgSLBuHBhqR2yriwSLriRq/dz
8l0g1a73mKqs4fAoI2XD6wZ0i3o3QDdgZHEJUnjKZKMVTMO+Ht6KyO92990NGKcmSsladBRgUX4K
9din400eDYJz5H4836BwikLbWzjLPVA6b/HQOO3GiQ8eU386ZmjJ0iz38hLuqmgDx6moM7NIzQgT
qgzYLNLJFOXT9p8XNhBcEEfSK1n7FO/BrFi6QH9gX3uKausepkejFBzPhGgUqKhg67gomPUbS2ar
rCWJFQimh6eiH4OiXAWh9KI9AIHLmkhVtGiYOTE4Vu0q4exPyWc9FB3ERWJw8XqW27isDIAUq4OK
XnsYI8FCicTg4nWfVnObjVCPUTkm3hzp9KQrj5etbL9/6F8bwFoxMTfRGhUBST7NEIM1OP68Mddo
imZbXBwIsNgP/m1LZX2UGGoNWm2Dw8qWUsWsN0QdRkvOgkIyef2h9chrATsdxbRN+0o6I3JhiDZ6
bGLcNLNw8jqqYzzgWMmODqqXnhLXug6//kchuWCktErWYDYti3xmQMDxlhJHvy0Psk88kLyVziCy
E5GQXGBa5rZSxgTLmppH0t/2oskJ7P9fUhsXiTJ1qItRxvdpkUcOycEIpc3V+pRncXlsxuwl1kZV
4MJ/iLZnzXGxKU6qppNlLKNxM7r9sQmi58SB2hxGWiZ6Dxeh8WUL/URSI66B9vO2MwQp6FHUD4qf
e5Evmn0iWE++gKGt1EzJYqxnXDpWimuvAe+jmqfT6U6OB5HX7d56zl7HlzGYK9WQqgbc7IdBBiov
kNrkmOxi+InfipqLBLbIFzJ0Sg8akBELKVuPcZH7CaigLjsY85/frRGsS1Rj1JAKZxhZ2s/IVSJg
hZY3WGiVonaqBLEqunfsR99fOPy1A8PeyTRrOPulaGjM28aZlvAlJ6ogXuwv2BmG26tIqqpyEgGG
ZtdLcluET5eXS/R9bpvqDSOs5ZVdK/qjEp4aXWBebLkvqEPlNimcXbOiNvH9SQIxRB4UzTMhFFW9
xwmbokSvhDczgQHw94uqzop0IUAsF8tWpAeS/50tj33yPjo1nF3/sTSV2zwkVKoi+8VEwwWedXfN
H8Hu7jPOU+ko7O5iiri0kNy+Qek0q4MFNOVmxlD1IbBuUeg9+PpJceOTIaLkEdkFC1Kbfb9dx1HJ
W8Ct6fJBGcGKHisfLpve/tVms4DcxrH0ujSnOVy1/2QGEhoN5yvj2Bd4h549lHUE5U1RueFfAlSR
ZFyAaAe1HfoOqPH16jP2kPYbKiulZ8M2bTZCYaF2Icj17Ef0X5ai8QX0CZi3CXNisJ0N7eAh/xcU
kx9jnEK2isAE8vGEL1q9tMjXA8xcMYvuthkFJXx/2AzP0nAho6wLDItjkW/EoYkVo5mfQ5/VDmAz
fGwESyfwZo2LH3UWGUYyAmwIq/uc3rU9RsyuYXazKEJabUFI5ydp0wZTP3V266UdwewEq7zPGvl7
jdG27zq5n1eQixxap2B20WuI0h8y3U2zx3gS5Kf21g2cvrKFczSlOs8aGClyo9cdNtpkeCDrS6I2
Li1OvSzsrtmzbQ0cV4y5hugoYXkbKLooCeuuxaLVnxaHcXaPH7Mg+QsulV/1OI/J9gm9f7goiq4L
ImAueuRNqw4Kxqs7eXdK5dtK9eXwIWkPPRVt9SIkLmLMfZ9GLTtrmqFul/0xiXDzVb/X41eJiJLQ
e967WU4+VPT5oKFQBstpdOZVF+sPep75lyPgrmmcNcYHiM5c8nKM4VKFSj0lVjvkLcHQmc2ri2rC
0rmMthsuthJx4QId0FYJSrQBBVQoKym8IgAvs4fOKw9ttb7wqC5aQC5gTLKV4t4BuNdSNBeNI9Rr
dKcD8y+KjxzzYVZtTfYEQrKv8rvzVkj2q7bbpYlpXZYOE9EYe83r1NFgHfzGLa4Vvw+GzjHe0em4
ReRiyGJkSzSwy7KVynYVUUfuJjukogP7XkzcwjBj2giGIbFzZSiAqTDUV0KFU965ZiYIVkIb4YPI
UGNSPbuiWrEdH38yGuUfx9xVT4zPqBR5mUgqLnboaIbWhh545rL4BakPKXYXjQwPl81CBMMFDpLX
IchXAFMYy9WsawfZHF8wN0dQfikweb4/L1zDJMsWwCzoFm4fMlHr+C4h38YIdO4SIlX1iOkFsO5f
BZeOTm3taaS2fsMY8jJ/lWz9xyL/x+DBt+nhkbEJWybadGId/+NViDJxUGvBkyNxtTELRRe8mC+k
IVNYDpaER83XUDUElUNvG7eCCyPfKQxVgm1F52JGXIWLUrLn5qnJbGX0qJfbaKlDfeRlK9xtktqq
jwsV40TQI8WqDkrQamIQxd1MlcAsTUexlkdUTJ5CKcK0Z8ynrT4kerLa+toe6FSIlCkIkvwAclQw
VmvBQjPLkBtOgsd86kXHAQ9m8kG6XoLLcgu8j38Hr0udqCk06nTycTUUJ6+/hvN/83CdCySlhfoE
gx0NEn39OmZrYq+tobsxyrT+ozRcLMHI2DzrCBbPKLVvlYnuWBoq6HGf7curJggmfOce7ZJ8IGwn
a8s7Vf0Si4rV9q2e4oqjmJYCTum3G0opV0kiMx+Ty9VpqsypssSmxfC85NWhWIWsFPtWcMbjvExa
xiKSBsjDksqvtIMoU0jteHWlrwWji3R1kKSgvV2wP//B687AnNcZZFnHirl3fGS5ZX8+9KfZ+6zY
Cdr1ha9P+751RuP26XYN/8lkL6fJIy4bG7E+DD7mGMO3MB3r6bKV7L4LoOHklxqZmjfnAqk3l4mw
+8V0kh3NYdQb/UEPyof0JEp9MMv+PSqfoTgfm+TYGkIZFlM3JkqFr5vhbhieLLAhSFNmW4tXC/nm
REbKORt6Bmm6tpBObT/Vy/W4fquUH2v8mBilwN0EwplcamBQtQUzUoAUxTpmexBXRsIS6StbJfkX
OTWcxljuJUNEgbybe8F8LvDBKoZK0Dv0Vn/1sozTOnYs64sciLNeJVep317pXnG9LjZ73ik19z0F
VltQtv9ujEZLiFyDAhQ5UzlD0Yk/dCKnY1/4zVY2YnHRZZDyslwyIMQYTbF44DE/EoxeZ31yYhbz
3VC5AeNCy9okiokhsIMj5X68ZPY8CEfe7UavDQQXRJY46/MMPA+OdFgxDYYctM/K55p4I6o72XuR
MeBYYv0QOLdIMC6YFGrWoToRqORxcqIDu7P1g88wmWFgImzvi27z7JOXFMfFE6OQulCe8ZipULfV
cmcMwc6RBLqkeQLhdiPlZkm5cNJn2GRCBVqrvMFjU53GK8wARfFBfFCurKMoUorWkgslzdJPrZ4z
i4RvWY2jkcq5LJEAgT/+K2Vfq4MKbdWFY+SFbUoiMxQohz//R7k8mn0FGSbFj6TrfHyJ1ZNuvOca
c1YMf9aXx7RANz/ksBLUg+g0sQ2jERE4CRyKP+JbjSWNChNlLSLHKHDmNrtDXdWCqmyRTtjfN5Gu
X0mtji1gMPC1727X8utlne+LoSmUKpgIor1uz5vvkyIrQ9SwIN9ATnJ1XVf3iSYQYf9SjvamfzG4
aB1bTZOrDCM+hiismw/I6RXTa2E5m5ZLhf1A+8Eb5TiY3yFT/OMWDRnLVUJ2Honl1Sco9g1dgjOM
FLQI3srD5RXcP59BuH/RuDgwDQ3qw1agsURRDL6D0kcdhUtv2GaxfHxXvmYDx8UBOhLdlEomnHGn
pqWzTjcEaaHLQu2b3S+Z+NNEhqbticYAMcbEt5Lq0WxNwRYrguAODvHYaVlTA0IvtS9dSzD5V05K
QdZfBMKZHtjw6NgxkFo/JuFDI6Q0EgFw5wQZZU1h2wGgZMPp7qvxr8uK2K2dYq7zj3Xx/P7mKg+R
ziToXTQfuo0TgiIRvrO4Jqh3c6f6aAnC535IOCOyv29CAnqDckVf8a7VDF9BeqBblWdEosJAkdeY
3NFgKcx0mnvINeIRUr5ZD7R1yK1mj16JJhqq2kTE/bx7Ft+sJBcVTGXO14IdRtb2aFTPpazaufxp
RZeLqR4ua020hFxIiEmfjVoC4aQajzKfpAZ8JD8uQ4gMjwsD3bzqSdsCIi+cdejsOXnP49LG8vje
Q0rzpDUKIDTGVUnqo5E+5VSUZt+9tqiEaBZGShhE44wN5D7tlMpQygg6EulT2DhdrTsgAS+yG7Ie
Y+K/Y9k2eJzZoUu0WPMZeIbih1Jn49r0ntC5QeDMrEyzqkZ3HraD6NS1hZPS2Lssw35M2EBw5kWz
Pg61mh2jnNHNDoln3A+6U02gMV9ctqVOg1+LDjy7BrcB5QyO0aZa+QhQjIlJ6i/h8u2yVAJL4E+f
+dCWeYpaXmyj/ZEcEsx6Zh3QInJxgRj8EXQe8mKtKWDM7EDL1i5AL3pZEJF6+PNnOE6qti6AmBzW
awTm49gunO+D27+gQRD55lnQWrt/wjrrhj+MEgUltho7ubMKEpabqhzwAx8sEBlgtJPAhZiL/HbD
2oCxFd7sD5maS03KLt8Jjf1kbIMCvNu1mdWOtSamK1hMZsuX0LgAQTrDTBWmrxgvixj3gQ3wSGzQ
WGFgQDC4zZE1SrByC/0zHuQug++G8Y2kXLAgEarmdAXY+XprhPRDp3/BJEJBGYQIhIsXVE6qvDQA
MmqepAWx/DxohUAQkdFzAWNNzb4emEVa+ay6llbQD/pC4/ccHFQ2XRCHFcXix1XVGM1SFu2Co0pS
2yX4S425syvQCl3Wyn7KaYPDqaXDYmnlDByUk3/Q7fbISspNdKpGdu0tnwy/DvCKJDzn7y/iWTxO
UWFoKJIqr6zgtrL7a4X1dX2O/9Zs4qhe4pN79YdAUGXX9s+InNpUa53HyoKgLM4Tl9ioa3JnTGyr
fLFb/yGInNG4AK/EdRwSC21W9HF2Ge03na8Nt/fiQ/9M0uBdx8yzFl/bezZhJKJFHHURlnOW/OU2
7J/kXnDD+EMg/iURf7ntNWMg5oj1+znAPPLoLWpS8e5sq0jXR3f0SRZBClT2usgbqWZd1Qu9eFUZ
S5+zmqbe1jEDGWf1QNTNuK8yTTPRCIwJ5ujUfBuK8yUu57Ka2UNY86JAZaY7IOMbpIfMrz6K4HYd
YIPGmaOiKDlZJaDlGbEVxS4wDfGyxYsQOBM068XKhhYI6+LTsHZ7KXYvI+wHj7MQPCGTCQ7a0igB
QYht4iUYzShXauwvn1tvhR9rV4kbys78WQC7axcbWO62q0N/3VoDVn8c3deRXD9Qfga2K40RlQmO
oHuXK2rJGshksPUThR9MOEtjaiTzMKGVMfvK0JR7tbBLVo3NtkpaCysTdzT3BpG7Bw+JQfJ1AaJq
BvNyrScHwQKyD3DngDcA7AdsHGs0TdSmlePkLIiFq4vRjof+8J1RLsgH8SyJPTN5A8cdO5ps1jpS
AK74Oz+mT9GhvkNT7U2D8FspdnesED7ecyd+A8ptbDnoUSTMhp6c7GV0qc+GSpDbGmUKrP9UzOMq
0hkXPepJbTXUr05OPt6mqxePgmqcnZMNxbUOM0xkomuUP5VqQ0xrpV0wmEXTwIFwrejfFfVZYBe7
QijEMgwLYRBU6m/tApkJc8orTH9JMeMxdqovaOz/iGEcbt7AnesAY9OKjwLMXVtUTFMFImD5goAq
S6U8mzQQ9L0SNiV4HKJeh2YfdmGxXEmQxNp35w0eF3gjvQq1VFFxuHeM4HVgBet1vWbc9+w6IYrC
QjwuDEelhc4RHXjqnfRd8ZITaHAx3GRyUUz9oQwMT7Ceu4Zylo8vFcACtyMoCFAUhP7A9gc73lue
eY0ZgmqwOjqqdIZv2uIKUHdCMrVUnRLZROoBFadvLacyLAyAnAnOVni5jL8nnumuQQPqWMa79ZCJ
jEYExwUwMKvIw9oq8LZjdMA732M1esnrNNwS72+LiJd855b2Rjq25pt4marriNykjOG7suSMUVCv
vS23qOxrAsE67nrgZh25qDVLxVwUK9Zxznx9AM+w5q2HKOj6wHwEZ5oto1BBxAK3b6IbUC52LVOB
QpYBq6l8GDwQoWNqrXKcT2xHTVkrlS8Qkj2f/7b9bPA4F5SasZLRcofmRcwHITZODShSMHz5SjTf
kvnWJSDO99JZN6YswmrmR3B6nDKkQeKDDPZDgUC75qgpuqmYKtrbf2tvakmLuiY6oWfiJ3Oq5dHM
HlzGu2G5ol6CXQ8/o/FNTpYcT/GqAa1bvkS15LaDS/R3ENdTy6SKjgEGCi6hnIeRXFLwwhWOaB1M
Xa3rHFJejaKhJ/uWt0HhHEsrSG7pmjViw6m+YtjpqTdcabZ7pN4Kfzqkk2OKSql2V28DyXlYF06K
FteAzFgmOXH1/mWI3nFzebN6nEeF0xg1ZSaNTrG8svbF6EyMJic5/nysb6j9HgvcSMW51NBI4Abu
oS45yF4Y37oJYlQwv0gBevc90ZxO0RpyfqXEbaNLCcQjzScTTPX0pRSRm4lMg79bxJa16Aszjc4r
vo7H9Sr+VuUO2zhZUhYPGu9J/G2Vxp9+UPBpRosJRM1w22sLtxnTlWc00fz/3Hh3UzmrTGFBZbOp
GKgh6RZmIzpiRSU7RLuJ5secCvKZuzvKBobbmXMMWokmFVKt1s1cu5r+cNn0RGJwgSIqKLpaRmZ5
ce+qvQ7Wvkd1aTw9F+T2hBbBBYtOolnXmEBi1z7WIyY56bflPrmmAatHL0RDBfZSHm8MggsVq5Gl
qTxAQ+y5UHNAaXuDVlwP04tO9JR7CIpCSIFnKVzgGGkjW5UObamzn31Faz+GDIRH5V4+ktafXAyd
Bo0pOV5WochEuOBByrwz6hYLK42PXXEqDRFjGPvAb/vwxga5eGFJeIwmCdOcZTmtipEJzVUsu2Ge
BLMSTL2ouX6vNn6rOX6LjOSV5HOBZcQ8xqc5sXU/ORlHM3EnvBwoLiu+bH20ZYhWcv+qe5aUJyAq
x3xsLAOSJrGD85sZKB44R1wNBB03YwiODmapqSPsn9w9gWxwuWDSh+lkTTVbYZu1vaJr82A5Dajo
Kz/yRbWfe6myN8vLxZRW7tbEMrC86bV8evVEb2BDWVig7D6+a7exqK6jLlKlCp+YkwxlLOMW2+dQ
t07a38qYkGb2gjC5bzIbFM4J8rJX5rYHSrTYSIyc4nuWzyoc6mTYdobXbI98QLfU/140hHTjWTrO
N/RJNQwlA+4635rdtwi5wFU0CGOvMHgLwm+mylhMWp8DRFI9NlW+CuoDzT0rKD2wqHmXw8m+eZxF
4jfS/yPtOpbr1pXtF7GKBEmQnDLtoK0sB3nCkmSbOWd+/VuQ77UoiG/jHp2RB67aSw02uhsdVi9a
qmRpDrs5vLDpw3bX7WcF4XC0Z9ZLlCbetF4rNE71qySzMB8CtAUz/0232Kowl7RplVcQnL7PEmmR
rcXxtaBtDF32KmNFQfTBqfMe5NJOgdLgDIZPwcOCffsPdnOFy/nWsbIwEJJANG3Hbhl7JrEH9b/+
YJxn1Y1oitOAOYCL1mPR47Cnp96dXWzCFiZURd+L86oGetStocdhxhGxE/WHovv/Uv84JzqC5K7t
ciDIt38CBRhg17xfvMaRXJHL3ox/Vt+Isxu1RbLOHPCNigrZKvNawmaspfWjWJAAFN4qzlDgPZEn
YwKpam/BhDdrxMOk6DWbZBRH+Fsbv9YWg/egaje2wWRCrOq7pXlshDjfBb52b10qTn9QWREGqQjk
yxzBx2N36YzO8x5UB3WbmlcQk17CgVYwVpGvXgV+09ivJA4uFQSwgsutcvajm6KwnxRIygLYoH9K
JmuviZqYBErPM27QSZ8pZVqykNPUXS2LwFIItJDn11iqjOY9ShVO3ryg1Ji1CFRrLyiif/t5OFNB
FpQ2G2ZtqxepBlkS8yUYLXeodcwPrB5Si9JToqPj7IVeDGY/MPc/4eiM+0raCzSOfeBzGseZC7lq
a9oHEEmtD+bO8MNjdgFxJse0C3TW16IGAtFNVjmTMcVBm47MG5Od7CwuxnSc3CH3xC/dUbhaQnR8
nNmQlhSjwg2kM0fEo41sK+GnHmZvJpAfj4/jacrHGRDK9Z95CMlBOMhKcqx9QHkU5bgFN5Yfk1Gb
UimUV5Gs2k4qOzQzuxHFTCIQziyMpGikmsVl/RS6Khn9Jr+P0Mh/XvlEKFxkUU9LGKgsVJLznzrx
1Fq1B9E+Aqa/Z/SbZ9BIi7IDUQQwOgyl57Uf0cplsw9J5Zt65Z4XSKBufA9inZVkLBaEElky6268
0Mg2pFK0NGI7F7BSOc4oxGY5YVkVZNIyr/7NBlfDo/mge0rlTMfX4X6BlRB9KM5IDEiQBwXzEtgr
5lVz66WdR0ZB049QLM4ydEOJjaEs4JtnWHKk/xllpeTora1gybDPZroD7/wH2xDMBJ+jZWmqyV4h
7P9XaSj0L8VyXUWjEzQnism2+KT3Ap3YUMB3ENzH0sIF3yoFRGre56Y709MYeU17IQ+CR5xIFu4j
5QoGEicLdzatr/rkOaUHImKIFkHwX6jQi7noIAupvqql5OB22UEs5OfYiILeHRlntbHYJqqTEZJ0
3/MnFZOq+a7B1vZLEPtfNT+yXfh8Xgs24oc1Ht+fXIXDAsICiJVjrW/wq9dOUfVg6qIYViCWxRWY
8yKum7RhyjZ51YEpN6Z+R+YrykPpk1Pqi2oz7Htwxu+dYJwZz/qczGMNxLq9Kwt3Vn6ZxRcr9qv+
pIPX8fwpbt3fd2icOU9aEocDQ2u99qvqhij2pidqB9gHDtLry88Ul4GnaaqsUkW1+K4AbAbq1S6D
tV1eaiScvrMkZb5D8zJFf5vXXeX3ovPcSooCEjvWqYp16xgKem8vKr0gYdpCM7ND/dvEu7TwO/Za
7O1weE3OF7tQRNu6eekUsI+iwMZ6Ibl7TbEp3JIJRYBBfpeEUZ4guSYw8K89ch80hShUkYkKCL6E
XUNR5GDRUXDAuzQfMiQpb5LYtGVU2Ya9pH61xvkhCu/Pq8ymaCtU5k9X5hd/Bxn0BKiJAa0JwYs4
5XYF4uXzMFsZIPTuoZpHsZJcg5TvcayMBkpJjMEpdWQlDT9hG3k1xdaPIMZztTsBHLtWHw/zDY67
dikm37OyMln1RvGLR2UveUgBjX5g481/24se4dun+AbH3TusrJKrpIR0WnhdYXQs/G6Rb+dF2nRi
qwPkPhQtrCRMR0BYUnc5EsVGFtSvtdGOU/0hIbP37+CYxCu9sBZ10bBbFoEhlTGmVNqyddSLyA7p
bokEbnPrQfJOOTgHLctdMCXY8I0yrPUdVhmtj4WOzRGM47fataLrvOlsVkfJXecaYTU2+AEu7J8i
7PCrY/BO2CW9PX+EIqXgXHVcdwaZC8Bkxl4eLmNjn/aCQq9IEs5NT0pTLr0KiJw9EpaTvhjelB1K
YUVDIIshv1cHvcyRCAwANCMNQ3y5PRbh4fxxibSAp7gdaqQQCgsYRr1nSeLwOEo2KPpBV+H0N+K0
47ZMpmYipW8Sne+a6DpL0SIJNqJX9r11Zwb2Mn//lEx/Mfg0Fm2bMAHnCV6/Xyb/lQhvj2BautTQ
Qxw4hiB+33j84B69oXFGNrO6XpeYREhVGPV9twhe2oIT+5CqygwlyVPUXVLlepC/KNRf0ufzJ8Y0
9oPhVhW0GoLvG0sAuLupa2mqlCpcrRTHT1WV+VTPXS0wQLoxeWOMl1b6ZBWivqfNg1uhcldV7Vos
GouAGtdfTeVrJnqBbB7c6ve5e9p3RawEOX6fgCchJv4M9khdFbjy7ejvLwp42d9fUkOJyVTMQFnu
Oze+w/ZJkKdK2NUY3qCT6vi5UExFFzz4QnTQ9jCpVz4iUVIpHxdcWGuhFzTdGe1op9KuXvwxuyv6
k0Vvg+wxWrxlegYjS1gIQqbtU33D59wGFmeZS8mMUoEWrnZXBV4e+OfVcVsx3iA4dYxQlKMd80xz
hrHMsnHiWDRRv2nDV6fI6V5sZfGczri0X6frDuTEkcPSCeXO8ALFRj4Ba9194opJEUWnx+mkqVZK
L9XA1SmoelLZJhSsHqJNav+PUv49Qd5z5EhcLGUImGBwMXyaX1V+5JPDkByG3JN9VuERzaFuBpsK
tvmhodfQDI2P19t87qx21nCdE3gS1vQayXaWe4yVTuxHNh3XGo77gpJWjEbLYmiUyVq73+WXMZyW
cewPrKf3E0OP5hqN+27oZCitNAPa0n0n6l1PRY/kLcWAU5Qxh4KNCwo/+lUkrSlNjcUGUdKrGCp/
UaPVBduaLubr8pTsUd+UHoXfbCtiX6NylzmeaqPsS6D+GXssYLq6Y3LVoOVUOrQCR7aplWs07l5b
UUbqMTLBsPQVPRLOzGbWvfE764oeLqVPtbiivVyhmox3IlrbuQdCPLayNQ/QSCOyY8Nl4c2EXaa9
4hpYGNDt0MvrnLdcH8wKmqHx7UyKuRGKFxcnYdxn2GgSBbNjJNaVHtY38Vj7XVB4JBPRVX08zVcs
DC5pFO/gD0uPg6iatCKXsAr7lTVD/QaiCQOkUawfI5ps7EFSHz8j3Rsipy2TmSlaqYSLU7bzndRG
brdke+wVemyILPAyCrtQ70ISJh2xLML4jPEv9+26ImplvcFJsm0nbFqlvOxrOz/+ISOJHVaAzyu7
cfJr3IvKPi8pMx7n0Ll3n9WkaTsqQG+j6oZM2LdCJ8/MQJ1MSkeL0aPdBIfzkCKBOb9eFOWStSEg
9evgGB+1g3SJ7uh9LTrYD86VO1juI8Y0XUJ1Bg6jdpm9wu1Lxwrt1g+uGUV0eo/tAKJq67aurr4m
dy+CeUQNcQSoDE483Zee2dYOvDyvsDTLbb6IKgUiGTnfoGmh2QcD4LIAq0ja0qkaTaAhos/F/n8V
htV0kq3MAkTfP4X0aBh7Y/g9TM+U+mp3hc0y7nn1OCuS+mEXUx9qYwEOTXw2/XrsjxoRqN8H/8PU
wsBDBmkiQ/5AIxEGGY2aERuShvp7M1xVysMs2tH2MYvIMExFo/h92dRf++hWZxYGA1VytVxAYzS5
oHrs3QCZFEfdoUHaMZ/li+xX/e38sX2MSl4xTdgQDKlgmRH3nRJJ6TNkpRYnO6GdE3MVgd+eQpDW
Fo5o1fi2lltY4IJFVrKM6PK9TuQLNixM9YIz9MM7ZqhCcDN56q4/sZBERzeP4DKza8ObKfZe05C4
xIAYH3JJOcaMBjovTjAmO8OanLC5VYoTWtrsSPTMfd3seQ6Mu1RRM3RGX0K6borHQ2Hkk+lZzRxC
MsU0apc2Fprraczm4VplSg59mw+tb2CW/WG0SAGWmKWeZRfriq29PkhJ6Mhd3kQ2KODIYGdxX6p2
H2OtWZNWRnlIVFRhx+GxqprqHnGKGvhl1IeJu4xxKeJV27peBLxPCsYfLAzDcZ8unhCAGfOErEc0
e3GnXaeKqJdnKzYARZiGGRgM+mr8rjMECx0ZZUAsWO4yHqrc1fufZUc+YZjWMCzkW12ygZaa0hDA
JIfutQuv8xhtlzBzLhKHO7FQl0cTZV+og0+P1Gm/TBfVRe8rTuj0mA9ntY9+P4kc88ewH/eZaNTQ
2EkaOh8nhzXNgi6CeOHT4BIPOWa81bInzNWhzUvUhSJE45wl5uuDrKrYN7s2roMd46EmiW39kHZ0
Lx1ELXlbNngtG+cl47SskyUGmkwei+Y+0Uq7qX+cN4ibio43mqLryLTB2r9XD0VNQTGhpVD04Eix
PaFuRRZXhMApYNKZUwaTCytf2snhD7fEYIdgX2B2Hqll5YYIXk8iSE4X9WBJ9ZxB1nHqkjZxhmx3
/tg2tV03ZDgtqhNsP35/bJY2DWoaI/Sd1NhukNpRc3dYvHz4eh5nUwXecHhOh6hLoyoOENS3+b6f
vi9YZiXkCGB/6wdDvsLgVGDJu6ag1uvDIdwrezYgxzKjIh7RzY9iGBR3VUYJj38LyTFMaMRiaDm/
p+ETkuSfOCpT01WMoOqWzpO2192AlrTemrHy/HYx7bT4UohWt2x6dKR2/2Kwz7UypotEaEo7YMhH
Nhud+NZd6iy3rfun+7f8nMFZAXIGZ7LUJIrAWOLEM9og+13kp9MufiVmxyR264i6+jf1bYXHmZw+
iMdqGYBnkWaPEN3vsx9VIiJ0EqFwoUMdLk2TUaBE5j6VL3TDVWTBiLcIgrug0VRGqT4CYqgfwDBE
iCN6/YqUgR+yXkZ1mJeUSXFCIxUzbMPeKtzAV3cgrN0Hua0JKk2bV+jt6/D129EgjWKwdMJgYj7B
vDZEhCSbDg5UQ6jqy9RUEJi/V3AMvmlTaAwsWojRbB5fRtMJ5Uefjds1mmup7vlLu2VH13icc5Ab
0hllhKihmr/F0YtR/JQDNwS1xmdgsKGe8WmD14XTBjPBbGQxNIChL0n/O8lmOwvv5dgS4GxpnQoC
3P/g8HnWxkxNK6yBo44XOkinWvUU9Y/nZdnUO1WjKrJKpi4rBidM3rR5gA1wSG52DptCSNzmeYCP
w2ciLu3sT+zrRpC1QuTJS6OgoihF12jlBLW7jnVs0neBTKwqwvugNQKndzHcD/Y1ACED6QQa3S7C
3exTfxY+kT6O+HCycBrXVIOxNDFO7w/VRO2A5QeDUrBxoNeyZ+QeA9nGkNbP8xJuXd21gFxIkvX9
nEkqBJxzd5wwFZNNznkEkV7wxKaGloeKqgOi89Mrw1/2ZuFXuc0qt+z6xuA9EQi1+YJfS8Xuw9of
KtHU0QSHSW8n1ghu+OUuONEH9Qd4QEH9E4pD8E2LgQWihJg69J/vLS2WFlmWBpDqkF4EnXFnGPAg
quVn/a+oUmxjIkdsunWJHN7UmeKg6/BYWORqqLvHsdC/LsPonT/47U/79hfxPjrTSqrG7eLE4W2n
X4SfypOoK5E5p5z3Lba+LxCZsZZJduQU15IBPjh7rsCExdqrzekkYhP7fy7Km1ick27UpSyxkRFx
+0nbsdHX9AjGixy8EPpOdfIHPNf37bMw4mEX4aMleIPlrFuiF6U0MWF1Gw86BFnKRbrTbGMnu8Qu
dqKAR/DxdK5cSxIUIaYcH69VDsVyGCtBkWPTI7x9O54dE1s6ZJlqEGeijdOp6JKLMi8eRQ28glvB
M2Sa9aDqTQkxwO14ES/997FMfoRG5qTDQAVObjOHttJHPq9VmGScdB1gimXH4MKSHLS6kJc/VFiN
iCb1/7FrfzWCD+yRDhozEIwuDpzPn0WGka8dYG6u/8ymiapgTMPOaKDOGbUwWhSzS4GXgF298IND
fMAGTWHlXqQZnNlI6nIyKgbTkl2NGluEnaC35y2T8Og4yzFmmgpOM2hf62H1N1oRMAT3+PIfRog7
0V3ajh5Xys6ZjIG01AhBy4bVM4vPkqvKFRZnIQOUYqZF1PcqUnnOUGCbU2MECsBYV0BdflGxeEmZ
7NZ4EByi4EPxcT4Su1OmdzjExlV8thxLuhr2McrLg5dgmFV/tB4Ejxf2Wc5oIB/nmxriYtxniNYl
dk8aMJn+nsh4OUXGXmrNnUBAgQ2kXEhUYv9t+OrAysjpTmzdLxtsnW77x9Zl3CHWQUS5LzIhlAuH
gmKsx+G/d0yy1T09aHZhy6dmJ+qQEX0+Jv0qRlHVfI7aGWERNgb16VWq/spFRv7jxP9rUPnXRPFN
OOWgZoO1sLt8/JNmHZ7Jo9o4k4No7CrFWiktBHGrIOIT3ADKWRB5zMioMA+9VKh8FpnfZVdGdqeO
B4GCMAU4p4+cGcmK8j8+ucGmLtlrndCLd8Ylq5lbrmjSf9P86mCf00wZuTWTewooVWlElOB7pcEN
SI5sXT+m7d4gh3gc7Lr3gtAQXQD2kx/kW0FyF2BMtGiQDEAq1z1Gn7HL54Ze/49bUDfjmxUWp/lj
aoLs1wQWa7FgfKbSVbzLwKGq+blv3gl5tkR4vPqDX0NR+mpx+uP0MiFF3u8Cl/5kmfnyp3jUYvtm
r+TjvCcSCyBQkIBn/kgelhMIWtB55o14zMl703IFmrlpulZo3BUgmaQXS4jTJLeM5Tzzre7KcsrX
pofyGw2cbveZYrK6guQug5TpS4YFFag4ZFdWhGa7cRBIxX7hnDpybjRDrgIPCggVxjK28CV5gv1E
qnxKjWL2Q3n+3saK8CQ37/hKLM6dJpoimYmM79bBy0UO+N92xcXkvNp/V0T4KPhs/KTRMhRkGpmS
qOGutu5i8kWgF4Ibzc8YmVFRawnFEWI0kIJ/BYySyDF6yjHaR0dhD4Xgjlmc/ZA0ZWFZdBRq/pMW
7p71yC+/GzsTzjMJ9/94Uov5G1M2NNCCqOoHvsxZXazWWEaUBYo2tIN8ck2FuKisJnZe6oKG5k0H
ugLj1DFZUkVV6TA7dXCDdhdL+05NX/C9tk4QJVCVot6FejnvQGutK5NA6ZC8f2FZhNSL3AGzBzkK
RajNg0HYOQ+4JdMaj7MbYxykuE3AQ7b7sVrSb1IfOzkRzQ+zn+Fv8hqGsxURKUorSvvZ6cqHQv/V
gzlSUvayaLnelsFYw3BfKJqTJceiBzRH1dbzPFYF4uH5skmiGyOVf+kpERgokVicrajNAmMpE/Aa
KbeHDuyN0ksJ9lZLEwBt2YmVYHw+NRpqAw0i+EyGBEaeKbWu+0m00Wjz1bIG4QIOybDAejICZPA1
9JPF0L3im37L+uZCd3n8hOLpGJszwSZtoEwFjVlFo0NqSZk6YpBXkhxDwxN9p4k2336k7YB10HTL
QKENQ2Ugo3yPUXSdYfQ6MDo3vQp+M/qw7iKqd50NewipSODMdu7G7iJ8q295EYzogefSUtD3y/dN
pNhoUitVxdr0Rk+y0UD6l4JKTLC/qR0GxcSjacmoVnAfDiND4zyibRt8UF3vTerce5ncPX3ig61A
ONveYURJb8t8dlR9tkFTbEdN6lWWwB5thk3aCob7ZspUqMuoZLDomIkdbtR9s2c8pcoXMVnNtsKv
sNi5rnTQlJIIrgJYCfbfVqCRYcthUBJhxELyvhkFsok+E6fyDTpulWUGnDRdScWhbD5R7V8fHWfL
gzDWh0jF7w/V9VhdEu1wXgM2syg6bhIaglAWQ3fV+/MasPSM0KGEs3iht9UBlGBHyyMPvT95w1Xq
i9o+ts5L11CEM1DKNhS+iwtN83mGVx0aeQs3t352vYiJb8v5gVBVkS0VZGqmyZlvE6vb9Xqc0Q5J
lGdwNz61DTioDV2QxdiW4y8MH+SVUdKnGQGMtdx1k6uKtlJuZqhR6kenFKFYWc0bGzQcRXUewdiw
bRTl0QBpcZzsMEqG9kGwJD/3+/ybkQibujePbwXLXZ9gqNo5igEbjF8qbKlL68e+FiVZt1z6Wjbu
0iTodzKIBZ2T470BblBJvwy6S0UJXfBs2ucVfMud6zhBHa4Ca795OzpmlIR6VsOdk8L4VqEV75Zq
RoLSGDHjByVJRCkZESBnU0s9tiZNwgkOXe1bWXMttbIfJ6W/qLPA+Gx+LHgigqZDTZP5UTZrkMNQ
oYiUsa8XPMxWKGHwWC+x2iZvBUNEm1AGeM8Rm6MLk6d30hspqMMEcXLVSW6aEKfoNTcac//819q8
VpaMq4sufwz9c5rRaMkUjZU5OyT7bfYP9bA7//ubYqx+nzOnCZoSk7TH70uN11WHtH5QSoEIIgjO
oCYmODq0CBBolh7TK2tYwFXw5d+JwcXE5TBJoSoZTKmJbemXRvfUt4KjEn0KzpDmadaaWQw5psVv
x2Od3f4rGfjuL7Rtyp3BzmlSX8z+VIYv0yB43G0Gi/rb534NTFbBgGyN+tBnwMhUB6sJ06txF93L
j5gnBG2o9GPZxQ8gnHVCX7RTZdPCrYA5I4CVe3ScUgYcPSX6j1I6DvQYBn4Vv5w/xW3/vULiYqs2
LCODBFCFFssQQGI37GewjWAy8ytbNDXv6dU/5ytDCE5lNLox4vSPC3OLuKz1QEZPnVli7XPkddJP
gVBbNnSNwOl3oyFiVCcgYIbPVf3WSSd76mzJ0V4ZFrLFzjzwjnuFKJzbDB/XyJzWj+FUBdoC5A7Z
YMZOHB5ToBrgEY2F28c3P94Kje89QXpv7EsFaPORTREiw3el3sUn9pKR95Y7CUkyti71GpB7VbSD
RduYideCUgoFkcJeML9LDvmBxnaHbIR1I2ol24REOIZNsIasfRiEQL0nNipK0eVX3KvBTW58oggN
SpO/v8+ZdCsNi8XS8Pvtchnq9mT4mBoX6CO7RHyqY43B2fReD8K5VoCxXOez94cTkLqGfGQdCtFR
vRFtQNgM/5AvMkBEQ0GRwpNWxVG7hJOJ/rvxOGHlbeE2i0sPrOQSOh26v9GOi7Jj+O28oFu+a43K
naWuNxXGBdCDV6b7sXgu1ZMVfD0PsWmT1xjcWVKzJrSZIVna2OYPdsnK43RhHiqvxPgbRGRZ2egW
HYYio7ypiasz5ayKNJAqbFUgW/FdS36FIvIn0elxtiPte0mvFfx+kZ7i8TZHaXESeDQBBP/syCIw
F2FnwOwodHKtIbEJBgUl/UbwjTb1/e2k+Awz1H2YKwMw9AsiPrTmgh4I6Q7wRb425HiilO9HaiLm
UlaAnL/MgzqGjQCgtguO7c7ylJ3iNDbZ14J3G9PgDzd5BcS5y0gHTULEvlHYV+jFfKyNyB0H1lkl
CG8Eymax/1+FHjNN27bFigeHhpcm5jZFq4lFgjBNWf1+N2WGGVNcVQVMKf2FFoR22j0osUgVtuUw
kb3Gi51+mPMClWctNZaOSOZ7cdKObHlmultCG6PvDyyjIo6dNhEx4mUQvDU00KG/lywmOVGXCicX
tQc67FNhRXTz6FYAnLItwxCqXQGA+Gv6VB3y/fgr8i3HoC612Zas3Jefky/64fyl2ry6K1RO8yaq
xHGcAbWOD1oCrt9GxZCYwD5sFuvxlWSZjWWrGJd7f3htF+R9kyes0sWaYlqnsnx6w7bChU55H4Ls
C6TG9fN50TYTfCtU3iyZ9VgMUgxUKXT/BKHGl8kZvqKVzhfNAW4HTZpiooL+2qjFaX7TBx1yO9Hi
WIodPYxPLbpWTHeAuviI8lFPEfVMCRGZQq3umhSZYDE1MRBDLqcXxuo37bsABUxoC2wUss/2Z7of
6EpGzklWrC5aDUAcpm+L1dtNEDrS8hTRaS/4dEzZPxjEFRLnFAusAAkWJlsP4s/XVT5s/0dtMXY9
Z74QnuXm7UbCEe2toP2weE4kS8+bIqpRHS1/s82MWLu0z0H9EH0dwcaeutVOiLgp4Rsiz5DUN7Qv
gw6IyWnxh0N8TBSv84qrV0r7O1m4moPZpw8nusLj7FdPtWKOW+BlB9kbUjAfD3YKSj8MJma1bT0I
PqDgQHnKJDLWOo2ZeM3rLoLCv4vc6Dk/oa3Pk1yRFWOK91E4JNQwJyQzroL3V2GIlagfJXbTc9Lt
szGzZLsKZmbPalJ6QRrNkj1OpmiR1qb1hMb8wcVM+HtcfdGTMpgx9SaXGig8HzAuODeSJzjL7U/3
hsJ9umC0JslogdJ6wW6BqlSR37IdI6D9NqvdebRtkSzQ24HWT6F8WbjVApLPeYGIPt039Eesv7TC
Vd4iDM5yBXXbBkkBDEv9TbOX2EzsOBdp4PYFexOEM1aWIVdoKQXIZNlsi0PkWg657l/PTcwqtP1E
R1bnv+fGWazElLAlvPoDN5xUmI/UsX7oO9YwK4bbPEG27xGahywrPzSUJEZYdQbsoxZ/M8tT157q
xD+vCNvuc4XBDnjlX4wgifEggkcLJgzCVb5yYbpxiaSD4v0PTUybwf0KjQtE6oIETZUATdvpSK2o
z9YVdqV8MXb9ITkamEgXFk5FZ8hM2Eo+ZF0NrdeAmGJTLdsVjgaI0u3sCdMbnaOij8lyG8k+f6rM
En2wVCsx2R+1Ap17K631CaCdIjlhFdukvJwCl4QXSXufjIYziDL/TPHOIXKXDau0ZEmzoCo0QYT3
ouB51s5XZXkYlJ+mkOxBdKjcrVOzkRp5DfkMw/SC2tx1+XiQi+FIp3kX6ZYzGORBzmWbztm+yxRq
E1k+Yau0M9WWW4l2Vm/+OQZB5V+1LB1rjN4f90LnuixUZJbq7NccOzP8ai0ciN9U3RUId/Wp0hVm
xzKPuX7BqMPRruyMhb8c68FOwI8jHsnZ9K4rRM7f9UmqFiELxHpsgbDuEunXeS0V/D6/WWCoBkvt
TUhkxiCMluPrUG4P5yEEX4afgo+kdm56NP5j0n6ZXbAlXHWzFF+ksaj9YztOfjssjbNj3RBNxEhx
WJ0fX1U32JvoINYajoPHpt0GzRU2gG5euRUiZ8tMOsVDRnF8wY/+9+SiweVY7WvN7vagqHSqJ9Vr
Ls07+AVXdNk3x8NQpvyvwvNLB9CTpC7UADSyVs2r32v26g+2VJZtMHpdv+ae/5DC82VfemXSzFrK
pahkvugyf1rc4SZGcnpw6sgFbz5WfgtDZ8F90ziLNlCaz3HBPqjLiKkyN/Sai8rDK9LNvGwnynqK
NJWzIdIIfi3sQUN7bd5egK/dWWbpi1WKXpCiO8dZEUxyVCplUunm01jeCldebEcoK9XgjIZKVaMo
mZliL44UQ0SmS671HcH7JnRFu0K2owcDkbGMpgo8/TmtKEhXhKSO2UdS/FduY9VebssDq/6IV0Zu
BnuGRQ08vg1w3XA3TtVMg84jODWywwx2K3WPV4Atv7QHVkbTHwQav4lmqmBHAw8742t6r/HREEzz
0MF2zUcWGGGrG7qtZ/d/s/VMmz/47xUYZ77yGJnBKYdeFGpkK607lViEMVxrhWj18PYnWyFxhzjm
VakqYArAaCkjWskvwX3opDfd7nPjzXQFxS7Dymb0cxiDjgjaMcuXZXI1xILyy7ZRWgFw6kd7aY4N
HZ+o9VAa+cW64tNd69YHLPlLwSoqCVJcm7d3hcfZJMkMB0kJcHaRgTeT15Onf6lznBWS5yaapg4A
5mVz0n0F28n1W9NmuaX/oV9t08SuxOGMUaX2o2w1OD7levzaYpd9963EYnt/PHW7bEd+yI0jkE+E
yFmnsJoqnbzmlvzWwJpZTAFizxp2QE4Rpr6Y1SCzK8BkZ3bmavGTqJaiD4rOKGXgLOFI8OqQbeOO
HJSd/H26g/AOBkdZvXPpvfPQmz4FTK3g4sTQzQcymyRDh7eZMA6g6C6dv1vlVVd++VcQfCeDGmKI
rh+RE6nU1p5TLw1K7NgUvaK29f6vIK82ZXWRsyxuC4MAJZWh+o+yMFew7bbejur1/1cIvanEeqED
QQX3P1oJpj2tbLlCyZ011patI2oG3Pw2FjWRcEErL7L9720TieOS4oWG6A0pceOkKse6FdR7Nk9t
BcH+fyVTPYWqiZZdNFlrd139LZIF5m9LBAOOF6NcaO3XeMq9aSJWVLUojwTSSdUOuXVtUgHE5ndZ
YfCXZwlQQZ9HDV0CGJEvblpn2etXmi37qpdGtjCw3UqCgeODgtgPLIkKX0JI4rbOzB5wWK+3U91y
Z/5sX7C9xi12jWifzObxEQzqgkbQwGQEZ2snY1wysxwYJc9JGRO7KC+0f75aAMVFEA3/BeFMLFZn
RGVDACJFd1r8tbR2wmamLTVbQ3A2NSJgGYssQOihZtPK8lIMk5y3MttqwPptLMuUwYLLznKlyuMU
almsottv8tl3SXzwomju4LEqnHEIRY2023jIeanodwe1FZ/5kko9HAsJqt2isSg/ljs1uq7dyXul
y0FvtS4QcOsth/1chEJERf/AY6MGS2ciukTrTXCZx9dz87VsBzvQ4+M4BPu0+nb+PAVw/PjFqCh6
P7NWw0L11AwMmda3dKhtRXOT+jYzM+8zcGiBUUEXrql8fgQ+ollU9tAfogRLih3SYoZgeZTJfRt7
8TAJ4F4XHvMe19Df8Diln4ZBrggWkyHLh9FBt/1VZzZjnMD6JGccbWwJR7mlBycMexxbidCMbAXT
a3zuRqSxQbNRgrxKcR1mFwOR7YbscnTonD/XzZv3JiefQOnQ8C2ZLJTOjd6jSfltWKy7fwfBPUK0
vC4qnaU1NPmakNA2YgH11aYVXMnAPTxaEB7FGuOa7slt0/+alZPWinquRefE+VowklUxqfA9eix1
roavgbAMsIkAT66iR9gioA98b5/CcbRyOUIkq+2ymxxbUxUEKmhaUi9HzOOyRaNTLPDum0kYPH3/
YvKPgSHqM5XF6qCQm/xwXx4zjAMhKRI5+YENHYf+p7hj1picz5LnqOlUFXKq1xFBuZu9d1D/Ysns
sMQScOSzsQOA6Yng5bP51Fojc3ca8wBjE2d4y9HL0Yv3C0of4anxRld2Ux8pdP+83m+q5epwuSus
tFNdDCkTVPlJauw2zOxYEVzfbS/zBsIHz1lq5urC6iutR49g8UBtIHnuEXHi27lExJUmEIkPonMw
M8yqBJHK7m6Rv4BOaRBObrDb+sHyriTibnNX9KqmB8CgP+Yje96jh0WCerCC7PhNFEOLrgAfRM8S
qhx9C7j/Pq0SP/gpx6AVmrzSL3ZZ4mafapNdaeLrH7WKRWSJkEWTmEkEH3/hLvs4QXsYmmdQKNXu
etFn20yYrPE421IuVh3pM/AYkTvx6t0UIPFpvPJD/eNdaxRBFsFrEUEIc9S8S6kDKyNqF5lu1O/M
5Mbon4p/ykzLQ3AupS21bO7mEBBxlNtzUVxgKOZw/vryb24eg9PDtmsXdHVJ2AUxX5QpzFF1DUYK
u6xv5/b+PBRv+nkozrkkVkRlBDeGGxd1Yyv54HWGKF770Nr0CoIhaqwGxdyVxtfLaT+SuRqwXlXN
HFZmRtZisW8yMKuwjtHkci8u/vJBDA/JuZeBhFKizaXpGjUi3+Y4l5dpFDjJuD9/frxZ4nE4l2Ki
u1iSpwKbY+c9o3eNvtBS8Irc/ERwzQTUipr5YYCnzuK4ycvYdOuuvx47+aueDgIpRBDs/1dGQY1z
kk4mIBLrQKQDzQWzkJsKvRKBMwJhKun/R9qV9tat69pfZMCW5emr7T1mTtok7Rejo+fZ8vTr31Ly
breruFunKc7BwcUN4LUpkRRFkYuKGSe2b6Sl6zi7gmHQGVXddr4cKolGy7CEnY/apKeVDlky1MzF
irp1Skzz081bO8DczNR/z/6fNkfYf7VjiVmMkAxseK4DJroxf6hGiQasK/MJRIge+khNRmWGW8um
xo2K3u1nfzT0naJLwtk3Z/qrOp+QhMDB6eMMcyQhzuuknRbvgIoXbLFjG3mj9Lrt/AITvXU6xiOt
NOzUkMfuhBbfNHDBrPNPGyS+Q+iRlfZ2Boni4Yue3qm4KOadrNRWDByEZROfT/U6Hyc0JNp+4wc7
EwTMSIjgbWXLL/iBN9ydF+nNmSrCCU47q1Wl7trU9ttNeK/jDO9dclMeiJv6fz0TRcQSXEMwOxHt
ImwSuQLJEWIi+6Dd176xo6BZCjaOxBNJVF3k0awMK+5C7ika50sQf6vZwUifqlwWlkgcnvg82lHk
tGZM0PXtofIV6F3Ubc9vkgxBcAy0S52qqCFIiLI3p9a3cdl55yFk9iO4BWeMaEJNuIWy6lyrDi7i
kjzk386DvLm6vCgARfmzY2MKOxGTSYQ1oR7lGTyc4Ro3yQdOnwC+b69p4Bb4iDZpXCymMUVEIfwJ
u8Fk2oxwIZ8PrzW72ZNDt/2G/JciUxmaYEx23/SpDf4rv6Ob7sCuAj/2tHwzb4grD0tWtWKxmII1
gWGTDVENsCa4Iv0F1SQqse7AFwDCSavFNfIdFgDG4oYe0TSJ8vgh8waKeXql/x/m6a26vgWgcNyC
9myedA16jrwbxqWB0gj6iPKpbxNon/+ehUDUDcGsoiKsiRZCNwxFd/wAbLueYo+S+Fuq84Jlkb4s
CrRI23713L+MZuW8P2h3N3Ezw3PXVlYJsBqzLBZROHabJEudLMGuTWN1n6GMr0oSVKlj7BQZH1pV
l8QTq47jBCfe3JVZsRJFBVzSmw/FoB6STt+0A/1HZRTv7AmLI6fgm6Xsu2f+LpXvqn31c0QHnFwT
Jab1YhmLGBbT57KGhPBTdYEKFL/L/nHRBD+RzU5ZFwMUPY2DSyPSWrfoyKPZWd8lDldiUeIN3Wnm
xIwGCJL/xHjtHa/KpQf12+SXviLtkJCtmuAv5qAjTW5CKpANuvnwEMsmgsl0TfAPLSVKraCT2y96
/aIO9k0Tb1L98fyayUAEr4DKmqiNNIAg8t9G+XND2o1lStRZBiI4hTbtrKxoAFJFaAyo/EH9Wc+y
tOj65qP4FUOeCKrmBU8QZkbYsrR0fJ6ewU35UCc7+wOeJ1+LglJZKMm1dpnyevGnBsjS+TsReUPb
0BqD0/ckdRBK5l8IuHEdD7PVj6/suIUnIzhbP58WeII65FY1J2MLPOtG2/JUc3FhugHo1Jqd4su4
eFeVG/kL3DxVy0Gp/u/XWgdXzIamjeOrHfnY5eZV00mMdVUnFghCqNI6Xcz6GghVPbhh6IIGA3xC
u/PavZ4/QcWippmGgTEOgnqbhWaVmYHaX/o5tdHVGXk3IY7ZrHGrxr1OPyB3dyFLWa9LdsIUtL20
jMxylMrx6+mmjW/Bddr8bSPki+6hwdtxKMX/FtsFVVPL8kmFLswhMkHjfU2+z5+NTpJ7WF+9BYyw
R4FudKY15Y6voTrnqB67S574HC+yC8Xyaob5FIYnb17iivzGsBaownGh09o0UgvCEdptZ/KjVW2v
xDimvN6c14612AF2i1d4NHryYfW/K3ljpUzHE7njJx3YwFS/p5hfVfzoU3e203e4QNwE8C+Ijcib
FrCcsjip0ITrN3STp9dT8Sn8W4IUrhQLCLHna1Ly2Cbt7Pi56lX0yma7Sf14fsXWtmYJIbgFQzEa
Gwzdjm+aAzLFm1yhu2ZGllU2/HbN/yyBBM3rCDMzKwJQ3cZbm6AkZ+hkoaoMQ9AzpWOT2TrAyFCx
Wt9zLvXOZdv0ELiGR/Z/X1cvbhD/QYs4K+40S4/A9ImJrNelejEa/r/tjqDPvQEeQmXG99Ua8yFb
HxzILtiK9GB/Hmf1KFrujnAUaWZgKJkCwyG76uCAPa3aTHjuBEWXK5/Rt2qlJ8sRiwiapLTjQldx
ZSG08FT2Oa31dKeEmQenf1GzThKtytRCcN+2EVqJqWEVw8mfsVHFv66eGKj0Q6LNKQTiDXear+8j
zMpVPr+Sb2vvSbAt9kpMFZpGUbGIQpx60z+Hewb65mKv7ayjgcYx2dSK1evfEk1wEAkNncFUIJuz
L2J01hYYS19dWF7ySLa5D8JoiQtf3yzbMjRi6hgnLZzvAVXRo8zJk7vem+p9nkmOQNn3BWXQdZXZ
fY/v6wHoV/dzKDkW1pX79PsFXSioUVvw2ohPWP/cOHgbU81LFMswBMpBLXvCPI/2pqG0D0ApW/ZA
C8Mr1boMAozY1h4H8rFksuw+XxjxENdRKv+6MbqY+6IsSpwcc1j9yRncgqJGdNy3SuapAeYyQczk
nxRBV4UDA/OmxjAOIZph71XyXU2fz/s87jvPySMcFlFh9ClRuBkVebFpFWcPzrbZ7WtpcY8Miavk
4pSAJ+xyJBPh74JbjT3m7X6gEq3+g5medof/hgVG1cUKjyoRjfiO4750J26rPWNuh+xdt0t+lE//
tnzCiZFbgx2pKPr2reKTql9X5JhMu/MQqxpH0GSP5z7TedNanJeK5szW6PgDKngdk7gku5+r77l+
UBvDbWVFtqvbtIATJErDOhnsFnBMOyr2h7m8NXrJFXPV+SwguDkvdmkodaSlO0BMlrWp8+S+KKnk
sFsN8TGv79eqCQ4OxPOd2WsDPx6qS0yCQOFGuDMvGaYXNLvoo6x5TbZqgr8DTaCOZAAih766CshF
pR2dSCYSN/U3pnoSSSxytOa6y9kIDHbkrFX1VY6S0fq5Q5k/ZtPK+jMlElnCiTepZhz0FhZwtj+O
2ZWtf4+K+/OazRflnECCbwuGsFPoCD3QQ3VjazsnT1wl3lbpXrM+qNMT0zbnAWUyCc6O2XVeDgVW
0EFT0Ijpz+SnISM3kCi3Jbi5slTnAhPNsW7NVdHd971EhtWrykILuIwL41GDckzGFN/Pyk/o0HTL
/kmPjri/uOfX6iXle253BEfAuiQaRgKgoqo6byy0604pXVNll11SgFSksvypQjCUJvPXQmkl2i7b
KsFHdF0dVvOLj6jyyxFqaA3ThToV/7iagptwckUPAgaN0FvMp9Rco3qI5tBXEv/8aq47cfRG8NY3
G/mn33ctsDF8MNKxmBN6uZXPJfO19otelqAX88HzI9m79cU7oQk6mFXUCZgGqcI8wlimbY+Tg8ha
GWQg/O8LRaxNu1JHwt1RejS6Hzq6CKXFB+vGdBJE0MFCTUMUcCE6sT92eEfn5XdlspnvWz+44fVw
8ydpF8O6fZ0gBcWb02qexoif6ChMCfLZNYLbjF2VweG8RshEEzRvcsKgqLg3V6tHYt/oVKIDfzgB
T4IIRxJFS3OYhBBkDP3iwOmj+q+8EIETb44WKluLo+LL7i2S1RNvZYYSxJHBz8EkQOXBF41mfqMe
pIGeRPfENG6T10lTt5AtdK6d1mf2l1JWoLSeDCC/1k+s4GB9Eo4gx0Es+c1AC1W+CQ4YUkpdsi23
GJorcRAyiQQHMXTJTCYDC4feoK+YEG64mB7qoE5XZrYSvRNb3ZuQRYYxAYgk7UXeGP4QTBLVk0EI
nqEzx7ya+NXc6S/K8FBpsjCfxx5vjiaKdn0dSXznTd/yaEW4edk9bOcY7p2vGPLlzccKTwZZ6rL9
eTtdv1MswLi0Cz/HgmhsGh1gZIfTLrlt3XiTe52rIfg+YOiLlORqVRUWgMLyxXGPTq4SR54yXozt
dWsfGvvxvFAyCMGvxk03tiQEBMriXKvc2/mnTNYkI104wZPmYWtOMQdJDsUHEA5sS5D7JD/Be4qr
mBlKedbWPd5i4USXWmeY6VUBcPAw/zDDsL7AdzYNpltjOiBKk67NezkFz6qyL0AFNxtPTaA5MUAD
ssUbY6ZI9I//6DO6LtIKx42lgIsF3++eDXJZdX7VJJtBedRL877JZEQ7sk2zhbA/NPQy0gJoe/JC
EJmnLr1FHSOfecgHoyGclVU6rC8gIiNHxXyUN7QAJdGsMZ0RGmlGhUxX4dz2sZxLUYZCfrdiTU9a
xhKglA3eg6PpUinKy8YsPHO2vDACJ6qm74xs/hrUxGVVvZ3z/Uwyj0bSAWbclb/ZUQPNv2D7N3T0
D/z+U2iWGUY4ByifynxezJT4iGoUN9yxrYq2ArSByk7lVXO3VILhM2jMtF9ofBcubLbzYc5DvDwF
+ffmU0m+/zVz+csTwAJBMD04yMps0wS3npfBhLygm/rarnBfibxklIqru7mAE4xujO28BM0sUs1K
8S2f+/u8KCWH2Pr5f8J4acpbLFrMnKkdGBbN2RsPnLAi8hUvd/j5j+7Zd1nBAk2wu44yUjYVR6Pf
YuvjJCt6XQ3MFt8X9H9gURvmKjbIsDtXRQd9l6JsZTOyu3ecLAscIY5xnNSY1YE/cuYXanVpDk+9
zCOuazPnGLbR0GqIU52tLNdihvG9PmY4uXOB8yvFJXR7Xo43pN2vGn1C4Sq42H6WO6RKS6hYAvK2
m2BXbX8Efml4zQYdChhJZSHrL+PokUkmeIY6VFgSOPA4SnmXVK7W3L+rdhPFD3gWNk0Qe4kjVBK9
zdTaRkLeitwODW/ov8GQ1JRXBPJyInkRFj/l33i7BaCgeImeq1pUwdu1NeI0e9tYX4si9rticudR
YrNrbgGsfkSjILBFI6FALImiVzMIiAKschdol6P2nlqcJYBgpRHLadIFAFD285bTiczR1rhDb5av
HJCBk1LmrFntEk9YPAICzqYJoertpvxi342+ifJ7FH8VXovi18lHhVaMmb3kXqL8soUUrLgom7lW
Sshpf84f9S2fxBp7NkMF+2ulHnMlbuNN5xs3N3AumJhbhX54Kj54tXnS9WYNvcwbV79pwPDnmVBM
23dSFw2g40ulr4xEfs3elqDCqWU6Q1qDXxxFlhVcCOJEVJ0YP86v5Vr8hvEa4HA2bGLjv7/7kTxo
yhozB1BMPJM9qmLdfgiP1uxX2gdCLqmsfGtdpBOcENnneR1M5Yu5qXdNHXqjio5/IrEDGYgQ2Y+h
aStqBplUVT9kMaY3BtezEfnnV07jp7joOpZLJ2wP63VdCXD/89tjdmkfMR71pec93VUXuPBhtoB1
ByJeD+3+3nuu40toIcDQ8mKqQxsSVvqPrH4w7Gs7ez4vnmQRxXQ+Hg21oCGQTukwEducqlsczcle
qxXJbq1GMgthxFT+PIYFiwsIMx2nnwRD9LBxzM0PhpdsnFvZU8i67/ilgZbgs8qgVUbYuO3PRLkq
5w+zWknck2zlBO+kVXo2WhO8E0mOrPCN8lFtvfOb82ayxas/OknBpVwc/2Gm5WNMgaHeBfBAjosU
2ibx0ZmkufrdrfpN3TYvJJWyekiZcPzvC+AiTwsah9z1dtYHOoLioYy2MZK45wWUwQh+wpzbmqQM
OtHH5eVUEJfk2tM0yiZE/8Gvn9ZRcBWF3hSDwS871XN8bT23LgTaDbfazr4xjqBivpANhZAJJjqN
ucrLtAZgFN4Hhk+N1I1t2WnFz/kznskS3EM15bQPcoDQnXkE5xtmzNdotor9zJOdUautXQvrFRMA
VpjmoE2EPXXb12E16qE8/DfSPMnaiZd/ZgVONyTQPSXvPTDtEqJ4TiJxR2sB4VIewT8EZTLEVgSQ
npkPc9hfjxa9QimKhxzb6NaMSryFxB/Zgrdo47IP+wrrlygY35e5DZOlI/kXzmiDLfgKI6Z6N6bQ
hvQn3YV7JNl9fv3tJtx+eV+DTCVk28T/vnARbVkVIVOA16fbMMND4G3E/PPuQXZm2IJ/qJpw6NsB
u2TU/gRKf09z8x05sHaDeq53UHML/tYW/ETexlWQJ5DJMWaMjr8IptrrpHR5q7qnUZTSg/HeeEOD
xCoMyI2NipdNJ73bPkZe7eUfTdAdgNBhzz69EjsovqyoYn05F8CC0juZPs5qjiJ+suND0NINFvNT
takPYMZ4kLnA1bsrXaAJKt8EfW30I8SsN8bNiKlMdGNcaE/5bt6NXgcOED5aYxvLWKZW9RIlFzom
RtsY9y54RUNJipYaKKtmzkPW3VrlBWh8JHq5amtIFWqYK2lhoKqIoY0snQjyGOrOeZh+NgdeZgiK
ahBWYvjf+66vlBKUo+Pllhhisq7Jqtm25szx0+mGFfvE/lrHH4foNpVNs1w/KRdIgsVRqyR1aAGp
Pfbf0NXNU07jvrpwPquO2+OKKRduNdu7lE6wuoYo1GIasjXhY3bg7JEKnlKSn6Y7o6kt3MpYLFZd
8UJE4WwOjZCXm2HzCivdlToma+WyenT+iTe+eAEh6AcxtdKs0WmL+1XkguUPrO27HJQtjrprrOdS
ZtgSiUQ6vx6B2kxMSBTW9lEh8UOcaDJXvBpsnEQy+N8X7j5X52YYTCjGqCFhw4c2OZ5i+pyCRt53
uGrDCzDBUYVpZWt1BbCEfDe6Ta/eaZ2E+mh9zRxUURITPQNilIHGHL3qOmS5guJaDfc1k5SOrDtb
egIQZGAJxajQCqm7Um10L3H6TauGXmBPl3ZjfWdGtXVIv2cWzMro9yoN/DqoDu9xVIsfIfrgtOwG
UPrjWeNmfOYpFF6F3x2DBz6LR95G/AdTPgnNV32hJWNtzFVFeUr8yDavRLDB1gJxOp8uGG9lF2Tu
jd7a2QlOiEEia4gm/IOOCWObO0/VsLWK75gic34VZaoi+MQ+i5Sx7YFCZz10B9W6JQqRYEjVRXCC
fUcmjaVYObVCJ9Vrnj+8bJ9f26NlbzEykQQfGGfMZqMJtB5jsvvxh6qEfznemYdSJmacgMNSw9A1
VXCBahb3djxPuKq2lR/hRkIGryK78zuz5icWIGLDcKQ3AUn6GTcg1doMuZ9Z6lb6aLEWrmFqpkap
jhkxmnj45rTT5yBBfs4w7E0dDru08Vqt2lEUl/REdqnjbkFU6SWaoGxak6IWDKGj7xRuErvz1trO
e4LyV59PjFVuZZqwtoRLPEHvxshyyqgwEcaT7xPY14PaDXr3/DatRhVLEFHdhiZlag6QIUP6JzBc
Tthc7tA+fGNhBMAH5JD3Mk5+KaiggWZkTs2sYSWDK+UmAI1f6TX7CoO6+o3hlTfyXpo1owIbp8Er
6zAe/sU5LpxfMZtZWJo2WoqbuzC5HBTv/DKuK+Lp+4Jz1YYuJArGoCGqCMFWdJfVu8LytfrRfE95
zlISwa/mE9OKsQcS61K37ga3es/z2RJBUHPWjIwmEW5anZG4VuC3KCfP3nHHX2IIql0zU8kDnljX
oo9xcK3RL5p1rWFuT6U+n98Z2c4L+j2GRhI3AZCy5s6yHxRZ/8XaObeURFBlWrE60/l+jOG9RvdU
vSDgcjeezkux7gp+6Zf41pz3ZRy3CVBivGe28TcVtb29JCKRrJTYW5v0zlw4DlYqUEqwn7UGaof1
sfHPSyJDEWIvM6jsvuQobLgPq0+a9AlOtlRCXBUVGivQJM/TYR1utulef+Z+OsXcwQQvcmAtVPft
e8iBFlpAuNQL/zINRToOIUDr8rZrLtT38PYsvy9Yfd+2djPH2P8uupxikCIc6vrh/MbI1k0w+xgj
6kIWYmNi1ATXFY6bwWVUEnpIrIUIdt8U6WB24Pzz4053R7ycs+ChrdWjPcaSg43b9dvD+mQxgt3H
s9Hp6gSk0TnS0VW0H9NnxQi8Fl0eucRyZFIJPiBPnSlFug2ni7WPbuviPmfHKtz/0/6Ib9fErpua
FgChzu1og/zscSj/EUK4SCYaAw0s1zKi7kiKl4zL6j3khwtFFgdYjrnZ5oXOlypVcee+VRLHm4bt
+aWS+BixmD6zYprbCazRatWPea99K6dCAiGxFl0weLMpDJZzL4NxiK5e+UTRUTXjn5dj9eaxXC3B
7JPCBN9xjdXiHbOtV+/UwZvvObFH98PelJbEZqR4XNEXbkxxmKokDfCUPeahYBS4eSAPIwo/3n0j
XUonOAOTjQ4upECbdlbt87eLca/d58/9sXnkNHilJOiQqYXgErKgG8OehwKJlbiT9SV2JDcE/oPP
+Bwxv2lTMNEhqEHAPlxoxlUFepzIH+G0S4n2rV7mF0snltHXg6HlHX/5HjzaIGRHnnqHC7B6qC+L
TXyT37zvLvLLnYoF9U5KYmbnWLs+ar0Q45/6p6b6LlF3fjS/XT9LxXwQ1UQ0Lvgf4qD/c9T01wsW
eNy4QjitW39LD8Ml2SOX8PE84rpGnACFYKRrEjwCZLiHzPFHpl041rs07vR9IRaxKxpZxURt39SD
6o5RPXqi2YDhKufFWHdGJxgu5sJswwizYl7WTQcvu9s0YKXQ9dDHhVjiIGRAgj9ynC5SJxMbBAoR
l6W346C4VfS3w294fgJJvl9qIHihfuzy2qywauFEfRp/pqYsOJDtu+B5QgaiFQfkuT4dP9vzLsab
/fkd4a7knCYLria0BzQSMiiWTkzXYEdqJZ5m3WDKxkOt+N0gy2jKBBIiEIrhwpjrgSWrviFJZcKV
gjJrN3yKL5njOrvsP1Cx/uGw+LVN4hz4IsqaCo9lKES4wgOgta13CmLsDOWCHtI9O1ndA9/1N0sK
KmiDoK/DIOLwHYbgB4kreKAhDtwg0V2t/GZXn6jzHps94YgZ+y4cWBKjgMm3k0LdgAbBQE8jlZns
6oYtUARXF6htm2AIMTJX7Z3hXGehJCSVfV/wbEowtlbYQQqnLS7CSNmHgeSwkyEIvm2ux8HKA0hA
p2QX67Ubzu+qhMd0ov/tucF/w8KxRbYajsSGFOouf3ylAad+eCgv502C5ydZznrVvS3gBPc2ZHpW
GTwtVTgf0yLDOBritsbn865h3W4WKIJ7y9oeY24mrmBX9o5fTZ0NddMPIQboyScCrva8LJdQcHVT
ZA5agIFpiBTIcfQpHrRB0Lyx0BBluy/ENQfZUCnZMgrOr9OzyAgbWKqRkU2oIljtqIeC3P35hZQ4
BEPweXPslNMUAaZuvpbaJjYxJb5EuTLZnMdZD7ZOG2YKVcNKQEgTFwDSHkxsWHpXPGUJmiTnl1xC
2bnx03lEiWmJNdh2TEzV6njY0ITbaDI2JJMdUDItNAUHkSsxSK1iaGG9GVCodkg3nKG3i1DowJ+D
3hU/LtZQ8BZdofQz4zqBYc4Z8Wr7hvTb86u2Wgi1UHVT8BaaPhRqP8F8tW7KNnkHJhkHHHQppsRQ
eguKng92ll6MrHDrYLx2SC059CV6L1bydlqfDj1PpUdh7kXGY25Tj7aSYqLVO8ZiIQXvodJhzBh/
hBhRnjGml7PzQYueElq6aSNRQxkU//vC+2ZwvnUe8vvZtI+dp8TZqeyuDxtXlkNdfw9YCCV4jJ71
DfpCIJSyN5hrHnkvbd35Nc56jOJUOavyYbo/ry6y3RLch0HYzLQIuxWQHSOgKXieuh/nIf7gOZDO
AMce1U2xr6ptxlqpAtwAUzQbPqsbHb6e3GjH8sALv+QDRtcdxwlPXEctQm+NCTzVuChHL1QkyicV
SFg0zDGLWOkAoI0whRv1cijX5N0hob3js+IU35DReElEEjPf5pgmUdgC0b4qDq9PRb2bXWTu4Iee
efHOpyJcMv9/z8Q0eOroeo++ChhY+lmfDiyWHSfcs74NZE8AgudVWjbGSKzzoKY68AVEEc8GfA9e
uY19WSPcupafwAS/W2tF1WoKwJo28rPKnYLYzZEpOK/oMhTB8zpW06BMCGvmKLlrNH7Z3pTBl/MY
fzixTqLwH7FwRyg71TpSAmQ4ahgLxFP61cba6Yib3qkFROUMt/hHF3vIyIAxkhkbkAodP2vJg6wf
cjV2WXxeWLCU5j3e6HtkKKvosiAgBiZuAmpJRdtJVo1v8BttWyAJq2YTtaisDEj0s6W55SPneUjA
8D51OxWFmpX0nrZ6aiwAhQMq1MGfSzUAEqPbht3XsWVe1v4swChY+eeFW1U7FDE48KyYqCeaahWV
VqNwU61K22u+BzWmpsqoUrjLfLt+JwzBWrWKYrSSCkUoBv1G0zBqLjtgjtm2mDe2hWg6kxVJrh+G
C6kEk2Uma7uewGTjwe9fpn+GG8XbhegAPvA2p+zOes9lcYEoaKOWG3pt9UCk2cNQXfUyTrzVelOL
YIo8Ou9ArCxOmZ3MOqUF/n9Qp3pR4zeXFOXCmDj8YboBQaLuoTMOp7yceHRdF3/hiimKMlYjq+6B
y3qUNPxQBuaWZex2GnqeaknV2qoy6hilCxZuHXWgQrQUxiVpe4agvSl6r7Q8pf5KcsndkW/EG2Vc
YAjnO5tmEzEZMJhafUCUe1mkmCD1DqNaYAhHvDr1RsIIMHoo+zRvZnADxapkatCqVZ1AxCtVSZXc
nhO+WMpnK3CtvvDsH2Mdb8zipon25yVa1YIFmJBrYY3m1EMMMLw3YpM2JHhIQwxpiJ7Rknkeat14
F1iCu4i7HHPJ+Q7pN2kNKn5efdy59CbGEKuraI96fH/+dB5z9SxZQAr+QkX9Ux4ogGTJvqy8Fid8
r+4nXaJ767HfAkfwEh3TMxPTY6AY2+rAqRPLK3SAfGjBmEf2dugqEoOS6YhwclE9MZWsBJ4z6J9j
pfLiNLud7PyWKaANMLLS1RVZICMxMFM4vBoa6rPNLyKEZCpKycwd5pzJ6LclnsIUPIUyZNaUDvy2
0w7uSE3XbnHTkY1hkqEIvoLMdZKENVC0zkumbZztc/auG+9CJQRfkVSVXWrcsmj6UzM3nVK7howp
VqLeYhsk8q+2VkR8S+yHsH7UrAe7vqpkGy9ZLbEFksSktMoIkszxZ0e/ZMNuQu/0PxmqJfgGkG2N
RRMCQ21Nv7f3xpRup26TyRqo/uCEqKGittMCZYpgOao61FpvIi7SH2z+OlihET3eqTe25lo7bYPx
sbfp03nZ1o31BCkYTlyFY5OFOGk1ax9mP6M5cqssdk39USNXTSy7FfKlensQnuAEE6Ias4sY/Ph+
dImEAS/K5VPnwNTy0gd+JaN3XncLJzjBljK9bbsmBpw1b+PgKi3eE4CB6OV/GybYUVUh5Hv5fjc+
aeon4z2ckNbp+2LtiGU0htLYKMad9XtWbKKo9HPn0JuNRMNlmqcLR23VxqiRHbFQjcPuxvgnpfEm
IsP3IYvu07FHnKd3B60zFHdqksCvwG7o6OyOVXnhskFG97B+ZVzILVjcQKlWF1wr6S69z9FTNd3Y
GB2SYOqdc5A9UP3hgPy1i2LZCa7WtC4NrLL52XnghCCR31xEaJZRdsVR3pyz7hhPcMJ5jELxDjwq
sHKM/vk8Z+reKHoEOOq4rbrMP2/e0pUUXArNQQfe5pANRwkXDUt5W/vBA33GdPv9u14QFvsmeJNW
6QaT1Ni3DHTgU3I71pk3ykBWCUyXViE4Eb1rJn2OgJLnPxXjMkFSP2hqN8NkEQvkKvVuqq8yGTWC
dCUFXwLCoADzCrGSA1JoYKzEZFuQdVggCflPRTYSTynWpAxNQmdQUOP+mqF5QffDo3bfbsejillr
1U7WefpS6HjGMb8pTHHy0OhLwHXj1HkYZ5JvyyEAQeu8iUrDJ4Ohb9E7anpZzL7HNNxOfXzR6l+q
bPYq+0ujX2BU8s8RQ0kqsF+VQb8LaX+s7PguVNKdOXX+rEiOrvV3A91yKAaigBvGEQLosa3SKG0J
DOlu2PDZmJHqJl9sl9Mmm7PERa4HGicwwWpD0Kg3fFaKn9SorR2nH04Udn4e6t55i133DiccwWBH
owpIqAKHEPU2tHoMxGDX9lh4hexp5w8afYISrFUjAUF5MqDiJEVZ+iX4AhP9MgcxAhrqptHN8geG
aj8EVF5MJScnt9G3+nbCFmy4VzFoEoR0EDPM9r36kBe35ujxnFPejvvzSypVFMF0ezoXBXMANjFj
MxYK9ewxv9QV4gVt7Cv9NG7sPvT0XPdmcxu1lURT18OQk7BCmBCDLzE3Aiw0CN/vo8o+TCaG0EiE
PK+gRBVeOwOznlJMfsBu/uy3We+OKC4bfuCZZE++pb2r+vVWTgsrAxXiBlMf8LAVABSFYW5tbYMh
9agqOcTOLx/yutClRQJ5jilmZZvcFeb5fui+N2UmSWv8If753w4hcfw7BJ7a6zGoeIHUdmRufO2g
Q1e/Vm960IINvgaH8h5KMOuX8yKq4E+QnkynUcPKhXiYs8ZLFZZmNu+piVmACM7EcBowa5sA6QvM
FixzJBkCWUjPl+bPlkxUwYtEVV7VoCODcVWe7rh84BZvZB0bF1k7dZsgdyLzXOd9JHLWv+9WgLKp
xOyxWyNN3LC5TY1bwtB2Wj1IbEomm+A4gnAiWsKdsbIP7jgtWO5903b1pY5KqdiXHcLnfSImZvwu
lp7SUp9RN+N3sT9gWhkhuzbo/DT6QmUeadVuKeeJQ5EOaiUFu0WjkGNGGVgguv5hRvOq1rqabJdW
zXaBIZhtg+G36tg7yPIb2Q/0U08bWsbvmdQIuoBfggiGW6GqMdYigATj56w6xPpP8r46kgWGYKos
0h1lmNBYFYPxutIxVPxrqx41VFd3qJ+bd068V9ttV2My87wvG4kSypZRsOFZMdFOqAF9Nr7NReKO
sr6x9ThgIZ9gwUPZs0nnpDdTvvtfH3r2E+QEw38iDly13gWcYL2hok41JvpCL+ZmE9IPpjnv0u6g
RluJ9cpWTrDeMRsVOsdQ8nrjPLCfr0F77DWTW16SLWfKkF0lZYiCBY9znZOiA+Ls3JBy2zNJanU9
kjmtnZhUo2BuCRXOsYNC/5e6++JCP/IKNPkbzFsXgTdGFCzhTURz8C4iyGKh1o0pVm3hon8fWl7Z
HvV5c36H3i4XIHSw1/J5hm8DeLWieqxrmuXHNXuqHMxWaWfv3yD4T1jEDnVAzXnEHDs/NS9G9Sht
9XirzL+LIFin1TosHjN8X6W2O9iXMYaDFvQi+vsmv99xBBu1iBLZtg6cPg28sdcPRdEc/m2pBLtM
NCVDxpaLMt/Q/qnqJUUob4+330UQzLFLNTLTGN8HU6idHaYAdXjOvh+fDCbpVpPplaC6mLtmjmjr
tUAX+iMynpkj8SyrpsHJVkGTQPl0zN+VSnX0JkmD2fJN9Y5Fe1v/pncSESQQYuYvUJgypQQQfTkc
+u5DRAzPGUOJAa7EvXxPfkki5v1yVPaV04yVyqiC5cLgHp9VKcpNjHlwI1t/wHNKsku0Ib1VE9r/
HPQGhJoWHvyCXL/p8pb5eUBkCff1/Tv9KiFymO25a8EbANczTl6Fioeilb2WrtvtCUKIG2qGyaTT
NFl+YX/MazCEdrtGuf4/0q5ryW5c136RqpRIia8KO3V0J3v8ovK0bYnKOX39XfI5x1vN1mzeaVc/
7iqtBgiCIAgssPjl8p7atvkzjOh+zNHAtCUs41Tcx+MLKBXm9EcWPCvx+CFHd0YSHJFGR2LnNVay
1FK/L7Ija8o/hBB8kKJlVANpjeUVyaM2oJf5Qw7oLILggAaNDBEZ8f2m/2sgPumeLi+GzKwEBzRm
0dh1I1SEN7xHVisno24kt3DZegueYaAsp124bNtp1xmonLnnLHd5EDtojZFgScQRU3a91qUYMQks
HUWkYEUuZANnN32QidoPpLVQpSNS98Y6A71ORiwQcd6ARLfLnwMu8aQbdJxwQCsMYU2mzGApJqFj
zX1tF7npLm6dUXUWWuLOmzzVqW/6feQzL5LNlpRJJyyVxntMJ8gMRAZddKtFpm+n47cgkfWCXoZ5
N8JSJ2kSDRhe6CGGsq2X7jtjPy6btQxBuMvZVpNPeg0VauAMNKNT1Zt+oj//GYjgkjvWqjw1oC0D
zGzZMSF+LGuOlMkhuOS+ZXU0BYAY+TVqv3n51MjoPja9/m9rA53d24N7jloD8wUAMaGjPOLfxjrx
WXHPA++ytjYKp9ZmDUrCt0Btlxa13phwlQRs7D3aN8jrUsGX7YlffMF7rr6bjh9JKr2FFTy0odZ2
V8aAJfS5VU4qmpvrf3/jfosheOk0H6feWsytmduHlnVOR5TrjMmYGTYaYN7iCJ6BTF0a9rj4o3kU
RL0LS+98mG+T5+yL/hr86oCRl+RsutSVfQg+wRxjY7Y6YLKhcsY6uo3pJEk1Sqxc5FfCZJc84ctG
Clv7qukGlLjFOyPTJWf1JgwmxcNvG2DDE980A9ussn5a3A65sr9VQ+nk7OWykW9uphWEsJmmLLdC
wCPi0MH+iym2IApXOYbt7T6CA97/ZcSeDtb8t3tp0Pk8WwmMup40b8hRsJSVOzpcYe/+GZDg4+Kx
beqwXICIssP7x2yqboGBkprsWX/TzMhZIsHTFXnTZNoAoJL+PZZeYMr6ZDdXH1d3hq43i2GTvFUZ
JxgVzziiWw0d83F71WvonZE94WxKsQIRNmhaDoliNgBpjZ8x+HetUdIduxlMrQCE3YhGHxJnE0ba
ZcPXiRQOGSbHyG/j/DGbHy4vvURhYixVT4VC0wJQdvZostpJEtNpU9kbjQxFsGRmVrM5LcsSKNd6
UJ6qubgzpEQ6i/W8TcjDcZ7VJs6301rWNFaNuHBwi8rVvAb9vdzNChDDq17sx8+yXoVNR7ACFMy5
jsdujiOIldZfIsNpyVXf3s+yS70MRXQ3TdDnRYAlyunfU3djRPuufLISyXPGYlOXlLcs4SpflKe5
pWUmUOIjPzT79jDsNP8jhRJv12gRdgVTdngpn+fBwuNjfDPMzB/sGuw9U3r4M7sWHMGcR5xF/bKF
xswZwkNaPg5mKrmIyMxacATEGkoeWQAJ5mOrP5Tl5NSyi7TE2Yhd5APeO0kRAcNCMbA5l85Y/vwj
VYn94xjTZEwt2vG9Kf/e812d/Yj+PTf/m1Unwv4POO2MWYUQ9YAxkG3nFuRg65LMkcRrEuEUs8uI
F7G2yKGdYM43KJF0CW3cwBh3LPhDpQlb31ZKpLxngKnzsa/2Jt76ZDV229ZlILmpIb+Jx6q3WyXQ
SKTmXWt5ePVz9Ux3JqzLmCYSI952L2cYYUcOEatJpwNGMV4H68oCc4COYVBcEv5t2/EZRtiQmJVk
daMCmLDETOwxcdREsv7b+rJ0ipZaVDxbwpIEaliNigLXgl61Yz7MHtjhPlmJ5V7eLtuCnGEEd9wk
MDO7BIwWX+fGURn8y9+XiSEsuz7xrOUtvm8FOyVwWHYVyDp2ZBDCkidB2tO5WkRA91vd7Oc6dWxZ
8YIMRFhwGlrNYLY9brX1FzV8nJcKNdm89e27Ep5Q/rfmggeuKkOpydAB5E51l8KPxA+/oijjJv7W
eEuDZ76vDcmGWb75/qQ8YwrRWRQmutmiHc6bwi+F0jiG/ikjJ56eYApM3V22hu3d+RtMnJUxDWmT
DRmWCpTEWe+1aeua/KHgssL4jbfQxUWfgQQXreolS7QGUtnMp3uy4ydy2/2FWVVLHJDtZIyqkl1k
C8466RSzrBa5WHw9x49SbkipPII3gPmllaFDntwEFZkJsgDLDw5IQAxefJAnIKR4gltAC9JYhj0E
suOTebJ2MWYrdqUTD95SuIjxD/5lw5BsL3v5fRVIZSl6+hAZ4kgFH5CW3sUjOnNtInF2MvMTPEUU
R4yoi6fg8zGhqAD1DfMqkLHob+6opZhhGZiKl1dhR5WRHljoIET2BoTwZHrso7uwHpyQxo6duKQ7
fkB1ZzgxE1H0MR54OOB4w90e0ScNcLZKvMSm5lYgwn6iKuFdOCLdEUygvrw16s4dkftqPnKsrmCE
fUSqBA91IW7Ug3oT8vs+kRRSycQQtlFuJj2ImvB00OWF21qjFxbgkrYbl06Pl1dFYgS/XuxWBt1n
PRvCFJKELNsls1Ox0OHJtRU3Dk13tv6HRiDsn0oB/UGBOrWl9kNjuy58kHKHbj8yrhZH2D1pNqmz
kQIjyfb2XvfjXXulH9VHzB0cQAYAUjpPVoix6RZsTdU0VcVzrEgwHmdFhXpP3IFnVDOHGElt6q42
SHS36bxXIIJcxZAqYMlZjCIc0QUeuxiad9kYZGIIwUNZhnpGejyEDpk/GwcOasdRUlIiE0IIHcpp
KjFIAZpqDGNflbmHjMvushQbVSs4VFeKYm+ddBmXE7icIUaUIp3Wpa9WnqMaI3VjVfMK0MjqPHPa
MvNGY/6mjTLOru1D6YwvXu3qxMYz9gj8InVA+g7qJssPj71vgjJH3t+xSPMuMFqhCS5vDOte6Zc6
ih550Zztk3EfDp9J+oWAmbe1r2suu4BvdLC8UbB458PZN2uVhUWcsMEIGN2s24VkQTtFOOMxdVbi
DSVmKZIs2GbT92QpqsmzO/oSkZMtq4KXIQhhxDTyrLcnrFia3xnpTRx8lhq+1CqW/2HlaWPN4mO8
1D7wl8FfijuZG/0k/+mz87I/VJngKyZuB/lUQKBc/97wmwp085ohyZduvzqtLE9wF1FbDNkYQCKV
H8njMucg9sAeckXR/eMbn1DzhgYqOVeZbLEEF2J3xMTwJsiGhgxHQQE4UjTSBw2JnxLL0aa4tKOu
WfxUfzeUT3nw47KTWhbgwq4VO9tDrY5nokJ3BUu/FGy+7vL4M65uPigQJDGRRF9i8a1mBwppQ+iL
ayAjmx/y8rVM/cviyDCEgKhUJ2JghBHea41r0r/SyIvD738GIcREemX916RbNficJNylc3Ldt6kk
9t6+3J6tWqQHS+IkrKoI6iq/mHttt0zrVG5jDIDakX0B+r3aHa462fPjslUumcOi35VzQEhUslCH
OVgVCrI748aGCjurvZoS7TObi/1lXco8uNjAbiV1Yo0h8MJsny/Du/fgagq96OeIcbg1fLgmCS02
40wwtts6A7MBTue3AgaxMhhTr1Jv0gtHVY9EB5EH8aPxVVF8s5PRsWxv3zOcYI8xqGxIUQBOGSAk
QsLcj83o9bIWZTIJFpmkQWoFVKNeU1uujqAMr3e7ll4hL7E0CJL2r8t425vsLJRwSplGF4BlA3jm
dFcNPugAMIRSgiFTnGCIuTWYcwjKXa9DJ576KbGf/kwG4WDis6XVuoWFCZX7JL439Z9MVne17VrP
ahKOpUYjKcsViMBL+8riTjQO+7L7Vnyopm9l0sI5RPNhKK1iWY7i1UpvMnrgyddBdtX8B390FmeJ
/1auQYkyzRow7hyDKuJjZ7vZrY7KjuREjxh/O3izrz2jstz/o2USGXEUytO4HSBb2qC6B7NqGnAY
KR9JHZ8VyASfMLN64uqyf+AXTsUQPbaKuuvjRFIILDFpJvgCzIjDa+s8U69K70PE34PEpP/Bmf5e
IbExtBv1NMfFkIIP1omPJmgJ4x3m6h2bV1R6+fVelsWTAi4Sr0wiAOPJ3BY64qzrGRRnyyDubHAW
rrulF5VIORC3T6ezgIJTiJSIjzrHQqFuzWkxYCC/06f9AE4rQ+ZTF2t+fxCeoQT/EMXmFIw9FquN
9MRJy9af4mE35uHNPJr3Oup/eBowB5TfsnNfZiai2yAg9CspkOnXya2PDTquJ4yEj9zWN9wcNMLJ
3+m/J0pfLlJnaQUXEgaapg89FMsVBBZB4djWhOFdMqZ0ycHBBBdSBooaJCkMVEOZCZ5mlORH2B0u
e4xNr8tMCxzBjGIYo6A+qze7viQT9VivFy5u+TeNWuyKUHvic+tdxto0khWWoLbERIFRoWOpFHq0
Grcdb+t5p6W1Fw+ZkycOikslMfR2ToHZGsNyIc0jJn7TmWCU+2wgGeuq+EOL8qk8TEjSl9Ltvbla
KyhhCzRVFtnRsrvNJHK4cSpxzQFtw2UVblr7CkRYLrOkaTqGkGcm46M6IzWvyMggNr3GCkJYpV7F
6+MUQo6agzFBudWjW9I8LNVHGv/IdXcFJRg41QI6liOgUu2lB/UdMh+6vfsjjYlHYquXg80Wjdnl
y9g9839P9wRfcJZBPA1JXFSxSRcZ9Osk8Sbr2MnqUbf3zW8jFk/CirDW6gncTTer3lCCHu5TqtZO
BlauXrN8Htzxan9ZaxJjFs9Go2XGVHWQKoZnq6rY6ZaolckI1STmzJbfVydijqaHKGsAo2gv5XhH
flyWQvb5RcrV5+us5tNs4vPEbJzQfGBEYlxbasL7ufrLc1pMpKgcm2mCW4WHjnHTzPvT2IDJNpfs
+c3MOIZPU8umyxVMbCSyQj1SQgofrUROWzjhYeG6Sa9yPOBe2w6SdzfGfS2RbDPvpRFDo9REeSB6
797qrjGZnnUGBg3zl97jh4XHnt0ss8N1R85svOVz1mCCHQTh3HGrDlFPNd+W6Y1KJmcenlTtNH6k
WnCNJJhEWJlsaOcAKzZOX+30peorP2axw7kK32B9umyAm/axUqJwJtRWatmYso3jR3tSO6/Tfvah
JJ23ZeNrgYQTYcxYRAobAlXgXg+K2TF1W5L837zLrDGEIyG1wPrSxsvyHPsj97NnVXH0v7g7eEuJ
dZW4ga8/qDJGwiXAF2PKNapwOqhlQNOsW5Tnom50iZctP//Z+6q38CzKHlEkJijWDlRVqfR6C7Te
/haj+K2fjpbyWdX9hEhWTLa1xKSKUcRRpU6/BJt39LTQLTW7DDmqEm9cnSQEksklXKPyoigtlEOj
MCrFRHTE4Pp0PwePlXrNPnKcrxbMFlwGZRTz39CJjiRB/7Os2FWdTS8Rxkld3lRS/QneYuD1aKAT
EQkcFCtQ8B23lmPiFvVr9uOh/0sCJ9nEYgyZxXE8s0WDA/JDu/662yt+ftBOSeFQB01V5Fdj9Uee
AtbKFFxHUA6tOS2uw8C0Y7vY6yBRHaM/80+24DxCS69yMwLIrP1Q5r9ZcP+BqYM2WsN+nyO24DsY
mY08WBbLzHFKuql6TDtJpkDmn0QCYp1qdcijZYXcwV8aaALFoX+1Tvwy/lyI14dDFHu6BHVZgAvu
SQws65rMc6FBsI7dF4ofJ3ezUTi1rMJt27/j4NdNnRigtHt7DlezEWFkL2RDUUlpHktZTnnr++it
Q+5ORbMsESO95c09JkOB4EKfd0lhXiWajCB6awOtIYT9OjbpzDUFECEZj4E+30dZ4lVGeby8UbfC
5DWMcLQ3VpHRuAWMmoCnpMQrKn+u0mMcVw7LfwQ9uL9kh++WDSwNJ8ywwXxNxA4KfUj7OLYySGZm
rkb2Vqg5QX3sjcfLom3ioE1TA0UOzm+xrnkC9WqtYG6Mh5ETbky+2sFrF+0NGcymLVAMFmTgesGU
EUGD1DRBkRsgnLWG6WtKm3uaF5LjaNMWVhCCW5vUqcyCJZFs4XbJ6a4MTMfuJSfsJghbLNpUsS6i
TSsGIrxf2agybfbVyN2S43U4keVnttRlqJZlEx11K1TsnrIxJIvPYYbX2nAfzFedrKZ5cY2ih1l/
X9g3Bu9jBRd+uDX2GDVXY3kkKa586aHUd330ctnEtuIE8BRQYum6ZhtUiLbCklMFJUWovuDTLatH
L1fmPR3DWxIOX/KylnhPCZxIUVLxXFE1nqCKbbo3+Qtp/D7WPNNInBZdaJdF21wnzUaFD4yaokzp
rQtlmEmt2AjFvWkkvlr1+zjtJDHJlsUZKwjhlKuTqbSpCQh1OsSgrEX/kazvTAYhLFBt5sqkN7A2
PdRiMK1GXsVB/DeSp8va2kxTr2QRu5wwwnvMkBrHI+NPLfSWlkrugxsXla53yj4+hVI+HIlk4hFn
hRkozjDl0iMcxQdW5xpldRgwavCyYDIYIRIeJzTXI0RFdTBtTmaa3EZE2XdEGt7LcIy35oYOkSzv
CuAs7DuGl+AlGnUcyuz07ozpiWhN+Jt9//dDxWx9vWiCr2CpZsRxD9B2sh8Crj+qw0dYC9YQi9yr
bMqYl0qYdFimojJ8PfNUcGgVGIVrPNk0l2zZrQNvjSUcE8wuC65pEIeED1Y67y1j12TfLdnTrMQz
mIJniEk1hmRZqiZ/SFE6GUmeymTfF9xC3JE8TQx8XzUsv0JdWWXVh8tWLdOU4BYUmhmc1YCgyD31
3S0xO8euSgQ/r5eBtj32by8qlscZAylpniy6qtzRBEGWfQit2tHCxiGWbK9u5rxWBiA2Qc2opKXp
CDT7ufeCfb7D/DrT+zUd28XEsMixnmQjwzYXa6GxYBpFS6zYQjQObdjGQYkq++pTzT8bH0k9/aLJ
+O/3BZsOZzJkdovvh5irq82jo2Ein8bdgGduIh2Xt3izd8HDShrBtHuVFX3fFLCLT+EB6nsEMf1d
dt1cF950SBXJft30eSs0wdAH2nRhr0O2lmnMb8bhdo4pd9GEJRsYIEMS7L3SA0UvKJCM4mZuvtTx
lzmQlIlvWvpZGLHkvR213lLiChW7BQ5aeiLVlT1cRZbbK/vLe2r7rF1BCbe70a5JqISQZnCj3gF5
+sIdCYJZDAzDiHT4DYlom7mTlRH++n3lxKO5MQfwmMPID9OpPi77yr5mN/+/GfCStfol/Qos7HlU
1T2ko7D4rgidRLP28SBJYsiWSzj6eNaxaeohUs7+5gzXvy51pyF8zOsXWvfe5RWTibT8vhIpB9mW
kpgQSR/vaI8b+W76yIvSeokEP0EjPZ+sBSI1H6bwMbSfaSw5lzYPDQxZpkQzDcMUk/vILIUcbawI
hZQeQ7WiKxogrzqMLq8/cuEzVlDC6uBpoWoVA5ExuBl8RRv3FuPf26iRXPlkEgnrEg2FYRotYILh
a8JPLKgcg4Kl9yOn7UoaYW1aEmHMig6Yfqh2rKduaRZe3sb7rAk+8Di6VpzgwJs8Ne2ULCdgiFqU
MPGbSd9HvSqJird3z9kUBM+d9BjsV1S4iNlDuweXAtgAUMk4dB7YaR64NnzM453xBP+dtUGt1jGi
SPUTOvSO1T7y8gN4Uf0ZjXPytP72of4bTkzrD3PVDXUGLbbs2SBfFFlNw2aFwWqZxGT+lCbB0KnQ
n7kHdehNtKPcG10NpSfDgRkS7yOTRrjCWKzpKS8hTZn1LhyfS4jM+/zDCXHWmHB9mfsWtS0JBIrA
F7YnmHBFDWcOHeOmx3g69UBlDKwyoZbfVy4VE0AVlIVjT7GxuEs6/plasvBE4h3ExBYA4pDOgIjs
kz7fgHONg/JEb39ePhz+4Tg/605wD3MfMiOysD6d22X++GUZXbPQXDN+NE66V+8jyXba1p0Nuhvk
BjVbvDqDIV5P0gS7ycjuYt21+fNlibYVd/6+YHBRMAVWXC/f5+O3McSg9hm3WQMzG5RS9sq4HbGe
sQTDy1jRlVoILJo4SzVesef7ALMsloedyJfxTm8e5CZa31G8QQ2M9XtrdTMGJuQNFsvLqtdUQXGz
fSyqz5e1t7k6SKljnh4qq/AKImDoRj/zpEZ5uD7fVUF+SqOnywib67NCEPeO1U9qgzpmDz0JftE4
PG72aoOJ2BLCk01trXCE49VqIqryufnFRWQ0rq1/V2LvsiibB9EKQtg7lNVMVUdE3WRu3b7ZE/1u
qQvriytdVloq09ryr6w8DsmDuWUWpJmp/qNU4iPNZ1fTixtNLyVSbbvTlVjC+aq3pRqQGliTiwkZ
4aHaB99Ht/eDL3jv3cum3izr/e7Wt0ITTlfTwBiyggBN1ZNPdTOcel32oLzt5M4YYg9MGtVNbFDY
XPplcHvuLA9u40H5llxnT3gL3clkkhiG2AiTB1PHqgpkGKZ6GjFmUUkcI/seVYVbyx5Atk/zlWyC
v1PHNrGCCVgxfwajmNt/73VMd3wZplNU1K5SvFbGdcUl4bhk1ajgJ2wtVXvwWMEXzXd2dVAK9/LW
kuxesTfGUjS77AdIVSWHYiqdJLyaP5RKW2lO8BC06hMjyWF5JFJ8zfpZ6dVHAmKKObMqZjQSIhZb
MaPp1VCDFOl03/RersLTHS8ravMl2VhhCOtvamMWxCEw9E8YKfatRz0x34NeuPWTp8BpXfUK7BkS
37q5+itMYfU1Oxs4pdCchhb+IdmP8OMSsTaP1hXE8i+sHN4YEzLpI8RC39V/RpcpbnhNH5epVJH/
kS6EtRIFU+gzDcf44oQi/jWPnxvQfoC5/7JImya9kkg4LQi6XViyLJStPsXKTTPdG8ofrotwSnDe
ssCMAJGkj5p128j4wbdznCsZhKNh6LRuCgn4WExUHU27ZSZKgO4Qo3RjDJe9I+hZk48+33bfK1Th
iAiSrMTMPKzOXHn21/yI9s8dhmPV/njq/aUw+g/NQSQpr2kWV9Oyb1tMra1K0wUV6K7N88fLFrH8
3++OvrNcIkm5Ck6MTuWAIRgUHkV/WRgF3NwnxVVYPeRa7kVB9hG3ukIUnIXR52yyFKyfFpVuxR5G
8sWSVRhI7Fx8Y6a1VpEhB0ZW3JetW4QYjmtJEmgyDME7tKZdBWQxdKN4UnRwj4eOtAxoM+Ra6Urw
CUY01BjnDjlUQwV90lErTuBFcEdZuYzMvA3BMYAaRdFqFVQvIDa3P82e5hhXio8hQ/rr6GPenCfj
NdzWHuolKJokDVssPkpJqkx8WLLFc4kAr2efKppPYOxikoLIbRX+BhILjlhAS/ScIC9YJ8WpphjB
2sd7BsZrRTaD4R+OwTOUcDlS0maOwnyR6aTdZbiNYdrlrj7kB/Kp9wvcxmQx3j8sG8MMeRuzPnRx
vnoxk6luEnglTLA4lhRjjczxaE+27gxtjaqxCmOBPg293y+P3wbrc2eItX1tfYS9HsUPv/8PwSen
DR/inEDyKPzWVV8yWS3/trWcvy9430IZlW5awiSljK5TS1OcwKxHh+epxB1KgMQovU3LKeMVBEmw
nSOUJKD8c/5QYHnWlhiaz7FtJMWEq0CZ4Z5OnbQLdmbx12XH/g/n5G+dUdHPBjwf7CU8HjWYouHF
Xn8w78tD1zkjntSRHThRWVp0Oyg7YwpB2VhOI8PzJiQLVTejhpt+iPNtZWpiVB5rpRE2AcRqDTY5
ccnummy6HekkOaa2d7NFMX8YxIg2E8uhMtYUJglAv6jdLeWRoLDInMSNLZSvzshTxmiSq64KSxJ0
bmpwhSqcKkmEssxqIZjlWBytSN1Exl4tQxDOlFlLi5ATyGUHj7r5UE77y4a36XBXEghHCYrPozQh
Ix7nMm2PsaZuWPD9lNiOKgsFZUhCqEmZNVZ1CCQ+fk1mcPN/1sMrku8uyyPTl+Db1H7WDIxqhR1Y
RzvBCNaHy9/fdDkrfQm+LZuyru0zfD+MW68unb4tPUv2/ruZDfgfCDJC6turTB536IVZxn8Y2ve4
N+7Gbp/y6D4ua7eikkeliwoDlnAMmlbdNBMovTAv4WZoTnl4vKywTVls0LhTymwU3gkK64aGVpY9
4DUpL9EreNuFrZPEX1Hhl7QfucycocQgPNGGdOQmwqKx1xwbjP9N9uWyMJvKWiEIygqqqUnqAsJ0
Dbsz+mBX43C7DLFpYCsI4SAoMKdNLUdsk5Eegv7YWUdeHC5DLHvg3S1iBSH4fTTMq0MbQ09pjEbm
WbUOw5zsjXR0J0O5AYktBtpkPy5jyjS3/L66nU9TAMqQhYu1S9u/UDPkgxlKIpZMc8vvKwiG14MC
JSe4RoBQFuGVo9AvWikJUGUggr/s0TaDBwPIkVp/ayCtnYIb40NpptX6CJ5ShQGobQeM3Eh3LQc3
nKJIHiJkYiwmstJVrQVhH84wAeQbMY5l5p8T2UCb7RXHowO4WDGrQJyZo/BOo7mJp44x7Hea/X1i
VJIskyEIQvTpbMCMgRCH39TUZ9H4ob14FkHwXWNgGKC2w20kCe6rcGcgymxkb5FbQmAqBWM6pgsi
tygstlaZ0ZhPuDTmpvlcolTKxnC+y3tv6+RdQwh6slDmg2QIIMY0BrHcy9gS30bOqn/5AI5mYYQh
qBIxi1xQVx3MGcbsok1Po9wZux918Bk1jaohYyTaMl7zjCPWLnVKjCloBXAq7UTDx6y66QdJ6fYm
BK5ppmkQG82hgossur5CoSkgWHsK4/ssvOpkzXibq7KCEDxiXqu4+oWAqMOHUC+dgD6jT9hhKE+4
vCybFrYCWmRd7XWlncM2N/+jrmi6rtvdB74PUiRGQUpuIPh++31MvuuJGaN1O2Kj15HMsxXJRt9U
FcVCYLy9St/N6G3wVB+3KkULVxiBXmi84aRxAuPrHHzgCDEpW/LvponuX0GUuEgt5ARiRMOptudz
4RhjvSsbGRXsZibAXPpcLOx7tB8LS9I3fW7HaYRyAHQ7ezVe0CvXvi+vUvQEu+au3qsfuamsERcV
r4ygKZpMVQsglsFpIHh/lDzvbF5g1wCiHxt51GcJAILn1gtqx3hV/cTvD2XmEOLMPvkgFdAaU3Bs
ZVflulYDc1CuA+sqQ72pEUtsbyt+XWMIJmGADF/JGv6fpB5TWqdJ9qp9Y3epz21JknLTzs9mITaM
6PqARJsOLDLGO8J2mMXuTICsZPMFN93bCkiIY5VRs6d4guIwtjPIHoOocZmMin3T7awwhEA2y8oo
HLLFILoH3f6WKw+X3Y5MBsFFG82IxLESIhIr74K8A5cW4iUZC45sRQQnXbRqPRgBGiBZdTDqvTWn
Tjw7aSLjLZUpS3AI6G9XFLbsnmJ4wgTygEmsWLY9LWH/W+C0xWkDAMxp9WcvudIObeswt50cDdkl
lDzFrixrvMnCiUIhi2LKA9HeDWDAbSlsuxBLhMrfwkleMFL7ULkoH/s+fElfmuvcL112tLzLhrGp
yxWqsGZhUox2PC5FstNdPz0k5AOHBFENahDL1kEYKHiEGK08MeZWoDVbue5rv2Df9I+MSgQfhWrh
RMW92RKcacsLpV8I/Dw7+hzbh4Q9WK3kBrB5Bq0xBOeps2Ga4W4QRdVOqPhLnXThgiu3dkjgj37q
h48yg9jypWtIQXOZaoZIOgKywewHpT/VaPgD56LFb5T+6bIRbIuHg9y2CGMoGxN3VB+mgYpjFgZv
4pUEhP+xl7nKD8w8Z3uCiecys9tyFWiS/A0o7LC0ystmKAAYTTUmAYK9KHYZdarseFmyRUni7X2N
I9hGELVVmWrAQWPPjjahX8bjIQudqTQdY8LFGpVrnD1fBt1ytmtQwViahPVKHC/aBEN+yj2ttpyi
8y+DbG3cNYhgHiqbu34eAKKp2SczSZwo0SWHhmSRxPcl1Q6aYVwgjCU9xF0yXHckdnoZse1mPnol
i0iZpBM9K8KiwKNz4jS1Y70qzlJBZB7TKwXBg7PUmWJEkESDyzK8sw0DQeVSOqLr70LxwEpolpTo
ZIyCnwE/sACDrkbUHmedE9jtDVM/0hSKi6uJtloMfkBn7du4kqJPRbcVlFMX851FTiZ42WUZyk2D
J5plMDQgE0QUbyFAPpT28xTano6ePIpG9+kwKt/KjDtMvdOxekRWprdZ0EZWkELsYtUZbkzgOvOi
Y+frfrpDzPfYonKg3geujAVj0yYXNIJxF+Y76iMjYi0pc257c2eAcAO1MRx1C9zTZezvm/vrDCTm
R3OWI8qgkEofLLfpr2gia2ncdBMrBGGpDPD25k0HURT7GzGPEcgi7EKSzZBhCGvDuyzv0w5SgA5j
r2bcbWKyV7iUbHn5zru9tJJFiC9VnSmjrkCW6bS0uFb78jP7RvZ0Nx2Kv2dJ6lomlBCzzM1IWBQD
rMPJWOcvdnCazP2/dK8GtQgxddzT0ROD0OLtPkLS1WgwBs/wVHC75Aez/LcLI3xfOCPmyVD7ssP3
GVhjCv7KtE9E+mr/blUEEOGMaIaOKoXJDVDOInN50A58358Wyq7Mk9cRvVuVX2BIaOnLJJp3zNCt
WTE9IanhFdPXgZ86O3A06ZDKZU+8sTMBRLBnq1OjwYoBssz9Xph+psGpvKVMST10/zoNsIBRTUNO
UwPHhkiyUSUFqfI2B01I6/IOJGT/Nj3+9vtiA21GazVFShbC4OoaqIcIKVOmSpJz7/wYQMB7gTuF
haG6ulgvxBQcgGVZGKBzuabRq1l/vrxR3jlk4fvCZow0fepBc2l4evk6DEdM0dHyq2L8fhnlfYT6
CwbJJs0CJQUVX94ikPnovVoZ6KpZBpWxftcfEnd6ZfvUT4kX34ySHM2m3vSF645iGO47mh0j19lo
hAEAg/skeGDRQSLR1uYEDeRvAMGUhyEGzc4CoOQOPS33CX1w8tgle3OHG2boWDIdyhAFJ611KWWK
CcQBw95mD6xI9+gQdxcVRr7ydFm+bf0xG1cKsMegqeKtA7UoAtSKh6YXgCiiDZ8VUP1cRviVuhad
AdV/Q4ip7ZypEe0mbnp9e4giDC48xPDXyW3dv5q4VsC/OoP1EbHQXYOgEUOCMCP5rVhJ1xBu0tj0
IjKD1qzaoUXBl8i15UkxfPs3xqLaVfpRtWPVGnrIhYEYg+3ak0PdFCUu7cF0qL3vrnUv//SBeRzL
FsNjBKJTEAqB+vctbDMVuFKw1ARX+AHVeKV+orUss7JpgisMweizWplwqmamp2LijLUr9onb7Kx9
+IsxTXaD3nRNKzBhrRTd1hN9AWutbg/eRRfZ6vspfG46Gen09oqdVSesGLJRXZ5VUJ0++4xd8X4v
HVW27QFX0iz/w8oq6jE1ZrMGRnRsJp8/YHi6F+2Gv2jlNcfgs7wET6a+5fcVYJVwPihoOvXG4Cbs
7qz4ZOHmIhskJVOdEGhZzdCj2xQocfmk1Y+qHjpz/+nyjpJhCMEWrUca1g0wbP2pGj/V1Ysua6D+
P9Kuq0dunNn+IgFKlKhXpQ7Tkz3xRVivbeWc9evvoX13R8ORm/5mH9bAYgCdLrJYLFY4tW2MVtvD
2btkQQFmzTDmI1Jg3rSvvO6RlZeK2m02DesbEP8qL8B2sMwLgPpgcMxSu0vpInBOPz7p3psC/kFe
xaNJlgL8GupOuob/swfTxlEBVw0buvYfjynPZjzSLNaWDgJZ9LqKvXqk9ljI9iSF9nk1EB0hvu6N
gNqlKCogZSfMhJc986LGqG7TMfOfHKLBneGdRxQoHk9nPFpW20sMUJozL+3pLpQrL+z+94A12y/M
OJbR044JkPxrpZoNS1sq7NfzjHYOTHH17hTLJV79c4qrdNArwfPoQ+yEA+ROVJdIUmbKuAbLog3t
upX9cZ7uh+I5QQ6wA9m+nhbP59dye/dWQnInTAbrXj+qwOyP2UH2tL3kWIvdeIZtIAmo3ZSfuqwI
6MGIRmUV/743gHphoQ5+QM+2/BrFNuO9Cm+zp7F2GV986s+i98amtqzwuFskrAjJR1Q9uMtyIw+3
wXiREsFr4GOo7efGvcnEfsPKqGv1FMXwqTS3eIZAjmLX37unGMWMNhMKDCM3emgTV7B1m9f+SjLu
KlEsk05pBVR1J/9AQ8G+2RvXI4Y46vtYaE9+oyhvMnJXShCYU7boP2WsVBuOrt1/z51ir+o45rlP
7/7npmtuUbnTENVV1EUW1cCJdllqfqe9nF8/9oM/OLqM6VvRED5U+Ea3LDMTPcDwV8xmB89yN+9n
dXxRJ/N6QYt3k2eCw72phyYayPHcIgZq79/riNVUA5EDuO41SsT77FjWz3ogeF4pmxZkBcKpRItS
zSZiTm7tjWg4Q8pLP+redKFdTU74RXLoScNDqNn1e1EVr0g8Tj2opqd91AG5nF7n7jpTjur/nDJm
CkHBzGlCtRWNL40o01AOMgV2fwBbvik5qZnasSgDsOWfmTIITjUZj4UPXKP6kuQkKWpczeVlVd8u
0oWGrpYhEjgDIhhOudtIaeHfAqZKB5v0u1wbnaL1ZdHbQITDmXdzSjSaqBUUQh9Q/H7o+tKT6e3c
CqKHm+ZhtW4f6AxNqc21BAJhCM3gGpmNJh3wGYa6N/syKBmy2hZlUrZUDmVjFuL+mBKj8vQ6WlnD
tJcRHI+ytDPJvLKM+0aeBBfW9gq+oXD3R2OkMshngdKbFzT6ttD7cLRRUixwo0QwnHlQyiKtTAoY
s9vV8kO9OEsX2Pnonzd6W37ues3Yz1jfVFZs5tQCTCHhnqpzV1tEk7+2bNAagrMEU7lkcUEAERi+
SixMetOdIHKnSLPx+rdHUVu3SA24o6S0RY95AwyPXoXTF2X4axQ9p0Srxp2iOqtCXWXGzaj/Durn
KhXcDR9rI2DaVmvG8+f0Fe0wxBVeWPdcnSScneVCcv7Wr2W4D6w9VTSS+TfH9V+t5sMScdRGtZli
0ebb5MAS7/SmT+D2BfejW3jzvhZVTAoRuSAFqkNbNRyAGB2qQ3yRIRWOHvklcxcnsEs/202iRgzh
qnKuJhoj5p5qTDMe1KPiwpoj+1l5y7F5JGjIHvf63fnTJVBFytmKWJ+zUGUydnRfFeic2pkiFnYR
BGcnaiMjZKmgKSjKqIdbUt5oydfzUmyZIoophpTNW9FRVfneRqB/IZLmDhFNGcR8zXjsQAypDfZo
CFZra38oSFvQxE7xFACH9HugGnTeGICyqKBwvZCPmo9r0On2yKrObu7GvtiHZTrGuXxURWJa03Fd
4M7gFi8Z5CWYi1F1B58l1BAo28034Un2VbA1lqIn+JbKA0dFbhoFNJhew8EROhppVHcqTnVOfzIC
YJ7onryWp+wq2st7UQv4VoThHSBn3fUki8eJAdLXydUxBrH7aiH0bfj1feEIbchG2ugdGmfoSRO0
Hc2ANh8t0JModuI2exZoFw/12zDA76B4G99kgbFEgNKn11p7CoUMkZuasdoqThVzuZeWqgBAcuhO
hrPs69G2LkeMDIQt3IdP50/YtjiIBmPsD2gB+XoCTOBEmiJuVbQ97nppn7ei+4RZtg+KjklJ/wAw
cVfXfJmENDIYwIhXffEFlUfXwakPXcOmtsJEUrzzErH1OQfImdqi1dMuSQE4H0GvedFcsNnd8oWo
gXlr4XQDp9cCDTP+42DoHLQgmxoVN0eYWzsNisA92jRJawDOgmMWVyfRHgBS5yy+7CmRrSAlNjiM
oOILc2QDRxQS2RaKqgYq2FFcwmfhAmNO4jyeFFe10Hh9GYqqV34j1BsApw2qVjZpVgAgqBzis9mN
8o36RVdQhsam4VgH5Qb9SucVYtP46WjW/0cqbqvkWS/rOQQokoouK8SO3HhHEFeSdoyBUBdQrjJb
yivgGo7buC5fjDSpF9zyyejQ8tSU3ygR1chuGtg1CmfRpQwTk+sOKLp1FaOFGE9eO4WdKAunLC66
7kItPSt+rDo/EzUGMGt6TkDOttMsz3NZAbSZz07bZLuG1j7aUF71Ge/6zhSk0UVKyRn3uZHkxGTr
GSq7oLjThHnGLYu7XkrOpM9KW6E4F/phpX53qvxpP95omVs9soBZ4Igyzx85p8A+pyPRDQ4/0yIW
P3lBN2I6a8EAvP3iE1+5oF/IjkWuxEUb22ryhsVX0Teqtchl2iv/EAGVTvidnqbjBFYH9UlkFDdV
f4XGpRiT2Chra+gUPLEKu0qdkV73geBG2VSHFQZnQsZazqwxhERqp9lx0Nmd8A20dWetNoh/zsdN
r6nmAogGb6Dl1O4qtB0UToMBs53DBqK72jeBjdryYNaQnNGY+6yylgkrl52aA9lPYEgtv2ByALBE
CSbRJnGWg8ilQvsB0lXhXd756fhUiMgURBCchSgHpaMY8ae4yvSkV69lc9lqogAj+8YHK7TSA84s
SAgwlnGEFRvQHWJHN2zadntZOhRsrFpjyzHmdKFu26fO+a0S6R9nLQx97EhuQLa5uCjiL72ockx4
ZDkHkFgDCQsNgjWZg3E8w2m+ZNlGVfInj9HtiWq1t3IGa3vEP/mztmkVtAizlcTcPeLHRyI7BQFb
BLWZ16m8yK/SQfgm2TS7bxvIP/wZPVAaJDCDnc/MYOZL3nQ3+sxpt1xTVOEv2DbKmQ0pngK9yiHk
eJQUe8JwWzdz44flqi7tHv/n4Z3niqpJBOeAH5BHWtLVSYCtzJWjFrhWflGJqpxFEJzhMFSMgqAK
O2pFbUvJXq+PofJwXuVFGOzvKx/ejFIl6mTslIk4N5qLMV3XLkUxdZHeU85oqFOl54OFxdLAWsIG
kIY7bYd3D2pHPpdEeqf0nPlIxslc2gbr1rmKz4JAkTvYjH1W2jU76UYVOIXbnu9K2zmzEZegJANX
FVQBxR2ohHfQ++OGu/Gmd0u6V20ZU1Y1+/y+CZeUMyVlg6F1xoIl7dwBrSV+vZOcYF/9FaJCNBSH
8gRnjC9d0CZZTqeCwT1Lva3/IKcisiPkqXPVrtBf4EyXf+DiCLSTL2boaroYcY+dLP6Or4ifeizg
oOyNQ+93iCr/LIYVnTqRzeSLGorBWsZ5BijmWAGudcrL1klcy6k8prLGk3QQ9UiLVpd7xmRDREnP
7GWqvgxBYTftd4G6iBA4W2INS9Ka9U+hynTPomDpQ3VReQl1zB8lXpyhq96dxxRBcqalnuuWaGBH
cEdE+MIutkut8s5DbAUEVq6VxdmVRdWmIamxbgi1oQ5z2MeHxet25uE8jEgNOYNCSBUMAZOkUD11
uK8jm4SP5yG2X7JvRsTijIg+zh1irsCoveCW5dmTr8apddk1jcnwB1FwaCuJuzaSFmc/grHrU5O5
IuXo9p7mV76FeXR2+0IuR19CXSk84QMr7sscUcvBWcUwPtD+WF1tkKrBrhXm3iSvgylKE551PwDA
vVWmBnT6tY61xAv5wKg40QPyrXaZVNkDESjHb9584E5grOAYwcFpR5lY+gKKMWYvNJ+c4mPqRLP9
q4OiFsZDN2VjgSnkQcG6xbdMNrrRNWOFfUtOi2/CoRtQRU+vWX2X2ABv7tQKjFPKJWsWPSUNHGI5
dmcyuRirtPuM4q8wOEUsW21eFriprqnYP4fYuErObmuH9WZKBzEHtUAo3icecnWydAuA8VLYpfRN
rQXvl01z8SYR7/2mlpkpVgaAMb3vZa/tdrEIQiQD05KV29aXViIbCSCiXrFL+pdVCCzrtj1aCcFd
SYkBbq5awtYjk3YaDplbOgMmM+t/M6dNEr5cRQKxv68EwlDHBuNrIVCe6k6Ip38+CBRNhMB2bYXQ
B/IyhTMQpOk+UE6yiB1etOvcXZQaldqjVBVnRX2xpjupvCHq/fmzIhKBszRNTStCW0A0WetUSbNP
DPk/rhJ34gvL6ocogXmp9FNUpXZSfCZHy4rU/7FgfPNmh6xBFDELpu7U2UtuIvjL3T6N7VB1FzAY
Sq6oyEukzLz3CgrUPMbIA0RUb9l7dMFkLqRPPdn/M7O5fSW8icj7rWOXJ1HWQMTWGzNbx/gLlGKj
Cne6wkPU/U9KwburlWbKnZUBK2tv5/p2FPFbbes1MTFLz0LLi86dm3Ecq2Rmnr8uvxbRixU1doWo
/meEsBRQ7uJe+9CbEdeMDD7CBsXKpSadYhH71G925A2Asy9SSTB4m5mzX4UI+S48UDuwExsb8imH
wHrD4lYsVNJ6kTpgmdfNYX6IXMtLD9G+vf+Ddxkzwx9CZSsszupYSmjqA5OrcRefxT1CD+PZkYJT
fVbuIKLU21aGN9E4CzT14xwEE+DiXnXIEIIaOXFGIrhAf3Ne32A4K4TcOkrlS8DQ18Fl3Y+Bq7V2
d/yVQ28vtC/n1W9LLCKrBqaBoV3sQ/+MkWrhUrIbO8h3unRXEL/Obj8BgRHWKiN20j7UFc5Ey9Ko
0WESwm6vWCEaq5pdU4hoFTdfr2xU9v/j8M3Pcmb2Jmou2JMo2BlOcT09pY5uj25ns0GECMC9pE/n
RdvcLqKD8xIF7OCu4mme5E6eu3mh8BVOxs58LlywPGG+ZwyHwU99yxXlMpmW8Uq/xuOUXpFNK0XR
DdSjPenxbRlej2DG6w+LKqi53tSLlWCcuivFYo5gWcFitoeKvkjyIReRyYkgOFWPFczmphogLO1O
jh15uA9S5/z+iCA4D1vOIllOUPPq9kVid9/0sbFzoYHdepcQkJ6oID81KZ5B790rWqe0zGigoD1M
PcYYjWN5xFOOi8e8RWGMZsvsrdE4cz5ooE9vM6A1eLwuCLkl180T3kG25lS3xU6kcJsruBKO/X3l
OwaYRhC0TLjGjO1sucy021LE3M9+8gelXmFwSi1LdWIFTCRK9ZsJE0TNen45rwjsEx8hwC6B8gVU
XvHv4hbtEkpDTDjZVj551ig3TkuixAYFT/TXEuu64PhsGyPUvf8DyD9TDHTKdyiOd6vnwe1/YKge
RgTGKHSo3SKzywPB2CSRP7RpHFaYnCKW7WzmrUpgjMyvaXlX5V4fXOb09vH8Wm6rBAopZIJiL0wZ
fq8StM/BXRFAtDD/kcwX5nSdVoLt2taIfyH4BC+GTalkiqARZLww1b+IKE6yKYKhgOJJB5H4hyr0
PAtI2gUZWLGC0GnB9ZXng20VgvTMphQrFM7ATQMZzSkFyqi86NrdkH7CdUSr/79ScBvRUSOf9J5J
Mb9q+oUuuec3elOf3r6vy+83Ok6UhFCSqi6Ij/zaukiXHe2+LNNrPloCUbY3xLRkMBbADeaT02SB
jxKiMcTtlsWtSOEsgfqS55n/GYneYNiOraxZE0dNN8yA0Y3AGfOvoQknq95H8oWQ9VUkEfv7CgoT
OzMLdUGo2GpB9iJ9lVTkYEIRz+SmXTPeBGJ/X6Go85Ji6hZbt1pyx+qH2WR2upSglhbcpJtZFxhI
DayZqkwNfkajmodUajS2dK9q5FQH2DM/6+w481ncOfouar/aPDwrPM6Aqlqa04Ri/QrMEGrupOFw
XhVE3+eMZY6hSKbJVk7LZLBqHWRh+e3mTb2SgFO2LkvBXsiOz+A3J9aPmjrhwbBZR2rqotHR/W8C
cQpXFeVsjgYEMrUTIeKc7Lava+omRptYOKR83XKWYzK6FFQqozRNWq86qD8J1+hpSfZ/Rna1qd1v
iDxXwhi3+TiMQEzMh1q9ZVMmYHwSwftEhMLFzEejZqympepm+fhtCZXLYgh6FAuGz1IzCLpdfnOM
KChhUS+Fi4f3q6s5oVWGQs5wtis0ZwaHtnBmBWUJgV14xS4Uhc037RDad/4B5C4hfWgnE7x1qhtY
jFrL1I/9Z+IkjCnxHwjuHpKTUTb0BBBdd5SkwZ4x3Un+67x2b4pBQWuE4nJVM/lYzKzGVdcq2CQL
s0ERy9xnUr/YSm0J7uztDVoBcRaVzRMf+7JQ0bC7+NNh2c83vc+Gt6ZILouCCptGaAXGaUM5xBKe
kEz1+smXsu5hioy9YOE2b/EVBqcAc9OpyDMAI5nzXHGkMWkTZyiW6lGOVCXbpfOSP8g0aw9WhiGi
YTFi0l0WFGZk08giuV0sMUltCnN2ZZIq3OtkaDKw3rWo/5RMeRww7WEOntWy1jW7QooGWjaPtPRb
dTBug7JRT3pLa9Swx6neeo2eBs/dVKg7RY4PU6vmuSNHOoY6mkUv9zauIIwH07JuinaDhuYIq56L
J8ZMd1iGbMQDq0oXYoeaPhxIahodjk+VxM6cdo1mKy1dqD8nJDxENJwjDF6KSOqYvRoXqPKIyWMD
MScIlXW926d91dolvIHMNru2u9MG0uhg450x7IXk5Jh36iy4eLafBhQzbKimIBzx086u7uxYIUGz
zNCw7IShHPE+Q3MQ3j3H8It5G+0zr3jInFZgd7aPzxsmdxdJ7RCNnQ4lqGtUCSGE4KhUS+wS1D3n
1W1bo9+AuFto0eQOXczsnOqtbTanQNQvKALgzqcK51BKmbUumnwfa5IfKCK/enOxLHD1GbA0psoT
E2R921qdhNfHHOW7djnSSfe76eX8QolAuGOpSlNaBo2EEidz38l3Y/VCJIGmbS7VSg7OLmuxhtLV
FhAW+Tu0OvAKCW7ObWP5hqByL4RsSaQh7IEwwliafogEcOPlP5Pn4hJPgTh8Q7mJ8uJ2zgEmGxfB
dGWZ3n/aEZXzOJVGanJJxbYbysucXJDkqRSVQYpE4JxOPAnyqCHsXRtca8FNkgpE2HRlVvvB8Fem
ZZJkPUhlfN/Svo/SIcy8oK5sWRS523YFVzhMuVc4mBEgB6kFHGnPqpPaHXWDk3zduqztKtv9z9yJ
zFdawXFn3sAwAA0dcxCrt/ypiZwUnEgLEbX1iHaHu43Vpm30KoGCJZHsaLpsl617XsWEB4Y79XOF
ATZyAUnmY3yneuGx2E+O4oALBHzFIlu8mfpZrxtnAHLMtAvoBLTooPgsFxee8oNqY1SaK2KJFakE
H303qFYsHVO9+NG6rq80EH8RD6nN3p1PKD7ZiWpfBfaTH5SqoTmrjTNsllIfrObSzFobb/rz27WF
ARpCE5ytBDlN3uIU6POyigY3tal2XjSGdq+kO0U82o5ZFj46ucbhLI9hJWNAMuDUbXMPomtXy9OD
VZGvVt495It0Ny3KlVLS4wj23bavD0kU/0dROcuklqhvWSL8BGNBjuZLJB+y+uH8am4Zp7WUnHHC
GCFdH+H3YSjlnVJ7fYuQG/HL+et5GNGmsb+vbJOut+bQhXAQ9BRzogp7ea2yxf5vGJxBGst0kqMc
oiSkvpX76lq2wu+trAq8ti3XHVSusoKIi2zqKidK0qAQqpnRJITxlHYx7uaSOmoHf7tp7Mj68QmZ
VmCcTFGao6YWDAIuuFxuzLCavFoeXIoBpZ9ZvBUQZ2YHjPNo50JGP81800QvUXrse1Fh8qaurTA4
OyuHkh5POVauALkUI6rMak8DR5BnXbL+OPJiofUavXmf6RVa7xhncRsaSgnJgDtbGYYXRRdy+tdk
Jt5/2ire1lpDixGIKlawUn5I7R5VEHYlCidtXlUrUXgDSxclVtB9jMw6CgnbXY4qa/MB1wdaudv9
Z9LQazDOAqaB3mqlBOUz0vtOzWwK1rHg5fyqbV5RaxDOxnWxlix1jWULH4uD5ZcPY+eqBx0DeTQn
8QITDrJA1TcL5NeQnM1blCBQSw1yPXfI5ptfQ89y1B4lktQvdsNoX4jI2wSKr3EmYwlGKzQMKCAZ
v5fDXbLcVUOM0jJRPJh958OV9XbA+AHVdQVOui7EWo7J4yAf++UuMQShmG0IlCVQGbU3Jk98Vw9a
QaMaawe+YbtsnC7A+AMRUdCmj4QR0f+icDuUSzptSA8UFCxhrGzmTnvtUvULNFl9ptYdzFTIYspg
ZgZFL3czdXnWyPoMc95+ncsv5Ptn9Hv1fe4QFdYyFBHrKQ0eGKNevzMKp7pYbpXjr5antBS5s+wX
f9CCFSJ3ovpSpTktIZG+Q7Expmu3kl08KhjHO4KgQ+CibJ/fFRq3Vf28dEUzAC061Y/hnr06lCsw
kf8/k7Y9CAwG+9456bizZIHMUZnVCcXUYW6byeIuoB4R7Bnbk3MY3K2btHnVD6xNd3R6T/bQsXOt
HyZHRg2T5IrojX+zghgLjtJzUKTxFF+kXaiJCDcrQATpiKtcBO7fgyNd6n6OYhX57rxw2+v3Lxp/
TdVtqI5aDxtB5PSUm/dJMAoCENsIFkjvLSSLUUH3/kQ1pkSJNCPj3UmXZHy1PsHBioqht+9zbgSF
F2TWAUqX6qn7W/nS6tSTJmFOYNNmr1A4pyGX8qgIB0iBVxm5ZpSNaPncZRdICihOeaPakdfuz2/N
tiZoIHmA6cOEOr5wqVTadMDASFYsNWL+RexJTvIUYw75zxe8IzpK297ECo/Tc7kJu3GmBrzL6191
bZLTHclOQ/H+Hzx8N0/VCo3Tiy6wUoVUkM4ywb6UgxsBvQJ/Uwl9mEzRRfM9NtVwBcepSbEYUkBj
wC3NoTZO8mfSBKic+3ezOAUxF1SYlaA5cZXkGt1fJBa0jWz/fsNQQWmCMc58BZNaKEYXAt9V2n0p
+bnqCbRtU8O1NwD2A1ZvsrAqYXdSnKPoMKJoieyL+wW9gZ5us7rG/N74GiEmIXq+/0bJ32A5Ay6l
eNqnmBoM4zp6rEQ0ctWXDscKYfaj2N6xz32w5SspOR3HTLKuM2QsY9Uc6LSb6D3RBTv1m3P0JhKv
2R1eaHMAkYLX2StcNvHK+KKDaYTR4YtS2D/jtx8kYnWNGmzrx3aittLaqJ8gUfojrR1GXwu3+apF
k6eEykpZ95pHDWVulgsqvT+YzrHtnK3wOY/GTBQ171FPD/9iOLEuN92eHPMoo3ZZaBE3D8EKi/Nl
xkQ3QhQLMWUZ3GxwGGUGGCP/JsfSDa9LcKp8hrMAlPn/ri53KnRpSJolxKkIu1Oj7ePgMv1M3mcN
wZ2AShpI0UWA0JN9bF6FFqaBi+ZnfhwCiPDsGoTT+zCNJhkvUnaXIMzo0GN7GRDHOGANHwM7dALW
BkzcVthPsWnmdQ0XGDUxoIovE5vBeZaHxsAc3sFlDiiKpa8ar/6j6rrN023IKLYxdZCN8eUP6TTJ
OaqbWdv7S029Wvlukk+dbtTWYHiHouPNw51ukuSoM1/g4Up79QgSlT1GXRzzw6/GI1F4eFugNzDu
1rJaIodxD7AxfTIHP6Vf28E/b/jZJz7Yj5U83MVV5mZS6A0gaJDuO+1RTnZWvC9JbKOU3jZUwfoJ
JOL724KSpFEbAm7oE69swNWs3TWpICgnAuFeccnURc0cshAPeCVo2duozwOBrSgJuWmO3paOp3Yg
Q69lMVu6MtlnrVupX85vDVOlD1tjyjg5uExwODlzN8BxNqMJPksXHFP6iOFuI9hyx8XukAA/D7V9
D6+wOEMXTqQPO8yrgmmluwhv7MAlV7pdgKuKtV+L0kXbl+QKj23hyt0g84jpmgPwpD3dsY7iMHEz
NAIw3g9TbIe2NAItAGzCO2bYEb4gNquyaUbWDSU28i6kXm8elOEz/voKgzd14FMexyyQUOt5a9Vg
+AStO+h/i3yXPJKjjOmuomLizdDVGpHT80ZbatK1kKpzo9xhde36tzq2a1c7ssbs8kLEJrFlLNaA
3GWvzKOSTD1ELOhuQsyWYujvXYg5m8HwWBQPAp3cCl2s0Tj9V2ea9rEEtHBa7Fy6t7QDUW7z6Sq1
dmN/0AO31V6LTGA8NlVzDcsdBVmVorEgWNXxaNz+6u8BZetfyx/R0AoU0+TOwSh3iRz3oeZGS2NT
64eUfzeD74KF3LqE1xJxt3+Wsy7wGgvJYgryZQ2S0dSBdWdPLSO0Rc2mW3ZxDcddkXGk6kNVQiY0
m0rNSZbd8/KIvs/diumo6iS2IM40Rycs4CUNRJ1Km9uiocCG4EWnWHzbPPylDu1YFDUy9a3SIP1R
H2dJE1y9m3JggpVGwQGLumru6lWGWVNGijltM2YYd1fWJFinTSHevs83lhpG1RpdjO+bmicRr1gu
Y9FWbF1RrKEGFaC4puAOvTfjVdD3He0BseTXMwaoafteRWla48ii6sKtxcKgAsR6MPdLBzH9eySt
Kytz0lIg1Zd5t1NFfUhssfnLlrLx2DpKPlHxxUkSo5QZ4wkwOBH1dYhbpjtGNNHsRNmnzdIyMPDC
S8U0LDDwckYta4dmoeDZcvXL4mD67UN3oX8DUTLeZ6pd38d4Yi/f/vfzsoZkS7u6a+NqnvVEzzVE
6XOHGtMFkg+HT0BoBET0zPH+MCvbrLpZ6umCNHy/U6PHMXo5//1N/wQFJhY8ITwmCT8zpc0Lc5FH
wkyYjFcue9/mTuDrrJXUlQ6S4Ghu6TX2xlTAlYg6QD6t26plhBTNgAw1aWu3koydZelHcPPZuqpc
gupVcFQ3tXuFx1loRUoMos8TCtFV83ki1U2Yi0jpt6zBWiROwVsCdn09APPzjHnY0qFa7FY0FZv9
yg9naCUFZ5jxBuxI284okhiwUBjSSpFKowfNfDyvDdui4P2Fue9gwOXTTqFO4zIbFFRC5DcSHira
jbk45yG2N+QNgjszbahQHUwDuADQqDVfdY3g+5vmxnz7PhNxdSbpUk3onlJRYXqI0UIc7ljattoJ
yQW2rn66wuEUK5xGghZs4Fj73mNlYMZNcFp2v4byhJ3oGSFaNk7J6rrEULQBcOkP6dr00fF9WzwF
PrlNbzREv0I//np+nzZVAdk6hbLm3o9zm5NCDUMLB0fPZjuLwAEiL74hio5uivWGwqdJ2rxtS5Cn
QrGXwO8M5VgXikAhNs/OCoK733RamioZYEGr+FUGG2xxEWkHTRbY6U3nlsLXoCwgg5gQp3e11RRx
TS2UxZx6kN0xYrbWTxG++KPgILvMPhiEFRqnfdKkDApSXAxt8eN9fJScWgNRyy/iqOhSVKOwuU8r
PE79ekuq1AV1Z64+unF804goloXLx1m4qqJyn04ACH/kj8YRaQs/dWLE4w+s6GIQEeltKsVKHmZF
VlYiUVWUoreAU/Vnujhd8rwox+y/SsW/XOuYlpgNChgwf/56t1rO0Di/PKDMyZ/On1nBLpmcquf9
MkgjkwpMpvl0zDL3/PdFu2Qyo7hatkXFzZ0YAGi9YDccWvT1jomNgUZInTW7STipflvNMSIPpMrQ
Zz4504ZDaiYzHiTykR51h1yUTuCaTn5IX/DqP3wmKA0f+F84tr4r8ZJSTcsSRt2Nmr2letK8r0V+
/eb1tILgzETUFJQkFp5wGbxh0L/DG2ZLJ4rob2uCaaK6Ay2+H3jfO5Aqp7GEZ1bcNWDt0I6kyf3z
yrB5QcAh/QeC0wVTbZVhSaEL+nzZLuivehYVdWwgWOh6Mg0Tm2JoMrdWSzGNQc+GQGCGoKMExm5E
CD8wQu+8IFsu8DsczpjOyIGPDZpxEF9ih7R8QM/MZecp4IZmN6uoTGnrpfIOjzOmE4kyWR2Al1j2
fGTTsesUCUHtrti3bn/Kv7Ecj6gAZ8PiWYqpGppF0USGqt73ul0vZl4tWq26pAgdExM7WSdUcNMa
n6gPfQfE6UWa5/VCJwAlGHCQT64hj7am7AV7tqHg71CY5VgdVY2McZqWQNFfZweFwbvSiXfKVfJY
IPiCSQqeJIhebSrjav0429BNGOcZdGz9gstM0kGGviPR43mpRBicwpftmJSY3Maa2r0q+TJRNxIF
UzfXjSKnqeE5YYC+8P26RZiqohlTDw9/uqaxE1h/nRdhW7lXANw61WM1yFoPAPTQmffBLavrUZ5M
pLuH0VVQbfgn5L+bC7cC5RZuWGipY9joz4sv7r8UoZ1GAnMnWjjOSIBwC5QGKiAqfR9oXk6/nF84
0fc5o1AOPQKJER7GDQYqm+NrJ0qqiNaI87CMQNW7QoEAQX4zYCzWdEVq57wMG5aUggpGg822cOlg
ZPx77WqTgtS0i5Ezz8nymLRTatnLZMUPlaQhsGQg/HulRVnyIwPf3GibbTQvdjYUGPmtxmSSD72a
SP6gD/1gf+ansfSlgtZDHYOT3v+0JEYFlk5y0HNhAmdsM37QcofBCbchqJr9P6Ek+bijiArIMk4a
ijjBkcQtxhjoQahEERKAYWObGVizCpFQzJa+fwa8g+CbxI2yLINEDVHrc48CTg/0O+hBS67+LGf6
s/fvHBq/hLOWqSEBWuemV0rmlI+ab/kon/KGY6ra2Y/Cbg8GBpuLiH8+qi4TE8M50ZJoyR+CYGkL
lq5hSJB2NOxpupteqXDG5OZmmYaON5NqGSbva4Qlo1iMIFuOOdPHJbYZn/ewDw/kVmts5gr8AU//
5vatQDmbMo5kUuT854IOLiqQ7ODG9FpX9btd6EuCkuKNghIWpXoTkbMwRYTG56KHPg7PuJV/0pUn
T+YO4YPbTyTQELTGOZN1hJZljEB+f9qGaeqTIBoZX610DcqMn+2Rk5NcWTsVzQehKxrisJGye4/I
NnjlEMyBlNK8RjGpvguOCrVZtXlm1xHunARdX9muvhCFSJjF5M/DWkju1skkDSPkDUCSMnSU+aBk
haPr37L+eolPiijAvaWhazROWVS5jaLGBFpk3qXqoyqaNL3xfcQuFE3D6HEcAT6AIVnRMlapurjp
9NBa110luEDZ7+NW6933ud8fhgnmoTTK4qoYRpFidlyo2IpR2WhVEZnFDXvxDorT9LFGTFljotDL
qHGHU7+rL6nLyAySR5S3H/tDBQ9RcMFsHOZ3oNz9Cma6qsb1ClC0sYMfZNkv4A/Y18/K0fDlvZCA
ekNISzbw2EYujZ1rzhoTTFHKFguUQfprdWIj8trLyO/2k+m0Lkv3yxdwJD5Ry4ogl8lol1ATqX4I
C9ZD0OkRAWqLLOfR8oev7YhAFxtkUkwodVIEZS0bWrnG4wOEczKMwxLJi9s0z8ZU2aEpYivb2Dfk
VHFDWyAlMDGu/r3haLoxivMGZnE80h1Gv+1Sp3aV459xxG5s2jsw7hAYizR0mDYISrnkNKleqf4g
IuYtHgKt+0itsFJWZA1RmsbkXRlCtSpmNQMThKuMmktSTF7RoqswIoJDJoL5P9K+a7lynOf2iVSl
LPFWcQfHdtsdblQdlXOi9PRn0d9MW6b1b55x11zM1LhKawMEQBIEFrgIX0991raRBXfGqW0+zeBC
EpXmMjfdRgxeEj6kU5ouAyEgxdJVx54P1ViC+uKKLCEV1payn3sJi7OCOdZqW6+gNZSx3LD07XDQ
PePr4GeH5VC468PlaMEHQ140zg7WVGl6WkA0u/ytdzdJhltRdDTNj5dh3iTseBwuEg59U9YFAq/X
efNzi8V0kNFiwfoAi1A0p/3N3Y9H40KgRde1BVc1tpDCMb9qn1lLUfSl+Z6GrKtDT53krB5E+6LI
Srhj9pLEvSpTiKijDVqqrqviugX/xloe5OKzQJ0Co+fP25KS1WUTPVvJ4ua9k/vZw3AeA/PHHCgu
m/hWhINw3CEfAzm1Ph/sNh5t2XmlyU20otQzw6Nc2AS1W7oUNC0hap8PnSvuMBfY57NdbSBlg3Zy
a0JQ3TLcSTKcdfqmSu48/rys0V2FYhvTQF5rsA3ldbAaomlqIhZFJO1HvZ6KESxAx8sQu9rbQHDx
cNHnZpkGiJKW5N7I7dPQCYRgFvYmdmwQuFBoVV2nLAOESOzkm6JbTm/hNiQrKAzBzWxSnbkGKW+s
/ceM1LNZbGCZ4Js10qeobEsdsMU4f9LK2pv18lsmpeHf6Y+LjEmeDlRikdGaH1LpWIkebN8kDf4n
hy6DLs5CnQNfrZPoUmERAvPOrtKb4fPzNIjA8LXFVXEvTwPRSW3f5v7g8dU7SpEqtO0ltLSZi5Oq
oVbVrnB73I+85AWFt+wUnfhqDRT2VMJyDeaxyJ6PZhXmW1iad3mVREJxVk5hCx1YuldP6z7nspsZ
GBWQil6h9w39RSbO0G0aq2srQyaq51f2qARTNJ+R8XPNqvpADOmsRfpJlnrBEW03GG1UyRl6LsnU
AgOFDPKEm1XGSzTyyuXPVpRNEcFwhm60cztbCmBSzXba4mbScZROwjpu3nN02sjDbf51PoPIWMNa
ydlJywK7ucd/XzYH0Upx+36NIWFt1WGl9DA+aM/PTHog3ntFVsdt+GBrX4gxAUaLvuaxY8dPkqhe
RATBJN1EObRmycvYAqLRfxQo7sKjQkX8y9q6vPKGLL/G6PSkN8YUK9+32a/ZsE66En3C/znY1SCA
Yrb6dq/414UMvtpuiJIuTxtA5crog60DPDuJINEjguBCwZDO5tIY0NhSKr5m5b4Z1wILFimMCwQ0
HlpwIzOPnOLv3dhiCsWI5xBCnS6tHy8vjiCSGjLn/nOdRMWaACzKnXT2WI9oFpieah6WgJX2iJJX
Iv0xi9xYnKY0VjFT6M8YhqOdzcfISr3LMon0x0WACM3B06zA6zHuNogm8OsMoal6dfPpMs7u2fhP
pAHN+GtR1rGzFiOBKDW4njGS1jESJZQTp7GpU0aC+Q0iMC4Y9ETWmjEH2JRriTMZGNg6SEOYE3Ky
I/sGnBrBZemElsHFhmWldWT3sAw9xGT4g3VD3JKwgQcum4Ih9YJVYwv/1neRIkCjA7IFfE0uXs6o
Wpoo9V3GD7l1VRs/yXh/WSQRBKfDTs1ku6ZMovGbLt0Mxrlqf/0dBKe0bNUNPE0Aom1T3xpOjYFi
skVwv923hT+qMrmIaqTUzAnyNh5uhG67hL35SLUaLUPHRX68LM++L71AcQetHJSdWjRiVdjAwbp0
muUQ1Y0TJQLz3g8LLzhcWG27LMZdBSJR00/qcxUfLsshWHqTi6mVqSZrb2Fd4mhyswl1QqNbT+5l
kP0rOgoa/rFhk0m5CW75HJc6Bk/KnuFQjAqpvPxecuNQvV2C8q5zFyfyRV0SIsUxwTeQHahOk6QF
ZGGd5s5ro3fdg15E4oIpXtZKoxqhOLn7rtiH2oqcRVREKJKBC6RZrEzjkMDIVCXUx49G9eHyuoj8
hfN7LU2HqZWho355zCfb0Zv7dbyKSneeRRXR7FMXohj/RiuVdC66GKKYc3quSvWTupDUScHXNPVz
oI3lqZQRui/LJ9AfXwiX50WupCrkI5KXZr4qmrMj0B9f+dbWPe1Jj++v7XHIAtS/tdGHSP2tNIJo
IxKEiwJr3dfSTAFkK83Hlej3ai6IM4I4wPcx9LWeayWLzxhW6BSZs2TgaKeC9fg/ts4/TmMxOTdO
qdgEfHspU9jozCf91ASZl7tL7MkBq3oS3blFauNiwDLLeanmTCjpY9P8GjQB6Zlo/bkYgNGYJOoS
iJP1IFxczsX4tK6Y5Cv7sipYnz0ocMjgBUlTTRtMMq81B65Cu2hVnN0GTXJT8mSTb03500hOqyZ4
+9izhC0SJxQ1yh70fUBazUcCqh/7U/7jslvu5l62EEzYjRnkZmeXAzsgopNJPzGaTBX1nB+R8Psf
VX/lijqv926mW0Qu0nUxyHmGmKVr59FpY2etolD/1uWJY47tue29VRbsD3u2t0XkDzx5bgxo5kLW
YtLRPdEO4FEHpZZAk+yYwYfVDQr/UDWCCV43F6AsUYebMBmPVfndbpObgZZeY1uPo4kxTAbx6KqF
6KMWefTeMWiLzx2DWkqNrsWZy2sH0FKkCcxTs5zYHDW/sm3BWUWgUo2LgrVasJm4AMu0X0bxq1KD
y9oUfZ87CxlGbVgpOL28rq+q01BqKmjNO0HMEIGwv29sH1Wx/9xXWuW+IHdp410WQhAoeDq6Ggzw
ZTZDiHyoQ7l1KSYrNzSYhqtCSgTxXITFhYq8SHsJRPRIKeHOPxry1yRaHDO2C9zD1OuhF2VM9g4R
YJhAwhYVTuab+g47yXNLMhDPVRDQOzPJfHuS/HxNbhf1V2pkjtW0D5fVuR8NXyC55SqlzqrHCKFK
I+FiPqaKk4yCROObIhKWit6KxcX2Potqq49ZOBxRIVYiHC4ZiDM7jIAnpyGsXOsoqivd99sXsbiV
M4tRnrMCmsxi2bX6X3M3O2DntxKBte+e/LeycaE+WQY1L03Ipod4AwlG3wra0Lgxr9RbK1yu1EPk
az8vL9m+Vb7IxsV6NYrkkrJEZwxu33JZvFImJ3NMXB389eMiOmSILIQL9FUWjUPHLETXz03ro3vE
fE+O+EWJYAV6HTNKUrSojIBEyfKpyYPU/FgqKGo1/srW35TvZ3Nao44bkqTjt852kupnIirHYe7y
dr/6d21Mvkwgkuq6WVNA2PLXFkSCDSbCXV59EQIXxHsdDT22DV115EjSYyPaJC57DmZQvl4LVR8j
K1/ZmTIO+8QCQfXVIn9Hc4VADkFUAI3zayBD12gfwT294rNxG3/QUToXn2zPui5T8C+iJS/4rwWP
r+MQWppfI2Z9PP/v8WipaxeFOMFojuG8KsHfrRAXEop21Vt7hQ1M9Ekug5YKMtGXHRIkha/FMMw0
B7kfvq+Rx8m6b0FVLqINEkFwPq9imrtssLVRC8VHQaXbT9qpSyOBpv6Pg/Ifd3nz8t9jtK+pQ5TB
g6XdtKF1A9//TE//TNwdBYACufg3f9j2WC4mDg9WO95E8fwQdxn28fjxsgVcjtDY/F6vUJOsTVmx
K0Zb3aTgfzWvs3R2IuUG1O8CNxJJxIWDNLZzpWTReSbuMPxqR2civy5LswuB5mUUoauYyEQ4Y8A0
lBVvECgxzKvEwexAR+uDqv16GWT36PMHBLPAXqvMiFtFrTFW3ot02e1KxRkQBtTqY8Fu0mktrIBj
P/pNoN7gcQd7bSrrea0hFCny3OkzyS0S6ZjR2aFNPbpRmZ7qDgeVUjQUftc2FFDTg3wROx1fELr0
g4756ShoLJQ1iOr+Os+b05KNuNzEZ02xvct6fXaht4K+4HFBj0iWKlsD8Mb63KOLXtNuUsmP08xZ
7Ydu/k7ym0FUYrZvMS+YXARUqd2tUQvljsXBKo/U8iZRam93G9yokQuCdFYjXLIBofT+oB3RN3RZ
b/v2+CICZ/TTisLnVcH3zerc59dL9CntvxrtGWMlnZJ8vAwmEIbP44EjK44Lia2RfqLZoe3fc/BR
QUOBBjk0qvENn/LSYYRBjZoWis28dxSUV4nYu3dFAC0MMUCb93YcbtbnEjEGRFZQsh6KeHKaWDSf
402nxPP+vcHgwmoeEWmWWmDM7rL4FLX95Sny5rvOX08JKEnaI7LVaPITTSxmLvLGhTa4XIylcRWX
pQVcCbxsFoZDTdWvzvgizQKbE+mQ/X1zdZ4Ks88rFB971UKvW4yVbtZVcBfb9cyNKOzvG4hkiqTE
rAGhK7I39NSZSt1tRJxUIkG4mNPlklaDyBsLFS/HKJMOa66673CZjSBciKlAEzFZPQSRZ/vUdtVZ
Whf/MsSurpjPMAKCt1PVVszRi/PCpl6vR26z3qh4PurUj5dBdm0LN31DB6sS6+t4vSD20s4pVoV6
azx63ZdUOa8gI5llwZlxd0U2MJzr1MuSkGYCZdOyUDeyB0c23qWtF0E4J7GpjdcoEwi1Pf2uIvO0
EPUhma3Hy/raXRQUrlmYjo4JfXxZm10VXT1LWBSlUIMGA/z00lVGUVffbiIf3MX/wrypZkvWf9Ye
OaXBa2/GMPIGZ0FnsTf8f9BLC6QinBX0pTUaU2RRrzLH8mqtKvqB0IU68ty+J/ttm+hWNi317QCY
Uq+LUmpM6hlIJ6lL42jVbyV9esciEQxdBonrc9fia6MupCidyZIsuGirbonmmvWrXrwnWG4wuGCJ
qWq5bdbpgk7oa03+Mos6u3eXBExqOCPCL9+MVqjlQm9KOV+8MTUdacFEj7y4QVwTOOY+jKWgQ4Jg
HA/Pn5+krTaSOl7Q28mmXBokpOr0YBeiYLYXAJBUNEChgt35Da99PY/TVEpQV5aWlYMKygc23MG7
vO67ICDPZbQCGFPPk83WJC4GjWaLJzUfJXrbibLxu26pbQC4U19iT0WTDADQwSmABn93OBPXBD8L
SjsO4+GyNGwL4bf9LRh3BJRJjvVXYQGgrXTM/IeCdpzVt1CR1yQ/L0PtWcEGiqeZzRuaNloKKB2U
qUt8SlFqH8WCXOW+PLaG1zVbVgk/8BZMwGSNU5habxMDpAg1kmxPaRdLtm+RuF2PLTKm2SEfSul0
Wbw3TZLs5GaAcw/MsOz4SZjhbI4dZlF3mjkMi2eleRMuSwoSEFmqko9z1+ffUOOKJ6slwsRfR6px
ZxiNZP2c28Pgz6kSCW7Meyd7cPJhABbonTX7OS+1+S3T2pmrJVfQdTYZzlQrmbvKU+LWZCJei2ZP
v0/NGYNMO1HqbjdZvIVmZrCBVm1zyOgKaOVBelBqh3VySDeYznEv/1hq8FqDxOaAoXCXtb/nlVtU
/jRWjbOJ91VE4z4wlYdCNDJj94qpgfvgX8PiAOZ8zEozg2Et7uLGZ8ZGyIZiZSdRWmrXgtFIKSMt
qYMikP19oz9JB+/4QGXqlaQyjaCIFjwEFqkatHZXSF5C0tXwzCZNBMkJ4cJxwLjGx002QoX1rD4O
3eoYi+y3ufYRgw7cZG58ucCchlIFCbUc5hUNi8GunHSJUWMQBXGueJeXdC9ebJeUi4Nw2jpZOvye
RfJbepJKv/yvjavMZZG/JoaKUR6gH+COJAulk5HNEkXXkZ+CFO+/jpLlv8+dSOfFSNEjiPNiDA3l
SRfEpWhaw57hb0XgjqRWRdpipThbG83HsfySCyslWVKK3yG2AFxYkzJrtdYUADYuCyhzHj4Zy3I2
UAMa293BnH4TCzPv+uwmWb9cNoDd7PkWmgslZAX9Z9Ex2Zz0BmzKIK8LbG/+wmaPRZ+7k3wWdYTt
Jmu3kJybZ9GS11YMSHKYfrAZKGVofmw9ci0HBWiwhYQ+ouXjnK6oCAa3l7BAFXWovdv/stGoGrYe
G2wfu/ltcT3MglvlXlZwKyLnV9LS11bLrkmtPH6LB1Ql1vQqVsw7PM2GcS/7VpwHrf778mLuebOG
ozIIQ9HbDyaG12FtidOhoCWlnjV9KkFnkYEfsBElaHYtBkM3wChu2+DA5ROPzRzTAqNiKZoWkzvZ
zzHCxrqpDqzFLnbVs3UnmjGzf1rbIHIGYxV5F88EiMqtGTIyxzQ0rleXMVOLJ/TsK/FFPE6JwzLM
ca8BbKIPoCp2htXRl++XF2pXIl3RCDrDZZ0NcX29UhjEFtEe/I1I1AXPpFaheuzzoPcYNfUs5C/f
k2kLx8VIDKG35cXAZRfvSY2r9R+lQTecsRWN1RLKxUXKfkT6fSkhF3avwmG9YtOBDIFxXR/Rdh+a
si9QpEgyLnLaWlrIKwtf7Nm89/tv7NmcuPLosLZP8Mo+Em8QxUymLj5cY7YHNk6cRS0kj16vXqMq
dOk6mIgcVqkTH9h0j+rQ/VaD0ku99zQ8bNAM7kVDGZp/DiuLER/7dAoKVXSpYzb9ViAc5g0D2V2T
Hyu/klKqNObSA9VOlEp+OjIqa9lfo9EDjY3grrq7A+g6bsSKzmZn22xVN+cvkma1bBEDWaTQUpzl
aQ4lRJDsCQVgq88KOUqBw+0KuAHkIohU54OkSQCsE+MbyvaceIiPZv91Svtr0mY/BVa5ayC47lsW
jrOgtuLcAG39qpag098bfmBO7YkRMf5oln9yPiJulV0XQAJLB9cEIwbmrFHuFG1uiwmXZWMN5lIL
40H120I4UXFXKEvVbAN8j4DhAmMTyThZzcDRw9mvkclKgu5Q15iUUQbjWf9wWYdsRd6Y5AaN20HV
pWvoEAMtzVRnSTRHJkEi3VHRVWBXexscTnt6Og1zk824UbbHTvNB7aWPglTZ3vlD/wOB5Mlray8m
WdaHGBBVHGb0qhIOCt07PuJSjHsMTA5jvDhzw3XFWiQDusoxR4yGUyE75rD4+nBeUWKjFXioeaKx
aILsnuYMzOjBBobJYjjbvxarzlDUtiwj7g62N9Ip1KXRtcfeuWwHe8ozMHCI9eTJbxnJNauaSrns
F4+m4I0HH3XTidg4d080WwwuOlC90Jd+BUbnKQEmKoaD7KiWn7qTj8IvPyaB5YnI6fe19yIXp71u
1eM5Amk4OoKPRtY6FSjPRAVz+xgv2RLOLqwu7ZHBQbZkUp9Q6eGCQNWliah5QITC/r4J5pJe91gl
2AGtviwxyGcNv85FE1ZFINwSyYOWG5j5jHBQ/u7piGb6XxmCwnts7UVf3JoMet4qqQaQpLiyl5v6
v86c4rNXXExLszYrMWFjQZk9Kj/l1b3T+itSfuqnJ0OUdNz3mxdZuLg2Kpj7pFtYFaU/GqCCSwVl
2+y38vH5JROH28brVR/ipDCVZ+/X9W+L3VxpBf1KQXngYJLbaapbfx3o98vr83846r9CvRmGMWkd
lVKJhRzL1cMmdRZMREjZtKHOIRZITN5DFPi8ajgTqTJ4E99ShytlPyuDjfJIaz0nyrVERUnNXVVu
ADjbNvthpL1BF/T5OdKDfsrulOmZ4M6+K87So/x5xg54ZQeZX7mtYBmZGbxZxg02Z/JGlA85aVZm
JtlND3IUyf6UFr2r05u1rdHhFsqDYDvcdWUbbNHgulPx/MZFpRLzjSRq1MiBKV0wT1NYq4krtebh
srHsHSCMDQxzkE1Y0qSelCUBTN9/MKOnYXxS5c4p50UQNJiG3mhwg8OFP7Po69GkwEmXxovWz2m/
uI18oFpQW6IiLZFMnKXQDgy4SQOsXImCTgXJTTd4oypdy6XoSrB7Rt+kBnl+zCFuJYwDwRkWVGKT
Nxzze+Jnv+fGYePK7CA55aI02757bzLqXEzJWzufNKOEe4ejb5/GcDoX3wfw5kthjYIMybN+XraR
3YzzRki+jk/qNFLLJYRktITPUzxv+yMr/RDRO+5byctjgfraGlMM0pbIDNGGziuqj6aEZti2cbKx
dycaCqRiHvTWJF/AOA+rajtubRNgva8E5SH1U3BmV4f8aD5fUNf3bM7bbBe312TdUBWrgVs/mSuX
TE8xGszJLPDnvQ1tA8K/pMu0LzSNFThU5CgtR0nU4Lubu9gCcDkZSzErpS0AEF3PPobJhhaY5upj
7DbIMokubbvSqLKCqZx4hnzDrJQRmqD+qYE91PN5UhtHzkVcFnvbiqli6J+tyCDf5CscWrXV2rrB
CTOnldOQ29hCwUbujvEHOXvEhUQQB/fC+gaOXx88R7WNYgHOrM+2dkPMc2vdCwx7z4u2GNwSqXhU
s7sUByg9rG/Aclt/QK23DyJH3VHc9ckOcq+5/q+Dap8fGF70SDjXRfOi3psZBCO5fYzL/K6a7fNQ
xx8uCyfSH+e0lprqRs0uIQU2EFqjlNnUnSUXqFCEwu2KILT4R5iB3I7xz3o81aKG771NartI3IaY
mIZhtjIE6ZLKWaQPZYYdI79aFtHOu+9DfwyccLuh1U1pbI0AiufaVQobr3eR93eLwgxyc4hocEHL
DAaR2Y+98SnrcqfRP/0dBvPjDUYrFbPcsYXPtJ8tWtFU01HfJweqoXVUoBlvuDF6pW9Sq0C4yYdg
olf6GNYihvR9y3qB4MTQyqyRFx2bjl0/pRau6d9t0UPAvmW9QHD7TG4Qa6IKjj90zQKSkGBMllOt
ZTeGNQvaiPdt6w+UyR1FpNmKzaSCwozpjq5+IZpMvSsKSLNxcTLYOZhzEmNsrFmNO3w/ql19XB+y
bK4cw1gPqvb9sn2JoDg3ATvrPFZ5i9NANuWKb86YXOiP0iLnDk1ta3byWMijtIups+EjyEqhQYYz
BnUm2mI0BQJ11NCDIk1nrZpqcNS1h3im/mUBd9dqA8aZRVKpKBWMUPSypIt5W3a15NuL/g6mKzxh
g+BcN8GHiDz5azdNy7GsUMsHRtVl+jx18lkZaerYKHq5LM1ejcsrIG6/yVFfg+qRFBtAdWuHmKZ7
Gk4ocyH3LDUuyn3tLNQrMG7XARFdUsxWhp4MVXfG3J/M3pUnt1QPl6Xa2blf4bA13AQ52cqaymyg
PV2K3MJ6yPURdJWLh+y1U82F+3donHdR0iR2Z0CqKW7cGaUN5hUZGs/6VpuC/ZQZMnfUfiUX51w5
cocDzSFX1l3X5E5t4F/3aEFxrNKLNEFQ2ruTvULjtiMD9apzXhfo+TjKT2wI1/qBPPafrbDy54OE
4WkCPe541is8zo1NedWSPmd4tACrTntoRtHQKpEBcs7LPG1IdeZWGpKu8+TQ3nKWwRVzCLNFf7NU
mCaOSZ2YroJJcK9NsJeUBXNpKvA1PKj3M6YOw7cyT3JXTHJ2qyfMpXErV1Tyv6vBF1D+VFw066Aq
MzRIGunWlMhZnwXVePtGsYHgAtNoJkMiM7nK3xboZ7VD4o0I6mCk8NlU8cgFL/Nl9xJokj8RG1NS
T1kFRHP+aowno/4xDoJ4sQ+B11UTdNnYHjlLtzPSEpwo4MHJhylCjuNXJmoD2YPQZNy+0PmIxB7/
6FlbJYkJOhQ9qzOc1rDusqY8FlImSHftrs8Wh3MiJWkaWVKAo4HeImRv4rEfh9a1dU99VgMuSqOI
5OLsvMhpHs1aAkrG2L42c2Q16n4E/XciGh28d2M2NpKp3CGpHrVoJjHCbIFOW6SIlIPtSU/IRuHR
JHt8T1DfonF2TkyMo9RayNX1xCnqW6WcUNb5lTyhzVhg4HuZqFeScXuwktPBagdINnjLb9VFhfCj
cZO6xZN1Up08iG4UkZWwL/LRaSsdvxEr2LNKA1YSt64WaNCk4Rv35RFd+YHkiWqiBDaictvxjDrV
GpxS6BAa2rMORhS1VXRXXYmITHUv/m3FYj9ks+9rmWSm4wqxOjzfqqfmHewxrxaK238zs1Ij2rGF
Kl2jv6lENakiRXFxqLSyRB16bE/V82X2Z4fdaRpEhJ0iFC5E4NBFUZMKLRlLej+ZuVvWtuxWhiVK
0uztttvl4GKDXK9mpqG6Fd2Itavmw5dxVL4TYJWKiI1Y5EM85U5TZW2pUGD9b/rReiiVIPlkOopr
YMoYWqHqs4jLTiCexoWIPsOxvWdOROnNtIAPpKWOttR+In24vAOKgLj40I0YfFkM8J++OFnROZNm
Z/3VlKKJlwLv4R/2S1DBdW0F655NkFlcaeTpshj732cTZWTsf2/qcMCpbCTqyk6v640u3auaYBff
VRM6udEpgjQNRl2+9v4paxN9MGLs4vXtrH6tl7sO7Ertt8tSiFC4YAb+XEwWsiQ80Gk/reWDYnwu
B1cTPaju+uhGFi6SNVY5690EFH29XRufyNdERPgggmCCboJlOdOxqCjUNZI7rbjXrVBuBCuyu+Ib
Kbh4lhldY5AcEAld3KnWAvzb/7vl4INZ09lRKsM3yvJXXByUOXVGa/Lt1nQuA4nUxQWzVrb10ZIg
izXeaNTXI0cbP16GYL/1za78oi4+DTSrBkYiESx6S+vrQleCusVchyk7Zl3hyVPjo/7w76TiBwcl
llqC+A/qa7KvlfrNKhNHfgfxMMY5aM+zwwlKk7g4OdVxmdoj4qTaDM6IzKlUp95KP6gg56TT8bIO
95fpBYyLlUm3Dku8AExDqYNlwiLW5Uyixfs7GC7WSKsVW0MKmDh/yECdKt/rokvJrvNgNqGCij6Z
IJH62j+XMcV0OpYCqjS0C59TUbjc1dTm+5z/5+WMQQsF+756heYt1cIzjeicuSsD+/UairfRw8ct
vYruJJo0cJqKPN+A62vJ14/qRyTprRCjlU8WDE9g0rsBeoPJWYCcxGldzfCiJu89jCRW08lRyl+j
iFZ/RzYUXKKhF2wYiona6tfrEy9KpKD8vfek6jZpHtZYVKnBbIgLBwDQUSJrolQW9WivAXo82JXT
AoAlHD6beDBOAuVDWTx3DrK79iSqSNqxiFeAnEWYeqaPGYYfexauct+6tXDRWSdYnT0Mw7DQbUlQ
yowa4NdCNSUBj/5oDN7cT2czLlypj49RWviX/XNvcbYwnChpVcZxUwIGrCH5gAF2gqLiPTFA/mTg
FIPmVIXvGZ3mUbVKVUM9RJUhpe1MjLNSci8LsZecRYUluNJ1Q1NRvccpayU26c0WUpj381OPxlHz
LnUxz+1JnJrdU9gWilNYUSwtBhQAakofze5WFxEg7jWjWWi1Q4ctwRan8aGgbswWDGDdiNdULcCs
pFsb3HbnwaEunqXdrnWKa+soesPZSxpYeKdF552hWLbN94PlSa4oKVqcQL4xearbuyvuuoNTHys4
kOEJ1mtPibaFDgsZQr4t1Z+zDryfPapkcmf9vPiVtx7Mo3733N3kmGfpTvRavJfugXx/EPly/RgM
LDFGDg3oNoJ8aI+JvOhK96BltHb0Z1GCcSe2QosaSgjA6Pm2lF7Rh1U2oxqsqapUZL6UlFT2Jyke
ByemoEN21K63G8GWvgeKhxBDtfHP2/p2OYu7KFnVwVPQ0WygmDEdiUPGwLA+X14/FrH5gLsFYsu7
ORGTfjWSvodTk+ajOd0aYL7NUTajPFbRIHJttgtdwuJcOzd6WwHr6OBpD/p9FKK+HZTLSDX9L0sn
6urYC1dbyTjvzg10URUWVIgyDWduApL/olp4WXu70WoLwm2IUbTmeqpApHxxmiOTaDgkxbNE7yKR
Zq9jf4yCO/evRVV1qQyJslx35mF2bNH+vqsz3FXRT2ppCuZRvbaGes0LWdLXwYsWP05+as3dbH0R
qGxvi2f34X8xOCkKOqFZxFwGL7maUoc1m0lgrHZ1x3TYnFByR0WIu3a3QSSvpSqVKgYDFaRK6ueO
qTKsziBfXgIzYLMNhVPy9kLiRkKdy9o2uWZNdg688TT68aEP41/yF0wCr5CZqb3loH+QZYFv7brx
i4h8u5uZKVrajUxEMMb0ttfXjxluHKnm0FpUI7kbgLfycafNrKjSUUrQR4sR94OH6voDpnt5tuoq
J81vwtGJvwtsRqRRZlObKJWCXklqdNhM7y++/E3BdGNMU08c9ZY9wbCyXYx/u4wpgmR/30DWZpbl
jQ2N6slRGlen7ES36/01wwaNtjCZ7divEZY0bXM01g1ejJnbY/q7TzN3HFtH050JVaDvEecFjBNn
GlKtalpokJiHsf42isbI7keOl+9zsX3sazrUC4Qx8SCWh439YIr63HcPNgTviv8qjIvoyjqjxKGG
DNLBDNNDepqc9YMRPneQBO3hssKEaFwszA0ra8cZaLOrBOB/CCiKto9jwE4ZhemKWGz27e1FOC4s
ZgU1Y3kEnKmG+XpXveMxDmTVL9/ngqCZ46FAQseXF1c/q/qYqr/nXhCEdg8tLxA8N4o9tCZoKZnG
Rs2J9ZvZ+Fmln1IqKksT2Bp/wI2oXkbo/UOwq26VyDO6D63wEM1u6W/OKgYxwDtiIrPCY5TpiqGq
c8UijhJgWHwoyW7jM7Zb+dCKYs1elTS6MV/QuIgaT7rRyCPOmNE1verD4Yz5sY50QtufwKp3VbcB
4mKOKsepTQ2IRaRT1OmOlRzTVRCtdy15g8GFGlPGMCJLAYatflmNxhlVQTqameqbtUGNkGXYCuZl
8u/KUzslKO0CQFXfDnLmEPth0K8JspPz16lenbVvBJa9v+VtIDnvlMmIFjmzxG4QLr7pZoF105z7
gA1gYwmdWVQAsB99NoCcuw6q2fSjBUDYRMgAZyVg7XJsgy17DCoR7A+7hmHLSLxZKCZT+doNmiMh
apEI2SMpaLOwU8JBlHzf3e9eIPhKDW3E2zKZAKGQb+pyaq2rDCPTFfWEO6R/OXgLpOFZ2qaVVGut
M2nomSRBKd8liqCvRwTBuaxUSNqKPDxLHJ3W8qy17kh/XJZi15Ew3R7lvDYm3fMlGjN6UGhbpbCB
zifZQXmfCC/f54zaLqnU55i85Nm57sbVt256HKUvl2XYe6TEu9cLCGfINRsY3dQA6UufpSPmMD7h
+bVyqcvuffSX5Ike9fa99QWTf1ToTaq2FGXs3tihgc1EA1t6XX1iN4zImW7YAfzvhOQTPbFRqzHm
6iIiRScb86mzIA7t1I8/GjgRZ04TIoP5HhPHbVC1TNUGURcXyS3SDHlMMOMv0vv6gxqT6CFr6J1a
yj8FwjFL5sIt81pMu9AxovgNGf8imcmEDjp2EAL5pde70THGQHMVXDJVKNp4d2z+FRjnViSehnWp
ANZGN6b52AmLhUQAnN4SS5P7gUljWEWgjNqR9p0TmUVYF7NrrLMDzoFzUsSBYesoE1/vm0b6ujb6
r3WdHwWa3f0tmsLmh6AXBTN4Xt8AYq3VywzsSmAZS58wnRJFoj499AE1nPkzQdd/FUrBZcydMxqe
im02axz0CW/Sq4mJgUr50ODslHTTz3ww+4eGJXxoNCT3LY1E9EdMBN54FEYvaWKzxnbNqbuQ0v7/
kXZlTXHkzPYXVUTty2ut3U0DBmxg5qVijD+Xat/XX3+PcFxTCE1rhuGViMpOKZVK5XJOPZAMyTnU
KDCR9Ue3mCe8hZ6SpfraDs2fxjQ8WoX1708HEKHfxNKV373ettaau2LNR3/VnxP9lOj3qyxoC+Rc
Z4CkA9wkxvOBCslCbKwpWM+d2R78BePYIKlAZU9Wb6zxPt4UgTbUEX9YxJ0o5uETd5WdJz1Edd2x
MVbwDB9js3MN+0Yn96tozoBrIsg5AnZUw+geu2VDjgEWfemQFlcGLwaxhLKBXmB+lAcR9AAvykGJ
9DW7CneNNPn7bULr0rq0CVLVgPeDa1Hc1iN+jLCqDVPxi47mXdhl3EljE8dr2W94vSDKBgFXsKZH
0gOOUjGTc2bH5FGrujUgwBJ3S9sCDdckytHwrqW9tgZTGbTlEYBFJs5eH9jR8HXETWh/VQHPEmYH
+UBaV9hHyqtAvBPJuFN5bRJppsfdcItjHPWe2rp1pBueFSye4sHzfTdtgC9cdjK8S/+dWObUq1k/
zkqBfR182aNXRovMaBLpwP/UvOJURZ94Pb8TyJx3u+rbup2gpy19SZKgMwUaGTzTQUnSRvETR4Kt
50urWZqNbaC2hgY+2+rcMbNdpy+9ywtHf+YHCwWEH8pFmCT6MLSSydKy6ZWJJMB2kNJbOxGU8LhH
e/d91pFIWa8PBN/v1MRN5utJm1wr8apYFBBxY4adICZ5Uqh5P5QtBJHjHMQnjD0clvtfMUN6K6rQ
8FcNkKWASsUlykZfpWyuVpkp2BzgzhkmsOeElTxqsB835k0Ec45WNL45To3Uu3ktn6azdkDNKWxR
cwLdJugiP4PgZwOg6bdKzAEq5ylvkYGAq7peT1rYAP/KCbYoPdKYuYlEw7K8OgaSHCC6wHA4ei9Y
iCOHbKUzaDp938YR5f2SHAToikdLhpXxGSt/E/ahbzGP7TSbUDTRk+vKvmlFKCBce3Bk2ZJtE73n
LH6eClJXQ+2wWbK1OiEIkstDFS8/Lh9Vvo/bSWHOklpJo7ESSDGIazwoYX5owsIfrsj3UgNyHsY5
clfk5rjnF8jteKIjGv9AD9FhXHIrwN7gm5QceTu1sgqOi2+a6PzyV/BNDv3/LnwiepcBzAtywC/+
pUzK/xVt9pngF25OQ+bbQcMPy8Ob5mqi1hKtPAJHEbMUyHM4aNzPvURyi9V1ojpMb0XhL0+xnVCW
v8OKpbHuMmxaV2Selt7q0+xetguRBOaSV514ykgLCfV4VvrzLIQy5WQmMW/+e90sxhU5ZJ0re3hV
wYvpWxNF1LbwsF5+JXQMvHtvL4zxQ6rjZL2TQhhxctfMot7O3XYV3EoKz6z3UhhzKzrQCptUpeGl
/Vkdh2N713qSV11pEQCiiK+6DSaHREysXN0UizazANILaJ7vjbzT8zxVKzL6S3uoRte0r6vRv2wM
XMWQ9FZNWptD/v29CLndKr0ekXTP9N7t5p9lcS6HiCzHy2K4TxG0mkGSA8we9gKMk6rPag21KnO4
r9PcVVrVnZP7bbnTzTy4LIsbxeLJ+lsYY3+yvnWTUkCY9kCLf31URtrNqrjlUUVtEyYiSk1yPe1e
IrOKQ9Is+RjjMgQ9SUjhJ+0f1aE60LCZ2kV7GEUiuaax05ExyN4c06Wg5VTFOOgg1MuKY6OIPAXf
ON4Wkv6InZM1C2tsRgVqmfLdWhxSRXGl3Dd0QUOiSBf6M3ZiklJt69SCLkSKj22SuIMyHjciGh7i
+r3dkjERX4bJ3h4sT9DGvLL7CIy1l+2O+32wKlgyADQNIF2/VyPWZsy30gisaG63+AsRTQVzv4/E
tw7iNBxWmfHbhkrIutAt1+KlOEwdWW6bUhLBFvNdHUgdkDmgoCFsh0VaN1Khp0g/mdfOA8Ewpo/S
4i3xTYqw1QWgY5KiLkoeVEG2gmsFSDMZMpq2KdDf++Xb9JyoaBlB+a95NMnDMFqubAq6N7luyEGi
B12CNqDLmHParrG8AhUKzTBycqdkqNQXzupW9fdK6Q4pEaV5+Sq9iWMOaaFqeapLeGR26bcVuCT5
gyNydtwjutOIWTWyxmtqKx2MQu2BhxCs2xA0CThPg8vGzUvwwOZA/S1rwP9k2zeQHRxlJxsQNNi5
FnaTandulug9wAuy5U5tk1OWVs1ThrykIFzhLaKqgzLQMR1cUyqj4SwpdtaOOFaVnrlrFXTo7TSJ
QD1unmcvhfFBBNgLW0c7l6YXG9Ws+bqOjCAeX/ukct/5cXk1eUdZNSjMrqk5zoe2y7Tsp8bBVvnT
ECnbVWKIFo27XTsBzBWIk6QMQwXPbZVIaGR3ShmVGnrib5TkyZFEfSI8I9yrwxyrKS0lCXyLkFbf
GWnQy4aryzeS8nR51biWsFOKOU5DYRhEGiAmLn4u4//IcNZEPQi8jUHfuIKUt2poJgtwO1QY5Ned
ofcX+5rY9dEpe0EoyVMCmBgqfCsaUj+413IEhJBe1D3aUAJADfq5ddKQm728Ujw1TBVDzUgwIwXM
+rkVpGlLpVW9n5pXenlviOBmuUpgMFtVNccAiyez4fWmN0qW9b1fzVkwqrY3J80h6fXoX6vhgMsI
Hc7o3EU1g7nx5kUb9VVWO9+0l6O2AhJuENIA0Z/K5E3eyWBOyrz2qwzIa8i4tqPqR+9RPICF4gHQ
WQiUshuBq+EcTQcvfgDno1sXU+1MGJI3JE2njio1rWGhm25n6Z6kpW6mTKdskyJtE2BGcI7nO4n0
F+3iq6ZB6YMQqFgNeiBXkaKWXr9Unlbef2K/MFGCKwJN5RZbcNAWM57SXIZqzUuevmSr4BXBMWvQ
5719n3HSo1FqetsqgM9r77L2eyc6/RyzdmRHQ9sGnilgK2HsjTSxntu4B8CGnv9VSllY9NoZXRX/
/nRCDDDZwGSP5AJb+3ca1PdwpWM/rNy1zD/I6l3eB54eeMuBk81AB8qH2a7e3FLLyTQ0F9i6p/Vq
sDjKVacJginenYmG+jcxzNHJhmnoq15Fg8HD4ktuDxy29BuFYSNXKp5Z/00nxuVsqjUUq0OF6alb
AdGAmG5vCE4Kz8AUOE1EnzrieLbHRFpJp84WFg5MreN01FPB2ed/H5D3poHKFXbn/Uk0UAM3K3tD
7QZYfNJRF82m8DYeNwuSpIA40T+ggNeWmskAqkMhPH8YjONsf8uz8PI+8F7X9Pb6LYPquPMmWWbk
cSHliNMfV6870kQz+d76lIsjC+YrQ3Dm+SpppqYjxlQ/4P3iPTQvFUEXgbnemv3tPJyICIiL19wG
lYBDK4N1A/DpTJ4lzmRnA0c5gB5OgBxF6Jd7+XE8Dph9ubx4vP2HY8ShV2UHJ5Mx4lXv+rKNIWgx
kBJrNK+uRdwsIhHM9ijrgpQyFdE5t3YeFMXTZRX4+6+h31BXYGUY/Xi//0tZyEqSYP9nbwud2qW5
eN1XOoTKhpf645PoFcUrEeKiRP8Bnh+mrrM12Kxr002RoJIekS/xT+uQhfoRg0qOV2BmyDykc5j4
omwBX883qWwtVl9a2SlS6Gle/wI2kbzUS48gbwS1GnBo/cvryrukd0qypdcqnzOJVBCnL4dxvCvS
g+Zct6rAAfHKKPu1NBifbWWyjOzB6+6BuwTQ2cuhuqKZ2TQkAn5gXlbsnSzW2pt4amsL+wZSlkc1
SIPuyTx3AR0yUF31u4PS0eU15N5I+0VkjF8HDletUIloTwleB8sGt8TgRn2sw/zBEOSthItJfdfO
Fco5omCbLqZ6N/nJQTmgL1H37VvV76LmMxfgXjcm+Gm2ts+NFrpZzrfFOpnGvZILFOL6jp3JM9eT
0pp9qjTQByEP0W7jVRAfCi2CiURtfHuOqXNqgznQ0WkHiuKDEwyYO66R5Aa8syiFzj1WGAXVLAy5
OwYLP9EnY2rgaYpx3RSFKIBf6jdxIQdV9v0zpofaJCJ6yr/FvhyJhHNVogHFn9FfpwdtpH81wZ9W
+3mYhKMgwONqtRPGrGPTpn3cxWPvJ1J+GNTGs9sfdb+EyTIJ3BL3+t1JYq7GZFzyqmkgyUC/V2Md
TSU/dxtSMP9p+ZADfH+UNKnVi2XF8qlgllH8AuXk+YsWEbSdFJ6oMeqyUpigfS+MDMi9EAvC4jp3
7eKkaI3Xdp8IWFUUd1EiR4M+sO7fC1lLq5YWTC6CUKlzFftgVamfd6LbmPpr9vlKCXIBIYq+Dzxd
3ksxm22qZVvu4WPjqHiBZYfDoXiUohzM31ciXDGe3e2lMXZnJbaRTRWkGQUIjbwRQ0Cj+gPg8wJr
4Dki0CUj54cctPWh2L/FVjyMG7KajQ+UPvQdwiL86UB+Iv/8dT4PnpgiUCCSLfl3RYE39NIgNOvS
OqwkIgVbNv15WTGe4e30YsGJ8r5rBium3WTlEtklUPV1CSMOSf/tshzuRbgXRM1mdzOB9Lsw7BaC
qDdSg+0wuX1oRRpQlypPZBXcAA3Nf+iPw9AzwPoYUydFvUq9je2yr5tjTx+CJ9N/xeMOvA6VUXED
NTVr1uxBO26CExyRO2L39/rlTdvUioGyZUdfuGME1Cev7zBvKnmD87/LiymSxRi9gR5YawYnoJ9O
o9sur+wm3lQlrjycZucT/navGONvNWI7DabtYCHts5ofSXclr0+X9eFv19visZh9a+XUA4hbcLoc
d3j+xT1o3Wx38blwKX+Kc+oiUfQiWEQ2tdI6FckciW6YTh4BUmpvqCMN1WnVuoPS6YJV5AYau2VU
GftPNaMZUzqr1jxXx7R0Cx8td4fiKj/L4XSjH5JQ+np5VXlHey+ROQN4yA3qakBiWV3l5JDHp05E
f8DzvrqBySRkwFCgY7Ou22QbzQKUNj8Z/pqH73pmH1TzFA+p6DKmv/XD6ULbMAoiwKf+QPAu1VWC
JzHKZCgvh8qZJnbyCBgXoRxWgfwkIsbgLt1OHHPA0k5qSd9AXGUGpL+y7WhLXy7vDveJD67B3yox
50rJtbFI7VeVgN53TE8NuDC0gJxEU5lcQ8cUAm58gxbMmNhiLIsqUVtUXtDt4JVj6iXrc9NZbjGN
XmL/cVkt7srRZIKOfOVHtJu479C03OJUVU7hZs5hxW25tf++YoHY+U0Isz3zVq5Zr6EwO2+VC24M
knSuPIeXNeGeWEPTKAQdmoc+lPlAUjYSZSbIwUTWg6IH5qkBtI6F5QurwqWjHLOQFph3oPYy6f93
t6RGpjoewJjrO9pLOQfTtHgGQJQHgWvQOcdpL4aazE6Mg6a4bEmgWkbureqk697ltROpwWyQWjZ6
rS74fqOc4/qHArraIj8C5/2yGO69QZHcTcu00JXEpsnMvjHXxUQNePaubYB+gCY69qlbWE6bJ/s1
QEpFoQV36SzE0AD10VTTogdgt3SrYlVym+LBqKiPvfIobJvlnVaMfWA+Cc9eC3/vvz9I20rsFG4h
zpr/6QVw6iStOZdgt6/nNJrAwH55DUXymK1qB5Tp7RnyZPlubL8o1s1SHXXUYpQ1EVgFNzuBopml
oOcYaEgsTpFdlFpudhhCRTmWdkFRLJMYvfwA9hGT2fA80V4Yc5TIVpCUFBDWNHe2FBh4IRZCJB/e
Y2cvhNktx7BkSd4wcjqfUtNND5h5DspnI9r+Ut0qIoK9EqnE7FWiWfmcyFQlADbrR6s/m7WghMI1
790WMbeSaY+G0sVQyCRop1C+znF42d64995uydgsZj30pCsrKLFVBWUCLzxrrO4luQqBYxUBl/x7
bJkR6MhJUADP8LJ0rmN6U4/NaZqmNK8KHYMmzXKCuY9W0AxloOfC6WeBZbBpzbnILMmitm5fK6NH
IVucQPtTupai4vAP6OtFitEAaueWFHT7pS0dIJfvcLikKxuNwVlYfU/O6q38ImPmuvMSIWGUSCq1
pp3UGcPYxVRhOmgokSdRFo9oQKXMGo/kgo0TmL7BuN0UFbIRD30Es/GX1PB15ayIGk9FIqiyO2X0
HAGmSqDM3LwA2nYjqquLRjW5Ofy99TMOQ04GS49TPOqBux4Tr76p/NbLI/Jz+jme2y/iZw7/QNvo
/9NNYMOxL+F4TjutotNMUnxtLzexHV4+UaLvMyZAvfxWK/h+Bwqv+TC0j5e//zcr9qYAs/OmVJig
wYUAGSlt/Sfm+v3SQ352RdmjCCT/E02Nr+D7iJhRc/1Qqpa23Mi0ekZ+VlujzlZOrfSJyah3Ipi3
4II6lj3aE47MtnjIKHhTflRFoFG8jUE7DLqTEPTbH+i+pbgFxXOKtp459czxztCeLm8M77jsv89s
fN8adjNl+H43RoZ2q8xA0BQUv7lJo70MZu/bJq20ToMMGTlYA3CAUpA9aZEeqgfUagTtntxoEvNQ
wCAFQgZwJ5m7L1eyuFASSHukIFS/2rQdmFpyXjwd4b7j6wKR9LSzz9qdRDbFt+k2snwGuqKSIkKv
kjn7Q0u8rDjEg/qZJ/ReFvMMVLQSYbkKWThJXvNjjHLMFkrX5J5WD9NQhCDGN7/fi6kxNp4aY6Xm
Da4FfXs2bK+dRH6B/t4Pa4chBEXGuC1e0Yw+NkCjNX1U0PEFBY7GVRmBlHN0x7PhdZHIKXC9EB15
+H9pjDqKvaRZESPPnB3JF80H/RE6jzdgUqouLtZPFYmA1uigY8lSP8KfypUEEEOC1VPMQ4liSlW5
cBVx83D5DHPV2sth7rylJqUqEwDg1sRrjiVonYrYI0+Tt3kU6K1/EqO08PwGZr9VWpLSdYU9ZdZi
TKkxQbX1ZL0A89+roxh05lF9HG46D8hr8yEORIE6VyjQcalEw/lQ+pA2Ek+gTuv9aSqCbXvq48Jd
M1F0SeNv1iStnRTGJbZz5+RSjNXs6mry+hRCRnPKvTrrjrXUfmvlJtDHUoCqwjtpFi53pJIweg4F
38ctYGiUUYlJ4USUk554GG//jJGAkQYyNPTQsUM/sUIK20kTHOXr4kypYuJjGmHczHT1sIscX9T0
xrdKMGi84sB+RM2dszgftwoaDc+Tnx6KUDY8028CckOhpFbLFaXIuOZhAJ8ZeAsAi2QfplWZOsS2
G3SnDhqCvj/l5alLBaXsv9EKXXwwQWTHXv+/iy+1oe+6zOlwIXtzACT1MF1eWwH68xLlD8W1qEuF
nt0P1mijDOc4DpAp2QR3aXSrvckolMqVnTyVFcYTXa3Ez3CBit3cb2SYRNRc3HXciWS85Jgtxa/a
rNJcd1og96dVhOHCs3aKdmIjikY72Qf30RlF6Rgt+qEJmMamJBhU0SwsT4udCPZWRj+mnQOGGM2K
GHhs4yKw9dJXE0vwmudd/hggBoE7WqLlDyO3qeygJzKH0c1SVXk5MR+3wbQDA7OQQW9Of/WqmghE
8kwCbVIIbSyUxqDje1eBmkejlxqQGqr4a7dkbhcHsvJdMjv3Ey7DVnGYUDHVQLFBdd/ZOsal1GLR
DSzhwVKA8lqC1Mz2l7v5hcLBNZGoV4m7ZTt5TGZEtTap12LImzfXnJ+LxZuUz9yVe52Y8FAmpiYp
mYmL6256ocng2rN9u3J7XztRv/SZbM9OHguJOm5jIoNCBH598cF57mbqlUUEd4dg3T7cHTKyjVMN
neTiYdlWV0OU0bSi4XWRFMYtFEXRz7GD3ekw5p3iks/6CD3u/9HodCYHopfgGFdKukFgej0mVz2A
UUoQFrlA/vWb+05oddzj9GZ1OnPfAze2nJAj7gEGBsKd2m2Ur7bijUBo+9RxQoeuBUQzBdMB74+T
U3SSQhKn98F0OKF+SFvXJE/bXKsBvp0CfDtRwMtX7U0i/f/uAHerms+zCYm5fD3GizvGL0X8pE8i
gDteyATOit+aMY4iKzqVdKbd+4Wuum11tpFSt84O0F1N5a8S833/cSUZR5GSzAazWIzr43YJKZ52
jchiKAEvr4ZDVFyLhue5t/5eQcZrZLGTxqaFhSx+UVtkfuyr8QEMJ750yk4W+KAE1TGRyNcM7G7v
in4DMiHVMTsiePKXJ11z1SNFl0d7L+CiZxJeXlX++bZR7jPxQEI38XtjIWCndZJBgvdtv9uPTv8/
WQQmwjfHNwnMSRs2bYinLUE2NXsAj3MnZQDHciWkOi9rwo0u8DT5f02YgzZh1rdE9RfvoS5UtMPm
eJe//zd78yaAOVd6haecuWJvlAdD8ZsjUEqO0mOt+PGtTpG8f4hePiKNmAPmaLECXA8I7KzvcXys
BsHei3aGPVDSSFInxYq1uHrX7Hu9HDQ8GueiFWyNyMiYg2Som923FhSR12tbueumF6MX6CLaHRaN
t28rZ5JyKCNHWYoSFR7EweRq1/m5xqR+Hoq8rGBzWMRcu9f0RSUw6yyzr+tmDAo5OV62uI/7Qy8M
MHpjisTG04b+f+cMVmvTlc5BQT6uOr9vO3/RI6lLw7UTwWV/3KD3khhL08p26jY6ze6UVZTpidtu
ZpDOisAOPq4ZFYNRNbxEMRT1uoc7hYxtlPRpgEJOegbIWi1qRuIu2K85c1CFq+yezKXczTFt5ELf
xIO0PuSyGdg9CY1GEHtRg33/PoMidIbAAc0NpquYYHwGteZWDDI2/5gcAPR5GEMpGiIRfDFnfJ7K
sejoFeakAQXw3gJ0fdPMsdeQoX/eXhzNU0/Tc3Ko0L04/wGCpam+Sv5REx53o3Zy1fdy5VGdpG3Q
0RxkZqdxABPrLML+4i/hm2rMxTNprdFYBJg7awlzy77Y49kavpG6d/HKTZynz0wrvF9MqvTO+qq8
StM6hVLFuTnTem8adT9lFNdS4fwFJ/sNWSqeugD6sYCozVxGQ2k341rDQNQu7ECUsbi5l9ZIu6wp
QFnVg9BSuDu2E8j4Cs0ilHsR7VzT87q65V/2CcloxCtoGSKB/QLTEcoUiWScRiZZxWr00LE3Gy92
MByR+pcdICet/34ZmRtqzkg/ge8aRuIt4RaSL9uRwum2/hzOfv9jdYn77/36e5HMXbUQuUsxdopS
YlUakRYjt9l0fXBZMcHSsdjQVj7lpd7D3+byrVV9GRtBK8DH0PydEuxQaFXGShWn6B8cDeD2dXjG
y3qoK0+DmofKqvudaFCMe4G8mR/L4F1PsdOVDRQaq9VtJYAGSksgGf+65vJeLcZnVKlBxmTE3oAa
IUA299DDSxhaKClxaC+iWJw6uQ9OfqcT3cSdv5CHYc30CYuYPmrwuiBuQUEpA5uyV/ri2RKRSTAe
Yy7UhOLRorqcI2wpvXYT0WuLJDAuwpKLUdEpTsRAyKFSpKhao8tmzQnC3m8Q4xIaPZHnxoEISXHT
mwGVKopwprvV5imPqivmCBI5WofxEHbSaOm0UkvvXPSuUrr6MkqOjf3KOZaKsT7p7Mglq2D8g6R0
1janUBEF2iwolBbYapo3pGXtrt3mam27HGZAcKBdAKe7FdYCL1slgsP3VtmvZJ5jykazvMDR2yfK
J1Q+tzWAdKZrsb50x/5e3Q8Ts6Zc64lhYX3zrj2o8U2Wfl10C+Sr15twcpYe30uymKhjm0y5mCYs
bZed1xUjKDSGd7wmPxWAUH0tdf77ia69wSIr/X41taLM1JECTzptHM1KF6pWcuugH2ybDoKzIdo4
xp04KRhWJhXaoVGePk8okF35PIYLSA7E+8Y/7GhSpu2VusUOh1eg1eoNC9JWRFSY4naV+XhZIW6w
rb5JYE5eUVcoQU4AuTFRO7saS6NxpTW9zWIr3LJM9IQU6cMcu8pB32aNkTjQm3XW8yC3mTcYui7y
+QIxJnO6AH+QGzkFTKTuRPOMZzqAgmj7y3ZKgYeEbkcSiBLgIplMkG+OsWaMGoKcBaB6bt3nI3iR
YkHEIdgtkzlbcm9pm7xBiFPH0bo03lLWZ0dpvmqx7F82DL7L+G0YJnOmZlNeltGCKHnUfasC6Fd9
RLOl5xSb16yCSIcfeLwJo4u7u6TVdpWlMoFdzB2m78qTtCb+uL5c1ki0eMzdrKXNnBc1NBp6zAIX
TwALdUfnmzTfXZYjUoa5oWWlMaWarlxaoXfYiEj8pZfDyzJep5k+etm3FWPu6C1bC0vJYeJIk7T5
wXjO/tAO3RN5NN12cuuv8oirs3NzP/WFuLt8H4i6mWaC7/RDXbO25rVeEFj5yi16vmk9GuR0h1WD
xBLyRCfrb+KRN3mM1atx2w95C3nZuTouXyncOlLGQfIj8f7JIBnfTt7EMZY/FKOuoGMPLjEfvxKQ
EutLfqsuuR93aXR5G7mmAhALAJnRTAQLLqKQduuLdsZolzGNcMH11ZIYf5nmLIJt5HR+44p8k8S+
VfJk0LLCgST97tezuTuABfT1OhZuGNcV7mQxrrDrLTwiJsgiqhnoNXEVIkrd8CNGDYVUtJSoIPdl
7D9WqzF3dMwXOu2xQhKX9iQqf9qJXx5lvwxFs2r8jXoTx1yTk2k2Q+9A3IS4fsjvJ6DeD9XTZWsQ
KsVcj/I056ZaQkpcvIKUxj5itAeAB4SqKw4uuHau2YCaA5wnOj0Yf9gZIAKSF6A6zustcb5qwCCP
tYOqCnoI+Uv3JoZxh7Zcd1VuYr4ha5XmD3uoW3eTYv1FkjMRWatIFGMUWSvbbblBo3X8Vo73UvN9
mASxBd+237RhDKFIiSNvAGsCHNDmDXrm5cgFCcyAfuODb9cx9mQZOroS2KG+KZum2LKRAJ09SkRA
U0CLApoXV7+dffmc4QU2Xi1/5I8/tD8Eornvop1o5iJuMC7XqJQRcQnrvyiMS3GlnbZr8RQP39Z3
khjrG5yib0oLknCm/OrH/M0+YqiL3McumAqvRYwuXMvYSWOMEOgIeYuJAzyA8pMNPA4VJK7k8fLi
cc/TTgZjfYlka8OwQYZCdLeTKld2Tkl23xWCOIZrgjs5jAka0tSijYnukfHSmrk7iyBRRYvFuKHF
cewkI3gtFuZ0n1oPmmP9scyyyMzpPfr3Zm6yb2CAdCdWRy0gO3YOJtKVA1D2PPKX7biJN9+KHR4/
EYk3ExpiFGAGsZDTZdxaCskQZpaufa2eXml8geAzeSaAoGnwIsbw4a/lm0gmdmmGzdYByEpTajdl
jkL3VSL5l+2Obw9vIph4JR+doVM2PBJNDKBP/X0qIqbjFzB268Z4hVlCEi2m6YP4f8ljc8Rgi5/U
ngq+9ClIPPNWAcyXdDQFeUKRXoyHqDQMvf/KTBeHUT0rIrqlvzEHAKnTabiPnWxr1U+Jgjl+fwon
f8YUq9d6zs0YAgM/2K6tEzjQPBHcFz+Y1X8LZXvbxqGPrYm8Wr0EFvEjwG48JVJO0h0oTU7iCSHO
FC0iv51AJhpTSD+YTgeB8Z9/mrD59BRN7hyaL6CgRVQhysXwDf5NP8bgcydV0LEHcRvAZyTTco1t
jdZRBJgoEsMYfdwCcmICfa/fKm3QLY9qUbtDR0Q+iu/T37RhLL/LByMtdJgIpoVqQCH8BPC1T0L1
SxwuHtKC5rOKN5YY5l/hxgCAm8QEDBqLP6DOGmNuwQlDP6318Yxskkgugbpd+TbYfIefyoncL49z
fPpnyQx6VX1wzTvpzBUDdJ94bjO4FKtd/sqaNOyURfcrOf65DFJ6cCbt62Ufxg8HdhKZO0dzms1E
ChhWKke0KYOEeOIRT36hEHLidkX++/m3PIu9fNQuG5Jsxsa2hhsjj+KX9w2IPGx//EO7LtzCxBv6
nzE48J9iO9HMgSyctELvHVRVI9rEWEZNAMo3HMbc7w+Xl5V7SkDFqaPKjQuWxZ93tAbVb8Aaoa36
3knDQY4Gcrwsgm8qbyKYyEpNkrotDJAm9XN/vWoPMSldRblPnNnTx82/LIxawUe7fBPGhFh1iYY/
tYM+MviFKIlDepQi9fBfl40x/wFPsLwDeodfSFPQd382TeZuKAtcVuZvbP5NG8bmpaocWn2GNoB9
PaoevX6Ib5/XEPfpnagiKpLGssiYQ9baZkw3KlCRMMLy0UpY/NA8Kq03RKI1FMpjzHyd81xebciT
T3nvjtF0oNRTdC6b8l+Ieu0Fls4SzEi90Wo5kAj8Rj3Hw8ukfs3t+8v7JTA+tskuJaRHZxp6HaQ4
HADeJYdNVbvKChpAlEsTkkRpLThc3BDo7fxazPVj1YkyADUUj6T2joyH1hKSGXIffDsJdF13mdeq
MGWS5li37NggkbcckiPYwSKkXwXWLlKF8RO6M5s5iFphftP3YbjXSwFAmOj7jGuolilHrg7f3xTa
Aay5VlVGlw1A4Oosxi3URldMGz1BavVjmiLZ+VFN39bhKhnDy4KEZ4fxDMWYD9WWQVIOiinpebwe
rtKjdiIH2ubifL0sTWDXbM+dPpqwMRlGpuaON6pZZFnfqsnxB732p2yO5jr9OW13l4UKzivb5JVp
RNcKExpKIGdq5nBdb8byM7maN9u21fe2jf8AQmaFjMVovYmUfpF95omyk8BEofUo5UVBqQ/l9saa
vvWV4PwLLM5mzn++bv2sdfh+YdS+TUB2gVlEU/EcdUEziCU4oiKzY/udCqtblpXee3RACjfE66S3
ca2dKiDtiAgQRboxDmHKC0mZNwiz0+c2flLHYN5O2vZnrq0ivQS+waY/Zefk9DLVbauEKB3IDLdx
RAxPAUa1FQDu8WWz/eIgHvvnv7swD4jmOBmg6izYo74ZoFSjDm+7xdtkCxGw4O0g3U+lO4FFvAG3
lhBSTSiUMZiKmI3Z5a8hxRauQeUveF5KwS8W8eYfcJjybQbABoC3Qlb0w0STlKZ2YeooRFkPwNcF
yKnkbTdouUJIAZYrQccm12vshDEnujbXabErdFJq/fpsr3I4lOu9VsT+J5zTTgxzrFVIKOIOYrZx
djtyzkHtFr9cliFcOGar0KYwdk4DIQ54GPVguaquNs9G6gtQdELQJH6uY6cSc89LalZQhipaQ0uB
y+4b5/w0uUawEYzJukDqjtAGE0n/cb+YM07kZswNE1L7NjvKku3qen4GiIjogNMN+fAu2GnHHPBt
SROQVGEtu+cCTHxVSHzUt/BEr25kDLuJqkH8vUNzMhp6LQyHs6GgjSmFWR1wttE5bAL1isbSukso
5BW9oYUVVxorf9BvJ4+xFeAbJUbR2ihsnNAbhUNdHdDR6Mn/AB2ZGw3sRDGGUidSNwNXDjlS9U4z
f2bSQ12Hmnk1LIBFCNM5unwM6C+/pBljISB8H52CvlCrtLvr2+YhnYUxLvUKl2Qw1jFleppr9NWI
WrnlDsC9iv0XIPC+lquFCTCRRkyUSBzdJIMMafZq5G6qKjetuogCRK4j3O0SEyAm9riaOQ3bpcQn
Na60X8h4zjUgqaafxolWxlMhKAI/efkmlg0VN3UxNRmPcMDuLx0Gw1tgKqXH9fkXhgU5CUv/gsVk
w8RhbZMsG7GY40mN5PygeiAVuaaw+x1ojEKKUf+5h/JOSeaSUbam7p0FMsm5wPxWjw5z45oiTfyT
5gaRgsxVU5UWAUkghKmb5OZr5xbbZ3prdurQX7ALfpwq6buExpBxkYRm8lxrQFafBMeYXyLYSWHc
RgH2+XpWoAdO8rGXD+pj4dde7plnDIl4JpKzN07r5sJOTtH6Mf5j1VBVJhPkGmXmGUqggtzssofi
HjVQqKuUas7C4Pv79StyuXaSFO08S298rdv1Ni+0Z7S/CB4r/DtlJ4cxuxboVx28BXJ1lj+d6Vxk
7sGBYFAyoKOzojtMpBZjeNpESa4oSW7W/B9pV7YcN64sv4gRJMH1lVsv6tZieX9h2OMx933n19+E
z50RBfN0zdG8KUIRzC6gUCgAVZnRH2wxHDZ1EwRY//f2Nzw/bMwS3K9J1E5GeSbMitDEKiH5jYlL
zl0X2CAIrgdRo8joMgxcBXqq8CwNxCGMGinRxYqqLaCWhIDeXrLC0YyTFhI+tm8C+D04VRSa9YUd
Ks3SAcVpGKQJ1TK2dGERsWHs7uogfPkLQNiUomGsR+MXQP2oQjUNetKOnj5pysdQbh1bxw34TEzL
f3HoF0xhj+J9xcPMYFTjWwfF49xRps+etKAIbI/iYNk/+bxYKG5Nst1Ycmb9QstPKFe0ztnZ9s3r
gNZ91Dnx2E2mZXxJ/pZYWDbU6BTeDieyluSDvGRpgvfklf3swzN6sw3cl0Q45engujSuOjoyx/mc
SeODHRMXKNzrbmELXpnZqmysFrCjWnue4jJYkvt2HpwyI4tCdrPPjZmCd+Zdl6m5zqHu+UklPGnP
6MZEFUrkUeQiu2sNcmsgqtdAvfArAdlsVm2zFLPSYa0p4Zlpx9T4HP7vBJsISBsIISDJ05yEoQaI
Ns5aNwNNvJP25JXD7vRsUISg1E/SMoycmBsPhy1zpcFBnf/q8QO56Y/FoYJA+Ofol2wQ9QK7G0w2
0IJnSLGqL1IJaFn9AgLRjlKx2I0lm+8L7pDU7dyizxQ7h5WEflTJzxlYEVYDol/pdG9z6emcKQ9q
xtw37MQbYCGIZSnIay3ciHNu5mat/KxcT03j/zsQIWoly2JYCQdh4Jzp7cxRjTxoFuJgvB8cX2wR
CffxWNbFA98WlWfr638ePOu7WYdiVuW9sTh9gybkMDKI6OdBwwoOyyhIIXsj9d9vD9v+BcMGQkhf
oqxTrUWFQdIRLh9e60t9WiHREZ6iCysOICdErk4lMfuuDokJVCGD8Vw8HuSLuppRgqvrVVIf+yy8
oNLQu23YfkR6gRDs0ua+VkZd4w/T9hGc0T4ulR8Xu32Tb7/ACOlYNMtd0kWwZExlZ54apzXBRVgQ
Z4H9AxyO738NmBD8Wlnr9KgHTBqeUchzF56mR/khzx3rIXnsDxIeHG4P334cfAEU4mAqWSi6XwE4
rFe7/jKiLK4qxqCMftzG2X9V31gmRL0+qTNb5s3OnZ+/L/z5WPvZP3zB5wHut613AyUEwAaEqJE+
ACrH24WM6oEEUq3yqDjTcqdSAlmUiwtBL7bHrFn5jLXGQVqPevimNG1jjRDw1loyZnPknvc5fqwD
nK4hvjVAB8mpoKFHPQPyn3tj7MQ69JQ1aZzNGLtIq656ea1n9WDVEYqpfwwh1G/C9vm2YxDrV2yi
XTWmrcsC88rwqiqBOj2HOrGqdqYIaTtvhpBRqPOb8kyfrUstl7Ap1kMnr+Pjgrus21bspbevMAQ3
GGql1guJ7xcP0bfpP+pHeHlE73v7HymEKPjfOfnMV5CCY8yzIsWrCcg8BjHqZxa5SfL+35klboOT
XURVVOHidjp3P/tLPjqqn/n9sY7dibnxsXmOAooCmpgukY5Bjm1rnEu+U4VnewiqN+Sw23EThWZC
ZRi1tMP3K2h8jMaPikluaxIJxI5bq+BchaC3rUDUVyzejxWzLUBuDg6jyg7kvHW6JH1vLSuxLe3l
Ka9wfgursd2nUjeARX35qQfK0fKiU/xt9YugPFDSDntB/BWaEFlnSCnV2QqrmsU1ztWZE7zZo2cf
cr88UMxQ1BAKS0rNG3PNJg7WJrOLPvv0EMW4hUvz7kS4+c4J6pVdwlJSwykeQFY24PVlRhUfvxpT
H/WD4v8DIvqdio4tllhgGq4zpHg1YCmN9nOuIFrfMTcdf0gJv47W06Ms9/4CPlvIQXm37dxdWSrE
cg2oS+i/qRGpapWUmY1OpmwOS1/Xld7R5TEldqxdFIazIWiiZGiMCcmsUqLatcfrGYiNT2l3LzPi
+3tJElS4XwCElI/NjZS2BnwejcTnGVdxkr8whx0UFwe2D1GwPt4etv1FtgEUkr9cq/sYd7+w6BCe
Mxyws0MzOSFXZ/OX40SVl+w6/gaOD/DmkK1KiVkVNexDlaen2XFgmYaPNj8i9dufJxBrapxk8zfJ
qMaMcsPOCoSOuoISm+6sb0guccsBXW5Vty3T0gRPwDm36/VmHby4Nz3OVyHlfpp0d0k3e7enaCfl
e4UkuERdt2PdrsvgMWY4c4xhS5CmV4lT1Oi2fNMEbewS/KG0miTPzHnwxsY6Tq3kWIl1guaNf9uo
XT/YwAh+YKToaLMjDJ/dNY7Knq3q/UBpde86wQaD/4aNr1l1aMXygoFr1fnahbZrMoqabq+W99Xk
CHtUp45muvQTMLCAtPOsOmPvT4fqYJyik/20xF59nxZO6qNblLi1p/xC2LCmodLNeObmSV/N4WD2
sdNOX2f7wnqivo2aLGG3SsY6kVobSOqSIRjFS+dk0feGUpPYO8er4H02TJACmAjkwpoapmaOR5kh
huOB1L3yivfOle4P6knKPVA0utKJ4lnd8xGIeioG5882ftP5siq7LnQZfphIS7CAeaNn3RvWLy5p
ZYZrAgNrVLBqgk6ZGiWA4K173fw0t3cFiNabCdeY49PtZbX3FqYqEPqw0XehgdxdAAMFWBNbaJqB
THjRuOGhD6H+ux77o3wyr6DfTZzhfVn58pEqj9nNnxQds8egz4tnBMEd9UW3y7y2cZbLgctry3Uf
cZ1LpUkehbZztIeZL2CCR0KarZSKEI/BDG/pvfzYZaOrQKSBWGJ7jr+FEXInTZ9VqZsAU6aXMH1U
7HtTIZLp3dPVBkN8PJjVvM6mFRgokP8MWo9z/Kx+4Sz8s686EKEejpRVu3v+FlJ0EnSWaIkESOu6
4lIdL+luuXgznpl5sZ1VEguAxBN2sEROcbcewynTk/aT6yfIzyByQLnRfP0HTUd8hxKO+ehawRrg
JOHyb6I3KGBVR2YmA1hel3NVQAkdOe/BdFPl8M9uOPft2yDyILPZaKoMJTmTnGGFL0fOz7seo2se
u+XPBdJLWUAxcex65QZO2NdmyVwrWeUGKj+70iuLPxcqZpEmCfvaihNJyEJgRB9Rs8V5FmLULE62
E/5igqMuU/dXwcYmIXqUfVE1kKSGTQF/56kOSuqijMqLHnUXx72rftKoDI60UQgishQaBagJcFqx
f9VRWZ7uz2fDkT3tSFNJ7O40BtgCQOnHLKhKvnaS2NbVYQT5mFekRwvpdkNs0tT3xUU2aKlkrPh+
0wWhfqlH4vv7Xvfy+4XEENLuks5WLGKGvt/Bqp1c6fyemhTKCmEpSabM65f4/pWek+WgvaU1BNHh
xQxh8YC6AeJ2EYbJuk4+iIZQo8oO5oE/h9FKLrvHuS2asIwkc6lYN8Oc2utaxzhjGQXqlzBofftg
3dGcstQkCctoUbBfGTbwSutbX3eHfkF8sGX3dpZBTZKwcMq50Gq5Bkqkfskhrdjk/9LXhH13NcxS
KhkAmh79O0xCY341vWd6/L/X0G+dQbwRDqvCHlcGZzCU6jq06qHLvt0eqt0J4XeZ0HkwkdeKlqhq
GeKEzWPMw9rfS+mnMP7fSS5w7/s3hKipOKiDqZkVQmeVGF9DM77vrLF3Go15t03Zd+YNkBjB1kmG
PjaArK+Dz+kMs8P8zvw6gn4sPg/O+nwbjxg6UUSxTZR1mHMMHcMJG2XzaaYcCr0gbgooFCGszQnD
s+4MlE4u8ZBsOGEJtcaEcOjdfNVSGap2ZWTHuoCSa3ZjFhruI+byoVNWp9cepEVywoiUWeVh/rfs
Z4MkBNApLJc+V4C0/sGgmQaG+1N9bP3mZNxNR4qukTKLD+4m8cm7sNGKuQRYLjtr/Umxn/XyklPE
6btztLFJiKJWPrKhLipcFlS1M4G8uEo8dL8QnsBj462RE2JnZocMWTFGLlxOqjE6AxCy9RFE0Ib1
/rZrU+MmBNAijqK2sjBuY/q1iBNHk2dnqb3eIM4vFI4QffqZaXXJYJJcxBDABcv4gemo3JYiYux2
d4SXGfqN9Q4qRFOcA8gyrMcysc6WmRObDjE94jHaipNwKStAaCgE19f1AGWR61xNB9Y2QQ7tq9tT
tJ8dbkziC23j2wNeP+wiBN507i/sKN0neCn6ozmBuMBLr2ru38YjfFzkvBvHRav6BXB9elmbwyQF
7XS8DbHrDbYKIS9USqNiTHDwtqukSYs42Zd8yDKPRZOzqkGVfb4Ns3sHgWcAUH6hq0PVxZkKo0FZ
mAFTEqQ8h7KA4KDhJn5/l6GG0TU+x/f/rJ55d8q2wMKUGYsRKvWYo6NdsxNH0VS/k9mpWlpPSeo/
i2xym1jy1yS+02Ucy4b2exNSjZp787j9DUKkX2O8PCgRjF9ZDDWi42J8D3Vix9/dibcgQpCPUNVg
GTxUrQ8oeGE5FG+Yl4K2oO0uclCCDZR6sCInldu9WQ5NHcVLEWJsJ7e9lDbu5yY/docPIQ5N+jX9
pn3m3GdUus4DoRiTt4YKkT9VYpbr/B6/WwucBzx1OoQM0rzNZwv1D+l4uu26eytkCyesELD/o8w8
QVwGa/dRL67Z3LgzF7SgeHMoIGEDGCHFZpoGRjOSoWKgnhKQJyo/JeP5tj17YXlrjxD/I61d+pjb
s+SoiErSi2pSRRXUohN7+5NO6yXGEw71kN1zL8Sx/Q/9wEWx4JrExkkYZAopKGtru0MOiBti6dNq
f4rUN0RhFS2TMuj9bK6U9trLMyuO0lrjNznrsbWCNTvHERGF9wPEC4Qw9UY1anLJbx0qtfOl8avR
Kw75jrg7TnilZLZmQjdKJN9IC0VnZQz/sovAmO6aN71TqhsAYWGaS6Tmw4qBGiGkxNXGLW994qKo
DHpUzZGUNdpdMBs8YWJWrZ5qfQQee158zV1mByU87wzH+sUj2X+EuzmRZ1KyJrv3Uls7hdlauuL/
r/Y6fwa/A0pElGPmrgf583CJUNldHqjKbmrqhDWbwz+GKYGli3KQpoumETFu1/9eRlJcr1ldjxar
8P1Yc+0hQe/FUXpD97uqqgZ6L5hh4zFbmK1hNKpY0hrYYF1U3WfS4XZc2/WGzfeFWamtLEsLC99n
3WdFO4L3CdUFP62WYnraxWF4RbEZRDt1UXotlHU5rfQGzzbG5zazHanrcRtx7M2Pt+3ZnZMNDv8d
m81V0u0iyTTg4GYX1L16YILtmI1FcBuGMkeYFr0tegmiayhZ1S05MEfXLs+4KmuOaDh+Qx+zqm5M
EqYom8wqs1uYVAyDaypN7TTJcIQEJVEAtz900EcBG7CBOxYh3zL0tZHLEi9rswX5qfM4vGNUxN7f
4tBj/hcGX7Kb6bGmMTZmhdvyE2dCzipfHZYvNSRFIA1eBEVHnT32Jwriz1BIltFbLBiVLV1k4bCD
iXoYvfBQBpEzf7LfoeHxwgtBsgDBrnSo9/LdodRk9BWrhqbhfPPazH7UVXuogYpV1XZ34foI1ck3
eCBUig1sTRa2V8EDx0yxzNgcYFhRnXXFTeWDVKxuCLmD20C7b8nqBknwP02BCDlu9jifxBoo6Hj4
/8BdMTf/aP8qbtFPNcV1vBu8QZaP3AFFK+z3rpwsHkJ9gjeittRoJa+1iBHkv/u3jHiDIISKUUqj
YtKAkDW5O8qPsnKn3Bdx6Rj6j7oiAsZ/GcUXe8T5iup81bKR84Vx7kX5IyqEoAi0fF4C8Dc7IyqS
qB5YagiFiZvALWLpESCr6hG8YSwkcuL9LV1XZBBxWrpt/jpcbVbzYOPg23H65hIv45+1s+x3kCGX
3PAY9gf9LCNxpWziw/TbpG0ghQAia4VsdQOClFLIcXPsRj01jnO3rt8S9N42TqwX7HnGLybmbx8X
NAGwEjXC4qVCNDEm2VUGUxMkStI50d4tyWOhXmLp4+31tjtrKLv7C0mwkBldWuQykArcNPWqn85v
uahVNwg8em2mLcRxKYS0AuoLBs2v62NpV3cyKsVv27EbAzcowvLqNaPWrSzHjo/WPav/3kwNJAeI
FGz//G4gPkAx00TriLCs7LIN43pFpDWu/Cads8+abnICbS84HGhloP0NbIMnriklywZFAp7EfBOk
jifzV8auLo8mDmo0xeHuKG7whJ1ECZli4V4YD0Q5pNkSl82ls1AEmQSIWL+tyHPVQ48NVQzZKWwf
pPhsJ/5tb9j16hc7xHJtrej0JbFhhwn6f+teoeLr/vc1E+sGj8LY+177NJOaHlqtKfxg+GCunmJ8
vv3794fo5fvCvEeqDeEWDReXfZg7c+JP2P1aiojqv3jXC4ow20amhW3KYIXd+vwiissTZ5Mznkd/
udDd48SgiY92MYRIkjoCHPq7z1Le33fTm85Ixt8WiY0bRgNWyy5CrJH1O208dubJpq6aiKkR9c6U
DFJXcYGpqcuHtDEcqXL7mCru5dchv+07GzuEPBI1bfkklxgqvn3zkqww4N2zrYsSLSpn5d+6hSXs
AIadp6y0uC9/nWJcSHJWkMzNf45IEyD7Tr91U35n8yHe7AgQax3zNcUs5blbnrRfKvOGDOYdy0F1
+7GWiL2B+/EtC4W9wZLreBpsWDidf3V43xeX+Jie35SGbyZNCApzOpbJypcTHocW9S5a7rWVeBfa
twRNzjjS6rilF/yCmeE6WQZ2OfXAS/Xg4UFz0kgu0/2V+gIjuMRUad0o1wWno/m65rEzdUQyvJvf
QD/iLzsED6iyIsplBjtCVrtq5yzTWdcnr43cpiPW0q4tpi5b4OtVoaYrBDktYixuCqRwUI92uujd
GhNPxLsB4QVADGuSoS6yqSMt1drE7cP1kCXhnV0TZlAowgVqzuKq6ngh6hrVbg+JlLTCI+fzG7ad
jSnCO8wiMyka+Zm8Vy6x0QWJah7ytzR8qJucWph7EFTPdabiUI423Ae5Su+n6edtM3anfIMgrHfo
ZkdKssKMZSlb3wQP/ROY8KG+8hYYVOsqCloJkAi8DmNlhRbBlQFmXNCFfZdTAlf7TzeQMvsLQJiO
vCztLq5wFB4D4yn8Kh9U3akRL+fjeuhsx4h8kNlBlows6tvdfjbAQphJmymKpxzA2iF95EpN45m/
n3LhJGr72Z+rv88fYp2Nmkp6PdvYC5Y+cSvtD4N6idrfbV5OBmKZTVW3oNsAG5onP7WX9EsONgXd
T2Jv8ipk0OzHbafYXacbNMEp2kjqW5lnhuAOdVXwu7XfO5mofiJNEhyjCwsotc8wqVicvsLFFt8K
5OcItyWo2qYfESmjBH/IujXVChWTpLTHujwZ03PMCJsoCO4nm5xAmQc1R2KAO6yReXIZO+jT8dX1
0+3Z2S123xxGdSH4lHC2KTQBM7mjl9xxni4kA3eyA97JI4FFuLYuhKF8xSLqW2xyCrgZr0pzXXxc
QKI7EczPYf2er11ar4QaRyEJibUYsdWEa7DpE7OcXnlvUb0zlF3C4SQsqmouZEC0Ecjx6lB7Ck3J
JQaPu/BvOdtmHQnbdhaVpVzFAMHG/Qfz1qPmZScFXIngoSDFx3bTkRcwsQomjq1WzUJ4RVctTht+
6dCbb6+fI/tblT79O8PEIos0Vdt6wukHtIy8YLpADT9eLQNOvkd3zu9fWGwsEyJFMue2FPG5mp6s
64CLF3RKI5y7ufTI/Y9O7nf8D7Rnpg7SKJOBAlpwjjaq4hWqoOgThLg7LorD5KtKkclQGIJvrOtU
reYcoooCN0p2dDGyCnp7tkPMFAGjyK9DUpRPi9EWMGXCKaX7ZriKE3vRhz9mV0d9TMBlEhcqp9gL
7QyP2GCGQtcRihaE9WspWgwKSICm4ELRL+vROMnP0tfJ412dGsUgsnOeeIUmzFZSd104ghjS01BX
k9uoBYUArjH4Vunb3TsdesYlERV3B3Vjnzh3eVWB7dJEYUj5I2ou0I9dW2Ir2VnNW6PE+yXIo62S
Hhl4xCyq+8z+0DReFXmqaTphGHmEk+zEqVdgwn6PnuLYiBnAoA/K9+E4iNIDGID4/Vx81pnTp5Rf
7mRnryCFNV0lPY7rOiAjqEADsjpYP3Q/fqe79J0N5Y+qsPUni9G0oQ2w+JTc87L76LCeJw9vWXB/
ioWKRBOyAN1WrEQZ4R3N4nM+wzgw/cZ2el8NrLv6QF3v7+xkr0aSO+sm6VjqHPq7GeDklAV4ZT0N
E9Xzw1eQsI+9ghCSgKlObTWW+PiBM2+ModUxwh7puISTky9fh+b5XzqkEECSDqSWWQ3AOUf7zwDa
WtNH/TXKy+CQ5FGB//xb5gkBxEgWlqwLRrBEr3a3ekX0ZKClT7P+XdhQhbAhRxATkisEKhXvExGq
87QfY0bEDSI0iSQIRjeHlZQBwx4/NQbG70+WEfceFIQQLVpUXjYpw3ApmnS1w8SdpM5pOp24Jtrb
9rdex4QQkWas1msJONNZO7df0FCKFyynQS8LTgi8V7BbiEBILCWRud6q2rZOSgyeAv8OY9Op1p+3
PZsI60yIDWZeTsbSwbHz/JKAksy03k/2tcktp6H6piljhLgQqU2VoX2Ul9qwBx0EdSA8IqI45QlC
XDALM8qGHhBJJN1X6+hC2fKYG/q/hBGiQWGqjVRYOorWpm9pcx7z0NFD6s2eskUIAhF6GsFszud+
ydwBmWZ1tVvi/ouaEiEArOq4RCwERl8f4y7II6IchVoympDtKWGV9loOgPSSfZN9diwOhqc9/JIG
9qTTG+49titU7PdGNNPqxcIKNeRTqpwtqtCPGC9NiABF3dbWiIoNbwZ7S13mLsup5JGCEFIDI06T
LLEBEauQgfluxF9uL3jCrTSOv9mdNSWX2rXjJhTTuyytzg2K9612oo6afGZv7GFi7UcWr5apD5j5
zo8fOQuc/ABpUVCVUjfFRC6gCWu+1tA+kid8nUDstdQe0u6KxszDan+s43dd9v728FHTIyx9IwNP
eM6np5fOw3wvU4qvezUmr1xYWPZDU+WVVQGg/Zx80z//kiKDyuH0ZUQvbt45lTdBcfi2UVSGKN4X
JtU8mHkKUO0QHacrJ7ye3e6i4ThWusrpNhoxhOLVIbRLICJfAqzovmfFlz7zb3+f8HBdSAf0KUGv
3Irvr2l+jovGkSU88MXUXkMkaWJDXiyzzKx4kqaBH3KaV780fyba6DfDG8rjty4hvk+tSsXsbgZS
huKYLAqG/qFHJYFlP/27gRNCQzbZUrEUyAXKxgOHcQQdIOqihpob/v9N9GFja41ag8UKLrNrNFUu
uEjO9th6ty2h9h3xlhAKusj/JgzZyEXp+QlLf4ea7EOYBf+s24YyTIgLuHcIJ73nc9SZ7tTpwVCr
vl6qhGHU2hGig2LNWsj42tHzIB/u8zco/b5yNSEhqIZy0KoR86NW90N6SOzj7Ykhfr94JxiFharW
fJiM3vhahvO7ZaCk5/dIiLY2iHeBKt4mm9gARjy4keUOfn9ZPsa4Zyq4hvqTrjuW5jMctSWSU5My
T8gP5LBLe8XCCpoKb0julPTfnXTECrYxq/q2WzA9Zmo+gVk2yOzoIZepNIpaPga3c7NMqxEHQyvB
EEKL8AJfhr7n9CW7SAfjbjiap4FIFqhhE6LCYrVzZ/FQOsmFL0Ugbidpw4j1aQhZAqrZ+9Au+QFe
hXpw04WOAnXuJSxK4mxAbAuGEAhAB6UnE08QSvajT+5H62rnqztTMgIUjBAIGBuMprHhCXk2OsWQ
ORFu13njbKhR7XVEJmcIMWHO0pUtBSzqVXCBRiezPPO/Su2U4sCY5dcQZKG5/eftSEFMmNiYASYq
c8gqTFir98+VDvGNujjliXG4DbPrepqCS3UQU2i/taJLtRYWJt7nPTX5hJb3BJX5twF2J2oDICwl
NS3rIc9SCGJULJgLNFInj9Fc+7FOFWvur9oNlLCMkm4olUVLRtRR5ifOSBB65V0J2hjOEZp+oKIE
NXTCkhpWWWlDI8aLH5Nrt5XGn6bE3pIrbkwSVlOtD/G4SMAo1hnZvW0wRx3Jswo/U/12VtmgCItJ
w3nISKFZ6umDg07t6KjfxajrnhRPtX8VT8UHsoWLbwW3MIVVleoWzt0VLBs/lycddK6Sm9/pB+ms
QgqeUm8ipkrcdldpaVotAZieFy4Eep1ZpWI4H6Mb9oi77lxOE8j6MYZKlJzndPqSMrt1pgQFNdZ6
mSbzQSpl7/ba2j8soZRD09G+jEYNIdVvl1jv1yaHMmvsoDKgule81MPUHaKLfkBgHC45yDjISo7d
2LSBFbZ5sGQYjaRmgD12fme5bejEUOgMvRH0wt78M3lkYMl921p4MVa4GWitSE51tB94S9xCMuZ9
3f24PZyUWdyLNrt+HpdSHUH73TNDA2TMpZsoEAoyiVPGfn62GT0hTGnwgzyZYQd0xNqgKTwWlAHq
Pe/kEzvgLrVRHROrgGtTk08h+wvhZQyFmNVIoAiPVkTjyS1wH5X5sVd+6gKcFdFI1F9tT3t3e0xJ
a4UIZulKZUbaL8TJz3+UXvM1DhKeiR4sp76vggRa85PsUEt+f995sVSIaehhU+quwNIojDsU1zoy
FM20DAT5xP5GOY0Qx5ZVyoyuxGzG0tcqO6U4mC66f3sQCVvEN4TSnJgd18Cwe9sx9XeF/Q6UqS7y
39s4hHcwIZw0aqVOYEkGjlp86EbjHGoakeru9dugD/DveREfEdqptewCSZunPeXvm3f89ZsrVhq5
q7i8Sxx3isQeSkIKgWNQw9UO7V8uiLUd5MH4Pe6d+mh+5ewI0qmoPKpgixpJIZRAVggZfQIroy6w
h49T+3x7pkibhCAyzQpueHgwVA/5EqSPeJI76X7bghx6/tmhrI6+aKRsEmLHYGtrm3NPT2Z2Wdo5
KKt/uZjETmElslgZMcyUkU9BGtrvJa36YPRUowWPOb/v1S8+KMSGMUyqWCsBk8Sqw5JvvRnoHShJ
OqefqBeA/TznBUuID5PV9nVqAav1OOF66UW+8Vj7+nk8RAEloE4YJj43LFWiR+WAHSxdmJcZjynY
Mdr1Y6pozqLYRLSgwIRoYc42ahItJFVzokGgO2KPo1R9sKwSvco4jBVGQ8SO/RTr76EUXx/MEiVo
LIQDrjhwmZZnNUGLYpbKjwvMHMlTStknhI0pnQYTJ8sRJAOr+qf1pLmxG/mgrLmY17x6RCPzr+5b
3BBTJwsKWYgeUlKZRlkBuRyG48LmU9IMbtpK59pgp7hLiC2MCibiW4UM6Wy7tuA21c90dLpvGvh5
JD865Y0rPf26LyS1aYltU3y1YNPCdFDNY6WDpSGuHbsGQ79FvVgTIUvjA73J6MK1HntLwuLTvmKl
F/e89qM+qs84Ev7kh8J/UBtHrHdNiC2Tkdcgf8ZYjp+5CrmC0hbOKIlOq39Q57xXzL3dTcWHi7GZ
raid+IJPLwpzZeis8/205lUh7nrGKecvHyVTScJQ8RmjjtokMRTMoNqC9AOUWD679v66QMwY1cJk
NSXhMOKrxlRISm7LgLPWa47bEOX9OhPxhYLgFm+8peoKtTQjeMtkZU+pZrvdxDxJpUp4iTAmPmeA
YQF83XxHkMIHvbtryy/S6mX2dQVBljxSfZHEEtCFWBKqecEmBWhVdp7LU09dxFHBQyx+Dq20zEB3
PHp9YD8094pTuYWreTj4/sV3LL+7nfxQJgmJSFaC5VlBY5TXZCdTPRo9cctMHatFarQlBMFDFgNA
d5ALV878WH3k90n9nX6FhMnq6x/e1CWLpWyBD1iBkghUKl57X1nodl5b0uDV42Dj4iD6IwI12aRS
ORYfnd+Tn79xxM4ifcXCbRTc+OGlxgnVp7pm0I/4GUvH27P0X05+L0BCfqBWKd6gZgBp1wFljNca
mud/WOeS02/78oMa+QoKUPEOQW+g+yv5BVpYycO81nVVYCyhk+V3jeqmi3Wn5NRQUjBChpB1ir1Y
PSw0enbfMsNdTemjFHUOMZJ8pG5NmbCGIXNT6dj+UXt6ZgHvykD7rqsGUCU93EbiPnYLiBu8iYB1
1Ux9rwBIkzUn6sLLhIv7yLD8rpicTpeuWmIeMhw9b8PuNVBsfd8WVnSTFyW6GpBKZtWdan1cC38x
nqUhAtFv5cTNh1y5a5RDaX+8jUstBSE9mFEzjOtizF/YjHdFdZj10FWH3M8ooS/KUYSkQEvlZQ1n
jGu2DI494jbC+hCG729bQ4EIAcRCqNerhoNIn1LlU6NGjrpQVVn7sfevlaXIQkGTVhZSXFQYsgFn
WmmSPjRr5t224/asQI3jtRNWZlXJ0gA7il77vo7hu765y8zODUeqsIAyRggT6tqXaS0BSUny82h+
ndKZ2kp4CPjvKwo0I6+NWVF0P1kTxsu6Wof+MfcK17oMQXw/XCo8wJJ13LedQJG5yZsVPIA1tM0S
4KWSZjhqPX6Zl+QONVVUTOJjc8swIVQYoSWrTAUQw4H2V99w6Nnu2gaz/086kKipEiLE2FfjmMaY
qtSMnU6LfW3QiOC3XwWkY/M1sfvavzGilvzpWgoRhdTizzl2kvBYwe0i083iDx1GM7Ie1viYZM+W
TIzmrstvkIX4YEWavGY6kOUYJHbdFykJ1vWa1lQjyK53bHCEEJGENeqcGuDY/UnqQA1+7MOft1cv
j5m/+cULhPjUYuHlHArygJjMO2tcHdY8G1A/kq6d9uE20v6usYESAsUst0NY2oAKsbYK6GyUx+r0
zzhTdt1vAyVECk2Jw7gYAWUo+sMwlK5VjwFhzm6o2GAIoQKvyGh9K7CiNNO1n/P3oDAIbDe64CRn
Pq1+fxioDI1CFIJF3dpQA+BrGAzACjghCgi+LVyDd1wg/8ybgKlbeWochahRm1bVFCvOq920vA+X
97IZfbk9jBSCECjMWBvVuQQC+quPTZ+62rR6tyGoQCHWOCwSJLNH7uNjsPjMU47199E1IaJYBNZ9
RWwhlEFCbFimXJrQxowHhrh2B/YHU6krSgpBiAqyPkzSrMGcmKEnzQy62Um9/q7x4nt9cXTo8tDN
kfs3Fy/eLtY3qGXSd70CUDCjLbgo0e9Sz/K6QHkafRn8IM171aHFcohAKzLGypPShS1/T2+NozTp
XpdljhVCH6HQiJBOhFpTiBh43TYq6A7B09v0NMmTV7PlfaGZBAzliyLjYZJAvKniG758WAMzaA6Z
2wULOj//CXUUZRT3pE12ASml3OygyuYNpvXYNdIBihmeMZVEzww1S0KUAM/DEg8rYMbskoMpqpnO
dfkcDSoxeITjm0Ks6Ew9V2rug4k8QzAMtIqUOC5fOjd2Q5Hh0C6nmY188a5ML53arLGo5FY6zktW
Bku5TierKv5owePnZrNSebcDFTWOQugINTxgawXQ1esqBUrtseFDov/LtMkUwofeJmU6lxhF7cBP
92mgTY71A7JDDwysASnFv0kYJSqkrVNtMrWFwydj8SB3QdlI57hnjpQQXkhkMiITx5Lo4xj2/0fa
dTVHbjPbX4QqBjC9khxOUJZW2vDC2uAlCeYcfv09kK89FEQP/MnPqppWAx3ADue8lplOThgotl9V
k2tazM3Cx8sXtV1xOkdDW4gWRqkP8VThpubKo+HuT/wi4tmxOzSus2e/OWhStZftEUr82RaeHKli
ZFPDi9Ume5qMG6V6kGJPb18XkIV00B1atkgPTYoJjJhhhUda5A0OJud2yGFO9uPyAW4rcpYieHKv
Y1yOKjX8bPwcmt6U/45l1WGZItxcVrFvrDSzsBOIIFXlWkXjltNVX5yUD7XVjLMqgtPOC9jOQwI5
eqNixv0JWDaoSbt6eUuM+8unth3/zqIEzy2BoR0pDUR11vRkYSs7nGbvsgjJxYijC2abNWreQkQx
XzXTY4Gi+ixzns0BzfOJiWMLhlYC00aFDHbU0KNLTmjtA9K12sv41P8h2f59YOLwQhSDDjfkksaH
JUgOxR3xon16rI+GJy8ISwxOXH5M6rioCwfCzAosI851pQ8uS49xOLmX72h7cHJ1gEJaV+featuk
gffczWDrRJfMp0f048CQ+G++5WWKieldd8bSMKDYDMySxrgrx8+2fj3WH0tM59sSggJQjZNk4mqR
g30THTjbWrTvv/yH/tTqDIXwgKW7zmlMbhrmlTO8MHI/pR8Kcja1HQUo/kAhfxuBkg7YlHUDfSYb
IIE+676n+f8OO6YrYMr8S4RgCQmygYOxVhxZN+0NAKmT3LpNCDt+xOKggmYoqkrfkcIAuTuqlBhZ
gRzMfQrIUzT0PXRlAcXSePLm4bbjruRpb48ujQmrlT7nUxh4kZsuZ8ENA3Xf1J4BvBxNVmiRChTu
Sm0L4PmGBb6p/h/hwNrl1xzhgBMLfmheYKWdcGt6qAyKpkDYBJgjcKO105fFfuq0r3hpXr64zYyx
kiS4bmhO1khMnOMMMCXdeKAyuMPN2LASIPhs1qIL6lAIiONrWnyN7V3s7AsZU9lmVlpJEZxV1+yF
xCOkRInmzqiYJ1da8v3yUW03RldChESeUjUfUky8A2wI+CdOjN48aEQOM+Ap3bh1x2MLDEQ587Ls
ioSkvphp3ABICWJ1oFEt/rgHg92u9rPbsXylx5BXdSTHKX7L93Dw0Ywgsoys51ypD1POYncaSslj
YjtRnY9U/HyfyrpYDBNDnelL/IkjJQ8g7KSufkrvAXUkfR7zG3r39bYSJ0QNgEmymtXwqyxuPwG9
0nfQJzCX0GtLTL8t+q2iN5KRlW37t8F37gCX5B3lDDNCa2CkR78AENA0aJ1bY/maKRI33r6wsxTB
NBWVzBXg5FAkUzoPg2GG83mJvly2/207PMsQ7BBwvLlTL5DhRHvFvotkaJ+XT0oXO1GxBnJLlK5Q
+Eh/W4mbVZ8r/nUrSYj8v3xvAn9poYvNqJaOY2joSIhqRN3Mwvdf9TJEqlul3gCcPL4vYxFJdrx8
cgC+epuswAo8zlkIc6sazDfcGbIvaNnvC7mJWXY/2TN+P9JOFThfQvvr5avf/pw1z6fG/4PVt9Ki
pwkdGe5m+tnvwtnlhG9Z5yr31F1AklF8W27inQx35x8C7lmqkJxylFGcYoBe7HryidvFr2ne8diL
U3lKUAfkGFU7iaqbvfmVqkLCMuZ0sqcUZq6M6ec4XWo3G4cXEuv+XMZfjMYgLjXNHea33UWh96PN
ZC3Zf4iKZ72FbKY5jdWW2YCKCMNrygqSne13sw/Q7dbnjCThLZFEqcvxQxfx2KJlSNlU4aSX6lOz
/FjK27r+fPlgZSKE8DFO4dgsPBDqxXiciRaYJp5skexrWxJFRDi2UqsyNGghZkieE/t6UT5p1sFw
fl9WRuJxr52slT8M/aCWho7zKhsvt46ZbJtKclivr9HV7zNS9PaowggL+nMoXCCeNrKGLzeiC4Hw
1QhXIppmItRKIMIwln31y9ZqNyfYUhm+27kkc8i0EaJHZuR1GRUQVcYp4CD3wwxWvEHylpAJ4X9f
6dPGdUQjDUIy4PwpZFfUnZsn/uV7/4fPgL9d87ULspKS2WM/YlAf0eGhutYD/cD36liGGcl/82Et
FSdEgsbqY5IpUAr7YDOAuvDJ65tH40Y/8d6UbFpIdoTCKyJVK9NxGkgrQIyoY1JnBFKPqTbu5UOU
OY8QCco6TdWCQkzX7w1U0YdYZtsSRURsPycbzBm8iPgynHyDPfTRvpbSoG4Wqc55QlzVc5hWU3D8
4SFR1WBZPej9/cieWfqpKH5Ni2vlV5UMCERycJrwjqjzgthlzEPogqSTs94jGv11+XIkYUFE8os0
rSw7fjmDqrltAQjf3FWM0SuJr0yPl2XJzFvjCq+8yYyqYkkoFMquOUQhMHXuS4ZRuNHHGs+9FOFE
lljF2nUWLaiPt7izdgeogUOyS57p0QKy6rLTDsboSmlV+cvrXZAFVoYOulzNeUfU2A51Xw8FMrny
gFHdo3rIPVDMPSwYOf03ZZFNA1mJE94uZpyik51CXJbloEss29ENk0Tymt0e01hJEYJSGDKTZFyp
TAcRRL6LdqlXYaZhbwApVhaTpNKEoDSETgNwqhEtysyvjhrqPNUhi705ALaqlJ1q+8m50k2ITXoz
gThUh0U2JayRlp5etF7a2P6EGZF2ACec2mNBq7kGbl7hsroKbOdaVYYDNnoDiXdIblP8Cs9NNa7R
N8D/go1qumsBY6TeJtcmntz9sdln+0XSPtgMmwDlNVEtNEGSKnxHGPGkhI6BIl7fjo1rVWhdqUrk
OqlMtW3NzoIEv0/rAiQMvLZKjeQpIcm9ukjXGbZd7yxDeA/0rJqLgZf2m5/A1HwFXfVRlHQ8LfNQ
gQK6YSzDApapJbifExU2mWxebLUe1eJ3IXsVbsev1QUJnkfK0B6bmReMVbfmsK5/jhTpN0vmW9Ap
kTqEzCQE74tDokyjAol18nnRMC2Fd4hso2E7DazUEpwuVOw8iTDa6DeocF0bh+7Qfx082Pmue/hg
cessTdypS6ZwYY4BlWz7c1Z4Rf6H/sdlz5Ucmojal9GuJw1v9IxZ4ka5a5lfp1YSHfjBv88sf5u3
uDs3aHFfVB20WNJiX7LJdeajnn021SvTztwGqyeXdZLYtshZ2RGUt+IIqdO2pherGg+NUu8ui5DZ
gQjlN9BpTCcCnfiq1Z+jL4lHfxqeAjR3WYCQKcQvcfX2UFAHUhauUOPcOPSPtP9Qp3RlZ0I0IAYr
7KGGgLAnbqTcxEXixzJ0xc3n2kqIEBFYAkBNp+dHBs7kuXtU0y9p9JibPwtZp0AmSYwElkO0IeXq
OKNP7eFbkvW7nGHrLgZZaQxLv2wNsvsRggJlJKwSXtLsh9xVy9RNP8AGroNz5690Jy68dflEM6WE
Rvps7jIn8ufm4Mhqc7KYLe65OXYVF/qIYIA5Z+OJnjgxi3ZvFoH+Ol+oMqllS8KPCOTH1LhRohA2
YYAWMiN+thSuFK9Jcj3i0ltGorJWHcRspo6fM2I/6HUqCXEyPfi/sPLQfATnZB5Dj6wxDln4nfXm
kegPl83sH96XZysQ4gCIX7R+5r2A0Rt3qo+1BHxfO/syyPayzwHu8Rditgjil5kgZ6orKDSPQ+2G
dXwPeFd3YhgHcCrlj8uKbV+Qg40B21ZMKha6SZxa48T1imp8UsGH6kRyP9sR4SxB+ByN9VYxxxBv
5SG0jjH75mg7gt5AzusvMn6e7aM7yxKepqVRNWZkQRt1in5oi/WpTOjvisWfjFqGUf0P3wBnWYLd
kbwEaYUNWZbmkdrnFVgWEE9pdjTzOK7KhycxrbNQwQyTmhSmo+AwUyPoikOVHoD5etkitv3pLIKf
8cqfUk1z5oRX/Cw9/p2k+ieyGJ07s/4jA84rVYSc5JCl03v+Va+R8HZp2anNPwRYvRIhJKOlLcLM
mKFKPnW/OiN5IKH+I1IKWYFi+yPifGRCEprizkkb3vegN43j/jnFl3s1KgUQfeTMUOYiyXuvFer3
UeJvmWIFO0wTXR14IVPp0GsoU92lg+qnCyDgNRLoWCgposTLJ4Yu9K8PWAhG+qhic16vd8h4Sj3b
qYPV3yGMDllauEmxHPvw+bKU7W7SWYz4Ycu6MsyBcYzE6xYJTtX64gT65xKjV6Typp2duGjiH1TJ
1+1mCFlJFbZL9Cm19KWCVIxx72wERRDE7Cz9JpHhwm/62UqQEBc11s7qAEgLPwKQbtyftCbeEbK7
fIgyIUJA5PzxqpFBSDXfssqv2IHKGJy2U+NKESEQKngj1ww0nEiNirf4rRudtCOfxCNH2STeZrZa
ieLqrmJTRPsMi8xQJ25a5hpKcpcqVHJk24F9JUQMgIoR6RSNNd9S3eh73QbU4zxH0XXe+HjIcnIl
OUSXTDMhGma0KYtyhNApemSJP+of+3zmXOegyrR1VQTZAXEIjYyCfz5/4T0CDm4aXZMb3fs3Cz/b
79mVNCH0AnZpGips72HySg10wNMNGLyqMeml7hoMbGiSfv22nZ+VEyJw2IHqqAohrsy0R1r+SMLw
qGi1f9mbZFqJRQGWN2pKGMTQPedfi3b0vrhKjtOu9OeD8phLUqREK7FCQFNjVmkFcQNNXNOoXVXp
3UYKl8IjzbtUcr4rsUgA1hXQdNoQ0+6WQPUzIPrpt33Ae8jZXrbX9A9n6FBVw6oo52x968OM2KYx
Dxg+5y9pjowUHodDteMDAjXkyfgNtx3rLE7w5lApEvIK+mSBQpcciGzVQ/b7guMu5VgMOQfacKbY
X8B7H7aSb49tKzhrILhSkrPIKSYcWFq/zGBoHNSD3Umynsod5L0NnIUIDgSaQ0Vf/ryVyc++Wqqv
eFaQn6IdOHIAQeqmoUtObHGZm/qj+6Gasv23ePE1k9YG5l4N6Fg6TxHgCIuvjiFx3u3EfhYhJPa6
qrJR5UidMWCkyl53o/jQgxHdSmLvcpiQXNhrAWuVpbpx1GvCcZUmbA/35KBRzf3YgsXqxITMXs1U
tcMIWddEL4zRw0y+GcU+ljGUS8z7NVmudDHi3MgWAl0igIrSQPvQIMZKDSEaOFneJ+YM9wFq/W7U
0Sfp3Kb+NUeS0RWZHkIYqKgylt0ryE95RYpTXn9om3KliBAHZkttcoujDRpPXbtLuuvhunsC5Rie
4Fddepp9zZcD3MosTQgNZleVRhRC6FJGHpAsFJRBl2+XrVkWsF9Dx8oEVKWojBD9Qr/eVddV7nHU
Xtuvf3LU3uHxX/TyJHcl9uWntkkr2kKrOHGBWh5iyXs6zPfz3Rhk3zlXouM7/808xDa91oxj2/UQ
2Y8ogThY7zlePkWZTsJrXy/SsKcc4nBp2COdo11hT5nsm3DzO/Rsg2JXfq4U1lU5bkp7MPftbeaj
MfnY+qrX3H4YXnkljuu8Mgy6ZGZf8ojKrNat2g4cdPvLp7Zd61+JEMJDTvSUZRxQcwiwLpwcsqA7
qHtN9+ZrdMYD2US9xJ80IUoM8YhrYbilrn7QhqM53+aVJFDIRAhxImszJdM4CCWbC484QTNWvjQ5
yKxNiAtG6SQWYzg2pqq3lbqAObWQvLhlYUFk0WuJitkpBYq0O14RzbBmYwMJegy0gGMWyN6NkvQt
bpS1Y+hQm4NzWVlA1O+x4rbjvZ0cJAYncSFxqQxz3wqjFsQ4gKjFrHm/Hw6mr+6TT9E9llT20sEF
mUAhMCRq3jHG0aez60kHBnsRkF0b6A/suxaU/z1liN37trPizMqhoAJCcSu7sZsToZIXq8xtRXq9
2mZLYfLHCcXCHKeh4WswqgekQrToZE67aRmOqdmACHVsTfxK6tBEtdsOrZO0xWuuujPQZOrI576Q
hPBNz13JEW6KZVnatho+k6Ls0EaHWDslMtKJTb9diRAfdapuL7WKb/Q4i/aNHj2QKZPwWshECEE7
mSeGugkfeJiLT+DouJmNl8s+xIPLu0+JlRJCzB6IllPKV3+VPGS7OaM/ESiejXK6zqpRdUMLfETK
j8syt6PRSqgYueuYoHsGoWGGHO5PDVZgUuCa6DcqdmkBD6McpIPnPFRfUlQI5bPekyFUIJPzvxNM
u1t3k8/pxa3b6EhutC8GoFSce9mI9HbBbaWrEN3NVFWWnC9SdkrtmdMec5huTO8WmH+jfSuTTzgL
NzWOpJf4tcwDhI/EwS71xhjhAcT+rpj3ffSo5BIREvMUu606SyiL+HDRqNxEw80QS5xYYpxinxXg
QUnTGVwFfdix7pSn+8F8GIAwVdB9TyQFHEloEnusJe2TusaCgk/NOvJjkKe7ybSY+GYD2i6x/ctO
IDs7IXqU1BkyDKMhEFpXZnKdacHl39++fscCl7imm6YiXH8UkTYf+GKtmXS+lapuaafuYEvOTCJF
LAW0SkJGncACaHnLRuZ2ehDmH0rzzt+qvLrY6ulqK2mWt3ysg10jTnH43CD1llsOr1gG/ZWspSvT
SUgdESvAh85wcj176rod6Z4j6cz5tq2dVRJufxmHgaqvk2yBcReBAnDwlMxNrrLAeuxONrumDWA3
KYYwPgbvtDpNIaekpTNOpIZ6XfJYqA+FNNLy83kfac+68fNdXVfborYbJriuoXf5LCkLFMMjL/Gt
ulMO9Wfj038ydHF8f7Jqa6x5jhwpskmf7Kg17fpa9/53MYAGVDFV4ODpIqLEZGnS0C6DvyLiXYds
fqwM8kmxZdyaW2lqLUZIF5NTszzm75bKIpZLasvT8a1WDLW31N3LYkWSMLT5+lsLFOJEmtlNRWYI
7H62De6Ls8onXoaveKCZzAdZYW+zYbOSJ0LDlE6ZN0WNiNEFZhMki9t6tQfYll15LIo9xgP/BaLZ
lkevZQrVxBIhikQRZDoNmLDj0bMbuqvU3v2IiZiGo5mWqusiRHtnDKqhDzjKunxJyt9qp3nSgbqt
wKEqZxn87yvnMiewCdEKqqDZ4MbgvqHlow6allzWjJQJEt5LBKxzYadDmRS7a27ZRo9lM6ZuPulH
c9H2l09uKxmqACrFhDCGqnF4b7UajaFyaFeCE3upPKPv3ETtJJcjE8H/vjq4PG8WVTMKsEYuh7z6
Zg2fLquwaWMrFYSoh68NOxxrrgK5r8cRI3Xfu1JKJrWthU5NipVnRRHxjqiep+lcNb1vP0e5zxcs
yr12TzXgMox+es+ZUtLPH1HsLFJIh0aYhzayL6j1+uHeJGxn0PzUzO3LZTGbHwWqepYj2MDSKrkR
d5ATvcT3xEVj6+t43yEM1SgiYrL7QyZ3FifYgwqIBLtdcJINs4LObI5VMgeXVZJdlmASEykBB2Jw
jdJfMzlOY/6RnLQ6MiEYVEOqG84EAcS+o8aTQwzX0D8wl2PZ+JblrWjLetcCHDFxGNdW1Plqbbhz
5OmxA+4CWd16w33eSBFUoeqcRUwhrZ99iV6aaxi0F52qq565+k17rfg5cpFsemTL5N4IFWKcWhNS
9iGE0m/tzjxxTJ3BVX6pD+0xO2X7DxDLvhEn5HbLCq22Y3Hn58NzGT8X5v9uDm9+X0jlRWLGsTqG
ra+XznNaf09JH1hqKXEcyU2JT347m1Usj0GKps5X3aIc6XzVJ5LCh0yIkLEzHVB8ToubmafCJSZz
Net7EUtBlTaequsTE5t/pj0qAAmFbc8nPvhQ7jvLja6tvR1U+/TH8nQ5Hmy9fd6IE0Jc0zTUzrm9
jSftFF0VQe4NoZeAxxystYfKGw+GDP5eZuNiT1C1pmyMCK7LvFmC+hYkQK9cXk0G0FDFTaQFPm5k
wuv/jY5C0ANeqNPPHfepfXNs9ymYVfhsgmx4dKM08EaMEC/qadDUNsPNVVXzHJLstDSJZ5q6a2Ju
YMjjPVvUl8vXJxMpRAuGQqxCNZzkiInYxsFDtQ79OiJY28m9aSRui93+yyI3MsgbLYWI0TX6HCc6
DjPHGFN8pyw/Lv8+P6VLlyVGjLEEfnuG308jEwieBzv66Sx3igzli5/MBTFij5A2WWkXFGKs5pR2
QZUqbrlE3gySArX8CKzT+tDE9qCRLuZQRDCNpXfNE29H0k/z3YT9zDJgNx+YcnsjTXgeVQ2z55r7
tDoH83iKqMQEXuPppcMTgkZeEW3RLAjowpOl+HN/tPWgT/Z5dtCV3dQk7pDIEGsldicu8VpKiwm0
ATKd4iGLwE9mfWQ66825CXFiofY4Egci5ofwxjwhFu7ne/YbtBZBs28PH2B3eCNOjBfmMlRjD6Mw
zS+mie+Y3o364LI3yU5NCBCF3dfO2EOltrjK2dWY7C7//ra3gjIdw1iqYYswwkNRtMacObgV42cY
HybzoTQSV7dle2Hbyfcsh+u5+lQiZk/NDG1itPR3qvmQTXiwvFxWRSZCuP3IIoo1q3brG1riMuuR
mrM7dsf/JkS48zx15lidocfSxIHTkCBVseQbyWZqZboI1540Y9TOwFz28cV2w1JyM7bKS0M0iTay
2xdyAaEgraHYl8C81ZWdPRL4zHIyDUnHezN9o2ZMbbz16bv+nIpp6ho8c3jd7Xl70wbdLXdIWSd1
MyOsxAhRsx5KEqsOTDlOlnvgyf0sOztQlzJ2UwV090OvfORtvBIoRNHFjrFQU3OBRLlJNbLLy+XY
6h+oMgA/93x8guvQBfP9A3Ch/CYDc67zpGWS2RfZwQmOM5ISz54OerAhnr08nK7SLr7OBjtouug4
t1lw2Yc2Y9pKIcGHSiPV07aHQknSfGu6+WBZH9gJW5+Z2OXJw4S0Og9rRYVREWdySfWziWQITBJF
xO5OlGTpuCgwbKZf6/kVG3f/6aDE5bnaNDqboVKCmfA9NhB0JkG63owy54sQOeLKRNFpPOL3x+Jq
qQ7L8IyF3csqbC1xvLkJwbgSlgIJmJ9R5ridHx3yQw02TXrMGgB4VC/xIQUbo6x+v1WBhlTLhHKa
rryrrLcsdzJnYp3fnvpdd6z3oT/fjwG2UP0o+EDZ540wIYqW/AMM7Dudb0dHbbwy8sfLZ7gZpVfK
CC/qeKwq2kT4/dS4iuYbJcvdyNBcTKK7lwVt2/PfpybW0TEnZA2tkXVo48Ck74ry++Xf32pcr09K
LDV2M8sVrHDwug9AOvhWAPEcBxhthkevLElyk2kj5ANzpnavhOhUsvYA5uxUNqux7T3n0xLDfx4n
xZBAmUH7Qx32Rlv5oSWr//+D/5ylcC1XDye77CtSTpBCp50CPJOd6fEtQ9a4JHVrYC+9UunJsWVl
2gl+W7aGqs41PKiw9yF65OxzF0neBdt556yakAd0Nhu6reKCHOdUmwGl96pSulF6F+qSUqBMGeE5
ZVd6b0UDlOnNqzD7HlIv/gB44xvTFoJAMdtD0/dwUmBJMfapNSUqbD+izoclBIFC0/KlsvH7+l3M
bLeuvw39vp5uafulGL+OstTG/913X4jnmCOyRYYNDVkUw+yUrPEdpdtV8WNITFfJwHgDVmLHkDwK
tgtZK4lCec6wSzPONEi0n6dgAV+7eiCesTPxwe1yDB/M/MpyE48Al5QUIgQZIxDlYWTWr6Jd98Xe
a+gr2/44gaaNIz3JHqjbdbOVikLEyEw9bOsR8uLrHrOsHObJ2HH0a84SDMoMyft0MwDqqJyivWw6
73qHtj2RbsnxfaqpD3FSu60U75P/w+8OcCVB8GB1qkPd4HX8IeAElfneioOGr4uoXrGbD2AWkO2J
bOtEKe+HKta7rp6hFGpXzogZxLlT6ZdhkNjEZqTQz78vhNtBreJyAJ6EnyrzXhsrNwVbEOskpejN
yKdbDu9NUvNdyy1mrYHRuLn10bj2leipmG/n5CbKv3baBxpGlr0SJdh4aNhdnVlj64fGfGXrS6A3
slVkmTaCWdcTIc1oTRDhMG9IAvSOteV2jG6dUZIxtraU3mgjXI+lpJMV1hBFDvNp/t3WwOUJkBH9
dE+fzDvAurPHYsc4cFoOmkWZ9W1bx/nehKSIFcPcSlrc20KvE/ZjjvfR8OvyG2nbwM8iBJcCPn5U
OgM0zLr9WF1NhSyy8x9477NnAUIu1JPaURoNOmQTykmlN8TB0IHfvjFlEX0D+vDNZQkpEQxOqhXO
UKVoR6DjgpX80VJjT9UUL2xvnOlab36Ug2R6bPvpvzJ4IVF2VtUvdcKt8aY7VrEbB/Q4nDLT5Sua
y72sASM5TjFRVrHDpiaEf0V1eK1jpSOh7Skssv0055LvdIn1OUKG7CbH7CuDn2cI5iNPKz9NMhga
mTZCtIjrNDYXfmVV9D2uD3Gju4vjSb9oNh8z5zt6x2hRG03HQtjgNDw59Y1J8pOB7lh6renNrl0c
dx5l68+ywxMiB8lpwhJ+eI6OqbgSQ1DgWPkyR9nxP/mvI4QIjRVU13kwpOZVVD1IH82yo+M3uPoe
iB3S4XsQR8eOHOd1OOj7Gih/Mo5ImRghSpgOqoJdAjGqeUiyfYX1snp8sM3nsQNYJPF72QKqJO45
QrBoR3PWrREC68G40jR6Y4Sxf/lqZCbAdV4dnaMx0tQA9vQbI7zXnMF1avOmLGRlwcuavKNKtvN6
0tSc39AMYGlMNqQ2kbzs+GH8cwx/R5WMSnpNHH47ZrZ4heZVxeQutPIYoBiXG3uWAeXK5AlhoWiM
1FEJTi4dwdXY/JgW3ygavye+k0duwV4uX9TmCVIbM8Z4uqqqLfhQaWfRgKVQPI+c62G6M9PavSxg
88WyEiA6EXBNpsyGPkZzAgOmO42/B2zRju2nRbY/u52PDNW0NEN3HEMs4mlJP8xGrcKwd5iw28V4
rEyuequedLyQdUn02TTxlTB+sisT70bwOyiRxkvSgTI+F80Pk0psb/tDbSVDuB2FDiO1UTIGuyAr
Md3Jyzi5Zy1ueIhvzaDyImlnfos11LINjjaDJgI2fQTX7dUudxqqtPjQyPERukNBD0RVoMlLr4Eo
AQQL9pDtjWMreW9uHiem4mwFs3HUNIQoWM1sTGmF4wyNq2bxk+aYyNAMN03RNKhqUh1ceSLWcNXk
XVSwHkGJ9b6ZorVMleM4Ji4pvzrmKDH8bWs0bdvQqOKouph5G2VIZzuC5XNrXPzCB8rckboKpt6J
X0veYtvHdxYmWCOtmjEBDzqGh4pk36jhXuvZDcayJBa5+WixDEvDCZo2yFPeGn2l62OvgckMtYrW
1YuHtHwectA/SFvYm/qcBYkriGNtdVOaDHi2kNRXi5vRIIFVSIcNNsPfSozwzmO9EQ3GCJMYfpKf
ySE5dQf9ZvyJJiB2yKu9+lUGMyI5QJHeDqwwzry0He8DNH4XYXlEdT6pPfigqQRmYjORAJDLBGow
mmOO4FBRr+aY9IX52f2z0V0Ro3U7FuS6Bmak2c1kz9ntWLWSJ7wqGlOJlsWBBbY7XjlNdkoZaF8z
QCNzGBp1ONoSW5QpKNgirTqLxBSpK9NHD22bBEzUVb3DTrZnjUetDyUOvW0rfx2oIbLhkEy1qqzA
gRLsRacnMkkioOz3BVvshzKyaYvf7xa2C/XmUAIL93Iy3i5x/31Jhsh7w+JoaEauA/hbvqSo9nmZ
T3bx5+G0nNTMhc2DO41Kel/bxbiVVP1t1FCXOh6VClKB8sRf0oblYt7K9MEI7GluHbvWV/XrZU23
48f5soR4mGBwDphE/NlGoj1zfg2FejCiVmIS0vPk/8bqEVCQSZ/IBM1axHg9iHGcMfHIrjrkpdv7
rwyZkRs6/mXtNjPZ6kCFR1U5VqmRgl/I1+rUZfZpSkHEEwNkdq9UT5dFyQ5SCCMoaY2dyu+unq1d
ja57ymqv7GXPbJkYIXqERmS2ITd+DN+k8z4zrzCdd1kTqRkKASPPKxa1/CmqPWCx+LUmrKFewStY
bOdIU/L2A+B8S+KorRlFWCvmT/nxxAveyak4IBq7oF73C8+SaafB1N59qKykCeED8/c1s3kxBsNe
HMajxIqlS5/6aw1U7+Qoq7BzB7okjv87K8s3WpSMLW75zfK5Le7yQRI0NhMlkOEcU1fwEjUFz5pT
swegFZ6henMC+PQEYrhDlUlC7qYfrYQIfuQYAKvMMghZ7Bua++0fpuNO+VUtCUbbuXElR3Ci0bAm
a24gB4jDIfY4ESooLijZM8udfsP8MMkrKytsetRKpuBRcRIVU5ji2wGDegAyO2hT6hmyVtK2EDwx
NA31R01EOLAypQGoP5I+Jd1dG5JDRpT7KFMlcZZ75jtjs89iuDGujG2cWNkChRwVJfU3U101P2j5
bqHMtaJrLG3tm/jX5Vgh00uwPqaDC2EmEJg0PwwscWq2O8ngu7ct/KyUYHxpS9jslDi7fPyu64eW
/gyTh142Rbfpp6ujE0yPWcP/V2KW4iaJrszicPmkZFoIZhYlICobJ5xUFmcnx/pWLk+NYgd5KSsk
yBQRovdYKzSNIhxX0Z1o9S23H/6TIiLeYBf+deX9fNdpWPbPYW75UyMjopfoIUJoYMbIdJiKwJk6
/hii9ia5EInpigiDeZ9b5jjiQliZfKZp/m1WWONpqgwNXnLxIv1Axuwix6YcYpoC0KPlh5rFLoux
g1pTiffLNOInuvL+xgai9cJvPgZPXVTOL1O6pK5NZa9jSZQRF0ALglncusPN0D0nBnJ2I3AZlQ/2
pgG0hI0sQ8P3mZCps6rvinyBHPNbdMvHNPN99qM40Duyz4MYMOSyV//m02AlUMjVvUJI1Tn8uViB
e9wAQxo+2TGrzbE05Rvq20n1rJ7w2neAzWYMy4LMbS8HEwR2ZGgCy3Rj8CEYenDZa7e96SxMsI3M
LnpLxxe1H3dfdALUE8nZbdve+feFREDDVKvNGrY3g8YYjzk3y0IXbGkSE992prMY/veViZNyrh3A
ZyO4NV/S+oqaz1X2tMjAs2XKCLkgVkJ1GQscFhn2Rfs7y4AO/+vyfchECOlgBveAGfH76LTcN+qT
XmHKQ/1xWcj2cNvKoIVcEClZokS8ah1zvivdj3bE6yO/Bv53FMj4sjdVcjQH20F4jmK84+3dlGmc
xUljwl2NoOn/QEemaiVDCptWfBZh8fbu6vp1O0+BEwARZXrKe5A9HS8fmESFd6TOM11mq8bvs+RZ
1VI30k23GgeJEW9+8ICnyqSoDGKvVUxtRNFCOwZOP5bVTMyfq4fQ704q8Bj5gIDsg2dLp7UwIai1
zDRbIP2hG2wqbpX/MXTXRr+7fG5bbokagmOYuHyUxPn/sLoXk/QsLhlkLNbexHiAUZqB0n+xiCoJ
M1sGsBYk+D/TylztTQflTrB79UnnVokEQ+7/SLuuHbl1ZftFAigqvyp298x4gj1OL4Kjcs76+rto
3+3WcLSb+7QBA34YoJeKLBaLFVaJROHOPoi7ohG0zXjHl4FaPGUpaJqo06i1f3nJdiWhRLEokVEM
9esRvlmyNU1GjfR4dsSal3dv0lEgx+62b36f4W9+XyFxossVnlKhVtt9GJhT5iSiI78bKoAEf6Tg
Nj5LQrUvZ6CogXnK/eiz4fUEjZ5sDGIZdKljikJJu/uzQeQ0INd71DaUbN1AR25EN6E6u2bjDZYg
UbDn5Gwl4/RgMeqkxSONZZtNj9Kg0Vs7HWoXwww6GTEr+jMTDfje3zIFReKWRTTKlyITyZKT0lKQ
NMBsgUjF1Ab52CTvLuvdvvGhZxTOHqS51mVFq8LGHeMHNrlSdRdfdjABEdEWkUu1v1tnMM7HSdpF
bmgPsKzP7Zx+Je29kh4lVZREYtcl//C1NkJx2g6iT+xXiaVLKSJ8pmmH8e04YrjA+C5Tn4zq+apF
NKiuWEiSIWvw8nRJ9Yqiv5hpx9vfw22zuzHCjGuKHuDElQR7xr7+tXR/0HgCsjSsaGbWcBZQwBF2
xC5DUYu4CIFztUfMiDS1BPJYBH1KD9EVA6sMS0ECSUbqzTT4jPPYo4RsqXHjhd3XBuwKSXyrxlc4
B1sMTgdWdUKOqsbdgMxeFN5HIs6i3TXayMDZujS0ECJAuz7GeiVO3Kcn2lzzJt2KwBm3TB8HeB+A
MBXQYplzMGhHDLIUhAx37cxGEM606XIfdYaGzZjN47w8RXGgJQLruQuhyeCRQjsqhT/48nxMcBHT
ELlJt0WSiR6G0VFEM4F2TcsGglsrOVvbUe0AYU031oSxK8rPMH9XqYHgqItE4VarlaQ+ymcLFdmq
Fz1J9lekLvzlU3TbYz5AfGjeFb4oJLl/rW5k414HhSQPVkh1lBTfGPcsEwRqCO2pPAy+FPSBNdmN
IBiyj6jLOlUMghlRfMI6iggbch+iHern6LPpnPNhNOzmG2tUJof4WVQVsrt7Zzw+b70Yeq9LCvBk
1QimyDGphEhSZSciusPd7dsAcZZtTqYC4xIBhKb8uvcW5cn4IdCQXcOwgeBu1E7N01CtJSg7xoc5
ycG1u8B0c7vAS5hV0buijO5us7y1QeSu1R6DhUeLQCdRClf3x0T7MIY3RuH1bYCWBbvUH9Th/WUp
RevIWdcG948uZVjHsfsYpSkYst5mJL3qZbQRjH3Fxmut5jEqrJnt1u8M6HjA2NvRGUHSFp/Up1mQ
+9/NS24XkjMipRJZUWIBTzq0t7/ZyUd7bp3aG73QLlDaEN+ttUDKXX0xMDwCxw29x3wyYK7iMDI0
7B7KatL1OI3+5a1iFumVu2BhqgT+qbhOOIuV1SaoSXDAXCl5pvSdlTb2bNQ2SL217OtlqF1RNlCc
oaJTbJXhBKhZfkhgCkWD+va91Q0A52jFIDML9RkAGmvPq32U1Tto5xi+WcEYSK4iUgh2Vi+sHd9v
aBKU0hdUQ5NRoD/2YHYxXem9fELtPrp9hFZXhMYZp3KWO2secIelRxmZrtQvvy73i8/S4cbD8nR5
r0RrabKv2RyuGA/0eYqxlmBVe4Ms4dv6g/w4uMTt7jF+WfBS383lYeL4P1pocjYKo8j1ZqiB1rqz
q4LoSukcy+l8NoZQ+cEYecjfCsjZKDSB9XLaYvNG/09md3qojopX3ikYVylQlt07bCMhZ6zWuMXY
+hRwiTl5GUq7dPN+tmqMnrsiLLVdSs5Kma3VyvEINcmQATP9cfyyVoJCfqFycEbDTGS9IRKE+U2P
3jDF/4GkqCt78akXGnqm2ZfOGWc4jIWOxlhAOzpP8Tt7ekbbR30Dl+p9H6yioe1C4Tgr0ilh3vdM
FyfE9WNHuxlRYpjbzbHwI8y2dQUHbfeuPCsG34AhKf8YreWxPmKclG++ZwOs1qDO7cXtwXFqR8LZ
uQKrz7diZFO/mLmu9ixwlRdHgmL8JqDGoRWR2Imk48wIldo1qtj10iI6OjYIi0gPUfVRsIaCm4Wv
Cm0yja5TBJ2fnOxL/U531kN9U33T7dAe7ksnfxbFSXdOs8moOVEObYIVhI9hdlXXNcuEitdOfpTj
N4vqJrNlh73g8bXnab/A4Q5z1BKlHY0YOJ78a7JZjFqH29YzP0YIwQyHQVi8yTaEO2svELmjPeeL
1Q0SEFH+hwLbHAW29eE3rXTkywJbtZdzAJpOEdLUKUrlObtfqCvm91pYRxow4s75kKRoKGXdl9PB
UkRHbV+2Mxpv8mNrQD0U0Abw3c8oHkb/vlceCO7QMhDd1zua/0I0zuDLeo8RoynA6k71jLS2ldZw
KnJFX9ALGE5D2gocbL3GYDB4akgOUfzcl28vn699bT+vG6cTetsZsZlmjFPzOYt/LEg/ll0L1ktR
5YsIiDf0VpRNtIcw6+y3xNWbwhlkm6iijs8de/Fi0TgTT2nX9UoMgcIqvdXk5Vs41oKQukAUnt9t
rogxmcxCrPPD1GIyuf5Yau+yMPMu741AzXhmt7UeJg0ke4Obyz8LdC/Q0ZYWQUWXCIMz4kplGhFi
NDilmjvPXzv1WFtPl8XYe6Vut4Qf/aQXRVV3MjCkzM9g5aT0tipvF/qjyO5p/ZxHj/U4CAyCSC7O
HlRrh3kDEdSAZNZj1OCO14ZHK60E3q1A2/j4VrIUsZSiR8LVVs1VMxMNaVkgWD5mKF+b7T9HlB/8
lOX10uRMlNFnheLrIWIxZhX0GqWX+Mh9icgH2FG8BMjZhEoyak0vctxM+dupQ9iiu4dHm+PdWCVe
sXy9LJ9oCTnDYGW0NxYL4i3qiJD9nT4LYpDscy+Jw1mEYiWF1XQAMMAfboaYG460wPAGXb+XBRGo
HB/KigwSr0YGnEg+zasfRU9oQrsMIbpU+RFQmO+a04jpQlJbyA3FeEwt6DPvnUJFFSsGDyilBl5Q
yS1K/a25iGZTCJaS78aY9a4mhN1IWWY5qvQUxm8w8diWMUpSROAgguLchzIP5UozADVPjTNR3wpV
u7Lu0a9I0sfLqyqw568mQsVGJNXMBlrKN4m+n0PVLVrESVDgfxloX0MwKsJQkCtC1h+aunl4YwRe
o8cLokyzcTRMv2sP1uj9HQRnz6ssmU1lRAxyLD6t81uV/KCS4Prbe0XBnp/F4LamWC08EnWIMZ2S
JxYhtpyhttPctoLKnw6DITCy+1qPJIKugNADs7S4EyxhukZfdAmMOVxJNrIrvzEC5iWDC0qAtbtF
Zyg+xSaneppaK6DUofIy3e/VCdxzgkf2rsnbgHB60PdlvSxKBN1On2N0CIgK80QL9or9jaQp0qCQ
grKsZIdx2qE/Lr/enNdFeMDQ+Wd7+KRe1be0mHKgKW/nwWm+sK4OyctvwI+Dh24Cmv5JSLYi2ie2
xJujlMrKQPUMZ7ZrezhgQaph6Iooe7VrGDaCsY/YgIDOY0B1Jh5Ma3FPy85W5e9N+KXRgstndtfU
bWDYZ2xgMt0q17hnMFZuS/3HvPiZttSJeqfSRO6xaN3Yt2ywiKbm2WIBq1Y6e1k/zli+UdSZtf+2
3UjE3eldVBZm1gBl0OyY/hqzAq6Lh+lBflRO85f/wF8kkoszEcvUVxQhfNxMRSDlzurqznwgD/Td
fDJlRK9aBPGlv7UWOleHFvVRohUF5CzAGtwYDwNuwlgR+C8C0XTOWrSgRA5VZv1mbFlEjxnq+GNF
YNTZ+rxyks47pnP3RobJolrbwSSRYXBAxdPEDxM5TO0NQY+CSmxaiko1RGJxt0if0AZjT7B2kRY6
PXUljFsZUMtz+WwJTK3O2YmiWzWMlARKsnwuuvtOVPG2LwUG1IAwCWPjZe48xU3faGUNX3lWE5vq
jo6nepP+7xUNMLBnEO44DXGXrUaPQsc6/DLEz5EuMEB7MfoXANzpmZe+a2UVUvQfWSFiYjcOem1+
sVOj0+s4CC7Zfbv6Rx7+AZ3DjSwHAnma8RmFB+HoLNKpUwSr9i9W6AzDHZwkm5bZHAFjxfbgRQfj
kKDu1XAMDPZA9FU88npX2SghioaZ9BY4AV4a1zaM47CqMHRnWbPO1lMT3MiV4JWxL9UGhLst5KpJ
Y2sGiHSowFd66DDGoz70odd7ssOIhPrr3IkNJKfkoMGoCjXCsJ/4yBrzopN+WxwjJ/VAj+pePq97
dAom2WBxuq5k8dAZFsTrTkNrW99iZIxiV2MPXjD9Nb86YFnTrTBPxezNKwu4AebOQDmkRahSAOvP
nZc/DIH1RB6qb5OPEtZD91UUH901HGc4PjcQyRiH1w5YU2SGbbq2vj40Tmf23uX1FKgknw2Q1Fpb
zAVSDeqpr98IZx3su5obObiLg0pdNQ0p5GgwUqbAVNPOb46pjQEOzlW++QaKuzEWpVNkNQZUVCV2
1xNbIfd6J0jm7b9uNijcjZEQda4zdojzo/mTjVPQPus2mJqPrOf1b7WAsxh1GWZ53wJMi2tnto5V
j3aW+tNlHRCKxJkME43xZM2wcPktSy+jpMceT9Wxd9hBEp5gtuMXDhJPpNCtcxalFdDSxNZ/TUUJ
XfMWdZ+yU2BotEgrRBrOGQxZr4wpY+eW1qDJySrbMgRnaD+AuVEJzjRURWZ0aQOIyZk89v6kRyNg
wbcr6Jo3xk/nKRMizFQgSogbaw2fM+V7R58va8LuxftHkFedVEZZY6Zji60pVH9W3pfld119aonA
YRXYcJ1nTaCjrMvk9xXVfxxd6kh24o2do9/qb+nH33ev9d0SvKoFNyMaRV9evxhab4ZJAeni2+Q9
KxIJj/IKTR89xqiRO8mHy6vJDue/KzpaHl7iabohLWsCvKo17NHK7L5W/FZIU75/MSmqIVNFhlvB
iaVM02DNBmJ+o2yjHEo9sRuYPvQnw3CKI6NdEanhvmBnRE6wpMmrTF5YxLS4J5NXyO8n0YCSfU08
Q7BP2LxDw1GRdJVB1MtDreq2JqM5WQUD8uJds0lnIM72KWDTyiqWGAQncRIdpiFYRKWhzMK81oMz
BOcedWsjgQgbskzZTSx9R9S17N4oJVoSnHEQvNN2rZ0C8numCuiI5EwRxpdWSkwReysVBCjf0uHH
5eXavyvOALxfUk+d3misIJPe9eBF0A5ZsL7B8wakpbEncroE0vDeidrEhqSliFb2Ezn1Q3KDLJFz
WaBdXd7Iw/knGdGbeB0hj569lefboXmsRGU5+4Zng8GdUEmaRouqJgrtYtt62x4HBNzIcfimBRjZ
/B9Y/f9lk1DRZ6FbXyE8+dc6ZFM4Llg3VjvAWNcV9FrhATAdWfut8u7yEu7v0hmNu2HBeDcnEQgL
3BTtoiVs3TwLW+H2t+mMwem1virR2lTAkG70R8NWRgzKTV3rjdXZo8MokWQ0CwjvW9FC8gGcKm/U
1SoBS4LyyG728F0UZLcdSECWgzDkIQuk5EM5xlrG5kgBt96P/gSuJ1e2SzSqoILgTkNEu/H7z2Ug
qrEWoXJHoNQwiFGLEAOpu5NeenR50DPBKds15yAP/X+F1LkTEC9RsWgE4aN8UhCleFdgwFE7falE
kRCRKExVN9eGhAmGcsYMBvOXLfNTJr/Xyq+X1V24S+wjNiBpNSVpk0CY6ZGZwCEAE7FttxGmglAf
Zfeu6DIUInKXVFYlraytEKvzwsC4QZb1zvLAU42pIBXGEVlH7TgLoiOileQuLbAwLTMhgIyiu1n9
3EgnKmrE+Re7eNYKznBMtVklMpjeETcIf7USpAg2t2gLnL2ctQWiUlIU3xbYKr752CzRhtgZgCSJ
btOusaXr/LGzrvPNx3ShCDYzc6i8xRhBxkeQBVpmK0E22qxiN3So4NLfdTA2iFwgSzML8HcyxEQ1
bdk8JcoHI/mw9J4ZBv11HsafTTM4ayGN4ZCuC7Q/7Jt7vSA3MUoyL5+wfd0zqKzJ1JBVvmqiVVpp
URPcl1Z7MhoPlPmNyIX9F8t+xuCO1GAgjFRKqE7sI7c8qp58IznTJzO2u9s5WA5XlYQpZzjuOKlj
U+dqDJHK7KkrImfMggr19pfXbf9hpWIeOpsebqGT7qVlSsg6p4OCjoHll2Uq/egUPWtvutTObRNB
itYpG1t5uKJRDDSjZ1jO6tY0X6ZBh3AgCUSryWoXneIM9PmydLtHd4PCmd06jmmKJA5QsiPVD5KI
P2hX6za/z2lE2S9Ejkr8/ow6kKF+kszaiePDZSFEIJwe5Ho1Ys4cQIrmTTYeJHI0RRFgEQRnVSu1
qKN2YRBIHVtua77tjKuCzJu14tyxNgx11MYCIz6y17tyACv1wzDYLQaUsxhzIxomuZ+CMNAnyLjL
NEwGeanaZCzoIE0ya0rov9XwxWQ78izHeFZl1GfnXuSrogpcZslevds2kJxCqH2H7O4KyDx3mIlg
I5+KCTKyoU+Zb3qXVWNXvzFRHCPFQG6r8vMslxnDypVagdWjPzvIJfLBdvVi8/vcKY00PesTVFPh
pYPxwDex7uepQIR9q2qieRf0ZWgQJJxeKKmCNpWcwC2akdVFIyQSKsv3+VdjFnpV3MsrJoL7FZjb
eGIJyHMRiMAOtW57S7zcX1IX6X4QEPZBqtoiGoPdFTxL9yvWvYHTaIlLOIZ0A5LWCngpUfwxh6Ip
F0KpuBtWo0bbZgRSMW9PdtFbdFzfsKHYbRC5VAS3q3Ybobg7Y6r1kJQd0KLOt0DW2wmiffuLhl5u
aLSqW3y9/BgqcR8pA5pSkqP5hcZv6qtqOVGL/w8Cd06LpkiyJRvRDGjex7KdaF9l0dSbXSFAW0J1
kEwpYGp+aX2muWgyw+zwrjCezfTrnB1yUVEE+8pX1mYDwe16nPbyEOuAyImOGusPeRfZEZonp/eX
D82eKKiSUi0TTJBE5TPS3Uz7vicrfIQQJVK1IyeqM4j68dg1xguzBeHuICNZZ5T946RM5HGcLDsq
bwnc38oKCvV4WZ49/d1CcSYHjH9THmqQp5Vv6+KuuMa52fw+n4yei0SNc3PB7y8PDTifsS35NVXW
WwxOveYGMfI4wxkkqeXQBvUbVe6A2FrgHwq2nnIqNjcrLZeQbX3/pZDv9FARV6PsJvy2snD2RC9A
m74Y2HrrkB+jQ3YiqV197D0UqAcREUi0+4SEM4D7EvF8E0T7Lw9mslYGWdsZLwSvhltQ+5GnH+fH
6pZNQQudx2t07YzGWZpEr4YlKic87er7Vj71scCv2rMBMkErLkJ2mBDGh/KXbgkp0SFNSn+2krP2
oADURnvNrtOEMxDnC5CminWE7dgz+EhU21JvkiuoPEyZzeZm7poGYr6XOxN3eo+eT7gzde6XykGD
IlCBM72/+xsMTqFNjE1eM9bISU6Tx/piwdUf2TqbLIkJFdWNqDV2d382eJxuV2s55yFF71ysfZMa
j5S3KmquZiHNyu5B3eBw2yNVVhnHrOvRoLd5ddLkoDD9K1T5V2M5ilHQycaZTRKlfVVLeLNl5K4I
n2SRKu+LwBrXf/0+nycodFo3a4nf14ufefEuzjO3H99dluFf9v8MwukYGRZqThaa/+JjfZTfNagE
aQ8JOIcd9SMqxo65KNUrkopXOAu0haMKwC47xdNpmt6qlsDG7OvYWSZOxxSjNObaAIQ8nDBryhmX
L8p0h0q7y2snkoRTMTJPWQ77gNfu/EbL7jMlsY36+TKGcH/YR2wcZgmDzdkMQbgBjxMKjRGP8NrD
GoBRxvsv9VX7d89ZqS22thu8URnjqEIpHBLxbGBNZ6835u3is1S8yK3djcnKGyzuJU9JqRkJAVZ6
VFvMdSn9yjHe6O/ofXMcg8Ttbso7EU3W7tNgC8r5VaSJ8rqesKDsaYAmRr/+qrvgoDvq/nKoRSWY
u4/uLRxnJHRMOW/lGjJipnpiK9X/zzdgeXpNs39xzLj0SaA0lw+AxRc5KElsqAmzTKgmO5W+9KQ+
dJqTv+1v9He6DW5cu3Um0AQkgvc+0/hXPuufDbV4GtnG6CqtmoGrtR9H6wZDWS4LdvnEWXzVAzFn
taMLFpNgyAAGRzhjE/njdc/H86ZZfJlDZA1R3f7CCciJ1f+pDyxDy6gpIiERhmjRODNSry3NYmaB
1fgUDkE+B5cXjSn0pU3hLIiRR+bUm9iUaCpscP+ouVfppm1iNsk6Do5UCa5FgckCIeZLEyJXMymN
BJGt+d54q55qP0bUZ37SHmdP+w8loSJl56yICprahuSQryzRG9Nn7tSpDvK3X6AqAl9ZtFWc7ci7
KVmVDFCT8thKH4s1/UsAzlrk0yKD3QK6IC1vDel2FrkUAgH4aA8xMLI3ohAAxeZ+Jas3Ol0ENUIi
CM6hUOcU9TUhRLAMZGxamBth9lAEwbkQJahvMaAQUqB8lT2QhkDyltQO/eSo+oUb3beBaLbEv1wb
lm6gN8oCyxqvZX0+R3ILv3WWf009mw8oCEBP1m/eDnIIRe+LfSHPgJyuDZlRtYhnIgadYpDpZFej
qHB/35qeEThlA4uwUrYdRNIxIbp/AFukJpqLLoDgk/95O9azZEKItH1U5NxRrYNk/bxs30QYnMJJ
o2nMlgYxrPgpX7+i17kQPVpEEJzCYfwhMbIGEBn9pJgjWkEPpfH+78TgnFajUerUiIGRrn4+fdND
WyqfL0PsW8o/G853auhZHjbtCoh1km1JKWyj/IkGcSsWFfiK1ov9feNEyku8LlTCtmO+NRqFYmdG
F3XQ+Zju9BGOnl3fLamQk2gXFPV7soowKVgxOFA0ZaJ2wYR0Zv5jqZ5K7aOqHi4v4G6ZKqsR/AeD
rfBGsDSkFWkYu42KqlvGkh8dpYCVYot8493TvwHizM0qZ6ZhMWHa7mTQ50TEeyhaLM66rKmGLDRY
NlxMDI3iQx16oeULFmtX3TYycPYFE6FisjBCsdpdHBmTqLRD6iZ3iQMGFnu5RdMaaqNXge4JBONb
xEstiaxJQzzDWt+gUcRGlljYzbx/GZwl43vEW2qGuaEwkIN2j5r8U+jGH6w77cRqLoSlK8y6vHLg
Nmic9YnJ1KezCl1gpWiqk/sIBxrOb7rI0Cs+XN420QJydqiupVYtGdWWpn+XMO5t0n8q1mxfBpGZ
fl2Sien/5iBpEliBxhoo4bMeqI7q4WXEGGVMt/lG8NrsPeVEXPUm8nXvMrTgZClM/g3yItVGmIws
MDRMdj0+W2twGUC0gJyNaKsq1VbGDiWD7RWPoNgbh0+XIUQycNYhyfOiLwlWL1V/hM1kT+a7vwPg
zIMpFWtmDABYF78YH7tB8FAUrRFnGkyJDEo3YBNCExn8vvOXIX3QV9G0WgHMqwE6rZRl6wwxJiQE
BtOboxYJFMFaiazBqxkDWRj3Sg6U1mdjtErXZCNxERJGAwOIMISuqGD3X43TkYuRJszhIZ+rn2zW
RBWE38PEbdGdFjn5Z+soC4zq/pPubIL4yTpdaiTgrYWIw4mcNL8L9E/6d+uLdTd7rPV8iAV3h2jj
2BJsDqleL2sVqdCPUv/aN5/i5d6QS4ENEi0j+4YNhlrM8K97dk4nhGIGu1QFlnQ/lrZZNc4SxGu/
hhVo9FFAEtRH1uhEjrLqo2LZj3xJ8O5iR+aCRVU5mzDWZK7BRI3bth6dKlcCBaweNDYwoExzEym7
qZrwpk5qAaxopzhLoQxEtZoFq4iSiGKubX10cvr2sjUSYXDWYsq6WJMSrGNW/4jQvjWoTi0KXYlU
nKelwGi1ZUwzvFtbP8EIJPkggQ1XDlZHQU/VdX3tG09S414tJTLhfSSz7Uo+Z5Hdzngsi+ooBevG
c1RkEmlJypw8MzkW7ZskPKnrNTHws4rz6TYZZMzR3AKi7u7aMQFJ4RdpElyoIgOrcdagbs0xrxlT
7D+sepVjuuGBcaH8B1Y9gbulcXYhAvt83DDu1vSYPSlg8MuQQHBY2LRCPqRVBGZI4CVrnJGgZgGW
/grC9UnqhOReaUyMcPiYUoE1EikDZx8WfchNlYmVg88XPPG5b4jomXaLJ7dKzRmDrlxbKcmAoWGg
ZBnaMhgQWTZZ81QsX7zaFIFn+PwCd0gkGmcfMOJNaSdmZ4v1btEdktz2kXPZBAn8VT6QoWooUpqY
Q2RaDxOipu3woHUHrQW5rvpDF7U7CQTimxjmZGhIXwAtxISfTI/ddPg6TKtAptcoGBigKdTUdcVE
5p/TiJKSBTw82oTA8GfV8irjy/q/+8IMQjco6Ckxm4B3jfpmQQH8CojFHJCNeyhBRIDS0Mt78/oE
AQSdlmADwFRJna+Yy7s2ImprTW5B3vX9qZofFXIy1feXUV67Cy9Q+NBpHGmZpMhAiePV/Ngo+his
rS4q0tzdk7Msv1yKjVMiWeoQxwZQ2vBztRwbEJGYIi4KEQYzgBsMqmVzRMAljrnQ/oBU4uyrIojX
x+XlYnGPSOTdVzM2AKFIht1JnpVKjHZn0mJX7nT0ER8ub87OFfESkLsi4ilHWD4CYJcj2LC6zSny
MqeSXcZnn/ihdxlPtITs75slLJeOlEUCuKxK7aWz5e5L1wmuPZHCcRdDPy2tGQ9QhTxPTtE0PoeZ
5F8WQ7hsnAlYspoUlMmBqPbqEy87abVnulogewYaO8AcfhlQtG7cBWHmZl5ZHWSq8vA2KSYn1ydP
y/734XIvtYG/EKJp7UpiTu5IVr/SpGCepGCZ579cPr6wrZTqVm+YTQgtz7CpQ+5YgTNVvOpoHsTF
umw3Xrr4TCxFQwWoZpkWb7BXVIOQNZQmdwibz50EQrjE+Kk0xMma8mYR3g87LvFLPG63rFkpOjpH
s7sYyF03pMY8HtlPwJOrR8Sj9Y/YlE+V0XvhVNvourNHuTuZRixQmv2DcBab2811KJtoHePZbbM5
c01Y9jZdv12jmH8w+GEEGK426Cj6n126fho6W1q/VKKBmvu6f4bgPH7MvkXiasTu6cpHZbRp8rUa
BDehYKVMzrJLsOuRyTZMDav30qwf+1g0FnBfCoOgJRaV2gpfi6xkNInCFUerHmtPzj4b4xIkhsD0
7bycmeadUXjbVxMrknugJK1fIsKR+ijlm9E1MAeZLwqoiETijGAar101r8bkmnIIpgFpQNQhdzCE
JRXYi/3ze5aKO09ZQ1sVnHqTa4V+2h+q6oOsP6lL6ymz6D5kyvTaVJyhuDOjqTLaHUvINC5G0K35
00hQuyCTYzibwbQ2Tl7JjtpF3pKbh0KDLbl8ngSi8q9pTMJkqT+mJu2HVf5e5YGiDF5lPhrmj79D
4o5VHs59YkaQtOzvquJ72wVyIge99D6RRU+1XUUxiKrrGmED1jivho7IOVsFTrCcfzLAFH2tkdhA
cH4MhscY2A3cKJKe2WHlLOArzHqBQRXJwf6+8V4Mgt5AvQRIryyPo7TYpBqDopuOl3fmF+v0KyXc
CMOd4jadW2kOoQSGNH4Dkb1rSQVGdrwrzNQZAVkj9k6jn8oYPlEa3elNemcspUOa3Mvm/Fse1W5a
UoxlGzypTmy10pwVLd1xSxxNXdzLXytaFM4KZEtfZl0PV0jvvqTGfRN+TgxBQ/C+u7VZEM4AqOnY
oPQGGGT2RqRGrRvmL8xo+DrOAdpavb8TiTMCSUcQKtagr6WaanZUWX60Ll6/xB8v4+we9rNYvBs0
rnFdjDXEqjD82l5m6UGuYz9akOhdENTA8LH3lwEFe8UXRndkVtSUPS+aDpS4qR/jvzoR2FCRVNxl
2mqSrBHmq2qtZcuhXSXHavaSKgYVxN8dSJ6+vejVvDV1QJXjB2mGpjcHLRfF8Nn3XjiNlDMtaw8y
tDWCNtAcyjfjicS4+v4on6izTLRH7O8bI9NNvYbxd0ymJa/sPMEsv6Y/gYj8Gs9to3yckVFrY5mt
DGJNjZ+ssWOodmo2gg3adaw2IJxxGDpKM6sFSC5Fhd2Msiut4dNlpRbpG2ccjEpNlzWEUqvdF/Tn
VuVDTZ4UJajAeXkZif3SJU3g7ALpszyXVyDJeeTEgz1MQVI/KN1st8lxGv5Su/mUPGYsKKshA+5/
eCzva5uCklBwfqvkdXfZNE5lKONpRIKwuY2Vz1Ui8mlEGJxBSDQDA3kWgngZqk/Bla7Gn68LmBln
OZSXp0aL19ikGYXfFhXOaD6Oeg3uEoFl2xcEDOkmHpJU5cm+w0U3koQF/uK0DGbc/2HZ3FmaqJd+
X83+wPA+4DSWsRoXgGnL6XuJ9q84rZ1MA00xlb+3fWJrRR5c1uz9M3SG5JzBcZHXYarRUyp1mIpt
3Gd9MOA1Hq5OIXrOiaA4bVAXKQwLBTuF6OkSosekZv5ah+shE00/E+wXn2TRa9IrmgypkiQEI+Ot
mY1OKArZiUC468Fso67TMwWvoBqpqMwpcadq/zstBd51JvYXXAcYW8T3mpFiRRvrgEUDOx5CjzmS
oVfJsYHg7gMjJJk2NIBQ++eqeqr0Q39VVHsDwVRjc7XNSrl2qwlDgCrdsVddDbl+DNu5rMq7+7EB
4a4Dc+1aNZ9+69cMHTbEEUa2FK/uAdPQVV0xdAPTuF7Kka1qaGJWG+4BNJreGXFunIhCAzIltV90
hqijdfcSRakk2n819BvyXls2DIU6lXgODD2yaIkJphBzWq5Ztg0IdywxSL5Dwwyeg7/faF3+RZhv
2D35Gwhu2aI8zgiI4/C2RSxCsYvi+6h415/JDRJ3JtUyh2c4AwlvEgt1UvHnQRRl3lWzDQT7+0aX
tWIY+yQCBBIOPRod4s+tyCiLILgTWXZdNlsStgSWskMPQJliCI19xWnZiMEdSca4idZS6JaE2pTZ
zqfUttaPf4fBnUhVT6lBLKa/MMVIZi3KhAyDQJD9Q6JqsqngZqZ8U6FaN0Oos4zZPDc30jj4mdz4
l+UQQPB9hWZYRbmUQIY4W1o3rfTJVvJKVF2+f0r+CMITD2IQVGhMEwSp0RdHE8dSv7KYSbK67SR4
V+8r2BmKO/NSVqoFYbd+UgSKHgz/IaG1+3RXMIIDHiYoiAhfXWyuchsqDYLQCvpiHYqnO3s9WZZn
BXNADte8nrZw3JkZlzrNJ0yaYW3Mff5YJ8cmv2LVthDckSlKKSdpCwhqfiBJas/LQdf/EoM7MnEk
0yVcgAEDlix37J1uirzZPUXbysG9ZrJOkkzdwM5Y8tcOlIKNq1UttM5PDElwOHfqv015g8U/Zfp8
Qiq9AhZimrH0bGiTI6/Mx+hQz7w+0NZwJzkToO6p9xaUc2rz0sjadWaLCM8MPmY6FvYiorZhO8H7
AlsQ7gwZuDh7kqUzRms9NrFlLwUiK12A3GZafI8LUWWmYNP4wdx5jg4hOiFTgSNLLc8svyGXsMyt
l4mCbqLV4+7QgVr/r+YJUrUSCDT+gyMlwmB/31yiRTmWRUegFn95w203iLMIWZ+2ah1BC8ziDQwp
rR6Tb5fvBZEUnEEoczp3VIEUuEPTyU7i7Lo7VIEHqFMqI4HJV7Yscz5jVBwCKUkRwft77JpjfM11
oID4TlFl3cDrlpNjMtfViJZsduM++D/WrmtHbl3ZfpEASZRE8lXqONkezzi8CI7KOevr7+J4b7eG
1ml6ty/gNwOzusiqYqnCqtz+7iOTPqsKLKv6u8CQHFujR2MPxuhxk8afAox/aJ8Yf8srtzE+n7+U
tceamCAUx35XcPnJhtLTjud8hl0W5dcxfKcsGa5e+uLvS+ZhazO6mnqoVeb3+7jbcqM/KCNmFYhk
HyPXqTMEEKLn9WfDvkns9EuYqRKcqy5sIYpkIX7RzF2UCxdWDliVjKVZbhXppTf4JZK3yXOUf8mm
cj+M4WYoNVBXGl+wyO0pjpu97dg7ysg2aPMtBb/Lxs9UcwcC/TcHu/h1klZa5qBNPIbGVJ25yTlx
k9k85GmzrSdVZ/Nq+XSpNJJ2ZmVCksHBpfbVpjzya8EhZjsvvTDqroT10GghmfQA87KMUG0E2iSq
GqY3H0W59iWxzA7hVlWuVUknd/VnVtd3sY97Rq9PeRRo3OMop4BS7rJOn8VRyh1saB4petMCGEUr
VjJteny9lJd8IS1BpMc3KQyQBzNhhNbOdvaRdllaZAkhfbTWPc/CuYT6MVI8jd2j5kc3U5xuznsr
haFbkjfJQhANlUEK1/vSWob8jjL5onCIcgOCgfWc6Sy0TWf8W+wHWDiq7Itat1XwoYF6BzUKmeK2
y+bKdkRfT1UPd+FAbmumexEztnqk2vyzfmK/oGSq24wUbTZlSI5rtrOLYgr273hvExVzwvqpnWCk
GHJItNpHUwWqMQ1/ogNGq9L/zsuJ2Ng8QUhK3ERsHH1xaGX8qQ4e0JHpgtRIEQv/D+M/oUh6HIao
wjgFzstuPeeKHl5cG/VQ1cKWhou+whYiSeo8VXSadB8izcET7z854U02XRTdLzDkt7ENzCKogFF3
IQryW1J33nTRt94CRHoak6p2dCIqtGH1AfvH/yQrtv76ni5Get+wSnuuKsxeopUwdDO6S9LvCOyn
PvHqxMRC6v88ePBa26QnLhznkLAYEunzx5ZsJoBelFQiBNMNlk7QI00kkeyYaJavAQO5xKb5o46t
VfNfQEhikIyNLZq8f33biX6Pi7LuSzmkB3qMIm0MRwTdFtL72exqmo4oRGGZqxHxSRL5VS5TjN4W
MSQZjOFNrIVPnDvo1eDOj6KOc69LPp5/alR4kkfLM6eZdQNfKykeZsIOY/++m92mro4N/e9cDFC2
hWySa7O61goj0UhhBCCCjswucAfQQJ8XSKEK8oyd0zndpIkDhEb/7C4iqk75dQgbDLagyLVAkff6
O9VIy1T3B2RikezVsNIC+QSl0ay+neSEIbkakN4HVhQKf4bvrpTdkqzc0cKLQMR3yXmJIhIG4Yku
k/3mY6abQw/rbPFRUdrYD2Ti8wUME+dh1sNbcsKRHoHZmQBQIu2LJl+R+fvZN4HM38+mHdWbs+pH
F3DSHTlFFRY1x/lB1zwbjJ82Wk/0d7y7C+MU3LL78+Ktm9FJOum6nLSZwki0ngRZ5BYdevOT96l5
KHN2dVGbC1mIJn7LIk1SIALNZlEI0AtqPmpm7COlZc5XnGel4nlYz9QtsCTHWjMrn4MQJovpoC9h
hwE439rSJPZAfKOFlpdbn1JaXFeJKgxaPVALCQ4D6ynBEyH5JaeeLD/p4JemKbq3M++ftiEjemMM
T+fvbtWcF1CSW4oQXiWZCY/BSorPSRcJNU9TuaV1/V+gSBFXWpXx3HEI9KrJ/Z/PO3XmezVSXcBJ
5taMvhOmjYAjc1y7fV7x21nPneP5s1OKJdlZBhpqR0/xHfFKrD/u3VeJJdnZWNHaCkXCkzv69NgW
CblLfEMxjKsUSrKwwA6sMmE4vMuqFEo8ycrMqsqxZBh4Lw2N+Eh+2f/6T0+ZulN79W1Z6IYUyExa
OuRjiDuLjZddY5NHq3gbB+YhSGqmcPzr1oUHAzUfWLI8bTF2RgJWVngQaiDf72zTodoqy33r3uIE
Ih0g7ao2j8TnHzLHqCL7TeViH035/byyq0SRzq3sh7bPG4iC0QOQ4Xbp58vyiNYvQeQBinRqqrRz
fsbKYoDC/IRs6HkpFGcl93hpTaKHjWiQC0aO5vnU7YLcnasdlmd7pqqg/D9U+ySQ5Fy7zjQbE3vH
hCmdslr/FPzUvboq4SQvO4chG20LwpHwE77Q8Gp0fJtOYKtXSaZQBiY52CLusQlMxE2d/m5O31TV
UVf14Kzb6ensxE9YPPRtY+nRZOHs8iDL3YGnn+aBPYRt4sYVSAjPq8WqPIgBdQMrE5CAkB5cbk15
jPw5Pjxt0F1O5NBE/M4Z/vtMLr4BFjCSPsRGrGdjC5gqo27XHbHAw8NA6ua8MOtqt4CR9EDv2zkq
K8AgmSqizeRaJFNfniXRIq6KNlcPD1RFFpoXMXAjtwChyWiK0UyN9NNfzhtgVugXiKRxc1QFdekA
5J8UR4RMx6hqylo/uQWKpHRpnFaVUeAL95+3b9Hf/CfDeP8Dz+HMcDjWBcntTMM0UT8muCkauuA/
ONLrcJN4FUqnG9u79KZOcJL+2TnhWdABrkQ3o+M8WqG+9UmqMKZVy8UmIgMNYViBKbefsKrgMe9x
iHP0KU4sl9rPYYSdvLZqqG/9+E5IchcKUuqtxkbIszaxqz6+Vf+6gJO8RNNYdRBVaBCe6b5jH4hv
u2h4bek+KxWRpeIIuXRRZT3kc1YDqfD1tnSrqi0Tz+lD6xtD/jAMi1ZxZ6s2vBBNchlGUU+2U+Mk
e/qZdI8DLFlTTg+I8/mtfLUAkWw4roscC2ShGKU2Y2r3U0KabZ/dTiWW+eTDJ2PM3LT40U3fz/tD
lWySUTdmGU7MgGxcs24aQ3dDDA7nXJVWVsGIO108WKVdRg7rcGcW9IIPoYsdBa5zUafK4gyFji5Q
Kr3Ow8lGS2fZ3nbZ3snfhn25achns/nxd8cmhZV2MgRcnyAPb6dP1TDcGRG76uroL2GkuHKyZj+2
xLGxdG82bnJxx8CvQ0Pm6vWhpR2Wn0QWNAAlpZ/NXcqS0urtc3QLGKjzwplLvqFtu9xo7BbTHVW4
00OwCFueXu7/+5VYSLsRtGoT4shdCUWqIy+mzeh80G7Sr5P+XPS7v0OQLh00H33GGyCkOUIF1l5T
yvZxwxQbNtZOaymIdOkhpakF2nbAkLeI9En7NH46L4iwNtnXnBCofOWtk2AnAoMgdfFOsyK35L3n
TDvLVySJhM86hyPdezll8xQHkCSOg29awsHfH6pmRlcLVkthpOfAGFnZtM6E+aSu83T9M6vuhvYz
G2/BW43s66FuP+e09JQx+PlrwmP+2m4as+VRkkC4ybQeurnzmqb4AHZMxeOz9q4uxZPehcTp47Rp
IB5Syk67K9t9PWDxSuXS4st5rVDdlhB44T1JGs19QoVASKyJqVXOA4Xiqc5MKOYCIrdZnOUDFM+m
zm6cQcGbBLvM/vx3gkjPgGbOdERdEQYUz0efVe4Yl4peGNWtSK6gI2VEphSC5IX9sUQcx2Z9i31o
19pQ7HWwSf+dRJJLMAeHJ3oJuCIrvtlN/zjPqq+8VZ9giJ4uC2EpPvZeX43ZtX4Rh+hTz8DBvtWJ
vQlCHT2l87AdcqpwDKt6sACTbDbAFHI2m+hdphjUHy5/16wFhmSfVLOauRe1mHKMQfLUY4ak5V9z
ptAElSiSfXZtmA9NjHOzxfCAqPwqUz+ryraQRDLMIrALu27E1WTfGlSwiwDNnMfZKsUs5nlFU0kj
GSjPbB5TXUD98fyQShrJOh1zDgZGcPcVGuIcp3DBeYLFZe0jQdrE7blqYEWFJ5lqGUUZD2aINOI9
aDLHpXxrNcci+2h3l7i3xUVJZsoI5bPpQLSyuLX0dmuiNm+H2/NXtPpht1Dsl8rMwon6YzeWHYNA
lyXWFef38v4u4CJUz7G8DHBW5eyzqTqUvL035+cgBLl1nR3OS7eugBZWi2HIlOLL/7UbAps91WwG
q50qzC9WyRa0T7Ojagpal+kXitwU1JIusgoLRbmkQg212ef8/USfynRLbUXFYN2tnpAkt5pEedqb
olrLNWNnFx+RtdvUFtqLVVlHoca/xVrGCUhyqWCzc5JZMLqAP/+rnrwP0eZiYjKkSq6HRL9uVS11
/0MNT4CSf+2iDnvsc2FX9SJ/+1KaqLDwXbV6drXgiMfpX82gkqNlM8vrtIdmYLP9vebTfTmTyWPT
G/Bpb9CM6YYzue164rXzMG7Oa6VKXyQPbPOMFmDHQ0rXnFBguiX+tI06t6f7+JLhoaWYkgcee50O
JcexZgVa47rwzsoNhTQKG5MLL5npBJkfQ1X+7otvKYXkdC0TOyjbFpcF7s0NRirCBvGxvzt/Kyo5
JF8xNMhwJTiuzaT3V372XICKJ2ON4kn8H4rOTHxVMtO25cabfBqbpO+QmYlvhi3dVXtkm0LX3pNt
uU+94c0lQp3QJIeh1SPSkCJhzKOPVbSv8l2kanlXSiT5inigJgtSqPOrF+SvZq0sFA/+PUDJUxDW
5hyd9/9pdlApk+QesF6XkqnHuV1WmV3XvZNMkkfoCXox4XNR8auy+6yO3TmtH3VVW6FSKskbEIIW
HJ1CqsDf6p5+6o0RU3Hq+q9KKuEHF2+9OYeRMQ2Aw2SHXn6n6F9STnaoMCTX0IWM6GkKbSAsgT+9
snx/y/yLXNzpeiTX0KWxnpuTOLfhE7ok/4Q+UiGHzL5Qt9RqkgIaUGMZ8r8pTSVJjgpFcgcYSPIH
zYcgyAXH6XdBvmKqRmJVGJI7SPqy0wMOjD+vXq9HJ7/uQy6D9VEaGhjHRXUAi+vMhxeuhf6NNn9o
QHyY2IfzPlTY+u+x0AlN8gVYUs2sKQFa2I/70WAPOVW1danOTPz/wlLytk1IwKDFHM0LaPlswj9o
+VwliASZg4MeCdsRbRKvUbos9LWgh46h/ePUGocYi7mG12PZuirKWg10FoCyvwHFa8fE16yFfSv6
jWZ+5b0b5im6rC5KOCygJF9jJUEQ9hjwRP5Mc43sMAz5tmNuqF3CxrY8RMnh1Mzo2kkHUGhjh9kL
rcxFlL9LDMnfZKTPQk1cFLJ0GME34Di56tt8VatPByZ/91lpDw4wCxh9/aFuHpRDZKq/L7kaLcqT
KIzx96vYQr/P+D3XckXeZ/09W8gguRpuzEXOBcarUaY/rr4r1FkmFIxs3Sl6cWRYILJpkDQtS9B9
T24zNeDkuCQcXcgmeZ2Yo/t71ADmW8Z1Z+nIrjv7NFOx9a+60gWM5BOwOSjikUgyRE7jgTYNNjro
2wBN2rotpqgU4a9KKySPEOjNZFAbHgG5jUM08HdmewmN3sJ4DMkTzLGRFyQXt2R/sa0fTRZv0NB8
/klQap7kBXAfeoBN7C8xr2g3+sUv8JNKWCXTellicU2SR2jaqcmMBHhd+WuOJiKeWNGpLr7/D+ls
nYE0VjfRpvP6oUjLPq0jwTj5T0T/s6tF+9lDrR4RXH39zBOcpOqWadHKjAGnWV+cAts1QDuvpOpa
N94TiKToWdYyMCziM5W21REjY9uEWE/mqG/b8TOyuwrrFXr8W8yAJeOmWD5pYzvW6xMc7SLSowC1
4zrB7uf8Vo/f55O+6U3V8KgKSDKoNjfSvDZQ09U08ikPQejIWq1zp9Cv3In/9z13okcarUe2wVGB
lT3gNFCNFxXiFHu8nvU3s6Hw6KuasPj7kib0JgvNrhYl98J51CdwNenFE7ZBbc6b76oXWsBIt4Nk
Au9iEc+z3Hr0G4L9qqZCAVaWa4ijsqluGGhzA83daw2YKqTyaYSLGVOPB5vobt40XuFp3nQ/eoY3
BRhIEMarchXrsnGDUGS3dKw/fY076FUfOKKvKuydwI0DJBcoUR3g+j39ApG/Vto+hN8WbGoxatdT
de3b8+EiijPwAfwribxzh6OJvSsESWCQORbWkXw1c0HmWajGhVaWfourOgFJYUSpsT7qc0jzK4Ex
u8eXLr4bxMZ/wAy/enw2ttISw9TBrCU9UYNRNv5k44myXhp8wUys7L5d9+ELDOmFSnojaTBy8P8a
G4Hq3kIQhBEf+ZMMhJETMVuoXTB+KrO3uCTa/kjyjyhanLfd9bM7AUkuoo7CMdVEZ9OsvUGFrNbf
2d/PI6y6VAwQGrBdx3TkprqJDxOnE6KfyH9ohtt0bt1Qv7cxsXEeZ/177AQk99RhONY3rdoBU/6G
7Y1NtC08/WPrOi7WIu/Y2+pwHm/1BVzASR7J9EuoOVbjbMziYR6fefGc9rcmtu/0784DreveAkky
qGkIWh+LQ8ZNyd0am9TCXXvQv3XcpdgBle+VS5n+ByCntsmxxl6X1z03ZhWx2eTjyyYj4Wjn62SP
dkis9AseVU24qx4WHUH/gkmWxZjW4doEGCqMU/A2qbfnz2/9ok4AkgvPCgMkOA4AosFCjd5NKpcX
D63x2eo/nEdaVXV4IcY4EgKWTJPlh2PbMNvC9FNeHUCXMKT59ZheZcPX8zirRsvAiqJzA31bcstW
AbbkrA58MFyYz3lcuXFy7Mr35zHWSzoLEEnrIj7qelNqEOYKjAaecbCOydHZ6Ydwfx5JnP9vwd0C
SAqPzcK0wdANaewOm8aq62Q6oAXK1ZrrgnzlHdmNvqLupzo/yemx0fGTUaicNecuyW4DlriOrWD/
WvdHC7nEr1hkoQo+4Gu2AAr+evKcVR62Y+6CLffC+EixY0a9p33VlBaIUvRazE3aohtl3IzF5GUR
3TlDsjl/WasqvoAQxrYQauYpi/wGl5W0bzX7oCf7tH0YZ1XBVAUjOQUjTrEKpoEkNfrLx+55Km8H
M3H18vHvxJF8wxRHVZVy4FA278Lx2Ylu8jb1zDFUvU7CXM5ouVzV5lXTt5kGpPZDeXS8/H485IfZ
8139XbhV+dR1D366Jio9TnOdZYGWA625mnf5g3GI9tZ9v/2zbY5KNMlVFJha1JwAriK+MXbm1sDS
QKxHubK92lPvjlz/FGDE4g6DM8Wz8VoFA3zMUK0Np014Ux7N7bwhN9E23OiP/BMW8hzzbfkU7iOV
O1y3rV+oMvldHYGnpDQDcODsCLZ5d0/aVj9a7uxZWGiabJy7RtFpup6kOMkp79kubbPKshpyNlt4
Ki/f+Uf/INZDRztHsZF43QWfhJMusBkHuyMWoFLLuWqQsHLnY4XUgV987sPsyBKiEG79NB2OiSVw
4WKb0+s7bGw8+qyDfsZRCYqMys244o1c/wzBS/gvhORCiFnExCiFwe1u+X1wyHf9oXf1b81G22O1
9j1XPCqr92Ub4EAFw66Dr0XpHdNAiF2VCRXjp29LLCTmHRLz7/p014+xm8+dmyXviPUuYbvzPmz1
oVkCi8Ne+GTE3XOnhwAuv2KB67F+TPb0ydjbexH4+ttCkVVYjQyWeNLDxvXWCWqBJxZdRofoKtpn
RwMF9+ZwXrK1d3oJJL1nrU1jntfiRM1nbh9iciibSOWYxbXIjnkJIqliwdpi5gKk2fr7fDNf93Bf
2Q25AtXpoXMDhSNZe9lsgzLbcUy0LMj7Gv26corWQjAfNle15dlz4pb2rkyeLzg600DCzObUseU2
kmrIE5NpcFdGWV/lU/kVRE5bs9AV0qw6Y3uBI1lZktSpTfpo2kShR3BayMsYbrVH+/2TBgZyV7w5
ySb3VLv0Vt+cJbD0CoSm1U3BDOD4WL8jm3DnHKmXPlc35kY/OKqPS6EEvynJSUx5wDf269kIMNa5
yQ26t1iPD5V0Q0nm2fSDkx3P3525FissZJOTXX5iOjGKy9OmjswgcC3KsDmSjb6bRzFIS2hAbkmZ
2rdGHtlv4hgs8oUW6e+jzvev7SAJHs2S9OjdnLFmiDAQ+mH3rbG3WtJcx8GEQluW5sEGaxytO8PQ
o4/USJnCSayaLsZRHQtPNMFq0Nc+yS6sOc4C6B/PPwR+6Dr1ZrJqRTC67vlOKPLuHb00M98sgWLt
g0OzD+/razK7IiHIDtO137jO0/mrWXu37AWgFFe1ejeFUy4Aa9+10W8WOIHCnStO7kU5Ft680Pum
DDH4tdHbJ8PyqnFE3/LteTFUGNJTpYOliM8MAdsYgmZlwGLiYTqwTLUub91qfimBvHRHc4gegnoJ
0bVeuyBydrp3Gf1iYjeJb6q+tsTJ/26hJywh8uLY5gLMI2OGm8G85lasXu6/YEwUD2B3rXoAV5WA
GI6uI29vOLJ5hg7TYn+K4fOcaxY8t1QRSaw+EYu/L0VjsTbNsxPh76N9aWsab0oglIE7Bpewr9kL
IEkN+mamWWXAz8x+9CZhHD3sxU0Qqqo362a6wJEClHSuWBHEEKj+0G1Nr/GqW7FfXv9A8IWAJdLe
BdqN9S7UxLI6hmne16owRLFe2FYujPTLmN7ayWM97c9DrKvACUJ+9pAJHpOigET8TdXvA+eC+Nhe
iCC5z7nuEmLgK36T1kdGwO2lULFVB3D6+7LjnLS6CElcTqgMfRzHG8e8UXLUrb/QCwzJVxpBTZss
gAyDVz2b23THt3DOmMZxRRZpvKRtfHFkst/E4puk4CZE8tFwOqZsH5LQxHIffVdT5CvaATOa55VA
KaFkP9lUg6unBuTP0DHe6R/LQ7OZPdF9WsV/p9ayN21NliV2A7QAGd8qyze0BCkrVZVAFaotJzE7
4jN4WVybRTdO9jktPp8/NZXqCe+3cNRWFpPMzoVaIAPSfm+TfdCpsi0qDMkD5Ebv6C0TMrDgHWvp
Y5YXuzo2N+dFWXnfMMuKooagSCS2vLluHDvOSj/D5FeMuiBWzD2j7PWGosXNBWWCx/Nuex5wRa5X
gJIjjQyjw648ANZaKr6Z0dqKjXnePPX/XdcIpiZfOD+wrEiuAKRiJd/cA6hnT73mdeyeJooIcUXP
XkFILtSqJn1yYkBkc7wPWbYrAtXutZWH9BWE5EWhZZk+1KngfUURv9HxRWf0rZuY1bU15oq4Tfxe
KQBZgjnSqDb4rfo0ZwBzatDk+Q+j6ZWhgXnNx6A+hJYiY7P2pqImres65XhZOZd8D29icAMaNQri
O8yuHMKdtu3QQbej+/QQXiVf2o/nVc9Y070loKR7zYD2tpwA0Gi98Jgj81Z54Sb80nwsPrRbC1Ml
fKOKhNY87CspxY9aOIuK13rHeIVGHW8KvfqY78Jdfh2ZoBnBr1DmTVUySr4pzXUy6zbgyvweqW2/
f+9fEHq/kkhyTZrRjFGTN6j1G981c9NqtssqRXSyqvcL3ZBMqx0Mu/Y5rmoO3pbmlrbJJosxlqPK
naiOS7KvSEOvztjguILizil2afLIyPG82p2FwDC8ZFV9WI4jKCFxXNWmK3I3xroMLM87D7Jquv+e
F0CkSMVEcdWKG4CY3VPeDa6WX5XdZ+J4tHuKVZa76vcWYFJ0X/GqrZMICmCNxS2+2MHelX45L895
W4VAknMAf+WcD8JW5/t2I1Kf4SZ/H+7qg7HPP4u8VnWt8g+qi5Lcg9Vp7VikgKxq1GmGxLO/2+F/
H+c92Q7EEr9h4Q20iERYHCWUQduV7Ko13lWx4jty7Un/5eUAIXuAkWFSr8LtTMkVjd9ZbDj6/Q9/
/gg+xs35WzprpYCSPEHn20jIRJAmaum7IjDe8+ZrEiSbNv1LG5LcATaOEFb2ANLy+7y948Ftkx/O
y6K6fckT5DoW5jWBuH3+WGLzkIYqTPj1PMb61RDLEr32NpGr3vPkx20z5jAc3viBG1nxXR+V6U1k
p7ZLozS4djrTf38edP2STqCStY7pHJQ1psg3cTNVnjlF226KMBPTXRtWofjoWz9Eh1GOf4TKha26
wuj92JfQvfgx9nd187YsL4nrkLL4B0KuYtl5acZ5Lx646S6t981wZQ+K3NK6Mz1BSM4UU8fzGDJI
UbFg39jlTdl8s+f0Y1r3OfJM/ts0VWVn1y/pBCldUhZjtWI7QKqse+rCw1QgXuA7pzLd88qguCB5
HQ1tmpLaFUTL4ivkfmN2R77/HYLkRWs70ZzMAoKff6ViarZ1jQvGSOBFT6clpFx4UTpWGtdyYDQU
CXpr5A9WxDZ2z3O31LWnSm8Vjk51bJJPjTtb75ANwDgOS/GVdDXX1CtAM/V3Rye507SoeGNPUILU
+ZLEaDILazfNFR+v/yMgPR2e5Et1xKOlqQNlTj12hZrshtxZm9FDPHp30cjfq6uS3GqDHZhxL2TK
tN7j5qbDyupBV+SChE799uFy0gd5hNYHO1sZ1dAHGsF6ngbVuN+63/51ZDIndG80VkgG/H2eRc2V
M1tIAZE88mhR/nAMv8LOBGu4xM+Z+IDF4DdBkU1SBitKakqzCQdn7YbZHciDHVzirRcQkiZk6Oxh
cwWIenoo+LYZHi1Vc+bqzSwgpOvvSELTfhrhrWv9Gms/rqfkAvIavDSEYuUm9ndajuQMitGZSZ7q
CEIoewwd50Z3VAx9q955ASGZP83tVOsESRLD6r4qvxLzKoO20fjb8w5AhSPdud8HQxsItjxH70d3
TpC+YsUmsbjmBlP3fB5s1acthJJuP51r0tQUQiXpY2Ne18l7hxzOQ6zVVl/djXT9iRaVeoyRX0Tx
yZ2FtPn8vkQEP3sfiWfj67e7VqUY17MKJ7HkLqU5bjsj5oC09qx2yWZ+aeUZdgYalcorLJhS2Ola
l8ZSRrlRqc+0xm+FjOab4PPPLxXuBTfpD+PK2aGd31OtE1+3qV8KT6VYIZliWvEXejV/3kV6fdCH
cXv+4tYhqCE2KOmMyWEC641hxJZcOB+wnrnYlN64vm+qTm5dA08o4lcsnvGgB/VlnsI5UJv/cJpo
k5etN8zFMx00T6PtTWwi4DJReK2j7grcLfsAPKZGlt2MGJuJfbL5O6klT2JMVTqVFX5PrhXI7js7
kl1QrwKTLrZSETDQUFP+Th/8qZonIXKl3+pZ5nbTY2i+Py/GqhdZYEj6YWKku7CEQobDY5q9q6LG
05K9QRSfsioY8vr2ZghSzjlgpjR8GIpgU9vjfTCgdyJVVWFX1XEhkawoUVU0BcOpzeP7yDmkk+Li
1214ASDdPNGSgZIAsuTBlu1BwuFle/0hyz37Dch6d9Mh9aIv529pVfkXkOJ4F8ofOX3ZorsAkLlu
YPtD4ZZ+nXhjGLvngVSHJz0qTt34lBQA8oPm2EzOVku+/R2C9JJ0cZVzS8P1EOcbHz/1xdvzf389
ZF2clfSMFL1GGWsB0GxFZTza6oMnxiK0vXlI9/NFEcUJTp6E5tionhoEcNOc3XQ2vyJhrfB9ikt5
6cRb3L6VTbYFsh9ElF24qwaCjIDqk1KhYC+HuoDQ+mzM0DyIW7G0m6Euj2FuHJzMUHwsq2zn5UFe
4DRpQ5JSiGLcV8/J29CLN/6G3UQ3zv1wk+3CK+Mix0MtLjjPCdIMry3H4JXe0QbDei2fXCv5Uhd3
03hzCVUYgY9mKIyJfI0c9I9WVHd20OJ1Mn5gBxLIwtzYUajBqg9dYEiu2hpSMlkTcnVV2riUvjGT
3rNQhgi+KixIOOPfvpAWQOL/F5dUG2mPLccvOXuMFtFdvGMfnSN52+yKI+gL1SMRqwq+ABT/vwAk
+mgbQ9pBK6K3Xf1hULUXrGo3SpAEdL+CzE1yCXTGjHon/r7Y66lnV3VZb7RIUeBTgMiOIPFbDOV1
AJnLW92475A/m+ib81ezjoGGW9vmBrocJW2eM9/O0cIPFbDpx9HW7ire3jrpvPk7GMlHg8fKtMcA
MFhU4VLroEe9W6uasFcv3T7JIl1KCyUr6Awts4vxMDWgS89VH5SK45LbGEffDqreAkSUTS7t9oXT
I1//+FeHJbdHId6l0aQBxC9Sb2p2FWnczL8kT386LCbZfh0Y08w5QGaz2Q3U38Sjua+MxuuKUHcZ
VS34U52c5AKwEpWG0wgNKO3GxaIhjyQYx1M81SoQ2exjZ+w1IZRtBK7oDGblO2orHoB1NWMGNmo7
NmjgxI9Y+BazmVsChhwUjqP8oU6rg8NVjTHrcpwgpOjM7MeEOIJSPNf87Ui4N82gIaxVJDXCIH5z
y1hO9K8kkvFzbD5pih4w/U5UhrO9sRcxjWrl8uozs4CRjB9lOoeEEWCKPHJN43Zu231mHcpUJY8K
SHIAXdmaXS7k4SaAyqesujWN3aQaTFPcjjxtTsGv0PgcfhkLPr0yKbeob+ysIN6ddwMKPZPnzWfM
v/l0BkzeNptqdLZTrdx6svowg7jewu4WdLrL0ZOvx0UR0l6kK/x9s/ePyDAVX5uNiZmcdF9cD6rI
cz2YXiBKJooyXq1lA+JC/c3ktcdkq6HQtXPux2261Y72RR/VCzjJWJFhdNgk0kx9nO2iFKMWgb25
4J4WEJKxhlHX6LwHxFSwXd8X2278cQkCGjG5hXkcU+ZQwMRg3jkMtxRkoVv0Hy3r+TzAqkaLTs+f
ALJGm1bZBL4JgNryXaz0cSur30ZU8eSoUKTCVll3KFxkQAG/4CZO4+00lXstVOWVxXn/5tXENLTg
+sYuJOnKKfMr3pkRcqTsDtw+rlZF28HfBaMi7b8qzgJHundzZL5TdsCx60MVwVQ2vmrrw6oLWEBI
DlrLOqvqekBgdTa4w26si6KABYDkmmsrs0lqAIBr7WYaOi+iz3UY7k127DvFp9r6vTBqCvJji8iU
DAnKmphJjfHhZIReNX8wqi8jvS6iS7SMnmAkBxNW3QAyecCg12/vN889TQ5FrQARB/+7jp1AJB3D
rWRWagOED5Vntfc6WoNG/wHGb14wYYts3QlKUjPWDl01N4DSwTIbYQpuJLDTjrh9poiexGWfE0rS
tmnyA81sEiBFPRpjg36Lfex3Vvgx9OfvM0OvNhkVnzgqnZD0z5nsadAyQKJ9yK2/jUPsTuZNXe7O
+zcVjBQY1AN2D3U1YMz4sdOPus1dZM2xnoq754FWfQKoGbHum4GoSt7qhZGqKTJ9v9/M4PubeLiZ
Y8uLY+pdAoNPNsGcaOgyJUg/lrqTltCJwiL7IRyPcx7sTE62fwUjE4JovkNmWgZQN8f8YCboewp7
fK1rqlzRqjWxX+Jw6WGYZz73rQUctNxhRGvr0M8NCd3g65Qrao6rDpVxLHggoOYAHRJMYBG7N31k
JlQTzsF8qxlo5sojxauwqmoLBEmj87gLfLRAicZfy8HIapugVT/xi86rgqD7gkV23f78La3KBE2w
CAI4CxuIXstk+5U9Dyb6ZiuqXY+RfZ1kKrVWQMhVLZqCk78O0MSDrbo3sV8+zMox0rVzY7pJqWAo
w9SlJMWY2GNsZ7zfNPUX4tyW/LpiT2H47b+f1QJFbt9hWZD3DmU9+r+rB/Ak7uZEVTlfOyuGEosh
OMkwPyqpmNVq+RgZWr/pjf4pI/5jxhU5GxWCpGJOhjot9tEhmVIa7w3W3g+q2e/1yzjJIF0Ga8LO
cWy4MbCHIDmoPxrt/5H2Zct14zy3T6QqzcOtqGFPHuIpTm5UHaejeZ719GfRfb62TKvFP871rtLa
IAEQBIGFqcUgJRXtIOVhf0u2XeabSTJYuZDnAyiTcQT0i12hzBxUoCT8XD76zS7Z6vKgMNu+XQCT
RY+deVQXkyjxy74oW8sG/VUNSREVA3Tq7y1RzFOzS0IUT6X5zy64kaTG0YWrSuUkIDZXbAVD/8bK
iQ1WjaytCmsUrCswD9siBs7xnud5ojBarBlaWUsKREkEKyJm0B+FudDOmfAUCSaPw3ZLodfrxih0
F+EIkwoINITTeYq6iyT8vb8zVIk+hDarJWOUbK4nsTISiCPm2oKRv11E1Ln/jt49UDRoV1lSHavY
bEmMmuV95O0Hijdo1uUIUiqhmQrQI5hENBDsB4i0KzDsi07iBtfF3xmROF6Obs6OtCzxhdKgRqho
6HpKLSYQeRXU0WhJrrkZL0fNg2LSiGMgoUGshXSBljnBk4F6u04q7a7w8+XH/kpuq71mIVdsgB+C
bdgQFVCACjnuKt1Q24rSfRmGSzvyqi+3BXpDobq6Mq7CUPNU6BEhaNFjVBBx6PHQcxthGEJWOPsC
bdvYGxTjLoy41BPJgkBJpdlT9r1TYictBtvk3VR5QIzDyKw2UtsIMYkm/UzQ8ZTUJMBb5vC0Lw9v
gxifIVfUjy+QJ8ANMpFG35pLdzJ53DzbO/QW7zDRYlZFulhItIerUc55Ws9n2SrSeyGWSRNNf6Hk
jxM0buesVhEWq+SoYS5UekRlll0dVXc6CK0dzXbnSkR25kPBewLeXsk3EWnabqWEshDJqCalIV2B
5pOfw3c1ed7fK65MjJ53aa0KGm3tku47J/B737ylTKCyl4Eeh7dl9GMfHdKbPIymN4ooSIOFLRtD
+dRr9a2QG+6+QLwlY3Q8ryPMYG0BgbvRt7DC/lDmByPmRCs8SRgdT3rDtLSERsJBedunqR0b8SfC
O2OlbcxpOEb5KI8GdkY2osDOqv4JJfSc7ret1XoLUhW2KyjrLH0oVQSpavnUTD9TpJf0zzTCKmsQ
xlCXAcz/wgKQfLlZypcg5SSUNnV4DcDYJdKHY6ImCIRrI/ekIiF5IcEHNI/oKz2buuJrY34yLJCO
JOXPouycyJA/oXbrv8BYqhUnalkPkDFru2OZwrnmwUUZTHtfu7fiF1Okg8IltDUg9n7vEMCjEJpF
bgxOp+VXZiDa8xJ6g4JR8tZwNerlIVmiyS5SXunplq9d4zJWBRrhKkxR4OwoUWFbQWmbjerG6rFW
ZRI3HCG3lfJNSMa2jFHK9bTG5Sw0TFtFeZqIw7AJfu0v5ZYFr0VizCtV+zAde6BIzTGNz3njf+L7
uABgvpuqo3yD0YgRhTWG+HrF1F0pOSo8R7f5/1ffp7+vzoYxqIokx5R1x5yPlukJKcfDbVbNmisA
Rtei0lB7hFpgpnp6pYE9WShIC92UZAZOvMXtYFZ2fiNwEiebqraCZVStbQsBVXYUVmgPteIFQeXm
YO1AqYWt9jxd460io2tmnpldpQCtl06Lepx4/GyburyShtGyrhlatO7gBl2WT23pSnlij+LdvqbR
FWFPVTAJoG0etM1ooWf8axuHi6EIEcI6dC3L9jJaRBldzOzk2OUWMZuyBpLfq1yVDZKGVnncnvzF
M7zlMN/mIAtPndDhPabxZGKtJ2gwZCKETLr40MueqdSOtDwP/cMnlg6zBHRwu+GJiKWaw/YHUUnb
nCopslHzGPWY3lycBeEzzmCFwxhrmRX/v5cr6c07vOn/qBUeh9OmJqt0iDK4bBW8eL3fnCHHBLKM
liJlgeoPo0lGTBvdX61N01xBMKY5Rt00FBogkgE1qTnBpFZjsENJ8NDGtw/Fk4axy+51urGCJ3wj
S89tLfvtxGtC25BGRc5cM5E3B9EgW15TBJmVZhaeM6TachTrGOa9Xch+kf2yeK3KW+0A77AYyxGN
Cad2gQik86z78KAcwLd/Wxxou3/qhY7w+2r9Do6xntlI0XpQQDQjv2mDlpjapU1FuzU4kdeGlb7D
YdS6Bn39lMgGcOIGdJdHs1FOUvujmp/3tWHDi77DYXRbGs1USmTIEyZf1clWRmQHP9E0+g6DUe7a
NFA/bECWCZW2va8af1Wf4PzFcAqU26OHC5zT7Ps9Mku5pJjKjCqO0DH/artvdVHZzcTZ/Q3bQWQh
oloU7bZQbsZ2JmEQ1a4WwTcuPRT6VdY8/fZuvPs+e6aNpdiJBb6vBl+l+t5ajsbw+4qFolcNE5Jl
TUcrOnOkjV2JLq2sWpxaKI+WeIfX1VFQbGuI3X1ZttZqDcQYprAUVR8W5eL0xbktH5uIkzPY0Nx3
gjCWqGqZiYZQCDKh3G1RBtvInVj1/0wIxgz7GlXkdQ8hBONRzG9m3sG/KQRta0OrCAYpsK9lKm7s
oqHnizNGFkkNshQNGRbOTlCtYaIYQ12BMFol6Oo4hCJA6lF36tQ3w8elJFn5M+4OtckxkS1ih3do
TCJ4MtNASVXUt1oH3Rdd3V9AzR67ORm/5Zf0YQGpuMRrgZA4IrJvD/MiKn060XWsY2cZbrP5a9GK
tjbfJ6CkC8XAy7WvstL6ZR85NUafxdLdUoHZzaIVjG5oXks8BvcND75eh49cAA2e4BT8JTHWTpPs
SMlV2lqOWH3bV1HeguuMoUmzaqnlBB2dT1ro5NeqG7rGXfQrJp07l5TJzC5I/nUflaO4OmN9Q683
DWYPLU5YZSR5CfIKg8Q4xreVfXi3hIz1RUuGWuMSS2heUXpp6RA+TmRwqUSxw6Nx2fRXb1bCJgDK
RW+jBCU0jqp5IJTOq8/4q9X3mVPQFEpM5bHwfbkziG46sg5Gf/3lz7aFOaBqRUA5QY5tEYTcHtPj
mIdErTn+ZOu28m5fGIcyWMOgaAi8UdMYH7RzdxifTRsMnSR0Fs5L3Nbjzjssxp3MihGZSQztBnvv
2NjNxfDCk/5TeKodZbYl0vmCw6uk5gnIvsaP2dglM1giHKUjtJsiPM3f6hfDlx3++CaelrP9pUE9
xl09Uy3/jsQMOGK7QwxmXEd0cs9yeI/BXDjGXUSFYowTPZcNCaNaCpByoXLvOLh49cFwKpPsKyRv
/9h7YJD2pVLH0BWtBiMX9U243Qh27+GJRCLh6xX3Mz3Ca6VhZ71HvZajzBNnEMjGL8ktfU/QXBCA
k/4In89vEabebueENai3XGWMVLXWeh0j5oBXPylO4glEvyhfesfE8BvT/USD8DvxGFcSyKGs9QHE
M7Tc6VoDuUqPs208iRhHEta5oFk08Eku7WzroJEYzt0pv5QYkNWRlPt+wTU5xqcEeFHtpB560s7k
nxegwbDr5/JYevNXHr8Ix9cbjFPpwW0lZB3A4vBLgSvPOPzcXz/O8ch2sUizlkclNTK1VmzVeo4k
zGEoOGcwRwr2mp1FyFhjfg9OFO1ZBckvj0GW5yrYDpZOFstc0AFQvEihK5/SQ+JZxEhOg0s9Ie8N
i+rUjhWZVCdXViTF1dSVFK7SF7/T75KsI62FrGgh253CeZ/hhU0mXd0Vmigry4IndYRNfu92F5Bl
j77yI3A6kHO3srM8lU7sSZxgbSso1JCxlhURdyNMVXwPOqrNKOqg73Ky5KE4X+pv83S3r3lbSrFG
YHxDW4tFG1QQK2gv2nhJeT0TPAkYxzDOURROEb6P0pu6yG0ZfgF5JH5KlJ5DrDasBWEcgmCps2lk
CUJ6Orf+jo5SlI/SKTpUZD7zHMKmNqzRGI8gTOYQiPTEb16S0h5zl55Viac7bUbCxkkvVOX5bo+z
mmygERdFk0sG9KEvG0eRQWj7lM14B1I4Sb+tNJmxko8NMuKpBiWvCSD5+0Kf2HMcxAIRb+aMiN7/
xaHTBdvZPpbEojQsAUNFoCdZ5NxEYmC3aeLI7VHvU4S+J0vjBBocvWfjDNPKM7lrIaDWnZXkaMUc
f7F1w1wvIOMuUstMpzimR3z/rA99ToJ5WA4mGKlUCSM52uGpH0N735a3TpE1JuMt4lbPhZGGFar4
0Nwn5v3k7wPIWy53jcB4C62KrWScsWqNkdpzIZAkzEkfPg/a93qoiZg+xW1OdNFAhuWio22x7Z0S
N+q5Oc7Bt6i8FvuEZOJFVb4KZeguTeEkSusotWpL0kUsDxKX0XPr9eydKjMeyJymqVM6/OdxPICf
0ipttHkfku5ZtCySB1dG5RV4Sw3xuKU81ZjAhGvDaJ5q6XF/8XhrxziodBBMpB2g4ZGEi1aEYhyJ
KJWJ1jjDnQfpD3WBcVCdPs/gFnz163fLctdIX7SKI9BmDLbSBjZqaYp2CeoK+oZHVQyCy/3wWB9F
u8K9TvkzcdjYJZ+H0epwvwf5kZf0dpacqtTd3x9qHTseiI1eQinLSimCNL36XLUHSVTxfP+HGEzI
IpR6KGoFMGbhoiHoj7+LPI4lnhiM46lbcW6VHOeg2t2F05ewuep4FXm804Ft6ErEVm5jDRja/eR1
l+WiHPRjTArQxNPxBx73gsbx1ibjd1S9XDCRj9owRmFQ3iij9tWj8KTb6UNjp05wV/NeIbhCMn5D
G5U0mGpgorqR1PKDIiL9mdwuupeCDV1C6UVZR25dOZIx2Yl2F8S8Iv/XkTJ7Ksm4DKHMFSum4Z9k
LOC6KexS95b4JiluQvWmMP2mxtyR4Vsgdue2GoiW/dBk2c5aDOcS7horszP5YUw41VA8h8r2urR1
2ktIn9J0TngIn2jTaOEZod1+G73ALn8iLwAPwCXOpi8NO4vB9r6MLXoUUpr30KfXaIsGJHrjzh4N
tHgB3rbCgYTBEmUJTPiMoZYDYvFWC6HhemyH5c3Y+vveZvs0eANgzDRt8nrQlAjpXgwGjbRfonVl
RDdq/BjFn3k0wDgwtJJaliZ/4IKWCkGe5QDWmuH6r6PDShdxVHeczNum31mh0Ph8dT+KJFnKjBoC
ZepLKpJR0u2RN11+O+xegTDb0mRDYnR1TP3A4Ah2REofdB+hP32BIjglKj+FS871Ppuat0Jl9qpB
ttrUK6D2mh34uZs+Gm54TK5FRz7wFI+3jPT31TLWaSZmjY7NQieLnaPYZkBVa3TcVz4eCONOLQk3
2TCBQJV6J/TXoooXsZijD5uZvLXaMf5TEcZlygqAiH6C5v9TeEAHERHcmOgqNguvbx4ve7h5PVpt
FOMvayXrm36kRqXmBElgzKHTiIW0WsuJ7nkLyERX6ZAaiUBNKhweI/V7paPNiwPBWz+WbGbR8qJG
UQzixaPktdfgAri1GqI6ut0eJz9ylREj2zhh1tacNhBn/usrXkO+lfplEmrZohSCpZnd0xE3Tk6q
s+pmx9mNSOYI7nzbetNs07TeCPbjRyWxedu46XxXf4JxJaLZNV1CrRwzBYPxJIwP++rPXVrGjYAw
BlWw1KBVMOuA/4he3THx8dnSnd6RXPEQkPmOg7mpMgZ4HUzVQrUj2ywRWUNptZWK+UROm7tK9pq1
DF3M77yRvljgdHX+LzmyzaU0ZUUTVfRWfiDgjvNgKTNVmJ00/NJIJ5FXbcv5PttLM4DFouusYHY0
obMxgY3oFa8wcDOtqL3JwDbP1JGZVZUGGTAX8YhG9SswpIUuNopQSozoE9zOqHf4d8kURvvMdjaj
IMLRb8WPGORtR/W1xiN+f/3Ih2BmBcJoIAjG6qgrIVOcnUS9JU18uwjeWPZogXYFPAmMOKbR5SIT
qb1N5gsOVaO6EcF4abnJ7DayYoN5GJNYot6J1JdgsKdW8UrtWHSXIfsx1S9Ce5Nnpc2Nizd97Oqf
U41YeYgRIWlQmfjnharj0n6ttTExmwcx4KSgNu3F1AxTBwkGxsIzx4chWHNXdcCppB9xcOhaW1I+
dUleYTDnRW7ps5gOcLGtdS/NKRTY1+v7fcPnycEcFQOKKUyZnkmYHGYP2ZU+3JsWz6FRdfmoTv9b
LIzieL8plRInhZwBpDP89Al+jSyYjz0a/nSSvc4PuU+e23b/BsiUBYHVfw7FBkZiLq4l+rnGCY/3
V00SGSPMwRaXRCUE0pVTDO4gJDlHUBHsb81/eJY3KRgrDCYw3yQllUKriBn9GgRf7O46KSORnjvG
nNitVTqNORCzVUhc587+H+CtIv19ZUuYGL0kaPpAMBRc0vSiJZwYYvv76N+mtIjqBypsU+rrNoxR
rZcKIKs6hyUnjtw+SM03ACaQLDFRslQbVFMOugBaJ1wFx1MS/pUq92BotdVIduQqwCjXszl+FfrS
DpuQlDJvXDRPTMZVLIbVC8KIf1GJt6F6Vw/e/jZtK+OblIybGEHFo6Y6vq+UmXGVh1VwFURCRPI4
zpx9qO2cmoXbpanohvyBaVnCbCixkXCgKo2rnmQEJuotukxEj06j5r2gbfryFRijfzPKjbqEbp9k
BJhw46azTszOHXVOymBzAVc49PeVnge92NVVCxwNdBJBTcpas0X1sL90W8LoKOlUwfxkoD6U0YJh
aGZQV2uo7G1mkk4HxQqJEF6lBUfpeTiMNohWWlZCSXFqPD03kZegxTZTDTcQPlF7uZaIOTr6QY6H
WAPSqJ4qNbdDwSJySppS/ISC66gqlExJBIXeaypstT9p2psJaLkRSpiPavgsy38Pwidc0RqCUbW4
QZNe1QNCaOZLGUTH0uIUTNH9Zc/ANQKjZIMIzi+z0YEQYUqLCL6CHKkUaTZlexL0S1r8dtEDCuXA
9G5YuoX5kSjOYxCz0VjCEoOpiOo3RwzoxSS37GvvmbZG8vseqYh9BaeKtRaQhaOKudqlRQ/1DDQQ
C0GYP9q6aSLLV7jRiIaMWjqWEsjSA/VxH5NVdhaTMSrTFGTMwjYW0sbZ9SBUHkYIu6qhPs2D8X0f
iq7WnniMXeWdpEpmAvF6LSBZ/dAUjV0qEfkzFMam1ESryjnGnhlCSTTTpsXMOa+WmSPKh/kjUoap
XilAkuaYJDf1cp0NHC/EnnmvG6NIqohxIKC9ZcNjZRiXBRwKC8GoCzsprtWG43w+5L9ZBGY/lDkD
izNFGE/NsavszCmJDudqzy/xA524VvAa6ejaf9CAlUzM3sxqO1nGDMRORCovcLKwIpngmM1NaCHx
rXlx8G1fG7ZXUQXPnimj94Str0iUJGkqpMOIJId2bUW2yZu+tmlAyhsCY7Rz2Yem1coLwRwvoTi2
5YOieHnv7cvB+r5/9uoNhTHTvFyscVQhxzR+bYWfS+Eutd+kByP4uQ/EWzBGKaIpy8RhAZDV6m44
GE5YL4c/g2C0YBqSWSk7QGSz4BgBOh4TbkXqpoG+7cqHOoqmTCOtoRh4sDpq58hJSfEUeIX9VfZA
7Odm5GlfKh4ic2GqFKWKlRR6EAWZ3aQY74aGrZIXkHO0ja2imPswU8YYKIUa21KJQX9fNen3Z+Mx
6sYWT0xV1WCuKJZPU1AUotx2Y24nvEw4TxaqiqvjrmonJK8qyKLTHp0ZNHtl7AZJS8bf7otn5aGb
t4IyrA5MoRmgyviQ5f4oP/7Z5lNRV9+P0qaOywDrtfSZm+Q/c7zbCYm7D/LhNvuPFCgZB0e9jD5n
xgnoZTEUTTfh1DlmD4oTntAiciyPjZ17gsN7FNl2BG9gjCNQMf2oR4oWp7VU2fPgN787VJuVhnED
bd5UkhbNCxGNBM+vChHzEq8UvH76bbv8Vw72qJ7HQKMtA/DPy5WSPJjVF26Ly7Yiv0Ewpl8ivWVU
KvYlaixPQZrJajGcDu0WvN7WD+/FzJqpTNYkWJo6FResWevOLki9D8nPCkGpJZLqMBHws9j9feI2
tR167UHmRPgf3oVZdCab0gtSOYgJlnI8jS5eTg/534UIH0dAYazbyy86Qj6wHCGxUQT0Z7qvMs6i
xeiyHhlDYKP6D7k2tMcPh8otj4Nf+NyaeI7ysx2+TdwFS51B0s4z0bOUnsrH8FF1Wie/bYh4qH+U
nGTo9vn+pkKMA9G0RousAoB5mV1NOeZ3pMFZzHQXc5/8KuaFEzyjYDxJXohpKlH5qlb2G/2lDsuT
3HHOeZ5ZMB6kbc1JjzSARKVC6uaChky7V/+WBg4OTxjGkSQmrs6JAPOzwGBpiCXJs+9VL/5uLpHR
fpaxWVl6WQhFiKP63bG7ofQMwvcFHQu0+YjbwcYRiqUir0UtGiod+q50Eq63Z9OY7crkXDg5Wqcx
7mQa4j5LeoAsGEc7WJbTRfFRmYJDjN75Nqo5WSKOVbF0xKM+d7WUYqP67L4TzlLE+f6H6gF2ixgn
UQWysIgm5Jm/oIT7iNpDRx9tPKUkmQ3ueJQuVbW9fAu/7jsn3l7R31en/6jHBahhoRmTcVzq+zb0
E56Oc2xJY/zDYuUF+mYAkcQVkYRzKeBAk0nIG07C2yLGMeCGVsZ5iy1qpuhCZ/w0mcWpG+CJwriF
RO+jVqKiGJ3lqGZNrM7EJbe9alteSzAvYtIY1yBIix5EMsRJjqAb9IZDd1owFlCGxSLk5J1R9Jz/
eL3914mzTad9VitlXkGyWfGi5rsOcu8hOkTWVTCKdpOhzjk5K3Vnx4HAcU6ba6pKYMEETx94SZiT
Oa8x+ikygayGOIiT0cZgFnvWDqPKSRpseowVEGNhKPkYErXCDT7rDcdKbvKutAfzXjUSO254qZxN
ZVyBMXaVWMliJSqkEsQXOboLUVv9CcNdATBWBW7aCgXVADBVJOTjLqowgzPK3NrQZ55yUF/6QTlW
WIxlgd21wdkOLEMmxdHwSr/4gb63+EH3Itc68rpXP7zcvPrCFR5jZnlbVZJKfWHtgksqtkGEEdqd
3b80v6Cgl9IZUazOE5K3Y4y91YkS9W2Le1DrTo7ipWgqSH3NRUXLJUTR4HjgtoNylpUtooEqjnIR
Uc3XzoN+k00FUcQfU/UCWtGuvdXlX2p3rtpT23CcPm+B2Uqapu1kRDg0fYb9lDzJqUlyLxD08qJ2
Bu/2J8Hb11bO4r46u/UxU4/mEiL8J1qBJF1QGn8NbcCxCIlj4OxLQVKEGHmcYj1Rg1pdwOPvNz8G
3CyE1DauF793Uuo+K1KQz4X4bxr7uuAr+TpJzGSLQk8vYF07SofAqZ3uFz22I5f3MrZ5Zq/AGN9S
pmaKChGYB4I6klWHTh3Q0sCJ6jlu+fVCtZIoEAe1bGLsWD9PRJovxgSSgYxAczjbtq0aINjBhDxV
QSD9PgIprSAv1F5DPL90Z3Hs7Crl8TdtLRhyDiC/V0BLIbJMy80Ud20ySSKZ8MTbCqrbVyZe7SeO
JJtmtcZhfPKMECQqW+DQClDDywo78lIyGCSDWYXQhAiU2FzHxZOO8c5zJ0xRXwK1cSQPI2dtDc6r
JCkpnzOU46mHGkl4nrekpzJ7JKxFZXYNJMx6J9cAVa9EEviVV16pTvjwf+6C3vKVazzGO4tS1QZ4
hRGJeIoPtW9ch6qj+CIGDxVXWgT15+0lrUrZEZAtHivz2EQ30f/fy+bY+sOh99pj5/eHfdfI0xq2
hCwFH1cYNa9I//QPTIdKtKW7oEDjfHyrHyxMV+GBctbztQZsZd6hHGVRRJUmfwKH3mE5ZF8VHz0/
JMGBzhvptamh6ElBryh9kNOZJNOUKJYUTyLsYvZrDaEDaYeX/VXc8iJ4IP4Xgsq7kqecwxwTAWaR
pJYzNJdR/mv/+5vh+BqAGsQKQOhABtMki0iswwJibunQoId8AMHhKzMX57jkLRiVdgUmzVKrGB3A
9DED1apKwLFoBxnvzrmpBKtFo39jBVNOc2VgxrNIkgu9YtSP6WOXEMUHrw0RRTsQeV6DB8g4yGxE
uWekA1CIbFowmbu5X5yN76JH82+8c5K7Z4xnXJYoSGoKJ/viL9mt/TxxhCcN1BfiwVLsmTdRjrdt
jFMsp2XAAQQ9V5KLOp3U9iT3nBvotrdY7RnjCMdxaduwBEbjjUTxdLLY4Sl+DVQloh8qnxuNc6Ri
36NqA4XXXQ9E5FkcGf1Nsdt9ja+yH+CR9BW38HWkUHmT3+hSfXC/b2KyPb5FMGl6nwA0Alev8jJN
f2eNYavJjdZinIhq71s3x3uwT1PaXCV5RR1U0x6HLrcXXA33ETZfrFf+g32WGpYAw8w6QIgnzVOe
KY2HhXLZzNZOpWcdzcXOeLzgPP1nqUNw6USWLARm50wOml+cyGuQeBb8zA09Lnshx7hZ4hAMukjN
2oK1dQ4dfJ15Cp6tHdxuvMbPSPqDs6CbB/RKQxhf0gpdlLUz1RCU/6MA96AeNZ/Wx/Pe+niqyHgR
DP6pmiWEXGj0tMsQHe3Nj0W5VcvUHkJv6o/7gvHgGCcyprFVVSbkwpPZuRq98NxOp0FSbXO4bzXe
7FCe5jPuJFn0slkwZhGJ5/tJ/zaqnNFnH2oG6V1+pfdsH24tKGMR0DOmc+CH4T2WQ3EYXFqjEfn7
K8eRhe3D7ZReSoQCUNLiic1NHH37s+9TA1gflzAnAz2XOL30K0F8EAoeVxNPACbGUJLaRJ0gABKx
cDPMPa1MXk/Ef/ghhU6GpBPH2MlJ0qCCykPVcRfyYDZfajIcdEe7+sdM4clrzj3yA53dPwpg4OBD
/SPYLBnzCcdJkCJQX0MBQCBPWjtxuq/FDU5iElzkm/wY2OYhvVfvut+lUWCRWUvqpjTv0O9CLAEl
IdcdbzzUf5zFb6IxxiNHZWcMDQCUm+bY++lj8FN/EG8ot9Z8mARbvWs4geF/bN//IBFLvNfBTEzl
KQoAOXi026/0dfFcO//cLrNHCxPMOUZFt+fjQfwGyMTufT6Wek8X0Rwm0mMeyFR1djv7SvZ1Sp72
DYy67D0sxsDwpC6LTYEX4UjszV+FIc4dKDdS8Wqh/ZteqbaGwgtJefJRm1wZdRLk42iWwAwmu0N4
A2o+G2/DOCpTIn0xbcHXyHQVO7zgdNvNv60rE3t3XZelKTWL1JDuhLA5TWb3Bbz8viE0dgze/l6c
7f3l/Q9f/IbJHJnIFJstHplopqC7KE7sJp09nHoHJISHhpfX33Zmb2CM3UvZECoCJj4gQ3Uz1we0
/3Ckod5wT1tY8y4MEFVMABgJTWFmKCrpzjTX8jqO+JE3L/4/oqk3gRhr18Ku0+sBeLSAQSX5aTig
ufd1Bkp43x7+TDo2OWyKhoXuNaDpX+YnShhkXMdgtguJbIvn3++Zee8rMTjivRloWSaD4gtwIYrF
I0xArcWAIxLHul/Xd2Vpovg/7SuMYxOD3TQnTepnHeeU3r6u/LtNrx50BbOAkyo2TUgyoPs6URxV
j5yp/txR/YbCuI1oMI2kUYEiBX/VqM9MY29fATjm8/pevBJj0JcG6ga/lNWuKnyRuaRUPADGGVTS
LOJ8BICEKlbtUo4/9wXg7QNj/1oFLsgE1WCkzK9L+tRmnAPkrP8MhPEB/VBF1VADpJvOHWiugqtq
4pTu8+RgzL7N6iEvqaOWtNhewtEOx+uSe8nmHEMyc67LYpyMC/WW+tVMRLSi2y2JbswLXkvQZE8H
R9GbvXCxuE+/HPlkxvIxESvppZAegKjcCUvXCn8Vw8P+NnF07bWze6XMM4Y0TAG1yakCHbhERlN3
9hF4UjCh8xwaSPLj2kTa6rYYdbsfIgxd4qHw5KC/r+TQ0PpdZVSOULMLEK1ggC/njOYhUDnXCJkg
mWOM3ShRVNqkrS3+bsPYq6eXRQMc8yDeNNmycrSAT31UaoiKw/YvM4zdrEl+TKnMscxNhV7BMO4F
DDWDNtQqlko518YX0SRl3JPcuOtN3lM4Jw4H69P7RQswbKKQadyIV/Z/rpk6oQ0vs2ILj+IzTffx
HwhoMPoh/FgJyPg3CZysptxDwNbF8wDpHwU39CsXQfJRPs+8B5dN/V6hMY5OEoMhCVJc26zxbIan
Kb1PRl46mFr6nkSMp9OEzML9DRJpNq2RTJGiKg6WT7kjebfCTTV/E4fNKZZgdsbsAwWRfi/ZA1hL
J17WZjPaWCEwbs1Sw16KQD1AMuuvJfhS4Kk0SDzUh33C76xgmCvLYoZ9OVfYF6V1i+xZRj2Eykn5
craezRyWnZp1RoJtQUMIMZeBLGg4RpEMx2B5W8L4NmlOMDwow4JJs6fK9zLvtYFqz452senBAUNN
s8HClhvgESqPfXyblGdVOhuq11mXBGNV9ndm+7az2hrGA/XRNBmNhnXrX0epIkF4G9wvbuKifMrl
YFEPsycc4wzKAvNoURJO7yIIPI9qbVO+zYlMeL7B5ar98alcl4ynNExzwvALdppTXYRRUqVweSna
G1Qw1mvJp9TuDYHR7BoNi3k7AGEsryPtqpC/GCMntKJO6+OqvUEwfnvoQ3kuRTwzCfphyEf77yE2
rgWtQN44lP15rHij47fTJ6tlY5Rcj61ZNMCOSkbKllSBFrDXUPai+IGNYthz9shlBtu23jcZ6e+r
A90U1UHXFCBGl96ljOg5Ue76BJlxWtWJoVj3pqs87KsjD5PR/CWOw66xsHVh8yOIDt3QOeGkcvzF
dmJvtZaMztfKoM9hRRUEOv/Pu1BY2+lo45HmugaL/nih3UrCz0Yj8efOw7dlZc5DvU2qpqX6j4xQ
Pz/rSYJRGLze/e3AYiUicyK2eg0iNAko/Wl+fWxD1tLV7mIifKFs6MaxcvZ37j+c1r9ysdd+SW/C
aJ6BKPuU+mc6BJ5ywpXfDp2At4HbR+QbFntESn2XyCCZQ6fAfFJeAr/AE3DgYFqtctV7xsk8p451
NLilFdvO8g2X8SyROGpd0sMkQAFDXxQjkjhNZxtX1V+BDeotR77bX1Vq1Tt+hk0JxMEsoGEXgLL0
kNbPluTtf5/nVl71aGXkY1XVWkKzAZQCkl7doCfXIPu2ET151ML38Tj2zeYGpnA2hiGFPLX8TTC+
5cljaX7bh9jOdr2pPlv/1YJkJIgrYLSuhHqHfyqK2mfBxyCHI688kIvG+BJNq2SpUIGm+oo3XiVe
XZAWJEo0ka5fB7xXr812IBQ7/+/4fPVtqw1LUD+ndDrwKqd/zeal3zFk5AUlNyg+7j1KIAbPVdkR
j6WYt3WMR8nB4poliLPJFJl2VoznutUOi5Xdc7Zv08YU+t6CObAKWADeHzvqLM+pgdGveCcwNZue
O+Zx8dsXzK/E0CJ0SHwmDn7DYwP6tFSKRpSpuqjP2eTVWgAuja/7Qm2u3QqD8VfF0khmPAmIUMfr
UDiI1iFdOJ5i25JXGIxvMqUlDgs9lOitTrb765rQ9ltM6sFQUxRz8r3wpm9aAdKNXGliOjdR23cQ
qupP/4+062quG+mVv4hVzOGV8QTlZMsvLCcx58xff3uk/VbHo2Nir127b646EGYwPSAG6JbKvWAR
czJnc6yT32f2T35fESvdUgb8fonRurq+lpraAY3XIky7VPhkVQQUvhaqPmDtiT22iSf28nnR5sxA
IISPaC1GY/G8b26TgwDJLPl+ciM0mA1HPKl4OTpHRKoDh+HElnUu8zHkaEBeDG/HRrosM/VhGmcf
wtKBpiNFrsY/GSs0T7zlcEsRE6PpZ3gr3k6e7rSlDSZxN3HCwVZuy6fZY70d2oM1OttHgfKTS3+k
qKn6voGfmvlDxmt6uo/G6yrcpxPZs8Uqj1tLyiFJ2haJPErMRTSugOjR/c7aLNqAQpDzd8D7WvKd
AlU9tq0UwScQ2DxrYXQt98pXcVU+NY26D6UvcdviJCpIJSMdfR5Sf6eE5PM4O98b3vI9BKsytWs2
wVvlHkkzYDN2QTF5jSclVEEo+VoC0HhWb3UeZ7HO4XEdYtbBcMwcRI/jj+1QoYxwADNGrWnMMYyo
6T1U+RTrWOf7bRPns9aTreNARhylJZ5SoCay1gObVer8Zv8mokUl/r8JE1U1NahXymgn/RVgtFmS
Ol0x2CMmbgJM04Y3BqY0wLuMpiby0e/86r1b4w5auVh6K0qwlu7Dg2SXph1Odvspc0Dcik/G9jJp
vPQnVbs4D9rvVrkz17dRvyivrwHZYe5vQmnfKJKd15md58FYkSLe57OFf+3xg+Zlmc+zyr46QIZb
79FMZccxqLodTE4wztE2kCXvz3I+ML/9s5Eqd50rMQboDBFGi9aWfJX1MuwNR71+E+ShcuYP7LGv
de8Tc9zNvoqCBcYa7CRLaC0gmT5eSr1tCnaaOTW6nxntb/+zDepHMBhZpWOpbnY9HatP24fl/IX/
7jZ3HrXQDGVwNuFjpHAbM/fqrPO2LfwmiXk3wR3HrgLvXcKaRPBZh2w69stvfWRjM3U7tMfA2v+/
tUX5xWXH6OTWH7qyseoOFhX1e5KIttwT1Shq1biLXVMWIYzZqZ+NL1Ljg4LRJhbtPPK/LxqHK0XW
t20DHrLXbzhG4x/dWp5qi37pTZ+o7g9yizhcaaJQWOvxNRrDQHGroDIuWEmIJZnTJz2yq5qKCspB
DlTWoR/zhgWepED/irVD99+kLy04k/wUfcPUgTs70Wy+Hzh+6DxeYlDrsaesxTmituBKx/aYH3Mb
pCk+kx4kCaKpq4EfPNeSSC8tFvfZywLqHKb6oT4IT70X78TdSLbXEqjJj6BrKf5rWfuXGgxfFXfd
iakNHlDW3ggdhuvuU5+620F6/jYyLBkfdgyruGOWiRNG+dm9oOY/Z+lOKTBYnz39nQ3upAmLqqc1
a/iqp2Ov7nvzPqGaQlmkfUyy3t3gjppSRcIbBI4+k2fod6CTBBPsn2WUqqRg5ksyLJF/OdG6vFDk
UcZjaotrbQjYUJTqqvezh4okKft3dnNOrHGoO2FKthUjWEMS6QgDjrA42WOZE0B1FglPzHAxADWe
uogUmIma75Y+2GJHXFDnq54nFrgIiJJKUMscLzU9iiPRTgcWxq7lfMd041PrLHZMDGafP7cnBrl4
iHWra1SoSjtiwB4em8N8lK5Gp9qX3vKt2W3HN2mNg94esdIuA9wz7uPQZtNkFrDIjeAjqnXTbhn/
5NSeuMcBr5IUY9elMJjLL1p3VKsHjWLDOJ+Bv9vgP56EZgyVAf23oMNwol3ph9iwOLcXqHbSA6jn
b68Ta1zqhkKPGdaYdXHMRdmHRm6b6tVYBKl5MS+e2OBJpbwa44OaNDYYIA2qyEAcAf67qW6KREwi
mFebYxrdDhSL6muV/QNAnfjH5WiLXKhjEyIg5YB12YZ7KbCCPvgPg8OUK+zfTxInLRNkE5wIgKiX
abGnpxIVEwjmoM32bvLLK+PrstN+bB8Adny3nOMApJbzPMHTOABeulCE3JZydLxKMbqOMmfbEuUc
ByRiUc5izvB3lX5WydX8Z98tJ/vEAUeyCnojsUBInubPyKN2WSA8pZ86VwjkXdzYZNpGecRhh4xq
iNKV8EhH+WqvoOl0PtbfTOi0ow+0PtSXw46i5qBMcuhh1GPSCRV8XPt9Ynhmd7+9SdRhtlgB6CQE
lXBWjKyAT/HFgk5aHfNdyU95b92yafnlE0UXRfhjcdghDGJeWhP80cufVbMHPdu2P0R4WywNPnFn
UNNaEtjvl2PtxaltZJdSmdpy9geUsODm/F9ywWtmtN3Uq9bKgtsy9sUy+V27fElEab/tDpFVWGw5
T9xJdUXqC3Y3dvl928nQLdpXM0U2TxnhIKHFlJimFGzNpBdh/Z6sEA2LXrYdIeOMQwOzXxYhZZ7o
j/XFAMVsNKCbey2zswsMVuH5fUe2iJ/95DnZIw4f0DgzRyaSafSgeuy5nxFf1bGzHiboMcUeNedM
ZU4WBw+SOJlorsM6Ji8o5eMdsPqJlnRPHmwtYB89mAkhX4zPfoWc+MjhQxZXUTuwViphN7qLV7pF
ZleO6fYHI2h8GTKXVAK1bfGDoEOSVWgOYfmhhBppu8+82IeaZm5AbPjtxS6hvl234xPqO78egihL
pdFkqfU0X6fV3hAfNImaU6K84nBDMTrIAYjMxmH2WVYoRRDv6vw30R3tZiUqGkQeKvFdi9MaG2PD
zkPvY14NakaVEz2Or5oYxg15c20fBXw//rqEsbW2xdRj06zd4CUobMs3DQSFFKdw0f/tEWedbcjv
cwwQt/9qLWws0EO0sDb7YBTGlHeRekhHtUOBBHueCMhnx2rLGocsS44ZV4Gla4KO+laPTtOLpLuL
tZ1m5G5aftt2bvsCk0QOVHozB59jBt/C9FOZHlryxYXaKg5FhlQx4lRlhBCazWbkhSvBGZ32RfZz
j94rhg9bi8fhR6W3WRGB6R8V7mQnMWUWn7WsUSFBHGG+sWVVi7VVO5hpxNu5v4qzg6S62xtz/lX/
XyiUXj+STu7KMBKaGlRzzBV8A92vO/V56l3pC7SAHA0P+h0m1z5h0El/JAwTO/Z61E8M64lmhFIK
59C1BobPGCmU4ElXRoAP2CN5qxFI9XrRnljrpC4aBwnxoV/WYHMsLuUbVUHj8eyldu1Y+5nibiUi
nm9vqYrKEIUG65pZV1X6zaCkYIh7U+IbWvI1HkPQA+EAx/bsy45y0QUC+uTQKt57kjdemoVNdVBu
54kS3+Aig3urGdiXl9iDjHB6mJQ7a7nuBuKJmKHBxvF6Ja062ayiLiwlYulo1yj2Grql+NJXz1Pe
BXNNmDpfcT2Jfw44tAosMiNL47IYI6mzK9jiY48RP1t9yI8FdA5Bl5OYtkLcZOfDw5QZS72mQT/u
V7CPUxDq1TVmyIcwvJp17TYUFOJCOb9Z/5rg0SMb9V7FZxcgUQ+dRrtaumehSuysJjpSfwMh74a4
TENKVH0cI4a9oHBS0Zo2H9WbKAhlB9kNZFWCPHAlSuLkN9Wbd6sMX06CJFy0CeRRcK913/BjPYr7
tzFiKuzP4/C7KQYuJ6bSpS77pICDRavYpunKrWXH+dM2IBIRwQPG1JpxYWYwosjgZtJKEMoTbS1n
AwLiEhBOkcAqxLMcS9naC2uB95OqknaWdq0koa0Xo4O+aHvbl/MhcWKK/SknK2YZmLku5n8ehli3
YhXtBWfwcaBGgFN/CSUX7TkOKGpWykUuz6j1dVrLFaMFdXkdyv6UZHYzz7YZpf62h5QhDjYiUCYI
2gIHMwldT5JtqJdZK7h58W3bztmoOFlIDidaI1eTKYGd1QwG6wcpYk/8Pv/gFFoYTRdMLJiMwR+t
Ux4nrX3ZduF80v7uA//ElOMDL61m2FCD6mq6rII5dJSrQkGxunKFfUeRlp7fG1NTIJmDx3D+ri97
zahDg8V5PvmjdNVJkMAKv3Z/NG4KDr7/2WFrexLkcjhDOSqCnVT52RXP4epuL9z5vXn/fQZLJ7+v
hOMyTjl7VUov4uFppj7fzsLayd/P1vHk9+epM+tcx98frTPYedG4nB+U9I8C+N0J7kQuXbgKVcw6
FhIBxfx+F00G8RZC+cGdxSIfQiTkWKcyUm0J9M99m9kiJfh6Nik5WS3uJEKLWNNz1j0v1Y0zGBKo
vkDI1T+qggmZLeLMsD/5Qwb0bowfba2aMFYXAVsztxj5Lq0ZD6SpPHlVtDR7o1Ug4lvrnW2tYe9v
B91ZN3XJglYdRDplkws6tV2sMUoYICgCFrM/gnLhh25JP5oEibkSPW6bO3+Nn9jjgjBMp27RCjZz
BlJVEEmABTSDzEW6k49/VoQ5scXFooqSnZBHsGWigPbEZgWY5nyJhAV1n9zDyN5u27uzkXlikItM
nK1JMxoYzJA4xOFDFgEEE4ouiGU6H4LlxAoXmYlQhoY2Ymirj1zhmlEN6/uhcZO96qPx3JWI1PU8
nuuYAjPRqmBAXu5X3JgqyVw0Nr83oHMfagleptr6nj0g6MdpJ1P9qee/dExZY2iuWKrJ+ddWlmys
4cjeViUfUrq+5UyT/X30TD+7D53wK4G7vzGoi7KqQ3YQJKu/OliE8thO2gxgfGIy510QPXalo98b
GRoxQpupFHfyn4QKjtz/bHKhskiZic572Fybzzo6WqbvI6USf37jTmxwC1lNYbaoBWwwumbWZ1wE
CaZW2CfOcKTU7c7eXu/GeHb0fmmLtoHemBNHN5Z5Fc+322eL2iWeIbNr1kYehwkJs+LpgeGztnO1
tkMfD/xv7P9/ppKD+e//7ZLOjuLJlbkUeicXMpyatM8dZGzLiAgDatW4Tw0IkYyZhRZXp9eNz2Fd
gQU9d4iFY5D6AS9OnGB/w4kTcb0UGSamsDOJPQ+2ibVLIQvfqsHoiN8Z9Vzk4jsnsqkWzbNweGKY
u1uy0kjiOIRzJqjZauW6kJ9UifKOWkHuQsnKZajU1xV0dY/V2tkLZ+0ZmI1Zvf9SuKWWk0MLU8Pz
GQ4WEgM12wsNKA5MWX8MpSGoLep1+PyD0MkScjBRLUUyaQOMqZeDV10xZjBQBmLImXGCFW7+WFOc
RNSmcaCRd1aaLAM2raqPhnLdJ5caNdNKbBk/CFPmclYZEZxqgbBoQLILqv5HOMFTY/apJEihDif0
snXDqLcF876litBsJTbOFc+IKaM9UV9mAFK61/wCBKPrQUVVmPKFgnG+RctarHkKJ9j5H7noujPd
74xXtA6oDIY0xoGFGBqDWoP3npVZwOCUu/qz5g0uQwnrz4YO36Obn3c3lSVJihaeVYlui/mzkRDw
SsUBBw6CNnUhxlsAffFjHrmj+ln/2yPK6xaHahg1sQQbb5yeiRe7BuBnfiX1tFxqWImCBIODBHk1
jXgW2Q5FXo3+CkzRa9AH6z73T+NdifGr+Y8SwJNt4iBBzYexa1lMxKr3mkUf5B/NZ0YtrrBBOY+4
r4hzxfdpdUujlyM7vNANzK7SGwHSpeFNAjm8NVCC6kL0Da99YW/FmLv9o1aSd1/54Ra5nPNm6hCS
pflNzyMnQf/7tn/E/cF3ZjW91g/rCAtC67b49VmtEZ6HcCBZ789+KJz4wiUXa7Xm2cx8WXQ3usOt
7+s3oBCQakxmSF56kP5sbPnEIoceZaZnTW9g6xL0SmE6m3VQ6zdmzPoXXhXQQyJYWLBvYDD/+bqw
qZ2IEc9WzbdQXKAHVdlCLduNEAjpU9z/tYccoiRhVOgyW9P5enol9VcF23JG6KHjMCy70Guo7yEC
w0wu3zCK2IgblgIs+U8jcyYptpOeyqJYKGytIwcqfZILQl/DLXbHSBfl63wSogRvgkz/TL3bPgMU
iPHfeIMu9qGF1jf2ac7ajvFhHvvij8kX3dYpKyd0wNmxbZNYR76HCySWSVEwnA61YxgfGvNRqIiK
O5HY8H1bw9SNhgbSOEdKR7+pmgAH3d32gjLBzvxJMm9KlpkOLBqUrLJbrXPKkNobaqE42JgETWnR
FcQuNOEaTResJSjABYPeX5ntjjPsSG63s80Q78DBt3A1BsQnlwk2B0Y6oqBlULkSvozef2lBIgDY
Yv6fLGGet+OqzlhCuW4d86t6oyYYXiZ7udhOfDxSFniCUTLRwUDzq5lET0MtV1DGSPcjtOrAV4fO
KumwuNDXCTTqjj4fF+/WOFzSNcgHlTGsybqr31rfGUcr4w9OX6TQgwYIWrnIi5ohz5aHHDK1UZJ0
iQSbVewMXvsw3eU++vlVd8kdiFAhVpLr+NAHgktNhVLecnCF4mzBZoNYKf4lXD5rEVVjo1zjUh5t
MjUQ+/SoxVd2/rA+vM1nh37vKSBcKO8EdH4WWFOKsp1wjJdUsdI5S9IZdpti10lHIf65DR+/Ad5/
44RXUhlWIZ1DSBXg8XYBkW9nN04VgM70CvkUckdKavU8lryb4+AqW1MhSSqYi8x7a5JtSbotk5dt
n6g14/AqTEJ1EFusWRzfDfGTSflA/T7791O8KMYoi1v4kKaPUfq9kCnAPZ/wvi8ShxRqGjfJAh+w
J4wZa67tGUwz0AtyBLxp4VNfxBdFeC3br7xcxNVPeccBRxUN4lAPDDh6v7buF+p17jdflO/ecSgx
KYIhzSoMdJ4CDuLUHyFSgcKqhM9X7Zl69CYDnIOGvtCkKWQRhx4qFD3RfW7rNygAXEpOClpgqux5
PgF9944DiqwTFfCnw7u+Qy99fstu/RpNpuC+Xw6l8mk71KnF5KeQiyipy9pErHetrQfdVXkteG2E
1lnRnS/TA9WtSxxffv44wnRClLJbBfJ74CVt89i2qsdtnygbHETgZcEaW3ZP1laQT9/b1ulSqnYs
bt9UKgcR+pIJvYj/QdAw7rvLfqejLwHanYc/m9My/40HXsg6k8pSqUuE33CYwduEgbpLwYEwhV3d
tAG1PcQtxXd45OBFnyLMNOE1/1AML9F6rbZfxLn25Jia/SVgQuVgQjM7Uy4xmOBYy1EUnyIxs7fD
gAxtDif0ZFWKrkccSNfRHVOPsrzic3WBD1UvDyhyTSroeJTIirIRNARE3X+S+sdJ93KJHH6ltofD
BgN0h3VUYM3UAJLmtsFmBHV3PeQ9uqbzJza7N+2ilyx0tYftxSRuFL7NAwMRpagmWEvIf6Mg3u+U
gD0OUi+sRFDwL4OzNvbZNMHMFN6Y02dp3G+7QYE5Pz4MJafeHNk2mV9WX7qQdgXO0tji9tBAkiO4
JOEC5REHFIratLPFtmxyojvG71o5rx/4GN8DL4D0KNwUFKRTJtm/n6QXkzqUurxgEaMX7X4EoUrh
pb78PB5i858Sokw0QRJxqbHDcWKxj2O9THVYDKPYUS3FlUcUbPzO3OO1gTrWxEnjpa0TU8wKMLKi
JJSjtJDslOM0OUWJrEbxgL/B4Jh3/0Efl90aG98m/JtuOA+loYnYSEF2WM1y/WTcYYIVnUEXMqo0
IzUedOZ5EjyVkObUod8HqnOeTawYWs0qZZnxu7Dcbd6xeY8QTelMeCRz08a2HkiKx4+x84tR/iXF
GItBwJSn5IQV+przF/J57ePu/WqAe/tPpKHsRgleDdaVWINTN/JD6nY+74SBcXb0KuqQJ/w1HEGt
3nVlASeE0R6E70lUEzHIG9DAgSOhucVQVEVGEwNnwJqmwWirFkdafjaKq/8/IxJvgDvCaNeJ5YoZ
MHCARU/B+4zhGLeK0zsCqYrCbwlvjDu9UCPsiyyBMTl/GdPSLqLKlxONWDP+Bnm1IoHLA2TWOtrK
uY2Pq3kwVGXAUZ1WW8+Ps/650u4nTbZl2TXVzxJVrT67SScG2YE+AaVSCE3d1OBWlrZ2J5t7IaPG
Kj9cJ7xTXCBElpU2YgqnWrcCWR1GOUBf4mpB/SSibVkg6UMpn7i4UGNxnvOxm5y+vUyHHwLaU4kL
krLABUMZY87bUvuJzbSzcnvumzdSYTOO9RVsT/NlHVBfPPztwS8ilwmKmqbqDTMp5wfQyra6v9Te
GHtTGxDOsS0/xXDeEvtLTkJCakQxklZYsiTQM5a++aw+o1TxtHqQmO3t+PEv7XFJoVALZs+K+4Bw
6/MUhPseicb89EYtSzVHUMvIJYexOvdmHSLeE+u+FdAnbX7LosGpZEzGiHfbnrEt2VhIfjRgKfpK
zBIsJDi4o6vSgFpeioZZezVDyKhnzeBv2yOikh8ymqqkt+ICC5mYx3Hw1YL6nmPos+UQBxZzFZed
EMEhNXh7Am0rd3SUA3uCAZPztjcfvky4OHyFlZM4HIQxlpsV7pw+wIM44vXFhxo+oNaO/fuJsbwW
9LqMWdAbu954ntfPhDfU2nGQYXadrrUNvGEkX4xWyQDAI9DZ2tVk+sfXR/i149BilhIxV/AIiS/v
ZAd0mmyEOoQ2OwcFcUfeY+KRlYoLX0C0hMTOUWvJAUiWVOAxEWB8Dm3kgnYWUt0yH9I+3j8OM5YY
cwEmw4zO6y8Yw/ek2v2xt1PWOSjb1TWGBKhFpY4zBx1dMstFKSBEVsncidFypfbQ0ovbYAW1yHa0
ECvINyZH5WJGecduTPGqTK5LagqGOlu8tE4cR+mgZfDlrUcxZ41pR9ZI89rKSnxPEkkNr7Ez9CB6
zBZ4w4YfQTMfDD5jwaCUw4n9kbk0I571slzRqojRnh9K4jXR97W60aPn7a15Re0NEJQ5pChNMRc7
/RUE+/3wWtRaoaySHqimICoIOMRAS2IS5wUzVD/N851qUBNlbEG2POFAIsST4xCz+6nLXQ26v8mX
OXWkq3wBNggglbF6l+TIpGxy2JCEejKOLLkwZEeqbMZmFz5DdR3UrTMjBZJ3VLWOwgqZw4pIm4x8
Yteicg8iAFSEMHl9Hbqdn37F2JyTuP/v2gKHTrySabfo+WJIcBIvdDkEzBlbvpki5x298euwzw/W
nqLMZ8GwsZf8CxbUhhOpjeAkqpHNfJBaXyQnEIm94x+xJlUsWolFfv/ZLDzZkfHJhTq4V2qg5O+d
zKeeOimnuHyjwmhG26lwam0/17A2f1mou4qKDv4r1VzjphMt2Mgt27ysvrIX3Cqw8BTorrHDeLfK
S/LZmFpJDkMikOtKhYyVZKTyxe0UpK7prnf5V7Dz+fFPMbK3QYtaSA5K0Kwz6IkBe5px2cZ+GvlD
TiQ4lAkOTAZRB+3WwNB3ul/Xu8p6nCmGeurWUjjwMONVjIUMe5Xu+736M/IsJwdLFFgbM38g6YBI
cxxw1PXSiFoIc8r1G8O0AkEblrI55vE/UJexaN46wlx+YdZTp6QtVrDxWMUuRqpWONIdq1dn11S+
S32U809a9bLUyWuSJhzrizAYQCf9XXWVW9ln3dsUPJHmuMKGosiCNYpYy/ZtusSNXQVEerodg+Az
cqlPLyIaVQ45FgVlqZjlh4bxmGtf1HYvUHN9Z7MaCFJrigLuFZ3vDxatqJXDsWSfreYhO5h7Ngkk
7zqC/eWsJydmOKhYhaxoGq1AECbpA5MiyjTtU5l1RDJAmWH/fvL9U0pq1WQqzNQiMoDWfICgrK20
lJTX2RztxBsOJWI5AxFqg0WLxotIn9xWu4ZQjz/Iq7ONeOcD7sQShxXxUnVWIsISa6ea9zl7/9a8
6iLdFX7ipwFYMLctMjT4cHxPDHJooTWJGlU9VrCQb0c9wfRFYifi1RzdV3NmS6W/be5sdnhijkML
3ewkvTZz+LfgTVr9FgrEChIRwfcDy1rZNQWYeZxZdozYAk2ZIxrkh9zZz+J3N/jG366OclkY4UZi
vrJDFkG5myybzZDklyTVELFofBNwG01m3RUICtyEGEvExwjaFFxxH7aeAekAcaekdvbprzbKZLnA
ycmaMDO4JjJbx3Yfyfd6TszlEjhkcgAxR5rRWSpWsKm+d8UOquR2C97ESVghZvqY14/Jt22Hzt+L
J3vGYcXaWGmvRCz0XHStuqgSepa3vvJQRj7Vo0iFIYcYTZyF7TrA2CDcCP1T2jqrsP9LhzisEKpy
TmbmkI5xHygKQROkP2To/8kg+UQltQQEmhxOiIqc66XIjIkqKu63SVtD6PhG1oJtryg7HECEtdK3
go6467PRrrUdVLOLBCpCMnFBEfHHN/gaUrGaRYUzpQbQIcCjNxPhwD2423aHAnS+yxe1x7BYhOyt
gIbvKjaccGm8ZhBoVbisiChne74B5zxZox6pcZXUWL4O75eK/LWtIXEg7uP6ohCJm4N0jYMINi5T
q2wJG29xFg/O3eODkQ0byeD9N6hwJ1CQ7/qdVAHyiTNzDdSDov4mCuYkyM1ejIARkhegmCedJOKR
7/8ds1VFTQtxn1+YB5nJUKqp3e5+Zhb4a2aPjVXVaaA8U02rFFxZHIIo1aqbIbtitMGOrhj5OrTd
Ddu8bvaQQHOl5+1Apc4DByZhYSSdtGB10z3UdyFu1Xrd/g8oxF+LDO8ozDM6KvGa5cvMgoa1Addg
Y2Nj9sboQtrHFW4o2CKDlPl9co8tRjWrcQJ7jBpd+7buxmMWaJfZfrpA7Uu0ycmB31iE4gSSdYj9
8W1wi2k1RhM1kxNXdveiHqYg9pW70TGgQw7tg8j/s48iRvD+j0X5Vx97NSwbda7xCrCrXqzPAzSF
ZsNerwZX9vVj+0iKuLAf/Igy7wa5k19XpSiqGVxcDtkVk4yBNvgDVG79+jZyqbev8xnquzEuU1hr
sR4rtp7yeqnmV0M+O63saMs+6y9X6Ktvn4PzF/e7NS5LyCIpiiwF1rrFE5r7scNbA/HRch5S3k1w
Jzvp6iwtZGxX2Xsl5sT1GlWvBQQlL3/nCnekezTtFKUEO0p81+FBQzPcFIJa20YoZ7i8wKzGuutV
GDFC1Ukt059y/WqodU9fyW5dKuy4s2wt61gLKfaG1Z+qw7obBFu7ZRSp0COfbJHofPpAP/KGVf9u
FN8Yp2hdbRgxfGOt1hIo9IAcQbNvbbpqTizjh+a4tbMgtQFTcnHTJb2dyw/lvBsmUmSWHc2No8s3
ySX9YvadAUPLbdNivB/NTrv8W35Mn7SDDEkuqseVcoyDirwSsiEzKiTCcwletFu5OmYxMkidyBuJ
c6txKBFnSrF2CWIjVe/A9GVXQ5C2X7ZjnQwIDhxqCG5PItul1mU1eTy+H+Q9e9lF+ZPw53yF9x3U
P7TCdWnbjiEWzgQpZe3nfhGYCj77MsaStjwwAds49bYdPLuICqpamqxahvqBeFBK1XRm4NcrF2U1
20W/M8KEQIzzmc27Fb7BoAa3dz2lqHIN9c9qKJxMuR6j47qIbqK4bfYgtRdaFogDWijrxf0rD/lm
g6KaK8Ps0EjRNd8jqIo38V0sUi1k5x/bTjxkQHaSdFRNq+aoTDHgmMANLO3a188LuuX+bE58Yog7
XYLYRhY49PFVNl3WYJlVqSg8C7knBrhjlaWmUlgTDLSfF1Q6OnDClLsBbD54gSIFX8jI4M6XmXUW
aOZgLb5oBwzMorzrl0dJs5ObyPkPw+NnwfDEOwZeJ/tUxlY2Cy2LBmjWZqCoXgtQxPTeK1H/0byi
iirE+eK5S9vcEKyFgZTZ5fYUYcSkubXIZxrKCnclW2ZdMfVYXMmSrX2PdgPerlvwX8qRtzrVjWiX
mJgdqaA/m6adrCV3OaP1OszRVsCA/kuRHZtRsMM0cQZd8JsuoPWUz5bg3u3xzQaKLkVyyF7ARLAw
WUfGRM+6Q+q7FjLifwUafNtBqOpCVLNuw3EGzZkOudfcXSVqAc9/OJx4xKFGGIbdUHTwSLNBnVV6
eH89rrfGZanbSHZ945lqziMChW89aOpFsvoafmn9oV8ueglimcSo6es2fMg3TpziAAR87GO9smCU
b4X7+Ad7HopdKL57ptugYPpP74Z81figGHSpbP4Dg+9rCndinkOUHNySa/l6o/lmkN1hdvyLcbcG
5j17Q0dJ/T7yqXGK8zf3iU0OVYywrZKpxj7Wn0NMIshecRt96Y/LjaDZWg6GsGkXfv27COVS/WpN
U7OzACxaK6peF7U9mqOzCtURo3S2TRFXDt+XkGRREYfsysE3ix2B/XhUqbybuHT4RoRQW8RkNOAN
q/SUULVYUlsKoMqLYgvou6gnEOra4bsQrL6ql45dcrVbPLHrWnDC3YRun//SkU3gJN+OoPe4UNcc
xoS8mANJy1s7RIu2rSjgv4UO672g5RB5jvtP2/vGQmDjICocutR1O0oaA7E4mo9aWAWmnjqK1jpt
oh3SMCLq+0SY8A0KlSCIZcQaz/vq2qweG50YuiawS+FwJQWbktyxGMna70WDSVjdrySSwIOIRIWD
D6u26rxj6DVByEd1Sj92R1uGejET26aUaT4QI3NgpfDAIQuqPrArTQ3kl2yn4VKLHkuI+U3u+lTb
pWc90+Wqsx9o72jFdyeMSapJzcziMfSRMFRP2R2jCTLdECzTyV7D0zrraf4PUl3EDa5weQpGCSDx
F2ILmVACaDbc78VFCN2a/0B4QCR6CpecaIXQNzlbWdbGykqOxuKqIAJEVumUj/ElKWBAhD/fpxAp
WRe2EVZVDN5EZBoU5QwH1aTbyBFtYS8Q7xlU9sCXHdPIyHs9hov5gESd1QBrRE4DBU1w6bQBFFB1
bxtRKB85RMky8H9OIMN04nZx0nmxk+HztgXSKe77pp4bSVfYMqoQMmT6RiOGMBoMYbB6P3gjiGyF
ABV+HlcM0W83soRINGpwuXvouLfL7G93igOVPo2zulFeg1Fh6mCHUnIMh311gHjjgAubKoJTbvG4
UkPcQmWJZdzJe3PKIeZSHaLQJOqaVOKjcllIjUbxMRRwoGsXgwP7SocYZHIYj4az4GsODDQ2TXjH
Tu7GtaZyIBImbSLOJrbMAlm9WBR231V21Fx108GaNK8RfWl42I5Kajk5MKnCWmgsdvW0yWOa+qv4
XBTE7UmY4CuPkTGIsbTAhKn4YXyMUHqsqN0i7ja+5GikFsjoVNh4w8TU164wueVAzoK9aVFt6NRR
5guPcatCSqNhaLH4TAOyCpSrBvxzDkNh+RMQkeBXosJR48AD7fxFnAmwWOZOiW7WyGu/9eVOumNP
veJODp3qG/XuTxrl8hJlWabBWrGq62CrAaNEwusISKsND+Hp93ihdMugoCCF2kseUiRxVrUMrva+
hC/+DugPNeNAcZY9lKGJLwAqX+ZLk2pkmX1lwsfRZxOM0Ctz5dTufAv0PZErU/k5dRg4WElFwYhG
NjDZyo1jGq0NVmbs6WpvH2syQjko6UetwWgm7Ag7M4jR4j3vDAex4rAbOyKbyomEXONgRBKGUa8Y
Ko/4iOpwfQp1hNZrxS4layeQ0/HnV1E3dEmWobHIM08allKMRoR6MmYn/PpBdfQDk9i2HK3GV6PN
3lCaT9Tw+G/W9N0qv6bKuLQdK/9Pt4xudwq6yIkqx/Dw9HXFOPIzW/ixvY/n05J3k9y66k0td3GC
Iv0sy3anhna2EMhy/s751wLfY2YKy1i2Ot6U86lHutrHu1ASnERY93poPahNv69lGSSDur/tGbGF
fNeZ1Fr51Eiwq3WTPYeRq62HmGJY+c1XyLt3XFqnr3OaxRq2rPGyq+FJ9OprcAt54o12m95pTndd
O7ljEHcqsWl8u5ml4u1GaeFaO9b30iBdCwYVi9TqsT/hpNgbC7oULxY7ANKlZQKd48Kelm/bW/Qb
/H9fPfZXnFhJjKFozRSOhF/Ys816RLULWgyZbYCgLrRzz9qvlFzfeSR5t8nld5qOp4b/I+27luTm
kWafiBG0IHlL136cxkk3DFl67/n0f6J1Vs3BUI3vjGI3di8U0TkFFhIFVFUWpm+hGrF4Jt1t0x80
2Qv9g29wvtJfEhsXJIaKw1wczAbSj/bQd3ZviscxGbwpbyyBJG5VxRgYKLud3npJ2W04K7t+xl2w
GSpR6qAUOggzoq69P4Z27CSQp+9dej0NXZ6OMs9ZGBKJGnEYFMqWYWeYR2HU6r1OJQ1I5Vecc4cD
xVaiGdEYdwqteCvL0prm0jLN0upHTrjH2WBsHVqC/qUmzWGQIFc3gRJ6c+3/oyH0Ay5cP6uUVptp
CVGDEumsQfP1QE6JEjnXHYG3XkxYZxK9T6GchLDOeFI67K10r7aciyBvG7PFZpgWqXZ4xEUA/qV3
FE/ZRk/KQ9DjyQCXGFzffXv+dN2s9eSy8se/2UqzKpHreK4Bqd3WO+1QbBLI12AM9jHzPtRzuIBi
CGOS0jpUZixhOh6mLLVi5Vaa71OePiHvSzFsoQTC1Jg5YESttFTxVjcHK+WJM/Ecm6WFPutJrMKx
p/7ohw9tzImteb/PMMFYNFOuRfj9KDPtrjOthufQf4mn//flDZEKki03Tp+Nqkhr1JA8c393O4dO
vv1vou3XP4rBanWQMu7KIYCbKWns1nnmyIaEy4rOiVWuL5shMmQQykM1KbTPZGqP0/gqxc+c7UJ/
4P3F/7JoDA1IukkaJYUdrUO10xJXeIiwYSALh6dZ3kRGzsEHmZu3n2gaS9WUE6ClOxPtnxEE/LMd
vUXy6j7o1rtmFv18C1+QlbYxFQPupkUN5nxs0iqxJu1BlVzO+lGnugbEcEA86m0QEACJ9bERXaP7
mZtfI3Rtm1tDUjAjL/Amk+MUHFo12FG/gz/FWaAAtLNHE9q9Ga6Ogjs+SBtpT5sWA48n47Lq7qqI
mVX4L1ibWc9u6IfZpGU0hfhaZbdZZ2URT+5ufQMvQJi1VHSjDtUY3iFu8p3uRXvjiJzt+XWZP2Zm
1UMWYAyrioPUQxkJYCTdgl5tX3ye1U9aqX3omr8AYpiVkCwcNfqxwuPo0UcF/SbY0T5CmhbjPiqs
EsYCjeFZI1VnZKjOz1EDZknkEKDvv9EjEA9SdnkP+bYf13cAB5B9YyuCIo4Det7G8nEWDp3KuSVy
PI99X0v6QC5KWpXbyY/p/ECmmyR5/DcTGJIVgyxRQ/qEJ+F5v5pe5A+9Q14+CvuElghKOyY5bCiH
Q+/vzORTU/OIaJXIFxj0Oy0YL1XVsTBGuJm6CbaJG92XotVCZETYpPsGj2e8e8Rq2mmBxzBCG/uD
3tH3AUGyWlrq7mguQUoPczE2vNYtng8wxJCFUmIaIrBI8mkid3370LSc+IRHPqx4XYSXnakUgCHd
YkAYirELu36h22bYZegYvO5x55qQd8fGYvUYUkDKZxILRBAogfTxSJY63Q35RW9jKOK3u8SDOPq5
fCrcFy9aaMnbfM9/OuMtK8MVeBDsCJnhMpq+aXXcMR7aDxVPX+wkTEwmjHGAmlzYGXf7yXyQI2fI
dtfXcv00XGBQT114fuETMfUpk6eFNXuzM2yqjXAj/xgnLKLhxV/aweJ1zK6/yC1AGc6ICujZdzLW
Tvk0evRmEzpRv/vdIJ45Q2tV/0rthAnV0n6My6aHnZNNR+Yl+xBT+moUo00OemnsySIP11eWQ+2E
oZQsbvU2o9Q+G99S+WuZfb/++xz/IwyFdFEimCNdQ7P2D2YonsZ+PhmEdwvlwTDsURh4Z0zPvQh5
aJH4zjRfAp1X08yhX8KEE2obtiNKBuGEJoZrIPWPnexH0L4UNtAgPvHkYbj+xxCILhRFUNOGgeqs
KEXz4uouONLJz+IhtYNv//apGKqQi6nvVcpXmnnq9fsUyRee5DuPgXWGK6YkDvySXkW02/bY7+ZD
gnly0q8AxQV87uOEf+y0MqXvMJeEfq+SbHPFaroe88ocg+d79DNc4Xl2XlnQSXHudwgthLq0quRu
NJ5Q+QhdQn+G4gieT//pM7GyBNNcm9FMD7EAFQtK86tUPo/Sp+sYPNfTGVoozIqU0pnTdzOt5nFo
RlA/XxqRuMqtD+XdVR3yrrh3YCAqw++dWZVh0mq03PcYNzgs092ccvybbs/33+mCQbf38gzJxKYV
Me7ejmpp2/jhbY55zUGOYViJtk31nHP+r/u6JuI/koR+M5XZT0le6AXOD5pp7FxjsrQjnbU1eOMv
lDN/MIDSMNj1LMlK2IrpSVaRPhoUlHnNqZWZ0XMdTVYsNI8c11ilWk1XIGRIiAZxWWYZE8VspYkg
CL0vniFu4xanZFPHOKXIK5rrvdzGTYsrK8VDZQh+IJ1iaDI+HoZtho/1D+UsWT3+Io+YVQ1Nzv7k
P/AaS1fPxoWlDN/XQ5PoRgRLwyo/DJHvSaa55azmqlMuMBiOR+1m6WuZjhQcMu/ff88QbWf0CLb7
9Gv+kDhQMrczh0+Oq6y1AGa8s49VbVRlGDcV4lFryaskNDYxA1ySI0utdVtuUo9jLGdB373fS83k
Q+KZvt6NiOOc/HyEtgFEd6gMeHuPsce8CtnVQ+BiJ/uar4h5X8wjMKnIZPUA4Z0Hqtal7vLtuT9o
fqa3mTJ2rtvK8Ve2uzwf5CpIqe9AT9AapadG+64JvHQ/zzYmWsyi0EQ9LF3PprAbsY2tqvyFiN9N
lKbhHDvryc7FQtKPu6BPOW4U0egANt+KiEP30y8drVb1S2LP9wHEfvDWUSNj/bGm1gUuwzcz+gkm
SccOGST0cbWGGxHFNbvhsQ2yk1SmrY3+oZBjLe/zMXTjT7I2Vj1Aw+JzYzwL5o2p8Dxz9Xa9MIyh
F1Uz/RKaoQgn5eElrCW7GhPPNL4YfmoXMXFaRdm0U3XsTOkot/nHyowW+Az1VLMQjn0HG+NdcqOi
yoi2hUh7CR/yvxRx8DY/QzgJOjbCkDprrv7MpX0ictjl6u8TkU0NmIkwBPKM35eTXZ+cUF5wfUev
n+dExJOuqIqqwr7wGGo6hVXo03vu6KWqPUKN1LhJs3sN4jmxf4P2JGh8hP2LVE0fcccFNLP39HAS
jKEyceZWsj3OjdugIKRXZfe6ifQTvIuQFjDMVmuyZiwCAhghv52Vbd/cI56wWv+lrG8q5SmfXq/j
rfecLACZbaa0qDpL0DVnq5M9eqOjON1T9qT+UE7zPr4R9sVt/FP/cR109eBbYDLbrg97Q40TYHbl
96hKrbQ50BHklebm9VFWdc6nWw+lF3jMNlN0QdeC2aBtPZOOMRS5J7iYm/SFpDb0KVDixr03rhLL
ApHZacUUGf0QwMJCO7ct95JtOI0jeskPvvrmKlNewNjXH1mvozkeYZ4hbUh+LAU34gkgred7FxjM
7SAv/XYYe2CIG/OWFsoWsRNg8um5/FJ1rvvHX9BUBOyipMo628M2hUbRYrIWjRgIxrxoh36bHKtd
fv/RsJZcsOS3h2obJFFFdGBREbMptWS3/BQ76p18h4rgR43OdTe55XTrn+wCyoQNfa/4XSQCNG+3
XRDZie/luBv/4zIynNWFxlRWMVBGb3BRu+3G9LGaTsitN+h4vI62zlwXkxjmytW6KvC+j2h2r3gl
pqyOeypwy9Mo4sEwfBWaKVojIsD8FjrGvQdvP/w9xXVBlqMSAxpcFUKDMu0w4gRrGI4nrZT2mLlu
y1rQ26UEGTApI9siTm8wC/Dz9fWkH+f9SXBZT4a0oraHfmkKQ2d/P7c3vcI5rLkWMhwVjIKkJSos
PD912lQfoDxkO9lJPF7ZA8fd2Z61RgBzqBKg/Em7jRPidnJyjCZuTxLdq1fWjG1XkzKMM5zo+wKe
fWgOMNvIu9EuQB2pG3lclufB0X9fxOOdMIxz2VKXL+8gvLnLk6c8vxOCQ9yrtl5/zbTIjhJo7ZWe
HD5edw/OPmBb1pKuS0uf0tbvbGeyGbxwm3DnYP3l7PzjhmzrmlQkKO1XsKTqfXIToescp4tt3NLR
P/9JxJS3pgyNCKOkikEOu9R7ea95NONVOfFXOjyZn53mWsewSaNgcmem4MUm3imQyfBmdFMGu9qw
myOtMU7t6eH6Z6M/eM1DGVpphSpLlYhuumSvI9KpiY5y+9pJOp5yBQ+J4Q8TFVOkJVjIdMCkHlIX
tjbUO0k1HaHueRcpel5dM4vhkkolKjY5wGgTbGMnezl2IkzKlewcE01Mpx/s6+sorceQf/yS7VnT
i0aUqwILOe3p0IXcyZ7qg/G5z3C+JY8a5lL57oSkQG7XvKZiDpuxzWvD0EijPMNYXdg3MtoWzF2g
1DwDOUvKyuuq3VjJBt3gKYSYMVOisrTQ+46+Ygz7THJrVB2TUwPwl+vVZU3pn7TgMxPZFYhcYk17
T9ad34MKu9eot0SnP+Ub7osiZ6+rTHwSz7MW5AZMbD3MwMNIutDHrBNidTvIZwSWzqFM3m5ny2vK
vCBqVgBPusUsGjrLLIQmeIYaKavZGYfI893rXsrZg+xoyRGRpV/SmAgqr1ZagGFElGMJ+KajzymZ
5RrHMMuotiSqacxc0tQYHbGbYQhJ/q3HHYccRK5YJG8XMPyS1ZEqdXQD+r47kz1p9x1P0GV1+XRJ
kkWTSKbKFguYXavUiihC7hcNt8muNWYrxng7pBA432l98RZIjDHTjEYMaNRTT6yPbW/pXrXRXCNw
BgTLIVqZuYUdq76/QGQY0ww0wfd7IHZ7OrxgPhBUYUl2bUEPlatVs/qtLmDsDdGcobOpCzPouTDt
RnkpssKSNF5t+Dp/LGCYS2KTd0WoG4BRbo37FnrQ5LOK2pj6K2IFbmTCs4ku8IKs/CYcBi3CAqaT
FySHAhdEXtnhagi+sIfhw6nU+q5oASHJoYUqZDutv14niPWqigUEQ4Fhk0O32D8v2TC56WPfW/Si
lmz6vSF4Qm1ld/KWJ7rD2VdsRUBWmHUiNAA1jcRC90UeZBjS9RJjPN1189YFVXRV04iJNi6DFccQ
p6aJNBUJOGE7ephFMmNa0Sm8jezsKL7SmsPQlT4XMirVZau0+bf7dUv/4LMXj1GZIiGrgJ9Dtnkw
5F0Q+65Q4pU8VyfeNK11j7yAMe6vz7PSSYaEuGBSvgwNim9bckpz3kV7vbz3sqisOEZddH0ezzBK
zQNriLyuuAvVkw/iyHor1Hai/m0aee+f63vhYhyzF8RO18aWgvqYlB0jw4jhided5S8kfIFg9gIp
hUKLRUC0zuD2O8kaD7QRVX71UXdj7rRHDt46BV/w6PdcMIg41qQhKr5XP33Kzfu0PEndXmh0W0he
hHgzJdtSvVP9E7dKf/3RdfEFqdsukIW6UqeSLqb8Jezs7HlC3218W2/VyhG+mJsA0St/L6ynjxao
TISQiOGskBGo0qd89+pvlO1oBRamUgVWA/FV2u3FH7lBf/TdzWABypysAcGkMkGhphqfhnQb9qFl
zJtoeoHaJ8+BeB+UOVN7sxKFjmLhk0I0vbECZPt7u/hPb7wcamEvIHEUQRy4BtjUYuZm9k0oU/RO
/2z65+tuytl47G1DK+c68lvgdOonEmza6O7673NYi71n0DmeRKJ2mPN3DQ+e+quYtfZ1DN7WZqfU
4wlBSFsTJ2m8o/XSZ33IY0sbhjDOozvwHoJ4NjFM0oRSUPkybBq7yvGHjaAUVptuOEZx3I29ToxD
IWttcUY5F6MVm7A5QDr5HoecFe4JLxxet0o3Tdk8B8QMX2l60re9P+JVXPlZqxiFqh0w1ZOziXgg
DDWFmZG2fTLhcDFssfscZV5rcDx6/eVRvxjCEJFJFL8NShiChzqv32FerRuc6HCI+J5XAry+ey5Q
DP00UlpkGjQ8bS38KvpfBm5KkgfAcE5gjEYvRQBQbqtn+uYYOhUaxhH20kF/YYHKBt7d4TqkzKZZ
4zjURzHF8pWYkWyqh6DbXffs6z7wbkJyVGI4bTACQJB+lZVTkS1Jnq5D/IUR/vdhZLblSpRrVCGS
AbVSqSV8D239BbMGoFicUWGZ1A1uP1Td/sfpZJEJYCRNyRVCAWd19sQosUtt3Gkhr0iDt3YM9STB
XCaVibXzjcY2xGiXiqpT+ZHHWb918rmsH/07FiGE2Rp6E/TA6T3Ic0bbeYs7Ax6dIUn1n15KeXgM
L4x5n8RFBTxI1dzienwybdXxbzG/w8McUM55wfNwhiCmFHO7K2pc3LwG0R59uhyW+0sEdlk+hhek
EvKVIXXxeFfd+CHm7M1b/zju9U19kzkGXcUNj4v+ErhfQBmu6BU19XvKFfiP297NB+NY7JBBfeIl
yf4S6v1BOv8lC++AZ0SNAXUX+hg0olg/tIM97XuIWwsStSFkbIhXYhDEh5poL5vszPwLXDFUTSRv
sclGXEWq9A5pXGtoeNfK9ZjyYh311QWKnBrNpJewTmpNx8xHSxLvSsxNqvzYEjreVA3Ojj4z2QKN
TCTsaxWuQmbfG0oBLe/qV6TnOKTL8fnzS8ECBgNrEqQWAaPmvxRclX39/jpl8FaNYYxoVsV2ngCA
HlryKYj89MUvgvLFLDsDlwBllveRr8scolo1yzDwTGcokqSwq6fGbTR09E15KJ9T/bGpOO+eq1/H
lHSFoM8V7fQML/lGHvhagEtckQWWP+xGKMQkPCkJHgjDR11nREqUAKTLbpDttQTlcZJ4L/6rIIu9
w1hCJklWjBzfpxgFaxLQgjVZQ8x5cFr9HAsQxhJDF+q5KQAyDsNjbwYbWeXV7PLsYKhVm+OwGATs
TlS37fq22pcj2aDI7kOOpRpENTRdNtkEqDxgcO/Q4L27yF704m4qOPtx/WnOuADQpVxsSExGL3x/
QHifTOcpXLJd36LQGlGxlR1/jzL7UIyygKRLu4AUSKcNcot0ZI+5rNAIqEQrRuPzXd7kBidlt/qV
FlCMt5kCZiy3Cawj+SYIdEssHZ/w5m3wQBhvw5NRmnYF7On6Y93eyOpR5SVUz7VA7x4YFoYw7hZU
kxBHE/ygR9tvsjdv8kfFobrNwVPzfYZCnGzl94obu75bOt0LT8qSZyJ7putjYyCrg2doMv7Mmvyg
1KoVBrwb7fqJfjGTfW6QU8zdjmnSUdxXB+2WziLqv+kPtEodvehO/MXHTYPXDLfKFgtQ5kWznXXf
N2Xqj61mFRiCmPEmYaznDBYQzFmeF5IZJyMgWiffyW7qtFsq7EcvT+aO1/zEs4e5AxSzWQspTVNX
6b7Sj+n4ESXEhTEMZVSQKUkm6u94Esr8X6ggNgZOkva9CZqER0lU19IzDw0gbykiDv2xTSBTZrcx
ihhDAyXLxvZ6oLDyTd5iMNs21IiYQBO8OWfzdU/a9oiNG4waCLf1JpA4wf7KVfAtHLODuyzqJ3+A
ST3SwLIbueZNcFItKnwIKdgHrurh+6sM8IgsYxHx/yYbkuRzOsttDTz/lM02rTGRAmu8N1K7von3
qY12gesL+p4jAIjxWpppIpeJLpm338zIkhptAmNjq8leheqnLm2m7ud1jJXjioKYiqkZhmbobG00
kduwqwuAxLvsYRit2OkPdCdJtvLc2vnP8MngfLg1s3SM5cXkMOhVSIShPj9EEJ7EE8o9UkeGWJ5q
zxHnlKLe/JbcNclQ0Y2GPiciI8B7u3LESDC0LJVxkzZfYnMvDejD1JxZ5j4d051/BYjVV0jKYIYa
GoDUE0qBPKpIbGIM5qZzVO9cjMBVwXwvaUJNUxVZJgiOVbZZLIgCoSxRNoPZxjXS9f5uBJHLVuTw
BkLQ7cOYJgMIXwjurqEX7u0aZlqctrVJ5w221bbRBNeM+hdT7fcFsnF53r0OSsHxjDUGkdFCaBq4
qMMXWWcURrmZDSWmW3pyI90qbw0U4o2uNqKOK3C4w7ZWPp9synASVYGvKArDWIKEm0s+V78ZC2qY
JzRt4xHOuKVfL3ziUsiKX77BYygrjRN9MElJ7au+Rg/RNttWNvmsuTPOyN3sorsQyQCHFx+ukP8b
WGY7qNj8ZY6WFbubv5bBqxpzdOrXSGQJwEYZaTCaeaoDoHEHzTuX3931Vm+bG8z1KG/Ilt8FtxLZ
aG8wmSAjCpOo1Uxglo1LJ0eGXmTTqQa62zltBQWX2o6cbstr4l310YXPsImPPkV3ZtPAZ7RbOh2r
+YmJtNYE/fH+6T8k31YOHVxSRNEUFYIWBnYXCpoho9sIh070HPdWvaNSBro9Z5AEjDFmkVubuuoq
CzwmTuhJa2ijjzM8+pUXGNECmc/zPADlS9Eh60K7HngdxOves8BkdmEk5GqJefdoYjxFX7OHZJ9s
JmhebFUnfR7d1B22ecQTFFmh0TfryuxEJHmK2I9bYJaRI6CeIU8jK0W+x+icInAL/0mTjubIIzjq
lCypLj8nsxObvMirgcB5MKnzWHrjtnSplEgPSWGeo3K+JPuWFwxD2SchLGznm7jaT9x2Yo5rso92
I5R50obGQ5p11mSxqpPhtBZVdPvQjFNs94uTnLfl4o5LeuQyUw1Ogh793zV4Xm+1+wisScd0cYsM
V4+GBR799wVeLXaBaNCNkB6TB0O3a3pz2s43muphiqs3vPBIeiUsemMg/Z4LQEENSNDHACzEkzkd
m+bVjz7E0xriLgN5C9wHGPcTK0FR8xzna+1IUOVPHcyyhKr1/5o74lOoOdqP6xHmqh+amqIrBsH/
shkbBaOFJSkEZirsR/ExLDg3m3VCxgBL0TQUE3ElE6hEGuT+JDXFVr4fXFqLndjSvY5qCBCk8xGC
VKAMoKimqiI4Z4PyVG38rhSGBgkN2kQvJZAiypDTMO+FCcq3pW1+5vniygq+gWQ4WSjEDLc1QM7F
bTbs0poTLa8kGDQA6LjaQIQAoSVzlI4k6iY/B0DybOyTPVVWmu1mV3ziJRiofzH09waIUsrCx/UQ
ChhJAKAg32flXi3uxgbyZ+0eIqodYiBD+nbd+VY21RtAZheP7VC30MjBnU2uI0usJVQhod0U5XLh
wKuD5mExG9gYunyowh5HZ3P04zu5um8L77o5a0HPG3sYX6+7sjTUHBhQ2pBQ+1zZ1U81tvItpPjw
9m+hxtuZvqU299qxcnApIsHmoi/mMjEY5tDr3ojlmd5FN/0xc32IKXWOiUYtfnfF6jpeoFitAcGY
xko1YWPgv2RhbPnkoezd6wsp05jinScuQBiX14tZ8WsKQgXZwE23GlrizYdgM9qKU4ZWLVrdZ4wH
f5x/lnazDZ71H7iT7BrIjQlOy63NWzltlsvLig6EQi5MRQw/lTeinTUW4kp0IbUYvw5Nh/5+2vI4
Zd2TCMafKooqS9j9b7diY5AmnPoZ4bNDh/eEtvJNHjB6tably7MNTQdoVsWngaeZukbXMPUCzERe
0RyEQw9FF3Qg+RstsUMPk89KjH8qnLlDETNvW66y5wKP8VxUp/aDkgIvwov18Ch0nEN13V3/2MMW
SatpgZnNBX5/8G8mHZHjLTfHt3IVXy4ZYZxV0FW0L2r4VuKgo4f9EIiDFc+3I2gsLW9kwsmNre+N
i0UMSw9R3sR5B4tM8jAJvzojscfmocsqK/G5Pbsrgfgb2xiGLgkUPowZttGiHipVqN8MGLLen3hn
D8cPWL00dSa+qEwS/CD5aQRfW+S0r3MKzxHovy8Ot1pS8ljUYUk2fimGxw5qkiHny/AgmEhgJDPG
hESwgWj1AeKeL4To20quvl63ZO1G9uajMOQgVZqUxRJ1uA2KXtxiH3u+YoWhrWnWOfrdEtCU9o8L
yDCDKlXoae6pdaZmtbF46nHnzIyYEzDyHIEhBCR9zIKUcG81dyPlQaq+cFZvncz/7B9WKk0Tq7JQ
VKye9ik//q7t0t3kqG0mJ3P4pbIrdXEI3y4Mx6qlxaqh5DPdQkn504esEhLyXb+pktIaoOYf+Rs/
exW1w6BsrxvK8UZWPs0UJJn0ERZSLm7y/oaEhlVgKvl1EOrS7w/qy2Iy/JDInd+OPl6LO+mUprOj
T/eZeCqk9B9xmOhNrHItQPIEu7f5MZufzTK20Lld+jzln7+cfzq9zUqaqcoMTUAaUFb6CkA9prWa
iDrK1ur3tO4PpUM/CSe2X1++CxrDGLrQzWmTUbNQrm1MVDip7E/QYndiv9lc/1RrGRk44gWMoY0y
rjIUIgCMVuLjeunpN7qLZCo1TXjkjebjmcbQhebX2qyXQBO7rzHGFsh97uKkhywI54RfJ4yLWQxh
+MactX4LIMNMd3VfbUnn764v3fpW+gPBNpykUyIZ2QgIYX7Ju9CS+gfUiXNcfKV6DUShowhYkw0T
1RzM96l9TSzlFnup9cgmuaFju+iEkfKQQObdPyQOP5hf94kFJvOVgsyoc70BprAVELFYmTt/I3f6
aXA0DFKxpq3gXV/KvyCqkH9FioRIbLSUR20whAS0VLnIybyiSe6bbpsn2t1b2tOBl+ymBrwjKF03
FF1W0LDA9iqhslomlY53NmlCB2CVjF1uaWKmj/iWszQ6UT5Vbi4EIsrO9NLmGLuGjvGQuJVpBvIX
7HxRI68UNanwCGd+ih5ypwKjBG5mf4/xctraI55s280Am7mFBdTpWbOROJR0WcPLgcj6Eqm0Mi2C
6ncYn1jVYfROwVY/zNaj6ZZUB5J2Z6EZvjnwajdWKXSJzfhUrAp42cyBXbkD3v4zN/aCp3mjQ1w/
QpcRj9bW9r+ElLlo4NFMVAnDofNcxoqfYI2NLwJEbDIaDR2j42x3R5pq9h94T7era7sAZPYpQX1d
HRWwj15Oc6/FnObz6cAzbC1QWRrGrmNoZLNWAUfeSK+yK+HlrPtMpyOieXUfOTw5j9WducRjiLQW
o7GT6ELWr+1nOq1Q2mJOmnQzfW92tS1/aziv/Oez9J2TXhaSjcSiSk87EsNA8iV57jFBo7pHF4kT
elBP2PvOdEvz3AE6fWqU+0yWficiQuOT4Bq7L+xmA7S0xbi6IMOfMaTho2rWX+fqlx82POKT17bk
wlr674sLSBEEhi/2JUKlvbinfbT6Q/hMrBkpFJP7EEp98NrSMnGZGRWTHkcUDAWUqpajgnZTlaYb
t8dh/HGd5dZO+uX6MbFZIxp92glFY+v+bTEirag5kvTjAzWn2N+L9WMis0nWw2ZOYFIc5Vad/ex5
6R8OkbBFp1VdRn5SAUCdZ+GbH2laZM0zUSreqbC6sVE0Iqs4kiDNy3yceoj1TEuwYNLt4CqYEIhW
mTlAQhZDttFVXT9xc3g8ROYT1V0dt6IMxGZP0zN05kn9Emwap9qp28DjzT1dZciFgcyn6tECT1Ay
hdgPjo7BsRtlQ9UfeNS/+sEWMAzzN/2I4TEdYLp5pxdbXecQ1PpJtgBgmN5IO7k3UwBgkirZ03kg
AvhQOI0u7qbcfv7VfbRAY/g+ReuC1kECxRbM5DZUSm+adKuHPmZC2u31LbtGeeIlKmIDWlkNCXQ4
ERVF1Z1o/tDyTdLzpGpWV080kBU3JUNDtMd4QTzKEHRUcJ5UrnFPRYYyO0UsSzzaysJ18VVnEDVF
xgh7Q1J15lthVnHctq1M0VLZSu9o8CzYpZsdIcKjQNYIqXHORl6HNDDPFFdPCDYzBpbodRLVUMOu
Gt0y24nm5+tfafWhB0IZkklM5LLwDvz2yBjzwjfVWcIDeGF1vyQnfo32ia2dzK/BIyksDCu6DT7y
TrbEZF4z81hOJdnAOmr5qW8Rr4lfpiT5yMotDGPOQj0r1SQjAIEAyJjfqbyuiDX/XhrBMGxWNzmC
eywcWoedOBkszAC0KjzWX/9AqzBERB6aiMihsncZOHgcdLReoEprC/nhvTmpllJVnEhw1c8WMMxq
5Z00mpJ/hvmUlpj+N/y6bsfqVkXh5B9DmPVKkW3JgxlbtXH177JbbaKnMbDC598dRVXpXsfjrRs1
eBEKkbLDwFAFBhV4FvPJNhxdM4w+4mMLm+gfsQCZNRkjWmglEDGcrj+EvPFvPCPY04e0OR7x8PtT
fhNoN37wMPMG/62H5AsbGFJrzCFOc2pDgPg42EoQZw/QENihsb9FZTiP0M6p5Hdh4wKPOYLaptPi
QYQfTHva0w3SPrVb7SE91K6+9XeRXT7TO5V+F5+rt9DSct0xqD3X8JkriKqgobwZYS9GhNpyrH0R
/NLWU9Fp2srpzZzz/Mb5hO8uIIZRazVdXkyksZVq2kVF6ZYSr1tq9WC/rCp7wTASZZhremH051Ol
fBoa0zL7U2jyxLXP1aXvl+/y3MCcFxBGr42pw+dDY9YvKp+GDKoWIH1HVeBpzQU9eZU7OmeCs9nW
V/KCzJwa0gDpi4BSVNDctRpOjCe/4TWxrwx+omUxFxCWBxvR1xVwO95mi6/pneQpvaU4kes/xriF
S/eiV+9LSPtjKvWetnp222nLqwP6y5a8/BEMVQo5IVNDqZK2ewrAL861cDOdlbAZtryXnHXfucAx
VBnkSpv4PeDy4EZVBivQd6LsRNL/v8zN27Vl2LLIylxNRuBkqhf2+1q655fX0aW55p4MY5K+jIM0
B4b+Sbgt7ypEaOcy1NAWHUy05RbWrrPJZe0Y9hyrOKlQJY2XIel1qk5ZMVtV9yqm91HILTWnvvfO
tsXtlMEKEuib1yE2QI3HdclR3dgBV6MTGDWZT1wn5KExPO0rRT6ONdBajw5MivbQAFYxMIl4iQeN
Pe6wh9Uvt7CO4WWtHgd1oHiVS8sRECdUFpXwpFqQ5CB85hm4eoG84LHj7Xukkswgo1fxTYuiWtNV
NsIm3vOSzqubawHDsFaXaQSzOQFTBpAMGMTSzuLhm0zqbdcGnCvXeoy1AGPYS5VrpQhTgNVOiQmd
9J2L/OjwdJh5GJvIOdnWrw4LNIamqjrN0kLDFxMwt6u0qZcUpyGHS0qape2pMBfJLG79HW9FGbrK
9LDQw/MbynmSomrTTZ5gAoKUOlQJDzmgbRo70+Z63LDOygtzGfqKx76YWvre3Xq9R/aSkzr+Zx/6
bjcyaq6ab7wCHZ6dDJWFWWT2Cn1QiXonNp4y81cSbobhmWPW6j5H6SSKQTGER2MDlAAytlEWoeo0
Po6OaisvmU2wjjQsz255CiTrHrpAY7ZDXRiyQAagoR8RYxxDfLzQ8T1aMpxzJb9XV/Dy2vFu3FY5
TEEfYjv4ZurMxj5sb/xocHTd/cgaLoAYl/QnDFJE1y/dd/K+ukHuw8vs8Fu2y9004acjVqlyAcd4
otkoYdzRt6/WEW3Fg4StavXQIp1xyPVPgceT/Vt3/QUg44qKMWRtYgBQ3aR3NBwyb+TSCjaTR5Bd
Km2EtP+4osxZpxbt//t0EW4l/l7a6q503zl4nUf1HS+yXGeyhX3MWWcGUzkoNd1qz9FN+Dl1oL5z
6DwI3v+CfjRK83mZ6/V9sEBkTru5KAV9zs6fcHAT6KhteuR42mf6iiTcdbyDgTrgu9DhAsceduMc
B0OOIe+0PceVVFtCl1970E4j7nkIjAR7OPDoa/V8XUAyO72HWKSaa4D8n97+4J1nLfJomWcac+bl
iYpjbzivpLpXbdRT4OupqE6VbBqoCzvek/Bqtc3/kXZly3HjyvKLGAHu5Cv3brV22ZL9wvAy5r7v
/PqbaN8zoiBOw6N5OBNxwhHKLqBQKBaqMjEU97/ausHce8SQGsOki0mO4XHA16t5TXlfMAHKVdbl
LSITWPRVM4fa/P9FLL3MF5GkSFxK3t2+gK1JTEQRmpaIPT3gLXpBk9Vqf+JywyhH57SFs6AxM/Oi
R95rIP2jl5ySiSqZnBVLuQJUlR8kw52aoK04cYS3fkwYUcMMr/EVIM5Nvngl+MN3VM5NYzABRFuU
XukpDqTREyt5SH9CFcENf4rQfO9Oi5MXeFwsr3kVaZ7vM1HEjKQ+Lc+PB7XkqkruyO0nTiDe687c
eAbbix3lgtFpFGI5asf6dgxyMJRRblnuseLcaqza21z+Lwgvi12fjGNxLHxkBtclpFU8FPBcHt8I
Z/XYlutcCkeIZcK0qJe9SEqOs8jrdea4uMls0DiYMrgQAGFqiRUKs6WkJ6XlDsLvbxLSKg2jG3jv
Y2Aio06MIi7pJkUBnVIaPPUIsU/uSNm+PX8Dsa8FYVlX/ZgCSBivJOW+ib4toXfZ4+iRfB8VXiGY
eyNR8qwoQ0wdhylEdZosPvXmsFghCuQ2yL3yo2QWIucS2T++r5jMHbJIoHQjFcxKaj9D85UhXncZ
Xi7Rl/7vjQMtHp6QJBO5NnsP592UaKZGTxMmDOLkVhZcibjK/Bxm/5pRAiAbJGYZuzLNF0EE0jjL
Dqk0RxTE45rzvor2Vm4Lw6wcBuo1Q4XutZ3XkFxa/cKsnDm+1mtOS+1eIJfw0kcgMoD3t3OGuqm0
6xkdMKYXITkmgXilHBZPcvhf67t52RaHuXAzM4qGEO3vYGUkNkpvqEhjtstCN8ANX5JoN+/cotHj
trGqacq2r2kNwgyEAVSgEsoeZ0lWSKqpqKaW6MIpU/eyD3JtpHu6QQV1QFXLNCjpEdTtMYN6VV+N
GOF8gTY1lEuS58t4e2F2ayRzBwtRucoKwZJW4lPVYYR5vL8MsBcxtgDM5dvGZYiucdij6quXI7qO
ee2h6v4rrxPbTKMPFeK2gEy4FTVJ7kzaFJCfoLCMpywThA/FgWqHmNwKI2f5zkzpm92SVfBdigN8
ZGjtzvgl5rz+6r2YvrGGnf0bTHAj5PTjNU1P43AjEz8cOKUiugNsTN9CMFGiyTOMr9D0Uk2/6eRb
1Afj8lC1hza7kRqewgtvwZj0vNN7IzYIwITFdIZhuMo6HvUxD4L++2ZPjAkCFp1Jr8FarTxQ+dZW
nckK56DyNob++wZF6sfezGoYkmiFPVWTS0LP6Hm8o7sf99vNYcJBr2PsYilpCM/P4zcq9KADyqLT
ahZ16eiWl/jvvgFuIZmQICaZlscKLKvR/uSUmIJXXQhfH1DH6ECgQv9PrVm0rKamuFWsHueK+wm+
u7yQ91YIcqb3uuUVGrEkjdbzptyJvs3QAqof56B8Vt35CBb84UQlCnnd+LueswFlToIiSo2i5gDN
kAA09VO+cgaEdoPhBoDx/kzu2rqjnYZJHllCfsLWWovW+dXSYDaDcyvzrGHPQVW1U9/Bdcr0Ialu
ldG7HNl5W8ScgL6OokmgrCJNfJ3gA7R/4T6x7yYwm/VivD9O4nQxaBejJBNr1H8UCXEzvHLInBEC
3r4wLj+vupqh+g9vK1NLaj9LghpU/aMq3M/lt8urtrcrmE9Hg79p4nuAbRlR20KFOghOly6dav0+
bTjjU3u7sv37jA+vaS52SYnoJ2pBkt2V81f+BNXecm0xGDduY20t1QYYqlWfJFuxu0/aFzrYb0BE
Fz3t6IUJ4mOnWxVX9HXPI7bQjFOrHUir1gzQnUspEtDqXVvi4PWFpTwu3nCgVEtKZMm1VUmcOh1v
ZRl/l8tkyhoF3z5D8Vj2f5HYVfA1ctk7dtO/rX2Mx+tDLRUCTXEbVzkSdGAL9nqj3yseCUJb4nyG
7N4uWzTG7yf0lwtGcUaDRC9yJfGhvxqPVB6J8ghzx9R5zs8kg+VAyXLo7sE6FVqOg28c5JuePmmg
/8JdAtDQcVmkqMez+c3WSCYhnMe0jbMWoPQtsfS6T9DsTXGDgs/pqE7W+uXyFnIOB/tkY6b6LC4a
/UQuYl9X8gCU104n9LZYQBGn443K71YHN+axzSV5VoZSQQ+jdl2eaDken0UoDsY35rfeVSDEEF/z
ehJ4fsOOFsamWBWkBqZ4q/lUUY4+S4k+7YH4E/lIjtuwT0X9oAxmjz4oeyyuW/Oqr3gTHVyDmLAy
9XMfE1o6oWFlPWVHUXShMXFLm53wnt6AsdW+7CbcfWPCyToTfDHTspAKSm2LjvjnDjgFAvkGHYsP
kkOHoRROqr9vJ8SXiWqiRfZdS66R4DSkBM45i9YCaSa8Qyezndmdh4RfOXNWcQe+duPmBpMJaRkR
ozJvgNm/GL5iq1f0ppjt8AceqZDBBr94S7vrLhtAJqqNkSBBTYluZjLZSVwd26hxObu3iyEr6MkF
XQ8kPZkrUInCGq+XYLWhbzbLvQrur8I17tA0WYP7q38gAe91dncZN4iMi0JWAWGsxjLKU3nAMJQf
6uFdYw4cv9y9YDcwjFsWhTA2PYFh5aw6zfhlKL7MUG8QeoNz1e2uIChPTZAOQSyMLYvOWd6ETZ0h
EaqPqfISy9xKAN2Dd4H/FYGth0p5G4aDCYTliAloT7iBCuypwGAY/XYIQbX63yxiGbdys9YEheKN
+VdhCQj3o4izZOfkYfPNmbRNHlU6AIbWSlZwXlHJ+0G1Q/DLzG4aJD9wax84nr53fWqYI6Qt/KBw
YinuFrExo0RJaFMAnUKjWrqtG97Sj88/INTb27MtGhMs+n6Oi0o7oxFbaWwoXvq63bvlTXtjXH1s
9kuDDCWagZGSE5Y4Z+xJOM15jLe1trHKdLCqObudl9ThrOKuXQbom4gKRnvC8pqvoVLXdRO2f4u2
Z756AzIXKw5qP7dnThKyFyzAAvQ3HBMsBskQQiEXWls3j1N6NfV+aHgck3gYTKRQ6jTUshYYvZeD
XBW++IBvdVdGVxH6wiK7exQmS3m4jLp3BLaGMf4xqmOFBxWA1oo9jU8Sd+SCZxVzeQwhmVcho1aB
uRrVbK9wZ9xX6efoaXEolV13xeOvpgkoG6e2NjFZcRrq6ijTzaLvoHLQB8mBUjLzCju7l/8Wh/6O
TfjQxXqE/g9w4pPwOHym9FSCW17psb2Av/UPmC92Q8erF7K8o0VarBmok1o7nb1Sfu5DXwNhg2IE
CXkplDt5DozWE6LIUj/CCbAxlZVXywQwyWgzjltObjr9s0K+f8ANTZDggnoXjx6s7NAQq60ipREl
ST4M0s82/Ovy39/9DtQ2AMwBTuPebAcBS3fuCTnlXnhHfv5+H4dgBS9j4sIxZznttEJQTcCB6M2l
cwbqg4InDqrPzidv3DnDmqaA5BDBEMS+BvP6ZaoFSSHxOtiLgTEC+bqTeB1KOwiGDF1SA49SNM9l
EDTStKOYgepZJI9zdVdOnPC69zb0BoB6/uYoTX2bdxVGhfEhu3rxFznIrrvJQnESR0my+sZCDYIX
JnhG0Stmg1mXU9hFIuWvXr0INLo9b9pxJ/TBKEpDT/kn392FVZrO81zQVRusxU4ezrPY6NCufgiZ
JdqSowS5L3BQOaBsC0MayZ2xjgBtC2IVrWpNo52VnNLN/tL9bRnbvZB1+qhP1B96I7pFLuP2i+xe
PrE8OxiP6MQ4HMQUEUeLXwqpsRL1cxnL1mWQf/C7V0MYH5hzMgz1BEOMa+0Iro7nxJ9+PE/OcCCY
dBismVMY5S0c/feNz6nzOpaE4pnjc5s4pK55FtF1YS6/rdOZdF03CKSvUnDuAgEv1P7q0KnN2aIK
WhXI5uIPFLzeoLHpg7YMiRxjlzpX9mQnvy1sqATIfhxUj5GnPNTO5Q3jeQWTTeRx3WtLStcPRGCz
P0pHVfAvQ+xd629sYtKHTgm1YaUruBzr0cqgGWciQ9duDUu252vB4TGq0DW6tGNMGqGOersMuJ5s
Ut1N0RNo1awOQuczp5D9D3ZhrJam5uI7nfhsVDUouButXZ4WFwwGtGHeOAlfjZfuLnWHYOT54v5m
vQIyC9lGSW6OAgAxQ2X13XOx3BnqB8ZrsVuvIMzq0c/hIjcBMioPuXYg+WiZM+eZaffU4nXBQH6C
S/DMu7E5U6j7zLUSY4d642HUXmT58bLL7S7U5u8zpygbFXTQNPj7ZTd6ImSju1UCV2TFuRr2SmTg
DH61gzk9IsR3M7S4Ya086dge9KC+rWzBTuzOyX5WzngdedxuY55tjBOQfEqNOQSmojnNN8FCZ4Rt
3EEW8XEZMOxCnz3/gC1/5/PwjaWMV6yLrIRNSc8wHdXAJ8d35Yt+M9rqMbxq/czjDb5wPISd/x8J
WN0NCMbbRamfhFi8G6qVE/p2w8Tr5slMDtYNITScEkBM2XMK0onyqsg+h1PDuUA4+8XKpufEnFMQ
m2DlzJvZ9DrlgfD0E3gQzKU7lYlazTIgQvFL0t3qEJfkTXjvB7vNatEN2xzZBd2ihUKDXe+s3gIP
9+NHWiVNnqQCXeeRJz9dPsM8D6BGbwBJNxaKSm+msK5cY1IDOeQpDvEgmDAhgOxGBXEaPCDt7bCS
bTWXnMtW7H24bA8OKxEi63Msx/TgpKf6YF5FoEeYvOqp/aNjumcQvvVUU9MgvQJq3rdrtkaqpkfU
1yDVY696ExT5+MQxaC8S4ItSEiXce2ilY+IPuh7mbGiwaPPL6ECR1TcfTLt6wZu0U/vdVfT9P+Ix
kUdNRLmoaIwl94tN6axih6j2jwyvAShBEItXxNw7TBv72JrAuk5ZrEdYw249aNWDMjytGMu8bNTu
Pr2uIfv1r0RNOa4pbAqHwurL1q6ax8sIu+d1awZNazfHp25lvSQUQrmmhDqlkzrGwXhCZ86xcupP
vEeUvWC6hWM8L6rkThsVwA2leIUNs1XQ2C1lZBHCayDY/cbYYtHV3Zg2ptpg6PQGnCCg+7WEwkjq
aF/yK+Fr+Y0Wimqb113Os46JRXUKdURMUtBvwKdIQI+qcEqzq55Lbr3re+CIw+HF0TLYR5t2CmVB
iHWcX6lxoSDhDyV0WlqexiQ9MmyCrGxgmAUEiT30kwrA0HqeGhgHepikqw+t2gaGWbWli9Ho0Wq4
+bJfsYRK1zfS27yX0d2jtAFhYjhJa1mrabpa5b5GIqvndjiKNKJdWi4my8Nki9mpNZar+6UcVUS8
7K8+taXD4OGlBglXgv6y3k+cNbXIw0eO8cY8JtqiwawThRLYqhWGKHxlbuT2gYRZKLziVR5aVcU7
DiRvRZmAO6HK0scZNRej1CTBq290lB9yS7QbVD7omwr3DWf3fL1ayTa2J+Bnyip8tiEe5laXHA0F
Dyl4sC95s5acA8ZW9qQilFVxBdDQe0J7ZXSHideqtXvjqwTM2aphQnuP1afDQ3IYZyHcnhz1Fjfk
GiyylR1SDZT4sduI3CPAQ2Q7OqR2IGEfnXeMjvZnbujornJLB+ZMh9sjQ/Ni9jhs7GP7ObQkbSB6
fEaj0aPyUaH/SjzaHSPxLsp900RZRTUWZdL3+lVxL5BQUOgXlvpSe9GxP+r3ok1Xcgh4xRB6kN9Z
tgFjYokUzqNOZoBlwmlGtY9ouDpr2RbXYzf+5BwzHhgTVSo5TyRZAxgYjVBpXqz6idLsCbZ2Mh4j
9KtUYF6kl1lu81Lr3e9WpG5/ryoTVWq1qCUZPe64AMiv+rCe6Bz1aJEDnYCPUW+ioq4ux+C9s7cF
ZeKKJhSj1Gsyrm17dtIvzX3sjZb4Fc2yhtVaVG0t93vVvozKAWWf2Mcx1OtCxypLY2GR8UvfoVN4
+usyCM9L2Yd1fcwNI2/pXha/lug5EZ6jFUqvh9zEJMFVOuTg57sXiueWN42xF6s3a3r+YZtUKF2y
Bjoc2EgBXODjz77jtOjyPOWcZm4AhGSQk9yAZemB6I7qyYHyhcqKjDmcJHfpY0Ls8hIH3qZRqzeg
2ZysUJ6mywnC41bKLZ0IVp5yLjre2tFfsUXJmzEKTfjjaAZxeTA/9Aaz3RwmnEQQF4wSAwC9Mzvh
r9heMYeeHPG/J9lOraa0ZF6Hx27av8VkoopiDHKTEiyd/jhiu2jjm27TxjfipG7scqtRezf3Fo+J
JKXS9OEQAm+yVdOiFBCiNQfy98JGbfJRAKPTrICkm8fMyz1xTDAJWz0bI7q2im/46ojG/x6qU+Mv
IIoWn62W45HsGE2LpuVxomYubeRKve6uen4F+jZOtOKsJvssKIKFq5AlwPTLjVp+hQCbpWmphQkL
53LE2vsC2GybxH4d6rFaLDRg0fH6AZPNrStAjInHHMA5Yme+rM0RQ7gv+oJ6Y1mCjkc+fawfGbTa
eBKUNZNI71SVh74PwYALR1CtEQq9loqXTh0zd0plFU56z1O1FXe3aIPHxCYDsuFh0gJv8ROocdxJ
PpJkN8PUrHwdJRYETiRPvOYz3+3xBrwxlAlXOulJWa8AbhFNBEuzMW1yRTXYE089XPaO/dO1MZKJ
XEmuK+U6AAstVV73gFbhg3RH5Vih+D5b/xmOCVqlMAxR1wMuPuUHqv6KDpPT4FA2i4T7OrQfIjfG
MSFryVUMtS5A69zZAQ+PtyjOiEqmbOMHfO34TEe7CfMGkIlVcyV2Uot8Cy5KBQZTJ3bq4HfCzKM3
2k0qZWh+owKIaSBWXbA0iVbPuoRkKv9clIGJ18P4tuoOUdt+oIQFOca/kVgXIama1QaQRBFz6aC1
aznX837qsUFgvKIXMFsDOXXqhGXsll9EK3KhbH8LASFHXtCaS7kCuY0mtFD17htAQf0Fky+iAbX7
t1mBIedijxEO/G28otxRhiGwSvryV+ErbR2PM4v30rEfUTaIjD9WatKN0gxEiHPVL5pPa6qgta8m
KOQpnvLyW5Uv53827kVn1KYh5wFiWB0q1m9NRTtFPGYVgFuH0k4EkIyzy9CO/moccNdgmneuPF51
dTe0GHgoAOkdoe1/zKvLHI2NvBQrLm5wVIPCv/ITv5aC36oBJDAI50rlAjJXXZqOddOWAOzcxZXR
/yesZ7Ij2mOrH3ifVnuJwtY86l6bG08XpqEuBWqe4I5h5oJZwTK5PJrvUTRwE+MRE0+PEooMzM4J
mdgubbfAZRrFDpFFxsr9VHOJId4HrrcwzBlf+zKSRREw+QlkCrSSoThtbtEhJv6r/fuU5C0Yc/Aq
fSz6eAZYiu/RNWgD1adDPtwLnO732wP+Foc5bhNJRslo6NodDV92aK9/6xYH2un/oXbht2hM7C86
MdcTbBYkMtSX5RvtP01s/RrzqQD0PjSX+gaQlRPsy3oIqwwOmJ4Wu/uWoF/TOKxXAlIiSOasKFdS
gtXL+QJn69iRwVk1izrsYaTWJyCbc0fppGU/UuWrpqGggO5egdP1s3Oo31rJHOq5lyOjWoFI7uWX
8Wyf6mYjKiapKzj/nurlLRpzqDN1EipoiCGNle/q+Ho2eJ0k7yPxWwAmqYyHZG1zGQA0Q1g+D9Du
1G0qgEPQ0Vt4CZ+zjHMK2NifqmKtqxUQi89gEAsoazvwEhRi6DHgdeRw4hWrgGNO2RDqNOgXszOG
V312yHmK7DwIJnys41q0BY1VSpX+WHXUQJs5UMb4cNnVd7LHt1vFhI/U0FclAxM5rhOwOILXF99n
Cu7L0JpvUA8J8AjAQeREYbaevIZQ7SzgIHaHaVawZMaPyafoNLvDE1+wgnew2FKyWKVzF9KDFR/K
A51GBMXMoXvRwQcEcoonjmnvk603i8mWkmMz7QWJAG06rl6F7vzK1t3e/S21xXfD/c2DSgGmKSA0
h/7rt7czxlMmqVRmah24mRH7F8FqUne0R+hlQCQ39bPvHBN3D9orJNs+uppjVoDpHybahk9cSoxW
P7fuWfr4jjv3uBtINmhMdpW2UVQRerkJweAO39QAdAx1AG+xiyfaGbSmXCEfHiRdgE3G0ydwmdWA
gYpxkw93puZdXsHdg70xiQm+UR2LUyTj78+gpyzwejLF1jT9uAzC8wyTicCmETYJCYEioZ5EPUNM
bfmmcUDP6oCj+1D+e54RuD7t00DerRKd/VJTh8Io5W5ESIyeYrzRKzxByv2jvEFgsrcGjp5qIEWG
pE6mOyKoZsLDdFcMtnwEaWPAY5Ojf+5dXrWBYwJwN5cliGCxgq106rqvyk+z/TEqnExjpwrydtmY
8FuJ2YQZMBg1qJbogX0IlBsd5mDxcebxUsVdz9tYxEQLkvThJBNgTcvXGYPn/UNtcOzhQLDRoeiG
RRsbeMEk+jK0J8fhQeAROvAwmJiwwtWSvAfGQHyz9bXkK0l4+dhuIH9dKpYMT5P0qEpjLBX41k7J
VeJWUNLJoc7Rn7NcXpmD59usQNW4pJCoWqkbHMsTCLiv8BHZnr+XMy90uWF1L4hDegSknRqULzF7
8DbG1XMzNgv17fBreE+nT0JQi+Phigry8r+E9jZMRheXamgELVZsFRg1vn4gJTYMzGiOope+nCCN
DhP/AzEP16BponUZ8o/sbWjEoJFLK+C0TvdZxxwjhALvenfwft+GI3c4YC+T2QCy3t6FmHclBQAV
f3EpN0b+XfQHUEXjtZFLTLR3L23BGLePclNODXq0FDAMr0FNaw3XmpPkXiM65nUcULYy3ljjbnza
ojK34YDuPHPJgIq+4x9UUip0yE/yQ3Qzb56s/7aB7CkwBtD5Q88OQz6/spv2jj4thY8iOA4Wh35d
8iL87opKVExKgeDTO8nOpE7GIZoAt0y3A7kbp3uOPTwAJrir0apPPd2y3ikaez7R6psxWZRCLzuM
n+XZKn3et91uKJE3VjFR3lBiKYwWgGafBdOiT2aGo17nGt43aW39AwVGTXzFgzDX21iSaU1cCNTI
usIN1h9Eq/k0PySHCgxwYMv9zlMquLyoIltwCzuwAOA/mMpK8eBoPNZJcHnbdsOVrIBqQEbbGFRk
3xqUaPKQKWWHj1cFdPbKrVjdhTyqqHO/N5tdQJ8WjUAopIsSO8+IzoG6yQdYgVoleq6OGfqSDqsz
3RjHrkEZzFYrS3JzyN+NGPuAIHYVO9MJKa83nUoEam/OsL5/UjHeN//1l9H13+S/mTyIZBZxFa2C
t6p+vAZayfno5EHQf99CCOqSZBIgSPU5yq6m5pBzv2t33WSzwEy2WFWFUWsjFrhzFQh40S5/ZFfP
pguNgn6xlB80SmtcNfO9xGG7r2zW2ENpeanPsHSSufK7yR68Hw2mq5YgsyRuOZi3lkyMyfshLmMa
xFbTWj06PpHdx45pm99kf3IWfFODAf/p8gnZKfHjzG8Wl4kx0TAuUkQDdaqgp0740T1AlfdKt+kj
UGnYyi0oqf5kvpmzumz3S0EKqS1bmpYdKFXneiXd6fZ4/H3lynfZ82U7OT7EtsFoeQjOzBxm1rHk
VsLoKJPCSVroSr2JAxCakNB7jrI3mqOQj709CnExI36OI3rAqULtbeKvRw3UU7w5vHdewsAwbimA
oT3Fy0Hs9D+1WrXN/nYJK871zcNgPFGZ5QEcMMBoQ49IkID8i8xcyfZ3W3I2BK9ZSFuJpLIpghaC
yxJ6UHhxdHqnAisiOLQMMCFlkjW6NCsxHV62fM5P3+/RKyb9TZtwldbrKqcLMKkAFbjX0NUmYxjK
MjOrxkPP7xml6nsLWgkVihejt/IyI57VTMBcoxptUQaJHb26D4cva8Xxwvc6ZsyyMm5Y92URywpM
zD4Phq0iciWu4RSlnR3OI+lQD+0OeL32eJXUff9/XVvGMddByPKoA/ByxM3n91d0NPQPuIXfpeqM
gYxzgp6om0NCcRQIOCnoOjbtTD8UBzrlUfP26/1bLwPHBMg170ZhqrBh6alFncJX3MKvgxSkmqiU
hc/QL4RaGq/N7H3R5w2qxqZipM17XWhgJLkfXNp3gGYpNzp3HuQuNNoOl8Pj/oH/395pbCYmVlH+
e++U6NrQDl11EqO/LkO8z2YZk5jvD5OAhWml/iHhnnnEuLKVeoYThy5lvI6P/zq5ZOCY3E+bdKGe
JMAZxk2l3Ewh56DxlowJJegtMIqBhhKCl51U8Ga02EQyr+2K6whMvIiUPIqyCTAdfA+jMp52NwmW
eEOb3mn9rxw5OTMXkQkgnWR2k6KusUPblvKfBWpziqXdDqdzx+81L2y8n5k5bxRoExQDlLVg+n8b
k3toleHrTYwdxZe91VsdfHag53dBM2d1GB+WwHz6kCe+IjJbVzVFo0gVENFbQFsRkyPeIDEFcl5S
GkNsDiD9cHp/7bwCMps4yNMQ1/PZxPlUemPQurMbWhKqtxyk/evlFYnZvDY2l7lqgDR7VD+p8sUy
0J6KF9o9XUEzRg+Dkic8+g8e8wrKRH4SK2V43sHydG7yPxZQGQoD2iPS+sJPXmfn/kXzCsdcAFFV
R3pewkbJb6GQjnDs4rPjyIvBvKVkAj8mxKS6TwET15Et57EVqi5nt94lwW9dn33SSoUp71TqiPRx
NQoktODWVxqazsFvSzuIOCFrPwTLomoSQ9UxMcuYhFJDWY46gkl6GB18kzqCqz1RGT0piPhPaLte
/4rGDkqbbRKuMw345/5H+D0VFOqgZa9yStW7DrEBYupppICckKrO1CxKAtUGNPPgswhSN353ijcw
zAXWN3JdhBRmwliJ8SSLn+b5e9i01liXnASct1Ns5UJYay1uBWBRUk368SkQEORMKJ71EEqNeQqm
XDwmJKoTBINzA3i1M0cuuCahwSnYA4SD3fLhD/Ibulbv1xJy82i3QoOXyYQMdA+Fi67SNPiWhozG
n1L3/1mTfDDYfSi/kV/hmJAhzvEiFiK904Qc1JaRtUhoLS41XqDnmcUcMKFs+klogTOew+8aJD65
pWJylDRxfeSEj/0Dhp4uySCqRthOiXicjcZY2hjqSBWaoAYZjcWKoTuka5cjBFl+leraX8trT56m
rPgkLpXOIYXZjZHy6y9grpuxliIUgPrYaarUGkHsnHocG3dXVME3oqHraMpjD4JqNnW5REAYvQWO
sgbkroRU028iSoNXmt+1Z4PGHANpbiOxVboY30u+Jj2rPPaP/WRnA8BkApKeaJkmDr9jYhYg0TEs
4yn0mh8yhp8xjaBbHS/D2jdKlWVM7qIrj03u52JO8CrVxI6g+ksTRNK3y3tEN/ndWVZV1Dw0sLma
LMslWPHyRakR57M1UKvABOtC07hDyevr5eEwzpYniVCoA3DadLR085NGYksKc0vlpcB0E94ZpEGM
BydLUtCtjH/fVAnE1Bj1uUcwbJSXVLS06WWROFc/D4K6/QZCXRU9rjNARCQopqcqccXo3zLZ0ORC
U00VhMUangiZWLSmeovatBw74nKjo0S0ri+X933/0gDrjqFBXVWUdSaIlw1E6PpQwScQhM0OtDXM
OLWYJbJp3he6/56N/GzRKx4TxWVxkHR90ZD40QZdHSOX4AzWTQwRja4EOcuV+yy4G31ABKSCwRWk
e+fMd7NNplmVaznCwu7YnuhnuAD5sXN5igRZ6Hzsy2SDx8SfsWmHKG6BJ/mDS9zSC/EdNEBfMj+i
GsZJm3bPk44pYPBxYGXZieNVbsB1KqnYvvmWlG6BEcT+O9E4brgf8jYwjKtrwyIIRmn8/oIFXTft
5g6fFPCcrrlFnMzJud+Uu6drA0nz7s22TbUKGYAakKUBvZPaM2v06PBi+X4xcYPCbFasl2CxjIEy
3ReLNb6Efu6ThxEzMDSRj/zx2BxocaosoCdL/fNfv3rS87D5AXQZNmYStdWNVMJ5aKObcLkJeY87
+1tnyopMSdLQzM2sozBmeb+ONOI6KvK04UZEct1CjRECALT4AI0K3szB7mW1gWQWtVOWsYMGMKoB
66EBr3W78qjK9sPWBoJZtqktisg4Fzgep3NtDdydRHY650xb4MvD4XKc5JnE3FvTYk65kMCkqvpL
lSA2P/z6bwBMHDa6ctD6FgDhdJ3Kt9EgWZcBds/TZsWYwKuAbV+vTACUHUQfUB8RoaMtctII7r4w
F1YSt2NT04rdQvz2hC8QD0Retql4tJflD567OfvC9qPnStuYQoxknah4byPfhk+RK94o+PxOfhZ3
v/mKL6/jHiJuYtBJIBl73+Q5lorQTRUslAVyPckox+TxRz5BNhhsJ0s2o8+jJMgs6Ggv5SkeryJ/
tgW/8HKfRzO3d4VswZhMqZVUkBGMACva0GkrTOgns1W1EO8Oc/fy2u0Goy0Wc48sZEkHlaaZWnKg
PG+p117ND9EhzPFuE9kE0wO8jgjOfrFPVFMcl6tYwbylyyxDzyyuzORu7WxrFf0JmxjeFzlm1UpA
iLf1AaPkjvCAIXbcHOmZhot3Zewesi0eE/zwXi8PRYZVBEMRJR5vn0PP/FocqFpHaM+cFINrHhP7
tLaNRUWBeZ3bHtQrVFrLADGEHjLNwwWSX1ff/6OfMNFw1GShEmZAStd5ZRn3ih2DGLUAQZJVyLZ+
LLzIIxxxkL0AuV1VJkCKYdZWyzzBzOqqk9EML90rzX8+2kyAnFY5Kht6kdA5W4yHOu13E/z+aCYJ
TIe7dfvOj+dZCVmgrLBMmFKix8aoIBcNryfVygdbOZpe5IJZbwmMR+KhLZ3bEfQP7vkKyvgLaCu1
qZgBKt+unujUt8KN9ER1sXI3ga4cjyWTxgz2S08mr3CMr5Q5uoMgkYP4tdhCbJ01XfBaKunI2OgT
9MeOn0g0rKqKyUY2okiavILWDzl3Dz1ywYrt6N5Ekz8BYZLgGA+co7Br3gaNCS56qwqzlAENhJx0
PiP1MhsPblTbiJ72lXfaeXhMcGlRQmzIAjzKo7JStp87+qwOURdINlfPl63b9U+IQmO2HppwKlvM
lnN90CoTe5eJ1yq5zxRO2rZ7pqGtImGfdAxkML4BJjytktE47uit8YCv6Zu2ugkH77IRPBAmcJhD
Y4LTKgfBTJJdhWF/QNeRVRa8Jxr6W9/5+cYWJnLE2pRIYQVb8C1YWWqmYoZYHKxxwQyNlB2kRLX+
i10m+36dpXpakg52peCI1mZLa15yw7mMsesAUE3WJFEV1XeCTGOUxaOhwCgFLYrViSScv7/79A9O
i78BmGBk1FPY1mEF+jTRggY9BMJoXRxnSMjBgo4ywO/JTF69bj8IbnAZz1ubUYMGSZk45QB+xAGN
usphvV/Bjz8dMPHBMZO3jIwL6jWItuUFaLn8l27ehQUnI9138ddVZHxvQL8GpDvrxGnIFwFtj1pm
kZBjw36e8bpk7EtaF05hLgrYKgxfCLe0s6eyM1/ukGkMp9Gn0iOXnY+3SeyAmFJWa9MXQAyviwcZ
L62ZnYF6XbXTI38okrOGrGhcHiV1bWpw9SKDSfJjMjyV+Yei92YNma/90kzHSCthkYFpf7RY0rs+
OmUJ9JHorATP7+jpeR+T/vYLnfrlJvNN5clcKxM2iTGxp/mpn1RXng5myeNh5G4VXd0Nkp6ZRlpM
MAxjiiCjgmH6zVxYmHX+TEft2w/1DKGRWjcNUNHK4Hh5C6hUyYCbKU2c6tdvVUHTRXeIv/ykLQaU
jQ5tSjz6gv3lfMVklxOsQ0NuAPPMEOeJSmHFzeeOV+zf98RXGGYtJzUVurxBYMcIvkv6n3MHlr1J
4Vwf+zHpFYWJvBoYj8Wxg29gvknVbwbesxJvsZgIO47V1BpphrsdneeLkdnjNFjR1IGAbeGYwlsw
NrxqSRauOvYFVdZJs8P5Lo2Dy7FoF0IWkaQT05QwDPTW3aCVISnJitUixM9UpxdOkepfhng/PYJa
oywbSCYJKDJ0lixaleZcrecOly0VHxWDDA+bg2MewTHKjQz7B3YDxqxZnERNCH6m84E9f+rjLbr7
Ivuzq9oLxFwv27a/fK+mMRfU2MujCrXnxEnE+45AL/lByDjLR/3pXax7NYhlboaecaKSCAZF030J
/pLlTgb9WP6lWD7kCn/bwj5dTaksiAq1ZelyS5qCTpns/yPtupbjVnbtF7GKObySHE5Qjpb8wtqW
t5lz5tff1aNzPXR7RJwjucr2g6oIoRtYjUYDC3X3ur5g1P6o7B6wAFTR78ZU7qFOatnNMyNWY+yQ
o7gZjk/dSk7s0PnjfbF+HKBWcpH0xQS1JMlWXt6H67S74mV4YZQ7gkud7mfxYSGPA1N56pXOmKFg
WCI3qLh6jhaSaDMon3phWviVyuFpbhhiNTaQJOzMLRsRmGGgqAFyOsY6SeWzCEtXOViN+yHsQxXL
2EqhU4D+JZE2mnW/bh1nsXuxdhy2GoOGajADQmRx12ZbmZqdTn2fA4dRDIZ8bPD9XHvTMLx6jolk
DmneHCB0ljrKowUJIbiTrxktlu8WmlOloBnLGYnHpyIvFfO2FAv1MPj/T3+yRnDrYV47DtWb7FlB
77CFUW8Ys1w/o2SbLC4+awULabz3Bp00IESBMzX7qN9V1r6ghkYd2zf+AryFDM5hZW0YsimHRs0m
u2ZjABuvu1R3NI0NpQznqa1ftaGMKZtuiZnzyraOdqH/GYNe6MK5aO+nMjpHsF6GdNlrV2JPHA5n
wWbxfc4r1do085BFi8MQuH6yN+bJLbv7uSFaoc8eQgs5nGMGVpTlUgI9QrXbGvOFiHr2wnqd1MYu
KCeltoVzUlkwlVYTsC2DMe6FYdzIRrmNZIs4GM5iwUIlzlPNEkPyCiuM3Np8GqcfVkJAAfF9TfzT
MRMJx4DVY8lKa9/P+zzZrGPl3+1XLKwCn76KVmdZ/muSrymMxRTMCESj59Gd/hkO7EVS2gVXGkMA
/6ZBlbCdhTZZKMyc/C8HPQnm+6/kDnQxCazB7d8M2zyw1tIqttmUREZT9D+PHj2qqYH1D5UGIqY+
/7mO5ZTFuhlin4rkIa63Yfawvo5nzU07fZ8zt0hVelGVYW6mdKcHu0F+rqlymrNeuhDBmVrh1yJa
gCFitCzHwHOC+l1rIifu3M+oYmLwItreMQCUQ5sgN/t0aLAxZn7bRhu9eJxEQsRZIGBZM8PUQXZ3
jLYW4Vs7V4CCChkfWX4VBGfWDmZ0qQk/k/957jbb9oUg5l4LQUHUmmrs42JiWYe6s63Wxysadb2n
tOEWrJGkvhV7aKOh+zZ6mzBoSL0VDNHOo/+duIRTiIPqOI2LahBZzgLPE5j/jsYB/TLbK4yh7YqK
1s5HvYvl47wmqOp4nkZI0x4mp8WLeFM4vT3eTZ6y6RKHPkzPRz4LiZwfCVMzK02OtYwv3wmTYze4
Uraqxx7NqI0761ELYZxHZY2VB7UM9QbNE9ULa/iZjA9VRpSoUjrxBMlV4GfmPEEMm1vIWiKMyWX9
razpCFNoySEEbI3+QtaTWjxHRhQ1maSzXN37Iwjyxh57DEkx5iZxpp/SVsbTWfxvfUU+LrEwcU0y
F9jpdVTUWYDde68+BumC6LAKbpZxUimeZmL3eAJlE2OeOsyfRFo32wzDvhgOmMEx9nfraHg+77BY
TQ5CpiBI51yEmOFw5OS8mq/R6WfHmxQPWOuyzh4iC1EckJjyb7TSfSSFalufb8WECMKoZeMQpNVF
I9JSWEc7ejhFNBDbGcGLIhLpaUoXDjrGZm41haWEgvmqEg/i6MkNtTVnQ4jFenFgIXZqNKCYgF1d
GTXsvPNB5iU5PhuYQJNTUBpxaCGOvSXkCTOE0AGdtov54naBtki5tNtf+f1TaAe5TbUanY/PTjry
PSyR2cYoX4BUUH+6DRrTCnQ1Ye5MiFcg5W7c9Fu9tY0W42PXbZHCfn4EoBAqmRUFbAMxfuOYjC9F
tP2xwgnRBfsHQkIiKmCetIIeCo8esyRFYwmJ0phvVGXcDVLuEVpRMrhrYWlWqWaEWM72TfL0Y94o
+DdxtDsfpKPlNnigfJpZxZpSHHzEiqWWNTgK0VzY76utfmwTpluDKL046MhT0QhGhvmT6UrCSyBS
3fKE9Ss8bIwJyvMYtM/DNxGZG628bUmuT+L84HO8mKfqq2MPLRj/7PtEGwuZKNaKRtk3tWAcdkip
7GcdC20E6V41fmTzj3VLo77PoUWahSIGjeP7c73X+7smIHhRie/zCd2swWAvPcb3s/4pTO8kgbh4
UlELnxLqU7HNTbZA/tPo1WC7NHwn/qHeNPv4oIPrnjj7KH0458+1MNMGdl5M4pVm5HYxkHwqlAjO
931rGArQ8SKaRdOtjBfaaNOKdiRgZAsrBgOV81P8Pw+h+TNeV9nvtLiA5CXyxjNbxVYZN4ovHeLQ
/+pOcb4PMtcpbivIUK9Gb7xUQGjM3irYVBO8pn9xnzgckMRMqUBUhlto86LrG0PcfclvVC5uGNBG
Wdcavl9Ie/SW2Oi3IDQgkEzlPF+r6qFICyCZOVyJ4kU8uZ1KjAaiLI13fmsIxIqFClNxK4MkSKqe
1leJ8k4+L4SqeB9cj1imPnDfqeLF2MZTwYBWDVyVXOl1XeB5jTSQpICdXtP5Vo1aTaoiZOeLoFZ7
MU8udLp3kZLBQUBhTpJYso3pwHjLmjRG1IT+mEqbNSSzYs082FlUMT4llAOFKoziKc4g1Je3U/Q8
Z9SV/by5nVaO/QILBMB4nLTJawjoxwezuMyKG3UizoIP7ignGRwCxOOQZt3M7G2+Udubwf/Zjj9N
vCoLKOptMydQHzPhMYkte90qzhcoobX5/82CQwOM8zPLWYNgzda38c/QSQ7+PmUb9iaiZj485A4Z
EbMd+TuiOsnkEAI2Mswmu/ele//AHv4SVJd/C3fqxWDTZODnQ5KTNA4tutYYRosVJ6EElbWYhV7Q
o1EYf1HBOFHoej5aPEnjgEMV2lRHNwWLFt/fuAcv3CFduSX2jbD6v2r0s3xUZJaAQ5vkJrtnVF8o
V37V0dbaotsarwAE6FKWYrF1XrhBmpV1lrNqJQkz+yIbaZDRzq4Yu3Si2NmeZZnL/yahxCxwxVp4
9tVBEETw47HSm03zLLniE4itBzt+fZ84ZtyJkT09lsMu+7a+xITb83W2qZxXcslwBW4fCM9C9ZZT
hwBhLDwvc2qmkuYfQ6Z5rxUHOXwslK3ZX0ndcyx/DzsicUBpxIFM1SpGLzCb6UMUborIQXdvHXh5
v7ZuHKJIvtr4Ucs8QNxphleKe00n4JJShAOQDG9D76DVDZFTT4kd+D8q8cfX9OBww/AjNVEY7Kv5
VkaYGaJYHpHAuhAK+C0OL/LGStM6hXUzOrFjNfdB3B8r43dUedc6ZBh8QW2bx+WQSFConK/lwpNK
ImF0/sX291mCft4/EaIADUkamRCQX86Xyk7YtECj+lreUSwklCbyn4LCSE7Fnt0D8hRDfCIT7dzD
p6LY/8dxQ+SiCjzVRJkUQRcpvI7rNyG7X994Zj0fo5ohckFFNqV+kKT4/tQbdimhx9T6ZWo3knTQ
++ce48XXxX0Qbp704XxfrK0oHnW2Ny/dRnhRQPLsXwoaeGDZGDIyj8x2YE09DgSsZh4lkalnXkme
BfZlRkojOQgHHTyCu4RylD1weDB2Y1kWzPCYE0mXjBbMv81Aljo7KDy9E26ppjVyOTlwCGorMdQA
blttJgczPJNdcIi2GAYZ2cMNTZr9QS7vtH0cTExtCF5IFjKxiXxWZHfbfteCEjwoceyKdvDJ7Mpv
gfzjrpiOfSewrFdTDp5VpJ7akVQn65GZccTGRUQx9YUkRKxIvXUZlSJ6PRQ7Ovb+Z574ufTESSEO
M2SMqgiDY6A7TI4qJk5UEpBBbdLx5wt9pDoJpraEPqmContMFwnsxGlF0CayQepJiNGdwZeCFOPY
8bgQWQW53sXsSA/a+6i6jFWv+lwX1wnWj4HhQoZUzLnRK5DhP3Wb0tyxqYLqq4hRqI42YewwJn9H
6I8nEGv9jMfAuj8xvvXxEiWZMEA879l1f6sq911OPOyth5YGPw6v9c2p0dkt3wR9gbKtytGJ1Mqx
5Id1gCLwSeLQwqyjqcpZSDRpGFTl/wwVarUoQJI4gKjFqlA0JiLG8BfBFp+kC3QlPwS3lTc1Donv
61c4g38RLaMhmxUL4hi5ZLDDpRFTHxne+nbl0cSglHr8i6jZh8FoqpDHyKzYS6i/1102aIY1vQlE
eElcdQx+gGwoi6g/ZLdx9U7ykl36EFR2dYW24cfGje9BEupM+Z66YBFGwr+GDng89FWGHn1yqfdX
mfGl6N+QmfyFG/tW2UcyU8pApYa5a9vAzoqXdUOnIFDmwgxBKOa5Zo9d0k31HO0ScICZj4Hi6DeS
k29yjH50CYnUsvE4YfqBGR+zM173PO7xGo9YQ76xth2jqHXjq2m7LvE8MLFxvGBzUUWV97RE81uD
Path7kKIbp14J1CFQud1+i2Czw1qfZ0XIXt6MIynZH5J5f26CtT3uUDdH2Zf0XzWgWHssv5KprjS
qO9zZ21tRBgzwpYotm5EubIb5elrCnDReV9EQmxmEJBgHEQfO2FPtZx9gDinPWA6LtxFCkIzVXqs
kbidPVZQF7Z2sJ8RwrLRGtGPrynE+U1ah5WcspdTXXupIEkQCc9kVvl3QH5Sh3OTxpiSSlGhzgRu
rcBwhCGxxwEFCqObFMMmz64t6pb+wX3wJJMLywOrmcAlBpnqtrrOvWQroQwoR0aRiu0+gJ2TJO6A
HTAu9F3SoINzO9qxKcSDYk+BO6HQqdx2NjUKlTJxDgWMbBSlgbXDmtNhNDyx/3fdID5IDPxWSefq
RtNIR1Uy65JSr7pND5LS4Cp9VpwWL6nUyUMgGj/hsvXjoNDZ85OfuaCkTEGH1T+uq0OJ4BBBFoy4
C481K9p9FO7CbJ8Lz18TwWGCEffzUBlYsCTeJ/6zhkJ4qqeD3BQOFLKoL8qQgUJu2f6W8RoX8YZN
l6+31l6l3jvPh6cnE+BAwQAbZSUw/zFGLxXAMTPZqeYKzev6whHQoHPQYPlRHDVMTCh6Y/40oM5e
HuxSuI71Q5Y5A1mJQC4jBwxzL/mjobDKYfUNT99idlFi/rouO2Z5V6t3ab8LrGtTJ6J9wmV1DiQC
Sw4Fw4KeprgDoVZW7NfX8Ty9jH7aLw4TIssXy55Zh3Jjbofr7qoAVYLb2tmlibHCmSfFWzL1cf4O
/Vsm37Vc94bl6yF8d3wZXTZSCK8At9k+xpsDZf2EnfDtymkUD0HOHGweH3Rtm+XXBsgGWpT+6z9k
FOhSKTJiv/iO5VwQWz/QIE8YLsLmWqA4Gqkj3uAQI1Er2ZxZBUZ4+U6VV4u2iQI0YatfCK7xkzAP
hnErRzDfrTxEsaQXTB/ZwLRMNE5U9pv8MP4C+TteTqjy/LOrhygfxIpgtlD5u+0QZXVVMGqDDHlY
8OO1RLaX+j7nTY1UmeYcItKvhE1QfS/7188s10IBzpu6OWyKgJUSZbWNcTZsxcYLOffKX8I2P2h4
AnLWJZ49o04C+Ttthfp/TPqEwBzjYCMvaLfjp+4OCxFc4D3lTapZHUwgUx6HZnAT8zC1FNXaebte
SOEOW8zq6fuKneesF4RVVU63o1Pa2nEIOPUSSdgBf22dIl9LY1ZO0iINlF/6AWEH1PfZzxdxeNQb
6JhgZoDmDHdQhV0bWvv1jT8fPi4WjDto2xgTHo+1d+JduR+2oL6/aCeXFRWx4DHuN+vyKJW4A1fT
EzMUWWu63/7Ihoc5IVyTud5fQLNQhzteQagclj6jndGKu7bZzelgy+azqT1N3V5SK/tr2nBAoAeJ
hf50HOZprGAElOZZfrb7mggOCtDc2kolC7aH5kdnbCuqfY7yGL5G1+9rbRLZ9euYznd0nKOZk1+8
Xx4ojyFwhq/L7asZzPoShMlzZ4eo3m6Ef8SQcBtKCIcBlZ9Macry9yKqbqqNrGwiwV3fFcpteI6K
RKr1sBkgozvoBx2VI7EX+678U9syKrg2OFAITUrkwCBrJLS5shyZdNO7/WUDVjbtXn+YHVarErjU
oKwP7ALDDiQD//w1x1getNRQBLTxNphsxkoog82EwxrDItpt1drUReysfqoMJnaLEXzjvz/BLpTj
vimVjkUkGCyS4cnMjVAdYz1poZNft5iiRj2lnlVRlVVR1BQLTLB8xe4QRXVe+TX6HzFFWUdFZXTl
e2zuRobpWZ8huQPfrIo2ZV0HozQHtIIxKorIGq8zUXRLdRdns5MphF2eg9elEA5eq7AOQr9EP7wR
1LdSrt8oGtWbyhCUR9ilCA5h2wyDLrW4R7qm17e9vOvMeRdP+zm41zri1vKBTZzWjMNXH73WnaBD
nWZjmCgqYk+3oD5GrI93EdhEThcXscB3TT3ODPu+Vy09gsjhrgVjVbcNNvItXi5Ao6qhxp66xJy7
5y5Wk39rFORSxKgBiPMT39asRyO86YPBUdWIiPAIy+AfHMfJT41mhnvV3UEs73Rlv46IlCIc6KZy
0JaorcH35cvZum/DH204b8yUMgn2nZX9OZrMIiayDJCKDznktK5Ygw079cpv4wEDDRxzx8ZErGt1
7ihZbg8HuqWZxIl2XDW53ArWa2X+oystIYTaGg4ZAsMc9bCDSo3/kOYXFdWw+gHO/XajM++JpTLG
RzcaNihzxMtEsvV31jZFs3L1bX3JzkVgyyXj8EFSDcPsMmgTya9B/lOftnpf2uLwrU63ZJ6V2h8O
IDRVDxRxhDBR6e34zZSvpep5XR9KBAcIYiHFMUZsQR/rQQx2MYbgKkSMR/gOf/sa4x6zSGpoAU6O
Mc0cS2ucRg9tM7n7ki78U2LViI3YMkGNtanN17J0mo7K3FGgzb8g5n1QZ7IPIS0mZQeohA7dt+YF
fPUbxnZEeShl3PwlLLKatG5ViJsMJ9/LsO3Q7WJb+y6Cg1Qk+f5I9ThIwOwssDmxuKio7clBtzwG
Nyhov7Clg7A9ToL6ub5pBDzw74qgiM6DHA+YbhHcJdWd9Zkr2cJh+cmrRR9kaKaHQn6n3cjhvFfj
f76mAQcJhlGPhcqIc+IovJi15kKK2u26iLMJSFURMecGPF6qzie0+hBvVqi+RArwu36XPjLq7sJp
L/RLUMcJd7gCeAKxL8zx/zqJFhI5Q5ACJIF8kUk8DlLrMTdLxigwKko9u/0YIoA5wxIU5FuZsljA
mJAB5A+Sf0j6V5Nqqf1g5U4CuJM7CEXFr1MIGBzRmS8xbxvZpp01YjT75LZOPdqBRxaRncvdqgut
WBi2OMaHKNAknzGcVIxUkI0h1W9rzALD6NqSnPRwHiMW0ritGpVSiELG3SJuTfTaFtv3XluWFQo+
1Qy2VI07zmWtGeNSw3payqVReQJVnnkegRbasONksXblWJcdpvcA8XS0zzDEG1u7vfA9VQHJKaqt
PncZXOrEebAp4oRSRohUt8U1Box9C/F+bnce4yb2pQ0VFZ9tHF7K4871uU+ruSwgL7xsUGOTHUAi
1YIAYASHFDKUCFzyrfRKVQmTdvLXWd+VoF+B2NZ7pxMrLxrXPGYPMeHPJSCL2fjfAPLb8fhSB1Xw
y8Zg0npP8lRHu4hd/ZbxWVd71Iuo9meSL4tF1bgMbIxDebJiyJvna7XfT+F9phKFNgRYaRyWTJnf
Fm3L9i29jPWL/FPFVypmJamWbJooQeF2aNKKUZEyC0/ch95VvATAIb9qG90WYBdgyf6xvkdng7+T
OP56FvVCXCeCidmI5k3V2FP6GlWbdREfuPNvlfibWWlkmTipUKlJXWZ1sRcUzpsEnpLglXWzfKZ5
GFkI8KSDm9syeDah1szbqTFxbg1maVdKY4cykYQ9G88uJHDea45CUZQzJHRmYYvgfhPN/Ty8xqi9
INburL0tJHHm0DdNWAqJwAjhJQ8M7aAJ3bIyWgnFAuLOzGw5sAsiWj977p9kmlx1wpSicUyxsF/q
tkVtQrRltE/i5879hRjOW/vCCPqxwCL6Sf5QdeqVEqfU8p29TC9kcO6qFVo7lhGWT77rXZQybkJv
ehX3ncte9UXDXt+ts860kMad+VE7JnLnY+E04S6YN3P2U/v3axK4cx4P0HLsS1gzZKMMZafltx21
++fPiIUWTMvF6Ws2kt42ArTAfUN6Aa2FwzjNA3XDOHEims2VMHGTO+1Do60xkAt71GymDTPxvoKJ
dy7SRf+1iVMyuePeFxuwjQ1YR6G3g+ha7J/X9+l8zLlYRA4hslBmJfYQkKJpYDP8ozvBBpzSrGnm
ONYs3jQ/PpVBXwCfyYFFIrMSUwM7F16yixvGgbsWJviymIIlQoRHQknCu/g+xUqQ+qYqsXNl4pWX
7yPb+10sbg3wYIYH/TOt9Av9+C7FuVSSeFKxqKwvUtwkjCDA93SbBWlh9cmM/WkT+e7EKQZRRxpD
Xv2m2eIvw0s9P94MKMHoHtGZAcegLnnUinIIAs7pxiwrrCh87zjjCvN+qtxho85NT/zmE0czAVh8
j2JVNlqOeh02l+anpOe2kBzyiHAFSgYHJxLOyaZlrjY3B6vaWulW/cwojqVdcAiSzn02ViGzi+hb
0aFb8Jdq3BO2zhDhr1hWxcRP8GhrCMw4NdQiFeUgxg0LTJIoGTUupJfmmT2pyLfzXSlswMTqCBhe
TZnEeaQ6yeV0k/FGnioB5Orirhge4k+x2aqYZWopkqmoiDn/hHu/wRO/FuCi2ndHJqFii1ewkHWJ
sx5qyyXHdJ7VaCGQ+cDifNHwOq7oEQQifYYZPsou2ARP5aa5rG3wfXjVDyoePH+iLSRyXpUKZpUL
OSSigpR51YwZU06TogRgclmPwWdGzyyXlK3AQkNT9ZXa7yBv1tE/fZ0NVGfpWZ/STEXXJEWSMIDm
TwHGKFuCEhgw+GRXNxextC1VCmzZovxl8AsZ3Akmzk00CxFuBjUauNiwnsJRX1uYBaOwyLcUBSil
End2hWbsl2UBlfz837F/ToSDmN6t+/B5w/u9anwWOh5jf55wH3X94K6V7jqK6IFQgU8+t10r6HqF
eZuzsS/MzYRnZPIuRenAOU+Zyo1vNdABvO2FzQgLMa3ivnvtcSOYn/ONtU9f1lftbMOMejIEPv9c
9cNklDJEmk8TqmJZcZsDVlA2cN60fVu9QM8MCXvUWnIuVKrpGGYChE7SoxJ7/bTLZuISdz5GWyjG
foeFm2a+ZtZZh/2Kfs3oO8o2cuH4rnbdbvyGEUg4gafXzvpqMrj+y6sw3kuUJHSXWCYnc6qUUddi
eFUu/Ro60Z4UsOoaB8EkXynOhhILSdzBobddP6MJDmNF0RJ5wDxEPImZvaPaLMFE91WdNcyFOA6S
kqjpWN8GCyWuU2WXt976wjG4WVs4Do7wFp8rVY7Y1kx+Nf2lOsS2ot/P/a9S1Zwuyux1cefPjIU+
HB71qRpKbQx57OLNznkFjMtu54Z4hEXnAbldZ+H2JI+PpWVLDbpOw/ql+3afuqgfTVtbvZkdHV0V
kafcYibMuopnXWwhkTv4NT9IcWOAhn78IAdOJIX2SJ4i7CMr28aH0GWNx//ahx+zThtWrigietYw
vQCBhfs1fbhTvsXzQjAEWEFtfAgHMAaWNxo8bF3IedBYrBoHTLE4q1NlQSG1dzEMxNF2KIySHCGx
6xQN93gBdIdd9G1dKrVVHGromVgENcs35eO3QX7Q4v0YE2hI+K/FwUWhGmqvs8MxCK866TL/THWs
ulg3Dh+GyhoSMNkD0JND5P/rhxuFIrA/n2hcyOAwAuzizTQH7P6LPlnkm9G3b1z3SCUoTnkXedR9
lNoVDiKErA/mgY0Rz6Tspq/9e4QvdtBRzyFrYjQRf/48pkTUxwY+89Oq+HcsFTux9kEXEXZNCeHA
YJCVVBNS6ILhLW6N9m/xH7+XCCGrG8RUkf9UpQcjQDqFUKU7dGBb1naFU/4Q9+wGr+8E1/q57jar
IM7kcZAwx1WaFMyo85f2PyV+2n3nxdeBk3ndjpC2BuFMGgcNmZ8ZWWNCO9bHzKZpTnjU8Sa80mfu
wAoKqdCM2jT280UAkxhCpLQKNm1AH7N+6Nt7QSauAWuwwHTiYAG556qdJOiUTxdjhvJI8B4Ty7Z2
RDARHDKg3dOSZnbyxejUiHbVtoldFcUGOnLO/lfiLyaMg4hCQGN7pUEfI7uRMYV3uLJmhESa9lWt
OHBAdW4ZFyxeqa3jtRqBi5vihutV3n9R6Mm+9tExC7X4Zxxc7EOrbCDtyLaxmS96vO+9p27LH8Iz
y8fJDZq0SydwNXd9Awkr5J93gkGcwyKC7KC7zKWnUtzk42FdBGGFRz9fGPoYKx2ubhBhadNtI+pv
uk5NC6Ww6fjzhYwhE6O0YEuIlhSWiQ6d5sl3xRKVkc2+dbKHT2V2/nNasT3j4SIQanmqGORG8aWp
NFsV3C/r67YarTAZHEKI41BOOjsR55t8X90r3wonbhysoTtjaGNm2qFKttpQqMtX4wkJ5joIIlNs
a9jTRt6AD9tVrrWt7mU31CqS+8bBR2eYcRjLUBHDxop/3oeN9TZG2LK0d3kQXOrYJ/XjMKTqK7FP
dEhEkjZ9ZNdh3x1KW8XQa9NDieZmfRMp/+KQBNR81iyFWM5U/mlKW6FK7a4hfJjSic+NZJXpo2eJ
ZYJTN8FMq+BOcGJ5N3iDC9TYTtR4gCMirSAWnywJhLRTTPbOXaSBbZZeMiZ2hEk2emX3CZ6bCrRD
S1dkly+xmHztHtr+xdSvINYw9qq56ZvLlorXznbA/n+oC6fjEyZ9W9SyydDqWPrDqnEmFDy71b67
/S/K9Yjjk6f+aFRTkEz26ChJx7blcdfljvDUbxgnqzlTiEKJ4xAl9w3NV0a2b7Ud3pZe6CkTuGgm
T8E89Fol7JIAfr50T4qrREITJJTLQISlyXtzmPbr7sW8dc0QOfwIdWPQexXupaSe0Fzr82tnOVH6
w5wTZw7JgX7U+nHgYWRtN8Ul1q87TI7E8ncH9SdbPeGWAg5q8TjgCJCGNsIMPt0mopMajOVCJQ7m
8+6kyYqBBhpT0bgAu2ynSR8spNCk3gmC+z6xZeVTBfH6SQZTc3EwB1VWBdkEGc0mupY30SY49Hb3
yqbUZ17SOOvmcH7RTtI4+05NBbUjKFd3I90bgp9WTFH1Hwmh/ja4kwQupJ4lo9d09HUj3sX8lef3
zu4ZtOB787JChql/DtALNPz4XGnRYiE5Sx8NXVNRXArsk53seUZHOXvYT2PH+M4CRLQU3q6vJdNk
TVPO1vNEMYRB0vDKjsnKyhw4sTW6TTJdgXrTXRf1QRhwWlXO2Du0k6MuG7LKU7wdxkeaQNaw5jvJ
t3WJhKHwHB5xHxuVMWMbp6naZMX4mM8pwVVFiWBYsrB82VDGrmM6jebe6jwp3ayrQHivLv/5faVp
FR3paNxR+m/VsK+iy4lq/aD2RecQQqqMzmpbGJ2IdiNWLO9julKAK//EGKg3FP80pRJb0sWSYW4E
CPAjJi4vPTMVXV0a7dIgDJvaGA4kcl1W1bzF3guxaM/zq6oRO/NBPPbbnHneDkVO5SFtsTXhvsPI
PxQeuOojm7TFCuaoSz4FSTqHDEle+2LI9GHXRzZ3RR1Yafnewviyb9ml6LHuRJzAA+hMYyKiYI65
AhI8c0fVZzImyWDH+uMci2zbeKwDkyK4ILCI775U/CoqLfScYD7fFRgHlciyA30vgMBq3acIOTxn
B3rEBE0XISfpkA8Gp3tXXtXmRdz1hCDC0nnGDmHETO+J4Y8/duCfRFHg+FR8qp/mdGTwNB1JoBth
r8AMO+NFzDI7615m/+f6in1wSf1t63xnQ1MPmi9PEDIc1ENZ2iAARCV0uzFqPC8y4vHogXorOF9/
vVCMw4leroYpZ9s0C977CPFAtfVH46rf+OC8jA8m/k086rZKAIfBAUeZS4KB6elgG9RfkuiynLfr
a0kZBRdbGHNdZm2PpQTxpS2nsy1Y17709BkhJlpQRFTYYhLlnxibCYIiFgwtKlCn6Xed7PoDcfKd
1+MkgjuZrDAte1+BCFMWbTVzm/6u0BrCgz4A2ZMU7mwKVLE00xRSarfH2K7Qeef5LfaFm28p3jxK
Jc7iwiz3dYX5a9FFF2IVeNqU/KoykjOR/dJ/4+lJKfZ7LE5AdKflRhJBzojyGvY6lfybfvN37D5Y
X8mxM92vW8N5/D7J40wuSpW61WZc0eK95iWHZDsfwAF2oGr7z+PqSQx3RFVpOOeYSYsDMeltaXwr
q12OIZ5CT1w3znvoSQ4Xsw6WkcdzCDmBtI+NR3F6W18uygy4OFXvzVSPBXioJByq6FrTPC0icvaE
CJ7wIlaiZhZCWIDVbHIzBz/IHrwKhPNQQjgQSHsk0q0K65QLh6G5UeRDTw0pPF95ov/ei79GzhmY
eQ7mW3bzAyHbLjqYsR2AwaByZyd6ZWzjxbeKqqIlDIAnvjDSLBeOBmAm3/LiMNSfujKflOJwAGwk
/7kU5eFFl2d2XF9O1HizD6LukxAOBBp9Tqc2hwmIW5k1kUsg7G88GeUE1oExOle7dav+4Aw/CeRQ
QLXS0OpKmINUb8y70e1vY1dw0GMX4VhHKTebGk3t1Ac5xJNQDhNEpUsw2JdpabhBfJvJr02/HxUw
+7T3lbZt48JuJeKdnLJ7Dh96jG7VUUWGe6ZxyIQ3K3CKYfqib3EYMSvVPMsDZBjTdabejsAIn9gw
Qg1+QJ0SdX2nszoyQd3rxk07gjb9n3WbIByJ7+ssDLmae4ak8vRdFmDoAnHyUOe3Kv951FmJXIQo
j8RR19l48EerlHVdZihRZCVOufOpss4THKlcuNC0VR3mOsQV/oAaP2kbZar3tTXjwCHNFDZAGiJi
/0aN0Kja/1wXQByjfBmzNbZjJ/cQUDePs4b55Izo77ufVs66HHJvOEAYW2EERwJ2f75h9/7cKxzt
HvVMeHaayJ51ypo5IGh1JSkq9kSCthi1utSywDaoApYP0vq/0YafTAdG4mzKNSzddJC80ht3jGDi
ffwliWyUQhwC6APeww0wiblKvSmRJpTcbjtelBjs6viWLRxi9MAG5BBdtkwroSPfrxmhCrSJWWCv
Vt6oOj6Gu/VKZlv9ZZDkhIEQGvK9mnUqxLLA7KPpM9ufXwRcWDqBAGvC2vluzbwU9KpjCS5VfJ3K
C6u9RqWgI1OMIJQYDhiyOSpHnRXPjLUr669B+1REsaOFv9Z9igBUjQOHMs0nYWaXoiney8Lekr2v
fZ9t2eLmkA6ZYra48LtJm9pCq9vl+ONrEthCLiR0TWkaM7twRbk7RBfC5xLOv11U43DAnMdc6ztm
VPltUDox3qjU5DKLHtfVoMIrjQsC5Hgsq6iFnPJNfSfliA71Lq5tU/pPhz+VsKDchQMEKfIDPWXl
8TIe9YTnufxZlF8LTPmEdj93Sji9V+A/p9WNb7W2SNHKEQjDs1EPphng1RdqmONmjL0wuRuCe0W+
6Ls7YosIn+Rz25PYInkxwNTat9krri2vwjDw1k5ZYwsjU0Lfx/4ncbhSUTCf7B5jvQL7DNRDDcno
yXgSw+i+CuUByrU0bYxDu0230p7QlKHLCmrrHCzoU6dW/bGk/GVyyj2u/O4sbVRXf2Na5ttIIqCb
fXBNII8TBkjFlRRahmHp6OYvLSA276yxI68kgvpY10S+j3EoSnGWJnTBDelOie9mDOSmOMvPu/BJ
Bl9vbZiNaIDFBzKc8DF9ZKXJppsI28ZlwyyE20bdfmafFhK5G3M1gehNFiBReug2+SObFm9kdqM5
aLZitCAYxzlSMtk3/9qqhUwuQm6NHCN7Q6ykj1FdLGYJq632vdiDteNVGwhpxLbxQxXnckjnjrVn
JvPONy5H8UrMP3NtWejD2ToY3sb/I+26muTGee0vUhWVpVeFTpOT04vKa6+Vc9avv4fj77pljtzY
na2at6nSaYAgCILAgcn4qknmYc6/LhYYd4i3HUoKwbqjGqMNGK+EydK7wdyZeLVUP142hU0I29Zt
TOrFeB0xxZCVkR3GrMKDK/vBlv1ooPQlIA5zCkPQlCktzKxMDDErMv2oTx/6VD/a4bsa0VaSCMrS
axVPoCMkieLrQvtg55gZRfU8bXryFYYQNGhzGyUmq0HNUsj7Gp0D3S6cVS80CNvadGsrHPP34KQz
G51zS4JDx0xcy5gdNSQc5/alaAUhxA1VOUd9GUGU4ZuhO80xP0W72J01n/MQ/YPWer6932z/FZ4Q
NTBwcoRWDzyp3ZeZo+AesRyUzzUagG44ldP7SqDPgGJaoR8VXCBGAEbXOq7kvJvfAkHxsXAwH/Am
8qnIm7ByMccgTb06BQbw6g7eO/PqNvLtithK1LKJeQYJrI+xNAGF9wJx1tYldzREEbywIPTe1eyx
0qFwm+gN1bBe7RAFcs5cPsZT6enh93/vgnSmMhW0sOhEE8d5jpk+LyNfqBEPutCg2zB37P6+DLK1
c9cgwukDP5opmgT6WVk1P9kFmvUb7SSBGUO1SJrvt7vXVCxF1hVdQ1+dqgpbC3w6gWyAc8Hl7MHN
MT1hchDoAboTf9AbHvlcn5EqYnxrfb9jCttLjpkapvkguVIyf+qQze9L5WhL1JMOIZq4qfRKacw2
6CQ3tZhbNJ0TmZSFv40hf5NE3EdGESg2IlfJ1TsXrC/X+q4FYUXqBopbfYBz2lMTDN6axu+Agmmk
eV8WhQKZmrJyCvakFZVjKs9t+nzZBDdC8t+BhN1km6BrSnpIFrx0XvGsgVW6dFO30Z3ORzIK+/ff
dzL/jsiXc3XJLeSuWgoVVhHqn6zpZLHQKewPl8WiTEI4d0FEkMVNAoy++TYmuK2nZJna27PjdzH4
Cq7EiBWlsmcZEDJKxxVf/2jPXnDovfaoHazEnT5flojYS5pw+pZal6WRCoOYp7uoeVD7xemoToVt
owO9sayhYtGwBQymV6AhLUbJxejvvWwl191kunxmlk7VRfIv/X7wcuWdkQRvNDTN0gc6kJjeJTuQ
z8/+MoDBVW9GyalUDY0gaao5l1W4kaH8HVXwR5ZdB70kA7X1qyPYX3boXphOvIJ7PmjU6/llZb6Z
ON13ZjoWA8DiPnf68YbJT6p8CgciHOea+rMm38ydbljShpEJmHF4nKzMV+PslNrg20jV/TxYmgN4
Imu48e641iMuFL+bfi1Z3diNwMS7gimjfUf14tOE8TGa6gzu4NeBw1CWQjLSb+/q/7eaN3Op01LR
kgAW4vJRx7UTufJfqfutxIQh1UWr+BV7JAxme49bqm3iD1VJgpkmVRfMAR6L3fHE9zhiw3tuL7iL
+rYn7S6jbe/wM5hgnZIkZWk1Muw+NXJSyy+lnaQSOayNUI0v3S8QsfxKAh38MvSy5CoPo9/ct/t0
P8pw9bxwrv9LoRS4vWJnOOFOrwemgm0OOO1hUTnlEur0EHhgZvSxVDzFQ7LON14u63F7450xBeuc
U0kbohJ61KuHWfuch4VTyrd1vb8MQ4kmHJxzkk5zosA2ijpt8E5kdL4Ut9Q70WvDxdv9fZaG/4zV
MWOmjR6MHaThsXXk9nv1aUGMzVuGFBVR9uhNt7NnYhDbCH76BHbZUTX5lKTCYYr7WK3WGn6CosZX
Qzdep2pOKHP7PDhLydd0LeU45umwACJtY7dkfhB9CBXFKdXbLK68ywtH7DOR/pCp6DoMO9hk1GJs
y3Mj+bVFHNaUOILfGKfWzKRXiCnz9ch2CrTt2Ea1q8O/assgBKLWR3AcQZsydUmgPCbftMu9HB4u
K+wPMeKv1REJD62U1YsaAKDPfVzK/fBBusUyXaPLur8OHF5oQhEjEIsksi6hvm3schWQem8gFsna
0NXKubop5p6qzdiEUlGpZ6uaDuco2F5Z2l0YhNjIOXtI4xs8Yzs2VfW6kU6F312BcItZGbiW5LKU
pACJON8d78LDzV9Frn3etc+NW7iUAgkTtAQvaOnLhCdD7nnBDdNbJh600Vc7jG5mNMdgLIiCRMIG
LcEb9npa5JLGlWhIYEPHOPtpdC+b4eY6nY8ui/+ElQpVpZ2CWYNEiXVIrM9xhOEjT5ch/hAhni2d
/4YVBsrWWdRHwMiuK4xTrlHlLe+L2wSsFf++3pFbBDjFMJJM1jQxyYn7aprZjYJNNd9Nw31VfVui
75fF4Rv/zdmxghA0ZhlBkNTIqePKyseUdwcdBfLs0BL+YXPtVzCC0irWGmHAJWkwBzR6CdR/zSn8
u6aEDaoPclYs3JTLaNyDfHXXKdSZsO3iVjII+9NcxgJ3A/gb66WeHZRZg8kQtXSZYz7Ug9OgnKBw
yckFlOKEYyJPymAYWwjGu4+H5/JhOCzRjnOIIfno5Knb/5X/ddkktgPAlaDCYTHXhTmhyROLhZpe
3uOENMaN6fMGp+KFepUlBBQzM7GemE3Ko80k2BfBvUTOB9r0CWdpxLyMZiU1+P9getkxPAye4qpe
iRHofebmx59D101Po3o8KakE12ogiatLOUAxmzMOT23jE2u06btXUgnOdBzVeQosrBHIUTkrUPqQ
NRgyYdzrPogf3NCVDDf5O8DIQZIinLIPjQu/8oCm3Od6ZQNb2fNzqtoNV7jXwSDRAHdHTgHgqnrr
oX6dveJNUok72bbKmVujvOPM10iiDKBvNtAnXn+cKdaqbXM5wwmKne0yGXtpQs6m/jROblp/Csfd
5cWjIAT9NXEqt20LiUqtcrX+bohTPNMSRdjcMVxSG/8Rq0Uasm40TAMX4Sztvdx+DJfbUd4N2ZPE
rmSKkJKSSHC/c4da5jmGRIv1ouCFTG4yV43IfBrX/SWZBA+cpKXKIgMw/IJj7vp9CRV6xlOP6zY7
qKOTEq6Q/+5LgIL3tZVkXuoegF1X+Jn8mMmN14d/aTFxfG0HFefYT6SsZ6zEsAsJsRGfr1E+Frvh
wF9HuluaY4eQSeQ5WcY8KVoZBq4h6dSqzwZY0aLsYyn7l638D27i1056lXllgQmSFaVccaD97ONG
wMmb5dsJLIs4R/aN7l7G23a5ZzjB5S66nlddg7Xqx5dx+BilREsA9X3BMSD/zWJj4t+fml2Xqtex
nVIqe1tr8NsV4DUEWassrwJrzGEG2r6+hQPfWV4QOXxeJDss1J2dXCDBRYxWM/WJColYcngdH3xQ
Kie+bmYnurXAfCATeUhKg4KXUMNWkdgEgyiVUzidsn/fufW79gT3UFRZIjPuHsZgBJXcwzh+NCfv
spVRt7TXPtDVEg1tbMUKXyK+U5PvOcbgdI71lB95zxs6PAkPROlMiMX0OMkNqwccv+6iDimZfLUz
qSCM8AkidUmo11IXlkDpFt1RZrB0Z9I+k0CgKFM0KcRRIXa+TZaJAa8DjCDoXkzMockfTUZcNrZj
o1+eQCQoSSIzrqIWEKxVoS2M9jV+zKjnaqUOBQn/fmLBb1anCH5B61OkDzHty9XDr0Z1bU9f9OmB
MDoiBhIJSlQwy4RjgfXpTxOaEv16L/mzjAypDMaQ5G8qzUyZg+AYyiprtSbFRrJmPAUb3SGs+1st
2EVdRThtygcpwglb2MNiVNxrDzt1l2O2RMPrAmSX532j/UgokjI+cTeBB6Vu+XluNsepvVWT49gS
xwQBIXaOhWpSSSYXSGsSB9dSZ5oXp2jIhyoKR0ib5/Jg2+YIsxtdsGj6siNVfpp4PMfLWWvYoxY6
0d/GI2GJ3JrfRkSWiXG4so3GEEGDGsNkGHBA8xBMOcUH9ar6q/o5Clzx2KGufOravb2ZfwGKrxFF
i2bwPMJlo14KVPrNrpWcGuNG1TU8dv97Ple+l89gglJtLWVzzlNwxuSl9VEK3YGq79letzOEEKa0
caqb8QCItrtGH4kzNs/lQNWUbZ8aZxDBJ0UmRvxWCpSWRF8l9iBPxLalvs//vzoEk9rQulqHEHWB
3K4x7izW7y5bGgXB9biCUBdNn2YZIvQZaIrDm7KgEq4UghCOFEWSWVMNhKY5LvFzRU04+kOocF4F
IR7Jl3rB5EkAgLqFVS6fKhee5s+l7aTXye2CyicqzUZtFsGbBrI9yXMPxJh9Hhc8skYOm+/z2I8G
wpNuP/CutorgCCIGrk4UAKNE4wNofO1vml/fWB733ndjD1bzEATFofe+fJimyJqs2Iqti+O4Y73W
s9a2+Pu8vBsfU18KneajHDrxMTqAVN9w7cKleom4LG+c3gpUUGvVZWhcMgHKpznF6M/+OcGdWr3t
W+AKR9BpNkplgWlv8OmnCc30fDqlebu8snhSqeVt4zxjiXk3nFN4NbEgU3LMb4c73moau+aD5cg+
J2BWP1/eziSe4FqXsK6qhAGPP8xPzyCxuc/d8bP68DOT01qE/9iOLFYCCo4WZZsZxsNBmTaG5D4M
1/0eVdWYpu4qO/SAkTNmN73JCk5wuTqGVtXyAPlU89gONyOV8eM2dsEGxaSbLYGdqdMgTs5uwuY6
gAPpX9LJVbJdaDbe5dXaFkbXTVMxDNMW59Dz2VV9EACM1bchWNsH6i1oo+8YJ612RhCcb5uOZWyl
ATe/BgPSMLEKZTbtUTlQhk6JIjjhktWJnGZYlzz72IZfbZmws83zXLOZrCoaM8An9fs5NYRSFY8x
VDXp1jUeBm+mUAEPnuFcXhEKhou5Og7tuWkKVJ/ABaGgZk79uRmdLHpX6cdKGOHQLex57AtwIrvo
eT/xa0Z1hbMdpTOph8G8RBCx/aCyQhNsIKjkYui46rQvTeyYn0Cm5g0HpXPDAaw1OEBQWThRXEn8
o2/30Xm9BHto2lSuQoUrsvhuJo/gBNPn3tEos/uD+znjCGcGSnZjdc4gXPW/R5TlEN90jrm3eN6a
KrfizuySVMLJoSxTVfUSpFLvRt9Eo1aFScOjxw9hmjRgc0vpumXpmPmsMjFZmeVliRepEJM0URcR
35vUu/SmrZ+/L2YomzHFUK0M30+kU8TQcFbdpsm7oj/dVhVcYhQUTwt2oM1Kj5FaEs6jcl/Ip5ia
ZLOpJNvE1y0TA1UVYSuFtZRVeWPjBSYNnFxSneJdQfgKQdg+VhDqfToDwaxv9ORJHo6XXc72kb0C
EFQ0YG5Sl3QAMG44gVq7x6Z5Xh4GXwWdrektT5fxNnfmCk7cMUFpBLENOKXwLfRNN+xzavigzyL8
zuZJusIR9kqYh1KZhkHgVvKy64Lcq0fjc1Y85UPtm0rhSani/SfJxJxA02dVPXZAHJfWzxfHmstd
qkeOaj9eBto+Vs+yqUKUVU81GpwHbnWVumvCl5I1e9POb2JteYzHZC+N0QPLk3tJi4gnDEKrItFM
aWTVVJh89Zrrlh0zCe+S3SlRTacMvsyMsJVNF7GSU/39ODTaqGVVBo2WY++00alkP7KMcqrEFlb5
/1dnblkrjT6OEKn7NnwK9hX4F9J9ZoJuxsmP2AM3qupQFAkUpuA20Os2KFkFzBqDqPJ7pSNy8Nvn
0kpzgtdQY7nDlG4A8IHSfKRRnziNj3Ze7OneCT8SBrl5MK3gBB+ihwne0HIsFOeD53B67oz3M1i+
5yv7O0VWQLkssYVlyRB5aT2kw6Atly/ZcMhHp/J7j1e1RDctFTFxQ3tz8K7kE5xJMll1GbR8vfyp
dHScvEiiO8spvOeEPf8gaCIAxXubpkyG1XAJkyMvzsAATS93bdCBTj6e33dUZEHYo1g90QVaZNjc
HnvlIQwfs/E/HjJiY5g2NW2dzTCQxutiKJDTdJp+0Tg/lyy4XagdQIkk+A591uWkQ6+TK13FJmoK
wD6/N312lx7RRTz5CqdU9S9vA8JdiZc3xQ6aIsgBqesTKO+DfWh8D6fF/W8ogu+ojV5qNb61g/lm
TkGk8JFeLmI/a4L7GOS6bAfG7QHjZ/ikERQ3g+L+dXTnO8ZR4ZJ43lxiQ0thy6nccTArvOlRTtAG
e4lkOaDWRgg7yr5bbEkHSO0vn5irucXOfsQLga/vm6/MA0mM976mgZVggtdI9bxu8xpGn/XwUv3e
OoJjrv7EW9g5vf3w+bJhUG5RZKXBlDI22ZkEy7gZPNnj5QWpG334//mkFBnu1g6zGdNRKquhPVvs
Ym/KhnW6GeLuEzUfyhIsrmFPjR6kMPj/V4ezVSb5HFpQIYYROAsGIMjLOzbtWgphO4222jHcTkF7
XcqHfnme++I5G3vv8trwpRYPkDWKsKEqFi+dJkNXUXfq1MxJqifJuGL9g1Ycy+nOiN7zxrEGFE7k
fo6LLCwBODWJnyoPdhX6LCYC0a1NtQYRNtU8S8XCJoCYdXKrmYmf9PqdHuu7y8qjYIR9ZMRpLZmI
511wyl21UutUNXgAbCpnsJmpOItjifPDujjMOnOAKbT+mDl8bHa+txenx2gP6ZT52Y16TzXaXRYN
wy5/t29DbdU0Krho40cj2bMI3aQY2HhZf3yt/2x8llhbZwR6zeQOcill45rBzViiXDDW3LlwtOrp
MtblDWuJg8RQwxCnKcg7cAY+ZjVu9e/gIzGV9SoJLiEtEzOSQiAEkzOeXp9bfBSbjI4Juo4MwZF6
vCwStUb8/ysfhLxfFZV8jVILlwT7XoL1qdT8Du4ALq2R4CByc5giq4ZU8jw55nRlN1d4lnfj/NNl
YTZfH9bqExwDa1uTZRyojHAo8YIt89bo0T1UIiJ6T8XJGkxwEIMWaRUq3gJXm43SZUt4u2TVTqqi
ezUM/cuSUZYneImqMVCKyy1PneqryCivijwjNtLmtWolj5izqlOMAJcZTAHp2e6TdKdhyIbhhZrP
8NrAsyWXRdo80W2m2pZlKQrD/OrfTU+fLQ39lTA76RDc8Ax6+sLuYzTbvJZCLolTvkuJZ0AeGK5s
HQwsIR+1BSXm5V1vmp4ZMMKbb6/TGUIIzFuzUbpRMRHuJR+V4ItNJbS2t+v5+4J/iLIli4Yakd5Y
fKjBOVbhrKCYVigZBJegpiCrsTJgpIOFC0120xvxf1wJwSFMeZdjjCAgEky5tZ6y6uU/2pbgCEZL
DowlxlL3rtljIBJ/OTO8FuNi1BMv3ZSIxqA/eJ7zwgjOwLKtuVML7kM/TQhPOb3AAvrJveIlDxR9
/LY7PWMJzsBuB9A686tYbH8M6ts2LTzLDhy5zt9xG1vtULFwJZryECxcECoNJ2cZr3X5IaKCBMLa
xAEGUyUpQWNjx8xG65aIf2LK2Ig9YwrbfuzBmqFPkEIfnur02DSmM1FLQkkh7PsmRPl4PADDVFsn
H56m9l2OxdQUzbR1S1eENTeWorbwPouclyyh1qNfyiu7SjviDNhW1S8UMcvbzUNelzz3umiJg72J
EUiu2hFp1m1dnUEEv5+XYaYb3HyH5mG0viodUb7Gt9rbaOP8fWG9o0Kf8pnns0J20OonNSudoX+p
hxtN/h6wvy57mu3w8wwmLLzC2lIz+NXbNo5KdVu3yKAZlWNYu7T/fhnqDwfmGYsrdnV+tbquL52J
+2J0HX/gPg3JXLdHeLOTwHRsexSn4LafOeNxa1nh9Utuji0SP27W6Idl6Zw5Kfam4VbmB0IyyiT4
L1khjUoeBboOyRbZwTPT4GguZ55BKHLqQee8L3fZnmqI3XxosNlZPOGMmKdiqI0KoHGb+oX9WIMD
SU39fswdfq+M+u8zC57qhCoYpYQVjoq6qeW8m/i1f77RFr9VflzWJrWJBVcx1/FSMJ7zV7If+nxt
1yrS/V8uY/zhvPulPDGHW6uRhA5SgPSnZReDlF+9ra9VN/fot1pii4n5W3lkshJwp9RomM0H3u0i
dPvyJeL35PrjZbmItRFTuQwkdna+AIt1ptMvndslhHf6Q5h91pzgMfpsWnolBISVOtm1tR/R84YH
DAvT2PAiMx9KqkiBsAcxczuj/bLveP5bHyu/rCBS7cwyReGwicJfoi3DlhUMmf19C0d6WqZ9EvHW
6KsS9UmyZ4fHy4vDDfeNY19BCI59KEGsKlm4oPBG31dOjx0n9KDO8u0VWuGIK5QGthVznFo+cdaX
8ka+jVU3Pg5+9UhPA6LEEtx6qNtK3ocxKlZQjVzvG/Qv85csKoG/adorqQRvHpoS6gVUSMUWl9nf
/0FvG9f/2/XRDKYZ4GtVxcJqJQ+q2dR0bNRv+l11xFRQL91Lk2M/qMgJU12V2wb3C00MTgcL1GGx
DDS7vLPw+FHfGOrhssFteh7lDCHYdDeEY10zAwIFX7s5xlTaCmzY+6m7DgPqpZYb1QXliVFqqcfa
OHDloZOpOPIpBqhLxSA2j3nlUUUh0XuquO2VcIKV10lsS5h4jkeD+S4YDnpxaxjE0yK1RIJla6Pe
BjGYXdy6xtFa7wMUudbq18uLtB0WrQQRDFtjfcHHreHqtes8FbNUE687VFcapqyXu+hEXfU2o6IV
nBCrJDi6C8kCXB7eDNapzh/H5HpuJuc/iiWEJ8sEPhxjAc544t0RqQ8+Uv1x3JknBS86tjdS58R2
inglmRCYgNqikdMW5q58UVBygSRx6wbH4gBmuejr5P+TklPKQoRYpeslLdVjQOaThE7O2hnBUDZQ
0QqBIjK7oMItqiJMLHbr/mtUym40vSwhlYim1CeSuQxMSZt5AorKh8nx6JxJTvExBXHXZDggeD6Z
R8MnrITwuSIBSj31ZVrV3ErQy6e4oJPGaM3uZ3HHnpq+tR31nS1E5D+ZUFuk1HxDZ9dl7k3X6gGl
Aom75GDWSk56512Wjlo3wX9UeRnrAQOcopR4E0EOQnkOKiLk+8Nx/8vLW/xXrC4fqbZoLI1gg9Jh
+cTJu7qD9KEDGW/usSsquNg+7M9ggveYqtLOOm4kyr45qod8L+/55Y0i1qQ0JziPng1lL2WAyeWT
0d9lxlWvEYcj4QctwVskrBqXPONbV/7cFh5LwWiQepFG1Dpshy1nhQkeQhtLKVAGSGLj8MgxKYtk
afzDAWKB/9ZQUU4vNmQk+LwRNkhBKfUuOhrocYn9wFsaFzE5nwI4H6iSFBJSUJ5a9kklB4A0bnjb
coZQCSNWOua23ozHivmgS/v37KWzkIIeJ0VdepPn2ZTkKc0OWX4s+sfLENtL9QtCvBNaGRp8Yd94
YlQfouTjTPFBUN8XwrGpKQeZZRBBMv7qo2+5RYQrmw1BtnIWgDvblSdQGtkITQ1ZvDhzMsVhPzSX
M9ClKE1C2yiv5lH/RtvF+3z4GVaIxMB5WqIGH3JFR37dwCh4r/M5AQoGG5Il65QS+f9XMkbW1IDv
lFuecRWhRqlOqbJkyrjF6VJKhASfXsAORt4xhlD2FH3ENWBwR49fbBJXfb5seNve7qxAwamajRYk
LX91sZF51T40oFgNqGp4Sm+CRx36YkSQCYy43RnZY5YQfu4Px9BZCMElTG2MYqEeALy7CCc5quIm
J7tC8gtjSKnk17bzPoMJ3kBCzXUTLQAzwxc98hUYfGzvE4pTj1CaWLSTDkGqoQkHoTnGdU7pj5Cq
BKG0Jg6QQh1hNWsNtqzyJfjCjQ2Ecx4LcW/iRXDUViUMTZwkZcADYd4y0Gz2Q853ZfioLO/KD52d
kC54gwWUN42UYveAQ6//wQNJPgc5Mb2fEfi73l9WcII/KO247RZ057tG/reW5o5JEev8IWj8ZWs6
V+rK4wx9PNfKBCNQImuX1zu5/KYx5jeZP2Sgb7HusvEw18fwHUPnUUyxEk1wC1JmtXLD/WocufEH
7cTnEGAAZrFDyxmuhuEdVUxBWqPgJGY5LKsxwtqhYa+fQRlc7BIsXpQjhz3s0x2V0yF1KziNSi86
aebvnN3O2vNuJ8ySsb/OO16E11IM9KR4gtdQJ6UCYzsU2vrqznDL/WI62hNvppgPxu1UEVdgYreJ
o6hyGT2rIc+ULhHze3lxlKW+jcmbNgUjhBV6xoLC4FLNKVYtBhd96hjUoFzCE4qDqHLNnJPMQLTc
d49NHDgWe1/9xtncxbFTiY2ZG/YAObrQ+8njHFwjouTGzgnuKSqc7feTFZ7gOViDdpAe9YtuVoPS
QH7ILD8wdnU57VT1ozV+wqWXbLqk1Cj4Ej2Rio7xUqVkKp6XNtmDAdT7T8GEIXiNIKmyOuA+3ljQ
0hdhYCAGB/wdacrxv+EIvkJiiY4rGnDsqfgBOoqnOI6urCgl4n5KY4KHSBrcmxcFMEOiP2PI1m00
Ne47JFFlzTQMWTFlsdXWavVxkZiGyKWMndC6s6xjUe4uY2wGLCsMYVV4jFwoFTD6RnX6cq9ixpBS
3+BF4zLOdhZnBSQsi9EHYA9fAAS6A959wf23AZLMPSqNvxk7pP9fSEYAfqS/yf2uMIU1ylltd1Gj
os7ix5iDtB+Z87vlVkqd0XayW9Ufr6jNu2kVK0TBkydFJtsSkiuustzk4zHVqHoYQqRX57E69OOx
CLVOgxprH5VqOhpjweCAuaVJjgsufyWklEhI9HpSrgATZezBagXAbPyI99zB+PTfDOP1cFwB5EUW
acMEAJRm4umuOKJH1c1d+VFPcQjySp/Ip+gUNo+m8zK93rRWmNFsxyazgMnmw6zsp+rb+O/H+CFI
WkFwva4g7DxCiReD7RV666QKOPmZd1lz3HovWPfrrXuNENmS1HVAqJTFCzN/io/q/Jj2t6P2TZ8O
l8G2NabhCVK3DF0Te9kXkDOPeHdABajptfF3SX5ISWoame+OtxKdQQSdKaY5h3aEk7bKXM90Zr91
Mi/0wxD20DnSTXlE8uAwYcgxPc1r287P2MIJaGK41tTyZ69Cne+L0tgxvSN84LavPUMIvrbR2Nyn
C2KVcVS8KaudgJP31ru0oR69qNUSnK0yhalqT0CSn2Y3vY3AF5Lvs4+oWNDueDMYLr5XyvKesFI9
iyd428gYm7FIocEo1JxGOxRBjaf+9znAM4rgYTEgHjPeVIhmH5ZdeJB5pjxHG9/P1uPM7T5fNvzt
5NVZLPGRI56ytm55Zrn1gwfeVVdPTuAVV+UnJK7AuAZGFLNwJyJtQdiK+Oghy9KSVKDgdsN2J48V
+puuUaLq4IWFEI/n3i7sOfGhI1d0vYp5ujnWdsbixli0TL8zxys9m50x2tf237lyPVh+bxKaJXac
+OhhmaE2IPRBXN256Xw/a1QtzfZZ+ctURMp3qWjnABNQeT8rf37I923nRYmbXyu7BANmrFspIjYe
JZLgRPIwYWNm4lxRk+sl/dRQbH/U9wUPEpVjNNUBVDYY+9Q4BMtfl62B8BuW4Df6MNHLsIIDNgoM
GRzcMqh8RtEfbF93VztKcBQWZiaYkwkp5Cf9yeLN03vtCGvj9fB0gyUJJ3iMJRynEYyQ/B3KwF1e
Rn9bsNP3+j8iwCA0KA6+jRqbFQmXjWlXuPO2leZ0PbFxKIls4WZt9Zh2ks4Aabzcep2LMxzY3TQ7
Cwia6IYMvuoXXITNXcgq0Ci7osT9CVYRSN3dbNu3mtr5QZd6faP5/UK9hhJGLrYIqsa4YEAxpOvn
L2P9qRmJUIb6Pv//ShwjaBX0R+D7c47Zce1Voj1f3kUUgOAFjKVGV4kNvyMHN9OQOFL87TIAtSCC
G1DTeMkS/nZnJjtF3tXGiwYyPH1BjedlIOIUEke6pYMezWMHVXXTjpX7yHxelM8te7mMQtqz4BDM
rsuzTuMrsrf2OmZFa8fas5yfncNUOQa1OoI7yEFsFUgzlMfk5yEEq3HwcFmcbRdgqZqlG0y1xLrK
Tq1nJeLcKDM74sbrsGG3ZF8vY2wujCab4MkCgYwi8uxMEfhjKt5G24W+Uu7D6CUy7vPdfwIR75pq
LVXV9FrZVn2o7nMQ+qnKaaotwsg2rfksi3jDTIuobKoCFY7y9NTUn/rJj+XFM3RfDt6z81dIgiNj
kpZoYw2kRb7OYGMW8f3tWHEFwCOSlWsZk8iuSpW3roENkJ9r1dXgyl/4qyMPupXHeU8+A2za8wqT
/3+FGanlXKQWMBfE+saJZ8ZRQIXikcf8qKC/LELxT0gsGSmo4OKWOaunSIf9hR+sBxAS4i2ScyWk
fDZbD3YpLm1HeaPtrPxKVMHvJWUT9RXaON0sehkUL2b7r2pcOsGIsM525qnx9XbXJ8+XtwGlYCEo
iiLUsrMeqFHc3Gdl8zTEvXsZYns769jIOrMYuPV+X8PMirJo0eEAU8yVWFTcKfTEz8rvEUk8yl3p
m7NcwxXeQPu9ZYu8CUM1Y9gOSj+QP5pdFXNok134Ml2/DpTyBkwn1MC/ohzmK516ddhW4xlZcPJq
l9UYlg63GKBGQjJ15GQl77Iatw+SlXSCb48kVo7ziBaA4nr0VQ9l7fxymB75QJAM5z21DdhlbYrv
sHEJa8TwR77fJwzDiU8h+D/5W/y7YqKzYOJzbGCZ2dQXvLeh0kBybGvqDdM6ioxq8+RaoQj+UU5U
dItw+qvQwPSWGX1janktsYCoB6FgBC/ZNzaSipy7Yy4ww+CLqTl05wv/qRfsXOfWuPKKdjFVdZFw
hSGkUPz4xI6G85N69p21Hyu9Cd4wLmTMbZmwqUazvG/wkOIEZn68bNuU0gTfN2exZJWcwSVFRedi
73QrdGX26TKIvO2Ifm1SXXBEQV+h1YBzMk13SC//rDXvDrXuTg/hkZ8n82G510KHopXnG/PScgnO
QR9yM6s5i8Kws3CEDYf+tfeKKt/b9EE6wiWF84uqYt4XY8aKGs+fnNnvfio+jFRh++Yirb4vWB1e
7TStt1IEGPbk2/0+zga3Vn9cXiQKRLC2XkmLIkgAkgygT6nT9Ea2lmuzkAjvthmXrYQRLA58e+WS
JlBW0OQ+Gx7HSnckTADULKesCM9NySTYnVSNdqzJkKnQvtWjb1mZo1Flbtv1UyuBBCNTCzNoMFwQ
imt9+46n8oJjddXWHkhFF4wVAFccddnY3lArTOFEAvFm17cMStTq7kUzU6+ZMO44KSWns4bCQb7o
sQm1Q1l8CUPD7zF+OUh0J1SnuzpGd17a7uvlXS1F59+k8FNt5RtbXZWWif8mFfnn2k6v7Dr0u9kk
kmGUvsV5HuD0YJIJbiH0smXXDQpuJD/cB8X/htbA/T9e3hiEwYrDPaRo7NKsyREeJqXD2ANbHCO6
Be94a83E3iDsVZzsMTZWBcoUiJZa6H3eT6AajFPiHkk4K3GyR9/PTFMtYDTBCIq8pYh2LK32l3VG
CSI4k9xM8inmGy9renDkdObByhfmRqNGDR7YPFpWVie4EzlTpmYKsTpja7pNeKWMpwTjevNid1ki
vovfHCUrHMGVxGweWGlDolKXMbtZaXZDYz2FpuJLsnocQuWojirxKkHJJniWCiMnrHoA5tDZjmKD
d77H0I1v5Lh2arUEb1JEmKGsljCJDg+Khb2LtNytw8+XFUiAiM3qc6RiDE8IYezIC7T7Sr5ZMmKn
UhBCArNeonHpDMixqK0T4LXIDlGHTvkf5bIliLyj41CpcpvC4tQMSVJw1PrqTbv7P9Kuo7ltpdn+
IlQhhy0iSYnKsmVvUL72NXLO+PXvjPxdkx5B7FfySgtVodkzPWd6Opxenf9fB8K2Tq/EZpg+oPMZ
GytVI0yEq4B24lM8HEqMUDPI5iVKCFP5DLr1dZxqxSzRDbrY1SdrcNgsb8EL/aLCLOBBBjm2fkVT
S1JiOY89FvQSRAwQ21WpPUwems/skYpkUEI450mVzWYSIwiZotYewy+iJDnT+Okjxn3aJfYjzhbQ
EuXSyCLskpzsVPmmStycis5uv0JBGgCKu1dL4JCuViNBlOCPOQI4BLzxCWMhHHQIx2g5zPyIHHa9
HYw5k8chnj6PbWSmkCfd1uYzc9orB9GKBdNnlcNiBn/RYnYmlcO82BLzOeyxkq2oe9JY26i1vzHl
nAiNvONFnFaTw7xOjKvClKBd684uSEBRbGp5mjc7QlCw1SSgaRvKf4vjEzhZpqVDwzavKjp76L+I
5tFS7uXw5a/skE/hrAvCtyUT0ybCvSUsdjSP/rS2xMW07UOctOHwYh7Xaq0qpk31o4ge9NG+rAZl
63yyptdSbWp0CIj37J0dHcxr3a7RlcdGHlPUVtsO3kkbDiEyjNEoxAmAniXSVz0Vv3ahujfj6GjF
0aHV8o/EKU4WbnFYUXdytooCxBVNjm7eYEKnlJHsLq8ggXoWBxZyOWlmx5zWMu1udS1ySqv5qhWZ
f1nMdv3dmTIcSLTWCmPIIUcNzEOOOceK2wTlFcYAsWkA0z4+5IZ3WSZ1lDiEADOZiGIiiBQGy5aK
4zjj0M5uS+VDKSPnECJOhAlNc7BBvYjRyvYs1MTiXVbE4DkekfKURLWDgBJTh+yqi+26mxyMoMrt
rs7dy6t22SAMnvBBV2XDHNhdq8yP4/BJCO/E6ftlEZfPkcFzO0p6OkfsDeqUWWWvy+MYW2AlkhFa
+lQhX3lZ2Gua6K1D/t+pNXh2R3HBsAsEEnHlRipz/u243kV9Y6O50chWR5O+WBVamoLLYi8bhSFy
WJHnkdLoMaQq5bEPb0rKu6S+z4FDrxTSYOX4vqSltibfVj0BDAS0GiKzyjNXJRKbqpUtZgi3OrKi
0s50a8+8ZWQw9PQsysQ5eEhUsVWjFcLkZW91rpE8FVagUM1YlOFxiNBJuaRNzBSapN4LcYL6y/pQ
1AhoGvOncaWiSuQScsiAKpY1MVRoFe+Xn2z2SeGgmxaXLWo/EtckXBVCOz5fmndLpg8Mh5T1bla8
sf83KY5l9iiOPy7bNnWk+JTpKsezZY5A1nQv+TUqm9ag2bNmhIE4vNtgZFq6qoqKKqrcAq7lENbj
wB62nXI162CZLUDPAMePuGrf8fJ+C+IzKW24jnXdg6xluRedBTMrG8di4z5HL31gJXYU28T28T3J
416gcaiCkwi+lzPn16L879A8ElukbD4+TwI4zytDoeK4VBAQPq+W3e4Lb/wcBfPBWhz44z5aswjA
e8fYTxLZLzrDi3Fs0rFQUhj79a+ZLKGrXyMd9UoeRXZIsd/PobppKSKjJVIklOlx+inj3AhRLVWu
eWTM6F0QHeBbIMXS3sg7ql57y3v5Qxqn29K0aSyta+WygrH+qTiw7mGM+Qzqb5HDhilQruaG4f8h
kLs+1CgLw0yHQDOsZreTwYQdLyaecOZEPuo3bPEPWdxVUlS5lpaSWLlsXisLS+e3GF/aTTD/6OlX
5QBZCrFlLX8I5W6XbM41WZCh4OTMEMrqrNtd7cm+uov8irjLGK5fMhbudqnSSlynCcaCiIwz5scl
PKA+3lat+9B8HrLSuXz4qM3jrpmpsopsaqBbpInOWO9yrXZUalr11rP7jxXksLGNsqZZmE3G18Zt
i5bE2A8xoyJq7HqX7Rn7hKaSdrlxT58LNbjY/TTU0YjhRJWbCZ7QP8ntTdgujlQT70ZiBXn2UMNM
R3mqsGE6io6zBRXOh3Qmapi2ZRhsmpeBhDVPa7WmYzM141y5a34dV4dWCaJy/xFD+C2CX61llJO5
65bKDZedZRxNK7cHiqnynZN0EsJdJWMrz7kSQoh5nDALa92Vn6v/zWtIA6olfxsrTsI42BXDZEjb
AsKSfB9bN11HBU037i0Y2EkAh7RaE6lKl0FAj5TGJ0SwQKeC16K8l5K9gdqGxI+PlzeJUomD2m6o
KtMaIDGOu9tSkg9VO34IEE5KcQib6UVrTCJElBgblx/RvdJQySfCmg0OT+dS0bUyxcFsOwwy2kuG
m1EJoXcQ56QGB6PhoupNXEGNBq0IrDn0tS8fszTqYHTCWx2kfaD3pjrZKc04NF2TxqzynKFp9rkV
3DL/2ZJ1B9vexEkzDkulrpO7ooZmwi66YbH60J1KNi3JYUyEWUfYA2FyfE9HFpZNLjAUbXQ/jW9V
iu5yG6V/q8PnAsAHI2WWBHVm8WdWeqlQ2U38XFYEglJqcGCQZAambU9Qo8BoGIxIqsiRmGzd317c
J0U4NAgTVMrOOTs4Y+pbKP1UWlC2fK6loDMVV8LlECb+ZTggzI3v2kj1cNTlCSLNzEAraoH48gHW
R0jZeKudwxxPTqWFra4IArt8ZNmWW9lp58d6aH1V1u2MYn6nrgiTA4fUlNM6CSGNEZOyulAZ1UiS
8/9rQdi0CtUwdR3TSFDhx+1Z3YK8I5EKXHrlYltlaoMN4vIWbVrFmQQOsZNOKmOUgFauCrItVq2j
gGxL3lGcXluPQtPSJEVE5x/E8ZXUYWlOUlunlWs8ttf5HaNuMbz8J5uF1B/pMq5NyzsTxx0nTEgs
+qFKKlcS79YmUNcba6YeaWzx3xyoMxnc5oiqaejjCBlqwIbeRZ7pyj9GZ0RTHma/7qJ/Lu/UtuWd
yeO2KtMsUJznkNf6C/hvdKc4VI74ZfF1X/1MbhhboUvasRU+e4K2eTep7YgNK6/NQzXbUO+p9jp0
yfkluCyWxSXUo7aMO1iLiDgmBvtUrngYDtYjs8bs2fyx3GnHGaSyjN86pPocNx8zZ0vK3cL1PHR5
V2NJ0+pWRLhUlA6y3Nhtd1en+zwhIiPbGuIUY1asqb+p9DdLS7EWAxoixn1YSzvvEr8TiIvkHTP5
LYUPXa1RNOkVxne4IJh9Ydw4RZBNIE2TfZD1/fOx4AHrIv6lFB+/Urt0sMoK4pbD+vJrVJzmqd9/
hSqoDnZiBV91PzPKRAQhq2BCmKXupWWnJn4h7wg73Db8k0LcsTZK3ex6DTI6T/LBh+O3wHpMXAHB
rCOg1NC5LG8TgM/WjzvVZt6N2mACgLvqTilqWzKf5/Qwrw+oP12r7yWVpJI2r8szgdzBjs2+0qYI
AuPr/DrqbB0dxVkQXeeindu6vbiy3X8qPWFPktWQpskdcS2TxjlFpN0F25Bm2YofgyDHchQxYP2C
Ccn9w773FsMwm041ZJSJ8rX4WR0KYiPVwDBjH82eOjwl4V79QHoCV9tJCudUT40oq3UMKam12Gn2
aFK9KMwELqnBedSmXCbVbECAIP+U2hy1KB8Cpt8a8D70NNUmJhlAgChc581BB1MDxQ23fXJPIriX
dVSqc2fpEGGoD2rlr9PXNP10+SRtFWiebwTf/9wsGgiETMjoMYxdciXcWfIXcB373ZelslkfC5re
UpuaAbF9iZxU4wBDnbVllqIGKCH91IpjVVwli5Ogg0U3MHRX1OzLahJGzTvV2TLPVdxAXGxpnxur
+9x1lt8rXdCOIXEnU5vGQYVVhKWoj2zTzNvEchf1QfwIAxni3CyBrFu6bPFMiJhmr4NyFOqst/k+
QW83Y6dTjvENaxlcduR9xQztzWE6k8dhUFpnuTUtIP7qff1Q+/MObUZuiN7/zCVD3ZvrdyaLcy/k
cFLQWgjdqp+TJ9htD7gTnMTBg6GATHYfoz/bu2wf2wH2M6kcHimjmoOsFxoKsd1ofnXDeJbbzxgN
fh09CYEY2vRAAEpTDqIUoRWVjkFU0f+zTPspfdaiPaEXIYPPK024tkw1gl7JYquazVIVNYK0wo3h
9C3yB8qheeqDv91Evl/HUme9QdUuwPF+8Oqn+HUUMyL6xjP6uxzGIidNtkUEbTe9gtMe8iyKY9/2
jaTAcmafOcI9hu8KQUsqR4nhoAuDNet2FODgLJaKd/OIecyF/C0xwERpTfaY5VemMt+UlkDY6CaG
nanHOT2aUMXtKGNNBw19a1b3Lb1SrIfL9kKZC/v/ma84Gkm3ihlkTAjjggajgk9PMHtsJW/PwUvj
wAT8ULmqpdgmRi2e7PLbeseeY/WRahqTNi+ZsxXjoKQXa0vuQa6JsIPyInqIscsu+D3YELV617mz
ATxBJiHxIkfYi2ST6EZ33B+Kcpiit406ZgkUteQEFdF3s3adwDtujnN9iIydYuCaXV4ub+Cm23Om
MocpUyQuyIxjA4tsnxYBnP3L36eAkidPXNUixORfrKn4tb22/Olf8BMdGzfbKz+xlK5xR0EzoRE/
zrFMh1KNC2hUwlOU9EMyU8TChNHzqdwRwfe1MaCSAjtUPhfNU0dVHG178ad94UkU5WEslnmAjDby
0LXEspzzDuN5avTu3uj+sqMS/JRSHFpUYi9qZY1li/SXePIL61bWg8u2QIngwAJz4uVcViCiKb1i
DswhmBNCxLZ7erZuHFiYtWb1FrtIWG4YoxzsLkgzx/Kke+NedsWdsu+uotsPzIA5P7k6BxypMUhy
J+Dk9uUXIbsO09QpqXoFavU4dDC6EaPPKmi2osGpyoK+aZ2eSiwQdwafY4zjSavrFGaXjM/rxBi3
VrjArjAR+0QcUj7RWK2LKSs626ZkJ2O8MFUb/9qTdcED5ROysSybxjhBkXxvxG4PMihHD8JgdVO8
TYDo7VX3fSyDApUQqPiYn+niW0pFFgI5uxqXQlEKmVlirDXfm7LbSWlHeWvMdbikJedaSHoHpvsZ
dicHjGurdOvMMV3jKMWOaTOUGFPv8hmm8NzgcGJh0yX1DAurDfbgrW7x2iiSX2Gi6U/2msD7z70s
klpIDjYKVaybiRl+Gn1rsjuj/vfy97fThCfM4FORyBHqysreloqd71dfcjFl0IbRYKCh/Kjb8Q4c
eh8hDD+HDD5sIpphqKsltMpDzNdmleDhj0Vyx5+zl+KZRHXyEgfb4NAjE+rQyBVsG0tyxInH6HaU
lXAmCIgyOGdCaIxmMgboVA3NLo6RAZtQN92bHwIPjY33Qrnvm65kVMasgy6U0EV6ygzHpBqGt9fq
9H3OxMu6XiQF8VZ3iVWMnLWn+UWqvzfUq5wSw9l1lISGCD8FGBjLtlljUGeJUccHY3gi7Hv7NX7S
h/2QMyQyMlE1WgP6sJ4DRjuSX1X7CB0HETnVYTvwialr/+0NdxPOa9+bZQ2l9BGgNBSu7JRwn5Fz
361Bcb3+nPGofI1Dkt77NhieRHMmPo5KvoYS1JwO1eTWqCCMfcxaTq5nB6EHV9hHFBH5NjKdJHL2
PkkpiCYMRLGF6ksbASmUz5e3jq3WW3z/LYDvPB5CGWMaM6xmbSy2Iqe+EV432vdGbBy5+7tTxXcf
j0WZ5HEDWWv3ok1fY8p/IRaL7zaWhwZvjQXfX/rruLwTqUqcbfA5rRV3Fw5doUpKic3orWMmMjaY
fHYubwelAvv/2UEaJDOeBGZh4hK5cxra5exelkApwWHCEueqpURQwoiQupKdFAOnJtm7LIRSg8MD
XVwRwx0gROt2lnlTUmlN6vscBgyilGGUNjuIPTqoPmtUUpj6PnfQwzGRRyRzkBNePMF4Gsz7y+tD
bQJ3rIVG10wVJH6uPsngE7Xs2LwqcuKu3E7Wn5CSbxuOKzVOxNdVcgYvvWNFY5nTetEdK9AVyMp0
Uh6XHNDHNDJKE1pJtwYGwz+pSEnFfgKCYjAEFyCS/Jjf9vtA8u3EcxrX48iunR4M4nWn2EL48/JG
vfNKPongznw9TWqkN7DkJnZeyVd8w4uuLeSyNYeeXErYhcLs8uz4Fyg7FtcMCuWC0jmdJhR2XpuH
PswInNmGfVM1ZV1VLJ1nehWWVkQDFYP9obHF8EeCSKgcXqnpZ5EaSv+OWZxkcUoNqp6JFkusIZCt
oXix9Flhs+pW1yMmLWb+x6ziJI9HOBNDWDoZznZei6M9WivmDYgfuspOMjiAy9OmqQWWo0qM7rAW
6xGvTWKL2Cfe3swnERzGKZjNoOjsNlszbZ9OLRrb9EdDQcQBc5k+ZOUnWRzeNWHTlQrzqQZnCkHL
r3rzLvQr/Hk1c2qHKNU4+JtT1UwmZhFZ+Dkf71Bt3tTHQSP2iDI8vnG4b/ReMUSG4scC44Uwa8BX
2XizDpRqbWDcUZRJ77xcfy8j30IcDjOIGgZYXvSt+2bAzJ+qCUTYk59+avZwS3YlNTfyndD1SSQX
A8jA+VeoLXTsskfF+qdPRTupvGzc5+Ez+O69VUOLO9U8sH09noRyoNgIqyRULfQc8kNcXnUjYY/U
9znEUMusFLGSCLBm15p8Ww+3l+19G2ZPv59DiGbSxDlhi1YomT/Pib1iGIUWPV6WQmnBTsEZmKt5
0tRiCimTdBtpD9JEOBGkfXMI0WYLxr1GEBB+TZ+QgQGdxnSnBMVe9XPc7wqRJiFOrcWBhFKlUZXL
EFcJo9MP95b4IM6Y3ZG5l9ftnWjJaXs4eBDD7n9oxAoAVAeVLaBvQ3dR65l2f1Pel04eUCXVxNl9
01EM3pZsmhZcvROGoaO5U9vlrrlXnwa/ue7Y645O2102wzd9xX1fh4OiY0Eb8NIuen4Lh+brokkE
DlJiOIhoFTMTtRhirGS5xsX4qMr9Y6NSUMR25f376k1TcWOEXVuLWMCwsm7VXA3AQ3Af14bdh/PN
LKcHcUU9pVQR1+TlU/amqzg2ennRNWg3qj+k9CCvBBZtUZwijPafNRr8zB+10YdRxuXopnvz0B2z
QL2VnNYW7dKhThilC4cYfaVnXatjCdtYsI06sfuYwCTKFjjI6LuqKKRXTCoOabkzhaM4ETnvbZfZ
kCzJ1EGH/KZDtdfmJhbb+DVkHJRud0yC4cW0VV/c5eRUhk2FTsL4agKhaaw6XBB3MfThrkzGayVT
v7eSSmESOyRvrPtMDve26RWtTcsQSjWa3SweEgrwJkw3La+0QPIwK4k4tJtgeyaPO7RSJUdsHeFg
ypojSbPdl4pv9A9i+KH2IkMDIZZmSTq4fP+8phRJNgthZfXP96xZKjnAZ3aUYMVUVrRk+yT/3vZK
nuRx14gYK8aESwPdBLi19E8YQLwX7zoXtfegKQnIQqFtAzmJ4y6TcZYlcBlCvdGyw+BXfTfG14RP
xhGjEV1rcjC7xv3Y9v2WyofV9FLKzBxcDmivdNPmZcVkni7+VhhExd92MPS0eXxIDU3TymCBcRmO
e2IiH5nslCv1gFwuElBJoH0tkBTyWrShyw/EJb2JVWeSOQNVVC0a1xmSexfMtI5k548iqmm8dXEs
rGwf5EE/7P9SKOd4IvYGprgZ1ey/OGSbIAvGAwgjQU3POH61/Ux4itu+yJmabBnOnLhkShZMJ2DW
+qzd5q8hDRZr7jK/cUX/lX31C5Va3L5yzoQymz4TKi5qp4cDhIoBG5M87+Q9C6fXzkeDNmeyuDun
QUOHiu4UhtZmoDvdMQaZEzoEUGhe+WUgfbm8hcRxlDm00fRynlYJ4tI69iNTcDGq3Cui+GN4fTqA
HMpMndUknQD81L92Hos5FEGlOZPPXn7p0Xq6rBV1GDiQMaNlkaseG9bFhwwDUBMCpNmqvL19fmvD
R/LyGlys4YJVK7JHK7tGQAX3nWib6ZM8fv8rVRTuousw4qhdc6iiaUGoeHAXL39/+9VyMjg+aBeF
qyT2HQS036NvLIcSeYKjja5uGwfQh/kyMWaY2BuFw4x5kApUT2DtLLWzlbm0RyrvwHb30u6wX3B2
XBVDX8V5Aiol3fXQOq1+X5j7pPoGxuGmeOmGxL68hNu+wckaOHjIzSTC5HGsYJ2ljqw7qd45UnWl
klNAKEEcNtSJFIYV6/bCgGbUNoBbCVWT/a5EKl7yEoyJ1/3xWSA76qkd4zACAyEkIRGh3yAeQ+NW
EXaX14/6PocNg95qsVHg+1N218xXvUyY+DbGoYVe1NhgPr6TsSxAzBj3YekOyN3ZBV6Pa5c9S0r/
6bIe26hwksNtT2/WrQZ+RkB3U47+UKmOMolujuIxOAOgvGwG77LAd9yNk0RuZ1arXzuwEiG0el18
q109SHZTwEZND7Ut3/7i8QQu0Vlfakm5LTO7uMFBhuBmvU3Luwok3rFPKMe+8fYYn5TjQBzwkA1q
DxngKlYPvwYdxo/ynXKsWzAkz16OIQyp039XPjCIwbSM35L5QKUYjREgHpJL81kdr1qqP27b4E/f
5zBdm8LaqiMY5IzuoLB6UsQPnaiTAM4ZLK1RVEF3Wbplpzh590/RU7Eu9oULm8OzGna9YqFlAhJU
2Fzuhl/gg7nGvQSScEzk7giEfeeSOinEQTrWquzEBjsiYKbhrwll+rVqswbhzM8dKnJMbRCH6HKa
dIXAxKWDl5j7rgku2zZh2jyl4SD2Y9kn8IbCaLZlEcXFoIwPW+R7UPN7Fc1UCGCzzvjMoDmcqFsh
0jD1o0QwbfLYpL/+avKtA13WTy0chwvaVJVN18AslOihjlHwSVXibpd7nqnCoUI3FJ3ejtga/SgH
zaclfp2VXAT63nD03JG/V/v/z/v/MuChbfxPn6KCz7JmK8TGxZcpcRZhL+V/dU2ZPK1huujVpOZY
u3xOX+pqeTEa5SYda4pukF1D7x9dkLD/qQommccDiP5hDOBvlbsfSXgwRMEW9Y+wlvzeKZNnNRzQ
dmw1Ndup+pMqpHbZfr18irZjxGcSOFSYDHOeBwZCcqBObld6Ehg7GcfWKAXG5LImko9GuP6DIswi
+nP5sqmV5kWzSjdZC8ORx/A60/vYyYr4C6EeuwYubRTnT8ytgEr2AupNDmoU/SEI98axwYTfxKVK
aTbPrSnLGPapgK1M45zyCUXAKE4DIK3dTkRuszLKD0H4mQhus4a5tDQDfJOouRSd/K5Ej1jjavdW
wCoR2GA7YvUolbh9srq6wmpDXvtiMY4eJhCTDtikWLyl+8BKbculStI2gf1MSW7L9FoX8x6Viq5p
xJLdriBtL4y7FLOcZrPB42BocBrMj7yozoRy6N4lddJbLOYKhuRjU/W3KLMmAlub8HcmgsN1BUUQ
eLJhMYvauk1A71qW7WNnJc7lTdt8uZ2J4cBdXNtCnyeIYdPhuoD1Z8U7OtFDmAbfoTLkUdUmBRas
xEAR41k3ni6rQawW35AyD4UiDCKsYJQ/zYm/Zp29fGAGgWmdlopvSWkXceq7he3IqmCSbn7MrMRO
cqowZdvzOpPDI4OwhrVa4LmuxXZe2SzQnmJomGE5670QsLymQKwetTvs/2fPdyREltJUoNmsPtSj
n9REDJE4ozoHDKsgFFrJHk2F/FTFkT0PPW6Le1N8tiIMWqgIIKLU4SBBFPuqjlMsIJjAd7Es7nH1
EsdmO8VztkkcAoxC3DcN4zBhPTCgmnQizFnLbStoEMChqg22r90zaRwYiEI9WA17mM3fWbdo6Uqd
01+BDSO3Z4dRbMnKrtn93ZHikKEx4zouNGioNqClHUXbSCN/CDPvspjthsCTbnybylTqWqfFzPhy
RzyI9xVGfHvrNWOQ7SN7PPSLXYICGo3NrUOTyVIbyTexWDFa57QI4jtvfun3jNHYeNYC0S3QN0cN
DiBgyuAcwSiNahAoQ9hq7FvRr4dvWU8ESgnj55mW+thoUTANJOzgxlbRQ5e4lzds05k92y8OLJJI
keB5ISTWxKZrtYabr9/zcvjcDBH1iGLL8cYdOxPF4UZd9Cuy0TD7xZEPaBPwYne0hefXIQs+xX5A
7Q2HGlEjjsZUYG/KVfdqvbdFqzgyPujLy0ftDwccFR4dgrhCTBWad7KEHk2ZTDBSMji4CPvEVDrm
pU+H8B7BAn/8LH8ZIwydZPwAIzhq99KPy2pRq8ehxRCOGGguQa2i7OyxfWys2078/lcyeHYPjJu0
ooldwGFuOUsXg6p9N2Qvl4Vs57tORsfz5IWjpqTqACnxXkUew2ZlRYXT23NrSzeLz2i+Qo9MeBGm
zlN+SEIqJIMMU2/d9lr21t2KOeA7FWSDrMWso0yEsBC++lUyJLXATQxjD4+57HUi4SAT5sBzewxa
HkrKjEW0ljsM1nR6c3ITKhhLKcHBg4KqZGUOoUQyK7amoHKzJ5Pnmy/CM2vgUKFLq6YTZCjSIyZa
TLoLPjG7GY5C8jCY/07L1dh8jVTQHFL8fATMmhxOIOQiVxE7UNFiPsay6rVx9kleVm/N6v1fmjyH
F6u2/s+zbZHJ7u/0n4xrS/NG1uEIbuSvsZcHyT+EUObGXgB3k0MMefnvnDU/O9ORHbQRH0M39EGF
vyQ2aLf8gfBotktFT5vJR5ktMW1TtcOaTvlwm2E8s7kMiMmsXlHJlZMkk50uqt+AJ9U0dfeyvtvG
qoGUHDRtksbXKcyNnqb9CMqo0FKCStYPcUEFubcP3UkE511MOka9yiPLK85+Oeym5HmV/ctaUCLY
pp69FBIrKfVQhBYaqCmrr00x2lJOwDy1Uuz/ZzKmpC+acmFNRupDYXqKTETSmWG9NbzTMnGwYelz
EUaMEPDXkzcLlOC1Gpo4VdsH+CSGQ44WcyWkSMFSZXX1Q0QdvrL0Adqlg06lcv0MCy5pxGGFMeW6
lchYsVGqg6h2WGNTpNyb0up3yeJdNgFqeziwqFWUS/QLrKzMDV80+qtKowyZ0oeHhnYeppxZgCxm
97Wc3llKfmXIqquFsp1aHWEQhEZvaguSuI9EEeKi+kcioY2dWDHi0PAFBRgDBCajmGVbTaQdvo79
dR4TZ+adoMFva+NrCjI5r+M8gQ6aHY8YOIQ6tg61Qck+NHarhwIvn5osQorksKBU+2QKNRi48bj6
bBZM4RiO9Ty5K6oB6ZFy1C5xsNCYbdZkr3SQ9e3cXZcxEXCjvs/BggE+S2liZR+q/DQk18Lg/tW5
UTg8kMQEeZoRO2TNn6fuUIvO5e+T+8GhgAwHQetYzVRovGZoKifDoAFHuR89Vho22PozIXHbaT0Z
HQcF6pzHo67DAtJ9dsMYJg1PCSSHURTQTLjvvNRP0jhUKAtdaUcL+v2eJfJDx2ytPWI8h8EmkzbE
qVW5/FOuiaJRd1BOKL9o9aFbW1tQCDeZsDmeTDiec9CY9JBR9y9JDNDWCaOmlOBcgjEaxHiYIaDr
HqbRFa2jXhAuAXGdqhwMgN1LN6QcItD4uF+LF00XnWoKJjAwpleR+iOpqYwktWrs/2cOArj8BLBV
QWIlasN+yXLElPuSuBQoc+P5/MwmmWpBgpTwa/SNZXDHXfy5c5O7FPFxqlr2nVenJVoos9ctk/eG
w2VQO5m1low+tsnDGHDBzvDqfM2pgaiYdXxQcxu2jeO3TN4dnkOw3aQjZOaqbgvRlyG9zvVHAiO2
7/KTEPbAOtssTZdXs2RukGYPPzXcFK/B0tkGW+qx9/Aq/IH3G0YPUQy778RMT4I504+EtZWqCK0E
cjB5srPuW8yIR/NC6FsBrvrU/9BIWmQITiK5o7CIqTkVrN1YL8R/RRmVYfKz1P5LrOi2+Z+kcOYv
LoPYWOwiSfdIwGqg9kWTsWs5xb7pwZpW+TT2UiKZJZ1t4hjFdQ/ae6xlLj/MveoIWkk8zthd8daH
PWnFXY/CDJ4dvLZhJ+mzMRwH4VodroUQvQYaXoMj4ZxTCnF3Zd+OQ2xhCqmrGM+x8NJT7yT2ay9p
w92Ms9ALRZ3CEooS8zmV72LmNs2LkZBzmqhl4y5FSZLldGIdcIy4r5XtsnNZpW+C6WuYVHGYMN83
vFo941N8UD90ef23YxZfoGFMlhBHGnQ0MFk6OkoRYRGX4cniqzPkuhurecD3h3UPdm5bHfeqERNe
02VDwKjlPy17BUEQCyEBg9CaVd1iZitxWi9bgsXXZEyqNaAMEVqMvrI3HtFC9UoPkwSmmzhxDqIW
4YBJGe5lsZRUpvbZgS1r0HSoBlC3HrSd1oEHGXPfkU522ppqVqRWkMMGpKWEJaygYBo/GOrXXiES
Gu9cxCc745AhXquuRfIYJn5Q49eh6Yw3Ki3cyc3/H1PW3vGjT/J4bFjUsBFY0/RyqHKbDX5J/lVu
GG9ptWe1dtU/l/dq24E6yeOwQijEcY7YRZXuNZ9RpLYeS8FTLga1TxxSVLkpSIMKk1im3NbGb0VD
mDoh4DX6dmZz3Rgr/SBAgMJiD1rqlf0Hht6eXbDWa9vImYhm7DDQnrGqgCQmWLJ9aVmeqPxrKsT1
cBlVrVeTPJMzdmuctyW2ROpzkIYMlWVbGZ61tXYTi6k7dc3VmC3E+hFn9tUuz4SG4gieA3ZmrXJ0
auMgGeBULpzE+Jhn+9vgXj2nM0Hl2ihWkUA7y/qW6Dcj5t9F0otiBm1y2wm9HZaTnbeZ3URfJCW4
bOyUkXBoMalSb3QsVBUZfp3tGorygPo+BxZtqJR6ylwwa71Zkit5/VhO8rR4HDpocTa3SBfDad7L
TuxIO0z+ZjzYyNPEByoHT5kEBw1NKzdmUrHbKTkK3VWb3jdJaUsdNd+ZcJYtiQMHWResSu0Yxv5v
3KOFmWr+6Fgt5tIWLnpuSofKQW0Xlv52ly2+RdCY29FoY3bKbhnNfZ/Bjc1Q0oDCXLt3DOTgkfH3
JaKJn9KVj8QvddMK639iZWcI0lvBGfz8RnFYod9kU5EywpHhWbmUctakmXEdabW5U9B6mUvRoVN6
+/LRoi4umXt+KGB9sfAQR8T5ExoSkUNE27HPJqn/KtmmQJJZ+vs+riWzo3gGI3md1FXD2t0bDTTb
ejCKV7p2gwHUSJWSvM3EuZY53NBkKzYRb2IGaqje8K1zEq9T4QewlouysPuHluycJS5mmceSOZ4r
nYWh1YC9/809a54rfIo2ktw3DlI6a46qboac1m1yu9+zkdDKwxoMcN5bR/wcepcNhdo4DlVWUa3T
zICdyGiwD4cnI/REfV9ku5Es7mHu8yUb4XClbisJld2v2zZ5howZLeiVcRC2q/YIGM0O5eQQFzcf
ys+iKMu6Hku5Lqqn1JZrKdMhjjDseMZUd60CFcPydy8IPrpvSGZhhOwpGZWxLRbfpJxwgIlLgA/t
C1lU1hHS9W7f7ZVhX2U3WfxtoEZkUGjMdwk24A+f4hHHuUxs9ec62rWfeKjyvx4Q0J9vKhl3nIY8
gvHjsjVu9/qergGe8ksrTFRb9FhAdsy0qx6Daie3RbVX4lKQtYkilqwpqqqLpqxxJ61Is3ZQWN9b
Ut+UiW8phAu3/VY5E8AdLQ3d2ZllsX5BzLuOdtKu34U7BlGtQ5O/bQPHmTTudE2D+r9SrOmw+tlu
3VmoxNcC0wYzG2rlqAt78x47ieOLeGtNCYH5LEPSD86q/x9p17Vct65Dv0gzKlThq9pubrHjJM6L
JlW9d339XXTOydahlc0be/zoGWEDRCMILOzaqrIHWdArKiLC1QvrQcGmGSxnxhKiL2l0mICbJz1e
1jiBFvCNvHmL5oowQmejXHhlfqsN7y9/X8QCF4crrVKmIAMLMT0p3U2ZX8W9IIkRscD+v4q9w5CN
GmFSkpdbI94N2e5tLDAWV9+XjDZOygbfDy3rLrUmL6yLXdMPgpRFxAYXYbXCmkKTIWEQ8lEzTr35
dJkN0fd5ew/7IlcbfD9fyl3RRgediNaQiUhwFo8l0gqp2YQw5jIN5aFI33jSnI0n6YxsPQYLYU3c
URrcIW78y1IS6CvfgUszM46tBSw0wa0kHxXFSdO3WTXfZdvSuZASZnJxT2+tOgc8tn7K1cm7zInI
I/INtqWcSYGJVi2kiaM3HExcZpEjyp8wnGtHXvFDtFRHJDrO1HEXHBIJZWu3BX55eyMPjvG6PX5n
t8ujwSu01oArCg3o3PwLg5aW78qr0e0whykepxFKkLP8sGpzLWL6Fnxml4j4yLDuGTgNA7MeMf37
xhPjXECEzscqNSBBGc80ssd6fPV74rZue8iO2U7UaLl9YDoFTJYG/Gz+HtFkXYl3XSSkcv+IBQ9F
HtmW6CljM2GjZxocS2UYGbIkQYQ1ZkytyUknbMfQfaMRJIbbN9kVIc69SYFczBWrHGq3i48h3WVf
nYAADqAU2X7oT6J77LarO/PFuToMH+FFlPWXadNc2Z0xf82pcO5488aw4onzd71eTgMmnZkFo5Hl
F6Zf7XY/Z5c9bIleCQXqwN8XSgI0MKMEtbK8MeKbMbmSRlFOyDKWF3egM0f8BaFGqMZ77zNHbHma
5i4n9ZAfnuF6BMFCxA4T7ipsK6mZdhHD4ZgpEALcrv6aigCXNm9YK244jyfrUzAaBNykS2+bJLeX
xNdH04nCvRY/KtW9wD+IpMeUcsUSytb/gGVFqLcBZWkveVALdOzJJ9HlUaDfGu/6ZomUFauQy2Hk
dIBcNC33MjcCz8D3AFVSKAPgnIULNElI/d2o3Rvaj1F9vExGpAacXyBBgVSdbSA2TN2XltTX2se4
E+iayPtonDtQxn4hBdu/al2jTb55z6BRjEON3UlyiRtI4oW+aNhTdEKcc8BcXNsnJUhGvebopo5O
R4G1CijwXT/qogSLpuGErIjuzK5ys/lth8P3/CxjkUw565eJu3sy7wz6RRKBtwvUjHBuoImHrE3Z
5t/eegjUJ0vxkxq7eSRB/BGoGd/50xVzqzQ61Cw3Tnq9q8Jrfdi/SZMJO66V9TfKUksT2/7QVO/o
/DXEjJ3yRi4YlysSijyZVp6CxNheBcMBL9my5V/mQqRUXEJgGIR0A9tNby6nQL+vRbPkooPg7H1O
0j6KZxxEQ+51az+xpMayL/Ow3aF0dvyEM/dlkaygGsHEfMT1X3ZMf34MPcOVHudPaNivbhjgnRDh
VyQ6zuIHtMcRSwNrrDhEjoqb+YGL7ONXdRQkH1NhHZ2Zx4WAzSNqVuhqrWsDNLtPSEEajEXT+w4l
Zq+4Ua7lvWijsIBFfi/n3LRkGisIVlnulPg2CHaCkxMR4NxBVwM3XWbhIIntX8OqiQuMndPkUAwU
Y52Uoz1dJilQSB7cQNESK86fm76UzlmanYwJmT58Tf/JWSF1xvbKcGmdlXg+gtza+ibW74W+Z7sw
uSLAeYaiJIEuMbOqvQBD2JjJml2CEd/xEB3pq8YqV8Q4HzHEUWYoGdzQBPQEbI7orvt+R4MfbzsY
zlMEZtPFMnt+DcJrmn6ahtLTDFG/u0jfOE8RBurcjqwRuc0+VsHHQBMEhT9UWX9fRHTOKbTW0GSE
tYJ3iGpHPMLabFypwuCwq6KZUNRMI+CHr3sqRdcoKeNHx54j49gOIgNlUr/gcHj0AnUwl8XKwQ9S
NbxP6N/ym+cuSQ9NfZoT9HZ0D7yTySu82Bet8hTkCnwxdAiUMRoXMDcN5pdUr+7bupNsAz0BvdYI
GBW4BYO7O2BIVFcNljGWSH8Hcpvkgf26fqSzIRmcW5CnJgYODhgyGqyUqftPSywJ+BDJjHMM00CW
eklAoi9LJyFfkuWrrKv2lH29bK0iD2RwTqE1hlrqWf3SSlrrXjXyySOm8uEZgMda+r2KPNht2dIq
bcbSxXCuv8Q92v8FP0MQEA2mvytPGxmFOXasswfQzwVWY4TvAjc7VY2tPsPslx8v09tWEwrcUyJb
hPJIZznDzDGrjnWUqX6Fx8I06P0U6DFvI8MpCsXKQ5TqQcZcDMcqldNomLtW717nrc7scNqiALc6
tJSedQAas83iCPUmB8vGWEXtFU3IKjENS5Etk2gq9tBzOjMPCVFzQP84Xbdb6qPVsKnGT5dFxzz4
fxwWR4NXiGqKw2Aq0cNtYkuP3rc+Vh8hkWiJLdezM9HajiKhGr4oBXBU2a9aqWFf973RKaA6HxWf
bbxfWEcecOjFDc8vVPCZFNFVDVr4cv1hpOIRb5zYmHmxs7SHPLyJRC3ILyutHA1O/9RYDWq8E1Gn
cvMZMC+VH9w1J7VzZrQZyPvgJhXY1csbO0eR08TMmpI2S3PqNK4SevkHxWflZPUOVbwGQK1OtCd7
UYX8RfDkaHLqGOrKMOA+ikjWWP5cKx+w2vnzZW18mQ9wNDh1LMs0mYIOfM1H68g295Dv4RW51Y8M
vzmgAnfIvvZS+c+6walhlQWpaqigZqLVhVQ3ZXmFQW0nKT06vLvMmYgUl+gQvQyQR6dQEfNxpJ5k
FXYSK7ZZeB123LyJFt+N1cVdOEUF2EqtB6P+EPaVMw0AVTcAgvG3mft/z4vvwNLVJK9QOaKYE8rp
XW0a8WNUaN8v8yNQPL7rajBiklkRiIx55vRFdUvNSRCft0mYSDY0k2JDBnNYK4eUjnRZ2gEiiwuv
0nJbVTJBjBJRYJF5RSEaermkzGLDOXNTFbB0gXD9wSYNilu0oqnmy/UHVFXzWasi6mRXwTuG9Blc
mddPT9ia5P4M/b+uuOPssegF21FUQGC/wL1LibIsZSNh4j88VGQ3pu+7vw7szyQwZo+eNPpy1J6G
6Yznl4Q6hvy+X+wxkexB+v732gXsmd80uIPpMRITBwMss2w1u1BNuyePlylshaA1BS5ZngOTjksF
LuJE86QiRw4YOK0k2gS16TzXdJh6rFRsGharpzHosAmSGZNniZs76sHcsdtGLSi2benamhgXgRQj
jXVjiakzmES+KqPoaBbVJKhMi4hwIWeUZk0JQpzNmGFF6SkUYcmKToYLN4PRlSnpIbGlQwm6VyJ9
N7b6lZUDfPCyDmxzYqGSDaDIl1OB6tLHdFbASW+q13WqI61Kyy+Xabws7D2by28i/BhgVxAN28bg
KDGhhzfz2pmAq38wPethwVJfjFl8naHeAs62ZXgmyrnOTp9bs2P205d3c3uLFsSwEpTyt5JUUz6T
4Ey0i/M+M2SQMC2bhrkz9IOrlViTqT0sykEV4m0KDou/tqhZ2damBbUoJc/KUC+M01dEgzVH7Bes
TNUEQpUSZogGpOrsWcI+zvBwWRlEx8LZ55TmmYWmMupI3U1aXQ/EVg1BbfAPDud8Lpx5dmlcWVoA
ObWeguFFTI0D0+4Z6Cg6xp0tQpYW0uPMdTKNyRoIeOpcxUcDql991e5rTA+xF9gicS9LUEiOSw+N
IlumnKndv+SGAOz9wsZdRvuvYcuY9SqqrCgKMpAXLY1TW0aYqUD0bs3TYr4f1J2mPlxmaVOxVyQ4
jqqIJCUZQGLU03cBrT/oQytwB+zM+Zx6zQWX6FZ90NcKBQllrrF9bm8a7zB7b4+laHacfegCIb6W
p6kRUHhMEDIygAtWbj8tdpx6dPmik49Sn9uBqPVp85634o2v7iWtmVi0ZSeEMnLB9D3y5e9gzsVY
987U7Ea0iG5bBxWdoBhkyi+7XBA2FlTaEGa7T4PLeihqxW/9ATsrql28uMLVgZtuY0WPM+k8jhuT
MpMmu8nF3gA/eAof8/FZ7zX0KdUKOr2JCCbmD5I9s8lZNgFsKe0lkP3X1IyDBYx6y2aYaZkzCDyX
iEvODuKwy4eASTWN2lNclwc9xT680NxdNjcRGc4WsNGitBITXC3VdYWtRwaA51BYuUxk26Z/i45v
fAnQcD0qM4gUJfUHZfhiBr0g/opIcCF+NhZjKQk7HexNwSy0M4kc02ZBwzzrHd8aP/fLXOchTqTI
nPA+3bNFOsXstKP9rxaQ0I4/XhadyLr4TvlEA67sFIExhaFcs/U9BtoF7Azl0BLor6IhMIE+8P3x
sbYMes7S2SDs7sa8vqbAjsdEvneZLWYsLz3jWSPYz1glF+WCEDMytSP6KYz2GrnOrAcz2kuZKOHU
NilZFm6chLys70qxFY46ragTHYDM4GV+7sxPtbs4DIYrc9KvlxnblB8Co67LVFVMlbMnmqFrzQKK
tiMbJ6pgRXrsNIFwQIlp8wvxnanwBpWNSpksMsqurPN0vEncyQZmFS5R0p2oT2kzWK5IcYalLBZm
ThrUQaPWays/mYCQi/qaIfKvmwa8osMl0G2sDH3SQnDDiIVOc5XsrdgY/nqgkiUwKypMW1Z6N6At
eLRUMPAcHoFdkCne8g7zQX6MPSOq6b9JG3hraqWsjwMVTGW9rfTfFwO4AqIChEhwnCkFhdkvASvB
G2G3S5cCk0fT/m1scBFXrjBQE+ggEfePBQZRwUNkCO7Rmx5hdTLs/6uTUSad0JZV+aN2Ny0Rmq2e
MvnJHB7L4cfbuOEiKx5hyrQYwU0qO1p0q+ZOOd+/jQTvBeZWpQDUh8CqO6O/1q2HUBU4tk271AzZ
0GSAHll8XOgzLYmJPsJe1M4zi8EOwvgYhDtF1MS8nfisKDEFXJ1MobZ6PQGAw0l/knfPe90xVRfs
8xIhqPs/Jo02FXpFj1NoIKBKCh6KcbW1TmrzKdEEN4xNF00M7KKnmq6gmvpffox2oVk742KrTZmn
6JZPML5X1N1rbH9FhlOzNkTBtjChZhLGK8fvSfhOFe3Q2tSBFQlOzRol78y4B4mhXA5D29yGRXGX
jcSuOhEQ43YecqbF9yqiJC1nBQEtct25bEI1cPvRxrruA9mHvmjFwnaytSLHhR2K6sagMiOdfNaf
kPkTen+dGMPvGoYDuh/9aRE4oJfv3yw2rEhyEQgP7VVcJyDJapOAiHUWrN6TAYeFyqTAoQppcXEo
mZXJUivQ+lWWCL1WQha5OKxK0Ej2K7zRijHOgDV96pueEUPHj13JjUNiT6ICr7rtJlZUOLOtm5w0
TQkqDALrV+tccaq8X4lW4IiOa9NLrMhxMWk05zYj7EGzTLHM0sJlN58Ol+XGzOdFlrUiwTmKrsbs
xiDBUVRW4yxwEFabe8WgOJnW7a1swTLIroDf1XXBgW1XSVeUOd/RZH0/pgEot97sTQfl1HU2ecpO
bDo2/dTsAg/PDEL4aZFIOXdSaZi9Iwqo9kf9VsNCotzRQ3t+Kk4MiTz1JfTuCUQs0hq+/VHXszyb
DdB8XjTnp49liPW75k5DS3eP7XnUfVVsPsuW74AMcOvQwgV6WuB5uPO65KEy3ub6dc6TYCQ3rSuW
L+n9p0Ad7bCr7FlYAhaoJ9/3WOhqaMUoSsDguoMG/IV/1u3uLluBQCv4zkdzQTdnzeQ1Y++kelPo
Ar/LrOiClemc35CxKZFMDRMW4qR+Ky24NE1OmRzjRDAXKFQ2zmcA49wI1QykQmQy1o76WPGwbxKG
jEX8bpf8EPl5kew4D5JXfVtSZscZ3VXx+0m6f9vZcH5iScxpLBhDlXpFAuCTtoJcSSgyzidYpJn0
jD3Uj87kYtG5A6DXHawVnalsREoE8yaK+3zJNIonQPlT0KvcxV9cXDjd/EeIKfPZZciy83551f2J
UEs2gLMja/zCt0XuE5LWyNV1nVzP6XiQS1GR7Q/J05kGp3hB2Ka1tYBG6zHwmcwNvWav7NiCJSzw
ETx7/uHMztQ4rYskOtWJBq0Yj9UVw0qWnAF/5o49sMXCsbZteoDKNS1LNzDryOVqpO10bWJxUt7J
lVOhZw/dUrk999gBwlaxFdciFjftakWRc7BZl2sKZZGqI99Mgqaw6jVdPuaKApegTQ3NStqCQun9
mhSNiU3cyWHrYDKhn9i8kqyoMX5XVyz0c2YtNXBieXDXdY7V1HY8fniFr1jR4PxsOspZNLJT0lPH
Cg6p9f7y97eVfEWAU3KDFElcsFYlVpRCyu5O+3CHN73nOqUocRBpAKfjZRgMhsW6sFTjNM93gwgP
kv3YF1FpxQznWfXAsmJ0YeM9V8LjSXMvDXfloriD/vGy1ER8cP41UheUCdCYhNLKF0k/RopgSyeT
wwU++Pwq1dLKDBPwUZDW7oZvWoSyymNlOpolWgwg8gN8ZkXmusD2bfBC98F1sOt3kqfc0Ee2vbzZ
UVcVsCYwGj7LqstgsDLm5godnd2Bn2iDvWSim5pAEfgsC/sKraEwwVTwyO69GBn3J+pWHqKR0zjV
Dus7sJNdNKkuUAs+6VLnOKm1ErxFiXQIJ9nTm5+XFU8kPc4dxBk2d0mshJyg659GX9oOoAImFdxk
nhvfLukf5xQUErThwvS79AD2cMdS1XanAXkycOVDdyLvGQKb5bMJK8NPfbygiN6sRaLkPEXTp8pQ
l/gFU/I5Gz/T0n+bIDlPkWUYS8xYxrLoXwsJiyp+BiK4JBELnJOwgH3b0QBnRcq7SD8S0fofkeXy
WVdqahi2YwQGP3ufQ8kDV7vJTmzyOfeLH6LqjkD3+EfqOAE0UqlDZImR2mrzeVmeOvnT5WMR8sTl
CK0ltdnMzh3PdQwGl3Wa9QUy18VZPNWtdqKQJPAU/MBJVHd1krJkXJZ3tebLxWOCzh/j3WW+RLJj
urJKFTKtVpaWyc4s3welU5oH2r5No/kNmkWxJLH+fLGUrpTAjeKDNgrcqkhW7P8rLlC5NNFqCll1
xW3Zu7Fs2Hrv5v33twmLs31dwUaagr2NNEp93efdoZTUT0ET/rxMRmCfBucCokGhpGGVwyT3S/ND
Kqr1i86cs/8KW+KkhaWHZXVHtNod0hsAqAlcteBIeGCeKOjIZDJ7MZr7Yvgxqfu4dbW/hqtiRdZz
XsVj8wxzK0fPYadtUs8MLSdMVb8lpXP5RAQS46F5aFEESsoeYKj0rp13s/WjFeXTLzHsOFa4K4JW
h12RNBBY52NzboCRisiPOjuW7Plucp4xc9yoRjNjbQqOavuWvJIi5wTGMUz1bAFp2jmAjyiA5RzD
Zwe45hlu57GnbeNG5N9EMmX/X9vspEwSpn2oU9PpttLJlzJ0J526bzs5zjN0mpkZUg0qBXbgaY2r
432uHvzLRES6zvmFuqqzaIlBRKVAH2736fQpbT7Vf79dmamIgV4GNLzLOpE5wx0zNSJFzx61v7Hk
UdtHbnEitnacgaj0Goy+/9LjUbGjQtKCpga9zpeP7JHGKBzrCgk4AIPVvX4n6k5hv/9FdmdghYhh
mpaq8GtL4sZIx469LNDWvAXAmhdJHfa+pH4sFTedKgG4Oryq4/w1mf+KLKcjoTEYfcnqq3XtB9ZP
otpVpAlsjPnsS6xxKrK0hlEEGTs6rbWj4CDl4d6Kdl17u6g7hYpaOkSS5EJIPJlBKlUgV1yxm5N1
6H16RElyd1nxty/pK9FxGlk3sjKUFKIjyMJTr7xOvpL32o49c437JPEuk9u0szM1/vap5NIwyOz2
mcafchpieB6rjqvxEIREQGnTOaH2pGLQQ2WjEv91TjMFXpSm15Cf9oFOVwAtFe5P2va6Kxqc1w3R
rWzmrEVFKuz4A3sJD4/ovtZcIKh/YIux269/vdqUGTQ6VjBZSSmWznHHlVHc3tHVhAEWehOpj1L6
cYgF81HPTuGFpp9pvDikWUF7HmwcLfkA/GMAFFisRfzsKJrO+4MAf3PDFwjqlsyZxrgZHTRjX8ke
23NkPFQfsBTTlVxLGLI2E7MVa9wdAGNBhqYFTHzK02I+9MKLE/vAJdlxajc0WjG0+j8csZpX4Jpe
eADQxS70qSBpFnHD6Z+aj3ODplALfcvj91iNPlh1IzAjEQlmZusYrw3G1LQYmCpi5TpugicSKe5l
n7DtgizZ1GTD1HRD4T1rFyttE+m/tMB8TlySj9qOHpMjdcOPAmqs+PzihDBGYAD4xtSoxXGUyxPJ
k8C00P/HLHbaD0e0ub4OspYZ64oUF5byYqHxnFsWrunfeuUaizZcQzRAt3lAKxqc8OJkSYtyhMJN
y50U3gp3EIu+z8WhoMBrSDDh+3LrR9bN2Am8jej7nEOrVNoAnggyirA6tA0A5ZW9phP4LCF+wgij
IJJF2CkAmUF6zDq2xbNTM8FbooAPyr95pLHc1hLUKq2V0tN7JfAwkuUKlFe+rLyU81/aQpbOSsEL
c83AXD7pHp7G/4+GlM3wuRIa58esIVK7UjegVkVAbUkeiROakY0hiU+XWRLJjf1/5WAUtdIruATL
ySL9MHTSfdFTgQ/bTDpWvHAWH+hzXGXsaEbzAdDb1th4FjoJug+XOdmOZis6nLkTiS3B1EBHe2Cj
PriAHSxX94oPClY7MEhs+f4yRWbbF1wZ5W1fQztZDIxkjBoC4Wj+HAc/Fr2wzeqkFYJG2e1jwtUF
w+WKqvFVb0LCKdcjxIG5wTieNjvLJKhjbfe4WGcSnCYA8CCagwSTKjSyp28VWtsXG+vLPDwbyre/
7rCBVwpC6B8O7UyVU46+KNRlkhBD2RQHex1lDeEorHzTdmwPknkn3ACymSKs+OTUpIpTFTsBQpTy
r5ZvxpEtTJMPpH+GMxGDFm4b8pk/TkfShSR1leLgQqOyA/2mHB5G/TXKQTHvQ+ARqMyvjxyqupCm
BDIELHts7eNXjbyev897cDlXwq5UEIP04DHWmnd5XNrmMgmeyTcltaLCefDMaqVWn8FFOD7WVWGP
88dE9Iy8aUYrGpz/pmVG5mQAJ7H2TrZ+FIloSHO7kXBFgXPcpI86AA/AJ8zs5T1HlVtySOfIPiAf
b0WYvNvWs6LG2WyV4xUxk0EtAT5qi6UNtRNgGSTadQ7RvgK2G3mNy1sR5My1rptgbiscErV2kX5r
zKXfwHqS22qUvMvedTNsrEhxdhoX6Dum7HLSWLeVfKeOioPbqtq+JgFakeEMNEdZkgYdC+lZf6NI
8H+ahO7ty7yI9I7L4upZmzpqgpdqOE7ZQyJ6HRfZDpfF0SXqVZVde6rO+jGaNaYbi2Y66FGiC6x0
+xnnt7wUfvFjk1hpnCqQV0z84qB69S74jnGk4chKFsOP0BUNiwspco4hIlo1AUQJl8b5EN5gbRh0
vDDtXPJ/vWRL7yv38nExcb0I7CseeTfR91VYorsGz2+saDfs2f37FUv52P1kRYbzFXibaoNmApmS
3gTa3TTvLrNxWesUmfMOGs1mTY9grK0UfyvaGE2PtSiAX9Y8he/W0jHMPQ41aDTW44zrQxC5hshE
hRrAuYJeneg8AUfbCQOPQZAtduRKgC0CSI1TH3IfMDKivITJ/pIKcG6hjdPJmmpYFNh6duTT3vhe
PhI3vKv9gthCgpfdHRC8/puIj62VyjFhPH7A6ygqFwyMge261K7JN2SwrnwyDyL8v+3TMynOjahI
HzguyxqV8gUDck6Punu33PRl5IWiNs8tNbQwFEMMXTF0TKn/lzOro0NjAsgVb4uSPwNBM138v1f0
NQVOP4ZBkids/UFUatLvWUeOapm9kQQnKTp1tZGpIGGMnrY81bIIeFYkJe7855h0ipxrOP/lVu8e
R9Ey+C2ftpYRFyKmup9JpLNTSK5o+xPbBYErdZ+bk22pkV2Pu9B6unwqm4UlSyZ4iSAUXYg8JgbW
yCyLPuISW6PLcsZ2hwkDHMRmXZbjXqTK2/I7E+OcXVJU2RBK4K8x90UC3EdBW7To+5wWt2neB10L
ZpTxZLRPqS54Q9my/7WwOB0GToUcRwW+b+bLQZf7+7ZT7bJs3dI03MsHs2X1a1KcLk9DXCpTBFJx
eQcUBC24UlJBmiAiwWmzbJZNVOa4i1N6PRpOPj6UosizGRXWbHAaTbHHTgEIFEzScMnxOdX2AA6d
9k7vKp68j65bQSlrM7u3FHgxQjQLA8UcyTIb1DpIUSr9heaAbSwaBn3ZOrt5H4nARDZleCbGDxWP
kZXJeQ9i5qB9bpOqtS2Mf6SSIoh17Lj5ULdiil9RMdCZSCX4daKJAk43xsr1djLugC76sR1QPNWN
H5f1b1PVV4xx6dUiFZmaZzg4vX43RndafqLBfVM4l6mIxMdlVzlQsxrZBBUt8truKaa3sSJ6lNzW
wRUrnNdpsjAcURWEDqZ2k/q4f+/rHbnT4O96LKpgaigaC9p0RArG2eFSod981Slvu76PQ5iWUr6f
G8vOs0+XBfcHLT9T4Iw36AtLy1ghTd6xRq1przWYL8WAAbR8lgXHtB0lVvxwNhXHVWcECrxRF7oW
kLanfU3cwXxeq8vawnLFu8zfZQFq/A2GFlKLpUNgL0gfJvU2HAWpAhPPS3v6V3wYB/5vvmOk6aA3
LTK5RZvfqYBrGCRF96IU22x15ZrmpUcaSXBm28p+psmZVNoNAW1a8BRhCJQu3T6k+Q1ttC+XRbdt
uWcynE0lJDJbDW8uTo4uF2m87RV7pPc6/fA2MpxVWWFuhebIuJkfsEPUCYabKfhMZMGtXCQ09v9V
7VsCaoPVM26y4HoITk14PZaCiCHSNSbQNQn5X4FZhqO1Pw3gd14WlcBYNZkL5koPhJAImMDOotj/
REEHmJfsNl7sXpVk/bZVjb+kEIxgan0EiWEbr92PmJkZVEExU+APNL5HRw3jfypoZMfAiwYAJjez
O7FNv0gbp3h3WYCCE3p+jV+dUFVGVVwMYKkf271cFj8jPTEEhySiwXkEAKurtEXqigJtdBiK/H6Q
RdWyP0Si36b5LNYVH2lilWrDbCbAhZWtrYhc9U65aV02ISO+IItY4jzBUEbDXLI6ZzYCJ+a2bt23
HQujv2LHoGYQDCwGDZ1Txje9qIVzW81UwKbhNYUaMo/X0MRmHqQd7GZ0GnQ+tPZ0Mr3lV+PNR1Gh
dtPTrIjx3IyAoZc0ljdKReRGbVE7WdU8DLnpXRabkC3OpxWRmaGnCJR6bIVls2bkoKCXX8dsBBo6
RLGbKe6LUAegcVNWkUEqPHSDrEqTITGEWmu5TcPRKfo7rG+1hxbZ8J5obho/tvJVDrD4y2xuynNF
l8tQenOey4Ri2DyyDnW4H809QOLfRoJLS6wwaYmGQQJHU91g+iSpfq2/JjgQYKxYKnvX4+f05Nxs
p4g1qOvtcdKv8+I1LKy+r3I2NM+YEezR7VXKE94oByfVXEXkPzeznRURzhFYSqXXIUPw0fXUptgT
PYS2av0ssfTFUh+7/v0rjmVFjrMkgO3KdYEhXiccYr+f1as4z47RnImi0KaGrehwdhSaeTQFbKLR
+lxdjV+A8O1abnplHJDX9y6rBvdYPy+oMYiIctlCGmhFPpeQZSYd4/E9CU+xKPnddhArxrh8YVQi
gAqwVmUAPqNFutxVp7GyNYa55I57XXMvn9fms7K1oseZqiQH/4A2ZFeLn91pbiE50x5m9Y5tuE8q
ZzxFh0hQTGFa8MIvrYhyxlvoNNJkAiaV6rav3tW94NFoO9qeCfA9esOSVnXPpj4ad3ABO8+6DRBv
Tdz4yEcgjgv8nYAfvlEvGuVp6NhAg9YeJmBXFuqD4JhEFDhfoc6FaXVsVrD10tqJ9+21+oSRI+i6
4iXH5Vq8WIcp84Uz4lsalADjQDUbeMtnzCeahbNEMnBt85ucKoIcj+n0JVKM+VUyMUsaHuDYzKBV
a7a82Gp+O8dOaH3oRO1tIjFybkMa2koJn93GfBvGn5NS4JdE3+c8RFFVeq8yDyHrfhOcwlDw/T8o
NlrkiQI4eIPPvqd2GYycdQjTh/GLYtcOBVqu1qBo2zjz3nRF04DbWvCbHp9+K0E3Jw1Gux01buxQ
PgXV+5TeBe3hsn5vy+1MhsvAlwAZQxqhVdjqYjdUVF9KZv8yiT941jMNzoRmqo2DFINGhzrG4rKh
veqjsmOrjIOb11U/cUD/HNTzQa50elLbqkJREGOOt2yUod8FLjkwUIHJyzxxqicSIPv/ipwuYx1F
DbhQeCBvak/0NdjT1oodznBKBplnMVjDDIP96egV5cfI/Cg4IZGycdZTmsk8o88RDRLxVXHQ3Nib
bIWiXRzQQX5dMryn5608orUHfwiC58Pigm6ilE1DGhD+dxS/iv14N39PryaP9b5ine31IlpUJaTK
hV450XpMEUOm0YHdBTKfRn5ns5u0hRUz1o20z65Fg9Issr50tWdOuciblrUhFxIclLpjcxPDM6qG
uhfOTQiOkl9YEuVzHSgqeMMwGZrXC5ylHjjVR+NKvpV9na1H153AeRUs5kpP+e0lpFaC2CSgawZH
g97PorWqAjvjF5fQIolm/RmvtPCAwpqKAGS2U8zf56Ny6boZG/1CmU7g5luRayt3WuHO+s1b4dmW
Vc5XAH0EIH8Mq2HwZ89wamAg2p1t2NE+OeqiMr/I7fLPy7TPJx17ydkETX6jOnC7h/Eue8bDKa6N
1yV+Z/lxLqQJsqBXGCzmCJA/e/RYvd9yw4NBbWSzHnVFJbfNHq+1xnG+Y8xSo1ZYRMZQY3bQ8Dhj
xx6WdNwBX2hylg9YGfVVZF7bl7ozl5znwKpqYPMwLUcPiT0ET/rYubXsR2FqG/V7ORI0bwvPkPMa
fauRwWDRpXHj2mFlP8ROj1aYDMcKitc9oZwVlH9ZUxMpkRMd5JQEq+ylOy2YBAm7yPfyj2p6IOeT
xcbVWq85VFdYcuAte8uNce/Rjgx/Qzr89SpZtBOtFIXHw87zKY1rC1xF1KfNlRiDR+Cb+JJZZXYd
lZmlBY8GWlSoHx8xwo8X14OK2mzlBDeiDiZBNOHxeq06yWrCxoZVZUe1QzU9qBEe2rLjJO0sVBiA
oSM6OJalvQxglOgy6tx4XePMjVYNISW7OrK8qgGOm3UgDwbgrjon9kUFtE1vrKuWZSgo/2iEI5ar
sTRiwyO88YKdJJ4RHAfFFyQ9mwytaHC2XE9pGT1DW44MdsGJnADrXYhtPuOFiS7e2/eHFTXOkhe0
MdQDi/9Et1lYrh30vxaOiRQLoDDHNLLfSpK/i6ed0tKRDb0OPlspUu6yzs4qL8bO1MDGkkXLVkSV
tW2HdWaTv5DrdIjbsgDNzsdeGQxuTnvlvnXZSszsWtgbxoLyC51cUWNHvEq+y0iL0ojd+vKf/9b2
+wRLONMDK0Sp2JXpvE1p+Mv5ONJSbRnIYHRQfMXFfvevGKVnibLhV7taBD8vUhseXwdApfNAWFqS
XX2egDIX2rnTPQ+GpS4Vs7fpyVYC5W4bwTKPrcQKAqx8AwBtRzkFh9z5ph37A7vn0lddq1cEubQh
XrDGPgrBH25PAJyrneGj6U2OAuxc9ZTtXnc7XNHjHIumFEo7seLKeGQ7QICS5GohlhRowLgDXOm9
CItAaBCcl8lnOf4fadfVJDfOa3+RqiRR8VWxw+Ro+0XlscfKOevX38PxXreGIze/nd0Xb9VU6TRI
AAQJ4CBO6Lts7S5faFAkfx1Qh0Ns48h3m7ztY5xMleRGRwJIV4JsbLjVedVLm8eOQSt8MKdAw7zZ
9/aWS1o4RuJMPQrNpOV+/NZByuu/3fT+KxhmzYQZFHPTOOE6Oj5r+kVXvBafmjOKWQt/RGGWqpnV
UDAGiNJhkrRSRndy3tpjU++yOXWFqjiO4NFtmt7rTf2LjD6mvL4mNW/gyHYQe/oZLKGRgfzRbFRv
Kzo50wN9G8me4aFxF+2uskPmd1/PezDO2rKURvIiaoFqADDMY6uuYkscKzfjxSfbYd5KLsYzt7U0
V9WCLazfaAkzLyowjlx5oP1SBA8xkYv5T7zRDJt33xUoc4cb27CXshKgaRt7KHW1RuNaLxa7UTgJ
qr9sG/rcVUOTEQ4xflIG98fcoo32rVm396ejYDp5gqY63Q9tvNbiSBAsgZcz2JbvhMo4S2XMMM5C
BWpn+J1+qyWLpSc3DaaqndeRbadlnIAYO0/CapT0AUAKxiDu6j5YrEoPXhWiEavLW3PfFg1aKaJh
cbHJz6Y+oxczqcP9MJqfqhEwMacESW0F1dKMM9BDUWjBowDOosid87uSV4W9aRCr7zOOQAqSotFK
GWTScu0WSr43jNnq+46jMhwYlpa+0QYMGs0hRtQfxGE317dy95ks2UkSNm3aqLE6igjd7VTJ7XTa
yXPjdj3Hf2zq4AqEMezZlGsjaSBH2uvIm6pWNk12NV3KXcTRQt6KMdacCRjwI0ZAIsOzFPlZvB/y
e46i0298CCBX0jAvMpWZqJUgYckmb3Joa+ywM34OtgGaZVonm79w8DYP6BUe4zeUVGumLoBMJkHD
Bn1oHV4wo8KrQ/cfNqTQ4nHQ8taR8RpmqJkDBszCFRfEMzovTUFf2PKKcqlLYFfSFBEYQDoYKlt9
SUJV7quOwGVUqSUKrxIubtpFaRyIsOcs4uamrbwT4xHyAFM3lE7EdXtylUN5SLyktU3MXbAbCyX7
lW06vHGJW9IZK0jGSUxB3GGmLk5NLXd0Afww2d0i+YnwqtWyfV48+il2IVdQ7BtMLpbZ2IyAQlNI
gUbfDhf6xG6qysonyVaF3gl1jm/atOmTdOybDBnBZJURuPuyv0iU6968bApH5VIH8WAY19FJld52
IWCM+KdeTl5Dqlu8uVp58ammlJVAVINW98Ilj5pMonGqGuFYRl5T4AVuvF1iHMecS3KXB0BQ3ohC
Tfd/47TftN2VIKy/IGCeI6hts1vpIdXBPI8htLxjY/uOuQJhHERST0Y8JnAQoFCZcOurb/FU8DLf
RE/kl+zM/AEmHANmq6OSMVVmI4ZURYpWSd3DSzFa8H4uDaY/ylYDRgLuvZ23kIzPCBs5C7oe+1W7
wj1N+YDP50K4UpDHr/eUBaF/5rEg8KIowjgNUciVWqmh7xNezH4nfXrMtUQELGMOY/p83m9sHi2n
XfwQYHToec46SFjO18ucWopx+98AmFRxEgVF11KVl2TZCqbJKgWO6+NsksI4iCyP8iUOoYhL8k0w
doQYVqhyntR5GIxrmPtZbZIRm6KKT6bphZViJdFnqPpXPlxhvIOJO90cBdRsx+/pcqNW3ie2wkSb
g25ImBr/4RLXd/UcUP8WmM9Rf6Prn+lSWn2f2YigNoZBocddZFybsjOZN6j3+28iMPsQ6KUQtzn2
oZa/quqtwjvTNs1hJQKzBbEWBUoc4ftFe5k0nSXl3/+bAIxrjslcRSK9uQfinojfy5mnRJuaupKA
cctaq2e4vFKAZRcJE+jwHbHi5mPoVn4IN1YozFVPALVJrlInpVz2brhrwYW+XKk+xvdQojP3/Jpt
u8QVGuOGTbQOp1pG0fzyCnN7/M4aMZlLxnN0yB3AuxlvrMAY/5sVfRoZuJrabf5q9oekzOymdHPe
E99mbHiCYflopTqMFC0EjFR8FZLrRGqcOXsImgsS/zi/fHR1zuwVy0mbC+UcjDFWT6+u5R5lGV1s
dTVcfX5pYhLD2PDu3tuhwUo2xhEgvxpWsgLZmrcp4bFr7Dsr3OP9EmOWApvHlP8X/fhz2Wf7CDGa
odXaDCdAh/dnxZas8jG1M+RkCje8153zy7m9cX/A2Eh7EJU4CCeASZHoCknvq+lzojfWVNwUKUfz
t93RCYs5PNOwG7QEbWt2k0/HLgDBqsHjd9/k+aXXr/9/KWE2S80bqUxVXGZpRalsF460A9YxKR3K
JT47mKmCLNPjxKs02HZUJ1zGlY+5MNd6DdlmqbSUZD/0qRPkX85v1l9U8YTCOPQo0AR1pqohHJfe
omwHiSfYVW5Jt6InO+hl3J1H5IlF/766RID6RJsTcESiDtPtEz8QnSn51Dl7kolx8dVCQDU5QiYx
CtyxzRy1knZa8RkWlLViMD4+VMSuWehLSl/9GKoDmQsrGziVxRsvvuAwQAOFYiog2JUUVpbS0MVK
VhVb763wasTcZ1uzi/v4Fc7eMmdUkNWVVfna3b/dpfewjGw5Rks2sQDYIN6P0jFJd0bBUYSP58h7
COqWV4qQ4PFRLmYqWe3O4m3WH8Gnbc2Ex3Sw8ar8Hog5sLooUMsM051s7VaeLfTe2GC68EwXve65
jdoIdKpwK/A+OqZ3mGySuArVGJzIFPNx8tI7wcqc3JcaW7tI97QcYxEsXuUOD5LxhaRIkZfOKaTR
u1rTXJgNj1qPbsn7k/K9VIwrVEA82QgmIEpkOYTIJVWMKX07Yj5X4T6Pa+szSmjKBiq4VPkDqa8A
hm5pbjXFnrPlUsmaY2OMTj8tnJj5o0eiUp1gGBcoJmEwIncJXZ93soYswFWp+ucl2TiB32MwXk9T
NdSBZrpiq83bC2UGni51sZrGEpG4KfyIB0h3++NWnYRi/Uarj0pWAlDvbOFawdx4wV7A8uKW8Om8
I39b9U5gjLcQo7iRJ9R321087do09tPaOb+AHx+G3q8f4ywUshihQBHkNvGrUnZBz43/d8rhtmp6
Oyle03J/HnJTLSRZlzFfGSx3BmNPahxnYpAqip2qx7k+SlnjlM3EkWvTCa5AGIvCtVkZSAKQTPxV
RfAQx1l6Cnmrt61+KxgmlkhnMNTrPWC0y8XTPQm9h/mFhMODOj/eqxBv4Vh7MvpR0EYCs827xylr
roda2pkxjwxhU+lWMjEmJWZ9t0QdZCrKy1C6KE1eFwxPDsaEkqjMupouWj9fi/J9avqZwDkDN9qp
odcrIRjLydWxLEAjAzOVLMr9hfZ91KOjzkY7Cg4v9NoOJlZojBXhQJDimEpUfakupofkZ+EkTvRS
zXghVDOrwzyr+oWnDrx9Yo5fQar1hYRQB1X41ubXFS89zdkmli5S7U1Tgg3D+QzPYW6l8VUjcrZp
20o1SdWJIoPjhRGhiEe8sNN1kzMkMQ1HMI9L9gsvB+c9znakIv3BYaOGaZTyRMvg5WrVUnw6STFx
Bgs54ayxOpdSzGe2+nAelGrYh4Nihcm4uSkqF5ASUA3Uvxtt4Aj9zwItX1nxqxg48m1rwkk8xtnN
6RQoQorwQW8la0b/psGbuLGtCycExs9VfZfUI42Wi/lGA3FfdDEU7vn14kFQIVdhq7osxjQZgMjN
GzIdG/OmFziJI96W0J+wguiayig7EVuihnfLfJFPgy1EO2O+bEbO5nM1jvFxGmatiHECjTOQ9Gtw
uSgwm1Sw58kTUvghHBGYuZqNnwnsVjrHeD3TLIV0iYCag144VW6FoLaE8fsnNorgP5zgMgjuGKPN
m1AZkKBAsAqjjcYrQ//e1JzagM2dOmGwvmcO83mQBGAstXjQMFJxacmhjl5LE+napNQ+44dWcIyt
GqWiNUtPRcpDZKxKS1rcqD2UDe/WuWmpKyDGUkPFUCM9hk/VGxQQLg75sTiFU9roSe58fbbQ3+8T
zlpuGtYKk7HdPhjKcaohnBQ9hiWqx5YrPrUj/eEfvB3BuBoiGSqqrhnNC0msC2IN0xJvy9qmI3mC
CidueZHc9Q98ys0NmTTVlDVDV0D8g2qA95Yc6IiMY3Cm2CBTj7u7SrwlXArgDZHWGGxr0jiQuexb
YMSzGDWSZSap2Fp9KOnTHergSOcUpjqNVtOZ8WJPqpY+B00SPzflKGHO7DBqgVUvc/KJ0nY6dIGO
ZBGJrqIH573w8myK8yjOxBZ2KIjr9pnX7cR7WoWKNnrvE3eQd2hMbFMTRajDciJ2SL5GuJ628uN5
f7IVRL9DYDZzxCAJo1wgz9vsnGN8EHt0QE4uZb4ZEkduOPfSDeeyxmNTj7GBeR+9BLw5eQZ9YilG
9ijYfe5OE+fA2TD3d0iMX4mFYM6ScCH2UD1IC7I6w9fza8cDYPzJKEjpnGsQJSNPofwEbuXz39+y
s5WqKYzviJW070cT3y/yrzIGPMLjq9za1i1DW4NQIVfHctj2VaarWKUAPfggKgsPMppRyD/0f5k9
cRZt420WxcAn78E2/0UShuXN1Htg4pTnRTaqZX3VVQ80sV7YvDh9cw1FTSGomFOJwdJnFmYct9GS
EZssuhNLWW1FS2LPBY87bCOY1rQVDrOMfS2lOWmBM+elLeg7MJ9cgDGhEz6RZoEDQu2UhudkE4TU
jAPKSnGJjCghaJ4TbTq8XupQ50+7CqqrwZ+P078/wd7hMS6I5F1cBW2M/ap+aMNlr9xNvFLxzU2S
CMHoIjpAh62QNUOl7bEtxF4WMfHyekwdVUsMS9AX3kDITZtdQTGhoT6g1HieoN+oQ63cgIgNChNF
TqTBk4fZorkYTEnPoAxKcyG1e6l7zCb3vG/gycHsCmZEJxoau3AwpPtIuIiV/fnv80RgjoUhk4a5
j/D9DEyt8aUsfEv7f53QgCLLRAPnEY1Z2PxdRqRBrEVAxKOpu+UwHwo1SZ9kvE5xIsxNYcBVYhAJ
Bzemjr33cQjAkk6s4XLavPQ1goSXCYqRlOevN10bZm+Zkgk2S9Fge/tAF2/WYzkSNDQtPwKf7CYr
9ums8Hqf4TjlFRpun90rPMbpLHUWqAEBXq6jf4qyFwQXvadZyhfF63zuQ8umzhGMt1Jx7zBlkTmP
apOEmDzbwXbukXJQXHKMnBTXUWv8MbkNarHml4VX2LAdLoiUXVtDvMVuXdIbmV7L2LogjxQHdCf7
aYFo+uSJuShZ8lDfnVf87U1U/iCyKfpOy4O4bgZ4cnt0aZdRaZsuZdKkJOmZz+Pu2NTNFRwTpXR6
pC9xCrim3qfRXui+D7x0G1Vv5nqAQOgkEROnVGpDIqGHmixhLdpSqHvd0u7rbrpsjdwytA7lAKhj
FzSRUz+1eSgquqaBv1PCXYHKvootSGAs8jCIxJ7A7Br0Tiv/lINDy8u5bS6hKtF6YkOVMX/tPYzZ
V8hkU/mUNEqug76X79W2OpZ5+pm3LDgtSRHxeI77FtvYqofgfU6UFhaHwrwDxij48av4Ndh1oMBz
OvBeYGIWJwrcSNUDcoXJuHoySmqgicBsXSSX7+hEXgwzvJzswU3uaAlk5qcvvOa3za1bgTIuc1JT
RWg7gMoVcc3sQUI1aV14svF43tw27VtTQG5lGCLwGBVRQJM7mV1NbK0LkPe4bxcvLS4k/TjyuOg2
vdcKiTn5STzJILwDkj4e58nvQu+8JNuOYwXAnPpGg2ErilZBDSc3vlocvH3fKkhjq1bzJDupU1zy
SqS2F8+QMUVDVZQPqUQiTZ1YxA2xq+AgiYk1tZVjoivZQGPA8Ou8eNvLd8JizpqiHtVcH4HVoGw+
1y6idH8eYHv96LkiaxIsmY0C2ziI25YGtuCAfhtQsSNXFcocLnuHPhLXR97oyc3zE6yLGsGrCbgX
2ctBEORj1i05Qul4T2uLE89wukMRoDNLRdYgcM9LuLVdazhmCZXYnDtNRcDTgpZ68eoxlF7Kum/u
aolUgTWgtL5x2jysOHwbW1u3xmVszCjTIJJniKnLT0X8bPJKRv6yjiZcMMZBKx8Y3VU5CPWkhmDB
NzpslfJl9pgrE+1wp/M/8ySiy5i/K2L0tKazEYEah5iKm+M+oqLNQQkf29Y/v010OdjjEtcQieoF
gVExdpyoLZmkEXqo4w1pah46vG8NMcerb4NgUiiYUxFRsUejrmEkbzELsj1IFwLZidpu4pWR8SAY
hzcSMisjAcQY1H5TELeNS7dMEk5wvald5CQJs1zROMSNmoZ4MdASlHsPGIFind+QrfhFXyEwB2AV
16FeNxAk2dOiU2M/enSsHY+vha7Hx30/CcIceUjhZEkWQZByMsLFGtFOYVeFHniLbpK7IeDGtpsr
B4MhNDQSP1CXjghXwBJXEFucHDXfxbxuxa08rKavAJjAT53zpJ4xDwUxH3oKFNcArbndey1K8i1l
x7sf8MRhwrCikYS2jyHOXP0cJ08zOQfE5v6gmZz20WK12K6x0Ey7SMsVvOfNV2W0D7PEQZXYGPHY
wDflWOEw6hbVRq/iUgWcwE8Nf+SxU227yxUAo2i9KuvV2AFA+6aaFiUQNfblDyEDIyq9YfAIUTcP
VsxF+2fhVJarvzbrJUtk4Im+ckvZWLSb5AUdaVeal3qZTX6eN9dNv7OCY240pjmriQB7todFssf0
aHaqO4wtx4Ge1waYz/ugn4A2ewioUMV8lSXX4rI46DFp55KDw109Rq3HvOqVkopD53vTmVKlXb3E
uA/S3WqfeTwlvNWj2rm6MwXJ1IpyCC2vjMdk/DYGlv6JmjptrQ/0J6wgjCBSUVoPiJiUVhzejap7
XgN4e0P/vgJAWNpnZQ0AudWtdryU5dZS66sx5byzbe4NaA8QuxlEEQ2NkSTq+iQdQhkO7jrPYEm9
H3kIGhtrObxNK3fy5/OSbe0OCld1NNPgPg31ei9Z0vfiPCsAjKfveUgstbtr0W5xHuQvYp1QGB1o
hRT3TBkoy3VxQckzIsyj1G3z2/JGS6k65/F4QjGrOI+VLE8z4JryupFzy8QLNi8PSn8ye7iuF45V
CSUgiA1gRWojuKZQ7htMGDsvxqZfXWMwkYicjQqJCOQYPILZxcV9t2sd+nJDLRW1qRw4nkjMOdHO
TRROCkSK9lOLdpjCi1DXkipucD+i5wH3B3u+O49JP3luFZmTQ+2mfFwSCYpB6t7Sy/x2HAfZMgUD
jR2trD/MkjzZPfIrPGGpYp9BZtN2mSqIiPOwtvNt+UvDoKhgn44YaCNcNlc0FOPl1rZqOLTVZrIE
BYrakQbDReB2K0q5hZqh3M6KXZNbmkULOApfjDzeYxzVkHNSMoeKFC2hWGJ0tK0VN7X+QAZwKf+c
g8wqNI6Nc2yOze0leLbNJhpkyA2xonKf464h9p9I3Rh4iUaSSDahiYxBECSOa1RiwrBnL+quws7V
e05QtinHCoIxgkQowgVpAjx5yxcm6qySg2h655V+2x2uMBitl+OKzEsNjF61epcyTRX3gqu6oIuk
jSoR/8ltU9tPiKy2qykpkrYAYiQDkd5oTbdD5VD2XXRoceln7rSrjWKVHR0DqGtIgUfIUwU6vqIt
eAZMVfeDaq9EYlR7jpfeQNodrqO3qj0eER3TTRqrfQs6BSfnJHe2nfEKjy7xKgaotAW1uSXwfndn
/R4NkqEwnBYW8IKmrYBjvX7MgdmMUbFIE8DqOnbQz6z1hT3JByPgSLXp8ldCMSdloqpFlhjwD6nW
u3Er+5XC87SbouDpgRANvfoKqwqBXoWJHuPNfBSetcSfK4ypl/a4yHEc0LZVrYAYhRDbWK/MCECt
K+G0pHSo4g1t/lK85BDYIucRStr0rSs8RiHQqlJ3swE8eotXU7uJrOWFlBjOKvnhT1xOLDSsBldJ
aC/jp8oAjBU4oyB1CIMmAcAL47Ebf0rVjTb9e3o6TTMIMi2oqAXZE/uUPZtxlkQVlCODgOVtdJ3b
MyYbYkVFeCnMhu0/U9wAniNRR8+Nhpwls6TtOKIKO0GcbdZ7SXZT6WlSOUfIpsavIJiFU5RY0+o3
yxquW/WuMp7OO/fN82P1fcaijCzuSU3dhDzWLtqLrBKEIvGn7gkrFGp0K2eky7nWjgUWSjwE/gLF
2+U0ngY1LlqlxF3c2tzcLF37D/52BcmcvVkXx6JBXTpV99RdnuPLQQd1YHJleNWrcJHylGE7YsI4
HYmoMl4v2daOQs9U9IQtFDHwW7t/HBUHpVydO32XrdjJX8b/DMn4kKRFFJPQ4iHFL/aL01zXl9pX
Zb9cUYIieScb6Ps9ry+b2TBjJSWj82KoYghPA0iaDTOQlbXTb2Cwsmdv+h4+SG52i7cul1u1tK2n
p8Vl7CCso0ASesBS8nm5tiUnc9LJTv3WmVziaoU1vcbcppPtU3QlLWMefR3PbdsBVr7tXTqJqjnG
+9/9uf9Df9+2zp6EZMykqhpQcxOgZRf6D8o/abqKg/nwtnlQQdzLi3p4a8qYSCJU4VLpCPEj8WpG
GUEf+X34laMv2w7sJBMToIqSIc8gMqQyjb8GJ96lh2a3YJqXGFvfcXXhvYJuPrquFZSJVuOyG5qZ
LqKBXPABZIaOepXpDr26F4+8DCBHOrZUWw2aTlIrKt3imfF1Ud2dX77NaOSkfybzlidrKM2qK2yR
oHVWpXTHLE73ZijeN1HLOWm2A5IVFuNM2rwNUFoDWfR7vId7Ehjag4f0or/4PU9C5ojG85ds9s8M
U6PMTeBF+xTc1BitXeOhpRxt5S1KXTRwC/GS+bz1ZNyIGpR5Wb7Zc9hYgeyb3dWcflMyTuHFX9ZS
M9FgbRJTY3t7BqSG61pHLDJhegAB9TAKwvvErR36MjHvpMTljvHdFu0PJNvmU1eiuQghDrw4PQiN
n9eqbc4Pcx9b51Vy22uccBiVzIwwKAZ6R++KwYoKTOksv3ZCxztnqLZ9PL9PMIw2Bkr7zxvcb8bv
zDFuQn/CiJPOTy65ja3bdnxCY061VuhrYUGuEJVjhk/3S71TEqs7jG9DuNtn5Y4XoPC2i9FEXUpI
QzJYdl13Vp8+p+X3vpltIfx1frv+YmYn0ZgjrFzGrlxQTGZPzc7wRTfCE/qwE7+2XmXY6QMeyi6j
x/OYvNWksq/CPTUHZojkAB64j43qiR3nLvM24OOccrAnl7EMRkIzOCOC/UB3ps5tr0YfYaUvXfWe
rlq0gF5+bqw4twUfMtriS+Dy9nDTFFDVDA4FRaJVDO/lLDo8gCt6gGok3OThqa2idAOTc+fdjkFW
KMxqGrLRylMFFHpRpNTwwUN21HCtAZHGYeI1wG67rhUcs7YmSraFJRUQ8viDI7qZF7/K+98s38lt
6PEeKnhryMQHaZlmyO9COq0hXiehX14Ij0oQup9QyZVUTFTQGo0eCzJgisAi5XNTfzv//U1zPn2f
DQTafCzjpMOqRaZPzK+1dI8R92LAK5/earbVkH7VTBCqmXiyZ7yv1LV6mKEtxlYtSvreIhFiI+cW
OdXRvFwwhynucGxWPL6aTYtewTLeuJDShTQDYOcU/Bbf1X7gnCrbbgp3d9kEMTEax5kNEjAdZpp1
LODkRTejn2IqR+yHF/pttKMM1Pr+35Nr47ngBMjuWGFOBmnSSEFxZGAtw2x1hc+lI+GJxQZwWqdN
itoAhdyXs1vtczyko2Y3dlMbs2F81MG99rvzqrhpUSvBmL1SE8VItTRWbCHFKLW+RpHu/Tjwklab
Cr9CYU5MQVS0Ic9DzOJQFl8WL4mWe03/GPDmm29r3h+9MJlzshcXiWQjcFQdgzDQ4ts3/mfWC7XN
Kt78UMHKOLwRNQ0Y9JpgvTofhYmqdNCDz2wJyB4wX9gQRZHNk+a5Os1Sp8Gnpgc9u9Rzv0k5Z+Km
3wavLZTa1EUd7L7vDyO9jEstSFCF+3s6Q+wm9wrGQu86d3HlnZ44SsixWeqa2VN4hciOPdT7YlIM
DLgGzcCF1O1I5RsYFGR+DcKrjDz/+01aYzF+z+hzqVaQwLQz/UUGWbuJBETAa/TePGpp9wCK6FDP
Sdjy4hHBfCirM13DwC+czAthp9o1nYgSegpnx7bsdA3GnHwFUhypiauqnYp2oVzGmV0UvDfRLetZ
YzBKEQtFUAu0hY2+1rR3BahUw0vjYvTo0I702kws8+H8Rm35hRWiIb5Xw0EbRTPrgVgsV4m6i3p0
jep3Iv45j0N/+Ufl+7NV7GtbnC5pjqYl+vRlHFo/9SUf9Y5H3gV/04Gv5WG8aZtH0ThRnAYlXPDe
nqRbieHRm1x9Q+lvTcFveZbFUQ2Dca6lKaNin7ZONoYfTvumOE4yJ6zkQTB+NRDMLCkTQATFa5n9
6MRLMeTERH9xSac9or9hdQ8we61TUWVJ1274Qg0qAUERRvD8vuBXr7wKws0cx3qzmFA5RD1Aibnq
uFS5mp89yG7mBKPV7WK7dVQf7teSd9Uln52QKylzhkRS34DEFMCdg5Y5GWPSMBnzGkMtMLQ+vx6P
vHcMadv3npaWcR6Yi6MWNX1sHjwQSyaIYJwC0z/tAJUqtYOUR2lFrSW5nR9f63uJ81bEcStssIZO
6IbgSMOCmldtnFpF8XLeunlmx0ZnmTG1U0vdSPAoHooHOrocI0kcEAf8ArH6Jx9DV6rDBmpzXJKk
L7CghbET5H3UeorCSYNwXKPJuJKp0vNMpiY3thd6fcjNX2iCKMLX80vHMWz2Wa0L2rJKqNHRopQK
ydhauyO8tBHP0tiwrJsXk9SYSI1booKcTr5Txj0t319uf4+DTWU7e8xfhkfu+y71fWccv8k4laxK
1CDIsIqqZeLxyS28wFHvQPnRuO2++dY/pxxd5C0o41QUzLaQFrptXfLY1f7Q3c1kd37PuMvJ+A8y
hCmKRLGcIB+/JV5UWS3NrFxSU1bt4pfpv7Vno7fEOY/MsWST8SMC6cGeMwM4W+7N8WKRvpz/Pi+k
MpkIZKzSRuoEAMyH9K7FE01qE7+/CNA3FTs151Dj+GGk/96fON1MCsWkyt+BA1d5opV7qS19o4T/
nS/x89rnlw8jb97jjdGihgN1U315rIqn0XjgLB/9wN+1XWHLbLuokNUKYsHP0/AjdAcU+fuDKzuV
P6j2eTSeNEzYgY7gOJQrgE3Z7M5CdBjHkaPp540JtfHvF0xU2xm0e4Ag+qPZoU3/2xT/RwjGQdRz
JZSLAohlaawSU1HVIbNU5T8dgWhIfC8IEXUjGuiJLw1WYLyC2sA6vxnU5M/tPOMSMNRtTkeFHkiB
CmqIsoxtkaizFdZTcklKMbU6CdfJ86A8DWDcwQJ9LlsaeOpCZsXF9159PA/A8QdoIXq/bgG98iw5
1g3l3D/QT4np2mOFGcCm3/njUbk7D8eRh72i5qEhY9gx0Lr0eiqPE+Hc4XjivGUjVyFuL2Ra2OVY
sPQpegh3Egob5H15UVyJTupx41ueOEwEoZaxZL4F7a3bPk05KvESx7yiQxgNq9+nxIo9XtPcZj71
FBhhwOv7DVPwrkkwb5t6INqPnXlFa2vISke7/BqFG+f3axsNrBpQDNSU62wRj9a1sarQJGTnVXvT
C/bLbbnH1Fons3ll+JtvqZTB4/+xGBPuQCFoJnTvOofeFRKvnnw6ZKSx0NX7qBKrAq0+r2ZjMwhc
gTJmHWVtVhpv98newEiIY6jfaOZ1KoycldxUlRUOY8lFg/GSXY/8UlHv8vJrTjgpzk1Hvvo+Y8dS
LRm9CUYR21R+pCHuxLUX89j6ORhsSrMLRs0MTWxQMx+L2u/ma2XhBHfbEcNJDnYILgi85bym9SyD
h6qxg7RLa0u91Ky3/gW81Nq8h1OeUKwNE0KjVwAW0k2p3QjkQe84e7N9e1oJxdqsWiadQYUaUau7
V1BcCGKh2+BhOIheiFHG8BO8QHLbE64wqUKuPKEUyolRjcCkU5Yw6sRDwa5s0XemyA0d6ed5R8FR
b5Wu8gpNGCZTHGhBIcFE+TTFFPvYO4+wfcVeCcS4B20o9BrNXNQVabd0DHTi6Xfl43hJXzFQ1/Wk
H0on9wTBWr5yoKkOfDj7V9CMkzAqxdAiEWsZPxUXtLNBSyzpW/tWxBIW1ud8/AqPcRaYKZWEze/q
KsOPcYqhRwQVXZonH/U9Rzae/jOOo1v0sm1n6jjuo4fFmfatlTjaVxPcwSDF8IJnnGEcX8iB1Jhb
gRlPSdRKWM5+fFRntHvfiDxXxdFHdspPl0+h0tBAo5Rus+yBGF84y8YDYNwGfn2iRyX8ueLrXwT5
jfr9hxbifoi3n8v0OnnkzSLkGYDGeJEpA13PW7FMP7s6uBoJ5WzcGU7lhpeqH1ZW8j1/kK3I/R/O
5m0LUE0d6QxZltioQ036VBIiEO+R++KivCPQyAXDx/DqGh3F3RzxjJ2HR5d/5U/kWC1yoQKe6NNu
lwnP5JmOh0paRzDuhNjhbCcPj/FfbVyA30R6y9aAkRd5XMrJu2A6RukJe155/rb+nxaT8WTBXOpJ
jvp8WxxkR65/KWl5TISBs4Y8FMZp5caMwZKUDckE/RoIOEALyRsnuW0EJ0FYPyUutSAvEKTuvo3z
UWh5BydV6Y+O9wTAOKehAFFDrwKA1lrkLqV3K20U5t+/9U3U3OcXzpqxNJvSELW6kQCvW64a7Vs5
mGhp5KVQ/xIO/JGKLRpIdWVUxAIoeKyDei8OvTc0LzTWTX+i7t9uOe8wdB/OLKPMOCsRtG6DHADQ
JD8E6QrpaEuX3GhCxYoOslCTY00ctXgrF1oZr5oPYR/kdBXrXSL5Rc9RC9736d9X3++qUe4WgYpT
PsiCPxX+eW/A+z7jDLRJ6IMsxfcXfSfHx1zjfJ/a97ntYOx/MMqsKDt8P83up9iL896SjX0+BNZ5
Oah1nMNhPABA6kVugJMkvSOk9U2QI8tYDweMOroYJAyMlMhe7ZTX87A8I2K8glq1QdZR8abxmGY/
6vpBSx/OQ/zlLDyZEOMYNG2WftPOStdPKL350mcW9dro1LXV1sJ05RhHBZppXh3upX/bJ2Gwl2yA
CFJhM51pXcRGpUG8wWvaHY3O6BG8BC5qqJ3ETQ2LB7mtLydExnwbQ0o1nXpBJcGEnvugvS6aH/X0
k7OmPMGY+CJMpLnAYxBa7b/QNmuySx+Ll6my873siDuUK3yGGQHsOH9WkrHjYmkiIQkRpA1L5Wp6
eZc1KiqqS86j0LYZnGAYc86b1tQb+piPRpBDfEAmEM/P4vGTN64TDmPWXdT3iUgfOhUVYx5av3rB
yDJX9Wm7U3zPU4q/3JRPcIx197M4SFoPrTAu1S/pbtkNiI9CRC20ENE1ndLl6AdPDRm7HjNzaDQT
gCGmSAyWhAnc89ViRY7utqUFamlES46CqYQ7bh5h89l9pSmMuYexhoiQejLFbyAm4sHs2DpoxHj6
H27OHDtgc53VUkpS8H+kXdeS3Dis/SJVKVN6Veo43RM94UVlj9fKOevr7+H43m2Zo23ena198FZN
lU6DBEAQBA5EgLXO4NJJUr5gJaiCH5zALt8QfX6pKuQiHfvWWTZ6N8UqAJvao73k43Pc2LS62txk
t8BMrMDjzT35h2zb3+rDvn5OuR+mIQ1CKe8wzbaFnvxKG0HMfYsUgW+Hx/+6jexbaJmbmaJTCxH3
4zH3xq12I+G+VAPP4Bj9Ryr58+F3kY9xLhiwgVZyAvninYLQsd82noCcNp9SedW9KLps4ChQMIaA
sUO0OZoYmdXiqhkGz2VjuNEserNmOFOLMfWRcMprfSuOJc9d0+9+EhBEzhpIvyTMzmLcdTvqVZ9S
HkSwq4LgoTiVnn8b3ITPI9r4zF+pi8Zs5TZ6vu4FVg93lTJWg6ZLVtjYdRhjkfgFCr8CeT+UT2N5
K/Pe5dcFu0Awx50hkLIYwXdgo33UVo1fmuZmTeXlomaF3HqiVWNfyMOsYlbDCCYBYMpZ3tOOMgEs
DuOeNqnGyJPxrn7rsf8Cj1FLRZqloptB4Drs1cmmZEehN2YWKmthCiYyWPmm4GwZ/eRnRbmsJ3P+
YUJnqUQhtmzS559S1peukQfT5rperFrBQi7m8CsnORmGESC/h7q3W0pKJm55px5PFqo7i9C/VAeS
ywQwhvzYCN86n0ewu36sLgRhTrm2GY2B0NWS39qX3hEsbTtu9V0UWeFpRv0Orzx43REvAJmzrU2N
OsJ4M2TDcMcdf4JgF32Gw7uM1EP3/PuphZfz5qwiO721TqU5aUZAzmC4Gc8md+IVx0sozDt8oUuR
5HdYROk8eiZChWET7KOb8d5MECVIaLkKJJtnWzxQxm9gQgY8LfUb5eTlEa1+Tvpv17V8NQS67BXL
d4TZncipK1QuWbLnvvZE/YFUjeUrnX0daT1/v4BiHEXb6iDppnvUuKINlmDMs8wwWbLYFc70zItd
eUvHuIhJ7Vs0/0GuRN6MyjaX9yGvvHZdzzVF1VXdkE1MO/3TdI2gLUetwnlFO8jwSvC7GVQKLOFb
jZro1I3O9UbbXV/G1bNkAcoYV9bMJJE76EQ1ubWyHTD0yugcvzMtg5dkWfWAFyg2qy3GOZm7ClCY
ieRghs8+qSJraKc3M/5pVIrnKz/yhOfb18+TBSpjaUaclU2SAjVGnePe9JI3WmJTgrI1P4EVEpV5
POexrpkLSMbOhN7XQ0WigYcj2rTnJT4nmx7BauEMXM1cbXBHcPN/asNmveM0HbSE7qC4GWzzbL7Q
ZFnoRLbqGGDePdKWuWlbEOu64nClZOxPrQYhTAvYX3zsj91mRCUBrjiGhddPBFbi/XW4VQNcSMkY
IAnHVuvoms6qqxZHsd6pXyFrWS4kc0ILBEQBLdWUsH6ctYPADaVWT5WFDMzZjEKvfMx7rJgSOKPj
72ktSTk5jQMuAvDhp/v4iTfXjrtLjFNpcvTy6D7WDaMVfzsU9TaNbW0DHguQPEi8kqz18GAhJONQ
9KwFbwrYKm3trIe25oF/FUF3/mu2w+3417T9kme+4BHmrQzPgHIohRCwV99JoFmz4A4zR/k4G0cY
HyLOtCYngEyoI7Za7UUevOvazXGNhPEYdDS9MNd0l/y9Irx34q4fD6FYIDG5nbp9anJu1KvH9GLR
mKC+R2toGpXAK3HaDLs0A2upLX/tkWoBw7gIhIqtgQmltGNe35desSE2cqsoj8H12S2d62vI0zzC
uAgE8WFnDBTtSOn1aC2ldv+OOUh4EvtqFmQhHOMuxmzK80DHGs4PKIL9qHUUbOM43yGv6iHFs+WI
R3Xg0y1lgcd4jxKUqLM8Ay88dm4LirH60O4VmjzzTP41bDWhtEBj/AaazJrchy0jiUuzA6GXFw65
oc99+SaOXY5sPH1knEYPVvOybIBmbuV91FglGpnEGGQi0W50RScFS0vkmTte3QLHrtneH0FHerBs
oTFFcUri20HkmDXn0GIz4amAbGATQqxKEW20ONp+IHtKyE08rt7RL5tlMO4jATGXKYzAUe9ku7I8
cGGEDn3zBqnOgXfD5MWpbLPPgHeyvqLTcYJf9YtOqRY9LQBRNOZQ00cFvKA4g8UrieDEqQbjSuYy
rsHJBVDRDOxiPkfTZtYS12+3VcfrZuJoI9sm35G2CHu6bX7m+OotRuvaofAzl75C3bYIOAzGgyRl
U/q+Qj1I+FRoldUVdyRCgRCvMpfa6hXPYTCeo8CoJIILDOKOMbGb0cr6Z7F5l8PGDru3pPhKSa4u
ojcVY1w0wuYwu94YEemj8EPJvGk8cUvMV41q8X1GE7RGbUY/xPdT2VbN+6pxIt5wtnUVx/wgzA3A
hFncR/68ioHO31BzSoQpbiJCK/PpCOIf5qncKpvkUaVDVCKHV7+y6o0WoIwVl0Ne9EGjwq6ayUp8
4b3txx8cR7t6iCwwmIM/kxS/A7cGAg3FzSpcTnQ79nSn1w6/S/S/FJ0t8JjNEuop6yMBeF0snGI5
3bb+9MMUwleOXOtKcdkw+vdF2quShcJMDODEx3xHmajU1zGwxrvqZUapcb9JN02MuY4WB5a3nIwF
i00SZkaELVM3mpe42QazEHsRFGoTzqxhW/L6stfD+cV6MqY8JZKOyaYAnPaDSweQpM/J8Tfpi2/L
nP6v9YhqgcYEAWLbYBoFJfMLjwa6fLoNJU4jbzrueMi7ccveVn38Ao6JAip9yE0MqkOlqWCi83yX
5E+dFGKUqcN1Uhx9YW8NvqILckAZxxV/Q5rbprf7/Pt/Uw721pDpvebnlBQ2PpZHehGKNvL5/83F
thqwXRaPvUKEaJpuENHT5yrK2jBu/W2xo01YAbckfH3xiCyCewBjd9hBfALG87UNJRFTySkvrTS+
83mVGeu+8G8INgFbhNGsz7ToMiIHpXv6WvkjJmL+rwhs/lWU2qCM6ffl8mdexJaof+kUvABQz7Fw
SNqcSGaWA4AYT0H0FAlfSn8uJGA8OQLLEU9fAKDzQEAvSKf5IQaDZ3AKtAHwHPk/eJ6LQIwnj8o0
HhOC4gfygHmI3yokmYZXvbN6VJEkXs9lS1/X5wse49E1zEYHBTzkowWOqOTcijuyCcD6ym9xWO9m
XKwl48aLcPQThc6dq53uo4ZOes5uMrxoz3Z3JB992LShQ/3S1GrMJPpbDRl3nmLEeIsHQ/S+tjYl
WR63PQbs5RbtVkk8Fdzl7nWntBraLgAZjx73TSfNAnYxEp6ncZ+YoWVou4FwzmOOh1A+eXIZ5UeU
BlBvwvtCEJy80++brOZIw/ESLO12VMxZhvndsIH+JW2POS9N8kkMFXN2wLmDl2vdpLx4fxpxY3Zj
J5YtErh1NdmRGGLie53plpZx+8c/XeEYKEYTWqOVq7zuQCwrowOCakJbH3wPeTr004auEls1N1X3
afkYTEYZhIKoQalAPEq53Z1A35lZcmxpp6zAIxRl6/KRneQ1FK0vKp3bZqgI2NjY2i+QWIh8SCpC
15vhVdZiS6merus5D4Rxv/KcxFUgAKQgpaU0d4l+xLsUL/xbX8CLKIwPDoa60nxQhdjj++COj3T0
ZwI2gzy1ih3dte7As9/PVRsfe3aBZNzwNMSxiPfdxp5MBIDJU9g99RNyCl6b/eqDbSUWTvSvE+MM
Jl3sxVk2C9OoBNnQ2JqmWwO2S545+cjPkSYDwVgaSctUjkyIhdfQd7wXorbur9rNZ5vs6VWL8BMK
vL1jDG4cBjKrChC7OrGENIRQznUd5CEw5hUKRQjCKSAM3VOn3foJb9E+HZHMojFeViazLGgK1G/Q
PqZChZ5xNN9oWSfKhdz/JAwbMNe+kXaxCmHKNr7pUGEpRrwsIGe92Hg5nsLGbOl6Kf6NGW0Jb74d
T8nYEDmtqkqsR6wXqV3yoGZucVIcfzfdCsZJfhEdMHVurq8axw2xk2bDTtLlyQRiDm6LQn2u57PG
G4b+udT3TzUgdF0X5qmk4tiX1CXg3VizpnRfPn7Q8z8JiGBksDR9mzHSz5rfqoevME4z6IxzSDMU
UAvUndeOeabsFu1Wfhw8GXTegUMer68nT0UYN2EMydAIBgUzv5v5big5cQtXRRivEASqihpwrGXj
CiZ4caI9dejJzrDye9o5xDOrz6Ens3yMk2iTPIh6eu7LRH7FhIdtp8R3mTafZT29T33hUc5aWxZQ
ciU0ljj4m4IWVSSvcWd6uZRZ6pQ706DzTrb1cOTvY4YwriWvejVN6PmJWZb+/veFMt/m+UF/r9Ft
LOx477urOwuSSE03JMQE7J1SbCZdDtuGnmuukX5vuXMy1rf2gsBeKYU2i32d1M1HAVbxFrjBJig+
hgPJzrRV76V/nx2ie7tApP57YZixGhhilkIm8U7fIFnzkEGXym+/H8i5F7TV02CBxoQ8VSvlWF3I
J+PCRANI3zNxYUqcwOHVxlIr+COhzAjGxD15nPejnEEwZCpxIvRNZvs94mJZyFunkyL0hA05z1Q4
GqLQvy9WU+5NzN+VIR9RcmxW5OrpwDnk1l3pYg0ZZzbPpe6j6r5BWZa+iWbr494pWOWhcjrw9scW
inCcYZuc2w2vz3T1qFhAM66tG/tKINQAIv1FLjzFeIjIv81JMNvGODdB0kM9DSBdYFS1NWBCnqWR
KuUtIm+jGJdmZiBGHWJIUntSaqePKiqzQsdAukBNwYddOHw+Mx4k466GYi7bsoJkZbed5pPO65b9
nP34c+nYm2aCCYsmBrjRM1byaGE/Gmnc6ChsaJqX9xDARWMcB16xK2OSgNZ7CWiix620QVGgHX9k
83jGvL52GPAoExO80OyYVDWSqmDI6CV3ehDyU8srh+J9n1EHXdERdNFLtB7epN236V8PGv/Ymsvv
Z/behNEG9Yyjqm/ulHwvaM/XY47PFWR/AHwah6rOal6oAgQAOynaflInfUjAu0E25mbYUUZFmVea
v3b6SiKdU0l0DV1UjBsyM1lvgggXrhyefKd80BAqb/kvcvc72/YV17rEY3xP35e+iTAOt+W2vK2N
8pilPC1Yc29LCMb3TKVYxZ0IiAmMWvgnlc5iF3LClrVzaQnCqFqF2ud4MrBuMwgWxuYmQ/19/o2k
sjWbvEdiHhajdgJooRuFRt1+0A5nMk/hKVIq/yYY2tQZDTQPDrXPGy67ZksLAdlb2BAFsZohBraV
QQaf7LTvZR5TIw+C8T152VSgbQJEmYqu1uT7UCfedYvi6AJ7D5v8KEgVmk+YgtGColud9rMtObdj
HggTo6CfZJSDECCqf9s1hlXVN4LBUwLeYtG/L2KSOJrGOhoAUog7I3gi/d31leJ9n3EEilxmsEx8
vwb1dvlQDo/Xv78aFC8VirH8yg+HcEoB0HqdWz/mzgy20xj9of4ZFXwqAn3eoE7evjCOwCzGcIob
IGbyXTG+tLkjyluOVDTUZePTpVSMH2hzqTLE/uNGPLiqTSfDtFtiK3s6BpRbt83bJMYTdJkR1wWB
RPJdKVvjUdm2h3c6gGDw/HfMf+RmFT6TTuFEWsjH1i2RIJMExQRinOcnTUrcXmhvsnB0igK0fn3k
ZfJLIWOOrV6dwtngdJdzdpCtajKGIK8mAasrRZ2ji9u86exGfLi+h1TxrmwhW9I0zUKZNBSkL6Wb
oolvRNLZQRY7ROd149P9uQbFeIq4MJt8DnAmoazJzpuDqr10g2iZc25VIKCOdvn0hUB8uX+M29Dr
vgoD6jZmtXbLpvghtbwYgnM8sTVM86xEoj9g/ZQMfaDRdzG977rQafxdGnPIE3hOhK1jCuJEUoMJ
C9h7oq14qROeo5vETi2yT10fD1r2dd3gyca4kGroumxQsXy6MFiGdJMFe0wQtyW0EHBdydqtGq+M
mNJIMEzq0wBvPVJjU01wy5329Bky2AfoMKmRCeJ3nK77kQsUoxWkmMcOxPuAEndF/G3kUpvyZGFO
kyExK5EMkEWsQc5JH4yJ24Y2KGPu+U5q3UtcpGFOlkTNNBIFACNKZM3la62X1pxzvAQPhNEEAu72
CKOrkK6DJvjkWOc/9a/cmpcawB4mraJXUwFBkirFIIzCmrk3Zt7GMCfIpIcaqenOa1l4IBPGOA0D
WjkjN8XTKQiHvCTD7MI83AeN4gXB+3VzWne1f+8Ue7c14nLOwOWLmBxUXXp56IL3tv0x97vrMKvJ
lcVCspNqh6JNEx/zCeEmJtvs7HYX2soh+Suye9fHUHLwxBqWb+EByxsHzs1g3cdfZGSSY2HTCKJJ
Vxiz14/Npj8oG3Mvc7svOfqoMkdJUwy62NNbTgVtN4Kdge6tTnGuL+Q6CMEBQpAn1VkO3zBDo39J
YzZJAWO6eFsS1VHrkbNi/xBkXGCYJcNY6a5XR8DQ2RKKE3rqa/FC0MMkbgvem/C6R79gMeuGWcy4
yMTAyhQjs2rfvG2izEp12RYr4c7kD85Y97UXQMbXNubo1wF9b0yPMQb3oGCwPijI921otce0i/fd
lje/hycj3dbFXcGcw1AJR0DG/lNdjVZAdpO5meVnUny/riA84RjXO5jpjFQwkITwaRhfOtm9/n2e
AjJeV5OCOBxFfJ9ghFjaom3atyReWM0DYdxukWaFPktUCEVxUoxxmtD5NTa8En3eWjGut+6luU3p
VUFTMLpdkq1B4IRHnH1nKX1brZ7qmkayQW/+yOHIK4KZwkbiCWV0igSRc+9dhZNEDb7OQFJMZwSK
4yHNtRkuqDd7R0Mlh2Ae1Hm0FBOa95X3TekCxuYjGinOppq6dDKe8mhyxyDdhpz1W1WEBQY9PBd2
0/qR0UU5BFKzjSLem/pLSjhrtqoECwjG1YVm3agh5jfYdatZYqhakOgLJrNAYBycPAdihI5yIKBA
Q6t+NOKtyaMqXz3HFxiMT1OGXvRrHxj+cO6Kk5ybKJ3NnKrgzT7j7Qj9+2JHsqQngdgCKGgVTGs4
Kf1sDeL7f1sxxokVetmjBh8gav5LL9/84qz1j9ch1i8uixVjHJnQSyBypLYSVYFH/MAR2smeM32v
ydWxFrrvRt87lT7tyyKz8Bx6K9aZ2yqie/13cEyWMK4uqIfO6AScfqGMWxOqooLqVwXOoE5wwIXB
AePpOuMflHxOjbIEmJIcS+lO6rf/SRg2NzFFUomhtVhTOVHttv9lGJYYvZlTZxUhL6rjaDybiZjn
eBqEAVhEDa0qOWW1auVxaNeYtH1dqtW6q4WnY/MRSocHTdSJYtnIUzBsx+m2rjG5UD6asidWd5Ky
aVUOYz9POsZnRCD80kqalTfL9pfsIhlol5poxVO8uy4c1a9PCZCLGbC9VTomsodqBKCkGbw+u9Gz
75HybQz/qtSfzcBL0nO8B5uZKEk5ax/ewxff+vmelJMFhg9e9Erbfq/JxLgPdLdq6kQdbnocQR9Z
bZCR2Okef373ujiKiVYhzJtUFMaHVEaWoopWqW1zOATRbVc7Aa+WnAfB+AcZT2g65rzVaKJ5Tk3Z
7sW30eelsv/BGV4EYRxDlRhtb4ITyha2M6jFpe0gWPIt5dzUvRKzSCxehLd+wwAz0/8uHXvx1Iiu
h0aApUsslJTT4QBn30MAjm5dHs3Fute7QDFBRN30NZQOwpVlbwt1ewL/Bq9bZt1eLxhMFJGApsbo
C4hToQ9oRtbwGKinIN4OoqsrlmjemB3Y315z8wFOt2vux+ZHgl903ZZ5P4JxGlLRhwmJ8COGCPVK
7YM8tfZQndWWZ8afeSdoEnqxe0y4MY8E/S0lkGKk3jzasTsWDp3sGhwbJz0pdm1noeWfgufrEnLV
hprLIvzow6pIQTdW2300B26sxspBaiRUvqmqYU3IBrllkWS2omUochAJpn3J8mT1esxdAp5WMU7G
LApgDvgl3f8WYJ7RIujb+YHW79O6VYW4vKsyxxmojL8hWomBw3ithbNurSjs7FDMrSbNOXrEE43x
OaTHDJ9EAoxW3qTqWeQVMvPEYLyNHihx1mTQHsXYoUDSMpOdP7xf1xSODOw4BrQcpkORAKMo3+X2
VYzc//Z9xqm0jS4UfYU1UlR7Cr/B9DinGE8AxqOYQm2MAvVaqeJK3c9U0TgAnF1gKfJkc5CFyQdA
PjyrYWIl3aZSOc9Fn5tp/3QUGpVyYa+N35saLBaq1B+EB0pRXW3I/XyP7A7aG359EJF4PDP5B/dE
VPRvKKpKRCr6AnWIVMGsZKAOdu9IAB0PJZ45D0nsgIHTUdBJFJ0ztBMJm69oxQWYcQp6NnRSVarw
flp/I4b+qVd5M+XW9eICwfgAXRtR+hlT45m9Kr1XR47h/EO0ewFgrF+VRp0IPgAmQ0ktQVddoazP
fq+6TTkcRLW/yzF/reoVR9VmjlX9QyByAWdcg1kZshobUMrfg4FTTJCvD7pDR5xknh5wqQXWjeBv
PDZBg/HHEtYTwhbzzTA8thloPIKSJxV1Bp8D0gsK4yxmMR8UQp0RnctKZ3NgrqiOIiLFLfG0z7Fr
3hp+VJgttD/vCm1MCdC6ffGtOYGEx4l/pOhni7f6gU+GsrqEtKFH1UUDo8SYqGMuxFIvI2yZON4F
GdhgyWbqVc6RRLX60wouQBg/EukNqnsUCXohb4qutJUJ8zfIUzRJnjmV2+tWvO61FmhU5MUKCkWO
5pARaAPaK6nTClySWWKO4KZ3h7MA5tKNdju+XoddtewFKuM8skkvu7gHqhB5iR9aUxVyVpG3VYzv
KPLOaHIUF9qT5mXCT8FQnUpsdtfFWK1glBZyMA4k7SohNeuP1aNDuCLXuC1BSKx6mYeugJ8cNKpe
nzVDlQ2Q5smoYWRsS8t7Q+oKqF/lRifNqyjl1CZE24Pk1pviR+1dx1vfpAsccyyHpNGGSQCcWtlm
iAnvscmzX/qJaxIxBqUmY0wG6gPB3e4Qr3wQbOouBsfYhnsetRBPHvr3haoTkpngNcdmFflh8AtH
MXjR5LrSXVaMMSZxrEcS0JC9LG+E2SmLb4n2lWNXvkAwlhMHYRV+RBmF2GEaYH+ISHd/fd/XXzAX
GIzt+GOqlTGNvX9P2yg2c2ZN6Lq5jZ7MGTMBP4aUO+VTc6j8Q8tjXuVtE2NTwpS0koZ5BcjcPQX1
iyo/XRePt0nMuRuJcdz2NNqs0v1YbbLqriB3/wmCjcijOavSlurBINy2kWml0T6oHq5jrN8PL7vE
TkjDRJTK8OnVhc6QT7ZoFMjtfDuBVbXezLymNc6iaYwvIMaQjyHNzUjdcJhEMMOIgmWW+iNHKI5D
YCP1Pk5kaZyAo960zseErVvlpgUtaOwKXPavVaFQV6Ai0pJRhkz/vnAIqV9XSVX49GoPsiWxtJK5
tgJF4vjR9ShlgcPYbCgNYHYnZo3+WdE2X/BAhUll2Qvlrar35YZ351w/lRZ4jP12pqGJvg68/DjK
YMmft8QtjmOKjiao5IHHWUV//icnvoBjDNaXK60mEuCMaXLMRjiPmX7XxdnrbIhfumQRHH+iZODR
j+2qxktcmIidgWMd153ooDzHSMioj0iuGvivthInwhy23LmullSCTxKic0DTJV3BCynjMkQlb+J2
AGoZv+WYoN0VFmjP5SBylUnA/75fh1tdUNM0QJgg6prG5lrDMGqTRiQ0OnoKFdfXjrJ/k/MqVFfV
RFEUg6imoUsGOy2+mLVYwHLiIe2to/MNNoILipBoR2cy+zaPhG5NqAUaO03BQJAZhhrQ5P67IdQo
G8lxKXULhVc8vmbVSyAmSirDMRcy9KPZXXuP2nRL0npLTLlXjzVPtYRhPGKdmUbZ9pCn97JvEWgY
5dsGLEzU+wbOlxpzkHQHEwgqYURZY0x6UstUqyIIVbkTag9BZ+X4jrjLdjnuVbws8moryBKNsWh5
6LNgDiAbrYnJQWipdJ7wXbcku79LwBCSDnbL68/hgjJGRoTQ70IDoIM9uNU96vZ28m1w1M/o+wez
r/DzS5HGQkyWqdkcY7XRfCDOkr/pTWUTJ8T+96a8hGCUsZaiRus67JsKMtw8eK/Vm7n6KU4Zx0Ot
BU1LHEYbjSyIG40uHprK8+KumngkfquH2BKBCdXbfggLpYEkhdu5mpd6/TbYqM5o08tOusk45RBU
oVmXq6hokcVAbQlVHszCkdw0o6HDTOO47hxDzZxMDjaSORyrOnJJwfPwq/fgJR6zgBOo93FcAU97
MDbZNnxFea+jO/RgOXdH0NZspJhb4bu+qBq60URQocsi25RWZ+rchwSL6mNuHsgNlK3vdANmio7o
IEzdJLF5pSyrbhhrqomYF6IRwjgSVaCkxVKFe34o7Av1VyaXW0Ea3LToee1dqzq5gGK8SBUqvSB1
aO+j14gKsyKLv5JNsGneO0dy5S3BSAUeVcmq719AMj4kr5oGA9UAiUKGcjoS6SYVOYpJP/FJMTH7
Eu1qKnj+2UnYamMOJR2Vak+g6oZZG7begQ4Xs4GQJz+mkr7pRtHR4sC97klWW+iVBTDd2UW0GpdJ
bYYmBd7rGzG1+t1wQpEnxkREdvhNfZdmsNWJWz71+tqi0iiE4PiRyKe0w6CllRnkWmurcmG1aKlV
iluteuKIR/0Hu65LFMYAxzofJrxeAmXTv9B3WR8vbIPXfEwZ3/Ji1rVdXKIx3izAsJck01TQ+yWm
LSo4cEDMa5FcOLUj5m2YkgtCR1sa0h1HzDWj0DSMB1JkQ9MMkdFQyR99QWwgZvlSTBY5p4/EQ0UM
pjK32ab8LjrylpdGXw30Fphs5pfkyVSJJTBT1aVzpQJXd8LJ0s+U/SjxeG2Wq/kDTceTBAYDKZjj
ThVqoaljUpNioIubfBM/qNFDL3iKXAGsQcFO2ofb+en3YCn5/vrqrh0aS2DGRNK5EKSAAsv5bdxu
Df9XPJ514RwKvCerVc+9hGL8aJ9FoS+JgKo9dC9/p1dV3Ig1DP9TMYABnFIzp0xmNT6iPltGwpGI
5scvWqyqHsRGL4FACzRWjmnVt9G+37YoWwDVsovHS5u3jatmDyCNSFBTma06EqqhbXvBhE8Zgr0R
NntdjLetIrjX92zVIBYwjN2DPKvrp8LHnolntbwLE84xtHbgaYvvM5aelIGI0jcsGxrx5im2CmEj
tmgb4x09PDno3xfbE7cCxn8pWK7ZGGyQRhyjhjsgbtVHElUxQXmI2EhlnEehtXHs56T9SJfOjmRl
CRiwIxtDPlz1xxcYMPGkqV3w2DyWPuZ63SlwHKZRpyUGmfURLqWjjhsVONXG1LmuCmtbRVSZwC8S
GROmGVVQtEmYKrpVsu9G490Q/BTLXdX9uo6yptdLFFYhAiHv6gIoMehX+ymySqG3ffJ2HWU1PbeE
YfQBhDVapteAoXcoSlQUi5a0+U0/3HGfgdc0g2gg78N2SSZ8xJ/a18XtHGkmdspAzLpT3WKjxm69
pdSOtdV0VuSFvDog+kn2wCa0EkwiEghS2fRBUI+S7INE3A7M4I0I5abJEbVGxb6WdE816ueh7G60
OEYW46Uk2ZazvlQZrsCz+QRBKUsNkRhOcN8dfsk2qltdw5EVV36ZaXTJO7hXxSWirNIqNFVnk4Vi
n5I6TrDC6ga3fXt+Rs9Lv+9d3Zu2xsSxhNXriKHgRiBJSDvJrKULSdZouP90tvpGp+tITnuO9vqj
/AiiKzrzejiENzmvznQ1UFigsvbelEHX1gFQwdMZpVYORQpwbEuVZ97FeJERHq9v4popLvEYrZWM
OQu0GnhTqO3DZqcZ6caveKmaNbeyRGHcShYXBIVTQMmnxB7a9wLV4lH56huv16VZNfklEONZGtRo
hGUBoFaCEdI4K7HDAYQ6iIQ8XncoT0XYehNlVMe6beji+W4YPan735tlYNRsvK0HZ7ZpbVrk8EJn
rpbQXV2cdCTOUTihAliTrBRpmo8Wy3qb1xaG4/n1/yOCpecaa+vLhaU7vEBMfa3I9K7v7MrI35uk
B0FRojh6OG5FI7bLYNhkoxdGemtxdnTNySyBmSivFaogbVUAt4H7wVAC2jdNPdAnMNjg1vj3Iy5w
4i4BmTtzrUhtNoxY2/ncvhj74Sb05sAqXf9BRlbWfOVu5trBsQRkQoq4kacE462wmfpWep+d3Ang
RqfEK3/RMb7xnpeAoOfelb1kk25dLmdaYVK1VV9L9J5P6cv1TaNLdA2AcSohwQDKrMWeDWF6Gk1z
r4rmRojJQQvyxPLn/hsuuvZ1zDVHhmQKkjh0Grj4cXdfKOgcSTqoPnDY+8VpJI+z7mnR5jrE2rot
IRjNCAWFNG2A+FJujkX4Tlre08oqAJJtCorIRAmDC/80MhEVnpJuzKijRf6VDlHPKiv4i7jjXpvw
clTa/qninXOr67bAZFzzLBd1nevAJJPhyka4Q6hSSv0X+p60BQrjl2u/reagAYqCl/9mjH+hbIMX
Da15Cs1EIKSIsoIXRcaOMOt3NhTUXn/U4WFiByUDOxOX5q7jO54NrS7bBYyNfbpaI2FQAgwMn0Xv
hP5zGGyvq9v6ddMEDZRhmtBs9sWhVtIoHETEO/GOFCC//yAX8bfSvtqF2+EBQ3G9r/BQo7AKV1wD
NxyFZauX1dwfmgC1vmK2TSOvygtr4L4wr63dEoRROXlAJOCbQWfrb7PXOyC6ek0+Tmo/t2LB7Xbi
oeXVhazlJZaYjAJ2cWVOGgIrux/bXSPnltqetegxV9G+Jmi8RMFaT8gSjRr6whkNeejLMUI5OxCi
4E4QBhvJOyssu4emSb1Ki5FpljPzWRUbROemEQqidV151tbYUPBAq0iqKOEh889f0MR+ZOYGuCqm
9C9TthpMT1C/0mq4xGD8YewLaQPij85WQhDJy+deP3S8asY1l7jEYIwaJTaZ4k/AwAOELQfvhchJ
TnAWijXkNtMFQxQAoIFM0sRQXKM2HTkxOPvBkYMdLJ9XcdlLHfYjraZjMyXnaIg4EOvhqArfhyuL
CuosRseFwY/Eqhk60APVYMJw0M38QeimWm1tZeAJx+v5E48NdG39dBnXIx0XUNVgOQJkcNh25YDO
DMF8UqLHsvFU8/Xf6/ISgvEXaMo3K5DVYu388yAdYtBoS/LzVzA0U0HWQ1Yw2+ZPe1ETQSsnDRh6
eTu2p7I4tDwKrDUVwKX1/yDYFmaFmGlUgZsOt4XnsD4Io3NdhNWk7xKACR98LTZiI086u34pvqu2
UVkoKLA1V3sz3/wH2pLm29O96RRn7tV8XQvARGcQPBR+qpfQizFDMhrnRjHvglN7VDHHL7F7O3gM
Yzv+RuPY9ol3Bq9mgHX5gso4oKTTjSQT4WYr+NO7etdtQAl9Lo7+eXJqsOLzdH19By94jJJkWZdl
voCbeRV2upWq7X0p+ZxIadWKF0KxvWrq/5B2Zc1t48z2F7EK3MlXrqIsebcT54VlZybc952//h54
7kQyzAjfJM+u0nEDjYNmo/t0KZElGbGUXWvViRXdiwmmdicuBvvuSecmj6trYDQi72OWYxtb2ZpP
QhGJEtYy65DfkDWr53a20nPKfhZoeHQhaJIwTfS9fTxj0HAowoIegMmW9vQ7J3UKmzw0wehPO8Hj
nAbKdp/RNEkhGi4QiRUr75vSiPQaHwStMyNZH5Regamg8p2OsZkSsnG/5RzoBvsXj7GuFvNWQvVE
bw/oq26lG7HjWUTP7yWLmG9woshTqZT4/kijJnZRoGrra3VMJGItmRqseWUPjbjrtWiPkng/09JH
zpJub+DJRCaoMA1j0GdoB6PVlc4Eg76mPaCNMsLFEvGTHLwNZE53NEWGVqBXFOk+zbBpQpXC5c9U
a9pAawGv5mbzBJxtIHO6q7XsxiwHXtKk1jh/y4jDWb/NIBTDXdBuSltO2TM2Gek8DyMeWpBQnJxe
stLA2EPEb5ccTDSfHFa38OiDIP9zhbrGZ9c5ITNXKJ7l0n4pwVwDOiUr4WHsdRsS8CvvaX7zHjiz
kAlBIjVqyKxTCxd1J8RISOd7mafwKm/6oYLXf3zoq0h/M344qK1QVAN2as4yBcPISdygwTsUn9NK
rHurWMYVafdKO4Zjfb0YsaZdaVpZYTiQMhc/UNbf+6hTkO9TjN9MrF6MtLsqbHpkkgWS/FALMhnu
mEfjbAnKCPYdqtJd1UX8ppp5+CqMKvEbdK8JShffhlorOD16s4MOYoVftXaV5EPXN2FtC0Wm5pzr
YctJjbMYj/797MuCjM3aYUDvYM8QXKmxmW3NoZmtLTxH+MRjSYZCIyCocbKvG0cckfUKHzhHgR5e
1iHPURguE4c5mxTo69lk2UXP0fX0o20D4psPLWKHBpLXOZ7mwwiCXSLK63hcvRk5GAqEqEX0XOn4
wGaWcdCiQlYQjk/7PNBpHwcqjeh8Q4LXeNPh1QPTn/ts7U849iMjC8W5HULAydrsDMZrgiG9gmgb
400ee4vyVpkhh2u2/eSEyMSC4qJpUJoEYjk01jqn1tA/crZw6xSeraHJcIoGpaEVT4UIVNz4Nrbr
mzDANHG7CXIXGnl/umXstFfFiFNt7AAXiXtpPwbrrv5SQbwO4o+ttTg0PcZ7YNs+CqdFZA5bO4aa
LIyAlHAjLMJ9JvRWvv7W48jJF03mwKVCA46TkI6det2ashyTNm6X5Wrmjonk+QRz5rIJBd1DBqAZ
pQrv4XLkDlB/geB7aIVv5bfS5r2Kbt145z7CMHWWZWBk6vhVEzpyUb7WTY/oBFXicRtM0sqpDNt4
GJEU1HygQBfFdRq+5T6e61UwYjTEhkjzeLQbrMFk9vgtC2hJsPnIO9Wf3eMjGGNcVJSxFE/QF6yT
QzlYbf531vEM+hwEfcRggiBoWUZS38OgLneK5xUCIyg7DkxX1xzdF93M431U0RX6SFUfARlmXM20
1GoVgHXz1Vh3qaBYiuELAydb+9kXP8Cw4j3yKo1SlNKNil0UbYAUNecyP32+YT4iMAzYlJpBehW7
Ywxy0EM4B6o2ppw4zXIbrQ+/MbrsIxzDhm045XM0wKC0aQZrlovZjVWJV8zMWzYmvtIlSM0UBEbp
qMrTHnXhr8uLtpFD+GgG/QfO4gvDnOtyRBk4SF3zs12NmRryVXJXX9XubFcBQVtg4WXe9MardeL4
HSvWQ0hdrXoG4Ng8RqUz1Iolzo6e33MM5BwoVkK4NVCONFG3GPaYGRJifk3/1mHQ3EP62gXSzrjm
NdpyWILNxPZhoTZdAsB0vW41TFxy45mj8vw5vPi4aQxJpD2pmn7F2tXS32X5WI2B0u6k/EroIog/
VvYo/H15FXluyJAEyccsmgsA9tLsSCniZEHk2MRZNjZkqsWiKvMBy2YipwNhm3TeKXrh/pEdbFZ2
6NNYV0KAIA9vxat0DMuQ96jHcTg2TIqSREqVBWuVH0RPcqM9Zud6tJEjQoYqcnjniLM1bJg0QWFc
lOmlFBsBhPxVkXMjcc6pyRDE2DYoo5+oOeqPtbuKlttKuJt449c23r4+uDQbFNVFvtSZCJjwaf5K
kzfjVfoF6/ZgWJGd782ANwqHc4bYCaxrWupJbGLdCmn9krbzAZUkdilqlhGOT2qXHdcedeYZT5H5
c4D00U4mhqhISoS5hJ1F46n9ETnb0PzLSL6tfW1f9nXukjIsEWLmuShXgEL1+kKfB3brGx3cN301
/eavAqOcedTHC8dMhiemPFnSljqj5LdoAXNzFG9ANa930XbpC7LFc34OoEzow9zZ9VV1iNk708Cl
b7ZBk+vHbl6PSr7g1p9tE43nTZM4tZC8NW1rhV18KIuCQ1yXD6DMPoggy9LItQiblUkLUPCQWKTT
OKSyTY4G0rBERrTLJpLWPslIkyu4xEQ5MKfJFowusdB2V1mXnWb7VJyAmKhmydXBTAwZBAmxg1ne
YZKzIH1bo6OxHKQJeu4d4bkp/cnPAegJkvLp2Ra2QlrEWU4h7/7pPxYwP09BRr/AsFHeVyXPPobN
MlQ+pG0EMKOMXIxfKmwDUUGnK/ZgSFYWFl4xTBjabvCyLNtecrKS7vCZlUJWj6EQYwcXdHSQScTb
Fldnb5uqTxj07x8w9KxGhSg+LJddfUh2KUhUKb0SQ750X3ISBw+dmC/A+4LgmcZQWpmOcZuVWFMd
icCHqu+mb5E2F7zX540cDqXOk3kMn61KPcsKxREf8NEc+oob3s73nRe/mhiWVvq8DlDecjJkljT1
sEKlCMupP0wdBg8e+vSLnDqXTxzPLLYCNFqXAlHIu1mLTd+0zHvUuZrfBifdIWP7Uu0uA25uFx6M
aauzAsZkzJpyQ+hQt4xYbrR78mj+dzVybNPp99nWl7LCy2ArwtOrlQRlXlmZiKLF1PAK+ZDP/h8Z
814feuby2VgVnSLDmEa4jWMTQwZmDiNu78+ZPQwlYupWWUwiXS/RET36LJG/gSIGr35915N84eVQ
OBv0/g+d2VTqa93GGgBn5Z40ELnteUyx6dlnJtH/4AwBD39F0SxAyIrEkjqrNfGtJ7ty8p9rLT66
AkN6a5waHQRgwbbryxj544z0RZRwLhCeMQzrpeglEMkIY+JWtNRuN4tPYavCLA4Ob1sYmhtaTDPU
IuCE5RUCbSXnZEgkHgDDb1PerUM7YrX0RJUx5wE1HYKiBKhyIw6RBKtq49gS2vhWWsvn2ZyfSG7c
ROX8TUzVKzGSjqmiHmRpfJFz3ZWaUbQlsTmEg+qMtdpAvrjqnJkktd2lk/Nnx5DhlJl0ihFSThnE
u0I7qNynZM7aSEycB2EpBbJFAGgddGJC0DVzZ2LlUDx3u6//VOevJefphW7op8BENGQ0/6iiqbM9
dQv6i4poxnXaQKOhHj2h/F5ML4KZ2hPY+vICbjvxCYtxYmGYZMMgwOo6zIEZhqx0hS5ZDnGMSQ5z
SDh3wEbRAU4mbagVUcChGCrja1ItjehDgq91aC0vQyv92vmF33kJOrC/6vsS12mCZ+bfYeszVMZN
0mHp63YAqpRNvqnhAagSOQu5GSmfINha50Jf8Jq7ACIdm0CsvpFVvhExCPDydvFQmFxjpU0LZoUD
ZUYl3NDUtoHPG5Xjf9s+f/IJhnAqdLbVVQOQkfSZJ9Xz6ghq998LBylHn1BYTxhyfdBFEXcBRsHO
e731kv8uoEWdTdR1TP1WDSj7frxuoE0o9SXRsFrN8i2v65dO+e9lgx8h6Fqe3Wj6KmRq3IAfVnxw
onw24nzkbZ7PMxOYm0xsUcwiGjCh1Z/m5guk7q1RejSnkeO+m3t+hsPwgJxmyUQG4Cjhl35YrWa5
/x3PPe0F41TmNOjdgM4Ou+myxeraKrLDXqvwvtAlHJLZ5M8zWxjPysNJFCDvgXhdeEED4tW0vBpG
tcvrN5neZJft4i0cSy1TYyKkoXYJpot6pPt25T3F/4I00emnokBbU9j2XCSMFAwugkEoydEHS0Ff
d+olfrk44p28hygHPrHiI7ewiQaYn+4hdKT9C0v/fubbBmTN+lIG7Dx7yl5GaRj6w65FqPehBzW+
izkkzTWTOa75hNKJvEZOJTShfLM6OoTOwtvMNzsrpUKfTWCgAU9+ubyB25R6spI9wbqZDBBoGuxk
vCfJbMc6Psd5ccS2l5xAmGOMx+t1Lalp6xpa5fqtj3nRKA+BOcCSNiZZEVMzkm6ftsaV0ZK//myl
mCM8Dq0mTQogpDy0hCG0FPlZ4gr1bjPeaamY01tpFcakpECJD52rf6XvkCNtwBxeGvS5xbveTzyS
2ryPbt76Mee4CLU0y1c4O82TtFVmVaZ3efm2P+hO54l9adDrdArlDJb1XpGjUHDwM7/6nv9YUIlF
doMVvV0GpCv1+fyeYi0mWNBRp5uGNe7xPlYPirg+jFLqQKTFkkw9slq9QDpPkHineHshT6gMayih
SsqQpgzJXXjsAypz0++GFynC7tUWbaVTeePjeJAMcah4II/EFpAFxvaIfWKVvGThNkmcjKL/wRkV
Vn26yhKNu1CgVYhXseFMFeem/wX9nTAYjlDjtdXMGRiTPXv9I57h/ewuQtVEhcJSl0bGapAL1mUf
4S0dQxui2SXzTD9ii+KHoT2Zf1/+ed66MZTRqkUzZyl+PjZvmikQu8MqcY4VB0Jj/K00llKsNXwY
KcJBmm0tOQgaJzj6xcn9uTUa42BT1g2amuGSF5DflFxxJ9i0WW61iYPmKId3E25T4AmO8Ta0IMRR
acKkefrSF3dmHltl4xncSbB0aS4QhMZ4XJgRLRV77E75dbK1/eBjIuJf4p2EpvPI4ylacDxNYzxN
6acpK3V6SLWvi/j3yOti4/0+42q1ko6dKOP3W/0vrZB3UmVyXiTpL1xaLuZmymcjTzP6iSfP/dU8
kD2+k+y1Gu14zjWrNb5cPjvbb0xnn5TMlTQoJcT5qEX5obiWHVoFLd/R9hr6nMvzOZ6Ps10jNQm7
utfhDKo1uNFO3eEd3OocAeMxa7u0eW0AGxpXHzIBOnM7FZ1WdhiASJvz1O9tQCeYSreqKzwZeHql
7ezLW4ibkpeF5tCFztBFbRZxgo8qxEmYwmf363K3yEbnVj1P5WrTHyHrYOgGBi3jc+TjlYEG3kIz
QnDGkD0ki1Oh4+uyf2xacgbAuKMyK3UxKgCIu8c2+6EI+xTFYZcxtr3iDITxwWI2l6VfEBa1nuZL
EA7NfOMQBSukAMnOdGbOeyMPj8236UtVJiEyA7bxVOVWHdTQHmwmK/9BfaK64T+2cFaRbYVWJC1b
GxVuP86ok62vSD3sDL3krSPHGyTG7bJUTkyZpiKku+r1XcrNNhzx2+CtdnmPfsCAJ6rIs4u5suZY
02MEtfDzGSKK6eoRaBVNBe8jcTPGPPnHe275LDBKumZaJpo3gCCetu6T7GAmN3WGQRq3RcxxDh4W
NfkMa46XvBwoVlwfieqU6lutS3Y0N3ZUHnvjx2XX5y0gc19F4lwLHf0gyAyU8/tL7JIiuAyxMdEF
HHi2eixHjHM99hEwyB302kp4e+poQfI3niz2aeEsHp0dHbsL7x2GZxtDHcUQGllKkxbyem2IXtjt
l4HzBLN9e53ZxjAHmcM16lVgIHrFtBoazpr2vH/XtnBEzkpuHy8VInSYloB8BeMa8qgWIu4T0EZW
H4hQ2WqTPnE263OvNd2sEwbjEPKak2KMgUH2ya64E+zRUn3NS++G3WWk7d0xTNXUTcU02fbaIcQ4
XYmqWvTCvlPxNpv7U9b8HiOdUOiSnp2majEbJdOAUi324K7O4NeSG98IduvG10i1CDa/dW0zgkKz
+L+WMdsUd42AaQMDMFMl90uiG0dkz0arIvgnzDJN/Latav/PlpPZt35qmzITYag2PmXlW5+iS507
12pzz2i7DPqtDIisMNEMBreUXUmdQ0igtxqN+8ZMraJYncu2bFLgGQxzjRQk7nFBNkhtxihbNe6M
/FVOA0m6GeJ7XX64DMaziblCCiUuhHoBWNYn7mwoX+RutWez5Xz4bsNACgeCo5g4ybbIrH2JScV5
j7Tf8FRJKPS7nmvOi8b2t7XyE4NNvRCU669hBseT7qgKZ+o8YpJwoFgHTCuyMW8g4L2lcxEZh8gR
NeVCBKs6V3hIdrkXQ+T0qDg9+oy0Xex2X8QXXmkhF5Rxj3mus6ygoNHzgpJjeZcdlUc/OlDpsnQf
2vqBG8ZTJ/j0UXS2soyTEKFBmUKKlZ3QemGvB/FKC8Q74Xn6mtxKzrLDnIDLXrkdIp4hMsSllDqp
OyqkQO6K5whq7LEzWsN3zTJ9FdrNvMqt7XLGMzyGtNRGFdO2h4VU2xhiw9IzikR3E8owlBBDFkrb
5HoPNeHSojKU1el9nil0H8X5eeiDhfflv8nDZyYxcUfYG3O2Ipaya/nHIl3F9eiuzfU8ouaj+vKH
28XEGv2qdEsjwxa5ccI7SCdDxTg8lGhFja/r697/DQlc3NNnxjGBR1lqsRzT/aJj8t5VruhdbVP9
/AVSehzz6Fb8eqt0thAUr1lduORAS34MLhWzz535bYKut49JgHZ8lbrxPrzn1Z9e5kz9U+2nHEMj
WsCi9mvuKnV2H/Wpg3YNTsS9DWNKmq6LGmTEGT+RWmlsi2XGUVsaNybRc4yRGFHFFZSgvPR5EU84
rI8YXaGJw4Qjpr5/88Xo169Um2YfCq974/X1bsem6IT71y7WRYylq5MGIcE/8/gSF7LsVF8XH7VX
IObbyz7CWUW2NKBKQzmvdVi35DszMq0itSYool8G2fbDnyaxIvp1XBa9LgFEK1OrzQ5GR3xJ/d61
s3sZ6Bf8e0JiLhmtj0hFZDhFVLgGiiFRiWA4uiv60eP4PGIiBi8JwTONuWJqYcl7YwXgUvpR+20V
K8icXrcV7yN9m3VPhjEXy1iv+rLioRqya5HbaJ0/67zrkgdBXeUs6C5Wsyxa2o2c5GJpxWSafU0b
uXL8m5cymr5Qt20SWWEFTLN8DJOInts4iG+Hu8oXia04nZM9RpCnVKGpyHO/TR8/Q2RuLCObo5iI
QJwGyV76FOm1J25hFA+EoSMlG8qkixda8BusLcqTbjXeYPJt7z4zhKGiaq4VreqB0bkpBj9D65uq
LptPxaF+pVrfvHzkpkec4TFUpMXFWIQi8Mzodoigvqf2zuUDy1k1mSlhi0kcVXW6IphYRJuU7tjX
jsmbxMMxg9VzCwVNzdcYIFrr9dJTNP0Oh56W6V2p4ezgmMoMvdUEyyRN3xRyrIbUKzHA/fJK8Yxg
iEYyGrkQTAqCOXjLUVG/Xf593k5Q/DMj5C5TMdeBLlIj2UndP5F6/YqkFi8m4Rx/mf4fZziiMeDS
VsEywm72VA8VdrbxGHp0fgsd91TwQjx67j5d32ebwxz+Np3FSmhw+IcWYw5kj8rhGgHlHHfGo0Xr
Cn5eWIUTec1viJoi2jvDZjhhiMrOGGfYqviyN9xBkuZWP6K62MS7BcR+DiNvOg5vExmC0PSmHpE8
w+OcVKberI7VzTjB64dC5ezjtjsio6BqMvTO2NblKU5I2EMh1p46lKTApIJ3s/6C7U4QzFdqE7X/
v3rLPvSxbXvDWTFl0JmcyEajVmAmzuUjwLOJCR7MoTJqDIvBx77khdozCsA5Z3h7e04WMWe4yFF6
kEzwh1ySLFmrA4ylsRWN1x/NXTnmLIvNOE2pCUPIHhOSnHnXUNWgFxkZQbLD/CDuIds+1CfDmENN
CxAUMsAbln2kWaqXYa9Qsrv6ndM+0y/t+b+POaBH64TIHutxxDyAECbKcmR1yVPX25edYfsN8Ozw
MpffgudNNVJgk3wz3Q2YbVk6qld6RtD1jm7PNnSKnM6whIAXh/1i+35GSKz4GepFk2RccYp7hyrg
Zm7sKC8jBp7SL464sXj5oG2/P+ExB60eu6oZ3sMKEvRlMNTB5aXcjJFPK6kw5ypDVkQdVayk0d1H
jSfmkOfugorbLsvDYY5XJZj6GrfAWVGv9NoGVPw2DDoBI22s1qW0oe36Y3Qjcbhw+1if1o85bkUk
T2huB25FjuG0S/MHSeEsIW+LmAOGSXyZmVBi7/BO0R40XgXshmb8h6tKYc5TL0xqPFUAUOcHE6mq
znTKOkYjYGylpZtBGyh6iqU7nfxhXKMwd+SyGFGbhADO9Bq574epdy97H/c4MZdiLWKWa0xZFyLC
dJRA6vRfxGvZL59FF3LC3HGuXECGObpuiCWFsqH+sKI3CulVJ8O91T//oxH3e8dXE6E4hiZYnW12
z7MmE8QWVGigILV6FCvv8gJuR1Cn32fcm8SQDlMX/P5Q/qhw1Ue1N2UVNIf8Vs84rLvt5ycsxs/R
oKfKSo69ildvXl9SnvzPNkWcfp9xc2FRx6xZkRHLxL0CYa0R5d692w28Xgi6xZ+jzhMO69WhjJbv
BGsmLNe5EoxoWGmbt9psrb67KbKdnPMmB26T0AmR8fIwa+eJ0OkSbRMUxJ37p3ri8Nx2agrDZ//1
NMaxxSHrUU4CjH9myWDm7bHcQRzNxuQnnysJxYEz2PTlKpJZVelmqTeTK7ngoCB9g8KyS0tS64nj
etsPFD+t+yzii+ef0MyxZ5gwZJPGxjQX1JQgfWQbD/lrcdvdkh0vgX/ZH9HM9PFrSK/kdDZGmDit
gTb7pSi604IRyTzv+AW//7t16Bf+CFQPcz3PBYxLA9mroQJqmlAgmN0cNa+hyVtK+m//2v2hdfoR
rSOoFkX1D44ZJNECWh6moHwqCZoDcVqf12v9C8I9GcewRqsuSpdFMC5Jd9Je/yfknWwMHx2+UqmM
6uG3CvPPfIXhkZgMAybLwcBFRZ+T2FhTrVpqLPEWkoZelxaS4ZFQgtw0rv1/Thy0Yr06xXPB5DRe
dMOdu3OZfA3CUMgiJgvJaOZZ1fZCcdXH3y9fJNx9YvjDHPSwm+kTe7fY+nfRwbzRYL2X76TvVBsZ
cr6cq/8yJxps13Uiaw0EeCmeeFelEB66Wgzvsk2cNWN7rYmEKeAdHQkTqt5ixtbY8DK/HIp4Z8mz
hEnfoBBxzIBA2t6SBQfFpDZJDyK3S2N7tX5+UrFZerSqJkm70lNEjkS+NqNjUe4ur9YvKP2EwfAd
5jlng051NTvUbb7PB2uvyp3wRNsM/ofnUcpqn4/PCY7+/Wzt5k7q0lEBHB1XrSMgexe5FO/ygo4l
+l8ure1g6YTIMJ/cjQmUtYCY5NCXverqO10IBulQlcHlpeTtFv37mWlFhDx6pGO3ID41dz8ayR3j
5z+DYEjOSObYTAhsWfUgG49kfJDGvy5DcB2CIbgpMztpovVEHb6wZRBcdJxeIMfj0KyB1nL4dPu0
nnaHYbi4xijJnD5E5d0DKbyI1yexfVZPv88QXL/M1byMiPylaHWF8klfHsLKdOI+5xjCAWILotV5
bAahhiFKNjpDIj9MuXDIptKWxMjjbBHnELHF0HIiIkFA3WAWneWHYGXInzbf1WP8Ortgbe4whe2i
hlNuhy2DVmZMRTQEAIoP5aENVC+2V0tAs4liQuO0twW+zDZvPVmiqKVMf+e+f97lRUyZ0SZLvS53
9LaVbWKhXTP40ywWK8+uQUZfIDW8P9dXX4uaB2LyGk45PKEzPNErRBeFjHqKltpQUrKT4WuvcF5A
OOeKVRxtWwxJX2g2DlqgltZWVtj4l72Qh8DwRA4FokolQJjlg9rkVpzwSta5bseQA94/qjorcXhb
aD1nXglJZKrNrzyGsTWLGLH4v4gw8+xiGAOfHIphRNiebrkZ45tMcC6v27aW5ekwscqLg5mJjU4B
VGt0xsDcZW+tY0Dxcf4i3UaKk0DvWXxGlbcjqhyS4riewSyoEFbNktDnjyGP8CKmQqk/SDNO4wvn
5LIVeqTWsnqlricpXk7uOyLYc3rbkD9MOLNVes0gRnFEI5c8vzOS0VLiirNVnOVidRjnzAhXtQdC
vGq2tmilNWIOJRIWknXZJzg+x4oxqrXUJQNE+G3UWVmS0Vv6yInzqNdeiLvYlJSENyci0LLWWagd
0htOvpCD1MGiWbBExH4SHtsmSMRxLPvFF8bPC5gVZux0CM9W795wHNEq+z7vQryfTKvzikB2lx33
o4kXwbAijVrbZ+1UYtu0Y//ef5dhwob0UB00SMT2v5cuPRlIj8NZ2LeQKKkrOt5IN3xVvYtHXo6H
c9ubDNGWSr9ONY0sZo8+lhb+JATkrxWTJitv2imtXQ1/GGCYDE+IZhyTqgKk+kDfWTSk7Qs7Oi63
dAwEeeOmC7Y/qk9ryHBuDY5foJGIRA+qTVL5NZX/NsagVWo7MV6GxJnm60FwWpnXdXAZF0pjH/du
bjGaT4lx7gZ9/FYNnY05jrupFp9EvY2spk4dsZncEGNMmmY6GOPEOZUcV5XYyrxeXrQqox+r/4xW
zJ1xV+9obWrvY4ren6Ix33pxp48KdO9okwWt4e/et3W9po/fpd/w0C77rcQmuCbId9UzffwR2vfK
r9QR7BJjnkR86VHfzX2JOyX1MpFKbJprJUuZy9TC/KDkGLVbe2GAGDw8pD80S/BbP9ZsXlHB5VtC
YucHYXDKEMW0SmvGgOIhE6zGfFJa3hXBCYYkwvAMdF5Nc0kAM3p9kHvzVXLsw/fUk2xnzvClehN5
NyzPMoZ55kitFo1WavRmbjU5avdSq19/p6D/ZziEDsiPZ9CIKzWGnAxKmpDaVSwSxih24b3zb/dO
naEwDIOqtzKEXge9EySf8sq1YMV29RQepMHKZHtwqBh/eK9zegk4DskmvGJNGjDaEQccHfPmkFoa
V4p/E0GDoKuoQSBJlRjLzNDsjHauaEaF7JvW0qD3UoGu28IyoPgOKQABci+X45XtW/0EylaJoadE
0FqxRox3pFF5crcIVuhNXryDl7jxk8Rh6s2Y8gyPeRAnySRHcgkjI7G/n4v2ZhVCNM60zpgtHN7i
rCdbOzbR6fXtCtOq4qHS3krefU4PzadI7MwU5sNWblczDqkpKe66ev5aVVdtLDqowbJyWeWFXzw0
au1ZdBIPC8Z4EqBBJgLl7TlmT0goN+9vdUyLx/RxBwWEJYoYSn/hdVJthpxnhlJ2OYNWxFZVUpXu
WVcLFrLzXmv0j4qJssUybPcNxu6acX1TDrwRC5u0dQbMMOUs9OYiLdjBIZysWnZUScUj+u/Q1hkI
w42VXo5aO8E6c7lNsrdY8oXJv3zKeAvIMGM7RaQOFUDEQbSj87hknwpUc6OvzYv6zBSGQeQqw/gx
yiCdm2mW7kV7zDm6UiIoN9EAHd8E6uNly7YvMzyO4/XYUNHExazeWmPEFSQEaEwb+l5nr1fkpd+r
kP+tbYiAp9ZvtXxqGAWHlkxTlVjxCsywKcI8LJCz77w1vZOkp8sW0b34fKpPv8/4nBgPEskzrOFI
B2BlN8LyVshPhRBbffZFy37ry/TMHGb9pGwxpFotsX4YO5f2llD9VfaFfdmmbSY82cT4nyhltZro
AKk0zzRekoX3Jr9d0aXLsoi2VVnWZIYLCzlZDTOknlfbylF/GHJLsiHDizBYd/vFTl/Np9Gl+rXc
vp9Np9c1XVVVoiPyZ26UtW5qFNfgJQrTvW6oSEv9RRncwYtupyBx0JbAo8PN1TwDZILvohAwcDkG
YJrcr+29mXLSLuImXZwBMIuZk7TVCgpAawFKp/JNKw6oMhoCKrews8kqRiu0JGvBXAyLd0NvP9af
wTM3TaHL4ToWONI0YRvtYhtTqUKH9hGkr8QJrzIsalfw7jfeNjKXTBJqSxmWaG0av5ZBgrJKw2kc
2Tf9EBXEv5uWPrOSOecY7bQs6YRFLqwrIbdRzOnp15Hv97WNDi4XxZwv5i0viNwOt85QmeO+ikkt
67RfuP+u3iD/DpUslH2NtnAcX3t72fHmrW/z8xkgc/RJl7Sj1rz7UvNaY6SmaZdX4369q4IKz0Dd
rtI5O8k7HswltBZtMiFYQBoFbZJG4pVawrlOtz+2T0axsTiJxRWFnIBYTVTEdr55TW4VS4NUSOGM
TzyG2YxCztAYglEXvVhrqFjaWkpmu5sS3dIF5UEKRY5dPCCGWIxJR38m3atWEq9bo/2KdxObKL8F
gxocU4SkJG0V+hjOyV2Ulhgli3fU4u84cpbySeDNqNi05ATBvqFlitSrIYUY8r+xTAm0fdXMvXyp
8TCYbdHWZqq6Ch9kOWTfuqp/mPSbuDXvL6PQA/kpHDizhNmT3iRjhod7LJb4UvSeseK0rq4+PJa8
bsjNL6MzJIb1UUvZaQ0uMrsPb1q1thb0uUjoaljq3WWTtknoDIkheHlS/r/4S7gi+2g3+II7yFZ0
GFD/T0mB2yXGW0S6lWcfEH3ZI3tEKSGpryXtGlWOGGy6VMQa+5HDPjwohtZ1XZHXsQVUmoV2S3I7
ng6rduiEfVZzPhzeaeazbyCkhla3Al1r+r+cmZWTyljjpsX7nzEVVh9WPhnC1yghASLx17yInFIY
7XEwX4up5IFv3pfGCZwldqlSxjKn4Ec6xgSbCG06OviJDjJJPF5ubJPVz+AY0tDWKkkiAri0UzGJ
VnenaAo4frl9on+axBbny5HejYoEjAYd1fmIHtPK1xy8MKCE6a/iNrJrjIHmlbZzDGNH3cgdeFLu
KChmhis+xhJctor3+wyBTMoQZkqF3y/Qh67eyvPd5d/nLRpDG5OamsU6Qa1DizG4XR2ustK8LknI
8TceDMMZ4pxjmu4CM0z5R67gMfW1rTgZtu3A8+RjrAB+JUcGxqECIz1MOjpC5KvCr3dGbBWgpgU9
BuMxemg40TbPMIYwYkwYSqoIt/tSXpMsGMld23uXt2g7XjkzjCEKUmj5FKXAEG9yZAA6n4bT09fV
bSG2w6tZ5y4jwwxdNJtNV2IZe2d0FLuzGkzou6p3MqbT+zSNOO0SFEvrHEfn4jIUkRhziupaWNk6
0r667iCJEDumjev/EaMhrOah9Hm2brP9T8ZgZ9m0dVVFiwlTle4QCs9m81aSXVnbbfjX5S3keInK
BBtNKBZtmgBIbI5Rfi3Uz2bKKfSgy3PhNlEZopDMKKpilXp/gK8+b6ZTlPZ8nQyeJQxfCG3Va8JE
LQmPsbZvpX3Dq5/bztGf/F1lyKIMTTEfQmD03+PH+hHTVzOrO2ov+lMShF+rW+OqPXb4qLQvb9Iv
ApuTO1Dbzy5kSGGvYUt3abmbve6anrP2Co1X7ur2NvnyWzWwZ2Yy1BEqTTEKAuA6dXLKRcKQngS9
PZHs/6FdDH+UjZAYGC4HILN6qs3ao/rNxip75Vi46v+RdmU9cuO89hcZ8G7p1UttXb13ku68GFm9
yPtu//p71AN8qVL5lqYzmDwMEMQsShRFkYeHFER14JYozMwbo8zvByTTiXbIewCG/uMPEVwLao6Y
OW/gh+jbwfCyB05cx9Cr4k6H7Mn6pe5k9NzSLRWcipLN6FXFcHO0Chb78NBuiy+o9NzbbrzDCIzK
lREbyryYyNpR9EMWtgm8WOWXs2s+8tJj9Eh8+rV+XQ4UFPjKXqalJEYQ4cF1F4L4h99Bkx65rDjG
svfYen7uj6mKbMlgXzPUsMEyNps2SO6KONAx1AZUFzeKt9xln8t9WvjPzJempCXuRqRQDvuG1TU3
3SRGq3YfGJssdUFQtU32JQi7F+8f1KGs+ePyyiUmoRg2BnIx0yHEEuyGtjZNUK5bAp6XBpnDZky2
kzcFGLrn1180GRX5xUX0Ls5xCAUVHBLTwgk1ZquwyrLGy5DYj0Vcg+ndekqr8rsel242gz5KchL5
bXB2W3CB6A2nDvjT1Av2tG5UFCuPmiWw+JAGFAq35j6OQbQIxIGXP8tc3cXlxMVhIgQGxVMVwH5B
v6UvwPQA/Epgbjsgf7rdPzPPZeZyYS2Y5a6aBPUEQwcDsiNcTmO5kGgpqyWo7K8KktUluw9zGWP0
ZU4MUuAVTaA0DJ43FqS0BNwbzJmWQLdc1dO9FrMG0ADQgdg7dMeXxht3slHua/ZIbRVFXdTFTVMX
sXQY1V2GoKnGfj0TEOrWt05g3/O+2QaYW1lYtKrhiTQRUaeFdMlJB2k4dfrWPhR+sms93iuZIL74
Bs13MvbK/0dD4uhEtQjqMoKJwB4pG1obMj9Xe95S1u0wtOa39a6htJGb362C/WM9/0gTbqKGaEmT
U0grjslTegTjFzq5vWyDYZ77uvENEI62L+pOZqAr5+BMrOBW1AYgB+ZAbAb0NEYnoteVHvKNs79+
vNfOgY0RRrapglMSLcjngUxN2GxFlQ6ge4gRcyBG3Dh/t18nMoTopV1AVD0gWxJE30rbBQ0temkV
z3ZHOKzFVXcyF7KuE3iJOAuo44iXXLQsS++MIx49yVem32TtUZk+HADiZNu6bjq8DoUFFLYHwAIw
IcY42fPW3v5TRHjntdA8PkfB8atU5ocvru5ziSJ+gkZ9PrbLvATGffkNA5RYEKKrcd6wymUvKS6b
wpOyd6xcNqdaiqQ7Q9JrvW1CJn/iYe8SjbyXhqad+pO/8HQXM/fsoMGgD/n7Yf2c/1ljEVahK+aQ
zuicCloACjFvPFACTOAD/0UFjhn1o3ARYsFJ49JE/ybyMIawoV0T4U9lqoFBYiM7YOJHOmDk0pzC
fTZR+GtcEmOQZAQut5RPqbMxtMnBTWcZgmsx4yoDdhwKDtPN1D0YlkSny4ZRAgG43RziaIB/iSmn
CtzjcKEL378ecZiJorn+kO8xMff+L+IgyKIGWPxsnDvDEbxyB6b7xE64MhvVUwMWDDt1z+kusiDb
ymrzK7ZxLk1Yug6T40wWQ7Ns3+0xxektTUHnwU9fstHeqg8jdrGQ1ACDLP5QG7Cpczdpm32nJZmF
cKHLNg3alo2eSKgQV4xBV6lODUczdd3RhVjBMpKQTU01B0Tdp80zU96ue/rLJgIgvcBcrXNDsDSU
0M91MIdJzzV4kKChrrahmyRg2yV2Hbqhjlu/8qKW882sg7rHqUYnwc/r8i+98rl4rv/JkznPY6NN
yDwHtZKCZCvfVA7G9DJZB4hMjHChYVDfXFcNtFTItll+sP5A08/XNVnbqdOFFO6zpcZgo8aAJmk5
uqQs3aR5/m8ShLPUmvqcOyWUYO232jjS/PvHvw8zAKGPjicLHMT5XnRTpABjmCM6o3dhvdNk2Mm1
FTr9vnA6aebkRlkWuB27e8d2Wxm9LP/35zGZBTOmjo2ABUfFFEy50LNMQRMg3lxF5ZrLNmHtzfy1
ow8DGR9JKjmZa85G1fC6MyhEEvi38+XCWAWzmsdMC/oDn1zCp/Poe7bnRWDFlznSFd1QaeWVHjhT
1RErmq1Kap2FDh5A7LlavlNnOwzbnNzHpHKHXEaruKrbqTjBs6XGrFlzTbnbBhchOPSH1Iu/k2d9
U276G0vdfNjyzrTjr80TLxChB0wZUohT9UNR3IQylBM/e4JlnH1fsIwsmQg6fAhizfJOCdF4M7tp
/dCqnSQcW3EzKmjSVVzaoE8DRuxcjzlz4topOjVI1TF5I5aZH7S+070eYYb3F0t2IkpwnJVBitEI
WzWIUtuPQS6f2KNkV1aecdaZOoKF4yGZj+YCdQY0jBR+FGzUt3BTgW/JNYDn6wqJTuvLh0mTFBcq
SNkFq1OjoouQ+lID0tU7pkV3ip5s9Hbwry/dZVIPy23ZKph4MZ1Vxf+cb1MYMviRJlaDjtOBfO5v
8+3yuHgNIE3Dp8iX8v7ybRfNzzEsB8cXOA48DM7laRarNZvhahiQDGK75MA87VHd/9O2RILw23X9
Vvys6oB9lVJTN004xHNxcWZ0c2R2aLex3agnbjZ9eDY4FvBUguDJAdHCbNBlmIO4PQzMq0MJLHzN
EAhnBEJZ26REfH86LJuMpmnnwNI/29XXKtFdzJKRHNbLpCS0wDVHAULRkTQT8zBOEYcxHXTEVl9N
a0MHcIRHgZkCDjUEqs82JUAQsQ9aY5Cty1Ikqxpyklxbp8jZ6YJJpFM+KhE3iZLcMRAmWDfKIjlN
q04cH4clWLinEKCe2wGr5iVftBp2cJu9WJvkoHiZazSA7vEbSqbRmjjQBxHiwGcgUBWHodAUNyVp
sWnDZjhWfYCuIND6dMHst+q/QRvzS0E4VZrlwEZwhJFGE5ew7s05q1Q8tjGECkpte5RbOjd1UKrl
vQOyG3jNG57JEy6pPldI01qQB+6+0e8wOgxYSM965EEyBz3k93+RI7HORHLHcnIvNvGYYbgqRI5e
C0QrwKXM+9FkLqh2/kXabuWWRACLuWHwv8igiaeu1JBdIi1ijGW6G36y9r6cN50sg7Vi+GdC+I84
UcmKkw5ZJwjJ9W02/BrnZ9L/vO7/uH+7MAxqAoxLkey5cLcLS2270JFZCpVjrvxq+5c5fxv1T7Up
dSErnh3PPqSl+WuaYtj3uTadmeUTsq7/5KXRdrTXnub7CUUFjmMCXvvTdc3WFg/5JT7dDSNLEGec
ixutygH/vroE9bIn5kOX7vNQkn1YPcanMoQNKlOjDtUKMtQtR2fxsNZq3XHDJ69FfvLlukZrNncq
TbirwNiRsrSBtNC+MfPFNfVjbu5LXXIlrpmEDWMAYF/XKBIf5wvX1FOeqSzB0yBLwP1KmmUKYg0g
zg243KrCtR2zrr3MmlXJjr2DsERj5Hz/xDRUJJHE5sVBZb0VtekSUDaPzaGqJwezrNFVsqlYAhqr
qbHNYrMo8xJuhhJpRTdf0u6F6kr0Mqb19KbGrH4oWvDKbswoRbqt6nKN+k0xVq9RGxmTO0d9lntg
xBnR4Op06GBHarUZ3S5bstuChMTedkMTD+7Q6gTPE8NB8RuM0w4IEkdm/XISI/tiYoylvelVqxm2
pFCnJ0QsFfGiWTMj1xiKMXJHLWtaP5nDIn2+bgVr24PbQeWZFEclurA9tKRFpVBlCTSNbbtYR/y8
oBvZuWEaUEsVlSQ91owO4QvodwFARRVLOEZVv0wj2jvwusFt76g34fRVYYsfZl+vq7USiPHhQv+T
IxylhelNxhJk6w3jJ9pv3Hb5fF3AyqtQc2zM6kI0Cz8kpicjVis2WeB+yv5bZNyHGEA2YVh1mWH6
48sgnVSw5n5OxIkAOSuLrF6zcVjzNNqg7Ok5cbUP51kSmK1uzx+txPykUjVtlUfQakmOEfVni7pO
e3T6ShIgyeQIFzrQ/lNZMsgZ6n0L8FrkuEu9mU1JMLtqBSfqCJf4ok11FM8aNgll2Jj6bfJy3Qpk
Avjfn1ypxNZqNeyxLUn0u1D3ZS/DXcgECOcl0qJ5wfsaGiz3c/hU2JKM9Nr3iWlZSHnrSN6IgUcK
3rOstpG2bbqgjn/U0jFpq5faqQThJNI0Lp0xwxJxuvbCbz/RYHp8H7yyy7aqtDq+qpCFjjQTYYiF
mvX5jrTLpNVtiqz3XHnsmxpkfukpntG6w4EzMwLD8SANT9fC4dOygeBDm7CPRjNHrBjv7UcO8psc
11hA1K1uDBSfRhm3w4oz0HWNJ751VFvhf851jELQoLYYNReomBNtpJ/MzvJ7Y3fdtFeF8Em21NEp
z32dC8mKRmtZjIUcE/VnEdqg0ZnB9YtpGZkEYLpWFeHpFMqfEipCOmH9uiTWUkNB9lDd8vEyyy67
cbYW6KEiKURyTStDpSiumnj70XcM0MmBzSiNIz3E0sWUjZHXDY7+M1R5t0VmjaW04X/FMnSD1yRR
/Ld5ZfJ8EUPHaBFIQJy5zdC2Bbp95o2b8Ee//1f4T5k4wR2lLM7LZIA45z79WW3KbeJhbm+J5Aqo
tuTPTk6tIQRYumHhyYABnAYKdcJZ66eonhR7gBePq+dyNn3Cop1tTXs1Jz/0FGXXEo5rMO7b7uP8
0yieIK+DZAhSs84FLAWJFX2Jw/cnYYaxnHhic05ZPpKIk6HSBxnsYMWv6KhGarpOUR28aD5tjJo3
u8JGM/OYFb+GQgKBln1fcJO8hXIqEmxdNmhHwui3WM8kvn7NFZ/pIJwzvDKdskRoGjQ/LHAMFJxY
421CE3kNUh2ZV1w9aScLJiSqaNF2aseFOfpxTB5mI1h+XvdQsiUTzE+ZtEnpNUiYqbqx4/ZHHBoS
ZO5lowc3sz9aiMl/bXSGpl64DFt9bOPfSzvvSt3amsPox8mwTzBf2dQfySyb4SNRTuQHnDLAx1Je
UTHn7Thv4g/3vkMx5HlxgSAJa4Lh/NwzxXWXW7W+kCAt3spxt1ivxcdhH+ciBAuY8DLLegMiHPDd
K8m9rv2yZG2Va8t0qoZgA5giO9eJAxlgIVjM166TlJpWv2/gxiAYA8zd3PkylcAmTGmE79u549p5
6g+KGVw3Y77Sohc1UaY3TJAY4Jks3ObmGEapEWsksOLeNbJbHSU0e3kOp2M/PV0Xta7NH1H8/ji5
/YA2ZUuGFAfosMGmVcQbxan9/yZCWDBVSXAHdRDBws+Ltp1NycNuNVg4XS6u44kO/URZnCxcAJJx
XnjQdtiV9pUPPK22098cQ9M0TFQUUT3QRWhbZNgzCsqQFpYP5vBlkXG6XYKO+Tk8ESAckqyY27Fb
JgKfjFckop9pV9xQ5qr388beoCPPU25knECrZnAiUzg0VjS01mLCqKvyPqpu9VBiA2uuH/l9BAQo
z0I94ftqkdE8AgV7ULM9o8xzxmBwGve6oa08IfUTIWIDSFEbIEK0Rjgwe6cADqVmmKnhO/3+uhi+
/uLp5MgWZK4oCN5FB2BRZMjUGrrgnV/pv1IFEImDhS7xOPUqsOFdl7ZWH9NPxQnW3aLC3tk9xIW/
OhBKmnyull/1G06Yysmca1l9VqYf38uT4zSMZACyHwLNEPxJsTt3b3pynCY0NBxtRZLhXDWMk8UU
gpyItaOOeYskmMYbe3hM2b7SNtdXcFUEEs8OcIYOEo6C/6lZk0/TWENEGzj9ZtSPk8wkuPlemMSJ
CGGPKKjunE6BiHQ/7Jddgrmv9iY+SGuX3PFfkyNsTa33Shj373L4OGnlaVKDFiUWTrsWmdvr67Z6
nDCCApA7VHVAwn9uB8o4IXGZIwaITQwjyQxXUTEo5Jnp2V+Z+Ikk4RLiKVPULyEJxCr2djiimLMN
dxgZd6tvGu9fVI/4ll+u4x/VBJOYGkyQxJsPt56noTeIZwT0vXao97ytVPFziZGveVfrRD/RPOoS
95MFcVb+aCgPTfh0fafWqmH6qQDBLiJmcbpBLKD23PkIRziBBdvmr+S5xVNvUwTqzcdRyYhNkEY3
KcBwaAcQPHpWxYrhdCUJdHT8zOVNri1+ZXvXFVs7uqjogH0Po4fNCxi5GU5ptSg1DTKyL4yvzjd1
lDyyZBKEyxbsKmM6mZBgpl8M8hIvXx3ZO27Nn54qIaxUuuR2tCQVDZIKU+iQqE1JvospBo51xnPa
D5jE2ucSnyeRKTYudaaNOL+FTCd6KiuMS0hfjOpHU/1KKwyh313fpbVw1dYIsKtIehsXAHUF2Uiw
FkFYZnYwhwyD4sbYY5GBaR1vadN+vi5uzS/h1wN3BXka8jbnfqnKwxyTSHIa9Oq2ngKbYPqYjhmP
hsT4VtfwRI5wasO+rXXgjGkwlLdzNSGYYNm+j5bHbGKpqy9pEA2zJLaQ6SYc5B7AiKGIoZtmfyLR
T5Ao+jPK2knkX1/DVbM/0Y3/jpM7PgoLzURaiAaj9mgRtA5+amSdNTIRwnNyVgvHmVSuihpvJiPx
Yzz4zVZmfGu+9dQa+C6eaNIQNa6VjItRmN+G/c4MZcxzq/bNcRsoGtqIX4WLEGMTqjDNYN86Jup1
3aHEeCk1flD5RMTh1/WNWZWF5yscKm7ci0SuMWGyBSlhdGpYu7q2m53joh/wTi7Zy3VJawvnILLE
YFGd8AeHsHCNFg0A4tGAOP2vdK4OtIu3fyMC/XbI5eINKWalQZHJdMOGCMPAwiX3oy25+NZsDD1G
/xMgBA6Y/FUhWRPTIMyBkh7QQzh9SiNJMnp1oVCrRkqEo+fFcjUYmjAmoXYIAvx4cvOqrb2IRD+u
L9WaJtTUePbFoQhMhNOiqshdJX2HB1J7TMudqR0jU+JbVvTAdY2yDrTgHQCCiCWy9NbuEYVQeg+w
akQ311VY/T6HyBjopkMBWTCo2IzTbFFTPFSUY8ICU5HsA78nhaANJYE/3+fyT076rOd2UU/4vr5t
9jl6F9qNsu22MpzPigsGWhg9GSjmAq2lCsuEq4yStJihRg5G4ybzQzJ+7kFUreky8p1VUTh78ClI
IDti6WFq9FmJG4jK7VcDxfxhb6mPTiLrS1qxLXiuP2IEZ98AgR1rIx50VG+esml0E+r4fd2+XN9/
vjAX+3MiRli4pLTTosren3JfiuwFoxwSjPYwfE39G0PGoTcMYHw0VWwMpXnaxSlDBqaPHtP2qe0l
WfF1RYBVQikfNUOR38FIiD70So8MX8lGIA4bHfOrlYXtUyX/YSx5H+Rl9P364q0dHoQzJop4SIKq
4vkfzJxMyQhXOWqTlxjKxrL/Ig9ngE4YYGjkFTFNmpvJyflREmuOI0zBAOL/aBQPLJGc/7VlO/2+
aGZjOZYczBaMjr2zun3XHJvhaLShr/26vlhrnuBUkmBpdR9VhdKGJMiMn8u0nbVDF7ttv1NQTkta
r5VdlWvnFKBNLBt6hHnX8/nKZbk6hq1pQDNCtkVdbY3UuVsm2++XSvJUXEv3AHijI64F9A+FT0E3
tRntuUOWKwi/oo/1iFymR47LXfE53VXb+HaRlDNwDV8eWzQzAbSJ5BxA2GJzfJmZyPM4EdKNcW5+
0yLqHIdlTOJNXobslVcMDH+MsTwuaH8i5lrdFI43fZX1qksKp689NF6UoRtmaC9zjagkR7RTL3dL
DfC4O5RRh/GAdEgWF7W50XG7lMSZWxaqEZScO9PtCtpRFzd4m4Kp3yIgqwU6Ce1w1uS8tEmy3A8T
5xouh2FK/T5jVMM0AWZp3mC2zgPN7O53ZLPsyCK7MzAOKgwDDHauqJfmBdJyoV7/6O1h8KaEFniF
6T36gZa4A9LMtOJsdOfcrmxXr5IFjFJpi4arcuozDGEaDaXbskJLQy+MmlTz4KuZ4VpKv/xO5kL5
zZsvC39KGT0Y42A+JRFZ7qBlO7psIvMvtR6dW6uLy2/KYJXPUT0W1K3mfnK8uKMtlgQVsedscPLa
YzP4a7YoPamJGwPdFW8RaZg3Nug/DV9JVfK7oIzMLjFD9ckYQdrno0Zg3oLuSQNGK9Wy7yA8Ce9w
VUWo7YZN/Ibuh+VnxRZyP+ZT9Fo1avTaWjMF8p2oPb6aOcaPRW317VTq0+JGU9bHu6kFQRlbar30
wRORfMcEvOxWzZQUc4OViOqBaqG3252cInmb1XDKNwRr3Pp1S/pXs6t0xR1J12S7JMFqulk7d9+n
yVIznyEU7bwGc9seMiO3kDcI2fCmhJgp6S5zvVCPWeFyVCoYqzcrU+iDL6L71WoTaLSrvlZTL2wN
FrlJZ7XP6K+vMXC6rcvpNm5UZMjTkKHrts2a/ItWx+UdUnLOi92PhuNWij7cJ1MITgRcsL+AoRiH
Q2POrPXQp47B1Xmc9LFnWPr0Ys55cqN0y/K9SYsW3OuLQzt3qusZ/OtJAuy7hVEkim+RSf+qDBjq
fcO6kT6kdRVvMX/b/mYaqXLIxqT+nuV4PniqWscHPabOc0rs6KtTEXVBY/WwCzEt9KVRC3DVq/GC
maFkHn/gDE5fQstKPxWoZD2STIlfwjZMezdLGShJiZHot8vc2YaLnHdNIrevl9bwwL+dpV6aUnC9
hJM5fFocFHNGjBtUDlOXlC98W6JgzqvM9MwpxpQWq0dk3mepXrr5RIdg7JSo9ACV6HyjH8wNtfPi
rdKoGrpTl/egSGjH0HTTzn4Dk9kyuThoeXXXoyM3PAAqOXgL0ZPRC+uk3zIjjabNxOxF8XLFKm6a
rkScbieO/Tqri3kXD+Ec+YPRSe+6lZAHrT9AImBuJ1yaeNcladHnjhY6gRLl7jinvq4+2JGM6GNV
Cm40A4gORAqir07qeaxZrthBV93OttdTRDySS3UlLjD1ExHC85Y5SjEqOkSAka5NjvFfVGRN5Hex
WBxLeBFL2Wre59Oc4HHDdkX6GvFZBpIrZuX2PBMhxO2IlRJ9yhG3G9rnUNvkrebquKSbj2fyzsQI
4Y3ejgM1dGiSAkdKvnVgzRxk+UiZKvzvT0KoEnm8KNKwCWXild0biwjYlzeM/kV6BuEEKAssR0Pr
mioEHBozIp0VuJOHrnZBnQuYhstKSRi9Zr0nQt6BDifK1FXnzEOoOIFulG4xfk3a3Sgb1CiTIaRO
sqQkpp1gU2oVF6Ox+DUw826pl5JcnUyOkAhIitSAKliwCbWKlgXpcmvEkvVa3fw/m/IeuZ2sV5mk
7aBpkBHmd6T9vhjdJm5cpslqsWugHOw+qssa2qGAwxBCQAeTDiybP3RHC7fe+2DncguSTWXTHi2P
bf6iCwQOgIPfDAs2JwJLaqsIjbZqSRA5mFHHlg0zOrS4yGbOrxW2EUSDIRVCCEUm7fz0OFqW5JZR
wRjyrZruqxc+0gQNDbdNeUfQ8A5eQDRfSbu71vbN5MUDioSneZGFSvPezjvy/sq+Ueet7lj+HIOn
TAZvWnPVeFih5wqbdgkkjEGFVjV4xwXalO6UKXJDw5akQNZUwfPN4SwwSNmJr8SELqnW59QJoKeL
DcvGCUOkH3RZ87ZMjnDrRENjV21OnICSp6FznlIDBsiKGwdTRq4/5dYlYcV45gud7oLXZqaNFWtx
UavLLop2U2hhQJc/VKZEzqrxWcRE8gu8CpeYmrkqQxI1GaqZ+8FH1RRVGLQYvk+v2vWJ2zyp7vid
yHqSuEkLORHzVKrglzJ7YA0bILUsfmfTQzfvSfLJ7l+n6fX6OvIb4VIQ5x5Gp6ZDROBl2mYKmTI4
p/lQ32m75iY/xjt1JxsRtGbjxKGWpiGnS+Gfzo9wPVYmmBss3BmOXzQ3898Y+Mn3RXBdE9pJ21r4
PljdfRWcX1m+QxNFE8uc7NqFgb46IMIxpgSocMEXmYzpJRo2nMAqIq9mga59GQZJRLK6WCcyhFNU
aSS2Yx6EUv2otl/r4uX6nq+dnVMdhM1I9MqZNX52mIlJPGX8oOX176nJ8XKWta9KlktsNumyVAO6
HKK6OOj6Ta77jozIXyZCCBVmqwE3TQMRMwqIdeSFgJ5kMgSFZMlM4TxOYU71DhYRaJT5rPlhzu2m
nJ/H4fP1rVlXhhINzHIWz4afnxMadrjtMjjQvPip/8qKn9I2EJkEbnwn0Ui6FGCJnB0nwKQ6l9k+
WOI9SzZ9RCaE//2JkLhiJFf4fZPRW+2FlLfWr/+2Tny/TgQkpUVivHGdgEz3TYHiym0kZcjihiO6
RjjE/+2FcNQzQpQsarEXU0++GmnxUCyhS/LldRryQ4t5JrOdHtNkYWBNtY55JHn+rHuBP+IFL2Bg
2J7udFDRQGrANZvmzsBC/rdlFDxBmebKMiBrEsRquqtDcz8VEVJA2l9E2WjQNw0e5ZgYGCHuFpmG
Hv2VgZ37VP2kKYD5Sw7O2mqdihAOKFMyjNVDsjIo2zywwyyoSSsJBdaMGvRhCNM4CAKUbedaTImJ
ZO4ILTIAHdW9rkbeiJzb9R1ZcTQgcMIigbaPN5wKJ6dokTpUI1z8SPB5JO7cUjHc2sCDTgYQ5D9X
MG/UKHSHGpqqIqgWzNtGXqLSRlC88QmS7MC22oF3B8tquWvcVLgtgXtFmpjXKASNkq4x0gzDiALz
sf486O6Ue4Wf+ghn0GUx+vYmvzc3yuiDTXwrAxutQXyphaY0cIGCRwO7d75nMWGxiQeYHYS3fFru
tEuO1oHTt2Kk00eNHJyO6M0BZSC6xXQg385FTXaatk7XloGpvY1q5SZq6Q/Rh8lp3qUY6KQCGYTq
iOQ0LFEwXIyVZTCz3VTFGEzvhcCrXjfCi+hTECLcEVbGGOW06EE9RcN9Fmnjt6afX7SGOV6uxr0/
lDP1r8u8fL0KQgU7KWp7bMMBQpf7f2ZRsG120/o65hImH28pEYQJ94eGzJKR1xA2NK9pu1VAfV2G
b9c1ujjKggzhgEV4TbSMQoaDkkznZWTyeLdtJmtUlO2WcFEMptUNdgw5fYTTZT1poVsPL2E2eI0j
uZMuXKCgkuACe7umJByLMuDExNaWhYeikgS/l4Wscxki7azaDuEUcePrNtE3cjBAXTDkbubOGxX8
HMUn2fNbZnjiXHc9zR28jSHQ3NLXaoMcwzMfSZz77D7yZc1fkhUUZ7vXoC9woFwZENBa2Jhl8zjI
cCcyEYLP08olHkAsVQZFe6C6GyqYdYwOh+vGLRMiuIhiTG3gYCFkHmF3P1rTs5QPX7jcEky8g/EW
Ag2IiJ9Ss7wFihMyxumexbsKJXtZ7XlFDUCUAQYw3sdYOYJBZyDEr0bUUYII2R5/KJbkjipq5Mdg
/ZJUaPkxPLtvoQB6P3h+zkEVXWyIp1PSVmzuisBcvg5avnW6zzUytMojS9KNRYPr+7PiFIBw0NAv
CiZAEIEKzsfQK82qk6kAJeORgDlTSdwUvF/FvqC/r0u6iLy4XieSBPeTg0h1GOelCMJqo5pBIzPn
FTd69n1hi5IpYnlBxyJozRzFPbIbCnAf2YWnguT+uiprvgf4AFgE0kdIcYvDYzp1blB4awuQLSmb
2SteRtARDS74ricMf4gPf+ENzuQJ11DPLIQsBeTV7KCV+7h9UqpP13Vas/BTlQRDyOu0sJsUIixn
lzUgHkl2g/P5uow1F3qmh2ADSlbpqmI2BWJJHmZFQbNzPnHOVs6gM1QS37NmcacqCRaxLJk5ZB1U
mtqDUezrYXtdHcn3xX4gpTDjuaPQpnJ2Vnzfjbvr31/bEh28NIhIOTBE5JwMS5ClxhVOTGRuhtBV
zBvUNq6LuLBkG/zVSPdSBKMaWPhEb5PapNCnhCToVABGwNpoOyBdQZYw+v2+Q6uC7BYVdeLywPGG
7jbgHS1DDLTBzZAY9kTjgFXHJnnhPbrk13WdREcAEUTFMwKZWPRQWWIOMQypWpV0SYIFW9On+87q
jjFee6Qd9tclrSgDHC0gXASUx0D0CQaWJ/PU0q6Ng7zaNLXtDl+j8MM041AHoHdAdlRwKpMLoq4k
MpxBLyGkDSbOOo85RwkmlXFa5WYb+ZokdBON+l0cuttNFaR/l5VtcwbGCzwFSZD1tWund4AI/IXN
geL4jwjBm1m12aQOyB/x0kO/mcfAURAdF6/dW14CCnOZ81yzcWoCVwX8mw2bENtdm1RlZsrmOKiD
5VUPwNwF6jhjiznV7+MCZJOBVuwPD1noB0wvuvdEnKpSofLJSj0OVAUY0qW/XWrqkQ5xo/PRtyTf
LPwHWgLN4DR8QginGkqbGlOcoLHpqQDepWdHbZRNOVyz8lMh3GJOcmgEVFp62kJIW7QukOWuEr9K
0eIXVwNXBR0/oItDehSdP/xXnEiZYozjLQZuFNtoxwLlbnDrH//Qec87/aN1k3dpBgi6+IAMzgx6
Li0u8pI6phIHMYbgZInm2lOD0WXZNkuYG5u6xFFwR3Aa03FxNqdlBP4S+GjR65UsMfPYqmJUT/j0
xAG9Z/1RPhZjbadsG7aOoQcoRYl4eHNpTUsxjCgoMMcwiivfrA2vNxr/uttbPVCADWD2BhDr2oWH
tfooW1g1xAFmX2xsL90o3vSUucTlo4wdf3yUyOMpEXH5TuSJVRuNJNGUV2Mc2J86so+0m2FOXTN+
sqPPxXRroG1Ukw0Wvqjn8S1zkL9DgobiHhELOCmAiT1AuTEuxsEf9mbtokkxYF78zSPv7CY5cWXQ
cDEYF2WK4ZFezEkTT3GQ6sdMpS5bdnrxVNutG0mDo/da7sWinigoXF4FBdANLMxxUP6OX5LWpS52
0me36puJk+AayPKRL/HX+oNBjaCjWOkZ7aalSg0du4K4avdWx4ubGBIOhbWDgD5wpIrRh0AMEWPf
x2VeJTVqSZUa08ijszU2gd6DEW9f4eYJJYDui/7If5SiONgq2jAvRgnpCZtyg8BA0R15H+3yxxx0
oaYLWruHcpOAf1VWdFi7pQGo+p9AwSdnPcGI2xkCS6AhIwIE7NRKTvmaMWLp8LZGNh6ETMKDQDER
e7ZTCBc5Vz0s0A6noDHGEUixuntmw6DdpFYs6yVYvQfgk8Eri7eVCh3PPfNgGSlwuRpuz22ByT7L
rkJyb/H4ZB+gZyU6rm4c5jpYaMXQgIQSOTbrEsDl0sAhAAyzD/rkfTyTgzlNz+md6pMdCKGIK0t1
r20epz/k7Vcr/YxJHVWZokVxYNZ9tqGJbv5EsNx+ue4118IQ8AHDIJH9JYbowEBwFQHC3sNphqh5
DVHppilG0qBqjDY2IlnIVZVOhAmeK5kAVTQohBVdECf3VHYFrB3oU2UEq6jqFrbS48Yh6KC2DiTb
RB8l1uNn+ESE6Jg03a4q2kKEQ2/j+cioxPGt2JqlqiYoItF8B+sWYw7HGRS9t2MWzI/21toUGGdI
/AFjUv9tILpyh51L/D/SvmtHclyJ8osEyJtX2cwsX13dXd0vwrSTobyXvn4Pa/beUjK5yVu9GMxg
gAIUSTIiGAxzjnpuS2h2thN0l6P74GkForDXqwAPSO6USIrKn+0IaHdQgkWidi9OeACxqEqjrRTx
tvpW6dmFcm2ZNWjmkXK0wqzeGtAqzvQV4ZzvRLWffo+D64p+qXt4fDk2coDwFhhvY4LgzWzrDeD1
JHAScIAp02Ex7OPHReD9hTNDUQ9Qboz62dsk29VakKCTgeh4oxoCiJlL9TaAhEhXADo/RIrM93Mg
mClLgoOy18p1qp/9GPVp+BdrQMcnupbhDC5alq1SWrS5JAQw67ekPdoiCBbeMWDaEklEbBPwmJlj
ALim2dkdBvOQTp43Ny8+Xf/9nJvBoE4T+wOmJDo+d67NQANQQUAN++k0TwtH3LCTq35avP6W4q+J
tJh3JOi5Bi0TLXsirXwubawKADB3SIzkmDUvx2m+l8t+8fMiLQX6e1F8xJuePhZxDeHJrQPl/FyU
NAxO0ZgxXnF9gFSQi+JoCAKzl3VLPauKugogTeYSQfztbIoow+nHz8NAzGqiBxQKYYG2gL1vC6nU
pmzGOp0uKLdoQbup5XzFALpuNYJLgreluGcBxE+LrBdZU6JOGiGKmgOL5U+OKYuyO5lV6l1XE54a
IntuqeiZR0rmwsuuSGnpuZIHq/WoGKE8CvIjXDe+F8A6VWmSttGWc+DlqFH/RfcUvAtsv/1Z/XFA
dFVFH6ZzpPqxl8hYFqliIAFKkJjfUkZvcqIpOkpm+r9wz3C10QQOAI4Ic7wXk8KttGzjVttAH6Dc
0OCjDRyv2g40sd0IObW5Ro02CYoXocFnsGBHTW2CAG01cmS3FECJBPQtuT2DskUJusj6JerPEsqj
6rO7m6x1tM14grzmdQzaew3jb4PbrW+Y/pk4vmR7g96OzsQkKbKRcCZshtDsFySJLUA5dIkvn8gh
D7uvbeFtJyUoQ0NwS3Ht610YWxHdFgxFTSv0ZGkMdyHfk2b1Rl1U+6D6feEwdlKY1EmJjiZ1WCBF
jxrVpxE6iVpf7nycGBLGvShsotp9TR5jb6iTFQqArnMwL1mfKPEDsHtu58eydq2oDqtImBvixi+Y
AAMXJrJqYEuj+7zTESK1zTyZcx6UZaCfAGgSxi+l4vf+FGgBhjMfRVR2XJ+FtxZyvECNv0BCUsdF
HTEDBAMvQq05JaLWR/6KdgLYPSzJluqJDjX0ExPQpW84/8iPuxXYJWDpvqiPl6uKgDBDGhmdQxeP
x7mz15GgWSxIO8U17ANo7fDKF6ji5Qvn7cLE5xE5YaiVOae6yyeSqk4emK2HcKkffyodmHWHvwjO
cC//Vwz9GTt1GPWRdL0MMbXzCn5UaxtdQ9ivw71W9lKYIMAsEqeJSUyPaPIXUGzmfg7k3m/5H0A6
AzUq+QSYk+tXJe+Q9iKZRxvoVLK0ArRzUMCYyHwoqpsmFpwRVwZmahFayHDyLCgELAnTf9oA6y2V
YE5rT8Povry2AjGcbBZ0AdcWumGByHGRdF/WdFAAQ5wH1euKhN3wYnrWD+k+80a/2VxK0kGhtxIh
IjEvfNrLZe4TUH+1CkBNITe1XQfJZHXxKvJpaRFGZSJXyHO9Fjq6wDMgI7vLzoknBmnGPIdjSm/N
CDSllK0jKG//DQREZQzuyb0LY8lmKUI2ovAJcU77o2ke8j7zFlFxi2vBOxnMXTJh2hZ9sVhQa8Re
j3TZcuoQGCrj83VN58nBrBuIuB1EhheJcTzt5lKPsyJYYjSXZ4BuVDCV9ntaog/LQfsqpVED/Qjo
NZhIDVTfi9SrMYFrxQx5bLnGBkJCuQycVf5witM4E8Uo3rgmw5yYEkbRnNBYj8rvSRVkNTm30pkE
xr1mTVyt1gIJhX2I48wthcB8PAkKCtyYJ6Fwt2zjTmUmDZ71eQEErG9Vf0tEFHO8BIiyF8Dce5th
4CbPIEC/A1VVHJVB7lvPW6S+Duvb3UcjFlG9kWM4Z0IZJWhSs+gwMFiAf7DwWlv2bAw6x/FfnP9+
aez5S5M86gqkqNWj2Yc5Bp9b0UQdx7nByShIjOH6A1wJcyfZIxCDdLyEA73W4ig17dtpaRTgESDh
rKWZ/CiZgyiTSN/VTLhHoy7c6OBFRgsU8+7Os9F2kglphBxPnR687pSMSPy85z0EQPGMVgHk0A2K
LHd+qw/ADbG7Dkmq2Vv8zUdZ/RNQWAKkqELJ1z/uf9AQjqwFKAGxnxedHCRRqq3psChpDLtfsdK7
tklcINhd9z+8QI92nmNMEIkq+8LRxVNBmqxrIOi2/dMdK7zeBrcBGYkLJrP/oZ2D41jP5DEGhtRy
77QS5Ont4I7yIZ9VPx693hSUAHk2BVAO4EAi+WNCFc9PS8r0NI4NbKDd5ZG8Yp54G55NKwmu759A
DFtobJSxS7sKYrrWOJRTFrR6eswBxHJdDHfX3lfDDsQultFs5oSpsAH0l0YzyS5SNKunFXbvkbJL
BeJ4ZowqAGoc6CdEFz9d9S6A7eROmqxpJYGST8a9Ok/rXSWn65ck1RrQOa4/VKurw+tL5O/ku0y6
BTuZ/dqmVTvOBFPFANEgVfNJbepQSWRBOoZ3hezXxriotkceepEgpyYHhTw0s8ByeXE5UCffF8IE
ye2Wz2vRLiTI/pjR5vceZgNOkpcctT8dyCL/h5wBtRnWA2KOFGGKieQ52kDPt26EJ9azfiBB+WcL
m8c+Mo9N5xqRfFuGcSB6e/L87V4ac4/UkqzO7QRpdnlTL58noAEU6r21PGTtg20uvqoLolieZuwF
Mtq4KukwmNlEAoIsMZGeh+2uTP/iOQCEI+g7yr9oYmLb2ha9Bk+DAbWYQiUcHkGm6OYh2qZuF087
0XOrfsdIZ/1FKeJMLOMO40khkjlibWqyPPYbeXCSP9ftintvobkNeG5I0SFhwHjCcrXG1FnxaJvC
NVD8LLCehxNwtJEuiz3rRSCNf1j/lcYOq6Ry12hqglsy/jyh12OMrMSVwVr3aoAtp/Ocb/1Ne7MI
QhvuLYbkLW5MXM/o22Kchz5kgOhZkYLUozXAEH9EpkB/GcMlsA+NV3iDCOSTGyjqGpotMXqE+j2b
SkBDt95sGmoLueMid4Y+OwVpeDDE4tHj2ciavJWfRU8snmPeS2XWuTgUGGeE1GT9btWnYmrduv++
1Ei+96JYjnuSuxWyjlItVtANQFZdrW5ZFi4Fkark1+sKI5LCeMsk7qxtGFHIqofbQj/M+S2xBBgF
fAvYrYSxgJyQxsZYJ2KODJPbVvFNboGYpMluExe/kGHz4ty5xwP6ZgMuUN/nz8CF8K4vk3frYEoR
USrSGqjbMC56xVxT66TIItuZ9Hsek98NqYPrIvg7+S6C8ctV3siKXCNl14/N8+SArU6Sv2vTR5nF
kaBW9iuhP2N3T0/2DPayGGKq5MbMvqvtp79YBvqKNbAYIQfOJsAB4r019Yaaj6mcHPPO1P6sleBC
4R7Guwg27a1bSaM2HUQoyXMhebMhCAG4Vrr7PpOkaFDPxkMb398y3a2mg7XcS8aDrf/ArKVAr6jB
X1z9oHqlFVQEABcPrq3tQFBa4dqSqlsnc7MSuUa7DM0uun4sIkGMncr2sMykqBESjlGb9cGAmZnK
bTsRb9zbBXG5IjrOAiobXMiM2+lXtR7IhAeCkQDkTtY8KZWems4KlRqIf/LUnlQjfjTH5FR+mFry
TbfRZ/4f2cwiCRgGuqmA7BJV9WqOJHsFQPSTpDru9d3k2upOEOORVB1te4sOQYP5vAJlEAn8tf/o
lBOzGvZtYpbgGFw2PBqmTL5ppCdL1iKMH/3NUsBjgRYVxE4X5eBG7WqtGIFw1GHsX1E7N00mf54F
qSW68xda8S6FXUuqSWaCTBmC6vVBJ7Hb6YPXOqfFjr0ZuWgALl8/IG6Qi9KKCnQeFJ/ZXig7VSSt
aBHkYhoAVN4kwtYBvUQU/nEfCxg++K8cRuM0o1bqtYCc5Ev/x3rVvdYro/QHGT3l7bUwH8ZEcGC8
ei0IEt5lMsqXjHEsExjZ23xA+0xTJl3n0uGAyrNEIzVcvwHSdwelHVu+6LWZpaVQnAUP5KJ+keWj
NX13yGlUBMfF8+hI5wOwmJ6XzUZjqU7GrtXgBoemcTX91SwFflYkgAm85NbpALQIWxq3B8O+z/6i
00HBvYpxOgutCBc1dDTW4vG7YAGb9SOXwHyHXhXlL27WvQxG11ByyeuWyqjsB5scJuem7D4I+0Bd
DkbUaRsAyFrBbXMeHJhmLimOpMCBIvPfI+sydaM3j4tAhXnucy9GPRfTZXNaJpmGFyGSmMAvdvXm
yZxE/pPnA/ZStHMpstZN6TqqJJCN/jEuJ8PN6iSQCDmaC2CnwAYaTZt2X9rD4brz4SobLQYAqgHd
5GwIhDkbrZglLK+IQ1I/jERwSoLvs/GPvUq5hL5kEsTKnbLdJYNgIJV7PMBGwAWOzCzKoOcbp3XJ
DGx3pI+s5kXq/4nBfSmH17eIKwJ1O1vTkfi9mHTblhJVNJpkmYh0rKvBjSt4aUcUXvHFANQbCBNw
mWx5pm+lFDnfDWZJNNud1TH2hkXPfQeIyH+j0yYSOLSnCmNuTNwDiL1pAZQj8l/yXVUfgUDXEMEl
yj33nQjGARhdnZXJAhHVXN139Rzmii56a1GjYC9qYyeDOftGG4kJLF+8tTCqZYXbAS13L6O/BKqf
Bo4vSka9veyvyGObcOsNSUxthLzBB4PbcQ5Ur3kgd+RWusvvV5+WawxAiAbX1Y/rGt5XyWaL+mGU
0rnDTqbd7JryschfKIyksd2Y8wncDK6TCc6OGxfvNpYFippQK98yAwudwuW2ApiAddcf8YT12r+x
3t3aGLeny5Wu1zPWtmS34NgalVsj8a5vn/DUqKbuHpF9opRSL2Mx60kL/x1RXI69l/p4f/vFvVQg
4YZR0pfrYrnWvFsZ/ftOqi4p2zz3kCo1dzY0VLlVRRCm3FwDgmCYMBg58YBhZMQmMK1NG751K7wO
kWOKyUHjznpafdUVo43wLfpdGhuWDPLs4MVMgrb6XXavg2jal79j799nnJIzqUpV1zo8ufR9UIN5
+rqIYDlEIhinNC5zNSBnCBHmcANa40OyLAfn1/WT5+4T9QSAJbIwTMzEJVmcrKWiopxvb5IueYqy
daPb1Z0QFogX7tL2BODlG3g7sHU7p1+dXM4NEjSJnM5gtprS2W1NOZtcu7PrJ83OZIATkRmosEq+
akcbfTyYzd2MyvBW4CK3wDyVVT1Q1dqpAhUUmENktF2Z32VNbRl/Ewkg8NNB1I6eQ5053yye6yLL
ygKDLLXRoq2xsX+1wIj8m1vBxCwDfQjoaPFn5OTA1a8AtQ+bi4YjCEy+DQflWcEcQw2+yC13V9Ej
h6dVoDBBUwXtrTDYfFtZxtWiDhCotUcH/HnKbbEJFiUSQXVu501QpjIKtTLx8LUyt+k0tysCTYQ+
xtOn/Troj9gJkYvalHIH+jTrk2tppZtWj7JxaFNBBp1nIHs5jCOpcjW2nBly1CRPjnE6a75ebt8/
boWAlsOcLF5oSJszVkiSAqSX9Yhc7/ZQKadZlLHmbtbu+8yzwKnXWqdthMEiAWfHnr0RiFIxGAqW
+Xh9Jdyz30li7shqa+shbehKrNhLtmgF8Pwsi658kRRGwwZlbRvNoUmI29pwi2N3u9E2v9DxUMBJ
gilQ0FwqGmPgagKCXZgpbjCMtJ5rnNY4czOaPa6U7cHuI/SLXN860fcZf9/ls9JtFRZV2OU/+TD+
3tpKEEpzsyrmbg1MELoQNUOEjaSD0vrrHx0zeqgIefkX7Xv1Rw1py70oDuUelWaDtwxOH1NMzK4Z
RM8AhIA6XqH/2ppgos01/V8EZqjH/1cGs3P2FgMCQYcMWz51UzhVYHyJrh+OaBnMxsWTWVj1ChH5
8mkBD2SsBkSY4eVqAFoS0a5D64Tso0rVgTMnZQjDitf4bvGBFHu33JTgOzUi6UkJitPfdISDrhPY
Oxj2gpd7y4jtvKiplaQFxSrNeM1BCnUo78zjAOgvjLWFxZ0pMlyuIwI+EiaJATEFMN9zG8osAOgt
GJdGq1ActYHsJQflED+inIy5WwATklB/ju9zUVTN21gkcfFKwBQuSpKMEupACwXjCW4kPSKZ1zy2
CKidYABrFDrfDU89iLtZuSLfGnpUDZ1frEsfy9aqlAY5EsREkj+MysOQbKImJZ5WWjshjF8HGkc9
Ji2ETNl30Gib6U0p6gznJkX3MpgjWzFPlwGCGUe2At+eDrGglzoBSGDtV9HfPLH2wuiu7vQxV/OZ
VCtdkJVk/mLGlqe16XTbToqolYfrCwGihS4eNK2iNk6hEnay5MrUxi6GSatP5qkKlx/gDqKId0aE
vo1gPtif+4/iBtIs4F4kc8+vuromvQSRJVgilN7XAFC4VL8Ad9QPv687LOrz2Oe/A2UHSBDYAsCF
eL66rErqMe4WNDW0h1F+yDbQ1qj/lKiCgThEjDfLM2wUAyjGEij5LmbFhq2ZkUXps8Dsn2fcW1Jh
hh2463Tp4xgqhoLhTpnS5GGsis2hNeOKpoa1RsEYA8xjETUguemFXS/Uci62710KqxyL2Ux5U7SY
I0GZY/5MH6uFm73AQwFWZxN0XnFTGG81XUzfAiOAfRzF/SSrdYk1rSc6lhMfx9A4DYAkKgSekJee
gTbIeHIAAuniEZ7bXQN6L5KDmLFBS+MCYkYqSPTa4zg/VYbfA6YJekCAH3WufHoLg9vSDqXqXkeH
ROgMIi3gqDctq9kAmAfgHv57LmFt5rko8hXdNEDgBLKXT7L7Pj6q+t1WnGQRyQL9GqMNZ9IYY1p7
lbSkQHN9pYCydpbIIR1N12601B1XMwk1G5DB1+2Xlwk6k8lEHMZsWkP274TC9kr7d1NfP6ovreaC
3i2oEKplsotGs+C6XO7RvW8sS0ddglFxNIA1GRByMyy+aYXXv8/rSMLMPlwFPTgTPdHnJ6fPYLE3
gZGH2H0MssOGscEM3cKzr3nEz4RTJby805k85o7cWvwjxZA3ngbfCHG1HNKvbyC36FmrBZEod/d2
i2Muy2TWEq1qIKxzjpkd1aJmA86Fj8vKAsIcMJAwpM9uXoEep0LGJImjPa/f1+JbJuop5K5gJ4HZ
rjEbMDS+YcqortE0MVS/i2X5IVAB+o0Lc9rJYHapnMm26QpkUBw22nhHIvm4eLQ53fFFIKCiLaML
3l3zaFl38qaEsLFOHus6/VlkzuuUirpz+PaKRBqFXAcDMfs8XGoM4OrJ26Icd/O1n2pQoE/SwQRV
YIZNVHjlzXwjCm25nmknlfFMYBVUk4H0MNf+dhiOVUm8Rn5Nm8daF2TEuPu4k8T4I5kYJoDf6D5m
x8zySPWPQ74IFIMe/IVi/FcG7vjzs9KzOMcoDlaDvJjfkvomturHsTQPG0kOHTBB53LyUr1VMAFJ
3CYFl2iKTEYdi0b5ry8WoBjnP2RVx1ICHGGOhPhTniHFgHbyshCB9HN9E8JPdEWrSP1cILWpCijj
pk0GUlt5Y6IoRN8l6q8WQKghzWCImip4to2edYOCpYMenR3UGFt0u66JlgXGgOGdJTlVQxIJjpDu
DHuEexmMucWZuo05iAUDGew2tBqTHCUkM4H+44t6PnlhE907QM1gFg0BDeNHllFTFou69kJ6GS2v
yZB1Gu7yJsycRzv+qpife6CbCRbI09G9UGaBAHqecyVDbEO7hiliW6o/ZB6AZwKkNuLSNY6ZaKE8
bQQeCGwZaH7oIWCCnXaoysW0EFzPUiCbn7OfrfMX99ZeAuNGhqlcyziDhDJG2f4fRxM9/HlqsRfA
eA/SJale0vcB2CqB+F1HRqC/grAZc6Si3eI8RYA1hxqTjhhUQbnp3HYxiFdscdoBdlPLntTu19Lq
v2oNpU5DhNPCkQTmcbxGACYKH8Hak6XJqzQrsCdwDCozASEbhpHaaG2X4LrScQwXDBWArwXWJ4rt
bPdIpbRV2ZQwqqXMYmCbFPVdYQhHSDl3iUInzGVw22PcnB3Wl3SD5EQ1s0CzjkOcejY5yej7Ldd7
Xej5OFZ0Jotu7e5WBm5Xm6OdJ8OQseFSbIwUCE7zY496eO1noYg7k3tSu6UxFmTF5qyCdQX6rX6r
M81trN6Tu0+OEECd59LPFsZYUtnb1SY7WBgdhqMJ1umQRItHk6vzYRV4W45jgDDon4ZnEHSduaaq
3mxKZdMRQKV26peJOt6lLZrRY6CeC4o6vLFw4AIAdMtBL5mJ/Pf5iRXAO0LYXtGFAdQNC0tOpleE
tj+GU2B47W3igZftpvp5XfW5G7pPZLBH149WPxRIZPwLdF1HG2hiG8yhzz59BBlVeF3gpRWAZwza
jwuZQuGbjGZagxqPuj4g/kj+tMlTYYfTrHqqcacbwnT8pRWcy2LWpiHT5awrZOXH9JF6xQZwprj7
PQoQU3iSYGmX6nIujtHNhkjbqqe95G+arw2/nNKvNxFbyqWlnctg1MQCgygmhjrJz6TbChjEaEVW
rFdb1LEgEMO2vVpVquktFaMXhzX7OS83cnMSgl9ylO9sNex4oVE7TlGmOKB/L/s2opA6RkQT1bFn
vFzXPMHxWMzTCx6qlBICYSNqpsv2PFS/LFFTweVNcr4g5nJ0nHWRhgYqAFy+bfOW8Xh9DfR4z8O/
8+8z0VENKrWq3/B9p6sf1Bk+YR69Nk/8RN0ecll7RLk9mHKR1vGNFhkFys9ziRZg9VY2zKSR/LXK
3b79rMfPXd+7FlIzhQhpgXtMJiDeTQucvyr7NkgA37DmNpaodUeljQYlao3o+i5yl2Oi6RU9b7gs
2BndsZnVvG7AW95IYZf8Q6YXZ/quJxHZBE9xrjqA0hMVIMQwGtuUU5JCA98H1mLPJfCupagVTkvx
ReBUgEtF5zGYOypdlmSuodl+0x9M7XHWBQV6TkIJKkeP/f8KYMzGSgtnqvUKThRQHnqQncoo8yTi
0ipweqpvPp5QOJfHmFA8LqTWFiwoVW8p9WVzJ+n+9fPnqthuSYwVSU5tIQtXSLAaUgPxvJiW35ox
9o27WoXowhMJo3/fhWJoDwd7zYr9m+KHXgljEtblh3MH51vG3Kl5ns2bMWM9cvl7WHJXzZ7bVmAz
omVQm9oto2kSJZsaHEs7fTad36N00nqBqnEvHWDcUoA/OsjMiBgVKe42lcC54dzVtohyfXa3qvY6
XTQHQ6/iCz+6E8Vc1elg9tNYY8fM7ZjYYeVEqhMY+VO1fpeEaRdqIdeEMXf2NMnSVstYFwXo1kJQ
nPm06ryGZpifPg6tBl14X5nN5HiIZCXrWOUIEOTjLB1NPZAkwSXEdTk7EYzLmbUKhcMcm1dXftqF
sna4bp6i7zMex7CyOTMyfH+CSwOX3kep2Cm78n6LGA9jOXFfpym+v8YocWmfSNf6i5CNkB/c7LaJ
8TLZOisg/oKY9k9zND0CqO34YJzaR/l/aMgUSmPcjF4QrY4TSKPvBzr9D0LnoA/lEFRJoSbQAM4U
8vkWMh5Hs411KytI64Pi+MYh/SAFTjCGm5cekHeIisgRTMpzHdBuOxnvgOm4UdsmiFyk06jctPED
qlHXFY9/1+1kMG7BHHtrVAs4uSnsjmUQH22/c0BggldzOB8S2dVFja4cXUdCABU2wF0AB5QttDmx
bgBSb04C0yoyF9jaL3BL/vVlcWWA3kMBrguaUNgO/220MlXe2iRYCLi6EglJFNW9LoKTK7Ro2RNa
AeAq4LowNtWXHZ60rZoE+io/qnnauK0VzlsdpRN8XhOVlSKBvsL+pPSyiCKDp/sQTtN3KMhTIoTz
uykFmo1WUzaJ/HYLM7S8OF4fKqd/kdhF+S+OHgJr10KZBt1WiFCZlWqDtZSbboO6IgaGc+HKqW81
wqcr584A7AodCAVtBWXGPF/SbK6qpNaAjQGJW3UkqOMRYEK0zlvYRYQJHJ7mIwuA7gm0R6JoyLKr
JRRlckpldJ98AZIGoDIngPHQJADdRMR+nkBfeOtDHhsKD9wLwAwx66utrgdLIY6Muqv6eV2AYOB4
9OlXqx7A0wXyeCaANiEDKQfLgKExh2aU8or++CoJYicgFW59QYuB6Pv077voSKqBZ6T1TRIofX2o
1SJ1M4TrIiPjbtpuFYyPdxrMuc2oswXz04oGrya0j9IXmvwqkdMTjZqIlsS4eL3DDZy0ENbUcSSb
672afpghlTblohxNielU/C/7EBsaTLrKTYnhtsMWUrBP+bELKIVC6Tu+CFGXZ7gAQAB4GxTcQfbp
/IzMYnD0tk8BgYxaXvLN1p/19YdAramnYUI9zCMD7w7DcxTAnPFEcpUmo94WSaBOvn7SfCTxfi0G
mD5hRpEo68q7hc+kUX3Zad08xIraapBGZ5DoNIuNRqsykj7bbuyOj+AEDkX9plxHv18hY0mk2Yg1
OpCp6H8U9Zex/FK3EBzsrolkr7mGxHkZhVkvroeHe0ddHqwE6KpnLn+gIk6rQRysdHSbow6gFf2Y
YBJJxsY2kYhsg6cpQIGA44VAgHkxdqYkBbHaJsPcmKrcyga5IZoZzNUWXdcWnoWptFkTxUJMRbN3
pmNjjjClN0m5+qt6n0u/r3+fu4zd91mn1JXzaNT4vjp/3wCJqLU/U0sQlfHXgNkKYJ0hAmCNqi3H
VYsTbNWWoD5XpUMcKalwKp7TTIjKCXLwGG9CJQgtGueaTtI1ybs8ToIU6Nthf9+7SFgflqfFSym8
eBHgShRcGfSTF6aMDLUGeGUgZLJVwVjt56V2ujTIHFDLBVoy+Nl4b1qfRtF7hKvd6OYyQbMCNnlA
CZ6vrppT3RkJoSxVCqbSUK+e3QEp+P5YPcWBqL2fpxZ7aUyQmzvZhjl8SEukBKj9d0ZTe8oieCGI
hDDONtGGFq/eHOQ4yp2qhJb6YmqCdAGndZZSvaPLTgXtwSVanIN4eipG6F6tNogxLd+oJ3cryz/S
QPzFkm4KLX8Cjaff06mCTIQwwFN9YDljpgSdcpfoZ1k5ZKNsQ3yiHNX+lIuqT1z3vhfA2K8tr5pa
aRAwniZf9cqgqlzy2/bTHxjwOoyfiN/+iIXBtGhZ9GR3lwoZ4xKcRzi5BYBkFNKqng76i+nSqgmI
gADv862SRJGNSCgTbJj23CVri6Van5qjERq3BbDMt3sq1fA2ggezKALlK+j76TE2R6wUtj9gmcDK
7oy7InttckHV//9h1+8yGEur0y2VHWoE2+iqTxXureUQ3yqFT1/lVSSqP4k2kbG5rNXrpaHi4j6c
tfsu/nL9PhF8n00tbX3Tk37G90ExkjlRNgmCaO4jZKfwbF8r3pVq31KLouMSyJgECCQm9GOaruYZ
n+eDKGqnWsW6eOAfA0YNdzyCNSaWkfMe4Bo1fYRI5C4DaJVmh9rU32u5iFycd5ngdY+eYDx28Khj
tM1wComYOZ7HWfOldoB/kKKMgvGMn1kqitu5i0KPs6OAYPGShRUoGGqXOBtE5fqnTps+J9Xs9bbZ
+4m8iuyWRpgXO2gBCwEeEOMmbIV86GddjbsVM2EhxSxeDsaz7qsPcqj60rEU2SzfoHbimIDXLhsA
kg4QZ3zS+x/0BTQdmiBW/8w+bWsQxYHcYBdQDyh8IX1yiQkV6wTQUwP2krapUyoCIErgidpFIqI1
3qEB6M0BTAoa7y8KRVWRlzZA4BBVF5ObFF+WrnCT8WnLBC6JZ8J7OfR37Jy7MzvlNOqQgzmrJvbt
j2M9WyCdAtO4BVvloO7QZoK8hAXryoulHbr465QIssM8x62jOojnFUaOLqsE8WxIGBYF3eX4WWoj
R3vd5qfrjk4kgvHbVT9JK7oTsQr9ZpKAin0DiKnrIriqvF8G46y72sl6q4WMZK1BitsFwzS7S95i
fK+8mbImkFbZV7s0dKQEI56aa0/CpB31b6z17n4D69AttRvzpsNpGe4EZGnFlTY/9jNv86p75XP6
vfzx/7do1sH3COYmQiM2meYvKL2s+muLtlN1j2mMUH6+Lo6r7O+aYjPeYljWomiGFBG8bR61Ir9d
5U3wSBBois3eIBVG5ocSp2jO39fv5fRVE5XDRYugf99ZbK70yLP32LIiptTwsRNd3yTRCujf9983
krmJM6ygxaD3uL1mLYCsRPTjXPe2OwnG7ZTjmCQyssIAmr9f4EVbzd1+b9Xn60sRbRVzySr6Ombx
BCm9+hQ3341W8H1qkhfmAnwFE+9QDGKx4UJc1kXTGnhP6xFVXhKNIZ3j/Ph0D3yoipQ1zVI5gLQ/
PxEFnPOrDsaBAONuHii8XGXSwus7xX1PA3vBRjIUkyIXNH5II5bptiCfIh2K2l1eaU4lDTF5aALF
3gzlQ3onyhRwOtywrneZKlOZNKuuxdsXMqm3QYcbnvBSQE6pvzzrnzDu42qBdJwtN/sqWCzXze0E
M0m5JLPqUlohWI6S++zQAqY6iRqMxNBxM/SZHK/L41oU+MEwnqUjDGMx4ay4VLcmhdtB13k83CbZ
fV0Isi782wO3LCZV6PQNO+iLBmm7mmSUB2g6RLttgfUtP05vbZAEE+CCqIEvDkR4IGaCal7Aq9lm
tnZ2jPSLfjdlLkVXJi14eJCicKIhqsBg41/fQ6FExneXNuD7kgzMs+2sfu5SS/PBSvBrLpsEcBdJ
VDdT7fZNPN06ZHky1n4K8rV9yNtkFjVmUkkXVr9bO+PiyTS261Bh7eUfFeODoLIJlieCWl1Yhokv
mnDivoH0nTjG32u5JM3IVMP678ZAC+lcmvqoPGHkEziJjv9x6hQYJRqfUfQBcAFy4+fOxm7GQQEu
GzqU5MUDhLyvbL3gjqTR0sUG0ky/TSdYLyZKpUxrGr3IEXM2h7glrqRlnlm82ngD6am/Jh8HNMOS
kFBFeY4KZdOqs52iVtjGkq+0YEbwV+3ZrgQmTm+SiyXtRDCHJHXl6Gwx8F22pHLr4oemPBHtp9a6
hdK6AkvgeS/KUoscK9hN0BZzfkKrPGpDN2P7/lPYrz3p3gpAYe/RJIImeoRTN8yuDVU5BU3I8Mb4
91xeWadSbcfImk39eABGdmC3g6tKgUJejXE99MtXdOiF5iS4knhecy+W2dIVQPFGF6u0sXXy2uJk
ovCODf2LzQQUNuBAbXBMyOw7vEuBjmQ6C7okTjaa2XJcecmtCfrzwcPQny+a9uTes6aJhmcgltNx
Z+Yu7/LKBG/khLJq6rWdm9wDCR/3Hkg4MeL/ED9sAMMXAanwdnIn8+1Ru4voMqWc1TJFS4Eq3ylK
kMV3qwgRRLQuFtgiGbOtqVqsK89cgIJg1hk88jkw6GnGTnXLhxj8YoIhF6oBrGICtQPwFg5yrhcJ
eQmY8JbSG8g1jPn9ok2nzhboPm/n9hKYd9/USbE5ZlSCdci3282Q3d76dl0FRatgNGLAko1F0/HS
z6qotB1Xmv9GAd6XgaIMY8FrAZJzC8uoq8dh8BTn6yACX76+CnSwnIvoVJOgmwCryOT4eXC2n62l
CtL7fBGwG8TACDnYof3FysvK0RWYjnICaNo0PF8/CP5hv3+ffZM0upMoLb6vac/dt3p9LEWzbFwJ
GvDYZYzPIevCbNIwrfbqEBqk1TfFGpA1xLP++iK4m4SWDQtJReCNsQX0Xh3MbpIRLQAd3VGPeSqK
fniXNwpS/xHADgJIGAQzjQkC5hMg1KST4qc/W7zbdb9LPdoCnD85X2Y4Ab8MhfA5vNCL8q1RSH46
LsJcfU3f1M4g4ZqlsRCd0beP8qOZAlRGC9aD3gkCFc6MMeKFnTzG/knrgHXPhDy4akMKzaj9B8gH
KDQOp/bVHt21CP83eg2epuwFM06hXDtJzVJEYaTx0MBfNoB8PVzXFPoJ1nu+i0CDwrnFOilap4Bo
j4mOiO7kf4DFhT0JPI3cy2GUnhgzynUZ5MTEje/yF4osvhzmR8fy6KC2fCi8vylo7kVSNdpdeHJc
yU7s4Ngq9Zdpul0MQEHRungRHzKaSM/SmceLqQSjqrZpMWkDEbzRoLpVn7gT+WTo9zBA//pRcbUB
HJD/h7RvW64UV6L8IiIQd16Bfbe3r+XbC2G7qkACAQIJBF8/i+45pzz0HhPR560jqmOnJTJTqdTK
tf5SZgT4a+ENbg0MiWRA3oxkVxAIrB+Kf/XkDJj1f2y4C3fQ6TC4fQEb5CY7ywOEojbmQ3FAGCfj
ae0p/eJtLgDxBCgpwFvyD5Zx1oZNrxQQiPkB19Vk2s9F11woAKKSqJUwnhP3PzwdWgoAI86djeX9
2xvb0tMMn2rUVjKqG2rTqKBVNMmVE+riAy0qEeg2QWUaxDILX1dUiLLr2zRxrvG00h5CTJjTY5BM
O0+hpvS2WkR0VbXxYvH11ezC30OzrsiYCrTvr9G3wTOZfu73jMVoR91lYPlQz8MqUuuiT35Z6uJW
MGTB0JMRS5Wfcyq+Kbc8BjKxjeqr2EzMvZ8YK02HNYtzovkS1Q2UKuohg0XMvJyKDOWsY2yn8t8c
0n/V5+A8Bync8owhISA4Tom3kH48T+Gd332oca1bczEnzneA/2tjca7Uhk6dIaiwlJ3xkO5AD/hh
YPfK304dzWK/5a5dW9blkPtic5FEctPIi6yoZ9/8++xME3fj3aSRjNcf0y92Lf7sor08XejMJ2YU
cMk2mV1yZlSWp3DjRLNKZflrLaF8v6GYRf9/fWM0Su25ChtKfHFX2+GxcV+/z8GXg+y/+2ebiyAz
c1VpNsCE6+9m7gg0K6Fxbb9RGs1cOhyJaw1ZfPG58esuLoLMEr5hGgG+mUifw+meTTPwyEyPjtor
J490kYzDmqNcPNi+rHMRZsoucqhO4cuVHouI+WA4JwV1ryHd5mTlir/21eaI/xLRk8Bbsd1gS0v+
hgGPKHB2Kx9t3qB/pP4QL99I/GhmLe8MQhQmt0aVYiwh/CSzVGrSR2EBAMHfKiNQvf7e4uUl/TG4
uER4kCgrNYNBQ8g2cpR4RcN25Ty7iHMCnPS/q1qUwSXaLmbFYWSIR4x25BgNtw5/18Br4IGLTfqv
thapyqt4X3A0YhLzri4jP+L3eTxFE4lnAW8J9aXIevlbxbt4/n4rLzvin1UuElbnCgDxLJkmjeBP
lfFRNzv7vhiafW/xtYQ8Vzff+MnyVsNqPPgPAjvqZOTOtz6Cnh+dFiUdZepcAGyG8h9Vf+ZAYXKl
aFhZ5nLkue7xfN0aWOYIoElX7wargxwtibnZRtNa1Tp/re/WuUhimXbysRthTJQPg37l/R7KaU1z
noZrXrf/WywsG4dWmqu0cLGprAnizAtijAyuhMLF0u5PJPiLZGUCAG+rCuuZp+xzi9+BrmtLhPPB
nGzt5jufId/t3SJbpQVUKwITttwbgKuBg6v2MwkDBDn/3WvHl6jzF2mkEIPddhNsDcfmkM8VHWAt
8on9XR//i++EMnxWBATa9B/aIgSIeysTPXIWuOBN/mqJzfeRfPHs/Gph8ZkgXcILH/yYSFjTFuMc
QKYbZwdzVHPJX+LqvoZ8u+QXXw0uvlVn1Nq1FJaUy13wKyh4RN79NRmjNSOLj1T7fVqWNoyYxYMz
7RxMDZJfdvm+snlzTC797utaFtlej4xqd8729k1zNc9EtHv7boqnDej7/hUK8quxRbqHbrrRqQrG
3PHsDZugelVrjf1LCe+riUVezzpVE9eAibDoYyk3Q/keIA/lVUTc25W9m7/zP/cOno2hfsyBLetC
ZbfELVwUM+bO2QHSYiW4ku3CTf7EntyjPSNJ12enLvvFH6OLJJvmGOEiDm4QoZf9EgU8EN3AyJLj
lrn1v4rdP7YWFWKX44YBwQTk2L7cyNJNsizYfb+Jl0qaeZTvP3u4CN6MTkEapKgAaHM7igNZA7Ss
bdciVnu/naeK8PshuOtpcFW6PHZVUq0p5a7ZWYRr4QI57QXzlSSddmF4cPFqZddZ1NQr1cTahi0C
Fmeei6MP37+DqKJwvBPNP77/JGtLWUSpWWBcXbUdMna3K1VkdECP/izkSvSsBc8iUDXLKXoZWAc1
r6f6QNkPzLJ9v5AVE8unKcmDkhgdvn1e/PBBVCC6A6NrN5qLl9EvHrx8nEpbwlVQzV9+i+NnQ/b9
6TO7IseZJtJP/k338au1RfjnYdaMqY81Fd6W6p0J1hJn5cuseNgSeDQGAwW3G75/7kxJGeLaW681
zda+zCLqiRhcQmuswunKSBj3E+hP106CFTf+q5325f43ggjBMjm+SzF4SehOkexQaE+7plo5Q9f2
axH6NlrQ4zDfaWvD2zu9OEzG7+8dec3CIuaNqRFjZsBCzo3DmPVb016J+Yu3vq9+tQh6zu3cMGt8
9G4jnlwImmU/FDR2AT9udqJOvl/P/ydm5ulYoLhNf/mQ1NuTEoTAmuP9Pbi4CW7ts/qkVkQ2c9Ne
r/j0ZWf4r8HlFSz3Mgm8HgzOio1q2gD9EINmyl8jq7js2H/sLFpFggQGaQnKD2HuWJek+jzkK4fy
2uYtmaVsX3WdcFC+t5/0fcbBB7dybz4ED/yxAi3dGq51bUmLIqBUhJmlOX+r+rMBYasB3MmaUtqa
jUU+oF5Vj96AbQuqpy7f+9VtR1a27aKJeRYXqF/c6ZZTb2mhU8gclvCA4lmLh2E6W3IFMnDRyfBe
A1o9oPj/wccOhnmzVh0aakP3UfbHMZARDw4pWUNzX6xxv9hZJJzQn8D0RtHZ6vONYWZQ5tubVMem
PLp0jTHi8rb9WdMi9RSjo8ragi0p7qjzEPLf4fjyfTa4bGImfcJ8PqRhFw7GJMmETRkqAfkhwt9W
C9TfSvhfviOC2/M/NhYOxluOUjnNcc2h3nMGkayq7yMdOjGgXVGl0w01vKhvcEi4IMboQn7X5xIZ
ItzX3Vrn4uJ6MYk7q21iEn3JHzFSdzKYKpDNxZ1dXgfGm98/fr+lFz3ki4lFlVC3OihkC2d3wuch
24bZjdAPRINwavu9oYsuD64uqM5gMBIapbgifTlkNVqsptniZFLyXSpowJEriIrH5hqq7/KC/mtn
WcqFMnAM7cMNqU71JnXbwxQ++n3bxJOJ4RUrnFbSxewQ/7jb/VnYsqrLmGsIT2NhfZafylAlSq9l
pJW9++tN5cveEYdCyrlGBVx55bZun0LUQy5Hy3P1uJ0P7+8Ws4iwMHOV6813hvSHcWPF8yN5/zEL
BAHtyaJqHzwMCZA7gPod6FqyWtvIReR5uuo5YUiKptdckca7LoY1BePLAfXHOeZ//7KRowwha8Ox
PAY9t7EPkoqF8aidzfe+vraSRdqt8ZiQBwZ8sC3rq6wEGJKuZMI1L18k2556uGD7WEhtjrt8fHLl
uy/q2CquuLfScFxbzKLeAyZsBA06PktqlzLq3GCfGuru+w1bc7tFcsA0Me9Eig2rR7kr5c+0AXON
S1o/NlgR95UXQmoa1MTfW71cH/0J3SXyn1NOw3TELs4Q6uaxw4sC8gZkJzG6D+qSZBU9vrKXS0Ln
UujSNTIY9JoYQPEpaX7OuO12k6rIeQFpTxvJVdzlSvawFimelFmDniCMTtavys2j0i+TiVzrNUT6
2uIWuaPp/uOTeU6Pgtaxq70VIqyL8YtzYq7KZnLghdvnEHTIyfwKlLM+kuLYyTBqre33brFmZOHw
wIqwPhtQxrZ4b2yCR1LfUv/tf7OxcHhmMz4RhoXI7L0ti1jJDVgkVk6mlYUsx+g6r8g804ARX7lJ
AxfzqAnh2moljC5+9z8fZTk8V6RomjEPZkL6Nqo+MouVp6nLNRkGokFF4lqg/Z8X+iVtB4KFnTGi
SJFbDhqo+R0fKJoh6hJ1Jc+zNNO/IHWb9V//a3GRwaHPYHdByvEa5p667inzwSva/vjeBy7G5Rcb
C2fuqTaFKbAqGEt6894iv8KgiYo1VtnL3+fPWhb+rByr72x/LvFcHRv+kGBsJvl+KZc97Y+JhTsH
Yy0C1WO7yux+hOw3e1hVXl5zgiUyTPGsljXDGdFtgh1JHkUMrOC1ShokzRkjvwbrXlmTu7igW9xT
clTYNh2+G+BzT2/dcCVy1kwsMrMqRGc7Yq4TnF99dZjKLjLVWhZYcbPlSFaJcXvQZsOIUZonH8p6
gzXuhGliXor5Kxlnzdbsil8CNbf7wMkc2CogcXeg5XhdaePHAFBEnK2KtVysgf7Ejzvv7hdjZk8B
j/LgdBVGMrj9OuOMqRPn/bvsV86dy02vL7YW+aAfgOvzwzlWVfzXmBkoM9vfI6b7ocr+vwXTklOI
dL2LMXvYamj17HptjNeCTzv9/T+FrLvICsB9dWhtYfd09Vp7SV6DbMf4+b2NNXdYpAVTMVBaZ7Dh
ZyrRebNpMxUBfv5YSuvfPHb8+UBL/bK2YVk1NTA1FW+W90PIFdTf7Ln/uBh9+f1FNmCs7vtK4/eh
r/joFeyxzVY+yMXNwrM3zh0Tz1zLYzRlU911eMsF5evOD/dC7RvrTgWP33+Siynni5VFymmdwsmg
aIx9ql5tdzcF52GN6ffiVn0xsagDVSgZa3D7RpF2xdijn++/X8La78///iXuB02cITSwUUrey3pv
i5UW0OUtwowegVyS9Q9tdqvSGgyQaDF6vNlC9yvKar4v+L8qm5w/ZhYB2Ba2ZBbFMkiwU/pO9Cse
u7aMRfBZo+jJZOL351qZtrHf/RbNSmV28VN4foCXY5TkprVIwQp6pp3mKJUnB2IPrnnPV4loL1/S
vtiY4+bL55ZpI1PJ0cQ2MGBx01/N3Cp4NdsFN3ozMz+tqWWtGlzUZbYpDKfRc9f8xc9AcjoLdKRX
trmTGCtpd+mqDujFyP+ywoUnMEPXzOph0BqmKJxOZe8lZh9P3kqOvOgRX+wsPIIK29aSwQ6EEfdl
YcbuRG6MfsXK2v4tNVR5ajUqrWEm8EGmMTN1IYbEi3qZkefmnn+sMfOveKG9yM11GzSGCOCF1KmS
ruR7Moyb73MOhinmzPiPEwCD7W5o2hjyW4LqNW3RRKznBmZbypM9T17rDMQdI7CJW3fUQZKRuohU
4QNFUo93bldDRCnN79D17CMr0G+YHfciJrvxSmDuGKrlGd05Y8O3lsqdqEo9yLOb3pNZtRn40Wm6
besxTzxavDiO+WBDw/1nk7bFiXgqjLyUXXchueeAU8moynh2p4zsrs1IuG1ATxc5vlEcjJ69e75K
N9KvhigXjo5x7+jeMehdRyF3qx8Vm3g8jsWvsTbbTYXRs2jQmLnmQx3eOG3fnxyIDEWj09RYb9XF
XVYOiQh7sZHSYS9OV4vI9wTUeehwC8ZoLx6V+l3RDDPbjoY82tiHcV0DqumH+RlkigN6OUV4P/rm
viKdW2JmJQyvBAGJcFp59zVzdsQgieTm3ZCCo9SZ3jtH9GCizt6arH60DfeOkiYeIMYmTHUCg7U4
NCibdkp4+SY3MIvvMfVI8/J3QcIS4B56cAS0x9gYE4/ejZWEGnIH+kl+8Cu+H1sdef24C+pmm3pT
ZDQsoYO86RzjNUVXf29Lec5D/mzUmG1m7APgpAHB473IUb5UqZ52Wan8yM+Ls1FMJf6p944kNU4W
DaMi7WUkKuvsqxbTvHl5lHaXmJO+MWjeYKRrespTjK6JYOdZwFr604GNxs5qLSeqZfMWhlMT+0Pj
v1AotB6JYQXbwcvj0C3MyG5yJ6molJEf8ogbauuPkIetoL4Thp8jioggp+3GmroH0bq7nvTorLpH
Gupzk9q7lHvtTnpQTan4jVtBqDzoiumlNypSRE6Huj0qunlahQ23lZGqzTAzhHkja7c8E9lRwyoi
rh4hLaSmkx+oPbSpRBwI75NDjEUY8m4Y6iIep7ZIir548VzbSjKmk561eLzNjQc+zvuospjywYtM
J0cMKf5uuEZ9jY+K0AktGSu3vTG578Qu5VdNDQywpQmIXQnvt07ARTQW4xDbvZHGyqtUguedCo08
h0eFaT2Bp5Xvakv/bkDeFDFPDWfh2uiHqEdf+ndFGL45Zv+QiiYHUSOq7jxLuorHZUpiqJHf9gJN
hlQ8kcZOAh3uDLPZuKpOBghA4O+HSHROngU393jl8CMLI66W7+4FBXIX/NWg2fPeKlUltQfdewd9
mN57EMz7ObQeCMjxLsc8qSOV4hdl0f60xiAK4BJBQaKq5B9gxTwVLPskrrvJCnVk3Q/DzocY9Jyf
DOD7waIPtounVj4VmEpRV4iAXefWZmTSasMC+1fdQj3LHR4rJIbYttvIs7O3itOjYzbn1n6Rubrp
+fDTa6z3zm/OitevOcmweb46FP7wgr7sRprBg9U4h65oIm8YTxBbSBwHvsnVS8Fe2yw7kTKNfOo9
SSj+2Sx/5lOzaw3vtwvCsAK8cqzuYquBgAZ0bVrW7ExR3eoujUFxdqpsN6ozeeWH7AgBaJIQ6UPU
pxS/LTr+UD47+0I+tJPqoom5SVrrhObTxitoCkoyvMHpzNjlvDtBJ+9nCfagONPYk1qBBVP470GW
XfOsQQ4cDo37PNnkpsm9FsnHPKbopUdBNkVVVe4mKK1I2jzkudz6LbmfrAYsqwG220w3dooqpKiM
WI7hx9DhMakR4kaEqYgtaFASzBfywYZztmHMHIvFrV3sstCKSxMUVj3ohYSX8LK4NRo9RM2U81g6
5U8grzGtbO1zCzyajdoYgQgioy0go2SeRTDcsaYDfNmIQ2JlCcnlKwQyY8/SB+2I2BzV21jntyLs
aCRbkoSyPlS+3lmjk0CZeOdqthlacYBs4Z1kM0UKo7FQ1aE268jLh5OZ6ahk3VvWh59DUUTt0MWt
q3a5625ncipDDa9mWJ9cz9gEWpdXQVodoCnlRwa2Nsd7oY+vqSoQW7Q8EpRkeC4leGLp5Hbk5Ckb
DBlLi9y6+bjp/OnNMaar0ifXqvHuAtK8096MWz/YQ0roqEychhn7PYzlacQO9xh5bTJv09pqh0Gp
WNXjVdp015U1xbwD/90IHlIFiQecqQjKm9ysAajLn7jpP3n2cBvQ5rrutASLlDjhCfmpD3WOZuUQ
IWjmhA/GlqLeNJksMV7SxClxrisHGiKM2M9p55hIeBMIfan1lhKWtFP2a2oYqidfJhJ6o4xa8dRb
uxLxAMFaO6oLEzqNkJ50JDmUea0x5gfRYwPslDW/cov6Kq38+4kbVdSOJEqV/eZ41S2mFJHVa2Pv
DeWVN8m9JdIIr8IZxMbHR4bB/64t3/Edf/tDt9eueU3bbguoyqZxCEhz24MX8s/RcspNbncHI+B3
bcFOaoJ+pB8kuhZ7pW3oOyo7i7gdvnkjagBDPmfTo+0VD0Pt3hfEPqD/ffC98bZunZOu3CdjcmIw
2kZVPe3Ai+7sifKvyeR92hhqzaSdCMt7m+pex1VdHUcrf0NwQCHdd97VmH5YLT+HqfuSFc42z6w6
Ep6zH00XuN7g3Eu+abugjx1p//DQAk9aoSI7nOBZUPOMrNT/UTbsGuSEVSxqec5s/YPU4wkYnTK2
wfI9mKUNoXmWpG340jnhZzaSM+Vth8gODr5Fb2hX7po2ONYcjcLM+9lNb/1cLDjmodTO0SHuVjU6
bqt8q5FAU7PaN/DxSHpPwxTEZWmSSJIiYaG45Z1zTFt3bxsCHCThR93xLVXsL5I8FELbFC21tEu3
ZQFfFWEbWZ4RRnYpbsGPf880um6KpWddkF2p8xgZ4a1iUFCgxZ3r9jeEBWfV4pla5cGrYZtXzHR2
dW6e0pTitNThs6b+lvdsjxS/nSSyTD4M12UWbjLP/sSsj4MoDMwIKtsK2Qh/DanIqeSh2KPA2oMM
JA7a6VF2+tWcSuT3sE5GnJ4+zRIjHCPOc9wOph/jqLellcUp3rPbrI8wGZJgDmbT2WpTTuQ2J82G
2cZt2tc73ukiyl1U95o+gPL4ZNrjY28E245apzFHWlcdz6IuL5DPdHmYMpAE58XWGIwbv+Hv4EpO
zK4xotBuN65LdpnhPFpm4EaN3T+7ZQeShb5+IQ1/ncyS7iEnd1KsPjNvcqPctk8aFMtZQ68wLvmc
UudkUzwcO0r3cSH0b7/wrvwah3tT3ZoZf885xfiMag+mjzPN1UGU+c221WzH0/bFq4JtqqZjX1gn
XbAnMYRvo+O/TyTbCbx7EqhTG0YAiTnJdm5nQM/WHs9mVaAegaIpBSMENFWA80/ze3Okzynpr7OR
oogxY4rl6NQ8WQGNdN2fA/z9mHrQsV2HTTRl6mcrg51lsX0e1lc1qtDUsLd2ynhkcRSS3Ly3dfUU
9P1rGWQ/bGnvqhIVy5ChWiscdg0Nxiu7HaPMEvcS1M/aoLvADLZZMH4Mor5RVrrp6ATdWtUi0MyT
Z9VNxIt24ytFozwL93ZD0Twjv1Fi+THt8zP3xhi8yw9eqDbKxP8e2mmdmHnrxilvIVjYZTtU5DEz
yeuk203JBEQG2R4U9Y/DUEapdDca7PjGZKJ2dfY8D7buhOUKdlZh+Cjt8lBw+Wny4VZIaBM2dnDQ
dnEoRh6Bu+YgwvqcBjXUw6bp2OVtt2nacltk02YuUgfDfWuN6Zjr4k6Yb04wRsIGnxMrro3OfHLa
8dBTCA5pzwO5U63vXRoeew4hjMydHgxFb0mdbwWvT77b7lOoMIBg896RAUbpG1AO4vAZNhMhcT/K
pLPzD6O0RtycUJn1wZvOpxs847w4pXedd0XkdwzM5dZDxUCBlGZ73uDgqMf2QQuKw8Wz5tmjO8zs
HxgpPwLLiv2ssuOCDGciVLF1ZbN3QGW8CYcMoYvUMWnnR9b6G9RA93lP33Tq4QWEID3xtjkFXF73
0mXRpFDxM/xloKsG8C4/5lZqRinU1kB5YEV9znA5YtcerTdDL3eK5Cc7TONO1o++Kp+mZoQLDHtl
GmSXZva5DOidM5lvdalvwb4V9zYv47ybplMQsjsMUSVjPh5GRx+MtvXwUgq2PiXrape5AX62NlF4
VZggaz3zxgRJG4rvhiQm0xjM7ibvqBq7vPNp0yR942YJ5f2wlRZIKs0prbasFxAOr+f/crLsFWJE
ce9YRxr0kLVxiq0I5SPknq8kCdvExnEZg2PxDECd2hnCHnYgBqGPLR+PTmrvKWv3U5Dt/UZFvnBR
jVu6hyphXx6USsetMzRZPLYWj6oAFanG4dgGvMSD6XSfpyXG/MTPwn4JenWqZHtnuuVvHB1Ja/jX
Sr9KsKFKTbZ1Ol1R2oB9xKoiXkNLqBeVjCEQsNfMJQiP/mBqXK5Dt/9h9DgHMHbykznVFmUuRmhz
6xbXQbqt5HhNQnqwVfhLmg9ST1ns8WDrWygVSZAiuEuTbhuGEfewQ1Yo7VEkaQc0gdeefRLcVgR3
nSGncTXSYDulfG/JICEluKOZyH5Og7ENraKKUEHeli0yd+V1Ua2Kjc0bgL8GXPloRuOCycTLJxxF
gMi0lrWn3HmxnfY9baB86QQHZtfnFhKIukIVXZb180iMneO2t1MXHkVT4eMjDTNqnorGhiSRybaT
6eyLboxMs7lnofuspKkjVwNlOxeKg0+OIVeYfXS35tTmkW04xSnN3F3rBr+JB+YmakJxuwzR7zCs
I0i/f+au9Wi6uFuK8DWz+CYvoMAVKBdHLt8WimURmbBJUnu3llXvVVj/6goOIqiMRCznt6KkSOdh
ueGCHEWLa4BKy5dRl0klw4fCGHhERXlwbGMzcpB3hAbFrtAfSoQb0qCeH50+Rrvk4EgOxAqOJxzd
RkQJuc0KDtb/yvrtyuJc1NYB2tdJhZpvqOQDH+Zbsp7eADdEDjNwEvfBzylw0Txw8yFy6O9CBsAf
FpGNcsPJeKJbvclcyuKR+iyWYQo0ojVEQa1jxJyIm9R/cYpPYtq7cRgfa5z908CPTdHuDD84mh3B
srunIpgOVW0cZB08d3n1wSjaAmhGjNKPVT8Awh+4ey2rW8wOHEXgb7VmNwbKbJqNx3bwDsgdewyg
n5HfMOY+HDvidJEWJBKhEUFScuto8Yvm6VVdy01V623qyycesieNa3mY+tclaj/TcaHARa5874kp
5xyQ4ODJchMignWjrwNB9gLNFoxo7RS7FqY+GTW20+vSt4l1LNJZt0/h2sxjMerIIqqYhdgK/V0f
oMytUL2ZznVgmo82DgtZFG4yDcWmMoFjCkZA1wpTIjMProiI5V+lzizSML3yzH5y8/rY18Fja9tv
Zq1vMX/+YJbhDuO/CZ1qlPr81wTJoUJaO9MXkeuPkD8gNO7d+jzmfhTm+Ym79l0gh8Tq0dXquLpv
qtA4tuWgt1raN+1YXmE+28U6yE/p5oDyOfqn4VH3zLP8ZirqfY4YEVN+skAKZ4fBjlnFvZz0ieEK
Nk7q6Lb9qWNVLHOdqDQ8tV2x41mHPj8f780yp4l0LSB99XH00201FUCsht0pHcRrptxrs7dveOC3
UWd5G1UWe4G6QREXuTMrMfwwAeWFe+xE23czm2hsoceKUAWJJ8ihE8ZNFQ+4qHdOMx2dGl2AiRr8
aLjjR8YIveOqs+hWm25zGFj6htKYbWWo7sUs1BtknvEKIll1C+Bke3T0YKMksY+tR06uVGgHEPc8
aH7ruFkRNZ4mCcWDzKfTDiIuJZqcUoEUAHgxBEPp7sSQ7kG78gBmjvcS784NczfMscGJOU+jjbpC
vecjXnEcHoe8fyG2ejJFc7aU/BWoRu37RrS4XqIt1/M8i1Hcs6OlMShXgpQP/Cyg388genHMkeb2
Xj/oxND2OQjIA1qEDHDI7ugXGooAVvnTq+j76CKgyx4SkZN/YnV5rFFTpCHKBRTtbXNrhkOLvhYO
25hUACG2PuD4spa36HmVeJvnJ+BCjjob/XPl2T1QaZwbsWN4+Nx+czQn9JBq3W3LVqU3tQPuBbSE
Nz0qk3uW0Vdpq2CPa3ybCNZsBA6cIRyGjZUzjX4K2N1EcWx7QLRTnAnc/2V441m0FGoGOr/j7k8d
8oOdk40PkRl3zH77bXW2eu+xCWt775v6qlAguWfVZ54NvwJCt6Gfu1FnM3oanQ41bV98mF7WoXeI
uk+DfK8a+tjom+bETAnEL8Su1Y9Wmmg01KCvUhU6ti5uUzQIH8CSA6Jn7T8WAzuhkQ+GCfJM2uDT
yvWOu2CMI15/ZXg5GmbjsHPmPOqmNJYlgwOHSPZZI5sru0whLBQE7Z7Ukm4KT9pxFkDGPtAUWLta
mbjTeGiV+v3BGZxt4ZJbJnEH8egDHSCw2KgfHlGgaCD6zU9rvs1T9Nlr7j1UuXnNPX7digkkxfam
yPiGQk0Md/fpzhrCPs78+rPvtYidatj1dfkrY2UW6WF6TSVIf8QsNQjCwAkA3m6M0XRJprr5TEGr
i4PYwenmd9OV11u4uCuQynYoANEAVSXOFUhotCHNcX838M4BPqE7k4ygH8Om+WmDIlDZp0C2ddwz
FbuC7nE5OkiwCmywI/5WQJsLk4Y4CiZ4OQoK9kRUeBfyUuADaSMSqNx6MV1Tu6RoWg1XYwjhO4Sb
fRqq+uBZ/BGCQVeqfknZcEDPa4PmK1rmRo6ukl1+Qjzwpm/bq9qstpNNd14DLmU0SLKAvWSyiOus
vKWUXLe4jLfAPYHj9f+QdmW7dePK9osEaBb5qmGP3p5iJ3FehIyaJUrU/PV3KX1wLDM6m7cdoNEP
7cYuFVksFmtYy+fR+GFS8HQh0WkoQOo2Oz/SkdjLx+Rek+bMK5PwxpwRz2RJjzZNWy3QXQK8VlUL
74cMLAtL2t2mDDgUZQOqSuOlT6b4oiIFVOAWxONT8RCKgNai8ec6pHhaOvdWRJ+5rffQM5/xzqdk
xxr9q5JNQTLndzRXdyg1f1Ca+DxX462iAw0nI/FuijKcMe2nMzjf9FkBCmkF3F3ANNzlM8oZo4Kf
tFPHQxWoCwrN+DGqxglPm7OVgY/MLBvu61P7HJvYzFoL2YNhtvXRYvisOamJl6nIQoErA1ennv0a
Wz2oI/tQpOxmZApuNgVNFBMGVI1yD0zNu9gukbefe8fLMzBg89rnvX5njOpZaVjm5iEeANZUBiTP
HjGkd1RKdqD5wH0kOSIvB/2TX1TRdDGSZkIoURKMIyPViA6eCwg6D73SPJp9djtwYwpsnvObsgW6
bI1HiFvOduTbTmp4dalZbmMMDw1z7pMoerD08BsOKd6CrRlg7j7eZxZ4nVLSmSDGwA8oQJi4oX2L
QgGNkdtI9YDWM959WdHdIImMujvS1QclSr/FiMrdnpUfTKfX/aZDIaiJxl+6U1xyVmJC43uqNNSt
zV91xE95HJ1nA6wFFgcHbIMfyvLYqxoLsS53nPOgqv2pzOpvLTKcSPt7xGbANcisLqjiHpOskQK0
GVrv61JV9yih50DbQMyRDdmhrajpm4qJ64dNiLNpG6WumutVQOb2Z2PCBJr8hN6x/WioeKz096M1
ZC4dER0mnAbEzPTAzpPlqR6oXLnFU8OtBs23mupkEn7n2L8yU/lQ94jeSuVkofTGkcHV0ilQ9RaJ
k4w6z7aV559ozee9YzDjVrcydgtOH0fzcUUgWkzSu9Z0ivu20qNTTtG5n2dtF4xsiva0q1FrNJIf
lEYfSzW7cHVCOWqKnCOtkhzgxBMC7Yy0OGo13GrBlV2EzrQzUxhAcCnhQVxFqLWCm8xVOYbWkDQP
j9E4cvSZIqKH87anU4o7c+6SXaTNQYQ0vWZVQd1NIK0Az+ucIpWUAsYIW2RekDZyzeWBryj5Byu1
Hkpk6bAod3PXnwEEjLIgUz/mqLP6hTI8dz0iXgqHif9sPZV8GHZkKPW9XuHdrcd7S+W3WToj1jcu
qcov46w1cJfcOieJhXaRzuk9K28BSxl/bUr+rFaJHfQFAOYxiE3GuA/IZOyIqe8qBfn0pulf1Izc
xpntzzPGY2A0OrO8WFXdPiqPaow+7ghha9/4JdNvhpJhZtDG3uNZA/a0i5FWnwYt+pKR5JSkc+Im
2Nexpok7pcoPmMley5W7uo7vUSXxyAzHyBXnmEwILJaO+3pUn+x5CuqCHCadflEH/hjhsg4tvgfK
O4hGygiPZepFZbK38EVwEifajzu707/jMg061qJZ2vrZJM6vnGCD5sW/ZOGMKM1wu4LvFWoPXghY
ZdKCAnxMDwUSRw0jmOllyIAVz7zkn6JB3fdlOHthPh+KUn/WCjV2NQ13j31pSe7rWv0ZL/phj6Lc
U2PTW96ntyENL3nFz7kZn9VyQpjzjTb0QlodzyaMerTTFyuZd1kfY9jevoudJiCtc9KBUBB2yI/g
hgySdr70ZgZMGmp/T1jUe4D0vnStjQFNUN8BqXXHO3KCyw200X4sKPMVxThMSekzR8s8IxuqM7Oy
yR2Y8myqjzwpb1FhMt1Gi07TPHzgVL1VLaMKptQ6VhE6TNUR2EwMiVyti11UH87qVJ9Z3e/7IcR1
g2QtKmz6CyJ2C7UgOHud8tbPrPLz1OtpEOEtm7TTXkm0GUnV9jNP7bNithfHpKjtN3s7rnZNDSAo
w7oMfHYHJDYbRz/UA3vCK+MHHaqFAoxQL2Ok8iqrqm+UxfOnsfEz7Pl0HLqowMcjJgzTEC9N/pUy
1GWrOr9JkZEP8MLpAwcWsw97Bzx0tRIdw7bkN3aW36BJIXYro/nEw8KLjOTjMCH1bltnZUJmTDdq
5Hkm8FzRUf025V18GGKMd3NkYiCoeNInB1kS4HO5Pde62wQHMQvxVsOgAXl0FAVN4IXzgOPxuWjG
U5dM0bnmiMpzdIiiEzT+asbjQVEdvuu1aHgelRqFbx0FPNceezhYXu/M2H5Q9KnC/+4cGSDs3Cbt
AV/hdHe0LI4WmtvdaQwLfG23Y7b+vVSqW6SoX5o+/WQlWIBkRq26xOAuagugkKlhTRHer5qe6a6N
MxjitrRD86GyFbJXM6Bz4rn3xTHKPkDK6lfIbaRsbZwMJKaQU2ryoz7heq9YM930JtxS7GDxlcFE
WUEt7mJejG6NBsc5au8Inlfd3N8AMeUui6zUY/Nw1utxcomTnsYheSot4PoOU3wGmE8AutSnOplV
vO27S5qVB+DOfmR2C+YEs0GudIACiO5xPg36oheINujyFFNHOrhpZ8AfqOi/0LvsyDkOO3EyIH3E
icMQE5lI2XYZ35uZNftzgUdnNtXljs/17Ok2OgEjZax9q5tvICXeh8r4Sx2j5qSl6Z1RgS+2Dkeg
U1ghtMPV7EYZG1wtGm/KbuCtq8RRBMQ0Jf4SzXj1aCprEGDOpdfFNQoOertA+FPyWHQqdmwezCct
VNM96FCAgwLP5JWcx8FktcOl04rWzwnSSLRI7uq+t0skXNI8d5nuLGGX0bm0UeCO6jm8FBOv0FBK
pqAHBM4xwgV8P+Bm9OY40QKkJrlnWkYDVzW0lyFXw31MkZQKsxrPWiPpb0r0jHgolzUumYZvYwpS
BzAM/gDYAE55ioCpqAzlYCTtA5pxes8BJef3pDPHT0BP55dEI2cHlCiJ65TtwFzNLJJ9GseMuXqM
1EVToSEitKfC61mcfENi6xvX5nRnN0XhqepY7ShDicEIv1VtXnnYHN01I4yTYuyp+FVlZrxHIcZ4
YBobXQUuxFP0JamntxgRUGsES7GSuBV1mOWaNvB5Z5pFOzCDVvdzrT2yREW5FolI6pq8uCCunIDg
qzRePyjVHZ71MdqI8uLemAlYE8ccib65wXXXNVa//OpL3jsv+pLMnDLDOTAV6QGFsvDD9b6q7cbq
VVeV0I9qIAkCOnEMj/S74eNC1JannvKF3+SYTyelL5G2tJ7+0cNFMBANi7NtkBa87SWMHZLopJ4w
1rFvwS2DArffu8bFuSythP8Pnral8+yaPKGzz+mKkKDTZ5lZiB4Rxu+HahdVwInWAU0ay6DBNvvg
iKWCX89WTWIL3ZgJVXQVFQk0qaPAwEv03pWSPvjNTsWVBKEXswvR/sMGSIhTFS/2m7I23ITd8VbS
grspB0RqGI8naFQSUR9Uaw5zwhBlpjlHVHU35DqKT/fSae/NjshXOSLYQ1ixwslnyJnbI9rO5hKx
y/N1m9tWBWqgYGkRQ0QTmGptRg9PgoC5+Nnax8S619Bn0Kqfr4vZ1uRVjGBpSphXhTZBTNd8M8xD
hOxHVB2vy9i0L/oqQ+gfNWsQwMQtRuMtbEWJjpFelcyPSLQw1bfns20LJFATaMFytAQkhw6P7EoG
iyFRQ5yqj2pSVJRCDQ3xKeANH2tkr/5qpUzBqylWV+OlCBG6NZ0MHh3GUsaPtgnyTF93wxTa7Md8
MhFhQgY6k4IFU5Q6buYhPQbcYySlMBQXetPj3+m1LO2qF3sC/EJnW9gfC9MD6V2Rfr3++3/uP1Ly
KhDSbALeH0ckODcZ0kGqEVIfN7+9tH9Yx0xKz/znJbAIsSCCoDf2DyIZqyop4zkWbtwhoeGlPnqa
fnOt/NPdLQOU+dPc3ooT1gyJLgemgDVTGn/qLjx/eM+avaqzrOlqT2JDCbN2OTNLD1JW+glwhRLZ
0d9o6n6rheD5o3ZCqFxg0WpkegOjcv8BU848p/ebjwsUTyy5a7Zt4VUv4a7mvExVEG0BiKMNRvOC
BFJuSGBYZFsjOE0wWpppvig1dgjd7sZU8vsyFQSHSS1mZPlyRPPmgE6GJsNzy7+++9sqAKuGgHHU
MEVnlukW2r8NQISM46dRe3oH3s6y76+/L3gyBwOX8Rhj7ikJP43tIU4/6e3hugrbq/QqQnBkSRcv
KQzMu/XAq6qKzK31JS/6/bqUDeDxt5oI57C35wbt1NBk3CEJs4wlOB5yltWx+s3QO7zrWL5qJRxL
S4lDjpocxBF7Z5VIYrXxTYx2ZolaMgMQD2ZopAMIRQGdAMY99lSfohO91Y/aHs1nSLe6w6EdvOsy
ZRsmnMxhsCo+UKim2WZUHeoajxAQb4XJryTj6I99hzTNosj06RaYsQRpaC5PioVA08/DzLcwutyS
9i6rZZBMm0qtxAi+gJYZel5SnNUyo88E3fwJN76E88/ryvwZDcIIV1IEjzBj6lJHNy4CaHKIqq+q
EZjR11qTMcZIlBEn/weDodrWLvd04w+oodpIt8sAYWUylrfP6t7JrBR50hyqWGhbtTruDphKcVCF
v75im/b9umIiWW5EGZkZhSrNpL5gXv6hMEyJPctECA5orjDyQ1SIcCLtopDx46zIoEZkIpa/rxar
zxz0qqtYrK5Nj3io3fRhJtFi+4oGVJS+8KsTS0RJcOqidWptsa3jvHMAzGdMfnTj7H9Tb3zT7u3n
6zuz7VF1MDQunHUWJiXfKgXITBtMJ4T6PbzbvtzFu/Lcnsw7fYfsum++5zJdSRNuIkwy5aQqKPWj
jKOecaNPGiYgJNa2adSGoSH0xEL+wcOnxA4IaBhUCtMTisrEeXZS//qybYoA65apWyZubXEeP3Km
HB0EsDbifNDQWavfDTKD3ngbwM2sZAjmNjHOynbxmY0fPmSPxWH+hLw/EBT9PkC7YeraB3pv/Pg7
xRbFVzaONrC6VRenQ5zb8JfOX8osuC5hcfVv0ylQy1qCdtM2DNAEvZWQGSmgbDTAC6Sos0QnK6Ye
CpxlyVCNlEzPLit0TZRwHdRonGlyDd1CNbvn7NLLVNm0gpUqwkWAennMKhuqdBU6oNzGYijRSLIo
Eh1s4TVN84apyEXCCkp9lxjhJ/T+SmI3UYRB7SWbhvlDPKhM8OG93ZEWW1JTvQFcko7i0MF0JOBT
4jL98/sgFAbuM8aLqeCazRZNVaxuJ6DxPZrjPlLv1U6ySn/4TVHGouPKbkGSB0R9tZuAedb60aHc
gT0Q7JttMAHqTJ4U3F4yFCz05Yhi/d6KI3Os05wMwI5ICr8EaFeGjo/r5+QPrJR/VHqVIfhKrqqD
zTlkoDOu/jX9+gcxJ/NiJFefrdN0zO5kU//bO/UqUtipoWpLGmU9LGEwXAe9dxUyOEhdX9dsOXbr
YykqJuxV4hSRquYj7GFCYbN61uZzzR5KC3O/zZ4p++vSZDotf19ZBiYB4zxrsIyGMj/2JiZbteib
BmrR62L+cNeiVkIMXyV9FsPhTL75xboLH3KQ02UBwpFgAsyRHx/QR7yTUXBsmiGYpVCockC3pgsO
SDd6DOzlsHqT3tbxwUwfJUotNvbHVr0KEMfAkzoFAGMP1zCdAN3cH7UDfZyrwNprQXwK452Me+mP
cOT3Kq4ECgdrnCi6EWwIjI/mCa1O+x79+K6xnz0jYHsuw7rZPmQrecsCrKxjGDDyykBj4mO2zT6h
dnFWgvQbnKCr7+r7xhsOMqr6TXtcSRTOWDmFhYFuBpwxgn8+6uO5TL9d37ZtEZhup1S3bFWsIdSY
t0TNKIfrA2oEeArQyY8hoeN1Idu29ypEsHfDaZXarAqYBss9ooJyr/OvS5CpIdxL6LmZHapDjSmK
+ztulfxkYWjjXOdEFtpLRIk1hLIf6hZDaBNa/4k7lq7aXsxMAhe3fO4fZ8kyMTMJ0FukLQXT1tjQ
8bhLJx/NOn3qRao5PoAChhxCo6vR0QasqvuaO9XTO1ZxJVaw8AQdcHyws8m3rc8ZCTTtpU5210Vs
msJKhGDSGIBtW8KwehhixcQdQ+1RImH7nK5ELJ+wOqdpqlTUULB4ShOABC4Ahf09Ktp8xz7Cs4M4
J/FlkZdU5mI0K5mkyHQttpcNA1iZ4ac7p3BpoHy09u0j8zrglmNK4PpKbvu/lZ7CqaJ9k80DCtd+
66ug48qCeIdu/Z2+W2qpigzlY9n7ayYpnLBupAknETaOBwvNNt5+oWd9QXcQiHTQ6qAG17WT2YkQ
j8+KqhYTAMV8RUO3k/IDU2PXBWwfMTgFh5gOWliF+7CqSF11TTktCe5RA8Hd6KrVJalnX0rOtukx
wHH6H1GixyBWQ9CCD/dH0XhcgWfCdCxfHQr/ukZ/1NZ/X4hgN7UNMMQuVc63RthR04lpWsMz+ZO3
lDqQEnhc+Nnik5QSeTmnf5jDSpawPyVPnWluGaJaAATfVL/sE7A0fHbmZD/47PHfs8mLygn7BRgu
NAc7QJ5Ak48JGIfaNdkHyQJu2virUmI5sqiYoSQFFrBDBzI8B0pFwPZw57260/3kTgb8tmnjK3GC
l7fMUC04eph9Hf39fGSBkWUyZyjZJ7EyiT67vEorqNTvgDfi1fvCi7+ZLnHtXbYz7v8tsYqwS2KR
EomOvBsbqMTYQdHvwupQSet5smVb/r7ytUqTJv2ESAwqAdQGzcynynNula9NQPftPkazqG9IfO3m
CUYB0bCQ37IBS/pWZNMXFh7WML6B/dCso4oJOoy7XLc+mQxBrdaZFMzrLQ5JCfo+dIHTZoyf/07G
8g2rpSM6eMXbGXqE1nlKPuba0ZY57u3n9WqthGtJG5sZc0rQI75pfWNXBNGp+cQOubtQsCovjsSP
b1vD69YITi/EmCdipAWRBj1opK1d3gR/t2iCq0NH65B1NRQi7BYjim5e7+T0p9u3+WrZBP9Gzdru
cmMxMa+t3ORQ79sz2nX7U/yYH+LTJCsZSNZNLBkknZGDlApaGdXLoA2unM1g84Z91UhMF9tRrRtx
DAlddiCgn/iejR84earKwzv2B21DDgXrInXEPHjJaNxQsOT66Xw/kMCOn7kpMbLt3QE5iIVr1dAs
IhycOmH60Oft6E9j0PvA/zimO8XTMcd2HPcLm9M7VFqJE84QCwFfEtcQpxfAb62mSx/NGJ3RZKmw
LZ/jLHk2C11kFLq99QcpJkv1ZMwhZz/8mpjHAH4XBQ76dtFI6qKpEcSPS1/Jde02AxUHeUSDgsbe
QGL8rdicWDyuMSoK1iKrxom1NRIQTCGVGBkY0TrsOO1RJbnzCzB5yMQywIqZgCAi/EuTN4nxjvMN
kG8HqXk8UZEbefs1NbOTxGAN7IcedTRgW3jQJzL0x82VXgkRvLszZQ5Lwb7h691N2v1AY7nayooZ
W0d6rYiwrFGURIW2yOjRflAeI1VyQy1WJ8Z8DqpNJt6kyMaLKSRqs87idj2iG6j8NBH92OTpTaZT
t2xkJrK5XK+ixGRSO8yaEYcMe4JhDoqkP7GCuJec6k19DFUlyIYtdSvx6iCFHVNlHH1tojuEFL7S
c7d1tDPy5xKT3xZlWBoeARroUISt4bNJ+higgX4yfXH4oUr3RPsYZhJ4zk035RivYpbPWN3vessH
R+MQoxwm4BZjgOYnO6OV+UQO5V4GmC2VJqxfh3mfLjYgTY8VGmGQSydf4rhPH1k0AmQpqjQFuB0Y
yn9OSNFXHscE34uJEeIKtw2ayXdxRQBUet25bB0CgpMMQh/0X2qm8FF61Jha28F1MjUPskm7iUxT
cuEsF754DtYihICgqeoYlt+Nfqlj0m4G33Z6Js7eTCuXGLGbmp+uq7R1GNbyhNCgANqIApik0W9R
cW8BH6nGXpPv/72QtekISoV2PRFrUEef1g9R+DhEX83253URUoMRFJl6mzkYb4LfP/5jnlFg4jXs
q7sywIxrKlFpyxRWKonv7ihTS6PqYJ8D5mML4GmwTnbgtrbGWbCPNZA2ocAjPOE69EbqQOAZUY5w
1VMEkvLaK/YYHrRvAI9125ySnXVMJSYuE7o8Y1enHOnUgZkUfovrT7T/WE0fwkZSDt3eqpViwqXY
53GctjEUw6wnOy7dU5hL3g3fxwAv4Z0s3tl0jytpwu24MJfSdtGI0t430i4o+U9Nn29zPXxHgXG9
YcvartauQtGKRYD78qNmB/AdHakr2UNOunaCF65tsBrNPWSkRx2zLLvxAB6dz4M/3Cz1RRlf/bY4
W8NsswqyYWR+3qo0ApE1AQQWzNxTPTUAd9OuOf+TB4x2sq6MzZ16FSbSbZlajBw+g7DOwNBX+t2c
RgxbgrBZsk+bZ3clRzhYzK5CDEH3IwrBweQculriG5wNH+7YJmZ4VMNWLbHLLB5zYMwCycxv9TZw
huRkW70fD7mvdvGNVTvBdde3eWQBxQwWG4yiUPGNokVgoooduPDGBsYf2w2otgyW5F7azEI7KymC
4RV1VbYzwd3X+MsjxfQAhGC646P2QD7Q/ZIWdmQxoUyxZZ1X5wkhLWaTKijGAU9Rf0gSP/q3nXpL
TmmtlXAzFQzognW2iHD8vrs39JOlStzdphYOUGdsAKKaqikcoYg6PchzYW3d8CWcAtZ/Z7JZJIkI
S2jOmHKDm8YEEQW/aQmG9TBW9ndaiAwmZARI/gwcCt/sQsxI+wDO2wO47B2WTIhJzeUFoIlPRkzq
EIBHJXDVMVAqMNb+E7CQGJYHyKlE0pYLIBq6pmw0uDlA+nxrWqbDzWLW6YBBh8HLC4w8pI3/75Uh
S48ZulksNGgIXgZJ/yKpqhgvgPwlmr/UgBBUh3/Zx7aY71qGcFsXgHRUtTYagfz80RrRuBDuaF1I
QoLNtTJszH9jDgwNOov1rY5h3ilWSDh2JQ97P0GNujTYe9bKNID9h3+hBUhYq1jnSqfk8Jiz/axU
rtJ/DxWJFsuO/hFYr0QIS1XOZV3oOvzXrOpu+FEbPoLC0TeZD6jEIbz0sp6IrTNJVvKEICdlcTEO
aMTwGcLQiu1ThwMV5fgOG1s9SIStIQ3wxmxnccrG4AEWz1emEphno2TtNi1gJUbw/dRGj7Zuw0sa
PHxJS+tzC6yrv9JEdGFlje4my14sYKH/jvOAGPlLP8uGDjd35VUT0Y01Wp2UaooFG4rEzWrMPuvo
gOglx1KyXpZoa7oGpInl4gKf2X6agJ2txH+386KrnJFfKGwVImqb3+esea4ALOymmaxJajPlvnog
Wouuq9NvxdgU1NMhKOgCNciCdAfwwNvRA6bFLrytJXGGbIMEi650Z+gyBnGUGV7vYEjbrNwhe/o7
axMM2tb0ap4XpWi719BlEwHsQRIEbgWz63UTghcw2acACMKFqfTn5gegQ3Pgg8uczPbuLK01aGk0
lgHXt7uja+Vk2tMSan7uAmvHMYTseNYDsO/9pRdB9pbazK6SlTzBsmeAsgEsGeeHY0IERcyd+hIe
On/h4gj/LRnu78ttJUvwoPZoArQeSIWA+O88AhaENnmXHaxECMbNCFBEhxBZR4AVlOpX1QQWoowz
bdOiVzIEi2axBbqyEltkheUpdoBymwGvJeoTyYzbpsGt5Ag2XQKbVVda6GICequ19wq/jwHJqdqS
/iGZHMGwB1oB3XaACbQRcc3sXnNurQJAQxIHJxMjRObRnCbI8GP3J8yFt/lTZ5CgNE5KKrvcZIKW
wGHl4FLw5s10hiDFKs0gz6LMAyJf6sfUemZEk1UENh9SqyNEhWAdtMhNN8RYPzQCkL0ZIKnjUfAQ
3CY3/5DadG7y7bq7k6hIBS9BgOwMzhSoOJOveXnpdNtdsCS4JGMlEyM4B4YJ/kHhEENz5IgL7Xul
aAdWp0E+PF9XSJOJEnwDa1te5MCD8dWHqdgDt2PCzTQemgjwxJ5yASR1fVxmVeQFps27/fWYUcFl
xA3jTp1BconCF5C6Ov2ksuTfsjkKvo8KTiMvhq6ewCXjK8DayKIGuIQRJtj53x0yuizzyvazMFYL
bVGmoEMA9HKuUE+LLnMfSPZr2Y8/ou/VqglOI+obnSUEgvipC1A8QI9XstdujT0/ArzdnyXFx2V5
rokTnMfU13lWLDVOI9V3fTcdTVO5YQDzua6WzAoF18HNSA0JiJh9Lb2ZMuCy3AIbsZfeINfFIMvz
dpdmrilDDMAfv8d0ijUB+Z67DjOCUTYmLQknqPhmbVLboVaEbWp3804P8h04ZO0frQsoX0xl809A
P/ybFaSq4DLKmE5mrUCghu4KNp1p+0svnwBaKJGzbPj/Ngiwbr1dwjLUm9BY7C/uS5DWxJ5aPmK7
UkCqp92jGkqyJdKFFLxENoYgq0x/2/uYe4BIY0fDr/bUa/nN0vDF9u9qWcfwnLr0EKGIKuaZ4jrX
jFRBTMvAY42sen9mh9pXLppnoeVfFgnqi9H9uaL/FSc+2ByAfoUGR1ijP4SX8tgewZ0AkCDXCWr/
hl7SW7SeuQBLOvNz5moSv/U/1vdVunCjDQrSr7YO6eQZGOBLJy4aVP068umFH9NTeqkkO7rt9l8F
CoZaYcZB1SKE81H2Kaw/p7JIfnGA15ZTMNCJAnHPYEtg3YH0Rj/a3aWtJsyj+XkveWLJVBFskyUZ
cHHRSoccHhry85k/YDzZu36uN2UgwWaD1guPEyJ4xkyp69RJ4LIS/aXswbcwfLwuYNPDvwoQo6iS
5SGA41HEb1tgwt2r9I47T38nQrAx7oQAxV90qPAE7dDKiwS000qidslCUcGuRhtwrXoNIaOpPpkV
oHBrWeZLtlSCaWlO3hFr6UEBscJOA/J41lt+C/aG68u1fSZXWyLYFXKqnBlIe/rz3TL7Bv6EID+b
vu3OQR4ovixTIFu5Re1V7GLn+kAKB40+uWGfpmI4cjOX3BqbF+9Ko+XvKxFD3S3se9DIHO905XYG
qlgEynP16/WVk22QEBzxFqjPdQQxYEM59OCMmGBmgC2/LkW2XkJMVAzO6DQWpPThVwxiuNx8T/i/
Wi3hzKs11fI6XtSAW2kBLtwjid/rT1ryV5qgOPl2WyYrchKlw9mPMwU8ZMU9BzvG9cXadMf/1UUT
A6HRUFhvDhBBTGS7Co8n5w7DAvNC2POuu2wlS3ABURQToDdj3cjF+L7Exv2BPnc77WTuAP4pnX2/
bgeaGAoZk8Ot2IJqJWr72kfzPdVPJKL+4/o1VXADsZZHmV1AnRCca8ivBDTLnuOZe+gg85LGlpzR
7ZTUSp7gBxggPSp70adFYXIZVSn2xuWfiqSyu24VsqUT/IHdl5rRL87aSrNzXdLdPDy+RwLqIDoq
RoYpTqV3djSzJISvnmKwHXADYOGdbMG2tXiVITgCEoLKOVSgBQ/CfX+3tO3XJcC+ZoB9qYDSRq9M
+C4P9ypScA0h+CmGfnnOZnN1qa3k3IK0Me9nyanddqT/FSMOqYNdJ+XxkufQya3CD2pWuZMMJGn7
TniVIUQFeQUgnpJg9dp2b5hfh/je5A+WbHRSske/CYRXN09eINMKWlzEHtpLagIK2b9uZ5tjwgQV
PdMGhIxNxQKoPcW53TgOKkffaeeSPXjr9pVn3mu36cfofvzaeHgnvcvTvQoVOy+LfgwBMweh/S6/
Nz0gFvs0KA/zSdkDxRjQrxJ72FzFlTxhr0JGdNAGE3jW8nbUvybNOxpJVotoCJ57Kf6CXha/P7en
YngCSeL1Xdq059X3C5EbqBbyjLf4fXQeAt78TNMPo/OeVMlKxrKGK0uLADPNUHwbfacG5myt3FAd
KNVV0b1c10XbulJRCwceCkV3ti22qebhaBhDZiM8QDeb8RkcC+Pn/maxOvYt8UZtzysMOwPTdCcb
HNp6/K8lC24760Mc2AGSyxTQ+bTBMIelYehhrPG8MjiNgohls9/ltinxtVsbuJYsRHYlbZJUVyzo
rP/q8qBND5HyfH1dZSIEb143YM1pKET0mu5G8x4TWS44cK4L2XJ6wC1CFzs1HFxMgiFquIUUs4Ih
liAiaSj4mxw3dZjb6VK4ieWnxIfwWpRgjw3rEzurYY/2BURV9qncob/SA3VB38A88gMyJxLltrzE
WuKywqsTwGM2jSqHckMImGdlPFEQP1xfv80+uqWPk2DwAiGRGE/qiBzQDB5hOIoGjour92GZ//s9
49Gc3jfjsRYnOCaFmY6OrCEuKTMEhc4AGnaQEg2SgH/T9DSqogfFIo4mzoSCdYkWdgIpnCVgLdXA
j1x6cdv61xdv0/hWYgQLV4aa2BzA4n6mvRTTpajAiVZgBNqOD9cFyfQRopSyV2eWEZheQiJPZz8T
2u1alUl8gkQdU3i92CPwzew4RGqfghRQSQIAknkgKDrMWiq5cCUKiW01WlJE4BqFKNP4DF4ARf8i
jSZlIgRLy6Muqns0DIMTYALhROc1ZuqRQXaTyxZNcEA5OJFAE7bcUkr+bdKc02RY/jjQPRBYJVaw
mcegwI2laPPXMby0qLzyB00FUr6m11AU+dU0h/9M+fugeZmPPTqUs52sl1wqcdF+JXFy+oi0YOBG
5gTcl0tL9OIdpnJHn5cR63LP0uC6qW9exisdhYvJjqwqAZv8UoSMHwmYfsinhWWRcwqe1O/XZW07
v5Uw8QCDTXmOF2FgzViUA2jCMT9bD2OAoU1pXmjTVFbShFNc90kcTi2k0dbxwQLXoaaVs3Mpe7dv
Wv4CI2UAVQSoUqJJcpOkg2Yggm7gX9UjXodeVL/H962ECLchJrJYMXMTt6FZo1hmYHJO7VjzKaNR
Ba6O/MO7tupVKcH21SJ08sSCUiB2rX4t5ekoID7RbhbLjwOZ5W9evSv1BMPv0yLjZgr1ZiBX6j+k
uYjFsv4IJnSKZXHIAgUtPAD6Ui1zC9zyPinSYzU91OFhnu/MgiFSQm95/vn68m2bxKs4wRn2A8/U
qpmRkrQrUCCPIMtNFQ0kcvP+HYJQIwZOL3AFkSd46zDCREOxhyJkWe53UHuTrPc0mZBNH7ESImwO
cMU6UusQAno3x50M3QVvrW9oX3ibf+8jK/g7nQSXFPVKjoc1XDwF6yAgl8rdWHz9OxGCI4qdCgj9
y3sNLbn/3IeGrF9u8S5/WNxq0QTvoxgsb0OGJ64z2kHsmI+2odwYUXpmvNqHdgGrqM8anbzrmv2e
jbgiVyzHTTagIPMlQq+zX4O2T4ZLlJ1U8EhOGB6zf47VfSTD09v266ahARXEsSwEgG+t0DSScMJT
D3e/EUye7tFzEihgBgFWwrhXD7KS4+ZhXokTfKGKoYqm4XDsFh9+TPO+p8VOqbmPV/7TbClgLpXl
+zZPAOpXJgW/B2p/gvuINJ7pbYS3lRV/MUEjlhyH/yPtSnvj1pHtLxKghdq+au1ud3uNYztfhCS+
0b7v+vXv0DOTlmml+a6DwQUGCODTVSwWS2TVOaYLgSS7iXec9aOp4cP6raCY1BElgS5DLXflS1oC
TDgiMQTOLzk2M9UKjlm6KEjCdg7wSbxkL/oAQfXv3MrwD+Fx9h6zXkOAAW0hxFbAN8+78NB9Y8c3
afPcX5nE5MTFFIV2poslmKcyxVRU4c35sdY/cSdjrmCYrKj2QpOG0Jp1ouhxye6g9dbxEi/Xc0wq
TMs0zZQIGO8YAd6CwcAHMG9jbXsO+g+qJqNxgO0cEPS2MDVInkI8FkJ46Vcd/HazeAx58iWbpz35
jcPmqCqNs2xWY/D6GKpnyIuXRLwJ3e24PkOwO1ZclsGEwKETQuysvalai0Scr97NpKCCWQCEDTpy
ArM4y4gbP1A5giKGUhWjOJpuoV6eh9fmZygjwZvwG4k5rmp1mQ2BEn91qbw3CFSewMIcCdyzYzP3
rHCYM0scayR4HRbFv2b7rXVkl/2YcClLdpHLC7bNIDiDvfWVrL51SCWm6N4AWJalEACbtZ8T4dKX
bYbBCoQJg2GRpbiQwPAFfs0S8tM+pZ4wMSRum6cRzcRgs08dnBgWJ4vzjGOyeN8nGEYfYFwZddoV
JIWlulD2eZCFTh2N39HrpNtkhlibppeGF4wV1L5V4b5ofsTRz7CDfvvlH7T9ezSwG6s6hBdYapHA
0GYxknEBEJLazYcKs6+zcxlis58VGlGossEXhzqAOUqmUGvREoxdLT0Qv7zu/dyfRBtKhJ5hoS7Y
5U/dy2XIzR24QqRWr0KoCOUyFwVcplVCirvOJ1N9xrjQWO5N8/4y0mYcrZCYMyWGxOCSpljPRO6u
wiz1Iq3fC2bE8eHmMq1g2DOlVSUIssKFitzvEvRud1Xr/p0lTNaq+3HKFw0QbQ7Ou1DSdkKTTy7k
a3mjdZsV8MoYJmsVelF1DWQaHTO/ybv+JpiVB/DuX09zf1Xl0QECe09dyGPR4rmQyWFVqosKlNEp
w9V0MxnlnqS8b3FOMLCvi/2Yz4WhIey6SgQBRWHp8QG9kpwtu3kYn93HUjoLrTK2JoH7Gh1N4YZi
Sfk/gfY61hLnk4FnDpOr0kiK07QAkGE+TZGfQLNSCr5ejjrOqmhMboCMbh71Ao06yTeiW+kzU6mr
3KNR/FUmKBcFAlwJrVyCQyNcpfVJ4XXLbbsJrx6mivxpysxRAgleKZ11HCVG+0PvX8PghhDORAUP
glmJcoq1OpTA4VhCvlS9gTidoX2izQzPbr+tYBYC47bdJE+AkORjlZ0WHsPHxuueLkMCE+cMqNsx
w8kANHjeg/q33jnklB3LryIGxNsTNMtuldaK93jfpV2oOHIhCH05xD467z0wEwJzgYExzHh3Tky+
kH5vqPdLcP93EPQnrKKsW8S+nBZANOq9IfysolPCg/i4Ud5bwZwAaTB1EzTGOqdVzP2YlseBq32z
ccv8HoM5AkS1L2c0eHc4qAcIVtJ72NTuQiv5KuLZtfB5z/28lWEOgkXAoFBdmZ2josGkv9MMS404
nWA8CCbrow1pWZQJbjOK0u6DB9DZeObA2TsfMzL8hsZqTVVxz/uBmmqErLYkSUHnaEMO5Vw77e+g
Wt2Qh8tR9vHcfAfzoTkiaUZdDgCT7ANf2Q07xScQP+FduW50frzHYRKaZBYkr0fgFM+oAjRf9+it
TT1a3QFPrEZvKbZsfabufw/LJDm10dOhDQHbZEcjepSTL5fdt7mDzqvEJqAyLIx8MhBtpiGc5ro5
BqHgXIbY3kErDPobVolA1JIRDFDAmG5gB5iKc1/eq27n/qfDVXP/Eo9JPEqf9am5wGez5hR72V12
5AX8P5Kv3kU7ZNM9T3jhY2VNF0mHNBZS+UfWsqInuTyLQucEXeWU3Y8AF7/gkXXU0lYaznf05t41
CRhLwEKuGOzdfGGUaaALSEd6eSdKuwDNWhqvxtlesRUIE3VCnEGRW0KCaEJ4UPeKGyiNXZOH5Pvi
dn5m874AN3PFCo85BnFjgMNoAF6plVfjgG8gQ7vLw9DPxH+r/QM6SrxRnv3HBCMU6OIubhCMBen9
OessWTEPYstjft7cVysYJgb7eYg0occyTeRVxyimmnNO1801QsQZmLqGNMsHuhyjD7SRQKDcme/K
X5QlsrQFW/infq73tBuIdyxx8ZhzKc1asYkXFfLgEtXv86igSelrKCDcwS3xvsu78uAiMseUnGHS
ShZg4RQfCwwCYa7K0RpXPyl3bx1PDo/FaysMVy5lCViNXk4wMIhFKwSdWPUUXIuRnrqaXEuWVsmc
k2vjvvJNTu9/K2gwoRjnXVg0BuxrZxv0NrAQXQ12kYPbms4e8Rp2tjLH2jomJPNZLGOzAVwyPmg1
puofQOF5OfVuQ+Csp3vsI6fSUmD8UlbjHhLIjdPgLT6q7Dji8d7TbPD+0p/67YzCVH1xTrQoXYBi
7hZP9fBm44bgHncWu/wSXAn78MffWcVUgKEiFpogAE9oa0vRT6Z5O0TPn8HAc7giywokfJgM2Mht
0kFdscd4+GRrVfeg9LmHl2rvMsz2nkJHlWaC+RTKrkwZo9WGUWk1jqqEuFVsyTbm69AoNt8Yqff/
28abMbFCZM6SHBGXLhIQMfJbGr8a0ybRl8tW8SAY53Xp2CdLCIimG624+J5H9/Hy8zLG9m5F06+o
SvoGIZVcj9JUiFGPeQPJU5zwUFwth9Gh7/uB3XDWadsiE5Q+ElHxAM+EXCsltRzmCIc4I7u5aB8h
9nmM+pJziGydUiBA/Q3D5PSkM83YTDLYBFI8/ctovFx22lZhpKKBQIecA8RD2YvUUUl7DcpQvaMH
+7kUHdC7WO3g64luK4JmXwbbNGYFxqQF6ItUNdicegePmm2zl0tONyLPGGZN+kqMEBr4+1l1B47U
gSxWVlxpgyVD2/PvTGHWpRmWNp9i6rfkcQ7uicRZ983wWrmKOVlDIzHzvMXfF1Ts/z4D5zwaCJaB
E8Ubl9zI1GccdtxwqKtCGDrgSDciXrpTDAPioym20334otr9Q8yXoNqOAtWUFBHt+R/I0AwxoBPz
CUzr7OKIT0InugmOmZV8l6GKqdrzTnUuL9Z2TkU7zv8g6U9afd8kSyz3owZI7Y5mhmWX2q0n+ZML
0TAndHgztduLd4aj/76CS1uMiRIdcHF6K3Sv3ejOCMXLNm19Vasrk5i9lCliO5cUg/jhrvVTf/SI
9xkFERofZ1OYLTVW8TDJ9GQNuvxGqLuDMENDWVI51vBigtlOeog55JzGxDAcxPhxTO8ue2s7M5gK
QVMvPgPZy04ddU8Sxjm6fJTmh9YPT8o0YQ45hSivQFoPGr0cwG2DzoDy+xDAs7NRLB0AjdQ3yYH0
vy4b9IeQPgMwJyqJktxIMM0AWuDe1Q7TPj6kmHUqQTDq0Jj+VOWNt7D/eZDZQmY7Z3NPE1LY3g7m
F0HzHo0l4YQB1ypm52hhL0KpHVaN9uiCvBCDNNq+sygpV+eHnskpVHmrxGyiptR1oiSAK9WXJBSO
s8aLAxq4HyrhlduY/TPkNQFfP87vBgTeTaxb0gIanplcq2K3MzXjSlxEzt3hRssU3bPnpWI2Uxfp
UhZQzChqHuXmWhCva2XxROmpHPahfFTKBnSHvMKV+uqSpcyJVQZKjklpoELlVG/RIbjsJPkqC145
gU93zgUc9joxFYneofSGdcfJ63BXBdWw6V7x6y/yLvEHTn3EiRCFqcYXfVQyNQVa0j6r5i2XHpCT
mBRmW4nZIEpLjb8fQBUv0/1FxtnbSpYaTJZaPF72Hc8YZncNQR82Jg33Ns19POnvC8JjOt0uws/B
pzBbagmbuS80hIF6M8WW6kk7w2mdSLNUiMiFzr/XPHgX6+yoxiT3dSfnMGkur/QJ7JqnsX647LVt
kxQIkakYcFENlvMhqpI4LOjdFwhI6PPCtBtfKjfe13s6/v+5a5wzHFuSoRhT1FbE/ReZ3Oq4OK2V
eCl44uxwXx9Bf+fzdMnosn/YUStAJsaVQJLlRgNgVuqvVRQc8Tm9K+d//36OpVrBMEdiEeazkajU
jcVN1rslxuLq9hh19hB9mYp/SiN0OQu3Ge8rROaMFPUQ0okBEDtPqR3pmdh08aR78QFkWvEt+PO5
VN+b+X4FyexnNZCNuVQAWUwx+qVTcVZ3o5oK/2hZVxB7LMwSbcdJ/HWael6Zu5mB0aKLsVcD5Lls
ZizROL0IBS7HRLznpOIh6TWnNb2INyCwfUqvgJiAqdAX06cDgCBJENm0CWnYgS3xWTrQiprPdL8d
oGfDmMhpMYLT4XDBQ5Xa2pkIKZWvZfmZRL+yiYkVPdcLSauwcHV1FRcvSswZR+U6jYmMYA5NEGIA
wPiGVk6r99PaMnB9b6mNhf/Z4U2j2pc3AC8gmHyP8ddOGyIKGaXOoLk1KJSJ8H3kTRZt77Pz+jA5
P5MHXWuo7wzp0LTXo+pftmPzkFytDVNENb0UjJNE70Wb57w+TtqXRn3uuysp4iwSzxCmchqrJSnH
GIZ0wUGQ3Jyn6fuHo+TsKaZI0sQsrsWaXpj/DPzIRlvEleb0TqVZ9GmyfLrsN86+YSfyCmEcNEL3
aVj8E9U7CWnBTDn8UZwYY1+7SmgHk56uzVAqdivtQvVH2o6WIf64bMt2Yv3tOVaTsSGkbecYtiRQ
EC7Ux7aRrKR8DclNV7hyy6mhOYHASjIqoRHOA/VcZQ43i964JRF5iua81WESwpwmhoguDxwVlLZy
uYkDfLfxdPg23Qbmcdy0aFC5YHW68qzRtKGnER2LrkJiSx+9GiQ5dVujvniKW044bDpuhccY1UkR
ESFyj1pCjS2MV3WadzkOtrfQCoFJapkclnoeUwQ8OenestPdEgSj/z9SzM01WoExmU1v0i4xoQ7h
5MkDETFjjxmJjNfbvX0Jt0Jh8ltSK0Gy0AKsFttDqkdeYOKZIRCsKWwekzH8ikFlw62X8YGQyIYe
w6nWZbcSf4UBVvSyf3kWsylQy8ehHfBbdP2xAqNB47a8D1RejDBJEEMIopzSY6mYnmrpK5cDZPPv
r2owJkJCVUumooYJgXFdqH5UfSbGV3+fCQpVNtI+pss1Bk/SvBd4L9PbIb4CYOLBQI91DvF5ANjC
TbeXrMhR71VfcuubwuZd7HDRmBXXIn2uAgI09WEE1ba0I6+BbE822va8zIe23+UAoz/+49cGRHdA
PkUgY8gYl46abBAZvR9ygKcgcteJkwV6XavEQI0qcbLFdiicwRjbIB4i1dCFRR5PDBABZc0tiWPe
zPEfPHhGYQJ6FjOlMunrlnTTu+FO2jW74bDAgaAq93jrtblBld9gbLfuYDaYasjwytXhvJBM9VBp
qOrSyr+8TBzPse26xliBhh8S3E6n3U/Fa5JwSq1tM36f5zKzSc2wbqOxRBJQ9Z0hPQiL3f3td4rM
bFR9SFUjJahNtG9JciSH/zCVJrNrhE6+l1z+rNa2185WMcGtC3FRFgoQRTCUx+SnJH8qoM8ATEC3
swAhO1pqE/FU6o+FsLu87LxlYULZ7Mncq7SjQ43rEgl67K0lxzRHHyxfLyNt75r/nXogu2P4Ivps
6Zt+wt7U9P+yyAbH7lD9guSxU/i8kcfNlVmhMd+sbRIbbdkiy5kBOork14X3IMMDYD5SjW422lqh
AEl8MNrggJsp97LLeBDMN6qCssdsZkBIZngVRcYhmkTO8U/X90N2XrmJ/oTV01XUZYuS0/sLEQNN
CQQqghTViBnZaVVXVhoNt9XUyb4pkcoqwnnmhPdm+K3gmayQ9wXGsTtYGAs1JvZ2SfEaBZzanofB
ZIWhDoM4oBVOVQugA8ATUJv4Y8DjU9s851amMKkAlGBSHtJ4QIet1UmuvpwGE7V3Yin/fvwbN2sr
KCYp9ETNu7TATkqlwon1wZl7n0voynMbkxnCKDfGFoqDzmJ+X6qdWIS2ILxeDvBtDA0VFIauQDfA
bNJCghRbPuHQmTNyNxfVjRGD28DgKVDSFf4Y5GcYZqvqiF4p0SkM3oCHyCJibaUY8xZK57I9f6js
z0jMjjUFATf8MQ5rSkk4noY97ZCbb5U7HdVc4/dXyr/XTKaxYNLBbnFDACw0FmWQE/SlmGTXiXfF
uDNzzqsZDaeP7vsNwd4zdnkuxEOFx9qkfSrnwS6LUzH5SnIMhKui5zSpb4fEGYwJiaZu5QRjw+gW
CA718DIjJni6nTx7mHBIxqjMwLaJUic9SsgHZnwjpotl6ItVKj9SkUcFth1+Z5OYoAi6SISYN/AG
kJibL0kcoE0FM8qjy4k+nmFMMg+lEtIA1HeqNbqLgwsTL36sHhLHcMTX/Gi8iekIL5Bu6XiTqrxl
o/++OkeqoSx6863jYjqlRmqF7TWXsZL+/A9xiGFYiFEb0KNkpajNXBVUEE7hSyIv7aYTXqFMd3/Z
hZtmrCCYzBrJsdGnOTJFPX/rA2gjD74p8zjFeSBMZk2UUB+yECBaOFmYjN5PAXRPFZ4C82V3fWAX
7pY2K7sCMGhNsTNNPfQj4Xw0XLbkI7uwVAXmXOJDaC5ux9aSW0jD9QOnROHZwWzXRszqpooAsgiV
lxLpJOcd7xZkc4v+XvcPXMKa3tcjSB6AkYGvfkHpEy3ScxXoV0bQfuqLbgXGbNN46JQs7Oj6zwdj
Du2wfSJByfEazyJmQw4JXjHJjM0i1PlOWgbcN8f9sZEyp9eWiPONv13bo3lVoSPa4GJl0KZYKOUe
Mua4U8j2VL4LzQ6p1bm0Rcl0uKoJdMk/ZoIzHDV+lW3ScSgbSQHcuW0kPFWu4INIxZE4X66bnsQV
lY7pDgn/Mek7KjpwVvUzbuuyyB+TcW8W39CUailtwzn7tt24gmIiY2lSM4lUQEX79iuog3wBLT7T
LwVP6QL3KX1zgAo/9LdhzKKFXTE2sQS09BcmtfeClTlQYd5Nd5KPAmZPdvDly+X8uvm5sYJkFq6r
GoWkyoTL3H24Sw+pnx+jnbirOTd2m3lpBcPU4qD4UTuphGWGejUTMOssrlHWvKCnC/8hClcozGFh
Gt0EykAYU0BxHozdlYcP5/if3mu+Knb6HHufan5YATIHx4jnXnBtAzAurwbyTdeuovLx8gJtP1ue
Mdg3JLHKlDylQSEe6D6OTw0UjvYonR3ZSp1xpymfOUNWgEzBN5lh0ukmjBq72E7ykzg+6QOnguVt
LPY1KZQLraxngGin3o13dGNNbzesiWs6vKsHTsJgH5MgMTyXdQIXkgA135x5eqjvAgMiXpPIcR53
uZiMMQSNPkYtDAvQAz/tazty0FB0LPd0tYQ9j75y8yxeLRaTMvCenYZCCtOS5hQt+yV1/zL8mAQR
FHkvTdR3g6d48mPm5HZqJ5mlWZrXnUJn5I1d87IgYXJFTgQj1A14kPjQLHAi6BYEzvzSWYXVfRfh
xcCeeB9t29+JKz8yqcNQ5wXsMQAdvPhes5UnSCq5jZt9pQemeps98ub5eAvHpI6qMo12nuDXcXT1
5IBhvssLx8m4LCVSAsn2cHlLTblfa14oP3QKJ6lzzg5W8lbXJgyBNfBZApGmwjP2o9fuc0/fX7aE
t6VY0dte05MIXLMIiNTCGNhR3RkviMLRIg//kQ+beH0bnMVhmWfiuTDbih5XvXIXhofE4FQw24uj
gOTJwKzMBwVvI9DxBZ8t+HDqcletdoqi2qTijMH+IceeUZg6PVnaQGtSoIx2dWzwilXb8SNVY6hv
+X3qXDSmKkuLBlI5hYiLa4s2zRVO6OrX4fGtbNnzCs7tjH42jcmyaV2MpalhgYzkoKYYovvZ5p7W
cZbpD5F3hmGyq6T0etoK8KD60MRW4Bde8tDjTRDkQE6yKz0tsCPOAbIdemdIJt9CQgXDkAvcKAjf
FMk29B+f2k1nACa9BlFcp3IG15XgztN7O8ZzGZ3xvRlczUN7LX/ghGcSk1vzMdDadoAX6xxTgad2
/lwxcTaJyaXL3I1xJ8KkLLPR6u9mDwEO3RGMtm+CeJ+bugXnyX+371v/9+prp5gSMxFarNEs+gZo
DhIciuVoKbP9X3lk7pvjHw7FMyRTlKVxakbqAh9WP3vcJEV2/xjegf3Cyb6DNsjO7kI+59jmR93K
TCZ/KFE/1xKGKJzxMKBvxaNXp/ExjK35za0x71qOkxXfduPKrVKXmVFSA08vKws8o3r/3ay8y+HP
icW3OmCFgfEGPdVlYAjTVbGclJAzAcezgckYhZENaP3H38+F23x5VvBI2DxcNoGXld4kbFc2qGmg
Vp2CcMdQtPgLovaYTwXl/xdyIz5T8gHeAcyzickYfTAtELSHTZN5IxjeKH+twt1lm2gK+Pjldg5v
JkVUepmMqUHdpl+p0HqMqusFo/r11TTdRUvI+VDkGcTki3AqlFqlDszlg1gew+RRJ395dLBshGoH
MZCmhUX6g2gvTn1AE4mXngZ7hOq4Je94BBvbNmHsFpOkhokO5Pc3MCYaSOKlHbFIAzQtfsqxU1ZP
lxdpe+/8htDF9xCjaaAHv0Qdpmo/hvmn1n65/Pf/UISfAZgkJ2VRYAQptcGra/A89X7sRo5pq5Wt
+28sT6P1qd577YzJJDm5yvSgHoApJI9J/6qpLnrDL9vF8xtTGVXdGKpDB78Z+UFv72X9U6X+2QSK
v8oH6Rjp4yAPHWbrNMwo91ZV/kPk75eN2Ky4dExfiJje0yHW8h7EmOR8GULsGW38nkQvoH1uhhtB
5HxSbFeRKxgmEZRLFQShDpjRLjOLtvKQW/1Ej9Xa4/e1003xIe2s0JhNQxLMKpojVmZJvhXiF7Xb
hUpppcEvvXdE7Qe4r63LXtzcpZhpgwtFEXw4TCh0U4u3/VbBMV7d5BGqru4h43XdbK/UGYMJh3pS
IlnpCL3tqC2tjKw0i7wMwrXjz8vG/GGxzkjU2lXgJVJuKEEEa+Q7DTpfuJzy5Rt4DjdT/CqS5zpq
9gpMqvqJNBV13Vg6inA1ksQyak4K2tyqq/VhonwS9UHNBwpiPAb5zRxx1p+3Nkx4F+gPVitdRgqt
d/p0NUyJFStH2eSYwfMVE9fBkmZikMAMFKiktNvqpBKHs/g0GX/cO78Xn2WCEQpZwgQNTJHqnXxA
EeylfpLsZk9yKz9wL6Nx1oXl5BhIp4XS2+IHN0MWWXrL+1imO++SOcw5UEriqEwJds14oIOvqSu4
421sLza9AIpOPPaK7SLuHGkGkwn0WgSihCUaM2c+KN70BcLaGOKJW7yaLI+V/6lHrhUgdfFq/3RK
IIvaCEABcqNmdsJjpLXwOC1568RkBGOUzdLUARJAnjNs+p268G5YOVvIYPJAIMdp2eeAUMovkWSJ
Qg71CKsIdpcjjrtATCogS9vUpASOdtJ/0uQm2MWumu0M3/6UfbjjXTrRP3gpApnckGqZMLQdNlQP
/bOy9IX8NdKe5cASgj3HNk5+YAcqKzrLkcywrT3Id+E9fWiiFDc5lBmv073mQQrtWn3lgHISxoex
ykHLSikDaDPhBhmVnfzUkGNTHrIw8pfaqsWXDBqhEo+XcDNgDHyrGxqGyUHk8j7w26lRepVeTBkd
CLqDr4aQ2ZH+lEz+ZQM3nbrCYTJIVpuDmJTAIclTO/u5ElnVv6elRXPRCoPJGpWUpB0oqvFVIb+q
jU/MA5k5JRjPXUyeUGdIk6sUIi1flcDTY7yF3zS8Rdl2FoEogEYMcAUxJ1SI6ctqSBEM81DaajFZ
+HpxE3X61C42fuOwVzV1LKNDZZSwi79hBGffn4w9iHX8wY12HZ5weVdDHLPeJIVXSVbTU1NMDezh
Iojvxrbet3Ll5invuWJ7jc5WMaGWh3OGz0vAYDjmW9MHYOrroHmwOJ3Bs2g7D648yIacnOhEoivV
OL0ruhkY2ARbdSe73A9+5vMkNXkeZMJvypoI3TdYsCA55JmvincB776QB0H/fb1IQhJApxgRrtbP
oebF5ZdF5MQdD4I5pMaKdGGWwAoZihcjSIpIZac8O7br79XSsEdUlYy6ghlT8G0tnuzWqL97T/dD
dCfEDu+lkR4/H46nFRhzPJFejsY5hkmTeVIBVmJIZbSa4Dbsn8eZR0TCcyCTH3ANPukJuPExm3eM
iGKVyWPGvXDcrFbOJrF3NIZS67Fp0Gxq3tTmSeaRhPL+PnPyLGEVZWKIrVNme3G5zT53GvxOAzKb
BuKl7xYJTsq772GWWV2bWfHy4/Kxxsk1MrP/5UkxZ30EyFTXXmX6pH0hSu7o//wdDLPvjUmKcddM
E7VqWLoauk19bao/+unr3+Ewm1+epaisFOD0smGN+UOhfjPT0OMHF89vTAqQK5BjthTIHJ+E8qmp
nHrxDB6v0vbDwCqGmRyAb4hYjyiMfEdbeAov1GwQfry0zvS1s2crvBFe5/vLPuQlHpnJBYk6jiGa
DwGKU5XSD0QO9MB6i7IPRC6PlZMLxyQDtB+PVRIBzqhAdqDsaAtC/7NzZS93PnkpdPYo212dDII8
DhUCfiwrrycPmLSws8mu6x8F3vsCcDKPn6ocf+9jluOmNjIJitzIQ71oPDQqpIijxRXNxPu7ZWNV
xbskFTpJg2XCbvL+03RT7EYPlCZ/XwqxXXpo25VDlZZCdbqr08zqFcircb7aOacES94TLgbkR+hS
6bl4JYoQWSbTgwz23cuO4+RxhckZcQSq7AFt6E4eRnZFDCuvOAi8EGdZe+Y81YS3qhtf5eXXwAc7
BfontQy8W3SGkde4xrOIyRpLWymTSb9VMvKz7I9Vwxup3gbQQbusyaBR1RkARVIboWpadMZJp2y+
0ST38pL8wWFnACYFGUExktaAJHR/MHxKYJ5TRsGDaouWwOVe24ozTaRKfQQq2xB9eF8xZiCsk8IG
jzmlWDjggczJaHO5KXggjEXxCCmIeASIOTyRwk3KrzJvfm0bwgADOz67qJbZezuqDt9Detrjq6tR
rLH91huPecT5ftw8kTCZ+huEOfjGdu56cFzhcPAXT3LKA87yXXXVOhLu0mgXXOanT5ejgWcXsz4p
HsZFDW3cUIP5Ypp+MiwW2oIvY9BDhq1/12Yxy5MMqOmVDGaF17RTNvapioK84z22bj6CrXGYw04e
MJI5iMAR7/Qb5VmzM8fYK4s12H1p0btV4ZXXH7npPkmVCbjyZU1nyRnbDE9IGHhHl/M84cXA7zAY
PvMaW6RNB65Q2GpVm/W8mYDSH4hPx2GUnXktPUU27ZHEUwjKB1sBjUQz2aYT8poLNkn5tBU8U8dO
uhkE8aji8BuknxPY3YoGb6TqdF/Iyz7Jzdha5NLVpNTvx8G9HDs8B9NsufriFPRIbMJIR0kRU7k9
SwIBoNxxxip5/qU/YgUyG5g2iigI8WmRJLi9B3Ucv9/9nS3M9iZ5l2SRCj+Gyb4Bf5e+z2NOobJ1
eKyXitnOSxC2dUdp2JfgNBW3Ao8vgLcczFYOwrmcUhkmpGAUCTv0CaW2Ju//zk/MPh4adOUOE0BE
0Z/663T2RMKB2LybWTmKLVVTDJ5WUN6hd9T/4T0Q7NDvDpgw8mgfNY9W962z5EMOPO8htlA1QVsY
Sz3w4sCNM4vSvySeYOfgkTiSB/Enehve+Hw/83axtpNNHXlA6mCAL4cRmLNsiQkkOMloXV6yzaJi
jcPkiCZJGt3QgUPuoN7gSjvccx1E780obk8X3SiXnMkkhXoutKXsAdZU8zGIqmNSSGD9qy2149Gs
cgKeLWClCIN6eoB1k6JHk9zIyTeJ9/LDg2DSQiRnTT6EgNDNU24c4/h+rtzLy8NJC2wLgmbOkSaK
gJhC38iP3Ps03oIwaUEtkKWnt+iuU6tM/SzfD939wmN4oNnr47obGj4xDU0V2ccXcTaqZaHyNE2Y
26MkO+N8GLvIkfTc1sOHyz7bLicggfJfNPbVpQbxshR3QEvqTLNFDAQaCinsvJ/sqa0csox4ZQrd
PAaTkyRZU5Q/z9AdNonu6oTXeMX9NcyNWNj3kTxQIkFKrbmPd9BHweHfKhZ4UKUDwVNr4PLGxbYj
8+wBJnlMmlBOhEp5ZdOVON5VwdPAG5vnLClL8jVn8ZhDUIle++M4hCxFqbd2oeUPhlC6bfbCWVOa
hi5EkMlkjkEQSnMc4cX4F9K+4chu7BoOsQhx41vJ5Quk81xI/31VWqiy1oG6A4BlZtoDuILC9pko
nGE7HgiTQbS80mn3ES6UyGCZ2suoHLXIu+w6uoUveY6pLNpxDtQBc2L4gnuul4NaPQnyNxLdlwQk
obwRD55BTD4ZwknuWspdtnQCaMgpv0EBNp+YVwVsPayCgOz3FmcqjbAOlSYw4DizQ/tzhXbk1M4i
m3Zi8Al2Lof6hyHmvlfnsq1hVI3LMYx9S9opNE07Xq7K9PnyYv2h3PifYR+mmWVBSPKBMs2hiEKf
OkTK9sMX+rWAlsC7UrbAQ4iH+PBTdwuU30kWMdWuEJYhq4S4Mdq0cG8fz+AbprJRg5Xikdwy/cyN
HeELx06agT5E5QqPCZQ4ruJQyNF7Iuykn/QOVwrsxS8yiybEUrTq3V8CMhGDPr6SZBMMbF3J0+zE
C0/SNW1skJ3Kb3hl1eY+OJvHEmZp6RT0cwC0XLT15kpqvYHXbsuDYM6VfFChOduilpqEb3J11agg
x4k4RykPgzlHJDy0qWEHDLm4bci+m29U3nfidgEqq1QPUiGSwZJyJZXWj4QgEmqXtvkXTuIMu+5Q
7gs39CJOwt36JMZ9lgK2FVCV4P8xGXdu+iTqAuhQ5a0J7eZJcpd48DDtZ8/GcF/H0Y1Ujo4aVbf1
whvw3/p2eQfOpOJEjSUh6bsG4myyrx16nzaxS9+IJXuKW/jcR4SN6vEdHrPJgl7oSCMBL8zdEXeG
b2MbvnQtPwSSNbj0ZuWvMZl9JinVmFQlMJN9W7ggMsU9WGy3TnKtRU7hjleBm3Ou3zaidG0m+6Y5
hEZbtGHbOKS4xmTUGB972eakj40D5x0Gs9sa9OdGUwKzUsM2DgXIp6OnNLYEX95lj7yrap5BzLZL
TLCxhwQGjeYtyZ08f1H/uWwPJzLYF85hrBq517ENlOYUTg8Bj5Rj48h85y6mXJMhrlKlEiyIpu6h
jNDULHY/weRljUJraQlPAYDnMPrvq2KtE6rObFvAhXhF6sW9Os1eJXJigOczJnVMRS6CSxkhkCtf
OulL2Ph/tyZMdhB7ecgbmpqK9tnsPHSIXf77PCcx2QAE+4naEPx9XZ2cUFFssUycEBq1fwfDJIBB
afou12jwxsTOAl8gmNnisVRwbPlwC4QRz7IL6FoEuD2tLKn4GqaPlw3ZqsXWQcxe/cTRgoH9FiCt
C1Z9DOyPrvB/pF1Zk9y2zv1FqpKojXrV0ttMz+rx9qKyJ7Y2at/1679D535pDa007x3nKamp9BFI
AARB4MAdz/zht/UtB8Zf7uJAyqbF9UgIjQyHYC4a5zHR8GjxVpnZlKeKnWIBi7HwlnxXZ62vthiW
9o6QaA0k9ksXzYIbVV7Db+7nIA/KvdncLBgzWe/UT9EukjG2b+7ZRS6xd1ptNSOua8i1JF/zyY9J
6VayeQ+bfmeFIXhOpLIRP2vQca2fbxeS7ZNC3SnGcC5QMKsPvX9dRWQi8Vvryu+0BbErMwVcxCK4
tY9Z/LJI0xn8m6/ogyn4UjXpBlaWAMmbX6NAEB+5SD+2PtkxRA3vqEZ7oxVc5pVMYTgnRhEBLsx+
JJAq+Z4MEk+6FfO9wRBcaVZbVZYMwJhPg68GGcrAiwPP3TPEfNIULt+FawsoONZqmq2ONlA8FaUb
ze34K+xa7vTHKTDfWbvxRjrR0dLOMGG/DUaAKM/hCf08x7Bwa5/fNdSD9K7xq8LymnyCw5hsFT6X
Kz1Ba261m1BS7+yJW2H0jcy5b2Wz1rKJFxtzyqpe6+Az6MTQS52EP4sGjIl4gZ7SXRFVDxnR3CyJ
98oweQ1Yt92qqRQ3M4xvnWoG181v80S+WLtI3ThZZtHOJj6m6HqUgumZF9WNKTnPZMpqCT4F3FtZ
SHislGSIoQ34yWjfvzrM5wN540BWJiwTSvAphmIzTP8EnGLcG03Qy6a4SVykJbiTPCziuupgDR34
+N12Cf12SHd2b/o9ywe3Y4lkl2SAgkOZHRXsxDZ2KYqUO6dKvDIxbwcwCeiqqyV/6FoswbWAq3aM
YorlswafD09Od80B1jedBhh7I73vyHZL8C1mZjNnWSDcqD46oW8OL9dVXBIMWIIvaWumtU6B39en
u8ba0wLzAGovnL9fh+F7cMWFiK20NNHzykFJjM968Eh1hpcUXiUbRyNZK7GZNndAtKtX0DwzXJ5i
fXpZilxmrJv3tItLsIV7Wlchy6M3WK/4yJ+zFpwr5TH6VSEj84UycQS/0C2J0oU8Xl+0yc16cI0s
/vVd2U4YrKQRfEEXF+o41twXID8AZV4OKWzmLsHY3F88mpFv/O8v6mv/bnOhV6f/EqGRzmixfj1B
2G7dOFMGSsWAjp+7XPOa6EcHfrHrUm7qnq4hHYM2bgzKFITUIiNnvTLgSGlCP48jFyRZbk5lfYjb
R9cKRxCt7ZlF8gk4sePGx8Fnf/GzcnkCacZy4gTg8UnWSSATjf99tZplBM7VcgBk3b/Ew6mrmKdN
/zv9guGsxBIcXj9GJHN0YCTlQzz/lSyNO6PH8voebbqhFYjg5uzITM2YjRDEqlwa3nVptMt6154+
vwOHj9LmNXSWI57o45iZOTITGBOPjr34taY/i2I/y2Y2b0dMKxjBdFXUddtIayKkzk75nRFEQeZN
KZSAoQbbfdeJvkITFFwhuJQsPJ0Th8xt0ueklfkJ/r2/ue8VgqDatOnSgaJ+xG/8imAAIm+LAGkJ
70vO/OxeluTbVOsVnKDWxtC2jsLzirmTgq5nAMXhfpSNQ9qOu1YogmLTeNJZyDOJnGDT8ECLBs4Z
88wvCUxK1S8TSVDwsU2ytHWwR0M6uCbJXNo4qMWZJHYkFUo4z2m4tHqiQ6g6GChywCB6O6r3RhSY
JxWXA5kDkuIJd4MFXT/6nMM7jCflmQ9t1nLw2MV3/TH3o50VXDff7QPrsmfiEW9QynoMkUFKAdUk
vD1H8QaPzyVR/RRzK6V4m8f9Ck847lO9zLWsh3j0XB3H/YTqlewDamVQECs77jdd4ApK8Bn5YNsT
KsFwFrcnm+7IULnmt9KSwXAFuGLKIl3CODqsxZMEJIpgV5OvoxR/ynwCv0SN+6WTPYhIXId44Cst
7w1p4HHjW0vd84gZeaA7ah04kRSqsCUasnkZWK2i4DpyAwwKc4FV7MBF2dTnObmbphs90/Zmubuu
jNzp/b6SFAX3oIbRLZGqO241NVH5RYoy+2M+m/s+U98lzQVCsOZJHRczn+A1+rb6llLiOjr65vNH
m1W7ZpHRKf+LdV3gRGNmjqk0+OdXEQTxYo89J/uiAcexFqD47SjLnFxfQdB3vA1ftHmmfTQDz8IU
P0uNMX3j+Cd7ZKuC/dpK37GJACEDaYcGrqBI0i6xVZptOHwyKS89IkS0pyKp9EQtMsjAfOfZRIIE
r9tRYPlL5Rn3E3IymJHtdtKa0c21W+EKR3Iz62XaDMA10RSNKSouk53CMgTBlKKesrZSgVChgSJP
S3d8T7Hlm8UTjuDO6KqxiRl8XuyS9PD/04yUKcAw2yEgfraTSbXpZlfrJhzE1MknW6kBaUdp4k5l
4Rlqth/s7NM8LRLz3b4SUEtFhoyX0Yl98qnipJU5xjj1d+XiEVQ/YpR9haJs/Iev3tAbOeP19q5d
IIVjJItY1fYmIFtTuw9D9VxVsqlAUrGEgFMzyslhlVL79KW5jb3ueTmEu/xWw6M6KKXg098zPxqK
cpFK0HaSODEd6wjnvo12NSPIaxfcEbNHn61dtnMe+oMtY0DcPPpXkIL6Z1mhL7GDhQSB/X7cRyfz
vHghZppWHpVcimV7JpiBpROKSwmkc8jYBjYr9RukXK3X675w+71pJZGg+kM7RtnYQyIE1rlP9zxc
w5v5TfSCRtchWIJpz06YUiVZSb5Qv52TK1jhEOtm0ics4RpJ2b5Yag99AwGJmH9dPNkiCodXXWix
MxWAsc1Xpn0BB8L1398OdS9yiM9ZDHNvYroAIPxKGzA3o59sP1YuGsqWn9ZuPpTfrwNur5tjqihc
0R1V5HPQzGpsSyfhWhG7c/lNKX46shLjzWgQ3Hb/wRC5HFDsTnsM84GPRx0Ai/Bse9cvdxn9uSgP
vTT21GRwwnHc4f1ZnViKJfxhna1HFu3Zbf6UB/HO8kdll+MaUbqchb3y5EMhN9fTAfkmJVQzwbL0
NtqYMWJ10PIK61mdk+opRCJD7SQchZunywpDsGRTG+ahnZDeSsavFLW4iGv0xQCN6buSWisgwZbN
Ptf6HqMG/AgN6gvx+9p0a1kL5aZJrUAEy80Lp8a0WEizxNNN0iIpuPSWJL20HUCtQAS7JY3RarkO
SZLGDV+UZx53LofojGG+ykvv85FSzEsktrVtzBdU0ZgtRyHMYEA10OYR7vMgPPYpGsKmoN45X2RE
D1yG31zgCk3Qe05aWROToxmjP7Wm67QPffw0qjeaMgfajzH+cN13yACFKMAwpzwiMweEly9AI9aA
AoscZJknGYwQCKTIsLGEy5XSwTdAy1LeLLd5etPgUkmrR9uS+GCJeYlP1UUT9WnFFdIoW1frhi96
Vv801cnDm7wESqohgrvIldzR4h6yoZmJNw8rQY0a++fmYxEox+Uh/PY/75ipqjoxVUIctA0KKkIj
oqqKXfz/jqE/cc93TMZpurFjb2AExYh0EN2mFDBhkfhtemTm10k/59ONZtws7U5P9tfF2lrGN4CC
itixzdCMA0BeF1v4IDz+C8Wq4MWu9vqDjMN8w8W/AeMObZUP183UYCCmgj5Wj2ZxrMIHKOV1gWQQ
glpk/RItjgaImNzmyYOd7+PheB1iQ8vfSCEcIs6MMaW6DgizPTWK37CfChoRConj3RbEsnBrVXWV
imVANghJSTiHtZ/jkFKzgAyfFiZZrI0DBJL8gyF62daeGoxuBIaBOhLnzGTU0LLfF4xmUNQxHAgu
IoP5l9PnrqY/X9+KzUUiuNnj6kGIJTYWhUxjda3hDjxO/oiKPzCppaq0AoDbgHA8wOz/QREbihKj
JsnIr8G0RA9oR91Yy24NWvgtS/3SMF1Vs7wWlKO91voJQeeDEt1kTSabQiaR1hGWk5YoQ7D43bir
H6fQcDM0P6Sfr6/opnKvZBUcEKZ1KRNBTRNe4pDkxCxuC1UyHXhpE1lmhn/ttVUVPE/oKKhhT7B3
fMwKjzEnFRPAp6DEhB9FWnIkQxNcj5OmLTNayMWLZHQ/OqlH/RShfiOS0kZtav1qCfk2rrxcWS54
SzCwTZZ5p5MPuf3h+hbJfl/wP0yPkZfjSu+QW4ZO28y//vvbZ8JKACF47TFDce5zAPSn+cRvofk+
POS3nHX/XSS3JhycrVNVcxwMZ3+7WrY9K7S0cG2j2Q9b/4tquS/loN00nBWGsGJ9VzOW9th8db6f
w9c8dYt3UBC/EUNYsxD14cYQAcKszmG5C1GoUeMEUpl3fXM2N38lihDzp9pYa+UAnGJ6Tug3KqvS
3HobfSMIj1BW2kuU3C4idAX/enbjTPvTQT/jeXyHyrzDdVlkWGIZr2UkfaJ2uN6SvYZqDdAwOP7k
aZ4ejIeik6i1ZOXEcl7NTuK0oFA0JXpqmifnPfTA65UTuYaKLKyNTIE0IfIoR3Qonoxjm+346Ah5
U5pEpX/jGsriDOR02CbFfiH0h6YEsUyluSr95qAvqiZSDdXJrGo1T6gkudvh/akIXbCOuKVSepR+
0NjTdW2Q7Y/gCExt7AwMRcCVeRhvLbq8LODcuw6x9YLyZosER5Ci+ohW8WqLQLav/qUP/nJacJF1
fFlvCjf7a2souAW7KJid8YxKm3gK+5JkDwsatWbDU6RT82QaIXiGEORAjcHTh5M5m645O/tqJJ45
f9LH6k5fIv9b4zUnlkWu6VRuPy6ehWcqBdwc1xd5M4JAK5etg9qbh6lvHUhB6kZrWlzMFDyl12Pg
RMSFUyfV/s9wuD6tHFVulbjeKrhsjvYYYJKxZ7SnNHy2E0l7kUweQS9nc9AUqwdO09vj66JWs4ua
xmE3zGl+26tN9/26XJv7aGiqYToGKj2J4IC70h4mnYAuRanTAFM/Uc5THMH3IzlItm3hgiM6X7N3
/oOT4XmAE9rtwlv00Gr77EN8SN35RkbJsLmQK0AhfDXoUJZRC8FSM3UnZ6eXjWfErtl/uL6AMhwh
hDXqsqjqBjgZr8qvvVYFX8drJBs3t2naK3EEPaddM6tUxTUQGRZPtyc3Vc5lWGKibglr312XaUsp
UCJnWyZ6JDUqXnRspVNtlJM1fln+lcWx25APSffpjzDEa046Zeo4pcDItMcuu8cwgEST+PhNpQPh
kgO9prZui8q9KIYRKznB9YLUP1lseyQcgrzFjNnCOit97SfgxHRpGweW3nhDpZwi6nwwRiJZz63D
ZvUdvym/2TJ7UvEdYH5QXdWe7nCXlNRWbOnhGkPQ9xavEURVdOh7tC+j2FXDGGp/O8eyC+pW0mgN
JCh8PlZdiuoDdL2U97O9S7SvEcYSU0RTu2S6yfBwf11RZLsoBh9O1ztRpWo8RuTPVPZ33hM14UU4
+1KBh/c9z4uYGfiP1oiRSKjNOcsNrKR+PwbRTb3vU5/oaKmY0Tib7Ew7yL5LRJRtnuD16xlMiz1e
+fzo44wnzeKhdZEbO85fzIDeD986vKP2h+nLdVSZVvKPWh1pul3OMyuxkUZ6VMghdCRav+lFVuso
RCNtAXKBjuD3iznzYj2IVM0rZPPGZNooxCFTVat27XDlAAliqN0n6SlJUEychp6jGnhH8odC8oS5
9XD1RkGEMzM00fZVmNgt5cCb9UzC+8h3SjBFrvGrxz8OhicCViM86gfX92zrgWSNLU4rTtq+KRZ4
KzxEZ0+tO/4Yz2XpdTcGtHPmk686L9QC56/rsBJVEUsXlEwhSr9gK/PsLl92hSzqkaiKOK2YtU7H
7Bm7OJd3GHXuztpDkUpe42QyCCdobUVWSDXIYFmfc8QETMY7JBOCf8DKnmoa56bSAcCh9watA9O5
i5xGpgASVyE+XKJBKGRxDBSCDtGI3iAviClER+0xetA943a+jT6HnfuuCTFvFE/wFrSyhzHKoXhx
ewpLL1X+cHsEb+FAq6u4gVzJVCFgS9lZc0KJR5KpgOAs5qwkSWNDBp0yr87BM8tq2WnFjz/xDqYh
1jB1wkdiiKcVbTDWduYYf1N/JAEKKm6GoD3yBzfr5bpdbqqcAVJJUzMtkFqInqhpJqfu0tbPbK8Y
X8c6mDrJKbEJYRk2Rkg4jvkb0Ww7xMpcN4AozcG1q9hr+u/On4IIG6MWnZ4grGj9wnwqzYewOkfZ
h+tLtRVAo7/5HzmEpdKa2YqXGBB2/ELnE/jtTK1zzQTdH+8Kny2q2SgDxdVUNFGiJUSPQzRSR91T
Hp36+nGQzULZDopWGII59rYCDtqMgeriGO4tbzrYd5jvfrb3/EHS/PCuDbJN1aAO0aDXQnQ5Zvqg
UKrgMSD/qpb0e293rq6079mjFQq3rZUHzUHbivqTCGqQlLucaq7eRj9TFGvmIfGH3JGEzJuqvYIT
TgQ8Dya1FgEuqm/rqXLH8pgl7yDnQQXyZeWEUwEccPlEUUnrd8rOMNGO/mEwJVepTbe2guByrpat
yhM1y3DZ9WO13dfE3quDbKKRDEJQt3wxzCTOAaF1y5eFzEgVyBgCZBDCATAXlc4aMKv4tfFc6Llr
9IN/3QXI9lvwMnY0WYY6YisS9ml0PtLmURsfr0Ns2+VqLwQ3kzlmkeUVpJh2cxBz5ie81n6Ydxao
jFHFtJ90yYEjEUq8R2eKGjXFBMBoftTswh0wYjrTJc9nm3tDNRBFgCfC/o2f2ymSvAxnrBxZDlM9
uX1SScTYfAZCsuEfCGFz8FifmprD7cTn8+H4YFJy/Jthdzw4h+vbxNX1t0N6BSbsUpHNUVbnAIuX
Z8XYOcNHi54aXVLJua0MFxiRKygZUVVMOEwbzIHlaQeauiC2CjSwMHcv7SdZxcPmGbfCE7w0YarJ
SoPjJciCGqhFjM6dE9QYWhNJFH1bI0zdBCseMX9jOrcbmyQhP07j8MUiPyzZLXxTrSm1HZTnWYYu
9mnqZR3GqO9p/aF+LKx9ov+YSsk9bluECwT/+8ptKnNCtNHCMZ1h2iWakl01Z5Kyim09u0AInnmk
FB2ZE6TQyc9i/plUH/Dc4MbJ63V1li2W6J21cXCKApKUqP/rx6e209xKlcgiAxH8sz4iI71wWZL4
TJOPLc3c4j3tubByQpCvc1TyG1M6pmArZTdAg1Olc0OnOHfK7DdFH1xfsM2tX8EIgYZVsFSvCGAM
86bOXhdbYvncf/zmX1a/L0QWlVGwolK4IWKA/RIYyavBbth0S+JvSpa5tfH1ujybb5saplIjwEVj
gSpmbGc1zQZtitu/S/z86Yb+ldzmR04BYsioqbYq/rFJ/4CJR87EtJk03PY5fSMSuA5vDvLtp+To
2D7Di/p/9XTPD4Df1/SCKjg3nD7lhKlvLcgP4nNtDx6LDD9Nk9OcNefFGj5r0h6obTW5QApqEhoT
iWYNkD0YhOwPlmz006ZJrRZSUBOziSr0I/GFVM+2fpiXh8g4XtcMmQiCk0OJc2JMJkQgarYbk8c8
lxURyoTgf1+50SaqSwelNTgJphuDPWm15/QSIWRbL/o3sqh2MQDCKhKXUr/sbc8svzRqdYrMH1Mk
iQ5kayZ4uqKbGdUKbEuE3nNNd6NllkQ7sjXjAq/WzHJKo7MpBErCh2RkrjYYfkterm+9DEQIcsYx
pnOlAqSge5ruk+ZgFZKNuQ7xG1lt16ZFZtZYqb54CMvbyPrOTEleSAYhmH1RNHODyrfWn/unaX4a
hpdulgWfW3ETUZGywZx6DR0B/BtW2xFn4WzakYrYM829JZu9obP2KKp3rajYta2MpXtLv9ZwgjoT
rXD6xlhQIDSMO8yWR+mtrBV7a9XWEIIKN6GpFm0NiUh7S8dD6jz3lSQe2Ipt1hCCDpvhlI1dxheN
fMS/+h0mMUbR4hqyYdub580aSVBkcPqRWC+BZLqD33wAX/AZ5DdBNLjVHeZ7+/E5+v6/m84KUXyw
a4bBmnvKd2hGxd5w26UnXZH1KEn2SCwRWmxM+LZniLXYRzvem8XDXL3Dk63lEA6wOrTrKG8BYQym
ly4o7Y1kz4Gy3RETniNTSVFNwBi9wR+/5Yc8SH3FK3XPATmIn6OUq5LNZ5UtnXCqOXHhZMoITJI/
aypzy+ZDpMhKS2Qg/O8rr1DkpZaENpTAIifqfAztQ9zK4jZ+wotBDQEZDe7VKMAwRQqSik11laQT
f86xX21QaVDfes5vqYvtCphnSeLSbZu9wAn6kCg9KmxNwHVa447z3tHPQzG7fFDZdQPadnEXICGy
0StamjOXq4zOdXQyZPSim7+PUXoULKi2RsR2ezOMxr7ukGW3qh9690LGn9e/f1urVwCCd7NSVlVl
DYDqddoRLw90TCgPMQPAAXkz4lv5aONf2YDfdIFgchv4qQ2qioZkLSE1owSPYG3QHAsUDeMt7Gm6
mb8knoOZs5lvn9Innt71ldvhHZw7JtFVlRgoPsclQvCxqWFNUzeM4ORCIXmf/mVZL5r1uYp+XF/X
TQW8wIiUHd04tINFATObKl4TTnNE3cF+yN+TPliJIzJz1dbMmFEDxyJfVOdJddDULUkfbLoHHV0A
FpYM0yMF92DGOUrCFJBLVPOd1X+d4snteknebVsNVyB8PVc+SA9ZOJoTCDMKpBBPhpffxR5mURzb
V8g2fMMT80FmWptPzMSA/hGD6A4KZ95iFg5pShVMDL5pHVjsz4Huc8qi+rMeBu3OfPzvWvE3l3OF
Krh0lLxpc2UCtdUe6zx3CduZ5Pm69m0v5wpE2LOkga8FiyOKZl8MrKZ5E9+n36en9tUGI9d8ALuu
rLdwU+FXiMIGlnajaHUORINOx3o2z3hkczMrfmaslLWBbuZQ1zsnRH0ZarrwhAKvO+wouhjLPT0a
R/2rvdcxxkGV5QE2ffBKNMFFDqyiHckgWq58MrSPlYzvdqtFHTPzLooo+KTIbBytYgCIZtTtufSE
2eg3zA/9xCMOYnO/93nDfxgokiJMmZ5Q9a0J9J0S5uME5GEXHcDY9aimQfzdwEAMHTT2termqpt8
uq6cEgMQn9gmimljYwLMUandur7LCOiMqMRpbaakV2tKhQiATWgip+jEwiEDRij4kti3g+hoYRQG
SoC8dznJyxZSwZeoFatGawHcCFpka6nczFTOw1B5f7Z2gvMwC7MIoxprR+ID1T7lndf30oEKXJ9/
O59XsgjOYzGmtqxjgPBrSHIw20/pqxowjJCIXvLPnPHT+DRXxzp2w9CTEnVvpvjWOyd4knBsVKew
AZ8ep9t2r9wxcuiC2WdoX+hGyeVOpoyCJxnNJCLgTkKfTPMSZ49t+kVJJLGoDEJwH/WoZ02TAkIB
o8wMFkbdcvV3TH5euxAxL2rYVRFlBvTPTr+a+udYPajvaZ0kBqaxUt1B7kCsjcrsamjqAWGbRZ/1
6Kbqvy317j3qfYEQjHYJW8uZ+DWusO4LRTvM9ame39NoupZDNNWM0ZFZAEHC06vj11bfhWboRvp7
uDOwKRdxBGtFX0RSLRxpqn1ONJoE2R4D1V85YUy1l8Uz28fUBU0w23C27CzhqRAafgIBlG+mvcT7
/Mu5e4EQTHNu0G6aozj/P+SBvIupOkze3wzjske+bbu5gAmmmYaqrjUL9E2bHwZkW9Mp3Y+T7Jzg
KvW7s7ugCNY5lmm16BzF2E+3/Dm2O9hf+SnR7OtP76CWeKMQwkEPrqSmwFUPLYAYEEv3EOi6/fAl
uSKM2Hnc6XadswjCKIrtOjb4FvW71mEueU5knft8q69BbaQrCehb8LJsv6jU7zEFQNHORS/rzv2X
g/yfDTIFn1DUJAOdFIB4CSq3ofCDgespxRapB+bJMmL/Eoxd8AT3UNRx3XQK8NQT8VoEDt0h+6o/
zfe8hY4zf44dskvuJLsB8d+9tqCCs2jJZDLSY++GnfNqBBNIs5zMnWyvC0K33I2H3pZ4W+nSCh7D
qstBG2FkftPtw0fF5WUcdoB6+lz/xUNW7d+Vrr14RFN0IAoo9c0UiEn5UaPHkX1TiMQGJG5DnLk2
d9pYWhUgNOu1dH4o/ZO0FWY7QLqoiOAzwtFWUtxBoPug6I/Q9tXUnTundyrtXEO/daJ3DOBY+w1T
8BstkimZ2nKZtNiN6RlJC2Z9LiqvzY9/5EF+m0TQRCir4ElOG8ehbS6ubd+xGd03T3j9kOmfxPeK
SUFSKGmCIhyANYFxckDaSm9ZerBczSO+ckwV97pwsvNLHDpQodunTkoAtkhz6X6MWvb0Ex/Myy/F
TAa3rYk2UaHwGrgUhF0zyGBEpEJMFtdodjA/FVa3K2jzPqH+gRHZrMLMobVCANMxrznmv2iX689c
Kt5YLrNg/tG/u6kLmuD3s2FYwJ0PNHYcjsuhOfCSr2TXSm6mkrX7tZOrfFA+1wtTVcCEium2xuCB
w3ofE1lSf/vAvEgjOvt2aox6Aoyi14+xBXKY6kvM0h3aXe90VBRd1z+ZUIKLX7LRSCcGNIzvmlBh
HFaHZHYkQdp2GHgRiX/EauUy0js1uPP5o1sF8rnB12VRhgxBcOK0Rc+QycVI7RO1D7Mj2Xv+/19T
Mb5pKwnmSHEanefU7ebD0FtuWH6h9pl00Z9ajuDHkRW08agPoOgjGEjAGEUfhshlP9vbelfsM9nw
8X85by9bIziE3k4WpvxS6hewcC5gksTwwHpvB41y+9/1s0v0WyzMy/XYsXruG8Jed9v0I1Ucb4pP
Q5igdlKynBLtJoJnaLu60FPc3v0GhOx11Hsamr/Z9+smJBOIvNWNZJmmtuAgNCmerYHuVL3fp3UL
TtPGNRQZFbZE1cWJfilNoiWZsX4Oxci1fTFJPIJMJYjgEkaryO2xA0Czmz0+QlU7TK79BPK8UxGo
NzK3uhm5gPcQ2R3DNBxbMC2COTVRwvVBKSKvnA4FqGaNL9FieToaROdOYsmbKrGCEwxMHTRaE56V
wNDWfTPbXo2m4RCFLdeVQgYj2NXgDLPT/dLy5vucPkw5GCqP1yE2fdJFEjFRmmedxlQFkkwdKBvS
eyes3cryrVFyH93U7xWOYEQV6I2WjMcMIL3Ymc3epKFXO6cOkwsNyY1je9VsNDsRTLqwf6nmys0O
KGgyp5biMqqddC3IlR3a76+v2qb5IPAxQD0Momsx1Vu16agNvEdotu6G7JDTxz/7fcEbKE5dGxgI
jAjLDEh6FxWSxont70eySyWawZtQ3nobtRq1PMc0Gn+a04Npjp8xBk9iIpuKZV0gBBNhZtTGNuUQ
0502uIPxNWe7Upbo39zrFYpgIcrUOjO1gKIZh2H+no27XnqcShZLPGuccM5YZQKjXPZtemu379FX
vIGjeIBSU6NcxpW+Lkjms3xB6WfV1qCS9LPhXBPZKInNhVqB8O1agaBIuw8tBpDM3o3pdyM/l+/p
MSArCEGpEAmNc5vy/o/x2zg+m7Im/E0RwPWK+lgUqhExFUzq0ux6ntGqrdRbqkOtdp4q43yRgIil
scOs6ooWw/Ky9onYuRejuqKr/7pu3pun1UUSkZktMtRpWmq0SubqFwfl8fPiJdkt+jKr6qMySHzJ
puddgQm+hFRjOZoGbr5DjoLIiu5i9ZGhvYCENJhlM6hkyyfcO/LUCnOdSzbOvZtqzLWqcztJX3I2
c0ormbjJrrTZWLoqrHjTeMM8PoQiCnKvTd32tfd5gtPx1afrO7Z9w14hcsFXiJYZIqnEsy8Gclev
9Tf7kJ/Jg41HN4zVjHYylu1Nn7OCE8y1d6pxwqRGBBjOdN9a6dGqwJH6hzIJBtv0ldKVFTZr2MUP
OnLe7a5H7XfqNv/FLEiZZgjnQWFhyHPNc3JmUbmpddbUL4keXJdIhiGcBpltlxV44/gL7G0X7nT6
rGX7P4FAIcxbPYhnM0S4BIhUjT0Uzqst3lp6ydm5/Xz9z/br4qCLZKoVdVCAEh+ju/DEid3ph+i2
9hePMyhbmHp2+DO5BC8RZdqIgxS6YFio+mtJf9spzbFVpCUO1zVbVwUPEbOkq0DGj7tp7Flf82+K
27pJoHi4xyW9p+4oCgKkpAsyUMFfdKzI9aSAdPFxcty/k0k2Btvnt+QzKhB85hHJ46jEYehidZHN
lLpXDGzh32NWy73jGW55JC4S7a5sBPx2cn+lMIK/KLKub3OeSFX35usYqB9jr96XZ8fTGYoskHYE
bBxJyxGvny0gf3trDTbywzmtAcumm9p+JsXPzggx3ubcpLL1vO7yQXH7FgpMJGqM4QM4Mxu3+cxn
i6CMCq0rmNVp7/mzo2z2kHQHBW9iWUueLZx8CGG+Nwewc6/0tDteaVTtZU0YEg0Vk53KGCXMSgE2
dRk2bJwfwwREHX9k5L8qFFaHGEUnYMx4Xjpqn7LGs3I+Cv3PTkr917KuQKypM22L81vwXHTs9WfF
czDZA2+pj44vi/9lyyZ4E1xea2UoIJGuLuNhjgsWtGr9/fqyyUAE7wElaJFe4Fpufy/jk1P+vP77
148t1I++VW0MjEgdyve+MAKtv8nLe22UXPNlIgj+oWTq0qc9IPTmbM7HhUhOLP7//5bavPgf8UJJ
NL0PQ+4IIntA4yqIyE9O/bGWRn6ypRK8AF7ZHGPkyjV33zT1aQojb9A//dl2CHZfhiBOUxhk0Uoe
qeRubiauLRudKtkR8VapJTEd4gyS9OEzofdVLDnQt3cEfN1IT4CLWnwuBFfqPGJ6IL9jDKcWLNTh
bIB7LrrX2pfr67Vdb0ovUMKm2FmH0i1OaQT95fOy8v2ERoW/DHcK+HNX5PF4UpZ03l6/C6iwS4UV
2iHldGkVn6dbfquad/GWkYtc4pvhkLOxdXgJeRIG5LT4mpvuqK8ep8rLjrzcThanSGQS3w1ZjbbT
uQRgXJxDeqSNxEq3reefNROfCftpCInC16yOLDcZ/HayvE6RHAAyEMElTwjvWmsEyJQ5d7Vp7ehY
BGM7ete1TgbD13J1zNRzrTptAhijel2GH9r4Msn46GUQ/O8riDifx0pZAMHwOj2Hz3z2SysrcJPt
ueCZVRqhN58zx5XZs7UE4Glwry/Uv1wmLrsuBGmD2tJk4MnE7OMC7vQCk+mRiV/umBs/tffxY38g
f6gCgkPQ4iFTau4QyiH0SyeDvt0N82eJXGTzzLnIJXgAKy1UBfRNuFFGvnXilPCZ18yedf+fFIAs
ApXslNj6gIb2ahi5VJx+OgGtYP5ifcGE2TMfI9a92MdO9tC+XTJ68UBiFwSSqHliZoCMLYxT5AwH
FIM2NdVtK8cfWeWNreGqce933SsKrf3rK7wd3VMD0+7AG4X2SkH/Wdkp6HNBYaR6Kip/Nm5Ysq9U
w50LyV5uW9oFSTCCug+n/P9Iu67ltpVl+0WoQgbmFZGkRGXbsl9Qjsg54+vvGnpvExrCnKN9n1XF
pZ7p6W50WB2PcLlCWN72S+yEqIahh5pHIX55hSA/kbE40pRE8G2dPqNWL3qQMLsSi3qPdY7Nwah1
X6lzznO7FOUtBPPaCklsc3Ro93SjiBQ4dY7G23dP1L6FYJ5X0WZLR1D/dMbkU9Ie40C1U41TIeCJ
wTwu0ingwAmMHltXHxfp+5iYllHyzopzHWwMFCdi1WGBI6YAsMu9HQpbbnfXVfgyCnpzVBe127TJ
o9zEbbThZNXDt7gsfFJbmfx8HYdzXDK1VSvFUmNzlAvsWXBEQfTAUWhJkuCXBW/a8NLkvRWH8a1z
qQehquHAOq/8qrrLTnXM59HBmkasZ+atueLdDv37SqbWiLsAa9YoN+xzI1mk/HH9zHi/T8909fuN
3FURUfH7UjcdkVOzxql8t115e16MXTG6MTTMBNdSBw9zdBCWY5t416W4NJJvIZj3nmRxOQ4DpKjQ
AT8Yo60N3piHdqabVlVxqqgbvvwtGvP0myzQuyoHWu0mwRFEmxJWLuR+5ZqdnyPv6chO5L4/LH0L
ytgCTDQGetvjFAVYGtQOrbLg1Cg28ldvINh5bQl772qN6kIZPJjYNoaloLWd2yHSuK4ZOs2vyUXa
B0ObvM8IzsNlZ7g7cey1tgBwq91AyYPoS9xzAgeOnrOLHmqkAgWjxPEpmWiV3X2EAZPrOriRqnp7
fIxdCOIxUQQKEXyJ78KdtIt99Xmx6z3tlOMlxnhHxtiFSsqXMqJ2YRY/dyoWxlZg+kl5iWLeqTHW
wdQFA4zpQDFyza/M0U1S3sgs99gY8zAHEdwCtdoNZoS7vXKT+saH5tfv+LF990QO7kgxFFkHL5J0
QcGmJnpRkZT0zoAzi0HxWmS7gjcDsmmNViCMfRiHmGRRJiDAaUarWbwaROJC/1HBJHBmcLRuw7ea
2DSGUqwOAjG4nbf2u0BudIyCugeHD7mL4VVzWThOc+o24ftbsMw3UIxYCNmSChu1oN8ZKiCtL7fE
SXlNPRs9S+DFRAStqaqKaQV2frsvNK2ZhBY35NWZJdx3+9avPhkfhtmiG9MNft5+6wjXiMxTCoyh
1vWkg9mrYbyXl06+z7BamsQ8Vd94s29EY15TgAXjFRJ0vTMpP9LqQ6z8KnkTJ5uySJIKVm40Bats
zWooxHgZ5gIQLbFk7WUig61VDzGvN2ZTFMBgSTugLgbdhxFpeU0p4XCDr1rllu0hm94f/JpUkn8g
2C+9qYzMqKoA0YeTY+jdTq8Gr094TXhb3vwNDtMUZdTjIuhUlOW+p43buxTNV5+WuwUlDcypHstv
I683dPv0TEWXFbDygef47aMd0pGOvY8IVEHSPBYL5jmxZoDXzbiJAiUAJwYxL1s1GqNKOnHB6Iwk
5FYc7WPsPDYm57rX2wQxDXRfmXSvBkshUVepEiZ93ju5Plia8WguSAQSnh/asKggZBRBAWtKqolE
6tsDU5IaJaAcaj0WN7r2WcSRkeHDmH3usOX+ukA0jnqbRIf9WUEx7qgLhCxtTEAJ4k+z84Lkoes/
xNVOGhNLy524kzmAGz72DSCjDCX2qzVjAv0bVPEQi81tIPNmBXkQjOXG5rklGjrIpPeJX4dgR6lK
7/qxberB6tiY8DQxogRrp6AHYjBa/RLY0Sw7chJx1I0jCWsUktIoSU2NQkVUe5plq+1b/7ok2x7o
LAqb71GqJh87Aaf1e0I5nazIIZjuDgMLOVTkm2PelAVPKvmtegdjIKEzDYhy83HInkveDolNkWTJ
FJFvETXNZIdFAjKqzTLHiH7vxYMGGyfY8o/GHdGok7hkX3JS3FvyyFi4axgaCNw1lrp7Sgq1IEKE
5xpNDzFm1aci47yaLX1DRlYikqqg3/iC2RS9zWo46IOjST8r2ZWab4HIgdg8tTUGFXP1bVxkyxB3
NTAmZDRldd7NbeAk3W7E7JAazBbN+UymI/XHQWkPs2mJCY8If8ufr/8FxvA1MxbGmSP+hVLPOssI
20+quuzEXH0yNN6Oyu0j1ZGaU0XDvGANBdmmGIYDZjr0ZdfLtaVhOEL6ev1x8TAYTa9G1PRK1Ric
tLrrk5tJPI4ZJ274y7Wd5WC+wxYxbEUtB0bYyXYVPxXmga7xAWGq3co/am1fgSewGcEojSxqKYOK
n/MhvX1p53+A0RtDK6a2EfEPgOd5FnaSeNADq+Z1evKOklENsy3KOpxxXVFT3EyxYKHr79h0vPQg
9zgZhwi3XyoFvbLpla4cix8NpAC+jI5i5474CU07y/vfHUhfNdNAUI4xSGS937672MyDOkIYe8rx
6+ihiX3lmFmLLYOINbBljsJcXtdbOMY7Dm3TLbIJuEHoPVQ00RQ135btS8Dlg9goJbyFYrykGkVt
JbcjoEAto9uZJ34eDrDKoEPhclFd6scbLHaooCGKXo8msJSJhmR2SXCAyu76e97QDqBgaYYpG6am
IJZ9e1eCJCqzGfazIz13Dgi3sJJOfGgLWzmWezr3aPBIhzfyBW8Rmde1BKCXNBNcVw3uFdnNvNSf
nkaP5gsCO/10Xb7NQ1yJxzyyfEiNOTIhXrdIdvZ9jhM0GzrXMeg//DbifCsQ88CQvBxEdFXjCFHk
Me7n9xsK/L6pSwStg6aisen3YtEaAYNNM9jCKsuQbwMowsgLmzcf0QqEMexCF46lOUGIHokoI4Zd
HW0D3SHe9bPavI8VDKNuOelIpoB7CpuHf4WhFSallUz2dQyeKIyCoccNpGc5MNKuQquOL+eZb6Qg
FeYUEqgZu7j3lSyMbgkgsBtjGUe2BGhL1G/UcbCHdLFndSdzrcGmkhE0B6KKiNwXmyeSUiHsMyTz
wKX9KjW3akL+k9VeITBmtClSoccAMlqX99GD6FKSgfYznbbubP2T4PDYLrZt6QqPsaVIRCUYt65n
Jy4UL8lne6yWXVzLHxpT38mB/FlZFpdkeWgt5vjQTDlHTTgnyjamSFNuyOoIeUnzmodP3Be1kZjA
uz0LyDaiICfQY2MIAP6Z5UzA2aU8dYcsQ09PZ1fo59Gc/6D6K0jmFZfJbOi9ijMN8ptAvZuVxAq1
+5DXArPtNVY4zDNGWrkLMHwBkzS52R7rD9F7LOQ79XlwJTc6qE+8FsVT79vFY1shMo86XsBGYaJD
ygkzq3OUGHQUtd3tOs2KMqvBLgnUbA6Gc9O8P+n39haZVw7WoSSsF9yiiHYfYhaWvDz0vF71TVOy
ko5xIWquE00r6Fvov2JT3yjfZDWKuaBzIE/XNWRb63UMEWLCEw6FEacPSq0RhwneNzqkskN4O+y2
JTktlUdyDNuI38YT2mwEaacvuKcusxQsY1CDu0IyH2IRiJyZr7+o4RmMUYqxS4S6NcQZX/paZtNM
c3iUvpAvhRXtGl/5zOt84AIyp9d0fTYWGQCj2zizTht8QfIr9lbn0icduTxChe3rOkvIKIZiVJIm
9AAcQvB+fzKljmMFN50ldpphfcnpvuh9rr6R0yFWhnkBQNNrTjU8BKLXEEyV8raB/cUanoEY99Jj
yVTdjhLekT95kzPehYfBUq183982VuJiKxBHMvqDrMVQRMxlqirGVy/W3s5mkzUmgaY37fA5DcAY
EoHrUnwNyXwrpqq1aPG7i1MEbKt/ENn6q5in06iL8+wU5b3YP86Zl/PqA1TBrgjFVlpltCvV/QAI
xIFj/HHUngLxw/stxFoKxodE6RD0aQGIPjxW5CHlPiL6A9dkYEyEYBiI0HoA5DOmSAoQu1SGhZ1a
dmOV95nPI8Hd0vC1PIyRmMUIqiBBD3IC0pOiOM4z8gaKemg6mdNZsGX81lCMedDlAosIc0g25j9U
4SEq90GTuWpqk+n1+iXxkBi7IDetmGYzzCyJYvlGCfUCHe9q9iOSusgyqzK1BDl4f63grX4ztkIa
UDjMFJykFBxn/VbK3eX9TJlvIRgrEWErtFDoFEKOLa15JHizJm/wfNOMr++JCT1FNP7NTU1fUWSN
mH2svATLlJsQWih6dAyG1/yxqYMSwnZRVTUwnTMnNyaZJgWyTE/uiyJjrY9q1dNzb3y+rhVb3kJZ
wTCntyxR34+1gqcL2ild/6bxBvc2g/Y1AnNy8pzVdarCio927y5Oa0832Y3ogY/bqTlJ6OtndrFV
A7wNijgQQEnoCWoXwdKE2Y1R1+OV+zdt6p9Tk9ia69wOSxIX6uyoqmnJyqd2vpt4xdCN9n4otgQO
awxeo+LKVsDUSGuatgGIcq8/xoUbt5RQDV8E343ZNtKdbIEsDCN01xViM9myhmXsRI66W42PEHpf
42yFu9ZPfeVL01h0RWbsDbweg20NxPw6OLPly72vJBT0ZShxaYmU2lmrWNrMcbLbanFGYMx5m03m
TExq+RLRinprSbFv2tjFXCOx6abAfPGvKIwxz0iqV+A5hVo81nfktJaA2ORLjY18TurN3DwtrVNf
uMUVHnNVnahMJDGAF+0rEHWVyJmWGPuIXDA8c9RiW+PPojHmKBlKJY3pGS7SbQQewRCNNCPxObrH
E4ixRrEm5+i2Bkqh2JQ/KfI0N5AsROt2gVQfB21TL2RaHVN0HSxK9L9ZBbJEVqsO9H6zU7rDK23Q
x5ZB0OXswp/pLYz6xxIbOMw7cDNex908Sig7oWWsy93DQxwViYYxIUdpnSb83NOtrd+vQ2xL9geC
rZkGehiEZQkIGbQydA1Lrzqptjd4nRQcUdi6aRmOcxfkwKnCO9LeLdmhzDhhy6Z5OJ+WwcaWjYyB
UBUpsyz5EE8N8n8v18+KJ4PyVguCHsOMiQgAidwn3d0oHISYp9f0Ny4e6koIxgLVw5jmkoYEdvE6
g1OPKraJOS1wdHmUGYx3LfQxXoOjIq8Ve87SLqLXb7To3NQMK1AEWxVeo+y5Sjg+l3c/jA2KRXGR
lhpYY5DFVhund/Bm3vUr4mEwxscktZE0IzCayJXjO5PXdL8d3a3uh7E7VYA5dTGADsiPKK59juzi
ftpp7mJTGmcr5ZIecgGZoCgzM1Ml9IZaN/CNXYktG5b0NNmLTTcOGJUVdhyrwzEJbG0Iy6DzzsSG
dScfyb5HnkjpVF+fihsz4pEgbocQ5+NkaZqUeMASAAlYrasf+rvMo5sH9B4Mux1S6xbvs53zgllq
/nyOsiqiLzgTDmN4CJaHIOUUDP9yYYYK4gS0HxC2fwt9D+OcxacyXuBHr5FX3UyH9OXE2eEJL7ys
7HbUjLL8v3iMRgahUqH0RvEk1NjokJXhCgZ4GpAF5n5rbB/gGYzRxkQvsU9RwydUPbuSsgO7Cjdi
3jZJfyBUhr8jazpNQ1SO74wytsb+c18+VsVNLNuZxi1LbIZh57NjieX1GGT/Fb0r2V88NOp7TWeZ
t52rerlXihbvS+0v6n6WjXFRWhtUMsmAh4gZG5gzJ3K0J7qBOfeSIy83wUVj/BVl/s/rCr4k2gv3
hrfs9Jfeo7Mo6JR96DlWg6f3KuO59EWvwibFvanH4vYUkjnNrnbQ3+Pm/8PIA0cT2TaiskqMLtYh
nBi+goBNV35pxdf/4kzOt8U4rMVQzSruYXoREmpeM8eROyfd/jrItrU9gzAeKyClYc45ji1tb5PR
EgXdGgpnSr5dh9l2jGcYxkrkgRkEggkYWfKN3ksb9/rvc6+fsQx1JIrhMAFAs3QfNd75Q4nxENXC
xonMCl+x44+DyJGIZZw3y6AS8xaAZL4TyZPKW77IUTCNiflD1CtTlRYzBMzMw9Rp3hxxopVNUwei
FHQDmSayu/RfWEVfsNtCmYgoJiv1HtS/geAPWWSlr0bG/QDcjCtXUIwuq2SQMIqNShMIJsD1WWPR
GnpWkagGXVHlkz23prx5fCtARq/nXOzaLAdgpB+b9k6ovxQGRwM2n84KgtFpodWzPKG1eDEhdjje
z9LPpO9t8/19aUivrHAY1VbGAdndBjhl1dgymn+nCXOQ9vUHxDkvll5GCdu86SgIqV8X41BhDa9u
cvRts06ykuQUS6wUDrPIg5aqAEn22quIAS4kiV7ivfqd5sdzTCjydjVsPtLz0Z1c1AqwlIKumDIq
VfYiaN6ScAZtt83OCoDxcQIWCStRBYDmFT19u8yLnEi0ihvsSt5lBzqD8p/83AqR8XPzEGlCSMPj
znEmZ3lJnNzObsp9toufH3lGjmMhWOIZLM1tMKZILywTb7q0svNE2QtzdaOWeWLllcZbesFTQ8ZO
EAUbUwuqhhkiIEmz+tqVkvf35755UCwXzaQFGE2iX+pGsF8ghzQ5MX9rKsfkSYx5CIehVhswUmG/
SrgDyZGrPnS68+8+J6myMo3zhjkGSWIMxVDKU1APQBSU1E+1Z+xu8+Z2b0ycNCVP6y/GsqV6KJIO
t6TiK1TzkIpKbPIUfRxcOpQiGhaPXXH7HeMbA/18sqizCwuloQiIqgMwlPZhfBNNj9etHz2ZizyE
cv599lEVgRbn9K7mQ7hTds1NvI92yYHHoceDodq/MkfBFJiNjFQeNqwsWPCV+qPX7rNDv7suzXbk
vRKHeUWoe6dqLNPIG1/tlJrsN/eFlOyKj/hQ8439dcDtV3s+PsbZGmlItIpej9Lt5NGfxF3DozSg
r+XaDTGvKajFGYEMjq4nIxa1oLpap1ZTPlXKI8lvTF4iZ9vwnSVinlJsmMgjm4AjzUFVPkfaQStL
O/5eVZxGu43BZmqM/iCx6Y5iKTs8WdyVYuwlL921lJnPjrzBFo6q1zd7+bTNgje7/5c3fMZl4ss4
UttOkXFnrTu7KiIy8tTsKhcTWa64Q4mN1xPH0RE296HP2KKWUFeSzQV4MYmDwTebkqVcV0XOE2PX
ES7YOzYtFKaojnn1JHXHNrupM2TIK7SB+CW34k/P6YpimozpGDQ1S5IOmqL63W3bWqlLc0iYmIpt
/kPj2EGWCToGp3mrGFCWJPiqS7cdb4UG75IYw7HkfSnG9JMd3X22HDxrfeyFvE913hUx1kIyWqWS
Y5zYgJHq1u92mk85S3mxy7YshqHg00ZDWZJR8LGJZnWIUAhvyacsdqf8p8mLVv7yiM4YTEJljggC
5QhloPCjHiBBSnfQ/N5eNZ6oFmJuQnbbx58RmYAz18o2j0t8Fo4K1ptJdWgrIbZVtfjEEUv3+lv6
S7x+BmN0e2wMUEOntOcjc3R/cSK7Sm3TmR4bt9yLMYaeK1/hhNS8a6N/X/lIdVnyqtGRo8oa48do
Yt/ZmKmWXIaccsAmDojCDZX2LKgXY2dyaCxaRuuE5jHp7EneSzEnHtt8rWcI9puqzY12NCiEobok
uEkmjtvd1AVV1VHWR++8wc6iRKFZLznN3SzCYhvCUQwFt1dto/9POeUVEON88VaTKcxxJ9Ge7kXN
HJpbkZ8xAu93PnF4I3qbzncFxzhfBV0e/UInUcxJQFnDb6WP+A7I+q9R5V3X8G0l+HOCrPNNpbQG
JT2QjLnYz9KxniRbKDrnOsq2HpxRGEu0ROqkaiNQhOSLKN0KNUfPNhuIFRBtAUIzVIlNRvaZulSa
ineqfylKq8T0351qUzJC4255XB7DwSq+Bid2FG5pmlq4C/eHzg+E5SLWfbGzjto8gypBqRA5G7YO
UhZpJ7jSXfZL8+mWQt4Cps37WqExBmlJqsQkcU3TiGhzK8BDPX0S37+FCRHZCoSxQHFQaZgdhUij
6Dc/SOabMpbEcDRvO0ZfodDHvbZz3WgiewiU5jt2pP3jOcIS7fMl0tW8XlsuHON0x0UfiLyUMKu3
pq84lAAmjC3a0k7H1ng7HTc1ng7YKtiAglE55gXPpVyIpVHAYIzKYRojvxxfr7+pLdunYp0PzJ4k
X5JJ5BLpBJkOIHTgzCnqg4r9Omn3XKYcnC1J1jiMh0fxUwsM2iIvdfs0FSy0HDnXJdnS6TUC49GT
MRwMyYBOJ91rLWPA+l7teZ0cm4HKGoR5OOakzU2SQYziNf9Ke9vqD+GRfBiwfwF06qGzcLz4pkmC
UzUxyYe2sAsSDjU0RD2bEYfXvwaQ46LgbmXecNNZSP7vJfvUw34QnY77Lbp9YX+A2Y4SOU8rotOk
dlyFXtIaVkI4KsG6JxVz3TKcLuYKNd0k7OzLMvbR3JFZs4XwCUTWdjdPdhHtWnJfks/XdePiGH9j
GRifwDJFTWebK9O0LQqTdJrdOfHX9qPitXboarlFbGwa62066dr42c92x/uuYbXyBIzech08RKDw
uejpE9U412EJbVXLbal2MUNnd+8N0VkQxgamYamXYllrttJVWgpahkpN7MzAuqFORo8s5yxZzfiN
BjcpSxoYAFj2nriPRnyBAo3ut6VfvD22JqT2hFq1eAt6+Dveh85FYySLyLy6LJd6Q+0bzdZ6K6xP
OyopB2lZoiwlPywHauvze176h0Zja5fMojL+S01ClRYMNDsvQitKPCHeTRU+6LNjO2B/UPLj+rlu
a8r5WJlLrOM8lJcAxzoOT0L/IBQtuo05GBddBqxMjPvCmJI6DzVAUDnwjJsILc0j6tbDkT9bcaJi
vHZ+9HxXnnlc1LZOdXpr99FLvBtd9EE5iRP7vdeDbAM7nvBtp6CKjcFBdPtFLi/KubDWrLSs+5yG
iUwZ/oPOkWhfgGM+NDvJp4NgnZ/589P1G+Q8DLbloSuVsZQbwM3CrVY5gvxy/fdZX/1bHHyGm3DV
oM9i4t/aKAazanoNTOy6FZYfBM2fx5sh4Y2z8XAYX123sFkkBE4T3HfGocn3TfVjAFvEdXG239dZ
HMZh9+B8Chtl1GwZ2zotM83sKdOPxUCwT65zo1zy1Dz4dB3zL6bkDErvcKWUOnx3ofaQTXxcvPhj
8QIDZud+EoACcTqY9+AfO5jE4aDSE7t8CmdUxpQskVBkbUtvzgt3WGfzmPrFjta2Ol/7HPnX0TbP
1ZR0+jFOiKQzWj/JmGCXu0mz9eFDnYSWLjyl6HRU93r+ZRYCjmz0wC5EO6OxcUJlCvM0CkBDcGeP
eW9VwjtpHU9qv0Jg1F4u8mVSJSBU7a7Ia2uaeMzdm6Z3hcAofAZW0XJWgBBpaLmXbS3/qY/e9Vvh
YTDaniYY00smYAhYdhDOdq1/kHjjEDwMRrmrgTSSpA+aHZLnUfaCGdto99fFOA1/XrtvRpWVeRTV
xQCGdG/6tPpS2lgJqzi1H30TUEFV/NGhe1vUu2hffkMvpZM+J3bpvpdwmNUKxl1GxaQVQU/1TpTs
OTLsHk3qZNpzP2N5Cs64zLxA4VQiAArG3GqRLCxGzpmeEljXzpTxlBjnNzE1ikh4tEVbOlW00n1z
J+94hTMuEmMbgiWajDCCzS1ukTO2w0Psa77uZQfenlj6Q1dEYjNCRjPOMUkgEq3aniZKkMhofJ4W
cGwd23iai1WtDCEuR4tEu+7u6vl+Nm+iEFtRUMwfPl5X/u3w6Wwo2OJLA/tAemooUKTYazeljSD0
VsVeq9jjBS+ct8wWYPoYQeZUAmqUPk/jTx2NtOqH/ySORrc8GoqB3YRvnaFZGZhfGfBVlNyGT7T+
rL9ovnH4XzpO5c2gAls3/8VirPhQRlI56XCBqk9XPHXOCPqI4Nd8nHbivv8Oii0YDso3JOAj2jyi
KGlph/4Fdafddam33/P5H2GMvRgbBvJ/ELpFRtT8MCn/yV2df58x9ENS43ud/r7QFm4wdN7E3Z/+
l2d8xmAMvZ6qoS5qwMCmCadwwsP0VO4Lt/B5HoV3WIy176pSCJYZQF1zFPKbbuRcxraWnwVhrDia
Tcewp9/llfITc3xWPz0jh8MJNP/ybM8ojAnHwMpkxiNQyDOMkVXb5I52NDZ3uccr4V8kCH/7pTMW
Y8vTSCvFXIOey77yauBNpeieBM8BRASrNu/TmP7nl2b2jMbY895QUmUSIFmMOToxKbyqbGySfSqT
L1X2/frD2Tbpf7DYTk1ZUWcSGy08fyX2T+o8ibdZgbV3gjCMXkJm0TKGMHUMQar28Zj9vI6+rSmm
purgotUI2wYESrlEMSfEHYuxN+qDUH4X/1uWCKuB/8VgTrMF9x/pStyd/kX1F8ofkjnDDnu2fAOL
iCjLDXjfMR3Cs/XbtvEPLtsHlIPdedASeOVIxLxTvh8lzH3mu0LjZROp7WHVRdN1E2yxoIkyToXK
1dePDKpYUOgXJyOcWekNbXqrv+Mz0uns/BkZevf9l7bGo5e6wkuLdkinAtmvhRy74aDLPyLCmaff
0so1BGNB4jodsQGbJtgQaChIx9O2/8bnXdHmu17jMDbETPU5C6VSs/uDfqhOKdjWIb5sIXdh8571
lrKvwRgjYmp/7mm6r2q3aJ/IwLmaLcu+hmB0XRaSOgFRiWZPWLrWk8OQc0w778RYrZ6GrCyNFCfW
ujR1jcEFrA1ykSoP6RYNh9eJc/q9K8rNcqCl2G2QC+CuAZ56GA+mS0vtxJOwukHamT/a1+UQ7XIH
6w0OqceLdzk3xu4lQfFBU6SKqkffWZ3yLVrAdxRwjnQzpba6NJmJLUZslxKnBZdGnqMfvb/sahAd
iXa8iw/dTe3kL70T/5Ct2GlvkBP1+FscqOJdO2Mm8BCFOhn1Bv/Ags9ZP5bS1MvasLAac0ZuuwHr
HCbNetdQct5M95a+Ykfcv/Ej28dPWjEiQg1PV5a/SvM+qzl2ZNsGn3+fCQuHVmyUpMLvp/VsLeRh
0Y5pW1kN+fl+k7iWg7nCwhT1JorgYwKQ6LU5OuG+V8Wn6xi8s2JuCcTtvWwK8NSGhFinje0p//b/
Q6DPYWXYDSy4lwb65TCXP0P1e2VybuPkzllFwzTFv66YnalYklSPQxPHtNw3t+gm1a0F+Vu6OVt4
Gn5Po4C8/aDv+IQI25pwhmY8Spqb6dzSb+R4VG4r43tABicbb+WIt/br1Eh8TUjGpyxZUyg1Tegq
99V+3HUepRmJ4JMbV/ZCN/Wlp8alna2Zz3Ob3ANmXEya9Zpa5ZCycxYPdZUehTDJ1w+q+7vzrlVs
3fQbV38lB5nbgLCdml/dL+N+DLNpwMoEBRqwKU9xIk//kd1MtBDnCnvsCuMW7rffxJ9bZZuIMl0G
GR2VV9Ws/Cb8Gj2Q01Fj39tIUMDvX/hxHU/K04fJ6pl0yEpUEwXNUGP89XuaTrvrvze/+tvSKT7w
pOQJyRixXGjrdtEQJKfTzkB5buE8e57WnAReCVT3StVXIQQa7eglvZsc1P48cFjZsT1/b28V7L+u
7P6G36+35V9X9oCNXNM0GBsxxlOph/YuCws/LOZXPZq863aNKyBj2CQlroKxAw7luq1eaA9x4BC7
JtZyQ9zBJr7pdT8TW/7Ci184ZufU4Lw6Wj0Zh3mkxqCWyhzD9SPawkDnaVVTjaHjfOZNwPDwGONj
KqE8lBPwDHJU1c6vpi9LCrJ9471jIvSLeB20MEc6ToRkzYQIfUwPQfNFbXaJ+Mq5ti1h1hj076vD
U9pGiLsC4Zfqo9Pb7914J93ojoIPNzDue+RAp6J4rAtbr20NypwgMY00VQmCoVRO9mI7vkhzwBsR
4QnGmOkk1rsc86uoxVFWS8mrvNLX4QdTe59ZmKzG8juEefLT//M8GfOctYVWFATnqT3rPnhkW1Bz
o9sl8fQH80XM7OWx3Pf3///PLJYfT6/UqIhmnGnnFHsKGbrGXesRUBGBCvXzdTGpFKz/XV0gy5Q3
FkYpDR2kFIZPae1FZLbmzkuHY0RaW1gWK+PxSG1/FGHFJ0ErtSxjq9NbRZ1aWa8F+kUs7Kq96uZH
w6ajTA3qJPwS/KbyrMCYl9eJcZjNIa32d36qizYYnLHYdLaS2b5+kJtmU1shMe8vLIwlWCqINXgJ
RDMfKUGR4kw3xQ35QjCho1rEpw15vGwuT0TmDc7pLPbjCODadPL4IIdfc8HRea2MF9MlJxu2ko99
hkQbe2UGTHCUPNlOXd2OD9k3LE075HvRoRRMmc1tN9tyeutTZV5h0kaxPvVUWQz9IVHx1QyapFgt
OC3c9IwunsFZOMKUAdAyVA1lBpi8/JgZuwa7kOaoAOm2m+k8Rdm0mSsspgzQt7rWJxKwSGT1rmzL
bnuki1foRJ9iZ7v/gXqFBj3XxGOCIqlcwMJNdVP124/THnwhO+x9OYChC7UGnhfnycd83mVzIIQN
TRPFWOLaYgaYSyV/MU3A6CJhTEgglLLZy5BnPkinGfDwQ7rX3AE74DHBQClYOBUNntEijB0Ziz40
ovIfxNEvsQZz9tBFc8p98chdNoPmldYTxpZgl6iwjBrQpHvd17zWF2wd1aHFXkCfKzi8mJkrHWNC
iDK32TCfYofZVW6lnfTUvhqYpan86BhzImiefrCGZCjCqKFHmUVfm+p79J8yrqv3xZgMoc/DWY3w
+zF6GFQr0D82xOUYe/pG//6gLlgXtZqAPpymXGkROQULXeQgh6x7/Ba8bQOINYsSVjqCF5ORJhSw
oqnvc7gV9YmUr0YDI9tzkuIyPfJLcf6AsHUN9PT2aoyaDfKG0cP0nDgCrHvi7Sn3oukoR9OSbNGC
ha+s6UAZohCd3yzPiRs7vPU8f3nb5/+FMY9JIZMwGPC/YOmBcT85rVXc56gyTwepsUDlRAvNHJO8
rZFnSMY8JuYcY8YakIX6c0wGa9Y4o5mnxOu1A2ZsYl1UvdgReotIcCj3s92DGLR66f1hNz1iF4KT
7wMLYw/o2c9PJoyjr5thHgrc/2iRxhjMWJhDWW+BPx6M56CxBItmkjDuD2pN8aEDMXwCKnDi49QP
3LoBFe5SeOwhRfsvoWvn8PfVl0mKTJySSAhooz25pzV2we1ARk+/ldE2wLVm7G1qIihEiWSgXRyb
+gD6Fs4gkoBuEmkEwUW9G4QAS254E18XwdBvDBMtiIa2MTOQCmaWz2EAVtzXYi98H+9auzwGCa5w
9CbzZKYrX0isiDM/xVoDFpfR1Bmc8Tq6uNFAnX5pZ78osFCRx263hSFrimair1m9XKhYoel5IemI
Rhx8DpuL1QZf++kHRyG3LmkFwgZcRY1JD0EeRls/6ofIzh9P1MLu5KZ72gFR2eoTB5EN8ejRrREZ
uwIGfEWORojVOYOj2q2tvApWi/Ho6pv4QNcuKXb/3NWW8HIdmCcpc2XNkAogeALu0L+a5oecN19+
4bxZwRjbYmZECpsGAOMhvjO82lf3o6ccQvt/2WF9YZ5ZNCru6jF3/SJjQhZoWEk5eenTacQcve/t
d6wwvUVT6Y4bnbD2g4WkCruClGS0R9T05lpX8uqPtIym3NHdXEg7OOEzD4+j/2zwlWajgIFyqGbV
PfaG7C7ycehz77pW8ECYiGsqyzwdZMikSbcp9jK0D0LES5zwzo01hOESZDmBIPNj5xiv1JlHXnic
CXWjXnHkdd3yZGLsfNWofZANkGlIm9TCBmod+wOr4SbpELtcP77rj0oR2e+1UcolIZtGu9FBHiOD
3UXktYBfBOFv1U5he82TijRpg2FLe/le3Wpeevg/0q5kyW1cCX4RI8CdvHKV1FLvi3suDNttc993
fv1LyG9GHJgjjD3hoyOUXWAhUShUZQm2+IgmYku2xRO/r+766qFL5+9eHgbzVCJVDpPag6i5kgAl
o0Syr68bD4Thin7W9FigZNTFub2kdj82ljy9XwfhrhzDEfqSZHpAGWnyZgSSkOtL3PkevflQ+kyf
xsTmjhrmkKDMPpaZxiDoM/X1dLaqfe83rS3mFrmjD97NKV6cX40ZWe9grmji0giSHuNzCYuniU/K
yG0yoh98HTaxCAxF1Hrbm8uCVcyO6lfTK0+6O346ix4eYq450vXjEapQf3c/s9ArQ6yANh6kA3G7
p1h1yGgt1ujHB2Pf47KLBk+8q08uQdqg8KWb+I74xbd/89TB294MkyxCKhRRjsXNZa8eHoalsjgu
yllc9i2MxEQtTRn+ggjkLEeAFgg7OOZ7mkFIOFEb59CU2UcwhKv9iCla2BCfaEVc7UP5AAMRQ1tF
xN1gwhWvmZqzz8/bZXVkhvmS9io9Xjr0yXSmJ6UoTZt9ziJeP2B+moqoQw+t6EvqMyjaluzC6WpI
lgzogkP9kT2VdvnlOiKb6mS2xHmdV2bV4SgroQDAhWh2AHEZjAnoMncSQw5P8oDo+q6Aes0MUfJO
P1g8o4JV3oeCukd52ic15kpj8FyRYRISEHNOWjg7LQim9XbBfYXOGKR6/OzEE0Tg7Kxzl+jKsGbU
UhVDCwHWfeqmP1Rhd/0L8bj/nCZfARRxmGaQQsAn6i3Dpx1nS+Ckp/qc3FQiq3tROLk5nq8zZGGM
8SxENOxQtceoFOxWu0uriUcYbMaHcT22lEsTUylMJqA0TvSsuMsuu9F94tAYm7d5Od+IreLKq15H
ehjc1Ff3WEsIjHPpj7Nz2VqtTpDHoKNsL/WNt2iLUy7pSYvmgx4E1tKHn2dRvtEF9aiLsdOo8T6R
JE/NzP9IjGw1l1olnYBZzCDh/8u/5f5Snjtp0Rj2UNnZS8eN63jLS/9/5aFpTDA5UgEmLcOXndAV
9Qdln+PeiT7M+0ix9MIOeVO2OU567ilagSadSYjcArTFi2U/PddJZcvSE2fz8UxjqMTUSnSJFfis
+AclLqjv7vTHzsqs/pjgeS10uIMdePv9HFesDFtMkwydAUjFjz7oc5fplkdyJ+NxgezUvfzMMZHn
uUycMkVjk0QxFhLXDFzj6aVmuFFQhor2dbTQ8qSned+NIRdZKJq5pNs+KtCT77bzvaFwKHP7oyFh
TTC3FPInTGKiyxaxM6IF900ptOris2j84uPWD+q6ANADaPWJJDVQk3DBARPV+0XamfUpHvaC/qka
fs/LL0j0462QjEXA0TJRJIJqg7R1BSV0ZCXiGLS5YkiGq1AbFoHGnM5yPdSlvMAHMtka5XuJN7J2
8/Rf/T6zjdpsNPIIAyzsJFisviNWmr7U8ssQ8N4CN71rBcSG+GomBcEEoFo6lON+7FBoL8s2Z8ts
BhgrFGbL5OmcEqECCq0MKTzhdtjN78Fu9ujchexXq6rP3rZCY3bMmDVSuCg9QifTn6SX6vdulxcA
tj6iJhMaZtKzOaOrQ8YiiixpTy/mgSW+jDvpkbN+m5SzAmQ2aISO6XLUATh52mwRVAcONwtm8X0a
XukshJZYGPDAweS4oMzsWSEQszig95Oit2WUvISTHTlt4vQeVXpAo8l4LDFFxTwKHgeZZy2zh+tq
nOamADItq+6gVzB0FpU/p88+8gvufZzl5VlKN/uKM9qONI2MIfR2TE5ZeqfokxUJrzNPfWc7Q7D6
igxp5HE8tNEAu4SdQHugfOMeWcvSWlz6jKXury8jh6JkhkK0aAxSvQSa2iHDXAsf5th+XIfYPnpX
FjHskWeaFgQxziY6UIW+1xl7+ZH2EGrevGt3v/puy2xsmaERs2kKjJKFSW3xPWxQzUK4YSn16p9S
HiuLGO4ICkUlIY2SzF2B0qD4IftiPFFhd7LL7OH9+vpxyJdt/VTSRm5kAUSlxo9j8bJE+5gni8/x
AlY4Uhf6SUsCQIhqul9EbdcFtXPdCrrqV5ZMYYiiDgtBNykbNuWnCeJ9o6R7cp3ZqRB/xtyRZ8RL
nPsWD5EhCKJikuxcwqgGsXJqujFeAho0r6bfm/k5/OX3YMbt2GkcaVvWJKSZPdSuLHZ9oNMAO0sT
QUiLS98rg5BfKs3zDYYsoKimmyYulSgwiY66hRExaJk0Rgt9BPbwSutmYo9XN8NbV4YyRCieJAUB
Zm9QPVPj+zRhLnmYWqjCq7npxc1832WrKQx5SIJZYqI80OQR3RGYZfs+ptUrFOEzO5m10epqkTsS
jLO9FYZBaj1uq9GA50DJC+KPtZ/bZF8eFzfDkEXeLZpHj2zlxFhjO8jUTycvvxWhziBjBOLHYBtU
qOwueuHPJuQcnWwZRdnhvWDJsaaqNTgSnhjbl9yP7fCZFoULe513AHC8lG0IWgTRUMYZFs52scez
5jE/TDcCSrSFB5O2sNvmnvc49lPDxo/tKBsY965ClY+dXL4keqL2+f8PncIp/XFw82Gvh1Z60O6H
3JqwwHT0Y5fct6Kblw7h8M92NlW7/AmUdVcRg4TsRdag49am83ka6P5i9tDsBJ7+YKCxLrGEe4nY
11l2e6UvkAwfBAQVqwmFnLX50EX5qWwld1548p7bsdAFhqEANY6MSKcpf7U9aPiY+kMATcIm5OVA
ts+lCw6z+YXOLA39/BaeFvdapxVWUCmc4/Uf9t8FhNntgZ7Uak7zLH8mI+pTfspt2kBQegTjqdzr
34hnFBM8YN4p+gdaLB7J3Cy4CZev139/kzEhQalLoqToUIL+u9sFmrG0XYbdZkCXTGxQq1MdMQ/G
MP0k+tUBseddtsJiHCFMo8ksYmBl3S4IvqYZTxCAZwzjAUoY9pGqtNTTaovEsaUg69UZt73sZKHm
XF+5bVdYmcO4whRFUZIWMCfZjy5xMy8+SfcQcESSW9q1b7ykzaYnrOAYT0jTQUVJF64UenAQ2tBK
lLfrBm3u0wsAGzpGQ5rl8gQAUjeOasqveXyb1IqNGtu760ibxLNCYu6eVTFPuhJh5TrVFRUdfbV+
jbDgOghnvdgYEsMJxrgpYM6I5GSWPpGOQ5/bl6+VGfTkXFF2p6O73wyBMHxaHFxV0OAn7XW73JdO
fMerQ+B9HWruCqxvSzmLoPqMNfsaqG/j8JyVH40Qcbya92kYPsgN2YwSs0EERV6N8Xksn+Ockx+n
jvpTcL9aNoYGxqQQ6yzE15fMN2I4Sli7Wnbo5tnKqtTKuzet5lV/8XyBIQZVmwzZSAHZajd1/cei
PP2Or+EeZ0DSVdXYqgokqPtqFvH7qTTZ8WQ+dp3MgdiszpOMCwZ7JzLIGKsqMLL9BKV51B/s44NW
2LpLyywlS7oZd8LHwiPtn1pAfrD2BZfx8rLLhSVDeQVSJ6IX2a0fvi6eBLpLIatvGYVVOwYGgja+
XHoip4Z3OypaGc14vRppxEShFD1uDV/BM2LkKO+4KFnniVh3oZf/ThZ2Bcj4Pzq/tCKVscplsh/m
x17n1S9tXhdw0VIUnLmyyar4NWGXtrVB9zEeRjHpzY5fQihmUsHfxOet3/Zu/guMFfEzoqkU+hpg
pXqTyW5PZNsoRfu682+BKMRApl+kTVfslWSWw7RuoHRiC+irHG5C8wu3N4IDwd5BMI49NtuEQpD7
pbvJ+mPwWx9GEVWCGSFUqJ2dHZI3Qo4z1hxs5cG0UErpB3sq8SPa4/5f9MNtvbwq4ln3AGW7JqsL
n4hiRqY0QYJQ8Yq97sWu4fSjT5C+jj1ege3WJXwNxuyiKk6nSCxSkDpmMYb7YlLsRrqTl12Tppba
8O4VP4lxUspY4zGbSEOZ1KCVME5+MlCl16B0Kbe1fdF7DZq0IWg178BTHe+iseklqzVlDhY91yNT
h26MXcUvg3rKynvtV+VAWMuYg6Q1MFTYFGGZWT0oyluJKuKYExxtHfTrxWPCyibstTTvARG2r4ty
1ySHsXseJE6wt3UirlGYaDLK0yjrqCFT9Fkm7xVX+5ADoDHFjGMdiZhiA4D4VTqMrxoaPuOT8Doh
PGr35ZO5/9WuXebTsC+OxZyQWFDouuWHULlPWk67A88g5vwV40jTwgHe1ZR3A4ZzVjztjc0Lxeqb
aMxJm0dzPi8yLBCfws+BD8kIzIrWT8rdhBYwfm0mx9E0hhWQZSFGHsIgQye2Moa2Wjzm6qOocTQ/
NrelJJqKTlQcEmzlRxFgoGAKTSJbSZ+m+qmebiTe3WibcVYYzMfR5VA2AlyVz+87NElVn5C8qQIb
l8ByD20v1Pa1X6bCu370bV4BlBUu88mmRB2NuIJtxh90viXtaat25CtxMtrW7HDQ6J5hI+c1GvPF
RrHPkzNasg8OVHzz64yiNAkVCRwg+mdfA2IIvJAhZz8SuAZqIfeiMyPH0aE2CHOGvNIzBStwrwNu
XQnWhjHMnS+RVIwLPt8PVdFuN3p05BWvaWdzC6++FsPepfTnBpun4dSNKUTShYkXsvLWjuFvs57D
MA/hEg3mj9KWjMjpblJ0QZkYBoTCAQ4eb3exRC4HuaFJ+FTtstP727I7cC9sP01ZOFPrZd3Yx2m9
b4yurYAxQYtqtpSD7tEWOnKvSLArsMojpnOcS3F+VTCNRWYyBXOZDJMwwjEI2Sv66yg7HeFE/D8p
mLIYDHcMcjG3SgPrsmOxTyBMtHiLMyL/KqBwMXE0PK7aMQ6txo5RAFrYxhMVmqc1cubz9W3AoxN2
BEPeLiiZmWHuj3G5LcKm7IvsL25xiFxeanHzcrXadTJDJ6I0ZXNJDY8yiBMZ2b2RDodW7TyMlLmL
RwycGJFDFQokwCM7TCBdNNfHOH9pte6/HRFsFlIUzVoda+yZwXhZIEsRd5+mgudL3NVlWKZKG13H
iIs/d2aBy2TsLz4GSPoCd0gXd3UZskEXWgBVHdhEFWdotUNAG1ALDK6kYkh4yy4dXgjEoVH2MVtP
SdwQuk9/0OiwS/f/Rpz5J91VdscwnLOYkVjXNBSib/Q5GoUFjGzdqz6m2/pp7V/fFHSdrpxFbFpS
0RV5rhOAFahTaVMUp3SJT/rXVHMJt55im01V2UCrimpgeg3+mFWWTU3lSMjziFo2u9MeIqhu8EHf
R2nhcnBb2bHDyzj8g1v+hcl2DVYFupQnAsz5YCDoK30T187sVrKIFXJbIjbTSApaBv9vockyamJU
S1kCjXYMjg/0C5aHaafsayfErPEFhTiFz3PM7YP3AspQbCUWkqFBe82OFAxfK2u/HgvOtYkHwURi
TbZEUR0DIsh2XXmrlZzEDcczWHUGjDEsExGFmnYQDQ6mLbR6YCkj7xVwMyaHHpZoYMQDRkAxVnTo
wA2rMcYOfjAeqAoE0nyO+agdZy+9p4cOqoft+O36Dts27QLKnAPlHMSTHgN0CMLdGH+Pi8hrpcD6
byj0r1htrcAMtFijZ5sxfk6Q+JchF6qF7nWQzWylslpAhuObpY3aScVnUlFLAUWX6FwznEFKW9sH
nvREJ7pFrvjyL57mt9n3sowM4ffNbEpjjWWsI3uqrOAbZjIis1P7za6H4OROwhTNgw4uEXzUqzoS
x3d4X5GJO7O2DuNBh+VK86JgXkeGKYBcnZdtMr7YyPBjjwxiPnWwsYK6bIoiFQmz/6S7ofUS/nm9
vaX/AmOzl2ZeLYqhA6w/oOcOc59RFb0rbkKIoogHej+QC5vjPtvB+wWSYUc9KQtRhqa4raVQYG32
pkfFBGI/l/HV6EQjngYL56vpDDMmTWmMnQjAfIi9bug9U+u8oVE47PUPh8zFMIZY9KhNl4o6J37d
IW7hBHvxlroinpV/q758tQl1hlCUTNXCugHYuFiz+U00HG34yvlSdGF+DgsuBjF0UvSECFTOE9cs
+iyh3uSn6maw9cPgh3e8wJxDyzrDKoamk6SHkrdtyo96eOwE1ZI1Sze/XzdqM097IS+dYRA1EeJS
oh9Jl18FAkHl+phXg70Ej8t4M9cc2t+OUGWUvCimLqsICv7OyMWymHphFjRCvWld2mCa+9+St8GG
iAUCVN4L5nboscJjVrGJBjWS8xwPfw/FPmzwmhMezM4aUwuaqNCYyB6N3O4T79dVJs8B6wqZWVjo
iE1hnMPSxty3wl6K3HniXGE2v90KgqHfXJoGoSYI95VGdM3sky7eS1JkFc2r1J7AYhym2uSNFRxD
xCSWoqLDzGHbRD2NOS/PeCR7wNAm57pHbp5pFxj25m+08v9hftwoUsx4oy9VPLU3jjWsYF+bBqYU
Q1AVrm71/SkxHCH6nTzJyhKGaDtZiPu8A0Srjg9xZu7HcXiVJYMThvIsYXjWzGTFJCLcICpDm3QK
ZP9RMRfwchabmcCVNQzDlnEwiF0JawaPsp98M56KZ/qaWNrhSXMgF35PnOAtRRtfGVm8z7VJhyt0
hjiUKKlGuaBrOarkJSvl5o8wlkwnikUZ6fel5YSO2+ndFSDDHHJbprPSYv9GqMlDWq17lqG308uW
+KirFk3NpE7/Zn5cd34eYckMbdTBvEhDDDsnj06N2CuH/LFGFGJ0VBsEWnNhZQ04RLlqcz9p3jOE
xd7ke0PO67YFsvyE4eiS3dwP9xCEGBzVK7waCangWLlRbfeSg0GgOIswn9O9bj11oZ8O2NWaMwxT
Lk0V5APWPJj7fZSFb5KcPVyH2I5KLhjs3T4SF0GVS+wWcogXC412O91e7OJ2PioQAOcmgOjmu2IS
W7ledQOmH1IOGLzAp+N1lPsCcyPpo2vhK48jzzwaLV7DYzhHk6pQbRWY1xadNZPY7YVHUf+mkJtA
LtyJtHa13AXkaxq+cxaWww8KQ0MpRiHhjRuWwlZn2Iu7Bil1zePrYHEOCLaQvaoV0ogNgDo58zL0
4uXdbOe1cmhD0610eO7y3IfpV459PFiGgTBxTxHTDiubvwZu7Y5u8pHnFh7R3xWHeOF76ciH4jHE
dZmvKsFjI4Vho2aphHBuAE4TNij8c+KDeRs8txANHU4Cnn3mG26FMu+DMlSkxAicEvpBk0V1DCN8
C03JQzbshQSTo4WhW0+aJUAsdTETnhvztg0T2gR5UaNJHPZOn5LcVqELnvpDiAZcKi9lfks9HvVw
V5jhniYdEk3VYK1qab4MgkNDc+pnXzCO+2uDWieUSCgWT/yEc3SzRSaKMKMfji5xRybL0COnFh6i
nlP89g9BN0ZVEzyIyjo7sbpqZ1NoyNm0wTEOir3cCLbizJ9wXYfupumQx+t7ZfuwNtFoYaLGV2Tf
xYW2ybGSNCksHqrmkPQQxm/u5JgTX/3DN7vgMGQXKFoiNfo5+UxHEIpvZmgVu8nGVEzbeAs9cR86
vEDkHw6QCyjDc1nSjzmRz5lo0VueY3fYkad0TycfZz63pHTbQy5oTNSlVR0RJZrSH9pd098X8Ump
/Otfa7sIQL5gMMzWdnPahj0woiPmN5xVUkvBoo2g0S45ZHyVoU3/wOUPbcemihd6Zq/VGItRpQkc
sugPo/na66k1mLaOjkWOZdQBfjoNL0DsXaKTUlMeqefX5KQ3TzL6OFDv2RBHyQrE+xL0T3adtgtq
t1R4raebX26FTU/qVfKxjPusFHWsapGkN2kxfTUm0crzlJNm4awl2+BqprO+mAZg9DFy9HCarFiI
HVEqD1rErQbYjC4UjPwy8FBhGCyToJ6166pBGBAUGz4Y8hB49bGDpCn/1WAzFlxBsScAmYOoWQA1
qd8S4U3mie5sHuer32d8sB9SZSZmSGtbw52463aQ1UJ7JO/9nx6SP3vgnysGcYq/e0Eh5xXpMNbO
HrPOibSPKHiQ5y9l9sck6fZ1b+dBMQ6XzUM4iDqgpIF8i9NcsOW0xUVNMwq7nGTBqopm2l3HPAuL
XLOPoWBhSauoKrCMzVcTWv5OeqPYuCjZ3bnPOfxGBUppgE0lnucbyctc8sZ9Vd7eapdFZih5MnC6
ZagfsQczwqzM2VUEyUXb1WEyZStRZa/sQ7zc6Q9JaNh1mvyRN4VdzNohJsmtktURj3euOy90HP/+
1aHGMhoVoV8d8rRUP2SB9oE/2P2xcKm6Rr/jlSPxloDh8EGKl0REZ5WtGntB/aOMH6f46/VvzYNg
YtBeiETDkABRkn03RFbYQ2vh4zrG9jvvX9vSJEzQubTiVDURPmXrJveKW/tj4mrH6Lb20N/A25zb
AcQKjSGZrBi1QBhhUot4PrIr1JikvQPpI28srX5PrMImiT2MHP/grSTDPWFQk3wW6ceavTZ+HSOX
1E+chdyM3i+mscJsFdpSw7kARrSnmmLyzthXLgby+r88pvScOFghMbzT9YnZRTE+GR3/JGDSJR0F
DfUfzNng1xVzdtY5OludqolexO1Cd5YcPVbpc8570toOllfWMFxSZVOKsk4AKD4e/5EcpDOsTIx+
6V6jFh2vKMm5+73LxwqU4YtSENokDFBs3n0lhzpGBRfmT6De05VQ4qB51Un8TG64tEm9+wp3n3fH
ai1TI80gIH/ea4HfHIdj9gyugipscIyPExTy0307oAe18uXfUihQVhYzZCIqUCUsqXtmpTXbtIxR
e48xvyR/hpDfLw8PZV2UYZXU7KSwm4GmhZPVlp8rs7LKmZOO53EXK9lWC3lmyvSsV/z0sfJyv0MT
b/bY+fxxLNsx+2r9GArRw6IxEhqJJfvsvj5AWtJBX8x4TpVrt+0b79rDoSxWti3Q5iImGXxF6P1J
UJxBeC24z6+czc2W7aJ+fxoNmToF8lbzJzLzGvS2L2+XZWP12rQII3PiEGZIpx9NAvFLgwtjvacC
CNwNdj1cNs/B02qDNe3UZzJtU0G20Z4/w8fvFSjTj/9i2tF5ba5sZomhkNEowiClzjch0ajvYjd/
LA+Cq3z0760T0H5ud6LPyXv9XrrFyFT3+nnD8w/6/ytTjRDSZRMNPrPJ68hnTIqoIk78waPmc1Xl
CkON8r5O6S7uPMWnumxQwA8t0x4/UfuQd3vizSznbTOJIQ7ZqNokDwBJy59zd7qZkd/08ASAy0Jz
Mt/j0rm+jv8QkpiKrBiKpEsag4imVJ3MBh6Zhd25ieUUHM3P4iOdZ1hDjmZ50j8kToJo+yp0gWSi
oEYve6EQsCmQEt9ld6E/I29LbniPsdsucoFhKKtdOk1pI2rZfDuG+7B+DnkScBwItnyjNcIEt25A
yPQKHNtp7DYCrwmXB8LEO8g0q6JB6HL1L3Noa2KEaeWce9U2E/61VmyNBmyAMFsNQ6TlUOfvZj/8
Vgh6AWDCHK1Up5FQgF5+N4udHp4alVMdtF0YpVwwGEoKSJ9EbQKM4ERnCWEKIVX/jlI79aV31Z9q
mwrPx3fabeRyQ3t68fyZDy/gDCEhhaEG8YKvRJ8jqHo2FSaWqDylO3NDqe0kzAWMiWYqzay0krp2
nrcWEltWODy02vdy/H6dHXhuwZBDF+Np0FRhVBbekPBrq/KSVv9wQF4sYbiggMLhnNG0yHhojuEu
Q0MQ+SiPgo+pJtzic95OYhjBiGKlSxKAhaS3zO4+D1LL4D1c80wymBSMgCIaiFDg49DHzBnXvBgK
9LGd77Nd5decjcsxyWDIYZraIZkGmIRONKtB0yPm5FU1b2dxnNug/786CYuURFARg0niHcpaaA+Q
G0HWyWnPYnaK7l13u+1+hctONhi2QNxXaCk9IVrXaCys5DOI47XF2I9gHx8Hq0E2wDVt2Q/uQsiH
Bmgfw1gqNzoEt7wXVc4WYKceDq3RxHiMwlZL3tQS2c7p9bqx260nK2MZ5tDErEQrIRCQGTScBkOa
XGpcfOxei1sM33FJaRGHWPzKPEoTP3GWqslE05EzImxP/5JLsTjS+FcXwIszxLIxZHF407rUvm4j
D4jxn9KIBWOmt4dCnlBS/CDIntTss6Xl4GzuhpVBjN/gY+Wa0gMnaGSrjA5GdD+Tt/9mC3PKCLVk
juo5YxQKdt6VVpJhHmD1KTJ5pZqbrreyhnGMcNFIo5sI5+dCfg4zYydrs3vdGB4E/XCrja0WeaQt
LXyvGENr0DyxfLkOsB1Er4xgjpApajS9pucihvsdhE/5DsLib91OcTSrPTaPRcp/MaNf+ZpbM2eK
Foy1uECfGkPewtiOd8uOvNfAqz4rXu5gfgonnuV5N3OshGTWypjiDVFv1cptLHi65Mvhd85SbrLw
ZSnZFFtABHQ1QJEF933U6tDnkM4K9zoSNtKOr2bO2Uvn7MPKNYYsUEQSwioleOqUxlFk1AtPn67b
xANhiIFEIkbN0vuO3Pua8KhNT3HGgeB54PnOtTJEIWItkAYemBzTWzrGLBD86AuVO6PhoI77wVFb
rOt2Ua++4oLnv2mF2Slj0ygiMNX+sGh/FM2pk3dqjONDLjmcx9nCbFZtTNKqCSjnqfrOHL5NxZfr
pvB+n6GIqq6bOmjx+2R+Gec3lRs583yAYYgqljGOhR4OGLJNdY5Lu7nRjrVTvRaf8/sf/SA8zUYe
JkMRoz6KVU0z4mSCzLpQuo1aWIuRudfXjv7MNTdgmKFQ8NhT5IAZSnRLKFapYVpy5nSYdhChUMng
6ZZuu52p4yavKZLMKq9AU9YwFKpKESkx3mVvxyByDDWyg/ZJ5zU8bce56l9g7OVXUCJCygml3OcW
OahCyo/qiTafkF3JlQbbLlRcoTGBbmtEQSSlQBtMS4ps7dD7hmDBUzBGytI+if4PZPOZJ6y87SoX
MxmKihNjyboAsW+dHTRoRpsY5y3z7kHbm+wCwgQukRjJ3QDxYTtpniPpOeOly3i/T/9/xUdT2vUF
9Mhwzsvfm+TJjHbXHZ33+3QRV78/kr4gmYnfX8L7obxNwqfrv8/7CAwJJcMii2TE789QoJPexM4L
uecE/ZA/b9bLN2B4yIAeXDbI8LAZN3jxKPV0jpLoR7fRLnuIMCz27bpN3A3EkFCaV5Go04sire5T
qT7OPjj2Hu3DDJ2cg8b7QgwVBbhmKJoG60a9tIzpLZkfOOZwvhF7760yJRn0kCLYoeDSWyISIO/F
rvxqnkQ7tIPOMh314z+iMryAFPBijBgQCVQ8qbaO4qLT08GMZ7/cd7g8DQ/8SaW8L8feh8U5SyU8
QqLR79Qcaf9bbguvOZL6mNVxxy2M5DgmexsuZ1JJIt28NAstubGr7cd7+vTyb9S1ubYxVFEJgdYr
f9J64cS4jCr3vSf4uacmFlftdzt4/mvXsZpUpqq1+Hpn47TvsrPsjPfYj4+m29BSSKt+pgEAt5Vl
O9F+OU4MhlD6chomiRIu3XsKXuJLO3CUfQYplepQ+ALvrW77TnIxkyGXOS2aQZ2BFx17t4SsMXon
qJA9DUPrD4w96jmMvLkbNVnUDV02CMow/87I+iChyI6GAlr/ZUlqi6jH2njnbL5Nz1yBMAyWB/QZ
aEExmOQPx+RT5qn0fcTIbAV12Fpu6ZzdvkliGkatKDoEEyDpyhhlJmUsqKCYfhGsSRmfSKXxaGzT
IVcYjE3Y2WWwtMCg6nWtAR1CbG9fq/A6fi7SmPzIlROLfOEFwvSP/+n8WQEzDI3x2UIlz5Q/y9ew
vocmrl3jJMB064mXjd/e5Bcs9iqZdEY5m7QJ+8cIgvhAYC90XamWQv9F5L2Dcr4be5cMeqOSMEAJ
5dV6Yi3qzRz4HE+kNH9l8c4GrwKQSA+72qAN3oo/7PvJwuwy1FCI9vRHdeJpB/GsYYI1ErVQwoyA
VUrv43wv8soe6Ye+ZgvFX9mCSSz1QGioSzvSUhS3/JAK4j2x88xgYrZKHwWokIOSdNLvGlF3ozj2
rn8WHgTDsmmRjVFPe6mVbJcbr1GeWdcBtq8FK0dmGGFuokWcBxiBsO178SHvoJ75oe6mXfRdONF6
c6Ol9W+8Y4tnGEMSdR/VWtcAdoCv5eG9NL5yDNs8MEwdghIK7nLKOWu8coJZoekXjDuDE0S0zKm1
p7fOKr5rvUW8/h6DWXk2bbrdCpGxaZkSM+1kIEZ7+hJs7EW/3ecer35rc+lWMAzNZZHZGWaowjAp
vknNahfLCadQf/Psu0CwxSNzmPWlscCSZUYXxZ0uuLG8u/59OFawpSNzqAjiWMCKOZt1d9aH3BEb
iTckZPt1fmUJPYDXXjCMFXQ0qRc8dEcobaXWWJ9biSdUuMq1Xd+jNeWRK/C1ea6vYBmGi/ukqJsZ
sLgw7qnCRObkfujTkuXsgcdDW18LL9iiqmCeqqKxPdo5WZRJViQURaI3ui17vEb0rkG+Xv9gm0yx
hmG4aFbyrm4ywGSZV77OdAKVH91hQtKz7GOoMiKWm87n92VvRpprXIahNFNb8lIGrlBY0kN+q7iR
pz4Kr9nnxVV2hc3bxrzlZLbx3KRhF1Qyin/j7kGYA0sd4xu9aDl9ADwYZhuPXViIswGzgqgdd2GY
ZdZc4a0dCu7ab+y11QqyXRXtZAaK0QJqgvi8dtNVnOB8ay+vf5+5Qip1a5Sait+vG/F+kFu3N+b9
f/M+tm0CPdNEWypgaCc01L1G0HhK7eDdtKU7SBHY3YP6rXrQ73ll2psEsraN2cmJEYhFngI3OXaS
pUPro7RjH4eIPbiKp+Dd4Ia3n7c9XkINpIZyIlFm27FShbRdHIqom8IkMjpeeAGOXblFjsIwycom
i6ugtfkJV5AMTxai1rZmAMhxecmaj99KrKqr32eWUZ3VIB8nMuDBr8PDYuUQ9QPjLC05OCgDJ2g6
B99s/LcGo8auSV+c2lgu8M0MJUotOZ/3tT6cSCvvAy13KjX0yrB3w5m4aNPk9hJQU66h042/Qjci
Uat0NIVDMgOdpz5UAiW8uutuvJckS0wtvmoG7+MxzCwjAIpmHYvbmZ+nEQUtBS+Y2jrP1ivKcDCS
q0FSd0BAPYFfo2RctCKnwCBgDLzh52u2SuHXaAwDl0Pdj6IIZ6ziR8gp2/Vy6pPZKoKbOP0jUh96
BT0r4EsOxfA+HMPIZWe2okApBi+tjVU8k8/qTeQVyJBD4DvHGyHvwkp/8IqnsA8Aap6LTdJjVbOw
sMTaFbUEIwAFq1S/ktZvp7fAfOfYuHXNWy2tzlC1Mah9O4iwUfK7fXmAgCXUOTE87d/ol3PWk62J
K9SsChsJWKplPBQflUfbWKkwv1ZawRv/wXXzUr42jiGZvhLMJojgN607OQsmcIeuflu5AsbuCI7y
eH0pN8/vC6OxAkZ1L2RiRRmzy4tTMme7Zsz3qHRxrsNsFqmvjWLohIgthjDRL0Za9aaVmlPbNHaX
oEi9lvbY945Uj34ZJS9ale/IkBW8bcHZ+6ywkTal/RRI8NLJG44i8pmGM94LJ5o9NVxeJzJvVRmi
GUp0wA0jVtVQb7T4tkh3I+9I57ClzrBLXYctKWdAYFBAY/yPtCvbjVzXtV9kwPKsV081JKmMnXTn
xejR8zz76+9SzsWOS/Epnc7eDw1sFOAVShRFUuTi0ySa08qs7aVTzZmRIslT1WjwfZAP2OXkT6iK
1zTDVjoR54lgsfgHg6lrzXKpgUQQ1DQDuFdfClMQCooOFV8gN4BEhgYBu1yQztO+ELtEIDM5xXcL
1c2y6B1vs9hAxwwTQ1E0GZxTnIHKdGmOaG+x23N2qoPmjK/hMXUaD7GT07R26oue9v6LhO+Q7ACs
LuwM6SKSWiZO2C40bNZcahyWe7WxCSakhkLW1239e4fjrFRV5+BFSyChWn7rUxzj3wKLIQJgv6/k
ibMZ0VLwJk9zzVI62l2YYHTk4qAbatfLthbaonqA7ehwtW+cmeripC9TClBWtMm4dwgsMOJe33L1
mxoz5ufI7r580lV+X0zO9emsqCsWtpi1N7jJXeVPe0YTloDXA3zuzmf4H9bayZkn5JfVbs4A15Wv
obQv9WdN+S7Yvu1r810kzj4to0LVogQG60WdrvWr4BBej/4I3z93JRez0i8DbluRdzzOXllBX4K0
FHhL9WQlP5P8kQ6CAq8Pjg6RZdnC0ERQB1iIaDiRLKLQVK7qzimKphpseYlvC6K9ziO1Ilfts0rf
L5SSnZWDb73sE1mA/0FEDp8TkfbmNMtp1Tmkmv+YVIK7kw01aL5oJmDd2kayMOMDvSA6uBLOz561
jHVbgcrHyeYGctpBjDugFIjDtOzshnkT5x2EV/qqsfolBohmLI/RmN8E1fiSad2ettNtUqUCuA8X
GgfHKf1YgGsBvX+dM1eJPcgvUncqrMq2UDZ/WRM/GC4OiFOT1NKrIUffvTMo6PpLXnvrb3MuHACn
B0mVVbRoAZBmWr43rK6y67Lqr019MQU5EYEi8A9EVlqXg1TknZOPX8bo94A+xtL86yo5Jg8Gkhqm
omEuqMldJaTMMHq1LEHoECQ58lT9rgiW66yrvpEgOply9hmhVnjczcKUtB0naMJQfUu63A1r1YGn
419Wg4/5D04s7hDVZV5okgqxBl/1cxRGDXaSvMUpyRUYH5zU/IziUd3E5BEF9ZIa53Qos5EWQwP7
NKTKnRlPbmNKh8tCbekD3ht0jI4yTBBxcIdILfqh1hlE0h/74GfZ22bx5TIEOx68WVhDcMenNVFB
EoOAxjHrr4v5GsguxYVfSE6a+jGdnMtom7uErLMBodiD8gf+sE7V1aZMe0zvQU7gVDuLHe+G4+DR
I4ap+KIqjs0FRPWdiW4t1SL8ApIkpyDxiXsQpd3BsEbtSZbdyyKJILgFnBrUkKlD0jusHKaaf42h
ZmuWiJbzY0oR6g3mhX8k4ayQnBgLppAChj7W31nxC/UY44Zl05vRRV8r2HZLwbX0MSXGMCl78gcd
sqHzU68tNaOGWVgd2DYOiXy1qM9jn9oyGoYwBDuUT039W5J+XV7Oj441B8qtp2ykIMQNAcpKixjR
AEaYHzRGu4aWrr9u5OHA+FWNEXZJJcBofUPTG1k6RqIRkdsq/76KPP1XHjUkiwZgzMfRw8BYX8Go
jyfNHjB8Sd7Ppv3XRWfnQvGDrkMla+U+Zds2HI3lNBefsUorgbjQp27zRTMxucUxZkzd6q97aXHk
UKR8W/f6Svn4QXaSZrRzyvSAhZCSre9lj+zZq3z4SwZfvbhW779slK6CwhCmifI13YWWRJiCzjaq
sc2fU4eqr2XP3gpKugsd+lwJGQs+Bq5vW2WZlgLWRJDCcndxUmaVMltm59Q5eJJzL/En05ZaG3He
bOOaBMtg+0NEyy9E5W7kaKxCPHAaHVo20xMKe73ExUByzJoeQA39BiqM9D7EJ5ygzIquwkuTlMYg
L4DUHzHlwMbQkm+jZM+3nYcm5L1cuqKTva0+7yvLubuIuZYsD7CyTeBT8tQoj5ft1Nb3FRlke7Kq
GxjyylmOoCZxFqe4WZTplQw/FU1wyDa1cQXAT+/I4ziLjCnqYQflGYWdjG+puGr9HO8ff0p33hNB
0mYrQFgDcv5Mlpn9oGRMokGCh+t15EtlnZLlVThVTbB2lDMgy2iMhozbzFHDK7O868L95b3ZupLX
knCnSldKlco9vl8HhmqbeNhxdD3BoR4mUWy/eV0pRKeGospwMviSBJmEamgStJ9PvW2APCA4LLnd
HfNrVtSV3Iju5E3RDFNn97IiG7zTGSdtFS/12DmxcUWzmx7mXVRksWkeFITXmo4SRswf4c6qYpWh
OhNMldB21rHyi8LObzCz6UVllSlumsL2BqKs5KZKgHQfLhoC4A+zXnNdKeqIuRpzYvlEWa7jenI/
oRXvEPw93KbhksNFRNyjt46C2d3KALLlRJT63tyhFQx3jNQqjPVGBQyahDvXzPHonKR9b1dpIeKC
E0Fx52jK+yrPB4oIxNzLmF00XtWGIPjd3BeqUQQfsmJ+GF5rDKOZxAmkMTDF/VCVYevOcSMKSTcF
WaFwxrockHskJVDogmfqaJ9LvpS9XN7+bYO6AuGCKTKNfVEykPwPRoL3i6M8w6Z6saMQNzqVGMDk
i97qtuUCxYduwH/+MIwXbfxK1Q+ADMlxDu+zqrO1/OtluUQYbAdXN2tNcysvZmCUUOk0Ke0OXoO2
uwyyaRNUGckCVacYsa5zi2epcdZkzdKBUoc+RneSjYnZvnYID9kzcaz/YbLCZsDDBj/Luq7ppkk5
I06KLCNZqOECBy+7sngET3MsT8toRD28tHql7Ma+0J6z48nHw6iIkjGxmVCD8MNL06m0ZrnDcg7+
dI2hanvzxoInJoNCV/vrBn84RWsstrWrrTPGopEtdrjGBnQ+PSYDYkLXY6yAPUh3qp0oGN68q6CL
OrQRiVVQBZ/jZcuUxsts9k6Pe+oNL3Wqxu68DB3vYqL3Lc1EhknVFU2RTYMvpgTXrNUN3YhruHoO
reupvZZzQZZxE8JUDUNGrRqSp5yxDWKdSLJUICqOo9xvDJC3IbUEfpvUehKcAGZMecXAiAVLkxXU
/ul8fU04VbKZNS0K5UCD+jS5xNWvMKn+i3STak4nnFyxZXjXcJxtr/FUrA9t1zvWsquo26pfBPKI
ALjzFYaDlc8V5FFv8+/FXcvGD7jyrYoOHuJ1NxgL6QgQt47WWiTOUplZb85axBCJzYbCBIdmX/1R
fB3zL4W6vqkZq+1iv6/PVr6YrVJg/TrX2C1oUGIDBYODca3v3gixX/+H88WW7JKKcNeY2Q0Y9l5A
wMZVMFLwxMq+KJpNotiR3f+JMV60iZxZlqy+nssciGMD7zNyhsIuMRcW9YGP6VP8K4eFVH9d3kYm
xCUhufzMbGmpPNRYWLl9MLuDUmD7+itU4dqXcUSiccZKJkWhZEw/+7q9qWJ0lqmaQCMFOsKX0pR1
m/QqWz1V/R1Wfl3fz9UnQpGVzvOlMy0UQhsSrNYC7vdSP0lNZ3epIHLbvJ3XKJyxCMJJymd0myI5
aO2C2s78Ds3c2qO5G11E+egx2Td/3V2Cy2uNydmPJRnibLCweIn6ux9eZsW7vP9bm2NRPA4jESOj
nJHbf1D9dt0Cfm1HMnt5n8vZtLfqIvNrTZ79y1BbKr2C4ivX4fVgAnaB3KoWOyijdNtKcuusRlkj
+ZRQFBeVTC1kDrhFo+jJkZoZQf0iBTckk38Eiv5DS0zBtbjp61LMREczOhoWPlxWWDYDqSVEwAOm
soGv2SudDqM6JmfyWFmT9HR5Abc8CyIbloxECHL7Kt/YR8CQkeazBWvrN9ca0mZI2LLSCzw+i0nD
hWic1ZuXyVIRvPaO8dr+sY6FL52yq7S0owfLlw5U8H61YYgQlmK3MM0McR0/OjPoWMYwU3unbJwh
eZz/fjYsAbu/rMiY9obGyw9Ngzod5jgrZ1jUIybMw7MucYIROdomZgGxHt700SCeqGJ9cxUVOE2o
GMaGITA6vyGrYZjUbIo6FL6p/nRY9rn+/89lrAiCDn9vbAkeHfEMYxCMiX1T2dWFnFtyO01Ngu5g
c7ajwgENmEsLwV5tRQ1nKGwzVyhLmBAKkuzO6XXbj9AgjAeEVrO7q9qlGHnqJ96fe1G+/WMZC9vA
lWjMlK1AGwwgaJcZoNq8p7fUT26DQ3XVHUc/uK28wStOeDwWliBtGMgzVM7bSLNRq6oMqHXc3yp6
8duIlOtM0gQma8uWEEVVZWZHoKU6t6SNGVRtEDIcr/4T7gvMm272OkqrZtfyxV4U8x84/wKpJ6S4
QByM/z649JNSLLVkYITRnJyQD1DscVF9o6Ghp8fSlaIsLsWImssGjOn6B1A85SKLZ7J/uR3sJVNq
pwxda/+ZExC/Nd2wUsXLMJtbtoLhtqweo3TKZbN1zLkGt3VupwpoNGYicJ22t2yFwxlIcxyWOisg
jv5YgPGZdRIZB/NL72LL9pEnYrZmn7u0epxLSJbasuYaYqWY6INOm6ILcjsZS/lJ6wNy3Xd1+oCO
rfDh360mZ8DKNLKmtgdspqEgOXVHDcZzEIC8+RkXhOP7YBQz7/EKhbVcwMJH3PxoOOTaOGpsyqSn
VLZ5kz5ZCvIRiUcT2xTcrJtLa8DRslSkRSmfBVEyk0TJRNGH2NzLAwrp6UOI8t0OfL9KKlIbZWsf
V2DcSR/aUJKyAmCMyRhJ8/JeOmmsAjC2h1dJODKcfe7Dyq7guENnJh0ar1vAhW17ky6ZK5fN/SdU
ZAXBHbjOTNq4SwCB98rD2OiOZk2ubNLdZ2BUqmqqguFLfG7AiLuijqUUb5XjVWcdo7azLVFB1cea
bnbLGO8gbPdWt0yXzyjcLgAS5NKJGOONAWJE2mBWX1x71fI9tAjOm+SmpnE7KziBl2Xc3q13eM51
LWSi0qBCGVQ7vxry8yAa1bIVxJzJx2kfrH4+LgkA1MfFX1z04SPVgpdQVsPLqhjnvagQlO3+RwV8
F4lTQJRb9VmuYEXN4SVuSzSudnbdjjYdSsHibRr+1d5xemipRaBFOpB080dk3aQKfGNdFAWyHbgk
Dmf1Z6lBXzTiJmc80ltWkax9y67017fJ5MfACURZ+20PciUVZ/eHJlXyCePy3lrm69fpSnmiN8Zt
fcgw9lBX3csKKFpDztwnkjGqrQ4/RCpuyfIwa78a0awxAQSfEKiQQldKCSsoyc8EDVjBoZwFdQ0i
CC5jqTTRBGo3rFmSfqkm8IUZD4m4QX8j1bY+S3wXDY0ldVJKCKKl2b05D7s+r2/1rnA6aT5Kpfqn
62e/Iep+xnRFXZp+XN6qTXeKRTIySnd1kx/9RU3DXDQQeEExGLfcsFd3IIH0/5pt5c0i/gPDX82G
kneBwWDi+baMDkF+W9SCgGJ7u94huO2S01EKlxYVmZKhyF/rRNWvmkU2jkNIhXytm3c9MvPwP1Ga
iT6GcwNvTLJBmxYK3hjpTs7Bo9nNfliTo15gFnkmPVzepLf8+wd7scLjjm9otrGUSwgApavem73x
1D3mqY3hOI6GhcQIRnD7XrHZ9IMqMIciSbmjrA9FhLnZkFTrTNs0OlseUa055bZqoNAmeRYIqmwZ
xn8ERd7qfGF1qxuXhd2cracd8Y7kR24k2+qO8V0Hp7+vjWdquYLjdCZE3yPes2O8mQZxugOjcu3O
fdF6XdMFgufZTfVcQTHJVz5B20VLit5zbKH2Rc+v8uWqUl7+5erxF/8ca0FVY7P0x/rZ9MmVcoe6
fzak00Azz5R4l/E2/YyVSJwbMGFuIF4+IFKEWUbVMR53l7+/7WesANiartYsoXo/TREALDSFq27i
Hyp1X381d8kVCIYw5C4v9pchN/0M0EPiiQotSprBIZZtHGhodIFnE+0yNbNT7c6YfgemqPRg+1i9
43BexpjJ1TiOwCHZt1T7RoPSptk9BlzbwZIKbmMRFvt9tYpoq0dxP5MpsSZvMZ6lBEPpszz0Gw3e
9kQFxmpbK3BvWCi2RpqRU0KUJpidwqq72+yQVadAxOG5fZDev89pXTxUs6zK+H4Zv4SlZ/aJPX/i
sRJ24R2DUwOcfmqFJgrh0S98mPvZLRXtxmgXgYKLROG0oDM6qtVsqZruazrcS2RHRFQv7Gb4cHOg
WIdohKrIM3MWDv12pNcpIMZMycp7iwb5HUhTVAPMPHpvHfouQzlUasRlYqeTZQoezjeVgRIcJxQn
aSrfL2NIqRQsBAa271B6kKX+oDYCN20z2kLBg4FCK3Q54cH3XL9pGKVlWmOzUAt/D7pIj2SmW1e1
q3bdYTArXyH1VaNikEqe78Np8S+bjK1NRPUDgkmK9gKknc/hlyyeZ6vC8VpojwfZoekOC3jKdhKq
lT9xGavEQikjlZGa5fPApt6aeknV1pmt09TcKsnzkCd21vZ21LxelmozYoA8LDtvUpRXcFYDA1mL
qM1Qf8Ua/oI/7A0YXbv29L04iseyb6nJGozzb1JaLFNTsGKv+RYvOkX49bI0W17u+vucF6OWSZSq
Kb4P9rPrHnR1ZFedxA3/W2X4RFUwZBnGzzRUnVPFrJX0sJZhVrVdeSowcWw41ge0cu9ExS/bC/YO
xFmOurEGI8mhCaPuD/2z/JkaCqKqigF+LRlsgnxud9IDdQaHV4sKAJdlkiUveSkzB7yhHoolf4v6
wjcT82s8zj2KDKUH/y4yhIMvz/aEgfUStSMF2KyUPHkOn+TM1yJQv4pSC5sPEWto7sLSonzKgwCi
NpiXuLgVhpujm0v5Vu3DQ32NaX87lfgiwsvNDVytL/t9dSlPclboKFVF6qS/JtaprATu5vb3DSQi
UaYJ68hpfBIpZZ5PyIUm9N6IvDQTvFtuWj31n+/zNc/t1KFekuL7WvqiFQ+5/osO95cPrQiCM6xq
PCQhXQCRW/1hkIvYni00O2nt42WcTTdTZc2ruoknbJSwne8F6illLctxatnzGgYTgdpN99ADz4IO
ZutUUfqHKTN/KaMKillVBWE3/4aBfHucIzfJAGcPj1C+5MgH65YxgweOiKyM/fWXwDhTYaRRM+cJ
TlasHtvkXusftD53aK45yfDt8kpu7thKLm4h0ayhNRKDCupfYfw8hCCzEM0QF2FwV0UMb8xKZmA0
c+qQKfPV2boqg9i7LMqW37TeIu786MqU0gWsSeCvQ+AEnmvVtEPptbHcBAEwmj8FeNtiIUNngvDM
gq92roNTRGkR1TLsrf4wjakLbrloFN0a2yB4oFBRVmhgUsY5iDnqvWlJCoRSd838EOvePIjKwzdf
tPAA/w8IZ9m0tByiCnSmbyF8vEdBwxeKR3/NlnYYdosWMefyTm1auhUeE3plSYtFacxmBN6S5sOz
TosSOYMqR23tZZzNxUPnD/ZH0zTKZ8ricTBkucdIHozQAVErMuyv2giiW6IGpSCVte3SstpP1INY
cCi4g7T0ZTVjPD2s9+E/fkQM0oP6oNixKxrOsikWfGdU0cKdMPiIt5ibLAkLGL9MvV60G0qOmnD2
8TaGitpgtJKikJbbIqMMk0BLcJj0xisOqhu/YgS64Sq37JkzsZU98VJhRfe2B4s1JCjeQWTAhz5F
PSyyHmMRld3iK14GK9t/Y1SxuR/dlPvL2rGphSswzn8xNJqkZgYt7JvkC60qf6Ty98sQzFB/MOQr
CO70RpiuNRkd5OkHFOrq8a6v91b0NEW/PoEDUmxLRy+pDsU4P1CKFmlkUgI8ZGKOhEY9S7vrIjR3
CucRbq4ZGldw7arg4OPb2zHSZE5bg5nyrzpI1I/Un66Mw/wrPlj4XzSb1cIxGZuauIJkf9LKWDRB
apEihE9RqyqqFIaptBdCWneZ8sfLqygSjtP5xaqD2GDCEeV30540Udi57TGvROHu9XYOSarFeDDt
/PkIYhvpp+mXrygNfmpdulNNV/9T+uN+frgs16Y7gT5jRAY4zB8a3c0E89BylvoO5vJZRyYYLQzF
HZwM31DTQ5lrAp9iU+spmgpMdG2pIBc537FlSTGeqAtR04IyuSMImdFrCWJZe+jSxk6WVHSdbN9f
K0BORSIyg4qSAjAcXesejWJHkMS9oIYmcxS/Ooo73zcDEE1GY6muKDoSCJy1D0p0m04s+u2PLdoH
02NHHLlwNFCpkWcUBrvUJd+EQ+837eMalvOkULDTVIsK2AZtu4tb+OFRO2AGxW4CzavQ5906eehQ
g29DKDVx2s/3cZZLJTQs3AFGaoM0yw1zu7VjL93FTvYda2vZ7MTrwsHmTD94q7nG5aREHU8LMhic
w+h68nVf3ec7+Ztmpwc2RoQeRJ0iW+qqEbRsqIiakXDj1FXpi4pahoSrLp5SdzEkUK2DatkbQ8aQ
PyOovXwcN1MOa0BOXcsmT2M9AWAUIzpSJUu1Mc5gcfSqtfzRUr5Yeiq5JZKZ7hIFxZGgMkAQz4hk
5k1dSWtwyODEWPEjUl92Hu9oAw5Ay78s66YKKcjyoaES9XR8TItpwuWIpp/WofMdLQ+0fVD+vpQZ
bjFLd6ANBpWWfNUvibSirTIlcsvlkPQnijG85K+lOIfgNqwFFTZqU0jkJtn0PQvTQ9CqR2qKytk/
bso5DL8pgTEVVg6Yfrmtq9QuEh/U4jbJf/7tppzjsL9jdaOSKpPyBS8K7lLdmJgnQJ7kyrsM8fEq
PYfgTEdUplWmShAlXey0+CJVglznR706/z5nIuRSM+qqwPct8k0y7+fua/jXRP/kHIILJ8dUl1PM
sAIfp+RH6X2niJLgH1MKZwAG93CKZrGxjlrIkF3/p2FHvVlQi4MHd9wen+gPOkfjXMS5yuW6D2S0
r/wkfu5Ft9qvzDZ3hZfeihJlG/fxORbnWUvFEkyxBsnm+3K2wfIO6oUUo22LyGFT36udqBV04z4+
R+RsuBThcRAsqpH7RomI6kEA7mhuS3hKxYiTEC2G8kulO5e1XKCFfDujSQZS9DpQg+QxmL+CJC1v
BVoisAl8rBcW4dzNCyBaGARDeplQLdEH3wNdcKA2XIvzFeSMgpKm01ijHtJN/8zO7FW+dZgeJvhP
/0uzpMA8GJx5CFJiDvIACxR0X/LxJp5fLm/MRjR+Lg1nHxR4LXPATJyaOTpY8XOnugoVzBzOPOrW
gj0Srh1nKtRijlC2AjRMk/Y1Bxc7KoJbn+60PYitBWhsbc69ozPR+DKqMs3zqp+wUSEiiCp9rdQR
RUYvpXksYsFToAiKsxmhqpp6w6x43303FnD9pxLYl25JdafFT5d3TKARfE2V0nZNGrGjFJObNLky
VcGqib7PGYiegLU6x4gbV04fFXJVa6L8D/vApW1hf8DqUp2GKmoKCwAofLhf/O6A5IUn/Q7Breg2
u8JJBSouEohzFvogabQMF5S79NNNNUzXcyR8ZhFhcDahkmY1LWXodQu+HJ+1UGujXe3JbkHfTO13
N9lOVJItOks8qZi6NLOCwYjQucLNaAh9G101wEPCEKOqEw55m6Hg4iTR3u2U++bvSQLPTxdnOOQc
ZZ7yAniZ3MvDodR+Euv5sqqLrkeTMxdyZBJ0pQHjrVW3wpujcmi/NZ6BeKrZUXcROPsiQJ6VOKoK
Ixkl7KNsgsB33IXeLCE1boNuwlXxOBi6oSwKcgTeDf/GXlW5kSwd9NN4lVAv2+4Ct8vt/utbqeIP
0Xwpkdrw4ws7YyjCkfnOeMNwuwPZW780m3ELWFf/Q7O1SDjOmmhNjfCf7eDgG0cd8an6EPj6a3ko
vHEfFO6/UxiLsy0qCkFm0MbA5M92dtAwvEaVbdMzHkc3e9Cd6Chs8GaW/YI140cYLjMpCF2gMfSR
va+hbPHGui4PtV8JR41va6cOuh1Lxnveh9410kzNYtbAClH25je5Ux8THzkqh0ROfBd/U/ZCw7a5
fytIbkHjJS9kCblSV979f2N3vgv89iubCNmiIF7gJ27a0RUcZ6srOZMMc8T+pd2DpF2ln2hJgtVi
5Vsmqy8gfAycyETPsgj6mFw31+2JYJ4SdXq/+o7MmyPuLdl0Sldw3PI1zTTgxWBBaEQ7W40fzOBq
AU/DJGoc23bjVkDcwk0oZFUiJpdcwXBVfujhCYLYo8ue+IVKLxKLu+5m0wyMUYZYVeawGaiJP2ug
bWBNOioaJTAlAemu+7wTmMpN7VgJybywleeAovVwbGoIKcmhHcse1URFSNtHbAXB3Wp9M2hdUwAC
pc5wUGMPh+2GzX1gCo9UpeDC2YyLVnDcBWcGcSO1IxaymR4ndV81flsLiiXYJz4YqHcIPngmLfju
wGQF9yeqHKrHoHVO7UbXHSWubZLFoIV6kcJflw2xYKf4TqTRiCdZkwBK0+sgv64/UdZwdo4NZrdW
qhAni1TVFfZp3rGi8dwDcYLksSIu1SmOKE7rr3qB9gn2in9gljWlqxp2xBTrpAbuYD0SUXQuWjb2
+0qqBdRQfdsxiPI5Vx/TQaALIjPBB8naGOXEaACg31Ib8dcuBHFMtE/QlyPMo4iE4YwEneUmqwl0
IGpBKokKZ9c6WN/oF7B0XtMdhkEJZ9KIdoizD4kiIe3J7EPUHuQQBE2tHdWi8H/zwl+dJ85ChCxc
zmL4T7r9/8Swt9WepYeqnej5eqN451zLOfNQo+fyP8douW298Zk10GJQsSvhlcFZ8NQbPIiqKLbd
w3fx+KA5W6I+iCvsmnHTuSy7sbyQhwmULh6Ib/e5iL1aZHB5ZpK+CjuzYldJ6xH4T7HXwGHD9Nbi
pIDrKnA+8zR0tqh8AF1J8bj0ObSk8xefgJSCeWwNJu0wA0+fLhtCwU3JPwNH4TJptIF4s+nKyf2y
XEfVs/kJWuZzmTjDkch4SezYWTNu2JxwNukmZ7PeMswLbZ8arCRevb5dFk1wvk3O5WiDcqGZCUwi
3Vpdjbluj5cBhLrBW5DJItLSsp36mn9X/cJta5s+KLej29gtAtydKIcoEokzICgXWSStB2AteRgu
baT3/1IiznhUSzFgxiAAlB3T9npn/GqnHaa3+GzmR/LbUvaXEUX6x1mQXB2bwAiwSSEG+vThYdZ+
GnQXlf5lmI0H+zMF5ANnvZBCK2OHquhQkPJGDH5Kfswoglm88po47DCLR5oI9osPncE8KSl6CdRB
uiERsZde5BAKvCc+Wg76dDYUC+vXhaWfld86A5nrrxVulqL+lVavdSvIVokMMM/FDLemCdG3yFKk
pj0cMPU18mPUJjNm+iS1RVwQAgXhI+Y0AefGlAOuNx+Tzkv630N5GlWBGm4/O7xfK3yYTGmSkznD
TjE6dcWLPSVxDbfziIMBU1eSG+JRXtTKLXAHeDYgyZLHok2BmbRf1RheQf+jVUU9hKI7mn/7b7pC
GjUWMQxfZYfRMcT35ql2mdI38HGi38IrelMuUzMoHtspSpm4Mz1pYD9KJmwZa5hkBIoo6T0tiC9N
MP6yMe4oNZiO0e7yEWem6UMc8Y7KF0UnYbPEQTdBzvK2mnemfKfIV6X+0BP7U572CorLpo8NCXWN
+SB4ZQHD8F0aY5bBJyZ1wGStULgQgpZJICftjPvrdngrxc+dzo6vWdle7od+L0htbN9mKzwuFUZq
tZKHGFItt8auGcAIxKJLtDCCU8BlFHkiRRHtGOcUhG1UhloAATEFB9SvBYasPJd0cIflWJDvUfj7
soJsWpKVfJw/QGojTnIZcJ3yHPVPcfnQ0wfV+noZRbiM7M9YxUhTrqtDOkAPeydNDsGu8iNfPZHd
qHmTxyhgRYq/ecms5OKcgixtMQgJrZqu1T3Q/tkQxrJs4y+dLLaPK4kiEzTXhgIAZht1n42akDzT
Y76b4s4/RIGZSB7OfOhzGalxCzh1/LW8zuTLv9ogKnOv9fOoBEnEPHpy2yHBXPhR7Bvu5LRIiqZu
3oojzcsLSPli2IVUMvh3gMhY/XWfgKIeIYTPklFs6pgoSXnZ/lKZMxx6TqYpxdgxd2k9OblK1etc
NOdx2wv4R+nA7n+uE0k0NzRdcJik/fTmTgVPyiHYy76KOLMSDa8SHCrQDp/D0akxCq2BSCBubk2X
VVnku+hH5ZUoCbirHrLj3w9GWFtfyjdP6lJSRKoGAfPyVHe3ZSHwSC8bP7QUnks0ackSVsGImhEp
c0p53muF2wfU0VvV74yv2ih41mRW4L8fYipzVkJN1LkOauigZKTXQ38jDbuheC56FJ5Le8EJu3yC
wS57LltToxKvYVlDZRc+9N+JXTvNj96XduTICv+yL/9W4zmTEURmpoUy1MNUnsvquqGPnahgWiDT
Wyngygh2eJLKM2QfQFn7Wkuv9FOptfcD9ZYZW30fTR29pKX4vkqeZ8uLFkFeaDNQWH2fMwqdZA6m
yW73aSEujIM9YUJGY/h9dUPKa4PeWeU3gRoIzN7boV6JJE80klTmkUWH4mD6C5g1Y9D8WraOt4xC
PCVGhMcZiT6I5tAy2AXvsuEpYDS8wesJkq6yP+3SW0NQU7FtZi10OFioGUT/2rmWk7KwrJytaIWW
fmLdY0axXeu7Ty3iOwp3lga5w1S9EijyLrhhtQi4RU7FvvMWMKmJT9J/sbTveNxRAv3/jIHETCoC
M1v55Q5zmDRbvZf90i0fxTHyf7lK/kHkHwAyZRyrQgVifxxcxVH3y1X+Vn+d34kbTrePwTsY57qD
xwWM+ey1gQ3taHfDPj5IO7xLCopUtqMu8x2HO24T0oa9zuLy4mfvjeAAAU0XnCanGJFwyF3FFb96
bVuod0j+Sg5LY2xCQBromkvRSSRQRdH3ueMVlU3bBh2+Hw3TkRryvSTloptDtD2cj16WWR5Tpn2D
nx3MnzIeTsDyqni1UzoSlKKO7fbQgA/Htq5ioeMkVEXuUh5DMiyFBvjRKQ66z7LZxUvvK37m9S8i
D2NTRzCiRkFFNToswAB1bkASMijBDGpZCJueFAcPRCfkzt9KR1mzWbb714icfMXUNwYZemTbnrND
c2ClHK3phdfRKUSeY35JQTH0IDBgW+8Rayk5M1mZk5mSFo6OfExPGGh1WFB0RJwKTAYiN2Bz/9ZY
vLGkeo1S+AFu4sH6w8pxOhuquhsPKdxsUdy1Zf/XYJylzAqD5HXMfNL4QWLv5sdcvxUs3taZW2Hw
SQ0NdFZGp0AgKbKLQ7rXX1g9gPnau/01yHLd8UpYUbF1i64hOQspLdZkJezWZuyWCipUaifyUaKC
aRuKGx0lgR8sOgUfplwZGQb+BtBJeZcc1K//KTAyHcy+XBzNT8GGJgxemBrwvvBaRM5SDoiXQeGA
VW2RnmoedR9sEU58YzyxSdDhW0w2HxIv2WEm7+UNFe0nZ0N1s2wUsgC5qUJHa2s7brzLCJtPqGvh
OKsC8mx1TBLmdeECv0735c0UsBKcY9La3U7ELccsxqWl5CxKtJRjo6jYPRROy8kdfCV3IvsoFVVO
ibaMsyLarKV5FWDh0MvqUONnH4esajDAwHXNT/LPvEOvF5EzJHpmdakkwWiR4Cavf0zyKcFA0fAx
lvwguU6ivUKPcXZ/eetEysEZFEw1LdXFwFqiJ0WS72v9r2kjDIzI/f/7xsJ04/P7RqJS1i8EQhn9
l3a4Ua1T8PdzsM4h/o+069qtXFeWXyRAObwqLK3oPA77RZionKisr79FzznbMq0R7/EAfjOgWk02
m02yu4oJHlouV+AthwkzCALqMEeFu7s9SJtRF0awiVUUB4FswIhifCq0g4QiUnl43MZYTYKXI8UE
CClvxkarsIZoEwJapr2mhwBW59L7mqK2m1P4xEHc3CVhFhMYqpZkZTdg4JTaJWcL22QpgNR1dqxf
oHzhZHLb+yTQmBjRikHcRjIGkYpAF26NPIBmHr+LVnmFuJtuDTAmREj5GEO2AmB54bXxdc3dJDd3
LAAwsWHWKjLgj86WILkliuZqJ/WV23byaOmI5fJYPXgWMdFhTjSpjlQEo3bwTfnc8E4Pm0EVBjGB
oO7rIkwtOMNI9kpxQBelLal20P7gOB1dK38M3qAaYgKCDtkpLQ4xcJNmE1yp0aOlfqatIuWOXHgv
eXQattCY2ADtadxKVkDDBexd1It2R0ovLshNkzW+0vFaelaaM9/FotdFsLh+MNqGREOKRVxWTig8
x8UhM7+KcAyi22Z8UgbZKQ1OCF87vywCB3vlMZBxzJQCNsr6lTZ69XAYir0s+T3aznrD+X/IDnDi
4Wt6tbBy0CNRkBT4YklsWbMDUDWGHu6XiTPdUPJJYsfP/LnkRcjX99QFbF4Kap1PMDQq7W6yTTxz
jHvlarpWr8lXEYLNf5Vtw1eZKNLKIM0nNBMucNsyqz/DUXF73eGsCM7K/tANrqtDr3VAMWsU39DC
Uetqquxmp36fUNQBR3Kzv8Vkook56WY90GPg4MQQFt53vuCJh7NqT7vZw0Fwxzsm8VyGCS84xmvl
JGLuqnQXYC1Yx5pXlsCJYKxUUJUKBtFzQIyUpCWws/E8ii89L6RwLGGJ0rKqjmaD7mORcVcOD412
V8q8ol7eZikzGUdtzKYw0hS3DLsHqavsrK79VsBTOnSQhnq+xJEUOM1cY3lD9EDu91mS7jiOyRtQ
JiNJM7T6CiJ+RHTuPPIQOelt6Jk/vucH4xc9CHa4wuI9xPEw6WJZrHGl0PNQkOg21xouKS8lBMwl
1Hs0vKyRB8SkI1lR1pAFhXGTkSAm72IZEp1mYkf932XAMv0hC4vk0eriiN5FCG3kyZbTgxdgGnmS
bKvFJItdQGYSksgs22g0MHCyTwNjsmsSt0Cp4H+KFK1zCEq7snS3fYQ3ikwcicR6JjoB6lR/62Rf
7B4a9S5JOTebvCXHBI/SEsqkEYCiDTV28Pw6wftiWOa8qMhJiFnS8rQK9L79/XiAY6UbHitPfabE
w8WnmjoW06UwiUk/Sagvog/olXDJmnOS8tJtujg3Mh+FiSBqnypojYHb4Yb7O60IyC+T5tQurRNs
/yl8XmMpnektPCZYmFqYSRPNfAZIlA/l11byze4a5zJbKJ0q2G/7HccjFCZM4N2qDUUDq7dKzlax
D+ebJPnEU8tyhpgAEQ9GocX0wqZM7of4OHZfm5bjcJydX2FCQ5HFBYhs6epJj1q5T0zOulnPfg3o
osnqCqdnYWSgJp1a3PyQ5BL02nFq6xdNB2+8Yd4YreVtT8ofErQ3PMbn0qYRyznHrGSQOnaF5waH
IsELdiOxJzfb858f/nCR94bIeJ0KldkwiYA4Zk6IS8Mfr1eHoMlviR0JKH4BHwJXwHTd+d5AGecb
9Zr0Y4thNXDXIPyI8uMofOcM5fox6Q2D8T4NkitTU8CwsDXdQvkyKCoElCZbnE5GcxMbRzk45+SS
53dKdM/BpoPGLmWwK4MTHVq6GtSB3+9YQjLpSS1qIa4qY92mdaupM/vid+zEnriH/iJnMa/O4hKQ
8ZtEjNsaVAihG1v9aIMYaXJQvjI4coRmt0ruYruecLcTDGNBEyLLSUNZP+iNMtiynjZ7KVFjvw1l
bga0NgvLH8a4l2RJ5WgS/LDWFR2QkXR+fJl90w5sKbUFl9dDthYPTB1cjXjchco1yzgYCFGoq4Ie
uqKu7xMyelnLuwxe810TYpCaKVsW+GaZrdQKcJ+ZTYDQrIuoO615H/FKTFfDwAKDbZfQCJHLJgPG
b4XLyCl9EznPDzykIQygxzW3XI7Lrk7Um1lsx0Qep+HQFoCUK8f0VSf1ksIeE0e/lpwitKOj9WMb
kTOObMNEaRbGPFAbFeGfPr+0wZNIOFv4GgSoaEENiqsqUBoyGd2gQrlK1qbQRVOXHbeq3Uv/KDzm
yTWXW4IwCZw4mJpcmQAJ5RdSuRrhBbK1YALSONDHUXpLmW32qAlytmzuQ1e9pVnIeNLuKi+FaplX
ulQ2ivvcsep+YBwD8Rj0VUWVLYAnYRv0XdOFryUgeMZFKXBv2MV+2k1n1IA4FU8WY/W0tkRk4leN
J2QLUrgYxK+jS/udc0e7MsBWU3jRLe+xbNUtFuYxMUmtAmuYVIAZqBAvoPO842otrQbkpUHUaxZn
lrTps16jGLSfi9zUTo1QcQpLG4JfdAt4iErnM60zS0xq9wJT1JUplzo4ytTqd+mUHiSpcrYX7aqz
L4aOybfkJjfBnE09I91J817pD9vf5zoCs2QDaRYHdQBAv5uc2f2djEhX1BH4EmncWWLWrq5lwtAr
LXYnoMV3YDy9zn+2pxhHPsVrRxupgssxcHU1L0aQ2T6kPBX1lMBA1W8PqSfcQY7Tsy4DiktQTXjF
45fmmci+RVuhmPUyVB5xT0U7uKBHODr6oYb0bneITqlrQHrB5tjI8RKLSX/UurVS1JDR9Ce6Eezp
UvvWHdnTRu7AJrfJP/XTNiIPkAkfEK3Km76C51vzTZw+tvHt9vdXn2cXS4vlmh7kZC7bFgAQ4vLR
FnwM9pYv2ykEoD/TprCEorYuVrFcdfnY0yVm1RfUAUvZPfdCZWW4dFGEwgkoa9HpwYpilIpQN1E6
hKgq/ar3gjdEFu8pdiWdWEJozCPFqCVxkaUYsHZHu3RLvziBmhMNWyKyPt6V19qG9Q6NcThND80h
iGAQLd3PvfgoqAAcdpR+QUfHzOBYnIx7ZQ95h8h43Ai5HpS7w75RuEDMLCt9S+DEQh4Es01ZpTZK
dQ6IPH5KDHTUN6En8Z751m693hnCuFvYS6KsxBg6HaxJk1fsxtZun0BDj3uO0KlSVB+Eu/QbZz3x
3IPZqjJFqTSTThiNSoKNQ4ljXVUeqhV3xYV7OqLTzxzH3tnI7FrqmBVS3AGNdgNL4KaTB1vzOjfa
i3ip42yRNIBvgTE7mFFGETSBX30x3lMljmGnoyCGl8Rw1rDGbF1a3KhKqMI7Gv0Gmrl1t+NMEW/Q
mI2qmZWwn2k20SrO6/OGM71EX2ePHCF/6W6DcVydLSaNSNaEIY0WPZgk0vCnpok2wSRto/DCBHss
L0UDkinkP16HHhJ4neAUp8ymop7xTnjYxlufIgh9K5THHcQw7yM50dpI0jtsg1roE+Va4GkcUrf9
6Glv32dcIAQLfY08PXRN80nV7bkeHLPFC6m/bcYfhg2ljpYC1SaNrXgU0zBoTLq7trvk4TcrvOpm
v6j06qv6Bqd8bn3Y3uCY1WplZa4rJuAqy7eih2zgTMvruH8ctzcAZl4mve7HoKZZHyrOZ7Tqoz6p
snFHc9F/0J7Y7lzf0DfDsOTtiivJHwLRGzIzY1InxRAvx96enbOD6BXufMLFWwgiMMuHBxY2j+th
3UXeAJlF3KGBSY57AJaa4ZXpvEcZzo4EkALuU+t520/WF/G/WGymGY55AVIuDGsoXebhLARept1s
Q6zlYcsBZDPLtIC8rBDSATzIDsiwj4LzHcxAu+n0iZfrd0jMBq/MrWg2I7xQa2q7qq+zEVtk/pdD
xmzxWSC1cVthyBqhc+NEdScSedI0edvDRh16w+EtuuIWKSUxhZTMCWAM4k3SCYTApeDM5LriPNTx
IoXFbOtJCXluxFgMGppf66v0aN1Vp/FWOka4ug5Ce3zZNmx9r31zOSZU1KHWxcMEPDIm8q4lfb9H
Zz02d4WEUAOWzV1gBLdpXgYQKc05zsiJU6ziSCwEdRUlAG/js57eZCovTvEAmGjRW2k1QQCYxqnf
JCbRPW6yT9MusBObXJILl/yREy4sJlzomlDXOT3mVM8UUXlSUpQRqzexUz3mvTP6kYd0tLWlw/Y8
bocOrLv3DtpIYlZa9MLJis+qcN8LtS3onOniYTBnhCauh0ilGEYkQhlBRMOF9hBKE2f34sEwcUMv
+zLvYsCE2U0Yn0PrVpY5o7XtFzrbxdkEyhAGLfwiaQ9GcVK4tBs8APr/RbxAlVyCriwalkCCRenK
eoiWvejuaxO7O0GQ4I7HWc0bNvr/BaSuV8YgEEDGRmVrha3WqIr6DF/EIqjrbFGjKdVaLdGRKz30
93zt/ORacEAUjOsXYsu2+oT/7Lddezv26myZY23IfaXpr0ladygrchAm6DpNqUvE6zEhu2207QWs
sz2ciYqUUKenuRZsTnJXOZpc2hlx0rzhIPEmjAkVeWpZtVVgKKfwMkpfIZg3xH+3lNhCRyh65mog
IRoJ0LBTnnTZ6+X77fFau29cesRrwrHwuzRNa1MIgBEdBk/0wLMBtiif8jah6h5N5d42Hmdlvf6c
BdwwkKouaG4rC49t8TOuCO+MQ+PLn/d6/XWLXiBoJB8Nk16gDpPTgNsL4lu+dIeG6+JKc1A5xjGI
s+VDS/b9wg2pcoaJWgJXSnHTA7aE/ZDYuWD/bpQPnwt/5gTy9SRQwvObAbpSUWeZSvRAJupAnZxe
HlC67/TLeKTdXqjJ4KzeVS9/g2JzWkUKq1GXMV9l1tgaOPTRfivH7rZTrI/hAoXZmgaFzGOlAaXP
nPk5v0JNL3p36ufs0fDFM21p4QCuuuECkNmkFKMiaU/d0Pyi+1pvU8b0FISUnduch7N8/n9Ii60e
fRaQTKobQB0wVxRA0klD7u7MT5Ta0/BBGWkXF163EG/iGLcsuwoi6XRISXGdWS+q+aWPOX7Ig6D/
X6y0NGjrTKfvcmaXOZl2aklijwonQPFmigb8BciUhr2e0WGLMtEelAYMZTzv40Ewx+EhFMAQSUMg
vR0bZhvX2yCvk19QJonWCeVnQh8Jth1wDRJanjquoBUF988MZDrO4VQPUB1UtK9Z9FJMGceotblZ
AjCp8zg3RlxLANDReFRbta333Uka1c8c6Jc4zC4ILbbRiEXgJOf0kTadzCfMU+jnh+C5dabTJ1jn
9Tc8jU2Urbo1wrkHnqZOh2qKPZy3ecFhbaUuMZhopLRirSu4xkQdZOBTNjlYVJ26XY9OwspPRZtH
V7v2RqUr6GxSDUnEqzPLH5r0BunFJk3Qkwnl7PGs7JXAGV7ka1xqeQRitjZqkz5TIfwOlVla2dB2
gzIleGv+BaFSCDb3e+FRuMg7ytPEK+5bjfFLGxmX79OMBJYEG4fbwaHv+KWj3ww3jUs3LsHl0Rys
rbAlHLMAUOVf1B0d0ii8sqZrjXdG4H2fcfxRxo1gmeP7YnpKxL3Mk6inw8GmMYvfz1bACCitT6sh
S1AhNvoN6l7Mr5KqeNAgtKOx9LbDEW9y2OKXDFepdVPDGtmn7AkoFK+8IUHzmLgDA+sXtTwqD9uQ
nPFjq1+avB86pYbzDeJl7B7DnrM5rR0EluPHbLckiaI8yDB+GviZiXw/J5XdRSBA1T+xQS2BqKGL
DarRywa6qxg6cPI7VS/bVONoe6x4tjAbrRrrWDxJnrhjcByr/Qw+BlR78m7TeTPChINaLUBZaMGQ
QTkW4YVLxLC2JS0HigkAQTuBJKjAjOjBueidMD61M8+P195sFFFRaRGGpIFj8f1k6NDt6EmMkUrO
tA9m3quKrZ/rMw3cI7dVa+2osURjpl6eLLRQdECrkTgY4F3QBXv+jwg4ylt4xHOrZ7UlHuMHWVUq
IMsGnuqH+wEKKM4rx+4vynNXobhrcLb9bt0j3kaT8YjSiqM8p6NpmLOdEPBxcQ64XIsYnyBlrIek
AQJNvfJ97JmDLd4ofrRPd4rq8kZwPajqlgRiLA1K9MzOXhZFKzZZDLjpOgXDXXFV5rOtBg+CxO2m
WHfFNyzmiJGn4MkoR2ANtEsRrfoX+dC4wbW6k/efOVXjIPivXYzbd2U9ZRMNpunoNeOu5YWGPyQo
bwCMp2t5QAqhhjHRuXfRe7sjFgTVshPxcOvsmAF4KngUz3/wjTdM1tvVILD0Apj/kVTb6TeU2vRV
g5OrGLB6poasj4KXVTCbfKhqrUctasUe0a9zqPwYWlf38k16oC/kvFRodVm9QbFb+xzqBOUagFKs
h7ADozQvKV+NSwsAxs2hbqY3Js19xNvJUSC2l6eg39BuX9/YBO6dzvpMQc0eEr8i4hNbZhoncS4m
YgV+xf0kP5ADFaQJdkb1iLlC8TxvFa9nKws8JrcrLbFTZAN4NMrLHrR23DzxokfLL5G5aqC14tLR
rg/pm4lMumf0mqVkSYHV7NAnU0ommTvFvjyUbuHznt5eL/Y+JH9vBqri+22sK4oMetpAK86jS10x
vNBHvujIvQjh2MUKdw9KoFt5DCScPEZXdSS7dFB30KA8brwSuVICvKlTmaio1WY1Dj2mLrikd5Sm
C28peB6TnNaJvOjCPdvz7GMio5bHfVwXwCPfJ4d6ZuAqV8RLrqgo2l+PJhMmh7ZuZ5JiNNVL56H4
5dR+s778FjnB/SCvEH89jvzrkyoTIFMlTIWgLRO8bT9Xs+XkKNjcTgD+EBXfIJgMIB1UFNQqMMi8
yI5gSzZygav5SPcw3kv9+h4jGxryDQtVeR/oA+K8mMQW8f5Zwfvbgd7CqLhQukUxKrHTh4Lebn5G
J0F/jfkyrlEhK8/4RxINlpLLhKZwpMOxVNlDwQtMRdXjCL6zmNufsR4rdcm0VNqlAVPfL+3WUISy
KusEdMVR56hH1St9cipylH6Bp4h/00kN+BBK3vDYC9wqjIiSxcCbjjRWZjvTjZ6IZ9oSdNcCR3vg
eMzKgqOZt6gY4Of4WPNjZW0HzeA6Bi/SfzLwA6Ujx4uth/c6h4NGXZyx7h0asxN0bTQ0kgQ08ty6
5lF/NL7hfHEokJggpFiofsTN9bdt0JXT2DtMZgZ7LWxUKQBmZn1pxkPUnCfpJuH1/K45yhKG7UWf
1XLIghkwv+uW8TBT262tgkiuv4Q77psCZ97YnvRx1OQ2zkmMGifle7zPdpDLO8rPv6l+efO2koe/
s43+mMWZuUiKrJN62GZFlmfouG6VdGdMRicPoWeQabvtGVsJlO/gmEWuGGgPC5C+unJy7GVPEDll
HxwvlJmwD70OqYd4bQwW5u/ycOm15yHgVUVz/YGJ9qQaLEI66g//ZT1JHbyeUYIz+vDDq0hc26nf
DRoT+ptR1jo8DsIhnjvQZ9PAWJ2En60nHAn4uOKn7TniuQT9/8IlUrlM5NQAXGcUbjGh4Ve4EvXC
1rPeLkXe3Sdvxpi4oVuTqU50cRmWvosj+WKpydFQedLwa/vnu0FkYkWFdo60z7CqRj2x075ystJL
gtJWFScdfnXpUVQPmXCcB297NHmzx/ahi3JfGBOhs7fr8Kybemi/qU79K0dOfJ1f80o9JWrJRiT+
0I0uFSj7MCuwW16k3XjAXZVNqPx18s34Il/TzDzz+86ef+Q8pc/VudRlRVUt2ZAVNnKlhjGnOo3H
oZo7TRy4Vpd6nUY4e81qEFnAMDFLENH/YFKXsfJLY0GY1d+estVtZfF9Jki1alKPICuN3Vn6VWUP
Q3cRq4cqz+xtmPU4ssBhgpUSJMUsp8BRrjvPAKu7ApXt0fsd6HndPquregHGBK1E0bJyonNTl6FN
midduCXRhUS/+u6wbdeaF8iyAdUYNL5KH0Q8uylLZE2E/zUQ9TKhjvdSQdbl7zDYoZOIHMjUx5Mw
Q3mBetIz0Rv0mXd+X3M1+DNetxTDMEW2PUWIUTETNnmMez6ttHUn22mhrf8IIaJBuc5yet3Cm6nV
8UOiryAdlnSVrdUuLGMUICsL91Ncq7FDc28NPLvoEmFjhKxCZpV2DqOSmnHxQbTMPFcKZE5nadcf
ULza2OXztMv2xaU5zT+2Z2t1FBdozGzh1CclLQ6ALqkuQxyjPPzXNsDqkC0AGOcukVeTHjdUblpd
CcW+kc9xwrkg5UEwm3ARa3GnFfA4Et4JzX7Sob5X7f7ODGbnLSxQSDQGzOi1uzzaF+Q74T2WrcU2
WdMk6G3ImHyWczxTBrEQgjR2pf6ZjN9T6XGUn3HfxlmfqzOO8nxNlnC80mVmQqwaj7aNGcaobBwc
XcndRPjEUwx+/xsEMyFdp2VKU0SInmjUEPrHSd8L4xdT/LI9J6tRWkbTtmlKOuoD2H67OG5qQZAT
hDNUIFIqx9ifr+gdEMqIHd5b3KqXLcCYlaJpfUsgX4JxEy/WPIEfp7J1oeTMztpesDSJmR0zHjUL
jwlwAtWbytwOFcgEK9+N5Cafcs5mutbVZS7BmHkKlRyvJQNMqidHvc1xB4Man3GvP6idrUVIg4hN
nJjbiMcbSWYt5VUvRdUE2Hy+SJUrlg9DzFmuq06ua2DWkFQ8cLE9PHNugh+wx3KdLb9vzi1vra7m
rPICgEbxRSauTL1RlRWNBzt61Vm4wWHE1TEa07jVZWtJ4xKK2RCqYhiHXEeI7nf0iaTfU7UNPnv+
+qy8DRnj34TMuiiksEgFZ3If25K+m6PH7RXLmxbGu5UEslBKQUct9Of8UISc/IaeSD7snYtZYRy6
gm7X3CX4/lQk9pBdSdG1OY12Je5TAbUhP7et+UP8eRsyxpHrTomLHjoRmJnAn6HfYFw1L61nHcW9
Htq824f1wTPBk4ItQjJY1pLBqrWwD5F8lMpOFE9E+LVtzroD/Pt99jRkTHpraH2JCwDxWlGuw/4o
f6JWF+rnMuqGRGgziWxFlxhpFgjjscUFsl9K9wQk5NX9J6xYQDCH1ig0ZBLLWexqxcuoHiy0JNTe
NsTqRCwg6IJdrP28KQJLVWBFE/+M851A/tn+/rpf/QuA96L3ANi35ap/BfBoNz786i4+6PZvCt+c
Q161egp+mxSJfe8NAkgHjCrM+a1ollzXiS9CPFPyxi9pZAdOwq0JWHW1hYFM9Gy7WcksHbvc+J2A
xhwyXS5VgKCiWdYtGEbR/c0jxlyNogtIJooKRTsWXQm/KOf9NCeOKcxeZTly+jyIqAoof6gKVxmX
fvNDOFpgMiG1NBRr0kyYSTC25DBc0i8tjCzufje48y4MeSbSUV/4pTkMkmBAHxptbyF6ii1v2FE9
xs884CxWscT2RxAzaVJFhVmyT0BOUV5SX3ikaZeIN3sI5WyvBp6vMEFWmmt02IEowK11t4z9ugE1
LEc/a3tBS2w/hKokUxG3GDgx3UftTcM7oPC+zwQMLDndpAchNw1tM7oZY862Sre1DT/70AJRtqqU
FFjBYWfYguRZaI2Rip91xuta5xjymhUtPAwklMSY6RGlbW7zchfzyLc5c/0aGBffF8nQGe1A57pv
fbFO9yjix5MTj5+GF2BfQ+ICZ8aboDROsINypONSfT+8TNcjlEtKVzhEAseDeaNG/79ASwpBSbKU
Tg+xzfZimJzp532fWfeN0gfFQN13rm9DYVfwLvW4w0X9b2GAUCVlp1P/anemPx7yY+6IN93zq94b
HlQ5w8VzAmbBh0HRynILND2VvDKQvVCbd0nymVfvZRiTmExhasu8DRvgKNeJjOqjBrKD0j8TzKId
jLzqI+4gMkEglsewnWTAaXZ1No/aadz3tuIbvxI7dnnvxByXYN/FQsTMoJOwkMDDfhKrwm+jlnPr
wssb2CtlobVQFk3dTrk3b5UdVBud8AsItRVfRXG0biBz2N4J1h6/lzPGsjVPStp3ighEdC2lj7/p
0K2r6Nt4TK6CZ6qr9An+jHeITNYQl3KWN9QXNUHYmflwEGeeWCQneLPvYoNkjIlmYari5m5qd4NR
Oyj5nCpemQJnWbH3PmZvCOi7B47Q+UT1e8kvWw6V6/qFwlvCw3IwT+qgj4TGVc3WQVyVeyj7RmZX
u4ZfXfV+chQ+97q9SF9ZQmbBkschIcDsjp1Hq+6sK+0U7Synfjbt0DG/oZeXx13FW15M6ACbhpTp
GcayHyTQBb7MMe8WmOcVTLSYpnYuLA1WJYd4Xx6LZJcVdpzaAUSbacON/hRofpfi5Z73hspBZo+B
SWqGWhQC2RIfg+JbKz5EFdrZ2pAT5nnOwj6GZVOi41YPQI03uuOhcZLr8WQ58YFO23hVOcOn3k8X
vsKSNRt5Xjd6TddafD/p31TTbXEERfVRIXBi1epNxNtKYGush7mL5oJmSrV8zKyHsj0LJnFBB2WP
1j2urHiDyfFIlqi5jNFlEY8IjfoEHh6IH57m3J7v1PsB/EXqCUH6hfd0wNvRFCbvQHNRXZcxMAmY
B6JnUE5ejVC1Ed3iH0qC/nfBnyVx1tu5LTIFc0dZ8kva/ejGfp+jCg/Vtf5wMu94K4FrIJOJpCUO
jQ09pg7HwNcCG0R8HuiBH9PAzl3xJPOWBG8SmbBiTYbSDWCrduUytcNUsQMQ5XOGUd4+KyhMYGmN
oEsTAptoMTk4NHdgb23tAad9cZ85/WfYlJY7KFulGU6zqVU0d5TuRQIJExSUuyhW+C58kXfmPt7x
aLw429yHWk2rbMhAt1NQy9liAiHz8V41XzijuFK3/s4qOsqLjLiY0qErZ1hVnANfsJV9fFF8wVcc
kSs3um6QZigyqDlNlW17Cy2CNi2a9KjyQ26eq+QwpbxUbt0p3jCYBD8t0lyTMmDUg9ueKZ1m4CZP
AsqMrsrdsOfR4q35OSrxQVVryiZeb5l1lYxzmuXGSB/sRLygWnsh0t3tGeJBMEup1uY4SNsJu5j2
09S/yZ8pvEf/zJsNzDpqeoi+5wQ2CKd8gn4jpCBcE/Toroha/5TLhc6xx2SuBFtznLW0ApwetLs0
NfeVWXOGbM3RFhaxfL4TJkUMQ0CIhZ/JaDxUHbmVOfGHZwezcERByUgRzZiX4abWoPnAzXNXzyVL
O5icfcazzCwVgIhQ+C6dqbys7iq3w6v6Y+bzdgnesFGLF6HADLQqMXJ4mjKcqn7XGAcj5GWD9Cez
FzxLk+hvWGCkk2qguwQYEspRXvkCv4iFo0c2mtBQ1taq7nz/V+vHZCKCPM6TNBdAnOPzkHpZxTkq
8PyACQFBOanBSP3ZTPdjcix52tq87zPrn4R9i55DfJ8I11r8NBd32+Oz+gC4nBJm/QuiJIBWAwAo
UNaPeJYT7XZvRnYn2/VOOHS8a1COQWyJchCZVaandELmK6F6KsiXbYPWEtaFPSxnGqqUxy7PYE9f
glpnPCqqp9bomQsLvHQ/SAVv2azag6cNSzJFWZbYuvy4DFSrarBKh+KkljvR3G/bs7osod8uY3vR
RY294gMHXCOo1MFwF+IK0w8h6K7boueszNVRW6BQKxcLs5DbLNKaHpuzeBxmrzYsOzC+TNNdLVyC
hrNmVk9MKNr61yYmDIid0c3dBLTkgFxqdGPQ5u4iFKurkp0e9GfRtVI33fGuruha/BB9FrBMLIgN
s546c0DKaDbHAupzc5G7KCr3R9M4dTVvi+DNHBMaUtBvpYUFuBElXeTJlB974ce2c6xm9suRZMJD
L0oopK4xkv/NgjNUjYO5ipaOKC+8Xrb1YLEYQSZYVO08KZECk6y9fmsekS5+Me+bs+YQnzdZ6+vq
Xx9hb/5SvZ/KgFpmCe403UwhJ/XleDx76xeFdSBqeoe8pxx9warczAj35VC4fVX/AmmRHWSdvz1b
PJOYnKEdQ7NVI5hUQ39tsMpz1vKu6Dk+JzM5Q1g1VSzOmKC6mJ0og6rXDPWEat5tW7J6g7nwO/ay
L8pnhUwhcPD+/Sg7OVpN9IN6Lb5Q+l/i163N0+CmrrWxeNlrvylN26yYMXjxqF/GtndLE4okCsrw
OuuhapsbGVwxrfS/598GahchCqFakiyJKhMzLCHGlZwCAsnCPBTxg8BTjfroE++/zwSJqDaCQB8q
wemLFzG5ssLb/3mm3gMwEWKI2iKXZBgwfu9xNYsC09CDkLiTPUImR4S8SrzjdRPQMXk/Ve8hmSih
aHkzxBauosRisiVyQdG2W8X3uvmwbRsHh2VdD0MSNvUI08zyRx+e5em5TXRb6XiVhh8XFbUHlYCi
aaLzky3PMwsCoT+xxRxVL32xT+crhddzzYOgbrLYf/OwrfvBaEDPlxtnE/RyTVZ8BcEoJ9tbH7E3
S+jPWMBYYSGp0wBLJC14mhsZ9dnQvYnC7q5Vyl/bs8Mzif6WBdZUyVNpUqxATI5gHNnFwXgfWLyC
1pVj0vvZYVbQANZQJZUwdOY/s4XnL20feq3dfB8sm5LNWDe84umVTfc9IrOkVFEy9aQAIpjwH/pr
Knc13hFolqGpT9z3XLmYj6em93jMempa1CFZCUZSvkW7/0HaC1i/6VmHOhK6FrlH9O2JU9mqHWPI
pSoRYF4mnYPUbcI73M9v+wZn0jBi752jl5U2MEpgDMfRFexq16m26ernKrMpfbwB5cH9NiTPKmbz
HWbSDaMKxCDUGrCuq62dh2Fvt60S2NtQHAdRWcpSsLvqeS1gwqgcjujV6B/XbyqPllVCVZqTVXDH
kokdxgxx3iSHZajeu9VA5zOB9j+0qayL5EXHVONyEvLGkv5/sbRBFF03nUzgIaHoVGZuD5KENwFO
sFrfGv8brFS2PEcSClOsKoxiGAeXLAUJimb9rR8ywUOLZ0XPQmDQJgXwme1Tp3GpdAeakF2+jjJv
4JjIQSB5qUlVhzDflH6iEn9u8us2IJzTHA+GCRiDWso4GWB+2qwCn1jqxMR0OkPxtv18ezeBeNZ7
NxjTuq0nEzCzMPuFJR8yI79N2kS1u8DieDnHpNeTycLliIB+s6jGyIVCelNMgx1W+n0qNpyl+zHL
XIZaSOq9N2lORmUSFJg0FD6xjgruDY3mZ9Eath5fg+ldLv53Tc/3iEzGPsZyBDU3rN6OgOCizh70
fuCEPurEH/OxfxfSazK/GLtW0AYzbAHRaNJ1m2luGujfprp1ck10TPLyCa/QUQmmI1nCnQUT2kM5
DwaV9JB3D7/OFbHn4orUu7z7uQ2zGh0WMMxMCelE+tSEQ9QlktquOxXpzHmqW/W5BQQzNcEgo4xr
pBD1dwGWCMazpPDuQuhHPkzOAoSJ3mNEmjGMEYGS0haPr4XxT/ohsyXat9D6xg0vO1/fLxaI1OyF
Oxi9WAsDhJAc+twJ/l8vcLNvtGh19pCoORPvNZA3jEwi2HVtRwKo/DpKcR30L+DwrsL7bWfg2sTE
8R6coVouA8NEQ6oBppHgh2XsejDaUdkq1PCEkrcNybOKCeWjWQZprmPeCtwz5vGxgeBoox62QdYz
icVcMZG8VRQRStZwwaly6keqUxlC5NNuNdvygxNeHZ+2ATlWsWxFA/QYzUQGXh4OTh3ts+5LGz3/
HQYTIJIhkrIy+D/SrmNJbiXXfhEj6M2Wtqq62hu17oYhS+89v/6dbM1Tc1Il4o600UYRhUYmEgBh
zmH2t/i68E1ZD2P8dV/EhfoEvOr7ufGAg5U5F1EnQcZ6qwc1qOgZgk8bOssXHQmmfAgBeOgQMomX
zDNXZl2vTmmIszMeRUd1+tgWbixHB3Ol5A2xjfEdd18idVmc6xCsQq/APgfjyNXHFqEeIJWiHXbU
sjL7nR0XZbC/Y+Mw5qWIy1GEYn2hHY3adHOM0++rQhm6wTmJUJS0qahwYWwqgg1+4GvnmB3XN1wW
ikGNUojzFlKoa9YSQ1g/q96qh24pUjN+1N1w7qGa8xU7NRCRhTe6etctvlI/75/ZxbC+sXHON4hF
oyngLUVYb66S7GYsT3r8ILcfUpJcmjgvvmk7Y2h2BcgAyga3ks8YEnzhpgXD3Qowa82J7ynDpp4v
38K1BigGbgmWlscoVh0wnO8UjnIzfBmxlVTflwGFIEvcl8mlE2GsgJGhhkRFeUn0FivRpzYhYj0l
gzmQzTsSTeAr6e0ErZa7XvgkirFjUbke9ZBMzinE+rIunQSrGE7lUfMZZ1DnS6d/B+1CXhRTeaOS
kAGSJ6/gguLjmPvlE0iKkE40rhZ69YvkMRgg6qZImZyr6FVrbpSeuaPGXXMnflJ84Ktj4s6YPaNG
yNcwvUKZ5OW70yQZgx5Yw+SX1np1AZlV2CAwlkDnrb8VguWky9P+i778zn4K4UcWp8hUW8OAkFZ8
rLSvhU58F/7m6N4FcKF3iIZGyXIIGJCveN0nFRMyRdCf1thJRpSTGC4bdXLSxc9E/V0o97SGVFrX
NYFQIbGe2/yjFOZetH4KF+MgNw/qCAS/VPQUK/WNcT2ZhXm0mtmO9DUw9MauxukvT5l7hvo4mkaW
4u9ZJ+upaJRPuhV5+xdJqcw9Ql2xUFyN8MWlLrOTK54cPgB8zInDl3055IVy729NlWlSWPugwErG
P7M7Hofn2A99KShzO35guHcakZNSurH/3zz5tsLuv8qKC6Ywf8yXyen04mZMARfUiP6+etR74OJ0
uqLvvXY4RsA6H2JFx4SFQWRtlDZcnNYEfTLqgR0g4DMBUZicq87T5mBfkcuh+v0JcKF6iEy9HWOY
XFbcqUMRdOUXbF96owA6UFmjcini2PhRxaQLa6BmQqcwswdMRwp2ccD4uld7UeyKLgDf3YZavmS1
nl9zxJ8aqpxnKUptURvmHzNZP2YlaJC75TCp+sdRF49lmARZVzs1sP5aSSas5EJXmiX777I5B1OF
lT7oI2Qvb9/P5jE7GyfG3J475Hwy+609PXnn0cwDQgGsv/OiB8amGHnTZNdAxsXKfGNT50pdJedI
cjWb0rmHasb0QUr8pSe+xSjnzI+v6H3SJXEMfaTbZbHrI+gpXLbqIN5FxwHoR+4P2mcyKDB72DtH
zotIE3Cc8gVyi+/AgsYplvhy8Y3A9DHuSpXIieCt8n6kzLRpNiCsCcH5G73MOoDo0m/7b5y6Ks6T
SJ0ldfUKIamcHtR4PYZh6O6L+E1y927pnB9JjFVe2gXmMJ2UVzDWHeaD4VTnxZ1vaORdwmnx7dWs
BYGFhT6Gg9TnsZlBET+g616/dsl6XKKF0I24I41zINnYz70V4vjCQTnHUndUZOE5DkXKUVFyOGcB
2lh5FhrIEZA9vs6uJQMrBMy43nyKYq99qW8qwMdT+1dEmOHBkLDHnxs6i2RGLD8KhhkATd4zysyd
Cqq3RinIuQyxMACMw3K8pDNsK/wogwBQb4iARhi7xv6ITRKwNqO4zh1OETW9fvSnlgBZvDAi9l8+
XeP8Qy1pYrfUOLAIHcHAxLK5G/vyxzBGl5XxnGc1IF2Eo/xHn2g/HxiPXVTIqarXOkKnat6I4bde
PA4zUVWmHjHPZb0IhSUgRLN+3eLpznpor+IPKlYXSm85NAaVDVD2wPkMTHcPciTiqhpvfTWxtyCB
hTcKTNmRAja6FXsYX26pQElI5Tmu5zBRZ1VjzwxMmpHumrXpTP87gMV/GQnfaiiGahjrFqZuzR8W
9ctiUpkFi+Y7UUrnnMVsyVg/jaDFjKtSvcTTJ1vwRmd5BaDutV7YFDDmb4wDkFOmKRoAOeRD1Wop
ZWvC7lt38FZXcbHCcJSPRqB42SOFgHD5kt6FcSErGptGmFmnf+1OQvZU13d6SXwtkApx5mdOlmDI
bHim88KgdLP7bsL0wuqwNj/q8sbTH4XI/9fpF86ovgV3QS1Cp+HUnhm0relOdxo2Wgp3uiLTmMvp
4Ls0Lmol+LYdQwXaMZIO46pyMgxmsL0/8TAd/qym+C6Ms8Z1UPpIZA3xJYqdqCzseinsZrjbP8F9
o9D44QVAU9ZqyhqSen1XxF/S2c2mr/simF39+qzeFeFCVJgkwmgUeFZD50/h1WI6vfZS9beV9qVu
P+3LYva1J4upu4lUtTVE8jri0NJjf8xO7eEHrhr1lH4TsN514gNW29VzKENO70u+5ZunLgjdbrLX
m94DBmzrLAfLFcY/+nx9l8q5CwzvmDH28QWnyk9DIbt5daUb/whNSUSRy/H+XQ7nKazUSpI6gxw5
OxjZfTERRvebBt67AM5NCPqS523PrumMRdM7LNG6PXLb/BMbUaSLUoQ+/OiCoSK10NkgRlQA37if
fcO0iCMjPB/wEP/b8sRmGMSIDcAV8RsFWuSJqW1gIfKu8UtnOPzvtNIsGv48wre/Z2PpAEQcy4EN
wrV9Y1vVYQR2WEWt2FEHx33/inNdaRXzQXUKjknNjknYDEoC+/+NGm0W5lXORiFzJbYt8ykcXvc9
AnkxnEvItSnqQGWO3OSw+qJXAv1cVGx0Bhneg0ZhzZDiOM/Qyv06CBKODKlscsOo9+LH9EOWoIVb
+fU11cL9TU3w3Q44n9AIpppPzO7yc2HC8oaAhaXuNTkyngPG0UKFQabBjo/lEUharZi0SoPESgx6
oFcKsZ03V4JAfHSQmnFOop21FsSqb5rNYGWJUz/y9OP0ysa1ptvMFWuPWu8hwge/hqBYYdjJFkSG
7VnSv87G/WJ+s0pPCH1dvGkpAlTKD/JrCemYFDAVWL/02LtsGgREADPGF/4Dm5YHmUSEEMo+eTSS
Yo1TYLZCJNszTA7JyXjoY78/VUe2k1f871y1/+Wm+BWFCWRIYjHjRNXqe7ec1OwfpXkmXvjlvP3n
E/hlPcEKtX5mBhleM0NJvKKxVTBLTXZyHj3FqwNBfiRkEqkgv6CQx6OaygtkzgBRRF3whAUjDLXa
7Gs1eqypTQ/CTfIQJXVtxHHOZkzr4TSaj7VEFUoofTg30kmVkEXM06vXjEznDbAztUenObICsvKR
OD4i7ZS5DKNOhlqLWTcbqMfaYJsBqJ5AQAOrxBo3cDswyIM1bppmj5LL+ZQuC5cpnlnUfNUDy2ak
SOsHcIl45m1zBIc4pkB1b19XQiTf5tMsjPrXMkRO+oepegYis10CQnJfCOVJeFiS1hyFJmdvQLxn
XE+syBU9Z2fGziICYUgjMjgiBvCQJGXaiWIlIKdHJjqKwZQFqXElFQ+EVoTZ83gkeVjPVVpCjHLL
2M6GAFQL/aE8DG5z7APho+lRt0VJ5PIROSlBrq3jtnQNGBNP8vxCqMTywJ3oqTBz2SQ8qzarU8Mu
Kj6aAWMIKg/KKXJqYOLkf2sUXC4ydlrcLizvrV+twS5uJuQGptt8yV/yf0WSRXzp8WRxUSVhGJkd
nmEBPuZghFgqCIr0JWyvteTL/kFSz4rzIJK+zqbM5uBnJTvWVX/VhpETVjKVhSjEfXEeo6l1aQrZ
B7JwEE+a3wXqx+Wj9k93BnnudXNQKSICwgD5dp6YjYU2ss2Fsrqtho9Dcb9/bsTL5Vt3XaV2qlzC
JsrcT0VsfnevafI4j4TXo9Rg8WZj5rWcJNnE4r5UMejL0u6Ez/uK/KYR+DPsq+zmNiJyC5m2GEPE
5IiOdJYOWVCch2MbWEfqUghjUzmvEFudsRodRGHd3DYjX6kQGwtiXoMSwv5/o09qKWJbsJpCojxN
4mTLiZcv1NfQRfeDTo6lGqYk/0JH3pu1qq/hyrqnDKS3Ax5R/kG7Z4irGQWJeDkoGcBm1g3ZBHoy
90085YZZYEyS1b5/oPaMB1NzNI9tLIuHVfL3LeKizW3EcTaHtUcxWqwZeWD3kERfFY1oF5D6cBZX
mOXapiYEALnfYUyR2WwXTm7PTm2nV8vnkHhEFy1ioxBndrMSgqSphLxYuhuE46ScG6o/QZ0ZZ3RZ
PshlGi1wo8IpS4OuI/wnpQIXggSlqCIVZWfMxhS2GJ209TrSSOIbSgsue1XrYgXGOJNy3482I6fL
/cIxz8Y/yP8d7Ru2Xo/7tkbaAhd/DFMWEqnBwWGSv8BSdM8IKBVbPBbn1bO+ZT5lDJSOXCAae2Pp
UjC5OFV0LRrnYiJuitKIr5LpQjYYXQIBw4ktHrKKpvSAfpyNTQH0qsga6sVI9G7dfMUsFLFpGzJ5
yuPqr0AxtoE0i/XKQH8cvQgV/DIA82UdUPWLy5/AG8Gcn8hAiFFkzE8w+r3mBnBiboGdTtEvPflK
fyAMhf3aLwnfRhrnNJpGSUuJ2WbrzuBcyN3wLgp0lIOQwLoq5aIuSjOBiWXqhq7/wtfb1B2Q/QuF
uSjMtbLdCMsTnstPksfQnagi5OWj3IjjXkHWz/O0ZhAn3Y7ujBhsutFZOmHsyI18apCblMY9gXmo
oqFPVPaR82NsPAvyK0YbXYBekzKTi+/tXTU+EUtEa5AWQUakXEvbSh8xCf8nlrGRwIXHpQMpowjS
UEdEQcsrDoAkd7RrLOrjQxSUatRO7OXpHwvUKaIug0mLX1kox8WK1AwaTc7sip9KP31cY795nRCO
F/SvzBkgQOUzRap52bFs5LKT3iQ24yhrSTFKrNqfPLAhZdM1zzMAQXW/cI078rPn4htAhoMdOGQ6
v7DNWkDvM/oQaQfGJBnZLKsrgLvamz35XyxQ/0a9n+J4v2n1+BQ22AMfTuur7OgOW2cwHKkF4IL8
LzgBSIGc3cRzE7UGW+myUDKXgE6IPA59Y2DHqqCarfAWqNhzMYq/n+jbw9zcoGBOadxbOFHBym1z
PmnNlUVRo10MBxsZnJ+cw7RTexbf1Oh6Uh8VtMHRfM/JXOFiBryRw1ljiSbyj+tiLerCi/0VmM+P
kiO7y6En2wGUVlx+JSxjmAAek6XAZhCeYPv4WHUHf3C7O1aYMT3zHzOyyfUk4g28+YLNjZlhoZlz
jPSk/tGJXwG954cHhnMqYkPYVx/2nRllIVwGZmBetxdTyDNiTwzxLeElIVGjpI6SizW9OnaTOsJA
TPGkgDCtGtCP+t4Ppr2vytuD/SVibyyECzNg41nzRYUg9o2kYu6uvVKC4SiTKRChEd9uSJZxFcwF
xpEDd0t/TntEgutZetzX52Ige1eHbzKsMgaElRjqxNqDbrwkETHixK5257j4jkLYdL05Fbh6y7xu
+8O6PijybVd/REGGuBlKEuciZLWcpiGDJpVe29M/k3rXArGuGh1dfN4/s8sN/s2hcV5CN0StHDqI
qkEuXyO3byUHrsmuX+IPOqa32NhgTWJ/EK+W7yrorWRhz49d1bk8Wn56q7pKIOHNZm7p/NGAyUZF
Zp0bF2GAR7bOdKbifDWlV5X5nFCYPYRX4FHOs9laSk2HgUvy13L5EnefyQGWy2WgjRqcW+jmQY6n
HOY3OQzUIfGMyF5usWyKnGal/PklhWRRBvyfpmqmxGPAyqkm68kAYap+J9UfQvUAzCjCyi+9V4aa
CwmSBVow9jds7kXOJmWWBlTo2vmqKj7r1eu+bV/yOtvf5+69i7MkkVfUmQTlocxNu1C+NOGnnIrn
F7P1rRwuJDRTOlQV202bTtN3UCoiwQ3qKw2QpnLxLyDkKLU4O1CrZJZaC1mR3J/rtbdjJVCWu2T0
90/vsgW83w4XHGIxL2KLrceiq2Ony7mX7vPksC+DOjp+GFvTFHVs2BI9KCP0ExZVruW7HhQVq5N9
bQPqS5xQiR/G1rGo2JRvQ3vhBxMAPXlkFxNxbBe7+Rtr0Jjr21h12wurEFc4N2yGxE+aj3afj0/9
2K4S0Jz/AGAhs6BLud5WKBcwyrBZJ6mB/5lf26OEbUXjJjkKgX5FMzpQh8gFjByYPEPB9twX8Sl8
UYG93hP1YcIv8FPYwpqWYssklNlz1dzrq7tvdZQGv/iFUE3WGb/fgPCpDW0tfSV1uPjtsr0RzinE
hT72E1vnXE7VjeQO17HbfhDfSMQX0Z4O1ETHRaVk3TJERZd1gx/F73tDEMoc6HRmdZOY52W6iik4
CkoEd/NGWhRAWcsRtOXvxtzZpXDW+/ZPgsJGD/ZHbJ6PiLpOVYoQ0sYPpnq3UHXai95z8/vc5ffV
pBVzW+Dyi6tSuM4Q1cL0rFPlZuqsuOsPJ0AhpTrUyBPRTrWjln9LdcrVXMqi5I0uXCTA1qsZKRl0
Ua/fKJIYUR84R1r33628XnyXG3FcRADOrKHHEcSJ62283JKssMTV8MP1RSRFfabgzIz2utAK4Nhe
mwZAZrOX/ff/NrjFJ/Kbc/tlwL5vorKXIKh3wS+CGQKMFUanJJgGu/dUrLwNhy6yRROfraEzUMk9
YRr89H2Xx8OgG5AeiketfzYiZ5qIL5WLIhQR4GLY6sbaB1c4saSiEcsON5VHQT99K4eznD7tH+JF
Y9iI4MLcWqhtkgsQ0bbYtDiOVI/rcmqwEcCFNNA6NUPcAAZTexw8hNED0LGEbzlm/UoPQ+gUZhql
D/v/jd+JQiUVZQG3YknSjdbWbhRP7v6Rsef4i9ltNOJcW7aGihhLOLJePgtzZCuYZC3zg6XfhaEX
p39QRZA30jhHpxS9FMcyFGqKxym70scrM3koKahm6tg4P5dZRlMmLW6pLaYnJfwoVtbz/qlREjgn
J6gxwBg6SAAkg92gErhmwb4E6rVwfm00l6wyVObXpI+9eqs1X+rxuC+CHcOvVw9+EFmRREU1ORFL
Pq3gY0tgXVnniovq6sP1AOx2SS5dOSJu/rI+P4XxWPSZ0hlqJqQICxjMDzEfZYAOvSdS94vOWnkX
wrmYHtuGEz4R2XiFaOuTNyT/dO1TRS3aULpwbsbIElHrV4iJoms5vdPXu9kgnOXlVE0xZLQyTRUf
vJwNt2Vbm1GM+xcOjCwcu2uf49LOUARhnTJVcqjvkMvfCBuJnE0b6IeALxqk182PGfrYjztHu1nv
R4+Bn8IwLHf+uG+Cv3Go72pyNlik41hJNRwCI/SSUD/ADC771mLj4X9EwgZOnHcd+WiurMOoTRp0
NKzbXvwMXMN9fS5bxk91+CAOdodpGRvc2ojlAyW6SfPV6ZK/PDQ+WCcY98i0FVqY15OH2c3DMDn6
mRVdagYHrj39nVJc0Bv7MrHqAkrViYq5mBcNDFpz9G1fyOWn+35yzONuQh2qMd0kt9ApjYWjMX+X
4u66yVZ3kP5kaXdrA+wON5LyXLeAPg1JXfZopiBXrm90835fG+r56lygW1KjamoZZ9Z5yQ3a652d
AxXiywi0o6/pAd3gP6qNbSyb8xeFKSfh0OEhieL1LH/qrCCj+Iso4+YcBOZ71qpjDiLSa0eyfE1P
ndgiHB/7kV+D0rsdcA6hE4y5Hkpm2+J9k6a2BoptsTtEw3dw7inpZ+KeCJ14EL65LkslYw4BgyTM
z8bO8C05ha7yD9DNndJbG9YmcvalXg68P3U0uDDVIXdIUhN3pYejk6StnXbfG+Nzr78q1EjC5UTl
XRQXqvQ5KfM4hKha/Z53D0JGhHXi2f7S1TZXIxSYwxOLb1H3XGb3Zf1FWTrixCg1eO+gTqKspRBj
mi5msbT0Zf9GqPfK4+6JtSlpwsSeD4Yb8jvJZnRmGMCvYAUA/ibxBCmFOP9QKQIK2SUUSlGbLcEG
Gv3liXH+QAzDaGpTKFT1slM3hp1SFM/sJe68VINzB2MsVZYEVuy3bc/SL4Lk2KBNZxz3r4Y6Kc4h
KM0w9WGFk1LawxCdutbb/33CgnnAPeADgDr6zXH2mt92k9euE8CPZJsx1eyLIpwND7WXzfKoxytU
EaxPS3TQrduIqvQSroXH1hvqWe+yAdcujZZfDqqbrx/MRrLberFjYz7sK3RxqGUTS00uNcjB7Z4q
7F1Op+ITRvFQf3Mjz8JUZpujNYgZjNSz3D/BmNlK5bxBpuetpLJvI1Bx27J5Dtc7g4S+oy6L/f8m
TQirJssmVsfSHuMntkmYBeGhc+0OEDCFK6AIs3+WlDzOIxhpv0oRK85JVo/xZh+IqnZFdYuJx2Ry
XqERlLC2RuYVsqM2drbaUZTR1HPivEKHQuZcsXqCKQgv7VodBqUMqsHyq7UkUgXKafMfsIWuiHPe
QpvcsvVTc1I+ZM+xaJeH0dMceNQyoFIg6nuF/4wdhVpXsSTAqnTl8cemDz5pH4UAOHt+RT0vwiZ4
gjVrHNRWluBiGw3oYmy9DjRQAH2sD4LuMlyHOgD/6sd9QyT8usWlDHWpd0bbQ0WGs5CdsmDyVcD4
UjA95FFyvkOLJUO2KijHNghkh60OVkF7MILliM8YwvUShm9xLkPJSy3TmZeX9QrDMdFhDamhZEoE
5zBiJVWAWMasEXwXi3Iu8sbevxmJ8O4W5yNmcdVWdYWIDkPCrN/exYfm23yF0o2FRAXzbndZ5gxX
4mfqtiij4BzHJM2RDmJ7ZhSMFSULtACwLGQz9OL0z8a1W7z70GVBrthn4OjrpyEYDxE6hmwdkbot
ynlYXF4B2BI5G1kSrgYzsF9SP3mePo4O28Stg+yz+EDc3f5btniqFxX9vVjtoVmyWgeUPTxRnoJG
MQCUNgZ60V5NiuGVau7UYnmQ9JdUTmp7jkH4BVApK12Ifibx/Cx+PURpLSNMmPNkz3zMnNgt4Miy
pwh7mACLUYidRUp9zqtkqWRoFevTdYBrSb7myVGGrvtnTMngPIoal0LU55ARiae1OtXy9Sg/7ovY
f+SWyPmR3jBGYU3YLS4DACa+mxTOEjPw32fVlsh5EcxtyMqqQYc8+qTHp97wi+J7qDuyNjllTGKB
syPZE8d5lDHqI2Ng1zI5hj0es3/ix8JpUjsH4PR0FA891UKh9OMciSD3U7qoEIhV+Axg/nVQqtIR
ZfSvVW96Uhe7siGslONkX9R7avJuJWu0ZApRfW57zJqm/a3QqPY8xb5QRV4rfJdK9UYb0+8rVDeF
nNgLoIyGczVSDTIVa4bOVn095vdR8XeJkMUPQaeNsSoVa4KOX9TlDfiiwyYH5lxzALhVGLumZjuI
l8Zvj1iAFeomlkeW8sugO2V6GKhdYEoE5zDqrJM1K4aIPD2PM4DCsfRXftp/zUQQsN7+f5PkRw3Q
dmJm/v1rdMPgOwQvPGOi0U4f2BoAVWMnjP+tBL8Rp2p5qAwsRaiBA7fIV5l6a2X+sKTOOg5ow7zs
q7efLlhvY5YbcbWURVHFPp2b6osofzTaD/0A4sYqmBYquhEPjJ94HrRK6gxm4kXrs6n/+TCktj77
xRuwRTkRD3r/K8N6S5Q2msVRvjRTBjc8o85uyW7bfK7Dm5HCEqZskHMb5QwMoCXBAcriqStdxXg0
E3//jigRnG/o0SiPoxSa1JJui8CykGU7oeZwiN6Oxc86F6gKmNaC65kctu0FmIfryMucBszziide
TQfKQVwcDH1P5Kxfuv2dAmhMVljVUFdNDtqHAsA46yk9tM/dX+X2Fj8CXc6xYKVvnqI9CqafUV1F
4op4FBVQK69tx0ppvfZZNF7TAi42PO6bAREieBQVY6iLMWd1WoydKtWpp4Yaqd9nOm4ejBUpSgxe
V7gCdQQjH5q81McJ8SR5kBTdUjGGzpKvts8ceXiNIv2szaCBV6WnvzsrPoWYC8GoMefh1MtVb30w
QsqZsdCyky3w+ChGuoC0xISAH1+m6N08tofwFlg2juWSi2GE6+TpDmTN1JKalRTUoLph0C+dvzqR
o17RCCyEJfNoKNNUAflXgai0fw3Dw7zeGpTLvGgGqmhIKv5wsLRzhqaqkhVVGRBXJ+sxqwc76k+6
huXp230buKjJRgz7Mzb2nIFCVowAguI02EGIR0eYSlugauiUEM7QmnpqzFgC5unQ9XaUXxWpaZfU
AOPFnGCjCRdjVJC3gr0GmoT9gGWAr/3wAqBVF9mok3V+Uv2Jo9mI4+KNMGipqra4HxXkGn36KFIk
e8Sh8TamjuBhVxnKv1He5uNLNQQWReRGiWAvanP5i15USbRARIGx0tFVm1crJT5XL6ZO78fEQ+zk
kpBWFaNyHpvjLPfOpE62Vt9MEXitGmq89PK3+EYa9+EqaRY67BoUQiFTPRWedCV4xav+CNQ67GFT
tbDL2cBGHAsWm/PTCmNuKoVdUWz3bgNqktyN3dHOW9u6bo7sg4GUefFDcyOT3elGZhLKmVozv7Dc
d9/bY42pUMvJKjs7suW/MqDK6ZdT+41AzkMoAshdanaDau2056jFRCXbNE8clB3M2C1PkUulWZRd
cv7ClCe9STX4C6N1M+FrbnmTSoB1E95C4bxF2CeKkrOrqzM03/XeUcG9PJZfDQmH+aSQnB0X84bN
KXLuYg4bSQedBLxTA4LbMbkK4ZT2Xfnlmt+7DH7X26xrrUczkYVbliomp/rwY5aF6hsRyvDoO4MM
gOw1ZofXvy7Gs6wFhCaEkasssdgYud6Wuhnr0KT4vjjaa4x31R/E4+yUwFYtMMFLyLuYOmxOjvMb
pQmO1Jqxj3RD5o3TDRhuY+MVUExjERT1rZJ91lLwCrr7YqljZP+/0XKp5EZSGDOCWJ+t9ChmhI0T
z4hfwTIiRUxSdk1phCLN/JLmoLoaiI8GSgjnHlKzMFJLYA5+urIkJ84eRYW4HvYTv6SRm9vh3EEX
y4oq9xAhohk6a9dT/bnNQ7uPF+JrmNKFcwr1sA6NxLis5lKBJqmHEiKmcyrqoVJyOGcwge4MeJNQ
qPMY6yKGJGRAcvWH4ZXRH6V2cTuqrvZ139oo98CvY6ktssyOcVqJJ9YlAob/f9wD1eMg1OM3saxJ
l8KZMQcV/bnUAnn6UGT3+8oQJsHvYXXaig3aGqat11/F4Rq0prbSlbZBVQQpVTjH0GDFUOyZKnro
4aPMtuqbRnr+O104N6CZPWq5JXSZC4CMzeewtexCuM0rQg4VyfnVq0TquiHUYHYKcFr7o3IoHMuR
b/U3EjUaYffi9rGMDxVNxGA0iJW5w2szGEI+4fCWe1Oz+2NzAhnBnfDC1jDm6wm0TnRl8DdW/i6U
O01zLvO2YEh3YtCifhYeo6MVqIfc+bMk5V0QM52N97a0quiXHqiO4owB22o9qHPlTvVKxcLLJvgu
h3Ow1iyHpRXhFDtv+o5eXo6TlA5Ix566CkOQmlP/Q2dg7JR+dbnvQjmXK0Vhm0UWlCvG89o/DJRL
p36f87S6UspDzzjLswUAQkXrlRXVILk8U7MxP87L1nFVjsWMg4vWo3rKDpJdBcqDcj2BDcjuXAm1
AaDckvMnv3lm/392Ot+gXLM0rlbG3CQ9MhDawmt7W1X+A4csHyI/IeGQL7vDd5Hch9wctWoZMrb0
6LvwOGGhpkOpGuCp8lG125cF7I9+5lo1ES6JB66LXJo2T1ETyeyE9evRXbzaz93q2XyqzqHNWs2R
W5D0H5froT9vVeepHsy01cHxBJnpka1eNgEqo5k9YWY78/+MH/ndhel8m3JtpbYrGfNS/2Xozgzq
NPJMtwTSkeAb96sHsvPjfjTYfxk637ccBFWbLcaOmMrSuW4THwdM3Bsz/N8/bl3kPIpaJ0k4Mzza
eXrMupdpEYOouV2rhyx5KtZHTSBU+s1n+bt5ct4EXA+p8MYIJ94Dzis6SIfYVW0D6IOMKplsqpHy
OO+S1okQDitsBPDZgD5hsELRdecybvrIFZ72L4x6e5yb6cdR7BOWIoR5gtHA0ZPzO3ABB3VDNpn3
QwEQsP475LRNBzAvE6JyyUWfSwUKFWbiMzSJpGBt/R7/flecPiC/j9gP71gM36Y0lnhJFAkWo1d3
wnzO8g8V6APHcyYBMrn+VDfXS6YRVkopyzmXGB0jde2g7IjqRlleJ+aCbYm/NE2+cdlL4RLOCTzn
dNIDw2fupDwURwXDG3QthVKJvf1NytCWoGseWEKkVU9T71s96HBmwhyp8MM3K7tcrRelhJAYpnCW
PZSkfDD8VLZ+O3soSbkUrBaRcoHd+7/VGtSwN+QW1jGd2GiddDBuQN6MqSaq7kDqxjmSJcxWMatw
W8KhWrz4DsjTDkrXX7IWDbgejWYKPu/yNvF7uPmFJqIdYgBLwB33lh2CqNkDp5urH3PZFr0uKJze
Bn1zKnjrJ9leDgIxkEAEA4nzLUW61PrCfEtW3aTSTWuIxCOjTpRvaHZiF/eJDgnms3Ebgmmtcqwb
Ccw/YC2X3fhUUfVEwl3y/UwDg7N1yqjd0FU/muND3JquHtfOSlGsEmfHdzOnVEzrsYKgqI7vSozC
tNnyvO/6KRHcB06U6moOkATUKasaQ0woAmfu30lgf8HGY2jjPM4h47NMu9cQLOEi4f9YJNxx7HyX
qVyssR5UmDe+c93SPETJec6cqr7Xk+c1JoT9Ji4bmqnLoqZb/Fbfgg2XH/vElTd4is9G3I0b7frH
0O+fvZ13YVz8KIzKrHK2JNDGwVrepNRG0GVn/v773OUPLeDHYw2YHLGcnbXy3tDWcyhRJanLJvYu
hTMAoce6johGLTB0BGxSfEhVan6RksD03JiYogg5kKdYL/Ms+fnXzok8DJU9JGeGp91fG4qtuftG
TZ0cFy+w9tsnIkMzyQt/HtE9M115+LYvg9KKixTisAxjyOYAGiO8meP4WBsj5TuZBf36eN7vhksz
tcEsUPfAyVmyo57Y6GvmSDdRArpPGcBqVCyijo0LBmVYgmdxwbEZnaeWZ2HxpIQo5hKnxm/xTdIq
9AuYsJ2l7d0UWy9iWPt/dTH8zl5Yo9a1smczTc+aeZOIhHFRKnDPfpn7cp4KZlzlba2iqE6EZOIW
+EW9ZbQScRrx+5GGRl/jdUvvVCZVXKJcpcHU3LxKbey7ZWY30b4OXnhitbrenltbcv4NGRalFPv/
jTSVFbNMCdKG7LumxnYioaxFrVT95tP953sxuHdfl7XVAEAdwYYBojZz4yaYoWuV8Tjr40mbBx+L
BW4ldm5r5u6kRH9pepxPyEJlXWU2IaAnkt+uxanDhv6+df+m6PSuI+cTxHpcSmWBjEGzZwvAvdkB
LDbPtvSg253izCByirG2TA1EsqPbcUUG5xvUSC6aOIbYXKsDUZNsbe4DKU4dpaEiEnWN/KJfa02a
UDNUkPTIoGdnzNkM5/St3kM9A8Iu+UU/pclCcRVhl4b1SVKPzfR/pF1Xk9W60v1FrrIt2bJfHXaa
DAMMvLg4BOec/eu/Jc69bCOMdb+heKRqr2mp1d3usPqmq//uPYuDfnFnh8U8QpopvqXTKbfeqbq/
rxQyKYRIwTKxVXGwIUWaXiztXGpgypW1qMowBHsxB3bbpjbeFsMu+mF+Q+u7qZf0Cv3hY+Gnclv8
j1ibiV6b8oqTG/UoMAdH6qLPF1RKH9vM5ct+MSYmXZ/Hz2ZHsS3BZtCgTPPeBuR85GTpKZiOkw+x
O7kKmOdtb5G0q8iOUTARczk2eaDiGFP7rZkcrealU0772iBxUJZgIdqOTGrKJ5bHcnaK/FsnmyeW
ySDYgqyp6NhhhMM12nMd30yLb0gnBiX2RhzfowrNkaCBEGi0md3ZVz9Tvy+RZ2Nuek4N3750WNLd
fpAt4uPnv6MO4iCflmuZrvd4rYU5+LmpOhr7OCbo4GgbV0pPIxNSCCVIsGis5K5e074v6m2I8Z4i
dMLiVWX6n69KLJOxftJH4wfL0nyfjs+JdmSDBEKic+LU3mT3Vm9yui0zeGtWT1kk0WnZtQiGgZCg
JKMJdeCF87Hw2vgxA7lJ29xVMk/HtXdPAwSDEFbZWJISl7Ioh7R+04fHUcFOluVlyr6z6GRTGaeg
5DmJ282HRKfoRQFgVnyc2U1uZU5gS8rZsvMTbIKll7NBdGDoIT1No+aEwVc632SsOzDZEM2GPDYW
JxCUFgzVRnvpr0Y8RJQwR8ZUeFNU3iYDBjVK5SFSFH/fzMlgBKdXp8nYqR1gZuNgzIETZ6CtbJ2/
AxG8npKk5sAsKByDTzWzSwRiwUz2ubphBn45MC7pyuuZvYLkSApJ9Owt09/pxKfdqV7e/J0ogl5j
iZndgzQb2+aDtwvGWdp/kurd30EIzi1lSViONU6LTMlJU6kfx8lzMueyGJhrkPBEcWAmA+2zTtlv
fGiIf3MWmFXhNV+CO+uSX9Ci6KeG2/nKsZEvg93UNN5joFPbQpO3IBaK8H02Gl0BioZDRs4NqiKx
LPLZFGmFITzQ2LZYaNcYXWkybCemfmq67H65T2/ZZTgGiStjTZDJJPjwuuxAW9YBj6ofI/Oo9O+I
LLW4Fcfb+lUmkcNLScxOTwpgBJlfnDnnODyd6oePnHNcli3bih1/QRNK1HWwsDbRcUudZx1jBHJ8
wTN9yxdYd8fAl9EfSQ5QpPYKTE0rhwxwhvW5NA9Uyz29kvUbb7jVX2QSbJxZ1RiBTAEyF5mj2kdN
+bb/YqWnJhi4eGHIMxIgLFiseSaHCHuzUPFIR1S8VU+pHXnJg6vyb68XK2dUSqmJ0UBBqKDHTCL6
zguvj79pNrayh59m5RxV9yTO/ZT2EmuxfYZXOEFCMoDkti0Bp6HF0uxyF5u5/f1T3NQFuDuqUl1V
f0s7t2M8TsTCIU4k98w092G1jmjel0gig+E2ZOUnkoLk2MrbF57azI5NP6VB4qidZARWBiLcDqWW
WqLeBpXDhG1FPpsscfTx/d8dmHAncVWwPmaQZFSWFNnN/GQ0Su2Gg6wTUiYN///VkWlT183xAKBl
mC5kjo6GWZxKJttRJYMRfKuilItZZkPhDXaK2cCbpAicqvz/JxKwHeqqZYIbKpH0QdUVN6ONN1l1
VvLYofWH/YvZfCwrDMEN9cvcslbDedFxSBzFxh4jsF6e9kFkpyX4noK2JkFZq/BsEjvp8GVsbC+s
ZT1LEhQx1Tw3VjpnCVBKMCr19vecfiOyPaH8yH8zZdfjEnPNNAmqmnY4Lqv8lg8GmKBjR1O+TsVj
lhBn/9S2r4bYzCQ2/onTZ0psJTELoGMp674ujY0qAJFZmK2sMHTsJ4g4E5QEqaqbOgTqsIYJU9b5
sVactHe176HLeeeJrMVr+5augILXtoJlitoZISMkepdF0Immwhbcjkoej+T0xDGhmGBEPecWpyeW
19rVMYqZ5IKkhyeYTiNuej2wgKE//cv2OTjUC8HT0bhyakLZwQkm1FKTKOwqqEMczMRJgulu1izq
jVnzqtd6vSH+h6xMqKloc9WMuKE86Z81FCKCNvhYzq9g0IbmMarpxGQMmwh+hWmKmA4ND9+0ScFc
Jdqr/CJOcskdbZ/aFUWwb0TrR322EZKivT8JP5qWQyNZKL+talcMwbxF/dSNcQxJlgdYaQcDVA+0
OFTYOdc46Ad9CFtXlTjtzS/In4fHxI7QPB3pslCIxYJLqL3MI/aCBockZJII5A8q/l/ZmMhFkwVt
GFsGgNLv9lvezRGcixOikQk8XpEvS8VI4YSIJ5yUgMQT4NCa7JsukrMY02GYfEOf3eEVqdmVBmIT
xq8ayHRtiqwAYHPzRVe+VOR5Hr7u2/B99WNit6fSW1VBSFN4ynxjxrqrRC+alFBSBiI8WCXHulh1
qPEpmVhubITYKY7BBeLti8Jfym+uj6kWtQjV0OIpoOhhbJgBjxTC5FzPZ91wavqc0i+5+WWQJK82
BVpBCdFVqFhlGGh4UGH1VcGHMcUXcS/L9GzrGqMIZ4hmUOSvfr3+wRiYYXY2vlbB1UxRdUrdwTUu
oVvBektZF7jm/n58VzTBfNsspd3UWIiADYe3cOdH61l5Nx7aM2p3d6+gaLH1lWzCZfWzqgy0UPCO
9OeuODfKI5N1w29f0lUg4ZK0Ihn7OAQEVZ/m5XluDKeKJc9nM9xaiSH4CBo3sakvQeHVs+GTjnoz
RczVjC61swNrZJ1k/A727khwFnU7NBPtoRFqR//Ji/GcV7I1WTIIwVdQvo4nxPyFF2WlU1ufpQ5v
OwlzPTNxZlOdSgKicwiBIRLzMh456afBXN58J+8gkYgjzm2OBQpDSgawxf5MrA+FbNeC7JGKueVi
mLCHneLZaA8qVstjUvhgv+EUWN19Lq15y6QRLMLcNo06DLgcu6+dnn6pZa0k29mX1eXwv2AVW2lD
mbGWMsRWs6MdOKu+9Vh0TuxqlwYTDtnkyLr/JU9IHNkMrNimJMUNRVTp3pFRLbxkZNhZkpS2k1po
LxumWUbPsBmerMQUbAMjarAEKW4NkaRbDZFPVVDbqIWjd+d9ryS7MsFCBH1p1gH8nWdqd1F4N8uI
PiVWjgomIadYxDEsOL7Q7j1mIbVdKSY+++Ft9wWR3ZNgGDC5ZMxJDN2baX/GwvdiAgfbgpGi8qE2
X9Ght3YP4uAmafU8pQ2kal5CrFx3NC/qneShOC0XNfKqN9gp4ZGP+wJuNbL8Aip8+YERtmYDf8pd
7WErAkxTfD95nOEgP7aHJr3wVha5iZLcoDjYmZJpYEoOWavGcouaOKV6n8iWgshABMuhWY06Nj03
U3X1Fgt5fVLwrSC6u3+G2zCMYdWmZeuWGI0bi5W1ahmWXjeDgKSpDm0Z3RJ5Dze/it8d4RVHCMMb
K7emngFHRVJgPE6nDpuubPRHKF76mg80doUSTi5uG1KPE6CMVj825ctAg3tdIYf9g/uDH7nCCIbX
trtMK3PAjG4yOD8WTj/zNJFH/PRAsVxJItYfLP0VkF/lytKHuc6MIgBg43Fer9adbvjsnOVgzPxY
HBWZgPyc9q5MMLkdDczBqoHXXoK76bY9YoHgDbvLz7PHCZAtf/9A+c/twQl2t5pta+4xluiVy9ki
N+YUuqy6CRNbco7bZvF6jIL9LZUxJG0FsTQ99+rpibL3RhY5YBLLDEmnzrYruUIJFtg2scidpICi
qGemb0sZQYjk98VZKzWsZmtQ4ap69YTOROzI3b8SmY7/iAxXKqcHRs0a/mqTc4yJOPOsjmCIxnK/
Y3+jHOJIonIyeQQjUXWZvqQG/wAg9NFSm+dCkTUoS0USrENXRFamc4NX3P6bnVQfFpfPgkZ+5so+
miQ6LXJAWqNNWNfABVtjRR3TmMBGMmDfXzZ6eSmLy7ZmnOAOf6qbOFWVR6nWlvzbhhhzfxM29rkc
0PatGBro0ad09MNAwW6IeHg7Dki4LMH8ZV9fJM5EHLKKydSaRo/7W0ChFnxXrVMrqy394WPkKqRg
Jto6HEli4P7Ui3GIvnBmw/GleKOe2g+yjzeJpRDnqspsGhqcXYmkQQQOvcmZKgxlo7gZ97mTBdLR
Sa7eOxZQnKSqE5ZrJVg8Pf1IXozDcsLMwQM7Bkj5RRfZQ+BmbgdMHKqqu6w1AtC3eW2/OIR80exT
VR+r4LFrezdgr4sPf16bOFLVaVOh1DNiJuVkHXV/ATlA7Tn5mWe2FZAzefuaKHvm4mSVHRdo7bG4
eH5wRIYbTENJcZrcxSX+fEommXwSZynyRlIb2/UYjwaaL+n7f0lRkbi/TbAtEuwHr5mzWD91kUKy
nibGcso/UrC8JEV+2ACFbfayf4jcPe2piBBw9AON9I57ZHyK22HiFuRdPH+uU9VJ4QRMy196SUQv
cQAirySNadbnA8RSlOVUFrrfphIEiUXWBfNR20xTLK72aXOoe69p3mila+YSx7lpCC1NM7AJmWia
KTh+2ijYmMO/EEb6osZYsvcujl+l4VcMsThpRAUqxtaPPIZ1JF72QL3y9r+EEbIm922zu0ITPrUK
EqasmpBmKG5/EPM4nLjhP1voJIe3RVmHT5Gfp8eEMCDIqrKdZ2ANX5YXq3EosvaKH+Ib1rMeMI7/
P2Q3t+3FClMIC5qEaG0/ADMOfG6geKNRmzhNiEGp7r45yqJdKSB/CqvQCoNfbMauPV6X0A71BSsJ
jv3L6Gm+egrcSVZQ2nQtK/GEp5yC84XSAMoC3h7zUhxCX3+sPfMtn7Yeb6TT1jI4/gpXwrVxM9lR
hdPMCFrRYJ4O1Sm+5cPdhhsfZHCS18aEN40tLYlVLMihROFRix/G/lhokqGz7Y+v1QFyd7qSqGjz
JTZzHGAJfpsWG8OsxKm95H72dKw9Cj1ZQ6cUUDAhCfoAIo1n91PLLT+byGkEHrLVtqO/YBmHW7iy
tvVN23uVUByZiZKk0auUvwDUr5ZZ91JtPO47FBmEYETqQQX/KU/iqdqJ6u+lS4Jkvy8aDj0G4W2G
36/ykdzrqb0ci8IunX0pttWNGiCfJlgfKSaQw8BKzZJnZkajSd08ry+sz0qvr2T1MZkOiBu3WNPQ
bkG7kUeP/Wc+xRS7+W3v8a+V1AvuX1dRWqmAYJMUkpugZYAKYJ+pjZoSJw8AKUkJ8q368D+Qb20m
hVZ4glUy4zJJdO7CktvRZwh4tXuCrHXiK9JqmUw1BItUkmBgpQbRcKbf88a6rQbi7+uFDEIwQ4wk
lTFwacIKfU/p91I2oyXVB8EIGcqUY4EBEPS78DOfa+NfP4ZffNcP3K7KPhG2Ff2nH/5t5dbS5uWk
Q/0UxcidoDTeLAX2MxSyAX8Jjjio0yhtEtgZ7max6kctK/xMby9dKNuays//t3D2qm3iXI4V2dGg
cRVgjXE/BSDoKMghaD6W/AOoJ5JuIZlQgi1qh2WxW26/67n2M6Z5Vm2+TRNdFixJ3pDYClsoes96
7tlBNsKrwOET9tUQtz73b+V9txIVF2d00mRWdY1CI2z9NlNu7UHyhGRXxA915WW7ESvKdYbfVxPN
N9NTrt/2yWOVdJ4q42+ViSIYBF0b1bpPEH+RyiqfaJQtN0tcP++bBNmLFVuSak0t2RLjdn4kiTl3
j+XVXoBAiPz48JWZcJlUooWY7KooeeBlm/opKPXPQZ5KPnVlEEJgkhdFFS8WIDJyG9rwDjKN3vxE
+/lO0Q39qxJMhbkkXQsAy15uB2ycsZvIZzEaPI3GN8aXtJnBspqcQe12StvoNo/IY62nXlN05yWc
nhY1Pu9f477IulgksSobW+RMqCVpR6crvgaycRSZyIKxKPs0rFFWRQSrfCpqL29rp1rQyC6JvyRf
cbrYn9QY80Riro76MTcdro7NaTnm5zhx5O5DisaPdfWaZ3W2DVIAjR6TxwJLY407nmpF/daVZdr3
rS2YW36FanLdHEgDnUnsBUzn6rGysqO2SJvXNtM81s/Yj4g+PpvMojX4Vxv4nrHy1E/RdpN9SGaf
D4nkB/u8JJJwc1s3rpDCkx56xBQB776oQO+UkPe5/SbWI3co3X0l/8Nn9xVIeNjhQLssrpA+Tt9n
zwrfYX5vI960HjifQ+T3N5UnQdz2XT8RxcYSM2qzsrAgGj0Ot6ZbH20XK37YkQ/3WLLuLMk5io0l
02KjhUCDNjYdbMoYz45lj2c7sEynM8lfHiYV8gmTmQadzav8+jEzfDCcHWy/zNwZEzH4eLsvPeWs
vpEcJ7+g3wOc63EK7w02qhtmfAqjWpO/Ke4yt/RbfznwiRywGR4Uny34ZtUPQ+uop9cFi1dw4QWi
o8GiLU/wkkT/rJbBIc/T3kmZbBbnx7qnPSn5Pa+sSoO2XsMcuVW5S2LHHm+GW05PHR2wiZh5Ldru
vi+++oPqQVaC3fYDVxmF10/Lpo81Xs5J8+R2QVdFnsuWXW3xlSL5dcUQnrtlze0UKrBkvVvc5p/j
0NFuIi/FlmUN++qxPxzp6/ZGuphGYtio8PhNDOTrJddXUmP2jfqJ190k2BKIHZmaj/1l0mG7bYv9
U06xYcTqyH/aYLR4/KKO9KIvw0c9kanlH/JsVxwh52DZpC2VCYKB6aT78UWrPwYHzCOU2H1RHGfZ
/INER8TmkEwtejWcoZ5ztnyNQvrFzDSJR9iOkq8iibbFjpckZRApmB5sxcsj5iIcWurbKeokUDJp
BJMS1s2w9Ca0MYzuhvk0yj5pZb8vWA2DtAma9bnfrq2zBabOEJ9/+2ZRpmiCvahNRSUFd9mksg9Z
Hb8LFe1tmamS2GrbvWALkqVrKvttl2dg5+GQJAnSqcZLE95U7Q3LA6cuJKGoDEaQJhuiCLs0ATNE
n8fR10q/M7CLvZHlO7dP7SqOYOqiJNONJY/RuvDUvp/91o0xId3cUGfwNRDi8iXRslZ9GaRg+bqF
qYpeATII3ybaMxjXGqSe9pVBdnyCmeuNNk3CDOUf2760qhuBjyFHKUhyehJJxL6MhmTYd00gCZk+
EHJO6yfWyTL62y/n5wX9CL5XblAZlw41JmAop+lHjfNgPTan7Lv1QL6jLxcJYk2ien/4mL1C6r96
3kyhcWkZqAeqR6ycOGSH3O1Hh7k91EE99TfTx/3L+oPtvgIKhm7MS7RyhZAR3/9uvjh8mCx21UO2
ONzBv2K3IFzvFU4wdpVSa4GhAK5vD3r7cUr/2ZdnUy3AZmFSjFGZukjLVuRh3S4t3m5ePAZYlpd9
D6nsjvgd/BYdrTAEGTKMoKQRA0bzMnjgWMfGjuom+byA6Ra00od9gbYvaIXGJV4pYawqbNEnoLUo
mmke77sMDv2Bk1gnd68riazQBNsHqoEg4ru6vCC5MGfx6qf8CBJI6o8exqKeUmlLmuzCBCNYF8OQ
IDmJBpDkZOEwh5tSVsaVQQhGT226scVKUEAofkITZynB265J+tC2P+1WJyeYvSZf9HIsgZJmoDYv
DiglnQN0DGD57XhbXfA9rji5xAhuRilXTLGeNGRFWMQ1Do9Y5qEvfJjb/JtqgYy4bTyJHm4awxWW
EOS1UZCGg8ov6r1+mb78KDli/5f2qX7B5869nMtuWziKze6agbcsfkwmZWb+p7d6iA9zazs2NuxZ
8dECZ7D9/VXSXcEEuzuC12WqU9hdW3NKLHBrj8FHy+PJlOw+/AhijKPM1G9pJVE1tOtoqqkRsaJa
0BmVhpEnvMredtqcnmaWhV45TZKbkwEJ6j8iQ57HLYAiAorKuvfT2fD6WpZX5votWsW1PIL+DxMz
WBCiCzOhX4wGXOPgxjaMO71sj3Z1E6up24SSNCn/y3cgRfXPE1oXUWLgO8A8RJrpLPbBLiYnCGw3
NHOnKd7ta8mWRq5EFGkIgw67JesQkfTcmF7QZU5rR45SB17bntRc4mZkYIJGTlpaLn0B4VKs6+rV
T2rWY7yg52RaJlOcfckkOiJWQZNkTGqFF6YD9jYNnTj+lE3uPsSmI1ufnuA2K0LDqpmhID3CCjDN
UHSoLaGzGI4Knly5Z9kyWGs8LvPKcTKzo1WkcoWMP+c6mkxkscxmM+gaQXCWmWaDkjvGy1r0yKmC
d3l0UZrbkj4pwa2tPy3pt7GUqLzsorjWrIVSMRpNVUDWQ9I4cTL5ilpQN++D0/518b99720JVqNU
MSeooBnea0E50zWXqiIHNp2M6tM+jlQtBLuRdEo8JQPXc6crnfjE8+XjC3oI3dxTPEuihZLzE+ug
oWl3S0eBFuLbwWnxuVrX3QHsEJLXKzk+sRCqWNYUMBM4tRofLEVz9JocM84BMBtBLHm9m18NK0W0
BVvRVkGf5GBT9ub8WIHCqXSHm+BW7cEOpB/G5+ooy2VJ3pZYEVUGJHqNFIBYsXWvN+OzbSf+vmJI
7J9YB8UXeBPqNiDsAVti7NDtqDsPlR/o34ls0ESGJZgKnQZamBn8tiocXfCsFReljd2UeNb8mtGZ
9V0JRmPWJztn/AWT6s5Es7r23MzH/aOTKblgJOIuROZPhTiUmKeCNmCICb5NxiSJPmVKIJiIOC6K
khAY2LHX3SZtnUr/S0EE22CMxVgWDQQJ4vwcJfl9PRJP1+1XwRi6aiGrZDNx2rJObBL0NbwfLSIn
19/29d2gvNm/kz/YuSuIcO+dpnYz4TXd+WnG0DU29k43qeKomUsPzTE76hKyic0sN1GvgIIWqDl6
25QYgHFz4DUK6xLftO5wCk5l75LIHdFW9z9UJLe14goraEVG7GJhOfQbzNfZGdtZ3OItSG4/TjOS
GHw7l1I5MoXftrZXTEFPUN+2kiqAqCF2teb5P0pQO3V+aHvJR55ENjGhPgzllFHe3hKTY6vfLtIW
d26of/e6PwURV2Y2Y0qNmnfvdS9ag4769hgf7U+B7SgX/X8oH28biiuc4DfGRZvsboQ8utU+JYty
U8fUUS1ZSVdyPYaQYwo0vTFUXjmeqerMyvscVdYxOjaNJJbgqrV3evz6VsGRPesFkjNQPTPJc3ds
3oH770YFm7dJzBsjB2VjEJ/2n7VMIwTP0Yw2q7MOkLT8GrNzvxz2f192Q4LViCpQ4qcNfr/Ov2vx
YQQVV1u9Kqa8aoFgKLRw6Tq7xPVkunIwR+rU2YIptNDZF4U/wr3bEQwDyHrTceKtCpgYPeeX/Iht
j/fdUbZ1lv+1ezCCLSgs0qcW73SjoEXUWker7lp7BnMDGiAVSTS5ffuWSalqELTTiIoNUgij7uCf
OiVH3/Dkp00mUYDNDg+iXjEEpdZYqjdlBozRxaI87NXiE9+8sDafZHu1tpXtCiUoc2SV3bK0cOh6
jQ3LpDcfimW4FLbq72uC7NgEpcbeJ6UxuUhl+Wjnj+Pi7f/+H+LhqyCCRpttRMbMgiDY94J+veUG
WfTeQYLA5aVd5vUy3ZadnKDb+Vw0fYAamIflyo8mFk2Fs/4tygqJMvCD+V23r3IJuq0mjIJoFDCg
YTvQVPf6RD+b3YdkkTZXbHuin1Di7FqqDckwEEB1h8HjPTihb9xrR/uYHxSPSPyq5PjEybUGfIxW
xlMDRrOc0fvjpKFxm9a2JGD9Qwx2FUrwd/VglpY5QfGwV6Q5o9ThgsajcwpHc4PSkZfbtm3RFU+w
D7EVRUOHpfLe1NbYO/auDiJXNRKHDq5mf91XetkZCnaiiokSqTUuDIsZHqypcpllHlVdWuyX4fD/
XznZLsqqts1/2COWuVHEZ/8w6xLcZihhYt3r/Q8ePf3NK6TTeISOP9mkYuoNfcWJwmfzvW551AKP
LHdt7e9DbD6uFYSgHJq6sDDvoYR2ZDmd7gcd1gpohVPXb/eBNs3fCkjQikadWlvhiamqjz+kQf6Y
W6/poiErCEEZktjAnqsaxxWxd+X0NLGXfRE2lWD1+4ISTFkAZi6dG1hs4+yaYxXrTl6e90Fk5yS4
id4gfRFxkBFRfWcfFuwy/jsEwU9kicaWucQxJSEWx8cfFNleUdk5CX7BNLSAsynCo6Y1ELT6Rp0C
aFc6SiSRKa/gGSwSL2bKU+F5a97FeQ96W9Op4SV0S7bbSCKTmEKLQ6b2IX+KifW5qj7q1h04TZzX
XIxhgLJO1agltkrNda5FzYBYMZ2Mh6zFOtFQtvCHH/1vvlT7CSF+y41LOHZViJ4VDc89S9607UPS
nscEWUHza57//zdv2CCs+69A4oddjC1XuRlCoMgcn021/BTHsjGFbRW4Qgj2q9eSKBk4M97Q14e2
vq+MO22sPGX456/uRvyaq0x0XBE+eFuHTyE7RZm///vb+nWVQ7BdZhK0hmri9xW19KI2dEYWO4ps
o9C2cbFsQ7MZdmr8aIFcuTGlbII05bwhIzhGjea5qzSJHNvRhnaFEB5/j+nCgfJJa2RlwzdoEHU4
q1vXHLQLxguPst4emUSCCchLFNLrCnD6MmGu9h+1/viKi8FAnsVsaqMmyy9udWRTDD4exrMFDdac
hqqfx5YzpxJDtnn7KxDB6LMcvK/o64B1Ic23vF9SZwm1T6aOrNG+NJsFe7JCEoy/NURDQ/nEgfpU
jh554QvCeYfrSH3taQLxnjw5tnlFOnYF2JZtWtC6X08wiLtJ62f0CGTWu7R8TqXd3jx0+M2oEZST
0f1CDVXcgTHlU7KA1ha8TM7gcf6i8BNvaw0eCHihlfPymrjdgANjpsUMXWQXbcOpbkfsm/OmIHMK
+zCDgS8xJRqxnchcoQgqgdZ8jaIrGDurR4+1F332jRcbIaftKqZnFg+hjt6U3CtcGTnJ5nWtgAUN
qWlIF7MB8GhWLsX2iEU2frqp7SsEwUSMcUH6XIEVsiimnEM3yAd37k4STd/UihWKYBlsgpHdjhN1
NC90dpUHTi8Zu6Rym+98Wlxeet10RUiqabZJkFcSh3mMqNJTxmCKemU4jqhDVTBJFGX5yDzsy7Z5
gCskwektTdssfQIkOx4ZJkJxT/VkOqHRSbRQJhI/45Xxq+0Evfag9ve6NvLVCQToqc+yS1wf9wXa
1LmVQPz/VziWaQbzrP/AGZ3aQHtrJglFtg3fCkKw4zTTsBKbs3OZ77qX4K7+PB6Dc/RP1zg9caNT
dQzc+c2+VJvXBCJl7jZ0i4kzPXbS9zPNMMEd0twl/SPpKm+S0fxvO9wVivCa0qpF3grzLt500DCQ
kT8FXnXKb6NTfmCPsr3S22ZphSa8KtXOLfCDAK1F1d+vzjoa+gMPK1nsyeGEV7zWYXvG1/2T3L49
i+rEoMzSdVWAHYd+nI1eQ37zE3tQfeRLjoqvnpcLSEF5JSnwZdWVzcu7IoqttqnRZvlSAFEj30os
erSx8bYIZTNYMsHEbltaaTZNYyRL6NMCklXjZrkxRye4bfz5gEnOp7RwQlnv/earXokmmI+6yzsz
XIBZqMa9osSH2KqfCAhd1bKWZNm3k5IrLMGCdAFRM9UGVutHz8aBs6SbXnaT3yrIqYVe/s/fKcqP
815ZEuRL2phO/NoeFKwDwJoIdJefhgZ82Ryx/ac6yrorNo3XSkTBsoy5kod2x/Nd+u2c+oUq6cjm
uv1beLP6fX6dK5FGNkToLsfvd7PpDsMRhP19+THq7wf1SW3uovLd/hnK5BECgFwHRahCcYRogrmM
c3NKYlnvhuxxCTbLXuZ8SBVALE3z3h6m2AmnCCt28tf4ldXRCWYDUXWvpC1wisi3yH39qg/c6++L
+WLaNTQzOvx+aNzEhmNWz/tXIXs+YuxsYgmwSUfcfXTWvoSojJqPCG1nJz4jeEdW31wcCaLk9kV+
syaNFTA/QyTz0/CiuuEJL+iA3vgMhezJ/1/2b8tsoEhxxlqLlWQApFqhfunQS3Uo3fxI7gPdxa5s
vjcvO8oyx1yLd16VSHRWMasPrQSZ41JpXbN+F1bPQ3Ri8VkNZBxXXJv3oAQDoc+pytAJwTfxdO+r
xvTtsTjl7ccyUW/65iMrrL9Te5HtTMG0JNh3caBjdmbGjW5IginJ8xW5zoxFJyVGXnmX5qVk74fC
z5OnfT2UXY9gISYbm7ZNC2eWZ+x7kAbekLJ71teu2RknnZXePpxMIsFQ5EFK5zTHO1uWyanU+6BB
HCrbhLIdql3NhbjBKExJ0yg5hApSkOCgW/6MqKny+eRTdOmd8MO+UJKnTMQP77JKDaPGNWmqlySn
7HXdPRYzmUbxwWOI3dyK2cXpyAOJ1p88TGkcss75svxo7UnuqKy1Z/ODztYwBEd1w7LFhqXE6u3S
TnB6rY+peDf2se70H4o6Fg8Ak+Pycf/0NlViBSe4XVPtM1wX4CoQjzplxE5mpDwtpfWXOPwlrNz7
VGdTpmHPu9d12FyvgdPPcphsP9tmyLcSRnhOFg07I+XRbBZRp1+OTZs5lvpYvWanHVnhCO/Ijoec
aQWEMdpT1D1q6Skc3v/VvYgpbEOvCiXl54XOfvQBO8gte7WMcmn7qULHUNFBcxz5rclB6dg8FVBt
dDQfQBd5xL6sr8sTgnLwvi+vqlyt0PhLXulAPSlDFhm4HhslmaX+YshYAbeV+SoO//8VAJJJXaWH
8HZ6mTiDcR6VT6EqISbaNDcrIYQHw5LYLJHq40xY56F77F5VVlr9vvBQxiioQeGM369yFTLczXWF
TZOvszLXkxJeSryU1Jw0XHxy7s626sQ+u+9yJ76d0a+vnpbhJBt2k92N8GZa2xzavMfdpEN3tCMU
6DkXR/GqwO56fGKsGpAO5asegoUY4UB29MenkXHfJ874xbj0z7nXn4LP+291WyWYzUBHTQxTLGCz
ZUJwrKAS2BWDw2rTKwrZMortEBkI/8UQvmbnsh3LivfVNF7vq37mJR79yAfQ9EOGCFl5/juRhA9a
DUxl/9bkGxKhCPymGbx9gG1TfZWHn+nqqYa6hU01I85MKyy3aS456pooEDihdNxfdjuCUSh1JTYG
3oCSdecguNTxYV8S2e8LBqFnyEtFLW4mo+bFLKdLHsi0mr+N30Lr1eULNqFSVCu2YojwL498fDSO
vMr0mh4xLNC1DA3lCx3Nrr/eCb6IrTKheKJhHTt69iVqq0NqyL69ts6LqjxViBZ/lYmlprbuCtw7
zmsO7/TwFAfn/fvYMjTr3xfuA9RXtCcB1yw2+OGUuKExulYnK5VvigG+O+wkNy3kPoUXMjAWKyFo
ub2UINawO4ek/isEWSHwv2D1REamZCNWFMBd/h9p17EcN89sn4hVBDO3DDOjUbIsWQ4bliNzznz6
eyB/v0VBNPvaXmmhKvY00Gg0OpwTfLK7M9o+nNr40zeOAu52y8D8HuYjFdMSthzv4LqqS9VyTTV6
bHNFc5Q88XIlIDJWr467IEe4b/Rcs+IwUyxX7j6r1dlUq0Mx+ZVEvXBet1QKgoRrBqH6BIRRCJrP
HOFxAj6Xfk6A91m4FFgcoZPYLKEbJVxYgbWLxntp+WK0rZsCXHnovT+0g5cqifNGs67EbcyY5bL0
kFXeWI0ohvzxqRSECPdLIiW1FulYN1Zfp6bm1rVBXM2vzqUgQTgwCsbBrWGBhAUI6KWke2loXSh9
TFj065tSkCMcGw3sWSMSiZabhU+TiIkXIQHn1plrHjnjWn364wqIIFG8YSSzBj40JKbso4FRznRw
s5iK2PgGvLgDBCGCWwsXNE/YcNFu8WH6+jRicoolp2gAsM3xvlqT2C7qJInYi0naofcdN48byQBn
k/w6+55iuGW60tSvZX9TySqG+m7mivB6r+46QU/BUwAoPUJ7Kt++i+FiOYXHn48R6q575b4FMYKf
CLMsaiKU2t2mO1eB5iQFlQ97XUR6IQLdjS/9dzqj8xutMJar3k+Hn7AB2ZckOqDo4XEE4uhd0Dro
gdn3FvuKvWKkUqt6mFODeyVbRY98dDPo7OHfRHBTXV1Mc9e06BnAFll97qB7w/9/MDm/SoMIiyd4
iwUIlfpgcXOfDzyIl3zryrxGHYyvXeWGf45wLAgU3EZmgKB64RdHZl2ErAblNrUz+w7QEkEWDUyT
F0MMCYl9O9o/JvluIo2OkiF4iTbHPEFnQIZcXuYGWic6d56/7G///r2HubqX2x+YyqClNiysnAun
SqXDGL8rlEOoU+Rq/EO/d3mWLLiCsWxrreLKWEnrYNzbLQBPF4UGSLv6yVET9du+YtTREXyC2had
kjewOY3dGcp0Ynpx/CcJYrlVNschmLmR5ehMw4vugc0aUUcjLEAstYZx2g4oBsGxhZ/N6WpQMR9h
UZgChAk85ZVWHiA30IhhhTCBxvocgwNsUTh71mTY3v56UcoIXmDO9WWs+KXXDGdrMBBpXVtdQHjM
15CIL4++WE3NZCDlouEFh+b4k1xHNx3Lm28n9wbgE/4p92JPu6HoYQhre7o+Vmu4NHmLBDDWkClX
pf0ttx72144IhCyRTopJja1ifNcCIoN1tg/lcf4IvEUNTOEK4DPRUhMSjuF1OlFYSMEzmGbaKkHw
JLG5KM/lETHCYAOxWT4U/ghMUiIo2o8VcBu89ETmbAJRWIW8ijmjejHOt712oyW8TfINXHiSkHSx
lOELLoJNTdv1Nkylb5zuqwVujtA33rAbjCBpKOGB2M8zL5IzVXwnxIpZrbkLytTgMa2kLresmrRD
1s9OVrBHRVHIbg1+f+/4XbEcG4C4MCxtRH7JxRNZzak5vbdQf4jOHpWxJQ6BWIetdVmyJx7tKYZT
addKQhwCwoGIRddWb9Whx83iZgDyAunyOHxXZCL9R5n9qyKrlUZKGECIdlQPHKiZKbedv/iZ35/K
xA26A3GyeeS4t0Fc65XrKPSlzGUJVsikFIxq8U1uSJEbDeXo6mx6H8zVOR/Nq3LQHTaFxKGjtozb
6kq4MTNwQYB3wgVDrVph8E6i+vE2731bZrbKoaFepVaUSq5luVks16iu5gYoqp1vIFOAK9mZGyqP
s2khK2Fc3ZU6eAUo2ZxDWJUdwuHaNC6H/mJ/vzZXzAaPOIidTVsXzxMGOKzMmGAfy3yTD/cz1Ve4
6R1W3+fneaVCI4E7Qzbx/QbkelkJS5AuFSN1gooCgtperGdNhPs4Yqms1R0MrwTtuwEypDS9kqjl
ooQIOzJPuhzZI3akbWLAgZ1MMztKEfm+3fRyq1UTDlFUh0axzNClylwOrPJEIVU5DWh1ObJtTQ0o
UrsknJtG6uMpy3FujGvLdg3g/d3WbuQplaOpHjtqh8Q/BW+pSg8lVbiSWVAsiYSHjdvlH4vBDWoA
NIEw8I+pVPnNv1pM4SaW1QyIVnjwukv1YAyVk1PR0nY6YiVBuHkLc2rsPsN2yRPSOvoTFYRt+zyn
A7Rzf//EEqsmtjAUM+KyFnGhC6q7c68aF3i7nay8PY76n8Myvly6V/0LjWnl6oIdst5xoH/9FHjy
BZ/xRI5/PmVu93Fft9fQVoJAwV0kDUtGPeKGP9aelqPEzKTrEZo688Qcu8oPcyR7aVX5dRL9mytU
BQcyqUaNxgcsrAHUPSX2LJUCMyScrSp4j2RQ50WeoF2BsHqsnCD9sL9+lADBb5RdkTKV3/ZSc5qU
24XkSiP8nyo4Cq2a2qrKoQHHpc396ACwSeCqVI5+DWsHvdN4Chan0N19vfgRfRVUPB8wsY9bBU9x
MPOHo64mTjmDwQBz09IE3JXOS+Zj3T/uy6PWUXAZamybKGlB3qC5WEfTIr6/HUX8uqtUwWGowVID
xQjfB7eo0yePAAhxssZCccuvo4ZwGIQyIhXDEJWx2fA9k1o/m97q+dv9xSIckiY0OdVhpqotP7Om
eQTYniPnV1UJvJA/7nl78g3AqNIReJmoa70MJQAmrrYhT7loeubFUXroyqMSESmK7cV6FiI4IICn
GXrDswcmyCH7Rykmdn4782o/CxC8zBMHasS1kC61488WAPljUZxqb/QwE4PMq/SASa2/2aJnoVzr
VRRWLcq81IzHxQkq5qMr15g9He+kQj7sC/rNVfgsSfBASRGw0uD5V7TLHtBFemSy33vMLQ/jqZ4J
tajN4pa5UkthelWE/I0dKuemVpwwrZ19fbZt+1kdIUSJirAzkoonQqYGXYle2M9+Mj8UNQEhRGki
OBw8NXJb4nKCJvbMKHsI64Kw7NdNvsL5EZxOFZV1aY+a5Y6uCcDD/AZ8GqfiVACoxGUux5o1qTmz
bT/3v+UDpO7LDZLquFU5/JhrhtLJDpRzjaEzZ4rGu8pe7tseTJv7+7WVWMKDCXgNtiqbDJmxlxJt
s+jbKJ94vmw5cBak+WOqu603ezzLo90gxtyXuLFzLwQKDmPALIfaGhA4KD8SVqLuRDR1bVy5LwQI
DmMqdQ2Ob4TbS2HhCuDuqm9yoxALt2HoL6RwNVdHCTyrkZwGUAP1ST/qz5MhOdPwWW6P+8tFbpDg
IFQFTUpZD3WaQ/7IUcwlf7rrzh06cJuj7VEdv5Regoso1UVTaxPiCsVwW9ZfjOH7bo5vYUDEClKG
ILiKUMlNgAJjBaviVgqcNKJSOXyjhSDoxRYJPqLRe6UxVagynrMHzrOOFqvgwI54c8C0J5Q8qTIh
pZLgMUJrAqYe4xKD922BIK+nCuKEBJHp2kxHxZQTLFoO9wpswsSzvPGjdt96nM29Ombucr9vgJRE
wUEApLKoompGlnTMHSNK3IliOicOrMhxbY5dW6cSVs0uryX7qEXvxuHfnI5IN5DWyJ9PNpbNDHv5
EFmJ4tsGFW9t5Q7XBmfypVz5hEjD4GmtQ5EuPRSYM6yBCojmVczV/nzZ/kXd+4U8wTUMBgBKqxTy
enZXWqFjxsTcOLX3gjOoY0yv2xMEmPltWbnVQBzRjevuhQKCC0jaRVqmCtvSYOa4HzKnHN7XU+GG
6VUQHf7NjgVvYHTBMjYadBmHd2n9QaVAzrfXSlMwVwBfiH64l5tvJi3uBH4hlMn7RP1kqaf937/t
mH99X0xjJCgF1lOPc9jpM+a0bww2uzrw/yhiREIPMYWRKQkLDAt6RMZbU6/Q202EblsRPXb9WRMh
AkisWQ2yAY/u6Ipzp3Bm5fGjGjrqjXxrIwUkXZTAEHi/v3y/OZzPUoWwYM46ZEoY1m9Gbt3pA2Bj
9Fn7LU/TSyAQuhMzfbmL/DLMbqbSeDtHugsIFW//V1CLy/+/8hBNXEdZpOBHyOnJ1O9yCviUG9nr
K+9ZScEjLHiFAxkH3wdwX+vp6JtmRX8a289NUlyVRa55bS1fDnlKGCell+goFsxGLjrkppJ0CZDK
72XQE+E4JULwFU1YpIgbeW6/vO3N1E2VPx5pUNA3yQCRwRRd42f45eaEyaBNwzJg8exbM/9mkpf3
dkDyLEBwQQBKWvQAdOnuqDsaB9dEPqi5lFUvBbGcfEKPD0Ugu321PksUnFIbmprRNZCYVjdx8GPp
rrT++75J74tg4pOlk5Y0DFOsGsK4PvjObMwevN0X8Zuz+z81mIhTsZQd5qskqFH61VV3wU615qEe
xpP788l+yKlu0G1be5YneKh0rC1wm+KukGXdD8cBzE4syYj4l9RK8EjAFKni2oRWjaecFw+AUJfz
G4NrBTwC9a+u8meVBM8jhYnBWA2VpCh3G9UCzKG3v0vbF9SzBMH3xGYcln0FQ9ALffRA8PQlToIv
SppPxzalymSU1QkOR1F6jFTZXBir76ruAVBH7y2biucplQSPkGpj0KgGdkjNSyfLmGsbl3V3mdnE
GdrKAq1cD57jL12P2TO8z3Vu4M2hAuMGJ7PXJk4eBbZZCnmXWjvBKeRVkGSzgrUDwTgwPBs9kbxK
barFTYDkfr9vFZSVi21SYZ3JvS1DWnMYvhrn3A9AsYwn7M+QWKa6jIij+7TSqxt2nDJDHkqIwyTu
KcqN617K/X2ViPV70nglQglDO56jp0jSRHNw5+XDca6oddu/LF5hFrdmD6zaAYpEF+Ct9eqjfjO9
Rbecw595xo1ElDQppQT/kGcZnnkJLLCYWg2tKbOJzjl7ORaKSkElU1vEf8pq/ZZBjYD/Dc2yDi1M
0t3E/ioa+eWJxGaptAoTjU0QYM83mvom1Yjvb66VwpBUVxSAxopwWkM+oNpmwwDC6TZs3DyW8fT6
884MDHE8yxAdXKywDscUrqf5YCq3gebuG/HmJqy+L7i2fsZkU6MhzC+WA9ZIoTrWqO8LHq0OykYZ
eCqkrr61mA+eFOKAUAIELxYZGKFbeCakUcKP8zRc2Wng768RX4NX0fTzGonJFlViib5kXETYO3PQ
uTWwybXTAuK2jhoKpGQJaRacCVAuylivrDAbT02Nu6LOFcccQE9tzN+iqScO/PYzzDbQS2Lo4J8w
BQsb1TaIkhCnpDsAzgHsI/UNAGFOxlX7VdWdpgY9/QCiROpO3Tw8K7GC4YVSX+d1AkW1+ILVRxAx
dVTVldvWq31biRBsj0NUtxO3vanHpBCcTIy/g3q1YLCim4FaQJU/N3VaGYoQLxZtF48hdzhlrwEF
FyTxWeQEJCUNZSP8ylg5ziaNUoON0AujAF4Ue4N5F4dvc/tzqF/sW/521nmlET99K1HLpAWNzbMl
8jGLn5AfooN+Y0XO5CoHNBW8p0aKNb5GrzZtJZGv8UoixsitOJVw2OSsriwnCPUI8wJjw1zgXDYo
SCRtPZ06NEd9ztQsr5zJDpPECWqz+ghwvuaqCY0OyAq1mb5dIsOKT6oVyO+Ddlkij6E/O3UUPRru
i9Bo8P6PBzSVSnlmIxFctm9LAPt9TdUx99Rxriy/D3T2TdF1OXRKpoCkLgIaCrils1T5aIaFlTrS
KNUnvc/niwSH9LIugabm54EUygcQOfftfWqbyfWcazO7kLIUYyljbhiHYQgmquhG7pZwlM3RNvKS
G4aCpmcQ1pxyyQmvJnfyeRlxeaP9MTkSfyoj1QVEVvyxVGGzFpnf4bzPJYqvJsXF8CRSdxH1QNoM
gVZSBLXsEWMIaCBEoGq66RPzMpyS1yTucjf4yyMNzbp9jp/VEnxTUOVI4PEGK2w+UxzFAhHB8LB/
tPiPfm3nzzIE56Rm2VSGJZSq+mO9fNCWCNnPH2X/bV/Mb2ziWY5wP/Z6ledpATlPjMjoiANd1k3m
cBAmAIr5HVlJ3LyQbVUBc4uJ4TWRa8wcpCyalI6PSHXANK3QO4vK2KEPvfnDT0NMOm9fyc39Wonk
P2nlMya9QhYnRdBq26k3Al5Pbg8tSR9IKSYYu5zFpZyh9oqmrs6bf/CBfckPj/bg/SRKytz4y7/p
JRi+nGQWG1RIjBD3WRNzh8XX+9O+kK36to1n5a8NE6wdg+5zWdgtLNF2FPDRaX7pSi5b8CL8r2Ch
f2sO+0KpHROsX0MZW48bGMmsdtaxq5vojVSYiW9a6l9dYSv1hAPADCWWi46LOltH3hIKdqs3/4Mu
io4mUXbetxKAqb60Rasuh6JosJrNdB/JH1WKc2rTb/xSRxFzYHljRYrFYBN9/1kOz0i5OXLhGC2R
J9r2Gys5Qiwjh5YRN/wYF/NNFzscbTk54J07O+D84On5At5j3yiopRPimiGXo6LXuEjlMZd/GBOx
NdTSCW5CjntQvlj4fqqUjt5e2BYObnm7oGS2r8i2df8KqcVmCqudl8juEAeay5sB47ym4VYtkQff
zhU9R7eGsEHGMPaBkUOIXdveoi6OCt7F4mCmjvlOW7zOzecDm47/ppmwRV1VszjhPrCt0Is+vKvk
B9ZQUcX2Pj0vn7BPSct0y2yhWRInrgnYp1md3aC1PUbVoLYt7lmS4NKjIu3lmL+2UvZQGHcGBfJB
GQLXdHUxYbqhlCaez8uML6XuNcGIHk/qpPKNfhVJrAxB8N818jOSskCIdZ2hiZqdLI994qUEgMu6
NnGGSLMTPLe1oJcwHyGtTM+crCm6DQ5JeuJNeNWRZK+hdBOctzImIxDLsUFLetDOJvocJLdBT9Jj
+QCAowOlHbFf4ku/rYw0lxg8hCr1h7IA8L8xXSyV7e+fIsLsTOGRr8aprZc889qFYG+rRweZhH0J
v3HfvyxbbKaYrHyp6hoixjv5zjqamGnLkdc9D3gMFGhZi0xCJ+LQiq0VRVVknclrM8n8I5J6rx4O
vTI4ufZ39/mzZoJ3aIGorE0BBNm1VwGKsPsif0t+pDFmIHk/D+APbSJCoraLW83qFHe1ZtuShLWc
8sFpxuyUWNQQ8XZ6/PkQm4Khy62SWXMAGcOBo7YhTPei9z/rgZmrP+xbB6GQSMQOMeoUzBCmpyXQ
H97KFA0ipY4In6XOsm3UPEqRP3HQFhUJpeAKN6GNcUpgvxK295TJ3XGBlnAXZotsN1kPceqtfauA
uWM6cKDF5JC6up+BQM7jhVXkZ/fXkW/8nljhNtSlCWyS3DsVQ+skoeJM09mcEm9fCrVb/P8r8wur
SKv7BlJKpTksOrvM+4laQEoT/v+VDHVAV0xlYQGNDFhkimse9PfdqUcbmbv4yilwANCA22RfMdJK
hOvRzDNZHmRI1e8HsKdmB8kHHvsEofxxCiQNQh7fj739Em7K0IzQlqfC7nmTKyfJizz0Al7xuU7g
13mMcFXUxglXpdIHY9/zknijPDLAHehkDMjtek8hwWssaLEYjAqm0eMu1vz8GkkRNI7/zPj0lwrF
yEdoJMIjtXIcyAXXqEg+GeqbqqEsgt98OwqJswqgDrLTKIOA0fCWQ3pKvPRaHzyOM5se/piBh2ev
nn2uSMPez7akGujGcEEshTnL+SHDjDlhcsQOidmQytLVTpmxQxyHQPWWU3Wa0DUeYmKBRq/6zVP+
190okrBroRLVAYajXWacfj7kc1d7QOt4b4NOk6PN2h714CVchy24DsBRh6PVYxUDZThr2nzfSoB0
0S2N6sagQk9bcBdD2k1Gwe9IPpM9X5dHyVWYk1/waUFNJkyRUkvwFUXQD7nNLdG2rgPD6bLv+kDE
FUTIZAv+AUjNuabHEGHlYOS7lYf39uArxsO+CXIfsHekBB8xjOZ/ZdbkggMWpcf+wHHJyTTSvqWD
CA6/Y3WFAG7fCDPe9SrfdR4HfJd80KK0GM/h+5NRDHpb+4MuI6ZpBgfrE/ss566abCOo8bSqL6oK
+Fz3Ejvsr9yWt1uJEFstWai19lhBxAhQHH3RnJTidqEkCA+BytamuGUNzs4Tkz1mFMLv+zpslvfW
SvBtW20LmyKraicogeHx2R0fQR7jhdda72ug1wVdDXwCK1yqjEPsjjgTWvS9FKspsmBacq+VbqR9
mKmets0nzlozvrgrzRIjC+02wOKN7ugvHodP7S5td3LtY3c031DZKVIe13klD5KKBBPLsLiL/C0P
LifHdNEQxLO/gKC7lN8SW7cVrqwVFPxd2rBhlBRsHc/Kql55tLwU0yXu6PF+t/Y0URxr3KeJrmIt
UPB5QZemS99h16IEELH62Bzr/KuuLFdJm7kZOub3FaSsX/B/SSuHY8WNpMzOlXHXWnf739+8MNb6
CK6PLUYomzHPxXqDpyCDGZ6tK45bEx9qwpcTurwaFlXjtulM7JWlX/bBN3UkdCEOlDgsGiZtHsxI
/uKWPQel7ujm1VC8I9Zry4Wv1uupNruycEUqk6IKsV7ynXlrnPVTd5JsRJMMPNzjJdleuRn/r+Xx
A7CSF8ZDlSgSFq0HMdxxuEgOuavjJfVj8GWvIfPLlD1ogseoR9tuZS6PD1nyKb7lyKevG0DP/U17
w1o1wVkMltEkagdRbC49E4iYRdU6Rkw9tLfNTtUtGRcuhg2EE5sUWs4A1gILj4o3k1I9oiPpuG8V
W1EKk59FCKe0LaUh72fElBP7DiCahvV+IvtF9LgvZtvAn8UIZ7Wc7K40eFqHDU6V1M4wOVFAlpK3
Lfx/UlQxSGm6WEryDFJUvDh/hkPSdzw4n95/VOlpf3NUsVQTlGqhxDGE1fYN6971xcX+kv3mRnrW
Rrjb23ZStIZ3DrcA8cQUWITsaAFsAdzs/AE9m07p74ukVBJObCVFTV/zuh1uBS+MknetJREdb7/x
Cs9aCac0qYO4miZu00hFLF6KTlHlYgIJFpC4DlQUsW926H966YLGpZS1kdecIt0fJcPp0RGd5c6/
rZpwkWcGgsiOazTZmTP1j2gU3RewrYUpMwOgzzpG7V9qkWSDtHQzmmbS9GyrF91yUv8uGH4WIehQ
yQyNHoD7dSfzxGqkuiIqZ71pW0zG4BTGLjRZjBnbwNYBYQIlWv0wos0+A3fd/jJtmxZTLctCx4ii
iSfSGFSW6hU/MOfeD0/qqXk/ufmF7CmO5FHFi03HuRImnE6d9Zk5RhDG4k9hkYMaJfDqKXHqYqL0
okQJx3Jq43zQO66X313paKxGjKr5HIqo7bzMBI6dfVyu4wNQJvZXdNPwVjoKZxUEM0rRMwgOms5J
Q8Ub5RtJ1gkp2xf3Soxg3xUgzTvVhph4Bv1DBfohJLoan/MkVO+oUG7bra6kCaY+F1raxCaOa+2z
D7ygJrnVid1h2h9JKDws3P013Lb7Z6MU7nBVQW5XqbmdpM157AyAR6Xy+30Z1D4Jl3g4qmMz8ybP
GKN8YegMESqROUWZuJW9Q4f6r+Ml3OFqwuwk5feR/N+DRZ+95a68KDHLF1Kg0pRRiBMFTTxGrJKx
TZ0nu7LfutNlfMVngYCYQUT3lEk8/ZZVpIpySTDWaFUB0Bd3HOwErNob7Z4zRsmnwKVyaqQ8wXfM
qdblEg+6/uOn8oKPKHyeOl9D12WNPnNv3z4oz/j0g1YKFhk4kxuei1oYQgm0ySCUAGTVnQzuGLqu
S5ijiM4a6MV/rVS1fpi1N03hzw3R10y4xKe8yEohG62/6cSDL8AmHMOkd6tlvrUMFTUayScWj7vX
V+/mZ7sXBw3KPI/Skbvf+Tj9N8lqACG198CDisEdymFQqyc4jKULQWDx5HTZkWmLk6cPf4NvCDKs
X0dZhGHNtXJcUL5Aph9sZcYpiKn2FW7Be2sm+IrB0EI9sZ9OLwN9LNqyWidD4MoLdQCh/EZsEeGa
RLRV1WzrCTAWPFnEuxJbp76uLvnskXxJJooI1URsSLmomkHTnmSxQ/ERJeqTCsYKbgzJHTXFRdi5
iLY65/N//RgpyIuHb339wR4+aii17i8gJUaIMAxpaPKRN5kYSu5atWuCPShuP7Tdj305W8DNa8MT
gVeNspyskPedTYfJK76pJy1xmtLrYBo/6ZJ70F17mS95lJMn7mGFH7uVx2g1tTUD7gKVGdA+qn1t
pDKF20GZBl/mlYyulyI95f1T0kk5dxfxWXKnO/0IaD5vvKT8BL/Ud46YIviJqkPTu8EVyiXfnr7m
AdrQwmvLLJwFqEzZ8mF/6/iJ3RMnxBhNvcyxzHWTz8sVO6XH5QxM4zPVh0t4PzHxb7RLqxTcEjEM
YFk/RkB4UIkwQoSY+J9LQx4ZbycI5etFu57YMQupiIJwSCK+wmhl5QggB17MCk/l3XQaxyOHW+Lh
S1AQkRlh2io3y5XZxbNlKBH35kHuZfFFSe3Jb2IxU1UABGLIpiF48yrLQNAzw9Qm6Tx171gBwqFM
clAgLrRrybiUqk/xdEkTcmzv1C+5YsOWPephr6P+6OZG4Fol5iEjzLZbDWHa2+v3LIZv5mr9THtI
CoWPKmr6IY8eTZUIz7erNOxZgLBBGfJ4yEzh7Zs7PdiYMR6bX5tvqxNAZYFT7zCX19DmgjDCTbUU
bJesGbbNRHhIlLWCrMGQO2CfZzdumFMmH/d9wnZcuRIhOIUZ3YmsnyqezBl95sV+4BWX/UE7oKnE
zYmYj3/slQdaCROsMMqysY1n6DOHzacZvEryaB7NOnSmeLmWgVyTVArRD7lpgM8ixbx/BaPXIgwq
uWbd3/RZd2BqelCt4m/eiCsxggFKttoB7glieuMgJeeY6qojLEHM/M+V3cUqt4TB/qzoX/rAI+xg
M0ReKSDED32NUeK5hQA584qr7opPJwVXqeYHtz8bVRXqqt10sCuJXOXVmc1RO0ukAUvWhZ525i+a
4ZKZgOAFWuRftZKwlTBuJmthSgwowgzqxco5qRVHK6kAbLO3Yy1CCB1CK+4DVS6xgmh0vOIg/vWx
O7WFC9bv0fv/NZRQ1i1EEF1k51paQi2rvFSVWy08KhRd9vbVsVo6wUM0MRrlZcza8dzOUxL7YPq8
AlR6kU9N8lJmLjqIJKhM1eayrOHUMuNNsVCPQWLJRJLfJFBLZBixZNrwLjAemeQb1G1OOVVd8Aa6
LCtG3EONn48ZcEh6sIRDeZGhsvlXVYzn/dGFqyk2F8APyBAWNXdz+aBRgFbUggmeobHmksULFiyU
0KfcA5xYHh7LNCTuBnLRBH8wsMbOywgV1NYvPzMAKcTHCoQfPi/e06Nb1HHVBY8QNk3aKiHEpfFF
AdqzxAt4MhY5iPvhsXmqOVINUvw07lx/uuAhWNLlfcp3SpInID0fWmvy4/rUBJ8mCuWMf2pPlOAY
JqWsdYNB1BJWnWPl3SFZKr8r9NRJdCKGIA6tLjiIWTUnSzUgS1aUazvVgNeof9i/nigRgl+QGZOD
SuIi6tSJmi8zWXgk9sYQuqOszs4VNBMhAr8OT7pXXYWn9IxqNwf59TWkinjkH/lUXo9QTJxEmmPT
7jEIgLhBuVPtN7N+3F84wg7EISTWtGkF5ih4IqSty/x9Vn9JQZhsUE6IWj7BSWQJM+SFOwnVnJ3C
uGinQ2981cdPMpWAoFaM/391kysZxgWjBRtldG8j68agCo7U9wW/oJpJPs8Kvt/1QOG+0QLCzxHu
1BCcQGwHjabzu0GXrsvkRpqv0Ynl7O86JUM4/Qn6GbpJg4y0PWjJFwMs8/nFv4kQDr1ej8A/rvg2
WPeGdKpBxhvFX/9NhnDq2yjSfsakjeK17S0znCEmdoPYbfF9arBJm0befWdJV0v5PqTi9u2H4/Pt
LI4S1VkS9qyGgDoCAZ3TP/K2lvmN1rnDuXtEXv0ErDRyLouvzI77F6eLQnTign4Yu6Pk8Wkev6iT
7GWyejsa9Rs5tp18iK6C8W+QxVYRsDhiZIx9N0sqpOb9u1i6aTG3mdn3rfJ53ywInybCt2a9bRhB
gEDb1Ea3n47xeB9UdzLVV0McIlN0BFUfVroFbWxcmpHmdsNXlRorosxPcAYjNEjyFDJmVvphab1F
+yKVyOeud88WBGcgg35GNfk7q4WJf0DO1gvP8kUWuWPo87795Pw3fftrOxB8w8DkLEo12HzcfknZ
VR57+wZAHirBMQQA8wrTp2a+d8XV6AObFG8tBPIPhuoDcNt9ar/sD/tSCXsQh7KaalIYkAywV/K5
Amhn/sb+C9Zpe7Vw4lRWj7R6A6hgTPqbF13rRRjmbhdqepewOXEWS69zO8oLCFHqr1J+oyT/uE5C
KNAjlRDXPJPQBZMvAwTXGN+nkru/GdsFWAWjs4YGgi9d7AuaqiXsGO/fW26zK07ZAmN2pjv1yJtv
4wM1CsVN9vUhehYnHFSjBQ6txh/aev5xML8t3edsOhflm8W8t0KqzXd7h56FCSd2YF20aDnXTWud
EDdrYBF7tDmQx1bLJxzRLNCRc+SdliZOzAcOgr2ctIswRtW8PdT2E8E1Hyj7qzbZlVzx5KaFDeAf
dLAGbD6rjeIHGfsqs+UfzUPsPbAVK8knfu12XnyjuIDMOCYYSNaeKCG643gaq+O+RXIL2LEQsQMh
HfvFAJgmjhV4WctHyXKSJvW7sCKcH2EcT8/oVfyb2tZQqSrkSNVDZGMi5fRvegjHdyomXYl5174e
gkuFvWVd7ljqj/wvCNzh634ZudhiwCFo7ChDHdFsThwUXf0exHf7qlBLJdzgQY4GX0njxlYlTs8e
zdHfF0DtueAVdCuZ25znkhKgfHSgeGP3RvGxGYhUKaWH4A8WORosUGWgAak/jux+/gvCzhdbITiD
WenTstCx5RmmCmTrx2RcNhRE/Ua+hZcwdMXUmIpEgCkIMa1kSFk6YrTuR4on4oUJDp0Q5OIeCELB
o7O8ky///HENkYrCNFS8TJC0CM4mq2I86gEg5ipD7hRa4MUsoxzN673hMgAKa8mAGUNzJ9zC+jhO
GWBMIw08M2P4RbWzL20z+JlSPEzy+LZjiBzt8Hu3ZJd1XRyHrjsDjeuNIYF5oJUe9q2R+imCNdqL
EvZAUGFuLoODJNAuGvTM7ovY4LGDuqgi6qpt2ygNCerqAMxjdgd17VDRC0+3lypzjDmwv87JXKB4
CYrlH/YSh4mTtnn1Lk11nfl21mkkhx8X9dLhmrJtyZpigLXUUHXBURk68hrZMsvAUUG3OEdmjlz0
wgDTxVEnHgYisi1J/LuNdLiJuQET1TgLXfevO/r7AIyjWi8DCGD0OVwR8M0HTEQrGIjoKcLMDR2B
os1UzTYtjb3qGx6NPigwQiy7yZi6wI+RrMHVLCJbsJF5hUorKYLhaHMvhXUMKdMBXLpeBE5Wn+NQ
oGZxqL80VK2MlCf4s0pXQzXm8rRjd1GjJ9rR3vBurAbv4erYUSR7m4sI7DtZV1QN5QPBUKowCjJp
7mSkKm4sUHcF5yHziXPx+uxhCVcy+P/XbqCXep0VkFEUtwDp9DnfC/tURS7oeJirYpo49qh0MiWT
672S2VejyZqolTEBmzqh+q1XKK146eDlEXt52gXDwFKCX7THaeddjpqb+g3a/d2fTY5G6VFB9uuN
4uJ0C6ymvNJuCQqVy5KBnFhmLi5WLUe6MjbvosA0mSNJQUO1RnMre6WcbsAsQNOuGKJZ2KFhDCnI
aF27KC4NdPsM6KSMmBOyyRmHb4SB8OttT5pgIGULMsFuWNhTO0nqq7LTVCin5cByy11kZCZfRydi
eKtVXvV/pF3XkuQ4rv0iRchS0qtsZpbrqmr/omgr772+/h5W3+lSMjnJ7Z7YiX2YiskjkCAAgsCB
7oiK0DhHDku7E5ZZWq0b8yo2AU97MSlXWIoOHpSdZ0/6IQ5E/CX/Akc9BPyuAtLac9XcRjUxYwVw
A9hSFK8Iit41oTiyN4Tj179o4qfSvcKxscXUygoGswPupYih8Lqvpks7UtBP/+bPE8TnYExUIcuD
tHYFwKLSV6SP6fz+uqpwTwHRNNM0iWZjYML52klZ36EYEnop6eoP8GwlzqBLztb9+YA3yLHDYQ63
koApCmN9FLfT4VNiB92FIsfCFcUE86htKgrB/85FUWcyo4EHEQl5TI76ibjjXfRGu0tTp4JVpJz5
ZuYIOXG5VmuHSv++s4tlvChoylWBWnhL0B3HcDogM2DgjLUBqn396/vFSUVgIXd4jH+hzEpmm0PK
Kcgwvyw/JUEapq72qAZ1YII8ShRz0h+8sCU7QMaWVKQZJpIBUDooD7TdAh47rA7zyxwC+JnwuoD8
XdSIZeAfdP8wCo+R480y4qi7JcYY2b5kf8Cs++sQnHwEXcPfGGxFX2e0qqRpwFBXl7YCV+imHsP0
EQSetzOGJHvGuzxAd5kg/c+PZ+FBVHRmISnAUjxkS97rUwaXkxy7I6yiL/laaJ7Ug2gR/0VLXpGY
VUzkghRrDa3sfSVAd7qnzk6LaXAWqHvkG/Ik6vDnX7gsGZcSHHJwH7M2WE9lNaHHoLAdyjYc+3gJ
BrOAU3yJnAwjjVNPfRJsI1czLVNXbXS8WmB/OD965tg0kja29ChoQXlQbghY59AVgf5Nt2ud7N30
6TripW6aMmBQmaebREF0dw4YD/mm5fKguLkcH7tODzfTPiTDKjrjlzblHIc5co1SzoW6AkcP0ydC
nAL8X5M7+TYCf6dxhWQddKHOj/g5HpV7Z8MGvUhwJRixkNg6kKglgQ1ePV87GW7mi3RTtIiMJ0Ds
j2L4CGBE3b5sMeiHC/lHJRfH63vFuzphs3Abt1GFauNCcy7UiuZUhNDQjoy2d7vNQx7SVtjhXnzc
6Gm6WD8VTYQwV+gi1pnTtrW2vehmQ6FSUJ3koRYmhy4UxVUCGLaYSMUMr3WiMDKKxXv4mfTYH8F3
LUgAceIpqMOrOGxBUYGZM4iogNN5q9/f5/500N/2HubOhMbsiC4WnBr/czjGgxoS9lCWAEfjKd0t
vNqVdTwcZcHktBnaQBS0gaAqR78XQnMPmgbCcnTI6IbC3uqNWpJXc67/CeVSXwNHJq7XtLcA//Yv
8Syb2IoF5WOjLU3ZZqWPkSOagumWkoYotrf8P8FZ/XUSsW9fXgOwstorHHPU+oiAsGbAUQOvKfZR
GjrP1Ir4hqD65I1O8iRol+1n0WSjwIJxgM8uqAxwYS/jptIL6jSA5xTMJMb6oUgVp+uJ14PCdUi+
XT/tfECCuECVLfgg5rArWmtoVoI8SZodjeUbqilma3Gq4WntPlSghbqOxjFhEO8VjdHYrImWoamB
ppBwTO8lNF6JB4Fdejdc8m0ZkbliIXPNBkKLrSLuX1vZlVrQYXQwy2Vo+KAUNBCgDK741YluCmPF
9oBsVJQgaWF1GwCHpXU3+1jUp2naHLv485b+M8nYZod4VbJJbZFK6H0rpKdAzTCYYPLHI+2e7ESn
gBObnOMx27WAfdnU1w7b9SCf8Dzj9iGyop6do96PnnTpu6h56PK2f47IBAqDPKtlXmIps6Q4kfhY
JpKvNom/oXal/3ldGTmxHk45pjvKBjILsCuM9zEnzbSUAVcr+VFO3AY3EEzl8I0Gd9K/HRVGAcHZ
hiwegaNgANNKXqU8omGQ9CE3Vrcmvm2JKpxpjMNo4x6ELZHLKntFnSlMpW49R9OBRKJKBW7Qg7JE
sP4ZpqGxLAnKUiUkjmQkKcAET5/smhva+9+5kjDVxDlZmAn4CsWYw35CNkZLcInfwO6rGX4pq8EC
L1O07nVd4C7aDoiJwjMQzWjlQIFwuSFFjqoYW8BhKIJgsh92bqgxJqCg7CE/WOqHv6A2gnIZiOgN
PB5oFxNzyzyTY5UmCqbmkPcnZXFTXRDgcMy3LBO8CyG1bqgXIz0nValkWwJEbd6scutYloMSD4GP
4K7TDoRZp76bDbm1kZRap3ed+SwcNyb6feYQgnlb07BQitsqn5CAcIb4+3Vd4oeBvyXAWp0H0HWb
G51SITVE75A0HNM1pzpMeECjhWSZiNiWb8d2eIwPnzoybqjzg/KOyFVWwXITvU0+xMc1oEXZ9ndR
ao3nF3Z6oMiMX8A8A6MtDCxh3zkzCIJp5FmAuAIcIDTgRK5SSAQlFJLxDNnYgkUyhZAvd1bUkcTT
UXfkQLlrwDuFwUKtKPPGvwjhwVCWcVdGFp0xCqoSj2u9wZIOwUQDejAjbPdmSHm/RX6Pk1nB6d1h
MVpfSqlSdR3FGh36ZEWTv9Gn/HOB7uoYl8n8SCkL/upitENlzsK4jXazEqCq6J4c0Qczv5Baim6u
/BPxisO2d/Vm0hmGAZwJib7SX25K8AXHx8mn/Eqt6DmO6zV2aMx5QFslUmEK0PQq7NWDnnu99WWu
j9ePOdeO7FCYQ2CrqZX3GkUpDnHzVhM9xXNCob1G6IzCr3i8hGPE72+l7LfSElpLUTtI1D5KSeLi
dVfk10XLRgXeJTPIRiLJrPH0j6bqxwqM5qDCmj4Y9+qb6JA8dQWIbzMf9M4ic8n1KruFpH/f4S5m
Ec31AEHHziFh9iZB1m06qMfooIT244vafxU+S9PVu4iSdqBMZJGOY5ZkBYQdT5QyLz4NB/U7TXPQ
NjrjjWgigvAEMLbEHGJMKp8hpHo3BTQZXIbRbfuRUu9UoTCpKJKOsSZqlK0moVUc+mOTOi8ssm7q
Lqfsyy+OJtGTIN8joH0EqWHdUi/4vzokZ8dphnWeUeJX+UjShgnIBuZg/tZU4f927eIeQMSgsM54
VZLZPJXUVoPSDxDSVm+r9aDk/vUDznU5GtLNJvJgmnHxxJMXVpduER7A+xPKwmmsG+eO9rQRbw2S
Azpv/VhEhc+TaQ/JqGVvd0qbtrPs5gZyABj8YIga67ieRseCGRqdVXkxbnVVFLUZ6aUu78Bku6Ac
AwRXiVN4iZe62fvkSXXwDP4sqvLhnoA9LiNaXvyDK5/Kp1/MOOpRf57QOZaDqMy9vnk8o7JHY87b
OMhKrtiQ0tLj2o1Smbi9nRiBIQmTGtw4YY/FnDY7bXAvMYGVaW76RFP4udsrNO2HZIPIZfM0ZA/G
uGy8FHR4owYYMb1uKxxVE9HscQ+zpYEmDlkNUOCwLARqMuRzsiFnPng0AawdohOloe49M9SD4TF9
EOoG70q5Q2T7O3Qk0s1RBmKnuZRO0jrOb7YTjOWtuOmCq4h7MCY8kNattHMZwwhp2nTBc9JyMO4p
tVsF0yWmhOJt2B6OiROiUjHaeH5ZTfruqByeordS7lC9Xw/Wk/b2uuJztRFvdIahyyYqrl6yxjt3
qte5vawINlEmFIXzXeqrb5IvNEP0P3Rn8mKUPRaj+VZcVlmMkj68t6w+reui5kQ5oL/52/ypPMKf
H9aD6eWi0y0UkjkFiYG8TovsNwoltoASiWGMPJx3hscDYfDKU86dkCznUSORZkR9Cs26LR5mynhK
5FIeHbxU3E1/zseOcrnX3WNJjxZNkU1J31AthGHbuqf1T5uodJinkHsIRiEHjNWrwfgmu+20phgo
bbdPXZkt/zVZST9jp4eSJUnxHNOsqLe6L1RRmDYah+Wx8hNfVE3AMfdnKVgmhtw6w1aKCGBF681Z
73XSAeMYBT6Fo+1nIIwHUzI9zyUUsbjJqt9lE3Ht3DrJ3eK0cXw3lat3/SSLZGJc2JJtY1EosPRm
bAaj0gda/KiZ76+DcJThTCbmBOvxJIFOBjJV0d1SvZ8mwS2J/vdMnH32++xBxZ1Xa2X8PsqqlMGp
UP56W2VFeZfr1U1e2KoXbYv0JV1NUa+wQDL2zlkmizJKFZDjmDjmWrilqBxChMA4EmXajHLZaIwx
fSmUT3nrX98bnpXD4qGCVVMMQstzzo+QsdWNTXLk+wcbQXwV1Hc2mDEc+kwv5llV6FZcbtUrGqMK
yViBoGcCmmIoNQFb2NaMQbausfRR0pZZdWKoyqPRy7WOEV59CcY8o1iRY66qyJGMdY6OeORXcjwA
RuW3arOk922W9Ju3LGR7mgtdft+CSV72kSDHNOrrayX6eEbPBj1atKjHx+sh5mQdJF8JJcwvENkZ
3p1gtyWw+udb0lV5o3UDcOTH1aXXnOgNMl/LkxFSxj1NcoQ3R76W/bMtSBCfI9qtPFXZBkTMsS9c
LRhD+ykOU8Ol5cw0f1LcRaIBQnzT84rJuIjETnpdielq1iDcHhd07OHxX0qC65smXE16j935iCLa
8mSdgZPcLnDj9HmpORRgLVH85ITJDKIUB/3uf1dxBAnneFMvzeM0vqylFHsRapemAypW12+UNiB/
EIUOvK0DEzPKltDZAHooZuuiporqGrMxXdNenREt9/Mq4E3iBbNgVXiFYHYqbbI6KWY8GKP8lqpj
7aIC/U57/EXzLUosiARi9quWklrpMwiUgSDWfN9bb68rBE/v9tIw+zNHmAK3NJAmlWOv0O9yzAVJ
Ze86iHDN6FfstE6e1rnYJqDQ+QVmsB0Gp/H/mWAgTI1wwsezHWKihjyKV7uUsGazC7kO2yHyvpVH
enCT8Lpg/NUzUUqGF00DxZzncsXQhK6YkTwY5hvDvLPhKkj7fB2DFwNBHBSA4/1SR/nrOcbcJtOI
bjkkJ6bW7bW3Y/rGMievko/J9HgdiqtsOyjGHxElk+VtoKFJ+2jGtrMNwspXEQTjNTKyDijdhTSa
8kKInaAkmXiFo52ku+TQhLEnCUoZuXv0KhQblUR6jFFFdg2hesMby9GRyu+dqEGZqhRr5nabxGbG
2lFuqn6iYuFCW0ffjTFs09LVlo/Xd0iEwxgfXZ7nqR4hDMotXJJN4MV0rOiWDP51HNGiMWZn2Kpc
txuqdGkPGnhgdZ49Ch43RcIwtmfslq6VcxovVnjN2u61Wr+fVxBAGIoAidMYj0LrnRJQeXcGaEbH
+DZbkAdNdk6FTNFJ9dMT7ukflEcM66DzStWDqFhRJB/9+w4UxHpGXNEqlbVC1YjhTMMPuX2cRdPB
BUdKZwxEOmx2mRPoRJY5s/RtRofIdWXgm+/d6jF2oU51CS+eWL02QhkMbeIpXemHpeAxcEArlKhw
nC+QrqPsGC2EMK3n6xaXbRJjMCmUrz/08ykdBBaBF7kqmL/2z+8z+9JY6bIoHW4R47YGlqQ+SYMd
RGmBzmHpQbKsBnng1KvKWeAt/mUdX4GZndrAxAm6PQBPCL3GcLuxffUZw84Rx9rfu+D6rolWkdk0
y2zWZrKgfajpcLY+9/PMFiiGCIIx5u3YF1EcQ54hDo16cYZp+m8IbLt6rcqtadGtsptPEqyEosz/
EYFx4XakDMNKsEwzHCp9cvtzXiZqen5v+otS7KwALBzOD7UCY/Yh0T63f3Mn3v8+Y6rjJJXmrcAS
9fkHy3yXLO5/0qOX3PXu+zV1TNGDie8n9rPR3hD7v+kp2zk7pnJNsgHfj2Fq2YakgbAXme/MXneA
Oe9KZuQNUSGBOVJq3wqdBckArq/cFIhCz+9lFPAKxJzvdFa0RqOiaC1ebfuDBMbqoftmQK1kIXOx
KgBjznfT/COVddf/1AI8/wXzp3XEVD9aKDiI0qS8N4ozPWYOu7lqeRZT47XKw+ybs/XWWGUvq0Hh
qBbgNNnc2co/zrbpaPb0GWoTO6aG8XtGHaEws/KuayU3U4P2BrynIbOK2x6j9mtcb7pZVrhSTHbh
k8nq3abve2dqSVhqcQCakKdcTpza3H4qcxeY7ZfrX8DVKhU9+6jaR30tG/LlxrhJSg23q+c/1dLb
lq8FEegT177uIKgK7I5eO24VShIAsZanpPpOplRg/HhPk3h9fBWCWcVNBXdz3AAh7QI65reAZ8/w
Lrk9KaFFO3QpPStGKApsCveg7GCp4DvBSq2PMsPG5o0SNCRvZi8vPlhyFqzmcm+VpQCOv1VogiE2
GMcslu+gr0apizN6Za8fY7MBtXfkSoWg2pAbVai/QVhXlaIdzNBKRC3RHW15GG7mwD4Nws4KfhCx
w2EcVlL1yxZRI/OrLKsOZcNF4yCG1QTzwfJj0XWar4SvcjFKOOWLtdTUBdfSbZrf9J0gNhdszkvG
aqcL87rOWTvj9zFMOEGpuHLbiiJkauAv7PJuyRh1a1NUXW30BTcDsU5aZl6denl6OysCk8A3Sjsg
KutOFky0kCp9ApD2THOVFebC25tD5z0NoTByEUlF/74DQ/6rMpUKClctrTtsQd+sblae1FrQgyhS
ANarrYWdDzTp3ktDcrsmlR6kY/n1ujXlu5fd0jHuDGmUCWPHII0cggalA882pQqwNH8N6EjNwv0u
Sgzw5bIUE/cAHa+2jFxlv+gkjYA4gOXBrY1tcpLVFJge/nHVwPJpWajUQZvo+S5ZndaPY43V67xf
w55qV/KrAx3miqJGwc1GiMboRBa3GgZlIdRRvk0eSJ0wtb39SKfF5IFxFOUmuclkvJT8lo1ZwVkt
2j4xqGacrMehdPNDG1qYH2QN4a95ONpfUWTsIRk1aRtjiVb6Iqg9bC8Ti9JQf0BW3i09SUgkQX/s
wm7s5GNCnizto7ZNIF/Uq65mZU5j9K42+1YUdMmdLByLSU3pFTy2a26YNF3uJQg3BPYzTc4PB/sd
1f8MU2OEBXlc/Qf7h46hhaoK3pZzzdxUQwZ5G7yiGpZf5vv0FN+Z78w7yhSHU3eQGmd7Fhxy6psu
BARHDtiOiIZaQEZhcgRnuJUjX4rZIb1DGT8nZzrVR/ltGvxNiQvuRa9gjKqs4PMty2KhYEbtaN5y
iDFlbbiXHTFdMVdTiGqgdgfUNxZL9VzIbZvWuQYniRl1xfK9MlLHIpNvbV/j7LHIRCMn6UJdLCSi
TtrbIqNDm7Uqqjm3pMRC9kbk6s17GeWbbetVIKubguubxvXPsJFo2jHokBQm3sDluFGXEjV5cx0u
1QmR/CBKBHI1cQfBhBidrk/LQpvUZvKRYMKPRASPNiIARtWbapWVoYMMlfZjK0DmJ2IiEy0S/YCd
L65VMAGYOgBI9T6fHhqtBl+YYCOo7b7Y890qMXuelt1idPRZQzMiR800MCDqromIz/p0fcdFq8U4
EaJGk9UUEGZIMHGpSJyldf4GgcAKGKqFjlbGsFrN1lblCIReejOvb6RasFTc42H+/n22PzCyjGxq
Z/z+aL9ZSjVIqunGJPfdoGA4q6jshr/3r2DMAZFrLcbcNNgZ+WQEuT+HiRv7cIO1Yzn3mSMf0Iks
ukDxE9qWpsB245kTJuBc4bayjtpoVGm4lIJoLJx/YrS1Zx3tL0nr0lmSeO0SDaHgKSDuT+jOUFGj
i7kgDKaW2uh5KVDBjfdx2W0WYj0lpqUlwdAaq+KkmrwKwkLe2uoqOhRVoqCJz2bOFR5VjKKmnaXL
96Eifi3f48rqX1dGEQazlFWWFb+KjOoiTKYfw3JMjc/XIXjuQUeNtmaBTENF19v5ynV5vSk5rYwp
ix+N5FXz4Gl2mCm1E5V3ZV161+G4Eu3gGHsqgUi06F7gyp91nLrSFg7R4ToGN/jby8TYVFJaxpIX
kEk6NEfjtnUXpztod3mKVwHKMyykR+OZpT0gowtjTetAMgD23eeo8eo/H7xpKvvfZ/Sgl7ONDPQ5
qm47cEBLoVKSu7V4AGuvIA7iHaQ9EmNg64yoQ6PhPWWOyoD80MdHsH56dfnx+haJYJhoq5cIWvjp
DulLduq226ipHyTizpkAh3t32xsGRt8GsyLDaubo47zTvq1+fujd2rX9unb0jzQyj//qiQg1Huh+
UAlBaS3jQDJMtB2SslRcU32vmuFiCU4Q9yKlKuBPRnk3eJTZa5veg5xeAjHnS01vfpOeEhC8waSv
t10Y3csCH8JT7T0aoxDIc+pDnkGcODtM1mGrv/+5JoDjj1ggn0GdMksg1wyxJNl5BsudFXeL7qbV
eJ+qXqqJjALdaTZGUQ3FImgQAaMpyxqRmMUWb5QgI34/eeAwxA1GeySOBk6rNBDVJPPMHGrlZd3E
JtnqhQ9s9bYyEtCmgBJG8+JSRx/TiJrAiYyi8iy+PuywmB1CGzHG8TYdiEYUj7LTLTfSe7g8mmwv
g9jbBCEY/0jt8JizW6RRvtgTZCuQQR9BC4sy6EBy08Ez7ig3knXIA5F/F62nde6lFqmdhnUApoTe
736+M+TakaL311WRmyNTTbT3gBRW05GSPUfZpDjdrA1RBHo3yImOUyO3Fp0EBn0UXgJ5JnAHxrY5
VK1O+mEAmNRld712svNneeuDyBbEKfz9An0JLBJeJJAtPZeq74vUln4R0YxuBeL1MczvJLdyive/
erFE11vuZqEmiFLVWZQE9RzQHiIjWTJKRRN9jsCpiRIDSRSm87V+B8IY9qgC80BLj/MEqqxH6zSG
0TH7AAKRzdfeiW/RPJlAZgZWLspyqbLsiKNdj3MT68hezZU7zu/M6mjlonCP++axR2HUXO+kzkD/
CzJyzR169Sg97nYgx+3J/BwjHZFg0zb/f8q4UCVgreMemVH9IU3nVm2BjLbxyVs8XBceQXKJflaX
lkOm3t8oyQ6QZaZIu2EsJQzfw9PYqRlQNX2ziGabCPaMDW3rae0kkEagua0tXMvwVBI53RYKjAbP
Qe4FYRQxz8AlWFBBMAM7GI7Ts/khA/PX4qIC5SkGN6mQCOOlyeTKZhHmRINuFbVJL2riJW/7EjSv
tOk+x/OYPbqgJw1tFyXu0qP508CQHErZKIhBeJfYvcx0TXY5BcVsk9KsoC3p8i7fvAmXu/xtNabu
1L77j8tLN3kHZUUzyp1RLu42H42H+gtthacMPjaYZ8I6wKRGn/jXIUUbyvhTudfAPWxiQ5PuMEme
Kgte47jXk/3qMQ40TUcrnuj21SgCrm5mX3KG5+Wge139BuHJpy4UlS39CyTKjkEFYhFkA89XcU2W
cY5o29J42lDliskrbm5jcMQcLH7hzwdDOO+FF25RQtR/EJlVTJtBmfE4Th8XrBAUxKA/s24Lpz2W
QRUKOSHp91+eiFc0ZkkXNaoTRQea/DnNcemjs0Vy0ArgCTcuXYRGaGOthExk1CheQ2XMdSHrI6ro
gFq237b4PjJaryZg69U3hySBNd+kovyXSE7GTCv1XJt4LUZiHE6VrJ8zO/ZI+un6AeBGDCCNUVDg
hr5g3NbPtcWcpElZJNwwaHd6iZ1LFL/q0OUWOQiWPemtdlwngUnhSmairA6EnrqJIvZzzKkuEkzj
AKaePa/6/ZreDvPxuly8g73P2DBm0xhSc4horSAYi74vef5u6H9cR7gQQse9D5XQSKUoBhjHGKVX
rcEwpWUZXDMC585T1HmTKLnBh8BsBFxl0JXLku1h6GE+R1E/IH+YuclSBdWgOajmEbi1i+iUSkIU
VQMJsIYmdGY7Mnsy1hrDwdwhk/wtQ5qwRsvJ+mgt3/5iyYgFXn5aBUvYwKogUSlXiYzSWllBHfR2
KDXraGaiNNfF3r/I8wrDHNUujpZ+zQCjgqcomsabQu3+9KbMQDBnM1MNqQPv0uDWi2fF34tUSMHG
35TfQrAxE17LZBvlAtiUIDtSdvfqLSpen6O3lNa0fSvflujVF1EXcxXudYPYKGqIu0o3IoCWfQAe
eK+zfQxDdK9rAV2bM0t6vnYXMy8Nq9cGHSDyKT0UATn+aqES9eBwZTFRlkUZ5C/HCsSpXc9ViTru
obmbWj+3f0rxj+uSiCCoIu7ilXip9CIdAZEsN3kexsnTbAjKUi69OV2tnRj0G3YYSZFOabICA32S
mGQzHFE75A8OGRB1dsQBRdBJ6GGpcbzYoR0mY9pWaVb0RINpy24HT/Zx3fKUpyjYXhjbkzshBxI9
kNfwGI+uI4PfoXkddgG0xORJDaUHOp+bErZOJ+KpH2mT/v8ydvzyZsmsLmMq9KGblbTG6pI7PM+i
ejEPZbzjr57qiLMAl7ytQMP7JbweqFIuK8rlTZ8atHgPaChfQfRUnqbbtAPNgvRkeYOv1k7ZOCjV
ysFrJYriuZLq6CkFETMahC4KFVsrHmO90gZXeUaNzn3+2N2038ZvqNdCklwVJap4JniPxp6M2YgH
PFEPmH1xtKRjPIoqTHgqugdgjsUy1vOEQgW6lAhbDngTzlxQ3y7ISVGuNes+073rh52/gkjvYV4R
ouqLQgVD7do+hulyE/OnJBGnTOzD2kSOpuDhoXcU49kkiV/oo5/nQZ21oqsEz9pgms5vfGZNM1tu
WoPi6yHGwIByeog/ke8kBR8uDexBLB+f5u4mE5Xc8k7nHpdZagRw3aJT3HLzN5TWZo/j5sw6OpPx
EUkq8A5czdlJydieWq/SATd5bOzkjcvHJv3jmgV6CHcArLEZ0q6XYgowj46G9w7zNsP8qUk9rYag
ZO0yychgMealTqt1jWZg1cPTuIaZcbKlT+P4qVR+NENQ2IknT2+aVBCccH3GXkQmOjGVTLKbGrAY
PNN5+f0cLgfpC6J65URLsCI3/XD9bAhUk2XKsLZYKnW8hqAZ1TOmBKzFwSiK6i5nAZwvJhumpoqc
LsMIkBfOcDfxbP9/ixyoBrDuaLd8KpPlGa1GLaoEQJqRu1Uh33X9fQXlN9U6WCzr8Ddrh/ko1Dco
KjtUtLB7FDTqGDhM1JBEP9LULxJRNMkLuUD6/xuDkSiv52ycM2BkKySSYj+RNBQGjV6RrI9tPfqL
1H/XskogGv8sv8JSI76LXWYpIv2sArazHyT1AUUi15eOb5lef5+xiHVeppGsUo0oNE+1f/Y6ss+L
08RHwwBHhyI4zny9eIVjDGGvLnmKOUWDu9ZoKihaZytvNOmNar+tIhEZ6r94m1cwxg42ZVUpJMHa
4SEJMVjlRZ721Ho0pzIfhBEf9wDTVxBaqKajk/h8p7QED7SzvY4uQV/i7fCr7PWoxc5Ip2DMXuxi
zo30RhP5NK4b3+EyUiZZW2+k3cYX4nzFw3yPp+KGzoajUxvM4x8/cFITsoNjbH809e20aRCztCN3
1HLkoYlA5/k2HxxMGKtjENTgMRigE1ZJrcijW9xugea1IWYoUgpY1UtOragqnm/qd2j0iOyOWE1i
i/SVOiIjjYTffRXQmQ2TP3udox7mg+itU4jHuJZtVXW9LxUoyp0VmkHxUIIN+LYDoOZOd1LmKAIV
4Zou+kZnoVTBUlVGQzYdRTGLoo24G3RH3Y+OCua/6Ic/ZlejmrGDYXbNmCplLmfAjPbzBOaS8em6
qfqXhXuVg9moVtVye5UB0H0jIb3dKJhm77QfDdCV1A/jV10UBNCFufBiO4mYnZr7rkg7Clj+BH1o
c8wPuV+GGdrcl6fek4PYHXKnEVNQco3+Ky5b9NZtqbXEK3BnN3mrPlL6muVgfaegm4/3C1k8PY1r
RXaQTAKLrFlvkBiQdDjR+DN9qf/OkAdGP3UeZD+ElymuudwBMv7UmJZtVqmMOkHGm1KhF4HlVYfu
Z/p2Qwu3SDu5eERHDh3M9JfFr+nWWvpI7Vat2wfb2E6GXrqb3P9pfSo9BCaaECy0k11W8xmondGn
AtY4I+REMM8mXxfv+jngSoKiDMyKwnlW2QdqO11i5GT00Y3b91bxNbffmZ2gyo2rgHj5MDF3iKA+
kNmcDk9/2oziC9fI0lO9Nq5m14KsDA+Csm1gMiHqEC2Wn6kgcbPG5Yz9qHuHNHfqJAg1uOZij8CY
C7NT18yKgTAFbeuayEzEvu22XowBaY6KK7simmp++RKA3d9DMgYjatWuKRNAdl51OxcOknN4aZTc
KBhrp0eeQBZO3eLZqFdI8AWeey9QYlhVvgKyqmN3LA5df7vKszO0Iu4AXui2B2IsRLluld63AMoU
+v58a3UP/YY6pOhRS95f13DBOtosSTqxFnWVdWDZiaME6aE+gT02D00X/an0WQVX9edUxB/LFRDz
CDGWQbHpRLHzlUSPgdXnyHW7BdJLBcbqdUHdYhhVj1l+6rNAQt4hNnZg9Hjsgg5Z2tBmRJVzdjG9
/ST7lCXUyQt3DqqnDH0NxrH6dh1TJB/9pB3k0C9r1K6QbzQmJ8/f2t1Hkqpurr5fyY/rUCLpmIgD
DWBG1OD/3SwunAYEwFPSOuMgoqnjH3ELE0E0HSNILmp1qi4ZMlSTjhiyQh7TJ0rHOx20z/NH6iar
O6HT4nlJsCGiRVgH1ZLBTvieY8seR70b3fzn6KPmN8HA2AjjvYni0dogDPHwry8k10ruABmDAtPb
2qDihSE2fm5bhYZswVHTqClnYxxUn1NSYwwyvSAlQs27HGlrPrlImtGGqKXKP04m+DOcem66zYm6
Wh29eq0zzSdEWbsAg9RKGJgmJ6lDlhIUbtqsrJ8JyJdv54wkrlZUlduNmV0EaJ+XZkdpdNkf8mEI
l2SQfhZpKodtGc/HQqpQEpcMevo5W7Poyba07psySHNxyKpVkg6jppH8kBqZNJ/ayiRBa6FL/PH6
Il+W4MNs45kfq6ChPlNmaV+bCPOTMdYPsQio/LPRSf2meCQVmEqV04a8YHSfGZ45PAgZ8ajNvFh8
gvcVzHDD4yFbzTklePrA2LPJjT5TDliQPJr3qUu7/KrFMY8CMXnaiwFSv9GYUzkiqb1KEcQcvMlr
nyTZoZU34Bn31FtrcDB8yRUgcpVrh8hcCUpE64q6xbi7uSbKs3qnf9cdTEr3dyPu8eOdlb14rL+3
8grjC7GYyxId5eQrwSRsgTzUmV7sF0gKsFlgrcUAn3MTSqpYnq2+RJR8ikIalC8nNcAc+D8fSEo1
cgfEuIcxGbbGaAHUL6VTGHfDcJssgghMoQtyIQ1GWOIVAbULGEl0Lk2cdLmkxAX0ATM6Fq/0VbeY
HErqRrzsff3R/oyyUUy3dO1PpWjOBNfFo4j5NzgTTlgDhkutUY7o7GNZet0RTNlecbPaTnRLp/7p
B+lN++H69vG80h6SiWrxElxGfQN5Yw2vYdN3VfupCsk8uCqyk4tREdUsjaheIVenmPH9Vse2R6ZO
Oa0RWd01HiYXexE7qVHKt6mey44k95Pg3HFPwu4bGO1Bm68erRkEVQbDiXBHXnWBLREh0KXexRKR
hOkdA0WI7fs6PVjG9+tbRf3aNdVkTFU0afWi0K0CX3vpkXpEoTtKv0aU541S7asl+hIiK7Sid9dx
eTHSXkUYg1XhVlLLM3DVHoTcq+2BtVVJQIyNAXHDJLhlic4fY7BoLRSp6BHQQGawSLj36ku4dSA4
1xfkoqr1tkyEtH1ck7zTDSaiaJIpRjQFCTG33ALf66/Bq3F3pOM05g+ibNf1M3fB+YpYiZCoAhwY
ppxWDabtTlHDv9k0DQNXUUKElghm06K01ic7ruimPRX9I+gbjeShVd+Prahpna/2r0jMjunRpKdq
DaQW5cZyBPJaEeczf71eEZjtSYfBNvoWCNL8IcrCFn2blmgUGfcRHaNA/1kwtjAmTlRsSU9PF+z7
A1wL4uYyrDMnrUFxgdsxZdj8OTrx1+sbJVg+tjZmGmY5eVF4ZGJukS48yKsw6U/t66XleJWNMfKq
tS7pZlLPie7jBzoaHWwG7rC6I7wKpkB9HZ3rQvFN1SsgY/BrUFnnw4jFpDEB0P6PtCtprhvntb9I
VRqogVtNd/D1bCd2NqrESTTPs379O3T3F8u0+vIl2fSiXdG5IAEQBIGDXXioD91OFL1te6Y3GLa2
K49rBKWpVEwx4uhWUj5pqmbP8X0j696sh6I4R6CFfD8OqRDkkASLOIIwAS0QFWZBYy6HeWh+vkZv
mJhZe8rz+YXckhD5CzQcvU705jNCkl5MVqPEvVNJmZ1PD5r8nM6fq3E/qYLE7pZ4ayTOjHHd0dI4
guNNklMUnuqlsRPRCKrN16c1CGfJ6PfVQ81I4GifBjfGmIV4l55kX8M0bfGwx81w6g0NfXTv1SO0
IiIZFtCUJmxsfZBerGi5tcYryxhd3SjcxUKWNZb30VTh2aZC40Jqxxb1MIXiD6KP9U/hIrtlKrR+
DthPSR4NegxE1O5bXmT9fc7CFWuOmsKEnqA71o7kZ0lEAbutHkRRdLRHG8jovV/LgiqzPg8QYDDw
FDTpd3le7du+EKSKN1/j2eyl/+FwQc5AkSOWG3iOtIV5tepdR3HRB6tVhEtx2fbemLeuVQ/fg6EW
WfiWm1xjc2cmBoAM/TSw2OOatW4FNyZGXOmv06YiLwANzHnb/tiqgwvNGo8zucqQpy4ZgafbKl4V
vrKR5ZJTjjbBJMLypLK3lMfQV0VZS9FeclZYy4kWyRL2steQ9JKuGiNz21xwk9rWyF8byfemdblG
8ogZ39SZt+C0OViV5p5fQIEcPD/1kIOSRAmxftb0pbY+qcuNLvRYIgzOsPS502aducX+mH5Kblob
XEqYTA5WXeV2cdioKeqKnpOZjvPH9Uov+McMk8ZDVzM9nI30c9/OvhY3XqAgBRIVD3+3hGwXVyco
CjjA7FYDKii+J/p1lv80k5vzEP/h9N80gXMdWa7rbZYBAwmP5vA6PM7DMNGX5CvmkYkbVUSKx3mQ
BHxrCZoi8UA5PJLxKC8iNyEC4NyEZcVaR5n5KPe5BR40NntvfK68ydFmNhEcLN+ieEoEyXkKNPuA
iLbCElbB1xjvQiIKe/bvz2kc5xGoHBSa0eL7hYnRG7mjN3eaeUuJX2cnojyeV4htYZBxQ+uOhrIJ
bv2SERmjtMZZ1VY/+5jYpogPZ9tm3wC41QKhqzROatRj+HJrS4pmy9K1GQtKRUUg3JLN2RCB9wwg
WnE9zBgYeN0mgvES28HfLzl4bnfFQBJ8qACBtiubKjeKcay1u7EY7IWImmFFWFyAMoxEsmK0lTlL
VDlNnNuBfkoH09WUfSm6a237tze5OJ8aL2pU1ujVcUh7aiR37CtculqbtiJmzP+IAN+QuHsIStEy
kGoAqT+a17PHWrrIjXbV2dZLY6t2dinfndftzdcXiizov8pNmPKvHOqozYlWMd1Tbwd0wLY7vDsa
J+128Fj9MMYKm6KIia3WB9sFfTlL84I/iX8XVMg8WKTEzoHZmzlXNiezfcoP/zRmi1o5mFqfQ+NW
NErzBBVw7FjHO/UO1EB35WQi25t1ig/Ko+6AotcC02Q7tB0HtS7yvZsh2kpYbnkzo9CWycTyVsGx
YnU7oxPu0sPwswcBIWpQQ1fYRbD1HkFXkPzxNRUWCVhoXYO4ESlZyUEmmPWI4zVtJ3xNE6Fxp5eV
YyzBZDGNnZ3uRLzIJzdpaWdXTLo/6WVZi8Z5YmOhiDVybKY23ZMmhz3e650gDhQpDOeMk2KZ84Ld
YMtpmOy2mnwyYuppSp2+ANla2B5CvXSV+reJV1lwvdo2zj9nfYrAQ2W4dfdcdOYBJGkvYRcIfPTm
MfAGw/PiqpIVLpUGGIrRMrV5Gqofi4jvazuCWoFwzrnuOtTXhNin1HL6ry2atHO8w0kZKp+KI0hl
HYET2zyhV3icg+4TtU8wOwe3SdXRiYe2ADe6jncgviw+6Uc2z3W0RTdk0UJyjqUpol5fdCykFhVX
tGfP4+ajrDfuedlEonEOJNf0vB1bwLTypSrtS1GFjej7nLegBplMfcL3a1bMO30J9N3fCcA5CAO3
HrTbQhfmabFj9SAnmWCJNp9+V6bDP/3W7H06wlgmxmGizo7yhFfKV9K3BDTaGVqhQ7x/oS9EpHbb
zh0E8yo6U1FkxZmsVUtpn+iI3MNPFOzcbu0sePx1pEtWdAUKAjh3QRC3HSCw8QX/QPK31HIOtETP
kdTTr5ETYseneYXsIauo0X+GTuP0F8Pz+Q3cVvQ3SM6YG2kamtCAlFMkoXqg2KWIudPo9wlQXx3g
Gw5nxGYcm3gEAE73kmd2C5oi8J+jZx/tB/b81H1Vcff6k9IMVpnxv+XkjHjIjMFcciZbc9mSu/C3
p0FwMnHWm2SKHlK2XUR/kjtQnaYv5zdnMzRdCcCZL6HqHNaviWuE3H30PYgfw+giMb3zMJs6gAdm
StC0h9wud/DmaUNJteC+1ZXPWfBApc/5IogLRRDcudtM1qJpLLlklRdmfN0kn7tZWNu3GXuu5OAs
tk7CMtDZvZHRP7Pq42VvHQanPjGKXeHkQgEaf9ZOipUmcwO09rV34Z9zcLmlOzbzXjuc36Jt1/Am
22tB/iqSRz5caiwVXrD1ymI3nVo7cdNd/aTtUNnEhlD030SYm9fwFSRnstlQ6o3OHgbHMN+l8c9c
uo/qFwXzMUG+ZLexKJre1HYweaBwwyIWKh7eX1bqEXU/mPLAti9A1X3iL6f4mO4Gu/MCe7jrdrEf
+qJcxuZNcwXKCRn1oyplEmzYaiPQ9VV5tqdtmjtyHaUOiuQsDGZDt5JgNzfPlhUq55lURDNzKQOV
DV02MFkab1KXxO1dxWt29edyL8Db1FXGYKqCLsJCKdP7pc1rRY0nOUQc8BNdDewiKDnExcB43Btw
SyF3f4fHl8d3dT9O6QC8Cv2HO1y9VFcLghip8mnGI1WFNp+aDk4+ToZjDpp1SQz9W1vIk7tgFp5z
/tds+B68tsiainOA8X9wi12nqa4nKQxVSmfHMqTDOAweeoF+PxQCjGbqFpqeWS/++zUuW1y0owlh
ajjHHnoD3CoSjhDZiOfWGHwOpqVSUGkz1hU8tGQn/1RwiAa4YQ+NXYD77P/D6ra9er/E4mlMCnnu
4pAlLfJgcMLhBfMQPX0SKKgIhLPCqZ1oLDF9mQ3lmM+pZ4KEyVQ0wavihod5t3ycJhilhXsYu85O
4XAT1hdBl3mqtfh1I9AFkTxcZBDKStVhshquD+N913hL9SITwZKJZGE/YXUg1EYw9nhTxNUcNy9C
6z3YggunzMF421S/f618t27st6ywwrCYSMK2J8c0UdWLurtJ8c8b6fbzE4pD0Poho6OBf1tO2mFe
qgHy1B5VQLLcf9L8CDRguWO5KWiPfFb9Irm/PVWUxXArWHYIrkQzkkaa01fPmLbtYhPUFj91YM2T
bTkpRkE50caevQPjXEQzRuHUjZAxVogdzzjpCh9jOnZUyJPNNPlDYoxqREdOm2ofKuU7i1Yt1SVM
DPxk7VIwB1guuKNeexwTL3sUXZY29N3A0NRfcJy+N3OXqUQDXEMiOw5+BskXkMDbAhURCcWrPA3H
KrKAQm4xFAucX6mjPgT7wTP86IixWM/n8URCcVofm5VM5AlwpVJ7WmR4JG0dI6q8v4Phom9K00y1
ShhX2Jj2qDyBetmpZoFD2jg4sEHgpEUlqQZScS62CqmedFmD8DHLZLuSv0bz4bwUIgDOg1MzHnuF
ItOgJF/S/HkO3L/7Pue6lTYyZ0mHALk1ukX7gGIKwRJtb/fbEnE6nHSkKayJ5RmiOwBo6f0yCOIi
0SJxCjw1faD3LJUxTo+kuq2qP7llrXaZ09hay0ia9Pg+ilqdUEETXYUKEoEQW1cRnAa/4ik+MTJU
/VTW7NprXcZ31I+P/YibI7hyZ7+xv0ZHUCuDLO789m+9ZKxB+dRIIDX/Pg3r9ujVV8Zr1lG7IiBA
L7w4skXJ6I2teofHG0yj6glhQeOsX9XkxoyF5dXMIjgX/Q6Bsxg9JGY65UDo3BE8OZmf9y4aLa/Z
ZS4htqh2ayuPBry3QI7zM2mR5VWWwkJpbwe35RW7sEpotsOFK7oir6UD2FKBc/sPZXlD5c7XslnA
XD/Cu6Ef52f1AHXxqm/ZRe9Hi9Memsv+QtRL/R+q8gbJnbJRM5NF7wFp4CXvgVVOWgf50D6FD9Ku
2YW+8vuub72w/CShYaHSXGTAU0rLqerUseJR4P02Aod3EJw2kqyQFGPB3jX0MspOat86EXmuxTMK
N47Yd0CcUiZ0lGr0UMBDHZMHVhKHwszj4qgoimtY85Rz3qzZ7n+0AROzJtBRD8ImziEqUwdyapaf
rtLTYvkB8cb0pSJfOnWnhLpAF7cX8Q2M846KMUppVwCMkIdJ02xDVu0u/RQEuQBoq20Dq/iGxJma
kSmhOrACCdVEMkN6CXbEUezhM0WlScWKrG1QSSNrnTmidMZrHujcinL2FtEYh1jFNAU92685sAvt
irUrJbci22Z2dA6KszM5iCUrY+9AS1xjKkn6ndLgS47Jte0SuuNiHhKr2Tf98nReZwTbyOfdmqHX
1IkVvDSlXaYXS3Jrks9dIthDpnlnhOPzbWOXza3JKgy17GEMMVkmfSxxsJ0XRQTCWZsSK2pRM/Vv
KnuOXlDrEKeC1do+x36p4quzXN1vhmk2Jottkt4c8qqwRxAX/Z0Q7BesEBjbZhmwZ9ugvA9G9SpI
QsfIUkF5omip2N9XKOjAsZqIoRDrqgiew+QxtW7PC/IfZ9XbWnEOou3yKC5ZjjU56G6Ph0ZtH/nF
5w48sapf4WlTdPkUbQ7nJyS6zEvMXhnlxYvjU6MLit1Ei8Y5A8nsx7QrIVBuaY4+T6dxri+tQNQK
JHI6CucJ6kBOckwsZn386dUMKsX08mVxpk/drt+f3yOBRCpXRF3SQUtMVmSZy94YpXafI5wRtZlv
vXCDVwGZAbSZo+eTz3l1UZBIixSABO/AyKWX/Xwz4aERt2k3/IPZgER+h8Z5gcysR3PUgabXe+tW
BR+4cjFcdPvWlyVfAiUk3tS9P1jGlYDcbSrMhpTkHSBDKt9W2nhpdJOf5qL6kU1XvYLhXMMg5Ysp
x4CZMtnLkP+lavipSywvi0uBqgv3jHcQcmJZgQUsijng1I6v6OtQ0wozQw4spBaxlYhk45yFnE95
NwfAyztWtzznnRNoDTxHXIx2XJei0e3bYS2yKCZqVzW00nMCprI8oxUZgBjZWv9khCzhrXlV7RGs
sTtQVQvvQJvGtkLkRGxbXc5llhvLajfNF9sy8QwkKpve9rorFM4JlinJArMFivVlchW33RGwcSUu
klVP/wxuxWNTlrjnDeA1Svhwvq9QOddoTnVE5BTJnejw2jwDxqV/6fcFZ/xmlLQC4nxjl+P+ozFT
eyX0u4x3jM6vuRQFY9v6/4bD30LyagjSnG0Wu06yd4HQM24qTz+WvuTS7+eXT6AZOncfMecgo4EG
obJg8uqscpWFHsxINNB308ZWMnGesWrUsktNbBKqIXDLsgvl2UAHREQFIYxw8Th/aARKkeeEWVKG
iUNsTk5Q+PoXesva7NABLCzMZL/8jPrpnGesSSjXSwXAwZ89zFM6ogU4djqP8SoZpi0KNET7xfkO
Q+uTSGI5RjV2Ylysau3RKDqBpotAOHeRhwE2bGAOqrqayc1YXy7q/Xm9E24U5ywiOQjNmOW11d3o
sSEMmErgRp/YzO9sJ3w2Zdt+bpc4J9EkpRy0PdDCrzPICUuna1GxwniaS795DO9F12G26+fwOF9h
KW2Rox4dt+8o32VqhNKYYR7+Utn53lIDF1d5Zp5Cuaf33UG/YJM6QNszu+yBRXROCrSC7yjF62sW
xcxVqLPV79vY+lksDdnNVFq888ohQuK8hWL2skkmyJVoJxqD41rtbNUQ3bC3fZIJzno88oL/gXMV
GMQ5RGqDN5xcOWqVK+XwTuV1ROs/sSYNzDnoBKcqxnG+v/AESW4NdYMsq1LfNqrlx0pqy+g6+4M1
e0Ph4+k5A0dqm6LGQxsSr87LizJQ93FQCrZm225XONyBMS9wP7RBb2z+c0ZdeOF3+/Kl8xCcYWCh
sEh6045WaJwm9I02q2mKtRteAjyQ7zS33KmFgySgm13Nh/6gCkm+NpVvBcmpRR1X6UAqQM7KsSkP
xXJoIsEVWCQVd2bkkZJaEStIpFPtZsniN6l8+Dt1YFKubtnTNJhAwDZp1W2D0BbZxkmgCiIpuFNC
bks5ITMWqghB+GaOByNO/PNSbIfKq83gTokmqrQ6ZLaj3iovkt3a6S1YXnVv8GQ3fBJPj9r0CSs8
7pyYKVpiNEY6QIorjD3ul8TVq5uorf7OJ/BlPBKlCZ0xzNnRjO9WENut9cXs/04F+NKdYAlCvZEh
i9w2LhhS9iSdT2FJnwV7xCz+w1n3tmYa7xGqGPxSJWQht8Uh3i/7cDf8bGy0MTiiY1WwPa8EWyut
HpesSAKTFbLVYCVtMaYqPuk9HlxF7N2vpNnnhOK8QEaVqJcIhJKPwTH1kuvuW3gIPX0veeNN8cnw
k9v6Qkahaw1+JetqFlPXMlU79ws4J9GPnWpGjISg/CkfLzWf5WLIwTjJaE05dZ7mlG7xI3lMHkWF
xKJF5lxHqyqhkWoQPTBSXx0WR1Pbw6yG91ND/qBOGgOVCCYrUbAPKzq3zGXf9a3BmiqrJwyYn5CB
RiQYHEyvf1JysPSWLggkBX5rU74VJrewTTeZWVQC0wCNrj1gqBOxhuuOynbTzIIulU0fucLi1rIO
5zaVmXy6Nd+A/ukq1cs/cSUrCCbuyiYmjJMGMRwgFgus5W6shLYU7s/buGjJODeMYYjSVDO7y+X5
IqrrY6z2tpU1x7mQBSvGVuSD2q/E4TzwUqhmV6Fg3zHpMZ0eqLzTLMHjumhTuIBsjmWtiti7Q9JQ
Ox/6fWpqAh0TSMFH5iqpSJXpkELS4lsrj0+xlflxJErLfZREsXSi49VNQ0EIqHbf732WDEOSJxh5
lEserSKnx+S88zv/0Qu9Q+CTEYMqa0NPGAFuWCKAXUCxjrmpibyrOmIvwXLITUkA+XHt3kNy58kk
kSKFrEgj0d4zaHoxgxtqItJv6/R7GC60xIzWZJkWwGSG4uVh4xfy8iBNXmAGi8BEBdvEe7msgqch
M6CmegrvIqsCwZU+RoLaPhEK+/vKEchaOy3JAJQ5N70x1u1WejqvDBvB//s1Y1u3guhKQ61UtmbJ
aXA1P0Xf62TaPSr6QPP/+Q/o9t/Dca5tURLMr1YBxwYQ5aDJniXb+h6jicbw5b1cuvk3gYCiNeQc
3azm+gxW6X/Kudns0jnZUdBEWvcYH+3PFwtINKh7HlSk75zHy6wpizTQkDhB76YaOA7r3qbN70ec
79eScxW07OS+YmuJ0cCERh7tvjR4djkvyka8zlBQmyZjxryO+eLvFUSact2SS1Smy7viYPrlLnzM
FZ/NgGNtyhFItgRWvL14vwD5a68lyaaZqgCkkj9313VLvXYcBSDbWvEGwnmkMmvnsDAAEqnWg1GU
B0xaVARLJxKEc0fmVMSWnmEyQmreRFLuycY1iHy98/sjEoQLt3RSdE3RQpBqzLyh7q6qQhGFdOwb
7w/wdyqgst+w8hHIDgyKpAGDJURzb9k339CrzoyWtUSYN2MpsB+RUGxlV4AyTWoiUQCOE1ogRoz0
IZLoTUqEwXmiyaitBOcw7jgYZpUjQrVQi9E4r4MyTpii5egaOJcFqJsqoat4vATzrgayvfeCpaYe
j6Cmh26PPzRyUXcXZHz5A4VYQXByxXWI+vYCXqGMjqCEQGuAIdgd5jE/qMMKgfOoi6KD4ykGgtX4
lWWiFxzNsbeyfjmlk+CY3XgKguqtsDhPms7ppJTMx0Ug25OiXak+U5D7ogncGXWvki/MAp2Rt+eX
cNvnrVA5nwcO4CpOCJuusGu/sveayK0uFsyPkHbdzkiEl2CBWvBUstmcBgHmV+G8AM1jF4Meutgt
5F4gFfM3Z/aNcj4P7YX1YrLJB+zsVdzEl+6C7+Fu9kEovO9FpdOiRaSc+0uicmwXC4vIWsZQ6bcz
boLvJogE2Umfd7Zw3simm3rbNcr+vvIaFM+gQYrnFDC02+zdMDzKphecpuPs6p+yY+B0ukg9NyEN
pIANFax76N96DzlZc6/3OIaxpApG7ZS7IAYVmLkLUY1An0mxpw/nN3HT9kzVsFTFpJpJOeuOBlzP
KAFgnh3G7rGfvK7UPDP8acQCI2Bf+qAtKyROtCjXltoMgLRYX1vqFLVpa7VT1/fnBdp0w5gvrBM2
APpD91smY9DhkDKYSQswuk3F7TA3zcfzKJsG9obCJ870vljQ2LggQVDeVYp6HSQmOt9EjdQiFM7A
jHIJg3iGLLp1KHvZactL8VwuEQhnVpK+aMuwAGQOUMsla5hccYPeKfv8gm3fC1YrxhnTiFqHTtex
YqwL8nUuVohAffSJr+77b2CnOY+3qdcWBsTJ7O3mQ4cR3njlEqQOyDxL1NHL6zSc/VlXbdA8h6lA
szfamXCorMC4QyWLJbMdO1AFMEeonVDdXdvhD1x7iF3YxE+O2Y80cMeL3+/EeY/LHSsdkbQMQ7vh
oFLw4gfKLc1Umxq9IN+yaVK/xAPX43unVMhVWo8lxBuUb42y70Tf3/bsKwBOzzEMoVNrBXJ0rnSN
4xGTQM078sCejJodvUlFzUXbyoFOMFUG7eeHhqkx1BFJTTi4dP17kaS7qXxpCSr/oIWBvgg0caPm
he3SGxpb3tUxEjT9ELc90Mz72TMctGdpNiY2WBF6nSev9OkhLV3QhZ03gE2zXqGyv69QjWhKwYyP
NbWKG8l8CCQ/EPWM/8e+vUnGHR6T0UUgNIFk8s68bw5gsAjtJHDINcpenNIvdpbs/Z1U3CGiBBSM
7iywadp9JWG8cOtGwY+/w+CsOUrUpM4mrNwSgW/ccDJ6EQQi4m/R9nCmq2AGdhJUECSlV6irccbc
l4UgG7Wa71SPbyHuSKrFKfOCLGRiFGR65Me4abNKl0bU1bntJn5pA19IWSbZZPUt0wYQ0tG7KDyc
3xeRIfFjsCRdbadOA8DgdyfVi71g2PeJre9U9CLV17FrkJ1ojqRIKO7YyiI5QlEIYkClPUzGsyYe
i7kZF70ZKk/bpmE+1dAuQMg0B68b5V17G3vpZfJZvbauGdVXEzv1dSjkvBFoIF9iiBzqNCMBDQdR
XunTaVGP+iBIimwf+ivZOAdRRPnSGv849hGuD73L7Jo/OSgF8DUxkZPIIRHOPchGZ4RDCJm6Fx2M
aYUP0r2D7ilsIqEb+6Jyl43ej/f2xbkKXQsRgVbAiw6dy6qGEj/8EUW2ddT23R5sJIf6pnGS1MYY
SelBYA7qVkC9WlzOhcTqTCwUVOLhe/dvGdseTDtOgjmjYuoMgZbySX6Zxo2qMlefZdGp6FHeWxIr
vNY0jAgpy6UTaI7A7Piaw5E0KFTB4HEHoJ4Rx0c89wjciUD/dba8qwMyKwkoNJndpWaOadbXiyy7
RqgLjmGRIJz/mItxDjW2SVHtWrIvL3fntYBt8odb1ZsS8LWFi2EFE9Xx/bbvdiNmt0/JEtsBQvnO
6k5ZmDlRKP0gfSyi6hIpBFve1fIFU9VbCUsLBeZVmn2W1dbOrX0mJKATLSDnQtBDn0oT26bmqWJD
P0F5W9sx+FNijHwAS8D0YwT9/flFFWFybkTDDPiummHWfYuqlZOm/zY1xTu3oXNuI6Bmno4jvp/2
yNwp1MmIfoPuIDeWVUGuVaTlnJNAv0kRDywCMMbSVoPaSabnphcpw7bjpZpKQQKqYlIwF8E35rD0
MYs2R0fxWX9r5BafiW3g9tPsokfJP79B26HACo8z3mooDUlneNOLjIIAzH5C3S76qq7J9eA1doOx
DHYoykBtruUKlLPlrqCSYTYATaXGJuOu7u7T8Pm8ZJuqRw1T09DBr2J89XuzMoNmCKeaQi2qvaKZ
NtVa968Q+OZqOsnmkpUBLj/h3YIQWikFLuk/NueXDDw5OkW1UlZGQFiuB5e1JWIM4LfKk/0Acz4x
YUkYymzHGW+rZnLqIDetrI8TVg2R4aF1ls8tXpO+Fa9sEfPeEmXdNya2wIBXeJwmmHK+RPoAPCmy
B3dxy2N5ST1kCL14l6F8HeW1uUsTu9+Horvrf5ja2+oyDVo53m5M0cc0YnXLnwNoA5V97pjedBfc
R3t5j1eGh/Pqsn2HWMnKOfq8SnBVaYDXeukVu5yHj9Mtu5rL+1nYJ8/8xIfjbAXGefvArMO+p1hY
lv9E37/fJSjBRn0RLiztH6VPVmCcmy9KiSiRDDBrvNT77xG4Cuv8cH752DfOCcS5+ijQQHMjAWMJ
1cpXQDuzT+j0rDXT4oSp0djtrGmC42tTRQxMxDRNCwVTH1raDAJS9XLCmVk9jWCJ70HMLM0Y5jw5
rCm++KGKsm1bXmsNyNlfSLIqyyheJnM8eo6aq9Mf55dxy/WuATiDSxJtmRUmkaLMtpUXbqtONqlF
c9REMJxt6WMX1xIFDKluVChgfVuVgsqiLYVYS8KZE8jwmilhkoCiBfNSxjK1l8UsbFOSRn+h3Vdr
lESDEkVicVZVEnWRiYbtUZKTlS22nPsWEdAdieTijAmtO8NgsXHzBSNFGO9BDNQNsz1Uj9LQ/0FQ
s15DzqjGPNMidQCWnB4rS/Ni6SHCA/J5lRNaEXcUy7QZF33BqiUHBQ+6uNrVdvFZvmYN9qCY1Owu
EUFuub+VYB9uWRVJK5pDsDKpPbxZ21mEAfBkcemUusEwORHGkdllQy8KKdvpyyQSWqAp/L2rN9EL
L7Mx8KgNqipMLiquMljb+ZVl28P7xLWUnLeo87lSc0wlchZFtVtV84eAVrZmxgeL6p/6LA7tXJIF
dieSjPMgQaxOZcfuEW2IASraZTbdzvO384KJMDj3EVJJUiZ2a9XMgxoeWP9midzueZDN8Gq9fOxX
rAIAzAjVazBssFhbdhB8gCDZDo+M3YW1UKKERpD+34wADEWj6EQ18CYpc4aAeeZ6kDZYulw3H8py
7AInKgsDxX6B2nxNUfeyq5P0GPXpjElhygQ/JlHimRiY+nRe9m0n8+uX8HQQoxHn3cj8c5UjyQza
TiCRZ6mcpADKVIDrspxq0XyKzehyJf/r+qwXXB+JkWtAbVwWlMTeYtqMJ4AVq0SPIq7ZbSV6k5Gz
jmEBL2nLlGjBtBXlohwvZOFUVKbsHy3wDYMzBhPNJWnBHKh+r1+zDh3pqgvtzJ7Rgj5cillzhEvI
WUbelCSk7EatI14mDiO0xeMsrgTMlYoKvkRawhmIFajdJLO6BLX4SZFU14ebMXgp0eMy46A9r5Hs
h59bSe5ozRSQCIL2CI878l1DLqPBEgBsq4MJZj9Lo6pucucqIpKuSFmtVDVepblkN2jgw1PceSk2
+KIwq1N5Q+FO1D5pqj6SgZKhPQNdVMiqm7aJzr0Eb5ijqzvZkZRuJe0X7S/l45zL2M4jDnMgz4Ps
aGXu9kUN9zILvCbbh4/79EtAi3vDNGtzbPIRMEYz7BNrugE51r5uVVChF/vzi7mtfm9QXC6kVUmQ
lah+d9LsU2U5Q6faslLbTYiupGDyz4P9h3N+Q+PchUJbDIRnNQJLaRwtbbqmkWxctU2n3eS9jJb3
sozxCJ7UbBzRcOgwrW9nlZ0kOiREUnMuZYgKKcBId3Zzm2DhqSeDcQwH02P0s3UVJ7ATMGX3eynY
q3fnl2DTQlQZVMeWoqFYhTN3tYjrtDGx3hIC50auvqsxdWfxS82mqa9wOFNXM0oWYjEcDcp6S0Sp
3O2AcwXAmXq8lCN4SADw65wpQffbu0ib2Nktyo3+KNpbAXJWj0FICelTAAbRpW4GbikVYF/IBBa+
7fxXMJyJkylNFhLhtMGQUh+zFTACtmV+RcEJindIkVQiPD6KzhAfY6wmxGJJhNwrd1DFat957LxG
L9QocJ4CvfgQM0uI+mJ2u0LMvPQ/WmHtjAiAM3EcARhuEGL92sVr+h+1LKrJFgFwtttpkgXmIACM
2a7XPtNRRLIjMFH+lUIx8qDoBiyRJe+bGqML+4vFErF4bbp4cJ6jkg0DqT40a5ulkisLe4zreoy+
ShxDae1eeyzQoPknDscEfbGJ/nmUzr0PwLM0HE0FDe6ObFxgFptdtf4Qff87DG5LoolkXbcAo0wP
Y/i9Krx6+HEeYvsiob7JwdRiFdfqYL9KlB4YGFCGqVLueFk+slfLyQMNkYuW005IpLNZf2uAO5ix
s1uE8ANekiye8fSBACY5TC4b2kAO7D5d7UQtfJtFWQaraNSxQ4wI/710XW3mLZlahDSn4Fb3lX32
jdiDFz6iwgf1Fm7hjXurcSxhvc+msq+AuXPCSLSwUGsAN0+THyO4LhGIOkrjtD7macIHha6p2YMo
kNo8gFew/OnR5DXYgBtcPucbPMZlUeQu6VXfHZP45bziiATkjo0m60CKMEBAdTkoMThTRr+KVYGR
MeX7ELCtxOEODXRF0rpiIA3IFKe7TBIYmOD7fIm0kY+jLC/4/jJfgJbZW4ZcFJoxGz0jAl8frept
M1hMEcbbzgUjn4c0rLNcTTAw1rQq6vTbDgXflowvkC5CImcDw+teR6IgL3AMd+YO+TFfP5xXge1Y
ZYXF+afEGuKhp8Dqj63HZtOZd9STD9ou2mfHZLcI+hyEeGw7V74qtdpM61BG5+Szk17l+zi1m2/L
XfbTssuH0kdZjiisFCkI5z+CJrGQRQcilZy4+qLKf/SSs/JQfO11MHVNOTRA+IcXaNkv0yk4GbZl
sxk2w3ScngW7xk6mDxpJMG/FRBU0RWPI+1WUunaOygqIVea8koodx+f8qfGkXY4yRGF94KajWMFx
m5YtIMmYFrikxk3t2WHkRxOGGMaXA2v1cYyL/8fsnE03iBmYRGf/QYfZexEjEi/Nksws0zB6kh05
5Y/hInKDwlGfs4t/ehMyp0kuhMSIm9KipFQxCUWujCe/6aopjVUwozvzbvF1H1XAP7TACU7LcTw1
IIDVRxtpTlGB2vYpvoLlopGeDLqcmQNLB2KiCnpL0mO+sw71K///8CgJB768askHLVohclrURiCX
1gkERf3ReKrassf8wV7qHzqzRNoTvXB+WGTRZaJk4yWY9VGjN1IpLTDit9G8SEFBVomK1240bLkt
FneZHwM9fVLDwS7KxrMGKbkaEop3hBlMDjcTHcCQdN4SNmNFiiFYimpohmFyp0vcUKQDNFSj9+oF
SNsu1MTvwcBUJa13HmizRMygMHNTBUs1xsu/10eaqnksEYS+/6t7L2Rbwb3nW1Tv1EN+YCMNzef8
YsT/m44ifuxNJ7ZC55SDqONQzjlu5Q2tmdWDrrBYRl2Q8WAH/jmF4Ow8DamC/YdCSNZ1IP1QDPWo
JE9GfolF8RRhtckG8wayVSsF5GxcxuuBHk3AG53XbCIKDDDM2QfJuR88S471MPozeCHU/e34WdId
/UZEsba5rMiF6xoxEcny3CxQzTEv9QqxperSDu8JwU+B2mx66jcEvsFksWL9/0i7rh65dWb5iwQo
U3pVnLjRa3v9Ijgq56xff4vrcz1ars7wO2v4xcACqmmyWWyS3dVRlmLO/r+2ijykJ1rqVPmBPXF2
121zDJRJqKpuiCazGoYuLpt0BJhqIL+vtvSRl42+vX+j38JvCNRkvF4G+qRp8bS82KN4Kko+eyRM
jlYDAQ/IWfpo4Rt/4wzh5k6wgmRWHlITgwjxED1qdPsMV9zy5OfDniD8UuzUiw2r/SZ8MD/Ioq0/
cLA3Q78VNrPuoF9cG90MbOqhL080X2jf1HKPOwi78AXO49bmBIJgZPo8o6s6syBkqdHnvocQjCy4
g/Il5B0Ved9njjQDqp3ylArNDPVZGr5Hycf3jNfKAObwQkhCkop2ZqMivDLcgwrZDIfGRZTg4YWA
WNcBeQYxR5g47Xo9pNpXJVSj1M+9wmHETd9b2cOsqDDtlipJS5pago7NkhMmobOU/tJ8kcr/3osM
bHjBYhO6NJyT5GSgttShh7aIzmjyWtfSn/uG4FcQzFLSpGUSyAgI1aeNSlNf8Wn+D68Px/btwAqH
WTZF36pNNgGH3g7oOL9UO3pkrnwegW/u/0Qj9FmPBqhMCFMPQYHSVazPOdStqXJ0abZ1Fc0COFkR
2352waF/Xx1bOn1A9Y+BjWLKP2u5Iw0f3uPHl+8zC7+OpwRC5rBDCp504bveTpyFsk3cq5Filn4Y
hrI4m7Cg8wy/fJB2w7cGufQou6WpnUrC7X5Jf/JbX7uYxFCBsRgEt0QATKezSmJfH3+K1eBeHzce
CLP+lVKQRbkAyBidMyN21USztJ4zOdyxY1mgaLuxzzA78n3voo0n4hTBJq0VPNJTeeXr3LunTd4x
ENMqiipL0Mt67W+1vBA5MHtcTR5o4mXsdth0kptKP8T27NGuwpCObiXbTNxcct9Hqxd4loq60CSp
MgK+MmbVIgj8lWzmyZRsRpuGjlZuiqShERljYzUIczKVOFUu2oOYQPazqX1lyPxUd6P4RuaO6eZe
fsF7U0TV9pkWxZjFFl0CIui1i4nb4VEUT1qW+AlHOt7Nw7bfINcFxSNI7VfYTimzpDULmpL/Dv4g
GOzGtTUm6Ef9u3JrSBxe0sEmT63OQwwf6jrS3sYe56G08NtusBIc6d6x4lYIDBPOsZ7GuDXHiavB
se4hqz1J50RB20fhFQbDhjqkZVIpAAbS3GhT2ds4+mF8yHDrKzvQqcvOaFXFu+TYZJIVJsOPkSLq
lVBj5CT5rkDG8dxbKbeKhAfCcGI691WdEYAY4rk05T2CJYegwcffTRFDim1i6omKRH5knlS+mfWp
o6YT3FsMeU+C2/ZcDsWMu6mJolULPRSjp0up3uWjl/J6oWynNKyOvozDKbGI7p+jSGMWxUOBwC4R
LXm0E8kdoKGPh3GX4El6cCfeRTz3yM+4oRCHOUR8gVy7FW59Sz8+k9mBKONM3NpRDqBhP/tZf5uV
PZ50TU7oub2UL2PLOGSBflGKIgF9rDxjHnDy56lRbV80r4aWcUdTMyZlUgARZ8RCK09bRffbMYTc
uHQ3ZKGDnGTbhHKUrjmoCOV46b9MrInHfhnNEVQ2HQ0Nl3SpqLHKjTMyRjC1GODaWj6Z0NqRbM0O
RAvZDryIcftV2fwDy+aeFWoW6XGECs3mdws3iHOQmxYJU7lHng37+lLc3gJWaEzELbaprkc41P3T
MC5G+ml8NlE62e47X3vmKU1wrZNfBw5thUuOUAMermpfsvy7Y/KJRvm0RXX9nvzdlXHM8h/mrI8D
dLiwx8Il0MDPPLH5Swhm9Ydqo5WKDAixeUqqT5M6WimvT+E2i108glnnOUmWICDUjMVe1Nhui/NU
cQ4Qmyev1VAxqzkL1BEdM4DxUtmCk9foRbvU45286GfeBN0rGGZFj0GFUuAWMLFpd83kiMUtkb2y
mpy/9Gtmj8nD3kCJB4CQ14zaINqXMMCr2D+tHR2Nc7O1/Qq8MowJFmVhDKaEhh3R3vB1iAY1kl0n
R+MHrSppHkQrduTuZk5sXnEJj6ZY2bluWki1xNhNBdnuM0t0cT8Z7CGPEGUoWVfs59wLcosXjnD8
RWZ4o4AmSGJqYKmI5BaeT59bpG9DCbmQw5sZAewwWGMQc7YcHihDHhL6jCVihUEOlEPa+XG5WIru
CHhfL3uagjGMs8vxI47Dsi9ZUCAepHIGpHoOzvqh9Us7ae1mF300v9IXtALZZlXiKD/egYu+8rJq
ogJMQoHNa54kiZlUUYitjz4vybZkgZd/TpXbBNh9aJw57yAA2YQ7LjIdRHaJrpEZT0Z5TUrkBMi/
paFCF0KrqvP7RCCccg5/bi6cFRybMNmr2UwmGnLSik7IquN6xIkPrWYPB/SEtzHLTnADob6Cp+26
uXDWyIwLL8vQo7YcyMpjtVfd7BF3++pz7Ddu8qDh4hayIqGFQebMLGd82awecVGCaqEzS++4IlDT
T/OGIE9E9SbU6UyWnPMQtyK1taHMNljleoTSun9mlBa7CS6UmSkxIei2qnN75D2jb62aNSKzK6Zk
0WtFwtC24l5SOitKK7/IkMve1f714dzaG9dIzN5YQN8ROcWwbY52AWkss3yY8q9/h8HsjdOgzGEU
wJo8c0XB9Mr8vk0aDtPwJonZGWeBVLMhwxBdDJymCfZqUD/8nR0MpyyQX5tmKL/ZQqPthlRSrCTu
DnUk31/H4c0+wyCoskkahS7pSTt1SA9Ss6+1WtplpnOiV86Ysbk1S7WIsyEAqBIcSbzXeM3aed9n
GEIJ2kqWKUOkk4PCzfgdbS4lY+W9bCYNGrxkZR5j0pvB7suntt21PFnNzcuKNQaz+rW6MJrchBGz
PSk2su69wFlu6JWZD9UXL3lqzrwoj7MoTWb5ZyZ0i3Makiz6echqW1vc3uSpefImh1n5syYuUq0D
hETP6eKl0tN1L948fa4Hjln24pyIRU5nX3qkWzBSj3KQpm6Vd/9DvuL2rqDr2Ow1aMmxyeWkm4cM
D8C/z2G09qf5ZqC1Aq217o+8tgr/svVd0BjT0igt44hmSgfn5E52az+10T67c+ieQC+MkzN0LtNv
nAHl2chQnNJrZQ0VWcSMAIbOZbBPMzv+57W53Ykcutt2kIuRLN1pKBXQaPEREqvK4CFFjQnHILp0
3oZKFwSG6MwqXaKKFhgOHm0c1iLhvDoSdFyDirtnOjJHzmPzsE6gwfuPk7AJ5zIZoiETMIDJvvqg
OHhOQMCUuHTWqBSqNB14+XfbVH5BZBgw7Baxz2UgyupzEHeWRBAlfYzN/96kgBLhBYe6zur9qpBC
UkOuFEQYP5nlQZVOUcqJNDfdQRIlepkj0xF8DTGIqHB6EVvJm3qw4mnI9pXQl5x+SpsXHOh19geG
WVp4vIzGkEpR0arJBanH9OAZ+iKeFyOXVzK5SbQrMGZFNVW2NDWtCquQftvLlircdsqn93i5pGga
zMIMGcwGUnT9pJWhRL2cCk6jANPTbmqHHOSdcIfqYOc63rZNFzg6jytXMBNRq4IceyKaiFTDz6jw
caF+HWJ7Ia1MYnyhH/s0bWe42z+dEl0hPce4raWKLsJdC3l9DhfxjGK8ogmicDRp0D/JTpfcd7Gd
K5yeC//ieZeBY5whljvcBMSYp//PVkqcYRfs6j3NueReU25yn6TjXUw08H7E9vvIoS5glDq4r3R/
ZyEOSHyvnd9KPKEzvY9sL4As+WVdoxcy3bOQqfRLdjNP38uVNdiajzoPL/MJ936dks4bel8hMuRX
qpqqSN0LYrWH+A96NSLX/R6NGh3BMd7jIdAJlU0Rn0WN5Gu3z+SAqOAjHAtjxUohxNugtGSY4/11
16db0hub0H5a10TZkEy2WmEqk1zN6H1vtqeaLt2Odo79HzIs6Nhcw2EcvjCyPMsV4IiH5aSgVZXi
l3v6Low+w+8h9pVJzMj1Yi1kKLnH2ur9OX8Qs/vrQ7a5dmWiUIVf9JhhW6ZMTdJnSOFAzKJbvZC5
UvSz63mVSzQYeTteFxCG9foyL9NoAMiUfNGn/thox0A7J0Vv6aobZKl93aZtBlwZxTCgVmgzMVNk
84o+fcJEBv+5TlCvQuO/eafe8EJO3iAy/pBOg1jUIh3Eqnel9KaS/B7SNNet2tziV0YxnlCptaQj
2QqXZirkTnDUPemqoXJANpOHyAqFiStz7FBjQDocPOoJicUiGkvvW9o4j1bD9Lcd+dhOpyjvvOvG
bQftCkqZkE5Mq5qYaDNQtWyqF/h5djJcKrSKd7dnWbMT1BvRNjSVHw4eT0+bzssbv7yAskfsYZyW
NqJvtdL0KU3vzOlBUe6DIbauG7fpHisYhmp7zTTm6WUNy06u1lYmnYWIWwixSegrFPr3VWihZoog
RQJIqXZplQDNWxEeqh2Nzaon3iF4++C9QqM76AotShOlEWmWgIisHA3vh3pitcOOpjQpdu7IkPP6
JP24Po5cUIZHjHxZwk7EfFEBhMWRrPQLrhdndD7vPs77eac/vKcPK4L3laEMl4RtrhBFA2brwjFo
q50hxDkZwlPoJpA+8gZ2cwtbwTFUMmRSFaY0p171IcLm0y3sf0oS5PkkwyZQt1LGinqLdFv+ao+K
JR9oQvEYHpDai0Jz7NPlI08yY5PCVsYx5NJLvdCEEYyDlpeV6nst5rxU8QAYFtEGvUwJvTaRq9Ya
x+zUjQYnEt0eONSsGqasIHmdGTgz08emShGIlt23EQmpZnZTmL84jk5Xz1tiuoAwAzVEihEuNP2g
+DwfKBcOx3a0poffinHGg8qJz7Z3TBQ0/b9VzMC1YpeiTfjLmUHxku+Zs6BS/qBb8Y8EpRVyYnNF
kniQbOs+re1xuKMtrJYQr+WCJVmhq98JLaJe0ycfIbDgXh/Vbbb/Y+Ob0qJUKiOdimT0xk0UnhAP
WXLlZEHEoXvqAVcmT2eI2MDjoZHSI2UuP6vKozxVu3KKLaX4AAUgzn7N8UadoeG5C5N8boDVth6Z
HsTcNlrOxQwPgiHdpSnnrqeaFEHutPpJQLuR9+QZkIv3sZn3Zoowt6M9ufRkLyqG3WRHIee+FNFx
vzYvDLWi3t0wQvpSVJmWfsjd3A9OtWKNXr9vUA/CfWvk+QHDFHJoyvkQYeCQuq4eRh8n1qP6LOLx
D4EolaOI3PmERPMdr0KRN2MMe7RdlYtTBkMNFGOp+7B4lvsf19fS9nl8NWUMYZhhquoCZVrEGrgJ
giAFjo/IqUMZunjkSYRv0roKLUYVPUgU9Lh4HWxkao4Ae8RmZZTHKSvskis/QYfkjW9cENhKITSU
/yf8jJP9Qg5RQ/YdHkTS2JGCj7KZcJIsN6loBcdEhEonq8U8011eCZE10YT6MWrJB71UQl/Wkr8c
P4VhpDBLYxSbA04XCls1dxrSyjj+sLljrSxiiCjs46qSMqRM0NCM1m0ad8YP+QPVPaJyauN70obI
Co9hpUyZoUxBU61C+V4oFl/VfY1bPv92IUECjpi47qQ9ThT2UNIFaLZESI3DUBJ/RAvEAySIvNI0
nP88eK9w2HNIUETzYGjAoWkCdCkFd4KtI6wVfHmHEIO3eN9O1ms8xv3CgnTiXAKvP5S/qg898j5S
Wz/Fe/0zTasM3Ov20eX5enG9hmPdr5Qh8DFXv2Naqulfnmg/H55i2VuWeA3DuKCQT2letLAqbz5q
yc4Yvetm8L5P/7468hAJN8imRM2ofkTlTRk617//dr94/fupN66+HwntCDFufL9REZnMg9WT1KoG
5Oanthx9uA7GcW22bD6rhngpUoClQvw9W/KbUFZuI4NwggfemDF7IERectnIG9xFD7JbFbrXpC3n
UYJnCbPbNaWu9r0GS0JN2QvLYptKfCwalcNwbyn79ewwe9BAeiHWalgyHpToOJlOI9wEvEBoI2Fo
jQIN+Nc+EMw5OhgrMGY84Ihk3McPKupd0AxDsItj8yv9UN9NTzFX+/v6NKms8vzcqDE6RWDpaHl4
A82Qe7Un++sOtxExwDRDpi8tCLUIe9MoNnGqqjkwlNvfd+r6npx7Z3FTeuHMoZxNp1iBUYNXa0nq
qmxQY8yWWhxH9bFbbnWN985CWfINra0w6G9YYSRp2mXIY6HZvhkeLMODcjbRY7Cy5x03D3JzglZY
TOw6toYgFZSxhZ1w298U6H2Z2k1otU7zlV5EQHIq5Dj8xm3L6wlj1m6Tqag1pgXNyuMgObRpRHmu
dg1SuQ7BLd3Ulf14z3GSzZ0JqvC0KknWsPG+HtMB5Qx1kaPkM9tDcU//WJ/h+Lt8PwZ4vMruUZpp
cxDp5vN2Fi+IzOYk91mJFuF0xUFfJtz1/rArRxwKqMh3v+OVCG2ceumgXuCYTSpfimzUOxgo3osH
Khqa+2Xi0N46BRaC9szTLtheCBc8ZiEYnWFA6Bl4cfUrKQu7NnRr7n9xBpHS0rVBZJZCm4mFtCRA
yUuIESNNXOljK+0Ouf6Epm54WPdLJLWqX6/D8mxjFgXJIsM0Z6Ca+YCSiWQXl9CyLedPfwfDrAMh
k/OwS+hWad7U5WMT3BUt595qIx3ntVswmxhKnTF6AUypF3RwjmarUBevT/WfRjo9933sz0W7m1vF
VsvweUCB+nUTN67fX+Mzu5uoak2+0HrRZD/sm8foMXCUh+7Qe6MzO0ijRDOk5L9fdVJME4+CVD8E
/3u91qOgTiAgBcygfejiGxGHh7p6CFsnK78n5XFWGw6jbfvLH0A2zBaGEc3UJwzyVO8ixVmm25kn
NPsvpHnBYAhM16oaknDAaN3RjRdI58TucAyfqASlhDDOQh8r3mb3L6RyAWU4TEiDtlY0gBYnmuyL
a1zBImf6bCIfk3PpKhx33d6NLngMiQmypJOYkkoSfhubz2r6geOO29vABYBhrUAeBlFH3rttPsY3
y4m259BPko994JR7I5eV6Qp+S18XOIa+4i7Ml57ak7aNk5jEWvKfUvJDVSN74BZTbG84FzCGtbp5
ycuYnobGw+QNe2kX+0aMs97olJ5wF/GENekqumYbw15xVIm5oMO2RTmJ2Vmrd11YWqm5K4wQOZOH
hHd5zQNkqKye26ANcmofkY5ZVtxPhuEZwuROSGKo4gANybEsgpkTjvFgGTbp2lgszBCw4iHexYdm
R5A6gbY1HKa87voaG6CLctwirRLDmYu7kJykkWMGZy1rbCguTvrcaRIAWncpreIZGa0FLcmAALDq
ZYe25AtGbPKiiZs1gm4niE2Y5bygFMMgWYjrtafJC3fdbTDuq08VRCzRaw11iM6gWsIdrz/YtqUr
WGaR4zhtogUFYDvUAi6nwskep118rtxyX3p55fD2m+0TyAqQWea6Wmsm7Y1jl+G9qR2WOHETabHR
69BCk3LLkDO7T77quPcrk8+4U3oPqa3gmYW/SItkxgXgWzfwy0PsVqJl2uFpcGmOj0r4Oam8iWXW
fkqEjHSoFsNjojGjeCpF89LwKfigPpp+5/e4WdhlZ96j+vYWuLKTIYA0z+MmSum8ehWiCSoapP/Q
3M4NrNAWj/239NNfjiyz9suuWbqhBGIGkaJOsKG8jtuzz/meNnJM7lM8Rn/jQG6y+B8jdZYHspSG
1aYANfwD3XITL7V7rz1Bpfx/aM1FPeMNh6/AmKAiQooO6ajnTPMPM/1mGO6MOuFxGpzrVm2RmwaB
NQV6tiIkkBicDKWeqJdFHKaGj0O6V1UOufG+z8QpTdNWkkponKc96v2BCPvrv3/L3zVVVUFjIgGd
Mf6ujlOflAbN+1n2SnQbaq7Ma0Ulbe0zawzGu4cQgU+rACOP7K60XvqV4ixezPZDjm66gt240Y3s
vXge0nS4p/Kt0GiNz/i6KhZRFKLdrS2a3eSXYR05cxIiXG8K4XtSx8VDgC5SeJeZklqGDKCUJe44
6IJHkknLrKgnzadWa3kvGpyhf1Pp1jVhQjL8rAq3lXN3roWvJTcspPPHroOV7Qbjn7k4y2qjwn+Q
BAohnfphrq3kNnSnnZJbtdN87PcK+lo6efCuC6U1NOO6korKQUPDtBdxbw3GoxrcmvHH6+67uUGt
QZiNWDB1BPJUkm/whFvZDQ8DrEpuaGYhv98fddRrg8lsvzURkrCgFpGGOMhQd4yu86txOuhCAylK
UXMiWfOvW7hJAJcF+iZBM41GfUIrK3son4fpVuH16OJ9n9lijUEp5IEuDmP6IjUnwsvB43k5QzAB
kRo11fH7J901451U2zMvmXrzCnjtBAzB1F2eFxklGOlWtI1D7aJPzj51oUkXWpOG1KNolxzIs8q5
qd+8AljjMsSiGbme1TLGTr+XoXuEMm/buCNIbaW9E+jllLDnBdOc4WQP5Lo4TaVUATII7uLl0JQ3
Ma/L2aZH0HxgUdNEorEep/VFq0kxTc00btrxg27urnv01tasrb7PeNygT0nRyPg+ZLyF7pgmeIcI
v/XoeP93OIznCWGdC1MCHDN8KDN3RgO6ObzJNY5Swobsiqyu7WG8rynmANkYwFm+T44CGdzyaTh+
H+zRk2w0TsDr4HxsjzavLmLzMLDGZb1PzuRE0JB3inY5LvGaR6ryFfrhfnILNwpt3nPEputd5o11
vUwPRqOgdqb6TRlD4d1duCmZHN9jpctRhdEJpQCbEqiGZXdFyElF294vVkYwm1Iihu3UlzCC6jLg
eh6VbrWT7zW8QeBJheOB2wSxQmN2p0mBvAk0EukU6QcFHUhMwzNvqiNNZ1G95QxBjZ+14V33e66N
dJBXryzd1AndoMFG+jau25nTiVZ4phLp+a32bH64DsebMuo2KzQ50sIUb1Qg3wEXdcSsHrIm+Xod
g+d6DGVIRqeqyHtDBCndF8MveX4c1ffss6upYthCU+KhTXJA6IVvNsd04GwWvGFiWKJM5DpeAnw/
huKyWLTO0PXu9VGiP/FNeLIygSEEA6FenhiAGKvvS2kXzQ46TFauyFYgPVyHum7Nm7OcNIfaIJhY
p5L2K+oehJRzXcpZOTp7p5MLeaSiK+nvmw7iFQ4tXlJRkCrZz6W3q846Z362g4g/o6eLDDMYRCvm
kgZ3jYNgzvAlR/iWoMRHegj3S4Oe70jT2qFDDU9InTeUDEcoqo50wQQ7ujCYVlanlhw71yeLs1Po
Iv0JqyU6y0qaiagmwTUKPQT70zGEqkX+QfaoCjjkUji8d32H11kdwbQLxqiVqXfMN33mlrJm4doU
L4bWdcOu0wKUGV/bVQQBZAzpDh9Ih2U+NdXNwrsB480OQwvz2Cspar5pMNR4mpj746jfX7eCOz0M
NaiBLHRYtgjx9V2xJ158CD4Q005PM3xueAod3rjx5ochCiVKzHg2MD998QtKHLUQYU9/CoTP1w3j
TA+rXKYkZhZUE+yqi4MyFuiffNaMX9cxOPPz8kq4cm10Zar1mu4+i/aj7kZHjnntTXgIDC9IpZ5i
RVGE5dgnp6DnUZ24RdtEQnI8ei2iHTJzRA/7RFUV2hFmKG4b0VmkX1p4l3Q3qpA6pvrJFM9RyEkA
2rxwRFbJH0zGKJRDm0lKgKmfRxd9MamSnel+n7/TojxEC7cqT850cxhXiAzNtYbUmTk9VVQ5mibv
hOrpuiNsOtvq+xR/5Qh6RASxjOHTk16fNblpLGJke1K33/8Oh/6OFU6T5rEyI73bLkVXDRM0Rb5v
Ip5MOHd+GGbrdUn6XVM2fJY+U+nr3IYQK3o5TVBBkp3okLf87GvqaG/ih9UQMlyn9rFR5DVMowXD
ggXVCehgQzLMTT1eofomA62gGMprtLQ1ygBQnfCkRk5uhlav+0Lw4z2ThctZA/0SZJ19Lze0JpgN
CVfOg+E32lM/f1J4MgKbQRe9//0NwZ6KgtiU0qwARKScovkkI8NIa45afSPoCmdb3d4oVlgMUwwQ
ry5aAVjoh+oRb9nlqiM9UP2v/i51CnvhRZQv3PPWJS7WMTxRa7WRBBEQu+/xYpdflwHvkXgUWY66
07jpfo4c0Ykq28hs4tJMdlCW89+7DOCAvTKboQ49rYcoXvAjsvLLrPyao+frXrIdbK4AGO7olzgM
6CZsQ050uUs/NicVN4l6ZQUnNfUGF/X/R/VB5ESc1MevjS3DJHMh51k2AVUpP0zC7dgWll7e6uPH
Jo+sIeFURdM9/RoawyjJqE5RRWcyQadd8D0EHV/6UvqcsaSTcQ2HIZFCiaoUSnUImJ7Cb7SUeMED
ZfTtd/v6+JG3O2/T/sVBGSJJZLNt5QBmQUDahKbQVPqTOnMWHg+EiZc6vR7MQEJXdXQfc8R4jK1+
UE9qP+z/avAI+0RW9ZWsVwaA+kOnQBOn92nSYrHDJebkNofY4w0fh1IIe87StErR4gTjR69OoWng
RV79RFz0EkUshfaIPS978PpYEvaY1eqDORkUMJUPdfyxy3YpT4tyO9T4f59AbgFcdLVFq1OFoE0H
RIVHFfOp5MmF8Exg6MIUB3nqVXy/n24rxdLMozxwlhEPgv59ZYJmpoE4zYBo6x/i5CsovMo+XHc2
HgRDCC2Om41MAKEmj93oN93Xhpe6yYNguEAx5jpVZXBBIWWu1sfnZcn8Qqud65Zw+Bul8K9HS4qQ
S6k2dEIOnUM1aSbIRj7XTmEpdvmMxjd2cuax9/ar5p9Ng7By0IqSyFDhBWhuaVbg5259bj7UmSV5
FUS/dfTTW5C85siDlaERYvD1us0cH2fPVrlIKjLmQJfCaIc2NrdLbb6PjQyi4/lJl0S2brdXm1k0
dUzf5AXQsMW+71e71qMdOMRddObJWW3HhBc4ZhahCFeM8gC4Cr0qwy99/jU0v5vpf9eAp9HEBYYh
8wKRXDDS1J3K9OXiBBHoPuDstds3sBcMtlA3XJRemRJg0OZrONC7gSPdLAdawpPZ2rsW8h+D2CLd
aBnzIaUGQUfZatGgcpnwtEvurzvc5iJDjTtOHibRJJ19Se6LoKmGKsM5+Jbc0jTs4Zh96z1Cu9r+
7hxJqv/h8X7L0dewTASaJUJt9gtg0U0rQplc68t4Ygtl2q0SqgnmXeNzN0UeJrOBlEtnKImWAvNE
6y7Qe6ZyY191zPNkI7cXWrvRsLs+vFtUuTaT/qQV4cuD3A3LCDMV41tZfW31hzB5vg6x6ZVrDGZT
ibqS9MEEjGhP+Wraae7vqtoKDMm7Y+KNIbO9zKWBAkoJYKn5uTXPJP1+3RregDF7SxC1cx2jDNpu
hbsQ17KDct/z2o/xMBhGysw5QA0OuoMZ8aelmawwhb6euLjXLdkcKU00ob5koiUk+97aaXgkmmfa
fCr7ko+HsOFd9tAlwobkuNj+A8BMhZTjVlnXANDRKm5aPzE+t5mNnEF4snmSOSlLm5cXazx2asa8
1SfatWs+qF9oEUx+Ds/Sg/4o4C6hsfsj4dQGU8q+ZiAzT+ggY5Tiywju6e4/7Ba/3cs7Xk3wZrC8
NozZOlD/2bULNaw/9LM1fozw4J/7WmpJmoVMUzT2sN5zlY52jFBxgx4iRAoZKpIGuShSFTm6C5rL
hwdZRR7yrajxKv3plLwdwQsMQz+xPLQSaQEzQwZn/DiVeMcunsclssLsvysby+gUeMFiaGiMUFa9
0GxncZTtMJ8PaJa+v76k/sUFLxiMy0PeVk8yWhga7ansTeEEz6mNN/kaPi8eDZu7ZWwFL2ujGJ/P
F6NPBlqFSHqroOJwHvSR3G5X7NJTfWpPDcQLYg8dlK4buslQq7FkPX8plUycADs0t1oT2Wr6IPW5
/XcgjNv3UrkEygCQRr4Z5RFtZPdK3HNANllQl2SZGBL+sVd1hd6qmTyCz6t2Nyh7LeS4BOf77D0d
ohc1qFR8fxmP1fhxyDgxH+/7zN3cGJlmW8w0Zlhuuuyc9+8JENDhGaWgEKp80+XZzKfK7GMkuYfj
U5HMdlb/IglnT920YYXBxFpoNbMUKHXARiFGDjJeTyRtOWHkpsOuIBg+gwRBHFQmKHSsT1VwVofA
rruOs6NuSLKBYlYo1NBVNDWVRmOKKgwhk2nVuew0yXnqd6Ph5+EXqTj06KFWPl1fJbzBo5avMPug
keqAbg7B4grmMRg//t33GUobSo00Bd3FUezwMJu5NSsyL1LgzQ7DYhFitmmUgAHp5wNtHxsVVu0L
9nfiB9Z4G3vtN9590DZVr+aKoTA16SUlEDBXNCrtb9J7FbvoD+FpQPJ7h8J+S3keeSnBm2y9wmQY
DfKledrSihFCfgjxh0pw58hVp8D6qykj9OVv5RL5YgZL8eKGzd5IaSc4nePpm/v2xRDCsE6YiSNJ
aOQjdwjoQohpSueg+Nokqp/P71AsebWsCMMPaFNRT4R2ly1OxqG5S5HDXx2lL8v80vhkPoqzc30A
6Ty8CUtW5jFsoeUmquZqAMq+cVB2zZGqecncch6O2xOGLkoji0uBduU06tTJw2kva7iV1wtOYMxh
CMIwxJJWStZk1Ovq+yZ8brTH66PFW0qEoQjFaCNR6uENtHm37Co7Yy91luGMXr3HhavTLw4v8OEN
HcsYtSqWAoFNYnnUh71c3Cbqp+tmUQK45gQMQaAEiEQxLSZWxmNbPZnLjdS1ViV3Fi4qrAQtU67j
8aaJIYcxNZG6TnfaQborDeLEAk/dfPsgcfFrNvW/UIwoqmjtcONQ9ZrYjZxqR9zfvW1Dh6d8zxlB
9uomn8O50F9kUsSP+lkjO2iuGuGPWUATjoqnr8YDY0hiNNKalBWcMBbSp9nozyUOSG0/u6kCBQQ1
QZFj+PWvZoxVJO9mw0BBHiCrEQSx1F4oN3/nFAZDEWoYSaFEDy2x7LfzZ7P8SxMYbphzgwxBBKer
gvFQtZWnkIgToW7f/6y8jqGHFDrqdRu80AO9lcxwKCqOk007CY7feI+2HGIwGGJIms7UCkoMXbcv
iTv3qMPkhCuchWowxDALWV8qdHuVjF2j7ApeSiDv+wwRCHWuJwrBeImZPwY/EznkOBWPB9hDSRm0
UtNT7Y5on+FZVtqh7wZ5uU+ll4zGzcRJf+ZYxKZXi4pSdTr1AN1wQumULZ+vL0TOpLP9a6Y0rOOI
2hOLZyPcpWS3zP51COo3V3YDtvK20JJZnelCEZtvmXgD8RzLEI/KGDvTOzodvIp32L41lVL/s2FT
ZYLmrrVDEHXg1Y4J6ZGitniqX7wN3GRYYCJDIpk0nBPvdb/6oTiJVwQOcSfjRf0QPbTLzuL19PgX
LzRUkejQ7YWc9OswVe9IIHb06CreozDTrm6Xo7jvTas80SqWwp95ZLo9h38AWenAoA2rvCMAHNQH
RXRKIbKked/l6FnBa/+86fG4T4CEPi4XRJOloT7WxjHHFe6cTfeGUnrjEL4nrFtBMDRUI8LXcUsH
JSgdreIKnFlKzb3u9JvragXBzBAuRjI1zWDFYqRo6vGzzb6oCYcbXjoKvFlZf0Agbv/aDWKlJVmq
A6Tz6J2ZboeHXrC6u9o3HGGyUmQGojT4y2x479D9xEJbQTPHmFqIiaqXgKZ13igSRf4LFY4uHOmo
jsgsyvcmmlf+rA1LeOYpLF8fW4lNSJATjSyLDOxYOof/R9qXNEeO69z+IkVoJKmtpsx0erZr3Ciq
qqs1z7N+/Tv0fbct07rJr12b2mSUYJIgAAIHB+hgiLLrdq0lL8F937tZofF2c0damXZcohzCx2Pw
tnKMhE4OvZ/dm8fm5yrDlF5We9CAvhVn0tZec66Tk8vxnWWQdU52RR+1h8FDHxQq0p4qAy3KNpL/
vnntWtE8D02DjQxH6thl6bK6czMpXFa2NCGKacHYXioqxHAgE1iXv9Sa3wOtwulhq6f4Ifupfr98
+/bN8ubwBCPSziYSh1xF4lN7yn9FaFmOPzOnxT5GQX8oXRnRg2wrBZOyAjidNLzwhDaoVX1U+kdT
VqOWiRBMio3nwDqi4cVNDT83b4BUoDL05a6Zf902EaPQ2K3Sli1EZAvxNPNTMZwyG+XpNnHS/Ofl
M5JohYgDL9O8stOVG+FCvct69ZMq5xzlL5f3BtLSKUaQWypqGG8VfAL/I9FRWnCtuyWHeVoRrg0B
yLo47DHyZLmdfb/MXuUJmm4UWmV2nNKc4y+yc3cT+e2X5JoP8Gl/299kraX7W/gqTtDyknVJqaZY
Xjl+zfVv6SBzMLL9E7W6HoZaWbGeiWDCDA2dsarOTK2+0VHv3DWcT1nUn4wVEQG1rtoxvu+o8nhZ
T6SbKui93sZTWnMW5tbjg6BLzzhHfubWQK+ia/K7rH9k/5r9s6liCnBJkkKN+KZq5l+4AnF6Cm2J
edo/N0Y1C1z0GMcluBaLYe4hwKRYUfslNBEXS96Nsu/z3zd2XY/TwWosjecYv7N+dOZGBjOWSRAu
lml1mA4EHkO3yu5z/SqRjW6UfV+4SGWklDGr8f2mAdnd/SIj6eD//71heD0B4eaEChvKaMYOGcoP
Freuaf2e+i9r8ocHIdwflqB0OlZYRjoy1xq101jKaveylYi3I8SkurKHCK2ZHH328qzysuRxVWUB
0b5v+GfLTCHYNAo9aiJOka9SzzYAoswap2wDO8bE0489q9irMCG8LKxlLkcDqxoDLcjwzEaJQfHL
s3HgDdqHGL0vsvXtthOCHf+/t9LkxnBza5awjUo1hMzW670VfXZH9ru8G489n4TCXMOdnvKH7E72
mJOouikYAwoiZMAUILbLjsrwuWEPl+0n17ELqm4KxqCM104jBN+P1Fz/1dOKunEK8sWiN76bXT/c
z1TLbzs2mLJkiUQ1xYmosTlmU4X0tssU6oGgzaHkmx2dOlX6EOLqcGmNgrlQzT7XlA6Sek/FgFyO
8UgOFNiV5O5D6fONlgiWw45Iv9rcMrVrkGYPE/GprHD8PzzeqyYKZiPW2jimC5bDhxvycd8jUs3W
DW8uVEFIO0veHrvnZOsawCpMp7qIKB8qEC1oGhhn2vz7NIKPY7lNMWkos53Lmrir6TbHxVhgQbCI
YKpaa8lJwz0rWLkdFpaHOQ29PxIhOu9o7uNESXisYJ2KqQNSuvY/IsFWdZT0VcM2hPNXwswCeSJX
6hrDhJW7dHz+MwHC4ZNlpBEpoGBqqH0mTYcB3JPsZu7GOPbrIoSTCKPGtAaFKxjCDyseroF0c1gz
SvaKf0a8lsBAMdsC5Z5KqGDalonOY8jFmAekFq9sfwr4OGRZGLz72tvKEUwcTy/Sko9W4XKG2a1u
shvORUq8wZuu9aOtBTKrvXtHtzKFCEgrTQxH5GtbHiynPRXIM/bn+txfvbDOyYvue6H4Vp5g4qy0
HsdxgDxeKTTdzAdEDx1BOl6zE6b9/Xsd3AoTlLzo1aTFLHsEFUp92xPdW9vocFnEngpuRQhq3s8R
rAE32bVypY+VUze3tawOuWdwtjIENQd/Q2KxAcvIl8+Gemx7yftoz3Buvi8WBdcVA/1sPgRpqs5l
gfCL2V5mrr4BSPcf7ZZYD1znntUh+DTctT9Nyt/56peDjPxfptJMCIDGusWMDn6NeDcpx5IomH4c
YK49pt0tpYN5KjJ8pkQJxDKgZg9VOYUvSnAXhqnPSg3dir8u790u7/T2mATzkE5zrs89pPCxLeMJ
qTVQ7gCV4NSHP12QYBXi2DbHnG+hMd3O7Lkw7uePoJa2qxEMwVgye7BNrIYutyVoPMf2k2S/JNdG
LATWSUNCs4aE/Do8gLH0Dn0DNWaUj35zz1tz1CGovT+UKZiDpKrCoiohk0+bLb3FdPqfJVh3qsTh
oKI0cg3L/VC+ZruXgoFouyrTF77SHlV9Hmgt6NN9nEAIm/ohdTRkfL9cXqjEJYr1w9ka1r7hD89a
TZxSze6oYpROV8/HulmuRqP1knDCq3R5uix3txlks1SxkDgvepiize4//iNqUTMqkZt/DP/ik+ja
W0yztANMQpX5ZskNF+uLtKAKBizgQsTTQTEO2uoX/Z85K7G+2I0MCSi+pYuKivIV9lSydTxMeR/G
4E2rmWBZUEXG0CpnyWpXL1OkZ289aQ6rAtvvQBo/nYrSwSRhWRvebqsaGtT+ESmY4jRuDLNPIDI9
aYF91s7FgV2H9/MTEFxeexyCFCMED1kQ1oCFODL3/z88wat4IXAz24wtVQbxfOoH9wSJn9xYt6bD
y6iL6sgeVbvFlu16BRNtgA0wq/hocO56VF9zihvmIWPLq7YHWey2b99eVycY6SlNFGam/DwpAbuo
HSoHUCNZrkRt9h6l2zUJhjonRgjiMqh+iw7H8Sk8lWe+gYjXfv7pioR4bZwjNa0KrKikj0P5qK+y
6b5SjRDs8zgY1rCUfM8QfmqcMu+GT09ofT5CpPykTZKAR6oRgmmu17nrBr4ky5l83e2c4nt26KER
aEj5Lcv5yqSJo+mLuBzajqtEA9zAfN0dxi/TtxbQxSKIK1eGoN03iv8ooCVkt7KWmJ3Ob7deneMY
ExLB5TxlmmwL98PTVzGCEcnGOOtn+qKAFjrvHjs39Zg3n3voYY2MTMDb8cpDb0qcueR+iR0w9ZrN
RceX1yi1m8/9bVG0z5cvl2wH+Z+wydUlRgwmqRoipulHhGibqnfh+PmyjN3t01A5wiMf83xN4VKt
SdPa5gL+Gzv5BDbqmXO52F/JKmtv3Ve+jSDhbqUVJyviFIq8wNE9Nu56Tg45CqTxuf8ki1B3D2cj
TLhXOZhwQBEPYStdTvOQ+BoZJc1dko0TL5PdAIircMKdjpyboXRA1OE25EYnso7Ffav0uhjxIoVs
YOvIub7mgLeRJVesxmRdzuWqO/rP0JdlynZzxHQjULhSJXAjDChQJE5+5c9K5XCAERzV34XuGDcD
Gq3RrhQMR1J6l3VxV983cgWHXHRRPgHiDIsxHcNkdIhxJJPskbmfR9lIEW5VGymjUvZYnf4wY0yU
idgfbyXTi54ZknbfKrBLhDJkkWxl/PfNTSaDjqJzB5k0KR1MDHHQGu+m6ijxxjKd5L9vxOissiq9
5AdHfhqpr5tPS5g7jewdo/MqyLtYcbOFgtEYm1SxwdnCAxn+okh885sJWgEbHZXEG31O4BLfqFeW
G/vpjYxgVraXgiGZkkgdwEUC0s0Mo8TM3qnsH5hOdVkVd9lzt3dAsCAjo3bJMq4lh8HnwJiSfE9u
lvsRRFcvF+9sn6xvMfyo4oSdzKlJ1ig26s9GlNB5xhq1u/lXfM8bOkPP/Cv+0nkoRfoY4eHL3LXE
ZIrt+mNY61BSLDgcfqRV6+it5FEoW5NgVQiJVANYMdhk/XczV05oYjIq8FSXD062DMGGdP00oqoG
KWl416dP9iwB98pWIViPshlyQ+Wq38W6Yy+mq+VPY/7rzxbB/4jNPS4VpPdZAmLMov+ed9eJPGqS
3GAiWIqqa6i6cH5Cvb6Nki+zeTR7FJVYBm7MQ6T+qJpvSiHj2tvtf9tcKiLYDVvL4yYzsHmYWfvL
1OgTTc0jAu7HwjZdqtY35Uw8Eje3DYZdX95S/ukLJosIVqNloVaunGDZnL4v9S1tz+nqrJGJHnpp
SLqrI7oBknID/G7Wi0PfHJ+irnk0tRN/RozXxK0OVuQ84mWLQUYGhi2y2+TnR7iFgJC1Ic/GAANT
MFdx05agtUR6YM3C2utJqjhTC/7My5u47ztfxYhBT4PBO/rYQMyI6UKlNx9/gf4PIMzZ1fGImI4W
8b3LIndd2kai8IoYln5u6hHhfRE/9O2NUYBNJ/9kFPOfLk0wT2jxTYqYQwzSU1wEJuip5zNF/kNZ
HPqweIDPHmSjZ/b15J9DE58QiMlpO3QQOY2fVvTOq+ljU0r0ftcebvZPsFdq25dhquHEGhKw+N6S
Qev3VcIwDGaAyJCSF/juRtmrYdKUdUBdtf5lOcav1cu94tNi8CEeuVMjRI2v1lRi5PllfXeZDSBz
oem6ZYvUFIQqLFcXILZGtf+uJ/2hMz+v1AiMeTyEJL9StEhSPd7dxo1EwV6aDbIoaoJtHNZjbN6F
leSYdlVh833BMioTm6NGQ0mX4PtzCr4cT2+eLl8lmQzBBOaLOdUZzz6bmWPE3grqdyO4LEK2TYIZ
6sZWm80MB9NO7HrU64AsMuu6uwpTRQMFZhOCScF46xvX3taMiFqwdGg7D+gYTW5ZpS26LfLWu7wa
mSjh7kRpZ2qsoKiCs8KNloNtfa20Xx+RYWDcOJKuwCWI9i3UtLWbIaPRQEF2UFv4w4/oFhoN/itC
sGyRsRpNwUV06uDExc2YEaeV8TjunvxGiHAshRUW1jBByBLeasmdKWN2388fbAQIh1HUqzZoChdw
ZVSO7nP4P4ilwqflmrNXDTLqkf1awkYg146NYWvSyAR5Dd6E4Xflzgg6xzhGvu1aN9pV8ayBfDYK
quNlZdh/6m9kCmam7AZFKTp+VP7LiIQgqlzzNAWMt5z/JpEjkyg7NsHuNGFu045CYA+crWOk7Fs8
y571uy58syjB7ixK2umljo3EJLkvSl48mGT0WNycSDJLoIjvtQRDDy2iU9Pkg2gRgL09tKquV2Kv
KfFB3+KBQPoFVsSLepx4h/3bmgyEYS6xSWyCf4EqeitMj8Y4yqzV8tthsc6qETfnwtZlhZl3zo5h
jgGaiXVGmUGJ2CoUFr2uD3Ft+VwneN8E133F7RdMHeBkY7xYid7cY+7WMj/7Xh8F2cLR6eo0aGHW
YOSfp4AhDpRjEIyWG/uhQ+e2nPfzncUV5An+w66iyYDbsPxs9Qe9ARLbj7Kvly/Zzn7C1jIdlFbo
u8J48renFo3JzKousfwQ/lZxF23qn2KlqZB8L0gx+4ZCKIoyxC6erDSkkq6s93V6hoYvEMkwg1g6
08SutriZTL3OFNMfg/yek0JFp/IWJDxA6huSMGnnNkCWrhtI1eiEgKTl7VL1Js77UsNSa69aQAZZ
B+C0dsGxNYOsu5YT1O0cn6YjDtSpZTLt3XSMxNLyKUsyy48RDiYvgKHKLUC1hiGOuZM897ecDlpW
F3ovlTG0PYBzAWNPAcIS7vxY9CMoSJjqY1Ze2SjuGD+EmqyLaOfc3koR/E+vsdUyuZS1uxqMs4Wy
EBqYCuISpXPMunbW+DjkjcOoIjlGfkpvol0oy3Z9giOqKha2eQPJI/uRUKeLwVIfu8rww1R77/Ld
2Lnwb2UJDqi2145gBoPqK+f8WkO2uTosSHAF698tXJB9Sn5eFvjON9g6OjvxcjDAuo6is2Bg1rpr
lII0kw9O9NMaJsdx/qQbtmMpsv7/9w8VQZRgWwixlqaeISr6kf0wc2S1E2S1RzdJUITQA/q5Pkgr
blz13hzdW5kvidRtDEHrpWdRi163Q3ObUZeHEO0xDDAJ8FszOMsXON3LG8pXcUmiYN0UTW2ZFdbw
EgeO1ysO2qE6mVLOuXd3TliY/tayNFqfanmPzUQaxM3LG6WJfEuWa3t/5wQpws1W4gjMLgxSRlQ+
Ylc79sfhK4fGR0EhiRxkCxKu99Kram7yk0qULyFudNj5VhhLDuddtCWsR7jJAEIMmplByNDcr8mp
iiQ1qb3Dt3WLs6EiAnrnWwZmNjXLtckPb1ogwJRb4zBd94d/PXENy9iIEfukaRPrYx3pk1+UiZNx
orxrIwou6/F73/UihDFT1xBambZwXXu9W/TFNHD2X2GHMAd8dBDH5Rg8/H8Zofk+2uepBJOjwyn8
yLuUwqisVYLZUQOirBhgkOWmcfOM+y53CTDU+UkHNNCXsSju2aQ3UgVzS5d67NkCqcnn6ofiNG76
ZNwOHkN/++ojdeJLe074/RfsA1wz4g8KwUhRCldqmvs5pUid+Hy4OhqaQy95WWETO6Cjdv/9ISIb
qTGDcZ5IJqYlS3tMK5u1fFdnT0OhLV9BHP8fPhktlbL+7CnNVp6Yn7QqxYxyC/JAVnLNw1Xm8eCD
x8lIvHbSNyI3c8Ju4rbZ6AJHH4MNLuq3ZlBtDS2Z0OPm67Vb48bFAfHUu+J69jG0wZcBiHbMxxtp
graMHa3zCTAzPwcAW79TlOPl45J9XwgXNZL2Ixj+Bj9cwyCKgbqW9lftikBLAUJEsBUZYmrcxPMv
ioCF9UEWl6z3BZNY2B0zDtrJ1+9z+RuHixxQUtgdBo4U1X2EB8SEntRE8ux7HyRx47cRIpw6M/pW
jdF56JPv+Wm8Hg4gW/Up1Dp+xHNMGkXsxEhvxAnH3hC1oDPFmmJdd/L5d7LcKoAAqLJ2wd29w5sZ
KVVmau84XS1aLX1YscFPp9rX5viBosDaVKvE076vAvHtw8OEEZPi8awL20eHWFlUzDXEJSVXPAoL
T8YBCHzpxr0LnG2daJaFHKFmm5yi8q0yZJFNw3ilg2+H8ZVFf+rKr7VMHaNjXlJKTN3OIRFdQ1+R
StE08246LY0ba8C4rMGv+6+2dVPXB4V8VQqZxdm5PwQhFZZDMCUL3SZvl7Tky5w1PZY0q+iAVEK/
Qe7mshXYUQMC5QbRhkpQTxKT6+idWzBCMZ39xPbCIT+gtxxT3mUL2XN9b8QIWp1MU2KpXTb72h3c
37E5IJvLQQRwtii2KF7ojrLmx92V4b2hWbamW6o4gCNkS6nq6Ij1Lav1WKM5keEVS3e6vH97R2RY
IHXBaxSKJ/ZOJXkz51QfZ39un+v+rJPPl7+/Z37Q6P8qQHgzjVa2NGU4zD59Ul2e41qd8ZyARthH
k8lR9rreiSnfSBPisLw27UK1IA14DrDc90c+oKcIPhBTEvSJ2yoiV9W2xF0LgfeJeiXEOJnkMRqf
jfpXOowS5/Ae2ASDwHT+wlXx3IO0t7cniVnexi2ZYLhXlPgKNIkG1u0I8nxwyPjl7fqDx5ZSnPOe
RtgGbwgEhAJmT1D1VC3nzmgHiH0YkAY5NzfhMx/DwUPZ9FF32sO/BqRjocht2QxJfwycEXHwcVcW
nRLZk7+uHIGfoj4CXJVn11JYH48XhQgIyU8VVWcktJghUkNFRlgUtRZOfp6QXosdErZh4U14ay/n
YV3G5NbIdQrYSlcrE2i8w+imXxoFjwYUDNTPWpak7dOkgV1ZG1knuyo78RmyfEy1oFs25iwJB46J
n6irDirCsZfWBxAaai43Mhyh1Pykz5dv5o592UoT+zJbajaa2kCaURauvTwuFGmaRLamnR1/I0Xw
aj3RClaSdfbzygEDB/hH2Yn6IWB5izffZtJZTLurQrCmM4u/jV5eTpuQCgW2Yl1KyNOXO6W6msq7
sJdEVDsXBPTaryKEC2I0cKlpv8x+02KSgZk9AWbz9fLZyEQIjrOtbLvuZohQluu5Oqel5Om9Z5Xf
rEGwyitN6lHRIYB96r32ZJzjAGgxlx44MkKRsrDITkXQbBahHDGr8+xP+RUL/2qNq0aWKJeIEJNX
SaspRthCBFtOFrmi6FSSgaj3HmzbXRPLn1HdLlYGHgR/BgUCzzbq4bHzJg8NGMcVvVCy9Bg/BcFc
IUcMRQYfiU1hk996gHmIUnTRsglxE7uP1QpD7mrwYiSHJWI39Zgci7ltJW6Ha+8lmYJmkCFrSEnp
5NvJd+SyKnCGjR3A3MG/1/Dt0gSNiEEnQgoCMdQGTPw8SBOoe4ZHJZhSpKIUhewS/31jCNZUQ9gx
IiOzPAw+H/4ZetGh8Tj250O1IFunW3H8Rm/E9VG/VspkTr4yhOa5UWbmYB6i6tSDzQ6Xt46funhC
BkFehGNJ1Pd1EqO3MCYhXvxyvW+MK3gMN9SvSVo7uSY5pV07YSCjz8tPKPmLCZgRCC5Gc32BnVj+
/yi9+idn38A9O8qtNz91cWk8E4gSkMZnMQlawex4IkNiLgjf+hPKdz4f9/SRGSQ4LbyJ4WVNQGNN
MbQC2J6xKMWyOhDJ8WaqKEL2rIevXX32M76SAd72EnZbgWKPoapGRTShsdHn/a6KE6Pto/jN65P0
0/IyQlIPXU2CAtqziLyQjdyFgSqz+HJtSVPb3Ryvfsw+hYMHfiDH+tcTl/hGmohQeRxsWmKjX4yA
begV1D+nDil163oxFhdT593LGr+XWqcgZiK8LGjQd0UzTY3aIUzZ4vOKMpyuG9+FR/sAbPFJ2oC6
53u3soSbXKU0xXhFyFKOXOU5iwAtnPZoOukjgBSY9D5+kyxv76S2IvnvG+PRqBnNZ93myxu9+tnw
OFwkRNdEMCHWb934ijzW/76dC2dnEaAOGLLvJmg930pN8FbSZ0awULwt+TTTT7arHWaEm+PNB4rl
XBqlzCRIp9mGaI9tpWKAbqjoVFOAHZzdPMdYHGkNec/qb6UIh1dEddz1BFKAswILK2+vyg4t+JnV
oArKT83x8sntHtxmUcLBJSDxSdtOAyOMcq0mZ6YEM/Uvi9g1HdslCeHmWBVjpfYwHeEn1Z0xEyct
nfrLdL8+AKALPnr7G5ifFInhly1MiDySkmDoQoSF1bniJwQQPB0DOZj6h/snBBvhlMwKkntgz7Bv
M2S9lu8FkUDg9b1X1Xb/BDUnJvrYhwoyFHA5OexQe/Zd98N8mTplPuN15YJXyvtBYidLHE4LqHiy
oYx76aOt8os1qHYwljiZ8TfE1/F9njq5F6OSQb8TR3Ozb707HVeJ8ec7J3rSzapF3EjdFcuaJ8bi
45nrjtZxzh6q8VORHeIiceZVSlSxu8uY3o3qiaYSRCVvjUk7xVFpVxh8NYL31gLpbBwkh/HKuqqA
PDMlL7D9/XyVJlZOplBRQFuEa64fktvscbpdZje8b4+tj7HC8dFonCpzP5D0ocg1/3eJYmcbbbU8
bUIskeLRpPtJ97VdJMq6e+02IvgubxxBnqU8OzAvfpOdtCFojGu9OF22J7vubSNCjIujqQnTDqtg
9edq+TpSieLJliBY4NheE4CdsYQIw3UIWIAd3Zbk5GUi+O+bXRqsSjNTe138uX7Oo2s6/EiIBPgk
2yXB6OZNs6QJP4iMBPF6yixJDC/7vmBfSYaPaxSnoKpHYv7sIxkYTiZAsKyFWY+WOUMA8rqdfq23
H1gAIYjFLFRK2buukakdNYxXJshVWZ1TGqpjlY+XFXXPghG8qTRKQE0G4PzbUzb0sqnLLsIzB42C
xI3nNX1Gx4NF/1bqeYFnJymNnWlkzWfA6+PyA3q8yfK8uJWtkjE4dy3EW18tD+i/Wdgp7GRmbM9o
bmUId9Gi5mqkJmRYd+WJU+Ha/hg50Sm8Y8FyLD5S4Eb+AqlPE0Um691rbs6bCEkfyGu9lwK31/7E
sHfMrtCP01mGUdl9O26lCZaAGmqK4SiQ1gcW0EM+RUI+xIgW48H8argfAnogUcJshlqGab1LI9tN
NkYt6xYg63o/StkxUv+iQy5DuO4emomaGbCDOpj5hKs7DHGuJwvEjCZ41nk5NZvcxuswFHFG3CzF
QOyFtHgLU7Rs4BmO9Pjbe1BYsQbtHnn8Qjhnmx8HxiOm2bvdKb+yPV1y7XZ960aeGKvUtDUoTSBP
tZzqsxEMODT2XIG9DUD8H8uTvGS8rymvSxSDlaxp6rUYIZK/fyJwNIf36ZfpV37LZ6s251yGUdwz
jtsl8iPe3O1mIXmtxpDXFnXtWYv2FEXsI5ggPr36vwcnUgpXbGWEmZDS+RwPllxh7MW1cgOoDNDP
1l+XreXusQGbCESQjvHEAPy+XVO/6nXd9fXsD4CevYxDmsdgdvg8pMVb+OCqSF4r2tPNjVCxhhA1
lq2kWTPjbTIHyXE4cDaL7Np+4DQWiRwxsy+PF3B0TaOWiGCZjbSuGlSVUYxnB91fj6ND3d5n/0ec
FffyYhBNDQtlPuTaADQQihdKCb4OQlAcNaqvKBwFsRVdT2l4jpPpQXJ8ezENpcjWcGwOGAuE46N0
RqKKTLNvA+X0XXUxZAwEQ+U5uY5vk2sdc3GRlZf4H4nMd0mpUCkjdUXKXM0jp7P/JvVNaknc6O4W
2qahcQgNqpiCtYzXaJrUhhdkdT3/ptsF0ZxhpetZs5P8tGhm/uPyTu4uyqbUxOVi+EcIDnuM+Gwo
V5F6vR9Xr7bOLJE8jvfrAFAKJDOAb9DFm21MaHmv0Qjls9mpv3LXHV11qW9/oofKKx9iSTC6tySk
X/8RJzhSzE9qCquDuMS+VZLGKTSnHSQypGsS9m0c9SjSuZC+8cjB9AFfPadfMGlgCQw/u5PVfPf0
Yrsm/vvGBBsE06171Lh8pl5V+a2lF84434TSfpRdb70xwsLe1W1iGWEDI8xBuSUSa+3Zuhl9EoA3
w11kvlMmTdjEKplnOmsvjgylk9vCB4D6vD5whqm0cWRcK7t7uFmbsIcjhjhFZQVpdXgFxljHbkIv
V10KVsjLd4pfUtEObj2ZcIn7vB6aSufLWkHndkPSq2T4xugjkebJZZKEZ0tGjKjoCkjiJXA+uUlx
c6c6kPv8bB0YDq07Rl+SQKaN+9q/2UrR/K5WEpH8RS7PzwPnlWHkI+cGq4C+kpOrSSIQU32r/hy/
nRk25vlNrurqLq8HhBMImHkG4yXlO2lgHDxcPsbdGAF4Eh1oHKLi4SacY9UmNUis8SgcribfCsAk
c0NO7Lr3a8dy1bPtrd8uS9x7w20FCsdZY7Cchh4ilD3ixznzRs1r+srV886LFIxxkK1vLzzYihNO
EZy1RI1UnKJ56E/FQ3yXHRLXfmhQouWj4HLZ4PDdU3zdT3E2yzi1Q1nx6w6S1tvU7o6WFLQr2cGX
ysjWTjKMZIwoROQR5gCtTobBQ0nn6RiNTj06uZfPa9fTbBbE7dtGGjXHec4ZzqtrUme0z0r+dyol
zt0P9zdS+DFupNQZy0PUHfDCOLCD+pkTNmUuUvQVwjjecvWxd+9GoOAEprq2wqrCstQrPUc3buIr
vv4XeEx5cdGWC9w1zBt5ghtgsR3HhQ55Q3lbd6e2j5wBwYEqyYPJ1E+w/2Se1GIeoBuNESx50EfH
y9og+75gLnS7G5vQxjkl61EfT5XhXf6+TNsE6zAltT1Rgx/L8GkBv0n+t7pKRPA/8Z3n2pyEYBGS
pliN6CXb2fzM53MIUsRpvrW7YLU//9FiRPzJOsNr2e3LmWMebYzxYGy5youfl6XsHwmv/qsG6q4i
3DWqaWZNC/cb68lYfla55B0i+76gUm0+tRjSiu/XpuFZrRGkRic5kv1Tf12CqFVA1mkZgYh4DbL5
QEw/kk2j+x+O7lWGoFmjqahqzCBjBjMsHorRlXlSXONxufvP7Gt2K4NNylYlKBrQm2WrvAQQ9qFG
lBl+Keovf3T24nPNHMeEdnkP41xfz6Uf6pLrvn9X/tk0EYY5gO0qGygSWw0wp7lluxWeAqph4b02
O0NGD5eXI9kxkYZ47IdxsBSc0TD+aJav0/IknfWzJ8K28YC30ZGO55PwfrfKdU0VPeNqcJ3/KpXr
5QM9cgCuvkoQHGapA9+Th5AwrKdoOqqjZJP2kA9ogOIdSWi/BtpGWAI6vc1FjYDGnbKn+lQH1SEM
yupeBYhJDr/ZlYZ2B2oYuooG/hcO5I1nNjn9/xxb40sAxcND9BbqdzwIVk5R9e8NAdNty4YxAwTn
HT5lMGhvYybS5Pfp91w50/ZnOH8A5wggKHILxEZPF4oVb0MNS1GiuczN0ac6Wp4MDAlXXK3GkIYQ
sYb+JfRlT8AdlXsjULA8NDUKQ2khsIgcxXpAg7cVS9z+HjD8jQzB1rC1saZihAz+eOCjdSrTAYIT
I24jxPJIrbvK5MSmnIN6xzswXu8xdTzdKUDpb3ezBTYZ/BgtV4/xlAcdWgAjjI0kDvlFAtWJPFnD
9e5uUorUESZuw9+J2j8rhRlrKlbaXvd/0fSmk3VZ7AWjDJAUDQwcaFsn78pMUzV1bZH/ZzMb9HMj
q2ieeuCHv6C5I7A9RXJ8e5uIyhnRXjoHiBjRZ3hqGo22jP5CVX826tPSd5JhdnvPWQD3X2UIZsle
egVsb5DBpxVxoCr118chmH3O3Z3LkER7pwQcILMpEIk6XpZv1cI2ioiYsz76pX3Q4qCon63hWeIs
dp52bCtDCExIxqoF13z04yws6D1JunkF3qabp+umyNbMm9EtqzlEr9b1tqibrvFywqZbEEo0XdAM
2bi6gxGGkTNTAxT/JthwnXnUaOJWi6nbx47FCbqttHl8KMpCV73FrhclmBpFhdFQ0KlxWpLJ+mtQ
VGt2mK6pGkJJYwhCtcwKB4NN6sjV8JXnGD7h+9CPwwlb1uhem+Zh4VhmhuCTwCDV7rrEWeZmcZx8
MzFOegzKVtMDJVWK30mizIHeKysBVXPS664C2rUbYAcx9bYBhxSGcUQjIx4855x7GWjFw8FRWyRY
2yqKo2CeOp34LadCcSRH8D6UBn0M+pBAlQHgKeV6vfUNSrSs04RkeGm6q5Y7seouw+8/kyFoElgP
dUpaZMEL+9ZQMZA2PizGBwp4yOgjeDZAu0M1sXmn7EoM6LNzXkSgoGTiPCNIM2kLkMGWK+cZ2bkd
aOACaBHIDfhVMaxakh410DWefWKdI8ubpnOZ+Ze3bfe+wyrrwHUYQLSKSxoYS7s+wn3nM9Zt5DmV
W+pn18qhCAAPO12WtmfAtsIEF4diAQZmKDOuYnjVzFeljIFpZ8MQEIAtj9pg6AP8662itZ1aWGWG
81ExUUHPfs0ddQaZFd4XYhmgLUS3PiS9FZLGXVzrHYS0WX61jvM1EpzBrJSy+G3PbgEY+48cYbMy
i1WzzriyAbmKnnKvcm2XYnKLAvRqFHzgGYK9exUnhgZNoxeKBXHNaDgRjiapO4+qVXBZBXa9pg1n
iY2zwdcovkOXbuzK0Ubb5Xo3ue2JV8HbY4IkTgOmpUyan+XWXXjGw7ugLMZDgfetcKqlFLWRoVpg
pkeCIb7mfb0eu1TmyPaXtbFxguoZdI6GcIGNm4Pxej2tQKAvd+3f/0kfWrVj//sn1xubKvjp0Fin
Nrdg76Kud6z2mJKbaL6KVP1Yr6PkzPau7dZ+C1m3iaWakhZY27D6dnrVNTJV53+scEhvDJ2wmGjR
R/AgwtBZd+01XvVX1GdPk2e9lJ5jibSd+/tGmLCa0cY4NKODsNoG5SlcxUJ+00QiZO89BIJGFa3L
6PEEgaNwnZq+tvKugprnp/aZHjk91HzV/D/Srms5bmRZfhEi4M0r7MzQDEVSorgvCEm7C+89vv5m
U1c7UBM7daSN0JsiJlndZRrdVZnH4Yl+297Zni0U39JYTeVkgRpy9rr8UEsnWSFcbc+3fwLgfFvU
F4y4NwAw/6iPU5CeY7dxF795hugWSNmoS9fdDbosncZ5QxErtaF3gKv709w+SVLQkBqjux63weCc
oBznUFZaYGCG7ZZ1e88H5U0Rp3Kjp19WaUCi2/iCxp1/6rhoMz1NED/lTWd6akZ9q+6vmIpTCU6q
Iug1fy5JcT9acVjCpdU7Q7J7F2zj4B/B+IHlZIoTfzECxuNIPZrspFaYdUHlCpSR5Z1m6hgzx6Dr
XVj2x7gp3NSE9uQyEW/M+wbicw7v8hjA5YtGWBed2LKYHfSboQct7TmmSJhYQL7LQehP+gHBrN0c
UrVwLdI6AcToM0Kp8dD5Ah5fqVbgvQMXVu2Cw+1VaBSTpFbAET/Mnxl7UQimGDHHbDYbLqNiaW+P
8GSHUS/MReHkzRZ2Y9Xcl3UqziYOK8PiLNbtGN7IbYfnNOLTdNesLRC/fHINOnqdAbkYnPMwrH9g
gy+LD1X3ExVQuxlpi8YtolKIUyUvQBtOwtP3Eb3EUZ9Yw1KBCydqFffcbwvHeXoe1dOEgzo7G30c
B5CTxB8UqjN9L4tvMbiCYTVCDLJGYFgGZMhErUnczpI65/rxi/AHvlbgMNSK2gQUECQFEmjwFfMP
E6wh6JS1ryMRa8Z3QFVCoTSYhoI9nVelD31+0EKiMBFL9q5QTH0h5BW8IFQhoXZTpf51E6jF4opE
XcxVosf4fWFcHEm5K7rJ7vMbQ3q6jkPZwdWHpteaKO6xKXF7Z4U3WkPUB+aefGqT0UWFy2ARk3Y8
WewkhGmSZ/j9XI7xVhqkxZ9NeG6suzVDx+vzdWN2F20DxhmzLCCDSUeAFVFrQ5580G+X8DTPREXY
e6ixtkZxmQ1TfbI4WTqMurXOaqCfCrR729b921R16WJ+liTg3E87G9uY7ZtsisuiLsG1C05anuj0
xxKfZJjD9DBucSxPZSAdry8laSOX5mrIqSqtoM1e9TeoFR0xcvoX1pbZHNno5zjblltRiZwd5q45
C5frmqFYwpE5o4JesTcl5OQuxdP32+xzSKSjvaK73UQu6fXsS7pgziJg5qMSIJ5W3ZXiMVcaOwfj
tXa2IqojifBPXnImDc2+SfC55qVp9wx6kUPeo2R1o50sI7V/e6fMjXm81gw4qBYjiYHFLlNFUO3F
qPX130KQniK3eLnuLbtZRGGUfgb4V3S+D3TB1EMzGOrsZd3DqrxWv0yvjlMsGhZ//D7/iGjUcQkZ
MDij0J3a0I31m4x6c9/9atpicF8agpInhdoCg91Grc/KIbmbndljrePkGWJ3c9Dvz9isdFDaccG1
9Jra5xYKlHL+zjWNa4jj9xYqwaVOEPvnow0aF1bVWKddvQKt8sQWgVX6/cH6uDrVUXRpXpxdXwA3
uKUwsmCQP/+cqJp06VStQKIS1HOTeFMd/IavbX6fS/KDntTVGuP3K1xaz19C6qJwP9NuALjsvi6K
1egdHEH8gGECltyLYHrN/zaf2M3kcPg9QJyTwckk6SaIyH9eMSVr9VVj9ymNhzn0z4q7HqT73pMc
E40+jKXr+gLuJr4NHHPOTSUZstkUW/R8oq9oPHZBFmRHHeLvlJPvHsJAV6RqsAyvOlx+lSuhHGQ0
HXtpH6yhnegHJSIs2XW1CwTfyI+Wr7pM2cIt62AnQm8LVK/cbsbeIHBb0yz9KJsp1sqaOntqagd0
orZUPs/j8/VN2U8/GyRuVxJw2yBdwxbwerP5/fA449XH6T9hlJ5k7dv38Q0aF6RxoSZrJQOttd4S
Quy/TTiBIAOdoz7lcbuugMoA3jFo2CDf/exxVY/WzrIHWlJn9lR5U1Ta+Ma4voK7zrAB4Q5Iktgr
ay0PuClazvN8nqgCQRnB5ew2Xqyi7kbUh/BlFHNbsO7X+NN1G/ZPXRsjuFQ9rrFVxgOMiIpADww/
9ZM79WhiYvCb6DNShYhMB9S6cXE6TUJZrwsglT6wwN1ACSYSv8+3m6JvcqrnGpufN89q29hR/vn6
olEAXIwOlTqGvQiAqHgyyvtB9q7//n6woBMD72CmBAJpLlgqvKx20LtjryESKO1yv4BgyOjoaMRs
A8ulRhB5RwNbp44nJPAa4p0CPErM3k1+lkqhaMDtiq74cA3mKYttS1hvxVmmpm3ftWTwSFxcZnhO
0pdQD905d+ST6OWudNsXTummbhJoGlpBoOxr3tAsu++WlEfmgrXsxmXVetgoLmeW7Rhlu/SHEvRl
8L2blkpB7xhReUQufCVh7ke1BKKSO6zsKY9KUDwzLtnhcN1fqP3jYnhWq6TFPWnoWkbttVN+MLII
4rixfx2Gd3veIC5ujTYWY7UBjF5GNqbJO4Gorvw5gQPgv1ZaJIUileAdbR8sYAWfjNfEMNnbZtXf
RVUZJBRtLduD7fcfj8hF8iqkS1rPMKlqP7XLrdJBkb750BpfouVXNSx5KK7c4vJmiM0UUObststZ
bIlv2V1T2Ewc3v7YQwznbnkIsZBaUhBaLT68ssKtwIhbYCbFhsaZXfb58bo3vKscbwZtADmvUwS5
b2YVgOXnKLdBI+OlLsQ/E69s0eoU2hUogBaRcJF3nxY8KueEs5QoQiGqiKrzeFudzAcB3xWtzbRW
hCM577Lr8hcbeY+UylQMhR5oHS5YMFBgs5kX4d50Jc1m80rzHZ2qdqN5g8n55FCZ6bCoWugOIuSo
ZPEcybOtidQ757vzH7eSOueQaKtp4ljE/qm6q55UdPuDFj9ysyMrMtTzCbWQXEUDsWGpGhUWMhcf
Ygk3ZJRfsB94F8mbVeNqWNuo2VhnAOjdHgMSB+lQONKjapcQU1Jv6XYVyv35Jr+iCGW0ZQJw1fIY
ksWSu+JKR23Tv/JxOkgFHqY61TWMLCijOrCy/nbRE1c3os4Wh9G9Hoysel2znqturWLhus7CXhag
wp57RylSe+oOZepdxyGSDM9UjeuyKp1WZnSEe3u8SgTKsjq5NDttnf5VlESD3n4oQGHAAqUZBBw4
rzGHpkybTApdLU+6567KwZAeF9X6zVqqkupR3q0+eBD7AcZ5kKSW89q0MmK9RctbV9lZ1oG3FOfH
+NNSu3PZuusaXF9PykD2/5uTVzNbYl+BPwO9J5/U4TyjG1ah6DgpDM435sgSNQx8oaomt6MWGOpN
qBAHkH8JhsvaccXHGAxZsBKsnXTGUKxT+02QOd/CJ9EXXVBvuaTGxn64XwC54pMLeOLrBCxc62uR
a2IQN0LLsgx+CRcUZpDBogTK9w+QG/fgCo86pUtlCjCx8QoIlhxK6Mtrd/3L4LOpc8ySksVn10Y0
l4OVUMWNHX+h2oxDFtUWjkP63QrWgO4OumYP0XFwGVV3HlBEx/sFYYPHFYTVyBPVzHFC6SO3PLIG
3/bQ16CEQ2sKydexWxA2YHxoN4u2ZBHAxGXxF71xG/AqXw+ufa8031pSpD3lnMrU0rYwka2e0tv4
mXU+sDeMKrVVOzyLLsQDveuQu3n4gsiTgohV0aYge0CZk90kC4rmQ37odeKFa/8MxPTDDM1kKjpc
tMmqEam5iWzf+6uvIdbwoabdDS6b1qYpM1govastGzQu1EJctI0Zq6wqhIGK6UNWeZr1gucKafiY
qb+T8TdgXJSlha6O+RtY9zgq51U6pRWxfLv58B8IKAb8nHPreJSqfoE9RdcHhfraztbDICSEJ+xW
yg0Kd4qbLDR2LDFQ9MzN00M413YL3a4st1vylWc/N23AuMhFD7sVlzocQgaJL1PI6Q9RoJ5Hj3XC
WG73i/RrbyfHDRwXu7GizGZfAc5MV0h4p7YxWkGRr/71YCLN4ioyHrtBMcoOjRZi9cTmUeGEw7H1
hKD0Eld7pegc91MgXlrfmGDBI8R8Z1OPzWoU40xGypXC8gRucTeJq4cpypywKRxNqe3GDDF+3jjS
DO2hhprD2XWaDTxXqtM57kXBhMFGCg7LKnaGKXb79ZA1AT5UiTPj/gXFBo1LI+sQa3KU4kODCYtJ
GFLpb5TAOskH6vD/jpvzzWE2SFwKySxz7K0MSC0a0Awm9Bud5GPzmWk4vd0xPtE6MbthvsHkMokU
p6a1sPP5Eh9CwR9Mf4js6w5KQPCvAT2kOFVzhFmyfFoLKL8FU0h81e/n+osZvNzNFI3igL405JE/
FoedOvQHpgrQHP+XHvx/2SjcBqJvQmMPoD/7P/RH0rmsW8GVBjuNca5ik3RJAM286KH9W4K4hYgP
bfKqbPcwAInfH7BcoPdWt2hhCFijRENfe0xuWD9f5qSLnRxZr1h2pnxyf++gno2xN7RM809gmtpm
s5UPgosZlqMQdYekLv7Kuvh43UX+Zf8uOFxqNgowSZR1L7isi4I1tpuvuNjCmRF33+6vtlV9j7ML
GLd9WpaUmRkDbKzO7Yx+ggNhDfuBd2cBjIn+WDVuo+o40QQlBYB2nl2M3gRRY6vP0VH+LDmVPx2a
hUpSFCKXkatUVaKWIWbmm/vHrnocfOELG1Au/OlFIE4H/xICFxO5HBxOC6aRLDhG55lB9wjGVCYE
Zp675+hBc5ab7GW6ocjrKGfkMnGXyWlq6cA028eseFo6yRZ05/reURhcDjakKRKVCgsZxXezGmg4
Bfc1cXrbr9gb/+CSrmgYHRjjYYiae98/IeoXsDpof2BQEMzSeUBJnVOI/GOPOmetpWYwK739fvQp
nASE4KuDTgPI/vxyawMLMZDLWm9TsqrCjxAJvWy0/dwx90juZS/3cRf4B1NPanH0zl6u79nuF8wW
jdu0UVtLfW6B1rqD13zJDvU59o0OBPzIioH4LBx/mYOZN5DbwjhaqloVAJnF4Ab/yih3sruhdFRb
RHtr7aQk6/9e9t8YyZP8JHkRa7kGRFH+MHb3ekF1z7Ecy2etLQB3FrcaZZ1Bqw6vDNIH1ituHuOX
9i2BNL2dE4G265JQIVdltIujUZZ/fJ4NSLaawyi4wqG87fHyU6BtTjwz0QT067q/Sq7+fcMucFzC
0rvWksoFMYeHuwdd0NyyStx0rP6rWVySwgDmbPQhcGY/fWDf0hGUlsWH2WG0XeVflETZvu9DUBCU
gqImvWNhrXAJXtb6zCJNPzEVTuzZjXxkLVKlNx3iO3klznO7xRrq7f9AcuVNMYtZa5MFkHXkh+Za
2bUm3xii5HSVfh8nultDLUcNITUITqFcAUHanJLXFrvuuvkruJKXCmGeSC0MZ3PrTHVjvkmCN44t
cK5T9W6vLGxN5rxHqbOmywuADeguGP5WxGOtEdyG5LJynpOCxTnqO2bQhwVTcKy9Sai82hs9JuBK
0k3tlvCtTVzW1IwiKuMaeGKA53Ocu1QnO5VfwdRR4YND9cWDMtnUSCHLi++SzGbXuLxZ5msjRwp8
R5gf8tGpyoOkfDSNL0nxKMgBOQLM9uU9HCQicL2FUUaVnZs2X6rsZcqqFOQ0xQgS81awKrtfTi3Z
H7LvjBccLiRiORPGkOVOOUCTInLneNBv2VhmAcJ6qh933xkvYJznG2VR90kIsHD8Q0vsQX4xNP96
Sd0tNmh0QFOFJkOth9um2kq1KlEmrFv4IVmMoKjV43WE/Z35B4E/kbRWbiYiVKddfQTddyyCadaw
ZwEXtuR86f56XaC4wqaq3aiqIaBm+badP8n1a/4730m4pv2xXm+xvfEzY4GgH8hJ8UXYeJjVt5sM
IkDUQCm1ZJwz9/NUd5HEKqb8t6KcRQhpxNPdOP3GvRWIF3RRgaYRugQ59xq6OTTMuhTcSn+IF0wp
Dg9xWxN1cndP8PsQU0e7LaafuMBM86QXukxw1/qurU8gViWHsneXawPBxaQZGVOiJjk8TPBAGuM2
UmvLYpCT3wz7R5kNErdiq9LjjW+FMa0bGXglrv0ZnaLCX0ikb0PzD791mNkAMtM37laVCxgbooK5
W+MmSuri8OYrkfwfN4mrSA1IMnSrBUwquL2Mq73KAY3+fwThylC19iAlFLF4Fcp4d18nTmt+up5r
di8szc16celsLrNqGVtggAYaekGp5GYrRuaF5laSQ79S0EBWWDaoQDBvJ3ztcoM4WxPeztO51ZGQ
gZ0WC6mHhW8a6zGxJmdtqLYPCoZLdEomd0mnwUwkunR91KK7KCcsYbvxrqBeVpIXMlDQLgoZZljS
4RG2QFNatDyr+Wjnw2vY30zka9tuIVIUjEXI0KhDn9/Pno4Wnjyta+D1EEmUPXChfe0LG1web884
5mNzIxI81vtp44LISv0mtlqlB3HZXOF2SLhrjVfDemjTT1lM8IZQKFz+m+aiCrWGeQRaEabMU+bS
XmRXNPzrrk+tH5cEwd9g1n2OZG7Gf4KGZsoIf/iX3HdZLi73dYaeg0oEhjTQL8gO0k3mdL72YcLz
KyNFpqjNd+1RcZgDcYylv5v6XeZIjseqhj2LtxrPS/t0fb12Q2jz+2zfNrs/CYmkpRF+vzYOULBO
xTuZCiHKBC6rRqNiyBUkgV2xcOX80ZIJE/a3ZGMDl1ExItFbYQ0A6dzKb00+/UF+mkG99xY0xoP4
eH3Rdi3SwEAl4Z/0TgBxDadoMBcJFln3Uvokmr/jxLqqgHACzFrvdAGruTBNQZdx8Cn8sDgP5vNv
/P2b32f2bTa9CCW1WRoVp13zqOIOk/r7d51q8/tcjIzrXJbpgr9/KYJmOlbGQaPunFkFe5eXoauJ
N0wQL2Cw+2cTtKoZRa3VsQUnAy+baBMOQLTuU8Mju2lrA8MlR3HJoRgRA2ZFx3gOGXGz9Focd2Lq
Y5j9ve/sMdi9kMUOorxOSWeGqNkJXEoGq6/iVkGdOp1r2gqySmPY1/d//1P4gsY3JGBM3azAlii4
yafqE5sdj91YRJXRIf/FnnIan5Yw3F3KDSa3Y8Wq6XmpAbOAnGaBV4+p8aT02CdEPdu/V9gAcXu2
1PqoQZ4UJfskQwg192NXQpO1ircVeohp19U3YFxdazGZYxkCrBqUwOj/LLRz3hGlc/80t8HgwrVC
+m9KCRg5Xt7AYjm/yMdJ9TApAY+nelXI5eOCN1UNYchYctNs9mnfOSPmmd64icrTdKMQjk95Bfv/
TSoyO7FLTeb3YuMLUBAcnnXZVkXvusPvJuzNCnIlSDCgRZ9YQInr1xFyHVJKOR3b5yvxq3A1yGhE
cxxmIKh/LKfvrGjljZahpYi96eV31LAeZRF3woec3toXK/B048mUbsSKcDrCr/nb9yypSguSFvDr
5GX6IzI+an9d3xLKz3h62TSNYitnCLgG82Qv9QcNXrY6LONJrzPhZ8R6qVxSWHsNBJY91suQIbP7
oFKkyYQf8xdvVhVJ8C/8/mA+5Xowq4XTxXbXEWZQ28KlAktrJb1cRBwHowHKdMKD2pR/r8vyXzeH
/R2bsIybQdGrmrmzqt/Gq+4XuBFpFstultHXBdnp8ughasoTSM7BDJnbOMv8x5BSudSQZMXaq7DR
hajP+q3GBfF8CP3mMztsy+jlJLtHmQ9ciWGVyxKL1OXmipZVd2HSxSA2dEe7e51PRpAe4hPVVUR5
DJcxwj5r16gCWgKlK9tKH4um/LSs8qEVC6LeU17DJYseY+u4bYTXLOtRBuGJ9iUTKK4TtjhXFk8T
f/YY9G32Q8J2a2m/CWA71jKnEo6x+FkzY/d66iDM4WlV8g4ia/j2Rz3sjlp1UrVv0q/Skby9nl0K
Bk+rEok6egHZ5nSd4jVh7QkV9axELRh3cuilXtW0BBDzDEbUMbNlwfgQl2hb7lNPLSiimP2Hs41J
XOqQcKkAyi/ggWDf150EBJGuDKre9cv35p06talrO+qcqXFpJMvyauxaYE4OCEIh1JL77VdhtcWz
Fgy3Od7rqtQpv113j91Pg42hXN6ISiWzElZYmI4JhLnBV83e4akrcKqA8aNVSbKIYVsgR464qmE0
qGV1YgI05o1wlBQ7I5sMWAhdCzEuY+DbQ1sTBWGcHsMAEiYHsMIdGcnL70wOQkjtx8cIz+ocVwtU
EkZYFtWSZ1XNYYSGukJ1hRCfPPwUlSm1y5joMGd+E5cCIXFtQ7UdFyltoGjOdacgcgb/vWiO6ppX
MUwqodczP2qNnZZUjxBRP/jRKVEQKwUHM3y2H9Jn1m+r3UvB4IqueigDSr6Kcj+dyx9WKcidyU6A
TJuLsVQrkZ1/nfwauo9lUPb/LenqXPoYDClekhpRtSim3UFKR4VI/ECA/EuSAtuvbikqbry4Ehwt
bJyiw83EckoflMN40xs2HhafjEC2Rdt6qHuXYhHdvz5iDMP/j8mF1dhE1lrGwBx99RS/Zic0pBZ2
5wp3zBMtxW6I7s39yn8B5MqxoRR9mi0KDjZadFOXq2+U481cvMxNTq0nc4L3KeMHlMF3tbetNUmr
AKjxMxMWlw6mGx6yWxZkrAWcYmvaj7ILHPeNv8YiaJPYIaARAzmzK+lpTInFI7bLELmTfFRD/nmQ
gRF+lL6tsg1tUK9wdBdie7NjNP8DSwVz7WuLyEVaNBXQCsrgINV8SISTQiUOatW40KoSEK807CQg
NXdiE8z9TZy/XE9/lAlcIe7HyeiaGn4wrbYCLvbsw/Xf/5c7isvOc0VXbo28geINAlezmeqteTQ+
6rZx6p3Yo64oKGO4JAHBa7kR2fWlnp2U8JYke6V+n0sIitbK/Vzi9xPjJgbteHUkFmu/UFwWi0sA
S1iOqhFiw4VDfWtgUgcjXDgRKU4KUuvfWi0TxJcYzYCKC9+8rWHGW7YEvKK3k+YOvRhEQuQRBu2m
GVMDLzykNdAIycW92IvoeZ96fF03Bzby3YDqd3pdHsrYaW7ZBz11bbQbMhtALglUWQamEKuDu2U3
4fzQqIdpfiSM2j1ubTC4sDfHJptxfGW16LtS9Rpop/xEk/0yf3qXXzZAXPwrcmKOkYQWOlBRhPaM
V3S1Ef22kz8uoWwvU+0tGaVHsJ9GN6BcRpjMVk9G9CTgaM549dgMXHaXQS8SejV+dP5Vxum3D6oN
HJcfDKuUQ13GYtZReSxa9axLRbCmGrFpu6V1A8OlBquqCynNsJQjRJslnCMLjPbhNGQQHr+bIjY4
XIowpKoVLNZ/rq7HzvjU979z/bb5fS5D9MmSiwOELFxwS33rtfRGCFvTT8WJuhndDyST0cKjaQwn
Lvjm5qLHiGToDrP2zaH9pOD1TJW/kpOJBAY/EKP1dZU0BjD6IRhnHAteNarFnILgEtCQDHjTEAER
VWvqpTX63vS4lR0Q/RCVdP+ICnHk/18xg0s95VIM1aACSjr3Lns7qZxBsEGSZd4WR7RCB5XkUXdF
+4f9DSiXi8bayuu0RBLvQCzMTjyTYH9jz5ugtP5I3ZXuB9HFQi4ftTKGDvoMYKsZSAnUTcvFbvIP
NMvUftm4ALFd3TgfHjnjvsoBVHntrfLEGAGtCN+A1W37af0fPtn3o/aCxyUhzMzO3Sxj64QR9x5Z
/JgK8VeiarDtf5/MLxhcBsrLaVEgMsN2anQZldF4MG9nh/VF5TQ7KvPra2hcHloEaD81LHzV+u3K
0jzOojO+oZkFLbxLGcdlC3kS11ZgC9j73+c4lPvZYfK3rWOR819ETJvcjaJkmWFfiFhJOdE8sYNm
n/7NmEQi0+76hCWZEDzHuyvaZn/2wTzudSHTVuxXj8kQA8NDK/XpvJ8yNhjcLsnqGM3JAAwR5Fbh
Yqv4Wi8PguGUtgS9sdiDvLX0QDgiZRi3V/hOqo3UBGjvhoHupH77MkGW1mH0nqm9vDQ30p//DZJ/
NFJRtQZzBGTrq0HxRfasHvLT4isGBdnkDehdykB+JEB3Q+CyuPw7UmvFg6qtuEZiffGa39nJqb4p
jrKbPVFH6f2vnA0Wi49NwlqiYlIGEVjszqU/M2aj7lWDskAbQGCYMGw32DZgXM4vlKKI+gFgqvGm
voeJm2BIbbN3Fl/3l8NcEoi7AbcBZB61sU4ImwgaX9i+Sgqm+TR1nkbRAe8eddGcDkbgN0IqLuNL
4xBFOnuIDc2XqDgI/cdFdWNNtMe/cvPv6wu4b84Fi8v2ei6n+sQ+q0UIsmZ3PcSsRf86xH5d3tjD
ZQ8l06cMTC1oagAGXqiYFnOI1zGXTaOIN6QD7lbMDR6XSVTJzKeSPTN/53jI/bq30xd2wT0Gsac8
UIKM7O9/V182eFwS6dAymggG8NoUignao9x3TlxWzpif5v71+mIS+8V3yM+5HOE6HVgKqP9A8iB4
WfJ8HWL/QQJTepCzxPCQbHAxpcV51s9QpkNvSHpkc9Pha3RXQ+diduLDGNROfEc1i5GYXFj1phyu
gwrMIgTVvD0ttuwoboRLK8iEd74cnphiQ+xR89P763mxlYs1SCeltdkCVw5ftOTcdrd59PQb6wmi
IKg/6lhVkZ+bMIdZm5QEHbhxzKiRagmUI2l2sBoRkqsl6Poad8x1Z06KowZuXBEDPpqUnKOh1u1C
/yQaVLMhc0jeYUFgLDJmKBnVnAvIpQVxH4a42RvJeIxOUbD47K2Y+pzd/Xze4nCBaM6zGU0TMxwD
psmBNRkZaARlt/1swNRwiYXeC/wtHheIvajEKy4hWeBXnxZPd8AvYLqMPbu+hyzl4FKdb5SF/PEL
x+OhX/WUNbpaT+i2B3PaMNkJ7o7ZqJRxXInw382lGxP51udBl2rJYFMF69ksvBZPd+Mh/XtSoCyo
4wFF94glZXF3xVVMrpivuOYT1hJ4+p0wgH1YOcSudq+CK8rCkz8u407Uk+FeRG4t5LIPpAeLoWNL
OoCfKnyurfs+/HTdKgqCSzaDgN7kpQFEK4S22spBlj3qQkOtHeGOvBhRWraGqDRYu1DHCPLsgpPk
o/mwBkXsrV6PYx5FtMWK9bXN4op5lydyA74hXIi0ht0LNz0abKTE0UtiGGiXi3a7R1wCKbSxVpsR
UzSs/Q2VHIPOOl6voXpivB2emSAbOJ3Ve/KFjYw4LqfEeTqvoOxjJ9nR/T5KK3gWmqKqY+WXAcXv
SwYcl1OEWpEw5wlTa3f9pvilbx67V3wYs3lkmjRz7zi7WVheOwHSxw10I4HWoXHeulkP+vN6nxwN
kPbUgaAQCZMIbl43tBRHNBb2WMtieByXQxQSJ7+9g+zWGi55JGm5ypGKOCuX+7XpnRHOGMvBoJ5l
iNOmWXA9rKm94jkPk7Yy24bZw+oNu3XSj+GBzfsXLq2mRxRRi0sixiq1lagALD2yt5wRjQZCICPn
E0YRWcRiyWzzwSENuFmqJpaskERk8D03f1kQ99RBztmdlwN1i7brE5IMQXNd1aFDwcHJo67PkhGC
ylFRjosBfcrod9gioaz4DwSXpky8SpVxCAg5UNAT8mPlqEKynyo2OFyWahawr+EqBi/Vn8FsilIJ
Mkxo8IAz739yCGrluMxkWR2GjcsI3q5ooA+V/HV5/h1f2FjEJaPMrFsF1LP4WgvwCu8UpypYcJj0
hm8sQ4DkWSJqGNvtdxXlAsg3rIWRLqZ6gSXEYSOeb+UYfE2H60btJokNBHcrXa16OdYmvGGovzXz
MaryQPuitLgTlO6MiUgRFBiXkaKsDWUzxgKWLY5phgj554/QEbLA+boU/kA1IDMPu7Z8/FkGokxS
lgBuNTJbAENT1nuVGnT1c6cSllHezjPRF4OcxEOJrULvaYBZRi906xvQj7ypE8Y0x8RuXoKKtWLq
sihDM+znvJQUzZqvU/K9EEsJ7uvmg3gsbpsjU/vMztRn/b4rXvC4fIvvGFldcuRBg+nEfUu6YyF/
ue6KFAT7/02qzS0JBNIrTKq63E7lj6ryZ0SNuFMYXPJr6jETlRFmiEP/sRpKWyhL6GxMmXvdlv1i
uNkfLvtJMaYuhgHGCIfVr0ObfU1HQQfBpLfG4JEaRN/9hLc2gFz+y6Klw+g4LGOPpeVr53SNrR/z
m/FkfJA8fA1NtmzYVEMytZ5cSqzMsS7RuIsvsM6PMWYW26VIdNPsJ41/PI8f1MXF6dj2EQwr0aaR
f02wioaX5oewuI9T4kZ6v4hcsLhs2Iz9bCoGdi1XD3HnS9QcP+UW/KxupGngxV0AEC3298u4EY9y
0lu7OD3PROyOzCWJ2IjMyJyB1oa+IaJJOOhJi/butjd+J3OJoR3UUY6Z3/Wu6ADDCdmNEXuhX8hJ
HMoe9v+bDGFgDrgZFmBFeEsySmjogtRmnkf7evDu142LF3BJQqiEvhdEOLVp3BfRWZxT8PkNdl2s
dqVTB8zdb45L3MpcoujZGHw0wyYov755xEl+Vnt8UUlO6QlHvSOMo9aQyxOVrLZRPMG4SsdtyZCD
8DfCx75MwFCRxCUGqxgXtKMBRsxeZBSlX5UwYs0aG7fjxwPlKTLjMYJrJ9WnZHyVFyLrUJGqcKlg
llJFNzUYMH2As/3g6ZZGd/SEE92qTWyLwtxk49qdKmIiQWVw8SwdIUT9rQYf3VOsGFRT/78cVf5x
b77bCkyIkpKnWLrRF86an5zQA7zii2YFSWbhLod0cn4jnmSdtWmoUPGTOBcX5TSWRlZ0cyNohlfJ
+lBOvR3jjIT5o+tQu8u4geK827KKWTbY1ciwnBuztfPOFzWqK5ztxbtz5QaE820cyDGFY8KebnHy
5ymYD2ptT5BRcBiPtfVMUQXuxtIFj6+A0KEeRZGt39Lct6CwMYuG2KF9n9hAcN5exrFk9jEoA4q/
DZt17sd+lbqDz4hTx78sdyUKLbFPfB3MrFUbmgomJYIXKfcwyqIuT6lV44qfkIuauiYwKYI6pVna
Q6YRzrZ/5tqsGlf7jEyMxXWCt/X+5LngSIXclflnjqF+RvH5IfINon+fsokt6yZLjKtczH3Irli6
u8EMMj24Hj7U73OVD6p9oSSx++0wfOiSW0n9ryvGpYJ5VLR8rLAp8bEBreBnPIaDZDAKouPkZxAh
8dEZ9ZGKH8rZuKRgJvJgoakL34H5RwPfFiKY9FWCdIPC4HKCmld6rbDL37j35tjXspMuE0eF3YPw
xdv4khfVa6fEBbyt1L7F0Z+GdRalGyld3SK7bUYqk1IpgS+ABsbJ8pltVXfq3q7zwsk2HvVnRogK
pm3doTjU2N5fSat8CTTVtVhj9lA3jZgV6SYHr2SeLE4fR2M5ZclIdNWQBnIJQm0HwywZldLoF/eK
2wT115W1yBkBWhduxNChaGz2o8vSTVkDDbHGv0hgtC3NMhPEL6X0UFWPekQVJgqAC9++TsWiC+Eh
EDIG/2KJTyYbUtSO0Nro/3BArhlEX69njP1zEtrtfhjFRfQoNEvaCMAM71hvC6OVFb4oWEJ0tj78
1vXoBoyLZEMLS7RXYQWF+oNafMmi38qvF2O4KM5EC9c4C4iGlkyxp/7UlgKVAZlXvffyfyD4N4Yq
T8M56xn7z13WvBFDCx6EUnPIseB5f7anA/WIQngF/86AKdRFrGIYVUU1JhEW20x6j/ACCkP+uTAV
SlqHGSOoy2/R0YoZyv5rC7pFNixvog9IeiUJhvcT7mUduei18nxuIh2IkxOtrD8cIm44triGpy1o
IFO8IgZLCDXgSNnJ/n9TgOclwpPUCNS6O5bpoZX9/7iQzOwNQDJ2epQzGjnNnt3k0KBS2fKreEyO
2gnqdBjybih1xLeulWsuyaUNoZ0NcIjBKDVgA7BNoB5Zc9pyIFsSWD/kNSQuWcR1NjfjimQhntgD
UQ8p7w7joWBzORDruHstAQFSjJOYloL2oJ/XcSgjVZsb3GuPfn/Ubtic/IQAy6HoTo457ob0Botz
isTQcBEbAUs5W+fkkKHFCjr1TjZCIgLvlKQT7jZrWhtAzkl0HcLb/0fadTXHjTPbX8Qq5vBKcjhB
o2xLsl9YXgfmnPnr74H87Q4Fcdl75dKjquawgUajAXSfE5oQ68ENNwiYyn0JacZWn392YXtbCsr3
0Ad5Z4q3t2B+yiX1s+wHu1TOoFJAKUmsJiWLT+F8x4r9UgLvPN52YuGY5805jwXdbmtIpiv5Xi2l
604pn7Ynd3URLjA5L8pLbYgN9iwiCV6tHouOiGbsm9956eL3uV2mw1EoRq8LdHbAoY/yH63pnDy5
nnTyKE5Zwu03xVhFRhICSXucPfVJspnn9E75VB3/m4LxatS8mMY3NJe9UnWGCFdVixutuanbc021
Cq6mcQsI7iiZhYrc1j48Qpobb8ZFd6ujkEztzlN5W3WSt+0LlEH8xpPWvmo1QEuyn/P4Xes+p8LD
NgQxSXwXs5ZntajXGLNS9JKotdFE6GwjEA7HNy6DxWQs05a5Qf/cNaiAhoSsj76q2P+1DUSZwgUO
szS0crZgStOln0y1f1BwD70NQU0Is3WxgRlJHRa5ignpm0OXPvTzTgsp2hXKxbgAULfiCAoFjFft
jqhC6W8lF7X3GXTfWjRFR9aeaXqUiUvHerYgN0KDzoUGOUXLjVFiAIX6ZJoO2unBwPocxSL0lWwU
JNhNRLXBrc+ZDnFrVATIisytpyHqRDNVYWyg7IfgwfAJ916P4Jff51aQXqegIuvxcK7Xnu4/WONd
XLk19ISb6raRvm17x7qnX8C4bTnPQUwpajCmAFOdNX/TlR/lbLcVcRJad8ILDBvThRNOhQQx6Ro2
qeKpi5whu1WoqwwKgltKo5iYosyiQqZ6mnYw/DuNenNdP1spFzO4tTQ1WaJB6haKFk/Ki7xjyrAq
iLmd2kZJjUfltpRF3KrKiyHqswZoGcpw5V3r3xmUCutqd4K1sIhbP7pSyJI5YmI6DeWM2c4/Itw1
ruyNe/r5i/Jsbne1IhBjyiUM6oJ7sTrGeP/Uo3NpofnuPg2UDwU+C4SY4PkUdZNDm/BgUEc6NBtr
yTpBElUXxJM8Us8369HgHxT++BiBkrAHjTbLfXqUUWS7vqfYnykILuDoljxaUAJBjENvjC9daWJO
DNV6FL0YwYWcQSyCyGyBMHWfJSG1+0qxy9G3A+tzGN2MsmqPfuFuRx7KKj7yoOJqCmJgBqjbUZ7r
kJJJX18+F6PYByxiDkp1QekzYeOLcWE271P1RaMykX9J/C8YXNCZDRQwKB1mX7FnT4ls3UlddCI8
Vy7YR8DKZKMzgZgryiwuBrUDaHGzCZD6vJOmB7PfVx+6OwX72v9WDs+o0iRmZ0QNIKzyepr2ee3F
6X579ikruLjjl4U2TJBAhGjadZncT/HZ7KmluZ6VXMzgAoCg6bmRMRXaPP8y6d6slahqYs0U5y4g
nx623fkda4o6oNrSCmCQ/1m/b4/GIcbbQ+9o9/m3yY139KFzewShHPPWvfVIL/WZJdqzuutkvNcU
e8t62J4lyiguLpjGKJVmBhHLotin8bGIvO3fp2zgYsCYSp2ciJihULpT9dyRjVMMRs9tkPV7ZVVR
UcIJ8mXoH78dqRJ1nRaKH5Fk736zmLWH8mCANUpHU4LlUv1PJB7n22VbBOo4IRNhlT8zhPqYVLCx
S+3qCC0zUrhsdZJ0EX+yKYomv1rDtIv6eABNghled8PJKD7iBNCNRiaoQYqCVzLVcVwUlBG8AlWt
74UxvYJYJXHeWt1/FhBcTPPrPOn1ChBJHXmNsCui2MmGXRwdq34/6Wc/ot4a1gftYhTnE6JgCaKh
Y9Dm5sRqCVhbZoGW/BN0aCWHEUcFZHPyevq4MJNzjCm31KZkojTdKbzDXSI4XOZ99IndLNDZ42qy
tQDjol8V674YMzqISRIlVzZR5+unkqNmWXEw/aR9UHPpjGyMOjsTI8szN4A0FwIIAXAbSN2D3fRq
QJXn9opeDRsX03gl07yYg6iXMI5JFtnRCKk3wy4oBV3mc+9Oljo4vkzWeKrzVRnFHPZtnZTIvtt4
n4Dcq9CcaKztsiHORtK691+Q2IguEhW5lyW1lthdfed0uyF6bSCRvyg3KkpAdC88sWsO+7dkKp6S
YiI+ro/mBZ79fwFvglG06ns8R1hJYTeQqzCmW0OpCJR/cf4LDLfGhVBNwtECzHDKjxG2RxBEP2RH
0U28wKUqjSmbuOUNNdYw8Nm7Uel7avg0yichoS4LKQfhVrOv5/Cn7NVBvoWqjnqGvyLIlVRmRERH
yhhuJde9Xot+CKAxfND7QxafxfK0vaLWF+0/k6Oyd4KFD6hC9D9nb+PmuYmmG7mkrk2I4eJ77sMI
InzVgCmJ2uws+eDs0AzbsLJHCKy529ZQvsYzN49T22cqw2rqV2ax0K0P5U63tdN/0jqWt0MFT+Rc
ZEMxagoWcOsOu+nGP9a490JdMVQup4PxiTCOJXYbgUnlwkXaG2U+ML+DJh3qNZKT5UCYhzEKiAep
JJYt4Xt8/4s4RdCHswAWQakwuqkkSKkdCINYlrdlEBcZpLrUjYo9Iqc4QL3yr2qdFz9PKHaKbfFK
lkg2uPUU7RLcedrmIVMEa/bhILU7e6w7gDXhSzdoiT0yNWWKHYcaRS5UqGqvyXkNOFD1GuKn8WtL
ZeoUAhcjlDYoyzAFgiDvwvZOSva0SAIxT3z3i2j0Zj6N8IUSDUSM3gxn0B9ohIejI6+91qlbZWJZ
8ZzNgjjJnajCL2SILxrol+4Pwxf2Kl/vjS/qA+GFFBr7/yIEBlWNmMe2QUaXJLns+DZ9SY6sgrC5
+lAJwMX/+NfQxiqh6RXBNGVSj72vOa1OvSIT8VbjwkQ1Ka1viZitpCndIHismxsf6YtJbR3UWuIJ
m/0cz3FFD6AC7EXTrnFQcg5pbdVmTViovyIKu9a7baF5grtCUdJF/uA7K6kf9VWFkJTtplddU/Ga
USbFNer8mqPZQZeTESdRpK+r1wkLXM5BaitVR80ErpijvUcMnNZHochp7D7r5Whve+Pq5C2w2FJc
OKMShGC/U4FVDyg53iVGAkkNL1Aolvf1iskFEOclwizHvWYBqLTs6Ea8ZxXv7Cykzbb62E92c3yl
JqD2sNXFtoBl4WxhnxT3YmKUgNUk+2/i/MQZUijyMm4jigphNTou4LgdxhywPZcKXHQo/ZcBUiF5
Wz5nabnbnjU2WG83MlOHZLkoGboEgSqJC/OhJCdpVU6mO5g3eLPReuKx5v1B4e3vc0Fen9AP08uj
iR5bVq2R7X93s1E9tu9H6w0MX94s+plW+Spg0uq6C37o7WmoHrdHioLgLq/E2ap6PZxNN0kPg/RD
+2aSVOHEZPAVzV3kQ0UgxmRozMNOxQ3jr4fKpewMnopiOLFwKZJmCpJbtU0zG5EYARLFSMjYoaSZ
EHFh5cL57dywT1gsnA5Ji5KDSARMguURFYVecp/stcZud4wVTAXftSsTAZeyis3lAtKIBjNFN5vp
1uNVotz4AtHZwVbFxqqRucWZKs3kizlMUpQGNX6epl6rwv3Yf1PCgxoTxrwPrG/HjzsYoipOKtoI
YH2rfPXr/gApptzWUa5Tax1xsKecnAsHsRLkSZyzcJD6dmmeVPGp9l+2F9LK7vvWIC4mWFk4pqIB
kB4l7/KO8VprN+ysw9Kk5kDVBFN4fNGz3w1a2SbAM79alm2elIOwk/b1L/9W2LfOf9CWep91vjGQ
L3uuaq0SCxWAf9/eCjv52KOOkTGoNVfTnhhQwt35qmfFHKQ+aYEn3Rp2BmnAZj/aDwZcE2Ej86wj
JfdNuAl/0TSJrSkVIQBr6MWhCD81cA/Zu9tmrYOoqqYwGqt3pc6tUNZ9VooITepDK9ymRWwHo7eN
8S++cQHhVvI8m7OfJBIscRkZSe6GWFquCqV0xaluIdxBRA7KKG4xJ4acBgmq3VwhOo/+lQjqUaqc
aeUqgbnfxSZuEaNBNI07HQMXfGtf2KGnP8wPg6e/gGPoQBUYrEenCxi3mMvSjMYWFS0QWdTv9ele
asadGhanmWypXPfyf5D4Z+s4F6VEZmEjCWyU0pnUIwhhCV/jXBXNnGcFXMEsagdiYxUTahMlpxep
RmvKEj4tV4yxi2ukErGPtiJPNg/bXk04Gc+iMnSJL5pwbVcW7/P061grtto72xjMid5vgZfZYDYu
tlhtMlOlzDDvqNWzp+R7Hep2maDsDIqkLzOlg0mhMYsXaHMoRFNTYO7NCvFzqPZDlx2iIrPLMNiF
QQKJUkrqjJokLjJEZhU2hoxBLKtTrnk5qaVH2cSFgqqJ505iAEGLq5zJB4N3dPBT5VOXx6eu779Y
KfYm8LdovuYWbboTRpDGBMqxb1p7xhErVsJf6mA5vvZ9e25XjlhvIojFPn0x3HHcplbFopS4B5Wf
XNvyZP8m+Z1u1dsq9XBPeKKLbagVyMWS0A/Epo3gU0Z5Wxr3Yn0tohvc8rat214dOI2/NS6SpbgT
DKAMxVVTfk6a65ji/9z2HZ0/76d5PVtpyCDEl2D2NPNp2wTmGv+++HReHESODX0MBvx+almneLBR
jNL5nxu1csfoA6oHS2eAbOvb8YotP1RNH84g3Q471p2TOeUVRC/AHccq0yk6iG0n0EUusBRRVw1S
gWXh6y99dh3gpKCNjk4pdVNTxEWUxph6cR4B07R/Nbk3tMftKaJ+n5m5WEL5rCl+ymJwW9UnMSlO
00hVCRCOzDOJSnXnx50CCCF8SOeHpL6v//8E/W/m/rUWb2GFbkzZ3PSASFOv6o9i6k3UpR8xUK/Z
zAJCGOZJAHWo6U66affxc54RD0XUMHH+WyYzNgk2E+XkVcrNVLsZ9XZHpJH66xl4aYQ/NaovAaPD
dSUrS2Tdz5HjS3b/a9yBTmdP3Q8RWZ7+GsMXkOMcjl2Jfd5tLdCAdPvQM3Zg5vSaM7j7PJKKi5om
zp+TXEnnMkB2xGTgJFc6oNRqJx5HByV3Tn3dXFEdt+SYcvsj7r3GMVRgoPw1PRpeCR5qVp4kQHmH
VR/Q5KPvb/jeOju36w2pqsoCC3Qp7qpS6A/3tmpP33sIEE+H7APq1G/huN1ulOUwEAP4TDE58TG6
ARUiejdQdmM5nafbPjq16LMpsRj4izJ5FqVwnDGo3djZ2uxK7bd63P1R6OOrzVtfqeuOHUfjbl/2
PxSL2P3YwGzsfvw1WS6iZ35sYIMx34zRbZ4Wdj00dtFJthFeGcXPpqIut6lh42KIrKFFbGSuEU+J
0wbnvEwdXSMqfIhdnafBsbq+6zPm8KHgzenXSnPj0BPmQxwTEZHYYmVm7SJ0gPBRxXMzPC9VjX0S
pfakPqnlffYBBag3Ls7fk80WOujUERb5n8voNSoGu9Y2Axf1Sqg+p2Lidkat8zw4EhoCUBACuCE6
1tEuySwnHfWjkYD87q5N/tDNuXARJlZeCjXQ5OwxEx7a4q/tZUT5HBcfisFvJr3CLAnacegOU7j3
SfEnIuTxV2Nxmo21nsCGJPwf+b7giD8YwyK7qqLuCqg9i78Yk8O6TsYSJrGqA8NjrLN4w74fd4WH
d0WCH+RfLp7/PqKi8eWtm2tj58uSBePio+jUUCCbD3c/B69++mhf3Btn5y/FRFXvhtSAcbpyquVb
6GzU/f22SxCbsML+v1i4kH2qC4lFVr817E4KbDJ2k1PExQapMxstGAFR7IxbRrmJyQpwkciEavwb
imCF2uQVLq2QplZT5tc5OvcuaChQ1YCDBsrIXvW53Op5ewCJky3KaN+OoJ9bvSKzZLDZoW7jU+PM
SGSM3ehY975d2/Gue6YoxtcnDbp0loY3tndtxKMiibWS4f5e7aoZz3lFuEcPM9V5sx7TLyica6hB
H5ml0Jtu5UP4JED15L4xfxU58RhBGcO5hyAHgl6NA24G4pMaOGJFePh60LuYwfkDKhtrU1Dw+76M
LvWnwjrO0uO2D6zvEhcIzgXQvRqLegGIRLjJ49sGWg+aeJj7q2TwYpmssmepAZetoLReUmQNF9nv
e+/Am4qrWh/TX3/vvb/fqpG4gHwd4i2kDuLainqDx0U9tWlTUWKPiEwo5rcYtXmHB7ddm9qyG57S
D9BRME2Ei4VcctT1MxpODVhYuoXhvp5FXMuZVahNsFdLmvlpZQbfAHK+LilDOoYWAEPj0JdgvIDC
FejLn0fFq8mayRWPfAPGeXyaFihdA6ej22Q/pE+KX9i5tdv2SHLOOK8Ppb8xxu/6/e/DY2ujgDY5
zjg80onSyip+YxO3BOrQ1BqLvd8I0tkKvvQjcfmxtou8AeByoyIcqkBgLmGFtqm7TCwzOInHrt33
OwlE6FTmRwJyyZKvRbqlszqGCSpC5+QQgDw316DjIHr/SRhjJXFaGsgnTmEgGejVAZ64N/fyDmQl
scP6M6yTeAivI2LbIuaLz5uGse+hU4HhrITnbL4bA4dwQMLJ+VRJETRBnzuYk9fh2dDU3aDPJ7kE
w56gPeIx6Tr1QfStTK6eX1tJcsii/KZGdXmQx66UG8TnEOubz6RGeZp6o8LXVPmVIbq5mtlpemzH
c9GcwoFS42bOvhGg+aSqt4y5SNiWU0Bt0CyuQuFK6Guv8j1d/7I9ztQwc7EkbtIBWiPIPsryU4l8
anjMByKWUK7ChZJciRq9NTF2aJeI/F8CqYXznn/lTbTnMyhBENUqYjl8P9UPc5kmdmZlt5CEf0ly
1KeYiTtFhmPm4lOUDu72+K0kOW9WHRdW+mkSDH2Acb6Run7xUw0OohgfQspIahC5aJLFGd5bWMWA
pX+Oi6Nvft62Y+1osjSEL14XCq0IxwEL2qxeJQZZ/WExQFlHfGnOsV07Ac34QoQsvpo9DVW1FQUY
1b6Ye8VN7n0vfep3GorXcocizyFGkC9nx8VW+bvoJ57axyz0r8r6JzGGlD1c2iHJfpVBDxXn7/tA
8353gitfLX+H4yR0pqjDK2UR+//i7NXKgZZpLOmQtAc9u/3Is9Qbl+BiQy6MqP9iPldGxdlqn1u5
P3Ui1WBKeh4XH2If5bsJq8aKnvT74IBaGKeOHWnP5FD8GyQbLjVw7MM34itfuN43szoLKQwrLKfN
jjo61TTiQouaGy4uVHHdCEWKmCTK+3o+qtX+D32NCwiBmglgfYQN6j566PbFvnf0W2sv2+EOF4G7
bTRiQ+KL1uO4M7VExxTN8vc2vE2CvRTf1/X3tAkou4iB4+vVMTNipNWwKz6+0nY5UgNNc8uxvg7u
6w1QYAeivW0eEcQ1tq6XC6n3I5Amwry8xSqNzr16Panfe/VxG4YyjQsPUZ5Eoz8DptQPreAkI1HJ
Q/0++//CDDMvrNJi4dQXBVtvK1vQiG4CCoGLCJAJCwPhdXK0yPbFp6Y8bA/R6wvhxtLUuGCg6X+H
0DHvHbO+K4SvaeqW8aOhX2mBY4yeFP/hsDHnXwybMqY5BK6wVLv0sTYffaqgef0kIEFUXEOrrCrp
XJ1uKyhZYAwNAE7iiXHDRnvtmkkI/ZeO1dUpehXgw9n+fSNzrfhx1ag1W6oQjNznhbc9Q9Tvc4FN
iuWkScoKe1zx4MfnMHra/v2VzgRkcwsDuMAmJzGIgUwA+AmK6VGMeRrPoO9zCidxUrvN3Owuwy0F
xeK3apeigf0c4pTvGyKCThXlPgpwVwoBw/BTZ/z/r5EMUbVU2ZLAoqIa3OLHUWYa1TZGvAaFY1jt
Ch8SvTqx66wf2xcozMqFL0NRIjWjEijivkNlRIPmaBQbH7rX0OnvKO7XdTymQilJkg7NFm6yikwZ
izrGqEVPA9QYK9AeG04NOZDJRaMv+ZyyvpQueHyBQdkqhaajVgZvvqA8jg7zIdqrtz0oljMkWNQZ
fjVPWKDxC3cyKy0PgZahWaVu8JAX26lAhLxVEF2RDEh5wjv45sDYT9TOig3DjcrqIEl4X2vNq1Gm
DiqrMEjnVA1zBYJRzpZELdA3PyiGOwYPjbkzReyj8wOxdlcT4AUIt5FmUmWZQ6sar6QNkhvtQjfa
jydGrWy50pFAY0vm3V6xQOOW1NSOalE0GnMGpvieQ4ymtw2ocb3e1HsCQaNLjSC3tqJ+gNBTB7gq
DfA+aed+ZcsfqPEzxIVN7CMWCxjyFX4ImmXDVbrctOOuT2wzHGV3e+goU7hdVlDrqixHOEMhnNPv
iXU9UGRI61n9whBuV40kMRz8Ea7QSr5ph7VxHEPzlCfdddCYZxAVORU4X2f5czOH7pSVgW3VfeuO
cRzaSUVVa64HKkNRTdEyNROB+O24iqKeSXqHVaaiNzb8HnvoBYNYDSpFitvcSR2K0349Ul0A+ZQ5
iHzTiiYAQk4hP5ZesLMelOvG9W+h04megu0JXd29Fmjc6hbMOrTA/G24Uu2XkJmqj2phEA8tq4eA
BQa3uGMxiWolsLDcghyFGjdGuS/0v0z5nPREjrHunv9MFt/YCdcMsQR0wzXiz236ErQnaBvb2yNG
YXCr2Rz7pIgKjFgHiWRLnOxKn/eD9m0bZT2bWQwat55FQdK6PMOgJY324sf6gxVkXgFSvSwzPams
XLHX7ACVAE2lP1lVdRDUGFcw1jkYZlxO65Etjqqz/VGU6dzqr42xbMoC3yT2sy2Jd0ojO/1IeOTa
uyYi2WUSuQAQjFkQNr1vuPlZBP9yd10gOWihyBLfQBDBZjyWVIc4tQq43FTTqrHtetNw66I+CUrp
BDKlKUJBcHEk1HsjKaHIDdfMHDzw25lMzA4b/fe72j/jxpPZdpGl4bjAlrKB67f4lEN+TES1Rao/
/5Eb8MeSStBMCURIWM/FbR9/ks1roadO1uvnuYsX6FzQMDNJDqoO4xUm9Y9xrG4GZZdrsyfOhoei
n9LuuuFTGaKUO/+Ym0NPSbc0C6xVvAP6emw1EhyQKe813YMPFGN62R7EdX+4gHAuV7S1OssWQDLp
ELbnibrnoX6f87e5j+a8SJCClgkIS+4DKtSucFfiuGX8YwBffqeYvtYnKgwIj4zCaYbeonL6XY5C
pdP/sidesLhdCo/cohhOwFK/tq5+YkSZAzzguwiOj3JfUX3Z6xvWBY7zPVyY11PVAU6UT6Xu2+gD
qv3kMH6NG6JO7rWA8P2ivUBxqagaCW0HfhmM4lnd18dkB8JHaHPjEh2SoHiEE131cBoKe3J/X9BR
Kt2rId0UceQHgzrYlrhtRhIqP60yFjTaUzbu0+SUfqDwGi0IFwhu1yjHaG7KEZuyhtvGeC8H3zqq
+IuygluxhtFZHW7/kDPKOOLjgNKIdhjcf2DFLuzgVqyghYZc6izDxoafWzJuygTCHSg7uEWbTEMk
WykgBuvRED+P021NxZ31tXQxg+8988ug8msL0zEmqOGQwTfAGHPEYDd5Ba5HqLVLmMS3omlZOaiW
BZPK0LRn0Q3C0mk/lJMtbOIWrDobYy7Avd2826tWYOvdfhCIgL0aFBYY3ErtskYaJBnj1uST3dVO
Ft9oamc3wu1AElBQg8aC++IwB0UNvYwUYLWZDAGPpykfjpJAahqt7hGWqKOBUlMtVHW9hRktWS7S
pkDb1pNxOyPssCcU/ZNyH31SQc6oHT9SCA8iiH8QeefTyjBLfBmI5YuJJxumUKK7qI06MxVsXKET
KdH66W2Bx20cQiaYKJEDXncqz6yZGDrfP+pdAuIziDbtZeKa+1/wVJEJsZjQAOICkdTVcVUHCVpI
oWAQHdJb9Vi5yj47ak68s1xqPFdTPusCx4UkVReaUOtwa1fVNeQ552MUq3ai4S4yI4LfqkcukDhX
advWnCUFSG15nWlQ2biLZeI6fXWBWQakk0EVjjtB9gkLp7d8NIfJLcZunhNHC0CqZXwu1a+C/jLJ
KeUY665/AeM2pWLsJWPUADZARmaPnkjPuBm+hL+k/eAqDs4YkO6lemUpAznnSOusjKs8RalSdttb
e0NwVPXOqmvHiP/a3qrWZgtaL5Jq6ipupvmqk0QdRqkPMVtzdZxVxyw+lQUxgmsDuITgQpTEyhvb
JsQFLojR5wck6H9mAucNgy+EWqFEGCzhhKN8FH2Tyq/bEKtXTUsbOCeQi0CMrAk2aI8yFHhY9LNm
u/PMW9/G8/FtvKcOmquH2yUk5wNGlsXFxCAVe/RGN71r7Mox74JzcR536S68t8guRMoZuCBRikKl
TBIgff1qRDtJ0ByLhOIXXI18S8O4AKGqDcSIB6AIB5yaAsj+ZFCqs0sIeTXH/rqZXe24PX2EB/KF
J7IaR4lfANGcryPNbYQPXFstLOKLTDKwL49hx36//O4rz2X+pZ5UPCR2ThZRpbXEHPE1JjJaVfPa
h7cbsxfPqdMMkd3IRHa5PkeyJkJTAtk+FIPfRti+sPS4HvHo0uwUDyTcwU6/s5xyp77UqNPJO7pv
YdWuCyJPRzsOfqlWI+zKfiWpXZ5nnGJwuMn2wx1kcMpvoElxcvJSk0Lldv0EhJCdjyJytx2uhuIh
rr4r/acPON/CMC7jbPIsigOktC6ItMB+UdzpJC0zZQWXcGYjuLlzi/lfLh00XbwR5PyQy9TLOQXD
BXL0zMiDmsEpIO+No5NVXUkzsVdQEOz/i5191PKiGEVYMstnrUWl+nMVfNmeD8q3DS6W16DIBo01
zJCzffOkgm1qvDJupH2Z2gX0tu12/wGiLgMl73+vJoML5UJkiFGA+mN3jlxpOOu1m1PN8Wv53RKC
C92FFAtdAHEI6INcCeWpHDp71p2+I5yZHDwuMMS+2vdagcGbb1uXpcka9G4GcNBNnm/nu+GQti4x
X2yB8BcfC9NMjrqgNSJhNAyMXnMyHv19CXrJGZnQ9e8W1ZLKvdY33sts8c+Yja6hSBwycW7MeowV
l3XgSqijuNZdaQ8CAPTFzuA7JbIYNkFbVnJhYsLFSDlouIVDfYrdKSdVuVFq6K6kPTQ9fhjRjhhV
FhO28LiYMfkKquErTGSxa36xiWQKkP2Jna9AukHWw7HYsAXHxQ5hSkOp6gDXC9kuDfMzKlZ+bJtE
xA7+gqrTtBLM95g3tcEMFV+tyH9Jy+TwZyhc9IhTa5AgHIDyB010+uBLKt3LFIMlZQkXL2ap0kS9
hSW+dKrkx9lwTUo6ZPVyZ7mquIAxN/Og9szLtcfuVaVYV+z4mXFn1fvgEU/328PGPnlr/rm4EUFu
Mu99wEWKp9TgPgOfuD4fJd1LLeqmkvA1/uogKopsRD0UzrrFlV/c1wFVAkPMz7ubqmTIAysEgHSb
PDHR9/45vxq+q7es72I6VIfEbghMCpIPD74eqHKO8ZPir+H4Sxm/dhNFrUGNGxcSDKPANqUiBE35
XoyeZv9p2wfWT1GXyGpxQWAoKwtC1cwIyVbvQQ0CwVs324uohnLSJ1bBHJFFV9TAsf8vMgqpUQaU
i2CuchNNYI0uN3bP7jTnqqd6wigoLjQ06Anp/QBQMgQ8zV+pvM/an9tDSEFwkWGShFEXWkC08tMQ
HDL5bGr7P4PgAkMQtnPVGvCCCswM8mNmeV1JQJCOwEWDWkGvSc6yFbThp8fRtbwoseuDdq2mkCA2
vei2uhqJM8320L1jQDKqXEp1BXaF1bVS7urmIaMqa4ig+o4CSStEvxjZ0TYEtYXhVXtjZ12btogy
zNyh7suJXOwdIVLezZI2srSSFX1KHlOPFh60h+Q4HJvH3KGuSFcHUGGXbhq7LuLLC7s0nOdZw6SZ
066L7rTZqShKGQqCCxBhrqnAAEReHabuaIjXLehZt/173fkWdrCPWESEPG8L0PcBJCzAsu2oeCRk
KV4i4D4HIt+K0+5zh+pUXo2tTKMRHfEyinQ5j5cStbfETMGlR/w1MD7rs0tYtTp0FwC+bFHJpUrH
OYN13Kr38klMbcFOUBxnQYjXbXf9E/hj9hRBDgXKHZ/VuVV1ZZaRmldPjWKBNO1ZlY/bllEY3M4X
SmGtTSkwpPBhNr6kjVdRhbPrK2kxeNzOVwplaqUjMBg5K8r88Njg/yh3pq05xWPgUXyYhDO8eujC
A4150KwEldXulD5mxtEYne0hW3fxhT2ciyu1ZY0146cE9boF5u5fs9uguhnFMYHtN6d+h57o3Z86
A7f9gcO+TEvGwCkWN4q6b9TvXflMGMYm+10auTCM2/+grqpNXY5lFB57V3ayk3nUEGDBYuCUDiVs
QHketxPOBe7augpeMctPZR/a8fi5aoljH4XBxQVNHQTTDGFQnnyd2IYeQszxy5+NGl+AIYZCk2Yd
DFH3+Se843rKjZagTGp22GFWFwn3I9ybp0LqlEyKsxasWalw6v2rOPyziMBTIYVCXIPvAb8/jMoO
tZ2OJqNjvM0oKhXC2WQuKviR5CdG/TpswWH6XEC1zVb2RWSPu8oTjgVFCscWyIZz81RIA04V6LbA
ArKsayTKbquOx3ACE0lLbIGE0/HvZ6NaDnoUwem6aafopyA5VzlxTF63xRINGVp+0MXiIlAnDUnZ
aDPeF9PA6xJ7btAoHn/uqOIltgbfj9kFhws6SWIYs6UDpxla2QalwE6vIHLSxXbXi9CmK3fibBJV
2utpnnoB5aJQlyQaY/OGg59ZQdN48M86yJMZs0Xu+MRqWp+sCxgXhYIkl+RagIVCqjha/iV4lQr5
wJJi6sKKCUkES5H5MDTpUgTOFtRe6H8JaIBvHgTqanf1Xm2BwbMHqGlTTRIKxdzpnklJ5N54MM/f
g6POxCv2vlMciGfi1W19icilJ0ZixVGYsAJxyzZuWbNsfzA/Nd9xq3IsT7TC49pUKWi9gT6XguJh
XuFx1FvRCMQJxaHR13z2glKzQ52IShQG5w6zFs8jeORR4CbsAqmyRcEJhu/bGwaFwXlDnYdWPsTA
KGWnEY5NaX9AutZED9TfQ4UifqzrRQpkjaMxGhogqla/liv90EnKlVEGVFq8thctcTgX6BIr7FJm
CoTad5lR2KIIHuGicOt8csMQbK6SYuOtay+plTPM0b2WKD8DELTatSh++5NhRQfaW5uTVFEEyR8N
NzWDWwhhO53cP1WN7m3DrIXEpcnctgXFzF4BaYDh+vGpqb6lwQvIFf3R0frPCeRitsGo8WX/X8xj
blmJKDGwur73pdAuqNx8bSNZWsN8dQFQK9C5lkcAiNMh1x8iFR0x8pMsfaQwbInDbSSBmIl5mAOn
0198ESWV+hH8tduDxfYFfrNaYnD7RqPEfWXgMQPNpl9zEbxLtTNpt1Ly3JDic2ySt6C4MBG1YyX7
AcyZ7nvQBORe4RgP3ZfkrKJRyryhGpeoWeIiRmL4UzpLsCyRv0A/zQva0e7nW7GlTu+Ev/HH3CLU
pSqbYZcy/5zU4aGIJWKVru7ui1ni6X8hc1JJSoBLd/CTHsCVJtpQH7GR9rFKNyW2s7+2vYIyiQsL
UzOGRpb8H2vf2Rw3znT7i1hFkGD6SnLIGWXLWV9YtncN5px//T3Qvs8OBXEHtnzLqcqqmjMNdALQ
fRoilZpv6eDlllQnXPbm1nOU3FhQ1zug6KP4/Ei5MafbiX2zZLTuu9v/nOqhZg8DjgUjVau1YaxG
aG+s2sVEyqnDhAzjoL4lq8TAJqSU/+AIRroWK7W6CThO9IRsxiMqqLnjW818d3lLdpdsgyMYat4R
s10K4ExLeuX0rZsk6mMWv6WWYyuOYKRRqpfNUAGmzrqwpJ9UYw2r5f2fySKaZkZzRk2oMyPpKVad
k0YqN7LeUuW1kUWs34hJVM6tAxjSnQZ0+8n6jiVbIs4S1rJ+bBWe96jJidiB2ZwSWaOCDEIwxEKD
z0QLLdcutM6nmptS1ZsKWcPKvrGAPNdEvR2lYsldWetrvabISpU5sMEMNv7Q4oNjy17c9rNfW7OI
jdZf9E4LGw+GcabBXSKiFUlRuUNdYYhbHWt656H93ak9DVwCqluzyuj8JbPjAl2RRTVjUrPePdmj
TcrAnCkBQWSUq29abLBD8jnvtoW/X8Z1ra8zuigDHLlzm83HRWOuLbtO3l3pDYbgLoaxstWkGeHJ
B8cl9JhrhdtC5JkN3mUj2/XhGyTBYfCBcmNmTHi9bxxyyFqlCBvcHvwhiuAvTNtslqYGytAy11A7
kP3+/shu5OUbQQSlWRTT0pJniApD/uiNsn6MRlkJoGS1xCBeNHNOMxt7X2QP2hCusl6ZXUM+CyFG
8GFhDi1U7Dux75UCJX+dK5128fwlX2VYGxDBWxgsStMyxWaszvJQtnmATk+Prm3Q69qTnuLevaTh
gK46y5IVYkn0WozoTK9jPGZBvjFaQwfPGGVV+IMSvbdrGl5WbKmYfC832UO8KFlWOtgrTO1B3T85
0gc+wri/lfUX798PbBZU8AiGwXRqPiM9tV8c4ms/y4fkOjn018nJcO7UBJ3UhZTjX7aWgo/I2knL
VIa1nMfr2j5qY+XS9liyz5fXcfdQ5ugoVzcMDSTdPF/fLGM6VdRkPcJXvGC+YXVN07DRf2jG5Ol/
ozv4MtiufW3AhD1jfY+O3hZgs/1Riz8misQP7YYWfq/H6SRQPC4q4FoZK6jOAIBOEwMDDnlN1qS7
XaCHSmge85BIbj12k/ItoiCSNdN0LhQgpicUDRsBASsHOw1+9sC8OowOlxfwPwTUIR64i00q1oAN
KAJTuxbZDJ87rR4yEGtaBwPT+pSwCFjw+2OGbYuSM5zgS6qxzJeVJzd9f5WloKaf/ros0J5HxBhe
PNzqSDg0sVFVX7tKXTI0D9rLMe3CdHlaZ4mnkEEIwanWsnZUePUDie6HRvWodoAeun8mhxCexorF
lT1BjkwvPDZ/LOomSGUHMokk4nNJFrUkzaiDMNvfxPQ2Sw5RJVMwfu8kRo/NhohvJJGllj3KIICR
d26BOQGr/Q08p0kdB+Xw0cn8qbiPulMuC408EbmEK2haMhS9EytcERC41J9L/bc+VgfanVLpRD7u
0i5BCS4vyodsdhiglKNxP94UVxE4zodA/cHP0ZGcDkOGJ7iIojJYsvI+5vSGl6ZiqqGf3ZK79mBd
0WvnJOOG2Qsc2x3kWrTx6EpZLrjpAFw3fEvsT1EXVoU3R4+XFX73KXcLI8SnTombrOwAo4a8GJVd
lZE3fNWfHz0rfzpaf8Wyilu+UJc2juvQRjJjdSIHNzqgC1qPvX7sS/+yTDL7EjxFXJr6gpkzSF8I
Svyd1u2yzsvsD5dRZPsjuIo6GjrHqIFSFmjTSrzRQCphXmuyq7b91ULSbGqYIfKK6T4f2VRVA7xF
Xt1b0U0vY5Lcj0Xcc9u49gB3mCCIVRhLO9g4x3UHcK5QF9N9Q4q328Wv7lu8YjiShdvt16dnQPGh
Jq/VJtWjZ8Dhk+7PxzWMHzXQacjLYnbJS7ZY3E9udI0RDSc/fkg13NFPjryKibixr341XeKVjwju
YIWVZRN8xV4puGkQG+U4Ov4IoNlMypmqJi5Hr/iwh/56QueRdpRmtNyZXsIRnK1KnK5uV+DwkbjZ
NcqzPIzEvfqHKm2RlRjtr+VGLMHhZlW2KgYeRP1r473KK4Di50naXTB9ubHBCVSgNlWmnbu2vMHk
1rHZv9k21TzhPDrqirHwhbsyT2E/LluyDEPwtG0zLXO+GnDso5f2Dyr1nELypLsLYSFBQrqn4gQs
uDyiTEo09S3S8yIwh4OGwW+yk9Sun9hACF5vGgtroBogkloPjNo+xEviXV6o/WCxwRBcRZEPptFZ
DazpvfKFdQGn52uvh6BhaHZ3zaAOc082dnw/NT+Dit11SW44PVsA2h3KE0GhUfaxvm4PSpgfnK8y
imXJRomtdvqsV2u+YhWLBBNFRpy6de0YkbcdAMD5bjuORi3cI7/U63bIF5WRngtVfNPAWQIyL69H
RRjBbALFlz3y7/vcDZ4Q5u0WhMGGCrzJmw68Wms+kjuQzPll2MiexXfd0gZLUHaFGnbW9sBKT+1p
+psd2usmdTvfee5taa3DZa3c3zLbwbwwEKO9oqUsc1xDshL6MVYoXrgpjdprnTfMKsOr+xlE8EOq
mtS5rdfQCwwxHovSw6PkdT/m/p/JIqgF2GmZOVDA4AGiBsD82M8f3wBha7pJbEvTbVHD+7iIolXv
8MCfnMri1ijCdTpehth1RRsIIS7lXc7IoAGiIqeCHnTpbPbdVHwDIEQizGsaacUBlis+7J5c99c9
esQGn7sg+ii755XJI2x+62AKXjsDjum3yXqXDpLS8X3rhHLpOk8ZDLGBD28Cfbzyl3vDhTxe5yEN
v65O5aEMZbLsp3sbLCFOKGtW2WAVer5b4dOhBkxM8Kjf/lQ+gnAA9XraIlFqKaQQNgYwanYsB+Tk
zUDMfYoK0dP0A6NDUee2Tm4pa5XYDxpnKcWmPkNLl3bi9zk6ro+4fwXJqsseeCHnL3jXfX38d//E
65wiwR1mzF/DaciO7FH3q5DdkrA9jHw80HKMZIzz+xp5BhQsrFirfnRq3B9VRsDKGyJjdJVtmS1Y
WG6gYLnlGtkdpsMINigcdr38evb4BVX3XVb7L90vwcRmR9VR0AeB/jdgqfFivz7ycU51KOvX372k
2CiH4GXVdarXkddRFdD2n1T90tehiQeiqGrdt3jC8z4JYTfpVi2aeNVHuQR1fyf1tLuH0I0kQqht
QEU2Ei5JPl3H6bdSoVcsvU8TWZ2TDEdwGmNPF9ucoA5KM2FyNAmUaXbNOXnH1KaSrJlsdwRvkUTt
NHQxZBqGwlUHf9I+K/N9Dn5cK7i8O7uZw3n1xEY+LYlBrcaLPSZUX4zGbV5jvKD0Ve2VLekOah4x
FU9zcCQ0kO+9zPUIKWkXa8Xy7B1A/HPqy9M0Huvr4sT9bZte50SSg4mSiZCChvM69tQsAanH/tpj
WHL8NdN0yUa9MloRRdDuyIyVNscUimcnkYBDKfKXFCXMSliCPST7fnm3RJ8nogm63i5qrNUdZEro
V1KnblOe/gxAUHLMy241YkCcJrtStfdjLCnPkm2KoNi6lQ5pmkGAqjh2xoM6v8+rQbInovEIiyTe
rSwZXt61BDI4HQrZ2Km2Shf3ze7YBYXe+pcX7NV5UEQTLjpitV0UmyuAGvKxAOSIwra5cLt/bleQ
vfST16cSEaWo2kt7cvIuGwa+junpnzLfnICmxC1hT4wTJtnuUrijTNv57mwvW0RZhYg4RVNUZQVQ
eYzPrpwD72VWQd11eU0lSiIOzspp2eWVguJRVsauVt10RuqO04fLINIlFPyD1ZbRzBQIE8PxfRl+
RuEQgt7ZW3Iv/lacfmlOrUwywVsUYzZh7B8w1at/xqLEGUr2/fLz6E0+vz1yUtcyvLX0Lgsr8Rvi
3UtESWemCXCr4krP3meyrkyZXILb0B34JK3G57N5dZvo56x/7ajENckwBNeBwX8MTX/AsPE+icOt
Mh1a/fPldRJjvKDg4j2LVsXdWqfAKPXWRUrrkvW26Y9tFMvchvg4JSIJbiPBuFMc5oHUU7AP1x+J
dj9rGHv61GPkFNh5DHh3gpmTqD2/LKJkGUVyo7aP5sqaARzZ14l1osZhldHxyCAEN4HbiCQbG0C0
tVuMHzCYacm+XJZCZr2Ua/zmUnTpaL8kFBj1j/XH8/TTe5TDMpe6yxca0ONylPUCy3SDS71FNFLE
lQGIFblypgeWWO4EZhaqWxLnLolfVHAS9WCOkc3d31BEboJ3y868SVfmt9FNJav2lDgGcYaWAl1I
RhNC0Qkz6d5pg6yoYB/AIiY4LTWqiayWzARTxGJzX954wyfFzfEk6hYe3ooO/exrLn97kJ2k9nfq
X8xXOW3F+mnNa+wUJoNRswqWcjlU7CbpJdLtK/oZSDDiQa+yLm4B5BDQWGbpSdf7T7k+Skz2P7Ln
M44Q7fO+nSfCKoSqE3vk48ZHt+a0mQEmMh+YLyP3+I+k9ownGHAy6T2NB8ilvzfQ04Ok9kRPXYWm
PE4fIdsuwqPD67TiDCfY8kqc/1P4+EQCE/VPA4ahEZ8PCzLuzPveRFVS5mN2gOPLRqLJVEUw6mlY
lE6LsLKNqnm2DRKiwbPdJo4Pl/2VTFMEm646NC31OXD63gnAYBCAEO5oJYvkzCOxNrE7KutJSvIZ
MGDofsyX5LqZ8uCyJPve6bxZQqhnrTboIzcup/zQZx+NSXPtHNUot0v74c+QhIDfDpi2pPA167rE
wzR3b85Bn7Rg+C64m8pWNk3lsmC62C6FbgTMeF4Bl3S9S/LFW+F6mXWqtEc7l4Wvy/qAwUsvg4mV
Ow6tMoC1P3q/H5+fEWOf3Ra5t14RT3Pbj0h6pc+XMljBkZikmBo1gjc+XzFFGDL3tb62wDjNb45j
BFDZy8tlI9NVwZ0saaGAHxLCKu1pNhKv1I5ad1Jp4l9WmMvar6v855sIPTkzjQ0CnFLV3/Wtcd3n
0qvj/SPQ/9RfFx+tFLz+EhOk0755OxzM1bO/Tbet8jzWjL6ffFDuh6A7V4+VT9AwLT0a7YpogWGf
oLQdhY5ciTci9tGgJ2uD0+bctzdFbRwb4+PlRdxVkQ2CYN95azR606dwIXxaVomr1a8rldwCyKQQ
LLue8Wjfx8DoGuPKsswbuiySJEoCIc7fIIlTrRiJgPyQ3UXl1+R3eyWe8/fzMoljNzSjLVq1wedP
GBOseTgnGKl/eSdkIgjGOqE/FA0G2Ou4ui+sT2ouaVqSfb5glhnRKStriJA55HpRs5PVP12WYD+R
2KwS/wobdS2coalJDAhUZ1SuFSSY1T7+JB6P59GdzL3t2uYGjav2Bo0uJRjG0VSLiccm9aJ0QeL3
hHtbD/+NgaCZV1jjJxL/7jAZURWE2K5WTBtUA7Ct8m1ij0g0L6+ibJ8Em4+afnXaHHowDdpHjAU8
aJjZ9GcQgtFXU6qgGwwiNF3Qt9eTIslLJE5F7JOJVptptMXn2+iLXB8H9UE+Snf3RH3efbE7is2N
1Tpo8vN7PnhAD/Co52MyTZ8+X+Ww7k1J+QZPCOF2uqaVRbEt6Y3WgmP5md7Ryyp3vcJNTpD4VMJj
IlFvS/AHIwMdXsoFbKv+ZORfZpswt0nIO9ALf+oGxW8tUBfo+eGPdEMsq7eaudIaBXtXZ+XD0HbH
3qgk6rd/wNmspeAnaGk3a65AtPim+slP8yjNKNzKcZeAHNSj/SibDcBt5tWRw6KqblGqospecBU5
aeOirRHGZ6RZ3ay6fNR8fpd22DbG3qYqZzTRQ8RK2Sv82j49McwX8uLqBDYNH3mebzZ4/mhUV3u8
vGv7FneGFJwGmPfQxjkCMmlbr2+JH+vNwRqpJMz+h4fnbAwornfw66XPXdd0qJQ0mn2CdxxP8xx0
k4C43TlUpzmsQ9klzL5YZzhBUfq4aaK5dmbf7L6t+b3RfSsnWSUC/8qvdAMTBlUHVB3IPgTDHgjG
DFYOWGHUp8lwy5MT8DmDyt/54nJWpyz43QK/5wCyARQMu6xZkrY6ACtVPa2x82EeSxx2x/x0WSd2
lX6DI+yV3uYgNyTA0apPM66ulDjAZHh/wmucnAKOf+lLqyjslFlFRpm1jJv0iiI5/Vo5gBlBR19T
GxpfHUmM3BcNnRcGinpMIhbwVhoCf5XYsz+qnwi4hJujwZ6c8kcc/W57xD+b9S+S+Lo0siTvwIAL
hc+Wm3ot7+02CXur8y/v1a6i22cYQQk1LSNRTM3ZZ93gUby0RD9s+vPPMAS9Y83SrU1tzX7WfKcV
c5N89NY1vAyy7yE2kghah657szdyoHS5j0O131yxQ+ZVxFcDA31Fb/IQGzhB78a6YmscA05dv9rg
CQXbuCPzevvaZlk2AXE/RZvKS6dn5+a4WBReqEtOXUy81mZQOTdRQ20xJR529/AMP/Q/LCE1Q9GQ
XVcoQ/ExDfzzRFR3QN+3PQ7HFuwml7dKBiUcy6rWnqt1gFiO9iOtbjsnd1sMBDpcRtkP9g5Bh5Su
OpotMhmkmm0tjpngmP7FGUD/XQcowXvsvoyH+BGjPo4yani+46880QZPiL5NgxlbnQo8h/5lYOiv
IR1Lu+vrNgiCPgytUsVlBMfKK0sJirvG6/bY+bw8lwWyyvpdz7ABExTC0gj4dDKIU+dPFX1QcfPW
fL68RTIIQRHUosbpNuEQKciDp6sKg4yq7MNlEMm2iPm6NmqGQgfklVlkHulUeM0ySQLevu85r5XI
aJAndLU7DPBFjyGv80O/UsA+Nn5zKq8UX5ZTvuqufQ4NGzTBny5VN2kzj+P5jXmF+2t0PcyPLjvZ
KAtXj+bd4MoapCQbJebmM1Khvqr5uQ30Sk6DMfHqEjiJtJWO69QFE7IEp5qO9tiuC9ax/JF9Shrk
ebfFgc/pRpN8f2Xm3mfiGbzuwI/Dy1oik5D/fHOmj7upwKUl1jQpYLn9gS2Zl8melrl9XhJP8BAt
ZSYzQGHlFwDRMifUMvzG7BxtBiOl5PJLJpHgLHDUwRx6nl7yNuXUTIO5ih+q6k1P/htlFNxEhVlk
6lhjy0b1jsWPhWzNZOYr+IisyZuOaBBjKQ9EDaXToyWfL1avjrNd2xH32szUbhNc5A5t/v6ybskg
hBwrpeloLQzbnvaHKv1UdX/mRm3BH+h4LMb0OSwRmG7cuHwwuy+NLat2kgkhpFelM6EZPuUuoAjT
4Xpt3vLGedYjm+NvDBCE+Ma6lPh8Wi3IEA80w2F5kdjEq+pvwXWKgyVqEHrnaYndVjriphM9VF3q
RsQ5OfTE+tCY0PZEzZNWzseq8d+iBtTktNs6QQH6SwnnqMdLGZdwsfNr1F2cOiK7jd63+TOEsIhJ
bpGy5FeENflkZwe9fFClj8T7ScgZQ/CUZkr7aVmxhH1QTf4/lyj2DW18/mpbf3zTodU5wwk+s8zL
Hu/EgFNxzJrNyjdi1Mwo89c/2xzBWyo2UepGA0zeH5bi3szecgm+EUNwk6My66aW8J0xY69fu6u+
kfUo7gfP80oJnrKxCyOdKURIZ/NgZF4zpF6rHDoDk0sxh0ZKrsb19XU0+xdPLGIq4sYo0pnvzFPr
06saJKBoaP6RnZQQj1OfleDyDu0HTxu0uRqGmL0i5F8zx+yGBV5utCK3pifDvqus6974Mv7uqPN/
nMQZSfCnGdivx7gFUma/j5SDmVZwFYfL0nC1fb14ZwzBGYzjgnJuLo2RPBHc5ycpGNBOjaxgbkcn
eFOsoRkaOlsc8UIcJesLWUyonZmTQ1024EGYwsTJZtexmDf2xh1Gl0o2ai8/3YKKGXfKSoNRFB34
8/0Edlg42afqoza5jW9ifkID5qrQvHvDofIFqBBk66VQFMYTuBHdBWkaLM27Or1KBsnl+I6HfQEj
6MYyWZFiMciWKTeNAcKgh+F36bSgfi8gBNUgMZnQMwSIIrtqxzs752tWyjZpJ56/QBFCRZwpZAZ/
xILpX4sHig/0aq/f2yMI8iYftFfBcJSNwZQtnRA40HfC9GYFYtzYJ9ImvjNZ7iB7MJXJxQ1vk0fg
xh1TXnugDGb1jmTxFcX4wcu2u3ez8GLthGChLZFjDjyS96AHBoNNhjOK9kB9es9bdqLCfcNl0wtA
IXoYNji3CX/XQkrv1lM41LWLF6HLYsn2R4gfdG4thUxctRfqlzQ/5mT29CkPL8PseL6tLGLCbWil
mow5NggvJm5P3JnekuwnswrJLkkUQWwUs0q1ahh600An/jiMjTsnElcg8a1i2h3Fve0MBOvVtfld
NWjuhJszI2JB3enQCrW7S0sm2SO+B0LYeLF4gm9w7BJ9R/wGyLIWt+xv4zSMioNioho6Daj+SKUt
QrJl5D/f2FPtMFC8KZBy1D/NzXejfLysDnsp+QuRBLfQD8yoW346YmvSuDpJHus8AbNR+l3LPjQJ
HtjNR1MFfb4xvZuS9ngZXiae4C5GklV5hCmB/kBNPxtjP84XiauVQQjeoqcUxUgpVrDWMAtwsu/Z
MktUcdd00WSMQXWO4+Dp5eUmJXNaGSXVZ0ySjT4T9kTVIaRzc7q8VrsKf0YRuf6YUtWdmmqzr7eN
H2dB3J7y9YfZNS4rR3eVVXXsJHyauoETIvropGNcxYBz4qc6Zp4a/aDrdT+c2lki2O4ObZCEoG4W
TdFUM0HD7FD5ePVBJYz1Zzv0HFI2ZpSUNR1mDcIoXYi5ZfmCh7f1y+X92XUOGzEEU00jze6ThC/Y
UHqs9WYrJPl9RL+Xbeqy+GMsG96+d+/5YosE221Zleh5DL2LnOdX2ebqT19lNYyDJ5w0GBQ6Yu92
F8eaaUeA68zGVcfMa/MwbWSp+a4xbVC4GWy2qqSJAUY8LCPVvxijq6zfnEYSm3Zj4AZCsFeCGxs7
b+jsL8st064K5aj8bWkf3qAOZxAx0Hb60KpDg9VSpqT0TXVpAr2i34vRxnQNpP3ulGPaPYhUWwwp
bT5eBt9XjQ26YL0TMYdO7YC+zJsHe03/xQd7KZ5gw9WqKksSY0k3BQJ4lvtVvF3ntBFPCMRtQ0Ct
VUJJ4rX31MSLx8/t/LeuGd40y7RFopDi1Vi/atmkctFyjDPrwpwGVSdJyqTLJ1jyUOCGYuUY2C4+
jmk9pZzi6FeXTyaSEHZpo8wgpIR26PHTqB9Qtit/PZVhCHG37MyyGbmR1ZYZzHQ96HMU2Ex28JQu
neAvzFlRu6YAzjQfVBylMpSm2P6M67CTjfcY2VlgNwpvNE/wHSCi7jDkDHAVTT1judP0IFVD1h9B
+OuuuiR5kSyi2OOyaOB3aflGDXPl9laQTjdt9NdlX7FvSwa4OFRqoYFH0D0LNJcDXk55FPncsgcF
vRHG8yt3PR8vI/3HXp2hBL1TMyVRWmuFONbDqv2Fs8cYBUl6XGZXBw1lnH+ymy8Ju7GZbBb1/kKe
kQVtrExUPGsdkKv2pslRv52HfS8rFpSBiKqY1sOKyZUAccpjr4EgtLHcMu0Of7iMgg46rLKXmuPg
LfVGt5hbm/URI4GDYmk93Y5+sKY/ZBY7Nt0a2Gl2O9bmH26lob4M04WWNXOs4jv8n8cybhgqwp49
ln2U13tIlNQQ4lmWgDQG3OyzXzTfS+cpUQL0+qvNkZrh5cWV7KEhBLJhzcaqNiDXrCmeObvxPHu1
7BAuAxHCl1PpZZfoy+yXmJtDum81Xo6mQUa9JUMREtKcWq2JwmwESSUY1nCY5YFrH8JRCfiYCXXE
vLrrjbIpQfePYlVMOkfN4zxMN0ZXShI2GYwgSTeA42HA8JpnN6iqQTzdRLKBwPsadhaFf4dN3olT
4diRAatl5yFoBJap81oraDCSupBx9sjEEdxgtnRlUXLbQcH0Mc51nycumPD0h6sm+DwwMNkmmxE8
CopLkbCbA6m1yBZN8Hh5XGU64/vfgFAE1SqBlYfLOLmp/bMwJC5HtmqC18MrcdJ1FBuEG0ZcqKdu
vHaHeJQ0M0gk0gS/Fic1iNMHSFTpt4r2AycQshhBvdwWRe9ddjW7ULph2xQvA8SkgkBxTR0adROK
/0rcmeNEoGCiOyixi5M08nIDeXVxdYYSvbWaL8WojoBa4ta3WuoviiI5Yu9KQzULr0MEWZD4tssq
DCIgywj7GVZ3xZOuHmrTR5WV7gS6g8srt6sKGyzBgNS2UlEyMiAlL9uvykDCHFMCljV6i8ZtYLjI
G5eAE83a9iNEKpxrNX4y+iDDxcFbRAFtDpqmQZRqCKGAxZOT1BZCQVSmLp4NF5TjofjlMsheH72G
ecn/oggONJ9RzWoMM1TtJy7NT9Y1J7maDbT6aq7nJYEsS97foDMe//lm5Sa9VZg6QCqdi7OGTfSU
WJIKbu5bXun0RiZBCVZH1dJ1BAZoQA9jP79fBwP93+uDwxa3UsnBjmWv77tmtIEUFMJOaVtYiBT+
aJaP69S+7+nvTjJ6fn7aQAgedUm61jAWQBTmeBxj/Zud28dcMSVubneDDB2nPJiqDnLOlxsUjYVJ
UxsOocYBuskytwejbVdLlHt3vc4o4vFlbdSis0CghYII486I0GNu6zLV5pnfKzXYYAiZoV1NrW4p
MFKj98wr68jTUMMC0QrnU5Pp9a6T24BpL5dttHq4BB1gmDvXLxhiW/1Ilk9x9cmeE8na7R+WNliC
ZxhMpsdrAZvVhZ4LJ5xD+cFWJprgIugM+m1r4s6u+d7rB969O30crG/O8Geq5wi+IbFYY68NgNj0
pDkHpL+d7D5Fot2O4BoWNWr1MsfSkfyr9XyHWP3u5J1nO93sjuAKWEtKS1m5aufJ1dAMR9WRTYTc
lwLzMVQbZdS22AXc5tNijTHOrMo6o4JapUE3p62Xt5Kuin0rPeMILmduyiwdcuBM04qxk99wNr4c
fmSCCM6mII5BWYTtGBT92Pa3Sa9fT6ssKfgPg/lXDrEZuAD/iDNxOWAwqjf7/X3qK976fBOEI+mb
jlfGGU5wPFNvrQQEAshHUyNc1c6fssWts+LLWxbPcXTTAgW4JvawYRjDVGmLgbOilbn28GQ2RwsF
JJdBdmOpcQYRDKZB5R2OciacaB6Xfk5K280sWgaOVbaHti8rV1OLb0MyfrqMu68ZZ1zBitQKjT56
B9xVv6G647ZNkAwyTyoDEfTbGZjd2Q1W0OL3nJ0/ItNqZC7nP7TvLIqg5FSx2qiagPL/rQEGJOv/
wokNSimzMjLOWLl+vB4617Rvkx9/tDe6oN+DEztWNQChraNQsZ5mlt8NjaxxSLI5uhBRF8Mam5Vx
lOipme5/JVGUbY1Y+pmBZTOdamDgncxywb91yx3DL99VyUQSIilLkZbimhORVA1TzL+NM7eSeYX9
aH3efv4dNgk2a/PYamOIlCb2l56lgRq33/F6d2VOio/hixL/IBNJ8A+aWhuOokG550m/miPFs5Xo
uBBZ0xD/mFe5HIY58sEBOqoMBZVL8jhhcQ0YdHVl2lU1vxtUHI1lvZ+70mBOlEYxWxwkH4KpkoR0
ttbi/iXVfmbmQ9ecmlxyOJFAiEV4+jhNLXoacDGCIVtOGsT4p06Ob7DQsxxi30uU66SuUZwBDvXM
NQHWFnfqIptHum8+GxjBRBOtpyN1APM289lNRxwVwc4w8FtkMWyy3qEZf9W2deWDYZHjSrPg8sLt
i+RQzTENDXFF5HdpOtuu+hqpAmNFjVxkivFwaC8HZ+lUz1lRtl3XgwpeQJAEYfL5h9nWHRRmGblX
OFQWn/ZP55tvI1iXZZVZb2ZYYOWo3U44xVTPzZPGLX2vBv3buic1dQMohF3L7rLSUHjqUtwU8Lvl
L1xsSNdYCLt2HxvJOmCNX1QnqPxN81deCHYtbiOTYNRVqdSE8bclywqT6b5XQyP//SYJLJtl6Rp1
bO3V6MGlxTzPbIKdJQV/Cf6VC/U9D0hQLgxXbaPU+plEbePXwS43OnlhoS6UfV/KG2p9NwY/sr5e
1v89EyO8JxPkQrixE+/qTCVrkiRlq9+mN/l044yHy5+/txcE84AcDdMXjFeTnGpcEU5VraDmyj4V
7KrJA2ljkgxCCLIDjfQaTPSrj+6RWS/cBTeO4K67LMduddxWEP4tNtuR0zl1TNwpgQq3PelH5TBf
NafWQ32PL2Pd3YvoBANjTUpsikIaQX9He1WsAdPf/XRtH9dy8Jtx/Nj2GHGUFyd7/vuyZPzTxEhL
MJ4EffQ6gdUIguldVYwJ5gY/C9aFRci5rOVEVrvqvIERPJtuT0YSaTpKdZ0eXQOf6HjUtC4YQX16
WZ7douCtQIJLi7umInUCgeKb4plbBIMJwigw4UF/5SJo17uhsN9SbV7YDzKCl5qh6IkzMof80wys
gNltvnYOuWuFfJSFcbos3e4ybsCECGw0iz1PCcZVJNCPUe1xUYwZYrlvRW8hhQT191ku4daJGEoW
NRRyEbTPYkzeemTh/GiY6OPXD0kgk0y6joIdm6Ts5ySFaL1PAt1Pgz71cJTG7R2GSXjScRK7sXYr
n6D4SzKABt+CfLnjFjl4P+ghDZwD6/3Gj+71Q+bntzKm61fzxPhl0RZUMIMstrq8VwBaf6lvrEBt
UJ/sxsFquZZnhPYX5sH03iW1L51AxzXjlZ1vtlMwCzYbVlrFMECzGtiPAbXSXmEn/RcLvVxuPORl
mIMawu1n+r7NtNJP6XiNnm0wm9uVzEZ3PRwSe0yC1TQT+f1Lk9HpMpRVk66+RudTpI5h2ychipv/
Ale25zSZJDveDXJnODEFr+qiw/N6tvo6nOkE6tbFessNHfgN/ieRmIDXXdLSSoVEOUrO++aw9pjj
YL+7bPwyOQTjL2tSaAMBSGocCvOGLZLrP67xr1RkI4Rg8Qmd4yyq8tWvwN1So+JBC4n1u+NBni1g
AyKYub2AzdC2k9W3Weuq6XVnS6//ZOskWLYKDzn1fDMs0Mm/i0cc9EuMXKxSf33XfiKH7r3iy7jo
ZGsnGDZZe2M0cOfoW0bnJtn3ofkQyWgaZHIJJpyx3BkVkAT6+vp5WR8WU9IbudswttViIVFf0Lao
ZBQALDGDqcrCUm88woYT7p3dciKeWRnXY4QOtjrFiFEHdUZR82BX1U1uNV5Ty3ran2coX9JIwVFg
8gpaNMG85tuZm55K0KSeiiOGWQbaid0oT2x0+098vtF0ND5ctjXJfopFu3U6LBOGeq14U3xo0jsS
3RV2cBliP+KdTUHsjDGXyVFoBr/E2Vn5gDqGwewUbBVjWIYy6giJ8ohdMrMDPvPO4GBTab+3iOGE
RrQ63mWZ9lHweu3w/PXV0Ef0PDd5Yfw/0q6rS26bWf4insMAEuQr48xsTtJKLzyyAnMmmH79La59
tVwsPfi88osf1mZNA41GA+iuQpqcakwKshqRBP+ZwE9XN3znFSakPnV0WmjvhAStNkMJkIUQwuiD
aV3TogGl23Xaftfzg1o/nLdo1xE2YNzChmAEiNw6uKA1PkSM2KYMsfk6Fozbfta6geHWdir3aTvj
TdGVLpASv5DkBOqP4dR63WXpjQcRsa3ILG6p0zyJU5LDrFK/V6oTsW7qSNDkL4LgFm9ktAWiFSAy
dj9Pp0lC5yky1vPTs5tKvI4b3wsD4tqejeu4LXpsL9Xo0U5zhtII9KQNNOHuJbDp5Zi4OQYORi9H
FqpB3G6R0QmfeolR4OFPlE7sLqONVdxOTxMw1U0tYNRS+1QY7b2VFILZWf32zCLiC/Z0s/vHkjE5
6qWdT6U9fVVEHDkiQ9a/b8ar7qEfmVfwgZbZC8qZRkFKtJ/Fb0ZqnbANACoVWlUfMVJhDqlUy2+c
wjFq23js7QzvvcGqfSfKpUU+x4UEeUhCVlJg9iXqh+XUnpMAd7y22V3JxUcOfBv7uLhAm9SU0nXP
j9UhdBNNrg5p2Fl2XarljdwulXt+Pe1NGNoATUWhIDvD/dbb8exYVVczQQCHlC7YHQ5EF/jd3uBt
AbgJK9tSi80eAF2FMqelcRL5plIvUpxjE01Y7rS3VagyRRmaYYDHka+smyeaNYThrGw+pbgdctQT
+uAddmU4jYPhBP3dsUeKg8Ne5Mr354dyN6ZvwPlauyGTWBx2uPzSb7pPOsiQLad5zkAPpXixR48f
oE7CbeFvW3XuIqJPWVGPkoUGziyN7WjEfUenxbaUN955w/YGVdn4JLd3dEVv0Gpa11w03YJ4NMWD
hhJ05fiUlaYzGK2ftR8QEsMd6O89X+E2kyQc2npYjw0x0W7UvHIKnX4zTFHgFcR3vugzWbKlCGmM
DHi5SbIAF2+ziApCBMFNk9nR0ASjJHZ6XT3IZuzHTDnQcRZMkgiG20K6nJZKv27wsfk9qvxIOs3h
l/N+sBcrFKwsDfeURHmnQoyMMpIhcIXUiKkBg/S2ZGWC+C6C4MJRn0AyuoyLxS3UL1N7P7fBeRP2
RwlMxOBbpNY7ZWCcdxaFStXiGuxJaR/M+N4Upvn7NrxicDNhpbGKlLXGHggytdFbmapjP/TnG3pl
BeZBzC8rAuTO8V20ZJOew6gwLJwht5yMiagXROPGzUsRRjMpekA00Oog6oVUVQ6pBVuFCGT9+2Zv
rzUU2TYDQDTjypTuZtXLe4EL70Lg1Q/E0JYCIWI+rDDoK0oaVklpPunGSU0up1FwWtk/Vb9i8Cmq
VrREYiEw9JvyKDEH4s0Hy2MoXbeHTzL4hY173DQKDhR726yyAeWiDOsmwugA0Kb9zibJbrLr0Bzc
KH/SmMjA1Z/epZIbLM7B8VSvsipGHMgv2Ywjeu7Hvnk5Q+t4lbiTjqLay/1b1A0g5+C0GCc0WcO4
ycdqOs0o8SJO7ptfyr+UIHpcZTmq0pY/wmSxHVPO6aWp7k3cfODcqV7lxvM8feT+bWMW5+/tqOjx
UOCITsgcyHPrVcXXOhGdmPZT5g0Mn76Gqq6UKWB6V3Zmbzq2N5WTOcS27uIDuZBuRfO1G482gFwO
26ajVKnrvSVN7sf2ORKpDYi+z+UjZTNqEwgREGCHgHaXbeWf3ySEI8ZFiXTI/7ndXW6MQLKJ1wSS
k9vppwUsmAVSR1Evq8AiPg2JZxbqVYMVJdf5dd5XwUJEnVR7SdwmD+fPf4Vc4AKgRhoS9vRxgRp0
PLFDXkonFOtfzVrjF1YtGMe9YLuF5NYPgXvn5vpSm5KfUT45hF300Q/BXO0Foy0It4imtBiqZH2o
Da/y2NN9PGk6vU0YuNzpL+iQ+B9609kicutJa0DDwUyM5OBTDQuqH1Y1e3BeE1QxOuyyN+yVKzW9
ElFBrh/m4+4WmFtXoBSru7wAsGo8s+y6z65Meh+RDxQwbVG41WVOM9PVBQNqoA6L3TAzmIq/zk+a
yBBufVWmHOvpWiVg6e0hmQ5Sq/nleC9/QP0QJ6TXwy3X0jVVQ8vUdcDkuL7rO9NttcI7b8revruF
4PbdKq+nspxXZ4i+yeRE0u8da1xd9dU+ss9D7d4fb7G4fTeUo7Gy0BrgkrvFV70FVQm9reINcb30
ECUUu0Fwi8Ztuk1Ls0rWgYaznnEqscdHwXKXHHHHtgqYrcKOIgffu/+30BKnE1NHhQJOGm8zQKoO
pDPbsXPVu/qyvtT8wlv+6i+MS5XZJlQCJ1Qq0C+LoLpnxx3foHJxqoRWSGEWQG2Uu2UIOu0hGj6H
tehyYvVqbvlaFg4dOm7AcfTgedFZQ/USfLHdi7oyuksPf1deiOgodzwSVEQGVVFMQnXQxLwdw7Jf
pimWdDylp2p3SaK0sVN1PHatZLhTqWd20paRYBXsXX28AeVcE7I1y6LkRgci7mhxVrEcMCw/QlFD
OaV44MZ7/rfzi2Fnb3kDyHlKBGUUiFsBkGr3UuwaWWGXTBAJd/1iM5KcX6S9ljdWDwx9In5seKUe
OvOgQJ9Q4IC7U4YGZGMVq4EyJBcPW6Nq62kJoRiD+7F8fiBJAM4C0Iv50iJQalp/8zsnfIXi38aj
2Sr6mqIWPrUyu2WgzBNd0YoQOP/riyhMuxAIZChsK3yuWoGziQA4X0NgSjqrB0AflVc5jrpkkAWj
tJMsgc/r94TwvOus6VfVUEyIHIUeHoBIXthKeEvITV/dqt3DeV/eC7Vv4DhHo3ihkyJcHYJ58kG6
kewOeoOha1zSrzrx6d3i9YEoi9ldPxsL179vztoRymBzsMt36HYmth4GXYhXqFbg16KZWhfYBqTI
VbnXEthlVtcKvWYijvL9daMZMo7zumLxBcNLZSlQDI97N06huArJSek7JXaJWrBOdHG0t/lijl6x
uLQok0g8TzWqhYwMZHk2OakoHzJBguHP0Dn5H9LMNYK9X6mvgFxQKNUlV5RQ6kCKZk/PPdwcaWYR
UGcovPaT5vSBaOfYn67fiDyxcJzrtG5lIGrqT1P+FdaChbvvc6/f5yIDBOJo2jb4vlJBt01zWfwU
NYKYLbKBCw5pUlc07jBN3VKctEJypok5guW6fuPMzBBu7+kYqwe1AcZSxZdsiQ8Ji6+z3KzsGtxA
dlFkIL0MLxU8W/uQi3hqUvpp6BNf8DNEpq5/36wuddJJphD8jPhybPGEzAIc63EgRo2gzVzitwHF
i8vjeVQRKBc3mCJFShICVJkexvipqw7nv7+7574uM14cPZtncE1D4Nu1rKdIv6XhbVo9zR9Qkt0u
Zl4WHYdRqVIKoGTheEtyBsGd5/N2iOIF4eJFo9amloeIfROZHqwBnfbq4E26RG1SgSYFN1p2RhZ/
0stbpczvh4o8zFTENyIIkPxzGJX0emENAmRe3RD5Km8CPBg5zaOO/ey8vQIk/u1roeWyWClGFHRL
di77dV95aZPZsfRjMX+ex9rPNl+dROcCyZL2bWoRBJJKt6O/Szmj0/iFZX7vGfB7pGn35yEFbsmT
A+VzNGhosMIOrQ02NKBq9Coq6ec8FSQeIhwutGA7q2JDA46FsulRq0/1CFbMMfEr0aPe7mlkM4Zc
9GDoDSCWigmLyLMGxiOaPHXTwTIeLeWKQE0zkp7+bAi5yGEMuZma6342mlAPTA17luvAorUtf+DF
bbu69XWQN4GxsdgQmWt8JiCz7ebazeToAboWglD1L2nb7/2Mb9OuU62FTVhdEV61Dzl4+5Tr4rn3
Vgm83DGhDSVS2hZEX50LKmrE0lZa3TC3ZlutHmkusGmdhDNbm84lHVjCedzOGLqS3A+Ln6DzuP5I
pfl2fvh27WUYSMZ6gJhX0vf1HgMULpk/OauQxXgIS/e84wkGjS/Y1+Q6acwWcDjnO3X1PTSP5wH+
JR6hNs3Q0A73TjS8S7NuqnUcFAl0aUt3uSgc4kbH0Y0PMmrZtcfzeO8NojL+IVTVVPTy8KcTo59i
XEAid2/ASm7Oz1H0n/P2twDrD9gsIGlcaFNqAMhCLSgX4wjVWUES9d7R3kJw0aCaDToqObZHVJJe
a4SCD3V+hEymd36odrbhtzhcLJCxC5dlD5weSpjowLFjSNzUd0gt0uxpbCvUZjTWF1O+zgvBDYVo
ltYdczOIeT3qbZ5irU6ann5mNL1b0Mj/dN6+9/vFW/O4gFAS1pXLehZW08wdlNxZkuMsX0/xj/M4
ImP4uDB3ijRWMKZMvCi8MlVB3Hm/G72xgy+/7SuUOofr0UA+rZd+w2E6rV1J//2E8xaGSxwqMzHw
VgBvKHsn0a7J8tf5YRJMB190q4RhCy0YfL+wphsrD09tkt9CfeEqD2P3PJRgAZlcpgCYJB4mjFiq
phA1Y7LD9PnWkkxBYrcT3N6O2eoaGz9WUylLwho2kavoW3Qo/ciTv6jKP0eM5i+R3szqsm+3oLd4
XGToBktqmPQyRw2ese/68LR0gd539pQSZ0kFsU4UIUwuQvRdKfXdALwWfUiyl3ixm39m/np+itzi
8/lZ28kZ3lrHR4VKJ8xc49Hgh4F6yta0wYPKXnTUX6Rz6S0OBucxBWvX5GLEYJmjYq63SxGNr3VF
+9zFNDgPsfNC/9YsLj7UI2VDogIDGiOoWJy6yEmlHoVixWx4Vdk2oH4ZIhvL4gfubdGfMbePKR0q
m6k43FFJNewsX+66QlqQFyaP53+eYK3wbFStFGfof8KvS8GXH+W3FR2dSESsJRhmi4strdmih7wA
iGmRb3EdupKcCE4HIjvUt0vRSCeLVOvGryuXFWoe5luzEcykIILxet8tq4k8lLCCzqAlHBJ7VK/T
/CGxREdTkS1cWJGSzojYehFtKbHNTNkeWs0m+s8/m/n1V2yC15jpuT6sAXmSbxmNIRfsmvPyZ7kM
TzqVlxEFIzlAiBwU02EofgllzETTwoUNWS7NZY4R7fNRd/vmSxNLXpGAIP/r+fESOTEXK5gataGM
gmM3jy5C6ydDq8V5ANG0c4FilIdlMgoYMs7HQXUn61Y05YKAjrj0ds5DnZYpbQFhXDGP+rlfXzTu
4Mnu2r4tqnU5bw/lX9vGqk2NrMWAleEJ0j2SjMva9Pv5MfuX6Eo1ghc9WSd81Zq8hCRZVA3Z0R0y
/uwaxL5Od7W+EAw69uHmOKM1fTzIAmLPfdt+w/KFbAvRimnsCBaPyehJxuO5E1WV/hRBFERg4b7f
vUJxwXMcVSrRBlDqDOUyFkz2sYfyrG0wm/iFH/mzIM79S1rzisjF0qGyInVMMKatZYe63X2LUSJe
XKEtdzk2RzQXBKJzr8hGLmOT2jpnhQbEnkTmKU3l0WWpsJVENGlcXB2WTlWUEiO5KD/XgNdfqbIg
ZRJBrH/fBNWcdGjUklQYAqqjvHsschk8R6LEczfkQXDElFVCNMqLjhT5qBW1CXa1UGrsmq43+bqX
hE+DJDh77JqzAeJiXkZKNc8zAIEWxiboDNB+KKrA3XbnfoPBhb1i6KvJmlYMTS4dhKjO1j5wq41g
pxBVQc+5CVZubl7MzJzjScG8SIXsZUntlKqo9HPfjlcILllucXbKZQMQEBgsLxZcgrqNYx7pFVoz
B/QCfEIxSiCSIt2P6BvDuN3P7Ic0i2WgqkFyrXrJyUDPvnbSUGWF5NE9H4tEJnLuMJM0atoEYK3c
FA7r+sGOI2GnqwiFcwiEeqKTWcFbWB8oz6Mne1BiD6LL8XtauGjVxIuiaBjXT747WL2OIn9FX3eR
SYYRhg3FF72JHLJ8GVAvro/o67hIlF9URAYjsJG/pu9YS1tVg4251N4rcfSkaSLS3HUyztnERXFL
S0gySoAoswpKJrETKsjwm8rRuuhIctlrW8FWJULkonhLEmRIChDNOv1rhGqAbeHqyh5Uy5HN8VaS
0F+UT7Go2Uc0luvfNzE3TJW2pCjocVF7jQ73uemnZ1WaP1DI8yaG6FwMWZo5q8oU5qWXynN0oRwG
G1eZED9EH/1KPTv95/fat3hcQKmSoev0F7vCz1FxQn3URxLOjddzsSObrLlQcwxcnAy342J4UwwR
1vzT+aCxf67fwHBRo5MiKesWjFuWHmPVBt/6NxYMh/mmYw5Nj/9bjd7+zvU7GvO39aGKvv1Eg21G
Ij/0pnEwEgICbFdg2+rSZxYZf18vj2FoSBESl/hIc6f5BDZnP3apR+Wg9xZPPSwfOhy+jiZ/Zc/K
YR6sEIapY3fdkIdey3xahgLXEKwpgwse2jjmWtFhzipaOCjkCPFeLhg6EQQXLVJDqpoyx9ApKHTt
QBaEKO8Mdprb2DDxhtgdKzfxDe887OrT5yaMCxYDWQjpSxjGiBYQ9aSX3zsofirqYy+q8RYZyMWL
NsxA+L4mNrL10M23pUgUTvR9Lj5MJG6hrIMBHKPJbqebWhM0HYkAuPgwZH2fgSoSO4g0uO30ddR/
nJ8MwSI1uMgwmWOoMRUA6rDYenLPltaTdVFitvrquSnn8omuntH3uYYCMh/JqThUAZQBIxe74oD3
SDFp+DruZ/D4OkKp6qK5YZgX0oauBd1xvK2Z9SMR9ScLRo8n2jHGqC71EaMXJ4VT9X7TmA4R7REC
H6BcIMhA6R1NaxaRgcS5TvULyaoFacP+koTKlgopBhm3rBjPzf4th7PURWuBrNJBi/RumS9aaXBS
7dEaRVoF+0P2CrVau4FiQ0atOMQJEErM14VkXRQheH0EvUv78/8Kwq37eArD2IhhDyuguds8Jk3j
5vLBigVnzf2pecXh1n+odWW4kLWaWa8Nx1LUK61PRWFaNDlcDEibqkLRIIwpme7W8YXZX0VEctrs
yEQtCfv3DsqrQVw40CSqhW0ELI3ZmenUxwIi1pKjGaCVAH+Baieu9odjyMUGpZzxBNkAkmjzhZSa
p7Av3I8Eud9W8Q1MaRJXSR0CYqlvRnZXN77wiVDgCSp3RdRXVlNnLdw6rsdHsy7vk0nUYSGC4OLA
NONtIq5gRbSUNugXciZiQhMhcGGAFFlZDuvtTJs8LfQxb/w/m4cVf7P2aVyQbOixXBrr8zA4yviV
iu7qdk1QFdk0FQMSRjyLEXKzvm1aXNy3htfrp1R+Pm+C6PvcJPRswrN8tj5pJ0YQhaaHp87jn0Fw
szCGPbTxhvXtYboIpYA0gpxi/8JiM0bcNIQqqaBDDoDeHT1cWHiFU35Wgr/fFOmP89bsxvsNGBeK
lx4kn8tqjRKeZHKdhDeZ8acGcWE4LkJm9CUwOi+5V9wMyqGufIubJjzSS4qwzmn/xntjExeRQee7
kLgBnnHVXta3XRC7Cwl6e3LW3iP1cw5GjQjtLIJdWuR7XHAu+27JQZKFeWtD8CNmp7QTaTjuQxCw
TyuaRcEnzK3QcJHUeFkPU1nnQP7DDkWl6uuPfJeageH8HwT+nieOLK1XpDU1G2uXsdAZ5cRea0Oq
4S6boBgwzvZ5D9zdPzeIXGhWWA21wQRRbS4rp1ns0Lofq0fdup5JcB5JMHp8HeZQJH0JaSPs1HNz
YY3FyQo/nUfYX02vo8fFBh15YJNEQLDy8jYmka/Q/MJIROUb64I5N0mroZtALeVhWuYZYIryhxR7
HbTJy/w0MUGkE1nDxYbcSKyiGQGTlIExPzcs0Mw/HDAuNIQR1E8WGRCx+mnO/oqVq3oQWCGadS4a
FAyVquX6OlSHN6n8pe8/cgm18V9u2YczRBnTBd/vl0u1+5Koomq3HTppXHNtELhVn7aTXOga9uXO
mz0NZLfIXQZIVRn+fEAT1h+5MH9fM5hm1IfrQ9PQPtfskBghLrz+Oo+xn8eqYEDGZSda1l5aOTcO
PKPHkMwEY6bdLJbdX5Z+CmU56adhj4kd2n1ABU6wH2ReAblJsiIyj5oCwHJWnKL+NOvukjSOofRO
W9z/oXXcfI1xoZF+ffpUv66yecVpOMQxSlQVRwM5X/W5/C4A3F+ov63jE+iS9FOkqAAcndFDp48t
e2uL6ODI3xWntQt3vFAFRu6uKg27kLGqbqAv9W0IMsDJW4w9WObNxUuZn4joRXe/TxSIS6MFG7IO
3BjqRaEhk8P3ZXTjL6bpdl0kKIjZ4VrBunrF4Ct7wpEsYAsyGPIE69IIVlJNSNpJnvnI0JdFfONQ
PoneUQR28YU+ai83S6wAU82vE+uKaqIaif3sZ2OV+nZmcN5Fg8oMhLWeuPmauvRaO6D162lwFmd2
ZTu9kzQbLC8CJ9zdlNacHnSDpmzxwj95p0a1mikgTXYWf46d9ojCO2q36FRW/R6PUmDntv+HVrfV
nneb4QaXszcf+4lC1YihBG8GocJ6SzrZ0A0MNC89iWpA96/qN2jcDo/sIYUsENAGvz2Gd2sBOvWK
53Vxr3wR+U9R1f5u5DJ0ip52FbozfON3k49yGFoLA4k7GqHLewlFHDQ5UcupiaBkY9c3N1DcZjyg
YDyaNRlQ8jGnzFbj/67siBW3QeD24iWKJnQxA0Fp3SW+mUR78Uuke+cMGwAuzitZxKRoAUB+XNk8
pPsxtaMTtM6rwUsc2UeDjxN74b1U2+p9fWVcJyLqA9EgcoGL0rZJstVBWHFo9YtZffrIOns1kb88
Rd9qboYxAMjX8nL+1MHfwZt7OX+ZnPyaXsn+KiXQig43+2FlA8ul6dArrKV6wMjWzzPWdnEKUcFh
Y2Spo+AxHcQ2sZ07IKwSJSQvbH1n5pS/YGV6E8ZSC2T5JAejt4bpxQcJl5u6+v1wmjzTl59VUGNZ
bnMQDPZucNlYzS/3AoUXaQPs1mcvyVdyMn8gS0HulZ50wVXb7jYOkRML7HLYVzV+T03VuGMhwKTO
K7O7uvIK5p836F8WyCsGt8ahIJ6RuIb3jHdGIAegAnFipyxt84hKhU/jbY9St9STXN0tT2KOjtX5
30/lKzq3/rNUlhfSAH1C9OyC/jD6MTjtRFFaNJBcFACfXTNGOgZy0NmlRsnnYtZcKzIE19j7CcRm
wri1nuhDv6QWcFadl/BO93O3cpTCRheXU7kttFHS04fe8ukqwANFoZXy4e32Ls2hDpU4JEZ1LdsJ
TT01SQVevxvCNhDcjlrScSnrkTC3gxQquQrbh/NO+FL7984NqEXAaIJ6MoVvvU/zea7qWGUvpGJo
fnuIgtlX3fRORFSwb8krEOcIVtnKZkU0WNL5enpnLvfnLVn//3OGcA4gL0Mv9RW+r7PyGlVsQVyR
R1KUgaX5pB8vOiaJJBH2z06vg8c32mepScNytSl8whUnyFJC0AehzoK5INDz8yfRe/DuYtrgcQ63
JAOtUTHGXG36RY5pcWvEgqAkmCXC+ZtcdQSs3PC3YjkuehCL2Oz31+nGBC6Ka3KWtKBngBt42jMo
xr0wRcBrD8SdnO7Y+Ng6jlSkzLS7bymEUBN5E9apyjmHoaZyM3TI3Nhp9FpfPf1d+gC9H8hIUm/0
VRSn0kB21YPolLF7h7zB5nU+WaJGZdsDG/eeRw0thZlj3tQgQaqdxBWN7978bcE4D9FbyMUsE8Di
+XrKHsfoA3np9vucf7TEiiQm4/vR+G0m32NROe/eKt5+n3OPZNFyvVhT7KzW/GksL4y2vWaSfMXo
PdPZEfmcdz5urLssHze2iOuIbu4/tGqci2gAIpW+1tLNWOt2XJzQr3QeZve0ssXhMorMVNKqV4GT
HzU/fk598Mzd9N56EsPm4aZPot1pb4NXIMBoKagg1VVeMzWZp2jpCIJFGUnHPo1zu2jZIZ2NG71O
vKozA60Kr6E+2bgCU/eRTYgWKSBzwcXS2yHtCqNTqhzI/+hj2Kk7fTaP2jXkmYqXq//Gjx6U4+RX
vS1k715d8N2Eouv9/9E5F0VHslxWLdBbvNkQp/QrcFj1dnVEA/7dR9IbxcBBW8ftCFQtuFlF+haX
GoXGW6EPh6gf3SU0A6ZHHwjLWxguVZTUIglLEzCSfmjVkyKiK9gNy1sALhts8xbpbgyAAcysmgue
4x/q0bgsjlCuP+iYSHrUfpx3k73NDNk1qsOgraXhmuKtl9QERVsKYF0T282sa3cTrXzatYKItbtJ
Y1PUqQlfVBW+/hx8s2ZcSxPaK0bcAOIg6pEfa5ceBMucBM2BokRnfyw3gFymE2uDPtfRDPfHZoPD
kS/h1id24YIVLlQjJ//KLj7S4rE1khvMXK/GgRYwMmbogUBZWlnfKpXo/Lc7ZZB1VYgFUn6dL0yP
R9morHUbzfruGhoEh6LEhlqL6o13Q/IGhvP2WU1yox8wgJkS+lacXaddeVnLemgvaiQouNrdcNDJ
p+MdHNqNL96zCf9Sb0ABUx4QLbRPvXzZ4pQQgs2otEPzHsRazgd8foPGbTZDksad2WOadPXSmu/r
8DoLBVep6yfehT8L2qOGqVOQB3LB15p6zRpKQFTkIlXusuHXeRN2J2fzfS68JqpU5tJqgmrdZpZj
mJOtlMFsPp6H2U+bNjhcJhBBL4GqFnAGf7gkTub1h+V6clYOtcitPgvQ9txAhSaRRSi1EI24OC6F
bZewHoFojX9qMLi6rxzai/E2uQL/p/W0qkJCztBypKNIHWxvt9xCc96+QHXeaBmg1/xQOYAyEA3E
8sfyUBVPPDJ6z2RK+Gt8ohvNPE3SioPu70fiTYfvraf9Wq7+B9LRvU0YTxLIPCBNCv49zgsTxpCH
ZsOA8Uzua38CD8Dsh/ZKN2oJ6Ub3Jm8LxrlkhRROhvTq4Bad5tcTeLzMxpOJ6aU6XlxIc4dd4Shw
mNUAfpltMTn37EazlKYWBpaXPTaVIkB9PUo0V6KQWBCidnewLRYXNco01s1kAFbnhYF1kXhJMDm4
bXPiQx2UzvyR8qktHrcY2BiNS4YNBWUAbTCPpRNbmiAQCm3ivD4tGjKYE2yKj92nF2Z9h/nWFd7l
nNRjBxEx9276vbWJS3DAk9gmZgabVu8ff6b+cKHfE1u6M/w6MCNbvxVdWO5tlltELg2w8naQ5w4W
TqXqzZVhR1l1mYVCrl0RDrf105yYEs2BUxA/+6aCXBD9j0/a9RKUSEcRMAtUpofeef/fBYXGsWmZ
GgVdDuf+4VDOY1QuA/Q3CpvIBxVeUn+kQk3bgHB+P/W4/iLWPLh5mh0MJb40reQjdmgaxbu3CTEJ
nrGVIdOJ0mQNHUn6EKeTL6l1abfmJNiV9/0dd4SGRfHq8k5zxezrkNASQJ2XXWcduOirAEJK62NV
70QMJ0BR/9vuFBGqy7phyto7iZS06U2tlzF6pPtRNkHYB2omatvaX1YbEC701kOhFFmBZdW69Aby
pu0tCyLP8ujXGbm8Tw6l85FXHRAJ/baLc71lrlqTDYBkVn0zEfqJyGNw3rv/ZbZeMTjPk6oB20gC
DPAX5uAEa3CEJO5yokF8qNw6+NBcGagLsPC6SBE13p6FEsgGFHBu6HxUv5T4yzBSRxNS++0Wr0Au
/DcKZ5U5xFLZFekaA1PMk3lUbxbE27Wd3rgXjOBeAkAMSsGRbeDffJUviPa0ztCrwa0ZaKTx6u0k
gfqgnGYXuntifeZ1gPjteAvH+eGUt1oYWYCLL+WTsir1uORLjaxD9etTflUJlvPLz3+HRwk0kKmi
aoSnjOs7lF43VcvQXgd2NfhH+Igq3QPynNojt8ppTXX6K3QIW656PzrZjSgA76XhZPMDuN3FgIZA
FY34ATEIBi3t29CFnjTdQXjHOT+Te2FkC8RtL4WUxNJAAdRCV6Iw9WNrqZ4pL4LK1NX3zgwoX+uk
6JFM1BowRPcb/VaqRA4pCwC4jBSs7bGWDrhuwLWYbQwozFG/tDnypzC7yqG71mnJSe+YZ6nxX+dH
cPcosxnCd/1pBRiedBm2jauKHfJutLYerWC9AY6EYV/dXXmmggOtAUJlnGjexpKsykifK/Wa59fH
7lQekwNYIE8Q93HJsfaU0+h2/ojb7iGYD+Q6DxrB4tj1GJNYBMsDJyk+95cMyJATC3dJM6rvi+gh
SQtHST7wQEs2INyCRymh1lk4N7lsKewM8hZ9bVuiesXdfWCLwsXlPOk0KGkzrLJj803FA38MpXli
a7/AHm6DCtYVeMqahb5bBRuruLmrGe1brcbQ9e7grvzhk2xnV71t2BTnJ0jeo56g8iZRLci+h25w
1ynd3IJkLVsiBBI8ZF0p/hhMh9qjwRrDZFv88rzvH7htkQ2oHlr8Y0xZ9TGlBIM6Z/R67kbf1OJv
xPwuGMv9dfAbhn93iU3WsSJbYU7GaQyikxIMXghJl/XdRZSU7F764VbspZdC0VWLO18kXbho0oLw
suZ36idcNDrrOS2/KFCQgVvU+IQ6l1l0Ibd3d2DIEIfQKKAh5vd23pSESkulZeu1hXn6+xF/7U0Q
XWnuBWdD1U0oNxsK1A24PaCL57nsB8B0xrPaHMLeOz9Xgu/zle5qrBoQy12/r94l5rde1OS2u443
BvAMBgUYyvK4BgB4vr3kkJwKR/fQ5PSS/SS+6LQpsocLThAn7LpJTVEmYyFklD/LWhBidxfs1iAu
MMUmmVkWAaHLXXKy/PU8q6zsc0i7f6kHkQPsLVkDRzFr3VawpLj4sCiD3PV1gmeOIrYb7UqnqUOo
IAXYN2qDwt0JhNVUIpoDJfw6vUS/xSZfQJ/sDteFUP5pd442YNyCNSVjNrAx4yoWbNeftVpBjsqW
j3AFbQeOS9MiSZE1NsKkiOQXKRQAhmQS7IS7Z7AtBrc6Y6OdwZ8BX4gTOwKnVIJ0O4ZGbqTaq5Jf
5UrCJGP3Qd3QDUogNQydE36Pj/vWqpalWTeq0TNQ96aztRQ+uSzttbI1R3G1hEuH8Bu5F0k/7u2R
W2hucdFZRWA3AN2yIIwUlMQ3dtg0vgwdOeGZaS/NNlD5jLtmdDERvg6skGsNFB2YP9wd3yhDwLQ6
aNjsyKogBO4BUd0yVRW8YCYqM99GcnR2GpYcFcOLMKeJ9ylz9Fhsz0QUOfbyYAp3wQupsp5fOG+R
8sVkWQKg+BgGBZLRJbDQrVo77PDfg/oGiC+OzOZ4aOMaQFZlPUF2/TGhou1vd9AQjuCGqMfFcwc3
aAM0ymPJxOxMYFavnzJIdoX9QRMlm3uxArUjv3G4VRyafZ9EloWnyrD30fp5gRNhcH60doPfFoOb
lzoBLczQhIgUuU0g1MUCC3SwRw2zwx5xqSzAE5jEE/XGclv8H2vXtRy5rmu/iFXK4VWhk9vZM+M9
L6qJyqJy+vq76HP3bpnWFu/pua92lVYDBEGQABao3gKuqz9XzSkaRY/Wa+GXiX4EODikAZBge782
uj5OKBSN8Ih8ornH3siReH1WOngHPEgKPdLaCYWyIuRA0cuCTDYfCbWgZRt1tkR4kCwxZUz9UYgI
yFcfUJYgnOuhY9tJhLI1Sg+ou/X7G/paWqhlpqhbEhUOrUkE9i94HzwaWjjs3yuwkmiJR6EJLRH1
eS49KT9P9k5gdGtWsMTgvE5fa+Bk6FA1iZTXWX6p9panfrW/Dp7s97exF7it8LmaRSb8FWcJye3Z
sInbwNCRQ9Yyrz3LXuaxkYvN6/BqIu8lbkpg39vC4/ZulecJilAZniR5XYpm8Cr1k7Tej8aXIu18
gUbXzB65fxl3Gw3OleddlVIaRZ36VlZrnMKbFCzEqQv2DtZ3geEFouKGVThVZz2ooKSQ+GuHpLez
EYa4dkTH3lN3gNtNidOhnq3dE8/+uS2dwpT1QZkLOE6Z0Zw2UWLj1j3+YLU1+kFuXPJ93qERQnEx
yteLvI6gIY7NTugsx7iX3cTpf03f853k/Z/uXasWvPhFnNus47SNqgC/qPY6TA1FAXWEtqHeHd3A
6ffGLjqJ3v5W96UGwn4dLBUIhrnQW2qoFWUl9qVeWbdqUHqlZZxpnAj25jqMjpdTpPLND+P/mi60
KOlgt1JIsvoVteh6/5rSTgcrM8methd2ZWCjKeGpRlJsS7JQ8MA5G5wFhZH3SEJXfq357L4c7ZSH
cnIb70twzyhXYy/bd841b0VLXM4ByXEehsmAEmqM/3K08lvYnuZcECCvanIhG+dxaCHTflKAQRuM
JygP+vA11EX156sbEcluRCEYR/5hlkPdFJPdDQhF5OfWY8yn0a48GM+j36LJ5aqjYQHGNsXiuWZS
U/A3BiaOhiJxit6NQ3QNXEOmAxv/RyLOJNAxL6thB4mI+pNWx4QKIpD1Zbl8n1v6OUxbGqC3yeut
/HacspvIkBxknB2Baa96iIUc3PITNGijlQs40n4ELzymJ6HmVzsGOwPVWMah/STK1686SQNvnyi/
sU2NL2yT56GXwT6C3EA33mI2hkszUMSU1f3IuMJAW+3gHiCQclXIC+YHil+5MMKB7SOFzOcpCA+S
KKPDluOD618gcAFWTrpB7ltI1YDvyCpCR5Uw2ZLejeM1drEAYjttYdyKrrdKmACIaqZfpxjOrBvn
JhTdHQSrxKfcomawKUFTikeC7gF0V4bxKg03BKU3iOiiTJRSXLV2JH9NFeNlcFPhrFDNW0ycwtXL
o/PtMPhlfAyvmpFiLTC405kECBenEDEwa05nHTDWsT0ZDp4A0I8lCj1WLA6dL5aNaincV1Hn+36Z
ZmIF2MA2EqTyuTRPg6iiUfR99v+FGaAc1RxRNNp6HYrAp1e9FHjslQV59/s59waO0ZBYOb5vpBgy
aA+f58l0pqa44lHrHQ7n5nol6uo8AU6f7oqjie56jK9GKHSedmy+1BUvde/gODtLQltTrcFqPdLJ
3yNbJ49trBZOhcSvYJ+KFoiztikdczRVQLBoNI+WCaYoO/i+7btZ8Mb5nHfCcMEdXuaGjGYBxvvl
mifH/fcgI7/tAHO5h/7cpCVYngE9llfcXRe4GJ793vYwZgovNDJE+/t1qz1ox/TIntZtT2To24b4
IdCTKjnF+xPABpCLxpjHMv0w8z8ydkXifGpahHNdM2O3iju9PVpp7xrx8N+fQe+0xnkEU+qSaAqx
WnjHcHKzNpxYskStPCJtcW6hVIjWUUxzRs+yV0jfwh9B9LJtdCsH3TsxeMdQ2TEBaymcQpc6tLGd
GrNMlLk8dF0sqrRbOYTeYXHOYVaCoohjqKwPTkVN3LK9s0ovzL8pkSPNIkKh7R2rSJxvCKrOCHTm
GwxztL1cTopvRZIXAltbe8l6JxTnGMyukSWbQIGM9SD140djwEOWvGedutGppLvt9WK/+t+dBO7A
7zdrFdZdSlroUJGm25xKoJZU93Wj7YMe5APREHnbeAIt8qFWkiAboqbA65R9Fz309uft7wvs7+0R
anHwRaVaWNnM1Iexm6biK1nh1bNvq6IazFVBUKWvWKgS/5inl1WJDDnmU3pxlz71oHsaC3rclmV1
t6q6ZYC6DGkCPtWbKX3WNjEgaGK7XVz81MD/X8b0v7/hKcYFhk/1onwjJINpYklSj1Q3Se7oohvy
urL+kYSn1Gi1UtdQQo1Vmb4a9WnO/D/SlMp56LisKyTGIQKpKjco5U8dZqJiINyXbZi1J0yoylbB
YqTYH/PUIEhVGi3FinSn8jjs09vSZ1lxursqz/8OivMD4zw1M2WnaBH5Ute47XBIkdIQCLS+MBeB
uO1fkAiB4ttZvcNbMzhHwBsDQg4/ukMo70SoJRYV9m4jQpPvHc5Y9VZhjXCjmnVuieI1aScIrVZd
2j+LpPINdDABjeQ9XEyk+7J6nKxqZxpuqn9FYba7rb/VHYpxNGiNwkP9B04TK0UJ59AqcAKShtxJ
dRPID2UzCaybLcIHH71A4c65tuulJNaAouBIKMGHJIOIRhOOBVyHQS0va/Ni8rxfGVOm4BStVQbD
GnzzvYzsiZjBal1nFxhmIAsPrYJabqIUMGW+q+inMffm9PsVy6IbGuJM2zI/tOVHcWmoHcikvKk+
E/s+lwxHyQRh7qodLzC4/am34VRohY54zU5Bd99+G2JL8D4tguA2J8aOYgAgHqm9WkGe/bZM/uz7
fAN+2YG1WAajpVcZN2lTuhkenbcXQiABX2HTlHkazTMk0KLnnsrHXBHF/2v5ewUJ7b/Xmu+5r8dR
IU0AIeLfSezQz6zuK/ZtVzF85V7bKQd1cET1SqtBxgKT2yn9aBokZ2INUeaO+ryTx/DcFJknz6Lx
yiINsv8vdouZ5XJGTHZyBvp0pBKcGZruJMHBtronFwKx/y9Q9HJKY0y0wYYJvigz2OwGfzRFb4ki
EM6NxbFthFqIQ7rB+1eejW5elY5Z6tf45IUs7HhYyBIHNWo6eixOWj7Yvb2P6+exyrxtwxbJwu3+
dkqnvs8BYvY7mUJnSJB924Zgn/jg9RdycLs/tyIZXARYkyjbWdEPtbxV62dkS/ZJLzmy0QhOzXVD
s5H9lUyEm3wOIwqzcDRHrE5ZtsihqxhMZ6WC8onVk1m/YHAWoEdq12k5zv5gOmLnkIq4ESb1Bo+z
bgs8zxo1C/zCBYszg8JCI1ZbQh5FLQ65jD79Oo9cu2MPy6U32cjPNsZRSWMntpLn7aVb9w8XbM46
zLIzxpJF1HI3niNj3EPs+6mmnp1fdUdYiMlZCU20SE0lQJnKpz4cnNLyTSJftaX+kYe/tNEuM2bQ
9kOX0UFvY0czTi35sa0zgf3xFzctydIi7WEblCqhE3XmQcsl+oeCKO99gx5ZwYBmRxigVDj6VJ1z
41NRiaaHrjuHi7rU9yidpFiNhmJkLyf+lOi7LtYdrRXF7iKFsf8v/FyK8ecSGAPxHmE/VyR2klLg
gERisP8vAKwiKKdMAYAa3EeR7cSVpxiFaJ8ylX90cxdlcT4hmXOpmcDOgCLc9ClHX9cbw+jg0V2x
zwZXVO8nEopzC8Ms23gTZVrLT+2Q7/OicEdV6H1WnTeSWKgqQJkYCnne6y5NZosWLYsQXMkF0ZvT
fGoMFwO9E1dClanqjneSg06oxLNfCtFT4mogvwDnLKOQo5kx38L9oOmflF/HWHI69bEnr0oynaPZ
LyWBY19/tVpAcrZi132cSxMibtYBnqOOQpVQI4yqRr9AMaNB/W1nsbqKCzjOaNQwahMQOkO9ICcn
uo/QOJVNgWmKQDhTKQ2ggFAH4XeACM9OzmkWHbIivurFbyEMd1oURWRVaoTlqnfleTzOh/Kg3A+e
BCLAEH/b1pxwpbgDQ2mzsk5MoLUoutqzjErKWintT/TM2AFEFC+rXuoiHF8pF/TKMCcB7q6BvmuH
86T996TVCkt3/u9G4yvXplSPrTqEJUTDuOtV+bHUIwGEwA74cfZT3QZyJUEEq+7cajoFoNrsU297
XUR64hyGThS1nplFW3iFmVsnLEXh91qVyjtVcW4hIT0admOsfOPXx2nf+W9lhS6aJTEYxzUcRvU3
HdIvw+O2aCL9sf8vzhFJzxUtLIA7T7ukfE5fJVGaUOBt+eH1UlQjsmRGhnIgR7FKJ8rCQ9Z9S3/I
aFQPRHkHkUCcY5AiRVUkirXCqSvPGGL2w0JQtK20tZaYd6vFeQWTqHpU/ecEGT1QYaN5Ss6d5Hts
O5gwAPadyKdfrPywDSvSJOcdgrHphxYtcF6XRa5Va/cE1BCuHbX7tkfKyA5aEPQbgncIgT55+uqi
TKBMdl6p2S6WZdi+14qK7wT7i6erHmkctUYFZy6nrlTfh/P3bcWJZGBhzsLIzWjAbaSDDNp4X4W7
rigdORE81DO7+hAqXXwdXzSAsl00GLXM18VoFEgqV/9mjN/TsXbKKBXYn0gezlkMkhkOETsmFBTX
O5EsJW7ZVGe573V/W3MiqdgvWWiOJnU3WsyDjxjOlyuyExinsnkwYiePX7ahREJxYcNsFIoUM0Pr
WszVxiBvwzwVIjLVdXkME1lupIoxfuS9PHrcVmh1gzzWUDgKfdLjxzH1J/s0FcdtcdbTEcYFijO6
gto5yEVg1I0vI+qi+xhcceBEUNHoGCXeNppILu6EIsOkK5OBS2BshncZRXrSfMVb9y3Gd/h9LSoF
FqFx9jdNYylFCdBG+azJ9yE919K+k2tnzK+55iyUyNnfmFd6QxQoUY36hyoh9xTVUo3WCjzrWhcd
HPplsTjj61IqDWC4YIslubRxOtDetCC9KRp0irJeZmGxOFv+j/7igsh0vNhZsq41UhW9mYe6A8v0
bipcTF0Er/Z06BHyCSRc310XOHa2LOFC0E7QClerStpTZV+R3MmuiyUuGNz5lEttrZRMiYXixtHn
fnRp93nbzgVi8O2UyViCWI9g/+bZoWgDR23vJyFjFtssG0vDt1Sm82xUiYWliULfQBQe+0biaD/n
u4E6jNo99GTB4fEvgf8/quOHBqGdCT49frOGYM/eyEcTpEuza+3KW8sXEUmKtMh5CyoRKaI1tNj3
spO0jZNHd3MsuHayLbOlRc5JaJSkmH0Ba8hCzKoaHCm5SWzbp4po3PWqNKYp2aiElcFWzf6/MG1V
xVTRpFUxUEBRXMx9c+IAIyDU9ppDdwHDuQgwfauojVDQj6D/zs2HMNMcSZS3EonCOQVMQBmIpUOU
NOu+1zGo2drqHpVHAnNjqv+wNAtROGcwzyMlLCr39IkirlNPoa1fEzYuIDhfUIAfKu16BoGJxfXw
YCm/VeFQzHW3fUHh3cFUK0ZDkE5EATS7LtN98WV8qsE8yy5LyX7+eYX3WcBx0UOVUAuPNDCBuS0e
VaM8kqF8TDXZ34YRisWFDmmjoUpXgVjTvugwf7PcsUai3gStLtmjX/iTKghWBHancw6hyJR2bjsI
1sdnufpiFje5cD6fwOh0zh9IFCxRbc4wduEBweTXaXACcHVM54RRRB310hG9RK0r0pJ0sB+CLxjJ
5veuocox675JUAnd79qznYM8p72Z9yp44E1ln3vFvhTNaRVCcmKqbVcSi/G+Dm58Z76Ox/hk+y1c
ub23M7wqithyVpduISL7/8L7VakRWWEEPAVsh8QlaejMxdO2Qa4u3QKDc30U4xwiKwGGUWa3Rdye
O0VUrCHUG+f6SG7MCPqxVHoLi1e9Cg+yfeKOT8GzjPnt5KfI5mXm5T54wYVUnBcsushq0xiINZgO
q8/0Tj5XaAZ6a2uLj7i4VefmZfzaoFVZSFm5ejgusDn3GJDAKikbfmChlb0Kfgdm5mTBXUhFD0sC
8+CHdpVaY3dRBiElu/DG5jstqTMMP7ftQwTC+UVq17QhbNwU0eb7meS+Vg0v9WDutmEEZvhGD7Qw
9VnV42pQoLR2Lvyy1bw2uiqWuKyLwjkMaYqTImUQSUJ8VZ5v+tg8gwvM/TNJOCdhGW2bVTVg6njy
2zg/lrbt/RkE5xfsbLQs5O/hF9LZB1eea7dEEBEJjFjh3EJSmyDr0CBFPHZuFn6FeWHmi2NMP/5M
FM41VBhHnasojvb6DlOVGssh2SgQhX1iwxe8dYcuTGvCU3XVtdBWQCpnlCanLR+1/qCpv7rmrz+T
htv6U9ubSmBhsyjpsZofMnL4o+/zFaOyFOM5fIa2pK52zZb6lh362xDrdT2XbcKXjCJRH5Umgbp6
25mzHaYrsr7A/mCmjow+VR1NunQX34vIZ9bfXRe4XGDUIsFTkBC4pUc/z7FT/KUfMCMKHW8gIFd/
T8/UcsKd6LmNrciGcfC1dyHNCSgLgTqmyPyYszNV6pnM8e006T7Y8na9iWaxyHre1rLgfFI5J4H3
gWCeKhhKWmdumO1z5RDZh8xudym6rxvBdU3gw3k6ENnCGIeZXT3iNnYH66bDlc1qXrZFEoFwHgNV
2KVF2YgUS4dn3anNWRfVzAucEj/1pyWynlYpeiJBaVIaxCHkYBSfVdEuE8FwwUNQKJOlj7AJ2fpm
V3j0j8lhtLxKFeS32CJ/tD20WqoWmE00np8qaOOmwxxTzMVB50mh36SRYN3XBfkHgL9CxQaGCE+M
XSKLuptYn71BPyfKi9wLSjL/Ze9egLgggRSplOoJJMnpXVJ7yin4qp1AGXgTHMLkLCVnxp5BQMxw
jcldYDmX0dhj2mUBiC3AuJsfMCX8kBpkp42l6An2XyLYC5KKpVycIQWoE5RUA1LjZ+qZsawTP/ud
HlFEq7rBTeSLOPXW/dIFkHMQQ2HPslIAsJXA6N9nu0Qu/aIO/WYad8louApuAl16Rfs+mIsvsFxk
MZYTseoqBIuf/NNCAQ2yKbohOI8FZq9zjgKzlDIpi4Axg/sox9XGHq+6zC/E4KKKFjQuFJ2eaFtN
lSfMjd9lWrvLs+Fp2/5EknCOwgjKvsx0wBCzAXXLE7W+bgOs+9TLcnDxBKprE4OAT8GzjdQphsSX
QA0fyKq3DSOQg2cxzYeR5F0GmEjNlPu2aH9QGtbHPwPhfESVJW2vzACJ0+aIXrhdVIUCOVZPVYz6
xVsa+pUtfii0ZQ8aQVkQ7uf0V6l+7/rcb0YnKFR3mnWPDlfloxd43Pp3MWZZ9CbOo2S4MfXjoPzW
hVyerC3jwyGxwOBMgAxaEb6RJkin/7Af/zCc7Ek5iHivVs+KCw5/mUR+UavMGJ3eozI6mf1oToXT
dc92Izj01uPLBRBnBxaGPmVJDyDp0b7X3OluPhDwdfQZyGbQSuqKxzqsmvcCkTsmVDW2G/CH4Mmt
a51SP5Zomd627fXzYQHBnQ/lZEuY2wqIwS2OxUN4k4BTpvTtR9C5PIqZGhWmpA2rUJjIi/MoVMCY
HDEl6veo4LX2OrqIAsMzTsUuOEoP5FOWOV0MDsJYc2vn/0Op3EmRU0UdcIHGdlZ7HBJydmjn4fe2
Wlfd30Kr3EmhgP14ri1IiWZq4iBzc+pLTKkNjddtnNUb4gKHOy7CQLdJjnoLT5Y/G2r5pY9Lfx6S
/aDqd4ZZCrzUujmirQjMpBhzxrNSjtFsqDI72q2mdjX7Ns0Fp4YIgFdbJitjnyPs02P1F+kxwYSK
Isv1BzYMSflbCE5lRpujrZhxyyEE38vgbbyRD+EtRleigI5xs7Ngr3lhbMNXsMiA0fOCzDndQO3k
BukiXOdp5mqgA4zQoxeL+A/WTeKCwrndthr7UBmxSJM7TE4dIaZlU7gC72Ev1zt6lOGukDzGM7cg
phUsHl+TU3WJHqXMOvJkcC0Mp4BZblv7+ilpYsqdaSEzzCcE5mwY6mkG11ca9Ie2tny7sX9n2njU
0uS2qdobaxS1cP+Lf7xgMqkX/qqoCzUyKRIEg2tEbnhT7W0UqaZnNryyOImZPtc9xwWP9059lXd9
h8voWNzPveIk2ZdG/batx/WVumBw22zW2qam4KHzivolsp8L0VBJ0fe5LdZ0M3iOanx/mPe0Obby
bvv3i3TEbSRcnrKhssCiR8AO2oX5uYrNH0MjmjkkEoPbSUOf2HHCxiqm8ymobmtRLnrt+6aEaZEm
fJFuvx2VC9OqqlbLwPaCxJ2GAeKVKjv6HAk8KltK/rhFQAnyDIxBQT0ZtxRVIZdqz/JbSTzu46zx
6dyAgr/0Q+nHf78oSyRuUUJjoERm2Trd+j7q+xz5QEOQIV4tSFhicCuiGFVPKZvgjWoO0OzLDkKV
G8bTDmr/vejtSaA6/m4RjbJijmzYfAJSn3TfWUcSuqIzYTWoXIjEE/v2RhIEMxsLrmAguew1jIVU
e3GGXX1XY/Aa6oZFycC13bNE5ILKokCTWBZhoYrutVRLN2jczhBVEomUx4WVXWzgJVYFSB+MnhEp
Xj7gVYUSr0x+bdvd2nm3FIftssUuwmtaq/fMmYXoEdSTpx7s72aJ1pOj3R23oUSaY/9fQEVl0WWq
BaHqEKccdi0e5OkPotEr/PNSJKbcBY46YrZKwIby2tnOIMeuFbyurTuef5yCwTkFlCLPpcr8c9XV
IKOQdnPbH/5MVZw3KOc4ilF9yupSQI+p3lAw5oWy4BVDtB6cOwjsWA6HFiAN4tG4/yrJYH4X3ZBW
Qd5G+mKskyzxtLCa2iYamZC5aJQTZcmE0yRK+q6uxwKCW+9ilmRqUTzbqrnkl5rpxKMoSSGSglty
czKVrMZAZzT9/UwxpzSjk5OFP69Y9IUc3KKryiBZtYFXjC459tVeng/yNUc/4j8MWP7PanBLTmcS
UlxucLFqTlPmj/Ntdk0adAHBp6r0uUTp9wSIMMq9KUFdXaj624oSLDifqQrUeErnt/x384lM9/ko
WAh51f1e1MSzmzR6W6IeESuRnLVTlDjkS0Ac/ak41H74oLrz1+qeeGnjUsG2F+Fybh9NhdLQjtgs
VWiedXneV1p3RoXSMSDqbluHq35/ISLT8cJJZlWVVRZbpny+VbOzPZ6LLHTq+GBMAjez2hi8tAi2
uRZQSRWBFq0A1FTvkvRea2JvQhUIHZ6t4a4dHsvyxqKCe5zIRDif0Bi1qqInHeKlhyr9bg8v2+oT
fZ9zCFFYgTGTJfuppvsGCCnMQvG2IdbDtcUScf7AzruuAOM142DMT3VoejjV/GauXaUon3V1cIo5
c1X7tZXoLqiIR0PRoB2RlJy7yM1JqmUVIXZetodR0d18GgVSsk98iLAvQvKUGJGNR8EgYJnt9IjW
9Fpzh+5exizg7l5qXrVZ1JAsEIlvFsCoZhqB0JtdfoJ9MLbHzhCW+okw+BCxLI18tIDBBqDmh2wX
ao75pHm4qvjTc73Pv3eiF2kRJOc58jGs0WUINRbNrWnfCTOwou+z/y/2cGAoGAUt4/sR0nrWQ1E2
zra1C05YvuDXLGqwSLDSlvI1C3ZFcBdTbxtBJALnEqgepuQNoY3Ok3XUdEEyVOC8Nc4lFCqxdYnV
JY4Yy4ksR4hW9L2u/rUtxeqLysKbapxXaNEsVg3/KZd4G9cOLhnXxJvKgFuc9p38JTqT1tUGRkfZ
0MHxxPdAhVkzRIGNx6gA5eXHVhsjVx4tEcGLCIX9f2FfbRbK+lQDRQ3v7Py3ronuviIA7hBS7CJS
qMJSRK68a2w3chMvvu3d2aUvw7EdMThMJNP65VS+qI6zuBLzevRKZaq7teAHMOcWvehooEBWvHUx
5NYVNYT8i3FcEDkbRPHhUJYJHs5bLwQFk1/t49sB3Znf1JPql3vtSeh41uOICyJnjrPS9fo4Q8aO
/i7H1O2iztXth0CL3DkWFe2sb7ELGHcehQ1tkI7HIgYT2aOC7ECrAES1xk0YDCKsbYPBtIX3Fim1
zVBlrP6xo6Ejp7cpedzeySIAlupZmHylFm2jjwAIw9tI/1bWv7a/vzb0SDH/MT+NZ1FVFNLaGcXS
9LvyGKv7oHJiH2y+fvlZdTM/fh7vJvRXH9nAZeuJCLrs1x3632uFWpf34mF+ZJPVGkwxmA5wh9Xw
ZRB1VvxLhHTB4LzGlPaTWUZICfRIg0k+5kb6JgZJ5y90NxwUgX8XrRfnQWZCDRWpUuwtNbmT7eFB
jq95+V2uGOcwqBrZGpKUyEcZcu2mkX60GzyTbNuFSA7OR4D6IJZTVqtYmNptYk4nTCXytyFEa885
BaNuetkYsfZN8ACy7X6+7UXMRiIIzhUYyRTWqQVVqfY3ilEP5uRYw+dtMQSa4ll47KHGdMsQGHF4
Gw73gynqORcIwVPwFJZeksnEUtBO9YcsBZlQ4jYxFay4CIaLR6WoVRSlZCveVmjb+qtoTTfURQ5T
hMJteFVuZrSEQVt1+TJFj3KjOnN01bXunw3/duIufKYsy8M0moixpOJ3K/+Ft9c/W3Em4+L7faGE
dTFCBhtFwtln2dQESyFyWW9PDwsEkMu1aothn5hc0vmzl/pI2x81h+wzP9yJYjdBPIBOuvfy4BU0
b9G9ySKQoEY8MGOwNfllPWeMbfSgH+Mv2/oThDyYb/UekCCliJnhEI8crEfyg0VZgad52efoTtux
g+aKiYXLQ+7tEFzoc9CkgORsLEdrHfLi3rjucfEfi+PLY6YJJlerEGiqHkrlRRK2lAucDJ/GQgRT
m3EEAZJzpe9YyXXghft+cuVT+DC8xF7hiuaLCnYq33MxKQmxQ3YCxOB7GhLJ6ZNbmrxsm8K6XJaq
mIaC+RF8ZsbuDYxgrdnbQXhbK0+y8Ma4HgxeADivlttG1CBJiytpFO+bXj3NdrC3m8yViSFwC+sK
u0Bxrq3MulJPWf/XXFXorcz8ui3xJlL62yoTwTCVLmy50NQw6ClgqHwLUp2ZPCT00zYE238fn1su
krCfsIBQrKSqSIkcTB4Ed1YTPtaN/b2Lpb2dUncMycGu0t2fQXJBjRSGlhRYMARpCr6hdPeFEAyW
kM2XLFc/VyV9DmgpWC+R7XFuL62Rpp1kQHZlfo4DTIhKRMUUIuvjHJ1czdaQsRa9IDKcIrxDY6wz
gF5zEPYoi5C4SIfkZlQQDcIEzVNWvMYN9msYOlJ5le8GFTGmbEoIMHn2c5AapqbO3mk7t/MtVJT1
X4yX+a7xUNkDfot5cETccOynf7DGCyKfKzDLeMxj9mSivREg94du1xyvGgesMI7l/xWMzxc0kx1i
cBlgwvhL8Lmun4pZcKyLBOF80aDRUSrZxVTbt0f5EO+HnYEZiyJur1UHsRCE80Mg9o0KS2IOIrV2
MrmJ58htK9EFYT1GWcBwfqhPphkPPkxfv81n1rc5HrLvIXXsPRsMLhJq1b4XaJxLSsNWL6IMQumJ
ljizbX22YstN+/hLLcXXOIYFFueL+mycmwwv91493ET0kIrGlIoWiHM8NOy6hrDuOQ0jBoPue5TZ
7pAKKmlFIJzrQVAnFSDchsLU3Cv7yCWMdD0RUSqKYDi/08ThEGPeJy7XmnZbpbkfFPo5bWdv+3hg
KtnwAXwCQO+MOE1ZIqox8YRp3nTB56gzvKx/ykQzoAS7lH/7L+xSSkzUES741gn41q+ZabRwNzxB
tm3NVElSSDSTXSq/JnnjJEJKNJHaOFcw5nZcxCzpjYnFagCGWBtN/q0jkVNQC+odVmOGy6bROHeQ
pkGitAGgiHVbkS+TPDuZZqHv4VOGWvG6+rRtEAK7+5AJmPNUthrAmQndRTR57ILhppKvyhAupOJc
QVNh7FRsA0aVq52qkv1MUoG3WW2PWloC5w5QWmPWQwWMdmc9Rn+Nx8yjLqacOfMp11wF4x4wD0oE
utY4sATl3IMt5fANrA19xuyapJNu0Zh+bKLmlz0lhwacsmaXHzA/0yFVuN9eutW4a6FTzmVgcEta
mshZg0HbOurZI6WZ4AFAYBx8Z1uq2WkWsyZVqtPPeRh4xRieLNMWKFEgCM8WhIIejRC2u0C+NoNU
NTxuK0okBhcvpKaNSU05fKupnOWodLrmmOXftzFEMnAeQjWIGRcsBa4oEnpvJCdtBC+iIik4xzCZ
GjLSrIdWkg6S9TlNz1nwa1uIdQhdZq8GmFjDDwxGO1KaJgXGctvkay3fleiaBYf5NsZb08THI+gC
wu2YgnRjMaQAaXfao3Ri7I+FFz1/z5FCOUl+0jkUZcvxmdxSBPn9ftynXngfCOekrq/Y5Xdw22es
w5aUOX7HiMm3rmTEj3okmlG3fm78jaHzaQ2SDH1dRXGP4uJDPn4axhfQkbaoI5AFp8b2yun8UBi7
7PKK1hAmUX+hl8lh74Fl8nt76bY1pvMpjqE1BwwdR0vhqIMZFJwi9lWb6KIubhPVKMQzShtSDMZr
Qs4D8bYFWGMUVHHZQj2WouOSwsckUzElDZUpssY7xigY+rXpMEZBBWRH4IEUoLGfy1n6OzTO72iF
neV5WGHH7o19fJgPGHjX/aXvZ7BGR6fOyUR0EitW8A6Q019qxeDCbkvEqsExU48FGvlFr/QrFv0O
gvNCCaq/NbsCRB3tZQyHsu6St8G1oAJSBDa99p76DouJu3g+MbSS5pmG1UrO1l5DerV3pCMj8g3d
FMxDwgwyW4+t9eKCFEtuQrtk61VQh9yHhwZ8DM2O6A7rqwbB0p9aIxew6CSRzSyCLtud/iO8YTRH
+WuNlhev3KtXVBe9Uybndu2stua0gnCY/OXYhbUbhCTPTD9b+uM8qiRHNni+sV4tNXVHQcfQYKiO
GqEevbRftjcXs7MNLD40mbIqRIQF3WV6/kuXwpOWZv99fLXUGB+WkDDN+kYDhJr0ThIqflP3u20p
BBuWJy1MJaI2MHMEWAYI3iKyryb1pkivuIi/k4TzCzNR2o42gJGto9XfVCIxRIvB/r/YqAPGDqRj
ge8bcvZCe+tsgzpiW1Mr16J3InC+wAZzaZuMMF9V/YmxlI6GrvbS/kzU2454YyA46f7loMCBrSlo
RMEL3XuJrEHvwhSkPBgJQX/KbbyjnX5KghFDpH4EUnRAt7DlTGgWmq32JipENPbrdnGB504O2Wyr
ZFYGRMS0d9Eq7DfVy1xr3rZORSicWSQFKYfOhpDmVDvSJDltPzvtKHofXncLF2E46xj7eAjCZEIn
pvRXEZ1b7bZvn+LidVuYtesfLOQCw1lIrBA7Q3UMluyxPt/qu2GfeaNjvLADI8rZNAqB+tjv/uiC
LoBM7oXVT1XWy0ODRcrJc9y8zqHg9iX6Pnc8hOo0zRPTmwrS3vkuta9yPpffz50IsWnRQLJ7vDTM
yc4asy96qWVOr2aC65dIDu5YKO1ymsoJeiqCXSsdyyvK7JcLzxcO6H3QINPCzDj9VKBj1By+5Z2o
YlIgBF88YLd0NDUCEL156dNTZgpK5gR78X9I+64muXUeyl+kKokSKelVqcPkZHv8orq2r5Vz1q/f
w7nfutu03Nydee4qoUEAhyQIHLxlic+cKRyUHExg+H6Zq0HXd16YqH6UZBIY3co2/7ZYQsxX5Wwo
zIIcdPBxWszYU9zpfj2qQYX3YlmIyIJSLCGw1GzpwaXCU/XpfXO0mLt+Y556SG9JMH6dDWf5nO5k
hT2ytRSQIF3QBMG4rVi9OF3/tcotZ52fJXjDV+pC+Iu1BSwfB9bNkALurtEjru5pe9xbDwVOqR5x
5AQLMrUEPEjamarFCjwotGNpHWvtOc8+6IUCJGRpkySRBp1y81tqHkFHlxh7ybrJIkmAg5D2zWCU
UENd3DWobpeb3CtuMEZ7dCevuddQl/NRqBbrCgxam+rC9aqyA0uu6CTJzWxVYpyHlVhX0E52M4ID
AFh6BaZ1XC3bzI29zG2+D9f5HoOHU4c8ShZS4oBiYQGe2LTWziATjJHfo1sezby8RY18Ptc0CmTF
Gdv+BxQC8b+q20wwXKZX4zwM6PRj2mvUvGjVLaGSx5a/4MUvGaZQB1oo4EfBezIKdmLXAKXGofAb
LGSyY9dD0P8kQf8AAkP/8kpue+RJqHDY01QUqqMZiFdo7I3x0DaS4kweNX8ixen7wmmOqUvZhRqU
KrvayTDwPM8fVnIA5d20RE40j95lfSSGEqdzMZSHRv0Mx4inz2s4OET5qqAg6bIQ2aLx3882LG2t
xqJMoFRW/6gxnK96+tj3uZJn38eA+mxVGZRY+kcjflFMidHfqrEuWUU4vmkY7JAQrkDjY8rts+qD
yN0LD+xgulMw/jRAU1/ujFtplRiH6UtyBRif1Hkq6xzehn6VB4LS+BwkNpYXBp1n7sI3vosoQLrT
vbyeMqcQoN1u00IlDdS1UCWqPk7WC1sliLR90D/5uQAQejJFYcJNFhqFayRPGBEZWNVBf097AdD2
lyBLQAk6gAXbItw33DZx1uvsaL2CC3u97X3UvQUlc+nrB9dPnMTVNWOiLT3Wr2g+rWNArae+kqyf
xETiJK5GMeIRJcIA2P66729b5X6VVST9ZaM6LR3fVM7Cqqmqrmti7gbokuCZ9zTQTSebHHSiu2wf
H0EiHv7zIdezBKiIkrpooxky0/mpyg3sH6XLkkkCSG+b+IXAEhl/dCM1W4UHtHGTH1Yv/DQVeFtA
dJWOhSNn7yu76rVLHIzeITjrKs/voBz6zS0FRClmY9bMGn+gN/6dw8/S/Jpsd7QE6EgZHhLXFALU
BxK7b1PMb5hnvtCb6hqF36BgoPeykk+ZUwq4YSqDTSKu1FT9WOh9lDz2svO6ZCuxBNyw2qSaqA6/
TztPDfehrHNB8n2R7CdEwhqzkaDCTP2+Oq6ZZFLDXy5Vv4JKnL6lJENnJhwb4uv8oAecwCj9lh04
hW/kyVo9tnNTpmahytM0iC7ys2b1WmgGv7fzRicQVezDIL19S4m7Mpqk7RT8mSzB+jFq8kEOhrs7
T6qsXukVX8Fm5OCo9GN4iqRUo9vwdCZPcAW7HDTajJC3uGzHN0d+p+od5SZ0QJuCuTGy1dx075NA
sSAmjPRem7IBNejWXbI+oGTJkRK3bu6LZzKE8+WCSc3mEkJGmXxbqtVJu9RplNco/3IZZzf9/EwO
+R3b7Tqmk1Vh8fLwRu+uilGSkJKtlbB3hKZd6sMMxyvDXa/wCTuT04aywb8yKcJuEYMY06a0Rzqn
vFss3yrvGuJfXijuRX/sFGcLxf/C2Sa4LJWWVgUU4ZWQ/JVH3xmBfDioTBNhP1i7sUlBK4MjQ/xF
wTl8magzjD8v6yITIuwJU9VOVh1iuZL63lhQV3Pd2A8fEyGAQJdk5Zq00MOcn+hwy/QIJUkSDJXF
iBD4cxcRrUrgu6taeZZ1ZZgvGdth9qnkGCyJEfHdaLVKGiVI3XgJNY5gQw8GRdtdXi6JKuK7ETNY
nSU83G2tcdfus00qpxyQ1hhHyZFHBpfi+5EdabnKFGhT/KwPOBE8xXfaLX/Qtn/yntdcypkh8TaR
1a6yusmmKcxU5E9xfkfbzOll2+m2icArbGlEA6OnADNVsa5ZyavmY2p6BaYmksp8l4lOIgSM6ZO2
bSnVcKgpJjeaDiNGBJvdDwVl5Zd9QaaLgDTKUBQGCNWRFzIfo/p10vcf+74AMaXV1OrEScbaEW8d
yWOXvOvd2DwtlYAvFgun0VAhYWU/CuPHtEiSI1v0Lzo4En+ZW0CXqg+RWYpg7iF2u9zJbLftfd3j
zbP2S9oF5eqvnypPvZJnVP8SPyfZAupgugfgOYdyja99pzi4xegGUn9k1yuGTNY73IVk10iJQ4hX
V9KNi63w5TQn9UWJ6pc0kpFubF8TTisqXlX1WhlJzt4yDO3B3M9XS+rAwVv/v8qJxEtvkHfqXy+7
osyQ4vUVWfdQtzh9n3Jl1O4czN7yT+cgfRckroK3uAV1FPyRQVa3sY1Jv4xoCXhBmrlfEg1y67J0
lu7L2DwatQQwZDIEwKhoVpOJU8R1muKoYECMqlddlTVE/uW4fVJFgAu1VWoQvsI72MsANpPqWLmZ
G13bN/9xGMieZ2TOKKAHMeq6ZCGPbYyAX0kWABQlAChbOAE+cqLkU5Vi4TQtcuzoq7pWONg9XnY9
mRABQtosz/qIN6fh4KvlD9Zyq7xjOPE5Sol31JVqsaYoiCnWt66mv/SoHCuKLyu5iaVzHrjD/nE8
tTDM28BERtMQq9SqBMNh+4w3VB3Dm+YfAxO1Qi8H9zkCKPcVT9ZHsekGZ/LI78fhhKZ6FPO5jIvx
VAzHNJG8Km3fj88ECBGao8wiy0tUKpfZ10abnATHhqI23cTQnDz7DBoUt1O/Fe1NZL5KKdK2Qf5M
uhC7Xab0+pxiOTHTN1gwXwdM6KavDg7dpXiaQa+VIn2c2fTIM5lCINMxN0e14ibUDtn0oA4Q8u9l
p+eRc8lLhOANuxJUvxySqD5jIgiCVzuiNcrtjA4o6F4WJjWhEMdKNDadzimP+HhfzGtHrly5NZCx
rjBflR4+KE0I6HLSMH5AgW7qMdnXd/wlLf/0Xwog8d5VSnZmK+EQ0KylsYLGEu6fzjinhW5mtd5l
hSQRJt46kBT8nz6mdTfMrk6eL39f4m7ilaNWiPrf6D+9QTfc0t/nJHykoYx0SaaGABRm2rVJyfme
bdDxtavtoj9A4mibl6eTMcQLBjHSaTLBc+MZWXnU1f4TIbk7Lxrqk2b/8qLJtOG/n2UB8rYgo9JC
VLk2bkgSJy/eczo/U0ZAga6hvcL4XN1If7W0T7msmkNmdgECVJpr/cKbd9b0JSXuAubaRVKEKxMh
xH2caWtDuAoLHW9IklxVBfmha7IKQpnZhYAPp3ZiJOE7BPXLCAMWsv3crE5kJR80uhDsWYpXbGRV
Uf8SHlHPA55XGWXx9vH7ZHWRixnV5wnoWKCL9oRSea9o8QZR7NRD7uA+y+nsh316lB3lJHYSCQBI
Py1NaOMINDaRO1Z7u/60NhJfkAQME8Kf2Yx1oBDE5X8t/IQu9y3tdpdjUqaGcFJgAyi1upGbpyJ+
WTWOgTIoOzedj4kRQt+0rLIj/Eiw9LPpa9qAQd4MoxHR1NdLAE12/GBc5TOY0ex+zjEc541r7zB9
it0GTWn1XnkJn4zAuLI9W3KjlplJQIUsXqN64mZqbQwn6TWk6yiR5dFkhhJwoa9KDVPeIcSIVt8o
1ENMiiMJZbk0mRgBF0armTJTxeIZdebkpdvMyAd8vewMsvUSICEqxs6qa8hIqsQxwcuaWRJ3277X
nSBBLGthRsLaOIGI9WkOiJu/8loDxc2v6G4ZnfY9TbG6diZPeHFIiJ2ycoZ1YvqjWncTYc5glzKt
JAtnCngwh93QdDk3zi7aU8vJoVLmJtdl4f3XUrNSKZuK7CAqZgen0Iw7o8WeN7mjNx4aN0LbRHNt
BTWmocgY7yXuZwo4MaRryCy++5V4UdEPLbvqrOCy98lE8N/P4EGdV72c+d2o7h6q6KhruzH89DER
AiDU8VybJmfPyNThX938WofVv30tYx6RKSIgQoKZEF3Pfa4ZTDdv/Ao8rMksWS0e7xcuPaaAB3Y2
j3HHLz1akXpGiqbe/JnQbwa5jzKMup5kFxG+31ySJ2CDnqCFfaRwgI466aE+TLt13+7Xx9FdEkd3
5ewZfJUuCBTzg1FG46nju0XLVr9j871VpweiLf9MrGidvhol7y4Sq4m5QqTBtZ5nQT02VruR7UY6
7nNZJ5cEKMTMIOdVHltOOxxVV7YVrJrETNuLRhnqEplNLVWwUjWHeZ0oeH+35spXp9Sd0B2ilIVT
DBhzq72D2xbo+kucWHCuU/q/MRjGQNwwxlnIlp0ats1yEiEAuBqhXX6q+HGuTD1tsnyFdEdrWSQL
95fDyUmOAOFrH9ar0iGtFaGmGNwjiT/up9fa72OXPtg7TJbyZKNKtp3hJFI44pG1WKNx4Jk0ogYj
UHVq3zEM5zcDCbCtZIoxGwb8obXubBVUhU+XAfUv+/lJBwG0176r7LKADurOMl1eeTvv58JZH6bA
3ln7eveuEtUzlxMgXK8qtnY9BIb1vV3eEllV4nYE2SpanQwdzHUCeC/GNCc0BgxgwuxVifyHVuO6
EiY+yUlQKu8YrQ4DncQJML7SZNUj/iwWDwcS3jXv21RP3xcAgSTTXI46lsseUn+Jk2DIkmOWtvt3
+cEvOSJaD3qEySodls1+6hOHYmCtdSiv7Btcvnyc6l5kmdq/nH5OAgVcoL3RoPMMAsmOj/6tdtRf
As1tHeQx3Xc9rJysJMJ2mEex2fPHxWStqE+bK7ye215faO9Du5NWAiSwSKvWiUGQjslVeut23Q36
SCXHVW7zP3fWkxABFIwlVLSug5CBghrEbq+VrrhN1RCDwO3boTFewNR3i8IqidjtE8tJrAAVTThP
fd7AFXPyrx3t0OPu1HrlNqhXnTHbhFkSSN/eOU7yBKSorLYvordJUM2806z1WcWiKrmsfHobxU9i
BMCoGtNijCfPTPRfTmu3NxnbXY4umQgBJHIlXRLCJ+iplqcT3VmM1r0sQbZWAkygAe5/70Z9d1Ta
J7QlZkxSM8WX+4LXibWHeYEU1sIRIss+R1PpjCZ16bpjxcfMLpYgGpjPSNDqB2DIyBEVt8d+wKi5
VlaV/5cDwy+728KBoVfGNkn4GKMxqD4N/4ByNLBd9hQ+zT4L6p3tMf9DNhIZ8esQZRoGPwlNydFK
dmt+rKzXyyL+krE7KSVAA1nSGJMTYaQJHUlD4ypfcg+E9bvWT1c3fozc1DdfZVPH/nKIOEkVkCFs
1VrN3yYPupPPC5XBVuSZPmhQeN1oIDskS8LJFoDBGtcWM/z4XbZQDiGZ0OmbSPZDSTyJ/DGKUc+T
HkGEMl2t6eLa4IpHVcdla8mECLBATTWdYp7p7LKj1t/r6cGeJEErWyoBFxTwjyK1jmDS2gbNymXu
NIX9+BE1cHMBcJzd+y2TpMasQ40qD52FNA7T/+11yUH1re/s7/BDxD72xFo7amWQkv1c3NnrD7rl
jIabgfqk36ffdHCRdATHB7x+1P/o8HPb0358TFEBMdrEyikh+As2079q4bRrCjAP5lb1fFnO5Y2W
iBT4E63CPuNlINFseBS1/0joulqce6D0uIrm6i6dtA/5CVG5H53ZsLA1UEPwkALB1HNqq0E9ybIq
29Xevw5hRBVQYjHiJMRMQqSqj/yeUe3KfXWI3MKTV19fjiyiCggxozSpyzKImunoR+Aso+Z8Nw+y
g5hMjHB0GBVlmXWTo20ZO8lYOZr6NVHe9Vbxf8GVqAJKkHVVzYJXlc2Z6ofV4MZDL8mzy/QQUAJN
2gvMxSO4Th3d2GfT54lJGiL5WlyIXzHVAHK+0F4I1NDt2p+mH+mc+2Gs75oWu2GcSvBbsruTN2c8
c+i2zaZSn6BS4ye3K8ZNp0HxwkChVxyWw/iyXMnYGzeR1iaGDWgCKaxIP0gyNR1rpUfmhtxoKGB+
10Xw7PuCS/edgvjk5f0VGpkp3Tek3cdEsmybjnAmRHDoaoowNdeEEpXyWR8DIxudgvxzGd1kMgR/
1qg6TGGFSl8zC6ro89R/KWSTNrcPJGd6CA49ZnOG5z3o0fnpfYHGEuMwPybXnBpg2dMfslF1EtuL
RRFInNmjHsM2Rnc9WD5RJE3ZkiX7oyiixwGnqvH9ctVcq+id9G0knozmSyZG3N+yJh2TBWKi9r4x
W6fEZAk6SFxs8xpxMo1YFhEWbVK3FYTU5FO3PFvNPkwemSFBm21VMN3ZtG1Nxe71+36W50oSFzmk
pOXdlN4m6fXynoJl7CxEp7ZGwKsjxEqksCybVRSQj2GAo1urvGOhzr8vxElj5AmjvF0ttRcURH8y
7KOyflXI5///cDwXI4QK0xsylJybJeqvFSBz/GjFwYdEiJwFVbPWpcE5C1K7uU00pIHT9agMquQ4
/TYkQtxizlQRqQuKeSYF4y33rbf4mlcci9tpV7nm4xo5nWfvwHrcOf0u8YzH8vtlFTd7sM9li7Gz
Vhjexzl7yi/z9+kn6sowwkJxh1fyPLvxrXn8r61NkxQkbiHPuVjBz7twJolSw3oTu+rZczF88PvC
uXAsV12zV266DiNyDxgAc3ndZP+fx/HZNt3odKojzk419u4Q7i3ZNIktHDhfH2HXzPpQ1Uf+/5Up
9pA0c9ricyXLjGweNs6lCFCgFA0ticVbfu4WMKsf1kPiK/56a9wVB+ML8dR9/I4d4VyiAA59bSf5
MEGvptiF1XXX47lVErUy0wjAEMemTueOu9ZwZ0Q7nUkOnZv3gTMdRBZ/rcZw8iGGgDEOr+qVBk3/
EhvJzioaPw0Xny1LUI2lE8btkeXmlw95nkjun02KaVS8VXcl/47pUyRr4pYsnzgLeCYpnlVUfD/L
jzR96GQEI7LvC5G/DCxOGe/UNer7JDzq5GPm17n8s8i0MR57DBl8erFv635yLeU9HJ/n9hdif7AK
fcF7MJrMrRezfBgVlFObhfMxMwsA0GZV1rScJQAzWwOt7T3WsA+KEKK/GGne1HwHVaJHYt10Ujpw
bsoL+5ouBPuYTyabdJhCe5pC/7/XkvAaJX8swq7GrvKdLMMmgU1diH096apw5LFf2NmeYCosMy1/
XGW12BIfFluWU5OMtcVjMKKLZ9J411LmXbY/t++fa2cz9MhazNBFKoWuMK2p4vZXx5dUyZyGTm4T
HiZjd1nO9oqd5Ah+ZmA+wGRxZpwEHUNmagemogazvviXxcjUEXytN2qjyivk87rO8lLzu50/YP7b
1Sgryf/LlnbSR/C5pq31rgihj/XSe5yfIfbYIf2sPSwB38+0e9m7rUwzweVoZCbmwPN7rB9cdXYM
pXKLNUhTSTpFppn4jlHXVVZHFpyONaHpTxb5jOTKIwYBfprB155V32ihI7gUHBVD+lhFceSExvTZ
WMdP62w9fMie4mNHEs12pXAmqqjtHc0OwO3l0siN9Hfch4j6y5x/PHbMS21ZfLcoZxY5S2HvdUUH
wWAmY+LcDumTIGFbasPEsGqu0DjsouRTkz1fXjDZ9/nvZ9uSgYKIduZxVpiFO5SRW0oZ0Lbh9qSC
sC+pYDmIZ85Nkv2M/qkPA64Qtqt/7du354x8J/N8CXSIzxlqmYEpnL+eaErh5K9kap16luxRm8/t
5w4gAEeTthMYFQAcLWb84myF20nhsmtzxwnDm/3HjCSABxggS63JsYJxrLoqKpg6S+IGsjUT0GIo
Y6VZOMFQ0n2zxkPYgDNJNkPgsqv9MclXz6iKiRgcKDrUTLbpYSpl+TaZCKEIwo6jLqMRrMIXqiHd
Hnn/w2VbXMbVP6b5UiRb6oUbvlhvbGcwbnMWvKv46uRdYGX7PSqrEcm2debbUuskiJn52gRrLW98
pjcovzFin2Bq5McUE5BgyJNxMiM4mVnd1MkjLmCOhfYq2bwXHhh/P0AY4qtFN7F1nSp4gVKEV01j
7tOk+IIO4YAhmREp73lSOF9J4Rxhhyg20jn1k7UWR9bTYCzpFUtjyTlCggeGKuABifqWtSYsthyt
HS/6ylzDyW/T/6fyG5mbC3gQTWtNQYKHBj9rvcMU4V1rywakytxcAISCpGFWvDEjkWynrJPb0/y7
QdIvWjtL9myJNuJLhtajaHsugNdLV/0YB7T5pLXkkCITIeBCZpbUSFceT2p95P3vpJUNQpaJEBJW
pk7muufHoLRSHwuQtRNkyS5H6GYa/syZxSzsWlBrDBOsVPiVbznNLrxPdkNQHRrUuEdPss4hSai+
nfzOzgbZnEeLssDNFP3aHm7osBuz5xTl/Gv66bJmMknCESHuE9Zp/Mo34RU6Z5VLWH8zJ6kThc1O
W14uS7u82RkiP6+ur9NS29BLD29yfd81D4osGSPzBgEO0BuXxhbjKEe/Z/qPUDaidPP7mq6pKKZS
iSlm/QntVltV8ejDBm2v0dStayLxts1VOhPB/8KZ9YcxHprYhAir/Ne2Q89a0AI+uZdNIdNDMHxN
GCFxg7zb2jyH5ksXepe/L1NCgP8ss+tSH/FuYTcPBXrYm5smfL0sYjsqzxZKtHWitqWdIZ3AMocd
+ewYdqhDVwdlZ+sUd9YteZRI5Fjyxx56JlHA/zXSUAHOec2V/ehRkJP0e3a9HkFMugulfTWbsXkm
TNgJFiViZcd5kWz2YzZ0Ry1f2XDUs3tTayQuJ/EGsT9yyEe9NTPo1RkYqjmGR3RHSxxuc187aSN2
Q6LiRZ/MHtoQ9RVtpFQxHBT3rbFsCvv2geBMELfhWfgUmKc5rdzzeo/XcHG3UNz+aO9KP3x8TzcS
ORMmnBenrMzMfIJWZteAFGkXLbPTDe/ZRM+ECICQ6VGl9AU0Uqgfp89l9POyW8tMI2DBUNexadj8
jZHFTolKWGb07tI+TfXTZUEyNxNAIbHtZFI7rJbKvmSF4syzKnFkmSoCJAyKmTHEJ2pMwE9YDU5J
jzGmaMyqxCR/8TJGkYlDcT5YsX73MivO6gHkonDnh8HnVeblZ9MdfR1VQOWNjPNxe91OwgSXHkKS
NhF/k9NYc5vXeqBosoXbfsTAsI7/q5DgyUNb96rJL6J4AQbFd3jQds2BOKoTebIidpk6gj936B4t
JxPqsHh+mLTsECuaxA+2sfOkjeDSJV0LPQyxNRRT5eeYcWBP/Q4zNF0liwIKx7js2Nu73Umc4Nit
YelzyO9WZLmbpge7/RbJqk1kiyZ4dtEOBG0GPHder4exZR6zfnxMCWFzG2r6Py8zyvuC3PT56jay
dIdMC2FPa/v0f+fNMsT4vU5x2ml9z4viyZHF17hFzWx0M8G7VvbNSGen7xM36SVXJ4nBxUe3lNII
I9UhpGtbty5TZ+4f8/HwIYOIL29lFi6Zxodm9PGuMH1rCSIZD68Mx3Qh7FPFIGrMcYxXo4a7AXRr
mdu2zuxztkLZxUa2bELk14mlM4tfN/DW18QvBvF6GTJLIl8XIn+t9NwkC0Tk5atahk66flL6xDf7
77msUk6mjRD1/YhpZDMfNzJ1IE5Ck3qcuqQILjvB9o72C1pEamGaqY1iTYj7WZk9jY/TvkuXg0Uk
viZbNiH4lzCOcjAvIH/fMS8b/+moZ0VVsJZXnayoTYIB4ptcpqehpfC0tGHdYg5n0X+5vGJ/uRf8
WjLxNU7PuiSNeHCSXbjDeJv98mp489s8HeXQ7NnLZXkSfURusAWDwbougsdV+ZMaf+1lPGcSNxPH
aTOw79RgrOBnTM1ZS6dWn3VNApoS8xsCDJQxraKFk0qD38e31kPRxl6euQoo1dTxx8fWSwCBmK6s
6CPIQi5th7u0O0ayYznfRv68p508QACBwbRqovcQUaT5/aTrbt1gJF09XtdTctUryzNBkjVL4v3H
NBMAQU3TyLB4kU5j1U6pPui9BAxkriAcApKUJfNqwNWm7hoRWq43huwRR+bNAhCYK7gVDO7NMcgC
qtFwMBfIvbxMEkgzhEMAq/sosnUsU7bue+W1xGDcWA/y4fmyGBkOiNWseFQz657XZLXYOP/LEBzp
LdEc/QiKNDf0Zc9FkigSy1sV1lpW1EEgU5AiTu+ycPZL1bXse/09MwDI6ZQj0gyPXZT1KT/lIM2C
Z/pgVhevmX5eXkGJu4nJLlbmbRTxqTVte4j0q7z9rii7yyKkRhLQoB3tpIi4M9Rf5iDa8/f5zK2+
rEeCsSFRIBvjKJUnQMPaIfVl/7c5RLdmsIJ5sPGSw+RRTLC1PRm57GYj27mhBEywaFzlZcWd8Et5
4JO1QUD9zfTL2J2Pk6f7y1WCB3PJbi4znIATmYIC6IXfR6LoxtADguff+mNQRAWcIGOVqCuv5WHp
U/qdpk/6v5c9QxZMAkoo8dIaCQ8mml+n2qfU/p6NNzNormbj6bIkCeSJ2a9uztrR4NfrNWGFE5Xp
fZkOkuWS+Z2Y/8Ko15pSfpjX7qaf3M9D8BrbuJ749W0RTFfJ58tKSZbvD2awFHMXDR679dIc+vqp
A3UbzXal7WZUwta0XYlyAiMmnB7Meo5I30NW8pPead//G2LY7zHEsA1Wvwf1gi3ZaTeZjc/Cigmw
Ya52Er5BUx/5zU+wlb6NrA9MV2FoLHHsh/4TfwLM3fdd9W3btC3VtA2RdZbUdhn3VsyzspljTHcE
rfdLu7tsvM3zC0FiiZoWiLgpN+5ZDlMvElsZ9RSXmFT1h0rBnILVD/PvrUadLDNxa54TPIH3klXd
hI0zsUJMm0Rtp3qG2HHKfTVqA2tpXGLKOoC2L51ncoTQNpACbFuTywn4YL446FLfcN7QcK9cd+/K
N53EifFtlhqWy4C4OX8op+s1fk+/CTkTICQDo1y32zB8M9djOcbOzApUfq3vOTadSRGygEZhVeiX
THC6HCJvqh8M9RaFbc7Qv4N/6FwbIZqj0Zo5Oy+cD6Xmo9ofh3jc5b0sqSlxNjGCtTkbDMWGmAHz
1XsMrDOdPpeoIvM0kelvKZW5z4bsP09bD9q+oy7ovHzsu/sQlSqSANrcSc5MJGz2tTqs2ZBCHM8y
rjeJrFVHtmYCLigjw8yuBWtGw7tuPhbWwWglmyH/i39cnc5UEDBgXayI9RO8bO0wfWy2nLY6EpYG
7TuqkiixLENnKjVNvKX+jnEmeoC7MdZazzCSu67G0atNvcswumGO30QIuiyKMukhg4hqyB8txb7K
2KfLEjZW6zcJApKBdKhcJgIJmk6cqrujpaOSn7byeFmMRBExp1kqUVquIVekiJx1+jq8pzT7XJE/
EppTW8RMVVs+AnHHR9CxV/N2dJtrMC04yn0rq5mXLJyY20RpYhNnCWlR9JSgfLOvvDlGcdpgH5RK
Ri0qWz0B0AzQK61thNVTcyvILMVTG9kWsxGYvy0f/wtnGzZRExKlI0Sw6vtIr21jRNOhd9kJttrC
fhPC/8SZEMUo0qQesWbxAZe+YPBXz/DbJ5BjuOVee/gMxLZdV05dycNEgITf5HJbnslNMRGGrQuU
SzPVWXs/BDVCoXwtmeqYo9+V75hj+ps8ARnQip4tOH21bx0tyeTQ5fnySm5ay8a4NlASaBRc9r8r
NILoyhhmLGSbj2DhtJ0WtTVIe0hehTb97kyM4BShOmicjLP1Rvsu064bxb2sxtYhmJIzAYJD9HqF
WxLheniqO9wSy0++Ro1j+52n7MpjS4LuW+7XrizxzQ3wh0OcyRUcoixY3eoq5PYEDIjtsD6DKxqN
CVrQJ5ofzbJiFZm9BIeI67DLTRMOaGA6wHqk1f0kS3tt3WF+W0thr4jXos7AHtB6+SEejnhmBfeL
7WeJgylhljMclAZDsGULKfMQYftYk6zviwlCCYZgarR2F1BtSZyEO/PfjfVH9S+4KlTdKLmxvvTX
PP0Q3ps4bff/vE3vC2T3o8sqYQzR77FVhcxUew5S0+LHyeukSbbCy77wRxlwHUe61lrwhQJUFfV6
rXWP8SRpMpDpIOBDMc6NpVPooBQ3Gg16U9IxKPs+//0MUKeMak0NNTwD7HTNTS9zK9kaCbhADVbp
MbcBWfbmer2W/9bR/z/Pylm4GCIxSWh2mdaEEIGnL71InYGuH0LPPwp7lZBFs95DwkyNQFnSHa7k
EhESADVESpK6TjSwF/OF2s1fTDytHAzcRtlhtT31LrxrMfo5fshv3sHa/tviCWFfrK3W6x3EavbB
XvZpLDHOVrLpXIBY2YtuVDWhKwSYoKTBo271orjrraphvop6Xb+AMVBGsb91ntPBVamBqoChQ01w
ObWwooER1nphFCjJXcH2TL0neEK6jGYyMcLOk8ZGTFabQky+OCq9b7rG0W5qWQBtLqBOQLpATZup
plgsryXJsJIwrFENkyBXV/1L7pvU4TkK4sXH9AYjky8rtgUJ5wIFxdp+meOmiBtPX+wJEza71h36
hEocYwsYzqUIG2kZd7aZVErtrS3mdKfVkzL9k0T2u6SAUEIzmY1pgYIv6Iph1/0IXXrtp02cZngg
g0TE9nKdRAjLRbIaTCUGFInV0idzul8SXWKRv/jASYawWC1JTb3MogYZW17i1e0UvFQ6XYCx3BhE
F+9USbJi2zgnecIJZJxWbWpt6BSRY1Jdo2mcyipKNsOHYCiEaRr6n2OsBntUI3uBWxto6kyN6aZc
4htNQZEXEvjvceiTKPL7HpehzbBtF2iTDihafNJCWVH+5nLpqMTWTc38k2Ea5wDTLGcIKBK8sMVO
b/laLGGN2JRBTY1SquOaKDbdLmpUNPlEa48qGHbQ0zZ20Oj7bPetbB7BpmWYaTDdoPTPtHKPWuwy
1LPGm/XV8PUqc8ul/rZYjelO4Ku4bJutRymqn6SJraNzhfvXWuVAm2ZfHmiQBwp66KxnM8OruNMc
Wjf2Q1f29rapo23YVCMGQw+zcKxKSNObRsgDqnxtKHgp+13/taEyKo5N7XDwtABAtoHx78L2qrV2
kZkTPGO96/xor+8VX/2RBugzjlGiaePxN9+NZXB5TbcQ6UyoOE9iGUCcEvVcqLmPyFOVSs6kW65o
EBv+bltU1d7Q6uzMCK/p+yxd/w9p17EcN5JtvwgRMAm3hS1LT1HiBiHTgvceX/9OUm+aYBJT2VO9
0oIhnLqZ1+W1laPjspJ7bfaqgONab5KgKoomGzg9je3hDfvKzIq6hchqXxb5mzJyiube3A72KUJW
AIxOiHNkPKoWA+DpDrH2HPvYteGEdnTgxWE3D2sFxHCaaEaEhD0oUcivQj2Hxl5POaphK7SM4Wga
8kC6jgmXbI6myHQswjVAjKzbdJRBsE9+tF72RfZEJJ5489M3KdIgs6JO98uzIQs9Epu+NaXKkdLB
k+LSwSbrfTPHHM2wFeohIIbIGDQgwof8qLWrtusjqZwrp4pKr0uaX2Ejnwqte4jrfY49KTPPyG7S
9Q7IRjbTqsWOpFqkslr0GNueu7Sfd76T/HCAt/Vn2BAvWreliFZUssHOuZKxoivDYYqR4S7C/EsW
clfWRU8Pec/vrVAJ0RUT7UKEGAY7f7Unc0WdTFipljgZia0QOd+hNpxQ/1FEP6/QQTDtEtFocIt1
wpUiN0gbGJVjCC9Z8BKaHB23Tcz79+m5rnSQqmdVaAYgZpjG6jGP08Zf5OgFUwWic9IH5m2t8NTe
Vl26ill9f9PEeGFRFtVJrICm/xczOowqzxCYFh1+pHMzCrRGY3ywPg/GqJLMyslOk4Plx6EtPYXo
/u3c/pR+M1q78K+oiVWJIUKp4+mkaqxVrIe86NRKq5xAEY5VKdl9XTwYS3hFzGENQ5X/6u5KJVCi
WoQrk2i/g1S9EQWVo943uWNFCBX1FUKq9poUUWcpCAZbVXMnRamVSPcc1fcxbwrnlq2CGXzzI1TV
YIsuQzEj7ZxScgI/zL8ZvCJFquhYU7X+PmOqynLIJaWXKwwJh69niqlTDckDKScvXsZfZqsg/x7l
Vt1eMehYVbF6En0lhiIjM/bxFNURu/CIAN2EbXhjcSoTjgxv6T5VwjoJosBqmex4T1PvtdKoFTwB
RF8oD3VrWtJfJOQ1YGzej6IasiZB+6lsf0yEFV6G2Fe103YPRfswSvb/rupUQ1c0WiGhiuz9l7IU
CW2w1E7TW7F5JhqHmTd//+r7zP2jeqYqYSJrMPE5ySMrSL9eJmDL8MHRl/FKQQgfw0g/3jOW78pL
VYGAOrbV/G6MLGHhNCnxIBhlJgW6WMs1IFTppLbHOjhPg/vvqGD8BXS/SUujzLVDpsnOxIek/DVe
8y5enRS70QM6K5/SDBi9qHrLkrjikD+XcudcQ4qu6Qr6j6BZGPUVmGFKhkwGR+kY45lYVWXLE8fD
3r6RdwzGgI4CBtZMmCzupEF5pOMy0Dx4YwwDh5TNF5BqvuMwzLUkTVTWFakd7az3iGpihI21NxEC
DPfESm7o4CPeFItNgVlBMsyGQQiI/8kKnpToVhdO3JAc/f+fFPLq+wynkVCfWn0ASaORP+ZV94wV
424qCvu2xpyqMPmlpjLnGLcM2uoU2fphZZDUTpdAko59jcI4W5jAaJmksoT4SzGJHFHatDjvBLLF
w2kvShnWUtRO1ksnKQwyVy/xNsK+yCLHchLD/C0osx+IiEFcZvxNpwdzX/Gy1HTNUNmnZUiKdFB7
FUJ8ng9DbGlYfECrE4VnzSqfQlvc8XyeLWZZI9K/r1yFIY+n0aD8WUiapaVHBZ7VZaK2JA2Lk+gL
TRURkGbSUOM0VEOaiLUT9JK8mytNsgW50mxxaB8vI20+BNdQjKmo4yyIuhQXF0xWgQRC6ZO9dCM8
m37nhx4vUckjTPl4dEIy9FpFDVNl7ibjpS/3ecppBuFBMLfTBENViAUIwkCaYrBz5QHK/fKhbUPg
7SxpMlExbPwjFUNmhnNKtYVQfV2q2248DeVflyE2eUwihgo/R5YQNPkI0WiaoMjjCIhksAQddSwl
x6Xe0g/aCoHR5kO4LIpsUoRBuhkxzF4zpMemzfw5kB7nlLd2hQfHKHUZy5FKZZxgoJTFGTDns2wj
lEh4sZJbaXVFgH1NG6POl7pppToE2Gw8ltGXKXUv384mA6zOjmEAc6mGoZtxdob4pAdWPjVWwJt4
tOXqrmhgo5y9MOiDHtH76ZRjoA9eGvWmlcqNHxkFJxy0zW2GbJjIrooK2ypBykUf6r5H/NYQgtsS
d4KtXOoV00eQYntHYSRTr1FkumRd7SSCGVhGqyFP2aFV64q7MXUaOSVERhj1o+T0EZa7L31bI0v0
Mg+PaXLbRF8uQ2we1wqCISRQJyzPVAHRYG19mZaYBeFdRtiSFl1E8okWyEjYDfmRiLaVB73KGniN
TfRKMtJhl3w2WpKU3cqyOKIv1LyKpd8vh0EMQ0EN0xQsQOT7VtgV9ZfwikWNH+6f0TimZIZiqODY
ksQc7dRsiaX3GUc3b/sDKy5jFY0R13E8gstkP/we7lo/QAWTQ6zFlmji6xw8KPvLl7XJDitERtuU
RaInLUZoOEoR/tLb8TROvP2GmwpHphstVBgDWISP/NAL8PhngttBOf0hGY5imryKGKB6mZBNlbNC
YXyBJZmIgVZNPLmEV6FFIgA1tO29nv34dzCMhI5lL4hYPQkLXe86zVXU3gq7R51ncTavZUUNI6Xp
iLR0mQ+1E+KZYjZ9it0w+dNlUra5bQXCiE2udkKDDTfQNrd/BrTmz+EZcyG8wILNvs+4eVYeVYwQ
xRiDNxY62HtsY68o00MuyBwR4jEbI0F5loRhVYOmUtwJ2tPcYQ8yx0DzOI0RmaJpFUmmEMp8FzV+
NXZodvWiOfyXpDCGOiuKMBcl8ICQfmunryM5iSTmYGym2rV3HmCzAFmPYRO9AGJkv8LExdoXv/WV
NdmjQ/ecBO7A69jg8ACbAVAHtavIAKr6uvIEIT2XS+5fZmweBKMKiswQsY8INLXjrjQfkNy3LgNw
T43RAmUiIDXegIjWnem2Oq850so+zSJectAdmVOfwMWjFK9ebVMrdlWYUYpcySNujYII4TtBdaTm
iVhDpDxdpo93gIxiIGGTJ2gwRHem5AfaaeB1MHLpYRSBVrVDiwpgMIEdvDb71jf2GJa8+JhM4DW+
fic/XCZoWysYCCkQTcfLlNEKYWt2oaDg6bZE0oso96+j2t/lDa9/Z7OqDTncv3EY1dCIY5CnNMqU
NGWGBqHFEKpnOTLF2CVG2WZ2NVbRSYT799qNU7pLYbFSK6/6stilhpn4qpZkqlXK0fTXYA7GX5GU
a99HU+bZZKo72JjO2kdjLiDO+zRI0xphKlIZLvWeo6lxIwLfFoXFe4TkRGtczMauS97bbUt96ggb
G8jJSSbKOz7yMlEmccpGQGcY1W83ivCtjvKHxdRbGwEmXnXc1s2v0RjJEcuejAsltAzPcn9ezJux
4QR7t6RlDcFISx+lQprXgDCyxyE5tKN3mXk3pWUNwFxW1o2RNjcAaN0eoTCvh1uou9NDflrc4Szs
r1msjAzF+xUx4hKPqBcpYnjwI5ZxSk7mmDcqVnEKCKuYTs45Pt4NMTJD1K5X2g5gk3xqg78mbKGZ
v14+wa0bWoslY0nNqZlLs4JYqnVjtdF3cZh5FoHaFFagVhBsp2M2pqEU0xiieF+d/jTTd5bWW7ND
p/nwetu3ZEhTZQ2r4gyCWcmMDMWtXsxaXNTOgGIU9dbEDGET7b59fpV7sAJixEeYtEKvUwBVX7u3
etauw0x7e7DFr5oX3ZPcUn9dcVfYvG6oMnJYn6rMB2GKG6VE+soIHqXpdeRt2qHs9OmiVt9nji7X
wnQx1BLqR0id0PCm7quRHIei8nT5aY45tUObSXRNpWk4WZFFVGV+1HZLbpKyrnPAzR6tBw7utDsi
eAQjFurOuqYFYIXGlkIFVdxUqQy0WTrX8SnhDbbfFCRNRtkEljliJRpDDWZIhXFE+W42Okyvjpw+
4/VabakD7R2CHSEkjpho3kgokEsmE10G2Kec5sgIabsr2GwFwzxKyz5CJY5J6/DkxQ7z3MqT5l9C
UJWxctrESG6LesZlpOWLEtzIAyfwtWkXNLRD6IqIbniFsGpaKARVCkED9d3TB92LDxjAHGCv9owp
YoVb+AYvVcLFpOK1ImqYzFkXCmAuvRWc6byB0DXtMLaU+8mVHb6q236lrqhkeC5vFSEWDCC27uTI
KFIyH7S71lvs2UGx5KvpcIvl6Ll9UhHviGz2KQymIcgSIA5ec+oGS/dad3Dqm9aOnG6XnyZxR6dN
8nfObmYPVzfKZqKCgejwTIEc7QNfPMcHwaWT+mB7Z0e2sntU+P+6Jsm7xmTYtG87TVXo+SIxKk5+
Iu5n9Zq0xupAGZ3bNTlKaylZs3ioWhTank1eWmPTIq4gGEOFDrJYqlAz7DTS7zicrVb7MQWPXZLx
DD39rZ+Yw1QMQzThIhE2f7Ioglk0C9wV+T55ouNHUVC2hydmoyrqH9Qobee43vFYZuz0qEhMBXi5
isZWWz7IboaC2grvzLfFG1dFnlZ4jGIMNamsFRqCRizPLdXlIV54TVjbSuQ9Bs3uvawwKLAOaJgT
m3W/UH82gj/beul+cnOoEF7O87+c4d9h9bf23pXSCg2lmqIENJHX4eufGSmpvcCt9TM39ngnuG3z
V+QxGmvR0i6SFsB1Hsoqd+FBfS0sye5Q2s172G6y/TsUuxcTUyhgrPE2cMhyTrRbWZ+stN/Vfcth
+02rvMJhuAJlYCUe7CCpCA7NcFOT1ir6b5dN8qbaXWEwigiP3FlJDWDIeXaXB4Ij6LWvLp0fpYkl
KVesFP3wyGFuqcviRkaTG1zb6gn9DJZo7PSCk6fcVOirlxT7LDCDNDOUgT52Fcz4pCW2qY+hMvpi
ZYjeKLZsjS9qYokPl49y67p0lBXAjVZMPEsY2moSh3q/IIdYSaHVaO6sfw8C/zLG1nWtMNgcn1Dm
NSqQUBwUI5gbktoqQh/bnu04Ns7xUHNOkkMRWyEfoWcinHpQpJiHKfeaEkWOhFcyvAkio1YTdcME
BSEMlxvzIlb9iLdHL56bDHWGKSqrOM/dTeWnr0AYNlcIOrTGFCBdbwkQqL2CmQ+Gg8raXLFFr4BG
ErwrrmoFydhfMiBrUUTgwrEvXTO3FZjfOCsxz9KueQklylqsfdSRukTbqIjiD7aOfa6bkaTU6w3R
t43xz8LwojSPxZJhkhJauhGQ13nP+82w2wqTDWLLk2xoip6AvvvZnhzFkY50O5W2V17jvXGLbUW7
+iV9uXyoW6p3DcowSz0EjSR3lFDpgImQtRhaCvy0awrXqOXSNQ0lneDKjw53rMiKiZ472OPOVds7
s7ZFXsXlJtuvIBifvqkLvIfpG3VMj2p9jNJjzouRbZrgNRmMRurrzpwz6mUuJiJYhRO63VEu7NaT
vc5viCU8Xb6drZfqO54qih+PTU8Q7sESMdBUHufouZKuEuO/Dw0Fyx8BUGugJE2CQ6Mh+RylR1p8
jEQrwGqa0hH2anGqedNULt+TKjKao55xTQr1cenKmFGIrNQkdoW36+Wj25TgFWWMtuiNpco6AphC
OaXFL1O+m98M2KGcHqL8d10/XsbbfOGt74rx3VELrNaChrvqvMWTnNSt/8r97EfjCn7u6XcF9Ih7
GXKbRAPV/5oiQoIYEouhbUktwQEtFU/Fg7kWXrP8cXiGNzDcIy5uX4bbVBXoYfwPHENgG8hGgsZc
vH8OgTrs5ojc54Lpk5JD1jaDvOPQv6/83LSTBUGLgRNPpS8IgTMFwpOgG5zABtUHn1Q8CvwQA9J1
02RjWjEmsKPxBI5argh+VkyvtWDFxm1DvDEx4Q4QXvqLMvYFQDaspaatKFWULmnyutISXWxG91Ib
4xXRS3tMPR57bJ6jKsvoCkFfyKcedHEpSo0IaGLLhdDWW8RUls4mEa9Sf1spaiha0ogsiShF/3hf
coo695ZM6DuWDrR+sbZze3noO59uSL2SrBUco+e1RWhVIvyBQ63ckv9GR9tlTt9Uu1jDZKB2STc+
LWkyyijpC4KTK9XBMtLWGYJflxE272aFwMjS1Jl9pmC3rGOkoSVFbtT/Knmu7bZGWoEwgjSrcZtF
MkBqV0a7/tsCT82Z5n3jzk7hZmf5Yag4apcLSrXISnr1ORC7PqOUPQ8mhiabXubk/njXOrJpmb5q
Vz6P0TcVEwQYFcGGCvXEWOV8iYReGarKweIxOy5CC7NlUXH0mF+xlIrOc/gPEPtYwGCpmBblgdOn
16U5d8ZLLXG0xDZjvEMwBrmcTQXr23B8kfGcVM6o/VAm/zLvbXP3OwRjgIUg7OMYA2QcYi6PlVje
5BovvsSDYCwTlK5iViYOKpiHc6jKLpqS3ctU8A6KkaBCHwtNH0FFXdyQ8jiQwA7w/r0MssVZhiji
9Ym5JDB9jGrLalPqhIneBuaoCpGT5yM6gd3BfLiMs+n7r4EYpTbLKXZNRNA4aoTUnk3V6LJDNv2c
nzXMc7DKfb9PXMHhdV3wCGREJxaHtMRTDriq4Y7SOe2fhAx7kRPeSW5d14pANoQQhkMjkQoECtFD
m/cWJr2QkZcm32K7NQgjPLmU9WM9AKTQm6dU6e/a4v7yRdELZ234GoGVnVbJoynDeQ1B6ivi8r0g
ktXFpRcMtaXN3b/jP3YwMgYqJv3Y0VNLRKsM90nV2Hj1FjHnHcC7HUaY8rkqo9kETig9TZ079Ys1
XDPxaX109DesDEPe69JQZMDoZWIpeFYYvOmmvOtnTM8UYYv4ggHtjlQ/VcmLMriXL5/3fUYbEDGN
WngfUDn1nVjdJwYnOsT7PqMEkkSKI4zlx++v7uPoUCkc5uUIO+vxBqKodVoAbVa1X6uktpLyLhUc
pf32r46J9XNDiPcfKdTmW818UGZO5SLnmHRGypuSDMuo4ZjktLWM4OfYOtcQgP53A2s6kSFmrZck
wZ1IMVNAhJk3XuRr3Ii3T2NgmGjAtnyUhDrr5BkdTLiH8SWffTXezzGHhE2Bpr/+/yEYPSUr8bwM
KuYwoBPRDoLHRkw9TeLIw6avtyaEOagwwzLjUhgrp0GPu087l/QHbHyZb9N9+EvGFIvAnXgO5ubt
ryijf1+pkShYhAllfWjcNvfoE1yE3eXL33zOGBLmBYgYY6GjAecjgFYXYZhmGJQi7CZP9WDtX9Cy
13vNTXc2nfmaMUQrODbql8UBapToTTXtbBNddkOpckXC25lCdccnw6VgCaRpwvf6NNOmiaS6FM0B
gwn6orKjjJzGQXCKsUucxIh9zHd8iXSeIG1GiY13VFYVTD2aOomKGSfac/BaIUZc+tUxO2q3s0db
AQIOQ27yxgqOESxhkpLCaCBYQ2mcqa+WF7yi2U3BWkEwglXXajBmOdgvMzNrLP0S8wlk3pQ6Hggj
V6kaIFZKeXwQv5DZNfQOZYwcDbEtvCtKGEFKkmBI0xIcgbZuB+VxqP4VnrG2Z1f5oePInOT5tlit
4CjNK7lV6yjDMAHQlCcYGYUabTtw+m+K5tAoQcN9E3LxGGdATbVUbqluyiM7/07s1sZ6XycmLg3V
8tsqucfJOAfjEJJlmsF7KM4Lb2iWLNgLX9BAqiFFVmBcfL1DCOayrtr0RldnyjgMvbBMUqfRKzRC
O8fDVxaP5ay5yIjIBcfqcg+U0YupsPRij7wSTXffqKjSQfL5RsWDPnHHHS/7vC3JRMezw8R4JLZE
SxjTuJUCnGYaTpZcPMmDf/no/gs5fyOwFVoYcoch0RUQVKs6ja7plb5x0izJDo6Cw9tV8F8UoSHR
ocd4SrLzIBVVK3OJKsLEpOkyclCcZafcIGg7ZjbN7aAYZ8+hkGqJzyr/HZOVABGzSVUJflLzEyPS
acEA8rZ2Eu+jL6ZfepiUztP320bmHZGRAWkhOhZlAHFqolPYaZYaBHtx0rCfaxiJLWc426HgKTIe
nYwUCHOomflE/cH7QkZaRtml/nAwX+evtD7RdLiFH1THXzpYRhLMWE+lwABg0JWuMbS2UP0wbgOr
sqdhZ06uPr7K48+psDkXSs3XBVx2Kmsz5/MQUUJF3/ApA0mNPdlIwEO7DLwOl20b9PddvpWHrPT1
QKZAlzRwrFo/FcEIIbRC/ekyRTwMxpiWhY5CiQwYi7hgzmOFMZL9fRLX7mWYbWXyTgpjTpGziBd5
xLmF2tdef+6umdOOaTv/Ee4307A6KiUJB3HCfiZUYbYYWAQbWqccJt98uq0gGOtpSIk4DTMgSul+
To9De6P336WIF2/gnRSjMoxKNMpBAExV3nbJ45XONUHTvm7Q1As72rUXQ4yWHgEQdcpBxjzFpian
PuxuK838JUaVZU7JwRgxmUsK7Vrvbot44BmyTSJXv4EhUgu1eUHbE57Zw7E6LY5kxZjQJdVeXtId
QnZjC9yV1ZucvsJkNOOC0ZxyF4DuNom+DpqY2Uv1HcdzfwWnE4PQ9VKY9CgymklUUTPVRzKOVz5F
mR1ML5e/v2013wFYFbRM8VToGQVoHCTAPWQ4j8r98JZPiFxeydsm16/QWH9e7fC6bIA2Bm4e7sWy
sPr6QJKvl6navBwVtZDYAYDJd2/GeyW/sjzpo6nFUHVDYUeDPYetrfMWLm5ynYY8HEbaYjsoW3GZ
xW2eV2IIWuTAMzThpIu8tNUmHe8QbJGlkSiBGnURmEy8JZjtUGDJmHrNcg20P6MLWhNNU2X74k0l
FCdDKgCyDLvK0L9OWaBy/NpNQlYYjIQuRbTUUwsMFY8s1GT1WJU2y+7lW9+8kBUII5KQR3lIshKP
LPNWIceGV8vL+z7jlpSzUimJiu+PQRxZqBvpLBH1Q5eJ2BZIXUVHumpgrCfbh1YkZdMLNA1Cm5wU
NDmpD5JvoIOz8QNb4ISJN+VxBUZJXglKUKVVRzSaOYIxxfyYTlL8atoJ2QOHqk0gTEJAy4kCkWQz
enU7xPOQgQG6nypxw++TI1jjM93sKfl0pUazW2iNraNxgDfv7B2XTfBFBZr5hBx5qzFUGmvO4pec
XPfwXoEwWg32tcasdkrceBzRd1secl97KntMoUaBfIOwWXid/Vlhyh9vLtPSsmpjECaNqS1Wd0P6
O+hrDjPyTo/xs2RDWsLFBMe3i7I3M+08LlfssIOi/psxTIYDpUnp6zECRD2o7pJ7Rh5hmvF+4uVI
t+VqBURV1IrVUeqv9gK9JPE+/qIdqre1snFv/7O99tvvQ4N28mCMJ/YgMMqomEgESyeUTnTqG7zV
sKV0J++Hyqa9xLmXnK8ZA4U1C38DMtrJqPOsyISgdOL51ah0p40QSuc5xpt6HI4IJoVjjMrnocN1
s2iDCJC0/LLoP7UcRo/XLMbDYDhCH/VGb1tgDNGDkv5eXivuimEqHJ/eXSsyGF7QxkpQBQKI6ET7
vAs0C6U2JgFRXuA7Pdust4JjrJ855GqWxmbpoA38WC79QzoOjyNa1Yal3ZOZOFU9PylCv6+wGkqt
MQ9YlsjusgbeOlVUjiDzjTA4ejQZR7IOMnERkxSB2+Vb0zpq/ivkPTC3dPwKgg18B2G7RG2AGodJ
zh15RHsc5lCN1eQL5u/LxNAfy96fiSVFiCNh9umnGcqh3FeLLmTIPGIOpB1pkqVp4j2WM3hjUI+2
3NXndsmO6qRcUcyxBmaEbMxLrSMjlIjeqQ5CdXadzqel53Rn0q9cIo+5q3HspKiYc/qeUW7FpvTT
8XtntrskFV7b1K56ziNjmzf+c5y4wo+qEclhQzdT4JVEtIrYEWUZMS1OsGPLlrwfnckWpuaqmGKz
Du4sq+6LFhWOvKmFPADGIgpS2imjBIAIn45Q8xDx3uy8c2LMYVMlbdRTTzkmX+XaHlDpNfLKKja7
dNbnxKg/yA9CayZA0D2J/Mq0C3amT32IwuZNPd80UmssRg8ayozBD5SgP23U1dsK6sqN9wip/4P2
cGrz/jtfY0fgRz6DoU/EQARcOBc7Dckc5casNL83/ZxbObKpdAFh4vVHMDeZHX1eBoE0dxXegOau
x86H1ieFHe6xndxLveiZt199k/mweYTmF7GFmq3cDQV5iQYTug/Nr7eRmu5i45peJ3MFwTBGmbdx
GvfQ4Ml4zGJXSFpr1K/RBBJKJJElRS0KK6QYqquiHBMFBfF8m4e/Jvlp5DUObO58QI/23xisnE4L
wVoMFF0k++HU+7kf7gVf24UOz5HY7HJaIzHymjUyakfeyjvc2fZmt3DiQ25rTu/RDrvw9jdXoKim
/MThK9qYO5rbRepRpAkdFIWFhQiE3/XkOdKF82QqnqBmsh3p096okbXSudl7Vr6IiZFlCHloiMWZ
cKoZPR7XxBAQOVftAT39yltnsPojckS0JWMr51N3HzuRH3vly2Vr/PbdNdUsLvP+ieohTJq4VO2o
2QW+ZivIsdfn3G4Ta7AlW0U+RMaSJMmmCwYFJ+W8Uj6JOovPcFSiTEKnGaB7tBfsDy8cugB1vtV9
2muucVyAT/zLojFctTSk7TARhp5yeUMDZvGp3dMJJFxuor/70rky3BTKRYnQX4GE3B6rE5HwjLzU
R+2yS7NLPLpYDcaSxdiCgkylaaAY9q3eVpvvCOE4AJ/EkUVg1P8cTuUwhWCTMHdpwji8193cRyu0
YHeW7mseOf4DJcCji3mIob5LMIYCh9i65KDZ45muE8Hkax8pMye+TT3eSEbWS2DJZHzEOQ7mLJRA
ZqOcxPgYms+azHEQWU+bhWAcxDAcFzHrAFFiB50kYw9dfDKrv5SEV3/JEy3Wp1d7MyXzjNOTbhfU
zrR+c6QzDognW7HHTaqyji9DFzuELRuHRhkUoIn3vTsflMfAN480x5kdyWP6NHqzk1iNzecS9kHB
AjMapM0WvM9EABOfJvpzv4WJIDvezh7ucTK6Q5LGAqUmwEn21V620wOCHfZ0kOzGGp7b3WW9zCOK
UR+FhDYbpQFYRX5G4Q2qrCw5fm4Na9B2keRH5H8MJrKHyGiQUBiXWg8r1S7GwlX64yzHVhxX9lLy
WsEkHmmMKimw6w1LUqCsarc6aYfCywxLcLE3wSePfmFlD40dO6bTHvUTb1XnJ6eZJZNRKEnSLnm8
ANvIHAodedlLgyIU4UyHYcQAvXyNPL2pMAqljMaiiKnBMVDXAzPwrO4wmAC00mYclNpgvANvkNOn
4heWSEbDmEWu5nqNu8wtbN320Nrkmzd/yW9lXo2PZNcdh0jWc2IA2eoNqK54UhWqNUvDxmBrpw26
B4z7s3op9ZQAz0ZJ3FdTdjMuAUdOONqUMO5LP0lyulC7VCbZnaAXPpYI3i/zgPy4wRu+w8NiFE0l
anUydJDJcuz/KivxRpYzrxfCv5SAOxOHY4gIo2xMIazSeqHKhjb5I+ru6g/BLrgzHP2c3eR72n+s
iTwrz3FaCKN1QtTKSGIPVG22q1O8Sw+Bo7qVAZtReoLDyyjyxPHTlo5AIeGoAk+9pTMoESyxW6d3
/jibocOdhUxP7YJTRljV02PfgqpDGokf7lLUhNExIT8TbHnr/OCG8CrCZN55MuoGExFbFeNpqapb
vOGneStGdvS0OIUz7KIfij8d4qfFndz4NHsiprr9gyPe/AkGpjYotH3u0+TsJtHFphtayKY+W6O0
V7AVMi723XwsqwJzHDAuMbqNzR8xbBqvd3TTfVthM8ddF6Wsa2MD3z7CQHjygkSVdVn1vA16/nSj
KwjmhDEkrVfKDBCD1x4GZ3bLQ+TEPq0vHKzKTffRb92nVQTzD5ReP/MMCo9CRr2TYpm0xAB8XDwm
6Uuu+pfp25aQFX2MLhe0UKl67LezJ2+KreVEw91kP98aj/qB7OrW5loP+pMvnCibdcumoYn1EIjS
4+Qp1nyoXeXn4uBEDwZe3+KvaraCW+zo3SkcO7Kp895pZedxYOSMPkQakJPpcdDORfbYdzx7vGmq
VhhUXFaZJD1REjMIcGGZvi9lr0G4MasPQfuAih5LFye76eCRE47Pz2ETtochFmulEURQNleYamY8
xuo1ZnBFFqO4WzVRO3GgYlA9JQH87OJLipxpy5t0uGkCVziMm6hiRCQS6SCE5K0V6b40CRYZfFPj
NN/wcBjN0Y54IhGD4ohnOU8t9IBYRe3JvBXaVD1cYnZGffR9TgLSAkc072Ttq9kdF2Gwq9IfeQWg
m17v6uQYTbG0kVgTKsjJfjm1PvrVfOIVB967gXdwjL7oBmOWF6qQSK14Tf4stKk7mynG93EKty4L
q8zmHcS6EYt5AT1NU1HdruGf3uCEND91Yr55ln+fmszGNCdFaURMDlPt7quT39DqsOXoo3D8pPrK
gS7uzuz/NRr8BxIDUJEiRcUzW8NhkDqa07HDS0hNT2OGZeHi/zpQnoVgpDXo4NnJCyCkYDx2feJk
Rohd5Or/2nfE4jDSasrFEPQNcBJjtozhlmCN49hztPb2E8d4PzBGVosqX+qYqu3xsPyk80i7o3RM
ffUcfaGOXPlofuPly7f16TskI7ZVWZLIjECYih2ss3JsRp3jWPAQGHE1cyWE+wKEzviRV08irwp2
W3zeKWDktE/zEu2j+H5UPdXRIStvVN5E9G0IHYlWhJUVkw3/9EQwG6OqYXRqzPjTPL1/ngZeydP2
Ob2DMO8vPWuwroLGDfLq1zi+SCXvScIDYAx2ntWDliYAaL5mg9U8RRjClNu6a9AJlsZPGRsFSm4s
i3d0zOurzbHw1KCgxuQS3zjMNzXmdOZ2jEikozeW6GgvIeLxl529bRPxfpb0KFa+idIr6TI3QKWv
E1o3T02EvOOZiE9Zyj9q4R2HUQuanuQqWkcoTrzTj7SQyzzTMFZ+y3PpNm8Pa9uxhVdCQo+tpOkn
tY31IlPt3hhPpZr6epa7l0+NB8FI6miQZTANQHQxhu5kqWWmEY8JN92EFRmMtFZ9MmRdDoxk338v
9tQbjh47DFF9G9J06r4obmxYzXPPceu2nzfoucEUZMwqFGXmqgaNxP0Y4wHZ/Owc43eB3hgMMzpM
R92mTXsnzVkOxJMOkougmZdwGHL79bGCZ1T7SDJZjHK8l0csRRcsyJ7XHVHqZaO94gDB45C7HRpc
4TF63Uy0acqiN7zR1c54Mw8WEn8oCFdeaefWYC+29jYNq/DJw2U+2o7vrsAZRiqNtJEGGvwI8wUT
F/KxVPftPI2nIBbT7+HU1LMVt2082nOwkK8aMoSF3ekkV6xJ+z/SvrM3clzp+hcJoLL0VamDux3H
Hs98ESYq56xf/x5637uW2Xyau7PYXdwLGNBpklXFYoVTpLqr5kEXPVeodbvwTze/iRE8vFXkFi2O
9AAmf7pdb+o97YoygvaMTiWBmPM16W9hYy8MpTDQLK4CbB5UF/XsJ7sUOXRcw/q+HjZJYGihWlgz
9piUP3vQ9uW/5VmwChEEc2HIlTFgXgdWgTm52vJphFcv8n1FonJRMdCs3aI3kFNlp6EakcatJohl
+lYtKkqFi4yAytwLKSFdaMbU+lTOGjS39V3yQtz+0OyMezCBf6JpleGHvatfaKHxP4jvCqRQZaxQ
EhO1I9SKd8twZ8WWI0f6Pqn7QBvNu0rGuJhBPyvZ8mLFKUZ0xh7oZvzr2sk7VczKU1HkrmKyOhu5
I6WWxVZIlRPzLB3DypAotvTc63tLWBIsWi5j9XIpJ7ZqYrnLEXNk3OQ47q2nyYsQRSpd+9P1hfFT
0huVYGxe22FyyQyPw7XHYY8G9BdVXg6lGj2k2bhHW/A+IqMX4XrJlVGgKiL7zmYnWqmYoyjGrk7I
YXk6WJMrt92nL2CePqVIEgoDvtSGXrFnbCdpjvksuS5lNKFb3KY7sptBZ0zrSGxXf1hpQDZAuA7v
OqHTw3Wu3reZzVHYbdKoEjVu693oKS7E50zrLOhLPDtR52dBgnK4I455L6oFEEEzPrINNnSMlMUJ
94360BvJuUYTzdoXXjUbbjZI+yRS4Wl2B4Fkqdc3W2MtYT/SwUUUFxyIYPL3pVuMPniC+vq0H0FE
ECySJjZnIUuGLskKtrh4mb3/RfN7XwYjceqL8758P3ZzpIxdbOaIGBm9THAju+W9vDfRAS372o24
2o5nfjCB6X9+GJuoiORmaC2qpFZvOmoYRNFRCmuROopQGMNTL3JeIkH5l3aMwexNb+8OwwOxM6pw
qi//YBQC37V9XxljfvRaS8CLDY0kx3Sn7foDZbnFTAIMHpNd2+/RTFZ44rpqupQrhkBjnC0UsIUI
WeLsyrV1kuy+L250ch6K1+s6wC9v2hwc40CZc5jbCb07e2RClTNxV0+/o7N0xn33JTvRypXBW32C
3G8urNEUnCfbAlbHRoYeFoA3RPEikp0Xcw3ypRWwOQiMqs7YFxVl43FC6zxSfXKr+NgVdx0Bd1mg
Gjd2tL++o/yQ3PuO6oxVmRNriAhekG6FwrxwN/nUmK77/rO8s2HCKf9AJn6JCMSUjcqROcaELwWo
+WE+0bNajtEeoaa9uqPDQvrfWpAfo0D0JOfn0jerZWwMGVDyqlE51fAaSfbyjY1BRQmiAKuL/fZt
T9SZKPIHdCpUmyhAlZFUMkMopLarbjP4HsWJRgHsP8yGbtbGmJtusAZFWrCnGATpm8G6H/HAav0J
+kBfk6LLn3eEIIXE9G7DMEwEpD4uTFbrEmRLWFidY9YT+PdrdXSG+FscBcvy+AdSijHuhq4bGhp4
DEYnxrLLM4Xu4uBG3+qD5oIH9RemBjvDafAsp8fZifu6qDCwRm0LyqjGOnYI6mbQd7WLfanKA9kQ
DfAUQTCbaDZNDd8QEHo03dnKfIjaL4Kto7/ychWYRSJj3LZ2wbY+FtmEURoQC4Iidn0/7390mGpB
yz/FdzjPQgLFNsC5oRCLLfRWu7ZaqwFYffPQq8+r8inpnq6vh7tj7y8H1seVork3zQoVIgPRfTmx
wQvQCGwiN8+/eZ2wbi1GTOQNGPGpJ1K9hLv8QG+YYqcHOTrVeidFodh4ROmn4uWgjWz25VkYsuSe
2vsyWf92yWUMBZuxk9bz4BtHOhUMj1LbWf0qyHci9v+3cSoXQrKBY/SrKnNiyRbs4nKU7voAtyua
Qpuz5EdITg9B/mLQqaUHkY/5FoO4hsuoWBtl0RjT6kndiT/Np+i2PkhOGcw3xlt8KkKpbfbVOvTY
7e6gH7EdioOkx74DYWe5Mz0xmQDv9t2cPev1VpE2mFWMX1RWkh/GstvZ2UFReyfWzhNaxDCh4LpA
c++kLSJzJ2GIotb01G5ru/SeRiNLL33Sb6cguadxwPSrKAzJc9a2gMyVZCdjaC82lhjH8zGribcs
ukc+VZLxen1pXF1VUWSE3jAL4+oZqZpXDHNfDUlzJZQerKdMEeSqRN9npKdbh7gMW3w/mb/V9lNS
CwyB6PuMdY4RJDanFd+Puu9W5qMAV3T2dAcu5H+zQ8zZK1qPx+IChN6bveyGsnv3RxtP5iQQxe65
tnkDxZw6XjtyWEyAMqrIWet9En8LS8GB857GGENhYa4Mmn0uyKJbvOEKnW6YtqMje4udvOsO/yDl
QTf+YtvecdiiFmWY2yqaIpiDr7Hi0DLhGAxr4b5IHPPYBLEvIr/jbt4GkJFkNZLqVukAqETLczpa
n+Yi39u5uruuMFzN3MAwAq02aayPMWDWcUYjPjh7CNlpU+xKluZfh+I6phjqhn9RS2YpbC5iHspo
lqUQ8nDu0fsT3su79FEBz5Io7cDduw0Q45eSHk23kw2hKJRPkvxcLUE3CgwB34ZuMJhnb42pBiQx
gWHhUeZRxz7Z9b70XOZO+/IXBd4swOT6vxtIepFsHPuusOVF6wGpt686uSlmDMXDUDnIeyZ4EHIj
MdujYl69emKsC6lwVOpddktnOGp0uuGRRn7So+1JgmodwYGxiYOEJEOSUri01x1lPqaZhlLgZ4H8
cXX4ff/Y3EGTG4s6lUCJT/PrmCAbRbnswVNV4vE33E17USUIV7k2gIxy9UatGW+2Nq1AhTT9MLoA
nBSOZQs8btH2MbcGauFHWZuwsFH/XvZPeh47zfgnnU8bkWCTCA3tapk6CvL/I65d0KDzSRwq496B
m12jq92IedYuYRibAJqUHaEDjEJRszA3/bJdC2Mgup700RwDYjkuPk2/TF/mx/VIxyhMe1sYJRfJ
AWMr0EVj6DNdkZZ7g9//KEHeB//OdoegaT15p+/iPcaGCgmXRHLBGIweNwhCSNRgLLeyjjYre/KU
eha4FNwreHNejK1QFHPpxgKrUxoEjH7kqDJvwMjZ5749PI5U3kVOPDcotzk/9q3SxFpoKtTA996I
saRd42IuRYxWMs2JA+R4Yxc1FqVfBCXC1APCOqLXksAUs36mbEv91IdYM0a552jCojyacf0aGuqP
Oo10RzdU+79tMxuMTy1pjsG+obnzYjtmU7jlXHhSnflyO/i2TadvTrdkWT9dt5o8bTTBOEEHp8jk
guItttckqSLUrVjT6iQR3qL5y39DYJQxM7NunqUYL8HqV6U9pqLMH0/7titgtE9LM7mRNXxfW5dd
ot/25XHREcuNBFaYt1NboWSs8JRWI4lnCKWiPOTyt8j8en2f+E/md0VjmyvKsht6eYSvFp+UxaFd
7aG33I175V76RV5bR3GWz+pP6ZMwosjbwe3KGIvcIdDX9fTiTF7WypExwZFyE9xMX6Z79QEOT3qL
moo7cThMYL/YnK1qlko20B0d7M9m6CSgD4vs4Pquik6NkY6yNEkDOhGYEvTsy8Xog6p5dx1CdN2w
uYqyLFY0T2D/Wo+gP9pwKxSDRcgdWDBQojph0WEx5liPeiuX6N2mmaAybT81y+ykqBpvhUUMAiQ2
O5GmUSS/ucBvk6i/yQdadlaiwKf7AqFY/b9mAYvKbASml01W6FKHShqCA4uaH526G6fIU1LQ0yJm
SgQml5sgNEDvq6OjHmMOL4LAdVyu0YhgaedHj3Uw72tfeugRyBR7PdxbdAPF+IrEnLMwU9+i9vQh
2++ngBZjiJ5G3OzLdkmMlcqUNFKtBjjz4NhPb7PSj9OXdS+59rf4xXygRQrSF2FnGFfNNsujf984
dYk0ZI3SYSfzZKeEZ0Uk9Vyp2HyfMVGLNjbqQitMJBiJECwE6jnVT/n4rUdB33V1Fi2FqsVmKX08
J3pDT8ow6yOmbu8iTdSUyDf1m+UwVqmoC7mrBixH2yETjtyDHEgO7TXrHRV8/3sFjBnVTeyLxIO/
jSiSIUigqhfTElJdXjIMSwNulLnzOnpJvKu1s43B8quoH5pr3e2/sdhHn2HMFurFgNUk6662wJCR
IFGcdoJXM/+43mGYQIoUInDU0pY91WxP4xTuzU70suTr7jsEo7vqkunaRHN8fUC55SipCW0gFx0O
P+aw2TFGd5uylPpRBk7nNy/1feavN8ZBe1J3EtCkg/lF5OaK9o7RWqwLfcB07+rweQDThfBRyY1G
blbEqG0btlZUdlgRrZQqjuFBc2TUo6LbzhF12r2Fly5CeBssRm/D1mwLYkFve689ZWABpJXgZgEy
c7d4lD5jZGmzs/0fq7u+VD/Hxwrjvp3hkPtZ5opE//+4WN4lhtHv1e6sVaMnOUGzFUru8dQfG4BJ
nojaQ6RmzCNwSjDlM6R5naX/HqeTEyaPFRHZRD6IqSmGrYIXmR0IPAxjKIOgCDl9MvcPtdoQ1EGt
tjp5bW53IkJZrkO1demZNYHM0RpahRbT+zNibzm6YclhduloVutWNJqOq3ZbNMajUiTwjSt0ccou
HZ38i+xUruVJzwSyQrzUT55iUfyNp3iYxw1KHzqV22Dfl9E6TjKJ4MRFL4DUwWqzOtT4rzrKala/
PoqDBdw7Z4vJWLFyLK1xkTC9V71rXuwnU3ZaZG/jIHHDLCCB+UbkQ4dtLLt/f6FiaLWqg7DLMi9o
rs0hSsu1oDFo6W4o7xJDsJs84dx8/y0uvbmw8WzW2qbCA9BWTqY9gH8YPZTRz+uL4N2cWxDmmun7
Fk1FGUDUmRSr06U2ec6HxjT8yJ7mw2qS4qZCYETQRccTFKjb34rHaELTFurQl5BNsh6l/hSp++vL
4qraFoAR/q6NS7MuYDWjF+lJRYGn5Bev5gMonbxEWC3DWw0EgBKZYpYWMdjVjEXbY+yf7oZ9flaL
7mZpRMN4FO5BbTCYBS1lps0omUVHBGJxxC8xRmN25NvYTb6tINhIPWtyCgSSpspRUXgIloR97eZn
3Rt3Enwuwfby3lAY66WAsQvpbo0tBFcxrrHoUii6rWBIvHXUkFcq95EvudFp9mG0A/yIvSgfy9WI
DSo9h41G6EtvSRMG+LjdBHXoMODXuFFUQc8yV3S2a6O/YoMixXZOerCVucqZltAMKLSyfoLxafbB
vfogqg4S7SRzvfc0CDdSNJVku3Aguykug4XIt6EWBX9yarKFHTTf+pKYlUHFzSSOoXU9QiEpCgjO
nYvXITjBR9fcNWiuiJ7+xBcD/cLfmMz6imyRciOEgQEwOLPXOUhW6dv1hXH0DxTwKJAnsmziH8bB
JOm6pEqraAifvrbGYZiE06U5p/QBgZE8cBO3ekURukIOjCRyTP1rG57mXHZq6Twuj9b0ORq8ohrd
1L5J9HPb3FdW682m5F1fK6/m5sNPYQ5xKic1GjT8lPB5rJzFT3Sa10UbreaEnkbv94CcFKc/awpC
a1XswGT8g1kSHHukI7ZqG/iXyPZb88ZGSwrdKkKVyAgO4ZcU90t2a0mq08/+9AfEYeBfAa8jhBZ6
yTppmLIt47aA1q/t4hrZ4M7yndFNziy6lHia/wGJseP11E9xQ2PVvUf7zRK/7p3emSlz2D4/y4IX
Hm8Ht+tiLPo4S/BdbKwL122+KyQZScqhaX2z7Md9CNoEr4w6ERXMpaoosvxWdoACQfxfFnSoCmSq
EqhKMz70VXGQSLO7LqH0Ex8fLB8g3rIgG8lYS00nQ5rSLBVt57QO9KGXCzv+Of3XH3EY16UpUhvc
v1gKhoC8khf91Ln5k/RIqXRIIIM74UW5aT5fXxt/+zA0BtYGNs1iMHNlGaJmkFQ3Q1lDQuyTupCH
6xBUyD5uHx3NpWooBdIx+50tDQSbzdqWNFCogqND7WonbjxivZhD4csLuF1CEVsPz4P+gMiY6LRC
EUWcQ+yHI9Ed7aj/IH6OcEC9p7s5HofKCX8sh/jhD954H4CphmwkpdSbdGrpc6GQD3J3qyq7ORHk
fzkuwwcIRqXhUEkYBAslS6fPtgRLVTtr+nL9xC4F/uOJMTqFLFS89AswlnUJ+vQuSs4WnuZV4gzF
sy5/iYTsOLzrCG3FFljEFTy1WPdrDqdJ6hIg6miMQyjgMPiUXEPy5wclh7lqd5jeIJqTxV/mOyhz
B1ZtYo8r9b6i6j7H9Bi59Ob0DpGpSPLyIfLL/E/ODuTBio4Hlo5b5qN49MtKpDEF4DB9bdA9ZBzT
XBFERd/uqQt124Awz8e564zQMuB/rUvhaR2qsgdnLA95+lyWr3ViYNbPbRvVjrngdaREGHydOZ2U
OeVoun3+oqaDaxhf5FRxJ712FtGUXl7IRacMyv/bBMa3yarVHkoLv28IfTqRodqpt2vtqsccIzJF
3WJcudqAMUfczDkteQRYq/42ymOJRt8pGTxQTbnXVYYXnPiwLMaLaUk7mnoC1YePhBrazsWs78+j
86M6qH7qiLucuXZgszLGxvXNpGU2vWwr+4moT2vxexIlUrkQCgGPNkq66cjmj+Jay1bVlQNBAUgd
Ouo0u/V6zBpR2QLXa9igMAtRLCI39Qq/S9VSZ0l/1d09qusk20dHo0A3OFDg01YRU8e4Xlqa+nFB
8hqukRIvtA4DjYILZCFfwUhU+QBcq2/XJYKze4YGxhvbVJG3uhi2I3VxHWP+goaY7SEkQWWjlljw
suNe3qaJHgx6JWAayMf19HHVyz0mpLoLgvbrQRMlc/geyQaAORsjJ1O72PAOxmBxF79zewkZ0wRv
K/uIcuwSnaWi4PqlxsIJ2kAyZ9TFOTEHA5BmOji1dVTrnTI/ZbXsXT8e7t5t/EbGDNlLmOiIycI1
lu7kDLb48/Xvc3zvD97cm8HY+ALtjMru2k7w6t7RnGV4MF3QOyCSQdm3Ra3ll8L2EYyRhJjkmjG2
WI2cPQ7hYxpBHkQUfdyT2ewYIwwNUesK9YGoPogxgnRSMJMxxpzVr4Mwii06G0YGwBE2KZkFpDK+
n6abcP75H8+GcaIWlOmhGQwAXVo/W4OXrQj29E10zsOuClpEX73ue/MyPXRZ9nQd+9Ibpif17nAz
13Ojm/Ys1VS+EZI08mUXWRJmpTzp6GTs9lnRCORc5gOatiXrAL6YkGf1/Ug6G0ZictE0ecrviBtj
Ygp6WShTrxF0qNfCeMYRnPSifmm+VP4NzRYmyFMXG+sE6Ka1QRHxiWhaECkCO8uJH9AdfUdhvCpj
yOsmN4HS+Qge7PMU+aPsl7ynVMSru6DBL3RSpwjQdxskgfGY/xJlJvia8f4LmDMtw7wYBvoLYjku
HMtMUO+RPGRaMTqVLqq0vzhQWv5FDBmBWUXXLJO9xSqpNnvEb2CMA/m1P4Ep85YeJ+Ve7tB+7oTO
FDvpsXaV7+JSoAv3jUVnVCdGJW1fFkDXduUnmmMdEU8YXyhjhjA7x4oui8W8Q4aiieIiAdZwXBAX
fqRR4cqxCh9zsv0QaZj4Ja9ulGD41KIj6LqeXthvBpytbVSkTkItNMBRJfE728+gy6EcHb1bHiPh
JGvW4v0FpmH6I4ZYmjLralVGXUj5YmGlxb5Wjkp5EKyGwBXYvgr+AsAkQzTeQGxM5robMNC8D3W9
c0sjln9VYQUCWUupHb1/XcvudsZIOVnpFl/OUk+XyCDC5y4QgUxE101DtdhEmpwUrWLZwI9P0+Io
rnzq0GM2HtcjeUW60AP1yE6wZKp1F0veQDJaGaLgygwJICd3fPPIK1TzJC4JGpgBUVabXknXwJj9
TeauUk0qqpgd7w2VfA/v+SVuEWRLrRs8QQXSyVrWt+PcrI1u98a5aMY4iydqA8r4MSedo8mNm2aC
5ypr1lgQxqnAM8022xkgGaJ2afEJjwGnnGDcEhGPIt+qWEhYY/opbRhjfAtpLuPM0CH/OuhLopsS
IzY0Z/SlnbIX5nS5e7fBYrwLaY7QdSdhWfUPBWXn0U3zMH9Hx99+XTAoUnHar9JB1FjK3coNJmM1
q8Q25xrTiFxrkfexth57bdzrmLmp1t3LdbnnatoGijGaJKtGDdclTq38XBiP8yRQZcFS2EtdaXsj
tUd6VN2rNX3SaedVdCjDx/+0jIvyQksei1h9E77Vz8az3LbBdQS6ERcq+75RLP9BN9dqPBpYCC2X
7HbjPjtQPhWhHRLIG8t4MIyxIqHWD/f1K+ZprO6w6wxX8jXPcOIE/glGaSDWciN6ElxUGL6p72Z9
jI0YMHxPk0IDB/XUe9UtOsx1Srj4vLqOUaEqf9nnOwMD2gR2V7RcxmrklVHNuONwbyrHdX1slTOi
/9dPTgRBRXRj/XB5gccqtmH9iqBOkDhJjmosUKOLgA67fYyZ6ORqMMccxza5TY7SjzywH6Pd8nMJ
QqSh2ufuRtROIdBcnTESUznjRUqrhTPjSxveF51oyDTXn9pIBGMawCJrLFUMAFVW0fq7m+H766un
GDE4q74svSAfJDgmg/okm2NK+1BZjBo7mEp3pn6upLMt/ZGV0GVVIciT4md/hFikwcz6NITflO3V
5mnRBREW/hLev8/oUGvqRqsW+H4oH7v8u60HREQpLoKgf9/sEkir49RKAFGEn5MIXTrhN0mUNOBL
1vsyGIWJpHAAuQwUpl2eLPlERMX7/8f9/Q7AKMvUZe2gywDQdvm94cr78vsKDicauI+EtG70QXdh
uG2EJDXkaTUkUD/u2GAO/WSuRv9Gh6UHzS5EocoegxdO7a4Tpfv5duAdjb3v6tIgXVwAjRyTfYKy
kOG5cpPoSEvQUXV2NOedYnvXDRzdLnaFsgpyFUyRs1GRxYj1HI1DbBG1d20JNDUqKqmlh2K4GZev
9Si4zi9aTKmd22IxIj4ncriUGrDixPmL7wK1mPW+85oE886LwPbWL9dXx5N4RVYUQ4WdpnSoH8+v
xBz6PE2BOJPAVgqnb+61SFThQEWa3ULEeBHpJaaJSbsMyFq2ST90dFnWs5H+MKyzrhzHRjgplKda
WAke46YsK3jBfVxMt86gwwEDllueaL9AeL+W2LvoXvHKh3KXpK59EnoUPDuuYoQ7ULGFqCP4iDmF
6jpHWY3CgbdBe+t+BcUY6L7ATtJ4WoTZdLIfH+X7pndEjiz3WbzFZi4pNCD1tZoDuw0sjLNZ9+ot
JRijs1H/AakZ79m6RWNOsbUzs05KoJEjqnOd5FhDz1W4LqIQDlcNwF2jmxrsiqVajBm2q3Img4Zi
jM63jtZOxvjC0BsdJMb+KpfIRE0tPAHdAjI2WTILEtYxBexOpP/aWd+0/lAqT9d1jWuZISeGolsY
iXrROtNLS2dJ5kRlBRXOv6JjfmPv0j0tqKu+C7Doi5rVuS0W/fvmKivbzpRGHViU5Hb+RDmGTR9s
qjeJF94KDbMIjTGSDUl7u1zmAUSQazDcgjXQX94qgTMvCkSUuhepEGomEbdA4A1BFF1lm9ZzYxhU
Ig1AM/bSjy5HDKP06MTypHKG10VDlxXx/sHrgb/Kd1xmT/uqNKVJBy6l9COGWxIHHSHu7EeucZMP
nvJ4/RB59gx3qoHwM5RAZwM13YqepFrtB9ecPrdI/Xefrn+fJ/bb7zPrkcplrCUT31/VaJ9ieMtq
VX42gYMur3fXobg6vcViJCSrJbsYUmDR7h3VSwM5BembfIxccKLeaY/2v6RPoDKiyTK61HSUzioX
QTY0Q8fq0A7uCBnJT5Z9Dv/kdbWFYG7rdoxiBQPqsX26XxrHELxU478s035bhQpjoaMcFlXvzI22
ZDGaQWaUAbTr7GRRsJZgIs5erp8NzwfQdMW0ZMWEJ8COCGrCEawqs9m7mXwcJr/XbxrRZAaupNF6
PqwFifC3AuSNNSqSyazyOoLlk76GeNvjNlSz/RAH11fCtbDaBoe5EdN4JqlZAKc8WSCijY7hvjtF
LqyQeBgtlVjWwm6x2Psw6RuMiAUWaiU9GrUoXHD+40m/vBGSGf71tXGNgWHoCgLToN5j+y4NQ10H
Owp7tyB7y3i2O8Hzir93loraAniCqDRnZC3sp0glZk5vXToyGAQQpZugIZfyP+S9d3013IgI7va/
0RjbYyTILOcG0MKzdlTBdaku3rjXUOVyT0npVRCLNSHaCZ1JVHnAN0V4rICFT7fgtDHuRdHYmRWb
BfQWhd6LY6suspsAl15qeTf7yklMtcmV/w0k/ftG/sPYUAm4CQZU+ATJ9N2sWk9T/Kb/fX1XuZq8
gWGc0WKGzzEZgNHUoFBBuRDeJqXsXgfhCiLaK0AsBW2+SF/Uk1Fa6gA/sK/uMNLDSRPBKrjPPJTi
/o3AGNYsHJpGIkCYjsau+yY5ePPfG558tF7fZjKIZyZSabvQ5Q0iIxKGYecTprwPrupEtwsmUMwj
pRd0bUh/1QhbSoUrZOQhzXtilzLwst8Lut30QN+HXjc5K/iSVnB0xKgD2//7Y9OJhugMzc8qhDFX
04zCT2OFwmECbREksk58tWhEdMs84digsH1F8JBkbckggUp4a8oPlSjgQDeGPSgdFf8Ghp/AELIX
YqHURpeC3dJN1n1uHCSUxenTvh0E964IhrFO0aIPdd0DJg7PcT97OrK61XgjmaLWG150Ybsexi3S
7anGyKxycAtN/9Va/b7PoyDVyG3TpPdTbnTOdSngGj80MyiaZmga/pex8oVU1HiGNP1bCQLxZSe+
s33NQVEz+JrFdE88i4RqZtwn4DpEyQMjdUWfrwu0GdGT7lXOPpklnZfZCxbFe4MjugCWWORJTYWw
m9i1dVNZAMkwx2FenBFDR0f9nBDVy7qntf0jId/gMfapbKowV9IWQRPpLINcfz4IDolnjrYLYsyR
iqEnjVECYCr8PnFGTKi0wDyqFzsMNr3NAuGLm6u2mxUx9ggFhcmq19jBWXYoCSLKRL5iiGt0qjAd
w6f1KKKcPg8RhXiWoeJ9g0pp5sySNmraYcwgGJg21sgvINcWbCJP9ExUS8qWLZs6qHc/3rmrsfZJ
2Fs95sQuruJKjrWjfMz5jUmOqDH0c3+4qYXJdd7RmXDXUQ6CTlVUz31EldtoBuGQjYAoaJhQB4PW
KydBApUEpa98179cXyTPfJio0VZARQN+gjdt3/gVUxuH7VLBdR9stPlq+XGVQx8xqcQth/YmmeVO
cPlzN3UDyIh+ODbSlKLoxbXjNHEkuFdejzV7UbWKWJm5UIhIoo8T4RJQXH/cSUkz81XPEewttR+q
ajprf0qU5+v7J8Kgp7nZv7LTZ5mgHMPtUe9VPobhcbEER8S7ShA4/nsZjKCDnbA0NLqMVPNHhAWj
1o/Ja6KIhutdNHHSt+IWiDkaYsVkWSjQnGc3Md6UrhoZL2jFuZfX4ufYZjd6Nd4WOgavLOp3Zc3v
OnP6aYc92tJ187Ze7c9TjuLv1dwXUv9sZFkwpOW3RR3uyQp28Vpa93JRNc5cTLdasbjxHIkIvXhW
wQQxl6yh3dW0dEZn+3Jd1D7UendMvEb5nCj/drTeX5v0NwCbByNJiMFTJgBkeK7ogmqy1+sSxQ3K
oo/GMnC/4j82XzBOqyylWQz32DNah1oczaNd8bRTbtqLzCjXkwR5qKnCAGgqooofJVhLCKnlCQpZ
/6hPM5p1i6/2Y7tHY42n/i4pPfPP6wvkqcwG0GQyidk0rSUKR/AONe8HdCCq1eqYkmg6HE9rtiiM
8lu03gzZhN7VUBkaLmgTIJPTmI9qs3h/sB5NRphNlRGXZQNFvTbphb3gmmgViN34O21xTq2osp67
ng0Kq5xjiNmuGpTTqMfuMzi+LcUlRdG+lFZYWY7ZGbagjZqnShaygIgcqSbsIxsKUeVaV0KsK6tR
96yDpykWle+IIBjZq6x0jKwFd13WBVl6r+qCoieuqL0vwWJEzSiifq1qfJ8svXyfxnUSkFCPZsfQ
u6EQyAFPk/CYhSeChlODoJD/oyZV5YDW2IEgLHCn7IaXzskxssV254fZHU6ge9mJ6Iw5MkEjIJjj
iDglXCBGxmdDnQtt7AY3Nx5J0vh5sdPWk7WIYi08HMwdoE0JSM7DNfm4sCYrMW2wUfFmSm13iUq3
qrNztupeXsh/InQbMWegliHN86mgPpf6aax/WMIuCM5aFFQs/q2t9O+bC9ucNAONihCJocY95xrH
NvZKtBDu0C920+6T9mCWN7RyLBHyW3KlcQPNeHZ5uSI0R6HJ9Bzav4n9bIY/r9sirkJpiHug8hQD
PdiA/ySBRytpEeOT2hRc7dq+jkYBY+IFTyi9Aa0NBuPypEsRLqkGDDJ3xs+0oGSdS7fKqoMiTUly
a5JM4JyKjf4L3K/yIU/L5hDGRXZUh8J8kOwBXMR6Ud0OkbGctcxCF3hOqrl2x6JJnpcowig9pJy/
9408as5/2yBGR3MNXcV5hx+fdM+99HkQOWvcM363OKz3blpZ2MUmznhucd2gJKyLH43x1/VF8CyN
YqHwF7NHZTTYsAq51GUkrfCxXNC0vlAPQfmS1/66ix91hKrDx5C44x94oVtIRm8SbUXlTArIZV0d
Sf4RZV/n/ocZiWiE+Rv4vjRGSdS176V1pDjGa4sZ1elzYggkmKskm91jLrZcWzXJSACR6o9adUpl
USCcChEbY9ruFXOtjfGs6aYMgOhlwUTIv8aNyA8GJhRDMz1ROpP3hgPZAdKKBCk+jGL8aNLkAfPQ
yQLno8g+x/J3lC5jxsHZRiYmBzHIddHjHQ+kDpFbmADa4fsRK66QWZgTAuWPzgP6vk2v+pMaqi0E
czzL2raRLK1Q0fG5mg66cheqz9dXQQ+APaAtBHNA5jSBzL7AKmgeNkd98j/jheRulozEiolCBAXV
MR83a7DKqVAG+GzZqKBaazz0FnKW3Z8EZnE9/w+GdaijIdbybAaMbh6i4W4VUa0KlmEybkbXQ1ul
BN/vUtkvmmaXYIJGmfy4fiZco2YroEmxDQSYL7Iqk2wsmHKE4hu78UxQh6ie2TvhPQi9vbULQNFC
pxW6/xGUMWtk1YqsUgHa/8gPxNdBtVq50S58Wt32VnHEIyi4tQfbZTIatHYYClcRICq7WnHsV4wy
xSTlcq8haWUE4wvxyF7kKPIs3haTUakERPYpJmBha4uzJO+kUpArF32fEfQ1VuvcCvF9o/yV5uda
e7h+TFwJfBcNNimQW0omrfRVn/fHKEM44q6X9tchROfylt3cOIYz6BFW9PrhXL5OujNYbveIHObZ
8hJzXzfgpINLiGlvQh5o3mVh0+EdcLB1/aKZZm6zgoBoBRb16xwMKCPHAAUUK6Hj31ddGEFx9Qvv
vtgiMg5c3kuTVjTwgcoT+a0Hhd+4RgqedxDnJ051+GuirnEbPYmixFzXcYvM3FRZhZZGKQVyeshu
UWGHFjD9Rj7ZN8PX0kb7We/ou/GbPjvlMZ339v2/HYlBXdctPpXjzRkXGIbaxBnwh0RxFON2Mhcn
Np4EkiQ6USrNGxRFk5ZqLYFiPxmLM59yr3LRMnlOGzT0yX4WrKngVuYmZWwVMmSi50a7yM2pujRU
mopoByUsAD8KHp7a/RBIO9rKZ3ui2hgRHquQqU6ape+BR4vDaJA69jCx19Uce1cF6FcW2JcLEpj/
R9p1LEeOI9EvYgQJ+itdGalkW2pzYbQb0Hv/9fug3p2qgjjEds9JB0XwVQKJRCLNy18b97d8/OFs
6whNKixqnCFEhdFiXl074SFb0L7ee6yEfyxgq9GVnzvLwx9tp0mQ9LLw+uVd+ljLon5I8CRlLanG
a+oPe/PFcJqvzNfub5Qf23irthSXIJLJpoWMFGdL86apw1GHN6eEX2OC3Zxsdxth9fyfEfgi6CXN
G2UmQJAjPBZIMJiBWt+nBWa2yKVIM5kxeedqGYoK1xQVIeBpuD4MMyaThnRE6S5jrTJg2yJPfVLf
ismxdodtyVbX7gKMO9/gWxrnkIFN6S3p94YpIIZcvYcuvs+dbDmKMVaOfb8dnuqmQPrioRgFd92K
DCC1QFMXwYhMJGS4/ac07fW0awa3rn/M6g/7t3nEcJZYzAgtAninqu+eC0h1JigGUwa057ExsdiR
e/vXyfWKnfDkrhjDKzRuS3SQMaYYKQdx5uwG1teZss4Pm+51zMvHFnVdTlNEbkkDdcAojPGo6X2w
hLYgELiyqJoNLiLULYCmzdI5p0vVyAQu3Xhw56jxqnJx2zD1t3VvzYG4kpRTjsoCBWbI1vV/LarT
TRWB9a72pMfQwZT6F5Bj/W5XPr+ZnP+qd1Y+LRhg4ZrhUSu/NuWNMn4QCLZyhFVMMwOdHuJTqCTl
jnAx20mTlDkTbPRZbW6315H+bCCTmDJkrYqMjRlk/GLYMYsfyRIbGCwSTaAqbH0Fvgn1F+po3q+x
B4ipbMu2oheocQa1jgxAUKZxhy2R+kRTSiyfnIVOOSPdIorbr9WpMd8ONaQWiwnwtehLQlCLnkwD
YjXhznCXm9ipPigOq0jvHI36rK1GTTxRD/PbFcwZ3itcTjN6A9MPwgi4Q9CBctg6sDeuthcPWVhz
Bq6QuMOlh0uE3i0gJYep8fSAFTJCtOc5wARxFBuIWibYpmxJxr9mMjls0xB4MvjNMfIOFH7jbbcT
Mhasma7LneOUo5VVWqts5+TH9Gv08DbZDBWateq2B+aYi1JxK7fL5Try4xDL3GgNdC4MmCIx344L
Rgb2kW9QVXCJrSUYr3C493y00FTrhrf1UwIVdZrGocqdMVBcNGPcgFVr+4yt6wfKrZDRRJYCp+3a
BagGm81FqEZEWxQ0SaOo9rvyWN8qeN2AJOxGFA5blQ+cUMgh6mBJQX3/NR5ZRiVcFkwcSw5j7bLS
UMMLFUf+ZDmlV+0UEZfOWuQC8R0DQT1Ge/CO8M60cmXo0350KSZZg8+ieaZ+m3jhbYOmd0R/vKx0
62+CVWXnlzsFV6DcxZqgLCBJMoAmt+VfXxifBkqxvG7ff+786TXZ/z/z3ldOxBUmd8XVaWOMNRM0
gS1THMXJd98n1Di6fzKyDlcbiuPx6kdkS0epGbeNfTcnVmpqUJuoxyAVu+z9Po1FVT4rN8AVCreM
Fc0MjBICikKbV1WLPiRz5m1v1cq51pCfU6AZmgkaMe68deh2lUhmjq5qn/roQGjhzOPrNsbatQkm
AEVG/BWVLiY/xx104rlS1zN4gVhzFa4Zycdsuh0jhRY941eXDJ6UrqMMQn3nD2RqOsfVCKhWdmX7
SZVEOYA11VYuALg9oaikHcYKAGH5GveDQ9Wb3jpkQy6wTKsbc4HDqfNYxWRsZ+DEyjGRn5Uqdew/
6I1ATP68WNw1HGtDk2kEGBSUjKiE6YbckX6XqpQdFSLraL9AnRBrw7y2eFFP7KrTGvhnw1fDahwb
NSOTaML12mpdgPBh5oI2atIYAInUhz79RiJ/NmLBjqypFlJacMgsMOFh/PC1IDSi4ENV2hEBGtC8
0MYZasFzXoDARy7mNB6VoQOCRgonjJ5UYe3lKgIhKKlhZdLvYjFxRMu+pBOYBny0Ht6qN4PsoFYo
/PDr1SvrGJ+Y/37aXCMEZYqIGuigXOFcsJEYPZ2NEXtTnHoMPTEFj9I1b/IKgPO5SNstdWQDgFUl
YnbtI/rzAiuQ96Jkxkpw4gqI04BIj5M8pgAqi7sJ7Ybd4GWS7ljFIaqy3bbRXNsp1k/EHlE2slmc
YbYXLR2NiOBtKj1Y6B3RBGGr1e+DCRc9KowLis/Gp4oVNmjwwa4o/b5uEQecpGBbhDVnh5Vh/4r9
IbzJ2TBQrfexHc54XsSOsVsGx7xJAstrMMHSWZBxFA5MWjPOmgZ+bsbuY6AF5vqIIj/bYez8gtYG
0jpq7k5l44T2PRXFWla9KlTxwXSiksEEzec1EEioB8XqrMHVDC++AxuiM+3rBKXmBd5ODutRtj0q
8KrWbNwF5jsbF85UT3pgVtpTKyE1U31QWxG97OoKGgYxGOEBrk9OMOR/NJolUAsJDVJahKBtl/qG
PTtZJkrXsmPJO4koIvwfFM97FlpJHJYRoArT8jHmQAMFf/VNBx/ykn9OSv9PlPECjjtQUjilyEUC
Dn3XO81N/cgzPPNEAjbhphRkbFb3ylIRPMILHpFvbhkrJVOGpTUGNy1vmvEHzYOevGwLtHaAUWH1
Pwi+fkyezXhKCCAsNRudpFRv7agSdIoIxOCNELpqaGXlwKjCDgMR0MwKduNecOutmwl0UbDol8qq
y68PU77gakUdOE7tcwr2oPjIiOjtxmHJHnFr46qGX6Cx/19mQKpqLnUJaJqeeZZ102V46oGi2tYE
cq1tkK0j6YGzBNeH72lMjQwPQIK4niZL6DzubTjZslEK7okVcfBw1U2omYqpEW8P3AtxtEk3k9Ko
B0wHzgrjZFS6sqdkQc0qqnzqCS03yE4KtHsV00I9IWrllfdZh6rUYjMvUXNHh5dwelQ0jM8pHMX+
ua3ha1YW1x9yG/BX0FbLh6dCFEYabaSjRTxC40aIfBgGI0YBVNF2oq/2DifXUz5vg66oPDAtRPnY
kAKFj8bmIBKtBh2Yiax4ah4oVelm08s2yD9IdkbhXBYMk6y0VAVK45Fj6dvPGIbn56cU9D9OeI9S
HCFB+Tv2UraSl4JxJkkF+6I1REbvWphuRHcoPifH5FAc9CAFxeV3dRcG6SF5Ip65HIzvsocJkIEq
CGmuKQ7SLLihTRmV8CrnCkpGlaTaEg0YzSgFjXmvTF/iGsGIJNhe39VNvMDhlrcgpKxjEzh9azpS
5VnmV1MShO1XZUFsiGDQBMIAfEVtVVbT0BYh+jjxNBt0yTWtu0b9qiiim2tVmAsgZmcuTninpqQp
K4lpZOMPxo9KnndRLjjSaxkCOIJncdivuEDR2iyj9gBx4DINwVu2X0P1BwsEj7ajNmAsrINUGFdc
MZJXsGyVL2CVuS+nMAFso2HkjtY6tBM829ZCfFcQnNIpcQ1mfrTdusP3PPfeorJedUOoL39a/G4H
2iGB4WfaxTk2V4Cc9slRVbXyAkCj/lYWGC/ZuSFi9xhY62BQx5jXglO1uoYmvDWQyoCcjE8Ch2VO
kpix9Ch5tSdp64WdqDN1VaQLCE4kpYn7hMwltqk7yfadUTyB40DKgxGvoGkQ7Niqwl+AcZYqXDRj
ai2AxQV1dCtQlaOqCizEulbAOUOxMPr03r2vwDzSZYOGRWO5XxUkPAizsXIuFmhuduPNIKqDWN2l
C0ByrelqGFZTyPq+ZfmktA/yLHjQCSVSrwGqolbLcARA64N/28s8ZY/BtDvNqQ/go34WTbJbk0eG
xYDCwWXDS/UaDlXQZtMvyAWPMooetKCrf24b8bceOP4cXSC8Vexc2AYLZSNmJwOh9fPFJb6ynwIE
zQvwq7CSFZ3RGXjdS+ulOWgpWAmUftj+CatrevkTuEdDNhpVOcvwrvRnefSKh8zDbeXJhxm+zw/4
p0IST8Gqvt3iFzIP1hRWugmZU+RnSX0oZEGGZe1wXUrEaUnSjgNJFbZtyuTW/b1aLZi/InBKhevG
xLwUI0bo2tCAEr82t5KTg77L9rujca+gVQzvZBHthUgq9v8LPFBoU2IQ7BPpVIQWTqBrdKpov60N
63tjs/lSbHgp746Cb6pTxhFCTeVnu/uqU8H31wJZOorAGAHKm1HijlQUDbASXcIUfrhlgzc7DH9F
lkacPlxzXi6Q+HQeGtDwZonQ9xi/LkHzIB9/0RalrnKnf0nupGP3iHZ5wb24ukln8XgqHnmJBwQf
ASrFL/F4qjGlK22et/doXfPAmoVVRGsYqlSuNUGREBnSclYQoDtMrMgtngkermDoRxQD5Vh7US52
VawzIt91mczhTHodiIN0isunIt0r8Q+BVDJ+9TtTeIHB2SHJyogyali64lbBSNZ8F+51DEaJvVYQ
rBWtn8FdU5keUyPKIA3Z6Z80nx47R9mlhxHdASyoJaKZWn0JgdpAl0EBhluEfyU3hZ3EWYWSCm1n
Z0H/mHiSX93UpZN8rb4WfuQroytKZq8eZCREUXaDOqZ3SaIlJVmYE7y+8u6pVZ8yInAuVjUCDU6g
u7TQLWtya0hLTSMhxffJbC5oUjW6+VYfxvyml9VsEdxR74VB/QYykCC4wh8M/LhW+DArSCqPdeRV
GKlppLdW8vv+5TUC76MnejGMKHP07PqxymJHKb5uq/f79boG4D300jK72KwiDyNI5Q5syxhpFYqK
mUUgnAs7xFlk2DpAFuk4hl/SxLFE8zbZJ65P6bUcnO2x7VEzhw4LFTYBLEE/vEbhjg69l1gPaiQi
Bnlvw6/Q+FLJCLN4UHwOgTAm4+GpnVN3pKZHp0x0LTF13RCLZx4tWiXMShtArc9aEZMgROfo8sjK
nqqdJSJxYZu9hcYdnojA9a8zLOI4tz4IzU+Tbb40M90p6IZsYt3f1j3B8eELMszYJnXe49NJ/qUD
xfwSCWy3aJvYD7hwTcYWxbthhtWbMurOSu9ktPTorkp//jtBmP5f4LTIfBt1CUGUcl9JnyqiO9sA
K3Haa4Xj7ICp0VlpmB7o96w2Z9lTEDpZaBzDZHBh45jguPJxuBbMqXkC3lIvBuNs/NDqvi4ihRNB
cBaBkCJeGnaACgzU6Skyrr4tff+Xi8bbhLoCraYBkH4uvEb9Futx6bXqeCyT7r4f+t1c1/ux1Bwj
xr0eZp5Z6MH2bxCoOO+gaMo0kEXFT5hifyiOk/26/f2V2NGVYvB3+KzSLqQWAKrvnWftFlBgLk4U
GJ4VgfGueysjjEVkLSueyjUqZyhsKZLSaobCR4fZfSP1q53hxma5AxT6V9ofkIxdA3JPp5JonZ5K
ZeRZyz4qDmEjejUJDK3BmYq4zPRm6LCOvzoXMq/7aLqG85ai8kTeuMAu8dNyScwqJgaAgRjTtB4L
Iz8Q5WmMUoFUIhz2/wu71CUIW8UMh8wJOjMx5kC6UfP7LBLNdhEBcV5EXsxG0ya4OFLS+4o8Hm2q
PiWpdCONkr+t8YI7yuAsB7WoTlvmsEiKR3QwWFmVp7RBFcZHzYgFYKLjy1mQWYnqKGKOS0RwcbTN
jTb+fo/clWbzqeWlazQVc/wiD+wDvqk/Z4OoFlywYnyfZpoktp6OQECQ2aHo0zRDZW/Mpqdnwx0t
hHwXgqPEu+ApHWSwTrBr/dZ67A4KGAg7p2V8X2+F4e62PghuEj4XMNGqLbMG0tWFn0ifFJB4tL/9
eL7eIs421HYGCt0GAsVt0MbfixaMWILe85U6vWsMJubFUa0kOYuiCRj6/ezD0fOsBxN008STP4rq
pNddZVAcIoW4UogU9XEsxRMO65y2NymRjgM4Y6hBb0xpuQOv2inVfjuXzYT7G5EvrkrGfmpsHcKV
yoeZulX3NdYEnvK6GpwhuFd6t9DKSCWmdCV1s/mbZd0XollZIgzu1mvlsZtVpthVekvHU1f87KQf
f6LNZzG4e04dO7xkmCdZqOmhxWDmblh8JGoEkch1u3aG4TS6kUPF7FXAyIhCotWzEyToRCvFa3MR
5wP4ZvBoKJoXCsYBYoYf204U/vkHt/gsB3fBwf7nUVy2KCc5mfd0r+4ZVXIzOypGsP5JIf61GnO3
XDSPaVhlQCNm5YTdvab+aEbBURHtDHe9mRFYQYsKGJZ8zE03rz9sK9jq9xHpZITZqNrkE1ZjrliZ
XU84J7DOwyFSBOdQ9H3u97fIhCd6g+83M/zA+2QRaO6qZl38fu5GtjuMkY+bEZprPevdI1iHHGoJ
jLFABr68x64KEyR1wGj05IZKg2dUk+CArMSboUtnOfjyHtoNw6DbA+TAxBk2x5RVZRtBtRPmUVav
4wskzmqNYB1pUI8CH+aWNSG0O8tj5Qaqm3uSmLxchMYZsEbFKJ2aAm10J491ES4fGQ0sexaM30Qt
HQJlsNhGXlyaYE2KaVj3aB1tFUcGbZzxUnSv2wdm/a1zsX6cLdOVvigagp0KX8pXCiIIWjvZTXxb
OO2hvJc86cM2oEj7OJvWUHm2yworaJAbDQMAlGD7+0KBODNGFkzMUQoAsJiSfMK4IzSF66fJjfbJ
UUtc0S4JATmboGm0KuJfgMaRfE2PCJTc9V780D2lXuFOn7cFZJ97F8W62DDORMid2WdDChNUN9+0
2QSdl+JIzTfDyJxU/UkTAa2PQAn5fI46oCk7RHmPl4Kwig33mqsPBbgLt4Vaf+ifpeIzOHUCZvSe
LSKKREDdK33X3OGh/wknEdlYAyE6eNfZ6Q8GsFzZKZuzHtZk9HLJrAfKUu8Xj41DGW7UE86z17wI
mxMFus93q+hjkmmUraV5P/oKsujZx+WuxqwjVo9oP4Qu/bi9rCJA9v8LCzJhUUOiQbzYvlvST0RY
rSzSDt56kF4tmgwAjFKoCFQwzo9O58QHxYVMXxDGda3c+X2ygOtd42xINmImrl4DVek/gaektwS3
8LrjpWOcAzrSWWMBJ1ZmhgUclRlXpKcEBoqVphC9nQtMSLVLfuof/mSXzmicOF0qV3ZbAq2YQcBN
P0nW678D4ExiR4w56wcA6JGfq7UjY0zsNsJKso1tyVkGzgguedakhsEcr9sOk4rRX4nebHirmjN6
ujv9LHaq4NnKfvR7O3hG5OxgaBU5HVoIZXTfOvUgJSA+uM1bL1F/v136SjY+HSIZI8ZqUSBJyuBJ
HchGsulPnvnn5eMTIQ0q5DDaGhDUfo5H21fnLyh08AWbtO69/L1k/LjYPDf0tFSAghZRxkoRQK3D
YA4MdLQskiPipRApBZ8BiQf09YKaGNb12GM4CiO+oQaUIoNSyN70E5QpgqO0fjmeJeQM3tDS0bKZ
prf2nVIfK0xzJE4ro8w8+WvKc5HWixaUsxPmsiApx7S+9X/RfOQ/Oye/xTTwQP8sTGgz53JD43XO
TvSTXGtaBOF0J65dPUA59ov8oMGzZpRJ3U9RUxL79Vt4nNlQZxm81SnwhmZnm58HepBMgWUSWVp+
YGyXafFYMsVH+aKfPaCv3ZNVB4Mpd5nftsL8/D84a2cF4axGNpEM1M/ASw5sFCb9QntPamCmFvft
eQJKAivYPnaCZeSTJIsuGcmiQknK5FCbt3K/G0ROr8AW8mmSKbLQRD/gQlStfRwHcXpMmme9SMQ5
x3840yaK8xXdfj+uFlx+RVO1iH3Yz9ZOAtkvBh6pDvnARgCxgcz2B9RJ/ckCniG5Q903kpLqEiBl
qXaQK3S01vTqQfBmZafnvbafUbiz3BczmRCggqPbpk6XHOPkr8j81E2WQBoRDvv/hU82dxVVlhg4
Q/8pMr7U+eBM/b2dPW0v2j9o+lke7vQWfdFqBQVOnjlL6eAZfqNQB3kzC10AdSA7kuqI/GmRbJwX
oM5RlWgWC+/kP/vuYTBVx86os7Q/BMKtG96zcNwxJl0uNxUBEArK4W6kvvWg4x3OrIbkaYKlFEjF
V4tOVq9gKCTAysn6qMSVj1Y5v4wTp2xF7QVMlTeUkB/e0BCzDc2OKWF+lFvkmUSerQiALeyF9iVj
a890AEDdZ44Z9yjBf9Xs50H6bESvbflZVr7N3Qn20ej/oiC8VEcRL4DoF/AhFEVfphDDgT0EUJ8G
bbrXJFG+bj3dALLZ/xopwn7DhZRRp+WjamPHCKYmstYe6jeYuopZPTciWoB1636G4swG6W1VUkMs
aAluVSycObhZ0sS7Gl04AidRtHKc5WhttW5pCaiqmW+jXjuMWb3bPlgiCM5omGRoy6UGBIaHxEjV
pcWnbYD1Cx+UvSBsUEFywUcGs7DvlTrDG1i577zukPql5WuH9NegZr38gzYQOO8XeJzCD2psFSl7
c4fZc5fs09rbFmh1/y++z6lzHfZSW7GI8IJoWVJ6qnKgY+hsg6xaoAsQTp8Na1rKjoUdUR8Q5hgu
aHwrBn8bY3XrLzA4RQatTCRPMhaqostjiHxZCrbBbQiRGJwC03HJm3bAWnXjc60eiPSRYmJbOopw
1u++C1k4NR4tMi/lCFnQhD44zFN+42a6r29ZXLjYiXLQQq3mLj6FtFqNo4+HQOSiki1IvNSlt+rj
5IOKxBfZHCEcd/3JWqlZ3QR9kI/pEyvajV16AMsmhMNcaYFjJFAMPgJI9JbEC1tMXS+ekiG/V4cu
2FYMEQSX3tS0FqkcE3dCaH9cEpQBVqW3jSA4pnygT+mpNHURVkxLD6n1V9IFtPu5DSHSOj68V9kN
FLwDhg5Ogl91bJWPqa0IhVUgQBcp3epb96zkNlvUi0suzZXOyCTA0WLXpq/JlDpxFXTmJ2v4Ug2D
4OyKtogzD609UStmocQhvKfF19IUZKWYyr7zfC6k4WxD2OVlX7ATpO1YFiLd9SBuI0IehxVO1av7
gKdyhx9nWLMFOUb3hNTXkaCBBPQRbv+98UeP4Pz8GJ1McOuJFo8zD1loTEqcw/BliuHr03IsNFHh
kMgm8HxjSU2XpB7fBPtFTkv9+NSCDDfz0W4rCL4J0DCJ7lr5wsmk1ciWkTwamA8XHyVXR6T+l3n9
/ar6yz0z+RG7xrzoacgylhqaSch+zB4FJ3d7f0yZdxKoOqsWs6e2AnZQxWtfwh+GRwdYVAK+R+lz
7zQCk7dtkEx++KKmd6TudJbcmwynlQ628lkisr8tmAiEMxEVje0kk6F3BuNfAomffayK520MoSpw
lgETHevKaAHCEm7jLvaNDgTFi8uOr1Z6ostPtFecoVisuh9CtlcZBbEpijFDrT1si7QOAapYcDFh
hgHPj7m0VW42qoIgUfgy2idh2mR9W/7+Ph9QtuM2jotcRUDZSBEMsnf1kvlNQrxtMdZjNcYZh7tW
ZWshzdgBZ3RxSD8RP/W7GxCLYj7lLSPgzBfhpfQPl+AZkztKspVZeRER5LgUp/+L9URjpz4uO+lk
/oWJ4n9Ai8lswxmP87+jMlaMKNHgCnXNcxqGN0ocYaQOes+Syc+WxBv0JRgXW7C265fvGZap0MXl
u7RD3eglYDvNn9qP5vKQ1M9N8rExXasjgrtXpC/cCZsimhgDkzEht4TuK8S2TX9bVwQqz8eWM5nE
ZRhj21ryAV2O9vR1+/v/YCXOC8a55Jk0lF1ZMBlup0/shmdDwsBJ8WvquygQJRKHu3CNTqMGcpPQ
iqVwSvokd/9yvTgPfBnAmlJFEEeN/Ko8JqJCKWbF3rlDpgYCcTZ25h2BeG7QtJZKCIBqYCQw7rtu
cYryZyKkOWbnYwuIU+S0n1A9m0KQvnHq1/CoolgHpIC7DlFDTNQeb36fwAgH1tIYhxYmXoPj5frk
WE1t51JtsBAXdbLxE+l7Dy9owf6wI/FOrAsUTgHKpCA0roCSTT/D/gOtvQljqbZ1elXJLjA4Hcia
MKeprePVkuv+PGB+S/ZHx/IMwecOhnoYKppCDMk8SPJLYQla+1eXCQN3LYzdBYMA/2ShZp8ovbnA
q2/3pvalm3xpFIUcVzXsAoPTMJUmha53CCnibRw/YUQyonExxqk75e2M3k/xxLnVp8QFIBP6wjYP
TQcfYZF/PSXaXbr7RUEoSo+tm7QLHM4TSa3FzMYGOIzooX1iHfzkwKKMxsfCFVk0IRp/bpRJsye2
jNbJ/m4G9a7b04OCOzX3MnArbqs2+9i742NroBO2TMVW+YTSQIo0bxdcB7Z9mpGdaG7pcNJNDz1G
AqR1DTwjcf5CEmoVqrjha0XxFzP/ZLdIDotaj9cx0FgPu4NAAk/eZy2JoVctXEad/GzMYzw9N0LW
j1VjAKas/2Ko/INImi1dVYDR+pMXvnaWk92zzgBW5E57Z6qd/yPstHpLXIByDp5B0IKsj3C9ZTBb
O4uVuZpU3IRxGZTzYxzJ+7HKAsuMd2Wi7/Iqds0y9dphdBcQ45VR6RSjGWxrjmCtVW4/pXZQ5zDB
T7KWUzkfaf1hmXbbEOt+7YXYzOJcHHA7B2eZ8uvFMfrNA6srwPPzyXQVUCTW9/I30fxM0eZyJsxO
KhBfEAil2PspfEikJ4FE6zbyrD2cycIsLtOuWFEfmyKft06/A2ch6qhitGghYKmjP375vI0p0h3O
epVLYyRVAXsy96ofq4OvoUtx6he37EXpaZFOcKZL7/VFKVmZRDNPTjp9NtSnjn7YFme9gvBCKbgb
36RGMZmsghA83cTJv+Z3bNxAV/lgcfn1kMcZjL3fH+YLd+YClnMC6mzCNAUDsH3m52zUxSBKGAuU
j2ezVPQmp2qE1ZOj5xZM9YmAmEGwOxpnRBI1avp2hgSWdNuOpZMmXzMRAcn6lfy3fvPjLeaWWLLS
Q4bwxOrB6elXMk408W399XneDY2zDKY0ZRIaGVgIVv2+IPWXeHDR79qgPFjB/FFUkiPaGs4umDVa
f0IbcHGFERBNuI/lwdvWa9HucJahaae4TSlWTp8fFv1lwMQObXzdxlhdNjCaYHwuKNQxf50D6dWK
YEoZu+4jp7i1dlVQ7pQ7acJ4BBYnSE6iR8DqaUXSVJERYAF1Ox/S65GeqXTmYMR/WYZXHDQ/CbLW
JYfoawP+wIBVxBZCt2ZtMU0F8zsJeLkgKmeIwD7Saih4j71KCqJmV4HtRJRBXTOrlxCcGVrQKVoT
FIR7JN/1+l06nIh9jGgjcJtW78BLHM7u5NQ2qNYAp/hEv85//ZpGVn00T+puyNAhhEzqYVtLBJLx
dqgkZo4R9kDsly+WrLp9v6v6e10SMa6viwbiaBmBHWLgCXx9veexbkTTVMaerAXScwXdyKGNOcZW
P2d30g7zKY+iluVVxbiA5C7Dpp4GkN0BUsHkXfu1KyIngTH/gwW8AOG0z2pGQypqgOSozJrrO7lG
k2rqRcOHbZzVp4J5AcTp4BBaZVY3ADIqt0FZNmrqPk+u9p0EmZ/tDH8bbn3tMMNRA0+g9o6uMrT6
pmnlNPYS+cEm93HnJ8KyFeY18u8RzKL7G4MztBLONNJ3wBgCTF/wUWZ+oLvGZ303tiec3sW+toXG
KWCkLqWSGknsSTdm7zAFjAL9CSF0+QBms0MeZCi6FNj5f9i0s4icCuplNpIEzNWe+jx4LECWu/SU
3xLMgK12/xqN08WkqsisalhQVGsHdI/hRS9F6XWRi+EZQbFTRFEAkZJwKtk1UlTldRZ7MeY09j8K
NUjll209FO0aZxExKNKUihALqM2+NT0ovaB3kf3Ed1oB9jQbI29UFRRP12bJaGvbllosWTjvpfa5
nYICSZXqGQTFE8Z1bAuzul5nMD5FECdZojUp1mshBC03t7l9imbBgrE9ficQCHPxKmbziXjWOcnU
ogI8+rCz7S3R78rmMCcPs/mkV4Lc7rpuXyBxuq1mA8rAUyCpz73PdDtEpMR4fnvb7P4kQWRegHGq
PUckHzsNepC1h0E/dqnAX173li4AOF1e5kKXphHSFKUzuxZCprmbfZRSx7gfvRIZ5EFUAStcQE73
MjnGPJ2CbdWXIagOVUB980l6UY/oixIu4OpFf5aPL/gA32GldzkUfWk8M5ScWHtSzJvSMAU+zKqO
GzIBSZsJvnm+PUBtRklOwzwG+9dBqf1OC8La3z5GKzYB00gUxLEwIQZjB9hPuIgULHHTxcQaJNT/
Y7CGFd5NiSiAtbJabw8OsLJhwqLO+5R6Rs2poDMGCXdgbLZdOVxcxbhJJ0GodsX8wPaAixf8g6aC
wPm1KK1BQHA9gw0aU2G9ZLgZpR9m9rFovlGUsaMHcHvhVvbmCo07sQjK1eUyGZIb6aM7x4MThqe+
D7ZB1k7SFQp3VMuKakmmQ6YOjh5ljcLoR2nREDeD+UnyRLfe6lZh+oSpI6trv5sWJeHho6e5KrkE
d3me3ljVlzr9Ys6i0WhriwfODMzzYeSD72a620pi0jmWJUy9L8sdY9bbDZad39HaygVa8R4KtRcK
SPo0TAwh75yvSK6nvstaCW2g4MCZWq/vj2UVCU7qikt+DcPO2cU5yvCKsy2twUahIU5FoHtSfB0E
Hs1T4hdu5o6PQlbj95t1Dcnre9pOpakCskIdxtIGutE7inEnZ4ZAuFUgRhdgsNAwXqPXsqkIDtfl
UEuuZO7SOogbxRmiY109byv7Koyq6IpmgBwSQ2ivYXSjtEJjrCR3iZ40vC3G9pOW7UoRWfOqQqga
NM8wLAzfZJ70xU5htm4clRUUIpQLD2Xrjmrf6SKOlfdmFXtzAcLJEg/5nGcdQMp5yQ7jLFX7nIyi
p/S6KKBjA6Ev9od3uOTEakJSWwjtak9Z9dFo9qaIqO29C8QE+RuCd7PqPqe0HU2sliFNp3RKbTfN
UswQaq3sSNs+Rb1g83lbEVas3jUop3BZS9IuzyGXvOs+sfdZ6cagXZVOLB2GBlOBfq9v1llGTiPA
8L+Yags4JSow6S1yKhER1+pG4fojmLiDsUU8YTfGFWa2SYFA66itXLsp59Lt0iw6JFlnCtyvNXGQ
sIQ3zybXvhv9VFlRS7UQ9209W7WvqE23M+rJ8ASbxFbl2jlGndkFDDvOF+conujUaZEiufPRdkqn
CkA7t+zKA6PG7ffbYGumAYbBNFXMqTFVPgurz2APGlVg2ZnstNXtoI9elO2SRhPc6mvqfgnE1vZC
KEVe+pKUBCcqa74p6P7I5SFIZxkcgfnLlLSv23KtuK3QdA3xcczlwMhE3sOz5N7S5xrHS9slDzlC
fMiP3iNABXb16Cj0ktfV8IzGSacq+ZL3BnyWsSt3ZvecKNlNoYq6gUUo7P8Xa6jNZJwNUC+6Zrdb
SmTYHu3hcXvdViFAWYzQFzxjk+8CUqYmKkw7hHlVopOZJb5dG6dIn/1/B8MZBt3OwY9sU+q1jXTs
2byxrHqurCHYhlnTbsSW/5aGuyymru0Ma5RwvyIPI+OhFN4sZuKW+YdtnHW7egHE7b9OF6IXNYCi
2yZ22DOz6pxq3/lS4xAP82jdRVAGy77IG4lL0ThdaDRrjAcDK5iAPWL6kpQC7279+2wIDEb6qrLF
PfvUSa0zs4mop/fHzr4bRPf4Ck8PDqj+NwD/1COpAY7nFgDWSTuiVO9e2cUPA4Yf9QLLI5CE5/dI
lmKWSA+gXi6cvD/ImWCpVnq+rkXhtHluhqHOayBktyESGNO+wqxGFgcXC/MPmnZeNk6lk2XI22gA
FnorZ8vtDhnK2WLX6DDmQwtgV8W3uBCT024TSUYjYVs1BBkK1lEAwpiHWk89/n9zud/aGt8r91lI
TrkLlYbGkgCw+pQRx9ID7VW9kZ4Gp8nRQwq+e9yEoLd5Db/nD8oJXS4Cv2XdCtqyTDQLXjPfGi5l
g9TEKY5zXVZ1gEaH144QNNpH80+B4WAO13tJz0jcMZvt/5D2XUt26zyzT6Qq5XCrtMLk5HSjclTO
WU9/muP/89LQsnC2PbdTJSyAIAiCQLfZ9rOOeBsyFp/C747znW4XnzFWT7JlEVr91tEl661Sm5Al
gfjOUk+1OdvVSCQU286iW4rEih46hu3eHlJtLPZlrKpIMT+xjgLVyc/5QWnt4EkH1ZLlGsTu29Rq
JY/bfKEVmX2hQx5e3by2kB2p7l56dSSOEkoMt+/wphfXaoETPjfkm9YCE2ZvXk+RRZiPrfdv/mDI
Bh40WI7J9wsp6lJU04x8TD4EB4zrH3u/Pv2lK4CSA0D+mqqAvuLtImmRpYx5DqONudtN12l7mkdi
XTbP3pUIVlRaJSthWOfRyERIIGGeJMlVs+qubix0R1MvkpsRHoSlkgniMglO91aUqlRSknS4BBhq
bA9pa3fkKxAlgmm70gZgFH0uqCz1wqtgBKLN9KazG693g1eK+8Khrk7b5rvoxK1QvsyzahUWahBp
aWt6DCDvWymP7LL8z28LOLwAIor7jIEnIP45fEwAcJDpKISN6F9obb0IZK+ZTN2JZi2yDUAdAn6o
K18q02j+5mReiea2brfMxpyzUGEG91FxH1MlWOZiv22m1fe5PSvEql6WPb6/mHddkThS+sEqQZEQ
VQ5oZ22dghLbjBEredw5OSHLLDF5zC6jmNC3CicXbpKOuklRUjhvn1nA00VoNbSaLQV4N25tciZu
O4yvdOEcPi7MwKpNtn2fWFuh5LKXE+1W/vqzcZaqj24qhXcysDYjJEl8KTsrpkqc9STEUMPjNPiD
eatT/E2bO2olggtIaSEPxtKloWuEqj3Fbj1LTi+7E3WFkrYFgUHZBGEPI4F5GysEzKZVZZ6Hbu0Z
dwNOwMJfrqI700Vfu5M86n7u4zmKuA9QQrn1QodTvpho13IL6y4Z7XI4xumnIiEGcreX6aIaF5XE
GQXlvoWUFlE2G9+l6tdQJwLS9tXdugjhFspYKjBlTBDSgPocb7ZucKqOjPEt8/A8fCIyMBZkfgsS
K2lcBtZoRSnGIaQlIFMELMD4HTvLkUZXQR9Q7FNxffMguYjjEZtLZHuDCPwwV1+OZv8c6YQfUN/n
0q8eXEeigtoikBpuJvNWE46EvQgXeF291UlYz4JWN8wFNBvNAletg/MhP3zNGpvNYDbO3DrCs0j4
3ZZWEl4zVFm0ZN0yOL8ztMQyy6EIXWFMvGa2noy0e95XbEuvtQjO68aiM9sxKEN3ibR3qRI9TTka
FOqBst+Wv63lcP5mWYGRjxitQLMoG5aV7ASMYcAlE/3Cq17ISQF2xvHujQu8hZIlEiOw1L4NRjP6
V7QxzHATjcGLa/htbeMpxZ4FXzqzUD4fqVC++WKzFsmFojBR48JKIVJC9GNMvJlpBy7gfxgRJRi3
nlrRpjqBNssJa6Gch8h9hjJ6g+genfRz6yx2dxWfomPuUxbd9pOLQTk/MbogAQM2BKVy7QFDzFW6
6lHokvf77rjRpogqsIQWRUyBiorxekCv9lkhjaA+VrHPxPPsCTbQSmobcyXffs634uk9cYwThWm8
vc8uQtn/V0JNrVc7g0WnSPMm6UWgZr6o73PeqId5Pw8yvq8Wh1B4VNJ3hNW23f2iAOd7ExC7cqDh
/NxdoPB065v8wLAg2fYSErJ3atsbLvI4txOMOUXxGvLS5lEQO1uuPhhJRuTJW5dCsK6hkcDE44PF
F2XzVOiBkILkyEjnpr5WO7DLuWkSKzcRuuJyd0yK/n7OZfFdHC64o5hyh0cKwrKbcQveqIMjEh1+
fEFQAs9rlEYxKwINLmOmCb3csV4sDPkXN4K/L42Z7beotXqW4PykNBewHSZ4LldNQHnq99n0lNXe
AJ42JademDd9UtNwshgaZgJ5ckBlnJq+0mCwAMy8Zfh5Sb19ZZjP/aaMjnkmCTctvCVyPgKKtmRu
BSgzCKDrmA9ID50Rl6z4sC9nO/CuBHGhKWmqMBoT5Ozaneww7KkANIO34kl6ffYQj+niyo/7MjeN
Z+oMUEliI+vcFUtFbTCP6wnGK2+b+NmkMKC3vi+jTcdSZHAposflbUAytDLJge0WuqEiiv6kytWx
FIWFcO6tXSzLBkh7ZFHB0xt3Js+AtY7EjpXv64ew+STI54bMm9gv5b1gJYOvd+vKooyWiIK9cFx8
VkM1LLczbNbKwMALxxIgjf+mFl/5jse2SUo8M7tCK56HDoFhTu+KWHX/uw+sNWORY3VoBEAgx5s1
rKcFAGJMF19aRCICbsWDtQjODeZBjfRJhogemH5mdAR7tqDezfJ1kn79N2WYQ66USdosSJYcDpdM
iosqgV/XFHn7VjxYK8MFN1NGl3nFlkXUK7sd3QXowekSoQVNJ8y2vXt++bXFnYZLav7fM1sTnFsF
Xd9EZNvcN4oKNlBJE/EGz2kyxUusDzOKoqAIiuNbKQbm7Wl/PTYLEfJKBqeDEgVZrbF2MPFh+Vqh
RA6O+4/zPWtPrv3+CzV+urk46MQRLYzRq6i/vV1/TNMsUycgho7wNGP0AxVTL0D7mInAuXWmy2jG
UTURbEEowb6Vg8dpcObJUAuDisf03B3ZvMv/B+jQpgtc5PDDoX1jlEtmQY56qD+Hx/lT4uZO7ARP
5tfAzjz0ZCTE/X3TKVYSOQuO+ZCGQYE0pDESu5cwJdydy5baRNt6sRqLiIF+XAnf2k9YhFTWRtR8
Nes06A9F+ONv/A4ZNg5tWcSsECcgKgsT41xMja8Y6tPPrPF1sGfJNm6S2+Y8H2viZrip0Uogd3r3
slYnDeuytACx2HxZzOkvooGC6ho4gjFx9VsP4qzEPegTMrwtBO+DwC9zf99kWwooMqsmq/j7jfU4
m8NwtPQCp2gXXXegjCvT/47gCbiilQj57apHWlvJKIgLTtKc5PCs6IQKW7t//X3unInFTCsx/4Ng
o98axTExb63ycYqIM2Zrh6ylMEOuzphqriS1nNCPZypF/pwM8afUjIKXVK++7a8IJYiLz4JgNJVm
QFDaxE6ZXhXRnTZ+3pexWa5ba8NsutImVao+xKuV4Og3vccSm/Sw3JbXopv6oU+W69gK8GnUWhq3
LYMuALSvhBVSD/oZWP+HcTjq19oB4tz5CowPMoW3QyrIbcwiFKc4Yu2TwjG+jY81eH4GA4ycklN4
47EpnH2Dbi6aIr7uIdZZy50MTZ8npT6jKVTUUcQt0pusxot3Irn7YjZ360UMfzA0mamLzQQxKSbO
muZLmxJ6bNttJYE/CBQj6BdgyTiMsUi6Vo7pQb0zbcxXHv6KTwWhAYzhmP9j2BH8gZAsojwMBRxj
1OzgkHuhV71X7ei2PKHk5FOTHptpyVoc5xSoqYG6iAU74QgcJtb2MRytz9XsMfQx8Rg4AtF8uOEW
aLXGzRstvDoGgdjGWG0zMdK1sq9B1Nrmx155XxuH2Hzedwn2m7m99UYEc5mViDoW6inQIaLqTgPA
pkvgdHfRdxmTaHOV2ymgrfYFUjpx8SmS0hjEAgXDgDmP2r243JOzC1sL9UYpLjzNZi/MbQUay+6D
6LyOmzm6G71bnMVLAE9IFSI3ttUbcVx8KvOkMqyO8elGxyk9jv8dD8J4833O70RBy6c+Yeost1KG
BvhKINIE0mJcAIqNIdYT5mnyQ3VanlFGcKP3ExAu+meGYGsRjQKUPL4Tul3wEhcwL2i92UOHPwYe
VRdPMA5As4/1FdUwslVZXZuQZzwRkwzUphFMODrFiSG4A+PIqa4mZ/ACO7EjBPWWQCIivIKnPwG/
lFpLGlQsNT9KHvKMyLlJG3LRYZnBoKmHWDOGYdo6ypfhWB0nx7Q1J7/DqUhdk4hQoXGhopCbdFFz
yCuXQ1J/GfLSDstnefCy4msDZMT9OEGZj4sT8zSqWRhAWqZ5XXy39P+ZaezNpuIh6OpCkrQI2IHu
PPX2MF/N4eNSkcPlbA12wisPPxbmRtJNKdu6AG2S3BiIiPLpK2P/EI+ZIz7+m824QDEBdjjXMthM
tG7l0hdn4jyi1oSLEtWE3i9w+gBtsT+E1vd4pOxFCODb1YAaNin9iEWJ5lt9OC0ZsSe3yqXrOMBf
9cWlFIu+xXoM/s+EYao8sbJV27RFN/Ei1Z4Nm7r3UzuVLzen6ogqrQK7he/0Q3qsb8LvfWLLd4PH
wp0Z2tJ/nwl74906FxtKxZqsiO2eSfP69k7McSMn3meJg5wneW+zsS+nIAcUvXoUpWvgQc8T4c/s
4NzZPXyT15CqdTxgygNPR099pPl6M7m94i/6dZg9728d0jO4nEFsRz0TMcvmVpIbHNjQWQCxjvTY
nftrDY/czXcKE4mUySUOhTVMQdJjlYTeNs+ZG39CJcBJr18PpavKid3yPaEmU2PPpFyIGDWhLzIJ
aqoH9qAzAY3arOwJda8X3Q7sFxnAYYHhU4/5lLNwkSNjzzAVS5EMYzkCmPM7rvzHIBQp9YgAwhPA
y3WxaCAxZnmF9kHCOT+1ThT76WundHNIU8eUPOr1mzgYeU74clrMLq0gNOk/zMVLXaFeLd8u3eO0
fB5VquNsU0U2b8c6I0yMY77N2JUhVuq8b7DvatSPQ92VTNHd95LN1VqJkN+KCAvFNKasQ/SY8Pom
IA+cXD2nHvy23X8lhgtSRpWkiZRCE60oDnqe2kmoeRXgITWrdtDHCt4x3Z4M4dEY6yO6jw4Gnt/l
efLLoCI0pozK/r+6BgmKlCYi4/COkk+Kfg7Tl3+zKLP46vsR5gXkhlGRN+ZJxPVROiTjaV/E1t0b
T3IXx+Ai2BhImtkuLaOhqUrEE2CrOoMtZ87P9j0qHdyMJCtxXPCqNF1tU2YyNQYNfS5WX9uufGdi
4gsD6eZHQrnNRGoljYtb4YTLQhlAmiTZ7Q8LhK2tkx86e2yODAWBhvWk9gAXsZokHdF0hLOnUr4F
yT1eQuyYAuqnlozvDEvVAjDFLXM7kNA+Naf8LNzKJ5WRtLLMIKC6pkmBXPAwNW2U0gBateBIbE7t
obsKcGdgA/ARGReZiX47ay5r9vpjVk6vtdOolZj3eaVrjc/xQQOxrnikYNGIlXrNvlZiIjkNxJTx
1qfijSFnttmcVPHLvv8Rzv4aylYylDzDW2oBGZ1kF/N9IzwHZmDr1J2OUoULE7My62lmwR966UFV
URm5iqhHaUoEFyXaysK6MLKqVHyYF3uyrjKqok4E01dSjJWxzEYJ5tmACM04mXFqh/O7/dWgdOCC
QaF1XR8JzItD3ZbHmwlN8ol03BdC7hUuArRV32S6ztbcTW9Zc8Vypdx+LU+lK74nR+M2c4jLXvmN
9a1P8tSaoNKMjlRGDZ341RfVi8EkhkdvTJbVfnLur/IvC9E8SqnJdxpp+mRMiwSfG4DMpF2HXuoI
n15LtmCR+e/kdriXrNTkMgsNFDJ6E0OYitn3QQcuhvJoCpndWoW9v3zbPqJKIhohGVQYt3rxmANW
rQDjRdzcG2Zhi/OPbDjty/iD7X4J4dPNJirHuK4Glm6Wi2MAxzBH31lnOiICKtplKXnbp+BFHhe+
a6OLR5HRv3V+clLAFY1ZADyLuD0IbhV0eX4ka97iZgy/SOQWzOhUZRolmDEXrkcFD1e6jbKwVj4O
kZ/pV6Zwo5CAckyL38+Ni0wuLwSd6iRVOWSydtnFlewFhxRrmYn9v3iAhT9eRHF5n7x0Gno6IcoU
0BuraychoHj0CEc02P9X0VDvpaqrYohQrLOeuiJgTESH8ENKBhfUVb2Wo7CCjOSk+a1dFbYp2MN7
EfjgCjhlcoAUq4nzd5v5YjwuAxSWKE4WDd4oSdeheg6txs6a2Z7Kl331KO24cK+1jZxNPbTTkjvD
cmLhLMRUvyX7rXs+x4ULTQg1LcGp4gLJ0OnVp968swCrtFzVxsO+NtvVoIvPmWzLrRyi0/KxHxqI
+jlkA5ZqL7ypvAJ8omA+PlG1b8J6PAXiJMiGMSsQN+MASa8M6UGuvH2VKBFckCjb8f8I1ZbFL5bH
AK2BVGa0nVP88jWTiwmmGLZaPCHSNs1Nqd6HwfO/qcAFgmnQ9T404Mu1kjtCWTtikR2A7UQkFZSl
2P9Xa59LUhnPbO2F9rz096V1Z5Hhk1l7x5VNLhgI8lAr08Jc+Ud2Yq9fgpd/SE+Kox9BC3fYtxt1
BJpcEAgFwVJaHdJemdTcBDNP4XV9zeitlfu/aQVYx2uTCwX5mJh1bkJa60l+DkrtOQG7w+KwKNeA
rvkbKZFaMS4wpFE7x6oExyiuy1vLDx/ylwGc0DYjd5Rt8RjfaR/JgjHh7Xzj6FCMulixeM6eDVSM
nqrSFTaVL35oMAhf3GjfGgozmwiAfOPoaHWj0loQOUonLZqdVgzttLnJ0q/x1LmE0xB5DM+PCCxh
MVTZbkvfNSfdYQ37gxN9ZnVPhsSWftmXR6whj3hTRLGgFDVL05ajiNp7dt1RMz6UCC5+5Eo+1Abb
dEZ76KdTmn8Wx+//pgX7CavYYc5xbrYZcwoAp446+BclW0FH8b4UFh12ogffPzpkbS4BoAwZUW/Y
uvBdWT5pwZUhh0TOQrk4Fzeaok+W0oQLaOOTGh6jmrjXUAvCRYpKyNjjAb4fFlf5cDc2HwTl6d9M
xYUGlIQALC7DVMLVqAoHZalOUgHUA3kkguy+LoBPfbvyvWosc7xAF7F+iaMXS/YVMgHaX4/fZsLL
RJzlOWX7fxpuMX5ytNTxZd9elBpcmpACrbwIRIjQZy+SX5bqNlH/adUxRMVZShFLa2T5vN5fZ7Hu
idO3BkPZ/6YHt9ezZpQrk5lKDG+kJbVF5VqkCp6Urdj/V5u9GY1eypmtOmNkcHHHVpKPvUYhkW+v
OsMRxa1KBSLYWzEGxmAms2IFyDmyNflBI2HIKQncPjTzUIpjCw9Ocu5Jy5d4ImpB1Pe5TZi1nWgW
r3Xa3pPSc/V35+IvC/E49Go+p62ywEKihhEe6ajJn2UjtY3srFSf9/1qa4oc2c1FFne9b5URY/IR
Kk7Zh+CTUtp3XyQ79NAn/jEIvfftqQFFgfG8L3Q73l9kcpsST5BaYLGKMLDos/BbmH6zzNHtKDNS
YriNKSeFugyssjlGsg1AY6ebTuLkz9Q94Q/56EUf5i+rjVNMXQgcTwjS7rrr/ra/ab5guRgnV+6H
wDgjWiK29+lFHLdPkxA3BzGG+VRhtLv+tm7PWUO8tBMurjLbrlSqSsCDywVUSrN7Kfdk+WXfBbZT
v4sOXBBoczVE9xe+bzRebfhNXrpJDpAT/WZpyVIF2++/5xcXYVw80AMlEhoWcRpXdGQHkAIuRtaE
9wEIGrN3uAI7kdcD9L5GRxPh6pQduVAx1m2apjJEz3J2SqLRCRuLcIftRrPLFuYb24Q6kE1QKTL1
DHtilDB+qtrVF0CWXi9Og+w9Se0i8fZXkPBCvr0tCeJQCRR4YRo2dmScleQcakTPHmE9vp9tAA5P
pDNP1+b3Svy+oBqy/lAX+eUZ/NyfHCRBaQ1YHvNmkAE5lvjxjfmsds7PZyOx8mRiY22/QOuYAkVT
kAz4Km734tWotCqVBdxORxeO1R90qbTzJLfjFNRUSmF3YnIXhqqt6rGThImfV5JdJcYPuaQ4JLcj
1+rHcNu8xb4Qsxg/xqofJGFBaTy7TmdMWH0X5ZekE+1Iu5LDW4xr2zoFF7zpQCvZXAgQtazOB/YI
UBZXRnWssh/T8HHfRzf9ZyWC2/h9GIZpECOJHTFbI1Sp3Qvuv0ng9veCaWUsMQyYDy+pdj92p3/6
Pv9aq6BVoRR7fN/svqox6vzxu38TwJ3/mlrFGCiHiVTrOte+KCSH6BZkAgB3fjn8qw+ujpJIsKY+
b9hN4sxetOIHA7CFsitfUZAJxGrzj7JaBpov4Ochf9W8pXnU/irRXynC5K8UmeS5l4cRiiTWnTqe
Wgs3vMP+amweiysRXHAYii6ZdAkqlPm3VjwK8XMiHhftrKrHfUHML387EleCuI2viK0amgVbdswf
KkBhyIGZUdxHEeLgUzE+xTrhyMRu5x9orTwtqpo9ScxGZQMf7E5FxNP0gjDgdj67Uozb8sDHBUhq
Bwsud5OfPrKmuugpUOzAl+/SE2O7L/FS8Tjn9r5BqbjOQ0RH5iiPGuuRCl7kyGGTGlFkzx+lB/Gr
hEO4fRJO1E2KLdLOIvIPuJIejJXOcvfUuDfN2yAGvNmPUaG4OYil419rA3nO0riEr0zTUyx8DRdf
jp8J67GUf08V7koQdOlcBWzvyg+jp/nxObjuXfaShFqr+xe4m+uIJHMXA5DBzWFjQtgcv9ekl6i7
Xkp/XyHKZlysAKq7okciRJg5MPWyxR7Kq1kl+smJgMfPRYMsIxt6kyWXVv+0LGDDklti225nSJf9
JHOBYh4TccxnKMKmJnQn863cZgFccsB1/wQYo4/7hiMCk8xlBQBal/SaRUD1wHgU48Pos8Z1qoGH
2jpcmJgwcyXNrDmuL77H+VWVfZ+kQ5Z2VFSg/JqpuzozlKirhSJE2KsyTKcJdn5eUFVvAbh+Aiep
T/EAEx7BT9sVqmKVOgvrhXnspavcoAZAKAFcutAEkyjHzK9/gqaxERDzvjsOIA2rztF5vBKe9/2B
2Eg82+6Sy3onqezQNcsj4KcAXzAdGpLjhtKLCwlAq7CihpVui2y+rWflzpxVooRHiWD/X7nCZKmz
Jo4wnQXgvKA/y/23fVNtAUQjrqlgflEwFo3S2lsJTY/OgjlDe/zgs6HV+jAr9nJgRKTAotcIdbYX
5iKMU8fqlykaAdWDIdXHThGvl1qws0r8qzh6kcJ+xcpoQzd3SmgkMJrmBZYdCKdxedw32/a6XERw
EU4zs7nPR6ZIWD+g1dmLIokQsZ3WXURwQU1QlqKTIywMwE8/DVn5JArB0VIwfGak3lIOxB2T0ogL
bm0hZci6M2SRMpqby+TUhoX3b0bj4ppkJWY3FTCaCoxadMrMH/a/z37i7/nAL4vxDQtln2f6IuH7
ofK89MD6a8969k4FpFvefijKp31phC/z/QrjmEqSYEAagLbsPrDcZv4EFNt/2zE8cU2whFE1MV/u
wYwpA5FPPplBSZw42wfbxXBcDCiDNpmqGapYo+B2uuTpdfQVd1S7MkNq4ucPycFFGBcDZikXYrxG
wK9fQQZbB5vHZacBo60M7yh+1j9cJS/yuGgQta2gjzkcO8mnYxZUnjRZTttkzmAm15KuOboBsvQs
dzTd+r7vIsQW5jsc2nQSRCOHqnJx3zVPQtf7k3howE8X68d9UZQ3ctEiLOY8GTOICoYbAGhYtT1E
7/ZF/KHwc7EkFyKqqdADMYMlWwyV1+fYYw0bCnqlm0P9nrqnkNK4aKH32VRZJjQqf7ARuNIBisO3
1pf9EochCZZHuQnfylBLSaSIA5QDRt5ZiSTTbpvuQxVWsOjkqkbsd+Fiq8nTOJOEb0Ts5XsaojJL
tFzBJo9OzUk7zrU9XTXH2mVAr7kEQoGALimyPb0TLPnWhmyukPbF0Fc+SP4EqobcMbzlgTE1NGC6
0L7tOw/hn3xrQ57n2iBUEBdbtwHIkeveiyTi3P/DdfqXg1pcaImbXFEmC3ZkoUVyMxf1o9EpBTv6
PHkdCvYqiqcFJZWyJBdgxMnqrS6Caqwx2XgPcIfIB4qz199XDuut1Qv332zJwvkqvylTYzELtg+D
FE+V46EoP8d66O0LofYfD1oBqKl2BvMubiHgwhW9wsX7QHjTutiAflzYKpF/bL9IXBJRi4suaTXF
Q6FDXsJ4ath8f38oHdOtCwf4rCBqxsOYHpBg9kSMtrgwY2kjkCVaiG2L9qoARbmttdK5qIyTlRl2
ljfUbWj7dvc/J9X4JonWyswxM7F6nd+ja5idf/FNcbQOYPNwdcKq7Nf/eZdr/BBeUqM7Ru4grBQP
2eLXfWn37Xk232nTqVf9uaJw8/f3uSYy7Ve+CYpUAF8VTDvperY8IMbYlUBkxvvhUuObJ4y+NoLX
DMLCyIF5KvUHwvX3d7QmcnEEjwxiHU84elibsnIVPmi3y+1yXhzzGJ2F64Iiz2Ibdm+VuAgCsve+
ll4PbzR1zolhj53wo21RnZNCIlpRorjY0Qlh0S4q1idtXqS5ddOqt4VwuQF0DeHolOtxGUky5qXU
s4vlT7oQkNUfAMh6Jhs7WfVgz3hc3ADzWI7XMWhUKY7iM6ybXMDMuux3h/iJaiXfdj0DUPJAmQUI
H1fK6KJ+bIqQXcrKd0GY2JlITf5vh4eLBG4DMeh5ZWB4D+Pwoucna76yVLdNjup0NBrwKuXOIL6k
xjEJQ3vf7be37kUydwuI81idFQOGzJeTDJLC9H0QE95HmY/bWJbVpVpvwHx1fSuV7+qeaKv6w+Xi
ogO3kyRgfUYDuEiQNM5Ocl+4JRBihM/pdfWOVQQRjfZtRinEbadsaDtZmRgQhPA5S+7q8N3+9/+Q
0lwU4nYRmobmURcQiqS7xdd86RjeNMBxeh2VdR1qQvwPh/BFHLeZjPl/+kh37TvznHuZH56bI5hJ
Go8d/GgKsD5Sd9ztI/gilDuCy7hTZ5RTWFUoxZjc0WKPZJaLtDsPP/6bPfm+h6WylA78Qv9zkNZh
+Ak/HYTNfOJWSEgkdhXf8gCex0E2dOwqdbkRy8PUfJmpd7k/pGq/DMi3PPRFUmpFDC8cfMlndCiR
z6hTZeCKY7W8fRNSCvFhQg/jLG1hQXM+diAdmu6mv4zpF4W4OJGaXaksJRRSLDAWSkfLSyVXB0UJ
gyOWyWnj7fP+Io6LGlYIkNeSRb4E2GK27ElHGcDUmOn32HyccKK2GWVCLmpoS9t2gwx5Sn0qR8+s
T+ri7q8S6RNc4EjFtIvVASaUZ4ext+FO8i3/MDnsXCy+U9Bf7Bf/dggbEiiuZLCDAa/8bdo3LrUY
ykGMflZMiCfTdQ7qTOMsSTURbzdDxUUO39rQVmo3B3IEraZzlz4E5fNYe5H5oyWZbjcj+0oSd9ID
zVvMowQayYcGKAWzHeEdC5CuXvTOaGzjXAJujJry2472K6Hc4V+orR4OOoSyCktrjy9xBZnZlXCj
na0zXvWnM4luwb65s3SvR+oqY5caC88lJWQuXweXQUgCMtlNPrMJh5jkmic15HZ2o6ay2LWQ1gC9
pgenlwO6gMP0uDx0HrvhaThjnP2tQPjm65m3UrAFW3oYKBApjU99djUmymG2FjvrK0IQqRy3r6tl
luakh3cuALNwqlN3wvni6x+nx/lDnDuKBxTQltgR7ETeWz5unwOsO01kATJ16ykfbhLpMI9eWT2r
47dFOOxbcjuorPyTSw/kuFX7bnn1T8kHiv+h6uwB9yLJS87C89+h763EcVFl0So1BM4KUvsPLPnJ
z5hqclLBHv3F6w6JalNMVdQK8t0RgRakQTtBInu5nk6xNxynB0+3fxbFQpfs7COck++TAK+GUdcl
Kz+AyUz/DMLca8nudSe9SdFPGJkYmK4rt+7sjHDWzTPoYluZCzUNYKsz1WQbsT3KuHLW0xV6+ggh
RBDlmyaCLKn0zmLmVA6T9VQGRBsrpQQXTYo2TmPMzuPhQvreA8BB/gbyin2fp0Sw/6+iR16pUjKx
8BjJia1q0zEVAeJQK8d/E8OFjqQKyjo0oImanlX5aUpPYn7aF7Fd4l4tORcqQGGRximLvV1/qPp7
KfTk+oCitpHUdmE+9dWxx6jWvlDKA7iIYSRqoMgB9AJv7lmzUFBpZ+LKTK0QFyVUY9A7pYJaxnSV
aIe5ebAo+hJCC75FohGa0sJcG5xA/LoUPwqSRmf74npZG4VLN0qMMY5FgTjwE4ARzeb3AI8+NZ5w
kI+KQIJkEkbjWyTQhZ2nYo11qcwvYvK1lRpbrp/+ae0V5e3WkVFYtVK2dabwVituLaoOSBx9Crf7
50TOhkWBDgFmGpIEhBVgYKgVxwrP03zbVERjOblGfChQ6sFsmD6Dr/j9Qfbqg6rYxTE+mbbuz1fV
XzWErZyCCwpWVAm9lcIpIhQe1btwOJBc6kRCzQ9WpZjBLioRNmScEoNwijC0O2dOkZ5kalSMtB8X
C8zUbIc0h/0YPV/2jZXq+q+6jTcuN32yXCrvo1yciwt6Y0hSxe4Ki4ZHoOQ+EEpnFlMiwL32aO4k
YPzgVdP0ad8N0IohFYKJ4TwBs/wauF92AsyTjs1gjzjF886pbmbRpq7jTIs98VzgmCO9zIIU4lmt
mpF0dwgZzYG6km8bUzUkMIIYOmAS3u7lMlHKamRX1iK4m/RPppnaCzmDt5kMmXg00CTNAvgap0ts
dFmBZj4EJf0Y6n6ffQmbG/Ov0MotCTDskohhQr6rGBfYcDDlEW7YPMj551IBww3lFZvmWsngXF2s
9KKZMshQmodE+6TWzwNpre1kdSWEc/BpmPvSMjDXW1zrs82ekhK/+SLfLwfGZqi8pIVN4nKytPA3
d7vI5BPkdDQjrUqgWJc5KohH0FJxFf1gPoexNb887p8gm869ksY5hKYJgpKX6IR8hY4GewNjoqGd
e/tes5LDJcNmM01VnkMrBrvNaF0jX76voFTmoTuROEc2k4mVMO5YBJOomscBlg1go/YshyDmI8xG
eJ/MHYxB3WRaoMFsQpa4hohycTUdJoHq59o8O1aKsJ+xSo37TonABQ4xmjG4hXSfZQ/T+KlPE6ej
yBMpjbiTcJLVodVbLNAg/QhwW9HDz/P0bd/ZSC/gYpw+9rVghhAiH6YSg131wbrVr+v4FXLZOtXv
/1EeFySWYdETiWHFRKfoPj+GZ3jcDWtUYH0Df1VzXC0WFywSrQrU3sBiVcjD1ZtmofH/t+coLjJ+
S5MHw6iGFgqxTojCT2+SexVUfxgNtsEHectKj+inoapmxH7iU+dIAmyQOWHZAumm63606V89z67U
4qJDm1XtlFQwnSTJtpze6tGtNXyeqGyP0oOLC0oJhvY+hh6aHttm8imtiYsS5eB8wtyrYxtqExSp
vRmd5ahouvmNCvAt3U8eqMmq7c7ildm48CCUnRwnLM6Jmt2hAh24hqc/aWcNnCdUekLZjosP5RBG
UtTAdnNxUHW80BOP2UT84dNkwxj1ItWgi5wF9tDfVupgTxoRECgluHhQqLrQKyWUEKybQcpsqX7Z
jziUAC4GKJgBB0AKBFjy4pZhYU/U6PK2nTRMQgDyWTdMbs3FbqhAJwoJU3sccUsW9Cst+6tHV+si
hFvspKoUUakmpLwi+slM1dFbilJ221IXEdxRMEuJbJr5jEeu7Gnp38UUjBf1fW6pU3kWxDSAnbL0
JRpeLArGYPuutbIRt9SDGbZVM0GB5DS5aIXz9cRTTyOGo2pfBTNhQVGzEBrx/ZOaBXjCIcaiVGXp
L115aMhe6D+cL79Whe+TDIwkbvQZMsRDPrrZs+b/zNTM68mpajyKy65oCy6FIE2pxsX/auhTrY4g
Vkn/H2lXshw3rmy/iBHgDGxJ1iiVRkuWvWF4aHOeZ379O5BfuyiIXbitvoteXEXUcYKZiUQOJ10/
aTYJdi9eNkzZ5xLbIxOm5HSigPi976HYpeiq3SSHyUPl3bXvGhl90j/cBeez5EIvgrcJRWltHqCB
6q1y2x6qHdYIePWveVP/D3vXubm8fzWcwQS3EIINtC0oV/f6vooitzETJ8u34D519fgjOeGz5ovE
UGVtlFrEvcPUwP8k90p+U4+SAFumEYJ7sHy7nsMa1lW08a5Tw73R9O5lleAe4NKRCR6CzHpl0YB7
oAxNq9pDFZiuFt21g1drV7X9fBlN4rfFLsgoaspx6oEW1i8226ZV4vhUouTrjzlqWwxPHLzwhfgG
5JhxFXDqyhiFMXXf7jlfQrLtPvRtzjCCYhe+qauYukZBzLrS4wpcOIXk06wf1hlB0OY08q2+4K/S
OtddvyUuA1PAaEp6mdZ17Iwi3HKNn5gYoQXKiDEF40rpN5c/uez3BR2mIx07ygkRw+bQ+1cs+ZAd
nv/9ggJHc27nWBOI9FtcOKmCxu8Hgx0uyyBTKeGWQ+GsNRrOGTqYV3F1TKNPhnHsulOrn+I5B8OI
jMDkH9zmH6nEzT++ETV2yokxeasNXwhmxE7zJcNgJhpTAke2KekfLoYznpAB8bGGbqga4JmP+UFx
OMewdWgd+gNRNBgIO4lqc6V673XOcMJVF9WFNsQcTkPLV199HrS/Ytu1ZJuTJRYkrv2ZBwU5S/4Q
GZJjom2D/FZqPmsQBsF+dqQTqW6KhdXRtgMj5xm4MvrWak+Tf2S+rNn5NVUoHtcSRDiumA4VMUqA
oMnG3+Vbhv006L26tl45coPtdI+W7qtkm7qynrnV5N8SWvCmU8t6m/AXj3Gf8CHhZBMch7vwuf01
bkyMOjSqtFV+zWMYKtMpttCD/kZcSjXmBPWP1xF466pSH+tY4vFWP9ni94XTbMI51H0s6PWK5prG
N3F+Zchot1YhDIvamkWppotEOiSteqvSAyje0G7t2vAsY3LwhpX4JRmM4LuJHqlxHAMm7F6wMhmL
bRNL8iJd9URYt/lHFMF/220/hpkKDGXfoVkh9yo3c8PvnPd/2stmxGUCCc68mCPWJVkIN9QiBmmi
m3IiCN0+tFhtKZTg0MlIxqnOIJTun5j5NW6eLl8Y6xZ7PjWxgazXJkzsTkrgYQDQ2jHsXoo2PvaL
xJ4Fdvq5cutnLIHFRgFZNWrVeBbAgiNPisIfW64Ssxk6CSobqXSykn+Ed95oASHYj9URHbvBAJGi
FGRsmsSpTuH36Wf3QtAJOu07Z37sB0f7HEilW72nFh/u9e+L54SfR11JX8/VU26zB2yz8rQvhqO6
5UNxm37MFS1E5ae9gEtooAU+kj5ekB775moq/5sBiz1jFW1Kfarx+zEm8cbEw2IVZ4w+ECEtz0zw
EjRKA8Ui0MWp/0YM1SHNqR/uLyu8xHDFYlfS1OBUNyFIw1CHtHpvIp9VQ9YkIzUr0T/EkUIHGzBk
13ut5iT7eKvFXnQCG9mNvgl5H/IVnyvsnMvyrd+DC00QPMbE1P/3GIgy+fDWS+Nw5eudIHLCyuXp
9GgrS6av5jYNTB4RalkaEl3C7VuwYjKbHpV57L6mO3s779PPWN5Bb/mCZZnzXQvKlmCCsldUC0cS
v4L9FdlX+ZhvtfnRxCyX5Cy5g3jnQBZScWVaWFWsj0rQVBg2ML4mKTZVo5q9Ka+0yuOj2bn7EZqO
pVyC/pMg0iw7BlxH9npxVLSjrUjseN0vLUQSbkmlK9NZDXB2dujYj9axvs2eptiJf2nb8CrbTnvZ
xN2qn18ACpZQ1UY4BryRhyQ/bHIi3V+SjyTTBkHh/bnp+5kPuRr3/inFdpXGNb/7pVNuDOZUByyA
fGKH++ojvuoslsitkBRGV3d8RC1sXhrjhmp/0VYS/q2b8gJDuCL7OK3aNAEG7w+pP71ezR45qP8/
lBz+JSNFlRylSK5gdAnyEUqEVEF7nWO3ZD6fMrbPsR9E8s24O3hvWLoNb6+bDL78rWGVWUqrBrs7
EKvlBxtMVfYDHONz5+mbEly50efLeOs6eIbjdr6wY4vbcV34geeTg6lcJ7Ky/OqlAi7mv8URvF8/
2lgYbDIMN893dfzF5nRV8yQ5NJkQgtcDsXSZm/x2VINhM1nZfjJnSUFMJofg7+qUTdasQw4tPkzB
MVCOoyqxG5kUgo8LzKjNwJQVeFG677V91f7H3xf8G1YbKgEGxAKvCl+sdjdWkmaFdRM5f2rBnSXY
wTb5OlSpSx5j9kVnT1ht4Sjp98sau/YlbNCbYlWoysx3c5U5VTsloRRfYvyaQpXK/oGNH/jaTFOJ
bhPbtgkVHGebN7HVdHXgZeOmJ7sxcstcclorYljUpDYz8PtolRIgAht/MXW/8Fr/GOlbXbkeA9mN
xn2F4EssigXW+J+JkxKXDRuKbSR4oWOX5LQpD9km3tobZeTTef/DRMrKk+INmKC+ldWQTqUASxjW
UTuanue2gxpf8Ktk6GULlDn19NC2XlJ9NCXfi6vuJUEF1a4qK+t7Lmib9C4FA2Sq7Vl5TMr7Uh3d
y/onk1NQ8ygd2pEprPDm0vzCUm07Fp9Nv/hLbZ/a+BAHEtFW9cRiKtEsjVlU7IzNcJOCWicsvTiM
PzXZjUG7wLFAp3lZKhmM4ELnvFT6KEPLRUfZpmefosDcUUy4/TcU/q9Y3DbpaJN2GIGiMOaW2X1d
oSlWFn+s+FGe6jB1ahFk80Qig5TWhjYYODEDQ7DgOS0lV+aqAix+X7gytYwyrOaMSi8dCnIkeXvd
h822Cmv2yGwLa/kSOruBlf+6fHZrWZw3cglXaZZkhT+MkMt/yp550wwm81004H54F+4bNEEhOkNH
WSaFlJiD9fzYcEm86cLi2H5gteYbIEEnrDAImniOS8+uPmXqL2L/+2ftm98X/FJZYj+sEUEQxToY
dGP6lcNkfEcrV98bDMH/1EE/T3mYAAPVysH/bKTHRJldpXy+rAMy1RZ8T13bc9UwnNXUfTPLR+mW
bNnvC5cSdoCARkmFiuG95Sg4qejHRwQwmW2gL1gHTdZbB0AibR59ouD+0bQ7ux6OkRVKfMzaOw4f
g2GxmmmqyBELH0Obho4kHZzM31yvGI/alJvBw+jZJvCszWWRVj3nAk78JlpRqrUPOKv+Put7anwf
pg+d2lki4dTCjuQgdeceTdNOoVLsWKJJTk0ihdia3oBUymgZpAA5mMMip6O/8tG7fFLrHoxaGtUM
Rum7VEidxFbfWRauzlvNdKxjcSxO5k1bg610+PShTi+k7s9wggsj0WgNeoWoIK7v0+m27iTyrFrL
4vcFz4WKkdKSFOLU4UMy3SWVRLO4or6Laha/L3iuMQpbe2b4/RQ92wlWmGCHkdOMiZsEN5aUWWwV
Dcye6ClGpAiSz7em2ddz4c+GUXhK61LTGdBUhjoB350bRY51yzDknkSYc0fP6U6WJFvVvjO2mGof
WJHFYQRsk8Tqna4nnZvFZn2tdeUsOdTV23sBJbyvGc2UWk3MwmuyGLRpZRdsqX1K5nav9tMer4vH
IpBt4lzrRrIos/h7XsOj4t1IhDIRCzxRBZrTW2xEn68bp9pRL3XsnX3sDilIqNlB1ui4eiktQAXH
FA4RtRUfoJUdPWK/k6d2euCEpe/oynz4iGkvwATtiZQsmCse/RsnTiLQ7OhhuGs3k5duAumK23VV
/XOcYoZJDxRK6g6SzUbmqf2xsZ/TtnON7hhIxzNWjfwsmDhoMrdB1mchBOuDb8Z4Y1sSxyv5SmJi
KS61Kcx0yJLXpkNqtAh0+4YzvH+gTrHUQXHdaNIm+TCWEMQcw9yjRjq6WWJvqeVL3KJMIn6iiyCf
TFlYtDWAskzdqSTcgJz2qfaJMxAZHce6MZ8VQfDAY2RN9azi8BrddJvh21Q8WPRQq1ilOW/GTlJH
5Tr8xh9reFKYBsg/VPBsaa+Z/oVgAzoeqFLntvvalXTFR0zCfSylqXrnDDkMNu3ZSG/otmoKQqXz
OMaqFaGXIgh3SrZN1GZLUgm3+/syDFBsCyTOpq6ZYIoSUPoxzwY9CGw3qZ3WU7F4m+8fNXif9674
kRjgYOcZxyFzZH7pfRjAoampIzrD/YwI7a2CZFaE9duKb7k1VoFyzve430Zuv+HsoN13Xbbb7n0F
RtOZblBMiwGWN5S9xUvrjAwt4kQ3GTyeBvEPVQziaqR2bmrpVSZFE27tufgbbSjB62Bs+A1apC7Z
8mZ22UjfOwMQRBNiXbUIurkcIBrmeJxs3mh16gUF8h+JVyTYvCFrFn5n2wKecKf0rIqHdgaeDtal
TvtCh8BNB9vtx93lC+Wd2+VApmlrCBbxX9HttlFWTiZsxJ3jayN9oLJC2erBLX5feMT3wzxlpo/f
z6zYncybxv85mP2GWEeb/LLzh8vSrB4bsxhvZlTR1Sjcjgkx9XbmxzZ0T2R2fPvWV7aj7OOsOA6G
/c1IFBk6VleJZIc1SaywawPqYixzq/mPVU2OlazdfU0UA6lRYgHC0sTd76h1m5M+TLbLFN1Rw00/
XtvI4pSmhI5yVZgFjmBG/sj6bsxm26197UWL6amPQFdFmeT6XXNGzNBseAa0MetEDHtpC06bZoYK
B890x5chJ27qzL9q9FLLOzvWD+8PmBjnRsEY1lYOsDzusZvrPldMp6Fg8X28rG9r1oMEjY7yPIg8
EXC+9XhxV5MqsXB4vf29Uv+y8n8d7sE8lwCCH0hz1BHmGgDNpvd+T0Fa3ngcN+Dllo52rqqCDs4J
9OjpSB0I0mAWCVTSGWx1Iju1uaLtjsgajl97/IS7HQKdMQSBlEAfVKwyh4XWTvxp9vpbfxcf+LUI
Vp7DCPcdfSq/8ZEIE3sXtb3sUpTJKHgIMg9ar/fAp+S+G78ZMXFm/d8WgF4/2h8ZRUK7Sh0JBm3g
hQrtXi02cbG5rHUSGUT+Oq21/Lmw8Z1UFh4ifQDJQncTqP96t4oghuC6q7IyinEitku6pzy57oon
vwXzdfzpsjRrN4SBSE/TVFu1DPEGMm2qtFMJGDZktZNPTewMcxc52FHiFqPlmKx6qfz8Q/7IRMuk
RSxcFGLrO6kGrCyeG9ttt3RnbJDrcQ3kRwJMeubS3qj3dXR+lhBRp0Q1gCe8hsvWqgfFhkOyTlOI
cAWjd3eoESVOjSlxcDWRPd3IVsGvOifkzw2ToTHUfhf++egNSCjUsKZ7X7/LmOTDyX6f/30RpiuR
ZeTTiN+3TOJEWuQwKb0HV7F33mIhAreEBUQDzt9E4SKAwg4Og5POz58zFy+4cRMGDpbaSkzrfVKT
f6gFonAdplSvqxDLjt3uaO2Qm/OCjeUFB7vGxHGyRXndu6z971MWAqDgdPEELRKUZ17fB6BZQNfD
HVi83GyHyeNN5Y3z3njJN8qBfOTe5+lUm1KdmmJdVPPVeDJRMHV7HdTvzVMQPqjN82XhVh3VGUMc
Pk7snFlGBEdVBt+K/tQ0WJgjWz+5qoVoftZMPDl0SxygVYzSYimj0HI7rL/mtM9OXR5p/3rAhH8m
pLNgSDbTiFjsYr3W6v1gIqKg+wQ95VhD3Mj2Ka+KwlMgNlq50Rgq3E0WqHgxPWEBo1Z/hMMdHWS1
LQmCTd7akz7qrDZbGx8kuSb95yGSvHZlvy+6uUIJkwEld1fHFnjUn2/zopNY6Fpoh4YkA2RohIAu
RHAJ2RQNWlNDb+uEOEFwi704Tlv/MKoPPIyWOIIjYEmL5XLgXnHrsToNk3pNJ19yB62ZxxJCMH2V
YIO2XgFCseim7dCiSed9nQbeZStc+yhLGCHkws1jl2MBmLm8pep1Yf/byjlMY/n7gtq2bYrNTjGs
3Jjy/USMYxSqpzIuJTASMcSYfsJsSlQjhnDxPWz7Jhz2/+mYxKwT3sETqXlkGEffLOs7lcbyks/9
+kJaXGa4VqoyjAFQb7XS5XxEfEV7cvKvlR5Mus0h2Q572R6+VXNB24uKJjeLvCMJasMcu8Tw/7tF
odRPE/ajOdM05p5RW8GxKWzZ5tPVC9TEc1VTTdU23xEGaWqRB2qdUjf51W0YmHt5/bx1fNXRtiDu
lU4Cr57qAk+IUlnfVoOlczyabftgZ2eZZxiyYueq8i1QhFRanORzOPRA8TEdVb2w7OEDyrf4fY6/
0I2pIxVCHfy+MXTgs9ggKSBxNqsP8OWHERxnNRJ/RL8odcGee2icaJPt7FN1yLzclc9Cyb6K4D2b
2oK7TDKAxeEdrQcvt4Y7otoyoWTfRXChaIGKdR+7O1zWusmz+qI4uTfuw88MTvVE+FqUrYxXWXqQ
gj/Nda2uDQpM9TY9BPtmp2zwnH3xHb7ORlaxW40PTR0LH3Hlmdo7aqyRBUSxrYgiIE3p7neiU3G1
Q/yreZnr1zphhGG20ruskKvp1SWuICWb8WQzjBgauRuv+es8QVLNyQ6ahyWEstW0q15qIaR4hZQ+
M0cdYET9MoZfCgZa8fBYlKF7WSoJjkiVZfazPegJcNo8v9IwloDpi6aDS6QSxVzVSx25LiQ7GHlH
umHXqE7CE0L/MbadqdfgCbwsybqfXSAIFkZVrJEhHRDoad7yaYfeAaXPbvCC/2lWavXkTKzGYRiw
QOZT8B593JZ1kUMNiZ89trZ2pw7hqQJTqdbE/778w3gbJV/oAdpy8d2qdhh9p2pC3Xiw9eSxHWkV
eKNazrU3TSDQeCTGbCe7OgnzfNPSZETTgRHKli2tejALg+lIjSMgF99HY00zknO7G4oEaf4nUhI3
GiT99atqcgYRH0gjeutNVnK9zz0S3tnKz8tawt2f+H42F78vxuOoxpCZhThKvXGm5DCgHbCoXnw7
d3RZf86qhjBmIe2OW/9dX8NshYne+zN1c3biHU1Z51CEtOrTZZEkMGIYiGKeEWQVoW5E6GM4s61R
Zn+1dnGjY2TlMtSqD0QnOJbKUN5VII6cpSVFJrMp4emTbX7gozeKS5Itwdr7aU8/4JssFOoQM+m2
js6dtyFAWudFg54d6IIVJI7tT45egKrSqsH9oMvAVi+xBZqYowzT2iRTDLSBj0mX2wKTqtlLvVGP
6ibbSomneHwkKuISTlTErCdpa8NbmWh6Oc2F8/uiRrhGdrimkVqRXZxr9rtE1N4ep2pqHeihIWBi
x645fxmLG9ZKLsk180VpBhchtohiol2ICnUjLVlk9vhkBRpG90pA0SZallheJrlOVoXRDeQEbIJs
mtgnP01moipKR90eKZQIaaniSpU1yq8Kc8YQ2YLsPCwLK2zhK2zrKlJUbJuVad2a7SJD87cYYhY0
0O0YOg6IYSqewphtYitLHBqVLusC2QXJP/A7lVuACQpQqnnRDh3Agl/j9vfmusRteeYQoeJWJtq6
r1jACboQGvXUgVIHx8ecHOXoEbdx5mCElK/Jq3dExoC0qhLwshh3NA0Vxdu3+k3D1jQsXoQEfa8D
omWsPrdkCYrVtLW1AOEfdPEsIXXTlxMHGTun2gQPqLIfhy9Fsh1d1R13w948pDJqP5lgQkhfjMRo
gwB3Fp0NJ8o3eMxtchlP9Wr4tJRMCG8TElWWP0CyCJR7BYbb0PGPuQ3mhvOh32jeB3rvkCZZIgr+
3dCj3p844lDQLVq49g0FkalRf7l8aa1d+QsYMaQgVgQ6hRDHZ08ErYWFifrW+IRWm41vzruG/rgM
t+o1zhoiMj3qqo9qeAepYuU2nnInz79dBpDJI5jxHEexPZSQR4kKuL7Um4dy0zelR7XMQ2OSxNOu
X4wLgQQ7HmpTbwqNC6SjTtPtgk2wM1q33YR7ECNdqYfL4km0/V362tZ6xVQBl8GMFRCEVJjU6CUR
9bpzWgglOItCa0NT44c4pm6w73aZy9x8givEyJL05pUeoeA1tCZNZlJAJrKjoGSf9+qD5VCQiqMt
fCstoKz6ecNGx5FFVERPQmih1ImNpg88+G0NTME6yCMU1/hU/fjdCCSrH79fx/Zqxmc4QR9zo5xC
vVBQkqK7Vz+/J3fRdX4VTk7vguQZvVXmnfZwWUv+4UjPqIJW6p1d16Pqo0qUbXi5kvOY02s8yO3d
dMC86uYy3rpVn+H43xd+PyyboSx1wBnNtd79FbH7y7+/rvXn3xf0kYVJTTUFh8gGbadF9aHIezco
ZY060mMTNLGN7D5jDHKMlcc/Vrw1b/IrOBJ7V3gg5JEU/td91Vks4eoaOx8bQkfAmVFxHCPjOUjp
LcvQKztpLcbdC1lXzeo5WohlDQMVMCIOrUXtrCZ6hvejPd0Ew74JHzpZ2npVFfAkwd1lGJyF6q0q
9KpeFAaDeUX+Y0gfg+IjDvD8+2JJKkS7VhEO+P1hRDLBT93OcKEfEre++mUWKIKTwMaijpUBUHTy
q523wRS4WQiy1fiq7iS6LTkwW3AQo5YVjRYDqixuq/6zJVuwIxNFcAWK0qoZ8mW2m2LyiRafp2zf
1sUu92/K6Pmyma7bz+LYBD+ghqQO8xpY4YHudG/eJ1hExpskUHqTZvK5Mb4L2BdgglOYlMg3MRcF
6/GjT1XbPIes3/km9hnOpuRC5Ep7CUrwC5GOImxEuDqgGOJUpr5DqdrJiuKzoVs/0qF2+77eYi+O
BHc97FzIKHgIMDYZQddw4Mff7fu+Z31Snn6zDqTuKMkvSfGEMFehsR9UJfBY7rTtzj9pLt8RRjF+
essbgeVXh1RnBIehVaQMfK7/ek5PfOGCU9Jhg5lbT+npI/EfrQ595NW8t8zSK82nuLA/S9RWYoLi
3EIfqn5DYvhhpdorj5prucUucRV9m/7ie8OwFgEMiBIPs+6K//hJsY1pVrGwvB8hdmOUbm9kjg2u
U9uWTLNLjF+cYqAY6R4q3AVuH33t0gOlo2NYT2WOhUESN7b+9jurqjjHUIHums7cRppNeqf/sLHo
Nv3efKFYTn3/2rUZO5NszmD1EFE75LAass2CCzCJ3VpdBxdQNp7V+O6gp06dP11Wj9UzXIAIxj9U
2jjYEZoUmBbd10q1odPXlNUH9URNGS/2qk9bYAn2TkAXaE8tF0j7NSSbUaNOjWiEfSg+XOAIdo71
MGXYVcAxUNxLNsUJpTYsFz2om/AYzd4s8Suy7yTYeDm2Q5JPgMvZbWZ6jfqcyFbCrJ8ctQk8LvaX
iv3PWVPF3dTBhkOCf39ybfdfezxZqsa7rA3ropxxBG1g6ZSVGbeoMQV/fPdrMH70hUwNVh0S2pH/
FkZQA9Ns1dysIAzJYE/Y8a5Q2dDMuqtfYAgqkHdjjXkXCGJ8DQ/16/iF9lN5mrFett4pUhWQiSSo
QE7CqSY1RMqUEsRe+s5Uig90fICw/u9TE934bNnT1HII1jtacWo+0iCJASDUKpC301BbfRvaJobS
YFsK3qk0sPd+nT9gy4NEhPWX9wJDiAbLcIgtpgPDVBoQoI2lBxbhjRqZeBHP3wzafOo0+leoMRes
N73rzz8vq/eqGS3whWhxaOJsMDFX5xoaKCnJycLmGZY61axK7GhVHygmPSx0w+MpLuhDpLaBFSX4
WKq9Z9qtWUhuvvX76AwgFn4CEhRzmwOg3U6uvuV1fv3BcNiOd0fKivyrdwRlRMVcjI3uQsFgIwXz
N30BsFz5GuYYXLmr2AMjt5GMNWE9XFogCWYb52HbTBWewr6F9bsZGpHpdXql3/PcTPqRmTdU585y
CV8JW5V6tQohV2wObpM9qKjUmcbnyzr3D0r/B0U0XC1kkVoYQElBK55uxyvjp3b7u2qWyfLg637v
LJIYeNlha2CpIcCGIx52V9hM7o73Fha8aagqpa6MoEz2wcQQrMwVzS5UfLDam7fThjfr8lyMvdM3
+UlWxVq3qvNJCuarFH9rR4FRfgSz/3q0nmezFofH8ReJnmAafVZqOLwgN4/zYB0SSxbTSQ9MDOqM
CMMmGJB2q82wIWDFLXBg8z0nMFQ82edZvc4XAgnXec9iM2P86xD/rjUOJTnVsllA2TcRfMM0mHUb
vGZ5ik+d/jiXkiySVKMFl5CyOB+NnruEJ//0e1E8Skl17YQ3fFKguZJRmsskErxCVyhlV+gATJK9
pn8eE0m4KJNIrC0WpuEbCgNAkYEgq9z6gxOc0MVv3Kpu7XShE2yD7xInxE3j3Rv/rAlisTGM0lxv
E2Cqj/49n5QPvR9a51joQ4zBAyCbluFndAlOuOgbxQh7i3CfF5k7kN9s1TTHYA6GCArdIeWwwVum
cMxccy/LKVF4sVumr8wxDShwjeLHqJzyXnHsTtLWLcMQvASNA1z7HY7SME23zX5a4+dBlmdcD1T+
eDomeImomPw4ChEolaR2KsuJsAspa1+K6NN/Oy/BQShFTDIjxXlZ2VVdepH6bHwobl1onuAgbEPJ
+pZH4iR4oeFdXn27LILEXJnoH4psHAj/5Lr+3Oc/W1m5SKbKgjuwslojYCjij8kWdhNh/p6XNWSl
FH4M/2gxjBDy9u7JcqIrAw/oDDrflLQ+2PnXgpS7ij7MU7i/fGYX1QtgQqyv0aZOKPcGQfGc06Pa
YToYDF+5LN6/6HWAI7gBpiCt3M/A0Ue0DBkofoXEKfeY9NKP+qZ49Df/msV8eYUDUQgRggqMNbYJ
xCbdJ/HXUpcMCq1qG0OFAW1/KuggBYPJFB/UDxFaeQtsvcnUv8pk84FPswAQzMVosqGyeQ8vNg0c
xxm9phW9GnVQWsrW+a0q9gJJMJxA1TMWzLwFOlI7J+obt6TddWwUk9eZP+eCeQmcdjAwiY+WHaFg
UNgJobQ57wadddSszcbNZA2066+js2hiP9dssq4KLXwltGmoaBPWsS+VuVbl2TsVDAzm/0AmtGpS
C0jBpNSuS4uCoU9TaSpPb8DxE2+m5sR8WfP9qqNYAAk2NWTYkGeFOD61vxrGzCnjxmFWCQJAVym+
XlbG9VAFTacaQe+pAcrQt15psOZ2jiJINRy1owleYMXN98PWcrAYyUPDi3cZb101znCCbHY7Qv8p
2kz1/mVoj4UlubrXo++FPIJ7KAY1iDDrh5bnrX1rYoFqsrNRj4RHJ3vflWXtZOLwvy/eE4PZmQqL
cXpVsp9jTOIdLh/Xus6dj0uIEgKDzdSeIU0W9Fg0cJPa9cFoHmM0m14GkuqB4PawUSpq1AySTFrv
9OGutR+LMPEM665JH8CuaqihMyT3VnEKmds1Eqe77qnOcgo+MYiplWivjcHHaB8d2eY3BY4saJVK
KXjEfGj6zlagftEzj8vnfeYmbuON2Ljxv8xB8597d+UvlFF0hPnUxSr/fEMXXXXqgVnJHiSefnar
tt+V4um/fUPx2VHTscyNHHA9Jhd+8es42qBNHk21qsObvORdp//gh/98OPHVURaJHcYTIC30/Q9e
dMMLbryvLFeuG48zGqRu8v2ynOv+8Ywp+pBxaJXChKoSezp26P83emcGfZzfu0R7+G9Ygjuxc98P
mxbyUQ1d+aVJMIbddSY2tQRJeBVVGkGn4KTLxvW5XV9QHCb4laljvRIQwPr0sxX+HMr7UPZIlUEI
rkVTezQ/6DCFIBu2GDrYd615M6fhh2KB88cS/ErbmjEbuWXXSorK6I0/by9/IakKCr4jpOkUdlzr
hyOW4PH8ge/pN8WLdsuLn/XOyhxp9yv/7Je+j+BHElZEGJflUr1SXEXo2vT8Pbb3fIudyFM+jdLN
OjJEwZX0VG+rPOE3zYapr8wA/kFpt5iY32Dx25Vx08oqvOutX3+8F6h53l5uWRWXGNKDkM0Gm8UO
2ejxuZv6KsX94EZ3eeBgmfZWtpJDcoOr4tMlQltRO5qAbf+fxsu4S65ndBWTve1pH+pQWAgpOJMq
j9Wi5i1FmKgrD5yaMryd7sbS5SFDvWv2yWeJvvJf/GfdARn822MNfRCIKhGi8vKFYR1IuQ23Fnbj
oDuRb6mRvTrXIhSbMLCVqjrBGjHBzPOWpZWiNijIzLXDih/2sLksz9rVvQQQDNwvLPChKgAgoArz
2aM9P+jRvR88DdW9pW1AO+JcBlw1+CWiYPC+bcTBNAMx+NZ75hYDiZgPbAbnB2cWqXda7MrihrUb
Z4komHtrK+XoFzWaz0PlaxF1WwOkrObcJm5Ppv3s014mIw+7RSVZIgrmTtsx1SMTMkbk5O+6HVb6
gYvtEN8QT56Z4J/oHZiKQQswDFCsSRbeAGmad34eVmiXzdjkKKXxTLpw3Me5bntTpEkqW2sXD2ZI
/qAJFqfQhmekMGXU5Xdzsy9QnrNktPOrTmQJIhhZoSlYyzRBpPhQf8q32a51kkN3XSPMS3eylIRM
IuG2zvpRsWwVYMZY7ZRQ3c1F47STrJFjXfEXJyfYckKLCgaOGR/9kYSudcwxoQUSQGxIAqtiuMcD
ZzN+kRibTDbBvDNMQwyTia81386Ym8bo1LifHxD1gFLqk7mztuWO/ZRFXatOayGoYOFIHfdjn8He
DGxFKU76v97DgRwSJufAE0TQS6qJ80VaPkQtM5F8bYwXlnxFssJlpSQuWYv9FxhiMG6AnTRhBPHV
hEF9G2t669JRu+duqjdxpDl9srv8pdY/1B+ZxEi8xZAji3xUvtXGTF2b2TdBkz33UmY7GY5gvtjS
TAprBE7Fbob0iiBvzZRA4v9kIIL56tqQN9UEkHl4NApkTL81veT7rDu983kJRlu2qT9HM76PgsFo
20DjVYrluepdJlv4+Q++6IzEhV0kCTI6GHnDvwyUgBstv++n2/iZ70sZrmQl1NWwbal4gsVWvV/p
TQ/B1Ed6Qlep24BtuwfT2B7r9zy+hTE8FTIXKBVSMNmuAI/ixOeH621+jb0z+/KzjT5PHoAHnqyA
J0UTLmRsbMuHmaP12/BO9dKt4irP2TW//unNR2ZWlgcq3MV1pyNjWwJsVLZGvy/zq1TmkFYTE2cM
8EW+1RFT0eHcC2CQe0V1frvZ+HP2wk7msdiyO9kyk8veSReDbKLmXWTyR1NLDRcED9gpMbjBWLlV
VTp19dKZEvcklVDwGyqvTvZ8oj49pPhk0aZwW8f8yscFs63/wCRRxjoeOisJRViDNTeC1dGxLXtj
go+3vvK6Dn8VohpyyK7BZuvIp4BWPdYCTrC6xGymNs4Bx9jRQP+vtQ8C77KHl4ok2FgRkgSjWsAw
Ttkv68ibZ/SbPMQYDj9D5mmSrNyqi1zIJFhZpTSFRfnYSkq7OzubTm1moshrzyEIbS33snSyAxSs
LNaSqKx4d5oaPDTl1oqIo/U/L2OsxhX/x9qXdWeN9Nz+Iq/lebj1+AxJIAQIcOPVENrzPPvXn12h
v45TcVtv0+eCq2dhRVWSSqWS9n5RiB8WBGecWIGZzgBMhXnNkg70UfnDsQhCDX5AsFSGYZlqqIHE
6WyW6OOU3WYhhOx2HDEC6b+MW+GcKZqLopQSHCmDM3irGzvRZXnPBsvxnHg6Vmj/PNnI4s7iPDFC
RY2waOJFvlN6Z0TJw/AZfKmWezlOsdTOXGq0iFpG7nSOJnQrAiMfBbApcvsoGGbd6ygSQXIZ2V+x
OZkjMTOEmM2osvSMtZCC+QgcEWxkmo4QlPFxEaJNVjVKRAjDv8FupWS0h1UlvIhwWZ6kZm4KPW/Z
uN6gDF5U/bmaY9DK96XaEBkaizVv7owbq+Big6KpldZY0AapIB4GrhhBOEU/WqGwS/JwZK7/RhYA
ZCR2N9UlHpukzUq8ZEe4g8zvZj/0GIIpDNAtwL8DMqQP0oepAaCY5JTedILax/a/a4kvwvmYIeZ1
Y1rgSnPm9uNYPy4oYxrk88vutm2EcDfwuM6qRJbx5DdpvpJ/EIa7xVjsRD0f67J/gmzkcHFDyPto
EHooU9jX0V3dzllPQegbaCpNSDoNauW4wLHmrVBaFt5oYysoxts6vxgUf/WuT2304cKEMhTLIAgQ
UcyGLQH1etGofj5KBBcjUjU16lX4tTVL+65MiUN2P5fd6MDFhdTEmPws4FZfqWihYJEVA72yoz4Y
AZvLp7BJKH24JAIQttnaJhBX5Bdhehf2lD5sWw+8VeEiQz11shbOENB/wUgQG79uHw2vv+gPKBAq
sDNTJIIepRKXOmjGMrRTjy0axTvZul0oKMbdWPeyQzyJVQjIk9EQ8f181S9hnDlqNF11JcKxEQ7u
ouePx25KOA7fqC9lklh1KlZQXL6JI4aF343Vh2MR+6f6RicuEqSxVHXRs4zL6kp2c1v642N+lYLw
IfvIAqks0uN57KMHpqFyEUERy1TQFiiWgF8V76+xr57DU3ZmDRv0gUvqyEWHQRzSejCxb8Jp/hJ1
Nl4tvCwQfmJsHYDrkhMBGIWqt1MhlmcFmcIZ97gROqY3LfAU1hMGOi0G4QxLcQs/D0SZiOq75qIy
VjoTTBCY3cGqb7IYXRBSDMvjaaiMUwfQKGsmgVXRJwxm18k2Uji3zjJDFUeTvbpezAsu3B6mhnLf
dMursTirl16sEe8zhNDdWLIRynm2qJgZZkaYal9Ybz0oruz+2i7O5GPOxxVPtWAfS9zXUsHYLWaH
QETBRfs+bYe5T2AyTWfYhaDb7e8QUBhAyfs/CVy4l5Iy7BQBzz89MHY1t0huQorgbd8gXkRwBpHJ
7ZCyNhsn0695Odtiacfzl+OFYtv9xpU3anDmUK2h1GozZITlXZ3OTrneJcmP0OjtVfpo/VZxcyON
swNByqYqUSBNTpwSGo2VMyRUSkvsPT+ab2lSHYYsXxGE9dSr0UdARxP9kpQILs9bKkFLwUHDAAz8
Cs0S1KD37s7r4D8CC6YJBmjOuERDECMh6THvYoxuGg121uUeo2c73vxdNTZiOAOTjTlcDAFiRuUJ
z38g/KL2Yte8NhI481JB0pMaQwcYhtpir2Cj0XSOYk2AUgPpVPUF2OjTF7W0itnR6qn/14TC7IFg
I56zN/QWVkq0QMEh/1MYGxtcV36qPPzOKoJPByMpugROiNdxW9CUWChj6Nh256gq7aZuiX3aN4cX
Cew83pwMealhl7Ias0JW9liJ81UskrMEIsZjRXbFGBJQ4YAjYJn8LJwZZVrTG1BEzC6R7E/lu54a
BGeG+ybcvIjgp+FWtUlbPYQIy4zP1ZDcAHvMk4TQKbuMaAlgxnskituWcIxbvB1CFLD70tGy1fTz
ND7I4Xft6T8t2/PFYLM7axypnblAkBIFZXFGX12hBscidh3VUC1EBEUBuwHnqNOsdGJt5HAj40so
3Qi/084J/BfAQuoihq75ZCcWaima+wqjO8u3pb7NKI61XcsCWwMo68Bd8oauq06kRksz/P2NKjpG
7AloJm6oDqLdRQKhK0TIFsANOWevxrVqUPYGYHx72+r35fT1eBPY/39jUC/f53uVhzyeBeALMSWS
hwjjlYKoBAJ4N+wirNA2OgSJ1Z2NqYwIv9x/MN5I5kx5nCxxDWNIFk4N4MlV9OZF3yyvycGKJyIZ
Hb5TnRL7t1kwRlgSMPJReOcsDngGYViGEJkOANocgvkk3a1BOKCfuA0sl2rA3U+3N/K4g2JRlSaT
TcjDYAXjmYm8aXLUpwYpvoIOA3t4pJ6DdkPRRiJnLqIUC2seNdAQyFSlm9eFm4ipLVNMH7txCHYv
g5kKABF8506tKQDJNkALqUqVXWkPxfBhsJ7KKHbkTCIOiv2rkgXUV0XVRB18HK9PigEuXtYKhInB
4Bk+y++X953PAL5EoB4+tf6xT+w69kYe88lN7JPbZJ7aEPLKcHTrfnYxcXWKQoUQ89b1EPsw6c7Q
nBRDk7i9KiczDvF4x9pAGHL5iM52IaBZtnYc7ZUcHmh7WeRsMlvIEUo7jcEGyRBmBaAveYCYhSFK
P+ne27dh67VMzrlFGV0nsogmCRCEz9ZV64i123Hl1wK47KFbNaikQkDnAS3SybzYRcn6hxAw7l3p
389MvpbGWaCoSkKcF1jCCg3EuFii0yS6mDdNZTdAF32e6CCDFfvm68j8WiZnhaHYYT7Ogobru95l
lSrB07zoRrdXj+koUCtKyWNesbF6sTJWoBJCnnWKPrMHPMz035UaWpNMf7kO9vj12Mt0Qj/2+0Ze
qEhZh3FxPMpP17l3QCPSd34+no+lvPXl16vIhfy2GCrAD7Gdq95HuQvKUE8DtOOxkJ23mtdSuEBf
TYuYzQ3uAqwbNbuCJ0pxZ8e0G3/BnLh3LI1SiYsbqTpGkzxDpU78CAiJovmizUTI3d8bwEcwkgPN
NDh7FxbNGiuLFfnQBjfepVVqhyr6Xf71jZMt24sYzsTjMDPMroSY2fyUJDcmxdv5D1HiRQBn06hC
5ECKRsVEeuiB6DAgyIoPM97QCiAOUgWh/X15EcYZdCdJrVEw0PBEvo8UfzLfGdHD8daTCnHmbGCm
Z5FVKFTnYMtGUqF6sV8/dpJr/liRxAynY4H7cfxFJ86wi6iO5YEt4DzfpYkbaT+Ov0+tGWfLvaWm
icCKrku2Ok3+I6lSV8rcYyGEEjwEBgbAVzQfs7pZ/Tmr7wFlfPx9Qgl+TC0q6llqEjxcCeOjoJ7q
9BHjrMciqI3nkS5aMymqeGX1n/K5Os1O8OWJQWsw2FiyUMyOz7eHz9/7zgOOAXVXzIYE+5Kjgemj
YLM2rcxJVO9/w2Omdoj9vjkLzLyehVTCDvUTKqgf5n9fonsVaPh0ddW6ZBx6qNNm30q5sHXc1qgO
WCJmmpz7D0MoDQt7i1vHB2O0DYiJurNITaPtLpUiiQyWDVS3fGHGWFJp6VjPa55/W8aHaPz3T2RY
q40ALrMSxVFJuw55QHyuz8YpumRBqLjAeUaak3oWGIqoujYLIm+MbSORO23kJMUgAJC4HauInKUM
BIyI6aU3SD/75LQmAeFK7HNH4jhjiyY1riYF4obaMe/ZOzND8E0sW7idvRZwmsbv5CAb/bhTqEhz
sKNUEJjM37IaJAiZnVIxbjcGbWRw1gcQzXjNWSDN85t0/mbMdir+eyyU15bBHT5RY2pd2zI91rN6
UVy2bBnQQ2J3ddD6/z9wR++HvY1a3PlT9TghqgHWrgboTgXoqeCMGO35i6e1n5xj26BWkTuOVqAC
x7MFcVmLFxbRqbUJQwbEGDAhhC+5rLkwKiFr2ljqzM4sF16cRYQXUzK4+1cjKH/ZeIsG4iS/yEPp
mBSxErU7GhcqKqsugAMOg6i/ACiEUZeMp/y6ogjgy/bvjAu9sj++DgDIfsHU2HCGhF5QlMVcvSVM
nFo2LjR0c41GlwYSYtS7QP4o6outUiW9/Qv5i1Fr7K/YnHZKsqSFwiYIwKTLGF+GIHSHyTZuhaDw
SweT4CSeL6UYFx4AS9NaC+t7kJQPueyYxbuE4oog1eLCw7Qof+W/UW73bvyEqzLaoEYbvBurY1ye
29aIyPoPFoiyEJApAVXKV/fjuDZXDO2gN8kRHQGP6BHms9EEhZ6hkuw23D96/xbG1/mbee6WNAfz
S6z8mZoP6egeR5+deiEz8BcBnNeOQ7lGksp4S9h78v141V3xyfrEsjx0PVxVw/+PAjkHltWqreqS
aXQDvLaTgvAqn0Ev7rJJrtyhkPz2D/oX/biDPhVisahG6KdJN8V6MZfRqZV7Yzxp5ceFemimbOPZ
XjdutqytHAktbMNQPB1NedEl/55pYBZnaGfxPdW1TlkH59XGOLVARGCb1wip01RSfmrmtSRshJLC
OfIiS2Er9pBihBdNubUomH7mpG+To5ct4pzYnLomzCf2fekmTn15VRwtx2MAnv80kXpI3Y9KL8K4
0z0ccNoKJoSt+qdltXWttYvht07CFxnckR7Kk2EIFawgq38ss7OiXt1QPVjEpvAVVsBGmvLA6I3W
7kFH6tWZ/54B71Vk4KcgO5A/WlUOLarpmyL/MUwPsk4UY4jNkLlYIIZJtgpschWMNnYqOzKGwRpy
QJZaKi4EDEIm5iMb+c2b22We7UglQGMIA5bZH7DxeqXulFFjBtzqP/r4ZlnuMqmxB/Vp1GTvv4VP
foyjy6o6XwuET/l+9WVPQvjs/M4dPUavIrjkZD+z1QPnlDnnT/pC1+YGugEgn8E35n7xaQaoZw9W
FyVYQDepPy4gxGNwIVQNnJLNBYakGatKlrFxinE2+rMg/DAxY9fBm9A+1hcPmfH1eHUpe+SCw9pU
9ShVUHbWPEuufS0NZp2q2f1D0vJ3eODbt8NBUDO0h7MLBh5hgA6inVJ/NvwZpFoAEQ3M2CfBCwgf
4Lu2Mw0tVmsKzYb0sbauVkLcYpgZHJgJP+ZhFWrXWAN0SjGJu67g2gvtvH7CAh7vEHXC8pMeajvh
ebyAIOE0eMmpCcSv+TO5EF4dfQrqk8qOFC506KiHSF2GZes8ycftE0Me0of8r6ug9PX3HkResjGe
Dspa8qbKWUAcfQZxXAXy10KwG1f0WXIpfRWpbm7C4hX2+yZ0oafHanQWuqZZdfN0+CqmeCOui4/E
trGFOrIPLozUarqGioH7hxosgIBNvCSQaxtnIyx+ORlPBXGr2uFNfnV68YMfk2716cTi1uRMeOjP
XUyFf0/d0C0EvOIubh/kgbnakuIea0o5GhdCct3IrFmDXDO+LQXVFouGcDVKApddaFLXGGUCCZF+
nfWLUf1HF+Pbu6con/QMrAXYK8U3rlXQpTba1Z9vBGVQVMSKESbIVxcjvTTyWIE4ay3u4yo6tX13
N4AG6HhjKF9WuWSjCdW06gvIwURuYis+QCRc3TXBAuSwS3D44d83A70yQb67uyvFchiYb1VyIMjf
quHPY40IQ1DZ7xvfVRrNHCv2fU3+3M1+HPnH36c2hosNYylGaCOAz4qmO4WnSfNqirWAEsGFhczs
wlBnt89Eu+bNJYl7e4JXHutBxQL1TR7RRlbPuDkTsM5ctFOMImL9Z3Sr2+G79b73dAxlh45I3AKo
o0rlQoHUIi00NayfHIyJjbLyyfAUkMM800t2p3/fEvja3Li4oKxSOQks8gzatck8PewdaQkENFIe
LydhdnwtUcMLamyA6Mwx2i+i+HOiLgVszw+OCo2rSHRJaKoFu25GpVe3D7P+NY1PJY0gxUbIj+Rw
8SAFEJcEVgboUX7Uo9sYYMDzl1E9JWgRXjXXkn9Ywr/vo321R3w5sSmXdM5ZfSBNTFsWZFuy7pTi
w/EG7TuVAfRKdESBoYczd7FZtUIWsICT9HUdPsfiKf69K/uLCM60pzFZc7S2sbvhJ6n4Q+i9qFEB
2PqU1p+OlWF/7NtdepHEWXUr65Mea6xcJKmf+qK8lPKHwlR+dmgTqQXjx7E0Yun4Z9u21oxJZNKS
xQ2n1p5GXw6/HMvY95+/NeKfbsFz1oOUC6zRixRYyhdTv/9v3+fsOkulpM9n6NAap8b8vKTEWwL1
97NUb3Ps5K3ay9KAv7+p3ovm55TiTKG+z37ffF/VlVwvWFFLEtxBiuylpwBlKQnMCjYSQmXuw4pp
EAEiKL4jWbr+4Yb3ssX8sVYLlT6FUKHz9Et2x977GvSBqGfllmXyVeZQ733/kN28iOScXlDEaTAj
7HrnzS6Dk8gC9dy4g6sDJ26wtY+/YWSqpOC5HvPHuLG8XsIuAWdSr6MhKLQeQ/X7+nv3vI0Abgkr
UZqUEZRWjvmJtdGAM8ANb6RnWhR6Mm7X7TfCuMWrk2bWoxwndRPfjsPnTPOaiCgt7G/QRgYXMoVa
D8dWQehXb+fnurfJcs8RHVu/oHh/A8kPZ81GIBc51bkzAeIOpYoFxLgM+7RwFnARGMHsLG6Fybsk
9o+tYqdt9pVMPjeQF7GfKgG7xor7GijjxK81YHbGGpgcipNjjBLtuhMR8Kil5TOGBkjUxjJhaa3Y
HsH1zvoIl69S42Mkwqn86aSK3rGihMHwr5BDp6tzzlI7XbqARsdc/FU4H4sgteLirIFES44YZNty
P3j9ObvMduIwEE/FYe9aFGIRpRIXds0kqcsJOCBObb2L1dNYBGEbHKu0m9m9WCT/CLlKEo49mCXG
b/p3sZTfF2PtilbzeRCpQ4q0RC5+FHocJajCsnef55nr2M2/l6e6wG0PVNSoOSyGPThkzxTblDfp
ykZFLpIk0K5sGya2R9r/a3zddGGKvzgUIpeEz6T2jYsrqmgobRnDFNVbIFycGK5P+j1xHIxUBMDr
vFIPakyDIw25sFKO4ACLmItXaDmt/NAw3HbN7ST7aGhU38zuQf2ymjqHApV3KTquGepjPPmi/qkS
KuIus39H20jgLhtJuvz1VMPAVdmxGbrie+BZ/gJqfjy2f1Ian5oN8TKbDfaql5574uFjN9N7A0lB
5cpXKicg3E3nAog8x5MgKZCWSj9VC2QHYXXORqRV1K2G2iYudNSKnokWE9Sa50i/Mf896vurU4Uf
Qo7aDAi4Ar4/ie9a7TZUkeEYN1NETX0QrqRzMaM0u16s2HREhAJRaP1s5CdLph4g95PDjclxIaJo
5lKNnucURpcBt1RB9MnwrNmOP4u+7peBfkcxHZKGxwWJZajEPongSFXoLRrw1JjYJCi7m18swOQb
B7PkgyjB04ZbkWoMPSsSdOCrL0C8Hn5EFZHVexngXpq6x55FmDo/qqw2GCIXWVBSlM4GlJuNrRMT
f5CJuw+1eQYXL6y4/8tEjN5RgVWcYgSkBAZ07YUPiLdOQjKasXh6sJI8n7gpt/GkjlAti1ZPEFf0
q6YnA2ADi/pVMUAMhnkeV1wUYuqT8AW+HT+RshFJMcQuYsAQJ9sLqjDHm0aEDYMLG6logAaaTWOU
5tlQAVbuH3+fUoH9vrnmDVIsG4mF74fhTT14k/QzUv+jClzEUMDGHhozi3zhraV/NCjWS0oFLlZ0
WqxhnA8qVPWPNkQ1R3Yki5pep4RwwUEqcmmd2FR5Gpu3uiF7ahxeZYXiqKG2m0sc1Hb+66gt5I99
DcZ173i7ie/ztRs1npI1XbAXpokO9XG8UcCQfSyCWCm+dBOueTkuz/ND3dnqn8rCzmoiRyAiGd90
ny59JKPjFUV3dI3UcxGUPVrb0GKm/9Y70ss59KbfPu/jKmcDRKEM7plK+pGH8X/cEs7DG61YYiT9
ECH0j7E4v2+bn8c7QuX5fJu9WSfGJLMulezPZ/pURz+P37NgdKpzfmLw1sNVIKA0KSvgnN5KB73s
e2yR0Zyl6jyPK5DJiJYSypg5x49XVRMSlvJUxZ8V+mlzKrJQKYHJef2UWFY2h5DQ+6vP+jpEwY6C
3gMc6Mn4SrVyUGbNOb85ZcIgmMwSxm+Z6LRy4qJpSaSWbX8q7sWoeZTpcJb7YlEgR4me78zjqb8A
XXD15oAuGxFHMw8xbRqINhkLB+mZPScKnhTIfh9QeTxhCxZ3a5hyuS6qDDuVr3epXtqr8EQ4ESWB
uymoQpIVvQgnKmJWP0zs1c1B02ox2NbBjU81MIuVj8dCKZns983pPBbpPJU1ZIr5JWOAOZHhHEvY
f/fbGANz5I0IRS/kQk8hYvYlH6+LaLaJgWhpjRiUlJzQbp38NuvthAjhVEyyuACx4kQ1B/bKMzkF
2lIwR5u6ya0UDG7xPvoouqkXuSQsKVF54FGvZhx+vzq8WesI3jh95c74xIodLOFWzhSxOLV9XPjo
QsyEtsxkRMXvgUKkDr/XmrzZPi5mRFOFtxh2QI2ol6KCfsvIqebL7Oh+5tOVlOOwrvKQ0yumT7ss
Y7uWPxgAne4zL0uJUuVxxFB5mOm5KU3NBICmE7XfhdbVp8HN4iDq38flSRJvFevPYxc43iWw3L/2
gEpXwxBqQSfTLepvc5bb/00AFznKdRXXllWfRsFVo08qWaGhdoULExbYwkKJ3VyHNgEi5LUKK0dK
qArG8fEEgLXX6xTN8ignJaQUhYaOmuImD2e7n+urIBrEYD8ligsOuThUZcbeGnrzD/BklWiUG7Nr
NPjHG0OtG5dATGVrNRarUMfTY9U6fXlpIqLHijIuLgRoFrDolhEi9OwhL54KCryL/f9/vvmq/KBF
FjVTq7Hw3deNX3R+XRZuJoN2T/YlwN/IseQerxmhED9sMWlLuBrPr/NVcZpE5X1VUYM4xO4/5y+b
I2mRh6oZFuhUAuo4XrNzoiSXUQp9saGwjohcSH3OADeyuiSrlp5Z2jNfFZoX0XGnY06FVb+7gggE
lGJ8IFgWYS2ZMM2cvQYJa56hHRroBwZJzUhtE/t9o1csRrI1srRrrsVLtuSu3Bih3Zep08VWZ8tx
fld13xJFdDQ04KlgN7cbo0A/NqZMyoxKMo7PXfU5Gdj8NcAp+MsLlmD2k1PuQ1T6vccx9au3Ubb+
o5VyAaSf9EpKVqhfDkGTfzBVovJD3AyAxvB6fSM5E3Ftg42KaDFn9JNJ8Nd8DspbVKVwP06ppiQD
XdIwnl/BNsvXFJrR9qwDLJ+vs+nn+Z/6RDG37QeSFxmcwVhzKao9e0ZQltmewTtjhI09dxgECIrk
WyqdjsMIpRJ3mJgGaA8mtn6WcV5iwx7zh7YXCX/7h116UYozg6FVtTXGFIiTLRiDZIxYyp35xAb6
wDH5k4KG3/e5F2mcTZSpoTdlB2nruDhaoj7UKMQfLxslgjtORhzySfdMnIZGOUC2qmL1e776ogWX
UepLj/EJ1nkPvN3ojqESzafQr725Bdtc79D4HNQu8WM6hq62acGepvVb9iDeBBOGlwHIBXlsvC41
vONF/Ieg/7eK/NROXIzSLOsQ+KvvGTeed+LZwmyi4CpEJkPYOT+9E1d9IynsLJub2V/Sq1Ybtlp/
PVaIGdbbJOBFH+5cAbsHnsBnGJ5ouElXg2XJ6Ytzmr/HUA9hHkSY4Md4UtBZr5IOUfPU3IXt7Ixj
7ZXz6uhl5cvS/JDILRHLye3iYoW8NDLwKCFzubTn6ZYhSs0XIajelQ71wL/rX8AkBGqgbBlvWO1i
EYCxS6fDMtZzUv2BJTzeqf23kY0A7rKhJbWUpWBIwWiGji7/wovulRRXtsk37chZf0a+SJWuSZmc
efTyIA1rAZnagxlEkc3KFqar3S6++YVhR+SOdj5Wc9fqN1qyZd4cWB3AaZqILWP4M0QjjRD0MpFX
76ZSGwmcTURDo0cNwDgcWf2yAG0ufqz7G4OMFGw73njWRgx3gKyxaVnCDDHqPXhiGRxc6NYp+gbA
UfWNcYser9u+qW/kcUfIXHWSFteQZ97OrvC8U9FtdmbN1xSm/37vzEYWd5YUYR6qRQtZsz/ezJU9
n9cT3h87oEZUX/ugDn6vX20jkTtacq3OgXLOVhNDE9qJMRENta3aC8aoy9uIGpqgNOQHuipUoZOc
aWidZj/7gPIIKt9WZqPl6RmTiRxNIsyFn/ACoNlgzhkEavboyoxE7WK6P6ozm1ijilmEB/BDXr0w
GeU0QVZeAAXqSWhvtPpGHz7/N4vkp7sEIHZn1gAxbAULD90Y/nDTO5lbOqT1755jhgwIUNEwVF3j
rH+YVmCQmyoLjjOIRsJPCxh2hqBAtAIheR961bl9LkguFBvEfjlyI5pzBlnM1VhfIdpSPCN3Vld3
KhRChT+ixAZW/eQywXRmvx+bN3I5l5CmWtWbDnJDtHAyxrHCWQFxMtlsYE8HTF38U6J4oXct50Um
3zGkl+o8xTNkdqP0Lpfu5gn9qVLspJXm/471bERxrQDaUnTDEGlsvIORbI+n8NSc2YtT5A6/k5ls
RHEn6xBNcdmECvLW+klNMtvUblLMSkk5bretFw2dTei2e8htBHLHqiCMZpuOWEYxyM/xVwwzB+C0
1M/JOYm9T60dX1A3n4kEYjdB2QjlTlYVHJ2DwIROoXSVTOTK4tOxXpQE7mRdyn6VUuaEY/RHJX3W
O2KfKJPnO4iqJG7rpoKA4TL/YF3LRYDb7PIDwOnPjdjNlRp0JOKKzsWVfhDKIoohccZESWelzqim
jrlKjgw6qOH3bp2bPeJiiVWCxNVke8RmlzNkeM1kt97kyu5yqh6T78f79Vxxe5OjbMRxISSOMGMS
5fCx1apOhjEAr684ZVHhSVLvleIU6JF1t+Jkz8yJGhvb9QHTgtlZqg4UbG5lm1WOkK9IOIQwEmuO
9/r8OGQfCQUpIfx6yrOs1mAxdvIb4QEPVLemm92wd47eM22GiDKBnfRYJiWSW1M5y8u67SByBesu
4L1NN4yINqljEWC2fp0j67mYdmEFEaP2lCunUPm8UhNI+zfrv7dH459SMn1ddamHDPN2AkJzE1hg
s1x8zWkRgKnjezdwbIRxAbhqimkqJwjTrGCuEP/QVXy8K/uhYyOCC7lhnSgDuLLRSuTOrq+Cmqfs
7R/s9ZXB4mSEZ1EKsd83t5g0zJKiYdKi9FEfb7uWMOzd71uAjwdFnai+5Y1J+hjQHjJyjsnXMV4b
fiWWiy3Hm8iwEcASgY0CiljLVjJCAevEsKxZ23Nde9GZlbfrQI1sKhZRGnHhYEz0Kl1MaFRG16S+
Nw3iaXA/o99oxIUCTbdCEaQYrFQ0uprfBYIT+njsxN2Z9fuTyB7MZo9WkIsDI/h+slhCUiHfjj9+
sU+FT8In0RdvwBrsEftFLB/foZkIQxTOI5avQPaH6kDsZIDNMr5VFebK2QRM6kSEje+HiJcV5Zs1
p0UdJLGAhqy5W0FLA45HzZvBsNsHU29T9LCUimzBNyZp4CUgXZg4PZy/Ao38fViT8HeUDC5KSLko
yKOOZew8EHReqkALce9LHOH2V0odDn5FlCPIZWR/00YvqFTNVge98hszUACIKJ5ndE9EgK2kx1B2
E/jNnrGjZSNsWCTUkRIIK4SbOXFLHTnU/FNWf+u9aiOHix9R1RWWwjK1Rvf9TsvsZACTDjVpuHsQ
bqRwQUMwxHXQWQ5hhCj6tt3NYKxuZIW/c6RvxHChI2zUyhIKWIXafYiNj5HmdeXp2IEpw+OiRVWL
YreCZMlRhjqypaix7DVN/zgWQsVAvocTXJyDXMzP5s1CRO4qgBp2UGZzZTufbcMlO+OJc4Rv6TSX
2SoEZm+dhyF92WsCxpwJVKV0sUcvPeWZvVBjcoRV8D2eet1n4IeHTGGWnMVKXd0wvanQbGI1WZp1
EOH5Ds+yaK00RT0YbwFoeTpLp/a0YMIgvZDVL2oVuRBRaloSlyynTG9ER3Xqd/GD6aatLV0YKx1g
ian8hbQULk7Is9pNoMhhQYlNWTVB5oyoNDNyif8lLFFBkIdaFjqjrVsw8vzdLgkE2sJmxdL80l2p
mEt4m8nFjUhHEVjsIC2WMGdQ3YOu6tg2KBPkIkY/qVUftRCwjgHysy4OTJmIGOSS8SFDU3X0S8Mo
Om/BbFXqA3CUYSfpfg3QeNKTiXyGb/2syq5V1QoW8X+IP9lP3Z2BC4sJ0CvVz8o24MC1+NbPFLjo
+ZDg+Oizm364l3U/GdiE1UNNMkvvF85fojvf/4kjMDNlZgxpYks+nlU8TH48D5LH9xTPOOVXFpdg
4B4ct7GCTWM5U+wwDCrz3KOQbYHmJIwQgo8NkbISiwsdViQZdcuyps4THSC/u3gqBz+ox96xzcim
nm+I/MLi4kYj5KJSMisxtWs3uGaUov/dlloyU6PMkUswcKSUysTup6wfs/DWq5p6CXpCVMzjV6tL
NaXv3x83VsKFjARPfsPC7tzKO+XLcKdcpdGf3ivB6uQfxm/1LWRSL4pEELG4IDKVuVCOCYuJxddy
dCyrssOFaLYn7YOLIhHAW1sgtbAm6/w9YABgjNkZr264EqHQSh2Z+4HXMhgbqSkBSfp1+jk1Wi6L
kshq1uriRKfkmrvmOY8d43Zwu7P5SIPM7a/ii0hmSJuMV80nsQNPJastvBOnszF8MqaPx05GacU5
NViu0rJLsIaGcTKni1idj79PqcD5cD2jSFdF+L5Wf2zlP9YysruE0GE/4r4sE+e47TAOMbBNUJIu
piBcI0fNTaSgsTcMjS+bMXUdp9aM89+pX/t2lFbk1IvTW88EGCmax5vMb84V2NRSu6VfESmhvBPL
6pg3OhOK8iq7bCUeqgCn+POvuKF/oKa598Phy6pyLmwuZVe0C4wvahVvXYECvlQfx3m8ruLwcGwk
/xChXmRxnlzoZbmiSxAFh/v6HDvVZT7VpxEhkXmzeBXI+PQPh9nfEvmGTvDgTYLK7L530ZoCtj9G
H2A5PywwyePVkrgoE17wfI5vHHlsGiWfVehXCre1+i7OL2JLrCFhH8/BciNiTYphVDNslwBgnDnL
nDL/frxLlBJcqKg6LZ2lChIs4yQ1D1J2XijEe0oJ9vtGiRqg5s1SQMQq1YFuTuesIKupzJbe5mcv
O89Fi2US69UcIGNysj/S96ojndTUFgE9GXkWhgjaHDAa+Sn14nsVQBDUMUK41fNkykbFFZDjTWhA
fA/OJLhx5K0mww6969wF4AKAm1tc9UqfX9TScvFjbaM+6ZgJZvNZ7S8WxZ71D6fxy7py8aJLZ72X
mIAQVXfVAy+0jYrTWbZF+/+D/3IRQ82sshZmLGP0GTNqf7DmnvaUCHaYY34H/XOnkMI6338st/5W
kG/Y0wFtURcDW0EQ0slecmmvDBDC+CZdMFUKLJk2taPHY5+j4hTftGcKpZplLeIURkLuWedU7Bsf
DHAlYojREx+poE9YCd+4l6rhGq9MRwXPlNLHMiWQD6nvczGka6Q0nVnVqwofouUiy8RD8f5g12aT
uAhSKK1QThYUSM+rW3jiZfKmYL62p9az7iWUy8FyEtHHyX495cU2uKCiDoPWqybEasvqZmlvV2Jy
TesaXg5zTEKvNS13KqZzLIXOsYkwvzqIZzwMt6CFad/08ISklz9hGNCXe4ABWXMwWuA/0fqbckr/
PBZJnAQyF0uUIo0SQ4G2vYQHr/yLITxW89OxDConkLl4okqMu50tqXovoycXT8rhOX5EZYW1arX2
eBtHDvUASrobF1bC1miEVX0+HPoW83lNED6tQSHb3Q1rngqd/0falS3HjSvLL2IEAa54JdnsRbtk
W7JfGF5muO87v/4m5HtOUxCnMUd+drhTAAuFQlVWlmzupGQrRbJWXaRTkg0AbNhda1+b9K8+lcSr
Mgjh4VJZZmhWGc6cuRTOrOSOpez6/Phnn0skZqWsLIqZYSEFSgHlI79N0332Q3e0E1p0Iie8k5ap
uJldsHyRpNV1wWT2FBYyn4xPk794/W0B2Q1lpx8VTqvgc5uTG3aUnTiJExOluMNoMe2WR8ZKXztN
C60o7SNun6oapZqNkbxMFEnRK11Pe8iQwu0T337ghlj8CPejhmmRJYRgUksWl3ArEDdzhShW4VR9
6Q0zjBneFzMqYuXeanF/c9n5+aDLCBSbh3uNJthk3qjhTKOUoTffcDhHKtwZvR9Cfw70FKf6FnpE
NiB966utIYXHtD0OhKUDtlRPnvkM+XInOQFbkd0aQLjbZguD6lIKAPU0I4b0eOI5ZeBHdXjK2Hds
b4A/WKsOldH4tm6ANbBw59UNKt5hx41l2LdW5WAUtjMo98rytVyugyGRmQpfyCVT4Q5nFcIqNEqg
/wxT0TDHtDm2+3xfPfMpaMuuOsl76aXGwjd+hUcNdSxrG+sbDcx3wHub7sITPQYHiqFbDu+rT25M
2dfk5nBpkcIdZ5WAxKATgEKmc7rOvMVhixP9PftkF52mzrtsPTLrFG47O8vn0tAAl7ePbPFY9eXy
72+G52sjEW42psYKCSDt4JI7nr16ZUUc8mvI3SNdJk3dSkxErNYxWnRlW2M59a6KnQ42YnvTg35M
jwQiEsZX2bNq645brU6s1S1qnNVdg9WNzY8em1hWTlX5l7dQcr7F2lyiBlaWpvBZYxo5jP4VKA9h
ljtx84emJxbnRoZ+k6bEYqafv+kewaf5jucYu33oM1kWVWJ5tuA9jF7r8eLmW5d55n7xkNBsXf3r
4E5I3uIOTb0P1hLW30twIWWiFeO8vNpHgQ6DK15WnSuH3SwuhQgCG50PRQtrSMGLtIZFcpZjnXRP
T9r94Pdfqvt0NxzKESEl9dFB/Elz5RPv+cG64EjEgl2RxXnTaHx/87/sad+Yv5QsdMJmN3TfVd0d
IslJl31PwZNM0BfW2pnjRcEOehP+mMqO91bgtd5KwZcsRW9SCCIwfLLFrdTPYH2oD1S7zvpc8rjZ
DMhXUGLprm3DNKAVDCX8MmDuPO9E6RzjW+/x+dKh95FmxjWcEJdkkw1ZhBSbl1f3YXFXychOEj/1
rmDH6kCduN0b4T6z/RrTkj4i9r9eghCGjIM6RF0PiKo9TfaB6o8xBlsZkg8jW4joNYyu69oOG1U3
P7IhdAqE+ESmPiMxZbEiFyqgKQ8tltKrO5PdaR8S0qWqaRrMJoatiaNgSq3V8bEB0HjBw3Rd+fYR
XqhFDr9xuhvUGGUnZ3vbzoDC4dRK8Iq0JGOuEl+n/de5240fkXegRFWZYdnMtETBClpQEuYsZG6k
Fp+WcLizc/uGtKEk07L5bVYwojtNooRC7hVbp/1Vj8+xLE8r+30h/goxp7iah4i5Cdsv8aekfLx8
m297ltUChE+RL0Hd5QEWAGrX8spyhDS0Bsq6ZaAFhb/1ZSdzk7O+/jSC34ziNgkHG5Bl/iurH5bF
s8lzqp2a8UudqbgTToQ+XV7mpsGdVynWOewsMdVGxzYSdDLH6f2S/0o+oluyWpZY3cjqYsL8HGC0
Vu6XynKsVLR2DvUVSuiHy8vZTMKusYRXnBlGalSrwMqOGL9m+Jk3Hbqr7IeJsqLDS2/tU6E7MhbT
Zui32kXBp7JIi+qiAWozPbX9MRluafCZtBJuvMwkXx9Cq4cOm/W2oBZg6DceiTGERbYXHzHWTnNz
tFHIvBHZjE1W6+LWswKEyNBiGzG8ONdGn7+jc2+3gJNADuVn22u9OHfb69DN/bDyMvdDMfsKXPAg
1WCEeaMAvDWvGNlhVkCQSiV1N59xKxDBjcwpi+YgwZZy0oruFn7povsFUggZ2t6lTAsZmuBTomwq
w44ArdyZDzxaUXZ49dzpPnS9fCY7C1tJ5/VZENzJbAzJlPOzzTvEiQOy4FHbc9clM3+ZYYqlj0HT
sjjhjisFaaXx7BOXtKt2M0YHDHiAg74ilRDYjDHPH04sfKB7AEJLUG1xwwWC8NcmTnwRQxL+M3p7
HIlTkdw1YtWD6jrVs0BBPps5Su8k9yMGgKUuqL/GN5DEPPU69WV7KnHMVHApGQlnu+Cmsij+NNyW
85O0j3sbQjM0glkcBtTehdOtVF2g5IhuyvZnDa6Cod6YiyxxsZ1YIGcUvrkrH9I0CWWRgWNMH+x9
64z75RAmnoFii4ZESfPHeILPMgpaBmaIVVmKzzOHkT9/rQkSQcpev1I0R0Zl2jbE8/oENzUHxNY6
7qaC5Vuuv5jJVYnsQrg8W4HkQMu+l+Cr8KRqacLD3al5oONp7E+qTPmJO6B3j9HVxxIcVAHFSPSs
YTFx1Tnmcojj0FuWxY3jb4F1gmqS/6Gjdd49wUelXVxZNgXg6EYD1GgKr0YClncvmaWD2vBBXumW
WaSYfBqttoQ0CDAxmHb5qZ90DP0I91VyMF47gBqp/9h2+/9dpJh9UgaMUusGALaYPIUZI5xLonvJ
39POcCFn7P3ZnoqJqCqB3yc8k2HeENCPPnHyinlPbrt5N14je+62B1mZSrqngi+Jmy5eoKOFJe6C
PZ9MG9/QX/rr4MfYL0ZXskTJURCTUtWoqgMyJ0gx3yl3hp/uEOOhj2su3BiFHU6TiOydVBtC9h0F
19KAfGIO/FHbvMzowefXd+AbD7OXe9FOlpCSLVHwK4auZ2XCs/ZacFdWn7XmZ1Z+vryN2/fa2S4F
hzKSvhqaCevRM4xnf8nHX5d/X2oVgjsJFMtgxgIA+3NyzRvFwp3pYaQP23d75WPJmbPzsgVfQpWq
t3u+HG2+osv9KBsmIVuOmGwyliwoTG51XFa08JK73O0c9SfvQYNazKfLmye5V0SeeIdhG33E864D
a77raC1hdQ/xPRUDSHtz31LZlFOJMYipJ6ubSjvlrr+KP7fVt/ojgvf0/HXe0cPTrg4V/pYoiKMW
n+de1jElubtEOjjaSW1azjgwGFTNSyQz288WpASnnaUqh+hjLk9TLfAMNGqy16B4FdjUUVHWhhpw
TodRgweuX4eDcRuaX22N7gqCucEQn1SizFUqxatN0OEMmV7cdulr9Tfwj7r6Gzpk59shQeCdlI6+
t0/8+kxvoh+tN+2GPUE/a7C7bJbbh2AFKTjBMikLNRqx7AA9VtCuDjwDjTt36acQAhbZzSIrJ3I/
9y4kWeEJfjCImrgLEwTfSvmpw8gzqjp2jqkGT5fXteluVzCCL7QGy2rtEsvKlV3W3VZ4mclG1m4/
k1YYgjvEm0XrrRoYg09+8j5dkEdmj/NYuaaJ1nmmhE4l2zvBIxKbRcHMAfv5yNqXEfN7UDnsZIrw
m67jvC7x+VdaaFbsZlhhtFxp9I5BHebyx5EBCGn3sQ+WNuMfhzSHLrspsv3l35edI/GFV4RLMowc
oHkprukpPKAPDYWE8SdmPJ7+VZC2GUus9kwImDRTnytbhVn3p9dZX3fNM4i57U/ehR77FfElK5Th
CZ6izJDnmLin4FMedTfFSL/qR3xcdt3evv1YomO1OsFJxIM+9Ck3vODzUL4SOCK/c5SMj09HPfkj
jBsIJP3HFYscNwoFrc4igNNQBO3/soB5eftkBih4hyUw6iQM8bVS+okVX+zqD72qyGazpyksacNT
DB5tHMMvH7orkEMmMNzRzARdFhkgt6/3blUnumWqpgFlv7c3R5hPg4EZqXh4nZQ7ddcio6G0aNYi
J3aiUA5ZJPWAzXBGO+Nx+1zdVEWLFgGFv4Hm1nKWGh2504+k/lX2t5315fLHepWZvbQ24WzNJnqn
oYjBbX0G1XjccdGxxCO5g1ouJ6KgjuvQH+gMN2QqUtvXyHmZwjHDOJyQFBm2Va/rQxOBbBNWR0MN
3ctL3LbHM4xwvsaEDmGfA6ZRwbCM0IamPV1GkC1EuHbZwP4/11z231UCYk20i5aXyxiyVQinqo2K
XFMZjD6ETGFSZo9BJ8uZ/EO4ct4p4c5Ve9vMxh628LuZLvLj0ld/cR4ZZ4EPsaSTQ4onXLl50Sxp
HfGwHYlyTt8vp1PtjR6fGZFAf6v62NX13wWKj5IcUt1DV8EUsmvmoAvSt79qzRXoGUgupJ6GLobO
GWQTmf4hlDmjCu5DTZeimmqgRtfsiafZAi/G6JzsC1fD/ReEoe1I5ownuA90XmZx+pqC9fvI5U/J
/DM98i7F6WTf/Z7L2X2VsrwkXkt8tJRZu+hFDetRMQOkdkOIPezT0Qnu6T16xj2+wz3I3M9t4so0
zbahLZSdDVvVTHE0bTVpZU0mG92tNvKJZjs742Q/VuN907W3VdRIPMprFe690zzjCTvMFnOYE52h
cfw4oNI9HYZTccuzRZiXIblN/yHcOmMJDpomdaHFHEu5Mp6SHH3/EATbgbvd/wwIRu50e5Y4H5GG
pNoZVHDNWlTqzUixoammO1F+09lPdnQtSxJt+80ziuCZiUZqFbRANBgkiYt5A+2curlMOn7bcZ5B
ROe8dHWSZYh3IH2uGKdMGg/zD3DJGATPXAxlrugUq/id6QhPiA3sa649bfvKMYSCn6S2uX2+zysS
3LSVJUitRbgKRt0vDc/QYjfT/BI6hZevnH/wz2cgwT8PqT0pmEDOAy3iM9SHIw+X9R3v9Wee/ihB
427wwj6KopItSaGBkwNt8rnS+nIFQsyLhYf5fJCnmSVWYQo+GW7KDLQWVgEPmT4bjn5i/nTVWQ48
Fjgr8+vw4k52FUi+nCn4DaNiAaM8HzDVL0azr0Li5cwn3fCHX04cSjtUtaEVJvaSc951RHTBkatc
UT/bsaPU8/M/+9KXE7xF3xaDPhZA45oQXFxAuTU96BVeo9rtS5kfm15DJyphBmS2VXFwAknqMcoT
bKKBFnw+/Ty8mR4G9zq44zmc9mp0yPGyaW5eLytE4cCpEzPncQAiGAX7sXTj4mtfJ44RZPvOfL6M
tX3oVmDCocMlakXLBDB9Hx9UaJUrYI9iHumt6hTSarRkL8VsRFPYWTt3AEvCyp0x7rRqOnQhSVIr
m4ftvCSx/hwMLY1fzX4wTHeODd/M2enPtk3MSjStVbSZjZX0lVsceZmKFu5wIidt190wT3aSZRsn
3MqqGjY8yOJ963dh8d1KD3UscfPbUcZq24RjVVUTs9UUcePgmxiCOx3i6wWKYDzOkCW/ZMvh/756
cVJMMRrJguVU8+3EjvoyOUwqhS4zA+EmjpIc3EET95b+MPMutHZvhbgpkQHjZSh6KD4Ht7LKED8t
71zTag+FyzmL59QgLTALeETYxo+OsHsNeY+6KJ3cNr25Zl5kyRh3sv0UPMZA2RiXPBHbBT+YZVwN
RunEaiU5VzIUwVVQtqS6xU8vBH1dNb2vs8FpO4nz2wLREIpZEBjVIaotmIZahRB6DiyEgsgUpeUn
lflBZUouLBmIYBq0VrNhVBFvBhNU1Wzm6J3iWak0mH4fY1jE1DXDtJmlEs0SzCGOoiCILYh/6xBH
wPgkL7951ZM+fait+i2WYAMq5vuOSQ6srNv3qPRafniqDqN5+D39M3Nl7Qfvz9dbQMEcxkJJVEoA
SIxfujk75vTzspN9fw++ARDJAKkR5UoNHQu0YpmfMWroFObxLtfMK5VNXjsYT5fhNq7Ct3hCkGbn
GW2rAHgTua4zZ9610Gtlu9G+i255IVH2HtnwuG8BhfhMLRqwcDMA6hUEBbgMDkp8M1hZBk/E7i4v
j3//t64JYKZq6batMY2KcUwK6YTQ6ifVTfRqH4d+1Pyg6VNN/QZNIxOGe12G20hDvMUT7HGZ2sEO
zEF1zW/V9e+uJRB/vqXIa2eg1BneZbz3R/otnGCNSsCKaCixvBmp7Ho8aekpHmQWIgER45cxUsZ5
NLAmwymO9XfO38h85Tbc49V6O3vQUIweZGyzzVNw/m5iNDPjpuxHsCrcGK0hLh1jmD5RnHlSj3TO
P3ezNJrnwcQFSxFjm6hM51TVscrxVB3VzyWmVTumB719ti895ahclzKilsxYREodScOxbbixTHeT
P37hrhK9wN7SYNRG50LAxr1sLdtnfbWrQrCzkL4rdQbAQYfmar8voc6d/I2n2N//ppFIZjf831fx
TjqkfT/aQCuNFzPdF+11pe0vr2jTG68WJFxpXRCNesV3cMhxb45XRS4JeWUAwl0Wps1k5tz2bfs2
MvdWIDtcMrMTHIZJ2j62Exg6CublF/4mDzzT61By2c9eCRqPjI21/VUgvoxBVBqaSISvgghNn8Hl
xOBqcr0op6J8NpUPeSXLpCqkxxgz+JpXH74tM0NrSK+6/AE36S9xtB9lxMB/sOUziGDLUQaZALbg
yzS9SzTcJJzia7lKcmiPxSn2ZB5p2xLOeMK+LcuoR3PNrbl/bNKnoP6QKZ9/XzDlVGNxYqAZyq2D
J5bta213+ajw///ev51/X7Bky5iCsp25JRPdUZZbMzxoC2ZhjxKcf/BqZyDBoilr+gbsQoRkzOE0
fQ1ymY2KSl4GJaY9shV3sk52vvXi0njkDOkBg8HmhE/DxgFaT1atul1iO0ZbeUPokv7T/75/axDh
+5RR35naAJDemI5hfR1opqPZz1P76zLORseI9foO+M9qhA9FA0joNdBMde3U6VEp7PfTged7hufY
bSyvPnbufLXI3tobvT4WsW2UXkEf0m1LVHCoikCfQ7ukXIjmut1DC8OZfWWPAFBWkdp6H6yQROWG
scnskkwFhfAS3iDIm6EjBlRXstOvZPPm+V6JlmHblkE1QqhhiL1l1jAUXRQCis/WqDyQajC9LXZD
Sl4yVkruChmYYCG8EaYY+hy13bQv0MFoGlc2Nb9YtJpurWb+1ExD7l02Fh7fvVsf0zVmqKZKqS54
2qEgKlXqln80/tS3jyMkueQtwRt9NzCOFQ53jiuPHidNXvRge7vVy4QyYnOvgPhkP9K/Src7aDcj
2q7B5XCUU46Z8GhFk/iUrQO+hhcOuLqoYcb0moILhSG1GKJcLcHOWjpyjyuolxnNpgdjhkl1atgg
6YmjbwZ7mPJcHylYovPrxRJ5tse+/xbgzfYyDastu1nDCQe+ItDMqmLAMUKdsbkvjCs13o00dopZ
YqKbzoWhnRNHgajWO52WKNVIoeewUa6jrX/BIKubzqn+tr0mwngGRBx+fxgt/7KVbm/oGVU88Sn0
r7Q2ynAMkXzAk29C9zzZGzvrhril193IvuDWsVitUpyWEIdlrZYp8Aq8wTR4F23PZ4/0h8vr2vxw
CHBsOEzdfNeN2xYYkATxA+rSJTa8qFXCzl2mKlncnMzBr3xaOsMjmXRs9NbykFuxNaJqOg6+8OrL
52C0BtZRFIGHI2TdDuTENT5k+sJbMEwlFD25uFSZmMdZgnDQox6njt8IfCqYtgdd/yD7WNvWQYhh
6dD8hVaVkIHQwmGyE0uleF+yu+441k4JZUswRjMnOqQeRuDIrljurkS3yVaIQgpCSQY0IttAxBXb
efrfXJ6fh90B8tgQylevMoQSstSADFTw1YHR2V1REAqJEfRs6Q8YerHjXVu9tTfQBYe+i8KVuZbN
KHm9UsFxq5lRpAGuDhS2ezz5OKtq/tr7yw7tmVeyp4UUTfDTRlcR1TCxxA6Df6Art+ue433PtSr8
/jnaXz59W5cChvKoRGUQntJ14RSomTVgtvcEs4m/pfmhtb7r1v88jMIi0GPWddMGZdQWs0chrTrF
7jiE8UOHErAeYMwgVBMvL+Qftu0MI0TMZo3g3ywAM71E95a/HEDvuBsg0kjx/sPI9z+EEzbOCJNx
bDCt67Xi3Drpzj7yUTIYbYSKsyxfuhlXrvZQzB4VY9PGVggLzI7dscawxhjmTr3Ul8WVm+eLIoal
tqECUTA+iBXSEN6Muk3+LZ+ewlp2d2491TFr+L8AQny3NGi10EZY93jKjpyhGHgJYvLRjw45ViMb
nLBtFis8IS5ocqPOMgt4y13+hecS2WP0jGZ/npUNpPQe2fYJRsg6FUKXLT+7A8Rseua045ePGB5F
eye2ULcw0uJtFFnO6Yw4R8cXQm+zuot3sY4UG7c8cH5zR+YgNjPNbIUnOL+mK6a87oCn3S0+n5tr
f0qvOUkq2WGqlmRx29ZxXpxgfvaQRnlrwPwgzzC98K66EILXRvY6pAmvXk/aiPAPBnKGFAySdmVZ
kgjri479bvHQAOTZ9+qdyqkjXz+UPFzvpmCOddN2uc53c/AHT92lvEnxZnDLY+mjneT5D7dTMMcx
LxDvN0CrQZdVd5lHVIfcInOxr30u0LvImiI3r5OVsQheMVOjYkA2Ea+3/K82OlpF6Zbzz8urkmCI
7BujyaYh0zUcAEivW1e2dUfHD8Xa53WIpJtyzmxM7oUdVplr7/VXK4xHd8H0BN6GmLnSaGrrPb8y
DJFww+pZN9QMq4qIRzktcW8e03D3u3FAFpRuGz0qOUj0WHihvWuq67uGO2FENIfFNzAtxy7c7Op3
cTu5UWXDtTaogYgBznginRVlAX0us9/7WX6H+rYTPigLWNvzC+bLeaoz/5DGUZu+ZIUpRMSL2XdI
13FfnLn5l999ihivPGDCEjpY+VRAOVmLbsXEK0z+76snPquXZuiRRXGtyJldzrgMvmLosNt8D125
QsPmbbNCE66CkWXNOPfYVbVMnDzZ5fWny0dt+1WxQhCcP9J1dRWXQOh+qn/zz1b+RX+lsVMif5b6
6LuXyYNsXzcrROEGKIqmaaACDA/yu6u6hJxs9AXemGfxj3+4PMH3R7aVluqA5Znfxp3iRG58iv8a
f9p4MvEJ2OzXZbzN76WjHwzzYy3LEr2KBtZP20K81g3nz2P6bVE+8pRe/b5gfZhuYOtVgd+f2oPa
f+rtp2j0BzTyzTlxLy9l0wmvoATTq8aURAVsD/qBZGcogQethL0RyRKqMhjB/opeX0iYDYh7w8cg
95TiNCqS54nsowgGF5axpmSMr8S+7sP98IH+QPg+nWmWauoE7zbhThyyfmbZML9adPJJceD7Uo+1
znTqEUUhyRn72tfLX2f73J4xRYHpieg0bOz/YFKE2aVLE6+4wrwBXmtWf8gqOzxweZcNWCEK3pZo
4xLVYHW4Rpftohpto+l4q6p/YUpfqMrMYvObrXKLwjerA71uQhtmwYLMwTvMoc2TZAc3PDkFjQhH
FXLM6jvuphYUkQGdOPjWPQ8Ayj09mg5XiOPjhD8SFgLNgigGYaatic8uxRrGyWqRURy4uomX3SkQ
++8O/FWU+qlsLPlrTVz4WG/gBL9nM431IYdLjvEhM++il+TO3L/qal1NthOcIhd6LnvIQbvGyfii
OqNtOXEkFcbbikPAi9VNAz0gukFEhsJoBXQpIU+Coc2Lnx7IwdopUAOF+hQyVrJd3nAmALOR6SBQ
b9HFoMcqi6lLTeTfI1J6CA9cQ+n8oFAkrvEfFvVfHDHYaXKLFcRs4LQCsCD4zJ7UJYvTEw9hvld8
lnb9bdrqeWGiqMAyoTdXpTVPtYeWp5/QoHRKnsduz/nvyY0Ub+P4rTdSFBXQUMJrdYoFTuEjZ7BC
IRnDTIyd/tSkJ15wVzwZO3LLo73BFC4c9F3QkU34eFyKJLzlirWJB6UGCNujtxY6lLK8tPQzCneP
3oTKoFnYVWijZw6fbWJelzGaJXjnMPNk04L5mXt3JlcfUfBptLbiMeRwuXFl9l4ZfUmKXS6dKi2z
FeHo63maZTmvApk4cbxbvXpuPR74d24hn/K8iUaJQZFfRxLGEJ67PUhjJG3x1eq/B49P5SyeLci4
Rgd66A+KrCYqQxOeu7paGgXjhbz5xF6Il57CXXUAC4Qn5QxFqhHFf+7dF6M6A0UD7DhKhS+WRsEQ
ZwO2sqLoa5qgTrs4IcJWNR6dkT2bWibzLBuPRKquEIWPF9fL0uYJEHnhafFaN7orDta+QG/5B5q9
rTdYwqdLh6GNphhYr+22IKuxR/uaF5hRafJksiibxr9amPDlygraXiOr4DKH0usxhtFonNH6XA++
5FrnbuLSNxOCscZK8yUqX1cV7E0oGhmNi/ZokNVxr99ZXieJxDbvnPPCxECsL+1Fm1PgRc1Su8Fo
tHuaZZFj5EG6+9DaQNFEZyGz8czA2lePz8Dsl6qr4ZaHFxNafXhhY2kIL38lTgyXLGXebR+3M57g
INUwRCYmAV6V+iZaQBK0i7aaExSvLrnaS1ORm4BIfKJeRzSTie+nbArpmM0I++YT8QlGLSjgyYPj
xXU2oFT5kWwkNJXPePzvWW1oU5d6nKTAw6EOcsSBlQ8JLLclXoEeuh315FTbrffvG0zxI/aVtYQc
U90vPh8/3evedPo9JNeevcsmsxG0vwETvqCeav0U1AAb9Me8+azancPSU2N4E5FpcvKfenfwVnsp
OMs81xKMJAVUEYSHbLSuSSJjMG3f2CsMwT0ugR7j0sZTLrmOb3m/VXMwHrguQPNBHuibzRMcpGrU
S9KjXuLa0G2ND+RKcdWjsW+PH1QWgTterU3wkBGtlwjCXr/JI4bf3wSefV184TXIQi42t3nRrNAE
N5npDZo1bOwkw2sVRZN0XxZuemSn5BS45NdlK5R9N5HZkI+trQ0W/26xo7oaghI9AdUtukVUsv8X
befbfgRBCVgHlqGJL3Ir6tUiz1C7G0/WC+dhgzvlxEe27+8+xhfGl/svmngFmG2ltqYCO1H3xTE9
xKfUrXb5EYPQ4ZalWc/NtemUYIAQMMFEe+uzFi0bx0KHnaCCAq8FlxXuwpsCqoT/hge7HZbrhmFZ
DO8qXZzGpKYjwfQsEN60Jz5gBPRRsA5499fsUSQ2ZMvb9CIrOMFhmWNXqk2POCGyB4/YvacMslv0
vb4uDpqON6LGa5S2OPG3aWs7qidAcHGA9CHeKzdcWCQ6SUuTm7HICkm4XqYw0ls6A6nelZCS2PNi
V+qCPsELNDnqQeQjwYjBq/y2YaLnQTjVMYQ5lpLitZ1pv7TCqfWfRCZhsn2WzxjiWSaYr1qMKciC
zc8C4oB8xhPYGRmEK/6NgsSmPazQhKzTgkkRepcAzUTbmhmBHqv/z51rMIcVgvCRdC0Y7bIGgjEm
97VlH1KLXNO2k8Bsccre4Aj3vmoYQxF1+DYgOqmnJYJsdf8Yn8wjpnbOGNm9fJ/SfzNSc9NfGIZt
Q5ICIOIwhCDSxzniPFL2NHh8vmVxhXE9yMC8coa8j3h6PnJBMymhIM+/9U5zbkQkR2IPd+b/D7n5
Vb/0Htklu+RGNn930ziYhrnd6L6GNoDoCntD69vORpGrOdT5Y2j+75ljqq5+Xwg3RlWnWVzj9xPl
Zs7vbBkX45UZI8ZMYKcxsDZNnaIT8O1u1VqezqWNaiqeexC19ZEBL9D7b3t24eDuV73+rj4iV3Yn
qw/ynbkALGawDLNZkhmb6rb0OLS3Y3tEg6Bz2Ra2nnyrxYlJK0jZhtoSAyPXVcdEwzgLvZYd+uTh
Ms6WFRDku8GORP7BEl9F4Tz2YVrD5FTyKVNedGP/Z7/P8VePBKgLDgsqjfDi9DSXvvmhV896AYIZ
j3Ooh2qHBejfuD4t5xBOj9NrRxX0aWXX35Y/WKMJRq0sA20mfkIRi4W3vCEE01HuQC95UL1uL+1j
lMGJQfRSh3qmAM6A++Hs6+7QYZI1aFu8QLvIaFubxkBBzmeapumGGPmppRrkU4GPRZfDmNxmsYTe
JPl9MdabKM3VNoNR18tNYO/05PMHjO3892uC/1TzADQ+Db+vjE/V/GNIZdfQ5vdYAfB/X1vz0vSt
WWKD0i82HjU5LgTbU2svxwi36GTKHqCbjmYFJ9x6AQYnkpZqeNVoO2V56DWPdZ8ub9nmixqVhf98
c3FwJ+3zssd4V+5FZ3fe8dIGvbde2XOySbKyzy8c1WIJ6zni5lWx75r5KWKy07kVMq7XIpxO04Ji
VsUJPd3P4XUIY3pTHdISTSa/5Yo12ebJViScTxp0EAfIsSKC+J47H+VR/YqJ25MLETxUaaDolCiO
5IvJVim8dc1hNPosA6gNj8edArtN3cxJ0CfLB3jI6kKyNQrX7FC0pFFLbCpJvsVoGLADWWKaH8t3
9+nZBHX+5lidKlCWyKLPMPOOeJyIEtwbj02+45Q96HD9+MD2UbDATZCv4eLeObk8U+Kosgmo4INX
fdLdecKIFwZWdnRgKU9auZcRtzaQ4i2toQUBsOKbM0vrvEJ1E+J7xdemx7yVQdZYLEMQ7B5TLKeh
jrGkqhocg34ikySW23JEGhjQkC4HTxk+9O0XKktTyc2e79lQuI2JJunMT0r/8j5tvpY1FU8vwvA0
RxbzLYodaX3XGhHa0U4YmHzKfH101K9c74izynrV0ST6nJvLgjw3SsooK0NG4i1g3/V2o2oBwfyW
BI/M9hqMKN/oU8nubb76ILwBpSOEo6CTC46vT5Img9gRTizbEQIlJxNUGnqs2c3sc5qyrJdpyx7W
eII9JG2pk6QDXpd8s9p72nqXv9Tm71ML9oAhKijuCC6BTIZSq9hQl9FfHQZ/alJT4DsvugT8/H8Q
xBFdbcNKDF/WCejqPJdtPEdeSaCmywmGuV+59uN8ANn1X6Ttt7zrGlkwwrE0+mEcsLbouAAZWdKr
cE/AbOTtE5mrPl7eyk0ThIqviUcfmlPEBpikb4OizQ3i2sVPKFX35Ff6888QhOtCy5WQIahDEWf4
VoHtP6DeISO2bh9dDauAIotBrNd/X7nwZCpxxPKQZ/F+80EwKgvnFuWH15eyVKls68rQwIngG0fR
1SBYoF4UNChDOCSeNeTFZ/WY462XeoUrc99bX0hXKeNdGrb6bnZgnmWzYVYwiGQGvSX39YY41XS4
/JE2NxB9VpphgAQF3qngYUPNho7BDJTiBaP2Tnxme+oikuDNlnzSQvp8GXB7VWc8fsRXH6xrFpZb
6NTD4F5vLm/i3gllT0v+DcQzvF6S4PXamOceGCBIFrpj7ULFx821n0t5nWhgl6DKnct6VbljuwQp
OL62h0TL0AMS7bBdeh3FgZMhzUuPH9k8ZqHrSUNLmS74iBDDZJN2WIi7aMjEo4SC4eKx9QHPoKtn
EPr2C2FgT9HbGkDiMN/jZeNN9nwKy+wjty7k91TGVMOihqgLxeYAkrYYBOzqN3xyOVe1Da5/zj7X
B/kXL+itk7uGEz4RRHSzPK8A1/nFcUTfeXEwTo3D82myEuymjVOMejFQGkK7jnCmkkRXeqWF51vo
r9xqHC2bHWUa3MvGsPmC0lcwwlGKaWNFWYK7aoDeZY6WBWuB9OToFbv5qviQp9U1FQcL3ZmWKXq+
Oi6VPGUzcc2Hcad5yyF3C8heOgRDomdomIcSR7EZvCDBZoGUyx27GC9jZnma5wSu1rzpd5x5r7iB
Dzk+lA1jX/bJttA0E5IhxGJIK78LLepCqe0qnYhrPY07XqTUHqm2m058ek62b+L95Y+3YSKQGQYi
whjQjkUGTqoWitlmI3zUeKUsjyVV3MKuJRbCb1jBK70BEW5g0ulGMA8ASZPAMeOnsqicyTzpRuLQ
4NiXjXN5URteEHgWyjQmknp45bz1HAm0eIu2Bh5LWm9hqYMP6CxF5rbh58tI7/PyYLP9H2nXtRw3
zyyfiFXMIG8ZNkgrrbIl3bDkxJwzn/405PN5KSxN/JZvXOWyi7MDDAaDCd06JtjB0IvWTJWdXpz8
yjPSKKxo9qD//wxVegiJG+/TG3qqg1vixISjoHS2oqCKANwCxpPRqKgjo/NRw1Cso4nUPZpTrjww
K6EIS4GG2s6VXhO0oOGeptUAjxamuDnAs+D3XbaGVlQFaAhn8QAA/UuhzFpYv7wzux+YrOSYy5lN
MgIYD2kKeZNMeVcBReJVjK2pOhg+x+zPww1GBvm4gEYOwCO0XqOrB4ksSjVPx6ETK+2sxqajT7xz
zdOJOQIIfqWupPKy7AiE0loEYKTxwDFGuusfzhmjFBMUBjLGPQS6cMHe29Iuz2wHCAkYAQ0LeRot
moFBg3ZC4I7ZJ3FXkBQ59bwCE9K0l8vqwhdjh6MQvaDOFJrJoL9hFqTVakA80KdWdF7GuPLopBXt
WnJ0CSMmiptt/7omRFdwJpDxHFIfdGE8QWBXPOjGk1xwAifeojGmrSWCmpb0+0WznZqd6r1xVmzR
BGYKMHbdCcTPRgMCqAnQuxiEgJZ2EQFqlW8C53NbzHIxVp0XeQTq5YK6IeP1VzOBho5bWz9G17KD
Ntg9z+qWzhFwtYBCjlokQk9mg4q6lNQcXWx2J1yM8VfP3MrjHWcNz64PaDWXwWwSSp4gYq0go9lM
G+obTBd8V9cgAQfNoL4B7etjeskrdZw33VOpAE9E3QEFFgTWH229TEkyjkFVYXBXONYVejOGfewG
R90JNsUuQY9N5bbvjBLqs+gAf6a0Ym4DxaJfnP8K5sT5+RgGA/0VlMmipX1LgBHxdsFb59L3/5Rx
fP3SgZjLY/bTL6O4wlQc/HDxZEjfK3/H2cwlFzIXwGwm+Oe6YpqwmfGTtEG4fSnua4fY8nFwMzgQ
LjL62aOP2UbmAAZRHARtD3kB0IKUnQ60IAqLwivELZ6DmbUwJy9AP4CZtBDj96+acgDurC17L+tr
x9sb5jpBlQ/UfiNkpNp1bewSHm0K/Y2sdweErUoMBPPIrDJpb38ciTemKmyt2eUJCCfEwYoxdNlz
KSnP3lx0U2aSmPeqoGi1nwMv792qSXxHO9akrbCNlRv+2OXi1tD3ELq6IJUdWqn6QhuERq5sOW9t
vBxSC+wD9qgglFnfn+XDCkAXOoIEzm+dsbUo9sZxKkmFQght1pd2npNY7TOIUVB64ccw0qJjnMlj
jM6bjCQxJp0Gu4DHRzOem2xSWy8s8ti49R5WDlIx+ZI3O3b+wKTbp+EtBMptZAhNxkkIU68IQKCF
If5UkDrOAWZW+ZZyYQCVP//CWdSlGxSTixqWVMa7iO0iBpWB2ZX6RJX8xTgQBFax061yn24AoMDL
rp0/+N6VO8mjv2cW45haLSlVC3n6lQGXn1+pjgCwr195Q+6czOKZnmnH3DJkNES8viBNvNW3ql1g
5kKwO3BhUIkV+Fl5Fza1wbNDPhPIXCgY8MhjvYdAL7+ulLuI3HnSlyj1rXZ84uzc4imfiWLMRM6j
tPYFiOrqvSns0+qpiEwrmV797tbEFPt4iDEIFHacovjieddpYUsyEZCwRf1YqCU1iKXKjsx9G4ao
cezGgdcOwxPCeDCt1UdF0KBbqRlWk9zKzWi38e36CvKEMKbo5Y0gZ54IU2yNTeiZG5xJR5QnThfE
0qMZcD+nFWOMsGzrSMxUKEMrkCOSOP2P4Ki5hmVY1UW1jTfJFc8Ml33ITCZjh8RsBCmkxqEdDXSt
AJLtgobFtN7JO2SLbnImirFDoQXHHqEmTyofLBGB5YWvI/nR97wJBN5+MbGNWAW6ClAvvCbExs1G
zWpIfSWKPSeGWjzCM32YayZMahMPSxi4IryhM9qqgDhvPJWNm8Tjdt0Cz0EQqTecyWKumLBOCvSg
Yu3k0f4Fb5VfCXaKV19sK9vxkF004KcKN9wq/+JbZi6ZiXYmX25kMYKWIIhvnOg7RYqOt/5Bd/wO
KRWkBbhYXssLi0IvAjkJKBvMwhqAz4umeoChTNed/FgYL2L6EicPkcnLwC1bykkSs6yR5IejFECS
Ou1L5VKOXof+YX3rFm8WJBH/U4ZZv0gv0ioykJKKABArYKa70r/8iwRTZOJFaQhSwHxCgtSi2aR9
kwUOUcm6Cujx/ngVj3KntnqCVdKlamP4zZF8ooPq3cD/WyZTZHxsOFZt64mQEY7gaio2uQ1anLv4
IGLCsuA+E5ZdEVovADiM+Wm29SLShGSqDRynvk/dZjQvSV8esip3i0DkXB6LOUkVVEz/yWK8UU8y
AuQpyDKu8skW0UmFEp5qpba/z97B1seNYo/72Om/8Pr+qW2dBRm0WI53s0HTsB83TovjPmsJQm51
2+wVvNfDfb0Xd7y+12UfMZPDbJ5c6EZcGJADGmyaXgHFeGibr4bl22pgVXayRV6vcNbNfvHsEhQf
UKKSDWANfFROInENeF08kxoZMobvqQZC5+FTd/JMCqOa6DWDobxLcbRvaPe+BEHFnX9VAGIoc4Nb
/bLf8XaNpxgTBlAUirhqqGLlrRxd6mTvcWd+Fy3DQOcJJjVoxpzxGV0bSBmmLGk0DyxWO6BsjoVh
Fccis7oMg+kVKA8HV3GNapuWQKaw9M+EhyamRUxMJKL/hdk+MVEjZDHxSPOiiza8EoDFY/z93Cq8
CsC5gRmDORuUPpibJEw1X08iH4S3h+bQb4OjWljqAy2K0ca/4If0152yjEDmQilwhaM2KyDWHjAh
VX3X6sxaN/slZ6yJmFMiqFmrJpvpA3WwNpVpWNv1NG6l0vxSdwWnL2nJAOciGI8lxqKMKVWIaOUL
rylsWX1UA86dwpPB7AxJS7+tNcgQ062S3MKt2Zk62utrtfgyn2vCbIdUjWakG0FtpxWCF8r1nWI2
NHDIXY3Zc8D/AdF8m6kWL1/O04659FWz0ad8gHaG+kxUW9diq/zrOYp3U/ttCBpzhNVMStEJBd1E
77pJAE7DS/guWxoaaegEgKK8e/3ZC7zS/bprTQ/XfmkbBQ6NH/L2h3pP9oJCW5CJAiHM+axM2LdE
SisVbkjd1m80LY+4EneibCX/A2HT4qbIgH8ENRSdLGQ8ThmC0zXWTFzE7RsRwNr0JuR3HIOjvvlM
IUVCs5OOSxfO7eOl1GdNmmch1kw60qJ4fAEYRtffU5DkGAinvHfBokoqRkqA4Y1UCZuUEUIAp8kN
DS4xl+eMgE3ehbroWWYQGZzrdjGO0YBmD4JrCcNdbFSeRTmIeARU0cLEalo7ukFDLnCL1fsUg5kU
U9sEPCKF+RB3vGmyxVfqXDZzjo147AtfgJ6NI9r+5S/caVpyaHc8KLXFJZ2pyexg0ISyX8dQUxtA
kA7Yg8kqej05ahW4F9atZfGA/RaFOOajsQSlSMZBhyi1vutkN0g4D4N1VUCo+fH7XZ1m0Wjg+13o
CuJjILp6+7SuAk8EEx4VMWhwCIEIT8yc1CNAIk9sgFJwLr3FlK6GeVnaCymJQD76qEoedrqEHCsM
/WBsqxuK5WvalWs8yxYtS/OM4HyGjDpXzaRlJwCso53gozy/9sUxLZFC6O3WjZ80R90aeJXQoWDp
tgPKVPqATOSGl9JdepfMxVKLmbncejK8BAl0lPhLsChGk5V1j2PoaDLHMhYjdhQqaO4YdV1ABH0U
REL0P4UiDhTVK7/IjhJBr5BxnFx5l2w1JzzyUFUXjR09wfBWlA6DnaJV/QRkFB12sAmu5exl1F4/
YYmn77MTtIreaZLWjMAsqDRLKV4irbAr6TNRy0wIs2wSkGSysIEScb7thZ8dIDR4OK2cdSLMiYp9
wa8VqsckAXNWzt2siALOcVo8tTqac3Ar6OCmY4KvODJT0x8rFOPU7019KaIbPPpEeI+2QXqCAPKD
GdmPBtbXklZrGho7FOPRQHLMExIrb3+s7/myW5hJYSLVgXY6DTKk/EdMXG5xGwGuj8K+EwzZ8AIW
6pLP7nfazkwH4VBZYvyCIifeBAgL+KH3Mma8bdGHq1IYFc4WLXugmSTGFTSkMpJqgCTN6t00c4Ai
7VD2imIXPTWpQ2eNK3tsrGTLg01ftA6C94WJ/nOgEzBGLlQeogfwQNpe802Z7gYwM8IjcXaOmvHZ
QhrolNJk9PShn/WjfTRj1A1dDAdE8bgpJhNAe+8Kl0KvCTe8tvBFjU7C2NcuYvFqJPSijSbdHSd/
qzeBO/oKRymeGGbhGh/tPpkMMQmqEKOPQudrFD6vLxxPBuMeOvDrCgqA7W3B2CrA7jG87SRw4hJ6
/Ff25v3UzW6hUYuMTNWgxzR9McheCI6BcpGlx+JT4etsXxgbH+Qh81sVgvJoTwF5IyOy84qX5F30
qDMpdEln6ohjTypTghR59J4lLbSrcnxc35VlRzSTwTgiQZzCoKNbP6Yu5r+t7AiQPQuQyYDZszug
sfCKKTw7YFx4mmWCGg0QmMg/jDaxNCW1xYAzgcczBCbsLoVeaAAY+iscCTXJ0qWnoGityLyfeDhc
9MCvGR3jEKY+wcgLlTVeNOAK0fcV5u7+h9Fp6qFX5LCcEErTRU0xQk733D/RmcJwO9iGZYJHHIeK
Xz9ZDOnA4wQIWxrAsikoNfBz9G3hwGqWfCH/9J4SBzwoR4CI2OUN0APtaBvycR95Upmd89NWqv0K
6fTaLVOQLSVObhN33ACEujzIwA4HB8Yu3PBurffVO1/dk7bMLpaxnoZpB7n01sqvU5f2SwFT0B0u
6YFoHQWkS+VheKIzBLwehfcX/Ip0lr/Y8A1zGjqsdbfJKZ2waudfSpeOjgb3Pkjleifa0YdDd5G9
KXaz5SJjL99qv9VngTpCQTer3IRxiRf5dQHIgcoFW5+Fyhw6TXkugLfYBnMXmKYSVpoKdSuMDpJN
eCGAtG9yUMXdlk4EwoIavRkmIJPoEAVvq5cd0ElVJhLK/EKbzBY77UVf5P7K0HdZz4m2lx33SQRz
PejoNQTxOfQTgq1kXgbhd47XXozmTmeThToRqyGRvRECho1+oezS7XAhbOlm8SokvMVirodWDGIz
myAoFW4m9TUVrnTeVBVvsZgLoZ8kOY1zeuL9q7Z3/fqWs1g822ZcSkdiDVCl0CEsjE0tJlYpvYTl
ZZnkVjMegvSeGNaQXZckdVrxsC58UTlUNjEoDZou1Ow+XuGx0SOu8hq0eQgoUNRBBnRSVbLWhSyH
3DMpzC7Fvkp6jYYjWWjJ0ra8zm5qu0Qh8lv0Jj6js5qAazC78PnTLTz9mM1rMs8bGtoGb7zmT0iz
UoIaeoibnyB0G53U4UOe8UQy21lpZYPRKLqk1Qal77zkHN7lkGi2msxVoBlNU/cxdKKpUAqZK9jy
frApsCDFtOJ5Q44+bDp8VGCarQdxSvrQd6UVFl845rF4iE8KaUx4P2TAUTZMSEAPBlh/KVioB0ap
wp0uusvCxZhL6ODVuV8Xy5PKOPk+kIzAULFPenEjT8+jfBC4+C7vD6Czi3OmGuPMI6GUf41hKHX/
0OZKapVitPPEfBMX6NMBVZ0fKbtiQLEETNR/qaAqIlUuIw9BafjO+sQU4Dc3fZGCGUO6MoenTH4J
Ql6b2LmCjBBm76R0CNS0h5Apecfj8BRL0qzJTVz/yIMzObd8RhizZaWgd0miJs17VgK4Dgj4DIfS
nMkAZuTTnJ1ZPiOO2bxRKwMN9K6NnU9HRd1Wf010znyfyp+9n1QiN43s4ft1uhMFHXzntbtuAufp
SEYE49/TuusjmVARyTsQe/rafBVfGsu7p/TwKRrfeBAP3E1inH3TCU1vVBBJU0eCBS66W9P9Rp9r
slVs/7razSjIOPhRq6awoPYX+ZEtEsAjSokj18O/LiTj1YdKIVJMYHrSUb9I3Ti2hsbSfCu0vXsK
AyOGqEJNN+vbd+aiGOUYTw94YV0oY6rceFnndwYIvnn8bRwbZ6FgWsnTxjCHCNm/IvVlp3L6POj6
f3CAH1Vgc15yUkWS0NIja4BLQRWep7p9oGQEmg/KkVDbrK8Y3YY1cYyHwDMF8Dlq1gAoVrpGpfha
Cn6AuN4FSdc+iEx0FPIGSngeUGW8hKDojTd60NBDx6cVKyBCFB7DWLyMlMoC+d6+g+ftPMz0jM3u
37RlHMhU+VWaUONXtfBSSpurYRgd0F46PgmtJNI2nsmtLJ+F9syGMh6lM9OmrVLIzPvHNnZq1fWG
fRMcQ/C5VL7i+tl1zeuq4Rkp41LiaEJOJsKuxsl+8C796GV9HXluUmW8iDbqel9k2MMGSVMdxLFy
j5Ot452X3JoYFPnrTDCziKw3Maew1aiZ1tPRr1rA878JXWqva0VXZe0sMN7DS2pVz2oIifxXxfMc
IIDJKvLa5l/PdH/Uho0Q+6BJB8HE6uXpT08AOg3oyr2HdWV4W3QWJJZ640ci7C47qBeqbfxA6dUe
j/5DsIP3Fa3/YdqQntyVBdQYZ1LKcjyaIRbw102WOeGttzdtdLXsMxfoSLwiyLK7xyCwJikL7blN
SjG8+xDy4t0kJ7Za7JPsbX0deTJYy8t0lArluLGHIHgBSg2YRPx6J5W8lBFPDmN88Sh1g5xDTlCN
diYPblEqlt417ro6563977b335oh0sYezmIovF+zLB6xZuCzBgdLBv5xyrXrggC9dzo3Liw6mZQ2
1rrcdfXOOneT2sjEoYV6UnllBg+D4Ko1p9C3fHxPmjHWN06yXiL73dh+kGdPuEdju+/E2hJME4SB
am9ymtMW5WFoDZ10GLU32FRA0XW+okU6HubZj2qqrc678cyvQ/S0vnLLB3kmh/6O2Y6NU1cXqQ85
QPQc4WyjjX5Drrt3pnrFje9NR3PWRfI0Y7w7iZRUyUqttnVZ/R7q/vVYBa6Zyxein/Dske7Kmc+Y
acecLx/YxXrdqWge28bX1BQBwQN62l9ISZ9yGDNhzCEz0joNQgnCmmo39ntjvBYVToixfPWerJCJ
biTTz2tRgRVK7Tbof3TBz/W9+UP4dBJAf8DMHPrMF1WVOr3sUIGcytsXrrjxrO4TOeR3V2Fi2hmE
5ee96eggw1OIvh6bjVhZNHESb8OD+E1EGghcQ5zbd3nhTtIYMw9iWQvyCh6ijPdRfjGmnzmu0un7
jFGLkTogR00v3elVGL6H2VtYPCvCD8728NRg7Bnt+10b0idIa4+BTXvQk3s8IW+UV3Gj2bVh9Tse
1c/icZ1pxli1UgOSuwiwcnI9obLRq8dwMh0xmA5RFN6v67fsx3+vItvcQkkLwlGDLL0+lMEuA1+Y
yjlByy+gkwgmQ1IP0lAqA0QUaMl0hlD6pmoZ2J8aJIDyiUwXJf4D5+H4h0f4SShzeRgJALNz+lxV
jr0ru+RLfpUADsf+lSqpZG6D1R8u4pNExlG0Q1orUgOJ8la4J8/9W+JEG9NtX4qnOAVUEmZN7ngc
ZbylZXxHmU2NjiHMBnCSDyogd4r2zes20nA9mU/rdsI5BoTa0cxLoR3Gw0mAdlNv7IXWvC+SgNfi
vnwz0jw8EdEjAoDCj0KiQB5ULVFqW+2cZI9qN0AnbP2ldMaNodjZHQLDnbJfV+x8HJh6xZlQ5oCX
QhoUYwyh7UXwQDbSZXgV22KLiqIOHLzm78F0GXns6QYnWhAokFc9o5EXjyy8tpqdMIDwJLzJ3OiV
VyJaPgsYD8CogqwDPYmROLTd2AeKXNvTUbMqcLh3u0i0aF65sspjdCVsOEtKTf0sBjgJZJ1K1pFe
FXKptpODtKHbGCOPPdjjJrujlXAekscf7Oa3goTxMIFRTuDZxZI2Dp05kazQ1Xurzux6I24AirZD
+CuLnPtt0XPOlGQ8jJK1Wt8QKCkBoVbEhIEyviohx48tXgUzIYxTmeJBDKMBWzcUV710NMFUFgrf
olrjKLN4vGdyGEcSNZMc1TWUUad+E0etYya8lpzlQGcmg3EhGRBxJV+EDDDy2d0+vKVtA0CVv+L1
uvJ2hi7qzFeFkeprg4hFC8hjOzgV2bQiZ18WRSgKGi9EkNIShTlSmekbmSzA4jpFd6dJ2hTauB3T
yVk/SYvbAqA4zBgRDFOxvY5iNHlRVeCpMJVXYuOhkDFxNn757MxEMItFzCKTMrCwgvQm2Ytu7Ma6
bd7Ri5KS6+b3Zm9zGRR4ajF+viy7KPXwTLCH1irgj3xXf8HYjP4OtptvQifa5pwgZHnDTivJePkw
nVSvy43aJk1pd0iIemB8NoeQd5vwVGMMo5LFxsx6qIbiNcWJTQdL/24+Rk8ULBbO7ya64rPcLyoH
9GoQaKHzFub40eANc9CjkZAaHU7t24SeGCG1xAjtKLWTvYmOkoMiWb8bPndfz+TSxZgdNDHxwKAu
Qy7NGqq4x7LxUCAT9dU4jOgEily93CZ/3f9L78+ZULoYM6FSKZW110JoPbkBuW2ybaJ8WT92vPVk
zkSXmm3h0/XE5OlV7mFw2Jf0Taob3GTyormcHrBs5pACkyaeiAds8Ty+Py6CjfHg79V3BtgKJb1P
VVRmApmrElCTZZCEsE+5PUzRQyBfJCqPWnDZp8yEMFdjFRZJn+vINwyShd6+bC8DL7mPnOBLjQ41
DGGFTrvjJTmWA7mZVOYUjINfBC3NqxjvsKHTLtxO1+88Ga7p8MjClk3kd7JIY0xfKzQThQ+oqLTP
dZlZ+ripCx4u47J1UFY8w9RARc5o1BiyjPI1NGqTb7l8w23H5X2fUYIURhP1Iexc7K/U2o2iz9yS
mFD/7/czR3XSh5REGr5P1G+YhEaWH+jIvBf68k6chDCHdei8QC6oRWshpt5H867uEABmyt26T1h8
as10Ye6sLkmBC06v4gyeXam2DTifQsw3+y9ZrDrrsv5gyiedmNtKCHMAWpUQ1tshqLURY14GznBH
g9ngldcHwtOMubKaWjQNj0YAUvmcphf9mNpG5WqeBjpxTjGU7sXZwwBjsxRDdWFqWurkUcvCCanP
BNdEuS3VCzmJ7CnmGN6iYc/kMOvXx0IVVCbkhJpoTen3KePs0LIiGHASDShzNivd5F6dKwlCzLj8
nknAE9Ev0+ayb0Nr3RLoDz1fsJMcxrj7pJlILECOqIWTS/DHRhrNb/VIcrsX0+ky0w3QroeZzlHw
fMCZXrPaSTJj76JP/LQjkFxhMPK9snAPcgyhtrQJZDPvWNO7qHPbL+HXdZWXjX8mmdm8qA07yaCv
x9qlTae1FaHF2DikwB8tuPijyxsJPFU8PugoMuti/b6NFGnEwwexqDn8qPTCLsKd8Pfs9e/reRJE
TXYWtnQYrJ+aCoKKavfeN7zpe0t6VVHA6/fyF4lzAv6wiid5jO8NYvjFKIS8erS60ArB2hNus58B
BnzcCgS1f80YzujHWGrrN6M8yQNiQf8tJNdNtjPlh1p4WTeORV+FYc3/touxSrBbo7VmgJROmGxT
D61gPJRRZEfDY5BwlnDxYpnJYuxQVEsx1eiO1fVBL6/78dobOWMQy6mZmQzG93pZ32qNCX20+/Zn
ea3sBFc/UO6P9gBmyw0PxHLZL/5evve+75kRmq1nlKEOlUSkgszL1ud003K2hx2EVybMrmOkGoGf
qNvK5IzRqyjRe1K2uul23RR4ayczUWYskqSUJazd8K3LrfdJr1fDKZ9LGRwgkWvecCNM6gzOvfFp
+RhnUYZeaGgp1MsxhXVhbAnox/HIepFBEYpiAH+/ON5JZpzG5All9C5QBry4FzudeoW5Yivzfq6v
Jc8uGGeBGtcALnAopvdvXvQaxNt/+z7jHMA/qk8kx/eDFLSweACH4WZdwnL6/XSSZMYzSFpUYxYG
IhLTEnwn6wDRTpEEAuxQnlvDtPe+gUFgy3XsHDchM24i8FQCmnMIzg6m6vZPGKi0qsvoZ7/Rv0V3
lGxJ2PMyXFzbZ/wGkZMuGAMInb6ZiV2+BTbaujEGo0Q7ykAuf+UlkTmWyGIupqLcCfmEw4YshCN1
N2FvWqn/NdQ4VT3OairM+1RqAzA9GZBTN5gD6F6yDBlP84FjLJyDrLCuIyWhSTJqj7ll3ss/AzTj
p1v9EGKGZ0thwXjIS8tx3G/PwU79t4HZoSQFgSBIsP10L6DVX3Ry8qjkiG98XtjIu/1ZjsUCi5ga
1FOReKNXloQnRLAJbZXsB3Qm8/X7Q7h4UpDxIKVBpGKi4YY2bOIn4ahsChRwMJ21Cw/dtG9+0rdL
tv3r+duPUYfCOBY1CPw2o+tKOs3J46dqyl0uNxjHO7JlKQ9k8WpFbXJUVUuvSzR4c1pdeFbP+JAy
z8y2bfFeUZs3MGjkkFGW7j8aPeMzBhBnS4IONZRjcaC8mwDfQSc0hVfp7/ljIOfQKh/3hu2sBbI/
psiojyLkLcUxFnXfSdvIVepNOhxiX7QT8HWFj37BGxDhbBjbc5tmaqPkBpUsWeazgjqsntndF/1g
AlpttNrdhJnF/fryLm4hujjAbI3WWrwmPsb3QijKITIPuEKLJwG5AT1+7HlwsYt6zWQwbkswxknq
GxFeX3jVi8dC5fnFRS8/E8AEOJOXSC3pIUC/ivY9Osk0tJF9HY/hoXGnJ9C4Ab6jvcy+rS/dsqXM
xFK9Z2FpSeD0pQli1a2/k1VLuJu2/UbY5htUH3g3GW8RGU9F9CYtiQZh1eS9GOkbatG8ZaT7cBYn
zvRhvFKuSEgS0X0yrgaH1j9zW78BCIrVAhSMV/3k7RkT+BTDCCo8EcJCNb+WEtGt5HrfielRqL6v
7xNPEuOlUrMv1UGHpFgQHv24r8FEJiB5Q/b5WPKKC7zzxHirVhsG3aRrmAbSjV8DqWJod8TnxY0c
a2Ah8duoIKNCLb4Ca5En/SwrTui7HJiejMFkHIORhSIAriBB3eYAIFVtZRc+Gs5wESVWB0oEYV/x
qrmL0cZMJOMntLIFPIaO6wQl82qX9OFLIHTEBoNmBHRu+Q3EiaPl1bK1bh/LUelMLuM+Cq/sABoG
ue2Ffuvvsk0ASkEENyjsISgVHF4hkWOQJt3cmd9oFHOIAgXyQqOwsgmUNUNlZU1jCcAWXNeNJ4rx
GkMNeB74KLhexbfK8AK8ZeBkJJbc1JxVXDZ8INaBaw3VZbbPO2nNHjBvKAlJI9zvTYtOzZYTZC/b
x0kEYx8YZpTHUkb1WmjMSbZkxYtR92316U7rR/WuQyvF97wo85egmsrd+kIuH7jfstlejbDFSwLX
M+2y7RxRmTaJLm/WRXBWkAU6Kr2KKGWLFVS9e7HH7DDA78HG5/ybFNbYgZKplSZNzeZAUq0so9lF
xtO6jPPBYRpDUZazX8ZAWAuXciGRJ6zWSOwMBEPIl9PrZEtc8DEMYGlClZ621n6CypCRzBq8Z2SA
X4NkQrZT6Hra1y7nZIt4pkDP3Oz4mpjBV1XcVrYc2oHx4o+84czlQ/t79TRmi5ohSAB5BkOo1MmR
o9jSkSqUsi9R96lc1Gmf2HJgWrZmm41QBfiFwEyhHOlgebAmDZuk4O+ALuTd+/QCPA8yTsoxGySJ
paBEVDltUDe1h1dDjmnuWtqSqnsQjPzJKL0LxYjcdZPkrSmzadUALvOxgl3ItWKN2k2adIAj2sfx
87ocziFmeRJrUxsrDGograI2gGkwrdqLLCJ/+Tcp1FPOTNBTvMyTaDOeRPAuyFPgT4LXvuAY+h8u
xtNeMcFMSIljKnqYKMWJ5IQuxqt+UUvnoJZOtgPnBcRZPF38qBZp2jSTUyxe1192/sGQfasiHKVo
XLlifyxCaDvpY4FHDxJudbxP0PpkVMLe9GK7bGN3knikpzyVmDsrqUBMl9He0LR80sTENsK7EKWo
dXPgeCSddRiZb1R5jjNljEfDuxsSTr6fpwTjzjN/QARLGxUF49hHl1V+PfFSg5zzyeJZSjlQYjqV
mhqoV7RctIivg367tLjV/T9Etr+tWmdcgWTETdOW71ZN238o0pqImta1eE+bx2i6R0Wj38v6FvGW
kHnu5EWnFiPokO281Z6Bn2pJWeXEmc8Jkf7wJj0px3iGAAOrfedBjnSk6M4SqpDeA+XGVrlMdLwt
Y72DoBMCFAFUxfMj2AMs0h8qNbOG7mF96TjWzbbl6l4+1RINvdppp0W3csGp7i/3/ZxuQRaRygwE
PcK4Au7bb+CLALFzDr9qyS/Cj3EDTN0jyWxe2ZFuw4oXIsw2qY3XqYMPnerxVdO3CjIvSv2TiFdm
cSDogfu3FWR2SkjMokAbCF7A8XUjbkPA5K0L4J0pFmhKBhKy5NGye38bdFbyAMYvgDyYbto4ym0r
I5IAJOUu/9QglQ40ezQPLsBlCwOJAoGaIJFwcrWt1BDbA7PkunbLBniSwmxWAw4iHxzMyEAaQO5S
5B06Zjf/JoLZITOe5LKgx7YeHrzKjQJeTLnof0ANoYlgkNEJi+yEmHLwxgB5vsk85sUhl3/68uO6
DjwRjF9thyImEb1Z03CwgC5iR8SOeRjsy+3YM0UYRxqLrdmMOhShnFDhbtqpe7KlYyq8V/pioDAT
xOx6O/2XABnzS015rPBy7jGeHxdoNfrUWOpMFrP9tdSRvPWgFOkuS9E1vFd55MQ9y7WVkww2ZUSa
OqlJhu2hCHQpFi5FpxSA/tSDaPmOyQt8loPHmTwmgZQOdRwNCXSqXW+bOflWbZzka73RLij/ev41
Ltx1+6OLdOZTZwKZUCuLQj/2NQiM9iGSOM2OMmpSRPR1MRwzN5lgq+hMr5EKiOk7oGF46b6UdHus
eJ3fi05npg3991mIr6UBEVq6XeAl31Ke97rMOdfC4gU+E0E1nYmQfK1BYxs0ybNLtTs2amr1+lPJ
O7Kcg2QyfiHRxzKvfYhp+9QKSqfMDpL3xRMcI92vb83yTT7TiHEOSRmCa0CBqNqleBCUmqYA807r
gFrVDoFl6X9dl8jbJcZJGLmSkY5mSYt00wYNWkaUz1w+M5UY12DqIL4tQtiB0NrZeNcVj+sacM4p
eIM+WsHop2KQUoeaoRE1CtsDcMm/VmntjFkJT6SgQb5QMsvQBsvzms42wUcNqJZN38b/tJgg4vn4
S5JSixKpgarNhK93SFLqnMVcN0WDJdXy6saI2xDXbGUcUcjOEHaR9CYtdj1sf31d192EITJuIopi
EcE4llWrHMyqgO1xS2peenfd/AyRcRJpV0Rt2mPFKMAyQAb2hcajDOItGeskclMT+hRLJo5u4Qdu
kF/Uk27HYuMYSG+sL9pyHPnb2g2R8RWeQZJWoY2jlIaJ9kaVtqc6Rn3s0LsJcPld1bnTcMG76zmX
oyEyjqPNK0muA8it3cGhmQ7vOyXxrvfyznN5DpF75BivERQiHk40SVTCTUlO4hCCvIoOOFbZSu/B
Vct5v3MFMk4kNvLU0GIY4/vd7wYbWbFC4uIwo1iJuLxw/cBe30qO/b/HcbPLpQnjOE5UqmN8UcfX
qvEoZJyQhieC8RdVUhp+SB8dGMy1cqQMjRTt2VXvrmvCM473f5+pUgG2UUpp+qN2R3fYAxviuvzW
b7BbjrD/3IDm6Qi87+Vcmt9NKpBF4QXzl078KqPAp8n3HJV4S8c4jlHoRBLTtNS4RbMBbexFr/K+
Fqzpjo6z+bb3JbniDfFQs/5zgGa8H/6ZZqOvY+DVpFYoXKHN3Yq6yErVweqky0Z6mtI7jpLyojwC
3mswVJzzGxWkb2LVF1Bny6VtGoh7D89DMg2HyO8vS/QIBG3xTTL7u6hBJGeIOy/55DVw+g30N850
7kpPakTRw0J7vq1HGGgzkKklpbOu6/J+nsQwtw36Vqfm/0i7kuW6dV37RaqSKKrhVM3u7G3HThwn
nqjSnKO+7/X1b9F5N5Zp3c0bZ5IMXKW1AYIgCAILMRc1pKe6yd2ouu8y2ZG2edpgRIaBGRkbs5yK
GHxb2gRZmuTaij9ZsyQRI/m+eEMhUcgqk+H7afjY039Y9PmykraTYy8CiG/aaaYNSlhwLWmfzPmu
Bsl+lvsz/THaJzp8TvqHIv0nbx4vw8rEEkygjqsyHzBfxp0xdqhi5t7szd1liM2dtRJMWH6blqQx
0hBsL5E/VnvNuA2GT1rxOVQKp9QlWXqZPPzvK5Ne0CJT9RnA6JLV+4QwcMsWqeydUiYSt/gVSmhY
RaVb0Fpffk4zvxhRpooxMxreDyfV0XtZKmn7jFzpUAg9THSFVn0PwGHXfyZ+esrPg+Xoe801QLhp
lp6sqn1zz64AhZjDsruKWQoA6+rnsMxO0V8boTQzt+kEVyhirNFUQVoRbCrlYO+pX+71GxMlPbzs
+3+gXpPJJAQaZphbI4bJYoehSoTXEDk1iuqddI8LA8XBQjz1oCuO1nmXN8Bl3Dd0YvVIU7vm1jJP
3kAsJ218CwWkl0Eum+Qb8rDOwnSaMIHhY766Q8fKmbWTQfw5u+/I3ZjJruebkffvlQMJxusdkJNR
TfIZK6d3+5Le9NNt2nybQKWgR+V7grUVlOA/tKFa8raC+tJ4cetQvcv0wAtZJ2lNkewxjNJ5LRKy
tUtX8ROk9bUdBae3Uj8yt/PN3TA51cNo76Szzy97KyZyEegY2GHYC0Rr8+5uwPDfnTok0/6yZchA
BN9B0y5S+wggU75rejyF9LbE9iRnFxNvKEjf11Znwfg6BjKUYpee7WsMr1D2+S7cydhlZNtJcBpT
npUmqQC29BWYrjNnmVC2KaPakqEIziKuWTHVGrRWoJDH6eIO85GrgDlLaIySA1KyQOJtpIWbLYss
AqtXdrDVq2F6VyXFyw56Xr7VcTWR0TLjAJZNz9ott+0SLGXqT4qJ8OiluJU9l27fSWyKSaGmijyG
IehOKU1WlSHDLeG5z1Fzlu85GC75EOb5UYbGP/YmcH8BE9/l1Qh9G/po88wqL4/7NeSr28tgth3e
b5nEp/lQCzqDRZCpJacx+ofYkV/TzyO5bRNZrlimP1NwrnpPaZXq6PHmpQ2cA8LinNCTSzEnbbyS
8cbKFCj417Ebc1wgocBgma8mJTgnQEbp/BETU0/ox/Wp2XlET2SX8G2zf9Eo//vKKud4VPswhUZL
+lXhpGxUdnJIFck3+QoiYhivWnEyjWkXfaBonUgfssfa434pSFxZQ4pMkYKjnVg/EMWGQHyAe3Yb
7429jsHVsiIlmd6E0KxXk0GJn4Xq90V/002yZ3r+O9/uKJvPAbQ12ySC1lR7LLWCn+3mmd49B0pu
8XFM/KBwOp8zrueFwzyFM0BdPqn+yxH8gixoEGW9M9V0fh7iWQZ5vBNaXc7hvvPprtmHt9ILsExS
QZWDFbV9QCFpHxNnwVNwp3booY+cMJdSevNtdEmrwrFVpWy2wHCBXOWes+fV++7KRIXtgT/jV3tW
ObJn/O0T7EWZoheea1wouXAjxisF7N9KuZmDyru8ZBIQsYcty7vBNPn9sY5qt+3TezXG43pc/LwM
I7MMsYetHa0uNfmR0p+KI9tNYJSb7nukuTQ/OrUHWUXM9mON/Vt5Yjeb0tbBYPA90O20HR68M4xP
Jj+HUwvngbkaD3riyFphZaoU/DCLy2IyJojYBecgTJymvGIypubtU+xFLMHnZkVV52YIsfQ8+Hdo
au3cjvG/ZUij3cJCxTeitHlX4uQFUvAmoY6P1z0gm+Z2tA5EvZeYBs+kXthYYr+ajdIslXUAAMNh
cbR24QkFMhPm/qY/yUEWBmz7+BdpBI+R2WFuRjxlZoJhPddUP7G+5OF1DV6q6bCEkTOiUVYi4KZh
MA2jtTCTDgQmgmFkTWqTMkB82PrN0UT683PiKffMX/bWXvtmhW5xbr9rx8uoMlDBUpqwCDOKV0O3
sg4TfciVU2fJblz8G29WbiWYYBq62WTdUACj25n7pXd4DiD02Q3Sr5PbXpcfyJWspUwGKZwwIGme
c30BJGZvEI9W2nRISSqbybntPlaSCWaSmAMG9oLD3g0qV3XxirIbHptHJHjv6mP9Ae0HR1mD1ObO
XiEKx4ulL/OQ80tEHk1eqX6JLaTml6e4e6xApXTZNmRKFE4WQvS600JgWXrqzkW3I4NsnbbNz9Bw
eyDM0MVwO02a3p441fuknOvqodc/19OP90hhgxXFUNEtTwQprLDQYlLzYMNsK29RY80JTSt4l65+
o4gHZGRWc9SbuK1m7FOQu3EgeT7bVtTL94V3pg4FlWnCQyaa/NPot3X/WMSfLytKBkGwjVdRtF5l
Q6sPgJj06zb8aerXqf317yAEFwfrxcnEY5Wg/16yyMvVj1bUu38HIri03M4yc+wgRzp9q8EybbI7
Ev6lIIJLs2lC7YafD7r9lKffa3Q2zXbs/50gghOLDNboeQmbYggex1OHhjdZIdFmZMxezEpwYBbI
V0OT50ppYAZooQ5xfsfo+WmyvnfqNu69yyJtPK6DF1u3kXbTKQWwAGjXqlo1kdW76pN+SzENaToE
P6uD4SsPPAWnoihLyqn71o+9xhR8ZqpoNcsVo8dTd3WMXPaYn5sr0+Ovp6FbfjQt6TSOt176NaLg
c1DJay7BbPZu1X2xE90BJZRL89vUYPukl5jiBn/AKzAxM9KwEIOLcqiUKqRx1AnP6CyNC4wwYsE5
j4wfDeuplwfzAiL+LrtKl375iTTSdF316LwK25h+YeEQOSkz2efcLnuJHcsWXfTyah2FcdJBHeQJ
dyL3eRbqP6Y35Y7yhB+Fy7PZ7ySGxl3J66DjtVYEb5bPHenUEJhhqz31UXVt5KUbzaUzlIMfzgZY
HIMTWKXOY62eKKjAnDgN3DGKjpd/yKYpGEiQUaKhJF5MN6PSp9BANI4yBzRYTuHsRunHrPCC+bpn
kjPi7WaGyCsowSnRutR1IwWUZS1+EYHNPNW+5SY5qEkre4fdXtMVmOCcstJIAAUw7ba4Rkn3UcOo
1hFMtOh3193hpnHDHft5WZdcgDdrihkjhqmZGtjjhOMj0JNusqxwcOt5woxt1cntY2pKLjIyEOH4
aGc77McqGty4+FhOp2a+raV07ZseaSWIsFKLmRNMNgNGkSqVj1zI5Oe6KXvc07hju6QvYY2iihT9
UMaA0V32Y0BRUer/M8H1WfvkAM50F3RZfoaR01Lkzd23ElBw80WcqKPRQEB6nk988sN0UDDV1FN3
5S685XOuL1vGpumv8AQXX/cYz5HwRaPNzzT+ScMfTLstm9y7DCOzDcGvp1GQ4/kDCg2V8ioDXVKr
pfux0iQwGw8t2Mkv4oj8H1kx2nZgw9DHEx8iXYKN1dobbgUGeNkDyEbK5TWWEFlaeWGrA1ddf2ox
dO7Y7xO0njeZ93s05qfLStz0iCDTx6ggeKs3JZZTiBsTM+A5QLpA0IvbDgcNDZGGwXnnJXaxvdFe
sIRTgA54ku3TdHBzFTNIPjPkWy4L8/xq83aPvSAIPilU6ZS2JUdg2dVg25/1XNlFUfDFNsazqVZ+
R5Ynphder8kGMP8XM3nB5tKvInYjaEpiWcDWe0ff8cm39Kf98ddznKx+b9v0X7AEl6Vr4xINBbBC
m3xSkvzfNIsOcyZrQvkv5viCI/isOMYlUaXA4VWQ4SFFpmBA+pQbI1yHp0iMcePtgJv/C57gqaqE
KXkWAy862nvixyfQLqCbg3eGyzebTImCmxrmrKRFBNPP2C34P/JuT2SXBpnFCy5qYG3IWAh5Knvx
rLi+1cJAQrm0kfZ4pTPxJROPHyTUFIgBem/zVOxCf1QcnP3jBwNeqnET6kRnacWqRDLxeVPJDdLX
3DLmk+pS1/penuPz/HM5JTe8m6MvPVnOcftU+W0bz7az2l+mog5lCDpQN0sUkKiEbkJ+BLbtF/Ps
X3Yj24bBbGJrKubgiNQOvVFRrRkKrFpSOuriTmVwqBjz/g5F8IamUWRK3gKFgf1z/FGknpbdX4bY
XqQXQQR32IW5USszIMbRj1BbiUjK/TsE/gtWi0LsqdcRVA9u97Ounso+knn0TREsnZhUtREwi5xl
VdiWmI6FQx6l5fSkoxDbPmq5E+xAzo9afTz2zajV31+WantPrVAF12BmXRgrM1AxLPpoHHDk4xYO
1AODL6pc+96onEp2eslEFZxFr9a0zWZs5Fz9MkYftKGVLNamXb9IJQYyoRJjpAjlngKULG2Qgk1k
xCiw2Ja4JIkgIm1ZPSrx1BBoTwu+VmSv/3n/LzzeSg5h58RZg4L5BnI0jV/at/PyXbL8m65mBSDs
G31sm2LBky9YKZed4rCr/AYcQDvtPs+eO+RCt0sdTU7ptRmMrXCF3VQMc10bFV8gjLFLfgbTF6ro
jhL9VNpAYgvbR+0KixvLaufOgaZFbQ4s3ja5eHzWULRDZuJYghvtfVeQFZoQSID5hep5CLTkOvoU
H+p9/ECPJpLZexs9HAZGK0vkk9m6EElkkd7pqDxENDbfWPptqF9ngySZILMSwUkkfZlUeQAzt6vU
aYbRNWcwBYNNLOlkE4C3A7GV/gTfkLA6qSO+pToP7dSzn/v12fZMdNw4nAswmpxWkr+QbGJxogdJ
Ejb0ARQ46yjXHKovSlD8+VvUq41sCLeduBlTLdae3Wx3VFSnPoO81FN/oH5yH3r0Prqjf+eaxEnA
VmE1SZFBqhFRelaB931MJSkLmeIE5xEGzUxGfmIt+a6NP4zm02XvtG3ZpoWBTYalMTEOGjVi1OrI
I69wOGIc2hNeoD6mjayXZlMM3Ad1dErgRUicxVNqGARYYECNa1iRQ5On2JJmrbgm3tzWVhCCuyNW
UNgUJF6/aoP1nYnmrnQfXJMfZJcjiJTVCm37vBWg4PPaGWMGzRKAvJmMMxJg0vlVu6vBZoieJ8lt
d3OdbN2wCCZr2WCTeO1glaSqs3hCk2YQji4xyl3SNV5vxt47zGEFIxyGWhWgKjhgoGtihkvH2Tem
wCtt3b8Ms+2BVjiCWdtznNPZgDitb55MNz4FPGXMyX9M1AllD+8YnwDnsAIUrKPv6mqZ0PLsRtfm
aXyaDsVVEDnNvxO4BsdDJisY5976rTG+LJdgG1WEgVoYuDa4aqrtO6a4WRy6Y2ucmYUa/KQ3b+qq
lriK7ZzBSkbhWMyy2cwK9Tm1xHM9wbE7oRse9KRyHrRnTvxLAgonotmOY2Qk3PhP2hfV5aE0r9tI
XQ3P5b2znCa/3BV79V77WPrxTrr5uL1fwheOy7CZqpnGkLU1nvvLUHTgEg0tjqUX+VK0bd/yspzC
gdmMhk3TDGjKofeNXYprQ4MRzumR7kCpf5RVbvDPvREO72hUZwbBLUVQbsYWLTJL7EJehsjnEet7
uiPSMsRNn7KCEXQ4k2wy0xEwzRQemkk9NkmwW/RJ4rq2X7FWOKL2orKqYrxUwVHyoSlogSEORdqY
HsnH4GPzrdyhpvgsK4rd9s8vsCJpTFdgHkwe2NzHTB58jK+484f0yN+kAlfGLbZ5wK3ABP+so4te
w9soHCfynaX1zWASlylZLFvwzHFhK9NMAJAWM7pRvQZ5GUokIJtuayWF4JaTsmJqaWFXW22PMpfE
1E9IQxZORbq5crSq+TcGuZ5j55UsV70Z/q6QBf/cDSzXaAfxWPE1ns5qYaCQ4ER12QEnWyeu5tVF
Rc3VZZ404GhG8DjZ/eJ0hXF/+XSTLZXgh4mdhzoBd7mboHbANNBQkRwNTHz7OxTBSSxJ0NSKAhSi
Gb5NMOVbjQ+0XiSRu0wYwUksqakFJV+YufphFqjwGj8WijQxs42CuUqMEUw4puKyBFG4NC1eKvI+
s7xOmyPDN7VoeUhNW/8XXJ/1ySZth+EK/VclRiHOmEbxJy02Kx9tU8t+bhNzF4UJShvMQUtlLBnb
1vny8wRd5zrTGcsRhU/moV32YNpz4vxTHe3es6QvMIKuQeDWpHkALQwqnuyJ4fQ6BiDboX8ZRiaN
4I+rJMTEsQzSzJPfaU4XGQ6SyUP+7TLM9lazdM1AwxzRntNiq63G6RYHiz8GWeGN0t3jjLn8/c28
GlVVy9BsiyIqFnxuFNrUGDN4q/6Ufq5rXqTn5ZjnVHv5vCM4MNnxPTe+NaTghbs809BqAcgiKpxI
f0qyd6zNGkDwwBErwxppfR7nU0zfcoL8m0Z4odNXifK2Aqg1kOBwLWtkpR4DqMGUUk5JEdYOQz5K
2Td7dDhK0LhexIgGS4SFQp8PqNQEkyO2EloshmXztoDcz/fofQ12waFEgkg5GrKylC3Tw8xLDSMH
NELxz2sv3yRl2WWswa3Z/kZxlBBddt3cclgUdYfUQrs6YjQBIVHmMk2Q13eD6UDsf43sRGsZnczW
abzGEIxt1FHn0tjAwMgIR+sDJ8DrQdfs0gqzSwwvUmWHsEwowfgCJRsKSlvcWppdntxk5VXdSI6T
7ZV50ZtgdmOSdCNqPZAyUT6kNHGm4P6yqckAuIwrr4OXFZCf8IUp1fOgPgSZrLdGBiCc7ko+ZmpM
AIBT0Ao9e1/t+Kv6/GEwverf9ppz1yeKbANt3UAo1Riud6aqvmkOTgud5nlc86qLrHf/f7LXdKV+
TFtfuSNedJK9Cm/KuUIUrK9rq0bRtRJ5cfZAFPU2n5s/7vTX2FomwdxKC20FLIFMdYHuuPKTFR4v
28LWQbcGEIxNjax6ZBZECJRrjXzvyecxOKpEdg5tutKVpgST0xJ9GDoVMP+phwmPbN84nH+8l9jB
5g5dQQnGN+ZhFdcLh0JNltFfDQmon2zb+zu9CeFOFMelsehAiWJfJaXTzdcZeHPz4O4yzmYaiFID
Ahk6ikZEWt4wUnpNT+Bw6F7faU7mUT/ZpW5wqInDSRcnWSC3rb8XQEF/U17WPagDYXIYbKkMN3od
ex37LBFLhiLob1QXq6AZF+u8/OCj3KdDVWJSbYs5WvT2V8pJe9eZt9KlEDzaSWkXegHQJDgb0a1e
7S5LJRNKOMKzWMWg9RLfj6bUTexD0Te7eJTN6OIL8CZQeJFCZOO1avSFjxFQJuoH9GYwr4YuBqM6
cS9Ls5kdWJme+CzPwq5LQU0PmnY0SPI3JMWd7uadjhmJ8pEcUjTBmWIqwtikEw6Nxpufoy0MhI9d
06G7bm+GjoxwbMt3407y+zolmHnfgwFM5+GWCXJR827UHyTa23Z5v/fRm3x+Ui8tL2tw1RNPhyn3
2g29/TXMrJQGj5tgzxxLmIjIwMX7+kgfJobONh3c6XRPUB1SY2gbqH+PvOnyz8cg4UhaQQknhsHK
ckBYiVe47MgZnd5Tgbr+Pt9k6+ikpbHScFEmxD5dgu7ROdrTNJUcfNtXo5UcggFM3dLECCJg3Xv+
Houi5K/DgbkIWlAemnvJmUiewja9A18cFP6pCPL5Gq4Ei+sKM05NFQF+9zkpjoulOkjRSk4/7jff
OIcViLCL7KpTGl7SCMatz1PgjMipzOpOAW/3qEqgNpPpFC1FKt5JqUlUwd0143802PpIb18vB+Z3
mEwEwu6Pso7ETZ/3AiXWXC2ktTOrxmJZedLVTjnr/XDUzfqQNvkQOH01YVLB5Q28uVw22hE1ojH2
Zi6bUdAgQ6iJLVUVxk2Xmzl1xsVOv1uKEXz7Oyxh1ZoxtpagNPkr6Zck+poUj7iaSeTZrFnHXCAk
zDUNtzFxqAk1QIBgWDO/YOLRirrFbjjoe/uL+mXxGzfybT97eNezwBpU8BZhoQ9hrQJUOdQYHbXv
93y0k925fExbs1e8XHJ72gyYDDQb6Ni8qvmmsd9AjUWg8x1QfOEvZ5xXT3HZN+qQXQ13KLsQbp0j
KFkzLPTzUEgqxBRdlJZDNyEQnOL7ZrrtbAnFouz7wiZL0McCIgR8n7Fzkn6pZJRv/0VfvwUQt1Y1
lao2zQAgT/HnyesQi4V+6qrT7lfTviZzUVsba6UxsZJxacIFCSuUsOlmCt4yT61noP2d2p6jjZWz
1Ue4iJmrLUFTJYbPq5OsekwmhnDktmweJjUDQhHuw1B3mnmfyvpdt9zeWlXC7qkn1kQqr/Zr68ad
hg9qa3hx4yuVrNlVBsSFXamrNahC+45bGRYDM539bFlu+u6uqNL7y65u056Jhr3JDBQYinmnZQq6
aOiBpLO9OjyGyafL399cltX3BVdK6zpraV+harUIXb091gpGduq7vwMR1l4tR7sfMVHErSqvCkJv
Kt0mLby/AxEWP821ZlFMaGrQkKdFUqvRbtX35NONlbqEhe/GPm407r5y3XBR9Qa+aUelkgqaTeta
gfC/r6xr6WxzHvhmNOpjEd82sV/qoB+R9TpvxT5rWYQ7pVqkAR53sCpaBH7C6JuK8oWBVq7W3Rey
+U/bp+lKJsHvZ2D2ISm3s4Q5nTd5qFr8HnnBdVm45NOvZk619GQ1LtveegUrHAdxnxM1NKBKdrCf
+L0Z05nPNQOVAOdNYvLjVLJfxdumFphGlisAXBq/OKJFgI8LT9wfQ4NKAtX7XybIbZsLpdRkOtHe
9KwjoVzQOsF4sFmdji0OC6fT68SntT26LJLdnbYdxm80sXe9YbQFeWaO0BL3jRZMa1OtO1EmS09u
6/EFRoj+WwuT3iYGofr5NtBiZ4jfU9yHISj/UZvI5jIUlbbUAwRRJ189pQcQd3udhe6RKsNS/Rr2
J0u2SZZK7EkkdRjEyLqiL0Y96/N5Cb/yqUr5kO8v+8LN7MBaOMEZRvOyxPEC9SEp9YssWXHJUbtT
dx1C18C/DCdbLMErJnMcjjk4Y914+DZnX5NUEqRuqw2vPLg88Vy14KmyLKdKk8N51FS9S8vYXyzz
odHnndbLatC3PYau6SAysxCiignEHFzWU2bXuFu43EuB4KDDK1bmwBUj7B8PMo7pzf20whOcfdBh
tlZkAs/CoO54PIS14QTvIJVEQhTxtokWLwMJCcH9qmqd1jq3B9KY+ySh12MmY6jbNIIVhOBq+66K
bNIDolPKQ2k2p5jJSi22F+cFQyz6ncZMWyjv6lGfzHNzZFe8SKsMfViC3+wDV9ZGJJFJLAC2KJ1m
pYFMuXllao9NJ3mv2N6nWBAdiQFim2IiCq3/U4iaS143nQwOTxranpI64w91x9uUilFyq90UaIXH
/74KLZJeLTOFN/mamCg576zu6zs8wer7gieIWRXQTMcLvVZ9Yt3n7H3XL9PAQCg0daNJXgCY+1pZ
xgmuRv/Y+/FBu1L8pgKPpI3svgpmJ+mksM39uQIU9meNSWttyI8J0j3otT8rd73qXVbaplmbmm7Z
hEB3RPRvJA+CABVEPJdbxM9DTYfHdI+6RxQdQCpw6sloLrY8qknAgaVqFrg1xMklsRroEYJM2EHw
wazuDbDoLcpjZ82ypPiWwa2BhPtFlFgKYS2Agieepm7P7Jm28jRiVEWHtsnCfddNk6mMWDgqNJuJ
JjIwUAbmto4QD4+AYfBPkh5LWZH7Vuy8xhCsYqCMdgnHsKsYRdODk5STkzUdHtW/B7J2ry0TRB09
RsIx5B1wVrzetNNsN+Ns0MktqlvMTnFGHIS65M6xiQHiCQ2PwXhCNYUj1kzbvCrndnJH2zcD09Gn
05TJwp+3xoBac43oBq4d4Cx7M9OtKgJO5zjhrfFu7gsceanEvz2nX14ndF9DCAtTg0A009IFcij2
fo5ML0otxQmj2K1SkG0bTPNbO5wcbb4rkkiWv+Nn3Ft0zG+wNBM6JELUOmZ9bOn5BNPb89HEaPfH
IMtGyju7cWxASlOlhg2eKiTIhdVKNQz10jPgmOdlZ+y0g4IXzvJa9Ro0/cs4CDdS/0QlKsVLCS+M
MkSuud7IjBR2N7oV2s2KT9Q3E08tkPoffMOtb8uP8Udyf9klvjVHQKLWBpU2DC+5Ig+XUWpdkBqA
DObcsZThnyozncKcfl6G2TJIYpi6CioURjVxZ2k0oHNtm6MbGfc5KNGC+I/PQ8ixAuA/YHXeNk1O
zWAAQNF9QbpTiyQV+pt6Wn2f/331/Q6NqSwg+H6Vqk5gfbCy2FnyH5e1tG0AWH7wrqmE4pL5GmWh
fdslAR2fzTrFHVo/pHvO3QKubTe7C71Yxvr69nwC0gpRODaqSAXZW26Mbm2WTkVD30Tys2mfzH7x
Lwu3iQTDpiAKQIQsWtpghRmx1RRlauxbbzVoOb3SsoMVZxLPtGVqyKOj1wbEPm/J60y2IHFrFJPb
1WelDZ1l+XJZkE0AZoHqhgeSRDzSqyVgLDYDdH32ijfF2U3H6t1liLenHtwA3q7wdcuib4KvJej1
vMeUGrfUsvQxSEvqGki4XsNsMi+bkskNx1Yi1sazGUBBcon8J6o6qEgC1phzptAJiiP7X4UP7a48
8i5neS3Mpl/lT1iYXUAN9oZ7v6izwFYynLTcf7Or5CNYbzIPrFNu6Y2HnnmX9bm1e0E3jYJjODlm
iE9MXUXABBWTCYyQqZOEpbf0Xl8+XgbZWjRmWlyDFDQxtnAva5N07KtSBXkm+2jFzNFidAdrrhUg
EKtHSby3ZYTMUhlD45+Fy7NwMBX1TEK8RkOBtttXT8ufT9zDu+nq+8I9Np4GzS41aGwYPw7mJza8
wxusvy8oq69DE/EJvt9liZvRxSnruyY7qJM0UOFBmxgqMNsGewOuMiYVY/4qsXorIIiFKvAqYIgz
L2FFRwRBuTlqOJp99PDn5XfQ3QpR0F2pj5UdxAiNEvs+Jtp5trW7y6a2Ff6sEQTtJWZs9zan22K5
W+E9IQGLK4pMk/FBr3Rn6r3CkkVcG3entVR4UXx9NrEsjJswAqYK9wCq2FPRXKHxD/e1XemxY5V4
syVxg1JM4TwcIj1v4xmYXQh2YQrebvOD9YDhFpOPvOEuc2WvppuOAkSucLuI+mAvr4WMhyGrTANL
V0GbHermMOjSkCyeDEPYur3SJ0pDgdHnP3WUq5SYXzjNklNw08PC2YHREfdOnYgZ0GSe80SxELni
HeCZ2vcEYl90ifMMjopGe+uPHzZhHis87rBWAdKkKMtgVyO8X/BYlD/Sd7wwvAbgal0BzG0wW/oE
gPlk74dPPN9PPaSQ0QjBM62ubNLJtvGtJBJsoTR08A7qADTMY3O9XGPIxU5xC/sGTvf5TUPWOyhd
M8EyqrFclroDIm9Lpi4IBDzs7+dK+/lgSjzw5nG1Ek/wUvryHzCbIXudhzyV6CQzJr1G6Q5cRRKD
5Np644aR57Xg9W1sMOFuvRgLWRYdW7lv7xeMc0EyaW49xDkSnC0l4hWXgAeZj/ZDDdBrOympVlQk
MmAnd53H5+Hk++pAP5Jd9j9UB27sZU3VCeIKXOUN8AS9BksCs0DvBI4xjeWPmrqcEAVcYaaH5LSX
wZDXMBWGdcRGiixIUH5WtdEx0+uByt5pNg5KyILEtUEJ/hcbPWZmRHnUIX7p0FbCH9TKMy4fHm9g
zXfZufz+x2cY4BBHoyIGgJpg7EHCqlRBiYebWiOG3z2o49Fsv/bk2lZuqfkwNvvLeBs6pBYCM4bs
Dq484v3DWnB76wgIWZUW5NnVbKC3ZKq0XdaVuiTc3HIdayzx7W7qwD4X5Oi8G3YTNnJ/jrzBYWfN
BfW5W7iKxPdK8QQzVIahMasU/bLBmTc1YMIQ6NJglMBLvWQvm4gnUaX4oldEi9llvCt4ovfp+Gnu
ToF+uLxaW9v4lQqFbZwQJZpjG0yxyw97b+14kS919Ab3YJ56kUm08WxOXsEJx1eP51bKDFjHeGK3
WeDwWtUU4wtx+zZ7PFMaLmb0ZNJO5w0n/AqWa3p1qGWYAhP2DLA1+dopxyY4xuq/Y3xP+z8u8nwt
n3CYkUqtArUB0Jweivma2sdeViAr1aGwo8Fx15BBAwZG/E07TGf4kfrx5Fj3wSE/WhkmC4LbLJSn
zTYc1yslCieZBtrvUe2Aaz5ppZMf0jte8DCcwhwDGtNd/11WarzRFv9am0L8HYV6NYQDENsMcSln
UAg89i04wGJ4I15107nkgOFrPy9vCm6Ewhm6FlTk7apAijhHXMGE3UQj+kxDSXJaBiD6ETuNSGsC
QIvuSbmraokVykyECgdZWPV5nYTwHOYTidyYuREGbNke7mO113vxh2ZCZnV2dMnZti2XxVP7yHSq
b67madMtCJWxu9WzEt32Mv6ObYf4+/vifFo7KDULFPq9mwUPVv9h6q5T+u09a/8CISyNSqqqN3W9
B7f9wYBL6qx3jFjnVv0CISwOVRLbzhikyCN3+MHtut5XV8q35Q5z1W90V3Xmg6z4fOMm+wpTcPNt
YSjU7MECr9TLfZCHIzruTdWbTcxiLifbXYw6vouGJTi0tiFLQkjMgvG/r7wvysdJXxEIbJqVaw3k
qtWr4+Vl+y8W/6JUwcPXBl4FQ1T+gZEb4egn0+UtOF4TILLnQ/nsXZvs5s7580oRrKWhImONR4u3
ybx4jo16hmZdtXsKwqsk/PN8+KvvCz5XWRYVTO74fhTd18mPrLpZ/rxh+7UIgpNdDGLWScRFWG4X
7Vv5rh31oiKRob8cFTLEIZydXpj6DveT3glqy3AuG8Cmja1QhH2L8myVDBWkSHN6QELDW7LJuwyx
fRytMISNm6W6ohUTMDpPb/0v7Asn8UNxuY9yBz/D3EfvnSxarxbIFPYuCse6fOE2QO56UAjxEI0c
86PuZqANkkVoMj0Ke7XAEBQMDgBYQHcqCsJTydEk+76wTxuMQxoqHY4om4srZDrcfpHxlMsghBis
BSOcMqXcFKJ/quqDjfzSZUPYPIYM5Lhxx0G2U5wdWJWjGYT8dGVZ6WjWXWzETiPbljIQQYpgJPnY
pQAJ2U1cX7P8H3O5vyzHtqJe5BACSUuJQcnc4jrThHs23RuGJBzYdsorRQney7SrYa5GMChotxQv
UfeRW6Iocf5ZoHgUfYQ10sL1d1mGTKY4wZ+hTHCZBgKpCjt1bOXQEOoYMkpUmWji1dOsKy0sBogW
XavuF2OnXw1XIK21EJa2R3LFPuSPlxdr8wR/0aVIp9D06kB7LhYfAfvrKZ530Mg6rSTaE++cc6MO
OjJL8HFT4ebT6HMWvYiE7mVpZDCCTxvtioQL30LWfNPFt2FzZvH+MsTWKy/Ozt/mrQuuTOniMjdR
qe+q6F/lOkOTdnCMvnc+mNe8ZUQy8x319NxXv2ByuVehDjEsuww0YI5L4ajJh27IHRJ9vSzZ9r5F
ksVQbUwDEesXSqWeilnltsduSTA5vSIB4Bv/zQUILU3/ARA01/Sdoo0UAGWP5u9xdrL0WA135P9I
u47tyHFl+UU8hwT9lqZYTirZltQbnnai955f/wLq11MUxC7c0dzF3fSZCiWQCCQTmZHTTRvx+mj+
sk1nMGbJ0jYNlRpPsbZ6wmelvkkdKnqPfq0f4V1gZ07qcdVxeQvIcKs4RI0ox5A6FLYoNymsECnn
zNaRzKmOeJA4oE3M/W9bxlBtncU6hp7DyDQ8+vjoa3lUyzOJodpGTHSjp1sm7rO73IlP2aP40lpU
fw8k8Rh/5fERd98YnsWGQl5Go07yKtzXO5RROKR1DIIiP/r0ocS28MAr81unjT++gpqh98crxXMm
klXADErMeK+8WHoYe4Vzva+n+f5x/w+VB0oczRD3BArN0Gr4cg6dwNPtzqFraTqfurBQqqZLIp60
caDfG1UNUBTtWsoZbWrV9VOrPesdpzB31T0WGEzoitMPhS6aAJv6Gaf5YYx4/aU8BIbRTV/pU9Rc
IepqEktXnqtye/kIrTvcwgb6Fyy4tZxJOYd4kbXr5xIfzapoKS+6q9z7pxIDlyZL0S3eiNxVf1tA
MtyUhYpZ1PQK0arEErR9mL6mJSfjsEq2CwyGjJoxDtWyAMbUpJapXmkxvsuLh1C3p+JTNLTAYmjI
lEUMBKPJ+SKfbUX6pdT/XvsHF+ACgeGhJFD7JqWOVjtyfFQ35oEm7boXNBBBs23bnHKb98mynsPW
FFnUMeOSoN74vWPMWUPkIQCdz9LbGyy++78rTu3K+3DLj5Dofny4HM9obOQXG/2gxD7YQUdFQIZK
MSMvLT3xOunxssPzgBheiIc5nQcFMdJsJlYvy1aLCQIp+VriTe8y0rqb/7OAbNCH8Qt6MptACuf7
stj7PlpEAl4JHN2FS+vGEETRjYMyUT3cvDSgq4eHGqGw1PJ6Kp/MaNsE34eW8635F8Y428UwRpYp
YlW3gJRO2m3+gGveSTxMPQ928H6MW1RfJN49TK24ZCXDGGLZlU1HfbHfTO6AaVKCrTn9vsMMb9rQ
wZt/vs66ZwsZ8ojDsIoiqkZdiNtSfyGEQ07rd+HC2xnGqA1ljOsES4h0ZYpS/nxTP5W6Jc0o65Fs
5Dy24ej9N29kKGSKKj2uqWp4ZRwG5TqoSnj/v9cGpTx1XjiGM/Q+zaLZAIjf3AnqlTg8DZ/6vD5D
sM8ITRDWJJCxN0K7bzFlkvuSzNl8VlFkSs2xQ0sETtTR2BczersCN7rKt3gerx0fDSTYHF4ud618
cblw7NNCahihrEhYOFpSOFwVdgItBzqmJd5XnDY5utEXzpLCMEZQSzFqqakjJGhpHFGPFCjavZSl
Hk3yxXJ2jEbzvzmfwlBGUJR+iSYMPDmNX7NpPwVQ5dxd9u+3J/dLdjEckYTipBBqF8rBb9MdVexp
vPBUH0zoZUsu2RqHfeTwKss4JK8wVDE1GiYljLDMbImHkkSM+4xttfn3ja7vDpbCEEZo+oLeVjAu
aY+Cdqu1HKfgmcGwQxD05e8hBgTdn8JoiXps9cHPy1vEO1kMO4ham7QpVQ6Wk4fA2JLo4fLv824m
tvFP9Nu8JeabC+gWBL+RSJ636KzGUwVxkD7ivryvW4QqZxlysNKHliyjLE0ddRmIWoSNPN3NhLMt
f7HoDMDsS6LOklapAGjc6E7dwKHv0UX0qqGTTYOEF3oZeZ3bPJOYTZKTCN0BPhCN4VFKnjXew8V6
/PXHIqwb6GnxvTH6zZi0MZ4Cp+xA0Dvb//Tjo1jff8oVzjBMmOdnmFNKFJihXYW1Q5ubM68SrFrF
DWt62SZO8GrFK8Dk2cZ8D8aFUphpDtviZl83BjSpMtvIX0bMtPuP5jEkrnW5r/U6zJtP6im8ESBh
iEQBZqO9jPsMww0RQeSf46DzklLPWezcROJUQlU1nUAdeWlab1uNN3N1nYbOEAyHD1FdSWUDCMl8
DMVvXeTmvI5+HgRD2GIdRCSSAREG36sgsjRoczRFa1/eIB4Kw9eKmiaYKwyUTj8kqKHXc6+bP1GV
iKDhvFoMOXSq0mtZB5BGF21ErHapixbRvD7i0RB1p4936xmJIQUEi5iy5cOxlclObySLqiCIu/Bb
ekeshDtk4zIFYW7Pe0eb26LxhQJoEio7HT8PakuXeo5NnB1iBZNMKTIaUlA/EDel8Kwax3HgPDPT
Vbmwam9f2IsDU6X9RCtHkZ7c0VnWODBuuC09fXfZ1zis8/axsYAJu1ZtNeoGhtyJJy1sQk/NJcmZ
C+E2itV6cxmOtzsMDQzF2BbVADiz3GbdnvDEc9Y/jlBZqRumIZpotHm//fJYan5DKznk+/FZR94T
I6YFd7oZ6l21G73pwKuIWnWFBSBDCVkvawIGC9PXWaTIg9cAOgsh7wmIaxZDCRMaSTEXmb7R7qJt
uhHu6oN2bDYYX40vCuQh/r1kBELGhVUMO4xyVZa5Arwmf21EYonmRgw5CdD1+GQBwhBDh9yh2lAQ
M0TVXHGNlANqDwVX8oTJpgp40YY382/1VJ0hWe0cPBFLAvQD8OVsDI5JoLZheJgfU/l3Zvu9Q/Yj
DXmqhasnbAHJBBO9WtX+gIdCNK75TlMld3EvQ2lp8NSad8nyrGNCCAhwaHMQY0H/XW8wzyImfpAj
Ha1mE2DCOd7oUmoJKNwX4l3c87JgPCSGLmQkezOBGiRq0knWxhvVR4d1kW7MuuFFRfQIfSDcxT4x
zKHnaTGbGrCE2vW//h60+ov2S0meFxF8BYiOaAkOzyMlepQu4TIEItfNnEUD/KNF4VlsT7b0rLw9
cJh248TX0S/5K63gD5HCdz5BxguLGVLJ6yAIBB3UNRDRgYKpnfYcBA456gyNlK2p+Bhqi1yY4aOC
/ygUX1rl5bIVPAyGRbKuKAulxb7l5UMm39ftUe+3lyE4bsgOZVLMAQHSWxElCosgJtFHuyhwkrTi
BH7UnS+4AttTESptGjUmTJlFZxxdmVf9wft9hh8gjVD1MVqt7bo4qfqDrnKyu+u/r2gSCsYVA5n/
95dvH0lKWtJgAlOX93gq8UJp4HjUX27CMwb9GxYBiyKqpG96ib5mJNcYnrIJCnu4aV0ZFf+CgO+y
hhOIrfvXGZDhhRR6EkZOv1yaVr6e526bq8k2iXm3IW/tGBookrqOihF2DSFKcernQOU416oTGxJa
+1B3h9CfOSdNWAyZocO5yuxk4ItCD52sPGUYlHX5sKxf62cg9o4Nc0GtiQqgwf49pKXrXf8Y7KjW
Nh2vZ4hofOGArpLoApO5ZCdjxJjgHAVmqlpA5ug10Y5ReJyGH4M/WTm3QmLVJxZwzEEKSzQZGiJM
7IuXST9KmDMg5Zw8/6pDLDCYwyQUqTxVNTAy/0bwMTrtkbNP9Ac+sM0CgDlJNQTK6mQAAEoEPJSk
u/1Bdyvnd28w6O3pMh7PHuYcoU05gvIwtihK9ll51CbON9nq/b0whzlAlRLEKfRgECtUdiU+imhF
MDonnmy5u71syXrV6QKKuTi7zuxyk9bnTvvsm+jmjhZb9YHshs2ARyXtELsYseLyihJWoztDgfSL
ob8VN79nvl7OpKSckAElGLCYn9rtsAm38Z73Rbi+jmcY5s6eqyIZS/qEUZRfqvxVyq4KHfmufp/z
5FTXPeKMxDBSPKl1ItFmqsQAISSFMTp6Fsoc3ltFgVQAFOmIbBpsV2QcJ7gwaHxQafmXMPuZz/Vn
rr0FAnOQMiOeBxSSgFnRCl4EhlNFscNxudXDusBgT485IfylHy7Tvj4StIMLdnQcNlSTLHFMh9ci
u+prCzjmMLXT1PuQNsbWJPuqPmZT7wVxbknjlSI9Zspj3XPO1OrthMGhqBgwUb/LPpxBN9BvjbbF
Go5Pgej1iBll4hGcMc5CrrvDGegDdU/o/xwamtv1a4u40pbOGBBP6RcFfTh0PEPN2zweJN3bRchC
gkYToqpDot/YEei/TIT3kM9bPcYDDTy+kTbD6s3xsZ2Ps35L4m+izPlg59nB+KCm6L5Q0z0aevko
JkZklarx4/L+rDveeXsYx0tNs2k1FRiZ/1QaBNKvvVuJRwWie/HwSPp9xuu3pH/1h2tw4XkMmecy
in1mCYiS8WhmVz10vTto1V02i7d0DKnKUZ9ESgEQwdQxjNH38BTtXIZYDYEWdjBsmrRRO+cCHFuV
XtXph9HfaUaAgYytHaMiRvVfL8OtP5me8dj3snJuepJH8OrKHU0ruaYfrZCp98iNv0WXlnGkYvXk
IDiiyDnDHG9XmWDPlGJoSAtYTM14nq7FrN71Deob5WzHMZEezAuuoTJcMfd5m84mlrRypc3v8Qzo
XHKhE4RANvW4w385rsiK9Uhhm4TKiCWlKgiCpdnBbYRAxhoka7TpbOrUQ/WAxkt98GAZ9pjGOu8T
6jmFdjCSH/GQWZrEoygeCP33BQkOmdJU8ohNi5JtgcbsZB/w2nB5EAx3tFVVpF0NiLY86emVHNwm
JedjkHPIWPGhqB8FElN6GqdrtGpY5vBFbW6qJrD78lvF04bloTGsUQ+dGQoD0ObgRptDO1dKV84G
L0cz1RAg3ZzmHPvWC/cWp5phEb+PyqbCIGUEmdKGxhmJN99S8fRk47u8ySAcVtSYt5oiwXypIIZ9
Zh+6lZlfNQFvWMd6V4gJPRu8dUkYLsQYlOViYSr08h32NR5ySWUZXyo7u9LvIogLCntddYjInWW1
JhIJwY9/YNlnqHAsDa03ASvuCVp95225xZwuvKzy6kdXw/UFEEOG/ihoSdoMnf0sae5ENkJ81WpP
HW8E5nreZYHDcGFf6FWA6e4074LRQpGVuYXnQ062toodvn7s7hDr7qf497yITOAkNHkmYtorLRY0
T7RdJHS0n6U743FgvIIKJYfv1/njDMfwYDJXSonp2viqH65L6ZGM92HIjT95IPTfFzzYlhGZw7qn
6V6fKmtGqBGLXO2mQzGpNdvmPonRbKzcXV7K9ZN2No2hxijKtWaoYRq6oO/mNNyVkTFyYpz1xM/C
RZhIqu6hrDfSo/ZnXlwQ2NpL5LVow0xdKtb1OHJCUt5qMgyZolVWzARACjKc8kET7Ik3KZMHwRBI
i7aUCN3n+PLKU0gqJlZQQVaW1w3OQSEMFeaoPSIm3aCyuorG2JbTLYoNODu0BmJA9BQiMBCiNHV2
g3JiVKVY4fbCC6/ZESuDxqqcf7/sa6t3yBKG2ZTKDDvZbwET7ubndkfvkPRA216IFe95/LfqdUs0
Zn+6HkPO5wFo/pUE6Y0uwEzO0Bmgq+9MTpLj7oRqCu/VZu08LUDZF4GyEcO57QBqpAe53hT9zeU1
5P0+w+qiEmshdGMRkgX9ThTy27wuOF/cPAjynogCY8AQAqHEu0k0uamC6s188j5jhWFCptGUIUPI
8Hc+KlEUUv6O6uM03uf53eXfX71lDYha/AGgNi7INAzSUWk1XH6oKbBnaDhZQR/bZpE4WaMcSNXd
KvG8yfIfuT9/vYy9fpbO0PTfl9CQIazVDDw+mru52zTmLudVXf/lIJ0xGNZuek0kQQDz6LjzAYlZ
zGSNUNvbHYXU+lxH3HI1GXrojaYS5QhwGBjv4um1s8Qye728bGsh7RKD4YY0DMsxKbFsSi06Ui/u
6zHfjxiAgdE9rjIb2yYSeQ0w1JPZz7glJsMQWjekkNyCXcGEZpRyMx+oMFp2LDCNs+b2FfJ2jaXy
RmpEwVQARyroHkyTpZe/+rq3NDX35KjGXKrZiWVUhkMzR01yC3oSHFUsjm+yYsp1j442IRjhN6GK
Sm1Iy4aqYdVix3vrWeeQfxyUMBxSDBXEk0XsZlXdpcptJrmXvYX3+wyBxKZSYJgNljKODEtEU089
W5cRVuPahXMQhkJ0PSZD1sKEfiM9j078A5NandaSvfiu+Yl6K4eDx9sbhjf0IMqR5AZe+2Paa954
rE9U0FFz6gmSFeU1BOcqi1caSYniwgkgDJEQ1JGpPjUySe/j4cY3rirhqut/cWzjwTAEoiikTELq
d8EXCG/a1a20JQLqJ8gNbbcJt3h4RO91zNUu5W4iwypxL/X9SO2r3Fm2oy2SCxiY2GzmffFg7muv
23IsXcsMYZQGpLCpPj7+/z37z2YW5X2Ly5P2o9LMV+VlduB1G0ILq+8qHt7qQVjgMRuo6KMhlTTe
yCxMhMSQC6jPWPAZV0A5cvqrs35eNpCHx+xk1mKkQRwAL6le0/hJlL5f/v3VU7Cwh90wo0zNZCoQ
tyeoCH4VEncuORc0zwSG9eUoGMNGwRaJtXZXqOTaLz4jrrXwAlb8qiBpSnoDVmiJcVPPw4ZgFOTl
hVoPcc4rZTKR4AjRy2CkkSC+2ZC/6A+YM78jVmk3nPdTznqZDJdPfWAkJt0STCvY5pnk5CVvwvd6
rL4whuFzsZWyes5hTArFjC5xhDvlpcJMaVRvEKuuLCl21Bfe4eH4Gqt11cyhObUNHCGTrohyQ6K7
vOF8hq6+CC89geGDLG18JauweBMEgXwP+mFf403wKF+Vr11kUQGx4EQyS37geAeHh0yGF6au6XIo
d+A7BB8/BA0rCWZmQEUXw+X+l2I1no+wtDDUPUrTAdfVza6ZlE1K0h3HJOrQH+6qhY8w1DAH6POZ
CDDodDRiN1awL7e6l0NZieePPHMYisjNbMqSGO4ozzeSvK1SThxG//u/m/JBGyHQpXD2B3hF3wgO
RKhRbBp0mClViO4c/Mgbtw+fL68e3YBLiAxbdJ1cDZOOxcOcNtsXT8Tci7FnDrOFViBO6HR59TBM
4/0dSNo4D9oeWFX6ZPRb5d/PpSV4sv9zx0KY9/3vo5I7KEWfOoL0kiqeLP43T8MIiPcAfdwJQZ9g
e+Ldb3H8fm96sfW/DNC8zEFEZPhBIREGLFFbIiW3jEy0GskKck6UwNsQhgzMQEiJ2cGeQNvMZKsI
nBuCZwRz+vNckJC7xHGZksaaidtlL5K2uezAPBuY0y+pGH5dylioJBOPaqM5Wsl7KOWZwZz6UQlb
36TpqaJTD3EmbFIhdYSRlzGnq33hKLIvAHHcDXk2wxIzO0WTY+ARtkyf5JoT5nA4hm1FieVwnBvK
MTHtEzmYLk20xXseVdJ1v2QNc9gn5AWKmkZTTVPbenMIq5cWPdrVrgwzR655H5acPWIzRyZKzIs5
wx41GLRglqI1a5ktQ/P+srdx7m0M+3tPAWJtjtpbkNi4ZI+HbCe+QecvnmsE3KJa44pOjFGmvHFX
HCd/e7Na5I6yrgoVnzp530VPghRsq4jLzrwVZMhA69JRryZgdNWXUtlG8WOlcqIeHgTDB0MdGg3U
t5FmiBRrQopXwVT39unyFvFAGEIo1FAjagYQSbjKxuc8dQeFkyAil6MoIjGMEM6j4es0ihpsDEjd
pke89rvjobHFbzFaI/XG6pzRDQ+4GU6iVbzUdsCNRdbTRufrjk0boZdCQdMf/ojwCBF6W94WV7T7
eLaLm5arKcdFYwKFYvCNjLydZzg9cRvbjy0TlQ2mhwXGnC/78i5yPJ5NFBE9kOOCRlpqM276obrN
Qiio/DcMJl4IMzFICOqs7Ll8GLV9FnDK/NZjK03CCC+NDhhkfr/K5yb16UMDMpSa+lRNh8Q4+o1b
ox34M5ackRhWMlJDm2V60VbSyxw/tITj8Ou7cf59euYW/NNo/f9/NWjZtItyYyf3hnfZhL8w6xmD
4R9MpyCGUsCGxsXzAqKqbXEnb9ttuxe+tl/MfeyKkLSJLd4j7l88+wzMsJIkFbh56bvGYEto/6s8
PYaO3LyntyIKovSHy4au89MZjuEnWSKCkVE7pRyKmr+0TrSMQeAcn/VY4gzCEBS6NtqM0PTPkHxp
81NVHNMC1XeRzHE8jjFsQYaZkrAvqDFZeV3qnaWoW5X7rUzPycdQAi1iIp1RZ7LZaaj1alKiI2Kp
hQ0dcBDsNcffzKU9PL9lz1zudBkeInnv79AOGWKdfp2Hx3wnusleQG6wwdA1GWKGnxypgEHi/1jI
MMVUlWrbtMDTvvb4hNXs5kq4Vt3azb9MTgHEbsubvPWX1MoZk+GMkviCUUBl3i4mK1M3vtd54cY/
RpBS/JYhdkKCJXJ4cjB/yU6dURkmwVhpU2roJ1RwTctc6Kd6tiNO6fGO9bpnnoEYOsnyKlaDEEBy
8K0wayvP7lXeeMN1gj9jMMyhyWrQVgIwRn8/KDdyfati1ICGm1GLP8UaZyiGNdIgV9pQBdSM1oGY
3KGExy61zzwiL9yQYQ2TJL4+RjlYY96G7aHNtpepbz3tfgZgddekMNfbwgcAhq/UqKWmSXDy0D2/
KaZsU1v/yQGkB/UCdbCKuwgD1dFoAGhcxQ/qJt0kXkUnYcl2jBFHvNICemQuoTG0Yeamr0v0e3rU
d8W4jYX7y+bwfp+hiVLU5KrW6PLlP2fxMZ2cy7+/fmv842Ss2m5cNURqIGVijz9G7UfWiNYQuW3F
+QDlWcFQQN5FpJPpyeyN3aQdfV7JJefky8zJb+tZUfQCv18rbl7s8FiaCxxHXv+GPi8Uc/BDP6xG
nbJYVE5WlG3D5iCXP8rhpWtP4+CI/evljflLjHIGZI6/0VUkqQvsTO2MEKUL0fYOTYwb3ZPd0vtc
Yv8MxtBAmuuN0pQAC9vmNIj9RlUizgKu+oAsiwSDTUXxwwDQavajYaThvTLh+0j90nYvn1mxMwL7
1CL7cShlGhBomiN1ikflZfaoZGDt4UGR90rLsYd9dClzzLgJ6UfnoG6M9G7kNeKuM+fCHIZaQj/x
BSi9g/9P8smng6vs3pohR4Bh3unedHjlZTyDGKohbWkYpozli4xnon+XuAIVPAD674tPilDWia8l
AJBOwyst1ZRjm9y0e+O+d6n2sOjbnwt5FovIMM8Q9bVQ0zQKVE1/jA8JVE0LwWr3shduq01py4LF
w+SZyZCRVvaZSlBXRKfeeRCPdutxcv+jqzNsJJW1oTb0vapB14EGHeyhd8MnGlZN28Dn9mWu8uti
FRkuGlPFrFIa85ca1PzML61wH/K0jlebRYwFCMNBjSTXaaoDhHZSEDfeQBTxgJniOmqwURdqkSfz
Z2fpO57fXzbug2CYn5uY1UHziGNbWjn5pisvZOLppfNAmFxKU0ZTLhsAkfWtYXypiSdEnNwDhzDA
tO/PVx0bLWo3gaFdzc9U89N3FEdIIEiG71rEPtzI/rKny+zrCxH0KfJbSoH4jKYSYTnG0O0aB3VE
lrYtbR9NInccz+dhMiQS9THU9WsYSbz/H8QYWP0h8qLjbFPdYAjdcBAp730I8f7xS8yce7+sY29O
+B8Qe3wx0e+0/oC6kWeM44Y2rPzC7fBZDckWeAx/SDOd0lhgVVVrQqZRl+zypP7wXyVkRjDZ0m1H
ByIcqcebn8b1H4ZU5NEUpzbDhQN+RsGKZMWb5CqxVU9yy33A1TZcj3AWhjKsMkeRXkKM6bf7JFvI
+gRokW6catdf6S8a73jwPIfhl0wIe8jqAK6Wf78aU93VX9FVdJRs30LRNmQHXI7v0CW74DvsA4/R
KlE+0GIG4sU3Gt4MTBeNWjcRsguVI26IU5yiU2d1us0B5jgt++RTloKgiZTUaqdx1R9UEEpEIs0d
67ex3s133kBgunqXLGXIJzZIUZY0HOo37Q5DO9B5TgMvXpXaeg7j7DRvTrwIIgKaJg4oyXX7cUOD
CHwcm66KJy3Bo52Evss7kBzqZt9/hGmSzJQ+YSgmHmNeFQWtzt8vbxcPgqEYsQ9qU6YQWfBsVvfy
fOqVp8sQvNP9loxdLJwMgVc1iXG6f4cMEdowTdvf/q8S1zyTGDIJozQWDAn7lJtQpRu/YoIoFK0+
1a2w8AaGQqa6VIemAopC9mO36XNvHj3OwlHP/eDZGIuBUXSyhCExTFyMGQy5aiBGoNfqhg7yMpz8
UBxV5AXR0PSpg7tAY+63TtcmRaKh1h9llAKTylT0M9GxQabDa69bd4sFHuN6edmNYYu2H+iBaXvR
TZ36e7NBFvI6Rv1YejVz8k1cPOZ2i4PRz1of9sVHzYu2tPEjP6RW787u/xKjrJL+wjzGDaW4C6Ok
AVxlOJF/J/Ge1rn2MB4oz3Ot6zRqVe/LI9TpILogXc+3tP+s9tIrXqHa+qW5MIi5xSoitPocY7/+
VJX2B8VpnLcaT487Vn71FP+DprBiulI0l9D+B1q9mfbJdXOduMUvH/11xbE5ik57NT0VPKK6fN4U
kQmVdaWtlJGGyv1G/0EThqZtPmY70QndnJszXg22FgYy11Ydx/2Q0+3LkvvQfxGbfTR4wadq1DVd
NjSUK8kmq6sEwaVJagIVVTHj16D0qvhTw2+MMwIrqDTkmhSomvKbNmixceH1Wx1DNAU81vKLjalX
f+DEBRyzR/7YlUMjAK7tTGh53wxJakXz9YSpeuE3fbi9TMGrXrhAYzYJA4UlQ6HCJhhxsUE78Alt
mBsjS3aXYdbPsmlAEFaE1vaHefV1p5haQbsypPvWeXsdcYIr4Rud8V57gTO/cPBWPF3FKDBT0dD3
JEMUH6u8uJKHYEaZX5Rh0/b0ZpEO/TZ8gkwimD64545B56ExNwsaaRotCVPKvOgp3UDUxNIe6EBK
8O6OV76yEg6+M425Vny9IqpYAey3zOTvcFDc8nJKK/T+Doa5TTQV78dJDpgi2wsZchP9l8t7xLOD
uT9yVYS/0UWjdiT7xKOCSlAk/oTraaJIe+DQLCDjxnjvCqQp50wfkIBtnxHJHBuMXBTsfJvskhvM
dOe2mKys2zs45tYSk17M5w6eN41b4m/z4PXysq2c2He/T5d14dlz0vVDK8OcynjWhx+h4Ootl/M4
IGyDJZTC2hJz6OingBS4U+bQ8AVDvx79bfpKW7l+Eqe+CjmFEWs38NI2VoGxjGvUOCZYu26v7WUn
zy2ttMxHKgyUbFCdzvuyWiuTAKABSkJRCerPmLMU5oU26XQxaeQ+P0hW8tXf5d8rp9gh42EX98N3
/eYzV/87VOZoCX3UpgF9GZr2qDXCNSwXTvSIYZkKZgPQmrdudsLHgSeFu768kqRqqJ7RRPWNpBeu
E2WtUkxDQmmK4kb7/In8pDklvHtcVbx4m1rBXGSauEBjSFGT5zYLWqAl+U0zfCelaJPuPuh/Xj4P
q+dtAcNsYY3JIa1sAqZrI3cIG5v43mWEt4LAS5Yw+wWxoLiHBDwtKNBu6x0m/jT4coifoiPyf5EV
WyEU53KebtXa9zgWUMWNqYqmYbCnQesaDF4RcBpEzEQxXpvfw5pSWzs1R5qNll5ETiJn9dgvEJlo
oNE1QcxHemsKNzWUhf12m42cqvz1/TpbxdzMdWWKlZLB+ev8xfchx8z5/b94+RmA8TuxweGqQgAM
e1pIGG/KQ+cMjmonTs7vfeMtGeN+aWykzUyXrNsre3NT3mMs8QuSmECkWoTh7fCdmxymS/TRH88W
Mv6YmBJ0I2NY2G+0fe5UV+3W30getIk201a7/kQW/50fMhcozlWex3THDO1Z9g+qtJ+LO84R45nE
3Jp1lXemkbxtWgAlcujKPpJd7eq3VBJO3/EcneskzC06NVneJD62Tct/SvJjFD/I7b4TcnswX7XA
08RDEbpjGtkad/QDD5t9TO1qaWz9AZer6BnoVZq3BnhEsgM4KIQr7csry/FP9i217o2gDWn0k1dX
U36EeLfPu0V5EAxrZKQclJA+p8dKYAWT1zWDZczfL9vBY0M2V6Q1WtnIM3YMhXFo8dqOh/aQP+Vb
Fc+NyjZxjOuEB0n/8AvnjG1dGxvByImGjarcGO1/ijs/0eZkMX17+OaO71kr51oeNJPhEk2Qg7yT
3iLi8ZghIlaQvKEfSDEn0OLtGEMgZiOWAdonkTsXd0GSWOGE7qhwsDhbxls/hjgQ3ZcayeEY2pX+
JiDkO+lTiurT1A023KiKh8ZQCHTc24FQ3qf6N/hO3+h4I3Norpxsu232nWMc5x4zGQapuhZRPvX6
UnLkkykBNIcCnwHtC7cwrfrLjLllvM7nyxtnskkjdGnpHRGwcVr1Kwr2ufygfeY9deGFJpskgvho
PhB6o8UNFBJEJzNeibm9vHo8O+heLiNRjSThSDEk6Uao7udkPw08Xb21nMM7Q5hIIw1UcZBouZo5
bvzb5m0aoOaIP0UJY6RaW/nO25232tm/E4bJtrSNWqS3sgiz6no7RPhq6genjQvHnzJrmlS7IIPV
JLFjpKqlZtty+loY+8b81uUhhsMGTjD2TjwKDlp9rE7LrLJ4vLzu6zH5n8gBJcDv113QsloVevyB
SQbnOZnxSSfPOXcO4+Xb3BQZflFmojVzBzcd9m2BGZmNl3naQzxZxZFWowg/eeLMPH9imEaLlGpq
ZgAK+jYQfkntJuw5nLnuTkSVRROPFZAyZtaui80w1Wq4UzJZ5S6DGIzqZoozI+6Kt+GtFFvjJzL6
0Jg5QzLrmPStrocIjTBOx7/63SRJdqqr3o5uioZcXpXvKqUt4JhVlFJhqOO3sqhpUxovevzlsve9
NdF8OB8LAIaiE0EpDYlGecKhBV+OdEb6acxxn2tQYTMcHS/i7ZsKm1NSXWVepMIzkOFsrRy7Oe+B
309Pan6jDhxaW7/BzwayoV3ejVJaUB8h3m8XmT11T3taeY+1dCsurCQb1pFp0sfABFApXBnBq9Y9
hMk26A6iyZtqw1kzVphATTAj8a3AtPS9WnyEoLd12St4B4uN7KasKDHvG8+nqMW7pdlTwVUeGoi5
4xXEy694TsDFoxYvLp85UxKU6mPtagdyJZSd/J1uk+fpWbZpewCvVIG3ggxx5KWgmcYMvGB6IOYu
Hvf/cQEZmtDQekzGDgB6ozuB0VuCiOHvceMqvWl16VHOj2OzmbrRzRG7dnhMILwJEKsELEPYSJdV
YkIT7P2aYrxFUEUZUiR+jgGX/q/MjCy0UHFchYPCHq+yb3IUI4PmJWOnG51Fmoeee3nRB5YPR+ts
Cnu0RFWJUwgN4vNM9EbNFaGtXCtWWkqoEE0sddwFcmrLxk1ucOiRbtMlYCYoavpJUIYJwL2EOT2/
5ubQhUh99iFnFdc/QBcWMoGRkClmMcQAokLH/YO0zbwfEFe0w0Nx4hHV2oAlTVyAMaetNxJ0qaQx
TbEiAUi7eyGNcS0Flonw/MY41u6A0cxIgJ6m0g0DDiPzPIY5e01b5YGQAD0xr0f1FPeZJUU8Bls9
4AsTmfOXFeksxTLWM05exPqh+/dj201iyhiypUjQeTCUt/rOBWOpfWsOYTlj5jNNGdCMMQJJqj9U
hA5NHKAjlqux+NFL3kBNFcK9OuR72Xin17sgUnUJg5BOv8VN5LvRpvnpBA1G/7rkmwFjllBKJtmE
FsWIit5DI99pPkc84cMWMb/PhDZzp+KL18fvl+OrPx26iNOM/eHs0t+XNEUxJaKAAplX215QUXiR
YocENEjlsxX4mEnjH7M05+RzPt5eDBLDEglmRPbjKI6u4tEvTukQbtTrACqv9I2kabk11+t+sDCN
YQtlimslQZO227gy8qmVV34vt6Od35GteqM+XL7LPpxXxjqGLcgs1NL/kXZlTXbizPIXEQECBLyy
nqX3zcsLMfZ42PedX39T7W/cWGaOrtsP44fpCPJIKqVKpaqsrMfoUuqN2XVtOVr/2141h8FxQpw0
JNaNhQ2IZXgnEPW2ybFHrIXVfzQfRGP6jyVDCJ/F8RWk+nOHYwmNu87UZk9/zG5YJ2hWWS59Xp3F
ZQWQor20b4s/4PhTUionGhaJjjtCGB/RRNQ2qcaavARtNb/PGt+wOLs3pLWsiQaszstHm6VwWZ70
PKE1JjPHyBVlDP6HNb4B8uZfzwheWersfU/iyt0CSWPJVXfMvTwQXSt3WUN5A+NM37A6rRhHLJwh
QTcmf5az375UvtriGwJn77I66bgwYP6s0u7RgVCDrrd2lAeP5R2xXIXfLqHgADnjD4c1MrQZQxqp
5KMzZpCno3d5D4tmjePyuh30Fe25MGvrDa2vs9r9s+9zXB6joWeyjjABkp2H7iCJev/uchChhm7I
mo68Im6KlpDGJbKKZi9KruXk3K1+qwke2n59UmTLsMHg5sjQ6jBrIoLD9XF0Naf229hO3QxZRRSF
5Q4aTnqhI2ortE9EG1Ru5rSoGLRMwchmP39aXdYxBPHKj6Yd2sr1dBC9sjBe+8mh5QbJXfeV2CrX
tGJkDr25DumI39N9RJkq+5ywGRbHr7lckmpYgSMdWEX7ivSb2mPpN+zF77e1NH4eFF91mxpjq+Ux
5lDtDstw1BbB++Uue78Nhi+y1WvoTVsVvt+nyt8D1ZFBYtpRNrlQrRdspNdU9QsLpHJkOg9JlRjM
l1AiF5IdCGmRv6eP3ZXuiOWNBbuK704pK3OTmQOwaE+DBcn6NPer336q5BaHo9MhlkyrqgHSZ6M9
5h8781kl/mX6EQ2Eo4e2MxNNZvQgaSbaHPYPHdVvqkWYt7RLoxtD4ChCM4YQ1zSMJa/s5kX7R4On
EruJ06OfRWuvXuEPH0Shil/CStz8cQQBXdCs6zPQUjg8k3axu+FY5ytSKvw+EtVt/Zp8w4Fx9CCv
cUnXBmANfNmauEh6QYrD2KEH9eBD8seEbELuZVCL+N1LIQfM8UWrakaq5wCepdtqPqXVua/+umwk
gsXT5J9dPpoVY2bKWDxSeqt8v/x2M7Cfh8A3bOvKuliSDEY4ZId6vMsqgWMiMHKNYwZLrjpKJPz+
KD2ac9C2fmQJ9pGItjXOu6rjSFsmtgx4MsbVooB1U9XuIOJb+dan38+a4KaM44ZGLjskEGNIyuP8
lUVnq0Ap7AwvMq8p3lEpvDqJjIBjiqKJ58IcsEhK/tSEQVUeLxuZ4KjQOIYwyQxtLkbfYdHZhvW0
kNiupOsmqu3LQKKBcLSgzFY5TxYGErY3kP5IRNKGvz7uc2vDUUEkV+jttGAkWu6auj0j35Ai0zrE
a3vWHvG/rzJfxHWiQXEsoOmVmrcaBrVUf0tyblf94+VZYz/6wumqcxxQL+aq5swt6cCpdlzqdjsm
B9obt3Pv0yZBH+hQsFAiD49vztbUWiQnOGtx1SyP041yCK/KQ24zRdr1OvFFsXQBTfAt2rrMGnpz
xRbuqpsUcanII6mAJgTLxGdyt/Wc9pOKWYS3LxWeJspHEzlBOvsBm+AaLY2xgRrb94BK7AzXKHvT
jmpgnMhh1tzLNiGaMI4SWkg4pNUIsGrx6uqQdIem9i5DiCaMYwWD5KOeloCI0TJ0bGNHN3SBme2O
QpUVBCUVlFzwLzaRnlQqjBvLPiSOhXaDSgsdnV4QU9s3ZtWQ0RIUJQoG4XaoIluqNqloxY73+wAM
9wEJwf1hdFaH+t1thQjbp8tTtz+uH4C8b79Mcm1EiK55FLLYOLZX+VCLItK7pP02KN6/x/N/uCQN
wml1gq6ahRJCH7hxRjwql4YoErRv2xsw7hiP41nuBxmhLiaqaPjzYb2pjvDuHUsYddo/zjdY3HEO
UX4r0RnWv2G1pHL6U+/JV+gAcO5F2UW7Zr6B47Yt7KKRihlwdepbi9crAt4RrRO3U2szkY0BSSpe
tpSpl0v1ixYNXrmGhdu28W+rObMDcDMabtNWaaGA6YBmaA90+bgMgvj3vrO9AeCOcJ2sMyUrzK73
09H2kXaCOojCSZxwwOnAHO13BiI3mNypjpZackoIBqVFk2O16kMct8HU9l5Wi4SLRavFUUVXmcoc
xrAGqXmKEX4s/UK7kkSMJLA53quXi1yrTJWhtONtHlGn77L33E00lMJCiUBH1QpndkOGHkBDM81e
El3rI7X1IbfRIVRA4LuuyQaFMzcaNo1EU6D06sNCbct8SnrPIH8V8g16UArA9r27DRpne8goi9Bq
HGis0gdSFrENUbdUgfENsDxiE8VBccf7QsUbWM78Sqmw6lEaEer0J09xc5/elef+NaFyOAvRdm1j
g8ZZoLSoMx7ugIZXY795gRr0Af2m71a8zCgv2mE6S/7lw4rN2i/u5RsgX5dIyKKrUgbApPpn1q/N
3E/ao7k+iJJF94/hDRAX40/TsIaoPdvGWL7SjR/Hgw49RaYs1Aa6Lsyp3z2FN3jcoRUaaM2ULjAX
qGvbWjnYlnwchRFY9qsvTR93XI1Wg+j3jOmDEK+tj+E9+te2dlovwZyaX7NSdcI8ukPHLHuN5+NQ
pAJGFtiLwZ1f7YD6aZNtwa58mDNXlwXmIfo+RyRjaQ1zVuD7g9x5VopkaYu4ly1w373YrBRHI6tU
Ff0cA4M5aKwQIXTVGxbkJQdZVE4koCy+jA/R0NkI6YATMvYM9bYiia1ljhrfGcQ1SkH4RmSCHHWs
XVXoGYFxDKsto2kJ8WRRY0vhtuIIo07mjCgRJo+Vm4Oe8JKlffo6O8apR0WsLrrDC4bEl/Tp3SDR
UcL85XMEnXBoktIPlUEcgUkIlokvWhprnPmJhVGRa9bXYQrgZVwneDM2HPXkhWhVy/yM+HPoCYAF
+9nkWENTkLIj96/T+V23y1Tt/My6oMcnYW3W/uZidxLUZaGqlCOPNjfQcUaHN6UNJvT3R28xVsFM
iiDY3zfXUvSsX+puha+RQpko/iRJL4IJYxPyKwG+jYEjiDKpYwl5hLgnHoub2g/xAp6hKV/vxB5q
zETLI0LjqCJRam2K2KM7E3lfPMluEOtlXZmREHwWGgOb/0tj4zwOs1O0KpSwPtJ5cVitI8peJjsJ
WCQkjuz4JOpF9R+7+W02OcaA9z7SnGVJ5CgBV67UQ+iSY4L2wscC6gp5ID9cXr797fyGx7FH2Y5N
3i3AG7RTMnpdfMYt5TLE/o1O+4HBu7ttH85mypxq5kAhzuxD1elavpURny2/mYInUWYAF5aMj2iv
EL9eYwqwtqrthJyN+YtUBt0gyP4QbCs+sC3hhShqZMxbKbvREJhCWhcBcNRQa3OvpCUzBMueIdiU
fmS6vJqbHDWLKeWeoc7sChZKhMn+vuEKKZX7DJ07Ye6HOrHRhzezkxPUbVb09kI0/S77+M5Ego1x
cPSBF/iiqHOsV5UfEslvhbnUokFxjCF1VqzFCQAKuGVPhp8/xiuLBx8V55WjDixXRzCRAt7QON7o
ozCVU2YdLUQqSjeBvasROoNPLjo5HYbUEWW07icCbKaR440oSbqlZzGu/Pj6/gVNZRNatCVk/mym
Vj4dlMG7vzzM/TP6bV9z3FG3dBwlBTOb56mbJI8KSuqU3rDLpD8X4+pWjeh6LqISPhYeG4lqliz8
MBpQTYwfS+upQpzoi56UdpYljmLUdmMdSqVzGtLbl8f7q/4li668TTIfFQ/1duojle3JY4KKZls5
oCe2XR6i4+q0tnUqkCegoDjYExWlCWyYj4+TPpqUjG3MtXiq5+dYlKAkOnb46DiBFsQ4U4zMQLxf
9TOPZXTAwRvRSqTy62+iVzTRgDimycalmJMUA5pb2SsMvNgtfzpnHLFYWjNaZYshkfRAlLPZuZet
QTQEjldmdLNGsxd8fyGm26V4a0RW7WUIoblzPGKRohwnlg7Kuui9+vbX0XWL0APahT6LJkzgCugc
hZjLWkM2H2Ch5uvxp0W67kTpsyIInjFMVUoa5t1UyaGP/ag7EJGOw6+J4j9vUso9l+VatyYGM+X0
OB4TqAmvZ3SfSn3JCX0mzd0HiZ8G6+PwQTSBouWi7G6xOT/VVO0VmaVasG4pLCM0uY6O1GZyNAiU
CxJ82FxdcHQo85S3YKOeof8Gximf0Cr3vkV3xeG4HES648JBcY5Inyd5P2kYFL0PkTMenTLH+Mx6
AyTQ2BHl5AkMhHK8gJ49coWzEzY4f6LN57C9lsLGubyrBB4iHxq10iafY+ZZNXHvWuZ9ZN4OOt7q
MgGOaCwcQQyDNXYje6FZJT/VDqr5SN6VvvF2IFGOH+RR1wozA4S1PnbLh2L0L0+VaAgcJXTo27Um
rGBA6T+oyXEYTyl5vAzBfuIlM+YowZDaWcvZBSSRb1fDW8lLTj/LJHaU8OUyksiS+Ujn1EudgoaE
rBKBqecaH2Y7us6O9QNeEw6i/D7B9jQ4LhjqGd0BmKfCop3MUfj/qa0KTiGDY4FezSwtZ6QtRV4l
HQrRs7nAAgxu9+tNZqF9O5uzCRlITeYkzeTOpfSHJx0fxgz7WalNFkVIFru/YmGEanIGFO+19ngt
uZrg2iuaNjbsDXnm7VAmBmNqHUEytC4S8dh/vFX88I0NbvMrS6v0Vo3xqI+Lw7R+Yrf8gA6IlsO0
vgvfSN/5cvrGBnxoc9L/jVawnHamtJW6eOY+4ebmRr4oUiEyDI4a4nUMkWkDw6OrFzetHUrXIQLf
l7esCIQjh3Do9IgqAJHH1e6IT8fGiaNvfwTCRzT71swri/H0bF2TzFbbh/FdOUJvK8NHM83CMKaZ
8ahMe78ew6NazN7lUQguY7/ELdUurEIDEFV115WHWnPSgdhKcbb6LxkyBC6jCfaPydHCRFRNySj2
j5wdZvnZFHVWEu0fk3MEBqK2tMBjswfND3vx1iNKhpHHBQFhE7qthZu4iSwY0388Q/zYs3ylWkH0
bBoZB82x7ITzsRvv9eJbA2UMpKjQ9ExUx8iPYfJ0eS4FRm5yVNFPS9hN7HLXo+G4FNvqeiIiDPaN
C6esyTkKVI6KsU8xtEG9jsvD0h6IfljL58sjEaFwnFBW+aTmHUZiFaNTLLnd0NjpzNta1AtONGUc
Lyz9gheIkpnfilrMF1V90t/Fb7psyiZKNwzCy5dE8VokLXMWwvJMsq/R8pgKHZLdYWwwyM+nUBRb
7TizPasF/XF5Vns78r4lgXoP39TvG5tG9iB0TPbv+htUbu/O4UwaqcHI1FvthJD2LWQsz8NH5aRC
U0M/zqL0KzaKX2xP14gGYV1IBvLSumkPzcSKvaiwMmHWlxfCJXeam99UPvqpCzbTPnG8ofFOntI2
OtQ72ZNb4XUvTGd3PPQFknNRmI+CBPZuJHpS3HcsN5icr2euqLjVRjZC3YaSGs56y2t69+trv4vr
pHMub7P/WMEfM8o7fdk0h3rG8kc673tYoHo2jwnE4ppjH+hQzfL+EJAzmbjC/pAooovFS3tE6bVt
PSTH/EbFdCZu7lR/isexf173UPTvgMcehDNvPZNP6w1TtTQh40YKoULK/kZ8m1D29407iE1okoEl
7I00SM0bY7bbQWCY7Cdf2AW/OIRdPMcKS2IqrQPpAyJqsCY0Qo7iJ41YYcJSv1jbBVYdioDHlRqw
2tDlIMwIFGxqg6P6qIkGkrBnReUra40Jt8xFoyibBVja53cVWmz2F0f3UMypyo6Fjcz1oNSPYeas
ieACIlge3gnMcAOVkDsOC4g9q7srRQLZ+87F2xh4F7C1JgMOIjiCtYpbj02g3AwfmbhjfKpFOY0i
guCdQaWHBFySYzS9Kzuyp9iliRYcg4++LUH82XJFij8i4+P9QbmpxyksYA46ivzxwHeKrrtP7PrG
xtfrAgIULRb7+2a7Zr2iR2XDjE+qkJaMBiq0F0AIp5CjBAp1C3022H79ujj9lQYTj07qDRr2YpAO
Yl/uZY4VjYnzAoeKxGFIYR9Z9mFpPhuG4MFy/4VoY4AcP1CFJPLKLmysirL2s9NxtvWHIXfs6lhC
t38ybPXp8piEZsGxhN4MKtrZYlDSQT6pPuscvdz2HjgJR38s2MJCNI4m6BxqTVhghOz+m35qkJla
n6ndXFFfPoje+ARHBl8dn6ymRWQKP0M3ihuJ5Iexju8GofihCIZzLeQxRlo7Dnyvbg+j5KTl3aK/
p0brzTB4ZSaih1SZW+ymNgym8HMHgZr542VDEI2C8x/k0ZwSwvyHdTib8Uu/esYgur4JNhCvsoma
5CVNU2DIzXO8ep0pMGbRGNjfN6TTUbVckhnW1VhOG/usrLAUhPRFFmxxJKDGKh6qVRiV9rnzWHsD
dD1H3eLX8i8myduKNLn2s7k3S89xwijHjbLqwJMObQJpQTSJ0/D0R4/Tp/ilOQ5IAnC0Q+SKnqtF
a8XxgmSYyO1iqaB5ewzVD9MqmEjRWnFMUGemIU0s6T5VHuTxqVQ+FiKlFjY1/+3PQYf9Z3OQjJ6s
1gKIpkrton6QIfgLIZ38uW5EWdaCswhilD9jZVlaRITd3pl0CutRFmXefK/D16rvWT+t9Pc1w9kj
2g/DgHjgz4gDyf6XTmAdWCeKLkDOxJgi03r0INzjV6EbXxMBDwmsH2pPP4M2et631sooVYGU3xAU
1/UZDeUXn+mpmF705TIpXTZCyqtsZlVStrIMatWRo7t87NoPl78vshCOMDR5bFtEgFH72hn2oJtO
hAxQ2SXqtVYKujdftnfKC2XOSfu/mpk1ulLas0r90Ph0eTTC1eG4opaUekHrFbyn3zN9keTe8HK7
f2Fy02J1BCEaxxCQti4qdcDkte6IKs7OGb9YngbB1cqPHv/sfkFlji5GRfpfglrU+3pU28p4KxTf
EiwR32ewyklTSuwgpxm1K6LYVCd22xUCv1UEw1FFqxlS03WginU41UZpR9o/q6LYAlvY3zoGRXRM
kVFkwtnCaqTS2GlYnfjIsiIzr4DUP/KbVmQdM5nK0HlHk89XSnrD5CxCJ2aixyEwzefF+R5lyQLy
RG3iM/dV6E2ymfqV4N/wOKOwIFusTBlmktyz3t6JN6MZz3cuEr2xC6aTT5BEei6oiCVSNfmhiCA6
EQjWa/+2/mMsfFKkYqJdh8HySMg9bV+FdI0bKIsNbvOEULovbOQpwmN/3/hKZpukXc+K6hS8foWB
foBPUdvrPSvJTxv7nQG4t/FxJ0eSKH0TsveVxvvOFhF6J+rXkGcOJFckfbR7HGuyRYiMShxL0znr
j6Q50hWpn/A2Qe9ZF98Yijv6dXG1uExO9z03wy0cZ/hN0Q8DaQDX9L5pnVZRNdou10ISkOpUtRRE
uriDKkussSm7YcLOYg10a1+6me4oYjmKlyFV5rItamzf8PsKc6YSDa1jKOWrccfWyo111CfkANE0
97W0VP1Yq9qnMsorb1SlOVhqvPPVC9oZ2xVNkP1cab36OPTUss1qbl0IziAynlSSN7VJFoQ0qe8g
3qOcdCJld2lc9YOtW2nrDxlVbJKN+HNlLk65rOgKYenj40jnxEu7WUOzhrh96bqChtDmHNsXs89L
eMKGdD32yEyw80WP7bKz1L+I0ZSN3Xd5+Dlr1va0WGvpmlpWP9XRHLk5GlEdJqVV74bc0txIjoxv
6OnR+tlgRGj1ksiLh8elJvYvT+iuOeoapTp4WNFglT9vtrCSEnWh0wTvMAygfuGHUjA6ODntMVgO
8XVYun+IyB0yXT7JcYzSKk+5XRzmkbJWdi2ah8h+4y9fRBtg71lJh9g42q9pOtH57kpqrcw0C2fk
bMRI4dUTx+yOUv3ZiO4vj2uPhtHSSIcst2Jhf3MsIo9hu7RrDZw+t2XyN7bcZYC9w3kLwH7AhhYH
pVJX9DKfvFyjJytUvaadjlbXiyxij36RKaXJkAajBsref8YZm0gmxYSBxFc1Smekm/DQe5AoRrC+
dIRZ4wI0PifXqnuTtg3QpHPnRQcEec5QXfYXt0eYTET1jOx49gBPQWEF/IF7Cc+9SjtK0YQpjDMt
8UiryvfDIDU3Y2SF3qpPa+iQOCMlIp7IZxSs3+5WM4hiWphaAyKM3P0cqeTqSBMFhv84eMlDh4bq
jPsV9AHHaFFQJthpewazxeNGCxn13uhDgmhWNx0NST9rTXtSGvVw2S53T4AtDnfEhO2aduhWD18u
GKGfxBpQoKUtzs8cnpVI7EOIxplnq8WzVkHMEoQV37EmPePBZM4Iy4sxH4QVmnvbejM4PlJH63xo
UtxcvMzuvNUfj+iU4yqBETAJWsm9f7k8mXsWuoXjyDEmSlK0gzp5OFTPlKJod+w/R1rlTCkq1sPF
Dq1MYJd7ZrI5Unm9Cd0yQpPkOFILyPBZmVPUNuL/gpvF3jRuQbhxkbiLTLUAyLTkwRQvnoXgzeWp
E0FwbqMyxGVkVYDQrXtq/rXUs30ZYHeiTM1U0I2UqKDin4kxpn0jpznYw8xtYn1LUruPv16G2Dus
tA0EG+OG49FVpVykHmzYVqYzLPFBV26g4OPMRCRStztblkLxnI3UcsLLwZoka/tcqeBIyUeqXBnv
qtuCEPG/AL9snLHM50ECQHzFhLWYn0tQ4BCsyKE2C/Er895BssXjLAxdVkqlZgPSalwahiB0pwmX
SnbD6+/f51ejgaGKtDjNgtY8ZwxD0xHUrwygodlwMhVPi50osMD4+ZfTagPBGQNexBSoMIyTt6ij
rXcHvM/ahH6JemceBM7Lnmmj9blhGrBsQ+OveCgAKoexWydvru+b6V6ur4nooWCP2bYQ3PbslX5R
EwUQQx7b0J3qso+x+m3WiJO21F6pSMxkd0iaSgg67xq6yYdlMq2LpdDCOaEsN+XysERB+fut4xFV
0N8w+LBMYia0iw1gsHpSyY4d1jyevWMTqJOLnkn3duzGU5e54xz5ktLU6/DUdfJSlbfyuwLFWwDu
HFeWqZlzDZ7ycEKiWsCqR0M/uhpcJvMo7oOyv0A/bh78AukVVdB7nDnmVu5Kceaq5BRroodLtg9/
2URv9xt+ifLBypfeBEr0DyvClT31EPuoSRx841S5SFkSAbIL0yVAnofKFU3AGlxvcp2e4VP60aK5
mRR7Gun8sUCPTnlxjaQIlLAUYAtm9NV12pwerRTqTVljrEXxrW9OTV3bJHQvn1C7/tfGSl693A2I
UaIhqGLCDNfb3mW5yeaRXs1QEX+t6RCgiUbEUaBJGloqFCOay09Gd077B6oHfzgg9hs2A9LiIcwh
9IFNjEa4yVk5REF0pd6PXomHAypsCCayD+4WkEFvMkHyIXhJVm+zpgpkC//NqJPra6dHK66mTZ2i
09GzS5R3K5pNjkEkmaUp9YCu57Npfot0RxPptAhI6rW+ajOZZp4tQyLDOmh+Qs2HLFot0fc57z9O
0c9lyTGEdUHc53NrCfzvffPeXBE5EswbvZpKHR4YCboX4q0HyZGPxVF5rfwS3X53F4QaxECvBk1D
SOtn01PWbmlGDU5EaT439K4LT0smSKAUQXDmVhdNoSsG266zb45HFdV5IpGy3TXZjIIzqzHWlaWu
sCYFPCHjkI8Cx140BG5JtDm24sGAH5RLvpr4ZRFkxLtMAnt+t74ZAmdWJeQXO2nBLKXDQUs+pJCf
GqUP3fiuHfiGw59G6dCZVakBJzSgvplSt+qGm7yb3MvDEazIazrZZheO2qgrYw67ik3LUef+sErK
059BcO5cpaZSmluAiGY3gp5ALXiE342WbJaEP2e6XKXJqmKqRr/L7eTQBKzBcH9ib8j0jKIegfTD
borTFpBN6mbSuqo0WhrDjNtYOuiQCrNLUvtJ19lyo7Q2QWv0tWqC1ex9VZ9uo+JKhl5ZbaJWRoN6
ifQelc7t7+HIgchxZZTsoO1WrzU+GQ1aSH68vIhsZ/7iqxiyoeDENsFC3CUmmmtqzGzIda/YakX9
djnV7YMce7QdBTa5u4s3WNz0psXa4nKO4SzVV2l9GNqPlXa4PJx98t5gcFNm0kghlcJsBm7WkbE3
/butnRmtcgs/fBCV7O6yxgaO41ZVXVursQBHpKtRdhfJsNfM1XpRrywRDkew5tT3CfxysEYBRb4C
sRPFSeeDFlmCJm4iII5p43Ye8zkEkJmEdginbrieq5e1Ci6vk8jsOLZFMpRlIaV/8ozcJ4Vky5On
0k8D3ksKgF7G2k3pRxONf22cr+iOLKvuZuYxRC/RAwoI7tczdFWZrgXrYMmaDPSTAJOZ8oVtxVdy
N01fZz2DnAbr2JTLXyWdBaYuguDod040PV6YY6zGXl4eRxH9CnYr5ZhBVXLdROgYzECe1eVQEW+J
nwQrsxex2a4Mxwi0woErWRiDcot4OCK50+Qo90xXN/PDm/nTu+AQCsALjW5pfMQrlmiY5iWG1Lq4
czJh72Pos/BQ5edB619G21+fH2B89ItEWVgXBcAImqQR6Uw70XHFVuAXI7M0g6oynkJV/iVUR5O2
rF7z72ldU9AE2p18VNAHVvWWAxIo3lWUSmVdxtMFHoY0Xm6sJknazBSArT/60i3x1DPKUr+wOQxt
7Ur+Iioc2WMjUIGGpnNUlxXeAyBGr0tdD7G4guZBlcRgB8tJes021sq+vFy73sYWi7PFHmHXYSmA
tf7PFkt6MqAMGtrElj9kq9sINvDeBtsCckcVVtWIaQTAWPeoemNInjS8w2/eQrD53Tg0c5+iRGwA
RFrdZjD7MrFXVWCGomFwR5Pa1tMgWT0wrNvULO2puU+jv9+zOBoxKcXFjEXHfx7IiBiAOWU1DOGf
wTNRIhW60mqrn1m7uTYwVFt0L9s3Bw2LQJDZTk3+DbSXe6tcaIvVwRuo5qiHGb7nfEI2HhLWwhvR
u+TuLL7B8Y+gdT3ViAZ1yKRVHwg6KZLbXH0HIdENBDeHdZ2FRtIAYoCsmVr1N1U7C2xhd79uILgz
ySD/Tpo23/bEWSHolKhXrVA3eNfN246FO5xoJBWmPGAsvftdZTH61rjqSUY4L3eSLwLr26PyLRpH
DaqcLSPNgKbbo8t6h+pn9QNrCmEE7Q2xs9IW6Rvt+ixbSI4cmjKzmioH5L8lemtvh2570APFIS75
Yty9Szl4C8mRRTd1oT4xE+zd+bXOEgpVWaAhKQ8V+mf09rw1ngQTy0yOP8G2kBx3DIlqhSmcs9eK
i+ycuvPZ8Iyg9MgH0VPKbgHVFovzbGt96aKUzei/Hft0NLb3pKA8WS55+MOBcf5to/UTkSqA6bcs
+a9BFv5yV6BOpg6E6WSCSeTd21mWzSnsgKUFqt856ocsaD4OqJwi516Y8b/ncyAhxFBNtKRDzIpb
sbhV1lBnFTlMXb85IWzvqTfFVWhHTnpvuasgnr2/897guEWrkIffTRZSutex9hZlhEDb4grWandI
BnoDayhxRM46t9VoBDaZsowVNqV/I2s8QJY6RGJZOBsZGcf3ML0hK8QwFaSBQC3g56NMT9oqjqBC
6mnFqSz+rtBqaBF1At7lxy0IN28qraTvL/rpVfUXi5wkAfp1jTgt6yB0RFJS7Cfz23iLxlm7YqxR
uVhIWZCtmyp+CdE7CZ0jw1sFEZTLi7V3wGyQ+EzXKuombYoxeUV8X2dPpob8saizC9I6l4FEM8i/
h9K6rS1aAOk7G6IM/Fyi3Sx7uwZfCM7NPTPH9RRbCv/o6Kz8s01QrRuqLjLwyNGf0vCsRO/wAw3o
+CO5D7lHhH9oM424aNXeZHfFBzM7T+nnSn2+PGF7DswmbcXgdpGipkvTIGTmhXmCTq/OUtZ2L0pU
2V+VtwQqvgoaRlYkkwwUqXHpPesVWAQIOS+oFEXrbmHq7K5hb+C4vVqSRO/WGYaNHesY00unvOjV
aTBvp1DIrMw3+mUTbbD4LYsmlXHMcqiWe/mUQZGNPTtET6pT4CVZdLHaPQ23y8VtWeggm/Fgsnfr
04KrMHTujkwBDlL61+86eTdYfG00JO0Q2DGwaIvh1Mf1WAUGqh6dCQQr7uAtMhH+qmCaclbGC9aM
vWGz0qMkSPCCHdosU11E5rsh4+3Y2Kpub1iRqg11A7TeVT8qbualuKQGHfTTpSBFZ4LUs9xwFbDg
7uVki8q5vwPNzFhaMaMpOjHesKamMbxRGrkrYJFIeC+0l12GerNOXk8nNBtJ12fYCzv3O2TJ675y
gLINHrSRGTo8QiDqPZy1QeQIhQ75BGkyICKe65HF8BdC7FiTD5d5SzAwvnpVlcJynXJMJa3+ideD
pfzh97mlmsvYmKoY35+Ua8O86UQRaAHv8mWrFgpvJzXC99fWXXPqhDF0VwfBaSgC4daiHjqoYrKM
S325K7VnU7kal/vL6yCC4G4fUmQZ6O7OIKwOWXXWyTBqJ8roH8JwjL42Ud+HI6ZrWJ+bMLJN9Uso
utYITg2LY/JwmiWixghph1PkhvNoJxoa6BDIGUlaoOWiql/RzHFUblmUpAPbmkv3gNMppBBF9f9g
cRSZL1aVtWxNaQqWWxTZNQzTlTLNKTtZYGYX9yJgODdIqS2C7hqYONO6mddrWSh8wz7w6xlrGqh1
MDUDjuTPbE0IoUMyIAMNbVWiQ3FCZPYrtfOb7qkNRIUq/3EQvYFxR0OY9HSAwO/kWY9w9vES1dtK
oJ8Q3HEisYbQ/ty9oXE8YxqNLDctDLv8OPuyg3LbW+Vg3Cx/r074lRXiyIbgFNq3uzdE9os2R5+a
RWEbsnQ+WTmZ0z0UrqTwXeT5BsHxztBFvWxkMIicHk3p1Jnvsuu373OksyayXEkR+/50VhM3W++U
zL28df7jrH7D4BgnmpuEDhowWPAIVzGngRCR231C+TUsQf7QVH+KyPGP0sZxvrIjh14P//RHyVY/
ANDVVEd2mX6V0DkQWQLHQEto4BUHOT+vwSq0dOvsEj3+wkN6E9rZJ2LXTnL7vtKGH9PK51FohRwu
CiPZtbpVjSc9PTZCEUG2Zy7QBZ9EUfWVMZkmLFy7n9EUOvfXM2tVpwfMyUJ6pyDYsRv0M8jbmDjG
WFB4m0YT8OgzDVY3/6TYqcuuAfNi5w+slkLkPewfVW+IHGtMWpJLq4pURUu5W6tnSXNW7TppansZ
RIMTTSZHF/FUzFmvYnDqY++yqsfQtQx//N81IOuEUQkRAb/67huCQtsaJdVDICKGit7lD0xkyvDq
yZ1cJocRChP7BMfLq1zGBjDX86ieGeMzpbr4U4FLVQfNpP5BfDMVDo6jFWM2x6VdgEUC1kR6Pvev
TTaIvdhivQ0hGkcp+RrO68SmcvTLJ6Adaq9BuSqxmXzbOy9Vb1bJ8UkSTbkey0CLj2YwtPZ3/Vv5
U4V2PUhFrpBgYU9nEayAxfg6yMkYI7QIBG2a2WNJnCS9Ut9V+bjZ4YRzQJBT9H+kXcly3LgS/CJG
EOB+5dKburXalu0LQyPb3PedX/8Scjw3DXGIGc/BvnQEUwUUEkChKqsMWXbkWxDaZOELZKbEiEOz
zsiTaceqLSpEF5nFkUodaL6BXjBYd9YxTS/J9BxWAvkItnQ3eJIvfEwjJOC3jLcq/5yQ+77/b8cA
ylFHMximVc9gqTq9k6tLVT8J9mjBwuVDwI2ukRRKNszh2nMGjfpmF9wH6E/7D5aSgAcpd+aQA6lQ
WMd5zzoYd8VtCDnL9sAC9pOb/4Pqb9HS5SseSZ1XiUlhm/61d5UdK4tR3emVFRyKW62KnI3jCaWK
IfM4Aywa78p6309HTZTOI3I2jhzCOSh+Xthn1OJ1u1GU9yIaML4arkGsVK/ZjfpnPXTgKTGq81nS
YewNz0KxPYE9fCNmAyk80diCEswus4PQsOtUEF0WHUEVjgJIYaRFxCyST9Ln6TZ0M6e1pYu0p/b4
UaxnKrKIO1TohTX7cge4Vo/sIPoolGf6m6jbrw1C4QghsbKi1C24GfojXWQHOV17xN1MV7Xl1xnp
L7EX7KLnbZIQWcVcf7G5V8EoFwrbcKvmXMW3Q+Rtf/9vQrJXozhi0GnUxoMGAHWaIieQ21tDC38Y
g5662ljmNjHjp0qXEIgOi86pBqOCblRSONt/xuoKRs0UOqq/PUdwk1cFU63UrGQ4oR9q8tFEL1dR
F5fVkVxAcLNXpYT4qQoISG44HZldrReJuTGeebcjKSj0NiwIRUBm4/fJMut4xNuQhpQ/7bM6xE5B
P0nNlxFCo+OtJaowWh+yKxhHegahaR5HOrxRP+j9sY8PhijB/h0p6VTDg6FOYJEOBQOFY73cD/NE
pWmIA1j2YuzmgwH1JPOVJaOI9yj2seXocWD8K1s4mzVTwmB5hdqXMZkcGjTO1EYutCw8qX9sung3
JJa77XnMv7dQubNRkapIBURpoAf1l4cgR6O/sf04jvUj/gmgeA/kDeQIMWgmLZPrLPSIvyvM46AL
smhF3+cWUaDXbTKo7PutdjvPuo2O9F+2R0sEwX5f0NFUV90oWZgjonhW6HXh4/b3RR7Hq2bIZqHI
OYENJXGRAeVlhdPbql2FyIBiB6P0XxIPPycc/SW1FUPwDNNvms/qdMq7F3V2t20SjRnHCmqm9SaN
YFI/jRe1yhytIQIWF0FwXBAOuaxbGazwTTfWbyKR1ALPNfwocTxg+t0EjRh8v2gSe4JwhBWdDF80
98w/N5Yin40216OpmGzuIYSjX8x9dTvsw53yqECN6Q4SdAdRCElgFt8Zr566VkGzY/jx+FVqHFK+
psGf+BeF5o9mQJ8FakXcgimsrNUCLJikuCfxzgwefWu37V+rViwgOBeOtRpbsx+j0HM66qPbqp/9
/PgnELpqoKxet3Q+Bbejct8qKuY/KSMnMiH3i4aBmjkIYNZXP73icPRCSD3npQ8cVuP5M1pT3mRn
JGCypBjBuhSicXOTBomhKiamv/G0VxYql6EfxaI0TOdX1FlJiMZNU5bok9QrQBtfIeeErHPfjZx2
sllfEDHcKiMsRpIjHeS04vZKgdZLpyr+S6cv2x4h+j7HOEo069lUYqYyCM0Nxyb9uP39VadWFEWF
DgFSO/n2C5KldEoxYt1k8XOP/m3x10xYtcNXxL6x2hWDb7owKFJOaMkwgkuuO0jKtefGTcfzhKd7
9daoWjuUP2/b9S7ayoNy540x15N6JgCVEUHTneaW2OHO8Fp0QD+/9RbeG/mfEMTCTu7cMclaPMcR
ICX5UzIc0vkyi67HK9NlQtiIQFlONpCix7lbNygjjaY5QgGPk0ZH7WUcBIebdxcVDBwgmPyJaRJD
5qMlhaXi3aeTI6zWyVPcYt/ljorlyrIbxYlYK3sRRCKJoloQKINN7PfFQacr1E43IhiE5hhVao+u
ZHcXKLfdUzQ29uRzshNtRu/uy8xAYkKiSbfw4qjxKXp9n0ErKaljhIPI5+6lcQLPQncMK3R+dqwQ
8t/KGjahBogEd6hUvK9zSFojDhQ/ixHMtSBdq3qhGyAo2CM9FWHBfxLQXUeEg6iGSd8n1KddibTH
pADig77HTf0+OmWOf4g+0F14yNDvS5RQz2iIO1KYyOYgBjVkVdH45kizmlFCsir2IumWIHyb7NTi
gZS7pr1PhblUq9ZBhI3godcyZH4RKHWV13kHgS/yZF6KDDnbNTI7kz35apVOjYVxyHaiNCcRJsfD
cRUQvwiB2ShfwmxfGHsBXzFyeDeCC6O4o5+RYR8JK6Zath87J0LST39QXXTztk7/RDZybZs06RXv
XV7xZJSJylTSxlfEJPD6Nd5Ynu5qe/mcPQlfy/kQLFtz0IyG2hxhL2B82lbaJoU8tXBIqUO/rswz
BxstmoNviP476T4Q9WJmNPhuMBdwHBMHpMoGLYY7msU3STkk5mejzbykcqGWZP/JxC2wOAaDsKOG
fjtl7Pnfs0/lUUFfPcmBZpCxhzD1RcReq364QGO/L/gSAYQ+Sg0MJEQtjemYCTtbrK7kBQB3WBv0
2gqtGea0r/PnbLKjW9Uh6Dzlf2tc7QQlNqgfgich45s6oksiO5ptTRt3dIsR6ZGICmy1Ury+CW3V
/4FcG7tAq/ntWRMhcfvoVNQqMgmBlMlfaOW0CmQjxydTJIu9tl1TC/3BZIJKI5kvM5oTbZYMBpOT
s/6Sxie1Fxiy5g8oEMTJTcbiehcKC9tUzqU5jb2RnofsMROJEq1ZsPw+x3u0QFuDIcsRcs32Ve7m
9JBV7vZciEzgmC/SSyU02PaY0y46jQnah0Jg5/M2yCrfLQzh3/9ob4y6gUieZ17e+oztxxvJSXGu
GY7ZrjsI0Nb4ToFaLkEhKhqY8VtUOc/qUGhS5M3qmzZatp/3WYhHIKZ6aQruvmvOjLRv09IIvAD+
9jsnBNh46zzMIy+sH5QJ2rf5nRZezEykuPUuMM9YfAnEOYPSRwnuO1nkBZOd/Qg/4KHzNkcHNeWS
nKmKxi0sS1v0cLvG5So1DN0gsgllTY5fzVj3oZKQAjSZPbW/87sj1pqXQR91+LY9bezv5/lnCcU8
dUGuVeoXllkDqmj+kscLlPqccXgZmpspfg7/db3yz9G8GsYxbSZJlZIxNELedJaYVmgeOsmR7nq0
HBZl3K4ts6VxHLmabaI3ip/gpG3cNNE90Z63B2+NKVSITKiop7QMnKx/H7wOz1zIVZ1wy9N3FQqv
8NwpelpYdXRLV3HxMVESbfGuMIxBGyuoiFfjRr9XQ8SvyNQOL1AaO09tINprVy2ycEmgqNqwDL7M
P2qyQJn6CNnz9Q5KCU3jxiIVxbVJ0eDTsEehJuGLvK2o9C3ouEbIiz2N37LqYXtOGHXyDq1ZKHG1
TMQoZD4qNtNISeoBtyvW7b7BEVnZN8d6/28V6pkn4/HCANXpKEDhL3F4gpknFD1FnpxneXIk0VyW
Xqya/7ZL3hsO3kdUgvikrvAuFhBSUav1I68vD2l6kDpve7hWNwn2APN/AO7cOM8RbXxqRZ7xxLL5
yMFySs96YEmduSO8F65tEuBLRCwNDdzNX0SLohy1CHLxrKNJzbJ8Domj4nzsMtEKEdqapy3BOO5O
kk6fSDoHnqT/JXW3OnTLtwdvbXEuAbhtHPdtEoT+hJOigSJu/7tuDA6Fur+oF9/aqlzg8M9Xcurn
rTzAEB0v6q21I+kPRZTWKcLguAztOPSiRy4Com6qjWbMFnqEyum/VO5i3rw0hHM2vSq1uJYwYJA8
tqfiY+0/jaKkQ8GsqxxjqoXix6jdwqRAmLW9N1MBwayumKUR7A9YbJmpEeESyYwIzyyS3EHEaXxs
PXXHHuml3baLrQX1TBPnANkwEGfDzep3NGuMC0tSKFaM3XkUmQHWs3+EovGRIhUB71aSOwoSG1cH
cIHI7ZqWNNVd4AORNJdheOqGT9smrTH00iLu7JaGchqQFt+PjwpaI/YHllKoHkQMverQCzO41T9a
0NRWBsCU021auVP9OS9Fk8N8id9slqZwBKDVZU26QGGuoO5Z1ZKEXpk2/dC4aJOI7NZS1Ohx3fmg
ZqtCbt0gJr/vlHJUG3qrBm86AcSNd9l++ML6zLCWfp3wpr/uC1c4ztflRIkHWQYcRcIwy0qpW9v8
kBr2+JbmOt1EptjlGQu8H9UrKOfy8owiKdwsA6+ZHPVU7oq91NhaAkxpD22MLyLdktXwKGSCfw0q
5/G40fTB2ANQuokQkN2Zp+nSH+RvaLQh7Zu7RFiGue6bV0BuCRSaakG+Dn5jNkljW2ap2UZomq6l
aaG7vdrWoaCCbCEEJVO+EtfK4i6vUM/saeVDbECkuvzQR9/+GwZH64me9gOtZdC6/tdU7CPj2KeC
ozYbkfc+cTWDY3VKsh6tImDGnDlz+qhBvbeExLLyoc1e/psxnMuPUpgifgEkf7or5Q9h7bSiV5O/
IfWrNZyHa9Ikh0YNDNbnnMn9RzfpjuWwTZbNXqPDwiECVhdick4eTUqILrGYpPhIdhGTprDl+7i2
izNKjXf5XjrXiuB8tM5WJl6nNRwxzXd9xEhcqnnREqxkb4xs9g7a7MIXutPQGsJ3dG975lY3lisa
X0ERxFqVSDXQ+l0LEV9c0lHXQA+iuLjIKr6KQsrnqKIpdpbWhdCXG3m6ZOvH2iOIEaYPk/B5d3WX
WdjFLa/GbAeS+bBLRRyH7TK+O937B93Gw8bOd0QSFcwR3i21BRy31JKx0CglMG/wUYySq7swaT8Z
qXyspU7w8rZGTtAbV4mFhyLt3XWzo6nfGwo6fEVVAmlKlJSeY1G96po5Swxu9ArqZ6lSAUNVQR0I
F7W33Zg7SDPZ9j7GC/ywLXG4YYsmA54uA6cwHH24If+2dIydnZff53iJ9oRIE/peekZx15NTK3pn
XYsELb/PcVKiK7M84Gjm+WrzoDbBLjGbD405flal2a1D+aZIRQtWNP0cJQV6lEFrEiZhvz+iRYgT
GskBoQN3e2ZEMNxuW/Zx2ZU1LNNS/TmKEV1PZmSO67mzjbNKDMsh5I6cRm/09TDBHqadP/f2sA9O
2kW/a19YDNQoBfS66nEKGoYRiv+hYQOPXFxESBVrY6PF2BONfaXvQvpl257VcVt8nzOnz5IJWX/4
fq28Gonj+0ez+rctTt+8WlUQ2iCshREf6lSkpAr8BAGBNnCtOwv9BiJPcqrAJScVQmjCV7k1LoX8
3i88bhWhS11kFGP3c+edPrIApGr7d77dOrItCXWTVodwAcd+X0yRljVmXVUwb8x2Aaqz6XgTyaKn
v1WGQzswNO7ATmvxCS1ZGUhahhXrZQgPIBTpj8QZkXDd7bb9QYDDJ7UgraAdadYGnjzeScQJ5tDR
0fc2/LQNs5qOYV3tMbhQBFo7VcmQ9wEELzqPCV4ogS2/MnfwnexmG0xkE7c7yHmv63UDm6TSdIj8
sdYbR9X2lvW4jbPqCAubuN2hyuZksFLgpOiJ17l4T59FsVvhuHG+HZKoGYkGDFZlprjzwUfXO2dE
eZl0/LOz3XKWONcmc6FlWcBG7qDvqUcO8eziVljYuBHem06TCdhu7QawxGMzuVhKUUcCOTMYXmET
qXDab9oMKHpDpNftuVrn8cVkccTq05jShGJBMa06JqtqQlb1p+Jyup/222giz+BYlvS5FVO5BgPK
1gcjs1CPYRaDXSZ03m0jiXydi1aUip6SJoBZ/hifjJC63RScdCt/qQZRG5nVrek6grxCToyHO2hw
Y7L0fE/iUyIq8xX5Op9dkUnhZHU6bImP7ZGgwx5uMrpt2tVuuKEieRrBFJkcSXSFnNURhTU0v7ca
J2vx1OP+ydwoSIMlsgYhWs7l2opotaViowh1RHLKzq7IdDPk+m3aa4KD6robXKE4h0O2VlJLJaD0
XL808lddhaq4Kj/IQSsg17ULGetR+X+jOIeLfd8M2gGRUnbNjU71YdoxvTZRQei6s/2C4cPjULhX
OshRY7nWkdcp400vSYLp+RtKuGJwe1KjDD5apwKjmuzuExNAxMvSZfwxuf8kf5hNwbu7xHXgVM7h
wnnoyljGwM3Vh1r7KuNttspt1diHsheZouKRtzLuLThucwr80kJHXcClZ/VkHMiOcV7oWk5ynjW7
OLI37nmwRXE3gXuobF4XjJ6TfDIicBDcozwyncIA78DqwThuLy2Re3AblZHnSFjwMXWy9DzHT43I
y9/iClvDx+1MtaXN0MkHQIvW7NEhOanHaYfjykV0ehVZwpGENqmpb8UAyvW/umlfFt+3R0rkdhwz
EKlJA93ChOjFfVo++LoTz5dAHZzii2QGgv1cuKQ4dlAmsx96a2AUztr0+sfobEJ2m5XgowLM2TZt
ncJ/rV++ACSbZAUdv9n6le415KNE52wWtPdYnx0dGb0ycgGQpPm7O4d9WKVlzgJsfpSegnDuD1Mj
TJoUoXDOJlmzPIUq5ig81sfuawEhVoTk7fiRQgoFYQ1XGMRbH7qrXZzXtXEcFD1eu1E5Ydz5o23u
jV28Uwfb+mhdlAmpcaxraCdwj1U7dRlZ+jL6D7/Lki5jqU9SFZeAsj7kyYcxFLDCatDfWgCwP2DB
Pnhxm3qzwk3Q/DhBxa+D4pzpjg9vzRXxquZ72w647u4LPM495GnsWmq+3WqST6wApbgkDuK9o5d6
kvsnSWxL6zg3iaRJHeMG1gXWrdwfIwSkCoG/r5/BFhZxjmFBiAEVSLCIHZMlGwejS3uy9sVOrJ23
emZZQHHMpAU1/L5ng5c8hf5ffoJ3htiRRfJJIqfjKMmggY98TIxapd9a81EVCvCwY8K7reJqx/tz
cZrr5gQ76D54pB7rrRhOtrZnx6J6ECwhNv5bYNyZJcJlPR9LEGzpj09FNce2orR7iRj7EcXlQZLu
tl1cMEn8MblOZSiLjjAuSg5VcbZobzfppTKetmHW99vFIHLHFTmRJpJ3P2M45xwvoK+NC1Gavejg
sEp8CxyOISpNHbXGx7Ffrh+HyFHy0yj/RxbiqwjolEIlf4Yt/sefZWkIDDyyy6a0f2tQKXoFEjkg
xwuI8HZmFWOO9AemrY3btDM/sOKgaCfS8V4fPsVA3Q5FjhT/8ij7ejT47FTZyggS7VTfFlbuiCC4
c3JVTLky9tjVOynYR+OXNqqfiikSBClFKJy/jRVuZm8HyHQa7Sb6VlLT1qxasFpFKJy3lUqcWCTA
cKmt7mLhOnEyO1MgSj1eh4HWKm7nqKfilZPHVjelPqoQkdQPBVqMKxg7wVlrnQd+QfDvcDTJjFlV
SySQkMCuEs+UPyl4XxSlrgksedueFhu4FOhqkc0FXDm78VVbyW9NkerC+n5wtYTzr5AWvQTdZzBA
dw7joylq/bh+KDCQpShbhqoTg9tCfUMP22B4C2O8pWg7/jG/Ud8a+EhHYS4R+3PfbQgLNG4X9eXE
jywE3L3cwilO9fCWdGs5xqU6Q0dPHGsXwXG7qYn+cXrjY/RKt8MJAbcJ6LSQWwOthMOT6C1pdaqu
tvE7a27JekYpC6M1btPuB1Gd8vppZwHA7aZSmdFpnjFV4VE/DZfx0A37BuntxW44tNJ+e49b3boX
YJzjKe1gBfIEa2RS2F3tjOFunp1suh9FZWzr5+AFFMduVhOmtQZhSmSvevmx3OFA7MbZvoQ2POvM
IR0LUVbR6sJdIHJM1yUl3oMDuKHV38jjiT1mFoKjiAiC/b7gBprVcIWJuV59UBPPqv6y6NP2FK2y
3MIKbift5tQYUJWHoxyeZZ1YHe4LyBRLnXZn0cb9b1gcTaSNP1WFBiy8zd4rMZrc5u3TVCD5kNLD
NtRqnghKDP9PSSZHEpM/B2bWA6vTbP0BGQBufZftKWuz2qGAHQlYrkiJiBHBBi/xbcwgYpsZcgfI
Eu3g2xkDSZ0i9ZD4bBftZ23cp8anbSsF/sH3MvOtRJ4zGU5vZjdoi0WbE9pg/jcIji9M9J7srY55
+bSTlVvJcGNRm4p1zlNlCCeoJlK4OS9HBVYWpwXem61WRnpNX72q7R8dS4wrBufmc5zoPWUpGknx
SubRNrp6R0R6eOt0dwXh/LurIpQ51NjKFTSJruavVvutUDJXI/us/bfaYW8vzguDOP9G34g4M2oY
1JySFLXJjPFae3wwn9AoCM/0ovSddVe72sbtgorfQ9BJAl5fXdTukkUfJ/Ky7WrrVPQLgg9uFZ08
W1OB4Rvy2/pLOua28j0V5Z/8zVnlisI59CTlMVQfgIIGYmcWwGAqfziiIgIu1t0TmcRtgFKjxvHY
5mDXZjhXwVNfJDaKhzxDpKLCpvs991yt4rY/KMznflYAqI9jpwxMu5ntWc/tOUKF/FzbsfVje7IE
/qBxu1+e0sIMMgBqSeOGKCBRBidKBLEZEQjHDGknjaOqwemksGvwltRAu6Vq7HHqBWd9AQVpHD1Q
s0VoZgRQVvhndKQ6TaMoUCxyBY4ctDFCx0QFfofK/31eXBRJvQmL0PYV0Tvf+j509QWOGuZMnfyJ
+QIx79LGNfuDn+e2Nh+65gd04+I/EUFDldUVkOMGS6lKPy9hWv2zuS8T9G0NW2ts/wmdS/ZEFMwV
+AVfAh9JfYqXTFg4yV8G07PmL4UheF4UQXA0ERe1GZVs5SbWbQ71jKk9qsrX7TUkcAmdY4fWGrRW
U4GRQwGPoKhVxv2vOQvbwIs4j+8Zmytdk3ct3Jte0sJWT+zOhIhJ6srIYRVXLK2Htq4OoXPk0GY5
TSu2OSFqZqoPFj1a0qXKHssDjc84P5jd8/ZICtYvXy7np1mQ0xEj2eqvpbxX28P290XewPFD00PW
zSIwCFUYav44GQdZmAvAKHqDwnWOIPJeicaMkZ35lYkRRF+TS21A2U23Wc5Q4buiwrLVquDFutU5
ohjVMKMJ29Mj08k+WUja9nIXlRj39E4nEHRWcJIQe4doLDm2SOQc/TdMzJUx3Qadq2g3uSiHiA3V
+6E0kOCLElAkFnK7YTV2kRZYuDdV6XczvlElCvXW0G6KYxmL2PZvbp5XMM7ZtTTuB4kATP/6f0ku
/xwcW4/uMjcXpgmsD98Vjv2+uBNabZmiNyPI1phmN6pRPhUCqHvadvj1BXVF4Rw+GdE8qQ1glFaP
u7Y3DkolUoNZZ78rBOfvTRznuhSxy21zVMhLQ2919aDjzLJtyd+Q3xWH83KVRERSWPQrtWy6zyGZ
yMhvqtze+yeNrkRmce6d64aVlA3g4nRXolzTelTki1xTgVkCN+BVEdAPNOhDHatoIic/dqEc8IfR
h18DxxftShqdtY5NUJBFdq/HdoBz5Rw8bM+PyBBuE4zLsJUGNj2SdepNpJbeSr23DbEeDECQGGWb
rKba5PigqYYaGq24J5evrdvijoleseEu/av5Uv9ojvSmuxF1bV21ylTRIxu3WhS+c16gt22NV3SE
9Il6yCt0T59OmlE523YJQPgLU1SNc1VAHh9P9XdaeonTZ1ndb0Osrx4LdRRMABn6jNzQ6ZSkSZlK
2FnfqkQSL/ioeSyJsGVprM8CNPa1d8S9QOO4NMwkQ5rlIMTDIj1RL/FYYkB+iI7SXj+ke3LcxmOz
wMFZ6NGOCAPEgC2UbvzOpXkph61PffaOyW7QP2s405Mo4WVto4V8mGloqi6byruO8GqsS8qMPulo
YWAnkx0fR3dG45Jir7sTsXVUju9YKyAR7gqJL2HfKaZbcW2OKmCDIYNQ3xdT9ESytrDwLEaJJUMl
iuh87n4MMcpOznScYM/pffkNQiau5tUTGjATJ/Xir74jCwIfqzYtEDk2b1tKG6sHIlGPmrabhQIw
Ky74m0ncyp31IqKppCEKcUpeWFmb5JQ3YWqzzr01eoyKKtpWFjHwENenGlwQOZO/+2AdQm4hhwKq
10J+sHwGSRSGgGJXtqTfILhVJUV50UF1G3vFeEmJ18tfysbWiag3K1st71YTokBYSLKim3wXrzQr
iOFTwJRxYUv0uzKd+wzZB7FTz4Lb2apFCoQHVbQLg3gON0nVnKYqqrvxsIALRnEfWZajvVS1IPFz
zdeIrIL33voP8xofUgQxXzmmeGSsjxo9KKJHC+ar/IBByc1AF3sTRMoHPvtoGjSpD2GFFTgkvwzG
SztKdvJadg8Tcba5bs2YJRgb0sW5sctjoyxzlMFYSv2IpKSLNfx7WQSUvlzN4di0KSNUIcgwR7U6
NyvvW2ROpK3o7i+ygyMADdlv0phHOJlG83Ego9NW7cftoVo70v9mCedecZWwNgZsYvbGHVOiZW08
1TtU6nqsUZcotiowid/H9blS1KkGXCVfQvPWFIlfr1EMVXAbkpFLJaO85vepz7KypmaKbGJzyt1g
fiiwXMr5w/agrRtxBWG/L/wrGyy0NjMAolUPVvykid7CRN9nRi6+380ZKkMsfN/3n5XuIxU1IVyj
lOUgcetDSkiApCl8X4HEtdV6aFTgGsEu74/b47Q6GRoyK5kylgXtr9/tKPOu0NrRl1x9hAhSD1k+
M3bC7st/QuFfhurWIgVancMaEwXmgxagRbvZtLZWgvq3odbyri16tcjiQmVjhj5AJIBF00Oh37CD
VLjTj/o5q928cr6wdlSh9yDKy1k7mVpUR4YqzlUyFIw4uvGlyKBloElu5c071uI32evnn+IK2KUF
s7bqfbpOsN9QFWcdzvuyVp5A0hhP2kDfYIoQpxPJcKw64AKCc8B0iGsfVXGYMvoNedi42xsu7Ss7
jgVHqFUP1HEZguQ9eprzYlxzlQ8aLRLs0+PN3L92aC7XCU4c68N1heDIYDTrUZpmQLTTsyY/tOEf
7P/IxvplAjcd+ZgMUz+iFlaVo1fZ8g8kJ7asJOdEEUlbikzhpiWA6rBemICaDP08Qxo6MkUhJBEE
58npXMSD1AKilC4Z3o2j3fYKFU04v2UmUa0XFWZD9+/l/iIVn7L58Q8gDEUmum5AdY1XXKukwc/p
hHBEgAcnxQCroUYhNzpBDtvqGoFcpgZRNOgw8CeyrtOCZmxYLa9ee53aXhS0W0BF+U7tRAGW1bsN
vWLxtycIxCtVXwIrSO3JaV5UJP6gTvQZCgko6i1c+SC6r63O0wKRI1JS9+iLmGOe5OkQDcd0Puii
o8Cqqy0guGhLnfhUkkqcnqzoozneRkSwGYi+zx012kHJh4hi0Caq3tOovpTx921PEyGw3xfngNHq
2jwK2Tk2/0LkUxO5298XTQL7ffF9DZexMsvw/TKR0dvJHvXSluU/AWHpKZD4tsg7Abmhw3Ww8QNk
CkRfDfUwZ987UdMLdo54d7lYQHCLPu6LTifsNM4UBOfDP61aWz8rL3C480yn5TpJZJhShOiuWR+L
h8JJnBJF1cj/y0//oMUm86ENy/hCuUiTKuprQGx35ldUj6DkIXHkzk7fEg7F4mWrpHO1kM8AjsY+
srIAayaZk4e6H2yU+1+iqN8ZcSpYPmvOB61bDZrzEER4J5NWBjQo5AjOF/oXbfprCPa98ge7/xKC
289Cs6skxKJYWmtoz9NrD6loeYwFhqyt0iUKt6WZHWlRUwFDknanR3u0W9pepWt5jNYSgHPvZihy
NBiDE1Sev0f/sD3CGUzNi+mViYXr11xuicY5eRyEeiWzvUC/FKh6afbGbelFZ+lCvGxn3hbetnUC
N+BTj3uLtuZoYe1a9dGPb/Lydh4FJ6j1CUJ8Gqr/6HTCK7CNxPRJXOG6A1lgJ6KhrVWC5A0RAvt9
QaRqkmikatiFykCrhOBpRs3p9jCJEDiqDi0/IqUOhGi+68w7S/RuwJyUJxo0Jvo1RtxS6SdVgtY+
LjZUuxlxr8k/hdpOQxdSUZKdyBButUyaFJCI3T2NLD2FfoHS3+/bQ7XGYQrKz7D1E+wtPIepYTiT
gBUU06J2/OChGk5ZlDmBSDxm3XOvOPT3Sa/lIiRphGWpGYfUv5GHm7z/sG3K6n1zaQt3xsA7f0MR
okUkIEFqJ6vZyt0Ud3Vbu7Uu/h3d/Ww0qQooR2Qa589FNYXENwHbVg+Dfq7aU1cIFqUIgv2+WDJV
XSYEiTuIPZupOw+7HE9WdScI061enJfjx7k1NAkj9OGCIdbT4KFo/hB9pN/GR2MfH8KHSdQ+UAjH
OTeeWEIyMZcYTjkS7hoIjbK2ugoeCMTtTNZX0tX/uG0BEhQRSVOANY3vJlVzCKfU3fY/EQS3FyC3
JUdfHAxfXNzN+ac6EDjB32xtv2zgw4EQ/IXARQEbQvJDS3dGe1+Nj0X+PaSOUkVOXaNt5nc5E1yt
RPPE93ojYyWRkAKW3Gl3/p5VssvH4TMTXhEr3wsGUeN4ArkFCQk1DCJVCzsMqV2J9FlXH90Wbq5x
NKHnZUhMFjDEa8S8iw4xSjeSEyq4FFs9Bmdprx7C8o/e3JaozPDFEpZG6BPOjCXy6jJPf+XF47b3
CShC4yiib8qcSMz7iHEc0zvEQOxoEOUqCl2Qo4gmD2NSMIpQDQc6CuAI002UN7FUcULQ+jZ79XeO
IIIxhWgpxTY7lneZ/72I7bG6l6Kbsjtuj50IiCMHQ59qgkIl9p4zHCFAreFZtG+oE9a3fiPYLdi3
3p8drkZxLJEQlWr+gCNc0r0U5UtAz2Ex2pp5q1YskiTgpNXtHT1EFEQoTdYc63evSw1azKiJQ4Sf
9idN/mapvlsOmUc10SMf+7vf2bVA4hYuzfD2JsmIuvrpd6RVkfERMjzOMD7X894cE1sVvTGLTOOW
8RzNnZFGMG3GfSVJnwPrRz3lthV833aOVUZaGMYt3MjS46LyGU76VTZw7N5tf3/V+Rbf5xaulnba
rDX4fkROsXVq0scoyu0utBU/sreh1pfvAotbvoOKHKQuNiS3YJoAigt9pA9SYss7CioXpRGuDxxk
UZFgo+vvOtvFg1E2tIFHoJFiad5qoqqKVcbTkciHthFQ/+VzO5O8LYgSKvC4+WDVN711G/d/EK5G
B8VfENx4xcipm4aEQVjTKdQGN6QiIQiRFRzJGSG6aGkNhcJEXh3qAQ9wRXrSh+HD9tSLYDiK09QW
ih4ZYAw630nqxykbPvSx4WyjrK7JxXhx5OYXahGY6oy3PjW2u/Q2TQKbVPeyKjiTrLrWFYeX6ov8
MU/1mQ2a9RTld/UoWCii73O0SYOwQr4C5j1ozg06dvuio7YIgGPLiVh6WLYy3qhQi6iNkxfnmTMl
aBdT/qjkepfNkds29d2gzDt5iD4q8njUJeqAjLztKRP9JRyN9nGuNn2LoTRjJCAlyFRVRbHlVa8w
0MHXQsat9k4Ec2gTozKrCavIfM5mW58DJ66+DdGHbUvW2W2Bw0xdHLESvw0jFQ9MbhJCWJ01uoz2
MrFZOqe46eTqgjLw1oDcQWyvfFJL3EBtemSuXs11tA9prboVdO5sv5Y+b9u1jgShMYKWLHAMblFJ
WkrjpsT7X9ZFu9of0AHdOtFCJG+x6gjGLxh+TdFEo6VuYB9CaWKb7wuRFwjM4GUvk7JM0jyFGRFa
pv2PtCtbkttGtl/ECIAAt1dwq6quXiW1uvuF0ZIt7htIcPv6e+iJsUpUTfOO580RtisbQDKRyDx5
Tt9g1C76JPeI+faMbL4rxUZizwlSRosXokCnKT/W8T/gnIec3s+d2nwyUVQ4yunQ8y00rosot7+l
gGYR8x8QvzkMIosow0EZ4zfSvLyBNtNYYDF8wZPPH/eYva5u1sXvb+4ESObZZt3g9wuuBYUc/IaQ
Y27u9a+vdgIu17Fx4KQZuAVwOhKBQB6tQ+2uVPD01B6lm0JzcA89dbVBd2Fv2wcwWV7aKoO99Id1
Hz/9Rd0Tkgfjdn6xTjWg93vD+defyD93cltFSwC35ZLB4gqG/Re7XBp2gQ7ikfifEI9cusWWPa9w
ypwXHMYsVM+h1uKbevk45NoOyG3HO7ZCMzUdJ6gZwcunP6rxPLwl5k4deM/AJlz3c48xEyB3vGW6
Q8yhztdi1xXW7/23V8nFwax/w8WVUOuK6G2G96qhIMi0KrA6buuZwjhRiB/vZbxXL7oLa5t0scpp
S5cF1tpYCtDgpmwCWYMbk3/UDrowtEkamcoTFDDWrUvfEioc87VrDh/fOlevgwsTm+BgcGtwQMen
eV3+lfbvJT9+/Pt7p78JClYJbps+ghfnNRi8/GE+8N3JqZ3T3xbMsno2206HC2dn7d4I2hAyro8r
G9X/RzB55/C3ZbK5dxI7XpsCZGxqNx3IG6cSsaZhp7aO9lAIO8ezrZOpTqtT2uN47OU+oY8m+9+O
f1skK+oJWc+6Gtu5a7sTNXdeCnshczsnbFE5A9eAb2Ulk6dnhkJS67ETJHAApPwHUxeXIXNbHKs0
K9VZDWN29jVlX1V97/Ad6qnVXz+INNtJ4VG1rRlJbBgPo1N6svzxLzLYf6LO8ctSNp8+bVNKM4Wl
rDonpV+HOhMVBvyf6iNanLfaP6qN/YwDxiYOZAm6G9ZapWdaiZStF3HWeXlHxZJ7FeSEPo4Ke269
iQoRXuJaROHWidSDpc2OUs+8j01crbf8XNB2Rrh2sINqxaPS+a5VqVuDxQmNfNe0vjnVrqAV9Ld/
cwyb2JCnB/YJGfxvM4eDZbQZ6hRw6iyv3CVq3spursJOZdTV7GECcxjSB5HGyfwMPGN3AwkHwyXS
TAXI2/xpMPNgToh2VHOUHpZi/EIpt26HKJs+8U76Y5xhSnPi9L5YEuMZWQir3MxCRVM0qUOFNVv6
sYiJpCIbMpDFJDAxStxJC3r+Limr2h/Thd6qPKdeZ5Cw66l+O3b1DZdR5PfD+IdSlL82rLJ8zRrj
czM2n8DqNoiZQvcGCkydW0e5LmqNdUci0wyWyXSORsrCsWttd9SGU5vF8/NStOnXPiFZLoaqsP3C
MJQLfBgQB5ahKZfXNuAhnMWuKctB2PmUnuahoq6NSVtXjp15mmPLuc2mMhOOE3+R3VTiqpXnNjHD
wsAwmqWmL4mRJPdjzUEMn/D2uCx6Gc7r0LYcpjnA1M09jyt6iOr6q7KyEqpmEuPPETBjnWlnPluy
WGTLkBzLRo3wDF0XJKq4q0VxDSstRt5GxzlieOJPqAqOb1lf2EKLGhrkc5JgpnSgAVDvhSAjtiUd
slfbWh4VZt+BHguJqY68HT1MlByaunc7hhO2GFRinHtq5SFxyuJGVvOtwxavb1qPZNosUFsR4D1A
aeCz1aa3etIKPHbBs0/eWqsDlNeYRLU0d4rbg5hY/yTTxOvwf9NcPeQpf9IYBgLncw5nFBXSxa6X
sats59OA7nXeVy8parTM4o89aDuHuvxsjOQI0ZTPJB00UQAaWMOnRlm7Y5uGBVluHOsltarb3uwF
q6VXlNUJemovptWcipT6xNZ80hTfk8oAnjQ+Kf2l6CNh1ZD1y3+0Vu/KObnt6Z2+LAGug2CJwOGw
9IeFxa96/9wZ9IZos9dZ3IuqP9EDh2u8msQINae8tYy3TjMFciEMX2snvrw7sxIZ7GZS9/vxR1NH
opYoq0SfB2f+WunfUGILkzkKWCJxxpBodBbXoD2IWORZbx2/mn90tRFCMDkWTTMeOgXtKNU9IaU7
x/jnrMpExiLRRtPrYinIMqcg/cNvpPIQWfJYpHlQq3vGJ0+OEXE5rdyI4U3Vz4clcjxtbN5kU4rc
tL25g06UAzL0GECIzoAIO1AqXepm43Ry4v7dgXayGPmEEzGBxaAnTPLcW2mNyaY4QQ0lcckYhZHe
GB5vQKGVx45LzebBdo5jU4QmyUMnY14TZSAZsm9I1dy3TXGnrMmXRil0YC/6sRMUXRWOzuHUwg/r
LlSxDFLjua3ZIU7I6OXlHPStnvo2vNeFasBd2WqAVA39s1M0Xzn/NheLZzBb0PHPZOGezLXAqLVv
oPh6QfXX5RkXKP/43HhW5Edef60XKiLEjoKN5xjKcHz6IevpR6qWIxDIwl7mQNcXH7Mxs5D1HKiO
34Pb+IBhTb+eb62eu9b8yczGI6UyNCB6g9E5M0cbAGo0rXNjZlRiSY5PJPet4iUaqEjr7K4q8cAt
TUiHZO5AX7LEONtWJabECNP0FDvda2fcLf0QicEqwrSuRQVIhMa+ZhxVzCJqHzE7DuQNBvOyGpHS
0KUwZH7q8uQza5dDnWlS9D05ITz7+EK8DCdqR3VgmOVd61Sj6FFTFPOYgWU4FdLqvWhlD2RFKZpE
OwylIUVFzXOiPwyFBkexHkuITuSqCVpzChm547l9YjQ7dGRwZRtnouP2ezq2fq0WdwBvv5kOfwBf
BeKL9MY0oFU+decl725jkuIjs4OqrM8RX85lZgk5Z7c2626MPv1qWtYDkFkRtPoIiLfqb61RCRAd
HoFmu+tqcqxJ/2p12V3fagflVN5SJad6Hv1yRKvMGrWjOaqXXtrPetcHzajnIkWLC727zyiU1WLC
4EeuFycHwTiz0Gdr7ZuufswX069p/TR2mVtN/LZouk9577hQewnjQZ5H1bl5IlMvVd1hRjAkHI+3
Ba45zO6CSCVz59FMqIuyox9r7Rdl2C7IX59yECYW8QIZ3kmYQ+kyhjnRGapz1Y9KT7/nXRpiINit
gdlz2HA2tMydxwZa5NFJY8VNweqgI5U/VHYjLN05Eky7i26giauib1qbf9FALCkV842SBWTi923M
PmU6RlEpZjat+ZHF1kG2uhinL3HbhrkVhWPaHvQhO/BRIQAkgJHS0BjeB7sQMZQgreHPaFm8etJc
J1OAx1m3GcAe1sBdMn/vy/4McHuQoDYs60bk1eLx/qVy0Fyr2lNN+wNn2lM2AYcG7gRZ+AS8Bqqp
xdyTg+m8r0PGVtR6bZrcZKlyZckPU1zcSYXBZzKKhWg3HPQYtVrLQa23RGdoHh5UD9aoMV9LDAKD
SIK0+rFr8V1p3SMdB0Fxb1ZGccyW8a0dltMURSGiqqiiPkhsNFNVeo7txE1y9plZdis02Z8qhAQ5
c9coDsPwY1jywOycAODwwEiqwGS9MM3Cq+JzVnIIm5fBbEKrsC2FqktL0CwF4kFzUN6zH2lUiGRQ
SHiUXomIAos95akAwMxPKzMw9PGVmV/N8qsdFXdZlQeRZfvLTA4VCsQGolDPljBrMXDjkCdlvcVj
dmeoV6qpINONsO7RFrOkGMbWbWt83wmGfxASz1zy40BsPZyV+aMvMqT8oBkU7WDeGDICPb5k5n3V
2BMURe1vUVvZCNCVhUCU1iKLuX1XIlcS0QCm4kQVpbfo/IT50hrptW25SjaxgGhGAn7Rlrhjk/+R
wucFtxNDsEx9ZZV+kLFRiKHRKGiIo+gFmZQUdmvfRnZdnm2942IuZSuidBjuMKVf+f0yVu6o+sgv
atmBuUZDOEp16RsAFQrEIeUirj9pESY/KL4FN9Gq5AkZwh+FHaehFVEKkqoBXpAS86jZ6IdFRmJi
vkIu/riMD0vXsrshn+tPskohdxZb0zGbJxpWKQTRc0lMj06WcS51qo6mZG8yGfG/d2kdtqmsIPHF
Jx+Mu6PrNFXjE0PNoizmcE7a0m3MSnq8mpHu8fReqZm5CDr4cPGpePY01S4pGn5nAwLuiJHWzGVT
rwHC2GUCkiSWqxd2+zZE5fwtTe3mZkxHI4AkifNI0i6+tctKfaYDoR5p1kRwnWN9INWsoNy36A7o
MB3Dy+P8kBV27hp9h6ufDlYYs5lA9SjCZWCNqR9bFYAXplb6rJ/NIAYvlViMGeSWjVa6dWp2YdPh
L+Jcv4no8DJpcvCyBMNDdMm/OVZcoacVt7gRosKrKW7vaRi5UAuxa9FW6SdJpsZFXeZmmazEtTPt
rqT8fs6aT85IbmgyxW61lAfQpUFzUC3Z5LWjYYqMZLh2eys/sqxSj4A8OJ5cWhWimH1O4oqLlkEL
MSaaCotx0t20jxTkjrRPvTl/4fn0RGYjElk53EQkejPnBa8XvtzIgYObaGI/KpYPbtl2jSjy/lbX
7CS01dQLGWXKtVj2EJvmjQ70BgVaWjRO9ZTl9WtarvRThl4dtKJCiW7QX4bWNnEZrh+bzu4zAiZi
E2MqAp0YFXQGe7X16tlpOts1M205glSYnMumA9TPSE237AoV6IPqH5ik/UtXMagIdy2EKyq79ujo
3FskRfkn06mL6bdPdVfVYsjj8tRqOhG4dJvQ7rvumBsIoLWhvfaj8bz0eDaU48panJm5m5emiSSw
NY+qneMjGnQKjSYTtzuGhkMWyRjX1/hW2+NTzerG0/pS82cOJOJUD7WwGvpu4xN0x1n/rmy0+jtS
vmvZ8MAsKfFQsabbWm+pW9upOsVZT4PJxHW0jLhRyJKrMG7alz6LQH+GMVrN5IA3L4QBL2VG51zp
xEvjDLvJliEsreJx5b0JSE+SwLFohgvKkJ/wyoxA51k86Q0YhQyG25DLQtCGxbgAwD+WU+1x7iS0
P23khUTvNQ8Vx8/QpcVUDcveAEbD6dpkCp3WdgKCtEW2DfP52H9LaZ4Edq4BTKMebWXihaSje5ln
zUuSI4RGVE3eUKb2V2qglNA5kwb6M3pkMwS2iJMfh8YeBS1VAo3pxnTN2JYuLbpZdK3GPEoYmE10
8pwkeezmPLGDIXFUYBZdLaKGrL2lmN3a3KoPZpTqt9B+z0FGl0EFjxjJi26xN6LM6FhMVnuOiJMG
GMq0bqZcr3EzNYuIuhFNwyKvALU0D0iep8BQ0yjSLHmNU6I8I4ob4VjLO4OW+HMuQdxXQiADbF1G
dkMz/XNjN8RVpew9mxS9aIv0U9UtpYgHIxNS6zK/LNM1ux8swfBPQvXSCer1bTkVxmNXtJMbcYps
tBmUC+VXC6NTyVNXzgibuU3cOatjMRb6dCujIQ7bfsZVTGKUhMYFg0ljXD2jGvFkJ32QJ4C6paX1
NC7qlNsgWFWzHfkM2amHtsVznSPdmx37B1SzurPWRcD4RcUjEj7ujjqb3bJw8J/n3NPL2BCV1EKo
48mHXPJb/KGNKBdTYs9pIVpdme6sltd0oqiDj9aP0bC7U6wNn+USgdUuLfixruifkdOMZ2KAMYvL
5Ogou3OLGsMuNO0f+NQgNCd1JZI12Jqg2U/zIbppQYDup2ashFNoN4M+SW+Y9DNE7RxhkCh1i6V5
UxX7VOvIV6wqv4NiNLraHGc1z+UdH5dbArlZPy+wgVUdmwLpl+lHpryzHYWvu+YPRpPjTq4Ro5ck
+hQVrYLWJXtAYtZ4uc7PiZV0qJpY3B0cwxFg8IiQjnFD4GpB1iFlej+14wuIrH7EQ9W4bb+AJlwi
Sx0H9WUY1ckuytvB4Mi+0/e4tQ5qYZUo2hEevywvLC+g/pbn+Q0ApRDZJPOpVYyKstPrg2Yus6dF
7LVtslAj8J1qblJBhlVgNm+mA52RL1BzfK4is3SHbkHhrkTYwLUH0TW8k6A0Dto1ooOEj3X8CeW9
7xYS26PMOumCpvZHNBojxnRUJ2rdpo9VkvM7oPXvrThL4cb5p6wgzZeMDnd4Iv9Rm6hTtUZzxmT8
Tbwo2Ey6U1NklWv3ueGi/A0kSGembpMbtrDsUgqitXd1yRtvnhvmDrWZHBDHBkFs/p0bae8bQ3lA
7tcJVcbZTZSMf9qV9Vyl1vuQsOUY2c2LkSyvmZVKD+OLUOZQsRVMCZLCWG/fI4mtBHvLfMRwro7X
RPFnHjngt4jMHtdQhPzffuF964jIIX9UeDd0y1i4Ka1H8Awt8+h1tC9ClmQ3xFy+o7L0MGUT3sgL
NX0aYYQJFVjHVU11ZzRDcjcXJCA00YSKoWxmKAJgrAVqpN4YXyVqNcAvmlzQqMxctO1A76KAvhtt
4wtTxecUFCpCZnZ2NIh66PoJxQ2DnGIDwSEpctsnZEiedTPuvEVrq5uFDX1AzWoSc26sE2gT8Vpu
Mjca5I9acw7GCBScLOrF7XCFua3q7CCK6sVDumjfaLOJ8q0yJhRvxnsQdUqUC5DLr6+0Pus+12qY
jpLap1Tagy81m9yAU/1rTZ1OJJDvc1WCdDAeSl9j9p1V9d/znB2jvMoCiL2XYOmdc7dN6leAAZVY
7Pib1aTaoxbrs19VNT+W5vR5sZb1yy0PoAM8DtTub+OhU95YyodmtjJ/UFz3ODXYrTZxlFm69rmV
mOlznBwkiAt3W0z8+2OHGz0jdeGC4JvdLgxVkLZQNbR7DOmhlz3gosBUO9DL3EdSi+hqWQ3wiSWy
QryaQ0cHI40i6q1SRd7iHTO+JjEzUMng5MYoStA6dOlDgzF2iDd3UMLWOvoZh2rc9Dm+8CYpKinS
VllnTSKAFzltfEeBdTddZOIXcfOQo1EnbFbNwrb1O9youjubToNXB2YI5di23oRbQPSJjQAAJkko
iltniIpPndAz49nBJItX6UyKeIpkqOZsQixoQpWZ+l1pO9ljlJnUzaF8+AOTz3+ONH8cUsnREIzv
R9JHYHwFpmiYZ1skMQRTk0XrP+djU7p2N48PeQS9oyKybdzFbSGquB1ELIc/HKcEIsnC/zV1A2Z2
mTMbnw2teHLw5nq2l/x758CN0qV86FibB1ad5XDWOdBajBMjUsXqHC11fyaI8o9GA4ihxocEvYPE
3GuE/d5HBLwQCnwOaFKoybcUXuApj1MzlQAXkdu2akANTOmnjzsGVwAMv9pYuxYXXeSCz6lSLWzI
l8GLQnZAlBP/f3LgvSVtmtba0hHDMlo0rbW3OsZdc572Bsl+b4L8uqJNp3qSqh31tANgYZbCqY4Z
dOS7Y0/CJd3pi/3eFv3V0qZflfQVagM19g7XrWs6Pzi0TXlxS/dkda9vGqYjLQCoQRe+6Rxhvn+u
zRkrqvEiXcs/KGwaevixJ1zftr+NbBvKnZ0UYOKEEV5bd2nSnCyUnVGxRBe2clG29z829x8c76e9
DQ5xsQHIYxKZN+7nc3RCm8VNQxXIZ+Zmfuzt0WNeGY1YD+unvQ18SsqotWqO9VXf9bDGZDvo8CBq
gXt8Oo1e7BaPcbDHoLFzcL91msdokWYEm4l2q+rzGL939uvH+7hnYvP9VqhUdmo1kTnhSG8acsQ7
9GMTV6htf9269W+4iBGVxAOzKXBUPDRPq9wfyvihLhq327F0fTHg6GDMcZhONx8U16MqmpcarzH9
T7xvhrwTMXvfWc0KYfu1m/1r03KzY0XN5g4Yg8ijhTui7fKOorcHxr0bI0wOqCnww15j+1qcuGyT
bvYPPDF2XKD562kdHpT+BEL09pWTLx8v7NrmXVrZxL0eeaK0cliZaaihZvae/Pdj1L/u3OZ4tNlw
VLZaAKqJJb4EW/28B87YW8WmJ6+PFY3IgMYRdXI8c6qTpp7ybFdCcP2Zj5xgE1JlXBSWXWMpSAGK
4xoMpm+5KaygDi0/e145oofb5QfxymDPG67AQ37ZRp38+jkxdCvqgmKJ0/14WvUz65CgauY54Xxc
NTo+doudlW7HZJKKNqRsYU1WBIEcgozpOgK0dI+lgeS7X46MdV8/tnn9EMHtp0MS2cJT6tcVNo0c
y25McYjTnfleOQ9y2sHY7FnYRPNlYVLVChbawh/5Qz9+yfdZdNdI8LuT/FzGGkku4l49prPVLjBC
HhcgFlx2gDD7eQl7H/WrV2BEwj1Y17VI4UDa698BcOP9c5FGLah3gBxjqPb0z5OzdvndqdxJ+66t
7NLOxv2ZM3V00WGH6mdo0fR98LEDXHO6i9/fuviY2zNGfJDmEfBvldooYgvVvS6Yxs8J+5zvzRCv
f+72oC7Nbfyti53BkGhieHkeCQO9Foh9Z08kOnDjW0nuwOf6D9zv0uDG/aTVVDn0sXDrkrtk+KN0
QvTHd/BC11z80sbG++K6mwo1w4Yh9VBNua9naUjLxf/4qP5DYvS3z+mb+1BamRnFqD16+mNzRBcQ
l5OLuOhiZsIUWqgfLCb2Jcb2Vrf++4tvy7IXyZMYR9bU98R61lXIk51JlD0TmwtRG7slYwjyGGPo
nxKjvcsaNKc7i+1E2OuZ888N3FyLVd2gqk1gB1Vjtxk6YcmnBaRw5i0fd3DF/yFr/mlrEyByLYMK
4GpLvlj3LFBA/fbo+SOH5UEZZK3479Vo19zvp8FNpLCdYlBJDi+c1jr6RNEgt5o5dSMLnc6PPXHn
vLbkU0nBM5IAyujN5LawHhs9HPaICK/evRfLYZtIQfopz/v1wx0CGxQqWTCitBUsLhA9B6is7qHn
95a0iRMtRWM001dzuluRd+sdXdGdXdtd0iZOpJpFJwAp1ux8nQxCscorX/6lS4vC387NvnNxsE2w
4FGStON6QZX0Np7vsvHwsQ/sXIBsExZi5czzNCIYRTJ1l2m50aMcFRxLKDP1PzZ19WxsyvHSsBg1
tvqtWlQCp5vj5ZRaozdCRGzmsXDQY/zYzNUVXZjZRCFTFWwwC6wI6C8p1JyOhySt77p8cdx6Wnb2
b29Rm1jUA6IPfjdYwyg+kzeE+5P2P5rYhKAEdS+7SmCC66exu68hKGDsFFauh7mLTdtEHdBvlyRJ
4dPawQzTQ3rSXCAHgtEj3qpYvjtLsX4jvyUQP+1tqUNHUvG0qNdXNND0OdI824Me9u0I/mswiXv6
zqD8lTEeRNULe5sw5HQdU5qDPez8/vwXLTqKEfzY+KO30uxVId3Z0at31IXBTSDqgNM05hmlqtRY
zomNvgZXD6j+uknWukMW7VyJ193QZhZlOtjftwz6SC9H3qz0Bg6Qs+U7ULPRnpDQ1Uhk/zSxiUQA
NyxRtVKHZk7vzoXmm9reI+OqCccAJlc3we+9ZVstSn0ETSVmLIjtOuP3dP7+cWi4sktgTdE5CKSB
dISc1K85UBwVXZXO+vrWPVbN92Zyqz2I+56Jzcc6AJMb44wwikBuy+GzOQdVv5NmrT+x+XZ+WcXm
Wx3ToSzRRUT607Uij4ABSM5p+lA0eL9bDcC74ce7duVULuxBy+DXXeMjo/MMPK9nKe5HbDqUtvQ+
NnGt4vWLjc33aWhJUvJ1TfFdA2HV6RAd6qN9U7l7r/OPz8chm++SELMdoxyLqaAhn8q3Cv0Up/6y
s5z1V34/Ilxx4F2k4BFd/4qLZFvrYsqzEvOvK5XbOium+f0pe2du7+Km3bnwroQa7N1PY5sLj+dO
ag8mlqRa14wsD8QZR3OORJnWHvBgO0d13Rt+Wtt8Q1E+OEubwNoyOgIDUccyzY8fb991EyBeNYiN
JHerVgBcwFDK1Rmc7NxoZ2uPcu2qD+gAZqBY4uhkO25N0c4e9HL9gDLBmk+lEnX2+PESrl2oFLfm
3zY2fqYWs1uGDDbUaQmMAB7gWgvYIxfXDJrQeNirfF/LSn8xuN64Fy5XaSB1VRMMDgELxjA+UbRh
vJWrcD50tWfuMnJf9fGLFa6neGHQIIltDwCKwmB8AN7lprkpbhJU8mpvPgBYs7OhV9K6X9a3+aQq
gDMY0dbAihkv3e1EEaStsO6gocixq4DMeEnstoehETuWry6UmdziUGjArOJmZ5t6MPt5wK1EP/1L
e8s+Tk+TqweFjyEw/59Yg0IHB2+7vrLp/7qtkLfgM3cwXsJD+1SBdyC+1f5UwcqQBcLevdhx9VP4
ae2vuHxxiLTPpSPjVZ2tQ+f1lGnQ1fjvewzQt/h7QXQT2ueUECuNQDxd2QfafDXl7ZTsJFt7q9h8
bA5EOrRoFaMsQGmuN23IcA/KOAo+Ppt163+L6hcr2ThCYuYYrkfr0V9nz41Die6ZdepDayf8XTVj
goYG7UfkQtumTCctp7dWEc/VDDv0hzFYxfn2iKD/2vjflnNhZ5OqQD5qoUb0l51Vora8ZU/peaXv
SU7tno759Xh4YWzj1gMQEJ01Q4ELMlWBusv9JJhfG9R1pVi+xMH0+vFRXb1Cfprb1kMLFulq5lhb
ZD/ICMiCveHCa1U8kFz+fUrbMr8y+NLGExbEw/7YuoyIug4ssJetlQ3nc3bbhzFmWfaC0epjvx0a
2tKgdQYLurE1G2llobUcWXjrr7yKBdjCLb8LVv3GMnC8cufjvbqPgCvCGof80lZIIrPA0NasIiVa
/F6rI413PqmrX66NKRYdpGJotm+yiXKeDGVLBIc4P0XAZqZv1V78ue56FzY2fl6TbOi6GjasT8pv
79bGt+NHwRzMZ10AcLJzU129qC7MbT2dAIlrpyBYH+W3BLAnYI6cpyzeSTCuHsxPK9vJU1XSmY18
3biOgTO6vwEK6H9byJZuf1S0GUgHE2XbHrqKHkFIKbq0AYr7v6ffsjGC9rcbbEVqjXEAzkrBFDIz
4AKZqxUnQvaaCHt7tonfs2FAsQT4bN9QVPD0bdebrz9jLtax/gUX16lqiGlkDSwwNBJEDBStgXmS
xnzjEXJNCVSWKuv7WULNujDe/kHIszFJwA0TacNWcWMugBkeVu2lFuOsUV/4FqZPPzZx3bV/mtgs
b5FRhxkVmOjoiUVfesxpkkrEexrt14PCTzPrv7/YRTOa9YESmMmytywL2vRtaHbq+tdd4aeJdaUX
JnpQkFKuwURKHyPQqmR7iqB7BjaBTcfwwtLYMMDp6wojTJ8+Poq9PdoEtazXNEZAieYrBlxv82A5
o6i0nbLZ3iI2oSxNOdAhFhaR5yEmb0z9+D8sgpJtZQE0k31lxutB4zGuowiXvZj2t49tXE9z/v1d
wMgm/xxSNiz6ehJ62ECXtQxzt0Prf4XT7On6XT2UFTxIjFU3biuBzViLwScbtPcD7f05fuydMuDd
zqZdPZQLI+u/v3Bdx2nb1C6Rsjft42R/7ffuy71FbL6+ktsqMpP1SaAW6EYdVFS7cRfunMqakm/z
GDy/qcM5BD+hV/nrKoysHBeJB91fr8fcn9auWhes2ed8oEzsPo+v7dqlvc2uNXMV4U0Oe+Xs/iXP
e2J3QM67GL2iLiZhROztsTFeTREp1ZE7YRzRMbZkawPGTTqNoQqEWbMT8TE6/DbcOC4X3Vn3pFvd
2k+7Nq/uK3AgwN1xlJ+3z8cB88VKrig/MrvyiDG4IDpHFRrL63PVed17rl7dVq47kADljAN4/Osx
avNAhohOqNstB4uH0nE/9pNrNw6Sw79/f+MmfQo0bg29QsyXJRiNF8QsD8tbH+/l1dfXsSokEpTs
zN/eXFWZtT3HG1+zjrY61PrOOq59VOh8/f37m3DdoirdW2sNYTa9gXgSAJf/XnFrTTx+mtgE67KY
nMZal1CAkBwj0i9mtUMafnURBpRl0Z1GF2/bwIMoDsvmlTyQVzcJ5v1j9qyAdf/4xK/Ga8Dx/7ay
uZrrFIzJFJRUaNWwQBPN/XDgn1b2Mxs8GjvHcrVqRkG4aOFe0MG9sbkc4pbPM7hD/kW2ZrpFsGRu
6q4yrORQErHX97q6gxfmNp9L+X+kXVdz3Dqz/EWsYg6vjLurVbQsyeeFZcs2c8789bchfUdLQTgL
X/nZ5W0NMRgMBjPdYp62ggS4YW19TLruTAlBr1M52Q3zyrM1i9o2odKXsmEZRC2vh1xO6Yeu7qqu
Eixu78Qe78pDkpkPwXxjFhVcTfTi1HhvIcIPVyqIXaz+CBLDeXTX+JnjHeQvPwdFnU6zZSR1SKDE
F/FmaYfxHNXtnkaPFDrx2M+jruN+S8ofoZprFWIEf8TssLN4ePB32x+mq9rVXt8tFw3nxs1zESpx
lDBbVUYCDFzqqyR9zpbHMeRRrzOj3Wa9qGgkSq3axQswMmhPKcPgmJhH4ywUD4MKR9VoZlPfAGP2
0csH6gnPvEHXZX1B1BMLH8Pkf7CfOaB0R0uu/fvxcuXXmP8qp0/kXpt9RXezpAWUvAcT+0pO9514
kUac3/+PeGSIUEwEIdMHvclcWlahJNJp+mV4aR66AHRcGHEdbN3PfNBb/uSsEjNd0E94lCcUYCAR
BoInopfF8JODuO/caq85YDdwBk60Zbo2sAwDmsrSB33LVekzqSUKNPOapIRG6DGKQnE3xzqPqp6N
pIAgC+Kn4gf1SQMjdaoAjgnot90beO4fv7acY4qZmBgnBOKJmyx8URLMiKVACLvBicNAkgevEH2r
4IVynink3zdAaYlBbYloUA3O4Am5E0HcBLz7u8bN9vX31SvcaceL56x2CQlE/2/fj4p5UtktSk2s
s0q788JbQnsa+/UulKF/tXo9kSjnuD7PTiruZW2LAYUckIp0LExP7g5c9V12KN+YRXl7P5eGls4v
GHZhkOkrdG9B1Rtn4/Xit1f8IjszIIFeCS1PhiGDd/f96tV5UkFiFAEjyQ7q5C0tpwzIPHktwwIj
PvJ9g75iZFZoCINJlBK06L4wRW9s1Z9tER9NtblNVdk/Hy/Y5rzBGVQrAOTd+yUccKMJl+u8O+oi
Z1cxneBkjkGlY0qKyQOQ8+P3VVsujphHFHlJLPtWtsGgcrAhn8HyIQMDqXi5N/zosEzI+VZncaN7
Be8RmTvZvHc23oej/GBZYyi/tfhwWaLb+Tw70Xp3fmmYR4csaag+aBATA5n4e1fDeNcw4BUudIsH
BSwZLwylI8ZnPdjkJD4vdWYtFaSsDdTtFcgj0zemFTocnZUBLtY83boDwUelcBpd2CZtMKj9ipkD
XVUrYKT7ZJd542P+GP/ObfIWKuxD0Tv/BXkW0R9whOZX3QKtEbyx+z2V9jjc/xUE/SyV9l3TdJoc
ov0RhCBz6ka6p8zjJ85ZNDmhcUIBLYVGT8HFo6QrXSiFrgXSH6EBowzIEIff5015WWA6E9+iEJff
HExNMk5iksOWzmv3LXiSkD2Ex+VaRjLhl960U696V3QujJ8cYLJBzwGTddwAJ8OkNLElhm5+jG9q
X7hS7jIBTQCSA02226jmuAXzMEQ9BULWCml7+XBHtFLVAhsmMRTMW1fJIf+hx3a0Hz0Nk5N4E4mD
/OlTNp4wqSAVZ7HSTDkw1SCC51dfl9SW7hqXXHPqIOa9BbPCE9TVTXSmaUQBhQpPhdlVIRR70XEj
gM9mLp3CStzzJpHd82HVNhCUu+jDkCKjSFEpGtNDbw63edb5RfvcpSOmAqvDmg77yeAJjrHORxkv
paYmgzRHorWce+wDU4th2LBE7lKCFvMpx1T5rF/UvOFkZnaBd1lJRuqkqeqH7sIlX/JGA5aCd8Zx
nx2Sy3CHOfkrySNTZgYnM2Su2QaOCo4a+AnR9YkPqsjgBJFAvMQ57Jkn5dYgKiBGHagrFhAjuTFK
MdeEnW0IFB+EfbbgNE+J9vwq28Y7K9lh/80yjX4WqFNwpCZxhlafQ/ObtCaEruaBQ3FGspvgXnLe
MZlh31A0zUD1DO2ZVOJp9hLYQUCS6CqgjgdTWnmj/DqPwF6pEwK1UkXaLzNmi5DVpNU30Egce6Hj
GMGDoJYqWdZCVsl0T5nchfFXlSceyvlIdOLXxXORCUuB0t+yV3/N4sGUOBaQK8WH+HBaBjr108ex
wlBPibRsMC9a3bDrES/0VuaVI69Z+j92qo43UgmtwB9EZBarsJp6xNcSdmaQXDQB1Gmd/PfokbJf
7iyc1Iz98U5wdOgLo7BbB8AZxXUPgiPpoeVRoDPX3yLaq6KEM18kf8LmTEREHytI1qCOCcKqFWrL
YLo778TsY3ADQRZwA1GKE8h8QC7qzriLeos3BeW14CUO0vTcGfCisex4oiVMn7DQAYUHAHT30Z13
LQaTwV1nYHJ8qcRDKc/HolDDg77WIJlsEm6TEnOhNnjUQqWJkFUYFg7dEay0x+H36qJZJNB/Ds9j
jIuvji4sw/1UgVHeoFJrNwtJAUYhoIa/hNImj1OJJzjyPTggQV/7B3JDbGeB3hB4SUnbDX3LMsXW
qsGu6YrRetBr8ZB3g3feW9hf8gRB5S+YuuoFfQHjjC4m10pZOsqoXY9gNDoPw7OEyltKSRLEeoUl
A9hGhAsuRwfPDMohwBueWYKK34ewhCJ5w3QRctNL8jd+CHzW6VPRyz8YRVEWmIwnei+k0AJNmwBV
P9SXieLLZ+rL8gaO2saVkK5iRz7Zku3ATDqkx7D9RAl7C0GdqHO2DApyrtBtF8UVodIVSvBnnTc0
wFt86lgNTRXVCMKOIEu3QuUqNaerlBnxEHUsSTdRWkHn7/uIJ4GmrYhfVsay66N5IGI80mNxCeKq
J0LWabeXvESc5XBbSMomue7zesphU5Zeitad3ED99+v5PcM1i8oVin7UQc9Pvtut8AxutdwtgiiY
nbwBZb4tXdZBdzF+44CSDU97+cYwmu1GG4y4SXqAioEZtDfJIXNAqiNfv77491ytBJZzbPGoGGcp
SddjvgzlieMIoiU8Hdc+Cas9SOf3JCEPHZHTLcNMK7aYVNBDP20tNQ0wO5BsfX95fXdBa2zgxX9F
yaK+5DFbML0FAg0mxrLwYvqB9sEcZDPXZpSD1WcThIilfK+onF3Aw6CMWnQQtMUyMObmqdL9HIzT
5eSd9w4eBhXGU6VYxrFY4PUFRkoeje9R9nQegWzVD+6HJwcUSfHAj9fr91s5RkM9CPFX3Kelb9m8
F0UIHhg/MFlCyCbPQ7Hd4IRFu/ocRWWj5qhPvAp4kYevfgdVFWc6ksI57w2H6ekbOMrT5ziXh1yA
aUrxVJeelDz8pT2UB0RLqoF8Evbol4OX7CQwls2WC0plP8X7p3XfFZwvyLOIcgex7xNQ+MAiq0+9
rNS+yXL4/xb9RK1j89HIn7BJZgkRVgGy39Ctul8DOMhbcBee/2ys3HWLQHx+gwB6wynVOiCM8lGa
fxr9z0y/hsoI51uxt86bY2vUcZ7N0FeZcZ6DC6E9dqYlBqGZggMdbLPn7eEBUYdhOw/g7c4BVLXN
DtTCtlWYh3EQnb+DoQ7AOA1nORvx2brksR5uxvWy5N1kyF7/EAtkDULChqabCt3GoqyLBEpORJt0
P+7XXbtbfDKTxbu8sOPABodamj5T1ElvgSMGxrXogawbPI0X4r73yDiHNHFnG5n7ZgNILREIbREL
RizRuB4tDCHwXIBrEbU4tbiCInLAWZDuSVVyfqwrdJW8DokPiHCpzZs/YCcrG5uowJ20UgMlenxE
Mvb1ch/7at0N3+KHGZVQdIyCG5Szo/7DSkweYnpPhI9Q4ScZMScOTm9A3oZgwsV9LPUFJ340QV55
UFB+VTihgllow/H9hkhFo65c2xKiAcTI0VWd2Fkv0Felu+K+/G0FZPCrx8WAF2aZnVaKoqkgEsfg
EjTd34eoqrBIswG+LRkZVNzYV3+OByMgjTTgyz2/r5kHsGKaeJnC0IpJD3osA0gsihFvEmLduhAi
rnXI+yCVQMWtVh/PYzELiHj7eAOj/HSoWjEC2x2CCAimj2ZAVtByzNZr9rkX+dz1k1kRBc0aEmro
aIujy+eaGS9jXA6kWq9AR60I5jpovdUDVRZGgerIPW8fMxRv4Ch36c22Q3d5jxM/tscOjO+xjX4e
zoKxP6ImayaZeST9eO+9A8Jpemw1QCmfwksi8D7v1PsosUG9hI3X7D5hk6aLsgj3UPAk/h6tEaqw
HGOElrBpHTE6zCNSwZqz0Zhn8gaE8gsjH4WpzQESLTHIantNcyqjK21Jir9hxvMzmfMGjf6Ai2Aq
kwg0Me2PdT96wqxcGRZPQZgdPd5w0Mn4/tOB9hxCBQWx6vcA1Q54OyZc7oqvIBReHcXJIU8q8ltE
mD6/QaXSTrR0S6Asn0I3KbzXGGk5OXQWHohENl8OlR2VN3jk79nkU2ul5J0K6mLy3AhlE3TBxG5v
d27/e0EvNb+n8byvGCJ1CujinOig6sedpL9DdmH3bRB1eEAKv513fPYJhyd7DbcSvFLRXAGplcR5
L+HUFmtn9HEdWV2odQQ4V58xATX/2ddkr94JlMpNlrAB8xPEN3Di5HvZkQAJZaMrkgnJF7xrKjuU
6LJJ2tItMgv8fu2iRRznPkIdv0PdWHUSD0HlYj2sHrjOuO9i7GNtg0aFR/RZmEYzAE0el0DHsWmu
I/a4Jd20Jjp7K+mftDHdvI+CQlid3mw+E543+FTmX/TVAmItYm32BYImc/mzGH2O05Dd9SGH3WBQ
6xdNgxLiSRVH9+zHiSdB+Enr3SKCSB3oufujKv7ufkrWz/OwJD5+RNWRqmBWk4zUvF9HfTHaWl6Q
MAzrrmkvmtUTwxjF+Z0CWYyRdwIxjznMTvyLRu14Le7aVcsQYRT5t5D4g/y7jTmnDnGFcwZRjinU
WqRnAja5ArEuqCAZzvkPxjOBckVVxyOt2sOEorySjeOc7rLGOw/BjFObr0R521Klap5ZMKFSpAsV
Siem0h6MpPQbCAWdh+JZQzldNyrWGE2wpqyue/1gNrctbxCUHQ035lB5QB510gSBHFI8KWWEeeiz
/ZNh0F6Ecgaef8sAmj0cs9hHywaTSguWUVj6GlqOLroR0OJRYDZdu6qeleB1plq+O/8ZuXhUYlBa
nZBNHb5jun+Z4fah0aTeT370jYjYC8eOVyRgurkBZigR/bDoB6I+6hDLQwHBBkSLRQWTqqI/owuS
k+2ww+4GhPqKrTW3VaUY5DaRXBFeX0x0qV+M1+sLt77LPMA2aNQ3hBB7nCYmTIohXQzStV0NthPJ
0ZAJYAtw9hjbK09oKpVi6Y2lm/EINKHBi3G2my/KR/W+ReObLYF6JHP502PMzbaBpGKtEqFFDJwk
qLoNXyvhau7uJN4MObOFC0RYOiYVdZW4xvt43kOEQ0pTdLwV9hP07/wYjLtVYDnWpf4MvVM0W/zk
Mgqwvd8E6Qfe3VG3+vComzVQc8CjGp4fVp+0KWZBScoIxT5Co6JwU1UuZ78xP+UGkYrC66oJEtoj
cGwdenfxdKf00bd9nzj6tYLZP8yBPnI9hokJcW1Jh5kaiDzef9qkgXDrOlhoJvTMQPaaIPyJ2l9f
vFAAQcrmYrmILz9F54K3/jdUKkLPUW300whUA2TezRyAMVJdnzmfk7n1NiBUNDGjUFXWEJtBvdSD
+V66mL6Bt/YWL9VwmM88VyqWIWugwjFU6cWbNml/XE3WPAkvV/nFhdynD/HBmwnK1p8wSgX7FyF0
B0Mc/ZQCsYIQ43kEx4OgM+KJ5mlBaL/u7c/0zm7BqMxGz5S5ywRUmGSIGitXqbirPtNzsoVQ3vuf
NchJH6tKCMWw1GlEHKXdfRla/vnPxjpYtijUzpKLWDRHC18tC5W9Gep+WvDURVgbaQtBbSRpLnPJ
GrF5m+qqgWRNeuST1LKy6S0GvW2GsRzrBevRu5I/XTVBv4sfILyJMq3ymUnTLRa1e+RijIu5gz1i
fijCu1p7/LsloY5hIR10HZ00SC4QXeoUz45rzUuYWBFgawN1+FpgaNBKkAO4+j+vjFg4GKGX5Eog
RYaMcsnB47gATRYqj5ksRDHg0vWmlKGadZMJHAjmFXVjkkUdtynGFgUhAsZ6nUGc+6a7HZFS9C2I
t9ILyDh6f7VKFhUB0GkUiZMCj5MW3asjxRENIzgPwTxotyZRIWCJ9RwMuMAQb9VD+tQ4hZNDURYZ
C6QLd6HH26mcYGBRwcDoc6vJc3xCeTiK643Guxvw3ICKBANk8qoSCnluunyJjUNd/UJv0flvxoOg
A4FkFoMIVRSXCOpaw01l4gGg5gRNZtq1XRgqBOBFAzKOJO3q3Sfh2sL8mCPZ4+OIJ+J4daCUCVWK
yZ5sXoMCe4FUHG+SBmpF+hF8HDF6rJEnvFnI0ZNzHHPOdZp5B8Bzwr8IH56+C8EQFvJaY16uvuyt
OyLyAk0PFwrmvB3LXqsTFrVjZXGVVmjsovnBhe4UubZB4FZwVpCYrbgHmD8SMG1yS/1k09AVg62F
1MYF723TLhYsnG7Tfb0vUGsdbRmXNysAAaHHu5sShzsHR+1hqdJi8MRhyVKx9WTzmDWarfeSXUHk
7TOuf/qc1O6FT05avOAoR9kgnA6xBSm4/XmI/4hIJwxqB4/S3LTFjCVrXV2D9kt+bXlGhiLu6IET
IYiuK15ax1suakOvUMnTDZCh4g1WetZ85cK6MzDqpT6Jbur9Aa81+2Q8WUht7X5am7SMYWEMtXTi
lTWuGhCh70A0TVo5PzWpufVH6rgvZz2esRNwkEh2ve+cH6hd3CXO5Bf770hefV6DGieGaNTRbyhz
XNdouXRj3Vuzw2p4532E8/s0rxmECOcEko64XECQRbEe85YTN3gAVNjoBbML5xUrZOYxhFyfipwz
l0G++JktS3OZJR3aTvQCFhSLBiHii2g+iIrXTghT/T6UOSGXEwVpyiE9LxPIhQKtWy/RXttV92LC
Oa/YEOiVwGgLSvgvx9nmCjYt6zKLZNArlh6SxRnkK6ni5SrsDPyEQbmxOXRGMlTAmJzVh3blTt9n
ezzs2CJXHIztACcoyoPRmlxbpgGoQf426T8EHkkas1ikim8A9JCfGOeQVEXLkpv8Fr7g8o/jPfcF
b70qwGsH6gOUOD7lBCdEyqdXnOq1Ru6TZXiAUm22tpDR5XRMcbxApg6+OkRZUROwb1LtzpQvpvlR
rTn8MiQ4ftw5JzOow84S9agAwz0eMhXcJvXY1zEliZrmwegVtw8LTiRgLxRmsy0dzMIGZvvw92wc
W0jFdTFJXUi+NTV7eCAvUwLINI1/Rk/5DUZhrhQZ0/c2iNRxFM6RIPeqTiysLrVECtr1+/n4yT5j
NxDUCZRNTTnUOiBGX3i2fJL1lxfG5ehZhwLvsrzGXmaCsoGjNq4cy8qgNfiGYV94RANXaFB9Aovj
zOPeYDrgBonat3VSpHm+AsmUxstKWu1Kax9Ljcs/xLGIvm1CCFmvO3KNmQ6Q3xVbW0GVUrsw9/1h
PPS/IXhF6pSlI3DODd7K0VdQoZjBQoX5FpSght/JrglMtyb1QvWJzNbkDnfIlJkcnb4ofQmtuhp1
WB2Aco7OleKq9mO3/rEGiexqjmhD6YGz45jur2AOE7RvGmEBeb/hxGJIx1nFjFchB6nkdfqnjpEN
APkDNjt6hoC60ZEhslV6oT2K/R7y7q7sE959bu7FPLQ2aFT8iCp9snSinlkau3pPpKGSY5LjJlCi
yYjXIMP7dlToaKNJB70gFFrmPgjToNb9zwSOjTVU4JhTTIZMHawJv44uUboSPOh0k7q86qNA+Shw
ANkGaaCDsUB2A6d4v1ZEbyatjBZeNkAa+kpZns4bxIwXyun3qQNLHSpDrQX8vpzslcyRxy8Z78Bi
Q5gQijbBaAPdwvcmSErXWL05goxK3K/ljRzbxidEk0Cw8AZBMxq1jW4Mugo+v0r1oUneGXuj4uxK
jhU0qZFktmlmtAMgrMc1tlN5tIXx9vxiMBdbBSsm2slAiUg3uSyyOldyDzMsvOKXN6HKsYH3+9Tu
qDM9lq0Sv5/L8KebdeAUhsj//5CabP5+anPkrVFhghPO1GMt7NHEMAl09CxTfoi48heM9SD0nhDJ
Ahmhgiaq916VTaBHEsY09hZMqiuds1YPOo8iglWp2YLQ96whDaHrosSx13nJ3RAUgWorgRCkYD/h
PeGwDrZ3WPROF6JVVDDR7Y1PioXjlIQW1RUtG61iiMwJ/1ZMloNaLiCiQwVzkxBDoikbVkGduxiv
Rd50AAmdixd9Vyts6UiUh3UXtX3oT68VORN4ahEMR3yHTEWdpVBSda11cGAIN+OyryZO1CSLf84y
6gjN2rpsshG/n6MFW9pZHhEHEHe8az7bB08fkJi5OUiztNBS0EnCjMlruusJ3Z/53fmQwCq5v/tU
5G/YYDRQYlJDQSMM+sPDcNVAkStxlMA4DDc4hDgBgu2EeEVUNUkDnT3d7CymeZc2ESzqPHEBWYm0
qy/6Q7J/7V6ffvBynRcf+7BSJ0A6j2yl1NAq1SKAEKXwcn/wJHfd5y4pCKnXpG9A3CVfin1oI50M
eJVD5gpu4KlNVxWNMJod4HPjq9B7c5HYCY8hnr2EGxDK24cuArOvAhAy6kSaCGO3vXiVxswDbjGP
3CXOfVHK99XCKrJ+AdrohwFubBMIwu3Vbi4xKeSA5HbyJee7KduynZg2N4oxY8rGVmpLpBlm+xIR
6PE+edCexAQa1qmr/oxzxDEFPSDCt+Ie4hle6HE2CrHrnN3URpmjFETCCZCJ1ETixV+Sy/UKPGyO
7Io74R6kl+cB2a6D2Rg8t4voCqEOO6kCXYVuqYSKDZSrz0sz2QZXGJT430ejTiDUxRFaKmjEFgFi
fSEqJ/NFhjFJ0+6vZG4w+w83PWFRJ2ojKo2AtigY9GWGWBFYkd0kWEBf8keHD8cy+mitFRVKuA0s
y4+zGzvZP3ged0hnbfXF2J9fKfYxrr1ZRifRwmx1ZjYAa0VHCzq/Y8w51LiIv2ga8sRVuWjUdjfn
vCqSAhHbrEEuTaRp9OPgJjd4vsR74nnT2NvtZBm12bNKnMHQgTUztGy2wRZsN3EHTQX5WaqheKEk
vAOC/PFnHFKn9ncZV5aeqviU0vXgkf5yfZ/AOgXCUgn/7sjMEzYLR+3pRmoSqyULB64O8KMaoQ2W
Jyf49Ri0OAhLvIbwjnRm5kAE6QzIMUFBhkK0QBAtdhEWjwxvlf64I/neH2w2tmUnHCoVb2Yl68UV
lqkofapOdkvG5mNE6MFd3HyHkt5n+sstaWMaFbC0Dl09OjGNDIklO0O0Uf5yjADBxK6D4sd5z/yP
VOJkIRW65CVe9bmHhZr9KkXWOPPO8IyAdJMtO1519z/C1wmPCl+RKEt9XyDnS/fyQUUvmeW0nnJ4
aZfj1mgYN53tt6QvnIk6DpJWAUwyv0f5gJmOxO31o9R+4sHxHRCVoOCFpDPWBkBd9aCgF1/U7WV6
4CwVe1O/fTqFiliVUTegp0fWly02GcivnMzB2NkrHT50P3YcPPZRfcKjolaYVVmUdDCKJEQyiPFI
VQhvtZ3b4VG/QsbAC1s8RCpsaepidJZEMvWg+02kJslYzIhX4v8pQvFM5PkHFUbCpV4TnViYlYId
9aaL2UXHkJd7beJ155Of+hiRTx+TiiTqoKr60mFbd8VPRbiU0hDVZfv8inGiIt0aLailDtYfYKhE
bg9RcT50e3nHU3XnwVAhw9I7tJXEL8H39XVLCyQvPfDainihQqFCxbJUVaeQ1E2zZUwBgPSiCjpQ
0M3e+M8fnGLsVOdthei+6EJG+xJKVCCEOkweuVNpV/FVhCjIv8BxviBNWjTX6ySX7ctC9fDyLFAC
wsfEOyWZp5cuIxsUDUyp0iXqbDajAm27RPKmu7BC67ZSPjMYDg6KEwa1ZStpRKk1BYYM0m0VXTKk
8weCMXjuzNySHyKYQXCDR23ZRFmFFcSwJNXOb5Rd8rX1qj1hhRV3f4DGDBAbNGrXDmmH+YYcaJ1X
fJ8xzizZ60W4NzyMQnkRGDOXYxvwbmdsUNBL4rqC9iY6Dx7KRrayLELNrEv8srbH+JrceGfl2/lw
wd5g+gmIPlAwF7V0M4A6j/TLN4F2F+1X55XikdewxQyAGzDqNBk0YciTUIg8SHQ6zXjUF0xv8PoE
2R5vISEUZSwbXcS2tHAt1wa3y0o5VNOjpnyCFgfu/gZAZxSNFXdTY5i4NXxdDqRlqgqQLDlkhF9z
+JOi7I92gqPyimhIm6WUYU8IfiP9WzYcROHpU15wwqC8oIUG8us3a90BD3QvFqUPE57NsIE/V8rZ
fEDKDaS2l6cqwgeU0250BLOMbDxnz3azgiWAYxkznTBAg0nkuEAQR6fSbZaPS4HdGz0Y1+SeIHjx
j/m2Or48Av3gXSmZzreBo85FOUcmjbdWOJ/+VJtXTe9w7GHGvg0AdSCqRpLXQgYAVfvf0HDiJMce
BZvG5w8NMy+tb2gfpNLLRhmTcIbvicVi2aDXd03D+q20sYPxsrui4NHbsq8iG0DK2bNZXccsJIC3
zfLWbpb/np4mt0ItivfmeX69Psint3I+dKUOVxQk9WtdlAcIo/zdkln05DVeP7o1n8gBEqPKQB6l
k0CCB/5ZuYYZLjZfkDqM5WWIzCEGWt3uFG3fdE/cWhfLK2QFrJxgIcaVh36NKI25ykYDpQxT/KZj
VEa5Bheao/de3XF7Wlj+vsWiIlNjpEIZzkgA5YC0xBZBqHtgnnIrnxByxzyyFNbX28LRoSlZsgLF
BojFCcJDnGpforJzEm5xhoQB+iawhaEWycgVtYhKwCwhFM3HmwFdo1njNtltWH6LeCO1LCffohGj
Nw8TlY6qaJ1iver1TkaE1285QYkVZLcAVIqkjGk2raT22fsvLcSHNbKjoxS8inwrP2fO6yUrd97i
UUF9mcakSSvgETZxZZcFGkZb+bkzKwnbwlDBXK3lxBgTpOhFAwW/+CppajuRHgYtOP/9mN6AHnYT
dSwdMjKUOV0SVXE0gGdeKa/rCqIksqf90iAnpKlX7bA/D8bSdAVvwQmNsmo1rHkUS6Ctc+OkaRas
4d7sD914Wwx2FB6WNd/NvFkK5r7agFLHVlPnQlloEnSAFi+1brRfI6+fhBmUoFQJMjwNCoUy9RHF
OIbKqomrm1GkbjY7Ffgs5elLWx5Q7eF8QtY1EQ9vb1jUJ+wKVVvMDDWK9okkzblvfqsvjEB21Uee
BCdz726gqA9X94OyigYpTxRBgupc86m9ewKgs9lerdZMHuHkkxPfI4wPwYpWKU+5JdlsirSWe+Yy
t9UGkTrj50JvDSTu2L1Vs5uGztGk1p40wR/ClZP+sd3ubaHocpnRdFkrLAgU5gzGjNhO5J/W+pnz
feMNNBtIHpXyMIUAad343vDXnequhwkv8n90+WXGWhUkRtCqACk/faEXhRgDsQJ8T81s9bbdWxcx
nmPCXR/jVFS8xOde79nh6YRIHVZZZcn52AARQzBP7VH0RIw4OPOFBIVTF+JJjgAWqu5GeuD3lzKv
p5hefbOWOroUpRPFLkZ+pl/m0EwhDQLGJRnBwWS1y3tiZmafWzTqHFP1IrG0FGjxfoTEyGLjCdgv
UGI1O5C7FD6E67jv+MwER5MI5amFx2W64b1Diq0tCbxnRIJ9HQYDSkHLdYbC+x9JG7KahC15g0et
5jLkOuRWkQyoSKhUJ31CaAlQr5kxtmeTM9Q9HyyZW3CDR63gWMSgjUqJfatv9pdldVHKj+chJGY+
sMGg1m0V4jmWMtjUeeaBEL/1IE/AQ7ojTzYYvjSw3E27RXQ6L8Mdgvdcw7OQOnkGdZhqiyRzllDt
Ri0OFKu6TWTJ+0srqVOn7eZ5zqQXK8MgRm93e4NtuIsCcz86oq85yqFF6wWaRVOu9i/zGEIRUYY4
EiYm6J46OQMHrKbiGCqiy7T+EqmcrIT3+1SaH1q6Ks/k9F7bfT+gaa/7/6vJw+1PBlCJfSo0Wrbm
JJcTHuvsC1fugb2vMNePurcqKRqtXKYNc9E1K9lXt9a14qsPzVfyRDig+fA2wika8cMVM3SgpAvN
KtQJFZruIs/LfjJDvJRjGgssEImnRjvdHdx4132JvZk3ysQOj5D8BZuA8qKx+P4eUWOu1wD/J1Is
yAVNbnib7aKD5imGk1XoGZFAJcl7NediUo4RJ4a6CKQgUD4tDhk/Q4koc2rN7j2QwQFx5FKxME9Y
IqWBehHc3aD2cyLKQ5OSxpjxeXTJwzk5AWQI6q0eIWbjnTpM14fgHeaRNBPSh1SAxMb6t6Iz3Mnq
XT7tOHGDbc8JgIqOY5dObUfsaXNHvizBfLjuossIGd8LI0DprN84iDyTqC9YoW4k96SNSrNHV3Y6
GwxpqW15rWc+k95/9U7mTPOwt9/mK1LBsWznWsAYH/Z3iM0Q7Sx/3pn3821xHKDWCmK2iPuyzGwf
kTeYVG6+doneRxLMzJAFSb+qubLTecAVERxphzW8iU0vXL/nWcD5vJwFpaeSw6lY06iDrRqGAdAf
gNcjB2y1LeQ1Vi/FUceTeWaerydDNSpjXxertDIDgIRhmLxVFcdunx6487TMgLbBoTZ7b1VRl4NT
GgGNaFlWgRLZCzae6WdfQif8df47Ms/tDRp1JLStVujSCDRR8HQBPfUHlVcZ4WwEjfz7pvLS6kmX
j2SlTDHol6PU++dNYOfHGxuo4NEoqTK0CgDI+zz0vt3xR7ibHfLk211IPEosnuNRkSRrpHRpS6CR
9VFbMvHsm24ogjx9cgnntBlzDOR5HhVJkqHppbICIqn0lD7uwJjeKHxe3xnPFajoMVqxMSvklMEo
eidfjbhadX/78ahooUhJiKoVTNEGRMXhO+m2FJznCISDEKDlP2ZzbKLb9uKyVqFjTj6d9Vgbt2Fy
VHXOgCMPgooLmaBmOsSgAIGesvF2KJyRJ9dAFvhDpfTk4PT0cd9Og2INWBkwsdlZkjhl6eXd1Ro+
9lLnnt9NnN1KX8WsKOtTDBLgYFwGO5a+peVfAlDhYEikrsJEOBKo6K4p3blK7PMW8OIBPZdSzyu4
3XpiQmun95rfBUQiZFEgBvsnbX+81aECAuTQs3BuABcraAwarjphr5q7SMKjAE9Tg50JbjyBCgXR
EqZyT0JBgjpHZaPs5s7gx0AqODsgysttfljgOQQVFowpySy5xHqt8xdZ8WJeVZSXQdCXhjG1JhHX
cbwD4CGZ5GWhn6LfBL3Xn7vBnT6fQVH+pVBlUtChjDMcnYTdjTHen3c98i3ObFRa7y7W47auSFN3
39xKcuE29c0k4hkgc+XecoWBs5V47mBQuYKhTumkk4fd6UDoGSX0W/eHHAzRmHNGism9iHByE5rm
L5Jx2epG4DXIL0WMP/SQPhjcV0pNnkwA69hTMMRtWRZmzHSaoiBKESZGFRNGayfZ+iC7ZeEU6Q9x
llxreMiFm7a4O798zMixhaR8fZbiUUf0i3HS9vviH9LTULd2scer66H4Ef34SzjqNAw7sZKNHHD/
6iDMuLqqNlHaLQPeaCbzdrAx7gOFgWGZSTwBDby+wfJAek4LB3oE141sk2srLkaf6RLZQlJnY20o
QgkmCwyJZckjprd8FcV0Oe+9KaxuzU75R8Go9yTHF3rUXae4QWDQ/RDKnGVlRbDtX0G8epOArm1T
R3kFw9vcb7SbYuU8hfB+n8qh6y5MOwPcpV43RftY0XeiyavhM3e6gi5vA5IRELf8oF/RF1kVT6jK
LocFc+TrTnBA9/TFQnsyCHS5qiOsQLaFIyZvPlmli4XRhICLCP20flAbJ+lDR0P71YKGTXGyz28F
ckbSgXOLR6XwYOqD6J8MvKZGXX35B530jq7eLWpwHoe9VKfPSJ3ViiRYml4gQOvW1dJ6Km8Ek5UM
bu2gzudZizPLIN+tLb510V5tnwaT86l4EFSMaiGGtZYmIPTqZl56O8mdXvpy/jNx3Y2KTH2r683Y
4jsNh+6B0BZkzrN6bbx4W8SVnf+PuPu2LHSavtRlllnQIkKDQ9Q4ZJi0f0To9foJ9wIoS/PcjQtI
BSaj7gS9LvGcI1noIJJ2pmuA6nB1jIOG0VXuuclZMzqB16NYbmN0oaKjZ8bIHr4nqL2nF9pYQsn7
KirCLQeRuHZmU9Gp/DrI/bzWQK3RF4qSRYVob30fnghfjeVWj+d9hn1cn9aQChl5Miz1QCJUOZVe
kdmF4C8rRnvQr5zIdqG4Sj9ytgJnN9OJ/tgN5v+RdmXLcePK8osYQYILyFeSzV60S7as8QtDlsfc
wX39+puQ7xlREKdhe94c4YhOFVAoFAtVmWTmBXPTaA55GgVoypFASD1FiBgjKZoq4SeB7EcIgOdB
dqVfDyfQjWFCV5exYsoOnihcPRtKqVcqVnE8OQ/xp59DPezCujGe/vSbH+8ZkG8AG4GD1sD3cR7s
ixHFkAYcs79ZQA+XvDBFKoa6GdzfQMShWTXpyWwqeBsaPfuOeGQHcZHY5dND0RHiS15313iztFCz
6Y8rVOGIl3mptzYfqk6P4YkrgpnoTVAPf9Sdv1pCkXCly8olGgz+kl+1o9v09GA7yuWSUN9o9Auq
ZcHUWG5Xzb6WL95i2odSNSV1FdkKCxkIGhOrqOV/AzolfKtsXTvXTuAi2IOOIDh/zLfTyNW6Cufc
YkpGGn7o8gTtWpDvGvf5jeIVo2vuaYFu2cqLfPOTBHUzlq1QhQRhZnn6sw2p3fFqeoy6UeyzA+83
mf+ETcxZb6lw5sE6kegFH+xolCtaB1RKFroZuFbWCGnCwqJlZLx3hr3oN69SVr6ym1O32vU+u27c
bi97n938yl7bJKQNdtRUKUuxbZ3/U3MtPLIDZ7WRf2ls3nYr64SgEpfFNIECAwVf5zpx8Dn6d5ZK
im7nFxBtze/jVmPnVkwVWKOYu7S81RMJx+R5E7QPoij5NE8Lw++P49eeXrRW5iayNunNWA+dV/Rp
WVTjSkHvjTCnmRSLmsX4muY0AugBAr+gR8HzWB+7PeiQY8kD0daqrQDFNxNjVjNnmAFYKaemvdVT
2ffeRwAoAaF/DzoADjToxP4z0uo0r5WaR/rBr76rV6DjAPvDfLmclD3XwSAyFYwNoaz3kIJfQy9C
b0gDSOeQPfbPPDCAZ/LIdT60E7qL978wDcOvjveJFTAtPHBrvGXlQz/90DdzVdQDN1P1ogMo5k7k
aGJ0KbuRjS5t20chbMnJfQlE1N47idNbMbPbAun+1fg6jaWipe9offpfYylWtPIbGVvARtoDE99g
xUrZaJf6DPIdHi60gD+rTxD+QGGJz8Qo32Wlnk2/caC1pzoE7QPiazOtiRIuMdoxR/IXY9e9jGBl
46jBHAfMJJCqAoj4vkxsCFSoGlIQcscfUXh/0Xg7eOb+56uolNXi4yPRezzhBqnbIq2XGY0Q7FLH
8hV3yi7ZZ5dzwB+lis6VvZ9/jFfv8YQLxUlS2hS88cK2r6l1MqGzyu7PX8Efc4z3EMJBK7OWWHUH
CLL8NUwPnFSM5q5CH/8bjODvWeKoQxfCFVoM0ZeL60Beo1sOupTR82NG8c4eMRj2llnEvQV75v0S
/KyotMEc8BE6OUke/6s/RIw3/xMfj9MwddKGTwuwS97Ax5NRfpJkt7xkj0xu86psA+HHbDY4SwXJ
/26+FwsapF4GWfO0xNfEUlRXLVmR2rDFyA7zcOjYRVj/fv3h/ebwgLEyJEwKR1FMYFifO5/84GwD
9pE0O+1kBfHJ+SQLQDKb+P+v8GIG1vGp4japf1HFU/rCpdJQLgkKphAUChKX+NTC7vSnHp+SGmp4
hhuhfs55qx1pa5TMJiEmtFllm0oMm/r87yw+hMnXLnPPH1b+E+fcWogJVZo6esz7NvMarbdFCynM
er4cO7SbRCNGyDVGJYib9yGGGtElZFMDDUrCp06t5/Mw8X4vPHk8d8cgR+Zs+MmxOGLWllO/yELr
5t2xRhR8sY/bvCxjtO2Xu+nptRUKzwJ9YN9wDnzFl6aFW9nFGk/wxSRJzEaFWDoacDnVQHhs0FgQ
ggCp8qQuuRUE11iCS0ZzNMXNrPJou1dReOMyo4qnZgF75IU3GR3qlkuu4QSXzEC4R5sUcAQ83Znp
F+OXVkbWtvGlg3lhFcTW0Aq2MUsifPhPdqUPDcSC8YgzXOoHZWdecclUnn4akoR3K29ZQwnxdsCD
YmY33DW6gM5Xqv3p/PnaXq83UwRnXwoaWWhCRHLbOW761FqhKz3Dm6ne2gjBv+18UWa1BQhXtdJ8
/TAcrE/dTtl3V1GwSCoVshUTnHuooybrF4D12tXQXISmZCpKao3g0URbCpVO2BL1jsvYcOqM/NsI
xZfCVy9k50e2P4I/U5pVpLVgTYQWZOPWqd1Y1qD1L+HnzQeEGKtEdpyG/IiaDzkXT+REV53LCsx7
4TV+x7xBpmbEf1GM6muHEFKwnhhKUhccUbusnICkV07ijvnsO9mt0t+dd/GtzGgFJhYHu8mKEicE
GDgajtPgauwAYgOXpUdmB2HzNGreecCN2a938UGkZE5oNmlqB0Qn+ZpXxxmK8PTbGMPE8macLpP2
qR1kVKYytxSrhA5JQnBswS2rpyj/f/15yye1zyUkfoFebjuw/+M14oRMOmddqGrAo51XcbV7zMdM
9+RBBYmYXLFCcqpFlSDSxom92FjSxTyy5RAr9+f3bPOcEYhP23hfgKCyENKjwZ7N0JrxXFN8cvrn
eb7si+N5iE2nX0EIoZzELOtYiryiJlXo1lrl0rjaG8y+L1IMbcTNqaplM6lb6ZO5whTC+wAytHLO
uVnLbRQdrQEt1mTXF+kvRHn+Wx8O9QpLiPIRMWu7xH0PbZbX+dQSn8AJCvAYaVfB11pdyabKZXsm
RHqnNpietQCs9JfRuqjp89L99sM7ZwZ5cwsh1kN4Ph5qa8L1uxxZe2E6klAhM0EI7yimm3NRwwRS
aIcI9W6trb4UhSwiyWCECN+QGZ0gDDAKfU66IMzR/JRLwux21COQBUUJRKMoWr3/wiGZYWi1CRC7
x2ie+Tj3V6X1TVcrvOaXnm48KFAzZofzh2rbsn9AxeCOqUpD7QocqsR8cupdEj0XMjIIGYQQGgqz
XFjZA8LES2NH/KLOfSeS1cNkKEJ0SOu0rZMEKJX1jSY3mvmUyDi4tr9sdGioYnLXxOyn4G1LjkbC
xkBVsQKJsg+SnR17UDzternr/WkXH0qwkEi7mTcj9wpU8L1ltsIhd0bMebQnxu+JAB1BD9UMjnjU
bQM+XCILDNuQIHGHXzgGDH3viSnYBDS1x6m1sl1lBna1P+9023ctft62UDO1oMf9HkAxjRhE2BnC
6k3nJ4c8gDja/fg6FqD4vz9yjRi0AhNikDEXnZXXACvby9C5SNSj3c+7Mn6eY1nXwubCraAEB8mK
AWJ5Vo7ExXqx6iOjgWThNu+IFYDgDGo7WqTXAQDaET3ggrrW9/QLKC1cTEHfhdeyMummQRa0WgxD
V/ECIsQkNNEvkZqhtp1k4NO7VKRvlZsGvQGIVeyJmo6TxgBAdqcFmg8pmMK1j+gtcjUvx1zFhcyk
bedbQQrxaILGrq0rWMPG15/Uq2zXHfoeg1qcm6H9YsjePzYD0wpOCEw0NKGp4/AtU3a4AhVUStmf
3LIW3yIDUuOYtHt/nJahGpchxFOAQh5H7dL+A24YHCGLP4Rh0Mz+MMIXq3rRhVYT7aYgviW7BEum
ZFgyPkyB0Z5v5718e8Xe0IQDm7TN0JtdjRVb2CFlw67uaj9KpaRLfOU/JFwrq4RlgySVleGVCGUI
6hknTpBlXtep277UlzyqTrKvNv53n8MTDq81zflil1hFow506AN1mGR2ECp255dv+8y+LZ9wZu2U
tJ2RASZbIDp/3QySN8rt7923dXtNZFal2KIdRyVJsG72FYj0PvN3/sSrfpRHhq/d/EoWvyXu8FpN
WsElWTLllG/TVH7K6908Q2fCP79kUpOEQxoxq2EKwZqlCchlf05TJl52ae5fJxLk/XQyo3hcXBnV
DODtJGDG38WX/G2DPlleiiGl+DE7xvfaDgTjvowhQeIXr20jK8g4qfJwGWGjVWfPLG6v9HT8k3R8
5Rnc6hVEVxhjaJuwqkPZgxz60DVl3r3R3fIuFmlCdNCGpdOGGmZA63F4qsBUhevWW3CEbxaPB6TQ
myQlsX+5Mv45UmKj+zhlbFRsYCoHa0+DGuMqC6/uoLP3j3ot31soxIlwbOPW4Q/m1Ut4NT6aB/to
fMJLEeeNjgJZ1zmPcmei0itrwWrPhnKa7GGAbUV336G02C+ujmqsdWDl5/OnTOLzYnu7WdWJXquw
q558lTxQZZfJnqVkEMLdrrA+TFUVxqigrA3Vq6r51ilfzpsh8wZRk490bZVrPCCRPTnx4SXbt2Lo
uFjoNzTu/2D6Bu5AoQmApnINxWQhVITMggKChttd17RLlmmXRaQ/MXSvkWJ+0rp6v4ymryTzvp6c
Y209nrd2M2qs0Pn/r9yDGPlSOnOJzw/7oNIjeD7P/z535g/ut/p9MWTM1ZzHI6yj6EPqjaswd5vw
opnRl9IE6iAdPeN9R+fwhPCRpkS38T362nS4H/F20wfsuttH0kmmTVekBtUhhYPPD5E5d5kzjUTc
24fGwKX12UAFup9l9vA/96M5byjCxQWlYitL2wpfUsll1N90tVc5t0R7Pr9JPGU4hyK4YGsh+Cka
Fm2qKgvvrvQuzmtXMwsvmfuLzCqudSO7UyMJG8b2tbxaQ8H5aNqaVhXCOrK3ZszS1Z5964DCtLzs
L0sfbeCte95QKaLgjsRoR7UwgVhjTr1BHQ7iDr59i7Zs7QTdJI65k0BupqErIwWPzJzc6Rqe7van
7hKaUFfgJT45+19j49g+zm/+IuS8S02XViXYyVY7jeVlpEqOs+z3hburnBtoxfDkE31CeCF1NVkH
m+xYCdktlPSIxV5dIrqKja/WEpSmpHVxu87D3yYJIWCPfHWSVczrFhtd3lWMCxhy0jvdL07IaA7z
TfdD8zpvPhQX6kFWc9m0a4UpuDqKpKVWGIriVwuoqjq3DmPPqSQfitvuvUIR3DtKCgZqD6Dkjts2
eOXQ8cUNMvlpl1xCvSQYL/4o61whCt49OjbUzUcg9tVtxS4i8icp5+r3BYceDBtKA82rRbnbQjnR
7ty28s+f0c3NwdMGWtN4h9+H/E/pk0apUnh18mVMPGXo3ZEdz2Ns5mErDOHkWOWwGEkNp3N0dIc/
9879jH/of8/943mg7fxlhSQcoW4Al0tEE/g04ttws2CkcYx8XnDhvcbjLFm8bad7wxPzvmZkVYGG
bf7cz8grGwMUbHyjBxFIBd0hx5ep48osFF+j7Fztezphv0BiYN5wBYpiTz1agT4MDyn4QpCsKL//
PtyPKwuFWzh37NJiC/au3GWPrwwQ4OIxHiCt8drw8gfqE0gJV3jCfaxYjDlVhBUtYrwdVgHk9W6t
74NXg+KOQG5YFpwkvkmE4KSVTp+qGvAG+mzlblkxV690t4EacOxIruCts4Z3IUKgV2vhPVEIUTSp
7XrkZy1E/YINresglXfGu/NbJkMRwlJamfFiUKAo5VXVeU73OWr25yG2kiaQJaF5HGpe6oeB0DiJ
oT6h4Co09twDh0OPrnFykJGCbB6vNY6wOcQYSbvw4px1ldiv5FNcbgVUvdMp+cR7GGU9FZvHa40o
bBF0Gmx06rb8c7i65B9A5v0AXTR8n0L3R+Z7UjRhq4o20buKwr6s2BmncZ8Gmbdco/4Y30OLR2od
/znxLK+NEy6UZcqyeFJ7+Ppy246Hxqr8qLsopeTKUruEgJ+xOh6KCavYtSc+YZLsnJ3VefVT8on3
PEt3bStIrQ0Twn6c9JaW2x3fNXtf3XJ1qAyKRtbTL1KAbn1prfDEkdFlBOHPPGPfnNH5hEacI1Tm
AztSvaq3Aoc6O3xUuAnTWpf1/cP5sydbXFGZItONbtBr7GIXPc8ZhucOZvJ10A9hGFDlNsp9dfyS
5js0u0nCFz9tH9xHI6aOUjwF97iwynoymQZtYXU1PVgs0IgkqmyFYuvt98UHW0ja1PrIPyvNtD8V
w7c8A6XJ9Bfk6HYOlXZW8nrJGWvETpwYjKdVmsCadjfv0OMbLKn3wukkoKHZeuf3TGaZcIlGS5UN
VQ/L6ijojCu2uEV63XY7jWiSPdoOmatFFO5PDDOrUzECSr+h/B2NPzt581+tn18P+ygovpy3bMsn
OHEqHrPgER9kUvKoNpzFcVDSJZdq5jv5n3j7GkBYusbJCGTKQ8XXeqgR9OioyzznM3+U/pV+W5k5
wuox0wyjcoY5M/NBOVvJRCq37ua1NcKFVjAQvxoU1oxQwbDussotDckbhgxCuMHaqYisrAdE0nwr
UI0EK10VSfxZhiHcWyboDNEnh2VSR+wK2XeG6ppsd961Nl15vVj8VK2+VavOzgwTgr4+BtehzwpJ
TxBPLnf/Sz2lqS53JTEirPGEW4t0eUVshu8tctdcdkeUwnfzjfN5DvijhZQGQOZqQjSN53TUK4db
1zQPU11csuGbZAElEB9eoIdKT9UK2wStuiGI7pVXScjMK5+mU3z9KzfxVmK4WkKRg6hP0zzpeiD+
ZIvjmlq/ogsg8T+ReihSVLDNj4BR2LTPC+hAkcJbUi04v4Bb+dLaGiEaUBbGqdoApo6Ja6J+5fyI
O91NNcnA59b1sMYRokLkJCEaNIETs3Bf9/bJgSBpPz9GyC6ybpKcK5lX8MVdHas6JJVh6XC8pb6j
yV0zS2pMm5uDcX6DQisdg/3CsW1tlrfDYivgXEh9u0+OrUPdqZKV4zY3ZwUjnFal6Mc+6QEzFTcR
fUp1203MndJLVmsz3eLsBP8zRzinLE/ScQbPGqJQ9Pzze5txrndOZPELeo+bu/MP3AfBHz3Sliq3
LcUvd+FXDgcB7EP6JTmiJR7T7aNUDHQbECpjuo3Lh4gNSyHpIxJpIKON6tvaeMll9ACy3xfuigGT
rCZehFFAYL7anmLl8AeHFMJZ//v7BXezC00BkTD+/iml6TGm1bdxskoUGG3rPmJj/CcJlr3CE/yu
TDreTw088hXtclxubzro14aftdBr/ZUq+vYCUpAvoUlFs0R1A6fU8qLlNSYz+RwnR/X3aYMcFYKL
OPOgsTY1kcS6VpJwLnp4XF11bpg9jEPpg3/z/C5tXuZrFMEN1EJfUiunyHwwtgxGYgjdGX/NN8nR
PDEQ5rI/IDN5b5bgFzOdW5qqAJz3OfSJ8ZSZuiD2/75gik89qKknI8/dintrCwXH6NQKPWUDAHP9
0UCJ20hvTBmpmQxDCEaVZaRK3wFDdb6kLxleIWwpy70EQ+yBISzNUjBwKb4Dxep9ckATzE1z0K7D
BzwF9+ALAufXXlaG3nJyXBe6blI4oy0+KWpxqY0qM3Epma2bQTVGRtS7dV2sAXjyt7r11KgK83oh
uGON1C0WV2lvmYYE3D/v5zI7hJQBl2s3pExX/Jb9mPrnWkbAtXkdre3gf8DKDqYahdU7sKPk9VF8
DwVO41W7+J7tEj/fy2Rmt1KTNRx3lhWc5TRLuJiAG5rjUuOpsg0GFN/AkKaokixo0+/45K0G5W36
oSEzLpwmiToV888oGj2r2pdexpa7uTlvCGI+zCKQl5rjrPgFMx6mhe5MKksXNt1sBSF0aehm1+R9
vGB71H3+suSNb2i7Fkxp591sO5yucAR3nnO0dE0OTJkxnIwKG0pfnkE854q5YILAS64i2Z1tx1sh
Cp4dLTHYNxZsz5SD0IvnJYNbPBWXvDeO7WUN6RJnoIKbk0UzYi3FOtbqnrV+AemgsZMMUMowBN82
mTGq6GNAaSF2hzZyk5eok6ULMgzh2mvRMe2QERh1+TJ9t+hN1wbnXUGGINxzjqGPelxzj2PX1nOT
PhBZ9UqGIFxsnDtuITFs6PT7KHLjLHIXWQlXdm6Ei81s0yGqe2A0ke2m9uwuCojArW/Dsju/XPyP
FT/ynTc3tnlpdxXQIOeVW6GN5bL6ORga6lvavizh1VQNCufGlDUwSxZPHAguEyNM0JeAeyf+TGwv
019mmY/JjqYtBIOpTzK94i5QJEd6w+UeXlnhm9PP0oXs2UJmkhAJ6tamdk4BR0i/y8ubFh/htuyi
27x4VvskBACLLlmS89ugI9/DR+NojU8T+06d7+fd4V8CqQ7qFw3Jx4cGcyWObH1sNNw6l/1Ox4NP
7Kt/mTvLJUG3p7ey+/Rf9uoNTzhMLdTDKPpjkSBA7ln308DBQyq0Wyy06Cd+KStqbe/VG5xwrpal
0FW7g3ktOjtK8OrHrpF559dQgiFqtpchmBeRv8H9hs9N6JPhoZ8l3R3b4YFCnEtTKYYB+J+wOrVF
ibklOkzwBmp4i7Vr0qcMQaIP/fOmcK/6GB3ecIRwbRN0Lg8JXLvJgpR59SK5cv5l+98AhGhd2FNf
Tgru7XZ+fd5Gp7lvXUKM9qjtsuAP+AHxEeS8wQne1sxOkbU21i2a3Z/9xJkXx5CG51U5x2//oPSz
hhO8jUQ0b+sCcIv2CLUxLfsRVcfzOyRbQfHzJIsrlpc9VtB84OJAnMgkBB8Gb2aXC9JJ/EFs0Ed3
AG1HHQY59r4AfU4psWbj6IDfjeL5ChRbxod2LNXI2WwnA9ID66JRn80CnyeSDm8ZBDdxdXTIWFn6
MAAi14vPdT7tjQKMYZn1+0HgnSXCCZ1oFKpLDJjU3pPoMLMbWzYlvRWr32EIp5N2NeZarB5br8Gb
wU7iVxeR4raBGnDdNeeWyabeNuLOO0ThuGqMFHC4kaehICALP4ddGsT5l2aUEYfIgISDSru06WYV
y2fauZuA9tq5180LRzbF8OFW1Xn/iYbbDsfUMERqQdrloZJD0ssPw8uq9s3pxhouMIsWGpJI8OHg
CEBCSkKjdF6iJqJ+1x6G+Cbuf5tqQwAQkpDGDPm1HVP+tmHss+sqKPfpl/CQXme3ch2KD4dIQBMO
UTUOdgiqFerrvVfNs9vkUFn4+ruRTQARjlBV2uGcMZikqyWK50VAdGimVsw3cWrbUrsH4cvVaOke
a23VLZXkrq4GybrK9k04YnqoqhOo46i/dKbf5CB0nePdeTs/uLpgpnCmwBab2dMAH5yNIG73Tntd
WYGV/EdDhAMVN8SaQXiFUYL4ygxvsyE4b4XsJAlXXTLVTZgu2Kw2Dt2ZeYTuayW6KrtuRxxVkv58
nAx6v2bipdfMvdaZFGjRowUKwXZP742jCcLW9hh5qptfyUZJ+fK8S4QEQKGOoZV9QSdTsXyzD/dL
lH/rZudbm2XHpk93Ecl3UZz97l0oQAoho2kMvWMDbDTCXTL8ZUBzo5Sso+QYv14wq7swVsx4SGIO
UX6fh08m2u8MytzzniHdLCFYdIVl933EHfw0XZK/0d2FkSrwyzxCzcOPfOVSNuf0MScSlk6IHI02
VaPewtlHb0QvS7ZTri2/9etjgbZnWWlGEiLEKTU1ThKm8zClFTEqaMpF5RSH80soOVxiU3KVNqSG
Ijb17ekrvivi4qqOM3fQ72Y9l+QtkmikCXECl1ShoPZA/al5Mod9OZ103XBbWTiSnSchXJRx1jKL
X1cY8EONO3HDsnDvx7q+YGl6iiJZ4iLxdLExOatZFUMVhPqOnrgN2AA6CE6S5/PbJPEEsRe5UEDn
0VVw9GG5jtnFJMspX13pTBQSx9EatVXGAtJw/niiNwVo77m+ngodS3bgI5Hp/fi98fK97JVFdp6I
kFzousa6luPyNobW075wvnjjhj/5QoFa9nAkCxhiD/KShC1peHRvd5EFlq3Y0w6hn39RjxNkw/rv
0Ov87dH99xFD5MHQncm2Ux4xaAPyx9A+6oayz23ZXS9dSSGfQELT9RbH6U/jK4Nw4eUX5t4EIx4U
E/zz/igJGyID9MQqNac2wLq5cZGwo8MqXPxwuo7M/XkkSdQgQtQI27JWCp5Hl4t1xMutTyJlnxr2
l2qREWPIDpkQOfAq1lUVhhqQrKP2Gt1R5ft5Wz5+Vr33BV0oiU5ap2jtCPczb7oS7gfJut1wyi7j
a90r8VEtI4qVWCRKWTNmT5P2els5D2l8o8q60z8OOQkGiZlEuhR2w3eH7JsEdDaarx0sbzlkkC2K
Qjc+8Gl+Wa1F4nziM30PKkuSKdincT4wK3GnfvId1rrq8GOMJY8x27eJiXKYQzVCRe6SMCN0MEA/
44NPBWSnx7AOBqggJJ1L8sGrhkpySW7fJv/giQ9nk9Iyw2iBp2BWUdE+07pzC0OSsf9LrHhDEXJO
vbT6uKtCDCSiSLnvLs1DsTc+QfUJpViP7WUbJjNK8BJ8n866ngKuLv/O5soNlYCFsp5pqVHCVULN
wRiyGkunPQxPXD47xVXS55CL/6VxHf5Hf7wx39aQn71VhtukGhudCUb9HOcHI8s1n37Sf0nR8F/u
ZwyPgUUHfPQiO0s/sRYjLfhKmPc9uqh1P3+oLQ8U+FAzCl1qoSijHOO9jLRge+feYIXoGzV5ufQc
llVXaJ5Mltvf71p6DSFvEELURYtcaNIJEGN2MOLHRUYquH2B/PP7Ys1cZ0obZrrDT7ByR4cQnRWN
buyKhLxkeS19IZLBCUcrpDTsqxpuMbzYs4eu4F1/FQfs2+Alx+4xXVwVBL+RL6OF2dwog5hc4Qei
BaqwiknLclxdBBNxydHKfH2Y3RHVk/P31+Z18gYifhtrpCMZqFAtDH7uU/1A48P5398+wgZ6EhzM
/hBHFAgYkpqQHGS/SM+W0nWC5UCOyXH0I8++AA+9fx5u25w3NMG5+2HOKYR8LFRgdt18XGRTxlJz
hE1pG8wZZyYArBwjfVzOJjnp13q+Ky85v7n1208e/Ci9LZ/44qoxNi9sBF6JTnRM9A0ginKTy8mL
D82+P8gmEmT2iS+uM6uVJp2BF36uf1gnDEheVRfzS3jzK6T32x7+z26JT69pbVNlqQA2oqJgP2rt
pdE8nHcIGYRwgyCrLQoQkFoYsSDu7KCIEJ5qWzI1sBkgDMfQTNAzarqoUeHMUzU33Cny6MLpfgxk
j+FcTdoFuG3LGwz/M1bXk6aWzTJAwOn19bMK6msujwxRkcFjj/Ghu4IId+Wq93+ygG+gPHNbgRY5
mAGKDrYNQ75jJd1rynibNLJpRZltwsHt8p4WYY6Q3kXMJZbtTg2k2R1JNJJtlHB6w3HIG9A3Wv4E
vuz50rE+sezIyO8ziL2e2n8WTVSoQHM9ay2+U0OgB+ah3Off6tFFpz2mcOdDLmu13/4IeXNAUaRC
H1vdqCbgdS/JtfHIn/USr2kgisF2+P69lk3JStZRVKuwx1qzilc88mMZfgzlo7aAaeTlvOttfhSs
rBLO7uCYdk1LWOVY39ryvorR1NJAS2JvEyq5BiXuZwqZX+UMWQnlAjhGdFEmFxW9SIe789ZIN4n/
DauTlKaQRu00YFRPyeP4IzkwH/yJHlX3zr5EN7y0MrJplElAVIHeZHzrCOtn1roW5WBKeU0wOStk
ifTS9ByPF0bmY3+T+EqFgW3JWn6k8efev8IVFtNR8kZTZ+BWcxqkRX1h5eO1omtBGoOsL9MT39a7
iwTawYnjlVTWpPShIoTMD5RINhq+Ib5kE0PA78JliJRhWHwj9+nN+Ni6rTccxtv2qbE9dOBirbXj
+c0V845XSKDirrZ160Ou1lelmio0X3x1IJNrm+NF1LWSTzxxOwUMMVVbGBnmmLHFn9W/HDvoubJZ
LrnJeABcfwGJGEKqq1axEw8j7MDEE7SWwIAZ8ERDVsQQ44cIQ94fhSZqWqxTsfhOOrhDf6Kk8hyy
j2WNcZJtEU+Abtl1EVVYMlu9GqsrxfD/07a/euLqSHdWZJAU31O+qUSHasHMYyL7CpAtlRA1MrR2
5/GCpUp6NEHWCOxKfIp6+xDqqcTBtg/OmxeLjxNgGonYRLFcGDM4FWiEe0l9Beq6WeObJ+JCJluT
6lXLtkjMLyqn1jGkAUy0b1inkkre0sVLRHQ1IbHotRrFnh7rhwfHk9mFx8kGQ7ymKjt1HK7yWZJh
vL6unDtBQoqRQzhHNyfY0+5Ur/lkgZsq9M1D7Vm3FFwIkP3GDH+OGPGbeZpgp/hm0Q+KSqGVjgik
MjeMLzDL49a97FtYEoPER4vGiOYyb2Bd1H8zksxlQ+8R9XeflURbhPDgNFbBMEyKKATOo7Q7TGD8
MJfjFEk2S2aNcEEaTbw4ccvDA7udcE/Ud60pCajbx9cE25thQvVI/PwNx1CrqhjbstB9Vv6tGDdz
rrqDTJdUBiN4uWLOmt2X1eJPJHZN1GdROWqppxqJdz7ibR+nN3sE9y7taY7svkY4cqJ9XV435Skr
4mAygi6TBFeJTeKnL9FSp4tN2KTkCdrYD93wshTJoXN+nDdpGwfU+iBKRhur+PXWxN0cRgwRok8W
zHAV8xVI3t2ekCBjsuft7Wj3hsX/ltWFEbeTbaoqzs+iZTcNLS9ytCudN2d7h94ghIBKlbqx1CHF
Di3MLfV9Ygy71PJ1+8ZOP52H2j4/b1CC1xlGnTqlkuGc0tB1lvs2sd08fDwPIlsyweOaKZtLm6dW
Nca8lSa5ssL/uCvi51rn5IPVEEDo8TK5ZNC/arol8WaJGeInWl7OUar3wCjqFxWCB+YgCWYSNxa/
ycywjqtIx2ZEs4I2ZcXtnRsS34yyByIZjhA0O2VyrCWGIeoIGZyhOCXsJbdA0tkmaXB+6yX+JX6V
2eNATdtJEAFM0G+PV3VR4kXoP4LwP2J1JKuuMNuxhj05mrbMbtjNmbmvBhk3l+RYihKCnY4KR1Vi
e7piHDxoSN8t0Bn1W90K+krDhLy6fP9vqycEgppFNsly7nFmMGE2RyV+LeWM47v9Md35JwSYQghQ
WpycgadvZgMNMlAgQzbY+JRp/k8S+F8YpZIhCvEgdvrGwNcWwvWpeFx8GvDnfgZZzuITHsaltE+S
cyuyFbFc1UltA26JoiulwSvvkEtCg8TNRU4ikkX9OJuAIENyMy8YQRnsr3kuG3uTwQhZFei5aZgV
2KpegVa5eYjnCCwGv9kk9jN1+8cfLCE60LxjNO7h5lYRu1EVsPRhLiSVFMlRsviWrU6sY81Q6UVO
6DPjPgEhsNk+YPQgmFvfkvUPyNZMCA4hGM1olWNrjDDyUv2ZtbqbGw//6aBaPOKu7ImUYizGDhtT
D/Ht0JR7uyFBn9XeeZgPL/vi3ggBYTBI0Sk2wql2kzz/jw4oKqFdP3nI30BwpAS9JBuRLaAQH6qB
FubYYwF1k9xprAymHp9fBZEVfSS3kvioP3VVkzYZ1lDv8p2x7Puo9/v4OaMS3+PR5Uy8Ex/zByvV
sVnAIXu+gsVeQ/UOs07H83sliToiFUyBpkRuEWo9U3KRafNtOsm0DSQ7I9LA6MqS5l2BU1TCoZUW
TdNmezeSWBLcZJYIAaGO8JNdiQVT0tRLyPcql+Q9MjuEaFAlxuhAiw2fPsrXecZwRun2raRlROJd
VAgDRVhCs5TfOVO7IwP4zp8jzVXCl/Ob/qFCLBxQKgQCq1VqnfII3ene4BNPu8xOyq47heh48O2L
eCd7Lt1cOwpGTQjEoEos1sdmfM1boYJPHwPMtSQ72WT0zL/PW7XpACsMYX90x8xypwBGo9wU7VMt
48fdXrUVgLA5fRgOLE7wFa/XfnhneJrLmSD7ys0u1SC+4PPc5y3a9IYVoLBNaR3jtZuvmpM4nxfy
t9X2ENj8P9Kua0luXMl+ESNAAxJ8pSnX3qnVemFIuhp6T9B9/R5q7qrYaG5hp+e5I+p0ApmJZJqT
842s/iG7HcFf1xiy7fAJCl9T/5xI68X1G21ko6IyEMFBmwbIS4oBwuiB+YPMgasFceyA6Hp/+dBk
aiCEbY3Jps7sIUxt9IcqUnb5+Ne/QhAzYMrYVIPKIMlURE7Js2Oky7oZJEKI6a9h7MMUHwwIoWpX
tZ5z7eWyCMthf3hdzpoltuxyYzBI0OGQLJBXBalxyFuOtollhF8HZ0RKnCnKv1/GlCiA2K6rUDsM
+xoyRXRw48x6jeLJYaSTuGmZmYp9usagFyU+4ZfE6OCbbuz3P2yf+h3241X75EaT5UG25TLROaOD
nxv0iu+jqnw29LAKkakqzcSd812MBgA7k2SXN8MB6wwixNSDrc2l0gJkntXbtI/Rv9g9gqHFawJ2
2ysYj6iH7Cc2JHifubQzrvCqKmZmKnkNXDVCyiVx+uQp0Z8vY3zoBfn9HK2EW6xhFZdmkW2XxbSA
hN6y8GC80m/Ra5ChjI0lC57MrUouTGQwZQnTG2Ns8Pq1YLvHM9ukzty+SYRaTuajif05OZG5FORw
WqkvCUx+mnfLyp7qqvIzzJAvy3xDr9ldxpMJJSjIiJU9qZVAqNE0XFAY5C16uBtJ4LD9IJ1lErSh
RElojJeLqpTMTaivEepExa9Sl9jwtvs74wgKwWxuaUQDTtjccvNHlP24fFibH3ZnhbOXw1wpnMK6
qClBx+Fp5Ze0fmHTPe39cT7y9DNZ+RWQ8IIzDIRFLQWQHieuklxXReOy5hB3krhRdmDCC87Bv50k
yZLC1k0/ZyCX0Uv38pltPxnnO1n+vjozrvQdTxdRYrAHpOPzTBD/2sckvjXZd1Z6l9FkPsEWnvG5
rRKQoQGOPHBMci5UNjvLDUJsw14Wr8gC1MsHqBKhu76idjbzcbko+ghmZnytXJbnsuVgWvn96YWt
qmdBid9v0bPFbnUED9ovzZDYzWUnoBLBCeRpPQUkXlCQ+1UOsQ7KHFlnogxD8AHciImdBMtJKQ/9
eFUjxWwEzuXTkmEst7XStT6gUzJrcGaF1Xt0zg7zkJ+mcvxMDumPdX7g1BuxFJOliyhJtwcHv45W
FdnmStm9Cw4gKKo5Kcny1lQPrH+upsKZfyXj1393XoL5m4lNFL74M8oLnyp3DXralOLpMsj/YZI2
ttIgh8IMQzDJPDA68P60kMXrvWV+ESuyXHqzrG3J/jG11N8xwR8wsVTC4xilmBYHl2LjieKbJHRq
WQPRttGfMQSjJImeVWUFgdKc340oYxas9S8fmgxCsMiBKTpF4LZAZPdKiaXQiWwh4baxnKUQDBLk
zsloRTgp2/gxRDeNQh1FOuMnk0OwSA1jaEFgLRb5dTj9zVESgIIHDAvWw0K8nKM13bt8dB/au36r
ANMWYjtsJWfifGlUq6B5tvGRMmnjY55lN8OI1R8kPdLk0Rp1y8kKEu6GCumEsb6NlGgn+QeWy/kQ
wq3+AeHJM/u+6tEYiIxCZPtqoLpVMHgZvl4wAn1bl+ZTPgwOscy9ViiFkw+Nkwzt4+V/YvN2V/+D
YHTZFJQFBtkQ+Pe1a2FOqgy8Nn24DLLppc4g4het1uM72Vz6INqgdsboUbMMv6luMaUncewyIMHi
zL6mcx4AqAF9aYWdhfHsosyhyuhmJacmft+Srkn1sUc8xKf5e4IRF3vKYmfOLUlQtGkWq4MTbC8g
WhZT+HiwcH7lxRv/p6RuggmI37KoB5mGquP3U/XUEC/gz4Gs71omwnKUq7eWthjoLwMoGMrRr7lt
PBeZhNtGhiC8gUwv+qkiEMIo91h77Riy4qBMq4Tnj1QBD1sNAPE87ZrkQRuQNdGfM1MSL8hwBH8Q
s7y2tCW8mtFN2LyBL87Va6Rnj//OGgWTTwPeKWWBG2GN5USZm9aYOQ52XfFyGed3I+cF/yaOlCIZ
A6YxA0DEiuhD0rDCVYMo9bBwo7lvsyIAw/CgHPuytR1rzLFswR5kJAKLMJf+B8EjJFSvo2DJPepU
ae6qUgEzopEctGCiTjaAACnK9fqkh3O2H7F5XGK/khvVhee5C3tuoZ8JuZtpdAOOoXW9vRr6U2jK
MvsSIxAHT5mG7n+VLmY23aXsLkv9y5cp+/3l7ysz1uuRB/0MGxh07AAj9nOjy3JQMgjBU6iTEli4
K4igPqf8oZcVimSXsfx9JULbVw2WyUAEsw6PfUdOFQdlt0keZ1U2GS4TRfAYWqJNib28D3NuvrZl
ckvM+V+qluAs+o4mMVl6XPMic6dfGrim83TXWxKfJJNEcBY5zdAjw6BXs32Y89CxbUkAsg1g6hgP
JKjdiOvQugHNVlGFo+qG16B4LmV1ge1bP/++cOtTnNQleHqQFs6Nvybe3GbG/NQqDyFiu8smsujn
R1dzRhIuvdbTprIKxLB6YLvmd0YQ62SvlzGW37iEIdx60hRg70fDDbqvUqdjTpr80Mmb9b3uPhdK
naURLp60NKSWBaS6Qn9+hXr+o2b8lF7Ptn/+AyMmS8FONpfxYpRNo+1p8Myie5K81PFPTrzJ7hym
S5rDJfom5k0paWKrVhZ9sC3FbdK2c8y0lKTTJapgC36/CeZKoUta2+6vVHbIQWEr6yqVQQihIR2S
PGNLrnQI6Ulp7aOtvinhz8vqtm08qAIShORY0SCAZFnEND4TGGfSeqntGVHs1oXuskG6mHg5ko+a
fYZa7m3lnRVkGNuyAdSAkvF4vRRW4j2W4C39V+QgXYS8fXxnuOXvK7ggjaYaRQ+0fLbBm5Zlh7GJ
RmeOny4foAxG8D49tfq64pBKbx4iepdigVBSy9o+t53CWRbB8bCmrIk2AiQpqqfyMCsc7IGDes2C
gGGXQ7W/LNOmBdm6ppkYEgKLoBBSYe1TUDMdcGH5V9b8MGQk41tnZmjEUrFhjmH6SbiaoYqYOisD
NAELqksl8rBXb18Yst1vW6dmGIZlUkbR0m4IYnTY6hO0OXoh5j7ykhQ1mt5+nnh2q6e17VTSxlkZ
nuATOk70NDaAV3bR6NJu3IFI3bHqqnTj0bpTMYVw+Z42K5VrCQXrJTUWkFoj+qSar8rTkuLuXquD
XbkWZjeqPXdkhbbNi1udqGDCbDQtSy8hIdKraJibXbh2h6svl8XaUr+1VIJ6pEPCwKYOqUwzfrJr
8nWKPtOvayAPiWYYDcOZImMBBkHirG3RvxKXRbxrMmySifLosa9lXWWbOagVkjgLF4SKjrnHpVMG
u82WJTLzvjxiy6hbuLLG3e3b+SPU739l5fF0PmvgAAZUnwX7KAicgfSPjSGbGZbBiGo+RSnWtaHA
kSrXFFv6yPOnptXWhyboNcoOc5MvPXJdTr7YdnPV1v90t92SGFlDCKpMWKzGNAFEzakfVolTVezK
kA3VbA6qrWEEXU7wNHB96QBNjuUtnrxT5MX76R47IV0Nq4edwCcSIgbZ9QgPEomyGFTd6F6w+nR0
eqzDYRbXHVX7etlKZTjCmxRHyX8PMIzZriz80S6P5DN13PXxCdEwdr3+F6Shj0P53MaSiH7bZZ9N
RoiBy1mfavQWwqHldxN/0X7Z1q1dpk4rG1fdirNWgogJ0mJIYoBBDybGvapyQv01AglcJMsnSm5F
fLppRtUwXozTCu76+NUK3T7eX774bff858zE1OhkjiAMqAHRVTcd5iB7ye/Ljkow/rDPC0x14fcL
ZXbb6YQklmdzL5aV1mVHJXiAkGsKOFLgAVRkp1J0TWdJ6wzAvHxcmzCIQAiW3ahYeiSIU9fNfzPW
jDzP01NjEKww/ESC1FhhCKJAgL5FMRJqnH6L1BNrvX8nwyLj6mWxx5aWVokcQViXLjepp1V3vTVK
whnZSQmeS7FoFZMexmjOb3HuYGO7Qz5l8KuTEryWMc1oIl5SoxMKqU0euoHhgf0bNII5SJ8Pl49t
Oz5boQnua+rz0KiXe+lqz8TMSeyn+564+s20I16zD/xc0sYhO0LBn4VRXvXlMrUHfxZVh4I9xbIW
gU3zP8skejK1HweWLZPqVTmajjFHuZtKhzc3fcAKRAjd6aQ0ebWM3c8KXsjZr0xwv+unXNbrKcMR
YhlaqhXa8BeVG76F/Q86gnGUfuuzx8uKIIMRfIDSkr4mS+tq1s65g9n4u6aqT7mO/tUmKP6dsYol
nzQvgyqtfoP1bNc1rHLJTAHb/tOtI79jqNUtCW7BxDpWlepQhb5TwWafOEr5n6aTpHMWGxHTBivf
pglegYFJAgtAAWJF8YvRLLsLEWtgBRr1pmrcB6PEhGRGK9KLtnZnNWEOwNYP9qab7Gx/fDQd5mge
OTB/lMgnMVmRYzRCuT3Na8A145VqX1WKX8uSVTL1E7xCwlt1YAxeQclBKFA9z2x07Sxyxs906K7u
SqwHGaHGR2OZOVGxjrpBg3tco2Yq8aoSaUReUUSEJs+X9txG/aJXHhvAXFA5M/v1r2xWrOxQjcRt
qwFGncxT0/kExTrQwLqV7NnbjEHPViQWdoZBnzJ9qZ1bZnRMUrInc3EY7eJn23ZfjSL6ROZyfUdC
rBAMc8yKpXO7RTrMtL5ryo0qCxE3O30MUPmASkAzbE1saa5b1LUx5fu3DeVYW0dvtefeHX3dV46J
IgkcNl3ECk3w4g01Josv5du+eu6L60zJHK187MY7tQfzov6ZD6wVmuDM56D+b9FTJb/A8F1i0CEZ
jpeVb7HID05vhSFcUt5iqArM3kglgd+YsiMbroP03h6+1WiY4dMT/9T3yQpQcOVAq9OpwxHy5kej
lu5IsTkV6VKj/szrtAIS3DlYbovMTAEUxX5FT+romZrk8DYdhEl1ppo2+BrFNrOY4RmnDB8QWvDK
U3+OYbSgYTe1z3juM47YYWbrvTKExvKhgk1V5Fkf3Zk/XNaDzQq7scIQAqFiIWFQKTCS+a8xKNw8
aq+6+NAOsT+q1RedZFfDoDldN/mXkRcN+6iBfw5RHNKfWh2blS0Aj/HLRHZ9Ifn9RaHE36dEVy3L
wFeRKa4PnwwzjJSxQ52rip04+sltjLK/XZZhSxHWGEL43eUGzZUIGMnwasaNk46qayg3bPx5GWdT
FgMfeLqqQSKRlyMfA4tbwWI85vTa18ae9uGRKr8uo2zmkugKRjSdtEgKYxkI0G7KACupNT/xAk+f
HRVscL8XlQe3si0QW45ojSl+LxV0jrQOmEwZHNbdKtF1hOGuEWUbbGKvsJC93F0Wc/swLbDQEAvr
2MWnQ81nLSYKvtDUqTKdogIjdKR9bzWZcmw9u9Q44wiPRmBRKy9s4PQqOt4nhgiP0cCpI6sGw9f4
oinRl8uSbSICUrWQdqaa2I7YtBWfQ6uavEEJ93OHqmHMbuzhrp2INweNxAtuGTBdoQnKX/AoVg0d
aHV8qtvDPEriiK1Hl5psoftVdWayRXNWOYFCQ3HH7PjkaW14VILE6eZ0b80/QaL7g2CVVotX5PL5
bTpDaqnMNhmzLEIFZeR9aac87ScQQpMKUXlSWg26p/LouR6L+K5R+uDYGFW5fIzwKgQDh47I0DLQ
PyuJODaVdPWfCIeLho+yjpoBrBj55GTpdTUWYHyUOP/NE16BCCfclKTLrAggkcHxoTg3fp5/VYc4
cyjlxGXor2xkTkYimEgiUbOi0EYNt0p5fdWGd7TO79AKKTm+TccMFgfco04x9CaEUHUXNPUY4iLz
Qt/1peJzUCLkpnllxLKp7s0CDNhu/2AJoVTf9CQqLUiEmwr2xS40nOJq2JXPJfaby1iJN41uBbYc
78oo8DRwZWgAVhPitlrkjjrxL1vB9g2d5RFeAcKSKOY6IDgJvd5Gi501eYq0cXQzhF+fm2BsZGyb
WDU7aMLd5Eduux9fR6dzsC3CT1JHmirbPDmmacRANU5TRWoRO9JQFI4yWJSv3E1f1MJJwOjXg0Cf
fq+fu/3nymV0hSg8AKGaxwEP0glNn9zpzG8aSd26fv3Eba1ABE1PE6pMfQqx+uDE9KumuKK2pIFr
Oy5gNvrEsU6dMTGUQmRTDphdhyfes/30LfPmV8VVv42u6qr+gKnLvfqfz0h1RhTcH+5JTbUJiIX1
Q69ORflrkK1o3XQRK6EE59dxI4mtBhCtnbgV/Taqz1p0Xcq+ezYPzySmRk1TM4kl7jZAXwzqV0qN
CwKPaOvSH/Nrd5juh93kNa5BHM1yqHf59LZUHa+maWsUGxU+TA3NdjVVUwtKJQVNwBi8bQxV4l83
EVREowyVEsuwBK0rTTLxQFMRaWTpC+pO9yka/y8LsZy/GL+bK4jlX1h5ujoY9KxvCLYaF9x2O3Tc
Kor+lOeJaxqxb1jJMs4wO3b68zLu1qO4xhU8bDNrejZowNUTbadoThtgcchChfZqaQ+h+YlPvDWa
4GzbUMvHmeMgrRTLcjDboJe/2s/MXq5BBE+bKEOAGRyIpJbtXVVE93NfSm5r05uvMQSLzTA4z4wC
GGFxVRyXhdRYSKz71g3dg1DnRkabK1NAwXqroe54rkDFkWF/LXmyU+N8f1kRJBAi6SI641QwbAEC
cdgx0ZSrGctdLkNs8hCtTk38FulJWcZDiOs3wE1+Wro34t7vHO5B2x8mD00D2KYhaxmRCaa9tyxa
FPFsaYt7qMo77GXcTYkhEWzLua7lEvxDEfS5YYzQBs4CN6WvS3++Yu7KXNYrsu1ez26CiW5Cq1tF
IRCm+hqMfnHU/NjHs2578z77Au6oO8WTVSVk5yd4CB7YNbYtL5A1PU6xekOywr2sGBLnxwS3UGVZ
awUBzm8GD42Db+SDwdIrnTSHZk7BckCIpzXxadI6SaFXdnGCq8h1btVhDIVUimet+TJizzvHE8y+
XJZv+ZmPzh3koQY+ICkTO+e0sEpjM8SXR8O+q7Xfq99nbGhsSieVfeNsC3RGEpRdi1Wd8xxfAgFn
D0rTnSor81Kj99oGW3EvS7V9a2csQetTFtOyysbJy5obor+m7CrIr5MMG4zwjujmVaxmEsTNWpKp
niEF9eexnlhdDPGMh3lHd9kufGkO9AZ10x24yl8VSSgouzdB9Yc6NlhQQ0IkqVyrP1XJgzVwJ+2+
FrIlAZsXp+mGjvwqxSYKQRMzjZkDPgwnbySR24xPzWC4KAW6lS3RRRmQ8HLViZW0bALQkGOdAniw
fxjkfmIy5dj6rAKh+B95hBcr7gbWxQ1ggq78ofL6ZNa11xfF7rIOboYvZxjx1dJK1psj1xDWpuqe
RpNnK83VHDV7nObezvurVDo4JJFMfMQ6bLYfsNgNH8CdUrtlxd7y0f5lxmYv8Yqbjnclm2DLdpbG
WG0N2cbGDPckH1FhrOtIgvJRx5EWtHQNAfSSOxaTrWOEq5opiCGxz60/gjffzQ0wCEQ+j2QcEjKo
RTVXMa5FI4UjZdeDQjqd+9NgWfzLOKnBLiFhdje1BBMmcQx+aYmIH2/svYiCbVWElWNtQMSyRyWL
5m8NtoHPpmxN8kfLeg8jWFaiqKrBGWCIOrqZqjsl1Zx5eCC6hMREJo9gWyFtZzagad3LireGvRls
n0ySbORH3Xsni1iLwabxhgT5AhHM/kDRWt7900WCWMK4VjwqlGKQTq0VK4I2DIPi9P9ptdd++H7Z
O2xLYeLZNamqUbFXzJ6sUku5xb2uCfb6lO7U6K/LCBsfAosUZwjxRernKMAuX+4Zldsb/t+T+FgS
Vt0g0+JWexkvyvbdn/GWv69sKG9i7G2D4XhJph019aag5a0teyM2QdhCnYUPecJEFzfYQ6c0TQAi
zfLn0O4mcD20sh64TWtZYQjercQcPS9VNCLaIK4PhmclSd2u3aGM5UmuaFMLVkhCnJKkyBtMCpCK
rxU4T49L/TzdG7oXH2fwWU1OCFcuiVQ2Xd0KU1CLlmSpYUQ4wTyybmvL8tUs87CFytWm8YYasvVW
sgsTtKIeA7Wra4jYzcWRGwr6L+v7gDWSo5SdpODAsxErA7H7E1LpDzGUffQvX5Xs9wVHDcLYWOE2
xMjrzDXM+4ENn3kKVvci+GiNtRGZEvi1uSz2lYFNunm0Z0Q2BPoxLIFXWMEIHrpGkNdnMw4qtatr
lWQvulpd1z24c+z+lHf5HYgy9pfPbiM2focpDgYqc8wjw8LhKVfKE2scE1u/0xfLz3Jv8kqMhMmS
EttKZ9pUR1cKFk0JtxWDaYFrgc49jIwqVxOzHZZU1S41Eahclm3bV5yRhFsbI33ChyeQSvOqHG9S
/RdRvElG+fx/nOAZRrg1vcx71jYa9+jTFLnmKfcj8Inqlavc2PvMj3eyzOX268H+IIrNn8pUk9ZG
9QEMPt2EgRa+T/fBQWt95AFdOeurFE94cyss4GY56lFeds0e4oOK3c6dU2UO8YgT72QDNJJrEzvb
qaK19WBDOhpoX4MaVhdO1n5EO2id1TKS601ttDEAZ1M0eNjiWDR2X4zFFBGof/7Gs0OElZLx42U1
3HTqKwjB/VUZXl8U97mnl0rp0LD52STWi15oL4HCr6lKJWovE0kwMFbTXjHsiXta+tTMVyl7odnx
skiLSr/PTMBp2DrTKBrwMLAqvI2ML3OJJkSiEcuOdpWHHhnLzOnSxK8GbEWxg/5WJenkaE0g6wzV
JODCI6mYZNSGVEXsRJ34e3Ns95GXurmOQkt9Tw6y0GmjdGkREIKiOcYAexHkfh87tekwWJGxDIxw
d9nXnmLvmFuXYLUs/OEQydrotq5vBSc65DnDbsF6BhxSP65iv9lm7vZcklHfejLXIIJFp7zOyoID
hJBmZ2rMn1NN8mZuqf0aYrnGVcgJpYmjITA5OmqNZXeWV3W2p4LVLLYwrtgm9f6yTspEEnQyqfUs
DBnwqPEYDoeGSI5s08+j2EbNv/d0asvFrQRKk3nOsGAIMzBflKdFEdTEtW7K6wAtyZmf3Bj/uMNx
0bsznuA3cjIWSGnBD7YGw+Y+r6lj15x/Xj61TW0zEHSoIDPE7kNBERIraPtAISCCC5v9ss0kHurd
ZHOJMmzC4KsAbHNYLPmBONwiWWWFHQVJecvdyf4y1z+Y9YnvW4wT/sEQ/AIakquoiYDB+LRnMfZa
Kbo7KjIup009W8EIalBgBXsHknIEZdOur17H5MvlG9l8bddyCPfeFV2NdjokX6NjhRrRjNe28ctj
iK3y8vL7NpoFE0fJGt+64gPY0xL+vQoHVF6L3tH8+YD0ua99JR4WPEj3bS//u/hw2Cs0QbYgVK1Y
YQpyOWWXOgFWTRkVcqRooAmJbFX57/WDH8Aw145GJcy4a6LjDmfMEPAhGUB10FxrmWO47cPSztC+
qQ+zq7v1E0Y/kxdZ/LIVxdtnWNGBk6htKjIClrSPtPpqMERlGfXM4k7BKCgf291lhdl0tLaOx2mJ
prFJ9b1fYr02JPhW7T1SGqDirqfxS00t5ZCzIb4tCY1iJ59b2S68bcVZwQpXSRBac7MD7GR6yyaf
+aA/YoprAjWy6qc7Wd5n0+xWcEJUY6JXqZkKwNHgzo4PVNaQvxXS2OgGIKjTg4BDbIayQtZ34KiA
h8I82pU9NPdpqrYOSOgjV+fE+qYl+V9GFc2OoUef+e5fgwuuizYJ5WkCI1QwlDp2D03yRIzQGXSf
yoYCts/xLKegLaExoJgeAqqJA1cBXVYnI73ftPHVSYqKUWEHSRFFgzfrfyF167LijluR00SJJNCV
AQkqoRtTjrIwrmxmgROnt2X8QvXnqJe8K7ITEz4j1dIcO6YsmjF+N/X/6MPDZfuV/b4QX46KacxF
jhsZylsSHhiXJGW3A5c/F2KIpMgjD5NopABIv5TfF0NV/GCHz46Fw7zaQ89kr70UUYgqFEoTcw6A
aD/FjxgizbzIoz56vnWX4gOVvn3mkxhsz3gW0a5s63CE752gNYSt1TKz94KbannG4lO8t1/IV83L
77IbGafJlvN7BycEt2rYpH3eMHgjZ95hvsYNT5ZvOBYWc0+H+nBZQaRoQmhL9C7nAQeHcvxFO3XH
bNcdApScPeLl3nAl87RSOMEbRbwrsJYAcK2v7jDWhS+ecK/cGEgGJXvZrOzGa4mT1C0kw8EPq2qC
9ltN3Q2ZAevKdbpjWeo1pMMMuKPkpYv+4sesepSc5kYsCkQLWCa1CHasvleVPMCehVGHf6p97veI
3d9aF+Q3ruHM00IIgSVn/4+sxiaqZugIskDoo4sdbiRKI2Jg07gH6hv0ST2U025sXi6LJsMQPNUU
6wYHTXWPOsJ8E7RR6ChWpThhKTO3bSCLobMNRoce8PdHyI0u7yhFYtJWTnS4ztpdbUm84qZeoHfO
BNGNjs8gQecthZtR2Iy9FwZUzxylz8bereJmDNwZ/dgoxBXJVdBH+UsfZMr+8kFuNMxYKtoRVQaS
bGaAHum9gKZesKlSgT7uzNN0W++Vx/Sm9ux96ZEf2qs8Dt94BABIwYYCvdQsMaMStyMBDQIAuxYU
SWbdH+Ywk/XLb/llFdM+fw5VtOw4b2c1BIqxr02n2pX7zsmc/Ki65b0GpZfmTrZv0bAIwTWC/Enw
k3Mad5w2Wu/pT/PXwU8Cp8BaC3QfGffjg3FHfupukjvYtIJEoldLMkUycEGFWmWsi46oy8fG/Wze
0GByUjSDl3jxsLozkk0kbvtN/SyscLpFtqzl64GHp9Wbr4tduo+PmJh3Gjf26PGyim7Eq7jKM5hg
gpod86lWAIapqsh8hLruuP29sLEsGutX6nYvXYKx+EXhc+odohDX2WGfABTehVU/GaqI2VUzPrZT
46jKX5dl2wjs3iEJHnq0SMmCbDnIMu6PqtUEN3PFbL8M8+i6tiNZg9CmO8OgIrpoNPUjD1WlYcBP
C6ClAXlT9UNo3zFZI/W26WGaijB9aTkWGyYo1xVKSsik35mnYje+Ms/whh35qvsTaiyyoHJTJMos
Cvo4DAeJVRa9r3hPEo5ntX+pYr+c7mtL4iQ3IVY+UtDATMG4TVJPeG208WjkmWtpyFT2uUTRN5Vh
BSOoXUFjLeI2fNY0zA4pUo9hEIbpilsNMs6G7UtaYQmKlxKaDrGOXGV0VHf2Vb1n3nTXevppIR2I
9jLO7t+38MGkVl5f8BjUwMRv0+MI7cjR5mN3rTiqg32envILo6TJd7ILfjuPwJdFsNuXd35vhMuz
MqOdlAHIEXaXJ0l6HG3qGoOs0UoGI1wevmmr0VJwebr+GCWgcK+cTj1c9hbbGDaBljNTxev5/q0O
27mLmY1gRB263BlYsp9Z+SXPZU2S20/0GUd4TsqQ132OZQJeoxUu+Dycxny9LMm2qp8RBHUgjW3H
4QT1U2K6N2lzG/HKC63ZDWPZ4K9MmA/3P/d6kkGYIrhTzG9NJBFF3Xx8kWb431sRbj6IEqMAN02P
KJvt29vmLvHs29ZNPONYezNqNd28qPbOvI1l0DLZBCsOO7NoiYljpE9sb7hD6tT7sHYsEDIWSKHv
0KR2FcpSOLK7W85jXR3QmySLJhxoO2IKOKVOGxlOnDxOMjI7mXTCB1NZpomGdrHes+x9GL9o/5yQ
awl9/1ycyB6SEhZ1tgJB+jB3+XBH8tYrZ0mL7HastEIRvtfHRmlZlEI9Oi967q+rXX9VgRwH89MY
MrvR3/6VYYksImWBfmZSAW0ensbqDi+KoymnSjY0LdF5kUMkxYdIqRg4usz+noyaU7SPU39K7Zs2
vE40iZpL3J4uOAtj7AeVLLG8ZhaeVRzbGc0bRLbCaWP44r06CI6C2Nzu+VK+0x6MyK2u2QkdUL55
PGp3abZT9tkpe5GtwtlU8YWyxFQxm2WIifuEd0ivL88wjb/z6jkMJdq3OIAPz+7598UMfTNHUzko
+P3I6F9A3uvSxsQ+NOJXkeHmNNpf1r5NtbB1PE2EaMjDif5IGzS9x1i0V2Onz0T1PWhVMa5wbYbM
GQPb73rmXUbcdEYrRMEZaWpR5PNS1NF47rSgX0mxtw6LVDxSHC4jbctmYkABZR2GL9j3bq+LMWVf
5xaCQBClB3RfVDe8hV+3/WKerkpLksvcVHr7DCe8KmOMHnROGZxf1rpEfVXUE5LZzmWZtr/+VyjC
hVmZmlcgVkCPqXtDXJSN3NK1Hysfn/87BV9ymSsBXEKHDwq5AhTuS+0465MGxY0OOwbc0YOhPUVe
5yTMxXQnWohkH+abFrYCFB6RtsLq2345R8VYdtUbLmjgL8skuSlx8fnEWkwAtUDo5tGJdCx/Wpbs
StRBon3i2nOSlSZvDGgfhn/uWqNzY94inc3CQz/cN1D2KFQlnyMyuYRo04jyZhwKE0mFiTs1uw7x
JWLbf10+vE0Hdb4eMfnVsyYJ0gAgdXHfNfuw+AW6NbXNnJR++XdIi6KswhZ0OcfopsEJ4lPE08PM
qcddZaS7xNzFqn8Za/stWYm1nO0KjFG174elhrfksScs9Q1PaOKufMRl0HG4YdQGZO2GW+07C7XN
/3oocUk69qlYLF4krJGIATl36YItOf17J63Urra/IDFPzNACQExDDAGioAmC1ILaL4UBuqvuwMvo
zqfRD11yyPaf+oxbwQnXN5HOCgrwjnpx+1duXlvhTTAZn/NOZ5mEa9PnEB0VBCDqXXVNd+AgcFI3
+oI6r5tjh6dMps3YcMn/qLa9kEOLSzaDkoSJlukoaFNn6bMp0W0YXusPxi73FE9WXdnyIWs0waBH
RlmjJEjMcJv7KVWvcjtHPrJSfyZm65i94tsp6L4um8KWF1mDCt+SgzHa4zwCNM/UQz+bu5kZ34u6
lDirLTePYB7E+wwaCSKu9wbX5nbb0B4nWVkzOtW4E6q6xAVvGvUKQ3T0ep3ycJiBoYy79DvxMw/7
JH3LHzK35O7SDIC1Eu4oGcHcNLQ1rPABUU9gE6FLl0ztd0tfHt8vlka4Y98o+3xn38uezO0r+3OW
lqAnrGgTzjkAVdBsmoVPtP/osh4zyX2Jfj8nRdFMKs4y196C/vV/SLuy5bhxZPtFjCDBFa9cilWl
zbIly/YLw3bb4L7vX38P1DMuGmYX5qr1qgieygWJBJB5Mp2C6263lxdulSaEixyxcFBMXHQWUX+w
lrM9pqHWHepIsn/tr6mLroSIURiN2S0acAYjexybn0qbrShhAxjtG29I4ptkkp1UZLrjsm82l6ZU
8O7WwD7d8mUxv8XT8bruZN8XksKlZAWGacA2bV5/mHUSVjoW1HUMmd74/zcydEnLFn2E3oz1lA8/
5uRL2qOpOXe1qXBrzHW7DreXZmiajjJ88HxRKj7jpdTqQHQAuDwuXczo1pY7q2/wOgnK0Det1w2W
YB4Fe7DTxFDfeGhPmDkbWp+j2+SWP48U/vDS2BJV7pprgyeYy6azzdIOERb0MqcVU7W6WfqcthsS
NhiCuequdcx15eYK7U8jpJpvnJPla4+TD8w7dlCeZLvV7greQAoRXXVaUKbxlaXYYe6cR1CysIc8
lbycSZQnjsuw+6JDvSBQqH1c+xjsXpIAIfG816Rt4+hqM6+9ZgCA6YXXRu5agjxEu+nXY0Serzv5
/k5xUdlrurHBavWa1tMCLPVs/eTzjuYbGuCyKTvx9m/a+7KUU+IWrz9oA2jFjdGBrg3Larnv2wCc
nm5hSHZ2iR+8HmE3GGutlm2JfNqnyRcMicrUnxigYRFJzJOZSYjjZj6jC5ZnYlr+2YzCfP4wOsXB
XL2Efb5upX2d2ZqFZzjqEHHno6gAweaH6O049ywP1azCq4QsBslAuNtvlGYbWQ9OFICAaiofvHp9
Z+A2K0XtB7tFPdQwvfB05U3dl5qGquf/CieoUY1rRo0UxznSf7WtR6c7g/Dwuv72V+wFQgivw4B2
9qzDKSdGG3bjfJ1kzVT7WflGCCGgLp1SJHSBEOmpPeFOBMxg7Y0eKmH5KGdfkaIJobWvlSWpZ55t
PRT567mNgfKl0nEfglP+QcZWIsUT42qGeqEUrztocZp9/grX3YHTzS1u42P/bEsW7z+EpF/WEvkH
zK5JRhuZOW6/p0B7qn70Nwk41ron50bx01CWLEv8XmzM7cox1osJcIV2rIvEnb8Y6afr/idToCOk
xxioAg4PGwbDe8+jedCO6rsO9TLMaz3Flx4ReXYvXphtVpQjnJ9UsDck5QRzmdrfdILB6OYLDvXc
OWSZ/24UJCoyJHAkoodaOGrkRE2LbgDYgBGgmv5jzO5SA9tW+mJHkoC7a6kNlKDFeDScQuO3S8y5
B2fOondu+4Z5ZTbuokEManKuOlUcu0XBX7OMOUzFzBs+D0M7ti92sIZUDf+3BsLd4HQBFNOJWkvw
YsWPoRM6fzLtRz5JSnT3vW+DIJgoGhPaZTP2+Pr7fOhPw3PB7wyIC7oNP5F2McjkEaxExqppMXEZ
wSl5VuwPtSXJy6XiCO49M8JSys/UHVhdXjvPMXCBeIMfH+uQolX3+uLd97pfDiEmEzomNCqNCXkS
Oj0uE2qxsPeWmSHZo/bXEYjwwHujoQJS2EGU2sAesiIMse5QKuhKqN+tJahjix+6dniDRLg6QgEM
yvdA6y/s9C3mUVvDOGG2KfuSsNlX6/h2IvOb/G6DI2y7eUKtaOmBw0tlOZ/b9LkOJp/P/cu99cN1
oXbdbgMm6i8e0iimANOmlzo6VK3sVkoGIGy64NsZI30BgFPUB7X8YOSyGRj7t0UbGYR9NsOoS2p3
w+Qnk8++Zl957TRme3i2jVvSBltTMP4PJKP7CwoECSbazomqE2FBrbXGcj3t/7YTL2kuGrAJesuB
F/ZYbeGbT9dttbukNoBc1dtUM9FAvpdATk2ZtaBQfhbUSf0RhPH/DkdwdAwbbBXDgGCqZrhDarlD
mYRmJgkQ3PB/bLcbaQQ3H7O20tOKq4/VQ9jFceK3YEgipHjOqvSkWUloq7V/XbRdb6SohTVxC4wy
XPV3FdI1yQolndAXsYadc2pl1Nm7Jtp8X9gznEIp1KnE9xs7Wg66gsSl6Aw8kzKJjXbTPcIjHrqH
bYKqvN8l0demL5MRzlD9rHK/PPEeDPN9lbr2l+jDGvShNMHc090WUVjJVZxla4zmN395zH4m9wY4
6guvKL0YORJqb4i/HAvZjcuePomumpixBso6QxOkdPRoSDu6YF2jPjSZwVOfB6PME2UggmDGajba
GKuTn/em26ALou++UelIV/5TRX/fiiJEqTpHgbtWrejHykA2qeJM6IDcKsveMzsLCTjWrnv6vlC2
QQjazzQMa/rdP1iH+7c2mxEs6FfWfImqB6OVrOB9H8RDAJoedBvt+fw3bAIShpI68VyjKzFC2GsP
KIwKotMa6sbhtZW9wkOO7FC1FzV0TLTGOxh6BP7gCCN91S2LUk4YMpLOh6UcC7focxVMkPkty3kB
HYsfzaj6/4/sRoMxnBBigtThDx6iBOm60vBgX2CgqLp+atvWi/of123GQ57oIlsQIQec43KK6wIr
zKmYy+z8ji2F19jGbUKljPt7px3sWRgFDV4lpO2Cf6w1bg8ypUCQnzFwYj2lB8VbZ/QEz+HbLiu2
YMLOlWe0bZoxh/YQoCLDJfnndQ2vK2/P4bcYgjPGGlsYRgCi6Xg+DGtoN4deBrHrfBudCVuWFStR
svaAmLW/Rlxvt/MPrUMB6iEZXyzry7+TRwh985xXQ9nCQE78gokP4B49OjIS5L2QrhMc2MBjrmMb
EbYrRa+yebCxmvKsy0y/7rps8aZulWXpu7nSFkjw7KVIClD0AAijDhaPeNnN/8vfdhfSRi7Bua0p
6qJJqxCYIsw2WZ4y9aZVmMdiWXa773QXBQqOjViUO1MOIyXqOVPqwDB+4sX08BZPuIAInq0nfV/r
M0CKvn7vdBmOu+PjostebmTOIHi3BhoKpTABgzL/APSIHjXLN63RiySCT2fWmE1zCjcgY3Rg8U8w
YPlR9vm6ul6P/n+EUV3FjDKNYpiIWOoXZ+OKyqcMW5/GPufVJ7pkIc3tQ5e2d8k0/dXaXagm81E3
ZaTIuyq8IItFgOgfiyq2YkNcMf7ils0WOzNmyVpLuJauyEeFVduQWdVqAyike1bGL3p/GJGQaa5m
ym6pdt17I4+wbAdq9BRp3+T30ZdqejDiL4n9BgoUpLG6BRhbQw+L4BPKqGEYBUVQxUbEQwO94TzS
RA8sN3Lrs7zrf199F0Ah3dOMSM1ALAT3AAOUHjiZhikEsbswctKldX/7GryACVlfpMRx7QwAs1vq
auotzvYeqFckHs/t8KdH/EIRZ7uknWK0HUcRdUjDOZTTF+27+QVOcMDUyRgz0Sjv45R1t0YoQI1p
cF0kid4swfNQ6FmhqAASmfb3PkU/AYjzUcAjKTTZFcSyqYOHasxrEBto9b5PQFc444WILmcVpOxl
LBuII4MQvI0MZM6wQaCckBZ3Q1EEWrE8X9fVrkNvpBB8LMsYWRTem7BU35e896vmOTfHo0pDK5as
1l2zXKAM4fwcr3hl1TJAse5739luP7sdlRwrJBoTr8YVVlZ2bQOjmfRbfaanKlolC0aiMbGFtANv
vR3xRmCt90ztY1kcMpRPZ9VDVp6u22b3jKRvNCakIsM0a5HDmxIctOA+Zu/tA4gLDok3LmDW4yck
GVWMTDau3s2hbKLdnDIT6ovaHAOsnlcrdePB9orlUM4Sz9s1lW2gRQrjSHAHIQjH5gRlAzP6RpJs
Le/zWa2OM07q11UoAxEE6szG7kgPkLmk9ybNjg4OztchdquzMU7llyDc7zdKmyvLdBzQVvmd6Tpf
nFD3taP1DleIX4wH9g6chFLKyl0zbRCFbGseo7ZY9B6vTRT90tWR4f1Yx80lWAu6VhLmZFj8/xvp
hibOuriCBsc+sVB+aJ1Yzp5zuwjKmA0HvLN51/W5m39vhBOCHppi64gsUGfMyCEyHcxaZiQA30kT
xORNi3kDJoQ/M9fRd5ZBk0b2cyCPNakPRfze6l3TziRy7V4166gpRsOFjS3jj+cGvemsiiXQZO7p
udd8xOBv3NCzMDs132mOx8k8YB9kadj+8WkDK+gzUUFKM8aAbf3hZ3LEVbOXeCUny+TtbrKXUP61
P7KJDZqg0FKz60lRYgg5quexRmlzTDBxFUESxMiLor+f7EHCS7cfJh3Hwug/k4CSSViAKuockk7L
uIRTsPpZEPsO6F0MF91AQR5Wkj1mdx/bwAmrj6jgmo/bHDEleR6X92r5YMvGKEhFElYdHaySpgUw
+LTxDI2/4zF9Gc98xEz2YH6WtSjuhsmNSIKP9Cyy+yWDBusCPB04iUrepWTfF7yiXjK96VV8n5An
tn6yl8frMeMfnPyXC4hE72M16nFbQl98Xpd5rLzRNR40D8NdQYwtc4DdCHXRlkj5vhi4HM25A6x2
5pbFnYIurcQ46rGkPmgXh4LQVLNxH/EHSeGwFBap8gbv/KMZDDSwMKh2br6rMqbKfRw0JODAi/5Y
sRxjiuKOTDMiLuYLPVj1De5aTtXQYIZ1cN1MeysHxHc6GukMcLVoghtQhgM3yt/g1UvpapnXVU99
fryOsbsdb0BEMuKpsFUlUgCCTbE+DSEL2pvp8/JgfRh88IocyhBTMq9j8t8tBr0tpHCmabpR742a
Q6p4I/JbPWleFF2rHFdRFbADZI6dxqjj19bKbSN9fchSS5Oxj+2sMYLHHDQpIAyC2EFIdQwNrL5l
gTjvLA+JdaSyIoCdROC37wtRdlnHZRlVRHbNSN2mP9jjd52+kMSfUslq3nGT35CEAJsUTWFRi6H2
CYVpS+2nWecOpJXlbfy8IVjtNxghxoIYY8mHHgKRBYT6eC46gm3hvRbfs+ZQz8zPqi7oM9XyHPMN
T4m/QYvxdl7W2MQEIJAwOp+1sQpNIw2v+6TMHYS1VlGlHNoG0mVV4FjHnknyQsn3xRoaFpOpb0aI
UHStr8+DuyaSTWPfDRwL9IcGxeAgweEwed5xmh6bxqp1JQqr1mDIO3AEomH6Laq6AAn+ttjMiuI6
xcrRcB9Rk8WNnSWRxAiZNIK3xWu2WlMHEJMtxK3N5lZJMOkxwdX5dWl2ojnKVVH6r5kYO44Xh98T
9sZE7HP4zIYyd9yBpkGJPqK8L4NCVvu9K9IGSYg4uRMzpx7Bhz5oTwU5Le3kjpZkD9x1sw2G4ATR
kuc9XrRwP2F8HpcvkWzSp0xbgu3rpmiSRsP32+R2ps/6eD/z5FWT5IwyGNH6aWTMLQMMtbNTtNau
DjKtqMS9FHiBr9tfZhUhtoDQq601PvWEzF/SIYaH3Va9JOWWYQjBpbRpRUkNjC6+K0gDPtdDLp+z
SPYC9MX24oWRqa/RpPLROv339dDNqMxJAscfDll3VP3sANqs65qT+Jp4eaSTpGnLBXiddtbMMK0l
TsA1/8eGs5GHy7s5SkdTbWvp64wqUOv0tVss5265n0fdnUH/VUpIBfaeMhAIUP5gI9+i4D35Hc6Z
WIkbZEToLqrurXnx0oG6Oukqd6Klp2nJoWqGox6hI4olh7eo8oItiIrimyKdS6wk1g4PLYpTTfCB
XYfgS+ZPbV4ghDjXd2qBu1G+pNDJzaynGdQCTvQ1AkNR9Xwdat/dL1BCoEurZcLLDDRZGmgaN+4L
+1tWfLqOsccO/Zu5+I/YeEeWjBQNl1DZ5KleOnrjO+0YH8az+tlwcf12r92NjUtP9l/XcWVqFAJg
sozWbC6ArbrEG9qP1vKJsaAzfuSLZD/fX14XLQoxEMz+SpESGExxtNtYqQ+JuUh8XgYhxD51mafE
yLDJTok5eUTVviW6KYl9+6H8IoYQ+xpwFqYLVxit7nBeovNPbTH8apBsfBK7iPmVXpZ1Sm3AWNXH
fLmhWeOhTyPPA32QjQGWaE1sfmo7Y1jRk47UZG3u1s4Cd4aMpH7vVLb17tcD/Ma7q2odOmIAI78F
h8rXGMRL1ml9tO8wtsU4pGflSUaMILHT6xXLBtHWHDyfoMzNj+P3SvHFzB6LvsEdrSyx27t7+E00
rt4NkGKWiWF0sBRvnjAwrig6sbDzyaE4TEf9dH25SkLR6yXjBmxscPuq8LRexxSLZvrcEA2n6Y//
DkSICZVmK+WoAaRZusnFI5dvjtVfkRNLcmKZ4wkRAQSVkVryE9hs5Z8TZblRrLfl3Zdd8JUXbKMw
JBCpOeuIOtPch1nMT+fVXb9KdgiZJEJQwACdIbMQwv00Cfr0cWz//wU9Wx8TLzX0GCSaaYfvK6AW
dzDwIz3OhcTqkgUjFvSsY83wDMwXjGb8RGPVAaOAPDLHway1Ei/eu9/8TR4hP5jrJEJNP6ySnpL3
fII2BlSFDUaXMFBuUF923pYEU7HcOk9zNUtNnitML7DSibGT2i23lD2OMtbVfSiHGpwLFSREQtal
jkPO/9DdWX+3Box9rt+ZyaOVvtdl9cL7PndBEnSosrpltCmQ36F6zcWAcHempawDXAYiZlmYs7Ua
FQ7hat96aDD2Jlmn4L7bXcTgv2CzQO2+7jualZyYp3X7KVRQ4sCicIkP14MaX4J/5osXHCG/UlX0
JJYFJKmto10m58hQXap/XJmFyuA4IDkcfjxex9x784GfX0C58Bvh0Le86gwD2XzrDjyrpmudwQsR
IqgafhugO8wC52Dpybh49zeJC6oQV/PciquZX1ATULma9612zoo3JXMXCCHTKuuBtYUKwWiMLq2M
nNjwhiGHv+lOiKksBaVGakOKqP5YtYY7Ku8iVCpJLCRxP7Gqvxi0qBk7CJLkbre4JiptDmrA35BG
t25d9XsV+yhtxWO7jIZNsrTEa/cKR6Qy5o8inVV7hH1qplni8jL3E5sgQWyh1PoICGPxWIPWrfLA
Aucv/W72aOsmf+EiCu4nqyKQqVSIGWpvWNVEYbiY3Pb9Y0Y/6sUPw2zflD38ckFHDBxRp5IYw7FR
6/EcR+86Elx3DckqEnu21rUHxXSG72dr4Tbkp1oclElyiyrDEOJDGtXZnLbAyAfqg47CxbAXF1Nr
JV4us4gQEEhK5pHEgCG5eluond8uVWCA8TTT3rRq0R5jU8MwrD/mChjguS1iFeG8ZaUbR2GTjWgV
9K+bZj9/2KAI4adFdabGkKT68S37ygdO8pF7yjNog9FxW4cyj95dqhs4IRRldCT6pFd4IevVM7gT
Q1OXVQNLIMTLrnLuSjYpMJFZ37EMDChvCdiG6aBMUnOQmnBP3OxEkz2TpRkQCnS6uNgGXZK+5Rp9
gyD4soPxTuAzB0IUqT76fD3VkoXMf7D7RQrBkdGDlXc9l2I6W4/qgsfxv00/RsHkp51LMBHkuqvt
2+WCKHjazAYVfSNArNAgQpXGjWRtKTIEwbnszspWxcClRU1+tvaZObKXwd3VfzGMeJWAmRvJaM4Q
ARdmp3o4W00DtsDSaxRJROa6+CPF2gAJuW9fL03VMQCVyhdjSDxM44ijJ41ax67FGBzJMyG39Z9o
fEgchpjof0zksFDoZy8UaLm1HgqrC7L2U1pEbj45fiSro9830gWM/3+zfNIaRxYnBZhV/szSytXe
dMLDO9d/pRHWp5pFU4vB1DCSk6hfFVKgslhrMQ6paJsP1116d9PZQAkLNVf0OTZM7M+TYkweniAx
KKhQ3GSW1R7JgITV2kR6TYwBQBVVcW5ddX90GvDnUkIl0e0fAsNFfcIybUgcaZEN9alRoH2qXxMd
y0cCF380Kpwqi4Osp1HmEcKyVaIUDWQGEJu+d4fm1DWSeLq/bH+JJGamc5csNeow4RHEcB31odOI
W9BviozjYT9LvPiDmIiOFRpsNJP7tgViHY+34qUY6dQex7Od+/nXNSBH5sv21P1gcRFPOL7SKZtz
h0G8fM1UPyltL6ubO7MpTlnXe2Bq/cho4l/3fInNRJqOVK0xdBkZCXiHYxfZo0tl3UoyBP7/TZxY
BkfTUOWMbXycz1213FbpJEnmdiHQN4mSWcvS0Nj6O4RulSwbeszKjRcck5sOe+3TdTXtrtsNgmCa
cgBraNrgea+yHLew39X1AjKit1xwb0CEU8JQTKmKIiG8U7IWoaHyKzRQZHYftO0P5U13JRswwSx4
C6N4FoBEqAE2zngs+2IsUxRcV9vugt2AcLVubN86LcrQQO/mK+XnJbpd7FuU+rTF9+soMvML0dt0
6kIbYugNwfsbs+l5jRqJIDL7C3F7pUVHe4Ny+4+YG/DBwc3MPH++LocMRIjYuVoY3ZoCRC3CAXOr
2R2rJacrmUGEEK2uaZ+wCqpKsdT7rHQrrT0m37Pl23VRJCYRqw8bOtdzWqMQArNVDznSHaPJD9ch
JNr6o+bQMYsqViCKCdb7aAlHS3VLWRmlRF+msO6ZYYPvkYNQnAvRh11+Q9uyFTCjwayKtHpTan1Z
L2IbcUNHBDe+KIl5Q9KbhB6v60wmjrDoU9Iwm6j4ftvT56VczmPfHEneeDWTzSiUeQA332bpZ3qW
61YBZ85IyKqDKZthupvrblTFRd18nxq1SlQekTu7xoo85faTkv8s7ZuqniXbi0xrwuIfmdYYpQJR
VtTzVMlRiRrXzM+OEV63jsyjhfU/lB3jpI58G7tf00MTP2vOW56DTYsXQemgixaJpaJO17pGg9by
5DkpV3fqX67LsK+rXwDiyUrviB4T0K76xdwelPFdlaf+On7tlffXcfZ1dcERtvyB1M3UL8DJMVzN
OBnOQ5xJzLGfQV+UJb7QduPctBjTPPjWI/nJ526zuzWcz5NvHYqHMpQ9ZO6vmItIwvY/9rqlzq/F
MMa5q59qXXLI2X9x3sgjrP46xg34wivHpnM+uvMpCeJDe2x8ewHhCGdVtO5tib9JdSiEAa1GkbuZ
QockzMkrVzi6UU91kJzWYL2LgzcdsDYyCmGhqIYENejA65vHpXxJcRJpc0nVksz3hHigrHG12jOP
0tpTsoaFztxUVlsswxBiAd6uDNQGwFZDi6a2orxLcueIqSinf7eMhHyAWrZiqBZEGcezgRsk9V1n
SB5q9w9TF5OIL7XJNPynyEsN50P87m8+qfqb+jCCct84qjelJ/MCyVL64+G26zFyR4MXZOygotZT
xnHzypTzx03LRiYhL8Ck8K5dG5gnvq1BR2keprB5RiNiaOIhYfXa96mLO9cfsosx2XISn22XPs+K
CDQ+WE7GmQQYf3eKv+WohuKjf5sXKlm+Mj0KEWOkoIpbe+gxT82Q5U3QlrL5c7KoRIQIYcx96lQ8
JzHC/lT62WN/ZLfstHo6SJCyhzhc//pXPk+EEKEysPmrCYRi1f1oJSgANDAozr8OItOcECMidD9M
NYVUXf1eaQ8Teb7+faknCAEiLSZDyRse6D7lJz6DgZPrpx/7YA34DAbZ3cR+PKKmiZlFIAAWW/W6
cWxwWrRQ2bw8tOut05quKosUMgxBJHXAfJ08s6Gz9YS2q7y7TQ3JHiiDEONdRRe6EIihjy+0eEIW
6amjrGpWAiJeU2mswtGHAoSsCAbRZ1J+npNP1+0vwxDyHxPdEslEoausfLdiXJ7+Xlu96xD7qdwv
k4tPpZ0699boQAwcElyWemjPAGkAHs4lohh8LfwZTC9AQuKz9rh7ogZkcco4OU5d4njOwFnskuSx
Z0n24LRWYC+z+SGuxt4Fl0GFaxElOcKaD8ys6jsKKjA37qs4ZG1qBH1PUZpBRu3rWllP09CsH6No
xNDwOMOThVVOGBblkOygElKFaapWntqkzWG2ix9WVPOCCwXFFz1NG3fKeutYkPKvPinHd/o0pV6c
TfE9IfPX2tBQ+wGStwncem32kNrqcMTBV70bO/K56drUK+tmRREhpf6UVYbkOnQ3xlgE7U3Esfn4
nN+PQKDq1JdCw7nEyN+V6sMio4Lc9bHN94X16IxrggHG/IStREGif3IG85hY4XUvk4EIK1JLWo20
JoTI209z/8L5dG32pg6AiyTidUS70imlaMz22/R2me6a9jhlEmPsB+QNhrAiQeOAAa0pIn58mu0j
O5aH8Wje6bE3VS6fSl6Gb+pr2SAKSQieew3HZvxcmqlui4nd1fNAbs1GctSSuJl4KVHGWcOmhcPk
t4v5vpM1W8q+z/+/OcnjGK/SBS05PtFNTyXdTdI7shAjiTACRK4OGCveIcKk4/Sk6ezR1mSv1bt+
DPLS/2yQYm1EauINljqAwIRqp75pdOKOsuEwu5raYAiZi9Nb+aDmfPdq+sLPLKv10KiQSJK+f0jY
L6IIcSWNQJAZ8Xhc3irUXYLSX4/ocEQx/CczVP0+zH+kZ9lVsUx/QrDR+7qsswxLdClvVjO003NL
JOc2mfqEUFOzdSrMHo5m2s+O8l5T/l1yIfJVNbOiGGBbwYbZPKpF4drkM2Xfr4fL1wuUK5ulSFc1
OE6GYmfoKZmR9ffqPZuiUE9XT0lBBIe+a1BmuUMRH1hUutexJSaiQrypEicnyQL3i+unpHleonMh
mzorgxBSAUJZG5EZ0jV66SoTwTH+GY+//04OIRqUcw6WJS5HnS+3KPENCLiKjEp2WJPJwv+/iWtD
tBJ7WnnQIcRViJ/bndfJbCLJnagQEuKeKHOGmVH+1OUecW6H6UXHE4XGvK6WuPd+Wf8l/IhTUut1
Letp5fa/HQJ+5LDve1c7L6+0GTLtSRYrFeIB+K2bNuJJdNIfKvqQjqd/5wRCMOgWe2gqHd8n6dFE
iTp9SQdZSnBdBuxjggc47Vo3IPmFwnqfHfWjzdz6ptNdw9U8PQDD70snO6hdz9rR0PM7ZtanjYXp
LVhB6p1FR5eqT3H1Y87ewCUM4uf/bhJEFYLBOFYg4yqAU6knPXkq5pshk+za+ynVBkOIBlZcDxbe
p3HGPSgP/Laj8EZUxfOrgTRgvszlXtt6/jm2gmbid91F/eIYGZfJrO7q6GHMkb49T/FRsz+reoF1
fGNWpdvLBvRdDxSYLfE77AiS65nkCHozuaXdjV3eTLJhRLueeEkVRUIYkpCiSEokp5gqy7ymrWIc
5ez08IY1tUERglG7lklR80bbrMk+Vpp6iEvauIMu871dH7/gmILCkphmycofSprhGWU0XpLobt5+
i7VCsuPtqw1DQjWCugJQ2v1uGar0oKrX0QCyKO9Yd7Zlj2S7lse8kv9+X3C4uYgzajlo9+nU9FxY
L91oYq6IJZFid4/YoAjqagd1LqcMKIn2lOkM7AEZSOidE2mCMpH0Au5vEhswwQcaMCFPVYHavWZx
gXjUMcprPM8//yZXkkW7/Vx1AyfkqlpuFE3VQrbx0xjd8UFEt1MYHzCYeQlYdzQ+6a/jbWShYt8x
qGPZOJToIG753TGi1C6iWYeUqdncWz0J+0FWoyiDEAKsWtsYaLMAYgABh1Jqx7V8ub5cZQiCd2dV
2emMcxwtvX0Pdo53Svm2BXTRk+Dg0Myc2Jzjoa8eLP09cSQRRyaC4NpjZRVTn/PvJ++t5HaR1X3s
L53L7xe8ubeconf4953ua6R3AV1uyuEjqZiXWLLev/1HBesCJvhyCsZZWuSwR49zqrt87DwWsLtq
cjvfbF0+sSTyyF2Kam6ZO+/vtBtoIdtirFWtYoacU+tqn3hupwTDAZxodrgGnBVNtnBlhhPSr5yW
DFstZK3YnbqEiyappZJ8XzyLsY6NrbLyqrO5tb2hzAavU2RceTIQIQp0JB7WikFrMRhvTfVsJ5Jy
HRmAEAOoqSiNsgLAnCiq85A9VsH1GLC/A/3yOSrEAHtYFDWvoSeGGYgZuvPSePLyQiKHDIXLuTkK
sS6e/6bGcTr9gGkCSqcHquJfF0WmLCEWtKh50FoHykp0iiFq1C374i2HBlvXMZ8G4yEtQ/DaeoTB
0xmPLlp0SkuwI51UWSnybm5zgRCvKtG/o5VFj5fFTL2b7b8W/R5FIZ6Kut3r2to1yQZH8N3WyVCe
MwCnzA9KdLOwsJRVM+1HlQ2G4L5x2WckyoARZa79wKnH4sNcuN0BjBt8qMpwI2tx343XG0TBnYeu
LUcSwUCj8VdDvJ4FOn0k5cOSvr+uPpmZBI/uqTlXKa+l0NA2oGioBjW+T/RbPY//0k6CV6fWYrV0
5UD0Lpo9zJzOjON1WfaTqI3WhF1O72eKaiHuC9+NUDsoLr1J/cjPb7oDUo9wDOW04TL9CXsdau2V
ulBhqEF7tFefgWpMPcXV4bpkMicXtzVjHDOtAwqzbjT7qYuRE0ouFWUQQkgoTZ0aSYUzT28rd8ta
490J3BTkTfvlxUQiJ7nZ/NcN+vmFtujT9q5rimvij6Pv5vtCOKjiJFlbh9+NWplrKndJcjPnj8wJ
CSiZJtksWckyFfnI1dZW1Jhbn84vZZQFo4XrymBcQ3X+fl0uiXksISC0yjQ5Kn8mV9h7gvS2mF+q
Qfbg+1rCck17QjSwQec6ZApQMGSucpPjHLszWo0x+FIDoy16+UMzGIPIRVUICbvBTQ6W7NwlE5T/
f7PFFr35H5WSL+oZPwLzX70YY9vUD9nt+vM1ifMV2UsBD+DX5BYCx6hE5tzw+hDyWChBf+rCLGyR
QbYY6zjfZwfZI4FsR7GEsNEU5dR0EwCNu/RJDTp0OfZucrt6zel/GTorU6oQP5zCGRWNs3rN1lHp
jopxE6vBdQfl8eGaCoX4gRHbw5jGkCiqPqIpyMPQM7cxO7da3i9duPIJP/1bcmMMFtWphjFTGBTx
u6uUuTrTnFNRlfONHt1os2w/2V/eFwBBberUpkn+SgiEInN/9g3PaNzGi33LB/Va9ToEtj4nPj3J
9v/9K7yNbII602HJ1ZwzpKW31lk/4pUnHANcF6Kt25Socd85fkkp1rUxENYZKsXlkDo+m5E/WEe8
j193jn/w9wuGEJa1Km/LmLOCdAHGEPtJwB6TuxrDPMiBHJMP9tN1vN0U+qI9IiRsow2CJUxxwOUN
KdtTRXOGmy/UTVxHkSlOiMkOs3o754w9pXOch3cjBRfbm8L+RW9iQB5TJzY46bZOfqCUepy/OLLC
hf3CtY2yuJibiIsy6qbpCthmOGcfVcxasbz8g+L1Z/KJnsEjEMqYxGV6E6Jth80sobweuVgGt0nu
shQhXlbcKltBRIgOccHytOfEPbysrH7grA9mqAXjnXyGuEwgIU5UVWxaq8O921SRQN/H47PDJHuU
zKXFgNCW2tBxopu2xEBoewj6uJf48z5R3cUTdOGdhw2VUTv8mnjyMFyx+9iP3hCu3xKvD4rRq0Z3
/Gii0vWNVXkbYCE8FHWusZhTOfWd5sbtQ9Q2/lhLNCgLQroQFYqyms0mf3X08mR9TP3YT7zk1N22
LhfqbZdRG6mE+KDkeuXQFYsXx8b1sPqam31R/o+0K1uOW9e1X6QqiaKmV43d7fYYO87Oi8pJdjTP
s77+LubUSSuM0jzXefGLq4QGCCyCJLDgULsitur8L8WN+zdvG4kcXIyy3OXLCIlL0LuKj7EyN1Xl
YLw8Bjo3x/RQYGQFqpSPIt50gXOqHITM81z36gLHKSLFD6nkoVU8uA62IhEcaGg9xrTFP/w/vC+L
wJqdv/s+BxeY2Su1cwUV2q79Ni/K/VyJGiP2U6SfYK5yMBHpkzG1TAUamCeWYg5+dyx80Uluv7Ri
4wUcVBjp0MqgdMNtW758MHvDxTS/4xrFn80eVBrVHOhNeo4GECVZiWCjFyAhz3VBQrlpe3Yb0y0S
ipEDM+mcSn66vlQiaOf7ZBcrNGclgYK9a9iow7erlySojrq/HN5FrmEitwQlmm5iyMevm2M4dLPZ
kQV7VX7o0oexfRHosuvXGwGcXxdGGxekggCtxfy5LHS1frRVCfRiluHSFFPZpcgDycOjMUT+qkoH
DBpBY6js5OH8nisAU9UVBUNNMY6Pw6uWWG1bqCtOf01kG6PhgEdL6p+vK7zrIRshzB6bbMNSRro0
qgwh0eSEyidaq85aCzxEJIRbtWitpyrMFRQsLNSro+Yu1pMbuoi6TvbX7mIwfu0wHDHSWhhMVo6J
cpP2gpYTkRocJlmW1GmVhO+vA1qbhju5SnF99vHvFoRDJdCD4ulpZUKW1DNW5TiT5KbIZ8HBXmQr
DpRouI79UGDdLcNyWhPsA2no/5Um/N0Srn6opjcQgWJvTyuk23FZb5VM9Ja2nyZdXFjnshWlJn0c
SZAjB+On9Wt91A7hg+VhT7LHHx1olU9eOwGy7qP6RiqXvYTaoCxNCp8uzyp29iIYT8TvA8kVEQMK
vI6/arKMqBzbBg4h9UFbPOrknGaCI6fQhBwKjGOx5CXKzDHYx/rwH27V9D7u8VCYIdksSy8+xCdL
c0SlxiLdOGBAiXbSqQZ0U+jZGr+Gqz9b36974X7lwGahOFQwo2QOF4Zw9PPyg5jNPEbn5Li4PRgw
RR1iIoU4iNBA/FT2CoQV6nOb347keaxfriskiFydA4i4omVuxHC8VvvXoveFqBRU9H0OGSyMgqAr
wZpk8SOJ3noRQ7/g+wZ3qsmlzpp6DSaSkjEADjmFOgiQZ/8MfVlznhuUXRKFxQIZkyN9qGYXTamn
KAgPuR2qjuyWp/Tzu2puNiI5PCimONaKAYlDbbUHzcw8ecm9NFlEqrHv/Haxt5HDZQWjJY1d3GF5
2typjzVoBttDfxo+/Yc68S8D1OCAwbAwpIHEkGbkpS136iEecqeNxvc85G6U4nDAHNu4ynqslzyq
vrb2dzQ2TlVSe9dDZzc68eakWLJG2DTEX5MdDURWbdwgdMYCnJNTbDc6LlRGAUWSSAoXoHqdz+Ni
MWXqj3L1opFT+K4Wmo0iXIwaBkkSUyaoakflCAZJgv3fPGaS+nf24nfwshytZVZ+2KtYT3GB24Cp
kzp/6TF86frS7MP0RSV+F+9JVlldDVka6rskG5zbTuHIuA0ovVI4WY5h/m9BtBHGBWs/VujoliFM
pyd9xjRCxVPI4umRiPWUrfU1QVy0psYyFOUKQVSWP5XZ5Ml1flSUEjf/sqfVKuYuTsF1S4pEciFb
ZnOWZQZEGqpH52PWP2X5F1PRnTpzG9EEKZEhWSxsjg9DldJUHuCI8vClyzO/wElpkjM7mUR1a4Ko
0tkv2Uii8mq2CTtDmKhI18r4OKaKP1PRI8Pu7rTxDA4i1h6t62RE8KKC5VStuhdHoX19gUSacPgw
5tJqJSls1q2HWT0S4zCINkCRCA4fTL1q8qJW4d/y41KfC/IxFRGl7O+xF0v9to9nRB26EQtSgLPI
x1p8WA/ZS4/+lEfFmb61Th7I7zm0bERymb6kYCR4OUBkIqmBrg5BrnUCHBJYzuCQYbWUxgTFDJ7m
suRlGE2fEvJvGKvvOdtvNOFwoa2zIaol+IBW1/aqE6ctXqvp6185Gr95D72hGMPEVqh6qPKAqF9z
7fW6CEG4GMycm6hMW1OWcgY2lXrS6VM/C8DsD9uCweYKEB2Ns5yAuZDqTk0ptmy/PzP++sSZHe2U
Yt6kmE95X5uLMA5j1qnTxtbA4hvFcEqK6titnSD492+9rYsMDmBmqx4rTYMM6VCfkwOqpLyQJXAu
9TM/cokgZPb9+SKOAxtzkpDByRBXtrda/1BbH2SMqrruBCIZHNqwgq+2WbBGRlc+tWMZFJL22tWD
IDRFpuPfQ1LMeDR7FUFjfWje1ufGQb81jqfz6hAbV2PCk/f+5vbTdioHN9lohlIcwnahkQLjmgGT
YVbUBEyDk2bvmJygEkzsRDUueBBMnTOiYVqo0MtTHLs6PBDk/Y2JQVI0wvT2QbUx1vt4fc32Amsr
j4fvVk7CxSCQ17rLj2EqyQtmn8IL2wCl/IILBubUXBr0izDOklMxD5JlJFg58DYVEaoce3okc/q0
aoavDSJP2YnjX8RxIJ50NOwWCnETqDj6u+kdN1u/fJ9D79mUDL3tMtZZ4xL9HK/e2AmavHZiSgXX
LjrwDWJRdP/+CqymlYfqZMaMGVD5LoPprI7qu2oW5SK7ltqIYf/f4HfZrWDqqWCpyvwUWS+5aHbY
Xg3gL3pw+D1kk26EZQTHCqKD8UU9pBgZbTlKkN6FdnhTO9MN2M+u+7ZIKQ7G5To0ydrAdur6BDbc
QvRwJFobDsJxs6BGeQ+jqbnsLGPogD8Czb+iUtqdRP4X03HQrRbFYE4D1FDa8qFQtdQu1+Ywr7Nt
zpMzF9qxCKfDddPtYewvQjkYyps5D5sSQuVT8ZR5+YfC6fy+tScXTF630rNoIPY+Dv30QP23ZsZR
GfMkg8DJwUucEwPUQxcVe37pTQfRdca+Z6jorjFQa23xh8woX+ZEaQtkRONLtqrOrIoOfHtXqTDg
RQSHPfMU0yasIaLPnQXVGwqbPH+YAuVVugt941Hr/MKNPfXb9YXb98mLWA4vxnmpaszwAJybR2Pw
DeqTUrBliIzH/r/BinAGw0ljMdTrblf5Nhf6HjPNb7vExnQcVphTrLUzWx35MxvgUnhsojTazYlf
gXqoEaTgf3D1i8k4mCBQpc8jmCw+kpPmJ6fMwdgyd3Ui9Ha9qzXlF8fgUENfZb1RCMShpDEfvxHy
9ncewMFFo62I3Jk5Xm06IYkczME9hZERXBcjNBuHEHJV6bUZlUhgY7vDXIDqFPs1GKylW+LnnuSK
LlZ/DA674hZ8ppLPa2JZFjKV0Z9dFEO59fCQfwm6f1qMIiCIpa63m9fckctD/kmg7E4KuF00/iJ5
KouhQkU5MPh+8Nazn53aV+WOPC9+aJees7warrDsVxBn/BF0aME7rOvQl9aDXebBSD5c12ofKzC2
GDx8GHZPuBVUF7BcajNWsF6RHv074YWneLouYjfhU3+K4FN10NtOJS0hoqmUz53UT5iC0cq2QkFw
3E6pceik7F0IeBHJ5Zikb+u1SLBUdXjbEX9JXoQ0x/srcxHBYbvU6FGG2ZosW5rOk6V8U9VScHn8
h/3wIoMD8qjKcXczwHKTM3mS3WF+owliS9mvUE4hGizNMOH30LoI4yC9CZORNrRCXl490tK1inOz
BGFn2Z3mZaJCGIHb8VVJnUzDbBhgvUxP7gkq2gqz8ZFIC3BdJIaD9TLXu2FuoVOyHtfENc375B0t
YUCFi9k4KO9iqZCiFGtUhNHnKV/cqgwFWuwDz0UEh+bJoKvVOkEEWW+XqrMTq3GyKLet5OP1SBWZ
iwODvPmvuVDfjPZtnGcyW3pHNdfWYHwdkj4Cz9oVaxL2T4Q+We+YhfTL97nYN4hRZyGaJVxzeEnT
t7DR7NB6/CtDUS74I8PUqnGBDsuoeVpkPKh6dVMN5F1Z1s+Fp1z8F2OCdpkIqiTF6sWF4i5D613X
RABjlIv6OiupqbPVkOabNT2lkUCFP6QIFx2Yz20yRTXDYKQ0goDGU3xWXh67hhf6sxMfCjRviNiA
BbFCuYhv2sTs5Rix0lt4OjI+k04CGcFtpwrO5CK7cWEvZyYILyLca1lF6qS55eQiLmWRJlzUz6sR
qkuDxSd9butdandzQGnhKlPhXPcBkSQu7MOkyXS1gc2MVLbD7gXu7U31wRLdPwoSAb7vtKDUSCqW
05vDdBdVmByuSs6c3ZAutwn6wK5rJVghnrxfKjSpXQm0SnPfTB4i0bxHwX7J8/bHaQqKEwXfT6TX
LP6gDY9DX9qtUTuD+aRnglxAsEZ8AWCdkyaeWJ42TZ/VxC/k71PvSIkADUQrxKEBhmIpjcKSmqGM
XkH9eL+GGe7m4nsCnRKNCsTtgwOVwb+ja7Kl83RPodlmQ8duT+hjcpcc1oOEY9d6mtHHxoqwRWXf
DGt+S3E24riQslRNGdQU2bRqnVTiqhPqGNLn6263f8u1EcJF09xO00pynO1IoPrZ4ta9UwWZs3yd
XHP161OKrqT4RVh4u3tg/inW4O9Oynou5qz6cYKlhdeiTw7ckJ8tXDv4IyrRRNmiYOkMngSqaOd0
VdgddeWtvuZnHkqpbnN7Qt30/3JrvOv/G/W4HXfQGxqbKsTJ8qOJv0lQmC9GIsi0rjsI7oV+3ays
SutB/Qopc+6P1j+DmdkKGskFHsK+8mc3NHgOqGxNdDMq4PX6rR6Ep+xEj5pXfh89gh6AwY5er8sT
KcX+v9mByyGluaHirqYqVqcLYy9XS9ecqGAX2cWOzQqxFdyIMYaxqXQNYpb2XITnoTyPqb9MmLr7
DooEEGb/FzUw8PlXSbE8D3SVYL/QcGXpiPEvsyxwhN3NYyOCQ4oxwdtylENEoiFbGdCXWYiwdn9Z
qKwqOqGmrHPL0ndpBkRFwCZp6GnGilNx7mK8psDbRGK4ZekNfcrqhOHCYr2gmcemeX5Cy7/3Hie7
aMOtiaJqrTItEGNiepWVf7IwtVop33OtRS9CuFUpsrAuVRCUurj7DrNDV55jEY3IPs5cRHDonYWV
sag9RGTmTYEUpU0fZV21rfLlur325RgUtfxgRqEqhzTJKmddo5nokuiDOv48ogmX9p860E5fl7NX
moFguQjitnTUj7cmoRbIAd8wSdVvAsnJB6TfJhqdMIv7Qavt6Mt1mfsudxHJ/r9BAinFKCsVXZ6u
1qQOuP0/YUjPKSEiTol9wLmI4Tx7iharRCtz766Sccb8nGOpYWSf0RykOfSLyvrn77TiPLxdtWi2
SNi7sn4zLJ8K3bOk43UR+6hz0Yjzbx0dzeuUwyni8c4gwSoahCBaGM651zE00BAJFRZjPK3N7Jby
ctCsUrATsM/8vr/9VIM/4a9qaBZFDTFpQz0jMW6WtPs6jBoY0cfbPu0e+rF2pVEOrlvvD5nXRS53
8ieDXkRSBFcfTuVZzm0FbX2RN6dOFPRe9jB8y1w0Gz9dl7prUySvsqoZDMc5oTNmncmhDi9ste8k
/ho3/0rS178TQbh4ysuwIireTRfpVcbTYmYdV1y4/50QDpAoaABKisG7LgkntIedxugmGxeBZ+yi
3sZYHBiRBtXkRowHvkyq/g1xnSWDTLbujLum7fzr+uw/vm1kcShE5rmkiwEv7JANl34RkGMSdJO9
3CNxsGFFN7qvbhTVvS5X5A8cKjVz3Gd6DzuGNPNpogaDRuzZigXqiSzJoZGxTklFR4hpqtUxUGVp
NJXTzp42Pl/XZxeTNmbkMGkdIl01IghiJRvtNPh9+I6mc5VsRHCwVC6rWRsmRPQgi1jO4/RCRVeo
7Ff+BkkXET86eDZbUhoqRVr3iNKpf8vIP9Va2/P6T6zfdLqnhN+vm2x3Y9oI4yAhX62clKzOIQ5f
kiyzY/nFqO8y+rmOBJIEi/PjAWGjlqQNqd42kKSEbwX5l6qH65qIvs+BQtzQNDNAX+1m7VdpVe1C
OFdVEC4/0peNBqjtX6nJsC3LDk0M2uIxaPt//k4LDgni3BiMyQIS6BFKJY5N++H69wWx+AOJNjrk
mCLfaqxsocjWE8g0nkKtc/owdfJedIOxvyBIFy2N6jg5cKEip0OmGxMyhCE+5BgGFQtMtX+s134K
4B9YhzDpJxDz9+jfVXzdwUhiqIGKDyCmIx/QZvKOWm4E/0UgFywEBbat1uq9m3Rnpf0w1NQmwrOp
wGz8M2rdK2NSLBCS4YopeTZF3Mf7HnBRgouThMbymCv4fmXdNZYnVb1txKdElGvsZzgbYzE9N56W
5lVnFRmWv/40eCjV84pHsBMdpgcdSxQ5/WeMdBVkVfvIeVGNC55aiRtzTlkynwx2sRbBDLKJNVV6
W2rTL0UdH1UjFwSUUE9m742elAxU75kXykFb2fURimZI5eIvjTt8kn1i5ye8G72jYQ+uaBiGpoHU
XFO5PVXuynwpNeSPIC1Sxq9Zbcfj43Wo2Ie7iwhuNw3XeswrGSIM7cnST2V8P82ismKRDA4jumSW
+2pgGCF3h3BMPbl3aBUJtgaBFD7Jp12SZj0zVqR/ynpqN+r3enwHM+F2RXg2AR1SjH5iGb1+o9Hb
UT5awkHs+9jwc0l+e8sLM5qOFcyl3I/gjYpd8Kn5oVt7+cehdaczI/0SedofYPYilAOMmPSkG3oo
1iGMWVmYdEceDI+VkqR2e7uKjmR/iKiLQA45cKjMtF5mWkaonVE+9WfDZ+S/llPHThG7xMdgnIOo
XmcfFy9SOfDotGFWTLZ+4G13anqvyc/UPIaxaDLO/i3HJXT5Z781zcfMWrHFqwNaxojT2cVjEfQH
+jx9ZTSgi2wX77ki3Ijk0KLKi7YiE0Qa1n1R+6oqgIr96o+NAA4rkq5tm5H5CAkYMVfu60fzPGEM
Y8tImgXHWKFHcqhRaGOYWArU0ezqY/6A7k7XPIMy85H6KauqErEC76uHUbQKWO9B/cmPJJgTYrSF
jENFfo6eqJf6Jrhw6rcWLz/vooFSwa//Uxi3oeRxsTREZyla1Njz+DGis70Imx9+kJf9dszYiOF8
AgWlfTy2yGYBHCikL90iSBzdbl+Tm/RD5pQHeo+pHCgplDENV7UHVIWKGHF3cXnzEzivsdK5J30N
TXM1trPyzUIYaIJGEqbGNTU5X1HTopYUEBW74dL6JsDMzSXa+dkEPn7lY5nEzvVdcxeiLzrxpzf0
lHRyVUBeJd+qTVC/69J3830uB+2lNZILmX2fELB43rf9l5Q+V6KaAZHL//j/Jq3pY9Vakxxy0vbH
rBbgE3HS78XxR1/rq/muTGCjF7fLKF0rgwUdISZp8weTqB64Qw71agjcQagXt7moMcrExxBu3+Hi
jY2lM4/K5xkvjzn6dSX/ujMInO/HTrcxolk0GSYeQpgWveElvB8OaRsUXezKxiDwu93ta2M/DjVS
s2xK8uOhbjkmuZv2sR21t8U7evO24MSTZRItb7oqhFuMU+wgOb2ZJsUeifZy3XCiKOKQIWpJOfYS
xCzJNzMONF1E4iaAHoWDBTBzrU0Sw90YbwjGcmAL0VGd27nsrWG9rZ3yRXgiYi58BYp4hkxNyyyi
R3ixpUH8TXeUw3zQa7v2mmPj106SOaKGD4FP8HOflcIoNJmVLGSts5SLv2aZ22Wqa8WZ4EZWJIm7
9sWepadjDNVUMBRoy79jmdpRNtjLOyg5t/5HOJggodEv8gTHoNVNrN0M7zodX8KIcPAQmoYGgj8o
okVPEbmdyUudvi6y6CZBZC8u2VRbOTIrA2pIeFNX3uThnuje0H+6HkUC+OFHO2fyQjH2G/DTqJmf
NMqnNSeoY+ycWq4dJX9XPdvGdlxGoZTEpOhwh+2y1AEFHspZ7bZ/yvMv19USYTjh0KHSwnlVmLdp
92C1xTjG+DU7Ko4GYpw8EAXR/nFkoxYHFdFcRDNhlTg0aI/6zA4i3vTAZpaFdva1RImM4YqeJQX+
wdeh65M8z5oFU1ZKoCjeWnwerMUWzn/ez6QvuvGtoqsaVVbIrgPDNZ9svTA8RuA/jePZrB/qRAkw
Ow0vLL2fybFnmpKtp5k7ENHBVqQuBx94CMNTmAZHXeRABUXoXDu9+s86UAFMCfXl4GNtF7lZKRCR
BmsCso710NvjqUdDho6jQ34rei4Q7GMqBydE7ulssYND0Xyr69Oo/XM9FATbGF+bruWa2qAlH23S
GAldeXJ1b6iCHtg/RBvVfzzMY705m4W9jsHO2Q+bVbod3URoONJuzQ9zblfuchCOjt232UUeZ7Nl
yGm5sj6SgpzyJtBl97rNRN/nsHcxs9BsJnx/yU+jelzeMbQTW9Tl9zNn3yR9JOpSc2VlGY0crCBA
xuHJIqJe0f2FvwjhsHbM6k7BPBE2MAITvV2r/CiLtsI/BMtFBgezw1KYWZ1BkRTUx5kXPYa6Nzvs
8rZ2wrsavZyCQmWhRA5qk1gJx8aCq8VH/THB2KUML6GMdVZ26Q3D2eueIJLHj6ZXW2mZxw6uYL5M
KFz+rjurHYJCX6qd9g0j2oL3nXh/mpQflKbUq2Z26JNxs/rjSO+N4aWfnq8rtY+lFxEclmKEkYHJ
tNCJjJk3oCdG7Qy7qw5l8XZd0B+sZ8qmSik6u/gbz2HCTLZ6wUMlWi9mvyx86iSe9rTgQPBdxcBV
GxxPwXWZ+8pdRHLKYfIcKGIoRObK93byQ/Uhah7nSXCdtY8QFykc4ul5b1E6Q4o1Nb5MsmOjts51
Rfbj9yKC/YQNSBTVaOgle0fGU+X9OP47W4WvKu+YyAUoukjhoC6NzEKPWA2DRIqXCsQzqUIFMSSy
FYd2yxh1hpZAkWpRva5rXLAdCWwlWnQO6waQrKUSgQgrkx29D2/LNnoNY81Z81KgjWhZOMjTY5pq
eQeDlUpsh9SWstjGzM6/W3sO5WJwJMQm6/MPhzdSBRUKPXpRL4tAEb5/wWysso8NuDBZD/Xwncw3
piQ4XfwhMfjpXXzXAlGiJuxCyJicFe0yuZu9JM7kS0HhR74lOLGLFOIiP5ybpCmZny3o90q71xas
wsoqUolF9u9H9ItKXOR3oTykGsOXxiMt3kXdKUAG4mqPLeMSJZhUI9qDRHpxQCAXFZXkCXolVWIr
teSVEbmxUtEBXSSG/X+DN6GUa7HJqiPC8qOx+pOMV9jp41/5tcZBQU/xTFlpMB6dP+v5YVkeKkVw
fSeAAp4JsdVMQ68jiFDSwgnlyFH7xMsw7j3Knq4rw0DlmidwSKB2umxIKQw2tI6uvK3tQU8MO+o/
xeZfejYPB1Hd9zUrj1pAjbmOnU3GyZ70/z9V5XYr4DkRi2TJl9CAlJScC+VmMINIE2zOgq3gd5aK
LE4xgB1v0mvqFU15o4/CiUciGRwM5G09mAYLUPNFD4hXndhktvqL9baedD9/1AubClxuVyJ6AhWL
KmDzkrnlmTIl73t2MU2yA+7b9V7w/f006iKAfzGIIqOzxgXbQecNSrC66hmDerwVdaDx6kwoZglE
T527YLCRyL0hmKRRNdpCYjURJ6vP4do42nS8HkACu/3YPTaI00x5P1eMBkbruvtq0R0r7LzrIvbr
JjeKcHCN0Sw0GjB21F0eq/C1jV2w+DvRSXorgKXg4mgP82LLbuGin1qQlAiXjem/0S+Uwmiq/rNs
FFsFqtUtTw2KoxUwHo53DTdRyUZXDsHlcsyWgj0LZmaHEd+3ofIaLtZ7UhODYo69alqgNOFSrSRN
LS1lFGhzWtoDhgWVniSq7N5/AN8I4aB1bjJQW2cQ0oJDyx5yzF5AN4mXBMt9/rF8Ux1yEJ0b9i/x
NjL5KC7BG1aakEnApi071JuoXTi6SxS798JPqR17oVNLAnOKVOUPmI1pkV4vITa0vPJIMKFN8vRn
sLLR+8mFonYinEK3H9w/l5A/YkrrVKCfGCKb9JDNx1T+R9hesB/aJgiJVRT2GZRzRQ2FnFZftTiW
R4O/gK8+qkTFg/taXERwuUSTGpg3O0KEheeYqLZDDaTUXwXwweDhtz3euAjhvD2atVxqQgghuNkt
/fBIH8g3+Vgd2b2WKTuSoAzjD5hxEch5fkWHKs7UjkH95OkOgwz9Gf7vYP7vobnp3rPnb/TjnD7t
hjDPKfSjlGCydH8fy5ZnhLN/3Y67qdJFDH/WmMspmZoUYooGBUHSczR9GIbJnolfJM/XRQk8jz9y
zCgZ0CMKAybr/UiPViPYjEXf59KLTu2tGkzy2FCmzFsl6hZa5r5DBVMjOuYvyybl47NuhsSqe7Yo
IIKcTnUqUGF/U9wI4HTQizIkJVsO/XbIToxrPfZ7G0An3VZH+evs4VUG+5No3sM+1m3kcptxmhTj
ZGWwnVXa5i0FD1bq16+6C4j4hPl8GDloCFKM/XjaiGTLudmD+7zWh1UD1ukvi2MG2gEFJIUtH3GB
eJAxxGcRZLi7qLSRxwEfqDoyusRQkYCqij7Uul9ogpgVmpFDvqlPepKo0Em6Cc07M1DBQ2G66936
GPWn1ftfcpldr9+oxeGglctdY7ZQq0uJ3ao4xKeiqrfdg9tGBId8nRz3LSb24IEYOYsWVramjzbt
Hox3zKFRyUYQh3m6kvYlZRmMZgZ6+TaYx0U0rldgLoubBKHlvUTjAgFmyiciHSZL4GUCW1lceo6J
rjRXNdiKYhq0MgC6cQ2pWJ2Ltxnvr8DI4rBiGgZtnVSImvI7ZTh37yD0xmqAFdbC269u8hPitThV
rKTuQW6VFDaKiFWMajR7XZBm7S/ITyn8BhRFfSJJGaR0yq1e3seZwEr7N10XNfhtp69BoLJKEGC+
JLmNUaAnlLLfxLkdPbPhOSJc23eAiz7cqiRTMhoTs1qp6XYSHprodZlvqoUI7LY3AW27PDxTR6PF
YPmXsJ0yluranw+Dz+YyM6wWZeAswH/LtTYm5KC6aOW+awl0mjGmk0yVncetPVQRLvFmJ0vu8+X5
umvvY/XFiBxWq62lRUSBwAacNHX3gdBvpBJsQCIZHFaXk1UkMVuoOfLq/jVF/hM2H67rIXJuDpzl
MCrNaWU5oxE5ZvKmCh9che7NgfNIaISVA51xflZ8RlY+2q3XnZkbiMnKRY7AATTtjCUyZuiTxbOb
y+dQvpmr76H+uUjemuU9d2sXr+NvvQYz1FaL5YupdNLKY1vdkEaA1n9IQn46Gn/tFS4YnxM3zNGQ
1Mte7iLdumFtvKyY23gQspkIHIKfFq8YIbgLWCTJqLVmQ78ZZUt5aFFHlnuynQfCY4tIIpfZzQpK
MyrmH/VXM6BgskxmO0Oncm4nz6Hd+JixJQjevRGkW2TS2U/aZHZWreihFI3spKT40x3N7Rhvs+Nh
+UbuqzMFT0ztSA8oThEdPHd1tQhIIIiGNIIvcFQireuNFoJ7cq6bD4boWmw/2DYCuGCLhmkxpWTG
lcBLPTgs3mIf91ThD6pEyRX1RO2750YeF29KOpctXbF4rYvbFvTxoL3YfO4jDJmTgj5AubzIhCIV
+ULHBRfnY822y8Yb0A2AqTFftDsmTseQ7nc9DF3044scUXFmWG0C/ZrqW2ae6/pjKKqE2IX5jQhu
P0Z+PIPqYEJOufht8a2L7YmISh/YN37bHzcyuBjTVGXU1wQy+q6xh+KjQj8rGm7fRvOUjP6onOvS
7cu3xXyjoXt9hxG5CF/0mM7S0Oks2FB2gUt11lJkeeS59xSPHDDzVVBRJDIntzOD9yCP2gri9HwK
5nA+k1h7GRZR19f+SWpjUm53xkuUWo5MLTmoj3BDDO/GsOvGnZ35I7t5Gw71u8pyNiK5zXqNVL2U
RqxibS42MvawAUHBIihPENmPQxAZHJ5ZUcLj4+6YSjeN/CAloksEkTtyqKFjyDWtGQxKBxMukZz6
g/Si26yhx3JF7UnsY1d8n692xH2IVEoSs1r0tGCea5zcD/Vz253l1UObijMAra67vMCEfN1jCIbh
NJMhUU5fUz2213x1rPrtupDdNP7iDCoHG/2qrSnu4HBqoDexkvpyn3uZ9RIq3nU5ImU46KjLTs8r
FXAbJ9SOos4eNUyJlGaBzUSwzhcztnh9rWrzB0ysvuo2wfJPeFh81auD3FEFGYBIKfb/TQLQloke
pyWETeYHaUIpzkfDFGkkWiAOIGTNbIeWbcVpmNuycqtNmAB27Junv1sfDhT0XB9jLWaxZBxJ9EE2
vixCJj92J3AthDhMiFGFkyQNfC0/S/fEW2/CM56iTjJ71xC4G/u510Rx0NDNSZLJEtSR0XNqYLRH
Kb2qZmXrarASwY25IBvjO3fb+r/JS559jpSzLGJE3n8XusQoX8OmUHSpxwOAgARhULrlh/EQ3+vg
uIvvFDzP1LMderqo12n/inYjlUOG2pjiJeyxWj+HR6DSMQuUJ1yP4DnKrvw8KAZfYMzdk9dGKocT
cgMy5pJJHRXFkcLVXpensrkvw9chf1kqEbuMaO3Y/zcRrFR0VgjbfkFn8TkprTvaiRiBBSDBP0Th
TnHKwRaIAB4+kSSz1fCDpIrKtUR6cCjRr02eNgRC1vmmmW4i0QSl/UEBm3Xh8AGVTSSdVQjQ5YDM
uL/W7qb5lWKnlW7MwlPKWyV1rOajMd5rnY0Soel1oX6/2lTE1CNSlUORbpnLlDJ76lN3OynKeV2i
4DoYirIy/kqwk5Q1LQpEnHSj3is+mwSLx+xz45JPOtqgImF2IVCKvx2U21WvOwaNGjlX5Aa9Ddc1
En2fu65dsknTacF2KgwSHO7jd4yHx6yDnydSnryXmqFCyhC/P1FvjMVrcgFd734QaZqhEJCR49D7
a5ya4GAwwhjX2YvyqE6ZS1BRlYmCSCSEC6JG1kopnSBE7U714CX1syp6nNlfh4seXBihbC8c5wwi
GmO0c220p1rwNiNSgguPlRpqg4yBdSbILtITB+xmSvUud7qowW2vjVKbtJBxJb90iVvHOmpD/esO
K1CDf78YCaOYYq9YbZO6WboEfUxOVrsI/OoPu9xPTfh3jDEJs74ETT8jOgj/j7QraY4bZ5a/iBHc
lyuX3rRLlmT5wvCMx+C+77/+JeRv3DRMd82zDz45QtkFFBJFVFXWTfwouZiNe9NcJa/daTrVx+gq
9Z2j9eWydb8IU8+wwuXaLlOoNDzrXX8N95GnuM6jelzQrNXfxzuqDIhwOnHemZHU86DksHHqrtpl
Z1a/R5dna/gPWN2iltooS8utSY586uKAVtXQD3dNACGtoNnzgjciXKVMEvigbK1Sq0eYtOhQeMXo
qUBvckrrk5/3n4PIs1kCH8RocMsaCz5o9nkQNcFkvzVD6KuUKhjl6wIpFNoy1ZaM5cN0lbC/a5Yb
ZXwjHI6yRaCFTFa6sHdgS/y1nF12u5QuVD286Ur9gHWzn8K78hi6dJqIsk1gClkv5byx+fmabuvR
vMk15bZQjpetuwzy05yzuo/SuaoBEmct4qsF5fClZ1CfyhSKcIdKcRsVSQ8UQ79OEsWdja+ORX3u
USACMcwoxjCrBr7gYOZTN7i2g9njlGNvB9n/OrYpynIXqRxCYAIgLGLXqYORmxGkQmr9yYRscpa3
niMZ3p9tkUARJh+iFnK7ptjazazch4Z20nOTgLnMC6YogtIqrVo6FbcMV7cFTdnKKim241vwa1ow
ZYEWlFhKjI7f4W1gOa4NvXHJG7yi9ma/QXcvVXz/i8+/824J9BAroWFC/hlPNDe55St/K7vh2O/z
fXGFihn1uj6Wu2JPvVi/iwtcslIgjHhZ1KTE24OvFs6DqpZf8MDx1E1fISzpQS7C11npDXj4VWoM
iDUcr2lZYPafEmtEYCNbbtFOnzH/wFMb41ZKVf+yO5GLIvBKV1ddZFv4ecuT9mTukaLAJTod5Hvn
Wf7Ik1qjmxC+RVzaplgEHclhoYcGMJPrb9MV4r3xsHiyn6J2l0IjiOA9Lb66UyfVrML3FGRe3krW
qV7uc/ZHURw6rH+8tgdDy5qsAqFJ0ee620dUXEDQzPuT/soEW64wAotXEirVg8Zup/GQDlqgm09j
lV7JNXHFEUf//ZtuhVY0QxdV3GGnGoPzFstVJPu3kgLfT+K7U64gsrwYo0niZwLT5adrHVMhKGFV
ygqBXCJNKUaVf+gozbGXvrDiI3FwKACBTRwMJ1JmHghUH+fZDff9PkIiZXlM8Lr4kUdr9q1zuIzJ
/+QFKnl/W1gtW991ci3zAp4YXwtL2Ht6N+3k8MNsZL6dye5lNMpAgRkaDTU+I2eGpC6vF204RREL
LkNcDqZMMXeopbJhjSMMakfEGtOXsRndsDpUxp/5m5g2rCsFoqUdTDGGK4b5TuyxpVpuiDP6rsC1
2huJ5Q6TO5iC9Cs6CdXDXDu7ieVBbIXe0Mf4V1E8uv0O/P0YifooMxrnOwtJB/Do5EuudrAexx0v
+VQP1FAhgkXFrGEqKZaW8BDeHpN9bo13udYETqoQH92UQ/CfsVpFp5LlWqkB04ev2XJtN6jeN1Az
Hb1cdjzCt0WxlKzv7Rzz0hFNa1919Z958S///e3lcmTZUmVTccRaqyGxEpTJIUtjqK4CTYC8d1uT
KsLdNuIMwv9/vVjmLA0lL0gyl7ukStHC+umyFdu7cQYQdmPib11oLUVpWjK4cnQzhbUrz7cY9nQZ
hzKE/46VIV0ZtujuwaNXLgeytbd+7/if7RCoWtLjuo54yaDKdpLyrFg+5h8TbPmLvPoZhBPEyogo
Si3sB4ywn/V9/shFpqxAfppOGImOF37qU41aM4GdmTnnC3oJUUJQVAdMqd/pZUlsC2WSWFDFzKEd
0BWJj4CX3vJ510Tkp17aHGyXefpV+Ej1qv3ivfj7IorlVXNTyVAEhVXRcfLxnHNoXqHzrDya1+Wx
85p9+9cU7y87H3FUxQorO2nx8lECsqk+6PmpaaHgkRDJGApD+9E3qppVasIfx6o20FAYuxzUgogN
KAjuLyv3w8TjckA7Ju6fGbM4Q1fBrJEaYsiXF2s7Ajnvj8AI4bKUWcLTPGH2ZERvo/oap59MdtWn
CnW58aD552DnDCWQgqYt/2O3znkvZIp2ymN21QTvg7aPNlUDQZwnU+CIuUUlecbXz7wpSoRz1S69
YXuUQTwpJz7+CsqmxJMptWMCYcxTHqEICIhq9ffseH1ku0pHVBpRGAJLKHG8ZFUCDKQrhu5eQ5sG
1YJCQIjC7LKBPIO0wLcL44sFIVGpc6v4t+K3774gTrhO0L9qNjIwBq3FR3LpNmixq9jxsnMT150o
xm5XTq/HIxYrzl/1/HOVmK4qfzB/T20TwrL/Cw5EjSVnYV1Yt8AZdtrOOpSYfFT/3froEQzmw6AR
R5baH4EY5ko2M7UH2qwP7mCdunnyLO318tL94pP+bBP/FSv6savEZikn7uK6/MzLRawgjV1rL/sV
dHXIOsftyPcMJ5DDos9NHLZwiHxGhX6LR5xwl7ygEOY/vBsRzCC2yWJInY5IG7dgHEV7y+rv0kkn
7qDtj4ezOQIVaIM1JCqEt6HdiMJN+1FR0bBaHgYLk7Utr7NfLu8WZZHACr1kdxliedzrUpCyk5IS
5lCBg9gJG+tj5DicTL+1PsaBdKtD2ulbSVn9SlVJE/aIXXbhhLyFlAFONZELPMX9n9GPza+qlXOb
MSSR5ol7QHXfJ3vJ+Kj/1hjVMyfYQoSglOjk0wZ4QOZ8HqLrqOnctDuWpL4htVT8/1emVLURFyN/
e0cggnT8+xiN6tD6Q8CFvpx7/bH/vfK7784tppwtJUaVNa94kDoMYGxjVy7HD71BiSxRlgmUIKOf
PrZkOAEqMcvmqJfEp+n7q+SFgMQWIoTBYGWsNVg6fT9c88LqfsfHj+iHlgjl+PG7BCSwAYumrOo5
uSVHlCm9N+oYJzqjRJ5SgQYaM1f0hH/eSVfjideKRzu7xzHlHcrzAclGvMZcJh4qvhez0c08WUsd
wbRh9y4d7yd36ug6Hp+63d2gMeiG+k4irj8xL200g+FIfDGHpQnSCDq8anbVlVTbBAUjUASzcpZX
vPckXA6OcZrkoyIRrLoBYSqKA2USS8VTmUgRLdPyVNKWyh9s3YsS11xGt08eL+8QBSLwQyEXc88U
ufKdJgpUHcH2ou9a2/Qvw2zFCz8Yw3/HioeUZplbVZsrX252CUT9Sy/2Ys0rXpYgC9gT9WFJmSWQ
Q1/qSZeZgDOh8TWFny0U9utfLttEYQj8YCDNg/Y67E/m7FP2T6pfz1R72Eac8MOqCcyQmWirLSVA
9NJ9Og9ugiGZ9bLL7Ds1PBbUuLANRv0BTeCHUWEWhokBLYlUWT4MQ5Fru2WxDCJ9ssUKayCRFaKs
jBjegisfaft9HmRP6X5grrbnmhnqX6GnHCmKJfZKZIW+KWMHurtw86HwzOSYVoZbUPoCpF0CKRhS
DglIA143QoUkR0Yd81TC6/muwjgC3LeNlz13VH6Ye7JwefywlmIgkWfQiO2waSin3RvVnWWEXtEg
n6ru/sjdHYEp0iZDTQI/wRh4a8UPRuwl1NTrrRvqB2MElpBi5piKDmPaYPJ1D8UjO4ho+JjEtSt3
kq+9XTZpm5VULoWDOeWyLpYrdhMcvtfUyi8wUOyIj2Vf8pTb9m95V/ooJwoIuI2vGCQLv8OJxYp5
m3FVSKXy5xOvjZwO4aE88kZMWlBo0y1WUELNRV1rLMQnRuXrgxG007OsXCWZvUst4pKicASXZ3Mp
970OHMu5qbudzWx3VoOkICiDc+lPXr4yR/DywZQxzJcBxoig29g8DOoRWquePHhOT0Rjm1SxghL8
XGFV3UAcp/Lj4ouV7Mr6qORPlx1hk2hXEIKb10O2oDoP1ozVlyz/2sbEUd0+RysAvmur23YIJXnu
MthguG3mqoFySL3poXBlDFdKgvFg+JcNog6SKN035uoUm3zRlrs26I7pKd1rN5OHeoL/MLSK8jnh
VqxCI5XTGWDyDM1y+yOGOSm9hVLKP9wm4T4clChcQm7UZP2VxtfRTKwa4Wnic/tiNGXbNvj7jtpi
3qTmZgXGN00fLu8NhSIwQd4ZilIPQLHjI0QaSj2oqQHYlL+Jb+rTUjlLXgJDeZpxsUKVBvmJN9Nv
mNte1/c8N/5nRgl8kOpSLYXcBZb2GJWnWvUb6p2T8mmxS3kZprIoGTD0ffGBK6DaR+lz6y9BuQMJ
UWUrBCeYAidoSwvRNBkRSj8qXyelP0Y99WxCeYLACs1StkmjcoPKl5kZO1Ye2zT1/mxnhKi4tfEu
Exv84imTI+oJ3Kbv9k6hEzAEB5gCB6RjWNosA0ymx65a+EP12vV/ycXxsjWkZwscEGpjrrVQZfBr
BWpLkE+40r8MXti779qD/0UKkHAE8X3d1huIBCVALMc4yGNIpMd1QFhFBCLi+3qfKLVhhsBwJOdq
mupdm+tXhaRf10v+IMuDKyX1XaT0bhyjQI/ZD5fx+eb8fJubNhTmLM22xTb8MEmduekRSqLzgblz
Mx+dVn9MYw39L8XbiDmIblr+/3PbiL3OmILD6LJkJybH7NSvI/tSm4fSPujK58uWbT0a/QAj+EuW
o6Y7sUf45RHzFN362Qqsvb1DMEkw4PYB+G6PWEpTziFjaYZQObds5C1Q0ud2o/1qT4O/2JQIHAUm
3CFJUVgY9orFWxLZ7borC7LZuXQ3J4RjbDPU2SghmrQVvSgXbQKOne5jTQ7GcjqMtkIErRSMcHsM
apTJNd+kznpuF7dWntRkRzgCX5ILPi4W0AxjqxsJ/xYsNOhA8Eao1It7b0JEVO2pUldqf7jBq3gv
YWjZLHusm95rLuqHvN4+zGPrdtSb1Fb56Nq/xUKaqjSTHP2NiCZmb0BW2C1gWXdYblvf2kNU47Pq
R6fljVhMfmouLaZwqSSqYzd4beEf1vEtz9UuV2OFZsp0L32ePMXjY+tm5nKp8vGq/ItA32bks1cK
1FFCA7HuHawuvm/2DsRn0eoC97QC3bVdaNFd5YuvUCZToAKROJ1VdznDQkuRm11jlGggvSKv4mES
5j7WvW5Pz6bc/sj6bqfYqZ+HuWxDShqPZk7oNQ7E3tvxtJTxISn+muk2/S0ZmLUviX36C/raa5Oz
SlfLL5muXcmD46mYMDAZ6Z0eKk+WnHpLWnjQ7T86TeW1UxHISCSMEbtxwvzQ1OaehbF7eb+JlRc7
+60ujzQNfRH+LDmBUYV3aAGhcgvUUgsMpBrLxOIQDIQpMjv+fWYowZzgCSxEpU10SpHYjP0w6HYD
qVrLOfTCWRIb/dPSdHLZgXnDLn3Ep/quUoLYQz140HiFDsoglpMgW3GKkcqUeGox9Mkfiumky/Vh
nNhbbI3UkhIcoXGOXHFgrjptUsywi2Xux49OhM8QPSihhsPH/gUtBmBdy0/WXguiU9X5l13mF2Hi
+egIBBWrPbQTTG4k8hxQ1MBB1R47aL9yTY3RpQiRWlOBkSIImpdpDVsd89CpqKF7rpT/fwnTD4dT
4B8thMJ3b8OivvhnRpqjUSAF8A+xbJv3liaruoMBVJYipgrThNMcf6dATbWHuu19CCG0IPrKp8jz
gW8Myt7sLqe+tbaaF01lhSv4yljmxVSF+NhCiFtcZ/d5UHvhG9Sbr51PELbdOXsuEpy/EubyU/3T
0VvBCl6iSIW+2BzWUt4LyKVA/aJ8MvZKkASFl3lkKnaTZlaAgp+UTaarJWf0wqnv5770qqF+nevc
sxZ2b1DPt9RuCi5TzY2ihRHfzekVI0vdarlxJq8npxtvEvTZKjF94LSyqigJogEneR6rG1UNLu8T
YYeYLNCUPDfGCn9fGV+lIXQX5ZRkQU5V21JmcKJeEVabJYbRxoBJzEe5uDN/oyZ57eRi92ppsTZL
Tfz9rP3I2JceA2PJHDnh0WJSAE0RUGHkbyTDznLnoPVqL/Ljve5Gt8gpX1HJ3e03mdXWc2JcrZnW
a2OR8GyHctcHxk45SF5xlR41Lwt+q/33hwUUWGJSC7T5qDg9iu2m8e1ov132M8oBBDoomtDU8SWM
Dao/GMXtwLzLf3/zllgtlnD6JWdAFT/347nurjEl+4PKOkyufrmMsnnvapppG6aKGRpi6Xs22M0U
DRZ3gQ6VWXj43fNLj8rgbcmZmgrUHnErySpGdAnfoOmkdmFumDVyQ2gSQAuudDucHIjcocZ7d9mk
rYVTIRCkKyjZUzB3TPCyoZ8zI2SN3wxPWRc0ximpiBKjTU9eYwinf8J8Ccduo8aPIJd8x4W8MXrU
syx8IfKbj1Jo3dqlNZwQcErdjHmCLUz6poY/QAyWrx0lbstdSrzh1jDc5VfnU2XohHFGwIQYfmzI
7tQ9pzPzw+nUxtIxUwwiuCSXUSCEsW6HouOA8r7+yivW8TXqLobLv7PpeU5bN8PaPIERdOjkT/IM
tLpQDtbcuRhx70Ec+WVJreCyD27GKGssgR3kTsvVmQGrP5Wj31zzPk0WDC4QZ+i8p0dzNx/wrURU
EJMrKrBGHMeTMXXAZXMAQVCE0FYQ7ljscmVOengHddaEoCFpTFkvNMAV8+Q2byZSISmlT05giAGD
Fs8lyyFJ7A/5W4XznH1VKJXqbQhHRSJZNxDNCmbMTWt1oWrXflc+4IlgiT6kfxMOsfWipMrfIcTs
8VTYndqnDgjw6xhYO+jReHbk5kfDS3cKNcN6+yCfwQQKLBS7W1gMe1ibYtROINuNW06vy3DD7Fut
Igh36yZcmyaQYV61UpGFVo2pqoeiekrVZ2LtiO0RLynJTGTJ6GGOEbWli5zYI+bDn5JF8WOGKS1L
+WDV+S5u5JcOYwfLLLvF7Eu3MaTjUE9BHZHSZNyin4nyvL4CUVpmbylJic1EkuTEm9KVB15cyPvg
MarGv2w+ZT3//xUrLwaT2ZTC+hAFxpiv7nVNfgcpA+JJevMreL2NAj3Oo9zoRQMcfN/MHm+RLT3H
k++qr+9VXjszuGzX5mvkGlDgSCmBcrEuAVB5YvINHsk8ZB7RslR/jGPXltAbafyH19ZtOxVUotiO
gyE54mermTpKm5oKDrsfDe63MNS+1vmoF685VXtSc3fz6K8AhYUtMAivqC21Riqy+pBDw3vZc82b
5YYuHNn0lRWUsKTKolVyioyxXyWfyjx3YyPQyalom96/AhHuGCl0lsGUYI/1NAbdfRpA+/m+LqFA
mu+sN4WItSiTBG7WpmKRJQcmTV1yHyFBYmvm/VToD4Q3bu+Sg7gRCqO69RPJjGZsZJFR45WaVy/x
CDWGykSGufXkh5C8xR9oNP0XS+APNbFl6Ibp3CO6Y3wK/b/nnbnDWJT9ZaO21+6Mw/9/RR0RPlFZ
zoBTSlyg/qTkqNyEUMxllF+cqDOM4OD2UMxFUwBmPCF/5aeoxEo98zpzvwX4VFk8ZZXg5H05pHqD
6eq+46DZGO911UNLNe9v3mmrHRJ8HOPcUltrYFJYoGclm92xJ/h20woVH3gyaoQ1RexyH7QOheNI
5foLe2yml0Sq3bhuqK3Z9OoVCj/LKw/I+0iJO3uBB1TmY9wbXhZigirknMZ03sPAp9JA5UpfPc7l
J8l0fufqWqEL3y1h1TBdUmXEIcVTZz0YDaZRq1QvL/euny7jFYhwmPoqzbW8BUi4zLvWuLWWZz1N
PDOmAtHt4HqFJBwnXe/VSUfPOz5iMcEGFDEcuhPStyhvdPySeMLd9MAVmHCo9KHQZdsBmO3AGKdz
C4tgVtIe4SC1csnsWIJzSPVRuhtx30uerLhR7vOrN6VLKPl+X9oq4VQNjmM4mQWbOl/22AFzAw5I
xXn5kQ/wlY7UEm7Jd5rqag2Fu6MZ1N5RZuCZN3zD6n3tSnecoKIdu3Zuep7RLXfszriXidNN7N5P
2bjckZWeX8Rah7p/w3HlnGrPIAhETMA5VjwPXcnvevPAtJMypa5UPl6mdsoMgT7sVq1amdPHEOMV
DZUdyPFdRti+PM57pAkcUUis1zu+Uv2JqwJWULhPPaQLeU4L6jzPVNhJLZtAF/UkJ2En8XOlxKWb
mmicKMdjmY7+ZcMoHIEsGmOym6iDXab1lEV7xgq3JUuBqP0RSGIswnDBMy5OcOellq+fdNy9UH84
VnkgfUJOHw2dVLkCZZjAGk0qq7HOiYkpJyv0ZYxdaoeIuLgoEIEprFpNLWmBYSzbp13plvlDmHy8
vEPU4gnskIUpm5YBOxSxz3bqK3JBGLH56rniH1EjWx+1IkIFFf9O/FYyHr8rI8Q+0v/EOSIWTHxg
1UZHU2dOrbpxlejHMjzJlGjOZnnU2hyBDQY5Gior4Rj79LHf20frpj6qh+JPXUwXOKGCHEJYc97W
5K9ZflebqTuMxFMZETboAg/Mal5B+R97UyTPA3trLS+pmJtbxHcFPw0XrryfdLBzPWYpPy14Y/Lx
LVZ2jyOrA2aMnlI9X3Zoikt1gQ7MOrf6knNb56Ny3NjFp8GtgtbXTnzSsuRTVEAZJ1BBqNbWnEbA
ixw0+d8l5TG3DqrqGYRhlHMLbJBaRqTpI9igz4Ko+8oct6uow0qwgfgGmMft4EQx/KHuIGSi9YG8
UOLyhBniG6Am9Y09NDBDqT8umNJUf9SoPh/Cq8VxeFqM2RlFgm/zrow/dKF8P6IbMKyrXZmkx8ve
9i5Y9bNrmzp0GFGygOeUH78tzLoJO33g7xqfeBkMoquT8xr5zaHfJ77pjztc4JP7nLwoHqJJP/Pq
V0qvcXtFv/8E8W14RIXrMGFoOmoBD8PyaKWn8jfayRFDniH4F9bqC8rIdblC8xR4Al+bdv5oKv/E
lM73Lw7uGURgVrWKm0LKYceCzCg7tFCnk1q3wAgPJUAcfqs+Xt67X1D5GVBg2N7M9coYATjiuJbM
fFHsAVPFE38pHS9ixgfb+TAlthtmVG0ltWUC7xpO05VRhvWEMA0oMPJi5++YnPzGF+yCbzr8V6x2
zZ4YJEj4kwTkYSJUpiCuzPdGwKxD96K8T3T+wwUVqLcfk7LAAyqoEG3g3x75kHjEjA8qF7h9ws87
J3Cuw/71xzpkyF4FoYVZb9l1Q+GQPimQLsooVEXK8cyCYcURGux4jrNBrahzk37QvHxHtW5tNmCu
T5rAJ9CFRwNhgiVMMzd8MHbFTh7d6qrdLd54LV+XUCRnr5e37V3o79d+Ysj8pW7lJ0NTokYkxjmo
DTx684e/+aae3Dz4lL4omKSD/nDPuIEupZe2fjt4CYZTkcnx7avn3y01ZIFimKTqaQqRM79SfB0f
xRjLxk7NlVJ56FOQ9o2bImDMiIDxF8HpGVXgnAmv4E2jcgrIAkvaOfaLku866aqtPi3JXW+a7jC8
OTnRC0jZKhCPmYdDamISCMZwpW6jf4yy4PKWEn5ryALBtCYKtdIJCNFx8DH08V0GTbsxsZI5pN2o
l8LL59EQtZdNzEqsVe61bI5u8kY5tXr2l6VMHgpQiVjyMnUaogRzjkG68rDAsj7/mjV7eW5cm1Ji
5Yfs0oEQ6MWMI01SIFvqZxXzHHZoireePcTLfa8c9bE+OlSpIv+DlwAFmlH0qlHamAPGhVumL057
y9RrlhZuQhccUN4nUMwSZTNbEoBpT/noJx90lDyVuBcM0y++Snv+jvcbmv2r+MF4v4lXDJNCzLRq
HfiHZtyl/Ye6oHq2fuHwjo1Bzrbt2GL7ZqWhDTodUFsjP7RBc9QOuWf7g6ffcYUluoyCxBN2TLOn
aTAb4DlPvLJdOejH+cvfo482vr30gZpAt+30Z+uELbOjYVogsoH1G56g/ak9jr/31vAdQezknJXE
HKweCFlWuoXcuZi50Ttvv0VLZxSB5NtIVWdjBgof6Fyfkp3tW6k7Iu+D1LUfeuHny4DbvHTGE+m9
KPXBroE3VTdmhMaS/EFC0zXEDSnC3T5UZySB0p1caVi5wB/A6J0PtV63RR0hMkAYteBjGhKaHaj4
dZulzpACx1fNrNqyDuP0PTsUu+4w7njZGhkD8U35mZzOONw5V4c3WqTcGHLgdL6FyRG4m6/CHS9D
L0iVNMokIYDUakzy1XkVRXLUEPrwGi9pT1fsUDACvzcKkkDsfeX64WoxrlkV71PzE4OwT19VblZd
marlXnbF7WootPn8j6HEfk+tGEemcN/v/DHgU4oj3+x8+zq+tkFSDTQUnDfDl+I/9Uy+GKvtC/XC
WOYYuLy6cX6OnvT7/s35NAQFJJNiDHz4QEUDnPsuOIzY/ylpI0bs8uVNi/tePVrFVeh8YVGAkWCN
8w+xrMTBExtBhzLtht4AGPolMB0W7pl+4vkUTM389uGY1GSn8+Z1jc5PU0ee3TTEuuS8TZHJsHGD
jv2j3ce7lnm5/XkcDT8yni7bxw/XT2u5ghIOuW03o6nXuDnLqUdZmbcUpZdnREy1uYYrEOGEj0vM
MrkDiOTcTdNdQcmGUEYIxzozSieF7EWNmVGaW+eLy9JPWpISJ4yyQjjVk+RIY1aheKGqboz0gcm7
39gKbDoqeGWoWolBrtEt1jBhpI3f2J8n486QH/SaaAHadKwVhLBQOfqp8FieoZSwsB7kfDglufUc
y5jVi2RuLVElcpsrtoITVkyW7SpURljUdR/S5qEciOTq5r5bluOYhqpCn0agnt4aygV1eLUfmy2U
/wtXN5fDwqjisO1gzDEUy4SsiY2Ckh8pLp2XNOyLpPH1mx4igbwJh+35J/MU5P9BBWfTrDOc+IQZ
R7nd6jKKMfX02CKVr0zHjBK85Dv907lfYQiR0jTZoZ0vMMnWThLGfDrpq9bdFd3bZZ/e9ADHRkW6
ZhqoFBc8oG7rrAudGSdTfbCym4kRCQbq7wthclY4XT6leBw3q8Qd0QjqUK8X25txtkDYe9Oe5oox
WNBoGEeHRjXmdQ41mokwQ2xVn6K6HsMGZiyaP4c3NSWFvV2FcN4HsRCm6hfDNPmruL6PD623vHaH
+Y63VaW79tX4cnnTtx+ZVmhCWGyFGPjklHxXbqIP4an1Sm8e3fFtuTWgYJb7KAufCuqphVpDIUJG
y3phjNIEVzt1R+XgoFvEVd8wURY6v34GSZ/lLaUGhm6/76ws5T9qFfxMIfg0muAdRdTf5IoUzGa1
M1GCw+b0UBvFfjGVr8rQHpZQuu5nSnWAcE6V//8KXq9wJUkVFhqjlcfwRV3u54g4wRSEcGWo49BM
qIJAWNmeIv3gJKfR2P+hvwgsoY2dEcoxzDB4jCUHxpWxq/e2D0WhW/sjhiDtyOdA7oI/89/3Y60K
xMEkozPDFt4SXS+7b/Wp8tHYz34SxD4Vn2yT7RlM4BBMQS+UAjKfft18sawHvflYFjddT+zUZrc4
PgD+JVuxHibMNNnKDcBoGVpFCz/+VOApFaoKyr57Qd2tl39pPPMvNJsQZ4+wT6ySyZecWUkIYEt7
GfI+QEf8MypKr6OkIkp+KCITW89tw8hkmxeioSocrRcTSvxH9OlwiTi63Z/wfbFsBrKscdoMAMP7
CEYUQEMnjrww/Y3omJcoItjXHOOnAbQFw6P8nOGNOLLT64RV97jTiA3aMmQNIRximSudSRPyrpBp
cLXun8Gavbz5jWK6NYhwihtFWYopB0iPr96WtXeSRKmoUXYIp7auJnw/L4CQ5ZsJvcBqX7ttR6WQ
+Q8VuWFtiHBc+6TXm0kFStmbzUlWly9zg2mM4axGbjc7lmuzkRzuwK+nC6BillVmzJG7GWfIzHzp
Kb9FjdbR9jvDNfBRhgI6O3cpWiLsFLt4+9AYUlsGZBOe6vGgmld2d2enuVd3RKBOIQkBAfg9N/Oa
MxNKZtSdM9/P+lPXWW45fr18l2xFAau9Ez+dVW3pSsY9XW21AL12fmgElxEIHxQbeu3BYUPBfdDU
B3dpK3fKIElh//1nKPxXrG72xtacbNaBUgzTrmlOuqoeIkYJkVOrJfCCXhatXvD6uQzs03+Zempi
GrVYAif02vy/gg8JJzUcghZ6OCpV5U1ZIbCCMSrZaMmwouoOnb7XUsJ7N7//1k4lEMI41/KSDXDf
7Dq9nYPCD48jyjQ929W89u4/NHFvXaiabOi2rin8UuBksdr9Aa8M8sQ/OoZofMlrdDjai9eM9sGO
q6+pWnhyXvh9vRyNanH7uLiOpfA4ya0Xhmyfxakvq6l/2SE3g/r1b+K7sPpNhlF3yRyO+NhGoT7i
Cx3iXdEOQmjPXYO0H+/hKA+XMallEA7B2JktuvkQpLFOc9vkJZzvlejGpsrHNoOKtWnCMZhzC4PG
FZg2etAmQc15FLmSp7sl5p+Of1EFXb9wp/PuCodiTpPGnhfAqQ8lsvB7PhjLPLYf02Nxq0JVg2rW
3j4fZzzxfDTo7JS1AXjRIbWOExl4bgXT6/UTzkdiKpbey9gnw+W9KYqrvA5uh1knKI19JvMF2zfl
d3PEVJLaRD0rLKDVQXY0NM/YtZgXI2tuelyCEMV4e+qiJBZQnMFVpJKtsQwbVkg3dnydUyXG2yx5
tki4HgtlZjWbYVEp3Y/W9didkpl4+eNb8HN4cYYQGCWcpyk3ajBKcmQH7YprEDgnmRzUsNlvuHIF
URJUSzA+tw1hynwarvnUG/Zg+7pvoTSA90b3f5m3lFYNtTsCS9izmYGfAZm3O83A4wkxlYqiB1Og
hzKP8nZSAYBy0l2cu4mf77Vb5yF0Eze33fa34ujzVgn0kCjWaDMNcGl5j4pCV5qJDw6CVsVMUYkG
7UHnTN5V9iHOe69Js9uwR2LKjPzLDE55tsAMQz9MmIMEWxIZXetK4y79Q0lVu1EbJCaE5ClyhjID
itFj/jxDbWTuDW7L/G+p0YUS7NoOZ7/vkJgTUiDAvsz8qcmabvsykKyn1A5s9bqRvlxePtIygRm6
eRzz0QQSb5hcoLArPaJxg098QxWFRsQ5xEESp3BpUoovAh51pNaVGj5K6ctla6i/z/9/FUEsoVal
VQVjluzObh5ySoqWcDZLIILMaixUt3E3kJ6zKujC29z8dNkECkKggiGzRyMpADFUNxqE3NljRgVa
FIRw/KNlgAJWA4imi3bof/eiofGq7K/LhlB7IcQElgGteLMFBzRqf7CH8q6eqK6jbUOQj5ahrapq
4ptzZ6ehXXLfNdSXQknd0g5R9UF1aG2T2RlFOCHRoM2lUfGLDWP2+vjWTvBVlu5ZRGQaKGuEC1SK
6i5S+c6rRbJnUvQVahmnNO/3l/eFghHOSKGaTYmZQOBmTM/uX6x/yEEB2zt/XjD+C1anMNEaxbFK
fMzk1lXefLR66rqkAIQzYlYaS2YDJkwY5ldgwIc67dW3CnXW3eP/kXZly3HryPKLGEGC+yvX7lZL
rV22Xxiy5MN93/n1NyHPtSiIpzHWPMxMxDhC2QXWhkJVlmgV6FDXA85FYTvtwCMTGJY0SdTYNvmk
VwU5G/BibhLb+EFHtDIvfcDiJnCtZ6DKo6u8YudLmcc7KluzkQOsklRp9y6GkI4J9qBpQWyf14fN
w6QyiRJWC4MQ4OPXkpogNca+Rz5VvLZ4d+oGjl5vh5gVAmNABglVOcb1/O3yg5XZzmJFTncQPXoV
4S3N3r5FrtAYM5oqSY6ICTT9TvIkB8T0dm53uzIBV227Jxc6dl9xumE3TWoFyZhUJxMYlEGPMHhU
8MYdjK9k+oo7XWEwRlVoczoYIq5YVX2ZqH7Ka3nhycDYVGBE2GTbwF2L6V2tXOXitSx55zVtM6lZ
icDEHcEQpDGZaFZY38+VjH73xArV1J/Sfca9w1Gl+nQdWYEx4afNjBTbZvBNaCNW/wPbN/z4mDwr
XnKI8OC9Py8az4iYLBQcci0WsAAtVr735kmOOJcrnlazCWgzimolj/j8+on8o+PtKvXn6y60lhv5
ULiVD/Ih4wvb/dD3/MczfEpC8bIoGRqEAvfuTK7K+X8zG53xC70Zx5Wo0gzB9BPDywS35iVs9Cuf
0QI24TSkpg/AVwivXd2ky2A3KrHNCuxkE5pRsCuM1/6yXXlZnRnjCkpMh5EAXNWYgw7B7EuXvoTH
4TA69I0xdHieh6N3bEI6LUET5SLgkvQ+GhQbrC4co+X4BZ3xC1NkBK1Kr3KTolmNLt3kcufEKrfJ
T+R8KcY5GGlWa2QAzhIVljnOVhJhRaF03xd4EbkeEl+UEdqVp/N2y/1ejJsAgUvf1Dp0XPElpBIL
uq6V+wyrwiiRi7r/wv7pDybF+IkIhF6RrsOMG8xqtFDIvC/cPG/c82JxPhq7C7ZCv006t4DR1As9
uwnM54C3UZl+9zOWxfIzRm2TK52O7xWHl9KSWqDvsHvlJOg1Jz/hRA12Eew4TiqJRepa0TtUTfJ+
ytr7Ea9llT5ctglvfoljUezGx7kZmylRcHRK91IJGPGtwy+lku8+wmB8RCBMRaWHgCD+4KS3kpOg
k9Z4pYStv5c1tT95eeTmIcrERIOUSAlHGOvS9bHTB61FSp5JbpG0XmZeR+F+lsGkL5TOee3bVI0V
GGNTiok+chIDTO1nu0smO0+WYzLFbtXznp15UIw9ZVJDxgQW7Bj5axdgXUtj5S8Vb/PZpjn9EQhb
dWELqwvNpEemmAVAGeSXTPNLIbOl8PX8oW1GqhUGk4b3qaGGw4BDSzrJykmLvU2qR5rq1GMbY27s
iqnnVAHP64QpMuEXq2dKidCzk/WfsaT6ygKmVdAcWLXxalbjl14CVwIyeXmR6mmoZLDjTMcGrDA7
oFmJ4/Y2bXcFwRhWIpBJ1rIOF430YETXgsCxXJ4e0H9f6UHRxLIgzPj7UrvL+/tRdJqek0ieV2iT
HQ4L5mKOIgMQJlqAsQ4RF7JafYxiXqvx9qVsdVasRwCPvqDF+BwRSC0Ud9l1VoM1OcQSLT6hHe/D
MB4hF0I9Gxv6YeZT2ImWxFubyvsyjB8Qk8kkIYH1pIulITbE1SEXH85b6KYQqqwauqnoksR2T4vl
PCXzpCETWibLKCoLqcl5BPorP8XUFQJVjpV+5QaR9aTUaWCgA2Aptl3/N8Mjm4e1gmE+fT+TQptM
CKKDDgizxwIaQKLZPy8L77SYT27M0dSgYRcvTsGVET0OvFLvdkFmJQXzyQezkpdGghSNafV4U41s
6WfkBF6+byK0TVPOHOHIy984UrFjgKMAbv2RfqHGbFyhAdNl8qV6zLtcbw2hKyVQUGha1IqqWTUd
8AbgV6LhnP8221nvCoNx/UYAgpEmhRj5P/EzZWymg1596sm+hD3khd/xemc5Kvf2g1ZCGXg+qcsO
gEhQsJVudhQwDef9l57zdVHXdEPSQFBOf8YKps4VbBejTNRCfuqka2kMrLT/lko/z5/fpjQrGMZO
zVTKEzUHTAC6v7Kt7K66MHh7uLav/CsUxkxRhMykRQGKdJLATw6ifW0ftE7v0T3GqJycdNnSOVfy
zSxkhclYraCFZAgFYGZm5snysxqdSuFQZvehilXKvNsX7xwZE26UGM9cJdAq+Sikl7FwqFTOixMH
gp10KKQoX1AuBpN2e0TxyYowhDSWnIL0ZtB+PzWWriUIB1Oe6ZcStdIK+kvZLC0Zy7lElVMG4knD
2O0sGkagSQDKyyulO4XRbTJynm63E4OVMEye1uVFrOciFQY3YsoHAxZ5CVS3tJPfdFKOKW32t8u6
QkRZB5kempE+mmwSg1tyNk3kvViwJVjoKXa7i/TY7rPDl569V1DUua+8g1iNqo5VCbgsiDcNrqxk
4VjP9ud5l4X++wpAit6+D2Shi5ij2DKbl4pnoZsRaCUE43ukEWPUxQghqvYwzMeg3X/Ft9E5JPof
ZIEfZRiqzKjbVECRNjkG477qnxcewdVmmqO/QzBajOUhlV4sAb5D1Fq5lvnxELtjUh3GJnO18Amv
famVDSrHSre/zjsso2l51AddWEOyKVjsCmu2JhDCVgJvGTwPhtEyVCkaIRUAk4EExMBrpFy1Fjjb
z3+m7RC+OkRG1xZdlrJcoLp2F6MhQdoZznxK/pnxqEKbbuZbDh79KJ9y0xUeo3ddHC9yMUCsaJ9e
UUYV3V4Oix2CEuqLz14rMDb09aAwJzrApCHwMehsIy22zwtE/8Q5eZhIpwfDEus9lFCKbhXlSlUP
Vf9gyt64dNZ5JNZiFROrkHBpMCRseTYMttUyFUjazGOEfYHN90E56QuvBfaTy2YRGJWTkylXhB4I
o2pVdIPXtWAvPl2jNfiF/7fEzSwao3mlOBWZAqIbe5E0W1piSxdGR/tbX8qiMPo2x9hbnAT004vh
i4QKaWgUt3qTeuc/zqcsi8VhVA2szgYe3YGT7Kdjdr/c0+1Jpi0d4qPpTz/SEy8Ksf6BAmJJj6KZ
aPhVdbZ/vFgWqWsGQ7bNYbSG9D5WfiXq3/YssCCMRohhUcx9Y6J5OHNlhDp9OQnDZWTyvAJPGEYX
AmEM9LSGMHQTaXaN0XUXk6tYRqphLee8N55CLlvhljmtz49RjGjMF1nsADlpezLckJY3Kkn/wNoz
sGfHaASoNSoiZgDAUMvFrMqO2WLdS/aA0QlOOsf6IBaJ8UFhUw2Y2qNI6FpUr2PJUxfM4btG/dfD
HywUk2qbCZhlwh5QKubf0lv6oSJH/J7viWP8/PuCz0c4g62YJjFmM/Mc+hdhInP4FbUPHLM9/5EM
lmyrb8VZT1MANG9cFLRhPj7kfujSxWe0G0N5wqgBj4n/ExX1m1yGrhG6WkACddrH7Cib8Epe12gJ
bl2wjGH7GRri95SbarymTSCNVd8VduKnd1zkTV0xcenDOizNBEPQR+Q001qhLXQgz27YWhhMM6zE
k66qR93WfSwsvaiugovs5iJwv3LU78hsD4pZ1mLVKUBWrdHNW0uKMFSD5Zpkr2E6YcK8LbGkcM9X
ok+EI2+nvUJmT7vFYiJMHMr24M1u81rmKE27/Q+6+XfCqhajRB+WFSQnc88bA9v+0Ctomg6tUvk+
iYZ5iAFtVLbhp7voFfUlK02xJ6zZ6xelL90mz0vhai3edXnNC5tedQXOZKq63JldQ8EV8X5c/Bnf
t+XkjzwIJkAspTFUkQEILZusBPt82/xBMxqHoztsqs9+QfozVscYahP66OkXbN3u2MUO+VWmTnSn
OZol2cNNe98fI/DjPdDFgdol7xw3EyOyOkgmVlRKnpYVUmW7w0pYOvHbPC1XvRPtkoO+55HFf5qO
ZYVlAwf4VAaFCts56DwarOE0gqneHuz6AR1I2EwTWOJ9K6Awmf/knPOmO1wJykSSopdqoR0AjZqU
395mnuAuV9p1jAVl5CJ0MLngFDZvAy73eBmfVA4ieuJmBJWyvBqrWDwsoqx5UY9Zrywh7cUYii12
64GvKulD6RhIJN7LzWHiRezzWvbpfS5Ri6I3W0g/VcbzYrS7YtD3ZQ2mZiKhcXq66RNijWLvnT/1
rUxExsJcxaDEHfjfj8o99k2cB7Ii23UjWMP0nKs55+qw6QFloqKkoGio12rMCQ+tGBRVKMt2caQV
btDc2ZSc17RpflVfizsBbG1fMpsVKttspLVDFiY1UOm00nglAfGFrnif/O6Bt61wMwF/t1HUgD6e
4hA2RoEdXVgful+OKnEz7HMH7x3d4zRcDv7cgHiM9xz+L6aK5JtgS5CmsbQGiY4wiw3O1C8Ffoc1
9q/KA+UDSPfTs4KFN4qHx53asPiT7G9MG5/SS/MdmvFJ6lR1gTRp9HCj+/K2OYUXrU+bWCkBGjbh
2OW9CIZSDLspu/9C8i2lRR/AH8kZJzWhPX4aJcC3ruQN9+Nl4hjX2UVhoSYfWbEXPRicm/anUsVv
v/gOyTgnI0MRVkFdBn4RvGGPwk+6oYRmafUrvSDwuAL+xS294zFGo5UgO4lp+Bxt0a6vmju6i0LD
yQ5XyQ03PdqOpH/QWE4EJU5CHYOW9EDj2yVHlgDa7O/0JYXuklc8rJT9L2TcTgffURmrKZo8Ryc3
znQ6Ncdhb/4ML0B4Oz1p17o9e6KjKlb6Lfnx1dzkHZhJjCRTnuYZybENCgES3iXKQZ78836VbPvz
dwwm/1nqdJDH/1eY+Ur/WY+uKdiR6IyT1SuWZNXgxswuQGxtge2/e6gR48JrDK9K9hxZFYh+a0v/
3vziekaO9ciMy48wLaONAY598MJdJlmNYAdwVgWymeUyaO3mgV8M2wwCK5OVmSQKDImBoCTQZ9WC
AQlIC+1Yxx7S8NdLjI+dx27c2fz0+xOrMmO3MuOpxDwvGzMCLhVW32G+evKEl8huTqD8eJByzCdT
waXLNLWzS+lgeCDJ+tt+LPZHMP5qbNqoXuiJL5HodZJ2qsqQM3KznTy9qxvjn7RoyqSCBgOtfOxE
L5ofYyyhF0xeMKdqe8bzy4xfmsf/v8I1Xoam5Bwb93o65C34lFjfdBbO2xfvA7KLS8ysH+s+xwek
t9WoshL0XC9WsQfPv13IbwuUYpu8SioiXhu7/V2iezRRnHg0bbwQwO41qcYxIvmAI8723T6/Qfu/
5XYucbDKlBvcOd5DYTwUtix3bZMAK9Jf67a3hBp8SY8NWdx0vlB7r2u7p/MO6xMPP6Ok7KaTsiZG
lFMlVfz8tvVLP7VVv92XJ262xNFVdt9JlPekjQQgZfvgMGMR231hWNQX6j5uNZayOMZFeSrs/zWI
s0/rkzhqmhIDeHrp3eCQneD+Zav/RmsAiZWeZF7LwKcGD/ZQGfcDrKhvFATW4ji6on4hWBhOvJKu
hMvRGW603DYPf0+sSkFR2JEkJN2ygaT7YzZKIs3M4prQL4lN6pfdjlKY0dvieY3ZiiNrGEa2rE6E
MOkAY2iIVOGp5DW+b8bQNQLjN2WihLLQAiFEg0c+OFgzUPvtQzi5umgl3xJHcLP78WrZkX3n5tfD
ZeGPTnk95VcEXCMHvPY6gmBxmQm2sqXVnYklPEorFTuGJXzU/FH/JjtvxATHyItt/F+0+RUcsk7G
m6aVtlzCGpUJ293StyTFFBK+arhDs9tFda0el13oDzsF7G34/4/Kxbyrwe6356ajPJEZlWpTUGAG
Jm5Tg4dXe7c6ddfCU+lHIMnDszqYLRDEy53wl2/RvxX5z+WUDd5Q71mfC5xqTHyzuUuDh6DlUWVt
a/E7BqNjohgFLe5XNL4s3txaox+7OXzf6I2O+YgbVGHzTpMHycTqQMAL2xLhS46o/gnJTpT/ujOS
PTkmTBug3EukClLR68N0n9/Q4g2STpscuwcuTRxN1NmkYKWabIxOQyzma6hA6inw6Q0/vey99Lrz
R4t3dvRznINi7gxy1kptQiCYmEdWD8dD9H04PWbFrsh5qkGD7DksJgjLSlqrER5PoPRBY+leeNBd
xSKxhTkYZBi8Cz1HLdgAPI3KGBo54OLqKsyvDIGrFbzvxLiQtDeLDFsqfmcw8yVtmEv3ilef+In3
ZklkrROMx4jFsDX7+D8aaPwz+sEek8deuQ+szs7/C0SOi2I3jiW5POhChuPLqpOOFZfgDra0npOO
8kAYb5GrmDTtqLeIIoRyUmLtDfYYj4/nI+tWgrQ+O8ZBhEWMkhxFydM7RbmJ0YZlmBgLH0VeWYOn
c4yfGLCvIQYr9O9yb79YAWbKUEKa7NGpCkeuLVqd49nwZla0ko9taNPKSaF3QRrK9G95aCUCGBtM
u3Nxi0AzxinZwb4euLAce2Zb3MhSdUI7v6kkrqDEQrHqonWqx3Yf/DSdenf+I25eeddSMu6jHnpD
T2jATvbDMbIzXJawwwdvy4NNx4YRqKMDn42R6sYZp8V2ahRww0NeQ8gZu9EFP8hl40pFj6dvjLJ6
3w8knh0z6YrFiTRF7JzzQm9WBtdlV8Y/B6Y+VeWElG3Aa4XoFt7iDfv6RgJ5k2ln1vxN/6fc9/sE
TLPkVuN57K3ooGGNtYSiuAouBcY81cxUGuwggfA3xX7aq4aVnUIfQ3e/3y7AW7rTf7Uozv7gkR9t
mewamTFZqdQXwaTIYXg/9aPdEjyU1I/dxHnz2iwMroEYiw3zPlQUBUA0so/PFdYzoK5d31eH/6Jq
sxUwVmBvX3v19KV0QaNXFIyu2Sy8aRc9Goh+BDVW3obkTzv8aMqyxmI0J23ksstm6XeFtfhe2+HN
jCYt/O/BdHsnsEzU05HAWKBGHncdWrbuuJn95lcEnxx4RvFI/YlHYJpIIc7D9LtaVJ00O3G6XeSl
2B5SPeIS5wrfM5s7VbQZK7HF4A8s4ykqyZQqaQFs+Ni73b48RJ5x377QpH7yRWvc/S1d99tZrwCZ
4iQUNY90zCHaBORJiy9XL+HwhUi5lonJNYpaksI+BEQ9yJZgeKXxEIgv573N5p1oDcIkGYmhReJS
jlRn0udhsNLdcAoP/SXqipeD3caWCkpIvBtGP5JD+5MXULZuZJqq4l0H3INg02C8DZiRk7AwB1jH
+EziyPqZKF6Gvg2QX0n9qU45ps+DY1wMiAXVvGwhbIJHJvmCXutLvJ7xujR4MIyDGTKhH8nS0yQx
3tWXsZ/jATY68MLjVib1fnif3jvHkVQlWHzw6eaLrv/VNoda4RzYZp6xxmBcSi8E0zCHb+oxYJ8e
WImxel26WMBNe60/9E57Pzw0w56jlFsl0jUqY80CbVxLJUjWuiI26GHREXZoVrikm37pZNzb12bM
+6OFpsjYcm5o8VKLgOtxm8zTzqqQNEo/pfSgmbp9XjbeR2OMOi1mrL+FQeO1OLEk43tVv2bR63mM
zTrr+vwYo5aFPJLSBl8t/Gd4mZzytvKik+bIjTc7KraIcV+/6K9mU6Y1II0KqyjXJfE8mdSL0Ir2
GNrxL+lqsodHYtF321i0sPfUPS8k7yAZ11G31UzqGUZWp3eDfoiNExFvz0NwtZ/xF6mC1tOwgljl
bBX3lSck9iyjVD+4mPm0hb3sNnbhT985sDz1Z/xHvBixLArQEcVXvdTNL0XV1rBsnM5k5U/y9/jp
PCDnKNlxNqEak7g2gCcoWJotvKrKfVU9/G8YjCPJg7LF/RKfKwhQpVaqyzZvrg3T/ErMfDflt9xv
pYgjUedCp1ohYf9Vnr0YC0op5v15WTbbwlbq/mZ/KxSlU8oqoPalWv0/JV2RFltzjYaF3A68GUYm
PVIKfFBHfOeVODYzHV0SiYKIqYq6QT/mClto60RV9FC2q2/zQTsUXvrLfEZyZaF9AXVTSlfBkXYr
hdWJqKo6tkOrn3oOJ7TH60aRoWDkK4fKmy6CXb2nRFf8As6WJq6g2CbDSdWqrqoAVUd4yxQwRiUj
ewUBO0ckHg6jjZ3ZamndASenm9ULB2Qj+C8v+qm/tdSIjrKLDJebHNO4xbrJtXhMXMPSc1iaBooM
BZO9ybF+NA7pQQ4t4UcJUhpuB8+2lJgSMhVRIZ/aW4TJ0NvKbOC+gqtwAIFo9y3rDc5ZbiX8OnkH
YVy/SlAoLbEPy8ao4Fw8t6YrSZeC0XBgeLIw7l4bWgxbUlmG5KgkL2F7U2qcPmweBOPtVZJE3RAA
Ym5e+k615ekZVQCOHJsJ9/q8GOdOlwiZnQ6U1p1dMcU7bHePIe/L7J/eWdzcK53wfqFxxTZCK/2C
p1+Bs10qRmoUESpwtCx2yIeTFhwimcMnsVm0WWMwtqVnTSfJ9BjFG0yFRLa8k494srNTe7KJJ9zg
AgrW6y8NBKxhGdsyusZI5x56CBL7TrvoFF5lZCsqrwGYLFGMlKmeQwrgYH92Zak/ozvsk/aT3TTZ
JdZ+8lz9VlK1BqT/vvL0qREseSvjIFXxOgxu64ATxnh/n9rD6u+PLRiN4xYC6ekpD04zb1hssx6x
FoBxDbocaaJAtS07/vghIEqWtnKtHXpfv51C8EzE1ype+/BsjI3Ymit91654k+A8EVmvAYLocakg
4iy4QnQaeQsHNzPttYiMz5BDUoALFgCdB/4Mu8foQfqAFcQHvEmhxMPt8OX4KLZ5pI+HPgtG4Ck3
k4ObmARWQwU8VZJbHwML/K14OJVez0dLziGyb1NZEuVhRj18Nl+V2vVScyxrM4LIooHWVt0QTXYU
ihhNgw0UHRzGkFqxeIFedwXtn2rHq9VvCrICov++UviyJdVSCRAkKX+YwVMTcw7q0xQzLQrpKwDG
oppMyFNwUeE9P7UMX3bCyc6eOqs+ym6CYX3//HfZ9rQrOMa+xjRWg4kenOJP7Y6+GgZ7SiIV272T
tdZMkBGKF/wsbVtORYKsBDsRRbZss+RgxmqwehvA3R6zXtf6lXpJydLmXcCjH9zU+BUWY2E9OL+w
tyvFR6sFp8ecrlprflZyX/ZofPiUm61w2LiciGJWRMBRbmZbxrUrdOXcio/1PveC/GstEPofPPCu
flRG0lX1mA84Q9VavP652OsefTZHP51u10fx2BaU24GTy2+a2gqUic0JUXux7ABaab/IUqJ7E3WV
DpyyReFwlJO61n8/T1xYPsqXj5E05eKbjjR7sEZc6LtSedt2sdhibI2xBacJrtzATnhPKOdVBgvu
P0JrspAtrQDoxpSOiaEepmpBqtXszotINeKchIw7GfJqUqKJaiZWHbSg4hzB08PP4rdvfKuPxniV
sOkjQaqB032LrmXKjCBaZD97spvf0X1kMAtOkkp/+TnJGMeSzeI0KD0OcBBvBR27nDm39O2wuRKJ
icsLymBR2EIkuukAzf6OmqC7YkIPZOP3WN7AS6U2Kzlra2O8SNkng66HkEiEdYMdqkWgDrCIAKHT
PJR3NOGOPR4qTw8Zl6Kbc17IEkDnitiL0F7KmuAa/cwxap6CsPWbslXbXqf6Hhuoz8q7wCl+FhcG
loghL2j8aUQmwrvLcmR7CxGrWJrHQzMbFTDbyQmFf8reVePH8/ZFv8kZLWRrOZXYNFUkxMhPhZ9x
mnpFdS2QOyU9Rflz2TydB9ts3lxpCFvTIXVbDBkVKNmrnrwbdtOhskKb7GreBWnzIvGu/G+fc310
fScIGf1clOtkdnOM4BoOXqscDJzsskveMwHHmN9MYwUXhGi0yGXY2mxKJ7GNj1LHY77ZfFJdHx7j
MMKsCgNhAMaANDh3E68W0Cu12MkuOrQ73rJfnvtgH6nnQc2alJ7g4DVg4Xdaq/YVvEeU+wLkwRjX
4Q6C8r4Z4z86NVFKzaTq7srf4LC8yVpyK0PzQ7RrfJB9q/ccfdwM1apiSrpkotbHzny1pkmavCtp
1u0NztS59CnV2Os2AfmkpXktwaxOh+o6z/lzgNmxr07NdL3qAUzazirjA6bo7Kqyc+7b0qZivkvI
EktXNXajViKApm+BP5wSJ8ACn8VWD/ORWJGb2byvyANkUhIkjcbURxWyn6a4THNjHys8cvNt1VwJ
xeQeRqBKSa5AqNZVGuzcMr3ysv2eWZgMeUaw9nneZNMPr/CozCvrBptan6sp8IZI/hU0uAMG+nfM
Y/LuGryzY5KQJWkbqAVwwK06DRaIMhwztF4iKllxS78Xf4EZTzbGq7QDqNtFEeVSccqtIjctaejt
Iu5tjqltpv6rM2SyEUWbhR59CzQbKcgbxVoK+oBlRoZK0wJe6OQZGONLTJLUySLgKPWmP3Q1jAzP
7HHfX5ld5pwXjffVmAwk7OH4hRGSDfprKTYW4e2U3exW0t/PjuWY7jM9mJsYwnSO+rI4WEYNzaDd
HomnYS0SiAQxxEj5Jehoi3x/XrztuKMaMlgYNErIydxnxrYHH8xY04uo7E2Flfvq1WDjldjrn/hD
fm+8Dp8ykhUc40CUYIk69MBRRRmcWkND6+LR6INRv8SqXHXGMrrJbh4lF7vHL+pdcslrLfgX//Iu
MeNfClMa01yAxJ2jHIhNrwPBteaoWIE3/eLfBLh4VMNW/oVk5oQZBeCByMzA239aeYYT7hHab7Fw
wO5bm2ce2+ns6pQZVxP2Y7SYEiDplr/qus/8xDNdVbVErwH3PGwydIaR4wS2LeX9XBlfE8m9CjJM
qknxL1Kfqi/1NOgrqRgng7GZfgSnDA0MkzPetjYlKZEbPNv93hmz8KateBIxbiYasjyMCkg0dTsF
S+OV5/PGR3/wOWNgfIuWJwoSMfz9MtV3+XgZaTeCcKzrk1TwVuHy7Jxtd43lHJKkOLzOWdDwj8e6
aafgoYTOWxZ8DdwOCH+UgW1zrSQSSfHb0b0YvuSIv2Td0rAyHutHc6/nR4TtQPeOx/iVtk6DHgut
8anqyqqxKC+gldaFo+Lbp4gdmQbt7tRAmfLRlheSGOW0IJ6Ccb604l3mNTv5ZoG/7OyU3xRCXdEn
BVnBMQqYSZMSiBLgEBqUN2pe3LpruMgORGFeSx+BuG/Vm0q/wmSUMoy7vsrJf15YlcveDXfpIb3E
ZGqO17XSCz3e9Yp3quztW44NIRmwnQliUupKvHJcmhhyoHeR2OO9Qm3IRyh5nEpAQE2wqOnjJ+wn
CTuaVLz+6+NdUz9FvFoCPR/mm334+4wmijriS0y7CwbPOPyuaSlezqW22bptf8Bhwpi6aGoDelG0
nOjPxHwaxCtzeqwxNZmV1lSj+HnSFN4Cqg2HRbCOjBBFlRVT1ln1B/VHORgGwb27uJec33sOQ1e7
T4+jQ4miaboncCe/qJp/OtIVLGMGhbq0OsaVCEaw0O11yOLHpt1HaW135EGfR+e8V95wJR+EZA2g
7dOOaEATytM4BPaMNvlF4XmSTTV8l4nN+qLZMIVpxA604HJ+20Mk2PJimS3GUyjrlmjNF0Lsn5eM
h8movtksZZSYkEwJwSA043Gc92C5kZivz47dMQKEgNQZpJrN6yR2FrNyxvJbWnL6DLbah0B1QtCt
DCU0VbaFZ2iVpm0ySNJ5zZ4+2yjg18Ug7bXxPXui40SNnz2oKnp5eE1zW+a9RmaynGRRer0YdZxh
/DTMyFnjvTDcLbUrFzn2fNe2HMTW+c+2pZBrSMbqegPsS3VJ1T9/UtLMqkO/IiFPIXkojJGpPYmK
aQbKUtRXQmbYYjHYkVbt6rDbNVFwPQjzQzKC3yQMrsRs3Cvjsgu0eCdjHQHBGC5H6rcSFGv1a7EZ
O1TFYNKK5O0bS17wiO1zYHcp/eZCQRqBWtxd7JnXfF6OrWi01i22g6ru5zCOKe5o148xCGHjB8p6
MrnSZXTgvUBuGcxKSJMxyXSKu4AEACvHH0n8vUhv+shVp/vzGrRl+GsUJibJA2lItABFU+/S3hca
DvEDR3fY9+clG0VdfzNH0y+yy1h1pY4Te3gi0H9f3aKirK4NdaAiCJU1KaM7K93u/ClxvzwVc4UB
JReLuXj78nRuqLXT2lIc0Svc6GDuubc03rdnXAloJAMjmQBH+5gMzYrxYBpfEtwMA8vwol0OQuDx
Sbs9LyXvWzHeJCiHqTNloC6BX0oXsuo1PHXYuvJ+MCHGlyRCizy5AUaDhG5xclcI0Lz01nzupZEV
/PVicbQNfABkfEWZZ2XbhgCsh/quqltLHGJOj8XWk/0KQ2Ofm6OB9NKcAoPOvoMz3oVEp2hHduGJ
9+y19dj2AYtxC1Jnlss80o8kvdFyqk/BaHUXEkb3KH9YtVgg5pm5FJX02/+7y9XYF+dYHgxNbgE7
iGD/iU9Veq3JVzLexKqvEKl+EJHJX+NeKMawBhZlDmut6gQ6Z+W6cSVbBV2jZeTcse3zmq+JjAtB
tiUatQjEZvGMTrEU9UH9n7WE8SFhOMn9iAU0b0bd3wTfU/+tnOakoBnl5HNbnZAfzpDxIG2xiN1C
1QS8nhmuo4UXOMICR5Lby23nKuAsRAukfk+sxOU/c2xVLj/AM66kDkFaUFFZG2e2Z/hLjLUsTjeg
C3j0cBXAy3ro0PfTvLPGn1Li8Er354OCJjJ+JhzrVlNjetjZrjQbKxkUThbCQ2Aci9rWQyfQkKBh
etQAmd23896YE3OwI/RjzFFTIkYF1s2haUb+RveRGvf50bCEA7EEbsjZtAAiS4qBriPl0+7leSFC
1JgCip6J1yOTXDCpJj2cl2irxEvMdxA2f4rEMNPrCBdTSow3XqFMt6OlOtMtLiiHZ3LV76kPo712
oSd/D1rOJyOb32z1AxjnSfKgGsQaP4Dy7Bo/0EbmCVbv4+3PqVzhJsTJ2p2lXmE3GIahhD1mKZN9
4PLo3TdvCqufwSRdWhqC0VvGYeOP+5WX+4sv+IPPa0ja6mHDeWOsQMEQoCyqjBVKZAiSkj6sdo6I
DfS25GSYovBEGYV0CTP0moeO9ZBre9vxUBYxpgoSZ5TDGE9XjEqtdkpA8+TJodlSsBf3yP9cYS94
53Vq8yhXUIyfU5bGKJMeULRPCPMa2OeleN1Xuv0JyOT/SMScpLCM45IQwAjL69KMNlbe2nP367ws
9Ld+irErEMZnlYomj3jrhyz6g27ep+Zij4ITN4RjBrwzYzxXmqREFXLgyMpeFfzStCM1s4P2YMQX
ivEj7Hj1f/rDzwjGdsbnTbLktYC7fz+eIuh8gKXKyatGdophJ+P+/CnytE9mjLxRSLNoNcSjXkbG
W1n4SzvOHp0S7Xnp2JsqnxONMeUlMIRRpfo3eMW9YsO+fITZ0JK8CDSVkRNeNu7vuUATtBUT6JeS
gwCLa3jrCLYz63ftYWmfagLKsm7GL2lQfVNsNIpgLuB3sRSl2TtetWM7EZVljC0RUBqA2u9jeCpr
odfUKQKnVG/RvvPAGRO39STsK0F3tkO3HGb+xGlu2wxTK1AmUZO6vDeFFA58UW815aooX03hlaM/
PAzGe4Hxk5B0gWDRvtxhcvuWsqLl6AUPUT610ReC2hFvyHPbJN8Pk3FjS4OVJTktDdOI0IMzq/fq
fceNCDzRGDc2jVksmmhmsOs2s5L5VxlXtkYeOAdIdf6zTbwLw/gxgZRTHQsQRntIYmxLAZH+7v9I
u64luZEc+EWMoDevNO3GW0nzwpBGEr33/PrL6t1Ts2u4jV1p49500TmoAlEoFJCplrbwAnbJ23pL
eeK6UUhZZDTzQJSO84m0iTRU3dgpZ+pObz7Pc+c0OcmVx9Ktj1adYDi3qMN4LPMKMOGeyfmNO2lr
QcsTz7S7y+u3ao+qGHiAUGX1w9y+n7dD0LDWPHkIb3UFLJaQ9rTnenIv46weNwscfpvQFiUoHXD8
KQn2ilpV97EqDHatxAHIg8BFehlv1S5N1BU0tYO8gg9QcTBYU4V8xenyH3Wp2xokPsWX38EAA7ws
gh5G5JmuJb0OMsipo8qcRZA330769VxSVVf2lXzwBO0EwsX8DsQ1XcfO6SA5TOm+H1/78E5uP+c9
pb28fgdYQHFBtq+MPFZEQDUeviOMe/n7/IqNehUbHKLUaca+lEuGcV9SmaqNkGvIS7X+dhqvuoio
1K17wGnh2L8vq2h1Hte9BWvAHe9P22K+H6ihJAqCC6R1FuNUCmFCJL4NxnVXP6TF42UfWz9pF5vC
RdEgFMK0iJgZjHhNd7K3/qoN0JNpbVNsihds6NOd2hruY02hhyn0LIXq3yFZLDK6pq3hKIxWFpjo
pHK7TyQh6epi4msFYY8k6YbCGcrIbXMwi7A83p9wWVOggBZBuylxrBvM4aAQKe6o2ueqoQtMztB5
GKUqZ48N7QiC9jk/WDPF5UNBcPnvnNeWnurYv1Tfi/5OHUIi0rG/8cN3dLKBH+qS+kYuwLckO6P6
PsqTrSo/k3FvyM9ltJPH98vuuH6rXqBx+a6YogzRd0A7HrZ4JE/AJyXchveq19wk26Kwg3t9w3oQ
bs3ITr3hE/W2RywoTwfcWYE+dQb+giyRcJ3oN3qZ/1aNdWElFwkzDL6acYhNy6/rffsE/QJwRQxu
c08PhVDmsH9fhCmrUQRz7gHlR2g667Cc8fPlPaMQuEA4aEpUDxUWTJw9zHWHEL25DEB8uTzb4NgX
YzzmLETNupOauJEoug1aNQKG9D0uQqhxmMoz+1qZjIXsHYnkoBNV3ide39q627mTm3rRXfwouwVq
V3vqyFo/IRd+wcULwdD9BIP38P7rLrXbvbQDX/xGfgdzMTqCqei0futZwHGxI8il2ZoD7FzjWe8t
BLH0/bHcb/c/GfkXbj53IvXeSYQTvkFrUlWjHZk/5n2+NYXioHeRN5eQ45LC66hM9k06EHMUqynO
yUy+SSusJdSTGhZT5vs4uFXAPFuJo91jddHddNlXiY9Bk88/tyCuhUljT5Bd+Lm1blWd4FlazXMX
tnCRo1cKHfPrsGWSb6b4WVBe9OI5r75etmI9K1jAcFFDFscGb9+AYcx3jFcpzm20RmFQY/ZQ+XKL
bwQgi+sXThmNCyJpNZbVzHLdGExYwwsjfJ8PTBJD/kS2frE9uITFpVUC+nJDgRUXJDTtdY8Vbvul
Zz1MYAmnO/Yoh+CCii8lQSTOWEmltjaWbOFYEXfE4rFNv2QQFzZkUEaXpQGDWJHoL6k+/Qsils1S
67AiX5jWq1IL9+ACRxckdQ2FI9kxb1DRd6KDv4dhjLuM1kshdkvnXg56KL9HZgzj/Bs2KT3vEifY
F6CVYbzA1PV7td2MDSr/nSXqXP4h4Q6rJj7QmG4b4gTolZVtcp9tqHr2apFkAcQFilow6iKFligc
HsTx23Y3oNZL89MT4Vbn4sUkZHXesA+5jga3S3M3SLK9EUXg66x/qn6R2lDloj5masu46BHVCWr4
7GpkYBFzt8LEK1PoLtwQz3NkYk+hcaGj6qMkMFnVsvjZu1BYBPtx5NTgP3Uzl2YPoUKjzkWP3gja
cu6xcZXXH98DILEFaRNMiGqH3Ps3A+DrMR/FDcsyNU0SOQN70e/NxkcJajgUYMFvUMEbryIMA0ZQ
csx6nNSJO/ze/Vk/oXJ2zmXs97mO8pou7rr+eaY4ECiruMAYWnWkdax816qPVg7tTbCXpbFTdE+X
oyOFwwVHZawUTVOwenncOMPwUNUTHt7dPHu8jLMe6E/rxcfEQQ46YYA9nXKYwYXZEHasZ8G/fp9/
Qe3M1hhHA79f+em21wpHAtFwTyoBUzBcAAz1xO/bHDCS/h6Y9xZ0MzSy6W09IzvZwj7pxaWkSqaq
6hiIqSP1VPd5Edmqulfz3g76zeV9+YcP9gTGhcBZGfNZZe+kxeS0ERsCdXzBlkvUOIraRaM+ooRG
sjetB94TKhcDZ9WfKoVtV3o9uv0++NrMnupUD9HBctQOURfTHNILyDcCp7ijOiYIXzwm/ov1VWbh
74ghmAM05UNbHYgrLOUmfHQwrELPQ9Rb5xqspWHtallzZRQasXmUIVyQ6NMqmwX2LuOX34Xhuzr/
+EPn4KLDLAjykKoAYKmTD605dgFib1vqZoZILs3sRvkFFybQf4q+BRb2/ublAaEXFNE3jI0Fj/Xb
6Xp6lsHE4jvW7rKpqztmQKcGkmugSlc5S9UaBGwze23CyMBOikvPUPxN1wjOn8Fw9g1GEARok5Ud
Wf9cpK+5ptpN+juXoJMp/B2ybZRSHVokNWZUYx7yJhf3Cv0oSCwYf23MUS9MZDR6O3oOzTjxmyA9
txU1Q70aCRemcJFQK9TIsnLsyhTOXhm5avTeD2+N8kPQqCeL1W9pAcXFwWTU8QzCdiZWjDu/bfd6
SUqWrXr3AoOLeoWvlUqnA0N8aLzB63Q7O8RueWU8zI/ZXnT/Yk5nFV6qmEHtFvv3RciL1NrvEtbz
Mwi3OqTrpdwe+u+XfZtaQS7oaUkaWCMr2wXSTe1f6QGhwUP9Phft4hzPkOiWhQ3DS6ntlerH5b9/
veCz2B4uBoxTVohxjkXqN/IBEm9OfKeCUwVSzm62T75Uye8xdUKM8Ffc0biAkE9dWRtobHV8+UtW
RA40MOw6J0ezif3nr4lVOhp6HsG0qbYnT7tGH728yZwIFLzxDgwIO/UasoPUQbtWsVNE2cI7umpi
TIMnuNKEAkxJ7cyucext2N/34FLRWLkOPYFUsCDRuP2ThCmIhRporbnzh7tdZit3bR2gkadAZ/0m
66F02W9iajh87b5/ZiW3h71qhVk1Andw5NpGE9R2EGy810heClmNgZQxXtnMBd4HyitIualVLR3x
ICFvOW/QvrKDHz2EryDhCdaHnTXQRFsrn98ZKpf6ZloZzilbXf0m3UO1BPcs/0u5gzqoI17jgkIn
A5SdXPTvk7CRW2FCMdQCt5fose49y7B9ULzAh65liDVX3y7HgJUD58xI7hTIa80MNQuQcXOwrL1u
XkeyO9dPgTLZl5HWailnUGy9FyE50YRS10us53SwwAOR39VXTB2vvSFFsdgfzRXAzpDYOi+QelXA
Hc+EUYwiDeOqmJ+JtkzBV8Lk+bT7w69eErmDoME0c5j7bBHRPjGNIDLAUNYTG2hoHzpcL7zLK7nq
JgoT9FbRb2DyzQYQ7y2nYETzrKb8ECPQQEj3qvXlzzC4zfItKxyMHhiydTsV10H9MP7OZLsCRfdf
dnDbFA5zaGUMAxQB8PJtvgk32uR2mwbUeeYj1IGJZHQ9YC4QuY2qEuiKNYKOx8uNAvbm+WoE7pPk
gB4AA5wyRUFI4nEnOCZ35lRKYGEPvAYd6hr4obr38pbx75AyqasBa2EddxzUqaKB2B6lqCx8ysxd
qxENaquxYvH7XNgX1QA8BxLbL0P/NCR4LLF6XYMoiy95XVWi+V1uKK48wib+uXmM1EoIQthkiLdx
+Vr2xN2B+n0uyGPgLdEstNw4dQzmFgjbpeOffa38A7IW91Fksicgqfaa/JDvRP/l8re6lsctPyRe
vk4xQ6GqYhiR/ZwcVmLF8e8MrVuHTvtabNIXkOR9Jt2NCEO8liyE6AtDZO4gKN9T0e2Cxz7cE5at
bo+qoK1GMRXjA5mVJYktBl7xwdafe5eRJbJpV+Ft9lJ0ovzORL4CDb7/o/EMVk3SiugQAloPWeFn
1QsOemkPkm3aoABwyx+/cUk5w+OcbwzzVo0M4GU96tNBa0/6o9FSb5Cr+4SxB1VRNEP7wHVjJnEt
Rux1Rphu5+m6lB6K5PnyPq1v0wmCS1y0dJqsRrKQEFY/Ov9mtP77TQgLdfp9LkvRqkwpNTa9J2g/
jGmvTcTfz+L+h4Rh8fvMvkXCkEKWQUxZzwI03JwQQ1g5VLfk3NF9sqtgpdXyzBS2WwuoQa7ULDou
lYPmvepWP0CfDh9sLLHpjG3jmvb4ddozkYRwa6FL9/JOrc1NnOFzRyDIE6ZMwKSMI+zUg45oIV03
DtPZGp3kWfmpgQl6IBuf2MlwaX25c1AQpbr22fqySYYO7z8K5K1/q7nlzDbuACy7/u+7pTB/isan
qicOQMoM7gBMW1nIZwNrx/K8Bp3MCmZb6Ee6tRL10g6+oKU3sW+27FW/RRhiMyYgm9ij4WRznNyJ
yavOqvvrImMG0ZjmA2dXJoz5oMQSMvP4kNWOJRZ2WNvNQHzFBAz/ZIF3b7Qup4BJMNapj9CPzXZS
ENp5+d8HsxWIyP3fnuP9dfGNGUbua2as4JF9MraWoB2KXtvFneVd/pZWA+sChot6UpM2immJePqT
blTQR6blVdFT/XYUCB/6aqXJggCLpo77OtyU0j6lWHWpfeGiXyFWcQwHQL9AfqVnhtM2g1OE39RA
3VxesNVjYrFgXOybhsHyoUAvO5aWodeyUUAXIze6exll/fNBi7SMYQbdwH/nIVZBSR1ERrAn3DOd
lPhOC+wBrSNH6uNyO5VeQtyi1xQL4HEnSC7y5DJkkEYJkPl1uVeupwTUbskP87kF9xgYYhzhS787
Dt5typtsA64Dt3UlIjqtpueLv4H7itG9ZSaQLED2YnWQdnvSre+ydWfWWzmbiY1czzhPWDyPS+n3
kgI9NBR2D9Vt7kqfCkdjr96jE93H6BQbRLv5lhLXt/VP4dcim1y6pJvpGE8zQEf5dZDuEsFyzVT1
LnvPuo+eQLiPeq6MFMTZAEm7bWt+qdWny7//D94JSSSLKV1KfHAPEj3TmxllkOonlB/ACBu6+rNx
w0J7+ZLi0Cfw1r/uEx63auYcDEIpIErF+wKzyfthG278666zgwc8ekboMxVdtPaBA1EilnKNkA9f
xQmaW8tINHDFx+AhxrbSvQ5NMmnHSrBoxgjAmEQLn6zftxeAXLAUfLCP+zHWNt1LkW1dBd4PJsyE
Z1V1F2woEUrSPi5w5izdVjrA1YVdef5Dvy/BRqvcol/Six8x5EKXmtbd87SkXAhtBlOS/Q5LOqkb
c4sriid4xWe8ldvjz8nN/4Wq8XrGuFhU5mCL01SVgngyClip2WW6Se8VCAoH2xZSdrrdohwafGfD
7lRRjTKUC+JqnI6RXgG1zHuM8kLvqCErksz1P6SlC8u4qC3LQtY1CTBmMFSmNuvvCgrH8PS7aYY0
O1WXXGMOOPseuAg9zlPdqOPxe5A2bGDZegydyNO/xJBKbtB7AMoVz4jt7KrFWzNFgUJ9HfybiJ/9
f0n9t2bGyAMaXr1o34Rut2eywtTt9h8OiV++yjfPKUVVNz3bwh5E1HOPYfQZrtNtsv3kVndMjP5f
1NAJv9G5mDPE4d/e2rp4m/C3jCYr+tHaHd5SbQ1dgoFLnUvrB+/JTi7qYLYRPQkZUrRc9+0OXEPl
s9K9xvXr9BsvjksH4scBR0E3BJU9vEjhVi9vVJ9ojaYOJ50LL4oW18WcAyBNN/4haSDDFXmMN0DI
r9RN/0I/1K6HF0M0LU0yVFU78hoswkvYV6qVgXzPaX6y5tHQqXPbdw0wvgwYR03wVUAB50DVMlfd
ZIHKG2oKbY8WWVyD402k3as69WjFfuBDbFkAcFFzVtsp9VUGACXJ2HoAc5urU0Nn61agsCMxcgtw
AZ6HZhhgdCYr/EGdzZbjt2omrmzrDmGcEDjfjuU5TQq0CqC0GDyW94wWDDycP9krKk7wJ/JIXf2W
FnjM4oU3VHLQDHkKPBC2btpN5/mH5iYDgYaOBs4SYuRMQDXfUrgs0p/vlgpefAuXNV3TDYknzdcy
LWw0IZ6ceW7xiprJD+ZkfFUqsPaXqYdvcm9pk3M5M/u4eWeYfLWxL1TVhDQAOGQw3JFEL3XqXQZY
yU/OEbjUT+5FC0T5CRocH4afrBVWFmzptgU9MiSXym26jSSHKqJ+9PtzTM4ldTQxx/IITL37Ovk/
y+rVb4mLzkrIOMfgnFKLhF4sM2DMlWtuZW/e1VcZNJAiB5Ox/nf2gDS+QMyB7OJjf/wFNzE478QN
JJzaBMDWTgcdFuvT9pEBsdbifxEZKTQuRqFPuxsD5pTtJrhlybPy6O/YyAVoHrfUPWF13xT8B64r
SLbybwidWGuVFWeTk9XfZmvTg0jFmEv7skdSINz6KZGkhKKeQkkHV7f7qnquxf9+gsE3FnbwixYZ
RWP2sCN6lTa6Y/lu+GSguOnb4nMboLZZeJdtYknbB59QUGdQwa2FSy8HGJpDb9ZGiI8MHqHsWOc+
o0ej9mfd6Rc43IHS14GpJXo0Hdu+J0+6NgKPVSEzJKzGTRzvkd8UbrSRKD7w9TCyQOZS8aqMWk0c
4IfI4z4D2Y3dIABnRL6bNt218jJdkULJ7Au+tKhcZm6YQ4kOGyyq/KBvI3xoLAdhlNNQIHXpmxy1
h1xinnSzOWHyeToWdqXjHjIyVepOs+7+v1yFL4DmVqTKiYItxHiTZAd6/tAq5WPUVlSAFC8vH18A
zdp+aLMAQOq2uGVvzu+zU96qO+pG87G2wD62k0FcsDdq3ezmCutm9U+pDhbfuHdE8X7Ov17+xigX
PKYpi7SgtPASWBowCCK+PztQBcMlrFszt6O9UeN1brj7F/rVhBMe/6gFqBTFU5hM8Htx27t4v3eC
A6bDPcNJb5miOlW/W80HFovJBRJDyQYlTWDj3G6LdKtkT8Qirp4nCwAugkTZ1HUZs0fd4v6netJV
uOmdZB/0ENT7F/dN4quSuLjBRATySYRB4iG+b15B9uGFG2gGojumh9Jkt/c/j1vRZXNA/71F5twx
ufihtnPix2aAU0BEU1N0FaRAjb4RC0o5CBc2ZCuYGVvChKb+HGPpNkiRnnS39yrw6RxlzqkrNRFA
jgWGhUd2RqK1OjsDRgWJjvhZqt7LcXfZqlU3RGORyoTqUdPmksYgL4wAzyc4Med9oFo2lB+JLGDV
LxYIXNSImlBpG4bw16yb4HU4MWles5W7C5xggcO2b7FaiipFgzr4DCdqbNRb0ACaOGJnh7fs2S4T
7dK9vHYrJZZzSC7BSdDoIaAyjrfU1zyyGWsbY5QYsIoH1B5oOvxVD1yYyMeMqTeneAZebdloHNAP
5abY+s9RYSfycdwTDHifLtu4GvMXkFwU8QM/ifwKq5rizqnM1xhuKiXBrjuqb4HcPy5+hIGkBXoI
pBZssNI1a2vBM/XD4NZ2dYf4u79sGLl5XNCo1YaNsMAvj/UqF/q0e3nPynLgldhRD/HUZ8bFjs4I
cm3qsXNR8T0wXsfBu2wNW5wPGdRpm/hnBrONKz1ii1eGj3LiJPn3HsTmUu0a1ctlJMIh+MGIQZYk
QZpgSd+Y153lbyEjYseyslcUaniLWDR+nB7PuOakFIAKRM2R6+Jtluovf2YNFzQCsdKENgOEYIyu
H78i4LqT4uZ9T0RByhYuVHRtrjeiBqDMuMr8nSL/1k1o4QFcbPA7QTWiGh7gv+EcRLVXjG3lNtoX
12BzcKddSlEhsh+85HJcZBiqUZh7Hd9PJB9S7U6uHjpKi4M4OnjWz8Ac1DaJYVM8PCVCaIO60sZE
vV2pj13+ZoIUsCUaBFeq2GchXeOigmKaXTsYzKoJ5WRQD95lTq0dWDNGjiww1/CUFbgzkcKvewfq
h+jIQAMi35LhB5qQg+QEgR3vAaYW20FFBIiVfmxm2C8I/jYSDdrYagIg5O0I/Znk0O6g6rBFrZUI
rOt+cQLiMgoxA+kudJVHJx8+hRJYIwRPpWhn/+GwOIFwSQUe4MWujAGiR/vp4fg09gbm23mPWSMP
ghUOdfdZd8UTIBcocmHMWn0AYA/51eEtrD3R+l4pbtPd6KKrVk+X4xK1iFy4aAa5RucidksYKqdv
wQbYT7uhpF72KRj278ucKVNyzR8Qleb5XigSp0Yz2vztz0zh4kQkR2Eb+jBljgwoh8jSuzyy0kwD
YZHLSOv3xoWPcylEqQymn0HsHhl6u2dzAOy5vYc6O5QTITGIcz0zKMz1nOzkGFzACAohLOSIeWLq
SRAJOche5fiu/L2d0IGCGZmH/86qeP4lM1ddbJov6WNjiti0br6T5kepvO8p/SjCL/ibRy10Q6Oy
RHMeN6pyGMUv428eWL8W7kjItDBjUvRWFZiLV16EKg9LnjeRk/9s8bJduKAH8i57BxFjZS5kTHke
CImJjRLymyp6DDTi6KB+n4sQYWplucVSsEgFf14Hav/izyIr/3aWQOstNVpYkFYmnq6fVevr4LuX
V4k6J3jG62KUzURWYEaMdipWZu8PjL812FDzbNR6cXGhFycpNDHf7YRj+j4kwoNUUizppDFcQCjE
Mc0682gM41lhnag48sDpSx0P6/n3yZm5KNAUoVVqI4C06M0vX4X4TrTAS5s96Q2R6FGfJvf1C2WY
pTr7bGo/tfXiEfPJDkbKibBGbA7Pcz1WqhpMzJkD+eD3N6JPuPI/3L5+LRhPbS3WsSAkPtv9yB6h
b9Vto5tyN3yWQXn+L/oE2Mf9MVk9wXEff5VOUttEbH/uBg96rKBWq9z4VoTebOBSz4vUOcSPbDVD
kdThX99QwogfUCm6S1AF02qQSssogBWtTTHhEB6osB1dhNNIDMJMqxGyDVF3usKTxkerrF25OvTj
58sxgnIOLmsILG0QxRB7p8y3xnhn/Fbh/HSMK1xk0PIkkIwCmzXGj770aZZ2sUzkV6T/cZHB7xRN
sCQs17HagGKRDvVtZctUDLsddZySaFx4sFJBmHUBK8YUgdsM1dhxJ7xiDIQpatYv1AKu42miBqYH
y8IwDZeDV2hFKMsatxj0naL1KPL6nQEpCJSBwTIVURW+1ZCkKZYG+j4MnfDkEvGAfF9la2mgcStt
r5q2spXgx2WnY5v+4QtegHBxry7lKGtLgJSgc26GXSJs9eJLQ53ihC18IUUJxk7PWKCoxdrT63up
hU5V2TiXjVnR9sPGnKzhqyjt1PehngFGuhslV9+Kx85Qed8/QxgUda/+SIj7kJV2/kCRj62HpwU4
FwxVpMiCpGIpq5/ttfSM3h/3Hbfq+TC5ioeyZUXSSa1fqxeQXHKUSeDg6SxA5tfBLvOCB6jCm6Xd
fdG2TCNl+uZ7mFiTqRFQwmk0LijWAUS6KnYst6kV2uLwoy2KzSRNo43bHLWnlOuwf19E4DyxhiwN
YWOWgeIacg1PFtKnZuPfdZv0EW1N4D+jDKQwuVBZtFVgHQ2c5pvU2jTGPhg2l32VWkMuUuZ9bE0z
uwvoRuZYQWknInQgJW/2f+u9Y+EkXJRMJl3JSxlRy5eeawGpx2sie5eN+YfI+CtW8YQUbRXroFmF
R+A9nT3g19+C7fyAdsFN+1aSbRbE2vE9mKpmBJLATrLMdEUZjMk3egLZL+PhslWrB/Jp4fjWSzOs
M7NqAdMV9woqINnu8u9Tny/fZjn6IOcaGgCoN7Nlo9Oy3mc4U+ZHPD3UuO7ajIWO9u71LoiFYVzY
EPvJzEvpeI7Jh+kAYt6vqcsa2s0nCKB+ljxxl26LT5etZSfJx5PGQHMHzjNVOi7G4juOhKJWAwuv
iX+1eOh7bctIp6krw/qne4LhPl1JmVHS7PGa3iRZ/h2jDePnppf80s2NBhNTl21aKZhpaL2H9BYa
36DGYPDflhVV5RTpuNGnDmtmUnbCbXmV13b4Vd2IOz2wBaKZ8KNTniNyB3ZXK/lYVEAU1MKVVXkj
KzNxF2J/9PlOnUHwcymSGNemhsIm9DIrOxr2absVgttSerbC0TYmQpD344ado3FJlTUqxSRLQFOT
18r8mstXYfuF2KbVe4p2cgou2IpBn+U+q9IyvamZiVzdaB7UcEGREGwo9vj16HQC43yiy0JVqyU4
+tinXtalrhLv2vo+G38QVn10BZbtnIA4VzAkv4dSGHP1Q6/ibCwhASc4UQwdoTBCkw9mYRyFWsrV
rpgTKF/DsqxKNQvl75ybXfnUvyfCyF4tYtP4SpZf63EqsPaD+t18KHGVzbbiPp/wIgvC8A0FRywm
X8fSzB6NpD3QJEO4bsdgZ1r14+UN++jpZ/t1nH9bRMAaoSKcFUBow6fEvConTDvqBIcgZQb79wUG
5qLavAiY8/mtnYpf5/8+r3luBDNyASC3el5Box79lMa+bD7p8qtCtZWvRNVzDC6GTwMmhC0fGPE1
tClLNG0yXla9w2i3BK8OPfC1XN4aEpKPEG1jVX4Ft26mXQ667Mjz3Qk9gRgSAHGhdBNBHeEyJPs6
z6PsuZFcmGiUEPP+7DxMMc6dHCyPtTyK9LAT9RlxUSKVYsUySliGWXVMj7EuwGBbXE9oARfIGg3h
4nyBK5D6IBcLhKQ+ue61G5DqWML+8rr9Q675K+zxNS49lfNOKYGRXivopJxeshcRc5poYGu31j2k
6S/jUSax9V04fBGYfTeH2KesfUyLvVa8CpTDUxBcPtb4SasHLJCPQv2siN2r3OVXbSwTpXQKhosN
YqPVVcc8QYZS776NjXxnlSEaYK3Bci8v2scz8PxQ5xYtCsAl2c841IviNRI9c4zdLnJr6U8TMJNb
OlNuRZC/A0g8FBPy524bupZjvQzv7JjIt+F/XkMYpsiWKZkGmMQ/tDPKWdzXugLD5peqKZ0y3aZZ
QKzeioufo7CdXPhc1VQltB6BknYYMcs3/U67VTEpqB3CK3H3359wNEk3NfxPNg28FHKxT8FAsNCN
PtNOFuxsvp9k4h2eCHUKZ44AdtY2Zl+sumXidYInbeUN3UhL+Td3bKRjW1WYI5scI/vShTtpuplH
Kviwb+RC1OYVjzB4X0lJgm/Ih9gFpA6MjfTNd/XQ7t4nDKlXT/+CoZDC5E4KVCOVrBZgV/SKEUA2
ksuYbWfRkSYbgoBQMckkh3pHohaTOzaUcs6MloU9S4vsrH4T0CQiWOPvBFfQr8m6KjMdAM602TRz
QWGHYG88Jmh+S+vrTvvPRBY4aBcYnCXyHLV9yGYLOmgaSuq+kH/61Pvex3h3hsELF88ZSG7iEBhK
KtpCrHtxAvqH5EmWyEyFguLuS/UsRZ18zPrBrqw78UYzv/Si07iDqzntDTpdQjADTm7SONTdcyUu
MTNVsDeh1COafOeQUbdpi/8Ha+7DuFV0xR58lK0MAanjKDr1+LLqgws4zjvUVPz7nTHIGqgOuj6I
+YuSuH+uV2EWKJx/VLWgiDnrEopeAwEEu4iBBzYGVaie8dC+QhRjM+woRSwKla9h5WMv4l0JqCG4
SOwY59Z9uemvprsg9NKv42GEEmxJjuit57knY/malhGD714uAWu+ZV+jK1ZMlZ/7w+CaG/nTcEUd
LWztPoTLBRyXByRz6ycx61rq8RjJ5nrYW1C9pYo+pFlcGhCmQi5DkQuFcOsm30MLHSJ0xmwrb1EH
slowjZJsTNS3wI8Ro4Mo6wtWvDOeBo8NliXOvK2uoV3/L/Lq9Y/+14f3YaS4mcpYZ13Ygqy+zKlm
d2p3o7aWKwg9UWAiPjpei0ORJ3TT6fjGk6mDVJybNoFdCV8u54cUCJdygDJZzI0JfjHX+7q9UuSH
rtpehqCWjAsekhm1kcBOaiHrbX06ZCqGRK3GFiVyonH1gF54ORdBxkaYxoI9TJs33dEVME5WY9YK
5KWfa8ww+B441S9bR0Dyc69VKgvQgYV1evKkB/vOeL/8++s14pNNBnfMCK0hRokMAO2ue63v0Qvo
QOjGG+7Fuxn8NPUjWIo3VHWJsooLF2Iw1K2ILAMkAO1bFpQ7Ke02lw2jILhIoWldLs6s+XUQiivB
7+y4n4k7wj/EdkO3TIhfWrLMebcmQqNCGJDVdA56BUztKtDt4IppYAeefB8ObljextDgJkfJ1o07
AXM+b8qZP1ssU0QF3q7qZDf7VHigIHhfr4yqlDVASNp2yF+a8TcIRZBCGJKkoBVTNnSR26FUmENT
K3PMaOJV/6iT9tQexE3uTbuKqHSvB/EFFrN2cdEaUjO1NBODrq3rP0iYVgjwhunEP3HzepR3c+xd
dr7VmLSAY2FxAadNWaDIGB9zIBpg+/2V1N+b9UOifL0Ms/4UvcBhf8cCxxL8LJ9TLKG61Q+abzeQ
E4teIE8+uPNr/VC+5C/j70T0BSTn82IW9JLewjShk+wJ2sNF9LWJ/7M+8LlrcP7dzqEWVxNAKshH
WOpukl+jkDj/1nOJhSWchyelPsZye1w8FOa86O2v+fRmL4P+SNiQjDLMnz/kSCe8Y7fdYrOEVh8n
wYJRTN1BdbJDv5P3TMJZRhtVus0In1/9gBdwXGBPBK2b0IwBOOM2DG98arpg9Whf/D4Xw/HLgVzE
WL5Q+GZC5Qgtb3ZFq62zn7m0alyUKEGPoEU+zNDfwmdWIxl3FuvuYM0WoUe1/qwbZYJrTMb7paJw
PhFaShbNGWbuc6l1umy2o+ArzWu64npnZTODiw/D2CtzaaroD3xlat7dTbG1nPC1gAoga3Og7nPs
mzxfw3M4LkwkpmFWKXtLlOXnTTJ4Uf4ijhGRqaychucoXGRozbT3w4498D34GEPPmDiGo7uNO0IR
VfHYJYeaC1tbSPCPaJirlkXTRE3rPABqaBkuA52VtLYJFN3gHPUVbnTX0fORvSgk2T8/flWooS0A
Oa9PIDNSYNREc6LGPOiR5slltCei+sdAcY7BuXwLyg7FV4Hh3/TX7RPIEZ33zo2+sxQz3VIFIMoi
7mhEW/fk5wLQhuSTEh9AwnPZHBarOec7WzHO1w1TbxL0jmqOhZn3Ir7Ng9cunLwy+yZiINckSpBr
XngGx/n60A+SELWAq13xoB+sTX0XeEytXNkyQoRxtAWyjejoZpds5Fy/75s5HJkbahghRSPkJvEM
aADjdurbCvoHtcfeAaWR+jkutvXr/BXUgv+G0Y/aSu7YHLOkHPwOf4bylGFsyHTkl3RTX/UH+b2R
3fw2+dLSV3IKlAuZ+YAX90ACqHHXfPVfU5exT6Sv6S1owDfilbWnHJb66PnHJ9+SlSzG2DUO0vaa
JY6R117lu2wf7yKX1rJaN9BSZQsPAbpucTFmaBWpU9NQdwJdtTOtsTWTSEWOj+kf/ecEwUWVNESe
WNeA6N+Tr7KnXNXX1W0K6hDdHTajB79C4710KG8zl5ayXjkdJHQ1KyJScZGl4ucxdOxrbcZoB2Jo
XD50ke+CnvVOVtFpq41uOnTe5Xjw8YgFd9kCjnNSxYrKKpABF5imLcmJPY+gATAs6jha27YlDueX
mVgJwxgDx3hqr2UvO4TwzN6JtqwfqXyjeVFWQ88CkffLPJCSxhAMzcmRgP8cr9kbVYv5+eia8dzM
nn41XVGvy6tWSjrEcFm7MgipzzdP8pNSnRoLZ0Xu22EMzTBqTH/VPU4IvFVFWRZjyRAsNbSt4qZt
HkJIRSXJ2xhYxFlBWMM/+c5oUJ50A1hp0Nm6sLN8ilTp480M3rewhvvS5ixRpKoCApPYG3c5mFDC
jRQ+/YaPg7FW1UQZOgwih+KHiVLMoqA5cdy56HDwurZyU1Dw/hkMlyiMeeBDAT7QnTB8jMfA7vT3
eHz4Mwy2ZYtbSz0a/yPtupobx5ntL2IVwcxXkiIlWbLHadILa8IOcwbjr78H3vuNaJgj7Hrftnaq
dNxAJza6Ty+hsUAU2pzV+bSUN50u+NrbyhBMBRRF6K6zUXPkMoRRbaYuS2A3EsUGCbvxWvmc57s8
8ycV/BPhv5/OgQ6gtIk8wVRVg3+mzKc2mbUZOqBiZypSHqt5l0AXAC4H0eqxjgoTASpbhnNSZR9I
nAdhTj9TydzNOXqANelf9wO9lolz4mY/q7aK0RJMW/8M1duyE+VVTJf4ELU+NM5tDxif66oeAN2u
+QhGIZd8LwINC9vQ/xgjpxJNAW2GidUlcY6NzllLkhB4KVVjJ6rrU1f3x2mqBYJt4hgaluzhXRxv
41x0H+Ri+Tv9TQfb6bufozF5jfR03Yg2fSh+G61l2Ckia5wwmKpNjSGGodZ9GORS60hJF8TgdSvG
9oH2i8CNbhR1oQ0XPH4MA9sjUmQswOt26RPIGBjrX+bWu+lXu1Nv01vGaIAxeVmghEyMNzpiWabB
/J6m8M+GWlc1IbFUHU0a6Kw6RsHsG37yjtZfSIdyK/wr9r0Y/IzlZJUhrVMC8+rxeamesZrTB/Hk
9SvbqK0xFN0AuQ++a/GF+drx6WmZUGRs7NMyfWoPqLHiCFFtPTWH/vBP3n62b22FyLnaoWhtgn29
+BJzS0bGf4tPh6PhVSeWAco+Hig9ttxWIOemYa9QOe/bRW1cZRpQzUfrnr1vSdjimxzCO/kfETVu
6sgKjvON05x0ij7hWJe+8UbLl5vKbag/Dc+jcquTZtfmwXUJ2bG90coVIucaY7vJsRgeiGTRzs2Y
o22kFbQebNr3CoJzjgqSpEJmN4cGr682KTBxR3K3qO6RdHumNgjuTHSGnDuJMzMOzR4SmbSU/6qb
tPNSmf6o4iR2OlT9DigL44BNOBa7KxPv+nm+zEL+8UCxYFJ+bRl1gem4Ln3RUxl0bwtG5NDsYzvW
sX1i84CY3fHtnR4MGOQf8Cyr7gbQE48HPNBiVeoLgT6eoWXnH6Tgm6kEmGlNuB8EPP7Z27L0qQXd
DbIVTxs9PL24yrH+meNBy3aNR7wCWT/Sh+VbgZf+5fH6sWwGkhU0l/NF6ZhgHaWGPLn8omd3HVa1
LvO7VPkiHrPlVTI2THQc5xLiWfkYSAtGPLsf16XYGK1jbu8CwTkhnVEjNKDvxks+wVbNbvfyzI7y
pOaYAf6vq4KcCysQfNEs1h8c7gWZc0RjptkzJRCOZRjzTttVweBgxnMXfWA8xv+AM3bbM1wQOV9U
w8PTFEk8yrDJLTlVRywIcPXz4g4f8QlyTDxRo8vG6pPXp8v5Iqud89hsIeN4jD+kJ9RJvdGRg+Kb
5qKN59aEtRQfUj/D2EL90fo8BKUrOudt53ERmvNVyzTSfK7xJ7B+ZDbUP/psrFVUSd+s0lhwq9i5
aWOtDP9lGvVSGtYhsvrps/7Z9HNvchghWXOqPhTgp/j3VMr4/r3A8Z+pskZCI9KxYZFU8Y2ppDeZ
rHrE1B+u28eWp1/DcOliVrTjnOeQipadOxe5U1WxoxgfYuPzMOr+dbAtl7IG41wKGVolxwcY1ozJ
YblfDL3xiyxDHWOZicCpb7yQvj4/zrW0o0bUqWTlkrswqI6VK7kgSHDwPPoP6IC2DG8tGOdkLKU0
hpSBddHZVPemKuj1Eh0c50pCQ1n6KMfv98WjaXydisdy/HL9bjYd5VoGznm0VjHMSYXLGY+DN3/L
dlmAFakg3mOxRnpGs5zsdXfYSh+6ogqo6Pg4L6IVGWmXBOLVYeYoy4coEyieCIDzEaQwxs4YAUCW
28g+leWn64fHzobPINZnxyUwfR9Ki8ZqgPY4+cpk76hGwUk2Yu18vr8OtRlWVlj8UlQQuzXDbOOe
dGecneYjVhzfgdytzh3WoTZ7aGkUkuWIrInnBW2lqTOnCQKyQbT+lrnZwWU7jhtgiijDNp8f1iJy
fiJvoyTV0MbJsp4jNkoqDjpg6RPZh6g/JoNT7xbwZiARc5XPyw4rtY6i/r+NLeev3AfPiM40RtFZ
7dO8Q1RxmsDClh3LkU+FLxrAF4rLeY+lp6Exg+AbKYrqG7WbPpHBsX8YeAdQvsw/8hvrLn6oH2hg
+cMuwmIh0YEL3IvGuZcuQ8uFxITVyy+TdYyUyDGnp+t6KzBBjXMv4zQleTNDSKXsnIgGYSco7IkA
OCeiynKRgvaXFam+yvptZYkehLdPCfUOTUXFVbY5gKnv7RpE8FCJTtkZ00Ey+53UPr/nmC4gnKeS
JhVdXgWymQSx0TrkkyCSbJ/S5fc5TzV2+pzTDL+/dIcuApmPoGRy/ffxMfU6o1c7eVFLbHpx2+Wx
aM6ziPSKHfJbT/u/v5/IXL7Sdrqa4JkatdXlA83PffdNJqepCixDuL9bJArnhews1YtMZ18OP7Sj
5IBA7nn8whbJV17mF564RCgC5FKWro9QFnxJ3/PHKLupTEGut63AtmrhVQzkLPyeEytc1NaiODuS
p+44F2BDlrx5+PdMoMx1/obhWzzhuLu2SJC5WrS7pSmC4jycqzL33mMpFxhOE2zWqlj1gNGa2dEX
sMGL3OL2fVwQOAXQSExpzer4uvpR0x4M0fCF4D5M7r7LTpmqScN9KNQsdl2mg6tS72M/QglPcFgi
KCbq6kN7IukkjwS6rNTx564I0bWgHLuaCnq0tr7F1lfP/owVzJy0UtyP7E7AKcDGvzJwiorb5rfT
rcvFcLGkRT/LkDSAWfQHisEiaf6qVTt1FDx7/CHrueBwHr8ejbwsWPUlxQ7DpxirmqWdfKAWJmup
K96ZJrok3vfrIR2kEmJFNYZh6oMh37Tj9/9mNZz/l4gdZthCCR+QPNhaIMcCDdi0GaJYxMCeVcXi
uc7koU7mql5g9JXxCVzv95oibLRldvEmBqwwOGVO7SGL7G7CtZykR+uo7rMgCkCqcgAzIYZeRLng
ZjcDNiv+lonTaqVcpGFMIVPx8Zw+LV7pLVDuFMrQIAlltZzqMJ8U59fje95Z1sicok948leTiZ2m
hB2r9PNQxI5mtU6hfpzV5+uasf1hsRKT0/bGnnNZUQBmnI177Gxwkh0bX9fuoie24yjeiapHIl3h
9J0oYAYzIgBiG8Eu7VT08Rm760Jt59YroTh9j9tpbrB6UXfno+Sjr/g4vewibU+Mhq9rUMJRoTxz
5fSFO2MreX4WPkiwQPRWXfGsoyi2ShQ+ZdGj2mr7Ds8789E6dmilZ5hsA7rkiT6kyaYDJhcsLmS1
Y6k1Ug1+dMxm1afyoDpYpeaZfglSr/CknkffzFH3ZAw9YtbLTf+1AufimZlGFXZGALwn1XdlaA/V
UH3Nq1Hwwrnp/VcwnPkv1TJpSgMYCXsw5vbbkHzq9Z+q9JdAdbbV83KWTNxVMKtbOZTjgqlnoHuD
Rw6DP+7yDywMhJ7m1XfRPcXO4/p2ckFRC0bwfI+eUIECb5dlVtJyLiDRQPOMXW7M2ZWHZtfvVL/H
9hs0hQbhqfOzg3rU/PyIFYailQh/sJ3LAXAOoYqlzsbyJxzAvXIEJd0pvGcV1hALYMHj7Rqpo2Gz
pvoLn+Jn+UYSVpe3ldk2sNoQbWroO3l9ARENl1Ju4OeVoD1Agw9q0KCZXVTZ3Vbb3zBv8lXKPLAO
mJhMTpmgm6F9Krvn69okAuGy1ZnIaqWNI+JuhPrZuCdW58aD999AOOuvmrJHpw4kaef2ZGdZYMpz
kFhUVILaDsCXE+MMXVebQrIZDjxaoLh4LHvQHJbqMar1cS/yoKKz4wx+WopKK2P4cHWKYkdHwXhp
s4/GLAr0Ihz27yuDn7RMa9QBYmnKF1n6pXSfbawjvX5Fm4/iFrmcHWfPsW1NNtpa8VERecZ985GN
p8Ue+OAe9Xszdgnm4rHjUvhKIpKNs2Wb1HqlJTjDzJQdW0br8Fx7xG5cgXgi1eBi+oLxSPQ/4gyl
G+z8rhw8lPisgbZKnPYbZkyFa9W2vfTlPDknQbPRjnsTgKn9PS1jZ4kE2i4A4FnFFsu2IpAfwXLN
H0n32ZLelTH/FoBv2Gky1EsSmwlgNIcwkveRsJQhuHx+U+y8KFotvxhQjjVBcu3EaN4mwj40pkNv
Eh0FKY6maLJpq5yOmZJlxaqGgNlE8mnKv0bTsZV91QpdOiaCW9nOVldgnKKptEdPkAkwLDQFXXzs
LuC0RVQ8lLvaNf9Btrp5iCtATtHiDgvUMhYmTOUvLJYsrceiPgisZzO1uWDwtf2qyxQ9IcDAQ5yh
O6WO3oPkiNRtbxDPvmcFfvW47MQxkJ3Wlavj6/tRT5WWyDhNWt5l+n1BiWNER232O/2wxD8EYgqO
UuPiVDinlTyzzxrqNR/lHWbV0MyseVlAEOC1ffq134u+NUSQXMgq0wysICqsuG+p0wxf6vxxbgS1
VREGF6fqIZbSjiJfmrEr27g14Y0UTaAiAhvjS/VtmCbpIgNDVkosNb+ZqyCpOs+MfK0QQImUkYtU
utoWqpkwcarcTeOTIkdOOxWOHYpsWSQU5zhko6k0o8HlYJLwl+wabvOVfIo95YN0xlhc0DwxPtH6
mUqCYCy6MM6HtNhFosUKzK2UwYozgs6Cvdp9vq7tIhDebzRWq0khhBvaskA7k+W3S5s7VirqC9t+
s7p4D75LsqN601MDZqW97PRhtBU5EnRG6Cl6s9oMiisoLp21xjChxAJUmViODnqkRUQUsO2RsJBb
BlkVikmcMaGym4CxCE1ZFl3w6Ees730kfehDMC5QbAcoR7+YJ+/6VW0X/NgW8P8HZXe5ygDlaYi0
NsOnenzIbtlIa3VmH+vmL2Xf70Uf69tneAHj7MuGq8gmCgnn8FMVH+axeZd6XwA4s9ILeZYNdCe6
SUT82az3epaeRipa3iCSg7Mie5jmjJo4tMH6EU6fQiHRDXszehucLnJwFpSqJCSdCUcUntnHbxFQ
aLUU0ODfr9LBy8Xl+nmOULWX9VhdIEmtnpZOcdT+IZJEmw0Fx/Xy1b3SsXQGt4EJ4ljXSg4ylnsn
364rsej3ueCKhS1t3uPx2jXRTGEj2r2H55KdE4YbDGJZmsGT1yV5pEoLe0gasX7XlzCmn92zXuJK
AaESSE6FlYBtH3oBZDKvzqwsm1FOIzxfJIipRno754MjFQ/XD2473l1AOOPv8jKVwhAgJpwZ1Z4r
E+sL4ie5Dq7j8MLo2AGKLYhEV4htyeDGeS2MGdvllMhq6clgbcoWrLHzO/lfKgGPwZv+pLSDnSJF
sKNAUW/77vG6DG88JQ/AGX3SdWE8KBACUwbsqQe0RTt6ZEx/+MQUrjrlr4ZH4zzAmMuZPZgaloCC
+En9qChlgPn/uhS5ZPY7a0/D4fBNd7RXOy2vgWOa+0X/LoMsb5kPsbUzy5skrbC8TrQmgLdWHpEL
pIpmYJVFhHOsy8GtFeoleukK7kqEwXmEbJBBCN9CGTDHB6Y337zJLSf8+VK8dMYni/yDeoPgxvh3
IPR6jEZT4CTlsXfUxLdb08W83Sg/XxduGwfNQmAx1xFkuLx+NOfGzNqw9CZ82poUjxZz65iGk0ma
IJpuIdkychHMldrYjszdVGTMdF4iqfTG8iavj2adgErGg0YIcN7eFl7IDUxoGBYmQgg/p4E1S1qr
Fy0si5WDyLCX+vxw/dA2rJdhqLqq4DMdDJrcqVmqllRq3+ELIqAHmzp4k0D94SMjqwFlnImx9n+v
g68ROQ/eF3i6SgYgzvn8Paoy07EiqrhGbcjOYBt3HQqKXhIlmCuXlR+q3N3IHcHa7tGgbhOPTxmJ
++w9J43d8YqsW3hmlzmHL8uhqfR2VXpd/TFLbjrVExwzO8bX7gRCrwCYSq3CVtvbRRUuNYQOoJ2M
6Dw8DLNnPZqBClag7Luon/5NVUQnrxE5v6+FVYnZMIgUH9iwAGpvD+ZOoe7fTxTjvtmPsuBqN/V1
JSQXCXLNtoy0gZCmjR3bmXZkJL3XD/JtxGRSoWsIW8ktFVyvr88RNJgVhk0zOJNw/ADFPSOZDfI+
EgTmbUlMMF/BMBR4lNcwxMzLTFPKEvOa2SEtc7/PCsFhbUtygeBcsZnNZjnWgJDkdj83+Z3aPRfY
KXT9vN70qv+tBhcY7sCqISk7WuSlhwDG1C71kvOUuqZrgXh1fpQOoiLmW+eoyaATYM3xpq5o/EBg
vDS6VlK78PC94caZ7ixFelNI3+Ol3l+XjWkwb1MrJP4jV5PG2s4KICnLVwVreQeXTr0jYcxLaQT2
uykUkjQ0/OHZ0uL5hZMBlF5arBfeSGJQDqVYXNt4Ni1OUkqfrkv1NvHA+a2gOCNSIjRex0QrvKJV
HTUsnVLSnXC+yRLQlRZnuUydighC5+ZJrjDZ37TyTphHDOtlgHia1O21unNsqX42ZaVwiuhrZ8yi
/sk36xeZVq6E5D+v+rECc6gBwPwku3h/39Ob5Rjv/31/0AsQRhkRqoGHIYrXktVztYyNpIBcooj3
0tQGQ6Y5RtwerCQXPehsWTSblJPhokwoPudxpU6fIo2GhZeo6qFezF2mUrdSRN2ImzAmZspBYGuA
QpuDiXLQ8vUJXKA6+2V+lvWHuBO1O235P0yQ/8bglLColLw3U2Ckp36X7NlSDn1XsifeF27Q+5/X
dX7TvMD5RzCLisnXN+E3lGQpy6LSy3TZqTXTifFIlKM7X8S8LwJi/75SdCMZcwmDqKWX1119RLP1
FDpyGI+nqRutU4JXRVGL0uZJos1Sx/ZuTZX5gAUiA1luS5xkIy+ObeW3YR7eXz+9zRwO34+/Mdjf
sJIqtS3Qd46QqvXmHVvqp32JAlbtawPzQAQ9F9sCmaCEtHT21cr5ikSq1aLsrcLr65tuvMlFy3Q2
I5Zt/QbgyeS0tphSM4FbJ3f/T0UakFtUSTF0gumqsygfFcjzUkpdHR7SlEKNY8BNykMj33azgAFH
KA8X6OuwUwvs5UVAPC8+m0IG2bqH3RI75NlgRBNtgdl0D6vj4wI+KeosliLIU0TRc1v3GCLQ8fHf
DESQWmwCYeQfTJco/6D7+bXW6Qa4JjLZhLuzbofOw9dxMgQCzd68nBUGb69tK6XpDIziVwk2ueq4
3NQ30QHDW7fzAYvFQGZ4HXFbKFPHtkq4P/vlMlfaUOkqqaoQPnyki6P3LpYXueUkSFy2DRaDOf9D
4Qy2CmPFLGup8JpddssYDPQdIz9nFOTvWDr7EgNXaNxFLUtNYwo+TS98Zhy42Dn7KI/OXINb2gzK
nXSwbC/69N/Okbu4ooiqJbGBqdUYFq4Qfw0vah6vg7BI9yYBXAnGRUI7UothGXCMc3qwh84h0TmZ
WqeqvdEQcQVta+LlyriIKKOubZgjsJLJk7pbrRe41TcUS/wtcX611ScstBtxYtbXxVd287lyi2Ap
0MXgjP7sUZdWbvqs/MshDaCyMXeQ1ZpY0YrG1tdGnOltaKc9xDJMb9LRCLhk3vVL2lL2VxCc/6N9
kmt5CwjdyQ8Ksr3GxYbFMxYh7cD1fxCgMcXidOIVGuf+ejlPxmlEKtFht4C+D49YcXuTBMkJE+U7
5QRGejc9h9+uo4pAOXsmpKD44oGIYxnkyRdaf0qKp2L5fh1lK5K8ko0z5FFOwAxgQrYR/ceMiY8N
dUsfNewTq/zoTkQtLJKKs2HVQgGUpkgrZho3XlcaizNE9a+mzTFGHhaJyNlv42loGMGjBzH4L8eI
oAQ+MwsY/OIbCPCDJDC8sPNyjMpPuxKrcOyn5Lv69K5T/Q3Lf0aWUYVJ5AHxmc3csb32qumHezbR
mKMEZnVOLSzDCiTll/w2Wt5XZf8iKeMbSv3Jw4jfccCuxb/U+5fa280yOpqoQLMR3aBAF1E5U1z0
PpeaHLij4VjSjz71i07gUEQQnP1FSKd0i4kWhqeIHOiSO90g8pXsR94a+UUOzt7moihJI+PKqM9S
qiYIf9Z7tsWa7PAJeZMJgtkfDO+CxxmeHEVamEgvKhIGpY9Giwnre2UfMwYeyIbMJ60TJFd/8JoX
SM740jg1ZWlAGkdfuD5AOBtY3oKlQ5Wfn0Vks6JL4wKpZEsGjVglpTJuhnHw2vlskVwgEgtg1y6N
i6BR3iAPCHGII5m/o7j+YR7zU1w861PXYXlO/CUtsm9LJ5o2FZ4kF1irLrbqdoRwMb5lWdfy32TY
bJBBPLgnOEl+Jwo4t5q2Sdm1geG2CWT7jg7vyB7XVswzwShq11hSARNjBDVM+0Gb0L2sqG/xDr58
ue4fmS1duTZ+w69s6EqGTbuFZ863i3pOa//672/Vgl6Jw3kMiyRqM5rI8RsEHEdWM3KQM6wABwMg
vgFlu3IwfXer2WHqKtimc1fJkyKQ8Q9/g4k1VOgux1MLZwA1HhikQcW1dTrpMQAy6F5BOzyaz0Me
GNLwZUjz9C6X0sSToxpNB2oZCeLQtuZc/gTOPGZa9TO+tvGJS4xdO4U/ct3C6Kwk0B4RDG8N07jM
INItvDQ/9eFPAs6bVJSnsDDyVmV+i8JX99JIzVt5RjoUYcIEnBvoCr8NZW84MsKkOqgqT6BC2zp6
AeSy2Eg2Jnsw2PXheyr9QhxMZLnjh/hj7007g20xFkXSP3iVCyQ7g9WHomZhO2kXQUZmhGyJ7BL7
7S69rTzpoH6oTIHz/EMIuuBxVtJSDY/REe6NdgraFsP4MZvTHYnqHdExvjuajtHa+G9y7HLrIEnt
1zop9007/9sW/L+/GC5/CLuLleDlGEZLVkLwnB7Hyjfsc2YIuie306MLBNPhFcQSq4PcNSydtry+
KZ24GV0ZbMumqHVYpDdckJ3CMS0GA4dqdA9pej+KlspvGhsheFo1MLqC59XXgoQ6maIwpii/mAfT
ONLl0IieW0QQnAgN7VLTGPrSsxrjTGgWtHEczIMi8tLMhN7Y9EoUzkNKOu1CQ4YoTYNngSgeXUPJ
PmsWKE3RrmDq80NmKvvCxufWxEomImI45v6u4XPucZHASDQ2wE9U3Y9aRIXBpDsaF7MzFtURnKde
MorGQDb1YyU05yyLms6D2QN0KXyaRQ52ugjsWoDAb90rVGLlagKEtr7ryUkTVR8F6sEzfOthlYBt
A+pRa4wY5h4boUcjuO5+RTJwrrBJI7mJJGDYNvaXFuidHQTvESIpOOdXSzkdZSaFLT21w8cy32uF
6KOMKfBbBQNbqs5WRqHQ89pWrabIs1Qd8V6eDsWtbId6oDbDscKqOey5mWpPqqhyuH5yb0aAXpwp
uYCyo115urkLW0vpIVjrUdXtNV+6Y6zvjVu4/Zf8V54eioMCYnTRoNtWtQmMGRdgzjMp9liNxsL0
4nONeRw8DBeuhfKFm9+8FEqcoXHyQDRHuNWUAFgLYcgghk74zhn08YZkidDRQj0CbsVkV39yNO/v
p4rcbfaiYvh22FwBcrqpaUNHWuY2tPN8DIMCzHvoW2/3gysFaE98FC0v39bUi4CcFqkGHc04hYAW
ORJ6S7qHyfp4XWlEEJzOLOMyzTPelLyCfJbUr/l4F+Ij+zqG8Nw4/ejrOcGuUYDIgRWQU47BNPNZ
OhMXHbFB7orodYV4XBhbTIOabcr8IHieCEwgxoaV/KbzFJ8G6VmoF+ze31g7WmstE+9yeOfkPHuN
FWB1VUD/m9bpdjWWLrNdJFGPImHlJULigE0XeYHj3TzVZF1RW4hnhnelfRvrnuC+RABcBpx04UI7
DU1Vg28cDXT7KBL7IvRmP8QQIf0rdMO/rkNuquFKJM6ysP8wDVUCRDOKfdl60HPUIsNQMBK3nWev
YDiD0lpL1qURJ9ft5p2BUWdaYQbKDBTk2WP6TkVc4XHWNRatnEgs5OPl+1d7AJe190PKQBc4ew0I
n03RxfEd7S8RAFSSioq4g7YZLq8CoTr4cBaEna7Jz1Jv3EepsVfT9KSiy0Qm5VO3mPu8wcxBPYrY
4rfDj4KON1sHFZDCd0eEi5zSNiaIAifrqIFk7P8FVsjLm4PiFX7/fS5EzmVbdS6wnLFL2SjN1iCj
UxN0SooLTjW3ei7c0DfA3+KAT8XDoihRArsZ35FOoWGT4Jz5ZkpjAn23mg1IID/Wp3mn7GIsToST
qffGYw/2AC/fzd9pYHutAHlT2hUwp1F53qVKmwJ4SlJX13+WITaiveszYAXC/ohVIpFoGor1KkBo
qzsdQTt5q2Ivj4jQadscVzjc1VVSRLvGht+c76n3oi3+8qCCa5C60uFdn5orMM42SKykYMODbdD2
s2ViQcPPPBWUkkWXw31WWKlcd/LEEjDlo15S1yZoen16h6dcicHFmrIctTjXcDcj7NpT2/Y+0fPK
b7Fge3cdianSm6j2Gwmdw6+1gFJl0EmFA2uG9mbSaqeMGgHE9oHpKsaw0C2MsY/XEHFhGTSMl9Iz
wtsKVL/FHnxL16XYrsahJfl/GFxoifuQYqXBjJ7Fc/KgozeM3NuBthcr2HY+ukLiogsZarWyQyCl
h2bfYTceFi/jUe1B+2nhoxaP4+nkiHLvzS/ZFSbnD+hYguB8AqaqV6MT9rrfLRJ2aYJXLAmNoCa6
P0df/+ORsmtd+Yd4TiVbrnFtbbbU93bUSQ5Noh+zPMSHuEeDXy/DCCydos5bVrVDml60n2b7mwM9
uwaYERFweNrkpKloWrLkv9upn8Ehu0Onprs8dJ97z/BjZ3asW5HpvRmEfAmvF0x+jMNoqGLrIeu7
Po7w+Q14MFyQ83tklx5roXdk6vLW/n5LyC/5MccaL91Nw3quB+/vB1q1AEcpe7WRPPuDKHtg3vYa
HmcoxaKosxICTzX3XZo5pP1OzRt00gsi9rZfucjFmUndxF2Za8AZFM+wzoYmWDe87VQuv8+ZRKjM
04RXDWhncz/oQSX55SKoKW6H/wsEZwB9hWm4ZgJEoSnnQtVuOjI8xAW9KxNtr0kilj3RzXBxUhvL
qtd0wMl4yZAm6vXmPotObT8Irkao4VyQnMMkVlQLSFWB7xhtN+3xgUumXXEgGCwYRPt//5ABXA6S
i5hxFhlVowKv/jG7rKMczRzPyqMdTIF4gZvIZ/BbS7V4nNU8AVqzwzQPW2Y77GnkpL8onhIwzOyN
R3ytude9pUDdee6F1KiJlBOAJrTY4cnJ6yNZUNFiMf+K5fIDBtpQ62EmAaIEUz6jR+x888hGi69L
Irotnl/BGpZItzOGk4PxjC0esDDtNfrxrYLuUCHcptpr6BfH5mvsn+JboDvM9VhYqYaMza8PynHe
xWyD4d44LLehjYGD1p2dyJtEoWXzwlawnE5WaZrapcWqLkPihwr26I62ICkRScYlcQpRmkRlVZcq
/6VEh7p/rnqvFxGabTrC34KYfAJHCiWMIgXnpxgYDFHSx0hOHFOy39OksYLhkjhlxtsRpdAKgwSq
vjhS7Y/Z5+uqJxKFi00alhSaBlMFW7qffpr0YydKRbeLRisxuLDUyXWcKgu+1ed7I1hO2bFws9EN
98PLm1+4I6rA2V7XM1Pm4pS8DLZO2Oia1p3m8oQ3h+tndl3J3vTBK0uZDImNe6H6D0t6sOMnVT5H
mahzVyQGF5zoGIehnEOMJD53823cC8TYjkmri+FiUi3TQS+ZseDdztX92I2OJWo2oHX04/ekDhgH
U9ElbCroRnid2KrZMsk65qi8Ifs6gI6+vJPkd2nyBYI7rrRSml6KcStZm5/zwdwPCg1MM/avX/62
wVxguENLaptgxQ8GwupOCh+QKmtkJ1Vz8jnJ2kJEPbAdGFbnxrlMsxpnrSc4t/T0dxOJ5M4fWE9m
hq4Y0QaTbb2+iMY5T7XO53awAIbhMGyiw/7LAwg/Hevf0ii/ZPsXoXj+vnyeDVrEOMIs35fqvpM/
aKL+tm3b+S2KybnO2jZjRe4gSlfeWNOxCYPrWiC6GJPzm+UwNvqgAUAOxh3r7rG8CRUWAqqn0FX+
m/Xw0ylSk85KXLOLsZ4JeS6MB100ciMUiJ3o6tNzTtLIKlpg5KfiVj2x+YfExSth9YQHGH/6Iji/
7QvCEiCUNAlbdP8azlL7ekkWWOvgs/Qj9/UKn0cOtmQfZS/d2aiLp4768zoqs8036RwmA/8Hysko
5SpbzQoZMWrpdSYIcrHZsZU7T2vjXWGr73IVFzjO6WEZUCbZA2SU2vu4yNwM1Vthv57oIDm3VxM5
sqkNmWw0ejRfQ0NQk9j2dxchOH8Xj30yEHZREtgASHUswCKa59+vX8wmiK6g5KvqmmXxjLuaQboU
rEGIRNrsKaO6j5okaKloF8HmWa1gOKMlvVK1c8YqKNF5rs+5iBtiU79Wv88pdV1WJLZi/L5tZ3dJ
OjT4rrTLm6zsK5BJaaOTWZloJl50dJxOG1EoyxZjBhhJMMo3k+VaIl4xEQT795VrqHpaaLgf1C9S
tCthR858Y6vvyXUxffcy3gAj5GKPrkdyTEL2wEJKBJ6fxgKCL1nUnrItyW8UPvJIbWI0Szrh8wDr
B1Twhy3kiUS/rivztpZdQLjYM8hGiwlKiLIY9tEeQFFtjYIMd9tbX46LDz/WUPTIQSAI4+3v77Gw
DWw+ymcpYBs6K4F1bmfwKzROr+OFKpHdojTeH9msH2MUJg+NN7maX/i2J5pd3DajywFyKm3P40iH
GXCJOh9Nyzh2ur3r9eqplqYvZlNOgtMUaQWn33EypbYEJm4vU+5nuXFGyY2o4AXjDS30S9KzOkPO
T9tjVy9qhBuLDzbG39s9GlbAm+fS/XSf5k74mHyIb+bYa8GcJ2aTFekk58WTsG/sZYCIaXtWrVu9
EoS67RL9SjwuUaUNzdt6BoBUOoPffGQcU8m99dTn7vxD9tm+30H0nceO7E04X2FyPsNaYsR6ppb5
YsG/kmeM8d6VynDuEiW4btMiE+BJZZWqweNQAyztzBi98UyICXyn8cDL4zR3kV8JXtQFOslPfOkD
bWrbwnnGILGtn0vliWoiujmRF+FpZk0QTuljB6FGd9xJDj4Av7Kle1iOcJj3IokEt8VzkIGa3J4L
A8FxTj8RbEDrAQnmmikUtYiJjo5zH6Myom+kwdEVRg02qJuixAvbu6auLrrH94wWxdBLFXPyBuq4
VYzMtX7KlYPSiIr6Imk4v4H1UjRR2FOuUQ43WTR/MhIsRs0KQeF9+3bALaSqoF/QebqCckpbU2H1
4kzalfm9tDzn0WOuCbzgtjAXFM5LpDVN7N4ACgbLzJ+jbnXnYqwbJEZGrguwtl3eBYvzDnk0FN08
IzHqLdQ04/tufl9Y/I3wpgCtRHJksi6y0na0I2taG0dQtkjPvccof80vysN1LyQ4Pr4cPRqSHrWs
sKUn35b6aGefDPvpOoRAD/hKtGlk3ViHkKmOLUfLPCXqXCrtiIi7YjvGX86OSylQCyoiYMGfDgVs
p3CM5Gs6o/HCE25Q+0NsumBxDkGRMqmIZGApQZU77UlxVa/7P9KuZLltZVl+ESIwD1sABEiK1GRJ
HjYI2T4H8zzj61+2/K4Jt2DWvfbCK0ewVI3q7OquqkxwZYSJu0CLIfw2flQO15dx0z0dg7qWbODR
i6fKWMYsV0oZuzZSu91kPQjjl0gF5f6AyiZxUmw/461s8QiRGY0ol0jPf0xGRl6d7Kqd4Zc4cyFO
dd2xzV21MsYlErlkDm0g48iYy9tQuUm1l7/7fQ4hTGVWWnAyA4fKG0l/ansCFbYP8pUDHCxMwojO
YdbK3Wt2/BLdV96073LbgOJ8/hTtU4+stshbacrF4lsfxer6NEV6p/Q6LP6YEZRA3qYfwEvkYxrY
E/6Ax0ISV9a420cVh4rVjIi8wesO6a58xgNYBA1rNpoLFYv7mOL9JSLiLclYu5cqZaskMJiEGXQe
jEOS/1Fv1sonDiyiUV7A7ooNnMfLzpRDR1e6myGlRGeJTfuGIytPMrHMTY2FRln4EXpMsp2eO6Xq
U0Lt2+XSlT8M51eGQlWAWnWHJcs+DZ7p3+GquI/9VrHz04KX3cjOHO37X+2rtx7DlclOSEQLbNOw
JJwz6WlJ/uT+vnKJw4Uql2ehDLB2oX4Djh5T+yZQQLd5NK1McNAglE2OmTW4oHX+Envz8KGU7Hkk
NhD7lXeXipUVDh+qBPAjhQC4Yel2ef4h049hK9kCeEypjHi7g+pii5/AGyK0HgQFPJoX8CCEsS9b
oE2HtHY8K5j8lpGG6W4WWXtTJQrbm5nEyjKHEkGmL23DGuqs+DQILiJCpFigCVyQGSyuIq420Oc2
shbdrtcWt0pwfQnChprwI/bsm979ysrQDVJVV/hckWzdzrq8Q4Y72L0xPpR5tS8G4y9PW5m5vTIY
NFUmZ+waoz8w5grzwFhZi9sE13ZKzpL6SBxMlEMbFZkF2Ku0b2K6E/J/imh/HRao5IHnNkYpRkg7
1h8+z85w6v3hBko3vYd+fiebbIr3g9jCMocSxhTUptVg8dTpVUru+vi21f4Jm8i57hW1cDxSVFbd
4N7E2ikSR9fwCvsqqA9/Z4PDCabZlgcxXAlK4RipmdPKAi4zFDMksWJ8Z5w1xYUwhexMGl9n6/Fb
Xu97qoF3+23qggbvGuJ6rQ5DdoSjaQzyUIrLOq6ZmnV61l1RAqGc5Mh2EzqBoy729XWkHORgYrKk
oTYEOCiln0Pta1MzIqIebY/UsAyBFHzFSZUjaZlZSh4vgm2CraT4PivfY9lpdOIIIZBP4SCiD+XS
nN4aNSd30I6q/Hx9yYjwVjhcmJoSBKstPCmGD6nhSbViSwbhA2WDfbYVzMlTrXUlG+ho0lOdfl3S
vfJHoymrqOPAoJUwFKtpcKOyzt1wHwwfh+Tl+kptv3DpUMRDVQaTE3zlNG6UXJBCGdcJG42lToTJ
FGHXQVARdL43VF/I9ppdjHHfvYiSLn4zttR3UoKcYfiWRwmB2NvBdTHCfXyQIpiqHMOjoX7QpMyJ
JpHYkb+5Il1McN++VeRwaXKJ3ZfHHR7PWmfaDwYeOyHmZ2PcZXGpCd5tELhY5EKh0yCxoDVwSq/v
hz7C8/hk6+NtTU5gUavHnQyGJYayUcI1TT836T4qHomAY4nT+/Tx4gl3LFT6MshpB0/EIwg5NddK
HAtkzoKfe6J6oJrUCXf4V+mw7vss0+HOtLS2AW61IZs9wiPi2/Av0VUVLaM8waOb2WEU1cMp3wWH
1BHvW0/wxwPYET3tj1oFDSiTGRJ4C8F89iv8NNWY1p0gIgTjQx3t85lK4zb36sUAfymvgiRZajbc
xEpaizsd2giyXQPkyCZ/qvGiC1opwaVYLLfxaGWWy7shq4bxyRYN/oVwV1vfGym0LWhwjKItJl6o
flNDP8ofB6gLJtRrPwvtXyPTkCQDwyAQswDHrs7tMS1qCiWQFcFBcWQwXooaN4tmF2n3I6Y3KqJr
YANDfrXGbTRBnpU8LmAthO4jGpDzXeRZTjHb4rcJlJp0D/L7D/qrQT5i0lYNRwkG1fZRHXdREdvx
/z6+9YsNvnwc6ZMQJIKMcYjis7Wg3/g1o3j43u/oX01wAQLpqUECvTV4UcrEtiAKHAtEcryR8v9q
gsu4lrqa1KlhgWC4jPUl9+XvGZ5efd2r/IZqsacigT+CjT7Uc/R9CM7gFQfGomncBp75AcTmaHw3
d+Tjing9zg22wqvMRcpnoYMuCFYQXY3hXsHLCkZs0UZNXWbIheSOYnT3CBIESBFyfn7b++wqqNts
9rrzW+LU3wCOXz8adyaHsSb34DcToLj2phPgDqId+uhcgpRw8SwTx9h7zP/VGocVWWwuCW7sWMPl
MC6+pX7p8IDdj+71s4UKdg4k5HEMYAoLqMjfA+ljTanDEJhgcJgAbbWhjgb8fr0cJBl0TY8Z1XVK
uMCfwKDFQhGDfZegOlXJoU+eri8R9eH541fv08EcLfhQnMbdgEnnGaSwdz+4GKAhrRJfnjgl+JJw
p2ZjLLNP0lRPZf0FE0tB+GHORVzI8B5PPcZTq8c97DZJHM2tBmvmc9I74lHyVOTowUH+rgR4sWbK
RFSquRkTJqjmNUu2DKip/AoPBdg0ajCcC46sfMq0XTfhZtC6xEfb9AsCGIphGhij42foRKlXZggv
oJh+im87SGFLeIf4HjsLYzd188IWvudERkOY5B8KZktXilmDybq/E0yn/YMRf2DCxSf+kSAyEyHT
dBhgGVO8ZyrBoV+efhD0UbM922G/ssYdUpOErueyw2dSfXRbeLk/BDC3PLBpzxEKO3+Eryt7XFhY
na7Wi6wLTtnY+rH3p70WeQzP35gtelIgbRNhV/bY51ydUv2Cx71cwmrOxXchdQyzcuPW7QzLJkKR
/eHv0r6VIe6QgkY2qqsTHOu8H8OOpWM8hv7kvLHRulSvGBWG3DkVpWo/zKmJ2AiKfHHyJDYke4rz
iYAOyg53QvWz3jRGivXTmtGOl9Ap86frK0dZ4A6naUnmphxYBIrnTnxIKWHYbSD6iRH8zFwXWm02
NPj9cr7Tx12PwbmIqsps+gDmdyhtQcEOKhS/Rpkgd3HbFFEIOrD7bHhpJ4qbYtOJlQH2B6zCOGy0
EF3wMBAqT3P5XGrfDDSzXf8Qm1tlZYOL4KTpo86MYEO1QqdbFkdP7hLpOFODSiwbeLdTVna40NV6
dNdkLexkh3AvIW3sdtGeJnWivgkXuVkox13XwYyJ7icDzIDlFBHNPJs5N+54Ivp4ZCh18N08fack
naAVIWa4TX85ZF46HgynjtGspqAzBd315uxe/0pbbq1NctulzMpoAUdJCFZaT47vW4PwaevryBLj
ANKxZyS+oyJpW1UolxQuVbdy/aVvDlEgO7XhxwI619o9hnH+xKGLQS4coFqVGBgUD91lvBlTv6gJ
BNvaOmuHuDjopjlA8gOHTPM2Gv6Nw5u2OFx3gTLBfZOpQhty1MCEIP2TKc+B/D2heHu3P/tllbgU
O5PFrgbTZAiaqzutvWUcBdd92LxlrdaJf6nBUFWVagYsqA/lbQQW7vSs2ovTPtGi6r/ZNz+9eftb
VnBWq+loJCKzBZm9qIOxBO1PjNofqiZejFZupyU5Q7eXUIeIGegnQfbGgXQwKnXctXmIUaK4RprP
7uRZAHnOyZEc69/hoSGJ5SiT7P9XfmZyEUtGDZOhcBt1j7nmEx9tK+uQ0cX/H584zJ7nuI7NFAaU
D+NOdVqcoLYZw6PRZQzxcmh3nXvdJtsvPHyvTXL7Vau7WVcLmDQbr+/PUrQL6y8ynl0nSixoMzld
m+K2rtCIEfRvYIrNSuV40gC96/GNdA3CIH9yiV0b4zZxKk2NGkrMr+UQGNO+qU+LRfIFUB+M28eh
WSpBFjL4dgdX3LVO6cT/DChty56+F9zy4/WPtY1MP+ODvzZDz8+YwWQeutZ027RoB30NTWJojogH
/uI8KppgqiVMgLfaBuE90geI+ZQeGlzz8PN1d6iI4K/NI/Qe0PoLY8JePUYONB+O6As4liiYoC/g
j06Oy+JxgNEG82xEKjNmvsq925qRG6J38rpL1BfiIELMmgTPWzASROcyeEwqP9CII50ywYGEYvZK
OIswkQ+u3typ9U5XiCBgYfsOFMBzAB5LFTJYfMdsVVqDmvcBu0Yy0ePcl3zBR2vu4fpibVC0GRLj
U/iPHflXQF2ayDRbGcm8eR53TBQDF/6sdbKvGY4qNtAI8nwdMq1kV/0b5/k1D7lgyPK2ji1ZwHvG
wwKKjc5lfk6dLThGawd7toE7v/gnqm2ymLF5iqyc5kJkHnQkSRqchnZp5gyxDaB3hj30MXrBmz1G
Im64HTn7tAlVK7Nc2JSG0gnRCI8ZOynrUgCx9mcVymPskTfxSXIiyk3uYJHLUG4yOQzfyNS6g7Iv
VTt+bvbT0YR6+gy9vY8ikXtutCz/Gk/cCYNnpahME1wSXqx9CzkE6HV75slymh2rJAqkHBnlI3fI
LEGaK/KANe2XwxB+HnViH24D5OqjceeLWdf5kNQwEM8QOO390sejh9N+YkSe0Y5iXPrN+imGZehg
D5X5+mFZYzwObSXs1UPyFJeJL+jfe2Rxtx8aJ/ON79f3/+ZZI/80x+eoaiWoUsKuwVElgWi9daus
cwXFdPoYlFJh6V83t/21Lua4ItGQ9jG0mGEulc5T9XGMieNsE5hX7nBoFjRtHlsCfl8sb/uutMcG
tD7EeyW1ZBxuhXKPOWAVNuTcn4KbzvKX8ZveuHjEoG4Q7M99D5GX5WLLucp28yCUrTLDBk4Up36B
yDJUWgIvMvEY2zn/RfBR9jiAysKlRJkQrqGlzpUd9G45w43qlgd9X/jUpMH2nUXGcI6i4W6Mh55f
vSvN2SoCBSjc7gJ/+AAmgoP6NBzRswWVHRFCB9714Nv+cD/t8ambjhul0Vuw19c3Tf2hUj8F7c5S
Pi4txX7B/vL33+1iiQvzZYJ6fJ5hEyfWaxofi3C0temkm8cZ94c4lO3if+96YrB7scgFfhTF1gQF
cMERzVtd9itc9saSyHp+A4UXI1zkF4WmFYv6lpPMO7SjHQGKTvaie6kX7KiS9TZUXIxxsR8kampo
A4xV8r3ZPclQpbgeDttYcTHABbsmdIY0hsyA+Sq2dpj3dkkeh5s7ShF1yL7o0HvkRSzHSJsS6BQi
EiAOxNKrZt974//L3JJ5zWaCsbLGHfiJXuRDLiLuaojTSS5ez/zixnBYzU3cC08UkeZmmK/MsQ23
gqeqn8KlQ7KN+hd7d+z2jN+FvvNvA8XKDnfGj4vaWsMMO9GhOSwH1uPZfmMCaozKNyOBaTPyVuY4
XJqSqlcyBeaW+V7KznJKdCgSv88LwkVjhkYrBTFRzPWtaEJyNjP212N7O62/+MArwA3xlPZ1Ax+y
3pHuO8+wFxdUT8fkY+81/+ony2eTshSkb26plVUOhUZBE+JhYQEhHrL0PCN/sVzCMyLGeR0FS5nU
cGYJUrmrvlUHxS199XPrtl5+YEBENapRLnEwpMVxMZQMyiFTfkwyzTYa/TwJ//skP/B7tXI8GFWp
VacsyzTFc108i7ITFlRMbGMR9DjZlCzIbzn4Fuc4N2IlYS8lga+/MplM/dB/kj3w5CCnJT7U9sJd
rHELV8xKmio1XiST9IsY7q3hOaMq4m/Z6btzVrnY4FYtkAI8sUpxiLHSZ318yurzkjxoi7OAcy7v
Pi1oNdHF1+sBuA16F5scxg6T1ClqCb9k1HcrMCtKEM0DX9fhupnt1+OVbxy4hnmQQJsIvqm+fmR2
eq8Hx4JsVw5pi4oMDmBDq69lMUFktLsRJPiZaz1C0vTt3Gh8jUpr2Ze/9tU4fJXTokKXLlZQmbyh
Qf3wA7F0hDv8dFJrzlECXWfmDlPcTLzs4wK9cnatVx8pzRHCG15yJInLJEK1MnSLam+kR4UaHtvO
ui6BwI8jjVFkCPUEA4M37tiN0GpAmcIohqNjdP4DfiuGRD/jm59LakMjilq2eJrsWB+Ynm55VG4i
Tz4MjbfsJr84U1BBxTo/miRbejAMPz4YexhJPEjghSeU4yBNE1CDVwQw8aIEcWMlaoB7qNuAIk7G
U5Oo22P2cD0GGQpcifF300l9BTJHcNm6koK83wKR1m1e1o7atfZ1Q1T4cTDRZoU56yw6YuNGER96
SiuNWi0OGrRhXMCgBEc08y6dHirzNqMqcZQJDg8URQDVGsZ/3XS5K5QvFR6LqMEWwgTfYzRmgtEX
FbwQkuG0lIsrzeWuVjvihkScDXynkRX1KdSw4AmrwjEhUBDh7sU9lZMQ31xh+LfKu5s+g8JigS2a
9b6SPFglkaBuP0JdMIDvvjDiPjB0GX5M4Lhj+9H8bBZOdcPUXmRb/CoHDtUWQ30h5vPKp6IJ9axv
YVLPv4vKjdrjNeqf61uFMsH+f2Wiawrdst5O7gIMz+DQMpUXVfty3chvLis/8VPh8oNRFsYUP468
5wTlK9bGKzjWYmvn5Y10Shvp5+ztlPhiksOA0hxTbZARD03moGnJypwFes+lbznJfCe+PWdTqRcV
ghwsFJU1tY3KIl3xpPkc4un8+jpuGzA0FVpe4FThi2ByLXaaKmPHzl1qD8u5HIm5722EvhjgNpFQ
5LKlMANBfE4xq5F+m2ApTIl55d+cbRc7XNY9qEnYhtpbMhL4ox9DUl26Fc6sQWf4swqDcjHG7aIh
GIw8jtH6wdTpUdTwUb1OHZxvbuiAG8dVPl//StQiclsKI0lyv7C2gzlvb2Jd2CnCrTqlJzmaidLh
b260F9e4faWCoRCoB1MpkuBjum8K0FEMtmoXr8bjhAZVaZc9AOCfrnv4m/TrYpffXLNWVGOA7zc/
/CjFyaMzhXbrsnJcLWGylDC4vZsvBrmtVcsqXq5TfENQqrP7bbiL/8Ewvd0yEaHOp+v01Fbjzt9e
h9pwxCJUUl8m1Zti4lSklpBXJxvBXFkXb1FyTO4jR9qDggzEHoK/nOlJpW2U/7l8Fvf22gVdGkgC
29fDVyX8bLRfDYzKEt+IffT36d3FCAcevR7XaW7CCLsw4fHQ6EFDnXl5CWHF5Xb+JjnKDnzkkWYL
5MghuZwcoki1oaNHBQGSHEo0cUz7by0GHEOQ39OrScSGxQFKXwV1GTOUlMOktNNAfsi0zCdWk63W
tdXkUERJdGluWjiUnUTcN4SvINh3WOoUfovJ/uXfHNCXb8cByZBGsxroCPfkEO+ZLh8U2MoTRvW8
gjXBEKHCdus13zj46M3G1Gb2sUz5aTY9uXnMlRsjlGy0HNp1/eH6UlLBz2FHs1TWojPskIV2n8qV
PWiGMyW5e90MFRUcYkTi0HVol0V37pjZo/FVM6kM9HpIvBMqaC2jUAz0tbKUJnxk5fngMN+D1ZnJ
joiYvrru0Hbi/p+YMHga36HEsE1QwBxL3KW9tet2P2ry181c/zyGyMFG2wVNZr6FXpXc91H5UYob
d64m4vMQCGGIHEK0YbmME0sI2SRZ8yTt0duAk1Jy2vuKnvASr4b4O9WCuK6HMGR33RHX9loApVzT
2Gju3elRe99En9QQ1HJjZ8/tsv+79eSAI5sTNH+xg2WSTmHjtMNNRb0WbFAesfeQS2hwcKEEaoYC
IWxoHwZ3GcA1Ge+C0UaIHHW7ewkwbptXLnXF+80V7GKWw41Yj0pTYZmcfi4OuK8+GZ09fDVuVXtq
bNZKoQ6e8P36chLQaIgcfEhtKkYDA2IDvSGNXUDuJ3FNV5cd48zuEZBXoLCfHce/x0eD73fQRKkx
DAmhmh0myLL+qCmyWZloR0k5EKm4wTc7NGClUfMM7g2YKAlzG+nxRzZhKUc2rbxJ7PW3P2Z12zRV
sSlNdnI2wt3U3ojV3UDd06/DMMIUa7syMfflmIOeHWeLdDbHm6zyrscD9fscjFjmXJXCgN8XsFhG
e5/MxPWBivK3/195YMbNXAjocMBj+uLlCzYX/rm6u1QOQ+DcC0JbSuzrblFfhkMNK2rDQTRgtJfO
oPFwNNMpyBSRMsLBhtFOZSxaWLtW2mfm53m+KQdqu1I2OIwA03hS56ygw7Rr1WeUl53AtRzJN3zx
JNvRDqtHvtUSJ/MbJc/qkxWNIGkGS31F0EixK2bwOUV3V7TH9B5NO8BC7Ao8SFymkZmGFKsW+1ZH
4QN7G1726E7skAbIIHixQ4+soRNBzxcPYiPLhZjdhkS/34locwDL4tfw3LrJI2O4xuQqyaZGOMmX
EAZoSnQi68pmqlb5Ln1AC/NZ/8C4uTAr7cVU5wOLvSuLylcU5KqWrFHCJ5TH50C/D1voGqWnAaqu
1zcadZ7wtQRBGMXJYF9vPAq1y3xjx0ngVSMkEmXoYAeUxc1cRBUxHwv5UIwRsf9fRaeix30K2SZk
BG3tCtoXy3SM4LQ0T1Z+0+DZb1AxdPf1upuby7myyd04lWGaWzmGTbVunED6ECVeBG5lMLldt7O5
3Vd2OLgPsqHG1BTs5Mm+E92huG1kAvEZYryLjJUJDvEnLc9Gk3VvqsOraf0zBsdW9xNjTxqifGG7
cPWdas2K02mGIbl4aQa/XkZbpGowmzt55Qz7G1Y2wjBNDFQCQygXHsPoMaOOX8oHDuJj8I4JOavQ
CsVdOx1l0++pcRTKBIfwYxso6SxhmYz4WZi/KvJTID5fj6rtIvpqmfikz6qCtmcP1kYUOFIrOrKM
Fuis3anqeDLa/nWwwKmmFH5ukNnfJvKtbHPwjgJ+G2CikGVkJhLrfe1jLnY3espR9kyQelCnFxES
OgcPkL8zDIU1OI4VKmZl5ke19kis5+YBefGJVzDuFymeIlBewCfFi28Sr9tbr7gmo2D7p9XMlTUO
FOYwz/UUJHhuZvmNcsiKXa4QtywCFHQOFJQ66SpFRICIweAoxrnRensqvqfBwxQTj/LbN9eVOxwu
lIpQSYMId1iLPFOMLySc9r0b7Zuz5aZ/dBKuzHEQYRXVXMkxXJPnL1owOcbyrKS7qB1dIig2rzkr
QxxWjCpUYpQGfkWHwM/3pZ8ETsuYlEF1nf/ZE/LKGgcbklXmQa8jzH/U70q/+Bqcsht2rSp8pBPx
R8I9Yh/rHIa0xdTpGHRmBpncaHlO/dBnQoks5uuvVFvl5nPNyj8ONszRHGbVhH8d5K90CaNybbyr
FvRjKz06fjS/6pbzogUvf+cmT6PU5nokmyXCBUIGaM4vfWl2mdpz6ORudjaewr9cV14NLqwMqc9U
rCsbbgv+VZCMLrc6oPqNTCLsbEqwjToNDA5PcBbg4iKwzX4MfNZ2VLvDLrBVevKIwEl+elRYgqlt
a3xE/YGRmZfn6qZV7GbHMkOIeEg74uNR9jhoMWM0XeLNEg859uCqLwWaYweUjWR0mch76q2BOLgN
DlhKS+m6kXWmieOuk++m0Ompg5s4ywwOUjBeHMqyhvUrwm9LE98I+nBPLBmxrQ0OR/RSlYQ6RAal
oeQ2HCS7diI3OKkQWqm9+I5atO23tsu+NjgYGatFqwrWS8UutNAY8qfSXXKbfaYQPK5RCl5f66ml
as3Ux+LgZCwHue96tpLzrVl6QXwS/3flSDzPXDzjZw/UUE3NkiFyn4V2UR6G6ctEsXhuX7dWRriL
CN5ZtSlifBOiH76wYexw1+yl2wnjIiyZIt8otw81VQW5gWZiRJELD61SShSjYC9BX/boBwe0pXn1
oXEqhwoN9lPvLyYXU1xkpEJaxsEEU2Oxa8YXXbwRs1Pb3kYCkexs15nViyUuGLR8MGOdYfx4NH0V
47CJfoxExOAARfB5r96at+PX+uNEdUWy7XrFQ/7doZhKSwsG2K3GG0N+LJdP/SyhsEjNs23Dxk//
+MeGvNEtM2E1iObb24yAG92lta273b/o7cFEW/FMKbP8Ji4vJrkzJQjLAIpDMKmDpZmpsGGqtUcJ
eNqFTuq2H0eySXwb6y8WuZQ1SaJCmxlwQbmitA0vPoLL9Jg/aY6IiiyZb1HfjjtasinMKnmAuXpn
2EwVVPkYoaP6tk1QdTFtNhSh5rYy7Ei2qW2EvjjKnTNjsxQLWBjYcT0clM5O7iTDFl5nj1EiWoXT
irb0+fqpQDnLnTuCgX4IgXVqTdJkC3GFl2FMF+i3+vL1uqHfXAYuznH4YsW9roUzllV8MP10Hz5U
5TEGEQPTeQ8jaFJ6f2mQQ5lxFIZaK2EwHPOTURlfTFO3e1M7CIXmDkJ20/S9n9air+XpE6pP3tiP
BP5Q25ODn9QyZkNif0IbmGAEFe0ktA7X3SRM8M2QoRSlo6rjA2qTZ1ggb/2j4u0FQvk2yKVtrSBj
F8bwFWOEO2kPieGjcmSfjd5824f3zyDhmyFLvQZ9D2OjCUfVNdphlw3hThnJd2Fip/E9kaBeloyJ
tZCir+8071jfhbCAWlrwMzByZ2fSIIFhCgcqfTfFZseaMKMDE2rOPCO33w4i1kgo3izG7npYvB3X
V04gnp29GwIlSdl7Gasay6DRT9zh43hO7lJfP5kfFvS0oPIe2gElzbRdmFsFDAcpmmzqqsUgpcVT
U2wE51LQ95Ws+YusnoWhc/PpVWmLwrHKwukzhZjopTYEhzPSoDd9y8xnwatlfiwoVivq9zlYqZK4
TgaW1lbWYZFfm4SqaFEGONAQQfj0Y0RgXnxJOwYDlSETBnjBuEzXh7Rgx0zWJ24St17VxwRqbJsA
BzxIsmTd4HUJJS2aqzEWQQchCE+LKj7MYU3g+3YSeTHBhZnYLmFkKjBR6YEdx/sYTyG69JJVN01G
cb9R7nAxVQrygoYSCUS04n6uD8mfnRMXX/iYms0uGkf40jQ7s73rJ4q+ii3GezS4GOBiKhJjkG4z
A5GG6z+wVdS9sknOItUhS6wU3x0oJMqkqyUMtdLTmL6kyet1XNs+IH46wjcEgmNwHFJxQdutdEp0
PI/G0DcgTu3fpCoXI1yKK88o34klPrd+Xjztbc43PPy3c76UR1x2G5RiDdVLGAtL5WSpz2qd7Zau
ca+v229Q+eIT+3Cr+oksBcuIETqEGPgAFhe1+X2AoRx2CpCFAGJrWszlla2hGLNe0GGLtWZg6GiX
nUxcFdCK5TCJRRsMgOV9g2kHuyY+HbWYPCgIc5GrCxYzn55x1VOkzxbK5teXkrLBgUExmbMyMDCY
qocmfYjrB1JjjIxADhBmDeejlWIF+yOT64MUjhc+B57h1150pASeCHCwOHBAWh7VecBCAy80avqi
deMp/BZo4e76whFemSJXsBmnQq50BtlRs1c+LSfIZYGNX7XO9SGDfAMVDKQ97gml7KeuWyTYEzqH
vX+CTbe120+6jQKEHzgL8cJ2PexNviFwHAvT0FsExgwpDMy8WO1BD6adqj32C1XruI6zJt8UqBVl
OQszXFP7RzN8FEKqzft6lIMD5dc9nDRCB1lRGNDRB92pqV2Vyt7oNFsJkbCWChiKc1sb87tJ7vdS
qnxuVYgZtao3LMV+zsK/2tgmz7s59pFSNzXWtivuLGUftp8iysR2/5L6H4g0RQ48TFBYzZWGs6Vt
7P5fqbShgLeLXFRY0Dn3Aor7XXxH3b/JGOXQRAhGYa4Y/DOGaVaFsHbZzQ+C6cJvKFFqKmw4XMny
RSqFHNZKzRvEZzF9uL7Fqd/noCTRxFzpIkRNZd0lstNbz9d/n4hKvulPTAYhklnYa8IXCODZrbGH
QPR1G7954foZB3yzn5ZmhmrJMJI39uSpmNcOd+FzjDen+IkRcFIT29fx13wLkdVxORe1bmQZ7EUy
hBvExs4jcSfVL3JCfB1q9bhUQzCbxTIY0M/dKYu9NDgHE5H4ExjI9wA2o56lSQcTdSzbmXHuwKOk
qZ/n5WsqEI+fb4+ov09qzbcCxGrddNxwh7FHMJtoofHi3G3BqoSyhh+48v3yYFWOhfOybFxGkPbf
zFNsb15Nkk1NFXUNPEC/gmQuyFk86/gLNDyHIk7ys7Vrvyl+9MiqXpSo7ubarqxxkKxN2Lh6AmtL
ZTrNGNpmjYJpCgWfj6CYIDbB5oPFyhiLpdXiZpKZg08MH1LFMy97c1UPw3HYMRJBvDW5160xWHj3
JVfGOORVxLJsZAz6IGFsIFMw7BXwI/4X3DObG2BlhwPbUZaMPDVhpwtd6c58eJuHBQGNwDgK9R9i
yNmZyocpqxzohtUyJrPMoiQ4ImHMl9uF0jEnI5ED3kUtwtoIIWHB6qFADztxIQayF73SK3yKe2sT
sC7LyDfeGDA2azmMxYbd3chCbheTLXbUpZVyim++SaSltRZ0MjoL5kYwe5tDe0F66HYLCNPmPdVO
RJrjrn360o1ZwHYzOPB1P963vumO9ylmpAH6lisT7TFEWPCdOCXLuscaMk5p/m/VfNSHj/Xy7fq+
2m4AWH0pDjKiItCzRmGhh7DAG8kxACOm7Ip7fXfdEuUM+/8VXIh470kWlsZIyXNsnMbiTv+zYeyV
MxxKJJGod/2ABUsO6ow60IJh7MzGGJHli27qCgdqkGg7I1xZ5PCiClS1SEpYbBRw6CWVzfaVtYsd
TUMlqD2oJ5qjiMBCvvsG+SC6T1nQFydML910N4yHKztSScd2eX7lG4cYoZTUQawC4PVn0Er1YIjF
xAaaXd32c7UTUPR9FBEnZJmZCJR3XTeDMZRqB/eyT5odoCYbMXLz4qvqWmfrzOThhYMgetejk1hT
vvOmHePYLN5uD51fp7tk+pCAoHB4HZTXzgDJ9DIQBxrbV1cONL7xxsLAlNVK8NLsTmN7zMa/2258
u03exGqus9tZrN/UyU0kHubav75mFBzyCmZB0IzawuBwQi8FRpcTD9eGxGbDQ0wRiYwMlixdWzMO
QvDgIURqiM2mn9mkdP8PuIMdyHj07nxKjgZ07v7kIeeyA9713BhdORks6wil2bcsxTO19ADVKSL4
yIXkUEQe0PM1LXBMuVs8VkFLHdWNbv+7Chppjcs2DEnAGE7BUBKPboZX+sEpPIBy3El2we4vYZ9n
/WwgMbpEbAnlZV+Ue2O+M2KinkMABt9sU3bojZrYVtLqg2Y+VMten4lLy/aN7xIJPD+F2YwRqCWx
nazAg/Q0PlH8T3PT93gsKg9QevpK5Rrsk1+JdZ6oPa+LUc1mfCQ5OYSq6eTKSejOIKRr4pe/28Ym
d0dRchNziezU7J3ZyR9xSfGZVnz+9F+RjxGb2OQSjsrKR5TY8bXmY3k7fQhBkJHZwhn0Cnb3XDhk
XZU9GV5bSA40REn+/9fz4W3aJji0ngVbf0qrtooRLvvIFzXvIgXrOEMfDrRqXvbVOI8ua83IHOXp
+lejgp6DjKAEh1bK3phr4TQvKG/dNtbuugky6Dmg0BbTEgK2d5ND/sqyqdRB+yv4THVPxgjln3W3
rBaQSzgGPRbb1sQmk+7qDFw6hRew4cDM/cERrN1TZG6Uh3wxahGKuZnYg6zss09WPkTuD9ExwW/v
wHz2/fqKEh+Nr0314IvSOoZUSlvbfY/GygX3lFJyrpuhEN7i7ilMmRXqr4jEzitNXIxY82vrFWi1
BXWh5VITbUTyxEsVmsbcD4UIc8lB8Xr/x+X8v1C9IV4ceHYKbRyyqEWPKuJD+NCA4F7YLX7zL7vs
CS4FwNS3Yv+/uq+Yk7UsogBjTfhFW74kKgZkDte/E5EDWhxgCPr/kXadPVYjTfcXWXK2+6vtGycy
gRn4YrGwOOfsX/+eHp7lmsa4eEFaoZVGct3qrq6urnBOITedgnUL7Fd0djlDRKARUQIEJ1Gp/wVo
jB388TUa/oRWTTV0C7xHqDAYYnchwP+jkvFsbpF9hQyGzq2aSEmu63ARIdiyL6MvbBwn3O76sRte
muHz9ib84gmH5KClAX7KtkWvM0izOsrQwX+e3ATMTbzruXeaz6M7eQWmFinL+oXX+S5R9DpMCVMj
5GUEoHeV12/5LMA2S8nbNaiDxYb0c+sn5yJRqHPljTx3mgqJ8uRyeSHmMstj46mvM2jWqEB9fcsu
0oQty1DYVQaeRTanuzzaKxYR8PFz8fOVfvm+ELAYY1WHMi/x6zZ4eXJkdw/5UHpp8bBtGusu4CKH
67lwAUqQtAGo5JDmL6/M7pQnR78ngi9KFcHL9JpRDgPPirD+ajK8PPtS57soetpWhJLC/75QZIys
qfFzSEFRpCiv0/SrKXmyetyW8otr57Jegrvpm7IyfJ7at0Cmxav5tle9TiCziHfMo2q3lJEJwUmv
yOkg8RpMqnnTcBVRY3CkNoJfqLsiADM8rAxMq29MIG6Gu+CNaarw8gOVA97Wh4ml79GoA5vxBpwu
/ZqknmpTbGCUAMEHGH0iKfEIfTIAFcr655HqUdo+Lkysbqu5os7RACsbtdCx9RfUfp1xIEyZcJ5M
rGur8Wglkgk17Oj0DS8NsU3slF/nr5prHjFy4fyVWSMz8+PpCfQqKfsKO9O+9l57Ss7RIf7aotCR
7TE5/Uc53//OEBPL2GMRK1EYYhHl4MY2r5XkmFFsi9vegIlVbHk0y7TgJ4clxoeowbxIZ3r9PN1N
OaPWbv21d1FHcAmlmVhtzLBbqYYuU93NzuOVf92f8/fjjlfLqauHOLVMxLSp01Cx6gACQa6HqaLc
C87KQ4sEMB7pV9SZXbV4EPcwTVPRzWEI2qmW3EplClJ12dgb+gGD1AW1Wev2vpAh+Lk0BCxLF0KG
dMxPkqOB5kHaAVPhK0esSt3shbD21R0zDRlwmLJimyJesgXjAFWmgU7G8VlqDvLwbJnnoLgLq9Ep
2Ekqcgc9806K6dn2oHd/crUvpAs3VYhXRBSZYIFOJcxO/SsBBNEHNcxIpQXWd87WTUO1DODACiEE
uIat1OdZCNO6ra0YqNCzV1Bgyqse17wIERxH0cxdP6uogmla4ATWP2bjbm8WJUCIHqyhtRPW4AFR
q/+O2seYygBQqyTshom52kBP+cMuKRw/8wpVdYb8j3zEYpmEU1RJqj5PgIX+n4UDEWUn7dAi9BkP
OzRhURZOKSUcqDyLkqiOoVRTfp57VzV3RvV+e19WRVhofsIQIDNAtvfjjVFK4dwFQB5wS/1LKBdu
oYM4vSbWbV2IDQQDhYE9mQnLNuT6aEsmfxjFH0EBW+eR0/T7bUXWvQ9Y3P4TIixWa/mphNo0SpC1
o+V3HCIsOKdXRX2MbVdGoTDZkzU1FavzU3i/kCkEXplhZxJAznE2E2cwHP3M9hxHJo/fitXRviJ8
zvZCgo36x91Cj0RV6/yFGUbPCvpD8tvS/Lt1VETEwSG1/aidIKO13qKW2Itu7CeWOPpddV0+0C2b
xM4pYjRmRQUrRgOrGH2NAUJQYg2RvvtsoYKWAhaA3DVu07/eNUWMy5K+tKZqgjz5wMOy8ZhffWMV
/Y2c7raFKGJEZndDiwZDrKZ8yN4HKMNnbu/0NQBzMy8iM0GrXva7Pf7E6G2WTaHm/KDNxZOMeVSN
4g9bD1oWEgQ/qzdqV9kS1q6vvJpTofNhaNMLpttvpAhUBoLSSHAds8mssa6hUWGnXmqm3kCltkiV
BMfhN5GZ5i1EMI4EBR5Fl7nGx/T9gJQKTWVHHWHBZXRJFaPNiiuUvOTTP2y8k3LyHbAaGV12SWwt
DIFvlWo+dskKndaTAQGco+8PhjcBVYA/CanaGd/2jSMlthmaKL9rYw6tUCBEouOqsj5Vc+ElfxSn
2KCFZQpQEhET/egA1UqqU7Pt4eRV5S4cZpi4sdu+SFYtbiFCsPAwktvS9ztYuHqdsYeEtLfVzVkI
EEw6q+Wk1M2WBxHRe25w/dF8KnfJiR3aA3ihiTuDG9RPW7MQJ5j3WEcIKjMsmf7WBhQdBozg1mRS
YL0HYyFHMGwl0LQsbyCH5Q5I12cPPHwJMN7R1YJQ7JVz9iYewK+JwJL//A31xB6MMYjCIRywmn6L
3Fp3P8wtAK4BoXSXY1oi0Q9/ZR1i9wXr68GXbIiL570uvSuopuN1b3RZRrHbQsPt3ttcgJ045hmI
NcjlSO/rHWd1/Y27kDBGsfnC1Kax1ibsWngd3NZPIUYrQ0/35vCNYlk6Uf581f0t1OOnb5HfM6ta
GwaG0xWl9nkwPiSK/DSa1GOekiK4icw2wsKwIGVqnCS6tSI3G4g6OyVCcBNzyKZYS7gnyu9lTLVo
r3JN2Np6YLRYLMFT+HIYdSn3dhq/mXikkr6YoWM+9oAglY/NkeI6efPTP58mw9QNFN5sW5wljuYm
H4waF8eo73j2HRD/ruLvOBPbb8y0rN4a9kWaYAx5oCUsNAeeSEQhIb7OT+quOqgAlzyBZImB51sD
uAo9mf2LhUXKBQweNl4kwqvHNJhaFQ3ySgUMPgQXF5IvO+b2lpt/rU7do3xFZXvWb5WLRB4nLuy+
C5Qg1XhffDyEXhm9dNGnbce0bo8XAfygLwQMqYHJzp6n/uxnXzrK4HOVqYb49f26yBD2K0plPEZr
yFBC2xm1nc4emsbA/z1u6/ILJ3gRJJxfNS2sLuUtYfm1Ap608Ti+A40GbCFCHrPeb0ujtOJ/X6yc
WfRlnvH+BF85zNNDZ3/ygaoylMQjmDQ64TSPZWalKl+9qsYgBvqavcrNDvlRyQ68MSc/UAlaSjHh
5lfHoE4qPr9qzbdR8xB0d3YSu0NKzC5QYoSLn7VWyhrel6vGR1W5mtBCjQUMuj9roba/W4UY1ZbA
tIwV3uUJyNZvpcHEZc/tzr+DmyBLg3w7fnaFF2mCj2hVXcrrEWpFwb4brqvwGGuy2+lu3tiEaRBn
9+04LCww03P0hb3VdUttJ1lIlVrBXWJE3rahU2IEFxEXU5i2fOaiCW/kavAksFCGGlEVWI/HLssm
+IiYmek4d9zoOsUxgvdFcgWQHdcsbyTtHCb/bKu0GtwyA5krMBlrTBNsTx1REvdb3FdhxxwA7bPw
vu3dIHovtbOTB6HLSArtVXO/iBQRBwzbjHCM8NSRxzvZui91FOBlb+yO25qtbtZCjGB+PpJ/mmlB
syQ5m8W+Vs461RW7eictRAh3UmmbePVm0MRuU0fF9HltuttKvGFu/3SIFiIEk0N7tDWzDiLmuyBF
bVLf8XjWeuZ88SmGEa9HkCUHbp446Y3xZVs4pZ5gieUMDE2JV0XL+V4O/y2j1+3vr7djLJQTbqlW
DuM667iA1+mr7qrP0dm6NRVnQk9xeravfoOZntJJuKsiVUpzJYPI4ay/i47JuQaMEjL210CmxfUI
3sjUVSgAMFJR4eZqVBDgBRWksqN2x+HbwkftwSp2IyCPeI+7+VBQzzrK/IW7KwLlsJ7wzbPYIRue
qulKpyhp1i/kxf4JziMpY7vJKhjnoL/6gVsCui3zOowq4EhH6uD4ReuUujtXj4M6e7pFQe9RP0DE
BG+LQMoMns6tPe1V3c1vXCjFtQJMwRJ9YlRaiDAekXq7y6q5NgusqW0+TgCU0V6IA8EdxsZpNwSH
YodhZ9ig2cboW/jECWHj1rGvlXfWG5psrHvb8lavmsv+iROLMbODgSlwkXXSO3J4V2du3oeOUVkI
fR87nSJQ5C53Sz3BoQzapCgxzxtzDjvO3quXTrnr0GM6HWvJ2VZuPQZeaCd4l1kJ21IaYBytl9zq
yLL63vgw7L/VUucP29LWTEOTVVsFrQnGP8U0wFz04GQKGfx081JZx6in5hMoAcLaJUpahQ3Y0Xk0
FTR3pU7Y3tqtvFRAWK04jUNrKGw8XP36pZ5tAO8mN0owfGyalvSH/NYSDWEpTPTCeS33M9Lg2Jpv
hqACAKoBEiNwVfjIz7XU7bb3Z9UFL0UKLpipoDtLDayfBAO/471/iuOfyqtB8UyH2wRQ7wgIiDUX
vBQpuOBuYmMbydCykI+BemX3sHYWetuK8d+9tZSCD1YzPcS4OPTym4cefM7+rlH3RnGVUN6e0EYc
vaiBua+b3ADz6b0KfOIMtC6hRmhDWLk4e6EF8lANA4RocnmjJ5+ilCKWWpdgqqbMbAsNPkJYKNVm
Z82jj0dk/2nqTkN73N4P6vuCC88VdOo3HRyBMuFJypBislTCltd34qKCEBNKeTJJY8tVyO/T0pnn
1DFaop143R1cZHA1Fy+qWjMre4wkJADze994DYpPTRm4PYXJSqnC/74QM4SGkdktVktTv0x+4k7V
U2UTrvkXR/+ii+BtrGEIo6GBkH7PR66qQ3Sjf4lc2+GUx+XN4ChUqoJaPcHZ9IXiW5nGjcDGoJrS
+8e5Gnft3Nz2rUE9ESiLE9wMCPv8tCi5sLsc1A5AHgAJ58lye30fPHFKPeNEeTZKpOB0FEubwlyF
BZZpJL920RjFXiHrGdXHuArZqymmASJ1mYEwWNg6dHDPmQ3YODc9GQUaojDvdW2i9ttj+BD/DB6G
D71Qd9LW2z7Gq9WYpWRhC315KGMzByxxelJdJPPdbwgw0m58F3+ad259GKmIZXVVF8oKG2kOCdNq
TvjQarusf6xssv1mJQCzNFUFOoVimYhThH1jPptQFCwKz053b0AOO9vrTW/aKzt6hnPlbC+Fidmm
sezsRh7LwmuSxinQhJ6D/Ej//7tbCGGGqoHKz1Z0wYFkGBcAdXBeeLGaXDNNeg+uh/22KazcsD+I
EGwQOPbWYKQQMckTJ7Jn/eQ0CBviEpAHT9uy1uoHPwgTzA64SaYuxRAmqW5+4ke59F3jJv7ED7I/
EzHyisX9IE2wuJLViqHHsIdBPXf2nUKC560Eepamm+DDZAz/idCP9hQDQ8GsC097nFw+MOR7gNf4
PO3fED1utNP28q3qsxAnbJUea33RRk3hFemxaA9hSFjbGpAqRkdkjMAw07Q18cVUZ6GhGqOMA3ST
fEqfihFs7KCBuUrc7Dr8pLnzx+p6uq4PVDKLH0whyoNczQDWEH9diMM39Zh1TWGqwMwPO08LrmL1
a4m2/uGQjVdMLZxU+oOuyR8kCnGM1Eq5VpaQmCWPJdvb1qfIfre9W9y6tpQS4hjLKBmLMqXwSmnf
ozHTLK/RqulJmYfpqIbqfFgLA37QiBvPItboo0iuUgsajZ/1c7YrOct44jbMab/yLMx0rNB1QRyw
9fO82DjBPw1+4heTqUHH1P0GOq89YIy936kezYG06qkWwgTzj6TSVkcJCxqXmmuntxVaOeNkN2Le
rI7//4+bH1ZTcFRhn//PIkN5dKLkqq/BYqoSrRerV8hCIcE/jVJstyM3+8gvTkpSeUlv3WVZRezS
qtswwA2MrhjdkMWxsDyVFav00W7jJ6d8Pk4U19f6vnz/vjgE1gzoBiwbfB+vbE/TI8dk/2b15ObV
50l53j5U60t2kSW8byzZT1tfngrwRCtnzOmluuxELCXuRGLFfpo6NXyjkw1I0csvpX8f1LttLbil
/uwaLloIrgG8vLrcWlixUG8cph+DSXG76pwkROmN0kPwCXFQh0UpQY9supNN1x4ft/WgdoP/feFz
pFiNRmuAHm0PSPlsOKi+fh1PpJuh9BBOvhVV1jCZfL0UrwsROai7aIc8W76fAVu3A2oRugCodOgv
nNtllwQfIBujFcgpbkNDcd7qifvyWH7FQ8cNd2TTKb9wtkxC8AVtmsIJGHwp99knjsrQO61Tp843
5Azq+ltdUFPWddNGF4cujnuU+mxJcg/VEqCpZeggt/LA27YNSoSgkN9KatUyiJCBOBJE0V4eawq4
cwURwdIWaggBv57lE9YMDrSSu9AZbOnoq+UpaZOdbVRe2Ib7nNn7HMG1JynUgAehoIgM1mA2NGYB
hLfTbV895hSWyqpbNTXbBoi8qiD1+uPhanP0pnSSXnhBa7l+ZwH96d9az71Su+uijLgjVk/yQphw
wuRGSftMgTCrHs9FjNpNG5/aoXS3jYISIxwpSQ8yeQL7DsiFgUqnak4QGG7TmH+pjWB7hjwYqh6b
sIu89TRb99oAtGd5etjWZt0CLjskmF9TtrhxKyxalevH0RzvbIvCESYWTKS8qOLJtprBwIKZJSpQ
nhlgaMkm4pC1PATO0XdFRN6Lzs/TDo1d8K/XoDDIDwx81hiSQgrOm13/NbFP/AXNPJloBiAWUKTA
MGRLSzsNckftS1Huy4Ka6qcECBftMKHpyRqxQ5ls3siRcYhlyqQpEfzvizvQqozMT22IGEfleuyl
fcb65207IzyByG8hZ7UhpQmWqY2ezeGYy/cNOwd4UuTd/z8v+oMhCG6g65Sur1IcHE2Oj0U17Ouy
9lrFPJnS33kCTfAEmq8NxVBg2ZTyHRJCUvc8xPvtZVurn/6gjeAGhsC2U8xj4fDUjnyOvzQARPA9
3clqwIcYLv1C4R/86RJfnCPBISgGqFyUGhtV+LdBcS7MqwBzWan5Wpjv5vREqLea7rpIEztNylzz
u5JfEFlZ/jvkmQcgASf2S6+cqquGBeegH77UxnDV+MHkTEH+fvsHEJYv1hoS0wdTMWiHPM0IHdBU
hxnhHtZqnMsN1HnQtDhb8zSMcxVCQnhtASYFjQWAsxjRUYgY7DfQLFZjsMWCCt5izNQxyUqIG1xk
0sEjoxzNk3HQ9/oVqv3EASAOtS74japheiVx16QPH/sasxfje1U3d3pzqKjaFrVR/JJZLGOVZk0/
VDgHWYPhMwAAMjkizholQnAcpa2HoPyENp2VHOdS2rWd//p35iZ4DJZPZW6lXMQ0J6AijD9EGdV+
zn/mxgHWBY8x6pGV5hZkjOV4KNPc6aTxttJdRvIFc1vakiS4il6J1LiduKvYtV4MtFfMfrGdf1Rq
J7o3APlKTXgTqonNJIXNilACX4lXc2KA6anTM88qDjX7g1L+8tCKbSTpNLdhl0OzRHvKkn1H1rqJ
Yyq2kVhGHzVov8TV8dihN5tnXf29eqfuMTK3p15KxDEVU6JTVbZ5y+/eaJr2gTU6aW951qQf6rnY
mdEfZeMvLsgQvEJdyXFXaDiqQfIy9y+ldZcqMtilDnZBPJ4oexCcgtoCRDlNsIpGeTe1n9iEKwK5
rtqnpnspLy5WucYhCHor4m41w9CAdsSr7Kre9V+tswEv7u+23QR164tv20ipMz/h16J6iD61p+rQ
vkQH4+Pw+o2fl6xQEpe+IfiMRjHDJtAgz7Z01NL8zknS4hSmkQsCn3t01J7kViUeOIS7NQTv0fCH
da5iSfXyPpvvU3VPLCJxxn563II4K5J5YpePB3K03MLlEGUcfCLYU3WN9TOGwWzkIkxZESEMQlbH
42gg6jSGF1m6N6XDfDuoIKOkmo/Xl+0iSDhdYB1u1dTm4S1grzv5Kgz+JOeP9qj/NBEOVSRj4huV
DLwI1XON4yvdJEiH5wAkKT8U1LKtn+CLMP73xbUeVvnUMx6sS43iNOAbam47jHWQ/Cj8R/98VV3k
CBdvOLNMSSIL+WMtc1l5HqXByRpv2+KorRFOEWDj5wTdKxhiq9719ksbU2/c9Wj5ooVwZAqtjwet
56slY1gquQp2iO2AFvNbpYpfOKH/pKniJH6A4nCmzpAGIMHCQVvzoT32rn3Hh4bjd5FHXVP81/96
j36aWJJnq6rt7k1ef5qP9dE4aGCwp4KIbVNQxVH8HJ1YQRBCTAa9UMBtH1h32jaEX1wXl6UTonCz
K6e5HyHDvBn37QnI9F/kU/X6jcW4oBZurRMC4cpFnOATGq1K1ECGK212A2ZuUi+owH07up8mr0X3
hUdnPUgNBS+Bzk2jmfhmNQhf0E25Yzv5sd1xtl0F+E/Eydp2E6oIkiSFeVvpHY6vNCWuHx7VSfFU
3fXHh+2No2xDdBNGjhKkDK16zHyxsnWkaYc4aVvItptQRVCkuOsyNQsgJGxPenUKWsJNUEoIXqIp
gOGSWLCGZD7qwy6Y7y2Sbmr7ugPs3o9+eyy1MSv5QvmYf34/760QFHXRLjn4IUYaZQ8+In0jLrB3
DRH0Uab3VvNY3BkyZr4whw3ZueLxgm1xiA7aTfi7JVtiu95+zkLcyLokLX0sp5bU703mn8J2Jt7R
lAjBXYxxquZDAo1qFeh26MVJK6oSRBjFW+l9oUVfhgjLTYiYbG/qjpHuatR7kDikb15qISIJpMTI
eOAQTLkTwgtY8WuYBY6qUOtFXU1vyeCFqH7QgzrqsSe25erv0ic+Z8inW634iFLab6CErgfI3z3s
W9fJQiCr8hSdK3BAveY/hpL+XLX6jWFFjxn0DPvKtfAw2HYT690QF6/+Nni0kDl1rRQYFtYTCBfR
e3/wuGf3T60T9I4deJOXHhMaDpWyRcF7sLqKNamBVKk62W9ANSCQLl3d6Qp09fGpDRrUj5D5xhy1
0NRULKDjaJCZ1eEDkGtegmggXhuEcYrtObYe+FHCX/TFoL2oie6VWftsmJhi6idi44ijpvJ3yUKb
3IjqNq6gjTZcafFTqRzkjmjtWK/rXmxDFTzGYM0Ws3kkaHLcRePIjd83j/x5SBd2qe3hf18oVMeJ
HmcSv1BY4w4+xpQl4t6lfLpYKCwlFNBU7tOHc3vNm0jnhxF0YLx3NPCK4/bJWt0gSwaOvo0Wc0ME
BJOjGT0/PR6G81gGoDvL92hwfp7zPyp8LeQIhjBUZWP0NuR0jIEnGJDSuX9gkUXcHpQ6gi1MXVGn
WonHe5O07+RUeSkKpHqbbv93qyZYQTEVQ52EvFBdaddGzDxwqb0fA9PbFrNqbItF49oujE1PU0m1
e3RIKZPmDWPj9iZV1l99aCxEcF+xEJGFU9r3KfZFPYCy59jiocGxJqh+iFWXsxAjBJN6pYZarUNM
JncO6HuQHv/Ys+sw+6PC90KQ+O600jmMK+yMWktnq5hclHC+NgE1x0LZmXAz4GmbKcgSIcURXYdo
Ro5fgvLvTqaIdBPPhZoqGjTpEuaaODFxZ7mJRS3Y+tV6WTER4ga0F3IccQ/Q78HbCMbjaOd79VF3
JkwIO4k3XVHGQJi1iHnTt3Wr5wYkaoASnrIPoIz8q3MjjrdVU95LU42lC/P0DIidvVX8sy2BODYi
wVA2xwMrYqhQxecw9N3GztxZ/hyDPbcqUSIcP/UGdc8RNmcJ3gAzNGmiNpCJlqnJbU/ZjuPBYybs
nn2c9uGxf2be/PgneuoAjLSQy0NT9I/uISyjsK8N+FM9Nz8aWv0cFNWN7X9CwuxYl+1zhigzDnqi
z239EW99Fyu2SSDFDMreDqpGX7tdAyA93U299ij9a9zYdzNgAocXikl6fXUvIoVOxJINld/ytG83
VjujYI5vj7tB6ogLat32L2KEezCT5DiJcojRLHb2TYA6dikhYt02LyKEO1AeIgC38yrrFKgYEJ8a
B+BqR1beNZ2GR8LHsmtu9UEnpFLrxxVfXCSm1o9yyptnbP3Vij75VusUATGSu36LXDQTToCltrM5
crNQYtkZ0+tuat1evgv+APjG0hbmJ1yKo9412qTyk6Y057msHL/Tb1g8Ork+EctGqSRcjL7ZBX7C
46LZTP8Zzdm1LL9xWmDZmvqw3z7M1BYJd2OoZErAFMgyi8gZow9R0Ts62bjOLfin1OVi8QSXEQcz
Bpl5TxjnbZw9kNqiScPfy3sNTesUned6sHyRJjZNtL08DjJ3UO3e/8j5ZOzTdDfs5x0idJoHiFhB
sUViVMpkGrmTGO/qV+VzEqGpAFHZlbGrvNx2tQlDejoJTcP3ZWNFxbaJHlxvoz6/vdeqnYShOe2+
T57k/qrsn7Phj5o0FisquI9Ub2uF8a4J4y6952BMQN0Bb17rxuffAEzlX9vSTXAbvu/LHcpIcBsm
0vgl8O8A7hK735juk71/mxEZQcIBiyNYmjklKhDGsYWNfJWr3WluqYo2caZ1wX0Mvtb4mLvHA642
Xtusvp8as3bqRD/2quFsn2nyAAgOJE5ZZeg8g2rfdDtrXx3qY3vmvJvJHtxep7+UJriQ2cBYA1Ng
HDVG4TmTGHiwAEbCJ9J/I7FO7ZXgSopIZyFrsZD1vgWk+9k6xnvAtp21Axt38p6DaJEOhZAp9lVo
SZ4oJXcoveKoB9QVZ2RzY7gVGwD3n+IHgJJ5VGhHGIzYYjFK/7nMMXhQG0eLFMdKTjZF6UKpJsQe
WixPutVg81qgvkvvi/aVsA5KD8F12LWtRxiMReRxAJ3PACric3HmPHpNCh8yT843qBM6afaLR8z3
yEDsszDMckx9HlYNZ9UCibR2RA3mDs8+cGF4fJaAbg6kVlMIRuQIKY1igkjbLJ0B22b0u+31XL9t
LIyCW4ZlqCKOepSUkT1UGPco/MFh0rmZRqdNiRLCuhoXIcKJBoXVFKpSj4yJ+tTat8MfgJ0hlrp8
XzjDWqjiEaaOCOWHj2GPDMZTQUH4bq+TJhZn+ypKYs2AiNIO7qKW7ZCAvrZaqjOYEiO8EApFAl2R
DjEJMEzRdDUpqpOXxPVLCRHOqGkFhsGCAbdvZTgl4BKy2JHS47Zhbe+5JiKiF3A4eWtjz032KNXX
mBfZ/v6qErauA7NCNlRZhBXtFNPPchnfD9G/MBsHs6kchcJ8oIRwJRcPDsMaFYwfQMiMx0Cv7jr1
i5/ttxVZv10XmvAfsRAC0hYjGlNsh//sv+O9ae2xxIiSqwMhVfKocvy6G1uIEyIHprVz5SvQicOt
7+FAJ5Sw4zvzqdlb4Js883uWgiql1lEIIExZzTGEz41hvknyh6rZxTYBnss/8VOQB/wSPlsNEBMR
f7XMUoX5A05Oz7k0jDsz/RAoLWDgrozw/faOrZr2QpRwfvykb/VGgqgheRnzLwNJvrXad7IQINxx
U9lWdm1yXYrwurXyfVm3+9DKnisMfCpS+yhH+SGSp4/TBLKpLpC8bQVXtwuvNEsGQ4xtmYI/tVg7
NZ2JOawyNZ4kSz1Hvf2vktZ/FOld5IjpR00bJWO0McCmHvyD5hUHufUaT3/lo8dT4EwPf6WWmIVM
Mahg9ArEGaP+tWdI3kvhaVQawhKJ1RNTj3JVoRulhZjSB2u8ljqm9Y+lP/6dLoKJFHre2wqfJFPq
EshyoSPlO5YTmqwa+mJ/BPenWK1RmnzmdPTvMrDRVLttJdbLagsBfCkXrk/KfYwBT3zg7xyhpyV7
TgbHRASn7YZjRnXP8yjjJw+xECY4vikOdb/gM83qoGB6pLWqY5Ubxk6tbMNlmd45Vet3riZ1FMoI
ZRGC+7N73Oh5ziXn2SlJpEMyVze5HxPLSW2XEGbpSjV3OUcPMAEW5ifFGWPcf+cZREJz0HayeObz
rVV0zMeHpjxaKXFKCS1EVK1cS5XWRqe013SfFP3KyggV+DZvmIEIqFUY1SC1PU6OGYWHJkC5Izzp
qqeMFOTR+sV+MTiRxdxs62IoJWgCUhjV4ZSQyaEKdu2Ok2Izr6Vq7oSZiVTmVRSHUcHddtNcB8FL
mjeOT6UtKRl89xYn1vYtPa5C2NjcSUD7/Tpl8i6PPxN+gXuvrT3iv2IhpdPCCfDP0MR47L3qVjkC
hvHKdNJbPtpMc29TSgmeIQqmUYci2CgmuzZ7bdMZ9eMXQql1KaiBm/y1hdtVUMo31UTm0A3d2Z7c
Ee0lGE7a615ou9Mdb+WTj+wLxaJCCRV8wtgVjWJIEDqaoG80NccyulPWUM3lq9EXu+gmRAwxAP4B
pgyzaPwXXR6c3NiZ5kmaz1Hyur2M6+7huyQxGYtHsFomPhSqo2tTPSMJ7GwL+MWxvUgQ3mD+XGW+
zeuu4QkN5Tzfi4DccIY9OwPL9YW6ltYLUZe1E1OvUhoBwt2GRv0+eDBTp0Frle0lqWs+yuBVmY7z
vaQ5VBMrtY5CABGVQafVPnYMub0PwPW5NmYKTJVcScFZAJ7ergo+RFYXyNNzBwi271MKVKAaWLTU
QhKmLmZd81LJqjjBOhZ57CTMq3XZnShS8V+ELBfrEHyF2hazr/BTPIHZAeDTsed7VeBxNji6pYFS
SXAZZtJIkzpik/zsqkTdXAmdpv2TbMDC/AQPkccdCAFHKGRF131z0IzXimIdodQQvENgodSl8Er2
GD5IxrlQr2uqnEuIEFOqFViCdKnDShXzjSV5VfbBlIisPmXOYgq100rFZxZkKHfdLjoqwBRUDgCf
gjWXB+p8Um5BHFkD3gsmkfk4jW6505k33p4K1/bkR/MxuR53vzOLvB4afbdtcXAtT5r/efEK49vt
VB7M6mFSpEfN9/fbTpa4L8RcKsC78pRFUI7xxIoWg9Dp3Pf+fk7OI+WGKNPgf18EE4k6+9H81n6U
HltkVtrgXZxSuHHrLbKXYyROrEV+IMlzBo3afYRmgnyfHUrLac8cy7k8NC8UDgJpjYJviIo6zKUc
53ZE5hmNGj0AaF1tBIK64qKb9DRN3vaekSoKniJpWCwZvDQup6ij8fe6dosMqI5ritddh3eMeH9S
ViL4jaFUczXmdTSjrNLbImbK06SYWeIo6vQ8z7p8x5JSJRoACHMxhVb7YB7QjxJCaFP+W9WVo2nv
7IYCmViHzWO2qgN2VzYMkenaDxpJaRjy7ul1dDuB9LDG0Bwf6DU/MBfUXF/tAiQG8Zmi+1w/4he5
wvUFuD6rLmqklsoaIU1sOnb2T8GkfWQdCGvhWbCfY/iLJME+YzTjsUTjgFimF97zixKNzQ/ax/BW
9vqb5rgtjtJLsE27y4bc5rBVQRo4mXxWEbGx7lptiNvyF/f/RS3BJsc59WuFo4kNQK97m3K8mW+b
a14nVIhurPUQ7bsocegjkW050gu8HysADo4PBTXls27pl+8LgS4u/VxqW75DFbhm011ZFG6QvW5v
DKUEN5OF91WVUDL0CUIYABtdKw3RmxmoVIvLL7zhRRchnB0iJQCUHNYqHB7jyvPBnT1aN7V+Uyeo
pjYPanuKQEnSak9l/7StIbWMfAUWGrZm3U1qgddjXykv6ZTvQ5PdFAP7s/DjoqJwj7FgtGJdg4r6
ASNgV9HZ94YP2iE8mv8wb6BG8okDJY58sM7ucmCZ4bXaZ06vp4A1OFVS6/i69WcProtigqfIq661
B65Ys+Ov4mjXH/Mjr39kwA+i7pT1+sfF84pjHl0cmVaTQBooo5PZDRrHxCSV7c23aerAIep7+4UG
CqGMRHAbedH5FeOwd1V+pfenzjpZ4/+RdmXLceu69otUJZGa+Cqp1d2e7cR2khfVjpOteZ719XfR
OTct0zrNE6d27SdXtBokCIAgsCB5ZZVAiF0dSzUoo1EBAuX2XprEvs4Gr0xkWcb/Egb83i6xtSOZ
wAYbDcBBjWhzTHf53qSe8hOsTw5uRYdK+WDi/oQo2JAij3IMKoANmcs73WocA+8Fyf1fneJ3HR4s
0SckUBHcJMydcaz03DUUmffg23zGKRLBVkSpAiZKzhLZo7x2QtUH+IUMLyoPxnW34wOcO3u3XEc7
zEe8L3ey6W0yDREsSDBVSZglcP5Zc630T5q2j8k/f7eMYnwR444UTljGlGmXGK78PHYTmhRziWuU
2Xsi2AyiWEFq8ZR6chUuUEN64AWAPQrX/ASvprKJt1I8Ib5IqZUSK8DG2d/Gne6mO5RLdAeET44d
O8mF/vB3yyiYi7pUNLXiZRk1ovs5iJ2+PXTW7q9AxArowurSQa8AErLuNkhBAsX0+zL8W4MhUsVF
qUWolQFneln85Gvm8QK81u9mJz8SlFCq0n6D7fzxb4MhksTRupvmmj8sKoUz+LzmL/Jyl3wmt6qP
0Hcv4wCSBDnvihFyOquE09mCewrTWwfXLL3zeyVxx1QwHG3SZFXC4xvTvjHCq07RHUykdVBgKPHG
EhshEsf1iVJNFS90mZd5T7L2PijHW+1jbUcnL0wFO5EFUWF04NrzWkN1VNo6TeieX7GtPUEZgGnZ
4AinttigYVZFPTQ1sjVxVt/2+ui05iKhvttaqzWEsCm4fM92XwICwxW/KdHig2boMhukGWmZKILd
VsZ2sQKeeEKluM++tJiorLgvE+oG3WWXgF2l/IBlWAsm7I5SJJnR8ZfEZrws48M835XpX66dYMB7
DClbbP5KDvZ4l9jFThsxGVirjue1YOvcrCUR7HZkKWbf8NjS6OpjEhv+WP9cEjAuUk3i22VIgsnu
+rrCeEWsGYiLEFmSAm1HyTVeEm5bS5Ztkiie+EY64paRRRlyP0ZGjqleOzVp/fRDwxBWiyc+lar9
EEaY7ol4YUFY3hZoIJj98/sjk0QI7UJS2RhxxFdt+IRaFt2+zoe/MwTisyhGDVp2T3CTYZgSZozt
0e5lFdIyKQRDoBEsk8UfU2yGRo7qprZ1d0glllliBcTJEVqXaZHFn3fDOnNx30XHyP7vNkM49hQK
u2icUHqwD9FUOOmXoP33PMRmIKWrGLeiox2YELG9ARy7qLLIc9jMyC2fFLDGJn7q9uErq05yIas8
2z6VJzhBv5RWyUtaAg7tLm6D1g3kmpcE7N+RxJ7JgIQEBBgyjKqjGZ5RRgzAwMNhUZp7stzlshGr
m0AE/QO6rlk65o2/TTfolRqodlFDovJ2GX8YyXMRoqhE1h63qW0rGGHh7EqNsnAATPzv7Fov/KaS
75scPDfRzbRDZHUnC6I2c6L6ClJYwjqwK3NpABl8m137Yjk2UMHUU3aWmx9rv8hex1O1lWfnjqxl
Y/NWqxOm4ZnaxMADkXGiIyWGyuoVllXxzXuesORF5UPo4Hm+e2qP3YeKIteIgmtSO5QjVTVGzZD8
pz3ujO5xlvGNb+oKRYqZUMxn0USTAXodDVPflMJrlvyfvmnc2USwXZuTpxbdR8zsCov/llUabOyC
htUca4qMK5TAfcPUuoPEeHDdFq/PIKBHjSehyJyLPH0do5rWqThkZF+B2jU4vvQe22NkmSvLJ29a
9BWSsDlTZWWNwo8zm+/MdKfYn4pJsmAyCCFgSHKNotQAEIPxPc8urD5BMt6XrNimBpzkEF8zmpz8
B2Su3P5fdZd5mHz/UIAx1LWuh9eik96Zvj5JYDeth84sWHicJVXkl7Bjpczbhk+I2kdXSLTxMc3T
wb4yP2l7jJ3+YIkxqsF/Iwrql04pq4MFq4myWAWDW4tLRj+dl2p7LU8QQsiqVybK61r4krh6orHH
ygZc9N8bW7J423pxghFUj05liPctwNjZpYL5eMOV1X8+L8nmK8Z6tQTd0/pCIyPfnxFz3BYPh/ag
Hn91O9WSQytRBTHLkNd4xJgpxEHtt1bvFVUS4W9HFKedF9MLc4blojp2nveLUS/xk++9j2d5cNlZ
3ihJE/LFf2+Bfm+OmFnoyhpsaToWLpjwjMUaNzRzjDKd3GLU/HqJfDQJSSILiT6IyQWkddtharCA
vJ54igtXH1yNPUg0gvvzc4LxbVyZ7yBKUlsjQKl3A8YsoAop8Yrn+Kj76Rd5Onzb3a42jQu9guvn
RNczG5uWlE4Nx44J4MNl4LdfcKtV9rmPUQ+ylCEPH95JaFDMxcB/jIqUoYyQmaVminM17TJ0JSOi
iW7HrwVaxhrHuuBNd6bkTrj52KCvMIVVTSuEheUETMyDmS+Yw5zKPwYe+dHMDvFLX/E+1D65hhRW
dl7wHGWkCbr/Q2+cYXkrf7icKyfnI+ZyIDKJMdk0iysZRcsbthZLOGCFTkbVvAvjq9p8sTvJ/nGT
9H77TNPA0EsDzV5C3LtYYVqMFpZyUs3vXR1cTm113RnabQoGgo7c6x2IliUuelu0E6YQBONOV9pY
TKwl/dGRR21UgIQ7hKTkgDuOc6JxzV0dBi1EWNV3OHt6GXvxdJ1olmPrCfrxdhgq5khO+vY5OAkl
6CRG0YOfmuDoURTXonrXS7zwJ/uGpzBeXOvJaEz4584JJ+hjp1ddaXG4PDtoyJQXEvsv+76gflFj
Wkqd4Ptx2V7HNL9n0gZoGYTg+MtRj8qQe5g87TBPatzbqozaQqZpgtMvVIw+YgMgxuRT3T+YA3g3
YRJ1ySHa9CXGae8Fvz9bkY4bFmDM8ibXb6LxMZZWSEpWS+zqydE0l6vctLPAt++J2zqc7ccoPKTF
wMj6Wvspq5aTYQrGwVrSscbkDtj2+ZZ2d60sjbgdZJwWTmzqsXo9YK0JAAxLZ59Qp+tqzoD+ETck
8FfNXpW+ikuOqZi/ZrWW9hq/HpDr5Mi+cLpP29M/W/flsdjFvqwwSLaC/O8rG5TpdlvSBaaumuJ/
xioz3UDPM4nt2QRBwRNTNcJM/P8WpLKKaujmDqsYRwdweB8Li0kgNm3pCUIMN8tEqcuZAYK0oIq0
jOgWw+Xusyy9MLTln0QxJYkSiUhi9JmhiNEojAYPntWNTh+mD8wDt/SVPIILWmZM1iI95Mn4PNDo
WETLThs+dH5WKIIHMgZmdh2DFGz8lJNPo7mXOB3+M995gRWAoF6piTc5M2mx84f/r51tdpy5lleC
y6TZtHIrMMHlFF2c5G2LNRsn+5NhE6dpVPDkarLMskzXBNfT9XNW5QxCGe1FvOyT/sZoQXA4PWIS
qHt+AWVqJrggpewtNqmAGptmH5nDAc/RH7morVZNcEFG3TQW7XpoMrm39Tu6fKA+Za3JwuFv5n6i
yYjvo/XACehN0n8vZomeSZZJ7A4J7Sxr2IKdb+hVo30uQskaSTRLzF4rY5cPdoBtmFjnGOgLUT9X
+tfzW73ta04bITaEBI2KB3MTIMWX4FuAwu8IpZMpdQekXaOdLO0qUWJdOPp1yfI20LBkuTa5kbXX
8suA/muqN0w5/qVgghEoO0zg0fkwagxbTz6Dl8wJLzrLSXuX+7RqL/Npst0S7ACzlKjMubsZi39N
e3JGY5cp/54XahuDGsTUVMpTKm9dWhDmUxsWvJ0+/lY0zyHuQLSW3A/4yXtvPE8YwslMl7xMMCQE
GNNN33aOmd4N4zfDqhy1240yCpftS6t5ghMOKilYFMbchY73c4Qq18pPfGvXYy6Pv6A1F70O+/D5
b1bREOk1srlXJ73GKioVBr3Y0b1l0aO+dN7fwQhhYmmxXk/xQO/R4CIOfxDi5R9pp0G+9T/6YIjj
DpaIYbRGCgjNCpBYGEGa/zzh+n1ekO38yQpGOLVKbyhxOoM0ovFwiQNFWPEJE1ldXvzfXOAkSeze
tl09SSWc3MCm1Mg53JIZrqX0Xqb8MekA0dF5gictDUPdVUMkHQhREbKA9910dVRlKmiMBDnJKKu7
fyfHW5B3dxNTQ2Vwb5pu3n5Xwts0lCjYe9stAAgaNiyhmVkNpMAc1MG39xbOTupOfGgIRdTe/nFR
sIAnhIdtX2UoDLFMFz4bnqK+nu/ofvQ4kfMonQcmWz1B6YLGrmZtxuqFbVw56Jn9vgQyzX53ERYE
EjTNppneRgQY1Kx/FIxesLAavbTR3EWRVcy+t3QCmOAg7JoYzRxi9ezUwfRf4wVJQQdEXF6l+13k
YjzY/5Ave+cxBFAhahyrrh+SBaB985DFO5JfDanE08o2SnBKZpU1NkbA4iE6HRyT3FAmSWzKAASP
FClKWREMfHLp+ByETzXzz9u37e8bGsw8xfR5MSiJh1KparuyUOewD+2rqZZ8/13Q87oHp+8LWsay
bloarbBcdEdbN7QO5seIjMpj3LVMdUyzVQ65OXYSP/7ear/C2qYGqXTrHdtWGIUp6rhqyyXXUePx
0C44Js8ggp3c+thcyLkrt0/TCVDYJyuZAjtusY6l1bp4paDj5Bom5hpL1pN/502EIggmhAzRZM3g
koZgjXVYmskJ6eJjvDYKZl1Q1XR/3HLB4TSi6oygvM8UzfjcGXOfsRwduPY/M2YkGIm75A/nVXDz
mK4wBEuuEzuzG/RAuE1fO0V9obIM6YQ/jXsEQQTzPZUkBA8xQCzFvumLcreU9W3WygpiN4/TShbB
cBfVgmHNBOs1z+3NGJYgFdIkEYlsuQRTiuFEejqXkKRrjpVymbZfquH+/I5sSkHwTsM03bLe98wx
o08Hu7XcrMYjwL6Qlce/fxXluwF10kyGCd8I5t/G8kNVtYuh4rQ0L3yMVHUb3KH5BRk+/mA9yvrV
t63BCU7sWZ7Rek3VDnDjfbt7JSZ9bJ6r3Ol2xCcHbXT/OC/yVj6xgRkjVfJYyQEYFjdd7sb0IZW+
LmzqwUooQaMVMgaBGZSWaz/mht/g3Z8ziFs37BH13p2JpsZmL+d43VSNFaqg4OpimqzPIJlRXdvh
YbJkcZZMLMFhYJgdm2vyulfjBVVQU0698MK8wqi+JgdPKAIuX8Zhz9XtnVFdCSUcqalDUQ+pgKlj
bkIGForR5/O+ZCVy21HQCoc7kVXqtx6oStL0VbbppbvKuVP6Prnzl9kDkYI3Sp/V3ve2c0W0UJJk
2ipoG23hoIXg7CvUVLXcqtvb94pz+50HXbT255ev1M39/qBIWok3949HE3AYmv6uckgx2yEvOiBa
xa2+8BG2rpbLynI3tXAFInhbtdDqZsaEehesmk6Ylc7yx/knvnB8zWzLMLAtgkqYwaTF07DAZARs
tzT3oZ7ulWL/ATu7AhH0oZwLcwk4SN5njm39YxHJadqMvlYA/O8rhcvDKKK2AYAJxGV8rcr2NlPw
iqvcBI0Ea3NPbB2xAuIt7d2rfwmWZKprwCLLNaK6gEkWa9uKgyRPVy0VEZ34Lo3kT4v+RXglsgcX
TeRiONDF9GDsMRjLqW/lZZKbAjHd0FD/hlITMeGk2BZmYdkItbpuV9MXMn8/v/ubJ2X1fUGJrTA2
SEnx/QWprDi7YUEITrSH8yCbpm0FIhiAPiJMIRlAkiMv/cj3rV8f9YN1PA+zfR3/jfMur1QxTLpS
WuAoB34XXw4VjGiAOtL/5dlBiiaEjFNe0yRiMKTqXvMntEbaR3KXXvGyi1p1ZK52M+ZeySZ4Wpb/
dklZ64zNTdZkDq2ewN7SjZ/KTGJApcIJLnbojaygI5Yyip3Fbz63GJI8PSiVy/kt9NCRpZykgILL
HRNG4EEAWO9md96Z7nSp3+mOhXnCsW9KFHLrogRScY3YOsNoT5GPIcmiua57zIqqCDdHD/FwX6Y+
075+QCHXOIJtXXQTqQwlQqCivRY9lW7qWo/0nvgdKOFkk7c213ANJ1jagSxp3i+h5fJaD3BsYviS
egvXjk5T+UvClmVagwmWA/xLQZfHkC2KHjIFVZKSxduyTIj+VVVF6Tty7cLx6jEoOe16CFP2j6y9
RI2BQ2wJxqYMKwzhUOWpYuDaB4wMk09TzXQCzZWoAD8oYli3FkM4SFo7R5OuA2I0nA6bws3fwPjQ
P4oitNSLfiLHeh5TJpVwlJhaLJYWcUikAYLQdpjunEd45QM4J5UQmdhqpTUzcmkuKFwNnxfX1T+r
S+WRt6h118W/v/Kf0halzXNLCZJEFHGkIZJ+5XM2RwG/QOtV4zGDHAcQx45TdKDphzw9W2EJZ1dR
KMPYUFxtUGjaHKojmB4wKkC/xUTDade58gP1yvDxblFXiMLxVfCUWaM3jrvJ6YrriYZx6vZlKH0x
34xi1rIJZ1dTofiRAaTp9pdOBl5e+pg94kQH9bAkUsTNw7wSjb2NAevFUhVFxWIaYXbsiHpjmKoH
wntJwZNEP8Q7dpCa4UhKwCBlvRsC5WZeDHQ1NjvdkniQzTN2Eki8XCeBqhtqgBUckqu6+0p0SRnw
9hah6wHscrZOEfm9XbEhTdNyqhieFhD9gzEIz3JoA7XYbnz5NZHcViVmY9t9nCDF1YsrJVVYC8hX
qocCk1OY276kRyTGvWJveOdtyKZKrNAE+74Y5miCjNp0DRQFo3IWtveKUknmevtMrVAEC98TPDSh
QggyWdqFQqodCZM7o8VokUX7PKVgOKmMm6wsv6GCRLaem9qogyXMJhSc9WI/zlTpekFL23SrL+mT
+i+fOMYDgCTYtb5xj950v0DNOpHdS//LPp5wBcsV482mawfg6tcZAm4eBpBPpgPLjOobWUHB5kFY
CSkYLYuSkcUJwDTyM0JMOsmmYcsABFtlLIyVOlohUXNPvckYwWsq2SgZgnDUCnvOyiYAwjRd1tFj
mkmKxjY13cDlw9QMij5I4fux0WUos0O0qWTUNdMbDRMY0kRikDZBTFgkohHkWsRmqdio8qqsFNMF
QZGbMSQwwf5aSezr5kqtQIS96BdWNfYAt1/Rp6R8KsbjeZuwbfUsVQOlP0/5ilX7StdMesPziere
vOcEaQG4bXBceCWp6hQ/c1mSdPuwwM6gl5Zg4cQiRStuyqUJYciLL7MbwMzy8VQR9PjVx8uSfJtJ
Z4aCYU1jzMSzt3BcwrrtFjLg0phc8WtO5GaFs9xY+/E4f//Q0VxhCbs1k0gZUZsAvYsKJyvuiKzf
bFPnVgCCYqsY3D1qCYSh2k+mXGr5z1ZGJrqZrjwtmCXWiih1bFgDz2LDS/Twg6+x5j4Fl7fHrsfX
vh9T5gk31fy3XFDHt77XLoKuYBYWjmYq5qX8KLIPpKnWQgleacGknzKeAYBG/qqaQPNqOudP0vmt
scSBLFUURkUfAsE0/J7eLWhZUvbnIbj6vAtXV6vEV3GV1+vjbGEJD7aSiXrRFDkhutST6IK2PeJz
rwAp23nA7bO6QuRCrxBLu+maLAPi8DK/sgBhuPC3ns9q3yFIlognW0HBi2YJscsKxRZuuph7nabH
umzcvpIxsEgVXLAIdkNhgBQYIEbc+AYVJKAY7sH3ajnTvbUn4K+hqL5QZGvJdfjc7gnGgfRGriwU
5wpFX9zQpvvpwbqnbgZuT9kUms1AaLVvgp3I+HNhy582UqR9zcnR6xElmxdhKCsn2Ty4zDLQ/Iyk
vyGSrketQepYyZCTaK5r+ymWsbpv6sTq+8KiWa05U9bh+2P5RJtrFMi49ZxItkYGIqwWncxC70eA
xP3jCC7g4TkKJX5Wsk5i4Wxe9VORpXghTtJvNn3Rbf/8Sd3c8NM6ibmbrm7ykE34vl6x21DJ3aqY
PCVo75KMeOehJKv1rny2jbuwTLFaU/U5xsQF/SG3JKXM25eIlTj0rd0BNac9djHEKadbG+xSteGW
9ctc7qwy3JVR5eJho+sleyQTTDCvZkZaIw0gmK1fJsM+G79RItmm7WhkJRj/DSuDqpRxodZtCtuD
4lywGIMMZKTO4Aa3nN9c1SUmdduAr/C43qzw4qgYq6LCQta76or66c5MHE6rreyzHSpdZW/usiUU
TCvVgrY2wBznTvONCppJdIXIvMRWxIqHBjS9Y5w1MzDV+q1Ivfb/R0mfdiYvAPQwIhANn8il8Cxv
sJNmebm2CZb7DaJghGIz7fLcgsPQNKd84u3ckQ8jlEVgrgDViRP6SIr98SF7AymYpKUd9HK0sG9h
fjGNVxigUsoayTb2ag3xegZXqsHAH6C1OiC02S+0zknN3SCrrN7S9zcgQmCXGGk8ZwxnitaeecFH
0S54yvgCUokr+YP+hhF8A0beakaEiQR2ZGKfxqXepeql2u9n5UXL/vxO9gZGME5YKxqm3OeZ2lGv
7rvi4fzeb1m/NwCCIWqzHBgmdkapBr+s9UtG+t1c2I5R9BdmNO5mTNq1s2ctnCVqtxFhvkEWzFNU
xJaWcDdC1ScwFg9q5yjt86jWrp0Ubk7/3JW8gROskzVmOu15nVk+3arIZMefGZFYQJlOCNYiWvp6
MCd+dvOv9djDLz71uukolX9+0/ienLERIu1trAR0WHqIYmRXkXI3lLL3wW0jxNlZbDzO4OL8VrnZ
PIx9PMK0Jmhz1xw+G2M5oFGtiNzeC5zpRj184DqL7TlBCno4IM/fLiRBQp4dpy5yKtZI9G17d04I
gr7pUYqOJhNChYi3W/XWKl6U6VuWSZKSMhj+95WpKzrDUJYQMHmafJ3UZ60sbjNrOraxLMfK7fJ7
NbBsBgoLi5hiHDZmYxDZEWxDHU2Omf8TKZhNdUB9cE+PTX/VGrLSwy0Pj006IQpGL+yiItIYZCPX
/GWh8pWd9hAfR1zRop3sXiFFE7SwVvKm6bmDz640n0ADyRGjldDannqhdOKMFE1QwGIsGYlVoI0g
ZvxVXtDsePV99T90NW4ryWkhBV20MCVIMw2uJNq9ll2pUer08ydzfjlvKF45iN+piEFQEKbrloZM
+VtlNMZxTO2gMN0uUkvwi4Kv2Mo8OuWN7mu1nWLYcd2nKHQB3xl+gqW3eDFHlUXgK6ZWo9mFZo9a
mYLOoCRqido/RaUMbKVmpDu6ZQ+909s1/mVlBgVSXTRWHsdSbRanjFmZufMYzxOauGerv8niOJAN
4+MG9Z14jFoM1UBUs3XB4Kp6EAUT3ldcinnKjfasK9/SyW+r+5Dszq/kpsk1ULwOshGUK4uVQco0
VUOg5si6YxKR2c5e3yXeeYjtYNOmOtOIBq5T8X6boFBLjYmGbu1H5VPxuXV+vShkuo+RuJgdVckQ
N4VaAQqxZk7pGNVo0HBze7wzkuAqGD8SvqwQhNCyWxStMKHqbocKunTucMeSqLhEBvGyS1VmVuYI
BKUZMSJvcvrBP78v/CyeUzIhrJwGo1vAJ45OGZjZ0kwdZd6lsuafTYOw0mTBsraJWalji61Ii5+k
9xTD9kITD9+yzNBm0LXCEWxqV05G0KHhzbWr1BmWhzm9oGHn2ctdWB3SSNbBL1s7vnsrZ2goitaj
rd50W3Bfj7XfzIWnStOhmzqwEkqwpnM6KB3SXeD+72BRk8UZF4kOyAyNYEcHC2lkvYMOLFS5zpGJ
YAv12mL27HoC2ZAu46iQSSScTFOvAsyigESYuhI4CQaVHcpBjbzzmi1DEU4nS5WurgxI1ZqXYfe1
klUGSpRafHLOFWLU6JHB01sUX4BK22NdXIINpwN/WCjZoW1NQzO1ofHiTVWQJWgqvU1nHTqAGn+t
1BwSTQdzCnbnl2xbpN8w4kW21VNC4xzdWEpRYaL7/aheBvA9gczfbOFoqor+BUyGwXuf4NmapC4T
5CXQ9RUt923Q7tU82C+NdZPp86fzIm36nTWWoGxqOySxWsAmoIipfuL8+5FnHrPL/Epz2b/yIvWt
rVrjCVvVM5IZZgm8RI2Q2EPSOGA+XbL9ebn4Z0S7vYIRiZXLyUypAdJMV70IMeCNl9yb6P2Q5Yi2
DtEaRnAPObJ4WcV3SiGKawzoy0olN4otm71GEHwD3jZ5thCCjMshH66T5WYaf+oYiL7gjlSNknyo
RPNEiuW4IL1ugZfL7TCpspue9Ph7U97Zw8/zuyNbNv73lWdotbDTtRxKkC9D4Vg6Juj2i3Y8D7LV
nAB78PsYiUUacRplDfJ7ULUrdXaCC+1gPXQXc+YuKHVNLixQmMhH0MpWkP99JVqcFKOtpBCNtRek
vlKRP25jL5Tl1Lbelt4IJ9gIRRlxi8CIWtdeyPW04I3O6uybMFTQtqe6U1956RI89Ub9oiU/lji+
GMPhVk/VXc3+mP+UoIh9tc6CCYGninM7wzrPevjZsFA1pQXPoZlIEhMypREsB10m3HhbwKS4wgdq
DYo6iX3fvAauJGHq280bk0RZQL+LwqVPncefzpRd8jz6/BWyuJYlPWRbyATjMeRErdFlYroRSnnw
9uDnxVX5hY/f6Th923OfO+SPBwK83SsmmBMDV6kacTkKl6rK6dSHGGl6S2azZE5FrPUIQxwDpeNm
8RBc/1rH5SY88plMfBSU9KTzX33G2jPBnoRTmzcG5VJ9CW/4a0fkG7uydGYPbHIfqYta6zvjLm51
xK00qdB4yPct6JwpTV2aPJ03XRInyQQj0qdtUoCOF3pY3PbqF5aDvXr5ch5jK6pd67pgQMADOSxT
DENFkkMWfgviuxReZShBya0+noeSiSMYiD4pGxqXWDCd3WV0h8nVTpbKWPVlIIJ5KCz4E1C7wKfg
GqAcqwr9DZLaDolHAbPP2503zUCJ4gL7ou+rL4r2ysmJKh+Q4l2D1DwOHOpy9tEP9LytFA5X5rew
y0x7O9UhmpV/BUdmrD2pint+iyRHFhVTbzG0RasMWgCjz9HCigrRa9tjKElFk03iDD8DV5O96J/f
MFOsY6ET6Ub0UJhuM9/l80WEok1ZgeF/Meg6vxUYuokem7dSMS0O0J0EJZ+Y0x3bvX1ne03l8mCw
2s/BRxpzsVMnPOHgJsuo9hVPF5Q1QovuW7FgUEkgaxjaPronFOHo9phQECghpKK9fk1Y5QRJ6wW6
4Qbd8KSa4/68bvAf/d66nuCE49spQVaSgt9Hg+em3pXB4mKEZWZJjN62fz/BCAeYTvqgshlrF9Sd
kxFMEzL+vFpzvTvilbQuTYvFPCGxDM/MvLDDx0Lq+iSLJVaP91HYJSqP//rGMXcd5utWqLbOXRsV
rgg8owOvwvkfXCA3PWc2SZwyXap2r2jcBaLpZaeUF3S+NpMfaXtbhg9ptNea2ikxMuO8ZvwXq/F7
z8RB05VRp1kRYkXtR15ime8i3/yh/phxvtRDsp++nsfbVBFNRb2tikkIpjgyI1OHKGjVCZehKvgS
Zd3jaMnoOmUQgh20o0nBZJPRdLP2i559Df6Y5ZYHYBrILlTGn7zE8RR5WptWqPSmO9TXdf0llun4
tslbAQinNbcMO0pTCBD1Ln8I5wPTomfjmg9MI5eyC/B2ELuCE07toisBtB3yaLearzjapRU61k7v
8Fb4a3x1HrjSAe48UflO2U+g4oTMbAiDXisGXFO9yVu8DGUSJoixNY8/UA77/lDFH7GBK0TBBcec
yD+YgDirx6K8gGc0xvuJSs7TpktcoQjKp7QTRcsBV44yxAXSHdPxOMWpf/4UbYcxKxghD6z2WY6Q
GcKA2Oo+PoDLHxrSOfHVjPnf1d7ekRvp1Yov0LktE0L0WW+Hrs2glvY16sWcGqz04TXnQdAPspEf
20f49xETe+srXbGTuQJUHWN+qor5SsbD+RWUIXAnsLoBZDGeSY0FC1iF/6jIaqrW/XkAfkjfrRbK
/W2T98biY28BTKWyaDMtOMTIkjXhvjcuugDFlRjSjvFHwyCB29S7FZwgjzJ1iGsjBH/luDjZ6E/F
DyM+nBdps0IHj1u/ZRKiliK3CS5LkGnyNZ8X6PTx5eBOu2I3HjRVEqrLJBKsoFnRbJmQs0DDE4gv
Us+OL4NONqxaBiLYvrwz9NQqIRHeet0SkV6peLOM6W4zoDgtm5iTyKel7VQOohfD7CodJQ4j6k8w
SaJIsbZkc9y2jcMKT7B0fZRUYOzDytW75ROfjY6J7755tHaDSzFohu5muRPZNA4rTMHu6SN4X3SF
q/tR8xEv7YNDeeTTgEJPFjvLllOwfXjkDUiXQzwVTwVR4lTJF7u6V2QEldt+cSWSYO/SIszqtAVO
mu+LowWZzGONUuzQOvya1hOgjuL8Cdu0SitIwWiUCdoh1RqrGCTPExqRVPvz3wEIZiKORm0E4x22
KUnQQIGxr9KAUqYJgpGgAUZd1TOWzR48Xnk0HYIr1BJwXh4UZe/OyyPTBcFIFFVmKDODPJVKOkfX
5trB0B4fox4PaO+R3bC5Ep+x6UywFtoy4tloBJq6/zWuITguD63HC2T7g2zO8bZpAlUKOHksC81p
bx1Iv9R2lFgAs4zUoeioNisvMCQ0eNsKdwIRdLwgWq6UJkC08bmJbk0ZLbdMCEGhaVpNepdCGabg
2rSe2LwzdEmNAten95tyEkFQaSvTq6HsAdE21MmX/TIkThA+9NlVYEpOj0waQbWTIVTIzLNgzN53
yT0qbatA4mO3IWzNsG3suUEEO4pCldQIA9yPiOkUPab7xR4GDu/OnxoZiKBaU1wtc9LPKInItUNr
AaW6VkbJadnel5MkgmplaJJW84THcIGdX2Y0e6bF2KC3cvAbdFw6aZP558Xih/29JpwQudirmK4g
aUBbA2sXZna8ixa2py3LUARpO03f7at0vo5ryX1WtpSC9iVRZMblAExmX9u1g9c2IqstkUEIWhfn
oNCH2QEEfWHDC8q1ZFfAbStwWjjBiqZEaeioQAhF+aaqPwmVKPX2jZacAATDqbYBXWwbAE3qv9bh
+4qrmzvr+tcYJCJ5cd1cMaqh3svG+CVb7OmdS5pmJIdVCwMMQErbXZg0F41dSDR8W6wTjhjYoaQs
bJsIOKPb7xYPPBtIE2WXbA9i/b0i0e7NTdI1hmYG00TRqHBoK7saQ5XFeAvN/Yh+q4Kf50+P7PvC
eWXTGHR1kSA06HY2ubFl752bm4IeDJtgrCc4QoTfby/2EmtNiRtKXhUO6vzvG4tlXtXI4sNNQSwC
HDwY6VTkD2pynWBOVIQgavQK+m3U/vnAQq2+Lxz52SaJYk34PhxB3n82wDt4HoB/4J0dWwEIB34Z
Yt3UcgBUbe2w2R+bwJ1Rr5LZsgqi7Rh3BSWc/GxSCcxXiMb0bxgN2RxzjFptDvbgKj+NPS4KB0Yd
GcH8pmNAvz1DwSfjqfa3ZroLDEspWhS1JqiJyWnhDPqUO5plHjC0F3y4oSRA2E5xrgAFn2o2Gcq9
OhR/YgqSuY8PCZgewKp4r/bO7BNP3lyyqeorQEHVa+Q1Gy2FhEZ+awxOOzw3vXdeR7ZtzwpDOK75
glk3TIdQGH3J9y3y7c8aglE+yi78JGMA23StKzQu8cq1GgPR06SGRKGRebHp5yHx+minGxc1hqO1
nWTLZCoiHLFIm2M0NgCOzYunZxdG93OMVYQM99kg8018M96ftv8j7bp27FZy7RcJUA6vSjt0jnb7
RbDdtnLO+vq7qj3jlsuyONce4GBw0DjiZhW5isUiF9/NkfO2WJCHuc2xkMvXwdV8vDC586uAamqW
/QQJSEEdG5tryVpgRRR0G/jfr2vZLHUfqhGmOqVpLbkYzoRyREsa7FQsFFttFTcW3KiLqCzEJiyu
xHKurgF1CzGDWFn7KCYT2NVGArc2m5Hemnv/oxl3zEu5USmFCRELo/cMpgqDS2IfpH8vRhbkdpPE
9pinV1GBdsKk0rx9l2Bf/20j3xXkC8bUqewMHSxDSEGER8arMvqsWIEKlrY9byWHw68qKGI5mCFH
umEvJoUfnMaX3rfeJjoKj/tKEbtmctgVCkrdyyWs00R3NivSn8bTv0ngwKpDmYKRMHMMF28MUR6N
ZoZ9CZvn2WrBOKiyqsI0jBYSpOjzZA1uruVXWnbMc5LUZ9OX8bIEMk78g7n2v7pWZE1yYKo1S4tL
Pg4YPz4UF7U7uqxjNnHm+33FNjfHAv2drKBBA5U3v4rTu8kU5hxJ5LQaD1OZ38shxUq+adQrEdza
IRskFKnaQhcYdXpmRh0dmwOVcN88sVZiuIVDK0ic9jLIeyT9GFeOKV22ZH3C5vvmSgYH6lIVzUmQ
4mmkHlWUXEh9HzsY0VK9FF3xilRH4ui1+jEP28FJFA0cEl3d/oUlgrSQhYUy0mw6p6YydHmGomaE
bu3lZD52GiLdr9VQOft2sZ2BXanKQXyihpYKtkdWZRIeF1/xJTtx1dvaRWhto+jzE121SO0gB+9A
di2RB+xgNWrXQ9f4QSZ6aD1zCdUom+cwPskXK5dGyOnP6oE93bF3oAITuA7hLTJ8TuFQ04K3NQPN
MhpRTNnkK1rFMNVSYa7wVLj4ZnSr6fZEMZFtxhtgwP6vCM7LJqutQ9mAXczjp7g4N0Zh6y0apeaL
NCNJJ7dX8F0YZ4RVaiWhkUMYyOM8tDJi/RoMukCnffH848F1tIhdo/TjXK+eijGXMojs1cWwJeFL
mGLc36L6gtnpbm/Vj/tWsrVlKz/jyzS6SbTQyNkgfms1G0yUtlDeGkpNePPmSbwWw5/ExhwkQQ9w
7NzljedyOqon1bZASxv65ABpSin5V7QXtGUqGhHS0DbXuflnRnaEN4HX5X44m6gbW57o4dyUTO6E
MTBIVcoUeFuT+21/ihpnoTKOW+a4XkT291VoXwVLkDQW9kqx/NA4zeHLv9kCZ+7lEkdgs8H308lN
u5cg9ueCqHknDYGzbzWSoqkMIEPGSw17ckidxhN93Iz+h+bPrfh9vWAcuNddGc19CTuoxdo8NYl0
qTagPlOy8FRWpojwxhScsTXI5wdqpziInwyhreoKgsW7yZ9cy48/YZ6VM3yXHA2Up5ZrEufYVvCx
1pTDekGbkyaL2JlSlHZedb6mNiAXkJ6DyrIzSTuNjeCqyt8A/kqszgKJlUW20ahI4gQ9o94riuOc
+QM1tWYLENciOOQItSabxQQGE3YpWk+L5NSona0Eszeos98INbGShB/rHHZEerjMMXMCeTlGGNhV
qq+zTnJLMjTgb0BrrTi06Ou4HqwFUtrIET+lnzHw2QnPyQe1dqNrFYNMqLCRcAWdww7LkIpkBj+a
o5iBbSSh2yqdnxixn2HMmhVKIFUs3H042XACS9VVDKYzwddoaZwTWGoXKfGYmU6ZnRr5sS0pLNlY
xF8EcEYfgsJFCZgA+W7xNb8+5E5wqdoM4UufJhbeuBytxfHGXplNI0kqxLXhjRU9BuBUDO+NlgxJ
mUVztvGLHM7iuyIeR7WEnOjUnLqH8DxWtqWBSRHpIh/FD/u7RGnF2XtfTLOkLpAmTsVxmDBFsGnd
ojYvalz89kVtgf8vmnFWLxX9fywCdFwodSgPqSMdRB/TbVB8QMW/G478izDO4qs4HiL03ZtOFd0P
6k1t3WgakfwiLJy/pMRl1CODjbWL8+9Tcy9R7IPkgnGnZWEEfZPlELCAYBqDv33zNL8x0aNpxacW
jNKGOy0NTc/LUk7hr9K5LS/BHLS//dSGcHgwKGoMjngoU8slyE5A4DvaxkDUZVBCOExQ2y6RigxC
0MSLCMy2ULuqvOwrspWLX5sWP0nNGNK8lgWs1OiIjuxETn0w7ofQns5wUnc+olbxb+iqfpHJoUJW
YdhQ2EExEIRKdn6NSiF3sEFvWLvBTXuSUQG8ryWxkgYHDOPcTXOewH/6+bjEnjDdGBRj8Nbt+xel
OEBoWlzaEmbf003L2LnZ4M/4qn+RHwB4oCgGWS1N204pxgED5ikrXVNDaFbfSelV0l3Gf1F4/Ite
7Ces4iId8zHLQcXaoWSsMR6m4H5/bwjQNjhcSHTVXAbmSguoKjqUUcy15apy6ajBx31J26BgGJjt
JhsIEDkrqFLQAyVjCSuIGtvKX+uaOsUpCbwNqN1clxUkiIfsVJ00XzrmjvwqfZqRFBaPKhrziEfn
P/jvu1KcBcxRLy7RApEyRs7kSNbluP7anb1gEDDm3n8LvPjD/jJuRLEwiHeJnEH0ZRgqUgaJYR24
GPpwMy/Tg9Uir9AWjj5jOsy+PFJFzkLw1L7MnVyYGLuQnSYXY8OPTWcXx+hz79Yn1hdBvpZQG8md
H2DSyAocIVjV4jCon2SKY2fbb9/XkDs/lDjIs65khiI8ZJFml4sf1lRimhLCnx/9bNYYVY91k91E
Pw/FIQ2Ictk/nOo/FeEr6qc+6MQ5xt5ojccuweG5RyGUjCp+9grSH6mWTUInmT86OiUawxk6xeFd
1V53oW9RJfukThxOaGWRVQUz8NpjBXepF7wUF6rNCu5w8aSIFNlW/x4iv68ghxmD0VdRbTLrFpVz
ojQ3dSA9COH8FEvWoW0SF1N1nvY9ilpEDjMmfZwKK4DIEA2ieV64teY1wUT4LeFDv5XT51OLigIs
47hcaemdoPv7WlC4wPNUyUI2DlkBNUAldbm4CF1QCKOeQF0KjuQY46+pzAS1bhwq9Iqq92kCgWJ6
odeSHfd2MC7OvlrUsnHQMM5B2AcZhOTiMdLOAVXYtfl9Q8IQVQxbx1MwZ28F2gyVKUpMJ1keirn1
lnr09jXYKn2wwBz2UwRnX6ICPnuwwCMU8tUzMlboExFP4QlHkiceM4c6kDa3ZSWO/X0VoQzgJ0vF
FBFE0527CfXL80XXUsNXNm+yKyHcIZRZ6A6xFAgxrxhLf4Hhn8JnNopMuKXKi8n14+xMCrRIT3qs
nyS9jYeabAHNHLYp4VRncUSGETOEs5IyObNLKxCTzh3uAeiovZW9DLVyy33jRddsz9qLnDg4qD3j
ziYZXOoKXlhwbkxfa+XeQLN/TGXqCUvnn+bjpJnykG1ZX16EyWFQCAAidOC7CuM4UeTOgA4Cs7t7
qXZ6qiSFUoE/inKlas0ElmAJV1X8IVM/7Lsq9X0ODGSQeSqiBBXavL2qpOm2bqgKQmasv51v745j
cmAAovdca1gKCEVzjjZf99GxlsA6oprI3bn76mwf3SthHBRYgYYGYBPrJWtgr2azQsJD8X0C8CQ4
u6lieVIcBwpDPmHSjYnlA3kwm5s7HcXbwJd7uz7lvuAqRI6GclKTAwYUgESiCnJGp5zt+jtrEY5c
C3Mf7cyWvrPRwFRWaGuq2xrKTQ4WJkGQc72FRIw8Q21D5gr3lujE6EgObBnVSuAcOYS+RPHuUnbJ
wYNmTqMSVRBrgmAQv+EeJarEOUvYJV9G2yhGpPY1A9nmrhAVW0e7gHwTJ/5gCIRZEtrwhC19ijpA
OYYLgOv+c1ONg42akQNh+gQa8Qwtom6BWoTdo+VD5xagUu9h/cmXULCNtx7e+QheGJKMgVn4jnfz
9cFNUFfIm0PqYHUY2WWLY3Wck0+D1lL6Majbk8QWeXXKy+ocxFGO/cpQk9JdKm55aDVH/MoGvszH
vPL+cT05KAkzkExMDBojvELB11iOt7oYx0PvY1QFjH/+AMZc6hymdpFDlDxu+sJigB8sH/PuIKVu
ln/e14yyRg5EyjyLjYid9GGZ2LIFKCYDwI2imzVqWBxqzIuUTYECLeqwvTJSPI6XoIvVBT8Ny4vI
+qi08UXUNw7SqFQKhojT+G6pcqyHKAlhkEuSgGvizipuklB18uJFXg5V/zzMBYjkMa+2JaKB/WX9
bSqRkUzqLAjQeYhdSz1X1dP+thHg/9sIolkwlSqNsW/dxwlPRC2eiAb7rWQUr794TmkIhdgm/dnh
QI/4q8OBSSgD0xQUWuTXTry1JlSnjqexu1LV59ag6uf3Df+36UR5F/ZNPWLfQmsAFbpjsJ4D3SXW
cN86UAv7q07dksc6Ui/sOAveXm2UxqkxLUhGplumZkaRO8ZByNBpndW0kPYjt46aG9+6x6RX9lDE
updF+bivH7WIHHpMYiEoI7sJCVbqahZoM/OXihpBz87ePbvg8GNKxTgO2SsbKzMr/BSAqGKsBfXK
S/kThyFWh0HaGnuQqsLCxr/YgvH/J4ZboZTBs38qVtgV6HzDdV68ijETt5goqiLKAnjmT73t0jEa
4EMiyINQdgWWTF99tVIbBP+H5hB9o1IUpETmAatjMpsLXR1mKFV9VW7YqQVWF2e5RhDsgZUcwyX3
LW6r+nq9iG8h8kpeZXW12LIAMTkt4GeIzzj/31iSKGZ3ZlY7Zvem+EqQ3s9JN4gM/lD7nySPmXQ9
JyK6AE5y9WFfKcL03hJPK1FFl3eJxd7EUmG0Y/TAdfPHfQmEo749Jq0k5GPR1EkGCXlyrNRjnd/0
y/2+CGq9OCwwgmASB5aE6bSrOvg03H3PwvuEKmkh7Y1Dg1Se2rRk5210+sGAn33QWltlT/zAVBB0
UiQuBPzwcywsIyjqdImROWgvBv3JFCJ7NDO7nnxDPiTxhS5R1D6kjtxtZMjNDoytWMrWmz3JTfzc
0R8z9sTyls/SHvd3jrhWGnxSXQlQ5yWEsA48HHqs4C96aI7q26UyvKmJTAyzgx2/4jPqlSllYJWH
crGk2qPg6YFsG/qFGRHhxBaPxxop+CbjcgaHR8VSPpUEditWLyddpwqStSVGCVNZB3INucyGAdo7
tWB3rhwUrmiXyA/laGtXvcsY3PIv1T/i4NtQhZVHg4246Ht2NR+nmyzxy+whif2keoiyY1mfwu4U
WdTLAQFTfIId3JWVIjUQOU0PtXiRBsSOUZbB/r5SCUw11ayzYAlpZPBd+En5tS5fTKqfgRLDIQhu
4fmgsZWT0su5Uu2wrGxD8sMip/Zo/wqJBsRfFQIH2DwJFRRKTsOpfQKpxkF8aL6z5rXsQOYwSBPk
YGM0oz5MLSi2PMAI2etY7Jku5sOJ6P+LfYplfLsC4Wfyy1C4CsY5t0AirEO90tNu1HPkSCD4s4NL
MDkYV9J5BKmpcDJFbx+tiKNM4QKOCG1sY8m2L4rdpTpImh83/wZRCncTyQola7oUEJUNF4V6GEV3
Sh8w4sre14TwJ75XWDeVMczYy8iouUJyFQyv+9+nEFBhP2DlUNrSNnHPEHDQwiMGaH8W+/paEltf
FZRvhhp/RduV3Rr60zTJbmH9RTnoGoAVtpMr8W3USGrCspWi8RCgztAKQTdJWAPhzAqHGcKyiGi3
how4fcBArll8DodDYPjESlJbxWEGXrXyImcVRHi1ZGnQ+hC5yvXgGIfGWzzGpaqd9kUS4ZTCYUeC
wbn1xMIpSfk6xk4mx07c4BX6vhAp+hIq3lA44MhxUpoRSyWId733I42tusthBqE0u+hTdwbCg/lp
KH0bpFbIEgu6eZ2Hr3N9ValU5nrbLlQdDajGG5fmr7an6Z0yYBY8C2kGtO/g7dQzckwN8sXb+VW3
JafwisOsnObZ3d+3Pyzmu2QOPFSxt7LkrfbrrN5Vpx6WYjmqa3wC7LuhT11T/uDk7/K4wEOs9XaR
QGyOx8/Zy5E0nAVbu2PNgNG504gk9h8w/10aBynJIOhBokCaeNb8zAUf86P82rvGmWU0EjSLKi9U
wLjte+8iORjpB0mq1Bwi9fCqGV7L4GV/x5gn/R6Qvn+fgxAjiY0W7zhYQPU+TJxA79ESBZrfz2V1
pxtEjeW2W78L44AkKxvNyAYIy8BrPuaany7XQ9whJ/pkUUS1lA9wEFKbIwhCSyxcnke2jtZQ8NGM
veWKQvlXJ9m7VhyA1IgLf2zRHPqDdDapsh/23+9sEd9pFXexPFlsi4rL5sSmZCgH1h9KlW0SlsZz
4raDUOalBDFVy67IZUZs/jbw/VwmnvtWnNRoCTtsyDzf9NZzqVx2fzMVEYfuuwwODjQQDjUG2/TB
z8KDeWZjtVtfQIOaZS8eY7VXiZJASisOEpZk/E9t/whi8by6TRbLmYSEQh72w/dsgIMBTTDyRYug
2Gg8FEpkp8eoC+0mfahsKT+ilDcaXr7vIwOlGYcMS5nMYscyj7V+K+TXpnqzdIRJUCbH4UErRKaS
yxDRqZ/l6JD+q8nxGKDJfVqOWDVruljqD1GV2GkrE+5PnQoa5/+DYTWjziofxDsdI4jZedujkd8F
B6j1NPv9KQG5hUvdubfxzZRECY/3lsrnU/UEVTjj2CH7rMT2YtqdFmD453FW/mqPfsrhk6pylc2m
FbV46RSvWvNGoJ5St23g/fvcjWbRW13EsEXAgnQM0JDbZNRAtc2VMlXLUHQLwwV4xgCtQi0yaMmQ
UMq+W9pXxAugwnuKqVKvzcMNg+9VTQdbgMkXqCjaMMpRN7PyhMhXso91e0yK26h5bv6CzsHCCMKf
krggK1fMJpKHCUg9V16lJw+KKBPZekoZHkgx2yrVK4gIIt3W1I9FcmNGTzoG0PXP+zCzuTsrZTgA
NeSxajoTkiTrKgp8MZLxfAjG2aD2/00QB6E9Ls6SFmJ/YvFlKm+W8qQGmaNU5AjWTYteacQ0Xt38
UMBhhCG8Br039Wybh0e0ICIVkQSedvgcOiIrDdhXbTNCWEnkcLQuo67SY0iUD6zXZziyie50Y8d2
dL+Sw+FpPCUCRnlirxg5Jou3I9c8adcsWYrxdD51tm7ndFbyOGQtkg7FjRrkda7oMFyNHlKndS1W
G3yi+I8o7fgaFcVoKiuwRpyxZzbMFvPwnN6fnApdgakrkJ23m5H3u3J8nYox1HkHKkP2KvEtNGrX
FG6a5Dqpr7IstU35tG8i29I0EPTpkinJKreUEhpTNSGHiaCZwB/GZ0Eq7Sq+krsaUYurT1/2xW1b
5E9xfMwaghk7Mi2Iq7PxkAXgZ8lS1yimT5iR7FdJeor6L1NANnYy5PstTLLexXKHCcjm46kVIHbw
8VrqJjc9ODkYzROeDpbEpUxm29PfxXFAjOAiEjHnGyhpuEZyJzcP+6v4Bwd4F8DBMGxEbyLzTR/J
V/AWErXOcDYOyTE6K5XdUvUc1PpxYGyZ2qxqCxRSDwrYvyNfBHf/ub0EatnZVUXyL2+Gtav94jA5
q6LAMjvIG8/ZgBpC6ajeqm6HtIXHCuyEVwpSNoPalUAOm1UMzqvqEQuqmg+B8qGQz3X1r4vIoXGR
9yo6CSFDsYH/waE/DBfJF7N/m6sVuvmHfSOhVOJBWQQb0qJAXC+fg/hiDs4G1TVGieDAY8gGC5TI
2Carbf18lq8Lo7QL1Xzd14Qyd75RWgiFwYhlqIIxl/q5P2jgC4L/Lt6EGy8bebAvj8BEfmK0nEtz
GOdQq26/CvlFLt9p6VXXfMl7cAZRUyNI5TiwQHVFKywT26dz/szYy9Irw8PUocXLvJCcRkVAk84h
R1j3fSezpdT0xJ9L+cQIxvaXbzty+wlOPDNAtKDJs2whYl5QjKuqx6wxfVXCRMU+JERth6PvopiB
rkKqREz0UdYgquxek8nNp49dcqrqp8r6vq8TZRIcPszB0sSJCEFWfFlVmEngV2pkz5U/h4GjzrO9
L47aJQ4qwPyWB8GCGKAc4mMrSi9CX3zZF0H4rs7BQx5NWTcySK/Er0YJ7rcatB4KsT+UEA4g5FDV
56YXYdvSI+6iCsi+KDZMQgTfOi1m5TLM7Givl6Nggsbm2FKt0pQILnpIl3KJqhZLlVvX3eKK1dVI
TSp/S+/vRCh8c3RkRGlmJVBjklq/mL7JGHS2TGhmSL9kymWfyHdh9l3OA3sMY3tWn2PloewKNzct
vx2PcXmd51eG0h8kcIJW4NmeBowuzYOLrFa81uodbTScJnrp1Nwdm+wwTaKtGkiDdeXHVLxM0tRX
u9iX0RzbInnUKXYTip4YUg5L+BHf92SqUVO3EZZyFFEByh7apg/TeCXVmC1+DrXDP9m4wYUtQzbO
fZ9BWrucWOHpcgqq474IAuwMZjsrBLKEOdYVdrtflltp9IsBOxR/DmSq/IWyQQ6AAnMIpYLJMerH
Ojyryvc+JTI621Vk70EQz04aRlIIm4AM8SzYkVM+GZ5yLjBTiBqJ+Icr1U/cNjjwMctlnhZ2Dejc
PrMVtz5YuFNhoJAjuile5ckCOXas7bkXB0RdPS6RUDG7QwWghJlT+UG9RUYWnVzdIbgmG8KJgJnv
ejITYzIsFQpGMmoO4mPmBy6GVFioyOqclNSPOC/4HFMY5uUUs/WUlG9V+bxQteTb1oexBIZmSRZu
ir9aeSqPcl9GA84jdNOrVwHK8KnXjO10qfUug9uiebYKyQp6hMe9XVyycXShFx96DHwOwTBonVO3
cDCUjqwO3d6qn3L5Oi+9H5NSyaBb5Ro3eHrC7Qac1HgdOHQHPbepEus/xHvv8rjTpBWKPLMGpBNE
DezNoJB1Ee7hKYpdA9AuS91FtwHqXRxTfwVQqOOZy8LCso597BedMzWoiJJOcU1cN7aR/V0O88CV
HMPSQHwZYxlnywvVj536vVY/YHCYP6MJeKQ6NCitOGRvskVVMglaRSbcKkF5XtR6gnSXTKd9fKfM
kq/vqmvVTJMcemWX6ef6Oj0LnnYvv7Zu/Lg8i5hyFHgdRRO95W6aKGPwi4anetyuf13LPlbRN5HC
nYvofpkup/CKPBq3EGMtgjtPJPSzg5cMVqgol6H5JKvE0cu8lQfc9fe5CDYJC7lSWF5JBeu6dIxR
N8GSLdRVbdOb1nI4ZMpNM4hU5k3RiQG7dCxHBzdDx/TTh8DRn/atgVo1DqN0NUAycII0a3ookgd6
ACkhgM81dslQzBPb+eFrmbvymXEBxd5wjD5YuTdeFh59Nm650moF+XzjpOdNiFZxAEQx2+D4cLvy
azt+D9q/qZRcC+KQSG9iaS5rXGrGarZT6btQEY8TlCYcBDVSJUlLhd2p1OfIOE/BrdwdQ2q632bw
staDw54pVYpFKrFg4bPkR07qgSXnpcM8AcmrH/6OXWgtjgODbhjGcS5gEsbb1TMsbgzqiZ9UiUOD
wUiDXGQyzPn4Y2ac5fWhO5Y246/5Xya5Mf/fwQeLwwcNLTnm2GCv5KA+6M1zr1/iCcFOtWvkDohb
KOVUHEaghk8OWwMbZuj3KR7JTTJy3ooh1nvE4UIwyXIOIgzUtF6yClOM375EMzCoOZtD4QSEOpvt
wD+lmaA8//V4CNSysZYC0lhluibb5Xk4flUO+Qk0hSimQj+mLbik1K12wrVULm4xZrXqCxHum50Y
KiU3mme8zQmhIpZ9a4R+HFA0saapmHoETL/UD8FZOea4HsgPLF0PUtdbqlhs97SFOA42ptgY27qF
uDI/avJJjtw2+7h/blAiOMjAq+2MtBtEzNLdVB6j8raaqfTyVgC23h8eJ/q6RpYK+xOdEtk2G5vx
R1Q+e2JsXdPWHNPWVU90Ey87kFu26wBYQw5AMHYZzJnMxQYfdf7ucixaHMP5KTqmN8kT1Zux69CQ
xoFHK+hWleZYTuQ9mvgGxLv727VJarNeSw4xarESl15hFohayDcOA+saHfftC2wQgJg+tPg/omJo
9/SCUhyGJF1YtkoNmeP0Kewwv+q6Np+X5iuh2uZOYcachXIosItq3NoFuiTHXVCxNprqhKcwtNGg
YkhlQI9BCdVoE/I292olj1vK0WpmXWohr54dFROtE9+4ZvyjT6O/OKxpXL2nmpO2g0LJUhRFVVTL
5KvhxbSfrKRCDYz2ED1Ol8pR8PCcnzwLd7Uf+6SOm969Esfhld6aUyUtuIxIg3gW886PauloVdlh
fym3V/JdKw6n0qKfDTWDVol5nIVjrJ/2v79pgCs1mPzVDQ4juUFzKeD7MyojBT20FfUiHsD2nJJv
HpQoDqtQBC+nWsXu+mDT+fhRdFSnvxqOOgqCRQsX4SfQNPpU1onaJg6jWgUZjFll62fMGEhTO+rg
WD2xiNuH12oVOf/CEJwlRbkz86/JZVwdkVt8UA6SA1LaQ+CJ9/ubth0MrORx/iXgbjrVTJ54h9D9
dErRaWp40qfJKTBuAkMXfUwQo4RuxgIroRxW5YE2VQ3Kc9DDw0b+5iim1M6JHXlUZLp5qL0L+q0q
vmzCKmghSOqbyyoyvgUCphib4BgTk6OeK5fSSHBMEVbCjyhbRtRI1CnWs6uDQ6yGoOJN3GmhXGBT
jIx5fijRQ00YT9kxSSh7DVKgfTk+JenHCG+MEQX1LCL7LcZeyeAcGpSeXaUw0xidxe9Oyof0kJ6E
c3dFD2behtyVLM6je7mI9Hx8k/U22QJDT4Yjyx8rKMlR/srJVtI4V66WXKqtBNJa8B1KLnJ2aCcQ
T5MDesBz4FEUQ9RmcT6N5moVpAiIblpUinYtzEK2a/VIeDK1XZwnG00UZyK7RBgPgxsfF9AYYRAf
ejL+h2CeksU5sKGDclhn+TP9qvdYelq+DR4UJ/8f6pk2j62fewWO+l+PFaXRFllgicFFBim80YI+
mwp9KRHc1WRMVdWc2AHcuDmeE0C6k14hayyeRmRxWYN/caAqr986cv/sXDJ/SQlDU9O0CTLx4Da4
sqNHTnEl+M0l41EGcwaK+mIPrxqhN33vT2hScikvoLTm4oEiKaZFDrGw03I9yx9k65EwSEoA+/sq
INDNvuvNBgLC7I3bUXEZlxeCt+XA7mLtjeBSMvc9TeYHeAZLa4hBAZGWImNMFDh069QG7ywVlbK1
2ds9DkDQEhoomcHOlRBt0JU/HasAhFqNFz+2p86xTh2VsaYWk8OQokRLoRnCu7X40iwvJ4VyAhZl
7qnEw8ecWkbXwyDHMxtmCO5Ar38ZfTQhHQNv+ptTcuXUHH7EkylGQo99KqrHUvYllK5K8TNhf/sg
JfMl5kuhlJkwQKM2/6ZVbpQhHaUeKvFBmL+k5mFqP1mgTk2iD/tyiZ166y1bmX3bmoFYpNDNxMCO
7CowiJ1iO72zUW9H6er7mRIXyfLmVmppL4k/VZGjpQ/CcKnVKmHolC4cRshWaWolQ6kq88fhTpyJ
lCv1ffb3lS6NNiRSGuL7w+wX5os2Pv7bXnBhhYbO+nliJhAZ96P6VTaJ7xN48xZdr37/LC1dJrI7
QSl8H+fbOLsLOsqMCceUOM/v6zIuxAAy+nPnsvLJEC9I2tXksZNdv99fMMq4OBSIRyWUMhHGC94j
N2kf+vYmtj7n2SdBJPrBqa3nIMBM+s4I2LmuGV+G5kuRevuaECGlzD/M9rEptmnM3N/7MdFRwYPO
5Q9eG0Ox8y/78ghT+I2CI9CLsGP6mO0XQ8wwpvohS/9RBjOVlblJiyTXswAZhejHuPuOGDAjN86+
ItvZq3dwljmnz3Wp7mbmNMKxODUYLHtmPH0JBgL1jn7DKMGFV6p9edsadJzY4PXXNZ0zcrGfgiTX
0A6kJD5GKiVUCx/1fc6u5ymv4lZFs06fIcOdjvaQFP7+ulEiOIPWglxSpA4ijNZLwGCsCH/1Aib/
XCS+Vi0bBSmojBqURsUhD89WetjX4A8u8y6AC4QV8EBgkgN2oXHZVHqk9zDSI7sowc8f+1TSl1gv
vmQtUBstFEPg2hB+TrrbktqPbYd8V4Yz4yTuLaUroIzEaIVAzg8imdNAj0faTGasdoXpuXLKLG97
C2O7AWQTCGT761zo7LJ4AoeGaNq99WHuPKM3bWKr2K//PQp4145pv5Kqx0ZaiQqsLVAv2GTy2olc
+Vb4hrnQP57KqRooaru4kBd3sEjSZCxnWBwq/RxSRDXMPfYU4hCgrPqqnxR8Xz1ouIH9tx2ZooBg
P3NPDAcEaTcZWoWUq1PjJd5NDO2cqdWj1AvntqfYJLeTeSvT4CCh6FJDlw1mgjdVjHeAyo89NhNM
VJzomOOtjereJDaJrxsrU2ssM7ZJXXMyTF8cCIQgfIovFNOrcpgXEwjUBYuDINQOp/qkhN/2jZuS
wh1zXTyV4M6AbesYzBSExz7+ZFCP/dTe8LNhk3hRhVzAUo0Oe4Znidb4UHkFOP3Yjcc67utEyuNg
IqyzVgebOatZHGL7bSKFq13rjz1yDJmHByHqSKVWkf19hRBSrXVGu2CvVCs8pMvLmAk3XU+961JS
OFgo9Do3E4biMbizk4OWnnvJI5aO7feOz/KM2QYKkOcoxFbFzxI6eU8gYHTlUzeC85PRjlFIR6nE
QYQayuPSCVg4sbzVUVon4jpfEBcf0hx4aMjMOhoZNHT+j/kkpaPlduUx0vH5wjhRCadtZLDQB4ei
MNWSOXmmqY8YwAx5inhriHeGQNn39ib9FPA7cVU9Kf0EQ0gu1bPsScjeTqCrCpEUjF1Km+0tehfG
BSpgbO9C0YI2dX5ohAtV8Guqap9YMJ6vqpkHuZJLRMEgZuuEy2kiwmzq+3x4kpth1ZRYL7m7t5r7
sCGgevuge18iDm+MZkom+S3HjZbMJPuUKXgU0+4T6p5FbQX7+wpmAtOIlTDHVhjS82DaUQE+QG8f
ACgRHMa0kxbP8wARgXiuMZpRerYoPtw/+OP7cnHhB2YlD7k2YDtaT/sqe2zciYon34VVlPuh+1dF
I/K7OA5j9C6NQE0OcZmOKQCT2wdfK4koyKcsgHP5bE6MQF6YStaDqp5na3H0/GrsIyIWJbaHf2RT
EstIJAsnWyRKTqbdyHitj1KivIESwnm81tRVN/bMXUbBzscrrXALjaLcoYRwgUdTlYYw1TC0SHnN
9E+6fpQyQo8/3LF+7rzK+b20BBY4NCGDpSUYtZSc2IbHuokVtEoEFH81YQQqBwMC8tTp0jNx0ycZ
HAHDqUSdXJHc/pOL8mQYuaVb0VgALc3iWsVEt+ouo26nBGCqHAp08xKXIXOZIsfshRqTCkzqUKZE
cCAw1qka9OxJRLxjdXgJhmUkbnxVZxiFFh0TL3ZbKn6i9ocDgnIUY2NOsT/CgFK/9GQYdxW4Mcye
SLdtFqJr74jDd+pXhTGG3ZsDDW79ndUWYIYm8pa2dGc+9GjFjlmDBHHIUdbON+xjAtJYJSzMQfJd
Pnen8hx72vV0HrwCw7P/imxqpSRPNiUGmqjFzEZk6U7sB1uJX/ftnFSIgwjM/sabuAIJMTq906OY
XEf1R225rM3vgv7BmjMnH5+b2U+ptD8zhN+D4J+4oXG4Yc7lrP8fad+1HLfOdPtErCIYQPKWaYJG
GgXLkn3DcmTOmU9/FuT/eGiIe7C3vxuXq1TFNQ00Go0OqxUNK1mR0KbGqUyOsXKTR8+g+jObp+ti
CgyhzluN1ojLJMJxrpb7BRVy8Yl0ghSQ4Kzp7Ces/AZToqOsM1vbgZh27G+r8sd1GbZLWy4ar3MG
Y6kws6hgcUzdzhkJgJ0/IEri/2rcMu3QWX6MewTqrsNuyqWqsmHgH1XhK5O7MloWMlqGo8JNWZ4b
UcPqpsFYfZ8zGGa+GHUdSsZbGXzSf8/MB1059oWIaFQkB+c9GK1RaJMUGI5pvRjTV0XUXHn9+yqf
10+TeayGAt/Pix9h9XkJD9f3Yfuk/l4oTMD6U8GympJuygCAsSVvk18cZu524Md2C9QNCkkqr28M
uJH+xIu0UEWqBni1dFraHclzt1FHOxsF+T8RDmcIamlWw0iGAmh5bBPJbUENrGdHVRV4KiIctoGr
A2rQ2CpiJIUdikGtKnnWwOky6a5WCOQRKQJnCIa4Nkw6Y93adE+ic9iJbj62IO8s50oRmKArQYZF
60szBEDjNhgxWbjmp+Ck2cNH1Lc56GX+JFA8pljX8Dgvoo+jbOpQzuxUFmg6MN7L1zCZCgz3GKmQ
+upf0YfqK/k4i6DIc1RFHfCy04RRp2QvOdKXCLP/NNu040/yPnCURWDlRMrBWQc6D1FUEmCWyRPp
vCnQbLmD8/e/6QafwtdhZhHGhw6m/WOx3PaiR7JA9/hcPaKZpmwtbOlAOJXfV6Hg94uM0NvfV7oX
DXU0ZBYAWi/YTYdlbyx2sEcNInx9vRJOkhbJw9kGxRwjOWRnqZRv6+heF0V5Nv2Ci6q9pQ5X4siJ
kdCEXW5Wp/lE6Vw9DE5tEf6PR/bNmV3hhLUU0p6pl3q2LJvNSZK8kdjZbBsYCyvvjcoWVcKKlo6z
EgShEqQ9AZlnR0N9VcizwCww+3/FLPB5fKnX+jYksNt15PxqTzZd5UPrju54SH1hZ6PA6vE911Uy
ylGRQh7yNDrNIUcXoNHa8emX7hnu+HBdvk3/dKUanEUgiU5pMQIvSp57/T4ZX7TBo/KPInsKAxH3
omCz+Nz+OKUaCMkARs0bRf0oSX8TPLsIwyfz+9JCZZyC72uoZZ+i+67x2r505UXkLYoMBD9QozJa
ydDY5RQ8s+oOlB7ulsfJUfzuXwz6ES0bZx5ieW6CnPmOxfwSBBFyYJFzXQsEBoKfoDHLjaKZBRCq
qDwhi3MG6c0prSORcyfQbr6tutEWiagJw3G7VzbByjxo35cdtbFwO5Bhfb0u1vbreaUQnHWQulib
ExnbFM+28tCdML/eBh2ngdCNurMeNL95EJfZiraLcyTyPJYyRYW17ZEH04bKlv5He84P0zCmPi4t
5jrE6b4Njxl4YGLBO0+kEZxdyPAklhQJQiT1qxRjKs2nQeSMCCD41EPdpXowVICQUe1pJOeSBnaw
iCZLiI4q3xZUl5R1+mGxCjTF7VR0qWVfmxwmtT6UvrivUIjHPSgoRIqHHHjhx+mVUT3ku6h0EwQ3
QHqPweiFe13JBerGj84w+lYL0dcPZ6j8NCBpkIme/Exfr9yA/OgMKhckrd8c4wIjfJrcyQlx0vbO
jD+Fi+jECiwEPyijKTAmg1JI00x+djCQeU93dbDvjm99oLv6hQhCoKLl40xE0ywkbAa2fNa5qI5x
JopOCm5YlTMHXTNEVsaWT8ZwWMPtDQcN/nD3tU+sMMs278ld60q73E+eRd4EO6TXdo57YoRW1Wh1
zMwt2vBIYff6bOuxbEeJnRupY4QPsogBYnMGw+pZww/QkCVpKvsY4io74rPBrUuDFw1B01+xE1Jm
bOd/LgaeT2J0C97qsLeQ8LX1mLvEygHG3k4PjDEycGTB61pgszQuOhGo8ThPzN3M5NCOFy9F7W4g
mlm8HQJbScWZkG7Sh35hQRzls/42YyX0ss6e2LWFlqud7iRei27vDyLpBKrKJzm6ua2KsAVugrMQ
o4T0RVZ2YZQ4vfQ8WI/X7ZYIjB3M1WOBLHIaVuyRKNW3rLER8US5tZPlVi0eG2Oyr6OJXAE+1VEo
aqgHzLEOZy98RPzcLtFfPszOcoRzXbqRlznfr2OKlIUzLTqiFxZlN09T3U7V0Ryemr9K4Kw0hTMu
SaPqicl8DQVRpa5Biih8SHpBRlJ0pjXOjuQ0acsggCCdz27Qeofn8OAMHpurYraCndo2yFQnEAvP
AcpWdaUXadRpWtuEyOZhgFbXovRTRFX5D1bjAsFtjJRM1iK3gBgr5425YTclTp3Yk0Oc+QTqyl3w
5boqsC++t8QXRG6fpKLRIysFYqW4ZnHKA9ygiADXlcCRF+FwO5WqSqDEBnBSq3eH7hgYmqc3GYa4
iqjpREicg4hAcDjnASyv3ngmBvvFoI7G7L366frC/YM79Xvl+OrZghKZqnrECgxVv3DDY9mB2eDX
0KLyRUwMth0GvOBxFr7NAnWU25glepMP7P4KE1c5Gzs2JClLvOvSCXT9XTHtWEUxaCYhXE9dvV1u
4kqUf9323i7yMIdrdZzGRAoxRhUaURtG5HZdrNtTWE521Ep3+hBW9pBHIp9bJBb7+wpziMxMVmdg
UtNTrXtt/np92QS6x9MvVupgRH2H7wfwd4vyYFSBay6u2f64jvMPhu+yeOyHrAShkmVmeYL9wcwY
542V6W3GLgsDikpLREaJ52GU60KLohlYqGx8ZfHuHDmP+8zuT6UPM/WsCe5f0SZxpqLP5z5cNKYY
1Y8KrVWKSAuEEnEmoh2jPs4CIHSvs9NhWBEaJNFsp+9mF52R6FAX7Nb2fft7t/gy2jlMs3E0gZed
Rq98LPzSgZP7nJ6Sx190RvVNLgp5KtcNO19a249hswQDMDW4uyA+3ivfrWd2j7Ah4xinfl1EwZ6Z
7Nes9JEYRGpTFgnK+qNW3Sqimk3BweKra/s5NspYhzSDTO08uDN6yS7So3BU4XtvTJMVHRNYLEUx
kW/lCan1XNEilLc0zlw5xnnxi8DWUMw77HUvjm1dt4lD439RafBORThczjJlRq7OhUUbp4sqNO9+
h2tjm4voyfdOKTgU9itW2xSaldk1DCU5mMccZa85nkAoEjmy6Yj0vz5JODDORkWmkVKrMxonqgcf
vGFutdSeuYi48t/dIxwM58EMgxqiCwgySfKdibEsAx1sUFLZY7Fr89frav7u3cphcaZp7qYyQ1Ff
gzF3SPaROyt9wk2Sj0+5dg6mp5EK8j3vjhWHxxkqeZxkzMPAElpTgwag13QWmIlNAE3GICBFp6bB
UxfNAcxEsjB1N4t9TAY/WohAhk3NXkFwa9YuyPmqOiCS8SbQ3b66LUXvUpEU3DIpiNx3HQWEId91
1l027q9vu+D7fNqwqqq8iA18v67vauus//e0HtvnyxrxeUN1jJXcMAHQH7NTd8j87oae2NRSNEq5
rUAawYa8ObYrI5DquYxDAzBdfWyC51qOHEIFwav3VywnEefdLaPeGIsMkNZTfdXFXG+EJZz+VcZc
5WJX3mjCS33Ttq3WkG3iWizMtVfiEojaLn9keQ/9dnQbO4Flw4RjwX33vqmRyacbVMaUGirr/Ks9
TuJYQ6VRA6dIOS5u67S30dl0w8PoBnb7FJ8tke3etHMrRM6cZqjRABcnbIFa77XbsbEnl7ioufPU
1n4sQPyooqpQdTBzyNXd6/q/vZsrbM7Ggsx5WqRYh5l4GFyWHkGZ/E3lgTPLY9spdDk3VXSFx9kM
YklhYVUM71gdJLvfZf5U7+b7zlOdxtZeys7WR1s0xJR99Y+3MLennBkx1MWKixaoRFmynRQE+eso
a/Ntm8eRv2hyU9mN1mpunMd6YQuW+N3z7k9wvrJRlWdjHkuAd+7oweXwpcf0ZIH0OXRFDva2k3NZ
Xr6ssYnz0FQ0KG+J7NNRcVon/Qz28SN6sECRE9isMlVYurlpRFegnIs4qXPQxTNA1SeUTznNOUZM
tLMbL1VAQ15iNG34VbCmzMhc2VC+xrEMwWgc9ljTAU0x4ERB9W2OUS1g9/cZda2oF5BsugcrETkT
pE7/fw91u2bELynCsHY2+BbC6Yx+s7iDNwkKwn6vIXWOmPt1eUUrzHl3AdLYKs1hITRyDKzHRERs
IziVfAEkrtl5nkN8v9K/SSBDiUCcm6M1/boUItPKUwIWjAg6Yod/dORfb1uvk23QRvrpYXqrdOmE
E56Y8l3TFM7gGFkZxhWmWDnW01LaaH/dxbshcli7RuJJ96KdEp5AztSUbRwoXQK85GTu0r35s0Ul
KXqjbTJ7xOmcyKOP1BMsrOA48HOLkjqVzb4CqG5rEd699W5C4H7ZGbvqTmfv3r8CpIZFqKwZrE3s
zyu5D6se5YXYycnvix2bm0UPXeXkp/CejQY2Rke4sJtnwEBTGiiQiIapo39CjkUwZ5isizPweZxx
faR3stc6SWRbXqucZF/F61d0XW1jaoZpWBhXofL9hFO/dEswB40jt9+z6q4kj9c3bvPcGZfvc8o5
lt0U0RHfT9pDMBzG7hj/Z+IUdvtg6J5uWZpiEb5ABe5tEHfMSW+X/dL9HJXn6yK8D1hxAOwArrwz
jFXOGos5nRr0oHCjM0gBMQCdoHKWiGYobO0HRaU0wq8GRUM053vKCcbQatmE54B1qJZ9I3oObO3H
+vsMfyVLCh75zCL4fkx9Mn8L2lvaCN5lmx7XGoP9hhVGXUqV1cdMBrCvYcoFijCnxwxM8izHVuxE
5AkikTjnMsG71lCDETa3/KjXT5Q+a6IM+tbluJaIO5mGgq7eFCTb0IDmwCZeN97fTf+Epq1xuNNi
lWFLuhwr170OYKCsd+bB8uIDknhujlI/ESWkaOU4G2fUfYZZE4Cbq8ofpdrXULhKFMkTHKAt470S
i48h5tMwkoIpXWNhWGu8l38krulmNpp7po8hyDxFOfrNO2qNyCUcJrnTBknDhi3fmArGx+wl8FEt
cJ5hRdmo0SaxRV2ygtV8F0dc5izLDWCmTe9omJugg680FkQk3qex/1QRPpoox1Y9Sgwl/Jjca456
Ez7kTribnOoj+m/2TDbVVr8LdnDLw1+vJ2c2aBGQfLbeDsBwkH+UO8OZHDzanppb0RP/fXKKSahS
WEBd0dAMwWklzWivdzOwklN8x9wZetBc7RsoFTFcXuhYbO7aBY2PjwTNYuVkAtrgp3eTy9gPUBxz
2+0ZP7X+nIKZQnTsNr3ElYR8yGQYDakxZGCOx0R5I1kM3MCXfmS28spKLPSDMKS+eQRXYnJ3mDSC
z67uAUmeWE0HewUbnnzQd4rPXt2iZRWtKneNTWNfZmY0NEgmqY4BRtbC16TBvq6Vm3flSiZOKeMw
KsuoAIhUP/ThYy+aJPcucP+nIr4ZmdU9lipZRKwa38f8le9jY9plUPlEr+24q0URknfMORwWd4nV
o5aMktRD6Q+M1yw4xIf6oOxHW/iWFWkCd5dNcRNL9QhN6PxfxEZSbgc+SLpQAgONvBEFf0SryN1p
udwpCWWmuCOnXPZy9XECh6ioelOkC5zR0CKQ28UKUJTqh7zcV9P+uq5t3ygXZePLrC2FhMmQQhmi
E3vZUWco7ASNJdlN9VN7bezCk28qUT+LQCretTWyyZwaE1oRSedoeB6EwVuBMvAl13TIyybvsGyY
B+wuJ4K0SupgRBh0AelRR8SzKjALPJ0aGh07BfMh0GqUfA7QR4yJRrWgxlZ0ffBl11OVpkHA9JsZ
dJZeZnRQ831+yPZoLRDkidhh4d/eK0vO114P6DWSlAZa0SalU3XkUBj5oa9Mu62Tm75MRbc/M9Pv
8KiMdIeqEYwCYAu8MkmjpQRlUWpw3z8GD2+PUhUPb9SiaD6GUdyK8lOb+7WC46ySUqZkKCsVZhw5
owyjx8LwfrRcwdHaVMIVCmeR9KY0gzEFinpGJdQpOqdwLsqD4rME878Y+iKSirNIVEUkCBlUpiGg
C1swnzFx6b3xHB9kv7nLvOoZXWKicq9NTQHljKKqRMNbm7sRqylE0VqGeMLsWGdUWAwfasCCYN5h
hTeMWYPd/d3u79ypFTB3Sw71ZFVhTNkRxwAO9hwz3WAvoU6/cyRhHG97bQ1dtxTTNFXeYmkoU1XU
GuWpXfeadmdZf6TJh7/SlwsG58s0Pcn0agaG/KDs2BDryNUOrY/mA7BHRZ7wMbFphekFj9s6vY6R
ocuBRx9Gr/iOCMBTc4N+mCdG6VNHdt/ZwrKL7TNxweR2bZKNiUY6nkyEdX2xtEX6AzxPGL7har68
t1xRq6ZISN6yEC2sKgOAMr1JqmMreqVvRwVWq8jZkikfwqWMZjwC3cldMDcUnJBsbKiJyQrDbbEj
h+tqIhKIsypaYBaLgVpmJ6cuiV5ahLOvA2y78SuJODsik1IamwoSzZjHsjNBDVo70z55qX6Sn4gR
OqErYs8XLiLn5nQgF1KrTsYuHd+m3u/T04KsEn6CvRemBDZX0JBZYJAqlJocWBbPuSnrAFu+aUc4
B2wQgd3Z46tpW6i6qIRsY5uuoqUj4CpjyCW4T/+83aohKPp0TFsnn2WXtLlbdpbbqm4QfRBs3ebx
WiFxysgaAgMaAIl+ntERWPiRS/EEW46MRk08GHDTKq7gOF2s4GIRmjPa2HDxadvux2h01Ug0G2vb
91nhcBpZVEWQpgbEKsmuOxTnt05R/SG5yz+UfujPuegIiNaRU5G46tMO1VMAzNEHVPnlrrsJTt28
/1WtVezMand96wRLyZeuoq1EG5YJiJqWO5P+Q4ox0Mx8vA6yqfmXdTS48FFeVUQbe4AM1bm3zsKX
pWij+BpVWVoghgSAwkIvAipiQcigfeiOFkpiI0+UzGDb/s5rXInDXWDV0BZBC2YdzIxI7XK8XWTM
9UTnf34e+jMoB9zrq/fmxl/DY8u78lJRujdEQZi1jrV/HWGo0EES2YfmpdZRskUPjTd4xIuOuhsd
wLNzlNzolny//hu2LeVKZs6WpKA6kIwFMoMbWoOXwMoIo68KfJ7PjC4cdYSxQOztJ+IKkjMqHXq6
hqHDKU9AS35mb8TiKXL7xOsQ1+m+4Ob7F+Ni2Al7v9amhoo/dAhRvlOtziVzGaq8dWIMbZk+GtXt
oB2mBQO0YjuRZbsUNTGKALnNnSYjxRBkAOopOPdHxK+k0p5UtDMqhh2NX6b42CS6J9jO7avhIia3
nQM4m/oiByqbOr5gTM3kz16/y3exgyYNMNd6zXPmiFy/bWNzQeV2FFmfvFAToDbtgdaf69wPlefr
krHlurZ//NUQgroxBHGyo5efTGM3hf717/+DVl5k4O6ErJnCXIPjAL8r0G0K1ktU3lhsTvb8DTOF
PuK94xj3IgeW/exrYnEXwxIFqjblMAFdGPk0SA5lQfyh7n06TH4sJ4Kck2Cj+JY1KWmtQp+YxdG/
9uVi99r3ePp4fSVFGNyloJUkq7UMGLX1SsNvVPveZP+ZCZOFAa3fm6VxTxvZrBAVN4FBLdofwDOt
uWMziNpMNpMIhkwwgF5WDMwR4kQpZmW0wiFu4UaigsZOveUmx9C44AOLQKNMyZnZk0Y43W9LKdaw
nHRGPipzLEWwVeRAhpe59WmP5VR+IrfvXN+srWO1huKuPG1sQzpFsMUKnJ6KfGpTQZxpSxvWAJwZ
tMBAX0wWZNFrkE4hBo1Rk1PqXpdiy+qtQdiPWF2kxJxURWcLNsqHmhg++NQdC3OZFmk5XEfaTHKv
oThTZw4Yxp0RqERouOzGZg8Z6XOG4go2a+86mGhzOJuXx4hiyQmwyl719FB9DLpAsD2bj7O1PJzZ
Qyd/pZkMo3OLQ3fQNDv0Uif7OHm6E75WjiV8nIk0gjN5hEZNu6hAjKqHOvOs5aGYBLskgOCTVVUW
h1oSQB+M7rDgQduY91b36frmiFaOz051eS3TiGk2q2Fi5aHxMRhtJMWQhJNPCQYiy6IQoEguzjC0
dRZTpcZpnavMCWH01KW34+E/d0HCuq504s1nXB0nag4kimXs0Dzkdpru5vw/s6ZyCJxV0JPWRB4C
CDHG+NpNOdwnQXOTW0pnX98lgWV4u/VXorRjrCqpBKC2TT1TI/u4zR2ln18nadpdhxLdFm9/X2FV
mqrkBbNC2g7NHV74oBVOcYNJyMjJyjZGtX1QP4CDQWDBt3UCVY467id0s3DHKVDJ1MbMggctaCbI
Xaca3iCqDt6+kX6D8K9JqdCLDKNqYPXa0IvVoyQRW4IOFoVbGx/+ah0vYNytO4ODaFFDSBR/ZJXI
mV8mN9R9+RR+xxxk17r/SUO7FT3Rt23tBZQ7Wqgzq9DWBwnTLDjlquLXi+YJBGOXKe/sGXh+/N9W
8UVLTdTQ3OwhmIURcCcWrAzccBceoi/RI7s/RJVy28p/weNOWVuP+SinwKv7ovfoaI1nC3VzR0wB
HdFaHwgs4qYmot+baIaKGaN8ebMUJnpQj3DK0lY9SWjInUh4nNJSoPCbT9b1MrLfsTpno76QZWYX
SEFcGbxYGi5h8igfyC7+EO3FqYFNuWRU/smYYI2MEnfC9G6p4lDBy6AyzlkX2VlxzCPR1OrtvfoN
wnvmfdsEBmqa4NFOiz0mqZ1LO0Sa7S5V3OtqKBDnHY0E+unroAFSFhV23Z+7Fpmx8vE6yPZxuojD
Had5STplAcc7m6KWKx+VTJQnYh94f5YuAJzjGhVUBf06ABA4yXcKxjmPPyRveiSNHaDnzTcO1wXa
fB8aFy3gWbGT0IJOsgCC9sCGR6ceWmTlxKaIRs0+y0vV8AH2oviMaLM4XZ+sYpFJhtH2sn5jgYo/
8k367bpkoq3iPNqxjuYkDZhgoEmPk+8KeCmuI/zDib1sFufIDnLS9aMCy6Cee4+lYwP3m3VLbTb+
9e9q5Nc7xbm0pqTJqq4BrSWkc5Y0WOy5H0Vkt6Kd4axCnWCsvawCJYqfQV9e9M9dtL++boKdeWdQ
0SRtoewKbmxyUqNPBX26/n2BCHyPCNpjpWHS8X1dyuxs+limiWNoxL6OIpKCMwWBEeuBMWOhCj2x
lfzRCgTFBdueOAFZoIKWXh23z58XglQblT4uQOhezdQuDhbi65hkPIEiH628/rzX7iRBIGXTXANM
xYUgY1Agt/uIFnVB24aIFkWIEVf7IjrL1nNZCwoZBDD8Q2ZOmiXNFbiUXf2qSscsxAMjPZmiUuTN
LbpIwz9lolKdM0IhzTh9UcGCVpeWQAm2TcAKgtOCbIwMSTMZxLH+WR1YMnqw89f6FcxkfnAnSqNu
OqwrOE4lKq2XK6nDwql94ZXdN2o9jnPpBvWDMn78C/1eQbHFXbkjZhM3ZZVCsqJ+WIwnVVQGuXlK
V9/nrgAzHvMlV/D9rn0l2jkp77X/PAOZPcdWENwV0Ol93qQNVktZ9m11mpPn5G8ij2sI7gpYtFpt
20lC4Vl5jyelEj1apf+/bQRn91u0vE19jYUaUnC31Z0fxr3AIovUijv2eEqmcT1ioerI9IdK8Rfk
zu0lTuwao3vRfv3lukjbb8rLzvDldGmajn3fQ6booH4LdqxKK0dhpVOelNfZZYU/xiH0e8FpFagc
X51CrawG8QhQTckri96eQGghGmclMG18SV0/qmWbBMDoa1SLxv19nYW3KggYFES/r6/itjg6HDRT
w7uEZzeJowZjQkM8GLphVyu6nY47CvaA6yBvbUfvPFLlgsKpn6QvCcwoUNSn7AB6tsVdQDtiuoMz
gayqnv3yAM4237gXRQC2778VMqeVVDW7TiqBrAReESEsWfhJYedO/0m6DcAibdefYiFbMPvoFXH5
ZoWgzNV4YaB92ewaquI/Wn5byCWUcjISm6izM5r1gVajwJ0UbCdPewLCxEnGKDQEIxI4+3VhV3Ju
96L83fad+Hs7+TaF1AiQQGfb2dXHgd6oscBrEUnB3VCLWkchOGLxqtQfVX1nTi/q4AlUcvuMXWTg
rqZIo2PZBMBIMzv92v5E7arbnCO/H8Eobj51H6N9cQyFfcCipWOir25Eua0jPX67fKXPZBgdqxI1
kG4jIMhATWKYFt+aD6aiTNZHC+mEJnKXIXT6wBK4Xpu1B4ZywWCLu5JCA2lCHhrAGJ3BzR+J2/4I
b1m3Q/4tOor6C//BP7qgcfdjAnb8qmNoGNiM8V4q+piq3islwxspiH3Cxeua6pNqtM6SzcduKVyl
Cl7yqPlwXWdEK8tZsYR2PU1y3NNNoTtdPu4wFFJwfkUQnLkCdXVdwPSjEXd5IcuhEDUJbJ+s30vJ
P5sIWZaSVPh+lMpOId0o5nOSCVm42fl8b/8uKHyUUqp7sEFhw/Tz0rj4fu2gtBkFPWPkSo2NwvCd
kFKaOcnXMDknus+GZiooMJNDuC+PoTdgQkR5QGsY6n9FdW2iZeQMVDuTVO1YS2qtv0qWb5pnS5h0
Fy0iU5XVGZsTq++SjrW9HozGHXfTTbVvvLG0iUNuK9TdqgLSkjfX5doScrapiHtljCemfJLyGraz
K+XkA9pm/SVpbdMEyam13IcT+RLJ3U41ot1cxbtWqg+ZIblmb/kq1d2g1+02VG4mLb5pLctZ4sq9
fgy3w02qYmoKeqsN9c1erFbGKJoMg4jgHoFP6WGK7eq+8jHn/Gvr9z0YvhS3Rb/zQRFcSm8PynfL
s4LlNiSclsEcRhz/sg1ug8FymqDzkKr5YYSlq9eNH2NMRFqqTjBNgif1pr6toLmdmWUEoiwN0PXc
21ZxmyWvg/DiEIFwRl1qlaWOF4CQ4DaiX2YdrZXS4/W927RvK0E4U44BQjmiQ8CY0s/J6Oe6aKj7
9mWxQuCMtEnrsBzZY0rb1dRmRJGWoz6wu8lEZ+O8FyUSNn29FR5nseV5XIJkgTJm6Loq/GGv7lAW
L67BF+Dwrx302Fhpz1Sgey0OysfyiEgheDDrZ8n5pu50eHsYwYXB6NERqi9aVcG28Y8esmR5ODPw
OCDnAMnVfg4EKr7tqV8Wkn/0NLpEsnDAQnav5Zf0kXVUyKMdnjpv+FL7sRueRdEDka7wvURKmIRx
msJbxkDx09tYFOebcu7dxcMF6YneItuLiIZ806A63rvcrdgnZkRIg5RTJ1sf1BjjavLm4/XjtX2E
LxDcJUhKqlR5hopFEwmf8GdU3ZiiAmGRFNzVF1pTEVogHnYMHXO/9GbfWqH3N1L8TpbxvBmy1TSx
YgIiTKb7pmq8LgIVWCPqJHub2fLeoP/G4WO8M5pPpLJDbHQEQ4abgBvnqDn6zQI+zM62ZlDp2c3H
2U0QSQhdURxhcx01legy6DoUjWfqMOcqaRcd749Eug3pfT0JbvPN983q+5wdNIg1ZYmF75dZ6irR
IVIRiF28RIrc67u1fR2vkDgL2OAV1VslThFjb7PO9WN9XG5SlOnKvTNi0CcIc/4ufXvB5K3hHEZd
05uQjkzTbS5FTjjObipTjyqToK92e6OojvEGjCGQ75cbwrBIJnamyu5xCW4Wsr++fpvfx1wsjWoI
0Gt8x0JQL22xjEhj5eRzi4j5EIis9/ZzbQXB3eyoZjQKMy5hFm6VI2uHz16GN3KfHBeiqDJr209a
oXF3fJcrpdlTCMQGqEl2eqQHdZdg3qso4vgPSJpqYmwLmsX4wuW8VPSq1rE1xSnY6TfDHqXhrK9k
L0TafF2YhklMFQ6nwlc7lmpNuqiHTBqaIpQfoWehxTX+ztqdQ1c0O2vTiq/AOCueNgHppRzbVeiK
XTeYD0Emux5FpUzMArwzfysY3pLrJTJoA2RSe2Iv9KGJv1TSDVjJHal6NFVRNd3mEoJbR9dUjVo6
X4wjy6GiBHLNlnD2wLmIRKd8P/qY9bOzDkRg/bZV/oLGV+Xo8iTFORqFQSBDj3gpOMaj8dlEVhVU
r76oLGfzCK/AuJt90mY9sIwK0XVMLYru5P7ndROx6futvs8pBDNAFcL3v7SPccewZVOEXC7bEXWL
UToitkNVPnPXLcSg6QzFAy0XOaZfkvtxlz9rB0whAzOI/E2V0F0quSLuyq3lM2UkKRWFmhoIs/58
6aY9Rt4PKsSjxQ06D0guClcJAPh4rJEqepA1ACDn4jBSG+VTOMDShL7nBQNQzJfqVhS02jrDK5l4
Zy9U+mycJUCW6geqvcxaaCfF43W12Lri1xicWlgBZsYkMTCCunFJ80FFOeeSDK6cfbgOJBKGsxQW
6RE3YvoXlne1ejOV32krcP+3twhdzWBeVNiAiT91wFJKUk4xC0xlPlVuDJEObBk7U758n1ur2Zy6
JFsQHqol2YkrakfzWRlGuzVuE/SAxCJikc23xRqQWzM9aJfKYOGb+GdxIK70suxZqyrtHRUUVn8X
WF7jsQVeBUVonSu6EkBALf2hLXdJ/OO6Dmyl99bfZzqy+n5TU7Noe8jTmM9m81NRFzcfjsQ4dH+T
Dl0jcd4KfKFKyiVIIisFWKYf23pwevnrdXE2i9XXKJyXUqDKq49noHQolCMnZlUHBI9GMKYI++e3
mFnWWJwvHsr9Mi9MuRP6baI7K99nuI5K1Y3UXYZHR+S2tXBO79alsQblrGolVVpV928Cjl7wsU3R
e6u6Y435OvEbIed0B2rgT41NMeD2r/IcK3Q+0FzUlKZZCfQlNB+Toj0QaghMxrZV+n2k+edbp0ZJ
MQ1Y1UIN7Vz1E1o5ifok0BOB3uuc4SiKYqriFijabXYixA0e2LDCZR9gPuL8zdDROIaxE/9ibMK2
dTfhLSkYvgnOvj8PXGxJVWVKTGmkYxv9TMC8UBio15cEB3vb8v7G4etoirZAHzVLCQzm51S6NfXP
ghVkK8T7mSbSy/8nCF9Bg+Yx0KkQAIwgrugOzVPgMu+ZeMXDv+DZZXb1Ghq3X3GlwlUygMboaBh3
S57aEt7zvdufVNAtChMPIkDO0IdjpRjTAkAVgJPb2iUKVAHI2pfJrTgdJtovztDrhRHjDmMCVgPK
K17URhSa2PQD1zvG2fpl+v8qoYCtQvbqY39LXkxXPlgPk9c57bnaUaSV7euKsn3SLnrC2f3OauM5
UiHYPKHb2DbkKjuY1DD2uRW2lg12czl3MPdFFiXdNn0DneqqYWqWqVPuKhilAROTAhOBb5Vi9jtx
mtEf5r1k3UnpXZynznU5NwMmJqhGDfZwpZbCnexmKqsYoXa8TWpXOSKBwSxK+mx4xm4+jRnjrQGB
gMgjFekNJ+WiGhmo3LG8Lb0zyCdz/CYQa9NgEQwRpwRlFWCo+dNgDX1TDNovzvu48CZXPelfIxx1
5dyZOAudo72M+798tbD5DbCRpo5QGoebjFMC1mcEpxkrSPN9vEXZUYiG6datD8Gr6UeedS/f6IIX
5qa2KhZK+WUdDL98/C6pZfX/kfZl23HjPLdPpLWoWbrVVKNdnofcaCVxonme9fRn0/m/lEyri33c
nUuv1i6QAAiCwEapNch66VVY2aUR2Y0RPcnaW43KfnUaOHCr5NrGAo+JIfIunv+vDhGM+2OzVWzh
ubKpK412E+YKiE8INR3/RBzlmVfgvXrSKrievWdZcEP7uLND1KUhOraxwuJvSdqUUm/pKud5bVV7
FhiMfHVixqZOMUYYYa1utam1q2Ez9w8cNV09jhZAjLpEktIFUgUg/X72dK/aCLa4Ca9py2rkfYkq
D3fa/y0dm4fQwrkexBZosbY1T/0udsAkFltkpyXe6GYYb/iVZ4YlInOTKrRyykca90nltYSLbelx
FnDVkSxEYk5YbWpktaPucjzpohVoFh2KhQ5tp00d5VQ8SA6mcPF6GnigzCnbF1IsDvT+lu7AFRCA
ZnO4pqxsiS3eFrumceI9r06WB0n/vrjxVENEioZunYrrAbFH6fXyQnKs6tO0tGGsyJjg+0LsdYmX
z27f8JJuqzePxV4xZ2o5jlkR/lk2KbWajXCNBLObvP6LJpB1uzIxGBId4aLBDr8ujFo10xznS3wk
v429eOit8Eeyk+3uRLY8VoX167VyRmOsGBy2jZQZVMtvawkHqA4S2wRDzGZI+VCDWIiX1qYf/BRX
ngHZqdiTKI1ChuYg9LvTl8JkQ9954/2X3iQRhvxvGdmx2D1a9UHOBJzB1mqPNsIZO/nbaJPCEja0
Io0Xdq2r4RmQMWczMpW6o3FBqe9U4phkT2KOy+BBMMZbzYZYGz02y0/uo/YUms+++JWyt+W6MdY6
l8oUkppaU/So13cpr81z3Rucl4nKuPAGjRxrRIjwPD2VP1P1JFZvl73Bqn7hiUlBDS7iTPYZqBVl
s89UxBPxLtqKB0xL9sIt4TJy8WAYhyCkmZlJtLt42lMacujWe7kCT41XV2shDRMxJCN4c96bMzQU
DEgCuQpTn6NU9Jd+MkhDVxBtingC0pkNV4c66DuwINtlXIoeGlFQVBYl5j4IG82VojLjhO2rSrzA
YxTALPS6HhUoQKjdYTSS1deYHtPy3upW92eBwuyPUZtpn9DmmUpBTjKRym+YuOaSbNjNOCBU9Kom
XbZVA17nIw+X2bDWb7UqroFLoBclylhqN7ppN7xIcj3ttpCPCfPkeTQSPwBO7xXXtFymdKtdC6ZY
vmNbv2eZxDB11TAkEIF/NFlVTIQwp8XQs2G4uRiCh6uwyjj7Hc653YL0K5NmG4zJTqwjhaPrG1Nr
t2kunWR/3JYDl8N+9YRc/B5GY+M+zvtChezU9ihBMzkZKNuRLNB12V8KAxdgjLqOeIDTQ+pP/P5R
0o+DyInXVxVm8X1GUdu5wdC2Et/vvXonb9vt4Ambml/3tHo5X+CwimmMkdCEFOdFquzgIFp0lHy7
LyKr/21ixlm6Dfcxptr7Nq/BdPURERXUsizjbQrXWkaB5KHwxyKCi5Fujc24i/biXXE0UGcVuxjm
x/EvqwVQSzRGPQrS1GlM82TaN8TVlAoP07wPpktO855S6rQb7rM2XbxPPnQhIKMkkzqPmRFCI8fA
6U2r+533Fh0YU4FLLjim83aQUScg2wnyEby4Y/X1fikvo0FljbmCA20Oi3e0LQON6ptqR2koeWKu
eu6FlIwKjWabDypd2EJSrEq71nSQ2MqcbDRXWRjP1uuYcBvRMTitk0ogyW3AY9haWgpi3swJvjRe
FJ5Nx1M6xkfi0fajcwPTgK+GOOtsrQitSB6sTseULf3pclRC94BVEJOg4AG8DHROJfUCi6inLVEU
KmsIF5LuZxW2VmJuTfN3nHIWb7X0eIHDzmYS67QvRVrPYzzmqBoxX3Axt8dnSh0TuL5Tus2xvk58
ixas0NcznjKuebMlPrOaYd5lckm7QZRNj5kp7VbdaODI5eXg1mEMousI85CuYlR+JgkKIzLA6CfV
S/b1gabBpQMv+lo9ZeEz/+IwGp/6OglFylz0vyR4cBtgzhXy34cviQQecVFGOZYEsT5qiIb6pWyi
KydGjtS+jtpJ93dGsJvKV3X27YgbIa1e/cwFImNo2Cj8VQdi406u9h3vxTs/t1CK7ah2cl/94JXj
cAEZI8AQ32JUKeD78CbP3+FE6EE67FPG/q35Jj9cNjrq6D8ZHfKn+If0Irp4Pi6pSQoS6aYPLZnS
/WT2Lgmr3WWI1cPGxIuwqssgycXogY8YNJ8qqb1Ana/ym5oZnQ043jUe8Sqve07409DWvDCKtDRT
xkAWTNxlVlGbo0ImRtiC6KCv/0zRtLsBbSHzRjvR4uVytJB0f+MIuhZ0LWBNmiFZeLBUF/ORmIBV
O9CkanRQ6f10M9vVbgrBQ8U9xWlM8GnzzmKazMIKzRi2ahAB7x5vJ0+pU9imWzkjBiIiw8gHXFWW
BR5zfZeUWiORCPmqZIsaMduMI15gsrqEqgSfBbsCFBMl9EZZkS7VESWc0CzXHkuc1dEV+uDNjXHA
QAT38patKgrS+YZIYMggu/+4Y50ypCjLNnHmFKAmuxGbY9pz0ok8CLqoC6WIMTwoygi0HxP6COaN
G6ktJV1hK3U1W5elWYtfTdRS4V0El1STLXvzO78MwtKgxXzfZyW0SPREpF/E+Nnmj6LJOa7XXu5g
XToIGUEBCV5xZu0EVWurBiMl3t9C5GN3JRPLf51eG0fYZF56BVLG4r478CocVtYTtZGYm4d/cCqs
x5JUEvuGoSIYEZ7T3rfC7FqKHi4v5Iqif8Bg3L5A5lHIJQVqMc1WYnyvR45SULfKWO4HAMZBTaJg
ZEGmoR5yDITNoCemNQd15MapVlxFoeG7fULk/39lByhqf1Ewi3FVbHWx4OtdHRUiVi7dl5NpT9lt
OPEmAq55+w8oTNxhhFovRSFQxBOOTLvayLFdPpOdkFg66KLxLBdYQckRbe3c/IDKnGNZJgghGYGq
XLUOvSTWP9S74Nhh/AAuij94NZ8rlvYBjlGQLsKwFLxxouSuugmrDR6pRn2vVNuU7Nvw52VlXIv2
P4AxyjLEVSy2E8AavHTSQdRSDF770Va8dO+70t1luHXd/6sl7CHWE79t0xorGSDeKJ8r+fHy99dS
JUtx2FOrL/FKbeQQx3gccZ9HP9198ihfk1N451tggD4NXxpP/AGTObnwnJkUfgqhuv0f5iNMMnFr
18CkQnpQ8p7i1n3UeQ0Z19iGCbjRQojY4RaYq9+mmFgNHkU4K7nuRc4wzNHS1uksdh2kGk9hZPkY
VZg6gavcyHcpSq2s5CHAbXqwjOv59TIy1bjP7usMTOVfnGl9pGECMtVImpRRjTuMHLFa9Tpo9nG2
14aXgksgydNKxquUndaNYQdEcb6uJ9SXgevjskw8MzMZF2IYMRjYG0DMoAUEyX3gGqUlaM4M7iL6
xjNyHsx4IjE+xDCHRI8J8PrGScv7mheO8pSQcRvhVGHUrAztkMtbDaN4i9hKv9BjubArjTARr1Bn
oD4lwOhVt68P5hcmOuH7tD6IUCZUNsbwzUGqyYw16mZMHMKTUSb6N2ancPZ+fanOMIwhDXICSisf
MK1Iyh+JHmbHNibqY+zP0vaymq1CYWayJpv4p5vMrptDW0qpRGA2mONhPHSqG38h4tSNBQSz8cGo
6VJRAyI3v8+tTfRHKXIvS7F+3v7FMNiND8LcR8ISGP9rRR0Di5zQdQ8ynMTJN2ZvcxCpi/7kcxaI
zGWnlfoxUJG4tKfbzrz2kbIMMSJ1KB8kTIbKN7yRkGvhLVYRd0jTRNMcHn4++riqLFFjRN2BsA2R
NN/nyBIlG/Fb97N8UrzMiyFn4OmcDrB19Tij0lVYeFapKckkUoMieJvrXqXZmwknAbZ+AC8kY04n
sTWCUgvAFNN7gxsElmYPj7S6AeVgop3ftZvclmLuI8HqYbVAZWwsr5VYmWZIVo/PU/Woy8QOzF1b
HNWUl2Fb96xnc6aLvFjEJk2NUaNeI0nTraEFB6EtdpfVkQfBnEdBVml5r2INVf1nPJ3KnnM4rJ+w
ZxHYwygArZ0Iri6UgpA9EteWGF/p9c9IeNX7yJnHbcYj2qGO55N9LVwt45iaSDOriUoUB3hzdOf+
Nja2hhlaeRZgcAbPgawq+gKOcVKRMYlmRpUQk+ktWjvb/OoPGGPr+d37fAxhZx57HgfiP5zxf5eV
zf2aUdbPJAdq6xEMwbyhnWGqW2EayB4JPW56gWrBhTVlfciszYpIDMBFUmFl2V6NMf6q8fro6bI2
ruJIoorZCGDW+jzGLoyKQapwnYyqxAJNBJILuWW2tW2UL5eR1h3/AopxUHEbkjTLAdXZoWTRWVS+
I9/pqPJX9+GBcDkPuICMt4rGRK/FFICNK3qN1W0wjHsXYHhe4SS4KvBC91XDXsjHuKmuRztfXgNO
TzOvkaoDpj06l9dw1dIWEIx7KltzmNoeEETzArG3iXwbzC9ttMuy3ALxwuYyHE8ixlVFOQE5Hk2p
pfVODV7l4Su5jIU4jKvyZ0oDRTeoHU2rUm9ic9v5+6lF8MwrhF233wUW46QGkpVj1gBLu9I2kqse
Qk+RrdKFNnhpYfMKsdaTGQs8xkvJma8bRYy1Qxb5esJrpYzOX//Y29EDbe/MNzo3f0L1+ZPPOEOy
xV9Kbww9oSIGT2Qf32joHxRc9SqnQ1MzD+Q3PE+8ejAvAJlAp6xrAsp1AEpXtHsscWvVldzYi9Bz
ovwsIzuw+w1iHYdXNsDbTZnxJS0xBmUagCyfyt10XaDGMj20TyroiIUdD231wFmIyfgRKVDEOJkB
Fo6HJj4U/lWiciyBB8H4Dj3OTDWL3i3tKhxwqOSbrP992Zp5/lBmvEfeD4MUUZUc7OKJuHQWYP5c
uvIG1GQbI7B467burQwZ03fAgATaxo/BlDZWoTQFNN+K4bqWRMrGUrP2iL5x1+yaqzqSPfVLQxx0
1HX+RWUMvezHUp4noIIaw2l3fwai0aQXfb1R6TjHfzNql6r6Z9s7ozLmXplp2wkKUM3xHoxlc30l
yM9mcTKVK7U5hsOb2nWWlG8vb+lqrHeWlQ1KxhbTN6ocqPGu383bGg/CqBHa8F5P/8Hc/krHRiOi
0KsxqYCDwcW3KPzb0l4lELX/of/mHaRrD8PLLdQY6zY7fSyzHEl0OgONMrUnV/4WBF5u4HEHjfKW
kDHuqe/DsTepuuwpKzzysrZyU9xlbox7TfOib5rdtEsc0F3INwXPga6b/XldGbP3tb4JSA1Be8/8
aezpsRR7tMeG8l6PI0oyBEd9u6wzPEzGCwytIDSVAIF9WtyfXhXKW5lxuVQ59qAxoUNrakJeZUAZ
9qJH+a3yLYoj6MWXWxWxft9eWAHjZ4TUwGuuhFg5PCZPM6qRTS91osoyHOVe+jm7xmHaDgcuMQ/V
wgsmrzGOpslKo9Woe1M2spe48Yn20+W44RMwezQcdgDerjH+pVQw9IFU0JQyvpPkm6Bxpur5PykG
2wTSJYpZxHTLDOGmmDbqvCvmL+Uoziksxtj8Mcsx2xCZmDE7KclGVw5l6l6WYt1X/c326CZjU5rc
pVPaAYNG/TBjT3tTYU+UQmE6jLLFgVsNuhZwjDklbRv3uQI4kBt4dF4jmsnc0h1tJJc26abgeHyu
eIxhjXJbD748w2X8pLN1mo3viNfRbjiiPJWbyqJr9UnFF8IxlgXmxD6eUgin1y8NZqnnm8urR///
z98/56yYxQPRRlwMNDevxXC9PeJx4WWOE0eJv8/cLpNVe12kkZiVk5tuCLUGaaRpPzzJzrzt8/0I
aufCG7bRjzj+miKehWMWT5WrsFMm4FVgIMMbS+lRQp6oo5DoqOJR/K3fOBbyMf5IlPRUaOnLYlxY
Ji0jKb1s4x+719Gef+MxE413PD4Muj+X9o/xSpNZzZJC304T9UUvHUOOrcG4vawj69HAWS7WL4Gc
TPF9qiSUkkc/0JmexQstSYOf1TnmzBGInYcsdfqciwkEQsP5JgnHbYX25UTiTdDlwVBVXaQZpTGP
xKaCSJL0EDU3Y1Mg38LRv3Xb/at+7EwNeexa/AcMMRJ2RVzvgq61L2/NmhimjopjA7RjmsFWdyZT
pBSJiQKVcbyvhpOYSFY87C5jrOaclyDMWgWDHGZJG7SoWBU9P0Uap9+SU+epG+LRgfB4YLvjUSXx
BGPOKTBrjY0kA5OE6BAmwVEUJmdMOo5sa1u0FI05qqYWedOxAYw4XLfmfV5zSA1436diLtRMzTDs
Morx/cm8VpPbpuYEJdSjsOa//P2MR/WboK+CEt/PMqU8JaOv2Yo6aKYdhlkR2UNBpB9hL6JMD7Ud
3BCTt0mMf03TNJiFAOjaN2lfXOseLQ8UXM0Jn6Abjvz4pfH2+lJgxsWWKLfRyUwFJrvSuAVzpTxy
1nSN7/EDBuNTMSJSjycTGOFOua2PxFWf49NdYat3wwu6XbKb9ipHAwPvIvRORvhpMw0N3H46LBk3
9o/KYoy9ZI4acOXTn4tQ4HaP/mb4HtqpJ7hgtynQtFj4MDlyMJGi8ziGvnZlQDnY3x/AGDqor3wz
SVEVFu7+XBmMY7FDbv3f5I9WdQf16Iako2dCZl+H8yKf6PBPxEydXR/rB8rjKtj95EQ70BugsiMd
LfPmC915eLY9ozL2bswjSi50VF0awlGSnuOQozs8qRh7NxvUdYh50tpBezfJ16l2yDQOxGoSaSkD
Y/O95psT6hJROWqlGDerbosr027e+b5dYgVe9MxRi7UY0cQFTsTgPtXQP9UAD9owxTPqjGmAPV2L
VoqBd+j8UKzBobzpkVN5xEpCS3/jIK+6zwUyo5BlF9djPQEZlKG76FCeVNQY2ZojPDbHDtmICckC
nrSrW7jAZE6efMIUEtN4xwx32oa4ImjpWwJymOYFrOpI5OKJXOORLK6vMSoxFR0NFOhF+2j7cRVE
vt9gU3vlzWifAv266hSv6kSrzSbn8rJSBfnkZ8y/WGyVmKIYA+wcpqf78zY35oeul7+LgbFPZ/X3
Zaj1DTxDMS6tRDmwHBcQKzCcKroReTUsaw0hurmQhdGQJtE6jGB7d1mDS5tpeky/QQ4Jiffr9JlW
NfiWcQDhRWbRoJ9/IK1eB5e/gNEXIc970C/Ba5NN76Q3shN75t14G1/X+/BWuru8nlw0uuCLgKIe
xS7OqJ7QlEfuxKew2JaHyRPdehOVe96ZtBpfLJaX8WfYPLwO0WL8Tki2Ui5bSqt4xdRYM+l3hq9b
imhuOCLy1JPxb2YriLIwAzM+Svvaa9x2V9yGDhLI2/RZQQU2KC0DjN38SmnFciOpiS6WtlCLEFPJ
sbS1o6lW910EEVroKG/FgOqY8kl2w30i2gnP31ANvWSNTESDp191DOgSC7VxFFK0JxJhWwXBfo6V
rRSSW63v7TqB1/Wbm0x9BPkmhzOGZ6SM7wFty6wE1Ibm9iXuHtOE8/3LGyqy9UZ9Dq7XWsL3c5QP
o/2nFsfdGNBEPedoXBEE1UyoNcNMG4ynZJ87qrHolaxGDX05ibsqECyi8FhNVmQBhKxJ6LynvEyM
QSh+USdo2MJZ2Nz6XW/FymtT3ncqzwhWtOIDDmMEtRnUbRWiuQGxO80jBBhebxlgu7qKr6GJ376i
/R8AGe0fo3qexwCAyMLXFk1r1T+kN+MBmBmmo2SO+YoxRP3rZWNfOWzBTIpiOmyWYXyiuNKbArOc
TaAOwa1oPIzlYY452seBYN9ksyqr5zrGeY6mBDvw/c2sowky4panrGrGWRSWkINoaq8IHXDC3Ytu
CS84CHAXasF/5kiRJbsRWqXm+8vLtxYLLtePfYXVZt3vatQb2aNHC/Yjt98aD5Szm+bAmwOvdnjV
wBYyMmddVOp9oevYrjxVrCaSN1Ln7y6LxFtG5oDz8y4QtBoS1VpkNekPM34WzaPMy0VSn8Z43Q8L
x9gxwmdN1ikM7dVDCy7a0t+7DbaXpVlLCX7AYex4iPPIRNML8nNP9CGNnim+U4OA3LDmJ2JFDvdR
hO7BZ8l0Gc+96MWS2FJojKM1USWFeCQvLARD6U23EVyhserSHjx93+JZ2/vCtQpSnjGZM4yQLBA1
lcZA0cssIUZvRoezkCt30w8QzCElNWYdimgtxosksd/7fffpgXi5m294S7jqMSS0xWp4J8FIXEY3
6iYmZeXDx2d17cwx9qxGo4MxWpdF4sEwqjGVadT7KYzJRE5N6l87NXOauOKgrLuIhTSMYzfDro5j
AdLQ15hki0yC7XudB4phL/EC5wuJO4Ms4BhVUH2SxrqKEoe52cRlbU39Jm8NnlD0R39ScjBAYxQC
yuYI2/s3y4GWFhLWLsCgt9TKvv95NxZc+U65N+T3UmZiDZbNexlf37QzMOOeTPTUdQY9JkURlGJa
4pbpBnGC/RXVOKMwGgi6mNqIVKA0/Wy1/mMeapZU314GWfW0izVk9M+vWiTbNRotgUOiu85QLqqg
cqiLOJu1emgscBgFzMQ2GtCGiBq2rnJEFFM2AqfglqcNjM5l6tTVM3WykTaeZK3fDWWUWXM97qQq
dYYWDTaXl27tGgYtP28Q441A/yS1hABxPmHGF1gpAld3MXiV0p7+i4cljtYpTKtGo7d1OEvYKmFL
9vQcKU+tiAxMvlU6qwJfbezm6IveXJaSoyAs17ocIGADqSUURGm8StlHSDKpBVr0Jg4QR0MUCda+
uHmlXT4L/vshWf8s4oOh310WhPd9JmwRIzFpqwG7pYO8xM8fx+nxMgBVsAvuSGG8QhialdqJAGjG
bwMRLKV/Fetj176Q+bmYOE/4PGkY59Ah5+H7tO0/mXNLRZVF1nM4e3gIjGcYddQIDDTtJiooH59O
o+leXi+ePjMuwSiDdNRDAAjFQ4apa/0hHr9fhviHc++viSqMU0hTVdRFmsfT0WAvuTMqphQr2dG2
wX9TA8MTifEImQb90irAafFe6Pe5ed/OHDNZK7NZeh2WLF2PR6XT6OVT7sAhXT80V8mVtGu88Hf4
1LuGNxykzJIf3r60kjpeJRQd68kOtdEm9DP3cdqC/cdNMCsP5WA+0jHy7aS4f5JqX4on8TDwP0TG
IQQ+GXFrBKKu/86F5kqv4keOUOs6foZgfEIhIUiWckBkkzXZwTZzKU1oa0mdpZ1ota7pZJwMEw+S
/n3h5ooEU4bLGZAFcc3g1PS/Lsu07q/PIlEVXXw/FnzDrCR8P9HwODR4sjlYItn5CqdUlicH4x5K
+JwkgEu1pe4oGtcKrxR3rd4Aen4WhHEPftrOkalCEHAIgwBt3LZ7c0PLRvnjMNYvaAssxk2QKRsE
KYQw2tXsKSkaqlLHuDFdJXAoUUz8Lb0yHy7v0z9ED2f5GF/R1aHQa9SgWkcJbdUTtyRGeWz0ILrK
gR8+rLumv3Asc3/Ug5o60AFntN6cvajRvJ2VmBNNcpTifU8XyqdLYxwkDdZRV0J5n/mVtk8Ug1fs
tSqKLIqiglcKAlKrjyqeZ3mch1GGJ1JJu5fNOrNQ/bIRTJ4066fHGYgteSknhaB5BGvWo5pR+IG+
Fcc4KveTJzmJV+Hi/nxZJziCsWUvqpzMSiECT4tGS5Po3V2p3A5jBzmh6+o+LQRjXCvRu7YwRayg
aTzO/ZPAa37jCcL4VRTidWbeUEGa1DKU28T8rlWv/22xqIwLXRPFKk86iiFEx5o4rXir8Pp8uApA
5VxgzAqqMcseGLIAooMMHeXBFdTNEPHoWVvSAQ9KvPox3tYwflU1ulrQqZ1mmlMjdROkJmfzuVIx
njWOezXoB0DMp+Ba9rqNv5NuKqd3hY2y/RePY3S3PwXGC21jvOtckRKvRdC2/iW51gt419iTr5FT
nkyrOWretE1E97JyrEdJC0zGRzRE8EN5AOZg+5tEd+i4XdT9mY7ygJpdpwA13GSA0omXGlh362dg
dnxYPkSJGI5Y3MEWTrRG37zuwTdW7GihHK9WePWwX4DRfNlCP8W8k1ONBhOtmpwMKbKjIrmpfOkm
FoQdZ0VXrzcLLMZnDCpyLQ3VGjoDCXM+QBvhmbZ+JclWciRwiUhjvjbP4438Wg7/UWUNxqE0slar
QwXw9GjU1h8ifvmqSW3lZL5z0sStc1leqiAXlNZg3EsUkGms0SdjG6YrmFsjcTUgayLSm31jaeRB
GO3/hsg4my6vexU85UAcBtSMkrTbDfEgOdlQBYeoqeEPTDOyCAYRO4YxfvsKugLqRowQQsM84xSM
Kp1m8ObDnSrKY9+Nrl+PHikDawAviOnrzljlhzjJvcuw6xp8hmV8wxAUyNq0NPIyoje5yG8Mrdvr
UXxMNMJ5GPwHn3DGYnxCa/h9rAgQ8UnYFk9YSlqpZjjJEeXHmKOieNq/8H7revQXlM3aYBqnLJUm
QJtGuc/N5FetkN0w/dJ6cC2U+UbNx82o83z8+ilyRmUcQ1GGXQL2EBirsO/lXRxyvMH6AX/+PuMM
KkXTYqnHts0kffPT8dYkzT4o1YJj+Dw5GLuXKlkHdTBWrwpuB/EtDbmkMTwExs7jLg70doIk5lYD
Jzj62FMHyRvN6UtoBb0DGgjIv5JbodwhIBFRdZUwpq4oiRJ3GsTSBVw2tB+kdC6b1fr+nAGYKCKr
qlg3YkiVyPK13Iq7Igg2mT9wrPcfQokzDuM1RLEQtEiBX6ZVYTK4i0C/uq2cAaxdZJuC1uiyWFw8
xl3IwvB/AZnSO8ZG98Tn9kfQuCCztUV0T5q76e4y4rp/OgvI+IwpCdGuOWAhyTBbsXYKqtwKtUOf
dhzv/w/e6S8Se0FLqh7dkhmW8v1tq0eUVG16y/fIG7ItLwFtVn6Ub7525TijMo4iC4u5zWmEK2LG
fBwizSu22yCOt5eXcf2Gfdb497BpEamUii+gWgg43X7+SUkHsk1tOsFR3dDiQfNGu+YRcnN27l2V
FoiK6GvaRKswS/EYxjDmqMXQmb0ubDii8YAYD0KMrsMdAaLJ96ANxUNUgqA6RQWY7mqVk1fgZJFA
i8aPNTlG/l6yv5CwHMDE1vmQUK5fjMGt8aoi86iI1t3jWT+o8AsMIvaq3srwVNH4Tajvdf3l8urx
vs84ECSq+gLDBBDYyb+quLciheMyeACMx5gMLa4wjwMG3LUbedIdoUse/5sMjI9QRzQEjjRNYCi1
ZzbzgSgaRwrOVr9XjS+2wYhl3+jfnQOKX2OjwxX0yUB30WVBOJrM1vhOsZRXBb1OkMwdhltFuvb1
vdZwanF4KEzsEBR1q1Q6PZvGb7MaWqGeW6O49+evPdCdnY7ERA910eDOQJFaB30PuodC18Nol1Zy
gzwid+jPGke9QRZwjCOIJ6USUxVwipHZVRg5gTjdmAWm2sfg6uxUS0jnHQhybdX/dXnjeOpB/75Q
jynIhakooeTKvJsNr513cv+liO+vI5AYR6CMsaTWNN3S+M/5iFdi8XfU8KohqKV8vnSdQRhvMCW9
KMT08qwLeN5sDgM6v4tT0J3ybLalwcPcZ96xu+ofFFGR6HRFFLYzOtL54lTNckEjmAGjoDAl05Ee
RfTwo9Mi9YjT3BP+7HQqxyc5F6CMpvShHg+yCNDw2Hv5DlVbvzCqwiufG88HvTVy3hH6OyIv+nFZ
T9bjpwUwoyipL/ZdSG+1JNp1rmT396FnOP1kCzpIrvO9ueP1k/DWl9GbouzFWiwhahG8NNO1HHIi
i1VvspCIUZksnUqMm8b3iRFvmrp48CVlpwnBpqt55UfroiiGash0Pu2np3B9VuNhqCBK/abHe2ng
OEZ6FH3WivP3GcfYyJUQBh2+P0s/zSy2q8wEWYaovw7gePCb0uqnkPMatb56Z0hG++tUiuUxAaQu
4qaP2upsF8/fNJmzSeuPOcjW/2/pGIWvpR7FzRRnsMUXyRW3yWYoLTpOimxRUXpZy1e94QKMUXIx
7fu8qOk6DvdCtTHCR/kLY8cxsPosD6PVROuaGqM8cWskTqrYenyl8ZLPvK1hFNvXc7EBXyJ8hHRM
UkcgaMser2peDSRPqZn4qNdSPNPIJWD8k0AeVF79yKpLX6wUExzluSorrYSV6jA7qcTYhyE9hvVT
HP+Yw7spfhg03lSs9RTsGfLTCzkGu+mzCUhpY+ybjXltFuibmxxaJijKVpNxwqa13liDoJJAJpIJ
Hnqd2apeK2U9FHIEyU/mqZpAqpahBnd4FW/F/fgbk9lQ4slLIaxHGwtQZuMwnzft0wYbB1L/K2VE
KlQc34Imvq6cZAyOcvlrwrjNUe29L1jXApfZ0CzWMlA+QS+DsdyLmnQwZ/9u7PX/BsPm0aMgqhBs
AUYgYB3HxSoQZ0euOFnPdV05S8P2Tkda2DU6PYnlajuoloacQuQmm2a6+dNOwyPrWjW3BR7j47Mk
q0keUase4rG3w6CQczvGoLOfl3dpXSc1dJIpIm3mVBmgIcPhkSoolVWtwZ0dyistZxY4Qrv3YeOU
x119y77QuE8rZv+iMudJ5I9Vh8HciO2Dq0TyBv2xbDlXodUVXEAwR8kYxAMpOkBkeWDl40njDaDk
ATDHh4AJzoYUIncq64LXioM3D4RzQq2rnS7JGEgoK6LIMvmrnWIGggyPUbmzR1xaS6O9dR5lAEP9
DifbuHoemqYhy6akGCI7QlzK4jwXBlQMxSSTMa98EB2MaTK3kR7w5h6uB5gL/WYUgASdGmgJvFLv
ye+0L+rd9DqDI4Aymce/ct7L0OpmLfAYbQgVKS6KGfY0ZQct3FfT/WU7Wl071dAwEhITOTBs8+PN
SiCaMJoGlEHoB2siYDMyN+iw55wgPBRGijGSg6xWcX+rJLKrC9HuymyrhRNH7dYX6ywMo9mYhQES
hQAX1DLArOzIEoRfl1drNWZZrBb9++Ie2hSVLEWgibClaRuVmMnSWaTbi8mP/wbDnLedWKaZIWK5
8lq0+g7Fj0li9cXzWJqcFeNtDHPItmVp4lEKAjXtfCUUBQJkTF6OVfeyQLyNYc5UvBN07RBAIHU+
FtKvClOr/xMAmz9KE62dRfrKQXLEwzfzwCn8WXdo551nU0ejMvrJ1NEHJyea7T8PtNJ9P6HQMnb1
V+4zO2fFJOZ4w2soqIcjCNR61e/55U9GGRTm0VE74SKL5rivndx/jYdNJhl1X6O1C3uUiRsteKvH
h8tbRFXp0+1vsYJU4oXtiFPXaQOS1DYoXEJyp0q7HgdcoT+A96Tj5eD+wU+fpWFcwdz201SMWL+i
toR7ys6Ibv4+sFJrkPGUUm+6g/yluq2FhIx3GIa8KEQBEjb99FBVwU3YRW7Xzc7lheTYrMR4hwRH
m+zTYr6xvGrLfQkCtXpzGWL9OYNSVhgYYoRqW+bZpCC63JMOlDvhbkIxRGiHiS24kd1WaDWvUf2f
2shqXgZdda4LTEbl/x9pV7JcN64sv4gRnACSW05n0CxbtuUNo+22Oc8zv/4ljvtZFMQmbsuL24ur
iJMusFAFFKoyu7aEVK4GzKF6GOvbaPihdrU9dCItBWXzyrYC4nLeHAYZBT/hP2NxTvahvCV3wQEj
ZI/hKb+WcqjnsUbMFpooV6Jhc/Z13myDFTi3DTTJlOTGALghQXM3Bvv79Sg9aMV3gZeIVpPbAGpT
JEtoAqcZoe+L1ktwNHk0dZJBEBrZP/itQb+PxDoX22O1UkeI0iL0Yn4HVzVMdgscY9PhVydibjBk
thbFDNmhOyHfdeUqXO5DEWOgwAjC+XtRdf9QOLRdfteT7MMQvkORAmcsg6mfQazBUAzui9RDPscJ
RFXAobD4BMX65rNaQSdpdFnr1DLaIld7u26vAbl4VBi61MpRMDqN6hZW7OeWb46iPiIRCBeN+rlW
aKbCqkrHC+4cHXpMCo29wJvffp/XpnDnFCVOgjovYUrUe3GO7vU8FZyENkLeawjOj02LhFZlAILJ
hC7XoC328+LXdRL9dH526BK7F12UBKvHVwHMvLd0gwC0S56z6rOW3neggN2Pqxsv768s44M5aVQa
gPp8xHDk7GlueWiuqsrrPtOPFM5XeEno9BYIYEUDfoKPZnIBPS1Rp8wSaXRm5aGQH8b/nghf28XF
cTXL+0IrsHiMt2OO5RMZq0eUyT/sr9/2N7JQaADnAiF851g4pZoKaebJKUz1gSyhX7W9o5SClLu9
WC8onIfLppGaUYDFWoyj0v2I/jsJAVusl9/n3LtszZIqMqyoasNdGnz5JXKa5cv+Wm0Uwl/B8O1g
tCWhOeswQz6Y4L9fjtmVcWmBEE81bH4XU1Nwa6W6hk/z+kCptWkRXSKPWcRuH0OQpr02LNGUjgiF
C6Jh3RhaE2LzxGiQ6Y3a6TUvbQTPFNvBZ2ULF0VJZsjonQOKdMXk39pD5PZo5wCtAgoazvzZcv97
Yww+1AqR87cGwlvghwLiolA7nKJjV343MOe77w+bXr1C4byuKZBX2wIoJPN1BdUFDEv/EQLfVjRq
YawUFhDkXk5AAUgUfKeuisxR9I3YGeD1QYetGEVFC0yUqsq/pIaBWmY0RLhpIdHXnZSjktvWX/lJ
Ra91K7wAsuD1Bs3C3DeTfZUp/xg3S60WTiSaHKk9FCeCqm2EEhrUMI3Jy08ak6lsRClQhMkFbBoU
Uag0wCwjJ/0L7wgFVOagez/aQX20DvQYfniHOjdWdWUn+zetroV9OeGaq8UTSkIO63hL8F7bVY4B
9ZTqILrjbm7mFRhz1xUYMQdpVtmimtAHNsl1J38Bb4/A5zfunq9N4gJTMnRJBV2iyckT9FyyWoE8
OjlkDu/ApQMmUUx4iaIU26173sJFqSpT1WTCVA10fIivx62X9rZWpnYlH3PrZswlkaswV9gD5AJW
roNGx0gBiAdPn3GyjBgIBvs1u1qbt+TjOzb56rtxwYrGAZrEFSSvANwO+k1IBDV34Sfj4pRlDXEr
1/hkGSOFdNijmrGgGx6qztDidpIbVfb+yCT+EU8hcR5bEAVwSP5M429xLfj9jQcS5oUa3nBlk2Dt
OJPG1qBTkiYTplKCBxl9v4pd/hjvUQBxp79UG1f4w/u8kEJAHRPzIErhnEIv5nLUYyR/BUfasxbV
gx8M3Y8gNT4ZLaaGE8w55HbSzYNIlIYZ89YdX5A5B+mp1NVFCwcxwtuquE3nc9sfSNvamnpFi9t6
TN39z7cdSV4AudW1lBA6OCZM1ZZ7M6j9md4lmeji+/YOzz7hbxD+dhDmM7WyGFYp8WD3i1ON2VFG
+8wcCrbzVpqGgKUKIXq8n+AN5XVcVGcMXUDUGYcB83msvUrEQLzpjGsALrNEplaaaWlAaANiasOp
xhUkLa67M2tsZqUW6xSBt0X0HrDlFWidARkbRO/hlZw/KoE1JS2G1h1JQlmC3KOpZS5PYV5Cf3xG
+exB3AiylULXkJwj5m1UmNBrYHet8TdXVfdPYJQ+ilh8mAW836/hODccQK8TxpSMTpHcaarpS7Ot
9x8HKNMHzXjcd/lNJ3lZTb7GPptqEUYTTOsid1Y/0+HT/u9v1NhVNB39/lx8jb0a+zxqJRgjHyq0
+mJwL/KLq2621QsdqShaiezhfFI3wevcRbCnlGavGJufpTEJamP/YhKk56mFWe83iuYBupukRcLp
9J/TTXjWZjeZ0RnEBAGKQ0UEO3krZOgqejRU06DkjR6tmfXZCLksXPOSJgNPQpiiP5Muc3uUrGZw
pGTJBIjbe1sFi4FugiyG8qyumaSiy35GKGy97CM4naHCMtjKYfTZzILDGsNbgSduL+sLJE/uuoxQ
SexkHMWHCyNc4vej3fqjq3kzXv1F+jlbsV7XFBWz2AiPMs+4qBrxJI1WisOVUT4tCBsyqO5n0xTM
b4lguNChg/9faSlgrBrWJJktLTdDKFi6zYCxsoULGEjaYz2n2YSajHSoQyhhLHYGpSylr3+mi6h0
srnFXtB44ag4SrPBiJlJZWXHsuSkfWTvRw0RBJe6RvhkH0YwCBVqepcPsuIVVElFp6ltGBMKlgZY
HA2Lxf3VzQFxb8ILFk5TxffkFDywhpPEtcBNhFlpGfq+uKsI9tWmO4CZTZcRPXR8mNeItFYqRWdl
J7XwlAysS7odyk/7i7d57tVXIJzPGSoFDRzbu/05uLlEXLcw/cx0mE2Rpz0bIk0K9otvMtYKkXPA
hUh9lnQwq0ELUulB09pu+p9jU9sBOZRZ5u9bKFhFvh7Vop89NBPAFQM6TolelC5V6LlLrL/+DIjz
wyKZE81i9bvOPBIE2Wg5NyAb2wfZ9MKXxeM5pMaW5JXFTp26ckPn20T9w9XivHyUragOSqyWtSR2
oAe2lbq1pbv7VmwWCVdexzNJJe0SUjCS/CoSGn55QK0rPA2e5kmnvBShiRaNuchq6859jnzYwKjx
fFGDvVelE+Na6R4jEIrVoDj4KGzb2Tx5rj4US9MrzDBWW6kdgcmYNy/dwD7aJI/vqWesF5KLEbXV
jlajAsYMnQ413Un5OBkihaGt9SMyWsIpbgZgK+LWbwrREkoGdXK6YLaLIrIzoZiWCIJbrpHqI+pA
gBidyTVzt4JPxI52wLVHcUq/+RGLiQzYb/KBiCiyhsdti0J8ituwmUSSUlUVZPULaal+gA5e6OfH
5Wg4wQfa3LCOrtANBGF9M+SioQvK0uB3kVX+NDG3aITQgxGlhhKcTIV1mK41tIvXbqWeo0fZbQ6i
GttWDCREt9j5k6p4f3ztjNKgYOp+siZHbr/J7dfK+jDqgui3dawgxGStfposU742avSLXEkKKAMo
uIA14zgH32PTwza3Kxxk9sPHtjkvWMyZVntrJp2+mGaAimF5O4KzoJ0+owFbALK1gdcGcWuGQKuH
XQCDtCkqI5tQS0nsPMoScleVSfozl74oFDXzh7rpWlEjyeViyvsmJBKIdVFJwaZ7bWKTk0Wns45k
4k7ur+ZWXbODaxQRp4ee8XvgPbL43j2rItmETfdcQ3MngskAD8Jc4xKmHhSfqexC+O0Ry3BWXfkY
CCeet3b+Go47DhgVeG6aCpZmwxe1AKWXHJFB8C038w17JIJ6FOO65bndltjMp97Q2A0lODCqrSLB
7LvCpPqOTSHY4JsWrcDU199OnpJxSjSA5QUoNX5I1s999xf9PpejpaLJQjXFihHV0wh1jUnUAb/l
++vl4jZYNWhUWnRYoB9YV8wAzXvp0B2M058Zwm2xuSJZn1LATJgxMZ6jQfTdRSvFZRVrnpKAgiXH
keWbFJeQxRJ9682L6HqpuI1ao9cYPDyA+MUPgMeLk/LIqMkpBn8WUVzYOjuv0bi92U+VFBop0PqB
3iRZ7SbqdK/oH8tpOSeqhGOU6PgscgVue1K1jKlqATG57k7a0bhlDOLZWZShNmsIK8v4VzxNaqwa
VA6sPviLQVwvffpseNZfGU4A7IUthoSs4EVvK5GsQbkTAEmJPEnMOCo99pLi6EXq0OnbH3n5xYPW
2aruLWWqAZIp9wP5Mk2CqsF2wFY1TTMJiCs1/p4Yt11mKT1Kq9MdWGvBPGDdIgfPd+w4PR9Bx//3
vkHbPq9SAxdhRk/HHydKjJ7RQkEAwvgR1CZLMNM5U+N0oMlkUqRzIbBwcxuv8LhtHFstyuAD8CSa
2m0Q2Vrn75u06QgrBG4Xt20VgYoTCAUkV4aa2kHmW6IauMgMbvMakhaQxgQIuIY6ucFYk2gucLOL
AFf231+G262lZLVEbdhKFRddztCLn9AznHau9qCCRT72Mxzij/uL9y8O+BuV37tKbZalPMLDo+sW
vQvaMb6JE3d5+MVbTxvHEHADbyKuD2ecRyx6M4folWHXBQNCSNTpf+SOAYqj0u1urJOINmDryxHQ
5Jt40cLa8i9p6BeVuzbE+Tmgt1kYh/asWaLm1y0XJFAdI/gPQRGcS4Zp3+CEyS5Zumba/fRQMk/M
BAO4bF34YyUxWCUaJ3T5jZAm+mSSwIDopNMMtXmU0B/tRrrWnfBsN3hjIRLS2LbpBY47CYH7kyxx
CJsoznVq6086RiYswd4V2cQdh0a1XKxwgk0ynp1bN58Ul0JtwBSVXjbDHkE1kaIahyc5vs81X8q8
yy19cmoI0l8oXobjILNzJB4o3OgsHrvcSve4spnQa1JBA3rpY16ljqWVldqqTJQ27dL+wuQgEnf4
rB2Dk/538lM7/2KWiZIDEZzM/sXW38j8U08xK3IN2RVc+d3RK57rg4pxQUYKWpz/h5v45v6CkbpG
FPSg8ZKQAYjZ5rToGFr5CQyKaJiQnNq1viKFOYlX3QiPG8zz+I1AZcsiio6OXDQ6vT6jN6ToVa3C
HXw+swtBeVBu5Q/swYKNDaqLvR8ht/YBioomkrNJ1Lf6P4MWNUrZ48KatXYJGcE5xVOu4JttLeIK
hFcAyjpaq4EJkKmsYoh5FKk9Nb23b8nWNX8Nwp2Y8rqMNahL4joI8WdMCk2W6lRFbNflzRA87mNt
GqSh49/CszRarrikHIZ4wWrSltW/48Y12gZ0ltZ/J+VXVWjg/AbhkrLWh2o3qw3reJLwfESGwsb7
+Id9Szbz1RqFy8upqiwQnoApjRtFLkH3KJ4P8sOAMutp8sAs6b+rygSpZAuCU5CzhIzXaw+PIDUw
TQs4+KLTAr143OKuOlu/WzC+kYPJUhFklk0T1/d4Ln/RqTCnTMfR49dcZHmYE1s9UUirMvFk6z4U
lXW33GMNyJ0BCK0CbcpQp7AgwyPRAIKVuBkJ/H0zELKxd7z6gTVSNti/YhWCadXPCWFvxKwaorn1
IRxOA4RXwJnt1YoTC9v+2A7iI9MakFvHZJ6VDHPtuHsnxwrddxH0YrMcr8Xgybx71w18ZR23hrke
L3InYw3bxavkj2b1ed/xt3Lz2hjOCZOigsQ167+YyGz39IuOF+lZ/26Z7j7Opi+s7OB2cWvMSKCQ
hHbSOHWlNsCspMARRJZwO1gegkBrUlgS1BGGzKXxq1Rft51gF7H12Pn4fL9PQGdFixdWe6uqVHf1
BWR8aMtB5QJP7+hCm2j02BBLFeSn7frYy/rx7T9yKafdzPyA3P2SRC6uyhMq0Y4kLH+zhXprIrRf
cZACHRF/lu7MXk86SUXBxALPdIgsJdGfiYTR/T5vAgcdqE4fLrYWpLqz7yTbi/sbmb+mzIEVVmYK
ZFOfnq3F+kyb+Yc5RN9bQ73TGlU0ZrbtlC94XK6slAJl9xzXonjxwvauEEn+iX6fnXFWoUnVOqnL
MXvlYIjPKRSw0ecCp2exZudbXWL+CqFLA0nqYliQd/4Y/q2FPk2/7H8UkRHs7yuIJVWtfGlhRB7i
m5e2SUSHr+3MBKG4fzzuUnpaQWRhkPZzDIgOFJ46RMZzx/zIOrKYFF7giC49QjwuqC56EBv9BLzW
G65Ru/cjUIYWR2xilEdCF+qg+0soBOSibB71WtqwqmDnT1/Y7IDkVeABh/geox7HQ64sOJmJ/IIL
t1Oqg79dh4VmZX1J8DxcqNkpV4kgGgpCBX/9UWpJTdsBMPqhO7WHmHUUobtYeBnYTrm/HYS/7LSk
q7OJBQZ2dIHasL8UqHjLPiufmepx/2sJHJ5/daS0o03aAEwevSTy1eTj/u9vewPOs0TXFVZKYB9v
5e5EquqB9grORZFtfm2uLRToiquK2NEn6ZBDCy//LEDcdIcVIufwILVDq7GKFvfgqcddqrH1M5hy
z/OzquAKAlIvW3PAL+GKlAQ2czIaYyxZY6xEl5VYWWr00VAWEvy+ip5qyCQmidtNJ70V3fy37XvB
4WJUW8qT0rCqGsgHy/E0ZR/mQuAV2+fMlS3cV7MyiIFQ9qgjHRcftL9Hw1sO+YlcnqCpt//FRAZx
H6wNK5ycE4CV5q3c2kX/pCuCZCuC4GJSDVW1tuoB0ak/BrpgfuRmqp72zdgud64WjYtDYcAampkD
RNfkDgM5V4HLHijmv2cfdQM7vjNFyWRz964QuWOgGipm28swS6vN6z4vdFtve5FZrPjwJu2+gPDx
KG9UtR06mCV/xS27OLGZGP2EDII2aUzFzEeRPwis4mNSEiI/Sjnzh+6bbKInMP8m+FLsLLJnEvv7
aqtOhvnPi2ImgQ6SEZUiBVM3+CAdmoPlCnPwpkWYe8DdnuoouHB4ajaOwQC6CacGO9Q5OulnNopY
HW1r8gZcpVJf1ImzHXdXkOyrrkxMiUIifcQZWj5M3+kZ48Mu7gmf0mvVz7zxSoi3uaQrPC4qFaQJ
52wCXjtjbgpjWlfpYVbs3q9PmWfdi/BEK8o2/Mq8qOnDabHgI3r/NNPM00Du9R4nWVnEhaWoXTKj
ZbcQJvPMinLdEUOdd9jMSMSD6C1VZBAXobp0hvg4Yd9rGr5MIAVXjEHwcLWZoFYGcfHJQO22CltA
oFGljX7mfeKU9UetFj1fbWePFRAXlgj4R7UYPVRg22LvIbpTO6UTXM8+9avDu5qvwen/z+ZCu89r
V2hMaaiLCmaNZzws4cQUnKLPOpr0Sze7qd+VGVdo3DVqyWezGNmduHEbiIN4GiQOa7f7qUGtPfaF
9ZfN4LuC4yKHMubFYDA/nw//jO49gzVGx9CUinlEeht+E3j9vh9qMhc3tBmKYmGNUIVNxcYtayd3
WuLQxiNe66KUAdJ/qXX3UUWg7O+r3dwrZUgkFjyKGPykvfSklLrA+TdPAKuF5AJG08ZKBbkvXH9b
060kgjvwFwzV2vuGiFC4mKHUqMdozJCaZq6K+x35lsqCe4gIg4sUk57H0pQCQ28fa/VDGNwNo2Cx
FBYK3iTI1WpxoaJUAwuMPsAoUSi7ghYyPCFD6xWe8b/VbLKSCRCl97krnUbhBXI/lWhvajIxRbuq
CfD2wg8Re+FTer040REc4o5olHN7NTEnwl5DDGRnzvWaOq+zEPeToisNAvE0tXODik6yHYyaKpjr
3ASjJjoSQUWIOWrOz2mkl10yY65tjL+MknxVBZY9mSIK2O3cv4Jh/4zVdkqsSi9rk7Vg+N01G4bF
a7RHbnoQuzSIGSLK6c28soLjnJ4QAhIhNkxXhPMtBt/cRqdP0YiWgj4RLCDz7Td+uYLifN8siVEE
DeaXrAl38ED1+6iOMYo4eUSf3FhVv+7vZ+FSchsBcqiG1tVsYOrMLkL1YZZs+VmHeBv1m5v+WIma
JjZD4cpCzh9LbVR7mjNA5WaJ7uLs475Fgt/n3+Uq1UqYxgSqC5FryU+V6BYkcAaNy494WdKb0oKL
G710DaK9H/Ic3xtj5ZFgEARCthRvnME0qYrXaDBF8jybTT40CTGQqlhBRjnGB3JgDh4d9ldsc9O+
wPArJmm6lMcBYKbGbftnXXUpfdiH2PwoKJFYaMBGDxPlNmwTaZgYzhHxtNaLwmdF9FFEv8/tUIoh
IgnDGqz2a8+gvVCUUZD4tjfKygRuZ86RMegzy0qTT8+srCl5oFpx+osyUej+d0pKJOcVHLcvy3Yw
lykGXC3j8iQ19xQTcTZ44o4xAY3f/ufZ9ADyO0fws/GjlhTyVF5yhOEmSuwW1X0qGjfdDG1wV/DG
Moo7/pq9aENl9hmu2Sb5kleSXYTP5vKz6p9bQXIXAXE71Ewlva5NVqeC3J07jdrPTu8Vv8yNq1pq
Qk9ql06wgJv+RxVw76ogR0bXweuEFA4kX5oZ85FN8yWIv8miDuFNk1a/z/l3WOhVVzJmJ6Lj0YYY
iw4tEAVnIzXtj+iQwnA1tBQP7/CKVaTm1lGb+6WHujRex6LQJsmDDtIJXXSg3L5LrVDYYWmVy8eY
FuizRLwu84N+1j3GuzImNkS4rMNwKJ5E0W77U70cUbjzf0gbJYtU4M1R8qkadTyDyO/pc13tXS7F
xTVFjZZFO9n4EsijTY2vrS74ONvr9gLCawlDKzsHWTrO+6yCGR+h7ZU4uh3cMW679qh93PeFrayH
uR2UtzEHQt+w4+Ch3tSzdMLBDsP8pfoQtHdqpnqG9Pc+ztbXwUUXpXTDBB0Sz2jRzLWU6NGI2nZ0
o2Q/R1EQ2kqp69/nwmqjjVFWMjvYnFjhp4ce/dUgJz3um7H5wrvG4VygCbJQL03YgXOIK9mRU94Q
7xfHjsihNzPTCot/xZ4qRmxvDf9/nQg9RUPPBJiscFYonCZxp0QQ7rbyxRqRiwxLnwRdw76SrH+J
qyupSu1G1GOw6eBrEC4wTEvUmogLuKgPLrueIXBjiNpmc4uKVx3e87qxhuPiglXO0SKXgMNx2LaW
xx4SC3piW/E7DnVrHLYDVvFOR2eaGvbA+fXKhprbiU0qClsKtworaxwuJeVVVFroD8KLwPcZlEGM
28FqQRNQQyCZ3TMngV2bEeJl55pcimr6nqDmDLxyUD+ZWngjZZ+pHv+ld9rT/uYSxAiTJcvVCoKf
RV0GC0iSGtnJVNiLSI1FuKW4MNEuFcpwbPsa6Lez7OAB9FWoEyWf0RrUXv8vM4Oi5eMCRrjU+ji0
QJzr2AmzsxKOdjqlEAcWRFjRvuK5HIx6mUoK9nkIYTQe1MzwcNPHV1lcuqbSOnWf+M3YO2E52Wkx
/zVS6plGK5zvZyGCv9us3JPvQW0bPQ9zZi9jlGCNXo1hY6zWVtiImIjX59JrsofGxZJEw2wf+v8x
VnOKj9pVdxx91U/s5Cwsn4rs4sKIiom4vlGAxO7TwVk5VsUxPP1qzQ8q0SFAhMYFE1JpxEDMQmVi
nuylHzxzSM5dDI6JvtYPupnYzZQd87q4rjvT1WKRLKzQmbgokwbWqGOYA+bOTnWqIImeOmgF1yDQ
AM0OXxSkN58g127DRRkrDpVEInBe5B6n+8heLSxHGdxfxKrFIZUxAPuubGeZYCKlmmLwFbSUhEka
jAtqMsOVrh6MubOT8Od7YtpvDP4GBn0pavYWMLK4vzZiyxnI+GkfgoXFt3vgBYJL2l07WEkWAMIM
s9tpDo9BF5yrCcTYZXy0FlngmyI4bstNUtDTcECXwlRUdhP4FjWcULvWh/uhv9m3bDshvFjG7Tl0
kxIDpNW48OWWPSp9bocGtHf2QbZPji8g3FazkiFT2wUgSvA10q9zCzpdR0m7Sc3UDhe/LU77eNsJ
4QWP21njGGZaamL95MWGKLZtgrgDpHXJLHqb+Jc9/ILE7SnZnEIt04FUgLD8XIGHOXbmzEnRKs04
SUR7WPS1mOOs0vfSJUavMMdIrKemgwiyJpolFyFw2XtWpfjXhtWK1q2CHmOb77jhmerLknHZOhqX
RtNy2DAiWylIlE9yJnDq7SuEBhIxxuwnK3wfHcUQQ9+jkIUMabUeQY+Kfq+76SmzHPTRee/wthUY
5wNGqVSNzFoPU93vGwcTUbdyKbgUMY99E4BWGNyHl42+NXoDrVhlgUGGq1bBlL/AjM0vv4Lgvnw4
ShpSPSBMydOL60rELyYygfvuY9mMjdLh90OdHrWsd4dugGTC1AgUljbsMBQF754go1WIfNmyqz1i
WZkW1EkKkbmJ3M3q/BCNlmCpts64rzC4qGkU0jS3GjDozXCZYw3PzRXxml91lxsqMGkrdb/CYzav
bBoyjYSRDrz23HpsbhZ87yVCzeKkfzOS1gBj486+V4uWkX3OFaTRZotBm2xw9Oq2ABNWGYjGCLeC
5yuruI0zgUJPagxY1fkU/NuZX5f+Lxrp3MVIoSZqo9g6yr4C5HZRpuV905QAZJWF/jY+6yemLFfe
ifoONhL4KyB+Ly2JjmdrAPWLbaY/jPpBUmInG59oLHj02thVr5C4XaU2WW9lJpCG4RyGZ5xYh+Jx
3xO2GD7WGHz1ueqVhLT95Ttl1xVuAeOBXIXn3JFP2kP8UXZLNy8gPyIiPRS5Pd/sZYHzMIaK4uCQ
D+pZ9mpcCUx3/huNmoyuTz4qz8bHfVvZcnFx9pWp3MkrlWg3TiMQo1k6xpL0HPfLSVIzf47JIaqJ
A3G/eyINreCEJPiMvKARzVtNqzrgjuoB9cFFPgWxwLTNDY0XpAvhLY7i3IY2QW0+G2wxK+m86DeS
KK9v8SIYeLb+DcBt5zAoTMNI2Ne6G724ccgx+YCHHvDC9+qFGv6iUiOaHttcuRUqt6eTuQShOokR
GsvbJLodih9ZJjixCC3jtnOc9JJRU2AYHxq0yRduewjuc4c15nfUVqEoarmiJjaRXdzGNqy8wlMQ
MCcwCYT6h9I4FbngVCFwCf7mpHZaNCQmwzDHGxBXOzKtBKlLBMHdnLIkU1K5gFMMSW5nxc8lfscV
c+12vLjmUKOcaqowomg/Sl1g45CfBbUgGzLffRMXXryMcAm/hIhVReKLGbptZA8GLkoRYq1Q8Gkz
c6yA2Hqu0m6kKVk2SLCmaUJHlj5J5ocgeQyrj+ifF8Qc0afhAkJSxMuksK8/Jp+D5FMrPe3H0s3f
1xRqod5HzTdEzeEw9EmSWL2jhpofdQqY5UWCPiIILlzHpm5NSxFgSLW+kfPrtDztm7D52VcmcJ+9
0ZvKjCaYEJe3ud66w/LVbO+nWrBSm3t9BcN99MYI5zgdYUbZPqbjiQT3obDatFHuQh/Ey9fgvrY1
KvMAAZoeY+T0bF0lmNX83rvLJx0vXvuLtn2uW0FxiUAl3ZCXGVat9RQ/cshV5NNTeGLNxdFXSUCw
IXIBLv7rcL62WmBXmp9pfC0pguC/eSJYGcPF/ravwfzUwxj9QHztaHmMVagRd6qK7ODiPTr3Uj0o
2fc5TFDcKiCi0R3Dm8yG4rLX3GSH97SPrj2CL2YrM8nihHlE56a3Kkj3aydEqjloZ83DzSx0Rdwk
Ajfn69apZBQDYX7RRV6eXDXETxJButkMny9fi2+mz8MiklTT7B0SHKbxe0EeQUvrWjr4EbVYkBO2
j6crMC46GIlVaNAs6zHTMbiq0zr5Wbrt/dmd8T8ZqgUiX99QA1RffTIuUIA7JKoxXtQ7xZcZgnwO
ziJ+6VBQbaBs3J5yf74KvOknIzeCkrXIXmbPmyS4spcLIVGVyRZ6xHonuGlOEWsdPMh3JiamsLoY
1hIVJITry8WRPqubQV7wMVnBOm/t4b6e7OA0hHbyqT5NN6HqQIBMfdwPX2xD71nJBZSmM7pJbmGl
1I02ZrWK6lMwPC8NFNXoA0TP9tG2SwmrReXiS6hGSJ0xnKhx9bPCeFPQHaWfwLdwKP35m+jFW5DR
LC7MJIUq5+UEuEX9NICnMSWxrcznShfYtR82Cd94bxgFJP2YWTLGWZQry2P9d8lZZM5+SEG15/Vx
CQJA+Fopc0n1IYw/peHtRAUJRpDOiMwdMhoUxdW4gymMV0HBzOWUONk/M7nlN9ErmMgiLqjUMo1I
TmHRNF5V9NAXd9P835u8VlGEyFwUafsubQL2bebpq2Vghgrvh7r2NFX3RiyIxyJruJAxd6gbaBGs
0XB/7jLqKUqBVlyRwonwG3GhImvHImk74Mj4Ru2tdlTvQb7WoduhOai5LQxN+9uIyFyQMFXwRWg5
ltD6AFZXzW+d0MPRQAOzv3TAcARUeIab/yEEi9aTixZxU/WjWl98sTkZV/F5uAoPAQa265N2ESdB
GBZKbe0fTQjfcx8vUhxlbHFbb3K7+3yyI9/w4mtQr08eYr8b/TBFJBYCTJ4BYRgj0o0NDM3H0AP/
tmeNuf9HoZdcXhFWdy0yLWFkVBe7Zo/1b5vugqYmRoj5v3R5CEI9uTjxCm8Zq6xZAuBJKN/77SF/
Uu+Tn0w2T7XTyI5uRIxBQkQumGT5mKYhy2VRbLNpK3bGS2t7OdQn+bpxYl8kBCBE5GKLYYZ9HrID
GNPagjgVmrfofYf2BOii+GFki8KlyE+4AEOlurWaFn4i9ffV4jWi91HBIQSkX68zjCbVXQQKZ2bQ
4KZHiNtHH6orclNeJ48FGi7m0Kbvqgb+PhOAgPs1JqOACMcMRhm90wePFV5/hVPc+/dBcpnyWTmj
YdZNHrCDAOgBqxNrBpiJg/vTAS+z9yIWRMFpgKdHaKrG6hO8JuI0wByf9ZBQH1r0p/0dLYiOfKFa
1htDAcs8OnD6zJ4rv+/xwCQiLxOBcEeOfiZ0UC/ZM2qgWfeNDE9L9GPfEIFXq9yRI8+kimZsvdry
Sos/9iJWjEs9+d8PuYSvN2czGOWVBSvFvFpHXJiJG3/NU8+6Co/47+OQ260b/q26ULqAmkd5h1tU
ZSuS/Ye3CqJyEcOq8X8tJf4prKmvdjQMV7kYt/Y7j92zLckWkUCIPiD7+8rzoyUYZYNVW6bibuzu
0vJOF0ldCY4HKhc0JFOfjZj5iAIhj770CuMh08DPrzzt+8m2KWDK11l78RvRsL5SSKfMiBJx+w0l
JDtRDn38/GcY3JGj1RfaUhMYhXEMxptuWOwIZ559kH/JGy+WsAiy+ihyUGbdwFA6tAyCyDtyI8WJ
IugqDF7tx9A4cHJBZWd7k/2G5KNFbxhdGQ2AJOZh6j9NIk4Y0e9zgaIuU2UZemQOvfsKvQQ6/Nhf
s82PTyyIM0AqGRMo7O+rJZOaKRj7ucR7Sz44WXAlo/m2qASHJBEI78mN2Y66BpA6/VAS1zTvtN79
Mzv4bIdp8GAigDBggNpfTwmUBJJP+yDbN4TVanFuLEtjENUdUOKRcSt5kZ+iUdNOr1l/IQ5C3j4e
W5c3AXYFx/kzmA6XAmENH0cO7Q6EeOHRGr+O6rtqMi84/ADaAhpebayqwQksT4rsyzu6G7kI37mE
EPo/kRAJfIIf40O/UxX2egGna736U2fd/SL/yx39gwUV2fGK0VaAJ1KwpCJYLilSA+K7IcWSJuqn
vuzt2Dq1y+P+ZxNh8AfmdgjUjC1nEuXQOxmha3YM68M+iMA3NC7jRU1YDJ2J9TPBNUwkR+lmcLkr
bkx/7gNdDqc7Xqgxc1chYtKyopbYl5IPeD5SPphf2TRA6SC6fp4A2l9mtefju8oyK69kK7DCzcd5
AIcsPlVptI5c5nbajLaBs7PAPvY59uzjQgfGDaIk09hKxifIjjFuEdbUqoZg2XRlkDxEQvp/9pN7
kFwcCeaxVTUJkBhU8pv0sWuuMgzGKfKNJtK/EzkjF0Om3ErSLMAqpqCtjeTv/QwWz140VLydel8+
li6//lhaI7eGJMMicLJduKIZGwyqJ0y7JfMk4cu2EJBLjGaUhIMVwq7KzZWHy3zKmXjW4HaNz1iD
Yl800SFYSV6LTKJZXgU680flmTI9wRD3gv8j7cqW49Z14BepSqL2V22zeLzHdpIXVVbt+66vv03n
VGZCTwbn+jynMjBIsAmBQPf2cjBSNgToSExTr1IOTxNOdV7t0vpbSjWeUTYE5GiZMWorD75UMTcJ
xlFSttOoZmdyf/hfcXJ629lWppSfKu2+PvDmSSC7Yz2urur+G5pN6mrWBLTQQruQlgQrFz7xlwVO
R2TsgE0MffAJ2Qd/Ni07CXcBM9pC+se7VWWOvVwnNdGSdb7N7MSCABGWKsmVzv3p9NSN+h60ofu2
+A6W0LT6wKTKZdbOkohslgoNASzUPNGmYYRR1TKCafRAaOJ2KdWzR1gRO0ZaK+EKqrgfE210DDCS
K8zp38NBbSrHBdQFgGBVMc9yDl+MdJ8fLMjS8+fqoudqtOYGE7VFQDErUo4JyYWNqnuSVnCsLD7l
4DzvU+hxm5T0N2VFwIg0tPpiluBYn1UOAwlWilXM7/8TEOkCSFThopQ9z6dVzOANupcVn4rW/282
uKMnEKF3LJ8HDhG2tt42DIUdrbm3OsoMBQ26AA1lExdoSIcv7H6AXke3MXYMxOCcUInm+6V2R0AG
Fk91kUwwNmkfRhW9fuFHeyRuCX72L6QPuoANih5VVlggznBW/Uy+TuZ9Wnsj1CZs9ilixDada4T/
4yQJqNAVq61q/KqdQvQNF/sCjwWxhWIsv2Wp6QQq3RQldFFT6YoEj/zusriZw58/+o/1AYgOis3y
qpMC6ZoTy5INJ0QaaAh4IY2GLiU8zW290RvxFu7NW9s1bpPvv0gpqSo3ESiGABYJJhxZm3AUnHFL
1YOjaMHC3vMpAg04BWo1UBQQdR9Ya47gJIcR1rSuaj7MKfjC493lc3y+vH1iRQCLTlIzPWUIkNR2
TMVZf0l3BO3LfB+pbnzT3LEtVbM/3095YlRAD1nXCtMYeFS6EVrYu6DezQfeUJBs4mdzgVm1/Ddx
wtHizeE7sSugyWgo2pJmWNIod2QXDm9RM8v2odd4k+0o+xC9nPE9M8lXivMn48SyAC0t60sj5Mmh
7ozehJs5cTGTlHuSH78g1e4842PxDYoRkveuT7ETyyLgDMloSCksz+xgzt866drsiITntVJ2aV0F
lKk6SzVaq8Fn2LUCIqRqMxd48Vm89QrpqTP7pV9u5BsMqXqxn28aIvM5m9D99hDsFH/eRXGljUPH
7zsIBLhjmzuavbl8SigLAr4UMxC0NGGhNi3f1NBxo2rBZRM8AP6+hJbYZGBE6jpOLUIz7T4m6fca
380MIyVdYCuPly2dBa+T5RJykAK9LZncwJJZfNImv50kZ06eL9s4f2+fGBFgJTazQmliRER+WNEf
hIs729hPUg1i8dzH1/kHwh61QwKihLo2TiHPE+qP1bOJ3jkDNY7CDYMOpxydJ1kwU4PR1I4JYDK3
aS2xCOvYWiDMd2RwG6EoZULsevpGeMcj+FJwCOgB0dZiSXhVqlP1QDNcU93Uui9BE6gb96O0CcfH
hpo4+8sWGhATwawAg9jRn8dKA7UkxlB5aflQPf/6CkTDe+twrQWazPL8Bh6tCVfqFLJ6rVJc4VV8
bZZ3jKq5Ub8vRL0ZhmaerPBm5m+C6eNAtoTwv/DtJh094H/BSUqcmsUIVkRYGPaKFHC1wXnbo7kG
I/p7/lBMbdD5c3y0J4R8L+dLuMiw1+R7A3qaeVBTXA6UCSHEzaiK7TDGpljzLb5hk3a3kBnq+WN0
dEOIbUnuWrPhOaNxjRwVc8ivBcrCbbfyTos8814Ltk+gLCESH8o18Vo0M9wYClYPbDNOte4nc3Fs
SvbiL9nV0TnhYjTSMI0NvkdS68/t1kB9Mg2SDaZ7cFOtW/Qr/AvZkr+kV7+tivRGkYpQtHqeDise
KzavK4qq6IKOXlBKLs7iRZgZpOXCiTNmCogxh00nS2Dec9M1czMGacrOJZCQ/8SFQ2aKMGENSajx
Q9Yp+1+cCfDLBEeE7tK0NpQ/AmbketfrXQVjRQv6uOhheM/4OERdjzslYEbR5m2b2LDANLBxvqo9
XzW2k7wqbbWklhzlkAAZNphba32AuWwqnNB4YiQv9vmb6uiQgBhWM+iWqsFCsqSbbnZg0dXyHhNg
GPOXbzL9Fupbjj6861vpaFYAkXpc1q6yYNaU7nv5DouKvhnvcuxRiycgRqHi1btdYMNYwsCwcifq
3zWRcxIOAlzoUMrQc756qWo4OE6ORHLHnPfC1izLhEYYFP7+vKVKjUVSPAMbtI0awIK6LQANoEfE
LAg+udBuAVL9nDi258H2t1HxkdIGZfmsGzBar3jBaF1FLr2VYi74C+wdrQjwU0JLMBr4TTK22+hG
W0DAnXuRjwrbI9IWFS1OXCdqQ730Us4JkMSqNJYjbrbRZVeCWmIIP+fte4Lv6JsARVLWjF3N0yND
eukMqHUH/+33edicJC+MlUWK1lwcIGtjxd+j6uPl36cWSUCeVKmnsOVXEmS/nXJKHL353s6by0aI
2FYF8Bm72Ewn/pAV1pFjK/fZdHfZABliAs7EXQ0W0RafGebjyBwD3ZRcRX3Ex25sOND+dvJ9TnLM
np/6MI6bLyBPbxZyXvJXn3wXbfPBqfZoqHcH0DBZj36xS2+4bKH0CV3p7kiqxlOLKgAGqxTM2PG+
ifDztOCFdXpoH+crw1P2EuahfNkp6ckkIlrEF8lmHdhULXCYbaIvQ+Fl1caAnixIfO+L2B9GB/iu
bSfnXbPEx4XWBAQZi5XJWG1+4X9t8wPrGmcIiZPGg/BtBvN7M8WnSAMCWNMawje8cbi5HIxgGNSU
1YtVinb3rCUTgiJcAhjymsLOddlSZwuvyiQNxrpmsO1KV710qMvCuXwszm7Xb0O2WIAp47Gb7bQd
XQXvWtE3MB3YNnHBny9kn9gQtwZXSJ1FsDEWQTt+MNG1asjX6/KgVjfN+GHNdxPGvbLny56dDf4T
qwK2q2rZ4LEfS2hoH7TG3K8G2V/MkftNPJyYEJCdrVJtNVMHx4JwY25XPLb2nI10/cVwAD59YiTj
fC3yxKKA9VpbtlnOt0vbLD6KkIF9ExoHrXbCbbXr8WUwbeOnodq3FP/G+TiBzI1sGAa034VLQNOa
qQg7uJp1XzsWsPJTTYmgno/5own+76f32AQZwLyBiTqrAn36Fiays8bXjf3pcmCcfyNH350NQldZ
N1Rh2/pc7ayId7gs9+g1ng/6tn9B2rFrMUmAgc1pC07AyybPr97RorBtSplX8WDxu6epnbFB73F8
HcnUNP35ss+JY8ImsTjMIXyJkO/8cNM59W2Kx3h2y/vCp6vq5b/5JGxXDemoouRl8ca6SuzYs0Br
ZcX+ZSPnY+K4cMKlDVbBBok1qmdaHyiDz8YPDUo0PVEEp7ZHuKTHRS9iVcW6lUsw1vtJwfhRTHFl
n09ATnZHwHQTr6GVqcFKvjMPaJP0oq2+tW+6T/JjsdMCeTtckYJYxPqJt3EeK005qFg/5VFSfeue
j5Fg4vRrBabp3Rq7+U3I8w9SfpXvy1tk/L1v4m2cqaA7a3kbRcI+ldVnCe1Jua/JhtvixeQ/hYh4
KTMbtNYqD3oFkpdDcl1IW6X7mltE/shj4JJHAmiAa68FYzZW0tDGbSGPjl237oqqcYfvIpVBvYeY
9KNOsyaAhmFFq16UcKwP2J4zl0T76Cnc6qhIxnuFAkXiDIgUM2suoaGa923ErWdtwH20gmB2a3jz
Xt+00Hn6oB2aR8nTiOSAMiugSN7UeZ4rcFI1YmccNbcwUzRuSgSOnK/mHQ+fJgCJHc2yXrLXw4cX
DTebHck13V+NUeDOfDJ3M7Wi57OD4xkQUAXPlbYqGTDJ5W747Gn9Vb3hCk+c/sj0MKF8+SBQACMS
diqSpgzhysFyU92Ez8o2/I4x8/0KqZ9dvA8x6p5fU/tHGRW7itTVTIpSRtysg7Ps+8rhkVpt0KU3
pE7ty8FqAGFKt3rPy+FxQ8U+I2kdWm3hV2otfWjWu9Ci2qWokBHJaZJytLShhIUQ/RA7xZO+JvsM
08N4WN8Vd3xunmpkojITkapGH9DBbE2vISMvzrxrUN9pvPRL9UuhM6BYus6ePltWIFoO5VTwLf6Z
cllzuZgVr5LK4UumvwzqT5WapDgPYyc2hGMQyou2yhrI6OSNBaa4ZB9tet9ydBefnyC/u3wGOCa+
QekTY8IdO2WgFMl5lVTXt8l6I1OUbcTvi/dpGOXprHdwJuzyD0pnfpZTjSDApEwIX0utlUtDlsIF
XqtICwXsrlQyT5kQPo3GdpnSOYIX9fzSKM/L6l3ehbNZx3EXNOGuzOpZi80Rv59loaNHn/OlDTA+
kUQUxPI/9MJ2i1dk0k1d3lkw1HpzsGLEs8HTsfJQ7KyAXcXExlBe8cN08n2iVUUSxzk2prf3uKgW
Iw6keG8r76okn6yecCWuoQINzAJ2kvDZ0Ny1pEgRzhb6TwwIp35cEllvIhhQEqW8UpdecSZLrn0D
9SInbc1usw7LxzgtDkZkFn5mFqT6CRWBAihoXRXnioqN6wP9FooUXhzIn8or/EkulJyvo4ARecb5
IsSJ0wIytOaydA2HISi1+sxFu9SW7fjnXkkW/QhUFa/EEZXsyG6wvlF4iJTDYDzUOVW3OV9YPPoj
3n9Q9cmymT+Kj8HVYGIsat2VmAYGuyiIwTcHqGHLwXSYPzN8+pFcNsT2iVfjqIEHto1hXL8dfPsj
GJr99LbAVTV4bYdGrNollUXOnz7DNg2QGEAYR8CUwmwmKYs5WWbQrVvtJ6SovBHnvXLLq4Z3u+EJ
ZHXe+URgH+3ypTg59SCLaPU+53al62bcjkjF3zVhfWJCAJY2Y+nAuIlfE9ZcgJ5rIlLZxdlvshMz
Aq6wARoHJSc2XbXab8Zoo2TfLTP2E/urUYX3l6+A89nTiTUBZIZYr7uU0972iE3M3u/RBu6HQe5w
bpzsMb0mh5HPXwbHnRIwpVNKcPtK4PkrwPACaaBuMzrKwxSMz7obk4oH5w/50ZqAJ9k0mnOIHnDo
7T3E+I4PX6J6e3kNz5+y3yZEgZvYGucIukBotZRBIK9a7mLr/9GEkGzUvTRUDeNeyOVd0rd7SyuD
y17wZX97Rx+9EJKNsJbaVCl4IIR7VIwca9pL+U9bDezsZgiJrwICJSwBJQwlLbPRgD9pP2+NGvTx
We6oSrOtU+phlIpwS0CGHpSv0yDDVuez/YyvHv2lcqMf4aHzOI+MNJIU8kTMiXJrdhaOLBth0YBE
cZd/Mcp7rX65vF3nv0GOB1cUtMkLQ0lkk7u1ONKt/Fx6qWf6mLXFoIBXBKgV+YRFKs4FqJjM3tJr
SIdhZolPATZPpuJLz/rG3kTu/CO/BnmB+v2yTSpOBKxITEsO5Q4mY2uj99tR6Z2u+CyvXy+boTwT
QGIwMl0z+PHSmtTJlb2qEOeXiAiRB9CEWI8dc1ZsVq2gHN2uzbemIvLe85/4x4gQuf8mc+yHVIGR
PEesS7ecLi8NuJLBbQTBE2XFRMdCU1Fy7LkAHG/4AMdmUrQEGVu8a3f6VbFBC+Men95e4lHFhPM0
2ScuCrhRG3FrqdwWRAcUyG5JDs4z/5gID8p9/qXGPFt6BWIhKvT5717yUcAQdAVERdNjaY3rwQeF
BlRWvNofoMfdutlj8ZXsdKQWlQfUSTpTD5UavZ61aAF1DBeusf0aKbePeVsSr4jwt4WMYxn0ooaO
J2+RGp0u/DyO3n86X7aAHNCkrbqSU2+H2b6rgmYg9of//0vbI8KEvoBBjsNEqNz35r4dfzRo15X2
NhRJ/psnAlIscqpmkg5LCvNW88PaUoLHlzf+DanfkFgyBEphoJW1zZRIh2SZvB6NfrP1Ua2iOzlk
hzoBQUg1SoEqzUQWQJywN2x/rJf/WUr5vvdWNJEEuaeB+2xTbCB7yVmmml2W+J3lxE/U8eZB/fdt
fMMC2FcJM1YuVlA2t+GwG+ynjCpFUCYEAInlWCoqCSb0fp/qe4gJ61QiRZkQsKI18rkvQwR7ljNn
kh4kTJYvKvlMdfnQ6jL/M04QQjIwysBaeJJwhCj81NNNTLA76udil9zx51EFdxlVvKasClBRpWNT
5hqcY+HdNG2t5fHy+aIWT0CKNpSiUOUXZS2/GInqzNmPLP942Qblg4AWUMmNI2gKo1FqyBxmfOtj
4rY/m3IyWdY4Vb/KJUn/3JtEXmIr43ML0la9HVuPs+1AmS9Qc6+pHHuPJkAve7ns1bmVO7Up5O+z
vmDGjffI6fEXJbnlKsyFeX/Zxtmk89SIcHyyVMmnsoWR3mtyh8u6Sm655Xx+r6m01xHfCZRTwlky
0nwyhxr27FiDcvY2Lmx3fU934alTwklaEoXlqg0j2lL5ffto6rWrpt8vLx3liXBwpCTsioU3M9jd
XmW+DZKEgcLuc4F96ohwePLS+qcH1Jp9bfFln9frbDfsN9rjvGdo4KYHUim/hMO0ZnUDUSMsXtl/
NJaPmXJXDMSTLuWWcOc2tpLWug4TLLnOAaaG8uXy3hAGxEKgbLdDGvG3MbO6V+1PWUdl5ucu9ZON
EYuACV52rJRPnsWYINkNm3Hb7wcVzJ7/Jps7+x1wak1AAnVYomKp4M56Wx4mXz8MT0gfUW1k3xbo
yLCXxKOKOjx6xZv71KSAC/VUmXbMmRE4v5Qhf17GraW2PlKYyztFAZA4eB/ZEUsjhljIfi6uGvyq
LppuVWHiAl8c5Lw1PzKXHBOwYe2SMhsi2IvNr5K+qVHuM4JCCWaNgG9y1wSAYEtlFqyEJVX112/h
PTqD0AJSuMYh0vzyp4xGUDSNUetJHF+d+3+SRWj1aBojh6Vpn5le/GH1JOYU96HXOyEmgzYQ4OAf
cgpxpKllFVBjYqauggQKCbskPY+h6WLO8etqgj8pDa+YST10UQdcQBCWpnkev7KtMIidDvFBGt7z
onlyAsS5fBUE1pnJm/7n/uNif0Hp9nLkEy6Io4I5i9EgxK/3sPlWotl0sojbg4gEceB+tOtoTnln
d959xCqt+pU07y77wJf5wmEyBJQw1yQPOz4nbRmyqyWtYxY/k9nX+wRawjbnfp9W4hGN8oov60l8
z3rUsLKByS58ybOHtm3dllJlOr81JrM0TVWYLorC633WmLWOosRiP2b1fU+R950lu8Gz/28DwmmZ
2yjKDP5dFF5jvNtN9uGBa6qhO4XYoPMwfjQknJPcLtEDzD8+LTWw0mekqyGm5fPcuRwHhBmxYC5J
hjUN/Dm4KX7UycM86n6XgYWa2Pu/pOG/3bGENDzvu4aTl/FGm37HnhowXkruelP+nF61suLPPSWW
Q3kmXL2RrmZZzcsDRhE5SZo5s7w362d9pC7cs+0aJzEhVtDTSpqSgb/MRs89OhS7TfRDesrQnwg+
V28l4PrsqyxEzUwmoxNXtsWusyZZernhNGlytlMVp7Z2hTE5DKrOJh72ssAqPi3hJzP5djlQzp6s
E7N8uU9ObxSBPtfk10QiT4c+X68tlXoeOG9CU9BfbFq2+ppwnJjI4iEfOqYPbqNA3sOKt6zRiTg8
i0HK0YSAQXWerfMowYSuPuvZtbzetNQULGWC//uJF31Wx5qdGQNml+7QfO5o1tcZVJXv2Y2jH8Ju
aMVa1MMKP8bs87xclyuRjJx1wrChoGQbsspEoYnRUpQV5D0IaekQlj8kqArH49fLPlA2hANqa6Ou
1nqMGfgl8lPbfqlmvGQsSfSetTrxRbjq0sgo06WHHTuWUSuxdkPTElWGs5F7YkIIK00B7VmTwoTG
NHDbbzPdIJw4n5OemBDCKpRXc5EamBiDxc+27U7dSr70pd+vrgalqdrNr9H8f3mHzkIolNYM0PHw
WBPuoCKRceoTQGhq1n6ltdvaaL11+hoqNVFcOH8/HE2JQ9xxrKZocOGydjZYXZGSuOYL6nW4iRzj
lrNotBokNy+7dzYHOrEp3EnaHBrK1MCmtom26pbTtGsBI19lzsb5iRkhzsuwzvWESzbG6dOsPlXJ
F4miziSXT4hxNYmtoeCu6J1+MKb61miirZG3bqqnB4NpXluYTw0LNypm4iXZcpI23pvaz2h5z/sC
O/FWOApjkhdWp+AvUWbTG1O0CzGKAItaUOEoFJACTzUugagkhTt3V5b6XX3PBOqpGwLA2jqrWF2g
MBmlzLFsaRd36nsw9mSlhO+9HKo0s2TDhAW2DBYM09VaBZcj/HxqcmJDSFfjfNFXlTewTO4M4vvM
z56SDX9sL4LwgaKBJ60JeKHIw1orMjYGaue+5HRO86NA9y96C7cgOaUSISIMxNR1rMdKSxpe/76f
fF59UBXXNB35U+sr0OhSfrQbqXTBR/3f1lRMZSNJn+qVv/ZPugOSOVBrG956o+JZlxPwUhVRalEt
AT5au+4XY+XRfjt6st9t8hXNBcWBp5dN51JsZWevsmPEiMlsvcTpmJu4Z8Ix86th8oZkdokVpGwI
GNFC7bXrakQlxjRqUKCo6PSXXFY78x79J/GWj9eQeTNfpzdfvCeOCahhK9qcS/y5RAIxiQrFQTV1
2W5GtRyQ3zskOyDlpIAgMVQt+qHEvoXXKxQLtspWctXVwcxGcdD3qttvlu1ke5eXljIqYIo1db2p
tHBSM27m/mlpY2LviJTAEgDFVoxSNtEw5IblikJcvAmzdt9mhb8oCeHL+QLjyY4JcNJnybwuHOfH
YEIFfdjg0QGhX0N2vvKy0qG6/c5/3B8N2vKfqXsGJlu0YGP1CqP/ZkgqvqqWL62EwRcVYs7F6q1G
7iVy7Cjh9HR5486OqZ5cOGLHyKIoVgFVL9wG1+Hi9gf5S+x2m6ZxMPt9a31sQkfa1/vYp/CFiBix
ZUTvVbQEdByz+4e2u6o1aibrbMH9ZFGF1GRt87BP+KUAMpRNgolfSfaVFjR5VZBvVJUIGuJSsLm7
J19fg2kZMePtQxAyL1fbleStlK/UFcD/5gtYYgtYEo1SuCoZfOIqhquHzuir5BrEx/dGEO+HLaVm
SzklQEnR63bY6PxU91/AjOCkmEWcp4ryijIjgMesQIZHt2Ami8H4UIHiwcuBzMmm+qYiJJ8NDFzm
G4pdlDrmtgApkt2WlZLDLNu0OzvoHjhP5BAkH0Dc9E3yqOyRCngBVcoyURWNN8AU46GrbknK28u/
b4j0AEzVcYw1XKCZbqO5LA/KsCXSOsqE8OECPZ8MIilwYez3dXfXVkSVhPp9IeVQ7aFLhwnhrY4b
QwqSlsh8ic8VVBj+PKW6mhuQZ8YacX7Q8Cc6JoJsozzYT8q+uAPfnpcpPoGvl4PbEFUgjcmce/TG
8SjTwRPmGq7+NfTKFwaCkYPsGdv0vrymirjni3W/wQ+MTX862rTg2U54NxQfL+dDfrUJmcbJ4zMU
5IgIP59/RyXQDvxpzFiqdI0UhMVcMb8wopuyW7wywwefAp3EqCSWlIoSAS7y0QzjbIW5vLmOrU/K
8I4R8+ONaMgCLlRLaq7yjB3LusMyeL0ZLJJHRMXly8l4o/VosUUe+K2b7sJ9dc+f6BdotTWP75OD
PnFHlHiM8jIFRwRMrbrfo3k2zXZdqlAYfjk/M14D8uT+M1M2yxIPc/l++KkG8jXYaVNXecCLSFC/
Tq4vsmPulB2xkMTxev2KObEbFgoLQ/7Zr23Su+Qq9+JbvXBGhw/v6m75ubmNAurlkrIpoEg2Wm2p
88xiZXetXjvpupmlhFhRHmVvDxVgXLWBqbYqRHmZZ3Ksh6iE2ujkqPGlMn1mCciQ2M0MxhBN/0ks
JMfWS/aEqJdWwwT9hjSA2tW8fZUGC3S/5iyGvUtnf+eX8OidcBlG3VpVtQHvTPZdRmdK+KJTHViE
CXH+EzeVZI8rHCrZYbaDot/E76L1ZuZvN8Qmry4tDLOI4Ia0tXLQRHROe5s9lVczar4gZgbbBtlm
Qbkl3JGGDLZYfYVJ0K+1+m02X6XUY+b5mu+JW0KAy1knZQl3S30cPT4krnau5CPK99kudCI3/aym
DtWHQDnGYf/kJPdlP8axxdcyMh/Lcr4Jx+VGjaL7y4F+/vY4bhn/M07MqJkmrWYNM62+jaLNkhON
PtTvC5fhFDO9i/gLxmTdlfn1YFATwX9JYo4eCMhQ26CWWhtYWEEzytksr8IP80OLQW3VtbZZkF9T
NYzzF/zRooANcbPI4P7GUUpG6AMm071dYtjdGpxcM5xMDilQp+wJ6FCPRZesCTxUQSituqPtVM8r
NNvjR9utuN4aGF2Vzb9jSCbCUGwEW/twqmINvvYa2sxAjKBapj++s3D+e0nFdjCrLZIw4+jUf0tu
mKt6mR9Bj17KnCWQvfI+8ihxplep2QsIL06CZr0dqrXJd1FpNqE6PQ6dvdXzZV9mst+XDD0ruF8m
zRnj+0KaN72tO71s4aCUnmxPt62q3kzteCs37F13na2ptmUpIC4VMK0bxjFOdfxlWogyS5QEkTV4
erXcF/Pyucogn6ZSrS7nj+lvk2KCXIZDbncRvgQKuXYky9XAD3cZaM5nREcLAhBIY8qG4fWZESyw
+fxdL7aT9GQnxGMSZUZAgzHStFHOcVaMJvFZFXTqw5KCjYuKWGrBBAwo1FrrVsZRx7zGZO1METtR
vy+eeaPHbZ1jQ8a8dBT0sZfT4l3ekb+UtH9viZgK22vPEr2GDc5vofnrVlZvEncCT3PrTlcxNSxM
2hO+l2umTzGijCen/CuswxtI/DxCLTILzB3V/M0X6O3xPjonHKI1W3PWzXAuNibmdA1GNcy0zTBp
o79E1jpCqdm4UstIddpJHohgJ10VUgZ9aI1wHGA9/Lz4XP8c6g27MIB2GkTejQdiI89/Ph195cF0
conXIGkLGX+U5ko0uBmc/La8KnbMi++pOuVfykRHW0LCMGR6XkFdlH9Kzx7z+aSZfsOHYDQute5R
ssnEOXit1564lg9xX8gxXDPGW7tnaMGkavXnb7ijQwJi1N2Y2CrPH7rCi8ZPfbmZqBGbv2SQRxsC
WshNZ852CRv/vMi5xYPhVpv2ZVIc+7p9Vv3lKqVEn/6SGR2tChjC2kGWlARrp224veE6jh3pRtuh
+BIsu1VzoluSOorYLybW7tPRNqQWH4OTW+74uOXwI9pnm8S1nAbvj+j/oj4/qbPGBFjBFyPqwPzu
krZo7Q7UKzD6ec1HzFsiHtVPl88a5Z8IK31eyO1rnb7YzvVdRl3ERDSKEukZ6ysz4vdXV/6IRhlK
at/Lhpioo2wIcGFH44JndeQXkvYzS7+ubFNKPy4vEwUTokz0ENd8wBF+sM0ECrE8GKI92IPRZQiu
z8YJbxKKpZ/aGSHBaKdS64wRYdAp1xhYNvTNZZeIzIIJOKHaoRSWBlZtAb+cuT5o7Cav73LIzF62
w7HgwsXFBKwwmkVlJb/5K/2qNIB4i+0n3b2S4wWqwLVFKXpQ6yagRF1ZaFLh+Cfn/ghaW4rYgDqf
Ig+7osirrBZ8Y/z2AKojPwaL7i7a2aAaiKD56l9eP74PF9ZPFeAAylPNvPKKAJv620GLMbCZlFe6
Ia1O0UsvqLJQgsDECqoCJlhYPtbxb2itvErUx1olclrqMIm0rxra6LOSryDv2s29bnaNT2GA8S/U
9CwFuRrJvkm5xP/95NpNIi1ZhgwWF3S0HeIP6CLB6AVEo003fISOX0AToFHX1RvZ6MhmbYntQ8lt
cZMHnjUZd+EBpMT78oZPb1LDtdS1LFK3zzNLoa2AjZsDDM74xX3yxDkwJo857Kvk1eAGoPoRqIUV
UCRtpUUJeRfkOsQQgmWFr1cDRQBIALwqQAiT4qnCocbuqRZeHSB2N+rXxqw/Xj5p5I4J0NFbS2iF
vEY17I2Ntdd8pdryORme03e9u1xZD1RmTayfWMbM0UDHLBkonIYgvshWCIoQFSsCf8UipmWXU5VK
cEoGL6QygWxzuZXMwqnX20FJnCiOCcB6c7Ggq9M2LMzzyJZu2eJbAWtSubfBy+on2odUvw3DYFZ2
M3Ujv1k4wYoAUuGModG5XbA10YpR+XYc3IqF5OM1/7D5A30FM8KHT6RPS5SMcEZ/bZOqg85wrV3i
mugVUQfvX8AGZVGAKkyazHMxr6P/6+MndkvLGbdIQHmugakgUkjyTYAILvLTd4KNeIrQddbBxax5
bo1dauyZ7i/j9aIeTCVyiTPGE+ZLCyqkNUtTZHFX8QWtim+5Zv1sF9Xpjfh2nK97q/a6evXmfHXN
nMrl36CI4KcAVQseMqulw8KyRHOjRruPZWMDtq8N4SGPvEseCmg1d4aBhgd42OPrdbnBhN+17X7j
033/prmIsiZglp23TF5GeBUfxkAB6s9bpjrItnbGtrym+OaIU/fmc6jg8+cTrC1GYMyBJG0vL96b
ZOfPPRK/fcw1k+zM5t7kB7n32vIqkz/K/XaNTeeypbPRYOqabcmqqhuvLBknUZ8wdV3CagJ+gC3d
2K/DQ0Jlom/vE+7NiQ0xEmTb6sYcNuYAHKWeesWHdOVHzZHAdph5UbBSVcm3yalgUgiHbG6HvK5h
ctirH/n0vuVNdzq0G/P9O+QG/zQmRkMNAtZyafkaYm5A2+SGd3mPqAUUw4GlXVOrHQxYmQOuFB/9
B/dp7GSu5kABx3Ls53JDjXkSgcGEi0UxG6nP2hkA1W/qale027j+fxthXtcNs0iaDKpfW2QPM8oi
lAeOEEWyh4BdNRA9zOddOP6+gLGZsnaQx1YQd+H1ot9Z09WyPlzeGsqEAKZSKyt2mMGFrthrSeWk
i2dgyPOykbd9LsJCiQcoLYoqkgAHBYQaOANKAHWI5JUjiR4E5z/2Brf5hNg/uyIcnUk3MecZY9VY
6S0hPrO0ILGDqPKiwpGXr5ddI9ZP7AkN48SMWYz1a8EUUm4ja1NSJf2/YMFvh8Tez7ppwlTPsXpj
EG3l63kbbbTencHsyvuEUtO/7NLZu+G4fmLLpxX3Slpx7NZxWkv9Y1xTuQNlQUjGNMWUi4gHHfjT
d3qQ7dH6bHu6P/pcyj5vnOJloW7zs+nYiVf8bzq5J+SJrV0twyZnS1Jaj9d+Yq/eprljQNfIKUju
cSo0+L+fWBz0rC5LHhpasusyz+zuipEACB7KF0JdpAML00TrCg0muBZWt+E8p1z2gup8pvZLAAkb
Pc+j3OBEhWwzKnvZIJqAqZUS4cECvW8Wwo3ZCJ3YuJ2jydWoOtl5ELKYati2paDPUog6ViVzbiQa
vmeeZ2w/5nB9+RMYBP38M7Vg5y88fDXJOkQKMYwrFHuqmdmtvOrYmIOxWT3DTQYIdvFuJ0yeoGnb
Szf/PxEdB9kTm8KFB5r2pJ0TE/n/4vSQ4An5CLX+T2fQ/10veDUGNS0Falq2bAkgm2tmnkHxGTd6
G/TqbrKDyyD0tgbypwERWCWj+x9pV9YcN85rf5GqRG2UXrV2t3fHdpYXlcdJtO+7fv09zNwvlmml
WfHMQ+bBVToNEgBBEDhQUQYHAHKzYGQ2+mhcO+1tw+1wf6phrg1q5D7kmMzfUvGeNiRVIk0WQOuX
5Mn6tHjjQ30jef2pxHSJZ7w/CimE3xf2c3Jyu9ZYfTmHqTp6Ru1YN+2xhFcqP7cRXq7QhoWLqQpa
//rv5zRysJwxlMTCuG4LsFMRtKFrzn4nGhG6f25ZikGpJbOx2ZzbiMtubJUMRjDkbnuJ5t0fkpMv
zupMl4pbB8Kx57tuZIPHuZGmGXMF/+HCBuoeZAa/RbOTBbUX3SIhyYxugGcUvh7vHiwbVM4S4rKV
IpRk4DA7hkHhrRfWdRTQx1/PnCcZIcf9ecvYdcaveAb3khVG6DqhNfDa3Nc10L54578vWEWevsTQ
ZxMN6ti1rLqV8ru4ul0rgQjvE8dM+zYycEo/tUWu48GbXajCQL9I3fZCecjhHVWvDqwH+vDfROKU
3Vj1rGg7BtcfsvhF0w9zLhBJtGpceFGVY5FNzF2FoL0qtOt+LOxBef5vcrAfsYkoVpC+xG0Eo+1B
KJn4RA4Q2J6HEGkXd+VYwuH/3ZFC7mbtaInq+kTrxPmEpk2TtmbuzjRBHhDZ4+wRTRAV7Z++G/Xi
HIEUt6PRxAApv5SXZqC6sWlnj4arX1XHGGR77nQQ0R+L1o3zAlWfKxKl2P8s/ZwifdmJ7oJ/8KYo
2UYlG/ps3r1cFkMXZVY/eo2HDngQxs2H/DPqjkH+Hn0StXkK0Tg9GMa1Nmg44F7oEd9wyGHEcIdf
RxIer6t/zivdvlK8isYphb7Wcjqx/IM5PIYp3n+n52l5OY+xJxE4WhUWISkauH+4kKyk6jwNUsfW
b0QNsOFEpwQEyDRgZ5Gws4N5MC4yf4PGeTg6hBUCc+xWesw6ewjM47/nkGIrF6UjClx2FvANGufg
1lmZJIXJptQ5eh87Cf3U5docwloX3eX3oQxNIRQpN4sfmT2aFSaM1SPuUdpw1JP0oJHspllE9Dw7
9gSJfsPwj7NhPslhb0D/QD9xTJP6aNaZI9AItirv9+gVg9OIeFDaJi4hinZXPuiX1V0RFKnbuLPX
O73uSreF4MF0JzPxRiheKYp8IOhLHz0p86f6chiuGv26qm66+jALE6OiFeR0Im2GUJ5MrODaneTs
n+Sv+bos9Y0wDH9zGOUWidRoxPfBAWP8mMYL64dgf/Zt6HV/mCpuEAimig4yAQIj4MiQEM+C5XY+
sfao+qoXFWwLFJt/dC1CrY4nXHQ9kt5r0rFr74zx6T9KxDs6s08iajGtviuR+OgC/bpxGSOrDr5P
UcGBSAG4U7BrhkknLcDiJfWWvvFN1KmdF0gEwZ16CQGDBIiNIc96mrqDOh4/8n24bApGXPgabr3M
sadaiF5Ab8z9Vr1JTUECd/9QIBi/a+H7aDTkjGTt+m5YLACoxI6uzVNxCl0QDciW3R3zU+SLODDY
scm7HIJ3Cl0xMTdN59m5JEKNtF9o7xEVN7wJdfLhqVOccF4Fzm1Pm7dA3PndruFkDBqAitUeDcnO
MzfTRY/ee9KA6o7i3YWa5rthd9HYobNAJb2naRf9d5BC2Wlh66Jp13tKtkXh9FhOOxXDkpXeS+Sj
UT5YqmAENFMifk9UpLmJrmtI2JickuFhAgP7lHrw5ryLj73Z95eqHM7eMrTpqY9VGE43iXq2944C
UBAqiop55LrBs4SMSyRbEkzU6w3NSTrfwBTXqb5K1ZthvdXHu7+3oy0ad/AMJfrG6rQFWhws1lXx
1900OAvABSZbOnK3yAlxS5iSPtbWAUuolJ3d6ShRCUXVCHsKrSoKYFQLHLx8J0DXWqDYWSBC2k02
RaNB01iuWnYCj7CnbFsYzm6igkiUmICpqslfLcUNhUOl96xmC8EtFlqPqlrKu8FLULBX9ZqtyndF
dqnEorF3u0umwrMRlHAoBn9jqBtcFcOsHLx6ve0iVOz/7IkgohFBcMuV4ojOrAQQWnbQCxyabiOi
4RJBcMuVSP1ULxEgst7Pysc8sg369bx57F0YdXWzUpyL0dtlaTB0dfBYw7lkg7jTsyK7PcgEjwPE
qVzpKBw+sHv2qOAh1SicgIze0bfhDWi25EGRANqdBo8xzhTBjAsxpjawmUCisbK7WrdBY4q/CabK
Mp8GElaDJ8WXeAijJQghf5TD3xYpMUewQWGbuUEZtazCTHu4tam7HBPv2yD1TkbxjJRfl43oHWlX
MzZgnPJpRmllFfM6tD9JZWtL2SmMJkGIswuCQBfng0ko1bkQR5pmak5jPngYI+qPlnqlxfWBYBLq
eRXc3Z5XGD6rN4ZhNBgGlKHo7vUmyFTLJuAKpH9dgsc2aIPD3XmqyDSmKII4avVVMgZnyB/7RgTC
1uTdiboB4Y6bdJ60sAFbp8coO4YA3A0Bo1ESvbIItoYnKZ7bMo2aFjD6MjkL+q/Di7IREdSIQDi7
mZHa1grUf3o6lZyqGYMoqx2zXwSR7i4M49KkBP+Y/IDXotAMEEfjUDBzT0b1IL3R579/ZdPVDQQn
iT7IoURxpcIh/SOhlzW5a3JBnMF88buN30AwKTfmPy1TI0cDIFrtfs6cZujAOJjZPcjWRCfPXg75
jTic9Xd1T+Mw6gc8sa3+dN0F4RHuk1XJ6k7+LbppPnLUbWTjziEQTaVTbLDIIATtn154VhHi0Na8
845ApAjcUTSNVYuuESxhpgQpvBmKcC3xrFNmgec2ivNq66JWWioDhXVLgRzPjx4TdEGwXinLVQS+
bdcdvK4c36trjRUIiVPslIJi3C7oL9g0TvFT2q4L3cBwrq1dJFkaY8CMmhemtzp9kFhxkdwKrlZ7
D8lbzeM7dKNYWtC2B6D02B8Tb/5nQs4I73QV8spGJdCH3YAUiTZNsXCXwkSptyZFeg2vChO7KHRf
JvIkE5E0u6qwAeDcQjQ3Zr8aABgbjGnTMJ0odIvMZ7Vm4HNyZkFyfle/N3Ds7xsXgeihNRUJcLQ5
ytVlE54GUcS4q28bCN4zTBNN4glxgakg81GbxUMyWiCK7UK8yWhFEpRN+CVWp9mtCxF3kWi7OC+B
K0o6J8i9eaaUXMZ1elGiLPa8h3jPQ8fO8I18nIuQjdFUlIF5ojJ7WqtY/dTp4WM6o9ap0/vrVJKG
w9QZa6A1iXRQMNBEcJLs+97NL+DcRwNmUk2p8AvC2VZfWM9/Fci3Y2Sj3R80l/3j37d3vpWZLweY
aLaOg4l1lS40BBXqoXJ6e7mZQd+B6NwVlTfsB+evEvKVAIziEiElJFxfxksJ05izR9QqeusTG8Us
fC1grumdO96gcQGTnKR5iXw9c8esA3k+VKXTuYubo76rLAUWv3tIb8A4j9LFZoPxRgAr+trN2idq
+suSHobCWZpPAlVl3zonGOdcLAxDUxc89aKMFZNSMFurcjLWrNN7rOHYcmXBUbPvXTRGEA9WchSn
vPUu0WCZUxLCNa+Kq9Jr/Uc7CXRfgMDXymLicx5NIU7OdbmdvvXlrfrj/JqJALhjzJBLNUFwg1v7
Qty0RoP9N2sRZe72QahJNJQVWpTPeXVT20xFjtugvlxrmjtr/jp55+X4g5N4xeDcVJemiS5LBfa+
djDjGzSIrFMr7NzWiw+pNwj7pkRCcZsfyypeplQIBUa9QWbTjewm/SKQav+4/C0V74j6cZbVleI+
wKZwx4ic2s/KERlQ0O0OFyKygN2QxnwF43TBGtKBTgMkks1Pw+yuoW7nlaeKihf+4O1ecTj/I81z
qRoDhGI80CvGtIa3pquhMzr3El8T2Oj+EfkKxvmfNVJzcCQDbAbD73JIR0EOQqAGPMdnA1JYfWSL
ZhmP7VeMD7RnUXuDaF/YT9gEMXPcRx2uhTiBU4m4k5UExZRXtjHng50amUDnRAJx8UxlSqpUIdPh
hcWt+RynnzCC5T9qNRe2FM3Qz6RDyCQH5ZH6DR7aBp9gPHXsRb4opN0/gF4VgHMMOl5cirSFPCld
EJB9QlWLX1bOTJ7G9Om8YOxT78+fVyjOJSxdoc+6Brnmnrp64bT97TiXdkT/wXtrNPw8j3ZeMJPn
9qzS2TKaCYLpchYY5uVsPOTL7JhmUKiH81D7l5DfrsHkR3D0GuhrDUz5QNkZ6xZC/HWsjoot29Lf
c5n9ir3+t4imzHkHkOaNa7T8EutnNox23F+SUpB3P29R6OV5a1FtDt6aIYRTWPpnY/VAZ+tpqG9D
+lCwbuf9t8kTfUajAe4OE0CdN3moy/Vq2cYBCJqQNtBBI3X8j3icqyinbs3CFPuUhB6YJ9D6ACrz
h8ICgRQayXxRoHzeV5g8yWenRSktLKYW9ZX5LC1X+o/zAok2ivMU5himU10iokuzGwMVqvXd+s1M
RTGqSAzORXRj30lGDJVTR7tJLqbvkWhjRHJwnqGNZymnJlx4Si6jyoswXCGVHZJG7vn1EoRBJs9m
FKvmuk41ROlRdcTmEMQuiBMcAwPQ+wCslwKF25ML5U0GkcHwSt6ViRWqJVlKj6RoMg02tQ5xJZ2m
7E6pRSNn9rZoC8R+yOYMDJsQlBAsyaubV/332LgrRLYqQuBVrVGGOCtSBJCF240PpuIZsnd+d0Sr
xelZpTZFWTYQgqr3xeyA2NhZEn8uH8/DiCThlE3WMwMRD2Ci4dF4lrrnQhL4tV0EFUOMFR25AWz/
292Q4tKo4hxrNReOYv3AK5kkvXxAiA0EdwykptWYSxoPXrOiehPHaXzSO9Gbzl5wqG1AuHOAFvMg
jTlARuMwUTCCCtZp74jefp+7kKbxIpmFmeDBElQs0aFSr+fyGq/7vZAZdtfwt1BsyzYG0s8T7ZIF
UL2LAID1vH02vtcH5vdRcFjbi4ihRbR2nEVivArJpgQ6oEQgNr1ZPlB+rG8F4uzRUPPOska2N9pR
XXtbq46dsKZkL2LTNENRDE3DHZ5/CFlqSvPU1HuvTPJG8lM9yjs7bENlDla8z3kdXvwqv2/a8YLq
2fARQ2VFIHCdVKcaZ6hm26uRrg0IQzo/xBWys/xKFmDshm6/Kk3+BeHz4chTW1NBkUIwo9ipOlBe
taYTy939lBn3ONJLBEGKHdPO0dr8xkorQQp21wZ0FV3LKvgdKD+3a+w1Y5HWaPCM9t7SHFT3uBaS
W3pmC3tABFD83K4BQ6fjIZV6T5d8ulxG1s+YPCira0miPPau8r8KxZf3hkpimr0FobLcU/oTKf3z
3m/3pNh8n/N+GVF7g4yQxLBux++yGQZZ9lgUH4nftA0M5/8aKtNojWBjlvlsjA9p/omIiur2JbEs
KqNuStd/dV5t/NJURyladkIkMyuw9rRDYDTtpdX8rIreO79m+y7QQHUDqsBMFammty4wK62FzgqC
LIxtq4+1n7oZ5h6g67s6MicYB5LgkU6IyPl3c1LbHENomNNlU+JKDKgonNDPf+Uy8itRFMl8OH+/
xLPMbwHZ3zdrmcV1YWQr4CrDH9OHMLusRDnU3e3aQLC/byDKVg8HhCmA0C/kJSA1muAIaHruzu+V
SBLeuWco7O7ZY7q5HobkySxviPXzPMSuiW4k4YOtqWhKUmOxtPRI6LUpZPRiQc653eC8dylZnRqz
aqTOiw6lG53G2mP1tewlq2mC89Kc3xeLv+yvkRFKc4h90aOgnf24PikWniTG7+dhzu+Lxd/ziVWZ
+jhCprbw9UaxldFXBlFR/66b/r0zKGl4q2MjLVs5LyGLslyFP8MZWecqB9WfTadREIDtn34bLM4n
hCrJZIPpM+ssYWHRoKLIasIzznIoRdU7QjTOH8xNVHTh8P9ojNvSWtFZadqGvxxqEZporzhvoC+k
VMMEYEblqN3PQvHi/ut5dRBpHecNzGysJdoBYm4at9YO9XzfVLWtpH87XQM5n1fHhtkGbzVimOSy
aVLgKPK3aQxPiZ47ix5556URuGv0Eb+FacoE1cXMYvNLxgpCQBAD/jhGkZS5eLINHdH6ibaIcxGa
XsVdTCBXTA3fIpYTWdJlGonKewUGxV/6VzoqSc7UztBQTV5dt+pRuc3lxZV6EbXVrkZsQlbOnppa
QoppQshqNP4UOXGeOWZoy0IKrd2V2+BwlkSnOaqaGjjWcq13sT18bzuB0olE4exHmsuuwvsNlNs6
zYkbLpGjows7+khh7CYA1zgjag09TuUWOK2JyrQS84QSdJSX2lGg3Xu5xi0OZ0SFOahxpAKHPeuy
SZBRikwj61+ZDtnnD6n2ZoM4W6K5NobNCjQakqOk3A7reqtWwumMTJ/eHbKvMDwlvtp2VYQKTybU
ggRq6tefy4seNvtrzP13UT5r30Vs8LizybAaJR8z4JVfsidGHhN5mWOBrzdgfVqxJ2qbEQJyBpXP
WpiWMh5gMedsRCc59SMPpX+506C2jJGCf6SOcaMmOmdZeptbmLIHCc3nKH6av8Xx03lFFJiuztlV
EYZWYsQj9L0/gW7PtspgFmnf7hviVgrOqJKWJpJKIcV6w8bcl37oRgG5W7FJpXgqnMC0eG6BjhTj
TBZWg2XZv6qWEOYnk4MyepCAium+/6AUmqwoxCCazPdrLPNoohEJWdyc3WRUjOpKgibBqBU2qLAM
egw/uD+/afvO8BWR03s8npdo6cTRmHS5nb5oE3EUzBruf5yHEUrGqfsaad0YN7/y0/9aV3+BuYiP
aInyloNyLarQ2D0ZzVexOGUnaB+teraQFvkxZfbY/8QQGRusnKnVOOdFY59676leoTi1j/KEhJQA
qm6uzPzZpIIrk2iHOI03WnVQK/bcV6XHIcMg4062DeMb6gPs84Ls2++rINw50qrZUuXsDtBoX+rl
Usp+5qkgJ/QH833F4E6POVlJVzB1UwJ2Uw+P0aVpE9Ax1U7oiIY6so+d2xkuCmsGadFK9ghXNdTO
IltBJ2yJ+b71DIaui3DNBZrwByUHB4lJVF3R+Cp+TFLDnFFWmByBbmr8Kg8/tPJl/F6sGKlS/KhH
9F+dlOmJkO9xKkhJ7Gvhb2i+sh/zFqwZIRoWtrpW+8dORJ4k+j6X+V+zYtbNGt/vu1M0eXUuKHja
1/LX38/5oVUJ07wz8P04tZvZkcsb7dAmgpqQfQ1/BeGcUG41UzQUKLdL19KptDIY5W+rIZrnJ1oq
9vdNKmXM61hZWefVXN1k1pU8+h+x01cpOIejTugkrdD54I2tG9WPc3Q1F8//DYLzOaaVlbmsASIq
fxrFc6H+lOjTeQjRhnPepjDzxMDUHUgRIubRQUvU/aRJhC5IgWXsHwWvy8W5nMkyI7yLQRY5O835
s5Y4CbofOuNFl0U38z06KXR3vmJxHqdYC5xxPRSsQ6sViyENpCGPjHSGDYOX7fLHqAtrnf/gVH+j
8unvRQ9Jmv9b17lg2kDi9Qf5yCqr24C6IiaiXRtiVFwakfE/vgnTmrVuMSky1HHkxcQujAPV3A+o
hkWpgVGlBsVL41sDikHzNFL0dHkVmhOsq7TBg+bDWgsinz290GWiyIqsgkCNZ8qncZuFUYuHM0Ii
ex1u1+wnyU797JQiVd89F7ZQnHNDE+4iLRPS7f1L9sTItxgnnDUjRdQdlYNRIANxfgX3XNAWkFvB
tSSTqnYAXFYP/D2KKCsp+j7n4tAgG8cocGEdOMZt3ZCfa5kdPiICkkMocNLQfseZUpZLpdz+6ogj
c36o5Cq8KrJG2GWxL8lvGL7QlnZ60ugWYgTzijFoq/4Q9IfPzcvgrh7rUhGl8kV43DlapqEyIRGK
7HTrL+NDrguOuH2tfpWHU7UakW+slvj+lMV2lTjEMN2+fx6tpzF8Ob9Dex5cl1+hOCVTTc0oOhXZ
p3B1ZlmxCS5i2uShyts+D7TncrZAnLZpalNpWQwgcz3m45Oc+4koyP6Dib4Kwx2qOs2KkBrAGP3+
2Dnkc+wax/rwb8mtpAu5dJj68rHpVibuhFUTKg+jDDwpws1uiW1aj8GS3Q4L/VJbOJ+s6lA3k/uR
lTQZjTA1MeiXO3TZbFlSjTgLm+Fmli7Hb7IsiBz2leIVgTttrVIqVnVEZZhC3VpysuRRfRwswZG+
rxCvIJxviBY5lDUGsli3w3zXr1dVI4hH/6AQvzH4gHrSSJG3KjBQfDI55Avr107RwJYWnuybPqiP
juf3RrByfG3NWGBGLeYPQsu7Zy0+juRZbo/VJLiBCZbO4PwDhp5HqZwxDVgOcA/x9BKKrgoiCM4v
YMhpI5k1BJHa0rO6u7ZMDoOolngXhBAdHe26QmSedSCPMGOpk1GFQjVvLI5a5/Wh4ATa3ZANBGei
/ahgFhXy64gV/bz9bKHaKSu+KJ1gR3Y99gaGs8nBxKSeTs3gsa3rQplsWV/sZgqU9KC3hfMBHdtg
cdYZpismGuhYtRj34DVGBlxx6bMqygTuHnIbGM4+83xWa4vBrMtnzTCvsnASHHMCBJ64Sy/1SBoV
LJranczKHzOBMQrUiw8OJUYINAz4vhE2dv5CZA2j0r3zmyGSgTNFIykarQJZl7eQ7qQ1y7eyiYLz
ECIxOFPMlk6Pqg4bURS2ET+1s1tJX85DsL18d5ARzUK2Q0EUzRdfECXSe3VFegrECzp9nLS7JL1W
zet0/FooT1Q4EWRXJFSHo1FVMVHtwf6+uV2rOumsJWt6b7kzAgu9iJjMlDnyscWMbZ896JWP3UH0
PLC7VRtQzhVERZZq2VD2njJhHm2cn1J9EZimCIJzA0VrdlGSQC4FQwr6K0s0UnXXzVhohAOPEkpy
eCrlVovBuN6uvddr92sL+inNptlhehAXnjGl4jUCNWfwyWiNQ2kdp3TpMC+dUg49LsGMATvxisGl
9wkYeVn1u5oGIl7C3bN6i8jWdqMTS1eSEuUxuJMm9uRpTnZqZdtC+5/mZ359SsSNmyIZOS3UulQz
oBFYzRfGG62CBpuCgNHHk6iLwYu+qLl9946/FZHTwHw15EhKfi1qessWNXSHr4Nf3isHyxW9suzp
4haM08Uh1ZY4MvoeaT6/DqkDklOBtu9Z8RaBO4i0NjH0SmfrNzpUOw3fe1kQIwqVgjuENHWoojGE
ELOf3KPHEYzXqAHRg/peBklz6DSiwthdmXQF9x6TIjvy6wdttLDtByON9LDzpPGiHOyYnDQR5cm+
GmwwOE2nEqrfehUYSqBh4hjICp3Ws4LIqR3JFbVv7rkMA4O5wL0ug4OTn/lolIuUa8qMXFY53lT1
ciUN37u5P+oSucJLouAg2d0wUGqBloQRcIGB660VF4ve0j6Bh2J0zeolJiE5ZuJiSjaGZ0nHOEhT
7/zRtY8IPjYDxEgaShQ5xLSWjQo3JfgJUD+2n6qAXIPg59+RF/KhdGjinkfcMywktH4DctuXFFNX
dpMJYj50dCoHKhrisaeCFFPUZJCamniC4LILUZ0VXUdBldcml/mL3l7iYnlegj+s2SsEF7WUXbfI
SsjY+K403WYFB+z8VR5mJ33GK+zHOG63MnGbhCi/buUJgP2XkPna0h8P5E5D4diR8VmKevL3ov4t
HLdFGapcrMEAXJitjqp42KZ5eCaGL1jHXVWAaeHObVqmwXM0dvpSzMm84JSsVD8tK19vW7tf5+Og
lm4D/9EN5j3Iae0olH1FwctlDtbYWfMUIqJ62NWazU/hzhZrxPyapYbhhe39qB166ZKK2rT3okSU
gP+WljtRsijV4moERK7r6YUWZaWn5PUSLGWcnSapKVy973C/kszSBcX1GJxf7b3FRrcfssmYj8h4
0N66lrlISNLKVu9FfR9oU3Kky8NHEKgsqxQJZYNyWrrUqTLnCzKiUX5czU9hL7gl7tJx4GRhE0VM
tHfx8Ztm5bWyNC1q3MeL2Dz1VeKuLTK7h97wI/PrJN9JomLd3VUziEVxAKjau26fJS8KMBFNvWcW
XjlfyrUgx7Knd2iB+P19zpUM2WRZEgsCjPZyiO7iHLO69MP5fRFhcPsCLipCu3IEQ6nmp71jaRe0
Epky86p8wLuVg63j5uBPY9DfJjUwtKvZXy/VAwZwo8czWPEAU/UCB8wiIx4MWmxo6KpgQ2Y4gToN
VWUkxaJlbY7ZvnbSabZlfO2mp8Y8Vpqgy3034NjC8bJFZDUxoRPe18d7eRjU8L7xPxjg+hPzJYXO
fm+38O7D8pAqxVWFO7/iQi4UOGCg9TmYGGvH0EJ7qEVdHLs+nlo48TFvVAUt79sNy1bFqukKbySv
R1S3TqioRrF7L+rH24ufMJXkfzDvkhTZ2KK+VcZpDwAJhKJLHdsqhtKqXeKKx9/tqSE18WBCTd1C
Xp4t7kYNQ2VZuzmc2b2LNSV0TvGj8xlxf3klylXuSraB4k6MXlGTQc0BpRQooSR2Ez+qoF9ca5Cw
fT9vwLt7tYHiTg65kWM0SwEq6f2kuCdKoBoHnQhseM/VUUtFBgOdTxikxClejTFhSWzhgDAz4qnZ
c6mJnN0+ggEaXooyQ93idC42K3npMjxq0li7X6LQT6dC0N2+az3W/yAMvlcgMZpOTVq03IxRILc3
IWhSRZn381IYfJ+AXC5jGymAqKVTVV9pxDu/2/vh5UYG7kzIcmQOR5DyY34C8YnbBBJyO407/Kr7
DB1F4N92tWsDx3nTUcvlwlgA11XXknbIlE96/X0ES/J5sUQ7w5Z1Y5ogURjWQWJSVbej8kyal9R8
Og+xa5IbSTjrn5RsbbMSELOEac31zZDkdqh8tzAJTEROJFo09veNNKxzMTSYnk3koS78LMVkndmd
G02waiIczvSJTDoShTDKFN1CjZZ9mdbveBR2kiIRRFciJD4dUUza3LP9qaHTxadiapwB0xlEvLUi
GM4HtCu6KnQNMDI5delFSHtbju2iFRHmC3D4vgAZAzOyogfO2p9SUjn51Hjzj6UWpUVFOJzXlHAW
qfEEnAJXhijo5WcpwghRQZgoQuFcglZqeVgwdQvlgExPSviigzSoEy3aLj3z5pLAPymNOprnjRXq
1vo6RqR1AaNQsEqMgsOIH1CkdRfCxqE9v7CFZKJvLMmy6s5KMG7HWxvJzRTVaYbS66QPVdNvcThL
kpQuqesaOMbV0uLSzqI4tbNx4/y3TzwNon/Ou6NdR76F5EyqmcIoLiSkOpbACHSfHAbJVkOnvGgw
li0+yZU7UIG/EK0mZ166bhhq3UPKoboeotOUXtLxI9eJ14skH9I1vaL3qQKp1tHuphNISQoBwt4J
u1k3/uUpxPglPekgRDr7JLwlIpJ+wSKpnDWZhTUsoCRBkAAemixz++pFVwS5VxEGd6rGXaJ0SwyL
1eWfSWRr9eQNeJ8RaNhevLtdKe5QpXK/JvMMSVi+sL2pglnB4HvG1Lgc1kQg0p4T2oIxkTeWGplR
W5YqwHTVs1D/31Y26S8VUZ28aOU4h6BGqzFNM3Y/XPCY8YCgumr/oyScLyjzsMuLCJtTz63dfl0I
secyaCqB12bGxt9TtwvG2f8cjgrBlEukXFaUqz9YFYrwR5SEXLSkRG4rtnNRukK0drz590vR0BiI
s/J9RFNp+SKcF8pDIBmOBIyJxCpIIJDo4SDMaKwQm0a5Fxv/pAY2abbHv+3N5zB4FwMSrHmU0yT3
ahTP1H16gR9zSRbR0zDvZ3gY7uxOm6xGkheiGOtxmgOzc8+bp2Cp3vkZhebLauL7WdXcjNI/eq1e
Do0scPm8WfJScJ6Gqi1GizdA0aYIw7suElDRpvRiGAT1Bnx0zeNwvoagCSNGAws2RTFsKTxKaeqk
463RzL7UvZxfOREWW9mNq8maua8KFTKNLQZDFKC7nS6nWPZQfxKqgvvP7i4hBYdBdez9g88mxWUv
L0kIMoskvjJD3bXkY5RVAlV4F1n9Wr0NCrd604h6oNZIc286WYfJqcHWD2LdC9QLBvm17Ip73d6l
rXhEbg0JCckg90WOjl8zyA4r3skGP7ptbdQHOKInA97V8WCc024KVVKtBmDpkRX3FkHn0xNqBILz
eiHaK85xm3SwBtLkORveQNE1o11MqmCnRBCc087zaKGSBAipPSzDnaGAPuh4Xop3NfL8anE+dBkk
qgwdVktH3ii3Ga3zfNEFkjegR9+JbmW3DXKHCG54AliNT450OZlxQQZsRUltd+3PhK43i9m4SWv5
s3kvEfVYxMpRb79V9XgxqGBZiONAj4k/t6bAbe2vM7M3gqdOytf6xUM9kiGqcow6/zqUN13qCguB
3418/nedXzG4QC/uC8tI6xKucezv0y75vJBAiw7h01z6k1who79iwMAQzAmmB1P9qGEYldxr15KE
ExvjJwQiMxvfxgP8z+E8NRnMpJMaiJwUupcqUjCVsSDkEK0q52ZaFdN1+gwQZr46xRKAc8tqBc75
D57ldVnZj9h4Z6OXIi2UAbLcpcfxskZZgeGOOnj2YDWuaEKqaNU411KiXFcfF2yivByo7I7T43lr
3D0/jVdpOJ8i9/JoURVWsYa9bU5HQ8qdGm+QwncEPljnt5/zLFk4K2E+Q5D4iP7Pw3yoveyBlS1E
wrIFkRpwDiZLkfKnMpxYOmlXuXJP5/KAhimBPr+74HIS8V03VJ16bbAgEUYxjy674UoOwaDFyZVO
hRv5IlUQiMW/jahk7Ao1rXOvQTdjrhTuSk03U1fBEfAHR/lbJSjnN1jlbtNHkCvPnf7L6CoO9eeD
fp1cUm/JMQmY0cVL/nk9FAnHeYdEqTK9GQGqRYpdNq6yEKfRP3SAvkrG+Qe1nBoy6TBdtW/cykLB
zAxu+GkRaIZIFvb3jYdQUdhp0gSy9MYh79xhuUVT0fnlErgFyrkFNZ5rxQoBkbbFIddyV6//OY/A
DP+Mu6acY1CKsIslCY6hMD9N3Ys8X5Px0PSN3f5tGey/dmSaCgb7WQrh71SRNqW1GeK+Y7Z+Wp2E
szL2Jfn9ff4+ta5klZMYwec4lU6DkQ4Y8IbAWhqeJ9Hrxe7OU5AK6uiwkDV+kOgYm3KRWCzGMC5m
tbBL1TcUQfwkwuAcqVH0MyjiELHr4ZUWvkTw14bgHWlXuzZicA60NRoTfC+A6M3HunqyJoH27h46
v7+PCV5vDaQdaLdgzlmOpBCdjpWuTXYSdr2dIv4MJKsQccielwd9cW/x6rKP2njEtiyZnB2HEBUo
sxmJqlBFKJzfnCzSh2ULFLVWHdkEWXZlCBbu/N6jjPetIG2qNJjhAYgmvA3VU7yUdlLcnTf8ff+/
2R0m58Z9Sa36f8x9yXYcybHlr+jU3vViHvo8aRFjZgKJmQCJTRwOYMzzHLt+Wr3f6F71uj9JP9LX
wRIRcITSi6hNH2nDAhkGMzc3Nzc3u1fpYpooD+Cl7Zzojj4lUzSU4nuxm1zJiblw0jzTMRETtACR
GAdwCNm4NANHmW5P68SzGxMuia5J9RDj++YACLXmrNITOy4/nhbCU4KJmPoYShnqKcCF1OeDnKS2
agic9edtHGbvG2VilEAqxXSY+lHsr2b9w0wcormnFeFZi9n+OaDL26aAFGMsrIw4GfKNKeTk6m8g
057D/oubsW9UGrhbwyKEm5m3aNlGJ2txFl+FtH+fO2vHWRn2cb9p62wmIlWo8erJN3knGGdZnq8M
qx3TgslVTCV8X0mdEcSKlWuAjFJIOTuT2v3NkbyyGLP7U4IpYvDTQ4zf7cVd7I8eHfFud39q+Z+L
OSttsnAQ9TnCwgCJIY3PzMyKeDD827nzShVmw6PgNIJXAKoI19ohd9PryBlCq/yoXI5OtiN7g0cG
wbMdEwGWuS1bxaS2k/rekjXtnDSVY0wl4JcA8tSCS8r8mosC5ySlG/LUkjExQUFPc9nSwDO2vT13
XzDUGcaPtf5FJQ/cLcXZtyITHTKparKGurkKQMogkNxRjfap0u5P+wfP25nwMKVlaxj0emWSgMJF
pvVsD3Vq1YFzWtC2PqouYIhEMwy2n0kdujiReyN18zSw9EGxE5A8TsG301K21XmRwniGHkz1NAqQ
kqIpS54Gp9G1nZkUDinek1ID7vlf+jDOEC1Bmycdok/WHIT4vh5u5fJ71Re2VLxrC79IYjxBSZpZ
ACpu6vbLfoY84djyronbnm3iKo12V1ALM8FIkqLAMIwgBfudajfVri3ORwMtYD16lR2V+KcXaXv7
vkijEX4Vk0qtKmNQKaRuYGTOmFZfDYLagRYca4Uc9SgCX/N0lXT6u/KGF7FMmAIciRoQqqRgXJjt
fsb1Z/6zhmT8L40kXcL0ReoWwWdBeFoGoM5FViIdM/Koze9ywReFGBc020Q1ygkK6ap2llWT06SG
FRumlxnlWTYEH04vG/3c2/D3Io7xQ03KM+DUQLc09NoJECgfY5xdjaP1nE1M1/+UICYmzdpIipRA
r9q87ePHgdfiux2KfirC9o/HiTbISO/x/eoirh61+pgknKV5Bk45oYPC3FJCdWgxFQMZSW8Xe4LB
xvzDctbsyAfNMizJqXzZRu+TF3H2Fsd2CnNvAUVrPi3Udq06fVDN7iE3eWNLPBFMsBiWyZjkiIrA
bEM8Gp+LRPl42tU2VwixBs28GOV505g4DwG6ihOE8bEgtT11VW+FgE2zNLNMrdOiNrVZiWIMNoZz
K/ehjoVSh5t2ie7bcXBOi9iuMhto4TSAnY9Ob8ahZdLUSRBDnSYEXaqMeT9iJ1+S77OneZHLe1na
vvO9iGNrmaNYm70xYqNOnuw1l4ljOMhg8z3t1AHmIIAVicNDZ3tGcHnj8CuhjMPXZqpWSwOh4qWA
RiTcNyl1Y+BkD+PVZE8unqZvKWxSgxoxj/Juew1/2pctcma1mkfjc2QSjnp8rfGIs7bd8eX7jMdX
cwvmrAbrJ2PeJNwN7Xnyq4hvzxcowDCBwAIDc7LMxPJkCufMIHiSVsFigQENyTvtg9smevk+E7zn
tm6LrsX3m64+6s28I/rDaQmbqddKA8bJ9UjVl6agj/dDb4mDlSmLZTT77F3R+0UOG71BCl2bAZAc
3ESOrSnBe55sGb8KicQsBxu+U7wdil2DFGWqj2WBOXgOavG/CQk/14ON04USzUtAYK3sY9lYhi+5
NCgEgqP776H4YvVhPFhs9H4agPLkJnWEBfqgaINDWs6hx/Exhf58ldelYL1vSpQacV1xpWFPKo4P
byYgq5Wn23T1/abMskJfaCtF1NpEupjFM1P+LmCAf/plpnjWYEwiV0xtkwRgR8L4BaV8owxcwTmd
ev8xFcnrveX6A7P/02xWSVJAXmdatO0gwhgm0DRvaeAEOo1zeq9uB7QX72OiQSxlnQIkPbxxolsj
9mZ9T3h4KzwRTDhY+nEmWkI9br5IRmswr9KE4w+b/oZpNvASi8gHBMYfALKgGhE6412SPQbksefh
2VMrvDnSVt9nfCAxQ7MuCN4a4ia/1OSxscxMv2+ip3Do9hJZXIFXddw02koi4wWkLYnaVZBYhIU1
RVaVPeFJ4B1rv5LBrL02Z6ogofDstsUMsjc/zDGJyoUx560Ns/xynhaFSt+BtGOyj+6Sq9au7dQX
bvPYAhXY2a+P+j7v2Be92BIkJovaoqBtSUEWekJqLcB6UdXBKnh1++1i50oSk+pIjV5GpQ7dOmDM
oZPLCfbq0fQpM9+7XlJXopjsdCoWrVoyVLoCjFO2oZ2Id0XxnmCwksGcDaYaRH0nQh0TsYfoX/Me
WcLin/a6bX8ApQ9qPyaoIRghgjE0hEQ4G6QluIlI6TeCwdFjO4aCo0iVMGGmK+yhnYPbq+lor2Wt
PjMHhW7sl18BPwt6ef4zx9ZphLE8QcbgpoYBTkajVNJjDHALKUbZOksUGydKHqTCGpcvTci7pGz2
3K2FUfOujj5V6qpizEVciK5nqpyCOX3DKUXniipX+b3FKU/T2MbGvrVAJrZGUoee3xgCkyCzlHCf
tqZVy04+ff11v1jLYWJsIAWTWlZUsfprrXzNeo5TbEVUBdyGqiQJmKdifUKpRzGvI6xSNGv23Af2
MiiOPPMQUDZ9by2H2ahLkoRiHkKP7Dy/D3doH3HJZI244CUu+t8+nbYaVxzjfHPbjlWSQNx8ED3Z
mXYmKL5BbkBZImZ0lj6dlsezIuN+fdEoCjEWlH5q0jl5nD3GRYo7Hml5KCXPYfqN460WjHE80plm
GVPNwiTf91EHxmXJJtF0IZf6XdUndh9lTm7KOzGW7NNabvo82qQxkQ+4DZTpXm+yscuLoQQfohuN
ZwDDbZMFbwv2whsk5ohhD6qlBtpZ1cEllWw4AzniZRTrR5XktzOgzE9rRNflrTF/asS+lUWL2ppG
AVFoDxTsRdMSW01LTqjYdA7AhUmKqOq4uTJJS9IvpBdqOIehtXYnOAY4kgRtf1qTbY83VRPFIBn9
+izCBjiS5EwTIGXwZpeCMRtO9KBYIDhA+DNajuG2dXqRxoSliCTpKFGdEDZcOfpEsnonGDrH4TaX
B8PxJph30cjw/LC2iuqREGFe1ZRTdxETTx/NfRTxRGwr8iKC2bmd1AqFWkPE0KL7ByPdUdjtMvNX
ARxp8qWsNGF2bZhHamZUCq5+ivQpU5/SWHxYSt6qbB6DKtYfDb/A5sDoxusdSvQ+E+cEPV/Nxw7o
vhSoS/qkOPVXemsGBObDxGs03lqitUTGEUyStbIpQKK503zhXrQSh9g1sRZ/9hQPFHGgNOVMJ2wt
2Voks59EdR6MpK6RxkzVoceoSFBImFz81fk6umRrMcw9wESfe4RCO+2juY2JZJn3Y39/etPyjMcE
1BTTNUMDjkDAFx8i+TJVdqe/vxkUVjqYTO9RoeSG1mUQsFw+0/d55sV03TqgGP8DLZvPT65sNF1L
Y/L+XlMTQaG+QKHwKCu7YksH1avRT4OGSgDUkcYa95VPnIWLRU/zh1OymfyiBQ+YIZSQbXzoHFpZ
jbz5qv4ITYFPV3LsupXarhVlsgtTCYukBX0IhlcBl9rafa7Yc70b1ZRf1Nk6DdeymADVAnlwlmEK
d67uJf1+kAereeyH97RxrsUwkSPN8lHvKvTbmkuKt/sSlUOM/kgPpx2Ss3VNJloobToVCm2LF81j
Oe6T5CErOU0IPBFMdIgbEPlNMRQRcCMsDbcqLiJef8XmDXdtLSY2kCaYjEGmQvzF073lmYGA1u5j
7sMBJ0awSBqSlIPFgzZC9+VZMBy7gGOv0/71BkYjH/NxWKi9GsC2CCbSR9C1owYqcyq6p/V482SV
5PKSLQY1WegBltmadU7Oz1OEjQCDkRoFgYAlUu9SofEUcXFCabR10N/8GTfW2M7EUY8MvVTgxuME
fvv80KLeGi8cITyDMRu/ltKilHvog7rNmdbJBy2v35HFvbgx+CdepwuiWOr9TNfeFBo37S/LXncM
Ln3w6dCsCcymL6M5IAW4T1EOGl360hu6uR3uBY/CDPAKQjyrMdu/Av7VLNNecUNuXaVWXNTDOVnp
6QijsfyaE/L3SBBgNQm1uqD4LIt33AnMzZ6x9dIwqUHTAy9Zo6uvpZZ6afgoaHjKp1R0fqRV0Yec
426bWqH3QhRNMM7JLJiiIYJzgNC2vkq90UFFKQRWwQMe4clgtqicyWXS0i5I7M522PW9b/buO7bm
Sg3maC6Fdoo1Devf6pWtB+eC/K00OBe6zUizksHsTKkSRS1FtweGvY9TfBPOV21wjCWOJtsusBJD
rbm6/WhNMccNzTKEa5pGYWjQVt3BLs8xM4jOCN4L9ebOWYljtmkdRGYJ3CZYrroIlZuJcJKm7WR0
JYDZmmqlDUMowGzireQ3z6ST4VG8LvciaMt5U6o8V2NO6EnTY8A3wQ+CpcTkQG1HSXtmqDEnFtDP
vEk7Vzox2zTPKnB3xtApMy4X6fs8HtU4sJAIW/FHjCNy4jXPhOx0RxAEepFTccm+vZfcZZfbaPDU
jz+udwlvdIHngiw8x6yEamnoCAqSn1/86MvQ7vTjYmu42iV+zEkPOS7ITtFXsbKYiwH1DLk6T7XA
n6L3SACzvASkOtQU2PGbJddHotB2X1H3R9OustvT4WezPKe+CGBXaC6MOsBZh9TAFuxhv+yqne7T
EgyvkYnuljeetxLEXLbw2lajg4DG6/qolm67WGS8TENnUHhX/M2ttJLERu0pW6JGgSTxMn6gz72L
oz8kmAMdrxSr+FzvlR2vK3tznHdtRiaMB1W0gPME7zrZOV57nfqI5+XIUkCgOD1jnoy78Et9xuPR
3Pb3lapMZF/mmQQLPQSXSwqKhGdmrziDYFyFni+SvEN30+FX8pgQH8yxFmYd5JkYR9YmxQJMDW/0
gIagU47CxHUAPUlCU0HGD8LkaSffdBYd4xUfNZQHO0yl6lep1X3FVLh3ejfwPIeN+GKDTkLaEB7P
l8VyI4bHhocBvR0SVyZkAj3pB30SZHhKexhAkUtH6wNPRvdg7vCR8HnrxYT7JorFKFChEPhKhNkv
Q04SxtOGbd5ZIpw18gABAhhDMam/C7zeCaz3T4qsNhn79qMqaThHEkwnay3yMcVDwyHnxOIYjG3j
kWMprUgDfTRZ9kma7EeD9yLCcTKFCRURaQb0CkHEoPmYPgXEnMyltKPB9MQeYjt3zDhR0PQPGXSe
e/TDA/mw2JUlWZEr88LtZnb54tBsIR9934mo0nnE7LzYV3fyeW2XdmrH56MT2u15aCtnfMfmCWWC
RFlHXQKQHOxU5ePQ7oqls1TAik2cYsNmgVo3RBH8KXg8kFhc56KURkDEpnjOtEeQN4pWhj6OLwZQ
5yjHtIBS2hnPP7ZUW4lka6C1GpSaZsR448FjVd9o94WgXopD7Uc5D2xqyxWB5486v4IJDjRQw41W
GbuEOc9emoIEjKsXpA+sJr8d4/dc2tdCmDNKj4A1pRUQYtSyVYsASiickdenv6kJAMTBnwJe6Te8
M8mYJiRMYDR9Ep1yBOiy1B6agPcssrU2eMv8KYZxu6TrgJORJWgjFIV7oxMju2jja7OWVeAgR7w+
461gtJbGHEfakFQiMUM8nUrlYolJKrlpKpT2rx966PMV8dQH8FvgOr92giHriI7RA3QGRJKXQ5te
3g8pD8V+U5eVFMYLzLAMi2WBlFIwP2cA6rONqGi896gia4IJggpdZGsCXRLGorrAYDl6heLsLKq/
mCLnWrityIsMJrscOhHUuANJXNLWXoTeci3IndNqbKZ1aHn5qQezJB0K26qcQI/GW7z5PnMoicNw
yPeaJ1mEy5fDU4lZGzmPSG3mEAcMGsAmmrycZ3NzrtShP1+FmXqM0NeHJ1hgCrUARS8sOTItGV02
p822uTlXYpjNmU21uQwFtZpxo2Wg1Co+hc0B3VDv2jAvq8NsyzJP1UUYIIfkYu7qwXgrhAPWSDE5
pw9PISZVDBVTytSRCsrOZRVN2NIn0h9H6VepcejL4drdmCxRrdKIAtenbhUPXtgbfp0KGMXM/dPr
w3ED9qqJJt/ULGeo04WCHcexPcat3ZY8+HiON7M1ALCf6H1MN09rXsnNrRi9A5TN0HRBUUFMDD5p
xlpdYRgzATGGO4W9UwemFaiGKyi8sLytxk8xbBqQmslQgUwAYpYC+Hl4m57f84a20sRkruSAIIb1
GxyaHY5OZKE1YMsi7FCRRx/P04WJmQrgUJRhhskCtSO2Kc/JXuiA3fsO/3qmJ0I7iS6ztZJM6eW4
1JFoFCYggbvw0IsXkVJzpGwFZ7AfaMgGUY4B9xJjtaxR1SgctRQdBPPBAMPOhBeCY3xuWIElfqiO
Cy/BptZhkvlXAhnrLdES6mMNgbVrqBbtksA8to3cY3Y6PODxKpFcBZnTp+kIAEY0lSooX1bnFA+Q
dq/nwM3wIJDL6bOVZL9SkLrP6nwocP50VQQFk/MfFEKRY3wLPHB9X0iABMz88OG0p2yUGF4JZA4k
GYTs6EqDwOI88Ckk4OITX9n1nFRh63YM+DhBNg20laLIzoSKQSDyOIK8GORICm5DuOybbusRxaPs
1eon3s1hY5utxbFzYmqQF3q0ULUEzSZgshAUztG37RsvGrEwV4YZ9ELWQiMEjDGyaVU88qQr5bY8
x8OSLaHIenqptiXqiqhIMCOouZjtFvWKPI8DRhuSPdow0a5T38QH4xzQgCBeApZwxSOb2Hos1xFG
kA4rADwCo89rdzSTdBnTskDk9bK7CjWNDn2f9b44FDaPCX7L9V/JYlx/adsp6TLIovdLCuVCRNf4
pt0pFuit8MwgD3vhhmPRjXjySibj/eWYpRNIrHFAusahfqRFeeOu2HWueUgODW+8a2sBX4lj0rI+
CCaA0EPF8PtsT86IPijaYAOwAFu0B9SDuW8pG9v7lUQmQRPBU7V0BAoGRwoUD7hIbz7vfK5r8gzJ
5GdyM/U4hyCHwpjqQM0T9mDCsGnMKrg0mhubG7czSh8CXhzsQMYrAxMPNSoAFCl9iCoc5Im30Ta1
WQlgXLEeZgOpU0tbkNGPbmOrefFx9KKdhvoND45p2ytweCIsyrKisKdoIU0LkG0rDO9fF3vVM7/Q
yjUGWCQPYxeAn/Yrh+P2GzUxHaNFPyVS/VenDOZkGjMeIZES8IjANSU3w0E9lOi34iXum2u1EsWs
1RCXSd9XEDVnhxDjmR1Pl821Wglg1koaSoy7U13+FTZCNzxWLvEHP/O5s2x0vzAJyCvLMQFDDPtw
lDVIi+/h57Gl2MSiE21ovnHqu+xGPoS2gHsp10l4ajKhox2aJUj0Eheg3eSpXuapoTUcQCS7a3yw
zXD6NLeO61d6MnGjjoN5kQSIqz5KAF/Hcwr6ue0kR62PPmDzgj8ND2/NSmnvRGB0gH/vtUNGndw2
YlVjEbvSbgtimdVOCy5BcGiNuWDpXJ6bLbcE+aSuaKauKaguvBaYTlqiTbGZuEF5MSoXlcB5utn8
voiJZ3ROg2HYYI7qXpdjdQmQ5o+iT4QPZXbN2cJb/mCKILzTDKAIQNBrBWrdSPJCfa7Gip7ktvbw
oLtgG9nnXvbEzYO3AoaJUqICcYamqYw7GKUY6yDzSrDJBkexIzs8SPtyTwkMeI+jm5ZbiWJOksis
mqZc9MTNs0NcXHa8o2prB69VYQyn6kFaTi1UEczByhcAbceJPV5m9ph2LmeRNnRBZFJEmZLsApqY
DX6FqhVNkid4kyzvRS9H1QfnvbJXHwc3tI0HSbBazjMUTyT9+Sq0V20kZ1UJkYWyMzIPMCanddoo
xLxSiQmAmVl1eOPKUMDqjBuTSFc4hy9SUpxrJuH4OF0JJigYgmIodLWwldhj3gxIikmcIP4dRiwF
jBiNdtwH6w3nBtEZPQ/BH2gC5fq1yfrUEMJYDxN0SlCWWPpwV+8BKfYHAN62zvpXshjvTuQBDKYK
ZMmX4U0MuPfcBgNj60yu6EZu//AOiDxDpFdzBaOD0JHx9rIjclUNTeK2I2oBV+lXs/102iG2IDnW
ItjqTJD2cV+XEDF9bPaR3X8I9qjP4smrsaRd6MhWw083t5ZMRNlBwWmhKXjbfL1kTQ5ixmWEF46U
2bfyjP1y0YNC8I9A9FOPZt1wLYtZMl0a9HoIIKs1znVjsg3pM7rIrNNW3PL1tRBmnTSA2I55j22b
7I2DvEt92TcPf8BwG8eGAavhWJJR5gTn/WvDJZMg5Ti08AKFXnvRA73BcQCcqTU7f4SieOv++Eoc
E42iqqxkHI8JhehE+Mt9XXApYkrtjWel6fy6Dde6MaFJAoKcQgIImw8DYAdxN/BpexrvANnyh7UY
JhMLSgBCpqkIEwZXS0lctYkxZN5wHELaXCkgbwIPmJZW2QwimfG8Z+YTPXJFLzikroYSDUCuXXGn
7Ad7dAQH1wOfAhFSrw+dd2TuEP3yC9BfcHWSCFWtjZoxItJL4W0v9ed9xgsdW4fVWgTjjfUEHtCu
hI49OBT7R+PQ+qmPzlwDXRONnU0Wv6THE8l4pAREajwkQKQensnBVTNwSuK87zNOWGR93VQ1vi9G
n5fJ7bv9aSfnfZ/xviUN+qgJ8X0pecjbQ8mb9t307tWqM5G1HM3MDKjbEdkl83m27I2MY6ItEUgk
FVUAYr/y5qkdo1lTP04zYh2gm2Z0WgrpeclDuN6y01oIs84BmbQyQHXdlVSvky7jnlOK3sqD1t9n
1jmbhb6OtQVpqnRIF9mOR8/UdmT6eHq5ty5iKMC9GItZ73koQ9TFICfaKwdANfup3bj5nnYVARae
E3To4rJH3VoYs/hjQ6a6X7D4Q+DPw5nSH/v2MEfW1PAAgnnLwxyqcWD2wZDSWG1eLOZVHXscu/EE
MAeqNGI6VCxhtxljPrKXHjow6yy+YvWO4jW+6fAIWre92qTNI/TF5U281ic9G9oeXh1cLn1uTU9F
z9n79Hd+uzwvIpiIPAPlPpBkiFD8cFd4NCEm/juTBKTbsoRHHZTqVcZ2yjhk6FGAG7TujE6fxOvO
tPPeiXYVSiq8MdRNu70I0wTmmAGTT5aGOGaS6i4d7iLVQ6H3tDNs+sJKBM0mVydZD9zIIFepCOl7
Zj6oT3/u88yyhEEfB2M9JG5cOIK2G4bd6e9v7srVr8+ekmI34aEB39dyzQcwmNR9UpvErz9No39a
0mZQW0liguaiFwohAwwF4lorHD/EVb9LP9Yhd+RzK39feRiLmFt1/UREBSqFsyV6CkbeB2sULXCA
o1z8DkQoYy2MCaFj0waT2EKrGQiLqNkNXW7xfIBnOSZyArwhVFqJyqi/iHeULxeMiDkvw+U5MhM1
x0ApkiyAlGzy8uRxVh5Prz/v+8zGLyNdnUrQXACOF1yIpnBUNR5rKGe7sw9zdZXOckMNpc3H6puZ
X/BWgieA2eziEA5E6CCg0mYruB+A2CfzWE027zUrl2JRGfVpzLpqgRBcBOnDH21KimZrclWb/4az
WTRQZE2n93dgdzwDsq7ilxAsU5MlOCy70Ak/L05kY1IfgJtW+xVTyzgBuK+1NKS8OWlWEhlHC9BY
2MIHaEmE3MY7Sm7eerRqJTjCznS4c4Y8eYzjkamsW6Gl8q5H98e81GDXGJj7Y73g9HMn1JOYMyeJ
k1HKTIgTDpRyLwTgAX1h5JUyt13x57qxPXhZ3LZzSiBGT0qrjO2ovYjjm9NbdjPw4M0Ik38ozcom
/R1WvjGC4GXKcyVxzba29MaX1YNmHsfiPTn7SgwTQyc9ysLKkLFAVezOw2XZlneLOHC6vDYNtpLC
RFGzB29IakiIb5JkZZ09IY+SeVhaPCGMb/fxUEhpDIuNrRcJ18NkKTzqG96iMO685CQNwoFaq/wK
0jotQ+c3xjJ5YrYDw097vaEKlLre0GcDqgxerFmU2ct0p9lO94aleRXehcRvp71t+zqCWCSDF0bS
dI3JRcROr6ZKgUubu2wf4L7e7BAY/NnJncjljTVuJj4rYUw6Ah4mOR97CFsoOxW5aiLg7+qOIDkm
b1Jqe8Ve9GK3UZGQcjRwXVykb5g4NM0aXAteyquec+3H7CPcfUs8dkFOA7otlC7lXfcltrPaVrzc
C1zeFM+2BXUBXfLI4/ES8To6AEeqnKoFJ4c+l04D/CL9Mo8Kq0v3dXJ32jV4opgsuBBzIC92KItV
gH1uHoLiQyw5yvA9jn4djcBQlBedGBfEW7I84LUFp2E0XnZNT98L3dO6bG8sFcBFkg4ne9PYOE2Z
nqQRMH9McE7jwav149LGGejMzngrugL31Wuzio42Srx14D1SNNiKNqnludQrdBNpR1I75JI2wESe
epN/LL4LsYUSH+778v60npv5HnaxASIwPHywbYJxEVRJ2gK5MCRXS3IAxN/p72+GWl0URdSaZRlP
ra/dT6knwLGqaJ+bAemgA03wkHFblKhfvTnLVzKYcL7USj0sDTq96NQm5WhNLlN/QH9e4ca3vBN9
2zGA0KXizRh0BzoTJ6aoyQjKWhQKvHcpFl7ghATtOxT3PjokdvjltAU3V2glj4kXtanVOQA50cZf
XWEMC1wpf+77zAo1dZEsIdWnLL+H7cdh/JPfZ1an0PVJWXT6/Ww3qGcxD86HuyDMUYuJYzkwdYO2
sswAM45dM7eUT5rzo8xTi3x+3m2H++kCBpM8pqZZqKUClehQJuZb/e5s8Se73Uu79ozXcMJZf7aq
VAzg6hpGCBO7fdGd67zSyGbUfvEvgyq7Sh9RsOrR3Q/zTdpeKHCj0M/r+mNR+2rIK8nRpX6zUdGy
gBYn5A1vmALEhsTJJCOmCvnF0l4ppR+jt94ExmO9XzJeB/Sm4V6ksffMcqjGYpkhTVt2Us43HO/7
zMlapWljjDrA5ypZssbyRh9485ebS7PSgFkaaer1UROggWheZrWrtheLZGC071wEotnpKLC9i1ay
mDNVkmp96gJoUyIpuX7m0Xs0HNmP4mdaAz400haJCF72f3qDTu27crzQTCWjCWmj816OnORTawfO
EloZ7tClE11rpaXaKTKi04rybPomfA/60NWwaV/bGfgwClfFNaMS9iYPLovnH0zgFgkSr1GDRbvI
sKem8hKN15WzmbOuTMjE7jxrjShbICJNbsPcIhiLqQp/aTn5FrXJiX2rMyE8yNFHXZcQA5sR7XrB
9KzMaTfjiWCCeCu2DRDVIUJaHgvxcyIfRR4x07YIVaRTJIIksSDNySinUjzRNKH7TFCyIblVcuch
thf9RQjj1JiSSLOBBh3xEtNDu97HBGnoC5f5Oc4hNzpEx+HTaYf+N/voRSTj0XVdCsMkQ6/GoS3F
EeD8pwf1IbcB3Hw9e3QuIr80ZS6S478JGS+CGQcPUJAuhR6C+4MuAraZFsGITYGBnc6FWF9/T7KK
lt9/rSDj7uK8NHgnRzKZCx8J+BGXL6dNyVs8xs81kYzABaOWVL+Wytextf/c9xknzwNJGWWC37+J
LmTxeknuT39/q4EeIRXzq+iIwRA6m22DqNIIKoqHSjs7hjtxl4mubg8uHXZPHvudWVm8HoHtXfUi
krFZMaczkH4hMiiuzPyjXN2rPMjQ7ZD9IoIxWwgsdEVqIKIwdhGIkYfmoexqT5ysYLo5bcHT2ugs
3e8sJJ0QBwBJVs3LsBssbbDa30vs//F1+h/hU3n1I3C2f/9P/PlrWc1NHEYd88e/X1ZPxW3XPD11
x8/Vf9J/+vOv/v31H/Evf/+y87n7/OoPGNuKu/m6f2rmm6e2z7pnmfgd6N/8oz/8y9PzV+7m6ulv
v30t+6KjXwvjsvjt9x/tv/3tN6zqf6y//vuPLj7n+Ff//K//9c9//N9//uO///mP/8P8o6fPbfe3
38S/6gAlo8j44JlWDZMW08enHz8BHxC4tPFgakq4+UpIO4qy6aK//aZIf9VUtM6ibw1NAhreU3/7
S1v2v/9IAYQ1/ZBI31kl9bd//XKvzP+yHH8p+vyqjEEChN/mGZdjdb5JFFFIlBSMC1GsYokFiJDM
gnRKkyZWTc6nLCiPBXBkbKDiKz4eRDAH2AKxs4mL0l4E1CPbJiv3anvQyRBfBwv6zPWs2yWt5BJV
OyigrbsI6uo8aQw8DVRaDWIN4s6KYoVheGaQujoTRrSqhYmlK6Nh5ZWYWChzVTZRpdidGmWwQ3U5
Ilce7XCpDc9UTDDNTsPXXGge5aH5Yi4XSa3eD2S+Dqps8HWZgliZI9jX4l0zgp4UWeNOSi6CUU1s
TNSg+KxOwjURqm+NGD8SRfILTfHm2pzssflal+P5mPiCnlwLWiR7ZaRcDz3eGoK6ORONHKDASnkY
uwREhmJ/gWePpwBkq3W54AwNFVC6y6U1ZEQ7pgDtyyWd2A0ZBdsEsr8tSWXnw+yjo3W5nZJeBzXi
5M9x8QWzKRg1I0O+m4z5Jiu+CeWQnMsypmHLsXHNcWotUSNnczv5QfYhqwThIlyM2MsBlIxR036x
hW9TEBb2ooROgxlUIIXlsx31gZOO3VkjKmeiIO8afTKsOewLN1NqtwvaA2yS2t3YgEVBl+9j465p
1cCpYC4rVdGkNid2HQvljbmUV+IHMW6+Byl5KMZeceukT/AXJpSdYvV7HzT+lMzlvjHJaCdAL7Vr
tHNZqT4Ctl7KdsnSi5Yugtcgr5bDMhjFj37fX4ond2WO/7+OHK8j0N+P8dcGNfnv3cm/5T+VdFO3
7F96FaL+/4hJtJR5Iij943/+8x//G0FpHZHoP/kRkiT5r4g6aKRQVRWtkBJFAf09JMl/xe0UUQkV
RFMS6D/5PSLh3yBz1Gm0wk81TcB97PeIpP8VhxAOXPw38DCgNK79UkR6fj1cRyT6ayHu4aMm/mew
KPrlovVKLWqHkpTzZLpGMsyzbmm9qYBHtI1BFIAfxON9Z4jo0pJjrcoLa+mLSThLNLzceYo2Jxj4
DVUJaM1FpIWxv3Q1UmCrCkLdzH18SSAokmmyusi7ROzF8V4u6koC0j3piGSi5YcUwoWi6mIwWq0R
m+ndKMzCoFpkycggXFYBYgUa9VIiZ/Q/qiJ5AAuuqHzIF6HSjm0vleJj02iBJtvirHfzJyDgSfol
kYcSEx5xpir9hVDquRrZdTvO430umcPyPV+CYngq4rCRSycvUgVZLQL3dIdCyNReh7UugcFAlnTV
r+Rp/CZi+kJenKYoh9jKMjkKE7uQpxpJqZrE0t3Y1/NyMRZxqiZO1I3C8BgD+BxTm5EyFZOHuqtY
3JLUULq7pPl/1H1Jlty4luyK8A57kFPSPZzRSIpQL014pMwU2IEESJAAOa19VG2kdvM38s1VVS9d
KNH5n8/+MEMnCUdzG1zYNQulGlLXqVbIC06yHb6EBY3BEd300eC8xcNhI74QuUxEp2amHPJPUxCY
oEmrinT6U+Fzx2NZ4ffJOKZO6Je9m4Zz0PbrIZmoS9DN6CxN8gpS74U+BZDFir6y1hX6c10tlJ0A
Uxfhg9uiVbZLE+I4Qy61pwF99xLdPUGfJ5H3aPkrZyh3mUW0X/siask71lNJ3/h64QFP0ZDAqJcq
9CQ0P7xRgo/vOMyeLEZ1P0hedU6bNjOwefMbd5nXNeIpA126mb86E5m65rusZN1NYTqwdeXlu2VF
3QaMNUXPSauPgpspxpHTTpO03smjQYEevMVd3JocS1ez9Su6SUftPYambdUfZXV+5MkEI7W3Hgsz
rD2/b0mVxOZHw/2gXboUIoTCY6dphdmWPzCCGeQrHEXB6wySnO08PIxrI6c+iyNpQKerXaOA5OoG
R7J0kEPQIJYRNJulNfhV+HGJ3MJxX/t6DDWOVlHGi5+FZbgMXsq1q6MTcuWu0sceNG69SDsv0uW3
CdzQBc08id147a9TUr5taAnihDM9cfzK4YBOnkD8borvvZ666TlqajQphbha9m9IE6zra2mKtfvs
NZ7QftpOFGw4GccNlw2Z28HmzQG9+Vo32VTPs/yTOai7uUd3UFAEyeoGPxFvn0ZKLEodreFcZ0PX
dPFdaOagSTIexZIgeQil6e6HBoCN+VCblbsMkBDd+cEhHn3Xr9OA9kSpV3EEYrxvVHvV/Cn2WLxA
YrkD8WVaqglp008v+y9Fo/+3UPP/Ww7s4V5yLd78x894gzz43//Pv/3nZdQ5/4//nQg77j9cBBeI
KrjAVrgxctr/ijqJh3/wAFI6k/U4eFvAJed/wk78D8QCvO3j36H8hJ7Xf4ad5B+46qGTHhcVRKww
/NfCzq/XX+K5AQ1iL6HW/WpdO6hMyknkQwRC97Vv+Gfhd8Ee2+qvd6u/P2/fEGvBQKHSiBxNL+KJ
6ETrrF3apD/MXeLu8d78eln8e5Tz3y+qiaXX01mANjgPPSkxwBirzyXvwyYTo+dN+STDNXxWFWF7
NFhby2aVPzxTh30k1z4vSVIEmfZc8Vi2U7fH5mVBjf6e0nlBL6YkVT2U8Ix9bpohmXM1udGYh8GK
8DMTVTy4LNR/+a7H3sMlq8/+GoH5PxZlLe4dXJh3igtb0zz//eJXkDYg0HWdZD6LaSizsO4h3kHr
he9Bj7fOh1V5LmcVDq2ife4zf37X6dj9UbcyDrKIoYS6U+feGgSp2+UsjKi7qIxKkcuqC4NUlKD8
bQbdehkf9Hp3Yfn/fcO8vFFuLRVSx8tBFMAYJix7mRfKnd+AN0Q/h2vn7fT3bU3BenXqK/TdQbW1
z+OhCj40C1/5qe5iGoCNf3W9001zsPtwHZaU6AAt+rwlar6DnBM/OG23h1naWKHI8gV1TTr0kdYi
7+FwXiQafvWhpEM0HK//eusx/Z82E1luwO2ECRbSo3e4WYx+w6pwce4Hwgr/qDi00u4XLfrHYai7
c44XVlHmkbLErT0B5fRjyMegghqhU4Abd+VQrFIEKXYGibWI7fzEs1f9O8X/+xdabmNB5AcrMxxV
sSLRziaQnpfHJmABtE4akvRflzJg87EpOuE/RVQ15iiCyltfrq/QeZjfDX8+XRfmHAZgaYsbJvOo
H+IHvRTByxoDnCaWSDySbkq+Xx9na6cttzG1q2hqXcv8zHX3lpOY07R0e7GHENr6vuU1WCXWxu3R
JN6GrWjTwu34B8rLeMfrbRhbZPkLpaPJ+HUJWZhhIlkDZt93pBzqP/Qi+Y632BrC8haTy4YW2bnM
SQIJ7rQl+LIzrOhnrEtKbzRny2m060CTroxFjntQRdMq9EeWNrwn/5quwj+Ps90pgGCLJvcC4SHo
iTseV82lOEwcNTK0VTv1p+unaWOtQstvgFc3WFoairyU4Rinmkxu/IiGybl9bcapqHaixPlzvzEO
G4IzJYuihXK6PKBncRDAqRr1jrrG0FfdkpAlKzwDnkbSux5gg+2y7vHDbM3Pcgpz6UjXFwXc1lx1
72nlBn5GFTj8gCBnZb0zvQ3bD8+jX9g+KFq0Mr7uc9aIjpl08Xx0L2pCuTjw1q0WQN4itfxLkPK/
T4blAeaYCOhfSplPo4i7YyHGoDiuU7mnOLjhAezWeiMocFu9h7QVD8nBoRZj/2fQOizeWa2t71su
gNRGkE5WIq+SpErx6iIPOgKL8PUTvREGQsv6QUDg8cGp+1y7WJISynVuZY5e3Cn6oV2DNcqbagxB
poZ0Ln5spIiXIi0SvRcHtk6c5Rg6j82gLMDuEDEnnwvue39qZzUs4yrea+PfWEGboSIiKHHIYUFO
PvQa8r6rDh50QemPm5YwsJxC16J9DJVvmcfV0oxZMI1BcmQtGUG53VctqKTHSoq0KGKXpVOzNF8o
KlF/XB98w5YCK9EoTdUsKIqL3Clcjx+CaCzLvG7cxbxUgmjyjpaq799eH2xrIS33IIjHUDlrcRQD
vn6vcaP64Axm3eNgOf/m37g9m7Q6kh6B2q+SuWoXcpiN84kvKuvLEb04sv/QRtVONNo4dPZDC09E
OS3noB2HM7g2fDNPNIt62Xtp5TrrHjPQ1jBWbrCEUN8JhhnL5aDKMVH5QcUx9M1Fe7i+H1sDWK7B
b4t6xLu7yFWiwOIKpl9TpH4y8/K0atV8vz7K1rZYLgIKnWFf9biX67Dl3Qe39OfyyHoe+5kivIBy
mS58kUKUzSE7E9s6aJZX4DHgwiAExKmu3e6tX7fudHBmn++9hG8snG+VGkAdUtPRwR1GLGxo0rlx
qT7Gwjsrmo8mCJ+vr9zGNHzLM7DWF54qXJGj0BxnyRh1mT9JkV3/+tYkLNPv+cBFcrbGruj8x44O
0KheO/W+X8rqtruebxl8ESkg42JcV6OOsZTUBOgvpd+RsVJ31yextUTnyV3kAqUboIiI57lcoA87
HWjg3A2S7WFzt5boPOrF12dYNJ/ZgA0Yff/RgzdpoUOS+X27lz1v/X7LxkvigaWZ4KRWTSm/cbxl
9CknVffxtuWxLDyW/Yhbr0HezJf+TR+S5SgTbzcT2zBtm5Y3WokrPFww82rRP0Dr1WeyGw9tZVga
qgKl5j3IvCVt888szOYZXrqmTWjfYZ+7+nn1qs9xsdwBePc8NvpJzPxBlN4PBNEmo25Zpjetno0q
rx3Q6HdRgspVXT0kNfm+Fs3b65/eOFlnVMDlyVLBqArTwoOUNAD+OunXzBUED+2kIjv2fTay34TD
c/n2cojJzGiydqc+Hyd9Ciu1HkBOFt2jV/ogokB+uT6RjQPsWSauejK3lYM1iktHpasJ3bTq+R4g
bWsOlnnTZK4GXyDV72X1WJOoPizKqw/YbJ5WyVrcX5/E1m5Ydt5FbJ4N6i05W1aJR45AizcSN4wx
7Vxnam48TpatkzlsR3cJ+9yNh6OHR5csQvZ/425bli59EdNy9LAP7I1wV9Au+qnrirT2xsP1Rdra
aSuOl50K5iTSIufx4PpgHCvM/NjxaND59QG2KsV2N2McylpoOfQ54SugF5U3PQzCwSuX7KAF23pg
JfRo+SYe2+DoijV6N/gqOYTTaD5d/wUbU3StuB6aJXTx/AqTUWKB0+/Ht9PilDvNgRve8qd08UU0
camZ5r7FYfZ8Tt6welJjCjQORN+nOWlEVqk++CJWM+9xwW9Nx/IASzklq186GLBx5ZKtZqxFGitY
69319dqwm58KWhczCgfKVvfsYpJIkbQuoAHWV8p9Cut4r6N/aw6WByihxVG20M/LQQMVHJaBJ+mo
OrZj+Ftbch71YgIKNPlDHaJSkoAB5R1f6F2hykPryukE4b7vzUD36JA2PNlPFOrFSEIY6mgyYi/K
Be5YrzoDZEc/KRawDwYJxfH6lpwDyG+8/s++vYtx+sApk1YbrJdXeLkahiHFXeVzF5QPoUpeVrmA
P0SqcMditk6A5RT4OPvlXAjEsUrUNFuMWy9pZ2L9gUgAlE7XJ7V1CKx8fiVzM9cMi2eIiTNHsOAe
FI90x+9sfN2m0FRjUDq8wRGD7dM7IfrpPgEV6202Yiu1OkMx+0kHx8ymtj9M3RAecCMqczCw7SWR
G5vgWHbukT6cfBeOZQkq9wkSveVzL8CNBmGj3j3ctAW2gK5HVe36S9Lm4+iblOGaezS0G3cWyf0J
Tf3NubVlgAU6+0a/Gbsc/ezdyxwyjFRPTc6deH3ymmk8TaG/Zsk6CSSZLU3jbpwyx9DqmyGlAuVG
3FHwl9GhKtNm8CM3jYHIeDuWEojIvo5pfcBlSr9Hj537UMfoiCVh3TzQVUwf2mqN0gL488eqPZO6
09H7Y9Lj8GEGCjFMl8D3ohT00xVQu0ntZHFdQIZIAD4EydUydNJWrDQ8cDYvYMNEQvTQTeh2Thu8
dj1Mfrs+eEXcv3GDsc34Uk2f146ildpxFf8sufHflLpAx18bkR+tlmjbjQWPXhaPhCAQF0370DK6
fpyNVB/BatR7x5B50ZtGr+0HtoRfB7Dhfe+bCtIFc1t/5UsJRk4FuKMzhiwve9Qlws6IDBNEEhgm
xSmeNVo/m0Gd8MDkPPaRg1brqI1DXMmX7s5fV+8tLYMYMMtIfIhqD23EFTEaNapkmrIiwlNuunK/
HoDOoPR9FdVhGkXNOk5pESsmspGq6EchBvrg8Xryji2JZwjE1EX0DHR6fNeGffnCinKS6VL58Uce
+XK5J9B/DVM18+KvXlXlXj1gy0As/2HGIIjXQPBc4d35QDoaHCaRsKNPRrWTf20kL0AJ/xpKugQE
CXp02pxVAMc/UBU3VbautJUnhxkXj2MqiP17bwqG4lTHxcAO/Uq0yculNzizfhGDfeu6sZ7H/J0x
WWFNjAZNIpx3uWCreq86r3qNAua3Qg9rWldOw1KhOffSQMjkdQFwb7uT4m4ttJXiLigddFXF+jyq
uXOieKC76ytnyXjd7rGdbg1hJbphp3Wrm6rP11FJmlHmLQcfL51f4rGsgxvnYYW1cQA0kvlNl1fQ
pD56ra/+ZAnvHteExHuvNL8PO3FiXQFbtwnJ7AVtDpSk42XKp5OT0SkWX64fgq3vW1FB9Ws1B+Ck
ygO0RZ7AT6syVaq9u/Hvj1icnPOcizxjKWat6eI1eVKEnwqv7AFDTuRBxYxnXtujjt060914/s+2
BuzwtjmdD8XFqEVAKqXHps0FxJruACcdTmGXRDtR6Lwy/9ts4sQym0mvJJLuBHQKp6vJJl2rPyst
3ZdSAkM/RDqIUjnxaI9F6vdHOU4sayGFNK3vrWMeGDDIZa2Qc5wGVRODhL3n7cfb1swyGDesdBOg
Cp43PQ8fi5a2z24Si+/Xv37e79+tmWUpZRsYtEqUKhchi/x0dkHvnrYNekmbqaZd1osazAbXx9qo
AsU2Qy9YqMNpqltycmqvTxNf4DmuQGRuy2+mLT+MytyZqoe4DbJdHaiX68NuGJJNPby6Uz2WvUGP
9NIa6K0ScpJVPOxMauMQnLF0l0e6CcekKjpvyB3HjDxNeMxCMLLyJMg4L4o9CaqttYttdyAEbZNK
DHmQRNOjnrmU33Tjl+IxdigtHvS5AnzXeknToYJXBv69kWtZP08lYK47c/395SS2exdF1IEaWMV9
3g1k/FqtawtKfFmyo1xR5ea+kscmitRdjbqu2THqrd07H9wLl0GQtzoVnrVyJmXw3pX9AUJBe7a1
cfpj2x/1lY/rnCxzaSIKaHWhDkvsV8cJD+4VST5dP4BbR8TySyGQ8iEdfJY3K+wt8+HGv7SS6+DQ
FzzYIfzfGsRyRrGaQg9VguQUVD3GkK2fQVMmSCkP+sP1eWxthe2JNF+4VEFyMgDGfwTTBnlVmITu
xLutvbA8kUFfIg3AV3Qq0Kbyee4BOkLe76nmoPtegrcZBdY9AZKtxbISykRGcxMTB6p6XRUdlhHZ
LyGrn7LEn3fO7UYwsuGsLnqhXCU0y41ThNVfdMbj+QOQR52GDkMn1FGikj/dG43c5Pr2bI1oeaIR
apG1TMCYWhHQTXRjGKDbZ5yBGpjRvpZkTtvEDd4Ho3kPRLZxIKjlk2aDvu8yrMlpbADoyVQ8o9GK
+864x0q+NYBl/OVgCsc0cNhDByJx3FUg+3vgRvL1pkQxtmlU0AbgDaImxQnYWXXXJE2Ss3Iyj2h1
udGB2QQDMvT62iwciyT7LkMPH4hMY28PwLG1QpZNhkEFsbOEdHls2k/zXCPARWjPuH6itj5umeQ6
m0p7wdLlxFmmN+Gik7uRJ3v8Eltft4ywwWtP1BQoGRBaD49z4iS5Uu4e//IGBhNsuL8GjoS1PHQK
7p0mFvHPipIg8wSQvEkDNHYpkQsu1ADb6IdlGgnXe+zXNnmg9VznUBQe8so08R06Uz4NbNnxCRsu
zsad+hKSdKyLeY7yYQLjhE7pd+VV7KVxm+ivmVVNtBOpNxycDUCN20WPyYAijAikl5WsiF9RCITc
O0VV3PQ4DDGWX9e3YwSthgVFiSc4U904RD212vHeM7aOP66fv61ZnP9+EftRlAHYAJ4zDzQKMYpG
HaDArZMvUzLtbMnGIYzOf78YovA02vLiqM51BxjIHXqP0LbEaMf2qE229tyKy3yYQimg8pM7I50+
hnPk5wTpUibQMvOm7fs9UMvWRCxHUFerBydTmJNqhtIBPQtU0g+RM610Z6W2NsNyBr1XLFNUjnU+
r1H0Z1M6AYj4qYtKLu+i29yxzcGM+paIorao8mKpu7vJCZz2QPQSLlkPAfZvN50qGytKBwaBOLx2
5+DlBidKEnV1dfDoUvHMZ7G/x46ysSE2WDSQgJh4jqlzfxIB1GLRLakdGt+2GzZGtIkCUGOboc7D
uI6f1Lz2b3BPdF/aWkafr6/T1gTOJ/rCNLw5MY2GbFBuBu+bLFE4YTLYofPc+rZl2S3TCt3wvM67
cRTPsYlnCGP2expEG0c1PI968cu1AXJxHKIKsVzSNSv7YKBpjfazOk1qV+5Vy7YmYZk2mJZXKQSp
8sgpFYDGccxY1kHkc+/JdsN3hJZNo2BLyxo63XnBgm/JuI4p6AGeAmNe69l4O6FioxJkQ0AFLSGe
jKYUzMJ/vbr6L90FNHML6MjF7qeReDRl9buArO+vH6utzbHCvmhmXF5Lv8qnOQJkvpxc/9EJmPrq
LPNtsPzYhnxSJ/TageCVxqzgLFiLlZ7cIV7vr89gY99txKfxas+gubTK0VhMcrfDzQ4Pz/7O+mzs
hw3pZIS6DESteGFaZdIeexOp4KGC5up35QJi/JoHZfUiTZl8XbjrQLRpiVGsz69PbWNzAsvmVUO0
mCPcWmbXM/feMJMXNc/VY8dq+uH6EBtFBBvm6frDHDaAFgE6oyALT//qTNmmbFHfkmBh6VKjmh0s
Zo8Ccmuzzn+/8AVR1AHUgqJMjpcQfSSunj4lS7OL1d/6vOUD+pagt7nFCSBBnTyGDA3gai76Heqr
jStdYDkAU8iQSdGznDfu82D4czguc8oc/3O50k/dGOyMs7XtVmwXEVqYVYk6SE+i/jCqQaVOgTqI
0aW8LbT/ZD+52Ac+LaqKHQfX+w4IDZC68+J1KUmAppl+Gv3bRrGRnUMQeLMYRpRaHEfmIJsdQeyW
8HHMpqUddxKIjT23cZ16VWL20c18Cn21ADEqn9DufhtqGOnGr+eV4jm7ot1ETniF4mkhqzctWLUP
9VLs2N/Wr7dMXM7wu3WMAbyxLw/gk4AerzHydN26t75+PmEX2zy0Qs/ovk/A2CerJ9+szr0k3R5w
d+vr579ffJ0b1q5o3kpOk+LRHQ2XCICPgR9u++2WLVc8CvFS1LHcV/2PuG/PLf7uXu1066dbpuzV
MxqsyEjAeNOWJ1FUXUqdudq5qW8YsI3k9OXgdlOxJqdh9MHKyOlkQN7LS9xtVUkhE3/bClmxG4+D
q0YXDWoZYEqCwIhmx37U021JoY3XnNDTCzqMPjnRuoYgqkrYSXOvu61AakM23dioVRUFHNAgkRSA
z0CZjMZy9tKyQ1jYWaKNnbBhm2z1vLlU8HPRQn+wmTepJ9xXwiV7L3cbB8lGbGJnR7zLViwf6qZJ
XQXxblrEtzXSQXftVwurunqWROCxZIhc/bkJIPIzhCBsW0tfPd90iDzLiOmq4raq/eKkhUZ9ehaf
xkW5Ny6/ZcO9CNEat+Lj0mUf3Fg8Brz4GAD7e/23b+2uZcXFBGYolrQsF8AS34/ANILZSa65mZc9
rPTWEFYsTpZeQf/GAyX7tL6US/fgLPIeUqp77Xdb58eyYRUPTeRXVXJKdA29M8GXNvUHIm78vg3C
lD6b0ZaC6CgbE34cVRW+VaDVOV7fgI1fb4MwwVuiE1NGiC/Dyp4oX2ReToAUX//6xoXrJ8nlZXyJ
F70Yg9gICh1wFLUEj0KCmqwWD+BG6Xc80dYcrAjsdSBgdCuBMwoaAyDfRQ12zmoxzk4StPV9y4a9
puyAHhkQ4bumui+q5pVeqz0W5a0lOg96sUSVwWp7BUKAW/ngdAKrTboU0csMj5SBWmOn9rBhBDbc
0hNxTUA6cz5EjvrSC7cdX4289OIn0M2Uex1nWwtlWXPdCn/WEM06tfAWmQ6nEKVSana2eSN5/4k0
ulipKAEDK3p+sFKhgtRyN/gvEtxMmYwhiszj5oN042Ingd+4VP18Nb4YK+SBlywUyKSyrqqDIM3w
kADHdE9RBT9GbqfvwfiyHOu283cMceMc2KjLpYMrDBQvTlAFfxv6eGtSLbtzlHyukl0R0o0NssGX
YKEBsxPHm6AXV/JYTW51aMNprxy/9XUr1fYrpGJ1UII5US3+oR4TevBb5e+kZFtft6y814X0Z4AO
wdIk6KmI0Pg1t367w1i89XXLxgFwGUQs8fTmdyw0J1SUO52hbZzWO0WOLcCBcx754kgxkFCUtMCR
8ov5y9Qnn1SyymNC1sdWL3nAOwmiQu/9stQPTmF+XHfAGzZz5sO7HFRq2SdrWZAT+rb6ARBVtO08
KNaw8VDzEto1S0h9J6uW0OyJ2Gy4mjOd3uWQKiGhAv0WOZXerJ6TZNa5ExD51uXDXn/Klq1YId1X
lb+iBJmcqqUVCXqrPK4zXozRFyhK+6CEW4ed9dt69bKpY2VcwD+vyB56R0blW7l4A1ig3Ykvz8KR
/LkggXDv+6YTK0iQqACPqAceMzB2ovH/xDjewI5L0znzWzZVgTq0UVlB88Mvd1FTvz+51IbjFGpR
uqdhcuoYGO64a4YUsXyvofD3u0ltOI5Z1BDiUREXIX96Iqp8dKrpYZnZTVcUkDD+eliGcUGxlAU4
nwD+fx1Ug441h6r+4/Xj//vaH7UxhYnbM9ftTXJSzDkGa/B9AIdpEtXv65UXaegWL6pbxGtSzTc9
4oHi9tf5BKLFbSWQxWn0u3draV5HiXytZSNuSkWoDTP08Y7OBVfJiSXoM/LCtT0Rkow7X9/YbFtz
TAJcPjKg2k9mlVk1xy8gIHzBzXqvwL/1fcsFgrEr1Audk1Mh27eTy+/J3N2Fhdwx1q3PW85OVwoQ
97hBnlZM4Myd+xokR9OQGiluQ2iA3fjX/Y30XEHYGjOI3fGPysNBioad9Gbr11tOTc3gRp4meBpS
xP6Ryr7I56CD2M2SsJ3T+Xu/CQWkX399P4OPrnA6XEZ1Sd+H2qlyn5LkmQ7me9T4e4/lvw861IbW
+X3Rjp0AGog5IEA0cgbXkZz7zPcqBXlrdHR6bNqLq1vu7zzXi7Aal2UBkXaB4qEo3S+eTzlILgu6
k3RsbIoNaKuLEe90HjoEQrRSH5zerBlqif1pjdq9xG9rApZRJJR1wHAX8UkEkXgfFJH3xkFV6HTd
A27thWUTEKDudEdwqoZVgqxDTF2SGzaMqOKy+dCchQ1SuVCy40G2JmPZByfe1PAZJsiiaDkNRsAD
tkF/vD6Zn7fS/42upbZqTjXjEVizFv7c6ce/Qg3J9/vAqcxfa4M3g7uaLc+eIyBB6lbPiS8pu/fK
YiGZSRavPKGp7Q86Jc3wVIs+fEqIG4GnOwomdVjXIXwPWcc42PmpWwfHMrW6NeEkDI9PeCatPmlZ
J+8AZR1RqB9Nd9PjErUhccaQiTcVLU68CsA8HoDX1QTdfJRkF1O0MQ1bI6T1Jav1OsOUdQXJmIS9
HjT94bF6J+3e8Eg24g3cvGINFxe3HnB2z22pUxRQVnDYzi8TCBkO18/Nxqmklo9oZnct4hpFDvD0
UjCBm/7oVKHMbvv6ee0uPNCsaO26PISyujHIJThz3hUOlW+vf33DgG24G97XO1qIKTk1QZ2FZEDj
EYtoaui6pBUuQqPLPl4faWuVLFdBY+ZX3MBtU1CcfnMqpu48URbvbvu65RmmoNcEZKiYB4s/hqEw
b6YiLt9f//jWMbJipwCBrsNdhOWo9B6XToNs3nuc0HcGZeU9aOPW8lgWPUakJ/GC1Iugz+OOgv7q
lVmn8MP1GWx83UbXgQMG3OU1Uq8EjMwnXpciFaJIjte/vmHGNlDOrDMJAzEBylrM6pMPvslv3jqR
RzkQuVdH3xrjfIAvzIBUoDcfdRKfTDu09z3v1tSE/XTssdk7lrY1hG3HvFi6vgtj1MrahzDojoHb
fqFc7qzS1h6ch72YgQ7cUGglklO7RvQR7NFQQhWNs1MA2DijNjIuRiuIjBokX1CgDB4MGFFfaTA0
3UP0AGAXFJKSnZC/tUqWHesaz6iUcJR02fiNa/4ZZONPaHbZAxFvXKpsEsWpBQwrcht4UyHO4hkh
4OtpJUPanToBFb0M7XZVeI/9cYa7Al0GYyo7gVrD9bO8sUv2G35UrEHompKeeg/ZZcIX8sRFMTzf
9nXLk8gi8Zu6DOjpjMI8SEb8w0oadydib50B6+tJVKCcMGiEU8KqlI8U1xSjujSMzHuD8uJNc7BR
f2SKBrcga3xCTWv4ptWy5s46Lzv3lI052HA/blxT0RhGGJD2ntWmzCJKcvDF9ykLyttgnpCX+dUW
l5l4PGjwquKx7s2gkw8Jl69F4b2fWgD/blonG/NHymhOvAHl6oAn8tjLIjoNyTDspDYb5zS0nNXa
R6s7FCOclWQGT+DcO5ZR9fG2n265KjTw6Ih7ip5mzccmW3jVQjmlB0HnbVZmQ/6Ynhc+B1N8KmdT
HMtqlKeSN+r9bT/fclGCtMO8ejI+TcvoPYXN2h2j2b2NHZXaMD9UNw1rUCg76bKv7upqbo96NPzG
U2PZ8FoM45RE2NdwGJpTNArvdOZ33Xl42LIuO8uABGk0xCw+9TR+9lsXSlVD8gqqpFO2RMmXm5bf
hvPxYES20Up6gnBE/ckVpf+iJyF2nNxG/LHhfIOP2oWoowi99MS8QNRjOBDgIB9BHTXshLgN27Ix
fZ4zOVo4JTzcGPtjyntTfox4BfjjbQtk2a4z4u44QtviFGszMYg3DZVOgX8cds7/1hJZ5usXpUsD
hjJhF0/hlzXog3xpYnYvzMperk9ha4jz0l0kM4pBDhO9EAg1iL3vpqAqIAUsIZQyiz3k6dYuWFbc
0yCpYqjmQL24l2mtxzFls9irPG993bKEuYNnG88RwGf0iIvDVy90lp393bAyG9YW+Itpa4Obs+Zq
gspI4pX3lTtPp96ozDVJG+44i41dsKFtM5saiOZgEihy54uhx0XILwn3v1/f5I01ssFtTWF4q5oV
V08Qh37kXVzXdyr2hnYn1p+j7W/qLTZhIQRFWk1q1KYi6h0ICZ50bP6Qa/sFb9Z5Gy8nmbi3JV6+
ZRJuzQbASiOKoqHf8NQnQ9umS1c6zo1bYRkEJQU6EnrcT6RxZTqXHMI28dEU0W1O1besITA+dMQW
CmswqMccykQBFQWCX+jX3LbZ3q8WPUGYuFX/l7MrW45TZ7dPRBVoAm6BHtyO7diOneGGSpwExCRA
EiCe/qzeV/k56XSVr3aVs6u7QdKnb1jDGCHxCqcuGXo/TMsYxnX//vRLO3VzrdUUKJmowGHGsLtM
bVR/cT7/HII6fuXnXzpzm/Osqa36YUHuS0P2tHR62sPA6qSMoDee86/cPRcOxBbyNtQGOhIG/Sqz
wgiWjSCp+TlMJ/79jv4T8vrLedhi3vLZiabNZwwe67gsII/Hoem0FKHrExFAsec2CuC1AtAy7Bua
LoK6RDc04rXvY2/8DXoD+VLMPaRfcxb1NxWQMG+MjXGwi+K5fR9PJtxCPcD7nU0Eh4dD5M3rKW5Z
BOvWZZ6v8RsuvOKtoparmVhHWnG0iWCLlES+419tE7T+7t8v+cJG3AL+htbSqV2X6NAp8FKzEOtn
E8M7YZMBjozvY0uGW9gfhyjgAkoX2hXdpF9ySqav7TqL1/c9xCaaRSN6v0VBcFaH8h5bBg07Km9L
aZ7+/fkXFmGL+dMOtsq97qKD3zgBzQ/RvmoIa10J+5c+fRPKYM0JQSvghQ4lHVicxnFVzGk/h2t8
5SBd+oJNKJNWkKaH2M4B7af4FxJD9ynq6PTy75dzaQdtQllThfMKXcn40LuoP9F58HdT1QJemEfi
fSX2Vpoxh8wO+Akl2nV5XRgQegDMToZa8uhKOL7whraoP0cwk4vB2T8oKKIcwgXODl0rr6lfXHhD
W9QfrPbiOrcA1arapHVBUWRMZ2DzleW90LPewv5ivyE29Dt+CNR6I/K4T0vYyYXjcCpbXWRlP78v
yd0KLtKyW4op9/gBtPn50HoYftSM+Q+ar8P7NtN/wJA/8uh2rrxVNiOu9bmZXvjkBXXSyCGG0cy6
eF/+vWPjv+dZ/zlA//EljV5DWpZzeCB9x29mR9kvYkbtp/0U7rzYgEs9P4PZlSezaqv9v7/00hbb
HBN4OACLEuFL/XDBcJYOJqVef22cfemRNtf9wAa2kDPUzASvebNCKsoc4xKt7YntIG2ehShtx+Aq
RvPCjt7C5xpHKqcVvo4xODwkk5khKeqNYQu11JBdieoX3tgWPrfaER47C8gY8BOf9jLS45H3ZP72
7/X47wb9S3ax1S2MMAZmUxSJg3I2sdzfu7lNdfPdNSaZcp1Elt0a0t+so4Y/7/gBY633wdTDrZxh
u6KMm6vw/NUuwJSAxvBhhCej0WP+vu22VTQUTjb9GDFxgKB+j1Yh/ZnX8ftUg8ItuE4aOihqAnaw
bTPsoIqp03HKmwSXypX65MJ+3iLp+kUxZ6C4dKA8T4ai2efU7+G/XB0r4sN7Z7mP1yiT9FoL4uJu
2NyRSBzNWI7oSaJ/VYtDU/ud2lVW9n1CV2+pUklqL0/qvopXiO2PakldvoIvJ/xWvcw1qUA6m/3c
vQ+q5W/CRYNivwXTHi1HAXBfVUEYGqXnNc3OS0drEy44KBdAyZXiMMzjHhfda830lZba3z9abDFm
oBXDfZajV9qIxcFPu5lSredr+G1yfv7/f2rFFmMm/G5wbEUqBg5bZHeRq9viKzT/IOASQf13SKz0
go+w6h29JIejan4DM6BwTvxy9MPEE57vpfDqCngmV02C/VjG0KerJeHmNK5u+QEP9jDziPjIc7MW
yYosVaUzJCbF7t+B5++xE76T/1tYjhKAMk9G/KDG4RjkzatcljJRhF/by5dWQPzvF0iFgBNX7PwF
9i3AMifoibyPIPSfj+afja763KorVsGhc6ShTxi9tWvxDPflt3+/nEu//fz3P6/mEGa78Yiyfoq4
Bm93nDOv8a8Rq89v4G+bZ5NpowtIghBeygfYQpgHNIfqMlkgKZspSKztXFvE74q+Ygtc41JX4cph
rdxMjPwYMH3005oW2JP/fk3/JaZ/e5JNeABPFJhYSFkcCgKLy53HO9ukML+tPwVQS7lvl8ax26Y1
nfnsjbIqds1KuvtKIHJlcA2BtAoHSMfBMclFXmoKO3YJ/CKnCnulbCNIpSIlzuCtpAUMRtx8jeB0
aQU2gccrSSFZzvnBGPl63vzn7RMW05CU1fSuekpsIbpLka+rhEX2oQYxaIXfkyA2ZQQuyFcS7gub
dIvSVXSKAdxEv1obBiFfZDw3TUnolavv0qdv4kNcTwVMXHx+WNFahCxd3J2gt1u9b6Ar4Hb7PyfM
QdsPV9252vSr4m3uR/S00Ev2r6k+XAhvWwxfiK1k4DDOcWexMJmHM36gCeMENtLvmwmJaBMkIC4N
vpEw4pCXyEOSGapEX8s+r981ShTRJkq4EM57tTZYgLYYbmjJTRoK011BhV5a3k2i0cNTyV+M5iCw
UXNaF9McseDvw16JLWQPznNNB1wxO/QBK7Pci3kWrf77ClkRbU5vpOFJYzrsHQq5vhJK1VVbJETB
ZP5Ucyt+/zu4XdhB/w9o58wKxh3mZZYM0zMs2P2nkDj5BqG7ortyCf+91S62SDsoQQLMXSNAj2P4
HclcA8VQX0EreG1rhsyu5L9sXMgvNpyD6cp3Xlj5LfoOYDiM2XE3H+a4LAeYmUMBHCnzyH79+71d
iK1b3J03DR1qfUwC4Xk4RMloNacprNTjnyJU7JMDSOH13990aYXOf//jlgatFrVSOaIpWUtzL5HR
fBNA0j7ltejedwi3QLyaizAfeoKZoCfsDUdPD6O1oL4y0bz0AJsj3kW9dq1P8ABzx8e0nOb8HuJm
0bcIuf6VO/rSFtscdNBPpIBrKMdyVyGI7KJYf5eKMJbwtXfhTbEWTX43j/ghyQpo0jUr6EvbYJMa
NFFFsbEcwlfBHkSv7k0TZisuReTDVfG+KzDcRALYA0ax7Gb0nEQQP9DWsn3f8Gtw3gsnZQvPixlr
sZORwa42KD9ErAiOtuT17t+79+/9MrGF55W6XaauC+jBdaFNLXRGT4LFwR722XY3mjjfx1Feve+o
bKXsKBOV6yDKDuhI37i0LKVaMuiQSgjsApZxzarowobeytlBZcxCvL6ghwiH8ay78UzrpknlEr3v
PIrNkW9YwdeqmOhh5NLd9JXsYYLDrqmzXVrw89//CCh5ky+BDTp28FXd7+sJIPJw9of9vxf80qdv
TnsP3X149TbscKZMDgmRU/BpgdnxNSLPpc/fnPS6h9irV+DzS/rE1rC9Z2uk3tUHEGJzmoGC0EFZ
VEgzx0kAecR+6bPR8ftezOYUo+ENBaARmc4s1+o2qKUEl16JKz/9wjnbQtcmtSxBN6Ev7WvVrmmV
12sE9JpacRgYc3wf+ib+XE7E/Pj341wgLIgtjC3PhbRrENFDbaWKgGu3UGZAk9WbknO/6s6qqIX9
AIFFo856amGBAVVW2AVlSlo2JQxuBHpHStRKSTwT4dJKQLAcicEIK9m88qH0BNYoPUWtKX/9+0df
2DxbzSpPjh1aGbCeB0nI7Fzu86xph/dJnogt6K6soLQEv1Z6mEMM+pKl72qTCFW5d5YTW9ydbjCm
av0ZgcdUYzYEmqVe1y3Zu17O1myZVMxTK8eGWWcyHUGKbB95W7/PHEdsUXfNHIXQjfLJAdo2QwZz
DnPqVoxP6qa6JrZ2IQnY+ivPPYr+QTGCNl794CwDyIzIOzHqT3kHDGHLJrLvr87jL9wCWygetYAh
ibCjBwjq0JvZeiRdctYeIzzVlczpQnax1dubKkxORijGA3wct2HKurr/HPu5GlLaVRAQZL7Q1y61
S9+1CU8aEjratjQ4dLyxWeS3PPVb4u4obBB+RBN1V3bZhde2BeiJwuTVkofkoNfVYIQBZRGTRLEu
adqbRk/vi7ZbpB4M482kz9ttxoj3CO+NPCuBLbnyEJfiyDkK/3GFttYHAUtT/+C1UZSWTIQZ1uYa
ePfCUmxl7xq9FFpghH+A/VUHQRH3qP1pzuAWgUHpNRH4S49w/vsfj9B4Tahh60NQeC/sBex9lYY5
VS/viiVskwW4qKxZq/zgIMZqeulZU93VS3vNKe7CZbfFyU9dVC+r0sEhikeZrL1Bl9FoL7eJpwv/
k18O0wSCupdfoUpeelebvEBSwl01zfi+eQYkgdk2xZjZXBm4X1ruzcmbOYMLZWWCQ21ks2OC3Q4N
38+8dEkYAgL6rhXZ4gKdKaKoWfrgMHjF8Ozga/zA9XytR3rhVG/BgKMKSRy2eAbXOHm3SC+69VXg
2gSsovehf8QWEbiCdbHA1YYg7S7YUzGa5q4XhHx/3/s5r84f56G00dQjb/EPsGhv9i16XVlQ1tf8
EC69n/Pf//h0iks7CNHjOSy6W/dNHDc6mUaXn2A2ApLE+x5he6RdBG2ywPqHuQnyTMA/7XZl0/u8
85DG/O8jhHwsNNABAZiGrP9ceGv3Arre1VbppTdE/vfjo1lxNakcZ4zPI7zJuM5mmMGBBFj5V8qq
v885xVb5LuQVCttuxhJ7ffiikJOmyzQUifDm6daTtIPlml+fdD/VL5a6a0jTS0+2Od+h1xS9bBEL
JXw8SDIOA/8Ru8CU6QLzumX378W/EEW28MCSaa+A/BeuJEfdTRDMcueBvbKf12LcdZOxVxr+F2Lv
Fie4yipAOeH5h6CGReNxbWF0C+J4Z+tdbsNu2EGXoCIQBD6nqP9+tAvhdwubq6GMN/Vd5x8kHDXR
OoKal7HluH/fp28O/hqGU+QXZ/H/RRcPSnvBa+PcfGXPXfrtm4NvZVtAB06SQxDacTfw8gdsOdcr
L+bSmp+/9I+owoeBaPB/cWZU2B8W34uPbVev4CWG0T1EpN4nGC/I5ugPHZgIpC3IYWwZ+meDU2cp
9GuNbsr/6/b/ZcJGNoffizq/hY4vOSy0KH77bOboqUbGVY2F2EWj6wc5oJ1ww5d6WpJldA4l7uDJ
9TnvdDNlrsxH/4HPULVI3di10w4argvgfaiI8xSKKHCNqDQf9OcYvE0/Ea5iU+Z7tkoWSCuYsvRT
FoFLMFdf9ehu8zBvb+eY5o8Rte4RXko67cZwStVULskYDTUutj5IvKifE1ByTovUX4PBX5IuLuq0
LqchFdy99bUHC8WRzSexxgqQfHWHvs6SxRhjZXmdH2dmy8SrvSERrcphpxaSXRfDxVG5JlVA4066
+6y47+3ruv850XmB1H0NTqJXPMp5/dUN+dkYL3jlbvwFl8vP3PgvhswirYldk8k3cxr4TKTKzB86
TSDDFrB274EAzQn8bwHz7dKi4qdJeR9FScesm8RHOK6aZKzGezsET3XAX5oeWiOcIAltesHTMRxg
xiz8OS2U+7EWy3Dy/OVLBIrkLoxh1mmC7iVq6tcyrh8m/PsOdqtjtpBlOvSmi9OhcbRLamdhVOfV
KqFydq+F0eRQMNwoVWHvlpw/53LxbkpoGaOHTxMi/Mcqtk0Cke6XDlaoqVqjAlPVYchg1+Ilehq9
vSrcm7JQh5bMV4n1hQGCpTjZeJGJDCEQp+mPiucz5N3JL5WzR5+1/N5T9oQMSUKZjAL8Iekvn3gD
NFaa5mCm+Dbvl1Nj4xOcvd94s/70NLsZ65YeFmaiRIoGDt/5SrIFiWkCbpPCI6opHcv6+1hFQWYn
5pIhh0odfIuqmzaEbjoa+/wIQ5b2VC66zAIplx2l9ddQlh90p6NEmIAnnMOGg5Hy91yyOqlIUzza
on+COFQFDCJvk9qEQ6IwhE7CavgJhSaXmb6ZdmHjv/ThtKRYtgVGm7VNXKyW46JtjgGhjjJqmyYL
UNolpjKvhNvnIR8fuBcA0mvQo8U5ijDLBWDCRuVzAY9HjKd1nfEVmtg+xIEPxWqeA8iKJWqEWp0q
1yHpw8B8YG68w6H6Ffb+MSzCKB3PFP8Jtk2JT2Oy83Q3JaQznxrWon4K+jfL+Xdwt9AWslylEEOF
3jDBKtoi+jp1rd51fh3serQoUslKlbC5/jaQGH6xnkWnZVgTHbQGh677xRTqPKCI70cWPE5NBMPN
ab1xxdSlcVh/4CzeQyymvl1HUqScojOZT96tK5v1OK76odbl0+qxp1Xg2GDw3x2Uh4DnD93PoLAU
kOFu3CsdIbdVPOWhifeeKG0WeNWazg3QS31feKlo1jdDpjoBFxOq/GH90Qz+iwzjx544s2vhO5mU
CE+p9QEamTXQ37owbC9y9VOPcwXM6ghsTC85fNPYlDZQOUlW2xUpcWDuRsSRI+1lmSnHyr1x1qUB
LAZuhkCMcP50fuq17L4VZZk0InxTTryaIQf7BELd2CnWJhPEZQ4BgyhsHC3yGe0kfuqtp2Uy+qCO
9DT2PwdAz34e8wqupUEeQH9kHEb5GMP1kaW81+SL5E2lgZYy4s7paDxJS6u9BpTkaRwQbaxv2ikN
GXrYaQjF5zKZPFHscfwLl1J/8l6rCXbcYUHHAstAxkMTLOzYQ1n25A/KP2pYlewnWjHcOAK/Il/t
eqqXs1d8HiCALoBQ3AjGzDN39TimcQ6uGQFEEp233qkPfj+i1ygLLllCZ2CUEqjTxve+7erfa1ny
W9MDs5FoFaqDgsFkxvC1MrGClrfcEnmcDAltEqAk/+hRFnxty0nfArff/o7LoXgco54/B0VUrfDC
DoLHItbuvqPIZtOI9+0jiwrvJ3Pz9Kno5hCrG3kPfJX1YYYNS4E7jle32gHCnXR95+7Csdbqroch
F6x4uGi9xBBKP8ShmY+ayqXZF56mx3g17kisXj9NUWxfDOyPP3gOpPgEpo+VSNpiybORnL0sesfX
djeSaPgVQuncJqVcemjnO4gMLjZ/9s78V0SI+3Lmb4MBBKUddJsGTVwlvenfXD7MT3W/gBJCYflL
fH/82MPL7QSdoDswLV1CyXKIBPmcN/Q5wgZKIP434vLCM8Eprct6O7x6RJIMEjfoeWvsPx51X9bS
e1uxkW5ZoR9t1QE5BVHnT7WfY5OIUJ7gwZEnsMIhu94P/KR1IEsgjD/xOjzlnLyCeWn3UQu1ZOk6
d5I67JNh5lWqB9jrNgNm8iBzLwi7cvwI/DTLODCuKa6877qSD7WHrrUYwz4FUDi4dWyE5Wck1pRy
9VgpGFq2agAIvsOwqhj8ey6Iwl2OwzrA5/JGhc29gS0puBz5p8XwFobVZMfQ4s+M7Tku8GlMySpd
QnT3posYdFcnqtS6aUJQbw3ufxQhjacPLVUyVWLwEhip3jerKdK8brwUI3MvWWPw01pFX2TjdLr6
SC+UXdobVQ7fMRmGIVWBgWeL7CRx1BxmgcR/iPSaSs6jdIYBWga88qfegVteNSt0w/zmeyQnWEYr
U+z6KniFCGydlEHQAFvcsWzmc4dmaTylrTd+M3nwE9IBRaJr57J49I6C9xGc5usqMxWQgNAlfG2h
jZSohjz5AVUnECsAHzXc3Ym2iXDT0spBLKj7XISmxaON4b5c6LzvVV8/M+Bbk9Ush7bo/P2E+w0Y
k/xuAir11zKvY4JL3j8CmFDuPdKL/TA2/JiXxEMPH5yWWERtk0a6D/eFb+DJCCedIoPHtqwQ5V3V
P6raw7kY5IwRXQsvgfqOK9qNxwi89b1cz8cFdeHZ6dwV/CNd/KEHZwBqkimvdfiETTZlhOjohsbB
uXSX3c9pHaobUXbrEUhUt3NzMX73RdmnoYrsx2hi9ERyGR2dXNXNEPP12aeEPWiyqKccPr1VQgz3
fuRSq6clYPk9dDnF3ouH8ksHruwRbpn5E1x3TWbQ73jI47L7Ba2DcteWw3oHd1lzC8nFAopCA8bN
Xd72ae5XcZOMZEaE6KP1WVEGJbeoa28nN80a1zJsxOfVj2/9IvcPEPaZdzPElx+dk3Nm42ZliIyD
vcNeJ190UetPRY/8pm8qZOIVnUHNcz2OsChfq2Csns3akF07uQjsWNqkWBXkfVWHrtioFb2NvJXv
Tc0DbFm33BW6zzNLRfcyBTI6NYqXMol4CQ4LbvIPqpC93K9U1VlRFVFKw5ykIGhWGTTEij3EoDhG
3sTuyFrTmzYm/U6W5nufe/lbZ5flrZkLvKeCkp2AOe2PWMzxQ4yOIHaGrV8M/GqexrYe91Gcq10d
d+VBmrrPzut818HCC5lF2AEgmntHvZTDsRksWGxshMwOFfMJDOYGyc4KCCuG5LsS9qYpUp4lG/uW
vVJ/FbcTzm4Waaru+8kMmfTMjDlEG3w0QOqn+ixIZ+s5BE5QkMyGwnuMQy6OjcEUKlm7GCGzyHPy
qqWJhyMEeeD6boSZdzD1bSScTMO+TuJS+5+FgZpRsoJAeldVoXdq/aoB67D354TkU/GxWmf+iAmy
/ckW47/OAae3zRLk3xeSB5+J9OPgVfJCoeHrGgIHAO2k9y2s8TL3Q+DyLvU8bci3Kg4al8klLn+U
gZr6Oxn0fb9TDixBKBND1S+VJfe+wOY1b1CfFPVnSWsPPIgCTZtTMHGv2cnCdnmCZJ2yjNaFXU7Y
5s1wohHMR1MydiX3k57m1W8GcA5CuVeDcdiUoXRH2E/6LNExH8tMOzDukaeSftjNQQwGRK3KIrXM
DuQI9wLodFh4One/SA3v81s9uSo/NvkUeImc5PQthN/pQx0aDq74MFXitmBOrPtx8YIqkcj7ymR0
rJ8ep5UR+9WgN76kQJQgT1KdNtVN1Kk4SGYvbDWgmgR3VgcTNRhNyjNxb4jCGlzEokCJBL/53s/c
ki/YfjWW4MnDNQSF2nKEuwJo8XF3CHQZ/mwgqD6nIFMG6oMjwEFkOSvj9sRsHXUn5ZmoT7rWC0wa
9+uw3rM8oDXonyr+oIIBiaFcRsseWUPBZIXLD0qGNeYGt2ZopN/uvFFXGMY23vocD10LnwROMdeO
KFvtXno0YPtJLMsTKPse/QFUKkbShA/ww4Y9L6t2LdJ3te/Z4tWPlTdgjtItVZ5nagyEhNX9UA3p
RCYxHlTQU/XDr6zxkWFSGqD0WKVvnyCaR6tTPfYS450BCjGnyAYB0rgZwrbPrm6W6DR6RdAeBqcH
LELVymq56eKGBTd505voHm2AUAZJo2cSp3M8ezqxFMuWAEckYNToKlWi/GzHn2Ufuu7OcW7WeyI6
WIgnq1+W7gftaFWmuRchIHjdGESnuuhslMTcwvYWU/9qgB4OwvuOLAaVgQ8ZjDqpvbI5DiQvAExH
mgCbx7m1iF1QHs53DfGAGsVNiFNZyAn38DRj8ve8FtT3vpxtsunekgDJtF9XFGWv69lHm1sKfWSM
LxI+e1F+Rx0jTVZ2iBtHpdd5SjAUb2vs9mrGppJFLHZurLSHbgfv1E0EKLL/I4fNyx2vW18nFK7A
SJwibko8Uw89orUJYrf34QpFUPQHncT2XuNhSsRg4xmnt4fWBiL/1O91YMxvLfn0w4xQUs5mSNbm
x6oDLPxeKI9EJ0Kg7pcCzb9MCdI4unyA/9caZJ7uy+5OTi03UJCImvamM3kb7Owy0Q4mamNvX8PK
BfSFaIoYhtt8dumki8iHlWYTFifBKeSNmYf/7HKIn5MPRemrR13HmGui3Mz1Hrcy6j5KbV3dVZ7z
wpNFwlVB0qCGEziOYDjdgCVnP+W6EZ89WUwlOjVE83TycwwjUnh4FHqPSrp3b+tUUnaP4WnZ/4JR
SGB/QXQdP0/BN21HIi+Wb2Rtuu8BR32YgQhlaMIXt073gw/+2EO7AO2XahFF3kfY/446i3JpJVIq
v8OwHMxkh8uAMNwLQH+jw7SoChyjWXdF5pDLIBRYWcqP0Meoxy+FDxGXk+yK/sdSxVI+so4McDHk
o2l3qusak0YuV+60RqYOsFBj3YDoKR1NHJnper/m/ewOU9s579QIV38eCmmKx2keJ5pYO8/9DfYO
7RO3yrjM4GfCl12wzmo+kKEOftO+9H/pKcL/1wZIEg+o7XT4YQx10KD6nhGL1tZafjdM4GncWG6U
f+rpuqw3bKzHae+z3OvusGMC/oSRg0XvClxxllouZrYTZJA2q2cftTzFUf8Gp1ntfvk+4L6fSoCa
1gTt45odIipiaCKGFkrtU9MIH0AnX0O/uC7b8ZaZLlqzIDCh3Il56fUHLuwqUyqYF900pBU+ZPFU
RA59MKEYiNG8QeXh6Xndl7D1+yl0M6uM9WpkuINs2XzAjNvQk156gzO84r7KrNfUfJeHaxnvjFHK
HtCYswj1Oa+x6yH3WiZlrxe2i6oxXnagfAwoEiDq4CWYKPhjYhu0YW+RGbDyQ1GjpEircZ7WzLce
YzuAEL37aWikPMQF6CiJkmuJSSVgiDrRnS+qW2TNvTmiLGT6MFFVuqxBxEclFi6FvJUdW+vMkwtZ
0S3r8t8+9bx5J6qBdJlUdfO14VXxCrKuCtLSKfI7LIFQS9rJViYbypAOWWln+ggOw/Dr/EfkvfCX
LHa8LL06E0wVX0IoywbJKgT/aphfjzcLKUWfjW6YEHvLxgv6lDea/garf+a7CTO4EWV8jq4aoSWy
I/QFi+52gUxBuw+NraqD1ryXJ2gsCSwK7EYtSW2ujNyrMC7FmlQ4RuVu0hDqeTr7dJQ3YwH1JIRc
UYyPNoZ5U4qhUCDu1kWBVVQ4vXgAPSw+BYHCtM1ETiiEeZiNIZ53ryFnixQ8akfUTxLKS9iAsEeB
lPSwvvZTVcKsHRW/SDzJFv5trMF0/EghRbjsGWRq6mdgVIOwQKsM2gfpKI19CisFGBLnuuOfmopX
47EpQIXaTXHTVDfjAAXLnwEvouAUQ2QYxKegrasvsLpu2j3is0DLcewIpOhxINXOKyqfZdVsVfGA
Cwy20ZXnRapLIKcKXXkkIBj4f8gBW51TB1sLHIy4ioe3TlGhjusSygXEFrWqW4goLvQcCV3ZpgLX
15jgUu9lEiPbxMVdqWp+RLlJ8A95heHMvkUz8QEZnSr2I1pMJrFmUS4bBPDxNyWyxeDEvC4cTgqd
VXZqiQyO8J/WHxpI0XY3qukQeyyhK8rPAUzOHe0CGAsNPacYOiied0cz6joEHlrx59mtPfL0RtUC
DRZu0O6opzxPqorUJhMB42i1zs04/jTc+l6GtynzRzjXoVXYKcafFSj5ClcIupw74CyKYI/BqUFU
BHesyqA/JvVpjvr8i8R1Wt7VcLRlKE7lECZQSF7jex7LAeBvF/Q26eNoymhB5lv4acxtYtSsjoOO
g5/oiPsf0dwOv5DWKYHLcx52Sz1MULNvhvXxnOSqxJUdgEpSoCsddiZ+LAc3qyTvQzSPJathTMrL
p5gLCoEX372FXVR8wbUy3VbwxPuUe4GPFFd2w6Ff1wH5ZKXXHAU0ZAyrNij2xCvDnYAO1p0/q9wk
iEo4vQwxH45lxrsdg7nyz/3HutyNTV79qIYZPZLamfBDqaD4kkrrcbQP88XftblvNe7Y2N+BAG1f
24B0FkXRyF8bjd5FPgH0uavGytuFRo+nGuuK4UM0+tg8eYyJva7gQQsh2XA/8GVGbQ2THnCetH1w
lAwved2ue44eRXeq8wJC7f/H0XnsNo5sYfiJCDCHLZMkKzh73N4QdgfmTBaL9fT3090MBhj0tC2R
Vef80VhXkCVbMz+DfFVdOo9tA/NQzL7JUiDBhU3fXHcmHn8/uopV7Hmw2/HBMTL24l6v3rQ+o3lE
K6unrFu0k9RMHsPA7655vTmUhbg+lsZ58wRnXmfe7BIGIReG/k0r1HrYBJbr+5H9XlXSiRXk99lR
fXUx+Xs5a4bi1Rul9UzXSPalT/2/bvCLSGy2XMOAXPjjuAvdCrkAN/DfLeCQ0DwSlC0uKTi091rZ
cMSF7q7EfI3ioirT+5nciQOnHpw0yO35p1m6+Wsdu/xhsYvlT+P5IPHSNxecrGxAofQ7efVYUr4J
0jU5M+U2Nek+t/iQiRTNrcj0lmGPc4VNi6F1XO1wF46pwnE3iuK0ln7jJ92Uye3U03O/pazzvytV
vlelPSX47Kyb4arGjwy8WMmAsJ5JkH0t9YZ+0ROFBdILed9M8OF9e/VVXn9Ky2riYCGCKvdF8Upm
dPdvgIP57avF/NM1iuFVNnrNleRMsT7ODTtSI6ZTsekvi69B8pbWb5OL+op4DM65tPf/rLqcIn0K
ZnIR7DVuLGugdakNImPTsnfLK+/tt/WukmlfSQ0siKOCNRKh0kCWvMYdjk1jBQALVO/y49qpZFFL
gi77GvQ9gwzc/FTqqgQ8KpuU+3f5xIzE/IKm/5ar7OhJR090SS2Bo6k6FO2KOb/xxJde59pF8LHV
i76dG33fjuvaTWuCY0CDKaIN7+9dIvhjEiqezFgKk3mm02zxeyd1NU0fQ6fzvd+4hd2A7tGpTzlj
7GTS7PWyUp5zGr0+SJdyRDnSeXYED8mfzpr6oS5d7cFd/fkE+2Yc95YoLsmkRcqOdGOz8bN3dwjW
U6AbLq+lw1LuOsFvOrQ7L+TuVZ+1Zima4ajm4A+rP1bHYWV0LC8eBEcYEGEdQkEqJoZFixXTxEEv
WE4Xa5ifXN2uTvOqZgpgJG+jVtuPHcVSDTybPxwoEJNhS7JmixCiVy+M8E7c8RMn6yaKgq1d0566
cRRnP8itz7VY13PBkhXJVqvCrV5YoM2qk7+Vr7ZjR2/NRTO1n9aovA8hMvnWzfmzb+srpn6or76U
JTsQXVAlP9Or3jj5aXeGMfKndkyHcRw+Qff9p90p+k9In9mOfeFwr1CgGbvT4rbJ6IhZf+urlmdJ
F1Nz8D3LT4jfKGIk3B2pnY4/JQxTdiK00XpZGieIsW52D0W1KmbOoAyrzjNImLnjGdk8QuXYMh6U
ad2WIV/jttnqG6BkdyiMzoiNQH7nTAVXmuuLJ1ULK8ZnsB6LyZRJ27HadIYWRN5Y/GS7dSvmkR3G
qK2o7mUdNRRH3UO584NtZm08LVW90lrugRR3GcAimPoOs6GbAQudtvE1xrZdOL+3USuuQVObD0vm
biaw8x3038wsNZEWxyWEHD9ambmRWKfqz+QWKnStpf7YJpNzCYbpZHlL9reojPlMmMPwMBZ3Bg7H
h/3h7dKCJxKs8pE35GQyZ5uhrvLe4OvIBt0Ia+eL3ln2p+N4w8ouiWU/8iyaJ2RpvhlV/9o6DM2R
D1oEyF2OguKoCt7Fkxwv4dARNxvmFmFeoTGMK5EYDfHP+5pPf6hqUGdTVHU8yt5dYfpmaugBXk6T
b2U0VyszLURz8vV1edVcPfgw9nz+KSu4tpHxNPaJTDpsqtUw9pXTtV95GXEpdufW1rxTu1YFD8kC
wVEDybzagdXwE2r0XDb8r9F4TGOSNS70nt/PSW7mr+QyBemmSXuHCPS9h64IAsAIrbISn/jXr942
yD2jnCtyQCqJqPC0Gy/6FHpA+b+VremvY2e5R1vjIJy2LXgQ9ECkC4v8WVmadwX2m6/9PkMymfWR
wtY8IrZNfYPOFYm+iupJt5r3tjWaB1mNNVz5vH1NY/OMTx6Wa5goy0Jrc+g7TZyYyPYqzA3lppWy
33vOhbCyxuw4rRxYayDMX0XTGu97vWkEtg/1p2tXzaFrDIPJGFYDAdr+nem69U93/b8L0c0wF+Po
xfdsBVidAG49qNp07fT52hjOljp0VEWB01q3lROe26nP9WNVzU2MYAa7UxO4w8G/N+l0etWfFXlu
JyQi+VcAyPUsSpec5nGtv6S1iEMnnP3V39zhQRmLllRdOTwGw6zFe69jVK6DuJ5LlXh9icwoqD7p
GspChB5l7Gu8rGYpAYYL5mrTqrxHJIYyzYotvzZZ8OO5Vvfs9XeQKTDH7azlnnuu1xriD9zm2S6H
LRWVAOMvdauNekbupMgHvlm3cchqtTkHwehA1DBdzQnRBvMfPFHmTQsCLV3dsomrQCJZZiJ+CBzD
pZjAUx8G7BzbXOVfCiLbP4bC72nj1RKL9rO4NYP2YhqkHfCXWPnvzvcVVnHrW1RDd+u35rnVd/ux
MummmcCaLtAFTjK1W3G0ncz5oGMp+HLUnN32GnKyLcf+hItSXamsLh5QXhqJrncJEhPvqWIWTDSt
Fwej43YMzQkrsN5Bq/Rr9qulp+jSC9n/6SeAFmlXYC5dPQEliiJRdmck2wT91xXLmrIXZxc2Tu84
gzCmvBfc/QBRp7HY9r9yXAlPnJRz3lpo7KrjPtdzG1HAuLonp9k7GJMyFePepFM7WamNaOuznBeA
p8r/sN06OGI7kjeU9EGs6qkKxxXdDSoFWBtSMf1UoDhkbtzFFSCyv9VWNR81P6/P4BRFOK/NwBo9
NLwPpKn1qJmjORAwDq7K45bKs1/jBDUylX0TmxkDEIEERrTtYAoFt8vFNYL3hmxvBDjzdNEgEl5z
QWlnCBS4XswiqC5yUN/eVGgEumT/vN1I+slqXgzLUERuwXVopu6ErTLaFPUHKL1iDiuKOZVlJo+T
K77HIRiB82YzgrPaDkoN7g2XhQYOVovmqHpbSybl/ualqcgilsMlmPX1yP61MUrUzQF02X7VoKNO
OOGhDxrvs3ao+czwrrM6UKUoTDzHu75PJ6O5Exs7tImUWwem4axhxqr/1rbmHLqMpqeANTZawQ5+
wI6gi+lC+PRqv/7Y7970QieOJatn7czK4Z8cZuLnTeTGaeJgSunmRE2jsWhexRJUzw12109PruVT
U9KBOd0VV1k+difo8OZaTuOjEQj8TqP6b2QQSEA486idHO24ZMFtdvcgRSrzey29LdbzpvjQmDoe
a+LN0nqCy5ReIx4kFMGxLOzP3ODVz+ZVmMTA1G0M6T3Evm9xDxVL8xfh1XQoHDgqzV+W465tXBMY
GvOMARfBgPqz9o1rEX1QeQ+lH3ThpqrqrxrgwIy+6JLNJojMNZcmNaAzmUSqitOdzQC/X37SLRRQ
DUBMxRJbdI+bawFN566IUG/N4HSWF5VGN1y6zJkuU9Vkp10KedCFT3Z8V+CxwyF8wWg3hL5Ni73h
mjISuWYc2ET0J+VTILQ5rjuEHiDC51ZBR3tNp8Wy6P5Tu1n/9nRJKE4g7Pysj5sPNjI/o2rxQrfJ
ytjLnL+WJErJNT11mPNSxtXCMdf4DUNpt8yp0uWU2lnwa/BRJE1VsEUauxZQ1rA+rvffVJbdf37Z
66lPANSL32bBdVbuFLnLAuFWKuch2PVfDqsS2OgMwJC1Jx3/czRr5Y38SCZMY1hiq90ARklwZTrr
PlufcXZV09sE5hjLDRQL8b6Ks65sv8kQ7B/9Ic9C5Qv5UdWE3xuWVT7Uu9afGr/+a7oiZ/B236vA
MRPPkhYaFH+MrQEkZzZ7PTEHlHgdsTcXma1HjfTt544WuphM5oori1dt0/MdCQeHiRAEzLhFYPHr
sGbArtaRO4jiGNSmwe1i1hdLk8AsBve4rhvEljnV39nQRORUfv5i6JyfBFahrcukt6YKH1k89xMc
KTVvsUKadGrRMURArW7YNW3/MN8Tp+ZBoueDcwlBmrtTtzXroatoj5inAaNNR75LoRcv5LFp6Ea6
6SwdW78sUuRfphnwR8UI3DYRJt7ZeZZutZt9rC1umSwrSMJ0luV55Rp/yLX2awzgdpdF4bsoG94s
pTfxMDouBIzfnBvN/HGl85/lwvbI3DFCw0SZiuAgCYIMyRryZ+4KbSCXqTPEg25b7iPuee8qnNq8
UghfROWiP8+VK042KsO4DII+3ie7Oy86QIW9yirEVLpSdy/AOXK06HbdmtyTjRsG0GgIJPTuBLaL
UsggYtAyWFFzbxaJbqMq6GgKdbfuK6vQIaB108Mc6UmYo5AIBfaISMP/ziDZ5te5XINLxSX4WLm1
cyxktn3qPTFFsB1G/3hvgQ3XqRUuh1MLkDk4q3r39JINLRdmAgqiTxeEd8ET4jFEGIY5ERiYbUfF
6/0Agbc/kaRRoJzUU7QM07XLs3+iMvI3pDhO7K1chsI0qnNB7RJEIzlz+SKnl5LYx2geSNZeCk2m
YJvZBdLSCG0HXq00tJ98BvATW89WL/OuJ5Koky1yKdJVEWL8rPyyL9Bo46lY8zJyiuW5nPjCKr19
r7fFPlQlKnmOguaeq/cNf1FFrqud/ZZtCvofq72Nq0p+lXfpxuqK5VCMRRPxqTXQvo6N6LP6uTOu
EVXzFle9++Vv448N13rz3aplAB3Ormfc1ol0JmeQYVMP77ulnhVZZLG5IXGx/Cn1tOW/2dPfR12Q
ySUZM3alPQ27wrjUdBDZQbfeeKQsmAHLipze/dtNY3mYfM2IbAsgnF7EJeyQRR6qubi2svzP21iN
lBjG0LPd/q9OkeGF2ZceTHQYN8sfW5ZfRL2fPibXt042i47SNWA9qzH2C+60/4x5mQ/+KMaj05RB
AqPiHOUU+FGtIcJAsImkPFK1Kv/05UBmsio2LbLhGw/aAkSqpnw1bvoCWzqx8fyDVh+uY8tU0OmW
W4eZtg1x8H+5mIW6qljERLFgPUE52W6MbMwE/3ByMNXBW74C3YcPXlbWg70TLzoqwm/y7ZrvKZ/u
V71wz1MO6oYAMNMe9r61GG52tJnCmO2/Ac0j//q8p/urRxXMBeaKD6PFgMEho1FGr82rqcec9X2a
BZkNrS+IWbC0Tn4LKq2OPp1h5MZ5+8kuBDodV83yeRncEaJ+G9PNrutDpnI9Yq5sLkCd5rWSW3nc
t6llxK5nVM1UkXSpYWXuPxQO5WmpIboqd5jeRVCux0rzkKF0HK1THVjPPaP8g5xxeG5zv8W2asWb
u+k7ECV/V+w7vKoaqv6PydmLP7CLRIFUbaADZBIS/x+UTfdOyeTwoRdOkFirXcVrr21nXdeHJey3
WoVDPsx/RKCGKXQXfTdSay+RjFEIq1Qyo1IleKwuxzbMu8w74u2Yf9O6AWrL11mzRLOMMUkUV1Yz
7azRA3kBk2wQrFWLiaxbBeb3HhA1jFy12ghxqsvHzIVS5NYZkFkwcN4KfzEPLTm+L/k4617sEI0M
olSBc7DtmqFfdM0HaqSxg5v3Fpbxnbi7y656PYiAePoAuUbdbUeItP5b5nrz0Qf6ei1RGrDcKaSx
pEqCpkbQkOix3bH1tqR19gAqxPHGs90ubC2Qd0Ye6uNSwOoUetAkRdXkSzS2o71/6BszbxhII/ei
HdAmqfeWobDgVVsie6gtQF2nslPD3MTKclL3v1G2euM9ttlkDRi8tYj0bVspJMoXt4/rbikTxRwI
9NMsbAoMxetxtNf+KZsdL4FptG59C4d1yhQlotGAMMG9rjrANKMpIX9p73Z6EE5zUD8EXc4DLC1Y
gcTtBGCYRSVhxcC8wVvzwmq/KgDA9qXOClDTqeNLiWZwHxGPzeD0MbZF4acb5aFrep/0nmajt4Nk
nKzpCaF7cFrm3OvjTk6qjVC+aEFcGRoUsSnKxmKcXMpvm2IUJxwYwLtkb3y5IW5ROxaCyp2Dk1eW
rkcWNMZVPpBmyMaM420KrN9IS5f6uQQe20NkPKZ93v3eNSMkZrZIaGXL2kh4FfjW0i/VCss3tcjf
gH7VrVzrfjoisW9kCKDG55RxjsvYdXsre196c85eZefv/a+iaoXVIlLYmip1O1jDTzhWuR68kmFo
oXl+H6tDp2rTjzPRlR9V3oxPPbE+b2VXeE2ogdrfJq3kp+RcZVRy/MJr49bogbWtUU4f8ERWGYN6
TuokaBMZonZfis+5MswsGul4EQ/jVkx7rLfSg9oOtrn6Dc1r28+e4enDo5XpWXPY0IERQT9rDfwB
4Qo6gk55J0o20+cyzeRdzr0ztdOWOah3W+76z9bX5aHQRjs2zNEkfXZ5qduC3yTXq2MWdG1MzM7y
5iEPjRdjfGbhlmeXiJdksuXMwDE/V3WfIUz3c4kxwOlSuVZ62KF1jWk3BoXlB43Aj/ubkgYDRd3u
tP1RPPooncHYQyY2MGd44wRGW/5ydvHMhVgfS1NYb7PtyAdb5P7jTJkC5r0RRZPKxkM+OBy5q7W8
KyA2CGn5teoIwPIaYXJXbEXsQ78iy5RaWPhmdagJbrrPiGS+1X3/Cg/FuGmL+lka2hCjRxCp7xUq
lk2vXTd7QKnhYMbeBHZKTSI7YZroU72qMkpfPZvZ1ZvM/bawXzzmwbJtSTB6xi+oSp0TtofGMrNh
/FyqXZwG1CAEQ2rjeEEnqU1Rh7LajBjQ+7haZz/RfDYCnDAcdmEzZvkXEs/pUtZsfSiKjO0W2PuI
8F6u099SBzI3UFYa0Rr4pYHZpcFQ0JSTRMRjSK6JYN5Sa3bMxwA2A5ySBwp+VrzmzrwkoqezBt+M
jfa/qd7MdcxPk7u3p2kfnD91bzIUmt3w2O3FcMnQYr26ju6ezUJwa2xmM3OpsbCEhrCHIu1LeyBR
zxQpbd8sbMjoKKsmxJ3xHx7uS3pmzVrl9+o8SaG+7AlIK3T2PZAhwZxZXEHjnbgM54Rd5cMx3WyM
J3eloo7OvZ+pRpIzDIvxajN5sh+tXmxIh7xaDyW1k+v+hwcqfzBLCuj2pXzJAu2L+JMaSq4uUrJ0
b23P/KF25Z1sQm1TTsaTh+wtJs4xS3SQS7a8ni+vf/Sm6mKJTk8qHQFh1W0I2PRyObNJYIswPIeN
1fruyxJZf282h17MQ1jZ81Ng92ushqqKXbESeLP6V9UxMY9B3jxUvudG4+LusbbMHiae4eav5hXh
UDI0VndUS32cii2uPIR//TRbN3JKnroOMTVFXh9N0doE9fbGf9Stfe9w/aEtBj/SRIFCynPe4Dm3
RCNQM6F7/Rth0dWd1cFZO+/kaMNlcdx3H2ErqUtyguoprjzvOxh0h5doys1wz4zpaIExZeuax75V
Jc7WvK1a/TMVOtMZhAhtZeClxcl0iks2I7jCi3aFf/bCfDT0kz/sdI1x1C0hHKEXk0tiQ1zZSWaV
C6Oe9nTXoaJ75xXDl2yN42kdiuKtdPubpZY1ogi3jgwrr5hP+udMYvbq8wI+lG8+lGCt0CNz0YbV
aJeJPSLrG7nhoLVyK53n++nj1Hp5ZcL5bu0S3IxbJYG9E6jQZg8kmj3NqgeN2wr43c7EQzfZ16Hf
vn2jHOI82H8FqAQLiFO46dw6lYEC5ds8J+2KCQPHOIBb2OUY7bDCJ0h4K1F+0SbrghnL2gbvT9BB
bHkS7w+xvdaZtKvhmaKB5c3NK9AuIcuY/Jc1LjZ7R6UaXKt+V7zsdh58rIHzMVgNpRIsTWuKeuYi
dGN417zm6u9tHqGxCuhqdvVfu7sNP4Wfb0xlnXGFvm6qC94JzkIo6YvXOyDDGqPinu1VamaI+xds
APvc/DcHo3zC9wN5jHYhkm7uPEhLGEcrsPavjdP/DRItj6sR3D4ozccVVxU02KaHi+2N0NKlicBy
wEE0Ft8M2BjB8rkoXyZNN3CkIfmfO6+Q0dYhaz4DKcAWTuvPgmbxwcbOtwjbT7PKRGA1rc8V0guu
Of+d2RW5iIYQvSl51z2Y/tzd16O9jfOfbjLVcTDzEz63q83ecjTMorlVCErQg/2q+vpdz4ZfdZ+f
OyRChwBV8ZV05jUGjxaxv/b7Lz4846AYqGOtXe5+nWHRHsZ67ddQ3x3z2puYFouat9RrdwR8aB6K
C35xXsllxNq42IiyPcuM9yZwjrW2OZfR9/oLzDZTfrEuv71Bz0/a7Pb/lMPz4Zq+e/M4kSIsU0aK
9LqIaqHZ4JHrcGm2Vf0tvbmaiMEGzoOkdJE4BFnx4NtV+SU6Mie6ldqmtrP6z7biQHS9GtbM+Yd3
IT/vnjT/Qf3Lh77ImmPHtohsksxuizDE4yKLOnKoibnN0JP8lb5zKjVsixgz8iacKeu8eCJj2dHL
1v4SpmLmKKh9PWTL7FfXFhdLE9FFrv9rlQfaZrfbuL7IejIQjlRB8CHb2Xn3KO8tw7Ef9muvteIY
wDSWh3oED4I+18sn0w66Hx6cvDl7veW95F4uXZSGDka6jJy21d2wbNzzU86ZHN0LIWTGs45yv4+6
VkqCiUp9i52gGzEQuNpP71KvKzFQ7OxbuVOT3WS1T2XTFl8LO/VRCKH+zmobL3VQV2vMxu7/J0o1
6Ieq2HdAhgpNrNC9J5OHdg63agUfE1gTmIcN+w0FWOBEfacMZGnQf8xqxeiAF0zjzURl91ZrAC/W
PDQXfArzCawG9RjeqeuYmdpV1bTPTEU5Zpjdpk6mRla48aBrtObNmme+MHS6kkaToPzloJw+N7Y+
n8rO2Q8mSdcocxbfuiLibZ+t1e9if9wwNyy9ddUmz7gwoqJLKAlJQL2COGbDK4k9P5jfOgbcuDDu
qJ6u+8PTgF6xjrZBuPG8Lk2kTBNyYSkh7J39l22y/81yXD7KwtdSZ6/uvqnNf67YfFlxLMiSDbt8
2jXyX+WO5XMTYN6FUsyGv5UxME3MqOmZ5snGyPXxaph2+eAUjXxwxskhVsjGVZf18mqZSkt5RurE
cX1kykpZ8ULgzEfV7LQ5cv8/QkS/OsZcHlHyKmQ55Wwca90WuFeB4VFl/9btDpClYB1TTrNFvgDT
GzFihEbjvuqY98NBjPj9NtCX0TLzN4Q9zqnOlflKYItI5hEFvLGJJRKNAXlU2PgTGIdwJw97glbO
Ylnjc5iAF+5KBeC8kd+MrZz9geP6TVh6Gxc9JaRLjpKd2bxn5HHzkwHFyqEBoGqZpnmiChggwd2X
KEOs+jQZjtxDhCbGH64hmc4N7RHOOgFiaizptGtL9ormCczXT1nMyNyHA0I7uCG6CNxLOQO6jUUR
/KZ37o6KZfISTIUIPTODmaVJOSVnhSndhfou1Hpr1V4i5nUZHoj2iWn8qdjLAwjW0sge0WtsEd98
cVgL/ZJX0yOEcwUcigKrmmdGfnJhX+07ode05T/BehN2sibQXBQGr+NcHnbRWqGOaSVadKRNKKWN
JMeAyD8y9zb0ZotkMvBuW228B4Hwoh6V1dPGx/eF9uOfdbeodDmrnVHqT8LpitTzkPqBCwF9srGE
xkhq9CxEnlSINlkYfA2kxNsfXRIx+0qhocWYOd7NGrOxqZCmZCecdB57uwGbaypxZZ5owynfiODd
jq5EipY7yPOMMThOsuaPWSyitnMvqZf2lTanMhoERk97JDo0sweuj8H7x0FAsVMr27+t44uDrdw/
zMPT42iVfJwKoAW3xXIWOe7mqdafqGrxj0vvj6eyzOrQH/qRddecueqRe/kW0hvsTgxEsDid1mQ8
Xs5s3Bo0gIcKPW9Uyx0G795PXm7kGEk1fNZre+9YYoRsO/ttYQXkAXGrwxaUAQQOOlzFivxAm9wn
CYVBxOV2BoJe+c3zLkac0CaeQYMM9r+Wgd+CxKc96lYhevwuVs0rmVIW52x52/hCRKP2yNW8H8tp
ndhwxwUVY+5wGGzItzqEwQu7+gHv3rOPXuisOX4DUt/YDL8l6x/I66ndRPcikVetue6wJXFGBAuI
7KpsK3LxQoTMRyX5XA7yBHx0B88vNN7eQLf+c/W9jeA6eNO7XsLWYxsYBr0DglPelwj2+rjRRHRT
CJZfZCPWWKMS6uZKr0tJmKWblEUNKKGZ+VfpCrxWLdrurNgjCjvqm9RlzuBWdbHpS0VmymIdSTB6
XdVsxLoM7vkEvXO1McxFKJrBjU18bKz1xcNYtle0U49OPTRpOef5ocmMx7odrxpqtsgycMb5sudi
BJw5zTryrr30l/9MrHEQDe2MHKytjtIuvVB42f5YZX2F67NjLNzWsETBycmmi4RT+7p1d/AfZe08
IZzp2to7L8oz35aCtaERlPou5QA1tN8N03UPtD11AMqVth5AqZbDhCrrqXNJOKnsRYSVsT6iLv5P
2zQ9mZtMC5GizVeLzz327Paht4r/UL3PkS5RXw8O48i0LzdAN/U6+95wmcl4HMz5S7rBmNaYe4Hd
qHCRM+hnbtMVn5lMHxmHhqPQieELeZEcoZFeyXeqLX+cklvcLeSQInsRSVe34mA1xTWzbStZfefV
yVfB5hEc3dpuElUHeqrnfc7XMb7bHv99oMM4aLv/phpV5uaYezKBFTgehrmRWoHEQpVy9Pa6RGNb
t6dsLuZ3T1ifalI1ega4h85eEF+K4I9BPzKjnNFFtseDt6safzv+XtzhDUdEkA/HwQ7Aw8ry1ZJy
+q7s7sE1y/0bo1Z9zmozfzDMyo9xE5Jj20/fg1GbLG7OBNu6W4/0SoifSfZ1qlgxf1WNJc4dnoe0
x5j42kw45pwJUXau6ahkLMfEjWE/khMAxR3A/EHChxZ7GjcVbkF7NSLTtR7ZLVpyF0AJBYXXeJOO
bmY/EXvKvCMPg24+59qScjI+IAv/mObiYlTccWjnymgekB17fOpI65YEf/vvXHY1l2h7v6lE6Bv1
HHOv3rDmojrVq5tJ2AWLHAfrkOmYZKV2zZSIh3xJgkLgNFm1G83lTrKKGVB2MTFP5gdXVSjxmvWf
yw1MEIcnk51ZM5a89yH18GYc+NUfnFMs9g1xtNgOyQdpaqNPjGWvn8pyuTStzxNg81TlGh8EXtWv
UZnvnIVfDkxqmq0BHr5Cs+PZXVFisd4iOW3LlHtcwXfWeZLnQVjNg3ULrAIi0MjfMVvwkjSrOvu1
+2oN+3bI9/3ZQGlHoEOPqkfBOaq6bljZsZ8Po9Gdmd3Gu72m6YEcM/FRrhQHzCYiAsNUqLbl+Msv
53/EieCTRYLpaysKhybLLyrDAIo6SUWYH/H+jLTeenThHu3OldGatzpUIANM22BMMVSPvAmhUGj1
egm3Nb8XuapA8tSNNew+OokqytCiJw7O6VCfrUuz5FNY1HCY7q4NUYcRIgS1fut7ywiXzHyiiB3p
SQPmWDs2Lhwguihvi1857HsJol1LtOqjFpXsXYlf+36KQL2LnLb9m/XqQwVuk1Imcid8mke7NEcE
oQNSuxoda+lgIg2yERrXVKlhK/kY1LsbFYxNH9P/SPuSJUlyJLtfaam7NW2BbSPTfbDVPfY9I/Ni
4h6Rafu+25F1ovA7eOCZFx74N/UjfIiqqXSHWzq6skdmWqQnqkIDMIVCofr0PWXp7UoYApyuOXSU
Gu1evUkNDxwo1SU6a7KFOXzNqxoM0KPJixFCU76cw0a/BLJgRKMsij0RuEBEpXFfj2OAQbMp8xXS
vQxpdlejnGgNKIrRafx4I8v1rjTE5yjqMZI4RosNUs4MXo1W9ixS3oz22ej0xtXJgFEfCtSvZLyr
8xxJUr68GCMIIPDCgwpEIKBDr4qNvwBpBUnNBCVmMuTI0ZpqIX6Wt8AAYz7QVBxhRrZgTemCQyJI
WXwb6SI+YqRo2RumLtsvqGQVDVruagji1Fm/xMwQIiDmI6W3GDF9cBqFNLkv9LUgOTPqU6Uv1yJg
P+EggHHGaMwOvSu1SILtGEY9qGTTWI+A0ZlqfEdBaUxfVfvSvCFjqE6XktQML2MA931KtQFwEzkL
Os0qNSXoPfTJ4xYdB3PBUUP9XEO9WQToC+iPmMf5/SNqJYaVL+hVSZF1PK41oQZM3DTFeW9gjurb
eV6oH9B2yQxt1yws0zSJKmalpSUHPmoarlC3gypRVM72eRMS5Tda4T1ipfDCTB4wtwuUWywSUdog
qU4keB2KXPYMAB9oe8q4gQZfocU7JPvVW9PVs4aaXiDn14vU55UPupbp/vyf8wM6KVY6D9IOONKo
PflBWSL/MmtcbOr4lmvD50WZOTx7P+APYwX0BKQUqYE2vF8XJEf6GAQvMoo1sZWFBLO5VZLijEs1
sOfnF/UDL2F19MKo1lNAURcfY24oXgjZ4vSkkR9/7rcz9F6SqIxozzaLX/S15uDJQzaiWMYcfq8f
uKDE8HshGxBDOdGwVwMaZMCcipgnQrFT1wMeP/uPtoeh9soasxQNAEv8UjJzaJdhDkVGTphEHF7q
H/kUy+xVSAUG4jCrGNX3kdxvUlI5M9KxUeApev7IoZgwgCZKBn6ufAF/m/JWB+gJSjfCiyJ7ddyU
P+lETCwAfLkHDgKi0E2qoQYxq4IroyuwOe9EP1gBK/A3gZtDrcRkQXJGW91qW/oziCp8ICZmR22k
ANQideX+nDFKnnzAGZcCLxmrHT5IO6hQMBQx69KDGeFiDsPYM6q8QOlqCH9nv/tvb9N/hF/Lu99D
WfvP/8R/f0PNrYnDqGP+6z+fyhz/+5/03/nznzn+N/7pfy1vdvnXlv2Hjv4d/N4/7Dq7bnf0X1w0
n7v5vv/azA9fUQDuPn4//kL6T/6rP/zb14/f8jRXX//xC6jCio7+NoS+4pc/frR9/8cvIDY/2G/6
+//4IV3AP3757df/+duv/+u3X//fb//9/9L//PV///br//nt1/9x8iu+7truH7+AUkv9uyED0wXy
DkwYY4z4l7+NX+mPJA0/ga4SkcFvphOZ3hFF2XQR/i3Z/LuMtyUxTYIeGCqw+Flb9h8/U+W/a7Jo
GKIkQzhMkWT1l//ajaPv9f37/a3o87syBhQQVmkc+H5DAe1kEEPB+IlKIFQOUhUmTgRjL+LhJ0nv
YFR2ZTfzpg3qq5bqt1twNj2LDwe79Yf9Q3vHEe/UHBP54kkYwLGhSO8hBqKTvrnIMKytzB1HN2/d
jIqSkUHwWGbJqBN0vAVSLxKoGO4zxUmlqznyz6/k44I53bk/bahM7MgUkNZ2FWyMNtomXuGUvvHe
+qGb2hPe+lbhxrfqHZCa5+1ylsZyh+uiXkGybIZZ1LXHDdGfC4NDh/wDp/i+NCa4mwSAUSERpffJ
mxpH96SNYMtPyHIXW3aaL6FXcnScJBrMTzZT0USJaCIoaDXGDQlyIm0yBuk92i6e7i0bcav6ABU7
oRPY5zeQScr+8MEDW4wPimYB3suuh610fJIw2x6nxWOYp56CQYBYyb2iju8IJA5xup8FEZ1i9CR5
mvXH9/LpH0E/80G4LsZOIBI4Vt9jcOXgrXI3g1mI4yofYkjsrqoIMuCLN1GgQag4MpJjNh8gSll6
J6p0WQbGlrLk12GNkYHJzWIUxRpyNRuzF47axaSHHsaovy3oPSzd8IIiGvBHLeYVjCFwoxTPk1Iz
LoBN3EWYlkCREshTtE2Qy1zIqdk6JSS4bC03wC0QXYyKsJni2IHepkfhGYrR7WcZFSmz2vathtZq
hIJDMb/moejUSgf0riRhpwPAOxpyKU/gowIBhTWVC3qa07bSZh+ATgBCekz6DoPUW0U3PSVYjKG3
92Alu0afb4OJl0/QQXlOmgAknup1jUJov3S2TLqbtEsuJ/iZBY4PV63iTYJWa230jiwKF1HVbKGY
s5lByIbR+htNkjGyEe0SKeAp3q06++FnoTnVwbcHx38n1x0ix3yhXRA38gJPuJct4GF/ztkPbdHc
5MCWOkQyJpY+bIESwi197WqyUQSywMjkcGPiWnA6tMYkIeIYS4kpwtp0C/K9eje7mo0qCKqJVv+K
qb7iATgbT7o7f6LXzpJqKjpuREJEkw0e4L3QQZKM4IF/wOok2pjnnKTViHhogokZqgAZUzBt0oio
XZgIiNW+V22CgIgRnQ2KcMPnf29NzNE1gKPNQkhGvhvlOw5wxtPlW/1SB3vG+CCQB8YEX5feu/FT
Wz0v4zMY4s4vYfWGVDGkhNRC0k2Fpa4mwKuDGvSPG7K/6Jxm24Irw5IezGfpIrCg436rfC452fba
ymhGpYJqBiOPLJ95AWCYbE6p9A7WICtPCHRJVdS+uad4LXM6tMO4hFFVdVNPhfQeXAPXbrd2eBH7
+VW0QVXbMZ2Ks5v017GxXJOJBg4UEayLOnNDLoISyTWqm+8dWIYy4aodOAnN6r7JhqjLigE7hHlv
YbK5BmeAIL6rnez1wMRXQeKgAbM97xWrZpDa0i8D/pOPO+sgIAGNKxv4f4vvMvg70RBwBOFl6Dmv
Up4RJg7JEESABgKMpEb5kGACJjcWV8ljXqJ0+lGQostI4lVVNVVVZvYMRLsdxtr1Ajng1Nugj+m2
0sZwEBfSC8VONrkXehJnA49f3DRzOLbJJGfA92sBxjYoQclei0HfXLwkIDWqVY4/rORJx4YYj0PV
Pg3hjsV7dtVd0ZwM0/y+7icbVCscnvgDb1XMaQKZVjWQ0SjeQVGg5KUlYTimkMJt9de0Pk63j7rO
gf9lQhjWlYFVNdCHknod3Xb3vIczylm/m1BFooLjCLVlxL5jE9ocVEFRgUKmdbsr4KyV8VLyiEtf
BoEXl5Z22wC+S7x6S/2Dl0uf+r5pHlpnfL8daknFrFTxjo6DLXWuIb23wu78EukKjoPRsQ28Tw83
UUWhr1Uh/vbehaLfG7cKuU2DAU2U96jm6aqtecbBeth67diiPdRnWI+stK6pZ/48vmEEvp44h5n+
zWfWxJ5lcWhDGYrPxXsvaldaG2ImDeXhWUJ3GRgyJE0K4NKSxHGWtQiiStJHgUDSFJX1FWKWdYz+
2HuN8fPFeJw1zjFe/VQHBhh3QF8WCFu00d/lvL0mAH2aSImD1MBwLbpivPe9RF+9J7t4YI7xjLrW
sjBN++I9wOibIbYXUx1/CcIXkbSe3DVgDibWYLolAHPnXXLV7b8b1pjnuK4vQA2ih/I+oKlb5K/A
IaQ6p6wg8Yww8b5pDY0YGVanWsZ94GPcbF9gcgVApuvBlR3A5Ea73wve+aVxPqHGRHwx0jCwBATx
O9SuMEt0AeRAXd9hmtChE2/nbXH8kc2lizldhgaUGu8yCO/TiFjCxHHI1fN88KHoX3AQgHPA+ESw
+hTvCQgHGzWySz21+464eiBwFkN9+4wzavRzHpgS5KBPSDrCGTFbU8WVXWkXQYThw+CtXG6mYXN+
71YjyMHK6MoPzA3SvGDWDnsXQeYQ0sEbcfEwVmV1beDqWrMNGrTIl/15ox/NgnOLpN5zYHUGzVSX
x/AO6bZ3w420kSqXAPVmoS/qm470mFwknE/IO+Ws+mtMizVajJWStIXI41eyzABqgE2pyuys/KqG
gO3pICoqOdFy5UmBi+dgi5nwohsl+pUzTrmQehQl1lrpJnUxoIARAV99GaSL2XnGLMbG4Fmmh+xw
m00ZxVpTwo2uygQoU2abE1DJVfJIgj3UUq4IHtIBHtLgeHGQDXm8bIj1JNYYE7QbCIr0I1hl9uDO
2yqb7lLxBV/etByHpX8zsyZTlEyiS4pEM3ImnAEvTYKi7IL9VEQYMM9Stys0T+2TbSLGYJAHhd15
Z2WjC9Z1ZJCJZJUhp4qkwqASPgzkVp45dUQ2PrO/n0lZjbBU+1mpgv3Y7JPJEzBTkE3bf28NTPya
TUwWKSbWUANcCu4hMMb8ewaYqAVKXUAyA2pg3JkLRDMwdn7ewkk5g90nJlJBcj6aarpPQJ09GC8Q
Cvgkv8tgv3LomxzwJf39vMWP5+k5V2OOD6anU7GXsahciimEBHBH4GbwWO+dSh6+FFoku6k+R0+V
hgmNKTckFwIj+VMRbodF2qepBg4lsISltpIlmmxJYDx5lhsVM8ZZBoaLFto2tgEqc5ukUDepIl1y
8noRCgsEjuBtxZyddAXOjGCLGKKj2DkHW6AnoMdX4eWmgvsSdUcNuiF6h4n+TG32oDdQTdwaUP1s
QCdmg+lneauEUtxBzsKAdsEAflgNDPuSrABdqmjzXTOX+mMm1yCwBlcsaBJwwLYpRnycOq+AP567
r6B/rbZttwS+oOW6pQCEB0GPXrrH8DikGKIhwUSYUvr93MbgBV+0CIoDRviCQQjpMpUxuKdjmBzr
Sz+TDLIaQMLktgp4rGPEaeKpoEh1oWnYcw7WyWPww2MIYh/6UuiosG+aNGo1HZR3wn65rbbD3bJJ
bUCXvoE7wxUcnkDmujWUIBTD1And6OM7rciMUActP87xheHL7rIxriAb56g2QC2OwTkNq0FJ01Ud
IdDQUOU7NqYO5RSNYCLaz9V71+1yjVOM4P1+JmCIvQhyPXzxvWLuTLiiwhPjXI16um4YMsbTJI29
mgRI0hcEcwd70sdu1GIM0thDXOj8CV7/JpgXNEVgbzS4wPE2GYvR6kmWBHua+6KSZ2Nw8Ln32u1y
Df4mzjdZuQDRu/tujLkoZMBH5LiCMeLToiHwnD7x5A0vkVn7NHh16XAxSUOPlolK4LHSe60l5h5Q
/mkG1Y2icm681VCLYVk0WKkh9LaOty2ALFmeYjQcK5ndwsEUZOnJT7qP8pAboetxg2F2zpeiv5KN
tZKBWVFDVE0J+Ktjk0ltlsqQyuYeAx2u5MSA4VoYwrA+yv63pmNyXs4nKSgNDocGmesEaDJMgslY
Y7ItntTXdBNeCDZG7ID9dcBs8iVyeRFizT8kQwelPSizkMAwu9oicsituZh78SLexBehP3uaN/Oz
Pvax8rEyUwLeWxQ1Hc3k460EOKQnwAXDQTyMbLmFFz5UaJHT4IcJaDTRXPETZts43r/qllgVPp8h
ottPV3+Q0mMOEDxP02TuC2HXZa9D/sbxEPpnn3jIdwMf+f2BgbqTOt2osX3JNrvrcbzAlo8Ms/ND
j7eWteBEU8w/1vLRDDswBbWAPASdtLnX5ls5+lrrb1PJ8z+eDSZapJj4HYQIywGtvDfbk6M4y8aE
B+ZX9NLAu++a+x5YPWQH62I8ELJ9JaZ/sS56RUEI7hqJ2jW4PG4Xt/Npf9M5/83W12iAR9TEtJPK
1s1NUINiJKIw93GnPWjCcE/a1lfBlHjezMnT7neP/26HeXp0WpdOklGb+/kiuMjdaSP52QPqlE7P
CVMfBbVjJ9RFWSS4tsATgK4Gc7ZUIxgC1LLpV+vAlfhSeaXf2rjBvMo10fzHPLsNev23ElNsFnDJ
Ns81T4/Z8R/Auk1egieoNPEJg0+S/hTWnOfV6Sc7/v2Mi4COQsJQPBbYpVckvMDYMjgTEs428hZB
f35wvtRMA7cxGJ7387hryYM+chaxEtyxCglAJiIDl4HWzLGBXDeCyQixS1DZ+ZK+dFeml/u6275+
hHfZiVze2VrdN0VGEwiphqIQ+vODJYG6pVEgJWDugy5FpRD6Pd0I4LrJ2bmVjAYrU1SEWBFAKjyC
j+1EQScGdTqbe5Ds78JN6wuu+GjcIg7asRe4nIN1GjCOrTEfSsRcA9AKCBi1i078ZrkEWsGOXsCL
5gImnljcWsn6Nn5fHrONLaYZQNreIciXlrmhHYjy63IjXGPgwu1wuvj31qpFIuOixHVpEBZ2hele
IcZoKj6cNlxUtf6QgBtAb3Pv/FZSjzsJHN/NsMirpV2qMBsb7KQ6oPoEKpPJziBrNkQT2iqfzhtb
9/8Da0yYwiRYCFYYWOsR6NuH2segw2iDZcpGCodKk+AYjX3e5tqZxisLWRWRVaAHmS+XaxL40fUc
+0g0X2kAIM90TpxfNQEpVw1gevTK2UdPFOs6IDCSuTeUC5S0XRB9c77SSbHcRNakHJhgHV6BqG+L
8tP+FXlobYsvtR26miNdgC0H2Als3Pv9+X376AWxngG0pCpK+B8ZrbfjE61KKehvcIPuMSjtJW/1
NYZAIGxwP72P16VPHODXYkvClPYnEKoCpOeqHCjKmmse/gHMlZL3FalB5G7uMTFud+bnssN01acR
yr6lwgvMawGFthiBclTQt2er25MwKo2g9zjf6BwBNCddQnt127ngELVKB6wUHK+kN//J5h7YY7L8
WuyhlCHDXkmZM9KvdX2vp6+pfCVKN7HBSw9OM294jwFzBq0YmuwjpoGIcx6AGmGv68lrD82ESjQx
ptSULjya89VWD4MJawhapnYCfTAxs6R3WQi3qZ5MWYEuSsS5a9YiIwgv/rTA+AWUxrpl1iOkApgX
BwV8oORvSsODva4fuQMz1GUObs6wjMsxyqgZD5KG772feE3gaHegkfCTS0205MsQLMmcxa2GyMPV
MSc9kCEpC31W7B+oGLeVh4G2Bk8KGiEV4CD+lexxbUOJBsCopoi4xDXmiRSkEojaUUHYK0hD6nwX
4SXDa+SvOfyBDZ1pKfY9brgugY1avJbVT1q2W6Bhp+s3SWMn8+v52LXmg4fGmNDVjHgojcQ09sl8
qSuvavx2/vefoBJoOD40wLggFF2KSkY5cy+ZUNvdQiS8A4eXjyctcAkpGLHv2qdpdmOwZzgUHMgL
H7wFMr5ZAqfa1SqcBLQUIJfHpHUe8kLiWtDAIAtorWSCKhUbNBaoP4B0DJvYvOUvKVQEbGiRuQ+h
i9knMPGbqEfIDj+3W13agVkmMoZt3kTIM4191xN3BlOYoP+Md2CEAONipmgiCz8+2LEBuaQKJBj7
JhPu1a5+ABbWOe8gqyfqwARd5EHsmMHVhflFmBh6yQqTi1yBZBNO8nkrJxckJqwxZ4BKGFBeoOhg
FgL0rpERqAhBMAWcS9nyiOvS7SbwiU1EflUCXmg/jU2MQWZZWkJM2RzVeoecrbRSlG+WvZw4qR1u
aXwCWw9YXXj9u7VV0netrkkqisoGc5jnIYYmdwGjoD3WhTetB5lS4bTgcYhz7jOGbtnRvUx01BdF
Q1IlQwVJM5MtFiAM72Oi1LvGQZJvZ14EjTfrDQwWHkY4fPX9/Bdc21FdpnVmZFnA6rGpozYTbZLm
rMGOxjfddvRB23CX2pCMQIHRSdzxcgw5XnN6sWGN9PVpIKSjV2kw4T4cAwnzYCTftW6AIkFtQ1a1
8Dpat0ovQBNl4TnjCbxiCPUNdmcVA8yvoo7GxwmANe3wOoxziACXdfRk5OMT5uZ5kBIads/YUJhL
pp17AQTyQ70D24MPcsvNsHmrkag2D+JGe+B8Op4xxi+BmW3qcIIxTEq74g6kVI/ZJ/O+eUg9A+Px
9nlzK6cAAi1/bp9C/5qDiBL2kJzqQEi1i1PzfpoA74cWEs3hxqtMx8NQ11/OGzwtXlE3ObDIRJem
nEBhqmB92RbcW7a0IRgjUdx/ofy3tpMEibckmTh3J4cuFTQIyYGpBocguK/eQYAQXwPG4vRX0xeQ
YPEaFSczA6g0gpQeLSpIpRFUvJlDLkG2E/JxOADEVzwTYMxQ+TTYk4vyup8bnzn7uBZSDq0xF5oB
WQ0J4q4NrIWbzEnRiQxs7Wn0Zge6wlTEzM05/SV6gtlzgOCFLEVXcTWwN9w8FguGMyps6ICJjx5g
kjGWv1Wy8ABmkMtpIvd5BWafsdN2P7PYA8vMDdFSuHXUI36C8R3cc7kF4meM4oO51R6dBsQEMGrF
+5+xChy0btLGI8YDjw8HqKDAct3iioAC1hbK4d1jsNWuBju8U14wL9N+4j2o1k4jhSjjQgLSA+3T
Y4O5EINehWCDl3J+lcr0GoQLG0mALSJ3r3k5cj7oST5BPfa7PcIENj1YUrI0EygVIA0o4u7tIVJV
dF/O7yPPChPRtBT6XvPUNbsJWWUtgFwO9DzRz5wHwH/QjlFMXQOy93jvjEnV5Ja09DzgNn9BQ3Jv
2q0T3ukvqVN97Xl57NphOLTHuKQU1xB6ofbi/kGuHnTw+nbjVwXkIVlxJc7PlfgM1iDwhoHFAEQo
4OPxoBhoK+RN76+JUPlQUvCT5q8CU/BFD/8qJgZFOS0ZidjrUrkvQNsc9431l7+mgVoUgBUQ2MEg
ArPPdQONSLMm1Q6Q6W64MZT3QXk8b2LlGBga5nAx3UgkEEkwx6AOJrLoFUJbWIM5OLI0sEOCHNhq
1Dcp5Ng6rTATHYI2cBvJ1BUYZHbMiLVKSyD1Cb9ptugvZx5CWKtYo5ffZfdGYoNO//zy1rIzEwdP
RtkcU72YPT521bGMx1ZEFYq66i0Ux9zWhkytRazOJV78KnBz3bVFApSnK9hO2Twd84EGRzBMQ0Dj
p3Br7KCR8Qn04bZ5396Vqa1vzy/w9Pth3AKzXsjaka6c1GpmEPS2iVkg+1SJk0aSEwVvKPJ/AxLx
SYgiHjPAyuqO7TFJzCg1EC6F8vVOuwfhqo2RmOfQT24MD8/IG17GxLXGHAA17CAiLMI7WzP3KgPU
0mK2hSi8RQiYNIzPQQ7VtfluAm8QWI+jTHbO7+5pOD1eLRN4atAp9l2N1fbFtwlaOl0EBVql5hzz
FSc9NsM46ZQsY6uoNX2UNVci4imue1C77aDnbdM+PgH19tP5la08IY5tMjnNiClS8Ktga0GGpUJE
/HVxWgvIMl8F9++2vkKaaI+X3LYP9Y/jvObYLPXngyQ4kjsy9Bj83xnXgyMCAWJsyRN4m65KL/N1
Tif89N44NmYcGwOHfR+XS03vKfDG+R1gMxoegTzcKP01J2vCuxpNHkiFoH1wbEYNIborSjiDYvG1
j26D5ZYkii/nX9qEi5+hFzhrSwUAA3gW2g9k24/KsoAkp8/rnXob+JUH9PtoLRejoyDxLQSeY659
rUNrzAaO4thFkIWtd+JFt8284dNc2BButRVMeQIWyS+d0gN9bnnMddSHYSaOplTtguv0oX6BOK8P
nl0oB6IKR1skvN7qmoeoCNMYB1dM+QRGoKNKK+YVnrTiBcWKd5sRwJnG575XaKA4WdeBHWYjIcw1
gXS7Fb+AY86GfLGbP+sP1eWAlBq9n312zQMhrRqkPoLHA0gE2N5jpcpiAT543OtghRSRwJvCt/MR
hGOBbTuWBN0WqTeqHYiJrTAtrVb968UAJJnfF8GSO8gd9L8NkCTC2cNN78fXFJfTbunAXWb3fz1V
MExgBvH2QEEO+BzmsoHyQGqaEKtCFDYtuJ/i4Hbzs0vlIttUz38dbIeyzaE5ur8HkXBoo3nJYpyt
qNrG2iYc/vL3QUaAiPTRDkMLmjlK2Qjh1C6FyxWhP+aCRWJuMDoNDyZBSQ/if1CM1yGxcrwEMVFJ
YExChVTno9QG6mHHcCabQqcyzVa35z1uJR0wAUqFZJyCFh/MMfbMsYbsvRJUH6U9ycnAlG1BrgL2
5E32zJscXDOnyXj3Q5EWeBzFYOK63EIDW4Ag6K64Km8o9qf10i3FhIM7nRuJTpGR6LUh/9ZVjWiA
ALEnNoLmi1j0WNxohzeyrQH6E2yNq/gJ3mdDBmHD2Uwm1BIRSTFgvlgh1dE4vbUqsFokfaruIPTU
uhQPET0GT5DTelQvIHS24cF/wMpzHAQ/LAI3g0F0CewbJzg+KeqCxcwjdSd1ZgqZZQ2slHIFXeMk
UOxORS0sN0jl5hBBusdFkN42izGBSw/Ky3WaUpkeDYSbFQSq3FxKO7vPyPhsBEvjpqNmfhHidnzM
IQToSFEG0Nm8BK9EDQUbXRazc+NACVR46CD4Sz5XHhChb5hLXbwRwjh3NcSrE0tFyyGB0CXYFaW2
V25UNQttIVPUa33sQAjemcZThnefZIfFMkKUQIP+CgHxu01yiFFlA7g1gL6TrbIacmg2Qcrwc1iT
8L7Dg2FbmP24kdrUfEOpTLKFsAGZZC+D4BiUm6/a2Kvfprjq70phMl46EqIKueS91ad5+gWym9Mb
as36rZSb6cPQgwe+raE7ZasD1KNQC8eQk1QI34AhiiGJ0z2MRjVYhTTm2Kcl3KZCEG4mqMz2Silf
NWNtgp91VjJfgIYEgFhx62QlNAJMMVUtiNsSb4BSzGUbQ38cJLkJJYyG5mGfVrHTt5SlXZwgpGVD
tl5z21ET70wo7qD3OLyKgxLYc9V37ylQy84A2YzrbAQThSaDIVs3MMQQT2iQWioYye8EiEpCs71M
P405ITdmjBJMV+fRBlAkw1V1SgTXgDy3nKT+MRHH0U4NaBoti1jZMVRtbqG5klxPooYkudcgvlXJ
82Ohd5hwH6rJMUfSXUkgjgT5qzT7YaYh7+ylwhmnGGraTaY9QdssdmcJ04RViPJWFMQLPvo4WeY8
iqBuabJbFFFFDxPgi5thxOBB6FN900B+wVENwGDbiOq5Vurkiq3yLs16dTnlxZcUm3EJNh0AZAKv
wfj/RkK+auUg0XcUSJahkAY9miVYgEdeQgiax422N6Btct1TtlQzI6BohoC3VfVt62hhCFklYoAq
fGkSEN4mlS2QtrtPje5tyqrltYE2uD1ArsmGSNlbWpkNxvz0Kb9K1H5w0W6c/HHSJ9uUq/xq0fLA
gwydDMUrM4EaNUA2LtEqwSNipl5GVdC8CVkW3ORmsDcrZbQiMw6uBEkgD0I5N5HVG7XojhCYKECF
nEKbRBcho05SBfyviwEamWH0m7yo7MiUx02YJqlba2rnlpS/sxqNZjPPRaV4PxHXAJOgb290SE6K
JqSWlQFyJQriaHyzOCkGzZXQAkAZxcv6NvQIpwzEBu6PsHZokLnIewoHDMEOu2teNR8qMtZyiVh1
Wb0oNp0G4aWsXHvMtaQNlQT2SNgbvNElduqidX1JcO3KHhDLTvmJs6FMovf7+lCBomNxiB4stkDM
tSBpMYWDnHxwMJbkSgmwxDNGHbrrzcidjfoAkR/kytQeGJpAGABfBpKBRS1B4RpiM/NEdmIKYRmL
FHHkQQh8GOwsAwmSpdaV4FZqnoFYFvelU4qCuYEwd3oTa0V41YTDdBOWgwnmb/DV6najlaIPGeba
k4RkuMggcuJV2ahcQR7XeCA1VDuWrpMBzkjG+VFWwCbbGmDIj4iSQSh7AZVyXQwXagZda6pjCq3o
uLyLS9BRmwmgzVAaue9GMr1VlTlYADctt7IkNo+mWt7iF8eOokc5Z4iGfb5/bBIKgyJt7AOQz45q
DOqUEnMR5V1yVW2JXV6AOV320ucCUcVrbtB2DBwJNBwj50lInYv9OAoaj6amg75PZEuSYp10ZS4u
8i4WN1N6n2lelnAq5Ww55Pe1KSo6jGisniKhK0PoxsKsZZzg0aVVpuK2wZzQw+Lj5flt3s6XRHQ5
Tr6SDYGB5btNmuoeZON5iwueqB82qX7uVeUFd+I2s2qQcLkp8N68KXbuKpnnxjwOUZZhCHAn30MN
epPd6rOTfVp8yMOiq1R8RWkLCrPnl7lylI9WyYSqFNrM4Pgf5V1Qeap4QcLP53//Wmw6MsDEprxN
IC0Joc6d9Kg+UuxTfj2DboZyQ9FueOWLPSfea6sO+f3D0Z8ffLgwmWOxiuCQfT5jPBGBYbFmPbAG
mVem420e8/qgOqGaPmNt6vCtNLei8MrZPJ4BpkgQQwQib8VZ3umdDV1hyhYWut2nxXSAkuidGcND
GHrmUW5wvxnzUMT0C+SosxaO+MF5Wfva5ym0Yntwae0xeQbB3E8tFIpseJ0SorM3SgaWjzaoc3kX
7ianuCs8aMhtB+Al6qfQTp3C54GtfrDGPy2y2LVBIgVEPjN5V731brwpLyAitwVus3MlN3LHDe+p
uv4pv9tj+3Ak7PECKOSdKHxKlmuj8TlbuB6Hvxtg4tUEkY0JkFB5V39Ly8vZFSzJSjzBhXBIBcla
nLby/V+oY62aRaMBFzQ4WpGfH5+2dlGbtM1gVsXjwVKhqDVb5YMCQkzV1TB02wNDBPEP7gDk6n6i
JGOg2Yj+MPvyT4RmgIigIe+gWHcNiWo/ItCY5OwpU1v9/d7R8CAGa8lHunO8OAOqMUvfIzpi1gcU
ZtIltCzA1PeR6KStzbG2uqQDa/TnB4ELdIwoPEyw1roz0rjxGvBUR7B1O35S3OxLcMM9BKsWdeTE
KB7j/9gKQ5xEwLMRHPReBdKx8qraNR/C68BLr8QYBK1Q1AzslAdxW3WZ71bZOmHdkAEz5w0O+wKV
iSsDNJpkkHnfjvr7SV4CAj9CZAAmNJY4qM9JL4cQI8HF0znGReHh233uvXKruPxSBlsZ+t1TDqwx
kVpICyGtJmQLtHASAWOWPuu44totAaCYV8plWT5OrDEBGo90SKHG+G7SY7EVLNnNL/rFQnnSi59B
7vOSgayCvpktXmODt06WRchIlT7KEqxz8ESbZmKln/rFRvRK9Pt4wwKr7vl9U9m8H3WTKI5nOIop
X01p5Se6zMkV1q8BUDAayJtNzB8x4Qsvc9EIVVwD5L7Y6l5yO1iDrd/TIjwlKeQNKa7meASjsihZ
oukKTPjxGVeCZMToFuzVrn4rgg4vdRN0vFAesEUvuiwfuV9sLY89tMhEFaj0BrlKr9bsavFkt/ah
AxvtMQz0wcdEQn5OyWKxPtzz0CSzqX0uGWk8YpE0XW/uWrhIvCXedB1zp2d/YIuapBAC4EmPN1Rb
lj6CwNlHCGtA4Aqy2KvxDQ9fUCHwUKur3kIAMf4vY8wdq0Gjp087GCN+4Ed2dRtsm0va/ipuai98
1J84N8JapDy0x3hLX0IZE5p1NKpcKx4KFxaYHt6lG5oZ0dw5FS2uzdNDZ5og8DEB5UE1GCjW4w2F
YnQTBQYe93LmJJFDU/Zp0+XQJ7IgAEheDS8Bx4TMqZmcrvTIKpuOidEC6qClVnYGZFJ0YGca3QC7
B48cnLM4nfEWU0eZSoIu5i5SZCifP+RD4p7/ZryFMC5CuiA0cnDH7HKIS0KR3YgMSOlyXlU8I4xf
tKipTWDSUnbtIqCXd2FCbTvVOcixtViFxhe4nGiJXj65QRs5ScV61pVd9lq+UKIEmpb3UGP0oofg
UtzwZ+FPPw+argcWmVs066KsFksDhazyCWJSMcp057/O+pp0DL+hb4Toy8ZfpOAo66JBtlMep1fF
UxxM3N31BcYVacjPvgiO8pe/Fdak05oMUIVgxWbO0zTXip5Io7ITxQ1pb8XILYoHzqooVJDJdQ5t
sBjpsGmCuZ4GZacD0YQ7+bm6DO8Ae7vgTgus3CZHlpgDVA7KhOo3VgNFyVeK1ogcDNUBrwHJQtRE
al6pcdUeJBjAC2KY0O+lJ+EgJwaIi0DnCdFIu55tKiKQeLkNAT2wmf1L9taKByCyUDCjq9FaI/Ok
r5PCFLOpJjtI/Om9ld4Qd7kUIHJqSb55r/uLS5nBM+6o/ZpjEklFE1NDSRWMuYzh2GyrdBRMZdd5
7WwVTxHt9jnFBnSo9ZXs5Z7g/FW0+8c9fWiTOW6VICmxMdIDHlsUe5OCoLl+hVj2BroCnvaXI6MM
WC29PSlE9ASoosdVCLZQWKvMW9RP0eu5jpbX8ydhJYAc2WBWBAJoNRAAktmV7dWQ3ErVz1Qi8TeC
6OT/c/ZlzXHq6tq/iCoQ8y1jD26321PsvqEcJ0GAxCSBBL/+PJ1T9Z2sjmv1/vZNalUlyzIg6Z2e
ASRadL+v9mPXgJgFKavL/g9yyFx+k/sx9T5huZ3BrD3xt+OtDPXy4a/O9gWN/P9WvGpnUYrNUvcu
bqxjiW7nm9KJ83rpAxmxdYblhErgpzrxeD7dltn7elf+sfj1rmzs0jZmLG7u/DEJ33D5x3rjJTNP
gxAkWv6EdvfN8ubrr/h/j3z1FU0yDGim4yWzO/oQZkNMkzAViZWbSOsu/Jn/ZoLyj5d8dUlbXQnh
iQb7RqT0QTxOA9B2F82ccDcdm6cyu1V5/x3AkWKZaHS5F/V3LP3Pa21uREAlVZgQCT9pQYgbYDAh
9U0K9CXbuN48l67MhRsE8dxrzd5RVF3nr/LyXFZ2cTdo+xS1fQb68xapP7s1DPiyPgQ62Xcu7HKg
Mq7OB+Te5i6AcvRH+HTJkJtzdficQKOM4Nq8g4/gvx/3v4Ye4D4DzEQ8JP8QvfxLdNJj9rBW1jSf
5Sf3MYyP2q1zKageBiOq7BhmasMPb1/iwv73hS/74c/3er3u1Q5d4C4LD5h+PY9ick+N70NlD0Oo
XW/Ma2p1mPf7ZciSpRq6pFzpr39f/a/6//fyPuAfILtc7GCuts/itJjQNr48D0Vq7sZttWdJF5sq
Xu+dyFbJmg6ZfAmTJb+x8HU4vl746rntKmysUmFh90lBqziMLuPU5jBN0TAmJINMwvuto/L1N/7j
Ya/Oph4G6JCIQJ3LD7FzdgBU1IneT+/8TqewxX0ZH/v85oVwfUB/P2hw0VhB8nsRZ/rnAR0BEJzM
0l7OkC4MxojE8qFOupcmBjidsSj4tFIYkbO8+fbfvOE/Fr667quAwqtYuvJMDgzapm3WxZAK2627
iybJf3DDX98Q1w96vZXw+CMYmvIsM9fI4D2T06zMHSPT6A/Q9Bbc99Z7vdpAFe9hn1oEy9kkYq+K
+lTO9JUXt2b+t5a52jPl5HrDUq/rWVYf0l6iBXAJ7dz4Vtdh6vLqAPHF7Y2bDvp1V68u6AcN5Vi9
ngcDyufL+G3sy1uZ/Vef5881rt6X0m5rrY6nzqAIxU7cJvwAmM/vo1Zlzn+1GqoU1Eawiflr0F4a
QQVlVabOakcfSGpBI2xMK4xgxvg/ELH86jJxfc8EY9vBNXatHcdpXZmaD/KsYkh1S2w9I53e3QO9
N/L+ZCTGDfD3X9nM7w/2x4KXl/1HMcHWlUMfGR/MjRKdELzNKsWaTuLnbWo83HT7uZzV6yjx5wNe
XsAf6xWaLmQImTw7ebAzYbCNaklGztE8TgnwbbH6bu7DxP5x4wr5avODQw4RNOhShXi9/1y2Hwqn
WTWWlRlMhpp7I0K6eAoS87jG3bMdtztIUt0IiF+GpD8W/c08/eNZCXU19Tws6kZdRHb6LvxWbB2I
Ktq/pi2BBPQU3Soovv6eF8Ss+Ztfcz0DChyNMGjxy5oa73NMwFiILRmRPgohwvlmYG7/AlxwdOMF
Xw729Xf1ITQAN4IQbdzr4CAIJFGX1cYxidesCX6r6XlJdwftsvG3dlS9+99yGP25f1/6q0/758pX
0WEqSsucPaM/V1B2amQPJONb0N+4175YxAEmE0J3BOQFeCj+c/+0tcNFgQbKmbcPA0vd7nO55Z3y
xdX5jyUuf//HbqmCUV4MvvUH5ucJrz+J593YkF98I8g9hCESJIjnAdH/zxVY40nCp2A629pPuNM9
d0o+trAMXimhEemqOfn3T/NXcxi3y58rXjdhGFvCko96vCD609/l+0O/aV+LCJ1GkO/XhxvrXZ7g
ahf+Y72rVoz0AGhoQGjB7h/vwELOtIyCbZGtGFFC7TYe+12YynRN0TuocwhwbOubpIK/8v3LQ6O8
sHASXKiNXneLfTk3GkNneR6TObnMfUGbjYe7C/463N5if331xBjDYm+CNGj/JWrKZ7czbViEnoF0
KqFFi2leJV5rc4ggnQL7ImBFV4Khm66eb7zrL25yB6h2KDoEwCr/JXPqiKI3xsVEwv1LJ+rjMpjV
KBHHJbnILt/bMYTUw2R1b2zir1/vH+teRSyczak37B5XOcK/mbLEeHTTC7ydgxx1C7f41bn/8yGv
zr3ntdLtLEOeiwB8yLKKtZcV/i0Zla/yeczscSwtH5cnZE7+eTLbSZDZ6ix5/l+04qVeKyCPcYkV
RbQelkjt/78HN7+36R9rXr1HzWhAXdZr1BDjdjjRpMnH1MzsOMhGZNU3o+Hl512fTVheoZkHgeG/
fa+mgQwtVDMuqU3zsXy0cDWKhQKSnj3KvPCjm+CBL7/dHwtePeA8azO0IIp/lvZrtwAWDDl1SAFE
N87B5dv89VwgkJgXO1zcrtdbpLNIX5jVdIaOPHtWAOpH6kHH/auTdcdbTNYvj7tP0DYHXwkdjKuN
UisA9N0G+3EUzV6HeidpkXN4K0VD7xx402ReqV6Xdr3lC/rXUPH3dgFqwAcRAlKy18HDKcraGBAw
zsUBbZON3vepnwMMvrutsfrlzfJ/S11HDaerqmq0cIG6LDatN1HfLYAo3HJe+XJ7/LHK1asMaslD
bgusMuVmh2HecJiGW+T0a3URhFsEA9zMIJhBKM687mFz16XMC2Z9rsdtvWC65hnpWgRdPIh1q3x6
cvx1v3bNphvSGxvzq4TCxegI9GpU7MAM/PNSmWRFASL31RlQXWhUVHHFI3WgWRNfIiCB8o8X/Qfo
p8t+/+s8/LHsVXnm0NUAkYNrhD8zhhHcJ3pPCQM0z8grhaT3Vvn8dUD4Y8GrtKbUnGujoBrP6exQ
D2YGOj58O21NJBnDrW73V48HlQHYKqIexH12ddwbcdEUhLfnedr1d9VFADa2HyXm3eC47P+T+br3
O2G4fqOYDSAuoD8a/gXIWCsgMkZ6aXf3HHyD1WU8BbebIp/vGiczCQvlxvOpPIAiE54szlnSMma8
VSIYQAsVgEXW0CON/FB1bmQaXFkRNXRnRIbk1gt1L9YnZdnHou9n1JgFF8tLa0rjvtK9F6/BpI+F
LNVL7ZDyw3fGqYlIVfc9vM4Mo4uAgF4xhhp8iL447syHTI2FqSJtmC70mF2Hy0hglW9rSwIWey50
rmJ3ZauGjS8Hz2OejYQZnLCIt+AzJaXvW0fCPfc5ZFaYSwbhtqjpvWlNLsSwD1dz+S6HlR5W5rq7
iyt1NvDRHtJWy3CzdFZHI11azM5FyS2Yh/SiFFFpKTOfK87SFqK6b46Eq8doWC70vPyh0ZHAHymu
cr6vCK1JLECKempLIb8zF4cpgu5zADNS5qoIDkpiI1Guv7DWIHhFLn0fgbv4Zq8dvL160QRHwLP9
OvIK3rw2GvypyGqn+lC1ip/KsEGDEDa74sOyxhLmI707x0AG2ypyeFU2EcBaA2ygJPVp7ExzO8ZN
SKBbWBhBEGsa9GnfEWSUZuHSaFSg3cA3uSA8RhofDHG4ypBHxC9AGJtsqLNJDsssUVc0MjDFPtiD
fgkJ86JaLHjrvTG8COD9c2sAC1Jw/6kPQa0aFTHxdtfyuI40fPdRR0/x2vXrFNOFgf0+07V5WNei
21RoSt7ZipBPvItlzOeBsGYbWPOhWqCwMFIz0ZQXSd9UkBolQo6HpmCCbkpjbswMVCI2/FxZs0wb
qPSPUD0Dm+Hok2VOOz60p7rWMDbqOPAebocNrdY+KQKziEx14dYKp/VSLYtwtyzCfVqYWb/1jaHe
Tdb6CbGc6qXW8AJO3bIZT54o6PfON+p3LXv30K6OdGNJPCjKTbb/s3eMNiMNW1JdjmVmcj69mKQt
8aLHYcbZgvbHUrF+U1jwzJhWQYa4Hk33ybGmYsw93S8vs5jGGqarc39S3VJtZrZUed2paTu4NtrS
ptvYR0P563sHZ/adDXn2nReWIHFD9DNoktEz7cyTFyvpxuXtaRScPYQ9+F4RAD7GVg5+9azZ6GUT
LF73BSfDq9sTmcLDFFaRqi1IzizD6tKpLzvcxIbT8uTix4JmAOuaY6is9a6pWpg7u167UQapYxWy
JSbC7xIU88WD583tvYl9l9vuiAYGJ1VSezODZHLpyhejmtmeYXtDIy/0avwwT+aOa9SbalyGCnqv
fRh3HNRdy7FHEfnzuB6NvgeUhftkzj2jsB97X/g7bs4hoA10eWggJpEWg0m/y94zfklqyw23BrUx
Slre2Z3h7GcE1HsnqGb8fgyqdb3fOveTNXQO7g1zyFo77N6GMSTVJtS2OBAmoSLMO8SiwLA2vAjH
PVE9Oeq2KnC7jbN+Kq0FitcmXu8YBQr/BDZ5YslNPbBTY3fTka0eLH5qdz7oHjbfUvelsbFpa6R+
HczfygWXHguH7sGBBk+xrWcjwDnyGvZrFdo41X45Zqxb/Qpu8ZLfheYUbHnTBpnbuRVPqx7zE8BW
AuNu0P0MKSk6D0NUKVqApkOnGfzEeV6jCUIEL7StpjKWjvIgDWORZwy77LjUa5OisK9jm0uV1sTi
W+7VfW777vo6OgaUO1d3Hk8s7J2H1mzpEEMUG3xAeMGkjoItUTQaoEqC/lDB4txSsSdmjLy5pz9x
7EYQXpVNt2b44RdV87R04DRHmnlOrJsWqsh1Kx5pOIMVqyjwl53Btyaq5HxuLLX3YIVNIwCa+lQa
Bt033sRfa1LoVFXwlpQmL7ZND3fVKpjNtJTLlEF21MTliSt/HGidw/P+M5ig1FSTJaFqTvypT9So
m6gmhKW9NQKDsM4iXfvBjVjT0gj7pEuhlYBBUBi2TboOrVw3Ey8VxnxBbT8sjQFjJVrYh34MMEUO
QJ8ZW8ZzOlrj8uHVlh1mbk0XqOAQq4BKIlFVuCm6Vf5ygIN+wlucMneuBDSWXPN1mV00GkodWmnP
yuCBBAJyLBPEaIvIg/kpffNlrZpsdgv0qYC3dxMBpZi9UazqEUmFc99qXGu6rObYrtiQknDycgse
WLEsxadZDfVhDrrwRXf2FNmzVSVF1XYvATqbuTVaThIglN51Npz8HBiORVDd0McewRA8VX+MBAvH
1NXDemqNaoqsovTSypmcePGVEV0kxzKzZTRyC4TVmFnuEhlTFZycyTd3ZhV6ewlMT2oDOZ3qQZqf
nWuAc+Q1Qwp0EY+0L8OYtA5PQF+tY89s7T0cvdcUQR0cNdt1YsvW1nmcS5Up4baZr60wLgbHzNUC
paq5xD8xeqqyFQyxfbNAraPC28rV2oJyrDnmSyIM90GNy7cPpjkKSNEk1rQ2r0JYFHFcgRqsgiA1
BurFjqFQOxslOzC8U2Afag3TZfhHCnhxZFxYLsQ1BcTahKApdWsjLWb11rke+hiCWT8cg7PNWLgl
eLxLkUwDhvyzIZ1NK5SdAxWocbt63beyrZyosc1gL5wSvt4KEW+gHflmrksRGWZAosIffnlchAe/
rqxEtlSdbK+bnoPFte+WtXOistD6RRUBPZTwXkVY8f1ThRnKwzB5XebPlGYYwJ1IMDcxCN1N1Cr1
xIqGHMXcv/LLXFXqtX5qukBt3QIxREH59Ykt5rPA/fZiLSVmMn5AcwIQZbhxl9X/JTzd7gOndJ9q
adZmVBsWORaOMF9H/IR0hbzrfUtdP8XoqEs56/F9TOhDL4FhbnCrtZupNKpDWCzgpDewFxm7YE5t
1UDwzzbfSl8+a4PyVPi9jz3pGydOxVs12ku6EG48qHVge4RtmnqDNs9jPVkxK9d+0/TldBhc7cWG
wWXCedtuFo3ptTH4YUL92ZSRX7Bp5yEpSfwWiLK4YxMMkmpKt1VgvRc0+HDM+sco+iArZr/YFQwe
m3ZQwWFZKP5RdsizDC/8EXj1j1DRPu4WytKg8J8KZrV7wy9tjI5L9oDogLzYm/m9W60ihfdXvdOI
76mo4Z1Gw8J7N7vGzkAR8hLbbMNUyeFtWEx7W7BAJ03L56w3xz4uurHWUdWr753pIe90qw0N9aPT
BiJaTLwjkH6OLISAkzMhyOmkQASvBprOxEnE4j4R6aYr7XcmKPolLI4j6Hq9eDW4d7X9bPM2cRS0
kMrqTs/L3izArvSMJpr7+XJHhTvbNirEmXk3V879XIWnwnPfXCTJ8ARv70vjl27cbQVrCQyAURZP
qdd3LuyMcXuLZXATq9Z7bLV0aOzUbusROXH1OBvggUOa8GdFjJigGohQv29ERzaVGjIIoCTEdTe8
7zI9dhsjnGTMK7rxXQicUcETuvDc89tfuD6sBEn0j75SKSc1sD0dgrhNm8h15WkdTAiTyQ7k6DLW
xrIPhjK3DQoK9vjdMarMcpoD4FSPtFdPLZcTEtnpflya97qjTy27NJmGKa5AC40DPqTFJBKIw2/R
lockrHfqIK+IybYy46WVECuA6NPq4LIx6HtLoMY21T/bcUEJ32aX35bAPwhdA3sj+jJzw/KTLPyz
V9V5baqfcAe043A2I6Nxcwc8e+gEPPvDDIerFfkTK+bcHvBc1eI+WxL6ML5zjx7rblEMlKvpzmBA
bjhSQ3VAFKcG3HNGVuDs+mbHxUfpkS2ZxrzvVOIVNKFihNTllI5+kfu+TCF6cElW0jkoN9IAU2dG
PstoykHj7fmUrKA2ep7ISqR7pdVvzNbf2dJ5U7R6YALkdFXXuQ2urNv4O2bgbbhTQ2Ml+swBQya2
fZUj9iacql9GqbrYIcZ+DJb73nVeOq5fjQKloC4Qrptphtza9ATgzyaY1C4czTnqeyOZCmfNKcMv
00Bne3G7Uz8hvXDELgQgtJvK3dyZW1NABdLi5g6coxj5fGLgf69RmvheiQtlCb6bbr+F3lqkTbrH
LbQPXK9KlOD8xwKHvpPtFMWW0dJ6kN2Co1uhz3iJD5wOmDtCRoBpngeyoDGVwy9pNjJT05K6yAyM
hgJa8aOp3TsumyUXa5MQYSeDz+14MoqTa7dT5PS1isRsxgP6K0gIURpP/XlYzXyY2efSWq/Qabkk
e/OUhjysIrLO76Kznkjj7o3J302sihWFPgQZ3JSh7orrwViiyR/e0DDegFydlh10M0JIkXsdijVf
p+U6bSxe9RFl696zkIGD1JB6RXBHFpT1kBbZ0dLc8NDPmG/VqTm3W7KECJCI1XocUcYKiMIIHVcm
zs+CTrNASsFHaCM0DjZe/eJ05N6RJHGM+ZFxK140fXMG67Ho24PH+LHucfmIatqGSH3FwLYQ6dib
F/kF1uVQjEoMo4druGfEolXfYPoejT1YhIDlMbgqa1ftRhQkcFpOMIKiUTEux9VyoiWQTWT7zcfs
lXeTUX1SXiMPGrxYWeyZ+86D2Y1Hu64SHNuNkMGDHYohQ9eJJ2StEh2AB1rRJtXAjMKaN29bAllr
dEipxT69sNovtT5Wutuzyt/UBWKcD8Uk2eUwOc/5SjYrAqm52mdAbJMRjtYOfkWIZuTmUt1Ztrrz
PbmZawgXsvDBGKAUIdjB6bynyXfvZlEl3DJ+iWndrvUQ85rjaYj1ZPVoynSum5vt+sta5bfZgziA
6lO3NyA67BbvqNV2vWkki3BOLrcOAb6DoGQzXS4Sr82BoNpXzrhFp+J5kMET0u/LA3rxYrJH9Bvu
GsPY1RNEfgrLi6egTbGpcxqsx1Av+GWcQ1DqxKjgJmjR5rE12Dertd71HH5bO+uHUU74ajqBMkoU
zEVu9XYELXaUL+StcMfItUD9gbu961EerR4yXL/bTxobr+jvfAaVSis8caVe2OU1BsF5AQDMKBeF
y6ILcfGH3xmpdzaCgfShNBkIFCH0roFaTTK2gBRb9aMO2vNF9FwKMyVBnQae2GDzxCI0XjUSA1Gs
cW2bB84/ZOmYid1DWGQ0Ggh54xbcaldfoEg27TP0fVWEscocN8Rf88YYz+0Q4qK0x2G3FK0NY1hV
vK9mWZ4q0c65aa7qMKPpnBIDgRAi9P6RAmh9L1uTJ11lEvzMnneR0VoW+jJ2UR3WgELgAxnz1lmU
Ea+28xoWA8ssyIitTtsBgoqX2c5T7DjDN9bW26kyXn2Lt/FU4rSt6/LDH4ecDPWWFs6RBcEHPmYC
XZYDsYfHJWQvWs55WU7HRfbvpJ6XeA5gFytqUNn6JXEYfSRk3VXdpWHi+oiV86Y0x6TyjPfJtGg8
jWTrMkQQMj14DWBbtiuzxZqGzFFqQwmiH1F5WZH7xSnrtG9cCHzXZdYilNplXcUWddysH0d8dNv8
WZnOndUNH7USG6rczOrkqevQbxhn47UoYOpC/XR21u2MK1+UiBRQgTDd8Smoqoe2DaAZfDkgqOSJ
daf5urN6/Sgcmc5rnUBmPLOoOE7S+8EaICODAll1RdBLKr+ZADNWo4ssbEmD1UtDMe4t3T51XfFu
dygHfMbfWsw7WYFD1gH6F+LYrtNedXxbNzjKEKoYeZPjbs0bNCNj4ta57CD3UtaZdpxDTyAEQVRx
AgU6guxTHBYihuokYgHuFxf2m8hS+1FtjfJt7tFwNNZdJ+YHWwwHw6m2oxd+WqLcYZ90sd1XmbaD
vVTTnpbVR99qnbDxLVjI3Ywi2Sr7nTfbEYRs0tAaT1rKO1sU92Bgvwye94GW2ndnxKXidUdPjVXS
QmLLN/10slHZWovzBB/Bbz6dn8y1+kZ8mtqMbwEQfoDyZ46k8Y2txg9L8Dup66PwyAP0UO4qSESo
2jrg2vvgS3swZjeDY2YKZR0Mj4vuA9DSJ1MASOEJnltz8FhZawrL0M1il3ed1XxMCtISLdm0qj4D
Xhv7rDuqmjxI5OMxnOsy0oJuRukRoiJQIFU1unz1aV4gKlTxzC3H56q+qI+P91NQ5N3If+JG2vBA
fzjwqzL7CkMRPwJP8Ds8ixMrLJA4+TGQpanu9F764xqRJdj6YXkI5+DgaThBNMgwpJmZgZsCnR7B
2gvCHtCqd4HyYQolWZNJKL1FgSPzlk3bFQwnr/TgWDEB6WTzAyWolVB5evaaB0O9qaE+PRJ7QzuZ
DNOQVw7ZLIw58TCTIDIMQNuXLkNMOPPFOaDgQb+NAFM7dvdi6d+ULPZhK0AjLMt3WIs80EDedcGA
1qsIjn6tRUS9qUYKobLaZPcwjDlCPmZTE0/Edul+AsLzhMEN8MGtgMFsUQ6JHY7vaJ/+BJbfQPvN
NOIgHDdCUwPyRQLFHBRhYk+i1FuNE3S2dtJZD2g6Q85zcd64wyFUOoxDVAIHFQ8hbE3sZfkx4dOh
Kz7OqCzHb1XDRcqD9kg9nPmahVs06x5MP3jmgv+gUngRxNme4O2nc4+Rhz6Uud+jtant766j78Fz
uLQc0DWwwgUPi+7RFHgPo2WtETBtA1LYCft0bL6LUbSxGIBbtdfmI2xQM9PemuOBSHHfeCH9xftq
Oba+II9VuT6gyXg3QCgAPWk0wsALDTodyaL5HnBKdlbQfoIXlSBZRbBtpxeLlsdZOYkxtzKyh7De
dbDefPLnKgdzBipWOvUHj0WwLzTf5lpkUClO/Qb+4U05yceAeVDg0usQoR1vxW69GjH31+AwCDDx
5GjTfLTCKgGo4id8c3Mb3cAIgjwyKly0oopLR32tYJC2OAGa/B16K7P0+3QVPbDYZou4rgqAL8f+
bKHjnWtzfW99uH50oxGpFfFiVUymwVJ/wC9kMxrqjXFhRLaAkkzdlR9lPT0ZFMZJvtPddya7q+Sc
jcigGy4xFKrVw9rY0I4LHsppuO/N4FUYuNMYXU6knDZQvPxeWl02z+xEOr0xV4bYSlUVuYG4q8fu
s1rQB0VFBRvFkm2aatlyCt7NaD41k3McljX3iXxZ/M7P61CoLGDLAbOLO1sDCCxthpYOrE2lQMrX
5zrof6zE31JvBD4ryILK2UzVEBvkMn1YYRMQvnLV6ghuBR/Sdz89F+6rHuTSyQBEibKa2Gx79NWU
+RN9hYexbk8hae4o+hmpHfZAffXBT+HUC5xZQn5sYHTaOR66pxAHw1YJcUJ65HBz6B7Ru/kJYZ7M
WcSmaHXehBLFmORHZ8V/VD4mzpC3u7TY1X4tKHzgAu8Ewa/TekktXDVzoEDCnANrlgVWlTfDOVjG
mM48GaW6L7Ct6/JXoHnqQfe1HsfEptURCp2JZYCetaDnil5XbWMLsCEzmyZeZLuHnl4M2Fk0201U
BH46Wujqc3K04Da30OoJGhkp10Gi6sCMid+/GWDXRWY9IdSSd4MEsWUNqY3sF5z72JZl0pZeMrjt
W9h4v7QAN2vCOLTl94MF/YnRjWFdBnj6kk6Bym1mJfP02HWocJry3neWZHHDGBVorAEbbG0ZKfsX
Il5qOm7k8i6ITOGkAESkgHft2Nq/rwFE8PrHfkEl0zuJvUCdZ+ZbpfCcOjxKDtWUuY8vYvRqkDmn
Xb6g9zZSbMpQnpjtbYsQfQAmo1p5eehBZc2YM3uhiYI2X1mgKdnKJe98c9OgaWPR5chm/2Wwpmcp
FCaNE/thS4TJxnfwDsPmDWnqYy+h1eAJ43VcyJgOqoT8h6mPfinXWJXa36Bke0YZShLAQwHvFouz
oWPDI99nW6tx3odQfcetiJvLLbelC2gH8O8Zdtl+rMWhuMhrzI3dR7009ugSf1/9aW/aQ4MZq6sj
M1xT0czwu9djFtLyNCN+0646LWV7wgD3vMA4qx5Q8M7+D1pCzEKbmxblelO5B3ty9toE1FCLuCXD
uyHb1074c4Q7u4y7NTw1I38YHPIMssc3IqHkM8MAFRMqaPprO5lokNsmKZGggiYk/PsBo1+tNVJl
dNjAVCKznXU6RD+9360oqlnT5FNHsqKlLPIDdlpDO++DOpupkZW+l9Yc1lgW2YUQ+CsbKPHhlfVO
83tXLAy1VCfxBCwtuR11utoiJy1jq+6yZvnRrfMrmx7RcY6mvkhq7J0JQwsaurGw+lzy9qmnPFlb
PyaqRHv0VLlQLYcN6HrRGRzmtJddHEx7Ij56+d0w62Q00LbBeDRzVxpBtCMNGitxRkDCFU0KuwXY
b75n7pLKYdh7jKKF/wDp+2hu+S7w7R/gbUSmXA6kG3eKQBuMmAnMSNEcrTCNI2hkDrtycX5SdcYo
9uChnU7Q4w6n4RfnLu5pjIfkmGJaFrfaj+cVYuSjc4eucS/8Z2WyJwoCiGGLWCz1wSnXrY3iDCOV
fBWARqgArQwb6fxn2bz3Nd24wt8TyjbWAO3UoUyZvyLFMKPSfJbM2PwPR+e13KqyhOEnooocbgEh
JCs52/tmyl62gSHn8PTn07k7u8rLx0LDdPef2tyYsOEIJbHP5V/JklSvAOAatpOSrvtWvGfQQZnj
HKt6inJiN+9AfpWQ32C2kVBtllpqvNjFtst0Ak284by29f83QEhiCkmW9N0yC8TchiXTeKvKyBTN
u943oJFoz+cFjGI8Ew63z7e3qnkuQDtEqtHWadHgTJwGN1iZfrX5t0rY7pQXT3NlfNL7ruG0ZOeu
bfycKdw0+72bYJW1ZbyAKy/dsrP03x4WQowsXXPaMM1ehaMc+9w+EJggNfFUV+MlqbSjy27Oal5P
1Ww/r6vyMDd5UK0Wr4OIE6BbR5ivxWiFS5sEffHoTc82F6OJVV8nuDLt+4h8TJYq9ydnFG/W2jyb
yeJPdFOJVe+0jDQx5bUyafVZ08E4lKfqU+eAlWVzOGyaXxacX47ZULhnd3U4DPMhk5Q5g3D4vkVl
vR7mKb+MQ7tLHQQY7rC3OrH3wNxa+rbCA+C1y92QaZeyN1dGwPuBVIh6bMzPKoOIkogPRvepbse4
7fp4k+UBpyNoRuYFRHL6a5HHc2NflumWDtV1K88qlvAqA+cbw0lf+NBViGsh8hpt16s85PU79bxb
4mqn0S3PzQCXSSioQyO9VGRSz36paNHWAGR4ymFdt503FXut/0TbejPRTiDt9vPlJFJ5mtxfBoJj
Xw3PKoD/MK17u2ZryH1icEmKqvqOW0gL60IGleq+uHI8mbIN17SMFpmHo7v42wrmyKVm0UHdGYyR
D+Wsxm7Mf7wSnIJlk/njwA+3CRUUEak1LsdNepGRqsFkNTvBzSDMF63KHu2Ov1aw4YTtupoCxKNX
UZfPh7HFrasS1VNflFTG20rHJmWcT9qeP3G3lXlQTv9BKR9a3f5pibxNRxqutt+LARbcoh6Ol2L+
65XkurpeYIhpl1iMLCs3+xSz6/NQa+qrLeLB/SnUzVf0eE6nXWbdiLONmvGXoNSjun6ohfOQ0c2q
z5X2qmz/VlXyiD96uzvN0Bvk84oRduYyts/pDEzfp3wbcFTtzezLQCNQIP/uVOTDRhvUCi8asaXb
t8m0lF5zVBiQhsE8Ct8C/e4R0QwOYWhzZJnzu+1EmWDe583t+/WjzSOt9fbgWytfgMtuTy6xTkNT
lEGJ5DtCU4MkuaYKhDoxwoPysRTvIlf8as0unW3FI/oM6e1ZldWTkz4xXyNNdclIdfTAYsbW1i0o
EytArOE35R+dxFQdxbjsG33yayQao+a9upNHoSS+CRtAb743A5mqQxlOGvlDpksuHbRj+q5Pnq9W
c5hhsHVtEDr4s5p5ylBxa8LNqSY4iJ5dVsX1J1vnhM4Hp5xvDYPSXTvT5V//72bZnbdQHFRD3dEu
QyZoYUdmzjK9UkCCqmweyYzda3nmsw0IUQ0Gtty6td5joi/HmaqVt37qfBfr25SKEFY6aLb+0dMO
c658bfmlN7gatO8G8rA3X73isfemkCm6YMYyR5XkYybQJI3F+KEuv9u2nafajr35qwA3K2lurMnk
QOUHuDsfxYqvdU9V7/JtP4gGib7WBroNS41OLwEVXtbYtfpdbnx0un7cHLKCh+xQGdMB7ylUVL/3
NIapr45uNNmMXamukch+11VDmiD2UrVDu6JN8MCQE+O8wZj6ynJZ1EgTpOD2Hnil9qcnTSgbNxzW
Zd4ZzAZ+YzaPkxaron9QJjfUuluZ2Xj9ijCrPtTSQtNjfzjZGlctU6b2PRSHrfzTGlpM1fnppypm
Sv1EbowNdDwU3LITNbX8L58O0hBhhuQnmYdjrWj7fHlfQf89apfeVUHjmoGuAAwnIphk4adEbUAK
hyOHIFvAw8s2ZBrxWe3q06WHdUcOJqW7QYy3dYFZxzoqeG31wiqtQ1dZEH5MUXYngLWDO7h+4z41
tuFXG+mV2eDDswSz0oRdmuzM7HYn3vP0MpvvNRXe5ZouxWu7XMzmbUkv9vhZKC9m+5N6I7+P2QSf
T/M5sANsathm64yQ1RREs6MWDIE6EY+qNBevficTY8eZDQwsOc1S71r6isSC9Kg/y8Xyx63ZZdp7
mr1YzWPdJb7OjaeMN7FV/qRdRJ6+yBHj1JC9OjMQX99CplScXWfvTl0wVVvUrV7cIqfYem23aCx3
XE8o2Bndkb7ZXLXlYSk/prTapwAaxNX5W8e6KO2v1bso41CWwwnxW5DRtGvLd5Fcyq4LNnFISyXC
yhxsWRKY1mOtbUHeJlGbgWSgdSvLumGm6271qlxotq6yU2LYiaclSU9bQbQIWcmAD/scpsw1dttk
BYnu8cJ6Yd6Zj4PbhKaxhJam7NcG34LmfZYO6/JS3g2v3umroRGpPKAdR2Y1519JOf1lEg2IM+8E
74md3fTx1XXlCYXXxcx+emUNF9HFWrrdZOUGbk009OggC9lCl9lbn92XRsdBCBJQiB5lmrXD5+p3
3kXK8uw24Jwl6pvZOE/VZ5mpt8FgyGEQEmv6uPbvboG4aLsjTy6VSTzYK13ZPWDWA0+pogbK1uge
4IS5CdBAtEBPpOgq/RhQeq9y7NmNN9y0Sn2wJmCcOydo8bKX2c1YjUPt/jM2zMsQb4q3HdNpPnfO
9pWQ9t5Ul7Eaw/LeG3rIDGn1WSz1NYOlTGYTkQ57WKB1q/Gv9JA2JSSGW/LJMb9s/bHoOWHexYSc
WPQaloKZNP2u2mdFuU5quRd5/6BnH2r96oj8kg7OxZ3ovCrN14c+NleUhPOnpOCvAwQklJdmsAiv
V0JTM8IGpWnaZlEypWGdcO+bT2r/0ngAqsUaZR6deL883gGNAhFDrYDezReCFF+KPomQT9I5eNdt
PaP03E0M3EXunGTyPpXql4QMaKH3UO+EZip3pOX7jvwxUebB59OpncuKcqcn+2p0eefneHbf5g3V
33qSUj9Z5nc+ttfVucFNYgjg1lw+tZ4Dt8pYz9uXrRbzvZhSL3QeDb2yiEY4tzUZA1ILfCe7zuwn
6Z+bWaDOskL43wcr/dL17JrNxCHbw8FVf++sVzrSWW4FxeuFVPagFgOs8boT0FtFW4SlygWPeMqy
vcjJSDvY3vpGHEqqIKKueKH8l7LZFdINu8Z91JI+cBCZ1NMWNcmP0uccs4mejUspS2efnNyj7I7V
+DjcVVQJf/2W7PORMSH5XJwr9x5/Dfvl3SHM3DfH+AMiCdtyDAZi8hAWXJ0aFRV3c2HUYVY+FPKl
R+CFUsmfnU+tYzZQOogUPdZHO2oqcniX9JzNWM9Ta9dmCWSEZI3eEk3tf1O6+A3R80KaVA/g0lKP
iFvn9+5Qr/jehBd/tY8VLQRi2uuSmogD91Lvfd2mjykDe34qBDrMv4KNzJsC3W8mQKOvnnPc2jmE
h+Sl6/Z34nwqThg/ebHdT90RQSMiLf/o+2qXTni1Z+OQLw5IrBImtrFfBWL4/q7H/TCr3VLJF3Nu
bgkcM6sDbnmmHar512m2Q+Et51KbnuH/u7b+7FvwBtOfitYfU+Wmbs+0RH6qusd1WOD1doWoeJIc
VpflOFmFPHQJ0rn2G+MjWVofrQeTvnt02t4fJLpQ/dhtznuq92HboWXD7OtC71PeQ6th3amMR3Gw
+GaSHBelMkZ0yWfPqE759GlVv84imJX/pWYVF/lNT/9NySO3ht9633phRqXhPMwU907BIZUkz8MM
l4IQiSHU19PPJMsO1gAzYjtxk/YBe3Kjlf9MytuWWTsWfkd9MYSTBEMX+XtOF+NNT6JiZy4PeoQV
GXR6+Gb+z0mSsz1YR31+FGJ5zaGlpP6gmOqhNb0I+HY30MCbykurfMxs/ltIEsm+zA05XD5d75yP
AxvQq4BSK/TBQKxzLYKO6UBbzoP4dK1XKQ95Bbml4Lbu9XhA8Ocqf3UpQ/peBgmWUnyTuR/PYKfa
XTsI/ePm3qW2D7VYWEpN1hghbZZ52+ZrOa5ny2mYfIxgRaGwVWgP0X/pGb0K+j67Os/ek5HnrBkA
7mNq7SmPqXpwlCrkehg2Fhk0XOMp5RcmXTBZ1sSCmtS+rvd2bXdfejFhvaU8Kl/OPS+OkVWMWtQP
Z6JFfTwgRzQCgZMwj9ptWIxrUG705bI/KfpjuQDua+nFsF7KAeF3XQO4sc6jnOJ1zvbqRss0VBRw
97JkTtRC6kpn388gVMaz6Ay/Ld75kJGmm2dlrLmLmfgwBladvoOHDQXVqc2VLQCv57hx/Maq3LMI
YKcbPCW9BhX39LsUdZUN1Sq9rZkmwl6B4ZmXS2osT14vY6SnBydlDUTO0NW52Ts0wLGtTAYSDzG7
0Ne9klmfllmhUKi3c7qKQMmVWCI82tIhZHNqNPax0v8aSusGCLhlsBT6n96uLyrrN1p1Csw1jXQU
x0GdWnaAtBAwaTM0BjkqWWf3v3kjTj26AHY0POj58GAM3tU0lVvucletuI6NOYag/vCoxjTMn0me
Xtu628kFhUBuVASheMbnXeLn64nB3oNG/Hj69p+pp7cN9VBYQHbkuoq2u3LN/TrfpwtNI+rNs9ho
mxgFyHGR7mcqsAa+ms3zjh20x62615Ay1wI1zT/X2k73d8mT7+B964fVPGzdUPlLZcQCzjWwE43C
WB96bb4MkAYI5N9SloOEMqlDgznJvAOU0PN3AX31WBeMU0ZDEVRTyXnykMS5jbUf01NnfavOr5Fk
vjY4vlMyNqhLiHBml69fbvWUcp81o/Jfa5304tM13rx0JWYAR3iHBOBioymx0DPkrDoZVST72xO4
ti9qRFdGXM+YClTrUyPsfZBqsFTN3hqasEfo3QxI7MfTsLHYIfmXg243YxIrLDhOlo8ueYDx5snx
CDLYTqVeovK+xnLTc38GEHQMwKp+2S/F/NLqcifcy2g0YePaD+gUdV+6IKyVbVl+j6ekXs6NY0rf
NZhbWy+wC9CAjpEzLU5EnB+d8be2L57e+ZV7UUvtUOuLb/MSLt6/zo2G4WmldLrppZ7JLNnoalJo
CA9jiRcK+b6sbwyUJjTjajxnBqK57mJ24HQVGdgupWjwU+skttEvSuQv+a3LnajRn0y5s7pst3gI
NsxnM70N6kVwI1cYN0oG9TIfEca8aXBoen5pjOsIwzKP9TGd/wGoBnmXRguFSphPYn2Yndc+gUkZ
/7/Jx9eUIuxlBzEf1cq+AFoeZbH6hogWUooTaorFfUgE0d4iPDg1/7NozXIPXqs+pE4GhAjshAhP
Q0WRsSnF3uso83P40dwDZUhsNMu8x/XZqo9CVrdJ4kuj2agUFVHFNQN17tPhOGlk6XG2Zeb5A0zE
stAcgRBYXB/VyJ7Ldq+hi8EUEsrxTIcU2LD9BYYDo+j37G7ym/ZRGVW2wGS7Wkyxi9yiVpNj37wm
XPPL1+ICKdNuq6rBEQLK7S2k8aicqz31YZ7GqAIiH2hb3Yx4igKmzJNoEjPwO/U7Me2rEHQ8Vhqb
d1JDnS4duvvETPeTzom2E4F+F25sj+e3RWVUg7GBkTiD8zBVzJZJZVycQjlYSXa0zDTu5pWVbUr6
OKM26XS0wL1W+D2QZT3al66xwIrQtNTtU64mf8NmnC0+Dk7AyyzZz6wTC4gOeERAWQzncrQTAIQ6
xkn1tIn1VI8jy4Iy47Yp7beYtd9adKfGLr7trXvm5pJ7fUCN1kiS9kwk1vp4wNthB2U1keLfS84n
0O0sMhXm3dQCRNv/9LT/Nbf5sy+cx8GcT+3mUooGB19QXkCbL095av7Jrf3NteXNUwo6TijdNXtM
DVuL+ek/15rgPDVUQM9Cf4a523n5cM64qkwDmnGtjnrlfU0m2s/mdRTHUf1gTxJqCRp6pLWb2we2
thLOPx/7ZOY4lHuzX8Cyn2y27uhT7OGzSaHGcisQ+Vs7A6xvvHMI1BegCSREtlvBXrlcX5eteJxL
9c+s1WhTWxRue9V+XctvO9PDTX+B2/cdpUWEPPpLb4eqbgewlHJYY8By/h/SHe4Pv4UutjCosBIJ
Ta3fLqG9fuNCCxZ12CmGfstMk3cbNmrSkMXPD2iKg46FgPOQsT8o8dc2qrlkVg6vqswxmlIfnVqY
6vgrhNzhKcPo8lOly0EY9nXtyPjQZegtqMlgZA3rlInfBd5mm/SdnM8Vc4xacULBiatEDxrViaZ7
A2PZNEharHvFcsOz4Ls8EJlcmkVGmt3s1wQy5VgV/3UdkEQetRJLj5df7YofQ01ScBXMKmmx2g7j
Ornzr2hW1eafLZLX3Lya67UuH4T0jpNt38ySPMfsSlT9g+ASz3KABlVH8NCjjhCHdZn2g9Q+3ZVw
ZES32tYHHfy3aMhQAX4YErFbkyxijvA9+9PuXwYIBgPi2ty8J+wnMDTaw1oDK1qgTlX9W+dLMBgG
OIN+9xUcmobsnpRCjYtunorAM78HFFUmX48LG6vOXzI1MNEYe6KncA3iGSiqnUhIvVzy0zC5e7Qr
R1WH0yoMpPZ9sNLQLNVjggDAFzwTrZ/4Euw4xdyX2k0wqMWLXbAjp+xYltmzdmbR6kujeAcT7f/A
Or7CYWNn4UZg7ihKOQwgsoXKN4Nx3LHUKNcU30V1tiARcNcJXboNzSZ2iWE+uNWvklpRaf+rmZR7
GpZl1lFbF3VodR8S81kHjrwowyFRzZvnJIiVm7DUHfA3WrNJD4o8Ocy9eam9ISyKKc7L8lAkPfcf
Rr8WhakJZ4LAFAyH2OVn9uFGlt3tmqqiHXcCQ6vey+ppyJdH2VcXrR8/1bR/VO3utiWXpbfiNJ0u
9kqjy8s6wvk0qfIyol1LULwg9MIw6J1Rf+xka16MujzTE0XzUtMu4t5JpgBSIbAQ+1lDHmRiZfbv
WMu1HUsv7Lk/1aHcCVsNc1O83c+NTusJ6xUgot/ZxrjH7hZ2Yx916fygzPJCa/e4ZUtkb9nOwKWV
3pl/MwutuTxV2Bz6rozWYYon3reMQjsA7CX2dhUW/brhnhpZ7NW83in4oe4wUN+6J0Tg0QjDRcYJ
pP2umW2/dd/SogprQx43hjF9vTX64LNMrcS6j9D2oxObf+cSChbtKSQdqs1Ih87rB9fT195337iv
ikPfja9jRLLcFVVsFGDjxFtsXCObmcde+pMu77OZ7DOpRabXh2xMOzZZeUgRRKwbDKt7N8bo5xVR
xn0ZGlxP4PZvG4h1UiBi7kcsSixpLu04q36kW0XYmBC6Z0EBvpsP8tRK76wWn12FZE/hlWAVeNnV
YNTzbrHYatVmDBIvOfomQ/mwaTTE3MRTyT805N6q54e7X8pzv5y8Z9XZxjPVHqdm9gfVOCZo0zUb
yb1W7put+S/HDapSxKj8wIsW2ifB/uifQicdokWjyUtij2RQJutpHt6w4Ozp/59mJLwOW6TkLEDw
itBgSJtqYgd5qdmw97w6DyZt69iRm81QM5vpUzf+jquBE+oV+Tka0/YwaspOt6vAqdQgl+3O1fRb
oqrHwVD9GqOEFFmwofwa8+2QLFlkKNXRQtdddvNeTvlxQIuWJIh2ZHNqZ/HcV+qjNbA5ZSkjpKCl
34/r3lVummh+iuTW1Xz7MjYQ/Az0rTQqgd78Fp0CloxierlNDrmFYxFOABSIG0PyXXCyq/lRYjmq
lnS3rSA2Y8fCr5Xz1eHGqHkThvw1mW+WBtdNo+0gJXIwhfWas8M7erh3hfg598vKoLC5KAvsQ4Pp
2AAMmTIrxoodtPlZQ10/sjLULtND7/xnEWWo4TcrE9fP1udu1R6FAiRkYSF2tbMJ9YHRN7YH8NZK
nGWTvJiSmGokpubWHjCtfSLr+cGZMO4omqesqg5y8bwgUbMLPO5zvjmPNTiipVQX2VQe930bT+R2
AYuJz1lJQ6ctY7zav0ozXnLLZqA0vWu24q7QUiVuHVhF2MVnpQHncBiaF8X7tU3gPjVRUMCnbw4+
V7/ZACzLwUi59vNYU9cvCHDJv0Q1VEMyoXOwYzroU7/YyClHD/cvwQKxbOZ/ikm+hXD6PNDT0Q7N
ytiYatuWmT476XXx0KzNOx8Vx+Yw3dgRuYYCWUOw2u4cptZ2KQs7LibGcS/XmZlTrGLuZhxQmIca
3uDduFmPMp+ftbG6mpnxIXBUL1mxq6sM9aPF1rMOz5wVAlq5CbC3nA4FEsy8y2hayuTJ2TZf4zcv
4rJ0EK6tHrLUMFSVZK9oFcs7a1Ri+S7r3jDJgEDMGKU/JsUkHRPtsqyPivVrI2t2l2Q/dfa1mrE8
ZWakq/O+8TBbsvGyQyvRzW6cizaUmxO7uXpQNIEdTwmK8Rebn28o87ND291iXAAH+hSu7W9pbQeV
JcHqtm1no2MJehtFcmcj/zDngyjLs00vgxllr1KG1JWC03vm5X5njO0Szboba3yo1R3Zgzo5N1Vm
byrke1otcdk6Z33DzzoxXo9sWrT69n3ryAlJmyTM102CCTLToUH6r62WW2pb34knIncsLwb4sU7V
QxiWYB4ScTWxfnPsxiZA8/O2qCv82vIJErifM+t5sYvTgoTLWIGYZosOz91YSOcaGy42fO++2YEb
eauNrXAEo1mK2ggV28j3Yp6j2oKp0Ib+BdPao1TXq0cwFiMjGz4n6Zzqbbumpl6c6OyGZ89B0+j1
1MuscVmMNG/Q+a3KUasv+X2U9FwlsNsNjRWu6WXT4T9g0MivNoK8Lt/0fjxNs3MpsCXgRMFDM9GO
WAgSS4ecJuel2tZht8ohIDcDNRCb+mT1km/YnYQq9LAvOMBt1l5rZC79oiKIr3eV0jwjpip25mL+
ShPzbYUEJcFa0LR3NSOQHBZlXPSaj7gTWhnrv6s6FytVHq2UcyzHgzkU54Guxp14aAoa2mlQ53CR
vJpbBgLRNK+5mC1fqQcF6Cp97VP7NZ3Tz7LvPxFjiAeZA+enwFsIGWnfFUbn6rqiU2lX/vcCr9lk
zhd5jWiNietsZObDkP+rVpzj033hAMtGcMENDAYu2anWNjyhx/9ZUQQEQrR9XGGq/Us7dsIaBEyV
xw5FAhh+ZKbAbAULSXhNKlNSfLK4c4h91ovLgncBuX04u1w4FnGNSMc6NJoTZ2GYXzRE3043oT56
Gt0H1KvFyXRcr0EVZ/xlpntXb9oV5DedC6kGd2aR24j5nd67ME/siN0tyw3AOFh6d7eSBgCCv/Rc
CV4p9jTeNke3eDPKJCpb5bBl5YkzjtRPz380ZsBEty41o64/lJbpSxa++kk6/OmCO7XeUMLmjw6S
WTIiQstswlbrTm2PsdFxdk1rfuu4g/M8uXbyUPMt6w49ObF+ihiQYumg332YK/w7C7R3TJ0AnSRN
8HptuCA1aJzRcQNrcB8NXATBiLHP7f/jCMFXRsSPxGJDpDfQ6BBh9sy6J4qVjpbzXzo8TSjlleXP
oICr2ryvEF81BQBC0YYVcLqtFU82dUk1uktbEoIr612qvC7bv1FscS+8B8f8rVTthLA8XjMn8EY6
z6I731cJK9zWDrhSAjNvITHsXS/UtgvETT3Ih63zAqe29pZXI1ZjsgFBM6vfGebD1WgK2MXmiPro
SSVgmqj8yupP7Mj9sJs+LJtjjoxaIAChKp87NcPjcWdV8qcmF5Esu9u4fRKEAMzdotVsH9ieHQ6k
hGiNlmMbem/d9QFC4M+Rw7OBwherZLgwLVpyvYgGS7nDluNEwFtr3fWOCxnDgK+MwEPKcll/u0l1
VZCbyZLkD0cNm3QCGXN9s9hOJV6UYSv3qhgjYCiGDiK2U/R7LuR1jkiXTw6T+6h35lWgrq0kjHyh
YDN1L5aYzo6wdrNGftGknJTsZ2Xi5kZ80Gbu/yWf6QZgG+FZ1mV8WHMkyg4/C4R6XFEB5bkVmSXy
UaB/G+aszk5NS3+TF961S8fmWZUbuCXrnQG9ud/fBq1+aKo8wjMRjMa2G+vtamTTWat4NVr93Il+
X0/TS6Jo2CbScJmfbH18aLxX27HoBqbrYqunPlleydzA/CP/sgY0x1Rpuievf7a2lca6jkWXv9QE
hGUV/I+h/40JbigplZe7IVi2wJ2usXfS12VifXNXdyDhM+yUlNnRcQD9ZDb816pqGpfL+lQUmj+t
AH+FF094kKSoQoVgmo3tkRvXyJDZ/zIFQQgAX4c+Ouu6qGr1Zxz/rzIVxybh76mPpbEepDaBjztv
gncpZ4aYJN3ZrDymXnLx0Dc7mO/wIuM3c5+TCfN6Q4e+umF6nyNlSWyB2TrkEtEWA0GLj3kGeO40
t/6Yk/XQucrP1OXMHRjyFBKa3BY4TW/Zr7ZU0MnNlSd4tjXoxHR0LqY33LLBupgtuUdK9zIg8ks1
+K9k2jdlFpPVSdM27baaHMIMvj/Xbx2fUUz3I5FGZQoqook4NTVahA2P7RolCd2sSVZ3x60CCqds
bSg6N0RFi/K9CoymgXhkxoozhZu1QAgaaC6XVi+vMkGEauHGSBywhKmd92JFLGXyUg/3jq8vjkpd
vit372+rjkc8MPtVnzroZu5lW/li6/YLIZXID5u7RzbdLourvyx9+jID4jpg06Iob3OuHTssNqO9
nJatAtLo322VCa6etFOje6QYbT9sKsUxYp2Ra6GChJdDML1a2guXd9Q2doekwGXSQus7ZCZEbS2P
DJX/xtJZ8St2yPb5lWDD9a6xl4OGtrJj6yQDbve2KdN/jiD4Q1c6GlMTeFMpAzNjdukW5Bg2c3Kd
oeLS5uSolG5IggH67rm59riafNW0nWBIs2K/eabir5DIDsMT5Q1YuuXyUNwWfms6G5MVmisPT6ve
0n702NaZgahV15nwFVboolicc/dVMHeEWp78lCP986jk7EWttb8CcZqS89ZYZovkDKQTD3HqNM+U
tiuhCVdRu2+rJo+l6VyQu+0rp9xJTeMrLotnQhwOZr8FTuMC1075Czi2xKAOUcq6MwYZx43ySt7Y
ef7dVmisNk2tgFUScg/udF2riDkkD+Ypxy9LgmS0VFSjzHLDsqfxWkUWL6SRRKvkcLMTnQOdpK9e
VS4Pje29qiCyEW/zr4nYp0430BQL6W6CJ4eHLpgqO3vf6eaDdScsGpkc2oIQw1KS4cR2EFspfhSZ
UCYYVOvKvrUdOjUdZXpd1n+G0Cpu+voyd+rrXIsb0S5M4On4Qk+3oJ3EjlwmdNfD3D7k83BZiNey
mkLiOet/tDoj5mc6uE0WuI7C5DiMp7Us3CAbQAczIPuxzZFItqSFtzXWYupGl1+rMn+wtuRkMwsM
sn3dMtR6C/3fMNoPUqNTNo2jWiv/9bZHuzHYhwHQsQM529oRbk0PZdmjRqIlJo8ysFPthOP/5ioO
fdIUV00XTXdkRPHeiR151Iw0wnv31o5NPEgzZlrq/G1yYFOWmADtndpwEwwaQY9Kg8R7PI6uGW9m
DZ0wPAjQZF1ShJPlsKXZU98/eniGsdb5+JPe5hZvZzlCqNzdbRuQu9s53HNiV2gpF/lYf2Wb9lXr
7MpiQu51J87lfNhICDBT9tas01MmYSKb7H8cnceSq8oSRb+IiKLwUwl52612tyfE6WPwngKKr39L
b3Yn54ZagqrM3HuvtA7maG5ap/1UwcQz4Gwnu3hPZLcf7OqNWMnKL/qvQDp7Y0DQzpd0O5CgWZnK
hW5kbWPLYqX6eMTpjwGVldsQ6KO+/SORIpepfPR1/1n76hwY09WdprcJ5shEOsiMgjNHxltrOb/a
YL4JI4tuGrhFlpE75KJByaAYyRwsQwSf78zf70srLnIqboNBD63dXz3+WM05VdnNejG9s2kwgpAq
bt841Dy8yHG5zlNQaVHZ3CUogGihBaI07a1XERcvIk3XJUPcTjlIGfhxfb4rU3/4aXQBrvNqebT5
Gi+maVjrtiG77rnERhZ0l/jkTXozVijxGaEu+PGrrogv0H3JQs4XEAD7PiV8sASUOgk6JC5nE9FS
BU/RqV+ppuI3d1aBnaxlkByJw5z7yqbt6LF1kNR28l2AlQPBj8JCW+wdy3I6X/M3LwcNHrOm3DP5
IIRv0rS7j3QNpdtsTXYK90t2K0c3xNxxchUqTTXc/T45+qNxlKDSaknY1zHpafOQkAen9I9p1WfA
Nbu0QcSkGzT69Kqa4Lpg51WTj5ReryeZR2iRw80dpkPsxuCCUpaT5wc7sS9L9RQo7IsqxFXTG6c2
ZufaO7X98JPP2XflRNtWtFevyaJN6ahVxP+50V4IRe/QRjzoSbmr+YpbzpvIyULR8eOAcjpWMHZi
038ZlHGcCA4R8zoEacDMwTy6BuE7pVrwCcOJBYbfNC2nai5DWJn7acDMPrzkhIlmE23GqddZQJI9
n9Y17uTFXrb+M+NqUoYJgZ8l8f7Z84ItRXLgZuuMMiCPY0LynLtmv8tMGap62GY+AUY7hTuQxZfR
9e70pieXKBCP8Z8s9TcKL17Cb2hqn+BhhlMLsXpo/5OC2Xmm947hfHM6vSd9u+loWnAObQ3XY0Dw
reOMJ53iiLdHYpIsRLy1Les2W+6an5nUcvyaxdgyK29HoO7o+/naMeHTDkXoLc65bpJ7Wbm7JklI
g1SvmcY232MDWvyjgqJhNz9mlZD9zdfZKM/kaUkB2m8+dYCsTYJh1s6YjLDn+gXSgYg4bh2aq2iB
yqdKLlwm/Fa3BqB2UDgtErzadskTTLBp6asPe4RJYmCsM/p9M8jzNNOOLRP6immXpz7oz2rIsfPh
KI4Vpm4eVqHVwcn47wCClkLnNEwaPtdN6GHlV2Y3h8Uajh1oVySq3ZxilUJi8BMo50hROL620rB3
E1LDDIaPi4hoy4ML/j4V9msylH9zJhRpinEzSJIQxtYNDMnfHC/fyijqz3H5l2flI+v7n54ojFgg
izhyZ/T9Oe4ovPCF+hz2bVBAKqg2rUHX3JLkKNKN4iAgAMdpRzgAL1JRF1dldHvPcFe5y/FT0fP6
Y6hlsnMiDgysaA42y5rrsyhbjO8tOFCqkwW3UyWti8XW8SlCd5VWGOABLAaFI8fdz4aRItf5mDdd
fxfjUHCV9wf0RbTOzFezw8MHzvHitH/ZXrClwbzgrWRCteztUe1Fbpwq2W+8yX9Rz1GuPV/mkgTw
gmZixGechqCLFIWzt8EsbPj9HlLTpgvEtSl7ApXAo+YMR89wrdHougaKuGMdh6bYkqLibYhCIaaz
SB6mXX/UzLIlqmykqnOV87Mm0LRKa5sSTsmZnafiLWUwmyK0M3V/jE51tMtfc7Ls2jIOe8c+TjFF
iWeGclCbaQrQt9mJUGH809x4BkCUGDuPbxD4pjGyf/CTHZM5pmhoCMXhc+9aoCvN1pIp+5IiUiF4
sSfM5Xg+YgTs9tWw8gsIPGpejl8ga3JJeOB5BZGdp9pFUGq2gY7Oi5ucuH5XNuM9vybaMxW76RnY
CBo8atQihKv8FMdxnvzQLR1cDLxuU1zEJLbkDi9OJnAFdPvUczb59DuiwVI1CjxGRvxtbAMgyxAl
1qsp1D7JxCYziAo3M+5UMHLNfGzFq8+xu2Sa7G7/GFqbK5kpdtdfpKH2XgoNKvhprOK7eFKZ6tgL
22m69tFwg6u10/MQVo7Ld/arQsQTjvpTkAFYzI4To/6yG0JOCMWC0iCuFJz2caGOg+jixy+Vjh5d
7aEiq/ep6x9zgDktCJ7O1/uzMmEK+eVnw9mNja2YM9QDf0cqelNNXymWrymg7HeMd72khyiyriMs
IqlKfkrrLaaKSZ2KeJaxqRMT7Wvkl5gJzT89uXWITXKdRTzGVnarBqJCJGd6Zj4xhV5WpWffliFw
6x2U0ZU9M210ODcMHEIq3ZLV5jB9s3EcO7N1SCv0+8A8WW2zK2W9qnCA5C17UR3NxLf7AXGS63jN
nVoRwVCZR1Zu2gKt/hgX1mknAcAad6O9MtQozHC+bpU2/uC8X2F42kKq2mW8mDZ/SKbq9cDzaefZ
qkUAB4C18TU+AcNDvZI45cvNJD8dXGLgik9tjokv8MIJoNeQ5ockFfuxss5U55gr3ZWmrRktfeq7
kTZtQKBwz2PifY8S4XQAuCGDi6QYa+LqVMslLAkMpAYT1umZj6Oi2RQIvTljmbIIvtx5+CKLfuSW
PRuDvANe3acRV1TnXxY3P5mWRy5J7ItWX418fstzHjhn2aUg4kRhfWExvA3OFMZ+cJDwN0YGsN4o
L04hzqbZQbbFBWhz9xjBdxzXQHew5jDvniy8d9J/8N5Qq+Q7Owj+xiqG+/9pInUEg7dL8icxqAZh
Fd/8eHxQ42+fD0zJSUFS/U336hS58tyaoO2sBdgi3nxCIgBcf2xfLKH0jHAe0Z8K3cPiNW6EXL/T
8j3HxJxn9pb3nPSGtaPn2aQwK/oOmCXTqwKuwIICO5cTIbns6pUkzkrzu8ano+Luw/BwM6TO+/OQ
pPk+Ps90nD4p/oPgUxDZt33r1Tanez0AFagIpNPlwdjJNRmu/t8sly8ybXsqI+bP3nPCYHsAI9N2
mxMDdw0yVFT0EDSPVTf9tm2caBPYqd689J6Vcb6xS2qxt7F2Lply7wx6Qk8vp6SvDpVwN3Vcv9hT
u5dL9UMwO6V66g5LgfNpni/uZO1b7K2G17+MS/AoOj63XwPA6totqf4fp2cGmbZiW/GuTX70rQgW
4tCSlwEVw5kopZzudzHmO5L2n/0y7zNVwAnDPW/M7rcFXRZwQ7vTds6aDOfDM2SxNrV6r2nZ+JZf
tfLPWij8cR4zl1j9VMN0Cebhv2WejgMj6oFrtgsGMvAon1a5abJhE1fd1oFUqnTLiIxU4Wwe+s7Z
dPZ09JjuA2HYB40649q49316MjGnF13ym2EIT4TLWGXdVijGGvda77LNJgVsn3SnQNOZcEidXagx
uiw3VemRHG/2ZT4fGZ68db7HGN7lsSGtzyhuNp3feeXcGo8PW5hvrWYLVZzDegN+gvdh0wfF2ve5
QXXHSEqFnput08B+LWv73jaYL/P5XZvtqfWIlXXLpxWAVo3FI6ZYAD+5FimMNiy5Wf2tSI4bgkO9
qe6CLikT49HySCEkbAFoi7sE/KsNj0ERMf0cD53V18e25jHyxUuL1XGMyq94AL+HRm0EJg6xZDs5
ElJXA0q9H0DrNvbGpHEClLG26KhanBEtliQujo1UKeN5nCWVCIOm2UaKJKyjwyfJ0OnsfW52uyqA
aJuhkjYoX4AUVEVXz4FcUlLOpIKaCgyMP94Sz7kl2vnxcxWmQ3UuLI8hzHAxovkthj8DkOw11sNO
Pf2C2FxPHU69KFE70kfXpezPXUXyomqGX3gCoZBW//oIeOgYEx0mJx3osCP0mpjlfyK330iSbnTn
r4Mp+wf5kx5mpLiDCCna42JqHKLxVWvnKnRynEV5ZiZ/L2oj9B1xTfthw022R+a7ImS/tHgB2+TS
jhjI3WmXDsW1RBlveueterJP4oGKxbXtMJenJKIsGvUJUNMpD5YdGIm/8Zi/KiiiuDCZyxtAvig2
Knp1cH6psWpwWCa+2lkT+BWb/djgo4tJvFskeWL8kwAjs1qjbo7bEYexj87Ruz/NyLW6VNe6m96S
gOodc5K/UBZhbG4zHjo/wEvPshGoVmY87H0omCsnAMSUNns02cOYqftYTMT3xlBlDHFdBJ1UDdhv
alJM3X+OEnvbkNf4KRKSFFRZf5MzFh03ukSBILEhfw1jA6WghHDlMUmV5y5JPgI5HBy8fF41rYIK
jEHWupsptl+e1v668zbgezcOwSkVRcehGl+MXu5g3yGtKYg2Jk/eGONcsx8sVobL67M1AQyZrl+c
msnj6A6bRhIvYwEvmlF7cuJyD+K7pxlzD24RnE1wCsJa1otIudgY4mOb0SRHY4KlnMCvbpmTwo/6
hw4YAdrkSqz+RMuIJmof2bhBgImGszOqz7oUZ6/1XpeAGeUsTzYzPscAk09i2EqeBvj+AjZ6XeVk
YlF2NUpPrxFjWrUaPax/XAdkIanjnzZvryIPjfvClPnRkCbinbxyQe5lZx4kvuCGOh+YxGlG9el8
QBdTYh5BYIZD6pxif9yWgFWyZkQQYLknf1Sh2+dr+egs4zCiChsCfhyW8HVSNxvL8fdG1h9RCk5p
2lwJgTBBALAYW28ecCTTIhdjVKvEng/aF1ji5OtMrIETi7I3unRGC6BkCvtx2Jom3n/cf+DPSeks
mw7vZtThlpodzHd658wqVDm3RyZei7zdg24hxOHvJp9WjVlySj6Cx/wjcwNa7kc3jWAqCu/D9eSW
8OPvgYCuqtU57tsdnOi1iVKuRf7SeCnpbXGeStwbLXeP69xqUW0dhb2S4EiGi2x01cb3JG44f12j
lTtV/Yg5x3QrwohypC9nWh/M/FYZvPRefvMHA4aDcQ8sF4ywwRCMSAAlX2377yC7+BHxcfjeMXOI
BzrutBmk86OK4EHNyE9B+QmyCAGTDGL51TTi0ne0w1lT3/x6/K1JpGbCxjBmHAqD3kOYG+5xcvu0
LYio4CcPBdk7kUKdxO0orTaEhLEdsHr0HmnW1tp4sY0hhSpiHJrvAiQ7yvc5qkr6aobzY32YC1gF
QX12RkHkEqwkGerj3PGcxYEBRuUr8pqDT58CDpbHPt0zkA7F0IdPe22Mdlcv6qNs8Kr1xFrxZkxu
8dvHGqEq8xU35UbP9r8av0TFUWsA43SzcqOd8cWz3PcghzuOBVhriSNz3NmyPYAIXwPmXbWYiCYL
Ic1cjPMYRdwK1lrCHEZ4PjsMiihpfzVEAwk0EKwS+DzScBAMLmxyj6SIMoaJE05oEY28dcSqoZlK
chueSZAG6FKAiwpNp9rGEOmarri2T1qPSrtP7WARqHDopOpUtu2tn40vs7MvMRPUvHG3E8zXucSb
6VX4Hu3PkqTMktbXNOMUKpYPUMigaMYWa1wPsFHs/D4lSoKvzY0luQoaw4Ztwom1nbT7wL5wazN8
/k9SDFi0q6jGs25JrdPdke98Gsbc0PTQWCcaNDVzBYBvj8vgbE81SwKW7hAh3dX8rWmacclblyqe
d22iH540N56nt4tVb+1uREjIkfe67TC5TFhsDujyjjbwtGRoTE5BqJrhUkkD2wPmA9M51PNA2QRF
+ElR6eJdNKL50c36ACsyz1wtGno9BR+bCb4MAA3FlLEZB/U/yuqbhjDeufPdEPaBdDAVBa4au3pP
2uFiFXj6JfbTYYzZ86B/iXi8p0DZcUEARGGNxdTmHw2QHNETz5HAZss6uCielimn+AFvWGCSqXlA
4PEdTKuUa50OJ4cskBGRfkUEHzwUQtldBrYVeHH+MvozL1AXurjbtO2tndy/666HwMGKFgscjGPj
YF82RrmcmequR84CDkTWXBVHH6m0nZ2zzhD37Ky4Fyz5LW2BBoTeDRM3WQ8Fssmc9hyo7tUw421j
wR/snmlXlHoEwjhmHMPktemyXTFmZ9EOR7Z68ASX54w9H0uarLsq/W/paTYFlyx34KeXuCGT6V0R
cDk88x9GiRmM+bkWOzMCxTDP3yxZxjOSv5ZRebGCL2H2pARSexdZ0brtiktQdmss9rvYHvciwKTr
WdgmeYYqm9MixiUZ9Vc8L6slEHttT2+dXW5JgoY2xrsi6XctNp95xDic28k3dfcv9mSCLsRjZhY+
aV14V2O1aSAg9oF/CDB799hmVN09+mEAJmNfcmc6j8wUZKdflmg+2amz7saJTKBnv6MyI1mBGK3z
+N0t02yVl/azkCIE+92T14Jlf5rzYp9C/3xCz/pouiK3shnF+walusm85KgYqLZpQTHls2IKw8gc
QddtD3mdAd4vjqNFblyTJgGJeuZK+/sEnsJP+kPG4pylBUG4mRSyV0876WG3soKDA0TBBr1nTJxz
A6HMgOH4My0DZRQ6/yVWOQOv+mrXhCZyMi/CwNNqIQln7KUZ0ldd0eWTzo+qfrdA2/Bd69alAJPm
YFss7okX+qN1lrVPZM3KvfXsyg9LNuuEGoba5dFCMKjM6dbB9tNYFtOs+NvP07k0nbt2iKiAWsdh
BzBw2Q2uDGvp4WsCnK7x4+WiupU+2LVn8sLsV/NU7jOPu8NI34p6vpdQhwDQvI9B9JoN+VEHNn8t
BAaCO1Fgf7kL7/K0ZC8YCpltDUcEir3Tu9t8IbJvP1/LZUmhkg93u5q3mZrPLIE+xlQuiiwDv+NW
w5PG7rKetXV80hkWvH5TwjZVaMxQwH7lCsjvyNoKP0ZPsK7Ts0vDsjwG+hM/OGlF4A98jxNKmOgW
eJoTGZH+tyPEoTYSzrf40M9s84awyNsd1hPsDu0R0SLHJmbEJo2+jC9byuSWCaji3j9kgS267XuJ
x1iie/Ta/MsGBe4Heq6u+Vwc68bYB3ouNilUmIqtOQNvZbyMl3L03/EqPydznEyyEjvkV4hCAY/N
0xGitxkkatH60NXav4mbknFUJ9epDop3P57FJoD+E5DvXYb6MdfmC5INNVWxiky4fz2py7pbu5Xi
qgygIMj3olT3PCcZ0ClgmvhSW05gr/LvbAoIc19tZQZ3QmQUkDUwY48J5XSYSuvA7AE0UEFJ8csf
08Ncfy2F96PJCbKGByto8R1QThkWH9uKPyR77AcyFaQ/dqPOdgjg5ypm1AQTX/R4/xby8qMuXp9m
D7cp8ezlZ7yYL6ywPZvcg1lSbw3e+Xyqw8mzjiaEqSlatqM/8FUGz1gZMNja34DM2i/1shWt84aD
dUeiY7WU1SGtk+8KrX5Yht/ARbFaw0brGnQtd9PYwzlSXhO6NYniCsZfMrfzGUfdMwnwMucmmxCb
WzAMxOagHZKbxt/x3rNCoe7TY9YTP/JZs+MCk9TBltXhIXyFN1YLHvHWhmNfbZcOvyueA+yCLt0t
UXrgrEtinLvI+KgyF5gE54fPeh+T4X4xzHs1OLcBO0GVWccIDh8nLolhm7QsvkO8iITHcMThXtxg
c0U+lpcR13nVKgBkzt/IH97MvA2dCNix4vtbciwtyLaUWdYoYM0yQpRuc8zy8dNIPQq1loUpaleU
S2hZNtb64BAXsLFt9tpbLvcA0ZVSe0TeGsZ5/YbNNeg8xro1g31n25sEu45Bc1gIjZcgACUBtpHz
QiCpJuBy4dSfccCE/Pvn2B14TirXLlImiyQOiS7vaCgXTLFrPBShsLAXBUuD+6rvdq3T75kdhAos
TNxYF6PXHBz+bgD9ZTL9jZQRpv1E9BlkSs49E3jtRnnGoc6ej1v5MrCrooqte5raX8Vs0THxKNbD
fujLzZPRlnTZW409ApwMBoqerqAKA49bpCr5RfUlYiHA6LYPrzcuIJLYX+Ed2qn/bSmylbMncXsq
658oGL72vP6jk7NfwKRkanY2siYrEIgtgEdVLUEj7+gxKzfsaIvuuYXAdoHasJqxVtTlfKjq6N9g
egddxITrMwo+5a1K0V5SLKcJmRkZi7UJGVj75bbtOwpneXRc2riOmy7J9F2JboPY8sFUk/YCAyJx
OrZe3Zmdf7WD+6JrE+QqnHUd7UdlbyEJoJImG8enZQfyVFj93hvkVZA0XXX4/z1OT8PoXrve3VAY
3fyRjV5VeZko6gQ+hboVHz5emGkhZZH2d3MQN9IZ56HrcNrKl+dr6TsGWSMH2gLmQdWFBTcPgLCH
xJYZgxfilcV6CcWJbDNlLc5OIkEVw2ox8NbQyBVN9lJKFi4vI6JZxMDL9n4R0iyeAeqdwC+Maw6v
Sb3jKrnOLQvFeiv6ZJlG2HliTXZiM+cjpA3WlTFSttDSBfsWiD/ci2y+to69pl87oMfcJTV4S/Hq
OAdT+ozEjU1MgMmz5js4ZY7lCTkHUhASAzt2KfOSA3i+z7Eh4hvMjwIongfoK2UxeusvpM7NbYBj
fOmtnTnEB/wod45lgHN6DjEdhcDBaU0w7HaCTGbyEclGbf0+5x5n7p8YLAIqcd06vWCf0HBa5ubS
mOJX2yR/jcn5sIXzrZ/pGBay/5ct/Y03jrjS2NRkyYejhnfWQy2Bi7uvS428Zb6Y3GN9DcmIfAYr
o46JuXxxsv42lHEZxvmyTM2uAG+PGZQQlFQP3PufgZNuBbhlbAcUaoX6mRv7d9Xl58kY/3mxfHEK
/2DokqB8/ZUKKgTsaY9JjaekHC72Mp5MN4WHiMUj99n/NgU8Po51Ej5TEDCVsPSfHhajU88wsyZq
3/js3TEubYYGW453o8/e54lBgJdNJxRWdzXZKT4AmmBGztYSbwymvsZYXobUetH43nJoLFap70OO
DyYu/LuX1/+5TcM9tAA4YkYyy+nYsg5DBFBUTObssCQOomMDwdRfC3fmAYGRrOTTuF7M5LPrjS9x
dY4zsju74FLkpcZ6mSSpGRjPK8gzl5HZedriJhf+Pmo08/qgOkGDZV2Jc0kE0UmWAShzznFH043O
HSnI3v1ubZUhJZ7JfFn1crR8DTmCayWNu5CdEe/ETPetiextYxLxE+NnSJlAwR5BjXzQB2wA49yG
NGYESLWT2s/UYcAnqs1dT/7Jnmyk0cI8GagAuqT5X/CCsGXpy6yBGrsz/GXnXECOsBfx1bV6D/rX
PU4iYTC0GO9iiv7aKv7sJPTpzJcfVRm8V978t3Knw1hNp6oXr03FaoVJZluMEbcgFzspcyATsNCm
6WB2rCLIRoGQVL8mjPJ7JDQkvCK5Kp6ls8Kry1mOni1TFA05UsGmKct10MnVzbOi+AA6SDKpn92w
SQmSD2V86lRBPcuOGFW5//7vp+sxUHlBdYsCHxKaetdTf0oN/YjRY1QBpmAAt1fO9R8TQdUUkPcj
fcijJyBF7GWbX8FIhwlwT0lErJyQGoFzat5z9TZl3VYLY6v0+B8bS34lpUPaNz9A9D1pAYGTwrBl
FXRblzhanDvtGJYCzCV5dXWw4ILvzA4VayyGhYZ1lqxGem5YYiwXHfp6PPdJf1de/Mdv3XTVNAH8
IP93lOLL8WbacJhe+HA/hEe00XQSLLL1zcraD8uGft+3j9bzycJFX6mc3+ZpSrkxu8eci0vaCEak
sPPFIJtwAVmGkNSc5tF+i0m9OCmre0tAQGRxkGl8wt7ufsLtsW4Hs1x7wl3DTE9CPY4seGLbwFxg
Wa667v4E4dfxfB6C+l9RgDHp56OK01Mi8Lvpaqu5koPB+DXTCtb90uNX7r8VVSd+gfgfR9jbpOWx
bCT+YdbZcZOokhn4ZL03MzBtw/oxIxzuLvSRLjf33hR/BaMhmG7JGxbC81ykL0ZtbgbF7FMqpuf6
NQFdwnKpXdcN15QgBZGNIynKd+14O+YctAklw2HTDA64TQGkGgydxCF38o0raCBKMojYNx4D4VSf
XSwrgOzMR/PkP4Yvl7a3bj7Zr3HEIdnyCYpl+YNb8M30xl8JQgibqv66pXn1J+OmumHrVcmv1nHv
MYq5lUA1wdl5ZwPgWyQZV1WQjTjpTFJ9CrcMAtcf+ihK8RbZ0smuhVbftUtapHY4Xbje4B2Q+U3y
EJ8ftmhxSnv3joHmDl8SZwuAK1YyhK3LNW3RMcamxvsz8ZynrEpMSQA4HVunrZdSsShgwQSQec27
tosGaxmeGKCnq3wcT1Mx3hbLPZtw9QmE/9e49revuiPUVYyEEGgScskRQ1Z/iK9WXH0ELegmRaJM
yuJkubAjA/xe3dK+yVxtoxn8ZJp/eFQ0kSfI5wyAhAePQZRznUbMvwkpAWFNP9EgypVlcXxS02xx
s99Ke1lLE/mQ505JsZ387p7P1h/4YkdT1K+OP7zj9D35abnPWXzGkBz4nm73Ru3ean/8ytr2z0hh
Q1FEo5mKc935MXy2SnLltk9Ha3aJ+/wBDP4yG+WWWfKH4wRPHBnLF3AFu7n4687LTwwNYkyXP7Um
qqlIE/igZqURYhgloJ/nH8sEF2/Bs4Fj6c6Af8voMzRbnCT5iHSrvH9gjJfVYNtf0mx3fkop3TAm
JDXFSa6AWj4xWoPV/Z6b+jNt7O0Mv5yZ90GP5rHK5n2XU6AV7IDzwYHO8D3QIrxfbvncb8Kk3F7e
FmW8u0+SBlCxG5suGZUZpwgGK2bbbWGzBAUCLtlcCsOo3JFB/lfG8lVyorG/Kg+1Vv+CyToldstN
5P3XsTdw3cTdT4AzZKUr792r+mPvYGntwUHkiMW0LdUukFiApxarAgo3ebf6rBpG2VJq4DFpuh0L
8g/ucwKC8PTBotFHWeuTVbqfhKn/8/v+Qg5IrgK2kUw5Daw0o4cu6804uGRJq/xHKLbDukXGzH2m
HswDxjO6o28pMXoVL1GFidAs/S9mA5840m2CJwb+R8Sc2TrFY3SqO/wZVXKtyuoUxQQ7uMSw37rH
eqkPkKD2S0IN6hYndpli8u57/Ic23oS5mF9Impza1lXsyJmuHvv/7A5Dx9R84eM5S1KNyl6+VO59
zJW4dDGSmSGo6cspVGVxSZiSS1dj/HPy0KNexOkn91m8QCsI3K9UqcuSFEjrvfOn0y4ECvgK7lj/
0mn9T7cWqEZqJc0HAc3GSjXw33B3dsIj+BuAvsxykgzzojCEZb8bVx3UUpyJW6/Rk+6Wjr5Hu/oY
1XDKhuZRBSzDg3C5XpKyZGuHAf/EHrm1xGtkeGh97lutio9ptMKF1TWrJpcfrWd9qIDJfmKFmGof
DQP3NnOx5JCSIZlo+0QL3JBh3LcrxSeL+P6DL1ucsOR86ml4sRPzfWq9tR5b9FD7GufxpeXYJveR
/kkdIOLS07tJNoRNTcxF1vKn6aJ21dQlq6Nadj5MhyErfhrsdXWabJEk3kbg3z2IDDIlBcSBefjF
XPZqYKBiyrPPjOnuVyPvCwskPZV+KZ+d9D3NMJ2NjWvIKOu7ZbicgSQX5sFjZ4/kSauLmow3aKJk
QSWdkoeUDEptnb6rIfteBNtWGbN8B4aFcRiVpR7Hf8Os0akI+8bOH9ZyAQi25z0plpe8NV/sID00
HOJR774WXiHJ4hPWlZK/GYV9l5Aycv2EyHEb2j3AgFT6r2bdAO8f1D/lYL5Vzh6WK0PKvvkUEvq5
TRVdautq5Xw02TIPzOlDvoFe6/9i2clbWvfdSRbucI4Lu1yD8Zq35FL5V0t6hYrLjYM4YNjPbRXz
jxGUR9OWh7qpfxfsh1gxK/5podOsWSBI3Zi5r/VkHuUEzrGTFwoyTPde/6Nq8dk58d1soSFMbEJp
IpNfA7OHbp/THCoDcKgHZr79asnMXxXRri6gg0vd6L3DXndRYCzVGGBmwNvUs9gs7vHjj9FNLtaT
6wMKjv+jGQwveL5oaep0Y1cal/myxktxqcfsa1qcRx4x/zXJcZvECdFzeAMzBKQBQK9iP6w79/+5
dnpTmImN2TjAGgx7wzoUqrvZJPtrOznFGYuWW6X3/7c3twHLfljCe4zM+XMZSnPbmv4JWgnUIXAP
3KPqwlpRtOem+QBj+Vek8dc8zu9wiV9YpQSqp3x2DWb7FxvRF/yWdMduTeskzdR7iMkrLqYUV5wX
B0/5xmejiuc2vycbvk5/5oDxDLboaDU184kHmZyrm9hH7ZG6sCfOmda5+ZJ7zMz0set5ufiyOaX9
VBgXNbXLhlZzPBt1felG8xCn/r+iYbrF5q2NGkEc6xlfUATqeVrmE70TC8xQgKMMidwR+auR41PB
l+eScgNU/6Vtsfe9AeJCtWPC/b60xGw6dfKl/bdMmX4yLmXFR8oCsJY+VWgyMAmgw6AmmTR7rIHz
yQF6tXxYT3drXlQIY9MEss88mmP+EblYKHV71roiGdYgLgy2m/yPo/NYktSIougXEYFJkmRbRXnb
3myIaYf3nq/XQdpKo+mugsxn7j2XRlG7NB2Sjo7WkPnaLqvbf7A3d46wNkOln7LWfzCAkuoD84RM
OysHRwm0B19EOCmtbdr4NE1YXoOhWRkZw1BUBqPsD1irfxqJvyTrq51tBHCxggzJbeQ06wJ7tD1r
J9kYRxYrsFnGkXhQliNUCq2Ndw289z43IyzkuTe7DA2bkXIh+ZKO2qfl/Mg674z4HQ2bT92JN6rs
813ZiEMysMCIfNYELprgYjoHpCsI391kTrnHAYBXDjxtTRGLoSxuo7eZ2pjXXm45aRBt9mfWIvdx
mA4WjVkUuwdXA8eCJigTB9uGVsPWFV2OPAQxGZFo7+7k6d2IdcMFZuYfsandCFsu13ZAdNTcf0ym
86xNNbwQdnYd0rtEN/cLnCDRgt8lPVPYw0vXhZ4ghm+yoChoWoNlc/CGQl0VPL4jJEzqSt/c6paj
PJr+32SsNNR6dYOoT+1Koj1RvPwFwKRDU1yEXeTQUmhYmRAgcmZQr1w7/kXe5e7iNLcOLnDf26hw
6sZuJdYOXxiEJhdRWH7upJOudGWT15Nfx0n/6n0UTOlkbAYr+00L42BBOshshi+m/y+pYZuXIGR5
tFHau/YzHSgnGxPN0em/6rjmeY/mxzhlHxy0mK9EiUx3GJG5KAOITKjhMSCAHDRa2j4XZk8y4EAZ
X8dEAjgA/5jaMe4QZXgaRMs7U+HjWca8fVBBls7BDyRVQqZRBJ4hk0+Qia81pnE5MZuZomV8r+Pa
Zduy7nA2YLWAk4dq7TKa/UXXs29DkwQwSXHKGuourHl2FV87U9wKO3yf+YsklAekK5CBWzxAqtWd
M1gOnAPoDD0bnXtSZ0/Is9myskSLAIyWaj4VdkCARhBjCgEzpD9LsnF+7Nlk20tNWD01Ci0LmTtj
ddbAIBDrwK4CYZ62jiY3PxSwYl5tf3rKS6zFsRDaRg/ll2tU0CZUmK8qAWGrGisb72xKadgDoQ0K
/dWNNGj8NmpnJ2fbg7C1S9nrNYEuF6BJtHMnE1lWwkSn1EDV0Ja2nuyy0nMGbLSDjtkhbo0P4oMB
vVKJHyZkEgksuQGMjBbnF2iBDGdm3783CUIJkEsWRDdVHHMtNllhNTU2SURrQy5cxLz1b24IJiJC
DYeammxdKTXA/CKpPhdj9Jr7AAM0K9YOCQfMLhv43gXQ3oMxlsirGxa+qZLzhXYxJAATyV09l7Ry
Mfud7v8WJ6uJH2IPoEzCCGRUVAfczeFWBF2DAANPkpvAZeymNva0MiOSzrbYU5LSRj5GwfJknDI8
96UKX3Q7GNfEDS2pLRQqXY1+oooBnpNB7nvCyGLo4xm8fAHizgbyDXlG1ru6pDZ0FcY8WhtzWwOE
fSor1eyGiSqfvCvMTXXqXKUV3/PyYXKLgr2UNri30W10HiRa88jOtDd3HNI30y+1W4RJ9Gqkeneu
bC3bd+Eife9Ji0mqMX7yu1B/hcTarqH/xpjcuxRmEhc6nCAXSmmZcFYEMTkb2YSdRJt85h+J7ch7
YSOQLzSXIGkq4WMtwBmukCJOf6yCWQu6Om1bB6D42rDKPquMf5ActGl0sYxyHkAzitocANOl84Ou
oQOx8k8jGB7qgnwHM6SY2ESNzsJoIgRm17AE0GtKIsTNxLdV/tgy37HdSyxScWI3biIciIsnYU/j
c5xiTh2KAjBJWX53DQI8oy/8DWQdpucG9OdIR1mMQKrfj6Ig+tKnsK7jUa0m0dPsNoX7wd+4l4nN
QArmixvqCW7rIPo0Ei0h1HBw9kOFM8YiQ2hTcx6hgkjeVCE48pzgvY5QHDcDHqAp0+KNVkb/NGJI
xghRiFbuA6tH6Eu/s3LrAepr5SI+nY0LDTuT8AyAemuKe6soHSpMiS0G3ZWkxvRCASKkQ4nrgKSr
GGtlyC1joW+lMu92GjxZgv2Gye7RyKwj8pkXqBu/1RTUKILUxgzJx0Pa9QEKkfF6nkP4GuIn9FcH
ZifXMdOuXW+8z7W6l3JuPJmml86Ob3O1KDv0kpxQDbBTOh9dP7wZwG9cniK0mGrf61wRNElPttWQ
jGzwJ6LIOTK3PUVw+dZTCMSwAwvDfh61EDcgrNGO6CkyGQjmiOAOa7fcRjwe5kym0+nLmFii9K7B
oGUefuuOEJ5kDhasUfhdM712EdlTgePjWTQ2KoTjEGN2WTkWWpSs726K9DIaDv/OwUDtpt0K/H0Q
gasNZNBvwyl/QqE76yrjR+lQlLuSMzvn0ani5NYP5d7P5LQylX4EcbVEniKG1VI4akjFupCFkxQ7
wuoXNf+1MbBdoEV9qDEhQDuh2c6gqdZR8VIQNezpyrlURQq8oLARjwhsI5aPjZ6Mbq1DJdk12h50
yJUGqmLdOXu9U6IJjyT7bFOceytHzwiCrJCkWtmW9W+aJtpAcFDQm1lFMbjklzVHaSwd1S1zqGR9
TJ2Wxl2UYduo2w87GcpVMUkuISN1NoK3c5MJEAaZOX4KqBIVjjonql9LeEn4hCYkSURptMPyI+6R
GNB8LieFYJqUC/k8u1jUumSpyGqcHnqEgQRZxyq06gfTBXPZzDgLDd0bXPWchn7yzaAGCjXGIqTB
JXgocQ9IYAO1ALn7eZ4rrsaIALlYBE9Ob/11rX72WVNuCk0YFzQnpING80llPGqkTh8FelPZcyY4
ff5pJeptZq0wq87jXTujfYXvKgLW/JIwKQy+Wpd+z25z6NrxoZ6jmw+SbnChL+QjzDPmK0QG3wyT
owmHCD46rX5oQ/clIYhuJQ3nCSfboQ+ozVniuJh87K0JQ8bRaW7a+J2x3osETLJi3jtQMgc/U1Vt
sq58T8i2RJITXFK93k8F4dhieq5t9liT/5EWaulBUfJbAYxRo0SoWThvCsEL7+ZINuuAhTHEb0D4
J7wu1xuy+F8YYtqux+Iz0E38rRkzIvVtoXTBuwjBKDAuZqovylfIRQj7Y8vcIERAj+h8uhz79VjD
nRLZc+OP5LrTOq6ssT1IOADO2HxGRrZxBxDh0keHnOXVQ85dsimD4lW67dukyDMfUZmGaLjiJbAZ
p/Ipyps7oAOC01v3SBDGy1iOPkGwzldfLkd/gAynKyg46MvfrYm+NksWinV9dazgU+/1c1XA56TJ
XQ2jgiFW/6i4P+l281hp5WPe2J8kvu7SGHGErnMFx7M8jCinBsKXIqfayZCUsTqsiRpKM2cz4EtI
+pBwwvi9KOtvZwABTbJ1H7pPZD1yKhX3oE/vgLD2djqdsw5ANkYsgm79H7Rm7KORfbLfDtdFxlRk
6N+KwXn2oVKRIDFQu4/5M8mq0O07UFDoO3AA9RpL/bpal0X12jYmR1OmVlkG5FS2+TPFyRpxNZiQ
2iV0jnHp0OBuGpqvXk9u1Qw2fIAO5mmOfeIRZuJNGJPKX8B88LEN3ARId7f11PwhqGwOZZVv9Hm4
lE67IMepISLQbrVhPwnGi7JDW2MO06tDQUu2Jq6t+M2tjNdiUG/GNPz2ar53FSuxrHwqgDyxhWS1
PTu0Ozoj0mDoUARrNk8F8yyAKRqjWATjhkPYG/fbP8tuf+qm/xxCdTWq4cofOFtkOKRKHKGlMlNO
ti4xu2nOi5g02iHL/XuuhXc5yi3KKqyTPmmAFvInpxbPA3lSqpbnUFvyPyQTtmqCSJ+yP0OxdQ6s
8OA32rGv+68I8YE10gS2CrOkwtRuSy1mU9Je4JajtxDzZ4n3vdKqQ084xiAyviAIVcsqxbDJmo9D
jswcqYxnx4u/xFocI+SPZHnKqDvjTJyW0Gn8LlqWXPJEcf+lhNJGInshkG9TTfG1YqCstf111lgF
2qE855be70h4dFgcmW+cAixXh1mnGQ0YDw9fHROtVtoPk8S2GeF1YvTKrVF3w3vAZTs2/muUmE+q
qdYqdS+ZO4ybWOfQC1yX8A0I2BlUBwOll48osA6TYl8UuQAEOnPeLs7U/MN16bcrfWi92E0+SysA
TVeyA+e+Z/ndNWcfzRHglGusA5kSho3ozkp3DbLDtdShATg1W8x5UX3qyCsjszxMi6VDCVCTTkDT
PvGJcVUWj0nGbs2oGRLkRRrs+zDZ2RmXQdajzM7dmkTu6VsW4SlJE9LJnfNYZWeSSYGlWO1jT+a5
0QIgKQaoh+Hw3mBRNjMY1uC7j+ydQYs4yRc39EX6M7uRLngmEq/YOob/Hfj5T+gTjLikonrDmLDk
dMJvR2jHsHbeki58UeH0L+vkTxXXD9w/92EK/owxe9Vk/VCSXrcqrAqmq7Ws7ibrMjGysDK6Lr99
7yTueGDBmsds1aMHIqfM3ash/nBNsYt9c1hpESuSFg8WNblndqz+qvHoRw40oZGo7NbmjSxMGOrz
oercWwo1kwxArFhU6Ku4QepJhq0bsYHpKw0pURRki0LUs6HONDYbROT+KHgargVBCkYyJHuYaLth
Dt+jNrlb9XzC4ybXzZj/RngQtIq0IQuRXUzgrhEKFKL6Y9BbJOkW+HKbnguXjfIgGNo0s3k1K3SV
GBYuVt085DmhpMUQcYDU8qZXdDdadGQ+d/WZYI5LtBZc90mRgcbvzsBbqE/N1z9qNzvVhUZkM+F7
bJwLmixGpk1DbWOStDVN/VnHgD9Dv3Fawm+NzLaWVc5rUga31CQ7bQjZOw01HWpn/+LLf87rctg7
uthUtAQikm+iZ9ulVHTsw+nVHoO7hbGatRPEeaN5keGwt43pByfLexaBnnOl9T3SZBEHqyASTzy0
Jd1V6nDgduaA/qXWSTilP/PMzLrHqSKNwyHAwjfmcYX782hMyYNlDfMqHMuPZU4/dskr7E+yaKdT
xRrfSxlpmr0L1Y8ZY6UwypiC7cjoXpD1O28OmghHUYG7tX6WjbMqSYvoHbb7bHoeLHt4JbD9na0Z
jxRMHXNQGfR0A42d7lRfmewe5RA997NdwxV1jHIRZCfPYVKCV+6xb1auI3ZagK7FRxoz2yfLQB9P
LRLsW5iYZeNsJP8HPAHE23HTr0tepH6l9+LKa+mxT9UR0jFjGbt1jy6q8oNW86Qxm4hKqzB7G+e4
+TO0hQKR7LMwojlB5/g4wtMte52UQY1tertuhA0Eqdct8nZ8O7gGkDn/Ip7kFWTLF3cgBLEyFRKn
zP1wpqR/nRM2rC2rt8s8OsW2kSwMtMIst0LwozRAGFHLod2YJvVhaiMtBVULNQJ9HWSgKA63RYap
2nozMxdkJUeH9TekuAhSe9/AaSridL0s13WVHglIvyymnY6MLxuBu2+Pdxm053Ce975vQoAPx+Qw
tojl2gT1tRWeKJAuqT+fNMtf8pL2lvXaNJR+SK3o3XFGTAMKqOopdAV1GH50etBDIYg7S+xj6M/f
eBqPUgbPhtF4LUcI9dLGmVAk9Baq3YXuRMyyg/MjAIEm0IB2HAY++DMi/vBLwbN0Ao5sDeommcxp
fLIYbxbMRnXXukuMWAIpBFRrLy3Mc0bowGhXQD6LnWnnF80oPwIwETCWTib03DQjlaIT725lLfkZ
K6CYP0Os3QFeHEet2Yo8PQlUgchGTnMD7CfW1D2LZuJO0JeWpNrDsdBHl0+4h8CUbpmVICiLNsCe
TwoOkbKJD8eITKH5T+PKt1FQRZV8rLqMQzg6IlvezKB6JYlAVV97g+TBGa2SURWW6bLYd6QJaQlJ
ZDICxs8jH3fCwwFyVG703OYuny+yHEA+Xdl9VqG9K2GYCxjxqYv1ID3YbOTqwT/0g7lhIbcX3XMS
p2cFMQ+a99ZO7UNDFpirJefaIX6gZYY7IBlQWftIOqnHBtnTE8UzM818jOYlJb1WYZqaJYaSCa4d
5Sz6oL/Rkls3NoB+MXPPooLPs2VTEt5IWcULoP9Lw+BiujZx4e5XYvsvsRL//B4gDk8DSsnyJM32
UreSnMzkUQ2uvVaW738EGh11iy3Tk0ydvL7Uqg1OV+j32aztdOgEa0S+6dUSTnMJEx0UeWm+W337
W0Xw8o3l54wk+q5oQAbDGnZoc29I8JahCnO7/Nr3KdkQ5gWBhmDCwXMW7dpMPQjjnpCwmmnU/Unf
PCoLHldogyCICcnyg+LmGOzqsqhicKIXMEnsn3kkXTWaeIoRQ/2RkrFF93N3DGJgzQBVmbEdI7Jw
VfNSzz5P1eJ5D7Z6PwBJMfd22xysPIAsEsj9jG0dHPMuLsyTGTi7nBrZTtr35RPzVf/i68HJ7cZt
ktRE2eQU10g2iIcLzpPT75k4M52iD2UtzoapwHdHBqgZX/pAMWIk0LrGaVQbyJx9koRDNod9c0V8
iOI021e0ea2rLpXOAmewylcZSYYm8oMd/sUe5mWaon5oxbZJjSYtCABQyqKECypubVB+dqLxQtrR
dZ+KBykQnJR4DEnHKv4ZWia4wPF2QKQg3mcC+GlECPCLtHxtRf+H7At7Ks+Q5WefdmDdmGQ9VzX7
7IKxvJF4zZQfgqrfoyFBTkn2T2a9uAIgd4PMApDWPl0ihNpEO04diIUuo//m46HmH5ACkiqmBqLm
/GgLjAnml0m0Qhzf06ZlgFWPj81c7gf8dOvKT6BfJtBiurehHe9O7RzayiV4RHvSZ0GU2WcXz5gR
qpvjVK+iso8yx9Daxfe5tAhCs3bY4odVGhBCKs07XgCUt/Q/7Hnm3LpZYXLoBGgr6fo4o8Ns07X+
iS6ITBh9gwfjGBF63NbaZ704dHE18dJ+l3rvpWYDRBgFJHFFzd2e1KObKHgorXrpxjpAPZc8McBB
67iACLlsDnm1oDP0P5WBn5PFKWA2z6yj4liEAXWGvLbp6+wW6PThU0bsUXjtQT7pQOriqWCDlHsL
DpNvnZDLEgQIFINcnhq/ooNSv1pVfxZV+CVD1qYoiYLR4G3t7wUPW+NjT3aHfdbMX0Dxd7D14TlI
Knn8m5lbXQ0dO2/eEAIHwiP7kBUSHRLXNYgx3OtERgjEosYmmpxtXcZv4wRV20KSG6ZeZ2t8aO2+
1NLNCJLQLHyeLVqeeMSVk7mHOiu2du8f6p4YQzNtXvqZpF4VnmQe/IQhqRM1lokQNGgbnS26Iwl8
Z4S6EZnECzXDRreL34pQMnzh2HfiBChjYDIlRGtCIOTGQhtR2sPGYHrvd/Oaip/VQ0edQGXTyG+k
o4fAnY5mSsE5l1/JRM4IHuJEJySwdI42mD3dmHacje8oqxgFs71rwoNG8K1AeBP10Vfega+H8dPB
LpSq3yUwPtjrrfueg9CptxQbqLwBWNs1w9r+QVIrZOhYmHWvpdYRZtI/l0m4g6G1KGGfMyfXiLJm
f+Jb25FVvK7TjmjxdpzyR6exD3i0dj5pXI1JhENgPXWz82y19sukmoPo62Mf9/fUoEmPTfCqQEas
4Ir6q1yjEUMaZJ2JilvC/laTkhOHD1TqNnzWUvAXBurfaR72Js7uQOLJMqwZeENZf9lmvUO1cmJh
ttYWcTTMCCt5DAn7lXN752Xfqjy9TlV86/3gPM+MptMxgVKRovXtAQfnP51IHhqOxziJdmlifg+x
3OVpcTYgrhsYu53Ixw1m5bfANf6ysNyEgMXT2X2WRrjTm+ErHqq3PumehWp/bdGzSotvkN2ALQbF
dx9bWxOaPcffpiN6Pg1QbrhyO40k5oDdY02fP0Q1TzdrkqOGxDXp082Uhy/p7EBvIfmBrMtBp+0A
LWIE+cJGY6ca1dG/xkKZ3GTaxbBHmgT67EmLDQg0iWcKcQoaFeHkJmu0/+EA3UlZQEcAGhaBjJuz
R4N7H9XELTZSLMK1Z+TFv96FZOZMios7uDKCu4zgshRb+TFyT6js1mHfbcAa3JKUT2Gyx4+QEqFv
KpMhJfVlR+PclMwJNJYRUexs0HmSeIFcXwn5PjCTkMDnGS5A+wq7W+Xax3mQR2ABaxtEWMzsdCwi
OsyPWbp7PSLeIG9uVmJ5kZXvooqptAXgOC2eLGM6BsZwpJx8mR3rpSD6we+qQ6DVGwuLkZPKy0Kp
y6z3XikWZ8mmyX2yT8RepfZV6+WWOJFfwMjroolnQsMZEUq3+5paeUIyAh89ac6FLl6gfv8Z5GOJ
sKEwtfQ3C9J5bWUP7HyvSWwghspgc9pleQ/I0dP67hJNhAtlCDwb7K7BtCsgasW+cSHSb1v481Wo
GJpo8J7xlpO9wE6RWtiitXIEmUHC2TSy2QWlvu7KifZpPMIxPilhvbMOORZKflUBCSEl0XoFHAdN
ua9iSPfa1LyJMHyYZXV3y2JiQK/BLeJGlQOBy3NuH0pG3PDtv3WHSEfbROUdfzZ04ZoWn2FeIzZx
UUWKnxm0cr0oWHzIFTYJflb2qhaTmR/uGze4aGRKNeUAqWPKIqiiXMWmqJ4dUu8qsrgzI3lml0dQ
sngPNcObdnmEaC+l8WJDiyQCDBToSSsi07O9VNguUYMdVEIoT5gxvOYtDRRwqMH4LvTkxQ1ntKbm
lShgjETtmb2zv6pl5lUOGwUlb45rPcWt/w//x4o65dAiTBnqvyBbpkJEQDsTRirG/dVDjAVy4hzu
ss8CDqRE1FCxz9Wxlqm53iHDWMsGMyEqQOjgjJGnfTKIj25avN/92qp+iPvdmQImMs6JvmqOblsf
Sme61i12pElkq5llUj/yxCrwg1WMPgiidpxilmkIvZQmBls+hWq6oCSmcoNbR3yl30HAmLCOtk8B
Vtmgaw9pbmwdlrdaYjOA1S8iszyzAZdHSFo5wvIkS6/UN3N2SgoTCT2j0fgwj8+OeLct5tqAaqOS
//IxVt06byFroD2OGvqeDgGgTc9smGstwKeVopgkGAfo5MHMHE/x71m87ooOx6MLsKAD8ia2PZoP
q1YbBgtnJ4m3utYd64g+PV/yTGPmPgE2VkA/0IqnrVwiFwEBSfZC7WJz0sxXXe/WE/wcu0Xm7BSf
LTlpbtdviHOHLMO0ggTcMPhjWw3e5bWnneMe9/43M46YwUwkrXGMcIyQnTTYpKSxtmYOoKLcFszp
ZR+vrE6tkQZeWG6vaYzXvYGh0TX2NcxJdzoBX9nmBSvq2PLk/BqXTM0igzvN3mphsRN2cJllfWg4
CrBfYBmYvZCRXNpYTz2cAR+2ywBYwUZvZvETVEScIabe9kZykm5y8o0WOtbWJQtPA4mSg/QLcYaH
Oas+kGSjsvYAnrYxzqs42BTjLYwmtgHJ1RwxvwssZHiSizs9+QN148JTRe1is2kHUZgDlwjY2xa5
N5FkpgO9DXqiiPJDzZWi0b7GGHSxXyfEduafBbbjBpXgSOTElJ1dlZ6a+dRDjdB5jBQ8doZFH/ks
aRWQbwBIZGrJkUBu/EzoC7Iswwsn8ql84J3b2ZyI5AlER21rK5JKFVGg3WCeUrbkaNttVk+yBbZn
UEgCL7URPvnwe9HvYexiM5DWbBcDnzQ318pQ+rFXYaJS6UcMwcNGWTA27CllClMPxqnTJ2PXD0wm
lNHmR20YiFUvML/hFI/mbz80yY4zAaIRRhsuR2LAWEsj4SfQXUYfI3AEh3wdvhmTgK/R+s4VCz+2
NycniPh9uwv+1T3zpCX/BtVJ+Ioah260uQnwDwsTM6hpPvTCI/OebMSQl2l54uxTHm+Hkij40NnE
jYIvrD93TfkS+RaG8wZ7cLKLkZuOJZx8kR6icNxQ0J0bImcG6cMlg8OJTg9svp4uDBbEeyY8WYqK
ctLxJAhuA5DmQLATET2o0jzgll0xxDaR6Y6oyHo0OzweO/aLa7w3W0Pbt9Vpcjqw0K/9BL8UkEBO
elNnBX8FqVUdVQyc0dca4S7VBXR9eEEomsy8xtZIgqxqH6WwPTdtttF0Qcez1smdLJrqq0ZwF2TB
3oCdBh3Af6xMXrKsRCpKaiYCbA+f+9GO+ocm+ZWzfQ8apHQYcJk7B5sytPbSxLuHUTUIKVjQeOCM
OTk2hoWW86AnkBQys4hhNMXlRpjzh02+V5U4jwjivLH+hP3qafQpVlBvq6rau2L4Gah7WfqSP4cV
fIKuyLAoQSYm9PgUA91y9fRmMu9xEDSSOuIpvTk1EfoEoIf8Ugc3VVBdCKwEdKCH1aMxkTecDg8p
lpwEN6de/uIA9ahmNwke3XFWGMufMuIwiOFmrnexXW6IqDqVqbUbQncXNROZFxV8je6xVAbyASK1
x+RqWPWLA8aKF3IVLD8Ajlq2cFsUp7DYjLfa4vd36pUkVyzIdEat6SFNshP35F+QEGFPaqiAgqdR
4IOPPAuyRFoz3o3jR0yicBHhoq7yxxg7DFu6nRYKVpDVuun6LwGhJgSdHbKJFHaJmggsCruEjpG3
Tfhnxv++bfV7Uo9nUytOoC5WtDLbVgfPzzizo0d2gABzw62TNjuH8YBodNlMlSua1fXgTt+qrD/H
oGfAX4I3wEHno6TS1VvBoWvlTzXBbi2wy5H2O4lqMkWDfWyG/5gueG2VnwamYib3lBMz6CJWksNP
wC+p7Y9I/hVUwChzDgavB7KDJZUMsfxblX8S6bGKyFS1FktFUG4k/YJJAhQ+BrK+YoIDuMY58sFs
b9P4QY3c4gm6hCi/ucq8+lb4ANZkH83tPqjSdcDwjoflPWzOcE73bcikSMueIkKjOu5nlyVETbZU
aIGQii2mrfMqhcMAspX5qM1yEqZbrB8AifxNLhxFDQ7tzLk/Twewoqs2/DCHxxxwaDcHvzbUCdEi
C2X8MyZ8ktAl+GUSsD7//PFuy/KtMYAVRcrzI+NxVld6YzNHB9a2B51IEM0x31p3IJsEepkAcg0A
sQG3NwjnRpjXlVHT3opY2A3tyyhCzyrbTWvXLFSYVu3iDqqdNV+k5d9dxkgTlMJkGG5j3l94scjb
4Vnrhh1c1tuEvqyiftQ5ceLhXBDZOc2jZxFI7tZn3CO7FHcCMCehdZeA5DYD4lKrLcnHNt7xpego
X+uyPBqt2obFXjd9iFbjsUUE4FrMupYLjchVBEYgMfSNj9BwHvjqpo/E6K6jBYdfsIBXYDQt8dRJ
81fFwS5gk4NQYF1wNyELWGfptOkSFkSygSdI/PVwiOpriDZbr5+7/2H7BDYuVRO3gYVpYcIYDhnz
UPtkW8f3jhN+dvxr7xsPGcXuQGCMmCFGJD9hRIgg6MchKjdsaDYT6ZDUZSR0/Zb6eeLntWZAMcSz
NXgkHJihFqm93eIwsQD92mVG8elHu7KGgVc25gfLegBUviLNT0ZQZuOsXQPUNBGkYIQkhK7aOlyZ
jH/L4QGYkn+KOioi0bj1zRA9KxOmyq9ma2kbG5jUcizohyZTrEEIzKIlk8gN3ai6dSSqfGjdxNQm
+JwMIDizWWNfHxgQ8BcS2Y3FdgthkGdduBp774QwkTQbaigeGjdM61Zc3AGJGnmLv0NqFWIYRZhA
iEKOYJhWs0mBR1YrDUgkvxBjTi5Ijan/6QMqgLY82RWfo3xadFCIBHezZv4UMiHSpvFUNPxyY3pV
/Vb7i31SANuNPKKG3oBWgo4WD5n2f9WCfHraM0PB5DruMrI2BZEvulMfY8qZYYBfIXga829W8Xgp
fyri0WgIfL3hq8GdHiSvXM6xmLaRct5DguFT6IIOpK2RIfzCAUqpLyZ0HwHGsGjyRv2InQ3ytrsL
YtOjAKI5ePZd1jR6um4Lf5dW4bHJ2kNfjXTcS8z0sWRAFANWqOpfo3QupvEaVx/YETYigOTdpduU
w80vAvZ0ENqblUtR1PakIHf/DKLPG1TTzJYYeRD2Quto9i8OqDnHkR8uZEfTJcytmT172aE5EIRj
RB3VqcD1Hy/1XpaeWsNhC8d3hZq2spgC1CaM1mzTIB7sagT1ZAxqbv0mq2tumPusdR8i+dEaf22N
URuVB7i0MLKeFT5ep+UWIgtGks/NTKVPXKzCZ2V+d1b+glBh45jkXpH47pXaa5xTq1hEBY/LJJYS
p+x3BbhdmcAYg0eWFdl9bIJtML8yczz4Oa+xgt3mvkBw3BYO5MGi/ScyHOlNyfDS9hFrk6SCZM+m
8x95R+aqoddAb+bUXmMWXyME00YvPeJEvKzvNz3wUQYfkk0vbKW1ThSotDOv0O2l6mZt1R/L+D1o
4ys8xv1AoIY55Rsa5685Hx/mNHjVp/xWVv8c46M0P5um2eZc7oiBEIA2D6kfIqq79bwENlCdtOr/
XMN9GNpqO0SKWRhGvnJd2/aHW/kvZF+tEkqffMC/0ioPdPkD4xNHkBjWGTstjgm6bp5rzT/zYhNj
RRY8+dYJKnAhfblB+vvQjcGhZ+5SyeKVN/BJ8WhglX4cdfU6MLRn6HQyGPB0gmSJKN+aQfLOaO0u
Z6T8uDCkA4VPM5/kMJ004n0zq6Tnkzje9S9o8R/6TJ0Xzl9okdfCZ9laNQfW/lfOkjddz89RNl5x
o956800W7RlN6xVK4Kbt5U4nYUiF2d5340sC8IXox48OerqJkzBgYSmB64z+T0TlL3K1da2X0U02
/mBt5iDcxiwui2UZJzh/IcUr64WkDU+D2Kgt+zlVwrAcmXFyTvxzSbQrWVXN7NNV+G6YrZewC6AV
QBEaeqFUXh4hN8LHoTuwUogj/I+j81huHImC4BchAqbhrvSeFCVR5oKQG9iGt/31m9jjmomRSKBN
vaos0b96gbGJjG6NnX5TgcGQ8BhG7N69PePTmYSVhF0IUKopu1ewqOMB9Z45p4fnTBbuS4L65KHf
j9pjTNXDlnQ5K23H9/SkWc6LrXnnhigLYCHyzHdVmMjVeIowOtDujNkQpap2/jz/xax/qv6TzuO2
ffX5vV0UhRAAu4vyQl6G/Kxa5Dppp2boVii927I86ua3zXWilwD0SR/4nEMDtisQNBsR12ujpjbO
k//K/GQTJ45b5/+RZja6h2q8Fyn29UDgiQ3RL3QT0oZ+au1mU0ntTqDoWsPXVIQ4JXwklyci/FEG
J1s320ccYrLI3GZxhUMMjU45S5ihfmhvW0YMnaHvg1pfi/bi0NnbWux/yMbuxOsNs8Tuy0Ohd1i6
HeKD42FKaHTUUgjgXD/IRdhFsjLnLntCL7yF26lg2J1E+1S84WXaT/+r+dYmgh+JYxwuFn95a/w6
bPeMZRZlUu9qBV7CztZpXhztGX7HsperfexmuAS8f3OXXlQLseQOuDKttyh5I0a8nkgARwJyJcY6
zvQnpVG7HUd3t8DZi+tKE0+1lTxlDkY0qMAE+pY4lZaTHNi6hr0+lb8hEV8/GU9uTmaVm+EqS27o
X/vCkkfFvciribLWzZ1E3Xqo40cBpn2gE2HijtqczHyP47igekKOPjjGazUeQ7PZMmc5lFVJY4q+
A1xD84TWfkDiP9gpN5Zu7bc2QUiIkjikTzWRbPmvyplxi+eJdXGaTm5yqPtPxli9Ap0DrRM1K8YU
NSP4xx9Vc90quputN2s0fXI30VbVvxRvbzJ8TIntHocZdzRA32LNxTYWJNc0uPbqfQJLEOE09dUp
6nKqp2ogpwPVqWrvWaC5zS1yesUYUztRMdHygZYDkx4jWU1dxAOy6/xTSlO8AK0TRyX+4+zDco5W
+ujT8eQHzsov621pDtu+vIBKJeVl4LjTt2REYUceesIpUEoa+S78djlxkDYkJy3Sc+MvqfPjkDrU
CESgpMOnMJt2kxfsvcp4SzB4OPSuty7LB+w8EZz68C+PkCPnHdLFEr7V+3idKbH0rWIRjK8eb7V+
7QnEuSh4cbKNkZuQMVaWx4nUu2TpjwntDjv9irnsgrT9Nq9PunYq7dXgnWvF8UQe3B4/2E1C7DN+
Ya4I86qS38m6h+0bQeF1ySgmYsqfqWcLdphmOvsCz7Id0B32aotHV7zYxks6aqvc+LWja4kzrPR3
Rv0dz/5A0VMDTb4u+CchLdY2/Gis41q7VYoxDj8V8cHl6FHe4dx8zJZimuitRs/gHjXrF6L3lz7N
ekxgF1F44uy9MPTvpH7Pm3+xc8PZWVe7qccGW7wUPYpreZbVPTfB6fNTTY8x/pGBcfRoeIkLAlxN
dM6K6ob37SUZu4cs/ZUMGMKFf9U8+goG2KrEtorukutfkfVUU8TJxJMMFr2s+rNVaIfSMGDcTRz2
/K7LNxxU0lsylDgQlf1wXHRubmkwW/k3ZZveTT264HN2FjX9mlKy8rQlDQiFA+SsRIxy6HVfWWMB
tKh2CRhoyC9OmoccnmhTlkTTCJ/8OJTgriPpAlcqtWCD6VFbezTcXvIC3dLTOU1ImVl7rERyUWVS
38TSibZ1hRhYQJzbKGciq+bJgkQGSdjqp4hVPIuDgX3TejP9GbPhD3NO/lOUOISpaXK+QFrZsAYA
Dft0d2oxZ07SWeUPFyZKwHyYkl6ufY9jVkLNgm9rwW8Dha/STT665N0+Bu9g60cvo7pzhKQIDthk
RmaOGTU79qoBiT/wK0febUzDlUPeTcV8R9gmpXzN+boscZnLabAd0yWaHoTpzQHHdcKpU4cSVc9W
hqnZpqlHHE67zrpbk14bwzsbWNcsTVCdcycKSVEZOhaZ7dTIT31B1U2akVLj2ExUp5FXq/E2ufZb
oFDUSAeNfR3+v7Icq+lz6j9xIy17sLD5yMyKrHdbIxGn2F/GdM5l0Ocb/BaIZg5H6YEDAqXL7NCr
krqhBj0Qnis11iuhCDjwkLXUzgf6b9W+l+i8EwhRF34T6YlNAzumxoEoinVd+ac2JVmYAwOUOmcs
jIw9O1swc3d5x0ZWSrczt4UIEA9QoFNk+DqKLxEMYNUj3Vm4LqZxozxqZWms1mimHslkFwUp3gYZ
EptdNLU3CGVskF651eR0puZpH08c0Llf2t64ZVi2l8j+L6q35JlqzGvrj99YwNXB0wTY1/rHCatr
BBmPEelO0/V+YSZyb9e0QxQQ04XI+FLFnY/tTzg0eRlTu5d90y5st7q0uEhSUbCqS3PbjPJ9jJ2H
NdIdUgZwesjCVsZ73LDCpaZPjNZ+VaNF6oSykyg8JM540BvnYAKfZLfxTpaH+7lVzH8L4yujKqDR
xW6wqrXhVmD4uQyM6U9cU1PTuxxMlPpOpHeyhf+vM0f4rzkmDVA/mLcmgiOCGg+xE5b16xQ5qE/M
I8ySzP5Zb8jCYZ6Vsb7VKWeLbRFTylx8oz5cDU3bKegqWOT/Wn1Ch2qiN8U1XRvUVhBeaDp901fF
7LGlBKT/mbyEBH9/LxkHE/hexpaBmS14w5yyGdGu9Hh4I5P+bcVwRxNOIMUALEUxajTqh0N3HFXd
OAqq4FuI8Kk1tTs3R4wl/bnvWCOEfkN8Y6rid4ysJdOgUrjvZeaCI/eOek3sjrsRIht0keyoLONQ
Gc2nN1pcPM2dl7evnHk3NvH3hDKPKdkRqLzUgjpJm5a4Pr7IQoHkxtRi4ODmE4JaFU3QUuEAWRi3
E32ZURhSzqV/8KQ32gBxsHs3PbBT4bgu9foSjnyGsJ/MgF2fj842NWAs0doZKINGQtSs1x71pwXs
kDXFcaBkpZpeoo4Ky5kdbWCQm/VWg+6HNmJ9lj7XbHxdFQ3UtXHWvHijFIlGTkaZDlA6AqrHxJv2
mJ3w6Oglrs64fK5r3bVCcrorlmOYnisTba7UyCeIyvubj+IeKRRnqndFHm7AdD+35hy/eC9y9ZeA
nyoC2gGx85Uif59Y6IWq8HaXRPMrTu3hJulNWghJUFVccQ0USTzsKJeHXjfewwkMgDTuRVOciAqw
JCRYSUpYnc99knwMBmACbGnj8GFZ3jEOraMPmk5E4YbU5cm386dp8o9mK7aVnqyTynlulc3wCI2p
ZGhhyL0nBka1ozrGJbXRLWJzYZI5UyuVwyawk/pawCb0lcs2My6wVe1MCpggmuH2p/3AbeAiGyvO
35hFKEFrYaT29dkE4TMWNjc6dzmfGacGZGsDTD1oii2bzVqaaIxD6BwDZkssjeFPFCVHqf20cmLK
0t1a+kh8RFRj+tYb4xz1AbiU/jyIN0ZeRKeG7dRGX7FpHb3A/OybbMu1lksGhv/mt4dZvAH8tFam
+BRDfLfg0WoUbju6It0G/0ga2SbsaOCOZPEyWdl8QDwM7Rycoa67KsoVYyQ6z1xqPKlVTJmnVT3g
ASy/9WxqHIddyyGOhMFDxeDjgMwPNvsXOg69LbR0pfh9pxW3YoDrxtqibaYv/Y0waZKMIGeFbzrd
TAzbUTr6b5+X37XyI0vGPsEEo6cgnY3o1eQ9to3mbFE+w56CbLro6NbU4edBSTl09La4aQbpmIuH
OZ+Uh6dSo8okyNalEx6xhpwF9vWwONMivbLS6uFo3iHvKTbSXG6pJXLuCIRJ27eWsQl0WO4gqXHU
hph5ul2huDN76pRY0W+n6DeVzduIg4Eo7kIZBp1O9SvQHjLY4T/p2Hu6DEkZCmToZB1W4RNxmzt5
kLuqkq+Abq0SZvI4/cWIGYRX4ckmhzBEYALGjf0QZrVcdh0z1+y3MejewpJtIJOgGBImtJ8otQBo
wLsmmcaJBjguDeTa6G5DOzxEA9MHSCz0YP56sfudu9qtTkhh9dguEMyCZSyzi60/e9SNelC9y75d
u/xOYqCE1oICm09HaXK3cJt9aGU7w+qvlqOtBZtx1nq7KPvQFARurWD1mbAbmUvh2XQAjTuaYvad
I9GY3O+5CGKCcw3QhYCUB/EzPoM0+InwIgiYOKUVHBSwZ7vSuiWgmyPSI+R2cx/lNsrjP4tqi5QT
iYuUgSWUJUiplWf7P6bZv0XGSzOmOy16MfIBXahd1YZ/hTJ/F1X+O/gQK5A7aCEsv2NhHqd62qlw
PMpi+JNe8P2/dGm0z5mhrerB3mEEItDp01HEkSdDrA/Fq8wYVHDZDHrESB1GajhH7XOAAcOby6hd
042XqIjR/j00hpamCdNfTxBAvTam2BMxP/L2uZPveoeGj54TuoDZ1Rr3Cb9dwUFlSKMnYZMgxEbV
YJr1ceOOmv6UtcFnQHtt5es3i1KBsYmY0nbdGsYhR2hx4ZOl/8aeufCLUCPc4zCoiVvceKhuBn1m
YY4BKSW10GVzXJLqmn9pVv9qOvispD2WWrupahyjIeUSFk9wQNKcFMmuoVpVI+9LA9lqtIpdyDWv
KyU/JZOPPjn04xOgrsMAV4scuUWiFyPROqYJEeP2isr7a02/SEwdl2lSMx5lp5gOphasjiWraVFX
pHe8aBmGcGAn74kHamsV9Hg5zYZSqjWW8dfKsBgIhBjVZ8o+UcgAAVyamJRYPueSGYoGEtW9MI/n
5TaX5RS/9kxIKJPZxYAndJJCCfvd1MIfETZlQ1z+mNFaAIRcYDGNNa92z2NXi1lJuY5Zewizaomj
9BwWYu31zTVFzU0zd5PTOtEyr2yS+DJywu3ICzlaxAFSHQPOrPM8gCKt54xG43oIH0VHcD3tp9Ng
pnBYtIuV92tqLhoYG0nDk0HYhBVec1/0hlM9jL6nNAHw5Sf8CtNBkWYNI2dX9+oDJihFQ9HZdklo
wLxtXXEeMOEnCNRGYT0FbOOBH2yHGa/aX/yIxgRSCVoi1m1x6zRoyAahW322eIGQmermLw37c+Ij
LrTsg4BPuA8HsOGonc3In0b5k03uR8HnWmgz/hCgYQHVZWRA/X+/cEyJ2YTFNKVMU365ZbuLDPsQ
wPBJJHMVRTq0nHstbIjO6AwEz1JFBMtI2r0vspXw1DmatO1gymtF5YsfD2jLFBdZMNQSTN2Bsq7E
V16ymlI3o7iU4z+3zda6eIoqaEXkGT2BdN7jWnC/0lacIq6BCd72QqdisqbPuOr3UtobCXd5Sn/c
kWhapG+ySTxiD4YcMCp8f0yGuW8k2htGweeAAZEX2y+WhQHN0l7bMdq4fnnpbeOqO6RLvQ/8jpdB
9UhAkc1hDNwTsbRpNTTsfKp+jhMKjaeYXQ1hHqtoFLPguZhCnL5+CyUzwAlv67JjgUZIC895HMNc
m+vnojOWgWWgcXGh+6ugyrwoA0iGxlM15KeJOP8kGtbCRz2hZuNlpbgK5z2THZKoehYsPXM+vrM5
YPDQkDlY1piC7ybr14ynpeTD6mymjTaBvnkkapNJsxhJQPFa9DLZmG5/MAb7VOnqBH12a2X+ZSQF
7Xg2hxuH52QUcE5dHSlHrCXwOdgzBzj/25H8NQ5FnGYV3ULDIXXzTVPG61qP3+xyfOglHEKbz4G2
Ni7GBu9meG/pUe/0pzr5sAfGyP5biNI5OfWxSIx72dqCiYjzHBglcQcj+BpqwDuuah8pgnmAXcWU
EC0ULshtlMniAYoIvcbR380+vpmE+BZYvH4bP4qRfSk+T/P2kolgJ8EPcDw/qaY+i8nx4ffp66IY
jlIxaCNStdCjVy7rjBEIF3Mv9xycn015j4W1LwWIGMQr3dVB5PNwZ+4LMADcPCgKnSjPbqbdPZ8C
XqxaOgyyJgtfJ9c4WmawNh1i2BNlslrGyk5Tesq/Y9Ea2/zoTdnOgdEelF3FiBOQ3Xx0DTBalR75
j9nVX4bZ3WWCPhbm2WP625dfEzN/WSvoAcEyq2dLLiKZmNYMdXaR4BRoGuc2sc5WiGdmrF6KgPy8
0TnQe5p0MZBQKRzjVPCzhpPaOFkLj5qVIJgfZXx6VVPh5ho3JWeQkm5pDUOzY4gjhJd7xgvi+Nlr
FnSc1BCepMvhYxw3Qzqt0qbbupXaNMxIKil4B+RuwEeCn/gQxtM2VMZ3p/Nx61O91OWXHYVvtun9
Neb0FMRkgut0Ban6CjfoQib1GCXRSxCFINk1nL4lcge5/KK9NT4SZPgbhtwxu/jN9XU2Kv1ueURJ
Av7XcON65L9Hhs8UQdlZPZGHCFEz3DPVCHu/ZNgZ9U8NFL0qzPZeDfm6NvLvsIu+wgkWHjUnC1UZ
lFbnAC2gMmS02+P0i3PzC1bPtxj7TWP6r72cjrWBCcKqQLzrwMJt7UtABMS9EX0MRf4au+aReD2E
hC8JvdDheAHjgymfvyNOtgcSgtZNII8XVQRiE7DLS6/DOTMP8Tv9tQubtW2Zl96D94hdu9FwQ3N6
a4bi1rfyWs9Rhz68Nmm29lnCO6YOIr0zvBuhfcfZps64e5IndDD6g1zWshrIv8u1EOI6nnuXGgZM
GRx2iiy5Nlr+aAZM3qY7c7CrGJhewdyYcws2p2vnJE84uQiRYLBNHR1OWNmffKgEkMjutGEePb6t
wDF+GzrVGoy/dhssnAgMdc/UO7bSfkfWzUQiHr46rf+I2+6bbs3DJKrnOuIU3beMco2B4gAIbAa4
2sKlhkPvOeBZwXE0MroIbZfmFOdiTUx3utH6BIUDKCM9FfPECFDSl1dgqo1KhM2oQpgJ5ydOmEBX
LE2jdQA6YhjGWG1D7yOC3sl/Y5A4z+PsOZmr8IPhHKbrx26JdhTNd+JQ2ztXywlk/BTMWNhwodaG
8kXhQeezEp+ZG9Urj8Qpxk3ztTDkderSz6jVBTUOLM8ZkH0V4kcbAFyF9Ufg+bDTg/rTrn1/6Zr2
SpMtJo64X+C2FbwxBhQREmqwf45Q0d/xAVONFEIyoUPL3/qUV4BjNA9hM7A1+yACLT+5dkV48n3t
2Hra7wB+aBXm6js3ocN2TPntRv5pfvHcBPbfBB1EMZsfQyAcQsjPsXOonZMgv6XNbM/WSNcaEoiz
tG19ZcvxZE3NZ2mDK8cq3i0lNO2R893oitvolE+aJwf2GhD2ZNGo8plz41ofxcT8WpjtrLS7LLbn
RERVHQbdogyQxsZZNFiXcbEDp2UxBE9m1wn+XjBI0OOl7xarOAUCh4e9brlV5uEdRAvw4Hxw9hkl
GjjnMUgGo/s2CY2iwZqPpn5yoyF777ua03JjhPey4ysYq+R18Nq3jvZG0Tf2BywRYwdi5K9keckT
HZRYWBDnRR5XOPttadwsKm/hcSIawALs/PYdBGfMidTMyVE0OLvtLfjNHZiDo6YhUzjSjDG5gdby
6uRF5Lh+uqCnPzhoeb8dDO+a0SGMKglnseXg45k8f5QL3hNRbGGVnhlffnVlP+sQAnaj7X3lAdKI
av6V4BP4vfPox2J+b+iI1yWLLg9m76P35795A1OrCxlmDpX20RKwUSPzep+CWR1WTsbEddHZLlYM
NkqsexiqmKuDhmVJfsutirstyuk/YD8Jam2DoWpuPhod6nSbSpyqhFd40qby3Z+MaaVsr8asGjP3
StEv20CccsP/LX0Qolb3XGq0LErBxcAkvKQFTUSPCEYSBe7Tnfpt7ZOBCfv6iNiO7JN7x6Bscdpg
qkngD/a5/R7AMsUp+hnWkNb14qXL9Z1hgn90iJcsUb+AW/i/eex8jm4Fo9mau6myRNL63ZOIbV6n
qbp3xIUcstSLtGn2kKwBn/bJkTKNlFuuINVMOWrpnKzShqBZHXn5j6oDR42puQa9kozVxVfTSfkh
m76gejzTbrY24jAvt44X8n0l5yZqj7EgLNslxcGNE/Cs2Sax+n2Xd/gjmj1djSsVkv0wRLyREg+y
iI8GJVgwBTiAR5tRS1d9ynYmYbEswYxdSj+4Mc0iw+Q+F+m4IZBOWKKn262DAle22btu619dpn5Y
IRfIAmsr5edVLZgYbE2EGvAvGcOHgx0jjhx0Wba0JsGmReYN+lNHOouLj1Z63yOGmJ3BPpMEcK+B
pRZOfUonZslBv1R6vh0bsRwBAILkODam+Zmr+N0PwpeAE1NGAjPQgE46PJ0MeWJUvuY1jCjdsL3f
QZDb1+p3fucnnUYTRFzywqkrloTsl5CfibL48RYY9NmW4huZbSuiEdOzFt/j2H23iBEYJS4L3SG7
aZev0p9Pk6zpRn3waG8xYou9XxElmMxf2h7VcdZVehroOfnPhiDGfG5m4ulyrIeM8q/E6Jk5Ya8h
mQIh/iWiBcT1sVAwUKdKLT86rfcUqHJFibG5MJL0O5d8KnnwzEnhOyjsE/D/td3SHS2woHAPFpXc
xC2h6xFihopOxBHKBV3gb7lLvw7OWeiu674y3aXK7HANR4EpVfPmlOdWrw+q6V4mkJKT5T/43r/H
uH5vZQw2hxvvVNLMCuNPy7nP+zyaeEUx7dLZouY7JDwJCWl2oQfyLQx4jXyVgP/odrXdXOyOPSoW
A7pZtW3oxWwa56Eb+Xqy+2NasQ5m7q7rWEWMyGTDYNQflR7O9+zS2s6+Y9WY0uldkvEjM3Rtpf3V
uN2rSCHG6+aPRC6SOQZMrT5TS/lJeedziYfHbPufwQ5Yo8wDDtabDKYnXR++yt75ssYSXlLrr2ve
KMclB+DUjNS91OR3aGNGiVQBNsGxGtSurxzOAcOmd/17x6FIiGrpGi0XHJOzij5Q/AMlpE/FsRrV
RR/tc6+570lHiZh0l81Uru2Iizq9dRRbokwSqskJvTUMgrvc2oEZ+8iCkqTnyHnbTfJT6advA5Ub
iVmvqzS51ymsqobM2cobY7kMgKYtPQANDQ/XssU3v+gzhsRNcwDqwgWBBxRz2tZN1R9kL8BDLQeX
MQouukGhj5aeIQNtQ193OVP7ZA0VkLc49w/KGeht9PcuuTjuJOYuZwn9S6uo37V+/O6lZbAtksB9
aI1fLG29JkZiNPjvVXFrA+PkghYRkc+cboz51UDE1PausvKDLdR+HLsLJt6r7YNuE4hE9NYglAwv
xth96IDCBI8ei+8MPzlaHo0ggXzKIpsNddzQ0rhWqnwlovSU+tqmcPS3Lh34rmrg+nGocfdzt20V
vqSdi0+8UtCWpq8pmsj/TdfcIItS8Iy1yYGGjk0Vs3q5DZau1r7xRUBhubep+YRUcp7mFWGktmqS
R72bnvizn23ZvYylXEdoQzwrb9aUr+zWOZUubDmtE8uMBggosmCLSRa2hfPbJ/6LnlfPIPIJhKK0
m3V3KfJynXNtiyftq4N0uqic9AMJuiIS5V3LKGUpAg0SOu3X0NevZoyUTF8B3U2cO8f4HNJYNc6j
gMTeZ/OeozPcCCgqr4kOC81fVIzeoyG/+Q4uapmAhQkIvi5IS/yzg5KW2trZNAXx2CkqTo0ZcYMF
4ufReroAsXkkZe09tD6gAaxux60oeI+5rOBmnWigNAO2zL7UyUPoRPGMN5E7uKzCH1tXn5mEw2gq
cGq58eyqeF0OydEtpitthNfasaCwYSS0uOr5uJp6bBKOAROCNuhbpYtvL9VNRrJ0b+bFHKl3904L
SDmFKYs9KCqbvVURX3fZnrseV6o73xg49s0P0EdaRLfRG4FRE0HzCB0X5JfzeTwQDNOL7ADchs7W
s/E/SACY+sAlWA7UQGO1rRvvRHPexWwqxq4Bpj35f+sWUVxk3WDXJvaznSKY2dEXLnsMGq1/LuKJ
0abn4IqY/1sdqksH3bqEqhI1/cvAG5/1xS7SSg6w5LMZaCzzwh+Xpetfm2R8ijuc3YEwOYEGIQYg
V3+yCQrnGinLOvlKq/LiZN4HHIkDR79DlLjWQsO73/XhNjHKlckMzMWaJJPmXXB1gPvKrSF+jYDl
kXeilJKR/Yw3b1s2HTvFgC0Vl/7k6oQ0c9lsVpLJsdmshV8vEyfe+thOi5i8pt0S9oChbnnZByHA
e5+D7Qlxtwazkje2GOHc8LmjYJq9kPQihwZAPz7ntIYNMjTHtUkpaOTiBVHJmRD9OgCxbjvR2qum
U0/no40cnxL3I9Wxrzxk+mq4lkAW2Q5fJzI2mprWludssOrumrH74ii3qdhaUxKHE6qO7TW3MY9e
9FbjLB+/IQFsyshhY8FBXvnGKc3lISDybuXmQdPADwOVcI1prWABRlWJT4r5CdAjspwivVpBsqn1
5pB547M/50AwT9ZWv+GgDrwk2nIyYBrVnJk9vgWBALoazpMRAObE8ZQNbN3tHvD4zkQKTmlL7Zpd
bHy+LD1T69hkgCkBgRPnAFYDoFLcQyP5CufxgTNd6GrYayk0Z/5cjznJZyPUKzJCIifjR3JiwMJJ
wtyh3oSs/Xl0qPGjCNIc2LW0akMgFV4Gx/gyKTYO/PCmUFSVwyWBZH2Y4vocZv0GEWuZ+TibTVqD
Y3Wq2ofJ5aoyxrXfVTzz46kU6Y0bD/7jsH1vAaNnQYHb68/35LNS0DJlVqxc5UJKZD6TlI9q8NZE
07kQZh853Zkc1qiho00WBLEKuDGmyPmas9G65qGFztVn6tZLb6fX+aoAkpS5VKnAoEgscZ3mfYx5
KXcMebFwmDeQX9lygQeIkmFmTVYLlayJ+m0U6SBSPL7TctuWzFJTOF+9Zvw0LPlBFmzdxLyVbHN1
nOyGrPqKvPa7r0DtAjFdzFY+ds9rYbDaYOxP3GQ/OhH1yRl/g7b2VXbTpN8sLb85CyawSDO7mASz
G/v6MoQugiPUAhMlYCfzFRRAX/gLDiEe3boh6FZwaXezGmNS/R75/WepW6y6BhaPDgwhcBkNFymT
1DN7M0jC5GYVFIYFGlIuhJ4ncjuwsNuO9E3DtcL49SThETiRFPytkGsfpsFrTJzNxSkrMpDDAWaZ
DN9YZ2cvZhPeYgNhJ0VDaOJ/NvH4RYzrGjznWdpEA5jxjLLB5yk2wuVE4mvbfi6hoDRpGpHAI2/N
+fOQkGxc9GZAOIKwSjr0D23kPYVwR5zgboQVR1zFKwRJ2ehxeAVD9uhBxqD3MSJtH3qvvahYu6VU
Lvihdy/s4Z5M4pkmTA719c4ARsbYdSSEP/EjpA02hYIQIYR/i1FP9cj5B6fyN1lr9ivX1e7wBk8j
Q9oFBJt6FWrTxXSjech3o1uGmSr1IGZ2cfnLOKk0l5oJpmHSHD2MRvycGtT2VtgyTfuhTWH7KGDF
LAwcxJWNZa91g/uI+5dfBQgcfcyaG+d7Ow/kSubNRuq6xtqT/B/ZAqXZhuhYIt+5lr9O6u6lxCWP
S0dzr1Mc//N51D3TJ9c6eYeIW/Aqtai96pJ/1mAQArOaE+l0QE+SYaMW1+Qq1dKGSc+yJm4IFRSq
8u0VyV53CEd5gCT98YtvdK268N0zGpe2i1hftiF/vFLPpDZhjnDT2jQ2cG8FQ6n2v0uc+H0EWlQz
mnVYU6haVGP/HJqV+TbarlrqIjPvfiyZWVbaiI3BeM6NCVWnj4Y3IxQ30UwMJ4J7GlcXi7IpO7R5
GhjCE1fo0r0fDvGzNNr3aeye7HAmyAYp8yFv5RWsyrSg9DAj+iiDbeQka+nZ31Jz+SytvRgMnNGe
jog810NJII95Il8F1fAm0REezlBjyhhCS3an6ZpWoMkoZ6OyWJjTvu+7YCNzVX2VY++8pnqeriqj
/gXBufXF3IcGoa5kf370VaXdlKc+29hbe474HI3k5kPSbyb7FZJOvzBkVP1acCF+U67QVAeafXXL
s5bgMENL/S1FUueONbT414w2ajZUxVj2YhaLoPTm9viTVh1n7QKzc8ugJcUp5tkNdESvlHfNHTSM
jV4fdvspHYmPBcq5dRMtIE2iETByqdpixj+MLDO16uDs6MOjqtIQcI+fckH10oySS8i0Mj8UtMlS
FG/bAbg80Yp/Q5Vh2eid1qe9rKxpIS4SWGUvs5jx52OFqvkYWivYRNacaXD9uvt1vMmoj9xTmfX0
DIqqZa9Kn8s8zc/xKhlCe/pyZVg6x7YUdDlPbe1lWx7VHNZoBLBHWW560E009fPQFrpzICXisbbI
zGBQ5wVQ7HJtgk7uM51baa3ld2tDuErjQmfFtz4rENuhhuS/gWMWz67TNd+FbQw/kZTdG/RwHSlK
o4Vy8Cvg13au1gzzzfdkIOuShD6VO3nUbQxIPa9eFySY2p304LaKREqlguLcGRDXFqM+mtdkxgLF
NT24bjyZ66ChxMvsMQuVSdWt6/kQGPYFg66BOy7IiTR7k2LMtuHgYJDOcd1EcVY6WGrKcVM5fX/x
UMO/nIFSbmSNwD52nmqZ38DGJ1urr3OmtrwH4HUtRTiUusB3ZdkR40A3pCKG1i6eG/84mC6j+oCE
W5sRCoVH60QrNGrEOs3kS4P5s9Yd/nqXelNyNSzu2KF0OIpMAjZODzNMSm34g0DHuDQ0hLyqdiSW
nup0RWCBCmGe0x4n9tCpMMIHpTdHIeP81YWBZG69acLe4LgO9TUphQTGFFrpERjeXEHo9jDUoZZ8
JP+R9iXLkSPHtr8i01qwh3m49u5bYMxMjkUWiyQ2MFZ1FeZ5xte/E9SViAzGzWhVL3qjktHTAxEe
Hu7Hz1lH+bbTN6gml/EYyphBAkBFA+hnUHIcw20AWvIfYtKNep4kTQj+IwwcoSiKlr0GEZthe4V6
Fca3sHKOFkWT+49sraoKVGbtm94+9dB5iXQQ7KJ5u70ZmhKChf5ORjqVACbpmjEGo1AVeBO69Kox
IUYC5pe//+3//L//+2P5r/hnfV8Xa1xXf6vG8r4GBUD/339X//635p//6/GP//67rpqWiGeCoYA9
W1QtUdbx7z/eHlC2xf9Z+ocogCpKWNsBIf0WQ95j2nAMSArLgmpgKXHXqJJsnVsAe42GOqcxh4MP
weWT6oCd7Tv4AF1oPv4B2aHgskOSeNmeQv595xEQQVa8JvocVtfxYb4xjyj4O2CM41uSOZakc0tp
2UpWr8ESSjoOyHKc1knc5gA6Fze/M1yOX8wv9bGOCvk1O78QOsZGivAeBPsaWEJOqpd+sR5MCMQX
Droroqtj5NXJHI5ZnpPk8+7M1nke4X01tyEm/oPtK3ERJyl6XLzaTby859kzWIuqGZAAwMa0ZIWy
V4x1YQBwPocYVKoC0L/d4uGKW8pt/OUKGrVQIQfYxDOvkDTzbJO//ekw7GyTT7DzFXw1RVIZ8RLq
IaHMtSFqcTBdYKNRhrE7Zz1wPyrPonZuETRrOtiUoZYkByAY/QYubA+tFr8+Kk5/B65TnodkS17y
kDruKSJFBFDVEgrg268KIL2qo5k9AcyJ8HozqEer/gZKbR2Kepf3EXHkkmHy2XdLq2ttW0SKPIeK
Idv5GGbg7tCwyJetMM8IgpqmWRb+06lY0yZK34Libw3LeO7AKNYmBwPUkhxf2CEGERODhjrSKYVy
RostI1JmbQ7F03CUDoA9O+TQZyfTu+yPxFy2nSXzfNnqLjJRll3aEGNUb2AIGQPhFqpkgAE5mAm3
c7e46W64IZS5K3dWqWXEeIig9NPUhsJBuNN85ZCPrvRg3PRHcPTfK4LN3ZcciyoVtJUMchnglm7D
yW/fNheMdt/RtrcleLk8gYyZeytxFlalYncCzgewAQxkYdGJXL3KRz4OyDRav5E3u0CxXiUn5XXu
/uLeUakwrlSWsSXz1obVMN4IA6jDpgwdaBDdoq52L+dAjsYA/2EAHJCtCGx2l3cU+4T8e+uq5EPs
zqFpNSC6BwIFvIQ/tOVBUfzLf5993RuSIRs4GbIhkoXfGcC0HV4kyEVC9UZ7afzqMfGhInVCQcxW
r6x7bgRlfkhDk3TFkgz0WCmHFCiCgn1cGnAJQzumvR1DH5QeImgzHMkBH2P3MNxEGNzmfUfWvWia
km5YkqiLqkltoA45tdQP0hyqQXkLhamTdYvGpQ+871UV8M4HOXB09NwbozbNatZoXiQwVhyHY3qy
PCVIDuJVwsmdWJtjb4Zay65VwTJrkJIzegrDoGBq1ru8PXiOUDdsK04JdB3gCImc6SkNwKnlNwE3
grE8sbAdID4tayYy2/NdGOsFRoysdkE8yW83t3IxGwg6cBdyNEHti9+N+5Fz9TBDtWVKiiyDrVaR
NGrxcqUZtWq1RrgGalgZUxo2WGAT1/BWf3jLwPlz0zhpYvdXl5eU6erOLrWkktA2U5crU2hqhXI3
YLztGV3X7uGvWaGONRCIawENgTEcl7dxeAWYgLN+PDeozEQCvKXVJCyfCX6o9jlPrn/HAVOyVNlS
LdOkdgQotVZwNRtyOKfGoQC028Qc9GUTEtuHf9uwqFusksHu3xrjhGzO+NHeFm7iQrDSXv3mLXY6
509krDIjMMCZf3llUVHIHGRt2cCvGBbXRNPQj0/dFXjgIbc7u5VXoWfFiXvkM1CRSIOqp6apoqIo
4ICgDtbSQfeoj6cQvcMVMKVYcvG4lb3MWlLcpIPCCRiM8A57SOdAZGpIFp1qxZkOCeVGWqDY0oFB
K75DNe1WA/0a79sxVhKGsDs0HGJRoe8tkC5UYlM2UyjOGMiM1bQ9KKi1YNYTg8ONNOgP4lx3TmLl
0kOrGqKXbnH0TQa81GmkGqQil/cSYyud/Rz6OOjaJIC+Zwl7XcJQlrL+qMqs5hhhbdgzK1QiK0ny
VnVVqoRAgTdHgCVv4hvrQQrml9nF8MmX+Uo6XvaL/T0/lplKaBPQb84G+Z7Ql3D65rvWYyq8LTmO
8axQu3RDYX4Dhcb0tk2YswOJTlWirAOA3l9y5v2dsMt1wCMgy1A7WsLOqJ15QFsU8RHcmpetkB/7
6cgpFqi+UJ/BuaOcGScNBw5DlLj8wQJ3yIPZx+XPL2cw3oaa+GGH9maTl2qbekRg9UY+gY7yEfQy
t0BsevOB965hRhFVkXTLNHTFMKh916TFEqOGOb1FI5FpBoAeb07jQYt/Xl465j7Y2aF2mxqvaDnm
xYRh8NaegPDO5K89zvNlK5LM+kI7M9QXkgoQxYuTLiMXjA/geU09TGTZ5t32DcISKOM/X7bH8cqk
rhkNKlBlbCC56aX+lvQroAiDlvvoXTZDPsKnfafquqiZCBKSSn7GbnfnVhptoMibQqEiQKb8+2CC
LHYtQQ4AmlzwJF02x3o5aBCJMxXUOXXUOKm7bNwMedNQR0YmP3toNnnogutH1LfwGhvvkDlZXy9b
ZMbYnUHyWXcO9tkYtV2mdiGAIe34pdJvL/99mWnAkmRDgaof6gyUR8ATzi0YTzCRHM0AjEg9yKgR
bQ8i9iUYEtrhjw1s6c81OoZAdoD2aiPjBJI4gjfZKmNXGfrXrAPCWkm0BTo/mwiqZr0Ihgi1vh5i
HM6MaZvGhmJj/TB0sgK0wQKdcAP0MJddYW05WdfxfSRDM3Bsz5cqXaYcch3TEHb9y2JBuuUwzveX
TTC//94GdYowa6sLSylOeJJHwRhgcM9rtBtMc7jQ8HDXyB1N/y+ZNETqJC2AjxdozBCT6Hy6hS9B
H8nZ8HKEtgxA6W76nWORdagMVZVEE0TSokk/TDbDGus03baQUL5BQ9xVf5I0ETwhN0Dm6kjbarcJ
ZlBFXHGfrOQFQh9oExcIsGWiZOKInX9EaKdBOjvphrD8BUknR3H7ACRkWF8wAIDN2zGOl51lbX/T
xGihpaqi/CmlarCf1hpj1CHwhHaDcbcREI3LJhj7UsedpSMlJZ0Mi7pIrFSMy3aaq7AVWutGbXsg
MPtkTgMV2hyPl21JrFsLT0rNlEisR/57vn6FInWpDORVKEPK1wPDilM7ArrfdvoEKVw/v5+C9dm6
bzkPPJ5Zssy7MDW0oIqYZWUIC8kA/CIi1CtSdFJkjD81slHecdxkfTYJWGXJwFbBl6OiljmBunHR
tTEc3NkDkwFYnF6U75iTdepjNvjTQ+rzqjhMFzGVroOqVzRMuohTxBLY6gGbD4tijt08bQi38dOc
NRA6mGaBs2nYH3JnjlpRdazn1mxUlbSkSg8DMf2bjkvbvId2MyYe3yDY+Cb84neMGLtVk3Z2qQNY
q3K7FIY6IoqCNxpVnOYxAnr+8vdjGsH1qSgyhuN0Ol0EIaUA9FLXh2V1tVmvm3QDWMVlE8xQLX3Y
oFPFWms0aAuBAwsN/6P8phzSL6UDBiJn85TFFq+49RxWbro3SO3Jua9XaApuyxtUs69Vrw5AwXiL
MVa34lb2OOv3nuztjltS64sC7Pcctr0/jb+68dpYXjjrJzMisYQhJkmRJENX6VsAcxRRO6GHHkLl
0W9PmQteTbu+FgL5MB94lSnmef4wplGXXKcATWupyKtyYcJgKChKpgPHH+aa7UxQn0deobvbEn8m
3wx6G4L21xjR82Zg4ezBA+Ln1F8BG3zZqsy6z3arqJFV3n2pJZnUMgdv2xu5vUVvuF+uuzvg4OwJ
cyw2+GAczEPfgYA5gH56UHgJLnTe4rKPws516lKQzVmc5U1SQpBzOMm9YGNqNNAeql/gn3OFY8tZ
at7HpELXgFLDJIP8KxT076oAooLi9fKqsoOjqmPCEIz8qGtTV6pqAiOld+UQxm/gK1C/gBHMza/q
oPkOeG3/AsD/eE1OHi9beP/DdHoiqRaGmEVdUySTio6SKKzgzMAmmh0QKBD6EViGjl3jR8cKwFCo
CASkLJG7+SPvQcrewB+2yQW120opIpqyzVIbDsZ3jJvK1ltfc7IhiRnDdv5RCyuj+Kgaa4XadwHx
2356TLsSI5KgPVNl4JjJ8Of2ZbOUH8bQP82DwSvdcReYSuLFsbMUsY77sEjtF4Dene4VY8GpJx2m
w+x3b7XqaN/kA4gMTc5R/V821cf6Url9Xk5ZrST4ttYjtBycBhU2wFtc1V391Y18iHd64sFcrnmN
E1arVts/KqhFr1ulVstkG5DhN0fzZ/S6PGinyut0h7eFWN8XzWQkiKIMpQQcnfM9BJjRghrzmKEK
ACKaAMqjQXwPNg4H5Hq8txIjDJzZotZTywBkrUFIjIBbfc3A9XEgs4m4RKLoZnUxeHyEsoX2Byc0
sKzi5SJZSIJl1EqpE9pvmHoEPXYaEv5md3P9MUh/tlAS/oFQ66XuY9t4HJOMGI82zodJ6mDOCkYa
CiUvsKgYf8CIiVv+JDwmiTt9g8AhOoqSxtusPDepPdMb4LpYwBiIojrIwt34JL/KQBFBWdjGO/QK
nHC8hWV6KSHuyaJl4ZRQ96dUod8OCUtsnRCMeNYPy4d+1LF8KQFrvk1fxYP+wFlXpo87i/TdCdBn
Jc5bGoJ5dXIXnMk+MI/RYXGKW9VHndvj5fism9KQdibJIuxibJfIUzVuWYr6YlnY6JGB0dDrBtt6
y0Goc6x9SLjxjPLcJP++s7mW4K9aIaEeIi93Ekw3mxvndcZ1izoUGG9N1djS8nA8gSI5dRpUYTxI
MOIxX1TQ4bHBReFe/npsr1A8MNHv/tzdTHIMq4PIMw8lcFhrfW/XLe8RyMhQTREvCOhe4LX7qe+C
WN3VjSgmYXKcPdJXqq5GF3NQCGbgguOdOKY1zNPpMliK0YCh1rDShESRczP5JxpD9logRT0Ixf0C
gayd/omwQv4glWtYEviWYNAiWQ4VPxdMhnWZgdKECEii7HWP0RHclvZwsoLsgE7dffn8H38y4BMU
WRKRK8qoHpxvxDaforaJ+jXU2vSpA8tGl8m8VWQkGJYEHmD8h0qILFEXENLBSlqARX3HIyp+b29X
AOgDmJT6vKYzq+R9ZotaQLzWc3C5QOGo99pvho/08ACWPuyPzuE/yXjWZGr1Ig20aLnWVO+lYfUb
bp/vzRWEWV6mwMK9xzleXHNUOJ5awFUNAGvhnNEdwbNwELzJ6eST4gDP/TtBar+WMhWL6wzspnox
z6E2QG38ecK0y+XNx+rznVmgQm8BiacGY7UzHIJ2IEgHAhKgQB8LGuP3BCUqbV65kRGkzmySf9+F
3iVdOyjcDGuIplIFiQjhlErRzPOM/PJPB9lCCRC9W8ya0KiLJo1L5Cll9T/AsfqEmTUwKaGoOV/L
mPxT7fb75cUkt/8li5Rf4AMADYEmLm/tmF23feuDmgxKEiYULqCFIiany+aYm1ERSZNMVVCMo8tx
fTUl9aJuXZgdowCY9WcMyOZOYddHEEJFLq/UQg4u7R7iPkK+bBjog1PJD+YBB1nu1SxcT6QKbx5H
3zj9VikMFj7MULGqMCspV7KkAkPxm1YfVR1S8Zz2CyshP7NBxahMxTz+UAhl2LlQy/R6jJzZ1UE5
tT56cpxdwTQGVVdT06GJjJuFWrcJDKGr3vYVMJOkQrUc5GN8T67LP4HJZt1ee1vU4kFNJE/qGtJP
0RMB1TdHJKke8E3mfU+k1u3skJwMF5pFl7ci60RrQFMpANBAypF2MQJfiTpD+yVMMK4Mjqhx5txg
LL/2Bii/mlTtay0GqU2+fF8wiLFpk9N2pXvZDUaxGeDgDzeobZEneOrLMe7+KHtW1CdoAjvi8EzU
rS7bYZ5c9E412ZBNtFvorH7RZ8EYew39gi+jlx7aIA3i4wqIYOfwod2sj4OHg6GomoaWLd1Sn+uy
EdtezMO8uernV+TZHHdYgUG3MCWCKoWhfXqjgGMSvPNNmiEOEdBzerP6qs8v9fLMyOfXhg4qGoih
4fFFxjeUw3DIj8mh4yMEWXsNkApQQQE6quOJeW5H62swZ9ZI28tvYDeHKqutPNeOin4zuAlvFYyz
O9br79yJ6J8qBGQkIrem7uG40ka5LKs0rNObaC4dcOZzNjfrOWKhpCzhhGLHqTIVh6RlaEy5yrL3
7k33VUJpIA/A62Fv38Ci6fI8YlV2YA8oDlzBMEpv8l5TUmmxWjPMEhdzx34bpl8E5x2j/iW9N6+6
G6hn8l8MrHt/b5beJqCeQUpRZqH5NHqbaxwkW0et+SS+bF7ppo/qw+XDzDpeqELgfGkixq7pRiPA
nULXi/UYSknr1wK6Yq30eNkEC0FqQbkGDVMAY1QUPc63ZFEjB6zBev8GLvXj5pK+MBR2PAJkButu
EHkDt/H2Djenr/u9TWodwXkrxuNUVUCAJfZSXM+rAOj5BBLDGbPJia1aXimJbtYCQFvegz3MjnuQ
GjS5o4EnSy5kuwdTQI6BRl3x+gXM86CA60cbPJn5BHrRSDotmFEey6feAvnPDyMxDtawQIJig3zD
1Wr+KLKvU/wiTD+sGtTmcemBjNgWs5d82Dhng/kNDcAISddFNN/7CbuMFJ23IgPh/xoKMSY9oUk0
Dy+TAA6Uy9+RbQZEYKjnqIZGp6RRNG9WCoFuwHMgQQBVMizjX7NAfsHekSQphzjBTJawQAlMetFE
3rgOM4yYiPP/coKEz52JuAejKOZ3SUcH2kBOfwNyVUyj48EQO0VY3QgceC4zf9obpAp9lhmBq1sF
/jJ+gwSeO9eODDYAMOqiAqB/NxP/8hK+P4Y/bfydg1ScNFKwV8wxmkeYG3D729Iz7qCNicFuiPfa
IBw6gqi/OTUPKN/yLx9yqi4Zpy6fcQKN/WjA2c6Fpg3KYFDztXDxyH7pCzX3lHMXl0p56naKmhyc
oG9qUN/OAWALDmRTr6sTPzll3au770gXOiawH6aNhSAG7l4DrOSx4q4Qgrj89VhJwt4IFSn7dLTM
GK/m9zECjCcF6ZH0TrOby2Y4J1knn3F3CMxU0sFm0K3hDConTy3BWgKaPo4vPCNUTjDM1tBFBXrp
lQZAifpcQcDgshvMRHS/XFS8GECGBh4gTFcRBCkUZ25GMAj6AiYhwKxaOUbqcgySesyF/a1T0QOM
SZOaZdgEwkE/JWgxTQcpgApUMB44lsgn+GTJwlisigeJBfTq+Sdq53IUMiHF/QXopQ76HNecPOVB
CMlRKuLj8DtvFLzvAGnCC0KSFeooAVshiEOB9/EkqlDCMPMRPGeA4zVLvPGKsKwkx1J1RVQ1FZ3R
9yC923+KXBVzCj0mBGHhhwQ4HJh0neqQvRUQgNDQg10lhweKZB0t8r4D9gczLJ8eLaYCChtkKV3Y
glZGSCZHnFDYwzB9K39bwZlRgjWhGzReOGa6iq4vPiRYmfE1z78juLImq04REUkvn7R5rAhVjtmv
blFAdwDE46EHmDUx1Iv+ZZGGRSxmA/GqFRUIsNxPoB2y21ONnB+swbYQLsiYI3u1Y/4cN2vH7u1S
sWuB7nJbb7A7uNWxf8AQ1M2P+tr01eci4KETWLFlb4v8lt0GktckH6WpWkMQFENyUANntdxx4c/k
F9NnEBA8DMGp4BFQ6Oo9AI2dCXEFUi4drqNvuF0e4msFXVZU37iFZ+ZGAWMBGQ1HiVujDrys1hno
asYqhO7GcA1l+cOEL7aBJRiZSeaBCs67HGI+X2ikpWsYZB0lsCRQO1NounqdpXINRzEF2b+S3UTg
wYF29Mo57p/rEmeGaFDVgOkXU0qaNWxNvXaGXAOZXilAFXeSMe07CZzLjZHindujNqIsLJKiTJgr
UIPVKw+QxGmfVTe6I614ub8C1YTx9fJSMs7cuUlqP0oQvBGUCQjU7Yd60vzUW54hAR6MrhCo17kf
3XKfp59PGyxKQLGDsRlhjW5Zz13URRnYAtF0HNx/FhTi6wXAoAE1GF7jgLlVAJzBOCpmiD5NHYJy
XKqjKq5CaKw73UrkSqDR2bz8zip+mKEjV75kXTk2URbOHTgSojAtT6B4tFXMLdUF9BiSO3F4QEsP
MqngJ57ARt9B60d6uvwzPscWrOzuV1DbZ2pnaW5UXE45BERODaRGXWOsLU4qwVxSgIFUQ5Ix6k7H
FimLQYw34rrd5ha8/rcC+KCbmFdj/xxU4MvOCvX4MLsuM+PVAue2Dw5l8M3cCQ+ozngAOyWH0l+f
eZhe9uHbWaTCmLbF0lzJSoYXwOrJXuEbmFH2FwddCxsKe1DP5p095knYWaTeHEPWd8nWYiXNmw1d
Yx+ivw4BS3sE1cAfTeR9OCpsVjIYu8epmEKjfpEh1VrU33VIWV/eg4zqE/lwUCRQgLpBwkJ+xe6C
s/Jt0DYRTonB5Ep+DFonoPjzACKTvu5nJ5Cfd1+ap9+6EzAtCiQMKl+aTO19E42sYmngXDUnLmqM
IFREYcT8wvGOvS0/zFDh0sgSEC6VyMVmqCM4hIgBpFKOegddExS5BFfjHLb3Pur5TU6W88Mg+UG7
5UyGWh7kRCWsCIpvXG1HqFr8hEQ0uCAho4UqVOmPBwsS17hn68f5ihdAGRC18x9Ags7+B+iJiVmX
fAprb/TyzTF87ZC5xfMiBr0LrRVXBDxW+gN6ZTzT7P364Tq1kww9iUBII3fhsEG9+MaErO78jfM9
yba4tLxUmEnGSZwVVSEsF0A2OtCZA6xIt60/0V/7XwLMhz9UgCmtvM1yDbbkoIO8vFP4ZCZtczLL
QVkDGTWPPIDxysS3U2UcQjI88GnCWotNwepHhLTeq2QXNC+9E3uWU6y2Ecy9m/sJJ4Mhm+HTcn4Y
pMet4wI6KZMBg3hTgLEVMBjztyyASQbRBSMsdLI5rVkK1kwTzdB+NIMyMiFQA2Cmx9kXzHOOvs2/
zFCheUpzNZErKwtzKJYhNPcB4ZFqUPmdrzGIFPD2OnvhPuxRsTmaenHFhYeEfchNV8p0UEmD1fAr
xy3WjSMDQoTbW5bRBKO2eyp0yGYbwChQz74msE9Aox3xvjwKp+SkHS9bI3+M3gxgXrBkHScIQ4RU
SE5AUTyLqViGkoBhquYlA6PKrD2oQHpeNkQOziVDVFDu+qiRh0guw3ZN77Zc9Ze5AMW2/hxp0ORb
rP8c6onNp5iAKpG3Kh4B+D27kJhNJSRkE6nEe7H9Brn3awi0HWJINjjaiYChqwDaqJddZK/lh0kq
CveDOmkVcLMYukdbbPuDCELIYH3WAee/bIn5IgBDB2kc6SiXi5R3Uxr1nSTgsy2jjac/VEHx9p+e
McpY2NaKeZIhEF5lDjKAFev3Rin/5KboN2AP+nCEPKUZQSyjFL2ifLjsGzlFnzbKzjXqRhESAEQU
KZlDyGDbGRSyzUS6A/09xn4wItEobqMnh02o3MtmZaZ34N+RZRFH/NMw1VbPPUS+tx5xeJVP6NDM
pqOQNDO9igINxfzM1e8HOz3q0DEAkv8F9I6x5pmoRSMTjPm0aqxrT0Z5DseS8DjQfa3U6AwFBcES
5cf0YH2PIUPjKDcRRCWOyamQ/Mv+M++hvTnqgMrgWtRaTSGwD8lXndzDLfQAVTtMgKBlxYulzIsW
+Bxd1VAcwMOP+sxyP0LSasUM6djZhN6wdeBg6qRHsKMTONx4xTueTA8VFCDRvsCohE5jdIp+Bqe1
DFSreFoxKT3JuGiHA46L4oCvXoSoIueYsmLe3iB1QS16VKZaBYON9b2TQCtfPI2qhg0tYkibN3f+
3qKmDw6GwE08L4H9BsnaecSTLC2KlxhcCsYd+JYBTE58sGXf9MFygCYGasnxF8io2MO39RptGqcL
qsC6Nm9i7OyQV29ihUIFoFQC3cR8Il2XBAoWBKtxX4Ro69nTFMzCDwuQtvnA2bQkzn3y+cMO/aZP
VIhjJnpRhNoduSnnNRAccJhDZ8XVnsTnyIl4cYK9cXcmqRszTtJGkouqQJxA3IVSIQBSfnPogU8B
tD71QXv8fNlLzmLSA1sQOE8qMcVibhBIGmMIKSwHQZsQ6F8uG2KFwN1Xo1uwS4tWryB1eSj0UD24
7pdHYeHUDJgmLAizo7okyqAsON+km6VNZgbK3xBKssvwaE1vY8YpCDIAAWCi2dmg7qlxRtUPSr85
eY699KkDjU+MCgbbbX0NUoRbEMO3FWbacs5p57lGRbQapMTLPAx5GJdHaHKnCZTWOah5lgkg2FCU
E0EiJNNlOX3JkjlLY+w9KYBGiDA8bConceKZIJtxlzfFcRuNU6TnIYgMIW87OMhAHAwhcHIlZjBW
UYMAFaSpyBbd64IIjChvJSYpzJv0ofGFh8YzAglAYdFOuVBh5pZQgV6AJQ1ABpokA2R3Fnh2Z4T+
xkkilKogUh6Ir72fPUygE3AIJyS/qcs6uHur1JUqyZDCMjDDFWYzJDCERxB0paJ46nhzTcxvZqFO
q8M/oOSpkDRF0ALcDOS6hfBUpqBxNm5NbvOYZQQgHgCwsPvwKiH/vtsY2mb0Yg+6pxB1HXch1Yyt
8yCt7F2OQcyNsbdDbcAt1VOM+W4lkLQb8lovPomPKGH4KGJc/QmMPOsG0cCeSiB6eIbTfQqIeOTy
sMp6qCMsQMcuUL3MhQhKe4jvIZHhj1xCCeZCflikGxZLldVT1g+AvFonQbuLltuJx7lAIhx9LYJv
wXqnrAA3APWt5l4V0rJEBFwk6FasL5Bd5nwllgUdE4IgaYHWzicqon5N+1iGNARYbtAGVJBpVI9G
SVpKziyDYhUAXu78DvPqNVQdqFAVrV2driusBUra0ZQOb6qOAXrFzfzh2XpSoEhMaLdQnOE1ApmF
NQMvLGSqBFlGP4/FaTYbE2okbxuU62J3/QV2Yyfz1VfIT2Wmo/54EwIy9fXI69C/Ty/Qn5A8JWW8
XjE1SAMSt17VujrOBpCYe52/Ouap/qIHEILxCx8ANye7RVttcczall8IuujPuM+KXwQKLmNSAAee
5iDv+yyvq0xKwnJIAW0DgTykxBZTsueE96Jl+ruzRfOPZyBjFLJhJbNMFlTrQa1ywqTtvbl6pOEl
ePN99wtCwsUGWRG7/gFyyFu8ghyV25YlQZle+P0PoYJpBYZiubVk8kMkn5QN9NcCQ1wEGFH9rDmp
HWtLS3giGHgGYYpYpyeqmkZvRLVMY9Q2R9LQACIdBYPr3lVhz3Ilzu3OgDQBZA/aV8kAU7iBUH4e
xce0z5p6MYRXAvzAtG0g4dIlLN2V0/OSc8ZKSipoSVQTM9oGwuu5rWJECmNsbRwq/zMrmXqQd36f
Wm4C3ouDuZJ7a9RlG5e1nhrQUMW9gcqt1z6ZmQ0snHSr3yVXyRc9g97SbyQxZx5S2SxEQWJEX3g4
O8oL+FL9brCVm/yo+kOgGr/D94y0GYw9UFgAF+BnbrFUSLMpioTX/hcUkO38FB2HA6nwt/fQeODD
hVlfECRmpkh2JoxSu8WckyQ2m7p/0x6FR4KBgnzyFeQOCbMUP0tjXIyYc/2wRt380WAa6wiFrFDS
dChyjO7WoaEHcRHO3cW48gkbkQlLoDH7VFjJ0jGeQJqQhPmv9lt/2zyiDABW/sJevMGpTRttEm5D
nRFKJVxYAJhrEmK6RT3OzdFCYob5E4y7Zl+r+/wKzHqADkd/FFe9q7+kL0VuFzWqHr/xKtkZlmmu
rqFV0M4g98jQtUAHgZ9fNjxZ4MHxWN8Ok6hYUHBYYxqbQNt22WGRAdzU9DBTN7/q+XUwX+qeEytZ
JkxJQ6xUiJn30LYzYUGXCfo0+GxAQtmD/FZYL5X2G5QLgKvsrFBhxKjjEQJAsNK52VdUHxv1QK7b
+lh5zW3p5u74vP38E7kN66iZmMST8Q7BKIpFHbUCUt/tnBYJpuf1XwT7B7ghBA0ie/jC7zKzkmy0
F/DyInIRoklnvVE5LpkBhgcErhpD5WidIOU9KgRsCIBH5HFOHOPTyYhcMIZEAgeAugnkPgHlTCNG
rzqhAIsP2hUEMSp7ntGXhS4fZK6giGgbXHZpnl3qY8riomZ9WmVhWd8Ooq/nmw0CIft3vCNTI0BX
AWpBf7p10bp0SPvoVcTsn3Aln6YjPmBuN1eYitkc/U/xAjBdw1SFhFI1wPJ0biYuEzj4lHh4K7t7
Vb7dChT/w99x7MMGnZO17QoQ1xpFryCuIK2o0tsw7F3ZZTA58g8spHmAlMJPbm2Y8bgAQhRVTLDE
kxctFSzr3BDKxoBv0qMMbeJTRahsDmsOoAfSIrdx6p6v2PLZKCorkkWyXVT3PqGQSly8SrIB1zW4
ydf1rQ8JvVR+PWN4+esATZUts2tOOYdxDM9s0uXLblCazVDTCcdw9kCkiNGV+KbxhKA6FYHFy8fI
KTvPbGEN8QWYWAW1N7rkrrUQQVtq8NQTsGh61d40VwTS1ZzEw3/Ot3RuirrKh34ooRMBQIIiPorp
G5eC8nNl/fzvk3/f3QVba9RAmCQbWm2vUX5VJkDMz88g+1PqJ84h+ByYz02Z56akcoSw7wjQSvpt
xltEApgk8gFzcDGOyC9U8b4RtfVNKV5ULRYxBeMJd8uxDeIn6ym5JeBCqeKlr58ToTPX6Et7Q31O
nCuwZasB2X4jOgXxDcjObCLHwB/jY6TosIeWD1gnNTxA6MfOOK3lBNm2BUdMQL0+93DLQdsbQxVW
0N+Jz/LD5W/3OUae2aP9U1eoY1sa/DOUn2p+O61h0nBMMKBU5zaoqy2dhgqVuW7B4GVyD5Uur4N2
AhiFPNOW3erLcINN8sqLkAzHkP+AYRjcV5AHowcijUXGKL0CgPJkPEXZr7UaIUfO69gzmswYqdtZ
IRFzd8ikrFXKSFwhguhvflyCWniTgKRXjw2kXzDF2kFD8/hXXSOu74xGkrVCubwYwrYGCZRxsyo4
byZ3UOtzPn7uGxWgtEXYZk3IB9J+TI7WV8Wujqj8+ZVoA09oONqX2VW89arldiF5344KXVE9j6nS
ghN4w7gf4KcoKZG430leCr3GI6FqW/AAiRzeyjLe/sRnwikLtBEYVait2mlKJ9bQGQ8LFWLyjTl9
6QbMAC3xEYqVdxh1eZ6L2dW3AQ1flFqgUcm7gRh37NkvILF293HTZC0gfw3Fb/WmS1GFF98we5LG
DtA0wYRymr8tTodplOByHGAFHpQ9JBnEDADVQPjh3G61YEK1U5UlzK43fyMQq8zHtK0H+VQRKT2f
m4TRcMBaEzyziTwGVqk4nqu1LnTROoQrqnZox3r5qdlcK/FnAHkkTz0IriIcFt6EF88uHfIg9D6B
hDAZQuNx9QAdCiHorRteP9s5xNFQmV1sHSOJGr8YwtzXHx7TmhppLwyzNMDjtJTtSahtYX3q6rfL
X5JnhNpAMYZ9AbNJxrCU7uriu2Ve9fLTZROspGz/6WjkkJgubQ3N0AGkewvkM0/502S37uxmpd0F
sc+tMTND0W7hqDCrJFM5DjV8Mp8GVwctsuVsx/wEZjqMEtygnj54/R+E+4DXNmIH+J1lstq742iM
3WwUldADBry9vIsk3CwPBCug+pmX/eROvbO/nqmDwdvA45MuPurpVszDCoRCpz90aJ7XxoOSfeN8
PlJpoLJcfL4PI1RkLzC20ImmDupCAZqHNUiQXENoQFPcgfYFrQwweEtb5phtpl3J87wC+5yUnDIr
y1G85Q2cfB2UUu+A4d3CTpCW2fQk38K8+jkmh6G6VU1OI50EENrNvQkqpEECfEyaHNxEahCdiLaV
FkheF/CKuDxPqAMHbYtRFTtIA46z+qgm0pWMvnaHB+flr8YzQxVSY8UsJEkAe6olf9PHu6HPbW06
XrbBvP8IbQUST0Bk8M473+5j2qr5JCxE3Sq7b/wJUFHRJ4PSjfMb1Wh0Ez9s0U9nS66SshUxsgMJ
7Yf0sN6Q12SEEZr4fnpITtw+AiuI7O1R2yGtuj7VZvim2aTAohNo07P4E7S+B9VNHrIr2TaygAfo
Z143KtqAIF9U0Eygl7QbauRQBfgdQE1IpFxNGXjpONBBs5RmgBoRlbLCmbjXHOPlgmbtv+3SyytD
XLmTtIpwtlVHwVbc1lme4wCsbddQZr7jFrAY780ze9TybonQtZOVQp4vHH4gdYmf9RszkL3tIII+
I7ZnEAn9GI/vYqecbcvKmfauUidQVDHxXpsqdtL0fclPa8Vr5ZI/sI8kEDYA54mIjgJGEQEfoBJS
VYzzMh5r5a381t6SzCi+EX8snuLkmHMueSUP+svR1qjndLVFInCWjfJGiLIkt78RHM3TbqST7ouH
/mrhgYF43lGHfogrA++zUnmLwuwrKXSa7nqHAaX/T9p19taNJNtfRIA5fGW6QVlWnC8ELVvMOfPX
v9PyPou3b4/a6wVmMbMQoFI1q6qrK5wDcA5sY+geJ8bQX4tSj478qbh0U1LjMIGUMb23BywruPKt
FeLJBH4MvOJFw+btn5y9QX8JNUAMARRU1B+p6KkttThEdayE5pURHIXcqQusvTTHHDGux5KNky3P
GVC1Mp+bWbP1/RRNJy+KtS6tJsjhFDti4aWFs16WPoatdhiTtTIQWGp/sDF4lqPRGpP7ZHPBmlGU
tGoTyKF6J7xpl9WVeansMJXbOymawjyUDZaSCpY0MP2CscqzpimG/q1Jb1Y51Or+QrSwKSXWHC/k
iaCylggEwyD5muXQyPAwDA3V/QvDxDsEZWp0GfSzGaFpzrtRiHQ5rN0hdmJceofaJ4smWu7mcAef
EKjwHrtMrZBTodiDLvfZ9TDWVt2DP0oOsZK/z6bRj4uag4BCZw7EEggwzX9E0DeBWmOiVhxFWEIp
edGAcW0NRoAJUM758eRQN0CcJFokR5KMOJKsTqYDZIWMgrhIJaNDGiaqozxNN3/wkiQBkQ7PWwWp
+K+kspqYgyyHrWVPxQ69r2GxxcWWfBDPgSgzfo6D5yL3yZpX5nd7bkeMFbGBaIBlAx2FcYXmLoyL
EowZay2HH7sG9WEC27YFoC/buiKY4JHPLYszz/pTokE1E5NprvRSbOUQGAPFYtetOz0RQGngnndH
cBRUZHwZ4z7/dZf2w5g2gqmPbEWiVcYqBEuD3eR2Mbvzt2ZHgDGFu/xJRpXtANKf5VDuqu9f2xfT
UzaSqa8s18JkqnUjh2YSO0LwPHNXZ8lvOLMjBev/CmbfQbVKXfOLJIyzZcVyKEi2eRftSz95lO7h
+rI/7opvPHnMb7gRR93zddEpgzxEuBiW2RHSxdOt+BBrr18f29mA1scX24ihrnetBRVDawRSOL+N
wKa67GwdC4KRZx4ARnSpvZsvoht7f7C2x/pgmKCxMAyJEQKMU57eQC1Y79O+FqSwfosPq49FGEAQ
ufJrDlNR/fpu+c67a+kUn6i6lUj+os2dl7RCK0YqJJb1Va3/EMQKm0WXg8rJmJiKYTsCxAoYMDkD
lY66qSuGJMGHiw5NdwTnNeeTseIJfrGqk0k+VaGzlblVpr4LMjlMDwvG2RqytYe9mg8aHH2f/+S5
1ln17+PgNgLpg5sAlJ3WOUkWyKhi5unA/HwgnWeCrTM9rzyjZNn+VkPy882XqmdzyjIrlcPiHcnY
eAkAdXF25n36bFyNXnnfow0NhINvvMc6+9N9niyVRPR4QGeJALl1cGUW9zJvWZCZdm0Vo2LI0Jhi
I6Y4SenmFyYS5oH26ZOIcSA+gghbmg6IRPyPQE1Svi0oy9rNMiyx85J7LLhhQb16mR3rSCbjtAeO
WZLYTsdHACKR0VJQ9Z0tDGar1aRAsJZCoNu5BHYUzC3fIAubgtxXAisWb2VRFhlFU1uiFC+FbWUH
QHrqHnusH3nCVX2tObJoK6n9tXZMy9goR1mkgX0IoYwtKVRg+3n7XZH9rwWwnWwjgbK9OpOErEsg
gQDrrugl9hdgAnzA2CQmxQKn8jjymEdIUNvBrojEkq48mHoQJ6izSSFYWcj3AinfbbkfPbL6u1xw
CwDMA/wUR6eZALgEDyWxjvGlPow/rO9kSBxEQtZuDcFuYae6w5PJjPcbkVQy0gLCN8KcEE60eioa
YDC3F40m25XOeXqcFXE+4uNGEDnqTbiSym4tWgG6gdRi8uqH7h57YzvxAPQq0x7DHtuy1i23G8U7
UeoCxXqj0AEoRYJ3BzvCI1dcBSXAq7KD/jHjAVhwro/zZJKfbzSV1dGM6oH43QdvM9rPu9GwVdBH
EnTh8mfg5C//m50qlOeJelPOMoBnw/igFqjMlZjelm+1xVnc9p7/IOdpSLlhGQMRHQEO4lbxOI3S
pdqse45KPBnULRAJYwJSEmKYu/myc6bHeW8+lOBAQS3V7XdK6lYckeSQzmLzxkKpZHIYszrQc0gs
x9KZ0L2SxtUOzNn9WrMzj8NmFeDpDEzdo0NxhtUsWG1splqA4o3U7vvheWkbP8Uu95Q9fC3o/Goj
kjAniYUTApFFD8QZWLPRsspUwp6MfTs6HpKonNxbYJ0od//9tU1JoxxcGKfZjFtIG8CJ+yID0r3a
6YdO9UZPxquf59pnX4sSR3n2OIzRMCFlDotesavsWpwsW+Jlw+cXDiWFWOnGlytUf3MN1FxhfFlW
uAIAP4S6U/kMegbrTvLiI68KxP1olCsLetHF1gi9QBblEax6zKR99A8wBMfnxTq74Cj9KE/Gfk3f
VgA4QKzqsYUeY8F/Rtpq7BSPjwnyL7oRCAgsY5+P5ojqnPRmbyghNi9GIH51u34v3ujffq0hKIev
7Z/464k/E93Qj1dB24R0lW4EdmMl1XqjomA5P0Y1ev4NBtIKwDL034y48mJN9r4WeNb7IUuTW4nU
aUrYGwJJvKIgZplHMsc+foR9wgjPm30j4e9MOQzmYDESAI9nYxbmamjRVHYwzPZlVDzMV9krcrph
vB24BNPs7waUfMwM4xmqfXjJxguKaSU4YokSTke5RS4JmNJdb6P81RywRc91ba48yuvWKcpgQbES
EoDjAvsccecYjwWExZ5e2IVhf/3hyO+jDhPsHQrwUGApmFuh7ppEMOQUmJNKuKqXynQ51+HXv/+s
Bw7DOBFAXS2rNOZCFeNryWjV6UeodFNfTBKKW+Q2i4/x7r+mLaNFUu+aLAisrLDQI5gjl4zVSlhP
Dg7StQR2W59U6XmZJCtWbpWkuxJRHjXlpEKisJ9AqYCu1ety85H2YMRpsAPOoTLuUYjTdbDoGgp6
8VSgTBVAhbQxei5yMttxt1+bXdbMu1Tq3L/6ep+Sztwa6C+xAvNXr+QjeQSMF5mTppi/I9R69c6q
7ZXT22eFkhPtKJMsLXWeUi0nh0lagM2uvJBAcQT6Kz4GCOMSwLwWaa+aiJNn62FaVPeZLJVKWGFH
C1tNxS79DrAjb/YI1ACvfsCIXFtpZ8ND5SSlhdniElCw0BTVdr3I9moGTllmdjzw3h1nL27ieliE
JZkWFtLoQZtFS/J0jFMEyoN+HHbj/q3Dmh1px/O2KRkZCVl00ICHiOwOlezTXEFOhbaeO0QRjPwN
TqCKqbusRoP/Mlf/a5NkigL/NwhtwFWP4sWpqGFITSDYoDOV6Jlo5wWKx7MFhBi1/IsrDWjDAIch
3G9Y7KHeh8BTipISw7ahVtTSoRR7qbF7c2ld9OnlW2kFYm1azOY1ZkVbbxnB1zIb2mIrhbBwgjRT
Z4CqAJcAlyyIGE51nvQ8BvmBghaF0gROKkmRayzg1BEzK+e8BNihDLPruOzAXn+2r13OMTaEZfR7
0HA0XghOzdzbao1V2DKM9/PP8ie3AcK8gz5F0gvbhhUvADJDB8Z8RN/sP2A1XuaINyOann7vENqg
r62Idc+i1vtbzY8gtLnX53wpUfxa5FBEWFO+x36RelmF/oMMpAKzsKd6x5HI9MaNRBKKNhJTQTZb
rcfBynfmbtoFt4sCYpDqAIbSG5VHqss8Uiyoq1h9ZdDuoFpURsGCbtqA5k7UYpla49gk8w7aSKDu
9QmOMFTjhCozBkLKwh7XqyW9KYYfXx8bTxHqLh8yY9AbBWIUUXMTwE0mPDA9pnN9KmJSzbB2AcXp
HJMe6qC7Wly5k/FWmQ9fq8F2KwQswDtgMu8M8LdP5gJPX0iZjh+kX8BYbPeBr+zImDeYne858og1
neV1G3nUxd3UQjHiuyNMvgORHeQKxaP5IACcA6RFlityxsu46lEXQJ6lkaBkMG6y+kIWbaJje6G6
uo31/V10w12zZqmHyXmMY5DSJBDhT52pDupcCTLkJQSXCAPefuUo18JVYMs2Fjl4GQnL1rfSiJFu
XLeXO0kvZUgTLrDNV1xLrnaRu0kFshn7rffAD3Mnx3bF7Tew8oWtXGK6G7kJ7rq2X4lcLbFnrPHF
j62BtdYrBeVsjsGQE6MNZiuLMpgqSZZ5XSOS6U3v5H1aOJYj3cXXqweuUy4mNdNitvIoixFzIQ7U
hGSWdypCcHIcQYJXXJKKSQa0N167lPkOAT8CeYyYaLPTT+K4bVelxW5oqKHB75FZuu5R8KrUVr8N
7nLZ7vLdzOsKsEILaGrRxARECKbjqXsb7eak7HOs0kYYDq+ORXapa5wx1fPiMpI8SQPQkwYMu3Pu
riUz2jpNIGOpnaB2MDsX3xJSweB2up01u5Z2+fWIsWpums5UbiOYcgq0ZjVZIIKxZ6GD4xt8tSn2
LGbRKVvb+IdM4Yt7w1V+/I2hkuQEkxJgpKJfrHOU4CMH6FoZ36TBwar30XRHR9Bs/YWszf/BI4Hp
GhuJ1FVXJhaGP1GSDfWrARVmsstb7xugAvxHHi9T4Mmj7ry2qADkGUND9QowiePlgA4uiK3+Me4W
Vzjy64lsG/pUkH6+YtdpWo0Ufc34APtBLezVush982A4eSiC9eqBTMdzUzBiIGcRZyOV8o5xrIK2
Jh8yxmYXZkz31ZXxgQVsHckj/Q8QH5m3xkYi+fkmng6xOWpWig9pPhLW0hoqyg8qkj5SyuHO7jI/
I4YFFRgpdsjoGnRuLG1kYAcwnAJPWa+jixKzu/KtCuz7sL6uUIgWHji+wfJJFeR6qOOAQfqsmjMX
SdOqABMLC6ymvE/vq9sB+FFw4mfsPk0vYJG+qK+440QsRbdSKf8Yo9ISmhnm078M3nhIjoIzvaro
bYnoVli33Cki1mfcyqP8o4gzYVlBVB0Crm8FlGbpzt/VHwVACX3Tz/yFN2XHfCxsBNL+0eRNnigY
FAsBhCy9LU/aPnADX7Rs8yUC9jivTMCsgGzlUZ6hAyZ1qRcScO4mFMLXfX+MbgkE0R8EN5YXqhr2
lTHZKqqoAJ76RGaJXRwvaE5iUe+j4ugCpj610++da74hm7KtV8Dkc+yUaTEboZQjToKutmmJqaL0
0AJnat0HP2Qw+o4emWc3rxUeUCjz9t9qSf6gjecbK54Qo4HZHgtrW7qjXUT/CF5v108KoOnU78E9
V0WmK25UJOe+kQgkZn3IAtL0/Wbu+oPhA8YSUbz25DfA4SEL/4PhaKZjbGSSv2kjU6jqPM8KtF/j
AyBm0UAhi7JkmI9YDm+vimc4VMIYKAJafQB/CfWpsPUWc4O81IZtJRhjIlCM8llxTkWPq41KBFDt
pnpK9mQzPHO6l+YS8zC4HngpIvuL/RZHV+dKGd1JqVFweigERO1TbLwGEo+F8V8s8VMK5W+G0alB
NqDVOvo1NmIJ2Jh+KAEUQEDG0jvrltfb/ReJgIyRMG2GlJvKtBvR6FW9RvRK3hdQ1LtAefaki+in
/M2M3PZJQSuv5nEyM9N7TDL9FkrdCX2UKxYYE0gOQ3ImaY8mTWGXht29VIceT0JR9DhBhfVK24qk
roVaGeKoH6GnEKPFVl2jPId8VHwVazvY9wB9AMoEQR7iVeN5B6xTFYTMzORcI7oqkZeFYPPBtkzg
6q5iOGLuFLflXeBJPzjasp3j9wHTmJRitEiJQLQlL24dzcvglXSmqkvVl/fYiOeMgfM+KE062BTA
OxtWjKbJV9pNektmQAuHZE/ZA0n0uT114gd0drj5mjoVsSdr/o9+6WV1bfnzvt4b2BknfTBe2sSO
ZJ9HSYXqaMAM6rhANUH5oWU3E7d+y04gPr2Bxvbsu3a0DDKSSfpDMgZohfsMINGkFM9nV2NLQ2Uc
YNWggjlbp+iz0QROCUwjvxSxp0L4LuTX8VheV7514FaamB9qI426B4RqwGCaBGkRJsnRQln3cHTl
ztpV5C3G6WkwPxUgMQFPaTEWHvpYELsqxa1aB71d9qbTrc2B41nMW9QAahP4uUgaTcXLINEEcZZX
XGx3Iqo9++hoeOsxvs/3uZf4f1X9BnX5b3FUpKyltkUPf8G1I9stuuaO/EjiluHIFqiIgdXe3Fi3
3PSEGT42UqlgWeZBKi2dKIXZ+/hCnkIxmF7jd0JQCTx6n9ez/wBHP3Pn3/JQqjhNTcqiKMZCxV3e
usWT/B7X9nS9PMlPmVftMmfw0VHXK4I+uTy0x/7q71Jq7EXL6Bkxliz6PhHyFu8mLOFNHgL0TrrO
Qw3MfJbLHZ1knu2nLHq9QmsiXQ9MyMImgAxIzVsZ4blR7R5Fg3oFex5etwbHapmX30YmlVbEWLce
rEiCY2AANYux1T6MgBJd/Nb4uxRmI4vK3o2qVIdKgCzxaB4Fuy3tiiRmLsBLjsuBAD1zn5hMv9+I
pG6DZOjrNG9wpOTdTnjVyVR7+gxoNWzIpHfD8985CIKnDrZBxjqHUSpCk8gzosDV6hNYov5Cuu+P
wQ1pe2uH6PnrqMNSUAMElkFAuc4JAWU96Ou4GqUwCmo7RUmtCtz/TQIVp6V5tsxOH6RQjkdXi3TQ
qnNs8HxZBLXIrRJU5LQSaxGjGEqI0rFrfWuwI8yVw8WvgOgUueOxndw62//q5fPKArwTpOKo2ejG
1KYQno+N27Uvffvj6wPkqkfFzEwyiijWcIJ6d7kOTvxjfcj9wE12cwtoywyYspKbXuNFiX0Y3muL
ealvzpaGMhvmZcEjCcKF/a/VAMEL/PW4en9Um2O9hbbSqHBS6cuqL3JLXpLFdXc9XQGm40p90L8V
QEzEPfVYYATd/vp8eTKpsNKUgtgKAWSqyXMUAHQaAPl9wuvlMM0ElTHwFgMA72wGVRUE+JlRwQ12
6p1hB+8Y1kS2jswZZBMo57R8WnXWfYAR1N8iKcVMPQtKESN5pMQCHsesRFUuRZklfspGO7ac7tsf
1HV4QqmIaZijLGVtLYXNO9lGIyN5WI95JN2qwjcmLgKrzDtY8vNN8WFpTXHURGgJ6Pr8ILzEL+ND
K9t67Kxv3VN+kB3ZUy5MYH1GMppZdoFcx3rswWQvHHi1V6YpbU6c/Hzzt1RTnJlthb9FKoAWNnlZ
EOZL4vyFvW6EUAG1TyM9XiqccC1gXGhcndyUr9Cq5Ihhe/5GDhVVg0hRg1xvEHb+MTCkRNgWxVv9
pjn8yeoMK49Abv3RXDEw90id3NL2c5C0SH7HOXNWs7Tj9JsY3wdqwfF2prlsBFGnl8vSaEUZElCp
nt4M0fAGTeEVkHgyqJNbl1no0grKyDsySZb65qtxLx+kI5AkrqxDfMXrgzPtDoQbGmauGEuL8Qhg
NTnHHdSa35foOFex3c+7r82O+RIHgO1vIZSjCXka9FrTo68AUEsjAYIzAM7mC+kaw9JeBM4I7t4u
Ty3aKJJ17dIVEguztvUJ7Cuq3azu13oxP9ZGLcog5FLLy2npsK8ilnajvhm8oMB2pI0EyhwSSY06
vYKE4r3HcwOwp8VOfVA0XN5k5ZjHPEnSAfrJs/1OVEIyx11T1gnEESj4DAhCk0+mL3hi2GqBCAoo
8AqoQOku8yqnYj+liA/Fu/WtPRCtlpuSgIhjcsrjtu3IbXWmloGXMQE2JkjKp7E10oMISzcZyf5J
kVnaG/fTLYG06q/+suyEdcH/l0a/pZQFVDl5iUieXkbXwVFC56W3B9+4+8AH9bk2Qt6hX2hnUImP
vjaTvPQlFvlEoXjV56HZl5FyX6el5uWWMOwXK3nO00a2SxHzgABRzDjx/tzZ8M7BSDZQF8jcIX2+
VY3FhBXbOOHS30/TaCft3Txy4RbOqzZECgYhNAD36WfDjUm9VMMgQ4q8I69/AijSHD5oRfjIv8TQ
T8/0VBaV/2SKlql5o+Zh43VP46W5ABCbFPPjd6AS4v+0tu4v+9yZb9JH3jvuPKpAtqFoqglMDsy4
U2nQIvYgCFKlPMzK+EXrjf0o8zZlmB9sI4KKx2WeCmtsymiVy5VtivsZ/1p5c5k8IVQIrhs9GK1c
y8PcREouqheZWL1UksW7XM7tAk+4jb9R3ypf9L6aNCQ1Cyp5l+WN5aXvFnG2I2oWnIjPflBthFEf
J5PEtI+VHK8MybV6B4Uhh7CxoiPywwrHxSEwSaQFyW9eMUceCJUfuGdMYGHTaA11n2c6fFcCpM/s
gj73ONaudr/uVkzISVeqaC/7YV/zFD7/ijjdjVTqSsBgx9JkDRTu/SREpqiAXQYgvb+2vIfBkd7T
fXHDxSHkiaVCtp4pbdqPBSm+kV5ksQcZpKddK9C2A+5+8c3gF8HOHe9EVZUq+BUYSzfKBjK1m+Qe
KASQmO2iQ3cZ2I1PIEG5KE08iVTojtQ4iusVEsvEHiSgFYGwEIwoeHAAY7zP9qs33v0B9j7JGk6j
26milMd0namMQQqxILiKRzvYJXvjuXL0w7orzJ1wRQBnRbtESZMP08aUjR0QzKmDZf6MJapM56YE
CSYO2b4wLFQaYxwzaSdOt5j1nFwgFjqLDdILXlhljCiAYx6cMzogM3BX0QOY4BFBprsWBXoMEfm8
u/RZwyzruEOF3PtvE8NTUeS7bx5zSHhqQWirIhTTZzO/zxX/69//MV9++gVPBVCxFfCU4qAUZREa
2nifivNqq9FwVbXR/dgqfg8ODEXD+2TWwEVpDBw4kPMHF4SDYRvpPIa1z3Cj1jbOAZ+RF2E8vpjx
dQL05/q2CniwcOfOcSqGstKhbkYjWqIC8a58MPx1r10vP6zHxQcI8970ioust78+1o+thLNj3WhG
RfcVT/C505MinLXVnzP9ImsUXw+C44LV3yIDS4qseKM53+nS4gPQ3m/S8tuk6KUdzM1+bYO9Mlju
1Or7ZNSPVRW9kc5cNQo7I47uBKU4xIVceblWPZaaFNsZuidDNwlgDi+/lwCWnpZlN031D1ku3bXv
9jIIYuxOrko31wt3LKbjaA4vw6w7uL8jnvpnYeH0wCmrNa0CM2EGvuvcPeTTo5Fyvuh5TD/9/ZTR
Zk2gGXmfwgExBWVKz4uGRzonG+AZDfUkk7SqS0Vim9PwPS12wcDRgdE5P811KSUG7LhpWivkKDMm
YY7l9gOGKz3xABLmJLCDD567/75TciqTUqosElAxp8h816Jzc4xy1ardguhADb+2f8Y7/VQQCd6b
uCXEglqCyTsPAfJjfcDBxX60G97Um8nF5qPHy0NZkWT7cKCSiyRem7GqgzwUCn9AJy0xD1Pj5Z3J
sWzGg/M0p6ZO0Oqb1UoMJLzxQbghGJ2kP/oL4uEPCplMtbD1pOlkewIbj6fHWPXCaBWGmGNos8W8
30txTaYaU7e/aLGm89YN4K4kjVku5CsJiXT8whb9b8HUec6DpmOvE0+H6ViOyNMaQFtqVzje3Z8U
3lj+vJVG5WiTOYhGM+JQR6VwA93Oe0CVlZxP97UQie7CBuWKJ2cMlfIobDD2A8S5eHr42u5ZMjD2
Q6jHRYwf0Jm1lUkpfLrH95qC+yjpHcGYX5s09r4Wc576WOJWDPV11nxeygzYuOGE6N43kjNEomO2
d8UU4WnOC1QsI9xKo77O0MdznEuQpu7KaEdWXJIjrpzqSj70nuQs34IB+ITqnte3JlrQNmhhZciQ
FYxuYcfp1PiDUalVsATlIQhjbWmdr6wx2QVCYQ9xYRtB78ujuf/6YNmqfoqkvBtrXYFhxBCpVeWu
SwNPDf4RNcAMB7ydE/Yn/JREebaRSYlYTE2Oddg3Q7gxQCNlTihn5vvSfP5aKdZNtj1HylqMFsx+
Cii+Q6Of7LrZZz23TH/+ciYG+akNZSKlvERzsNQ5iqQOZsBQ35APwGhFu8Xlz1Owney3MHplshys
appMHF2wXInqse3u1cD/+sjOUW+BI79RiF6RRFo8JFIKGfJdgEWS3CegHOUNGp6OCiqPp+VF9ttj
fPyLbfpTwSQwby7OcUqGpijxsaZjdl0C+BOknRZmRLSdaQumI//NsJlFBvRR+AByPUqp1LcTFLkT
9U4oQ3DQkn0LwRNCjH4STtLE1TnLcgyz3wqjoa4qS5WGNE6zMJhuZCl6yJprrPdcjb38OMYxJ+Kz
spATadSrOEWXt5TrtSKAyVifJIjJgqc+9Eewi72ROWRuUscIICcSqc8Xq7Ec9XXVoNpgvJFBn8Yh
D0QyI6LaY7avQyCsuMJk/0Ul/OQz0rvhRjkN2WSM1UdnhGwhzhcENol8xuCaBzLHcMETNakEv+uX
qRjGqQpXcFrXoajGdpRy7lJWgoyZCvBZgjjNghVQIVKS1ghFWr3GtLB5bDJMtILlZL0XX8gMRZU5
xu36OnNa5EzFNjKpWFkBpLVosqEOTYCiqZHsWsuDgY1+Tnghzz/qajtRjfI5c2xEC+zHMsiqgl1n
1zdZBOojFU5X+fLz0tu8OgIrb91KpEtSZWXV1hD3NUZm20PnlN+in72t7YSdDFRM3tIo0wtUC3xc
mOnBSg71+k3RFBbkyUK6GA1u296oaek2nWb3eH7+1Ul+iqIsEQQZplCaJi6DKxNNrfU7IN9b+Jpp
f/SbwFXwnSOR/Mbzb/cpkUpLCqEB0FsyI0I78QPBXKsawCuu4EZwFacAZSFQOV//R5lUXiLHZlas
QlOhoEgYGPobQkmg3AOuWHHI1Nl0kfASFJaapoz9A+xUANabbsWsugiq0q7LQqHRLwopuTOliscf
y7TKjRC6wzXKSmlkfZ/hLCVfucy8DBtidwMIqvMjoN6486Ysv9vKoy4EQV0WpYiIvCNpgYIkd1Zv
LJDSxHt5XwIfpPa41UJWSNnKpK4EILDEsz5AJrAI78Dj7IJxPMB9AKakXenF/8yPfzAGzVOU8kAR
iFSDsEBo62pvGmjdhXsLpT0QNYExdJf+NH58baE8JSk3FLusHuYZ8pLsOUkMWxx2SN7/5j7fHiXl
eqMsr4IQDFloSHbx1AJkXvB0d8kdbYfIiVSTFzZJHKZ9fSuQ8rtstMYuyMfsY/SSMJp3vnGUuS8d
th8AzQjbiypQN+mnTqmsYEvLliwsL5M9sGh/9pY7o4ZdokA59y5v4JKZGAGx7Lc8Sq9ANXIlNSO0
7dDHtmAe6mvmJCjgo+q0XOQOd3GZlfeBvRZrOKDplc8IUE1FqOdUNLNQucFEqeRK/q92F0mMlNoB
I1xx+Wv6WvC/tky2rp+i6eHBoJ3yHItBKEWBLUcCMWQX7cGChQVmPCPlfeCVPOp2jrIaFWXKXJXG
Ebg1oVy9WU3kjNN7A2T/FBvqcuRw1CPhgzJRA/jTCjgQQNeIGhh+vnkwNHE8C5VoNWGJAczE7p4I
06CFEuJR9P8OgBG5mIVrHak6+uf0vVCloynXndSEcnBrApYEo9ZCxWP8ZjkEkDI1WcFMB+jUPz7q
RqsJi2Jj30GryYlWPCkJZGCffsCAlt60T3gDtKxk80QgFcCUQh+NoYfAGmPjmCMJXO260veoRYWL
S/qwxi1/a4v17fDQ1ADUSVjHz9w+0KTcGNQmjELRIdBpAm6F+f3XjDDv8iM+TRvKVhjl88CoiqXO
Qjq9WrmtLp2TTMelRhPWePgLkwQ1GViWsb14DtkkVm1RA1aPfLwZ0JmSvV70+xE0541fXnFX/BhX
nbGVRt2vmd7PY9ppddi+kaXC+MbUHALAmF6T3mOuc7kuiSmcH+SnetTdOqpzJUkVUmmrjkWnFmRh
b6TLyIlbjBv1RC3KIKemASsUcMNDKVbtXIx3Sn2/yhPvSuWJoa7U1SiDuLbwhlP/Eb5hP/I6diTR
xurgrRq55g1JoufK5yZFbMv/PEPKGMdFHQdpMGEixxEjCAAu9tPv2A/2+13pqLx+FGPiAQQjG4uk
npL6YgJCzJQbsmckOu0DIVdpvwutg23X2WkeUEN348ppucfLMk5DJNQ4OtbMzxDFmimu4jaDh09O
ByIcL8O8w4I7FnvQBHchckWurizz3Ig8K48JwD4qk7QNlW9ZOLtVgYfz/Bz4eCwAca9HCUmPbN4H
ZQWXrVDqFjJEDAEthoEDLv6ptdu5vWmS2qlzTvmIGaa3cmhnz8ceQLJiHc5+E370QrBDTHZhkofx
PnGBY8MpCDBvoq1EytuXNkgCo8QX7F2wtsiY+VMPxaXkzB6ZMOT1sXgfj/J6DBjGWhFrTajI9zNI
ONplcL+OzgpbBJZ7VBDRI/GhfKFbMABdKkkbiuKhA6iD0piOnl738f2cSlhEu5bTt2zKL83uSetA
0xE89eZboaVeXoK3d3mMgHSmx3YL3ABACJhetPZ2bsVIw9tdGa+7dr2e1LCqBKdqVmcuSrdd7hbp
dRTuv9bkXz7NpyZUsSYeF2MAIRVxLtGBMdh4WXmGZ+BZtVzwngJs0wPDMChugGKM5Pk00cIT2azU
oqphCKJDslcRsPyoB+vImjEQisUzm8dcyZo0wVLUp0wqTGq5npudsSArcUeXQHk3VwpGnVFDvOHp
x7oICCkLwVnEZKtJeXAvBBr6ffAsfcmxrt4DdAtcUNjs5gUotiB0M02MJAI5k6p99VJXBXEfNCHA
ahxZqm1FNjzRkp2vrYNp5tJvMXTav1j9kgdEjNHPviR2Xml5X0v4F4v4FEEd2aS0wqplEIGtD+NN
dvrbMra1eyvU7aWyu9vCn555pTXmVWZs9KIioLgCHdYIYPQA7p5c8YlsOJvufN8CwgT/OLD9ZyBP
PXytK+80qSho5lGZZypxNSN15Ok1y8S/+V6KZCDnt4CmSmOxDGKczKKEw+zF1h7R2V655ECM1zxY
c7HYoYJPFKvhVOSzTGM05oQcnY9NdLBmZ9fmMbsgbBtvut0+kREuGc4lXvDmLlg2byIFMCSyy4J1
59PYgeFVNVZnow7TtfbasnKzUb0as54zT8WMiFs5lHFki2LWgHtsMG2MKOWVaB6pr7Vn7XIv/8m7
85nRaSuNMgpr7esaeNPkPIM7FTMC8iF6AJCHVzrc9xn5XVTSDXZBTDMD+Aw1BBpFoAGxp2mSB+Fy
N6CCTWDBxNe3xV/cBvPT3Olchr2bsmUCGhmTfqgAUR9MabREnBaSnzrSi4ZNNZIwPo9OiyROtskM
RHfBoy9lydRwKYPPEHHxjEQN2JlxYiboPWjtIdBvU5ljHQzzB9KzZYFNF6SsoAU5NULMKxh6qqQ1
SuXkQT1eKDtCd/QXtg4mSzzckd2r+tnTPZkHRS4HXCS1WriDgpl3K/45TSsXZoX8vbRJbAWR89zU
CPRs0lplKWts+ZHXc+6Xz2trkxU/7LXzhiBYH2crjHj4RlghYO2jqoIqtFAz9k2sDYAE+UK5z+32
HUMxgOSxHr4OuazrBQeJPU0sYZsqIP9PRWpJKufNmuGdGduTUyN3R11CuFZWu3Pn9/hC3g8o1X0t
lBGoTGxXASXSxDbzGdryHFTCsDRQs2zu9PHGwJB2qvNSauZZboRQUQqjtUWZK1BMswG5Z75jJ/TK
vK292URRbjkQSr359Wu92Ie5kUnFqhLjdkMd5aT/pbYAmjB/Aqd1tvUDAR8aTbfB4iZ3dZ+tKJZZ
TLg0yp5UqqMOXYBFKAFtUgvABNqtWPIemOzv9VsC/dhTWrSGmhRqxcl9I1/k6DDz3lxMJSzZ0FRg
eZpn74W1nJdEHpD3qsN9HdxmBm9TkUzDn/nxRgCVxrc1mL5hEcg87/pDBuzcyVf98vgHe+Q8Vajv
kQ6GWiRlgRLYm74z/ORo3BuYFQQriUdIP63bNQX7NsfyGDcXID8UoM4gvYYnU24cC6UY58SNJ6d6
Up1iT3jTlx/YK7Wxvh7bXLQixlv8RCDlXlMTWEFcQmD0lCEvFWSbkEDUz7tbq0bdew5zb0A90+Xo
SX4t9RlPxFIelrdlHyQiPuP8Vj0R1KtiN91ikIQEZHBkcsBwWKkOerDYZBdJOnc2HYaZaUEsV7VC
h+sXxRe4sA/rUYK0wOE+xJgfkfDQ60jgMLxMKdfPpo5BzA6jDgUYxQjxdnTVKfaQO8ZOQ5nRes2q
vzrQjUxizZsrJ0ZuVQRrUoE9ZHEI8HLjjBdV6WjgABX3I+8+ZYQSHOinitQNF5SFtICnpw4l8dYU
I7TRUyzwctEImWayEUM9adWmiuQYD2lME6LlCy641bDlBw2n2DodcI14EZLh8ydqUUn/DOYvvVCk
MjRS8JU9opHNsXumAEIRTSZVpDNKnvz/SPuu5chxptknYgS9uaVro26Zke8bhjSG3ns+/Ulovl1R
aJzG/LMRG7sXG6FqEIVCoSor0wCwCih/ArzRvi9u7tWOCU3O2wzsYLWPywwTvdvLNplbhQl1TZUI
woIu4RRQYqvbsivfanE3Jk9xdshKDucZzwQVlMc2lC0xQbJolhup9k3Z5c5lMD8cESoTJXDEovTw
1b/7IleiPirLt0pr7U6o7ajyL38nVu8PcO1PE5Sz6aA2C8W5RFmytMdfzU7blk71jIOb7ki3sUGX
YPMfTVL+ht/Sgxi6IC+HFOwhBZq5wGoj8hIxh8bpnxXF/SuTmiYTBB/SNio4RcaodUGDUJjsgEdx
0zvDsIsrMHu7JkF/hbbCO8VM78AA9D8WydauQpMolYpaoz751qqjneevxrwvVMvmrIuR4GP3Pq1Q
DmKMwVKOMk5WbCDGExEXcDJkaOwIe5Hfg2dbM8GqLxKBYvqelg1LjzpgYU4aYVD8pj1jhABD69Ij
X3ed7fmfpqgbemkKrU9mNX1b0ECSMHCp/4V4ETj98Nz7ZzWUT7RqJAYaZAneXjAo4IFhGqoE8i7f
EUZ7Yad7Pzh7xUw6VvYoj5jAkBgC1IaOw3flBuNqqD0AF2W64o340j1pjroN/T8oCzBvExSsoWmo
oP1NFxOnMDPFbjCWk3z3m6lKcIotGcYjzEC8IgTT6y0NV6SIsbUz9nVBKoIw0LBtaXmrjL7Y7jOD
F7FIeDjLolY2qLhrVKVpzQP2Teicfq9rNqqx4nG5ErzsyjrhtQlBWNBefBRZ/qagA/Tx5wKp/HhQ
515q8DIDz1J6TUhnk+cPwJDzBxUW5nH7tEXzSutFlKhtB0QImDxmmxQk0mMN/eAnksHJ3KWxHYVQ
CoAHFhKYVCxRqzzLcHuXAJOOHuCxflxDcwHq8dDoGK+4RW7WexOf8tMedfP0nTxlcjxmb5NkRw8y
eLpDr+nscAOUDQa7ofOQbbiLZMaVlVH67kmw8B6yUG+q4RDuIahWRq7gKQ3hYhU26gFqydfcxJ9n
lXLZQUpFC9Qi4gnyh92BwJ3TjXZKO0+HUFp3nYCUReGUEJjRZrVQ2lENIdZKEzcDhiVDcCcKs+rU
1uh0CW+Sk5lCSDgUkFIVFXA6U6b6RAvzRMOZaD3tu3SowZgFcqBN/gAgnRO7vK/54fd0AACshijl
aKIFzsavV2sbBG0Qyg2KqkQqHD02u1yc1AKLYnpnAdiaym5zXb+KDf5DOCvGLc+NWPspyQoRREQF
VKPZdYEIiA2xQdJkWtc1tOStnjeKxf6oeEaRsW0EbXrmoCnSDmpqORbpfogujJsP4vwKD3HJWR5j
X/jBuZ9Y558oEfzPIj14oPZ121Qp0rLam3EwgAveh0fVJr3C2OdNOfDWp5Dgt86PBqDx5RGfEEkg
7sJ8K0Hw8YcKxGe2BbpCc3lpJ+tArJdHZRTtWMujIOKtmKXfanAIyTUGO0FYBESTy/mSrKewRLTu
FF1CJ5SG5VeaKhRxF8mn0QE1C5n2yTAXA7lyqCKCrxVze1w+ZNbFSwZUTDCIGXjv05+zVfK5hU4z
kov8elxs+SeIMu6rzhZ3AGhd97eC6WGmgncWJdZlvLZLfdUmjUq5rtGTWr6T9itIFR46cJAFrmor
kJaB6kK765yKT2vEPIKrBVPZm4FeGPpF5gLZUIjXXrXOsK0geb84KmCuCDo7nmgu22NXFskvWnls
OsSgHLYsYlHyCXeEFji623lQEgfgNTryiMN5W0qFuSVsBd3KMAERxGFso/e8MWIVyolFwXnIMvcQ
bQh0FkE0ANXQrwsrrAmSqQnQWnm+15IZBHyjPSn7OhvtVFycy4eDuW+fxuhyrJZPuREvOBu1CheJ
nxWJ8/LnGaBOAu6NVrBCbFNRVXYI0H+Q3l1eAnNjVkugfF7t9AWNL1S6BuUwj4CsSjtDl+z/ZoTy
7xDTIWJhdcnb2OR4I/RGujHDWXWLueLJczILhaCW+McBPjK1tWcHShCp/Uf9dfSqV6uzg13skMwv
/Z5A9dq7vDT2DqkYm1BNMITQtZm5m9J2ifToTRE6vOssW81eLltg79CnBSrf6hbNmPoFIy/CorhR
svjSmNlmlbv/zQx1cMIsqhsZOodgQ2xtZfIa5UpI3i/bID/1LNnRkWZAFBCCfXQJKI20qisVZOV6
2dnD/GtWWve2lyd71lCj4bGLsV0BVXiixg1o8UcQXLlCa0R5pwcZeQRIvuEDjPeq/iDdhtwXXlH7
v7w45j6trBFPWVnLCrGu5ayI3ixzK3c34XKV6rzeCfMyNgjBl4oGwxmwIK2iSlvAvEh4f4LZhl7O
e/yzyjHZJTl5hUY1Ggxmy1kYy8UBy4aepwRyShBIfV1YUMzCMAshXLzT7EB/7OTd5S/HNID2O5r9
JsDmNMZ8EAJFsqoC0yRJYiOGth0PR8jaGxnsPUizRbQQ6Hq+3nYY08+76K16UY9lDTzXfI0cDbqN
9msebkDE7vyB2KvMcHd0K4iaOtAFwOt//XBFW/SdMYaYRwWTN9GoUY6LQziFKyfkckKxl2iA5gss
DoZJX3xy0JnCoOrF2wj2kih1RjWxp6Xi3HjMxIHQIf7PDH3lBUkYK52Zk3d8+iY76TaTPcsDJBA6
IPZ4Mz9X41+ZBAiECAKLKMNQz9w06bseNJwp+scmHHATOfleCO3xVtsADtLbxYZXcGevcmWSirlN
qFjCHGBgBlBGEBmjGEnGslXJnv3RLUFowss9mbu3MkhF30wecyut2ugNaZFtLpsCT8AKxNCXDxpv
XbQAbBHLQm4sEQgrhEN6TUANuZOAk7B2y95JrjPMH0W8RhOzNgJZkX/2j660dqkQI92Ey0AjoNrp
Tp9uUEaGZgxUl3+V7rxFOSYIuLh9ZvgnuBcyKI2oQhcLl2WIk9joSOtp9MjUEx5I+Lg3YArbZMf4
+fK3ZSWeaPmipYZ2IcYgyA6vwn/bRnKa1gbIrYzWNgD6VqXnZnocrbsIDKyXbRFvoO9RlKxl1dRU
2ZTposGkx5VqLXH9uwPgD1sFk718aA8L8QUMwKcdqqplFuEUKTFaNulTsyv303uX2yXRnpPd+apK
vMurYn5BjMOReTH8QxcihloIxpQ0soFMtXvZtIPFi1AslNrY48QU1nFDDxkfD1VkUaThZZMIIReU
kdFCUX+ZQWQryU7jEo+y1oMKEno08AZTpUf0m6XopKSN8eaRNG+OMicob9pFti1tn2RPl78dc0Fw
O8K9DvIgOkYu2SBAjABAHkO8tYYnRb5TzdfLJpjnSVEsA70STVTABPjVw3PDioclgQ1ha26Ikl21
7V3TJmM3f8BaSbIK2sfR6Jfx/Ad48wxXNkQzJL4m1FSCIx7jhDlyt3wDAjDaJvvMSTmnlxmkFCC+
QNWoAfhCe0QYIvuJhDIjJSrIiJMJtOflG0QcSJmjccbnP5iSZC5xZZM6XpmiCW0gIu8x7pNbbbtc
5ag0lofFI6QRfNE37hqJw65C1JjXbWZNafbWI/J+B7ocU+XqDjB/8eX3fMp4xZunYPolAL7AwgLs
C2jbV5NFDPH5qgexSt5BTzLYdNbzHHKqw8xbjaCI/zFCZd6yJE9qmcQZWOPx4G9tIhEmOIanS+iJ
Itd3uRUqVsa6tkgdBQnA1URMi+wtjpzWWxpXObRH61vsKGAFmPHWJBgYXhWcu07KXySILAqDAX9Z
bgCl24HbL4XcqWqHH4KZZsKF4bLea+tlUg4jBmpbmjXS5rH6rqfggRYSe8hncH/2jogrbhg5mFV2
jEHLxrIMUTvnal7iBlJ6OXIF8yi9EFSR4MQOBJP+UJmblaGjmfivOfL/VycinWal1AyYQ+PtY8hD
e49Aul0fwM/32HJApeyz8GmMOgsd3u5NHMJYADb+aZ9lUMl++JsYvVoQdRQ0rRbGikyWd4Iff7DH
lZvwuKh+cg3i6SvuNCbvA1IHocySOIjzhXxAKO2gU7kVrgenPgib+kbY8bJkrntQJyCdxCTSU5iL
DhPcA3OE0BkdrQ/+9z/QKyN/jr6D8GrEtYqiBcB8VFZuRmIrBlX5e3ULOHYhnzI6lmgjf4WIq7t4
5lWGmlLgaIXD2UnW5YB5LfDK4T4HuJo6e3GZjYEoGHhkbeoc1WjwAN4LuB8i3Rb23Z+0aNmr/bRI
PXoCI4kMtanhO274Lc3t1pFwI6WonemWjYaGK9qoRf8BlxErmmJKApYJaPJsLnrqZmEqK8Rv8zhg
DsnFbIEDdqgeg5N+pdvkNsyOPI4CVg6tEqSuRgjTz8C6cVmpk1qgOBRMUrIJo1rwDWX8KS5B8qTr
SbaNwzk9DHjVYFyuNzgZPCsWrKzTz+i4HJpoqDLsrmnaSX9bAjnZjlxGLOaX/VzkR4K/im/QEZsr
dKZBNPG912wUwUAXvQkMrwvxEqoxNg0qWbc68tpTvNVRYTWMkhZITpgdp1Nfeor4YGrbvzkfq6VR
0XRQR3kqVAHJU+02IKPfdzcofBxGsIPk4HcRt4Ezf+PYJAWbs3gg470FKg0Zs3PUmVSUWK8AsgEi
hCCUCjyfLUcOicwQJkS4JN+s2KqurFHnUa4w21OlKEIUB7waCKLHcPD6sjZE5Hh+5wZX3uqoaFeM
US8ULb4oqJsqkK2UTu7kmUOmiQT3L9geoTj376ekKxFZEE5xmajFW6F+T9qHqgB+AJAvPPdaYwPy
hA1n6xioc9iDEBZ0Q8Di/ZFbrU5CnzR4cdYf+JPBHTBQlG7iHTAS3Nkv1sTeF0vUFZxDJXTuUe94
G77HkIRrnfxxuQ7uX19lnDUnBAH95aUxz/hqZdQVrERagvGlKoekq25rIG1C5f6yBea1u/541LVb
L6oRQLYzByhi/jXtCLRMv0Gr0AbMi9vbZqa5a2vUKZOnqTBLxSrwASGqRZ5i8ugIT2ZvK7+GTeqC
v7riFe+5RqnDVspy1QUFikWjZhcywknuQbfsJ9A7yPAJ71Z9w8W0M694BW1WAHtRsaULVKpeD0JZ
JyUu3PpJf0IbNnTCjXhD8vncTWvuuDlzlZj2RUNEI/MpNBBDjBpDn8eYDDUPbrNLvfiUtY7wOHj9
TtxKeDJ5l12HdROsDNI4jKLJlbYGXOhNN3JnLg8hJDuH7nTZCOsEYI4OKRqQO0DEUg4TDKowTNVY
ISwnm8kIH/oxe/xvJij3sIZuNoYUrCPmNPqtjFL+WN9fNkF+JX25rFdBhd9JmJC8k05sNJni1SIL
wUswFeK+qWPFj9OstFWTT6jHumQAz0eFCv04VMSo6CEpYd0bkFxDPb9+IkA5ybClu8UhRVLrljuX
xQrD4OgTNXR00EmiHTBT56iuFkyNiPtuB2FTvwM2m9zWPIV7iZXNmkSuATK4RECM+pwYbwqTQasq
FFf6Bvrzlb/YgqP+UB+yK2Nwl1+kbmW9jhYnHBNPoLcRXFuoJKmAup+9GTJpmEsT5LhvmZEehCg+
pMLsAjP3vYHsylD2N0KY8NqCLNdZ2aR59YQxrOZgKcRTBhAZ4eDRtgibEJfprqL3Hi2L9LXYFxue
mDjrcAMdC/YAkKmg5EGdu2GUEzNVsVQ93fbDqyXuyoZzKJi7qKJvR8B42DMqywvDOs7FeUDAyvp9
Jf4IMABnI3X2wrD9dfn8nUUR0H5IeISgeIqW8RmLpVDV0SCSCSOxuhXim5xXCjsPvpQB8gNWKcgI
9fCu1mCgOBDKqfool75+SHe4SJ3qUZk2PADz+b2NVAcwHgNobLytTJosDIzuppqbc4HXOcGlZUhY
QTmF1pm/eN0mbZ3LX/DMH2AO8H3tg0Py/Mmajt0oRFZQvCmLmftNNYKsT9cG1xDEjJOSnL3eKFNU
PE7xops1USvQASF0QubuAwS+4aE7WHv2ZUlUFEmCug9mAYIs0r15Jzuqk90QvfI8tkEMaKdcBsIz
f/+6Lpq3NTVHiFEa0C6RmrH0Wgh2bNEGVNwAFEo2lI24wyRnST9lkOpRa4PUy12D7HHwy2ssz++2
2f8mnPPny+7BdEcN5HWE9hAQkLPDrEi10A1QSWk90gdctlLiWG/5TnRzFxOzc8PxR/buIUIBy6uj
C08nWPKchnVRGAVGI+XIGWQMAmfucKUf6t6B3rzoyle8Ih9rA3VoWyPH0k2IBlHfE4JoUjmoKKLo
qMfGy0YDi9CcFja0ES9/TdZhg2QIvqaqoCVDd1XBxNZXuQWuygnQMLF4HLVvPQ8myAiJkk6WIiJL
Jbfo14gVT2bTDRYh4FRDuwMZghXxEm+eCfI9V0ExTnLIFGti8dZ14AEBm27Au5CZFgBs1nBH4Uam
Ed1GL6UL+oB4Tqg/kzKxJZWHLiGX0JcrH2cI0G1C7Id+3/k9GCaZWhkj4t7N4OJxmbgxyoPFE+EH
DrkKpaz1rK1Roa9JijbSM6xHq49idAqGp8uOdZZMAHKLYhzeyChxANBG3erZoPYWCIGKNz3ehRlY
r7QtcFTO1Bym6P6yqfO3MrFloQNL0kHoM5Ivu9r9am7qMp81AAMdqIzPHlgKPevbCOVVW38JgGeK
vP5d2v1Hq+QLr6z2Wm5oZgZW+nIGisrpduOmdrr34qqavQzMMGRQ202OPCppxon9sljqNEHNKcQY
Az6sZezUWbQrTbSluP+LoPfFDHWiEkWLoiDH6kYnuEteMze6Ua6TN+CO3OQueeRJmZ93FbGHEihM
gKxCk/vs9SWbrZZWGiTFwHlnggFy2qV3kdsmNtpGbvMtd0fwm/MWybi2vhilDoFURmVcjHqChyxR
Zo29+LG4mpHWyNuZNyBx/pQwRAXhHLhFJPXKWW+4LUQhDMr6Y4WZLdj6G0oDta3+gEgacHjogAfv
kacBb8XrbJ69zijL1F5WrS4kXdKQG7M7TA+pJyROdUW4c4dNXrk6p8DJ8FAsT9GxoyBiPVNKLQdT
FwAGzt+aAXCuGVwJg+rHxuby+eNZIYteHT81XaAWZaTQoJOKBwwtepI63oWVxAkuTDPoIiKXJxAg
+nUi51FYRANSt7E/yPF1tXh181cmCCQC4eucxxkjkAAYWYBjiu1y7PVsF+bFrRAYnGSXvZJPM5QX
JGEwJboAkZAplaeNUU6VpycaJLBTLePsDSsiQ16ZNGMkVcLz4GxzWhFoZmxOjLwFLdE4hOL2YKEY
TBpBo5uBN6O2q0deFZN9yFaGla9eYUiamSwlBNjMY7UztiXGf/tXubJbX/Sz7Yyxp8bXXru/yD+w
XgCBABlHTYxuxAxNZQxFJoqnKc/ctnxNA576O+M+/WKBygiBFZgHXHH524zrptZre0welfreXCCY
3nNoMognUJnIF1vU7olCL01CionAXMkdQcw3aYpZYGmX1J1/+RCzwj7KN/hoJpDIkMaknHIMY7WM
ZWgADS/6XnUI50jzjnKpo+yjLSFYrZ8vW2SubWWQfOdV2JCtyewWCfdMmIGBMXyFUrvbtvdZ+H+f
ASRRd2WJulw6A1wFWoZjbR4ty+5yEDGCY/u6fVVbTwePQF7YKifyst5GX2xSD00zDUNZiQCUMe4F
EzrVaKR7wlPcuONBeaz4D1tGFrm2p5FC3eprSnVfR2OLNcp32nfFV7bTlfmjdZX9cC3a4lXBl8Ym
vnfmm59flaZJTxItE1sgkN6sHiPqwwMSEzTvA3/IbOOJ37znLZA6CuDCrzHaiAXm2b0a/hi4uSsJ
SOfrwSA67knU+egH2KhqkZUkU/5W/oIqDugFI9dyWjKuTciF/kAdkP0BPw1SKzJipUwTEkiyw+gZ
fuKnx9QR74Mb3Y/2+mJfPm4fkY9eH/gPwL2HvO6cw78pyOPTRNNn8PsnBSJwOkaQBlvy0CjgoR1Y
mwWoHwYaTGQeZ1SNU4J3szwiw7KCyRVE0Blm75eXw4oeSOIwwoAyGCIWuWPX/h7EaQgh3/wN/3oI
lWHTBMv3Jp5fQSw0cz4d675GGIZSMHjzQcFHXWWzVDX9WAJLKClPk/geBKkt6Zw5NxKDznYHWi1Q
QwZpnEZDU8j8p1R1iPRy0r0i5juBKex1Id5Ac/sHkKDXQtXw3k3MXfq0SZeZF+iIR42I4tToqHfN
jpAk6q92fDBvFi8DTf/CSX+ZewbvAyQTKLQzzictqOUuaSGHOUXDXR8HbqBiHLIS/VKMOCV09tI+
TVG3WZD1gxWUEpRSu70RPUgaZym8v09dXkOigT1TljM8OWOvGI0tpqQ5WSLva1G3ltFF5tJ0WMJg
7sz+Rqqek/w6qx4vn6NzTDguR1SD/t0U6qISBsUQhAlmOnfxCUIv2KWOedPvEIN4hRXmVwNoVEJy
jYcJXTCcE6vt2xARb/KFmwn4q8yftqi+HrR97VeOxUUlsCqGoF/8tEh+0SpMTHMXqEX8UaJMcscY
kPxO28BXXxQMDdnd5m9YHMgHXZmkItPSJdmC0oCIAWvN3CQqsg3pKnCj51jG+wsD6wQL/H8Hl1BW
KYcPE5S1U0GyTpOPcUKC5k4dUI9gwvuPLi9mSFwtkvL/rKtA/qEBMCvNxYMoVs5URs5s6JwHGdth
oHyGmwmzGCq1fWBwraq4QeSN0kOYP1lTxgntbPfXPy1Qu1V3SpAPHdG6tkaIOrXLfKUWQwPWBD14
Mpqk9XKrA9oqDeJfqiAp9tI2hjNJU8GLxuSTnd0Aq19C7eAst0siN8iHWy+DlM9GeMZEmwqN1uw6
fkWTpwC7guakvp44KbckwvvQ1H7Oeh5HRYx0VbuBSpkPnG5umw+qjcYIoVWe7fFd4bFQ8RZMBbhQ
bjFag9cNiaFO1wX2VG6CULM1636KeaGH6bCo62LCBkPkaOV+DQSiJixz3gXzSZPs8FrdK76M/lkE
AngLkDa7PYiuuOXh5pghHNNDMpgjVVReKaOpKOXIhHBLyOk2EYGUCCanFV5HLXYvR3Hm9n0aotFX
gwLFMBQTEMSVg5q+BxIn22J/vX8XQufGSjiIuTCqeM0M8bQVxX72Mas/7cCukPl/sxTUeQjR9jmt
nB50mLMskCQs3b2MFCi9u/z32VcC+gZAjYnKOQ1UY3Z52qsLijyb9Dq9qoGKCx8BW4BawxMRJxJ5
1OjsGAN2ZqizagR8TOWP0SRORhsrcDRncDFR7kCEAsOOCWASXB1R1isGlaV/bVERMxraOBtm2PqH
KEkApjHYEuoJAEBcLlupzIpaK3tU/GzLRtNGXbZAPCH++n3tKBtlr/sAF3N1Z1jnCfO3qg5iNAgT
0f1vtcY8+xRi67oWLBCi33avY3nDxR+xvH1thqx5lTQsaRdZ8zTDTHgrm0+m+mR2v/7CCzFHRgbj
FOwWne/Hs6QLYCBYTjrKY+k2vysdqC4rLsQbHMWrNrK64Vhk7ZSqAi+JiWnpnPglMLMuKSsS4u3e
UyAbF+yMowkkHJlf5mHhWAFpbYyK7csoVlkwLPMps24K+V3kCRYy6ytrA1RoTaK+a80U5SotA3l4
vWmei9lVNqOLK9I1c1vkNZ+Zvvf5+ehOvhrkqdDJwnKKzftQOWGKAAQrQS7anG1iHeDVwuiGc9Ap
kZIDLon0cfoYE5BQOzVBWVPuSld85o4+sR6ea3uUs49dMIoWUTLP592Sf+snA431R0s4jmruyH3s
NG2ykcXeUZvIGzFUaVrLdm6OStWD/hucju3sQFqC460c/1GpkFl0DdI+UISddKjcYN5WUnjEssxD
vtpPKlD2UzPXTYB1Z/3GbE+t8qtf3i/vpczbSyo4JlYuRZCVsk4VcFwQP95Vjae/tXeYLsM4YnJj
gqGHaAY3J1N1puNyMlS72nBL8eylAt4OPQRNAYzmazyLBRkzMWSp6CBqtnKoN1rilJBZc3rCRdjc
xW77DmD44FxeP88uOVKrOGooQl2YMeKoWkEEUL/WO5DEWjwyGpnpK+AyVU3gHs/ppYporqOmRGUw
DHrPCh7SZQv5JUX5lS8PadraJiqS2TC5VaP7CSbdQCHiaOCMD+NNIP1Ipu0IgPwolY4VN3aNQStd
Bn2EESBd42EXmO0YAOwgnoMyO1IkKmxNUQpORQ1xUd0kt0tsx8g/IjczgJqUHOMpd3+ARJmb3TO6
qwTW949VuikigYhAWhJYjTB3AN6UMLVxtiVbwChAkHAn9dkb8mmO6pB02hQKVgVzYhXac/itkl4u
OxY7+q8WRAWtUjZyoWg+so7BFV4qP98UVwC5OvN97HPPD/lr9Mts/fmoYJQm4qCLHdajH0dPd0zd
wWSKj36dBxwFv9LNOjbA0xKgDjAbyIS/Hpsqm9W4qmTx1BTmW9Nq33Uj8Mqg5rEOsLZJA1AYRV8D
8C36pkm1Ee9pDDecSuU1HXez+Hx5l1jrQFVCxesdCzkbA1PlKlaIjtMJTWivwM9v2l+l1fqXrbBe
kWsrVJApWghj5mKwnNIZbZz6Nqw1xwL7WZA+GBVPGpa3JPJjVhGty4ShrQwsSUL9qAa7zVKpzpB+
v7wk5hMF9EbgJIdwyPksW6HMYWA2xnzCyMAOMxOx5dT7emN5yiYApVzsyFe8pyorDViZpENEPld6
UQb9cppFQXGnYlhsccxByyJHhWUrimJsxzFOvKEQkAdcXi/zq2IGC4xEANmddQtAISFlldEuJ2uQ
jo2heJHe+Oo0cUrszHeYoZFOOIre+lnPYKnayWqsTDwRCbjqtt3ER0IRXdz9AbMx6bfRMWNti3LL
xQzqRapwuNQNaF/Iw0g/dE/SUeDix5id9rUpyinNMW1EaWqlU3HQoQc9Aa/2DfA+tG6z6woko6nL
7/6xYgeCBlgj0CtGy4xs6eoglJGQiQ2QHydxUPdt3m6FLo3ty25BPtHZJ1zZoD7h3JlJ3+uzjPhU
Hfo0O0ka0vsgvxGa3L9sinmhrNdDfcOwjCLIPpfzKQG103Bb4lIeILbRPpCJKC7EinWhQHJAJuOO
EOqhIXmpJuo5xoRxH++SByIcPGC7AMdsCOOXywVXMc/Xx/iCoevns3JWpQ+6msIXMXZ1kyHrI1KL
kW9CCgkkT6WrviOkNPyeNCv9BTQYIM3fdokTrZwkG6KmW1RES3lTvpG0M3KDbXAjOSa4d0e+6hfT
YVb2KKdsUdQRx0iGU941h/CaiDzGd9CnUKBPsO9dwtSV3iePIQ8nL5Gs7cxTIbFDWhqWddY6lpI0
KAZFAvtmFZmPsyTOr9OS1sc2UjO/USY9dCt9iTdKKucnfbLyBy23wmgXS63htLFU/shMJbULUTX2
lhQn34ZewGhvBcIGCDxPCZAs6WS+XfZ55hEGHRBRYAFchm7GZM2ch4IumKeqeNXwELBMXrxl7v/K
ArX/szZ1qVHWCEyxPb+lHpRGu61uE+yi6UNmrubLN7AyXaJz9M+iKBfAWGMNTp3QOr2QGgdAF85P
EuKbDW/elR0xVpao6KSOml4qJSyNbemhBlY7VjG+9mHp9WoCOPqSbqGRdd2V6ksgdA+a1r+0ouRd
3kMmame9XiputWWhaLWOuDXuI9Qxt+NGekefywGRTwSpgMrhh/7/j024OXB4gOPRbxgxlqc6lHVy
tUUBRJEzEFbJN5juV0Dcn/v9u7jlCvgwTxg5Wr9t0umJmAhlLI3m7/hch+AyiFzpkPlYK3jKB6/Q
7A7c07Ldo3Nu2IPCuYvYR3z1A6g3TRlP6miI1ozcQQCGqLQxXbEX7Pk4iZBbtcWbwYtaW8MkN+Cx
OmSqt9zZFWaKtvoJ5FZZhVOpkLIYkIsZLT4oKKLd5qmeZJdOF6CgTHJD/WU5ZfvqCP28LcfPmDfW
yjb1BOrCBoDJyTJPkmSTaY9+M23rwhG/E4Su5XL3m5U+ARkDxCI4cQG7oPxaieS5z2vTPFn3RDpE
uO5QF81vuw0v72UmhWtL5KuvvuoIkRwl6BEGg+MMpu9pW2zrHUja/wTxwwq5a1vU69+IljmZYjSh
1KO+qSfQmEtQhigSBywH0db6mYJlaOC9Wc5psPE8Wlmlm0OymEpdHOE1od+F34g2JZrgEMDajD7B
okXXsxtCCpt/H7POLKoc4OOAzBFaYFQstsLMGpZFIXGi20nbGAZ1P/W5kZj8Hfr2XduhIvGcFOLc
6jia6NW+qXAT5DaqC15AhIPUVX6hwsV1G97aKP9M5NgarBjRn6ytxcuM0NDyzTBfguu1Ud6ZZrpZ
zBlirbwBUTDGeSN/sJe73v3Ddg7vW1IeqoRiXQxxRVJFNKHTb1NkL88CgizG5tWXrEWCWmzCd67s
PccuDV/UjXIo5gjfU0ge9SB1qtBfCi4Ejn3+/vVIGrIYpIY86j1OAuFl768zN/FNxbYc3QZ3rD09
xjciDy3MzBNWO6hRUTuJAeJdSnhn81IdNB/CrVvIpKHNAwF6/mPwXH+CHHaQuaJqgGGfM0WdCvc1
lFV185Qg58IVETmaZWs+8n232coPE+g/OnQE8bTZmRhy4PV9mPv4aZ7eR6tIwzETVfR9RgxURL9M
9Ue58AiM2RFtZYW6jNM5K/D3sUj9uPiLW+DNWwA/Wbxn9ujqPsFJNE4E9cQd5xpkOpAsgtuYgKbO
JISsoJXyNIdhdTMcdAw3zePH00KH4CXEWZzO592EMiujxSzavyapCNAXSaLmxOQAdJYOEYHn2Mse
ABdFDE9+idC7jm87J7vrn/N78QpXv8dZMyuLX/8AKiQsrQopqhY/gEgLFK50Fd0InuF0HpLbTejG
vA4Y04XAG/Uh9SOfdcstibAeK7g2QA3hyE3pyXmzq2eB8zphn5SVHep1skyD2uYB7PR7DB0700EK
cDGWTlg6pmscQxVEkQlySoyPbaKfkcdDQ7J96XOd5DusEo8hkMdRynuEWlm9qsTham5HTtrG/JSo
0QB5ggmgs1GubCrVqUwE5STqmTvL4s8iBKDHVOu/QFsaIPckitsGGHqp27CNE/DxaCiQG8FRCUob
s3ic/Ju1krUF6hRoQSGbjbosp6S5q6xXqb4OVc7h5pmg/LyUxnAp5kA6VcGbbh7yYD/yCBbIr6Qz
ldUqaNGsoAwKsUnE5VRn9316NRuJI0+vYj1iFFy2MQPkcs4uM20H4aohEtgJ5Fe++hgeqUox/a78
kGYyNKUwhtBBNkcBMzQvOjI/oAo6Jh19LTBqUVE5H+bAtAbUIS2z2AeNtK9NZT8PxcvlRfHMUBdq
DvmMQZMHXDGFsJPVwFbzFnHi+bIV5r1trFZDfTpxiWWwWOhEUYVQgy1b051v0KUDXF6/FjhYX2ae
t7ZGBaNRTOoZYznLSbmJbmWv3giOflicHrA0wEV9blAnznzmiavVkY+8Cj6Q1azjXkEpXEOB30kn
1/K1q/rYXckP+aHdtTeKI+0lJ9tme+GWR8fO20EqYW/CXm+WSFtOeecbydEyXSHifFCZ7fkmEYsA
Vz+UDb8usAh0BeQf8BKlRxoggjE8uSVTTcAbi2CN6f3qSboG+5oOrsncH7fS/YyqQsgJW+zP/O+v
sMgzd/WZpQgI0rjRpZM5VK2vqF3t98DpOtGoXwdhc+yazle7eK+0Ce8aZV0vmFb45wNY1GnMpBBM
ryNiMgh770YRGfsQKe+XDwmr4Gqu7hcqKlu1uQCGs+CVPkqHygjtqFY3ZTdteqBjLptinpC1LWpD
x2QSwmKYyGtyOuQGZhXCUwNcG9hW7krB5YPNWF66MqhTe1e0shV2JjyozH9ptbcUjQPae46DMAEB
ayvUNslS0UcqyQII4Wp1a5l2vE83JE2f/QBUmRLmC5//qqO9tkpOz8ov22bqtCXC2sTJK3aEjbvb
Gq0dYUYUXPB8GhTuMqlouog6bKbkY3pycGseyYQVIa8RftYvhX6FM4h3JQ/3wNtBKqjKUtc3FXSQ
T1rxmrensT72+d1ltySZDR1H1x+SiqNVLQimVpJ1ofs8qI9K9LAoV+p8qwXfLltill3XpqiouYSC
EGZaS0q96bUSowT6/0j7riW7cSXIL2IECfpX0Bzb3qn1wmi1JBK0oAFovn6Tmr1zT7MZzbva19FE
1wEBFMpkZWJizDNo+WwCbokm8TbwYc2HXJpcxHWW3dS2FDicHGRlx+mcHRUPCCaotulH3RM32yY3
PIq18Ch954zCNrj2vUZA41uF63guGJY18a5l1vPGF51P+Vebt3QpIgb4P5u/6J1ATbMEikQgFAMk
Kw/Kp8023Ia55bhVVqSKGzX4msZOvNmnmY5TQlZaPM51+s2q2HyjPi0OIhlQgHR1RCoLxwL+PLsV
0sIVv0uQLhYYZ7SDdE6Q5+S4vPo7n3JhcOFTIPTg6myCQf1h9OaiLaaVPf579P8WIwMhhn9Xt/An
A0pijCUwJvlNpz058pgMu43jsXq3L2ws3EehTn0Z1bAx1/iaPhyvosOo0xZccxHtPPLCfzmesi8z
yIPTDdtbu7fwK/UkKqsHRyfaDX0wsxxZClrEBtU8UEnexL7782uDq64SDUzMEGiG+wki6DBm1Soz
YS96g/YW5cVDHW+uatWfXFhZuDCX16USTSglzFQmM8/X8MO+toB57lGCbhMoW29y+ayaBK5k1p60
5tGPxUs3ycxIEiwsfpa+inKY/TIB/AYhpTl0ABtOMG0JHK1+y/+aXPaqUhbXljXCpBu9ValOCyh4
EWODI3M9HrqwsrjfWUkGdOLsuW8xM6YM+/k7znJUcw/qfwC0rOWugI/+50P+yZcuQgaDKG6bxlhV
71XPRQvy6WRWRT7OOJNo77xD+dnDrPk+98RWFL2ai13aXtx2q1BYSrJ5E9+iXRFoL5YPKu9jfbZC
vms2BY62lrq4+KM1yZ4zNLuMXX5bUOMKKhRgrS2uop9z6X30rf0sHDrutduvb+HaQsHS4YKtEKol
8xDhx9Pa5VFaooCQvzV+Kml7re2bfXfkYJ4agBza6iiu3I0P1hbrFInsahdsoW9Ordp7UF+aZzLZ
W9PTa7EfShDE+iPnARqaxUkFYWxTZTX05obc09+vot0M18xfUlBDQ/p595AGuUf+pu7+weriOaqn
yVLsBMPNc9nSQJM6NQ4E03QzOWnLws2y5dqF/GBwsXeK0eojmWDQeRJB+9bCaSOoznA9jNA6ldts
kCs9UgMcJ5jlQK1llmD8eFjyRos6YoOeERhByNp2++HYHhpvpFu0ces7eGFp4beLolFaUGiUb9lI
HdDHNAdAl92wuJruFQxBoC8FlXKQo/0PJAkrDyEWCQIjHWqcQAcuDs/QTGMzaOBi61GHPbSo0LJf
4yvBGCTeQrkTp4FtvfsrcRqo/A2gDomlkk8wQcdwx7EzQcgmjs7OROUnQttkfqHwbTfVutfCejAa
YebfAW8aZCAXD1Re20xYfZe9SRQqXNBjDwfMKP9QvFanGpLCtyrkBiX3G55mJbi5NLt8pDQji7lr
gtdwRne+zwL3qW8XdIi8Ya7tG+E8pQyWQOOH6+uPXxtfeSANsG9h0UAGQ312/m0XT0nKJkjGGi1o
HPXXTsbgfx1oWm2i7OajsYiADQwNE1wP0yafyLErWUGMA6rEbzpk8e5LzDtN122LpRVhdF1sFJxW
XfeFtSUzttIlKFE4OqjvjvYN2+ehdRiOxeGfa7G1trUveGlscSuiiMsktkGXlmlXY/O9ah7d6unr
TVpfkAkaYhTPNPWTNmmSR/k0DlP5ZgucyjLkP4qeYizId0JcA4iYbMS8q2u6sLdw2FM04hUisKdY
GZXIwnrNSxE+fb2s+Tp9OhQXVhZeeho60hQWSd+Y1Xo8u6/la93eqCNSlf7Aq5PMtkbMV9eFQw6c
PUZUoFj68bSrSlsQbRLl26Aieo8dmpNdHm90YDaMLPuuNqSeU9PAxxMgpZIjnGOf7kpla35lLWKY
L+z/XcuygW5FmhK5igBjCF5w/clxNpax9vdB8j2Lq9oEw7mLb2VgTnbQFJCgGk0Y9Y/DFgPFymea
ad0AAZy1Fj91xyfSxPUwP5mmOchgLCu5x3AFWghEV/ZfH7S1+wNAqAUORUydY8pi/i0XXq4yOrfX
GV6uGZYyD5tHOk1eqnMKNKLoqPn/7lSRvqHNB4IaYLL/hCcX5lJ1NKMI7R4o0LSeOSZYE6Gk3Bqb
W3uvPtiZt/DCTuG4VTOpsGPsimu8/ODT6HsPmDe8xw2tbhybbrVqV+JxkNmDqtEwZrrG5aCKqcVq
1vZ4kEfg+kh/ZdjPDrSpiuGnNnii3Ni4dWvmH7Jf+NhPD7LKo75scV+bAiMr5Em1TzK5Kd0HTEfq
2RZf3eoxwXDWf8wtH2JjMsvI6GayWap6YECjGEjfQV8yLDEFvNV52bS2eDj4UFrczvApew8Jxkz0
0O3NDJDcua8lTlsKOyv3eZYF/3dxC59ujbyxa0bABpzsbHansPeNS7ZSL0ReD7+K5piqQSzz42nU
pzyFjuAEesNnYfsxgO2nPOQvzEvacDBxKHUP+fBT7sm/27gL0/M5urgIMat5yl3wdRi7+B4C1FfK
dQ6DQIGi4OX/BbDmw0IXnpEwTSYk6aEKU/UHYebXycCBn+7VcOOLrkRNl4aWPWpeurXsOGjCEoaO
xAxui37GFS3Q+Wyg57PxHK+6k3kAHlofgC3py6axpSmgRMnAF21rNEGHjqGSQV7t7/Gj5nUA7vX7
vyFhBZPXf00uDmXUQfRJser5DpSHwZ+LGNo9CtoB9/LdFiHD2otzaWwRb7SslyBfxr5ldUZZfZ0J
l0rpb2zaSpb0YUkLp2w0vQBUGxpFY+I5GDdiNOlB4OjG1PYSTJiCyI7TbYmp1dt38SUXT1zBND0f
XK18m1CEUt9L7oDivqH5IDYWuPYV8VwDSQoVyc+kIEIgPZhGCB9M0Ru6ZUE0gA/H3ZRXW/uMEJeG
9oULsMSn8MNyFanY7Vi8YWABMgdhvSvQYEmf5+Rvpv7eqpmvuUcLlR6EOgDSY4buowtxa4iSs1HC
haB7RMSr0zx+fTDWNmieqJuHinVNXc54jFVhGm2fI6ZuHA9RkWcoQH+A9F1u4dRWLzJIhqG5a0Lg
EK7441oyoZEi7REappgHOEOV7nAowFV61yvA4xlhh1S9HLac1dqGXRpdXOVychnwqlB5gsTvve5j
RPJevEpQls7JevzQbLmrtQ3DboHUEAx2GrgAPy6SdFxWncQ90+JdxhXqOMz7esf+vPeLBGU+EP8x
sYQMpH1cFEoDE+mB7dsrPM+7f8hUtqp/a2fj0tBiwyxZNIQZ8EwCAhFyl9eQU1COQ/m2saB5Dz4t
SMcpn0mQ0LFZ2NEbvRQyBq9mG7jv8yCkczbB0zE/J4q/pU+1uiiEibhMgJxb7uJGYcyJqQRCCm+Z
/uqkNnWSW0v5UbrD1ru1evIgYAMilZksdFnUrLMxikcHX69qwGU3I0viIPMUNA6fxWGeuKw2Cgyr
R+/C4OKouzYHa3mKSKdFa0Y+8i0ppz8P+6d9ujAwr/ginsFgbA342+yMds4x8eodqKLnqpBTevq9
9AaAapPAPRQJLQMQ6pd0Kzhd3Tv0Fxx7Ln9j8z7+gII0vHULULFhtJRaEAyVEyoP3WvDuL9xJtd3
719Ty1ZsqTosFwnOpAzZPQc6utS8/jV+BNoqTC3oLm8FwmsPmO2CZhFYJMCyl3Gq2vAYihwDiOwc
sbMyue8TsKoR+6+O5YWdRVAquiFqB+inoHUR74sjsCRXbDfdm7s5vq9USuK/seioBAkupoEhz7U4
Nqwnwh4EiHjcB3Qqg7laWqc0/z3DV6qwP5Et7NraRXB15IPQKJhlJhZXPGF1i1kkXIRaedC013FL
8WX971sOZOM1gOmXo82WYg0gOCtQVq+Rz2rPlb7F1rZ2GCCP8a+F+SJc3LRizHnR8DlpmUqaAQmm
3w/2BuHd2mW6tLH4SjUo21xzVhqIFQjFNo+c6zRXS1pFG35pvpVLt3FpaHHi4taMRqOCofIc7+cu
hL5L9mSTSm81vri0s/AOSH64Zgu1AH2Ve0M8ZcZqX0XnwUvuwZccxOFWRXetDnBhcJmYC31M+siZ
9QZyHvIaYwZdeu3Gzj5l43MVl0+2qgRf+6WNg6EtnsqpxwCzHJFS6kN9mrRkN7TFuTf54Wsza60q
eJt/D+CfKsHFASSlMykj+BDfoifw4VTXYscqT7vuypO7q/xxH71Ff0GfBXppoN1Re4WvWFZV1Mwt
mioBI7TV2rSoTy4I3/uXQt/sNq659gtDy23rNbNTcokIQH9A3d84zjizWUykKwJ31xxZ+DeZORAT
KD84Gvk8qlikrZ4xZ77N5LHJS89VrnXxuLFj8+v+6ZZdGFncMhCcgE+igVOasSioub30GDxBu98I
AUe26VY0v3oQbVCFg/IR5C1Lp9533KraNkW1QfkeZTsVXnBT8Hl1SRc2Zj98cQh5DlVpFRkK4kIw
1mKbjlE4D+2BVcfPd1voq1WvDq5wMAfCp+MF/mits5Gsjh1WNMQnVj6xcbMetGVhXu/Fehp7skll
gmpYYjy39PMbI6XvDAzyRkj2+S/F33JQf9zBp0NxsabF01sraZ6aNdaEdHVG0xRXSFcFWuoF5kiL
HxtHcPViAUYD0nXQFX7S3WJjkUfcRHiGhvq3GTCePuh81/o2Yos0QNm325xcnTfl0wL/a3KZC022
g/y4gj9EWWNuqUU+eHB5TpM9B3Mz2RDbWGtzW+Ad1fDsz5LSS3k0oY5ANDsJPD5gQu8WpIEKr3xA
BOXhBaVxESqxV+62ehIr58bCeMaMUZ/J5ZcnU2WT4pSJDhQGGAPMgrJ0C3e1cps/WFiczM6MWt2K
WvU7z5IbI7M9tR/CelDCjROysl2wA0oYtHUJuIsWT7TRGoJPM2N5edZCDmpv9TCDrOYp3L/7aP+a
Wp4MgHpbiVGT/C2dTnrz4A5b5Fhr3wzkWECNIZPETMv87xe3eQRTf6qp4OPPk93ITo4ZVNVGs2ut
GA8P+18bizjQnGJDDAVCmvHYBzMIO/Kds3Uz01VE3hZT60pA+MHYIiCc8l4dSY4FuSMoM8mkIMVj
SWATMJk5bL9xFFawKR+sLd6rqu71bJpzuRnWLg/syPcFpur5bou/cu32QAViTqqwUdqSKEDkYydS
Ha9voxOQ+D0kbMsrrJ3qSwuLpbhFaUXoGIPPvdj9A1t3/Bxq4teQudweZt9Yz3JYP5+SgrHZp0N9
DfztgbkvfgHl/eg8JPthB/m8F/by9V6tnvT/fsElwmbCNJXgCg5GHKOH11w1DGOXhvf/Z2Thgtxe
TEplohBJ6vOU3AzS32Tb3Ppyi9fQcUrSCwY6cT3KaV29NePb12tYS0EwO/7vWXPmX3DpE/qsGqOZ
K97AOBEJ0lC2nqTS489WaOyZb97GG3uzklx9sLj0QmmjoSaNGCk/zPLa/xQD+SabwXz3F+/sBzML
RwSOmhpoOeQDdcf9WJ5ZWkKb471vgkL5tvERN66Ts/BDutLUyaRjSdBwRX59r+9JSvtvWk7nxvgW
DH7rcC8uL5PxRIp21qbjw9FJK680lJOb5hvHe/NoLJ6+vFNNFs9FTv1Byz0HEMeZz1kIynbSqw/i
5n+gdZ3vzBe7tnwDkWsRQmq4vt6bMeItBRh3LzE5VAblblN/fSX8gzytAapvA2HKpwoWz5QyBeAY
LKvPBOz5+j7yx1tyM4L3ogi3GWDWTv6lucXGqcMIDWB7fuBByDaLZ8UHZddtPh/zn1l+w0szi33T
GiNKbA4zpv57wIwckn4aub+MPvHJeGIIx74+/mtO6sLesrvaj7rh9IqDOqD1y6oPjnb/9d9fPYiX
Bubrd+GjelNK5iazEoDPrmeJlXoXY2wAJD1XQ+CEykFRDtPPr41+vmSAoaIeB5QLYJOfhgd0Zgwj
pDHSt8H8aYNJLMn3Rr/FBriyMlhBuQ/kXjh+Kln4Qn0E93uuoAfYe0UBlVBAavyho+LVoK5JR/Kn
2tht4cVW1jbTsEIw2dRBrrREZOdGVpeGi4utCY32HA1qNgb69PT1F1xJPXBbL8wsnpY4Nc1M/ecu
6y7k1BKv9WpPNXxzoqMO9KmOmntcUksNvrb8OSz8aHjxVUXNVAn9SCCUbGCw+8G9Uw3z3JTkXtWL
LXj7ujGQEYCSwP0sclV2FXgdLLTr4LF+E09D7z3F2Ny+9aG7qmPaOA2U29zbqhivJMrzIv+1uyz3
p1rCeZejp1aeu8Mf+uP8R/I2kxGJF30r21pdJNpdswYyhEqXpf6xq1OdQMrrrRDEa/S3Yog9o72q
N33Jn7/00XkhUyXg1wUcD1W1JS5K0WMTqyYYgvrW5Z467dHsQiMqOvS3Q3pIfuDlkRBFV6nib0Gy
tM+rBKIffIQWaDowX7bsLJuZnNRkFDNFrfjNWsoBP39gx5l5zvztIOU7xz8Vi2abQ4lbhhc3pU0y
qKN1Enw62dMUu74qMYlhnYS1+/pirByajytc3IwhVThUY7DC9OD8Fn9oeyZPvhU+9zZJyD6/dh9t
zYu+8NqTaBNdmdli7Qcy0Vm6o7+uf0U1/UfGqffdo/00jVR9rBMab+pqrBSEP9pfBGVZ1HNJatiX
IRA/0KKYBQcmrz83FDoevr7lCD6HLh/tLV53N7dcUrmw13uq1z12Dk0gtjhXkgDEVTYJV/+8DR9v
ykd7i2cevHmxxmcejDqYifgT6LCYoQgm3zwNp9kNASHuqQfhk7DwnQftmezNWwz2bYWjKzSC+CEa
gE4o9uDuLsvgAkowetn388K1UIJiZo7bsuOM+BM+SuJJ0B7yAKM++K/ftqnFV1zGB/vL6vioaW0Z
uyA5qa1IXlf91IN3xHBhqbOEF+t4a+LB4ntwahTPDbOTq7Ed08c+KRVvmMBrOer6UzY6mm+o+Wue
KseGWdr7xtX7HCUhlZ/bpBYQrSgRL1K50eKg8YzA/DtvF1j5gviOXRnUeNc9laJmcdji3/gcBn40
uHAqcdvbzCpU8j0Gzi297UFwVNTUFhFNsxdA4zd8y2cf9tHcwrU4IDc0dKVUv0+y9BR+GE2NMvak
OPVGuLlSYvpoaeFY7DZXNAxxzywm9h/wxawKN/2OIZLyPzCDzr/74zX7aG3hRpLOjQyHTwTdZy00
z+zYYuQ4BYRqABcpioAFFZVfvLj7r8/LltmFNyFuGduVAK1OKwrKbyMbVcGtBO9zQevj0hYehCv5
wIwuA3e4CR61KPumAeeEId2gUsw9uv5e5la3ujbuqsTYYKpaubQGZEGh4e0gO5hVSD++Du3sRwqw
OP5p6ourufIgdnEAH/3g7gBe34OyASQx4yaa4PM5/Wh48WFrbZhqNWazYXZveM1N7TlV6PgR0OWP
5m6ebekjH0j67OXrHf18H0Gtg8or0kyE+pg8/LjioYlNK7IH7XuKoK3iQ4AoFWwYTEspKcyX3LZu
U5VsfWeg4j4d4Jmv8t8Kz1KwTXQG7w0ugTPkrg8oICW14w+mcVUnhu9ym8YcBRL9UbcxETNYjDa9
5kuSJ54q6iBToqsOKoKAsNO6yY4xlHPA1xoUlRny3nksR/gzK/G6Ngl0hPmO1YVDb/uJQb5N8W1a
Gq9m95gMzv1olLQbs3OhaMe2HHxHmkFbKdQGd7VIGg9Iq2ctamkqX5C27GXTACzj7kT5XY6Vx8fx
FLMY4xnlPrbqb7leglDx3tVSL+rrE3iqlc68Eg648gotFDnz9ITvG/C3aM1A87H2HcfZNejnuORb
w4GtY0ZoApRjq89pkYUNtFFqzKrV1qkb0YtReAa9pcSrismrSlQPu4QmqQtdFSgMZyb+0ujXvKSx
Eu/HYXgTHXQFZCe8JH5si+mpLFEnSU6WAwFGfjvh9/Cp9Hli0lp9MKNzGzuemKeQtDyYIs0DT+2p
Smx/dPAajNLLMI5MZOXZMdm3ZX1j9pzWxLkdp1+KlF7MnbB3rJ0Z/SJJQZsINOQ1JNhqAN74hOg4
s0N7fE5blD+H+qpvn1mmHxJRnVsd/5rKfQ3ghJ1PlOtYJK6Z0xvHUa8hyvFNEotGZh24U4qh+cyT
XXpkSv1sCsuPrd85lHbYUAZtKyl6joHZEU8XgALHfXEWw+BxF0iGMf1m9dkzK7SAcIuKrvJqtfFZ
Dp2WIgq0qqSFKpAItt6QjEFqWZ5ZmEfFiX5UanEH//6AGU1wicW+ImtqWrkXk5dcjd9koXgaaMZq
lX93BEhEtca3Kwzcty4dncnPNFDRlt+UtoWoJCBd/W06cZx+AKEaQse+wfDhNVpiNSVmxWnUPnT1
jBU8awqYMlp5mMo+BBs0sM1ddrIiUDmZrafYo5cIwxcgK454vsNANRWs85sJ5ewJbOM/08yBtmRM
IwtSmwl46fvMl1bhJaQ71iI/qH0ZxKzapd2tlh67+l5Y4qozQYTODylEqXpNCQoHuj741zTJb6so
vkEl5461aHCloAS7B9vGAXMJ+Cr598F4wR8NOAbYMlL9JnoVRJnwMtzbCQl2Nj4WePIB57up8JsU
/i0BtrNQpMeU6WCVv+2yRFvO9nj63RIZBXQyKFp2UhsEkAIkjCTdo6tynxvsiB5+YEbvSlFDgeQQ
afm+dvIdGDn9NlJpbTpUVfaOJY+R86vIjZ3dND9MLQsq7a6Xv9t02pmJTY2pvXOdwq+YSzPc/Tjt
KcdkNqjpsralSi+f2vKlyzUPxHtQ8W5CV8HH6CZf2OD4qFqyS5m9q20T3qvwi8GhDuv2fQNSUDHR
srwDvs5LhoYmWuYVIwStY3DXpBQgwIfEfBXltGvN/VjUeys3A1da6EZIyFcN1zlJaOWcNZyzONP9
OH1q0bA0UTGWsXalmtDSBPy7ZIJmeUehJrJDF9e3tB+Y4bkSzdHh6IlHyPotNzBIfZK26zeQt9Zv
Rz3Ibba3JciQ7SwwSpX28nYqUdJ0ap+TR33OE8b2vs7KB804GA3zLATp0IXfOUp3o+B3aFNPSaR6
sh2+KzgMZCggS5t6eTvQTpZhxl8NDDaIWPV6+zj2w5FUEAhQy0BVSz/hkuolp8L+NvQ/K4WDmUV2
9wrX3gGVvePS9uwifsum+mQyjEHy+nXSsTtxHOhOF5ZRdze50V5pIeOloMmmlbTtMH1OjqQQh5o/
N0YSospF1WLyjfGnsOLHso49AAGDUURBOcsFgBZfx2OXkNtC70O10HywhXm1dp1Y8jZpco+D2ZRD
sqoycp/rWtD3E80bKMbnNOqckw7YkCXopCIFJ/clhK5S/dSbSggoq6cOCi3rI7GHg2tZt24kQlk1
T5NSnh0JpXvA+Bxk8MZe4rcbcFoCj1ybmIcYGxrJR5mLGycvdzb/3Vf9ezM+asp4Tl2BkcanYkyP
PKnpIMFo3XlObNNJuSVG5Un9VmJ2xIm4b7fOqdHyc+4W4R8joN1UdKQdcQIn7/hcjqD8aQMMBZ/c
5LYqCC2j+VKCFa9rgV+Tx4ZDxiLBorPk5FSVNyP0JGn2aca9Btp/ppqjW5+fRPfstL9F+W7HOBXq
t6RNb0Er7uXMoBifOVl9EaiVHqgJC+yuOLklhGjzfti1jXNySBPasf5tGK0gE42vpy4igIEqkMVL
uqeCmNQuDNrHOd6dW7u1Qp3VviuKR9UY9lLB9DaEdMwp3Qtcb4meq+42QT45d9C2PPC+elPbzrcV
ENXyLqyjibrgMuT5c68WO5RcfG4mVLiClgxJ6RBRlmECXst8TE/7Jdh1xfAea1UQW9yXWRWqaQrP
r7LrhMBb87I7NYa4Miv1Vm2gOlrzsG6nnZrbvzvN2ucyOtamvWtqNbSJdQ3p0kPJbYjFwKfzxPJk
E/munoQRXHbVOk9ukjzm6bgXztB7sRCPLkufi0p9iJXqNrV1L0swEtpMVKg1vJIK5ITE3Hyh3II6
/1vtiLDQIkJrTh7AwnyjqpgfRk9wgJxgfw0iwqBrJnzv7FFJ4ULSRml8dSBPU1vUYSvGPZtGT1cr
P2fdLyA4fkJe5V43o+d6qPednX3rI+t+yLKMNrKfwzRj55bpsUjtqyK299OUvPeZ9V1W1kkX5GC7
SWBkVY2ysfFj0sX3tMPcbyrso8Ps60KBHyCTeBF1B/1jiBwUmk7rtgswZXuMyy5I+/GcK7gVanqu
JzXQGGDRdqt5BSjeKfRZf4puesaNCo2MB2Sy/LRj56xLD3ZtH4sW5cBC5F7JhlPTg9R74NhH3I/K
CYos3Zm59ZxofAff/Wsg+H9i6BP3qG2PscP92qxuzcHxVHx5AEZKyrPMoqrd+wx8f1g7SC4Yf9DF
8JZByU5Y2W1dVjiqDniKhlybKMAgaFKJESrX8a0y4ViWbTC6xhUmSyuaWL9NqaTUhgMGR8g9yTA8
pzFcbFAuPToG2yd19k6ktouU7MRi6ce2ez8O+nUKwagwRmEB0K67pK+OxIxDPAWnGuN4jFW/7LZ9
iR2XKhHx+3YK8r49T1nhcehqkgm9pAEgiAFqZ6CtpV3WV14U9TuL4/Qr7QmfLGDSeNUU7UxwoCfG
QEk+BqwE3CSvAr2q/Ro6Y0LlZydN97XRHjNivjeRuMtk8wIX+xOD0q9jDrrf1rianPhaWuljNCal
J5pm8DImDrGrhGOmP5CuOSlaGVg1e7WN8QYNjgCzYwiSMwcs/dreSfESw7PpRRxGsv2pcuV6tLTj
VJFTbJph1uH0yDYN6oL5g6ujCpzukomHcdtdk8IYPRDkI0JGcJ05+r5JcUoc94iRsbDh5jEa24Od
Mnin/NHs8OJV2l6QqfdzHWgXa2hO9UieDCt/ipvkzoqGn20rHpGCZ97oCCjdj+a5xT0AE+Qeh/l3
jYS1zJEmdv11XrXnZiS+qpXHvKtciqaLX+BHRIW+05x0n7uZD2WEo+1gEKVzglEpH9JSg6xUk/uJ
Mu4tEodDx0OogyLSyfvvbqwe4iE+Jg3e+HL0TEf69RQFXUbAzYUXOE52HYHulgWlmylK9m1VPHbM
vMuT3Bt0cjtMim9quGO96SlG/9QSFmh59NQa5o9ibJ9BnOuNU/JMIFaUVCjT1VrguMoDtuJcRy2U
oSJGIaJ+ZcSWP3Yx5gfEwKgNaSe/TpWXWG9/yoYpfmZmV1mLih9zDxE4oH1ed34Z9yBTgAZjooap
Hj1Wjoy8fmgJNQvnF+aBA3SIQqcCaWGPwbNMAzt+ox8TEwFsP6W/o6TaR2pyU1cgo0V2hdN+NRRg
khu6Y2clNx3EzQ3GHvVo0jDckB8TDvpPaR41hQc61kp7K5lOmHTzdS1DoqBFt3bZXaVyOhgyUnwU
qHLKuCYoQv5TxqtA1fPTOA3v0TRAeWTQOtrK9FCMQFhAtxVJCjYYFKiQcgclc9RUr0WWvavm4IFt
/Eii+DEds5PS4a2GdgtL8+fOdk9lJo4SDAVlKl77ARMDhVL4TQffMxXRC5qXr06k7gAYCLIaYLzI
aa+NujhUMRiL8GI3QgZVbnjmxE+QPn+KCYOikX0noYmE16m7SxV2ZWbVfsrzg1S6Dn/f3SeVBhUV
h/02IyeAaugxjsg1z0EN0pby6BJIVkQ5eWzTkVGtFjth8KNlRseEAacspJ0g44gQvZkHJTJ/ZnVy
PdViz7XqLLpM96J0oGoGcpPCxT7LR2KNp0FRrzHK/t3m1q4l5KFobV8p+a5zsX9MP8SmjPH1Uh9v
2y5ulHMfDUFe8bMR1U9FQQSysuiHJIC4ZdF1azTnEV/O1LkVOG3z1CM10Er7mZXCz9LK8vuSnapI
u69dGWqJfjeAOMfp3CeojiW0tzVvSsfXuEcCLVMfEcQpj9UwjolXmwhdtVHdlZN5HCfljkRumNvC
Vwvd42r6BtaMcJyaX61ZXaHovDeM5pfbF98zvJQVI+OcuYaVWj72Vf3dNhl0zYzuYZIo7TbI+mwr
HHApWJnttbLcp84AZZ0+H2gxyWenGw5ZlJs72807n0z53krabqdp0suV5ClV4hvXRTliNG9JLQ/S
qvYDXP5EbJ+4qOtXIDrQVOs8yG957VTw4rnwIj5cNUr1ZOQCJawWxHYqDlHCfqTS/NZ02askyUEn
uM3giPlpSN1nXeXHdXNua5B2TGmyS5BwSt7BpcYMlPRO8qiSMRiceK8Iea8MoFpQILVCkTEG7Vje
EeDMaxZdN20VY2gvuRZDeQ8+ZpQ0FKRYjTvetKPrTzr4RtrSvEqm4ka6yjEdsjczS7k3shFBWBz0
wrziynBAW+48omBBE64eutT+rdkxnE7yU0naQ5pohEozAleRmTxnU/9Ukzz2aiIDaFVG1NbkrzJt
mJ9bCBvcprxnHCKBhNU3kzYckd3pQSvZ4KUiem3G8Tou04SSBhRIbunQqRToBcuk8oxEMT1jUr5r
PSpAmlk8Z7Z7BgGEpK5MDa+v/w9p19HkOo8kfxEjQA9caUR5tTe6MLr7vaY3oCd//SZ7YmclNkOc
+faws4c30yWAQKFMVqZ6FtyEGq3S7qvGf46zdtePntj3sruirv5qXvqYKr3RDW2IqCt4GiTyXOGo
q8PwIFMhN6Kkh6SV2IpGk/FVmsVrVjOEYSl+UUoO2SD/1bvo3NbwP0qu/ynzwSJ0QEOhfCyL1JFz
6TXqwjsNBRsxTnqr7OPtQDgzQFGy1UPxsSjYa8Ly57AEQLDzv+TePfe6CuFeRHKtFh8IR5yo1uJO
zopDhwOrhqFN+t4hPjFiNb1nWXbuGvXYtv6HmtGjVwVWomHiRfHrQ9yV5zqX9pARKA2oGYAxSjHk
PLFYFKcGRMpOLQd9FfugXmHnHCGkEFHkhGHVGH4Twt+FcB283ClNu0a8/MLU6L1EUo+VHUQVCTtH
t2j0kFAuWBVDvAlF4QCiGTvG5AbFq8Wy6DNww2LVh8Md0cJ9SRS78LKtHrgWKaojqDsytFeIU3Zs
q1XCNnfxtLT1G8IvW2o6ZIRuyY2kSu7bSHxsxRSD3RnB71PIthrkO9Ev7xPWvMku1Atrbukt9axO
RC1JCsBiwcIeE/w1mntZgLlVFNZ0WviGrKSHlIp7kiqbxKWgwk65jtPZ7nvEaFSNXcPTQUuBj8bz
aOcO/WBA/OurELxHBPBIyuLwDlrzTqOiVuBqz7REaybQBryIkR1rfA//g2wa+ga4IoKtlv6dnkdf
vhscyl74GwzeN++jD51iK4Tu0Q9RjKFUuRO9AcLBnQfERSQ7g+faOZO2QxWYQax9kbp661Kpt9qs
2AolQY0zQ+iGykUxaCsw2t0VwWAW4fCpi31gQbP9IWWZqbbdax/Gr1GC507M8nMc+r0RqfkBOKN1
52Vn0VMLIxiqR8CgkNcAH9ASavI29cw2b59a7n+xyn9GCPdFSborigTvNT53320VRna9HJ90rdtX
PQigaj/Dm9MeYqT1Xkf/esz/K/GivqsSrbB6Rg9FjNQ6rPQvX9fX6qCdoNKI2l8GEWopzjdc13KD
enztd+XJjYN32hDLj0uLupjoaxk6U91R9QTdUPsWKj26hhnNLHrRq5KvZAzmo4gqVStw/GlGyhg0
0fwKl1LDC+PDb3FcG1HpvwpRbWx9aL5rqu+CsnMqxb+nmchNRRu+5S7deq0KDuoxzunLbi2X0ZHS
5BCyfpdWND+4uofSpp/ht/Q4opSgotM+FkL4lbvqSta7h17ocjPxBjN1+4dQ61YSQh6xTtTT0Ofb
PgPHb5VzDc+u25qqKL0I3mB1LYrCea8khquEdivRwyC1d3kbPYUEZxSV81QPHOYm266gjuazJ5fL
bMsj1AVdSBeJub7miFFFkq4lJE0DZZuGeY7PejNxmRmL6kOSpxrKzFXm8FKGlu8gnqMsQS1H6b5o
AiKlmLDKzAGTNtKm+BuiwEIRXaUdtfw6PkFUw9S46wSpux7SykqELDJiIV/zFq8OQt+ceBtESg9a
Hq57H/Xzqsw2A+V/1KK9D0XlJEhsQ7v4fmizTZNLD2jPvqEy+05RGw+jdJ034Z8k7nIjZ8gK4ZZ9
00OhTQ67hyr3uNVqXWqoiks2zaBwhw7aG/HE5y6XlLUfgihTkOKTVMFTBsNQr+RcHR7joTOTorBq
lIMcX1buezXbVhnY5wqPvicsuhsE8TBk3UccBu+JH2/6xP/GWOlWh9AconuHpwSlT/XFTyRLlbkp
cJxUuahODD+b1dIrHMUKNbC3SBILE15esyoxQo8dpRqtoD2qs+Qhq9elUN8NGVgpUmIPvfjkheRR
ctHdqLmArnTdSpaIWMGoeXjXefFRKuJdEcfUgCrjC3UTbEuTI5KUo79JzZ5rP0SJAOUAVmqBSQLt
xWt1p8Vwkzm45bFpmSPLwyGR3EfXF16TokIHlPRPzSBjypg90UZ75HW5cjW49JBaad2hjBfpTw1a
VajxwxuqXrKPum4L9AvW1W06Pn7PHrwhXrLLcMfE+j7UXoUO1QKqm7FPzBpOzBvUE4d2rVJkQFaL
dsVUh6IuGLq+XQzdrmEDXqfDgHidyec4yt7FLrWk+Lnogg0KjKZAECTF7kqjX5wMyHNRnorAl9vU
rdOr0D1HfqWlILTKoLKqt6u8j1aiQFCQ7Ey5yRyvJHaTqbYCo17uOjraPmVHHDUI93pc/0l74eyB
tJzV6aPHsvsm0O1I7FeVgCJN9FHXnd0AmEFl3CX9tVeqZxYizXZD1E+GXYb4ARhA5KUYL9V9q+5A
cVITQ/aqrR4/JAU3MVf+rteAlMjhvabX+yyrLT99kHzUHOWsuxvyYYcxGKdBgF8inUKnqXmkKn9h
PqqiLMVp9h1XkUyCQmfifdbNH+T1jDRwnPJrJOIv6tq2IEhYCcRVUI1EabuLv4Ref6tbvlH7HuFR
aWrhQ9b+ZSq4sIfSHkIg+iVg0fTa7Hi3yn3J4lENd2gzxbe5wsDHmKIgkkCaF+DQIu+NNKxw7NAx
CwUjz3dx/spB61ahpqzXD5x+DAguwDFnMER2YgWRxvKLZOKuKTQ8vMSSarKNUnUTVPdimTkEPYG0
iFcx9CuDPEOV9UNv33p/TyJUW2IFz+1gUfWlR3iYdKAXcqNtDnecIv/Q0++gOlGG1kuibEhUPMfF
hx6/ISZEthSalOhWjcJnFikmKVD6RVKKg6MLwxpnAJma8IwQFx1MyULKZWnQpshV76kb8FQOKK6i
UkwLYqp1hf5NaIOYzaLJvTgcXDkw8X9GoMro4slGKqTrUkWWr4V2xhB1IoMYZO/elT9RBbf7oTIh
gGbG/JzphVk27TavIoM2gl2rfzLvj4T3lbnSgaeaqXVATSugbarP428OE/QEfNTpdAHSaernGIGk
HsbAcuDderQXvGcdr7ka/a3SlwD9BkkLUbOKjGx4HVA1zuON70HVQxAYKr0hunON46WC3cSfcvbU
ITjJ9WarQPC5r9dpgD+KMDgexTJQ9TMjwbM1nPsKz0RJZCtRKwtIb0MROyMKwF3bb4gSGxJDdWPQ
jjHrjcpH4CJBHxMpuYDdE9FIqqlgwCVYAcAlHtPWOXStNOTxTYCEPmqdzgtN1Ij3sftEe89qW83R
3NoSFDy5UYGYU4o2Wik8evD4vQbTOd3QSLViX101LTG0wDt0kegEPQrm+yTftIG/waxCh3fff69c
6b7moFYi0UpuMTQtvmb8C7RnTqai+YsrVOIed0V9FD0geLPO0eK3TP3WfaRC/shJukgZMIv+EsX/
BUH9IO8u0G5yoEadnwAEVdr1y0hdnULHQ1qpAKUA+bSE3FiyNv77hTWUGkPBFWCtsuoYnMqBjaoi
5F+yu/9IM2HJ3AS71NYUYqIa8ImKg5QbMqlfmCO8l00Ys5aoCmbgPYBzyZIE2g5GyC/hLaY2DA2I
H2P+3WDpkC8VzAp06jiGyWpJ4GkGpXxtboIHoVHdBiqtyRmnF4e3s1Do2TU7yLCEZrkSHGWnv4BA
YwEt9RsNJgEtTDUZJKTkN/AblKCK2gRcPhdoetXJSXUXuBLmtvHKwgQl1ap4iFoXuAi2xvTGD0H1
Qbd9aE84o3jBEgpwdkGgUgduB0wn4NO8PpGU5owobQp4G/8S8sdEX9iwEQ90DcPChl38/cmJ18Lc
96QCG6b7kAkOGNxqJXVGByqmPFAIQMn8+zZe5wc3eMvk5NQXgEO3fd+giu9oW/D6r7+gMol5jcUj
+BuSdL22CVKvdJHqYhR5BLQVtaOY+hpKiMIRkkq9Ib3lL6rZPaP3tjTg8xtidm12gthruSK4TVoM
59SFo24a2yX0oUEmtrCPS3YmJxF9PR25FJYH3YdvdxusRYM/q56hPWrMGEmZH93QXKL+mRmtuF7d
eKAuXCRKdd5QBDj/rQk9zX22zUxmBj8KCaIdbxmULW+vc+krThxJHyVRJUPC4ExoY/Z1joAvck84
oOeqpMZtW78xXdeLm2DJQsZo6BaJNOosGn5hpcqn1r75AAkATFY83jY2h6S+vHvTUYMqaLqG/jgr
qzeVbx304TkoUUSz3yOVdJYY5JY+nT71JdAkj9Cak8/0PKzkFabkQdlUrAsb0H8IH/8HErNzr8DV
EifuBcWJNO0jLp0l6CIcwXWwAnjbpoFV2IJD9kCW4tovKZAv+MzpvEEnpj1o+zL4NOUlxXnxlaVH
YHRRN1yYPvEsyCVrkBJn0lk9SduR+y9wpBPyL3MUmYjNJcjx3KNDCQEYXAcMSf9FNliyBrM3XTic
e6gP0e0441Zt1fsB9BfeaikKksZTfr066NUqCvZo5LSFeu31Fe+DpK50F5HCKH3cAH4BIrbiHUXF
kcJ3nFXsTCTW3FTve0s1wZBuS071ruwZIrM3TDojMlsk4pz9TWBzHCkQGWi/Jr/J437Wat5P9ELx
aCASfVB3nu0+uesffak71LXYRjZq0I799+cJ+3Fhe/K1VeJKNAthOwF2i2/T7vm2I/h9Xq///uTB
8AamaNyrECp5eJlIXmtmRqsFxOrv1+LayOS1QKqmZD1S7XPY37XyQQlf0mqRUOd3QHttZPI4xEIU
xUQEFrfCxASxITuGyvFxnDOtnP5zaZ5/aUmTl8EFXlTpyLgkKLx0+zRDK31hon/m01CweypQyAYt
5i8qIrnTQpbJBTl3BXmhan8Uw8a+/fVnVgFyOVwzDcJbv3Wim1JuKyFtpHOEqhEwKBQVyVxf3Tby
wwwyudOwMnKxyGDcQP/5+k4PRZb3flVLuNP5RjOBMrJcpz3mjyyBqLnqoBNlVIfAIkZxTKHjufSK
z24kJjJB/wb3RdjkZCQomMYl5hYB3RAM5jYmMsfbS5x5TkfY/f+ZmBwHf0CFxK+wkRUmPoGCc6qd
eqzsbPMjYGstzdvPkCBe25sECz1ydppXOcEgFP8ALAKkHAFkCoEEb0z/CGATBFZQNnTY44u0W+IK
/h2pXBqHm77+nij8KYBz0uGs0hgld+AhMWSzETsWGLwHjliJNgVfmhiWbn9FkUwiCIFkoLwFNvhc
vYG+1672ALFvxLWsG6O6ILNliH6PUo3jU5ge88EoEMfwylhSa5wJZcDZiRdxJOcHZ/jPE3YRhSa6
IAslRDvOHZTOgVhtXqHYcxoZZPoNNvsv3y1xosy8wVcmp6IduUsl7o0mFSd6SGx3Q2DPNcZcHdgQ
c+Ewjzs5va8QNUDeB/pYDNVOdnpAC0DzC5GcC/CWC7aLfJbbRVjz0iDSwIDb0cXkrgoVZS+ppDww
L6xQoh6AesXc7EJYPPfZRyJ/cKSqGMidkh31UikqKvBE587fVWzn50uj7rPuCS87FjqGOYoyWa5S
Z7BOfXLut8UmP3U7agWbzGEmqmp3IwmsvyNrvobIjL9Xjfx5Kc2ec8I61CTA5CShdvAzVnNxnoB0
8/wyxV32o9iqAxTLMC8wdEtu+HcuI1PwisFNaSImVabZvJwMZYHiKTnX6FTt0cbxzDgLsNKwJnbH
yfftUzTnJECvJIH9QMWI8S9iolDJAbfD7BhGC3ATG3+NFubW64t3pPwAPne12YDb57bRua1k4O6F
yBQouMlUw6QLgtItNYYEMf+q6p0IzdH+6baJufMIbjYC5AQkl35JlXc9aSKe4DHpFIB85HMaLxBV
zq7hwsD4Ay6Og9gkGbAC8K55sUGZPGIfI1T+9iKWbIz/fmGj4Bn2MMNzFesHmaHRhlZGBNTybSuz
LvtyryZxny+RUgjyAJREZv2NxO+tt4HaPVVrcVvsxknabI8EcFPYOsL63gqN5BEiwgsfbM55ok6F
zzXOpYHadrJYUagGhGr4YgXe5gZz9T70aOu3UT3VfVgidp45HqgBomchiWBo+zXrToooL/KqkM+B
gpeh++zi9e1NnTMApnSqodLIcKOnLz8nbuyxUoYkcgJ433cRLQw9z/gJRmXwASDZAXsem2Q7kcdy
LQZ4+yz4qSFq3wRTVEx5z3L79kJ+n0GFQD5HR0o1UpdNo7IKwPo0Gh1EqLVoUymHMPT2StVZt838
Xs7ViN600JFmGIsdRA3awN2rqK6bFKAK/lKxBXf3+7Ncm5k8IkHMMSMc1uJZpqCyxeRGtrm9jt/+
FAZUGTEm8mOw/02CWDDHSbRFa+6sBTlIXyh7qKj2nEbxvYsJGpkrazFvFs7aDHvCtdHxR134CVIO
VdFppQhV0pGoeVQe9jbSnZaaotPY4Pp4Zhvxrnm/vdSZCAtmNVxZEEaov8X0/FLirVrBLDAm9CBt
2SpDQK1sAADu38Yyh2uShbLK3GmEggeE++AicDAn10oTIo4npRLPMf0Zy1L9AlNMSy2luVMC3QYN
ZWYFtRR58hFBJl6hzF3LZ0164t2x8RYOyfi/v47c8Gcv/v7kewWeUI3y2/JZFlzb1x+K4ZPrCkYc
0BhmL7e/0tyO6eDRIQqUmymSx+uzoVCpDtUSfiIm2UkphG+g8A6Cmjq3zczdXzznDPPEyFHBRX1t
phAGxvKwkc9DEJqRmqIPH6zz/ilNF4oUM99mrDgxVCJH3z3VwSpAoyiUtEeM3WKEUeKGEi9YmNkx
EScLTAGqquKGTpYS1kOtNiHBc6jkJtYL9bjCUtUF/z1rRUNsgioa/Ov0jImJl7IgwBS2W33ESWpi
qL5YEt2bsyGriJVBbwTi3SkXn5Y3Sa22MTlTesykla/utHyBdXLuc1yaGMs9F65H0BuoZgy6eMY0
hQEwi9Fh7O/20ZqJDBRRRlQA1VeE/r8i7zztkiJsEJ8AZoRyI0iTttUO6c0K2JfDUkto5iBfGZvc
zSxx+xzvuogJBBHsAl6watSmNYN+2IqcLBy1meI3lqZBbgpqUxIUQie3U44yZBUKImH3MGaMaCY7
0rv0B2NGG35HdjVGCw31v6cUglGI7kEhFOnar7s6StL8az/VXDUizLfiHbMwF2oAW7UQ6c9UXK5t
TbYTAEupgMoL8sKVthX3JYhvSG4UtvY2UjhQDxNvC8dlfAImzlVEWgx5GiYiWdTGS3FxIjW0QgF4
k1Askw6695yWnaVW+7J90eQ7pbRydyGkmD0wF/bGf7+wVyp6J2ktVliXhZnxApDVt1xujaT9798+
EZs51tyRHULi59oQxvAxJKcitOj6I5Hx5by7VlkoZs6FEuKPDAlEd5ANTqsmMQdZKAuQcmD0wyDb
zpLM/ORFhoGS/lZwwIx0Ehb7d/NWx2qNjquFAcHJ0iImir3OvbENCyjZEYNDG0U2VOAPAlBCi0A7
NH+5uqh5POe88AD+2+zk06Wu5mcZQs8zxxw9lbkVRy//wHddmpg8JiKXuRq1qIv8i1VRNMIVkMuo
OIKWZ7NU7V5az+SydSIpu0BC7a3nL0P6x10SZ5j1xEjN6ChSgzmbaXQrNqxxE8Cpz2QrmSCVO6AG
g0LmWOLyt0us8XOrAWuHyIDSgLeahhSpJ6CdVeK8K+Vnod23S7oFc6/j5d+f7BYDnUASDUg4/XDf
ZRudHhN94XWc9e8apKYRFEHU5JdosCa2CqsAVj67Z83pbb7lULJKd6O65QDtW4gJOktCTLMfCfcI
LgmRGFzhJDPsdFZ3biGMCCVx5UM3HGo01Y9uuISBvH9A7g+gEIj9sUiEtL8SxDzKWSVFGvA0xTop
PyoPXvd14RbNfapLG5NPJWtNNPgRliSsO7SlG2gWhBbGB0chmjEMGPlq2MLbPGsTkjBQYQf5Huig
r90tLwNGyYAM3m0DO8pLW2C1nXmhfXttS2bGW3DxfCCb7jWA8wfk1/U9ZjM0TBkJQGpy6e9tQ3Pv
lH6xnvGHXBhKaJI2GMGTz5WWWBG6sLLNCw9YnsfbdmYXhFIsSNPxCMNJXNuhQQL0ewmP10uyI6nC
pgoGu3UV67YZcfzm03cewAEA/6gq6r9CJy33xbSgKOEgODvqohFvyiPHALjlf6P1bcj34UO/GhWY
enBfrheMjx9/ahwV9zE/gIDBL+U2wCETFWNE2EyLmABt6nixVLuyx3J/fSoOS6C12UtNUcqUCHJt
RZo2twEPV6rMR3t/rI4B/Gl3GVxvbQHUagSPVWsuLHAuikK2iPUhx0cGPPmKvhJWau0BoQT4ginZ
0H7a8fuRJEp2ks1gY9Z3pNgMbc8CyO19wfj4x3/t7oXxyXX3CHgo0gxXrzWVbdQbIwbMvUvMxtTv
k0NutxaGH85wnQurXlr0+O8XV6TkDSj6g1w6+wXAskEdH3D8DlKkWEkDJFrs3uVBZfcY57q94Lkr
c7HZdNKp68sGZaOoGs6ivtGUbaZvpKXgcTYQv7QxyTRUuRzEhkR4unFmwyfgNMApLeoGESHGikEz
p19qUM10bBRUAv59hugkN+S8Kwo5qqRzva3e9JN/V23STY35AiuyI6de5TuUlMG7xPALRpWR4CQ8
3d7YuRDi8heM1/jig7pUILFcceAIWanY3Cv6B7/UyYKVheNKx19xYUXhcZvUEGY9K14HaPkmy82h
+6Tyd+Rat9ezdFAmPlyMQ5c3SUvOKb8n2XPEnHIJBLxkYhITx21GMNI54CzyJyl4UUFfGVQL533u
Kbr8LBPn0mtBDzM5wn2MPlQYccPQSa3KVhX8ub1fM0DS6yM48SRlj3HmukYlT+rcVVCK93oDSm6i
iwdRK/cZ60MLU2PrSMfIvtp93rY+fvcbbmzaA1BilqNwDyJBNX8v3a2SL7xCC59qytheCRUWIuJT
FZASy+LoAJUuM6lX/69VsInjUCqp5FyL0EIjdxidIv4/iLMuDgObeIm8C0QFFExwTO2ziBl9JXgo
5Y/ba1hw7NOQuOeCAi1FxD6sl0ErlpuCnJgZgY/3dgroGyBj24in2zYXvAKbeAUMQrkeAZnSmUYK
2FKCwNZScdcmwlqPUKNvqoXTsHDa2MQ3+H3RVBy57pnmLzG4FGjydntBS08Im7iGsBjcsXCEwuiW
AEvMHX+l2/XbYI7SJcwSN7ftLR3viZcoWox54T/gJUBRFPm1mcSZ0fDn21YWVzVxEZWsCSGpgT8d
TjEYALbQWnA8Rz1g2moUKV2mnF60OAkzIlFNgccoYfGLnTCI5DAbkujtCi8jpK/Cw6KS0u2dRCp6
/UBRFqKNp6EuUCcgRrIKSAHLSKASJ90NBVi+/qVvvFjWWQgAkI1e260zPuQYasQQ4l7ZElM/oaBe
fitggQbuTzgCj/PYfoGrvbEx+zkiVYPVUhBy+6lBIfz6J7g0jv2c4euijW662l2O+bOheFbQobh9
jmavH4JlUQPV8G/leSI2OmddR85lBjpT6W+YL/jh+bfswsJkKVkg1qABiJEpbqC8bYoQxxzFnItF
/ZbZ43JhaBo1eXEceSUgKDpkvrP6CeqiYHhcwE/MfpgLIxP3SALaaywB0pzVAab8ypb6q7RO5Dci
oAYJlpFSfr39hZYsjsu+CNPqlA+Q/YT7wksAaYKnXAf4FGyB7OG2nflc7WJp4w+5MBTEZZ7HOgyV
dnJsHXBQ/fG/G1tb9WsdHF8LB2/pa03cZC77khQEsKakf1Xy7IE3ny/s3JKJiYus1Qiuv0cPMSXi
fgCfU+CzZ6Ee/kkkcLFvE78IQHNaDg0OOAPsA6xIvuyk9ZIS22ytGawP/3tRpyC9QOeBVJRoiomP
3ocGd++vPEd7RDVJAsSFGj+N64dqsYs1e/ygMYyRbCg5KNLk+CF/r+MWbHEYrSC+ifndwfDN0HIt
xZJOfK9vRYo6NzGWGlpzsQ+ANXBJaGYjGZvsquRmoe4ShMAjNEBeM7v90dj57+FxCiq1/zYz3VaP
om7RKQh20S196VT6DQzbHtH30uUanc80qMb2MRm0vGB0n5blqqQDTDkpkWw5EKm0whMmpKFr4owp
rL7BDVvqls3Ao7CyC4sTTxXoueuyAZnzgEkOtzfce8VpLDxhTrOr1uQu2lDDM0Erawr37uMoUIj4
0voHeNbrnzE5PyrSzCYCkyqyaf00gjxAZCE9idvxBQBpZGssYS1m/djlwid+LIJUiMIL3EdhzU7R
mmPg22wSY9iOe501i1MliwYnrkxSpFxpxm/bQlFhlDKIHxsD+pIrMJKf/tGBFSkaodAuBqJgEpyU
SUnVTAqQ6CIg4YW/UoqHqPEXvPNsDMSAjMXUA6qvAK5cPwaC5oasEauxlkXMwYIavDPaO9YHDi4v
dLc6Gwx26mEwPTNbYXY9/QeqZTg56AcQ/ad+OEWuunHKM5pheASUf6D5MV0Ouun/Xtno2sjkjVDR
OK98GUbqMjRcQHK06klYAk2MB+DX5cfkriKrYFv/hTIGLidsMobNHFGdvuaDqBaDCl0MZHtgsODl
9kM+F9KBPfXf1ibnX+LS0IWhjCGxtE/3rGgxz9imS1JoS1Ymh173YwX0lFgTD97S/C5K7m+vYu7x
vlzF5MMoWVbi5QEyJ4SnTMCP1nO8OsrHbSszXwYDMNAHogwTKr8knlPwk8mxjHAOpYKVp9xx6FvV
wckDt0HmL2TWMysCkz+OM5hPZfz/6ZUa8hDoIsT0ovfSgfs5YBgfyLX17RXNpWlXZqTrmyt7AUAn
FQIF9/CjfGZ627GxABKYTTAOJVq37c0Mi0D07GJZk7A7SLOoqVIsyzuCDiMEW4zVrBSg6gKwnhvd
A7sHq+W2tTyzPEGR73OxcThzEq9+wPjvF3Gr4CeahhmCcQAImIlVYg+f1Zpb48iEti6eXXsJhbv0
ISdPmjgEaiCKaGqk3m4kaFK7jbukECnJ43eaOI2rZU2u8VD2mdY2QLD6BCwcrBA+gjrZN66W2UpX
rsoqLewyzoe9VhQ7SeQ24o63WFKcsBFOLisxRtnkIfiv6nQbCe0qSPg6losN+mjrNkwPeoieSJ/b
mA54B5Z+QAWLkJXGM7SekhBoaWTeTikQMEeCNARMKOqxLJm6U9QWQ9GUb8QB1GZD266go2BrMRgc
AfJ+kSpIUclcAm0z2GfNOCpAHaS8xBI0IjSkGFYOCqJaK86857vEVzwT/bDG0CJGwKenfbiV+MXa
TAXHeWoJZQx2nVTFGqEpH0OUAuIE+jpLU3cld6AaypNqD1HGL7kpwbsIJo/Kj0yVYzQ2BKEWGqEn
LxnWpMhBqAvC/6B3d2VNT3UB0CeiJ6PJk8BIMu4UiWKVBd9IBJcG7M9gzLT1VlyxvjBBLPxKteKF
Csmx79NjEiLqrltwiHZJGzqe6oNzaAB5t99QQ2TJmxiBfAWcPE9yUx1JWdiphs5XHK9p1ByB7r73
QwAbMWa1ypTGhnvKjUagpqxh4lSOwN+O/64RyR7Ye3Syaj3Umf0h1sBoz02ehKAAVa2kkD6qJnrp
wbddMwChAt83NC18ywKyCbkCniUiofYkWH0JQExerMDl9tmr2EYpX0lKhAnGel+1oJZKIvktVppV
omMQlGMupaQYfEqPmBIJjVQeVqlWrGqJ2llDn0grP7QKVBIADD40PTsOoPJ3PXHdpwmoRcQVehen
KJAPAkiQQj8/q4P/IWR1YasZ6jZCsY2buLf1cEjAO+kLgTV4YfYIJq8/pFC+mVu6Rhx7IUDIoPXC
QMQj1+hLV+X3XAZjW0nT0GoC0KW6Ht9o2SgHoEmKNbTKph+8QxrHkMNQ4sjUwU3fehBpqeXsWQbv
LRBpYJRv/fopKOJ7UDViRrtAR7DrUwh1ZCPRmmD7hEMKQO8caAJ+e6LagXkNbOOVAmbyvPLXLqjM
jGoQttFQP7i5fh9z2eniBIijgRtU8u89kBwa0VCkO1nMMzPOWyd1S7A8DZ0BdT6cHnLqwDhNQhw9
IKtxUpICToQkBLIaymsDOSRQuyVft/30kpecvNd9L+deqgOAyqT0G2x+m3RYai8vmZg82Q2PSN0B
FHUmYLHPG0hKLCGFljzvJCmUkdOAAwk02REvwOFD1gEYe8DzuwAnW1jIT0nr4kXRMFOUxTkqnQgO
n8GN77ChOf+Tz8Gg5Qk2WgS5k5VANgC8e8KI4UJq4pMPKpi3DcxtFeTVoBIKKVINo0TXr2KhSO3A
UuAZQHlMQS6dhGBylpbC55ksHYAJwLQxAjNK7U5imgDcpjkc2oisAs0h8krV+U8EjMe3bvoWYiEA
TQDUgkG2yVtIlRi6GY0gnmmW6HZFJR0D0QBS+yk4Zglz+QJmcS6oQayO/o6OkgeykMlt0TBuq4sR
dk87sEc4Cf9JsiObbkIM93QP9UrcQnnBh/j5gMliSLvYtz/eXEqJ7A5tD8AZNcB4Jvua1TqK7TF6
ZO5zN9JZnAIIjIBuy4iPqd2uU3XhtMzBUq4MTqJGRj2RRDXIT4ijOJieixJMUWMi4yBtyJe36e6j
vf8AXqOTt8hNNXNSr0xPAsik7VxcZRUZrXDWOjzu73q1WtjPJRuTGJEIHfMZV8YUPd1kNnXahxjz
vJqFx9NiTgiStMXIeCa3uFrX5AYKLAAdeiVjS4tglfpQLtFBfg/hPmjYLw0Iza9PVeRxqIpq055t
EhM8/z97qFWeKdU9AoS0Nbo8Xkhi5qZnMEZKQNYxzkGyn7LThW8MYt2nfgjkfLjx1pHNn4Vj/vrV
mYNdOeHffi2/L3y6uW28NDjZRg06siVYBlChWw3Q5Uyg+wbdrFd3z4GwhUKM8QMPxLZaC4ZnAvCr
lU6cTsZbUZV6qESOk9jQJjoEYFg1KtC7xLiC0EW6bU9asjfxOaFCO2UYNBFYqcq34j0kc8x8FZ88
m9x5m+EoO9VLcpetvBV6iqvUYZvIuP0TZt3O5V5PXvAej3asFDVa/0ZjCUZpcHPsKmICzA5W/sIr
O5epXm3w5A3Ui4gCjIbhOXAhbnL4GmXTisaokzhqt1Mb5JK31zfzrl8anBZ7NZfVcUjhaYbgWRMf
lcK5/fd/OPsm79SVgYnbhqBKqLQlEFFJDAoZj3+A4nMbUX/HwuHggSU2A1BS8f3PrBVPei4v2R9d
5S374xG7uJwAo8hhVuIIuQfX6Q/olQJCK26ZAwGwtbdY3J3zOhfHZVrUDsFEJEN1csCg7yfRX1M9
Acflw8KezoQYV3s6cd0F2L9TyUdUKT+OqrUQD9nk8AKZA0Jd6MQ2a930NuR/SLuu5ch1ZPlFjKA3
r3Rt5e30C0MaQ+89v/4m+uyOKAjb2Ks9rxNH1SCAqkJVVqbfoeXNLS3wvifle/KyjPq2xn6CiMxT
gUkGUqoDrVR/JC0PbbR5CS57saqEkqtugqeIuhLI54wsilBKboDOjCFaAYnZMdlWeegG1XsgXBmV
5V3+wOxN/GuShuMIYhtLeYZBkMAEZrFqzRd1aPbBwkNP8exQd6NVi06oJgQOqPDtFQUKcqiLbrpU
4oDX/4Mf/VgQdQlSSW70MEGyODrmJn8G6Sfe0UdlG7kEXhs8aFf1MQB/R+uj3OFH+3rLZdRgn5uP
n0D+fXUPoSKcpEELPzr4k0/6PSV4S+wBvq3GBEUKQTROW5rtSzH6Qnh2gF+m23RmJJh9UiJK9nsd
hIDADhOKiR0895n+jAc5ZdoD+AiEO6Dc/DqjN0NrAagFiBOjn7LRnQzeO3hU7XQXbZtN4HGHv7gG
qV3tKjU3ohqquvNdsVM9ZVs6zWG5O4/ZAC0NTdTL14IVK/ByMlCwV82v03t5DV4SKLLAlQN+6hTg
Djno0DPjHFZmxF2boSKuIOWFURoAYepXUIs485+pbvGsQoH7WyywaEGQ8wFkNIYs6GdF2PR5AgJ1
0oXsdpkvXIP717iTnMKbwUFS88hPWFdew+sJBW9kpl/g5klY6Clo4EE20QN2NSo/ZYguXN6m8zuW
DnkIazJIBRQMquiUW+mqACo3OipX457ImWd+d1j2oQfevw05ipYrcoEmzLO4tkmdRQlM4gZ0M5ZT
+QePJDfcG178BNWt3bBJb6xvPZDW5ihvog9gq54LIMqK4lUP/BGyHj2v4cfcqtWDl7IhA14wWSIe
K5EG7mhlPyQP6fJyea+YV2plg4rkLaZJqzKGDbn6NZs3Ufad9Gf9aieLXLldTFiLRgnm9FPpyahH
ZD6AUwcy30CQfsatxJmFZlQlPhUJqAcCAMe9LghYzyILTgsV48Z0UTo1Ro6ToPeGlHEkcHLgbWcQ
wKfxeVlmggn7Lgj7Uzu9lcNVmp8gR3t5a75krrQNyg+BHjyrssroEDShMeK2TnQjXbfHAnm/wvls
X3webYtKcoo5a5SoL0Y8dIzW03wJ6A75Ru/RsCFejwtBINdx7SIoe3TaH0qVFOTy0J9gwZlciazO
bw7gE/e/MfJCrGEcVFGwaag8W9RuVaCXzMdRHE/q3eLL3rJNXoQnggUgxBLLwzf2TcYkNnj84NO/
NBXBHNk3bY/CRqQ4aIX4oWdcAwJa7siMHm+chz7w56WtjFF+LzbHSu46LC2FFqHe30zTfVEGRJvT
4SyLdeRlQ0ZURZj6Wh6t6lou00UhRJ0m5AO8yDHKbSa65e94U7xBPkl2QBCPscCSl0jRTuq8xg/L
NKOLVA+93C1lB8sE+AA6wZcFU/sTmB7nHRnYS985ayUwVvp4rtZKk9emWSmos4q1qhi1bO14H28I
QLLiAirIybtkiNo+Je2ttFcxjth0lq8WgCfXHbx9uiyoK9Y1dIZ6HgTvS6gkn1MRLdCaGrKCzaRu
gxQNM8hY8DlnYGPkxakezNsBg/SSEwNv8Y5nDefosPZvbZByZHGCPDHNqu60BJCDfGvne852kUhI
f8W1Acp7qYO6hJAsHOEpyZg5wJiu4OhuZluoCwk7XimYdRMUBakN5vWAg6NnAAJBNXNt7rpTrR3G
ylfBaqaNXBfJ/GorK1Ro1ko1HqwsGk4CeqKu+AyBOTx0tTvorSfXkIC6QfPgjvMheTapaJ3Gs1qZ
OXaq9dQ9IeCF5lBuk5FfyQHU6AFKdD8umyRb82XrVqukAvZsJZgDMLP51FsQ8QkwbdD2ihtI6eMw
ZNdKHh9V2XIry+CRO7CvAdhzkAhjDF2h0YxjIhnDtOTdCbJnz6ozPES1B4at1u2ew9fqSkV/mnMP
mFEW89v/NklHPTkzxHoocfOCK+kch0C+6iXXIfQlQNviXv6y5FZ9+bIrY1QWLucJUnBNnE+l2l5D
mC1Ce9i8VqR6J0Sq7OoKVL4GQ+Z9V+blWJmlPFraRRE0cYruFEVv1nIfavfd/5sK4ezBwHaDgE6Q
m3Q8F3UEIyjhjqe+8UEsC/QkhFV/SqgpAPmPmtP39u3DHuXAMPJT1UaJa6HDZ4L71zehePxr/Gls
SnfeQp/x8s79h6P5YY/yZ/00qkIxVWRIvXwjyVjuNPm5Ciu6GOv4zVsg8xL+/Z7Gl6mOUTLaakZN
bbKGZymsbwsVNYtePmJQ50mew5tCN39B7pdz95lHBR1EkXAdmypdq9Q1KJhVnT5hQPBKadGfrp9b
6IlzPibTCqg5ZNBMqMoXmqdUmpYpEuGt58ZuY6dED9zLN6kDlpowQtATjxMahgi6wRvHMtObrixT
vq1BSTEr9KRHWNJ+KiBQgNDU8A61LJSctCcVEpHOt0LTyiQV2zF0bM1qCJNDMRwHDUDmrD6Ggelz
lkZu8RfngvFxdLHBSQJuCPz76lkHudTRhNLeiFqT6Ihe5k5beQdS3g1kjHxuAsjKkpSVNfKhV9bw
iAtrPFFw/+4gG5v9IGj37pA/gdml2mZQlYE4OCTc4eESR+RVTNi3cWWdCoqhOUOpq5wQKHb6Hnj7
2g49dUeyT1BGFHbIV89h5jMri9TBAXmhnuuQSz8VMbRs0PRxIjf4Jf4kQVi0Bbd8/x+3kz42mthA
0QofuHMNy16OEhxqfpT+nCepXF5kYt9IE2wshIdLpYHM0VwWbanKiPkYZ5zHnVUDRKQ+cdbE/IiA
CRgK4aYCbu/zoUkVZRgleRhP5lX12N3GHik2E8kjyVGeYp+XrzHP6MocFSMghCyiTUdiRCidylS8
DQb9KuvmnVopiLjS9K2gtDJIBYlETLpRgxI3CGFGsKxKB8sZ9sWbgqZL6Gq8kMTyZaqsg0YYnKoy
Sl+fv2ZoKlaZmJBTN58gPBffR2B1x7jLVQ85V8w2mod5y732JEOhnYyqiISoCgJLX+jzgKmfU6Md
OiBZlmONO294qi05qp/seU0e5iVf26K2Lx/h6AQ97fDiA68A+NPuzJ2y0V8DWz2CWf2KF3K/NO1J
DrM2SG2fCbn5JsqnCeiOwa12Mnxo9KBcW1DkInos4Q3vgDLrSR8W0SP4vIVB1c8dhNaIH1N8H6U4
c0cGeOQtrybBWRvu+WdLwFcpRRzHpHKlbwi9kyDagSvv8l2F+RZ1K3Y2ty94+bBYX8YzhbqLgdzr
TtmuO6qOsjWu4Vx88ZjseV1y4n7pcwlhWnCEq6ATA3Hu5+XFKtjSjUSewFQIXVGls3X5RWlSe4Gi
52UnxvCUAByJoNxUwYeEOu1nS1nfy2CeWMBlmxyl5Wjkv+Pm5bKJcxuKWs0nG1SwCSAc1YZ9Tkie
hBvSgoCQINIkFOb83+2GUKOLfomBQxRa3NKb/AnxQChsfmuX8WD59EOoz2oVnQ45SWS9QTUGdmf2
21mz3KjTt4mSHao0vRskceGlh4zN/GSVuvilFYJuC5QpJ+giz077ph2hFizltnImjFs89ai/S8/Z
HW9oiOVxPhmmHADICgCpXpQJRUn5DyhFMLutovNj2v2uc8Yt7/HJcOBrc3RPWQ/krBazcj7p1XvY
Tn4Tp/7lk8TZP5reYVLSvO7BfQHVjQh4ZOs4mvXPVK93uRS7CFfXXRV/ozT4aVUkT11lhkZf6UHb
CdOpOBJA0PRiiI6cgM8I8uSu/pL1KGZZPFgQy5N+skoFw7Ypo7jXEviaI0nPUi/cWx5YPb3sjudL
mdsmgbIapToINNDoA7VVLagYF8iV+ve+fDKgn3h5175MsSIQocvz1wJ9MIZGhCzziMUAyt3Ftuqk
B4BiHGiTgiWpd83MsfY5nrnfyAI/2aWCRNSPTadOEp4qxujklrA1cwj5DLwCEysYfbJDHZFSiVRx
EkTyCiOiYKSMlj6pdvAgbGTk0qHPe4OxyjyfLFLHI6sztUdSM52MBzKmB1TqTXbIoQwTQS+K9xnP
DeIv/huQWBXtVhF895TbrKQazc95HFGzA9Ifk8Cd4FSVmyR+nrpZta9kz/Jq1yztwstSd5APeX4X
V9DMtZVfnLNEVnbpt1DOtO9HEbMH0XwyersAGBFkW26rOSjEQj6s2SgCV5yFrO6SRcqL9nUHot8O
WX4q/aghRNzUEMURRlsI72pN8jjrI2flgjWdSqEiiL+3pZ6SvkB+XbjpnTh4wu/5jFlpwj03ZWMG
p4+9pTvpeacXCWale4D/Ri/4M43QlFQT23ojiDxMB0OD/BZlhBBK0Ry3wMw8VpapW5P05VhXEbIC
uThEYNYt4zdR+f8CV/9xPX+Prk5dFC1tzQSzlxhxgZg2ECQEHKcZfvPegJhNhsqvbd3mnHyHHXdX
KyMedxUyon5SpEVDmGq9cBsDv/aeE9ndP8OzDNzqBD/kcE4NIzWFPwDVPEpcIJH6AgRSQzA211F3
Mm6KR2O7QAq394fn/4r/lr1vH7aobC7VxcWIS6Qz8p28sSQwtACXBxW95E9+lDPw0JRu8cTzQf/B
x35YpXwQQmEs5G1AEv7maO7Lu2mLsbA7qGFhEhleaMN7GzLDIhg1kZrJmImmK8DgVK+UZDK7k9DX
towhx4BHkMY+JysTlC8LUzM2i6npSEv8rChcY2yThHkyJh9y6wfsqLGyR3kyPLAVcSQvUM0mBK+A
i6HqEx6lvQlgMe/7cawBzfn5FsS9sfTQ7Ebt9YbcvOUgOLUbPzZ24hUOL/fkWqNifT5axqDELekr
zZ4EzsmsdUCU5UXbZK+HNo/viZ3T/P2WCv0YVBpjKaXIIq9567X9o/j9BuLxaE3/LP5ITnVtHkAf
hHfb0+Wbzrx8CrBppPUPuCj595VrWUoxEStMs53A+ZhqGDt7q8bdZRPkFHyJQCsT1P1OtFlZJmBP
8MxFwnvuS0ueyH/CM33Wyg51o2UxbLJUxulPM3t+1jHvfZU71ml4y3s79L9TfsEnAxs0oXklH+/z
lwuytJ+MsR2h9fYP03Cw029jh7Ab9zfVhmePvVEf5qgYADWIpZJjEb1VEfkZwfUmiDxx/J0guloV
dR6EvJT7asF5yM3BzoPI6+Y3WW/cy0eC7X1XZqgzYaXISmorH0/LA0hkIeqJuahhW74WB5ImgIuC
KxT+H5zjxwekjgc0jzBTPGEEjyTVwR9lm7jFi36j7UFz5sYoxHucNTIzr9UaKW8MuJWSSlk8YvKj
2hmHjKRBy3Xvtrtm00M97ZZjj3nPNFSn0cpEn5+myA/qNK4jHa8T6UZG30jcLe6CaVZnORbucihe
hCvJCRNb6O5DzPFhVIn38GP7zNUvoHbV6AV9klrUdwl3vurMT0Q/i4jh9reEn4azXmbmvrJGbWgU
QNqtEnABlRvypCW8+bnTv5KOQ+PErnrPsUf+3hc/Rvj5LbA8QDiLuvDpFKt5aQAR3kLHEbOQZQyE
aAUAf4NXJ2a+IXSYd3YvOVJ2HfvchIW53JV5ygG0yqIMqV6SRyGZIki9BXRJHunpkAM8vnPBfCyP
A8wIJIAsMpVJ9zz6VFEn6F+RDEl04vsB71Bpm25UVweaI9nK2/iBt0ieSSqF78LQ7C0Z3mecQ1cc
fiCfsaOIc3CYRiChiBFQxL0vPCphOzRtrqC7GgfGvk3NKyWFRKVecgi9WPmesjJDXQbwIFgAh8io
XUNVrr62eFpA5P+nj+P671PH32yavs6mESn6ALYRBVMkEBLN4MiMijNlzMxN1qYoTxbO8pS3CZZC
SPW7RzDiWS8kQ6+8tkS4665TV1/AX8g7DkyfDR1X9FE0HbKQdIwd8sScQkFFSP+j7pvborBHFWUC
Z/QLTM1WjvgylxyYLNcmdc+stiibJUMi1rlnQBEU2av37jyxB2KFex5LM8urrJdITusqAQsrVOSX
UcGzIO73taRviqQ4Bma8K/pxO8aL9I0Aj5kKTQKqB1MXKpXX1gDYQ94LlR6M7MjbsWr1jaiFoR0o
Te9c9pjMOv3aFnWdEY/Qc1da8m4lY4i5J/W26KT3rZ245VV6lT1g1GsjQsOg2iyZTZSIDRTuQj9+
v/xLmJFp/Uso323KeaAUxTidIvX8bA/3uVNY7uBJnv4CEWLOyrn2qEMECbW6KJR+wstowdxnD+Uf
FUdI9dWt5facLf1CjkmKEsCjAG+AuQy0jylXkE1Jg9IHwITiPtj3iLrgrdigJv/EjfAsp4b8AshF
0kX6UtuV665MJhmVCIEkNQQonDrSnYnBzsQrY5sMtfZbQ+O4Uma6CHoA9K2ATwbHKLV9ZT7knRJp
DQ5SsQOKF7kbeWjqdmCjWuj8F/rC5DFJe9e1RWoDA93ooyyExWjX7Mj2IbK7st/x0xhyCS5ZohxA
jxGbHOkcjmYPejQwMpLdc7oGGBH5v/GpzC0EfElDmxpCgnSBrmuNFDfFqlAkiGS7QIaP9XWHxLBz
TAQ/NuR7jjbXlbOiroruo6EbYKoAkvezn9NmTUmNIqpP1c/5D6GUKm4Cd9lE6Nwde1f3u6vAsLl1
LPJX6Y+LTBgT5jg1IjoGn60WooYsPAReK8apCb3Fr8FJSib2S+uGgAD48/qsda4tUj4PvNfQl9bN
6jSBaawN8A6N7Fl/4/gz1iaec1CoF+uIjdS6gNJq6i5F9Sqb0DaKxSso+rmzKD0rfX9UWzQ7izh8
EPRh3+X1vWwtsTPWlh2XkV/m4k/Or2F+ZZIR/+vXUGvOjG4YYgu41PS5e4wwNDhtxZvZV5xpUwGI
wD1LrNXrhHAN4yxnAfDPu9oO9aQP4xnzC24lP/aaxdXu/1EEqVHqyhdXvr+8xnNhlz5JoBEF/hw9
LTCtUD62kdNcKvpuQldLyPedhNPUJXV7GIQhuRpTc3QDIxw3upljwgYtxM2ixvVhSad5L1p1eSzN
TPaisJGewz4qtrJQ99c1pryd1FoSP1jCYKOUUrmb9XR8VCCDsx1BwXeXpJrgToag3vaZarhxmKgg
7orbXQeIp03Yu71SzCLYraDFogTVYYkN051MEayVQaT6ZjOZR30yo504lcZTsjTbsEDjQZvRcVyG
0VbE3vLzSu2P5pzMN0EYLLsgyyHcm0WJb9YAqEmEJUzozJ96PoE9JGqz+EnocI2htnQ31Im4FQtr
caFfLO+sBSRRljypNyJqkXafzK17eSskVsq03goqHR2GtJyGGeGOpKPxteyACRVk7OaPDiMB1qb0
BXQYkJJyppuYpw5oFAUhFq0r+s5JZaTlbQfc96Qoh3aEMlyn897w5N5+OWUrG/RNUueoyfS+Pj/y
5msJhf7Oro+KV6Q2j3vxC1sLSRsMSZNMQ4So+xdy3Gpq0kQsggrGUDCoF0d9TvfdFvQUcQTiuwYA
RTyM3OiQYp6Kd6FYfhIysKKG5B71CrrwCMtqkmcwPmm/8/xNKg+aUtuck0I+F/0510aoN5jcoVMz
hcB8kpOiO+0m3XT7CXAsQtnPWxGzrbm2RrmIrpoTcxStCRTOdrw4+l34JwayW+ttcwO0BB5MCuYh
RCd6htbtgNq8g+DHHVRjf1gTpXcLD9wv1K7WGCkDEChAaYXRJrGy7WAMV1JS8W4hy+kb4Bb4tx3q
qI4F4GCRiDyic82NgsEL9C7J2AXp8umtk214MzO8hZEftHopaXIExeJEqE5C2tyXefjaidKmmsqG
c2qYdlQdIG/DNDC3TcXWQZaDpg3H6gTKGCiExi44FN104qpMsR7wxsoO9QFB2qdVTSkPUJmyjum1
DgBY8RD5A75h9jb68nnYjzdKxSoSro1SH1E1iyzqUuS1hHiHEGIrZ/Jo7kOBefNWiyPOdLVZqVLW
LeD7pNpKBuAKN7tptvEjhoDgUbitIVa2vl4V2dKVtW6US5MgZ9E8GXbFjQCnqezB1O5/JwasDVEO
JZ2kUVJaJOuT8lwX92Zxx/FY7ENhAaaOdw56MmT/VisBc0+tS0H4z1xYuIWCoR/s2qvAHZzFUZza
r2/mLbe0yd6tv1ZpqjpLB2ZVrbEsIm0SjLv8qdmCjCkD9BEvnuTARZLxDFJ3TDLrKAWRINkw8KJp
/oLCYuxYyB1vCZSUmzHy7JF/X33WCLDtciD2tJvRU9xlW21n37Q1eGD+qDBnD+lCcYaXv16N6XiK
2sdc2NexYofNzdi1NuewMF2w+rFt1CWTQi0fuwarAg5q8qH1i0TItTzrSs4g/keK4NwPyTNJ3TQt
tjIDKugTXo9jZle/MnD4I910usxGIfBuPvCecExvjNwEA+uKJqO48XnnzKAVq7nG4NRkgKQLPLnx
8rvI3r/zJTUdUAdIq4ugJPtsZWqSzJwWo8f4Uo9+b+5B7W+XoRkFKKA/bnlwXHbqtbJH+ZFsbOpa
SeIBwyjCz9hy9b12075BLgN1qfF2ctJb2U3u5W6rvvD6JuwP+rFU6oMWCV4Z7ajCwyRg50paW4/v
a51TMv5Cn3POLVcLpHL0SJyaODMxCqpf6Zt4K52lS5WDFdpg1vWAcURyKfpoRPn9lkyIfQ//L6Nu
/HdPKVdaJbUu6im+MengV2jODC7BJ6gVKjmzGxeOlm6KzXfGDsC0SKqrwHkoJg1/lHsxBboDBV1x
Mzv6Hiw6dxlAQsFj8RxtzfcQQ7Ccw8twbmuLNBxSTOcllXoUA9p9BlS+gl7fBN0AyKEhb+d6AMYz
SJERnxQgyUEVSLcZQzUTzFnE41sDXi7YyLVdbpT7aLYxlv0WOpUzvvczL9nkGaXuSxfLwiROpAPx
U93rDiglZb96MZ4wlwbUjhftVQBeOp5V5oddLZW6KnVliKGZogOm4bH/qGzzK7D6llhodI9c94l3
MyWePerSDKJuiJGCYdvmNb4mUETBK7Z1bENy1CYvCc654X1U6oIUoTymcQGISwznjeeRdKgC4OTh
zZvn0Mm86G5KvOUXxyojOq7PD51rtFODGXVVJ8CaPrPlZ7yDvKBwLMsNUVp4M20F3QBFc+rFlXi2
OSs+o6RXaYApJVkiRRLp7TRkTo2MBCVuRp4t5W64Q19+m/G+Mjkk1Bv003rJpq9sFqo1qHMqdqfw
j/UAf4DQou9a4OaJKxQfwtvxsXFm0dZzLtKUd6DoTGTKBqj9gH4Y35pMmCCXdPVfEjL+3M+ueMq1
vI9L/n210EpZAPZNa3zc1PCHMTxWBk8VnRG7FFRy0QkwdUX60rzSQQsv9+UC+dvqh2w9G8NbIfy5
fD7ZJlSURgBOttBV+bwKkGxXmVZhu+rhPsbgpBU1tqk2vFPB/FgYkPmXGfoWqCBhUccQnc15L/mS
W2/iGrzemGIRrqKtuo08YJ3170yO4Pt9WKXS7mWMldJc8P1mx8DM5Jx62Y/iAc7NHi1bbNBwAPOU
YA8gpfhx+bPy1kvdAhNC36aW49YP00toYiZ0+v0NAwYyRJG82dHe/LxvcTSLwYjJppNaHvLpsTNe
Lv995rlY/X3qdENHoBeEDKdbNR+CZS+Gb43iXzbBvq4GiHd1A8mDSXcrMijyjEGPNZigcdP8eG+B
XjDfhWfyPW7awNySlTVqS9DiLlKpPHf10ZTdzs+FP2wxPwExmX2DOB5c89qiPIv0HglWoi0jLIrT
U6veTsmvyx+QvUcf34/ao2pSxjzWAYnowrc4/h2agD89XzbBggeAeAONBx1dFxVDup/PWV2py5RN
Jelpq40dHiTAhlGihage5MhBinH1vX2yUGfD6wdNOzqhtJRKh8LGQiwCifrYaq6FepRD5kpFt3sK
hEPIbykzU5EPo3ROqYZZLKak2G2e0nvVK5/UR/MmwIMZUKOX/3WJ9BzWnAdWrkTJdArwnoycZqds
h8Ny37pD7taPIBcC2QjvMH7h/MMTBTv597vS2rtS34dROgOdQCYVhp3xWqCTlAPUYuyT5zOeywee
i3N8mNnPyih1BYrE6lKzx0xb0IzlK0Av6WvQNulegliFI1Qz5DmCeNrNA4Z9CtKcrc3yWs2r/lpp
jcqrlFT3dV0w920tJs9lkIUcPmXWHcXjBW94BFrlC4qwMqpOMNRuPBmRcWhEZVdNo8v5CGSRX1Ki
1Ueg7qkSJI0h9ilBctfPhl8ARkAmCeF5QLboIPY5HIO800wcxyo1Cfokw/RrP535o5IfhZ9uBszb
CZvpqthwDxZxAZeWR87AyppcoAZPdhHVtO6x3UTuAH3bdkc4O7i2eJ+SeqLM+WBVUoJ6THHMYycN
bcxku9nBiEBqHv8gorJc5gXmCUHbldBbWEAQUCYbeZkVMUYBoXidNRscbhEaK5FvOWlp66FbXQ+b
2OfVrVkQEAUu8K9V6m0kBT1EviN5hJIXIDVoXmIqbhu4EDXC42W/eNLvoOQ/dlkHB2QMoGHR8Jr/
MgfTh0sjW8VQw/eSF1LmSga8PR6A2xLMUrwOBzO4rM1RJyeTZHUcII0Ec0Nsp9twj2rJKd+htEYG
7H3u1AErYqKBAyiPCpqEL8CatDGLtpGi9hQdpd6RneRHua9rO3INzFHq4SY65K7141v3cW2WcgAp
hCxbTEwTPI/iFxiuAKxPuxs8kukkv4eCc/9Jzk5fyLU56vovQgkVxAZtQDKB0G6IvoiE2T5u04N1
GRUQ1WHyHaP2UIL7fPEDI8fnLBaQPM0O6ThK7vi7BG+PmDndm+jKW14dnXkVVwap7wgf3hbRDINF
/zpZt1r9xHGcLFemSDoIc1T8B2bczytquxnaOGHbnjp9xPYISXaDa9LsZ7SON6qQTPsSWqVHDKvW
z4mRNb6oInp1qthy39Hstf79KTQTmWFM1iySzlXl9udTU2/SGk9ootGGc3MnuNavy6tnNXTBsqYo
RBEDpF10jzrsUzHUjWkEiRa5/fA3v4bb9ATldzRjhE15VCBa2/0WMLHduPM7t9TGPE9wejKUXsE2
RSMOhHQQG8gNVEQzFxynqiNeDa3TV3bdb0jzItsLGK7kwByYLmFllLjEVfQS5E4NQMIMVAC0vJNp
cTLhOR94aTTTsZKBIxkXBr0u6mAladGkzYyO0/A6erIHYDnq3tUzHqB+5nDdHPPsKCjtmzJaupJC
hawaR1ZO1HIEi92CUYF+k57QUbPznezKh2rPbwExk0tg5/9apMJV0C/NuMznPt44I7/UnfyudGrB
hutx8h/R3nT4eGn21n0YpT7qNFqJnhlCf4pLVbKlYLzWQmMrNToPj8nevb+GVNKPXZ0RUx6UTCCN
p3Gf3JJ2mo6iYYS5EsK4wYO3slLm1aek+/GlWLRpOJjDSWp3rWUc9PpHVr8U6cSb7WVft49VUSe/
AxVECCEKNGVe4xjBUMWxLF4gRVmj8zpCdpI308ViZSATFv8+JSoVMIpgCDQBpI7okoPHIMacbXDs
fxJUcurzWcF4u0ZFi6wSQ7WIMJD0zwRJ60wvZDznjJhy9fvLzpNz5eiOWoocUcr7ejiVXeOIGvTp
uDwQPBNUtqRn0KdskQGfgiF2xBlahOrD5UXwjh7lN7QqjdGqhoVSN21xCJxhutHiP62c2ZcNsTO/
1Umg/EXZ9l2Y6bi6/2iEgA/Wt64JH2y9g1aPq/CECdj59Mog5SvmIoOwZyw2GK0w74INpk03giP8
JoVw2c32FpdSl/MtNcpnVONYq1pfj6d4MGxIQ9mC9jw25U0hcPlBGHAQjK1/vGGpgzERBq45jM48
arvuJtgpV8MzMmiHN7zBdvMrS9QB6UJTbfNQGk61NzvJr9YGp9l15ZVHolQLCUkve/pWsWS9Ovqo
pIJRZDlu1ngmIgdVFVSV/Owd0zg7E5xHmenxOOrZx3O1Tuq0qHoWCvOkEZsSpEj6+xhAQcvBy8Tr
UnvmExAwfRXSLgJNJAhFyjPW0A0X5BEUIYM/PpehvRymg04A/z81PE/2XPpspi9Z2aN849THfd8Z
Wg9c1OzNrS0+5RPoZLp9fYQAcGF3tQ2ecN5e8qxSD5NI1JtwAIj2tJQ/yvR9nJ85boWZEagGOJ8B
JRJlOnZqodaBBDbo0WbQG1vOyVTmFRF1me7M1ksrGzQ5YKzgZq7shX3YJdu7ShCMVq3VKsLDpHMJ
ETTwFKdyM92NrrYnojkV2l+P/+NSqROT1oCmiDkQByBNJVTvsWcKtgkPamBA0th3TrIvHPE7UW71
faljM+dTk5mJ2Z+aTLvSDW0nLhpvJJvc5y+vV/AoQUIS6atOd6S6dBxa8POgThlmbq0rmy68XlSw
EQCAs3S31cLjkWAemg+DdG/KzCCUuZA8aBECW8lf5+nBEr9VucLLSjZMqA0BT0+5TjFrs2Cu5OY8
IkVIgEClcqW6xqbwgCHYctn2yP5//Ywf9ii3mS5zNoUtgoK8qTBDVKHtJXjKFcE5q9vqSbvlnEdm
vFutj3KZNQSuc6RbKFjt4m3/1N7VvweCrW5d1T/zKoGabuS/Adin5e8yTSrMinKST7mB02J0m1I+
icW1JKLVbT1AEczp/udtpHtWqD9GqWxhmUQTkxDZV9BbflchiKk4Sm0ndxbv8cGsSXx8WJPyLZFI
xMFTZC7jvvdIzqzc5zsCdwt9nn9mZ0krW7RTEXQhl034sdEZSshr7wU7BtdYsMtektppc6cdgJDk
lXXYF9CAaixqO6jEU2GhCfLaXDIgl8ylt8dEsVO0mhZhe/mEsjBaqG18mKHSpGYuWyO2QgKQGr3m
VwuVxnaTX1WYriNjB+FV58n+eCO/9xj11r1so+wu/wJ2WrH6BZQPKCXJjPQUsLvptdqpzvRQXw2H
AELa9/ohmRCYeF6HGZdWBiknkMiJ1KMcijCPWYe+tDHQY19eE/vaf3xU6tpnfRxGwkzq1EuwSZPS
W4r8tajijZrKnA0kf+qLR9NVMgRlgECbvnrjUhQY5Avrs4ep/1XWFL/pOVd2qAsnaX1vxDMqQupG
3wdABrlyuB1vS6J/Zxd3RX/Dq6Qyt2llkbp2VRTpeThgZdGESZQycjD/ydknZrNdWdmgQreeL3rR
tih9j3vlZ7cj309IAQ2EypP7X1DZko90abOoO212tRKNCqYXavBx7yuwonXb+SZ6lv3M+96IHKpr
H2eDuttTVSvVkmDcctzPjkryPsyf3GcHS7MlR9gPV6EvcBwze9NMlCsxSwQWEurkm6FmGlYeTCez
MexBhiA5FwbIjOH6XxP0GxJ2paExyMSSqR8bbbmTRFB/pMEfrZjc3iy2YSv+UMJwOxfpdV6gdDNk
27qUXy/fcXZYWP0OCgRgza01ywb6F+JdfC87pk6SFzCkFWBbAV1Z5CWIfM5lo8ygAOEP0HGAyVei
iXXDJRuGNiTjL+PDkNwEy20zc7gPeCaoQ9NJSVOMmCFEpmn8HGXr3gjKd0ASvMsrYX8+wyTdd4C6
NY263oEY9ChV4nqbqKsTbi2UAAbbQC1qjG2IaXqZM/y4bJPpllcmqdueAPbcxxJ8WFQ/CvJ9rNxb
KG/39TeGh1DQ+1gadc0NMLwtWgM7RbCLtCsj28rG3eWlMO/ZygS1S1M7mMVYFiTDG3djaR0DNeeQ
1PJMUHG5CEehKUdMsiXtFiCKXS9Vu8uLYLvf1SqoSNymRikFLRyUsE2voWVzk5l2+0N+JZDwoud2
cllHG4gG0BkiWMoGjVoWSy0UtADIzxppcD9fZWHhqYq6ubwqnhVqa4aq6wo5AQApiTb9ONhR8GpF
nP4Ma2/WK6H2Ro06s7AyrCQH14seXw9cCm/m3qhoYQIoqCGDOKdtq9d7E5ZFP5AX5/ITvB1edJOi
yY6rKePpztd/Zi5oZY38+8paX6T5EPUS4BLlvFMGSFznKWdfuCuiruXSW2CHq00AQDb9n+nYbgIF
4jTGZnabe/RivMvHgGuOOgdmrdULEPngld4EGP1cDrkTboY/hPYOhJaclybv+1EHYpQqLYgKoMbr
4s9s3SsLJyqw6H/A/vNxHKirmmPaWkEfEr06f3CbX1INCLPhJW+BDWSWnz1h5+ziihfvmI+DtVkq
n1DNuln0xZhIDanBjBhhdh9v/4+zK1luW1eiX8QqEpy3JEVKsuTZjq0Ny/ZNOM8zv/4dKO8mEsQS
brLKIlVuAWz03OeIXwByvy8c4Z63RbjkIrDxSQBrgtG+i6wL2GVFpg6jcgj6xE2a/ibyi+fWV+7F
kl+iXrIUp8IYDYGhGju/Q+EY1JVfNWIHLw6t/qa3w1vRzXA+v8VuMC+f5UllVCVKm7ryG6k+FPJW
DF+FxiW8OtySNp4ejFEWgFEpIFjupkMq5psO+FDtYDjXn9fCKdALR0ccnVzYcxYVSlLjwMgUAEr2
ApC17sACvqqA3nxdyJL6YYcHMDeqiMlL5aICPeVinXZFj023aaV8AHXRB5rdDFo5ad//l4HExWOd
CGTsoOzPeZ9J0viRh8J9OxvAtmk0tFQFLL5dPxtZaJDgbIoG0m1dky9WnMVJUstRqBpon/gD2Is3
gGDEZAxwv/UCffHWEt8EkKpb/k1PV3r2vKdG9YxJhs7k02TpxOTLc6cpfiyMH0Y+WY2/U/Ifs6A4
6LWt+n59/bDUTFyTxQSbczmGRGu07qPGsJNt1iMh1tQpIZbfymZeG60WbICkNoMzM0kFHbAXesEJ
dnjHZb5sobV6EsR1cwjaxw7bJoX8MJSj3emY65obTp4g8Q5M9ezkcufe8IHEUVPTIv5QGjdBiUx9
rEAs3QCUBQRUoPRa5asit0BnHHORfhbFqxI4VzGGr17ABoZtHyRhhpZDFMdFZqld0D1q6VjGVlQO
wkdF1PA+QC6z6SfpATwBIcddLTwjFEOQa2InDrQ/LFZULALTLABf+KFtNmEiOWr6Zfq8mjxPCPNF
yRS1ceAXycGMG1uW3/zwUQ44irtkgXASDCgDyAF4LSxSk5zXBLYuT/Ahdax+t262wsBji+8Xalb6
GKdOWnE/3xK6yplU5m3GPkAm23rE0aAgH8SuHqse6A7+pnKkbfDe1ZjwbO3qKeVahQUHDGI2gllL
YIuZyA7PFXcA4XGfCDhvDYrHFFg6M0ANhzvV51zsshzcpy7hVjGody6nA/OpOsVEOojC0xQhqB1i
q65Rk48Jx1MtBYIGoeAqmNtHDMW6KtkXlWysihgwYnJng/IKvIitNeFlYufVvOcNVi4Z9jN5jF5i
qX6umryOoTL1TnwIoCyoaa18r9qqrUWAsktJjUTZVoLVFGGEjE81tNQTP/sNzPWmczBN6H3Eh6S2
VCvSLMp/HDzEwGRAX/VrcoiVPVWgV+IZPhpaMJb+TDATU+V6VodFlcYY8xyJReg6PNa4ne4NWCyR
BWMrgFQie5ZtX7S6gl8nXTQKyDFBEweEoAuAIDHKRcy05TGgFR39LVtTxBfzxQfAPMD/BgcQO5Il
/g0pCYDW0SpQIRGLk0xMV/hAsteKBqeeMDOiJaA/qfe50D1dd6OLqoxdalMEWz0sK7s7qddJMhl4
OmiFDCvarwMpwCoC0CBxwm3z5wUIRCW/hTFGqMeCVNkCYfug5uJKC5ptp7UcP7F8IDxO2VSB6XuB
mlhngg7ac9jw1q3AwnEvgeSgcoBBIWMK+T+s29LfzKonHBLg71TErhicPzc7ZheJgqL3CTiYj4BA
wSp6kWu7xthG6wn3vEB86XzHvr9hAHMPHQJGXogGZKCSiQ5Z+56Bsr1gS4GFE3q1JX+PFO4DWND/
M4HM+0Oa5KvpYNaHVKm/5225BmYaQMYUkWO/qRFjLvJMDqPxAdi56xq29oAnLosfg5Fbf67rZxKo
pTkJofRBr9W+nygMF0WvaWzs61JQmeAerIGfvGh4qR56Jo5xfMoYx9GUDN2hmtaap7p0h6MYrBTb
uk62Kf4Z98Oal99wLpFd8GrTUcBvwscaqtc5Ca1s+rp+iRxtYHe6yDS14pCK1SHRekuVPtUussPo
n+tCeFfHLnFlY2AqSoY52/YLbi4F72iwUh9pKTm97TblA581kytSPleOUNPD0RByqDlo+zDi/+Jv
dDvbGQDLwV4eChO8MVHeTTJOnQRBpZF4rA+1iHWQIttL5eA1Selx7pL+8CvvymQMRqzHvZ4JUAlK
5xGsNbt4yVsw9wAX1MRUxrDWcp4NXujln2q+yZiMKqz0tsEQDXin8mey+skzU74qOz50zULUdyaK
sRq+FioV6avqILfBPyQs7LjsV7OcbRM55ngv+qeuXSRjPsTESFtzojWQztjVgOcOjWdlbm1dytcz
r9jIe8iM8dAEORHHHLYqyxDNfqnhj+tqcf3eDJZ2ZU4HNNP8Fm4Em/DBtE7HxBK1xlIawjG7i9cG
gE1T0wxDvUBO6VMAuJZEwEgqToQivf5k1GASqPRVIbVvEhAirp9s8V39lseawCpOtX7S++6QJojK
i+9Gt9F5LbWlEW/Kx/DvoVgz2BrJ3AgShIARFngT0AXHdyn9VuTygqaF8+i4NVR0QDGPTTlGw4sx
qI2e+l/cJDqQ66wfXXPyrl/agroZEu4ai3jg1QXDz7n1K1ojJsAUBYBc1thTihBb4eGu8ETQ/z/x
vt2YJGqeoTOfVchS2s4pK/f6IRZTa/ATAt6BjtUBau1cRF4EpdpJc3acT+w0S/s5LqgDmajbZV81
Zkw5e7VLyQnCc5QSAXQgAUD2XKIeVDrQiFG0rMLIt4ZC3AWGuJbK8NnMYuSfaXs/BC1H6JL2GUhz
UShVAItw0ckR6iyb4wZBO8UhNxG0R1tlMwFwXbzhzWws+cUzWcxnq9VgMjE6iEQEFJOqq4V2ANyn
9qbMrIxY/hvFZeXO7S5UMsEPYGgmBr4p9AOjjnHVJ2FVJTQrEe3g5l96oXTLBedZcFVYkMTDMmUk
JhK7+N/WXTOZEyTFG2PbeZkneRSRL8aQN1fWgic+k8WkPxNmlIzIRybZu/VudpTVuJ5vga+EhL3d
8zdsLj6dqCuyhvcgScBXx7gb4/lHocvNjPQzbhGYPNUjHcbUH4+UdjthC64Ymzfixr7xo0QstuEq
VaTLF7UeMUnzThTnQ6N0H5Ixvitxvrr+yFnHxYhgFwabupmCpNbmQz3XFlG2hXgzFe/N9HpdzEW9
g5XD2BIyC1PVxjPkODlwPON3yvud2A0sCXBe6RrAf9gvY5PJo1CUyAhcpYhNU0bvm2pOTDkyJkBF
9Y7sgvp3P/0TbcI1AVgjbxzgIpWk0gB7CXoykF2B7orxLL4QpVkRheJhvjOfgnW2Mm8Dz+gsAiAh
Phvpxd7lUZyKZ6aaqKbAeJ3bygRtlyDqwbRDHuJdcCva/p4i48/fDAd7beKmceh6BaafbXlF1oKT
fLv+SS8mI48/gCKcAb8N3vRYIz3xQIAfyhQd+TpS5+QWpIS7ZmUAuYnmZeptbxtPJciGOrd4LtzI
MW7DFS/kX3yRcOS/fgETQk5CNeVDF4sHLbHSHcUPjh3BxkBJgwFi06PXLv9hH5k9NOOhfKBPBAhb
54Mo7SUUCVXeft2SzupgcNBU1EJRRmI+a9AKqWrW5oyuOMXByrAZLXtYN4J5MfnICPTnngbhx+Og
iIQWF8XhY22aEuZt4as6tWmSi/bgTzy16T5+Iu/qIekt4OO54dbcJJ8tdxaOPohrwqltOlEgYwi0
OTNbmLeuWDVDs6uD4Juip1uxVzaywVtDYCM/9qzM+0xQPwC1WSAeSlnYT7Rb3qHfpRd/Gjaxchit
1NokbIQed9rD6kTrCitjgTe4w3Foko81uGwITr4ho5KyMeuzFhv0G85u8aPeUaz36kX/rPYCsNNG
O340vWGToCwT4T386WTFz+PCIarQWnKBjlC0haH6qg/xmBVDbwIltMS+bmqOyxSXmvJbBhM1jQWM
uAGcCeQHMKxbY9OuxhUmK7gBzJI71IFtakhg4IDLYNxUV8utUjfadKiar1z+VMzEzsXMJvzq2aI2
nkhiohcN0879VENSty13+XO27vbxU/K9vGnR9pArq33gR5/LMkG3pR8px9l4IlcKAGBKzXwo9clK
sGdtGqUdJpzEftkso6L0fzFsTFEEUlFrBJ5pegAfPbguYid4MW3ljuIBpKvoLvSu68eyKzqRyHw2
KdcHtaKsc/pdu8EkzDsQkykTm5O6yZ7cyw/NTgBMOWaxgdX8ItynnvR+/SewmcvxFZz8AuZzpqSa
a6CjzAcDhRnDtPLuezKPVqTsxuLDH3jZ36LpPBHHeAkhQU0mjOH5QIVg6QlGBIApk0eWpArWBD7g
64dbikP1E2nM85NJlWWdqc54FTsdizICEazrEnjXRzX3xBXkUldr9YzYOo/RuJ0CW8XgdxPb8Yjx
eQqxkOicM11kfewXY7yPL+ZJodQIDnt3dolNsz75UfcAvs6d1F/0siaaC6g5AA2NpUUJYyUegsmQ
ABAydhu/E6r3RAFpep+aXWNh8au0pLydXTmq33RJkjjDkIuRqSFCMthwwIHFxsEp2vCSnOpHevPH
EjNiNPRWH5pNFf6XsHtJXU7FMeoSlWEgpUI5HzDYYIGxxYm2oxW6mtNv0cXZDze8zdslq30qkNEe
vS4ChKhILhoMUMzBrtQgS7tJ+o7n29n8lirNqSRGafoJPHSpgGdO4dDKewoGKHsd7ApZc3fjFmWp
Glg/JN00LwbAAzUEZpUazSihzztBssfebW/ohErmjto9N51eeoLGiTjmq/UgdCC9iSdIPD1FJEHZ
M+On+lNBJiF4mIlx+1s62Zp61fr6419yS6eSmc83TWogZQBROWgGcI30FNiK4MAzQ96Q06JeIj+T
dRT+NLBynBuZGoUls4/C+TAbsuUbG9/kYocu2WWKuvp/EWy11GgxO1hqEEEeGhB4/aT7Fnz0uBUL
o9vPFQi16OoDb5d48QqBvaMD8FVS8O/50fzYCGvQnMwHWSxXMcpJ8bxSQo6PW0zigen4SwpVoRMr
LZZloeWaRMOwo8HE3EDqFJ6yEQ6DY7jTOsLYFkc5lj/ab5nMR5uD0M+LXkF4OWSWKHgiD4PjYpbn
+KZ/n0qj1bOTU5FGrKtmgPVITas0LemLlqCjlb/BMIZ0a4JTqLPHV4oSB/awx+uqv+QZTm6UjTdb
eawEI0ROIjX1q4Zxe1Hvt4irMPY2olFRPYURhlIamXOpF9D67JmZcEUetGhqyEwDJko3HtrPz4Wd
2MmutIAvBj4yW/kPgJnLr+PXt7yA/uojQ0YrYT5gC8rC9hUGip7m/N4wBjupBY6DX8yLTu+WMWgg
tANUaKdIgG0TS7uMrHinbavH1Am2+U271g+ozVDKUhjUTX+L6Wz7T4lQjresixggpUVXVLXPNWuW
AcYV5TBsjZRbkxJZPa+vdTHHyIpgHBLoSDDWnuFK1TvhJgebdbYNboBSiyJMeaMf0srGTM1tuo5B
OcmDK14MocAF8et8jNURFGWYATY8g7ybipZRx1as3KpvMTO5uf5QFs3AiSjG9HQZiGCmHGZAnDqr
FN+renVdAPcmGUPjD5MY+rIvoUIpoAH1DGjhVWCpLs3fe1v5qkMb7WusUHsYy+LN8S/abx3Dbyr2
STC1zcTzYZxKRl2g6qNgZB/rF8bLGHMqV4tB0okI9jkAiSoGnxNEdOAiQMvf+Ex6xY18LmrOsiTU
XCWsOaLTxmRjfj5I8dweC+XSm+81gNtMXuhITefS1b+fhAuC+1ff77dUxqRJKlG0KkZo1qyiRyXe
DK8NrLjyHnj6IXqOH+tts2s2lKUtcXltncXPZ2AQXjMpQiSbWNelENdChCp61Qar0fhqBbBnBFz8
o0Vv8VsMm1h3SUb0YMR7a13/oAGhgbzKoOuYPzFy7w3gB41fRbfb9C85d9t+2UueyGY+alGnhIQo
2B38l9ZR34bX9B/ttX8KtgTxYaau5Nd82z3HW5/zLjlXKzOflcxt16YllEmPRUvGEKraYtaWozyL
1uXkcMzzy5MoNVWpRvoJVxTJX1NwuK6dywLQNsJ7EIEtz1hKcWgFbGmj1JlGj0mEguffPG44z3//
PmMeAbouKcWEmmNnNnaV3sTqYfaRVUpv18+xrIG/5TBGshjQ0B5MxEp5B0il5BvQlovgTpr2g/+h
qpLVzjLHjS9//38lYs3k3IdGqlSlUTvg5hrghQLqWuiGXTYNnCGbRZtlYGMYgNcKGO/pzzgJAvNC
+jexa+tdkt1r+kc5T2uw/1y/wGWfeSKI/pATQXOf+kmW4Q3XDtgFEGkGWzrqQPk8NM7TWc77T2Qx
WpeoZkmCDrKAIPtG+6OUNWlwQKfq+Le8WbnFD2UCQwkODKu9bJGhxTjqnPoy/IuYWyT2NP1zHjbX
b4+qMVsHxrzrLxmMDxOEXM0MYEYeAmNsrDrAiH08r+tc9cS2W3WtqFgNCTlCF3X+RCijGoo2KeiT
wLEci4pguR5cwSNrng9Z1owTOYxmhIjIg0ZDDpeKdatbudlKd109NTbpyuGxaNt4BUzw2UpiDSTQ
Wqe/tmIa7/N24FZwF+4Z/TxQzAAH1NQx+nuupGE+6qniw+jWbrpR36Rdtw9WymBpz/OtecD2nQM8
hu/Np15aOgcgYal6DNmGifYXAIfRUTiXXUbqVJsAB0HYbt6pSE9yl6Ym+stol68UH5gXWnIlMi7G
yH0116eZIIYmtgB0uqyyIrAYhR+0d1p6xu3Ai/cu1kURt5+dkvE4jZBE81xBphlaYDV7pUNPwVYF
3Y1qN+8N4HrpHmzzqfHmuRa0+Uww84Q6iQBBscf1Kphe/AnzPK9i7nbvxZLF8YBARJZMTNsrGlts
UeQYKxYKVEjZm9XGf6CoR7Q7m8Z25Ol7caM/UAhACeDA8UNzwwNAIvQCGVOBuYlf8tlKTBebhdwN
wnSgfEJdbff/70PMW+xoT4WluJRXNvRMtOUMi/4MkHms5OfrBmsh4z37FYwyJ4pUTCRGXC9Nt9X8
ktbfYlBF9+17nnKs1IL5PZPEKLEZ50BoL9ERaIdvffOs6kAq4jWnqW5c3qlqUO4pCrrE+BMxiqNB
BtLTQR0xtmFqG0ym8nzWwneTT008I0OSS9lPVchoHfAtS455E9/pj4A7wkBYgKqEeZ8P1vWPdDHo
dkyiTywvEz1Fpdxk7bGqK+Exdq8CMpZsr6/GCW3G9j9gEC9c5Nkh6SM9CQL8WQ8IGfE48n5b1o9t
yMvBFrThVACLPZyJbVSAoR2ZuYrZq+YprWIrIH/3rTAwDL4VQH+z0NthMQE0XkRfQTtS8dC9rcj+
OfFFkzze7tLyoX6LY1QcXFTYZ8jg/ePxZpTvUmxt8qZDl0MmMFr9eyTGLhdK1RpYzUbv4rV5jW6i
bY9RkjCi4OlgCuWtoi3X4U7EMdY4EQIz1QgqRNUP84sqe2Une+kzwrxAt9HuUHN/GT0swTkzJ2FY
bJki1v11UHrZJypYy7Wuk4L2TEDaMNxOK/mr+MBaz00GQgXFEfZD4DVoKNrDMzWUxkq90//hvLvl
Z/D7NzBhhmRKyeArOH2xGt0joehWe9dXtFQu2wXl8OV0wngaxBiXOCfj2Gt4d0Z5L5nYFM3cYuL1
ZnmnYqyJEk6p6ucahKTfUvGzw9L09XtbiM7wuH9fG2M9KvARlg1Nieb4kJLENqtPX1mT1svM77rA
w2pbrqP+FneBdFnoauEHuDSwNbwpnuSWIPu2XN8DwaTnr7W7ZpeDCPk9/5ApETLHry140NPDHqPm
Ez2VzEqPymhCHJFj115XzX2GGLjJU4T8ZDNoPmcamCePMTJmZOpRL6JMpo+S0yvxOhYCr60nS0p/
BBMv2KUaznjUs9Mx5gYQVnLTA84FTbexs8UVJcIBagh4YmjTrQCsbroSv/GqxjypjNUx1Khpw5B2
PLAMJEVOXn4L6mex5OTUS4E1TqdT1hQsD16Mcw99kQQYHERjb09US3+jlcB+rYM9KgGNHjDdBKfi
DJ8svXATBWmEIdgfBMrUuVnDsn2uiEWAt4GcF1EDCR9T9HGuP8DFRtipFOaJx7HvB4KM4BI7ysfV
t/Su8MwVJb3xgQcROcOaBwO59M1ORTKPvp2LYJTpCJQvbfv+1pin1dDsCyNwOWdbsi4ngtjQIUEB
S5aCkKa77aYX7NBt14FVAj1b2WQ70zPcPLHyF+xl35rP12XTM7Cv4VQ0Ey2j1aekef9/0Y2XeLIn
eLXHdfI8OcwbV/osrf0Ws1d0Hp7Ymg3wpgfA12ibepXfBCs6lzyuaOqn9uu55GkPLVldOybz6MW+
ABD1gGMOW21bP/mbFg4vf2xBrHr9PhejGQRgdGIBlB4iC8/S65rfDC2MZ+2CEareZKvsJfIkFTPJ
WDTgPj6uPMaw1H4ozCN1FRQO5ohZ9whxXudISDEDkXORi09CAt2TiB4DeieMuox+2sihjIKJFBhW
1KFkktdWBgyakGcwl9J1uj4ODhZg8UnAmTg3KwLI3Gu4Icx0upI77oBMCXY0IbNMLMt3O9EpAQMT
WLHX2X/+Bek4OWoxJlDGDBYvkkRl7lc9hqzBNurMaLcHq2DfuXSmfLj5i1478nUNwGlYg9EBHXR+
ygJwXLGZwcbIvpumb/nI+2JLhvNMAv2kJ968motZNAVzQqkFQ1dYZQSja7APf0wuxSbO7eFmji3e
4O9SlH0mlXUKQp7VWujT994D5JMWInTd8p99N0TDJF/l3nwvOM168rhD8gv+6Ew04ylMRdAS4CNP
GJmIHmVnXCcADk4UYJJbc4WKbLv2Q6tewc+vidt6hm+D4hjI7xV2FADNyeumcD8Ao8ih6ut5HP/f
cykoOmWJNR/zthn47/k23PqPvNezEBCf3gFbipnNoFOqBtefJneZ/op9ON4rWbAE2FDDOxHpJsQF
216gZWpYEqjV9FANTrkpQZaobVJwvEcb4YFyyteYnp+4HBoLwSLdjBMVAoDHS2Y4QZpJEtIFEwr3
kN6DApQC5AaWfhvsiGnJD9TODuscOQ0vCViytWeyGVtr1mEppCiUYtUKy0/AGw62kYdwzp428ZY3
orVUnD6TxpiGIM3/f8PQ43XyEHkjUL6Oi11bXgi3oC5nxWfWPRKlmEcFFUopvyvGN6LxwlLq3hn/
eyaAuTkjKYSiD0QCVM1uBWAvjPpoG+1JwMKIyWUKWzI+Z9KYm+uSVpcA0UcO8Y6avMqbfTu+S16K
wVbeK6dfAV9mVU073akHi0fXtBDpoCr4u2LHmJ+wieRWrKEkimds6bRitAFp65oXUS1+shMxjFVp
0nIq4TtEgFpoFvbHbW34h+MIqTO/+Gi/RbBTWqWoF7GQIJfIdzIwnsZ142qoEijYbPqLThYCMJku
34DyEZ7w3Em1RAOrb6bPh0lLb2YhAs1kvJOqesM50oJvoIwjCNCIioUDtmMWkrEJENKLB9FLPqSC
gstZ0UOwj3b9ZFU7yr44fPKWppY+FcVawh6jCOR4NmiasAPbjCWqEw0gLcxvRs451ZLGnf59JrYe
RxEgzGNCDkWSKbtWjScn8kfpWyMVwKZEl8WeQdFhA/yw32WqzKtW8I7HGA9Fi0c5nRETgjSJTNsw
eL7+0RayI7Dx/b4+Kv8kgOl9sBnNFVqqSHvtoYisLHotW5iQ8FUBZab07bq4pbGLM3mM9Wgy1Z8G
2on7maqEWNew1W/J3kfN5TiT66Gb6+r3YsjJA5cvUgfuD56AAUCe84N21RQDlAbt3EqVN1oGXjet
4sTvS8EIWrkA/aKDQhpwdM9l9KABIK2Iy6TuM9+B3c3fUgDTxs1TK3mmo0LDDbf1tngyuq5EG9Ui
tlTOpU5m3cMDDKjPHUYaDXr1DZDbHLOxxhDEXikwPASRc5uLXgAAmb+EMobY77LJr0QILVQMxVMe
h9ztCtu0MV+abCRPPugerTF3omXu0rfrWrRgaExNppk1JWO/MGhml6TTaATSR6pplkjQtM3nVTo8
XJey1EY5E8OcUVdIqmdiJH0IaxN925/tAPmBMo/SdgD3Qy748TN5jNcJpEkoVXosmhsROwMGM2XI
RjlyNXEbipzT4TLP1aZOlUIdh1D6qFAwl53YLdV9tMeiwbFQUBc7bnn8+mcz2faKkQHEfKxwvg4c
LpmJOoUExneyCVOKTXlrrNNDAJYJzqvkSWUMeEuQ5qpjKn20xkfQvgojRv6jv+hPnXw6wKWdXybJ
qiEf0kT6iLP3NLiVtPew5tT6uR+MMdVzLodi8/ODDSva6w6d9iZfN6g8tp7/yGN2WKp20twZM5zA
PZCQQ5+fKWqrvExnqH/rApDFIdiEplmI5nSuYZWP4lp5vP7gWEMGQAfYTGwqqqhJKBdDZWooDEXR
V9izi75L8tZIeA+ajbnOBaisApYUWjPDzM1x3h+0fWvD+VI9WhfjIR2wSkeniCUNm/rYH8W+E1uo
KoNCC6ayBUdz3G6KWHX7evCkUOGdiCeH0YlEaPVZyhSwl7r1RgLMuNNuiGIVlZV/G9yst+ZVUjm5
x1sbv9hgxQFlYHCgqILlUng7Rjk0TdBiOTKlg9rfCEDSCdLILsWnqMjcWjCssNsLUmmZWcZ5zRc6
wshlnF2SJnWPqV8VhG+uKsZWE3ImGxduFHvjQAhEFY5iETAvufEltc97HMwX36f8KQf1TWXyPtvi
KU6EMLc3KkmnT9KgomI6106CXdlghcasq0528qwiAGr4I9kXCTY+GTitwf5JMSMpzsL5e1baURQi
PcT+ACDMKH9vb4E9ckfXI/4CdJwRxnynSgnNARR6/mGqzK9JJTtQS2RWkM8cm3ERUB5PBYgdrCgR
Aqo8xmkafZx0zRgD19ULaNfXyRB2PFWguc1veqwel1vxc3ou9+r7dWO1fJ2/BbNVoFAQZLlKoSii
Z2AncF6TzWxTPLj/AhPOFoSYU7JaaWJMFbjkinqok4OW3qrz+xA9zn3PeV30q5wmpawYxpzUvV+W
Yyeqh0jofxhpsBWkamNgXcdoIt/uDPFP+4VHgSaG4wB4TOsxjJrM0hwPtZlrCHkovmhjJwHCAmCo
rsrV+ANL/k77EjnlH0/IsHIZrfHlrG2mScSeF3AiQlsFbGvoRp68BZaKVXrFt+vKsvT5KL6xZkrY
WEBd7/zpzYkxDp2Afe4o3rQYjDAeNBXznqnO+X48OcyxalAAYiC48Q9D/dX1rVXmG1/IXZDvbq4f
6CI4oBdogEcOATjgrS44RiuwWJN5mOSD/ASAhhWYDBwsXugroO5IiI/FddfyUaov/DcjlLHNQViJ
gdxL5kHPzedqbiqHgFByLfjCbEV6325nITGtppSzB0Hxk71p6JNHkXS+Xz89WbDfZ6dn3onZSJoQ
1RP5oEOH1bYFqdAhuZkie9iHWEVuUf+Wt/M2vyVOvRfRC8i3EpKjwQpfrv+SRStEkYDRDANOzwVP
aNX5cpz2tYSCWL1Rd8eJREu7owO96Z43sLR87F/C2NmF2NB1YI505iFqv6bmrSx55oB+QNb+nJzm
eNrTakRUhGFi9ATmIH6eXkGissaoEp3aMd4KLCxGn39zfTpSddokQojLPMwwrXp9kCQZjjgFZkWG
OU7Vk+x8BUZljwc7cDFDenw0J9LY51np9VxErXlQ/FXpdAji6zvZBC6w7CQPFBlnVC2hdqve6no4
kngVOP4H58SLV/z7N7B1RwxIV7WQleSjWWkgQUX9NsEub+e0r/LRc/2FzmDhW6MQYxiZuEBQ64ne
A2IBWAF19OHXqqVonGCKfiJGZ04FsBMSUtuF3VjI6sGcw11ulF+iXL3HaoIMM7aN6G9eHOSZ4AZR
EUxhovzclksF0VIBJAQYcekdCTDBRQGs796mnO1DY/M2oZcs7Zk8RmmaRCZTYCDiTSZLfjM0i67y
6qvytXES7Ok7xd1flCLokgV4uDUZjMC6igWf80PGUmXmAQGvMvXLqgvAR0AIKpbpjR7F3Lmuk/TG
zr8gbdACZE/RAQJK2LKZPHU5ohsjOnSY6lSHV037Eg2OliwYSirEwNQODCVyS8Z3qBj1LYuBREeP
r2CTbkTuPALAJXM7buOZK41xEFob901IpAh787Oru/NNgiGhagf0KQdv2r5+fxfNLPAXnZ2NUUm9
MQrNV3E27AVT7i6w0H0znsYVOe54c4RdGpBzYTQGObHRhiEMSKDEiLJqYTNRXxe2HljkObXix94L
7rgFnIvCB3s8xkh3FSmVoepjDOwVr5LbedXed746Z3yd97nNu80lbUSJGmm7ooJ5m20oCCSYdYQZ
8sFPtnmiWqBBtcTgnXOLl66UaBpQFUQw8kD1j2c+ucU0E1PSynp7fGDxu36k361AWgDODzdxhm9c
O8JO6dBbPJXIqGSolmIn+B0IlNx2o65pwql65hbNs/X1s/GOxmijpDa9VEZGeyjDz2Z8Svzn63+f
ll1Zc3F6EEYBK91MIyCkdAcFyOmKGZgrc9YxZjC/EH12ugHzqb7IC3gvI2uiY3VI0mh5H2EWo4P1
KBiy2A8g0erGTVO4haSulUJwg+JPu7n4TuhSQPkQl2IJ/EL/piqtslCPDmHt1JvcDTCynd6MIDGy
aos/j7pkPNA5MOmmJTZ9FYMG3SeaGHZYwsw0JQMsy7DCBMXaP0aw4ZoPp7qgGWeiyLmoYgxVsZDA
9eIbT4GgWar547pqLJkK/FxAhgD4BREdWw3IKiDQB0SkEL9ksjB/Cuh0Z7jXrGoz3JW28J78eQRJ
uRLxsWSZLHjKiUxdINVEeG8dihmQrITHEn7FBDBY8MRrdi59rFNpLBeu4PdKOoAS9mPalph+G9e+
q25/Alzw7OAFgAAUEaE+5crADBXloD3/WkGdxhpqmP578tofmfi6Acx4TlNZAxZKLA0rR91T+11U
PXWjVV7xKf1z/WsuWOLTH8BWWNQ6p+DgpvAekAcF+qi+kYRjS+gZGFtyJoJRfkPGKI/cjf4RYE1d
9+vO1bd/pfhnYhjF72IlqQ2l8d8nTdu0srpVBp0z572sGuDeojUG5OYXqUyAdexZ6JqPHLAvx4kh
8xHZcLHpPcGROf5r+dP8Fsa0xkgiR2IgjuXB1AS7wbqPQWbHL2bnugZwD8Xo4JiYxpgneF3/touL
fb3WUbLnA6kvxGwYKYUlBNYtgt6Lhd8x8pWgKAMVQ9BAOrpFCdHK1xpyT3mV3PFe8uUFngtjnKRP
mkbJxwYrKvJ3Mm+bHilnyRseuEyNzoUwnhJrt35dkpl89Ng170zwa+WVVeqqPSf3Da/GtWAvkDz+
3ALF/KrKJmKlLia54ksockmTJ7T9Kux9F4NyTll8m7v4Zk50J5wUe4obJyWlMxpPQ3AYxsek0OzS
x/ZkUjil6W8I4Q2BXzqe85/GqJGhCEJRq1XxkZDBMoloKWHjXlfVS0tyJoIdMzd9w0/KoSYf8cb3
qCXB6PVt+xeNJUC6o+IGB2di3IVNY7JGkgqzLZF96oal9XsjzK1Y4BFaX4ZY51IY7dR66KMgQDsL
WV+p8R3myy0hvNPG3BZEYg+8Ebal73N6KkZRM6XLhnrO5I8cG8NmgRU/7Y9zTB37fIBwx1iSqIvH
0Y2TKCfAvZE4K9SDWqDAo0eJBeY5R/a1PzaM53IYwyhIbVWaWSd/DFOK8TdSOZMR3MRlyol0CL2S
c891LohRaRPW3mi0lnyMQX7fD6VFtN71BfCtJY9NBvYnQJdgetT3bQBOWEbeWL3/3DUNoAxaC7mU
0Dxp6KGRrruJBMWbg8LOlE9f02wz/z7WiROXfzxQgfqghmKxjGEtUVFlgwmiYV5FIUxLFcVKbFs5
0k2vbSMbzATYVq6BEOTxOspLNv1UIhtCdH45tpEwFx8E6DLzJnboRie4JfAyI0e2rpuABS0+E8YE
EwpUuArHinwY4f9Iu64dyY1k+0UE6M0rXdn2065eiJruaXrv+fX3ZOvuDpnFrZRGDwIkNKCoTEaG
j3P6jZzoW8N7vC5hpRiEG5SQyJEBIwwyUSKSKO5jLuFl+Chvo7kekM5ip9smBwVAn53/N4i618z6
QiQ59ezlFBWiQyHt8jNC6n3wnr3zqplhe4aMeiaPijXa/HFyyFbluGWNd6/YoYVsyg6NFWhNSz8U
z2mighp5KLfS+MiPmmC24wfgrq0+Ym2zrDhmlSR5COYBkYNJ1+VxpxBpcq+F2inzf+biq9zs6ujH
9a+44irmIr7LxLMb5fA2RBnLZN/dA7IW1AOMstqwADjWLMTsJDTwRAkg9FRNS+E8ybpTjqpgGdgP
nQbejWqVyZ52WV4AwDS8vqwDUhS9WMoeheKIMckc0RMZqM7uUqsz053gyAdW5LTyyuaC6ClTHjPi
XSnBN6U12v/1GxczBm1WNGAhgFL4LkhTP09D6dzqtoa4RR6yXcrx5+tKsGaaUFoFow5qyIDY5Cnd
5pvB7xNQH+EpYy0fHet8E2KzyDPHJ37LmkFnSqPUuuTHpNGNKjsXoK21qp0EHkfpBpygo40EectK
Hlc+0uJwlBsEp3Mw8p2unDHUn78FnWE42tQJu+t3uBLfgggDu/oI2AlYBHWF6PiJoG/t5BMXN52Z
x83tFFaIIdRjEhWP6Da/XJe3eotzgdQt6mLcBw25RW47uCEmAjnL22KCCK2ajFn5X9HDxemoOyzG
2EtGP1XORgJEMu6z5iZr1Bm2aEWIwX9zgoO7FONK1In6aCrqLhrVE68eZO0YiXte/qcUEHD7CxmU
aRhDVUqnGLfWowtqNvfIrLb8k/QVHIC/e8cco1yxRHNxtHnN9FTly66Wz4r5F19BdSCTxfyWZYku
5n3JwcCLCkYWAXPvFzZPHhtD8rRGxnpgrONRZa6KGYbIzFLHvxdtbgcCitHsf7JquWsfbSZXoqKA
rE7ExOgHqCHwazeDHhjPfN7rZiQH/oah8ivOan5GGq+u5EPDqzxZQr/Qx0qVq72GuRU+F9vxTgf4
r2QRv5/cGJ/ZTfTA8v8r+b9mANsfMwZYVRQuNvgaQ6lb3hsxZgZ2Qu6NVLymTfpDuGH3vNYudS6K
eglAkkzHKaikc2y8FR44OIf7TIxsxnWSSg8Vti8ORD3qyBNbPUhj6azckWoryruOdwyxhpy70S/m
U7gMAXTET2SXFKPSgqSSv88iDX4Qm4oT+BwfL3zMjsKb4grbwG4j0Il7d2Qho7wvNiz1ZEmlb3IS
J1ke5fHc+ZzDC8F9Hg5bcP4ceZ21T3rpZ9CpRPEauTdQvS7iYVlQs9LA0sspVN/r8BzpjIkE1v+f
/H12gUqR5vogN/mZ82IzxMzOyEI6XPEpyyMQvZyJiDtJqiJP6vCN9I0PiHnUDjpLlNCarCzOHliz
TytHAv0WRmw1HSMPKPsv5dVd2k1ZgEDN09+E8U7uGJk24/9Pg3qKsRhymS+RMtCdimVQICow8qyV
Kj8aub+PQIeAUR6XeiBV+TlLrPjWwBtC9qoey9AMtqk9mu0r6yVdGoelREoP2tSPFC5F0MljLVuR
Iyto3MT/ZBiHy9bqUgqlCqPWt0ab6PW5yDEUItgTMNvuqtr6SL7A2w4KzkCxmev7rO9F2YieT0Ld
CCBUa/ecl5tBpzO+1+XlEfY8zICQlipyKkrjGgwu6WCQVE+GsfOjg1hvRVZKtZIYL2RoJCiYvSIt
H/OhwMI34Z8fXH/b37Sqpd+T2ZbervGetv4TK8hlnEuj3HDDNUWRS6l6aptjq76WqF1J/va6TrBk
EH8yO5cH653m4Cw9NUlnqjDcpVi7eSbY18WsWKHF/dGFhSrokIxUgoSc1ICb9Xakv+7ILqEBZPVS
WR9Lpw4lV2XejfkknY3taMl70cnuup/oI7jaRnZRCiqBPMA43+XTWp6P/H12j300Gjnn89K5Ay0Y
iHS0n+Fz8NL2wEsn6xN856av/1IkZTN0aQq1iIS9wlNHliEz17vnd6o5fI12hp0Dlo1aCUeXZ6T8
rlK1QEfV0AHqLSOxfNXsdvFJvC8/xo82B9I3kAmBOHTPYjJnqKhOhTQFHn6kyuhJDvmdEj8IwiZk
AfWxRFAWBMl4EQYeRHDSVysg5gxu6zb4d2aKrhVqoieXQwsh+XQ3JTeF+DBE/7i0ACAfoOcbQHYD
XS899RGNIxbn9FA9iWJ4kPLanVIMcwcTQ8yKg1zKIfc50/bGA8YU4AOmc/MBXIhNu/FsabTl755t
tYH7+iPdm5+M8iJCmnqxoiX1uR4dLjdTMBcWPwPwToTAEBKB1WJVN70JfNWJEW6sLABgxQbMZqKq
Gag70ZarKDsA9KKqfxJv9BveUiQr+axaIDNFganag6XeJWjiZY7yi9uxjn0Z6S5lU1alS5TWb7AE
fNbKVz14kLrnXtm2Y8zQzEsXvRRDWRI5TpIREGz1WfVwhz72HdufDGNFTO4iL0GigEloHnkWKp8X
ZJ9V2DRDGsOXRTtiqdIbWbGEW20jwFCVwPZgQVxcHImSR73oEcy6YIbq03MKdGWp++DTh393Ip2K
CPpQFYNQLcoz5iZr4Eh8Y810JrhEi5fRZg/SXOgCOZEoCgQajCSrlPXVKi1VlBGDrmK81XLgHvqN
aUyOZIQsX8aSRN1d2AWaHsZDcJbuwlvJ1TAAb+vvImg/COhM6AZYyN1EzywYgdVP9vuAdF0F/aYo
6IusPLdGt9X19COQG0ZRdF0EqIF1ILLKF2ShXQ2+ihEN+pNa3arZnda9M5TiwpF8f6TfAijDWKZh
OkpCH3yv2Faf6ZmMCPmOXCAhBmYVmmQn9ugdSyhlG3OlVuSyDaCJfnGjqc02zpVjKKiMOtuqWkiA
K8cOJdoXdL3fyCSxb1IfOCNxhrrTwxCALjb4JdSGw7hFosoXxmImiTJ7HkCue0+AAoJqDnnJZ9/a
xi2/a23/07e8g1aZYLnDWpl3W5X2ddks0USDZp5Ni3I/97AnfW6b+EUX+ochK/e1XrYm6kRmEjPx
e1c/HghM0LHBw76A4pn4JEgxrSPAMGK01iof8hsdXkU3k21vKxbwhRxWUeNiuR7kbpgy/K9MmnCk
yLlhSjrcL9Apc1iudA8l3ZNcpnGinz1GlHI7tlPPZlVuSKh2+WF/CyZeYna7spwI+RB7xZkfJTNX
RHcqPvLkOOafkSGYoxEyNGntcrHDj/oNIJLhxSlFSppaF5qel05prZlDpW3SaHrgx5RhMVliyN9n
x6qKskwnZACnrNnLVWYmIoDw/sS0zM9CvfK+6pIhwJTtWeRLz1QjQKglnXKbitEuUbpPfYq2fTPc
+m39guEOZ5D9lyxTnyOlG8xa4uymZtZuyfUtPycGjHG5MkZWsapLj5IqYo25m6JSzs3bgAk+suVW
/EQu/FbvQP9lG5/X3+Zl2IlK1lwepT6aNBjR4EOefBL33S65I3y9iansydz730C+YJ2PUh/BGGUv
UPn0DJqz8KzutUMjWEVqArHKP3of7d3o2SkrUrp8I8tDUhaoV+S8byYIBSagxSemBn41zDJgbBbb
LXpvgjDYHBzBiTlgRAis6t2lKiMsQv8f5l3CxCm9mFGV1dDqoNTE4J062CHPYZ4pFwqr0rnOYXxO
cpKl+mDQGQGNCOBR7HjTA6CDJ2d9pGPHLzoWgc075QPZkkwt41lsLdFWf7IhsS8L/jB9M5l0EiaX
WcT14UQWskQL5taKANNJhhv4AwvGjYRJV45nUOUb3uiyoIo4CQPxOmBa4k3l/B0eDJYY+lEILWbH
Y1FCY1xx473h9G6w5Zl0GywxxHHObJyQjUldjDl2y7CSmLk6Lu3vDBVc6t/y+1DJfg3uPnBRjso5
9XjQdoYYN2qOUcAYgmdJIYedHWaqIyQpncCdBkk1+7F39JC3Wp8JV04+8f9WAYnGQMmlqvGLCAuN
BAZTtAjh2wBO12qTbFjR8yViwkKzJRp8Qgy9VhqzuoBTB1IUhnb8HdTNDBxmreu6KoCnb3l7/lAM
6Tg0Bcw+Gdwm5OmEPbq0ylsZ76k7tCBvl0Ks7Vhs5s7LKhR1TsooD0PRyRJ0EeesS8t7gc2wMXNl
mNoGLdF94jygVf7PPc9cLTFdtjyyaqRR4nc4cqrlG74YNTOPYuw/i8KdEuYbLk7sQM/3IMbcg1Ia
HDPjnqui244fWWPYKz6JB2EqJg0BqYORBOodxqkXCfUAEJPcGQHHATymm7g0OQuM6xg8BAeKzCLx
vTTToOCaSaSeZDiJYaIr2KEv9F0a1KDqHk2GJyAas3wnCxF0QOrHipBIFdblRwCO+oCr0HcJEN1g
YIBxyloHXAsj5gdSKf0ttS41+uB7Ob93Yt9sMjOwCW/BaJfvFTCCWGWclYCbnE+B6cI0joqu2FJ9
+q6tsGbZkCAffOuNBRBRVYbWVl+6Ob2QGjhnKwX66yaiOuAHWYz7vbR3S/lU7Gik/dB3SSOhzd1+
1RMcn/YXIgFCfrHdBKC7xA/YMaSuRDKLU1NWljdCkauCwD+Pldmrh2l8TQI7+uFvi7vugI2qBOGN
q5QvLYcAjvQiWfd+mbEujk23CpWm7YM8mbgTtgk2PAjEBd7xhtLtAo+hwZdpI5GkY6FVlwE6TONn
hKrsq2OJVwmnb9V9i8Xgj1z2Ta6orKhjJOKXI5NY9J5Lo6xRaqRiL5StcBoMQGFnr2X2WSmiKeiR
E/IOhwIeKCXNkUNBNlbAypKZQidvpCLYgLnPVITaacCqM6n3hu4zLmLdWPy+CErTxTSr+ByzgKfW
w4q58pkFXwytWjeAvyVQuuwhB8/8GCv1tVO/FO6wNaDEgiW7ZE3JZ4Jb/g9r8f/ygOlE+Zu4qzGv
J7Qc+LXAiavvSbG7McePaT+B6yZwWEHD+lv9LY/6uB36ca2kh/65K1BqRqlFDwFbEjLjhatfCuei
vlRpSMXYNI2HVTbvAf7bjGzjUTZDEQV1wILbvvuP963maguJ1JdTswJ5eiFzp5ivXK/2sNnOm4H/
dF1BVs8FrBfDQLVUAl3C0tYGupoGXIP92hg6HkenLGVQJlx2BMg5ZhIo/5HgoQ/VRDZ4n8szQOZi
bHvDB7fvTQKEVR7WHPjqxb6w2AgZl6HXUjSljL7uFaBSgCEnUXi70YGECKzmTcSKMlaVcHZEynSP
6AiU4wSlVxMHNCauakm5SfBzAlezvOKG0DwFDmsci/Hp6Ca7qINFb9I17qRr3RvigU1XGiLDQH3P
n1zEGr+PRnfVxbaTMdzRcCdOa/JtnxaNYPOdFyPYKEehOHhZ6z32osodw1CuFEuVg9Jzawm6ykVB
t5V9Q72dWgEw0kqabnVPcgUpfir4wvsx8OFw8NvKOBTAjHWLoLa1ErSvZaaZwjSlmzyMlX2ch8qN
jB2Gm0JPOZOPguDt+htYM1rzNJ7e42x9qcBEiSfD4Yt7CQhEQELE7qF3Ryolo8n9uC5vxdEuxFFv
LhlFQ+r5GjZ5ulGVp6x6zfU73wjt62JWtHIhhjJZEQb1krCc0nOtKFYCAFCvMSvj394dZaaiJjMS
pYeUXnZrzUYJpnDTX9NtpltStPuGWHCZ1pjYDEorF0ejwnoxrWqj7tMMWY2KfpJh5Q/xL2/bOHKL
lCYDuxTjHVxQNOgops0qPQoV1huBWHc9N5DLxLaDg/GPv5D+OQuUSH5gG1AaK0KdPWN3c1mnpcxL
oidym5Vjeo4TEyi2xJTFG5TUWlS29EPosurOlxMhy8PSqDRpADjSwYfA2tFMdS+ABTp/rrB92dvf
e9s2M0leC1OABIKiM1olBobIl24oCwPM3gMqCpZawpYivGv8XIOwwfXMxurQDfJNnYVxv+YdZjLp
ipOQ+kljNBHSKFmZXKPnQWvvlehPaqWe36G3AdgjwDRYNTbbLa3vi+0/fp+AicLQMvb8sdFN56a8
BkYa1Ikxmuc9he1d0vwU44d/J4K6VrnJKrUjaDWtWjsFyC+6MHMFwbeui1mppmiAGUeuhuV0YCTQ
Ab3BiyDXqQlMo8bD1PwCCJZZ6J8RXzpdfeg7wcyCxgLeIeNZrljShVziImeVqRABeiRpFQrcaYjF
S8DHccA0wnCoFL8wjrjyCBeiKGsqYzVvQNovgB09ApDnkcCVdns014iJYydjq0nw/EqpT6dWnhQm
04QVSdO/nY6BlfaYA4stsLN8cOcBqXCDPYdxa6jOxDGudcVzzM4q0oU4DYUaQLtDdhsOZph8BlNr
ei1rH3rN7S7EUH4Q8HFaMXbANyzs6XsWGg0KMpGFMfa/daVkxoDyGmArwsIpUPIA6UFX67uuHOEO
gRVFOC0CK3ryN2R5vdgErIBw1Zz9lqRQJ+sqlDAQ9CgnwTAJ4Wdtpb+E2xGFvvY+2sYuq3i+9sFI
V0DhAQ+Bfyh/mPd+zzUVOVn0qJbgd/EehJYRtVzuuCKQnwuhXGA/KCPsGLA9cyXA2r8fjU4QaZmI
mohamXqhYuFRUqKtzqfA3vDzzIq7SnmXa9/Y+93YW9qUg+hOFz1T0LjR0vGrTU0CJ40ymMmbLIz6
Rsk6cSPxPV4yODhrLRw2ShWM23YqWHREl0OWxMsBWQjj+Fi2udhmkPKYz4wwEdEKGF8acGaQXlFd
2b2du9kmZpVXVr7RQhwVKDW5WqBhScoQUmxrzVcaRU48PjLM1EppZSGF0oQsQrGZbyNCwNy/FAU0
z9+PuQswO0vZg+zzgRcs/Cdwr1hLbcTWUq9rIZlSj6aWhDFGm+CUcXdD/5KErBiMJYCyiKlclOBg
B/eDUt/U/SGtnxh3tyJgruB0gzZEWxqbjINyKlErUQJnPBuH0AGhCmzuW9+ZfLENXVYBY00NF1KJ
45n5MICeTINeiQoqC2D5wUixNRzCzQiGVl8g1KgsX73myHQYPwAeo756wdrmYyBuikjYIW/ieGe4
0V2xbXrbJ+h16V1yI7LGH1evdSaQ/H12wBLwXh6aAPhu2ACrwE0QNZaA9NDq72EFuH210SJzGjbX
vyZLKuWvQ00GYnomorQGGo0hA49FpzLc5EpzBRZxdjJa5bmp9ZQACoMxvcfiHYSGpDaeWpXTHofb
nozdYK+dNWLJ+oDUO1BrtJ0FEFsAIsrTrcwOT93WuCHN0jgy2b5lrQQg8DoSIFLFwWod5czEts/b
VCjFU1LvsOp3mw2lKaQPct64SvVDEW+z5gk8IugMYtwoH3DRP1UAFCYtiNAze1IHUwDrmKgiSSqx
kwfee62zPK+ww/YZMNi2xA2u57e+yWtPOqfb1/VgJURc/Hriqmfah9i9jEagXZ+lVHvIYox6l9Ex
CwtnMhSGypHPTVvA+UVRih6OUlAIBlLhBtPtVlz7oDcG2oE5Cd62jyekT23SbKbUq1nB6Uq8MR/1
oP1/mepFnygwjY1dgMBI/wX83+8B4/ize8w2/3jVYjlZIlF6P+RCpDYFTJbePnu6Yqvanm8/r383
osX0Zc68Mz16oFRelJYtvLPqdZaseC6Qxc1MTsxe6y1dR0GtCx2VNdq+lsnMvRiNLKdp6Rh6VRii
shBuQdzyPvmm/DHuxi1fMSwxIyAwqFv06wEeLZXDs5Sg9eDv1bIwx5CFoLCezP8OcwzKXGhYxO7V
CmK6tx677QE6z76DLsCThjmOCpyILA+z9gz+8+WAqEhnD5WIlndPBHJBbRnyEaXfARO4Sv3st4Jp
GKzh5bU84r/fjAikDFQ2ZZpflfhm4iZHT52gX6eW+EM3R3u68V1W+W7N7C/kUR6br8esSSYp/IZJ
z97LM2dKmGfWHtUn70MF0gLIM5le9Jq2kENSdqwqAs5LpxYj2l/SG2eqVv0c2N5n8NoReOtfo2kA
8JthO6+9QSKTMmj1FA1RMNbpOTuStYXuEO76IxuikvkBaV/tiapUJ5DTfYhfnAlujm286awOJUQE
q39jKX3FhS6+IBWL66AQU7WkSaExHUapYsePTR6Iuu2x27SvTO4WljgqKK/Dlsu6CufjttURMNpg
2RH2uglqCdtgtnGvPnjy1Si7wtWa1EYlOdxDdVTPZOLDQGYTnQWLTKRXN8zq3er5kFVjVUEFXSX9
APNEjWNlwFQuwcEJrPZmAP0CwSfOXQDPs7zP+vubiaPeXxz4kl56tXCCNxUQoBuoxAyJ03GNUxa+
3cc/RcC4xfiU4pffPEXFpzaOTtjKDAO+ftOzH0K9yUT0M+DhoSYkmZxg9o4I8tfpVQclT0TYA/9W
EYN11/SbbMIIoxG4a8I2Ox3rTbohm0TJI3YqmRhK6y9zdkLaedRRpY4emdDfD+BPSzFbSejjB6sB
i41VPPRbVppMfv+F3/8t8dtBz+K1AegGbcd3WKdoC0eoUNLPOvd6aLGWcgnCTAblMLw0F8tRrILz
4II0Ew4j3bQusaOVherv7rq0VcM9E0ZrayUXXYyFg3NYleWhkOv+tVH49CuuBF8xr8taGdhETWMm
jNLI0PBHHTFFgsp9RaiHgDJYv+HdH5O98c7sihC7de1bUbrI93WSTJmSnHvOB+7km0FWArGznO1z
FkE9SxPpBnyEUdSsqyFLvpE+wq10CJ+lm8aJgewRAjKH5frW2taLm6RcRNsULYiMcZN42aj/c2bj
uZMJVg3OavbCaKb3YJf0P/EiBrP9ybRxK88c6Tlgc79LlRcjMsY4+PnUgddVlt3yTEZvvV3+0WiE
XswamcddeXULcdSXlAK5j0oZ4jrpyGGXM4hYnGxrj24hgnLyomE0Sgk4eBTQ9Y16HhpQcxPL5Znt
XYDM0fnnT2EhjzZdiaR1no7kXNSazcCpbu2Xtt9ghS5rb7PI+9EZ1WiGAOczRONnURiMd3/1SrHK
R228+UMwDHLQoYgucmYqfUoJaxFxTUd/HxEiKDum11Wv+m0D8Igb5Q30Q2KN6lHgcr8wUIEty9sJ
PcncrWQzeWZh+a2eDtgpiiKD5vICgVvohbhGTwx4WapupuAWVljAX2veVSR4M/8RQX3ATK3zovNA
y0WmN3TVSu5SNAKR1qILuWsGE5VM75b58FaaBJIMAheCSwkgMDqVNjAsFVUxqlXejeT2G6zeq4DS
l5m47GtRzEIQFaaJMWDtQBAEjAREDi0+1w9QSURmamkWkOC/DGDDIhZlJWdrjey5WLrIieU3suqE
W1VM3uqOGMj5qbySmWCCrcv/wDTOnbj9Ax+4EEr5wFwS5KTq0FCSeCgoqkHJ0Fol/5Px5Il3o/yR
poCjHV0lrHSDfBV/n8cOUTz6bYdv11uJaGb3YAOxOEtBGGFijNziD0wvsaItC4mUv50ELeEMaVRO
XavYSXTvdb4T1Qfgx6RhA9490C4Fr2P6g3HQldcHAhf0WrG/rgOwg3oaipfLUS3Iwqn4wC6ImGAY
IbLJR+y+chkQColjvDNfBrm9i9v9LfQ79pjdrqr66MmI5V+YguMvAkw/uhjbwQgwUxbxrpeygFoM
El0A/WtUxhSBsiCojUE8BR7nloVmJn3haHxvlUV51+dPfRxvq4Q/BugoZV5h9eFJ6d/1qrMizGwm
uPvrN74SxOHCf/8e6rF6Q6ZHU8+DXq6YLITgrscrtg+E5Oti1mzeQg71YXOpKXqlhhz5NMlOdC87
cWxiULUFna8pugp66BYgohiuinE6ndJiCbielcxVyikz5GeRC3deFP3w+umZcbp1DfrvLepErWca
FMmR7msp5Ch3AzKXAZyHEkgvCCQ6K41YCU3nF6mTI89E6WqvTsI4eSdPduMwMJPmLYlVp4l8rOx7
rM+2doEqlmAkWZVEBfQDS2nhFKW61+I9Ni5SCjBkdWaA/RWMOWpW53Cco2+ho8xK21oAoM3lUkGq
NEQlxpKA7pTsMFdn1s9cZ4LzQHAG3wzO3KZ0CyuvrZqzADWuMho7RBfpNzoXTumqqHFG2BajdxrA
dvrXxhYAn1wWgcnqm5jJoTNCMGRNjd5BTucaH2JqT50JBiQQpshoMJhD7bb37MWZFQNE2ukClozB
+gGGruUXleVhbJSp4E8lpiv0oDHl9L3i71R2yrYS6QPEEj0KSQAwI/5tKUmIMjlvx2JC7R5TSG8S
yJ3GO+kLO8Wux0SxXHEcC2GUI5aHuAhFFZy7QIT7ADC0T2DUGNZkRS/QTxdAg4fqE5bfKdtdiF1R
dcheTljieB+nEiNkVmfcVME7fHbtYM122MtlwDPUcS1DJPS3qBUSKGaDXhuJyqjq67DiUYWS92ik
CltQLliNjiD4e9jdlRTrnxu0hUjq/bUAh1cEIUXa5LYvgEM8hJb0UO7ItK/4yJC1YmMWsqhrlcPa
8Ma04//a+jkkbvoMxl3s/dW2AJai/jB525ZNVLRisxdiKc/XtXLoYWOaP2EGiJCceDv9B4ErnABX
yHzqKwHcQhj16niv7mIhAX8iaRV7X6QwI5tYHcAHrJ98l+UkVh/5b42hN15EL4m8skRKWgZdexQH
rILEchzascADqF1phQ3jGzLOR0OFqlKuxBp5fq01WhrK+ECcfAA4M5xE+fkH9AS6Nr9OGi009XIs
DPcA4wm0SHvqk2raNboeHAxx/JOa2kIWFUM0WhPE2BUGiTJIzwi8CxjdwJP0HYve/0k1aCGNiiTa
Sc6xmAbseqnFgGqZOKiP2EjvQX39qbvZCV0fBvbkWv0CVloBfCcQLgErQ70/zsvysYiTCchGI9Bl
Eb4cOpM7IcMGrxszTVt7dnNp1LNL6yRrE07icZ0hiJQDjPEkr2RnM31ile/XfAIYEsH5i4wX/1DB
SyVwtZf6HTqtCm9pyDsjiaH3LAnU1XlJFfFFoXgnJGfZqx8q4Q1gKXtGjL72mgE8DdIYUQKx4Hew
NA/5PL7uh2CCgawlU2heM2xyGck+l8/XX/GaIZ7LoY1U1mlDWWTgXR1TE9sRTugfNF+1r0tZC3uA
PKJh/R4ulKxDLuOCuuOSUQ14/hQCIRxsVkgH3ApxyA/u2f/hg6OB27EWd9c891wk9aq4qdf0vsek
B6m4CIcGYNrI75hmfv1D/T4ZpXA91FDvc4gJeX4XyYMpJo07Tc2Gw37H9Vtc/1a/RVHfigBSFElW
AWtEq0tzMuLQqo1i08Uiq/ROdJiKhuefi56Zb6SmbDEdbZwafRel0oNWT7bAF49lKdkqc8xv7UXN
vhS9thXqScmjPKac8sq88TZY7DMRfNzEqOL4n9+U9aw1LhIZXpwPnQWAGkIXLyb0p7jVUuDDAFCr
QqxjuIlrPNbgLnAla9hwO2YFgCGPns6fMMQ4Dogxv3uKagmkTZdzagxnKpbU2qB2ZRaMVyQaJHhU
dEEjn5JSS40PAFyH4TgkcQ1BiKw3DeCtMfxhE3gWZuloVZymAsoDA8kiOPKW7zueqqKpmmjCAQV3
2gnmMNnVtra5jXqoVItVsF3zX4YI6BnCEC5gnIvKM/iqSrW+DafT9JH8AAnqNrXGuwI8w9i5fWCd
bkU/oSiygtINIe2kFwKCUEw1sLrzKL7XliwIppAwFHLlZS8kULYqSNs06flROAWyujdi+UXqi3t5
jO3rBmT12iSiDZIoqQas8fIzcaPA9/h8PCp8iH8LN7Kz2uKkTW3zbob5e1FhoG2sGX6D1GBF5E5Y
qaAX7rFsLOp9lcPwf4WhNdR26KS/9B8dysJcb3e3Om/2r8z3tvrFZlIpd6OMWaUbujGd5JviOIBK
uXqatt/oOTqib3CgsqsXayJlcGeBzFAGQAOdY4dRzXl6iIPKm+B+sIMMRoVzsOpuNmdtsMunv7Hb
v+LiDB075yAZBzHKBT5lBnKFSJAhMzkGxxpoSG+kt0YmaYZXEojLidWcM+z3e1b1zIoh1w4MKArs
TsBwoV1DxUFcV1UlgnL+xJcfWn0flluGsl7mFzr4iDB8Be5Q0M/TAsTeTyMM3UNZpcnN40MRPzcK
CiXpax5tlPHZ83ZccRv196P8iwMu03Xxl8cj0sGfC9xKwthDqZCRZ2lhyDCgLQKjajyphntdwOWb
13kVp0P8DVBHUKQu32KQSa1fS/p4mqZ7dfjRV1tReLwuYqWDDhkSZlgE8L6CsI8yy5XgCc2Qd/1J
v+kdQPY6AGv1scAOKOQtz0pAV24MHOwyyOPI6pBKH6gGClom8WCdUaLnsse7Bk0q4zwsEVQEBCoW
JZYTVO0buwqAPyMQuy+ZI4KEHZjqyAxSCZgu1lDeilg8LnROMZeKfInWhViVIqWNUtTP4vuGfxYT
loAVXVgIID9gFu0XUcH5veYBnLKX7ULEMmTAj+9alv/zspK+EEQpBFjMFb/oY2KluuPwJL3qGNQv
UF5VgVQd2gnIPhge4NJGLSWS+Hl2tGqYhqHigwlj5Yr79xmpVlbMlnKo59SkzSgYDUdyTA8QAxtE
WZGOAXYVPVYJeA0EDil80758i2cOHKy0P5fC6QR3iOqgL2tSresdNHfdBgMBG2Ff3IrYenhot807
4yVcBlxLidRLyEIv8DGRjkrWHdhTgMoVuMVBeZgcMqfF8qcM9aTTASPUi84XEL5mZTZYWqE+NGk4
WbrRPzGOtWLz5/pJpwJ+UCvZ0EFbhjtSlwBa8KaXUBtHPxclOt+OX68LZJ2MXPNMO9O49PmkQs9h
TJ5S5YnP3huf5UlYMihPMmHUtW3DEHVV8Us3XoymBZBg+gemcXFzlAnJFMmvE8WfTlxgFkfRGnB5
WKW41Z/So7FHn/HA0orLzBcqiL0bUGRp6G3SwaRfYTFQ7GC0IrEyO+mzLI99hvqtyJz6Js9nma4t
JVFfSUr4weM6KDvJLvK9iplvH7iwzT0o1MJj9SICslTClrW0lQVHvS3LzXUtWbVhs5NSX9ATeJgX
8M/Caja7EpkUBvlA+sSqXa0Ey8tzUt8Q3IBtESTIaho3LC2hskUH4fJNfy+b/n2YwkSzQW5YZ6M8
QqO2UxfUqAT+ZZ+7bQxqPTZj4ErqQc4GvifsTyNIoCuOnj9KSaUMwknwnVRFFyWxu22aWNigcYZT
/Cd7/0uBlE3OOElQIoAlnYSnxpaxq4kybsWD775x0GlTXZCYPv5BCLQ4JGWV8yk3NEmGe62kxuqF
F0l+uK6JK32hxaloU6wXZdGMGUIR6al1+pcMh4o3sVXnprYXsTD1hzr53+9GW2Qt1qLSyA3y9rxN
fFB4s+HNCUCoL8KDtOftwAlyK9IYBerViMuQdaDcieAzoLeba4x9876SIOXOMVDntbaiivb1q/xu
odFWBXDdANOTZQWUgtSr1gGlp7aJDxkb0NgWO8nOsPHmqnaFdmyIgSLZUrYBMEIJc2IHWtdoy78W
D96jwvgla+Zt/kOoZz9xQBYbeZg3oZessssPefWmSa7RjHY3aWYTMVGg16IHQ0emr2HjD0E7FSxl
TQDGam3o8VE1U7QA94FIKduSCZiMWSFdjY4M4FsDsVBVMFNAVR3SIMm7oR57RO3li77XQBOWWh/T
rYlVVDd3UTtnau3lKBNszUwk5TEygGGi7tf3GGYnRH3SofqmsY32zC7fmhecS6K0KGoTL1WCuEfX
VHJrcEP0jxPQFBpzsAqTxxgjwYRyWXHLmh1Acc9A3whLfwpM2TJwwZbV1OoZ7rTfj9aImHPAw9yi
Y7vPnPTJu/0DlBr09LFngjcJnmCdJsbCKFrLCVozfvvg/yPtypbb1rXlF7GK8/DKQRRleY6dSC8s
xTvhPM/8+tvQPiehIF4h8Xl2lZcAAgtr6NU92+kGvjQhaZeb7pTYVJ3bt3PlWZIEUVdA/ISDo9Ji
5GFYj1qtxsP5ySUTNJFHqG1ZRIUrsRmQCqD6ECXwhF/JfCqGkPohr85HISvMLkwtTZNNhaXNsoJT
JICI32aoJKg1eLWWajyypBUMyIdJGm66PWz6d8s3c/CFYdzBu72Dq0dkaZS65PLkJ62Ww6h8H2CS
zNhEOzKIxBfnaY4/wLmRo0451ItVUi/uXERGxg//WWXtKXcIyTCr09n1A480iHn1VrzYhT3qtR3k
rpCbGfbI1QvBhtp/j/Znj/KkPTEvwMqTtLRG99eHJMp9EEDOR/0Nz4XvDg+ge8dbGNdn1Y/U6XQz
yplja2uJLeopKPEBxUvagdQqx5bP4yRGSsRtq5MGrlIU+HQ7a91asKanah+g5p2C5701U6tQTDAG
Ms7R6jYbpAonAoqiqpSr8fuo0mUoIxx5N+zN1iOzc/ndOeJIHe6J2S1e3eiFPeqyRC3PZR2f4dy6
zftsJ3eV1W9bM36fMUHnfzfY7Zl1iyCoQToDgpgr35a3SctXZItzswPtl5U/ZU6BsKr60HV3dLBM
u2GU/NevJ5Rd/2uUevWHos4wFlEQD0d4BCJHy8x8S1Duot3e+47yhfEdyTN7dT0XBqnvCEHjDhyC
KAaq96MNYvnH4C0F4SOkcj+BwYS/W5iiPiFmnaMyVGDKkD+GNDUT402dXxjrWXM32D3wPpC84qoq
N48Dj8gJRsaN9oEVedmbvwHpCeSa7dI1mIpMa6dkaY/6YD1E+ZSRl6ajIP2os3tei0zGitZuGhCX
EAMBSFi8YsWXoVzU8j2PRx3jcBxQl5GDYv6m8CQnd5n1dYY1eihd54I+m42cHEAJTN7zXSpgGsh4
lpzYCezwE5z/OiFwRy1dFXnIC1DvUSKlWgfMyYRMU4JgxOjN27h0Ris/SefaDjhzK1ZCtnrLgAVB
rxpBNAEQXcZJ4HoQMqPkOoQtKgoHkcM5/kZwwYOMBD61WJds7YyQ4QAEDiJahjT1G0rtld7wcn9s
et/mNd8MZpbfWAtZJHTTyHAq0Y2hAs4+CRsxF8QOxC6aeW8gkz4PxTo9AOySg3SMxf+0uqaFQerc
a2Uf50GBFoj0eAZuPE5grdZMA0yghT1tFZRezPITE1aIMXGp8eqhxwQEzOWHE/25aTW9we3+FmxR
8UlMEJW55CpkrwbUr29fPXIMaN+4tEbuyqIOmIqlFscjsfZLsCHciuwKz5rPWtqhPl4+yl2KN77D
rAOUFD8I7aLv8a+E1cXB7B+7CrJ2yZcGqY8X9FIQxoLaI0bq7cnJ7fGrhqOi7ORtZKsvt3dxrciD
ISPypJEsQadnuMK21Gd4tg4OjEhQA72d4bOlZuEBFn9gerDV3VyYo76aFHAhaiEhbpuTozEIyOqI
c3kkaSxBOaT3f69oq+NULixS308x+mFqBrU7dtVTWDwNE6PusXYODRl5DxrJKEpc+Y8g9mtJxwbG
Hql+91vJrbw/OIdrd3phh/b9ncRFIwoE/XHatfvZ1rYdauzgXLCE3WAnHxnidosl5rmaBaE5romo
54hEIPrykmFdcYgx1OGYgSy5MPsn5Af3lR0+GA8tKvyET07+yqa4WF0ruqAaT1jar6b7kjRWgkiS
umPAffUj3uzFV8axJy8X7T3wZKOuea7+0b3/osC58AOcw9oe7e5UbsA0CAAMgTmAiwr0QOb8ZnjA
8T3yzLr/2h1Y2KaJk+t08nMDGrtA4fa2aIFK4wcR+e6Aoy530ab6enutq5v5e6k0hTKiOklrdL0D
Cvcj05HcGbl528La+2agHEdCcTxwNHIp69Q8yrK4P6rYSXU2+eluilg0+qvLWBihAlS80kmQYJYd
tT9VQTInoSbFK1ZrFntoo+9qlGxY6k4rVT5puS4q/AnDcUiqBjvXiDj7kYNGMkT7dnz5nEiYwA41
9/Y+kiVcHcrFEqlsvAPqVuXGqj/yXW1j0svMkasVmeV/KhBfroyKsXxNzsSMGzrU99QQwiTGRjgP
YQqKKf08jw9ojDOyBmxYbiatwJmVvNy2sUH8JElIOWd2dTMAZzGGZ7zb+7hyVAAyQ4kN43tncaxL
r4UZL8VXk2E+Zgjp1Kay53B728JakHphgnrH6qKGtH3Bk0daAnouf+3vJIyTDzZKC8+gwmHS2K+u
SUIcroADEySVlCdOkkAvhZkfYTB7kPbNW2YpD8E+fEDyaYbPKqZcnNtrXLUIfBTB0EGCkw7nIG3g
l4OK01/7bpU9iuLpf/v/1BYiGctFI4HXGPWtAS1zBVNOty2sSG/oMr9YAvX211PHg5VU6IG2akFh
291XD9BPsT9GCG/5G+2ldho81dpTmHwqsLqwTbZ3EZ/yqa6jt4Ttk8EKxQfWmXAgssKXwNIKa/oe
Mdz8+pFcLJY6ISKwRFVMLpjoCqitZTvC5Fhum31hF+BVZOVpK85R5hExKvD7MupMVLSf6lUxhakw
Hf3ipzi9CN2uNL6MHSoiOd5slvdfqYSAJhVxnCFrkFOiB3KrJit1Tu5I+4N0eRCDH2aXJ60IO3xj
nJoVNwxIKOmxkIjnqkuulX4fB6RI2YCvTJAtCQhIgs6LrNYJZKs2KySiqs8mWidfiPL/aO1A61MD
HkuDavDlkWmCWcp7HmW78iN5n5AjIhxvt3UGsSNdsgg9TGl1WxYoYK3ZA0SggDAZEx+QzqYeg6II
W5GvUdaSHqef415Ga2n8GkGnJYNKjTXtidyQzII1kdt9tVYJfQKDhxblVWmBy3JBHhT0swjtKAaR
7HATuSU091C587gN45OuWwPdKC4BIIJ0QRRinMk46ufjQ+QxIsfQTDDrSdDj4LeGLcQM37n6JRG7
/tceFayUcx8F4GnDcdXTu0LmnWnW923EMQKG9U+nIOsg4TnCZfI7Fk4mDbi4qep8Qk+pRSjZAyA8
fuesNLb8VwHAIvC3km4ky6+ubufCLLU8/EXI8iAYoAXJWyJcDUTVrHHHuUhRmVNyq44N9Zlfi6TC
MOQCEKtQiwnlk85RoOrzDmJEe37JodwNvfCJOXS4ktKRgtAvg1QclkiCmkZdSMps/i7ZteiyypuU
3Yhce2GXdqiLh1pyFucZtnHK4GlEJwVm1gF1oJd4zRcjAjQysOcnxlVYPZqoQYG5wcC0Ad2mQ3wx
aOVAuoKTKf70d/kmuU9fCRdODfnSn/pdBtwzkz5w9cSoKhCZOgg+Vop6yVDGio7QFqVzogOVbwnh
B/APkC5iPU3r1+K3NXpkW9ODQuEjA/LdyLDKp2w3o1muOZq7B4jE+QliE1Y8uPopFxYp1z22Io7o
lExoF3IgnsXA3GyCioM3P0ar2UP15wdroIJlkez44uprKZ9ziuiPx5KPzI67F8d/GCeF3KsrF71Y
ExU9TWI8aPkcTEfxOfha74O7BiSalvQwWgPm3t9PD7EzfP2fvx1Z93JdAUIAVWhQc8ayKhBfdQ+E
R4UQ7+SZjUSMB3Qs2LDowwV+9dlfLJfypWGZBkPb4EVS+VC6x0ii7ylJHTmQQZBks5DT8ENSS8Es
pFi0qjH1j1oachuxyaqHQRoUB9MgqZ31M2idJDSKdiCZmbYFitym0rfSW2MgdxzVWd8qc53ZgIHH
d+MgAaKSyP2u5UTOa4M4fC7iObiTizjcDPoIbk0ot+/8IMgxPy7kGy2AqrCRxtxGQzf+MS609JuW
h4al13rmjdAfMMe+iDbghVGsYU6aJ1UYjDujxwRMNPWRnbe56mlGGNtKk9WeOoelFaUZ8pdMLB+G
Lkd8U6ipB32QZgvaev5jVJV47+s6dKKLNHf1JFXMNhgMR2z46L4LfO6OL7EnwlxXllGhsNw0ibYp
pjTZiZ2CYY4wUb0s1Uanmn3Oy2eZt5sQAneSEci7Pkxjdy5BFafUBaIBvw2sdqx1tx5izdLkaja1
SawOahuEvJmLU7dJuGB28jiInGCQjK8tpwBlB6VwR6lnoPDSTHRbnFxQYciNWQQ5SA2guPqqQTlq
L3MRygdik7rGqCmmIOecU8xq/OwrItiRixy8jVqZ7cuy72zOmJUD41qtvS6YUYAwKliedBA8XB7w
seIL6BSEE0pP6vPgCA3kbcZtsFdaM3GhUvoONfkMWXEAMbmvwSNrNGotEScDQ7/s0+e8aPuqDLMJ
SZEAhqlxq+6JKwZDOTsJWil1EciSBm1qRUDkRb1wsyT4YFSckQRB/xwlX0/EFKluC5M37+Jt6QYb
iRGbrO/uL4t0z18ujKHjSzw0YCffRbsab7fg/AGIaO1BW6yMHqX3C7FRqxTth2lHcGiEcZQ0gsmo
0h+Q5q+lP0trlLMfo7As5go9AcWEtoVNWhDTo4FYGQ6G8ZStbqCkAzUER0sohy6PZ4ZqXivW53q2
tCEMCIJLuN2ZL+ZaHIKsEXA2wKEkgOku7QxcZnRSMqG8YENUqhdNMhuCC15JUFuyuwjsyS3o66vW
lFiVjdWIEicS5UqSuop0DBROuIBRE/XH9lvpzV7wnFjaPWkwijZ4cpicotcvC5iyQEmCWrZAoLTU
UvMxK5JcTcJjW2SqE6b5tz4WPIFvdmrZM9oRK7EP0ilQ4cK5oLSNu3e5r1laBalcGdyhqTfRe/NO
ejoByKJ2hDaVS7bqBx7QDccKFq5PKMHuEeksQwJokG4V96U8VBIIjw6iq7vo62z9jbQjvCdsbiXi
IC/jEqjnQJDSUFTUH4A0u1yhnHGFIEXQFC0rwS6QxvXF6baPXvlg0OcRDZwMFdkifT74NMj7op+z
44x0o0y/yMXgFIVgopxk3ba0ehRRp8TkI+a9rgcCJ87gtNRAMwCs8m79pYEkd3snm72DmPGZ+4z8
Bsb/zh0xUmS4gukKYylU3Hzu9/EW8STwx17pGG5hB68smOzqW7OwRisbcoCvhCVpdcjPI+ARsGZr
D8Z9uE13zKb32luztEWF4JpUzDGP6ABCn5g1A0FGYSWWvx13Z0fyqT7tcicVyifzA8fJXFwNcGBA
CBJBJ8DjCfQjd9DEYWEI1t6b5eqoYDyY5xTOOiDtj3ZPXu3Swct2fm/+QAJ73RrawbqKIsbVIGem
x7KRlPhu3W7eRFsyrO1vFJfwd7NnldaGKDCjDV+McWOiRUP5R8yrKHrmkw4VbtsekeMutmVPu1cf
CX4ss/9g3Pj6huMa4NKdhy3JdPWlD5nDpEzVAMVSEN1tqodyU1gqvp/ZfYgfYm+SroTuaK8YJL19
31l2qeCPiO3khjqi/11vgvA14BVz9N9HjglMWoFTywDGQdBQ0cFGed2WHuK8IpgTHUjVbbLz/ykh
0u6JgH98qrq2jCipzayzJq4iETAhxZw3MsZEfE/08Ni42aa7qze3d3DFY8L9gygGkquYj0UL9/LT
TVkjIDnKEpRnpU2Gsxn9UPeoXrxLDhg2/wm+MuxdF7pBAotuEgqV4N65msjNOyHijKnW0XnxXfGU
OUTcpFKQkabmBIFI0ayB/UORLT2y8LIs0+Q0LXJhqe4IpVGfHsF+YQ6xZDaqbKI8BYK/UwcyukB2
GItdecZVRQbsH+PbKArToUrf+60e6kOC56g563XPbvREqjRA/Fu3bZFbTT/jCFNUsPfqUPWhq90g
rhcFNW6aYx3MZg9y8NjgTRXkrLfNrLxBaBegzy+RYEHG03e5iaGQpxOndyG+X/IigT9e9tra1FzC
nvAZEBSxBh0C6Tw4QeNp5Dnq/WLKQvD3QjAR1cMAMI3QVFx507vRJpdtxvLIz6e28cIgceWLM6Jz
muZ3CpYHnfjQBm8ORhmK1JI/yMmMSC3v5bbF6wTBwGQ13iKdh2jolW6dqhqBMTVReG7kEpaeaWPs
+G3o3jZzfc/xIiBGgQkVfMhXQbqGUVkpz+sWVVisysxARDqYgEyb6QOJK9GzM1ixM9mri70kJjGe
ARYqAcBHOvdBCtujxqChLQ7oFWZDrMItv56Do41xYKKmr74cZY3c/sWXG7Og7Hk5JFIKudeDgSW2
6++yTd688Q3oUVYIcRU3U/aoZDwqo2xMoBN+zCNMEIF3wjUgfigBydPZPEhmDNAWyw+sa3714l1a
lclDtVilmPbguGsEYHkCo3/KWiLpOUjJVpAw7M1jTpORv66eG7DaQMzQAIIIz/ylwbrXxKTkYZAU
f0n3TjALN3LJcM/k8XfMwSWSbtCHZmmPvoAKBsHmoSSd+TlweQD2UGt+Qbs3s/invj7LkPiZOY9W
/MbaXPHqmcfuopoOlhsM3uE6UrlQmsQK6GXH8ag+67U529Gd0pmdUz5J29gWn/jOlBFECU71aEAh
zcM1fbt9TddX//sHUIe4wQC/1hQTYGl+ZbbaDxWybHP1njdveFPN27auc1tqtdQJDjsQI/Iq7idX
2ekZbkfmVZQEk1sphlJ5kwycs4Cm59G66w/8a4k0cgUISXXQNMRsgoBZoMlpQFcBuqv2jNkig8zN
frIJa8DfDxyQ9YqE7wrocrhbar1JHZfR1BFsMqaoyWRxaJcQQVJNJIdQVeMZnv0aDErsgb0FhEPI
SFGwu7w6QtijHSXBXgfON+itQHSJsHrnoBZ1SHTFujtXIQBlj4qG/Xhuk5QDYwvmnuw40exIT7yg
GyzGuVnzfLoiAJasqGiV0gDscuz9eJgiAnfire4k2NHzf6CTnNtaYmsaT6ybuXovFiappTVg1i99
Hia7MfAyDNyCvtEctcKM5+2QPd9e4Oo+LoyRvy98bIU9lKHAB7z39DSUb0rm5oF32wQ5aleXQBMA
ygQ2QrlSYZybGMT3Qt2hrtoit1Y9xSVD5yzo1nUuiCOBIBt9GOLWrkaXuqTqJame+2P0PoFr2R4e
psLqW1Pfj5ZuQsQw16zyB+sgrnoWA0hTFK7QNkFAdbmDMeSS+Z7DHa+Bov1ZfsntYuc/8U/Q9fY/
2ncipVlarFHGtadxaZR6OTiB64VaAKQxE3dTGlmYHjU50M0aonP7413HwGRX0c8mYB1M+ZzfzMUB
4ZQkyDsRp7HfBNsQ+I7vsgeZZi91RN9mbib53dRZwQjAeR4MUAsg8S43M9LrqW359L/t18b1kVkn
nrxR7ww7/cTllniM3hC4DgbB6Ms9AEMmSy3e+2lHZgqnH5GKwg85LZgBv28LqHSwLvfak3Bhk7rd
FZdpeqUilDqPEFvSnfyOVT4ZlvjY/5z2rWuUJhHEYsXea8ENDAOWhPFXFM/ppGlUgzarm74HVid8
0jaVOyIkHiF/jbZo7Bg2M7dfCVIvDFJndBAGGZxaCDBau3gXHeUuA9Qj2KuPAN26+b1wYJzUFVd9
YY96gvhOaVNjAjK1/Bg355rhfRgilIo1RKnlAx74V4XJVsIySn3OYCorqczG7qi86i7UcpzmLbnv
kbQRLHjw8Qdl2KvM3sCUjGiougEcBn+FuWraMZBiNUNhFBOTiBk3YEOTbc1VAPrFjLZbO8LPMEPe
nVuCYk08yyGsXlEAvgjJHxnWoeLGKJa4pE9bErSCtSezuO/ZW7BPT0DUhOb0ndl0ZNmjwkRFwBOc
l7ik/lv8BYj7o44JpBB3NH9oIQmosdqAxMVcuSCSguOxwptPA766ruOTDhwGx0j+EkpvfgZys/4f
xlld8d8YdvpthCrPhL2eB0OGTUzeQ/DdnYj+XvwIJNTz9NHZ/TuuJKZ7P1F5JodnYZf6eFyhSYNR
nT+esDFM0qQTHysozJSYAflMmgreAkmT0bvC7CbdqONLYVRGFUEhdIs90dKQFvsH7k3ayZACizYS
wwOs3sWFOWpTyzoDBUyLdEqVd53+Xg+6yfhsq2dxYYHaviTqMt2ICfh9I3zLv2Cq8W5+CL5kT6ML
bRObYW31JC6sUSdfKvjZ57N0PA7PsWhCaEm1ZnCUZJoDmizjXt5km1p3Kkylsx7GVdcNvlUCDkTb
kc4N1cwIm0lNRhRqfBcolBCOxep3PGqWAxRJAqv7BEwdRxOQcQxTKpgFVGmW10nopSEJEGiQpggR
40ycwpJeps1kQxwcxWdmsLF2CZcWyddehDYgadDyBIPSR8Ew9Z+kO56TYZ7ya+2EKPHZOjYY6iOp
xWRrWDupS8v0U5UOYhEIOr6sxVuZbqOJQPz3CKRu7uT3yo8/YO1d+6bIz4AaARO8eDX3Hs1REaUV
eK1C4czJPW/rbYhpsPP0kPIGTQRW1WglkUFQpSErBAD7WltGLNSCn3oS+O97WynM+gvXWNV9cg8/
Z2lu+8B1NtJRtOqZjMhrG7w0TbkCP5GkOcJ1Rc+LdNgyRyAQGcjJnQhrcLQBiQnz0qzZlHnk2zKG
24DgpWLXLovAqECOU2srH76bgdm/xVGaf/4Lv07vmfDrtU+6tEitUsn9aOJDWByssTCrl9QuLOhj
m3GE7h7pt7HWuOaRkMTxWB8ASFdY+kQb87w3/Paopq989SbMjyKzkrC6qIUNyuu1shLGqk9s3Odf
SqhM4MvtdUhIkV5C+veK8HA7YHtGfm+gzH8VTk18l2aZqrZHxX/T9Gct/ZpJb7cd+do9WJiggUWc
aIx1JWIqIBWTfa4plVWEqj3WhmhO/NyYrPo3HSGiDA3uZVmWQTmLEI1u4PWqMhhcXvCHuPYqITON
5L6T31oORCLpvkwU5/byrlKasz1ZwKA/HnkyaHHpRxN+nlXVb/jDYHWgf5iJmiP4kCEHaKQ20UBp
vP4ZkdrB8Fh1d9qFU6bpreXDJs4LIxAO4RQ6Rd9Zgr6Ty8ZuooG1Svpc0qaoPD+XZ6AcG2M+kLED
Aci7uHZ1u7ENV8H3NGMI9rGaCvR1o01SD1QxpOjQhhF/4LY9cAm9Ry64fiA8O9OGoDyiv8f40TbJ
NiwexaGYio5oHB34+gefgV6yesS1aAQoq4ayIxR3WVFZs4qpRlHb3D5I9D2hTRMHuzCtZeDFNeRc
OHCp9lyrINxJXmsj3VRp91D65fa2Ndpd/2sNTVkVoGDxalK4liIQUpXEGhIKNT6KPQsvT07EMpOg
LVCeLOcALs1B6XPodvJOdoKdvm/2EmB+bMfMWgx1BWvBiCIOIjCHggf7OV+81sLAmtVd/zwkJJQl
hQcbxeXnUcNIVWaQ7h78pnzvpFwx05zbBFN8hIB6Z9YG533mC/02SD1vfSxNgt/FwkHhhH0KPPUI
IqRPmAArIGYLIN2B6OhyTbnfRHmlRsJhzngr5k9cVtq3LazeYVUEBb+ENxNvzKWFSS/ypO4LWNDR
URJBbiG3d4LIiLVWvz/SSQJtQL+azrSgtcuVeQwXrM1PWjIgYGfCQlgmqK/BcboWlEEMge6foqVs
uO/BD/GRzOHWVvaqomLFCm9WDQLAAzjdmbeR8kQBZGRCUuU/jc30ZFTiXR2wPs7VmOf5imqEWk8E
cuFKjrQf1VLuofdwQmNz+tl7ICsF4tvhrPmZFHCUXe1oO1Kvlu/+AL206iB+W6eHTUCUXUNgXchO
g5WdCFZK9OTH3iHM5qzc+Kr8R1aqCaTKCQwMIjjKQwRKGPJKqqUnwkonQz7gjohYRp7hSlb3mrOz
17XPtzBIs05EOibZZGMQD1prdZOpdJaI/lcKZSMHvcUgcMXN9Mo9MUN/OkenFkrLr3BpXii1OImH
gsx8dVCYEb4aLxCcVU1MHwSvrGN6VSGnDdKvNC/1UZka6Sk3zjob4134PSlMgmEy2NOPrG2lboVS
RVMUxPiOUw31ZdHp3mJ7zj0SE1Te8FiPVteafz2ERa+R/KrF0zwnaoEB81FEiAeMroV89UfgdpB0
n7xp+9eV3LM1EpALEjjqEZpfWsOMQRQHeSoeFHPCZGJqByPquOcxs3P6hm/IxGqt+WlMq/+ySbk3
BRpzbQ6R9UPjlGBowzQd4Pjlf5R7Wkvr7HhwUktgvHFXjVN6rdT7EKoIeua0wzUBSBisu6RvWt6F
IE3ZSU7pshpH/4+9M2hYRX+YbtTiLeJH1RdEhLEE4yCYUWJi7BOsPep2+M66HOu7+tsadW5QuOX1
QpmUQyGodp8+lyA/Utrc/vs3FoyeBAh9XhN1XpJWlIaRa9OT1j6P0/cmdJWIxUJxBgfS0dzSCHVA
1Hisor5EVkUY1Lrn+a55IXzdwnY4Yt56Y2DEW3D6Z2mE/Ep+5DwWou+qv/nvSfm9Suqk8DU6tQqf
KPgBQgHAxux1b4FDiEXLExBbIKT8e6kn2iYdwmqQDRzLiSwaSc++IdRc8wMh5uLN7LX4fvs7rj5S
OrCDAIkRjnk6kxSaIfLzEOlcnBUbfzAyzCPHz1OY7QfMy+hN8lIIEW+pWv+odeQR0R8wtfCESXyH
8UtodAxZOLCFwAIJGDK56gL0kjgOdYRoR3b1Xeb0AINzLkhw2cSma1dkaYk+V1oX10oJS2Xrim7u
aRvw1kHN0IrxSJ9HS2rXsFmc26unaWmWOk3JLOgAN87SobZ9IOxHL9qV3+dngTQESUwXvMqzydjU
tbcLpSOICEBoB6Eq9XYFXDdyjapIZNJj52OyRAFwjbPqAA26yY5ySwffqcpkR1jf4d9mKSdUttnQ
zCC5OEjBu948StkHU/hkxa1qgBpCBFlDfgQoOlUd6HJuiie+Fk+xl71Uz2SAIPLG9wyU6X8wpUw2
6tIXXVqjQo4Q1WNfmbngpL+h4kLiqjA3sY2qyW+A5brP31hh1fWnIxbBugChcAy40HiiJirleMBw
12nqAaMUv2SN+9eHAxYQoBoKdKuJcuTlo5/I4N2BYm93iN5JyVbbFp0tvRCBWfCkd3Bu+sPIytDJ
Pl3t48Im5d4k0EXG4AzpDqMvW5N+iEbeKtXRROnTFrVTPUx2kx77/hljtkP67VMrBvYAz9bZ312u
uFWrADTDRnIK9/IuuCszEHrFoKRP3yFv5H8jDP+sz7jiYcku/7ZJnZzIiEe+Sv3k9G8VC1PHLsZq
0AMgTXnlwCpFiqsndWGPuvI+XLqUT1xyapwR4UZqAziKeV1N8uoYomUCEKukUx3e5xYPKtdoI2dm
K2yyryySG3J8rj/174VTTiDRa2OEyFdyEppdDtyWyHtp97Ppv03omt/+sNf+5nKPyd8XwXKt9QrX
63pyqmTNkbTQzMfcFP3WuW2GPAy3VkQ9HFC7EFQwjyYnHtU4tYpsTgDCQqg3tcwxTJHk8JYp6m4q
KGLMUJxOTj5XWRgbQdAo2vMAJe8y97r2Xu9B58qfbq+PeVap26nnteLL5H4UP6Ek/N7gsSBc+2WG
x4IoH7G6G6xVUimygHFvtcnl5NQbOQEYS8O+idS6d3qUvawhCHWzqLVEMMVEl4/JMCTb2yte/aIQ
1USWTvi66BwdyIM4mvRyOkyQuqsqK00EMLh/49Vhc9vQ6gn9bYjOzXvQW1UlJyanYSgOQvqz47ut
MrBItFavHAZ1UfXiwbxAq8DIXY3p3aSaDgHICAT9YFT7YjiU+UfTMPmGV/3MwhZ1VtoWmJiqEiek
bxn470FHv4neNIeM1Mm8yS5OnWszV1eCkB8hVIVQKA2D6fQg7fsU30pBGp5so13gThgCZiNdr5g0
MUsqoAiGgRegJ+WrULSaW/w5lyfk3twr9wH8PeC8EaghHBX1N3TkH/PnlIkPX49oFmYp95J0qCHK
XDEhUQyBuwnPzMMYmSWEq+mRhd5cjS8U9JBIaChAAPLSZ/Zx3AHPWCanUegAG/abODGlKPQ/UcbE
bi4MUQ+gOKSgdfVhqHHiL4LduJmVb4diQ0YZCE10zzFpstauNWImkNeQ+i8AHZdrm6Nc1eJUGU/c
9DBFkSlkoZdicj2pWBP4V2BUclaWpqhrMPcQSslginw0HEhoRmO2VIfITTxbwUH+IDORGPp0b7uT
lWTi0izlOZWonYOwzcPT9IzuUPgPOSzGS2R138B2CfzG3cSU4VtzYYuV0sMhICQpsq7X4pNQoYDZ
vKNlZbX519sLY3w5eiAkT1AQKkY/PvkGsDZ9vplbqEFEW8F/v21o9a0DclkBvb0KQXsacVNHXEvK
0x0+HHi3UX4KS2gqg+YbVehGNzl7PvyPFqmj0oaGUFQgRjnV36oTKQTNX1U78RBLECaKnJmFrd1w
gLJ5Mk+nAiRBPugiKuq7Ajq9cg31yWzkPFGqOCuPw/ETsRcydxnYYfD0QMLm0koSSXqZK2JwgoKN
lwNbN0fCJgnF50/t3m87VDgp5HPDd3kSonTf28VLhbljyGVAYSE45Lvc+vs6Gi4Y6At1dPSRfdHp
pZA2XJt12Lw4y+9aDuTNouCMfsPQ71y7VDpkxCH1C54EuKvL3eMQU/ph2oanJNsW2YvWbIr5++2d
WzsGCxP0vU1Kte7GWZHQakOM1T6OMmvqZu3SLi1QT0kVzH2viD32iktNHkItneYJ9fsIafTPLAXU
CwBUoVxFv1maFAwgElLDUym3vhkJkZeqUs8wQq4hHWdgsAbYFCTGmOWhHg9jmsNA4fjwlKVfFe6L
BpjYFL9xvM1B2G6Ivtxe0uqrj14o4gzg/oEUo851L+UaJ8dVj2CDkLo3VgZGCWhyVigPYxSNBRFd
PQ0Lc5RTmPU2DmIuxHUVMI01YBwLQKZPLAmiy/hEmOoDSyZ1qGMAbiTM3XaHAYwEslNB6qXbaGh7
EYYR1uFbWRCwdYaCySs0rkFxenmDkl4eRdAWhaexl2yldcS42Nxej7hqAv8bKuA8Ak8ayA/UghLP
YBo7qc/DO/R5tpiB3pO2gYEy/mypOZZnuNU/oBJ+JIXD1A1dzmN9ubWTAr1u9JrRV8Q66eEJo6my
tpk6CRWv7oSZQQB+ZJSfiPzoH0zSrVyDC2vUuayFcMx7OZGwaMFr7eSlBF9+uRVc6UG2lRfieVVE
b8pgKv/c3u8Vn3hhmTqi3RBXhIXMP/Lg8W5aoOtCsGMqDJratY9KJpZBaYQg/2qkPQS1lo9FBqe8
Qm0NkqAFi7pofR2/LYiXJ5PjxjDtOEQYQlBtjAEd2VQyZz1kHM8VNNiZG1+F7ieph9KJ0ZzlvJZg
9vAg3k/gBw8hkAzqLrBca07kxQ/z7vydDiyRvNXlYff+a5YKZxQx4UDgpfQHAwStkxQ/N3Jij3PA
YJ8lzoJyx4T5/5cZypkMSQ2WsHpo0RAhA/OJO4AkLNuwmj2rx4EI1YEVH0p8NJ6j9INciHpiRn+N
E8HmpYIRKK2lCmBJ+G2CPKOLeGwSk6BW/a5FxEkagaB9PpJuUmVzzzVm1hDDgFfhE4nChVHKPc5i
VWey0JPtu6+/5JsRvcd+p0PMndT+2EHnWlx9YZA6Fp1f+E2uty3qAoS0iGDK66+kWU6k47BClltc
CT5AOgO6OsJPplzBLFAd50BDCW8hF7I9dj8EcHoa0as2NixwIAlj6JO4sETXcDStrXSl1v89iSI6
gUSgkd/nz+xdXDv0S1NURDWHou4HsuJjHICojxOhEhH6xKwawOqTAq1XMO+j6XbNVF9pXBspKVwH
YaonDt7fkgIHUXP/gydlzWMsrVEXgG8EpRDFsQU8T3VFR9gaGXgk8Yjp0EwsUGGMgMJpmKQixM9e
fTdJUkmCglIH/W7WWipqbUv8o0tQgTMW2TsC1AzQc2OWNFfPPxD4v6xR7yZorfQ0aMTuAB2ub9pm
3qK9AHXU2SIgo+GOCS9Ye6eX9qjXciq0OR/EngRb0kdx6k7im/Y1es6scht46Qnr3Pb3RmDxW925
/U6vucylZepzymWnF42GlWbZz2aASDlT2HP1y4E3CBwmKsJ9un3J6YD/6iJ8SeXgwFiCHYOvQf2i
uaIdPrNc5aojIRq6EnIx0P9RD02VCVUoQYXgBGyhDU1dy+9fhm7clTozQF6pnUKn7ZcpWlWmN/gx
n0WjwbWTNojDz4gQcM+QKdjnHkMTTAWAtYLRhUnKo2hxFHLSnPOnBhCfMw1m8CyDTA4B8yMpMGKa
yrt9PNYKthcmqfgHCFkUJlKczDY7asMXNXPDRrWyxivT+3H09PmpU1mzhKuOE8yNUJsFBxSyxMs3
1heUoEULozlHC9I5WgBTJHOSaQWbgp76wg71ymnxIEltIza4dUFl8Zh54Z1sNzzguXMNSzny3vCR
ecSTlsH/cfZlS5Li2pZfhBnz8Mrks3vM04ssMqNSgIRAEiDg6+/y6rY+mZFhJ+z2Qz1VVcgBaWsP
a8j4/vvRyZfH/rcf8Gm3dogxSxKtK8qeeVOLPeduKvnTYEmIlDmpCb9pVHyZZf72xJ/bCImuu2QQ
tsa97pT+o/eDhZkN4bfm3J/bB5jDFGYbfNRN9l1m9vUl9Z9H/dwTJDCOwyCRre/2pj8Gpd5c9+1S
2tDxsL4H4Hx5Nn9b7dOuHdzFm0fl4Wy+mOIav3E8M1Vcwam8AHHqu6zwiygK1B0ofxBSQPryudFU
696irGmu+ZK/X0naoYV8e5UtG0vCs7no54J9T0v9Itj9seqnpzQNFJ8haXQ9J3ijqXNYQaiI4XHt
o67TO+fkHobHsPm2J/nVx/xj4evr/y0J9rlHE90MGtfj1cqrvfYG8uH9Xx/vb3sDf7n7XlVBr9pC
wVVfCGnip6hXK4vYk630q3cZCzfrXxuM3+tH586b8hnsSnD/rvR/CjGzu28BP1/sJOiyQKTKhtTq
3wDgae4F5/Yagjd+dQB1DnQfYNYO0uGVSJqYLPymVPpyK/1nwc8JalPJyJGwI3wzfCpGG1d/aG+/
CepfXMm/P9RnsG+8cHtZQnENAzNiHi8hhPWsy6sXCGCw3w2Iv8gY/1jt8zYF02joE7zCMbil9ZAa
MBpV8N0RvF4KnxJErJKAwgXSJOYBn1IoMytNWwhEY08CQnDu78WNyNlteLNuvNt2F5bzZnrs4jT+
5nt9eQh/W/dTAjVW8OawoWcO3ZmhDGRJmiVbo4N03v/7R/vqLYIfCfsWYPuvCLs/z5ys3FkQd9av
OPSphnpB6B0tWuf/fZWvMl8IsSWAEcJNGzP1T6+xmkF4GwIxvAKxWCr4hgHpgs7YCg/2qzr0d6YK
X4YSTG4w4gCNBNXfp7t+qdAMHlk/oHN6NVFiwAxenSquMHD4y33D9/jy6RBLoF2C7hsIp5+eLpZI
N7TBxhfH9vx/xs88bXfBPsiuxdJ37ptfneWrsRB0Q6B9/ZfoKSaKbuuzdn2Hu0nq+3eh+QaK9dWm
gKgEqFjociOl/fQ8iRx7zTvHvHv1cvYYCx+DZtyuVbj8882++Cpk/L7Sp20+EbI6cMhDrvRvh5vn
1X24Q9djM1w15V+/We26mT8fZu8qonqVzwEJ9NMFI2jTNXan9au9n4/Wc4MmrZ86mXnoLt9VDF++
QlhjOyj3MCKyPy3VS6QRM6zU3y3lJkXtClY4hEw513PyXYy6/q2/HiuIYfB51fyCoPafZzhpo9qH
Gvn1sertIIvJyfzcvKwwDoJtkGRZks/fvcovP9x/1vxcpmjfGUNrQMpnMoz1oD9Ni+HQA+IhccC+
5V5+kdEChPP/nvCzrNMwgzK8zlht3NO7qBSXf7XzX/sf/VZB8/pqJdKf/AOsFv7XctTXNOHaPEJ/
AKHrL2NdkiiLjV6YvE0vyU8rNZt1m8DGl1zm92vh/K3OxBcvFn5s0G2Fu7oNUZlPAbmlEBmDv0WI
9o75heH2Nirsi8mt/bXx8l2Z/sUu/WOxT3eo8oI2GrBX30T4xMcb7c1gDv765tR9cZX9scinozCu
oc91VUeg4rfv/EOUHTQH7I/g9poY+DDysfLgZv0mhH0RI32AjCEcAyY0II+fzkSvhNOuI16j6zx0
/Awee/rNY3317nBxgt4HKNDfSmpJN/Vj4MoYasnVA0RGU9Croa/979j5w01tkPDYd2v+DYS/6hn8
Z81P36uKvX5kTZRgc4BNvic7b9M9QIEn+1/LRWDb/7HSp4/WyingcDlI3qIRj7cUfnGV/4qP7g1H
LwKgo9u1uGJiv93/1w/zKZj9sfD1w/5WBIBaWAlbYmGVr+UwpUhLroLz1z0z3/ZPyyXa0ExeBDgP
1eN3DPbvvun13/+2uFx92beuit+q5DFQTTmvErY+5rvP+N0yn249N+ThNHtzDKkI6WyiF6QMBTux
bDB58jhn1Ramxa/fVpNf3H6YuEYu/BBiKIr/m8X89nC4a4NQGzn/XxYFxAWNgQn0tfdutn5lf+Ne
/9VDRgkIYwAvuPbfYo0BG4clDJb3Limo99xDgKD6+d/P4BdLoI8DdASQGKCGfO4BKhWooQUp5r0P
frr1h93orJ70/8fX+mOVTztydTg3UYxVpiRlZ1SmN1ePgOoeRhwwUIozDF2L8Tl6+O/P9sWV98eq
n7ZircckhDWN/e60y5kEjUmdpt05rQuXp+QQtjCa675ry30RNP9Y89O+ZJ7l1lKiEVh77JS4bcHG
sPzvj/UFQRPlNqbi4K1D/uavb5asnmlWLxrf4SN0nStUJctWgh5KB3bGd/fbF3UACnwHN8F1G/6N
AKCJsy5mlsu7+lcnAgiKR383QdI+PJDz/1pkL0HJ8ftq12/62wmbLS9aFMVq7i36NUdnaxVBwY72
v1NJ+u1c8ou6A+uFV3lkWC5A2evTHtHGVsQfsV74qMFWvL5MtbV39Q5nOheb72xA/t4efy73aXtE
TUun5PoyHes9asEbmL7pIGAQcv0bf4Z/VG0Ysl7d6gMfedWfr7DzamMCwcb3em7Zcy99mqtG8E1v
2qu5u/JSd6FuSYcOur2xtPLWzO5O+l18cpZogUDUIKC7kxiQG0wLR2d/DU/BYpJdZDcmb7Fi5tAW
hoxBvXwMswhv4lnTwvFrmmGgwDc8dMS9ZDHaQRAULAjxbZ42kYGjvN9ZZa27ao8e4IxqWbt51HL8
VdGEm96mMvWYP+8UCMjppNvp1DIveOgs1hys1h5LL5yhdtSLKYOXmQVXti7aWP2o9gPVw4/BTOF9
4FnTcWVdv4nnEVZqZEJ0ntmPKRpcjDBJm8PLzjtB4rQ/mIHVW6/x24tHqqawbRV+qI7L4xAxVtit
N22qwZlfamzagpPafhrHzt220Br7CTBlv9GJgiut1U5wyIUUzXYN1iAj7TIX8KOjCDA2fAKVrm9Y
H5ACKmF818BfYWOSEVKDlQMWuUWGMhlZkHadLfZ+PJk6HQJcLN0SNJnLOpH6jgBeY6H8KNzQn/O4
TsgInlkbTKnTz+GOWj31UjXCqzN3wb9btrMxGvgVvhKE2oHvRO9BWM1U73E8NqVbcf+gpxjq+LxZ
71Vf2+WCc3BKvGXYzQzNIGfF3628we4zl/RhNk4yZPkQjNGR1IF5vE7bIUELnubUV/uuF8lUAEcE
84fK0+lijVU5TnrOGDQf8wHUpP1Yu13ZBBRiVdKDsdvqB+dwaurbOrFeLM7xMMm4uPuAcJF1POjz
ZiJW5hDxBOc/AVeERKdijaod/GawAcbm2FgLAAuEfoykflzbWmXLHNyaqtOFOywEKja+m8Zea52R
LKxZ5+hnr/ZhFkZGHHd4z/2A/Vtz8hj879QaYWBqq6ggbsXScBB+6kp9A3LaU+gzG3NvkH34Ameu
RkTTzerD3rAT0bNt6ngnOwVHn3r0oOnO+hy8B0wMoMhWp9QYcWKhhqGXceGdHIt/jFyTMknkS0j8
tfB7N0ylAOu1Ez8Wgs8/AVCzHbhzSxdfprSG2Fh81doYx7XJwXWYPuAN2BSuuwSpHcOWUkM8PiRK
bDy7vWMJuXNmx9kJOf4YfGfYBRFTKdPRT4euJo1mcw4AtszmaDzEUKVIO20vW7frh1ulXPWAAbkj
02CNzJYOSZcuTsNKp47RIRxmJ7VMf5gc024DWvNU+P75yrLLmxhZtQ3FW/yvcXTqZUtSbw7hkdnT
Z8iq/KIegViD7KcMnbQuJbHehhHl+USd54CF98ruHj1EyAzv84ejbBBTkhp7ZSakpFHX5gpClin0
QuvCDt0xJRO/icOVXLpRvHDFk2yZIn9jdfJAFXTRZW3329FwbL8xHrNoCONLd6XCdEMcFKTTVepN
zC+UWPtyDene9ZfxvFJIIiWTSLWyeEnt+taq6p8N0/CddgUkNRpryCyrpacxbvc1d/pCmVbAxdI9
THH7ElvAiK921KTGg/fXML+LdllzwuhNMIUHGa0XEc3vbTVNqdv29+0yXOCSsZZNssicVPVl8aFM
NM0zS/HbxyMJrEeQW9QWBCn7gJ/4zxQifVmM2ipB2/MgeZfZzDosawI7gzoSKXiJ/ab1lc4Njeti
7P1/bDU5+TjSahu7UBmf2GMwOnCUa2on5SO5WGs/pwu1p9R2uxXGl9Yj1/TYyeVRMP3TVF6Qjot6
9LvoodEuTdeqfVWgwLOOgNS4uEOeeJaX+3Oj8jZylyMPuqFYHf8tqfwuB/2C7QSNmmdnYONFV/SN
JFy+9JGOb12boybyyY9EhTfS+O7e9RqZ6yRq8beZBWfquIL+xUD9XW07a9rCp/swAiN1iOqmfmGe
O93Guj9NBr2ayshqs5Bap1Ys20x68NJcq+pDhu7PeRkYBMSMKmPRBJupDqztMk/uaV1968HRTgxB
e082t5ST6aaeqb0PSeKklUF4i9eGbC0PlL6msTpE4Ylkjq+cO6Vq/FAJL82ixx2SEduFwkPo8oyF
/NKOgOrO1bwhtalu+1CTdsetQARFw3jb7Z1gHvu87R1V5XztDSAG/hDem4hLtelxntxzpJZ5R2s2
7WtawTTY0cm2AeBtKwYdZdzyeBF4DsPRhtRlGYhKz1snaJX1TnxgJnbM8TEptSXTYWro4C9NCv/R
3j61FdNq3yOg6UIBlG122o2FA7tPCxOOtu60k/rR0sqi8eIWxcESxQB2NINSR7uHfVru9R0oGXGt
kRnUWdyvT3zxy1EepHlyJ3VvdT9gL5pF02tNo7JPJA5HiLvd5Et7VMbfR1ODAYTYWu3DOs9AzKID
EID+G1cnPr0GkiGiPlniFUjyomqwm60ltVw703wqw7Y9VXTd6BWCN8xYpR19xBFJZ43PuKp08Ptt
wDTwZhsXf6gJb5aR5LZxNn4v7okJjuAopDV0HA1QaaO1PiitDqNz7vyTmSAwN8D43XNTMTinuQYC
ijk7Xs2Q1RtKaN1l0oZIsIzCncb2RlTocpt1D6MLOzLLP/Ven1o9+k9yzYwTb0lszhGsW9YapgKs
yWgFi7tRuvD8sQrGgrzq7UfE/7yKpoI1Ah8W9HXPyflA80DZ732C2QnBOWWvkXh0cL7F+uTRebtI
U0rfzWhtNtShO9K4bjpYw66VMBe1SGkTioDUzVDiUfzGSo6QYbtDsH7RiX9jRapk85RLOR1cyN8h
X/RSQ1gaJEIVPlrkUqgnYaJi1fwnD+MPbakTjayzrtdCh2NmienWtYbSN83H6AFrYVd3sf0aDzBo
6KtbcY0oFXldIjfzFqjmdhBZWuh25VZKeP9k+cObA99ddrNMzQ0JhzR0kB22GNgkIA0v3WkZ3VTT
J3e2Urg6puPsIjMShTvyLOkgC239EMmM29vJYm9MA6pQEdnYOGi09Bj5tlCvB+JgK71hswTuLxun
Bijq1EVi4054MzF/SLif1w5PE3giLZoVbCZbj40E/yG6pSBL4tNmPmyX16jJdc8zGb9yCopzIhDm
tquDdH6FMXRSIe1qjtUiTpFpTvWIcAVPJz6/0HE9STmklPUb3+5zU2nsBeCmav26mOBNy6iYRwSw
mN/C8aoUHdDBM0KGy1OqaWrbT9JfitiTaWI5ady1QCK4OQHur23nTbuMWeXTLQYe90lND6qB6xIN
fznJj8b7UHGIK62pcKmwW2n0EUYtBYa6R0rMY4RcZ2n7faWRodl32se5lrB6xtAxmY+OQksuwSec
4guIiUWAN488UaT1MjwphYxiGEp3jDLC+gObomwg0c70ZjPxIAej99gx5MOa7NgIdHcT7m2+pIzJ
R0mXu6aWO9bCVQM272qOtpELfP44lFThoq5+JZ3fpP6s2ywe4qMMq8scRhfqmyNu5LIKII1ekScR
nwAdvO1XZ6eiX6xXeTM3hXSiLLCtU7/w49xAoJkinaBclsjOtr4RBzNXeGPNxpNB2TlOQZTKkw54
k3A4V05Vcu3eNAQ8xQhkctMdg3G9W4dht5CuaBcrpfGYR828m237wsL4iXH9vExVqvGz/J5lOnHz
qZ5KiL7lcK5NR6fZLAY3JYmxSZgqlsQ9aO1+sKE5uwM6uQMtk5g+1IDuuMif/LHZGKR0nWsfudPd
Md+UFrx1Wnhn12288wNxdpewCCIPP7YuB9yhjaf3pndOaAGWrZNkCX6obmgmlrpMlLyn4D1M9piT
ccnsAeRjjFOqiJe804+a4schbiLbymIq7uc+fOrCx4Ug5MKFvFskQm6UW7afq9q9W9v5xrIhSwUb
awDW9ih0DtDkLTzpFYOJc3uAeJQVQ7W9uZE2AZDZBSZKOBtXq5tgNaVXfzSt88IXO0WmuxtqvP/V
LWvDf3A5baM+QVk5wja72TB5jzT9VszTedAXe2SFROrS2RGqAX5vccC7NM84ARSwtm8aoTIT3q3z
A0ZZp/2es18Lb8tpeHO7K5A68aoUX7tJYy6AXgik2JFVWheL0ehEgso7rqCg7yobFy38cCDEKXVS
EGmhJkBsymBC6ZdwqwnesF+7LQCL7FgTZ9lqPzLpIumY2VFFt6qy6r2xm+kGylAUBQgwA8Ha0BJ8
2+hxClWyg3yRl2G4W2cuRy2pHZfdrSiSoKDsWDnc6aa9a4MiJXuYqgM8jYIGLoNpxFyg9mrPSVXN
5ks4t+GNK3yUqdM0YeddTVqrvt17yaRwsbhT7gxG7hcQ8/aANUJaY5m9Om08bAO47sTvZo6jQwdp
h4MOTfssXbfaEBlsUMBltteCDhaiPcKToneQPtDe23UNKRMok0p48qka0sCdBhS5vnAE7spAxoPc
rVWCqUt/X8Uj+grgxFTdXUVmmJ5bh1XcDOqycOuGqwhJOStF81zbL3x674DZWwE1XoIFlWCdDQ0Q
l43M/MnZAnWSO21cjN7BSkTeQpsMNQVKWigxQFhjIXEh0Gm8ElK1W7TxP/H0sQ5iu3i/OjfZW9cU
ZNCPdRje14l5aCU9C0Vz7arCRsScNTkOJNwtnburY2cXTuoRRvdvncCD9moreA+DeCQIr/GKG9J4
haIBxG6WnQmavLeau6H2Lus0b6OF3pImKJxJbEASRAHSbi3ffvATmCR53s4f+AnomXTyQ8gqDCnK
g2cR+mfpwLduAoalxuCldjIke3mi4hcnURB8EwhXdCgHE2zZPD6omiBzHg4iurdXzJ7siiLr6dLE
IQX+2XhOta88J9Mw1mTza9AvZ3eOin6lR2PH//ihvI89e4v+wzGs7CL03W24GpPquM3ba+thJpk1
jreV3R/baNwATzEs1m3oWBvoQ4+p6eHQHnuFqzCDmlheVcONqPpbjd/KYnnxVqDxEb1d9hYObabC
ZYvyOqUyysDbKobFfoznl9gHlr3tdssoChL4hed2J4JAIwVeo+RbH4lpAy04ntjYtzqlXnJu6mi7
aF6ErE+NH+5HW5aiNmVDxsJI6JMGH9U4nVYrypfG3TBHlK1ZXsKV49rwdhLV2aDD3O7iFl2JNU38
aUd0d0nGaWcF5AI4erb0TYPvUhX+qk8NvKBsV9xjPP4Pb7od62iGHlhmJVtlEphzA2wlPhYRbeNK
7yqXbJlZrmnrnUTTqp6mfbeaX0EDOZ1eHQLi7LXy76IZ/HDKM7OGJYn6wqf0rEy3qRzYf0vImHBk
1JBtt+fqgMd+mBQDB7mTpd2Bfo1sgTpd7uBSEQ4uzmtBrlmqTXQYa14GNhjuXpXcorv77MxzgVHi
fnAuo4UdUt0HVf/oobDWUbU1tN5XEdoDnd0euFeVkf/syTXtIv8kE5BCqh8em3ZV3b3W7ZhqCNha
HgrEa4Cc6dZqxnu1TAUR7Xbx6cG04N5GAMOAtOgRPweeJFetuoBL80IqVoTU2YdDkjsdy2Uy5LRR
DzwGUL2P78K6P6KrdQpacFGjoTRmLnjtw95a2XmFvC6OrZPlkKzpl7Qa+ny243xemqyz7zm0i2cA
weYOhxM2A8OCFGatbpT00t5WGyewDkzKjUPss4zsnfBUNkS/2jYoZ5uksXK2U8WLpNO5VN1uXElO
zfvEx3T1VKqvfbiEAMhR4ZQFha3JdoDEE34l5JrXvEH+7SRx1nnzabTCe4Y0fPYsqLPQtPbsfbK8
i35MHQGAXNSVQvmbIbEzhZSz908OiheSlFXNc4h4ZZY7Z2g0vUCz4cJcNIQG9ejZ15gjUVxO197Z
edXjw7+yAgsW1EkK+88yVucxsk8NzUWz4HcnzqbRYbHYdN+FdYEhCCp+/JZuRGy3016N58pU2dWF
kHb06DGnELV6idiazcyctMZUoUZXMx6hG4QW5ADUZjXdL7ovPe0X1gj+FWu23gxw7PxPo3WOKJNF
xN2zxdsErpUFtE074m0J02VjcMQ769xZ3a272juK9mc1gBJOpkc9BwU0L4Ym2OlB3oFWkNdMZD1W
kF1/sLypqMNh6yAVqSLcDFN8aHWy58ndaMNUsPmwpLedQSQNWJvpyXqc0NJ02KMg03vkCtT3GrUl
psp2XVrInjUQLAqZL0ZQI/phvH5zWrNpu7h0povENYWJ2d41DRRv+gxNA7Ti5sOqoecjoPZPNQSA
EhtZ47mJg2cjusfFMzfkmsxY/rsIIB3uqZindcKx71akSMOTgCcULubxQthlabBj0CxNjNk5y5BJ
/qxlf9IS6JOQvwm0EF2Gr7KKtsoml8PURLvNWU0tL2cxj5mwar5JhCtLHluidPpxvE8CgpqVEncr
B2U/LNwzd0gT7KMhaFzRaqqGrRXP0KOwhiGoit73uVW6fcBzn3pdGRgChuVKl20SMhJAfWfq9K6m
SfNA2gG/2OJDe3Rbx+vQJWDhw6o9KJQjfY9R5ISoq1M0H72qCG3LUhgIMD1kAfdtcXYQXzYQVrHK
AGQwbGjbYDKTjhDJC1AoG/ee03XYi6qSe20L+HEOPUehNlyV0AOFZA4oxUFmS3L9PBBG3XtLUqF0
H0g2Vr6VJf7sFXqkThG1nruLFmYKawnCfT0IZL3U89RDX/c0zpqxhkRcq802Xi3W5qPT4fKTw3JR
ftgTZKMtLrilha9bI+z7Hsiao9ONwa6KB7vAHKlHcI5FYUHkY1+Z9nqkErqTlE2XZvAmC+ZFlX6b
PBDQ0zDupvvWWY98Tcwh9pm75GHMYJaM1kUcxd2ZxfQF9HUYG/phhHKIQ2jJcttLHDfTG2S9f1bM
VWiuUIAGHGfe9dEEwUI7RtOp63xsXq85mwBlIszv+pRNcsp7qcJ9AFDTqQ76Ne9i+gYoLTpPjH4w
FYhMYBRXWDEipy95zokNyg51+jNBznHobDBDeaRv0NKkO1SacPK0dbjrZzv5MIMdnyBJK3O0peRm
1JS8JBxBl4QSPmpsiTAT8JzdOIVWGi0xgnRDvSLQgQf1/mYa72TriZ9kraNcWUho2xbKQGhIZbBn
O0QYXqF06zaeV+MtgOxuVN63+jHpxEeFMcOLWVlfVGF4diK/iDTGEMLf+dJWIOD7IYLWQMqwmm5Y
EqHXbJqt2w6oWabnwbc2XmTtei/K5kQ+T5W5k7hT4AOd+2LYweKj6Jr5NRbsKMF2dqzoRtD1rtb8
o62qPos756ay3bPH3V3vy4faAe7GSe773sIPqQ8wOnxgi7hVFiYoGM7VKWz2Dq5i7yFBR1aMDxP6
RGOEdvH43DbkhXvqjnkSzjCQBt8paWMgRPo65YwXnqh39Yj+OxqaLkrBJWfeaA5zJ/rcFTPbGTX2
6I6o6DapvGS3NHP9KBewdxZwVHlzmLzplVD1nkxzldb2cpoD87OefDuLHHi1hBQ3ahXfDb4ul9m/
dNcNJPppSR3unhp/ueG+HtO5hXor84N/QiKKZMCoY4CljJa3NYvu+t67mSoAIrwBiOuOb2UU31i1
C39QgnYseglW0H8kEy5tMJ4xR4uxS+rukSX1sXZCsCTRU0+heHrC1GTHF7LFNOWAXxamaPkXzjLW
aRzEUFJUa+bP3ZOj1Q4l0WGy1jsV8j2Lqg2iHU2BYygx29KpL7oco4YbQutbNxA31RCdVzKlYhwP
CSDjKfL2XA/urhr8PXqdb6NVPYRoRtYYiPZheKEBbKrBVy/gYL2ZreQslbWf5yUT02iQWDdvk4kf
FcWgZu7MjVagMDHbFxnmsTtrdLZBQg41dzc1JQUGmafeQdeyox+hciENl3g7E5PTSPvLAokudNXt
B3dEZTYJNLPi9TQgxZ9NuFlp/RBb02WkyXasFHqJS/gWyviuWdft4k7HKBmeOAa8KO05bHb1zxoi
OTxej0RNbroaHyIOjoXrJd5Q3zuMguahCXK0hJ9Db9xIdDpg45FbPt3EJpoxgKwOgRc+AA58Oy10
ZzqV6zguhWM/AHn8vhL/l7T0gbf6wizzwpvow/eBRrOcfZTwWy7shypp3niHOw7l6WnQfDdNGOQ4
QMfV9nCHPfBcM4YZUhhtgEf5yVxMmVUQpoCV3ijUNcCQP7ZuhylOjxJQNjlmSbeerKIUeKs1XbmH
cpUm700YyDRUpPRU8FD3YekO7HFawodxWjbEdy/oiN0Qj51hJvsRxcMeM1SZTlH/2hK+bCXCIRS+
zsaagZ125JZMEOsUnSlqz5oRQet7OsY5tVbUJLjQY2zGypNnIKtE2s4tXE4WcAzWPr4om96HqxOk
xKpeY1duatK6aTgmOyfusgCpKou7Jp3Cf30ZcKd33YL8ReBIrPN4stC542xC2jgep2UqtTfmQiMh
hK7sBrOYKvVNhMaOYpmr+b6q9cmT/c5dRZAnkj56i1wOkyAlbBgvCA1bP2Gvprd/BXOzEWv9gtEw
4sk6/XItZXK4A7xxgWdtSA+NnGYo2tn9JWL+kSy1lVMB6TsoJNxFcv7VN9Ud8BHFer02rPU4yGm/
CPe+o4ENAUDnqQvmIyaJxwXqLRaoNSLybx2HFlJdRdFd9ICq58W4v3or2DdablvWIwUNnkMaIQkS
wwv349KeJcnihqu08tlmEPzFGr29Cpyf4xocl5afR9besKYtW+TsZBRP1RDe9Xz8H47OZDlSJAii
X4QZ+3KF2jeVVNovmJYWkECyQ8LXz6u5zKWtp6UqyIxwfx7xo3fOE2fpLc2La6KzPbDny6G7zeh/
nEPVu8+sW7hlogsdx/4QM1pJsvjFyXLalyZoD1LzTk2e7Cp7uLnp8i1d51cY897llgl9xRHuZsVD
57UfsnSPqXCgBHsNl889Ep5cxzUDqFg1a8bVWS8A7dJ8ORB1/5QyuAa1/9yzEavI45OIjW1cT99m
bQKVzOXWqZBoTIcbcxDMH6UsYXT91P+JQL/hjTYMH8xcavz6I5bau9MUj23hfCbSuS2dg7Fi4XDE
2rNfVpfYLU+Vm+ebKY0f7EAVUekOp65hoxue7sIL0ro+wlyDsSfvr0wy7cxC2wdxvRGYAGGfOhNq
tGeEjsR50q0NA2c+KPAjfzC/6nl4MPQpjjgHkzBxmcvRZcXa19UakmUv/OzG9Nh77qG92It+cwNK
OdcotpMoDjr+a+9Q4mvNR9K0uwx7gyLqGsflSRRVjWOP3VYuKQV2hULfObNY2UOxj/16mwjjoJZx
W+EaJY3/KPJyG1vL1Sy6Q704h8Vw16JsPmPDOsJ9mKHnuV/jPKC+dsjtIqheUfivluYj8YOgRHZb
dSGi3K0XIzJFloTTWFF3mjWrsw0PcKK3bOyR9uTr7mdeICvkJWZIYvsvU9D5UbHoNE/Mh+86RAG9
SUOUxo2uu/vcy06VF6xccx5WZVtTJbordlquHDS0xJiPdeIdcv4TlZaowo7hllkh51ByFnKHwIgU
RfKex9Op7MdnKSa8cHDb0UkOoq5PXWrbq1Jw9Zd4u3O3mebuZgqVrhRYMOc7pZbAfS7xsaQ2rmej
PhqZdlt6f0tvcSGfcmma4Ytr8qP10k8/r+/XA2uzK2ZmjDEuTFmYPxXeqWzSUz2yDUtzv5qs/THr
ejtV2UXM9KRG/ETFfHY6n452sp6dPtjrfm2F6AfneUwOlr+shSMeGEws5/jGRvSrtjTHIuYxHIR9
mh3G72RBba0lsBl+VFeEqSH/VDddh6JKUJL05yFvV8SQLs2ivZZJIUK2FH8VOTYDHevvUKuDBUjB
+YWoLuoJZV8/eWnGR+glm3bGyvb8f9ITp94s38qRA7df9J/JxuYRsf+uMmAf191kub+tXH2j3OXc
8TX5LgQNu7Nupdk9TpO3r+fmUuGkIhbXZysesu0smSDUDRv8kLPbeBdHy1Z1pT3EVueFWsDN2vbH
XMqLlcUbM6vfG5le695+oG4L62zYM+tmDq0pWPclL6rU011QqKsyvMOA8mgLCglbxphNJARl8lm6
Ehy/qt/TXj90ZvykKhNtsnjT7qeGMzYyKlsoMs2luZkhYXLLfbA941HY+lHp4mU27d0s1be7BDug
qe8iqG8ca89jP337fu1gxjVbiwaI+o4nsW26M6Mzv9p0aNeqaG6dTJ97Q550bcR0jCXTEuvmj3lK
dZSQx+BB5qZuKmejC3vfTIYIs0K9VmmTRcLv31mw1YUmreRRBg7fdC7fGzE9xgW3W19MR5cTdTXm
ydGS+G5SBVVU1Og2SeZfU+Z1NSp4VEMgwsFxz4vq0sjzrZVgxcBOZsGLh3e5cu567zy457LOxlDT
xLHLGrXuA1gTU+/+cIrQpKv+29PU1hq64+BREfVqz6KtaS0me5cvdrCKJ/NXn+V7HE9cEj7ZzK7T
oj4tHgKnuY5oYlt/bHZdkv0Gmnh39aTdiGG5ar7zo+u4PIn72hT2iEpkv8jO3tTqvuShFlo4Sn9F
dWGF8cJp184p/V3/aPrZP8Mr/8UqONkM/4usAUOtnS1Qn9m7VAmMRH+X5qfuS1S8r35hEAkulx9N
Fh+aA6TLTzftWuV2YcPbzzN31fvFhymE0rPFfSdK2XMS8dwZddpEnZNMG59RAKFhT2t/0LlDSXf1
88keYhHNzojpC8IzuKWGGqPl21G3uiMZi2dlL2dnaao1KIfYirJ/meGEIuBDJtovSx8WvhrDOEn+
BTLdBn3uMVObH1djdVMEEdmFeT1S+FOShMZkPppoZhtczpYl3815SJePopXx3sXXjoUmV1MtjoPt
ok1VLfnvhnJjxpzmRW7eVGrgWmTu0ay1C1VqH+VLb0ULyz9DDYIimL3HBnAjpJcdth0AgJEYW9hH
1pk7rr5WfWutmi7l4e/d8+wZb2Zp7WwRrE07fmuKXK6E1z74Rnsb8p6JKjqFTSBd4tB2TAVZN78m
SGEU90WxmnPtQ435c+2JAbeyeU0dmiRbNh9yZvZnupyHIP0tjOQQe8EWAvpeF5uf89y9DbW7hEjg
u2EsX20uNpgPlh80EzVjkr6NbfOa57gcvbaaJ/e5YHx4PA9HAhnMorTiL3LNb00TfDBN9SEPYBxU
D37hdWoly2W9jNV4KUr5ed8cUwNzMjGT89VTlXGQC+MXTf1ijvUm7xqxESqfgR+6XwJEK0dPV0Or
X4uCBSG5Id5TVB/ey5Fd6XFbIGdCbzcZW711A4SR8ZyhVbv/IIAOmS6fZ9ffdYtCu07qc9FgUye2
s238uDkZDSPyQHXODM4/xu5YrSbf3LdV8Gwk+X5e9L+WSihUklUwozCKqM7rq9PMHAgzXmhXic00
FK9zBls1tGqV+Pdnh1ESRbc88zcpqrvin+GqFu6PAiufOS2s0lsY+rbs09jmQm/VLXUZbmt0n72y
rVCTcmPnVgksFpMOlwzcknr+SN/0lhvtWxuMX7MJdYYKVodSLLs+h13Qs+ZVFP2XtSRP2jh9aKn5
6hX6ha5m7VrOW1tW3DqW+B5j78YjhuXXt+s4y38JSPHdOBA3yXMX6591WVkhaOVJDSBxqcbjPArz
1Zjcq0j9lQtZGhbggo8gIJSN3P9jPVJL6Pq7PutemNnLe+7Tb6BDbbtRYXjRIUQ6Qz0HoCC55Kcg
8Pcue6eitHYvkD5QIgH1v6orzkBWfqj8lQ52NwwlX5oMVr4tr0YCyzvnA7J0naHNKjqluk8jibmB
2BWHEK5MOeod1srQvxtBsqJBsCMTkbU3hqvp8ibOsbtOp/bm9CkXKj8sdfehMebHAi/eGOz14E8b
N/MoBPQ7kORU2kobpiyKGxpgL1k1nnNNuVW2am7aqGuSA5qsx6mKI+8wzLGLGc4gvINqRj67VqjQ
0Jz3nPq3asslnNTsRDWuq507jLU0vWvteYdAi/dtiap/v71Tvf8nXbeCaPJwmR0YCnGUNlKYHU83
FgSsU36LsF56xf4OhlZl8YggAeMTN/KOPbmHPJhztJ/mh8nKOBDBDNTI2zEkHtM4Gu/Fb7vXxIZb
id34XaUTBlbPyO9EVmtT4uPGqXcmNP3QFwzM97GPw6Q1qQrt+UF1zas181xnMj0W5oJhEfPIAmFG
1VwyysR6FkbwM5XTK5NAzsvkovbHLFOpRfeoqfkls9y11vbDfgrckXLLyXkTjWPpoYNnw/DlFvq5
nhQ3hVFDeyBIUWYiozka7nFaCyMa2/7VpRqDuJOfS6zyKPZadXB4zQ/sL4OH9ZDL7IW/nWT6qosH
DxAUt0RP0NzGjMKIYc87F9vYTKbjkAYr9hPSpEgbXDNbPg03PfeUZLNXviK5YdzLt2pKP1WeQtfS
ga6HyXryegjyGqSjXBzsBLsAsLL5lJtMe9E9+6sPjJNqzUuT9kfN7Ya175n8QZEhcjvPgePv5177
SRd0GDfb5qpYj91w8yUaktFdpr59SnlWOB22prGsDcz8tJg3C7RQUnvnfK6fF50B5kvvfFrdcLFa
88x3x+aIBmWt1MZdYfo+UI78EyLGOpPqDh7ZWKCD/c16iHPVMNjasz/vCQueDTeNjEE31mnu7/Tg
/tnHwVfNDsIVk6ncsB/ELyKuHk19c82Tbp9Yzcny1M135GGe5KYPkuOsFcehQfj0i12mO8OmqCXN
wGI+Mn0HJsdZrtbg7nKKOk0LvKhzjT8Lmw63XPtRlkj3VcovOyAqZK7w1wko89R5D3VddCGj6r9T
rBJYJfFs1+5z4FZXQ8RA6XjAur3jp5H81ONLYmZzqAYtrMf8K0i7F5HTLrTdEVyAoWso/rIr99Ti
W7yrg6C85Fy+kPpzdl0VMGc0Wy7mkp60YvnIbbPnmh33hledW9vczPhq0LIblmlEBBWx1cttI7mK
nNI5GqmFPWS/xRMzV704hV1jHyzL4B0UaS4rS0cp0oZtW1nA8vcb3qV6X3fOWO6zbgKOtcW7NOdX
4VjkIeoxWXlT+Uyg9EeVxj5ldH4kc+Op6INXlXEJIOvbka7Yk9oZaxKopOJLYgvmwoLilMprNOHd
/GTcaj5kqFbU8Tr18Er8uaRc4NR06xQ4StbfNk66KttbbtA4upTDZVX8SO6iGvDbCtw5KpJARcYi
l10nrUdX6/7sezDLrpdyPYlx2lVqsC/d0OOs50cdSx7H9SQdkBExDT66UwIwDdcSWpq+HIc8vZQD
z/M4L89IPxzlC1RqO7RnW8yf2UAaAyFpGwfTQ9yWbuRaJTAjxYdm2xfFKobQbGGtxoZVmcne8opP
YgY/jlN/tHn3XGrpOoWDo1g+WPp4Up245DL9XbDuojRpzl2QUO0oHfvHBjqe2PhqUyU6yVIj1sx7
Zbg/Q5ChfQLmZHU1R0njxhygNs/16OAr1+l7rdgEAYDKtvi+YINmsy60idcuo6tiznx/LXwwWc2T
PcxE7EOP2N8idr47Bc5dsuhmq7OXqDI9ReOT/SXlpNESsiG51GHuh96JghKPTOrao655H0vvPdYY
EmaZZRFx2Esygh4LOvL3iaM7RGB5ts2JTc4pRjP41UnSFJpxG2Zuho9eO6CXzjcT9J5dX77m99s5
czBH+jGlDqwQbyz7E9v1XAGOhUGgfuyBjS1Nmb94OUW4wUjmsHaTObKTXKJbyw+rwlSsHTsPx95+
yoruNhfzA1NLkshkTlHgTtjpI6Ih3h4pHeeU0q3DyPTbwO5EZDjZ+2TIMsoNRsMhOCdAIfapKvKv
GTM9EkmzdVVyEmm9E4UEcJ3FQU2UPXq9NlXyxKi7B7E0Az+ksg6GjkbWdcWb3fmvKFJd1PK+mTxi
FatoV62Sx6xjvQaKyVfVdpd4BkW1pulaW9DZhZYdZ2u59VX3XiQlIou1h4p6zrHxp6U9lnO21x35
HRgQWrON+56qkx9Q9pox9Kn/58T+mSGqJ10ZRiT7hIuL9yHvB/Ylm2nk1nAnwK9Uen5zWBJ7hmnr
H9xAXdpC+8k67QY5k2LeCzhBn+V4Q72zRv13ojLDCmeWF/abHcom1yDXppdapRo6nXgRiVFuKKP/
FYuF0wLS63TVoz9YwAHtR4q7gtxLgeO51V5l7q6dfY4WZimXfcsIDU1zV2ZB7cLchjW0+5WflnZO
ubu0WLBPZUVyAnaxtIdr6WpPowv4FTeRUS0/9xHnIeYrRZMDXjHDe/MojO6qG5szq/ewpZsHVvRs
3CR4TC3/5Kv5W9cqkKvM+bFj3jfRces4ipN0tNB2i50vHHfd2WMTsqxjVTgCX9/ZjSPXiaMXH2NQ
0qXnJzP1XnJjYA4v5rDnJS/SWh5mnzVffXaEMPNWRZEHYTtlT900fVupukmd0JdKxN//knGeB9ul
q56CbsFIXNhqlxihsLN1YppnazAf/UIEYWPmj37LI2e5LGee/kZHTliR6Ip6y33hBt33EhcNBEp1
VnYvNvUYr70yT0J7GbaTDfrd59qvaVQ/izM/mvgAdq29uDlaucVTVEnrnOIMRK4/bYXNflLZ/fRF
ACqfvItWXObRhChasnMReKzFTkElFI+rTNkqutwlVMd6svmiQ8/mLU+nDwMdb+XP+lk16bVf2r2l
99/ZEoiV68U/Dc1hGGBbJZRbvMnjN5dilHv5ho1X56Edb36b/yhOXhIj7V9t8QVrXfK9yOGxLkHK
hWeRVmPGfONug0Kj26YxDeOcSt4IvA4oxX1MS91daUv8asry4uT1p4xjbWN0abryg/QwVhKuV+SR
Qi42ESKxHvjAROB9Bm77JAZ9Jwdzk5PMKJX7zHu9nQbhRFzOT2aTsg25Is0nRsmBOZhPfZA+eJl2
CCan3yDcidAcfPwpf0pDIx63HTcqV3T1TFjhiO668xV/nPZaTTMDV26pEr6O1zBt0jXl9mlGNYsY
A3IeShBjJ1UhvufOmMaVllFrW+PjHHCooeWi+U2c1sq3rri7r909xBc3dJndQsnao6Dh1zx6rf6K
8KYhro7bes7PhlqYw9d2c2j33UXiiseehGiefYUjHbdR67d/jtGf/aHNtp0PzO10+o8XZBW0RtlF
zWC+AeY9ZNjsayNwftw4XfDQ5VXX2LiExYuU3OX8/p5DDkNoOERNjgyEciKIk3kKjJL25WZ28tXr
rb1VaBcKLDaqYZ2F3Wi9F5Xz01fxWs59Gnpd9aItPHbpkD6jGVwTt3zVAjaWxgEVjdizFGBr5gv5
Fsnn0Wgsg40xcrsGo1BODkaD326G5T60zuhWWjnvC908sZAQYEJLbnY81lGsHI9Ow7lomh6s5kbt
F0urotER5HvYRBhWjcK876catEp78lxomk6ephLdljTgky89us6OPncgf9HN7VsdaE+u7e6Hyfsi
Z/Kg/OQQjDyzxoBfMXiMfW+OQjkPgdk8pMlQbMCL5pA1AJ/pbK+aejpWpriWSfPiW/EHYzz2U86Z
GDes9Oq6S2bnT4ZbPxpJ+y+PyWwYhXVO2vbB0k1AXfk4mtladhorQEcEHyGussbPWxTruZK0/yuV
3pKgC/CMxQ66dNunaIQNVwcBpQuDYaAns2XjsnI8HUSk4vJQTPWvButkWvFjZwISOhl+Aes5KmpD
8gkfqZPtcuNekASQci7iRaOeJsVnGC8SVZ68kPLNW2ynu2KMf4FL/9zO8FZ612OTm1b/JZPsHGvT
xbLKGwGqB7dxOF2MhFQStW618BDWQ/XsQKQdRZMxJ69f6PgDB6jM+Cc0VswY+tKcMvwj0+931jx5
kUHXMtbmkzSSa273vzLgvmBNRrcuHPvomC7bWNvgLRiQ2/2Gtt7Z8ypfZZ+XoUx8nc4UP1OgmpSt
Qb3Y3HmI+aDq4ckR/DFjjw5tlqmIovBNKBRitobbkZpIoXms9o7mQpirDmmHEmSdO/bVi7ut1ngn
B7SfmxXhSPJmVEuy64mHMtHlczB44v3RiahjyrVV8R2lsHLzWF8YvXascWzCYCxZd0YSMpTBQnMP
Bo8OuXNcMCyrf0pm3ubMz88N1FTYGs23IRZjzcG+FilaQW+t6k5fWdPym+r+NmOXDbqh/qq3VhP5
iw1VaBjvIkPQNAq+Ok+Reyw7E7yhNF+DBtykLtI3rxuGnW0boEKQAg3zkP3W+5WZ2Gu5tWC8x68j
0bDIyrsxshduc6vD93AkYrtQbQQi98nc/RcfIR2Ncd5byXKmpr9QxqycOH1Oi/jaONmrZ5d62JbW
BwXqgc/1VBvOEUQXL1K61VpXBTacZn4YjUcXkjbNJmeh8v0OtG7FxCujRjwMjAwCtJmqcfnE1o37
/Zjc63qx9+wRDhT83Y6PZJv31HWvJWDOqKggSf8/+LDX8/BTeMvbLLNbtjj1JnBsniJ2NXp3T8sD
VMyhYSbHX6Ksyrd6Ph7dceSTz6+JRskT6xXUowcn7nTDdfb1ve1WT1U9XLDq+cbnAF20xV0vTyMZ
cMe818b8YdVc+7h/CZoZoMmrD5o/H4RLkTGr5FIIDPwa3HUnXHZxIUnE3NI9cM3UZZIVwOaEiVY5
RXkwm+W6xNVjATWoBby7C7HrbVFn7WMXNHcQuCi+prF4TpdZ7uccjy0uWFiaTO2vNauPuNX1SPIm
77TK7FbFlG4deoE5Xp76+FlbunXKUikbuanT9ppqT12J2w8/cbJJYejptNdr76jrAhzmsWAgotnH
q6m9B3cWZg14HLJdFfGmXnShb7qZCex6vq0cki6l3KW18zi1TwuUUqtG70xI4a2ufKhkJwaPQ7CF
8PlqlcHOxzJaWosep4989c+AGIhIzW7aZNg3brvKx/TXktq/VKj1tKQ68gjaocxJXLXlDBQ7vgbK
3iSCbbS1KjC0ln0yW59z/6wCQSuufWf5Q0JdtGL4imQdCTAWxUyfv9YobUBnT3HcXMterdWdYte+
huK79K1jV4trmuX/dDDCgCG1MhWMvyzKfRBQUtfiyYjNVWNa5NFJsKlgnZISYRhepHVPtgYDQVRj
dONzLcXOdvwxFDlRNpIAHu3FCNWa+zkr79GnBo5oJr8Rrm82NusA9Cq4jRZNQ5KsoaBPmivWeJVr
H6bSVY4KkxEftbFgFKfvuOpP0nY2A4khOzeaqB+n/eilm0xHgVCLd8DpwoJNd2SId6kOP6B8GrK6
2LgVkbE5ibwg2cCQEOzLntBi9+SKLhbS92pss9WIXzZTQo5kdTKqwMpHVEqR7IuCXUwxcHO67QJ/
V4IA28CLo1tdkpQrFW3WNLWrYczbIWObkp/t5nH4su1pDDvXWmO5MwN+wcHRhjK0S/k4ZUM0Ir9N
gXibCm9jJqiXdblpTHmMc/WSJ9reW8qTZkyboXJXihy5C55FAAdmvMo0dn1kkZuyIKIEbXIhRjIn
hHMhr/rSOu1umNmTkUwrQ76bjvqdNW1XjnfqjR9AWH+jke5YHbIykfRHy4oMAuvKLjf67O1iZW0C
ku0eodSprVCKu6vgUmhScUYxwHHN3pSTr4Z6PvSZ3Mrgve5q1JzxEYLywGzedMe8CnAgU6ujcixv
Xqlv3bY4YoEj2gCOPy4eBUCr8I+DVmqHxda/l5SAQttrLp0x/zhsT5I33OsOv5rHIX2jmA9zDmh5
b7Lhqtoxvw6jd/LM97lvzhCQP4E9vDe59TTO50xZD/UMEuP/LfLmFeN30nMu3JPQ7XWUkDWo+ZpN
f9XNa7f+xkSK8hF+O0bYr33SKqxipK4pNe1e9I3umgP9lsiAdIeJUG0YW39pPgQXlCSBFNC/FhMB
WdlBlnVcRwmsAU1ewrpMyWYKwgJBXG6LPt6qhYykz8fRzlTQycoYEBXNf+2CzwjOvej9qm0h9mJY
ucH6q3OMSxTinhxCUxTnxhRf+ONvhR9/GD21cKAshoTX7VvMirJVEsc1Is649/0EHRYTliaSGXrA
QepWV+77bCzf5aD20vPkzsgBr4bsMs1oouZr1eirBCHWSpPIuUcva5SFXF8VabqpnGbFFb8WnnF1
szezKkmjk5EkaJHmTZh3335d3Yz2zchepP1d1LxmRstxTAKiL7ZWKbc6dJEYiVCe9RiZ3L1Z8a+j
zdGYoUxlxaFM2yes3bXRJBHh71C3ezYalMMVT4QevLT3sdefC+PCqsCQxBQfETGzkcDfGDzmc7FW
M7E5J8Yh7djENEWBxmYzv1tnKepO562NwTn5TnP0g2VbJsO6cvl8suFsle06d7NTU80cWmVkpNMO
WI6IBhw1/zSLvnDIXfBOBf4z8FSLML6HFJAx7dmLICbhFRiMg9xnEfdrMZmLTN9pac2EL/ehdKyt
aMeT5PxmWUNE0fUk0f/9rPxrDTJR8bjuSmZ0GD5pevU4VPo1sLgWGIig6R+ZPf8zK2NdFfatcIKw
1Nl2YvxT0n/veWKGGqERusrS34LCjfCA1gUvqsdMVcn/QJJLHNhyGDZOAK/YI1d4pB1R6wZXhpNU
0WCYWy2/84pLhNMdKV3te6ffmUwq0MmXevp3Vhvbe1sNJxwqbbzkrfmSCPMwAnO6Neis9ZZ71aqZ
NAC5dCO8eZuQXwy8lzJobl7T/dPj9ImhAmdp+Ug783OukzjKxtXge6ushWSy3uLqo++9jTIBSxNQ
CYZOEA+aQr/0NwT2d36f4os3t4B/HbCiPybkh8llM+QFW3JR1XNZt3xpPgRItvE6bdfEzpq9J5uR
wG+fzFsC9DxQ6jgI5j1PchVLrGFyFh2CueN3oSrwKGYmBcRsfCcbEqg+qqnwk/4CsLyZLDcCsQoN
6uPKYwFh20cMrdzGGuttOD3K1NzYRbtncMdBAPvkskQcfQU+3OgGqdLpKodXsj0SGKGal51t9Cuf
Dl4y50OjdZ+XqCipDwOP8i2nJ+kEgmWjvYruPSPQZUPo2pl3mat01Yv22Dj3X6GhOEnXXmvtKs08
a06xc5x2XZK6qOKEUqI8GFm+VUwHMSaeZcalswBoPcxik8hhxRCbqCCtrhyI89TcMylyF2hqNVfx
xrGnqFY4DS569Ng7G1ZYHLOkOeGpEdiCStHdW0l4VnSkgSwtahoFffKbGt7OD/otkS0Utb9JK1dO
4z5aY79yM+cgOSkTt7601kRoO0ehmPErwCAatNCCrwnA8DQOGsSQuV4IJzO+QD33Cwsy6CJ2RTFH
fWB+6V36zuyNcCgH9jlP35XHDTqX60Bn0YXoQGOR5QrrIeZwDkzW5ZE/zesvv77prNuVXXI0anPT
6sTJSPp1abuZtFvCq2xTLY0MlclR3NghSgXihqLVz1kxgE4ieGG1F5VLr2yvbZPefi5f+ym/OI1/
MCh1Jrf9YnEeah4zGGZS6TU12Wgwhogbw52vyWSGhL/XujW+egT8JFm+wKCxsjwyM1+WhhQym/9s
48lgMEJjkJ1T1lujPc+L2Ng1nJRTAG6B/sDJOdaqXGBHgz/JKAc1YYW475wBPD/Le5cbu7pf9gFB
d9fLt4vmbvvEONklGdPijyQMRfEK0JrrpVlXk3NLjfaUdV+mu+x0BBuW2d+Lo43FCAKdf6Y25Hr2
GWcmuNACtZocnc/YW3s+syOEvcqb7DAaR2uob6KFZnG6lZugFAXptzmrqDZB9SxzV6EEWNCGyi9I
IC8wt7VfMLhMo6n0tX3aDdtZ9L92lf/DPN8s3I0DquDM/AkmpYYpEeyylTcNMpA6KXJj84kPcJ9M
1qkxEjvstW5jpMHGNYbPe+Mc2ITE7xGy/ls3uhfTDEjvsPOl7x+EPj7YHD6Gq2Fjq6i30jNDOt5y
U9st04uNQhckzFUCpEDvaU6a1W5Hrx13lR/M5Jirbgd86JFz04NT3yKtJ8nIgczw7jdg1fE4OcFR
ysyEB8vfZaaX+8WMg1UbMGUBJTvvSM8m+br1bHfXT4W9a4uSUzRrx0/LGEtmV7G7dSokV3LhMKLK
17PVBG67nVsfMxVPEpkJAyeTV/S7eWeVGEJ0hL8zU5gIpPn6rlx0cTK76muWKHzmUCo8YJRBWXbN
L2OSw+Q/0s5jSXKlyc6vMjZ7GBHQoJFcpM4srcUGll3dDQ0EtHh6fugh/1uNSlbaDFd30dfKMwIh
PI6fc7zh88UfuvKupXLZKPUu4PTWSgA2jHaauFnbhUI5Q7k2Pcy/+Og1xER1RCsYwQHpU8mDvIbC
qUO8F3DIS9T1Iq4vPGBk+KnxD39U1mqaXfkmu9kg3Rz1qQS2VJtnjJfXjdp9UCvcOmG3THjFBVJs
PG+Culx953hUGYV5lfOWddz8sv/j/uDeZxy7EahDPro3VPQmVfKuiFiUjn/XhFyZuCBYkg6/z63/
bNYqTzF8DEiLzaTFcBBRKpAhFUG/2aWFSdkUw9sO7y8wMXsRuHd6D+map0mQZYcebsHoH2VrLOse
PYe8z0D0+gqYuUJClvool9HFrQpYQ+GAe412K62O05dsIX4oi/jSbELMoNptSUJmhNrGag54FwAl
ZegNnQ1VpYsKLkRlIyUTxcoBABtEvZG5vu3wQPD9YaNo1iUQPOzfEa5yvqvaH2ko3iHU3Va+DV20
67RV3PH4k1w3XfiDBxZl0hSUNgJvEruKBDpBvuzBDqV922MWt1cxNR+1fVWy8SaIKBkJoDTrAA19
USUZbsv2U1QCLTXQrsNwncdQxdtfXQJ26+ZI3WrO3sZYWslAQ5eRg87qY7w5eoCmzqfO1Ix3iNkv
tdJigrjIky4slr6qxw9a/FMNtUfbry5hvSx7/FzqvHjBdwfOGso6skqdkpuEJs67se2iheqysijV
oH+B9f8caP1rI58wQXmE+vEaQuzRQ3ObD4Jmy9lP1Z9sX3jDdt5r11vvo+wPwBDwCZuXoS/JBsqG
owOmQtUs6ehzlUfFoQ/bZ9hT+JQIcHaZvuKMlnE5D/saP5PG1faVTNdlFO1yT10XOd0Nasj+obn2
60c1cA+Iii6rqkaHDstFmDsj9nnLItgorn0IJj7lq76DUhPFjbZTjfzJUC0OE70aoaHgqb3S/OYy
QVZex+KJGJsGms+d19BoEcJzqnuSfNtc21p1H8RcqL5pyZUcLvp4fHX7Bksgl07Wsf/aJ/5t55PN
pkhmEgHvI+wsAwYPFFZQncx4GEodXCrKQ8TxMSrA+z4wzV+N4RY21zEnPo9WZU0rP0y7lJJ0J836
faogER8cO/w5JryciwHTFMV4ygsJ4hDsyla+0YV6E2b+Y84G7AAyXHK4pKphb43LAO+UkfqmqvlU
+357yIqHwrxSc41EDfo7eLuoB/xk9HXhG68tfBRB7TIa62vRDhd2Gq5tu33H9gEcvoDsSP6qRg15
hU3N585y1HvqLUu38XYG+i2nwuIARnIMIbmyFVgiNprEDsurkAJ2fz9SarMD7cKi1hS2OP2UzraA
djdSNwjRVvVU4zni1inwRwuLcciOIaR116eoBBtmRAFbqQUWOBcCL5TQTiet0yKF0u4Mv8L+I0ba
nxlPY/XDr0CphPoq6voQwwItIWhJv8P2kYec0cEls+vkFeNIucgTeLEyyO88rz8UNdxPqMToJvUG
/VOUrkaJkUDaWptuhGEnalkuCi//ZVTVrmtJ0hO//EhV96Uz3I+iAOaL5GbI0nfXrg9NR64z+upd
3yXrpOq2lg/Xb2gvvLq4y8b8vRn7yxJWJG5lzbYxUlRx5tNYi33h9jetn65D6XKmdvq2cOHl2/bP
ti1fAgHbpBhgXfAGzSwdPZ36ECjg+QlnNsBtGgId2KQvxsRLR4ODw08jobf0z2GTrtFoQJQpl3J4
A0nfy8xhOdBvR1W3Ve8sNZC2IsLtMNZI+J8TgG+QQpwu8vF2UC1uBRDU2tw5ubIssefw42aL4Had
Fa8qZ2UwZjdGZV5ZLU5FkXdhIde18SFCnwlv1d0rqbUzlALznOd8JA1UzdUYhyA51ptM7T0mZNvR
wPIwVq6Q9lxwWS2sPIcwQ7NaLPOU3LlNYUDjabu2kuwy5jKRAxBIKvxLq/InQ6ufMTLzKBK7ImUC
RmdZgEraRpGt89x7EvCkFNv7gbwzvbFVJ17mSvgy8FUXDpQiO5HWKjDMo61FB72eLMvM9spq4m0o
4g/TJ6Uv+wEkaIDMroXqNm2Gtasnz3kFmDLI+r6FVkbtY+zXuEBTMTK9e8tEoRo3Lxx2q15Sk096
wC63umszuR17wA9TKK8a9w2OcxlsQxXaBiygI2b1ABb6dZsZ217lgBmrkEpdAriDVShnt3mgXdJl
btSbaoQambXmiFNk6AJy6y91X0KUhJenJuoKbgv5u+yeEOxdu0LeG7nyCG91E0jEgfhIk1ak733g
PmJncxGp4tUHre/wsMA57mn05TrLzKUi9QvKd9R1ymWgBAcqrzuUIRtVgWdRot0vNYBdt1imHQQ8
LwEuzLp8p2oSrmd7F6YGdmPJchzqCv1nAbaAPWipNcGlojrNhRoP8aEssmY9SsyQKt3KtkaCsw8n
pwctvC83rUGNtPOj9C7nXfHqdgWejWUX32YtOlOdKtltKgb1HrCNm5zE1Kf2XnMzKJq6r1UO9mbM
cAlrLu1R73ggiWuhKWt+83uUWLwGvPEpKaAZg/xAn1Ij+iUZV6PASMUS7c7Bt0DpYzzAeovnMlaB
KM3UjQMCkIzDU2ehhxlKAZlPu0ziWNtGMYVQR8Qt1nZsr0qoNzR+RuwrgRZyTUGxMbbek5cqEIQ1
c/TuPNEW16MBMNmmTXwdIJFGD0d/CH8hvSTGDqQL0W7DPc0/ahtChDvg4+WrV40+clcyIugeWEGU
pm3iVdkgcYIELi87qFZoCAoHoUqqL1UDe5ex5tRUdE/bIv3EvKMb+60byzjauqWKZ0TekyJQ3fJW
6NczKiy2Va7DJuN0cbNePAWySKLVRMKqdlwsvbrxSj2o4azmJY4SHE07rXPctZvB9lwGvCfvA8NG
yxAnFqJPqx+De7OsuuOYOQVaKswT4FP6m1gJ8OPohx7Mr+2f0sZgKyWp3v0Iqd1dYMb8IzM85UWT
ceGukCPmB/ir7bMDk/iRvEdjVJi+/nBCp7sTxeRDqOoJdlVqHXrrZOjUS7VMsWAtrSq+1psQK6cs
d5AQjkZF/h7A5y4xOtzzFB6OTa4n3RLay9hdV7XXUVyKIr9eGIXeBReBXwXjReoo/MTBVHoe9SUX
LZLhmAo59anp6sqaXrn3zBimQCadEh+CDucniAiGd5NVuHZeNjIsRgq5pn0bCqPRN+BEVEbYpqa5
gq3nWey4si42Q5yQ/UYlVLu+TqJfY+P7V6HqoaCwtK49RnbYHiLpU3wSkSyhNrbqrgi69LYPAmvR
++TvqQ4qlSfBG7xt2UxkAvOAeWx5zWNIPKiVom58CwxyFQ+0P1g0OUV1/H21KOVJQBl3rWqDrLbk
pAF0uB7q9Vp0IS51mp0hl6pdWDyUQU1w2MSJuaJbJ+BCyLXJ8DZS1Is2wk+QTLCjKKNQSQsdd2Xa
XXdja179c+x99zUBS8VlDUeYahkXfn5j6WYNgDKqh9FMB4QX9Jy4R6WD67LsM9iNcWybz1GtgLRG
cqA4HPa98d55rWkuMWitb3HiwOPaUhHt6EpcItW0jBeh1s1IytGWOzFaw2XQdVHNl4zyx87rnCdX
pPIioSfRtqKStPNyM7/vo2LQsaCzsFUVo0x+NqaJFWcn6oNn0AmXB1s6vGqaXLqd5HFvazbMCLdq
4ZN3yqMKa5dadZk/tN3gPlZu66yNIfSvrcJHqjp4Ytd74e8BdkVOsmT3SMBwIkDwT14b2HnBhGjx
wRsif6tAc4bvmaqbNOzLfeCHdAe0DP06QoECl4Be44+la+fPeuPGv3zRxus6bOUVrnPNL71E7YNa
zLrXcyRHbR47q0665UMXde11Hwp4owFa+sIIhn2swahEm4Z3aNrBPTawDv5oTd17pCIe/k4DTz7W
hcBNjmc3j+YcDYsFJkE/MorGFzVsdWPVOnZHZtsV0y0wBDje4EnOOzenluG3WkPZz6ZMMqR4MzjK
0F+oTjDetzCHeGJqRbDHlztbI+CoqRzAkDEqL0T1GZm/yOLlZVPw7ufSFclkmGlXlyXnJ7ZlOs84
BZ5FaBrhi6cXngQu0nsY0lW9RvqgLOKooKKqdSpKEytCSmZ11m+/DbuD7SrNr7xD9jamAj/aMVSq
bNX0KbX8PIhXJv7pctG7fvIiBt98r8mlNmFqgQIGyGPA5dRhm2EPMvmgVjfkjBFuiqZCCBqC7FJN
G6/AWdjZRuD/jAoqb4pT5duswGyeOsbaVTi0mjSBdxd0gtenq6Evacq4/OUqQ7wz6SCyHCq0oYge
fT1YuiJkUhWoshSwPWpYFoBeL70KBT1CA8sbtEue0NquHfph46RhNNXP6BIG1uoIOH2i3+VRlT/g
xpq+6an0oxU6eRyRGvxM686xnmUFBkYH4dZBHuxF9ypU4mypwPd/dBsAOcE7f9s3IadUIiIIGxXW
iVA9ugU8jRCWU1ZvC9yoDrkCSr4b/dZ/SdROHBoo/tSK9RJSJoeRegkHVLsPRNrftQ1EuL5v62IR
6BQELMrLt5oBStPYgIV6hfo46woMapQWO1eBFdnSa8z+Kojs9tqPLQjOja6Eu4CTmRQpUh464Vgv
SKsmfomi2Yt4dJ2LVEjIu1mZbOzCK64CiV1CKiLtMhKp/iyBffaN4vl7jfRzcj1SizeNMGubUjzX
OeeK5gqK2ab3i7IA5RWP2stbEqg8en2tjqCopdpliw06XQGjBkdc2qphVoezlqlIZlS2NQ4iffN7
iPBsjYbBfO08LX1UYDv+iBjBokvd5LVWdQkiVfT+SvMqbdNFDfbmomN3LfVW+L/D0a5+O90oHkKP
YlIhOCewmCsEfmEy7RYQauV9oVvOXvGaYi9NZdyIXMDSwaEO+UyUPZmi6hEcudllDUXl0g1ggVrC
bod1q8bceDb+PJea2zvAfIa4KADY2ZSa66c7Y0DI7zj5sDeTpv8YGz14gYFlqpx1zccgYhgHJPx7
A6fhrdeU73UY6FTShHVpCLwFOCDNI8BADszD+xZcq9xGHSxnSFf6hRG4IRCtMRFBDaU+1GnY3liJ
gbsuT7h97cjoEhcTmKsePKAPFy+VXZvUT+SBDNwu2l+JAaifWw6VPlf38aZO7Ies8qjfWwAOxlQa
yg0wUN1vfidpbG0FfJs73fGgaCodfJTAF9lutGPnAIVYof1EWXS8E5Ji3w5YqRm9H+8aXF+vrM5W
IdCO+nIS/5H3qJr1EAStsmiSkvpI2Y4viueGxaaNTBh6XuTd+Z4VQ6Psi6uqG2CVlqkD/6jSLCws
cHBjK2oA5ro56s+F6ebbSO3jbaVnBZBEbcDaMIaYYpodOb8hsdMLwKhlSL1Bji+uahUveQb/FpEw
SWnoQBxdCvh43MR2xSmi++C9UT6mE2w4QvZpx1wHmQvCndYi8UFiZAnE5nleAgjYanqdhp5rA0gW
Pu8sPXMeUuAj7CrcRl/Hehk9aoMhXrhv86WSxgUEphKAoBxG593yKuvVatqpMtSX+FKalqHSGly3
fxWmPlDjZsNr2DUvqq6t9jQXdHa2DKn4Be0ow2dRNM7WhFCQL4O81p8rFc2EW0bJvtM7fYPdQP5j
MFp7p+OWtE1Iaw3fXLtlJxaZ1dzjWMWTGyumK8PXnFURRRj3VE0MPm4mD2Zpe0t0sT/GZqjx4nbN
XRAO3krxO/EWQmneNj61ytKGfeGocAN5KaMUNGyNl5NbviJ1ooAjRywabW9c4BWObVlBdbKnsgPW
W+ZXcVSFeBbrkxMFmOAi1+WDYpbNz6S1yNBKCe5sWs34IBXzt3Cx5KaM40EJVDTuKh2GQNjx4ikh
QL8NiDh+SyRjd52CkFh6AYb/JuQOYDYwx0sM6CyYJiLYwijIX7Q+iW+aTomUPT9PfagMx9kNcPRu
MSgTUI2xHOXJjjF07Soby4YoYgpRPFVq8rPtDHkbmal76+LAvxNNXy0dHJrW5lBTvFMgDWJRJA4j
GuoLBVLTUnLFrL14dLYdvz1axnqbwvbzudA4NDdWYObFynUy/D4TBWAQ/gntNgbyj1Bkza7TQPtL
r6I0EaW8LDU5hHeG68vn1EYgYQexdz95HKwAG4ZXki3cJIWRBViGd6h2MVqPb6MiUm80B88+eOSY
qLhxSsPW1E5YxlWc4cBv2MlS0S06tw5Z2yKIgAySYTqxaKGd/HRLJEw6hZ1DrCGYHoQb32AK0x/j
1hquXQwvEfoJFxdpXpdbP28/TMcXlClb7UL4jYXnoMZTo6AvRJ2a3ibkrIJ0EBtbiH9yIbWavhr5
WCxNDptN5SvpB3RvdavKEu4b59LGzEsfAUXffJhe3l2ojUyvrVLqO/rWYMFMqeOuSdT2R2Bk6mqo
iuEw8MJciLzDKs1ndOu+ssWCmlCSb4agugzyrLh3yNhZE3AITIwKXfVtCFvtPcpSAfs5hO4ZGdeR
L9VDYJRU+EWs7YDGi32WaNmmcTSVHNfFKQOIg0ebxqO/XiVpOAy0/zHs9k7xnPrRL4wcUkZcOeC1
EJOUlimHuJ2BFMeKWBV9GewaB6RGKVvcrrFaWkRF1/9Ssfy6gXWab5xR6odRdSt4z2N1HSi5fdWj
cl/1Cp6FtDuBtZMJTOemHGCgp1LSDXhhNH7/GEkF/zjHdN/GUcMNZaxUzHlbYVrO2qv0ZJU2wNzX
McqyAFsz6T2XIiGXrWPvJvUx/V2gFi/ulEzgJtKYuCHELnL2qJEYf2fhKmlK+yo1fQvnlPZXWKFI
lzYMVjnlkDq3/courVve2voW3XG+rxp0Z3bHsdakoeXDM4A9CzqD115BrS62SRCHie2GnF1eZf1o
/PD7DAjOC53xndYK0D6sFK61nyvFu1ZElMWDxukpVLrgemqX3BRQitAoUNez8C24cEubRxE0k2wd
pm65s4LU2tLHsrzr+JZr0Jf+AdJtewgsj+pCUsTbtOjSx4IaJKKNBsyHCg9e9NhtlG2YHSO4m96q
hop+q3MWwgZ0KbjK2tMPjg0+MnhBuzfxZaB2qEf7XrFAYruQIy8Mm4cuds1n6UiV4sPYbBwSyKc0
VyxkghX1p3rIqRB1fm8kSOMsbcRmzkOs3Bq0yzI4ZTGNmh5UyOZwUoqG/LarMMS35EihSMXyOU49
64GXeLbIIO6vlZDICyOKXKzI6ChhjKaB7TDVYOGAX1AuSSe/fOyK7ko36860JDrV8+hTPyJ76sj3
uaUT7sCq5kj9fQwuLNuYSGirf/+3//a//sdH/9/9X/ntf/Q2+resSW/zMKur//nv4nQIbFks2mEJ
oc66OOmQf4qOItZ7sa5XcK2WNO5YK2u5Ro63iC6Gnbk/E/Frw1BXhw33r4izRk5p2WFWNBCxWndr
fZVsXJztrlHhrIwNB0S01M90YxRfO7X9HXHWjzfSBjeOVSJO/XhpCbAKVuG2vcCjaCGW5UK7sG/z
c115v3ZQI6bluKRFrFrjT9f6T5/OqRqz4xbW6TuJV/6STkIbZV38kmJpr80tvnoX+QZ0ahtcoS37
foa1qRHjvI2VO/Ux5FyC0WnOxlu35WiFIi+PWAjUl/gOrbS9e52spqbxzmP81Gxw+ViWeAws2it1
hd33bnz4/jeIE620DFqL04MPho1tarNOorFO24SgsopjQgH4uXxsttEGK+M9ZwTEla17oMXAKvjl
Hc/EPTH2v+JO//5p3qdHeKKRqh6NbXSLyHVt7bPf+N9tyq23jF/+K9E47C1bcyy4JLOZDgzo3kEd
l0fnql8pC+7T27FcKldo6tbKPqrP7davXRRdKum4orDvgTz1WTyUMKEal6U8GqW+9kv8xoV+a6lw
8x19N9nHGy3duhSUZBHUGeqQ34/3xEb6K/ysxZwexFy0uZUfU4WXtkKSo7rdZCZAY43vI/3ZH7M1
/FeoWSu2Rm2odLlqccQ9YKvep78pdy7di2CFcQZAHDqkxdRnjkTqzPl04kD8HNiYnbkAB7Fij1g/
+sVvEwdl1vG5r3hyjZIhuBjoa4ZlTyfkpzVaoeRujLbL0XzDCl7JvbEGflva4b5bYUG59s58tlMH
IGP6J+A05k8BTRvJqeVDMKGZw0qsIEFvaGga2CuMapZTY3Jtl9CnpjpzfZ08Az6FnZbTp7AQL7wR
OVVxjOQj/SgSOgD0OibAxrnFcm5CZ1eKRcsCtSzK7Og8ja9Tg3e4QzyYF/rBXKoX//nu2tMm/Gc2
Z5uQVkWuN8TMplM8ewCZ5WDcmP3d9xvg3NzNtloQu2rSVDU2J5hpUO80XjUXvgSI9/dxTmxpTmiT
JpWYmUzNyf/+Rk5ZGKiag/xoqrcmRftef+uGH9/HECeOrb+CzAbDYy1UyrDI6d2Yrh2BXzjiCykM
SqjwXiGB1vVUKiukvrCo6mJBBTH7+98wnRez88R0OQnxCdMt25nvOTuFiCWF1x+Tfb3HaHLbbaxN
fLYr5onPZqmGrtEUVnXwd5ov+aj0GmPI9PdY5oD1+Aikv0wQIz93zwzoxIf7K9JszVcGxQjLJqnR
bDgFim+81fRlCtLyzHl4Mg75Go3kTeEgGP97gSS4P5Su0ZdHsFokCoNFt6um4NRSs+TMWpzW2uwb
WeqnULNjquyhgtaYRBylbBEy3UxSWIrPeN7QGbE5kyWd6l/6V7TZp1I0U8gUw6QjvbAO9T5eK9fl
ztv0S20DA8tenG2BfOKU+ivg7IvFoLH+qBIwuRw3wzojOQmvxut8n63l07lr7FTz2b+izTZ2R0HP
C3A4Po4f1kFbF1tMJLFqWNOufuPcN2dWo3Zq4dN9U3OEa/EJv+yvgnf6UJFzhq5BV0h6oL3xf3mQ
cbHgz0E1YcrZw9oIM4kfM34JitmA6zjZ61hi4VmW4lXxA3+NwD1cuWmUrrHtDS+Mgv45OPo2PMop
Yzp0nF2Yet0cEgFzyaF5xL6ngx0uJ116ZoGcWvimShLvClVX1XkGXzduZVlJWB57/bfaISQsMFrS
z7Xjntb0fM1/jjI7GoUV0lUpVoojgocfvu4eUIOvvz/6vgxEVznhyRpVl/866iyVUqqm0/xCpm8D
+HjhwYRw8PsSZ148Z6KIWd40wp+oojxN6e2C/fiNDZquPfwXBmKZOicrw/lyFLl1q+LZnKRvo2Pj
sx/eF1Lu7Fhefh/m63U1TdinOLNzqMKTRMcPLX3rkA8s7Y3YDW+2ujUPCUm9k5059b7cTFM0WxOO
6pDXA7j9fcC241jKwmTiFF0NNjKVw6ZtZLEMFRw5IjNwl1PpdQVy7xwc2IMf34/2ywL8Ex4HIAuX
V+vLMheZbuKswurImkPo3Rvly/d//+S6QFz7f//+bIE3NBuuAQFZfT3oFcKK7NV33r6PcW4Msyns
fBAnj64Ub9gj+VO7IG7E7yN8Od6mWXK41nG/MjTb1P/+SEpkapRCleQNn3ah7GS28Yp3333/PsrX
Q3sWZrbyWAE6HnqEcZ7Mhdyn6x6m96Jdulvek7f2mZX3FfyZhZu+3acE3YbkMCiBn761m+gWhd06
xZhy8R+4CJAceOimO5PXno05uwW9EPtpKycmwt9behquqNF7exb5mp5tiHAWw9mE/eTyAAvhreU6
WKNP6emnYSax6UDli9M3Wm8vCtQocnj8/sOdizBd/Z8iyF6GaFKJoNhYu2o0cU6uvo9wClCxPl+w
00/4HMKUQaYZWXkEm1+7C3eDn9JGfbMup2eOcogO9Me7L3bfR/2y7DWXoLYwdVdAdJ5fHVke6b6M
uNUbByY6zX1GeBRtUR+6tNh/H0pMm3R+E36KNb9AQFIGF7oi9y3JkfGrWEJ6PWR0lfe34kCP7b2x
Ay+/wmtuk/74PvaXM4phUlyzjQmsMr5k7cjP/C72uIRRGS0C586KYIKX5zCNU+nt5yizld9blrSs
gMk0A5tWhB++Q+dDzKskXkTa8fsRfT1J/gzJEo7QhUYTutmBlZi+gT4dZEq9U27CXXhQllQgfqsr
/BNX1X/27p+C0euMOqHJM3K+TJKCtnbVBINRIqRFJu1ZTO/nmQGdeEN+jjFfHphCGo0JuYP17y6M
Je5HKzpm7q0NXhxnluLJ5fDPcP7kB5+2mj2gAQkjnZwsptXTzq6fsvzM95luvfli/zRjfz7fpxDQ
hFqjCkSB0wssHLug8K4vFWuDpYFMPnS8VL6fvlMb+XO82XKwa8ivudsDx8aXlH4WcbZRuwf4h2fi
iC8D+3Ol/HPWzgKNJixMOwzTN5U3VUglAcugFWn9ErOTdbKjJS0vECDS1bkXyJcREtiyxVTC0CwQ
2dld5rh0TYDYlLyldJKU13b1kkqeGtWZdObLJp6FmW3irKcEGpbj5CN9PyYYteya6DqSv1Vr+/0X
O3lRWg4Ol45hTCSAWVJjWmYIscpIuCirZ/kzWfUv6m2/JLWBTn4Xs431M7eYNn2cv1blNLh/Qn6p
N+FDCypj4lu2kR8UZzbhtbqO1+GF2EFeeEZjhDKmX5oHum4uyy2GpBcxVaL/z5Hbs/uapmwe5Cd+
Rrfs1sYSTQMeIQukA7C79tPwwxv6MH4/3adu8M9Dn93gTuJpAwSB5M0Ng9XY3nTo5r6P8OVUmU3u
bGdEVWZqkc/3tNQ9DWlpf34Hj/ZMkC+X6CzILEsYbSd0/YphQDnASyy/KkwjXbdwPEXYPeSN+VFY
AmFFdu7NNM3Pd0tntv2wrSntNmZ0zpXyAaFlXOBf8UBusizEYtg5y+8n89Rupwai6rDChOra0zb9
dH6GKSQwBYuut8FWKayvTetdbfWV0b5+H+crSsSEfg40nXefAiX4MztOL5I3n6r+Jr6XGxoLIKrr
bitq7Gs8yNb6uY94Nuhs6ye6U3hqoE5bX13yaIeMv8YBEcEuhax8gwf5uXP71PL/NExn9npXLBV7
65xh5s19b7155/KRU9fC578/29JKIUsXgQGLP/FoygfEW120NTTNH72LljBpd2e+26nd9jngbD/b
SIqHyiKgsUVXe11tVX9nrrVXbzNs8OBGLIT75tIqz6zLr2n63+vFme3yVtDvPi5YmMbWEtsOa88F
8riVu26XaN6dB91e+UukvU+6fmbrn5vi2dZXHJr3VTYXIP732ElemrQjSmhE6dBjqUXXjTPF93N8
bs3MtjyMyUyajZa82R02KL8DxVx9H+DMJndmd22KXctg1SxKLP6V5M7FHGwIV/Dxzn2004uFFMHS
ACXtP/vx0yZH9OKRmvfThZPt1WO26X9ILHwfsBH+Xd7Hq2RbYOI7nBne1xz9z1r5J+zsi8mil7RY
JGywb1d0IV8hy7nWr9wtTVTfzsHPp7/WP8HmXwu1NHx5lkfcthfOaN0qlbr5/nt9rTPOBjT7YLRk
tzvb7ZK3jA5wm4n1UGw9qLqQ6xbBLlrjkL/sXs7CGKfuHlR3//p8s8vAc9sqwjecz3enHtBGbzz6
a5OnaBscia/OhvvyEpmNcnYl+GrQll47bbQNFFYgGrihi+4SfdLqXCp0bmHOLgI4UTAbdUKFGApn
kqL3GNBELve9M3v5TCBtdv6LAFIF133y1oPBiBaO332WnHkl/j+utX99pzkOo8leSVw889/q1X/k
dQJt8nKqQOvL6gZO9tnC95lF/4cp82lj07Rc7eQUkUq7eDU3wUdBoZ2OvAbsJhUXEfyCFuf4N+f2
9Z80+1NUUQa0/Jq2AfxPyu2TEmmBBRoPoHzT/TiH0Uyre555fVr92uwUKWDHj7ZNtHZA4lM9e8GH
jN0lGsVAO1etmC0TChWaqTmarrsGfhf6/E1Sl+jg8QaQx7Lam3gB0HtPfzhziEw35Kfx/Imh28DF
EFwM/QvHRTMGfCi1QB6D/fA73I07GuVcGDdoVNfYmr2cezfO31l/4k3YFsoyHfx9XufJ/SHgQcdr
v4CPZizdDbbrG7o9rCZ2mHMBjecMlHdqEj8HnJ0fQug4c9ShPDaBt9bs8GCFdLNSuv33Ezlb+1/G
NTs7RvxkG8Ws5dEFZAIWRXh67tSYXdB/Qpg4t3BlCteFPfB3clxLTR/y1Bvf4Y6GPTYh+rE0N7k8
h5ydGsqnOO7sdFKGNNVtBJrvibKy058Kwo7v52q2h/4MBKAT+wGgfQu63t8DSfQi8/1Qxkc1TXFk
aJNrhBWHeoi2Kb2vRnhuZwLOkrUpoE2BWZiUFCaAbpYmevhSFmkL7ULm2jHAvw5t17Y1kAhb4N+x
v3L4Hd+PcX4s/Z+YFJkMA0CQblV/DxJDi1Gi7o2PMsurN6GY0T406CfjyoKuYKWf3TSplqyb3tbu
NUyHDhGmLEsNo2akfCPC5u9/z2wbOJZrqppGSwiX8RuqOZtzQ8PsszIT8aPKb+PiAn+nMX35PsRs
lr+E0P4eMWR2WnI3tfhRYHmJYHqYtO2IbHXzLQ/oUh6dGdL8hptP8RxAUXo5WEU5ZscJuZiYpgqk
Q05+/cAz4MHyF+r19yOcp1xfIs5mUU/wMOpa9T8i9peUU2hgcBEuh42+hvu9ROexOnvBndiPrN5/
rSR7Nq+K22K/B7oAVA9Bb0WT0AKkL7nQIa7DG97JrREtwzMfc7Zevox0tmVk51qpmjNSQxzy7F5D
ZarszszmiQNtYggZXD2qYVrzbSkaMFkxEqPe0C8Zjxwug3EXbGCgP6eXdM5Z1u/KSj9zUp9aNo7G
lTcBmICX2mxn5gbW4rKL4mNVLqyD3OA3563UfboXy+ACAv3duRx2+oOzO9bhjoUaBD/XxTDn742B
K5NpSqXLjurB31VbZ99tqr22O0cA/APKf41D30QAYZsi8GxgyN7tpNAFyoPxBunfIscYPPU36YDZ
LOaF3mNIqxbdOLMpTqwURvevqPNdOMLS0P0hzI+ed63oe0/eVM65p860xL+ODK6acFVG94WJS/PK
XvGYQddfT1Po3ivHbpM+Nrc0eFyJMyvkxIZjRP9Em6UMqiGt1By17NjUP/LJgCk8d3SduAFdjF0m
7FynZjQH1NCjKj0SX7pKybcwfKavIg0sDp5K64ps/f0uO/F5qCbCOCQJsjWYNX8vPk0LlJpEbHhH
w7lrPNzT/jdp17XjOJJsv4gAvXmllVRS+aru0guh6umm955ff0+qd7eoFK9ypge7WAx2gAplMiIy
7Dn68J6PYC+7LWfNNxqCqmMuWwcbIKKUS0FJDaKEXuKkY4bFBk/7DuYoMzloTonZ4YfyfXbUu9xi
OceVT2UIZMAQKw4KpkSp0/F1gpK+Jk/HIn8Z/W88qxG89vclXZcQhvMG9iUpkwpqaQg4vpmOsf4j
Uv7qeoZmr/19UGnBNWAoBQ1n8vUWyQsgsSepBPg1AJJ3cfsZRA+3v8r135d1gQcrMjoauqqK1N8P
B24StGESjuCa6407Nft+++9fu3BEVJpu4O55/JfuA4mYzpT1vhOOmFJEzWYXzw9j/L0CtOZtOdda
fCmH/I7FPakSeBJBOg052N7znyYANfbMEtu1VUKIjs18ScH7AA6FSyFZk+Bp90v+CG4KkFLmoANJ
wbZW90NE+OjNVIm828da+zwLibTv7MsxGrNwFI6Jas/aywRcvdsCzvnUpecEnyiZqNNkERMZdKwN
gpB0BhKHBPhEEwviwO1DnIT9YgtcXtxT4AGQysQoyCb3KkYBYi0cFFRFlzHvjDdPpUwTe6ZGoIyK
8DmUtdX14JDrRtOvsYbaYrI1A/ZelzKuk/ZBv0NQwCsgypeNa3cAQpIChW+EoACGa971XeNN2CQ3
iy3JL2cHC0+YQtad23dM2cCVUCo+65MMmO7zjNBaAxsvlmLFYl/pkwmfwvialBVcSaKDMlDSN0E7
CZ+J8KTL9+LolvPu9mFYIojGLgxNkAbMwYNGDSJApiNlZ3jfHJNkfyDmKx25GsOLpqyu5lz4jHoA
hvf3mCYy8/n1XwlRqER2UPWqEQIIiX0PLOJgmgDLM2gObkuh40kk4jAxbCNpCqI79HMp3yT0oApp
QAd9jEJL3oH32U3eAMOKHmpi8i5Ab8Guxri+q8bHWaYkYo5GxjSVTr97+ljyvSDl8RFI926wwY7J
A+gksPGBrj8W3SyQWAgm+DZYjzzlsH6fleTtZLALDUFKA/VOzJsGYH9YtEsAPGCJaFgHgeW/Ej9S
PYJPrPRY4TPllq9kUirJFzrgPWO8wXI/q+A/Sn4Zc/y965H/FFEZOnzE3GEkJrvwmr9FotWpIDHB
U3AVb6ZliAitzHG9gPp1GqQl4EI3NS/dAFOWEW5SJncljAo3kwIYCQPHNce6+W4UoAQs7wC1wtKY
tSMpPGYbRIOsg9JTQ6M/hCGouDp8ud4GPTwmevo7LOJvQcB0YKUia0dSEODibROwxkDHgsHsZ7Mc
ttMxKwVH7I4ByCh40FAyLG/9TF9i6JsLlGniGlAyARzR7Z5BruWIW4yv7ROcidUdWFNDmLiKKjbm
7mV6xsufgMZWcXp9HMV3QKCagq7vgvmXUMqmFpb27aNRj+dZJ5bCKJ0HMmeILm7SHAcgmDhRUd4D
K/tpAqysMoKuAxBuW1Foft4WuurJllLJZ104/6jVw6Iomh73KblxbpHdXX6LvpzVP7WjCcZOxhdc
0xOEvjLWKxGkXO2thrMGBpSZ709oPnJ3gEUL7R5FMisH4DUjEqYLcuRKIUnC5LeCgESmE6GgLgQw
H/nRUX2Tfvhe5sQvhlOiRWYXGCtgBQUrJ7uQRlR3cZVzKDXxFI7xsZo3AejLgSEaB3/d/l4sGZQz
boy4wrr6EB+n8ElA5q1tupEh4jx9R3nCi3NQishhrQXgnWp05HclCKXccVM6+sPo8K+gVrT/3Xko
9YtjRLBaUMXHIgYI3vSZzeD5ZUSlTDWgXut20tCKbfr4KHqAZU42wa5HhKhMJqneAdKG5XfJR7h1
gcStLBRBTlpwPvtBfMy/cy/Fs/LJg0zFnB4GCR3TAtzwJvhmbt8j+SZXIrGBoogKQBSuXq8MASl4
2+LoGABvXPJTuzE+bkugA+3fxrQQQXnesc8Mo2yh3klt5p01/MKLgqV7sCPoYBF7AFP3tOU38YF5
nayzUTlakwPGp2+K+Jhptiy7ule6BFgJ3NZmCsoJOwUcq4UpIdaBVz/j14HpRWUuSXNAOuFOa3tE
RJBiypLHoMkpfufd3Bk2WseICtYtD40y7B2iYi/SmVsyRfoIvsvwKHvhI0BSd42LNWmLFLxYbnj1
UgEyfB4/F9Xzu7DQUbVqsgZ0nskx49KtDqrEGNjWf6IxGnAodAmwxmj/XdrBiO2/VhilEBfY274H
Nlsgh7pgBLOMJ1RDzfyYvrEcClGGK0NYyKRsXRaqWg6GNjmqQFz0UxC5dwjJqxIkKuCeJGjA4y/w
cTPMb93FaOjhk9cG3Tr6qFKX5c0ohAi15B36Elj/5rfqg+zyG9/SWLOAq5q5kEYd0lBaWZtBsoZH
W93N6H+3gmWg5T7sCxftpthkPW1XuwPnlxQ96XNWrxn0ZIHeKkgQ54x8yjx0esMDp7oL+g0ydgVI
4NexNgHpbSbf4+faRM79J/eLQV3crKFhU5beou4Bc4fZBqmBZcwuiM4PACyzWnO25lPtdRuG4pL7
u1QieFGgcYKum0fvjF5GytJZA+V0y33Ubmsr3wWbf4vRF8WMQWOLbrjhX/FZ75mO7jq2vRRLbHZh
k+KUxV0yts3JwA4mYKE2lcc53M86syc7c7tP1sTSitaiQyigQyrAOtEtpLQ2zERBCTmewyydDD1q
HyoPfQO3eu0eOJsp7drlIBmRkCDIIiqHKBdfHg+QD2EbAy/zGLyr3mwbLjC27qKD/BI+TzZ4rZgp
ycqTBYmaBLQgQ1aVq/gdTJBNAhQjYpXA/roHUagLB/5M9q+kneQULwZ75YvUuGjdkQELhr4FkmWd
9uEZKB25jFiK7EWjLTvBbnxOMgsTMXf5gTWlu3qlOlI81GNR7KMzvKoJgNCMuPOYYNQzBg1hz1qY
IypwdRwU2xWAFyCto3243PFSm3YFrvAHMQUZCcIM+lWQ4qDrmr1iiQ10DKDEYsVQa9cIa8BmsIYy
+RW8T4VBSy1JoCz8E4HvAGfUBrVLxGt/QzHX7A6BE2BdkSbwhkEF1WrUhwBlN0LAFw1O/Zg8cZaG
J4psvvjPLDM4u0r6RpfSKCsvhqRPgWXcQikHh3vgU9NondzNvAgreuoDeRpHL9ypLihS3PbAbqCs
msXyF1BmDxjRmh/xv8fa1V6Q1opW84xFnGeM/9dA8bcJeBIX20wnvvpNF/dMPVtBK/VdMmjn8OYv
AKxuhx/ZVrJAiWuzFs5WXdvyjJSz8YGiIwaZHx5jYAGQIafe9N1q75uxE2FIkvFgrNnhUhoVGzd5
q49qXrbH+gf3oIDz0Iqw6hlZw3dUrJotOswOK9Bh6hGJhBavhVqHoHDQESxym+CZxOKYtpBBRG+R
0woA+XxD/RvsUg+aJ9qlN4AfpGXnOjdtBxDKVMG1V0dVKQTcMwl8eLJIYvuv6gPn1V5gzx+Me17V
IEnEGjd8g6bRvTkO4HNapcAryF67F+zsSbtPtuFG/8YOkNc1CO1aWUL0eg0F1RnBZCjkuTrXPRW3
8dpN/Kuzedu/A7uezTja6kUuxFEqVHaACQ54iOvdHkdL7eQwPxPItswNXlgNfObhKOXh+zhOpv58
kflrgjl2G/RUDw3sQ3qLHliHWzWPr7PRmVQ3qbPSh0RaeRcV+7I6/bvLox/dcMLUIU/0It5mz7kN
lo1PdT9a9bvgyN9AEsQQdx1/I3xZnId8y4XphWIX6F3eh6gVl3v9l4wR5R8oxKdmvCHOjHV9rK8l
Uw9UEoVIPNQkPIZb3SNYVvndaIF6w6ytwGU9UOvPw+J05GsuTseNoc/zKiIYPTEnywf8tYvFdQ9c
0u9ZYU5gg7REM30bMvP2ta6FGstbpZ6luS+qnIzQH8NxMPtYBcjnES/lH/nqxfGoV0iW0VfoIxyP
FPqjTer23wBaqQ8muDTvZbcFsveO9QVZBkC9RnELpFbRh0wAqBbji159u311TA2hvAdgVociCGAA
YJTcyVZuzwISJNnMXnNHbE3jlSFvzQIw2oQxCYw5opBL+Y9wCEB5nqbBUXgp98EGj/lgoiQjvnR2
9SpuoJXMZY4V30+yMR26h2FYdN8u1RIR2gRE15gcsbdJ0lscfJf0MiKXtZ+88rkgysDwjAJMq6s+
djqrRduWVXMMuV2WvHfjI+P6Vpz9hQDKgWAzOWgwYhQegVQEwG5UenrkJMk2vR9e/8bbsvK1LsRR
/iPoB6nvydUZLwg30dzy2m/S/Wil90DWtaMXVt+EHvlGrVCRBCR5pFcJ3FO614v/f5RS8pj5h95u
AXqBwaDAkUEB7sbPoDOvzPTA8lsr7kOClwdyjcyTCQTqkE2LYr/Rw8Z8QHJWYHtLMfvAmuJaP9lC
CuUc0blDCV6BlAgc8D8I1F+AzX/CC24VoDB7h0dmhz0kiKJShoujUaovtEaKqQoIJQnKuJ039QZ4
9G59YIXoxGxpQShgAeleRM0OEdaljZVgJJF1Lm5PjUMmKdrN4JISFks/1j7VUgzlrbQRaHG8VoVH
dZpNQ3+qegNkiwLjPVlzitJSDOWkklzUtVDAaXpXcrHkvCMhufZEoEoDm1mUW3MaEsobMmINgkhL
ScvKBuMNYU4yDhBDPIOACZPJwpPxJOC5RN76wXpUVnURZWJUNhB4X2PmxGKYjSDwRMv6xa8xtWHm
aN7pRBNfuxpxauIOJmvEZ/1SZTSTyXzRNdYLGFqFpmr9BioCFBFUVPpPgj2g7AC3e2C+M6uXupBG
OUqxkbGhyGUBNF8nuY3mShuUcPCyCTqJgP5OtLVS/QOMFxA3kGfgU6qUI5lbvcJQpc59cEDLmUzJ
7V8qa/xW4xk9qaBjxOeMnfInqMaZX3TtXQB2s6hi2UPCLyBv4CL0AhezMYG9LDh2IAU7j71yDlmE
7vaYSfNYZrj+LTWeQCAYmHWkq6ohVpHUBqQGqCNjTAyz2F4PbisTQ9Gb1guYz+qqd1mIo8y+nHus
KXThOXvbChsCESk4tceaRFj9fqhYaaRSjLkHylvqdZfGuQSzKGrdDgwwGoAbsx90YPm+Md7xNceM
AtX/RFGxpJD7RVqEEck7/J20SbxkSyLIv9FTXDUEjCoCbBoaeTWoCBqveRKkKIF3aeN9DeSqwlMc
IfNAnEk0EpSUmABiHG9VHb+E0rOKpZrr8yDieOG23hNwa6zP7AbsV5NXjvV+r4wiEHSg/x2RRqWQ
hQDjgiLUo7XzLZih7NhGSaM3wcm7Hz0QhDD1nzxnV8/dQiLlXTiBr9oqLENgsw8OfwJifXEvYJhL
tzH4A944UBdamdsmTmqJz4y7ZXxQerZkVsesKgs8TiWaOBMAdzDQBcemdvAyI1AIppe/sVnLEkr+
/cK/YBGvmmv/bIGCO9uYccZ70dj1O6jBXfC32szEZC30XH5Uyhirqh5zRcIxKwEotADxFx+7OrWU
GgBQ0r2CBp2gfAidBq4A2GfptPkfXbSB+TUNI+OAi6d+gSYXjdDIXHAETXABuHYg4tsaimEodIak
c1z+sbkuhFKOQdPSCBtdEDo/zO5opz/Qr8LmeXqabN0NnfAn01bXLloW4O8wmI34lx4PrPCcxLwR
BkhrBwcVXat645zISl7JK5kf5j9JYWQR0TaqYyooE6lrBeKolESDwX2M30Gbis36DFCrs9VsJWA4
MoOrNU+EHjL8nohpbSzyXCpuWYxlwk0yh83mfDvdk6Uhcat5nEfwp5lKS3477RewncTLaP6p+hVm
cx0TSM8waE+trdZmdAcKhfupxLRBfJIsbF9ZObDuRxYqyZpxKtiR1VSMnKloWF2e0eDyOJeHtjgq
snzwy26jt7P9B15nKYPSy04BQUs+KcjbH8gubgOudysDYwIojX1TsbIHUOwln38ilKxqoI6KFRt6
yB7slckggrgV1fEgwyCA4hLKBJQnMFx5rlBAaMjYAV4NjtHP+a9Q+u2qagnk0AYsUH9DafpXTnYF
Hd8tJyTanNd6qcca6lwNp5YiqegNK/61wvsQ+RtWicCSJAcyb5k6kRu+3b7VNR1dCiMWs3Dl8cR3
nTbJ9ZHTQjOMX6fgnhv+4cz2OY9HCQRjv8CmRmOMitjQ1KjBCVhVxyr5lguyFSKv0MAWePso9MbC
lRgqdfIx2Jv2vBocpyeCTVicVEvYzJ/6NgDvrTnuQL/gJXbhM6dg/h8t+d8B6co0IeycspHcYmjG
r+N+8IDEBTYbq9iDrbZC/w1gfpvbx121869LpYvVnJgaoO808uOU/VJASC+CyPvfSaB0IxBGLhYz
Pz/WGgKoDHiwIUPCarC20Ay6JA2G9ikGR1WAGTcFK5UYrbS1Z/E1NZVd7uTeH4xnK4BY/vpQVOQC
vtowyfuAjLyA1sGd72avfCf7oqGTWyzEh3VLxuoUOO2w2wbcxUvjyjqDL7BCx31M51ojkKnM8EVz
gkcgiXvc6+2vtVZwlzBk/D9plFPmm6oqKhXSBkv1wBJJwMTB8D5aDdK+xK22IL7dhB5D6qoaLqRS
tZ65DRMlGM9SW7vdhmhZcqgZpybiog0p4TJDlLUKLlD1DBAhGQAxp0Peqsi6uO0RouT739A1yJew
uS3gTlnufy2yX4qi1EXhgv8cbiwDq5tewUVrdhIi3PlX2ZcW4yqJPdHxwlIapS61OhdiXsUB0sB6
m9vNWwI6XzPbz07rdQpzO2JlThDGsLhISmE6DVAKEvl0pLClYghTzq0GuFuizW/K2Gacbi2yhBEI
mggCWx1jEpfG0EhSpgCllkRDaW/O+/Rc2eqtpEcnqPf+Rr9r9W1DPQKVd6yvGTolMQ4CoxsiBAzh
Fq5lU+zIVHpyAE0q3m5Q4UFhMlDVsxpQ62a/kEvdq5rXEUiVILdxen2rI6MHYTv2oQQv3KANaxef
t6921QQX8igT9CMgUU+iHBzl+h0UdWhCsV4C8ouvNHMhgXrAm1ZuJIWPimPl+6Cr9JQKaXTzV1Aw
3jTWF6Ne8LD3pzYNcHMDCEmlB04Befj77ctaf3K+zkKDlAxIOFSwVeO2ngxwZDzO3xJL3Wvcvsbo
sV24xrZnTgKu6v5CJhXSpaLAadyY66hJcA+Daiqb5NDzluQJAOgswLKssdGNGHdpUK93JeflFJKa
p3ysI7PtAUWdPBlOvglCG+jXv+H1ps9ZYbgxhjbSY1BCH2SFpMoY8I7SIxfMTpW3KSNuWPXLi/uk
/PIcozGkDnFxHIwUXIbvpfbUq6AGT59bn7n/tHYgFOOBOoRatYgZx0vHVQCxDCzwiFGG0mq/Dw6a
hk9paSdWwOFxBT5Vg0W94tttNV2zuKVQ6oSiHuYVulDFsdU3QSKZ870KxK+5/aNHZymIcpKJUfkg
ZUILdrAwZ3jGa+43s9dhBnjYGAz7XjW+pTTKNeJ9mFXJT5DD2dMvoLxj5rh3AZ1f2QCrdYTJQw7H
TKjWrA9VeDRisWSJZXPK+kahHZpqmJHDHbp3PyBDVYfw09e9ySYtlfgnGzKQJZIyvjhSlEiKiM7g
Vs9llMSLKjPai266kb9lf+M1X7P35SkpNeW0PC2iFKdUTFvcCa5kY/UQE4iVLe3IxKP/zJqBYEmk
dHTKKj3uYp8D+/kpGrfKlAPw4q/bdrAapCyPReln3w1+wusTkrrd75UNf6PgPGSZgRVZrhr6Qk8o
5SwQu5TgnOU+AlDGD9i7Qkhh3z7O2ridpIqYCEf4Co4Kg3rhFBkwK6mPrhBqM+EZM3Y7hgCfqzz+
41k7dJh+nw/9L663O7t8zshrNFi3fwN5rOnH/OsnYMH/0p+FitCALxzxcyXkJp/8wg1b7eC1M5I8
btpFvby9LXDNWy8FUvYXtVzUzNMcHyONuxulfhs3z3KvWkUTWFLNWENfdzEgfkNBHrt6V3jcU+b7
hYpdrTOqn+QiITkGnop9ahLvdXcsI1iN9lQZg4SGhv8IEvVFQz3UpmIKSLQXPvaP2dG4jwCVKFjK
G/DPWFn/qjjsNuI9wsA9xiIoewCjrhRn7UiCWrJgDAxU8Cv9VTucl7m5bDKLmGtGsZRHGYU+6GWS
KCjQ6mCVqG2CrBy64uP4XKGHqVszOm85c/2GJZSKaLViQEN+wiElfp/Xz23LpCJca7lpCjZA8Czw
SBEobwkW5jDMVey+YBZuRxbQ+o3kTfvMZa0Nrin/UhA56qLAJvNzLWPPBmNw0WiqxVsydLjH5wDU
0C0I2G9b2rp2LI5FaQcfV1FhzJjJHnZABFFAiQQ+ic38Cw2ovzPyvvqdANSBG8ReFpabLw83G3Ug
1xpWsxrHMMzqHtNUqALn7/MTySJjp/nGbO+t3+eXSOpllbIokvU8ao/aS/ka4AVvTKxJObLZ/hKx
NjSeqsfaag9dY7HiCNZhKZVJa1JyB5/ZUSliu8slq+Ofb38+lgRaV5q+q1oiIWk+5fg9YaKkk8uh
Xb+2+F6UelRSMQliVrWoMGi1zaHna4auhkVmpXHH+4g9BMoSSHmPpulCKUyhj+OD/6TvEgw5lRvg
Ok02itnMAXrW/VFuI0taFfVfSEuCQ4oxsUlkkQMQZ37rAqlEGL2VUe3JF5p29VbakMkm4niZCePK
SQD+iEU5sH2BGppeOfe1RIn8+vyo+N74V2rXkUumdSvFASy5023QNgK5+W31I1+fOtyFUMq0GpAU
I0lt4mPTSu6QtA/qUNm9zjHCgTUndSGHMiQ98VHAa+Ddfzc4EhR9E+8MKOGmb6z3mXUoyqbEoB8T
bsb7JUyPXeqQdXqfhfXFPBFlV4AKbDFLOJC0Jn4Fcr7iRrv8LjwBIQkzFezK3YoaXtwgZVbKFCdq
ENcBWSo4oXEDkHqgIm0JDGLxJnOYdvBdsEhGmdWdt0ZYA35rUfnFD6AsTSpkadLC/wQ9JbaOSkdD
MYMMkLCmaFlnpUzOiItR7KYqOEbVjyAOrSm/j9tvYfVS9cDKFXNrnP4ghMTpdAFBK2Ksq8HdjIuy
OFaR2MSGGdy3WzK51X+CwzBzJlvdBMzNhv/nPr8kUqanTgMXxQnHAWJecMkiQL6ptiTLGdj8puRR
vjbzL1mU+dVJrlTaBGUl5lc+Yj7zbt7Jbn/4Gztxq9YnYHESuY4I1ELycRfRj1pr0cB3KEKRFYfZ
lmzu07cVJ9r2Tm3Gd5ja+sYy+HVj/JIpUfmNlIW8AvrS9qQeqspqt42H3NtKEQB5WIFlLhUTW7u6
zoU4KgYKxlQUK62Lj73/UKU/5rZwfL8zG4GFk7h+l8BXBT0eWIvpMTt+KsIEgOVYJx6h/jte/sHF
77dfgNVnB8T1/xVB2VpayFk0hApaSNLH1PdmqCnmbQkrySd2278kUArRT7E+C6Rm4BuGM2LoGcAP
HAjH+aC05rwxg+nHbYHrn+e/AjFueqmBwhQ2StDgUcvmwC592W7U3okwoKj5KuNsK6Hp4mzAFLwU
JSmNFqHUFB+lOd4M/EM9t/ZUvLYgpFWZvNJr3e4LaZTLgAEDl5xr8Qa44HBwUne8mwZrqjAhD3wC
xelsY6ffhU407ZHZ377U26po8JQLGdO85wxsfx3nyLj3x+A+FSc3Tnj7tpi1XP7ijNTjrTZw0H1f
NCf9ML2XHylG6iLLf4ifKzd7yC1WcnFb/a9mvMAYMUwhgLROfV+5IEHdKKnIABNi3Rz1cgdSmoMq
qUFmG8G557Mpl8jNfNbiM0sVqfdZj3yuq7AMeBxVdCvrn138yOXCpmmtRB3c219p9dZEDHAB/0NT
r3Bi60pre64rUU9KtgHK71LB6qitXtpCAqXqsjDnCQo9KJoJr356VxinumKBYZC/ceXGFzIole76
TtQmEJ7iVcy3o0362MCEudM8HVgYrKLA+oGAQwG2U0G+4meoIjTUpqIvj5MKXrZxD/xNM2EhuK4H
Fagy/kcKPbvUNLOuxAk8hPJSKo78hjFYzcq2PAZ+/85bv36DX+Io9xfUWcMhViPzB9GMbT8ByHcA
MtQfVOx+DOzCG/ki11/sSx6lFQpXJEGCCsSxreziHV0Zs/LK1swVMwAwk5vZw0Z4vK3q67HF4kop
LSmFVKyNCldaOBMq+wK44TNP3Coe2fJnacnaWBHm979OSLk/vVLELpZwQgBr6BZpI6R2/5kNgCUV
7fpn/QSsOutfnpCo7iJi82u17mIOIUC41xrsDoClBz431+zokex/sypW687j64iUP6yGehB7DY2S
oE/NdD6oyoZxoNVwd3GJlCscxqqQfKCfwrDJUjthDdGQrJAhB+YwDEsWFT9Fo9opCAADbF8X953X
b2SMwZAxQeNPmhUXukEFUrWQpKVaQxQqfhY2Dc1KZrldGhaeDNQtZdBsczIoQ+ZJwris7CXPDY4z
70RX3rBJQdcf+q+PdFVILCM1AtsF+UikC5nbAg/KodYMHsmWQAoaIIehFgxvpVPeY+Zq4JsR2yKc
2igixrkpv3KHwVZzJLHDRmHxvrF8B005x/mqb+jzWaL2fXxtPJFDl8kUduWzuDFih0UTynhkdMp7
hEpVzkkIwDNhbAQzi/E0+3MCiHVFYEQAzKNRTkNL9CFI+Lw58Z64IxsemMq18dKAxZgN/chUFspn
5KNfRGEGZYlFs993Hoe532/aMX/XMUkEbfnZspjnGF5Kp3yIhpIp5qTg9stmNKve62ZWYXE1YFsY
AOU59D5V6qhCG36W9r1euryOVbwkNCed35ccC9yb3NCNp5MmBOIaLMPV3FACXnVbAFDbj3hswtmF
xORZZHhEetqmjgJu4LW0BR205JJC0ezNmBEnhSLmc8kICAwqAJkNdF0rDPd88B6moMpXMjlN6LT7
zP7d/2A+liyJlBPJiqAcNRl6Lz0ABKDB5mTg6LbkAYUSe5OgdGFBxDAUkZ5FEbgxkyMDgWMcPibR
j2ZgNYdXBcgKdvKxLkn67pfPf6ENahYbjf9RJvkhzTtv4lgM8qt+6UsEzRAO3G51HhBkHINodhp0
wRvgQbT+820Hv6riCymUMvScX/gSoMJOAxqVhrKphJ91+1nKL7fFrDsjwBIaYMqQZWwHXV5Ylld5
UvgR2XUOImyoZ9jkTgZEvWgAY6rY10yWDqx724VIyleA3a3vimL0QTtbbkVr8GJX/dAsEtPIPLvj
vKrkC3GUSgC6PJSnePY/ph1Z9iCgecazuk/NaquCD419PoZAOuzQY25IRniOo/Yg4kabygyxSTdb
pIVfH4wtK+1fV8j/fUI6+KjRaa8SVKaOhvRXNAAfPzazgeVyWV+NDjh4rdCbqYKvyN6xqEe2ZLsc
cwLck+Skx8iWGKkK61DkkhdxvNHMgZENAOUTgL9SdakttpsMiIAM9V/171/KQQcZyTQoqR5N/gcQ
Hcm2pZu9zffVFk/kJ8vbrrumr89EBRlGaYRi1XTIL4vAzDDCaLCW/Fh3RgUWcavqY1dB0yNJNsPh
vtBAQTy9374yYi5Xb+/ixiiH0U+qPxt+2ZzUsjELlGf8/HPsTiqmcFShAgNgYkuGzwAvZt0d5TK6
mjeqzMfT2Gb5odZAepZGzu1zrWeri4NRfkKYVQF+QuA+5pdpMjHBDjZs+bFzgd7+39VilkqwZNLh
xZjLWStmvY9hn1Q0dYDDprb+kd51HebeeKAkT3eZxtB5hpbQYQYonuJeDWHIc3Afl2AE3Mcc4/Fa
L9183eXV8K4Rq7EEKuCPYZejrSds9L3/EGCII2ejBayeB4sjqoqJKUE6v3ALT8FHXFtjF6A91bYh
A42BlL403+qwvwSGBITUBBa5mdl4VCzBRGkXghU+azAzCKDScM8ZBzLdR9joi9wqJEuYCOvKORNj
Ks3q+7I4MPldC7lGV89+Ufr+RwrUQKzABw7gQ9FPP5I2mLhR4P4/b9sG66SUYwkmLkw7fs6OeeAJ
LWp9+CefuUxFWhlXnmVxLsqzIMzmwoa4L8Dawfr6TbYHgB6wLZiLTcRd3JJEuZM6F9sg8SEp32NL
2BHuxm1xmm2kYs/ScbTy+yGzhEPppRgsZFjfummoqqKhRYs58nNfZPH1JCHO/CmAK6tQgvM94Ht9
6nvNkxz+G6s4teJeMEMI9FWC/A/6Czq4w8RPEY5TPYInkrf8Elv9AtgvzjjsrSO6er9jwwZf6wpk
amg9wyIBwy5S2lm2gjiJQcOf5Oo9E++CujS1htGFuP5+kAEaVexAEwQ6moyljfKkGxR1OvWSaPrd
56hhGq1MHRUPni+IYFL9581LkNYBgVUnkCgGtsgvbW7s01waQWZ2jLXt7LtN9CawSjpnluhLrdQB
CYxVXSCfYNuOzl2mRmzFduym0wjYpnsOPVhUhbWNCDhJIQbWi+SBSm5Tml1kAh+Bdyus0GtMDsCV
QA+sbMAIIArKk294eVQQVoGAo4+EU7z9TS7a36l7FdEyAUMRGRyKK/nHpTTatRiKVhtyIJyUFx3G
oLRmDY6u3gF+/1sEMhPWLa8INNDAFZAfGhoyHrrLySFz9Cff59GTg8v+wD406nQYNkFN2qxeDOZ9
0qELWrYg2ySEz5h5BZYN5dUqbpbnDmB7J6mrDkU6PtTNxDAHOiQjIgiyGXpI6MZcTUQnQg3AqrSa
TumWcES2G8Uj6E6s2V3a6mgxVEoaKaEhdmU4nSb1e4JORVTeyWBjFuTG4ZVNqjMCTdqREHG4N5AE
IpEniMSXeqgF8eRzYVGf8upVCsWnoAJbNp9at582cv1LoztL0cHITKCdAVdN5RmtKs1BJA01KC+B
Nc53Fif1m9b/XggfiuHclrVyIuzgALqdDD9rcF2XJ6o4bhCBpVqfFPFn0+Hv388Fow9IzIU6Dooe
WBAWATMgXy2XirksF34Q1ae6nSxRfaxlFKrSh65gzBix5FCxj6Z3sTjrkKNnkclHGzG610XgYRo1
672kowLMIQgyDyI/mRfhHGlAO79HiULp8/rUy5GZ5bUpCpuhDu25EKz6Lq5dcb5TwY56+1Ndm5SA
ZrAGAD8R0PAi7e/LXBzFZIzrUwbihBEhj8F/tMloNvwTr4A/5S1jDgvQqSjYlUBGD15w7Glg+l+i
HIXOdbJQQNQHIcvN7fEus4ofAtaKSo9Jo3b9+URdB+8Q5n4IR+YVFsWoc34ZFP6HkbyJyjet1sw0
2wyA2799jVdL3YQyaiGI7uF2GUa1gLlPEhxs8WXPWNPNTWwSJZZ2QIyMr2mGO21gAwvRQTItmHJW
Wt33mTaci0wAL6nOFFnhNyyXmtzuzNDiMU66fqUq2CGAe3/NPdPGUag2IWJKQTBlT3IbMpxcOciw
xJcUpf3mL7Rl7lrOLFgJwfULgzsWQKdL4EAVoNRfuhXgXwAlegIWnRDuxaHEvATH+oyrtwn8eQQG
MlYO6EAy9nXf98XYB/CM8YDpUMwW8B8z1lKwI3/Hhnq8dpQ4EaD8wIwNb3ZNmTLLHAhTEtxl912q
apQYjlz/evuDXTt+yJDgKw0R3wxUd5e3VmSTFKV6nB+BKzlYcw1km7Ku30KlfAOBZ+i1UuTelngV
jp91ciGScpqc4o9tEIjGhwYc0NwzCpMgXPvb+NuYealqdo+AZHxhwumt6sdCLPXsYC9srrIsQl71
hDVaAjxzbnCZiWhjiVw0uS2rxLv6/RYSia0scpxB03sAFirGhyBjqMpPCvEw6CFv6X6mMh4i1uEo
r9l0cylxPJLwIUdbBrARAjAObn+3VctenIbKFpGDaFqbqcaHOB2CTbYbut6U/nEhnlYOKtwpp1wR
uMlAXe0w/coz7D+CTtPqLWPGIG37FDH1gvGRRPLwLj6SBhCKPOtn40OetxnsWHvLpZfbN7f6cQDC
BX+oSgDHomxM60clnlvYsQraFmGfq4zsgfX3yb9fHKEAmTfAovBlNBSJC/5XxdpouRohOH8VcJWD
DxMgqhLdsCq5fujUsEzPw8bBRgLmLAGDFTeslYnVoywEUUdJkkFWZ0PQP3SA9mrRQYxeb3+Lq7zu
91F0xDTAjkauQL2IrTFmZZxXBuAySF6Xu4noBt5/sPWNf0oOLNPixMtvo4fDLFYYXDk1PXpIHEiX
ud6qul9t/PNfHozSMrWMO98H6zz6pqTYCNpBQGpirx0dzH++ZHs+FobB4Q90jNjTgWEopkVlcBAm
F7+0/F0c32+fZlUPYC8o1yCEv9qPLOJwjGS8tx9ksniQQrNLGIqwavcY3MNuAJRApRPgRNeioht0
/aMzMJ3f6bYRC978T6FnyD0ZWFYC+h+Y+IDHd/n5NV+Yk2iEd4kmzpyw7Kkc2zKy67Q1hZBxZ2sn
WsiiO7KSOgp5VCn6R5YHZt4Cq24wsBnMKt2tfRpDBPmXiiIlKMDop6aJxR4oRcbH2HtTU5h6w5rA
Xj0IMl0E5QqWLum5hqg3Jin+P9a+rLltXen2F7GK8/DKQZRkW54dyy8sxXE4zzN//V1wztmhIHxG
ss9NHl3lNsBGo9G9ei3NKE9ZIIIFqTBaPwmhkK4o8cDLVxm2ENOg0QYBEcyR0pEtVAZpRkmiRdEg
+ZF1Hjk4yMoRR6+1fX6XgAHPzfy/ltyAX5yZJZu8CtnL1CYg3zQNoCxB4v0EOJsr76B/46lXmc/L
jFnPjzNrZBNW1pq8DNpoqHBaoZQSPgiv81uXOumN4leHYcCEOoiluFVXEm/O3+DnS6Syn2AMBPCH
o0NWvar37YuOnk7ud3sBVKou6UVwEzyeQcoxp3KQ0qUMTTTUJ8yoENGd6HuGjrO+ifbCNY8Fg3EO
gC03QCQKXkFo3VAXSVOEmlViaPwESLUtZT8HZfN1DGQlymcWqLsjQGaidcUA8MM+WQ6kx0HGPONs
kyzoxYlu4/BhWbxVUbdINtWjsSxjcQrKF9Hy1KHmpJHSZf0MfgFGS1UDexRKM9RnSjGbCDxsax5R
350d7bV9mG/K5/653IceqOxvMxu3JIJX6KZAVXPOO/O4r4xTSayhp3WRF2N5GoTSyRZIwAGwWos8
HNhnELxw/pUdKu5HqJpUogznSCMnrJ355+QOO+0q2phP1mlobLGBmI8Mjt3wkffqYGU4eHgTnwSv
GjDn1GlXxWHp4rnMgWVJD/k22AXbDhNvpA3HV4QnX4te6NoYdcoxLanLTZUDudLOTq4cJNmNFDdY
7hKl4HkO+V0XtlD/AtIepTDUhs7DWN7LSxIUhvamPBY7a5M9Ij0ARZ20j68XJ8fAOHpkVw3v3cPe
T1KoNE0gnC8YS0d9WMrCKAyAI4huaboPjsEGXuoP/viNdzOwHBTi4v81RleKgkXrJWOyjGMk3oEI
xmnq1p4SzoPhovpPrh9ceRiKREqCehu1k80SRZLWlzqSYNMn2CNoFk3O8CLbs83XmGPFlLU16rJr
0EeCOsGsH4vwYPRYz8y94UgovHCN1YIonx8zMc8NAQsi1FzhNt2nN7jgdu2TaM9b3iwr8xthdk8j
DDAQW6Ii/zQHmTlrMdaTybvaUBxEyV0cKQ4n/pOvcLGolR0q/nf6HC3YuPzUO9mufdEANiJdmlxG
Uv8nsZ/tFhZk2DHjCSf8pL1Z5QnLEDSDmZUmdlEC5UrqpardbEGMheABFhTL5RJHs460jClIcGvC
Fy9YuYo6b615QZwc9/FJ3Sc/CNozAAt5duh+LlDI1kDJzcsUWP6IYraBcroE+mg6QJaRZA2WRYym
34zpums4x4vlH2C1RMVXQkES6mDncQpZeFOnI9It0pCd1JeiDe2BHw6Jm9HugdzC0gCmwm2qUmbU
cS4CMR30T4qcYRfv9V15LTmJLV6Vfwk8IvFibYqK8pJQyp0V9vpRik/Tcowq3pACa8tUsLKZaDag
tEq/k2b0yg0dSM9TXVXiVi/L2h2NTrIFZfrGOVWsULEyRT+Tgkwf5SAS2lMKbnQROJn6mbCHkyMV
b/QHjjXWGV5bo2JFUQemOCnBeIr1q1HpbSW60/O9plwHOFBDs+/VD3P+FomIU2poRwWnEcbZ18+7
bXWiJauOh24c8rcgfQwiwIA0qN3Or18vknWewP5uougOqXI0b879vYA4YqsmgB6Z87atr1X15evf
zwoS699Ped+gKZUZx5gfnTAfU4eule7VBhrTOocmnJWZQivKUFAYEqGjS32rLkbRoZJRr82W/MOA
JoOdiYKrC5nXC9CX7JQOEHtIiHy9OlZxDQIvqA3iHwQvLrSCFKXX0hLlu4SwBiC/6D5JjOQtr3PN
fAeuLGlUrXOJdWFUY1jSb7CVZDyyvM8/dFfyy116Rwb5+UpcLOfQcJmA/gTNjAvNYCEcmkJX0+wN
fCGemSTOkr9zNpDlH2sTlH/EoJlqkhYNhRHk5AiW28roXww53iTm+CjkePLW0r6eZF9I+jtdn3Nb
G5Srfqw/6rq6CuN8h7AU8j4r6+Sv/yrqnRPoaTWOAuQtZzxnkK52NR6k4l12io8JigpFz+US5+0D
9bhJelCJJ3kOFG80bPr0eyfUdhI81jx+18uuMC4dXG3IwnUG1DDANL6QTRVK5j4BWqQ+GFBBIMZ7
qzHTESQiOqAcqDwjPTiPK5IGrWlzIkVGfxQAUIOsxAduHv128rJt6tapY3JubuaTe22SSrnEotey
bkZxS7/pvewu9+obDOaljnYDGOpmUG3r+Le4dXK3kgcxZojBanlBCLGYeVgHIeAQlvQSLPtBA+dV
wZskvzyFnygmA1/NtNC4pJwxW9qpTxekkplVCPeBsEwbRRFSTgBlBBiYAdQORWEs5wLlU+hFaBRq
kZ+69/jwqeq+7b7nAMhXtopCjOTJVy0UfCqPEwEuzxrsaqpM4CsilBopTxlrPZbqKM0B1pI29UNx
KzwAuvhGJDwbH0N5vJjN3E4yVmkgZqNpSm0nQNiSWGZFdeqGCaBakMjWqs9ZE8sGJNWwiei7wC0o
GxG40ZNe18tTtCti9CuBCvtmYkCkdxckxigdjFvespjfD3VqHeoqUPxT6ZdNk3ZmXPQJvp879J8z
nJk7bUEojtdhdgB1LeKW89fgN9QmAdv6bZU6dMAtQ6oxGwr0/GLdLh8I/xx52ItAVJGHzo73AOCu
k/jTKi2SG+x7HsJfpMdUv1IUR/QyN9wbTjs9yj8mvDsyDzf/3yeDZKFQ5IFgHlhs6SwXzQAoZRao
zAwbydwJr/957GxKfN/er/b8ct4FzpbsLY4F8gpy+V4wJC5VaKH1SOA0vvo50ynvogP04/5As+vy
+jk3RRx6tam45uVZmFv9aC2HbGptPXqQln0Vv3AOBnGH83fPuR0q3dT6IIYIUUre+oM7HqStvptQ
D513OOrcAe3LnJAYw+YBPQwYBn0HqUudyUoa6UddiG8tWbjCFKmLCcX9vGSbPoeajDjyoih7gb9t
UufB7EZJ04LQQCFbgt4gxh8PoW+CbU95LnweGQIrzODhJSlo6QDXS9Prp/mijNIMBzGFu2aETN4j
53PxDFDZmaGEeQukmn6s3NmRNgTrUT5/1jF24nVKohgncn627C8cZLUkKnLOpiyYtZAQB5H3GBwR
9zIRuo294JhvMWW3g/CnbxmOrDjJNt1YHVe+jvsnUKmYXgCbraoh3ubTZszscAt9SHv2QG7h5D7Q
DH7pgk5d3JU9uFcB/uJ3Q3jbTlWgMQ8y6lIU56fK1QngZTy0N0RTrnVN0NsRafIN9/pgXcMA00no
WpDiMy3aN8piOQTJqCNhG8DJndsEIVVjhDwpPsvP/D40I0eEIItGwEsS6K6AsTgPOmE9FJIcNToa
aW+v7QEC3mBrMAD8TfYQz3O/9mXyy2jH0oDFhca1qKApTRnDWzoFLSuqjGIZjNdi1im+MoeGHzVx
vO2bALQlRZbzclJWOECRCteFgtI3+NfOl9iMqIR3Vqd91nkWPNrSN8EbAA7HHOUH7/AwMmBS0iSJ
DeZgdYMuXiUxDo5aWPLRnOwOvmKTIZTcL7YLhrNOMoQBK8fYfb2vEuPqQPILCCZYdJCj0hdj2AfZ
HE9jBjR6qtvFHbkYJ1sEH+KN7mKhDro1gmscuYOPjFMiidCvVQE3Vc2LGloV6c1ciuZyVILbOH3H
JJptKok7Gy/ZNHhqVdijgYk0KfAU42DmGzGDOmMp/YsYefZn0DGykKu0y60FEb88Sa6yNTTfepiP
rVvv6tvY2qjf6u9f7zlr5XjB4T/ODnrslC9LkZq3ShXkGLOo7Xx4nIPN3xvAxYLGKP4BL0nlWF03
p2jI1voxETDNkJZupfLe2Kw1AJQMEIqIq/liaruKxBSZeJijy0b0Um7jUeCceFZ8AfD5twkqkHez
PBnxUujHxrIJU3fr5x/F93RXHBpbv8pueEB8RrcJRemVQSpuZxjVAO0XGmqtl0Ar3VuuQIPkLj/F
a+T8G14mzNpBqKPj0YY9tDDccx5bOryuC6Vp8pMmfqunb2F8/NoJmPunGAgjBAKD0QLqZdbWXdo3
+aJ+Ah1I8CoerQMJXuam+fiD+4D8PipEAwMsItMFGBhzE9T2RcG4SCLpbMl+hYb5LwpO0vrkt7XI
r/rCFN2qC7MJOP0Kj4hh84ue8hckjjeqQz7BV2aoHSwyYdHMFDdcpL8byikzBlvmkYzxbFAZZ9IJ
kCpBDfI46Q/KnNpDtxm1t3/jCr8/DR0QJGsO5QHtdzwuix2J8UDa+J0dHQCzIWqznADHqKsipqOk
SsZAyMwR5QpaF+vy2CKzHTZaaSt433V7/XUBaRo38WHt38oU7QpRErRLDEWioyLZjUsmuASwfG0w
Fi4/fYoInLoQOqG808sMFmu7lG/0ap2il5HlJ3GvbTJCtwT5wOVAiMzkb5iAXbj0R5dzKGebalCe
AoUEcc4m5NbivnnKvWCn2rodHjvumBUzcgCbB7Ue/EcVhLqgxEZSJ7A+A8awt8AgobiEBX/YVy/I
2sE6zv2GrFC4tkdFetGaJLQ2BA1t/vJUP0CBedNuFLAtbY19s4dSCWQ2HjhHguwWfbbXNikXVepK
yKrQ1EDKEfijD3yU3XmW/zkx/feUwbglJdSSJCC1keFdTG+Wyijnc6KTA4jO1035EQI3oTjF3jr+
9Wzxpy0Ns6K6hqsfOrZY+aoYYEChsQ9UPD96h8z3EnXZNLWV69YJPctRkXHY5VPoZPvseeIhFJnH
AuBEMsuGagumNc6NN7MYT3I5axhsJgo62a1BPiORes0343flyPmKrNOP+i2cFH0C7C75+WqtYhTN
KUhcM8wXL73TgbEIJWO/fAfXCQo7UJVOvHBjcTp7LHeFoj0wi7hV0TOl1tgmWTbNIMU7GlOAwX5d
S50+MBNeLYJpBnKvEGNHEwc02udrk/GCXIpKkZGOqHv5RcPYkjd0trybZuihV3sdspuFzQtsrPcA
ZmwwfYstxaZSiyOjkEZaFNJRSDdlf2sGP5rSKzCbwvly5PfQ58/AUDjmRmX06+nqzhxUwzT0kYjV
pYfkHaX3+CZ2xhJfTbYbcPR/cIudzKUZpOCP2VsEFOpgpOkUqFFViMew+z5Eh7bCNF042Zky2p3y
YvTW1SQ2Tgo5uXoZ7KYAVLI+NGriJtZdl7acuRHmc89A3gc8FcqEFwngNCyh2MmzeJzwtrHbB4gr
Ck4//od3w1xcHY9anyvhzdz4lVnqwQORXaEJpl78fNMSSsxIdKPNACYdxbFeotD5F71PDBSawEoQ
hAF0JCmXMpZxzEryxCIIoSUAyRdEakMbio4EIqo47aMs2ha4VV2Oj7FO0Now+fkqOozalMeJRgy/
Jk+yE17N8qb79kllTiRr+8r9k5uFvcG/l0vFpAlHq5bNjnxXPCOIomvtTNv5ByZTNWe44c9X8ZZJ
fdEgzIeoKnGUpPkqUU5R2PIOK9OCBUQj4HGk4kOdnFgpxzSsYnJYmx00vUiTIH8l3047iXgbQQWU
lxTwTFI5gRbkuTCbgnhsDGOnJfKV1Jk+xz+YX2q1LCoHMA2pUqFjJOKFJL2iROi00EPPvscQwwUb
hsiFwLLWhAAKwggdWI2LF1mttUKYiYl0LEDYFk43xsij1mGFuLUFkvWsPL5vKtPKs1E8qkF+m3dF
ZI9BuO2V+jRm9f3X28dbDX2s68msBBm28j7yww7hSzc5vALMTNRUVLyRgUJBKYM6S2msBGWfjOpn
w+GXuGKHdAachOKruZmvusT7elFsixjHJCQYCpkcO9/BpA8XKZdx6w6bBlN212Q+APqmdhzYkHfz
/+AFQ7yMvglx1aKwSQBxF3wlSSaGyQIs8TEyfVWz65df68yd9miJPm5eU0ELd97oKEWN3zIn4XWo
mTVAtCHQvgX/B57w1DlAtXwyS8z2HuN0Gz+QeGU9CC/dd7QeK1uXMaMJKsZH3uua5T8rqzQarCm0
edGyVDlO5m0fGwD48LJDVo6/tkBlUFo5464zIgXne3IF8g71zJ3qkhYA5Nicrz2HuCL9GdfGqKOn
5qVqJaTZktaHZboOw0PMI+hkmkC+BHYbzDKCmOLcN0O5WNS+xHfS+1MxXc/RQ1vzYiJzz37boIFK
agwFC7MxspMGjB7pGCWuflfhZdT5BVdynRymiz1bGaM+UNtlihnEGSre0S5uryfAvAr1xhJv2kxx
v/48zIONXBrENjoBsdMHWyhzyI7VDXkqyM0nfWDzzQAi2slOilfciKHNTTjZy/ttkrrDqlIIg2jE
tSlDZ0iJbdlDwXfamggk+ScqIwA5WGJrz0C3ABr1Py6Y8hatjsxAHxCf9fvAb+0hsiMiuhtso4Po
mqmDMTJuVs9ZMT3SG5Rd2CxNKx4zTB6RriPYkhGwXCu335PM1hpbfUUC6EVep/6PH5hGouhVsOiV
DNtkWMCsbZAQCKG9+JYfH3O3+zArj3fm2ZHzt1N9Miqt7tvGCgGA6xft2Fl274Ec/a0qd6oG8mZI
wuGN1n3IEQpsesBlnWNGz5Vl6vad9WjqNQlZZijfysN9k3HrTexo84/3yuQvWK1NWCS5zJYSNAvv
xRMkse7Se1Owk+8qaO2kl0TDuozjwInZxCkvI8Jvo+SPWhlVwnaIl3ASUeTSNuk+9juPAIm4bS/e
9lE5s9EaZKYF2zfvJzd7siD+Yi8P/wEzOPEtD2rGfO2two9MTs5qYUbX6Us61hIEqoqnTkFLHJtp
Xmcvozsg4fxIXetu4WYzvGVSEUgKlRRqufiG+n1fO4tb7muSu3f7UgY9oPacukJi//0gjUIAihqu
KAkVRHrovo6SMo8nhD2zBgKgRgO6Mh1BSDkXLntLUanAPA06KJgnON9SMQ2XaUhMkr4DUyu8Cra0
xbtSOoC8kujCV74acN8l7HtkZZW652PAz0oBXfijedPspAh0doE7OMWpOpARHv5QGfMYruxRBx2T
2sUcSjJCajrYZox6vTTZY7nj3BZMT1mZoU67qk5mVhideOwxFkveQuAaSp3YWTAzOvkxvJP7PGem
GiuT1FmPF0UpxBE72e57CGW0fviseWReLsF9zHtPcr2FOvFBDE4+UUPdY3QGF2InjtU6wsHAAkV3
mPCITW7+3aFfrZA69FI2tmKHQvtxhqzfO6nETttxQn1y+BnYpYu4dux4BOQ8f6GOfBRjwnmQ6uwE
4fsekgUD+NTjd463sI1g5gBDecBk0HPi4LxIUVwnYfoemQ146RV1Zx4rb3ShuTeB4Sh3q+e0+1cp
Dez9xyzNViu2eTOE2YK1uemhtbvb2iGaPF65m3fAJPMbjf+H1/y2SMWYWlTGdEGR4JRC2OItfhj9
0sEsTuXXrwSpmKbO+J3rNuyD8dsoFWKMAuVuDDJlp+kWACm/99PndrR/SVTXnc09Gkx7JlA1FqqR
KJBSB1GFuqdZzLKMMQjrtb8n49sdpvCROL1Ge27OxPSdlTXqIOpdk7ZDLcl40yNsqz9VB21P1H9T
X7upB7tq7fS9caoP7elrp2XURnQFQDuUWgFZUOjrog9KQ6vFKDxpXXKoUsvp+o/RGtxQ+1uuTnRg
zixR36+O1cIsNVjK1ftIuykTkG9VEef6Y6TaOmoGwAsDDQVmLDq2mAHmxbNlOIat7ltif1BlNPn1
dJvGo1cUrff17jHuhzNzVFiB8rwlFDLW1AWoWwVeFOUcCwy/OLNAvVcGoGGSrJyG4xA9FMZiS+Vs
z7Flf70Olhesto1+oejGmMZzJfTHQsbADwZEBql0RANN8LzjLIiFdV6viPa4wgi6plAF+QT5n9gJ
DbuqXAyi7HpXfy2P82PqphjtvOOdZ+YSNZwwpEQYQqdbOBkKSkMwmempaT1teReb+3jZcjkSmA6x
skInDFYVSpEgp6comAHVQurDGwpjNRMxyA9IDulFgX+RCr76YqZaEGkAY/2XVRvzQ97kRFuwBl8t
f//0OLNGndpuLEJr7Jb5n9macRMBo8qF+TEPLpm1JNAc9aLzpQgdim1BleISmw33U63pUUCFxWsh
EZYfK6f5yAAS5VcaWV8M3SaMnWNKBFB46oBlmB5q8kpJT2ETiq5WtspzPVRQP/76hHHM0Je0mitJ
XxciHEMwG8fMZe0WWV7442srrDwc1dJ/VkOzyJfj2JoAaxHn6K5lp9hEj6Y73s2vjQ241m3DrZKy
vtvaIOUftVIU1TyWM3izew8dO8JXo7vTPkBRpcV7v/CEnXzF/2zMMKLJQA5gyFMC+zMV6QFaC9Qs
r8hK2xfJTb3RvEan8NiAQRsDkq0TSA7aZ38/eaxAd/u3WSripylAtiU4b09RrNzns7htrNnnfERW
zF/boFwy7IxGy5M2BZBrIWORtXwDsYMtgNoozPV4UIVX01vErdswzYJDC6h70IRdFPlNs5srazGS
0xDs+ySxw6V29IgHhmAehJUVagPNEXAdqUD4L0p5M0qGP2c8ShfeQqj909BVFZZFJ9i07QL2RnDh
mqDm/jdfCQ1cCzumohFDWUkFtZRFtYlQOiVjskDz39UAk6i7Ftp86lWBYMxTX/lMX6hCkG4aGGYD
BTjiJA0hM/ohRzt5jE+ooD6qeShshVF6rAtzk4ear8iFW0NpxI6TMrGlVtpkWQCpTBXjg6r1OHSW
r2bjRukzPzak3df7Qb7bxZ8GTAbZETzuaIBNhsjaLPIUn3pp3+WgOhJCrxuPff4Wqu9Dp3ESPeb5
xzXxjz3Kjww9QbIVYCsIuxJRzOwC1wSM0/3FLZM/Nh+gjOZlEcwAuzZLffU+KsWxQ6ILs7MnoB3l
J4Bb2jEI71G27k27C7lGye+kthbU1OiNArKqGUAPnpd08sbQJtVsW7xEup20jcGj9ydE4oxjc2aG
qqn0gqyN81K2RzUdXzGj1dpxWQAWNeQPX7vKZ4p3sSDgXLAoQIUwvHu+oHZURgiBzfqbsC12oDwA
MLDEQEzupffBCIXGxoNQ0uLNT9ZevxoODYQTeeU4VpEaM+CaCWp/4LUBCT7/G0CYLhhCj78BzEd+
9aQ7U2EvW9XVLVt5I/zO8zb+bu14mh2st/OZXcpv+3iMTaNYWhQJkifzZ7kvn0EqJz8Gj/Fd4XW+
kbhcm4yzaUB/kQxQAjelGNR+T5LQTWWz6G/6fRPYFdQ1FlyY4b14t4BpsjhFrT3jlg5dbccLC4xw
D8JuALYg/gYaA5Xa5jCQrTFXhvaYdU+J9JzU3AyEkdifWaA2VBPCsRPKvv2E7kw7da8jFsc32dWY
QJuBAKe65wgdJh4PE+u4rFdGRYK8i40wU7r2WE7o6QiyF3WZk4+5+/VhYeX76/XRvUerXIR50hr9
TbzXP+fbA1c6xDtCWide8cqPnEVp1ONi6oQ4DYKsPS4YIm4L2dXlwgnVZ86ayK+hA8Bq7zQqoolK
DbR6Dq8gCijDLruNfYIRBjPoJvA4tjgeSBfecyijC4YC/yCYuvqQXiXuf4TfkBZAz1ngTtsxz/h6
eeRPWrU1Msta5lRGbPnvE01O3Fh3yOgQ8Uf5e6TaXcJxFOY6AZoDXgGSlBfsBOUUjlXTd/rbkoKq
Vr434o+vd5Ic1YuPtjJAfbS8jaZEXeCISZw7ExAQffAm6gDT5LdWyhkyY/rhyhZ1F2nCiB8qlf5m
iC9DvomFdynjpdmsDcMYO/oxwD4y4MeCYJYF+BnxlSD5Skrt4HbVvB70Uhmpt9t/8Mxl2gSWBES/
UDAA3++5Z0CN1epARGi9TQR85yGpB5e0eRvvCDEuYLl8USXWTlrIGQGO0IE/pknqyjYaK/JTrFLa
QErPDdC1vBKcyTGRshT3UWr3Wx6KhXkC1lbJPqxOgIm5/SaJIcwzbTS397QN0T9Bhcclu0vOHC9w
McPk2iLZh5XFRsz7Ma1hkXCFkStgTHwL5AT9Ltpjgi7/9vVhkFhJ2doeuZZW9sSqqbIMxeM30cfM
2nUKtivL6yp/2s9udFCcctNvZz89lV4OMCDPOjlr1FkEnyKYiDWw/5sgKzu3XqSBJkJtbPrMflVQ
mXa40fHgJnJAie5w4fMMvyXsYeCjVQCDvqBUGkDfl8TaIJ3CzO5UjwBH8cLezXcZ6AdvwVcAuvqc
Q/LFuNhNAL8A/5Jx2NE5OV9jCwa7PJ4b6SRpP6UIAkttbZfzhzoE9tffkmUIrC4YM5UV5KT0TFgJ
2T0JKsnLSc72Tf46gBJQ0x+V1uTYYaRhmAH7bYcKoBnUS4a5aZZTa1Z2XaGvDqbqDsxiyHjV93RS
eW8kEiVpL1kbpKJoO1vToGexeFIeZ2jS4a1ya3mhrz5ODnlAiNzXESPYINSYKuEZAkCfTqp1ueuj
diIKYBtlU7ilnwNnKdiL6hPdRNCM2lu0TPkIG5Z7fqrCgBROwqwddfiLsB6hUKfNp+BtBGVyAsk/
I72pvMH7pJa47b+p/eZrp2G9BAlrOwFEftqkAoA2tqrS1FhreCoPhatASzbACL+d/ewwCS1uh+Qq
5PX6eOukjkTVqJGFB818EmR3iTR7GSqez7BMmMAOKODhxHf8fLut4lqsRJUWLZGE8ry8X6ASAVyz
YdjCS2anT4ZuJ14vOdW/qArhVY1nGGTjUH6iiylipLQxRGnEUxs8TuP1vHCmU1hHD0pHJghs8B+j
ueexRE+LKof0zHJCL+w5S6oMkwyFU1Q4iHqkeuCOv6n1yOe4CCtKr61STxOxKmc5FkvxZDyq+9EP
9/JOvyXdYHB483v5ZA30aQepCrB8+Hwow1DWWnWwtEmAcwTPZMSpB2y7Nq7jfe4IDckybH2z1LZe
+1DhnF3OUlmhZm2ceg1lnWl1UWvMp/xn52og66wdkAKEeIG1O8Jdo939TwZ1keKOC5M2s/QMBlVf
2pBK9/JNLTaTQ7a3cfrOnnlsC6zgRkgkkLjhGX2haAqGgi5WNUjULcZ3QU3tWO+8jq+sxTqAFumC
gKDOICSk564qS60WTQKk92RfQifYmXZoPX8oD52nv05vYB898sI2zyJ1L2lCWqqhAGnBAlhr9dEy
ORc57/dT1xC6VXmbGLp4qszn3vwp9xxfYN3fUA1E3VHUJTR/Kd9b6laJiqjHh8F4pBnuYu17Wd+O
5pHjckwHwFfR4W0YAqOpaYRgSKCakUkn/b5cnGDf+uZTMmPetL1udx28zrprt6XHsco4WRBbg1EJ
GgfQRqJ2r9RGMCPUuNtUH3TPr+E+lK6CHsKPYDRxkw9TdBLeU5JVZz6zSb7o6hKQg0YbhgLqiOR9
jlTPBo/Jt/zeOqCmotq9Wz+RVlzbOgUPqMOq656Zpq7ysJ7a1AxhOtlVKHe2fnCn5bZ4l+4Ieq1x
5ivVsHmKNaz3yplV6jLvBlHJxYwseF9cKxui3ovHoHjXeORhVuyLG15jlXEozixSN1JkaUXW6Op8
gky8bbWbuP/5LxwHXgPiARPIjgtgfGA2spgsGHkNbrTXXvYV5GMY2ohsZXSjBWwR83feolj0XiB5
/8cmXazSurCbsgDj2ERHorqLwR2aYnDI3FTPvMIO4wF2ZoqKk5re5r1YYnmqP11L2wEkpf0u2XM7
04xL/MwOFR37Im0j9MwIfb062+KpvI+fdbQbAMHt/LLa816yl+tSEV1QkP68a1D0Pz97dZlpaQpq
VHTciftjA3cS0knuui7jypkd+lMVyyLrnRrpx/A0evm29sEOMNjdvoaO7UbcWrtQtP/aI89NUp+s
ySUZ8GxVP87FFUQN89DG8QZOdEn3mL8O7PrHH5Rc2OsEByNAeejv05CgoqzD2gpBAmU+j5/C3FkJ
3fPehU6lnd3rJb/8d5mIYZkotWAcRVIxcE4d7UUaG/BjEPy7a+YeVOUGV3Z0p/8wd8Cp1U5tEc50
aHttgUTkUZhfXlLnxqksMFXiOWkbEzC55c6MP3RIZZfNt68/5GXsOrdBuWibA7pQCmlxGvvQa4HA
Tdunry1cXunEAqGzJ1iQi/EvUxUMvdSn4pTVGMAV3EhqPR1HgSe/xd6t33aouG+mYlcLIj5Vvby1
8ibuXodx+/VSGDHxfC2UOwBLIlRirhF3GNxuV7+VjuVofnlXPnIR/JfB6twW9fU7CS9EtVR/2SLQ
2v5DONRuuTOvqg+emBTjCXxujfKDUcytpq8JJQbQJvMBKX9u5xjVRnIE1cS5s3lKB4x7+syiQmf9
jaj3MTjNTrO66b0JkMwfrS94+etkOtXiIVDaf1DPZ4aQ396oUHFL7JSaKLfhTG1wBdQPUW/jGx5a
d/opgxPpqrhRHzhOw3FMhbp1QKRvhOn8ubXVThns/1KbQEf0h7mBOiTC1v3XNnkm6UQzV6NYkkC2
mhZAEef3kOm2My6ZJCt2IPGBkBZ56IMu4vx6y0ohqqRA1o+ZBbkd5XVyxZvYC3tXfExjlBjGH/FG
K5yvl8Y8g6BgQs8ZUhLQL6WstkVXyoMBQiGCc1cdEI0/d/v2uvDGLY8Ig5E8gwBjZYs6g5Pcm4CL
QAeh2xCGrgjccVblCd9+IYghnbonxbdk3kvHr1fJCpprw9RxjNOsScSwAjdY+AAJMTspkTAH8Bi1
5O0n60QA+AJSSxllogtWPnXUG0loQsIKJjotYcgF7TZpKfRPYD3dccE25Fyf1zawp6gFE503MMjS
6M0lFwNTkLry1MtW5SSTmV+jyxZfd4NSXSVCL95qeRm6XZ3kUPLNlQ1oPmtOT4rtRKs/grj26lWU
6eGcq4JOgqu0Sd7Bg+rJt5YfXMUb68fXn5IZWtcLJod1ZatMMeItjsgCdfRnPEI3pH1PP/RrOfTE
jQJQHbe8weCnOt9j6i7MQIalQSRNQ+KpbbTtJ804Umq+Yj37hKw2kjqNSlXPuRYi0hQQqinKXZS9
KYvkoPHsGvVV3YAps3s2lo94ucvCcTtaqhNAjaIMtiog0LU88xJT1rWJ/hiYV6Bcckk6K0XA3HV4
UHy2UwiYKHLN618om8DjQSIY0BNs9MoatdFTFYphn+IS6za6P7nQpAYYw8t9jGxcR1uwg4Oehyf5
zQrua5vUlgeBCO7uCq+lKLkWqwcyaDDu/o3PAv6FbiLYSC9G3ITYijIrFckgSnA/XWPaNPYAydzI
hL8mfUcWx2MDYq/qt0XqRE4J9OCDutGAjJoxSLuRyODZD0IBlt6FDigenfCWVy1jdBrJ5/ttlDqa
kV4NiZrI6j9cMdktSXoI/ylfDphRDzm3RjlLJo1zIgTY1NIb3PoQOeJHDL5VzTN8BbTrEyqeV9wl
MvdVR2MDfT35sgkwjbLUjRoSnvDU7FIvK+w8uVPA46agAgM2nOU58jQIiDa8e4W44UWcXxmm0p5I
iRtDabHaaEeaKrhVrrI7DEtvBHB0WTMumMZWatvAlCjPNPNKW5kmP19FXGWq1CwYYDp8iQLgmAvo
qZtuDBwxhpb1K74cN0N5EJ9WBykjKjQwTDc98lQJDHAAQQShRIxf3Di3+zdYBUXpt2q2SX/e63/U
hS2N/IlN9k7/Y5wGpNdGkYVSkFUIeTEobp/QRN5EtxUkDtEjJBjKCLn8O4zzNfrYJ+j3wmmUupnW
0pyLg0rIgO4KtMzQY0q+o/DQPMCgmfOHuZgfF3LyMAraT3S3zj9uukypnqQI8Mu76UvXOSHfBi6+
Os27DgSMPGdinp+VOSoupdGc9VplqMcCjFWZkDwWVo3RZo1TWGffJCs7VCiSlXEw8rlGDexGRHcV
vEqKW99Und1vkkNgN3toSWPil1s7IinsxTFd2aWCUlKP/VIbLWFRTSGTZkAJztwFAFCC104AgDPY
yGA0wLxaDRS5m/2L+jROzso+dZuBAxnqT5IGNr/IsW5nzW6uBVCZIyMDA5MZ2fI7mO6wcigwcmMj
M1dY2abSe1NPzGBMYXvYRHcqGF0rT/MJXOj/izUqp5dDwGcHyNKdkmsMdHjxngRCxCjE4T8YqiB+
+X9/14um2tx1RW6ZOCYY477Wwb+G+zRyqy0kU34pkgeBwwW1Mzf0/5F2XcuR48ryixhBb17p2qjl
3bReGNIYehL05utvQnt2xUbzNmZnY2NeVhEqASxUAVVZmZjiwH/gGT7DRBlTaiTpABrIwSkhKpj5
GFencxzoqaDZxS1Rr4YCQNTBU4phozNAlC4WYVJizu1oPYJNDtCZ/qoGF6MIKiGy+Y1cuvp0Wdhj
YoEBPh+5HEQV5A2Cjb7otQp1N9kl1zxKuZWgg+4XbW+DkwyhjnGVAjhUBbpnGvQufg39U9smoLnO
bM4lj9Y6GBdZWmGpZYtWwUB8FFEuS9pj7rcINiAPwlnn07CvuOOJLabuUs5iOYx6ihcJYB3hdgpB
OxU+q3ZyU/3oN8QJbngPTbpHl1bH3D8GwwjxAhpBO7Wrd8rW3CkbYSP/UfH9ZGVMPgL8XbEEjPng
KVkfVMe6qhwwX4Sb3hP25ofIlXHlrYtxwgQDnkWagLOfSmRpn80SYf9HElnAo32iYiAzieIOE5jl
bJTHKDSQkO7bg+XPV6Y7/TDuKeo1vs0c7cdlb1xb1tIcE4uFCIMl2aAoWBaFN+WbeCdsfoMYZSVE
nSyLOVpl2g9GnwuUM4v2QyOneabT4JM/7KJ7XnZd83og3gDkUCnejqV3U0ZRzdKAJvUssiswhNT5
y+VtW4sUSwtM+iZ1SjJNnpVjVdyl5CFO3ojO6cmvVWo/kYmYxYaIEDSpcNIW1+lAEiYhRPSFh2Ml
jvSUg8YbPK3ZC5zBNVRUMK2ny8tau1ee2GS8vLb6jgxlC3ubHnc8GpsoJJKm5pCvLrL+nTDL/L8V
MpcvsxonVPk6mrckxYlnr8N4NhKm4QHkEz80u9zn0+xy18h+O5mUaRpS0mS/xRppS7cGERm97PDp
69cd5WuJzHEWMrPV5QCOIpK7QbsTzY9e5TnK6tkChPXvbWTOcJ4oYRZXg/IXt2A827SYqFJmh9kb
QZPDDb6878Yc5jZTi2Kc8d0MK7Cz8i6WOUvi7Bo7TV+1oA0siwk3RN0T5Ngl4w6cPA7H2TnLYIF6
4pykFSQdaUyinHRoK16HqScoKMOOXukWm6Hz+3Fz2Sr94Gx+pHjj/30sdhRNJZ3URuOQv8tpBY62
CeS1OY5WFPqCme+HquBxXa5dNxTILVLmSYrOZcKIJIiyFFqEghgodTZu29sQpR0QQ3Gltc4/m2YA
cYUhcGBmwdTE3Da6vghV6GtN783wXMzfZ+1bUs6869O5t1MjQDTrUOk7J6hQoqlMJBFGMhQ4OmSs
+X5wa5oesSLejZDGgtOvpdGReox9QQoXs5JMhCKGFYlFEo/vcnhN6nBbZPuweY0ni+OL5654aoeJ
ScB7jA1Ea4b3HCJS0LGzFd48yEo9/NQEE4nkkBQpCbQemnzkQMcJdMHuEi9DqW/2Mi8k7sB96Z37
HkBe6G3AGWQMycpMoCiFOh2roKxwmZnQxom90dafKAsuJgp2l8/V+Q7SwoSuW7KKT3WmNy2lhlkk
QlS/J90+aX+1GIn8TwZYXlFTLy1dSML6vaiIHeShY1aPly2sZKaTNXy2TxYZX4jDOuuTkiD7Nu8E
Gk2x03r9CyjHaGbiuNxKM+bUGj1oC2tW1pjAiVXVu3Y74hmX+Ck0oURfdmOfq8J6fo5ObTFBaCRi
IUYkqN7Jd82O7mipwQ92uSM/qY+if1P64DjgNZvOSyynNqnHLNaXyZna5wacz3iEWhzlHc3uJBTU
U0d184OyF93cT3eqL3OHd3irZaJGT6Q0l7KmepdJeB9M2rVZRodCV7ZRGKoctzyPuaerZCIHWEmT
biBz9a6kYMtWUlfJMEqvzhxv4Ryvz4bUcjMFaMRmA45X0D/X6KZXCidPrawDgqGQRaXDZKjpMnum
zZqYVZNWQFx5vEtN5Z6QDFWT6JVzxlZCkgUcqAFYMCRBz8iyYxKNbd8rxWdIwpyPkzv6U75D58Hn
IqxX17SwxZwwcVIISUGb/QbS5x2UCKA1FWCCK950PiWKr6+7D4ED018J8wiBgLka0DbRz9P9QJox
IFZcAv2p+cqWYJRDuZnuwhgaesnVdFXyxjhWnP3EIHPM1L7uiNgLABoRXXSzvvueidpVFsn71oo5
4gZnXognvwbtGKC7KX6cxQ93BVT6FDlGPmk+WvFpUreXvYP3+5nDlKe5YSWihgA8gCnE8iTz5bKB
M49gFsAk4aEtw2YesQBTGDBQ7Y9qbxeWd9nI+cuRscI8CJI4mZQmzKr33IAujOzMOwn8wOCtfalk
l05JBg+8VM9bGJPpK8Xo9XBMkEzm0HCyWdfcuEtMHwxiAscJzgcHT5fHNl7KJqjGGjLib/Nt+63M
7OxJciU7v9agr2dAWFV4nsCDj47TdNW9ph+XN5ezULbzomd1VAyqTt4D4U5ocJ+ZwWTdp5w1nh0q
ZolM5EiSZOyMAF9QskBi19418/0MPtd04k3urSxH0kVgBAF7UfFIoD9fxPV2nOJCEGroXjfiVZIn
W6FprkNSe5d3beVgnZhhDlanNLmKUSvyDjmUfaFpd9YAHNhlG+fXJ0kGaRGYZHDRxF2QhSgluMf3
UYtPg2YfCiWYDW6vWtvSgD9P/WGrc9Z0HmqpPfyHijFUXzCvd7p3uR6LeprC3nyrfafTz+adeQC3
/Qu9TyfPvMrqyvoUw4IdCLuAP0lm5xiGNuhEq4iq9+Ib5W+kgLbodXTolQ1DLe7l3Tz3QIwf0jQC
Dlj6emQcA5OjahPj3fhedLPbD6rXkM6bCnErTRNnI88uatD3o2NlKLmDiQoDgaf7KI9qSkUE0EhV
j30TOeCHthsKhDQbu0sVVzG5aDZ6fk7edTCJMT8LnDAi3gwsqUZrVplBQmTm+GU2N+0BXJilE28K
8ZpWP7Of3LR89uynBmUDAvMyiroQ7TpdI45gIY0VAr8GLDOIPGIb9S3cPnqwxToFUPHfqGqw+iGi
4MbpcZ6fPZhW0LOVUESE2CyTcxKzSnSxwVrRM96oqexbOudyeP6UADGz8XkORDojrzHRP4QWUzOr
uXnsvwnfLb+8lm7077U9X/P1LVeSG6Ajii4BiY4jLspMKGn1ujRzDaLktJIManRHols4gmQbVKq+
eKXg//OeEudbeGqT2UICzJwhC9ADM59r2ZY0r7+DSDmxa2AMMjSIx03xNrzyjuB5c5qSviyWyuTx
EmigRjRgtvYnR063qlPej62t7uSn/CD9oky/omn/CUCHMcx8z7isWqVvIVlqvv3NmGIexG+U1iF2
uVQH54fxZJksJFnpcrmrBEvDFy0wsJS581W8yWxlH23FbfR8Oa7RuHV68mFMhTgEyvcoIOlMjSop
tXSUI7jPjOIHSSw3avNDZ8icBL52JE7sMBm8BedMOODjorFC3/LjFipk3yB34URe+Xp5SSuJ4XRN
THAZraQLyARJ28YzvncvlEHQ8MgA8kDZjSh7AsfeWUOWusdiD+lxWVwack3tK2Ey6Afr3fhK2qo7
AJu8ZP/v0fiMJSYLyVFp9HIJJHDv9wfJTfy63MpP2gYZdl9UtvmvHzOMPSa46Fk/oRgYaMcxM68D
0tyJfbYnlPJt4GW9c1waY4sJKlZtzKUZwhYIO3/NPe1sgzk8/5bcSAgo7XMLQXcerGY9ei4+HRNS
QvB7QFcCCNzcljezD8Af3gWx0/iDTx8G3RWPdXo1dOrgc8P8JQZ62J66CsLiLAFH9LEyfCEASRlp
OdmHBqOTE42BdABPgSfU8OAFMeKpN8rCJGbCmBZvYLQXfFlucmfIR9kRCxO1plJH6UwrNcfK9Nsw
G3icPmfxhLHOnL1URYe9yI38rSuHzRx0D52SbwdB8S+fuVUzIEOBoDrlWGXrL2Enq+MkCtbRbACo
kx/r6nuecGycOwddC3h1JAi3w5bMOMfUNkOfm3FwDCHqAPiPhl5cvsG8o5G55EUCHLSisiP1v9eT
AEE4xgroP2D5gGA5/YQ6cOm52kkBIBE4COQwuuk2udVd8E6CrXMEf53g8lAz5ztKbWoq6IwhJXz2
Wpi6QCoqXQmOSSZ4cxvaKUiZ+vDfv0ro2kAoJYOzCFrJ7JebZKVXDUG3AIjAHAr6L+aBCgjT2eOQ
T+JD3e30MJxaYz5h0milWqazdZQ6GzTo4RZiqa65E3f94M5oasW3//6WwiyQ+XiiMUOaNTKsI57j
pU17TF26qZ7lASA2A/B3iORUdiW68F3OyV/7hCCTBWACOFtQbTBnr8KcrEyMyYKU+4dS6k6tHM28
dC+fvPM4jfUtrTDZToaYWI27BP7862wnO/FV+QYQDZLPQdpQOZ4ysgvd4Q3nnsVNxipd+yLHxq2J
V1EGqw0IHJvXfn7mLGvNU5bLYlKdFEFIO2hk628Qti29UkSGscGo8SbbcF+vZ4VXuiC8zEG8ikfz
mUxqq+WzNlmEbiNqUsDhTXfKnvYhhy3X1tkFBbZUUUEZFOJ+OvjJTjdP6iZDjmg8SQBCagCxUqEI
igcWtxN+fvViLDHJR9Csom0noUHNAePaPyqnvCZXFM7VPZINt6BMfxt7ulXQtpmgrlLMs+K1JEhV
aMil8DkYRbF3pZM/izttX/qxz7spr3kg1JYtNEBxVz6bM9PjCUMdeDwfU/2bLL8mFa9UveYRoLSU
8Y7Db0ccPv1KQThHwtgj3UQHsiPATmte9FADaiJwO9PnSHF8Jw1TayDSROtdYxu5dZmTv+Li4FAx
d3wnZxrsJIL+VPXTdDu/fQF3+bP8oQ1OxKVkoFGX/W5L68xZK+KpS4x2aNCDh0gMJg+yT8ZjIA50
TLLqtqo4UeygwCfbxRuf2Ob8hkSxZBAoRunIBL6HOQ4AOWRClwUmAJTBRgENtrKBAvqm214OKWsO
o0F/1ES1RsIYEJMIpDiKKtCMWce2Jyjg7HXg0C9bOC+50c+IIgqEmTD7eDYgk6vGFOpxZR27vbon
R+i0YL4A7AjfqMD6b7jNWobBoKUo6pCwRFuK2blasYrSCCUTd/QR6j6ZWwtg/oudcT+DAExzUj++
DXXe23HtmC+tMgcjC42pTHWsUruVHQGzTaUTXmcA2KqgFeCOAK0eQxMQM9RHEVfYzls7DgR87HKD
rnO4Ha4jt7e1TbQF0oF7DNc8BI03DfVL3DHP7nmDLpVJ3c/mMcQZi8LC0yfuWVv7ZAsbLLx2mruh
quGk+GRtbI9+Pjuy10b2fGWBslE2d5pjfvxGXWot56CIroMDT4IMJOsqw1xmBcTY2ne9Fn6GRnIY
RP0Gcwx7oLM2g9r7ZGo/pCohNq4tXFAxfSyyEcbC6wdJAZBHlBNPY2kayd2gKXr5Pm3Ee+GxeafF
xciF+oOv3KMd8snG6WYON9Wu+SoSBJKsCC7qs7nguKumKhNI8z7tIe9lS1ftR3MMHifoFoR+zLuM
rTnQ0hpzvdWDoBWVbijee0qQjhGfRHu8HGJoKGY2EqVoRBYwsENSm8XfjkkfE6Ja5rHRrhKQd8NZ
jdpJspEXylY2Di8PsN8hUkJ4SWYueHLaIV6CFgX3r/im3VEABsVDZDdAx9xzybpXbnsoOkM2DyTS
Ik454x9NR6wqjQwDKpYY30EgCz08tLzBFza5b7klJxWsZBwY06DPDhk9+vQ5dce5s+KknWqk9l1/
UNCHASH5od3w4Fkr7gAMGFBtVJXmnLdqaomc4hsGR5XgEt79REec95lWNm5pgiV5kYqWDGmS0ksK
Xje0yzOCPwl8CV2JSTrZll8zHnz5vHYo41N9LYvF0U0g1JCaRhgwWTZ5CqpeEQgDt3TmgZIiepcd
fu0Ke2KNOuripdHFGlgSiBUcMQoEhBuFHSUenQClpDlGYosP/9Eg3fKFQTB4EimDVs0xeAtw3fOr
n2SbHsYMPdv+mt+a/n8WSNFvlBgR9+dTe7IIpnyLZAHKo+2hf6qglvcXfU1/TzbcdLruMF/WmJNG
kPWGog8FWCM71QGJIGomG7qfs1fsrcHmVdhWEh6+35dB5vu1lQ52/gke2lv7Rrkv4soWqmfON1s/
aZasIHisMLdFRVvVg4U9HDGzJbnd5pOPO3UyewDiyMb7A0OWXN3f1b1EAwSphdb2WIRuqk+imKd4
XVXe4AUvYmWX1/EmfFKc3O1DJ3vmwRhW0qgCHjwwa9B2Fqo2p65CJKXo8e5p3oVUEx60XAfQPpfi
R1mNp72hN+NWr3vRvby5qx9QBQUxmpwgkmYzQacJDcmjJDhKkuQK6ZMuQz9a4CmUrVT38OxBcw4S
dSbISVk5PjAN6XFH5uAoyA4KfMNLum0+VeizX3q9RUUKvQJecWjFbU5sMg8fIe6MMSvG/E3vn5Up
tgsMmV/evLXTfWKCKaMnUBHQ5ZgIyGzYs+6G9j4EACYPxqbyi2u94RlcW5NO31PQggAWieWyCYtE
l8t5Co7pryK2yxtaYRNuyLb4lR+ag+lH99yYsmqSiv9BRZEyyzJumTRyEonyGBzFzfiNkutFj/WH
uENSBVdn+QgSLF5QOe89yiiNLkwyGXyK1S5TpaB5r90agts1LiiVahcypn4rd6rd7il3w8fxTmn/
/WnAWYDUL7jWwaDLoioqINgAHgsozlYzbxq5V15r3aqOqLNLHPaDlVvKiSm67YtEFKpV2YuVmb+Z
TQ9CIk29nedxY6VxjDZF2dmZiBdED/lAr0XvnJd3V95dJ9ZpWFhYL9J+Cho9bHFzliB1GuxmvMrB
mf87t/SVQHpiizmHOrpoIFzQaMqN7mQv89UEY2UdlFr2eMS6KHqEPA9aiWonJplzWWtk1pSyCI54
MtkRBBeF8L6Hp3KOP29lzNFIZ6nISiUIjtlB38gO7RGaEDPeVAfd759/YxqVZ5A5GIjTUiwnOBgo
d7v5Tb6F4I6qgb4iAOKhdnSJG0RXniTLnTSZ+0tWgRGSiATdkbFw8gj8WXoAzfsbK365vJmcT8bW
ieZsHqOMhpmw/qULO1V47pO7yyZWw/XieJvMbaWITIh+KRYy7Pavoh+iCdCwYPPDPBsvna/V7k+2
jn7MxRkTzBlQ3znJ36KDZoOXaztVtmZgTJRKsoNpyYaqMH8GdjVcf4Uwk40rBL1QQVXrdxS87dp8
M8WKEyR5LsHEjtSCJpCKcY7jBD1tNdqSZDtAcVGuHy9/Lp4d+vPl/vVj0IVgwnrvjaa29S6B3mho
4lHSKqNd5xr3g3FOFytZINVxgagRDKingzwd2OwXJFc0kmZHy934G2iwd5dXuFZSPHERJoAkAxHy
SBHzt0pofYnkTl4iNo6No0mxLZSYaDeabZYj18oBdOcHGe0t0VM13kWG5zRMXDHKPEmGPMnehFQE
qjR08vknZ6mcjMMCZ1uU4cN6VBqQE4wuxnH2pms4E8b2I48HOuOkVhYm24ONqkxaFADUjbmXtumn
4hq//7IesXS8DaC+DPkJ5rGlJmoljgaSTCluhyi21fQQpd8527buk19GmJClaUTuZwEpJs7s6IlW
0CNIhUy3wnV4R6GXXJekv5CpQcElvwzSP2hx6mSlm3Wi0SfkrwHKL/EerLJ2DUQUnj1/HCS/zDHh
qm3lTEj7tKXcXVB0Mh0dqqN3mCbBIO7wLZbuBMCW+BXTdYf/MsvEMExT9fGoa3gbiG9C+aMUOLjH
1QfPchuZ4FWmAPMrY/757u82puHKXrUBa8U7pCxrVEdBHVvZxYYHLODaZW4+yjiAKWAUgqMV+OK+
B/u8ZUDK2JtvClu4l96JM31wJ7d5J4EJY3keKJ3Z4IE+TU4CwifQIRzN3tEivypt8q4Bd9a0dpU4
Fm+OdvU7oqoI9C7gPXgUnXrrnKuFkhcFvHV8n6V7teV8x5U3OXq4X7+fcU+lzMgI5ZrkzRLydyHS
t1kx2Joivo+jsDcCweUc99XTt7DH+GUVyXMrm2iy0hRU3VDsXrAFDtqjU3h/8kBeLo7xUdAwWmJR
i+hUaz8s3CQT5fHyclb9YrEaxhkFyBYmYYISSjGkjtFvROtnKvOK2avRfmGEcT4THFyiUVEsza7f
VWDc1ja/w7jNM8OkSAh0AQRVYC20U0VZaxUAAflJZf2O+rWcs4Jhi+lRpYdHW6GLFgDACqAzDJ7a
2gejzrV1/DMnUDQR7Qb6j1lX3YmJXGtD8Wbhvph0ndP/++lV+pzX/jHBviHSsRHKqYEJgRwh1YRL
MK++tB4GviwwqbjvzaSMCCyI5KbIvqnq+2VHXr/LL5bApGHTSPsqmFHsp8Dv6MdfRcj0Z7hpPWM/
v6WusJN4r5XVRekinbvAfMwZwmiUlP9V/zVb3iM5Up6uFNdR4a33dD9Bi5Rb61kNPwuTTLgLR4xZ
miZuG+KGqowa26B6BkBtU+36+6l55DXtV+PDwhwT7chUCuNkonrcJTu9PKjiT6jO2ZxPt3qDWhhh
olwm5GqQJjqSU20HgF8o2/Kn4ADucVPd6R+/8UjnrYqJemY0jUqh4Rmh3OY3FORKXrPAqV8pDijZ
AswCCjBH5nIT8NyFiYMGyY05tmg/aqPvs++a5PRAVKGZYmwkR4xsEjqogBhPnO2l23d2X1xsLxM/
oKIVKE2NC4d8LYRuBiZCyQ73qTOOME3lN1on2cePPOA+Z7VsmJwxkFSSKW7fY1CPoFSnbzjr4hwF
tvwfoEBWR2MkHKf94ImoWsWoQG5bT9iQ++xa423j6vPoaxvPgMRhFGMOCn2pGjTzEERyo1t5Z6Hr
BmwVp/K4/upc2GIvTRBbTIsESxuc+D2PnOgOAKjH7GoOwE5cutMVD0+4hoDCk+KfUCbTr7l4VCRZ
PYvyAExct9duk/I2uDd/QbfLCaEwYqR2INmR7g9ANqIeWHDZMnm+woSZuhWMuKE9OEF7l4yraLzn
+Aotgl04A+xYENRgIjEOPjfUxO0g3ddX817yWi5JHOewyUxoUYZGsvqgK95Ga3ZiULdkrSOE12ns
X17RegjDZBwmqjCswhbjINc0KNFMu5b5Lx19Uqn8KTZ/cjkENP9vG0xKjUVZJUIWZ2+Tatra2NiD
WLrh8HJ5JeuZW0ePEuyhFG7NXA1aeKWq0AYXdHQ6Z3at1+CI0g6kTMXIre3mljjNK6+UtP6dvowy
a4tGgOHaOEJ5vU3tMgwxZ33VirmtRDxNwbV+vYrWHUYQQD2CWgRzmNFxbvUuAFJy7pDe6Fxm9tG4
Ctwv9XmFlVW3WNhijnGjDOqo51FwBOujE1QioD2jvJX1JHI4X201+i4sMUfWmIJ8RlGK3rfqA+7b
4C+AavFDcoNptw1XrmE1QFBdXw1wXfBYMj6iN4kcGxPW1XjNS4s3c/mT8uFTUsl+U19j7Iy3vtWd
XFhkHKSMSjGeI4pvfRlMiJFRmYH8WnCUt1kCGxgUIu4yZ/5xeVfXlgkdWHobBwT6DKc1DmltZSJu
yVn2nHb3Ou6U/80As6pBrWUDACbU8BPdrrLClcyJs3O8NTDuXpqV0neYkjoKoJRHXwlkIO+XF7Ga
HpfbRP+ERbKKmy7uRi2nIIoms0dXOZRAbYwPQLK1Tv8ccocQ15xhaZBx9qJIR8Uq0fhXQcwAuL+N
2rY99tl/3DoatBbrCqu6bNUcn3/IXiBR6FQCjw9mLewBokFHoixEVXYIvrHmaCJ6CaBG+CBOz6Fi
OhNq29AK4Xwi6khswl0aYu66cTwadU4vZ9ZjvUN57Q40N1SCG0Bca8drJq7W1JbWmCvumOdz1Uo9
Ng6KJ1qJYTnlKjh+h+AJAfc2CP+7D67KAA05F1aoMn23Wh/Dqc7hE+b17NOhSukmufmUw+UHI3pm
Ltliwl9KtRMwHxUc9esRNOI/aDBKNz2Et3ezh6rvjpce1x3+Hz9RmTghWTUkAocuf1OSt2beWHm3
KXKBd4PnLYsJFYI2GxMRQqAI/Kxz1MiZPKrUgI6O4snf6ht5y4ME8jxFZUKHImGqBRy0A6Ww7G3d
MT5Mt/weqpTI8kBpVCvTLriQPd5CmfiRNEHcAQDfvBvkOn4QIPcIMbjianRaeU8p//maSvSeeeYx
mJ1QZQCpzycalKJNwTSNhCn0NSTYKpR5weMx3g75TK7ltJcdWWjqHefUr8b+hVUmgImdKI0JVJ2P
wpV5LUg22eUg8FYestoW3sodcGBu9cqxubq3C5vMjVsqOlDwdShRNN6MATNX26rFgwUWb9lvftSa
2300vNNBw8mlzWWCW2v2ZZy1IYow+3gb7+ONhmdg6nPnm1dP4WJpTFgT5TYlhWnlb58FA5QanTmy
0/vA1XBnPUyuehhMmzzzCo6fQ4cX1seiWsdEqNraxN1H3gi33bby9H23oXo1nR+g6zPuRy/Zkus/
s6vQGx7Gl84nUdogxpQwWBWBplXvaxl42hxP0PGqvsq/zfc5FEo1p7mN7pUjx4dWN3phmAl3UyxG
WpRg2g1Vrn31MD2PV+CBs/Od/k109W3kmTeCz7G5miEp0A78KZ9alHCyRbKPTXVWIw02G0+4FT1g
JjGFcDMDeTA8CkeeVvb6Cr+sMSscSFtl2HiMxsyzPaq5Y5mu1PL2cfUsLtbEBvQy66W4Qwm+9/Em
jUMk4u452EEcO3OyBviX7H7+19LmuC2bC5tMRK8EIshBSAdMzdnO40Ne5y7nU61VD5YmmPANTpPB
GitsHqUJDK/ifbGdIBIV+wmn8LMaPxdrYeJnL+dGEo0wVCn7Un6VBC4gatUPNCAFVaDIwYfE3CSk
EbEflR7rswZp9JAGmW3hZn6Q7kugFe8oTyooUmoePSaNiGcRZWGWcb9m6s0CwwcYPNYx0Jm122hO
blVSeZYWPgfa+Danhm5f/my8pTLOSEg3hAJNRm1EnFaanQYE90o2/dFBxsnCMAOIBs50AUSijlqb
qjjIkdMetG3gQia7Jo74TUGxLHwseelndWFfBtkZpr6H6nCrdajL4I1gNbpTQCZUgXrP5f1bbXSZ
CzuMr6QhyfoRaGE88WdfxtUMjzkMtzmUBCm+5en6rbrIwhrjIl3YJIXQJcVbnT6H4nMVX4PTzA6N
wCbkSpj+BD0OXrN/PhuLJO0TqABrOVaHruRBd5pr807/8X10om1xL/2GIBD9+8+OwMIeE6dyMyeS
UdJWK1CjrgHcRu4QT/9O73+IJJyPRyPFuTUQ6+Kdh8kv9qEnmX2A8gwiSWvE98RoCruLIACUh+WD
JXCLJetr+7LGXIjCaRBD6B3TqBJgfgiCjAlGUjpX9fUrtDR4jbfVMAk1+r8Xx9yLUsiLZLoOGoMe
ODOSPGYpL15xto993LUixl6iAtuXZ7u+/9XEbz1qhGb7k3PEOCthEUqzGuadXmEltU9FD4u7bjO/
Co54G9xS6tkY5BruH5kE/SfEJYGjZoH+uaRH5tyAK0R6lL5LvjraqKU5AtQDMls+YJgNzRPeA309
Yn3ZZPJaMBoZSIhw1pDc7En5nvb7fH7gLIzG83OX/zLCPAQEDDHXGVAoR+m2g5oJJpkddRfu6Gh/
DRE33pr+n/D4ZY9x+qI3aY8GACKqO0yH5qDk89r5FWR1hi13LGrdI7+sMT6v1mEgaTWeOYODmtcE
RnoKweq3mjfv811gJ1vKGMLlFFgzC1IG0zIgF41BGyaJTtE86nWBp0BysDpbB2ubW7jQzcidYoum
kITSqI2izrXl5hxgz7leJi52S9NMwCQ1umCg6KIBusY7MtiNe2FDC0i8d9aady4N0Z8vbuIgchrr
VqMnwtrEQuQm2n2R/1H316J6SJRbEBT/TH5L1bzXYjShwIJn7ufC7hM/GJwxtOMdRrcPPerZoz20
Nncf14Lz0jD7CcfQiFILsSzZ0Tq98tpiOAS9fAAUuo+ZFzn/n8/2tU7ms5VqM0hFgeuQuDf36T6F
Zgz0eAEw+6OqCiiP4AJ02v+M1L3vxyzrqaUaWtUKBAUBxSK25uk2HVvVDb7M3epWSijOY3RVVgyW
JyLLgsyc1PGT7CV3uhtpa2LeJZZdCSHGuuOFmM+eMhvSQFlvgQCD0nqwnAmKkWaJ1Ckmes7jZ4iZ
P2INsripF6e2dQPVY2AvoderYsIHkfsNVDpgp/Q5gXUtSS3+CrYcIESzIHaTjqFnD/niOYJIZGQH
bg9KRRVDW179DOgzr+XDM8pcPmNQPEpVGZJ3xfxo0hLY3XvOstbyxXJZzIEsY1KrBeRqj0mzJVB4
GYzXrBxuprJ0k5/ad6l1RvFKrm25nfyxcznWeetjTmVVVe0w9uBVADA/vqHe25SOeld77Ut5Vzvp
I7/LvtrkX66Y/k2LQDelikb0ESsGQaxmK37j1MSFAqirVBskSxA7oMISO2jZCE7T+9yrB/1mF9xZ
YwItNEG0qY5kOtTeu+MO6ALPgrif7tfcPvxqoXe5VubKMU1jIQ6Nmr61bvQ0vYDp/FZwetDvWnvZ
Lh/5g7Y0AV9aHHP96BoMGgkGzmrvh1swxoLGPdr+hgTYarb6igkac+0gY6M3ao7TGB2mHBQZKGIX
txhqspyp8cCHpjiZB9okrmjt2vtsuaHMBSSGHnhvQMUVslnkVZjJdzUYvdqSvLyZDnVs3Ax1+kdt
pIVRnWmySCYxlQ5U77j1UIaVgj4tblQQKBUeH2i5etf52lmWowNki4JRQPryiLkOuxuf9XAftJLd
GBwxA55v6kzk6WIh7apCp9OT0696upLfi9vQA/76W/yE4Nof5CtesuStjQk3olJYsVFibXFqOWn6
Myamo9ZPApdKYq1WBm5AxdSAeaA6oacxBoKafW/FMDTtsztKep3jplHs+fpg6+fgyxDjj1LdW/lQ
I5gR7cFoHs0E5ICcD7W+af+YYCdiakIIZod7EDOBzRczktuaJHZXP5pA/l5OB6vBAwzQ6NSACR1j
vKe7Zg2xLMdRbeIBTSnJ0g2V5/yN4LGa8xZ2GM/r8aNajHsTDKbO5Oh7yudQta5qU6qPdhNizI7H
47Wa6BYmGc/robVhViUxj0XojeAa9CA7DUpmksGqaWzpzYk/Wb5+xBZWmVRX9PmUY2yFprqKPpdU
jDzkzwbYtJIGXT7RBhLSufwNVx+E0CaRQCuHWiAYAk4/otqB7jONG9RcXKpiWLg5HtaQ1d5kUDTS
H/6jNeZT1nMl1U090lFJjLaCzh7ETF66U5zEKxzeTdSgv+0suy3WxnzFKhKsrFLRqlWnqbmCnFjq
pOaI0n6cgswnNSdbiixl2wix6YmjKV0pwqQ5k2m2/pzmgt9LWvbWyrnp1XE+HuaUWLu0a619YD7G
6s6acgkiU+pwFQ3DM1h2dS8qSX3XzWp9W8nbIKiN0W4aPblGrYt4ihEWmO4wIPtm5TISgy5bPpFI
4qiDYrl91A0v+SB2AADkg2UPeVVv5jgbD7kyN6+qNqk2xt3eG8OEU0RSeT1i3NsmbUs8MAPKPu58
/WPeVgQMAdG4LSZD8FotrJ1QCEt7HNTAKcF6/jiNJt5URAm3AplrL26H4KC2yuDVpGkgqCqHjthI
6V2m9bmHwU/IaIUKhC2VoXWUYY49WQ2BVyWGYVetYfn/3kc0mQ6/QTwHpAQ6DXDLC58JrSFRLOEj
V39pAuTP6g+M/VBGQNf6cdnaSkA+McZcgAroXERDUFnHyWi8jOA9Ut8Y3FGFtUvsiRkmwSiR1TZV
ptB5tPoQb5trAcWeAkI2LYIYfdQmm/hO38Y+7wyswY40AGfAsyGB2wG3jtPdBIsK1C+JaYB4TYAo
VgRFd+tBfercwJ4eo33JK4CsJIUTe0yG6wUxb0G2DrYuHBo7Au+t6hS+4I2i3Ty3W0pp3z8U+w7P
Bf783erX/FosC98uxbGP1EowoHZ8VSSvCkh346fLDrNyo1yuj+1F5ZFImlKV2veR4Nlu3Uv9a5hU
XqRAXQdQrjrmipqt5KITi0zMJFIkVk0ZGEf5Pr9BrwbQ/97ejU4yO78Hw1jfRVOj3IogqWGfzkEx
1e0ERNd7q/3o+ld99vX/I+3LlhvHmWafiBHcl1suoiTLW3uVbxjq/trc951P/yfcZ9oUjDF8PH01
EZ5wGQRQVajKysx33/iKhoQaCHgVUROnok40ZFUn4XudzECWDlI0y+4cyZ2rTNOrkagA7nQNuO2C
kYelYXxMIsX1N9yRn6+cCwhyhtCY0uwlL9St0ABHI3LZVNj5yrsN8n1XNuS0KCylQ8GFdF4X6PjU
D8A9OZZfgo5mvPjOzAKmFHXJALcJweqemxMCa0DJ3AB7wzQ7o/wo9k+fb9a/5AjvFiiPrFlTtYAp
DxyHJ9IEqn0BXDQ4+niyQWzA/4/WKJfclFo3A99NanH9SQUUpwPRVAOubsIvza0VMzcLzEhoLOPj
4TF//vW6qC27LhuB/tma/hDYBWjk9HvxmaiZSb8F7nQkE6cCAlrrjRgctWlqeeAFN6tyVgncYESG
16KeoCceBrA38q7JPYKlyLzCN+ILUI5+/mnJr/6QD61MU7HAADI+7Vu8PurgxtBCW09bWwgkPyos
PxAEjjXuSqlQkGtLkogF+kStF/jNXZnb7aXlTY7hz/cWyhqYHwI/f+QFs/v5OtkH9n2hdCesbEp5
sdAFBqnw/JpuyYFFoahBmYHkmby2JSvGgj5RAasXmnuSRHen5qXIkM2gqTI60KQFN0DX2cN0MJwe
8i3ZSx1v6sr7zhJBi6mDjBCEw28A/pWTUQNJUuum0VEq0n0V6uNo5WyKLdA/IFTl3hLmA3lljYpB
Fi6ILijln7ZGsRkuJAzvydsvTO4z7+PKEpWzN9Igz/EAxt3a6zEgVUB5J3eWK1Iex1OPm/8x48HK
HBUPaqPLRMiSoXyS30/1T2tsHc5G8RZEORihx5tgqENEg7v+sfenn9ZMoHBgiAEXYf4kSt73ziPG
O8FWCfLiDyzUWT2EZVCo5WncG79UwRuv6svBHpwid8lMDFB/vEoN07OsLFK71rdSARZZ0NZXwr0k
QHG6wGS2iI3THyJkR5xPyixxrKxRmyZX4qg0Fdm07egQBYIMHPZgXBy8wA5MG12bh9v/cWwyy8Ar
m9Q2dkYmJeHydgNISksIQEfUStUtn1KY/KoPbnpligq3EN9Ip9DC8mQBRKYJJi5NdMA6ruYNI1VX
rZUdKhIVSaBkkYWT2bnLBo8Sp/b1xFfdzpMwUdpvyl+9qzjlpr/QoFeeuJ9/Ud4mUsEo7uassBZY
n/XZl8tLU72trXYzNTw+X8bnxOA72O0gyGaCmpYyhHZsN6mNaR4lY7YrCUXnPLS54gM8K1SwC6tp
6AkBHNACT230HMqvkcyp7LHizHolNIYqBULOHJOOYJsIpC9yCqDOUZECCELyQDc12SIXe0c8O3UY
z2xSmXotgKc2n1CTIu0PM90SFZMUDjkFDE8EWTjPkzCOxZk9KtJoi6yOObbsVCWFjXncfTP0Tlo8
QzvX//wAcnaMRgmUgH13emcgq81RW4t/TcGd2vJoJFg1vbP1UL6qraxKlQj5cuUinj12B9lbtjWU
Up3sKrnAhP/xG++BM4tk3avMQGoHMcgAjTjO2n0iP+Qlt8HB8IWwQKikQWOKP55yHIMcB4Mioqvy
phCBgjkQHbfgkfC/MCXDs0Xd3iozgzBscXu16waar+BdukTh15UP+Yb3NmQNdZ6ti7rDlaJmmjnA
1vA8uYSkPnzRCrt8iX9PP4BUhLdHpe9yOn5+Dv/lWv/zOfEXnG9YWiZ131pkibZ5+6dfZLrjzeQQ
VI6145VoyIn7eKPfzVE3ukm0JG0NDbXtZVMKsS2HvHcGzwJ1hzGVXQsCaadU/b6Vn+b51+dfjH1z
31dAZRvZKHcFNqs7deF0yvo0dY0wP0SasP3cDtsXvduh7u44TmIlWwNGCpRjL0B4WP2lhpYbtDef
22G9V1YHD3oQ5yfAgDTupCVgnFd9QnXQXBOae/JQ0h4bnzduy7VG5ReSmJvNlOO8Ja03Qpf0CsgM
ECw/6qEHvajCg6I2ly6DFUbWRV1qhUIhxlKfoGzWQb4Zau5emIL34A/oRQNHkMP5oqwjCNFckAMD
RQT5XGqNcWQJYaWN5rEH+gsSbZ4E4S+zc9tn/ZfolhsAsgS+VeYqLTL7bQJrg07i+T52OWAnUxmR
zi/28a10Qfz8n9YNd43kmNMXGSv7a426BmCniWMgjEi7SLguF1vZCj8UvzgpjnnRXRY+zyDrOqzt
UdcBA87zogRyd0qtXHSKKOq3kWEOrjAGvWNO4Bb8fBNZ13xtjzozWa/rvdVjfX19NQUXhbSTEp4M
KtsGpF5FE1zcICI+3zE1r4wqMqCIEIOlAt1l1GOia3BWZK51WSZ4pRF9Eusm5A3Ys7/lX7s0RsDK
03lMU607ZWF7HYjC70gCAH9MQATey98JMLL1bozy+FOh1XKUQElDui4lXwVPHN4vJKiZUBl3UCXn
N20ZD0KMAb2bpG6Cak0a5DQb6xhjbMdMd9kQOVVYu5WpeeM3OB/OjFEXIYhbncBmgPVqftWd7KqR
6EBs3Pv8ODLTg/WaqPNfTxDXKyAMh7Qnl/eWfZkCryt4EBNMZVe4VTcqTgoPps45oLSUzVBAdMJK
ZjDfzS+aCrQzwB2iUnL8Jc8K5S4lI6yCeUbEJqewBmtzc5DyR873Y/vk9zNBpY1ShIlOoYF3VH28
Nv1EstFKHO2+ssFS7ZByyJJcDFxsJ88slUEmIYSH8gm9NxJ6CMVWfAtBIEe4DDDbVTnFb14Czgyw
64NCOZWl1PK8keBUwD4JBCRIJkyvQrkAJ+TCkrhjE5zNo5+Fo1iVsSxl5jFLwDpSgF0TwPi04AnV
sK40RIYtIhyFAQ2D8iJGmGpLRU5iACj1AqnaYfnZ5b/74NZqeCP/zE+4Nkb5DwwIowaS4Kz8yRcy
t/upupPT7vJNuOGyTZHfRkfStTXKgaRxr6R5i0iDUfxf0eB0d1Zo50gVIBDaOQVXk4G1Y+h8KSpe
7HiJ0VoyVjeYytyF5lGp7kX4E9QDewgucu4b+as/ruqvlTfQ8+ohmPSqppnZ2zesdiDCucxrWz9M
jvkc4txDBiX8+R8tUkdkLk0lSMAWdtRvh9DPm7fuBhHlycDdaTc6zj+3NM1bJXVSlDJvsq5Ge5Sw
rEiHBBMNnW3eEcopTFBseXhQ4i0++6jUUVGzOQjkGp4y7TIb2Ay1uZHiXaIdMlRhLCX8r5tIBR1t
GlJMqJfVaZ46dQ8ZyGkjzb3k6O0Q2aECMmdF6zG/VyGBMRMzvFKKpvCHwoB4XKyatR3G9cIpRLGS
F1XENCY0z5Dp0ohyqSrzRRIM7cWUCrud7wvjtilflVTmLZ7luteGqLAklgp4xqWcFE/EvQQOsx0B
r6cZxKvswSNcRFHPZ1hnnai1VSpOCZOl90uoaJhgzwI73YZ7MkAY3hQ/yL2Jv2lQAtoHYtKYHzEo
gxj4lItSSfIT2Jgnt73qH8C0kDrydX8IMTueuipXdZDlzIHa+2uSCophrsRpMdXGsSiBqVbcBaR+
TwSpqt/EBwIsSC7y3o43pWjz6rHMesfaNhUezSxs4kHK8hOIQErwA4z+8LOzM7s4BXZ/V/g8DAxn
rR+IQkd5KYs2RcFDexSU6z6M9512Y0ip36bfuRnvn5VmONOnIAqHZkRlLAaAe4o9U9By25D9Utlx
fC0rZq2+Iq06EKdlNoWDrr3U3uASWDz6yMeKUO1BwPFbNYO1NcrtLZaCfuPYGMcRKpVE6hZK1gci
1QJ0mcvbMGbRdG2NcnpKnvZ1rib/T93TTa/IW9oitz68UcCME97xPifvjJCIvYqVZma1Sa1NxclM
FtMWgIm0pcIEPjDbthZEkZf4gbN/LC+jiKihmgaAGyKtqDCAkWmcZdR8iHyr6lQg4+neoA6SE1xU
Pg/Syk453s1RCxx6iE7Po47+BKiTD4auRc+CpT3P+qC5n6+MZ4ly2k2ImeHUQvabZ08lhiZDJFRm
yxXFZJ3/9fejnOaSFaKUkgEfVHiIflDpRy548NKDvOn8t+Giz5fFosQDBff7F6RcZlorbS0abxuG
d8SBDIIEG2kPqYE9l0uTtzjKRXZjZ6QCeUGMUNVd3NYGENiRd4avoDrHe68wNwyKg7Ks6yYIp6kN
68t0ltMpbU5ZZT7HgnVl1NpFJvfPn39AVtagrMxQGxZUlpFoA/QaA4hKw/FP1k0en2R54WUN5ON8
SNFWhqiNEsemmEDrYBwhCUZ6tamXPzSFDS1KYPScJ9Oypz2B96SbonS6b7031+uk9q6VzVo1iaCn
ftkAELgjcHXpB7TyHP168jIPmCJeLGD6kvcV04i9WZkwpa8BTqf6lfVGYFT/Fjxxp/j5fXPFl0Vm
OujVGmn6y8iQ6xSKsQbmhqSN7ChIuwVCtHOtvKG0CoeHCmOeUagjG6pqasCqU+4ry6RFBEsLXkxl
6Bj69TKWft+9fn5C2cuCpjSEfDHGC0jPeRRIo2LQygaJbbIz9/peccEka/cbjAyCOeVLkY65rpVF
KtIBxq310wSLUBV1wZw4DTZqkP4gAhevXheL1zkp5umPvFoud6nUB8WccpppaBO+7SAR5EQLYLAN
Jz8MHlEAUY7xz8+/LnupAO5Bxd40wap+/nGrKknQakJanUjQcjBuMNJv62Vt/zcr1BO0HZtQn6QI
WmvNZVDldghCx3bkYjyZzgyazP8shjjwVb7QR4UImR2tPFXuH5WuEowRGIp805KzbpdXyFlNX0A4
M5NnZWWYOqJGFEB2HYwBaBaC3wQF6xipUegLlyC3AiUbbzSK9QJbm6POp9hAzEHXyY2AaoBunGTr
9vP9Yld6DOTMOiowhHL2/EsOczFLQ6PlJ/UWeRCa45Yj3RINt8gLXd5YsML0lCtrVKybAjNKpzos
TuE0+2ZkekNR+YsUY7Qn9bNJt1PwxaRx40paZKtCZLfdz36O3X5Esjsph3a+bGPdBi7PG4XHrEFX
AiTohTy7s6hcpIHuKlGwU8Jkb7XQh0sAslTGfT+AbCGr3HlobDxonf/4CanIOkhRHKdLkZ+syCaM
HJgbhZoPVNVk6LnzUfbcLaMCLAg4+6luYW/e5xnY5DAxBxSKBIkdnTCz+zxMCNNZYdDWAgkBJEUx
VH5+RkAbvehKoGkv4Unfg0TCn7YY5TlIe2sP/4j3B+85wCIEgBzmu0UqiGfoFQ3dPNcnTHN6sRTu
9TS9HKVsl0eYNzP6+T60lBeUnQq7kpOcs6MsV7myTs/wKSCyVKKhqU/LLu1mt9PuscP/0QblKHMd
8pt6amovhnWqjU0Dhp8u47TXWN5jvQ7KS7bTmA9JNRvHOoeSm3IVC5z3NkvTc71PFrnvKz8spWEf
TXlUnaZNNhCGkXvM6V39QvNul4HrrAK5aeXzaoBMJ7xeF+UVY8TsEPwbeHvso3ui22IgyGw6r7gq
wazfb7klE/aBeK+4UR+y1KdsMK0Jz29HADdtBmb7u8AVfo+Ko26gGrwft5kTqe7njoW9fe9WqY/b
J+qihCEaC0H22ipP+swbFiJ/Np2prytt1HfsYyj8NQqWVXszeFR1PKlAuuuRSYn4jrdrzNWsajOU
6zeMvp8LE0X3IHgcm50R/P7G11r9fsoLx0LYSblq5Kc87xO37sLFKcOWV4lhnoSVFcoVDlURyWI/
FCcjPujDT2vI7UX/zrWF+Bz4lgHwkt+O//pSKYXa9ikuVZvh7bDUjqxzvhX7Bq1MUDsPauAqzDvk
T8ZdKHhGD5VTqCJCT0xadvImfuZ3pJkfbmWR/Hy1qHzIgwky5qgp5TdDf6M2u1HlTdMyj9jKBnXE
olTQIsvsSLNWd/VoK9ai9/kh+5cPh8FICdQqokbXissiylrJfCueNoO9gI8ictUdBnYbQmrizNwh
fPaa3g1SB06SIR5pRkjb4xzl2Q5JTcmbtmYl0yqKD/+siQq2iparZtOppIWj7hd0aGsnKPFcL0eM
bZgQmZe3moFJW+4wDvnFH/zPu2G6MhyVwZQlo6y9zHtwb12kvuKrmwzDmN/ZNEW3RMvEhBGy9/Oz
J0pNhWoOEibxFoAr2QFzH0ZSzMM0I18afGHH83XsjGllkQoYugh6YV1PdPRPBxdjPvn2rYJ0L+1n
N7lonP4nt2jLmBHBu/l9kVS0GDW1HYpy0kHZJANhEu/VHSEcFbe8WgATiLG2RDmPNquzIBSwuABV
2h41nvoHwOuO4MUOMGz6rwVVloLLMMw8LKpimJIBwXmwKZ1vYtxhZHCaUv2N7gAzMNt4J/hfYPtm
BsWVHerCWXHbGaPxtnXtIylBVKCbkZwOpfbC4cFLmLm8urJG3b1ckwVRElodd0/a9Fe1D7Jkp4Aq
KGhgMudbWNeVOXpCtwWrsNrEmX6cHUIg1PvWFaYM8B3RrOVLEbJPyvvq6DlTURllwVL6/GQ+4LXi
4VR65uiQgULpFaUqGBVuuHeP6c6I3gcAgBC/M6lIo4/l1IAqVj9OvY3rDg5GqBMS1Hy3l58zoLxi
e4bl5vILo2jsw/Num4pAmFHLrIgcHjDumQ7pl5LRtzrCIAdocrnQE3Y4Wq2VuhSzFk593LU5ip3T
poLCKqHJaDcEhPgVhtB/Oa7v66MuB1ATaZBKsDfftidrUz6Iu+4VA1WEjuOGl3YzU4bV4qi7EQR1
IclRox+NJvXzMHZqWXdKnccMylsU/dzr20KoiqXWwY4kXMfbDOPy2QWQgEQbd8e98cQPfwh676ui
dYyFPi9VsUcwkrFlMWEhcGM/e0RRA/a+IEpDgttn9qhQpAWKFYoputvSL9lpgeC3fqBNgznF8trk
JK7ktH1migpBjSxmoQB6jFPdafvIikRbKOreLs0SEOMSwEezGH5yYjtveVQwUrpOCkbdygEv034N
u2wjJkR5jDChZpfpE8ca835rInQvCXcgRK7Og1Cf96o5y0j/gsscLYV7ZEogt++8bIIiXuryXgIM
V0aG5ZFqInEBWon6oBF4UzQjwsnM68Q2AdSu+6OG/+wjrtdkfMczU9R3NHIxqxQIQKAOSCgyaj/0
KzhP4ka4DWbesigP3ZiR3ucNgp5ePNaQXpGApZGy1yTjNoMYl+1sVdR+jYWYquMMF5I/Vm4Lwkcw
vPriTkSOAo01l5tpMs7HmT3KHydz3Mqinr+lRvL+T/Mp2Ji9PcFe5fOcCePCnZmj3HEVpLrcVDAH
vhY8DPbm+DRMt1K+izLePWOuTNZASIH0S/pAnFmWuVxOKB8jow1uRYRy4PlvxpvqVG/Cu4U3kcF4
9ejA4vxjjcbO9WIdpuWAfSPKrNJm2FXo4nV7af9neKC/4MUaVsYOi6A0lQ1ZB7ySCja5OBmg2kFm
NF2jcrCAqaX+bboNkoe7wYu2iReb9jc6vxAr10VIihOS3rf0afUm1rVkVkM03I4T6Ilyc7KVOtwo
k+h/7rUYcfTMDHUJjCHM0lyu9KOyXKnGIRtPXc8RIWAlImc2qIM/5AIU7TscD+m6OchO1r+1zAlw
C1Of3e3MBQKyovaZRerst7pm6mmIIwLWDdB8oHwBkj8dzFmdn/ncgjTz+CsWxoTA7okmKOWJ2zDu
hnKqEGaeIRn+THiUBdAZd69Va4vfXJwKPhFZA++HLFGnUQciYG5M4o39bjdUbre487HxgmcRXMay
dsldH9NRkncV2ORw+OlBDB0UN1YLFC4Mzl69B89wZU/oAymgIetGMJ9x36sfvygiG8YY8Q8qyMjW
z0OpuJgTRod65dRkDpACpPk0bautlmzFDWLp5v//ssEeyG7wKoBqKZAW5/ZGVRnRxdbDkyJsrPYJ
pM1gTdScz6/aR78FIzKGjwDHAjqTpoNMm0WtoEwanoryesgvg+Xu89/PKLiDbEKGCgd0CMDfQ0OX
k76OpiQYo5Nm9155FTnGRXs5PM0J+AWWV9Iln0XbhNfipHYffQjs4ukt6ypyVyRA518vKWIlUwc9
eAFTo90mht3F/0sAP/18eR/jmS7jH0QvJQVnkS7U1JVQj6i6BS9WkbhjtMtVDJv2t4labCft6XNb
jB4TyHpUUDLLoNbGw5e60nGCUcxaF40XzRi8VCrtYMkPgQDVGUw0KtA56UYMy+Qbob/nWP6Ya8Ey
SKVw/EVI0NEDvGOcGFO+zPrLCBViJOVwJvrNuMlvMG245dj6WBYCvIGItqBVTkbwyd+yijEl8crS
BNhU6xFF4GnbbpIfnc9/+5L7c578nxsi931tSJzycbFQfB2Nyi4tIGfrCOCJS8kcN2IzO6EGCcTY
/3x5HzPJc6PUHipwyZUuoKmAmuwm0kPbmmsvjPHwn3lVUoa/OvuQVII8Bl1SNQVGGgkmTAWPmzp4
FaSjFZSGCtWeuRARxik5M0hduW7RW2EoMTaWSn5F9BB3wkOSu38yV27+T74UvX1gsjElUYUk9Qd3
PHRZVg5jC3Iib3pGzXK7XOSQpQeq/mssZww8HyLpyiAVv5Usy/W6lIGt2cXbco+ZIHDxTR5eHD5P
IonlNc9sUb4/HYKmlUi7Y3QIWHfamb/DPWmaT57xKB5EhPCQiytnuMy1UbrWphZAXerEaKa8ttWP
TL7P2ofPjz8jaz37iPTtjkNRT+Uclw6UmZu58Ka70sl9/ZDvZreM3fL6CxRBvHVRF70xq6VOG3LR
HRG5XWArrScLngo19W47ONCX1PofDWhgeLMmb1/skzMqU7e96GRRS7tAe5Fi7dBs1H0gFtvwurcb
10SeRPSESTcGyxchXiMCffGF5jPLD6zOLa16PooDWCsjbGuDayJArQzO+9hu+sOEgiI3S+J9bPLz
lVdFNXqqDNJgV31T21ixTYDmoOZzilNxBarS0Il/fYEljbdI6skgN0ExqUpWIc0YwKGNx5APBQFn
hnYyn3edEfXPLgr5+WqNZtEtahLA9Uipamcg2jFksLFKdiH9bEvR+fzKsCLGevsotzPKal5XPRBV
g4WTW0NkkpSJpR+S+fi5IfbdlIDeklWwLFq0hncQka/YoCE93+YnVKEztwRjfre3KoeMWza+mXNH
4JnHZWWTClJqPTR5Vs0AvxahHeSgfMteFl6nnfH0gtdZWaEOZTRDDyCQUcLULwHGUk+k7KxdZTZI
afQBF/8bANtzg9RxnGRwxCTQpoL/rg794hASxBR17mpxhD0pdHPvHSttWi+ROpOaWArC3LUGuk3D
gUCICQw1sDv/m2szJAmc4XgO0S7cjAWlK6NCh+qx6YcXCzoG4a5HmP/Tk+GujBnopXd7lPuGVrgu
ZWTaCbEQUu/YvNoBfkbzMhvUAtI3n3p4MWPOAiNroHqUqfALjIkVRCYez8MGJv/pigiQk0B5ka9j
yz6f7/YUsrkrh2KkMRgsRxQ86tfiHvyfTvpbuSTMjsRXctuhTF+5skZl2P3YSpNilqRWNXoCHHRm
QuoIgXA/+SGKRhwHxmiq4TKs7FEb2GrSYmUxVtfvzcvBnT2yg7pgq2irgaicUKPzs3t2uraySsVe
JSiSpCGr/IMVwqzanfKG8hJcXhuB6aJXpignVglzNGgBmmiLYh6spt2IYufNcr9Ff5sDgeKZojxZ
VeVKly3oHqThpdDeNWKGieOnIOHBormbRnmwGnLOQ27h8wnb2RkGu0dtfUu6g5Ae6vweYkDpZv5p
cV6azHAACkJcaXRCP/QPrHGScnmG1cr4KY/bRDouGqcwwAzeKxPUZlmZFIWyPuhHbc5ReVae41lD
EiYPj+G4bNpa+s0Jq6xnESpwf9dEbVlY12EYCYgFEFToDj3GjmLfyFx5Q0Y7tN3n1ngfkNq2pdUb
q9RiVIWDXQXJjfBJEzgm2N5qtSAq1GSLZAyJjspz50LZGz35/LKDrE51RegRePg14mo/pNDItlQQ
h6ma/gbQXrnGFnjNUDOxINWvr4hohOL3YBLlNkKYHw5DHCi4WXD6OuXy8VKuJqNPasiVDK7sWJvm
TwkfPiq9D2zp4QudTmZke7dJEzHIgqkVQQqESLLrDoT4mQyjAxHu5zeinfL5ypiOf2WPcvxT2RcT
fD9x/NJGsMkIoYnhdzIl1jzwypeMCjtBaEGeAoUxKJjR6WS4pGq5CKQlsid5Qnadlg7kvf+XYGy3
cQDwHbiMK4wkCCahI4YtRGvkTWpsdViW2ZCTWEF7SfaJmvewDQG5gVIhlMM+v2b/srh3S1R0qbVx
UCIZlpbr8ZVQ84NX0V1udbveaY64DbzP7TFugS4CKKhqkoXWC10LrsRgnqIM3Yphg2cjbgEhB+Fj
HllBE3bQiZDgf1FWoW7BaFqzOYBa4m3PVMxIYiYMUlIEScQrFzEu3NoUzWgUxGIzCCg4HIUEA7SF
ZYeQIZOMp88/HHuj3ldEF7hzMTUDcYKZ8XZ22kfUwdzczy7EX19rcLKcI4YOQFVviHhwfKg7g43Y
FI1c0HDHBre4McB9iUumASc4gnSWn/czfMiZPcrht3FHVEfRByF4rNxDH0RDm2fcmG+56vhT571H
mfuGRqeoQnKXHJPzXDWQG+TLS4heeHdShquo9vvgJ2fTGI6KNBlBsG6iOQEJ13MbQhKrvSHlaO5c
DqpXQRgz2WDMB1N16Kfyjz0J+VSM0SUIEpFe0ttM67m53gDCDAzy2DOQYUPKFxItNmdFrG1amaAh
O13SKuBWaDXi6nex3dxFGyikgNM5d6ErwC3lMY/92h7l6uOgUiGM3GlHBW2Xaqe/HXv98Adgydep
YgiWoK///gktsqMrz1uZkxr0mkYc1AsqTaWd/mgRzlLferE8NHsUv91NKRBl7RO3E846kfD1EG9V
8SL90MMKQi2bF3DXoJVbAEqqOuUtaXYS1B7RQXIrIAV5RplHZmWTWi+GtNRGQFvyqKZ7septBRBI
zpEhv+LDqVyZoC6BEiVxmY/kVOKZRlihCOO/4qOc7luuwesWsELn+iNSaXExWLUQgH3imO0mJKlQ
ArKBs9znG279gJEPo0P8vl1kO1dHJWnUdMwyFZ+OlED9CJKFi6/+wqT6tuLdO97RoLxjPddGiPFR
7RgXkZ1BODDOHkKNM1TEOwtUPtxZS563oawdw2wHaUSoqf3Xo0DVABvJKCx5ULKTcg3OT2+5CDZE
cUJD6+ELjW6mr1ptEJUETI0WJhjtJ0ehvApqXGOUW8w3lhfpd1nYwRU3neKcdTqoRKMkQumu1/BY
J+VbqIqpmC0msmLlJqu5+uBk2z+5WjQ1WZEosTip8MaDVWDkN4kuq2RxtT58iNP29fN7zDmCNMdn
XWRhgoqxdtQ1zdEgrJW0qYf3k/u5GWbisbpWNPQuG2s5jWOUyaJD/Rhe1JeCox9kUHeVmy+AQjln
3qDcxWQM4CCykHaMTu9hNOZhAAG85ACnbMvbL/SmWPUIXVIs0LErKAyIImVQzmJBXaRGO1qFrdmQ
KUANKcLILRlliVApk4Ez4bczmMtUFRXPTzQaP7wKxXYZ5lpWs1M5n5L8VR5CztXmGKAP/hBqAiAS
snpMiwFTw0WW+1Echnecw8E88KqOCSDwRZmGQl3puc7aAbMrALp6imWX+Z22yTYmWA2VBkXU4nUw
QeFU/6/it/OZC8RzwsI/xhSEoORGBIxLhn6QugeF7jMJzb9Q23wlA0iVU/MSftZTCcCPvwYpXzkK
pTnUaaDiDShtdCffJ4nd+tkdKJLRhSoPBiBC2V44ouHGb6GyGrcEtfPXOvWh0zybwR4J629B+9BA
bAL13MsB88cj4YXAq/fB+ma6926Wbt0OoWQ1XWtmgPlKYOdKbwsiXW3comPk5Xc12CHuOSeK6bFN
IL6A92IMLaj5EsGFYqHk3QFlAQA1qi0mB3ZwN67As8bMGVbWqDhezkUR9i1uf7bTNhoa/SlELlGq
xhuYC0Bhhr+VLSqcC3NjdfUQa9AjH1zxUX0AzbWPAZeT4E8P4xMXyMD7ktSBDSDDVcoWZk7IizHG
WBlBFiz7ysYEzyW3zsX7ktQBVZS80qMSoU/1pwOyrzcUw+IVe/4Lnx2S3r8k/eiR6mVIwe6Y4W06
QQesdfLf4WWL6R394gsc3kwft7JGPXkWUR/GcJBBEwcw51Ikjox2Yl5gxjvhzcJzV0b2dJXDxqG1
NIGIoE6uufg4XhKVgXw3nUilhKuCytkzGvjVBFE1Q66Z7Fm4HaCiTBRXR1c8ZHteuZXVBIYD+3uv
LeLPVytLOj0by1bM0AQmI9YIrXZwDDbL/q1e4kBozP1vnsSi3gOBZDRlN8N3kW+5uLojPRkeQbok
F+KWR2v2Lw76fX2UJ4mjSRaTfiQP8dELHtXlDc0GEg/JT64UZ/LnO6m2v7BM3iZSbiVJp1GEXBTZ
xBldt+I69ckmAj265T6xyCZ9yG9Xm0i5FDWUk9SypOwUgd3pQHZxfMgETFoF25qIp8ugAr3jFfTY
NYeVVcq16MOiFUqSaQgJvekEr+iyY2rVeFBu4w7N4Xk7KJzs6V9MoqIGHVoy3kK9kTUr64JZmFUI
cROMm/yg/dRvoP29k5z8V/O7/sk5q+zY8G6Puh2LWoLt0wCQgIxmZIpNKKnJPkZXyiMSinHLfRmx
j827Rep2WJAYFkIywJMdAp8MFYi7etdA2ZBfNGKeGnxEERU3cFrRjf2iM1txHnr1mMWTr/X6rrP6
F84HfCvBfziaKyOU51QKU64CcQEUo8kFv2hV4dBIouA006T/0NQu3QVTbr2WVTE7qlKAUdQoIkdO
hOQ+j+Tf5ZRYmOwGe1IR1r2TKNAsbupW2ci1FG4hY1Z6RdVbrqoG9T1IN/RtHeSiq0MCzJalarHr
vEP2oGelCyr/0ilKvXLUSjX9GCYdBTqiPuqpwmYelOAQKI052EWhildimv9uu6l6GjCd4E5KK0Pl
uBPdfJkwUNLU1rbKKikHnlPDwGgjx56oK4PTBCWmrBYt9psB1AuDXIIFOBYwIVKWqT2Ou3x6StpX
HQOmynQEwrC7yIx8oy1mtYsvpq5R3bzcWuNF9pylQ2ErVinZEGSe8VvU2anKMfdmVcarsvHLKtpY
w5TejKMoXVYWaoB2HloYH18wYDZkS3nbLeJ4JYKh0lOUVNvPQlbZUatk296IjN0SBuELSPi160TL
gBML5tLr58z0phGkiUVhRG6q1JY3po1pl3GlbRWtMPG9sn4bZm26E3ML4/dpi6R3KEEwomtQlcfa
AqEZHastQH5Vm1iqZrW7rA7626ZR623cLKEbmUAcmW2/xKC27oJDLkzdTg7i4bqE1LQrzSgDgERI
8tpACf2pzA38j62x8KIR674BsA7IOsjjgAAhP1/FvzCFxHdUtSSvNX1SiQiO8zUpQ1gJF/zETCPQ
qVJBnWFYMhQhz42pgqw0UqUSY+EP0m5R0SkYMZlHhpu/5Z/X1ijnNY9RKw0TmLNACnPd3KOyA7q6
bX4orrrFxrwQN20nIY2+62uDtO+aWn2URcBo5gq4ywF9pMIftf8V0W+JVyJj+a61KSqsd+j7ZRFO
xUmPbuPyWI23HMfF8vxrA1T4zgUrqENNBSUDWt6t3T8AGQcOYnGTbdMNkArO5/ZYr9i1OSqC4zJN
4MTDpyNF0nhvkZF+IPC4WCDed6NidpWA61i3yJgQxA6KI+EFTtxhmz+Xu8LTpS/0/Tgro7VWFx34
AcXAwzEWq8AOmxmq8LHpj+a0CULpOphaf9Gri14VuVk7sxRnqRbaBCZYIekual0YoEZvYLrfj86M
zfNA26vCr/xMfeMy+tHqYJ8ofvMyXI5Z+hmUF10eZqR6q2f7sBTsvN9bQso5MExfgizon8XRY9o1
SraKUqGS1ECdMd1m0CUunvqNsScwE5lXt2JnXitzVByPFEENDBUppujXjxqOTegZXnT603b8AsCX
dWzWy6NcZSAs9dD2HXpLOKgizqZTvqS/i20Z28tVeYA28IGUAGNg5u6CH7zryLoma+uU60yDUe2r
MkHybjwJ5VW+/Pr8ujPfrquvSXnKqs/HPkK6c0KdfxuJP8Iod7T/I+1LluNGkm1/pa326IcxAFzr
7gWARI6cKYrUBsYUKczzjOXtP7n7u3qf1D/yTlBVIjKIl6EqmXWZtSyl9IwIdw8PH86p0C0NpqTz
krh6wnrKsm6SWouRav/WObSly79QrzAaDgyUn4D+420c4zb9OIwkYRiT5+mKUuD0l/FNaqtOGVqS
jezNTxAu8KyN8ZySNCUjIXiFZN6VoF7J+ZXJA7nkKj/jNevWRxTtIUWk3jQHdRXeoGFtQ4AviG7z
NfD+FN71tvxs/aEgJsv5Z3heGsm5h6u0ssiOIA8A1uj9cNt/Na7qLS0DaY5+zVP782ppimwwFOq9
UYw4vUYYraCsVokuWskkgs/o0y+ppSky/oQYjaiWBbZU3GluhXI/8jctSBt8u/tS2G3n/gXyEZSs
Z1vKeBTD7LpCopkOiiKlufGqzG31frAHTEhNrxp4Xzk11qVwaC6QcSKTrAQpqDiy51JVr32jvBtq
fxdM3VoOp9ICEQrvsbVsfGi9BRCmrGI6/TS8LKaikSYdK/w+FIH+MjfE4Fdh6Tc0yMQbsrDGiudg
lpf5LpUxQHPIVdK0yFbVq/wBXGFP4a1qZ2AbpwV5FeliUAYWX/5S6yPO810uY5Qd8YNk0OhqDbQe
DA/ClFpG9fm8nnK2lO1aaj01ljBLhORwfIi9AGN7XAiIpRfIbB1sx1JfixJ6RpEoyg4KoFk7gPw3
K9rGZnK7GJazfe97RhirMwfQJgDXE7m3Xf5MSjvfCaiHhhZNhZUvlS0ffwKckhoW+yyYL5AxPL1Q
c0kZkczXrGxLZ3V8QH81qPWKDqbF17yW6aW52bliEMbuklowsz7AIsWdt6ZdgUCQolSp3Nzp0sIw
RI1OIUMBPrHM3OJ1a1TTVHUpYhTvJnpp1zkQGWiSb/RQFUXfOcfUlq66uTzmKg+NMRF6CfIa9UVP
Hj3xuog5/eaLGjKXwfiQKQ56zAsg/yQAF+dWtkFwS4fWilVbOfHLLrLSK5nHNrN07cxlMh4kMTQh
qFNk8tXxwtcwBzy4xMQcpPRXungwgidrODMghLCJ9U4oPWmgZdHBa63Rv/Tix/PuYnkl7wIY1Us1
UyOSQPOFeG4oHYZViudIeTJlbp5wWffeJTG6V4S1ajbppCK9bOwGYIeJlnJbOzRrPx6HT+CkvT2/
tMUgaPZEVZngIM6zXM20iuZCjbX4huDn3RPk7WXnZ17EXHmsr5LkSZhG+lR9bB+8B4xPo6LbrPLU
jqxsF3LBHhet6z05ozJuqiWI8vIA8lIiWkQrrbrTLM3gBAVLFwp6lRU0F8gE2sDcWvE4hYaYCfmz
0pZuBPJL1fvEOahFJXwXwfYYJIkgi2YIEckhnOw22RmTfX/0V5BliY/lQQ1vpefY/Ss9y7OVsU02
TaHK/SRDI0VAfpdrAnRHytnIrWhydpBtsGk8MUjAD0U1n7b/BZh097atWx9ASoU8OfiXOW73/6OJ
P86MbbVp9V4qMxDPI8IZHIXyNWK4z9toa+LGbmJ3T5wD5K2Q8SKC51V6VGvqUxTixgz3fYnp/ZX4
Mt20jrmr71rJTsDe5nDE8vSGcSldEAxe1+fZc70Td0CzA28HoNSbz8MtYOmBtGJXlvo5euU9OhZf
qHPFob9rloJtK/DX+QPmUJW74EW6Hz57rmoCmz53ghW6c7nyqImx8chcHnPFkQjP79iAotLB/tJW
JDu6pmzu+RpZe2/V4T2QOuYWpJWNYBGfT3C2FPEB+VFTNOBegEaE2ehCjoUYzda042AE2XW6G/b+
QdtRYi5uMLR4T8xkMZsbCkYogxCdVq4HzLnQdJ93TT2Buc5W/ZGX+1rs25qvjdlcdeiF0VcQ7HWu
t1YHi7wVXFHH8rcRAa5lfzdhNvyCK3dReWfrZGKISpjMrqSdn9odOgoPU2AVdyXlyVNfBtSyh3Wb
Wc2rkXODsmXvMJPMePRcNgBHKUAyrREOoD79wdNl7DH1AsAs67yhLurvu0A2vxgWYeBXBTr/aHtA
ipQ+nTbgA80u3oczMcx9rwhi2BSGgNHw6pgVG115jBLObN6i6StAFgOxh6KrIounU/mS3vexSZOY
2iMFf4nRs5XeUz/O709ZUpG5MCag0IqsJdOoZs+pAjTsDolpSyf5JWhQH9BM+XL+kLhLY8KJwGiA
6jG9NcNgUAP52UJ662JKLnOX5Nzo5Q2OivVq89Uxl0amqUFr6jA8jKDLVvJCp8t81RIeym5Vu5Md
X5N9YfdHSXK1X10r69AaIRz7UlQxITihLE9x+tO1B5ws8F4/cU2druTcShmXpivi5DXJSFs6FHT8
JVftLfgOXH+NSqOtdhaMjttlSHXjnEzGrSHHoQvEHNQn/Yo23FFKHYQ3lCTsJwrzXN1hnVlWQdyI
gIOiC1J6tz8G92QHZHJrjqYuXRFzzWEcGElqM/ObN2kd6NBqqynQsxkCBEKx9RIzHNITRyJnN1kP
5uUEU54qUkaNM7jZdQpgNYwlXoTXNKXPa+LgqAtbKKnkBNy3tHNxyjBlmR6ldOA45MVsLfjxcJUT
Q4MXY7RjQjXSDAdoh7AJ7ulYVtpvTTdcdXuAnoFLztz1V2bEhd5fvGznchk9KcxY1rv8ze5K3AYU
OD5yItNNbR1+VHTGxo5iize0vZhg0WRVN+G0ifkBigltP4WKqWP0qGC4SdlXb5EwZZfiPSkWx4zm
kpgFiv7QRCWq5kgddWD3Le1StbRDCZgS9R5s1aZdrcrOkjAiExUu0d3zerp0A86lM4YRaqKSFU2E
l0b4DewqVjhc1g2XqHLJ/GZS2F7eMGhiwAUZ6Glak3V2/R0iW74Pt6AXRQlY/EulvLlA5mLvpnAK
JTlDD7q1x0g35QjbxTYtOcuOuOe666Vody6OuXbVoPYLUc2/t0ir6C/MP3kbGn36V2R1/sAWHacm
G8AfBH+cjoHW06eEoOf+VFN9oV3KlDIkvjAONJtarfvNdP2L0piLCB3KYS5pYYaaKIWcBQpLiXln
aChC+YjwsZaWd/J9dYybMbKqzvsEO0mtYXibC4637RYo1nyg4KVgab6TjOUJcRBnzaBQEmZMu1mg
FsdueiAQRk/SmqKgwd63vJc2TyhjcEI/jmBg04bnqRssNdL2sY724TI6mgHh5GGWbfvHXrJXUGgU
zaj2mvJUjChTTgA/VtZN8PXXNIS9e/ogjJSpURRcdP5t4eZrz9XXGIdHfPsTQ5m8NTGWhnTgJPgj
/FVv08wIOmsxikDbFd9qhm89hPr9+RXSE2HjopmasBnVKsJAS9hATdR1BQjAFHAN+u4n4BqWneT7
cdFLfpYjMEWNjJOPdpz4QXKTF9p+QJuiZQVDcbHT73mpdt66GEdiRF5b+sDmfGvB/g5DQQfwecMH
S7HJfPsYD9KMZEiTiSBwKLadnFhaMdjnD2hxxH8ugnEaojnKJfrRaLpMcUudtvtYRmaRR+lTDWx4
hyOOd1CM36iLogFZPVGe0PiY3ddAGxo+y1vRfBvtC+/A4cExZN4WMj4DFFqVP5JEfTK8SzW8rKpP
51d03qgIW4lXCrUpkwiOIvAvZbm0iuAGDfq8CHJpHPf9lABqcarfdRQkaMn0v0f88Sa603EdK6ti
rfEuLZ4kxkmUtd4acgjNpsw/lJuu2X/PH7Sb8xtHFeuDawBkAMXTwqQ2i0OYlUM9NHKvPJXxrjBb
K01eAkpt0ktWkROOsEV7nQlj7DUXPBJiauK7H1I28bpaqeD55q1pUdk0DQkdSQU4xwegsITEQLPP
lSexyWhfV4La6fldWw5530Ww2GBRN6oe6YXkufgqB3j+GbvaStzhM8X0BnmRoxX2CIyyZ3T8YlR3
zZG+aL4z6Ywe6mVcVyagjzGYS4fQabqw+hzbCU0XouaiPJ2Xx9lP5YMygm519DrlaSBXYXwQ9Zvz
37/s/Wbroeud3RthUYppFODAom12r2881J0HpEKMPR8iYDERCMiDP5RDoYudyQraUE7VJqT9tmZi
mzivcCUAZy2WAZYHqhZ+h+9iQDiTyGi9WhLNC2taEAYyE3hWwfWWwZpRlrjiPcWo3/5gzTNRzE3V
TbmvSyqqfxJQIXPf2xRpbIsVehQSWEKFNrw2250/PJ5yMDdX0Jm5n3Wq/NRWqNaOn7Um5xjbooua
LYq5rGK8hIBkAbCpKp5c7davUnsEHUCW15smEJ3zy1l+nKBLAIUkYKMDo+ZUP/RBmGqM48kokA3I
s1RXHlh4wYtrd5cRn1NuUTdm0pgD0/SgEzqwN0LzaZGM4qN+pVdK7PIwyBbTENpMFHNQUtRIoxcO
8lu6itYYOqRxRasqVgSPrxRZHdRSZGmVRLwtXXRXM8nMAdYtQCwCTHc8B4FDZ8Qlq34NP9HGIzG3
NILuEp4dLHuUmUgm3shGE11yBU5x3EUv5U16gRSPXQDWcM038MXY410WW8kdTUyl+CU2dgJLeVKC
Jcy/D8UjRy+ZTTRQhoYeIG0FpcTo+4ehKtS7KySqpWPn6qYFwFS090JbWrcwbCnBY+UnQEF4Mhlf
mY5KU0haLB0BBEWZFYAZvBpu5Tt0jLmp67smJz5gdvLDGlnbi2UjQP5OPGYKSjLhrsvR4BhwHBZP
CGNyCsLEmgSTeGwDqVqDGbPcDEKMm6cH4sT5Q6NfNXPHH9bDmJyaR4Wv+4N4FMpwXZPP8nApdKA6
zDnKwVsSY2A9agoAuwyl45hdt/lKUC4KeftrS2EMKg3rvgCLmnSMpQtD2EzedZOsavnXFIDQsHh2
OU+6X3uGHEnHxLuK+21QvAghp5rF2Su2kS+ThS5BvlI6kvqQhU9teCsmnGNnLiz22Nn+vTzqq3aM
UukI0lVLB2hKJX8azcTKpdIGOL59/mTYvPYHcdSKZ5sWBH2hhgM8A4jjgaWGoXikCuFpJ0sCIO9o
izKG1kO0XKgXJS8XJHNUnG3jK0nZZVEJ4epIlMuOKI0lTXl8h8kAcuiBSXaQyViIVq1LKBqEQeZM
ppZjpg9muBN6jKSOWa1dJ1LS+FYpxv1lVsTCvVB4kj0YWvuamY2+isoy3QSNV26a2EjWk6eIdl3E
3oUI4MSLROx4nogNE79vqgKmCx0AZJiMZFxfo9dJOKYtvAT6ummnTK86LRhsDt2KuOMeqDGVwIlz
FjVzJpJ+PjtHsSimpmk68VjqDci+Ijuue0voOcrJk8K4P0FFp0EZCcNxrBU0yt4HwJDVuj/33P99
9ygyKBovPw6thkKa6m0MRx4YRzRpOUQ0eVovL/lW5V0E/Xy2W4ppRHmvG+KRNorrbuIYvUWf4+W2
vvPvePmLhV2T3+hkgPaImUA2KsyLWm4B+AT3Jw6o3B4noXeCfsWx5IU1nUhhzqZti9IkJvx4dvA3
lF44RzH6a7fqLtEXy3G17BOWntGJMOZyMvpBGeoWwoKtptghRheG1qZBRbjuRptChojIzyMSFe77
Pa+9h14XzM14Ipy5sfQ89fxEg/BkS+ntug2FouNHMLxjY24tRQEKXAoclmOhftVRQYn2hvrt/KEt
OMD5StjoL6vyNqpJIx3FRnFDrd7rCt4LgoCWKJnn6nmymHe/REBfKmN25+j1uOklTI6CNr4ETjjm
si2hyqf1+bUtbZ8B3AmM8KsUpIjZPhNkXprQVtMxGO4MQOZXcIDc1nrqSVlVmAlh7/w8lOMh94vp
SITrFI3uFSi1zi+DLYW+qfpcBLNvylBiMrxtJsTOdDKIdj3oqP78RHaBtxjGKwGgM6urGJIwPO3d
fEcPBsTDAKAatOBaAYpAvHZptqfkw+qY+18KAG+a1ZA57ibXdOsbWvDt17RdTX7sH0cMlXSDbTop
pwt9ca26ooAQHfhVSLSdeuAw0GTZByboscBoRzZ+qYpbzrnxJDD+MFbBBPAmgWhWdC8dygvtcrwy
rOg2vpeQdk1skSNywcLmryzWzwdBm9VmjtDNxGVfiTchuVaJbA01L6mxYFongpilBbpSTZoAzxQl
nVVi5KfQe0fnMXXzpDA+XiWgJwtrRGdg7LPK5IhBW8sUXs8fE2/PGF9exGLoVyH2TK+jlRIFTg0s
hkK5EHllLPpFjKc42TPGHeUhqMnwzsGeSYEVtqEzSr2jqfsxDDaBoVqYAOR4jgUFpADPP6JAxrRk
oScjKvHYv/K5az/1Gm/6mXMPsm3Shu8lgeZj7wY1u43SeJOKuISVYg809y/EC9ZlobipUrrnj4zN
crGXP9ss7flK0IDCHfcv0NDA/ID5m9oZKXy1jSf3nw85T65IusuzUK2WhCZK/B7CksJO8m2rBXbF
e9azMzEflsS4ozaqskAEFsVRugK6zkNzIG+Z3WldPACJA/xq3BBqQfGxLhXdNUjJ4H+MdhQVUdJ6
JOIxNC699pAOj1F7CNXt+bNasGHcvGiUoC8RQO0zNiz0QElJKzIdRbI3a9kyh63Py8AvrmQmgzHh
epiM1JRGJCqIsVLDx07TbS0gVj51zl9ZjQGuTrwMVDSunupCGbQSJpc6TL/0d0VV2lmqgt6PO5nL
1M++KwN6tv8QQxc8Uzm9oklHoRiP9Tiuo+o+Ab6MXCNp3HobooRr5MUdWQdDLzrozy9w8TrWZqKZ
8yJZVUVJIo1HimWlPoyXoKZG79xet0sMxCcbobIiq4kRCfAe48tWPRPNHCMp9T4dawHx2rZ+0EEk
ENulkz3T/kc+CiebUP6wx4w7NoZG7BshpgsVEldpbfCK6fvIDTAa+U36JlD0yrS1xM/c7O6CW4ZJ
/Djdt3hvdrqjWYpCr3rTkdKgKK666l9zu/rc7WgzpLpJwBq5OX+qPIlMBJmSpGn7GGvVkOPN1C9S
Ev/5q+ZkTTKjsfmoU3LI8djqe0O+bMpP51dA1Y65PE++n3FWnSG2Q6zg+6dyK0cvEdYh+iPYSjHg
BKjs88KW0icn0hiXn/ap5odBQnUjvY1XyEzqK2/TOrQFPsBQvFPzxhO/w4qxKyR4qQBFhI5rmMwK
AS4lTFkW4XE+dVJj55nSHUbPMB97uUydUler60j2pmhtxqa3M1VD3vhmEe+UvFNcDVXBnVr7sSuP
IHDVkgSzoTJo86xm8vQvWdsArzAYK0B+N6ViIceXu+3YDPtcNwSQlIZgCemSz2h5y1cNkcWHlNTN
you69FNqdqMr+r6o2OYYAu5JLLMdPu6vUlMFXE1e++u61AsrDqvaqYJWt/UuNPdKPek3pWaWdlrm
TWqhCFYPloHS876Ng2pNhFQtLYHI1UsXJvlTXTf6yySOXmR5Se6ZVjWVYm97qqBjDskoX0fgHd3k
VdrsvLLt1yQfhNaWQFPw1dQ9cS3UQwh3kSoGCDqqHGykgjCRweoNj+xVT8mB4ePn68SrtOvCo3we
cbfP5anadsg1HKKwHG5CqZS3KumEXSZpslukmfzFV0tFtLxMSI4NwJAlJzZ1SbdQWTBsvegxFakK
4HyLgerrWUGXZzdCoUY3o0Q62xBjYsu6Z9xomHtqrF6tC3MNB+v3Vo0kAvjUFeD+xGYNwOh2uNJ7
PdyQOpO24KHWIluKB20XNWmzLaRQvFYaL7puOtJudbHRD54u9uuw74BM2fhHpRmTh8qrwmdDSfwD
kLCQfyND22wSJRFuyzaSdlU/Yfg7Q0Iz91vhYsy8xFITr3GrVPoKsIBmnQuNBtLh6WLQpdKZ0kpf
GSL4B/Uk0++KuBOgimj0ke0p8ws6uhgmj1ld+LZC4sGupdpcKUIwXhdpG8RbtX5KxUB7iOMhe+k8
r9iIkzDsU71TVo3ppTdR3bVXRp3Bv49jD9opUXOKSuudXh88l1SK8nLetJc8IbCKf7z6mOsNcGNh
lUhKe0zKjdheqIRvyAueai6BucWGsjPjscG70gh62/DgLUYJqGLiekBbbzSBpzOJ7dj8RKRpVYjR
ppU+Dd5jUSAvnB5/bbHMFddmmawWgtweg249djf18HD++xf95GytGlPwSJoh7/ECaRG0GpqFUByB
OBLNj94VJegFB6JzXuDCLYAhAtFUZZDWIKZkfGSciHGSkXI6grS8cTOQSgNBLhbsXMlTpwbC2paA
ie7PV9xkUEDI4MkGS476FjHNrmvVSMD5piMyj5sKoEeFQ2qAeaAycX5tS4EyKKkIOhxUg+hsW3GL
Hr3ebDL5GADQuYncCkkxz3z6NSFMYKkUTVPLsYYkvQDOmvoqEzMrVp/PC1l8y8yXwhiZ7JHGaOjz
bPg6uf6+Xfsr7yUGPuk342vuCNtQtFJeSpatmb/Fc6C2N8FhDpqcD0BcXYfAFSmX6di4FPI1XjXH
8GCuKVIVFzqaGg57V89ksY29CbAmvTHIUSDYDleaFV8SWraqgdiLYUDpi/hVdsV7cBDemNclJ221
GCXPZTOxHAGZemf2xnTUrqTQMtHvK11S4oZ+ix7VDa/bfdFfznKozFEOiFg0VUR2LghTa8TqYh7T
xaLezyQw/lKM1EBryhw2Pdxl6Y0XprbS/Hm1P/EbdJUzE44CrzJ1PZmOXpHYfaCsDCHrQHo7JRwj
XniJnghi3odhMZZDAYxqFMHCCLXBzG4H9XOIdMha1Nvb83ZGd4bRQkXVDRA0KLKIVzzjDYMpUTSh
0+Rj1GxMtd6WcW75CPnEWLR6TTy0mr86L3HJsk9EMhuJgqhcTUk7HfXW8ipLXmn7CIgJ4lXXO8VD
72DcdxPrnHD8rYuTXSj8vSkZoIY1TLbo3dakkwrdQxhuY3rlvnODQ7Qlu+m+vwgyDN+G2x60MuRz
vcXFs6u3EX5FYo/r84tfMAU0f77/CvlUiQqfoHMx06VjXsVW1aj2WBPOSqUFx3IigzlS2ZcGIZXo
SnfGrsHkNvj0jsAcGq8k/Q2dPgOjjeBqgWVcjsec80xcMMUT6czpRnFSmqqgohikuYL+lIPCz+OI
YLF6qZs+kcFYSIVCeaviiI8xJv1vjBtaKURjzqV6r+wBeA6srN7Bi99N1o0N5DP8P54H5a2SuQPL
LA60SMYvqMf73Hjw2zsvejyvKkuB0ckqGbfZdV2ShkRG5vVL41TbFA0N2m14iLcUEk9weEtaVk2M
86uiiClntmVYKfIWhOw93qtGhD4EX7xtAi4Y5PK+/RDCNg1XqaLGaZjIx/BbBs7kh3APzpmNhvZ7
J/bA1QkWNfRpyBwnt2wR71LZ6w4EZ2VPAvlIB9HRSA4aOtXlI35wdlBhjFsn6IluM9Qm9ewqQy+H
JnDWseg6wbT4xxmx6dYs1sMePB7oDgN++jbdlBc67DqypjVSyvfdOlsnax6jBu/IGIOOhb5Mqwbp
ynFUtqIfrhLPXJFU47gtqs0f/fP70hibLv2kyoUO6pdTrBm12AXetvaChyrfa1w+TuoCzwljzBcV
Yx2JDJwUhYDB+OvROCg3FGEPFVG3iyyZk/7nLY4x5Z4gNsEADdS+lx1zejXU4yg4ufGs1Z/Oe42l
+3yuIfTzWZSS+30ygQQU25iTL1meXYWiCEdfd5vCS9ZoOQJcUKx9Pi+Up/jU/mZCO1y4iqxToXpU
WXWE8cJMC7e/JITF582NYJIlURWPsuK5mpC63DcHR9NZ4CixCmJJ8JE9843CUuRVjjCy5IGxLV9e
skkxHjEAqrI2XNVy4CdAuj+Si+Ex2FaumjjjNwzPAyDAcMQX7TLMreGb4fa59X1wH7NIzvm9XGqY
o/PYP34EY9SRUrcwZdzS/gOdwAN+jh2XVo5kQwh+Hnp7imBiyCQ3Fzl2vqgrM8mMnYeAPUMCA5I9
83PVvMp/oVZ0sjLGtIeGAFKtw/aWydcyLyzTWAUGd5CetwrGoJs6ANSe/xZjkZ2yES61W22yKmBI
KiuMm04IrSr3/JktKg4xRFB2A/9dRLf1qZWBgLfzTVEQj+m37ECfp9G9ekOAUlhbCmZe0wvxSriR
D1plCbFVAm0Z3ixbKxwzXGqaUuY/g9ngWu3zIE3wMK8xeVM8tbGD+FmwQTB/UW+lCwyMOmljCdcJ
SLQI7wJcctxz4cy+62RsuyaFcP1OcnUgF+R2+4R2NLBpyvvM5kJOLLkEsJMhd4O+FeMDEJ8p1+lY
yYp4lABke0XW4krb1KWVNJZ4FTyHHuCJq3V75AL50k1kL6i5XMY+s9pQsmAg3RHQggnAJjCy6q+q
zYAEWWErX0BzD/q8bN30AC7lGOhSUQsH/L5mRs+AIabh1QdHS9m4UZpcDceMQsLId/lhWNHHQyut
vNfz2r2UkjiRyqiV3AexF3dYMZ2IVwASrqVWeEi3lJ8F7xSeIlFFObfBjCKFbScJZZH1yIAMQPqM
V94T+kOCO3B+3pg3o5OsesluwETADUZ5KsXc0Eqkk4bUWnfM451e3xeYYwhiTof3UgX2ZDeZG7mZ
MlkRer07kpsCzGSJW31GQKoYVm4b1yqe2cAS861m7eU7Lircoo2aKnDsiS6D/YbZWi/wel2uM3Sz
XXSOgJxW5JBraQ2kWHqp8IfLlnwxmcljNjSd8grTm0jMAFBom99S3Ltmr38ZVrDOC0A073mP+MXb
cy6R2V0/j1DD11IqMX+QbSQlXbAHXnpu7Uy2h1Zz+finZ2zeHr3vQgELeur+Y1NQhDYVR/RlSZaW
PObmlZ4dOVZ4fi8ldrxXMULJbzWcnXSHSVhK7EOJ2PytfJ9Y/rVmRztjxREpL1nij+OTWIBtJSJi
21UQWa7kHfWvXW03Gx9sQtOFDxCHJ468Rcs3DVFWCfrWVLa/DQnyIQOVJa2cT18p7i5W6NnE0S88
MHgCMoIWHVRANA9coO1lJzeTzTg5U5zaPqi8kcZ+brihUKHKpX8Pth7ALGgOZ6WLl8hMGmOIqF9S
LyCMR/WLcKc9SmB8pPS1K+VGu/DuaKItWAnILnIukI9iCVrEReSQdWTSgXJ1qqhVU+iNaNRIosMQ
wRfQBJ2dh7nbk3R9foUftfVUEvOubyaaI1GRKW20V9/byTrn2bZg6KcCqO7OHjZq3pOIqEhV9kjQ
6wi4BOAE5OArG27EqxJQ1KFVbymgEK/ZnrcyJoeXdkqPQj320A8fU+WhaDnU0B+N4HRhVP5sYYMW
NCUIolAAIKBt1kNb0u/VKLO6NLa81ORUv6g/nF+2Om4CoproSlCIBsh3JqJIBR0VXH2IvvTSfYoX
omYCtDO/LxpXCFdDndghmgDOq8aHG1A3kc5GIQONBor8MbGtCnmoFmGpP43qo1/Idp98M5vBqXNl
K8cbZUQSTb1RlWu/QxcSYPzLDkDOMijpmrVgup3IHQFl+7HYH8RseSWjC4F0hf4GioNxmotwTcdc
xT3Xo37Ybrp0XZKIaWoq8KoZu5cBRSUKaqUDXCi4bgH2GBOrugahxroy4OhG17cb+znd0qfKxHOv
rDt/W+ZMOHsbm5mRqiOEixVmy7tirdaeHckxIAxv6r5ZDTRnW91m45NsfjY0Hjs9q9gQj6ADnSuK
oUDjWFVr1aBTSWkCDyVBa1vYWj7JMXk1WGNS2+2f5XE3WHGMQ9eEWPCmLATSESbcd0lienYmDsGm
Bb3a9rxGv+FrnVgRusxBaitriglKbpwuY7NE8UFbpSuYXu5X7aW8y7+JGFrJXB/T+y0GSHTb90B0
210Wu2zNy+t/uLtABCYqBtj3gEmuiIQlKRrqLkyFNmqeQFYEcFTNq7bE7DHOF+WxnQuq+hVjbfCJ
geEZd11eRl9GrZSuSEX6xCpBE8+pEH/U8pPfw9ZPe6VUjIb+HhXDaTGYqHrAOPPRRXnrZqGRFI/I
cQ3cQQC2ijvanhA4mNtGvwyGGX6CT4j1/N+32SB45CPkE1luDHFSI183tRpuYsTpJq5wWwPZHqBu
tvhIoX0Grmda3sl3kYzJClHkBVFMaviLBtQ+m2mLTi6nfq324rZbpfeYxUd4Ml1LF3+hYZNdL6PV
bQOw05xM9VNwIOt4M+2LTbUaVhjmBhAFLzRZuBWo0vxYKjtpE+W+CFRALBV0Nf1q9FaZ7KQPipsB
mhtdW3exv07ErQ+eu5APwEvDkVMDPhXOhCuKmhr60OBoxTVQHNxwZ4CZ5+eQOemRsaJUmaigiAef
KqBtTn1FTsB1MuZ1/TQUV3L7ioqcXSu7skddPG6v0LJqn3dOH4pV9BjnAhlHGGlGJalCWT8ZUrOu
wFgZGyggZ1disEX8Uoq1LY6yZYiuNAEDwVtJPq/F5qPnP/0FzK1HQq83zSirn4hxN+Z3eTpZE0gb
J7OwuiBfn18v+4hnl8uYTGDUklZh0OkpwaBgKgROqje2Ed2fl/KhlMuKYYxDKAQyhE1fPyHRNwLu
wGzAsWnlAJRcTcB17Z6FCwrShloy2hMbC5jgT5xfwD7mmV/A9hlnYtx4pomF0kqJtpc2gROiiCzZ
NNOX8FErOKf41qEzC0wFtKi2dQB5YCMGEd6z+Vg8lWif9RzVCS6rB6CeEPDZZhQxg6PDS553psJv
F8FMdGQEYiejbf5JBebCJF91f7YKxO4lE9TrnaaVZpTWT5HwLJYtiKtwg+SbqEis0CPOL54cXe5s
OaqfRopgQBqKxwdQw61AqkkhER/kN4A9rmv9GPid2N9bWnEmDxTLQAMOBnpxdWg6AKjfXlhBX3Er
Jzf69vzqqOKf8W9vD7eZMMnzi6DOGqomlHEsRihNK7rcUJqn/oxTMca6asHdWyPmmkBPbWsHaWM4
taPpDi1V87M8bwHquZUxniUncS+EAgxAkCz9UB3klfCo7xEIOPlFbXtrSgAQwBjKQwuMshDk7v4L
mv3vsoELssVxcm/eabbJuqBlCLZxiYz5K/EjK9dfBl4vx7LRmQikVV3Gf4yW5lqXmZ1a1E8leHuC
sQXE5cN5VVkM4FRAu/0hgrkLEx3XHjGS+il+6FeIMDamHW61nYKRkJCbjVy+eN+FMfcgKvdCIKs4
PjOubdWX7Km4FNFwPX7phMLOyk/nF7d8RO/iGP1sm64TIrq2ujkI2lWXYTSjvzkv40PXwXe/9S6E
UUnQHoGEOcHdXq9G0NpYUEW72Dcodpm7YR2szK3By18v2/e7SPr5TPUiOBOwEkNk5YBtUh6tyLMo
hjrunzuy7XYEA7BiCqbGfPszY22LceJMZwwmhzW1kxLlItQSiZ8WPbTrFKwbxjYRrRKlF9FpD60r
u+A62RDO0t/6bD46gB9LZ6kG0PiX9jm1iM5F+WUVrwTdSu7AqbhHY6MT4peAhHCVH0QX6diVhxye
9gDiOpsUq+gCl8r29wna//N1+C//Nb/+Lrv+1z/w5695MVahHzTMH/91Vbxmd031+tpcPBf/oP/0
x189/Yf/ugi/Vnmdf2vYv3Xyj/D9v8t3npvnkz+ssiZsxpv2tRpvX+s2ad4E4JfSv/mzH/7t9e1b
7sfi9Z+/fc1b0KPj2/wwz377/aPtyz9/QyPezBTo9//+4eVzin/3n3//z3/+/b//+fe///Pf//fD
P3t9rpt//iZIfxfRLoVpG0QOSDOBKOW3v/UgXKcf6X9HPwLK/GgnBqsv4Dh++1uWV03wz98U7e8m
GJzg8kTUSYA6CbdX5y39SBb/H3PflSM7zqW5ldmACqREuVdJYTPS25svQt40oiiJlHc7mAFmC7OJ
BnpH0+uYT1nVXRmK7FRXPw1+oP6HqntPUHSH53zmD7App1aj5UBlgwIf8O8f4Giq/p66/yGb7ErF
uO0wouNbGa1uikoQ4lMKoqEFMuDxRupIL0iE/uXUVZu2j0j8qRkDaP0m0hex9bOj4q9wAHuAEYrj
1pkv3kKg9WOZ42/984WDm2rNIMZceyDSbCCX5XhLNzTq9kepAEKi1gNyqA2VFXyzEzNJUMi1uh+i
lySFDNlZUoY6P09B1YEUUKK0KHpwW2HmgSkID0Njl1tZnw5PzG5Fs3OSzLQ2qSFy7bWRkVPfic7Q
8CczSNZr7q42s2iIvMyQdsM8q6jc4jHSE5UauIAbbCbIgiiN9JUTtJ2kSrtJjJIpyL+LBuVHr83r
kmZrq5FwCV6XieTlZVPKuLors7x4AJ2pj38pWon6Vrlpla6GTLbhc+EWJt0zk9sD8L+01Td9YiXo
wCjlxCBOWobaKTfXTL+gRTh4uel2/VoZtDrEVuUkwdCyCi95Gyo0a7vVjJ1bJwICAvge5wWDHeU5
0fMOs2E5Dd/ivMGQ8ZwZ2DYpKwn0AHGzR2LxCm+4cgifS2csX6RjRS8ChsCFX+l9es6IlhUBynzd
r6JzLMPv8sLYsxqvwMCsZLFOU1YCBcekrD3MAfRUK2fsRziuh3KfogC9SlKO2g1VMtwnbS7stcuG
BN4EkuTSa6y0uEiG1sGZ19boXdaNy/dytBogtdpoGDfQVZJoiw91uC9rK74fKJU3RtaRLSBSpobQ
k2pBCMaCG8Dth7Z8AyVIFV3GtqWj/5lrQw8/V1mrTNfxY0Zu3dpDmlbMS9q+ZMKLaU34Izzcy9LT
x56vJE+MCZ/mRBQdAYmanCcn99QVLzWWB0bluBLMbmFIT0DD7oZFxRg/hCKU7SqPeJ94eltl1U5Z
PLsuuG6nfl8lRRI4rKneRmlktyyWzrtlK8xjmlq55UVNg0Svrx3xu6GjdtdqA3/NUKh7nRy8w1Vv
22MdWBmhsS9yLGOvJUQLg66j2r7p8VE8kMwauo9DkZ+X8M5N0PsFGc1ltyngFFnuZXpcaQH0sUv9
ECrF4+mhqVFzJc2UO4mXFUX4hsdRkl011I7cq6wbez1e66rVQjg2aRPCrKhpqG80niUZGMZ8YEFV
0DI81LZK5M6NMiZWkEmg8q0Jc/qLAW5V3IIn2dEwsNxK4yEIfplW+nkBFRkvgmCoHlCDh7A/t0cY
Jle9EaFfT2vXWA8yqeVHGEHQN4iTUMpDWfWh4TWqtifndiOuV5Woatcz4jKyNrVKItF5iQEs6MEA
b7DCUioGeBNr3ORPZTVy02ew3nCu6szKsHgyKczY64qYxrexKhzzUQ0VnLbGoWnCYFRDZ91gmZv6
rgTaGt+o41LseAWpx0tGUejZSiDK5EWFgnR22Ru1MO+IoqgXSKfEnonJeKgcFg9Xrpno46aH4f2v
wa6TFz1L0ydNRFG7JTgR2FlhjhFomBHpX5sGbg9bMeTQGm2abPzVwVUeAPZSj7NffBS67qm2Saut
q+XA79s5BOW8gfQh3eHvqNe6nYxvZd27sQmMm2zNx3JIADVLSMPiIDOSFu9DpworVOCKGuCBtLcC
0ZlpAYMOUH9qTNKYucmjIkYOMQMawlIKv6S3vKzWcoU3pqZ1aCxmLu+DrszCag0SVlF5phSW2Msa
t8Y6dpwu2SolmmatZbHbnRVaa8BGTYPezrqTMB70zbh0TS+2o/I8socWvsDamCOHzvGqrb0mTR3o
hoTj2GiADys+eKlM10MZymzwdKPNm6dRyUTEQR2mbcehGsD6JvbrSNfekpIBf2wNvTKDsK1rbfQ0
IZPLPK1h3E47IUH9h00RRGW8KrW09Mzorc4zQJbHP5xmK2Ok2qGN/6rFSvSqyNprTX4Bsuh9GMqL
JgLTsY67lRbS69zIYCKRE+Oi6i10vkZ641L7wHWA60xdu5NtH25QHnMOXeRUQd5Rsel1ttXG+uA0
Ob81Kd+EVfYbWIuPzga5FQBWCJWnoj1QF1pBMXS6vdSgaieGsvLgbZYYQW4Rta4q1KWi1j0ANGDf
aGVxb1PY1FfmNsnlehxgEJia+743L22zuc81yb2GWYkvKKTrJh+aArUzz52uVCe/iA0DnmVZ2fij
W69Vo3A1Qk+PZyz161FtgOzGn7eNl36of1WUPbUNGmpcC2SM66FOiHs5aJG6YZaWe2FHsOHC6N0J
IdmYp4EGUUjsp/M8xtLs9YojSpbv0jgcdoxVN2XXco9PdGVcD3iB0GxTQWRg3xg8/U2LOrwADWi8
TbqEBo7VPTQm7PIK3FZu7ZZrGEXAA9QthNcZtbnKGMnOuhEVGFckxSpS1oNokAo0SK1pc5E31o7E
2ejbLq6wZkgtXwvt8t0tmtovE42CilN0K72oDdjnGkPyVHUk3be2/BWGVVRsQA/I95qTOL5SpROU
TbHP3LJ9U6PQDjUr9LOYouTuRQkIh3Adg4uK22TSAwiN760mx+NmiN30ru1EmHngrQAmpNdEu1L2
gMug0JMIgqRu0u+m+w57RUFUtqphnDW4me4JDreI0UmZ8mrVDc+y70uQjDn3zNLOV6EZKr8OeXem
yWg8DGlbBCyV9xXh8CyFRqGXCwlFVR71XoPExuOZsL02SliglYYKXCdXHtRGnCfT6Js9l/mNa3KN
+IVWCq9sw+gepXaso8LUTLa2CllrO8gYymoljCRMMQmVBLM4GzOfFO6NkfS/a5qW6VkbDxbeXLIt
ygvZ2cBHNInY69yx97DT5I+N4cKgj7iQ/LKyLmxXNnErH/ZoyYWZR+lKt7L2xozEvd6FttebWtA3
znVNq5XsLYzbPi/DeMvJXWF16yIx9m0KHv5Y4T92o/GmsV1ccE2CXAZ8hKGy1S997KLn0k7uxtKB
dJAZ7azOltuRpcAb5ZDfsZTCUCyaXUwIh1TDccC7tFvDgmkMLBxWgVNzZ0UcsW0T8SvtcT5Jh0HY
ztLCc91pUbYF/LD0KA5Zv5XQ6MjjAZZB5ih8J6eHpqqBuqtz4kujsTzbbssLrSbX1kiLM5ZHiRv0
OHQcP4vbfFfqJRm8OIubXUydLdjXxUdHpOHDlRneQBb6s37qRAPxmbKQ3I7M3kNHbdcIdZO6cflm
qbHwR5Xzc6c1nsYoGQePoHTzJLCKgYkjtZdpzoMaWrGCgF20ioVW7apOeyXImb0eScJ7akHVZNN0
kLvx2q7cCE2dyzw8gJce1GV6HgPfhAOhummyblVG7UEmLfB+tfkYO+Db20ZkBHUXMwgzMHMnRBxd
2fArfu0ZmGFmm0K1Vut0QF8bth2rZicSw4bcvAtHqzjhfk1JdGaGttoUSEx3Vpi/gZqRPuNHbXHp
/UZ/eroO6wxs+xrz6BTl4IdxcRZzo/agXxZhEesfpoZas4y6zGO0AlcMUjdIDCGv2Gm+CYXKNDM2
sJCsvK4FJ5DQxPTQX6KeGzahz3rd2UCiEd27evDdqn7EwYlCPVCHQTzUTWCzXIDB7oKtVEHVANoz
6NcXyu8ULlGW4MEROvlrXhO4/EoJLOSUv+SDLnfIT6JA2Ya713EOBPVItlTE1kY5JLuKrTp5MGhh
FziYu9Bz4/RFWhB7URpcJZuKqk3eha7wiqSOtkaoR2se5/ljy/P2alR6JrxewJrX69PKvs8Kp73E
aZFfgbcmLiCobl9gPXYHhiSyClRIrQtqSncjRFX6JO6atUUVuddYLzdxXWrQmcn1Edlr2q41zQLc
vVS1b48WLuQSarCZkbZ+3DO+zuycIuusYKAlhwen6rDbOpAXolJ74tS5FkMFiYTOcaEtaCer0tbR
ic37W1elZ7Ls7riDBIIhE9jykLrpU+XQFBD6Rqu9OIpTHzUVNJ2gq0B1P0lbo7no9bAEiDftgorz
Chwysy88QkLdV0z0HZ5/acnfoXqU1FfSitJr3kMEIsjNeniVY569mcqEzYHeqJIFwholCMNVCRvy
nltDYMWqHlZJ7sZvgtei3neVVkQHSHLjcQCeAWVYoi6CSYdGyAtK0OwpwNt1lPJ7jZdApcZcQ/0n
6kSFN0hUxz4eMdJ5nJzDIdARcrO7ryrHiVVg5b2OMznCTOsoU2mxPq6TjBmdBLoN+ee+o6PJD5ho
lWy7dEjEoQkbYp6V7jDo+4gkRmPCwiiv6imB4H1do89Uaf1BK4w4BX6Cq4FDYgGvKOjrVtzVI88q
ofLIPVLUbrLl6DaYUEW2CrbNzUZmZ7kDjAbzBCM5zG+cQqAMEddI3j2nTBjPwBpP7fatpW3RowUi
I1FttVQoeaNrpvZchFaYBE1UC/s1slsm0w0s8kwW+mVJ2ugdGTbRPvBegNe3p5Ns7M+RK2TVWWZW
A4G6UG50v2u8Uy5Gw6KdB0BQkfhg4QAlgYpOWPth7zi28kWnhey2LCI8FlDnyfgOObLqz0vk2/at
rnMt/I0cJ47xXs4b4aU99AKCQhs0eo7OZmeiRNcmjPiiHHP9rhrqtthCPIRr13mWZeLQDSLKVsiH
q+qB642WEc/ueiAJMtEAvx2OGTpOLnVVH2gWcv0dbRM7/ejbJnGi6UB1u99E57J4KmwzemsJlWz1
pbL1V+Ho50IRyijgg4Ad6+IfZI78bJpIs8dQwhPC2SBZnzxOY79d9Q/tDV8tVW2Oy7tTzQZEL0KB
QQMgjAKidFyVStuxFCZn8Oz6s3sz8fFwSSw0aWdN6b/CAIM4NcGx1uaC8Sy0Qzge2i/GZXzRHibk
Xr21n4f1RKCUm6VBfReOARwD0BWo6A6qgsejimlD8F6Pf08NMLJCfQCem7DV6ALY413DSvjtH08Z
JsyGGLwNtRR64sUTDmncS6tEbW+ABYpYg5XAgkmcOcenXPROPe5sfH7Mo2hTHe5LSb6vE30onPJ3
s29Wk4ec8l2/gvjORXg38V4iX67kc3qP62C3MM7jJgdKl0y3dcN20B+CLIMxBzMYQ9nlIJy865vJ
K6/YSLZT3bX+6dve4EkAsZliw9xgiXFzUjydB541cwgnkjU5fReTmqgZoDKwtc/tPdsO6MRly4bf
81LmZzzTJATOGyD2zuVEQ6dBQUKn79UevDBoAju7/qb3J/XSeL1EAfv2o36JNRubVhcarQ36zqwn
u5n4/pBABLBgYeqO23t/Td2XKLP+lFnj8obu+Tu9HOwAiIw0iPaZP17ojede4zF7KzdULAX9dmgW
5DsosHLOSRHaSJza5i59t2/ZAGkiSEF5lg/f3Xv7XntOrorcK3tPbv4bXxSxHMOGQTQOAWe2/U23
1vui0t/JeD5Wd7L8bQ8LnTh9Ohf/7g1Nn9Mi+PthaArBWWz+WQiL89Hss+iDbdJ6NeqeHXtqX16l
AV/bfnzn7tsbyKhCZn9X3LED25KzJRW4TwDG7Cfg1Mb9oOPsPqUv6hCttkbL+GBdARAPv+Qk2iao
bAjThzLVWvRvruo2STItqaeF1XS6P9DEcFyToisCcbO5hkORE2fAjnz90zSz2OgoJPngQoGDxd8T
6v8c7nTt2o7NDKhO6iaxTlDLohs7EfXDKyDgXiKe+bB0ri0FmG1BgLAbQtrhlWzaMnD28L7xIxic
Mg+tcHUFqeTFe/ckIi5dXIcARuPjTV7mx2e4qdkFG/LoI6euZ+V3IYiKP3+z0yNzFmG2QjOIMIey
HN61LR7ka7q1Av12goCgU+kX24VgJxsdfjA21I5cAuAAlJVmwzHcxukjp3jLA/dWz87kzl6LtebL
eJdnHr8AYMNLLv+hixA2IaI6FIca4NUUzOZZ1CQpBgEj6g/z8tPMajL5BfTqtgFpNgu2y3bw343y
a7xpUr9cvE6DgnOGSWvFs6ofGnefOktSzNMxfLSpZ0OazVqEmohlONo76wv02bv8MSx0GGapvWMl
qO7QBT7AjMp6+glnKx/v8YFzFX0gc/lwFYoV3nSQ0bNs06CCG/jWU7fLX0JPQY3IhGlHuFryzTw9
SmdDnt1MvBksDd40H2SfxBDQBIp6H1//ZiMsB7QVCCs796NY40Pn+/K+3P8XgK/zfGq+jKZ//2Va
Szyaii6JPqaEe5gA+sMz2liX1X2ygWjeB5yaCiNoz/keMPq7nzfO0nRP6fmX0HXHVa5H0cfYdR5e
GymoXmO8I+MH3h5LB8K0G35YWnPa/qDwbJymOj2Iu8lE5DMjXgtsTrFaxtguTeucw9/DJmVATfMD
xYPoIq2C6ia/tB7aS3gCB7YPzMQLVniVe9p1/yA89KMWMcbzt81sXtl0iX35uIQUMYMJ3ceUNGb7
BEaz7r7cLAHgZgiVf99CDohzkJ7HE2q2ZdnoxOaAVKBaqRfR+sQJ1B7qN5GvrcqVvtahm10F7Mzd
lf/8ofPnEP+OPdu+dmraBk2n2PUhNbxag58fnNR8vOLNF2sEWHxxux6zZ06HO9uuVIpaGtgt7Vpc
TfVoA4LCauOubD87FDtnXd8bD2TbbIt17i/P6WnW83la/D3i2WZtsxqvepe8djC6hHGcV93bK7oX
23yzhP/5/rT/O9Jsbw49yZJQRB/1cJvHv2JkeLlYgBh9gnZP9+R/xJiDelsUQlyFs28AnwFm4Jtx
0x1qWAksYUL/k934d6DZOz8kLaRisRvFgSGUGXrdZnI6YVfRLrpy98ZKf7yg+z+RlNWZWpK5+/6c
+zv8bCsOoh7MDlsxeTADc7JvQ4YlAv0qvnZXqed4zZ31uAwBPAHBzLbHHHNDUcLOpyz982Rfcb85
78/+NFDUD/J6mQE9bbeT6Zzk5ZGv6pN04fGJ04etTWxsR5ZBfTq5adGLhqKtbyyxg79Zmu70lqOg
88FWdo7wzfqqJJpgH7rELWneotnrx+bLz1fTN2NxTTxygBLCC0efY06hNRSVVcY+cnvb9w8NQ2tZ
2MHCO+p0IKAZI4kzUU6AYsxJBmc3Bcqk+gdlsH/sbnMDTVeQtn4eyTep8HGUWd5W6mmjD8x+/1PQ
oNjAnxbWWVjs2GmL1ZmTlyH8i3X0f3UQNkG8nafCbmRyF24kH5NZsqt7xrbdNmt7n0deslg6+Jzo
4wXnTinwJ+wNDMv5JSszvQPzFrLGH+1rfohvGKw0+TreoEJqmJ4NKHayXirmfXOWuFPtxwaSzcST
7PNC/HKvujmresKM5/IpupgEz8VtGQbuxXim4cUE1vaFDUAHXNaJF0NWnp07avWPJ/T4F8wuAZYV
/djiF5igDk1EYBEACr4maxS+Ful2p/vAhdILRd0L1FlAC6cl/GW0QHRldpaIF8lvOv4e6m9aOkI5
KlzIxL+52BDHwgc1UZI9rcQmoVZItHJe0h1ZDfd87fpAFiiobmi7ZIlgcbLtLNuEFJQDk20EQ0Hv
eEwkzEmcyOJFhc1KlC0UxNN9Ju3Nz9N0ulCmMJBvRUUUJV+ch8dhGKSx3bhuUMmenKHhw0JuAJmw
f0+JUb8SZCqobbad577lTWCY/uK18+04v/yA2cYXiY7Oftm8UHU+cRPTdf1o3Lgv6oma3ohC6UQu
Wyo+zahCSJAwasZMnPTICO0T6VpbiTGPx+blU+Ku99oz9ubetGhmSs/104/Yz3YkACyHBQDGAXgy
uMHP3/30VJh+AXaIjfrMVJieXUNdVCWWbLsXdp7yAKCjEfYjKbyD4fQMdPKl4UO3QuyXnM5nHP2/
Bv4l7GxVZSLPKh1h69R3rIChinKh9oVvZ55xkxwG8KyvpreGFizqK3w3zxZKtS4OJKy1ecEPtTjB
+5b9aaMNttKfdrRdDpshXzuf5JfIowVwwdV/40NPzG4D8vC2ddLWiJI6lzy1EXdKRrkvL6GNHEDZ
YQMCrAd/mfPF1sa0ZI9OfJxCuCeRZExQZmQax3sqjUfA+Ub7pV2j2reSl+q+PTNvurXjRb66FcpX
jz8P8jSgA2sUHXa/ro1S1RxIXCa22yoqX5vuRpP7SpML79LTuUMnj7oAuJrIACA2fzygOBVpVujV
awU5AiBsg7qAfVySrX4exWkOAMWWr2FmZ5Gu6Qo98OrVvBxWn9nnGvLisO/CNbU1ltbFNAnHk3Qc
bHbuuCN6w0VZviYP/MA27cFdAwIQ5I/0xoAnJJr3V5M415LB1ukY0ZOZNoBuQvDUgjLZ8afEA5/l
HZOoyoab+lKswyBftR/wdl/bO7L0dDkpJ9jUwKJAm9LRqQktt+NgDVVDXuOD1k8SCIVDswElwk8O
tgniuwriZc/waSEcfVQEZIiJwj5SKygHHweEO1XHLDW8Zx9tMDUrP1+65WSmBPbX0g15surRydMZ
Mjk4b0wJ9my5uOjx80GmH2m1G2CvQtiSxcrp22QWYbZGHKVDOtfS3yfZK90f3gXkfVrY8uQ3U96U
bpYk1ed5jA4dGB2NXtwK6CobEz3iax7TECdLC118KAlx5eytb96Khh6UtvTUm075r9P0GWfSsIal
56SON/tyhZEZbk6r9zqga5j/QpzbS/wKg+vQ+gngmYemb+kD0wH0gOkv7PJ58v0ZHD0RSKoj9UD6
fTxIksLABMi396Q6OJupBu0AI3I2lb2T9WID5rsvytCkxwcFxQIdmONgPa1Kpy3q9/qpeOgeskm+
9JHkXrXu1tFVfSH3Ey+37RbOy5NdPo3xa9jZwikK1YI3Ub3LQ7vDKxqOm5AS+VORoPrtvi180flG
+IyG7W2asEuAists2Qy9xYHvrt9Vua7cC0jdAkYKkUHQDZx741ntIF20XxL7+zamZeAJjf4IbpzZ
LDZGXsZp3Lz3CdrpmesD2fTzqJYCzDIVmOY4RNPr96wSv10J1D3oxos3zmkQHBuEIjcAugJ8n9ko
OgMgFJanH0Cn7bRLXa7ctbgMD9q5TLeRr2/T83++xdGe14lNAJZBvLlwdCz7xmrw3dLoxSYHBlC2
S7YxXbhK5xc23uuIMp0iQFiAVjX9+y8PIp4VWhxX7buDIkdM7pJCX7XNr58n6CSFnQeZXWW0KLNk
7JvPhr+ZXTsWblDls10ThJ5jrvpNaj0u24gtDW02ZZpR66Ur23fAxtZ2pAU8lNuIjkun1Ldh0Pkj
RAdd6kQaR6tKnou4xxEZ1jdRfhGiXhzu7JV9nqb7JLkPP3nhS6vjBBXz+U2/hJ1908HVnD7mPcog
ALlDk4H5zWaqiqu7AX6LErfO4ltoaaSzD0rV6Pa22b1P2WpkAnQQBlA/TDbMa1fVzugx0GYb8YUP
vBR1tr0F2IGZ0bbvdX/L9LPWua27pfU5ne3Htxw2wZdvOUtGUkm1FHo679a5fTtJ103m2Maz5ZG1
HuT/GNAwm7m5kJvUZQIsdvcO+W+vdPZRxDwWLgzpu4+GWxuSvbAYtQCcON7WIJhbkAZDDAlWQ3jn
AnVt9wtFju9iIANBgoq2xOnT2HFAWJFI4YQLXs5l053l0d3PB8fpnYykY2rCfEIjTl5kfLCVDSvv
99C+Nc3tUDwDz+mFS6Kl343ja5Tp6P9yBALVGNHBIO9ti4zG3TH9gtVLjZbTe940YegJAJsNiSdk
brMJ4ZyoTAz2G0hdAcQ0txm2Klkb/lS4XuoPnHy2WazZI4wAcoqnO1QF9AN4l35XV4GbaX6XZ8HP
87M4qlnSZNGQxayfRtWtihu5TjY1tB7ZurhdHtXpiTcb1myeCK2bWBj2m9glFzQwzmLo71xOhHnA
2Vdx+GvJuWFxdNPC+bIwdLxQ2gqjm4CH7d00OmBIApi5XC43G05eEPpsdLPzvGpKljdYIKZHfIVP
eaP5qDJ5v7RNe/5fCHeSW3+GM4GzsHB1QbP8eGwFDUeoPttvZK/7hUfxv+ny0DY6mn0/L5JpWo4O
V7CIKTBV4F0jb8LaP45U946KpIOSQBb7kX5hLGnpLP39s9VOB3ckoCm9Jm11lvTFegQt9ucRnDyC
ZiOYrfIx7VJexPWrKC+VgQaXc9XLNeyufI3kATeefo62NJ7ZMpcA9tc0qV9L0J1I766t5O7nANM1
PZ8QA9Uf1L9NkwG1dDwhES+rrirG1xQAvp6RPXHbbdqbh6gZew/l5aU35HcDgmwgmdyX4Hg9b6m7
WW+atSKvQwRJJQbRnFb53ID6gxhWLmADeLKDQj14JWqqdt2twxEYDVkGbrqUSsy0/ibgIqQEvvyU
2Sar3bjoihL9Zg1QFCMKSLeHMQE4G/WzGJ5HUFwEMCNK595o3qokDWLwSmV2V6XrVIt2eX9XNYY3
TqQv9+HnWfnmeDv+bfPsivWxpTXkteE+hDkiMLwf0QkBh/gppIH9Md7Le2cJRvLN1FjMACkIODwY
iM6RsbqVuwI0/1c3PHfhWdyF5ernUX2zdaCWhmcTcGQw6GOztea0IKzUWvcqktwKIAUAKkT9qzT1
Sx6Pe81U+yYZbn8OeVK5xiR/jWnOREZoaSRFXfQonE1ySRADluWqquPD0GE+N9262pEt+JKrogu3
oduttcPPP+Akn0B8XPZ4s+H/kFbODjxBLHBsJH21W+rFeBk+TiDOn0OctCWmMX6NMTv0mD7mErzw
1+jF2UzNGPD8bp1391GsraD36wc39YbbBtWE2+5MLRzoM6sC7CILCsQmKiU6chnTmr/owdXTInjJ
AmBpX5Y7fSWDEdoCUz/ksw+TXmj7bB3DJmqplHB6I88iT8vty41sxtxU4HC81gEMsKEur2A6xDx3
owJ5v/jcmY71o3NyCga2F8rzqAmhB3QczBG2oAmxsI46rKN4lZsbG2ic6Y7UwGP/9VeD6x8Jwvyn
Mi9H0jA/ysb8fykIgzrGlxV+Ignzb//r//zb//6f//df/vVYD+bzT/2pCEOZ8wcSZ5uaOEkgv2Li
6P5TEAbg7T/gycyQYqBGaYCW/x96MMz8A2kOFD/B3UfT152uur/0YBj7YxKlQxvTgPqrC+PSf6QH
Q/XjWxV/D3qi+AVAPqBgw/R5QpVDUABOS6l1X5r0rRnVuQldAouU8J+xM6i1wIHZ7wqj9pnDz3VL
fPBChjuiQTaY2KDd72mv0nXIs0NNlOHFfbSPkj2Dv+Nate51ZelaMFC1ajQ1npfjhQ2th03UQ6VB
tTl4gPq1VdmwWIIOwE7jrgignuGVYNL5xGz4ZhihFANlGa8ts2Kt5LgF852AZU9byEeSnb4pdGA1
Km5fSCPf9FE1HDDeQ54kdwy21VWbcM9Oe0D/RHNpM9Z4TngVudCGATX3rDONVUqMazsXPBg6dk3y
m4xTeF6r5LcZGmdigGdKiHJP7F4NNI6gbRE6cJHJb7Mh2lXC+UVb45o27CZpKA10q8pXnDZbVI4i
jw0QXO7yKxQCrqMUch0qfR5tkIzVeDU4cHN0Ur4zKuKXyq48CkYrPJvDV7MCHT4diSdjft4lYhvW
0YqMeiA0UBcsuRGQq9aL6F5roCoinlQEIq+dOzs90144tXesST9E9QQ93lUTyltB2EU8RmtdM8qd
hhzKoztDrx6HMueeIAaaQszah7o6Vyo2g6xIfoMqDOIa22acXIA8fkt0/Nq+si6gWr2nkQnacW3+
MmRueDQ56BXdFBqwlFH1rKFpguQy/nB7/kEkf87i4dJWlzEd5YbrnRFoY7lqOIYnKISY+548xAP0
oOn4nGbhHWReoCc5ugGA3tDzcH7x2Hgq0AQJ9ZwEsZPela1fCf6sRGH5Q1tVfmbVrxk951YloNRD
umCyROiYeIOlEZi7yT0IkKDSF3F+SbFse/eyTrLfIYRPgtKUV9XYo/9dExDcRX/BWUHWtXIuREtQ
62tAokQJDWIbxUZFRuElFlDAIncqT1hDua+s/KYIL5q4DXcD18bAkdCfIAlY364ziGC0IJ8DCfWg
KfrQI138KjvX9Bs9vSYcnHeIJ11DieJa9aCdOmP8XLXORQE8wzbXIKVWjyWUUojytFQGvAB3uIZ3
PEpLvogxj0OtIP7XGY8q25iVGDYtW6GwZ3o1oYB+VuDFtnq8z8puC+EMmFFYNfFyyAIYBr8tRpir
WyQGloRdu7a2j4YblPyRzMKY1dcU/5Aa/yiL+L3Zxjno1bmJQhksyNXQO4GBsjV0LvQb0B93kQ3e
ohNOM8dbKPP0hZ9yeVXGqJ0PcHrtTBjXYOdAboNSfJ64OMDl+wNKc9fm2k6QQENqAFgIKEJ0NNoN
YwnlllK4XvGgwN3d96EAgZP324yaaxxZ0HJq2/M6jQePy//H3JkkR65s23VE+AIcdRdFlCyTTCYv
O7BkMhN1DTgc3vxvFBqCTANQR7N5E9GK+00yfcnUUENm6jyz+5JFMMLhp9jnrN05iVXNjyyvVpWZ
5mJ/k0GB4MmCM0/F/l682vNQpFNnmKc84KGDYnrw8i6L/eJb2M+J2vjyZhfgF4rmo5X+a2/yvmpz
e8uMZo+XxNR5QQrYPZen2ckgJ6nudZb9sXfLr6b0uQq9BwnzC9xLcNJVGxdD4T35wU8v5zR0RjdG
QwAKIR+c580L5ngYxJk9vue6r76kcwaj8lzhsXjaZu8bcBv/ZEB64XpI+tF/g80k0l2bd5WDW+ES
GpHn1wOwp6Otu1fPkyKd9vHaVWpOfY9fM5T9U7FfsWu/Zyo4PHB4noKqwJFqsLqDAk2BIVT54LOP
POzWW+jIhr327DUbq896owMr52O38sz0FR8E6KEpgql2+fvAsK3GtI7zRqh7Niwsb8dgYXJ6LK5b
PTyZm7wn4oAV9mOrtPpkUe5f2eLdgzxip33rzlkopqjuuHnYDQF4otxj2FXf7N2K/XW9OFk5RK7F
bdwv6+/ZA+YwtUMatsHZDPont+dVGX33JLEJT0c3iHZ6xqro70ZHvuvKexAc3Gjah/eTvUAaNyT8
ALt3T/3Sv6gdAIZcQCMo3X+Ms35D+znUynzYTfGWLYSKfetW7jb2YeQEGHLp7lyX3xB4hRXBjylu
gQqskhNZlcVDkntJ6LAQNDDsErVBPEEGSgqn/W60W54MYBYktrlAJzC+yH/M7rpfoF7EgeGtsWeA
f1JNGDloCY1Bsm/eC70S/XCRz4PmTg+BG/t7+DqL4cmyVOR67fc2X78YkngYNe+eud3mTBi4zitz
jcS4Y8vUCyuyVTckLHD7YpFxLVm3nvonY1jvR6TJxBY5TnZKyLgyMyNiIoEOh98/FHvD+IZs2AIQ
Zp/YzULhyyRR0s8tuJEWlsy2BslO13TPSy9m/DOgAcMG/5vh7SIuyyHZCw8DlUl/L2frmzcWQ1xX
9cHN1cPYKFb1EWxjMgp/G/6aWoDX24MzF+mslo+2uB0z6b+MW5xZsk06UEdxdshgQiRm6XZsaU9P
vWXAFTDMGSjE9Aex+YydhBtbk/86bqARh7JAKF/37ZSL+ZBBLjur6gVFRZ2HobjY/sCNwnfPTZ8d
zIyt+OXSZRyZNtRN5I/Te2dN79a2/PKETvyV11raKw8t1ulq7178aRgjbJLBqTny0S84DCFKaNQ1
PwANAXe4LTa63sE1FajWsmUkUM4HZS6A15yXQIZJUHuvmSRVMjXhz++m9xH6Q83RLYbsp+MVfzIX
D8/eCaaksp4L2X/6g1zSwnfDqCncq/K8s7gda9jlZ7n6r1mt83R3u8d5bvBe1/Wnsud7qyJstSjU
sQh/znkvIxH6R0/zY4uNg7xs9rEr9resrP7oqfiQ/f7d9d8Hlam0gbgQyu0eS5DYqgxk85w7d6tb
Bny2Q180dxy1u7Hlh5JhPpDMXvFiJ09SqZ5Cxp0y8QYTt3Om9zUU8zFcgms+tKelrt9MQ78NM4CD
QfK2m83cxaV+qC3zFYOA7KScQwYN/NFbgzsisH82LHoKjSeY7TA5i8EeVMlogmUKqqVKZz0fyJMV
J6T3oxajgpNbl6eh2qwzfId4DefhPLpFolTQnJxBHptMZ9cdwh3UYKZwbD4E7GsewuIgQKTHnQfW
TRRuWpo7uDvCJ3S54MEeSBIrOEm5cTHz4SVsuw9wBs9rkFZjtkYo/sghNGLqMcSgcV3mOHey345g
3Xsj7rkaWE7deA9mZgFW8JcTQRTlsghi4gwDOS4XibenuHVAkDCM1BTkVp1wX0aG40NRRgVblnVT
/9nW4ZxP03Gw2LWAPyTi0J0AKpZ7vNEtuWDs+TH8sbcsT3LhqLQcjFNfskbljVXi1rpNGDN1Yy/8
bhU5DSHtPNfu1+z0xbEUmX1CMY4aSCzcETn0mbgz+BWbvQCV8V5rO5XT+ugQ11UzcKQsskIwCiSP
p8Xpz1p2L9rpn5RbfwxM0pDCnvZ8CBLYaZ/5zo+bmA4zvSWpxv3NWDzSLHlfqXFPqpOSCviJ7QPo
uLG8bEfUiel/Tt57hiTZ6oYLuSK8LaymmeO0xS4Qsib3QQk1H+42vcvqeevnT9/xX8M2/JUZxRdF
z1duw9Gomw19cW5+bWK59uXGZ1sVIbSemQ5AyUOdqe6pqfe3XajjGlSHpaljYCskuHLV6bzbfmR3
o4zcmV5q6Bm/3b46B5v9mD0CkfgyTGM5jG1nR03bfvDwxpur49GWVdy/bkX+ZeRcuHy6r5nhf7gD
HK2yE0YE+OFdbUMV1e07AJoPi8+eScIhNnOPB8nf31TdPOX8iqTv10tvtRQ+onp35/4rqEx17uZv
Rp17jK3lV2MkhDnu9EtySo6eK58EEJ0bvxGEA7Ant/5qFIseKj8sS/6lMWCOrDYaoJKJhjthXKo/
bcF4rDmtp6XgXRk9sFznH47Knm7PVUalkXkBF0JZhASHgcFnuHnRqfezT6nVFo2uz00wcnib/TJs
3aeZb2AIfmdhWSSNUf35+802GnmeAxqr1kZaOpRxt/rf1x4Gm+n8JSgNQmgnzbl1ub7QgF5X95ae
m/NbaVZX7d4+Bo+0Y624lqyhrOO83biaCBLdTrFoehNefbQ9t737PnCFJtMIYUbiyhKttlkdzH1p
o+6tEY4+DetUHsVWMQt8kp3OL5jGUHRa1ccI9KzeIOWQclWjH0SzmoA52T8AmtWkA6DW/KE+lkT3
U10ZGNsYnT5mRQmYJwxfICGG81UudyPrH8liNE8kBE7CRkU82Qw8h+yNgsdTb3W5jpEW5XX1rYeh
EyqaQv81b7prUHwsN/ghz9q9IIvhTflqFueXg9Xzaqd69O0jKVNLJG8jaHFBkgO3ilynfl6stUgH
EyKCyp1f87jt6S36x+us3tyS871TDPVBxnJxPdxN0gsi3czvLVgRvyAxDqq3vOJRdCdSxnH8s1s4
FFPS4WUTkxTwTlvHNf85CGIc6TJL0X34uq1e7Je9yXV8qACpRFUpoZTcDrKZp6Jp7rxRv7nrud9r
N6lk/1Gp7HUPqzmm38GeuL0mJrk25Oqvsp7fO0W+hzFKz/sEhWxU30Yx6mjMKcK7kg44xB0rdvep
TsX8XOYe4jckpINbDm97poD2wQSNSkliY9y4iJXkf0bTw5E18h3idgVzJvXl0GLz9DKAQYTwOMAn
dc1nEwBp5vnvyt22Y+nXH1u/v7sLJXiX7fGtrpcbHnG7CeWumV62MPhZMtBQSoarbxZDZXGL0Xb5
qf3mPTe6u6adwxhMDSaImcKNiFs7WCAb5hbkt8YvXtpg+tOWzO06Bo4kXASQ4QBMzl/ilrEBF/3q
h/oDZtP9vti/p9ASienVeLJMeZBsjf/s55wXuxzivmXyuXLo+Tf3RYe/VqbIoooseNU+RJ9wCN9y
D+ShU9rnDq/t2JVH/UnSOJUzViiCBMT1Krhs4bCkHqEGVuuSaB/ShTPg52xseI2S9CZN5pBZ3SJ5
l/c5zK3ie56JS1u4fzxLXSpoPvG0ihFjUnVkAevN6UC3Gj0J5QbUD8JenUBPxTBWG07cSr4wn/7q
CZCIbrsbL3v+IyxCSqyOZHMHfzYYZuqvhPiiedb59EI9dAl3/9VqrMdF1yfHIpGrs2QsPScpheq5
N6248LkI/Fxd7flRuXFrrekIqflYms/MOF/o9wfJ353A/wdt0f9j8/T/w5borT/4H/47gfp/64f+
8x//8Z//+E///Md//uc//us///W//M9d0ds3/ltL1Bb/wkgm0ApmVxx01YDG57+1RIX9Lwxk2Pzf
rAv8+5ao6/FPlk+rxWGfzsbS7H+0RF3rXwTTbSw7sfJvsfTwf4XIZkbt32vMPvQAxDYUkJtVDsLf
/7qjPIZ6K0p+T9JHpmhxgW9eiqHFEHLdHxnCHFmJd/JTYOom5rF+9hvxS5dbGG2+hh7l1tdF0ONU
EnuW1ZrEFQt2aHLFR2ZTTbeuWg5DGclAvRhT4F/dzTgFgfGyZMtTs3twZcJvwg5knNl7FrVE5UyX
130mRfBmJEcI15+rPS1p3n0KKL4sISVdbyzHcM/8xJt78ivlv8x6EenY222yDeB7e2zSeey3Knbs
Fbipicel4CF0O8oUCMD03+YfIqyKQ5OxL2j5bz3bhdHWLmPKziYTP/uexbXpPNr5R8dSED1Jmd54
XeOzdoopnmcoIwLdqHerox1sDH8nLkHV8ufD3K5jsnvL1+hW30GSPpEWbB5NOsdOmVqEEesKYHdb
n6LCwuCzrXTp2QfdyjWepaq4bO2TXmcZ6bZhn01dbEcfKtm+LZ5XHoLZvqNPki4m2y4Fw6+qttmS
3/RlNq0hdar9kvew5aT+VWP/VoXB7zIbjUSOsxMX5sSYhLUA1Cyz/LwN/Y/bJ9I02R+nw15GKk3G
6ZSXKV8zGNobud31NpOeGvKts/SfdxI/zEZyZm/ohsx7m6799sdSbhurFeV9mJ+mG8RwEE9bgUwM
fS1LQwM9mXtsycYjRfJI/dhG8zio6xtwa+iUFranu48VvG+8otuu8Ritg1ioLIh3O57bGOhtPzK6
j6rProVfsfFhahkHs3rtWn2C/7dQsELy7Qz7VU1dHNjzHWjq1Fzdn0VWrydnGi/l7lp02uQ1DDYZ
DwpHPL8ynmzFZ4H4gHikgLrm8RZm7iW3K0l2G9zDNH3KNUQNowyP6rHXnRsZU1kmqpxEVIKtPc5l
9WvIAj5QEresxF41yB/b3dyTdXP9OxDbn4Pr0bwonrqtr+BI+irJx21IOleylTAB/yWPv1MFv11g
IsUjdxn9HMBL24dxFhZB1MCZnUHaRZtRU5iub6BjzbQoee6ok/+ys+Dd4rQdyxGlQtM7D6zhp2US
9qbq12qd9736UtAm49rJv09BTTe9K1+tgu5PUNqQCXRwV4YC71cv61OyyzAtpINMWQGr29fyAKHz
dpz0+jwXC6w6v41FsMGi3d8sd4MMC8jwCHaVBfXtWOA/iXl3Ri3RmyKSBTjQzSx/je5SHNy1nCNZ
m+Jg7N6vXdbBNQy1uHofu186d3Ld1KVbu5TGiHgYZxsTDI0vZb+TaaHOPJr9pa8G88jiAkDpwk5a
gLTPUBThoPdP07T3qQM7Numx7rYXZd2xHPIsbQCsLmjXuGJkPYYDscfz4j7D8pmYvoNbavTVYdzt
V9PbtyM0YDfNveDFjGlT2o+r1FFJuXv1qFh6t0vb4U8959ljt1t3qrr14uo5arXzgw01M5XzesV9
Nr/2DOPvet9eYY9+35exTZze/Sy1di+BW6e2Y7hJLbb3Iey8q6kz98qVPyd+4FSxVWzGdbHX4MSB
PU+yIrnGwfeyV1biLu2e1LYzJcN625YIZ5G4eXnBlPF5CIf+oqXVPobTeChEXh1Fux+DKp+SruYF
hb6CQKr/uKOlz4OlktbriqTLqvUwbvdTn42Ri4lh2kDOj41iyZNiEGM8rPWP8XZ0u3J8c3fjZ54P
Oup0d50t2rTBtt5lshoiy/fibtLrCWB+anrNdKAnceuNLcfSml4L5zCbnjySF93167ObqQGg2mKj
QLRV9nvD1CGWjU2f0QXE6IaTjoMiO1h8RbL4w4OwCv/U58F13vE28BS4/NBStBYG+z0Ip5uyobPj
IXC9/JpX7SvzLuPBmi5+yM3duO5IY8AjBSuY3qH6MpX+sVUTF2DbJ+Akw3jLzz2AIlqVpQPbXp9t
h3aLayE1UGqSvDf9fhDTR1mN6AO5vR+dYP0BNfHHPjpzSvkGihhn1xX4sRKj4JEO7dicc7Yh9+mH
uQ28B+F4GKsczxI62QQsM6WD8JaPXnnNaKc0QeHeE/weeimGb3vz2QUbjXa/2R5YOfm2laj3fLQm
l7AOWgseMGs5nwPs2OOs3eC4VSOvARh5nI9iPftrfzId53FcM+8ptLyvskmlrfxzwEftY61932b0
zbQUgHGzMMlMWmsFkgQi6vAIoxwxZqzfxnnGxTx0iuto26e539Y43Ns1cT+lgBuc8Wx0Wu7XsOK/
2mM4VKiFsntvfMVmyBpe53AKUjcEqTlwATmaDHutNjPN2vpeCNZhXbd/Wv1hOfWwRhEc90NoWNyA
Oy2Y2VWf8BqqZvmsw8lLStU4x7prX1pr7o+V7xzHTOeEXo8xpaCnZp1nfev/3g1ywh39A3OL6bqR
o+d20z6O2YiHhDBPqqedu4byGSA3iP9wPvphg2yLyXmCqPmLfe88tgx8CQI3i61mvdgoGkfZrSeR
Vf5xEsVf2TTIRAwKW4NBRaONhtlh78g2wErTQNZLugUmyN5iTjLPPBCR54u2iMIMqNzNMw/wWE6J
X49nZW2/0WcbwNv+8qpH+9t2+4NcM2uPeT4p5FPkn9K17jvfHSn+i/dqBUZbeIeGkBLhnwHEvSn+
aLDOwdZ8SGHdyZKY7HdhznxEfwkpYe5bL0tUUAUXdrH8SBSWSue6rZLJZoN1FNmvwGj3Q7P68orB
ALYXwCQOXWHGVi6+uO/+mjLTSee2n+Ipm61IQLvyFy/JsvGEgvnWT71zHsdxuPr5frGGbX2gB7Uc
7R6zPhP6XjI7lQPidKYBzR3dl7WiJGq9xOi+DUEgE2Xr8Qxi7WiVjfMUqAYmrm4z3oXKTkIpmIlU
G18+D01KH2GJCqZ34xAkOohbzl8/5TRbHjZpg8KCzBq7hvmYCQt9s6+n1PD0eTWcaGcekXO+tmm9
s/eyPtFTzk/dHCYWJe+xvf3z6og/dKbWc7gDWqnmg+F06uz4bRM5wlWHpRjHJLMBc2ujmC+WEWKQ
tHvkDRoQNyV4MjaXxpZ2RLv7VcoJZdbfaZYVkM7XnXgv/rQWgmuILcPBMZ87FdIeDdqccGzqpJb1
z9VWRuTQ+jjkOAdEpTcAAFcCVZXOkj9v+iTbrU51tVbcR/YZ98tmLdtHkjP6ZTVOxGZ10h0KtrKb
w4AeeofYiqykSx6Q6p7iHb2oKYunzUOJGRUWYU4BmaQPDkFbFxdN8X/EGcRP11H00Vj4a2yuoI0D
f0/dcSdAyuXXnLt0sA0rLs1xvHUc8NceUU8H1v3h+xY+X8qabg/3yta7POvhlfEGQMD+SciuPtgd
yaCa1GHXI92HW4RplPNnNLanre7u8sl7DPs2cmX9MGfD57Y6TdrQ72XnvfY1oFlUf7uYIpYgkN9a
n4/rPajudZllpxIJiajacQByQO4lF+tsJ/iwMFNe07Dj0lum7GwwNxat6qemj3ByS+OkGWlJu5A/
wMm2tBkR761SXtWrs49sfKIHpsHqPtM6SIegGI+BZnlxKffnzTfAo1fJnJfVpc/db/m+7Ie5cJ3L
sK4ewO7tc4I2HtsCaLoNShj7ki6tPAVSu1NTWi6gAvzWYm0FKWOUC2YdaD52t4jDVvlxiChL9oJA
T8l4UvNwKhSjJaUjmU9cw8NWeOF9fexkniXNPIAAyMenruvLJ2sG+uy1O9AMUmOg5t1F9WJG+7fQ
mXPy0BK/HdEH4r4E4GvMDV00FaR2MEzHvkZq07MBmBskPSYizCIUNXVTsxKRBXBGXTbJWnSPq6vt
Ayic1NcTKilG4Eeg7VsyiTk/Kk7c5A57LOnimDZr+aY95LEGhA9jtHjQgbor1RjENgNHUMkXpEK0
8bDTB3YBWKoJfE6HP35MWdUyRTJlcRmED0IaIp7EMMUtR63DIeZOBnt+rK32l+vri2o9hlm3kjmd
o/03Aj/I2mTu9sRYBiuRe81oimO8lG7/I8trkK+h7iO91p/VrJLd5QDR1PfjuvVTe6EMq+RId3D6
3romLDXa5FGgbEYhqAvwSvHHhHKsHvw4k6dKiMfOwWo3m3eyv8C6+q1MRz1u37QOY+EuKlpGlIZq
omHXhMuPKQhaNjmLn+tkk5NwHOlaGqeFOTtqv8JJF6yb2p7meNg9edPcn8i/gHpbPBfCWJL21aXo
SBztknt64YNSxfPghToqWKaMpCEfSuMgsSFJW2p6HF7G16rhue/ai6vyH2LqWTKGipN6NjUwNj4I
T02b1GbzaOIERfqUBCi5xyUguaWvSRUbtCcr845ebc/R2pbfw6HgE5/Buwv/y3DHjvSSaX2mwiO7
qf/yJWtZuX4p5P6+ZBhrWMP93g0HQ9R37MRxcepXJ8zeAhw+4rVYvgVmSHVncHikfdk9eyD0hliS
dA/hDUPvZUgx7vhjzll34hE8elt1nFerife9z9IpyasBmVaSZtfrS4nFXyzNzUz2tQhju63ywxZQ
f5XttbYLJ+FaymIMg9KAWFg1NgzCnPY6Ew0MADME09h+UgT7e8bQQyJm+sBh4/LIB+muEliUTuru
zlsbLm+eH9CO2Gx9IWE84yHSxSNWwb1hgS7oQyxoqv7nUhkKOxeF2G6fHdUyw1UZUS5bQoqlvg96
t9H4kdom2f7wgvob1877Ju+KLTRRGOQPnwqDv64MT6b0L33Q/uIRouAaZgqGhikBEvrT31/dVzDy
s4WjWprrGpeCYeqw7AfMDwh/jV8yfLSufAf3GcV558WMCKfIsGF7Z8zbCEEobE6GpGNdlWFkqYLC
hKG4GIGB1FCDq5/7V8ekIMfEYotUNt/jEscslGwfshI4fdY47+ZaTue2n7+sAFmxxX4mmrfhtOEg
dMD9QZycWr5wsRxd6bjHch9oeGr3eR6W+jhP9KVCAx4a8PtXYoF8+C1a+VDn2/609IiQlXHvBmAb
tlzdWWt1NapXmYVLWkJYYKBsxglI8mf6BmOqlfNoepSDBbaPyZBDJq2ZFjLD7thMuL8sa/vlO9bK
sEd56SeBymEr9OWFrDfD26Edn8HGd5ciXJ7nTHYpOLNne2ufwqDuETt5BzYiS1VYZYolFcPNA5eY
keJvx34qqmC30a72M3rGgWn/NdRhezLI3A6m22B4JMLfg7fYsbamPlaqQgafpHUJJeJBGDxowzq5
dZ2nlXM/SyKgtsuPbILFv9j5XbN29/WKF4G4gYr66rWlwkPppnjai3vLqh4yV3w3Op8VzDr8rmdx
XG9DF6peSYTIo9fhUNOyiT3NnYJaEKLXVvcMuiRNK3IEPKs/ONt+5BlZmHWLa7zEYkx1XvPO+iPl
eMgQE5y6P5JIXidqer3Kv3g62lQ742XjH0D2m3EzuW3Ua4s+2k9/R5xb6vGQW4v3WNfXQaEcSstL
p8p/C8R0mqCNFJYtaf48UhomAFrTYleoxHMe9ZmOMVjt4kZI6gknxXD1GdneOThYcnCnnZ1CFKhT
3EdOwzyGDPx46M54X04JDlpuz7rtRO/85ka2bRi/zd8qRlkWe+Fw6imRRXe3G2fd7tnZoV+nJjAJ
G/qCMVpzIoL+1NsU4qXzlrXDJaDxePLr+ce8hG1E5jqe8m6oYmZcAPkh0XsVLTDQHG685xUlu9l0
tzI6pw93CzYWDgtzHzxTwBYPjkMLxdmW6eD1+VNQlv2DKfxrs7bN42ZMzw1Kxu5Z3r3Omhnhumyu
WBOe0dn11Zooe+r+kG/3NjMb8bjWJ8+tLtZt94MfB6JHu1vc8pquq2KqNWvlcVlDM1YZSoWrMd9F
z/lc61kfFMYThGDx089a9eKqgnFFrZNyGxlU85wHuaCiDxPS/DYzMLFUnUFvz5aXdt8fqwrDDVG2
fqybrL+nYZtHs1Xgrapx4AFP9tMfsyfZVcZhprlLS7hFrZJ44tXkJv7s/WQ+V941yzVQ4ZKIt2Fo
vXj21OO2jvwU12Z3fme6pvIEZcoeZJfGf6O9jb6I71mLRBe7wnh2KK5iy2mfLMIirzNAZPPcQyV4
81en4iKmX1KvlLe79k61mvPEaTkRss7vA/N+ZcDq2u3hGx3lKVokzbdmMGLe3OJcCuu+98yZMzcl
COH4aPlDyWhfS5EyPzCy4qclaCveJu/R4lXqNRcHn72ig9QlpXW3/eRGDlF99KmUt8En5l5STZRI
GrabGG0FAFk42xWTMq7hXISHqbIhD42MgjW4SkxZQYvwtpTZKe0fsECVDBfxkXr1TN7McXoYjPyK
bkypwtNxVIH1s5ftXc7LSThiL3wztDEnp8LY9iBuHFdEu6GYGpnso9cu+sOY2wdzal9Grzbujbyh
i4qFhxuu5kFXzjdZ4PMThhJvuvY41W54MDXzrMM6rimt46vvD/OD67Sv4/LdNH2UCN+44q5XnrDy
wUjAFqeuZY4Fi9MEM6gpwZY9qofeiYa8zVNd/8QiDX+7cmDS+u+5MCIwbPzhEOhAX7WVM57dzvem
SYIt6PQemSXQ6e6vG83XKZbwM+4zB2ssLS62Ye1PmbKS3aYP6WXq4krNuo8WRDGqttjDPDIs0WQN
WbwF1oI40avz1szrU9ajRO6LG89d/xSSScQlBs+xt7hJg+Qs+nI9AsaDx9jgKe3ivRnNJeqHdrNn
oczn8Xly1u1s0CusOuVGwux0ojfB+2nml8GwvsJ5ew2oiZvN/mOQ7LSZ3u7hJX0I32uTgSmuTIbX
6Va0ypFPf+zde99v5GWf1Kehxm8VeIGkLQySUibuj7iYfNuXnKRzwkHRo+dzmMV711Vrsiug9X9P
CLUVrZCp7Njrneo5Fd2r6Jg1M+2nXChSDFucO8fgKlZ02Cbsm5py0feNBYS91HXSyi5IVfUqAmGe
n9ydNJgy67GYym9Nm19ls1D52/LBouhlWNR/bwf5Z6Z7G7lNMyY00wlidAecvWSDPa9ZyDUa/Mh1
xYSUXGidlVhpWkORJ9rRVI/aLC5T55XJBs8ppYqOjRp9t2/m78q3GLuhvmUa5H7a1m9lVkKMrd0H
AQg6cXyYKZOz37a9N/Mw1I11EOLHpOrnSa43O03vEjQ901Ab6dhAs5G4pw8TqurQYK5lL+j1PTZn
Xu7SQdpG7me9xLqbjqRykqtvcU6ux7hSQXaxB923CZHG3YSdWsyOpcM8nrjlfjcLW/TOpfTYcivC
rEp1QeYmbEcmW61JCd3gnSYUBSDAS3yK0HY3k7UFm3G9wjpi9ca8cjIuu5e69QR+zP5VYy955veg
SddHDy4vFnoReCic1NewO7lI0adxqz5yq5FX6Q8Xj4SGmBj+qma/OZHz3IOCHY6txzja5g1kfw0n
vSm3h0EUNU3hIDuEg8dAWUVz07Bq4j8jOoehIxAiat13xQKkt2SiawtHHgrz4Fg1E7nL12rCHDE7
xjPwFDVKGcSB22RpJfOfpUEtz0hxqfro1lHzMTVYRE0nhMEdchlqlKj8bxydx27jyBaGn4gAc9iK
Qdm2ZMlpQzhMM6cq5qe/n+5igMFg2m3LZNU5f8z+zetfrv1K5IPul1w+mZeK6slO3ru+dkhsAYWr
MSvIhkbtyVMKqv/enSL7FojuA8NYEYtlLLGznlsnVV3f6wTGIDO0SFjiT9aJTiWmpwSNlawb3rR7
4/F+03gSLqPSg9ZqLT/6oybe4LyShhGJSj95o1psXfaHpD8mzrzTavvbkcRGWvXXbPUDGmD9w6Zt
O/qvn/TnYVnEOfcM2Iu6fngvUhtUbGx3QrSfWrZOF6/4aGskZagEwYTact7pWb1daK85OE0W5q0W
g7frP6uRkranJca2EiVCt+JLm1URZRP9He785/YMzZVtTKcyj1vIUOQ5Y9sa0f+L76jyrM5z1obD
or/zxHFjCVRqnsg/829gno2Q1iXRtV+gOz4H82sZ8vdkeCh85pmyvHSvzXx7Y6wd7BW92sonQnlv
eeI48RuWgtehS6PayV5r+rZOMu2SwyBSqgoT5QkAHe4lSe56WRwX1VwhUNJ/XYoPxJKD36C/o2t0
1ALcBzjbiAJqhLwahflUW809H3sbOd/Swjt6YWVo7sHoqmtZdwPnCtH/jnFjNDaw1kDNuGYaVuvo
7eTgIl022jM/40VhQA4G3YhIZwSlTujTVBWijDJPHHsb4gvEly7A+jeBbnyIieY57g5WCfTnOi5Y
1/PYWgD4hR0aiqQvXWeVGdFyepQ3mbQx+hXQwqBO9x4hx1k37Tpk62fUUxtxJp6Y0DwltsJx7dg/
rZ+yXEfInBYLTwGNW1cca54yX/uZj2PSTd8ua947WemQYhSBukk4VRhHajDWGyaWa697u/oBaejp
lCEMsswjH0ogZkGMLcjF0dG8LRrYxW+kGpizSQuk5BqbM8vamN334BXOhaY0zHwjq5mwy/LJKdVz
6dxqx0zOsirEoV/r50Jx1X2TNudxYNjOLW7JUBtGOkbRG8ZgIhU6oPprdeOThoXD7LVNw1cdzOI0
ZW82nyB1ZYFdk96TtgjLqp90og5wTvbpDEwIaTSfHYmep45DJ/8oy7cKlLjTr+lg0PXaB41xNQGF
0RdVVLgN6BM3TFyb3iLvMmVkmZIN6Q4QlW9F8iMN3iMG3sdN2MLEarD01bSpxHNcf072V6MUNIoR
YuBg3kyK15lf6mjYu1WALXOR7tZUPyiacq8Msggn6h6VXI8GFd6OGm6615YYygu6fMP/hBrxCadp
NObdCyrLhTdt5TqzAu7oT7ql/xGBQw0t6bH8Nw1ufQJWlM1FUufQl30wqN2ZBq0nx+s7inqt7WJg
IDH+61VuwBJlFS7xafzzkH+NGGcEXAPU78awERe66kXOBEhJ/TGH3Brjxa6tbVtwfJrJ77L86wwK
Pgk0p8EIQCun3bRNcHuMH1SsqksTYFahRA6Hl8f1XQLK6spX3cQfll4GEu0UZDVQ2ZsGPI2cIpyL
A+qIaaRIddYfRWRh6qIiqUvU/cIv8CMUU+qvscpBikAxNn3FMrbSgZtww7T41YdDW4Uydfc8ry+0
m7/hHqNMMAuXJn+StFs0ClAkiCQ+MYrYcpYc8W5CV/b1R+1NG8SeYafVexW3FJYY/BcwNt0/PEnB
0O90fXxbUp7xPFhylF4a3YZ5GVmL/gYdl7PNQp/A8+DAj8ZBD5YC/4xDw3hC5EM331K9eNcs6v8w
3C3gLXh4Nd7dFug+flnUCzaxTWXs0sTot203bMCesBRwvnjTpQfsMeWngMlI09RvjefFoAUwiY+G
uWwZQDjRSjBALTKTp5gmU5cFQLvbPc6DMj0UersVl6W+gNu/GO1ToaBbgK9su6M33gydhxjHE+Lk
2vi0iOKc6g+3u1ROHg6OQI5KVEG3bgf7OgnFV5lGHL4/XMJbq53CNTsbtvtSQGmwRODnqjaKGQfU
rYXNAKCLELGpm71W/PbMXrzTkWl9o0PeDCOEsKO+Dgk/Aihhfxg1L1S0D7X20SMB/FMxOOlP2GD8
UUMTma8bEy1olt+hPsKMHgYN2QQV3pu1//egCmwQ7gQdqCrHOwMwTCS/DsPH6rWzveLYYBaSOaar
+Dw112xMfwcWEv4QgkyEiEpxxGN1RHOS6p+axh+HyXBptr2yxE0ZcjkUSrgP+BX0lxbfx7GKz5WZ
mK8YP4xbHSs3tSsE0lTXDVZZ8G3N+rnlGRkMzdvLviyDQtZtWHWe2JfDuFwAwFCHN72xLwq6Huwp
ezILL9t3OULD8aeKA936ipNvSjT/DxKsQ+ub3n6pa2AVBAntFpnsBuHhURdMEnjeaYA2Lb7duUu3
uAdPTEwwChal5FIzv7J5ht+iY6gBavKzhBnbSlQOd0obN2bqXhQvAWZf0RrZzRy2MdrH0os3Cg+M
rQ7/nDV/ngDQo6RjHV/TJmg7Nz90nCYIZm9UVhzlvZzHP2rh97P4NvCDkCdKQ3b3O2CYd2OelY1Q
Ei4m/V4L7ZhV2DiHHDdkOcWRzXHLJcMFYaxz0CK9zefiW2mhZMkc1qeVZuTcBJvtPsp43MYVfWK0
pFe2sp/0wdykGDNTtzpWDgtU/mKk2IS0Iojre/nurtZVLDYhLxopn3UP4YdL8FHRa9psbwpkxUaN
XS51c8PKVDlb6Xl+kq1GAGGykY5xgc3bT4bhYwqiq13dooDeZ7PzPjsJeoNMgTPWz0p1FIy9k5ri
cTN/WpFuXG8hY17jUZqPY9xGQ0oBs2cFdjv9SIDiOZfHxa1epJj/Gw8QsW+tKN7sSm5B8prNhAxh
RhbAZFClP6PHqDtk1hYyhlXTpOpeOHOYDneKGbdWk+zQYYAiW2GvzZSwjtoJ5h2XmvHgh7wzRMFD
/8SEN0N+6dvScaMk1QN+rRvXQQvTvg+yDJwFxSpO+BkPJnP5k8byYLU/Zo9oY3G+u5b3ba5MPsWJ
CS6ldbeqP/sqRzRWBUSQPskkvzROHlUdAtVmoETc9uo9VbF3c02j1eLR4kU3F8LAc+NPrb6brPnW
V/tHfeyjE9Vcax+W7mz6Y2PJKI3Vj9lEAuLYXVAlDT2vysniDja8+OjgbwwwmJxwmGpn5BPw3v2E
nbA031HEvnYdpZPp0B9LgR6jKV+wXHrbVbBEO5KTUuFXOVDEnGn0zQp5LNPU9jsrxL5TDhML92gk
kSprlMRa8WElxIbYOoaGUnsj0eVFS2+6p9jUIjMvUlVJvvAKSVd6dG+7LGLKSPSj00iWgRHdxYhq
qgQ5iDxhhWnDXTbVV/p4KSEFg/QtdZu4qw/ZGizeZQYBVIr1lquSr2HLq6kYbxTQpoduyvpTXbfn
0si6h79m3igxrwktkXlgepj4Uux2iREUGadqSRUuwjuzeLYxKWvTsp80B+bf9CcMrmqFJIy/u5ve
LbMNXLPY4ni6GMsPzb8Q7ko0lzg7OComh3Zip5qisiRLdrb3nfiQH1l2VcW5nOgRUZBg+1az+gMx
zrHnw+ks7cG0zUjv3511J3F3YX1F85ZvXWRGyXBexs98EFHCAFY6xLJZ0Mz5uh21T3ceUXMxQXwt
jIbCpE4+1+eroVI9v6rBQ9YmS8en0mo7Af2yRMaMnkFWtfZpqHJYiWTZLaX+CKZUw8nGyOfF1e8A
I1GK2WA5sctD1w70fueMhFJ+K7rzVsaqH6/FRizMrVTLtocZGjw0l+SpLmlwredDIkefPqtbuRZn
pWkwczile0Cv/6shyAyNTn2ozrOnupOfbbzY/lRbTzbv20E4iuvrnTWH1ewFFcGuU5k/uY7xsgjr
6snylsTrViz62UEBVDcrxHefHfW4s7cDbVZucwD9/NQfod3e1sbsaqqub/JsYTiRar+R9nprV9VP
JRkd5Ys+OJg3ivNj+YyfiuankSe03VrTR4gGwNK4ez7KlFl/jA9L5kam20fT3F8beDIu81VzXs3+
nmtozY0sUBj15OTt4uwmHsK4+h9eh+ciWTFcK0Fh635VsLxqS9A8OrqVNVwx9/Tmul3aOrS7V1UR
Zw9+r9fMe8utumTVuQAt87HB7NXmd85kCMIZee5LMx6V0X3OagQcOdj88NNCJDBlRGvcBNoK2YlL
e5g+eh65Mrnayks9zlvV6iN1JmVnBOZYU+7VfoelTQ53T1XCrMN0BEKu480cUrHNxoWL821dq1Dt
t2J6+GJDtRm2evvKSYUznmpAtGtqYgXMoVMybE0l2TrGAygn0XhNdwtDhaAEnhGfrxFverReY8ZS
P8abh7t1mCf6ppWAsuONI3YFLYATDwnkpy/QGbB7OdFcCKSWoUBxjwoQBdWUwXAwogvnnnSnDmLp
MXyhW66lscOcvc+dYsPY6qe5eGnH8jmxzyD98A8E6qpih/o5TFd7m0BXtuV+NJ3X0SGENq1CG7o2
BnqrUuqEcfH03We2wAsiD+3s/6pMixYilPoaxmxVSxbnYj3AnIVlUZxhimxYaobTykKeU5r/lcp8
kPMz8zEoVX0yE+whBaaxPGN1W6lVlzGrJX9l29KVPkd4Qp6aXEMZTLBbzcm4aq/FgFnYTsYucCcU
lTV2rCwVz3kKSJv9ZtydrdEF2HMiwzvn60uC5hIL17nHDCjrgre7DKuCHob6AUYYW6eZwgcsXTTH
1MW8PI6BqPudnPpzJ94XC9ZnRFebdg+gMz1oaxESj7TzcsvYTFa2BHoyHOkZZriKJ+wpQjvhpwZ+
lfNfSZu6Sb9Qabm32FBObBoBhbPPjhdKHDSrnhyYVOcROgdtXBk7dw8ibWMxHKdC49v8pkaFCQuj
doHjTHVRknQ0UEot8NBY5jR0DMnDFv0C8r3j5SLO/1QIpot6+pcJ9NUNK2/s5OoJWx6vm2AOqHPo
uiUJpcwzvqT4z9TT37ZYr4rHk7ZqUNWtA+Oxs3L3X9rKUw6RG6VK+habj2Zt8bF2yvMYFx+r1uyR
K/hzDmCg5NYB753YmbLDZKue2hSKnUc/GW04n1FeJdqbMMnu9sjSljgYkeTi0sWmHZShtSJqjBc/
M1UUkHoFrkdx+7hCecZq5HrFKxZNa+NV7974Rfk4BaQbDa1Jgc20nU6c1tGCRLFzudelbyWQOIX4
KHIn7KAn9fRNLin9HvoZDdpDSuYoBIn0YqenektgCTrTZdDQYffnCqQ5luJYJfJWkgSNda8RQd/9
GsNQHSQ9telCyoeUNPICUOf5+jOaJideZg5AivmlWN2/tH+z1pbeFFu5rnQFKc53q566BtWkBnO1
/CHq54knPMWelEA43ZaI9DddAkK77ZdWKGFhdjtql+kAz2HifmfHuJdVsbXWEsZhyqPG+w/LIGWM
Tc+AqT05CaEvMurjAqou4UNHLgvRdwZcJ7Kj9HZaUYSLNm+1yXkttORnGY9FHqs7NGKHLu0CkbNV
ljMl4GNULtkzPBCEMFpHd0pOa7w4u8xbXhS1WMjfGLBGajypfXFYE43VXuUIm6edO5pbR8Z34VGE
UfCVzZr1TE2Vs4GoZlDsattwREBr6jfO249kjpl7Yg3EdFJe2p6tzEKF1femz0gEUkIKQtMf63rV
N90kLmliFYSFtGdWDNJZmmtnpiga5LyRstpVrvqpYAg0V+237LnwYxx7aSY+1Ad+Us6RYWk4AOVz
VhhrOD9l9bRPEv11HpZdqi5bXJZR1qAIWHU0TtkR2TOGYCNw0Nigl/qsl+596sow6QcVy/ESWHN7
G9Z6bxg8Y4b2K/p+6/TGnX+YfAbCARM7hGwM4PQOEmZno+mIWxq7QXvpdD/6NJZHJLFXus9ClziB
JU73rpp9rdREbBaCg5iZT/b659pZHLiKeMbT86wVMWUUlvHCr3Vr54S4rONpRQAaFTAY6tIl/FHs
mKsBpzTNjfoMc37UrNq3cu9ESvHnmK4L8pX2CGRyI6MDcNR57isNI4r93LbjsUZj3JgP+LWFpYCZ
87qCYXk/KQhA5t67rBPWm8m8ZsUPeoAgd2Zgy6T426x6T4E02s+GhEwCl5myn5AFo9SSxjFxOV0t
i3QM4lGO9mhcqqo56Za3zbO/ohVhA1Ug1LcFmfSIS9rR+fWzMKppoJt2OJjta6OK69pOTzMUs8ni
3HsxsQjaBlkoLqJgToaoN+vAzOZd7pHKoGl+2cVXg2FsbomaEz+IpMbx5tn0JNtTJHSX7YKxsbC+
3SpFYYFocOl9Y+UDtN4NEKAKQNggJ47dYtMSxzGc8rb0DTsJvDQhNiE7Nkp6kCYvJH/kgIZCMlrG
9zHBBZ9MW8n1Uegn14HE8wsl3nSZhVlXPbfGvGeeeTEW49SbPK+CWAO8twU3YZET6lO1WzfmL3Wy
50QHEmzEth9lKCbj1j7cl6Z5TVGSp7O6z9J7jiLO5zTonUPGJNKqKBIwPMX1v663nlbQoOUxRtrm
tQavCrW12WfLW5mZezyuznaprZ2p/awxzpSF5kymRHnIa04rup0T045qwzoqenobS/mQlUJR1mN6
KxGdb5I4uyhJg+n8orrFZ85cMKbNqz71H9qQnTR7baJ2WDEYLtgg5vi6QLck6rpzY++WFDQ9OMAK
C5LZ1CRy5jWeESjlUC/mIt4WKN8wh9iPlaMYftVeieLxA8FR5MEcaKmybWI3sufJHwi+UWwZVJnc
DgJXE+rfde2/naqrNigbD7zVgDxZS76VebTzMUKK1gedmxxrED0n0Q+LacXHeF5wTrf9h9fbUYbM
UFbWFkyh3/b8L6Ng7uiNaPKG+aMc3MPQx4+HsUZOPjO3aa63b1WbJoS4OijzfX1ApvLXw+DisQnZ
bn6KS6R/bXGsKuvaeelhlOU1fUvH7OjF7+3csJ/hcEkwW81a/Vh9J1bqSf/tPeQLWLP2YrXbDclH
4aBh49X5d6Zr3FWrNWymmEfKO5oegskgbsN2Xs6MmR3CasRo8H5ORBiNEiSOe+cZKeIXU2M6aNFs
hbHVkyyGPduhaAorBICkpe8JGdrWWf0wUOB8HUnH8Jzu1UkfWFiBHnL8mxbTN8nYOi6Wd5D5yAM8
GIdhdX4WN/mt2jwwlAqFJjder9st1dZwa7PD5Ijybx0hUuaQnM+z10AouZYJeMvh7jonPhP4jfh1
bjTLN7QhMFHwFEX6oekoFFebDlIb4nJTrlttbgu25WLYp+RCMNOhKbN95LY+ESS7qsoeYAiPoVL7
RoJCSTeH0NGSOXTaLtCxpoSGwbYH+RsMa3+wenu+um13d7L5XrjII7I1ZEJI2VNRw8eSBAG1Xbsw
NtdbjLDSsen8mJEA0in0w/lxH3PMV+3XbLvhGLN8VTLKclIh0slvwYka7IH+opQ/yOBV9GiR4So4
cR0W4bzlkpEw0W76J1ACwrZ91k3zbFlD4MYJ8uyU12RhGPeea6hmfWoByphTWlM/GbZ3jZVk51TE
t72mh6oqDl7pnaWJwYlxMtb7y2KBnhnkWlX5vbX1p6W4SWd6jXvAftrbtYZRf4wJ22kjkryOGjTw
0mX3droLJ2jteZ+41stkJRFZQ2+uslRQWO7OVORJYBseZu25YNaQRupA/VL0y3nkJD+WeU4bjSX1
v5ycl6wU21n/r6gOCwruR4rTbEKdTHcFmYCAdprK0bdNNlaEBGz2dqn6mZIBCgFP1WsWZl5hYtQX
aHONW26Ie6FXn2SDnegFwraunwsTGffQQVOkXRG6+fDU4bqv4/gtKa/25OydgkSMBQuAjP+aHKmD
Q6D0AD9mFK9s/why8tukSOJIspLExxGXBJzLtuoEWif1rEl7W2AUGi+p4h66fP5v4z5jGEUHttjv
CvDQJBoPwvIhr7dOiiMm0LLmWarGLmYPa6zmpprtYZHZbu6sV1srtl6OUjM18Ox33Yqg2971vQNu
0TXJQ0lTBSUGOlMjSc8lAK3WfmjQRvVcIiZK+ybqtSywqipYLfOkufkxqTSsU9Vb8oioUfXiCX7/
Hcz0ZEvrmzrxhwY+7Hs63NQqnFIgVDZuDpyd1pdwqbZErFImQQXiw50aIg2PWHXPSSy4OlGUGc5v
qrFeznXxqsbxttTnPe6incWsI5VvJ+Np4mDigX+eHHkYbCDeCaqCV0Or30AZefDLW9YljP1xGhqs
Ewmb2WyNkSYdoN7PMl1+CrHVV41Trkt/AW72RIacGf//iZgdIEsrSggeoGwf36TWXMaO8qBW0ui9
PsKzrgviQUQZ21ZXbjOjxZArW7WlxtBpjvq8Yl7/NBIMQ52b7XOtJgrYZDpPxl1MjQkize4HRfA3
Qo3IEpB7FnYAJWPZVUbjCnKii/aQZOWXLKd1MxTd61xwmVVQg8VU/5cMxUfclv+ZbvPPncWnGWNb
lNLBgsFRLpOnfIIGkdc0XeGVILgybIdVAnqP3UPHk/SAzittN2QAs2nzXlnKISsn9LP8noB7q9pi
CdApTcyVnYKfIMgJklDsDIGD5K1xPe2pT6Z/S2z/GFBJcnwIqRv1VUF/IXqAlyI+mY7+EZuDBBZf
PrOiOS0QgFMmDjX2OAzDfPDo2HMSCwwiKbluMHn7EzdMDvCWWv7svVfNfMDjh0eX5bdcWWEL9Rjr
NF6DHuIc09OL8xDwor0UfMaGgfoEWUuSOLxXgNLQCQ0WxuVWMvGlzT4euXuSP92BHW4OgtNhyr5X
IFBJIFmEJi/ZqFWpkqHRtxtdGH+ODaxuqVUd2K+eRrbhZAjfMThiGWIF0Qro/k/gAm/Agj7xHEDw
CdYx3R9d4EGliSZVfndkgPTerkoUEgLLnQpo0rTK5RFtmLv5tisJ/ZD5tXCqO/qN16KhnpJ8TYY3
dOt11MC1CbNnlXboKGq6qyiKi6Ys78XeFW1PVkhHOE++z5xf3JWH1oyvrZmWof6glIjIixPlFQXM
bm2wkKXpmBJDRRBdRcF1rH92Kc8UCMPOWowQCWGx0Srr2Dk7q2l/ca084VtDrVK23+xVr403NGGf
PIZqi5ggL/4VItnlbXxZhz+JvCCYao+EzQdy5XW8mTi7vNq7y2w8L2lJSlNT+bie0cdm8R9aYl8b
1k+niAm/0iOrhfpBNX7Bmyzwesf4fEwDCZdhnDE1nbLF/c8BtsCniXDWjr2jU7/VTMOdN287y0v8
yu3epJ2D4OW+7t5b9XNIjQcTxsvJo0yA2k56+oduW2jVoW6Vog57a76kk/WMQf5QeMhglpo0DIg2
E8SCcq9Qc5c79ZfVqEMjY3ohO+k+W8jqpJ4SMUb4Cpo17DtrDDE1uzedyQefuvPRQVyUFa+inf3/
NP3rl9/aq5Dpdy9e1+65rL51AkzSomQIbZ7cjFrSCky7QgTZJjtGN6EpiNWGOw6za+uA1xgk9hAh
c0+Me6zkz97qVJsKnXMPS2g1P24LB4b8s9LpMoSQdcBymKSnaO5OXjm9mhq5LW6zrQnMt0mzrETn
D+h/az2+ZewaWItfyew6Y2nHoiJ5DQy0WEKJkl6J0XAh99XU02okT6JE60goXWlgtjYuGalW7FIg
wjFxpeSlmMjz8dfuKqU41HZODJYsvlTli0IguI1qmxnfcHvHeSJSE9wD8dGh9HChJiYfuLjYAtmT
4Tw/xjBT3XQoxUkRfwdYFgKAe833Q8qnuFSHmJm3pUu94PYMS062zKmf2hSezh3kT6akBMI7cCny
lvGbJcPSt1v71XH5CtlyqvS3bn3FD+Gr0IjCQgahKLdE54e2zD/4yw2/czfCSov1sKJAdlxgN0oE
2XqUCtNXM3eDzQRjXI+0vFRhvjOobU6lbiDG0tFeFeOjNfRbw8mGKIbIE4THJdCtvuT7dH3Aowj0
qiFaSveTnBRCVAbibRH7pFUQ50oS1EkeZCWWn/6prEsQmRxiEt5n9UyQ6aW9qEMbTvi5U5DneGAS
bWXhW27Z+dmtnPK9prPbN8sNa+dPX9vRhHA3n7PnVesvTXLgzgWpr15U0B7bHFEozGFiuch/PFB0
dHEa+RReuu8wJMZIDaxV8iw5aOcHWmyKqnqzMI9A/QH1xGfyJuG1KjzReLRNeZgaOk21i1xfTEvf
TYNx1NFRKefB+yspDhEEDopJRM4jokABGUBcYQgEviWG5cWFGBVbW6MfdHS+hW5wYVyyVtwtQ/0Y
VhBiOx62XfuZlvGGZERQ2XYA/5xOJAgcmE8Iv8mdXT6XNwMYm2DU6xAfNDIqK/1q9UZIMVwgHhLx
FEu9joaSgN3KXaOhGp5mgerBelIMe08AyS80c1T1QOyM5CbCEbMqD1k3vnQt69BKwkVLjoP4r+9B
jXOIjKpdTrnRRuaDQy2TW22iq5/wc7OUG7M+bDTgNX9RnS0k3Xej2iTuoH2mj4sJ4TXDFLkBw/x2
GaApvfZk9rFWmj+04L3DnHgPIfE3AkiNTc2f+vEJWW7ql7kNYorPYlGCLq2jnNlKUyEhljGsy4bc
4JYUkPS0qLa6NS0a2lozAzJLrutAqdRc3ZpF+dRMSHkxHeNYuymsoF5CNnG1L2rceMvvIMwPaVmn
GYVcnrgQ6IX11ukc+6UgRgNOBHfflmtnN7gI4+34WNuHpL23XBVD/MiPrIPGgeTWjeM49n4vFUyM
5k4sCCiXybsbfcZp2x0XRo20MULsHjtbiTIVOUi85FGCUEWvTqLo/nWm8u4ZsDAFg0oyHWyywgZW
r+KRhZgx7ixCnDms/d4Fsi/iPtC85d7H6ZdZLS8t+IXCS5Pq1XPJhdhIKpS9Fv5s3KfxCAjN/NRO
ROa6sX3RATPjBGw1bwCqupXCvkxRqIhxyxgQA43MrLrbRNd3M44Vdl1c7Nq8mxA2lJl9mcZLrWH2
KKQHQFqeBAejIbHIk+U5I4c1Jx7DenlJlfIbN+XHuqQEBzx+NLCipV55omzzyx4q7Mzbik6Lmfw9
hu0cRpbMJfDwpD5LRTm5BCprxqdIPryOWSavvj39kQIxHMXSBpn6iONOSQom8KO2iQmVXjRXIdJu
v9FO8TRGRIqbpV5uMtv9Iz8ULFbn4K9d7ZLJFSG9BFYhey62y0h3KNIgyx5nQec98YgQ+tZIOHrj
y1BUw49bVAR5uovVEbqosCCKrSwsoNWTV7aGSJTMuU38oo7KjmBxv0hIRks197VMSfvKCdcZXa71
R1yIsoBSSbCk92rOL32MYx61EeaGFnf6oxZ2JetiecTlwPw+DuDKrM6ush0AgJXUPLdzf8B+ckBf
unORD6TlwCPcvcTuf+jWAMDLANMOQ+Ujr/a9cIlVGzCwmUTLYY5gV1X/aQuq/jg7id7kZfDY+5Od
qr275ozRBv1UvgXKRVmEOKr04xQ2vngIMpOXGZi9QzpAZpzxRiZ2wARmibeUL702p7z8reK7kxOX
1f5HiwgfVPOqMvdm2bpPKrLE5+pZXV/yRR6KMf1TFMNHcOpPQ/+RmOKAw1NfUMTUtUUsicpM8hAY
1uobkSAvJL49FUUezGZ7d7vF77gEFQVpeUIZ/CJC3vnTYLShnX0m8jDj84y54mqcw9hwUtolquXm
MCpV4Eeg+OMWmoQRcNwsODjIb/avGX53dG4+AEfojcXBnmk0qMxjn0ApSHlYUE27Y73PNF4m6K44
/q+shq03kIZn/al4mqrk6oh/M9CpRWhrjpne0g6FuxL7Nb6oItTtZpfE/7xh4Jp1wKa5e2VkjN9T
/u14RUjGYQDmktgJUi2sErnG13s1x09lIXZXyF3HCSOaL6NUCf65aml3t4vHvGk9KwVGvmKXS0Hk
BPJHreQNNS0y4Bxvb6Am2aST+iQzFSlzFdYqZxdpdNNLPuOVNtLqMDp1AJt1kq4ZOvUYqAILW/bE
h0iQA5oj7wsC46ma39TinHAlKw9LMG+GXbwqCIQmk8i3BgTLIOnXGkMiCnb5dHucgpmz8VNl8Q0l
vzjl3/+oO5Mcy7E0O2+lEONkgu0lWVBq8B4f+Vp71ncTwlr2fc9haahdaAdaU21EH6NUkruFww1C
jgQEMuHh7nGN3W3+/5zvsMBjohjn7TR8ZkXuSbR6++yzUkf0AaUzFsmtVl6aMY7Wz4h+p6qNqFUO
RX7dcvSO5VdLbEEdrEP9pjVyT7FBiGLFlqNbAdgagTmrEyDZwhHh3aBTF5rO7LkXHmZdBW7NKoQs
Fi50rqBl1GDnuymAzrQCksldaV4RFz4FneBP1panRuKG9WbdXjUG/fMoxjefltNDnPefqlDNFbaV
zgF/QgI4VYutlr5x8gqSdY+ngmoEulb6bG37rPaxcTeM1gXUAnDhFrnBA+bBoZMvwqK4qrpCrOyg
eqz7UDiBkVn3fTW9K1UwIjPGJeZH8EMVvGygbXaWcU46w7/BkdHhw+DeqrL+NKfzRwxoJpRa/oPw
+v0GlxKVx9CrcwDFpZkXm5yPV1iRQmnHSHc5KWw7iKABBZX+TcZkvhKT3GzN4hqeUHmZpbd02yeX
FiWCWVKBtmrZZLAV7gwm18l/HZgAoVYU5hu16WJ+rvutVH2oyW2R7Qbk15l9pyJSnHKOw37mEli9
Vihf+La5yuXPVH3sptylWlbLHJjytbB3tQAblrhQR4zyZWbi72mrTCho2UfyQkIdB6UzuwioaAm3
SDMLHWEjtz0Qh8B4xJ1oxVs1hsRRnQV8CZ8iZHE18DZLmrSbDMtVVK+kQcAklJZrYCjrsEXjVLiY
edkoXdUD1cFzw8G+Mj7QFOsxrXts4aKHNghbZdOCmFCTeT2jkdDvcgx+wt/VOWClABLEsGkAiaf1
R4w8JJprD/Po2rA/a6lzK7AHCZq5rKSVBfsw/RiJ+1kYZmKrh3zlslub7HHRwdUos5cTbcB0jMxn
tD/i4aSGdy2MzTLal+F7W19KleXo1us4bOL+JqEajKdkT8kothEBKkABLJ+f7davD5VPEiWdw2K+
LklnCiqZAswhGHYW829W73GvOENzijHZdFO1ai+6+TLsPyrlYH/0EwdeZc+XspbiXVE+ZmWNBCs6
EoJBlSY+tPVFT+3H7x5yZGgEM8lxzywK0qhy855vi1IkZ3WIr/3Klx8A4q1MkNx4OaXJydKjzbZb
jyq3pW5vhL1DsWW9aAkUOtWCo24hrsuK+gbS8XolU/NXg4uUHITSdmzlCeQBUBjCLAq0Eu94DK0O
kTaHFjVGE1Su25c/3xyKGf6As1AuPCVj12AthvKtgO4aULcp2g0oUQdD50Cpsy0wzivXwngOoJwO
umfDHpsTvgMWJHs+c5AAk1dqR6F4urhKbnTciFWNQIcNyBzvARzhTZhZ89dxF+8kVmmahzbmY8xX
9Mih5dBjRNdloPPbywRQpNyaDGsNtNx1M6M9sDNHjVXH5NYkxaNYDLxEVI4UfymkBexH4+KhUEfk
58+phruBbWIdXoXmMZebo9lwhquYK6V12D+13GWdRUplkir5/wWn2ZlXgYHTtYD0Za46udlZiIny
8gGZHzUXq73oUZBnxgtKAV9mhajYdQ6QxMCuGxg8EhgQQ+WpVPSjwY2E57OLrPRtU9JwQgPDIRH0
GhY7GKlscoY7HzBBDUctK9/zotul2AwG47mO9uhetoMRbwMSzeYKsQnCUfQwEFACCCWRm9P9XF4Y
3bEEpeJi29Fiwla7jowXk7tWqrFTTi9yzUXN1zmcU3AGddNtO/2uZ00eY96Z/hOZJkoTJLg0megD
5UxXMS1S8gyQXQZU6EOK2wk4FhCIE4iidm/2IBfp488jwqoIffm0saAsL+tixDdcYWdIaTBP7NIw
FakUpcMQdwTqNru4LcL8tlaW9xpbqZGzCSEmad3nyP/o1vBdE7iiJ9JtHoIUGoKEBrsVUrxSu9dW
EgBBpvmSFIyxK5yZ+mVJc6ckHkRSbwx4XrQjXLZ3Ub2x/RIfSuXnEJIQW2adRsZtjFUnT2Dt2vVS
iaTg6odIDPRw7Ny4XVgbU6Z5VZxgieJC6RI4Urob8kjyqiC41KPcqQfZdkZKPmGQ5xv02MMDLEsM
n81bkZbs26WqdIrEiC6iTr73b/xS62htxPJ9kDSo/uL0tuOYdTDM/kZDjTyAHFxgKrGgcino8KKa
RRxg1AMb1ofECFEEK6x7MYUjis7ouftZAux3VOJz3uuI8k1P48F29OA481EqKteTNW6gVu1mGlZM
Jkgh+wOc1rJ/7DAy+sQoFu8441bBqfPvUaLv5TCBg9LsfKo4GtowlrqNpVOFVbANykb2oCmQQTIz
TI5//o9GozcZe+Wgc4BT6JLbGv5judA/kwLAdy5QCAdyHUI2VF6DIehdo6KFFPgQkIzBvpZBQDtT
VL/bHPlWXU76h6L2V8v2jPaAFwe9vNZayBmgtFeVaiN4TYrI1arw0tQSduXxUyLQWZQ6RkfMdziY
4TDzGncnEgToWNaS/hxDr6ojdjymk4zYQYJiLm/q3KfJw8ph4ntqTUpnl1NJw0iu+QBbqpvmhFtA
BitlLtaEamKyaDKg7oUB2LDH7jjnD+HsPw7tdCwy9X3g9b2X8G5CkQu8SaTRQSrLyzhp9AezGrKN
LiVH6EjsBryB9ylG4IPnHyzhgrSc5hSp877rsAXJOLcap0GqxTdsa9Mh0RUKb8zIRXhq5+qG+LHL
in25ofPsuqMiA2lDSQq9/hH4DRmc8OlmKevWvmHcfNLaupDn6zpPTnkWWLAdm9fJP4hqfG6n3q1S
/yrUulNu8CyrlGajSbfQsj9Q7rSrALFdkWjHSgvFgjk5p4Z+j2H0quJgpzM1DAWMSuXUs2NouSiD
+nmDEoAUmhAviQz5LZSHp7FvXlUjRirbridVXutYPTBGI1egE8PLGmTDQe2NmzzUoD6+NIgqq4p/
3bPwUylspI9a7656ztgjXvEWx3vOisE6TdX4I4tfpOJ6kq+j9sKvSYyTBQtZsFPK29x87VAYVlax
S+XenfIdPgctuKkwNeD4c4wwBi+orpvspCT0JtBRlwFCrIImEbLN0im1eGVzQZWRXEUs0jinIF4Q
YRQClqOgJ9OfCpEktgiMPPZ4BZP8Inq38sehofrfdvea9DHqD3PADwUASciPLXLMmJicaH7nK98X
oYZcLffuM842U6J4NW4So47usql2p3hwe/89T6pN1rJXmZLYXfb9oesHjRuHxq5itcvT6UIDmbAq
Bs3VU+Mljq41hTMo62OAAlItUTAklMe7ZN6OLKvDhKl2AkQEoaSa2n0qy5uaOzuPpteldNNm2XiK
zPE6H8utoqOwqgz/rWjzfdL1t7EJxL4+0dB0erRLJWzyQj0oFVVQzgl6JDsjPccKMV/1NPlPdZE/
9fK4NqXspvYh1Vg0+TD3UCVy8qsMt3yqBWs7idYzhVDCr657juP0TGHQXs0NtLikrfY+BtRauY/i
+jEy4HOJadUyeZtgMapXG6J7oebnqhB7ODbrIuHEyYZVouylRbiIrY6KQs+mwUTBHOAVRoQwmBTd
SSGPdqHUn+MEDt7kyD6HC1W/qClm6bTldRyeVnAhGqYuZdjkCa7azqkD6d6n86FW5bbgQBwCoLKF
6ZjoKTqJ0gLHPZnqHUrpFMZO14anSL8y8sabF25756T8I4XnwY5g67pdLvGqgLtt8PQ1LRsq5anH
MVc0A94Oz2gpNoHUbFjbVaN/7vVpHXvwKVi2eye1TQi+nEtUH6cw8t1c6PcJDyDnGGvUCzCJlq9E
zuw8Ie3tvUSOT6S1jByTlsScLKtJkWju2eLbUsgtOWQq6cRDu1/673FPE1Kl/NyTtzqmPu6EBqwM
Ppj5fZo+6GbuE9lH+XGSlX4bfX6GscZfZiVo7mAQbMKMBnuhHTOkpKV+CCWCHhVeNmQkaU84W/Bu
dMNmIntrhEo1xXfM/9DNgxNK8ac2vhlStiDoGPF+XPqcWYQ6XnZUB/REXMF73UghtjvhY05nvz4V
NF1RZNSsjp0voQ2hW6omT4vsqZOVnTD9zSiVRz/OLxf7ZOJflRAeC+ayoVZ2SGgJ/QL1JL/kycS4
iHTJR7mNSBNr5oFMNuWRlI5VLKGZIIJjlk23UjMvtyUs5c31CGGONaUa7RXlJsokDQ0uLaRmJx8W
lbQcvo5QBETP2SasriwwGf0ErEe7KjAG4FHYeQAIHXvs3kgbvVm2VgqCk3Xod7sK/40tLTj+Mlih
undUVexHzP85KAApPqjIddvA2jG58N4ATJR8/nbG99+T9UK5kG84h0VohofCQBwEGaWw9F1WGZ6B
npkzZt3VnxKCwbglAVlVbhrOApN/CvKzBcl1lNOXcs5d/X0Mz3rT7qyxu8hzWIfYkzCSkkaDUy+l
Z4MuTJ12siFd6/14oM92bDBXpE0FUUwllYYUg7wqdvmwZdE6m4p+bmUOtB0A0vFGm8EjJL31EXKI
jboHYdTMlYkLG+oOH8U2QijRNu5IYdTgECnsd0kv4T3RuZSuqenltubmankXD9N2eCs00zMxAGHD
3QnV5lYn07YRYCLN+qmzqcXMdGvuR3lrcybJ9OoQKgU0Ds2N6qt4tB7iqThVGplQy/OBi6xbe8Mi
o6dGWTWfzcUps/R0+Dws6lt0TYhnOUvW4KTWY1h4+vyRTpnb060QIRCGOPuIu/xW4+WXcDfw4bFV
38kylBS00SGIm2RqvEkmg8Ps9kqLQKuV3mCqXgJUaqXwRkowhOnDXunQ0IDBVPpo2xP/Ahbxok3F
VqEZHSBbxQByKqhTigJVLl3vmPtTuVoo3YYDACLiBXpdxQ6GJUhPkeWHayW/zDpqhmQUY0GizwUf
Ya+wCGgfwbDgJVYaR3Mh+ZskvsNDaGnmNiHkUMejYvrhrT3YXtNXF335ZtVUskI+fY4HFbydPtmp
1L8CdrRae92WBJ8PQNDibiMamCiKskq16UzCx2M/n2sK9YX6UXd3SSjg1SSLDoE51VPDct/qLdy4
Eo3CiECW9Ro9r5yU25xzSVIG7wGJNj6bHzubHwLCLTP5w6hdwNdeGs2ow+6NXgdYjmL5FYEGACH/
ck47cM/+ewz9pKif8uw1ovuGPTlEj9hH+TmET3qgQr9tCX0gFW7Nc6RuiweaUItBuQIuBWCVdg3q
IzV4MqflwBVsxKuUtF4H9EdGVxaknWdEjK08s+V7rtijY3zE4AM9HO9jTqkzox5KHZueH0vRRTFT
9JUmEr74ly3F7edEh62XPasFvtLYfJAJE5ynx9r/aHLFaTk4++3Wbl6TcvSkjk21LF+zS1VoNMHh
3pniAaGWWxe0+QmNKdj2FsmxqK9Iw7iWxM1gSS+SuEzHbkPjfhV0CGPMzyQ3jiohwLgryyp4yZHJ
ql28kUsJmDBgbWlYTUxS/vypssyP6c4Y0e4A7WG77VX65xRKuE6lncBGl6l3WnELsBKKn4QS1gfP
SLMWtCNMIuSFxa7nHAp3DfV57C7t+R4niF1dLDY3oSgbjcksRLucZrlrTfDomvglVKHRZ8N1FsRr
w0RYRANCKl1/oKUwYa8TNw2xzb11qaXG1eJbyiskqfTcR5AQckFYVVRtwcDsxw+/BFTZAd6IxsYJ
sCR0Ru3IyOhWNCPhzuguUq5dEsiU+oa3CFAGZz28yLWdoCwEUQ5RcBv3J1nf1Xc0Wgj6VtJtf8VP
6s/yYbwYcQWb8WWUXiEER34qETIVR/d+eI57QHjvMhW3wKVmO9i3YX+eZ29IjlGI380xn+1igXGR
xEFjrabvqVYbqWam20Mv3GnMNOJTJeVdp7+uQ/BvWLGs6dgrS64dGKiGd4uw7KVZb9+InILUmBzp
Xk51fKh02wO/d7Aa6knGO3IAXh709zbbA0lbkfTKf1Zc8U2xP+75rkKPdAEKNM1Z7wmllFFtnHTW
NJhYnD20u1AJSSSqz0QqtEFzMFnQqxGr7LBWpXMbli5Z3hfWIW7vBBCPRL0LqGtOmblDq29me4CL
TpwptI4ONS3HjJaoddEy+liPb7KWSZ4Rqs25GJ+zAM6ZNAYXyCRyRwJVJrraJkotPvRTre6jsIt5
PpxScuR40LvYtZsIEqbU2MgoWPppau8DfhK8tZTnIUNNndNTGoIThI4jiTN1S0jirWmjHZaryJmT
Oj/PQSNfoapz/LmGvYHlZkNAlL0JEgVSIvHltGSpjzQKtKsEl7hjISlAv7KW7HxjNyi4s9TA7w8b
awK8dSeXHp7XFgA4M0Jjmep+VIILknKm8wiljSlb0iMnDKqXFuUdnffsUVWIymuMHWydiLBf7ZOe
0EvX5fEph0rNhB/sZfDoRyK3Wpp3NqdGgOuoG/YRgK9DCz4NiXhZnkLJyMihaFLaOhxzNb8PHgy9
hwUIl4ikXX7ZmCDHIrtEGbr8Em/AVokn7ZrshuwWXbtgZ98gnnmLC7QASh9PZ9BP4pC0OppoKef7
MaiDGUtkh9nmVwnnlB2+GNnah0opzlYCjatt59jNjRmxsigUZ25nyysmmwpGbhGxt8QP6RP0OM16
VkhpYHs1WBtZk6UDWaJAEIncW1ekUcAXUwg4bCrjdahT+dDSWjrYRfeZA8p0m07OnE6JEY/OAy5P
aE24v+xxW5ecIiZ1brbDRC9vtHtja5vZpT0S5JlqBoxSK/Dd3gDJ31UoUlTUjfYCBej7skJ1WycH
4m5LnA6lSeVFk/Zp10lcYH9Va2PhZk3vRCGAx3CpzckWaNW0ndQ9oVJiW4OjSzJJHEy8C1MHObkw
jUOGTJbXsLms8rDA7It/kv0o6JloOAMdtvZtTfXbl8eIvYeqe1kYRMcwujCGWTkU3X1kifIIglHt
IlQzmtbhb6VOpuRAsU0lou7gz0jfuqoicmgLTQ43EGYjV8+bZzvqwauy4IoYbKQeRPXaErzYMr3I
y7m74sYZB7lej1FU72ZeYAidEPVVi8Izqqc0zY2TIX/CN2ESK8onZOYzChjpsgG+yRYwoLPXqdZ2
NlmGMAedZkw7s+Qmiv82yiUczJazZFgO+1BPmMrL4jlCanWqJX+rzHW2C0TxMUxU5NFrQwzyo0Mz
SnthYvITflVsYlXf5LBXNxxVKatJaeK1WU/Sc3bTQsSRfJgZIcmuq5BA6gONPZg3YHBszb/vpgI3
Z9JxriXnfdV1k40qypv9zt+2Ejv2Qj9UZJ65Ia43OvEGKqyMrLFqRAgBrm+ck0VWCNUgrNNdiEcG
29dwwieN4YkzQ7WrU+pger6U2yPMhoOJsSO1CeQq6MRPxTivwDrJ8uRjfTkH9Cq3pgp+JzOf2oXi
bS0WRn2ubg2pWlA6veaNVXNnaZjZ4qw8Q/ejbVCMMpzjXD8a+V0DHXvXC4SbFBi9IqW8VoBfrAow
eoF+Sjt52pYGFSSthxQLB57cBFZREi6YqzKd/qsEIHWe2RUJMsbmEcApNFOX3hs41CkcqdopyEAj
tOQVqkxf9+sHwYZmK4eGMyxG2KjjsJdk0RLqQes2GIsLNV1EMEzJctiFrjmo3bkPm/6MrPhNr+Nk
N4PmCHL1lNVwXLJ+Igk3QuUVsWRZ6eXMy7BCp2WvsxkZbxPBFbQL681QmdGTUFlOjgFbpYwwnYzI
M9IqkYDoYpkdSK3usnuwbXQ2sc1XYTu6ljrgvzdDwjuk4UENYwGzPZFdu7stI7m60MLoQ0/0yJPx
lqJqlUyn6QyAbITAYeMFAtBF5nbCuHKXYD60zWF2VKnAbRqJa1uiiaYtJYvWvifTS2xUvXuv0p5+
dC8TprNF/JqR00sapYx0LM/w74Mqi9yR1A/2Tjafb9aRQ5lK7yQ2UC5Q8RICq4hQ1iNIaSYZIKwP
kW3SrEe1a7ELARnf+QJvLKW+VbyXgHIdKaQ7dUcDx86BHOqteqeHAleGPZBnK4/vSkScYhDlAjV3
fjdzCEsp1EI14lnlQe1J80nJOK4NJVI9KE24sMn90TobG34JnfRPpn3eVYcyHF+sxkwxjXM8qTXk
q6RFw9EshvehC4oTvebiFCufYzBae18ZhVfO5qUyJsneFKBspS4+SuQGFiQQbCbg4atohuXb04Bj
Z4yLm1TZHTTIw0TR61ghRvBRh/iNfBNS+t7ZbbKuSwzuJaCelf6KeclaLe945Q/viaS8SYWy1wLw
wlYjyt1MjzpBKxQkxg3SDyOBTx6amIGENF0jKtOv7Op5CtQtdTwd8yfMt2DkzNaFiljFar3BiTVA
faz9TbWY14ORpanLPEVrBbA7ec8zkze2nKeORZ29rYoLv6xQrbO4bEza56rG2SXMSAku4DFHA7Jg
qGc6B4G634cC9kWGaM2MZ9sNUhs2vC7hKAccoyVJQU7CSDJuMhBLWuyXl/xiNsB2SRS2UKU1uP+u
K0kLthKKNrME7l8kTL6pdEQN+mSZJaVl4jznoExPlCJ70v/OkW2kh0rxaUhOVYVhgXSPWoaVID2I
Ud9neWFhtzJZC4LWA9PMUUDqNvY0+CDnspJTbW1hEOmgbJoqx3AiWfHtye0utdEKts9taeonvSCn
pkGx5pvlRUWQJm5lNmasT4VDA4qUPTkINqlUSvvMj54MpcfpmzJzRtJiFytU+Hi0cmoCi8O2/UwN
kx10rgMEzputPLGzkHAgbUCuJyo4ssZu9lmASptI22hjc97X8zB0ZU18lIH5ENfqht8O18z5Fvm2
qN7SjLC9ivYsLtKntLaGw9xa1wjwDOxr8EaFZYNYN/iWul7gQ0QBaFf8+5b25WSVLJ44GckoF6sq
GcFVQOPAp4Jb3rIazn9h9U5B6SpJF4DSGBjbLsO6lkilDnPBJGibl3oVQiB9m2BvLZ6aOkMiGSbD
Zd+VrRcm6m1TJsYpJ1IBxA1CWHjZMiUheoyX6PJPoK21Oz+g8zoYAJC7Rn+FSaXsigZ3+TgH9mle
ZNgDhwejV7dp6WsHA5VOzBiE+7Ug4fjzxLVM7XZi3USWnN0DJczcCuYvjrTgLFeQH+dk5tGU8HTV
5lW2pccg7tnWQAAURVWjh6AOWVejW2n4N+IWUSR1CyDTJPb6VgRVmDNz0xvtNV2HnUIgFhYmex/G
APi1CNoXx33QsxwdnSoTA3zlUXJry1jgbdpRRhNCp7VdQY3hJG0qO24h4rOWNrkZRUAiM3Kwxejj
eE14e4D9YgDUzwr1k1WURkturchcJT3XVanf1RZMtgLAaqRK8YZwbbzg8nNojOMTpXuJVAEiNpGf
1WlfESCOWkJX1XtMATcV+8rznER7g7PDBWD8Czo/vctW7Q61PEluKjqsouEnKifTnQVqAMDcQPOE
2fBpCXoAzanXiuNsYKeYwK+uTVkonEVTDVU0idqxP2vPMFVfxumhb0dxamOzddi7l5X6no+ZTBil
joKE9qUhByfoEc2ByPQrRVTIrQsB9IODQTRGJ9Oi+Wik9kGRpSd/RLXHIZNaorIYEuy7qcuWEuEA
XXFKrinzUNiUq6MpfLiI8OKArdv7MpB3vcS5BR1yt1FTVqIh0Q7j2CZnOq3rSvKfSsjq6HE2s4Cl
N0CnWvW2hM45Qi0Hh83ubaoVpOJdmnOPwj0KnobBz472dEUyYYCOZAlGMak0ZRzI48RWHb1ucc5K
Yb8jmdjRQWKh8zpiFoDjo/RPGOB3U5RqbuNP77ksGZ4ZHXpSrnKdRk5raavOELTV8+6TeBU8LRFV
ph6dby6Q7EQdyl8eH3AItTpmMFfxTpIdm2j182DpHDAKH9BZ8Kxa0x1rp9dwGN+Kiblr6ECiaS3h
b2oeIT5v4ZeqPQbXoSmlU03XMB+TEca12KX1xIyFqFe25huhFPY5G4kUHlSTBXwCxNtSzAdYQuQT
u5YgJxJ0hmuFwJcY3s5atBHRU9gF2tlE4FRKIcC2Wpm2eNcglGjDfdkuSd46cJl80TlayrizYsC7
uZUNW3oS761MQR+BCJjqWBFOgrlHCZtrOoBAkwBFbsnJvsGDT3hqezT9ztUiflzCB056p3be3Bkx
al8bCU1cTlsp8xVsnRoNE4M9H68y4WsykeZd7JbqDWp3FCRoYFdJlbwiFKdDLxETHmT2uTaSm7BG
pqoxyTihIL+1r2WQgSMEQNWsO8+yjXfVqCljhjn89so+5m1kkl+XONVILvwoiHugmnkItLZ8itDk
JXZVcwhIC0QA9qUqSXjhd6OEyaFtwcHMZDKNNYpCKrFOxPe8Itweg1QSfpJyBLskRqQ0mzB7R9y4
w9B4Jrq7StMvyrG5lwOJdJ8yvBI62sQk0Gk4o9ltzXF4sCDtt3Bgh4B+Cocgci2UZsRuFRLUbmDC
UvL62HToV1TR7JRZfNYQ3JxgxtVOYccJ7L4ny5Kjyjh2q9Gu1A3nGWSc8WGYWtg7YXEBFNIHsuAl
k4HJBc8mTvc3srtsWIbFgfdEc/8mk1lAxk8fbELlWpHMY4k9EeucU2Mwcsy5RRcT7fW6G9yBWXJb
IC9roLQ7wYSQEt5M66BDHtfpbG//VqSxClRHnx04B5HT2GwqSjNBcgCmXKC/xZHamqilk+gpl65L
H2FKETUEEKq3ti+G7f97lCvqOP75Lz9Fsv6Zg/pWlBOE8LD9r/8/5biiZvhtkOu//c9//2///d//
7X/8GOH659/5jwxXXfm7LQtTJ3TV0HSFMNf/zHDVtL9ThzCo3hi6ZWEnUP/4FwIs2vAffxh/lxXc
nXQX4KdauiW0P/6lKWhF/uMPSf+7qStCyIpiKZRRSA/64z9TZi9RFwRF3nz59b/kXXZJDkTb/OMP
wmDZLy5/avfOOELYmmIJU2i2TiwEJBZ+/+3lmgmeP6z8Tc4buAUyDfuxxPvXz7uqQQqkh6eGLKMf
7sv/HvrHoYxfDWWatm7qy9XJy+//MJQaY21pelLpRSfITcMmwaYIlOj9PzfMcsU/DENopjbQnseE
QpcXOh+VvIYiquX+fhhV/uZyeK4/juPr6jACJY1X/vPo0J/e9M7slJeYk5x2i6/5aD36234Di209
vJr/EZn8Nv5r8FH84l4q391MkoF/HD3oLMiFy+itE13A0CQliH46lv11tiM75KAeQEOuf3/Jywv5
15flhyfIh/HjoAZIHL1hcmZSkddwyZzlUpHmM2LuFYffj7b8x/7yZlqKtriceU95zX8aLOxFX1SL
cs9IrAp5CD6DviHYXVIaazcn6E1ANt6zHxkdYirSb0b/1f21yVdWVZuYZSIWfx4dyrdVD1Rt6ZVr
6wAXEJJ0WIj5N7dU/+tFqrrO56/Jlm6zu/h5GF3Bvi/5CAQkI6G4mYaXoh6efn8jf/XYfhrky5ua
WlNJIWLxrG3YSWBh95J14yifwRrw+vdvyS8e3E/DfXk1VT8aA81muPGNXcRhYf5Oq+iQPJubzkU9
lF7obv2ibHhNV5Lz7ZexPJkv781Pw395SZN2nIhLZfjeLV7Go7qJnWADNKeg2bMC5LydpdU3N/gX
U4Fla4aumUKo4i8vi2bW0TSBW15RNHD6HWYbj4wjL96Hp9+PtCw9Xy5O18j1Ajkk65YpW8tP8sPk
lqkKVJaCkXq3o9uJld6l8nDm0H0gf49f6ZvKi7ziGJ3ma8OTPMsNN8NWfZzvay9wu++u/K/vLx4/
gr8slehDztJfPhM/8VVdrTHgKm9TtVY3+ia5orWwjnbpRXqNvzfcfPuA/3q3fx5z+Zl+uAfQQLk9
y5j50fc6j0KOV+2CNcex3e/vtrJ8fT+/SoxkyDorrcWnqH5ZHOtZ0VsSYyLeZDX3cC+0a5rYTrnJ
XyiqYVwYnOIy3TTyyv9mXvjr9PPzyMtM/MM1Qhqvq6piZBLA2FrTim+QBH9zfcuH+LvL+/LwJEtF
c9kxiCG9VPFjiACyaRN6CrgASg0Ru/bN6/Lrq0LnpCtEr7G9//mqjEJ0JgEQiMawqcaAZUNyu4qX
3z+1X1/V/xnE/vKJhKAQKHLzepB5U+Ht1FsiCasPRUctSTHExnP9+wGV5T59vY9CI1pZMzXBZP7l
NSlsY+LkzohY4wLPcJVttn6Df4+3Z95kLgykf3bEL6+HbiZx3umMaKz8q/a4TOmAah/ntergjQNY
/fsr/NVz+/ECv74oBYoUpKcRlZdHery1si1RMP1+jF/NJD+O8eWrnkbqLPbAGFVEjX1x3MXfXIXy
qzfjxyGWy/zho1K1cOibP58TJ3IfENIquIC2eYlB17EcQi+7dXivPpb2On9GIPjNBX77mnxZ6+Hy
huxnuEK+LRZFKiYAaB2fgeH/mHtUE953c+WvJrAfr/jLyp9RK2UnzpCip6BH5Z6PoEQdE9z//uEp
v5qTfxzoy5pvRyo884aBdE96zF2QlW5yianU+W4Pqi6v9u8+ti9zSGwLvB0KI9UmtXIhJGWlq8Wr
YZHM5kOJpxu86lKiWwZ8jQu9ItxUdn8t0+9Y4Ac0wBqT/Pj8hp7chZ7l92kTPkQpnlsf8Ffw3d5g
+XF+8+N+nY3grM8RcVbLjUEe4iGKcMNt5jbb3z+Ab75Q+8sUFJQ2CgabYchcWUlEWoFaaazn3w+i
LK/L7y7my7QDV24W/XLvda97UT+R1skbXKab/rXe9lt9RawE+SIsxd++yN/MDl+345E6AkZaZoco
/mz0a3iu33yd3z2nr9NP58tWIDNAvCO/mRdY83SX5on3+1v4i1MjrqH/u1bYX+agJKHzVM2M02w0
Nw6c4Y7N6apfy48pUo7LZTZYzoyJazu1Y3m1+d0k+M1iZX+ZhQLLKmZ14gfAxe+pm2SfrcsDNa1N
vK092wkefn/Byi+fnA41yECFoKjqlyloCFsRN+LPC/Y9Yztvi7XYoSrYtB7Yq833r8qv5llD2Kqw
VFmwNf3z93+Y5sOAvs4IXIBTquJ21wojWg4CwEd/Va8hnsXfvDq/uEIuzVQY02Tb8XX5zwalK3ou
kQwfcRj9zslQev3+Ln43xJcPrzdNw4Y2QTvceiyLNxgo/+Q1fFnhW2VsZlKKaB1Y3qj5G0Mevnnx
fnkJ/4u062qOW2eWv4hVzOGVaaNWOfmFZcsSc8789bchn2NREGpxrj6/qsqzAAeDwUxPtwEHkERL
NCSF8oOsaASUyaD3KAn5zTD1d90Y776xS6apomyGqpplUCaUAbpQ6Otgl8ALV+W/xeHqvIH3hJ8K
gOga4spE2QzJnkqdXigPZUUuAu1pXvSGOyCeHyFfa/gg1/dqNzthyA2YkhBD9q78G5PVTrUfD7rM
WSfrXYKfocmGjK3UkHR+TmSAK4rARo2fUfTOgNqTDmISZzkIDgTp/QrTm1eAY3rGlc75hoyqE07x
yjC1wxJe1rEEBQZEr2CzHLur+b5/nbbAQruLJ97ptRe75nd8f2WTSi0CQDsXrSF7nt0O41sg/j7/
Uclvpr8pKi8SEncNYCyV3AyrcGG1k4WuN/5/Veo2AdCGZQWa+eJqBldlPS28b8cxp1HPk2CpC/Rr
YW7wB8xkvckeOtWueTlH6Kp64wsIFJwEElW2+MjLBpl+Y8mWrsg6yBMU+hZtFVUXzQgHBDwcSEOP
6ba8hhrSYb7KjyiPQH7UyW9BInJzfodZR99ScWB0PPxkU6dOzRDMczZqGMlRpJsZ7UnATtzvWNBR
GNEkDdURKnyBSbqZxNTAFHEujju1h2orphMajifK5Id+cRXc36aqgh3B0ilXgVJBD3k2LETcxzcY
R78GBdwd+DYgUZW45PQBeYj6Fmn1OzleY6Ir2jG6qSCgsxtuLsH5NQblSQ3Yi5pFxK8ZhmW7zBhn
eQBJDu/Ik607s2aDyixx4zUok+JmAKc8NE6hew9azI3uGhtRfSAVRH6Oz1yYoaL9geoLHijk76sT
CSK6GbL1uFB76M3EGI2z8FpT0IU77zTMk7gyQ0VRTCTNUUSg+1MbeUMFWOl8FMZx00GcVtYuzxtj
5UG6tbJGhU4QqYelbmBAGwcAWFhF9WYPAsMucDSo28+++QIdiQ3vXcBKhlCdkyRDJu0n6/1nrfZy
wvirGllYJCnZF1f9RvDUWygH2BjJcrML3vOMvUyYMUXJ0ESE1c/fDtRcgQZRDoA03NFTHWhRRHuQ
43U25Pu8HGz7mMl2ANrl7C5JgL54qYX1oR6GYjrtMuD/SDQJUNb3ZS5u60AucEAXBuKEXgdVZ85z
ix0JVvYo3ynRvZ2zEvbA+LjNBLePtqnpASzc6k45uH3vgjfzR74BhNQFpnKyieYBhggPcvwM4Ava
+2ha8x4XjEK/ZkDsyzBN0dIRB0kgXn1sAXzQGOqZyPWsQGnHV7YQuXeBdlU2gHm6+eP5XWelQ5/s
UQe1VAEBEsHhbus/JB+TLtUWGDnUn/fdbbhHtd8F/earvu1Txyid5Mf0io3iHGIScqkPb4iWhJiP
pqis0+9rQhNrQKABlwre16TwPvroLnBjLevqhB0VaDHFEtG1pbIQLZU6gPOQvrY4t2p8MZ8MwMKw
v2CN3TQ/Rwip2GAe5z9nGJfnJ8PUnTM00dK2AmIEypo3bao5Wl0dz39H4qz0HkqKZqAbbeD80J22
3DDyKG2xtsr4NeFpZgKP0wJ/DpKB84YYgd2QJbT0ZIQGDb762T/1Je+TRoChGvPnU6G5kiECxmdw
zDACO8ygDotXmYoshwq1eg3dSAiug3ouvGwH08awnZHtswEacTxTTL+QJSyIdPHkL03txWxBBE6E
ls2LZgfmnFvNz3zBUy6E+8XBg9NuLkzDtu7ObyQrrGOJH2ap+JMKchhW4A6H2w9HY7DBUoXBLDg/
SDxA9YDjxq86s7f1wya1rQqYM0xACfCCK607MryWBZgBybxlFMG9VXqcJbIcf71E6sRNjbT0iUgc
H894yU38CaKrGL/2RTd3k8nR+yvAirg5MttHP1ZJnTdhhMByJOOeVoxdNt9kGgYAIsOpwhcdik+T
dDXNgFpZB0xQ1VBi7OfTBPjdFHccJ2YdytXy3yuuq1gORoa8AC8JXuSgTKhlHYP4oI7C2GFWfuP4
ry1RV/Yw1rWaBwihmdS5Ghj4NuBMwkBEAdkbiM9w1sXKENau+36JrRaGUmuvA1JOvitYbdSj4gKS
awN9loOACJelfgi5DROm6+JtIAPnolmiSr0PhALURgqJ3kbSPOSzCln4GyOH+A5IYZqFdzh51ohn
r1aYGWlYZiR/nfwUDQYoAptu5pabF2i4+NnP4jTeAfvXXfD6lcwTI5uaLqM+AZAN5bqWnoJtR4Fd
wP78DNMXYj5yvh7TK6FUClCEihuDLrFAcKXWKgMm+gGSf2MogRIhg6CwetLNhffeYtWbDfRy/1qj
QkCJsYioy+GZg6/4XecEoBuKblM8tIwNnnmQTR6vupte3UJM7T80bGTGvYj2tSIisdBEky7sjT0C
3RygkEja+oYPYCUaex1KLKA2eeSllMzkTUYGa5gyRBf0981YeQ1IsCFjasEaMMm77nJ8hayVUwAl
v1EPPajEbjjxlRxr+tZf26M2Vy7bvNMwPwa0sKUVexOFiQHFuda4GNUOL9pySMafIFGBDugYLSkI
ejCe9QvKbiW4SoJkuj//e1iJnCJJIriQ0G/Htn8+NCbQi+ZI4l1cHMQFqoMGsknjDVTuDp724Dh5
kMFGct4mc8/XRqm4UIMSSYHQNIlF5LWSueB7G/BUIc8G7Dn3cmE8po21PSoyQBsUSqUTng2tN7nd
3Xgqa7/ekEtN9edmD+Fy3i1KviL9ldcWyXW38ir0nrQA3xSxqMd4AFap+YJpA0Z7WzwaUIsFhEFz
uovhNGxiv+WAqJixfm2dSlOSLJtFCDURny52wVsybqC2i0cRniTZTj0C1rX9Rq/60xZTWcpMEOML
Cb5deZnrGqZ+H2ag+zmOwwrx64VRhwcD1g0kkOCtjTu45Q3G3QLdzvzAbTx19ocHYT9tmov+V3Sv
7DimWQnK2jQV5bVM0kQB2q/Y02aXPEGWCGI9GH3+NeCVPXiKJ0o3/ORPYp9PFL4gRAY4Hn25NJkx
mFWMfW09YI4mPLE7AbqDbnpvoGMFwZxt+DI+VoaDwvNOPXDftuwd/2ufzoesOV2mkCTaCI/HWffL
ciM/5NvMxXwirlVQvwTBfXQo0FHiVaDZO/5hmkqQAsWSIGQH0xWUCA1JOLYyxNbz2P/Wl/2wQ4XA
UU7nTpdhh7xlQecTQEZqA6oaF8I6r2DnguDK0gOxx4OTMNdHIMiSqmFiiIblCFbcSA1pYOnaQdLB
GqcCdK/dn18dKzkBdO1fI/RDvYoKCJqa6AMO4CgHoXAb8TpMzGVoqHMZqmygykydSYxvDH1LKuu4
2g4hmPKT1mk1iXNn8KxQxy+qMEMIlQ48+DBNXQu3M4iuZlnhWGH1iQ3g6dBnAljawK34OW7reQLO
tR7PEBD7QnfW6y+kR6J49whFHuHn5KBVDNaYZoPZY2QkkJoQbYkTaVi5Hmr2imihK4I8jLoctcwQ
dGXBfvZR8yOfxDezlm6tWjktnbI57xzMTV2Zou7FPBBrGWktLv/qIQMuJ4XshjVz9pSZTq4XRO0p
GpOy0QOFY4O8FlgYiHdiOMoHBUzgklMW2NGhjjALhTZI7Gu/zy+R+WRfW6fuQrXFGHdiYI2tp+7N
/XA5bcHqhlHWm3GHNoEP5kmORWbIXu0qdRX2soIZKg0+BInmJwztbTF0jeEdEJ+C+AEshqgFg4Dl
QVmcsQP46ZD6vMuY50LUkRTBoA8ucex4VY93MjQQR3XZKVHy0mAWj7Nang9RBzNewnQZdUQxEj2R
MUJKUo5upQOpQ4JXKfNAC65rP2Ofl9VxDKtUVSuXq7AbiVtVI6Qzmhp8P0WfGUSNlufBzPzx44uq
1E20dJjlGMx/LuHpN/j4IxciIxvJi6GRuwXhCMeHmLcuZlZUDRUCDUMnn8MQCBVMCVd/ZIeE5QqC
VKI224lpQn5JdKPiJ+cb8sxRN2A/tTLqL1gfyW0gKbw3LFcUB0d1CSgGikLCIR6uAOAGPUYw2fW3
8tXVcqmQZzVaKKSkmjya1eOM+kc/VNdQlwAThgUWs1iDAOVybAP0pMYBZG+yKu4t3byStPDCiqX9
+e0gUe9L7r76NeTvq9y9gDZrM4/YjQZESREoK4d6OJ03wfbdj+9LhcQhkSDVNcJ3IdS3zRdrgaYM
Zt6Eyei885ZYi0EMB5xa0lGAoZHieTOHbQ9eRRuj+6CBbjEQ13ASKFa0gaQsxqUkBSnAO3RwtV+x
JKEX0WMxUdEf5GS6TAz9ziw9sxl4+T9xRPrTAO2D2oCIfvoXxH+6QI5KFhFaSXGSjBg0gx/jIOZX
8ha9+5FXNWOF8rU9yhWscpLBsAhXwMu4JgONA8QHocsEZrQq3YOVyy1LXg7C3E5MNCDZFwF10amz
r6jQJmkKkoIEIMfAsHcxH6MGNCnT8zdcY2WIOvUgjdenHgQ+dgEBzGF5llXe9jGvfhRV/q6FOthg
pZ2sIkYcy3blArJ0e3zoQXmH0iPp36Bo3jyAdC4k6iH/oVPPvPsBfCBDtii5YJjp80lWQY9Vv6dS
BDeD5zBIACIflK6Otoe6jGMuLq8WyOzNrU1SVy9m5KHbQsqs2S67Mh/Ee6hEgjb3ClWNTeeoB+EK
xF7g1bAVL9pD/wFcfrxDwgou659A3chlnIAzWXo/JMF1cI1KqJ+BFsklTVGQX2Lgd4PBVM6Nxa05
UG4bCHmXKyQKdC54tPcoYGc+QXePbg+kNfDxFheixII/G8oqUpOjtIo8bRbUc1DAJhRw7dkCnNJq
oDsElioMIHRLAZLrHqCitLseM07ew9pkxdTJsxzDR4pCfecB5NOhSjA9JTg6QMuWxKB2hCRoHQGn
Xw4Vb3tJNkNHPl0HAg6PEtHU3l19tVRRADcEWKLegbIH0nAFZ4BHWq4t7zJmxR/dAC0m4CWq/qX8
OhhCJoAhIrazI8RbC4AyvAwom9ip3oCzM1/gu2Tq5z9MsLH2dG2ZCkjlKHaxPuGuki+y4+Ivrvha
XIZefKHa4gsYFaZN6qe8hg/rglwbpUJUjgrHUBB4VJdXDjgWwfRwdT7OsrKrtQXqEunApV9oAz7d
UD6raFoNouV04nVYQ/B0mjn3PevrYXgZs8+6DEgm/XrEdGwQgM4VOOMKag365Ei17GcCrpHFCN3z
C2NtnSHrhmFqho4eNhVochX87kkFTzEDcKpmb2JQ8GIZ2X3a7Q1FQR9AkzGPKhKXWbl9mYJetc1g
AvzbigNCyUO6Ad5rP8fA0uQu+K84a2LeGWuLVEypR6GQwhAW58YONmC3AMgUnY/kAcJ1DhgRon29
Pb+NzDC2NkldUyAK0PI0hckpGo6WJYPkWtr0IFHU1Zt80R4qTdmZAeRAvjFMjWbSanupKCbksyCO
ZLHgNtiVW5JVqY4OVmuUNR7L68glAKLiNB/NLfji/8OtwTry6x9AuZAaBUs85fgBrdc+gIXGG1+t
E4iddkBo2hlgraGvcY4j2ySGOHWQA2gmDbvoxwg6fGS3JTmC6MQ+70EionLeEMxjqHwYoc580w8g
2E5gRA+u4uUOsGaoBO3kWufcC7zFUOcDjOB635MjmAAyC0NTo0GUS+IcQ1YEw0X7d8uoM6GEiqy1
ZHihDmtn7i2iFrknCjFT8hbXG85xYIaVlTXqOEwi8E269j4qoe6DvbEF6VSOI0hKRd1NfQkNUd4R
5G0jdQ5MNZnBXg2TyvyoVHulRPWNe7Ey14WBDBmJtKTKdBUBml6JJhPH+9P1eket/LJOBlIkFMZ+
zL+E39/ZyZVF6kItoBFq6n9OVyW78k90wx0w/9upbLdHvGau+VUZFlbdQBP87yqp+1QEfQAkU95X
uTxNmIzyliOUlpYDeqlobqLvbys/E4/bqGDeFCu71ImL0CpQRGIXwt1e87u/j3xcs15x6q/AmbpV
OS943sekDl7Umqk4k61dcsMH06abRxx8CLMWTYBUmKFDHQgIsc93X18XihhGMAEFGy/YYy8h+3SR
X7fX3VW4106TM3nQPzI7Tz/IW2vHqyIy3zLrH0CtcRRCQ0uhJmAL28VHLXyjHBIkvNcGnlCPggOG
MwdX4rG9TA65CwJG/VRyrkaZ+VVxR4kAGkKVlQaYllBDghAlfsLoCJeQCxPQjjku4LKDQ+m7eCc+
iS/Sj/7VePwD+pS8FixH1zwCAHZWsPodVAS0uqIbMWdJCAAmF1gzt76I3GrbeKCK3Y+P3G4jeS19
yXtW9qgYWKPCkOQT1q1uqp3qKFuQfWG7xSMfq8yMfStTVOzrcwPMbWRUMgJVrwslvdtYAdMadIy8
8+GIeWRWhqi7PqvCpnp3pw49qAIvtiQMOBcVZy10tysTsn8+U9Dfq9pdU2GeQ9+dXwazJYvxn399
kh76TC2xlMEsjAwRU0DRc3aFNnTs/RkhlNHCu5IvjQ05GjlmwofvjFNj7uzDPBXU9agAhSABkMQP
8Wlx44OyzTdpag/b1EmPhY40tdnLB0wE3Uyc1In5yF/bpoJ7Ui1mZSFhtKNdcN3cEdKd1HkBbaMJ
q6SswEvHeR+UioFNEYoG0gGEWehQFxfDdN9Lv85/T45b0qOhVhAs0kKeGK1QjssmNztwsgVdGfJI
Z3hroWJIvEhiIxOGhEk8mWDXzpUrCCufXwz7C4H7H/w9GK36MlbVTkHXo+SGxPMHdAuOYEXBNyIP
mDpC+vSfXkzMDfwwSY9WhRNAxyWhlxD3oFDGbY9szXTVy/yuOjU3DYZqeV7BXiVQr7gVRdRC6Imq
Uo/GApVLEo4VH9D/jXIjqf+g/lFpAgcORPQWTnBhpzYrq5Qziq38z3u3c81rBcLmC+Fi8nOndqOf
8V15B/gmHwPP3N6VVeJWqydwI4E1D9pXyE1V8yZV08sW2nznvYZngvJMoUuLEIolOGUgVFzaU57f
nzfAfuKuFkHdZ9A9AZMUuc/SB3PfbrrH1gVrxpG/W9yPRF1noHjGfAgpX0GIAoiVN7Gx0xuQnr2X
sHpAd1qUr+Tt9/LP1Qqp2w3A7ElG7YoU6NS37orYI5jFAVzIduXwYZLMaPLXHoZvP7uFPlfqDNgi
5gm1PvVFNTg0Qe2i9RK7nG/H9A4LU92yaGC8l25IWKMYGhBmJbkI2NhBipO5yS1hVFB9tD/jZ+AG
uB1s9glfGaVuuUaL8tAin1HcmBvJBbcLZtibRwiiYaBpRNP3wvxORr+ySN1tIigC81YmH5CQW5a/
TaNz/sedJDu9Osp1UmhK2f3xzWqX4i2t25GTYHABDQPjujBd+Shve04SzU5eVyujIoisadOikZWR
+g60qHuUj6FfI5FBCQeS5Ln9rW6AYWmqZeIliPlQ6jQQ2jWpN2CyA1APLH2OUu4itOoAlHOWV1Ny
omvepUAO9peU+cOkQh0ISDc0Bi4+3OON0lwuZn4Yk2lbVcnekmOnNaUCQm0jpw3ADjcrq1TbIzEG
saxaYvUNglKYLYTEmA0hoMBtfVCw1oENZ41ddHq41xE5AucWTB2RUK+WRSHn8k/ZLvb0ZEOevITj
wYK672+O95Jb4Jw96oBY3YQJX7JUSHGDyWdw0ofBnX+SBEN39RrijX5xk7vNvcJJO9kB6K8zKdSx
kbM0IzRIcKYEStMQjVBzDsEbM5iuviJ1QkJDT7X3rziY97W8S1So5s6cuhbPBnXJgqxX0g1y+FE1
dzLjeZQaOwGg4vxX4u0VddFWWTpBXxVWrMD0crAiJ93LeQu8dVAXLDrTRQLJFaSxPeQ0zR8mFNAj
3jAHz9eo+CEm7ZyBNJwkPc1WKUtoe/Yu9AshEXVzfjmsDUOvC/VG/AOGgfr02WhI40ASZjROnFI6
luiVnrfAhLsjBqJRAi4768v8elAsrV6Qxcz78Eb24j1GKW6TE0HWWK7g/2/W6Gm/cVHiEoI+WFC7
dE9jZHplPD23eXwta+DsnuZ9BCh6BWyLIGs3sSmp/mAmPNyJQr4QHS1Wi6YH2IewVcLg/Wc4peYX
d/OpxixD+UbydShN7/rY0dFhgdjmw5KD308ClRHk4G8xw69h9AGEWYhlyKwhCi6kW62xK4gQuLXm
pRiXcKItqk57XsWL6QsfH8qgImqiN1WekN+cQ1EjiPfynHmcr8MzQQXRsNKytCCldDKKADp9T6oR
tPv3eWX5ENzowJQ+nrdJjvy5L0F+0irrCKpFyooRJgNAdYGRGx+DEISkQdC4aq6MdiPympDM7G39
8alDpWT/fvzOz3+WJxXfF5oSz+hGOi0GEP5D2k/2jV4kZoRNETwppGRKWVR1iLD1NcZ41A2Ugjxl
O22NC4wMwYdw+2409/yeMgdQ1/aoaA7OjSCUctiDQuSMibql25Y/MMbS2f2TBSkLW/u5QDbG4XOO
sTxobZmK8PIMNd2OILr0NL4sNFAYCLxWBc8EFeKzziiiZMQ5iMG+O8q3IqQw/sf9owJ80ATGkKgk
SjkZRn+ewpsFIrfvtQrxCtp8MTTjfhKuKt7kOutmWW0fXSLETKIYhDMMt43e2XGr2oDgQ+0nvlbF
2/OLZNEVGGtbVHLYRmqQaxNsmRfaUwKU0w2oX7ziGB0HF6ozEJU5RD7UpK8Xx9hD8lE9LhCYPUL2
/j/wt5IT8OWEqAqh2pFxE9FIwLbrJRBS4KHRvrUP7SlyIOR5iUoN4BYv7V21zy8hcssJPcyrDxw0
f41SsQf0x3M8o1gK7WcV2GCxxTC4dcScOMRXxujRivTLTGjAndcAnqgp6Y9GiO+Ubtqd/xLMJ9D6
d1DhQZHHJi+JR+cPo2f45QZXjpvuJIdQqfDpEXh7TUWHpsw1U0+wtQP6v0EQ+H3ZQP86jjhhiBXa
AdLRQTwBfCcIsz+HdgNy0rWVIQrN03Mf5ZsB8rml4Ip4uoIe2Dm/icxFYTTCxDQJiov0bMQ8xDXk
jEngqU65doqC2zx/Om+C2fOyAFRFixR5Eg7P5wUFIB4f0wDfibwbw9CGGqGHvABKDBieI9i9/Aj/
cIJD5CWpV13wHpHMyLeyT/nrMghTapVYozjcN5hTGIPn8ytksaFiaR8rpDxR6KBylyaw0LjhTQWe
7ta2/AIjbFjbbtCQSqOtF4M6AQyPrjZyKY7ZR9IQgaIFyEtFQefzFotZEgwBQQj9YZPHxk4AB3a2
sk8OSWrzciqm16zMUXfJpBB6UBMumofXYvpQ9lDPSX9xNpV5+xN9BoA9ZdBsUZtaBUIZxgQdB21h
5z3bSB3BmdBZxxjra7axOL1ZZg8I8O2/BqkDnlVJZKTL+1fs3LS1u9/lD8hxBxAFt1W06spdeyXa
8i9LATJjy4cpsXf1wz71ETvdCqGLjQVLGEzS9E0/PVkhL3gzdxVqF+i8or4IhpvPnjKEBUKLhsNI
AAvDXeSE1yAcdYTrbIuxjo1xd/4rMtcE3kgQwumgE6OxXktc6loNojRwTwm2oWyF7HZpedf/O/Hl
l2twZYX6cn0AcFUpY1HqhfIS3TW76YlADeW9+GZcqnvtcvET8DUNW+Gn2dvFg6k4IAGvdwtYtyou
wQ0z3qx+DfUdgyjvltLAmoPJAl1TVZWYxeo35zeWZ4Q6gmqfxr0Kbm5UHp4RtZXo9/n/n/fhqFwO
TcEBUHJsadxB/FG/7VBcHCUerpltRTVMMH6DU4vGbQXDYqqNCCvVUDWS00hQKbSLcTY7J0stncf9
yazsgQJBxjwBmI5Qr/zs/Xoia0tGUoYEXFPhjQrCQCT3vuTo/uSBYAZUL7yyKTM3XZmk3p+9bhQF
1oVYWT80CB2Z8NTMhD954pUk2C7xsTjqntXlSUzAtgS6lUsg491yn6Bph+W5mEEFI7aTObyDx1ib
iRCia7oK1Q2ZHmRWJ3MQK8Lq0CnKTVdCAB4sGWE0Oaa48CDMjMBF4MtogGJ4A3PT1OogrRUKQo/V
/XvFNZimAK0DpKwfCO7+O2kuZHzAU4X6zvso7GdfAYGChsQIi9MvdDDRa4dgZ7UYMhRAaDBiGv38
eWM9Pk1kEEjEwH6L4Ez5iTh1Y5VOMPcvkkzCgFbwYHmdJzmyLT8GJhpPjgylcZdjmgQkKnx+Mk1t
bQ8p4qpJ8IpQ7Fja6HvVU34JEPnemDvoaWES5048pi/ZXoTi+pZjmyzrnG3i1KtCBpTGqyqfsWxC
BgbdJAKDh9ruLtqOBSRNeEN4rCrGp7WSiLSy17YA5YJGnEDKyofuLvXa2g4BCHbmFxBhz3dYY+D0
hnN+mawc+JNZ6oYCrWRlNSRDFA7yfrlTDvHeOGm/ll/qlUqYBpywt/Pn/jJ2A6954e4y6ZN82WUN
9C8gGxAhREpF8xCchsVcYZcXY3Rq5TKDWiM0OCGrUDohBOWG2hYx0RPx+JAYIQnNor926f6N0oaR
lhCntgrUlau3RubkMyw82ycLVESvK0GBHjA2NjlaW30jO5GjPFqnZQP4OiBt+MpgyCb4GRzarXVs
Qlfg5Y2MS+zTT6BO7iS0ah8RRml1o74lEABcNpO21dMrc7R1V9kX3iIf5kqCXg4P48p6A5vA0Il4
LYIKTqWnoVJRh8auhE+HEZkb4JaeSY86RVAUIdH4M/J4mT8z4q/s0WlHIxvjQOwF8WuqaADUP4vF
1VTxbham4xgixgNAMgXNKsphc9AAaM2AaK9agz2jq9LJvAuF/BdfzsSHiS81dTBQ6DKZY1M3AeQ3
3ey2vg9cCFljCgE8LpviRKS4lF1xD2lzTthjbuPKNu21Gb7buCDiFmlhFw2G5+TATwB4LGpO5GF7
yMoU5Z1VM/TlRJi8wzfl0tyoGLBEVoBZYADaMMu9b3kJD+fT0TmdHhlVjuoGQKUtZvIFDUW52/PR
lLd71J0x6VoP7gh8uWoa7Rgy3Tqip4Kqd8CTaeCthbotRiGqNKuDJWMqNu2i/Ew1SGKfXw37blh9
IepusEx8no4QgQ3++BBBmu0qcSNXvO3daGs+xr+lN+uCUFkDBPXcbHgnmusg1HPF0vQmHgKskfDv
EBgsQLCPhEVO2HQbCJvfnF8uc0sRs8As+95NoJKNNJ8gNELGfeM+dkcFGZXOcQ9Wlo+ewYcJyj+K
ORg0Y0JAlq/1DZS4X6Rtd2i8xcmvhhPodf6DVBpvVZSj1DJkXoUEJhUZUjjyBLa/dnd+40ho/RKv
Vqui3KQNFb3rgbW1h6UoHse20I+mFIRQUzfAVZ9X0aNal7InxnrN5WgiQeKcbcpH0hlSkF2O5WFw
HtKMoBPwugN0u5EKCy6XTo1njbpkdHGoYuTJxBroKo/oM91mB9WW/cIbO24xi50SrjaWumv6IjST
cXhfnOQPu2U3FHbokZeF5Iy/FzDt8kIk8+rB6xOCpBqKIvQzFALjmamQgWI5XLw+fSgUiCfrjwU4
uhsC0+5/DZPKCTPMLGVlk2z6KvEdtTHPGwXHfDB+Zer9qN1EPOAMzwR1tBcBdAVmju/WGb/M8WJY
LipeZ5/9TFotgzrbYAsCI4EMG9o4ovqeqtCRD/poE4T1bdCKpykRfDUXN7NoOupSbiNN3yqACEal
ftOM2stoxScUIjhoFuaNtPpV1PHXo26KREIXKVuGV2uNAygfaGDA4JzwahjsjHdli4oDTbZ0kAaG
uy63Qn5ZJztd2ii+AgFRvL931uwZmg3deSPzyODrS3oHNYL/MNnLjngfPkyFhKg2jCLs8TOK6DSo
BsS2Y05izdxUS7RQqIE07xeCzFCZQM1NRL6CUs23ZmqFm6EWmou0q/t92YsiB/fFs0eFHVMKxzYM
yUcsXmphAkfJ7yoB0rR//UYgX62LijdSUpvaUOBRJC7zJq+7R1kaJk8twUGhoBqrpCi6xcBHnLcq
kZzySwy3wOZFZm7VL9PmQYEWxkjKkuSlrROU/6v6m/DdiNvlOyTypMgM3i1CmQ+ihs/RJtUDrf3z
3pXsP2TiyoV002G6PfezC/mGszYSWei1rczRcPXAkDtdX7ClpDg07MJoR3QVCGm6KBKaAigLe/+j
SSqFh36vVWnkRS9fdG6zI+KZAqAtwoUEZoTY/wZxHlA74JyVVKiDIox83tBangrU17FCPduXSgP5
9xeopH5rH1dWqCNQaGqsG0SlE6gmAfwaWBVek6jGLiC4qH/zSTXJz/7y4VSLDLVDxvLLaHs+DaNQ
SuTMNfoNuJ82Yqhvwd+6S7TeM5qy/sYtKK3sUddH2wha0BMKeF3WXvumfDXr4K1Ick4okVmxBDOh
YFsABy2UWij/b/UU6k3LewozuM1d2jhDfi+pjvyaE1HXG0g4ONk2zgFmmV5VvJOuE8uBwKxmKw+p
3wHAwDn+rHC9+kF0JWaSF3Cuk1sjjkHhk0tNagM7mfjnTwV72Sb0RvBmx/IpL00BW2k00iNHXxuN
zmMu/V7I5E3FSfFZbiNDYQjc4mAohbHPp6Fp8SEnUrGU0FLNxNKdQFOQ1KMf9pI7N7xSAWPzgPID
vxtMokH4/oRa5U5CXxZzQSJ243ZHUmJK3OkXqa0bG9mdUEB0eRk3WQB1Lj5ZpP20WzKzIbX8tqiu
eqN/GmLxVGv53fnvxTND7WNr5fqgE14iLf1RRneTZtoR6D/PG2G9MD8thnjNavvGGQIDEeFVaYCQ
CcsDnmR+5GaPWuND40dxkr3+/8f9f7JI+WHYy/NkknVl1bMqVnbI7VzxXIKKlKo89GGrwSVKQmIi
/Qonbj+H4eRYhIH8B7ECh4lKp7tS66auw7Z1LpGmjj31+cZMIEzfoV6cHIjEoGKnv6IN53MxEoVP
dinf6wICaia+pwmgjiv8fKPfLaAZ8jvSHuNYY+/jxyIpD0yiuTTTAsYWRbHN6i4QedTnTAuyCeYb
3J/43VQotip91IMKvlD2hm1GoYteo8PZMpl1XD9s0AA0PR9CYLT/8XAJhL5h6BgeIFB4IIeQbHE5
9hj5jiWv7FHJR1eKkpyRfKdx01PyLG2jW8uZn4oTBM+urSsuMpK3PvL31QkOUHoomxDrI4zFYPi6
hCiGo9/Kfuknr7zXMeeD0X4fCBhXUgTifwEuKeEpMXhZADsirfaP/ITVerJZKcWcrAfM+w+EgYZM
U8Z3wsV/G6fkrYhy8r62wlrV8bmycHbbGDjkvuXcvMxIrmigrkKHB+A86gstYa7WQo0VCUqxy4tp
VwvpcY5UjhkW1AlonA87VFAa9FyX5BR2iOQEuQrz+DbxSZdy8ebAF++sPUIUlMysIy9UkJD65U5c
maY+mtiNaIAQziWo4QwKEmEVCuujZozZNjTBz7WfxUWxHCHX9GclKWTOPAnrAQXKOWhWYgIKs9p0
cqNFamMlCd6j4p4svLgk04D1MTrMWy5XANNjCDU4gDNguaMpn9Js1KsUHM9oUw7v2wy+2fwHmbYi
8pAJWHQueUGF6UFoDRLkIcQ96H6IVi1JM/YkpkStW2n7CnLQFqSYzocunhUqco0jpOJSoigrtYWj
C2/Z8iNaBs6lwqoSARD7sRbqNMTAHGp6DfLR4N4A53ODkUYwPsWgt0ivohPpp6dufMvbQdZELMxC
0MPEExt5KXXOQdFbyzmRwevmBHQsuWwAVxmcIPbsyoJiuL2ihfaULxdZZx0LJXDP7y37cK7sU4lW
mshdO2McHS2tcHJT3c/uKqSpO7CZOJGrnIJbyTgsaORD9ie74D1RmT67sk7ymVVQlUojUCUNFUYh
LmxAkxw51jjewz6DJmCOYNGGEvKX5pKg1lHd4lzEEUhDLD/cg/h5fCE6Inhzc7JIFqwSGp+GCCpg
4KgBBfm8oqJu+npOceLnfRo7hk8CXf9E+MKnCz7+j+21K3PU55PqGmoLRBI22ZUnZXDqPcEJCEA1
qy1ISUL0sIvRaw88Rhbmh1vZpT6cWSqAKBFZ2HZeToKEMXuTB99hHvuVCSpdNhe1laIG1ZJoAp+A
WkXhVl+M1p3bkVfo4q2GyveMpBpKOcFqpgoP3fFC62eOF3IWQ1ebIIksRAOeNLY8Py/xHarOac4j
luD5nkYFyjJdrD4nvqdeiOA4By7m4qV7m10Z/OY8VAxvQVS41CJwBQykllWI4kGTf4Y62EAmjZM7
sGCa6+NEQ7iMYRiHnGjWNe7sAdO7z3M3uZM0TzlKW9NN3gjKtt71l4un7VvZti5QGPGgiOYVyM5c
XueTRUT06fcQT1oFrD4txRAKVuSBVSIgpsem36OcAPKHwZka28CI/4Df0zmAUCOm+h2kcJ9Cp8Hk
P+8LsJwWBMgQjYAqoqLQFYZGBPa4VMjRhyRQOZZua8qcRwrPBLXasZMFNSXTVFoO2kP5PrKU71iQ
VQ3oNQkxk07csxjEdZqJ72t2gbuIP6eE+yZmvU0R/S1ISYEJE9Wfz59M0K28Vsnhtm7/zHw0WyJG
n0CzKuOshhmOyacwTMhzgZeEiv4ViCpLwNKJe8hv+rW5wUNh+xo74sv4Yl5KXurroc27REl0opPc
tVHqDhgjTTXmGkaTXbglFFGEkiHb83JppjOs1kbto2UpbduNMKMuo5eaMoAaKWf/mEFlla5T2xeG
slUBEwd/E5WbMAmfJCk91aHwwkl6FMaOrV8k1I4JSkuUqmGHiBXomCjWHXM3oL6qol9cXsolnxeE
tXtrk9TuJYbVJUJOeqm+9iRGjvFUn0hHxdxhCjhzEt1X+UZ566Su0KqppaSYYRQ9jtnWIHZFKpDC
DzIPUfr8JjULl/LpqUddpOEYjWIjkAcBBjAUH8C67XJoHpXTUOzbp/9j70uSK0eSLK9SEntEATDA
AJRU5gLTHzgPTtJ9A3G6MzAaJsNgwK4z79AnqFUtet19nrhIP2NEpn+CECIyetsSIi7C+E7Xb2Zq
qmo6vCeRikvcAXBW79jZgEzon0rc/FCgZcq6Ql8Y72U03ZTG9VwW+5xvQXuve9kTGQsvS1Laz5FM
P8mG8AFNUgFGmIF8lX/Ojv2ebAQOa50pp1tKFo7WULlZDa+ZULof9YMBk1L4kc8y3wL1X+xX59LB
b4MrbSjs8jkptDgylR5bmdf8orOtQ+fYWygFq7H5qelaKOhkRjRqK9gUILPfGIHY6wfZS9ce080G
ilXdPJW10E00Zv+Ocy9bRABWYN33qGpyLwcZTHaXX3Q5OKvhxQN7DpsaIdPWW2/Nup18gaVyYmph
IJbsDBtyMN+0s5+kFMCwW43DazmPUzEL/RRiTkQv9zTSs2+TGQe1BvDNlB3KxmncoWZhpucbz541
ZTmVuVDSnGYc2T4sDW3/A1A2xy4HSjcd563hw7WJK0Q7//SwS7XEWIRIxhmrG0LVA4efiuae8Tg/
aWEJOoER/AiPMVD38usB01i7LQydrXXKz0/CvxI9ihGbIN0cGp/NjceijYh3XQKKVCoBRzNZoiwN
o51kiomACISUmP9AXX+ug4/dn/Ru7+OFHyIWh4V+XCOZLSxCMW/bLvNE3gDmNvGTYgtQbDVpClD8
f65GOqiT/dK1DGQAktEltVDwZgFKOKqbPdZB/VULdHQ35+qGvdxa3OKE7FbByKPMgjm5FrvxXGqu
TWLgdbfVkWTzy8dbubnARcRSMsVGdPmqjtl1HcYB8xI0l0pI1GDaT8y1Njpc1kNM9GLooFrDpO8S
8Euf9RQXGhLJ1eDbx36XAHaHgdexylzZLIGXz45zMEpsrHR1Y0/kLsyKRphiaIpsXsC4h7KvDwoA
wNhLdC7RHIbLCeDF6iad5KotMwGWYugqKGCXkD/jkNNhlA2MFmGtWzTdt74r4O2a8tmMJ9VNcvMK
ld39n1kr6BxUFNH09xTmfcl0nmuqDOMBbQQj7ZlnVLmVGf/ZA0jzzdQEeKhEmbcVZK91FjrkRPTC
I1amwmeky5H1APMCOFFT9MKUoXWpXqvfMuEjgDpugyFsSl34xoonllOPE+I2/VydPfqg7WVnSjIH
g+3p3yZf8pNuFW3WbfmPtRpLqK6RF8NA0GAgt5k4O9p4ugbiKQE3XJ1H8a7Yl8IdmD+eN9fzp23q
xVVjS9EPgMF5+T0Wt5f2jo2Vw1h0Shza+u0QVxvX5rWI8s7YUvAKGyqghegy+8hzUPdEBKQzckar
v8SVyVFh9lmMooOr5n5FPQcTygLWUIu97gXTNbTy6/ign/0p5wWiBtgMwEm/ayFtDCWNywRfBX1j
Xp5PocX4zcc3Z/UpeiJi4VomoK+YkZxcNHbVJUd/E9kB/HNzXHY1BicnchZ+RbR2bxQCF1Q+4Aqf
PGIeK8c28gNg3vCo2vCYq0H4qbyFV4lKUaSaifshT7EC2WnrGg8yDCdfssvxfLhNe3eb+XTV5J6s
cqGeolCIWgywBYUS3cUWUHuQEr3Ne4yETpq5FYxvSZOfn/hq0FAPdjdAPQoVNEypJh6iEdPXmQo0
m3x4+lhR1i0O6EIMsNpJoPiFxalzUiJPMssd1cJmdnkK1gex71C8wvBid0MExqw3nZh8Zb+7jT+k
vlZjTtbIS5EgoQWpyM7f8tuocSuv8shFdG2Bxba9BP0UBTDhH8gMSff4keSF+6ztGibIhq3LDt2h
9IFi4Q8u2RlhdbV1z1+zTB/JWtxCTQCMEZQyMkYW/nBodr0nQmc/gMg0D3obffjimOwBppHLqlZo
BdSVGYHuYsubrZuDfx7yMkVpmOVQZBa+SIFFcwzT5wca/gHQVbmgjxa8uJ6ioyi7DPJYMWugA41X
42g2QDXkQPfIA28ta62f2gGZ6D+U99VcnKhRKuqR8wryZG/DfJ4lyIAj4PSsx2oXYxbV2jX3eH8k
tRfpPjJKdz0i4M0U/Prr+eRrLG7saMR9F7f4GsUh+V6H0m1itBlwSX+AlGlrixf5q0jB+JmRvlp2
dslwU/uw9wExjqpogTHxj62DNGzL8zSAXW1gyBSx3zJlq5EGBF5ydsSZAMOHQdArS488s1Yr92NB
q/H7qaRFuNWLLKOlAw1FQ+65hdYYwMvafhcIHsqs/XaKbM3Kngpc2D21aY10lp1SuqMcxwjlSKGH
6jiF1NhCBdoQRRfhlTHHlFc93IeVp0c1RV2CvpTZjZX/mV7HkzUt36yciERXBmyiLNKMeFN64Czy
7TsbQ5FUeg9MT20Fj1uLW9g4TKVImFe8DBTjdlItjxvoLjE+m9VW98Gayzhd3CLUyHJCUKSXuxhF
h6bEoCdGvcHUyVOsTI/9DYVcC0ml2mN2AaOseDnjapyYlmw2xlhkiGxkyz3xzbNXzj757ojc4VZ9
zC62dnLVFZ+KXJiRUs0mhBM4PkmZMkD3D7OESQA7sQRZ7gGQFW5Z0K1VLqwJ69Rycmx57dTGKxma
f52tN9yqDZEFf4ea6MNdKqVetkXZKAhnuKwbwid0kvxQYnF7uo9pm+ft58SqQQYXIGCxbAPl/2W1
ErEFn0Cw/tvhtbIXXmYUnZ0xYC5yMxEtbdNbK2mZRIIcwg8hH00Wm6hGjTnOOTSTB8qVjYwDyEkf
pHGen+nnxs9Bvuqy7yb4y5Fo2TrBlZD4rfSF5bSYxavaQWuVTKVeScKwxhOP+VE2HKEK+9X8tA1e
9/7Sv5W5MJ6W3nBOaxmiUsA6dffJ/K0GxqLGN0GV3yvoG0nLp2lmNx1AYbC6zo9uEgOUc83O9sku
u4x6gMW1AOXaDE7fu9i3Mhchoq1HtsbkjkYX6a0Ep8vRfNQjAfAny8dvpS0MqJ2a9ZTKHtcmOk+q
fJea4wb52YpzfStiYTqBm+GIVC5oPCpXza0cEwaea6D9ogXStW4VxLdU0pCHemI7k8LkTSvlGTsM
LJiOq6FJQMaBIJhRv5HXHqbockvsmlI6hkE0UHTblqMurqGdM8fgE5SyL+xQqIbXq5rnGJ9F/vAv
+wZgG0hQUw1Yf+BYXviGXK3mHuOLePVi9usmvZTBSvkIvJXkQf8GElCM7G1hbq+e4anMhXMgFu+r
Sl6ErEJ0LYA0Jt8uQOBrR18EQFUNHf/jZa7u58kqF/uZxq0zEpkBwzSHT5jjVsqEkf0XZd568b53
EW/3c2nC6h7dS1JfCnor1FsF6dqp3PBDa4bkdP8WJosBMqJiEv1i4s9K0ri58/nj7VpfhKPblmHg
Kb3soNCbrkmbBAUDkX2JgTNvTCUot3cfC1lfxQ8hi5tVJXHD8wZCeK+4Tcrcsvvy/yZhodtqKmw2
M+i2Vd2nLVj+tjAlt5awUGRdGetZl96ynMx9kpWHaSo2DN7WUSw0FwhU4P8FdwRmpZo964qDPXC/
7ciGSr1mvReOnwKqHL4f3SyIEheOAu12OSl0xIiyBoYyojfvTRBPVTcNCHcGD3za3O8eyZ6+FFeS
u9PcEc96QPwYQD3OSFDvLL+pPbi2oNwa41zZZnw3YJyDqFUFq+ZiD4AxbhI0V+D2Ajw/J/Bd0VZH
54qBeCNicW3FlImsVvHshaXwlLk5xqrj2hPFKNzGjPZK9hbPaxCjgqkR7LbGcmgMDW5TRuNKQh9G
N9k1v50urMeCBORR3FU74yALLuWX2hsGP/+MrNksB7v4xvtqRa3A+oeDho8xNVBNv3VraTqrGE7C
1YgxjdLldVBUv5ii8D++gKtrPRWz2Na6YU3fSeZu+QzQbd+2fH6Jac4X87G6UDz1wM4lm9l4ZwPT
q3e1r+nTtK821rp2tqdfYmEuh1QAlkK+tlrgMEVO645VE8a5vhepvrHgtXABAJOYOFYBoYZobmFy
UmO2o0Ga/+yQX8rUvLwrwH06YsIZeOEJUPnrDZmryzsRuTBCczI1FVGwPIHxvETWr/YZIJ8SsjF4
IM9qaSGAdwdQOB38z8BJfKsyERddH8mHyNiBAitWpjNAvMsJVrsA/pIe8Ax1w8y6/ViFpCJ+JFXa
htP4S2nUNpEFBiWL7mtaX0TRkKNK5gSJ6hxVOTzzscDVm3GyzMUJdniBAbwBloBkXw3AZSvVTgzD
hpB1PbEA6odqK4Kv5UuytrXCtGZIUfY90Prjs/GyucnuZIFM/FJ953fly1aryMqbHBNLJzIX0Xmh
acNgSBtXBdlhDNK9UYfz3vHagJ+P97kKyuutPIA8nXendyJyoTOVivbhEgRPrtI5ISvoeZTYG55r
9bwk6LitSlznZS9TPlVFJGSetu6Pk3k9gjow39D8LRGLVRhOm8+V3LhhLD01AwGeyUMqNqrw63v1
YyELTVcn0GWmMe5xCdakGs8N1nsfq/bKYIbUgB8iFrptcr1SI7kQ80pSf7Jj8wn8Gb5EmZl3Ev7P
OE+/1Z7jb1HartqOE8ELG+XUw0ANEAq5Q3ou+rPe/gx0IJ+hXJlYj23ENhYqLfp7tfuxzoV3Gycz
HWNZIDWG7t5OipuxRJhMqtzXSP05LuLnYmJBq9q9//EOL22xBYRozGUTjNrDvSJF9NZaaTPrm8Jo
JUlg8awnreahAPZLCcR2z26qLVC1pca8SjOQ1AM4CRA1lm830QDzkAr0aKh6r5zjsnVHPE7aDfe5
KgUN4UibY+r8nalSx6pliY7OIUEa1asE66/i1O43ur2Wd0yuBTxwGtpMTBN9GYv4s0JFu+NjCib6
bLjoZ+bH7eWozcG/fj6nUhYm0GhYZKslpERVundwz5RO9w0t8cv47mNJSxVcrmdhMwASiwd3B0lc
V1wtLQCQfB5byj5ykGkSdG/XO+37xyK3tlAe5ImrRBtb0wkOkWrNXWq1rl4/5ePDx0LWtOF0Bxca
7pCJ0aaGkCxlHjFRBUy3BvXXLpGuAXoWYRTyrMsYCiVc0pEEIuLkouuco5VHrmOX/qgVG75jS5L8
/GTHMmVgKWGQFNV0J3Lr2Glz7A7c/JprYuMxuno6J6ta2CRWW71dSlkFMw9GVnxxFPMJPbgbGr56
PgZ2TtfR0whz/3ZJjPWkRrtyBkgKKw/aWUs/Zeas3nysBRhzwL9zamJf9dsCPyoFkCsSVAv9Tu0q
NQ09gR7oeNB4+qSxY03N4rau1ezRqNrmvs3i7BdlVpQvKk+jqwoUZZlnGpGIg2Sk5XfNGJOn1pm8
gimBmPPqxcl5qfktG1EmSIGm4wLwLa+9sk0mIJOZPOleOjMDbHWJ3ezdhhMzxYAMA3sXWnyLxIkJ
ICR4phYuM7Ro6N24KpUedNBTmyHmb2a9+KxV82CGWRSNX3lpz7orylRXPEtzZuvWbLt5vpqrqmZP
cT5m5tc4c1L0m5SW0o4eq1L+XDiqHXuTPqbctyPTDMrCwHDXXIvY8Oa2n0Q4oSI3ubxGOdJLJyHQ
2EmT6SofePbg8LjHmsCaRc/mXokz16kzA4OD9WxeNlzCjY+KHbvTIDD3U1M9v4gypAAFd2bnoEd0
TDHirFk9ZM197actoEu9UUdX0GEGnx16nWrAjocqnUfwx1rwsoHO4g6MF4gu2jPO8ureihPrpRVt
n3ksZlRxJ6o0qC5HBJ5gJwor6b20bJiIYjeN61hB/riKNbu7NcDNljmx12QtoFEPoho5AGWQREpb
x21zRSTMm2ILxwnKs4iiXT6PuHIFJLkcplZhQrscJ94DiYZgzOsKCPINdcUsRLt3egWgYTVHmuM6
0kYuan9iBje+yG6r4gFPqz6Kz0Rfxyb1MGTemthjkbUiiDSnaLkbkbieD4ozR1dtP87pziY8NQ6q
klOkl5RY+z4MnUaAPZeO1R5YuHl5Y5jMRt25RPHdl/Vhx++sYooqN1ZbAPQXVa3/YvGkCGhhGtVO
rR0G2klaJeWFhSwi0sCtrduYVBPzOImnvBkY0wNNcVqnAdyuaOZrRbWHcg+wGmu+GXKDKfEFzYSt
f7crzkt4BrAfap2bj31h+FTXwP907Dkd7icdzBPnST2m3/HqaZB96RVT8Riv+Q2xopGFc1sVxkWi
lBq9QGTSFEBwtpQpVDUB+5ka35QIEDtWASifMp2yr0U0o6CScOEEFQCI6JmtOJ0dWNWkDOeRrUxg
jhO9ZYQWzYw6UBU7B+QHEC1G105JYd01/Zjm+9rJEtMnRsUtl89ald2hjlJh/B6NRM2epLk1hIba
G3nQgTtr2ndKE+Gs82jgHq1Hgr7L3LHGe6Oep2E/K4In3+eYjN3LbCj57KOLxyhzTzNZ0e8qdPOT
Y1xaaB9SOwP8bUPUFVpoWaNtey3tU+Eithj6SyrmeTpvrJyaLquVGTAydT0pZ7wYR/1+mAxe7pM6
mr3MMlm+H3k/AwTBFiWBEZjK1IXhbNJLhbVW7Ta1pjaHPIpE7tWNUjBPjyIDTq+LVAXT/1Uy9Q+j
M2KWuSy6ZrrLW2bOWtCXnWP1Ps9btQ0sRm34fwddoZ5upcgHVUE8VEonQiUjNtp8PadK2uFeG1ot
wTzN1MYcmNj20F9naEu3/C4qHMvVtLauwobYinqg0G9xVkxDrILjNR1hAHZs0uoM+KzNVHfR4WNj
v+olbQ3JIrDmoKi78FyJDWILsA9Dn4BDPJ3rVr03syI0OdkIYN71Ib86lRNJ0umc+GOLwW0gB4kI
5ggOv3a6k3wr8x79wEf1yf6mlQEu+Xi1XQRc9ZonghcpokpTiA7jCME8Rx4l7KZPH+/hugDgNZiY
zAfng/z8ZGWi0kUvHNh6NX0a0GYHgqKNN89qfGH/kCA/P5Fg6wPPiQEJA3027DOTv5Ts28eLWFeE
HyIW4RLR2nYubYjgHCQOHNNY7YPFzpm18d5e5nxe1QCkwgAmxdMG+ChvlwIPChKaHnJmhqEWB3Pv
GSZwh9zPHA1POhp+vKzVnQPKGDDSMM9PzaU4oidJLnCly1wNy6baJeXgj6q+8Y56K8ZC2zdQwKgJ
jDkAQiCRtrhGemxVdZT330VCtSogirQlXaYVkZfNCRuDjxe1KLJJcZLMxHQQchpgLlpCH0aJkk6s
1J5NUUaa/iS0TMBJFYNdPdZzb2U3OdoZzFsn6kblkPCKgiMO/6u8GQidJh+t8IMZ7VpRcWV0a/gH
J3Nfv+K/fxP/Eb9U179Fi/yv/4mfv1U1wEDjpFv8+NeL9Ftb8eqX7j/lr/3zr739pb9e1S/lXde+
vHQXX+vl33zzi/j3f5fvf+2+vvkBdYe0m276l3a6feF90b0KwTeVf/OPfvhvL6//yv1Uv/zlp28V
bLn81+K0Kn/6/aPD97/8RKFC/376z//+2eVXhl/79W//+9e//89f//4/lr/y8pV3f/nJID8jL+jY
FrXAOAkQO1jB8eX1E+1nCyE3hhYcW5Zp5CO5BHd48pefNP1nfIIcmIZ8PiIJ+Q3QiPX6kfqzxIrB
f0DlkdiN9k//+GpvzujHmf1b2bPrKi07/pefEG3g9v2I/C3Qq0C+gTlkagA9+x0eKr7ZSEpBEfBq
hdg1ij3s7RjMgKHTFumnumD6o2aN6p7xUi3dKbcMv0S8gfR7EWOauO4yNOZrBuJR0KzYL6hE2Pus
HgevnMaUBkVeNb42EzM7G6JYJ0fdqsp9jjt1OymGPruG3tWNCzL5iridrSFGtKv5Mi2rFLjh6OC+
VZyUXSid6qS+MPUejy0tSvfzLPqdZs1Ggh5rIy8sDMjyoqR+wVL2CNRsgvEuo3V5xlUX5fbZzVoC
3JaW166waUHdYmwtD8Evu+70utlpfTHscNlJiEizDRx1QlSj4Okda+gPZYmCwbjCQtVq1tvuImGI
ZkXr4H4hjrrWY3yQ9xjWmyIHvI3UQJvpaALmsh70EElT8g0Xjp0XGnDd+mQw4Q5tQ5RBZLTmhTkb
6UHLbkTv5PuGkHxfWrkeOGalXYisE1+FFlWfpiSrwpIoqu7V+sx33dB3l1lVpX6ijGAu5Xy4mIjQ
L0Q+RiEAogWwGLs+LNsmp67qRMoxA3DwXW0nlgB/W50fLHuc91MrUDzv6t7vzDS7sTmbvDyak3Cy
akAQlhM9L8xSee4BWj+6zaAm940BmjYvLWJx0+ZW/qLTmXpD02Vn85SIMCt5c1MDBiEo4yxB6t1O
dM3ljWIWLqLq5lLrCgL8gzjig1slhOLNRNVsPwIA58w2UwfTsglgn8Q8oDNpJm0wDhUeNSQl6i+m
wfD0ixBDuulAuQk+F7Ww4MTmpDN9VpntY2KaGeqcVBT3Q6TVSdCCwgQg2ND19LyIYtqD6JgpyrGd
q+GqMXPMG+tOf5sKTa9dBHVip4+FEdpOVV43RAEqXtoJt3UGkipuT6oi8/ReH8IO25Q9MaPAr3WA
lLztaVpeCJBz3dSto97oVlxfaGplnolSBQt6XPR+iufh1Zxp88tQN/OFnrf0zoxY89XKE+2Z1474
VNogNSFaMz9XjXiJmaUC+TkzEdS24roDqP6DWjT8KedaGjDQuifB1BncvJ0VOjvnWjOgYb5ERWtv
6rEx+s5EM5Tr5nkYg1hYTbYfnLG0A2OqVNtXjExwrx9UA/Cguj56JnCRi4OaYYICj3TWObXrpAkU
qWfd9JSVIJgIGl4W2q5IUwrW+jopbifHUeHgAd2seyovwXGrQinjHaurGI9xfUgY4KMx4f61ICW5
LBoxvlTCmeJL0s/NRjrjbbIOvhJYEfD98JQWWEyAOvA24CC8SXvajvrr6EcZDnuy44d2tzUDtrSc
SzGLILAc6owUGNRyYwvAfEUUTW6ej8NNNxnk9sSj/G62T830op7/+5JsWdulCDWgSm+XJAiOgfRo
IZdQ+RyFyDiQwbTYF6ES1AH7ZF7Oj/1FFoKlJUx3Yxi5DWgF07DY1ajh51doCjX9OHTut8qxixGt
918NrupNpFpZRQ5UTB3UtUbiaWhGO9PQc1RkYKvND7LBN/f7R1xNoAlY9/HjxzvzNnH1m3QgAKHh
yQEsNFk2dFlFFTd4/qO33t71Pej36udaFK4ahZY2hMgzfSzuNQl/6i7loZ/Kk0pxEpdHo5OwrB10
twvrA/X4RQSA9BflMsk951bbswtwkaOHQo5KAPTmWj3rn9nsf98IPl+Rfj/6GovYPYoBikUcATgw
tK7GZ8nnyUED4nBNzoCrCfxOVOPLvQC8crGvd80eRK9noEFHG9gN3dOz7V7rxbjV+3NYhMPgfqS2
nWFfrCsJYzdVnuykTS5pWH8qbjYbW98+wP4hzsLTAqCi+juEZ1OBLqi0xzEARUINCt/O3Ap7L1EW
TK+6AyvT949P/rWHYrHlFsB0LNVE4y7wzhePSjziHWBGNnLLJVpldWymXf/SXAz7BthW6ApAe90u
MTBT/2kTFvztU+11uaeyl72mHAndllSQjcnaXXuQnCoxYGOYN8LxheRohPPFtE82Hm7vYkMou4VA
AQMWNjXfZ4XHquLm2ONQ0wiJ1Vwh152SO2iPAvNsDSfaFa07J4itugmUAVNoGLdNXB4ieo/ud5qL
p4+PYO3QwYmFWFlmw9/BF+owNDrtBXHH4kFpdARvW2/HBcL2b3oFZHnAMCIxAm6FxSGjfJGm6LyH
Oend5DDtJGG7CrOqBJrbXkvWcfvQuQKxposRTEy1fCr31aH5/AdGd94+m3//KqZcLgJ0dKkvbpSI
MBfHMNsHL2YSrwIUTPUlOgzPBhiJzq0dCbIj2myYjjbZrd6CV3ey0HVqn8heZG5ysy06PYVsaoQU
2fUbvu8986qxztImsHzzSvnWnqcPiPxBBraTY95ir+368oqDCNn/JtpQMzGKGKr7wlM3fOG628Wl
R+uYrr8DUCotTlSlobgLtPSN8Z6kUZB2+oahf//gXuj+wru3kjvUjuX2X/RB33iA8MIw5+CZDIV1
CZe2temLcv5vlxxWywGaIV6K+rJmylgmEJHBpmFkxbhJ7mcg/rIL9TPAcVSveTJ3OvAI64v8mcYA
aP74aq0ZGHhPzAhQW0fSZDkIZCsArVGwWocn53bpfG/m7i614cy6rQL0il6j5/uHqEUoo86RhpcM
rtgcO+betGMwIxq1HuQTY0GOsPmSEZi1j9e3LtRCSoiaAEBdXibbmFuzQEOiW5bgzVWZlzL1kJjH
tMaIjkbvP5a25g0tE10DOqwUJqmXNc9iUGaEuNhO4I6EFkCVHA9BGrAW/8i82Eq4a5kmgMsImAEw
o74ISdRMTyo0/eroGyhLz1TZdyTJPaTxH7q5D6dsvEXTzksXk+DjVS5mHH9TWAqFgZswDdtYKizq
I2mi5whC/PpJ30kKJ3BQopu+eJRd/PQqPpfzf+ZDu8Po/Ob8xYodAF0TkhbgeUAT2zKPPWSpahNn
Qh/wEWdKj2BGv9YYGMbILqgO7TE5bo7HrxmFNzIXdrETLUq9CjyQnKcRfr+b4YP7ECMfbodh5K0w
Z2WJSPMAHAWjpDLns4jyErOL7BEZQRdDQy6ljhvl3Gt1deMg19QV8BmQhKYQhDjL29/YYI0aOOTw
dgyLqnWpaHZlo7mMgVxi3NHui5PqZ0raeQT3BkRTW99gxf7A5cqBKITXGlKqb8PqoWgmqBi+QTkO
VwMQugfAWsw9DTMzdxk6cMoeuKUzOWRq5Gut4g6G5kYWnl16f+a0VqBwe/exeq9FP/hOgEkGBwzy
UUtkZs3piyJV8CxugZTfAZrmgOIZoNhcEZRB6uudW+62OuxW7JSDcX5TxlwAPFxiF41CnYdayjSS
PrSb8yYPuXoeAQ1ubP81KL3X6wtieiQRgZpCKNAV3+55yaqSQpcNVzVKvyJq2GjWVWnp4cf7uLYk
aLD5SiENeYvXeMZRIqWJjm0ES2wZw/zGTUBh/2uquajDbVj690Gi7DkCVwiGggHpuzy1HkMxejpV
mls4+0QvPI1k/scLen8rIQHZUg2t60joLsnua9vq8rIQmov8uktGxasdVCa58mcWciJGf3s8hqAi
VhKISezxCOzcoEw3CkCrWwXDAkxNUBggl/xWQl7U8zCzUXMtCzhIk3DTnPyZvcITTQW2O9rXlh10
eqdNZodyuDvEmY8856VVzXdE34Tef58GQIueKk0YKkxIVS3sR5lnfTRRyOFov9X8NMhsN3aRM0xv
nMDcTYCmBmdahOIMyCe3aGUXQ53yJr2RvrSfah87g25BuuyLByz2C4OVsHaVn335F4cq38ta3Fqd
URDTRa+yBj/dk7M094e7yEf67RsFmyELK1B9btjCNZV/BcGxAU8DqyTv+EnWo+DEKXhbwORifGiM
o7AehKdk8Ya2rEQU2EiJhCOZ6FD9WMhhSgZWHLUFqfHN8ER3Wqi43OPIvLsRHC0xd5hlC5Sb6Zx/
b71kPPA928isrJ4lPK0qib/QJGnKS3OyVOTbI2Q7W/ns6g7qRQyEdzDPu/y63YSKW1Fa0JXihYfK
Hrq73l2O0VCq1MKuxvlR0OFzozm3cwXi4Dg9RGYZAgbg08emayWAQThxInIRUYgpLoQB3DPkTSxX
PjBSTN5DWVEpDZKbeBOAYkVxIA+hKbpoCQpWC+NP+QTA2whLrJ38gA1HcooebUfdaLZeIDe+3gpi
O6heITWAXOAy4B7GtmSRgNVvgjGQGCaYTkfVM7miatgF8vqnoV4d2RnRXHFt3ZvXNv/NXv//+udP
uvQMHxVA/+vXv/2vX//+37/+7f+c1kBff+23IigqnXDHxMGr1kBG/HUE8bciqGL/jCcSxlDA/iNf
S6/P3t+roFT9Ga8K5GHQe40LCe6vf1ZBDQdVUDxUHSgVBljkHP2/UAVd5PbQA2fqGOAybXBzW7YB
T/L20gN1M6W0Tkav6DE4lZABOZ7uxiB5gMJVZHbWuX6HRqP44vUPoWb1vm5Ndlnq3eglQzIe67oy
H5QsfSbR3G9YX0QXkP8jHyO/H7KniDaQ+gd0AHk3FZFTuyijCnwL9dAd6DCUHiPq5WgRcj3VCJsj
wqPd64+vf1Q6ARReqTw1o9ZLcjblGv3EGEepU9OvG/Bv6G1JPoH5RHUdlKt8MLnVfob5ji/MyW/q
Ai1IytCe49zYfTuVtZcUTnnoBusqNsU3UFqqhwrFt2MGVvdDgge7TzqmAq5IydOwMcddj4zwM48y
zbNLXoVGYTxXZtxd2ehtHHTlUo8HNHXpYvQ7o0wOsaFkoMLu2ANAT65py3W36LhGd9aEuET0VIAf
qM6nQ83ys2pGj4Od951notXjqknJ7NqD9iXPaPqc1bjZZWORM2vE93Zi80Ez4vSO2SCx14zhLAWa
i19Uc/7AMHvu6slo+XWnaiFp0GRXWWN6zkeH3Y9TanpmT1Tt97W1yLtY5ohgLyv6L6QxxDWlT1Oa
xkejb6dd3VPnxhlijG4NKJ83qfKMCrdrAnjoBdHkL6rR9Z9Q4Y6CeewOiUXSEIND1zFw9bwYeIVu
0hB2z9Q4v58CB9VyL5lywzWJguc0rdAOSlsWxmN8WzXliEOIbxOnm/Zaoid72tH7wh7mm8YoY6/U
4uJcr+oyrFDp23GnCzDGluz6REUFkSniWijInqlNdcWQSfecOtXuidIWR5QyFXSw4secxuxKTvpc
6QPVP9Gsia5oq/z2U68q03misqM1xcdsqlmFlL8zerHolV3jo7nPxMmmdXKGIPkw57lP7Xn+lPG5
3RlG2fjVeObk9nyZzzG/ev2jRH0SrbLpheAAifZqWJJj3VX1nvWWuEBbICDNinF6AlOt7is1qDNM
E3CkSOTeG2LkN5Uxiesc3csuqr9uNQvUo6KCX4EMInarVDEPSly/dJo9D25XlKNn5QzQFDwCF3r9
fym7siVJbW37RYoQg0C8ZkLOcw1d1S9ED24mMQokxNffBeW4tss33HF9wgR0ndMnKwFp77XXUO7j
nvK3vC8gJIlFKE3gP4GT81TkbnFtDplxupOhrTzh9kwHooFzkFVVtg32T7LSlY+TrFgTBQMiZQ0l
bpnNyLGPneeB59Ou81eVvdGtd6/c3PwwOCG5nt6JGUJXgXRfyp4+EJehD5nLVCQbSM2TbKzhrOJT
uRmLzL83KvK8or1nbu/fvTIX54ZV56Ql/c2Op+KMiW6KUtsToZXYDzZO8rjcOzA1fnrZy0TL+ETn
m4m5/M88QCBmMMgLbxr/CK+1s+xdehrmQ1BBEzggeQXUjpIc49RM26ySJqx9v4n6oRPfcuSdaQVe
OB3zY84TWEESSl/GHmwCTvL8W123t0SU6fe/7S3/xyjUnwvcv6+F8/jNtjHsm4tEDCU+lTCkUwFm
+H627hXsCuFWzNeFY5erodfVwWAdeQjVFY+hjBip06iRfX4q4HG+4xyLuWsBG8q87NBVCJNGKFhI
Autie9zdDLWqn4TsrdVA8JLGY+BseMrkoXPAvLbBRn9ZLtt4XOUY+eYrHZxiUVjHjIzPTU2CS4rB
/qoOMARlNgiwq8EbwFTWvnWC+2CNeT8WUzsUDk+e2BjjOaQN7FBcmj4ZPtzrCYwUImi+J03v3QpF
Qj6UzTbtWhcqE1gxXrAi0GicXwNw0t+7oZmsMG+aZtsNqbsf+5xt3aKzdw0jKCeH8TIMzXvaMnZq
Xf3mI8TkHEvx58GvzDnrHW/333fo0xBl3q0g3cOmPnOXACktxdrfSui4UMYzvu7WPUj7JwCQ9SlJ
bewNjn92x2vhZ/k1hnftS6IepHPIa8ubL01Wg4RzH6YpuLbIyromLugmblnZ2zxvYI4ASPWH8ZOn
AhGGL1zE7db1i308QnPR1no8+7+FEgC8f3rW2EwfALxJkZOIcsNHAfL3ZsASNqJru6Zadx1FQNaY
Z8fl0Gr559lff8ZUV61Vg+d2lwaGrXrY6uTDwCA2cLu7tBLMB5Up1yVM/tdp1tPIs8v6YredPKi8
uo3WyJ4c56cHp7rHcqH4gLyBOJa75dIzXndwOmiCsatj6OQkWGVwB45J1o073FbrygVCPjq74dcJ
JkSnJh0vPpfJqewzAmF/TNI14++KT9kul4l6rtI+3pIpg7AZu8wDNs/cOxS5JisoMl4FDBGQLAUW
bSqxQAnvRTqF/zb4HlTeAFnuDqmDje4DGiFHINuUTdCd3BGChwREL2WstwmahXjFR3unyNCd+vHa
Dok5VkmPqVHgfhvn1zWJK3LP9llG84fT+jkgGzJEluby4eryu8Fk8ehpOyo7NCuKF+a4HJK4aVpM
W8d7O1J6KnUwbGAwLiLpDOWzZScXPfpbYmdusEMoC8O96RrA43UN1AnM0zTvzSUnRHhh78ktIfAk
W9ZbDjMfKORaUI9oQbdlCneyagImx7DzvEDNku0TOgTrZSVV45TtO9YE649dktZy6yF/1JZEbohL
yb3G07COMxB2Ws98dVBg7OxB4GtB6Js5lFbenZeD1j0oTyW0ZbKt5bgyKZJo67jWKwt5UQjYcn84
tZ7K9ZTnYNflHoge2Or9SXROqFTq4Skq9wpg7r5kRqSh6zfjqWRtqEqXHqHM8c+Z06abZBJID86H
YoemnqPicXhY8rZdUYfIh12Cv6DH4VrWibf675VhGUX8fe3G7GUu2YHPQT1qwTThn+/ThKdy8GlZ
ruXE2LFp7F3gDiRkbZA+sUbgENy7EdQk4tdFpFDAHO2irS8IaC8O0yjBYUjy8gdIw84GWyUJO7dN
QtU2NGx7Xl0A1ECEY73wceIP1XqvhQrMV1DR+DodZX0SlG6bJhcPCGc3dg/ljcAUZwXp0gp6anuT
1VN2tBQzv0EV7Hmh+PSLo/lFUiiaHAgiP29aMamKQuoKhMC8z+CRUlk4dlzAsjr5A2ys6jlojL7C
vedI63EMKxrjFYitY1F69ReTV9UxmeqviufjrQW36zEkLLRK44ObZTdb6BD8c5oF/nnw7F//fdOA
B37+8Ig3ZTBghSk6oBnwLT7dtcwrBg0+JBRKQbkth/wwOgTxhJlVdauYOtuW1dMJEc3WzcmZt9F+
K9cgCibnyauDS5IOaJI8lb8kDYfzEgLlolTGt8IxybkrHbmO+96KkJWGHbUX+T5HjsSuUzVfw2J7
CHVWOY/lzMoxIMgh6RlIsO1LG3FDaB3hl5xAPpKbNeGx+VrNy7VNsye57I4d/yrQKfid1d2XA0Xc
z9Fp4wCYbZmdXTUEd03Mj7IS9luHmp/S/L1KM+vdaiQMvZqG7Fnt5W9j9q0bMn/dt7m+qsISqyCt
gtcBypu1Y/XuKhUVXU2o99ccUq5X3VhocbKyPVFffFc5L29+Rcu9dOEW4lqvnQ8DZ8wCvggtp5By
w88I8fQqSiBiQ8G/tkumwtxmQLp6iJ3rOD1kPPZ3CrHAaId476+cONWRQJjCtFIDARup2GB5iHdT
LyDxGVDBc15su8Z29ySL7VNfCoN45KG8Tw5Io16mgrWCqmUNeY85MM6tFfUrP6qIwBaWqohYx7Ya
7O8m6wbobAjYvzCMjIyFcWKVZeVNz2cEzQh600ScW1dNYcJ5sqvzXF5b7RZhao3YyT1S3FKI4g9+
xf1N0lXNhUoLZ5jewc1zp0pERykay6sjGvQE4gqhV/fa+8HeeBl5OP6Ur7XrY+XMSndDesd6zp2U
r3mcaHBHW+u5EXDLtKGpCoOhPpLYd29gczY7XQ1Ifcj5b+DKZULyj7casB0KUZQHgLcQ5vQJNgD/
hDSOHFHoNHKbxqxE1h3hp6lT3X7IJg22q4sdsRE87Gq+p9Qmocul2vkS/Nm8slDuKVq8pQ57B+8P
GaBx9+5lhfslR8hhPiTjixub8epJFz6nMFTJ7AMgy/GrDVFS6AWyirC2PzFVdFvdeN6GyBqxYt7w
fbDw9nDTl3u0yHfbTqZT4thVGCjvHerYK3Ts6a5qkuw3/kafhaQQlIOzjhHWzGeHX8rn7IGReq0z
tkmzLkW/q22Zvle63ZhG09M0xc4WTA2ozq0ku+cWfGG1cI7U8CAc2snbGKvKT3Ro241D2c7PbARV
5RyLIBPOHotqcCe6KOHXoKsf6OC2bVpDelm27UkIasK8dnfjyLpzVowwMsJEE2NnzsKic+jJrtBO
YqB6TAIy7P2ky1a1BSC0aIhz6FOP/w6SXLhC/3g64AuEqS1AZEg2QBn79HQoFTDt5VW9RiNHnP7Y
5pN6bsu0iQBPqI2uC3YZuvqdFz1f96XEA8+dYYuN+jbC8CBcIJpK+QGcbXDJbVQBmUPGMEgsRFYA
3dg3bd0/xi452wmcmsfeIq9eLOC8VpMaPGRcokgCLct+9TBfPWno8tfV1AQhpG/AuFLEGq7GrORr
6EXSDeSGf4FcYLR/gwknnjcfXMrWHdK1V7qPpCDuxWG98+ICsSi7fgPIr3mPLfPHYHkqXc9BY9vO
8VfN5IE9NSTpyZgC5IQ+di+cbJeevO/ITwcTm92yIremTDajDuqwUPEfLdR5XWR5TbYnnhMfl0NF
xmmjAFqspmoYN7zS3qZI6/pLwSNEkz6VZeL+cmgB4au0fjaNd6/lEOVVLt5Hd2yR0m2sE1JvkKrO
q2I/oEyCI1NWHUsKcLpygvJRutmq5RoQvHVYatEGDWPUa+WHS5ma54PYKBjYQBGQZkfV+t4aMEga
yqUPNcmQnKAWK1dap3B+NyjOhT+KeylSe+OWfrVupkJsMt+5LbW38aV6HsD1gbBHXqF33CUyFzuB
mOrI76nadhAHhBn2u6udpXQLgjUCZ+dLa5yioqHWlULHs+07b2M5uj0Fntn7PknuY/+rhil79NGD
lilYER+f0S873GKumlvNQbExA6PvJk3hzqDt/EhLi6/KWv8s3CA5o92KTx/LrQc8x03OywHN5o8Y
bHAkQgf9no+lulho9gAl8f5gVbEfzZviTQ3xm1OYV8ry7pUm6bVs8uSdFeSimDqRvrl2bQ8bN4Zb
oAvY5TdS/iCM6TdMh+80Ed4TNLxfrdSvIpaW4JIuD9dyrSS/Yi3uoRKde2zORrDz5ofQatxH2aBa
97rav/sGtrTxFB9BXoyPyxn2QrUupw5jwoD4G879dh8U/tqCMD0isEL+wsZCrpwuMWem6mQjxlat
my6zI3QsdIe+oXknTbnqIV1YtW3RfWHI06Mk+SOf/IPdxvfANPRKiF9cuxpwwzAi1XXZswY8x3tT
oNpUCXFhvCFFRLDUXwZoPqFGngEXwyo8TvUk1zSRYuX2fbHLippsad3sW2ZfEQNcbOqgprePO1Nk
bbdy3Lg45onrIzWiIyAFJvA8s7SzJnbb3OC7THdTlr0av32QGshawql+hUQDYgw8Td4BCnp97OLK
v2cFXqfKxEhqmS89dINQOIP8RjLU7LZFshDiYHLoi8I6ydwJIq+y8g3NDJZbVoxnqx+xPJMX6z1W
k8/BtkI80e84Ev/edj3Q+lHKg+I/UyWCT/VokqQK/8I6fVLW+CBYPV0y8MsEsChEA/g9B8tuD1Ve
cI0zKOptILERnGLKyAfGFhUyBtDWuvXDnTMa7NL/yVB2rqyuvMAOpT1L/M2gkcH7H9kKqzFum3ew
VvaZpMO90Gy3NHpZG1fQQfct8le8r4Jl6V4WoIJBnK03apLQFx28uebMR3gaEAgDo6VIl3MbBr3/
78gcCxfo024DuxWQsFCHYA72ubWC92If2x2qRtlMyNvpfXmc5kM2Be7BxLcFGRvjVO2tAD0lioFi
LYPU3ltw6LgLOR7avHefOsiGZt7L3fXUgVXUeVl+ju9wp8v+gKqLb71CIQUeu7HP5E0XbXLOyr5c
WduCeGrrSl+ASeR35DKERS/BUI6d9NZRGp+bqY7gRlmsljYui70by2n5CrPkNMwd59KXrDl6o1Ue
7SadtpLyYv/f3cxC0/70PWGui7IPLF5UKZ9HKYjsgW/i/D2l0MZ9NymkO2aYCqCdY/YQdFa0J7MQ
fHQvswobe+8A4FmL8dZkTRSQylsFVlkfHfw9LwCHEIzAHL5vZ0M6QDlXpaxfI8+9ncBCE+lcBhts
xMnGrZr8KMjgXdwWtdng4lVNeJnuakRNO6V8gc2o80KgP0KJEImymTZonNSTKEb06IMe97TpftOP
f86qnas15JDasIfGU4NJ2qd+XFUsLyzotOFrhI667kdk6vQGm6iwcINxwNA6nIaWfFG8+Ul5DETb
4eYooMa4f7SvPNjGIN+Dx+lFwUzO7oLYgT8G68+Jk51T3cR77ZXypMj4WyfJf+NzAfyZADi6SLTH
P5+wYE10ColeXKz1OH0zbk8kbBfaSGHoizbvkBrKQpAUeQjXivheVejZ+lRXOzcTABszGaN99bNd
oWi/8fs0PRvZPi/YRB5zBnxF04NIGD0sZ3blmm0aiDHeL2OB0ShzDTzxgLlvdne64pVovwo7mXpf
eFKitOxuqQyaVxMD7Vkaf6h4V3RqC2SYwNZqlwXlL1tO5bUa3wwmkBEeWnn0nV4e6Xxm94Xe/OYF
mL+Tf74AQF5AsbNBWpnZdp9WT+VClmnsQsyFM4gHWRpPB8elXwqSyB31ci+EQ1R8X86SwAH7u7Tj
jSVMFPuavTrYgi4+8HeM3PQvbun3qh/jS4m+7AK3AsgWG6y5ohfsSRC6cWHH/ew5XR5ik+g3pDRy
ZTngh09D/rNFcOWqcVJ3Y6ceXqRg6G6WV3bnpq422smHAHpKp/hdZT6TDj5/A+AYgDoKvqPHFt+C
v+HTOmn8hEGAjqoX2W91Ya9zRSTytFprnddIP5kqp9iMA3PO9pi7Z4SPiS1yoNDwj3lwMln+trSo
KvXdc19jCUh1MWxZVlxY3OVH/38PBcnyIzHx63/fQ3sRfPzjVwBtD8C0Y0MAjKiWzxA78BadYIXN
18lsdwIWbAG9BVZl77WLtfiiTHUcRuh++jLdlmPwjYjMvVQK+lgN58e1gm/mXfv5E4pWyChzfhdE
iBuKsBoMcFYdocH0NgoK7EdTuck2FgwYZmVVN3A5QLBKXW9NrVzejW8Oc1APHFB2Tou88hSONlt8
S1aoepXt8ZlA4JkBWQfzmdvoIskC672R5UmZttuOE73aXQu3E+Ac59FWyS4o+/hE8kmefQtLUQ2M
i43GO8ZWhln0oMIYNWfuJOOpKpQXVfk0rWEIN57hb3PSmeVcysor7gNYSkoS9tzPh6BoV22WY0Lf
fTfzB5eeMOukS+str7H5lDk+2bJFstSFro7bIhQmw1pN04czabEtmW0ifK1TTtUT4hfUExMpxRge
W8mk/QlkQw14cj5UsGkP09E98xLOtjAcxxCydMimInG91k6KMFEXoMxPlXjkBDl0tsa4GtWXanew
5ijOWNDsqNFV/VzqGkELAybJHDtnrnWxmvr2RGBKeohRZ38cINImO1hTnzDEq8O+dbtb02i59d2s
PuYxpaGZTHOdjCNCO26Cfaqmndu64prlyWsPdvgJVSzDkEuCSPdmitoOMwbGZlogi1HXedgmafVO
RyN2NkYwGxYM1TtiSh4Zn66ZmLKQuEG7Ljr+xwJz1dBOq06h87S6djcNBjOAaTNHgF5ZnQdPUzA2
7zy2vddBxN2aNqa+aAShYy7dQ2+8FVzj/xxA5G6pvlL4quy4m99FMaRHPdXhqNoianxf7Sz4+Hwh
qn+FGgymPa3fRssEEwWAgZ1TAZg1IImAdRZzLombe8cMxu9p4NR7K6sOVHBMO2FlW7XeZcG//wTB
VzpXV51w98ECT136xoVIOhvfRN6LUy/FcMw967kWvA5JzqEXT4cWUXQe+NlCma/13PwmHITlpMiy
NVr0fu+y/nuhZH2tyxQT6baqQo62fbc8IEOlY7gTrTC0qzbZPBEkSabv0M1jWdT3qpYN3Hfc+jv8
HzAhcEz+TAZMZZRHvirYbj9Bltyek0I+GL6NSEqoZ6KMZ1XIqOrQUSXtoantX8sV9y10OXSEUs4S
1pGhtzlOgexWPE3cA9Z08gT3LexOgXmrvew3sJn3LzwZFofODBCBpwlX3c+7ds6BPZSuFmsmFADw
LuNvYzpm99Fi79yyvjqaAtBznOohK1U/4OQMx4qxv3Uqrx+1C9ZtXWZy57hV5PVVeeKSeluGp2EV
q6x4gLzghZ5RbhQHlOxMKur18kzAfKzYwj3gOxI5rdPg9/VBuOaYsyB/Gtv4G1Mo9y2AzenoyJNf
pVvJHUQLwhLrkNqehMqZPstErKHy3tmB9N89UO3W8SC7a6l68GPc5jHamDFkc/DrR30k0ZQkBWVP
vVPFawPGQPgxA+gn7weAqeK0HHwRkNUoO9w6yya7pQYx82uSjdUbyQe9rcoyPYKoZK3N/NBOxfi7
0uCTlBeDW9wY7kBYhbZq1gF8Kg2yMS2wsjclRE4xR8gxd1/gz70fjf6hugnwpOV1mIE7P3w9ftU0
hbw4s5Kw8ZXzJa7UGrHeYd0wyJN8VK4mh8UV8zFbs7P+NwMV9pkFgI8KPcDMFsWomUE68M+ZROy1
U1MBg19bKWoGjVu8wGXJZDWH5RKs53qrB0yhZZZZJ9cPfjLp9huqGnNcDv1siU8r/wXsTPS0TdYe
p6K1tmj95HVq4QmnwCBY17LLb1plHI08XVd+Rc65m/jbaSp+LVecWMGKVKbHSMqWV+wAwcV3hHXX
ibXHakVAnoL9WKqvLNfu1avrAVWXJ1Cqdt0Z7gvZurBgmNHNXyPeURIKUVlgjOBSe+5Lhir+THnf
7wmxo99UEv+qBkHLtlyQmDDbwX8+V4MVKBKlbkux/hgn654cu0pEMPkFzwqcmDWo7ipfYxy3F8VE
ogIGDl/xxcDl755mIos6J4VnWjORgzNShnSl+shp34fMH9JoaZVTthkSge1yedkxD3fj6Yuc3Pf/
/6/iwjEJlq0+Ghr7869iSwzfbeIKvB/zUE9MLozW6ybEu5Seh9oudyTx1FqhQlqNemweuR9jAEkb
TIkr+VzDdnC9sEJ8mJ7J0iX7BQjL2dFdPvrEQfdHMvIj17G//7OeTzBjqOq2WFe1+Z2L/7+nhr4F
EQgUBgiYpdCDfEKQ024K4gw5s2u7z9/dEcgx0lD5MfHi8UJZiZCpIkl+1NVWKW2HsPnANDEYrCNp
4N+2KvAp9Xi0h4y9VonThb6p/SvQ/yG0STOuiBYnJwkq3C8r/837+Uk8g/kusAiAbhiOQFAIkuan
pcQkoFBjG3NXDfrAJnaALsD3rKeQheqe8S2IS1jlnO5CbCJCnTA519oY8k4tA65DxF6k3g4lzm+K
/08MaHwwG+sF7GRQ+kM19y97qMKDsZrgA4M9VDbskFxyrHihvzC/Q81CTX1IxhjIlVcOB7fKth9P
bS6RLaeQgrUqsD7+Zj9c5qd/L+bxkeApiBvMMBoHv/PzWtY6np8CWYL5JioA1wzuRcGpKKpiTEj8
ST9TLX+ALH8oRHcbueWcHZo560no3060oKL91Bz5Lmgws9bMc0HJde35539rjlQcp5CCtPAQIJhW
0268KNwHPdSbvp/pYd2kDl2SXBJF5dF0hXtMLOFtApG6dy7AvKMV2j8wesIyo1DmDoE8t5W/k+OA
tbH05B4qjq+s16hFjZ9GrGbyuvzQcYFIATUvqoSCsAdii4yV8+JP0A4ul4JYr9zX5cyKSDaYBwEB
n2ZoJW74Bj5XX/7kChiwXDw0qM5M/2tVC8JHVaPOQhOPKKpkWNcc8DoVKR5NS5FI+nix5/+u6kDn
JSm8UaRWTdQRDNjcMphNGNPvwaDACwRUs51EAJUFI1WUs2HetUsTNS3C+VqD+uuDCAvGDj8b+Cde
6XwohwLmkyUAZtbeWUnudl4Ciu1jfK/WBBgoTGz+5MXRsosBGs9feBzVXWMwfFhGnnYBTADw39Fw
gWROmZ19PVlHARSdTU6Pjsmynrk3PFy3sy4GCqhnUGmxrpvyiLE4DwFExGFKOd0wGCZtyxhObLFm
JiK0r+GgPAGUnimUk1WhVxo79gRL2B0k/u61pNDfJd2LVWOUoIciOOVFbu0a2sXrzumrZ5+RM3KS
UyRtl7DbWwYiE3fSjRbEv6VBEMJS0zl2qetslR6iyu//EF3u7pFAwG+gjGcH1FZ45tKpWxeBAUVT
9hNsFRwtz1MCxm2fVCfJm+rkwLTu4yw99SQ9TQ54rqspRkJcgCr3FHvNdIbNGeYqTnZl3cD2eH0A
9sLH6bFZjtgY6kdQgBGqcyBGfZXrnZ+O5bYJ+q8GMN/VVYaEQ8rcA+hl7NDCbxzovrN3EzxZ03hG
/c12KoX5EHyp2MayM6i2ZzCfxE0H36CK7x3DAbVLV2yJ0T3sNlkS5TbHWIdy+wW+tElEEaixRcUH
k9f2XefDAwP06eG1dbevWoxE57rl46Wbz4hrECpO693yRxbpQ9L7+nUM8repqd1NEyjQRmtan/uu
hRdGD4AX6IuIRNbaEWtpheoztlGqgHK0ztIJgB/EWTcoL/ubLvnhg3AdxxlQBV3oM+J2+rsQ7DVr
n1hhktDJWwxT4Z8LJ1/tmMtk/DH0SruAzVVwxDjEAjMZBxh7OUithnaRYMkAQI/D4KILKrW5LVeU
MXsXt6VZpSD0ztBRT/z4spxh5/D2dUyfuPRQLMXBc5E3s/fXkO4m5r3bC/DaPRm4EB/BXfAjSkty
okXrHHXliSPmK/GZOBLSVb+2voN0ZSCRMnpd105xK8EFeEinIht3dKcrl8MAsSk4XfHZpXjHMPeB
41HfKzB4S1HhKyyzvZ0W23ZG7mENC6pFaWA6WsM/MXTbHoBWnidqM1m2XAUTG2/MVhRkdux3oL8l
11h99ZPJHDIGsMQbAVOslmtQfOCWYIafC9JaBg0dVk7Bzl3tgI7kKnbB/opZJ2y2tvD/9iLp0hu4
fuawMOkV2XwwXFgb+yBOiP5h2JuVdOJeOe7Lx8/QfX5NFkyiHKfQ62w4woApt8ITyzba5djy8L/r
Rre8j+Ym5sGfDyLMJgN+i8+Ay8JU6bmzChF2hbGioqT9WdTjN8D81rOCqv6prf4wrMTCREv33o8/
uzgzsEmrYXwqJfkRV82v3qjg2qCMuoDN2G7iESzivPCB52SjOTmN+4fFBx/moGRF4p0l/fZWa9Pd
4S3UXAnHk2sef/0p4XZ6brAUt99TL4D1SoUJaC6tfbUQEAs5W8KlzbYB1WznwGYKCUP6PcCdfwOe
ufJRp34duqcUtKangpUZtHPN+KCQs0eZBaOrmJo8QkhEg81s7hZkX0d2VZJthQTRWEypA2nyyDFV
UXBa8+Jg+Hjv4hGkAqcZM8xk8QbWCvPjpG6DVQIjYkiugkkcUk5OZeuD0tZytJZxjaDnmYnsaoMS
g5MmdKpyPIMdM9bbJXJzNMPXCiS/dVBBN7Uc/P89C1zHxSqjQLlPKvuciyDZDqao4GfrOEDP+g64
xZgV9sk0T3FsJztY491KvN+nej4UNvhkNm82edcrDDaE99wEBER/lJnQSKCnAznAy4vQKUj6C4TK
9ag4vxni/Qp6kHvjpNYn4J1DJBybrpbL5Qcy7p85Wtmd8K0Y5KQUhvkcXAh4f5NzPwWQ75UocdjC
WNeap1sCiEgYgG9Tkw4vMuZy3ViOvH7sf4De6e7vv1RbtMifqCC28dDanEcsOtDIz6f28OpUKJWn
3DlRwZLXrA5+cpVAPL6wtnvA1CuOKWUyNNb3+YQiLOsax6wOK45mBgZxL303TNeeNduBIGR1Zi7r
lg3TymEQgRPtoTKrkgksrBJ4AG3q72AO1itOKeJf87xrrvWvzv2Zat2+95mydnmHl0dNgbNrwPKO
MNQ8qyqYnn03RUB9mTfFxm3FdMZkyo5obyeRHFoM7min4MGBwisd8jEcc9kBLMRUeIjFFzumIiwM
48fSHfjDrc1LbLfhQNrq4OEtx1Drr1MTtCRqqf/20RwsfYIuXXZI4rjCSi3lsGPLaiZpgLwwyYMo
IazbGkQCIWNyLG8LtieJY65u8w3GidZrbXfT3vTY0cejTIi8waar34OOlEew1wY33apthAAi7mgK
K1hEAjYlyUpcavOFe+lGum13sub6aOE1FEBNNgp4WSQ8M/QryjBNblNAz6Tp0idwhfOVkzrByVtK
cRTy1rEEpdlrgvhow+eRN4k+wBM7PqZ6tLEmtqgmwbT8oC78RWLo/feYfzGq4Ec34cW6pVjKl0vh
9RyUUxeQ8CQssiqA+m+9mE0bGN75YQ4nxENiFX8sDGQ3G/7kItc2LBVpJsA3tZEo6UN/4Aagxswi
K2mc4uHhSgbj1RiwIn1PgbQsh3jfSNB9l8us88d7YE1q1wBpsIQo31qL/spG4PAfj4flYAVqmBjZ
/3B1XsttK9GafiJUIYdbJjCLVKBk36Bsy7uRcyM9/XwA98w+cy7MYpBVEkV09/oj0ZsKsgv3Cvv4
ZlilE5yqpBhWEwd1jfjoY106yJ1d5RJESrztRDH+bFPKKipP43jbu7uFAy/SBn9HFibPh73Z1/tI
N5uNM4nybSy63x4ZgJ8aUrWMc9xxuUnme2PUfcqaSiqkZvHNC8Rf6gXHL8EGyqdY6r5VluOXE6Gv
ViP9dfkqtAm/C/1C9Et0qbRk+9QodwDOP5kaoMsDNi6sE+bBg2baqaQWfIix/Qgnh9SJMCiPnS2q
l7jqDwXwFAKzLHk0Dk5rHQFnC526n/Ru8ssijN4DlG0sBva5Bmi8Cs0LgUbDe5Wm5aEe621GiOil
tFvtksKvXJaHcc7fok+rXzrA4ksekWZUEQ+zswzYu+Xh8oLS3J8KpZGk1LG3g7UhxuwPyeONlum/
Sb7/W6M0XgSkdRE9XEan1zgbqisHNGOlU7aBo2d2jyBgrLZVYxuI9Yt6j42vWLWjrSJrawx+8nHa
VklvHJCyDx/KlbSGfMcpDjtcjRkppzCymQr9yIX6nJ84FZAGZ47aOlCS4lpQaOMHjs4pvym6g+iL
biWE6C+FLFu/EGp/4VzV+qEyODsKMv5MXGUXjsXTOmn1+lfhhS8aV9RHF6XagehVa2ukTAb4l97D
Usk2GXZBaINZCpbZ2UbmKg/nw9nyqtU20x7DmrKTwDVbsFUCML0Re5MVaA8lsr/zEAujFtT6Q/OC
jZnVw1tdDHJfQ+sgyWbUIZ5UO/UGR1alSY7Lo+V5Z0gMCoDmL0Gw83/vutGUIJOb/0+r/hK2px7t
sXU3nYDS9lJHnJYbZ75XxJBE6+VupFr/+/sv36Pymr9K36MynJXlaDGLa5kowWYozJxdEK19laD1
x4lyCiYzOI0y3jW2a79kTuLeNCRt5uyebKec+qBWbN3Iqe/BfGNlA83SzPtZVlSvcRj/KYwm/E2m
ablKpbEd0fTv1Fm8IbLy35vlIUfHft0W+gAsEBjXWk/vbaYqB9NW6nXclsoJXl5sLSJAfXZn4wMm
h6DIrNg6ipddOJYV19i0+3WM4G2bT1WMC0JaW9xPYitMY/yZOPaBa2f8sLJyDxAowXM14y3kB4EN
CuxvtyX8xmnbTwtRjcjGaj+Yrrpm3LXeiB76SNTKOwWJdy9lEp4X6wtXge/RErCi0WC8UiMyXTEA
j1cza92DrLzb/C9P7ZudGMOxEIHykFrzMCOPzmocHZdaZL8CC5NJYdjfphn/UydJ+JEIG86osrWj
0e2whg8fTnczzaj8zFF3XsMueuet3dKB7fwtG8aF2cQyufqLbREMHpSKODhWJdd4PBrEpb33bsm0
32Zp0u2MPPHeDVoo9qM2qEiih305T8RhVTIwiXo3JWWGzLtC3tTTy2NiHfXbmeYkhhf5XhK620XV
P2GDOI09ycnJfNw1smEgd39E7pih9aYJM/vT9gwQCGA+WsX6U4bE16YJQxGcLoNkL0CgsupNoB1+
ZUNI/KHqVd913egnIvvF3rA8DdWEtcFDahRY3YeRiK9+6JWXyMjNj6etRQsYYBu24gNlL685QqQX
T/HBpfNbEbNTp0FzQwluHvGdIesXIPj45IJXO/SKx9BHHXutyUwV5eEPLotgpUxOwXreeiub/KlN
3Q8JBosyx1GXNL/Csd+7faU+VFLRoQ3hB0VZ/iMsRX1BjSl2yz3kpGI3QVG+MGzzXKkyhSeomFFI
sbIiUPjVKB62w9T51lNqVOAZdb+sknYfF8pFM4rwxYiH7N12OgaBsVl31I5cZoLumEi+mZsJheSZ
SuwtS2HFa1EX1qzIqTBCH41Qv5eWFvtJjZXUmuH7VtvIzozPbZqmvlmUv/isYmLTwg6oId3FQ3uc
aZJHkpGq3BJRfGJ5Dh+605YgDsiIl1fLVv3dF1Z+Fi3Hkvm4Hsw3YiDg2lElE7PHfOSFQ+snfGtQ
hUjb0rORvSvjaxiM0ds4ZSia7SI7ZH46u1jyKMAKaJSd7/YJb3LeBtuxHGN/dC25z7GvfAygdRoj
329U5Tho8zF7UdXxQqeTtZvGaToURW8fRcmhrXD1XT460tcns7yUzmBuB7bCNwqt3BXuwa84Ccur
O38e0vnzoMyfh3AWJCFGXg2YhIjGYRKcnah64ii3Fj5+jKgEmpRmwP3M/7G9bP/f6W454uV6eeoW
e2yTuDXtYIibEDdH+VqXCVXqAh1qRK/hq04H0Lkqkndi07FBRV7tY6Zm1k7zQseOZxX7amh/1Y1X
v3skNe1N1jSfKX8fZm7+Ir2M85CWl39D/mQxKfJK0q30LBC+WTb5bihCijyVOP3OrI2bpfRfmdmv
poucDeVs1JjiZbsmSGXXlpdkn/9u2Kp78SDjX+wxZ7ivaNjxosR+yycjeBOe9p6xXV+kULpLUZjK
ynXPaIqGTyWvs7NtIyusglp9QLkiZ5WPxc3cBFm/sXN9MxqZ9jaG7atsLPfdibtzlDnpI2g0VoBG
ew0rebdmn1SaDe06MMZthTzjvaM4yPW64tQx35JCViNfKVoF1WuupydhBrmvWLF10eyQJu5EbV8X
zbiqePui7v2+dbYVUBE4F/6J1opGBBV5uVseGouTouvNze/CLoeLpycEbknDPpOgX2ByKVw+q5O3
RWxUUVbSyg1rK+68FG05f5PeV+jtQWUKEmaRBbBbVLpdkvxx8DxYMWrxeDS4MrEmrNSUNwypwNO0
naXGd+Z2HeDZpJ5Lre0OpLK/D/Ial5Wku8S6AuI2BzGolPta13B5dpJXkZT2B4BAjPqK1hfhmeEF
l3L5mOZrK2XdsEsZIZ8W2goZivWpeWh9zMolUdUdfCTY07nqMnUj9UTbpGbi7XJnE1gUxHfEBky6
8WlkLQoaGqR2sV0f9Lbjt9V6ExWRHn2PwtxEVXIREtBrueEqUNFHmMUukGP36l0LCq5uWmxvly2h
s8v83tQqUQOmsolMdvJxwOSIA5Pv3lfNn3rEZdnUdruH+Roeg9YdGiycv9TI3CgdMbg+J0P8AJx7
lpuiMxIOktLeLg/RzRyHBlulNHoULIt8ZdDFLUv1nYSle9PIqbccpfzRqE3MyACMWahxfYViSHOj
v0w11sixokppkdlEdmbRrDbb6K2+I2m4RlujcEI/VJ6Fm7PP0+Pzx0pmcKaKC+yJbh2tQ3OqzzT3
EtZLuub66WJiYkuANucrOxuz5NzgXVJ7Ex4I5pWjaY/VWiaX513KhJJLqqGJC3qW2yoKjb2IMv04
JXl+Y6mVm3IsXfNw18D1wrUx1eApeq1s21nwpFqNvCDtOshZabLceLGmbC1++PV/z7W2N17SMtzV
KhAq4DokAFnfYmNFg7nRs7HeWeyrGxb0loNNXJ2yQa83IOW/S5ruzkvcRGc2JbmECekbs5gj12SP
JCis/MIt58z78cuIDRo7o7jaGEaYn2uPRo5l0h+MGuuuGf4DDxJwqgjwg01a8G42ii7XyUgux/L7
TrpLDGEois3ykLK7uThAC1Z2GNQ7Q/YdEhlJkENd1kfiH1nXxy6/l30cHItYH/HECeJkmRAncnW/
ysBpdu1Mg+UhQf3WPNz2fBD/x02jd7eMcp3z1Kh/KKEK/qrxnz4aXht2qKOsk03JonyKNE4wiNFX
EwWU7ORD5u2mYWR/HuhpRHcQ3ptIPjWCbmKZb20DtZpOckIvFnMgU9QLHv1tMIOpyw3ujrvazMKP
dPxIGn7kJ7xpJ2Z0Ww6Z0voi4DO9tVS+vfTEAbD7iZM7n/Udu4+RGc6P/71b4kdJcMRchFtcmmlU
r7IgJyUZG+8YSaocItmq6Zr8tWgjGcl2GtrIl7xqfA213xFJI1jdPOJWo0oKQq8kZ8iut7AePS7s
sywQEECrk4cydeY/0A/9asxlSFdqFZ2TOvjt0oHHEtGM29rRiHfck0Ch/608981R1OkDHYlPEuzf
5c/XcDx6dVFj2TPiOn+u717JKhtuaDbOKcpV7JPjNe1vDT8YpXBx+ol+W+eD4iTHnmSOTUwYysI6
JERL3PRMP3UkSn8kU+WtvW5E7+i23RGFgw+NwlzVuMVpwX5Jw4CIUfhtU3sIzk1O6oKViPDH5M3S
t8owTwF+jbfWY760RXNXyyA8Z5341Pg9HhzXIXXN9L48UgmNHorskQaqxLKO5txN/4SEan8HKfas
MVE+IyOetgTftatCsaorjkPbbqL3xTjVV+bvyBlGnIMGxCQyk9NUoRF3tTa45oHb0Wdgda95Wlo4
AqfuEasgmm2ew2akRrrNxqI6OQ7ChPkcuOxntfVRtVr/oanqHyXz5lNDxDDbXUr3TlrK+E2ewsDS
XulveSVA4qs+9xsz9+sWGaiZtvBgjjfHiQx4TruptzfLk8vLQrPccwH0sTKnlqSX/5cetNwr8nDn
uOTVD5WlpN9lfMyUUjn2Ohs2E8V8m3sjmMv8rN2H7m5q5CPRg+qSm2p1GQc2FWJyxvXycHlhVPVq
WDV2hYWhsrxj4abb5dX/voR6AntfD8pHT6zAbUTsf1ByEjbzqFKwlPCcawzywp/RRw5DEI+KqC5W
BdGm5STPvVHK83Iva3/A/rQEf3gQBYXrynOTqvpOGUtrZap9diiM1lkLyPiPFFffoQmB4ctB+YZf
CfwoKh0UaIlY5ZYdnhRPz87/3Rgxfka+4nsBHEWmzuYc3IJVfxoLQz/1jk2s7GjL5FMPDfnSc2zY
tC4+tWU1sYoGUVXh/FOpgzx0TdSsU8GHJAzj7zQtFLwvsXGIEjx1porgfrRk7S/7EGkNyblPdR1N
10UGJS2BhgzfwMgOOcbD8yLwD8d28NG39asltsazN2rz2YaDu+/0Y2sSyE2NSvVjUMxbMeQTv8Qn
a8pROD20LPPKW+SxUPcj2Pqgyl+isNp9UgT6wZHdobd0Z10zORybhBCE0IOiUMc2XRtNW/9wRYrW
UbU3kz0r2ZSpvLsSSW8V5u/pgIQo7nGQOUN86TWv/oV6iWuh0sQlZu+9WQrvedobwcEgkmm7SF0m
pp8VMegSgnBmspgPs6004PmiyHZAjoYJT2DVnGIP64wMevyTdKrFpdG/aGNg+p6DT3jZOxcAXO/d
YjsZxR+lU7xTabsnSQbGCgTVOsEu/06baoQxmc3/hDJtSmFWL1r0KyDB4jYmnrdu1PiozrBpPQbl
toA2Xg8SUkDDPfNbKfgVq774C7r9j0Rx+cHaGO8qK+xPwP/yophbAuhXkU5ax9MVPdmAvKgBOP3M
++jYhvDB4Z9yfBm8+vD0NTZqgcyfNAAj7WkpBslY5Ou9LlbSQOUnrFxuugJ5ca0wfGijOdCSEn0M
Qy/9J9kt0y46FcZRZrX9aMdIHghz8UjZ0k8h09dBegUcOOjYiZUNdD3DaEV992XBTYKCDXrMALCT
WTa/PBdbf9gnhzUyn/DaoEtZ92NHAEdBz1CAyLXm2+5EbFnvM9p8IP4Fven8MBqD5GLFnPmMZje2
iB7WPcw/I1sd7EE8zddeR4E8v+o6qTgZDWcUuHftrUBO67Ve9OU1lX6Ih07iyjX1Y0Rn4sZCm5nY
TvLh9X3mm1VG47gx2HeOgRMV5yJ42MLco77S1mnXu9uodpVka7iIaDvF2vbS+FRmlMybb5Z7nWvQ
nhvryRkS74F0Y7o3jp3cKssQK4X4qx9KHua0sVrnAODokmsBViLsKj+8wPTWPTb5U9t50YeKy1kL
Au24yBwM0ktQKjr6uGdbMzi6xeOtC5UbbI/y0Ovxx5AlwUcdxNARQpIi342/PZuLJy3zfwe9yOui
9X8H6gVzVPKIeqwk/mjccQ5ZokftkNvDHZG4W6uEFQNb4xkQHChm8m+519nVT+lCXC1w3eRo4mqr
p8FWrouuGWZlRVnctOJYYJ3LZDiUwKGbJTot7MiUdbT83mqqdmhn7hl8GOvYlH9I24HLrYqffUUk
WR1okz/qsXOJnZaID21Cx5vnzU4f1LbaUO+jIXSPijkm4Sa1euIiYL0USlUgyxZTdY5y9eRWAcZ6
i8iQfU0f7Cov6+RMedqpKFt9b3dZcGwYxKtZsLq8liFZOpdVcy2D2pDMQ8HEiqCikELUcnQbDLat
K0M/VUwiBPr83dUC7KVLMknkGtMaLerMlTmtTgRJJraK233FocaK6P5WxvRV9g4uPsM6ENNVH0SD
rTjTxV8jGhnJKm9YWeU4XtWqRY5AmxWtz4MwD0ss24jzslOy8OjlCWrQgtNorWj6IVFR0C7TqeNO
vf/8qDytsbiKqdObx50xHajUmAyxaePSIRihrqFJda5QCXGupLyxs1NLGEPyOj8yyK25PX8vCX5x
t4V6bwbcuVZICNAyJwHCD/5ifO5tQcAYpZibxS5ggOudA6N2NibievJpOZ9AyEfn0JNILGd2JSjf
lWLMPxOvaRA5UNNd96WxDSehHAIZv6c9H2ur6Xei1QxqvRhzXQEMI7JoOpRl8p6n9c8RIfuLlsZA
IKVa3BToQkbHptnnIPcnu7RTaE/jruR6+NXYCqM908KUQioyo24WGVZQU8tVtm3jR2H1u9SBT00m
wXf4o7dUC4uDx5nKN7IAVRTgqL+E5agpkYDLBdnuy5nQLycMH/wcG5MPx1cf9a/PlydcI6ni9luq
oCn6mpzmgAXkGbfYOsojifrAD9tyY9IvYje6/Z1+GCh1DsILUr/Cggy6aDp7XHwVERzNtFWc1nv0
A457gs3cVr/JSWtuhXo2ZwGPUSwLKYLWZ0QRsgTvOY/bvRVSgwciM8mk3sSJStNKnjzSMFKuwD3W
WimmYKuYFsBVB83UU6ujKHTEdToyLBex0xUc46GmTXYrXeXm5v14BNRBLNKX1Q8d+99quQkL6Wyf
vmYvuo7AYk/RA5os4h44+6zCOSNsrCztsPhRew+GKICbJLkhAL+oXQriTMVnByiuja0fLADAwyJ1
h/utLVH4SiDNo4qBbWEfFvE/9GoiPC7lmdbosm5YlaY7+tQ6V/RoVNWmHgZzZxYoggyqxUj7JUYB
Qv0JxVRIiA5h7VxbxD9fgTOm2zKkkmqRfOHeiWMz3A2cDz7DAkS2VFyM+lhn3vBd+mY9kbWQkga4
UBFqkx6ooQ7XtO7qH0pmffZKFn+HKUqUjkg+h0bn7eIvDZCb7lo+8yt39sYROtacGquk0ariFGE1
dntebkJV/alDiXAkt5nx4ilpD5GB9C4iIBnw8+KkHST+mBGIuMgn1dgeSVCrWfo0BpRKqsXVGssd
7FvK1ZaZL+S039g77ftyaQWNyc6Y9y9NsHEsvEGODObJbP5A/nVl3H+LHFehpSk9fh532scOkSnP
z5hQlXiVGZ2xY/c01nKGJISepfsmFeTlsFyvWsLoTpNRGvuo9potrkaS3ZjJDkQKNXclRL2yPNTI
iF8tsRahCLVz1Gb3gDChOb/ffqANOADGgwJX42bxEDTMIVsFevAOfqWvl/emrPmdkkz6vDVN7b04
WgaJvqgSU7t7lZXn/Y+H/AEUf/lefVakgEScdanIIy+zs2n9q6t/lk8oZW8BrEYPNJbH+LNr0eOy
d42LUtyr2oXT7+lbPsQjlU2zVkfMkBCYl9xn0SsbABmFrMMw1gZAnzuJg6vjY/eG0Lvh8/wDKOP3
Al2L44XOKS7lb90Omt3ztCbYv9IU/yWJhcU57lLxCrm6Uyrju7USeYhN4/8K15LEPMsIQjOvdajm
FHsZPzXhblFlkEYTR4TnmFlGzmOt0cDbpe9lDiBL3It1GOy822WBJj+7IdtCOSbvIW14b26uoZVH
/UA4N+DHLJ2KEylOzysjm7P/ZK8FZzqfcRrOO/W/B9QCvKFKFeNg9OSYanPcFd3RBLKXQwxWn771
QRv+VsScAdgZ1doc3O4YGZY8epP+cGoOZ7nnkejpGBR+zZqG/24WOcPyMO/ND2WOb9JEpZ5gyaIV
ETHiXWJd9aOqY8c3qVsIdbZZJ7Y9JPGjcZv0YtU0pAiRE2TcvBZNSO2yYhBDQnhQmuvXsa71bY8G
sQVh2MeyiHadjjtlXpKoSrPWeRSH25CoGWOl1CV5Zc7goPssqzl8aGI0mEll1opTmQSF3+Bl+5FU
73VQFLuiGFLIluhNo5r9rxEm24ZJe0UfJ8IKhFZg+TNIpQRGTEg3iCpvu0NqSCfczSgMrpoZowkJ
GHNLjW2D0HKSLhqMTXmb+3pqKh+EtNzj1tTQTuQFA37okYXSCJwgTm76jBEvRIUg++5MXA7EREyk
UXSF79mh+V4FP8qmU//i4vse+KNfFaTDnFybap0Ti/ux3CMSuAbNQHB9sPSqXy2ebmmzBtXmeE8z
u3tzWpYIK01ufFQVBJGQtGKwv+rS0/ftTDuHenZH5DAenjqyCpUFV7w4TZTa4CPTx59TgsRUHRSy
QSrpXKWdW6CAax0XGPtBqB4IJlE2SRH/CIm7KilJr75cp3bPTmv+U9vjdJZ2icGQ88huAZ1MZ3L2
vYoh1hZckCYOzB0C9vKGLx69NXOD09UUvZVaustnlZYgw0N0cbtdNFsKvrLdck8YTrrrIU/Xopp+
drYcLpWbRn4QJvVai0Mo0a5+C0r0ZmOjsZYrqXMk+UT3R7oVV2EOUYFtUrsXWUyfoP5QEhY7I2h1
n5rHft2wWxwij5DgZQGKBueXrG38ePD7r5lnXpyp+KMSGPUSE4eB4DfhcskRfSemE+xbab61U6yc
0rCjTM3lG6qpV3yRofmnMKG7if1Yh4kTvkYKhZcQ9AQTOOqe5IiKCS+66anVEcmbfi/+ws42f6lx
Y+0HxlhEgGRtKZyLV22UZH+Szt3bmZZ8BYFEcjPUxbEkepmR2xKwPwADrTX9kmoQobmLx00yDLia
Khrl9CTjK2Yz2OgSVpHH9U0DWuvMTv9IlSTeNIbiHCDPM1ICaWwZbP7AaxBSqHAEIJvJ8Ky9Levx
DQR6lySoqvSiIN3FSttbVObKmpQAe4syxfhQIvKbs/CLcDESffvyusz2LPAMUf2bkv/tZzVRps0/
mpOB00oHSNlQfFcRbyJtkneimLgwG2JUn0sfLX0fCyRepTFJHQGKigUSJ7V4rRW9r6mVPMiodR92
Mm5RiI8/bYHEEnGbclAkzblW7sIAq+bNFm690cnUOnGICt9N3ghCzW6q0JPPLI0eJRVaP6a2jtdD
Ek9vpps2226km62TR6ezTIx7xk8LZQogdBteWTHDqww0ilwCu/BztcCJS/EKKu6sew8TBA5OF30N
EtGXyma3UT2aiYf4tRoqoATsRvdMuKiDHafzpWFFb6m6VZgcLjrpmOvRI2dR5MqPRVb/xAnGslTX
LLdIg2WW7dxxuAIoZjsU4OQHSxc7QdyQGToN1XrwWudmY/tZpyOW+ipr5TpD/X8xlNq8p/X0vfwt
iv/3fA9V53dVBAMgCMFeMjaYsU5R3FefndafDTv4Zba5eU0D17iqOtmyqtZUTGWIGHO7A+Hj07Hh
1ImulfjHDngXvQp2LQOuMEKj+xUTd72OM5JysdcH2wGj+NYM9U8l1ICPotoOz+qpdYfxyyLGpuuK
ft+1beyXuk5IALqzqwQJisvsWg1Ru+1N3OjjvFkYGVApumwCRSNdPwyd/itMsd/pFZcnysD8C0/5
hBXzU7NaE9s0AX691eYP4U3kTQBf4dzJi1cN+fIqSfXh2BU5yrEyb85xkN3joKlvY0NWmCOzZqMg
xN0oVepuE2+wjgaD93qIApxSgOd+7ZjOtvQa9A22/alVbn0GLGnOg16mO9h5sqO9v4tzxZjtK9nQ
UDevFsGJDLegzlSf9Kp0S0fxeKti44EGtrzT2VsTWeT9oeDV2wcC3eGCg/wHi3S6sitV5TxZJfjk
YPipVmngkQBGSpd3LxRGzzxGilKdYuFPD+9+DNBFSorxwdTq7BPXZFobHcRxRTbtF0hexIhu4+5R
CMYBOt21MwVP5mEMhn7tFvawKyZytxcPMiEMcq27Ba6dKL0poRP+CNut2SdzSUTz750k36paIh6x
0sqXsFXr7ahKpj9Eb4RZrzQApHs8tj88d4a3PCSbIojd8/NUjtp1juFwKAGqTGNdq1a/s6ExdkNY
pG8Np1TPENdyztLHP1ye64neyeWhRjbJfoLd3jgHIgWrvHiYc0zgEOgIIokJpouLNfUdHh/yMzOL
v4byOrLZr59+nOdaZEasc7ERqOcuzbJNiZn/3QiKdyeBakBa8tNxQw51CShNVSGa6JLybXlrkMBt
EeQdWDubewcmRzJK+oC9Mz4mAzmH10k+cEo062ha6bNYoXkmeeS94a+zdRTb3WHkNQ8tdtBzRAi+
6aG7WSwTjCTBPpno1UyMCG1xnHfAV7n1prTWIW264YUsL+vNJvUH/llFJN0Qu9liXrgVuYnGBnRY
hc8/jFk03jjWO5u2szysSq1JrkEy+NTiwfTbpdjXvRzvT+oscD1ahIt6uLQp4BeqB9pLx5DGLXca
t4vJomqKfx/KdpIf020JL9JoWV/HE/xDOAeOxiJPtvBjeIUydBB42Prmhcz/M21e2WkBPUQpmCN5
YZ0tul6kTdRzRxGH0RnpRWxFlzdGu1NskO9JXvQzKqABDrz2i/tJ1Xt+74CMukB3UOOkEGCNoBc7
MeOf1IuT1jUa32y6F5JdNqZTGOclLzuoyNmrJ/dq1HgO83w8dqWW7Udi0nZERLqvisr4VlqsjlIc
sudULVAeuQa1l2lQHM0+jO8q/hsE9mq3zTMT4RPk0+N5L0a+tCzvml4nq1IUiCfT2n5NOPA/nffL
z5FiBd6AcU1EzqF60XrrBLdWH1pRvReFuu3RqpKwbE8bVrvom16meGXS4310CM8G9PRYMLriSy88
d5u1ELsLSs0JcvN8f6RrkmA87zxaLJANsZscKY3f1VrVPCaEoAe3HhqO4Za+jvqpPcc6HVyWCP7W
lf5aqvQyl2P1bnrpNxnHyS8sUd/9UO2SXut/KHZ2ZHczP+ORZEaoRjj5IYzXpAduZB+k984Irbdg
9DDptIPq54VtvUmXcKX5yBIkQ/rSoQYkcZ1Ie409a4f//p9+Tvr0wtrce43Xb704u+nDhJCfCfuJ
mqkil3zYI6qU1KD7FEzjyCNfn6HnrryVhpuuQntKH4zTvHN5Xr/ISqv3etyeJKTORuHg/VZ5QX0U
xIevqlnCtzwnur9OQcBuYzkPtaLqHabvIbCc4cirjE9PJ8Vf1ZX4rMmUsbJKMmSgUWnsImR7G2sm
hWzVHffPtYXI1viyhKW4zN/+gNNNFO6AoAGGs+9/BFJwsBsnLLprJpTJj/sS7UumdyC1WqK/DQ7o
fZJSRJG0gPBRFqZkbOAxUOeoEiYbhIvze1mp9ouLVuXUlU24VYte/9nFzkrKtPCZhlHazzkojm1n
6yEwur2xbBPYyYxCGK9jVqhrI+iSg6jftBnDpGjIgsXqzA0WJMevRcxUH43J2XT5XbXckXez7uGQ
zPIypbmyCUq84ivNTcfj824AWbwFrmvXaHzMOqq/UaNRIFHlfhumplxrcLXzmqnqo8Q2cnVkqV4r
qHy/x+R+fr6BdJZ4ZydGeFmgE346gyy6FmrbMLflfLOEavShtVGNvQcSc/hfAvxEV/PtU+c4heM1
UxJk8x6JLf9xSS2MB8nUMDmz5SmTA8mZHFIR+0PcyeY1M2Imp9KVNMe5YEwLjOQhPg5GJEiL76YJ
JypnQ7XbuAt4naotEZCque/D1FmJejDOppmKfQKX+by3DEK4XRpOxGVzD91QO+kcLjHiS/IEZmen
lyPRCsNxhi3L4xIvE6i5fRBiMBGGZqgtqg4o1xb2egoD8UmeYbZiYrJ+Bwj5PHbTj67sv5rUbVDo
CGe7wHzLutMFerOpBuf3ZGEV6SxpvRpFmq7dpGCvM41rFKv0Z9swSIWBaUFDJtTgwmjX3lS+Gplh
noWWOTggRoVWEc/4pu2hPWYiaTdx1kR+atQN+GHSnFMCMJmzST2PdC1Y882Va4M1mLM1Uz7gwkkp
7OzvfCcnYejvmLQn9qR8eeb/f0np6+fXLF8M/AXtS6ZvoVF0E0+5fRNhCqIJK75FxtmwPMSWbxTK
cMbbgjQLEOr/MHYmO5Jr53Z+FeHMqct2b9K4RwMy+sgmsq+qCZFVlcm+7zm8hmee2FO/hI3rgQHD
TyPLz+GPzHMtVQnQMSCEgpFZebIJknuvf61vfeYtRezXz5Rbx47lLZpYyUxDKp9Bs7MY+2sJwvpM
lhQjxHJrF7e2AlY8Rma8tRZPFE795srQ7PwJN2AIGq8Pr8lK+ec2p46Z/fJ5fYgjHSgYfiDQfuax
D0vCW5VvHknCoEW2rNxrLAtPiRw75Deu9Qocsev1MJHqJ38EHLWtBcs3AJL5ZzP28Wdhn5xUxT+m
i22EhGbnTjDrn8xhMK5KHbNHXJvDPu1E7DmL47/J+ue0y5z7eojqTaY29kH23Us8l+Mp0ewYuURV
72c2H6mGaK6P25VQiAKbnnhDJm5Q1XBnLPwXCLXbroWWs6rJUoLs7siM836MmhuBZQnel8EbuPTA
ejGM13szQ4/2v0xGD74dz7LhVYgb+74u3x0Scl8mZSCyDXXzI2baCS1g2IughltNbrQxqj7ju3r3
U76XIR3u1bpMAV8T8iCGmXoF8bEqyp7G5UDpeXn9hGCw4o9nf/1UtezGW6PJxw1xq+qFMPEmXqgV
TquLbVqP6bEr0xr5btgEGjouSYEBIjslDZrBZDUSvthkOUR9igh+Ou7McvvQZIDHu+RW6ZxuI43W
uNRyglkQzt+KSeV6USrqRSZFc1LCKdvFGiYdn8HwYVSH1AUWE3EB7sC4aMjSXXmdquG8sCKDbdGx
yNXmOX5RK1m5EC2m66jK4pcwggtqMAqy9bbCG0v5vBMkLyXNCeekNh2W03yWX+VfO9/O9+WQMVFy
6KPQlhvI+tD6wWPJO+ccJP1vL5VGew8Ozz+nzswuMzSDO5IYydX6+YlkPPCRDWtD3o7A6LsHOJce
vhooUjrA9zwZboSweow6fX+T2UwlWfckG3N5jQXhl6FOG+4K1CrlRHuZjyPbJYg+jDjxHQ5VPXi9
IHXUAo95KBo8PLrVcKrQH75aP9aHdgGn0/RLwiFLpl3evX5MHAd6t9ypbO3vpbU1UZLfqhifF7+q
4bHCg+sOqh4dlBF/ibM8KIMBy9AKkGNITiU5S4Zy0m6jzJBHHU0S0B9ejqHr5Zdkhi6khdlzrY8j
gm6vbTPS2Ce18gndRN3ikZOxxPcnBP2LCapROzjeekh0D5BSNunfrNypd0WczucxRRTEfVwwxBAN
BNlu5s9Al3wU3RV2PFycOGfKHaHEmP4GSi5XolrPCWVCoVmXl42ph9s4BHpmtvpwtT4L10PBrUHv
szvUc+tegwZlBum+de6bSjXYxPDQG+V8FtXJZtjjVUbB3sZYqkNITN8l5F33dRgMWL8K7fPUX/RZ
2F9ia2byIu7aujeuJdN9AjQEf9yhTsLd+qIS1uF+UjD1JmUF4RfTeVXHs6s6ab7TjXR0h7ahcM+c
iCSnDrt98zoqe22Df5+pjmnAwAckv7eGkVFR4+qYwD4nii0PBTxnLypFAnWuM+dtT5S/Mrlktlkm
7gtAubuwroxT4/vTtdBr0oKxMT/Ptf+qm4ry1pj8jSTCr9XE33RU0KmgM94jcf/iFAAnhsy5HTux
EPSXYXbgwP4Y5bElrutqSznSCHfuWC4ohLi1mLYySZnqkt0yY/4bBd4bGm/k3+iS0g+aypvTJFVE
QNlPnujb9BQ1Ul3gKtsEoeLBMJt8H5SO8NitfdWihDxCh8DWZpNxmkuzuXwoQ6Uu3H4pv8mSFEqR
BrioXQ5BXDobmRbGvg0gD+t6X51JN/Pba/HAEyFVD2UDaLEpNIDTEVq1L8z80qVBtC0b4F1m0tev
UW4drYG8X8cEa1/QkbCfhmA84s0SF3VqIq/XRPWdfgWrznGWOalzVRTRjMcwKo5k9+y9mk/WWWvv
l4D8az3RwzzjGThThgfXWJ+PjcSapSaM5+AlRV05cEMd2wc9CG6N3Bg/c5eaahtf87JpxlhYn8gS
kqW3Awp/KPK9XZ+10vyW9fs8ncXVEgR81ovwHHahTWGBbj0hUQUFiSWSZDWanK976QCsMu/6fBdo
IrpONH066nA5XOKw017r+uKjtwV/lHFFiwXD1+WPDPpvN4xBcTtCXYuovjFpomFOxurb7zeKFVWE
DvrgcX1QMcySvHxYDyRJODI8mrkLqmW6mFXGRha9tgsSfXI/KriQvhkp4CLd/m3aVme/1rGpduvY
+CzqyHipS604KMy1uRNzaCDCe4nlqGfK1q6o5JM4a7HOcm+kH6o6BsqELGN+XW/Ka1tXpU451UhT
92Ew7PolUkhc2RVLJnaNwk5T5Z9zLgGqY+cnbQ6ek8oxb8d+rg69bKFQB9L31um9kkjrLGMcKev0
XhdJdDYbqjTN8X61LZJSr67q6Xblo5PkMa6LsTqvR2yMot2HyvKxrpVGbYKQojRxgqNLoC8pdmtw
XfSYcgFbfc4U/cs6lQwX72iqEL6Ig5SgZGmY+y7vUGOXu3JKrFCk2UPdK6dmVkGiObm58zPnpptM
52rq4/gw2XZzzDWl2lR6z6gaFamqyuClFyr1XObM3ClX7Hv6X7Zr4ikygl3Xt+V1k0YXZR7lIVZU
2Lt+027MFSseaoKbgCjePw5hvCwD98G/yqk0mWFIPxedgS0z7Kz9x5Km0PqHVeieM2l7sdP0H0I3
rTf8IHOEyo6qMxhwppkE7WMzuivJybAv5odEJgQWm1/FOLyuFKXK0G+Xpzb675W/PDBZt/dG2jz3
js/kQsYkhx0zKLcRgOpGG9h35sltqzfsNdI6OCOzkccyZmUDncFLbXhW47LNyFJQlwVAStQkNG07
DpVbuluqw9Qq3b6RhRfpSX6J6GV0SzmZB4JDT8JeBtNKGz764e4DNVMTRssjxrNTl5ama7QQJXAH
LBPqbvZpWHTLmqlX1tgvH2awKQrTbViNwqUt5LjOALQWVyHJLQxE2lxo24/akcG8XrYASqGW3yJb
uQ9E679q/jMbmWtsPfF3S29fyQfHT6mMgj2DpWjzcUtz5gwrUsMyq2Gj+o2T6hKS0nzm657aeSi8
vpL1UzoNcBrUWryZJCYlebqZ+eYm515Ihqud6vP60A/yt2dwwh6QGOd9wT7BurbDqLlyCgvh3Imc
LeEUEiDl0D93vEEO63bXSkqTggLBsD2y3skcaBez6GKyX7Y8T8J4ifXAujJ1kAPmrNN3MQ/+Xe1Q
hBXDWcglS9CPXwsuB+T8hWW+PmD08feEBQc3G/3fXls/MMmU0CzGDK8Lhy9cefCvyyo/J/kY3Kyb
3ULiYNUsQrYUv6yzo1FPrLsoJXC8IGmqdHhu6NPBR+0gKzrCOK/P1M56nOCw1NuwADWQUFnskavV
XvQ0fGuVInhj9+qRKNnk1jySXiSaFFs4GnHuD5tkjTr7kZV463/T6FKva1IwQPzXt13P+CTPI4m3
ILfdD2mnm6g4C9PsS7GkYtkLEK/JG/1cZSNsizADNDJnZ/JFwIPXp1zJmHypp3zkgtTDikGLaa5W
e1hl5xP7InPcQjTMPEcmgqrScJIeAy7CXc24HdnKmPTxDOHt+tDo4bkhy39mwAj1cd+2NDEniO3H
zlD4S6UwmYk8TpncDara38iwa0+1nNHVq/5mWl4KQ/L5AVfNTTsbgHNrQCJKfVVFPc3Vy0PfpcuD
RYlAoYrtaE01dzsGDLlpvZqaUriFyt02iHzjoIYBE5Nm5qajcFKthVCRiuGXbd1Fz2g0ZQTHrHcR
dKKk8z21xpuVIGc8wMxxo+UqQiAsuMIm8RqE+HHWo7++rmjjBeVaulh0SMOV9rLdmozIAzlq4/dl
6KCgm38b6Z4CaS2/9TwJY14hUW5xK8vk0iqqZ9m9IoO71RhU074CapOVDN6E7IGiqE9qfRchG38b
AZV4Nir5jZrPQG04243eLHQXi1+5HZ0AG87yV2vjyXFjJQFNW2TWrRApQ9NlJKrjkvSanqK1cOWk
xvSoAPvppgFYbT6wo6zgoYbSmHBsaC8FHiG3FCUhX/Jf23ysbIbU2AuCjg2HmFFjKuZ158FhG+ho
+WbMjOJ6rZ+LNQabvP+PyLYW8F+N8f/SAVc4XOv8qMRl1nHBg/ii3OSyv2aM4D+P7H2BHPsjlv1o
t3rE7am+D1JEltVgKIb8mKcH5vvjp8YS/kaziu+BrVSnZHGNtFWCpDflwKts6LKOpmTXQlGuSgYU
D5UMXytNsz+ONBVDhk00HZGMDyZhNF5j7Xpej9aHHoucNUOdXI9kpm0niKmusCK4Wmk63pVj9a4h
Xccx3SnIIC+raKtm6N29dK5DBUNYxYr/C+thr9Ts6D5TBh7imNLeTKFw28eL7sFhhyqYo1uaic/g
N42OJojvUyStbqdDO9PnPauylPe1ZZ4r+XkwCMNsYof/UGsNAl1y4a/FzB+4YDHZy3IcXap1N8+2
ejRN54VoaUo8rsHrqvrDdWtnn/Ct2yfyV9luaSN0x7EP9mKhwYPQry9zO9aXrlf123/MmZQ/dppb
pjRtnVZI/t9UdYf7zI+EvGjUdIQM3ix6NZGdDksavfCN1vg2L6l8ipaZCk0v9VnvU0qekk+RVGCw
Tba4pqTccDPNOQyF7d+tF/3SluJAWM8AtMxrnZLuA6u+KXxo6YGFYro+K8yR+Qo+2I9E1gjs9yOh
hYloBtWHvbcbZUaISjdezEGJ97rSXz509NQfNqVJJUOll1/7ImMyPY3MeynyQsPHiBQvD9PiIJZ2
Ik8Asv7GT+wLVBwrBkJJJIdRlh3H3LuxP3UwH5BrS1aISy6tDRhjoboZl6wFXNVIfP2xeZlzxkNs
JMwPfFEy+sIVOK23JR6wBnrEZ11UpdsV/vSIO2LTDpmxbcJS3beQYv7xX85a6gz+FrQI2FCX/MkM
KUCdmuZPdQe5oyu50LgzBr01uJ2SD5t+FtFVMbRvAYb6A5VMOl2lPAuCqNzUVYekKrDnKCCLPmPo
2EnUfa6WKVOceQYF6NfTZk36dxYM5oLVJp6k49JdchVMfXDdO+l+ZUesdku9squNpsf4WLVJp7Ny
Ll1LgVfogKU89Ub92SA8ttHnmu7Q1hE3hMDbDaPq4OiY3QMkC+tTmNF5plrNUTo2Q1DN68po+mLW
WrK3xOVjHVTiadtlbQr+u6cJbX2G85FOtDD4HXql/vckXlirlkURAxqhxibvx9OBwi9aDNUCEu/K
MVwzvqqvWmdfLrUawvxaSdW5Cisje8xr5cWwJmiQis9OjKGUcbIg1FGCduZGaNO1MxrXZgcbYZr6
4rL2TOTkcd2oDH7vRF4h+T++HaTjLPZD6cA6Vn/mbpYKNd9Gie86yVHjy8X72ft7g03HTbeUc3dN
ibnVW88MfUFAUdjpsAlYWhvzpu0PjWN9JjVpHP08xLHjNJiTca3s1i3GmGW/8/7V/r6nfiXbalKq
jJcE+NQff9d1ayj4i6D1Fr00nxwd4KtJnu9ufaYH1DLh+r5pq1plSjCo25nDs5KUzU0jka7qmA1d
UxrNTbU8TAbe+7GVunfPhBmLgBZk9zjXDmA9b7isUoxk2w67dsw/lZqiW+nlKVBT4S1rglyrLeRh
oHVkOPKLNWY5VjBem1utRzq17Y05oalEYTt5Q5s88i3UVx9rqnApJSop7h0H/60VFfltMne2r3p2
MM73kA5Oihm23IzqYMPQMz+Vi8QYRBDkdKOmeCaDrL4cra/30oj3qaxhHqQk9vAn2Kf1pJT9cDDU
qtaOUW/RalREGGHq2hvYnW27sgr349IvV1pmxa6moCE+sAqP88a5+HoZbz4gv1FwbzB0JXSO3GXS
8LdxsnS4akZxOwb0PlEKk7timRakOGdcJ4svFBNZDw1S+6YdociuN1X9ZiW9JYpm4XAFxLia+7i5
JjfDyWYo5X6cQZagEnPtBv7w+4luqHcTfKuD2sfL6B0tW+bpJyZPS69gDOs4W1CKUYBHxEKcT2gV
u1ejIrxP4+n3Cv5+Pt0FBHaG35rKTZf4rvMTrJZkfQ7HcWSsl3a3Sg/fLAAL4VKD699I/bnUgvFU
w+o7JIngYhhYF73s2a4LwQQffPKTJCs0xY19FHqfbNe4uVrrAqvACTfQblVnwjRI7pej1MIF3+fl
57mqd+aS3EwShRkc092tIZJl80Um9R/fJiAV/3Sf4Gc0gDnBctaFKeTPd3jqOiefM4cEcFGS6TSw
OgQW9Birzfix+uwrZydR27VfVOny7TBlHxH0Ylbtpa0nDLxaDwF3WPW/dYWrQx8eBibFbreMmEHH
UGinIqvIbp9rtgTfpmC6jXfWAnnIqjF8sBoEYaao9X4ZzlgdFO9NmFbYk4r+N+jQbFrDwWQz5seM
SzoNfaLWSvWRueWhJxHHGabrW7MaoA311lnI4DCFQ3tcV5rksklKmVp7WPFuWtyFO2NNa5ScRfo8
d9dZp2PpWPiklkmLql0WDepn8RqFao6Xlk+rSGveiFZ+RWCLbiIh6huE1+9t091ORTbcJ8hYW0p2
rBOJpfm27VikEwm2lfkB7FYC4YDwYsGvDc0P/+cMmhY3VfRgdRSJQntrDwzfHmUXVbchqWOMSAKz
u+kQGEcaNFwjAhrHzRrjFWC8XQRX4lOJczwuavs11cikBg0+MGczaoX/1hcKAkidf7Gn6sk3n4zF
Q0Sbhat1IT/yogxGwH6ParlEzNjkfZARsq66Z3e+HewFbTFho/wdDrv9M4d9ecsJijNpdZG87bSf
7qKYKu2ukDQwDk762FnF54rU3bEZgSYbFGR7dm9E/AaDnUPb5Hs+jicVDsXZqbSC5QKplC5vm9ui
D/JTH4z2TjZJ82hlwTX4rOOsaeVLUaNBc7HR7pSlmzplJ0gpPHU/vZSvYszg3sVqvtfMKLzUGD82
Ie4I5J4Ce1Vdoe3Ql3wAKpYd8FicCVtN5/VdpJQDHQ6klU9E5b0k07JH0ks4DHJtO9qdBbCCSo9a
197Tim6+NYE7Y7Y/znj2NkOrKc/myIpZx3TvzCQ5S/YW90NNRMVOtfk1Uzvec0PyVFsR9bpYY2kQ
6qYahE1FsADMx1GzEBjpC/ZRTxLW0DWqkqppN3UTETUhDvKE4zBynXokOb0YKXhoTnR88aAVgslC
3z+mKC+X8aLOvnWubTP20rCECrgcxr45/U4P2d+x3fmD25YJOxEkpTD+rsDAqYeAEZmaeLFSt9eV
HjXAR9R4m4ytedd1zfdWYIVYQVQOgI1GZsrRMGfeqjPeXQLIg0ojcJcdA4PvkLTLl2xOk/2aqJiV
/BUDkrywGk48spH5/ncukar4eRckbFOYLPngG9uq6fzdsk8bRaN0Jq4PJ/gSST3DqjzFd83yYJuY
1Qd1BKujZ/Gd0TjxXT1FDFs07Xb9jPUl/PgUoVFB6KYC+stoxLmXj3G3J0uRX2ypGUdnkN/Wo4no
xEQFxt5hkk/3Qm3cVOYDxAjgbsbFqD+tu6dVQZucwj5ZoJ9vyzm/XiuY1kamn7qZaK2IcCCa+NlV
u34kpbuROUFDXdlHStefJRxV3OZhxpqKBQ1GOnToMaFVplXkM4b67zEC4XsMdCfyFZKsTucxSLJ2
TZqIZ9Tdm7wHxsPnNAdd5MbeIs28SbtLPdC6h2PpdY1YoDyyZWJvts3sGTGswp2l9gQ3pxnTb8QI
9C7IyxtTj/NHR+t8l/DTckbPM74LPE4sQCo2JL19F0fGZkVI5ZTCkK/u2NH7Aa0cnUkgiB15pjNr
S0hX5Hr8jlx/Cehq+5Y3ySWnDP6jlSSYIjdrEv/eUBk5OVDXyDgi+S7Nl76oPRnm3TnUapJYg03B
94xDVHHIi5gWI87YIUxbxhDWdWF9YmllISOoHkG64FFHlnJNNivbDObHkWrgZMtlFrRshxInhfPZ
spPhMkwtM68u2dZtfaVoAdwNew+GCtR5ooozGCvtIVTlm9qbd7SwefWiSSSoQ/vIgcEzzp12QN8r
j21pJcdKsfbUkfu4/aJmO4vZeRmk4rtmD4+s7y06S9s4u41DLrHquCx/G4vsZDGCm0xFca3g5ndz
RXZPetlAvkvtGP9GeEdZ+3gcgJ17A+fwk3Di4ErPIFqB/UlAt7+1umZBbtRixJbRH06t0H57MNRO
PZZF7KoLtKahe+5QSxDm6yHoXjq29JgQfaYbm0pJNgML1ttAMbS97NNx4ysU+fblwP4ywpjIFotp
SI3a2NY39oQ7Y32Wq8zLtTDpt+tHCbPUN7XI81273FbxkV0nvml+igsiMb1qJDfBZGgHxZmic89c
cdcsLOdIESQJYF+/1DjSXLat1vOsORdboSgHKyGBvq7zr/2eFB8iu4y7K8foyq9C9oFXRU5323ex
uIKWlm3abCy+MrJyNUktRQC2fuNY4XzWIy4hgh3uM5lGyjLr7/5CIBBJ8BgoYXLfmNyXBqYBWSBm
bypJSs6Dcs/afS/q1N75Pg4trZAzQcHiqu1r+VhXfvwocOvca4lV36f8rg9jTcnheug7MPq1GDIR
q/PqwJwUCsF839mJhmmRh7hOnwFvl9frkWP3M/gXARChqh46H4SzGmSjF6lM2sy2HG6Yn9BHtjxM
FUyHudRJZi1ZVKYE855iseqxH6tTBEQpL7Mg36wUjY+nnc6eXLKylGyAjkWlHGODIAzXmye1ttRj
RciGE2GgtqkYN4lSEt1ayprabFbP5ZhPlWsrFo9+7IBmn8G+hjPWfSbCN6GhqjugBbSZJZF9vT7Q
GzLGFdqjnb4u0hsoreqdnr2LCuDkM24pmuwpUfaj8aBIHftwCbRipgjyppvH+Ua4QG3indbq/bZf
1m1mJYqrWu8wuIBOg0dIQ3JbTg8r+VIMbE9LLDPnInWiKyekuKpOqbepTdHC9wgmrL81CKO084mM
4myCAGRtY5NpulGC75jlq8m4lDL3BAdJyzJjHjHBmZySesgZCpL6aWJramjKRQMdzmzziHoaf7ZK
z4n9dJP5yS0x8u40JjYm6dTZFsoMV9+hx0efVUbEPWJLGS1ZOMx2QeVj+yxx6ErEH4MtvRvxl3Ns
/x7tlq6uZ25nGOw74xQHgqzyaEmudPWhT9WHMuq+qU58iFu7OTiGmFyjKJmI2m2EYThbsg2vc5Bs
K0YFmwwrlU74ZevMx2zKX405GtiABoz0DJMwrUcx93XO8A4tcHy1Jk3fhAaeQIMGERe+sbnPrZpU
qz5PXlFv7LTjOl3R6TL2xRsVZWxaygTwg129OJSKbLuG4QbQdjWFcYukfu5ZLsICYU1WYgFNOaPG
mkR1INO9T7Vnztc6R5NyoSObt39VfG/HUT2h3WLlS4xmO3XUwLUGyHCzcq6DivIqvFZwPq+NGaeh
jZV9GytTQvSt0zYI9rNn3MsBXUc2sG20KQ23vjJoXlkY5U3KNd7tHVV1hWo+qQ77XxSbmfmK0DZ6
s000inogqdP+3aatF4zn0exfs8rqN0JaL2KqdBqPzbs4bN84B79a/aEzbweD9mJj2pkj2Rr2HOYy
hNHcAdMAtwsyEmQnHDNPyQqayZbE0OSVUBU3hu2fwpZIXFDF1wV5EHea5HNE4tbKwTDV3BA3jdVf
d9kCGZ5Ef4XMlqoQlw2r3LV5s9XC9FzWebVpSoUa58FSPGW0lgnCuRX+g4xm+9jP3B+nN9GMOLj6
nW/ZYOPD+l0LKIKjGvHKT2J/4yMdu8JkYuFT4zs77S31W4bbt8bzQARwo5rdHb94bm0aoMmEtjjE
8bMW6vh15OBqOn5DR0OGkPxFN1VJen/EjGi2uJ+MATEQ4NaXtgm2lVPMW9xfJYBoapP9+DzlT5BC
plMq9MVOrcc4kWZ+Nmaag1ZjfEU9g4rn4Kt7R8POvCJV73M7jrw0Fq9tZ1euaoSgdOTRWMTN6CBE
6xpUFDFrYvxG4ZtRvEX0eJGZ0ixobrwdZhsakW9rkZfXLXXDDZbfXFXeSJQ/FkH+yohvg5f8vXaM
+TCDK+qsA2dYfkgDvTjhJDwKtfhkBL3pxULfAWtfrhcEzsERHVph0LZ9H8O9cs2y49NbwFx9Tx8c
ytPMudhZ3bSfLWsfL2TXqa1hrPRYodsUCbIrqI+vJeHitDH6Y5F/su2JznrJFTO3puEhGRM3zDrl
EPj6hj+p2PjI34zREGcye2f07W3vJ+/gWAaXqhnktTE6iilh0sbSwZMd3fJTUV2KVD+wAuJdxkxr
q+s531xF1/ZkXNsyJN+gzqehzrEANXKggMW42ChcSxsl99stDRPqtpX2p5BCJZiE8lRRQqGzMXAh
R/S7sR/2wLCmXSYcH867X3lTUgF41kCZ+erJrMovc7yHDKFvNdJXO01/SByaAzuzOzB0/FSqy0qP
njzWvOo5oJuci2bNZg8AciKcces0/pOezRvywuomwiHOBeZUTWlF+gLJZ8LR5yIgdn62wyDpEp/b
0423EHJZW3ekX6nUlLAGXSNgvSvV91jZzaYJN4/fJj014sAUeQOlgCLihSQfGyDcnQFmAREXvdLr
rZ98akz6WhOsGBu/OZs5/ohCYhRMBrwghtOIQ2/QfV3XN/iySd0Y/uTRZFmfh0k/hSoFiDWmdkxl
kHPiqaMllghrFVSQK8DVuE1ZvYPhcfYdWyQvn+zvcHn7a60SxyoOd1OsPQR+lriUGL4nQYxpBOgV
Dig1XwgNpb0EJw6BaT9TTcN9KHQGLwkB9Ptz2zJKSR+kP4tlMCi2mV69kiRDpY6GJf0NBI+N7yZr
qGQvU/yCMJsqD8DQrtGb50gLxYvVK5txmIheTUmwT0foHnFY3HUV/aG6Td2AqFiHRW8z3DJ3rDV8
vVkA5FwZSGTQ1lHEt3FDzCPsdpSlJrvU0Z/zjhomjJokdArWFEqokw4he15lRrUbFYgy9ZKDGpwT
a7dxHxfB12hKr0nj3cGzvRBNg8AxPkpAhFtlsJ4sroFdC8pNNMFpyOks74aAFkHnVSPE6jkGvsF4
CRYdett/KRt+xiGST/gNoGVz49EMx+GUhD6kWQKvpS1gLYTfo6oFZUXcX6fSva0gTNiOf8pJpIQB
M0J7lMhkgc5llstgBIAxqO5FYTzomkLHgh9fRQBIk3OnFyaGkBrLIxe0qWnvqIskt/HeROVJmN10
zfXeuhdtUbgZdOdBJ/knaIjAR295o4xeVKPaT0GcH51yn/UEwyVwzZrKmqGxN1q7Z6mmC6CSDSKZ
V6UwDTCcArXXvoT0NgGz2UZYCby2D2p+1iyGwd+0hIJg9kFmczs1emN9CZNdKW4hI+/amW+bNLeU
rE7RD6oL4yewssjb9YJ+Ypb4VaeWvku68SBIuXqTUsH+wuG5C9kK8uGpwmymp9OBC9a+msOXarZN
T2mks4kLa1eA9UZ8gLmp4Thu8iUXAE26rbjz6IzFNmRUhf5cN+lnOTqNO4zIl7GK3yJuPgPlbZEw
IbhoSJm5bXiBMVCiOnRcLmaanwDimXA2NgaWh3J0RmhWk74s+D9LE+OXTfRe2hPaQKbRZqz5dKcS
1S+bwPMxOZZdRnfW1PQuZFoujEXw3rfJvYrncNZnbD+1ueUabXiFxnxYTfNpN6bihtWoAYQiuGLr
SYCIeQ/YM3ciGufRSXLWAfDsupxAy+Bz+zIsHe2rqihU0dkAZcPH7yXsuM4aY9+cNUt9n4vgC6ds
uG0s0vlRjfPNCZDQYqIeTKLI59pyZx78SNAQqnPFT/IJip9x1qI3wzo3kaw8Ydcnp2PJGvizsUc6
Z1ZB2BMdMDwNWNotQVY2FvzjUO9zyhodIG0TMorNPUctvtGiteThKUSVQLwZGbkmxDVd7d9qoF62
HtjbiQba3o+3QSVMz6ysT5TT0Pygji+zj31Q0WV0LBNEMNKsDxZNHr2tFR6t6JmHOQ0ABC1vYQUh
TQM3u50BmJgJe/RgKLtNJhVtI+Mv6z8xHATobqsypm4ijXq7rgefns1yF0/+JUC12w2yaeicL495
k1nA8otvvmTG1PAe1dKlozOegTVn2mHGLsGulnVPmLTvnaIxdpkpxaio8Tbtx7bMAwAIcOuE+NIM
gWtg8iGeSrFxhan2gbCqerRH2gXWw2J5za+4hOXHIlLDu8wS+iP0SXyAg/hwDfzTt/HfBW8Ft+Qp
KPLmT//M8beinGqStO1Ph396LDL+98/Lv/l/n/Pjv/jTdfStLprivf2Hn7V/K25es7fm50/64Svz
X//tu9u8tq8/HGwBd7XTHdTr6f6t6dJ2/S74OZbP/P/94B/e1q/yOJVvv/7yrWDDsHw1yM/5L799
6Pj911+WGfs//e2X/+1jy/f/6y9//pd//fO//9c//8t//z//9T/97//xP//yH/7bX/7zf/zLf/lf
P3+Ft9em/fUXQ/ujoVrLqNmyMftqDprk8LZ8RNP/qGuCaa40hEqG2nR++QNc9jb89Rfrj4ajOfS8
L6Mck407do2mAHrx6y+KZvyRCZZqOMJmqqVy/v7yb9/qD3/Rv/6F/5B32aWAD9Lwo4mfiuWZFFmc
VRRLGIZq8lX5Ln7oTrQBSygjwrVuhkq5b7poKov3cMR1SG94pSgniXX8W9iOVfHN1Cq4AkWUOa+T
FfQdZtzBikK2cDEFC7yFtUxtSAIPlWZxyfcj4Ptj2pTlld2aNJRYagDnkrGb83+pO5Mku5Esy64I
IYACimYK/N7sW9/RJhAzI4m+U/QYZk5qB7WFWkLtJzZSB54hJU4jhazIWc3cnRHER6fQ9969546v
yqxU+jZ1CbPAKZWt9j3WtEzNvD+jjl9WMSIggTHFMuB3NDILZlkCByoKRreiCIYVoDn6TdialXvM
UMJrk5/PmSAJcGiNFXfYRLVZ7YvRlah9mF+stV8VMajZZqIbG+gzTV8+97Gg2NnQjmRu1w3suMZv
GRMz5VKAZQ2ElnpoQfIHkO1sBKy6Dhud7r6kho+DsYnsBrK9pvfIWpup1zMD6R9IIOXzK7D2oomN
Oiw2ZY7c7a2fZAFSRWvsJGUlINgMAXaHxs/6Fo+idG/KccowkHtGrBmNX6Y2uUL+4JQt81p9msbx
aujrePoqqyHR+MFuVEZ3caJ75eVYV+hyA6ERhrmrwHtZX6U9mBVqAL1ePobGNu1k2/VZ4b46g97V
HxMBVj31UYNFeNvFnYM4o5q65TqT9Hgviauoxuc+ccyMUkKfHfOjCIHJf1BsOfKjbdH5AB62K61l
gm4b3W3YY0aJfHw30GJZ7gXyM68qDOOLs5AqovwZFLXzRLqt115GpZV1L4mC1rMBIUSf3Bxd48ar
KmdELVpqwqBtSD3XAxpEu7gf6TbHANITQRIxiQTJykuMKkSfK4j5IMfa8F7GEG2noFgySdtBBZjq
ZCIsuAcxNzhuC+4LrSZPVp+qeueMRuZsLcPGxGGgjdb2TQee7XYejbxbU0JrcWHYi6oaOjqeWWzd
DPL8DaXoNB/CUo35Pl56zn8zePhbMdwNkbzWEos8b25yU1VHYuhN0DZL05jZ65Tqqj0tRd4M1IN6
6rwUvJXtBWzSnFpGay1StvyVeNhcxtiIuemoeuQ6bbTwdRnCWfrbxiv69DAutlrdxehufYG2myus
W9NeGyQ2BSfLPPnadbmLpiZxGdDhszWpjkzTdrVnHFS5c6N50onuKwAe9F3ing46cZqDjpK+mJyt
XRZ8ZqxiACZlhaABZ6gOpLtEX4WuFcVFU2Ztepxc3aXcJZqPEKRiweIbujwDjF3FQofe18GDQfhR
U1fdDiAF00fdBKfCLihUFerSPrJvjKiyo4H3WXR0MXLg3GxXQ6ek5g8L19wyTSZactWUlZeJ7Jhp
JnNkUH6YEZqcQB/pQN/PSZhhdvSQlrDToxYmCnbMFSOBPWEXkbOPBz0kT6AqdJlcA+YOx0NdMrHd
ipz0B9oLTp5970k4J/inECmsuggEvPNOrOpAvlnKywlYeIRFSOvf0DTTPbpL2tIqcyFh25TRvLF9
FdQ9LpuPQtRrhE1uu2bvsxvsnQt2u3V2N3m5jgDdiuK6eFjisltIkDXmBp+LluiArXnwUBTi6Z7H
t5SZoUm8K9UDt8ULSx4cPvRyUVfe0gJa4F86ZDF+SFqh/U4XWfXfs5pEy1eNuMgUjbORJxkQjZEM
zMc2jx2UY22JM9jPDYlAYGO3dL+em3axrYHgY4alFTfc5rg0LNsY5CDTUWG/x6YBdYNTqSO7hdkV
V4D9CgFxN15lNTaOJyQFmHHp9RXFmG2K3tbZt5rrUqEOFEb4oQO3pGUBvQ9b0GoyrXnavMAYQh3N
TGQk8/yUZqaNJS7hMzSt3lUS0114chX+zIMxAlOhZokKFCr+JDylnuDlucOXUoc9d/IwbCNmUTn0
032PwzHVA0OvG1vjJ/ZTy+XggdAjv0nrmaIPPd9y4K/q4meLf5Z7/BSt961YPDTFECQz90YTLZD8
YBnp9Cd2MVBOdEwJnS9F1unNwanNOruNYqd3bvsOQ+a2h+hKdOm0br51KDOHVsz4C6eKmJBHt0sj
FzwqPYV2wwrPHjFuEtXvWlpcLeAqbHtES/euMjXWh9GL71pcLrbFgI4flft8v0Pt0BtDQ6ExdRoK
1tJdFDp3XWso7+JGaWsunKWJlEIsQbrvnHCPQa48hq6FcrYM6DhqLcXJhNYlaQRfc1/DD5BMfDd7
/Aa9HjnZd29Ed4f10WR++DGh4TV3YjRTAgKaOtH35HsoGiTuuu3gZXbGgepwqG3qSGL6vB2y9oRX
aO6oVA5YrdzpejGy0s52RgsnkEH1LMnxQnTI90nN0qi26NE0KlIvSQw4nSUbKrXH8aOrt1nrRjSO
tp7FZ7uniLnunGzQbvQKrO4Cjq2oktSf8zKdMS4Kva33CN703vQNfNWCWMU8w0vdD+DLt2ZWj27/
wX0z0pscY1b3wXgyKnu/iVKzeaP8EcRrWWOhuZnPFMrqX5PE4xu5pSlX6h+zN4zx104kKQq8sOvD
rArIhvX4N0+bMtoDrgZ+e+QZ9hpySKWoK/qxjOHEsZriyD7TvZ+K+5LnFKzVoDE+DWglb6atW+vz
I/ue+quC/N3s3YbP8Vqk614QNiT5Tlq8OMA/ZEYj06YRk1zpKGchGKu8sWhMFSpp9Fela7zreG0M
HBppOpKIOHjom/Q8GjII/zM03kcCqZlxBhNT8/LSUq5u+LpUBLiwVYmz9J2nS1E4ljg/x9eZXGdU
FdJU6ZkoQAOMTyKFGRQJK//bwpJEBxheNZQYgFXjyzRR5SRU7pi8S78BXVMdG6KA1Suv0hQfpbDB
IqEKsNjXqTpLSLUqZtJdr+BEjOsAaCQzJFaMNlDDy9FBIjcNcxavNDrDPRYhmEPcq5BFUt/p3Oo4
CRgIDu3jtEUEN+E1IpE7tMLhXpK4LTS/cZm/XkgKLnmhx/jGLtQopiqIYuCJPm7WJr6p67FkUUzj
pPFuKe1leeVowtWupJrr5YYPt6LWHa2yH2+oKwVjrXIya/Y1o2IhnAsMTcTq1Ga2wYxS9AfWoJ73
GyGpaiC+FPn00VaEQt7/VYL8W6Xa/1sddl1/K+879e1bd36r/z8oxmzn98XY//rnf/zvf/7n//zn
f/6Pvxdg6//rXwWY/Q80vq6N4MPwEPuuwrj/KsCE9Q/bQxpPfeWZpkGV9n8LMKo222HpgYNB/8P0
dKRP/yrAhPEPz7OQgvLnSApNjvRv1F/8LF72te5eC03Gkfwda4VnOcZaHjrrn/+QXK8TJGTa61vI
lmkyD5BKT2g8fbHOA712/7eL86/y74dy71eH80zUg5w0v30VSv7tcDUy7FgtThT07Gtjke4LyH2/
P4SxFow/nZJnS6kjEvIQdvx4DFss3RB6bhTUm/RIxGQuNvb38JQcEv968r9ZPsms9ofyT5zg8Q/H
/lHo+dfldB2uKdpu19K5Oz8eO47qfp4guwdO/SVur3OcC7FdX4TRYxNdRRY57atnswm8efiTzln/
fNrY+V0eIh3ghY3d4tNpk+4HqgnLUqCV10N3y6b/VBnZlTFYh2nAGJvLvWu/5mK5/f05/6hp4pTR
NNm4A0xEn9zQny43XpbRHZFMqaYgcz6KTYaULaZd0Zt/uLWrSeSHO8uh0J4LLi7vkbA+PT1rgVxE
ZEwxHZrfMVGZ5ODGj4mOIyfKHzFO4uAH3vWHK/uLo3ocEtW7lJaB/OTHe8qqT/Q0QFamKFHKKNQQ
71lI0RpOCDEzOrUewCtH+/j9Zf1RTvvXZeWonmVaUmBJ/Xw7GwNvE/nxTD+spSLpLTWqDzi3kbX7
/XF+1FD+13FcQ9DpMen5O+anBWBRI3rJhsCXjhRnYulJtGMArZc0wP90IX8+JakbprQBYyLHxp3+
44W0CdRw6oaZqOh7X0/e4vj778/l1wfwKFhdZL28+z8eIBOOIrBCWwd4NcrYit2BKtrt7w/y8/PO
WdDUFDilPLQDnw7S6y7uz94ksy+3vZ2RVGgCbPZIjpitPzzv61/14/MukdK5wsU3JS33L2fD31ZL
uu4u4sUZbdUA4KPcLRrRC95dSHu3w1v3+/P61cWjo21INNw8CvLT0uVopCFKZD/BGEkADPZdONj/
9rPG+fAeCTx2Jv2+T5cO6QIgK7LUqZtH8iZNAmqhQPXt22ImEzGRlWjv/u2T4gXi6rksGahHPx1x
SmrM73pDdORCwCma1XDcFWhe/3CYXzwTdEp57oTj8rXUPy0RWProBETI3BaZ+NIukLEkCIDVv70S
IVUxXb7XHlZi7/PXs9Nrg2ySLgtqlXs27nH6NDx8mvVmeKAqmZdM8tjAF4pdq0o2v7+Uv3gY0ffj
4uPJ19k7fno+UMFbuWfBulrmey170OyXPBC3s/n4+8P8vB5JU1jSQJwIP5d37Md32CAayssmhtM0
MdhgZ6lZVyetaoeP1jEUhlcyNpM/PJfr3/npPeNh9GiGU9Mh7/18++pW6DPtpwBq32bWqzfm092x
GOc3I2greLV5e7CdtP3DFf3FU2MycOWR0XW+m5/XQyfXKfFTIwtyRMuNwbiT0mkv3PDy95f085tt
sxHh6RfrR8zQcfL9eElJ6xOkh3Ln6jnSrqN+rrYeyszj74/y+cZ9Psr6K/62WC3EMZlFGfOqQddG
eRU5QEIWG0On2Wxxf/V/uGmfr97n461//rfjRUQAm8PAWYXxmSHa0jyJ5v73p/TLQ9DZ8hzJdhs3
8I+HqPsaX6LHIWZ1hauKvj/dAWDqvz/K56ePE8EUSw/FQGsrWex/PIrIMqR6JaJ2mNbjJbs48pTr
KPwOxssgU3Wk9Tfk8NEWcyU19ShYf3/8X9w4yyKuzVnfAPOns5zyGVKAO2fr8HAP0lPbGagfiMPB
i5d61R+8UJ93U3+dLbsA1jFPF/rnFdmVoyn1csD9zLyVviGIYTgIZfxc9v2IYmuaSH2183OdzvPr
70/0F7fTArDM6km1wwjr0xMjF4tqAzJvIKPCeY+FOeyRgxYH+Bf92+8P9YtX7odDrdf8bw9nOita
lhmrGGHzLzbhO83c/uHh/OWF/NvZfPq06cR5xePCZniMPPcyqZuZ4XR/29rHLsNfWJfWV61ItOC/
cWJ/1Z/sf9gLfzrqkmSd1KAeBrSvDX+KXedELLn3h4fkp1eCxV94ukFJsZ6h8+nyebPdDVoqFIw8
6A1hUj3b7QppstxDVMbXdZo9DMQkId39wyJmfK6i2AELG6Oo8Bziz1330yqWIn5RUSwVwnYC/wa4
I1P1WE3iW543D1zkRzpem64DROrlz7+/tD89np8O/enxdM1Q4doZVFB5zx6pc1r5kSBu/f1BPtn0
HPH5BD9d2gSNnIVNlEq0pKscJjsEAftYuG+eHTaErGYBTfS9VVv0jxK0hOExzhiQRjJj1BNGV7//
OZ83FX/9GtKoXUkdacrPO3abrCHRddxoc3Avm3g4Qe87qaS8NJPsxCjz/feH+9UlXl99lw2MTt/j
0yVuwB/35szdde36MmmiPZFYWMvlny7yr54iRwjOyoMCQ/vmx9ffMzXafgm3kp77t1ECRcu8U10l
e3cR/cYYO3Q/syt86U1HvKh/OPyvLqpj6cQpOqst7vN2JkucsR87o4F8Cgz0IfJacpRRQzXLDZB5
M7zLIcmhPyMvSN79/gL/tO5RQLp0pjBq4FeynE9bDXsx0rrqhiaQk3tpiOK7ZRV/uIc/rXvrIVi8
pUMbgN7Zp89llSZFRewPZMPBe0jpS+szGSdRt2mV8UT47G2HKvG/cVZ/O6T48XYW0sLQpiXA5Qq3
85esYYD6p73GT1/hT6f16cpNLnpG11jWY3SvYyVve/CLjZ1hsNT+1CJjNf1phaWqRLrB0krjhg3I
pzeB03HjvIg1X9HbD+xGoFZqGP+FwWolcK4nnTaajwpK93bdRAAZ2UM2/XRDjPSqadWPZaDazoTG
sxjEHm2GyA4jf7LtbLmTjfbeN9apAcK6FagXv1ZmZuO1dvqDYkR3tkPTwULjyI1VplhCvBE/oWVn
F6aL1ZWw2q+FhjSrsue30qof+2m6zyodgLDxxR7cfW19DZeHQortjNZ3tspzPmtBAhy/qJMAx/1t
NsID2yvv3SagayKx0Gyji4lwRQuNFsl3OpytvZSI7+QYCKjWjvL2S3oAB9SIOZBFth9ks42d6qId
SHxT2mNh3RtDeRgBY1tx6ksDuZLD7PYoceAZenkqTeM2ZvbVW9rO7VzEKDpGOqwPotgQZL/tE9J5
JpMRd99VQYxp02rsq4pkstB56svlcpbV5Ti3QY0n2EbrEOSy0H2nZ9QoZbhBM8akK0kfQhzVucl/
rGmjpInfktRpCWsfLYwB2uGqxDvnJScZPnT2R6LB7CvTR01z7GPVTh8kN3xI+hUWWvKC9HZNwu+y
xEEufGwicvvIKNyb0KVSO73Pku7ZsOVRoHG3GLuK4Ysp8JUgYXE6dGksn2htdhoBcuFo7m19wP6W
oGPLAoavp5Cp9GSRoVEjR9a2CbJO4ZbwbrzidjS77YyOTo9RaMI4bRgIxd2pAYvSuOkmNOazwRif
dBngs/j8mTXXboFvEAcRZO/HGElDcjcSgT6itDl7Nrz1g8k5pGh4EbkJorQw/vXZfk6vipBMjLc4
lcyrt/F8uQ7H5n2FIpN0V+1goFgkBrW1CHJbx0HVPixKf7Dltouey+TrRLJDumf6zGcR9hn6iPRh
LpB9FzXqZN13nYxRInOt5FnLhmeQQUFNcEVfRRu3iAPXu1TIBPDxpnsvZIDEFPs4RaelfVBoHVM7
ZLbkl+XlYmHgwgZhx4xCXyr9FoH5hutqWN9HUu1CUoiYnCJfrtwN+c94gI5mGj8WXRhM8rxoN5Z3
6Oq7MI43wr6VK8ZR3Tj9XU4kU4NKEE14nngB+WczLkmk69MZbMFJ2NhkxWM6fV9WjSQjfsN4X+oj
KMTNbOxF3G0aouWL8amW99nwMsw7aW8ddBBT8pgOSDOzsyUeF+uxGrFfTw8yvp6WI5sL29mYznaZ
H5iw+aheNrY4F9FxpLTw1HPbs7mDdiEIvzSi4dpwiGPr7BbbUApcqTwOxW4kDKOYj3nyJRyhbS3H
cjgSd+t24DKxRoWPk34Ru++OuB/NN9BKFf97N1vLF+uCcQYFfes9V6AeVxV3MLnXRmr6vbq0+2ET
04WX/Bsi5lrukM2jjuV0sIQcJQziHiPaLrUekEHJhxxqZvw2yI30zsB6JnGicDExySC58nnDJ8h0
0KW14Zs+9g2EJzTTWEM+DBx9jZy/lYymAdk9pUbndzoZESuEaJf3A1ufYSvddriZ2VpvVQtmNNQn
RFlmBxqzWfAzE3mt+itA1vuWfKcGPnm+ZF9J5Qykw5ubIPNnNknUamHvRyc+9Jl86sEHWVF4krHL
FZnCWw/RM/INhM+8cYBjyLVTO8K74LdoZFwmRBSvP9iObTRIDO3L+WQu1iVAvkcbs1qsh4d2FkYg
JoMqONrrRIWHlbZToFIZ7JN3Lk8sKMdEW50Orz1RcZj+jog9DmkLkYkMy/6Yu8vJTHdY+PxqOSX9
teVi88Fe9UDHJfJMnu8HZdw57o507DE+OIgDrJCOodricMu9xzrZ6+MFQMUC3P9bJnfqdiJsa1rH
94cyvBWA0wao3N2H0fIwZRd1eYamxHcikbeuelJ9oJEd/Valu7l4bLXAoC9I62e2s8ARJ/Znfsy3
CjV9Oh0Q8TVtUEbYJy941Fy4o6TgMLetdj0eZxRNPvZzX4v2KervyOwI7vtiJ/l7FHX3cgS+Mnzr
+Bk1O+ghgqLeNrfGPJ5FWOxHb742u6oOFAmNchSEj0xyp1VgsWM3eamLdrda5Dr4p7Od0BqCetTw
bKJfHiBpEw4zb610OLgFVpLmXI0vZvaUZV9C47a1zvb0FZx6Zu+94dAl+2Fd7G6GBeESP3e4HsbH
aeYhJ3UNG1fIN3F0n8ngwlVJnEVBB8IjPyf72nu31vARgnnQ0wcVnyZvm0QXWfKaYC0uZ8DRSAmT
L5H7QkQiqsGe1IVsVDye32Ocp+53iMQLcQSwIxvYXA1+ieiZcYOfAVtZdsD0tfa+Bpchw4DoGFwx
hHDl43eGkaFdbSrV3HjRcz3puxjrYbs8Ya2E0b2JRHRBdbvJSMkpYWCCDeTda4eHspy6oJY88oOT
vecGypax3Cj8eiI16auIetMz2EALd8aksDWGpyhJcDe2X+zoTvLro34leuXHSWO33gCVz7cAQjZd
divS+eDoBNMtp2ps9nl1bVbHjLhBj0AEslRbghG66l4W+MloZTDzfYRqTiZPdDVOxh1iF917041r
0zrP3cq4kQcD2SuE+wb+SY82XLPna2+MT22TPqIjvkmFR4Z4cZzn265jHb9HoMRdefSc7kpVzr6e
jXtLB3reG69jgfG9W7azQgWi7OO0OKy0Nli3t0IcTJdiPbwq5/sJRodjXjcG4vOk2A7VySP6aKTv
jxsMhJ67KfKvg4QDT+Si3pi+Xp7b6EuuH8iYlQTUhbsGYmzRrzm498h8fH1Mdk7z2i5XRv04mme7
fCMKLEgIZkEnuUPsstE11pG0IqMRUdKAKke+OxgJR83jxidbtkJd8RL270oOhMGqfd5cLu4u1Yhx
/OLR2JgB9iJo3VQVGYA5Shvdui5wXRAXFKHANI5zVt3a83xKjWmnQWONi3FTtSxCWAHGGN92vdGR
sLeE7gHDPmQRH5y6PqTxyHoOrSnLwM6S5efK+74NdxrIc+pvY6N388imKHxV9thstKIhrQF3eWEc
exLlx3WvwhWr2CK01qkTx9k4WZ2+ycY3c5x8UOUXcyj3cQMSpWaBmI2tYTWneM7uzYXdLuI/VeTH
Yiq/2ItT+04xXNLFvYutJ7e5x+EHtAPB0kiKWp9cJk50p/5KJbK+9fFLznNYE14nN7PmXRLftJsT
cdbCcd8TXhj1H1ViH2V41mD2d1W8mdr2Na1uo9F5zuOLfmlIXisvEPjxEei2rdr2JBeynfBH+WLG
5AhgTUKsafqLXd9ORJbgfmJdeYwxdyM4fZwjFFm6/laO35Z8gU7Z+h2eBfEmMMc4zV3sRtuE7agk
tIIe8CnXr6z6IUfeQxQMoVAR4kyPmIuCVVQgYQ49nJhWPry6bregfTSIonobFDl31qUebgmuCbTZ
grEoqcT0bJnY01BQLBq/TNTerh7CeUtrxn7oR77q0sbUrdql3GUWOfLSw9sUTcq9Z/ZEZkqiyrPM
otU9mzZYVXLvenCK6mRk4bwvOueiTM0Lwu3EdoFxuYUWU/iOLDayUSxNbCs8Je71RT+76eocjhPi
eS1yEKBtUDXshIqeVkpa6uZbUZRPGRfDifVrtJtH1Nvkims3CPuuTEN02wqt/ZObeHBwGTML0C3E
1OC2vpwMHhBHu+Yx5EXsxMmZXGCtYp9OkR9r080qyVJueqncFr7YQ9R/xUXP0MTyk2zXJTjlALye
00lQ5OwSvYatekRDyD727IHE16DKTyVznLS6ICLVz2rrOTTiByyaPh3pjTJvpj68WAQQnPhxqchx
nvtNgnNkqR3qOZLj8vJetW9SfqvqQ5gPl0hdt3p5aNsSkYOziQ2E24gwBudxwn9YZ+RoIq6yu3Gj
Y5bTXMAI7oZkPb9GK2lGddDNlB/eilzG3+JBkx745FAt1uIlqtL9FE3otMQDryzxhWoXI6/2wZDe
el55nesWexcM1lH1rmJApUi/9HIKVLjvUc5XhKnHWrQlA/q61zUf5JGv2a8lgWr4zGaAJQMxVjMN
fy2DEtZfuuNr0dJXxcNaaTemozaOV59TCanEC1Al+3klNzbKPp3KJKQ+SLz7Sifmp7ssbPtQ6/h6
GvtklJdzxmfvesparIM3ZqExq8uuZR2TaaICTX0oaA1e2x+ThIZuF4ENpnaJkSFaRFwl2T6NsJ2i
ZsXFdI8dogxAeO5gW5z6JFNv06K9A0kiDBVdOpV3UFgN3GV8EbLcsZhDD+EJCKtdPi03ISYJnEHL
gyrn7xFuL6B42ESzC+HewLIgw6neSHlZpvAo2q81+1jBVmwlD9rxtYEty4k9YA3biqUiyxTZp+c5
ooZI9utnfo7uy/yusvQD92EkpAz5mW+hxWedHKlfcTPk13b0YomXZTzY0c0Q3Qrm2mky7Jc++iAm
1U/Y/hXEn+URcVRNEKvzhLEdQSWZv3sHVnFZHiMSoczNnOYHOnBnuHfoUIl/7BEygEyR43kimLKI
rjJF+vBOb26pxazikHSBXZAOtoqdnnMUoA24cC8gV3VVvxJICAPZOIr8YXSCwTsabFBNvL5s8rAp
DuGw7YxDGi6A86a3YokNkCOYVnikt5km9lrxQtVQaRsYKYO1x7WhfBS9kMzPs/N14snyvWwTqtsh
xnnncpm+12oJUKT6pl1zua1tVBOfEM3kN+PTj09xf5NqUAGOw2o/XU0J/Pdct3egSpB0hwnnalLU
bnDohsAgQmMbY+h0g8Zg0ncVhi+L9tUYrjF5uPHemXdjfqUKzy+qN4cFGN15mnwlMdJJrkxKU215
VnnQUn86bG1x2ZfJ0YtPrrrRQ+DCABmQeFrDXdc/a2yCGdRc6DmcVsO+S+vBB1JcUrGWdHi6Oiib
p9HWTxp2+tCqUJd/04r7kWZMDvcq6w6qf5tpxGAUDkFoiAels34i3yY4oyUUx9YOhJ1sTLFWOeio
2vX7KOkD4IUkWNf1oxx2ITjlDshJsjzSSCH7IagzanttBhwPOtZQp047QaXD/vBAspK/jME6KAc7
6gZL9iYp3qMVG5/5WZhuSoKxNQK6USiziap9yyACcBNFOzmSz3iDCZ198sUE0qea8LGwH2L3s5kJ
m2jlaSoE6gz28ymg8cK80lV1UQ7sRqs78kp0n3xbNoV0BTKq0sfR0zmqelj0ZhPKeSsTFlcLkaj5
UOsnSepYO7uYPrutY4FXAIGSuLhnG2uXj42fJ5dTRPimsY9IJEp5qtOer3FLoWMaW7R1VnWtvFME
kUUYH1l4NsEdrEEJ8QD0K0Oaaw/9sZ6sbVaGH7XWfZ88g3De4qjpRIH2uDDr5cvkgBdf4wzA9a0I
g7DAKZkmV1j/cSH1hJTBHTBmGhhAJkpKfQBzHpQG/S0bkyBsr3pVnIbmuQO2SQB5E0VHeN+7NPlm
RedWtTds1zjFeTstcmNm0T1gRnhDzUWRo/yWeb1DxhoqGbRu7mwnaFKBVBqVHBYPuH3s/wlgTMDX
2c2ud+30ssOuxkkny7ZI2t7BZbzE5Fx29MbGkPk6zW/5jo2GoBYx2zDRWgq1WwxOJvgTi/4A3qwF
FiGGgAfDHQg4iARq29BtXkdBI03jP+7G4Q3Gg/HeqYJ8AkzYBDPOTaTfEQoMIXeZQQQv7QCWbgkX
7VWVXQE8M1u/S5xzeTNHycjXG/71duafIj83B/3YEtV9kbgpuQfE3zZUQY2ldiHRAnTomBc4Expu
ZTOw9B1FkvChTQSdSFulr9JLlwsgxM4FItOp8xM9ag6mYecEE5O8fmxjq74nZ6e6oTuL93osE3Xd
hjbuOU+KOz2a61M/tgu+C1ea26ppx70WKUIxejE/WSKD8dEI8xFyk3jAINV/FIVTfuu9Nd0oGVlO
gjAyZpcwxTJ7d+EKnlRcE/+Mh56kKE3lbwbBFPmB3Af2NY1UpFr1GkQ6jFn7LuG+Ilxmt7oZpszY
mg13ccNwDuJE7qnmi+3AeVta+o7jjKmmrbryxR4G/aqVnBNY1eEQQk4l6wJgcyJptaoqQzofKWnQ
3pPhhFVYdreVTASmLg0Sg0Nq6JeUJuolcQM0H7ukKK+k1yqPjh/oc32O+XSBdbWhTpTpGNOBZWnS
S23YmJY1fpQKoKE/IjjP/KJL6IwP+Vg9JfD6za0+j00FTUf1J90NE3ZsuXmbEwR51SDQvilMUb26
ZLC2hBk1rF+5Z34rpOnRRO1Grz8PeNTTXb2MKY8+Lqd2Mwk+oygdpn5baBU7IxEh3YcDV0JQIpLe
QILeGXdNZpjn3nBq4WvEEW4E9oVtrebs1mbvdOptDeCPZmbXOupzXv15Sf1qREs/tFiCcNJ0lH2i
fY06Q7/Xxdi8uW0YX8YqdejzVxX8rxL30FPbLASfJrKKAnB0REHQw6LNarE0AzvqH0JnyrejrtSr
Q/pRkI6YrNkMuNNd3RICxUcwVldanVlfJ5k0vlc149ksS29V4FQWS2Z/SM0JSEHFtAUVAuTWgrYt
6sJNrxoKiaYUgHPSxmLz2ADSE3uynij0+86wCALqgNgduzwn3SdM0h6PA2bRcJtnA46wQcWQzhpk
QBs8fcoNhkWtx3RSLz2xmSvqL4UBKf8eIkRREpC8JKcMCwUrybgQ3pIRwhnoCQjPnV1LgBmS8KBv
k81ngoK9ICrZGT7wX2LzGfLVB78Idxx2g2nFJztO7TNWwORFz9Sq+Z/LALR5QVOCwEZdL9gZ2umg
sc6ioQskofdEW4W2DGrq8Sd3bPBkzLUocUVUw8VgG6ycBMK22DvLpjkuXlmx3QBxkQXMkvV2TzY6
XSyPh+S2T4rmKx56UmGwq5+TKKUDI+mC8ASUESoka6FKLtPnhvxvrnpa6PSdosm8z1rDOVgmC2sQ
ezTLDeIUdzNGFhi2UWIS/TpGy3eFmKIJxOwYO7VYLgnPq7+rtTWHiYDK6w+R2QV0J4PSGLsPRBh1
Zzvl8Gh09ovo1eyjJIASDe/jMsxrUFTW8Dq3MZ2Aaep3UWXUaKhjsbVdkuRGN4ztc++RlUIdCTIj
6BeGdIGdM9zwoqim+OnY2Ov1e+NOzQcFdr4Dt8HnTerTu97RpZ06czJAh/Q0WBahn2W6mF9ESxfd
jpN+P5UTOaZFKeZLqVXpA/szpgPNUvLpT42mJl+uN+hRSnt8cfEMm/+HujNbjtXatu0XsQOYlK8J
ZJ2pVJFKSS+EtCRR1zVffxveJ+LasmP5nscb4QcXS0bAZM5R9NH6yp6a5lnm3UOsx/FhW7WM1khR
S4iR9JXJRjOnhFNoqs9zL9evaZ0iEpnkNlxTfqGJwFTStjJayYEySEtLNSfWN7lWaee4zcl6rJuE
iVW5H1ACfkyzHZ/NKsrvsfHmTKzbXrkKkaY7toDmwUgnsOcAOsQ+DNMaULSUBW/06XAcKcKY6Dlc
imzdKN0laDo2qgkDubKA6GR1XF5ya5LduMynD8QYFf3rWb70VZPPFKrwo2Pe1HqTajvCZkZ0uOMY
RFGBIk1vg+gLiqoVPm4OEFLZ3nfYowuweG3uzU0A2U4Y0OwHJD5qG0ygUA1fynlQgXWSy9Qn2rbL
Ge+KrKi/8gjYJ/ZUvDm3zk1ijphJ3mVsshMPKtQnyqDGCBhX84Eu4G9ca2PpqMzaEhhlDWdLWQXP
WE0oq7LqMCiMA3b5zFZf9CQqtokeyvbBTrWHeFgCdC1Qa3PlZ8UwVJ5FqI2JiqSNAMuqwGZIlLrd
S6BHKQzBKDKVFS4fiul23SjaVWUaMjQOBCQxTA0jM86qnqTVQZRhx9xB3eOH1OidDtkuDGdKsW0t
onODcL24ZJPpVzHLRPOrd566mXttj1KFqnQ/pW6sTrF+tuvQlzGt9gF1KlpT+jsL9VgJ5qZuq5MZ
cwQynRh14jURQdySMoA+ByIC63o2IC5VAr1TK2HUSF0UbLjLKBOGCxEtxWTro6RNwGHiXIahN+Pk
BkyhAAU0Agl9ms23KSzEe9/I+2QizwIz2yrMhkFVcquuqBk7w371o9fwGHR4JsmvpkqVZ1Go3SVt
7OYFXRK+CaAIdnGWXUbD7nZ1qLABJ2wlz75iN5exDb/wmNFXQrY2oua4yjBAWin+NK4SJvi3iemL
s5Vp9VsgqtgjU2LGjs7kZlqoSJxiN6UmeDIZGoMob9Sb2M7PjaDOQZ3mGkMFZGSWrhNQn4BQS5i0
UgzzBWfaddTox1rLTnbXrtWK6qcxlO+FVI6ekAeYNhMpR9kD/ykGa5OQ+Gf0yaNJPhsSQVym1kSE
hrrRpy5fC06gVQyNeGPjKArDLISuqjXXAaYbHCVvarQvfOThQ2bt3myk2lNnvDF0gjddXcHeXFWN
4tLcWafza16xjYEqlOoMgRyWVdOx1a4jgDS1j3FuitwhEHQ8irs8Kz38bcGtFStsSSks9Q/Mdb41
4gnN9ybrjgwvr9Sh3HZZuzWT6D4gi2jTYM2gvItHCcdljVPstlE6XKe/u8i6lyvF66Yn31dfUKtS
0DI2ih05Zp9tdLo26vPcdQdVEZtEk9/t+G7q5I1JB7WgPQ+ozqOx99mMW0tQZZYzx5ykh8FP9kHW
b9FwrrSWqEgcwihzlO5gNYPbBPFGxn0VOOdjFNZ7CAc8EcmtpHatRb8mObhj3GJdzJLDDuCV0MeG
XmwjpXH1eKBkSsqGyJ3s2XT12dgb6tJtJ/6Q9FfDsLyk7V4sP3FLQLBjoGyN8kbvaSwZNC+jX0FD
fdkMeK5RCZLCAioUnf0IeYna4nrqERiSJcsuhCET0YkB1XqAZp91e6OoyHX9vWzaXmKdcv9s+d1a
mQg5TMAPs209slFtJUu/r8uY0p2bsUta/Gkcx08mJCzAwzcV+WcSfYqQ4hIVtSb3mkh8iLz2FNo6
Fpe14zVNoWvf3EajuodUwRaLcIuO/pBgA03waklPKbPLc3s1dTpGNVLx9BTaIJqj9hUy8Yp55zVu
1fcBvUZDTXamWR67LofxRaWu7dYhPCa7VDB+jVDOl15n09DWdK8ObzNs7YzRdE0G5mOupO4WWAOB
8Xyi2rHpEtnxZYN/fpzpGZZL2QvPkhz1E53DNoSFFOReHnQbUIxHMIl29lCHd33utvIz7AInkZ+I
VN28uxQkyJoMookPHHvMudc9M1L4KE/l1K4CQ1sVbUJd9p2xbsoSp6SAO6ePAAQY5DRuIAUdTaTu
UP+aCirNFVks4B2LIjXnm2UX7jQ86c028+eTJlEijB5hAa+CBCelbnBCvcZsGyQi/KtaGdZlquDc
SYMXuhPkIRV/tia6FbrpygCB0mZ2ZOUWmbduvhX5LU3v53xYD3P3BqWPyVn/VQxDzccdfgNvBQlG
r4sKzjhF5L1e2L7a5tNAGtRO5zbd9f07Vt2umFNP7k6l364SVb3rWESKqp3geTpm4baaJ00yn1lz
6XGfnDU86PgT0IDD7rWHwqzOKM1OXbpPaCGI7zFoaXL6nt0eg7K6D8lTKriBC4NLBVxOdSUZQEs5
JSoeWtooYOzpNtOfnBnIL/3HgRXpI34mGoVh4FPP6wlSUuq212SQVoE4FrTI6YGxpRbmSy/ki9IZ
DJ5WrjkVz4CANnib70wYShS5I/1mhTfoD012XlLBhg++AduILYvTaae6vZnjEXqm0rbPMfx8ovhT
Y/uPeM5/JIb6ZeC3txKjkxiHUmXmgsxOtCeYufNCvrssv3MRQeEDjrAw/0gWVL4EFda9QY/RPpjp
Wyht0+JbtF9Fg6kS3JJYfcXiuZ9PUv1omy/I9Xx7Jw971Tr2GKiBI0ngjSNI7TptnQeKG8iXYX5s
45up2Z8RJDIpdHwKyI0X4vKhewUgqfJG1VarTn2HCaSPz/YRTgTEwpOwXhv9XCe1J0BxmVSJh3Ur
wvuWqiO7nRIEpw7ZeZJ+qw3hzKhue8YESnl2kPLspOQOu5gN8fRW7T+mAeg3Jt7GsDaJOo3UJhDb
imFvkB8V2Br2tyEjaWA86qMjAPaNkQYhcicdMl0gebb4DpEhhgUIKiuFyLcfCupaOXPlEsED5e9+
1JxeZeeJ7tp+L9fpBibUqiLHmf1dy64kV9d8TO4oEfvaNZrMp76s1mX4gakXySo8upk6q4G2aSMM
38mQeckt9VYbO+hqfI21kzrYO6AnoO3sYGU0NKUIj7Cvsgrx2WLhoRgeyBjXsJP9ggxVjLs5FK4d
HLIJ6lZV35lz9U7iQ4SWE7GxYQeqYwZk02lOIY/TlUKjOazFOO8rM9rnxIfaoNEQpetrMntOWWxt
atMvVa/3qSjcGS6kinqFKXpqSN9VekkUY+U3V4b2PE71Y2Ro35Jd+E5ueIbYQLHAUetZNYudJGAA
SQa1fgQlVujZBsBvqHyVJNZ6B+rYSs86JkU1v1pJ0zutGjdY9rCZX1kNN+Gw6JJK6hSadksVeMzE
LI2gAtCEu8mky0YLBpbGPq0S+C7IvwhEhSg9gTJ5zgvCy+xUSfNXQvk8rtlPs5dGPCD79FT/axop
nLGMGTF0jVZ5V7OlPSYdfAg3+Xie60eIGWsNV7yZ7CgLKW8ZT3MLKlaSnhPtPebwaiJPpDIaPgX0
awhlmRARi8x0aJ7n7B13UUchiu47KqNg2WHgHCVbc4IONB6bVg9p6D7QMyKYkIY/NALcXeT+SUxI
5jC1MRT8iJXUaFCaJY+4N5w13cbxCHC+P9HYFdsg9d2pSrZZ/ih3712EoiCiTz6vRB7dNxJJMVYh
1NQPPUi+WFbWlRJsLDXcltZDXGdbf2ZjG4etrbT7WWekihKDo7e9a4/hPoOmrWawXPSPvkO1AmWK
HjTY4Hi4GpzNOpmWijwZ85mKK3KThiFtwCJ5HbGWfJlLg2jjy1SoMKjvgUZacpEbegfN7May5NhR
cRaB7jBPcmzSx0kfDlHTrusBkR1P3G/TTQM0F59yS772w/OUY6cwpcFGqiXiVr48mLAJuYospvu6
nzlcm33aT0i0yHG7qXVMJduHpnRNI3Uvh0lzYfIBC1FmTahr43M/V3FLMZr0lmpC5U1yXTmW9gG5
2YExMzec705vLdXujUmNd4dl26Ya1wMu5I/dYTHDY5gOhvjF5JgK9+19k5zsmGzCC7RtQHzQPCpr
Ia1AQ4LJwaEBR1J5YJ17kOIliW92LxdrBRHyEtKeCzxUI3c6xOYxvdKWSKStdDOtq/rtvxqTK99k
NGE3rV5Zz9AYQZ4GJQeWW61by1FXE4Ce1XA/uijKrtxvuZfKVdu6hRtT0YVh3Z661uUrbiRYUT7F
LpQN/X0IULB36FwR6vbneW0ei1O9zrzhgv8Fm3y8mrfqnvbx0f+VVbv0CWYNQX6H7Gst2PIv84u+
a51+T85U8SfRJlTPcuTKs8tQ8rYAZEKFcNuc6RgQnB21DTHTUjG+l16aR6IaNFXJal5bz5mKK/qq
OjB2j73wXa7tgvhMXSzOQK8S2O9hqdAwjN0i/ojrlX415XW0xuKZc1F8m9kja4kZR0q9AapD+Rg8
lZdoHyyDCg9Y0+27j0FyqUauCMnU+EildqLDyF62zlUaxTxQJ94077lLZrbL3fBGFMcnEW5wAK+8
9laWbnBlmdDuWg7FcV3KO5WKYKNgzEMPta6/7RHe6lcNp3l6U+zHpoGNeMq5BMqidI35Qhe5SuZW
NF7rraogd1mb4wNtGuzjR33f+F/5N9mFqNcEBwh5Z9qM3fNogLZ0dFzHSZtKp+R0FBTZkEzSB8Rw
BoM8lHdoaeYtXQR5XLfYvHdIQot15XJ1i1rRuiEQtJ9yCrmmJ1PucFEHgga1cYuAzpNcaP9DzkCy
ie5VVw/E7GZMl5FPYBMcwOI+SYglPZ/k4yHjTlxmapj57Z/0B3GYk3X1IUJOAPb6VXDVv02PuBWw
s+QjflgZG4xV1+ORHk+EkeofQrPHMNlpvIXyCWiQM7fLO1klgdPW+Ji4Ct8Ouhb0M/sx3/aPFed9
9mk2x2o5m52qWOFnEMv4GtKtv8tpHPB4kmDyyrNR3EXo/lD/9mt+5dERGfrPD9/c0Iwfxk1DJBo7
VE4wbZ7zLVE6Jnerhiya6DV4QIgj9974oG/FfKmBV0YbJL7BTYtwDXO6R31T7sc9Im8ilIa1jqBT
36gc1vyF85v8bFyDtf/CghkPir8qVUe5jRaB75GeBEhphI8D2XP52CIvb3fxL4yJBpK4ZbAEm+gn
KXDBBqSfcryrkNEo93gRwWuPAy9InOKDItz0pURr8ZplL8Wr9YjsX74fYh42XqindHAihdbJplVg
yTgqpLRxNeuO3BzS2Iu5T/xqv8IL23xNCwTcMIL0czO9WVfMU4155Z/KFiany0/yA3OI2Mhtbvqd
jV3SHUClDaMaR/YRQm4KDRKOvx4LKZloKa6ie4DQ2Js2mctd4MtlJI9+82Gg28GikutF0prK9Mpo
OSmBXK2WZtpnLC07RPcQPZBS+Kxa+4ylGl67vn/E3LlSntp6J8uvITjixqvYB+l+LoBe17Y2NvZM
6GtGIm+1WAnAtesQoOczN4PyuUITwRgw66rC09NpsAg7ma8kDsjLW921PuozQdjDNO8DaosEqDkm
IGCnz2Z2SdEAsyJ9w9Nb6hrhLxJf5g+7YQdrD7B7o3/r85s9vbXFWbfOdrVW29fQQFufvRfBBr7r
YUY+BjRwm9Oy+aJtL/jrbjwN78j8uOvSS/fzx9wyFurQ1pC2MkTXV+lePiSX7Lm5j1B5ffkX9iFM
gllc036pWADMvUWp03Og8lOuTRuYrxjKIZE7AyccCh/m4r7goV/GPmawH8vyXgYJ3K+JbXJHf1QY
fRlWFqKzk3pISXX5lwWsdV6RQxOEXelZOszgsA/itQg8etpbw4QBtPZpu3Ruj8R1vGuzb3mtUZB7
aPcJVVCq/PNujp/akoLVwxB73KP0Xpz4Nl5V42ofNNMd2CHYohsHHegwefbIYRM8UouUPs0jTNtp
P4sjQos6W8t7tqv+vo3ve3y7mIBL0ZZCF1jeJq1rOnF7E3NrXGSopxouBDwtug13s75mH0OFpE3k
5CtxxhZ5gamXuwQG+qrZB3dRQLS3aj7m2/SeyLvuZA2O8YmhxQhFL/sqeYAqK5Ls3WaF+t0NgCFB
MR4vxVXmyC96b+o9xXZFsW8tgPboLOLuO6TktE1l3Jg4bt3hSdrVa+HKe3PbOUzEx/HGHz6RlAjJ
A1cZtBt9U2+YaT3ar6j6yDT7zxI9gvqknZpd8xJ8+u8Jar+j9EZLn4HXlfYWe+QspeJIz3JDTQv/
59WE9VFyQNDEVMiv4RcEbV3dJU/xXuXPOrkX3MQzB3s3nluCW9lB7IExxZst7Stip190dZvX3LWI
rF2qqgce50tPjdmhjcV8iFcdimQb3KIHcyN55cWgdnbHf0gX04tVcQBVhiIknHeYxREqjHCtVv0L
Lrtele3mX8a5/ozemqN0QbtJLZvT4mhztMbDutqGF87Ve/S4ZzJScbMfsmf5arzY5xjDefotULtW
nMUv6islsV6+Ix6bAKqrnPG1vrbB94sHQ15XvWcK0qonEhHVfs7kQ99ecyScdv/W63s9ucftJc7P
MdbCkokJi0FyTmmRvKJGdnXOh9I1XrAAq/QN2v5x3gya06huQlEsv5AoVAFoNy1yShWBfrKhx3g/
RkdawLAnnCJkUONOIcANuqOJw5C9LcTbUjbuw4Me8tQYiiFh+eqGXsavjI8l6O6KjDq+YX83i47O
ZKAhBKS3AlZmO23uf1pqWW8jMQXI2bSLkPsXOdR3mRQfbJvmq0FMoMUKgoJiG1RXwZ7d5MY5kr6U
acYEgZWki7VvG+vB9m802lbNDXz1Wkaoa6x1xHNw9GGqeQy2fgf8DzVKKIVvOwZespM1enhcziCo
7Qtm9ubwGJFlqI5sb7CcXHEK1R+LMHImBWExapsB1EN9lcYzszB0fmokET3f6EFlqLlnrmiX6/uw
uOS3SOYERyf+HVAhkNVVNdzILRLQiQG8tVXob1D6iRw3l8xRTd8BeSYNMY7CCEzbXVPt/Zy2HMes
f1cXd4GFb84u6fYJ/hXtHy/Td9XH8jNh+YxemG+Q+pBWdt1mxr4nKzsvLF32ljnwetLn2BUwq+VF
XpY8CETlZI7KteW+Mb2ydm1H1WFV3ZfagxDsW179Ut+33Z4DqBOWx+iso2e9mzEt5V+S1LpTeVCk
OZorfzQvpHBT/dKrd8Q3w3Qpq0uHdJqqRfOmKytdORjXHsGweiotdB5H+wu4eHND40kPvURa+1rT
J9bEOpHYnnHao/RYmuHByl+HLt0pTb1KUvFRIfoSNCKUd7bWLnJk/1uwx1PBXkYX8gdNOmfw5xGj
NTj4vWudNwy7GWwwYjULRWCJtYQV1Vjmlk4vkedcZ3KpNrtGvI4E/zrGMtFbrBeBje605WuF7MG4
T8iLq9X0atje9MVXL+GSYrsz4yHu/MaRZbEdWruYE0k1gNtH2S5k1qFZdfZ14l4rgJCuIEfD5wlb
2Ua3lyhAsjGaiRwt/cIRN8C0kuZ5QbJpEDNQl6grw6nizhlHV8ORof1jdil0AMAIbJykSxptKmVj
Vw+INwb7pZg3S9c4Pw3TlQyfYhdeEvltzmlvulIpOZmWbypWdcuEUNW5AVQ7jGhvUkfPwKIIWj2a
mBKPFExBkNLBKHz8T8q7UUSHpBiYCaKKW4q0dfXcpPkiXhBBHupekRgH68rDFEbKOiRSmfGvOkpW
Z7/oUoyEn7mrFIubGr5qYgsKRlwE4VCk2QSSNOcZLkMr2ZnWdFDRs/djI2Hx1LUx519lftQxYUBs
Ru9JG7drW45olDL0NsbCuvfbKtK32M+S1jLQQFmwshSKmEKWWOSGDv+qgij82vSB/zrGKppz2K2U
KUET4tSTbopaH3YIg9oXPwvLfeqr6WVAPP4Zlpa67uYiumZzT9LRD/29UkLcBSKCohOznb0+IS5J
IyM/zQbWk4qQ7+OAchmmMuWLFiX+UU7oACHjNulygsUapwNQdhDRQcMmkOkgF0CPKNOdXmWUNoYO
tr6kZ7Ts8VHRNz7Ep6dwoMKAjedMrK/bJBTBMBGCJY3wIpzCG2+kZ4HmQiPWlBg8bAwstRBLoBhU
rZQ1HfXRdK8GnCdzX4I6llPzqTKl9CVNVLCnUYxSNDbyrriadUN3KqSUbzDk0w7h/NklpnSU0STt
DCZaXEkpJAS6sU6ImTfIyVB4QparvrPRwmAgznMkqEmJNxHOLNUeVqm2jfUsO404iVi0OuK22Cpd
lZrcjcZnAwnyNYkoJMfzIA6FJik+6rqg3KLQ5pMK1aDkn2lRFSHNs8Jo0s1s+Qo5zdDfOmNhjlks
A6phBCIxBUlDryle+FRZI5M+2SwZAF9jNcS4PGrGzq2tmSSuDE3PalNGHrqUpLDJp69gYCSylwPj
iGGF6gSl0uzVEQ8pmv2tvykFxZXWzxYtFoKsKG0tFOqT/NAMOkFRpFkVG05d20uuIVHBFEo5EaFF
Rje+NMgY2rtAFZWKXUSWdGQoZWOimBflykCJ4ww92V9oiOZW9Ip2VSSMexnPMEe6U1FQuWntI5at
SmNjwCBfatpa/WnVjBRKvjZ8FEousQuMKdP8fVOcu15vjwlTXc8C6xiSdkHHeu5zpJ1qO5dHCfdX
9qai51MsTSuwXTVIAbxmmsqgxaQZ5Nuhb0vv6TjZzVupjlly6aCR53TdphoPG/y5bEy89c4+jDWW
Sy84mCrGs0EJX3qoZB3mdA9rlw4wj52QsQqb/qRWU2nvq8ruol/mNFL1yWyzVwmIUx932WLM6dn6
VirJhMJ5aWEhFGkK83VZaCg4baCQC4+xbXFkhJm1LPQiFnL46XdgbBHc4dTxSsuNVvqKX81ewtZQ
ixkfQmQl3XLIJhbbUS3r58nvaTQOKRXQfWrnfbEFED8Wz7a0DOvigjbrbzNnHWcocPd5I9KKwz4M
YC0vk1hdkVYnaMIDEazSowBhvSWppvsTlYN5VInqCyCHcvs6REIT+a+U9a0oNHRoXVnKOm/NQR3t
dc+sCZZvhTI0xkZLk4GxMnOcngxprKVphdsRbLvcZdgqYjZ6PeN6sv39dPtPXIApgE9ClTKAc4Gu
Mn/ACvqskpDPLCnQcBsx1mGGfuUjYMjnJ1u7/P5aP8fOl2vRNDUUQ5XpbGo/6BPqWLW2ht6KsbOm
g0fUsMFX+VuS6E+z0mduyIwnetyM3Y+c7vfX/skm+OPaOixOjW1YyPoCFvgTkyXEH4Hh2ql2ojIl
A2mD5CxJWvMv6JKfc/zLVXRIYwgc0P387WkGrcTZmvI0OzVmhwsCb0bNXgR2sYvw3/sX1MM/3ZO+
EC0APdjIM37AEEoh5NwfAE10yNNsMuEuM/7lsf3TDRmyDoodEMvCXfzrY+u1LIdqxmNTox2+kj0Z
M76muLbG/3IhZfll/4zhWh4dglMbZoam87c/2CtlqmqZigaTKFr2NHMk/KZ+Az890ExtrffDjshv
ZZpGc59wgsbN5P1+hfzDreoE/7AzFMXSyET+eqvxKKEBTtuaBFymM40Fju0FDTkApavfX+kfvgMd
/ghWxjxWSDM/HqpsxlMAzLN2+pdlRmDGujo96DK2U9Ha0ncGtjG/v+A/3JplWdwcKwL66s9bg3gd
BLKv1A7GtLkLsdy8obtlRFPNLUqC0r9hnv5hYQKpgyhr0Pbhg/txg2hXo36eWTWcVUyVyx1JbLT9
/T398zUMA04m+4ku/3hdus9QzIj+2DENcmYMZhaRD/PRv7+K8gPmAvROW6AmEMDYuLjWj1sp5tmY
VK0AGkPIUxZMDhr+WUlKxohOOX2qgoLRbK9lUOu/v/JPWg3fg82UgrxABZEa/2TzdozAwbTgnUmA
HZiQjtTvkBv9/UX++H5/fHVcha1YQMUBBPyDBLL4+1hY1//hhrZhMuDFD/VbhZBCGXp8wFJ3Ju+T
GiYXEbIj30CCETZ0OIeN33KcNfpDnOEkYiaTT8iX/NcC6C8OQH8GBv/DumU7gDYI7sUEY/djgwtR
TqJC7yoH3HaGX4KJ9e5U5ru8RFQqFX31L8/859tWFxzKYotDc06DVKn/OA01W6URWfFlcl4gYab2
kaEWUGgBT3TgGa40aukuNhXGyel8/P5d/H1BazLrzFjQtuw0+o8FjS+0BhidMoTQrQfN7O4zTA1/
f4m/rykuoeEHpLEX2PBl/7rF1UMxd8bEmhJE6GV3aXh1+WD9y40sn8Rf1xQnkmqonLI2BH19CTn+
dNQS4szlVLKTY5RFDoLP67Rvs8Lt4tExahov2r9tqIr4eUliF6EpC0hKhydlL7/Sny6J+RRyQZPI
olPIg+xQbE1RfZlztO0QwVU6bjFFs62o4xSD6SIee0k6mxFZpkJ//4T/Fk5pBnu6UGUiHTCZP59w
wrhrPaJ9pyc/oZ58hUi70hIczZCNFvO/vM6/nSPLxXT2BiDBJlHcj9Wqp37JmBETUiAWL+2BZNpF
TnxrN//7e1o284U9agvb/PEV5obdJwYaC0ce8gS8BtPEpj89lLr01KYyIRvNg99f8e/fIXf250uq
f32feS6g2/slc3kRirbim4Jcj9+9ngyrtnwkwKRmcgVJ+t+397/i2D/9u+XY/09mYnwp/w9mYv9s
I8bP/pdir1j/WdYyC0DFSQwiPUvgf2zElP9ASLOImSxTNlVAxf+XYv8fkyXJAD07qq1wRvNDzf/Y
iOn/kbESAufNoSqAXqr6/wZjzx79l++fL07/g6Nq6aDlKW0YP44xKkR5kWKohJyBBv08Y9IBZCK2
6OpHGogY2VwK5im+VFZQbMIsR/tGshYHj2i7a92LlIpGcV0gHp7J6mMXjFhVuKJUsnk140RsuxJe
JOJoGS3ttAx/jascc5ycw9K+BtI8vKu4C+8r9NLaGjOT5kMarSSB9W6FSfIYT0WUeJJl0kCFIcj/
nUFH0QYnMJ/LpGpJNWSbW2mKJbI+GtQvg0micYl4o3BDTMbHbdukwtPGgSnRtozmV7A5LcJIOSiR
bFADx3ExqEvmIisJKzCFTYOyRBfHyYPaaUq1LQJLzsE6+XG2YawDE/lFT4iWNcIU7S4Vik/zXIy4
zeiFwHJ8qPGdcueYug/Rd+kPu7rOBsZ8oyKePKOxeKR5inXXfT0F+rStBnO29/GsSst8m5KXSE4q
xvLih7HuW+NBTXuYe+hDa5FdcPkUEq1XfH7WBCVJepi6udQeowgT9a84NquiWlENSYZPqwkp7tJz
zUOZ42Q0B/8sZEaQXBPvkgjdsCrgf/msP9qT+sxw7dJ0qTPppVfmsjy0to4fySpkGEmZ0EcxmqHC
5Rd62NP3LxdUQ636Fj7jvtZFcHIzVJ6Yow3NVI30tnFYCb1crnpEtdY8JnCVsIQaG0a3evIhvDky
07qzpsFMXtCcJ/GWGRZ0vKKrgvlpAda1vxICOVr9cpakFB+5QlDeB4mlSApz1b2tOpUPFuiXZlR1
9ovyW92+26Ms62szCu3qF2NlTXZKhqqcH435v5ZK7eSjuoZnibY8iFNMPkpZql97pnJjZiIYdQHm
wsjHY1LqCCbqetJkhwhD3XVqEGyjRmaS1MTIxqQpFscRoqixodNkYem7DfENRhDcRX5znOsQU6pM
KJO5g4dZdV5rd7Gxr4x8Ko6ZNDfis6RgHP4agD6golgGpxa1bzg9UHbqsoMk9Dg5jYvBnmM0EIh2
eEeF2V4WnWXtrCFCiDyVfkh3TS5gXFDJo5q4qRtZNOsZQ5Z6rQqOdw//7UThjZst4ssqD9G3oTCN
XkIxToAlmAPsQd6kJKeltEzl4cySU3bXOjwBV4OpT2Kn1QFg6SlllN2NMh0gkDnFTbZO0tJXnyIr
LxX8x7NpiqVVaKVGTNnbqJULTmApLSdJylByiXmixFzDrvRGRNrHoZ+BKIUS2vOxNIp4VQ/J/FwD
TMq93jQHElpRWS6vDIWOhGNx4vhF3KKAKIrkM1NNPhlrsugrZR0u5z4w9o+oo58SSMxs0POffYbH
qlbZCDGrcKD0nClzdVCbd2KhKt4wOMrItW0SttLtaVF2Q4NIkSUGHUW0g8Yga/ts1z6ImBw0m4lg
c8r7i9FpGVBVZKbsOErZamuzhgz6FMdalaxtrSogtCUDCx8mfqwxid4jpyf5x3lUMMZH00mJieas
3Bd3wOw5nhu4+ea28P2USXC/Yxgc4GVu7ZpuRNNUGLEpvFzgoYi2QM6Nl7xO6JCGRhAXDi2ruHXU
tqVVQ5zq47MzhvKt8Dv9m+GabIQDRDXxaMl1r3m6iNBWUBMslJuS2fq8LQYsfHCwtpiIz7MuCrwu
pLIO5Wwe6PcbVYXGKota4Z+4KqPStbTw51rq6hCasjIJL1pmmsy9ZbHCrHiUUhNeCLTpODzykiYG
pO0JsLvJdt1sFvhE6eixylaTlWOUHkItsHIGYSCsMgzWo9BKVRWJYYXf2zYumMzdM+OmD9SUh6HP
nn1ryjNP65itRJxazfEuyoOFfZMykfsstVkrqBGbBc3zukoqLADy3sa4PSuNU9CrdPg7X1Y1EGhS
/KSNHBMeRH1+82n2m2jHpBslNhokxYQFG3CVLz0ZkSw0NYbThwiH4nabaxYXFEwRlO8ceeZwl8Xw
jI6aYFE7KIw1yx15y1COAvhfnoFFNRw6VUuBKJS58a0p7YACdkbq55b45NYli2LUtMPYGnjardS+
bYtnQ3QMWDMHNXXPfS3F8kXy2xE8Wz3a7YmWCvIreEN+e9JmtcTaN82Dl7oq6ab4qT9kh5iNSdmF
sd7QVoNcghr2/3B3JsnNY1mWXhHC0DdTAiDBTqKoXhOYSEno+x7TGOQa0ix3kFuo3cRG6oN7mqX/
ci+XxbRmYe4ehAgC79137znf6Yjae+isJlEZbhfcPEWLMFvXcizg3kMxKe20phJDdzRJY3IGlqV2
X0hFzRM0+2FiIT9DO7UbpwoxSzyWbI3Mo8uOfDBVQhLC0Rhdl6CWPZHZVh3jBE0xazmkp8vTtuqB
BBz9IhzrGyyTZnXsNIN/q0VG1xylVC3RwLZKbDxit4kaHAe+9jUIRHC5WVVLihsoXAZjh1BGD74k
1NF20Gd6JaMPh2fbSJHWfJIKKZpObwjIfQZVYsEdpo7nDQt6Wx65535AZZDguAkYNeB0GOd2QDaT
oMOXRNmXnqwmFkBdjdqI1EqThrI6KkJmTnZFRwgUgJX2MplvLBqMGSaxrJC14NcWab1b7IrOMJWq
fpzIniL8SrTQWiViiByDYoCIjd+qz3+r/v7/M0dqOQT/XR3+3//65//51z//61///M9//ZP//R9/
TJNa/r+/1+GCLP+DgxG9SXJwZOpqlYPu74W4IGv/oE/E+UykHl8YuTRT/ifQVzL+IYuazFYAaZ62
hkr5/D+VuKT+wwQVLC8RVJbBJ/5bhbjy6znclDSsXqQfGSINBtb5387pfziHJ01NZlojXxj+8B6s
MCPb5FnuKR/c+D53Crv1elvdNnbkWq666l0fjY8HzfdNPiOJ2soewhEv3DU/nJQhU/1yQvjtLwMp
LvINaeZZBGv9eqIUjVA39bG54oldq2HviFX9og2IOovgmbmQh6MDms6rVah7YF84ROujGCf3aVFv
JdQhaPm3RQJgQ/oSow+SWYiwwZSO7CLJLkGJP2a+LzNm62FJYciI77kQ/HVCbg+z9OEVC5iyUguU
Jsj3CxlMrYlcB4s+cKQ8xBJU6nsrTz84hb82kVdLBY0u8wiupaC1r0U3kQxmTdZ3s9FTtvjHsXyp
siWh19Lu9fqWrR5j4gVfOurXe714MKwHVa68WUZcU26E4sWcHs1GAdnIlAD1e1R/5ApIiXHRSM83
0M7uK0NNYfQV72ZV3OiL5EytN0mSOVKB2BY/TVGK9HCIGK1aJK/YlayzKEf7WhFgGMVo/oJbw4cb
umjJfCTHC9pjyihB3jSz2xj6FxWjpwisP6Ho9XgySvOCO1RFJ6an/a0F9SOM6LdDT2AhX+HUZ0Zk
OFM7ngoItEXjH6QxP7QT4FfzM8jvQx8QyAiHtJA+2sgMV36pOxm4wFx8TuJ9AHevlk2XKnhV6+4M
4EyOziknLQNpogRfTfMR4OX0wVvLZiS+KTPpGHWtsUpFDTs6eB58v7Q9o7ey/8pSskKbm16P14pF
LMjg1dGrYXCWqMvN0OJAJx5QkwCyMUht85b7F25k8ZMY0lUYe5OVbxQDImSaHEbQqgIKgAhlamU8
hjAJawCxgfrVDq9l8BpZj5IWHREpIHyzbvIWIB37FlpDUkKSaZ+3OlkQGSNHEx+ecmyj8K6yZm9S
D5zjhxUTqhvZGl2B+iEaX7AD4ADGBlytxXp+SVTG4HhExxhJJ2mmFysPEc6qH8lUu0XANSbJQiwn
3ZoRZpJx3PXZsCPQGcRLuu+HO0t7Ea032DChHbaw3wbhUFnRY1BJdBMf0vwjxc2Pq2BnpvXzbHSO
LDTbWmr2Y8CkXwbvSIIqMn/hRq0tJ5WOqnabVTjEmP9ZguiSkXiHFoJenbwqDZpaoFi4RQV7oJi8
63BazQJMLro1+v1DQf2ABqQuRq+Xuz1QSCAj4jnEXKDW4vJ3uDNWS4KKXzMwTFHvKBiKoPgdG6l9
yUf6lD5TBF7+cdC/cBc/WMF1aIZ3FeYcfSh7rKOjqqDd9JNtI+hIvCdP6s015r5bMdVxoaUe92It
StraNMY7SUtfB2M4ieaEqulLXHSwpfDBRduadWc9dNnZ6kLPTHS3bdXbwILRG1jb0UJGkX1hctV5
qc2NiOarnRDPQgGTUPPOwUMiPWX+eDAGkC0AAaCQdtNpIndZLuaTbDLgCbs1ogs0+txKf+QX1Hho
OZAHvcPa7XRQkcNy4UgiFzG4e9MTByinBj5WKugpy9BOTWLOVKw6BmHWqlenxUnAkWaNz9oUnNsJ
IiOER0zynIEgCKzG6txxrtIVp5DnrV4Kbp6dqkT2dBHgcM65BKCGM6jDLs+kH+atv3ZA/7yqf+sT
+nI2q/3YXuOttla8ZDOs1bXsxf9WA3S5yrJ9soHqxElZf4ouywi1pZyWrmp+ynGpNuHyuKD5xCRC
if+Hjf/0e5v8jyOPX1v0v1/LJLCK0CoSDNnLf92n0Fqxg8fzpcCv1vajAwzGMam+//4qf94NmcCT
hGIx2JWZr1Bh/LFfHnZxlzN8ek/NS5re+rPiWZbvCK22npKjNrTrv7+cvHze/44EfvtWfBfdUujQ
68QUfrueIJA8wcHnInUCTalxBaMadR00o5GYZwzW2H72OQKoysJILG8tdKZxOm/GsjhW4FD0xSKQ
5KAu49WYFUdiW1d1JzEWu8Lygal17upzjonq7/9skin/4u9mhKkoizZC50//9T6lYUXiqiy+Z1O+
0BnxcldARsZx+OhwFOlTDKww8DpMOrWI8rJD06ynd434JuOeJHXWnkKgrCVS6+lJ6CtkhpdS4eBU
Xfz0JexBp71aJeY+xtwx4kepesuLO7W5pAhTW+1Wr66pWDntgByxeEomvMG8uhp+qfFcL9iBCiHL
nknzrlSqyk7z5iEu6secHmEWT/sIJtncpete0te0ydaIcuwUDXCJPF/pBPz0hCliAZjJ/QaYYUfT
I6cRWydGfKFxFhUZmlkE3I99P7nmQ0JCtVsBy4b6tIv80NMmjZXpFTbQSi8eY5Fg3eAkNSFUwGGj
hbiFkNtXZbYxENLPxpbs8/XcmJCzq4+ybYCbjBGh0eY26L1ZQqyf+VCjUzuYe3tWLjHDk6rPr2Nz
ksc7BQkX5q2tZHwEzbi1IiYrtbSBB7VK52cN030tXrsC4TtNVtSRBjWRCkMogdnYmW7e44uFuOSV
g4ZLdPPSmh/tbO2n+aiMpynR3KnwISFgZ6dLEPu8fv61yIgPRYCD8dAedAhDjK+0UMYWhxljnpHa
2qGguWn3XETAZ5RqG8GXasVwU3FKXpSUCZJ5ddAqVu/bKjiX4rs0X6EYgmGnp9z0275E/2P1GKLE
my4MXrqi6qkJcTMpuV2FX9GsO0ij1+NobkV+pBmffaZhd2HjUbHUCnh3cASl07QvJuE1xWSq6hGO
q8hL09wNzc/eNDbw3Nsu3seZRR4A/BpjL2DpUnCAiUjko0hz6lFdzfQtUGpHymnpkSLKckeqIxG8
ag9YdAEzNiUwW+EzNp/rHPPJ/BVb2qaCV9eX80UHLxKBcTLDABflvlvk5jBJI3wLcwtZWNsk/iXg
MWCHUTKP5HP2JWEz8cvLQumEaYRfNEORnNSY7aDz8izcZ/JASjoZgcClaCtapTNFFuDFBpGt7gYG
jAI0h7ThUNIap5Sk70EcX4I+2lWIiBrizgSx23f5rjFQN3GINdFzaGW3LUDkjfpIvOJX1Uv3+Sge
2pnWjJpXFJCNR/uRauqTeD/XyuAcVBDHIBj0Ia+eBotecvQqBr4RvwmkhK4gIa6VVn2m6dHjFym9
QZBtUxyXRroMK0o/hSaNyaJRHwV8ODwTl65v7vElrxXxJEe116Glo/ZeBb5MozaE40FChha90At3
GnHaCsXgxrH/NvtlCk5Pq0BWQigbRf8BHeg1LkE9/P0CKC3757d1m1mmZIlo7JmsiN/WvxbFVGDh
ZWrcyVWceK1/QOKzMRk5olcKP13tL1Zbrgadg02Wvfa7TAXRVu6bQnPBGgOyddN71vtod4fCKTfh
D1v6r8P23zYkhbGUyJkYnYX5/TiIl7tCrthcFs6sQbzGkFg/fZu/2GNRE5gikGQmDDzTv+4dylhX
eRM3l8HuHcwVdnwbspPTTdwjl1+LToh+d7XYEydn/EFo9xe/mypZiqQyhlYtDvbfri1UuTagpr/E
23rb3aH9X4Fo2ga4T3Pb/71p8/8Uaci/SmSWe7nMoZevaZEnrX1PVhuCSRHogl0Bs5+l+/YgP4JL
d6ubxEudcY/dbVU+1e9R55Zc/Ufd2J9/yWVWjEwGsYGITGdpSfyh5VANpSLGFrnmrrQe8TtBWoZC
b1PaOgjLn5e94Icv/OeiUyWvDxUFmjuGl9+HjTFwxVKIp6shgJVBFTPAzRjggIgYdUR8zhJjFLJj
f3ieaOb8+WUkGlPiGMHbiITym0BEyY3a16fqYvW02eH8KJF2HObhKyutGRXX+B4MyL1jwz9ZaghE
KnrU45Y8PcMNx2aTxM12sFTpmEztUy4DxEsk9RRk6rWbvNY4jWa4zRXky0lRb8xkelR6eaMQ0BBo
DXlnFskRzVZvwejPCFKXSY51bau3TnsZwn4LZsZZKptIr9dNOOFnDWt4PlA6EAkwz6xVwF3zuBny
jypa0A6T0w8KvEFl1xXSRm+kjV+dkdvhtekIkoC+E1GUSOTZDdiEo3o/0wWvMX9b8Xsk3QVFumd+
egs8kQbtZ9fhEdE9hDUOE5KtPATnOWetn4kAMJP2MvrVNtCDrbbgRdk6+hjEAUmtsrSzpvDZ0qZD
oaSkp87Xshj26OgNO8vYCIyo3U9gtoVQ3xf4SlTa5xF9IKN8FmJ1PRS6scr96lPgrKaz18g1XvWW
OQGApNY3Hd0U3F4r3bnE3ikHrixW7LgkoGvXGUoDQ0ZShwgv0FgdKuUg0hmJpO6tx5w9HBhtwCjF
9CiyGdANyYpxl+AxDLLXWsXZboCEoROArnYbynitaZ/fod9ax/HSt+CEhhdEkhFDp4KTB9FDb1mn
Oh5XvfSQwsqNm+FgzeTSVB/jYCGMRaaXtJu+0A5TZKyWCsNgPxT9w6x7ZlrYpvycZIQIGMJKVu/b
AAcaPtqwazeyrK6F/HnAAit1y/kw8WZ8U014gY65UafmIUgeg5r+QH5FDy8G3Z5eNuaLpHdVtb/N
WtFYA2CjFhjOVaPLkBjiCBNsbODtikZOAtu8/coBfYCNO7Ky2tMCSC2Xhv1HkBSrGB+rIIlbIVBs
M6ErUwzCl6A8hn5+TmPqILFkTOdjI23vu0G5Q5ZtcxBfdnu7lIpTTOGoVikOZ6DEfriHpkLUcoPU
bGKiGayZKtvKwgLpLCy8B6Ruvvwh5Be/2hv4hsVEtKPsY0gOmLcMibp1glG4I3EphAkTpIpdTIgB
MOn+RjAOlScNcxBis02DOWAlywwAffZ8ekY37bTJoTHHtOMsijTVuLTxvCWrxUlb/CYQQ0IKiWh4
b/3PkES5UBAh5tWkRmW0F2gCxDFm7y6GKhANIHyYWzHHLwiFF84jP5yutnBSmDq7qd/f6zmlXhNG
T52WHPTWWHfja5scdcDJ2pVAWVsPb+SWU2/aOUkgeDBnOafhp4/HkyAZtm8dw+lOnTnQBc9F/Ggl
RN8QIKVbKYajJ51FseufS8PYdfQ7MiE6zr51G6Y6raf+LvBrzxKeqkwk3Mo8qIF1iEOafeIYn9RU
cMP5fdKyB0nv4ScFdUi7S3gg++M1NRP6y5X4jPQL2IMUKXdVrwpOqWPxzDDZG1L8PNT6HWMbWEo4
TebylcbPNq84U1YqXsbQHsz+00zi1ygRc15+QXYqWYIoiHbBjgRKA4u5UcsBwwIlNKWzR7CPLTOv
VI327u9Lrb/YRRdpvInUka1sMQH8uo9NhCQIZVv9Vi7kJ+12ckMb19gmXvsOPnJAOeCdXhMncKLn
+vhTi+PPu+gyNUA5IyF8INn82wG9G0RpGoPqIioUCXjVp/6nxF4mCX+qJflkyZLRCYlofr5dIi4o
MAWju0RfPHDlFos+W6VvA1eD+BB7omfaw65llv3Ddv1bkvK3IpZOClIjEZEgerlvLRXTLxbl6MhQ
QrRnpyGe22s9WCxc3sPdngDaZJi/ml1zT86JM9jGi3leRCx3uEVt7RGwJVKan8T7f3E7Ft2Trouq
wfjlu/KWx7HL82m4GD0Q9b2QblR/+/eP1F9UgfIyK1rmMKjaEUb9+kgFIfUABrmLuikfynW2YQqw
QuGxIoXh/NNd/vMDhBGHn5dSGkUXwvZfr9WEMxqxsr7MIKOIB5LEH+J7/6roMlC8kA9MM8bQvpd5
nZCoZjld1Q2u2E1Ep09yZc90//6W/dZe+/VZ4cNF7tYyJ6O6+VZjNWpajMk8UU0OrrYmHdgRVqlD
a+wpfs3c2WGGtUk5R25Ge3ShKwDzgmUFVyNZdT/MrP7i5/vlb7G+yTtniF99U080N9NT5qIAYxEY
DpzYV4HT/VBdflPQ/l7E/+GLLwq/P5bRdR37gwb/Cl6PPbkM6N4S+2pssIQ7wvan1ebHq8m/Xi3S
waB22nQd1zGWX3f2aKrtggcGNNjv86Ph/P3P+hdrD7dy0QbrSAQp2r/9rLWszfMYcUY+qLvIS3bx
vXEznUbbXMFhui0fYU/+8CTx8P+5Xsf6wD+XTU6uLOvfLiqbeQ6WVn/vlF2ezLjX9cdYuOjp50ja
hBgOdtbwOGkkmmCO1WWSm7B86QqBS/c5/EJLoAc4VCRKziuByqSsUnoKyhGPh5toH6IcHOJavM+6
PaE+DgbQ09gbd0BcNzoZSCYG+VLNt1FHa9E3PVpkcXQQWoIcaOXoBkde+bWXK9I4k8cs3Uv5biac
wWLKJBWi12lEYRgt84QFKZl+alFw0zXl1splrytwfZbaBqPXqlcXel/iGBQwEKVgyB96csT5g1KG
lMMXWYCG8mlmTEvULzHlvAHOR8xOtEA4LwHUMzEHL8T+4csv4ItXAxwGspO6p5qZF9lBzbyRJdlB
/7KKZdqaqLNivOlMvNxSrr0RqJbZjHTHnlJU15GMu7lJ12YeuGTsenon2xT2qwZKvUXfj4nIoCOG
6XWnms6JDggv6A+aKtyNs7rWUYOFVMGmAWe+PmTGe5pc5GSB/mREK+BnNRkvkHaEb3tdxF8LYdqC
KRIq4cZQHo3wrAA2k+8DK/dm405giEkvfFUiKGrL2DHbt6SntWPkdi6kjjomNu0VCDKHKsISzkmV
fT4tT4F2ShpUXwzQ1ZosRxgOZI01hvA0kWRlQUGRAU0ojCeTFwMoSMuzARGuNG9UZP1+FoAtyG0+
/qZoyrVKz7Zthu1UwKMCdNsOoDRYpCfp0ydhheAfR61vk3xXSw/17LtoPfF28CtaTqDVnuD3R4mp
kEYLPkbInqADzxaPaPY0+4ErtZKtjfAVxa1F0FN538iJi3HFHWr/aKaAiPRnUSJ1b0m+7N+gfSb8
LehIVpUA3eZtys1NIN43LcpMsoPqOHEsBLtRLrsEBwE44dHg7ZhAbLQS8CvSAkNpGQ4oIIhqaIKC
J6tQRdjHxew6Q/gjx7Id3vKSmTXUDdwAZXUtTEh8wbpNWygIJC7hxKNgd7ux2mgcKxd49gLfw+O6
RHXEALgbhtFxcAyGVySsq9QwVlV3bXu83NlzXV/USuUf0E0HasipgTfkWeC3Udptr2GmDxNPgs0T
pZemMGwJ9nQbHohFpRfog9SgfgTD6pM5WhgwKefBwWMEJuJBYLKOk5cOqwnhjLum8uTw+CIkJc1m
h1XbFnpgPOa7r1tMPu8nXUSMSr86BLRmCa+4D13RIGWkWQbaEhifJ5DdnsxyYmTKuiy9kHClWYZS
YSFdUPaG8jYbH53gE8GJCVhlBTC6VU4quCEQLjt20KvgMGSi9VkJ8R0W11MKW0OCwTiTIRgK1knV
Pe5hOYe7GM0khw237+/QeXGAhk0sLdCazhFJ/yn91DGKF6m5EOOBCBviQetIpNWM7btsJZuqbA5m
eZQ5A3cIjWMe1IKnL+LYHJCkK0wTPNhqnQ0IRBNIL+TkCGimhIdBvjGBVg7QgEz6PmN1EyKCUJjY
Rr1Xw7NTi9TTFh4WfPCmfyVuYpV3Bn4QBBElxCxVPmQYzfUweFC1gYmFZSOXWRW4VDvm/y14ntBA
/NluagvQiPjQ6M8xlNzOZPgkAlhk2Jt/Rda+UwWXx31VB+gq+BQN1kMWEk7XAEs0nSS/lSGdR+AX
h773wu69Bz7bRfNNJlLdFxbMHNUxwvcGsfBIumKSaajX7sugcUoVijD9jR44WavLPPIJKgNPMibO
PNkqjzXkdZLTifCb0syh3N/KC+pL/ypIqRGKE/5rEuLG/AZp76pOW68LiRmNqMABl0JfWWnKe1m8
JpO4RuxiAiDCJL2rEU+oCAZCGV+N8jiyNI6g+AZyoyMNqFZFaC7Ha1ogKe9gB8s3NRjrWa1bDUuO
4oWRNqJrQgK0aZUAHbI4cA/yQP6glzW3ufRcqQSmsj/qYeok4b0KwReqUOhfSq1cmYyWTJ4hcPMr
juRr7Ak2De91Ej5XMfAqXk4BclzLJDxZ5CnCseUdSpr3wid+LHijPPYyNJ5B9RAm7w1Uat+wzkr8
1kDZNmnm9JXiWmG3KcX7HEi1GUZuLN0W/mLLTJe1ehMTWKKoe/qsq5ZNWqD5303Po/GQimtd+ECu
4qoE5pGe6kDMWDWcFHzGC6XBkIbGDf3sNGigVT1LHFTLjn/LNCjxmVeeQmJh9WDeKsNNyDMp9SDz
wg8ZwEdr3VWw2YxA85JlyqAfTKgQhIGT4MFkzmBeZO21OtngeK/Bx2lSDoTgVoxB/M6DV6SkPFwH
ekIL+F6DcVCjJfH9kwLbqx5vBZ9R7Be6wU2gLwFdAOzohcxNDISNb823TwyVQ1GHVUBr0Khrq6o9
q9NDH/Ybo7vRS35r3nY9zx29H+Ca4SczWldCMIg/ehtX+Y01f6oFa4llupF5kqAC0QeLQhIk2T4A
9OwmFfiBn28E5WnEymMo/OOidjPE9PPLvKhY6X0N8kFjyiYROTBx4i9xaFT6fSzOOz9B2uCDdchh
85qXhOYU8JDJfJ8IuQpujPFFgamzqPz1BjUPIy5fanmvbxjzroKYhbh46Rp1X0GXH8xrjVmjGyz6
8zMjFdZLKAs+wRi1FtEnmEFUk4VIIBOH55Ws0cnSPsYZPFBqrongsA1jrVobKp4iZ3FhplcbdNjQ
RlMBwr9EOtSPq7EesSZ4xLzxQO5L5ZbJ49gUyKXfygVU41ubkgoB/MEKOeoCOF/JgFgZWuoL9IVG
kSC9WTDigEQqxLaW4asa17uAdtCMWWqGpyRPKHWNrVYJgLy+iA/1S6K24seseUC71gisK0FlB8p9
zjKOZmjp/vVk3/nCrYq2TFF3g9ja1ZB4RQu/RqB7pNIqTdlDMlsvhF2AM8MCYyrIAfSFcdOU0Q7x
P73j4TBHi/xVc/o62BrC3iq1XZleajqCYd9uwvZJQ9ulmJWj82pHwm3BKbs0n1Fqbwac5cSgexEs
2X445kwlUyaMpBYPxqsGidTqrpOGHJq0edXHGzkDqVR5XLcC/eREuK2VsxwuMWgcybRDgCxGulgj
FLKcraTMCKWVncb4jNGjkLADvwyscQ3yHptPHAF0Mpu3xlqQZETGk7hApBOzvQOiY7vrJK8erHNU
kRVE6O45metbnyKUpWQjkM7SM+EWmLfmwgezEt7x9nUm93ScjoJFhLvWwLs/5+aLGO0JBtzFfmar
7bM43+BlxeKe2AAxVvNYOkgQnGS+SvWHAm6ukNl4Gevr4XkRUmuBQlDSm8XqRw/QGTSCk0ukRUTs
0LXhEaZW4D0dxWPHPh/Iz7mC1xsYVDbHx7Fldju2DCZNPhd2LNaW0kLXKyVOWtzjLFnlcIvmST8W
+kWgzdXKaBxn9je0Fkxal0RoW1FuMiWErQ9/mMFHa6bcaARNJGeCdkFUlHvWBJw1rc8xoX+ZXDlG
lnkqSQ4DgCH454U/8oRcE+2Q1XdRdDUJE4h5cjLmnobYHBqkCYL8RKcyi/2NsGRUS8wDwvwuEoHU
DrEdRglwZ2DOwYT5ml2IhSJRADJB17eQV2jI3cCryo1b571joHWcVGbYEL/ns7DYDoZnLb02Vn2o
lTv43kV7I7KhIZXbKEO5hviyNgEYqzTYG/NahHRbia1SKv1N1FgqSe8Mye5pxTediHI1pGrosHcA
E1bpIdUk0Vbiacx4Rj4CvpNUaG7Sh2sLtJfYyzfko2gD3TxAPlKAFKuaD1LXrQbt6gOOlr20pdHY
91u1O8fTFygzpOhsVOlLDtU25ouZc3Do0k9ZPDdD4LS5skrkd+Q0iK7A0kVE3bW6B1x7lfaXYbzG
6odAjSiAuwHaHE7HMPbXcrzrJ+j2yZdE5ohODFSsTJydeME4NIYVer/zLC1h7JOt+802hGoVGi9G
j/pQvzOVgybfW8HDKLEjUncGlbLqkQBEA6regk0/vqmG6iQW2cni++WwGyNQODTLOTEAnYFmNQy0
exGN1ETPZp9SAMO6m72he/Jz6kB4V4lWO75C4y094xKBUUp2RAMgq/APvnTtSmFdRQK7iOl22V2n
fwys3Am7Y86eolnPsSVznngzy9vGrHm/ZwfDm1eNpdfPIFZUwxUwuIiY6yRg5kqKKJk6VKFQ8MV7
0lXmhLEldTEeNtF46wHUkMYAtTboOltTQLRhyMOHxaZw9KnDuplVtw7Dm5m0ijDFEgtLtelHlxyb
g0CWy1i8j8INDT+y4TK7ZAVuasFWpS+jzliBH4f8MylnB58tBclLx05Sw5Mu2eiyd6XLHY2pP23o
qEQ7JCcIIg1CnR7a5M2YqdYm+ZAWBsseoDlgeBVwX5M7LGX3JbE/6ogxgQBCKlhR6Z2Yk3oeWG6X
J5xnKb4DvlLNU2dFbocxSVBOQ+YZHCKiiilDwKEr+kqS8LElrpInIEEeC7XGVoQ3hbtUAczIAcKW
/T3xPS31bg2VD2CvBOqofpeJTArpj83zSWvvOvbDGqQ0vq/VxDtrMoXs0xuIRIQovPndi6U8j+yV
Q3YX9bKboY2IgMDLnZf0L2IxvGeWDqVgo0SPQCy4roQ+6JzCh1Rpm9TL4/I4xg0baOxkwsDPxC7S
EQrN0T9FZp0NCC7EezQNjtEKmGdI3eYN1tBjZJm/rbNkrcjE1/RfWj8fLAagulCAWydGNTIB3ka7
drJWlmrAFn41yeNsDQ6WjHrbSUdsmzrCQFqCSntOu/UpTRSBollntFZfVW0319T6+l0sHyQ6A50K
Or5+4z1qg89cu+Z65YxE1QbEzfkZkYshENhw4YuRmKZ70uBlAymKHLRJ317pVrsuQdGmob+zikel
Ohkc6kqfX67+VIDEiqy5o96fMLLclvqS//wm+G8RKuOujdixlqQV1IXDR6YeFIUzj/7eoEuvqdEU
2I9IGpwuoPDMhcMPvbilk/itxQoRRIN1ALRDwrn7a+9P1GutYGx1aR1arAcCXh1/bWwUF5fs5odL
LR/1/VKqqNECV3Am/MkWbE6zrhOs8akEjtbZkkOo2IZX3aaUMfbxugZbaevXxt8Q/Xb++2vr39Aa
v3VUEWD878UXuMUfhAnYp9oklovPfL6J0AeZSk9ubMNxRd9Z9Lay+Bkb7yGC4ZrIH/jRgJ35G8wL
G9xZbtR1roiavWj9YyCLqNXHjWAKR7ZV14ohFA/I9ST9PPOe1gtbPyeKOxM35DntO6t9BLTz2AHQ
xnjsjRKSbgmvYrLQ/cx0rfdvlcizpL2OnYAPyDpGqc8pgZNCLZxUpIvJ+Jqox6J+EgBUVuAlxZc6
fE+jj6lpvSSJCU4EoDw02wBnsTCMxyAnsY9YXPYdEdytMdkasgOpGFa1WrPHskjo6jqSYwjqN9ih
vLEad2LmcfrZEU+Oo7pmJyDGtxw+4o5ZEPbMQsjW0uyLtohATOz0WzMmAplCOA/Adwo42yrlRjEb
x1KS7RwAyY/uzP5J1dddWG4izAFCyCbPE9a0iwT7KrCfVaR4Cey4GB29MC8BcYtXSWp4MTnYzxuT
fOEm7M9ikpHFwgg/RMa5aQW4/PpG6TlP+5SqBrfTK5p4A8aLH9bCt4qLuIcwG/NM54FTzoD6gPtR
5qLMdlUB8itbWDjupildI01ft+1j0YR2oWGyCxYit2GHeHOHOPZQ9dMaJscabuyQHiL5hiAjt6H4
TbCTEBLnafGbWA/egHptQubeqYYdhKbdlRs86CVM5j6TXTF4FHXiZCc7YQTdUuPE6jnwWcG1cYsb
8ziQ35X4r7BbyB3eif0MFBLYS8ydmM2UHizYUIRK3bNIVIM1qG4aeVMLLZ4Uj5mchbq4ZjRW5lDE
IQgqVqKj1qDwCBeebMdcz0fPXwzRXjdN+HI9R6sKjQIdTSz0eDzhYSLbJPdU0z4CQzzw8Vj99r15
jQseVgUBa5yuVV/YGOq7pKIZJC2vETcN826/Ocvzo9IxeA4gcZdbeQr4T5eEKlicxn6kVWeJh7F/
ktmmK0vezmFwPxOTQoIlLWL6ebAfK3IrcvEQIUnUT7KFXF+qSZRBbpfXuz4hkoX+bI9HSRqypa9z
CFPVDRlBCcwuo/KtDS+K+CoUmzbMMevn9Cv7+7hibi8eLPqt0AqBjtmRKt6WLZGUzVunxOgVi4PY
Ftt+HGl9TVua1jf6q9DTSCFXfMkrHUDSDzpNOn9Xhg+zchyKi0Q1ZOA2CNvnQrq3io0okZNAN1Zg
FEbV2DebHGrcig6Jm+eSI+bmOcGNAlWLvZBQCFNbj37tJEp6gJ/pJpawHWR5lYDelH7XrzZMG5Jp
cAUVXDWZu7FJuJbI0B4iaiFaa/hBx0oDg6grD6Z/7DJ6iITJrLW4cAac87KxoE9DaJ1EwW5EQcLq
Sau1gLQ76xx1SOA5W8SdAU/90OpzXdC7J9JCZNUY5y3GbQ6Z8aNCRntfWPulJUbs7bqiNTWM71oS
r+eEnl4ZroMSQXQWnJOy/b/snUdy5GqWpbfSVnOkQYtBTdzhcEUX1AxOYEEGA1przKpy2Ltos95D
7yc30h/ivapkgGx6ZtW0R2kvI977HeoX957zHeo0RfcTCRhnLHFPkwaQlmjjTdlURLzktQW6lOJZ
3a/c7qmJBieo24Vn+Q+04RcDO5wiMrepbBwbEsAyQgoqSu+EC9r5FCmnTXrMWBo3LTtVSwCeD2pV
9vMrT30VCA0gRpfDJaG9ubWqsHDk0nijEzUcY2hxtYUekBUNJbcktkSmL6PhaYG2Wcd3Qc8Rn/VW
buoF8bQYWB978AHxUZQzyJQHaXgg1c+RpYeQBLw+bU9+/qOIZTTOqJERJOUcacOaHU8QvdLHsI3i
UcyJhLwNvY5V/JnMOQIfw91goodhFutjbGBSxbO8ktM7oV132M+aUCJ4yniJQbtZBaguKsmtu48h
XGe8XElzZ2m6nUZgravbvL2vOJF3E/8AgXAgb1rh0bcgHFDM46ZOhUnd+6nmIhJjcVOM/kahT2H1
1YrEYUz4CxN0K4mExDuYBPuEtoFffDBvDGrD0AnseNo8KyeAkEuLzIzBXY+tapdKzJ73Z9I8CwIW
j25t9c8kdsBVsDXjLi9+mtbNWAk7n4ItdOkc61Ffu6vBvc6x+kW9A/fMjukXBJ4HH/4kSz/+44sZ
4J8/BijdXfoRnNYDhFlSN/LU001GBgJNeRIlKdqHyyTdFBAzvJwAiVF7HMrHLjPOLg54zVeuKujg
5IUhLlK7g0pQX9H9oNFwKoBlq8Y6pADSTA0rD3saIpN6AtqOlbGSA71aabpH9e8ojzXkZ8pbQyU4
leTVC6CdxPCqGwuxGrF/TkZE6ZQen4brPoZdCpbMjui/Ffl3NM1Hd6BiZnJXRowUJQ6nWFyrHOBT
g+I+vjqzwR2uP6EZnRRzqPk34JCBurdE63BXNXfXKtJGYjpQpBypkbEiMF7r7rzkOUyY4i30/r6y
1UiKXQTjqCKm7tf6tGCaXvFD0thYEcCglrJDZEXYvuRldk1FalO1xlqLX8ilXpBezElReAy4yW7e
0xU4R5i6lFy/79vkgu7DmJrIs93f+6bvHI9Ux0IJUHN8nWKbUzD4SfVahg+I5DgLUccNSiKdTnEK
01rjfBhfF8DWzeS21p4l976lh5qqN6MLHURt7aiOnVxKySwoQD0/JTVL/4+E+jqRzTQEUqek2OLF
oJiIlSB4uDDZS1dw6XgpyD/CLX0XtHdtIawKpAJSC2CT3D7Bq7Y5i+RQkNfDsUjei71kkwsfxJ5N
au8WIzbKk8AOJbau9DbI3xNoHXacdBMiEOod3I4kVOy0xhd2lLL7rLn1+T766xiudUkjIvn+9b72
E0sMKsp329rZ9r1vrcyAi/pGojwgBGfcqPDIEUPIqLSJsbgw2ifP8LfRJpH1u020AuitK0LzRdxh
rYUTv4AojqDYXCTfyFO+sGf/THGBPsmwdAOdEALcmQgij8Q27yPhZdgh3XumarMkScP295Ns+pJg
5tMb+X6w6dLfXVoZ/DmYRVhSt273r2Qb3bVrz7440qSNmX0I79Xgc129octylpviW2lLTvtD7hfe
ChjJKjgPdxw2g9MluYXy6dnnvf58Jl0JmAvVULYwJANa4hxtki7SX1OGeJIifJd5eau5qO6njDlT
vnddotHJzGVLmm4C7zYJ7lvUbmqlJOyFuhefsKlAg+ygXQXtOVV/ltFRFG617L7mr1m1tlH7cCuW
0oZYbGIBtqWMocfl2/R+tAgilgXrmzK8mIrAHvTR7L+LyiEK8+t8yGyrVpZ9WnHiLa/qBsw8pI9g
X4U/Vb0lMhfHB4e2nj1ofOflZ8PdN9GbR/xNpR0VTVrS+w5xqyQqMxurwDCcKv9RBgPM9GKVT5FC
POiYXfVhdGrDZiXn3/X8YfAKFhnvKjdRTNcnq7xOqVHKgogm97b3b4QmtItuPObkFyOitkVRdCot
t8sYmSRFfsTIhCJnFPM7KfyOS3ejsgibylkJukcpshzae3vZ5QwVJmjwpauWnd3Q0muG3g9fio2p
u1IHbdmJU4k93MSEv2msFSV6TznwtgHbVDmjnMVuJ/uejskBxZeTZYiNaRpaHtO3oG1lz4miZ633
FgNnJakD8O3HJwEXchL6u5IDGHU4Ftdi7UrEH2LvLil85UdWMdp1gbINPfOq6lNbIgBBqyjjROZG
EqIVQSseBIwIkDlpbaIfrj3SdkYwHKrQnTgFnfEa79MRvBcU576g8xaOrE7Wru5PecKeKjO1xyh2
7/EKHQICBVA+m3m5I8zw2aVPRc/gykjEnk4jHJPON5b6ZLGm5EJ2Ol0sEnEiRd+1VUt3AOPXMspl
h2N1DQnTqJq3dngxpAY45nUf3Rbmua2uwMdTlyN9RRVhupbIr33xKhXpi03RpGSreB6bBCQ1tJGp
5J7F4ikhxxG/9l1r+gfThW6VGRjzwju6UZrHgYxGI2KOMHyDQI5TpFzIZuXAULlNxd2kxeaE0Af6
qe3ZRAe+sFXFin4EhmGSe9wKXfLJZzWvxgfFd7fZwNaYfoFP9WjMCE6ptG1ey3vTSu5zsbnzCuNF
TSyOjWQtcAWBqx37AjRaFxHHcIqMeju6nAcMYWnW54Hi6Pgk8xNRH2x0GidiiuCcmBWZAJ5GUdeh
KG16NaTgkcgnrGP3RZ18E4apY54Uew9pTyfROgqj7hyEQMHr5OzHzRapA2lEynAAnGanVnOL9t+R
kaEPpMyIo/cgNC22hFIj4mEK0u6dusFpUNJY9rtzSUksKKcAjN64QS68g21+rAORRTQ6RoF4B/Zo
EaY9qRGd3fuy41sR+WwljjAhQRZZmnvXqgkFM0g+0G57KbhgWP5c+YZ3RBKR2oq6OlticMRXmW/m
6OzqZjlJGQlE2oAUAkJgJ05we2ku/kSXiVry7+PNVpl4CAq9SgsM7fVCTG7k6u7CCn1pgJkw0xTr
oTOtHPcPTCg2AY67tZbIr6dsvsiJV4AgLmzspEtDTn/+buU043TizeaINDmL0E2AMuKfvDVJYuNS
W+ZrhOf7C1f5Ua2LgFCXFZiwusLuYLbrSasWPFTFbVwOS0D9S6LMpnIiCVBL8xRu+vvhxb2kIPyk
UPrbmLO9T1BUfpM3xS9z+0naBGQngdy96G7//JV8d20znaLSdpJW1tO1ybvRjlCaSjct0khlKe8J
Xrh0Kz/Z0r2/LHO2N0iTyIhkhps8+zQoV+iQlv2S7tYm3F2sAF94bh9U9YYkp24yXVtrU9MCxUBn
YJk+upsBo+WSBMNiRbzGJenuJ4VnHVy69Yu4g5V/+lnv3tDYbPsWQS3DSg7ev3W/N89TyJ+4mDZe
JNUt6QWEKv2/hXq88Kp+en/fjT2rO6tEygpWSOtvK5ym/bnrVDatiBUbLOfip/jp/X032Oy7MLyo
L4axeG2dbsWuaRneto/uFRZROB8LQrT3lKjPX1/gp1//uyFnn0UOGxAKHYY/qhRm8q0uLjQo9E+2
y789vNn3EPlNUfVe/5oIGuXEgUWbHSIyGlc/FxXYScQ+fbkxC3XpZx4eF4oGxSboEGaj8EuLXUzK
aE5YcW1xYtFeKek6XfRTRZEhVzcFOR8aZeECXZml3eg0zCS2Uwp8ZLN4EoC8mUQXavkZwL2daPc9
mxTCXe2Bkq9x11EEzMsYZiGgn/KxRHkrVQGuO84OBcVtUDM9Hy0O8tpXlz2m1oAlVXpLqZanIjk9
/VaEF9wqOyEiobH59vWjmW797KDx/s79UkS/e+0TelCG1vevgrmuogDeqbfsjJs2/+7LbzJ72a9H
++y49ttws7W0ketMyYXpKxOX8hJjxwvREQtMZNtwV/yXpq2/v3bWbCGtYEUKFZ/VH3ZeclJt65iv
rHXmWNtLg114xa3Zmtq7XWFUSv9qkRxOlxGryIVbJ0+TwMcnpavQ7VGnW9psBKWSZKm1vJ+jSg9C
2XvQC+DA0bxFZxWK1l6kYFT2yk1t5hg1KQtmQaVj11QRqr+1cfwIFRJtWVajytLPUCpvTR9lVare
CRVyg5aiiKRAvyjOA8WNr5/753PO33/7bPkvhgqnOo5ffyhIk/fQ64XruInXX4/yuWcAf7ghKpoK
32f2dskJu9cymhwn3qZao9rCzuxux2vCgFfpvYn7pLq0bHx8KuRCYBrHgiIx6vyp5OOYI2SQ8YAF
x6neMdEKtlO9Q33yN4CmVhgN14Lz9YV+vJ0MygUawL0llHyzKVwL8P8nVfaSZI+DePS6OzKeLrxu
n9QDuC6Qz+ZkuYesOXvdOFLWrBI5HAHJwUtY5wshJiey31jLwUHHNy6nNdEtdsTUAzqzv77CacL+
/WVndCxWkiFjiDLnm4AkKtGSa+ZL65TbFB9U4wjrxLnk1/lsFHzosmVKcPkoIf2+5sOk5RwRC5Sq
fr0v+87x/4EdjfrRVaJLhL6ojCNihZo/rlBWqqqTjDfTo6/YtFu3cQ8AesmtRHAoVPkiQVihkM2c
DWROJhKivOaqI8UhJu87r2uApe1Jzq7RvTRYUovgwVcgf6CvzaMpv74+FJgeRwNkcA7ymfnUMJHe
nokKBfwI5Fa4b0JSClh+HWuol1BVd6JnXdMA2pSycOGT+DgT0lhnz42xTCeTZe7HAkbcpJqGccfC
OPAGSWP59avxyeaXAXDhAbDlzfhAuMjFtKnA4r6iZ4XotI1hFGorBF7T+4hef3NpxyR/XCP5ws1p
VgGsgTVoNq00MXjpQJ4GpO77PVr5t9NBIlsTaEddTsdr9keBk1rGGsuCo91tOlxKZFquLn0X0sf5
5vffMntlYZfmTKT9a8ZuDVuA7T6EzaJ4Azi6FB3vCTAYokXsgtWlxfTSwLMpHCMJBHWh+DlxRaIN
YVmAIX+dplYtpWRvGT+byUVuA+3G+USAIQt0Ax8osMfpQ/39E+VqQxIaq9cMS4mSnMrkGTEMFKl9
ON5CiPESHkkA7BH5Ao0NEgZpDdKuNON16xO6jpkoyanp1NtBEm1KU7ZnnWl+0vvh8/je5N9TUnEL
UVjTVPag1hlIuMXwTivI0buL85MiATPOlylh253erMpKssd6Z1rFSZPCTUIHSFQr1ORPqYd6Qiuu
AhFQUHAeeSwtHYUspatdhUDURVvCltrQnZLK6FVDL4Q2F8Fl9KCH/arVC0dACEqR+1CO/SpsKRjK
9TH3rxT5qhtFosiBn9flQZqkj3gAXBLZFSKWIsq1XF+qyTvVyJB+YNMGhSTl4moIHnX8835bLBUP
y8uITTC70+RiZWYvfoEeRI23FHy3dF0WGl12Ip1Wqd5tFKT8crLT1AQ6cXceYjSH0XcBpVrgv7S1
vxyJi429eqWEOeJZfZ2ij4u5EZIl4ExnYmq/00xv8MP75D5GsbBROn0rJ+HZ102IWzQici0meBXn
G1JxFc9PhWFdfhDRTon093z9oOYbSnWhGK0ybUCfRxJ2e6X3R0/MiJozt5KPtC4T92qGCgaqXch0
lmhUQwcaR/6xlNGYyYrdmmc5Mta4iyTxQLfTrK5r7llfTwXdkp9Ab2IQbwQt3cRFsRFR4E/mLsk7
hco2iN70jr49f8d6iXpQLPALCvkWoe8CiC+l1q0KILGijlVdperRlX+GyT7hv5HoB4PGsRgdRJXM
ZQU6fUCIJDutEIW5dEt31+6qKyMlR7W5V5Xvw/jWuzmqd167dQMXOkgdtnVpT/OvWrf1c+32Dt4b
/nqLnUxc+R7hBurPKTA4Ve6jbj+yFJNmttY9BCTyW5/eIP7OfW8hoH9sMde4MkDK+KbWvuUavoF+
XDXt1HoGiVVD9EroutLBF+PiDCwFR0x7KMLyTTZuZaAcetERbZqzUFHvxhCCg0/WbfLZVobob5IU
7P9jXJ20GCkUCPcA6nX/VJjjKkvWvP2LLg1sL60OeRtsB0hiHtpHnVvIXnctk6KgmI/B+IbwYpEO
h4gY36+XjQ/L0mwimc1fcT2qfT72r5rxs07f/F68sGH6BPYyG2FWQdB9o9TkUPmZ5j3sfvxqBfpE
8ncF7B+pREuj1LeI0p3UdB9Rok5GyusSwaJSxOjXbyUaI1perZsucSly45oC6JpIkwbSCFZar20G
MXLYDC4liIaJNV61brwqhXwtgeircTO1avzKrphueCxvPbOxTb7Ijoz1qpW2eWBuLd87N30T4WdB
UiUeM6FdKl0BYD0+dq2yqpt4NYHVx/xOYmfnh82eiJE3C7NEr4sPTdLAdUFi06trNXibCvypJ5JC
3i8rxDExfy2lpW+glK5V7dhlpV300qZGw6sohaNMVfzp40feI/G6mOqig7tadq9VeS/KV2JPlrLU
LyaXHj4rAdSpKBYceVHKU2HO26OgGAAwcDvTEO7GhzoL+KrKTYL0flEFP6sAzWxSr7TK22SR9eTr
XWgL5rjrau9G4XprPf9GYJ3Nr7TdiOS2ybVBmWAsGpRzwYq0TLsx4AnwUVr0bvUgB8ATrLz+CIV9
GflPqgDaJmsQ+WGriBWnwEmTIRfMteDGQtVLXFty13LL9UjbUqDGj6d90zFmGnW1lwl0jSpvadCJ
xwvmDAYmnyZx4vohEIprNUd3j4nVzBuAr5aMLYtHmcvU5bFOwo0FAbkc2Q6qUzAx5HBdI11dilYd
UkDDCViUqVsY3Da5Dx2hKErMB0xwbrT0Gnc9WJGdKaoTBsWNMQSO5QFomXajoFgKzo6piaQuovRk
om/R10jtpRiTpamhRuyXWYnJo0S04sFzQQfOrv1U8EA9qWaGfZHl76p61Qz1zgstDpj+bdz+EH1k
alRI8BeW/mveMb1IDqu17WXeqi/YPglYxNrnAZ9dgat8lPEsAUOpsIiFFduaOrQhGrJNPlZofAM+
EJEtgLhLOsvOhwbpNFnbBAok+nNKdG9T9Ic6MW583X1BJHbIqPMEwbNRVg5RZcuqN6+RNmIGUGjN
XJeVe+p87+hpzGvo+HU4UEUUvLissziH8O+QpWKEJKZWq8Lyb4fxXHTeJnGThUHaeqTvejFcZ2G7
MXjJSatdSjJ2tjohtTRaaVy0Mnq7EoWC39AIRTtReVC2OvR2KBJyuImT1TWDy2KgTjRc4T6Z5CKT
giOhPm4cOv+HJIW7yHyz4nEnyDm0R7qUhpA5tafiE0E3L8pOAbhFCZYp6dMearu+RWc2vKmWTpfL
uwXZz9KLVM23k+4h8ZO1qTWolW+NUoDTDP4KgZZq/Ag1wQliI7c9adjWoWtrw7CLZWOZWsUtFJCn
BE1/IP6IPdP2pWfJu2GRoxN6JED4rDe8TlFwpRZowOBiG4SUJSpCGx5o1jFhWVRxYbBuTDdcT7OW
pyR4cFj5Y61eua2xISRmmxHMh497LbGnqJkLXGCBcQnNqkEIPZ71WndKupCigszDMxdGehM0Ampc
9cJK8XGPPU3kpC/CVREV6cOZPkDRitirfyUu8MpdE4rh+KgXlsYSJTnEz+8T0UW58w9fL1AXh52t
H0o1EKEi96/FyjhlR5kzqWInu2wtrFwnPKrIggBZXTxpfxQ1zK522oG/qwD2cBpTXzZ/5spyOmub
266hfNGvaKNehLrLU8ntt3P9pEShoADZQZWBu8wKtUZEe1ng1lYr6xVZsLfJsUc6w/fpJIE0hzll
O2k4VA5z2gPuAO8pRpN54YT6sQr5+6/4lWX27pK9Yii0DtDTVNsgdBsO9Ld8ZdJcKE7oUc0LB9ZP
jjDvr/nXA3g3mtxmZmaY7s84vOo59HsCXqkrMctXX78/vxLz5vcWYAauVllXAQPN7m0C6JOgkuyn
qQrqogc6JiedE+W3UpDbONlvak9bCY2GS9A/18iTsabyfXkwvLVtW9HxQJyGbOymUOo1UShoz6FO
AE6DnYlf+QSeDJ2eO17JzEgkR53Ewbczlf9tmcMQTB44/qBW7gjH6tDlFpLjBe1Bwc0ply2Gc98x
McGFY763xJugVH4USHKbUr8vUCN1HDGInN/2rb6SRN8OMtmWZfchjnIq89cufiaE7oi3HZH9o6dr
a7X6lgyETtfeNAmzR1Y4z8gPeJJxPwn3g3wOhPLRlF5EdjjUZa4730VKRrdRLB3CjbphX2FFkQb9
wQv7g2wmN2RHx7IPg86wjrWmUS8WiXnpQzZiSpufuDEmDnNrlwftvsFaNuivJWDPqm5Xvm7Bn2vL
n6iBL+wsP3t/3j1XY3YEJv0qLSDqv/Zs0DjTJApYtm3Uv379+nwsq/BRvB9m+nTfvaZDqIUgs1FP
T1+Fpi5Du38Ub7E3Lwi3ZlN+fwnKSL/yk9ng/ZCzYkYZAPjTVVjnKtYLxEPCrsoCUOZjPIknio1W
0SzuajYfuZOLE1pfruxSe5uKWCI3PQSVLnoIpzFZeV651hqEvKErHRq8upHHZpaTdxLh0oE3UjQy
8qKX1Oodsydwvi+WJfoVhETLZMqUKu0eiTx+92PfYZ7Xvk2ehS57UrJDRVPHsBxZt9aod6itydpG
sMaTkvRvfFVLAchai7JdaejaRdCFClThow7QrbUtjPP55BTHc0ice4J8Vrh3xW+1ixNcSDd9Etp8
zni8s2Ctj8q3okhv0yh66luk3W7wqqXNsTC0a93trhP0RobsO3Lur7FT3QaiAZcw2bmk0ugQ/7MS
NHJGHEwdGzEeN7LWjLXJX/La+hshVjzNDo4IfkyVFIDchRWAhQC1oqaOtApG26/XQvIstt5uHK7K
4LuLlg9XmULd0HAMv72S+2ylq+HSaib8h8A3b+1c9ClWpy8zEUUUfoeOuEmLbYXSnNrOA/CsH0oE
wyOa57i9VrZCnDl0ghZSeiCpwNOjR7PKljBEmuLHEJ8D+Q6LfC8j7pIfJpWZH95n2aGszY3K5jZL
tP044vwu9oL10GfJpmt/jGa7snSZUz2SYkouRXI2BzaB8S7mjD+ZAnUOx9jaNllePpNacLI0KqNl
s2l6BINyQoq5cCwmQzAki2apS3ut6RYem8wezXh+FnlFOhRbTYwDAy3YgJkWsUquSVcky8EN2Rre
vcn5XdE4qFP4D+9JWFsPwm0qQRFEtd9OCqWes1f41rEn6mJ5X+kJWvmtFlz3/jFBoJndhLjW0FWt
SfLhKX/PBYiTandVYqOt+jtpxNaZHro2d5SBEgqHgdIiGcX0j570LSdfwcsPjfItwncfeW9u+lgQ
cKa3MWZxGDQqcm8IxUxjT6MM5C/37FT5AWZmZXrIsWMysRC5iOpaJrm+bi2ETxETOWo61R3PY4+o
PgONKIfPAUIvXanssX/xB3VNBjduVjagYYss6rlX7vXo2cupiEXNZjTvI3JPIMPbCiezNMNtTiFC
KPYSTs/Uja/7vr3LfczlKo0GNX+NtRGMoLA0UppSRuioXg/nEgypuwKSvx4H2qiPgfk4EKwWgfhU
fMU2+mcVlZBLEnigpQutlanTdKR24aqHcam560h7Y/+5QuSzHPhkgldfOHfSpjHvayw1aCyN/odM
pUmTWE1YOnUex1jLy7wB91nFrGPCiAdrsPxvSVyfND1elqgKfQm7SM7BujBA6EwnI74AJhZDwCDX
7nq0vj5yN96UlRaVV2pT39XJs+4PO3i/TGN7AVffIL+RqQh75TEc1FsLAhSH7VURd7ZEphcXw/G3
Xpn8X0r32LXhpmo4Pdd3Bv3irHrsODZbjcC57dCKHsGXAMuHlxqrcJ8U0D+efO1uUM5Nmi9DsK+J
+yB6D71wjsoCsX24KSxkFfik4aSCgEUHVHDc61PjWS5hl9K0A1eH7SRcljrvobcfhRvUooshe466
dqGIuR00yOYwl/g5tnft2+DfyLjcg8KcQKncJ21fmMWekDnZMeTsXtbaKxacSb7FwRNZqWYCauV2
wAAxUv+ooF/TBHDzFPCk3tp2XukElEKyGJyKBtSKej9BcI4wtIsSl7FegOXQcOQeyiqk+jes8lC7
TvvgqW1Z7ePklATiLtPJqguoErcAwlloZCjsYjYS4xGviwZXKVrLSFMPAsekQbjONeQeQv/Nkutz
qx0a+ZANt/T6UrclTQTyAh9GYSR2xoGFrLaVy4fsluy9oseYYpebyQ72iQ5Z+kQ1CDkQBZFyHSnm
jdoCWMorPpNcwMLlrUOsrxjRjSRip+GfxxKpjVCwV7wRw5tA4+xIrBq09UWZFgTAIcJJYTLp0kGP
QLDk7poQk6I2OVOV21Hu1omi7AnHW3qhsNX7kASHl7LP9vEA/VP9Pgr+QXWzjZDpDlFoU73Qgl1k
wOM1wBClvDdJaQJ1Z1XCz1EHysHAXAemxctbBKxXef89ag5CqmGdg7VkRg7mIztW1nGwLYk8V3Hf
DVTAfVYLGYFvru5HTwGyAQreerEkp6L6Whd70QM9qI9214CpqvEDlmip01uNsr0IJksoXvP8Rlek
JZ4Al++jCoEPj+KL5x8z/xSXR7AwXo/oktCkznjtvMKRg23CDRy889hl28bKpvMlsqFeIyxDXVQG
bi7aAGTPbLO6eiYSGdRF+igSOqhX/OSR9DxijDHDCJASShRxLUeiin0HNj/Nv/fD7joi2FJI7wt9
XHq9uxVzaRFF18YVVq1hEa8jXkZPIlJJjXadRc0sU7YGQmY/G9hHUJ8LhmRTZ8bGq1TH6hKAHbex
G8Jf808SgC9mk0OAiKAW/NsgOgSDu6nk5Bi6/cbzlFMmhNu2tg5G4f2h0/n/YW7/Ahjy3XbY/l5/
/x9vaR3Uw/F78vav//K3v/7b3/76v//21//5t3//P3/79//1Psrt17/5Z6ay9BdwqIZIRLr4K4KN
/Wr3VtX/+i/GXzArWwb9XRqSaA35gz+D3BT+aPqXTBWMIZTK6UT8Z5CbIv6F1jPlbf5VqsmKJv8z
icoziaUBwdNUcMDh6LOAeurzTplrRbnkyUy/BD+dipupLSosxZOy7lfSKnG6/SUg/+9t0Y8Dzg4M
cZIKhaQyYCHvMl58MTtI9Q8ynNmi7mWWrXdP5PzHQfb/HbPz53AUYxSukeKrPKtTANDyfF0gVGpM
8de5NfVd0Tsnaj0s/umBVIQPGv1ryYQMPztHt2TvukT20quLtwHwQx+z32TC/XqU3091vy5Hpbik
WDpVMPhFM00lyDeBLEtGyROAM8SOyIjUZOkskcP29UizosufQ6H2F1UVSSxo2d9Pdr5h4H/2Gap1
/DvxqMeT7pdoiHrjP+Jhcm9paTvSsbKbq3oNFwnzwuKSrPOX9ubv1Yk/fwRheAa6Dn7HXCgzjo0u
uT2NN4rY3XVrs0I3f4jArkPbux9O2BkeQlZ1iFsrYR2v6oxcwa/vxKzw8/FHzJpAQtCagzR1/7pd
cBxW3Rq8HRTMtbUbbgP7UrP+00f87pJnBb2h1VXLn0bL2mCppU+uAAn0iULpP/9lqHwW/3lrZ1+G
SMIqPijGiXSRGCAAStldhvf865s33ZuvHuBMdEQIsawnEqOkir5sO2q04QWZ6PRf+GqEacJ5V4Gw
AnbbNRUniOG0IoZDmz2OPjv/dlfR0v3vXc3sI2+qshPakrE0/JuRHJLrKF8YYvpPfHE5v8Ih3l1O
56LMGQ2GEKRzL6JADTWbhraI4CcXnn1OR03/8vVVfXjjpoQwzWJ5Im1CNeZTV+W7JA17nGYDAKyF
4UD2Bkr6ONavX48zvbm/Xdrv4xizyYsZTSeTGd6QySaVLKsaVhJ6if/CILrGosrsKGni7LUmy4Go
uIZBVJzXJdE8IS6h0ssufD0fJ4XpYt6NM3uxORmLXZIzjnLC7bWSNumj/4DDHuE+BKhLWu9psv1w
696NNnvJhybWrDZiNHktPRlOARh7PHKWszXES8Hp0iI9K+8z5XF1msqugMwcWVaU2XiFqw2jlYFQ
SgORPjtU/NT3bN9qv5sC/xC2wUqupHuxltdYpYgJFTlZfP0gL/6G2cemZHqeVA3m/L4U8+uONO91
KlHe8nrd3xZQynqBXE5pQL7ROOnoAw6Sn77+DZ+9se9uwy+N3ruPURuCFEkZPyGHMKiWNeXA6yyW
N1+P8nGpne42WH4N1STyzLlXKKoyi1d5uttX9R3gNm8jbawjDKZ+H1yXe3iQjun4sBq33RWOgnX1
GF5flGp9mKlnP0L+fR5NBlekCs2PGE/q+g+zjYtj/lec0GDL/0ATaVbJ/fMte3fd01v/7va2fKZj
pTAkKNrgmBwhp6g4U5JVdoBb5UjLbmvskisy6x1o1Qdjh1TPubi8f/qQ3/2K2fJOtha2qpFfASR5
R2d7nWyqpbdSv03fl/FAWMc/YG36MM3P7vZslRfi3stSmUHVNbqqa1re+/xETXdL7tYm3+uL8kH5
DqUqXOTrSzsM9eOj5n1SSTQyVE3HUzp71JlohkMpwckFpYS0R7rVJIPCagOxANlEP3QbueBr75Kb
IWl3eugjPJDBDY009ssdpWWnt7CwBggXla1O/VClGCPrb4LxoGHdJmD82lcq4MQJmnKwTy5ABmhi
nmEsoduC26sdpWDWrHXbHNcikbUhmYllRIy6BM8X/gl1Ib2Gxg+damJXfv29fXzgXP6k9p4CrXSW
vt9fO81PPN8tmExDP1hXDcnzcrpK9PrCZz3rjRhEcmHHU+niGeyyUCPPJlGigjHS9lSQgQRrr/qO
xEI73wOfhTg6ruhn28KFxe+TITl+SBYRDBwRPuZ9Dr6vxNG03QIvgFDD6TeIFBvHO+vOL9f+sLm0
VEwX8X5lQuP624izi8yzCsGFMu1XxBB7C2qL3iMZsE/OKpaDRIUirtb21w9wJtmf7uzvg86WhmLs
QpYeBpXXre3+rJYxV1oTM648yA6fzPJycML8m5mG1I1pyZcQ9H5wCeSJTvpQyomrj5rwqusab4cD
CxXM15c2fzfnw8w+zVBzmzIAjgjymdge+HipRbeyKG++Hma+5ZuGYbkhXGxKmRfV2Q1UEZj6Ssgw
JWFWQMslrkvE64jsBzGddul5fXbzMKdCk/hlQZBmm6U+LcMKHWTEbBeffcKn1z3ilWVwjjf0vWrQ
5otwd0mnf2nQ2ZsZGpmRw2Rksy7JC93cp1Z34bo+e1jvL2t2F0Ohj8x6YAQ98u5zdy+Nwd6o+gtb
zfkB549n9Z83T55tm5VGLmNZYpTGizcqwPDAotvTZKtaRMGebL5+My5c09wNk7nBQHIro5nWWYeH
K1wJ+QVV+KUhZu+4YAYlqeoMUaKJ7XqUwiGCjqoarv97lzLbXoyyDs9ZYZxf3dfqzkxDu9Uvbc2n
XzufAHF+Iq3TFJEq03S17zYxCiRbAiaJDP6PRJVxgaF9LzrKSthemm1ncp8/Zj5Dh1miqoZhUT/8
fbTQlWtyOhmtWiXHbmcITvez3CaI6hN80QaQgm15E1+U4Hw47vx6Cd+NO3tmbd7qUTUtLH8AWvRo
7Ts68ZYK7SmqP5e6/J+PRz6WIZM2qery7K76Q9OnWkz1icjF1ZSqOSK2XoEApMYTWNf/l7Qz25Hb
WLr1ExHgPJzLImvsuVtSS7ohNFic55lPf76U98buYhWalv8bw4CNjspkZkRkxIq1rOP7R+Vq4LTe
2Fs8G+NSU7oxZF5z/GzvrV1wgi/RG93Biw8i9V1D91z1Tcy78MACdKOZi8+YTa0ajY4IYE73GVjZ
AxJvKyu6esvemFh8sXQw23gQ9buBQXamJqkkfBkPlttvVQ9CukmCV9tbz2zXVra4dP2UmVUp6hdm
2UC1BxnevHLjri4MsR1yTqY7CMjnV2CsYbUwAiJxN0Dh4dDxGFJoHdZOxJqZxYkAMo0Opwj49tfq
G9QYzLCHu8idT8FRKKzSm0YyYMXVX5Tjf1+zN2tbBEq9H2FrNYX3vRtQoaKzlBxA5UJPZD40R/R4
8v3anP7aOhdhEhWNtrTFdqJj8RRoDRJXxjeIb1aWdjWKvVnZIla2tulTTRbbiU6pMeSuUR6yatzN
SKJPABxWTv+KuWWtyYcu1DaFOfMruuvFL+iR3eljcWc+hg8gUI9IYeTzBtzKce0bXr0A/1voEnjF
OgMbkCqPGJRnlJDnT9ms7OWaicXVnpXcLzphwmkqqPh2FmN67+/fmgXt/I4pjW3Vasj2qUn9tZYE
a6K6f9/E77xlGThtUmldppvFPxcnYgg6hKRkJBIml7fhoX7ItgGsDZHbQJizce7G7bcT2gh/xa6i
IBqxdkLEEt4xv2ylFJocSFr0xj9G0S8xnScois3x13ph/2qMsVULGStZZvB3+e4cLNkHe/gfiwgU
omrzJdxVxDTYqYYv/4B67Poa/2dx4cMyxr3H2SJbqHcyemhCTy/YK/vRVbYxhC3Kms8UYetyT/9n
b+G+FHBOdlWxQvlk7EBdCdqUCQG/DtCutzbb/vsLvWdt4bkcfYYyrsaa0ArUbhK0AvVdevoH+3jt
Orz9coujCsCxtdr895eDNXUTulqCphOHBQ5Ft/xqI1fcflxrfl15o1k8cykgoC5nO7+P05vE0vCH
pqxUanCdmLgp0rKGxzO/GY3uK6qd2p/fePJJXVUoDImS52KJWiwX9eSD6HFyqspp70nMHb5/48X3
WHyvtyaMxUMmlVs6eRmDb0XzPM721smRYDBT9OQO4USxrzX/zZpoAyD9btE1XabmvZHXxpTYzIKE
3VPPmF5qZz/fX9OV6Ck0R21Sf8ZNL5yYrnW+Yw/0lw39Vw8vM1iTQz+uECFcy4bfWln6qrCBdEwe
gHuKN0b1DD3q3twYe2lfu+Fqri++9OIzMTjLebPpYotyB//9zbmzrJA24IQxca3QDjgUt8q23q9x
X1xdlEoVkiakalnWMgdu8izVjFIUHe7svU7ZUyD4g0fK3J5oJ7//na45X/uttUXMNOexUk0EYjfh
UfSxgxNgW64vanWuoFv4F1mATfmPaRBTVD2WPFKTWs1KogJDHYptlkBM3HV/viLke1UqUYruWGjL
Lt4Qap/qli1QV/oTAwmuOTAEETHPrW1HiFt/hKfVx6fYo/OTcW5xsYe+EgS0P2n+QwRcb0TTC7mj
vf8weTzKVhvhF58MGgkLZCaD3DBl4JUWLikskFeKewYPzbt5J6wx6ritt4i8CLFSb+1NtvS3C3PL
zutszYlhDJiLUXyyfpXNp8F+qOwVfduLFP+3GTEfxKAQ/mLJ+aL1la8zY1XxgqfVsNVussLt0SO5
HXaTB0JdcS229/n9478MYBglr3ZAjLChtPwXZ6WT06RBBJStNG6SJvWUtlzxtRfXeWlieThmK+/t
FhPxrXmi+L/3jz+Y0/wmwCFr5YGl113aWrgoxcqDGSIQ6PRT301Ab2flZyv7N3tGANYIHfTFnUUy
0/SIifqxDJrRMTcxUcRI1pLQa5+FRgQ8KTJBlyh17mrTIk7mUCfoqrDQnGKL2fFGreyVetvSoXPK
ZDoRXCSHAb6L0vXQFxqMB0MGJim/zfsZYHbnMDVAI742Drmc3UyOdAedorVi+HJ5wrAoizkA4i5I
PQwHbXpEFpjYln6hrlBGK3//8hic/f0lDVVtxPGklB0co3bsUZZ31flG0cq1iqjIS966vd/7BzzO
olhO62FJ+JKZCpxbdUKrv9cViM7rqUcRr4GtOUeby56/KbKM0iLh51fpWOGtMSG6pXYldKjJNKPZ
MYSg6oQgpJ3YDgJNYfwyjbW2jzLV2Um1/TWF/CR1k840Dk3e+aB6peaXbE33bdP8YA/cYPINL2qY
xs8qRjalAMh9GkwOoORKEzOuEDLOeQ50HGW2oVFRAB9t56c+me1JKXSOFSoCu8GBr4kHav1BZUJ8
L5tirLhiaDxIuuwYa0qPXkEveYPDa6+MUmVtJy83Euga14n7izqgtri2MGsVcdtDZl9WX+z+qYIc
oXp939FdORJnJsSRfJO8lJnVNcaEiaT6qzEe+/676a+cuiunmgVwnsUzDhDm4tLqjCMinwaCUR/k
/gGUXHNkACBby/munDpcgsyVtQCCXpAZpWUFg/qImfgoxOyjk34UMt2kmCtf5aKmzPmmEKnQpBTL
cZZpckrnUoomyiT9rodkM2c+A023feX1WxibTDff5nvDvv0HSdllyHWA6WiwHJGqXHZiScqCwAkY
bxJ5bXQInuUtRKlEehvNEMiiNLd5CbdKvharlu9UcaOhMzJZNADYi4FSp8tttQe/z0uE2WDL1Ec4
B1A03pBnKaWbDI5OYUUx4CqIJBN1ykDv9I9wSymIw4ZzvfatxcFfeBh4wID1AryB6W4JAJlkpbH6
ieErYyPelzDMb30PrbSNgDSul/wuoDWs/8zeIlbTx2yiTDRtRYqfP7QHiHJ5OzO14RVrp+va2rjs
yJHQbNSIo+c3cgqtxhlqB8my7bAFQOrFxp7cG3hxveeRAWvLmvKUuIDL3XxjcfnOzFBNdUz6ppuk
YRDiZy33xxkHrcVwXDER8r7DuZKlEtwUHraWAargIjqokaq0WSToXFhf6HZ7QbqOKMC2Ovb77mat
XPs7rV+s7szewsNNZQ9+wphJRx7qo/OavrTf9S+SspUmDw15T/bibfkRzJtpbeonAUbT0C/Y/B8X
LdzwGzfb58wTyzGLrr15N21zD2beXX0DH/cxvCnv1hZ91avDXq+JxjsHaZG+ZvZg1uMUIhOsfQ6H
fQkxjqOvRI4rCSz0iG+MLC5F0NZ1YTjMYuW3RrH5+0HaeOZn0QGSVl83V5cESZ3O5JggrFtci1Ef
BsYPYbIJNKYzdUiRBu2oTy8rH0r86MVpMSAz/q+ZpTYGGWZb+TVqdS0fyod6BVq8ir6d9Es//Pmr
V0SSt9YW36lL8tk2WqKvNY37WNMP2pysdH+uRyub+QdD40FziVbV4rl3Kiou8S1q6YJpARHBU3+T
3gQIUJ9gVtnVMJMf1p6H1y46/IkyoRJCN4dE8PzMT0ac6ZokOCkgM4NYBAUtpD63osKp7+RD39+t
FREucC5iP9+aXFwzuynLWBIm4+OwlbfgecqT7TErJngWEk/lrud3axzY1/IbSDdB0CpwiDCBfr7O
YpgiZWyLeKONaKAot1ny5f1DecUAFREyQDANpE/LF3CcNjYk2yOUXXCvBXAdlWuY8CsvnjMLi0+V
jE1rtyPVl/RYH0W1bNiRpK0zal/JX87sLL6PXJWyavesZDjJdFmTQ39bEcR3gsRb+hp8ME46Y2z7
tcrwReuEc3FmV/yuN+531tNGncQOdvXOeMmP5Q7KIreCDw0hth+iROJvoCnG+VdbJv/+Wq2mXUmg
zn7A4ozACzfHZc4PcF7+w8vuac+i0p89rC127Vva52tVySzUtMRUUHwKRsvV5k9Z/2pPLzPkeBId
RKn3vfcP6DUfc7a8hXO2wjYtJXF+RF7aoxcWudIPxM2oQO075uuBTSERBe+1vX3f8pUDRaVa1lVL
wM2UZdmwd8I0lqoQjeQISGiKtEPgmfMrElPv27mSIoElsURSZmFwGVDhgRqTuKOSh/iHlYa/OgYx
1flesj9B6rJ/39aV635maxFX6xIkVgeP1IYwvnG0Lx1i4O9buNg1HthUWlXoYYCqX9QZGPEtw1mG
Poi32d3oK48m0ENJyz8F87yWzl4E1N+2TBPQHE8I2VicfKt24iANUJ6A+cETjJ5OQbYHEfq23U/f
oWN9f2mXUWdhb3H8u3Y25uFve6LKC87Hzb+3yEjoO6grHrXj+/YuDgbmHI3XJt0SOl7Lt6CcmUNl
CyYmJ415gMwWPGPyt9iJTpNsHFKt+fi+vUtXtjC4cGXFzJxwY2AQRrDf++k7n9rXOXb7YCNEmcSL
V/oASyhDv86ROen0oxKv3LqLEyp+gwEpHahgBTJ/8YR5406tNvOdSOPB0OoplDDIrn97f5VXv6IA
5MoAt2zwwEuHIsntEEbwjBgb9bfClUJvFPEiPGb6BN+A+769KwviOa9gCpQYzmSxoMw2/KZOGSAo
QB93iMbP08qlvsyWma7RRd0A8JJQP1iEvlCjJdqnOcwp+rYkAKHO6U6B15BbFl64XYsCV+0ZuunY
oluk8eQ6/0ZqHhkFlD85RQq4OYQvZuh9z7z2Fmml3VqB+TLzEsNDb8yJHX5zJIo4VswowFz9uZs2
uerJWxQsEBUOYeBXN91nUav/B0y9V9zLmd3FtiLkKVtV/t9lal7FW3k8ZcfhKB4hq8tcM7e4feYY
2aXkg9lvkQwz0VcBRn2AXgbvoh4ma82ZXdS0Fru6cJ5DbA+SHLE6+VR/0DAVHfXdeEcldeUCKBdZ
w8LSwm3m8Thqo8zCrAer4W28q+4RrfD6A/q1W5gYP9joum+caasxQEVh9v9qf3HhVSto1b5kpfoe
cLWr/2Jz4ZbPD/mn6ph9iaS7Car3Ge4KrwatvvphxXU4e/cpMgPiMB8LUm3toqIU0B+RYfvkeh7b
o23eV3sTOOO4TQ8wWLTpttyvdgfXTIqz9ubKJIVfTEVAoQVOw10ded1df3C2MKLsiocAGd1VEror
YZ9KCO1BAJRUk5fDwXaXTcYcs8ZxeHGQa9acTWceC/vL+870mi9QcXCOhRVm8JbJUuqnjh2Ljl18
jA7Ga3EH98Kw0eG709zWTRI3dc3tWsdOHNDlB3xrdLGbo2KZWWvqcPPKJhQ5/TGxR88P74f5pQFY
llh/XIPkxLw1KD7vm8/nSPrcRKkB0yrdVv/UwNXtbMNPSOHyygy8tUxXOLKL9WmmI8u6oSiMGJ6b
k/LRkerBItGYhuBTCo4evXO4pJwcOtn3P+Dvg7CwBU8CQBAdRn2N+Htuq0mbvO9nYFBqNgco3+ZD
/1rkkO1GiTMcmZfRIcBvHF67VjF5fZdVX4oO6hSy5B5+nwJRwLifNs08KI9l0ZoQ1vSV8UimCVfQ
rCPtXUCsdBs6X8RASGdUw0Nc2+a08aupU+7ibLbgTbJHaAL9otEORj5DCj0ZyXgf6vTl/JK+ulfX
yoNmRzAh1A1EMFLZNQiGtvUxMtQSTb6OFtEs2/CzJJrR7yJSlhT6auSMS7+on5zINk/t4Ec7eYgZ
mgs0RgXqroq2fmRn6W6S5mzrpG38WU0M/1CXcnN8f59/j3Gc77MYKBPaKSoAN15Qi322pyyopEJ4
gL8hx7xKrU3+XXlSj6Pr7AW0Y3pFASd4fd/y5WE6N7zw9nFfNGFlYXjMH3LrFNkfDWWl63NpgtFM
WaRTyIY6tGvP16YpiCoP2UgZGU7NjoJakH6N4hVXcyVvoxlCQZDJPBQfltDmLpArqDGIWo5zNOpb
Zfjw/j6JD3D+gVjEm7+/CPe10waOBn56k8PXrAcqWIBHSXqRe2IE/ODvGxMh7tIYBCZ0dlQVUtTz
HZN7tQtaBUU/0WTo9vYxOYYHav4rp+7qhyHWka3xKMNBn5tJqqgZo5w9q4KnOf3s10eTp8P7S7mA
Guq0S5gO0AQajy+zhG5mOSzpsVAnTI8CqQpVnoBfneq7f5PnnllafCLHMRIr1FlODOnnvb/v9sLY
BBEAiW6yW3PDV0/cm4Utr6w8K2Uh8qRAM+a7AfFONxxmbbuyf1fMUORmAoz6vZh6WBSGS7RirFgU
VCC8QsD0hAJ44/aHiYomijA1pUY0BNfWduUAgmdEoIV3EK9ZcxFCWxBFTRoB+ZJP822zT/bZrUhr
4zUKXnGQFwedJIR6NPgyi1RksYdONMah02JnOOUcDzhRyXvUn+1W32W7/E5dPY0X1TdEJSGA4dXF
0uyLEnhSF2Zjdr8XFh2Sp3GD0rUrhPXkg/Hnt0tAJ8Wzi3fxRa3WnLS2ilIoAGO10+6n2qy/944k
vyqxlOxWDon4Huf7SB6gCkok0U7Dy57fZN2utHTKrILvJVS+OJS+l7jZUfUagR9ey5F/523n9oQs
Fi8qNHZgYVoeSsvPtDI0LDTa6NzpbrL1j/lN+5o82ag/ddqmPrTpZvJiolbwAvFApGyLlcB1WWnE
oyjCQ9IIN7SLixGim+FrelzxG2D97PbRYebwGPvsQ3yfP1t7xv3d9cb7taWfmV1cDSuptcLSMCuq
LtoGseBHKM4fnV0BQFwQ+yRuclt/y45oQ24ib5W1+vJqni97GRt0KA9oqEADguhWejuDA95oBzr/
r7ZXb1FL779lXr4fH9n63fD0/kG7jBgYp9kuU00w7QtnXjTDZIHsQsGguPeTG8P8oM+rdbvLO3pu
ZOHH57RorCBIxKOBpwlgOGU/3KqMJq9Xe67URuBGUnQkzanbafJSPCm2w06dpAi5jp2C2laxn7td
z+ya6oWnqHG1lSzi2sfTDQCFpENE92V1Se/TWYkjgJLi4/23u7KuV3r5AhKMT/8zI2LKmweJEeTj
WJc8SGo9eOiD5FD6QNeYVXodG/nFGqjBIyr8584cowQqKK/QobqowEuaNMV+bpbsJa7cVV6hSag8
87cfqD/699bKZl4pDZ4bXOSuSlu0FdzbJbsZHdjU8UVwmYuwWBIkQya+1ooT4ugt/J6AJhOM4fu+
TGasQa4qHD7Pn1+1yqvLtY1bpVqjKrt2Kg2a25atmQZ1iOWphNeyyP2Svysq5WJoYmZEA4ZTQEzJ
OmPNZfDg6eFgSAFvrV8UAyTbn6GzoeRpPPDwEnqoidue0FFgbG6X780/z2hI0DXBIwEpALx+Cw9W
5N2clxUFntJ5QGN9L1rCFqTQdNcV9YOoDq4XPK44rjObixsBmUTUjwAcASL+Nch/ZfHOaNZmy648
4rh0jgFrBa18gvAim8miqap4RpebEEmjX9PWdLWdcM1WsylyV9R3u6OgWEjho3bfd8zi9y8OpgE1
B0ZF94tezvmND6KsLZhtizfoktcHvcpbzx6GbAVBcGUXIT2BWpFXFtdgGfZVZU4VJCWRUi+mjdK3
nhGezLXAfmUpZ0YWAXaYRjtrNYxUqKwzR1fEyub9zbryoUT/nJc2KtUa5EGL3RpHPbcmhTJFs4V8
V1wxMQSebIMtGilu80EBnbOpXWl98OpyB6lCc/BF1KHhtrzZEAQMclZUgGT2zmergWbWDV9MT3Qz
Snc6KKNrRf/grXLdrK5w2xgMAK54fjxaImAhxyAi8+gWAqpAfelXZdvF3zg/gmJpAOQZ3CDLXj7z
A2KN2VW1mK8ftiqibMM+1H6nJjr0Ig5JieNWP8tT8QAX7b94/GGdSR+DehiPlmUjymicomkVIEgz
pGLiJYFMzNZ6mrfZP5jUvgzj58YW3oSHjGHkQHKZv6nRp29vBKOhelh7hV2CDUXPgnEiqP4EmGXp
UNoi8bNEnNOaXBOyeDc4pdAjqN46Gc2Vd/q5rUUwncxBCiaphGRaRZkD1bUY1b5s+KLD7m60Mgp0
u9pCtcjQVpzKlWgnLNviAUNn+ALbbPlAkmYLEK2+zwHshjQbHBjaZre9r/d/Sm1CHROJVYMsltvP
FPzi0/V8NctQwcOxrZ9LvfiYp2v0kJfZF/QwwERZjgoIyV44MLvM54IeC0VQZByisv6cVuONH+TQ
DlP8Hir/Bnb9FY925YKf2Vx4NDuTpSTpAN/9FpOINuhWqNvglACmrD8N8IEJIYQbf/u+2atWCXgq
QGQmH5cUuO2U8tROQeIxnuimQhWtrA5O9/y+lcuAwH6+sbLYT59amJGEfbFJ/Olgokhh6P8hYv4x
/r/gr+Lxby/1Htctp4KuAARyoOvBNS8DWzN0ThkkfrFhpOBjjuhD7WdbKLDW5jgvR5iEIQq8imrR
YnKWKJURlV+zEOKJBiUqxK22gDN+Zz4CsT2Qsk6ZG+xWUy6xRQvffGZ2cbnTsFHHUuV4xFRZ2hfR
cRYMHeUz8ohedfjz72XZcKyojM1w2RbBplMaxWhGRn4LEuTceUyHlQNxJfE3VEfMgFFVAUeyxAQU
0KLKtcJy1Kd5p9wKcdTEbXblt8BFtGu9JXqZ9mMPXC5PNipfYBjPw6cZNflgDdxoZJQeqmaHBILp
4g9pwvo/0DVB6aTetOQLa4WWKxeMAotgzaJKRnBdbKUNwTqicCp1ne52SlpebSFAtZVbfM0Ba0ww
sKOkB6A0xa9481xsNK0d1aFDRuHU3or8X1AIxveQuG/p765ZE65ocRY1ckdYRiktWry7z60ZVZ/P
tf07BQoOyTb9Ee9sGqyKW3yxX9eBtVe28Mzcwnt06hxUkUl0aRHuGOHbjAuPoYHN+2d+zcrC/9KU
SFq9xYqcviTOpyK51fKVU38lrHDiVZ2nJ2zOF3r0WQqRUKhLKNvIoFLi52x+mjVECs27wbibm+9/
vCCKzTJBWQw9Xog+E47LWm458oX0ik6Hrf1Swy/vm7hyq85MLL7MVCRzo0QBj+mW8cA+Gb5Sx/RG
XUa7Q145dVdiCF0Oi6FYUETcZfH93hxxAPeNpuR6saG45CrFQbVa9/3VXLtFPMFIHvAV0AgupzX8
KKTtrHCLrBeKggBZzZ/BET0RhjUcbw3Wf209b4wtBzWKjJsMnQEeMEaWRj+U2ipHxGUZDiL9/63H
WNzTMtZ7O1Ax0Xo5SAjhZP1bgxJEu966WbO1OApSKYZwRUKd36LxeWIk0f1Ba/hxXYL+CiThfFmL
m9oijdO1JsuST8qu3Ck3UvLkuKLjUO8VlB7vwif7fm3U5Yp7eLuX5qKkKfHi4z6RwjTWaxKocO+m
LkLSqw9bsU8L30p8gk1BcFHQV1nECyvNg6GhLrbJPo0k0iitvkZ7/8XcQXX8svrmunoI31hbZBUU
VNQ6F3Gjhl1+MjZCzrBwEQBCkUSUcX73Hv7duXxjVTzO3lxlpxmVMnGIH/adeer22R3oxrsKkFe0
WxuHunKnoQkQKhI2QhKgLRaHZUyMqavhIqUtX3zqb6HZOam4KhryTBEQH/d/7EOwx7SXQzsW17t8
8Ml1L0tlCxLib+621BuGo5CaV3fFrh8Oq8zFl6iyc3uLL6hmVTuZOutzXngzQyFkHrtdef8P8P5i
p85PprBEVYwSBLy5ywLVBNlMZZiIx7ae7MrbFDyZeWTUijm9ej/crPHpXB5NzNE8twzEQ/hui4sA
3UJc+0WKv+9PdSIEwRrv/W+1ZmGxdUPfNYoqtHyDFHyhGWzlql0JWr9pbi82jYoKI55IjFy0CzKG
qrLR4qjPPzrq6M2m2XMaNp2X3lc/OIiU8e9Fm6kqvXnY+N/eX+FlfGYP31gXO/DmomW2r5upxgor
A3aRvIW22NpLpSNUaP+NJUrQVKcEHcwi1CR5FzmFxdeqOpvcs5On+wL+5K0ed8XBmgpnLVZf+Xi/
0wAIVMRw/7JWZft+noY26RqibhSrttb3Gg7cDbqY5iY8NA8op3toO7y/ymve5MzqIgoYsuRofsPn
/Ju/YjwotCl2nWcyA9UdlJ8r5sQZX5wenQ4CLySQftoFU2La+Y055UghWuFm3BHBn4jgPweNjvfM
FKngb1FfD8bj9Lxi+MpdpwotZswY7eS6L5Kt2aoqI4HCmbgQ3Y9e/0GozTpgjp09Yr6rYEYYdi7j
Hu00EflM3tYAPcQvenNUR2hEC6U3fmRp0CO5Fst59kGLSmW+70s5eIUZMJUPTpamz/2QGIiZy3Pl
I5NsOtG+Gsp0uM+iUJufjHAG9Vomfb/LCdk86+YUMUYVBNyzr1R+iNSHnsF7k0Pd7JLxw08dj3Ub
uerYoCSYGH10ExZj9kBClgPRC6uh1m4cG4XWvV7nGfjHuZWkmzCU5VeN6WW+ROPH3cEMuknaOoqS
3Fphrj9o/pgfrdqXANuWcub5XRgfgqR2nH2VR8TcsWySx0x25ps08+2dGU+EpXoMXkyp+RZbCvRo
pKMMg88CEIeAJ8wHxiYa89yL0rl3fcWqtqadIu0z6gh0qwMi6Yn5o1Km8LNvBvG06TXBMQc4v8zc
qimH4KHsA+3QpKNDqYSmvNaiWgdxWfvR6urQ2NdFWRmebHRyuXFGSQp2bdmiMje0hcosqDMAu0vD
IH1UCsrFsIOE2clBasviCQBg0+N/Q5+t7ht0ZqvSsIP9pM/1q1xKfeZ1sh+0u8wvjYexb3FJTW7H
9a5IWim6S/I6rZhJj0rrnukcVD1bmMlh0wRgqsyBm0aJ/8Qzt/nFd2qeKZEH7X4YHCSeh3pIPJAE
5ZM+6/JtPow/rUrpUPtLsl0Yq+HGtkfllLND22q2px0anSdTqu+bmeEmuK3MXazEVCB6p3kItPFu
RLOUs6FAOdn7X2Ba2/tO+UGKDNaQIvWjBtODxtA8sr1W7tVGUHpKY0RbXR2fi6kKEbvMx2DatEzP
N8U8QOiem7nsSsqY7mKjr6YtZ0ZHsWU03bao86/GmCNRNhjSJm7VU+lP7W5Wq8ZtqlzfyK3j2vZ8
VGuAIW0JB2zzqTB9RA71vzJBES+p+a/GkXtPbmUEP0oHQiI5ZLg8bedtlw9oX7btHcLm0g12tX3c
AG6ItC0Fs53fRPsshH6saOwnuS86L07H1yz16+fOQg6+1SEkNNUoOAWpP+7DwDwEhvwj0ZxvettC
UQ9mH0XH8mhDcdJbzc7u/IeA1sGQ4YtL9ZhMwbMwmknqKa2lo5HRX7Pqrj0y4PrslCWkVEaGtGCY
qF9nVMYzl9IUjCCI53h8RldNlL3ilLmrleZ0B+oZcb4ahvAy1BMkJ031cxX1952PQ+zyr8Xs72Qn
Dt2q7h7lrvIyx0QFr7idrJwSnc+TpI1OQj1dyZIDTbKDafheFpg1EjDxXd2Hd3My88Vidp78WD2a
ilS7diRPblI03zsnR4AxSw9Dbb3U2cjvyOhvOfmkbX17eFH6EU1ApXtJS/h50hAXMnZVs9GyDKKj
qXu0LaVGCgBBPEuS9uU07ZvAR5C+/2QG+d6RZvV1aJJyPyb9eJvGurm1s+ijH89fUfE6hFnZHUu1
a/bVnDyUpaS5eqtvo9B2QyN5Bbr7HU3QZ/BmXiSHtNGdlzQZb7vA92xf9ozCvxsVhrek1HJVe+Kq
6T9lCYRuCB1T3nuD5gPv043vyjweh8p5bORa36oaaouFltZuVTbdJp/7E+yRyQbX+hzmCv9Cc6Hq
5ZdMaTe5327nPAXOrEqvnFNSj2h8CKMc9c+WGUnd/Kzm0j5Sy8e6HA99ae3n1qJdVze+G2axfT/W
lYOIpvpp1tSdKcfFXSeprVsFCvTpYRgclaqV9pUZ7+vMfO3N/HnUw/yg58zT1nZcPRtMHCEeGBbb
Uhs+pxIaG9WYNt4Y2tZmojG/bXzDv5Ea6uyIIdwUeSi7yAFP20yzj101HipjfOkzCYT7z6JWJIo0
o0eLyjU16rtmmm47PKdC1+MAsQzoKav4Khn9vjCLr2NYHZQ5eYaE45BmwWe7TLZVO+/tWOWWKMkJ
Rr2bWMrRCp/lhq2baCy08kkv9G5Twnaz4aHpzjZHXxI8ks58PxvWNyvDVcfMY9b9Xciw+S4qqLrV
5eukA5kI5tdarpqtFgThg5YA3AhnQ+gP6M5uTuV6m+Tyhzkh042rsjzJmcZH0hGJkhRnK0NpnaCP
KEegR/1Gfu4nChK+dTPZ+bfGpNeC7tvPKRb6l/pR97Mbo1c+NzB5IVwh3WRT8AnG5b1vR7d6Nd6X
kY5XT50HO5E+B6VGPEQPPKmne9Q6b/Kx+piZ8udCccKdZOS7pOKiq70GG2I74UDK1njInByIEgPY
ueRH20gK7Y2dwYhSjqAcpjBDGLienudEvjXRdKwsa69HIRrpDK5229juv5E1BU8pW1JvRysL47t4
KAZCYaJCG9hMjleCwfLqDLUsJ+8JH4HDnExg5K4Uy6TncfC9S5N832aq/Al3FiAljny7copto/5k
960PEroLlIdaSqO91YwIYKug6I180r24SaddU6MalMW54oZxM9xPeTvt1bzxEY4rrCjc+3XNwZNR
GtaLOHVhKo32epbZrmLCCG/XerHtJgXZ5sIuxy+KlIzdRh4S+3PT5cE3jUKyN7TKtNWtsfTUiUJf
IvQMstLq7jOtiT9C4aJ4upxmW6sd5GOmmtGRpOlVkTu/2qRaXblzPYybLssY9Q3TNL6JAnzzWGk/
u2lCkDcPTCXamnHleJk0R19nx5FeKZ2lqRdpXfVxynzQEVk3RajmWup91FVB4dW+FrnWSBUhD6SM
NpbJV0DBU2lnBgFyEpIhkrS9NKMDrs+a7+WVDTdKE0z7OkiSbe9nNaK7rf/gOE33M2nj+qcfkRC6
5TTXzxGe5IPiNOZeN9vRd4usi1oPEFEe7HjJkRvKVjKWm8KaMsRr2zmC1Gm2E3dQyRVqujobKbF/
5GFTbgaJc2XBCK4o1s/O0Fqa9xBNpwi2wgJ5DKTmvp9sfVOa83OROI/2zJcqS+tHFpn7slCHXTo5
p2iW9UMN2m7jxNZ3NQ3MTZpOKriH4b6q692oNR+sdhy2ncR7ATLG8SbrTP1DMAf6sZIkf2tVThtt
mMDpNRShod4jK1de7MlO95rufCCHYGuyn77RHY1WO+hSnt8OjlSBE5m1GzUYytEFb+cGRrHv8+A5
0u29nM/HuDH2UetvuwRXUJa7vJE2vU7no+qPDHmb6OyVH/pw/tUp+L9g6PZ6OUQIwA/arhnlbm+2
tfLUGDqqN5Mlb4ka+SkcW8i25rF+gc5v2stGPPHHw9KjePthzqxvkmkNXoQet6vboyAJG+LtqPWG
5xj1eLLm7pMy4Q7JgvedGnzW6yHaZHolH0u5++JL/WGI2ac2T1w/a59irbyPiYDOiHtNpb3chvK2
q1B8RuM2fqWQunWS/KsisEF1oz5EU+BvIFJBaXism4PVJ8B55OkBfVn/6BRqQsw1+o3cKwd/yMmM
rLtYMptNFqeSK4XNk0kE2Vh9UcOYE6puljc3UzscUmTE+wIyBadC6z55SPJ0F2jpfiqDGhKTbjfX
wXYcWrdDxmQTxead4wuwN2xziv0JGPGPwC//SgL9a00yVXXSg6LVvWd2cbfNE7/ZZ4P/qBbFt9Ap
HvUogTlQAu/R4Ji94f9zdiXLkWrp+VU67p42w4EDEe5eMGeSmUplaiptCI3AYZ6Hpb3xkzjCSz9T
v4g/1NUtFVIJ27tbV1VKEjj/+A1joliYDcJbPU8Lc5AEnK6EZLbgl06syArUsFtO94Wh2yVFru4F
iQNfOgVFJw+LfTaoKOdZFeq9DMMi+LcnLe+KeeF0mNj2VLMqBqOvLkoeBVI2nj+yxtB8PrJGkWbX
CGS+48tYgYs5TMsFL4ojs4Iyryc2VXuOCLivSd7gYOeYzBZ61meXSuz7D4EsI8SrzTFP1XmjDWen
ABvFRkxUnQ1B77JxGLBQZ1qbGqzJo8QIw34wC4WvcBASKSRWlqlKiwqiYTdxmRyLgTpx/TxV5VZr
0BFDs10TMhcmVgaYv57SlzAJn14zFswUpsapGKmBLOwFW0xT2WmVBE0Oiw/DkIk2UAZmzbUnGimS
Jwnjq6SORk+n2uDlaqPCfTBqMedN+Da/F9qa8xjvg+CbCpMl9n1la/60ob0SYbknR6ZApuEwpPVz
NvDUTtta0yNxguFxjBZtqse7cWpTTR86yoH2FNVYmchhN2LImzLaPSRYLPMeYh+bHNSqissruAkj
G+cYVaOoAhphgJm8FFLUVsiZ/COq1/xHqWV0MFkh+4bf+ym0e2plsJHJhQK3vJdd3q/H/RTKzS5l
FYrrTlCsYBgGO+3lKtDxhBXo+9EOeqqQPE87VOg+CdGytOKm4dFoKl3BHspGY07Swzib8LDz1hNO
bV9qWpQ3E5+mk8HGxH+Qigxu0a3AAX3C+UrCjKhlAs5LG6gbjvicVRZhZ6HJhMh5oShOXsogtvN+
csZYQNrABw5ezzWMSjAiUI1IJqOExqAfNZhFdOMlD1RGBKv5CCVP0zA+MEjd9ZGV8mNxHAZhBJBh
6pMrTIOrTRKWkqwntdTfqJwaeilfswtGSXKXwPR3T9QKOA6+y2wNALWLWs64lzwtweGs+rSjhiyC
jEdDKTex1ArAfhnV5qTyg6rTpoXeIuOa6noUpT5FPd6I9zSAZI0OlGLbm0pDhgc+jLgK2TAHaQqY
7+KaE2t2G7DB3405HfRKKI45Vwa2Ko/odOv6WqUR8TSaDvsW7HJYlCVDsuHQoFoM4juTIWRaDamT
fmw8lML8s1TlqqNEYSfqUj2I25YfgNoKE+jFtnV4gDc9zhl05s1AigWvkhPZVscu2oslZKfHmkJ0
OAvj66rXRDcNMrQMQ5VGyFs4/m2FtkJJQ9UrughO72GvMlfhcwBR2g48BQxOw13XdxCMggKjrTG/
NoqkE4ku0b58FWNFLbYcCRKbZnm3Ay+pJx5EPtFrpBFc2mG3F9/QvBArPaOdDC2oJqBUTyo1vW3J
KJziHCZiukYbUEB7BU2GjYEAgnLIJ/5o5OCH3NfQ0Et0IYcMJIYbCuqZkOThPiiRcgwl7wvR9Od1
YV9BYrvq/WcioSTwayh8kyiv9y2L/Gu5L+HBpo0xb6dKXT5Usjp6dRcOlkIZSpaMn5pnEe3OVdeF
yU3RRFFn8OiW3T5XoQAcKBjIja027Gop4fd1RyKzaEbEQTRDQo8BgDbqqABHWMHHcGnVev6g+Zzv
jonGuU1diq2OGqbDFjWcyl1EBc1gSYrCrOnL0KybPvZIn0cuJ4nSXg5iASINM1GU5vgfcK6jwSPx
Keeir0UMGJQ+3uH5ogqFEtBBKKbcKvkEYu2l2lwpBfMvSjoWVzkO6VNbYicxdAJ3JCJrt34TY2cX
1mCFyzkM7qKodzpEoK1G2/BOUyJY//oyXOUjVJ67Kimii7EeY1lnUl3tYrCIPUnk+ItuaBpeF8Ii
D2YICQT9CjLeJllfYR5XcyAJRVX+ox06yfTjMBR0XkO4xECMyvfxxNRdXgU8HvRs+NRDPvE8oCwT
DWjbNQx1HdrggAnUyNv+puBZbPdq3bzkeOG8tiCkNAR+5PeR1tSYu6dD/cTESfXIAK6AIQ+0vUc4
KG9aHOCLKiMFEDRxWYaWLxUcrNyiunZRJvOm2ONHjSShQslS9Qglv/4+rwm/CRQYcCK4CSY8VhFl
k4gVP6YsH664jKZPsZYX7hBDvUovYY096ajjxrsu8NWXQoo7NApCctXWbX/dFMlwEad+hMqlSvrI
VMgoZ94820Y2K7Ex4DDkhlsIK69CRrLBwACUeTKW8s0OirzpDcx0+rtIbeECE5QJzG0YrMUVBDUc
7V5pj9iTUkelSQ0/x6QInRxzGwQ4OW73YtGELl+p+R0UT1EmarJ/rFBAU3SOGUY3HGVWRJkPMiYf
bsWcTyxZy4pLmBN1+9gXyI9JouFJ5pLsOo9rIhijn08a0p2qPkd+DFszCPKiDo9QYetiJlU7Vo5a
ayTYutQHriWtow0SO4iaAAk4LmZRj2cQM2vsx4pzSNbXhywCvUPv+L6yeDgi8ZjRDdChqEtAQfqu
KdwQJouvMljHT2mH/h+ujnwZY8aIDGSEcdkiB5eQ/dWnifRGGjDpys+FqTHw1sJUFJQ/PnMZCThE
21bNkW18jmKJ0IilclVMHSorlPos2kRxmTkE7iN4SBrs3ESI3OZIg6ziYji6FTwNjlKAR3TmBMIw
KAFEplK2SQCawE4pqlS8iGH5lfV6gZQfNiZG7CKzpUKIkLTUAop4JeZ4pSickwZnvHSSJqPU1BoB
HLRNL6Ekfv1+yv95pf3ryH25HRqVXC1TDPmz+q5NnkryHHArAJEvPgKO3VC9hdwZUL1LtoxKpFzU
AgFaLNUjL6CwiHQpsP/PXwO/XVMggIRMCBTUr5uDOiOy7zNovQAsqrcdHjtGv1KwJhHwxS4NpG4C
PAV2kqDDLpbWRYimQRLAO5zFBIFZM2NreNQO3A3mKFYBNizqRAN89u+/3BdAdxXICV5QQb8FjX95
B6uQiJ3oB6nOOwH816cNlOAbXTVndlplzKziGCJBdMOt3NUvVl3qLBSLdQxQZRrIQL/e1jgJemmI
oJpIwGBuzhBEgBHTZIQu5GDc/7Mfwgxsn3mIIvQ6Zi7gYuEUS6ovdIhTwGPPsAeJ11Nj3i2jebKj
UF/jTc8P69fFGgSpQZSB+yHYzWgNF1+uocRXyjTT4zSlr+Ar1Bta9pMjC1x/DlXM2OU4lg6RJGfb
oMUYceWpft5e/vr5i6MHIaaGh7UyuO7YUljpqTmCd2gSU4YGrjndKC50n3bff+bXXxmIPZglgP6x
BO35XM3nnQ+tqfl5tpBj6e3QbVYFlT+vLOdv9v4x857vwx5PlLoRYQsfU6Ug5BWB58vpXs0hFTaU
mFjm5++/1ZcfB64OHNyxAxaXbynrODHgRvCsWjjECNzVEAhmXW6V4jIdifH9Z30OZvhqM1YVaAT4
F6jLd5ST+awtqwzdmGpDtOKYZb6lJGsUnS/fjQ8fMweiD3dQmqSmTQJ8jKxdtDV4wNLj99/jMwwR
GFjsx6ABDS2pTwEzKceoHSc8okJpnQ69YswjFSpKY0apvGNCso2Gn/iAf/kFn13/9V/x56e8GDHB
CJvFH/+6j56qvM5fm3+d/9k//9qv/+ivF8VLdm6ql5dm/1As/+Yv/xC//+fnmw/Nwy9/sLImasbL
9gVD4Je6TZq3DwGSfP6b/9sf/unl7bdcjcXLX/54ytusmX9bAObeHz9/tHn+yx9AF324/fPv//nD
w0OKf/e3f/+Pv/3bf//t3//rb//2n5/+2ctD3fzlD06gwp8FsARBOVPnBzKfzf7l54/EPwNNJMt4
3wCgQ+3/x5/Q5DQh/pn6Z7DuAZGBiLhCKAFh4Y8/1Xn79jPtzwhvc+iGAAAl0DgU/vjHLTj+PRD+
/el8Da5fUKYVFGAKVQBmgogMNurg2f76ToIiocVMbofzKHuQ28fSwgyJm4kgekjyHoLl9/KlUNnh
ZLQ7AHSVQ+6bDVbSj6vy5eKvb+/nS1mETtpqIxnRHZ17Q65crt4y+YVB6N+ezMjqcV449BNTZXdW
mJm55s7uLGIk61x2jMLnDtp6ACrPubOsHIwC+H4lzi4gP58vcBEm2AQgTBsPbxcomC1KuNAUdPlW
TjR4QZw4Y4CspgFZnQGwDqgb0S2fu/0a7nyBkvx8GYswwqtcPPISLoNtwuOEaiVT9ZBdaEb/1Jrl
lQjGB7ZGbr+GkXmD7r/n1s8fvCgcNAHDaT95+/6tdobzgqYTQ3BTo2Ygr5kk83rwKhN7yjYARAj8
4+ApZhOCzCAbQ2F3uc2jlO6A4KHmh5P387X+yBEhv4LlPl/aAvHl84kqjgSXBhcYihSh2OrkBpMu
QzG2N/nJ6Pch0FkgECZ24d/y3FaCjIVsQhA/n9lv+tQ6PNgq8VayUyvuLWoV8Tku9lhxU6eNrBnC
iK19E7klhzdxnX3Iz4/tu7s7p/kP2YGT+7ovGE7izNGLy4MWWLOkDQCG6PiAY+DP5WCJ4r0Qn6rM
npQHougiYGeRS8Iznz/mMLQPp8lpsSqKL+XaiygOcboHgIRTtiqEHwI9rtwEy1EINu2UfM/F2xyU
FtnoBgODHvUUZIcRenLXU35dXWP531yP9D5BGarctti++P0xsmtP3MVX+VGIzpg4D3D5CQy0r+WF
76XdNikM8HdJpk+ZyTdWtRVg4SRavifzLgggwwa6B6k+7JvSYNRkpwaecxYmN8Rrrn0vuuKbfTFa
OTK+ERiAeFzS6BjGDnxQ+9qAqP6aMKj0a/H06cVZ2iNliaT4Isa753lJym7D6koIPHQz2642w+Ys
yses02sB8cdjBmjsxFIdyUynbYHduBJuOYy3B2xUgM/kGVQNK+ZiVFQFmOekVo/5aLgfYKkHqn/p
acMmC27JcBOpV9+//+LK+790QqoxXkhUCbFzHKzZbaGNN7AX1qV8w6CAeyepV7AJAIAfLrlRfMHB
aMq/iQtzDSS7eh2LInFQuVzjMYE+o+TIPWJUkpmZXP+KnbqBmYtszREavol8Z4zhjvuhcl7bvyZG
tkqcmRPXp+MEDyL4DILTC+rpr8eJsqnuBcwUztoZBgYguz5ihoBO50HV8XoW2Nkba/KM0q915M+X
6cNnLjIYmvtUrTp8JrQC2Q5kbyaP2Be5MbE5zowru2gdCetms1VtyOKjXBf0fN/hvkwQ3oMErjd2
HoCBupVLB3U8avQw5DeTIYaIP7y31ispa/dokdAGXg0qKCYM54TtUlhOpcCKA15jwOn7Fgu0ODLk
0gUYwubALOgdTTAwUB04o4vMTNmUED8bTR+KTpp4GktPQbXAGTN/zZfgbGZz4SWIlWG50za+ZBeh
mRRAKumyesjZDhsjweJditfxrKAHrvZZ7uG3JRd8eiemxjCBnyEbaqNLvavmaJv64Wnl0PzaYnx+
XItE2lRY4QlNOZyx1VNTSxmNKH3B82ktyc5Cr0w8+RbgGlMNdYl3IsGEXlXbGgN682TTViaGkDQB
3nc2M4mjFS3rRZv++eoW2TbkYO/IpRWEM3a1Neu9cwcBUEjctgrS63SluJHmk/ndeVlkUG6Yqm5S
8O6OvFNFjlSaPWeluZPUbqkd6swDViuEDcjJTyB8UeuBAuNo4K/U63ZWjfSDhxJG9CGgGb6laTDt
QNo1s8jNHEwKVx7cl6nywzlbpEq+irGuI4h2s85PIGyqCI4obrZB2oeIZKbArEQDpADAN8B1NkXu
FbWNlQgWCgagXBReqlngZvEqgfktqHxzE5e+FLQM64TMFybMlxadMl+nkiGAPpq+FujNo60PQUQ9
ufBN9gqW5xCaHBYNev4jttcIwKsXs0BuhwHsR5URF0OruzC5Z1e9bMu1JRpyYxW8WRqckQHTYRU3
yYOWv9B4U7HbWYGbFdgEmWvXs+DXfnqh397ADwWOMkKmrxRq1K0qBCSqmziAAoEKBkUTu3G8E6Z7
jG1B1FwLy18npffXZclvqLIoq0OKG1HGW0BW9AKuCQDK6dk5dlQAQzB7HrYBVvywhfKK2CWBw5tN
8pQ5bbxCBv+6yflwLYsUodAEoIj5VKOKhEJB4MiioVyOVo/yvfBm/43OrdOHaJcquxLFRucBAoN9
83intAa0L2bXKkBExt7XYdcmUvv7oyV/2YR9uL5FSmiktBwUgiqUg190+hoJV0L4UAC4ZvdGZ8aF
BxtJWl1GbtcfW7Yn0KARwD8Ls7uWHRo9gbJqZo0MGwQn7B4L7hxzD6N/USQhqlBzdnDAKnWO+3Vh
aDFEPskJfUMtWZmwyazGGpUnAHqncd8K2IUd2WjNaHjV5XVA6UqnXbM9W30giySQ0RY4axFJgCmu
0puSHaYXQD9Bopo7iAqeC3DZXlI/qpJR4jRD0qzxRt4cIRmjbgQDqWoMIaUmzwJYYpPq0zlo1uLd
/FJ8F1YWqSCvuwIrxWZuDQqssABps6l0o8h3TAqNCnHFh1i/ml3EDMHYaayg2ivocABxtJXpgHvr
kDVS7UL/4vNpXuQLIReiWClwqAYbCmteYHV6ty039Xn9AL+Fze++/yLet7Ct8TsA2s4yNN264gKr
Ji48ZU+jMVrijbTLbLXbNGSD1wYO1g3kAcSdaMdPACwa/W1GjlFml88Yqp8DiKq/fH9kvn6D3obp
Kuirn/YHchOSCfjk4UwcyVYehmAe+doNXvRLEB5UcN7jfSIACwIUj87biq9jqpk5IdBq817Q8XM0
PHpMHIFa6+yuN77Mp5v3fnl0bh0+hF3CZBrQGjdvFqwC/LRFwTVCHEuPkm1IjPGhsGcOSKf7IcRE
jiqgRyiEuL0Eobp4k9oCOWtm8Pj9TVsoBP58fT5c1SI5iVUwcYyh3EhTqx2tGFDGymyeY4s7lKYP
fAII/KqTPMz8m3Ttw8WvztOHD59//uGWDAkg8rmfzufJdzI7tIEXqU3ussP7AsDTmqGnuPZ5i15E
ieIwpcO8QXSjBwrD7mJPBquvUFm/OS5Zneal2G32WxWY0fO01ZzmBE3ZY9Xr39/3r4uCD199kX8G
saZ5Cuba21HKOnz7YTJH+aiQo9w/59lJKUEWLZ5HE3iMNwfptC1MoPPDAMA9cluOu4KY31/U15XB
h4taJB0uiDs5Ym+vaMgfoY9SwxHkrTKg5iQ4o5liM7U2M/p6nPXhUxeRP5yUPgwpUvGs7B67QL7m
J36688VS7/G/6CXzr0Kbsks4lcCH1aBOZkW2yBt5tMlFN1RvFHY1cIj+2SaBXELRGAMxtZXCfPXm
LIL/BGPjdNDQpDVmo25GQD4wTDMHgEZsCP0D2SOZQg5hkpo43z+W1XdlEeLlQExrOg9kwVALHwC/
6UKLQ3ztdA5PKLr3zcRDS9RYUQWEqAl0CiCxFeQuLYhTqLu14cLXg88PD2yRBsAFniKa4Hqg0DgB
0wgZncnlIKOjzHFVNMVbxY1WDbTlORR9E0DVRQAtW1CpygLviXQuNuA7gg4kAtoVb7vUBuZJVXcd
xLnh7cKBX+2U7ZXQHMl0VxE4dAXchpR7rrLT8SikcFkSLCWGDAopLKGwaWEDrg5xy86buYBVs5Uq
i+Ptod3T/ioTvCw+xPK8y5MskuyA2dF6F4C1taOw8JX4FI2XK0Qy1vDs7VFgYJSVOTX8SqGfmu7L
Du25Pgu3chR9CzRHCtXKEktsNgWmfqsDlNXrWARmGEdHA/F/ptJas5IWBaGeIEKraqJjZ6ur5EnV
UfteQmbLPzEM4+LHCIy371/9tUOnLiJ23QyRFDbzZERxEwhfUQLULEKS0JlYhaCIBRLMiCBnvXbm
vqy/39/xpQbWQLQcdyCe33HxFbyWWcuGpKeiOrewrJUdCrx2gAmWTXRVP8wNk091QTbqyGbsQLln
0HkKgHJ8o/cS4/u7Is6h5ruTsIjTFV8A29fg8cSv2XwSxkn372HNLO5nCbT6NLvczqw+FDkY3Ugo
1axmNFhmUYDPzCo2KXN8o6NOJaz0LV8vAD7ct0Uwp3mnTlH/Nj3PgWVQbrroQS1hryZdToC8Mh54
u+megBSSDOfZzoOLrlFD8vwWG+yGHKTIqUyQtQy5vg3Np0gycmalWB9EcqRDb1EfIx/FPjOCtDC6
YjKiXtCHKtKb+oa4mAutvYFfDqY/fKFF2Ac8d5AiAX2JCP1DfKXRinhLcqPZvwLEjyneDtWuby0F
MMYNGpPBFCtnijy6JlD19Yrww5Us0kAIMltQz92H3MLB21LjTZm4U+c0mtMCOOrMigFBgOiXPyHE
CcVBKX74yonJKCDWFIrWqtmlSKM8ESy/5moWOCs9TO1xMjAvDU6d6jDR5C5gdVWDYgNd1sTmDBHQ
ZLsFTSm+JTBXsrp7jVuNnl/PF95v0NKwvemnUZDyt7w0DTMHZUcMHmhnwIg6XUos+Bw9CdjDTwcq
XTazDBbdsmFdoWIldmiLmlpWs4m0cPc4a9jUbqojgJfabYkhD5IkhSfRUwkbW+E6tEpoOWmrVe58
xL6JDm9E8A9VtdIrk5J0+ZxEfCe/RNxilgZPF8y34/ZSGE60OQ7soi+uIwMrZSGFpymh2wnkJGWL
9VSxV2GWDUbjeOqpulJjkrWrW0b0DgwwoEznFye/idIt+Mh6SE/FeBaA4h7zYwnSYmzLAK4Ou7L2
unYf1V7Vugm1BpgBiy/B1m83fvoAwLVf3nPjLhMf68TxCZrv9m7OCuBoDIUn+2cOASbFlKupbkY4
2wiHHlQ2ASvE1WXw2jNf1PM+aImpOiKmhZAbl+30MtwpjgjrYugJmG2rE8ns7dnQB3mhCtzvEwJZ
+/RFQmizuIz9CUFqbqTaCZm6zk4N/8hLXtcdBAjqV1dBDmhgdQdrRp3rLsvMBXKeA9DNyWQRYpYj
PI/ReNpz7kAPBqiBfwghYZs327HaiP6DH3p9ehLoj644N1ZbFfg113JwFzdXgWJx9OhXDrfRlF3L
LuTg+ftvuFZzaou8IrOAjzQF/RJWknYBPoLFbJqgrnuzeJincRPvTZ21Gv/nUue707SI/2nlTzJo
7fP72lvVMdqSN7MZaNHCfnsts9OVGlebH/SHs9vzypCAWjuXHc0G5qORxTj7TX930jbjKyC3EbD6
L52A3Q58GVpT5HQBtIBQb++jwJCQM2EHBoPk+3aHETIM5R2ILTxTu5p2MMQ4MmJrDvLknpwKg8Is
DBh0DHqpoPvW4GSHCBsuDZw1vb3yHyusE0BbMaeL8RFDG/BEXDhQxjfVPlV10BSSzvr+Kf+mQZ/l
2+DfC+XrReQU8lboAWcfzsoeGTVB9iidajKzs0T18k69itHrxNA8wReXsLUighW0x7Fbndn/5nV7
v5BFAayBxhvUZfBz0rWbl3HATisIQZeAvbjJfRZDecUYfnx/A1Y/dxEdO6hCdJQhdWCb14LYeQPJ
dmgqMBudMOjQMkYVBjhckmoBRb7qdLp6/xdRLM8VnksmfO0enC+IEHE6D2SD03QvnCZC8BP2oAk+
F47UzJLRfCK3JFcZu0l9r882awsD+nXt9f4UFmEtleOc0hHDqdoCAKkzi6s4dXlQHkLxQJtLGuzK
akfbQfdzJxf36A2AixBtEnu9ZpW+qg/xdaGge9mAA0Wi/VgcBGWTtI6IEbLyqnLguoOSbQBrYc9M
BMBhx8CZEreiHg998m6bUidqnUrzqAyyhptNWJPAs0w0A2MIz2Pr8fLOZydNuGDcYcBRAfMe8yNH
US6mfhP5pvyjBE9VHV8k4F/87i5Lb2X/cCCyFbxZA67ds990ye/3bBEoWTiNRQvjYjzC3hoaS1TN
iTcnt1KvSvh8dSYXAgxhgYzI7gMTBDmMckE7vWWFyZNbwsC06fe+bIxHUIMcpdMj7kcpGr2EtfEx
DTxWGr6m8ybxODMxOkEvIdYAEiFSdmvVk9nLm3h4lRQDpqprWVZeeyEWwTgO5SzsI6yuylffaUpX
uuMCs4TizKXvjPcTIFAx9D3ybQQCv2qLwM6hYah1DAimdJeppwq0hNYE7RWbdXA+mQ60mnhV3TBA
cgSd5/X8EerOwBdp4Vbttk3qCordzJokNlVhJJTaveunm3pbtQaU6qBhTzQEJFvp7CQ6g086h8uV
kPB1Anp/oIuUwAqQ4YpynjvNO0N+bsMHXCgH2gQU5KB5AhVZeSXdkq87zPcPnR/Ehzw0MvhUCTRE
iwbLWhUkYmfG2DUbqT3z6pFPD4L6pFRPrN7U2iFH8sXMuHYq3Dh0o76b9Te86CXDs19DcGQjChth
QmUBjyRsDOJtWB4gyAVV3fqsEPSpQ63zihMqVxQINknOLSk9is3ldkqhGF6vFEtvumafM/o/v9tS
F1LNZTkAoWjG7cl2/qCMZmlBtaG7yszAIiC6SxvQKsNpk2GPJoJiDwEAowW1HEsfzAH6F2bX3AYU
bCNBeYS2NCDoqke3bEE9Jwc1c9PQ7rLTGNorr8Ic/b+78kV6nAIKyZwG2QGcfxAE1RcBjc3AW+NT
iQbH4j0GfaJs5VNX79ciF6ZymYaliH5ijijVsYCNDyBsvHCvdriM5L4XL4vyarQy3ylLWMWXiICG
nGCNOzQ7KXazCES7BKvlE1d4vOYKhZdqmwYqHQKAUKGHo1YZmnTwVfD1107PSsRY4mo7MVPVagLn
YLDhwjQzH5hJ4bnCgXfmTiHGNyB9opRg16hmQPHjBVyK/v1zW0ur8iKtSqPsRyBfz3mME3dq7snc
njWuLzoys/nYk0DPD/Yz+SN6hmujJGzU6ZXD0sfsFCxC1mra30zc30/AIq82XJArZEKV2aLfa19b
yBpMyHYJ/hvqg4WIIYvB3UKjyChcUMNrUU9BCROdChOk1AofpkqHulZ2qraix99qK8HnN338++Ut
UhicLLsCxMb5djWh6QuOjOOkpw6ddKi+6JHRvA5WdSIdBqHpuCuT/VoWXZCC/jGIfb+ERaJhWahV
IwRB5hVdb0HJpWqxzLS10plUG8b20uTynQP8Hl+YMLBSAVoy1TUJvtX3ZhH6I59TMj+K5t5jFomb
QeGC7PCGaLyhw6pz0R40ozVnIdEmttD+KOkdpdZa3v3NPPj9dizSQdv4kxIDcv22rYpdaXgdxbu0
O4mcRVCccoYQbaBHTCH5CWh6h2lDZGv/P7gR/edVLDGi3FSLEKx7C9wC6GEwrx7N9iU0h+FJk9wK
SAHeUjezNZU811b9Jsl3pPKkdo+8jIhutbf8Gn3sN1vn94taxOQGukMQtsFFAbwmcTbF2k5xxuws
V1fqdC+R58GM2D4YN7g8EK5atoPRh8aDw11bRLqR86fBGM2wgniKnttQqFwbFn8JSf1w1xbhO4Ea
Xxi36JzVARKHU+AUncM4Jy13k+JMZMPJ24hZdbkhgz1YKGaV+jaJvbQ6D8wruJXs+5uF8/v9+tTh
iHyVybhf0wWpd5q6SVKbAG6TOsEmnC4k/O8nENj/F44kq49qEYb9JFRAZMeMJp/cgsARD7jP1quz
M8le/CEFm3wvGsW85GgtQbkPoXA1twTEVvtDQc+lfNOkt5NC9NloDcXeypP6mtfw4UktwrJAOlg8
TCi65inOm3j+DP4xZWceNkC6L85dIXkEXFixRNRQ+lpeeCPlfVNfLCWYAwzqyxjm5riA0WquAEsH
nAO99uwQg3UXQBurgXalul26W0Jwfkp8ER85o6WTY2oNLrsl6Dw6R2P62tj6N/uk97dvEVHjJmh5
CKi8xfXZkj6HlKpqBYpBrXDGvZaFHoiYm1gQZPq+CPjNjO79oxcxNAgnf4Lg3t9HO0Fh5NUDZBoD
dojFcwXJelW6TdILibtm/C0nY7fUi0asIdJjhOPI2m1nqRkzpgyrp0dOukziV0uULQCzgM8Y6lMf
nmYF5AKvJWSsVP5HOlxApdCXoFRzlsVbaPEaFTmTYJc5a1TW32yo//ndltiWKmnLkOP9/sxB170W
NtDYyq7Kw7iHPTQ4Kfjk0FA0IOUg0wakI8RdsJMogUHuLBZ7a8u7tez9NmX70L1ITC2AR0fenN/j
8IfghqVV0cs+SYGQLRJ9ADaud9PW7nkccOIMa/6M0lyifHOS6CLoKiTifa7EUZ69qrE2tLtkH0LY
GQ8IUNn6AVM7ndkjeCGvMIf8h3URM4dW2EQQI8lNzJrmo9duKugfbWV0m204QvhlrnhWjwWdQ8t3
17uIynHB8SRW8ABLdY6O/oC5gKw8Je12kKClcuDHHbuGhLnBagAdLtv2RLRzON0So5MAR4xeeK40
82hLk8uE3peM6SnkD7Ng10A8M+sOQ307CI8cueCHy0mXhEel27ehb3b9KymvAUbVmVIZYr/PI9yO
6YnmLkkfwZfBLeqMoTdDdPGPIJnJoZPwgEnFzIFinYKJRr8RQ5eZdeDmwEewjaBCxhC2WlsIDibW
qF4W1WiC7NHlEP04EgoNM6zEejn1aqiqEdWup51mJukJb4EsXvLmjE/rBifmsFoGQYCDy6XJRZ42
OTFgAmrhBM1JwR5JNAEAR+nZZl7xlAIyGTqkP0JaF6Bw4PxqwHZQlYGj9DZfjUdDQ2+JdZOVpvuR
P40ysJVH0DEMXwGd1oIPTGBBF8tv7uBvlv4Paee1JCezpe0rIgIPdYot305qd1LRcngoTOGufh76
n/nVjWqaiZmTbT7tLagkc+Uyr6GnWTBZA+wuuXAkQgmNpf1UqUTDno3Qjfu0xgK+eW4vkd0BWsD0
xDY5afedYhFYhPTQ/5DDnyGpYr9D5iRV7mQAkgkP7/4Adqgu7VKdc717/TcMzC7YSyXqdTPBrsW7
5FEK/NXpoD1Xv+q77nf2PToQYx9Xxa+pfdRayEEgzWrc1jtxQSl7cTPP7tFGF9JSDUYK/KkvBR5y
0tlp3kKEPM/E9u2A2m68UW7Op9cegfBD+xxpnjxYvewUlEKCO0bW2Frq9zy0yu/Nrj/bYuMzQZdz
T++2suCPmZUr66Fdy8G2TtwV4ryH+GSDXRYREEMUNP8NeK9ljzwnJAv8gx2w3OFWfmklN30SVu7q
bI+pVZ58dmkY3sXJRqPF/GKufOVNjhyleCdzRZ5CiEDSBlALYJVF8OhCdWzMKq2o1ZUUqeXuYWS0
RqRSOEZ2BR6dIYeyqT3JTn5N6UfirG4jStXROS8RhJbuxbm6BLqzqhqaZABA8QIRYFWsuwgKETKr
p2DcXrLHQTpUw0Nh7CLOedat1ct6RCay2XdO/Q3xqNWdaW7lapuPbhEjBGSHl+Mpvo2dDvQ8Q8FG
emk5i9XUKUuHbVO9nlxB+HXu0Ru6CV3DycIF0shShW3M8oy8j8Zzrb830tVtXTPIiNwm8tR+OzL5
rvp91t0pMYDP8UeG09+T5qN2qf88H8XEzqEdFutLvr6oh1Y9agE9MeF+qa+4eGfP8hGpVEJBrfn2
EByjwr+0Ti7Yp3x/ipyVAorXsARGTRLd/vbxhMK1HeiHSrg3h3uWTvhd0T1ezICna+afa2hyzsT1
y1TgQvPnHy7uQhb/c4qqvk7ZoLIuVUtwK1f6A5/4TrhdWoTrKfeHB87uabFCmi3LKGxrt3dOAFbs
LJPhTsntOhjuhAKokWqVm+LiGvoxkO8L2S2B/H+dGl4vrz+8xez2HaUoTnNp1b2X14Zs1cpLdr5V
Iit3JruJn6nkx+JmNJ+lt8kbdRnwdR228+ENZpFbyMqgKjM2w9A6JpYaGJZra7CNAMr7jRihwr/L
o7e4f0KeCIwRXVEvpo1mkNNE6GqUzsqPwDS096fykIBKkzZJcVOsNprwMAy7XPkWZPYIYSr1Y/D7
aHhrC+ox19ExH37BPOiXWYl8IzmfXu9z42cLXXQcH1a1I5Xb0u9Pu8QeYVQVtwHQkFjZ1uk+NXfN
CvK60m+V07oYFjL+62noh1eaRVfy/bqIpvZNPWBQjMPtgD5kaRwrVPkYV9NZf+wAJ6QmpIoWnbHq
KHe3UzwSSnNhiy0uz7yhhV4/4mBE2daLb1ORud2TcN50KSLRayPzUq+YThoaVqSge0GiNj/Il4eg
JP1cyjbfeT5fnfJZcGTI26Ab/x4cIerXm6b6Vgi3lA2SBVohFe+T9HgWf0s7ddNVa3O8zeq7eFhX
xQ67bD/O/BBUjVtvVkjloJHQmpYgWEGxiVbe5ey2gr9wPK8OQ3BuxJcYARQ8Rj9HJbU9BXUQkxwD
OM7krWwrmWe0QKNL9IaL7yKYV2nfihCOSe7ow53bQx1/+7+9xLs36YfQmEvVcMYapIO1tRkUbjxb
ZShdhGv6X0ykHPl00Fd+YNdUjc652xTFwna+Pnz7uwzvTJQPbxABLGqTE29Qu9rpgESEJQYe9PKE
6SBkKcQ+qwdtdWeMKjp8udOKiaMW+zC9yy+3RfRYqMeIq+wsuZfwtofAqQHZ/S6cfwNZG0mxezCJ
8cFYMee9jLagwZ1eo9B8XiGEaInFk06/nlZsfHuKvDaG++MyiTuLYJzLcUBj2LDk8f4sPQf9b4yj
xh8XsHCxX56XujTXdoOpcTnJKupqOKR+3g1FEiBGJ4fiQ+MhhN36FyBmyBcEdxiQt27JcP5PeK/Y
gfSU9ofoYZG+N52O+en5+PxZqK5XRiWd20ScmGuDXZZo9IKAZTyFcbeD3hnlbOoMN5qvorWnC5Tj
1v+A1Hitq/jxLWbhdtUPITKavMUE2i+hnqHwqLurej1AQrO1Xb9WVjgWkuuDZrBWNa2JCvE5G4n1
hYNxLYf9+CazKBvif532WcT3cLSfMpKmDKh9ZS3TaEAe2akd1cu3QMvSo2bHW6Ozw/8Nl9DExVMx
ZbxRkYL5vCOYV+SjOOgj45RmT7J+ALnSNrYmoWSmMCyzpU2zp9ZZeWLrNsFLm/1ikFghCPDAn3Xr
laNFx7R8VSRvsaU3JTD/7JYP7zb9+YdDK7RlKqS9MZJajN75tvtd+EiH3+kAxKzACRdC5dUW68el
mB2Ormu7VIwK8cGIXkVbzRyESazxR1g+KaAgDQRAdNjsDRfy3dRWVHc5oz9jZ8pwB6BqTaxXoXPH
U2UxnlcPRqQsvOFVrv3HN5wdn8hUEr1veEOIV8d6ne6ZUe67EV+YtQaDIf6Gd5kzDVjU5Lal4WAW
+6bchl4C3WSP242IueQTw1cMkd7BVmIAGN+e+OAoZUwyWbgynBEf9prX0G3pg4T25I2QWyKC4V73
DcD+BQzPj0Laptvmj7k37iT78g1Ak9344LIWa7xpyb/aAbOT2ooXNejz1cj5EO0IbCAuC3bdvuAG
60zGYioFyJKD9NW8+uMqzw5lNIiIgifCSHjICAhMD22ZcExlsR66zXnSwFgNNmp0XFiiE+PWgK9E
7C6EhulbfvXTp1D+YfOLQVXIrcjmn/qAEupF7fr0omVMEHvkL2IrfaWf9vUzzemXffXMWXJzbiup
Pgva9MwIoxPnUtlcZ5dkWyYHXuN8jOqfYzqpt72ieW9znbhaeyyq4qgUZ3RMLuVtrQS36goYZtTt
MVtBKtvw5HN9V6/2qVI/6/xf6HA4rYCujkG3yu/z28RAqPO76CnVrZD8OmvnG0SuhebVSI+dcvGa
WgDa9BoGT7hyuF3buPgt2FKwMcFm5MFDEyMnJYOqD4Ez3ejjo4FYR+py5Vvm6QUOduQB/UvTW6Gw
z3gRnbI7w7jNhG/IFyNZUTm6DEGlewk1xJ9IoqwqjtwqmfprunU6Q2rUafk2DcOUdPRz30z0pXt5
2sdfLfwsS7tU2ZB0xWlk0h9qIGXQXVm54enFdC7PSAedsFJyqa5TDHWWUqOl7T7XGxAueTximis+
qMjJAxMabfERI0TUD1aHfb1HAkF+Hl0TyNTiAGXheCuzyyeAFqU1WBRxvFsHvxIN4XAUIaC9IoYV
+KmLHXIkLl26CydrriEgZCcdUAXXf3+Dlcb5m8LholxknmIlm9HVd+HrUq1+tWHxIabM5QOCZJVo
YswHrjBbnYY3GKqrv88Pk7rVgNSittVgYbvys7YF5rVe/epf+OFL3cWrI6SPrzG7QJoC+eQy41vj
+Uru/ZMBzK72T5ObF5CX4GxBbthET1+HlavA0I9PnUXxUJYapUxMAmqKwNFGdJGcEn6Eslt3ePLZ
A7esjWqz1nhx9yIusfMXf/QsnncNHmmmxC5TAeYOjxP8INYO4O3Jrio/n7ytFqk38tImm4XvXmwb
vTpnnKphk24aEy8ptw68ngbJEd4jAjfRPoclO6K55UqIucPr4zIBrBW/FajCbJr8beEzLL3SLLob
jXEa9JrPoB/OG/VtIphjE8/IHy5c6UHzn4AGC89cOuGzwCY1OLBJNWtvnm3Fa24UbMBtEbOug2Rn
t+RxcoOJwdJTF8Lpe8fow91pJImWIJws4pFim7hYuFOfp7EaF5+JmHsLfTtaFZPawsLPvZrP/81Y
5z1Avcdwu8pSUsh21zorJKwviIJQaFYcd8GH2qk+TN9ZyZ069C8XFz6k5iyhBK/Owj8cOHWWOCuj
nKqRwarnEQmh4Sk7ug7CySZ7RTxLRhMfS6mFycXiQ6et8GHRRU3Xh1CgkphQuRHOKjjbrKdsZZrA
V8lu5Sw7bi5sL3UWzzCLugTDlLJLNzgcDY+AoR3tPv0z6X0MD/H2f7myqoxqJga+6D1//pGBgo/r
WKKjh/PCz2xd+4z4LONQfBs2sUu9ul7YUNczsr/Pm92QJxwnzgb2Yw9dvIabpnh4cVQ35ZQ3Gaid
W0wXEbxiV1vqk/Sy8PDpL/83K/n78Nk2SvKoQzCeY6T6xbHYtmvJb13FRvTYWeqr/TdB+u+zZrun
0vidbNupJo+O5ZsyaaeQ5Bf74JZZJYo+i1fyFIG/+nXzvcNtfB5Wufgg5r/UQ77pN4WvAb9Ofhba
k64+IIVYMHTB0QP6W2MFTMPHAwloqoO1YB5j3CKgbp3SQwEEWGGkUCy0hRfXZHZxiZ10AaAVEE1K
sgY6/G1Ce7+I/Q6dIRdjGdgUTGAzK12sPq5H0L+fY3Z9tfUQSJeKT69ZZWqZf1KQEAhO9ff0ZZQB
7Pb4ivD2CWegpexs2lRffZbZLXXq6qgJEd5/UO9SzcXDB2EaWrsXfNAsvJDXi4CLpSM2u6KQ/cyS
rOCBDd26O3Or2okbO9EhfZKeIoRwpD/GG/tADhZ+6Xue+d//Uk2cxZIkyo2VPqUI7Cx6bulWp3tY
+kHl5cPtOfDRiYRMmKaeaI+OyaTNEbDnsS/nO8zH1PD+jKRKT+O77HZZs72cud9wjez/Bx2zq8A3
c/Vf20ETZ5EAkbtLKeIpRCQQqk39BsCL6VJjEYGME4pLk1pDitbIEqfsKpz244NnYSE4DV2OaRi5
mx9jaAzj4eyZCvPQGl2tx1bfNtG3c77Lm73qySevL+6ThjWJbk9M4ZK7xbJc+Xq3aOIsauihoIVm
wI2Dnl7laAr0NQeegX5PR/UxfcHL8bvJzBMrOZTJ7lR6IwOiFh6bt4Ybbk3M3RR8WPodHW2i6Okg
rPU1ejH217F78T1nOTckISkwpqoOuL1+hBKVwv5OX+pkc1lfbERhxXvRinguIGrOM2gMH1rixKNx
dCfAPDDwhd4KGWDusOrIJsWCcB08h1gYe3AFvn7bqzqFHz/zLNKNcZMGK4UzKN/hXLku/cwWNwrq
/pNk7lLkX11PhP/u5llw0weJ3HyK/FHMFAmPq8Gejlj3XX/E+1llOBJ6eHnSdT0Bfxod1NZDb5Te
be2xNQ35rzcQZO3X2i4PYmeZHWIELv6RwMHCd2sClPovB/6zCWAsQYT2rausAV3jZJufHUwM8XKk
5zZZQe6gMveml6mdVXYizIhtNmw7NcZBDfnl8Hc87i89hrDwvApwc5qVrPZFbxeBfdrEsZ0KqLdU
Jf50P0MXCYIBI+Wm/G6Mz3IFDkr4nQv8zcU5OzYjZQeO0MCOF76e/PVNqomzkF3JvSbjc8JeE/3e
q8hKHmp4lww2cKdpfWhWNuQmW9qGu9PKP+H3YfqZuRElK32D3vXa/maOuYweXtxVs8ieyrmmqlOA
TZ8hiTKzbB6yg0ALE2XgnCXzFtO16/n//99Z80FXKMpFWoWsBCA0mAmXH7o7Khw8ZuHsqCIlG07s
C6wImkvUnulhCYVwNWCuRFWj9yVOxgez+GRU6XhRdBJU2jaVVbzFt8Mx2oKg+tGsw8bCm8qjl3kn
vJyPcOdzYsP/4ih/fIFZ4FGrxNBOBZkDUcZDSNPJflc7BKgZoiQPyu3C066F449PmwUOzTyr+oAn
60O817f4lnJKg++SPxHp8bJ1eepEcShs8/7rByvTnp5f3h8fPIsh8UkML+HIgyfsryz7xorzGxE+
Nbc4yuWvSPfCcDexsob8HmRPPwnDIsPt19qvvrtvjyqIO0b9uHlZw9kB/JZUyJ2iBBLeN4NVftPp
uq97w00P2W7h3a8ldx/ffXZeg1M51q1B/DMe9C2S2E/tTtrXj0Fpm0gNH/HPRGQ0wbMPY19L/AVg
LAhdpFj35QaXp7epuMKj2sYN1xw24p57ZDFG61NG8dX6zs5uhFWIlmPZ9GDcVM/GTY82TPHGdvKa
NTDYx7yyNp0bAKzEHw/Tkil+DwfKMQ9erE+QHlSLua6DUDNmnqGbfG8zknRLeTXxyYUDDI/gLvAu
plXvwGrXW9nHNs706z9nBCYhCT9PGwh5SUe8g2Dlf/0FrnbE/n4BfZ76hRdNM/CSplaWLHXbIr1C
Zr+lQ+ScLr6wJTbYXMpkFV8/F0egL5dVF2f15Fmo/vOiVZEqOwpw7PnlDQBu/IOmNCE4nh3hm3ww
D8EP3TfQrAjtk+nW36uH+MbwjKdsXd1IO1zVkq3+ODrjRoFodbHil0Z3RQyIyvucUZ1KAXc5mI/d
d8kbVvi/2vU9D1znXO7NTfNt9URBIVmhMxwTdIkBmbW3fFz0xmGJvtV+i2oyGEQsR6B9DO7KGw7K
vtkEzCPu2m/GE+zB9bteJTV4aeMmZ9iDF21ikmHndJPWFhakyhbql9fYJrnON4rzTbxLoD5j0bTt
twyPUNBCbQO5SdHSnyZ/shdUZF3cT0d7JIDAiVqDvNtXKFfBUfIDCBVs+riwFU4sbprH5Ef9I3po
DKvd6RtA7yMCEwhdZchGZs758B1zADC3yq3GJdAxsJRKWl1W/+P8Q6GgfR280Z+UzFeHs2scMJ+n
sJ42nfhk+Ok63hZefCevRQROBkd8pvSx+t/6znjDM7c/6j8Kr36gPZ5/NwOrvwFOq/v9jX6U7LP7
jhJv1ytOgTehbosnxSoez+jmF27gVYfTPcElY34LlXojo/RPF/wm9k77fn12TVrvz5W7mrJ6GyF6
w9YbImnkIa1rNzq/W/A6dPwXEtargCM6Z3hZiYYx2Zawcz+0jwRR0Ws5oWdVPU9ozvKewvssT307
BTwWaHJS6AR8NTM5l5IjWrq3rt8kf58/BaQPzw8ErTZwE5xmX8qFbYizadETQxLahAY5FTdKhgH7
RGk8IUlvfX0yr8q+f/z5s0In1kACxIlERGjsqkf1PmSbtejc9hsz8DT114ABMqTxcIfXY6FDAsce
Q5C2prAVpAu2JnaZ2VXpZXTVT86IF6CXBI4qPoy1pwpsrHbitdU/lr7bO8z230D9d93mCUfS9f1J
v4wPUNm7GvBAyr0/OiKyfkyLvw+HYiuFR8w31+HF6nxT94TYi0YfxQ+yYd6c3XUj3I/ry6GpXACE
WmajiId7zKqxirsIMc/gAAQD1718O971laVtgeHcFLpf31xuUWm6z26l7+xMFB3wzELOCTlm1EHi
NXzL82uFogiGzaoVYsCdOMgeYMLcXZ5o2px26Ta5MY+a8/XHvAoL/vgxZznQWSnrZsg7Bh6if3E1
NKVWGwynJxfTX5dqtUH4PvXa1sOmWXq9PGevPaifirZp/Sgzn7h85wvWxwuKbAOWwY7u4W4RuggK
I7Av7KrSOjOne+5t0RFaRLjr0u5OHhaYqeGdg6fIS4DkLp3P6xfy3+88y7Qu8unU9QETLLxhAalk
7ukFYDiKLKm7evk/P22WXo1CkvdpRTRIHkmvkGg0v/W2iXRD5uWLv81c+m2zhKg4F4WpDnRZa1cC
un3GQBTpvALZEtCiUZ5YRnY39I0VFqDpozshezW4mbThMYi3Eq39qNrrox9HLRYAW2Y73boOtl2K
XzUjHnYwjj6Dp3+jvfPW3KYPwcG865jpKztzK/owoBoGQifH2BV+vjOOyZ4a4U+4Gb1kh6Mg4tAv
dKN28s1EkbUxghxHK7lZ1d/ji3hbFPBaAGgWG4VDaEXIRJ3u2ri3xhN3lvSzl3fngRVLnr7e41fH
xh/3+CxBK3ojyZq2pzOT/6r5TWsxWN1UN8yU2nU8rssN0TJN/CZ3jPpnA3dVzQ0n3DKJX3iRf7NZ
Q5Q11UA4WaQnL84OG66Y1PJZMz6cXiVPdaVdZiNYFeO4fjepPBZe6ndQEJew/1cmfJ+fOzsQtZCK
amVMramD7sd7tKi+Gd7l+0TTl9a6I24ECnyNd1A9dS/4xUvkBM7iRHfp188OShMPSMFH/HoFOQoP
ONv9xdcFTJodaGvyzynBIGEo+ffNwrr/W+t+/v2zQ5OYFHljWnFhhrRPetQ8HlIHc+BC+FMDCEYV
30cs73jhNqD8ddNuPdTHRU7ulYvz82vM9iFgwkRrFMZOygNCnl6/ye7JLTGIcqcGJanUg0oRtoJr
PuAnou4nqNKU1wsb04439Vqziw08DK89LAMcrshPfHq5eT9ARkwyVAwANUgivePSk5sgki1jvJ0K
mip9obETSZtU+1UiZlfdgLkjW3UT5DmcGs1s7TWuj6q+rgLQAcCszfJmeKDrn8X3sbShsXQBoLLN
xJ+rxa7OlRrl87vPErJUTAucgMv/B0CKn2OCEh6099WTIq8RIWcS5Mavq94v28eFnfVvf+7zk6dw
/SEVa7MiM87lwJNR/BI8E6hwYAk1TSRUbxDTR5q+rJ1zgpz/0gRX/nfm9fnZszysCrK46ER2tfkd
NchmM3Vu9EmuTDjUgNAq90T2gENaHljxXW4H0Ua4uNHN0jxMXjjX77OhD2uApLRxTs3ztPpENWU7
yobzDZaVir7Fsey9bIPujwh+wNfR9+mdVD5MOYIG4q+HZAFMKP+t5EtJwL9dj8+rM4u1bXmuz0FS
j0AkAdq/O/0Ud9KPZnTiH3XiGRW1itmSgwkbA0hvt/x9/sXufn6DWdRdlavLOZJ5gwkRaGZOnO0B
sDjmZd1qU5siIiMsH1ADzB+JeY/yGq2xi7xEkVp6i1nUFXI1bvWKt2g9UA2nGkoJU6qzBXgMvUSD
yuqPAfl5Uxh+nPo6UuS2GMDQtNUlsw3539zl84LMwnAUZEMvDFwAAzbUxRFB1Q6epY6NXhw5qOtx
Bzpn7v8KAbD1CpuheHMysYtR8fgzbKnbiMbSjSxOh+RzTfD5nWYxOdXDqo5GrsZJZGo72QsG7oXS
F/8PFZ8SBKLfzMYbwUS4qHbuUwcfuc4r7hrJkn7IPaPGlRff5A/Gbmqdjj8kL9ipb8YawiKdgMLX
f508AsBb7qLcZZPqU8G3fvdkbAuHTtVu6lbhlxNawYP6+gv4H/o0SIn5+EXZ7VHeAbHaxzt5PbUk
V07BXZA4yNj74jpHIC+haXjZlDcwZn9nt/0h3Mm74GG1Tfmbl875lcnap6V67+d+OOdxX670WGGp
5Dt4c65o05zOrWirHPu7zuNnvKVoI6n3CyF2Iby8h8EPj9XjVWyqLcF98pvIPbqUl0ORvxk2+Tw+
WWgrQ9XtdMgYS5tjIYS87+cPT64qEW/3hP0KuHgq9HVkt7xxreB6ItrgOsPOKTbn+9LrVQwukqdo
id94BajyeclnIT5LtfMoahze7mxXezRgUAakI5PCnyMTQBP8sDjVvtKW//zMWZUM8eHUqAKkrrNA
MX8vNnvzss9FfCLPxaYWfmkD1m7rWrztykOn3yNdi/w9yKDxfsDTQ1koUN/pLv8eUFPG35qs+R/f
cBNL9C6tCsqr9H0uFW0zmwbp5E5Q/V7sdl4PUX+fNvvxVdWV5jnhLpM1njbdqCAOx7sVDklIjy9L
7b1DVr/6ebNrCrbPaParfIIiiRltyWIL7o5BKFiwzcUf6TvKG+VH6GVcpZ1dG26LOoFj/Cm90+gA
6GisiAt/rSkW3+C8pBT632zAv+sxu8OKVmxqccXqTyJutS09qZ1d4bg9df/Y9YHTCEun7npK9feR
swvLMJsqqSQeWeM9qSIUc+ooLGvK98ILbjKGJNpCfXCFyT5t+b+PnF1MfdR2sjzwEaRq3TsrGTic
AICJwK+JxyEh2EXyVluhztLRDhV+KJddlv4MkiMKTKS8Enx3uXrOIx1z3l2m7C/BxQIlmqPAFtNw
LndD5NAX4QuxYIarXxD0dY3iW2IeG3R2DcrA75VpUahntZfIuLkXfqvZ78bAYb1JfoyvCapGgrV6
1Epm9U2E5Lt12pxdpBWa9ITeO95M5FXCcJfUToe6GNrMPHEoNqfAuiypMS1ui9mtee6MPDFbFkxg
bYL15FjAKPWda9L4K0da+EBXqIyGpGDwjXm0uDLVOSZ5MKXupLIZHxrtR/WsccHhDuaBvLKF+4D0
KrfrtzZ+HbD4wQDKS9y+fuifoCCcYE+rrpjf9LYkbnUrQ9JesrsKNOMZ3hwiYwvx6lqS8+lVZxEk
T81GiS4dOL+JlxSHfk5LU3RB7PQO8jMXv2a27qe44hW3q3xbO4avY0eUupiN0Ef3v749rzCFPq/c
LL5orSrV8qp+B1eQ1NV/9O24HzfSGQYZZLp2V61LBREcq6FXTRVabNI1oBV46DJM3hLLXYpQfbcs
5X2t4Py0ULPQYq7CrNFOZ6av2yFzUTgtdqKfHM8vxT1DmD60OoAHUOXp40vrCtz7L0Wweeniu0zR
TGXT3F/Mbbwu9+3pwUASxer94uRpK9yE1wg7LNOurqDcPi/mLDTVWn7RkorFnAY+goVIZW9N7AM2
l33aVTRNl7n6V26kT8s0i01ill/OZ7WcGn6gYtCNv5m0pztvtT3RzVvcv++8ytmF9Ol5s6PdjELf
lia4gMJN6RShCk3zDzCH+LvfwMc6basXkxruJ4PL+mCs47OVrTXTkr7p23iLN1xoWHR96x/6eqC9
6OCI6mOeAaz4RaUJ0FsqzBbQJrrVYycCTAzMjyX8kbY6aEoWUvXE0Fr96TYZu3KN7iEMCyh0mp3d
kCQzbAqoKp1uo33HI9pVkClcXAJtYcnnmOxTrellLFfTkmfH834E8/SsJV5wLNAscZpbYjrzlvBm
KPYShq2JrYmMC3B1PE4qpeQmO2A4yuj0OwPJOeaSpo3Ut+wBcsDYCVpa768w53zrX/lp4k5jUXbR
cwXg4pmfV3oREFJ1cSddEcv4tHvniG+hDk9aMIWCydowWms7s1uHnngbbJMtWXxiC5JtYqfyhHHy
Yx7ArIu3q1t5p/3m1YKHEn0dIJ3mMovtyo3/ccvNMeDjOaqCNmsmyF6wVhyZHTJN094loEGk2eHd
JGGzcKfoV+qKT0+d5dZCWYijELEc8WbiIQJdElovz736kKRucAeYKsc2BURKu1NvwettDd/YCppV
o9XcWRTKCLkzDL6HXqjbFzwIGN0Ap7OGLSZrjqBuBs3J1o3X0nvA9K3z0p4GvZUepmkZlhGZ21S+
1liSaGXblVftBY9LvjrUAubDLu4QdCoWboNr2ean3zy7nFpynBjvGO5Rr2ZfIg/UWl3lNfsJrkDb
rDvvQ6ZZkVe8hs7vSf8dGgJzZiPjq1gFUE+LrKI8QfU9H7rdEjxLuuJP/nmPzq6rTo7AJancnoHq
BfI3QIung2jCZD1A3R08Q3JQ6Bq2FQ3SmldlDnXy5e00+h8Am6V+fYw7q92DJ+r3AqhjvORRbELC
wGknOksIdKHZGQCMkg0MU9SuoIcey32eWmg7yaHD+VPQC4JIJzn5sYLmg8LUvn2L190eFPOk2N/v
ABanJbkVJXpc2VTy+/qnUE2Tk4t9QSGYf9BCkN40u3GX3wQ92BQvvLkcuNPCbnvep88Dg3CcaGGi
rpGB+DN8m2Dj2ibeNzikvntDjH52NP+Mm2Srxpb8WxMcac1tSF+TWSNerTfFodmdvGQfdCunFrbn
8nfrK+e3zMNksXDWmMfjlJTkgEaUDSKGpbBbJGSL0xX9xV3xbkLyoUBu6mZsuaD4WgO9DwCJmkQ+
6rThG19E9E7at1T5ARXYPoFF6GCxVMbo1nRxuvxJPENoYqHrFS+X7gwmqyJIRuouuVAe8nz0Vidt
G7TVbuIWlr7Z4pLNFcDE6ixJ1EO6Y8JBCsmL0zvBJhNvbUN+yRsvRwRZ4dcraIJJvX8xR6tN3LZ1
U0yaNuqwFxKfzCa3dWwQUZ2U151+UDIwkd0x5H9U49khBQAZj7HdsL8wLmu9YvDzlWciR4nJ0l13
n97GyHwJbn+6CapHOp7Q4h/r+k4Hdmo4JdDQxLuU+MK52sVBLALxkVXsnws7wu9PKjylu0v632F/
1wy+bn47ifjWeDmpT+SVSKqL34rHqt5kb6sHbOu33a/+rXpj043uiI4DDINJqhb+u3l50w/FzWVf
qK4auMpW3Nc3IcmJM0IvCddM4YoHLDntyonOR3WSRPY6eDVHcSs/VqErRX4q4VhvAZ6APK0Ff8IM
qz8LWS6rqJyVcJsjPcGkG4+t0K0qZLu+N75MFzN5btN1qhXWKjq0ym4wf+Xl707cS8GDSBylTimG
Rwk3oHIdKN8vxk8MD9GvZSDrtNlGlX6vDPS7wGdlqPmXVkuRdPKki5P6grBEWl1KytVZ4haIvZ73
CkmN7KvkmNgL3BZbIj7E82w7rrv72IPS6dcYBmnfmU53ilsd4gUBgyuz9s/BbZbKxZemGIyOt9B1
54TdjgW2OVcsZFiCuwaZ/84TFWbtdvML+/Vju4/WKK0cRjKg35O3EzfI6Aab6DCJsigun2t1G27z
bbdZbVePcguN6EI+wRF57jaV7qidl5VbsO4LFo3XOkSfbpFZiiiUQiPW+BzRUi5rD3esSRBDbJwz
VungkzfD7WgeiYCDAy7tNfL05CDUDvOHr2ubK8DGT+s5V5gfCnElFxNF1DxQWzGq2rOa4U9xwlY+
sY7aU7ENFNqz7Y77I3Hq8h3xnG1AOWhPrFX7Ov7uX5lRT4IpgaWbFjl827nTMn4LU//sL5WH10ZV
H9fu3VfiQ8jsyrQstOA9t2R+rzjKGmez3VRCQFQhUL0FdrhdlEa/1rv99Ngp5f3w2FP8Xynte4qV
2NVLfVjtZEpAypfGVb269vUSWtgiPOJKE/XTk2dp1qVO1OpSktx1jF6DnYgeBY2tbvJram0I3E57
P1AJbMHDoL27tN7XZq6fHj/LeArRSE6CSJY3+Qq1twBbJrU62Ttt8ZrE+WXb77X1KrCgTTEL0S9u
2lg9enx8ENlDyBSHjRWwtl28zX2k6y+7cuWduA4elgd67wn4F9epNkt+Bjk8XegdMJxeWfk+vO2g
345rDcFD8PEibiy22m1UtDgP4kt5kM7OcN4X9mhYqDG541u3L/cUGLsy8sKtZrokm/JOlhHOtIZ1
cJPQIRr9VrdZ5nSxV76QCmizal6La2F4p+afn3uPcU5nPDUielcrxK56fN3BIcJ1eaZAjJb5cVPA
+WrhZuGdhLatUEcQH8LNAIQdgJmPpWhjEQnym+F7v5tE3U2EST3DBX3iBj8BpcB2KT11Ddbq9CMT
7EV0+UJV8249/+HIlXWUnuqEnTeRTLGLtMWp3Jok3AoPNDuNlf/BFlooXd/FpT48NIrljFqKporx
IG8bHAYGO0d6ZeVl2+rsnGKH22TFhsnuhB8lc+GzNZWsu8Y8hM8DjhuTWgnrgjwzWPRdIPikWOYa
tv1qS1ZSuoVkaSj1yff5Qbs9vX0d0JcOgD6jmeVyfIkKlQPQeiSS3XZAhO8CybLAMkHzxp8Denk4
g/ErdtROXWmhoQkRqI79FlEbTNZUp+FfN5E9jc+QVR/R/fSl31nETRRJk+Z0DkGPSLM9FYvbcCnW
zHGhUnbJB+k/2DtzHUmyLD2/yqB0q7F9GUy34G6+r7FlLIohtrR9303sUqhTIECNo5GgRhIU+Dj1
IvwssqorwjOQXj0aATa6C50ZFW7m7tfuPec//2Kx1QXE1pD2w+4uMCuhzJnnMMBNzKMwphMm+MBX
/qEKpvmorkBmfi94OixIkr/xok1Ju3QvrWWlTRUB3WJ1P9zr++j1LH/gzCP7xmt/t1aqPKidbOSt
a5D03rwIrfqqKtZWsiv0g6+sVcOWivu+2xHECkNlViQLKDrViw9nRl4IyqamE0pViPjpKjybwvIJ
veH9zv3mMPTu9nqGUEYVjJ/mCiY2rZM98mL0efd6/rk51xjrJ8eEFqna4JegbBLe/cVsBLVbTM3m
YjaPrZniflGcFYAV646ma1h35ZxusH0pAOIxiFhX6gYbl3yMh5gEZBwjnBPOVV3nPo+T08HUe7Vr
IHxc+cKWIJjKu2RS1NRTC8WBPAvkKVgk+YeTmmD7tmIUALEtC3aDByHlrB/K2Uf1ZL/3grLKBuXb
sb5OrAl2YNxOuIzXDvTzrt63wcLPpr0+zdcKZ5jN/xOCqb5ylvHKWNcrfakuM2ya18qr/uQecIWu
N0I7xXafzbFAMV4ulNfKXQn35wbZ57qBN+XBu5Wly9IgDwn3TplNn047QHIo/uAGmA7dFrN4xOOy
PTQHt51nN+rSXPpHc57tzp0R2ifsgw9r/KQjCBs5NJ0R3DVvopVD3DX79IA0h+G6uKHZ9ZsNqVgb
/cZadtA3sPoj0iK4G7btAk/bSb7TKU/mbxisxKeejIB5gk8jXq69bZl2u4WKXrF7bg0gVX1J8wjk
2D1orzXvMrfjw1lQ4MwJpJ80B4YSukXL0PAq2oLeqNP2EswemLSH0ZbNpc0AmjvDOwTWAzBaPIf0
TPiU+0C46PLHx8knoroP/YFxcpzEVUyMScKt/AZ4vhmJjVtIfvUn0n7GIuMHRcipG37tiHFo9Gyn
6qJYefWKBO9im6WTeC+ygzh8s3BGxNdwbTlTFIW4oM9aya7htlxa3iqsriIyJy31T6Smyudu7aT6
V4TIh/tLffQmQRq3i84ivs8ud+O3sUH8sst3nJzak2M/jzJgT15Ga0BXfSlrq1r4E+FI6pmlf+rv
6Iuh0KkCzZu6YHu/wt3R0DnGp2hTR06N/JXktRl2XjtWPIAkOBrInbvr1i5oxLrfdokt0T5shwfc
pny7LqfqsktnKu6VKx2TmmM5+osLc988G2/xGfNOUnRTxIJd4fl9G22920BCw/R90WVhYYOPdmFC
mS5OypuQNhM7sedgby5HScqbG8Qx39TkmNs/XtufuDSxtt/dwsnO0TmBqQw1X+lYXeIEXMy8Z+UW
HOHofLUylEY4sO2bNVKjo7f0n9vo4PLfOSD+mRv59Hl/dyMnz/vgFk6kK2xhVBFgxTgRRuG9IBO+
c9Hmm274wrSn147WNPkqzjt8zvI1/gLzED65vjuvpH0z4vruMfzjfk6HN0FpFZZWsrlX2YWXAww0
q2Te3CJa28J6w2QtmKav2dY33ioeQ0QSv0ijY6jZ4SIBDXweZrW+sJR5395l3tWItf34E/scAnh3
h+NB/271+EZZy4XBV4ezKGRbqMC4epkvnDbr+E6fGGtGaMxbZ2cu+2k/8u6yJ5uA5OpJHZhcFnH/
xah2DdWJeT0OUkdPJXHSP52NWf18YGpIKkbjoiZZp5a+kZ40gjz6lwn49dctdcllHK5ac0rdgg7M
8Gx1BrgKgttphyrDbCkulrKYTUqsKaUWyABElBOLR3BSabtBfcBVU7rHzVZWXhLnSnF3jXDbd7dd
dmzgI8cDqrIkZ76Y7HxbwvlhyjagPyfDvikuxH4FpEyFNPPgLVWLXF3QaOD9f9lLB9/ZJ90iGAe7
+YWj3tWEgK3ymsOp2ZtPtA3qbcuwhjxaFI/hlXtVHkZ+nmALW2ykjWNzmbOt7hrc7yaA7+ksiFDF
OXe9DHNxmbPWe1uDA91Pmf8UArNAcAfVblSbYjLWZvo8qh4yeRPHFy3yGLzsMWZYnJsAmZ/CMX98
I6c0b9GQrX7QxwYxOQzzTto7aKwBPwPnIg83qcxm1U7kbNsDpTkApPmWKOBpnEKilklBnhaGXdxa
UAO8bWSta0JuOiQbJG60wcyxoFWgZmwnCV812SrtC2kb2c7FtAyzc/8QetMORWZ3oenbUF14eDca
G6kH8ldXmQzZaUaaKV7nOt4BxZfQuiM0Vgjp5rVyasrOtaBnyNuIUw/WWnL0/QdBuu/6g+Tu4nLp
usdEPggoqDpGM0G0l8IvrhpNUqJRenXZu9vIvaqDudetnBld2uTf83y9+2RPHmuxbwvVkznQ2jU6
oKm4a3fpNJ462xKZbnyvP1nXP77i53XsuyuePNG1LpZqamBEhMGH8rWfOaQYN9WqyJfYQtiGjAMn
vvGwg5Ai8q2SZpwIDRj/1Ce5CNbY70T8f37u/sV9TY/fttnyr//Kn5/TrC9816tO/vjXQ/aa0CW+
vla7x+xfx1/9+7/6149/5Dd/e2X7sXr88IdZUvlVf1G/Fv3la1lH1ds1uYfx3/yzP/yn17dXue6z
17/89JzWSTW+muunyU+//Wj18pef5JFM9M/vX/+3H+4fY37v17/9r19/+R+//vIffv3lv/z6y//5
9Zf/9Osv/238m7/9719/+c/fvdDrY1n95SfjZ1W3LNUyZFm2RFGxWAvt6/gTnZ+IOFrzt6ZkmMZI
d0zSovL+8pP0syFrlmxZhqaJlq4qtFRlWo8/EsSfRQnXcYv/aJKpWCoTjN9v+cPX8sfX9E9JHeP3
nVQlLz32in8ckpqBjJsbM1TGaRbuC2+U/ndHUO1niREb9zCnWnt4EfsJxx0uE+tqmduCfO0foTue
3XvexoHfXVVSFUXVFJInTvGRMPYqqdPvs6FeOo3HU27iZdpMBOU1La+j8CmTSBNSSTQVoUh1T3XI
MB78x1EKJrEZCcPk10oHw70UgkcFtLZDgNoQXiHjvxriiMk0Mdfwy6PN9GLWemvXbTfPqWP7qlt4
6nWTP6o9ggSRPKVBxcs9nitWcpHoykqrV5V70bmvNa6imXp+sv3hE2dXNURLkUR4hjLyYMsay+F3
n3jVWoIzFEhAVXcSNRcm0Z/kM2iBYmcCLR7qmKA2JlEFP9xaK9A6rbMRMB+7gN9uQVZVViDrT30j
RLy7BR0pgt8wGa/8yHaxh47oF70OTbi1s7pzdeHJxOH7q50ABIk8RIIhFRgeoKvHIV2faBum8MwV
kT5AJkAxevCYuT71l++ez98W+4fF/bGzGK8sGeMKwzLAImL0rel+9z7jvBALn3C2psFMIYMlxile
STAw3eZYxVhXoYFoFrkorQLv2fK+Sl19psQ7Edx9fwtjLfbuFtomVvyqQURMqmm9TkjbwbC33fnL
eoE/8tohyaOZFcSgw+2vZqIdLYdX/+oc0PH9F84HYaomG4Yu8bWfIEaSUFhWgeOBRCZG4Sz7obWJ
AAhcUh+zxx9/6Lzidwv848VOvu+i9qIhLynzBAKhSm8pJuI+zKSNFpEOJdy1jrYrExTAMeGXkmzr
4O4lvFm9u1HywZb6W5HZjAfzOUZ+kRKOksTqJFSuPdRuUU82F7kmtNRl82QK+JEyZ3cTfZZreB0A
a8epBzvtvqV7dKq9Y0CmzQB9840crAOGDorzqDPTl6qLxKmhTGvTymjXYatAupUWeUFQZ8GcP8EB
x8xtcUAe64MaSLltRNqiwzkLsAv7V3FiZsIkUraxF64VeAhqqFD3dEs97G5ktNHqQE6VIM0MI+Mc
wwpBTpaSBxMu0ckkyfBEujbYpwrZhw9gzQT1paxfe3S7ciJfWvBLLJFyPOyOieGtcna1AYqOpAnL
RsAes+hWfV1OVLe6iDJmKsRFecPGVx4EHzFIsbEgHnf6o9p1kHSyiSrBqIzlzdADHCU48DWg+9jr
OM99SJrCgH8ChXkudRNTsPYRxVLoWE+RBAXAgfVimXOtN/aSgoosN2au/OAyGlMEHW9sXD8E4L3w
qUMdL8J1DYmZxq93UvjqVEAi0TuPfC6YDjI9k28VUbapOydm4K/qRP9StYHtkqhm+fFcSuWVT/WX
4xOJonnqicFR9DBRqfOlkEk7VWp2Qy0DZTl2kaZzz/nqQqQwJI6/aNNZXItA6zYia40IbVxUYJMO
4hJR9Ks/2JCyFXmqGYyjc3liRtbUcO4llR5BbJSZJzwMWYoZWzItXDSvAhRso9tIOglmqXYp9dU6
ibwvUeDOS+wmasDBkqlSSS58I2Gb2mL0nvo7KVauhybFKoo2stLmHXp+Gaqxq/cTWZewqq8msdvP
e/9OKqM5+aO26t9Ygmonvjpj5Ac7ppmFdGSqdIUgmwMuxdZsCO+8Tp7mFY5aajrXc2sXevki4e/i
EgWdcQ+hD9YY7CdWdER/YpFC2RAaHTXPsWIc5KxbS6k6xbDMHlSC/HTLNjpnbvXNzvNw882U+SBK
86TC4ismrLuMVz5IolNrpAhkc5loy46qfUDwEksEaRV7XfpqlV/62Fp7SnaoneSy6651uPGdxe+o
2rTTjzhm5XzQIbCfoCM7FLF+DEHOq3CaOe7ab6H2Fd4RY5l1qsZLk3Qecrg8jLu7USd4IFdyksWX
DXW8Sc8kykSt1NVl4TTb0mpQp7XGl1oJ9qVezx3oPWHTLV1JmgoJu6pTzfuk3gkJ/PgQu7MsuWuC
9L7Wghvfw0ROqyHiPzqSeHDk+GYYgpWRDNO8DReat8sjfGaqYVISw6a04bKPw7UL+UXQ7txIJe1P
mrdFDNe8O+RtTIZTMsn7ZKtrxRfVqjBB6iCD4ssjunZJLxPk3iKLhytfz9elp9hhVyApMDjv/Vmg
dLyzaCrn+6DWSCPXbhp87CpnWxG9GEmkOXrPLltJjhCnANPp01eLzamEx84216oxrQ3zB38Tgih6
TObMtp+UgogEFdi1xhmm21dYYrY65YZzcMDxjECYduU2KB4tGW9rlpZzk0h3heQc/dIhJphYNE2f
ZIq/6OjCc1J2FCXckRY2UTtE4o277LVsVsfBDCLhuQ7q4xj37dQ08QKWqJt1UadC/Hhqil7vOkna
TkZIa6RkjoQhyJEQvDfawJC7m6V2cRN0y4TFyuBpeTZPYeyY/qhQxzuQqRyov2WZpfqd51AwlG0U
Zk/kxx+6a87p63wk+dEhz/olA4Ifn5nfH8+yquuyriiKqGvym83MuyJB9YZUVNrnLuAUNA8RSa6M
B10cvpO2PIfSnbvWKVzYBEFitM/ATaNFkT7TF8poBsaHjIfMfMTl4zfL5W7mT9NtvEJXos8Nco7g
o56D5cdG+ORD1vAjNmXscxSCjk6+Ziq3RmmbF4yfCdI8Jq44N7CjkJtgm2fDSifG1o8xf8u1VV55
5z6I78sUGXdnC+BWV6nG3+Za7z70MmbfqPWHcYm5G+eBsBb64xbnCzggBZDFtrazvfPk2spEXBd3
xY3/It61W0oI93wq82efxPubGZfju5vRHS1XB+23m8Hq3fYXLeMJeXOO7HxigfG2sD+87ZP2oyQm
dvC1h5H8Ru8DJMXc2U4OwqyGrDGlv4J15LFfTYrd2YnQuY/8pBgu5EGXsAeo7I6qH+r8BhdP7Q4a
ywKhL6jF1tjnN4j6aA16hGUmmljjWC361Xlq/4lw6fvP4aQk1mIjcXudz0FBzRZfyHzkcAWo/uYR
JO7Nv6MLYrmZloVjqKmwuZyg41Hrh7rmPDg7yx5H7JKt11SlTMDCqbIIllY3LY/nWWYnDL1vb9MY
e3xDFTWZDe3jwpKMVMnS6nGkXI3Mk+wqC6crahtMPomDufhtS9uU4qRDRLHKzz3i37dgsmbIItWG
rJp8AuPCf7ewW71yDCPl+sgYt4zQCUNq58k+IBj3/Cz60y/V0ExDNOn5xu7249ViJ+pyKX0YsyUl
G7ddJs2QscV5MtOrCVLrM93dCar926era6MWDRQHNOPj9by0E1v12x7iLzHAGPHTkTZTHp2N+oTV
4JlNa3y90w3TeHe9k9Yqb91CEvDX0LZ5A3qC0Vzw9OOj6AQQ+v4tnezJYVKog6E/FDgVwCpWv/hv
KQT6FWm622oaXSB4OOdidu5dnRxJklBXYsqjGE7Ui/yLwBBtVDfjJDUsXPCnDM/Dc4/jCWI6vs2P
TerJ2xzwqdDNtKbCSFbyY4nfGLHvLZZfnv0sXyEj6ydQWqS1xOSzwruKBFv9bFLUuN99/DrHmzAV
CRRIk81TMSPEsCZwQZjqdT1rv6DFW+ooO6dwbO60kazXTs5p6D+7oq5QU+kmYJ+unbxtLSnzOMw5
5dTrtjwU5+Y8n74855hFQhKjntORf5wHupQjIQTHtdUit7NzQMbJJP/b98ZhbZi6zGMunpYMelUH
YQhpURYvPANBa/2YYIOYkt8bjzMJKu4Og826h9RHAxOdQ+8oDr77ztjQTBng1ECFKpknj7w+YCAk
Gfe91yLygKtrugQjRzNlEGaZrNhRQZB5Uk3l2AJqIrViwDCYMLza4lyTbwP/KcQxMnw2M1T0NMkC
1FO94X8d/qSBNW+dBwv2UCLTF6bM/sJhJhXNrDXIpS3FV0GEm16EKyrJaQ7fqoqGrWu9mAYZnUJv
x6T9ZcElBjh2oL+EElJc/TkFAeublsaRwXkgHTKUWyERJobhTLLo2OFCAuXWjIO13OgLN5c2jmfd
ioRTOZoCcQhclhtVLBQRqrSSrX1iUgNhJB7Q7AcEhEY4qqpZdaEF8iyrTfoZZnRjAKBUTuTWeyiE
VdJp144WrUw4qsiOpqrY3KkJhGPpTlO9FaW2PUS3VunaqbgrubmBW6pRVRX1dT+8ZERye1Vr+wbZ
IFjK5YZvJ9RpYSmvPCPZxXiHSZBf6HMU3MusAaMNAXCvb23Rx3cwWesFLn+QH62rNlEIKkzmWv1F
HA7xmKiiw/Pqq4Vilkic6kksqMtWWluWP3HSCp3HbRvvZT1e4AgwHcJ6mjePGelqio8sEJ1Q1RuX
5YAOOUAukZNYQsOmFhNRjbehoy9rI4flRyFjXZBGFiN8UNWNLg2YLT/nYnzpt4dwyCaRyNUDojHA
KYBPRpXMPMsg4eXRIhJuTF2YmS55lyM33ZEvEiGCpNzNvEBeZRn9KCnXQzfJGtTnX1rIPqkurIlD
mDkqH4gC4NE9Gp08jzPEtH5FNqBHyHSSrAyNqV4V7WpVO3ZqfGFGVxrz17RrFpUZzNugsSX/2NPF
K8iTA2+r6uEcL95JXUTHJu7WutDcDQO6hOhZKgHhZNE227s0a9ZaFSy91lyWtWM7xHDn5WXrGUir
aluLrx2/WfrRPoisWd86Wx/v78JEBYLXtiMcpQBll4kEzTpkMCVF3T1W8l4JHj11Z6J+JbJZ6WDe
Zdes3pmvsfDL0k4qWHtlPUtropB7po3yOvb9iWbVxyF5EAxrMfT6IcXzJ8+1jULisyAkU8N/qiyw
xg7oSdUXvZ+tYrK5leG1ddOpDivdEvdB0xHk1z73UrQAHZo6rWn3qAAzWCdlk/Ao3Xs+gJG/bSpU
A8Z1FpHEgHZaD74m2lEjm7FqDdtPCoChYuK0hyT3H9mOZ66i21GfrKru2iO5TOHZD7ObIiagwLxI
aXwDrPkll+QCDU0HEBf0UWwFkTbphnMZlnBciChylP66rFS79i6qoLalqJhHzkOuXigs+KqCUWTw
5YDHVToxRsVGjwhwdUmwje5kxbW7gm0bJXwZKPNcho4h7gW0rYpjzjvLmwbgWI25y7Ry7nv1NKMt
NMNsXznu3EtfomaYO51jWwaD8UGdKx7Gh8i0GgRoAsZPFdClgZZBkS4ttVq6SXcDLDHtimSfW82d
pDNGZoyjmtZqyMF2q/BBaPZxcFtX7dyNfMxbaYcwMwxVIiV8d64n2hzeC6NzcWb0sH+0YieE2cJi
gpUauPVIqOyVL5XVrCIWka9d55AHctysyQAEimp3nujdqFFBCmIJ08+68BOcRi0cbEt9VQXm1qEF
L7WvA1teWHfLEA/AIOPCvTyRNWlaVtUqVJxrI2sRAiQAZU13wFPgqu+UbZnLtiZVa588c01pt0VZ
rVvRJEjKW9eqv/U5mwJQXTPGRLly8WvAbTeHAcemN2TuJnWw4CSM3s8ZxTKZL9hszei57NxFFEFn
NuEYRWC1nsUUXKzWVsTzDqXjyjALuzcqn+fBCya+XO84Y+wcU8e+Iw+27B4iUTtEmvbi9JxVrYVr
6fCY1a+OBVsHsUGWpIBGMco7psRAqLGmbWvYe5p/GyfKQpXKywEpc8jJZgnKomRfCbSNDze8Tj1i
P/h2hOZBHe4aAiWsai+qbDRFPwmQUjW1d00htIjYmJqmX0iO9Rykz12RTusinVeiOonjfj9Y/drS
0pdQsNZ51j47tZXbYDWHWhRhqBfsv6ZSPyRNAGtF4Vt1Axc6T+KvBqV/VgbnsgWzLEC/qvIyhAIy
K1qMIPT0azP+PJQPFVDktFFlbep3o4oSKSsGPl7FLMoZyInAJWtu1SWPWGNcyL5wH+XD1E3vxrU2
QNAZzz3Lqy/lIlrFrnlX6hW3ksBwaMS9yFvJKiYeufwid1upvVHrcNEwgszgnScFlV5B/oEuTx34
DR4lqFrgfxzjj9dfpa48kyJnJsA+lVlpqlJsvSScmyNCq4PBAOhK0ZeUzAKpRKSiwg/i0HLTbDbw
PCFum3tBsArDB6XESzyGyJepttmD3G9EMGVJfDTa/GC5a5mDKfHLC7fQZ70SzQKs6roqWTYduTwB
ijQzKZYNk0c56OZhMVxYSmD3vT5J2zGzQZy5DqpIHDyr1DpGCuwaXHDJPIFOwCwhvos6f6awS4XF
bVNRZOdoBjjVjdLuNHaSksWMMwo8xzy9z8a1GtzU3SEojxHqWBy4W3MSBeKsy5SVG2gMUwKgUgh8
njopmnqWuMa0U0nrSp8K6egHOUD1pZMXk8K7EaxkUQL5Jt2qlgg8rRA/utbMYJHmhDw44roKo2UJ
J6hon5LyScFfp8/tsN8qILBmP6z1+MFJyH/o20mH/a4o47DlYuJc45gWYnaMMXZszmS3XSRBd6+m
8p2Omyr2+nZHmK6GXLOADKOBcqgtxU1dbXOn/oI2ZYKv4tSoDpG0KmtWQ1kwlcErtcCivl4m8d5X
qDBy4Bc3XRa6Mi2wdEkZL/j6BS3NQpDLWTUavyTkndRHra7sUJPYA1yOphAvFBSlErN03LiGHrOy
BkQPl3ajLbd+nF+0Zf4yOMkyICU6g46kBtdFcaRkQzFH49Ffh63GYIWkLKuaKfg2lNeS8Jg1LKVO
mWjmY+LES5Gqrurv/OG2Es6hBZ92giYgkE4MlaSdDmwbJLE+xfVoH4iKb4MrxN6YGYsRlULKtPg7
T+UDTeXDiHhseD62YGM5/8cVx47mHT5Rx2qh9iZXdBbdHeJsPCwHLAs9m1UKAMgcZJLMxKdz7Kvv
GyUua+lE8ehA3N/1YdRckSIL902HeZx0b2SXP+7iP3t5UCa6F3xyDMDVj++qS+OiqMsHPYPKHr3q
6urHL/9JD8QYGbqrKSoiZlwnPRDEsKDoK16eAJkeFl2VLNp2qdMW/Pg6nywHrgP+r4qiyjTg5G3E
iV4NdfsgosiUsF3KbxPISz++xGcQzodrnCyA0Mz1buge1J2Kzn6M2aTM3rbzBto8bdhZ2+az1zv5
7NrKKoagewhW8Qau3PMY3KPjuTNRFspXYf0PR4W9ATof3uAJZtTpNZsmRH9QfmftTfWvCkZT6sxZ
pXfqHTl8wp/wjvmkTWeY+e6bO8EZBDlLIrl7qNfK3ZuLAVpg64K0qz9h0nJiwv/bG2QtqhqUKB3e
1MfFnmWJVfQdqLK/N+7IdgDPdWf6kSP5ClFVv1WX4q0zPRdI8skjpsMo+f2qbzqidxvHgODYMJuH
TmYShSdR0WRnsL7PkLgPVziBTqPG82Wpe8DCSzl2z9/Iwc0S8IYGSX4eLR+TqfZy5nGQv98PP1x0
/Pm7txVFZdlo3cNIVyn38ei9MtEexhwcbF/O7fafX8uQybGVNY3z6+O1pFrKREF8aObxXpjQYgD6
tcfR2Lg/i9R+hoPr2GyLsmmKEJBPvSMHozZqS30Qce9fu+bG3wzYXetXkFqXHnhRM83W6jYkeSNf
6YQc/Tv2ey5vqlRkhqrQx3x8q5Y+KFmkP5geHiTNc5ncnfnaPluN717fOhG4JF6ctYnzEGxH1esY
dIc5RTP5FglSrIVj+i2O5x/id+785yIt06/VRzLnR1Lo/3MsUJP98Uck0P/+RgL9j7/+7d/eUz7H
3/rG+BQk5WfDAtSF7SnzTTPU/Z3yKUj6z5i9j6eZqKmQAEdx4e+cT4UfaYyFdINzThcVzoXfOJ+8
oKjD9LQ0kx9DHjT/EcYn9/HhEWdUYbH8mbkqljKGbZ0imF4zjCnP0UUpKtdt6w2TosUfz8plTj+Z
tDU2nWiiuMK9WBSrsIBG3PTI8ZRegF6RPgVleNuJ+IaYvYkdV3Ujq6UtNcI6dEicbAxkxIJEanEu
o6h2dy4gDs5YLvuIgLmO5TshSmOcHM3Yf8p1NCFqn2STtErzSS34V3GQv1SyDlzhylBAChJmWvOp
k6KnMAxtTW0fdbV6CU1iZIS2XuZa4CTZQQXSsq7jDp6Vq+UmXiexpG5UL0LYFyTqdajT5XWaJT3V
Sm/dwi2tD20J20YLw+RW9zpUBqogZBdCFlirrHWde6dS9EPrONY0j/CqJwhNwJRsgJbkV06z94IE
lwbJatCSWH4/DLZmZATrFlpHEovX1u10AK5EdVS4kp3FI/PLMtwbr7GUo1XIxHyYffXotppzBdYV
kLngRH5j50JQuUs/17S7VA+1J8nKuEtfJBhH6QJhkSuo+qXGLRZd51q4T4Y3daGk26IBeTaMLjqY
ydhB5LJFf9kKg/bF6HNSQY1MqXCJSfHXg1clPrmV4O19WUgudD9zr9yhFesJNEGM6NXBDB+rhJue
ZOmgFxNfz/qNZwkewK8ui/vG7aqDW7qECHVpZ/emJiVTQRP825SLL+ne3LWa98bOlytnZXWGNNGx
Zl9aDAjtpldvAskB/vBr876VQ2LI6q6VsN1Q4mGnlmI894oWvU0TtLhRJ3TXWg02M8lawZy3pdDe
Z1qfH0uvZA9Hb3KdWEKzalL+kbuavKiLHmsHt+X4DxtVuG3dVln1qtHauF9UB0tWPBifnW7XhAGs
E2bBZD2JXrYyC69ZNG4AOzcckoXuphCSMi/LF1FWDyt4s+EuiADeglhrp7VXhptBD4L73O+F26yU
UPFpAbS/JOBT7dPIs0tNu20dWbjFEKlxSHgYoPplerpS5d49dow5buHHYsZthml+bGM1v+2D3Lhy
Is+5j5Veu4eXrCHOD/RmZQ2iTkWfG+RGx4MMQhWpSp/aUdN2X8F+jL3CcgKQ5nfAZwO1uzeboDHG
d6O6kIS0Zq94xrDsdXGYhZGcHx3wqllpZeaiF6uynreKx9RJCVmPRuy5tmWFxqRvA2cfyyNTU00a
9Tnsaiux2zIUvrRF0s2blKazSAxpG6jEWChQOy+7Uqmu2InKe09pBJriDEVYYPQ3CI+8jS4G2twv
suQoKrF8qLPS2YXEcxwjP1BnaaQ+FL0xHBpTNL1l6Vf+ui16ZWoaTuCo2yDCFAwj0KWTVIaEzXyE
qT3+HpNEcvJlVtfSCmAoXlSF0S8dQZHmTh8Pd53f7vs8K1hObp5gslm7r4Lh36li9KWFc6ZV8dc0
BzJQHJ7yyo2eoiaOZ2XWgIHSa21jyydPJReVKyUL+bBNRHRhmaWLzkGwK6VutUx7RXwuHTk8qNhh
7esO06fezDAZEZrWVqP4yZXcV0+Cq8hlNbvX6mYWNxL+4G0kX6qOHiDHEi9qEU52lIjZNtcSWLt9
j90IQFN/VFR8oyK4T0wPWZxVCY5hNP4s8nv8BCPmSKJrGF+9smAGjTp79u68O35rjT90zB+rtrfj
gwhxWFkUMwoUtZOmzKn6pnCc/gIkglAIXLBDnBvh56kUT39CIzdWRn806N9fbqx83hWkPCBqG7rD
Baj5MCVm61J5Hrb6tMuxwB7zvrQ1+nuznFHFAZecLdzOXf6kXesFJVV13m3XIOav0KhVK1Xx2GhX
TW2sMl1ZZGK6+PFH/LGY+/4tn3RsRRrXXif1F9A2HdKzddM99x2Or/CjD/Wk8nYsp08a3tUoh2Zv
UqfJ/Ug6svD8CF/M4MZbjp3aueHtufd1Muf3/L5y4bpdBGCoVj7VB+tby/T/q9KfWJY/Kkr/7U2H
9D9//eW/vi9K+aVvNams/iyahg7FjrITsfI4l/+mQpKkn3XM1Jm9SMiJNBKJ/l6RCurPikW9CXkI
2hKNtcVO8LsMSTJ/RsykGJYkWaahMJD/x2rSj/w3GEKWBiHDUBEnQN75jrgjUIyIYtQ8AQp66SKt
61JAGlplTvm1d6xasD219fPyNarzLk7v/CimOPQj1xe+VpmYxAyqhliTXaanWurHdtHpojZOPWSF
ZExX6qNkVQ5KiY93bmB+Og3bKLgp9bI2NPIKtCEXGmDhrNP6mUB1aAWkBfpa8n/ZO5MkyZFsu+6F
c5Sgb6bWujXe9zGBRESGo1F0qopGgWHVBrgHcsYNcMDd1EZ4LOsLf4ZnMUM4p6TkKCUdZjCo4ul7
956bEZ/YiybjfVsGk4NsPe8jCiI/7Y18zP3CBxLZj3rE+023KvZ3qesu3ZPVjdOwtxfqlK+k2waX
I7ujrBFf5RjVX0ObUdGmkHOvMGPELn7fmPAwxht2mi7vvSMs0g6dySoZ9yCFXjyYuWPS3VeNp8tj
4cqOr5o6Fwxi52vl72clFby3UU9mb8LENrtBdH4KkaX2bRiHOnDZIVZWnLcg1GtnCm5CAsuwDhS1
NZoGttUMLjHzI7rWi1FectImou63B797Cnur8kApR062V25tEkIo3VEiwCgTr6pv28KeuYF+4E4y
WeclhnXkupnrVF+bek6x3ajQskwGHMTO5uve9dp4+I76W/fXLpWQZkRd1fbgrbJs8du91zbCXU6p
u/TxOhJq9u9T6bjlg9XY4/KGpIwa2fczy1qBHxGku/lW+ZEJ41fXVq0svE2NH2h9brPSjdU+LQon
O5SeiJn4yjlw2q1irJgfS10wR1H1VPpvZW0v7jmrbTcHANJy5aYUPXO/2R+JarHmKsjxqOqcEbML
q/+2Nr5gahL2eb8zQUcCbuCZwdtyk5nJ+tYwv7m9Sr5EXRdRfKix3XRJPNqrTLdtsdJhzohHD8XA
9MwrqI/ywBCo204Ioq4yrcEy4RxkcmQ5UoJPoRZL15zr0H3kmesBwp6i1H9qGi/Pd3SU0RxEbRFH
p0nxrVZWVDpY23JrwCvSzoW9c2ynu+STRsWH0/QDioHQycnnaRtpbewhWQjzM1WL3MoVnMmYygfE
fWddQwR32/pPDItcIg2dKScCcfHTdh0sSpjVFHnj6+wGOROexSzFeRgKL1hb0rOnvRlC2TFnrP0f
U61iybzLYs6p21J8qGTKk50RwfLF641oNy5nTWcfBNaCKrRz/bYmkSdLo9JnxU7dBc069SA0GiLt
0SxbNqVZnDoxjmIRJvPaqXvUJSKO8pBivyrs8dZSAqt1NDJHQwJjldlTm2GnuQ50ZYeHMe1q68jv
tkT7XixV/+TmS0bAgvICy9pnTWtZN5PIUWMxTUksVBtDJGZG8G4SEueY5FmOuUWFhVefdFXGKbGq
k90E7k2pnCIDrTsnwJxgu2AoydkFybNRVUx+e1yIbVnO0j6UrErEO4ydF4K2hZDQg6dKylURJYZd
IWm6DAvjkpJluDJTNV+j0JmCN+ELOzwGcw9VTQ6lSQCMFmkNqNiyK39fmhzii+uVAeciNB3NjgWg
EnclmwWX0FQRWAxnREob0p0soH2vHF0C161koCZ/V1ZRER6z2RYxHsU55aQRBtXFyle0adU/dAF5
Od84BhjmDEz5ukIyHxcXGY1XU9yCVpGFEhszjrF1FaXjVIqNR+lsfSirGL2Imzxzp9bG1qO3XuJO
l89hw9b+dTDKSreNngWhvQLF0tkLmtBnhJ+Xaf1RLGFgapzlWTt8tweZ+0h346lNXgqTo4+YpE7o
ri+qkt1qYqpVfMiytaGIJUIxUlZMRtZD2JpkH80ecaSN04jkDhuXSt59xcL8rcHHCSNCdUn41WZX
kyuW1tQhQcK9ijQv6CKIliZsSWtqnEm9wIMfm48pcKn+EYOQVPLI/ifGjbLttoRJXy5V0u1GoQMo
fuBhZH10aifsb0qnTImWifxkvLfKUE8kDNm8yr/lSeuFN+0ow7zB0tU0I/jiKu8mf96wyVuedYOZ
ANeRnZbRsLMyKzT1ulL+MPC1OxtJyFaOurGe/lBe/JszwM+FXMBRJ74UCxhYfSf8czM1LPWUWb57
G1hTE37kjq8jyIntkvwisurP10GYhD/aDjEm41D+VKb2WHSnoMxuREksILty0H/56y/yid9y+SY/
X+FTSZpUeWiiIrsB4ZvBFr6Ryyr8oZ/j93Cjtpc8ZSK3v4TfFLmrFdOL35N0V3/9GRyKrz8U4//6
DAHiYeaBVD+4TX4+4Zghi2kntDfZRwoAhFUPIGt5Hb/Zh3EbgMVq7vNT/N3bgrZZgXj+xdX/dI8j
B1144viu69Ct/CyZXpqqTIq8ucYQQqzVBjPetj/RGeEgQMInMSW/kt5+mg3xfX++4mfwRMWw3Yqs
moFbf9DP7XWy7bbZU7jr9vmzeP3F1/v5pHO5mMccyqbpGiaXjuenR6h1W7RS9XCtty7h5EebkGQm
DY8WxD09QDxxthemZ77/68v+u6uiTo0TN0YNywDz55+0SLrR7tz2uqHZWcxPLT3Rob9p83914f+v
0+vLk/Gfx7h/fbnIdQKKe7q6iG5/vgxj/NFXXXvtJV8RhW48rTYKPeJff5d/83t5mHyBtiQsQR8t
/89X6XuvtEXZXTdndSjfLsmw4hxz2C7emv2vFPWfn0ZmI+FlCbAsmQkxwf75Wl7VyGhIOVgXKWKN
EVpI8Iuv8/mn+f0KCW0Dh2/iJZ8lBvTD83mOw0NuqzshnGsMeJtFAdZO68Nf37h/911iPGS09CEs
xJ/DDLTmDLOIiLBy0uGmBG1Mm8W/2CGdzweny9dhxoCLP3JATPxp82hq2wm96OD46fvgVx2jLIAK
nZVCWbE5CTS3UVSf66q4n6W5qUz+iyHe50fw9+ujMIgQMfCAxJ+GlItLi66h5inDqrrztBaP9diG
/ToIeOX99f3804P4r2v5/HIMVTjGfnoQzQT2sErCw0QCG0bxlYcoGHRwC85OxKtfjezcy7P2x9Xl
+wjkA8dmaSF1+JMFsG6aSvpFvGsmyhdFIEaVw+v0RR0mJyvzKnFiVXacgbJ+mUGR1kmsGodoDKGS
+6YZFg/BqNOMch2ko+XdDHZJjpQO6OriqMYh/2GjjkZNWBkcnVUxRbhALXu+GqWEZeEj9xtWulZB
eSP88uLPZswQeOSZFs40PPhZZwcnCfzD/faLG/2nJxcuSMSiTwBUxExLP7X4kgZeSdITU/LWHfI1
sanfEJLtR3L2+jUBg5tg8/sF/3/f5r+wXP66b/P3//XPf/yPf/7jv/7z7//9n3//n//8x3+jk/PH
Hg5/4F89nMD+Gzc9pn3DQscbe4G0/quH4/t/o7cT4LjwfMKkbY81+B9TRd/52yXumu0hQagToXT6
Py0cL6a9Q9uFf3wkSJRX/y8dnM+yFjsIWZeODwjPwXv1+4X+2Kalhtalk+futt8N+EjJ3XJARmEz
YzaIbba9RRFc/+o5/XnzY7Dz6aKfNgTPV7UcJy6KjIqEuG279w+IkOydu/m1Y/Dn7eA/LnZxsrEe
WBy/34E/NKKBUeRl7SLQDGzs2iD1LaAinGt0z7EpjX+12f3qcp/f7UvvymFMXQSY8Xu66PC2m0SD
BnHa0gnZD1lz5Q1iXQIFbxju7JplAO0wDq8ZuuyVm2SvHczLdZgZuZ4q7b784Un9N0eAn1+j3A1A
boF9eXoYS1NWfSqcXeOndDwskCXtR4xXf2jvpxzYlPlVViwUxT9dK3awTrooioIAK3by6WeuhqKP
HZAZW79NLqltsRFvvdfPxEv3c4lyvRuOxkh1llMkXxlewlqgedehZ16w532Na2/Ei6QHcXBU5m09
f1THmd4CiQVTd+X02bcxs6kGk8w+tnZlnbyop0GAZ+eKMi6amR0m7n1v0xNZxlHfOwmHu9QO9Imz
4gJY28ntr3EiNB4CV5CqscylvyvaCOW5secTx+Xlqu6n8HmYWv1RRzUpbHOpdprDMk9Rb1ekA5kO
cHVp+eUHfYP5yxio4tskgmTZ+ZZvThVsgHoXMRnY1Lql19PHoW7Wjenmj6kX/Tar5nDrFwvUhiWJ
5FVeFMm9nfZ610ca6bSJTfAaL0u4H8j13PaLY75bmWaO6XeXebtY5Lye7MrdT7RPYeYtHQAUu2wh
0FXFAHogHedd7EsCV6vGHPHyqPUw59VOOUv22GCb2dR0XPpVluCGqukbEYWUh28BLd/1UCbhbcmP
z7TGG7LD6AzdF63AaKjCi2/T2So49S7DJvfc+Mykm4zLPMh3oTYwDBqj9rEpf8QpvZ1V4FTRSNTh
JF8rn3fjqoxRGR0sy+vyrR+nzZcs0t2rikvxm2Nk876MEX0S3Bu7EFQmyT4q57zTuxBUOtkO3SGq
wWf0MiQ0BZxLWPRw0VB3FDvXci8GPZq30MLHZtuHErqg9IP+7GbpeIW5NT74qgIT2JfukxPU0E26
d9PQkYt6/M0tddOdyurmmJdj8rg4QHu95dRNZb0fkBfc0xtPK5BEuXhXhrEfk+ApvpPDIGAEBoWD
GH8K5Dua6yMejXBrTT4jxcDhaJ82E4s/tAXND4JnUlY+ad8Z4RaJf9NekBKw8t5qMzfbLGGPdJeC
eB3zWpT12+IWhBhkFw2z0v67P2l1cuOaQarUeq0mELWZGje8joiYsaf+QHv2VQXqGLfddavmKzqW
r8bPTplMpvOCh2pfpoHh2eTeNaoZj7UV4CCNGl9d8CcOubVOE+8nk0WniGxKKCpExsREG+VDcbTn
4SCWfh/LpN46bQqGDF9AQ89vG0zwkBdm+TJ10HlbeXuYknjedc6ot0MeuUc9uh7P24hldYEblOee
vYo6He4cz1s+LIz+L06M3rpI2/u26R5Lt7s2lnMwcb6v7IKBb76sSyvephbpvW6V3leyulWOeGDP
hTchB3BFxPy2cio2lV3nm9nvd85AgEGlN7n23/TAGJxWzBNJhtuwk18GU4A1CiIkq8lRIwdfdwLM
u1E5/hmNLHHOyjXN52oVuJZzP9VkK45k5848AJmVHOgnn/uleaN3mu7tgr2vGTeTX1y3izrlXb/j
RL/uy/B1sJLXsahPM2RtGo7Fvmjt8KqiljjbKckwWVk068GO+/M4p8/ZUD63ZYN/xtnkXbgNeBRO
E2Tk1RBl51CUe5kW3oHDTHljBGswWuavThWQ7mzaae04zmvqJk+KLh6aDbn2OtxVCvNIbofcQnu4
t3r3sWtLKHK9erB8G9NPMp9z4dHbp4RFBqB36N6XjRLJhyqWe+7aTdbMjzHNb9wA1Ret2WBy2CKj
s00nhr6B/dqOfbVeOIoi5TcgZJaX0XLOWoiz6dtzlJQ8qd5MkT4aCN6VfmmDAFmEfcq6RV/JODxH
xXwMjQdVNR7API3EtfrXNLvv+ri7Ke3giv5ichwJNFIyl1itiINJlgOS04UOongkfZgoC0iKkQqu
GzRNyZx/TRU2gbiKjn7fPDohibzJHG0ClWzztNhqr3rKwNvm/XKT+eOJGdiuLdzTqPzbOZD2XQil
apdn88Ogy/KURsmAOnA5TKZ9mYv6mlzMWx4YdC+sMe6erNaVbUXnxO4eNT6X3lc3kx9cy4s5StWn
1ugRXqhUu2JKzI0tJe6/SlurbiBLr0v2JvFp/tZYXJYQcsrseZskz3/4tV8eK52Gm9ktJ/4kCP8J
kNEh6fX3eFqcu1g2x3bWu6rJ9pGm+QgwqjbdSSdBhWSpmKzfuD8vXoITh+7mC+bd66AIPyKp39CN
3RrX6baJjaRFMt85Oj4C8tVidQn8fP2jHkjp0AHae2OjJKNWHMLrpojPIoP7N+MimpfXHErItm7b
Ycv5iTUHXgeSXG4X4zcjomAbKzARxtkLXe2HQB/tKd4aT66dGYGWcYovZdx5ZyJ1vxWD+mIYJmGs
TSO4B6l3inktrXuJzUdWgtAnKfJrQ8uewAZFAlyO7aZwxjs19tAyLKCZTjbfZDi0NJEwlN37XIrt
0IVnPXLytrIAgJKUv6kJ85g/vnpLNm+si0lryvGUeEXebhNl3sIhOFHB4PPLkmklMxAMvW3tInuE
0NXI20EtAOu6jpkJI6tVINyrdJH3S4A9kzgLXcW4TDESnHuPKEyoh9k+pSZbGZGBwx7aYjPaLrMp
EU8I6HOA2bkCJVUV66CuxdqFHjWw366nMXS3yiBya/J03io/lSs6GoQLgA1Fb/KCHQWGnZ9hDUGf
Q45FjnLISPFAf5zISIf0Ltw1JqtCxjU+4i2SWoe7ea72U4xWIxT1Fy8eWMEya5kiReKAARiO7GJF
5NLEDTlHJZwkzN339cSJW4XpnZsM2Yvv5oiroHMRE8RfuM3G6VTWnJqtKrrzx4EOesQYa9CPrlft
VRrMK7HECKPMLL3bno/3IMK6+mCGMADagrgVNejpwrQ6CadqNoNFSybXTfrdN667WgopDpWFU41X
r5V/mN7AYVQjjfm8zucfdZ1030RfT+pqKIrZbAGjKjyF/njxYsPTC6+IOXLfM4922kmn2RIekCq6
8VWVOa04l1GGU1TLJXfvFrso0+8my4KM1h31Z8yrJ3Hew5KqgQItxV5FKEFTOe4h8RiYHIKuS4nG
NSX1rbHa8RE3GRKiblCqWzVFkb10jRNPqA/d+raa6zZ65UfS76j1sisC9zwojwgLz0yjzCNryqXm
jHBCSb1s3Mr43y23r4ieswQDMbs9jcTNkgM8REvKw62zw6R97473uXUeOxE/y7KIH+Kq8O+WslCb
sJuA49R6JPLVKpLreEzbd7fr+NmLYLqJIqKOa0mxctEn7kYll9tZZrOzmuuYfWNmzvvIUKx8sSN8
YL3jseFiDvZJqiniYxZazmNGw+U4GozxnjHTR7C01nUcpJfd3XuuuQ/ZbeT29R1jn+noLjwsdlaO
t7MnG3dFoyO4lYo6wFYeZSfjtt1UOMNewBKpVx3a7fcJ3uD3rq4JlLGxtDBqtAEip+WuKUn/sJjg
rGZLOm/CSQt7XfZAw1b1GPYnhl/GA1Gs053qZLUB7b3c2wkW96V0rZM1l+Jaa284ITjoHpM0hcZY
zG1/I6ntoxUHSxQEaTJ3m7jJOOJRdj9P2mEsVFHvVFZbdCsbbPe9nnXy0jSi2nhpltL/gfu3aV2f
4EOm9ofZIgqqsm1cA0Gh4OqJuRvPc1XBUOSHS156kzd3Vh6oO4ad0AYHJ6rYl1yNS7OdgtGjYgvo
lXtLy3u5xUAt6QxP66zRyVMsHHVyjJ6P3pQFx2oZ/HjPD4Nl12nsC/nNL4q1HVvi1AgEp9gP4+gu
xBN53c92+iMd+uTByqblnYLaXncLHuokruQ+EXV7iMrZoXwvGVrXeE5Dhl/rXmMWBlhMGBdTZqY0
NrlhQ1TKg4vXjirDEtu5oaDyJmvelkEw7rLMEb/NgWLryrsEqCwbjysjfx+E49008wpvRNtvkgyz
uqiw0TtLXG56K7bOYsw7EiGX5jBmnkKykYMfkcg+6rxzHxASuztS+8AmIzJZ5R5PwxiWUFhS17tB
hSHW2CeJB2002Gl0FcDa2mU75zH6lRCJ5TKSDdO5U3rnZ061zqruTcxkNDI7ppzUU7RtClPvLkoQ
RARNu5Ve3O1T7Vhbq06hr4QYfqc+wwGbzdlDL1HGLrnXHuZKVDtTh7wYJ4CZcVYkm2lA4Lty07Lc
+HYLO3uUyDmr5YlNzb5H2vCt0K7c60UTh+VJ8u7iEIxC2qc0NBYLmUKfI+ZMRoVSpVLDCapEsQ/Z
3rZhJaAu1gW3zlXMPGU9PjiuDz0QTfOaCpuQVJ/ASV1OydENyFnTpaqOENAUqELPHHDbhxtb6Hot
w8J98mN8oV3qoOErK58XYIN92ymn5RRNHgY8NfTEmHFnliqrNn6IA99kQXWqOOzwAE/Bbq51usqt
KnlA0CrhDSpUye4QQPIjWmZOSm/fxDbvjdCjrnCaXG7ABJbP8WANd35s9V9mmbaPpk7r6CoNl+Yp
jBeGqLFv5ndXmfxad531nSN2sDWWmuWpwrxyN9eTHFdj3iOdqX3k2J6aOICMEDCumF5SzrWiPA2N
lN2RAXvTbdQyd0+T11Zqi1ZhKIANxIXcxMbJUeQ2gXdFIgA4dhYk3e1ZpPdehTSaszDp35sChQ0F
IzBLLeR8aMZo4e1ddjLZZo5ffUkmYdE5HnMwuzHZK/BNYzAsDW/uZzQG6bOOrfJepXN5L+j+hqsi
d7xbG//wDaRRoADVyCi/L1IPmU/V34F68MFciO5ss8ghkOr4QRF4sR/beWZp1FN9WSly1zFdfG4u
WI0oKvQJDJZaeVGbE2A1jVtnKRAXLnN2orGQ73PjkcbLBP83FBjHqGw5R7Lj0sOIWMxmUY+D6fRz
sZQ95FKJeTWUVrcFh837hZNvsbc8A1NksOqjKGxzj8p8fByUFb8lynFe8uUi2BJ9M1zRuipPFg6x
/WKDfEQWQ23v1lpt235SbJnohfswJTTP9rp91cdUFN6S8HaQM80VYdUd4RUmu2VMTPebZ/JBsVi2
iZEpNFZbVHyMCBiCIzD3r8YlBwUwlzWgAYP0d62Bfp0mSMxXlsGCvmrTGtGRSKr9PNj5W9RE1h1P
W7Uv2y69ofObT1uroaNzkYSsk7DJOHlNnvWR8Xn3UxWLbW2Z+A3zqLjuc0IISpXEB2F6awd8J1yN
RTfsdejIm7Spox8TaueHMNB2uc4lbH0XvMF1aXGwS01nAGajpFuHIgFrwcZ7q8ZQ3JkmGPt1qzOe
3yYcSGxPaZFhqlMOkfMo35Z1MmIrj1JtrXOyGW7mPOKXGlWYAdlHyHMXFTmwhpYCgLCHJjlUIfpl
wrM6fVfQkOpWyoOPiY+CXSdx0/4cDkt2Ci3YrD1LoSK5IepfvD6b3zEJEL0rrWZZeeAwr6ZAEK6N
aC67crnR6zot1fewTE2yaTxVvrogIQ7jrAA/NMyKTFc5/bru+4TjIODDiyoeTUhvxySnjo74Khco
HFFh+d9DM5AKnQzzfuLUvXFMjlgpnzJSBsI0eZ9U6iDG9TO6gGKKmgcV6+VUmTh7Cnq5TPQanUCt
ddWHH3PQa+InRtV/L8FvfPUr4RMvEuRqPbXjch8ES39rLkXdegDFfWAknr0MdkSGI6aQvehTgB4l
lrk7jNLNazv1+XHENHLrxL06m3TKnqY4luA7BcrrNB3pUXLQqL7SXiq20UBUb9XNcm9FChG+dL6Z
SNb3fpYBf+1nSa65UE8t+Iv9PEn32FodGCIqSIW1hH4f+fNFGt8UfV3hTYk+0Enyyfg7LXTRoASN
NZIYDCzVvUrmkjOnsO1z7CNmtPx0Olh9V+/KRAwgiEfJYhqiMCWJ2UtXzKymNeMKXtV+Rzx2q/q7
ekink1/adLrqhmZF1Un07svIwbtMBe/UXFrf3XSaHkRNWoawqhKHW1zXd5hpJ7OhXaKv+JWnb35k
secNQVQc6GsgTGMjjNeBrBT5FM73YkywrutwvorLzH6rysg5xY1mr2j5bLw0HGs3JJZ1WniQ1ov2
Uwg0ecRrVwXgas0C1knN6kCQaHRrp3NOC1HW6anWM3b8QNlvQhYuOKcovUIKJh4LADiHNBy8DzNm
HcVmtNB71HVZcrOb6R19j9WsQtF1d23QZfcx++n14JGsQftTtsTQR5yTLV6PX3NRFDDBEGkef+8P
psJfXuwyinbu4lNCYH5ZtmUUqJuulQorQz7dzqEvj03OT1t5y3hIheseMQ4glRpJu2FnrqgemvBJ
U6w+0/EiLMXKljXTxWTVR0N3QgQY3Ao3Sh6UIZJx67ppTDN0WdJNaAxurhL50i4iBvhg1BCE67an
6ws0iVjrsK2iG5X1NoF0hjRZfwRy3jbOVWG54zrsq+qwDDWWpdTTtxdJHK3ysWB0XYdYk+2ivQ6r
pD4VRUmVl4X9vlTU4KvIX8zBzjokd4VTfU+WqT/5ZC0+o4oKvhU2tisqFvEkdJM/0EQhTGa4aHkr
Pd/WSW59nQSxvvGSx9fppJzpkHK6X892l18r7XE4SXTqBKsKze5O/1510yTmzC7dsj44vMKvuhgO
RbqY90olZleELto7038TSgN6Cdpp2w9pcXDsuD4sxI4dOIvb1zVUlq01DA3qSc7OmReR7quW6ruq
PeuuKwNDK50PGr5mlbTgFpZpzjm7rmtnRftSSULBm+ROuoKyVlsO9PFBtqeqZpwBwirY4R4qd2Nv
R++dEhKlgSTK28FlswljjoSeD3I7YZOF6SDKq3mEopTWSXAXyjDb+DonkiYn98vNA/vRmz1/ladA
gGoeXhc/Sk/nrgwbQQD96BZm5fdDeBX0ptz37ATNJrRHH2oJG0xFb3zsX+yKDWdFfWMw2wQdXvrY
kzlvC5N996ICEKTl8iVUP8WH3k0NYpxgCTYLBJGDzX9hN5MEouUN4+40xnEY057deYsLJywS9nXR
ANbeNK6RjwT4gcRqLO3fUi/h2+EgsEtz4ULtSqgj2zxfglUomRKtTWns1wrx4zX6tvIu0T5pmigV
70XuiY/UCzSdP113XxTOrB1DBaYevHSDTWsYuPi9AGs/q6Tstn89TftdhvSfWgPGaTFm0BgoYQCL
9kKk+Fn3YiVD37uozbf2ZDmbeOi8LdJBuNFJXoqbJpqTh7ZDpa2qMdjlIcpRNS72uRvr27KZaQzD
waEkIAVjIhBwsoo9ki9Xri9v41tXNsHG2JZ+nC1zUb7U02Fm1qJXohhRneGvum3SFCDBPDNAwsoX
10lyjscWpoP7IxwvnLppvpBreBwnETb7Hv3DYZBpv//rG4GC8CfVBXeCobR38aheNB5B/Fnz55Vt
oaNMl9uGN/dmCvLpugyz8hiJiZVGmMQMTX4mfMlt1LV0h/Gl1LC1ETku34HuCShj9uXIyEjLx6E1
m/sSBtI+R/B/TBdrxojVlzRCAqQr4PTj4AU0XPst0cP8mLkXy6MrZuvUxgUHRTd05/0YhBR1wr3s
YJc54XOSQjtd01yc1mWuwnch2mVflsTYp35V0vT0rSc/seKb2XPDeS1s6D2lDNHHV7DqchqR29G4
8TboFMV2D4ilbvvmO0vevreZdB1936EHNE12OHLqnfzvA32cs9WDj/NkCJi8H73ltwUT67HOdHfM
06l89vsgd9aodBFKttNgnsl8iA510URgXXy5dzwT7MahIu4ebDyDL+NH5yYRYk/rf9w1LqBxrMB6
uYyJssekmsdXlEUzHb86QUtb+Td2FiMxQ8ZSMWdyeEPsiBiedn6yVD+Y7XTXdLzjbSXpVbi8i4JN
FE/Nt7nyl51liCcIXZdZKo7S4EQ1gZWupQ8fetgXPA9GU24qm2/dhFfKapEUXfjoUUrV2pejd2Bb
GW7qYLYeKWc5ncqmUc8I7NI1gESCyw2N7p7H4yRD0H920KKt98vpHioePTc5lc17H7f9nsMlWV+L
rX5Ebjm+tbJz9lmQlExJPXc3Wy3cyF6nV73y++3gmeqRTWg+hdLJz4icmIbGUO2C3DzURrl3gzdP
2yQsgBI67ttE/5TGtEuoQw0/66zAmWFNLMTerTvYg7qrz2WTF+t09J29SprwRlF+X+Vhmxz6Lktm
GrV6XmtuyLEtZPeACD/aaMtckhHC3lv5rZP+qD27PuB5dtaDpaqNFP14J62QZlQeGUajsWfcL+nY
j/cq4/HbJt3cXdl55PwGMB4bNxvdOdQpWS/K+BCLGjs+OdoZx1VfD5VcJxlmywAPOYOqaRAM5Jr6
q4VV4aorXf3C/0rj2W78L90ye3u81jm0fz275whjC1x2+y6pm3RX4eGkATUDpkfQd5Sjxe6OBP3W
tepiHQsCB9aypzMgVD59cUFXgR2iU/qWu1H60snerBZfxXe+1yCGFtlH52Rp8QulxZ/UBYmPNgbl
HP9iQIovG9IfdB1KMMYVDSISVNX/m73zWJIcSdL0q6zMHSPg5LAXwOEsSAbxIFkXSJJIcM5xnTnu
W+6L7Ifonu5whE9ge8/bl5KWrEp1M5ipman+5Eow5iTpzcTTbY0Q9NfZbS3UAtPhyVleWGEqu1P3
ygQ5ojH+UOL8CTj6CixvgZWb0+j5qOaf8mFUFOuUMBQZlYTfvbdDuOpQf393sncpRq1k7fl0Oju9
FsFmLMuHYF3rd4IVZ7Krlnm+z2b5axvN0OqeWnawkYTev/MmxeQFhAbZ11P6jhb+Kvbi5KQE7U3A
E2TqahYuMl1r6j9ATgB6oGvt9Era/wqj4afUyeJfjTEFL8JoWNXfAGz/LRB3dboXEJXGH6YCfrTs
AvlQHuUjVh6uuQmFLSKWG/TbVu4Ll+PRGaGNK0uzsPj5jBfUQw01a2V3lsoyttyqqSfTv9tKrri3
2MfeytKVZszfp3kGeCkrpqWBglpskyKNJFy4+cZ0gbfSadoLs3L50Qcjzz3tuEYxmLfCp3AEwiPM
QKzCWKzfouwVpYlnObxQv2sQMSR12oY//l5ZPp8gZPPS/RBnsXSLIeTpG1eSO/sAiC7+rXv5YOxA
22/X5O/nGVoMCU83lEF0iWGBRj//ZqFCoShXmcESXY0hQUhTi1cQcfMy+yrE4iOZflS2VWmRYIbo
rulF6x620O3YF56jJdFOluvj6E2umshrlh0XBneWReXzwZWYEemqlsg0nItrNQt3gd+8rHyr+e9Y
jO4sxmICpdQUO2legrXbuwhnbQEPeVtSzS5xsyf94etw7wpOy3Az8AzwJFB+kJfnQ5LqqcIdJ5Pc
rq9f6JJIGxGXhh0Iec2Fn3olhNomhQNnmME3KWpQqk3Iff0OQqNd+b/zVH3SsJCrA3EbqukTtwNB
7x7S0qRrrbliVd5LorctG5Qzeipa+FeByvidlEO4GWvZWNnAlz6QZBombAgdFP87kPxDjp7aRqWc
YwCpgH2k0XTXV6DoCy7N346cjxEWSyBrktCUO01yfXPcRzVGnFWmCN8SlCRfWyWhRRQo+k7PEn03
pCiWFCPswCRBkVYNfOoicqtjSzRMN8lk1Df6hA7HRswbcW/id+8MGvrAUcWP13EaXsmnlw4wjn+Q
9LpEOlgiy0OYfyEINBrxKdroFLvQBKQEHNvAjjZe8G2grfT16rqYTz+E1JaKTUKvULInpPRtJqVk
2+TRQxplj3CJnW97NFRWDumLJyVnoCIj+aOShBZnVB0Fcq3lHoM84IT8iNB9euAJuVvLcxcPJywv
Z78JfA4xeVxsHChstP4JJB67QxXYwQZIAsJakotV2+OanfGcoZfb9GO0xaWqMBsFABvRLISGtTze
1f1VnN7TYre7sbO//myXjqVZnEmHjAevQ1nMISU/A+41wcBaAqtJbZGacWycvo5yaXHAx4KND2tf
hRq2OP20oU54XLScSpI9cb73T7MjjIyToQuWels9rZEdPuO3cRKVOdx5U0kSqiqLWYxRHZ+smv5r
7whbrDIflL3g9N9VO7Or23QTbvQ114cLF4qziIsxesUUCigXzRFnbxJcqId7JT9aTocNIjZL6Wsj
rWy6C1/vLOTisGdVTU0W8vUqBLVL4S0cHmkyrSyRS8v/LMri3KiiMKHlrL7vM2xIYhDcO8tBO2qb
btt/VVXjPe1qsigB5Uf030DQ63y3ZYKmhK3SiS7w+/5e8uXxQZDqzcqKvHBP+hhFX6SrROxGU2mI
gg6z6++5cFL7sycn2NOgDla+04WzSuNya+CMgUupKS5OkiLxpqYfc5Gut+CWWu5KavX49YAuLAXS
E11JTnfCGPN4PxyHRcUZrFeZ6Fqj39tdoiMEXYDuRCa8dL8OtRSonN9iZ7EWwwn1VqgzwIiuqNnC
tbpDCAlTK7tDOSf7Q/VuxOmp2GkHMGDD3UrsS98NCThE47QZrz9zQz6OU4r7MirllKm0jjNFYn6W
iMauc+vTuljOpbylKRASNSpU755e59GmugF9Uyaii5gqoAnfrt+Cjf4bH0bo7ZsGXito85X9dmmx
AAmHrKXAO1GNReZCha4FhxIQ05OEXWHW6Q+/9YuVdHUxCkInliry3OKf5yNDowFwF5RqNwmieynV
7id/rRBxaUkq/wyx5MWaIXUIA4EMF5ET5KwxJQZJ369srUvZCea2MZOIMGSCLnQ+ECzPWkQTOFqE
vXosj/4R2K/t2RCNKQyscX3nWVmczSx+5EagiVMrlBc39smgUZAXLVkj+FGUurLJzK1XnYR03E1g
Oe2uBR/VHb5e8xcuc3BuZ8FEStyivuRdKlGSRW2YDG7USTbSIU6t+oA7H7mgAsb6UzXdys3qwg0E
zqoxY/q4QmrL09rDJnVMFAL2ESjrglr7gKlop4h3YQ7cUUpevh7gpXhke02C1mxABJv//EPu8gCq
lQpqSq5fBvWDFSiZm2KfvQNXWbo5+vyOUMjxWhabs9TiW8IkeyflGsD/ZjWgj1HRvRl0QSZqcKgO
2vWs1jofAN5rs8uctYVzYYhnwRYLR4K64VlAtnkmqb+woyU7J9Jod533wNl7H7Te76/n9MLmQ8pX
mplw+DDBDz4fnT6VSVGXJe/KpPxWzyYg2jSLS66kkUvjgsLHO4McOcc6DzPlmh5ZWja4slHuFICQ
9ig1170wXOmN9h2hQWklO14YF9xgmFNIjhrswkXALkbVRSq83u1iFDjTaRu1cmSLDb2Mryfw0g3y
LNIiQ4qaX+VZT6TafZeg3YrCHocyEGrOfJ+rf4bbPFvZ6pey2cegy2vJSFl/1MEPuPhe4KmHCt7E
YwOoLxq+lub8naj639b5LuSzs3CL0zTS4nAAM9Rj9/ToSS8dAjhCfyuXw6ZNTql8ymJ/8/W0vqtX
L7bdWcjFtkPFUvZNhZANroG6E7o5DB3bP/Js1tzoW/R9VruOHRwT6cxQueJF58zGc/mfWLThXGyH
7rC2Oy+d82c/arE904AmdjHPw6wTTYLlZ6EK4FTubLWHScrKrllZxLNs7sfUMwElyEWDcIL/IOkJ
RlopsL+1h+RalPnPP6TVsdQjxF0wcEjokKs1KSduMM5aC3N5zZJBkU8RVRNRtkWcwiuavrb+a/Jo
3zxVV/WmPKRbD+cH5+sFdHFUH6IttuXYFl0mgJNxMfroaZt1rWcnprmyEef0+GmV/jPKUn96igQK
AfOY8kS/Nrm7tIepP5C4V4pMlydvNlvkBmOIvFnPJ8/sipBnCEthLnzDTd9n6mGWLQz23ZPW7ddm
bzXeYqUjQxB6wZzV5lcqOokbcG0hVPh3o1Ak5le+1uWd9WF8i6VeN3C2xp6JHH6JjrRRgR686Rv4
PdsEbG5nA7tayTCXnidzifMfU7pY9xxXoY7uEUfENrjTn+sbGJzgpA6xKzwYiOAIOyb3vghWTZaX
ouzzw+gs8uLQbUJUaeJ51cCd29Z2spFdJOfvahwgg614Zx4MJ/jRXrePpm/jhLw28otb48PAF/co
qzNyGpSEr1oVN7LkKgsffa9aqxnNn+zT3vgQZrHfQTUnIqIm2C9E9dGrbiRj1Tdl/iu+CrHY5BVy
dVU3T6R+Mzr+PkPEp9oP4XYuO2AHc4T8sO+vLHCXu7VW1KXQ0P7o02i6yG17MYlS7PehZRBa68Pp
mOTYUqnvNlvmzwTTnhFbohETma+T2tIb4X3lfIy6mNMozmuk0Yg6u3ZAkHaUvX9PwerXLEyTbhAi
/78QLrqU5D4GXcyy7w8mpCA+JO94aQvaLd6l2ibYGM7kzKrB7mP2V9a70dPaE3cl8LJWLIc5ICtl
XqgaeHct2GvDjZkLGzn37r+eWHnlc2qLG46eYslQzp+zwSXEfJbsOr4NTLvErpey2RXJzxXKnblp
eNHjfMFDFRe52wLcyWYK3mbrBOsQvqy5Vl/aQh9mXltkfRgq6DI3zLxgYdHXefjPeysn2IWbucUy
NvW5jsaDdTFwURI8QMOEaMX9EF2JlqtX+j6tMdNbLbZenuR/xloMB4pGqwho4M+H2KvoZqgugtnY
lBv4wwdcvpws3qnQ4O7DTfS2dqRdynoySvcI6FDt5cF6foLO9M8AzYrBLaA+WTISX2m4qwZ/5SS7
9Mk+hllsFropfiqbhPGQ7RntIkRLFOKrV9hfr9iLcRCjQJzKQChu2Sg2kjGORrUYXEt6CyFr5+3K
5fPi+QjG9R8RFhkOadoUDCcRzKfR0Y/ZNth6/bF4kW7HjPw6uI0TuAHvHIF20cqq/PyxNJEeiolI
gCGjVrc4m5W5Px0kQHulYIfeO+J/td3737+ewgvn8HmUxTmMuCQq7zJRxOPsnoNgyK7cdXT4xcNw
BMbqyjzgqFzfKofgsLa3Lw6RbgeoR7Y4V7rz9RgU0GcaVUVRk/qn0BxaY7Ct7vrrIV64x2m4XhiU
Z6gsc/VefESgUVIo1pSUlW/S1tpCxkYBbu61IQW80Vaqrp/X5HmwxRarYFO1g0WwBISebGQOuWuz
MqBLMVQ6RMilSax6aRFDD5ph1NIYi7xtBZL6Re73c58NINxWIk/qj/HWe/j7jen/CzX9G0bcHz7A
5kfz43+8ZU3YjLc/0rf/+W+zQtN//C9MX/73f/znR3mm9//sbwJNPEf+XVbIEtykqe2g+vdfAk2S
rv+7pvJigUauqtTgyfd/F2ia3WIA/CKuTdnQlGadvX8oNAkyfyGNA9S3yQAoVVJyeTfX8d+w/UxG
P8/qxf8/E+6fnyr/vCTqFH0xQALtgscgnSIADecbbRTkGHBIh/UqCB7cPze+av+aIWHNTjhEN6ug
sIvx5qI8bSldFZciiIVIasa4eXjKOApgd8k/Vah/8KNzvGCpgOXdQUyCQyjUrqDE11LXP+e9rztF
Mf0Za47GtP4mWOZzpQoFh/5Mf4qfY7Q1Ejiu4NP7Pex29DzSVyUA4p6reb1NWziPugSwsSlNcBRR
+wNzil2hN50jhr2HH2V+G8bhWyYY/bGcXVUMs/ltSiEEYKRKdnISNzsL9UYn6NJXphe+oegHttTA
lUwE9dGz9F9TGWGOLU0UmOpwj51b7sg1pr8yQAUUkEEfy+CE4ZWiVZHzwHEKaFZIh6fZlsMQLdGu
fYbad6eMHnh5k4uVhnPjMD/NhTyftRqygy5TzwFNqxmD6YyzllGTgMIf4h72py5hFYIjb25g0QtN
6Bnu5GZCzwcy6F1Sr1qRzU2BxdJh+SJ/q7OWqa3Pn/pDaaSNFBkdY61/Ci35GWUIZ2gLB5/dDQJR
UKAEprz7biWHptFWrhHnp8P7oqWqrrL2AYNTEl5E1mH6FhKM/Kc22ee0XEzpbijXVGDP79dzEGTx
iQIsBpkpFCjPh6d6cqj7Ztg91bVeOZIGqCe3YlA8Jc7sGMpcQ+v8LmO/zitrr1njH6WP4aJjy5Gq
Bozs7E9uDRp605ZpD00ROII5dJs8UsE+FOrPSFHyTV3gi1yOAF10YbiL9eBGG9XXDznp71v+bIvP
F8fz72RIc3/KlLgMoX+xuC5Efsg7DRnmp+EXNcrr8Bg7/mHcjte+U6xqdcqfp40aDAouukJ20pFG
O5+2bPCFAn2T/GmMJX+LBhrWMeAhQifE5sEVkvQAVOKodrNYts4EqN4GqVvwGfImyIt0g2HKQ9yW
ByFIjwOA2w5VRObPv7fQ/jkg9POrGYzA1YbktYMEdV8VioiXqbFWuj4/SufPzzhMDeE8/LXoGi3W
WJUXU9RBpHtSpaOUJdvSz9yVD6N9XscG34P7B+5eskiL4XyurNxMpbRoyqc0bDFsifW7FOi1rav1
Hs3tu8b3tI3ao04zFo+QfEKoqcYD+JNTZ7XcwIyUM11Fswqd8jePfq4jTqEKvddzk06q7anE0bG0
7mST12nQPPi1dJ8jg39QSuU1Qzhgn0z6tm8AYdMhhTtVbYWyuAqq8o/MXNfYCWRq72+UVId7Z2Y/
VRUNFj8mm/qddiV7Yb4Px0yyBagkrVeM5LrwXk+bExYF36IWXK8HumjnRQ2mLO+sNdT57LAqb6ZM
xnHXauWtZ4ZIGajFoenVE9l2vJlkZAmqQUsdMbGADJa7vJOvhUl8GLDJo/j2pA3Rgwa+14GZ/Kh4
SbUJA2aHkvuzmhtPTTokjtoCR887/S3vp2aT5DCPgikVba8wD5pfwxoZzDtB1V+R3ka2KOy1fRVp
x1HQK1uqEnQIlPwnvGWsALUc/S4V9aI8HPZCoamIb8HrSJrkpvW0zvYHAZ1tJa8O2D3LEUS7lB/R
iQgVWHL2ICh0A1rhfizK29oQv0dj8qK1fokeU+9KnoAzVC5vYYjCJ/BM7a2su5+YSDz7lolfVbax
lOF33IbPgzz+0LOJ9mWN9209XePFwDkkvE5ik9z1UbQv8+Y5jLpfQuJXW63FQb6UxtQVpehK6yaJ
l/lw8uRCRFArg4lbiy+1nz5LnvrMuawixRVoB7hf91UCA7EvwtapGty9zCh5iyESbXoM0zZeiM3T
1zthzgmLDMUZgmQglx1TZTOc74NQnDQx1qf8KTogKXbs9ul1fRD30c3XYRZ11Pc9zZ0DqBtHBt4m
SzyT1qsgHuMy47Jj7tKHfue7zV4+cdxSZp/p8Q8rAS8kkbOAizcUJBkxEgoCyrvqenThTPB+ku8S
G9rjJnPDzF5tJOgX0j13R5PG5ewpCPDifDL7MJfgLenxE7w58WbyTcHJwjz62TWNzmmJ/bfQd/GV
2SB3YPrtIfOiV69GZahQYIFA+8c6GsN3a/JTJ07NtzxK/9Jx03Knyg//EhX1Zsy1uwrGOTbjaNfG
DQZ0HdoTuCMjBWND7KyuNZxUnLFjh/UqQl7VKxjdK6SIn9I6OUG+w1/N2IRy9SimJgw8n0tOVqF7
haqd4cDjN1AAwenCt+r7aC4PGL2UHTtgfU9TF10lfj1tY1nz/qql4BGjve96IrYnpVEe4OT9SOTg
tqGyIOXNNevAlZTkeUDFDS0LLnveaEkbSyVFiH0Elxt5GztvDFQ7wmlWThJFPNDlh9DHMy1UA31v
5Y26s8TyZcwFeGDwPKPuOguG3QS9vBTT9pvelYce9RW7E627us5ObQmVRS0T1Vba6DrH+sGGoP8I
kz76Jk3ethONpwSZOFss82tJLo51mm77OMTGFX1ouyv0XVU307Y3kM5o1PqaDN/vKx7MaIb4qPvk
SuYofT8giDHcZ7J6r+bYhhhJ8GA1k+H6qfCY4rxnW5HwIAr5XvBlzak71CkEsa22ajROtm+MozNr
ypCzstOkVbMNO2KSfjU4Vqq+BHgKppjXFCg+OYmWZPssqVKQthHlNkMR9lqkho4iZfI2DtTmdaqR
GY/FFLaladJxDYzyLtDMn5Gc/0nM4hWtsuKqTJOHKKn0+3bKmwNcOFSG1PCxjMhKkSc9dwUv/TiN
JSiXEzdfXjxbsZ1V5qCx0uDzBXTKWohIZZ3eykVtbr/esvMLeZGKZvlbDI5E2dDYQ+e7J4k1qEat
FT41UX6NcQeiO75doMIciQ9BRqHVWsMfLtS637OSBRgMRAy+3LzrFtkvT1pcEHsjfBqPsiPYko02
y2Fu7pABd1+PblEin2ORYmUwqiJ5VoZVeT68rvf9SIgF/0nd+fv+r/YpfQpvgKRQzhlu9b28b6/y
fCW7X0i7Z0HfMfUfHgqp5zd9WXr+02yoniLIGwN9bLfabka41XtxrTa3fJigUf3+oOa1zfXtk/x4
ozdZpI2pcqpF/x7D0H1SYTDJDadTX/Xxd6PnP9MJ5uRaEXV5jL3HBe/DPRtwxae3tKDVQ9zWoXLC
vvIFt0fb7B8stABzTAinWezRL25kaw0h9ml657C8pQFxA4wUwX6ef9Np6ntBzFXphKwBiofHhFqk
evC2jStB8KC7s7aK5Pf+zcddQkgkeaA+wsOBvLKExqPImmi1qcmnHIGqUo3h4OUYMXo5Ul8VUOEC
3cm0LTxXGsnsRTwec5n6/Dz4oh6eUabYmYJ21Kz2KGQp/uODtC1a08EuMrPzRLlWeM47KL/QXPVF
rrwJz+U+OHp9uFesKN6KCQqYesBDt2tr6NmJRc7qktFtVHlyk7y9S/wc7ddw68XNZkgTl6fxjSZL
gdtxXriaIL9GcYL5lZbl+X0al/s471JWSCBs1NTyXaRWG7srQ5TJYhSxjET9PjQwYkPvSqASXyvy
UzEGqqNnbXbrGcnB4v1tSeneDIIbhGM7rvH+o6QIkqNM2nOiZGhitulemxnDfqM+Bjq0YgsePzfR
5tY3wsqu8uBHmfAuDLNo12ExdtRjroYNPPn5MX2D6I9TFaa6C2se/A12NlcF0vBFq2X7oPA7qM8F
9zp5oktcyNm+qrnwihQuENuofgUURA5RId8BInfAUdUwVCfDkcX8JUWpdTvFtWLD4kVohRYsLHG1
31m1eTfNzL2pKYFgK0iZ1JKtqaXvmKIXIkxgoOkjhMy+ghpvqOi+XaXtrygw6oe2zJ6HIRhsrtEs
DM0zt5Uaor/siW8pasgcu+lNbJS3KYcaKgOttRlybzy2oOXaNB430Zj+VaqtZcuNdFKTCfSQpV03
nreTAx1ido1Uga9cZRiHznJGM5U/3gpNO2yGVoKjUWX5vjCE4LenRd1RFutmp/YmRI4U3aKizZ/k
TH8YqkZ2pF6sn8gZ6SGO+SJR36u7ou2uWdI/JR0VJlQCLcR+e+6JXv+a+ZCSx0i/jVCSxmseRY1Q
9/i3e5wHpOxHK5mnMQ4NWigROi/BoUfawglC/1VGKcku9f4GzJAFDba/5oH7gERr8mihb/FtHLyb
JuFNh0Qrj7t6Z0zzGobTqyI8UxZJAce8Fm/jHv2CKvCuOzVXydlgf7rsVRtwsRMizntZVm5Sle9d
6jcajBK7lufb3cRmK9qwcxqx3g/FTB8Ii29yax2gnuxFNCZncQF2hUb5otR/CGP6mBZQivUy+k6Z
5NtQay6Yyd5OCuWQeLwJ4vpPB5RYEprcRjaXTq9aXmd1cSi9o6jeBmhHKUJwH6XdRgdmagc6zm/F
kCL9bqbFAWNmf9NYtQiZ3pzPehVNOwwhN2GNz9jXx998eH9KW6gTqIZqAkbWF1dj1Z8msKEZaas1
7KTjYixbW2jAT2Hz0qL293W0RXuBEuecJSnEY74GLfoTzNrCLotrUg4C7Lq5Vt1h71+3G2qcdrzx
t6sgkQunD9FoZaAWgV7CssyTSmQ5hMbkU0ftP0boezc+51iH3SYKwueP6Jne1Vs4t8EOK+UcxZB4
u3YwLGs/fxvwP3/C4rlT97y35bqQT0GCWs3UuENtvMlDdMLa7nFlctdiLS5qWkb5MUaA5jT3pL3j
8Lul675Fv/SXZ1d2+S1H5RhDulVa8/JJN4+RUqoIqY3W4ifd+ViMUcypTekkChovRkmgcM0VY2V0
l6PQFwC6DvvcmB95H65MkodmTtfrEh9T2XZ39S3obyRF3cqNT4oT2WXp1isxl8UoBgZWA6T+bE0D
Wn9xjUhQVAr1mmuEl0NZ7P/ILeoCyK18PbLl/XoZZbFEfF51Atcn6SSPHEJVuNN8c2vUuCR2N3nz
MOHm9nXAC+tEhwgDGQYlQROt1POZ7PoCGJoySSfUPoG6BOVV32VIw2jSXoqqlQrDxTn8EGzx2SiI
SgLOg9KpzoBimtm4y0LxGm2Mh68HdTGOplC35c6Hz9PiW3XokFroIkmnUf5eK4grKfhXIYP1dZQF
efM9gcE0Q8xdnaEB1tJ4Cc/sKK55EZ/MvkOUZDR+IsxIeczUuuMYo9SOpYBTjnTyUY99bEb1G/ff
bRQDr0fywYO+ml2RHjelCt5HwW8xwJ+v7HM0V2A00PBoV7yvPr1v5uXFPRisBr4n/ObFxAx6i+wK
TgMn8SiihmOLbvuGxMBf+kbbCUeF5/4V1NGVB8eFzKvzYpRmgRrKWEu7Jd9QgIzl5nSKKhR3/KRq
NmURPfaaltpeHGYbRFG4fUQ3TR6vLLgLoecGucGjjgfkJ/ejUO1GNclHbke7isqZecivZ5RzvTav
F/LRTA5BGVHizv/paRNVCL3DZoDiX3kFJg89MB9DB20ct9dFgntsmyUBXhnIitRyistipD31/kh9
IlCvG73lG5jd29fL88ImmE3j5kaQCsZseeDFYtJ6ssgmiIVrSfjWWlzlVr7sOwJgcWMgBnVJCmom
NfpF9gjVScsHOZ7zsFjZ7VG7Sw7BdyhLe3/n2wHwT/NmAKEo7f2bQbOnY/OngON0mMHtogix618f
MlRy6hPUCVBDmpfDh2Nh4vjPcZyYTkX1GnitnZsRL8uVg2DBCX7f9oZKpQC2HcfPJwe5MTLlnlfB
dAJjfhtkYbcx8mre0jPisvJ6OwZ4hm8Cb6PeSP6YFjITX4/z09VJhWMPHV2kAIOPDHIW5wONrE4y
YhRST0qNgbvV77VavEE4bzciC6aixN2pvj1yZcsb4Tob5htOsHJZXHAX/jYNBi14jm+V3pm5+A1G
mmu+hvTiSb0fXVRT3a52QBPeWTeTo2/HvTZX69YGPv+lywX3Mah8PnAkx2j4VO9BqwMq1DflK3Qa
uwJNZJ1WJvnC0cgVRuYYme80aDOdx5pQKvUQ7hpPQYjSqtEnj7U1zFXpWSrJwCZCk2gR+REMYynY
ChMcEakeJjewvFuan39Yjt6W4uizJhQr3dcLN/WznzZfIz4s9KoyGxCxxnjqR5R6u9n/+EUuDkln
OL6w+3oeLsbCPm6u3NDOXq41q1QQKM7G8dTkw5VpqN9oK15HrXHTS94fnoRr74IL8WhA4JGEZp0O
XH2xroJc6vSy70auQBIYXF0/GeVIW6Bo/kqACWzEGr2Yr4d44UubsBRVvjEFG3mJuvATqRqKTB5P
E2pdm75GZkhPhXqLvuQxVtt4ZRVfGiGn0rt+Hf98F7b78PWEFk1gmoPjiWfdVVRHW4pF0MIQ2dlk
Q/yzR/trZS1fOAcB2LBHFUUmYWuLGiqqA2XjB8LAOdgcsm2zR4CMc7BdS40XzsGzOPOffxhZYuWZ
EdD6OHkGtTYK2E+hmzoovM6MJjQavgMyXsPCfSoQsz05gOaVKQMPhc96HjTuJUyjBGM4zXSDmUZV
voW79KBv5Z9rj4BLBx42viKSKtwqKOwtThhrlPA5KrTh1HJT3wSBhsbjEFVOGTWku0DaZWg1F5L4
RIVkxJtDvYm85g/20ipoRBzgxSn6id2Oj/FUvtMVFZefNhhxm2iazRRK8TZT21NYexgo5NOw8Yb2
tuGVcdW1Qvwih7W6+9dXPkRgnDAtfFc/dcNq2Z98CdG4EwsfIQ/xOanEEwLZmNTr/svXsS5+KG7k
8Hcsnf8twVRGh+s0xGrxhOi1iNxm8qZkSJ+Gaq0dTczGN4Jh/eYtvMW1GvTmGGAobGhPK7/iwr3I
BFyFJR0vnvkBeb5cuq6TMkxaxNNowqaNI/2b5Nf+VSShb0p1pwmcsrXETUsRzxa7qd0CNEZYmHaV
PVgKbBIzKwtHiorgvkDb9f9lCxkYtoHLBZ77aZL6UMFaA3P3U+0qr7PEQ/gXcuXfkUJ4Rcd3I2yg
g6/MyKVd+yHkkohUZWnvdxEh5w2Uc4Fwp/0vFa80Z7YhjDfizzUCxLucyeIcR6bjH6NcPjuDXDRz
FIGnU5eYLdKulo5ucQu8rule1AJk5hBodgYEbWsmyrYSa+HWKHB/KgvhDU9Q6aruB90BefSdtsJx
LEbstfreruQOv/VOuRPMskZ/Ue+xkBIfFdX/K2PpYfEnK7iLiU9R2ZzGSHCHcBI3WpdS51UyY9vV
yT1I/rVH9uUJ5vYp8/rCL2ix5CrZ81UBY4rTKCEj+zKAEPn6E77/DYv5fPdNNuc2GYpZiwRvBK2J
TOI0nNIiNjZt3KMZULfGb38Yc6eemr2hta0bVsDOJiwSt2qsPE1THj+ZEe3pwKBVioEMhkm10O7E
yLoujaCEZt6LN4re/sjVFkvXrD5MQ1BshTE0bFJT5yiZvJIkPo3k/WqL8gLcGIqQgLjPt6du4A6Q
CV5xinGiRx+9A16oXGu+OOsLIr4c9hsBMF2RGffG2B96obptpfZPMhVXI15Src9LtkJeHZ1kNnJ/
UP14W+jtAYUiDMQEzKTQvK0MxGiy568/wnzOfPwG8y8nuyEt9y59tSyf9kUly51kFqckaBFhshxP
xHPBKqAqV46frySKZRpbRlvchLsWQ78U0+zTKOCcJb2ABt/m4u+vh7S8GM1BLGx8FYgCM1lpcdzl
FH/p/Te4LxSzK0oKMnNbIxHYytZKElpuEXU+FsB4UZsFtEun6fyzT5XhA5OKhhP2SY4nGHYgrVYN
5yk5/0DnMRZTlkY12gJDMpx8TX+a1NlURzoINJ2KGqHinPJoyZoZX3wL5w+tua2y/vj1fH5eIvwC
nGjBTM7I+mV/Gb4nf9IJ/clTwm8T+FmclDeKjoHNGLk5haKvwzFvF4ZM0xPOIALQn6FDudy16LnK
/ak25ZumA9elBAI+ZC3AjZ7igKsUxs+iVkJ+Bd0+2Zit16Yi3ORY0+x8nsBHz2tRth6Fp6EypVsV
RX9XslJAEmm+1cLyTutkcWPIvsLjc+ofBziTeN4NOU01C/PsUnJE00jwB/Nus1CjNmsh8D3b7N1U
VRW5uuebTmhZtEF85NJ7ndtUYbW/RDk4RG131fb6L64K37wO8z65TT23KAXjttAaCQl6pgx0SWfH
JtLK6fDcUvezhRqfJaWTXUsTkB9WUwy9Q+m50cFE6zHWBtKUvvB6ekYkHN9PTUg3UdenTuc3+0TG
EdEroz9NnY9I03nCoTDjVzWaDeCM8luhwKP2QRY5Zln9wEvlt6aFW23sHket0DeGlcpH2FI/+6II
ba1KkdqeJntMGk4oWdNceFSvOHs8ow1UvOYZxUlLL2pbFxHVVoSjoGBmpfBfVFb9U05AC3dVsmv6
MMLEEUfBuGOpCvR0UZzPMTTEpmwTGsOfviq+p3LpGrggbLJgfETsWAetpP+lqajrKoJwPdUj1xa9
uRlEiv+T2X9Xem6kFUYlfi4i4lgEHdqfdAWatECBOWiQ1MtxTdOQ5ownqlra78wSv0uhEs4Qo2Kv
W2m4FbPgpdGk26RusbpvsKdprPFGbcNXj9+V9ZGIzRweOUI0HppsujUEwHe6MMKK8w3tEOUBdh1q
lmqO2NUHVFawvxzRrhgF9Y/SNW9f74jPWRO4KhhIyjfzs3759AqTYArKwOxOfqujChbLN8VY1XOP
fiVzXshnXHKR/ZTgNmjyEgJQN1Ew9M3UnbCQ62L8lcV8JWMuOFZcXYHeWmRltIMshQrF4qTs6UBI
SNY2p6aEMCqrvef0qX4TeJi7lopO41wQup/j/FlxI8PighaoDeq0R/IZswFVA7Yz0G+3/TDu7xKW
qKPl47DGPp+vHudZl/OQlG4gL0PB6h2f8eFNOPiDhZBT177fLhUooKWT3hiubnPp3wZHeaUmOZc+
luFUxeRuibyM9QndojVa7dFrrE+Crlylqo7WZNt96xQ9tutKuO96CjdBWKwk9k8oE05K5F0okvA4
hPi2XFix0bb/h7Pz2m0c29b1ExFgDrekorMtOd4QtqvMnNMkn35/rA2cZUuCtc5uNPqiq9EMmpxz
jH/8ocB0otljm78mZXM9D9t6RK4cI2tncU6GfSA/m3/8n9ebX8O3t0oYKMNa3Wj2uW1+6GXyGlcp
OC+RMxhNWG4kSvNaqYd+USpKu8Qj6aNVmIAEcdkTmllwvpJ1dFGaSruwYkPyeqGHj0VPTGQVD++R
YYXnlqt+yDviloEseUO2iasRZ93PWx4tchKqMa/3Tjx0a6FRYNazNm/SiyujinHeYGaxkgvxohNW
tmpMGmC7atEmy/6WNqF2Y30YXd0Wj1S6lStV4j1ypOS2tdRVYwxweuVkWLQgvnJC80JG7lcRQk4Z
ElRdoh8XvmE+GVVwnc/PWVZkFFiJWV7Qhfpe5U9fhS+gsISD5MlKZzyWeRRvGkvvN0FSPprdQMaF
iSjFUqOvMU9zKPpR/SgJvEUKP7iYzWvWTZN+aT6hVbLvvzQTbkq9pLx0g/3aV4N+3TbjFtd3vKMc
nPtGzLNhcy6nLoio0ImrDHyzXxC2oLsiU6jCybxbJpNKT5rXFnnQghdBSHOQb0OV9iVug3eQqjsi
X3Z1blza/fRlsBDdqtO/ZJVwtbEiC9WM1WtLLZ+hndzIcTnAVpf3Jix637/l+5yj7IZnpyTasoiG
2zRoES+HkLV131RJwBOmqxSEkvaoZ2THz9Z2XEdL4tJHTzhWtdTLvlsSk4AtIQ6FS1guf5JSeiax
M3L1LNPYXskATfWaICZVjmjbVNq9UhBtzRnIueblpp+vo26MV+SX2NvYhtZo5M5V57BR2LXEe5c0
Nw+o2aKKKBGM8hcD3DZ3KmvoQtUwraqc4GRlmm+YF47MnajgwF8HSSK8jgP9orN9+1NuZHmrqrQ7
v58rpxB5bQ6jYLzFl3k0bdE0wt0nrSuZt6M6cMtVvDK3xtJZ40v6ce7rP4Tz+JL4FJCPMNZRwd8P
iuUYtqtc8teepJwLZVNvjPXsYX2Or3Dyodi8scvSkaQdlf+QbRqbeAbKf4AB1WMVrqVl61rr2Z/7
7BDtxEGBuPr/Xc2a949vW1oSqkMJ66tkC+0XzotJsKoL0fTf5TSCfc46rR2NMOb3+P2KB+8Rl5cm
6eK8BBYdnma0JfSm1s39hb4g55tcai9O3OxMh3vqx/t+0YMuRCWFyZfQzzCDDTbapr2cuaxELGzP
rMj55g8Owh8Pd7Dd5h3Owh3JrXv7GuXFasI5MdhaFwgXz55GR3Pl/32RrElos7J2dPoZmbDLrmah
kMZs1Itpn1zkHEJ7WI/90kCc323U1k098XrmIZ0THaqGQBSyJYpJCx3Xz0UThmUYSFNd7iNZkxap
Fr91Sm94g1nu0M+8xKKJ3QSAcYEYEu6kGr4ocla7YVbEiBtlZ5OZauu1GeGMRP3c93Wx06RpWjrQ
BMFmJVjsauKmfh95tTpsifhap8JYyyLYilzfSxZSlnrMwCV8a9OrYmcqibSO2/pTB8hDfqVfEXz2
qHb+DTGjf9OKuUZR6C65VvQa4aMecESosXNXjhDtCbv8MtXkcXSmO0y7b5AjXQkpfnGS/qkV+o0a
WQ9wzm8dZXwhz31a6L7/h0hU8qTMWz02Lbf0CSkibm8Thjmq+96/13XzYejUK2KUYfI7+ouf9Jtc
ki+qukb7LJfw8qynIBSvKPkeSmVCGd1+meb4VFYtnjZ2hDe5HS8ZODLg6nD+nKLpK478tRAUtgVE
Ym1QdghNr7upuSGk3RuaEWJD+j4OaFdL47JvkG5p4iOqi09hRps4QvlHpNfaIefJm1T1j10G5tIe
hLRpFfJyilBEnig14bWldleEqekK4l6QPeEzXfSUCYnDqdcUN91AXKw137XdQGCRc+0xjdU/tR9a
riOkW10uv6wmMJnMYqs9tBhuqY25TBWF5tvinJWKS7LGr5rYqpejSpEwtqSeQu1wcyW13ABaw3LM
zNd8zInJashGESRKR37u9ln/pvJHy0R3QhLNDUI8jAfu8Enr+R9Te/Ze2EzXua7fy33FI8TjR+uU
0qJAUQuFU0E3EKjZqs5I6Kycrtn1lkTuZwMZOPUL9RryT+WWkvWkCIfwVaFUXlsHnO7DJAgJlJ4I
hSSCtMhprzVyA0HL02WshPkjt166KQeq55vF6KHVDLcE/fiLsracJUE9zwFJdX81A8qq0NVgmXPe
rMq8zL1JSe2NrtbJykT24lqVbX32prgkdyX2jJ5cOF2o/RmixonP+DvQdLj3V0VFSF7F8RkQ79Ok
fxy0Hh19fWWkZ+pQ2rzjjdGiQQBwQgQEa2cGab6dMzrRV4YRt8VeHkggJLyHs8VQ3wJ/vFSJeSJw
m9jhcdwRrXMVK/1bkyjvgxhJ8Eub99ZyHlPRJR5M4aWTZbvJdFpXLuYMOGkgjS8q7seifsk74pJ7
vzIXqoJ4u8+EQklX3Pn1cAU1L7o1sj5eojN7N/lFFmoCyt2Tk9P5Ovo5DTaQEssIUewV4XrQsxuo
ZroRff7TjvgZmmklQoDYG92dGof3U93ugU2/1GDYZd1EJdQOZL029rAoLblxja59n0hg1ew6XPN/
tjw5ND8qDarrYBCw14n+IQGQvTInvnlG3DYwesWaczDVdww18HRJ+vL7EqW4Y99SMLipMiQeHea2
TWrzosfr2HOqGHsIFTZlHoGo+xVQTgXdGCiXkKJx+gj9bBv65iY08tt6EAglVTvbICvHiJBg30EK
bSQ36MfNUr8MyQzyhyJZoumneSPumS56VqkX4YVMstBSbwb/qtCld4ncN7xDK6JDhOPJzG9XpP6x
NwWwqNEByQD/gY8OFM0jmYQwU0o9WpbF8Nc0AhRJ5My1KRyxto9v+C8jjPK0G1/tHqqGkZzcRh9W
rM3RyP5rnmit68g1qnLYdKtB0xk4NPrftrfuMfHVvHZKm42aGNkyyZxHYnGZ3iTKcySPvQcqFl5o
mmRv06C8HbuQJNi+6DxfVfaG3EdrH6W1a9fa29BYJoBremeINlz0I2G1pkF0wxCmtxV0ttUwWrg1
OWGAfFFR3KoY+jlEtYZ9UhJ5Txtse0wd/8LXXmZGWC27SMasa1BaV1e1V6uvwJhi8MDJCia3r0i7
17vYcu3Juoligt8h3D9MJm4t5aDaXmNwSvZNsiHGeDPl5V3QUndmxbNuRXDT6/o5b6dX0wR6sGEL
MOfsr2Q//BRZ91joBTqoAblkVQ0gcJVlb+J2DmEvy8zTquhi1ITvOnRn7jBVjetEKbydUI5d4kjv
4nq6KfN+0RXZDtLJUq9jRjeJ6ll9i5OMj39NbJS3lmQskp4WRJIk15fjbRiZlafpvbgZGg4ZyBJJ
WPkemTsLoeq7MUQqVUuY61aGPrkotNZ1YX+SEb1pGEUCRinotuob0jBvdCPUt3JOi+pofFuZnk13
/YCvlJ7qFwxPNqI3i21l2KFrTUK4HbNBOuB+xe/9d6J1yvAZQzuQjB4C2t4VufyZGfM0q38T8AOA
LJPUXzV6yQYttXeOnqluW7TGqsaylkA3u7kuyLX1xCTfOZq+NEJY+K050C9V/iXRVDKxkqggqHbw
XkgifZtZ/h9nSANvCngNRM/ri4KY0aHB9m8IxFXbSPVF31hvlAhXmhEsNT+8gjH0atS1skmSrCFH
T2ipG02hsUzFuBVCcq4TX9LhKY6vkTSSsJ7cSzLflEaaENmvo7FxhqxznalR1+iLpbUVY3veweSP
nYac7uEucMgklo2/FmcitL9LuTfEMp0ByVSrFaY6TfzCQqcet0rJS8fh3gxqiIMt/IgsfvKRdroZ
TdymJgJrWcjM/MJWS58j2/TkWltNwrlQOmiGCFCIeI81bZWgqQ9G9itNf8ud/NHg6QtySrxeldYO
oS9eLmlkPRWF+hVodkZ0Y6UsKDgvS8N5xfkJUc4khYwK+/suhtqv0QivdbO7zRGvvhcw8LwcAGxB
820tUl/qlwyQ+3u9Vv4SgU4aczTshlrf9imRPEYWOt6oDmDnzth4CDQJ8UyDV/YsDnFUpS55XeqC
VQ2K7gTbUAc7J2buykYasYym/LnvHL64Che1qJ2B4po2pXRYTWOv7nyJVGqLLVzKuJhCzl2hWZWH
KPmiEuleqyFKl13IfjfTfX27vNOa8UNu9D+ykknemMX9QudEdBMq+kVeBY/k1AVzWi65gmri8NsC
MQE9F+zz1ECOThZAFpkfttwts9Hwl75jQIGVJw3Ps9BcqrVNLKOK8gl1TrbIkvoinaD+WVb3EqYc
vbFDXIhUV2+ZOWFo6Cd3etL4i7yI+PTj+q41DaLmss2YNLeY0rdu0hYqYHUbL7OuBgxXrWdfUTfB
hApdKa7HoXlp8AnzYpMotN/bjRNVCrw72hyQHAv/mYOWKi6bMEZWU+31NnRcQ57edSdbR469jmVi
cn+/2KnudPa+ATPj7+Mun1HiYFvIo/eTr2+KGnGokl9F8lptLKRSxa4ia9fH1w3x0oPW4J5dJcnt
EFVPmtE8/H4vJx/8260c9Kx+2QwTxgXwDZPkMurS51EGp4cwgZOCfoZMe6I8+/HYBy95EuXYR1Zd
7cvxOR1Cz5gqr2PTRlCHbcuGL2kFGXX1+wMq555wxvO/FYVVLlVKNDMqk6K8q6aEsWr3bnTJ1tDf
gtlpq0gG0rfpyaa484bWBNLX0qXe5m+lrrxFivVk2c4ZPuu5mzpobnsNU3Zb5qacAYvKElsehsrm
OtPOYPTHwwrAHfBknO1x8j5q36MuCm3Dyqu9paqbUbIuSX+9//0F/xvgHsARBrAvp9nMzj2yWWn7
ghTDIangtQxLHF2m7RASduQG9+CaC+VJu+j2xWLc+DfFAv+S2NVb1ziDiZxaWt/vYX7f337ksge8
KJS42mP3AWZqbn3bJqY1cS5Ch2JbMjA86rp7Xa7ef3/647mvgSBUmwUrGlyrwzl6SAxcAeGn3Ney
81TqzYo89g+IBAzBeovWPzrT5ByPuX5c77CdSrvYZuQHOeBf3wA08keu262jpef0KuqJpfOjmTqY
QwyUMHKoNcVeCxHg+M0qLZmUJhAsRKRflq11HafRfRdlO7wyMDP8h6WslYpzkfZ9NVUQUnC/EcU6
s8niUz6pXklSnx7ymC3W0vRbhqhn3s4pXJObZmQGcRnu4KEioeoyIOCqKsD9pE8td5UP/dXxIjSp
pLmaHgfxmdV/ai+3sCUzUEUhRyZ66efKY34aGr0BkSLuw2Ucw5wJwMO0ZqWkWGThl91q1J8YCXBy
ArLQGGX+jFR4DLjWv6/FU6MqyzA4UgzI6wq7+s97wd8hVNo2gDkyRMtakzyF7qxWrW0t+fhKlIug
IH8eRa7bNapb5he5Hi+msjjzTZy8D+w/QAwxNCYubv5av32NIYGmuTJMxb4e8fGhwjarkkz2eumL
kklCso4m0xtGaVFGEXT6ahOTpS0XypnVcGKThVEOxRsf3nkwdXDeoLj1DV04KeTfch1Xjad1T1Ez
bQ35zO5z4qOEp+oY7H/kvBxNJnNfaYl2L7J90bdXudYsGw6RAbTrzO97JFBAuolLOmNhJgSYc+kH
T1TU2TAUlMvUzQiHtQafXbkvMGm9iNR8pdRYotVB9tH0KHFSg7FJVGjAtFJWUxinX1k+2W5bDQ9W
FlKoTba9gWjBTyChJx+zFhKv9Sm6wl/l/qS/NlH8qWcx3ZeJeLmPc3vdh0Lzxta5MyKj9KSEdspR
LuCi3Ga1nHhWEtoLO7IIrscbbRUNDcW43q+Jo75JQshxmhw9itK/DvRpE0nkLk+xsUtGwuyosbcT
rDHIArhpZJb+pg5ZQMggFCszaYlrEDgZCWADV9R+jwq7nXaGmmTbEkdSWqYKW06pxfiJKbmXW13w
iSiXeEEfjPN2nlpNYeB4RTY8aJOcbpU2hpGqD7cgr4Y7kgINswR/ysy4GloVXLucVpECbhxaV0IX
z4ri3+h9VeMc79dgemrpaXFP85FNxkqN5L+Mbp5MZ0LTHayCVtOY28O4YH2+haX8IMCR1m0aJp49
+LeW5l865lWsXlUArVHj9e0atspIcGnzhpArcqdC3EOxec30c6mYJ9gFpoxp3bw/qAruhwc7VgpT
AsizTDkrPbCv7L3cw5Pwkmt83A23ilzFcLULbVmuU0/b/76Ej2f4XBtvMRWKBjFMhwhdgUyacOMw
3Q+K7jrBR6BZKJ/v9QxA0H4I/LMBP8ej6Z8XPDjFcltSA4Rx6T4Rt2P/4ZjtRRUERGm1HgNLTBDo
XoMJze64/P1Jj/eE+cLURLMwbxYS/twDe39K6oQc4H0AeQfePutXeFPdnLnM6V/z23UOKp+xC5IK
q7UEeh2BkRHUWf1VTu58w1ilHch7n4Ckh3+syhiXWciqxNNqVDHvyirnkpm9mwps+uRzEWnHddHP
xz9YZEFsVZrT8fhOfT9j74bcunX/jrMbM5FzgZWn3rWlItWcyRMa2vKf7xrLQX9qwIv2SJSx7yJd
qyxwmDhnXX9y+4XaR9YQNYbCROzndQyYY6mtGcleGfJlO41bku0YDQhPgriQ3qtM0cf4WU77P7+v
pRMHqsm5Yik6hobzteda7duBKitlotWFkuwbc9Dd0gS4oNKo4nGdgQvWon+OswS7lXBrKtU2idDo
qf0zwMfm9xs59flaENgtMnuQ2h+Op0mh44RSC3ooSyldiQAwUSrA+eyFuJel4Vunq+eKmuM6FMYP
zkQYpUFWPSqwwBqyXmf8t1fGeol18Drro4USyIug6t8mLXlVYoz4xHAlWv8K88r3ycnvg8mANtGd
+9jmH/hnq8O9gHXOFGYNRvnBR20qJHtPyhDvfb/YBkYPciyy62Eg6aM2wMOKT9iBoDvhRio01+pe
f3/9J4pNAryQZJqQTZngmAcL0M+GVrKCIdmH256IH5INLpzMlf7lGmBD+pg+nuPzHzdWP694gA+k
gdxCxeoTCup226zNbbsMN/8FIeFfzsvBq9VVNkqbzEYapsNvOA80pU5Gvi1jDHZ2Ju6tOnnIeutm
KK2tg1cvmVcpdEX9nWg4KGZIgxlXVmvyjpZ161ykkGaMBjfZSr0UWvQmkjJ1Jd//xJvNC4fywjTy
PxGUHWij2BJlVkb4UxPCDiajXUcWpndfapJ8JZEWeE7o3zXqdAXfd5tJ1TI1tNtWwSUNraxxqfVD
vxzN+r5Si9fMnvBasO03mFW7Xm7Wes/mUzXFOleM56y31yHJ3W6vJrdF2X8lQ3NdT+mmt6K3ilmF
CyEsxFoFv6JMioZVXVASS1hervBB2TUjSJee5xt1avjXInrAr3BybSEBXVvhnYDV43aSfTvo3ewf
lH8IFXgRi7vSHeL6y8kd32ux36Xq02kZcRSdBjx8fEwPq6zaS2p2X8bdi5F2946aPfciexAa/nfY
+GyyJLxJ6uZPnthvupS9VpEiUcUX9r2dZjscf4xFn6cpuWuC2eIIfD6A/RYRY+/KzP8wntzTq1Yb
IzUIae3DGz103mql2Qml/3LCEnn8i4iM99pMDK8oYIZOhTZ41dTIq8zJVkaFN9eUXk2jVr/oKu6/
5jBRNdjRpRxK264LU5wtU8Mra7vZaNJ4mUSICgZHHS8LGOErX7KBk5PaJygh/MwTfO1qFCFulGU3
ssTsjrEtajJbeYmGqAb8jnWs5uzYs3wG8KWefiWxtKOzHT2amM4dg/iGBOy3aYqvBjmeeMXZ9Rgi
PMF+9AaE/rNpk60pxLXWWvCgHCXeUtG+o4C3V3KMH+wY4sBk+I+6XW90bQBpGoovVYte0rCt2Ddq
sYqs6bJQ6JgDVXtRTdD93pCSlSYZt6ET3MQjleZg3taq85nbIltFra26QBR/RKo7ZxqOUx+/BkcI
if9sj3FIak9H/CWCNvrPx/9fspFObKsMc5F3zymFiP3m+/h2vEUNvks5vFYoVrO2EHnKxlkOK2VZ
3J4TMp56JDZOWtPZI/KIWttldPGRFMbsoDN3Bhb6qtm2Z53CThxanJJY60NVtZEFHZQ/qdywqnPH
2SG8dc2a6co55dEJZo4lY+cDMRVC7PGPU8twIlFchPt2Na3UZbWun5l7zQbH+mom5pCWcY0F0ZkT
6Pj9kbyADwwGP1RA/GQ/f6oE18O2bH1nV6vCgF0DHSUdm5XaqGAreb8jMJCS0o9uQhVpdSWXt3GA
IZwlWnvZKDR2ckkLpFO5pFGubfRZKFZhJ5nPn8Tv93p8q7MZBtgcUb1oMw6LFSM3+6gqJmcnmfhR
JDEViz6CQQ0aX2IOKWceuu0I6mPKX9v2uTd13HlgSGwinzdRe1pHIIgwymY02srahX7/OirlSmEf
EbjmaAAEdpYhj5wHQE17kYv970/OXO2oUAED+l8QCAOHoy8qSzQ84lLf2OlqHC9YPU+JBuMkT4sS
f9/gVrHCqyKNL/NGbHwlSm+kWO9voklvmDJPDg6llu7pNW1LJgID1K+erS5TN27Ywq151OznNwN1
9yJw/M04mE/FIOxFqcrERmEzl5J3BmniElj4wZ4SE9qyg1RKCraVVVy1sYJbu669OZr/KapyWaq9
ipm56rWmWi1kNnwPYE1ajJXcu6WmZRtHxD3IFdMmqEt/WgCFhQJXc9HUIzMT2X+LMmgBPXHPImHI
J/nmTWmVF9k8IW7s4K+OXzTT5IAcarnM3Ca23xUABhemP7GAUt54CAs0dzKtJ0QWj1hB3BJtmCzi
vGk9ubJf/KxdNhKlFlUoTpnrwJ9laEZvekFUraZSTR9FGrwpdnajYVFsNPihW5EJ7aL/zGNfWzZ1
/NoN+IiOoXwzm6boZfmcOfK6jR1sSmUVEzdznw/FuzVqd6gKIQIrrBjOU+aYRrgY5RamSI5t7JnV
crxYZkX+zM8klwux4UFVObMqitEx/F2cenjVVPfNDZP0TQuUXz7lrlgWC/Xyzzm6zpFoGNES0SP/
pgZgWgARP7eSRhC9g9sB/jkOH6StQ9mxCQlYlI6WrHC/Q7Orln9RcObuqNqbLLdi1DzOw5mnPz58
5tuwOFIpPhUgkZ+3MfFDdvgB+rv8Kr4rV+KSgbQnnsBHvXO025Mv2qRvRMw5d6oHp4Jdt2OO9Zu/
S4ZyVZUfTjotM00/83ueu8oB5CFbdZrJaubvGkXbdpVyOUXpfdeeExfPN/uzYOe9fXuYg5PAmK2M
TLC8HSrztWFFD5ksw1JES+YOqfLKTntmPz8+U39c8J8K4VuVUJoVQ34j93dV82ca3wrt8feVcOa9
HXb3+EgMRQ3rYgcThrjp2jWHHQYEZ86Fc1dRfy43tAmUpnHt71L7o4SJKmMWP2FU+fuznDr72LAg
TSC4pWE9WNRVaIG/t9QfstpfB4a+i+wej2dbuoNd9JHoKLMGs72xrbMWGCd6VMQ5JP4gXcJrV/8H
WH37mZq4hGNi0q9bO/PeX+cLKd9Wf52ltpZXdFbJsmvOfljHSD+JVEzgeFiacrh/P19qVhdY6ahR
vBcwyjybTDhFmFtEwi10gyE483JPPiKAP1sG/homCTc/L1d3Yoz6RkT7YRpXgREDPRgLTZf3vY3L
pF+VrjIMm6zL0cU590IJthrMZCgwd0F3bsihzQvm53doywx9ZmNHCltwgZ83Q4WRNWhvA6YcEih8
sLSK4sZURPuQWVq1tYKmXoXD9FA2cn8ZmBYCJsmvMBLV8k1b6yrCxSpfC5CbRSiZzeuQ9u07lvVI
tG2k+mNrFFd2GcUXoikLr9XK7MaaqmJZhFL3InpYfImadzdQKKvrLp5zaPxMfimVxngxWIfnEs6O
f+r5cWmzGTApx8JlSWpLtUrDcJ9YYktxkyyAvz6tghTpnvLg/3sv5WqmwurhnMKf/2DHVgQ5u6HM
y1VhELrowDciVBkst2dx3ONy8eeVDnZtJnEjD2wHe//avjCe7W20hQ7xHCzOWUwdb0Dzhcj9sqG7
4Hcy//m37zPLolaYVGJ7iRpK7Q1XbvdyfmavPneRA1RaA6oQBFEE+0qQjEhikJlKC1N9/32XO4GL
/nyWg58nn6ZEGcYg3KdbG0rdHZbTnrXEBP+pJCjivzD6PDFg/nnFg59J9WOhZSULYvantGw3AUry
CEamWZWIiF34/5cFCL8EfsashTgcmCi9sMoR4ti+Ve+G4qouCq8nHOXMezw+WulWNYt2lbb42FZR
cuJQnYY82CuTFkExbXmVFnNT4hMWBqwtKJp97bW2eIqkfLroxwgYjVPk0mbYjlQsCxd6VZ8zIjv1
qVsoPkkjAhXkKPm5UgNtKISVxsG+MCMyr5ogcRO/DTyjE9teOWuhOG+Uhxsp7jHyDEFa1lEZbAZF
Hzu1Je0GqmB0A16Mnziu0lfjghbgsjrDhlKOz+h5WPyf6x1UAsbQdXaOLmDXr6YXZHQ5vuVktsOQ
23QL5wL+P7GiK2IIr+qLcXPu8tr89n573INzo86jhFLElnYxX+qVlDogTRqcTb2FKKEFWI8pRWxB
gO2f69q/K7oOL0mbisXuhuJ66rW/rVXnXjYO+jIYw7s6hOCvB462Ugl62agsuAC8FM+AsemK1q2U
bNzGbXJtNvYNXgmLwefZ6ipbOAXO36lZ1y9BEUnn1vbJVfTtNc9r/9t+N8qhHzJV4DV/2mvdcy6n
DT4XUr7ovfypdNsbbkAiaFwtlr9/VecufLDRSn2rtEi1WE+4VCJHhxIJHJJp2ply5MR1AADgXwE0
zNXewWcyOnIe1aUv7YIseW+65iky5AybAXKqpWb/+zMdF/0218KJi7IHstMhUmc2YValAJK7oYhR
SuiE1hXV3h5bPE+zcVcI58xXcuIgUSgjZZxKHNLhD8cC7ej0SW8JaRfaiUu4kg7WHPpPvz/ViYKO
zg8wU6ejsUjePPgWumLq0tghO2TwsndthXwhXmScJO0SFhkUhsf/Ij/5RN2G0xiuEFwPptLR7pYP
BmLoQNoZtypZ6sgDIJzOhDkPS4hyLZ355U6tEoDceUAx/+PQU6AxGrKRJpPeMypvlBydy1SEEXic
dDVCJDnz1c0f1cHmony/2nw33z46JLs4sUj09loa4kg9vkREtv7+o52+BJ63jm7Pv9rBbxY0etCo
leZjiCGu9NJaFYnp/X6JE9zR2c1FwR8Rdt+sAv75GGM0Sfqgjv5uvG++gk12AQqDgZvFhAbxang5
bpwr9EW35079k8/2n+se+nb5+KAMvF56617fm628UZEuntk2Tn1Z357t0KgrGzU/cyZwD7g5vrgf
2xfZvj/z/s49x8ERZw2TkQQ5ywCaBTIb1eNQXQAXOCZ28NB8WrS/GeyLc7/b/NsfLb9v7+9gbcgo
RVTf53eb865mzTZFiptfTl7pinW5Psc+Pfcq59fwbbX35dynNFxOYqAXoG/S8oXiP/z+Mk98wKSf
qjYzC6bvR57UTdo5gjGRv4MwvtK6y0krQQh9T5Dg9H+5kjkbDM/u/YfUlSmoiryruZLIc7QimFy5
Vs1hrofyhRKeM245MciwoQOh6WeuLgPVH5xf5RizbZGNuPOvwytzLS8bF324BKkCIC64U5bJiii/
M2YiJ4ovdntGQDgGUvAdohQKPDDNGnu+7Cp8GUTxF8lLwADZvNUmKV4SZ/m3C5nfRqhif3+7JxYL
bpa0kmTY4pxyuBFXkR5YRhv5O8v4FOpjqr3qZwX3J68BkgtZYSaNHFraR0UwYJ0B/COYWnpCdWdv
FjJRYy+BKyDjX76cKvd8b4kB1fGXp2L2jgPWTFPBGO/np5CZpT1NjPl2Dqt1idaVujYpvrAesRaS
4zwDQ+sejD3Fa9ouXFVNKi6rXNmmGHu4s1MYnlJdzvA76T0jwYE3VYKFMSavXPQhngxQ8zhZ2705
LHF2rVeM7KtlSfLmtchUTu8hC5eJM17KpvRY4xCORqdd5lryEDf5V99pvjfm4Rvn8V0TpJemNrzY
o/6nRHMswvx2xLdjjKvL1Eo8I0Le2IxEKhThU9+qVxlMxGy0l7pPfpmWN7d6xMQAp6eK+b952Yzi
xZkq1YtkCK1NgTlcej9okUe5pHusQw2vCyEubKmUrrURxztZKG+tLK4C3/qKhBxuDUwz8adVk8Wk
B9dW3feLKmckEwy9+srkOfjI2GfWSKlgfmCn8l7GDZElof4+pjZYTI4iscJhlHQw49EuoAqFqnhv
jXB06wZJu+yUJMpgzBIL6Q/zu4BIbjQ9hl5sgsJAs5yH2zYalmYNQzvHDW9d6H1PQG8jLfsg/JRr
+TGK9bvSRxefBdZV3kp44aQ2fi+ledHk8b/84ibBmKgJOCYzhwnRJFcXQikDVwzW2k9LGnQTL6tR
YbPEW/mPU1XhRUe20LVKMN22CB2msoaa3ZEv+1ZX1YXU0nWw6xE4oeVQEJrqlZEBwrixQWFgiMlT
iK6+VoOuWNikfK2m2n6fWlKGFDsBytVH0i+VJlzmRTps8YjS1p0s/nCbxNg4101YtPdpH93AWnwV
dQprdrRB0rILRQ7XrVUiSu1axkj0Nq9jUS3qPt31RbRHmkbGE4oRDyf40UUotXDq+kMIJEoDjl/2
+JhMU7Cqq+lBw8bQDQWkg6ZSPhFx4uIt1NvJFOSKxq9KTfRnZfIbZIUoNwPu2yuzIPfN1sDT+6rI
lv/D3pkrSY5k6/lVxlom+mJfaHdGAGLPPSOXqlRgWVXZ2BcHHKvY8w6UKNFoVKjQjAoVPk2/CD9U
98xURaZV3rlUr1JtbZERHgHA3Y+f85/vz1suet7RK29N07mD8AujPUpypZhoA2sszY/UlAateXiJ
s8b0ndDSaLq2Ox8b6eIsLpdHGazbJi7qyzFnjrQk//JWkpdJxYYDYLkZNQs5ahpGKEtSwzcS6YQA
Y9TigAAiuxjG/ksIgMYv3bLzzazvt4VEQuhN7rgVVmptYma9L/s5XpXoaKDkF9vYysLnyB6a66Rp
x7WXA26KRa5tpMFD7qVTuqPLwPZ1U3gHBLnUgunN9gsNNYY5TukWoKT0i55aZBjio9WMVrsbYo3z
cTWGbgDebtwWHo1ktPd1uzbVRUBFdlh3FDv3lVfOKztmTGVgEEPE1odZDctVPmHAi+10e9WpSQrk
W/0SKh65HCoAIMoanSupU/pK8C7Gu7NdhRNfzRkiHYVK1cMaBZVZmS5PujEa/qDa996gvaRq8qTP
URmY0cSBBTBuEI46vbZa7+5nmvQ29BKrtDy2WCrOMdw3W95P9ND6g/aAweBD0kX3uQYxYkQXsoF2
gH1S4V6qYXfMk+S5MuRG8RADjZ4br5JBPvUhNB1k1H4zhM+uwM2VyxIoXvgylvg3N4ARpgb9vR3G
d23cAbSY1Q7hjC1pJU8P9KejtQBxMRXNA42pVOcz+krdEQFb7FT9WpqUSSeD2n2DJ6yZKtTSQ2va
JCwgKx0NwkUvc6yCh/pFhdJ6kandvEtdS3yMFDn5edK6Ww060H3sefuIosS1UYzevT14CYCI+Dqd
MN7UlAyrSAdHic+aZ3f0gkXDHhPq+3RpO209tAQ2Hdt+WnJp9bS7LmNl01jJldoBOYrc4Q6hRA8P
qqi2apSLBw/J2HrwUngYzUF2in3tTGF2ORWZe2vWOvQKs2o2eTuinRIKEnYzPvAoV8+KcMhzFOSa
ujAk2aHAb1aVybsARzH39Gr1424o6emdsioPRB8lj2bqFFuhGrhvmW2xbgeTnm9n9g1snf0JGTBq
M1ATgps65NiChyn6g1g+dJkwcS9H7R1nA22QCmsqzhGjMgw3dA5tWlW59hq3Q5DNg6mRptlQA7Mp
GKtnMlKzlVM2AK3K+j2Z55shGaDWRedBkwHB2fe7eB657Hy64h7zJSAL1Ad93W7TDd08kK9XCzn4
33Agfit0+HbQkyhaeHYl64lBzZvs2T5023DVnJXHfoeFOPZvfn9RbpVz8/E99PdbpzzC6n/82pOY
Bbtha+bI5R7bdfasLqrKtV0GI1gdbtiq8ef76QwHiPdYT29lHVCHLHESuAr3lbKVyk3i9Gi9OKUM
a8QB237Hsn0zrhtf95OVc/1e6v+N7DV9QQgs6VRBbvXKPqdW2jhs24qcn9tZWzpLlZUXNeNH/I/Z
i4G3oOiZ6AcZJ2yiMwlsAc7Cxponm8jK/vLjQPgNOTXnal3HZwO5p/HKsyZqPOEqgCGORBHnmZjH
wJbuR1fpYwgTOZ535XPrNJZvqmgqkuk9sN/rIJnhKY0SiVOrxCvp+4dcnTDtspPOObaLl31sf9Ag
dwSTOTw0dfel7rH5Sb3Q2xbaVJ8ncQb4vkN5WkY0TWR26R11tGSfEcga7x1fXx+bkbJrZPxRxIHT
O01tOIUb0xXVO8fhptyX5ClX1QU986zCYAer1XjPw7H68c14b8jl9W+OsA4sGZwtpXOcjemcbvXd
ZCbvHLneut7f/qqTaYaxBom+aHLQJJFRr20Kj/0O2e47eaE3ptVy9XimwKxDHD4VdAx4tAwS1fCx
iwN0rnGAgJcIaVV9QLAjcaETygpx6Hs37XUB7/thT3IdbtJ13aC1zlEa7J80lC/t/4D/phoGbxvN
17mi0xQrx+fJsK4Nad//+A6+zg8wvo4bEq0JLCenksPJrGXDWcQ5WoNHoOcXYFAHe1585t95Vt68
kTZuSGRlUYee5mRVYQqhs3ccpfspZy9rndtx/vDjX/PWXdQ5utJQzK8iYXmyBdmK29htljtHzhS7
yNhUWyzTnsKr4RxYxv20ax+hNv14zDd+F8w9rhxyWY1UxMkDmgtDnebGsI+YDQE7U4IWfsf0vt7q
jbm2ZB3IeOBJgrZ22Qi/mWvjbMTurEn9WLC7fAW4KbgC10hR+7WBw45+9s8j48gWktYm1bFkBV7p
UYHCq6MoJ+24EPiQzvnVC9iQvbFONu8lml9vMrrGT6MhnP+69MaerKtu0pqVZc3GcdKaOuhHzC3p
haUJ1J0J5RTlUZvWqYLRKsvfcDZ2zrRX29RcqY68/vENfTUl+AaQWw0PoQCJltPKCBIskLlzCTwj
dK8x6bgyc52mAM/aGDNC0H/PYK7LfNDfKI1E1O/dcSyNo+jPU+qVeYbeMtqA9HlngXv7V/19IGNZ
iL55fCZRwZHuC+MY1vlF1Mu7LAX0rPRXo1u8pw18lSZbrqBD9hIaFOqSU2a/24xFg5rXOC6N7jiH
jtsW5xxMpnGmF1q7imL0NppDj3fe3/34er6aJQyN+JwHaSn9vMp3mmYGycsY9KNph5QUs53s3zOR
M966lOhywCMwM3hSTmYiZB2sLJRUP9r9DIfODfR6oNyKA+tODUlPyMKRYLJb6dtGEsL6MpztGD/3
RToFdjt/ma0R3b/zSVH7iYxa3vt60t2LfNzPRkqPaQ9byQtjLIuF+Wmww4epCu1VOBTPfZdjR1xw
amtKiEA6Su26LK11q8poZ+MXc6GYxTo0yL0OtN3/+NK+WuiWS7uYFIEZdV73rEMPSvWiz/UjLMTj
II3PiSYBF0I9/PE42is3ELqVDJMOClYCbVFZnqzic90pmRCGzloA8FWCownQOHwZBmPcOBFw61kI
a930ruI77bDvl7oUIKJPDZYhfp+X+24wbMwr+xvFrZeOKoPk3xQD+C8xIvLK9k6r9HwXD/JMy8Zd
E2uPcVjeD+Xkrsa+mf2qje6RDWZBXcchOtoIk+dWXDqxhpPv0BmBqrabwTPtANUYfxDZ13o4wXus
7h2R7O0yA62o2IxVezcGiZy5zN09SZnWh6uHF7KwPtOcBqw+Vgc6eZWzMhufiplm9iIDtYxWegx6
VZw7mQk43y4+evzExu4ftDy5HtL6RrT9oe30R8jWYFj17pNTDVbQCvW8Nr1tZta3ZTe8WArai9zc
hbm964cJ0IYdZptmmLZ9Dn/LVd3b2Kw3+lz/kpbyPHSUfSGq+zRvP1hh8plkymo29HqXlBo1+3J6
jtT+oxt5QEFUC0x8sZHCu+asvpNzwXndeBBOdz15S0c53kTpEF8PstwPdq1t5hz8z5CQX2sacYwa
q6AD3Ik4pio7jSWDMN5ZjWH9weOwP3P2WXUKIC4JBT81oTPOpnMZ0x9wkWlVBv1eVLspr9XrGVyh
3yWpdRhV8l/kkQcMTwQJXdwISUuY/arU3EBK/dDNsl+/97Cybn5XNKKzzjJtLOyR0VEaONm3sEOv
3GKqZo6Bzd47sz6NTPu9WCnbHIiiPwr/3ZPnEhP+aMiTmHESNi7gI0PihrPVVvRQwg3ZGjfmxtxN
j86Xd37h8gt+NNzJbKQpF+NIh+F400PU3Kvi84D1xyyvS1T0RewE2cgBx5w2BkS6Hw/+xnL+3dVd
Xv9m17IFft1RyNiRftGMV/bw8OPPf61nAfCgm9BR6CDiQH1aRlKyLJEQf+fj1IVGYJBgxnsikEoU
3YZJ8qVtxwZKgHOuwRh1FWMO4r6tt6ONgjNSN3VhJH7vRYDqVLtayQbpaD4cRtdU9m6SXJSj3Z93
0mM9xxtxO5QzhqoybAJs4+2tLsNf6AZPHlSIbRdjRpbaiKt3zk9vXEHcrQgX8ZezjVdWbyG2ryX2
yNpRlV1QOzd58h4F640RFiH+cnRC3Prq3BmpVq0OuacetYKWRSNVI7CycFx/fKfeGoX42kCt4qA2
O51nVep6oxXa6jGrH1SLDOG/I3JAFvCPAU5mlaBhxNF6Bqhna2+28cadw3f0je/9hpOZBM5aDWuC
+2M+0QeYqnSOlEb5/3mhli/xzZSZIVc6vR2qRyd5thIvwB3knRHeCAS+u1InJ55qSCXgJK6UPQzn
babT6TOWZwmH1Hdm/9czzcnSw0gYbHs0Q3mvDFz10IrxW7RUFld3Ox/jvf6LGeSreFU/wlb0nkGj
bqpNPAbhO8v6GyHetwOfApOSyqYTgV654zSt1al46qP8kWAwUOd3kF5vhMomFSLOdDr5tVfmsSJ1
ZYK/Cx1l8X0rjU2RvKiR9IkSS+qF03wm5ebHE+mNi2pYCCTpzUQEQ4PbSfg6l0OkmW3VHe16ONdp
J+qE6OlyGiWgJZzoe1xOiSSclPYpqj9TNWJoQ/b7PBQUYB2YJAS81QaUZ3dwrFRumqjKVz/+kvrr
GwAJiABew8yRXPKpZIxelD4byMgcFae7qRxgJxm902BelLOu9xp05DSAib5+UpsqpB9Lbr1EjL5e
Wvs40m+0PP1UtemuirvzaS4+AaKN2KLCcNfk6cGt53u07ock6q4FTmnojKHeUIl6t53v9Yw3cQUm
nYTeH4XsqVxLysod3bmQxySxPjVqCxCnjtbCEiAoASdOKabQiVbcUO05UlrQKFpQKG1T/Hw647wI
rS8/vq5vfh+eM5rlWUlfCYOrFG6fxJzyGJbFehTX3VC8c+deC1R1fvI3Q5xoncO4tLuKUxgCVTRx
d+mHfFVt26do7QX4RgTzc7nGgwPk66HcvpdO+6qs/37BYHD06Uhx6aHFDvn7xS8n8BW9p7bHdMK5
NW+ddIs5xmOdUAAtNCXauvCWI6OGtJ/0O2q5Qa+ncqsudV5NaRfzSe3BqqVBBid+sKz2wsi3dWHu
SL5AFKobgLFEPcHY6VqAZWG8ympxOVbqi5nVV3olMQbWzBf8zCsaW6NtbNe939bK0ZuyIhgjtVnp
ejju6uk9N7PXi7K5MEbI0picnfTTJ80uVI2SsGiPInTP4Fqt0XRu52y8/fED9DrDxu39dpyTbVKJ
slybS8ZZPCDKO221SESUINxoB+eAP+/Ou/vxiF+n+uk9/XbEk13T7eI0VeO6ZROY1tkuv7qi53+j
rbI14Wa8oquUeou1Xmo+8022tbZYYB/qbB0/FfTobpVr9539740V9PtrsMyyb7bYoo96tSi4Bou5
h7m1D+pzyaaES9xKuUHCsYJMcFVu38u2v94rGJY2QA9YHQWQU1X/NIdxLea0PYZJ6q3n2X5UYgh1
FG1RWY254k+DkWIKA8KmSjGZ//F9+Fo/eHUfyBWjGkYA9UpxVYH1m+bMbYhe4voihQpGaQPXtXaK
kv2YREg+MNMJqFyuJ7X+WIVoEJiOR7euDj0GgUYWncdlvvHiNPdzV/3M0njF9vSgZK21DnvD2FrD
oJ9ZYdls6fO87Jsm8SnUY0pGBsXK60uzkPmqU90NaowbJAFJELXDrdobh6lSLrKq28E5u7C6aO/N
3rmppddaKh/MwvnEBY19K5+u8kYbN0XTfJ4H+n7qhrVIL+S8M6fS2KtJtzPqMCYN7kTvXL+3Zg7p
YYB/zD4XhtbJ2iTdUpUi1Boa3BysgPwM0X7CmhjfZtfqeY/C8L0H5s0hgXWxJKCEJpl7cjg1QZn1
xP7NUd22a3mOje/S6+IFpg8+vttTL9z8Mea/fB7/c/RSXf/+QLR/+Vf+/3OFGVoSxfLkf/9ykXxu
qrb6Rf7r8ra//9n3b/rLVf1SHmXz8iIvnuvTv/zujXz+H+OvnuXzd/+zLiUqnZvupZluX9oul18H
4Zsuf/lvffFPL18/5W6qX/780+eqK+XyaVFSlT/98dL+y59/0k2ClH/59vP/ePHyueB9v/36P377
6//87df/9duv/+23X//7q3e+PLfyzz8plvHzQlqEy8QjR/LQZgEdXn5/yf3ZROHH9CbpZdo4kP/0
p7KCg8nbDPVnlW6W5UUbx0gaJX/6EzHa76+ZP39dEnhJp7jCX/30t2/53f36x/37U9khhEpK2f75
p2V//maaL9CBRWnIaREWAJvpsgp9s7hNqoqhnwAT75ROu8pCO7muB0Vu48ipt1iYNkfRkaBkiXpP
W7wsm69Ghnu2aFV1bPlOFvrKlr1pDoq+VkwMT3ysVcU9shBDvDMTl4l2Og40OfLEpgXT7pS+quGr
MNVeYqynPk2lX5tKliAkyrutZYrizisq5bowRXz3zePwx4X+9sLa9kmxb7njLvcInSMHcdogTi5t
aEhcotN0XitNbKXblIqLEYgu6XM/y9UwJQPpgJeLKPEforGqP5mtbKN14ZamuNXqNmxVX6s1qEbp
ADrDd0ykbO4opjWGMCTX3Cnfm5koqUNFiic3jlao8kAmDpA70W9qwTlz+/GitsqBTqxRvY4Hq74z
+sY5VLIg2dd07jrMpu5Dki7mCDJTbaywo8TtnlsCXLo2hQk6R+ni2y7OqkuhT8qnlBZKX2uF8qFt
JR7aVRNHz60ntWMu+Y2XRdUXaIBaCAu1KW3wQO4XZeDoQLVjmO/F0N12Ub+ec8RoDjVWXC6VeAqG
HlNITQ9jY2OYpjwk9pA8Ua707pPQMA6JMxTrTnPyrTPIyg6aXpikb01F5rtk+XdbZ0nr7VpRtN19
2QyCbLUL5dVbKXXpPSBJw+5MF11D94QFtD0f+vyxGaNG+H1HVtLHH2BMn81UQtygywufCNnJcN8h
rb9Bxaeba2qCXANEek8IkcSTnpvWEctp+zodDHejMI3O4Ilwv8Zmtn5xCihJfp6a8iwb6xYUxVgu
xsDxtTFNCO7iinZAY7DO81a3z6l1o8oyZVX4dVTW25qDSgt8aPEpEAtPHfSmep5OdbUfG4JdpEka
SFRkinh2AJXtZu9LVI7lZaTk5S9YK9iH0huLXakPuHpXCsxZ0HQrq5viy8ops53Rucm+7zKURaYw
jJ1Q2m4l6j7eTFNenoMD0dZtSowRII3Eh2TqpjOBTmXVSuEuyjXFb9sMSzBFFXcSVvU+HGpIsWhF
zp1ZZ8eL08FWfLVSpivIc2DoKIqh5op6GqqGqnqZe0NfWZqajus40ZDxltiIpP4IlnPVxkqjPvai
oEgfKLObXODprV1JpTEukrAfziajR1BX2/Olp8XTDdwpL4i70CqCvJiccZ2NMn82UsPq1hG+iOxM
RrNOskbjSZL1fWpE7S3pM/VGG3R930rNzX2jAT3Pc6M85pHTrWqVRmVEoBrQfNm2hx4K1pcmxUZS
FV573RnNiCVTnv2Caqs7zz3hPBhDjSGIGIpbBCpa72voXs9oKfK2hlpZG0rtGj4jAiWkqwkT6bCQ
H4swsn8JEbiZKwXDyr2RTeY9zbflGRxTudIaPdkn9MIFve22Z8OcKveq3mYrLYmHnWiaeW0MXbqK
q9rejSBGzvXeTC+K3HT2s6jLjaPk8TovivCKZT4KNP7kc+vow3k/6A0ArzD+EgmRnBlkmQMjJB1P
xwdzJzKSAzK5RdNvx0OQid5d0eEcnuuTblyWTqIHzRzPewyEcKDp7fisZq0HoFmrT1FXu3hxZONl
ZU0kNno1yZYqVn8wTMDQiZ21d9NohMhRDZ5lXBCjwC1c5H0tS6pPP564ctu529qV2q9db5ovarce
LqjIEiRqMHO4oJNxnvGknekD0rrRyMz9MNXl45SrHXK/OoquEtxWAL64bn5o28jddZ1VPdZKqe26
ZtDyAMppDv+oRRYaZmPrN2QFMT/wOkRFQpefbEFRZyxHvMNY79DLYkQYP7Y02Z8VfYP/IDHyRlQa
WjAuynoe3BhXis4JBiWeL4bJZmYkWnyUnEgzigMuRRelH9dF2CawjbLmzpFdF/TpbBxCqza+eLLV
D3Fsapu0boqLsZHdJVj67NrLpPWQsuRf87DpZ3nNfJumuV5Nk8sybbNmZV0UHgx8ug5eO5QHZ4q6
0Q8rj+6jSvZ41aT2Hu+HduW6CplomXP8NSSiOZHWgYlw/M5skbfhUoOUQmtWJS4TKL8i8zrVc7me
0949QGby1k1j5c+eorlbh4V7P4lZI+uNGNFXys7Ej1akq3FWwnMtjMYrbMrjc4T+zt7ARvkcZ2n0
9qROtgkuLh+nJsrXxD2TQedITfrJCvUzQ5vHbSliM+hUvdqaRid2wp3sqxwbG8grih1u41brHvup
KvZobpONsMU1/jsduehCvRiK6VPWqc1epUtlrfX1iCOQpmNiLoWyi2Jz2CVRZVw1uHFfoaG1N9iI
pCtHmvYVXE/1mOihuc2yuQ7kqPaYqi5MJi1UPw9uCCxvMItVmelwVCtd+ULben3ZZtVw5RF43pva
0Oxpj0Fk6unMUEsrVyUWIdsphyunoI3/CHe3Pe+TjF6joqr2UsXNxJpAqC/oOTomLbmHYdFvWihU
clNbM672s5Q30FLJQcRjseyyTT/6VW1G93h8dgA+i2TWgqH2sj0Y54aLnI4lm8PgAjWf8fTUeNZu
FSctrmiQtj8KR1F22Ip4l5yy1IeiHOs+qK1ueQQoTPsENtV9a+To5Z1Eek+51kS+woRqghDW5p0S
ERFs7GYG5ExFzIb3GE2iA1BXmb+0IFCH9eg2Vrr2xGhnKyW3qFWLadIxUOJM1wTk6BDxZVpRlH7p
gEDCN8RoX4YEI03qMor7qFrDjNuCHYlrNaqqQ4WzzDXWfdMcUK/M0MH3sPoViYf4ts8sW0Ae1Hpt
42l9SWCD48Cmjefmi8xb60UtXDAQGi3MB0yPrLs2a7oDMYZ5lTXUnVDuGyitC9SWq8KmAuhPeiQO
Ecug3BdDHBocS21slWvLKinsS/qe2DC6mPW9waPNiYQ6BTHy4BsJUvzQKDBQfZoPozvof/lMIqmj
Pc9E76Ijple1jVMObhKE8KrQ8htGNIIycijT9qLP02Aw2+lWt3tM1AnljFXeZN28FrRIgZ322ujO
SnVgAn1tZm7QlGo54LMSJzdRGuaQRObKWnemNyH/TlP8s4oxpPg64TsLh6AVprbiLaq9reKWQ/xc
1WrJ/sJGu0lVt7hoXBlS6pI6mmKTUJRb3I8lSOTKNT/WxDBkt8qhRATf2CXgyK4u6s3sKohvkfDN
gLGVzg5wGh7BcRd5eddCtyr8TqaRdWY3daIGme406CYaL99MpkDYFMPf/mx2GK+veyRYFJ0LdgVM
7IZrwrsSfS89y3BwUiqUwDVmZ23HZrofaMTYGF6VXOqDpRw8moQQV+j2BxoMeCA4FM2YKE60sHg8
pmdj0zhXLqH0WTWl9K2kjdaSWbaRMIMjD8Bv1kNQ6213KKvWGv2kRt2ZYC9jrbVmVJ01SPGMxbEB
JrJpS9e7hKBh4X+rqfiFunJ8YWOfz0OjHqaV0brjdDG7Lc+NZQ0W1krqDB5c9IieZK/IwFE8TIej
yFVogU8M7pHUmlmhfq30H3MODN4tq13a4OQ7TWJjIcGcA8QU4eA7UDRZF3SnP6hSUc9sLB8vtWTU
o5UhLaztspa5Vto2ZoYpocNDSjhEQ0GVR8e4KSnfAF4Lt9AWb0pHFHtUUslOA1RGpwodOSp5Y2Tq
Quc799gLKQrw+Cy3jh7LAcmnVJePmSfLT+A18EmGSuLXU1ds9MrJH00tMRcVBBV4v9EU0e2VaSxb
X/UqbzFIihI6l7zuKq8zl0ARZ0bJo2jr7aHKR+3BjA1kkJYeIZHiCZMfDS81ggjOyiMsz/RKKVRx
qQxNAlwtlRdeC0pu1TEDtZ09OiR/mTL9LZuM7QujjbFGsxrtM44Tcxl0SiVuY3ru/f/kTDMHjrJz
1k6BhLmWs7uvBwunslK8l5w5Sdg6Hs7AGodcqDRgLN1TkUtlKKGK0RTnbOT7xGlWeMGhUYN7YPa/
l3z+Iyfzk0H24gcpmb/+lyUl89f//duv/+fbfMzyrt/TMaRVKM8sKnpQi+TmFinS79kY3fsZNcfS
Movq3fk9T/O3ZIz+s7H0SFJFYX1Bim+TYfhbMsb82cS5EhsRHSiKCenpn0rGGF/lo/9IVlg2VSMO
VktVQ0fbrX1N8X2TjkmbLlFUo36YLFO98ZosWrFDYdMdavXEs9wzgdMscT6EXj9tXYcFTQxlsbJV
k8R8j9V9xkoUEEnT5YWRaPmZ03L8ZBk1bWJO1hlrC5+6lVfXxg14nwo9mtrt+5FN3R2HaE8upAj0
ss/OtTp0ztx0rudAGGP72A/kiKaxUH3ag9wMMP7sen4a9dOtIZt4N5siu/VSMq38Q1Wu6Nu1lbPa
D/2IKj6v8C8bxxacbQ7d7t6yo1TxKw2zP3ofcWGAEO4l23owV2S90zNUIPVNNufNzktL66KouvB5
LNoyEM3cPOidcGFz5CUBX5ypOiTzrhSB00D/S4TT7zzCzyOhL+W2kCJNC5/3kOVJ7utxKFddP6Gn
83RKRwTIQrvoa4FLJlbXWbanljbOK8vWBt5XDeFOr6V3rqmK8+hi0LtxSYUrvhtiOL4C3RF9zmen
Whd0OqZ+ove2QTJaVc+NOh4fbVSC28jLm/veociUAhtetXOqPVvG1D7IfHZ3qkxUWMmRFvsS4vK6
Wujoqh3iiQfuMb0amg7NgDpK7SmcZqKaiR69nWfYg4ttjs4WbOdd9+zKLjyDJavqvq4V4KNT/Eh9
1wYl1oZeSkfAYi2jF+wGmA6Z+aEz5/CDopXZnjM9rUYeYxsWO1IDivWs0brwJnKcDj/ZyIB9YkUb
0iPs94k6PyVuq9wniSJ3M+qPfu7ObGznf2ldUZBY0qONilvvA7QRl1xCOK6E1RprYzLss1pMco+H
Gu55UjVuPaNgi56jeKs4XiXXpt3KG6kY9SoblPBMzaIYijvh+rpnXhQrbRTesTSreG2mSfQkNJpj
oMobg+rXsTmBTZVMfJryOJaGsK1XbVoZ2zFU54tF2wymI3eUm0GTkLTrMe4ehEf6c6M3ZDIoZxg0
aLYGbDoOrCCOsjaRQUIDivBjRczbmSyKAHPq1myrSQix1miNzN5YLcXDTFgcCIsY+yx0bOWjbJzm
Sy07CzwQR4NAOK31VKpx5aygcwvdjxtl/GDPDRzrPDSveqc1u71XpeEOqxI2vyZPBEG96RxcraLj
S2R9c2H20bQEAejMXHdJqSgZmgEjim70IYqJyRr5wFy4rkIrojuwNJtrT2ucO43jzl3v1M4HWp3b
SzsustVASEacHVnkD2Cn6MKsL9zSmK+5NfOZ1Rt4YjV1/tHFwPPT0ITzndSm+XMEBpvDmaqBIwqh
kpelsbLnjlN8Uaq3btK7j54eTU/0BVbnuuvUN7ONZqRvHbHVxjGnaCYrD9cQbDbuMTa2V73MNBYZ
mW4VTDYv2ULFgdDO+sWqHG2njLV4hu2k7XUSomutVe07whINdaycr1lS+gtzdvpNVda4j4cadehC
apu6a9qHbtbKJ88O+XhBNoLLSbfn5CrxZgniPw25gzmVTaOpL5XlsGR2yUesWtubMArjqwjxFzEz
4Kkb4RQKpBwxbq0obiGzxuWaHlztKm6k7htqOfmV27kHEC7GE94vTtDmMaY5TmRC4IevxulrVs5k
PJYHN0rz+7mv3UPTCcPvctxUWhjB59JYkkxDOa5oy8cyHZVBMKSdeWarvTgfqe5ejSMB4OKQGvJk
Dqb9YW4t+4jTq76vrTo2bk1vNDWcifs+20e1RqKw7UTtBdEAcnDbR3qqbMrYgDtLGCuhZpksl1tX
zhXsei3jgFor6Go3XMK6uZBjTw5hxk5sXfRZvY6dpgaiHhe/+z//R8Tyk+fRPrYgYX4QtvxKwPJ/
f/vrf/02Zvn7+34PXHTtZyJI/HB0m36XpVj098CFSpFJSoKSORhiokzKKH8ELqbxM+xVFaES5Q8Y
m4vt2B9xi/n75/EaJDeARgRC/0QNSUNq8V2RxdEXETzdHNSR+EiMJxaBzzdxi+RxNgvTxNC3cF/Q
P3nnRdNedlSG7zv9hgSX+DLjS+V73oWZ1M2BTWe6oYNU3Q74Hfl4c+3IGWxGqab09PUskoJNzMUF
FpZevUlKNtK2mT8Vpp0/OOZ5qmbFquOoKzB/IBvql9WFlWf2U1HoF702ste1otpEdtz5G9scAy0y
wUL3xUCW4dEqQsy9BwxWnXn6wAXqNrLXYxjO/Lk+YF6aE9KUrSV86Cfp5dd/soYeZ+bIltz0tBlJ
hGBGPRf37VrhsHY+edeqRw+kVMjYa55+o86qtsITO17pMQcROAHd1nSHtZ3u5nyezhbykanF8RUS
AE7WHTMwl94qrT7qfXZf2R3GUCMuLrOn8iZSo8Jx1hPZ63WV9/H/o+5LliS31fWeiAoSnLdJMpnz
WFnThqHqboEDSIIESZBc3QivvXZ4b4eXXvmRriP8Fv7Y5x6pxFBWHdXKjpBC3V1qJBLAj+H/vyGE
wRWI9Wm6zRxzS8rOPRKtW48NDDI5iMUApE5P3s4NNLPnaypTit5G9p7JYIQgYdPJZE2byF5oEu7l
A5IOK300fqBSEYBdrUE+A4DFyIE9EPxTnkVZW3i25gskgomEDwKeqRjT5FEqKMYwGaVeyqp1DiJn
gMpNDXIs3oh2u1Vatiw7/ihaa59BsgXiot0qSeop7+geRuLsBrCp12kvFz3D8jGLZgUeQLLA3bEP
oGameMRugOwGktVTcQ8EBYG3QOQjETjULF+kStsGwOZ4oy4pbBv0OozyFMmHqvaNzoEZ9WRAPUbt
gsvyqosrsUGk59jqfE1rXo2qRDJHDyBGCx1zm8G+PTrrrfEMRZLYQzHIQt52cvC6RK3cRAJamIpt
3AxZqAE2T+AhYpjh1nHvgx8r/dyxX3TKZahzU4WPL3IhSAsNtjw3yaWaLtc0WrkA0GGJ+pzEAWxE
fZb3y0yv4ICW+Gan7ITB1gAmrxM+4tivXgvaQ5Er36RJsRZleVLYvmz5sa7qo2vybRw5PmxBgMyA
FkcEuzabbaqyOzg1UJRtsdEUPShN4xhzzWdw9FKrMD+PZrHpkhx51TJQYW5lKIPPRhHaTbns2C5W
IVNJlAXIE1H3Vg+VT2GRjUtG0FrPsVptoWoA7rqzGipc7WzI5dF0p8etXwMiYsGIV9bxpYuLvdNU
R3VMkcjXwsHNnsy+CMxS+GCXfHcKuQS4Zdeb7iZJEchygBFzg2sqfMSlC/l0lEiQ4If6dpB2EcyD
5DqL+Zrh8a5G/U2FoZBZugeawc6l6JaqWfgcYvWQ9liXehqyPoHTSroDLm9pEeSGVXze5DIYv/Y5
7Hh6c1lgGizoq6PEtQCwf+Vm1dYduiBJVrLtVtMf5ZQv21Y9dXCj1SrcLgVfEYwWLuaeVT8OkblE
cX3SE1nxdvASPT5Umtw5SX+e/jwn5lFTkvNguGtciZcOeWkJwPNMCQjeYzWknaf/5oLDPLPcQPg5
JBZaj5NfNXdA5SkKE2TRAFH1DdsnNthyneuTFFr4RIX0y+ghmsI4McA3XtjIrvRsqRx5sqg0AGVN
FxL7UUgT+FBBYWKa6bKnSxQfV8tpONJo9Ftm40HBgywzT9aGM75ykwISDZgMFAub6FehYe3ZyNvg
w0q6Z6rlGT0cBUW6TrNXkyeYWW2bjebz1Es4AV1HoNFiA9q0Q7UyULw01ATojbVSuT9MlLzh+Rmi
OLnXzXU16gsXoh7xVCB464wGNmvZxi5yJJfA64yFnwyAUI5InZZyCXMQTyPdYyItv1bGlW73eAYu
2zzd4ZaMQkK+LvM+6HMUa8mwMHJrp/SQp1Dq0MBzAJrEiyQZ/akKAt4fzhawYDFMALh6YtyjeBuM
eYKtDyIUSNmOML/LDGtXjWuGHzV6craS5mVaytOY69C2kPxkG5d+gB+0RJWtWKbFEm9JL4uvGhKH
ulOHaaofM40fC8Ne1ZC15GW+j7sIL+ajYUQbmIuf6WZwIRSHCuEojB14e6chyc4QWDwqYAaONSoy
sb2whzdobi3kqCOJFVoDPVAnCtUKKIBOCWgBSzPBcJuOgq6AEKuF7U8JkNkLIuas9FQu9YoGTT+E
LVH2+NcrjaDbjFD7QFf3FTYLxLJIumXOSQAiZhglSsDp+IRKnT9txNPvW2BzAXdZoRAL53ZrXVIA
PhGPdDSWkM7Z40BdDmQHZ3XPRjHWhvby9GMtM4CnlAh9dU8ysGWa5FRH8kp7DEwB9aBsRQprJ5i1
62EmiZf7GtL4Cw7LBeieW2zYQJgozKr+G949niaSgynJMdboow5/HTfDm82O64sA7zdCNEhlKWAX
Oi2qeIiC1i03MWlvrHQ3UWbtXGGvHYyXaSVBB1vLDOBcDe+TTsc+nTkbY0RxLDLfNAWJ295y94pq
7cDYDiFsuWb8qapxMx+UwKX5KSrFDryRB7Uc9hZ0SBx12znLCr12sjcYk3m84S+K3Z/Gg9OSJ1ka
G2iqBll0KTLjRdHicxlnpybnL9QoQglb5IIlFzEmoBULY4m9bmP43HIDPPWQSq5Cte8e1RJULnXw
JZSGCoolg3odcHmeO1zqHg8EY49f2S6mU1UCZ1QCQ8PUxd+VBpuss7Bg5+fmPOjV7wy2VlVp4DkW
UiNbqkMA/Ijv4MEO1EcQIdUhzWVPeABUx9pk6kqF6Gs6JGEXFWuq8I1MybEeJVhfyCenGMcUG7Wj
QAuCLWjJtzpskrJ4xMkjg+YIHAvQHsLnKYq/Zid8uMcvM00Psnr0iIe82LoenBXQJHu7wkbEos0A
7AyAKmuh6UvoDrswpKRyOe3MVBm8AkbRLb5S6QweIzcMCsR/BihYOYsiR7bX7lcdbO9kd9Z579cp
HvC4NFio9vfU8NLKXpC6CGDsvkQi3Our5uefx1YKu03kwyIwKoY9sIqg7S6mVaCJH23BFyJ3wlKJ
gmnlOLvI/c5bw5tmAQrhU2h6pig2g+X+mDrDHA5Uje07L0N7VI0r1AdW0LzeCyUJ06i9FCh1+Jmb
PddvMctPmZ6eUVSFBoErHkyGNrm9ABTg2uTNjcTK2Sjind19g3gm5IF0DzJHYQLHL1UKD+CJBf0x
re+8yE55x49jGz9F5knJeSgNSHSlw9luk0vmigsEeN7iOrRg/xjxYaN37paPyGKlULVy6a6zQnO0
13YUA1vTLysNumgptJUSdSNYtclLe0Xd6gjIFW7iOXxBf+Rp7gN1pOk445GHsVR6i6B7VCDd4mLp
ldDlgQH3rhgeR4thI8/8JKGBRoa1wKWkHaHHRDu47eAMtugO6YaFORoefM7SY+oscvNJS7pLlSao
wH5XoDuf4hLYqsAdYIOZgB6puYNO165FQb/aEd1jB5yyWYHqP9GP+tCEA7o81Dtkc/YlM3c1lL+K
gp0mNiSiEcn4flMZvb+oTeJNG8RYFJ7M+7XSGDsgg0I3K4Ia0kXAsqL47xOXrxRwCWJtgY05Jeli
dORGrSA9PZQrp2LPYIWu7ClDAnkxqYFlVnpmCe8z3Qn1zNll8HhWjO4BlQNoccXhoLiXgh0b2R0L
3f5h1f3jYBRvQ8IfLIJ7GXSV+lT73hfPVVOeDBsrMeb5XjHhm0OMI1ESYIYs+sgTO0xa7kWp+AZh
pBXoIUEu0zOs7dcAz3nIHiNJF++iotgahVyro/ugJBiEqUKNvVQHdr4ZlRDVWtRGcDLq5rIFlExx
cUs1cZW2J4tgFMeLZawrl27IfCM3lyj4P9rCQe1J0BOBM2/LxTejLt6sNNBJdQEM8gUJFMjO3bTB
vVrF0rAUv7VR9nLr9iYsZ1UAf4QtlOHHtSlTXGq7w3QQ5kLcIr8nGD85bts2ugEbcRM9CtnCetFj
9SkzsueB0gcuAZl26MG0NjUjZ5SDnvUyP3Xma2J0u6Silxg6XlQ+oN60sVyJUIgeTZ0+krx4M1wj
QCIkSFyQ27K2vU4/6GV7w+uDI1maxRsq+kvEBjCGjwBk7IAAOqlp/qzHw7XK+R5AiDNE9ZjI90BM
HDBakz7VSTPagzHGF/ixXYFPOhbkN4CYb0Noj/W5etL17FVW2VvLEWyp6YH2ve9UhExGH6aTa+rn
9C1cFbVvxdxM3ZLlsLHojw4vC6XpHiCfCDfg5GJmeEoZ0FTDXyvU9jb9tWyIbg20xkxF7AdIsLVS
DWtmvDA3OwFthvPXeonN8QkUnAtuzM8cuE8nRUZZjosaVdiykmsg6KCX39xg03VL4uKEDDJurAmW
uXK2QN3pMnYqde1NHZqrG51I3G8LLT7EQMaX7UOfjE/EAXmCs9PInBeR7VozXQ1EPuVRdCW4RtQR
GK7WtwYvwKwrXwfcOOPGRuH0mVkt3Hi1sOidq212gHCxN9cQJ5cFFVXOVW2+4OkMAVnlltOA6O1p
WhQGi26p47xM06jk7cPY9+eawNVCniBcc0ItB52DqC26YNrKrSPAAtW/Zka00tz22rXWAdF8I057
saB9myB1F6tw7cDPXJbhVBULwboLXLpOdk0v+oCFxcmRMnmp6vTUiG+cWPuJEG2Y8hpb1gvEIV/H
OGo9MtDHyGLPwDzCBDvZQZ34STHkrRfaFjN7gVZCFFV76DAdklbBRRAiW7o4kFZ7Uux4T5W9QswA
bib+1PEWmtRpFe2R5H2cvhSLq02twVGa7qRzQWXzVOf0MW3yjUzaK9UXXNO2PHdhOob2AQCBHB+s
BW6AOJ2nSR5tmM878gTLr1M/ioO0vympvp8+KhrNA6faaUzoE++VmwFTD819ijvEvWwOgLNeMpVe
agE8ckMvuTT3NahYqDb/XDaVAyMnSxyMXjmDmnNR8A16sUwP7EChETH1B/CBdVEh7RqZL9P/SuPx
pJiAvCkgWjf9phHxhefxSSUCMSZ3Q7a0IHkE1cwxEE696RMYUWnF3ipuwOjh6eA4zX5wj9MX02ps
k0C3AeY2HNVvGa9vOCQkW1LONjJGMiM6Zs1zCZOTCWEiJxTidZqAPqY3hrq43Vw08Pmz3AwZxfNO
Qx/hPtpqytlm7pW0YhnH6JduHaAbe+jj4SlDRCqptYsZrtoF9UeqnnSr3Y8pkLfqU44AlSpWA3bQ
2jj0kMrMGpReivEmcTOoNHEFEHeHtbluRlyusPimFaVW9FCbDRBh8WWKqNaITu5eK8qXSM9wG9yg
WggpiSu8vK42YyfSyaep9wPK3JFaI6WjHaefx6MDRXjtqTfKg1mcGMc8gbGmCtN3GvlUOCOS+XCB
pwzW7O5N19TT0DRX+HCtGmAhcr2/Gnr90GZYY8rw5OhNAN5uUCUYBS1TXgcVlQtR+TZKOEYFbCai
dCTD06B2FyhIenmuolzSXJrfauaeRx4/N4BrRqfGkD6PG18vszc3Ea+yAaUBp4Pev8FjfV+gCYLU
i5atC8CVFwLvVcpgUR0p29FRT0rV3KY+xbb9AmcKyEtK37Grm0VgqYTvOK3sNkG2yR02U6xCUxXg
Z7IphI3vKW9Q0cSDKZ5ws9fCsQ4FcXeO8CpWbQWWdoolrvfZSfT5qWryvVHr0KoC9CmZ1oD2NI1u
bMsTFPmeedneGrd+NaRE0ij7+XskbUZUZxkKEtVTUtd7jY2rOHsekdjBoQfPUSvaq30IbBm4gQG0
a0JIMmwzmx6crDwlQHBATpN/q3H9YRqUgBrXhgItPyJxuuK9DfraUYvrIAJ/bbqg9o3hA2zvTztq
YefezwjI4tAwkPLMUDoZ4p1KHssMyxr3wWnRTDW5HG/erNK9zHQfDAf3animmtFTjSwEYIl2o7zm
LY4FqobTf1un9wuYYmW5EhTA5nYxtm97WDHAvopiI6GKlhkQQNXtdV+WQUPKdWLKlTIyf9o64f8S
KOmJW6nvplun+63N8z0vwJsZB1RnzF0j6i3AWoMOJKnaFBB8xbmF2nyQJ+6m0tDtdkLmCa/sm4M1
SfhQa5oV5EQo0HlxMBTGUudKOLJilXTWsivKLZRFkYpGxqhbA2p4LJA9m5pD+PkNNXxDJgcYNte4
eoY8USDrop6kWmwS/qwXyECgdtXXvhPx0EDayeIvsfHQq3jWx940zlV1Nmi8zeskBHgOZTaks7Dq
TKQbp9FqVEwLGzeNW6xyu95FmrvEKQWW4igBa5RyXWaR51AouopmB9hn4Njuw/Q3sU/RCkomFtJd
GNIYWdAKtFbeLZoBrzM8pwZd8YWahBJWiUDCLrOptKzLVTFUuHgepjGRlhuqslxZJXQzzSgQdrHJ
IOLLOrnMsmjTu9wj2U5l2EyVTW8qv0VFdQL59weQqwBYa3moAGzhqaJ7AqhV25V58spsiNXG9g7I
9E3aREhKtaist3n1RtKSLlKj3bLWWCSqA9MUZOKTvg9awveJ26gLrEUk8rNtzrm6qFNUMGsXuIWh
0vC+Q/kpNcoHM3J/oL5bBSiWWT4yfh4zzbPJU+gpp+615fQqomXkZsKLhKn7uPGgZgedTxid+ylg
cqhGZxTlRvMhEvIosva3NokSH17tTg/p61zC1M/AM3coHV+2TPVGLr+XpMUvVPKWdCkQVMnr4FpX
OjGOgeGP3T0rkSLSGg9KZYbX6dpB5fahkSk0XRnUUQrFWUHlVwFAFnaREppzsaF/ZyL9jeKJQPu1
wZjYmqc4hba1PVlhCnxdY4C6eZSrT/bYPldd9pSoJkAVzYtjVTAUdyNcLsxrmimqx7UcUqepDUaF
kq1yx0FeVVeDsUbSsHCbo3TRiQzAZMZltIC2qontODB6R1lWrl14Q2PBUJgBY6UgkQBRTz/WMBoN
3Nu2qZn6ECryAOPUFhJ4RS8rs2dzLK6JkMNCIdWwiHRkNOL+m1HAUNuMFQAtqiwcotpYdFRSj6cs
X6IgX+EdWHl6jQx8rkA/sqPArOZOBxs2aN3mVv+blHRVu4T70JJEnhDwk9TA7I1ZHgAI9is8rG+Z
I0MjArnawjN0oUElFoalefTz4O09uJqOC/hpPLhc2p5C3A5ZWhfyvlBuSjDVXjlcieXGi7KqDpoY
vjd2CyXeiofCBPqS6MgR5gb7jlVpLdgQQX688olFG89i42+1NtyUXjiL6qXQMoh6GwISyI6yaVGO
9vO8cRc90n9CqnsTUlSJacLfJqqsf0gl/K2C6UOZ4585k+5PDLx/jZkX/ignTpuYNzX15nc23/8j
pDwViK0PSqkT/Ot/Tgiw//Rv76upAGe9h4C5E5YLuveTo8pUL/0PCJjzi2NpQIapkIeBlqAL2Ng/
IWAaiqy2Ad15eH9CQRFiY7+XUhXyi6MDNgYImAUOmGaC4vc3aqnEmnhvf4aATZw4KJ3Ca0ZFoRBd
f19KLbs4GnCgX9OiHL9D/972NRlnm7R8GGstvRHSGIFwLXaAHiu7AG3K9xI1vje1QJmsm0Ad9gTv
oC1eDBkYfJ5S5+pOnRAgA8yoH2CnLE9gUwGPi2haV+6DKL4rGh1vqAQCQxILeo5YO26NRjWDGJtQ
t9An3MmAiuLe/glG0ZPY2bgQn66wQQEAXjFDrG1hm+06j7l5xKNWXWYjRRbfqQZjkcYxt/2ksM1X
cxTSo9Ug1cBgdpMu7DQun0hdYqf5iaEBCyF+BAeuORtQl029gvQtjNK1tNdQeiucdEEnNE4ETSoU
jqWAAzBVkhUvGJTrpVUyAu4/6X4kuZ3qy0Zt20eoA5jb1k3z9ejCwgFni658l6h+AicFgFBbRzAU
nkBDVp8oJjBj+gB9547ZxgKW7M8RkKg+8p5Lt+oSsO3gNSQ8qg7qPsJmvbaA4DjjuDJqr2yTMYgc
Ir5VsJtctwRq9g4blTekAAf407uQQqDE/lFnwOhDE7MdsIFVtYu0WWer4RhBb9rISoN7SV9DTxfE
yBxUOjUfV7IykQ8AahqFMJmnI3BzDO/i78wscFaIHM7G5eAIZO7zKt5xKOSnXhTXk8Q0MNXQR3Ns
B+NDE3vbj5aDXFEfrZyk5hWIQB0eaRDB0Xaio1aglm25GWM25VUAwVnY6hC/WHFtovZQR/tKZ+XF
UcpkpUi93LSlhPkwa9szcSC9BUCejYcJwwyjetgCpZ+WtoMrlYJ3RZmQS1dO5R+h5F1gK4XrS0lA
eowTZ11A7f5BU/v21LMyfmktk11ySsYzmB36Htye8gIiVrLVIgJ4I69tGWROX++TxmpQ3ctSJ/V4
KUdlBXUZoS1MkLpQvlXrXynD5y1ypkDeMcli8EyqHhgDRydnmpvWFpAD3XO0Vn/UM15tIRxnHmJN
Kq+01ovXIbfSLWgGaeKDuFki6xsJrFtgY05qHhtXkWsxpFyIu6htK08eOEn0KJCZbTzFyCqf1Eb0
BKwCigaMUYOWDWlMZd3HxniFTyBPL5XVMsfLU800vcpSe8icZyOuiQKX3DaoJEXmlJFeG8Om77Nx
3ZkkletxQE4SBQ+VPGkFymsMashI/ldqM0nUg+C4KJlr155EIIaaiZomJInZLYobd2noTJ0EVmrA
ojTFtXDrwV12VYMh5aFmWweALtZbkysMFRSLL/EcTFExzKKlBBVhz9siCUsTzOYAWKloyVoYYmtA
sYMo6HRLPoGxYNQml8ME0EpVYzw1E2jLVKj9wDpaBJ1rlxvwQ7RX1K7jtVVF7lpqabySaRlvMuIq
BzagjsO5Zno24CWodSLjAH6QZMBDTkCydsKUgcUAdNWEM2tqpdg5E/bMnlBobWWPF3NCpjXAk/ti
QqtN3C/ApWqUaU2eo6QAQNvPA+dvncz/2rH7/xshHuTpj87ef//P/+V///f/9e//7X/8n//6J/T1
z7/2DxQTIEi/uDh6AZh2HGNCWf/z7FX+6kf/PHwt9RcQqEHKxSELpVjotv1x+DrmLyqA9dB0swm0
yFz08W8cvn9GMSlo+6eMzFzK3qKkg48vAA4t3ihGDtgDLI+pxv5xa8M16V/h2v/R/ExEJeuBsdMr
pUXS6ILIXUTGIQGmRDjHHnXtAeSjdwP/F9TzmWj6Hx80E4CwoS8ZcYXCcQOiskR9JdljA+Ka6IDu
hAnGpFhsHXgl/Y8/bwJ3/XFj+ePjZiKzEg+dRIi0DXlMD1kCgLewVyYT65zHTx9/BO5ef/URE5Lu
/WUILxTALhzW4Yy2ABnYwkPc7/URRUnQQFG2NK36k0marld/8WWcqQfvEGyjQL1CK3o45xj1itUd
lP2KT5q+9yUmhYJ3TVu6yKJKlyIEs9eviftK8UTQUDsxa+23FgSo3mSfCNffWcnODIdn6ZpMihHj
5fAT5cUCpElJ1h/Pxb0Rmj7z3deIaW4kYCp2QLRf0/FNpZ+Io93r8/R579plhcZUMrWrsmsJT41c
D1T3b1lE/r5Enemy/a7taFAtBzoJXYhqhKpceuWp0z+RXLzX7VlUl6ziJbHQNNN3DVgQRUjNf+Bi
724Y90Z6FsfjKOGSQmwRWvrgC32C3Kjhx5N4r9fzmB16FIQTR4TgQq0655XnGkL27xnY/z7c9ixc
camyCMpofegO6oaM9hbovDWz6dfGxZ7FaERdmVQJmk8j0H4PlH8tauZaPRkoQ/BMgVMRBTgjfuxI
KJu/p6f8x5DMIlLJcRXOU9gPufyMlF6W3CL2xeGYBWTR5IqEe1YftoqLfA7z7ez7x6vkzgK0ZyEJ
Jp2pRTE6bXanMr0l2fPH7d45MeYsONpnTkPADQ2V7qoygCSbRQfYVv61HcqehSR3WNk6BgYEwFDP
gMBwAvznxz2/Ezf2LCSdCph7CFXjDHfXdhMvpA4cy+PX2p7FZFGmVqMBBBrGzrHMr1JO75OvLe25
+o2AiHUG/9Y2HMSbmT2X0EBpvrYBWrNoTJjUCQg2Pa41bxwpLp4/JdrfMy7+PWwmzt37jXtwSye1
oDIGcesHgRtZa13a4VtWf3Iu3Fng1iwqIblku1GPYdGGwhtTjnQy9T+ezTun/VwOPxZRpmkUi1AF
G81W9VekJ862Buikaz66XDlIBS7PH3/WnXiyZnEqQPrQGcHXcJyrmh0c/RsMpqrh8nHrd9b8z0zV
u8NTMc12TBjmgKKeY0EGBdmCha5rXwupSRrr/RSPRt8nsYXOp8kNL0xVOaNm+rWez6IVKgA9kfnP
VX/hyHbVDZzPzh+3fW/pzKIVbPiibRpEKzJv9YLqxT6Be8THbd8ZcXN2fjopI23nZFC/GA9EHB0w
BorVx03fexyYs3DFQ4C3SYZwdSrkxDVbQ829f4gLE4WYQfE5HKW7wroM8DNRBYBRH3/svW80i2N9
TEFY1DETSL1w9UYj6Gt+sjzvLP7pNfl+/SgFLbNGw0T0UvMj/ltH2iA3QEPvvnacmNN3erf+1SRW
kaRlmA2ThyUiS5Ivdn0Wt6oTG6SMYuxudN+Ua7t/KwDD13792pjPLr3cMhtIJGEHsvghzZ6hl2i7
n3T8zuI3ZzFrtpESRxa2BKCagUhGpcevS/AuPu74vdZnYdtDS6KF/VgXErvway6XELX9pOl763AW
tczJchvCSG1YApvf6caqBD3I6j97ek8B+hevR2MWuOA4R4BOoudRk4BUuelL6GkMb0rza9onfly8
uVH5tYgyZnHcAczQGaiuh5H20vJlmb6OzicvsTvjD2XBPy94s+pHgAE6ZPaWIEmCff6leZ2UFd8H
ElhOY+9WWDUmkEvtrde+dor/ZKW9C1AUaka91yJsLvHFTjdQt/paf6fxedduW4O9q3L0t7MaT08M
r+8+E7i/sw6NWWzWZlyOtVmDC2tAliPx+VRvsD+57N2bv1l0In3sDP102SsUVSGocCbtuc469fnj
YbnX91l4ckNAnMDC8uDFEfB/JwIm9Is9n4Wn6HCXzGKMeFlnfgOuWCna5ce9vjMoU+nu/WQqpKys
wUTTOQvhwEM+M9K+c/xMKhPv240Y1Ue7I13optCGarYkAfRxy+jq427fa34Wiwp83GtAeZH5KtKF
qjxx41b30HFrPonJO5M5Z2xGTdqoEpn+UG9tUKBiXwwgspXjF5ufPvZdCLl95UB1FKPTwBRWpt9E
+kq709eGZprpd213iWbwMdO7sIh/Neh3Nu7b6Bh/9V46FyZlWupUzbTMlWRng47qNovYffy46/cW
4yxCC5X1rGkx6jb4hmFdVPW6gSjGJ/vWnVPop/3Ju4GhUfof+2yXqfAGhk2v8gP1InAkd5Bp9HiG
mu4Xz+q5w5hNTEDbIK4RSgs4oVLCqfEzj8s7S/OnRPi7r1GNKCGARYscVXtpyhVPn5rya1cjMgta
8NwhgcHzKuRD5uW48ppD741x+rVbBpkFrSsdCcG1Eq/tUV9SlOLbXA3cKPrkvLuzJ5Dpz98NjBJL
krpZ0oX6eIBslKbv0+gAbM4Xez+L2UEVfZpEGBxnGJbATi6I4W4gvRB8vPbvTessbIfIVfSIxCLs
8pcKxeP06nxme3ev6dmpCs8Ho6Agh4T2AHl+mHxf+s+ee/eankWsq48q6OJlFVYmnnvdAN+tHuKP
F1cW6uvXBmZ2rjoZB+mS8TZMOu21A9DYoMV5cLRPxv3eqpmdrW49tobpMoH8OtR3qE9UgA6yNVB6
X+r+T4uId6ty0Ia47nK036kHJ99Z9Z5+lqa5M/jaLFy5CyYfZDiqEMpigQKpMOIAsAgxmq/1fBau
0Jh3AABB870OEhdNfjgguEW68fRx83c2e20WrjHgcR3EbCpwT1GpItC8096+1vI0Xu+GPKkJT6DU
hkgV3yyICyDb8ckeMH31v3jIzAWo9Nay4xHGFmHZQFUz/Q7ZzEXKT0UFOOP5a52fBauTkyR3LIGT
Y4D+g8ht6ZdOcfm48XsrZhauoxG5vO77NlQdiPXYNmQPzBESRqwVn13h7w3RLFxTq2PQLJJt6BY4
UxttXYAIXOvyKkkS2hZ0Jj7+KjNd/99zoD8zOe9mWVqGMKGhCO7yKwDnACwDR7VI9nRd7WD6AFvC
BQ+Bc/340+4s1klh5P2SctVOqqYyYODiHuAaMIbAqbT8jxvX7kyLOgtkFwaGsQ5DlVA9d77hZUG/
Ystmlewm0/baK8I0sNcff9a9LzILaqjn1vCtFE1o9NDgTeEnq3WO+cmc3Gt8FtIEKGJV0Bj3t4hu
62TcN8CMftzve0M0i+mclWVOQLwKE7KXAmn6tSs/eV3dOQEmNOT7uRVxCjgGjSCaLGxfN8EpbEPS
blCb+7jr90ZlFtEqBGbE6HAexg1fQKTGE5Cj+Ljpe12fxbOwRpANohpeBPnWjuFIYIJCsKM4ij9u
/17XZ8GstC6FDgLQvwbpFiqN/NYlnzR9r+uzc7ewqQS3QCtBGwDFvmi81rkN7TaHwOTHff/rFQMk
2Z+nNe+qGnI4GJuq/MGhnM4tUGCa8pPu//XIAMn/59bttIM8f9c34Wh+i/QT4Asf9/peu7P4NKTh
MFKhXVVccuVSRp8swjvbJZxV/9zhxDaToeRoWHrQrTvpfr8yA0Dp/T6gXhzIVfrFcZ9FKpTenSYF
ASdkymvXbMdhT61PvsS9KZ0G7d2Wn0C/aawTsPz19BU6+HCMvYz89rWBn0UptR1lzFqFhw3XPchr
b6Adu/y46XvdnkXpCNwUakUjD2v+Qopf6+bCYLXxtbZnEQoyCFdBEwd5u6lWmmDLjpubEarcHzd/
bznOolSIcZjwtWDH567HsvzQ5taXnmtwWfnzZGqdPhaiQNOi+iboNUKeKFI29acR+tcbjDGHLKXp
gFSIifYZeazYNgblK4NglF25wcdjc2danVmottGgtFmO1dimGhRq7CC1hg1prE9WzZ2hn4OVTBXq
zFww9D9fjiBrOZ90e+bc9c+Lk+FM3+ddFPUyHiHMN2LJnG142U8mkrqf+nRBQzcE+/H/cvZlTW7j
TJC/iBEAb77ykiip2314fL0gPPaY933z12+yv90IDUYQNhR+6LAeQFxVKBSyMj0a7DGHTI9ONE2c
0ZLFGMAYgnVo6y/NBD3U+juKYe8vAd2t878BOajV/j0WMpIZkgmYJPByhaYHmmKkdpiXelNAA3Is
exS9SUyB7iZ161ucGbOV0pkp+f4tdjAu9Dhk3gIWBTPET7L3C9Gqc/bcLn2B+mkMqOrADR9qhiQr
KGqXM2QDvJS0I2gXCij+Bv0J1dgkG0rQNA9rqkG9nmvgmz4sBWhgXjXkjSSru8/sjRnnEU1N45QN
HQiC1UPy0oTlIceEpy9AY3uzK9ufgqdf/T/4poQUIDbHV7IoPZYn8Lae9JAc43CUjGN3CLeGwR29
qD7X+kUDGnu1+tOarKDlag7ZBtJY1TzkNUQ17s/X7jlvfYcz7E6Zwfm1YSDVJT5WIUTWD8phOMiu
DoJrCtDA+O6V42hbCJFXNd0nCu37+Q/Fc1Dm728eWGo+Ma/4locy8VmB1+CxUG2+wtaqBQRRsQ0+
+5Oug/xv+Xx/ogRHA4+EUtIxBkfJvq/AoNCPtjs5l235ESff77cv6jxnxKVdWGqlo32NPSkrlO3L
H5nsXV/UNmfIVZ0vxTKi7do8VwsoQNqnGH/ud5wKLI4HRDUgYoiNDNPuvM+BFdaH6jwiQkRVo6/4
sghR4DB4aJRW6VOHE6E+gF/XHaGvoklxyiInzSOjqo0CmJNjALNnHnYrGM7ICEDdDz76eH+SRN3n
zNkAr3HXmNBlbPCOMJb0bC6yZy1R05wF5+aqNBBm7A6KA3KzA3DWj3V5/96V5bIZBTATiqb2p2sr
Q1WPBGP5kcW84XJ4EJSaoYi2otMA8LZrH5CFHF0ttMLCV4MstP0mUENaBk7nmiH2VKRIYiOBAfPg
qNwpnAyVYzUIGVHoCgYHE/kY+jLK4ECideAMWEkyky4GhjVvkdMEXSHZOqJ4xeSsFyUaKkMF23Do
/OUj0wNyH1B3uOkLyoC98bh8ur/gIkPmsVJViYvSNGPFIYC3ekPUH8AnegCz5Bs+dJB5acE88agp
g6p4UC/wlWlrvRhV4CCklLkiQbjFyxeXlTMuaos1WL3JV73Ei0/NGQJgwXpsJcsh6j5nyaMad4xl
JjIz4JI0wQdhm6kkWhS4aR4dpcVtjucozEyj/1Ir32KXOpYEvaKmOWNWOkuLyyJuAf6sIZT3bpLc
6/IHG+cCak2boEUwkeagZH+11gV8TOUoCUH31MgNX8GjoyhqAhSwloEa0vxtllakK2B2YGD/T0Dw
C6YaVVozIVpXznyXepzyrsPkM3IAc6xSBQ9aFWe+na0pkMhGBJRE6bMVbkfFwyvjs+HloeMbvuQr
e2s3JoqHS3VWPcVLh6+wpyHSjt15DregOkGRTbI5BQEpD5JCJT8E3pQUIrtIZsfF0WDnIvk0tq8g
B5OMQRBI8GApqE1Cej7HYm+/mqgEBce74nXB8geRBPSJfEsyV4I9xWOnGmg69GD5AKml+qegEPi5
qCaIrxLXQqEzWOYko9l3/60V4c5lTVXjbILa2GEIuwu4Qg6lN3kjAt/Y6zx5YCSwbJ2z7KLKtUSn
2Lc2ONCMub2UBpIWqmzZRc1ztr0NTGH1nCGZY35DwSqYrp4m+8v9KRK1ve+DqwgD0msV1HEp2l5/
ZNub3bzqD0bTOmfNKm5N+spgx53pnCzQgxB1vCRWI1tcUdc5o27M0qzxbzdq5wj5q9P4BJq9l+TP
5ikHcG/6xaGU5LwEjolHW4GWe8km0AbiIeyY40JTfL0/+4J4iEdbzV1Hy7VEamJVP1sOWEuA6N5Q
ryMJ80Td5jJdQJwZZV9i+4PNt0wv+WMYdwhz/3vTxA0IBRKw4x3y7XM3/+rat3b4c39GBIuq7b9f
7UemtJlhbzAlFK8Gmtk/2SN0wxYmeTMS3TMgEfCv9sk49LWeo+vrCZJ64XIcTsZp1xAHq6okAhLN
Omeuih2DEjFDxl4ZUVxAL0Yp6byoYc5W9Q0qPaq5tYe0Bi/SnHsGpN7uT7so7uRBVlo/ICO9YV6S
aA9wkWs65gftQAPzHD96geTRVR3pe2sGpd5hHEJHh3qlxBWoAj/PY6vUxF6TJEZ4rh8GkO9FEEtD
KXJ5Yi+2X0YK8kIdomfDA2GnB4b83f3nrvlme/dnT7BpefxVkc3TlA1YcQi8ePGwnhLIFKnLJhme
qHnOjLtOUbq5gyMtpxqqWGz9uTK7BW14Yjw4AM6gISGu220MPwQlC6P9Wi9fu+nz/bkRJLc+tMGu
DHqLi6nTwa6J5JMWVuF0HMM9uSW71ItuZjyxTFaYEPoZLbQPaUe/eclPilecQdsM+GqQh7FPo/sD
EbmOj813NRJM0Q5Dxki2X7jYBP3B/mwcrNOAnSULiwTngcpZuFNViWPWGEyiB1kWVsPLZoJARoLI
Ehm5yp3IpJn0dC7R/PANtNURZIi87dB80T6CIVleVrTg3LEMlsJhzPZjOYumKD11Rwte5OEsDo/L
arRxVCsyw9aUC5lBVfZyf3kFRsaDslRwCShLiW6D4MdPym9LqrrF8thB/PGkc7V1CNDIfVbhwjo5
DPL1LTRZconpCrYMD8cymhGAT4I1TVvzLU0ssJJ1h3JRoKqaBvenRnDufOSVr3qfrQUFpSziTwOy
DnQwo87pJEeayKg+nr2v2l4HCilXYgwH0PAEKs6d+MSOJKwCiK6G97svWtn90Lj6RFUOeZWl6P6a
H7fk+0qezfzBdeXstSrxVpn09gDZ6+rF3LZQAb3g/V6LJp2z1bI2ofOtIo0y4l2sh4IPWPIlTQuu
kTwCay3sliU2dmMev45Z5mpWaMw/DeNrkT4WL/OwK9bMnUJ1nFh67gCrkEC1oig3SapDMDM86gqM
PyYYyxEGQdM3rFXbA5ugJAwSbBXCnbQoya36lsKYIJvr51bY6jNojSWTImqcO2StGexNtQaqyn54
U9MXRYGQnOSQFTW9/361xbcxm/Nh1WGh+u8Erwq6DjkSoOke2oo80MocNQekpuj4Rr6axuQD/iMx
TdFScqapoNZEUwo8QWbxgY1PpSE7q3cDvHHxJ5xhNmBuo9YeFez5WtWr8E6e+MYTCeswDTXZV3Zb
vPUVzkYdzcLVtsNX+mB/WFuO+u/8MvsanFctK/ETeUjCnadqZSlrYuAjg0+89Jj55QHSvrjgpmHy
kBuDINu/t48+LOXSDVgGBM8N1A/zw/2Nc3tbfnAPXm/LhnZ2NZhQKEjjp229WAN419ljBx/ICv/d
aZLa0FS0gXGDqqWbgsZ8BjnXegZf/GOd58zVrHNdy2x0Hjpruz65vl4ohJ8fa5wz2LEatVYvbCBH
lfRXm4NHrTXBaf2Yi9Sc3d6u/AEkSFLbIRWywdry0ymZBi7VdH2w75zREsPU6VzvfbfOW/4thRBT
+/X+tNz2B5rDmW1Vt2q6FDhPVxJNaZQ6Ej8jiHw1h7PUYlCnzcTz5cF4r4AWKELzpTonX+rIDNcj
bSQzI+o+Z6qbMhcMJysSwCtk3M/LIouS9qn9r6OBjCC3nkoxQCRin5fTFkKR4sj87W0MIZqO5znm
bd/vT79omnjs1dRkM6jlME17dgRVuAfzMgSrPwBoCIrZQPIVgVvgAVhTC9qRjMDdTCE7mN523HwQ
XHult7x+RH7/4DyQeKB9gm5NHGfEJQXpS7bhUzoelUFVdZhDPSxD6e3TFrTP2XFcjzECG7RfXKxP
MfYVuEMz4hrB+JFlaIDHUl3QlvrtWVaYIkCEajtx3LVx92wtrXT9GJN+2vwSae3cG4Ip0MMdYQN9
Esl2Fq0TZ+i0aVXdhvzAQa3PI7Cygxc/9lCr2Zyhj1CFBQ0iYnJlrYIMj0qamkb3t5eo15ypk9UG
rqLBHlaNM2nChn5u14dqgjSbs+8iXXN9tuLmYFZINhg/rPr3IMOx7jvyxk7l0VhqkdVKv8FlW903
m3xrur81erQTybuywDPxiCzSlkvf6wPuQPPPXmduRWRV5QIogcbDsNocD7793O8mtgZQF/iRhKg9
6p9qz4IVQD/ttXuCGCog4l+tF1nEIlhki7PrrahJ1qgOEiXKCaLkUML8oo2SdJtorjibNge7HY18
ABRFe020o21K1kC0wpzdboXTMZpjz6fDm2L9IC3UOCPorj9mrTzyyjKzRClB9AriorOtPS8bqtkl
x7IgyabxwKs6tYCZ3dcYOR0foAQvXjw7mrzNQ+4IOhauDJgg8Kc8IRXDvc7ohxFobv13t/zDhsaj
BVShiwsK3r2tHIP7TmIPEm9ZG2/JG3QT6mXsDnmzdpBiGK3xZ9ZpqeNC0KPRXF3Zltpv6Br3ki8K
diyP0EoNZ4knE8vTANukfKuNo9683x+MqOl9Mq+iPQCOdVC6YHVm5yuKXb1de1vqOUSN7zN41fgy
gt1YpQryEEaoGmD9PTmTJML+SGveWAWeryrTh3mdy3g8tIGC01M/Ac8cdsfyUOGJ3nne0cDE77zs
h4Mnmu6JPT+WsNd4NqvcgpBN0uLDhQMZlScbVVsy9g7R8cyzV8V6uUwoMd4LNrRf5TMSuZ8cT3/f
vPmSHREKhKZkRwn8FI/hWlLbQiyAZV/Zc9t8nmQxk3AE3OEM3PcIteOPEUx+es7f5gPunB40/yC+
569HK3p0CNxZnXca0dUO6zA6wZZFpSZx4bfNW905fq83rbVC8HnUlTYyrCQaauqDjd3vqt/Okgam
PoeP2J1KdpO5Mo2YjnjbKPCV1HlunApIpG8MSoX3Gxf43A+y/+vWx7ivVHtz2mjwabgD/Qv9Uwrw
AvGzwMkgTujJUt+CsF8lXKCXm9A3Je1aR3Ph/88I9RftyflBQuP/A3QmKGAAK/+/5wtSe46T0ryJ
trRC3YtquE28QkywPm45NHPrg2OejKo95dPor0v8TzqDWT5Wam8GX67rxM7RLEzP7PtHp5jbfrTP
4skeki6avTmgfhqAuXFH9TGX+EjqyEP22/c3lc/hjAQkvJWOD7G/yB/FhUYvYDW6ywrP8Eq8UT32
9kL5RE7i5FNjdlkX7ZD4/pAejMMOiZeWoNweB+Wr5xoI4DhMTbuoD7ooD+LTYrm6C92Qz8RNMQpd
Fszc9m2UT+60LSTkITdSR8bynkE5K5f4zI9nkf8eOdB8//ceXPS2VVmitREQr81vAhnhA2Riv9o+
NF3ogbnsnH7GmXOQBZOC8Jg6nJPQALLtDTzeYsqSF4jGBsSD2rOb+cYb5Jq9vU6YhDFw2s2T1IHv
BnVrkFykaW9TE2fIMOGbxjcNTyrQ0H3qL/+7xkvhbqKvcF7DLp3MLOqui7ZPq9dFEM30zSj7sqcL
0lD2IiraCJzPQPVLb1c9PlLX5wrCgkDQS6xf1DJn/ODot/J2735jQDL41GSSNP/tlAN1uNASkgcZ
Gcu5i1Joyan0iejQjs8Xr1oSiFRBzRy8n1ms+vePCcEo+MwQdLOMtJxxBg0mSN41BdCz5eWxprmw
EmpjaZUXWhcZreJ3U+5D/lTSsmDr8BmgAWqsakNwthntt3h6m4zFb8AXtKl/Kor/DUGTf8qMN23D
a6mSuslkBEUGiaVhjfSNHDukB1ulgYwLhIyLLFJr57JCsyRr/sTW8k2FnmrMejcpRg/lgyHEcfG6
oPrr0Lst+dtqtCMuS76S66jE0J9iPfWhbh6sw+TTibgsvjDpGSNaH87fkNUw4cgwUlv7XA0/Y+2n
ZApvmzhfDJj17WSBv6WNxuIIbXRzksQ0ov7uv1/FNBVyyZPCjDYizpd0C+n4+X5/9/HecEl8wZ81
dFR3OlgbXZ/z+fuud7Z+r7PX+63fvjZSPp1Ea2NwoPwLWy5jz2aOC1m2M7TEQFzYemlpBlY1SCZo
99u3BsK5DcW2DJTpYoL0GlRaR6L6cSpJEAjiMMrnlwybzag3M+poRGgUgdUROVHli+7WEfFB4SI5
AwVLzGeawJucTXTDId5Rd6uDppZkx0Ttcv7CMRU9t0y0y/pLogbgSb+/uKJ2uRso2za930w4VAjx
BNpWvJq1/mCXOescF33BboeLG9TBY9r0qladZDFFvebO/ckeyYJnuzoqtMQ1ugJqU5L1E20Tvp5P
bWqU2Sloul8RvlRhHAA2ipjySxshmAwdyeR8QF9ubHU+o7QWm5EUto3teGouRtijfN+jb3g5OU7A
0alu/Ck79cfOL57IQ0/7lM8zlVnuKHaDL5oG8Yaq80sZr6HgGRVEwP92bHrLlhnK1nWURF2kXTKf
+ezoHOZ3OQxctOTcyT9neHbTNXwC98GlfyGpxOUIIgo+ddQVNlXWBe3+v0eMHZcpfyMRTQ1f11eZ
JT4wYD8llz271x6MN/vTnnhJfVnCRTA1fHlf3fSmycAzE3X9MeufaSbZMIIiYMqnkApW4o2i0LvI
qXR3bfTzAK7KbNrcpFXcToHirwa11fq3ZSyS3ILgrOFzRwNpuw4SSzhr8slzxnPFtNAmgBBDFNFR
fqedrHBdcGTyiaSZggVaU/ouahvnVzOrn6B75plJ423G6j3kWvkUUttNW4ahdBHY1pEj2Y67Ruz9
poW7iovcm6JQew2FC9EUroHmo2p0dv+HjliPjSIJ4kWmwVm1WlCdDQqWv52Hg70NAU63YHRMr81w
K91+5aMWobha8jXRLuYMvIuhepG2Sh2plr9Z4ImVGLjokshX/TUWiP7mIm4i8mq5mz/hBhU4QerV
l9Uv/dHfUctgk8JdMZaWKwn2MV8DGHfdXtTFusiEPq0av4/sqFT/aOZlKgf3wYc+ylcDqjOZLKvG
Vwryq6bPs4xDT3QI8jzphbXpdm2i4Xm4gMzwnTaLH0+G28exuzXvEJdn2xIM7B+DfWmn9u3+rr6d
WIRw3b9PEYpLrz7qSLAsKoCtiXLRM0BmbPswk/c1nqUkafv+vXH0GvsOvArDhwZwnCR16mh/iKd+
Cw6qD+OhQXLqZCxUAmIAuquGXn9lGuIprQZYzzgUbrsLK00/V9txxxw+s129ovOmgYFh9VuraG4/
nMb8c7Nu/uYUklhGYFF8beEyDBV1cgd3zGL0ExxxFpG9A4ua5lwDqweI4/XYIHlvgiK5eUZdhsRe
RU1zfiCpSoR3rYI0WKl9brX2d6NXX+5vMIFD42sIoXDZj3PT9BHoUTyz+lO361Nj5QFVQUH06qi9
XxIZhaZgGHw5oRYzu9HKrI2cBfdsQDykvPQf6Psb+5cvI0z1uMi63IBD6+NyTaFeALBWYPR573xO
K8WwbDdO+jp7M2C3xeva1kqHTIBZlF+2Lq/q12VlBRvd0kl1qBv3Vp3ST1s6G+r7hJds2LijMV3T
XX0tlS1FcG2bavacZUmZur1Tx/GbEldp4xv2WDCfAI3ah7XWSWmndoO/MUCeTpnSZTbAhTBGrLBj
d827p3WBlEJdy+qoBYujcceniUMs7jd9iDZV8ZEMjTacbPf3mMCJ8bU+2cjA6W9qA2SbEm9VpzAZ
LVfrzBBytp5FZbpWoinirIQNhrqkujVGHVxGa/Z+101nRzElsYsgPOJrfkraqhbEgqcIvPNPpKn8
EvSvEF/xCnt57Lzn63oo0kBmE+dTROvMXyAJWCmqZA0Ek6Nyl9ocCj2zRZMpsqfCnRRU22qTp5Li
9f4SC3YPX19rKmWcDzpDCe8whzHN/EydJT0XNb2P6OpoAncnMJ0tG6Kqj89Mb721lt1sBZPC19Ea
qTNBQNfEnk/WwNBQoguluBISu49NCnfcFQs1aT2j5+qEKKscgtmRce6KJoWz1qYo6QZl3Z3d0vFj
JKJQdCAB/4ma5s6xxC6R2s2NIapXPFAxEqaOKjEhUdOchVJ1ZZQqFnptJm6mZ97EHP/+XAuWkq+Y
bdR1VIiOpVzZ7Gdd6UP++TA3MsIVUfNcrkntm8oumn2nxMl5A31eZSdPbWo8ZvgaZ53Az4IEgtVj
tCbzodDnA9UaycSI7kV88SxkM9cZsqxtpBmru0zP/aJAO1XzEKRGyfZ3s/xwbH8EocWyyqjnBa6S
L6rtEabEZUnHaGpnsM4TFzIdINst/yq7RLJLRQuyb7ErrzBvbUw3BTNG2Bwkah8ZMQLXsYjubyfB
TuU54te0IWZbZVPklJm3OeximKME/C7oOV+gmFiLAXEzZ4wAqIggzu6axvraUxl1jOCw5esTx7SG
zG+OU1Cp9e7czAUNY8f6iXrR2k+MiXmsYY/hjylfodh2eakZWoZ1VqxvBqlWr0LmVGITonniXBxO
WJtq2zhGcVYeVoWcm3z2GHEO91dYsEf52sRiRpY32fZl6FvVQ3B4wgvR5hamecR1Q7JLRR/hHF4c
qzMdnGTEa1n7vEDaPkXd1lJpKEuQEQEKpunjin9tCLO9spQWY4To90IX6J877cta6MH9aRIYAl+m
qFlbVuVUxSoYiY6wd7X8PCtkTHSi1jm/V21mmduA+kXdVp/S0vhed5XstimamH1Nriamg5LGhlLg
MbK26hMkZs6mrZ4gT/1yf2JEze+/XzevL3pjAX4TdaMeEAVkH8oSmM2DockHVuqqeW110trspyki
VWkEc9VtuB0X2YVMW+rfH4Fo8rnwRJlBtFCqJizA6koXpOXekGd/7rctmh3OeItxmktmYXYqPT/0
tn3sNYT+Shk81jwXoziprZfVCuOlWhaqW/aaJ5vLaCPJ8op6z5nt7OhL51hsjNIGx/GYPtWT5Y9a
/OWh3vPVik3fIgkaZzizkqxG3TjrCtiUO+iNQk1X6dUpzx9yooQvzFm2hMbbMuMcU9cXCJtHW1dD
jlYGa709UYSXfNfBUDYaizZFihkfO+S/GAGh/6OXFr7yUge/mmN064T4XIkUop5Kow+XRnazEHhn
vvqy06rUgVjbFOnDetTjxN20/qXrvkx6Et5faVHwxQMDzREySEu+DdGC5P200Qtjy1vJ7G/Dprgz
yVxzyEKqE89IErfHo9r97wpMm0cKGi0ImyyNIBouwd5PpzdQ0kp2lCCNyxdn9t2gFnO/oOk19qv5
Zc2xc2nqJXTxch1EwbMsuri9uSiPEuwHu1r1HBkJLTW+dJbzNNIKG02GJxKtPueiCFgZmTEiK0Gy
5KWfyk/buHqqsbauMT1GHEcJ56cgIblVq7Lut5L6rC3NOZ4WifcWzQ7no3CTKgt1wwFh9yVkq0fX
mrWnOM4lj7G3dxDhkX2TwQogTbGDHJJckmR7SmZT4l1FTXN3qSFBOi0FQ0dUm0BB1luYNTKdVFHT
XDzRDGNC8n6cIqZazzUbHd9KIfF036hubxjCQ/nGuuyhJpfOyBmzA83NzKf9dDK6+WtpOF/vf2Pv
6H/TfOQ/6L3RHCs76ycgY8tvg9b+NIs3m+hhmihPlSqz4dtJX8KXPSKks6oSHP9IyNGD1j05yfcR
3Gtl77jEWYK++VQ5slLI2/uU8JWQlWP1Bs7qKUrGJGiz9FLqf/LiMaoawoPfiJ3lSrbqE+payBkF
Dy5QORcHHOsPLQePdmMpqP5zBcuxzDWwWs5ZTaYjyOSOeMR4ld3QBTPEF0HaS0xmg8GSIQF7ipc5
zOLy66ipktScAIJKePBbYuIkmHdT3iCW6UzzX1qnnfTcOPdJ6g2KBgXNOj/T0TpWswJGWQVx/kJf
8rY6r1sWtkOUMZl6mcBAebL6YS1Rh1zBITrL8lQ7y/Ooy7TORU3v03sVMacLjQntcZqDf7o7Zsvy
V0FK6t/fCKI12j961fiIwoGp6/Y4qlODwjJOuaK+bpMMXSdwLTxabVJ7hVqZhWjfYp6SZ8EC7+4l
bD3rRSFj+Lh9chMetAbAItVGYMkifUq9rV8CnfUdgo85ACN4kBpA4BtZe3hswriTbwBU0LEtBWZv
t6+M9Z9ZlRzjUvbaL1oP7vTrEzpUCASnqCL9+LkFt2yIsGTAw2L2WDKe8LC1diuMHCgw5PsRQ7tj
um7gQUuax+aHL5CkdW7pAIYvKEMonhbQLw0ZuyyGLkGDCeaHL5KcO2tyMgXNK40asrQ+O6oTVZXs
CBc1v+/jK3NQN+v/2loch4S+O6nHesm9WmDG1v7Jq6bTvtKXUmmXKFehOZXlv6AjnEpiV1G3eSsG
wFhNB5xFoInxyEoODMJfipMF9/e8qOvchZo1tKBL2i/R1CTHunK+kZFVkq6L2uaiVQXC6bmm4qCj
vUr/jCnuWcNm1z/u91w0MZy12rQg1prhHtfouddUnecsm0vyTRI5iZrnrLWmVuJMRj5H1Mx+qEYP
9Ls+ftWgu3J8qP88Ym2DXogRN+MSOcXg+Alo449rNg0orixkWBwB8ovwqLXUHjI1y5sFgczsKhP1
8DCM9+LWs9Vf4JAEgKF15wmV5cNjYnKEB7FVEI1R8Dq1REYKok5cVhE4JZZkQwnWhAeyTYpO+5R0
S1SkCm5v1UpdMPLhCcyyZM8AgjCTR67p5gT+N5MgYK6qAwTNXDwpO16ZaIfB3Lyx0M+r1RNf2ahM
h0xwjvIQtiEpYXaNMkd2m7ubA4QOnmuqwrczSfJeYIY8gE2leV1VCj7QsLZxs8JJ3cU0H3vEIjxd
faWlA5nibIlqC2oQJB4bNx31JszwJinJSAsyEsTkTH0ucJXAixDWfe2OFR28Sf87o1vgDKWrm3aw
jJda/Wvt8enl933rFK0KZ/49WRAI2MsYtfHW69/XTGF4+1tsy9yejXGgznmdLbX/6/7XBEvEI1rK
0WCgLa3WiBTGDzrb0ICxZlk6XLCleQgL2GIBYFE1EvUAC6vxV2sEYVdf+HmqhmPxF6j0vQH7+/5I
RC6HR7W0k744RewQPN31rsWAfE67Y5L37mY0Hu6TrspikNa2/uLIkGCCteIf8ssVU0dKdYrMolLV
l7VNbfYndVqgNfIRKmIWZLAL6NQE94coWKz/QEPSYmBW3xtRXTalOxc5qk21UlZ9J1gtnv+1tlTF
ypfWiMqxdBGEehUByCn5khnfcrvEl8IJBIb3RyKYOB4e0qVFrGuLrUfJ1NvbJV7Hjnx3pt5in6qs
yZLezS2FDtH9rwnmjQdwpvFGwEk5IdRgmauQyleozGuLmubSM3ZuFsm4tGuUE4Ittpoog/OokySy
hz1BXS7hMZqVsRiZigtglHXHuZi9zLZ91N4GqgrsafJlNFpfwX5bgKOt8lO//mYJ+QpwSZgox6Zp
/XpaJNtPsEF4UGdSlHGvxeoCjYHZrZPslOipl5Wru+VflSSFBlnuJctj+n6EB3MulTrYmaEt0Wqn
iUuSOPaqbSlcAIZlXFkCmCrhgZwKM80tAzdfZJfW87zofls7AFSaJxWITivWj2peX3rn73yb3Wwm
XgE+w/tbUrisXPg7VgktrGKBb+z/LvJPeK6CaED3ZjbIOhiaS6bsmEGtrALOJncMv4GmLAGJkfU3
Td8VxrSAFbI6G9G6ctFyWlc7XgMzDbi2m2VgZ84bvyhzz3Fiv58aVPjZbvdgTpwY3JlaGI1qTnWz
RiABDCr6FRqa3sAMl+j5ZUkt17Z1//4kiwbGHaXNrEwroIVr1CYlCj5/aGZyoP3sKYy8jmC9TMnf
czlIVvSmJ9B0Prk2o0hphkRGdVJTO6SrfjSlAlI3o0/tP6KOqoIp2/SxOpGtgrJw6hL7b1NGQy9q
nPNgU7tOk5qa5anS/kkQSOVljXolWR3vzRQtur7/fnVBLZRcKUqoMJ+YjWcbIEldVq7hOlFfqZQD
MvBMEqELpp/PlVlUbVRtAJs7aNjfq8KJXdLrktBC1PY+dVeDQIaRIOTC0hrTN0aVMGeyq9jtoAXz
s3/yquml3vLGNG047nl0JztHlQx0bVbgyeM31Cp763RowAaVVrKgX7TcnN+BLsO45MZcnar2terP
avPaPaSGiLFwfqQmrFoGI2lPUE7AxWX0mu0h6AOa5nxGu222WcboNUTC3P24reJJEuPfDEXQNOck
5rgo2KLo5QmMZHV+cPA6txav3fD9vg8S7B0+MdYlVqHZFPuyVoqDkYKyf5K8DAk6zifFMsvumc5g
uHpR/x7j10kxcXb0IWCrj3Wds92lIxUZU9ac9NE8pKx+XybjkZuhpvMMYTXguhnkwMrTbCzq76LL
+6OVNezr/Y4L9jifFaucVoG0CZxORVoAWrJPUK324zF9e6x5zmbxEA5hELtkyC5lAVOWY1oo0UoT
ibcR9Z6z0D5WgIM1KhZ1zeTpS3Kc2thFosG/33vRtuGsdJsXdVPSrTkNBQkM1YGWVvOXjtMwGZJf
9z8hGgFnrcVM8s4hTnNylnFwSzIl4Gmu3y1wL0kGIbIqzmjjpmiUsrbKk5Ea0WTZh8V4v993Qct8
csyMC0NDOqs5Eave3GrOci+HtJPklBLMDJ8Wg+QRzasJ+74zxktb/aJm8US34rGdw6fAaqcst8HS
yhPtSrCzWd8BFPs9z5XEaEWd33fU1VnFtrofN9VqTkCh+SlrPWYNARLE3mMzv3/2qvlmYHg5M0l1
Glct6ABQLY2H0neazme6FmtK6jGHEyaDFlixddDt8UVXh9f7PReYFJ/nyuKmhzIgDvFkRz41JNTr
J20BH/RDHHLoP2ezdVmsfTbCJWwE8ijd6mdT41etDJgk6j9nr3qqxUNnG/CXNkndkiV+V6zf7bL0
HFuW7r/5noYhcBaLkvFsGXsHczQgd5r/qubV7ZyvjfqZJqctrySOQTAU/qqfOa1K8gpDccpPEyWx
a3d/Nr39UVhd+NBi85WZLVObptuP3dx5tnN/7mt3aL/oYC+5377AAfH3/TIfzCEm+9FoDqHSJ57S
NZKui5reJ+3KwgzGLBPY+ea0Ks9MT4KGyNAeopY5282xtrnj4FAx6AvuPX4vBS+KWt5/v+rzCsW7
Wd2K9mRX7zOJnyZzerk/0QJ3xtdXdiOz06zEVqGlEvTmck6r/8PZdfW4rXPbXyRAhWqvKpZtTcmU
nEzyIuSkkOq9UL/+Wz4XF5gwQxPwU4ABQlObu7CsvVYRoWNUkRRkw4sx2wLjlfVrfbaYBbwi353x
xSXriPvI1THfrn+DzN2FyGWsq2dH8+vzAmnMoGfgA2zaN29jkafvtzB8WMQWItfMzbYaraw8G+2Y
NH4bL6VKGVmyuOLtM14gKtvfa7AxDQ6lX3JmNc0Xj2XdTG4rKuIVdJebvmlkdX/GjcMLN5YxyDj9
ft34stkL+2Ov1fK8HDwIWYElM9r03TrlrmEoZv7x24NFxMvlpgJvb8f6+rwhzTStFU6EBXx9XHEb
U7VayAF/NXBEdHYtypTXGJfJ/4Wpwq8KkYzlKAlhMBhpPu31ocYTWt08tnls0pv6d/ATQkhbe2d3
3lL2Z/DcBF2FnScIJm9bEuvPbFG6OzRPR1qdGVixjKaN0M+jGPrjy0JMWwhomqMZq7msB9ONu7yB
JxmPaAQPB6yFy6vQyfV4AK5zrQ00RqA/G9d2179KkkpErcYWGsBWtw/ZaXW8oLHBjWLnAd0mxfAy
PxYDnOJRf7ssuVNPkTOh6kN3+vrMJVVfbDTTfH3JdG/LTrY2H7r8e0vswETlcdwl3virXfPbvkHU
anQhg6Jt2kzPhrNYwdx0XUzWTIVMliyA2HGW70WO08CYnRZvP4xdfZgdEMeXKryUzEpCXV572yjx
7IYDJVni1TjlVRVkeh0R+v3Snu3OipIkWWix06yvKR8zb76shhlmZAxopno8khQiUbnRKrVpy2f4
UE+3oOPGqeDF44aeSL3ZqcKZZKsgBndhG1qLpqwTa8wYt9aRM1axQ2+iW7GI2NM94P6K92AdPHPi
AcE0h7X363oUyCYuVOnOXNuy5NjDDO0c2XX9sGwO5AJVssAy2wvxm/WcZAyHv/NaM/pU+NkcUa0G
Y4MGmpWuA+ji+mdI3Ed8tOup1lG2wU0rSAF5Hjv3TMU0Iak6Yi836Tpz9EEifq57YDd8KKPsZ7Ka
CSio48n/fX3+EjuJXd1mvXu2OyAZgY07gkRq7Bh7NNEnzfJuuzETGyF7Ovq7tfZYaGKESH2vpk2+
XJ+8zPgX33q3DwZ6sgHwEfy7M69e6cx3PGQSFcRZNvjl7+8GJ7XvTnozYJNddU/gbhmCmU/ebWEr
9j1qTdOv2wDvJ64e9rv5xd/coCTFLeA9i4iqjEXTcrRkdf15M7aATzQZIFLNdD2+bndJ7Iqdj1s5
GGW2wjROUwRzOweZ9k2jP68PLrO7ELnocZxNv0XWzHkdMJ+cPdC4XB9aMm+x03Geu9msfJhl8D43
5veWPfuNYt8rG/pSxt57i9/TygVV77mAABsEl/Md/dG7wiSSIBXFGIGzmtZ+RCboWpysZ9KM8ZJp
54abVsDcNrluHdmvXP7+7hPKPi+bKRvouW+nHy2bQjBaP9BhS0pPtX+XFHVRl5HQ3qmKEQvQ60/Y
ogelSYJqTstuPTnZd14pLuVkXyKEbraaUPMj+Jnd+NV0xwJchtyMxknxyCDx0P/4z98ZqtdAPKRd
PLTq3hyfnXmhenWWjSxsp3lr6GzFYz58vtRoWPikMiBGOG2v15dY5qVC0W1pBTC1sdRnp1z2eGR6
GwAsg6Pm7rH4tp8QwlfPDHtz9a44N66D/NCkWscCF4CM68NLLCR2PvoWXqasPi9wqXK5i9tsYzOC
bdJVKyBxHbFhsOMaOHIGrK2f1yGQc0eQ2bxOmx5YTv7PbZ9wqffv3MeffahKW6haY4/zEhmTfVJx
jMmsI4TwbHC93ksd73Ze5QRoENVDqytuS3FiSyBOvazYXTgP+jWjzIBSjj7fjW37cptZLt/0zix9
7uOB5HIrUXvt08hxmLDQKHhbvRU7AXHPbergW6rPEJ582PP6ATRvZ7tsb7sOEnUCltqrtpVxxBVU
r0Ev40EBAXinGycvRG01DcRnJcpt3f3jTr959zovP68bXZIQRJr/HF10EMrB0OvKj2ysI9Yu6UJ1
xd7v42j6S6YRuMbcLJqFnqfB/J5124ADrkmirkBO4JOt4m36uKz8pdqYz+DJWumE+tg8lnZg5Sxy
rftp+GEUPyzTuGkZ/pJvbJqshtIc/J+hT5+ApdtA04s16TedJCyxObAwDO7OBHejfGcPKzFe0bdz
077HEnsCCydfmdajrNgtec70/ZsNOqFuIgrv/9iJ/tJuZI096e4CtMCOBr2C+VFGteNSqfRpZE4k
HHF7NjY6mHCRL8E7o9l10G2Py/Q8MlWb8MdZ8y8Nx9xcip3TS+ZB0tzd/jivt+04/1JxLEfb9shC
6LkmY2z59akq1tCo7cMt4WuJ+KqhsdpBZyglPq3DAmRCdJ9S0KzftrBi82JdeK7RVA09L3x4nmgR
OYb/OhSqvCZZWLFtseaTq4Gvvz+zuQ/y5athPnrNVwtqAzdZR8RZlSZQCeZln+bmuLwABe3CtaCB
QNdtw18+613BKherX9AgCK0Kv4pcULZvOz8Yy6LYjku8UuTL1/Y2o5WFTX8GbmBspCLwf91oGKHU
lgZocQobQy+ld2y756JYD7X16bpZZPMWwtWvCBvxII7zGxnuh6FyohIETjcaxfzT5kAVZ62/j/3Z
1hxQTM4ZOUyZ9nJ95jJ/FOpsM+orKRuc4ZDNvhW9H+ANuA7yPjuNlergL7OOsD2GDO00+RNK1bzN
oVVlT7PnK6YvScMiqsrS3dGwPE7Pbl9CYIFTDryA1jakPhS7Xt6kIWVZIqDCrnLLw3s1ck6RhSUz
I6seA42qnpIlXyF2FXX7suPAY9SA4pBnx2O/dABNym1QOJBkqyB2FNm+UzauznF1ATR6s3wC80vd
PW1tOmxPXCXuIFlkEVpRlvq6b9aOW9NhDEjWHKxCVQxlQwvRlft8Il6/4QRt+UOAXYR5qB1aR9cj
QGJ8ET5XVaQz7XZBYujGZMRL+FKQ0F5ue4n6S3iTMl545kA04Lu9/hfVac2CplA1u0hMI+Ln/L0w
vdZ26nOv0T1Ye+t7q90k+2ZB0eLPvNM164oXx749lxu44If6rjWer5tcNuvL399VEb5ZK6jmu/a8
Ve1Z770A28Dw+tCy1RR8pW4ZNxt7xQ2ms0Z89gL38m/p31ZFROmDUbe1bWEz9sPMexttygO0+2Te
qLjEkc1eyMZtMQ5aBwHscwdqzXnTvrbrG7f4TTeklivk4V7bWVUsiKPGZr8pM1+h2eFEvjZ5ilCS
rKuImcsA1JpBTYY8Zmd5ZGa2E9J+UmzMZIMLt42NXTb6UOM4q9VuMYaOVulLTDko2RVrK/sBoc6C
4BrUDmU3nBt/DfnQ4z5T9fwpG1pYV8O3vHxkyMB1Sw9N4YSlo9rXyIYWFtVg6AdcOQ4iNW5WVs5A
snGTpItliRiqpeIWtQ0coZpce+nRdRqUuoqyxUeo/w0vAK30nynAake7bwiM7Xvfu/Hey3/22onx
b072mXRnbX69KR2IICqt2KzSqPvhbFaI2Wm9Ly0Sou/v6/XhJcYXO6E4z7LSK9bh7OCYBm7mwDEV
KVKSCcSup7JxMpt783DeJsifHvI1tbfbTsZisxNY4Ga6GcUAzPXyrV52L2aVfgdNCZXYtGzuQg7u
c7BLbD2ymOV+zqwXe/7eFIqNtmxoIUYbXMYVJTrVz9Q8a0MK2Q2+KbibZEMLMQpJ467c0X94ZhYN
zEkPtPZTxVXnbck+WwRPQVQLXLUzHFFjTeDjUOySKprQKTi3jWJdJc4ogqjKgTlgu4dtaiAfttE/
9fONR3oRPbVWvc/zi9nb5XvR9KC8/1beaPe/2nULbq5mC7tTrwuM+TcbraCoVRKVklUVwVMgUHd1
BuL3M8TIH2lZx3mzfOWuivNQsrUWUVKNs2xet42YfHl2q7vKuW/IPdqNi+EB3SS3FSYRJ4Wrk3xm
O5rZ3bUPPLM9t5ze5vRECNVpmRyCjiOkYXR7QXI+tQB290geX8+PEq8XoVKtb1/o0Fqkmta5XyZ2
6LUmdPr2zSlu6v63LBETZbfc9Ey7QOOUSYrzZun3tJz9AK/kqu51WVwJFRa8ZY3tEAPpbH8Zrf24
LqsiYiXOKaKiutZpJtoy4J53iB8bU1QvVdwQVW+pZOIiFmqvsooBL4g2gKYL58YKM6pqHpENLbzn
sJ55c44bMpw79LBlzhH6qbe4pP7XrmPwac52XulpPn/2vg/22VDdzH84aYws7Dkqp3HsZTWXlI85
HvCXfOtDN98nVa750NsxvmCU3bKZR/NCP7tGHXkdemi77LR1bYi3keP1gPpYbxq/cfntd0cnlzWj
MfjDmhovS2S/sbAPWVSGQIXiUAxZOdXhT/YtF5d99zu5kxMIdLj6WW9LK+Du5IbmBsApW/hvy/Ju
CQB8zWWl3v0K2Kr3nmlEP5PJS5nPHw0f3ICV6qpY9hFCdsuqFQwMBLQ21UqK2PYK48nTOkgTFv2a
LPV20wUXPkPYlXTbPvp6OS3pXkHGISI3UdlgXGFL4hAGsADyczoNJ5aliwr//2HewbhCRqvNQTN3
7u5nwBgTPcdOAf0qjpL9WmJ2cSOy1S4DDnZaU24ktEiGBbG2BZTcGGfibqS2s811jGlKsyrxHECh
k+1p7RUl6xKsfx1MdLQk/umSTpa7i6Zh8o73kg8Pmxs13iFvHg3263oIS4wv7kgIb9vFsuYpNYfn
HFetyzEfFNcHMsNffvJdOFEbKntbNRsg7F6O88Yj5qyfsNsHgtGJrs9ekkPFvcjOrcWgHmafNT9H
NFcDCnJ94I91LGF4IVh5k1tzsUF8xn7ZD2a8RCRkIY3LxA3Xwx5a4RCukRkMiaqG/ccK/tFSC2Fb
GBoo//sCfvqUPU2nManDIc2OTsAeyKGI6cFSPAnLjCbE8Y7+Z3Og+LTZejLan7xRVIMPd58wmRDH
HYVChE6ofjbXf90xZSUNpuzTChQTtSMlHe/HgHfdErcp6DvKHdrBTlOkh+b3ERXHPDmPF1n06bOl
OEpLwkLcrNg+zwDJxLfMFQ3a9X6EgNrWPF93LtngQlC3rbEw1u9rqvfhNP+26MFWYakl+UIUCgEm
MKvHcZzSquteZnNOwQSUutDhrjs9bCpVk/eH9yVYAyG0KzjQrkEJMtXP2XlMysRKyKE6zwpPkhlI
KMRNvc0+CGyWdMTDxpIdvAGszsvv69aXuL+owrWAn71y6GKgwWoJbLxhdf1NcH+YRQjhujWm1rlE
Vum5sbbacW6pLtZkFheCdjDBgqZXGHo5QHovQUI9jKcpGRUWl+3kRJolw5hKi84YnyTtcT/kRyMd
Uoj3RXq0JOjkCa8bX7KyIlgblGTZSlpsSm1aRc5i/FNbPLioj1wf/mN1Qt0SEdsD+X8zTRF4qaPT
ZT/aHUGVioz9MCR+VCvufyXJTkRt94ZJcNaDvYaVhztJvQlyQg86/cl2ErmFo1gXibOK0O1ubjd3
MgY9ncYTgLjuoqjNsnGFAKYVWo4nBxHWWFoIvbtgNlV4/I85hLAGQvSCCrnjbQfTOPfFq3UYA1Cr
JXlch1MwxXvMHtAzFrLYf1Ws+SUEPiicIpKbuXpFM1KtKenCLKljKM0UgcFCgiNIFqsWXBKAIqA7
b0vIYGzYVf+foPJ0tP8TVPbi618h2SyJgO6VWm259vgIvCHgpBbY1A/M8djkCsSsrGyaQnWeAILR
VjB1pcVpODWHJWX/Gol+MCN+tE/0y/WvkLiVCO8eedezZR2XdLW+oj+P7YrtmCRtiAo2tjXlk1mX
a4qjeAuUPj3ZrjkETq6CesgShwjw7rJGX70Gy1to98v8YDtruPYghsyONok995PvfqVTMphgOuJH
qn3XW2wIus/XzSb7vItTvNspa7U15t2EzyuXz2Q7D90/2U0kQbol4r1Z5u98WhasSPZA1petPVyf
smSjIWrb7HWbA6cBe2mAw0+f+z3h89PofR53xSZJ5rAixrvuCqPqQV2VVndI5Xf70XpYwua7HXZJ
FaqiWvorQsmewC2o2RXs493vB/uwH7VwPNQniv19rqx6H2s1YxWE6s3LrPObHN9iJsNhOzjn/KF+
NqI8ZpGNxFiG5HH/TdqgRTQan66vkCRh/cft9M6pOF0mMFTjN0mSJQj4YxdryZS4qlJ7OQl9kHZF
HLhRl3VRrRjfWcywYA+O04F99oS3odxbQ8v/VEzh2jxW86MGfrDCUVFFSb5LxIfP+9r65OLR+hk6
vefpuB4AQVJ+l8SxRUGZyp9d3Sqocd6cmQadYaWdsZ8dENwGDLeL1s4UpV0S9KKsjDa6E3cy2M+g
z4DMIrtoumJoSRoWceIDaTva+xjasu5cNExrinE/lujVLVE4hvYunX1/hR+3PyotdICLG4a41V+p
6wSl8br5yegevP6TNfYBGb3Dlq1Bb3axtf0oypca3I/TMyvv11rHn6dgze/6TJGRZB8tnNjbqmxz
b94hF2t3Sdl4x37Ng+uhJNsdi+jyXAfNez5y+FxCki1yD8Vj8cVOvMCM9CONVJsA2ScIaYLsA888
CvgrbdHrTBtiJt3s3sRkg8UTdgDaMtZG11fGuRscNGpn/rduV12dfjxzU5SaMZqRASzt9cemNZ3E
qNc7wpUNLbLBvT/LY7ESSJHxTU9XPdn3yDWS68v68Z7L9C8p4F2GdNvNg1bLgnFpGelmG9D8fl6s
R5e/Xf+Bj0PcFAHlZtd6XGeY+DQ7oGMvD6s9BLabKeYvs8vlZ9/Nv+q9Lc/wTnlc1jdtAjCC+jcd
D0xRcmxuCns0/Kw7bl1+Jn5LIgfXOfF1q8imLQTqaKD/jPVUT3svYsYZL4i3jSuUcscFu5fZcTzV
gDKVrctLTucbLS0EZgNYnj66TE893Xisi/0019+uT1rmg0JQcq20aW5h0gWhjy4xHkqHHRiZzGC0
LMVqStxQBJFDqol4rCMTDqmfoYJe+7+YCk8omb4IIHenkRoQXW6P6wa4azh2JABH/OL/vG6dj9lG
dFMEkLMcIj3Z7OKC99sS5cc+ARpi4YERD0kWmqqzkcQjRZbOpl4BPgFtWDrGhRkNp+7CBRVd9kx6
hasDGi5VMpGgUHiTbD2EuGXlktub403phusD+9mc7subSABhr8sXvksJ5VZ35cadKaX229re6RZk
7lWitzIrCXFre7Vfk41P2PLXx7k0Y549XV9m2chC5JZdUZZL3XdHUpf/9C54iQzffbk+tszYQuj2
njEYY8/6tK50/bCzxo26rXSDRs8+X/+FSxn6eyNsilSdrG+mNgMpztGr6KHUca/Izisoron5u3MA
YR8MxZZbYiYRXk5afajmeeqOHcDwFJpodHIUm6ePN9WmCDt2yEY1d866dMj8BLpVh95dftAC8IIm
SwZ0xleE/KPt4/N1k8m+RKi8Ztm56B1FBGitGWflHI+48rg+tGS9RQwy2BSG0ed0SDXqZ/mTmzuz
G5lWbvZfV6oT1ZZQ9gVCDHMduhG6hi/INT/WquW1b+rb0rV7+cl3MdwP6AyxzXZLTeOrNj9Qk4X1
9uO6dWTrLMTwxpu91ZpqS4mm105Q9a6e+CsHf/ve1wfQToNOaTK9PezNwg9z35sVDiY5aJsiVtnS
862lU6HjAnu5c8I2GY72t/pkRuw8B5ViwyUpR64Q7KD5xcMdxY9soJ8fz6C+ouvL7Cg2GDLXEmo1
GDSWdWu9LdWWL7n+aOq/l5u0ynVTxCqP49qAjXfn6QYh8Rb0hqzobssaIrknxB/WMaf5nGrDdvBX
aLVsx+vOJFtTsRGl2QxmGLuzp5CusAP2yT6yaEpZFbQnHQcjVb2UxJrYkJJ3veWCHhbGmc+W/tWt
FVlIsp5iJ0rfeMShW85TA9cU7VHT7npbUeIlJ0ZTbEDpGLbQXWHvKQinrTcj6i+Px2FnB07Qvl7e
jW98uTFFmk8DP6MtLX4J7PFxxoMxzGMtniBqGWSBd2Sx6oVaZi6hSrcOmHIHDT+0sH+3/XGdjxXp
FVlb8vptOkLkzmOxcqOCK6FJ8218aA4sgrKu/rKFWwzEwEvzy3290WuFMHbLpjLybt/T7WAcnLA4
1AmurtxwiZ1Dl8wqUXeJ14p49QnACrMZmz1dvYfBCzRDsVmSLIOIG8sG3lRtjkMl1e9371BknyrV
q5ApG1uoy7h8gBw0J1hiApR9G4KKcrpsYRzTKw9lnRflN2MHccUbyMHc6aHtqtJ9g5RSW1ahDQqp
cUnWNte1OF9wEjvPHV1LPSTzXpcHjXX99sw9fdTNYDHdFc2yM+j2axr0rQZRJvzXITNA5NiX1WaF
XcF1u4u5X9jZF6vvx/HE5+3SynGbH4jgNd1fCsex4XJALADcUR3cZ7C5kEf73EbaKWvj678j84OL
rd+V8wp8+dNy+Rl/iFgd2yoZCdm4l7+/G7ekPfoiq21PzfX7uA9BtSjSuswJhD3CMBSNPVIM7Myf
BycGh3DAVRgyWckQwWl17+U9CHr21Hrx58A5N4ciwkZjjPtTdTPGxRSxauic0Qkzlx1F76lpH6Bb
edtiCrkjrxtmtRWmr9n32Rhno+IIKllMEaRWFVoxl129p8YSetmJDredfkRw2pQPxVRoHM5naCGU
4brlx4Wl8SZjiOA0z3MKT6uRSD39NIzP5ah4W5cZ47K7e+fZRK91B++VMDI/bMXZ2hRFWbL5FeHx
ANsCkmaMl4AHvuFIEztxDvx42+0toJB/Tnv31pxkJaY9dQY/b3tOUhtMMIrJy4wiROXOLlA3G6NX
/v3Kjn6l8BDZuEJVn/bBHtCXhFkXdwU5uL+u+4ZsA0SEgu52BaS73WJP57OT6PGYoKB/Ml9J4AVW
3CW7SjJYllFE2Jk/e6Pm0RKrmjiJGRvHPOE/h3iNrJgfF9WxUmImEXV2gdwb/oRfWac7v051lQiu
zE4i0gx65GWhexiY+YH3tEdjuB+zqAWC4ck6GzE7q2B/MkP9RRfas7mq1moHAgCQlaiJEALx9qQ9
ecf1uH9SrPvFbz64DRERaLbTQanaxK84995/y+HH9v0FK8FiGqnEKGSrIdRUL+vNDXy6e5pt6C8K
t1wRZFIbXX7wXeqBotm4r+CfSnP0QsXDyTqWyf40/L4gMKvkxi2BCEGb+OqAvQm/0jjJSpNZ9dgv
qdwi/oxaA99q8Gelk3bm2J7rR3u91TJCPBcz50yfiil1HNd/o5fXHR07Pt2LS973oKgjXF/+XbZZ
G5MN9ELPfl2CTRkMC51ufKpxn1A9j3qtGSqWbtnHCqV4KzK3J2Te0j0bvo958Tjp5RdowT3f5sh/
QdWKefNBggVHvsCKLpA7/cV4ch6dA062oX5b4RcBazYfhn70AdLsDCes3K+Z9+PG+bt/unK5WTNg
M62OvOgl7qFNuuMUd8EF2UAjlXKILH2JALXCg45k2+FlZPmxzyE9NgfvBL4n9l17Iofy4EeqxCIJ
+f+OLO8ik1dz7rMm19PKuiubR2LECjtdHPiDhCXC1Urgipxug53YyUtIvB29OzCYhzYgakxxo3cx
+Uc/IdTufnTQjKN3eopncbBlL1qw6NmBDm7oV1a8EdX7vMxGQi33db6xyd22dNmzEoh+wBV0Lbvt
HklEqJkmZ7Ze4CPcHo1KYx5Cr1mxBrJ5C6FcNaO9rRU6aGu3PGruHjCmYhuRZAkRkUZr7mbE9oZ0
HtDI+eaMX6deEbqyYiGi0vqGO9TXcNvoN0F3siIKKI/zuj+ZBxwgo/623bCITFtwFjYgE4Bf4T+4
/zMrVPzeEqsbwjbb5XkxdPvFK1lfJMyYNsi7NSr+ApnhL39/F6+j5ux5kRlbWvWvYJkKzCGCmHNw
PWhlg18+6d3g1djM3cKrEVvtp6k5dU06Z9FtQwuxCuL/2fLhkVBdg1hfHprer1rVgCqzuBCf5syb
ua7bMV38o9070TDz+PqsZSML1dlm48C7sh7TYm+jwZxjq1GJpsuGFoJzLrlba5ZjpqivodXmERsa
xTJKhhYhZE077ppPtj7NhirjycS8+m4vRs26zSoiVKzm3bjpeQYg+6UHVzOjChQp1w0uK3wiTszP
lrXmO868dn+yzXidWFAAL7/8O1pfVqcMmia2srt24iEnp75oQsXvSp44RNgYtVxgz6tySMF5/qXS
XgfixYtfnlpipIvWJXXdh5qz/LNRcpg1I5xWJzJr7QX0gE3Yz9pj08yKuUiiUISZuV3mbmNfjKnv
QoUcLpd6tuKpReYZl7+/D/DWthqzgD9rxh0vAMc9XDefbFwhuqdsh7wtRaWZ97kPc1er0XjrvVwf
XFYQRJhYQZ3NX1aKKDxdug/KOIuwmXgkh0vngXtTR7KpC6E+OxDw9gY4dVvneMWONq0PhlaxpDL7
CMFe+ZNhoNt2TJu8+ZSjrxp5e7rtvsgQQWKuS9rKchEynhv5XUJaxaXcx9srw/f+dJZtdSu8jWNc
Mhza7Q6IZM/wwpqnTfHv9ZX92NMBPvjzF8Y+KxdjhVns5uvmbyEUJDTv9/WxPza5IYLE+EjGDqxc
W1qbj8iCcVlpCmeX5ChDZB1F6p7MzsDdAkJ+jvcIHYzftBCE33vIozJSA5xl9hHCtYPuZNmZHQob
eW5HL9iq49Z8vm4f2dhCyO5OtzdQZMKhdrtoUT80uBvhzvP1wWXGN/9cWD9rpqGzMHHdh1JOrKmC
VDauEKTGxFqu5Zi0AZbjhbQPbFVdoX9cAAyRcbRj7uwQr8VFYFahjdkuAsfinwZNi2aIuSrKm2T+
ImTM9jU0vICE55J/FzvBG+lN9hbxYnhysWvncis4+feunRD90/VxJU4i4sQWyA4N+whPB7YnLH7Y
4y9NRaoiwaAZIjqs31sgkhjGJgmUoeqYnvXT5YS4PKnfVmX2vnzXu3q377uNlilcTS8lmE8gdlS2
b9ctI0sCIiSsIC30V8Cvm1oUbcyXJLD/q4ULpJBjK6xxUFH19sm+QQhUeGpvrxm+YZ/aw5Ct8d6N
8fWPkC2vEKZbRjRWVgPCyRoPtr0WIAYd7praeb0+vmzqQriCv9GGigyeScapP/Z5e7dvqotj2dSF
imr2IBckNoaGNGmgjW9cB8Oxyjcl8xYRYX0+TlAV1gFuA82xg+fUdXHvDL/2VbTqktmLuDCvniy+
dQ66ueez379w/jAoDxaysYWiSpc810F+PmIvdqydh22/LxuF08vscsmd78LJ3bSx4ls2ptVU9/db
Vje/diNzFAd/SQYWYS+DtRYGboyGdDGA5DC/A8oZGFs0MgUzoizjiICXBb0G7tS61XEZ+wg8vmte
hFP3Um8vOjgkMw29FtyKrOXIje6fmyJAxMLUGa1BK42fBIHnk2ZmY8CNvFRUE5nBLsv0bjlaMmyE
5F51XLNPJY9aMDXY6+ds/XHD3InlCCE2LdqISzVrStqWB8T+lLcqgfcPJ07+Yv/Zm90sdsgoJm7x
eZofuPc9w6thpzr/fhgBGF7YuGa+1mmuhonrbqo7d7YWl7OiIMpmLgRXPldlM3QZmoq0Q+VBxmdg
oU2fDM+MbzK6iJ7wITXgz5kxJcw/Dc2xULV6fhi6sMnFVu98BczGi+lU65DwfCmCccZurzcBRbk+
649DC8MLrjgYS9eAkW5KIq/8Qo0u0K2fbXfeIOHKjiaIJD7fstPBDwnVkM6Fb+MCbEqcz0D/dCod
3o+BUhhXKIXZ3mTdbu1Tshy6E6g7z85pPOT3l3dVgpcJ/1P+73VTyTxIrIm7uxm0vnyAcyAd+rSO
fXU3zKrQkq2zELT+4BsVXZchGfSHokk7qrimlsSUiKSY6OJapNYnXISM8PotaIZ/dkcRVZfA/Osi
n1ginOIiYpeD1RSCsxCy3U56uwzet7nfe7eJprVqIOTaaW3WpFadFbgmw32Dbar42WRLL+ItXAp2
P2OGyZYf+hAw9NYvj5cHSu0zny/8G7GmfGCVWfHiFO+i0G1KakGXbkpM/d5bn2ZtCjamSNcf91rD
ikKIr6Uzmmi5HZLipL3YbySEMilAeOapv7Pi+hUvVMlN0FH8lBDuRtWVzM7zOSnyZ8N7YSphSYn3
EiG6h5oyw8SVeUI5+TF7dYEXkUpR/mVjCxGO7cWWGxmbEx9nde+x5M/XA/rj6ykYQ4hoXhtm02ZI
HcbjGtuHHhBsegJOAi+CWlQoMqwkbYhwjDHLWesNiL/SWc7r1H6BSmw0ZOaJrDc9LZC/GIC6paqr
vsRP7Pnnhhz34gslx+s2kvi9iMbYiNXQfiR9opuJvrw2uE9Vtaf99yT6QfIQ8RebvQ22V3rITF44
RDMuCBuQlGS/SUxjNB6+ZQd+sGI9zdDdrgdN4Ny5dqBHRbymKg7Gj2mtYDohrrepyNttc6bk7c1J
QOP2mh/3ox/v5yaI9Yg9/Nf3flAhhiWeLNIEGay0nKJFLZ+Xz0Z3bCbVhlI28OXv79JTP1iV35B5
SEzDoJFrQqAA9A2rwoX/a5H/aKWE6J5aQ9P3SpsSfgZ6NRwT92E9GLF5VBEcyeb/P86uZElOntk+
EREgJrEFqqjqyd3VnjeE7c8WIGYQ09Pfg++mf7lViqhVRdQikVKZqSFPnpRcvCCTg8p8mEI2nH1y
cnXwRNUWYUsu7pKM2BUPxgQ9bo4GmFccUDKyQ3BYIisSz+apu9FRpO27zNJ1cCkMaaq/mVvStr+y
RZMtV01CRl4sxEHHDNsZk/phPQxhfWwiI8qj9didcd8CekH3cKxYBhl8YXITVGjUH5MAGKwi7sxq
nBJwuLIbD8kyS1BZLWNF/P2QvNyL4C7X0QKqBi65cZXzsZwcaD+b3XORWceF3ZQzQ7thaXMWJpJy
6e5aTcNjdI6Ni+KmfBFES15rNg1IwyrRJp77WuYfZ+fBmbX5OJVKJJ/dshQ7DzgFYPnzn/p5iHaj
6eKuCWdwWKH0+qR9Vt+99J3wIFMBzWvBAO7ErXBH1tjxdlqfPRy/3YgfAYOPr+9EqvlInrykfOj6
EaYDRP6p9ZcPlOqWWLHJEcl3xTRYPipfRGKzi7fEzPosWk1YUByQZbgFaFon5lQ4u0zG4t73dg/Q
/pb/MaYsDV0LfdVnZK/idXPqm477/xAPjLMzlIKVXUL7B2Lfz8jPzJq5vL8CRE4rpUHleYXHu8Qf
vmbO2RteblnZf2gHSuobGdpPdoD+LbHdLnFVF8frohUrKyNSCqcEgzOHE3DxQ7SffOOBGrfdZ2UY
yjDkM02HoE+6yb1wMj2P7ZxrNlzFmVFGojC0CGNjAI0EKKybH/LpbORn23u9TSlSRHML5meTZXbJ
SD47xc+geRpvqiBz7L872JtzSO1z257w7p0YsHPzDzfiUcfk+L712X+f89+INoINXa993Fxs609a
/hCmJq68nw/AmKWzh0kMatIUgvuv4kDvUOoe+U/sQcRWRE9tojtqqkxRil9zRcSEPqtd4qL5lfjs
bMdy+Xp9QVWPODK1EZmLKrUnTKF8SBP3RM8bqFjAKpcwbTJDMXwZmtLOS+0uFJ+w2vknLqvnlW6n
aZ3C61NQWLyMTCm9nJAA7R0SarymKNJfu8MyHNzpcF286qono1PG1M9KZJVx7z2bf3xc9fwDx1eO
boTrhPYQqLBRGYsyD24+swZfEW0ed6BOaHymUZBK//v/b8zfLvzMNXKzTez0zm7u5uDDVmsAFCrd
77N5I7reUgvtOHHHc4fHYXrZ6BPrTiCmv3Hk0kGEIf+dWug3kkwuPbjcu0uL5rjNXLMrqRQjue8A
egSyblAMKV7z8djXn6mur5xKMZLLVnPj9kBe9kk7mvMHihfMg1XaxT1fy/61dtdWswAqs5HOH7OF
Zr1WCw1x99UZzpku6f7++P+h2xkatL9ZFmzYXbuG+fxhrh+67LJV/k0rS2Q4RWU188gqyOf2t5J8
4jsVIYharrvs+0r5h3LHsOeetbyAp6Kd1LywKHV+3CZZMsh1RefWed//mNOGBNKXTNffTDVoyRjt
pqZd1hp9wlAFfkoDUnzr+8zV1faoxEsGCR6fHuUxAzx1RRvFw6I7W79/SiUyhCIHj1mTsbxLhPVt
WYZwscpwaOd4EpexKECQ4yXXVb9nW/69KRAZRoEi2NEjC96L/aY41CkKmkteho7XnHLHOfSllqFM
oSkZV4HWyymIQUaccYzHIf+urR9U3MX/IeCh21h7ZYolKB/yH+yEVulptCXNQ/dgHVBecq4T83Jd
V6op7F79JixP9pwVvFrapC6QLwlYHDi6vtEq0dJmgjttNdUc2uHtsxg/lLq2y4qAI0MrlrIzzcCF
+feiPhSt8TNlxIyG3gqnvh01NqQavOS+Izoh5H2Pwbc0i8yqjjnR3XBU5im5LyD3w1xtrEs28nkm
H8h2sOc6zOnZaTTXM9UXJA8WuZNl5QrzAdK5dM5Ldgn8F3v+VMzfrluNagmkvYTMOV2nIeuS3G2j
Upzd+UGgYNkvNbn+97dbIiMsrIkxmyEfn3hBb4YDd0SUc0AgEENvjPwyxmLuey+1SQrD79tw7wIj
dGwvCu37+/9vXKphaNW7blaboOI6IuV5ab6ge3roDsfauVE/ktfmTlD5Xg7csW09uOyeGd8N3TFB
pXrJa1fPHfoiJ20CftYwbX5QE60ELB2husKtZJYdcymDFtfCNkkZu+vdJcrL8XDdJlWiJY8tq5FM
c7CLbp/xuGLZr9flqpZTctetMe3WCHD0q/IvoxNt4mkO/nT8+5jfuOHK/Dm93TSGC7qspBqsw7h1
B0944fXBq1ZTclSj74TtNlAKbZ5RPO/kn+ZeoxeFaJk8J3AKUZS7mfv94+gkqCFKR415B+9v4DJ5
DnZrcPq7+wnkg33Eq9Z9fvbv9HkARSqUyFAi3y8sgKAgf4wtMKWj+BcFwKjKBfNJkDTH4js76i7k
ijshkVFFWIB5mhx8azjgPn4ojsGP4etfBvB7N041h03lVySvnRfRBHgy3r+C1O6hSXg0xONnEqKF
oTbJqMhj/UOv41qjb+YWvlJ/9V7YaQa/fP54SZ+NyHrZojaMuv/6qE74l+vGqzoGySQ7dk2DmgzQ
nfXqf/C/+sedujmPnNh4xBkO7a60ZEcqY5acHIT/OG/tOyYYbMHUWPRRdhMdqfMPx45nedW02GuX
ZF2Dy3XMhahdVGYNi7V+9ZpgYS/X1aWag+TrvXB4B1AWbhz8lPPE4nddfrxJtMyqUwtBXX83L8d6
IeS+qH8LLeP4Hp/fOa3LcCyrF2RoO9zv3GI6ZoYdelQcuP+Mrg4mQYkP6cJ17EKBRsKB46IN2Ydh
+3l9WootQ27WRqyxc5C2w9Kgd1pDyzAgt1TSOETGafnoIezT/ewbmD+nLbKE5uClWON/cFpVSqfc
w9Wmn/M5bCzfPLtF8zOdWl1VqOKlkshYrQrNIIHQwtCHw4pseYcnj7C9d+LpYB/40XuadICCv5mb
91Ze2rHHrSTmtMKq5mg7ogT1l/lYogfKkCCJ9ESezV/OVyDFPrYIKebJu5B79/m2dZe8HXxyQWml
cEl/zUDJvNx1pY5UU6k+6exNShuUtQLqE3fzIT+VR+8ZwOkxREepE7l3qlDXnU9lvJK7m1aa867d
ELKMD2lnhXlgaA4NCskymIvlfbemHh8SkG+wQ+uk3RP+sTVPaYrNXUZzmaBlorxdyalnqHPaRDhu
YH3lVtQsxbEvHmf60Qt0nA+qj0ln8bLr5sk2ZiT7rc+sPm9mF/G1iBjefI22CMv8blt1TN+K9w25
qdtiFiIv2p6cAqeK/aENDWGcshoIgJFeKpYnw7KebzJgGctVpOVmrxzTasCY24jl0W90d0fV4u//
v7m90G3pMzIIcqqpn3Sr9eDVuhSuajEkf0+JM5HZn8jJALK6Nqa4Bdnv+ORQHtO6Tjb0PTWH+LqG
VN+SXDxdpxlodHxrWpeQlq+z8bqiGe/WeolPvqL/72RpzsGqZZccfmlH1hkZFGY64F7DG6X5nw9m
4TJF38Ava3fj9UZGeDl5UNK2HchpCaoXFwCfsHXW39eVpYDeEJlnx2HIvMxrS04dOgeMYgFYajrm
yxKS1ImEn4eu+dVKhyhAaev1TyrMTIZ8pR6rLE7gLIKbqI8RqKWcNh3mTnFlkzFfSMd6Rm6Z1qkp
iocZhhBmGzt1AdrwVI0bLoYOaaLYjmVgl+vVQdZRbz1tzP2ETjlgPvWGOkkb+yZWLofIYC6GZyjD
Dlb0O+D1K6lQlLtWmiVQaUny9MbhrfAmAKFMR9DxN5nrpjIOwRhYU3ofCI+SlyE3SPu1c+jg30Qg
gwlJQcBmPqkriq8SM/g1gBo46jZmRmU9M80Go3ickvl4mnZyKjE164kMlZF/4LWbowMGr7n/Ohir
Zf4QAHPbmkO3IitK/p4D3sTLjqOpezUv3dnj9AgioNDsLl7tHpp6iVjAI271B5IaUVbY503cuHZ/
74FvvtqAQaJcG96dW+KFYxuEDtjJrB4VMd7R8JgGE6Zw0r9zfvMVkONuVkPz6ty6mbgPOA2eginX
MS4r1knOJ7NiDHLB7e6MNqKWj/5Pf1I8xdXFr+sRRmHeci552pxt6jKIt+Y6Su3H1Xn1t2/+WIaT
LqOhcH85n0zctVzz3GrOM3tk9LNbH5zqth1eTiV7zMg8w6XduULvtikPQe512+lOBiuSLF/zpTa9
k4379S/PsOl0IAWipSasKIxG7mnYigDpTOp6J7w8GYeV0/Kx5KmOLFUhXUYpZs3m2OnkA5xlZtQ5
jfXUzxc37/NaVzqo+sK+z78x+sGzaMt8wzu5PBh+EdfkOGW5/Od1q1ScFmRsosGXbG2toTzX/k+v
C06Wl8adA8RAzWOjbT8MuY5oRmH/MkcU3fK0xRNxec5pYEcL0u9ffaO1n4KcuFGVBnVcmTPToOf/
ApLeucvJAMYe3QlYTpv6nGZZtCyfV7+9jHl9mKsfrekeTJBrT3w+Bu1Sh8sUnMmCEtiuPxh2N4Y+
OrHTvrssoPS4rmaFZ8qgR7sYtiLfoGYy+h/9YEQnOdyUpzK+Ll5lI9Im1nILra1JX5/HuapDR9RZ
lM+ofLkuXTV4+exKu7mzlrQ4jzY/06n8sDAQtlKiCS0q8dKBNSDeTB2R8/PUEVAG8xPIrKO+WDXb
r0o30r20wQs/9eyOn82+NULEF7yZB1RjZ4qxy0jHxpiHuQhqjH3sjl1QHPq5SLZ+PlzXvGLsMpKv
Tde59fqCn9ON3WUWPc4F04RF1ch3N30TVorBtPze4fwszP5Y9vanbmVh5pSaByeVeCkjJMwcQZ2W
HAbfJMbmP0ztFo2jzuBV4vf/34xeBFbfgkdwN0c/asYy4ctyXG4jUnKIjOhbPWsz2sFFg8kiBW7e
S4NoKnx+i+qJRSVvXT208Gh8dN1CGw9spM0RyMQ4Z/wWf4J4yV1ZkaGVpLfSO1NUB/RveszHApfy
SRNr3lU9xEvuCsbpwmP1Qu8yx09Am/fc5+K4DLrnmHdPYRAvuatX2CYv2wKjz7OEMdM4DRuvorW1
g0cD5SM3OBax5IQuxyWZ49GN3iFJYZ/WgQfROICv6bp0xRzkXK5r8YltNaF3PgJn4v2wmiUPy6w0
QxOQS806qD4iOfDQzbQNstL/Ilb3d2mPMajVi1AAXmIMLLk+kXf3bKhJ8mK2GePYMUHvvNppYxv1
4EKI+26kD3RuvpvC0HjEu3EO35HceV7sCW3usBxd36Igt6h9lozp6lSH6/N495QD+ft334SLuRdd
2gwdvUvd+VBQEWVTfbSbPtqaP8HYhKUbaFZFNRPJtwXzbcFWaMx17SEyjLSKFp3nvf8sgmlInl0i
LWFndU/vHGYd6XaHXr5fa94BU5/HHpra9N0Pa10+irXUuIlKb5Kv+wXfPLMu/ZNR08j1LqZA//j1
p1X+dpb7ZRyP15dHpTTJ57e2akrh1/4pc6u4rL1oCHSwCkW0krPCeDqYVxRD2Rf0pl1KUGXNL5WO
oUEle9faG6syhIcu8ryxL67pBEdBRH4GgB0v+FT8vEkxcmJ4swlZmIcvtF11qso13rYft0mWPDvL
NzGCHtS+DBU91vkYd5OmRODdl05iyRwSDh95mg+lfZlW72dZbefepugHOybL5oZbQC5LS78UvP19
fSIKE5VbrLB5qFgRYCKi5aHl4urIw7X6IdYuSvtXw9L1JlHYqJz7bZB7GPoc06Jz7NsArWpCrMqp
Pcmpe6+YugBcG3cMq9DkczI0Q8i6LZzrT9XonlIAHnn5rdJxQqgUJvl0WrWsgOGmdzQVMfpqxHPx
C4aGzfWbV1kh4ZnmHKLSmOTVzHdWsjG4XtMEeTgOWR5OXIttV0iXU8AeWXnb79KX9FOw/XQpCx1+
10/Vzs3OUeDhPYH4OMQeEg7Wa1F+KVLdG5tiV5QzxIuYArdfEBX7GZko48PqgGwe3fA6M8a75XWz
VsQWORXso9IGiKrZuczDpRRPRfNsNxrgtUq05PojpRTn/sm5dO59Q45BdyS6ikSV6P3/NxER5QxW
NvPVufDxIZ3OZf2fg7ei6xpRLfj+/xvZ2ZaW3OupczH8M/c/M1fzqLhP+5+XAoI+lf8rF7nXgbu+
cC7leLcaiXvwvdvK9yBb8m3PZ1Pgjb5zcTIvntocmR9ty4Bdxnvjlv3YrDuzzzP3kj0UOZiHRbKc
tqexD8lxRIZaR7KvWlLJi8eiLFHEA0MEW0q1JmWNFhGaneL93DRuWfsW8mZJrSy3UICIKdRfRzTc
FEmVLCzMH1b08q6O6UHHGq6Yg5ziDQAOrVprgcWzKib1+ji0RWRXjuauq7BMmZEjA8X2YGYerD6o
jhU62bZjqzkYK1UkOSvaZ/RALW+woO9r1J/3jlhTWN7Pv4xk19Cq2YUUTiAncMd+zW2rZu7FRyJv
5SBmeqAWCY1Kc9xQyZec12ptw3cMx7mMdhE622lBfn0lD+X0cj04qFZYcmKSlTltTQQedzly9K00
jl6nUY1qdSUfpoaxrMWA+MAtdjfY6AOR6bCtKtGSC7fMKSfLgOhuO6x50s637bxybnaraievC8gd
PCwhyLw0hv4+rA+5JclhV9cUZeCPCAYfBLhDLOQZQ4OHflIf9ojjfbq+mgprkZOxRe+N2bjrxW8e
uyGccTtb7FdHx/P3fo4M09g39jdxB492nWU2uXsZj+lfsv/xbicVaKM51OEsFUsrZ2JZ1gECZcKh
RmZ9ZOhrm9DOaI/X9aOw9n+SsCMxOXERkwGFCGiYFafKiK+LVql+n88b1fRoZFriYAjTyb/4W9y2
dsjGiC6X6+JVI5f8dJuGOW0EDGjKPhUjsqwLeL00MUalcslRAT4qGyO3ESoHt4lZ7tQxCExvc6l/
slTrtDTp7lIjn0LP7yIyf76uEpXGpQ2WcpeLYbbgU+2j296hdj7s3EPhBuF1+QqVyxkqAKfssRc4
7tnrMTAcCP/gFJqzk0q2dAMeeb0Q1iPses2TZR22+rmfNRFdoRY5MZUbXe4BBOJccnC/GdmhrM5G
+0voEKSqUCano/A8PdJxxYK2/ak9t3/ZRYzf7hrhUTMGPv1wXfvK7+yqe+NQm+WwzXShIvbZeN3R
48438c16+f/KKaHjW1IthOS2JEUn5azEMQFMvRZAqvknbRWxwq2I5LJWm9pjY+PwFKDoZXqp+tfr
mlHJldxVlFWBche4aya+blUVW6kuDa6SLG2rZKRtzgWUUeGBD7FR9zStkit5al3wHoW3MJm0ijcz
EfR4kybkJJLo3XXqenhozRKW3zu68SqMQs4esWlxC3dyYRTs0zTeob4oNHT3b5VsaQsFxMxlKZjW
Ll5eZGFvWnXoOmbcd77mrKH6wB4X3vgNHQlH71QMfmieLeMrqpUCXRcrlej9/zeiN1RbjGKE5dX9
aUpju7gjNx4W5cQRa9u1NcEQcanRMd1dra9T3Wt2INWoJT9MZ58vcwurnosTF3Fp3a267kcq0ZIr
Gr0xVHWDC4yTfgEpRBi0n53p123GLTkjQ3ecxUWPZVyOWuz18Jze0exsii1CBuxshec4k4d1rMwT
8R/IzCKgF1ZPV9esOifKkB2Wz/aaNQh9BonQX+ZYHFnSg40NBAocl6/rClJd8WTUDvzH9KwGZ6L5
Lk3a43Jvb2F68sBYBLjCyXpOf1//kCJ8yRAeyoCirheEL1A0+OTs6zrFquRKnlp4Li/6Djv1Nhy2
IJ5uylATS24sMjG7YQWB5TjWXdcczeAxyHUvD7tlv/N4Yu5zeRMCunEZvH7DmCd0f7bjJunqaIn2
ppTrqbnXNaJX+JUpuSxe70W5ol3nJfPPVhoaICfKNLavUrrksii3dM3Bh8sKu3mq3PTeM37eZiaS
w1or5YHlwBwdGmVOQnS70fvVU1hPafsUcweyvgo6dx69FxINoX3PH9OH7tcWGQnIAz5s367P4P16
OuA2pWsqOtL66TDgzGUmGwo4QMwTxOnHiYVDPMckzg7WHJks7HUY0vcXw5Q5ojpQpHbN4GNmY5Gg
KfZjT7v4+lxUoqV9FoQkZm17WI21SnJypLqymvdN05T7jRABXG1lwH4a82P6B031wkLHirpr+V/f
Qun7//oWGxxqCOpbF5qXH5cmO6b1wRXWAkzPU9DxELj6gc0aT35/DzCDXW9vHLkfQPKb70td1Qna
BYfz8pTaD1Ova2ew6/m9yUguXOazwYoGQZOkz2n+3Hr20Tc/WpYd+RnTrLHqG5Ivb6PJ/BwUsliL
F+R9GF3Q0eOXi/YJSGpcNyOVmiSnrirDNRaPWpd1e0QFPlLgcc/R9Eg3BZU5Sb7d82zOGbo1X6zl
qe3irfvJdQdBxQ3KlOkzAM5gYmOBdWnxNBm5R3vv7StCEW8HRI3YuVxXkcLTZPKMmji934CT7mI5
O9OWR4dnI0XF/HXpigWQW5NYXVab6FXqXPrpy2BGk9uGeEToxPG6eNXg98++cQO64EW75ljfvI+8
5vuW6aAsioWlkjPTIHOLucAZi5juEYUXXeqcZ129o0opkvMGdubyrEZwq/LzUkX2+Gcw7qxBg81T
6URy3Qrt1qAVXKvc7ck10XrYuwnNSUwZYbW5uAp6wYB9vXgQ89ldvpc69iKltUueaiKHRoSDlQQy
5cPeSRV43HgBhvWAcqREd0V+PwlsyiirLRVL1e0PuVYdHJE3ddvDtJUwSQogQGTddtMyZZhVl5tD
32wIC2A+DYY/jhGlteZ+qAiaMsbKMHt7m+Cgl9o/U3oQtX2qhvpgLmOcCfN0k1vJ1BmGKTyPThh/
4c5g4U7PFO2hbhMteWxmNGwLHEbQIdl6nFlJj46HzuvXhSscS8ZTLV1bs7qFcljwtLIiZE0bLt8z
puPAUriWjKda0m6/suxvln3x0ZrcNSytUhdyVMIlv83sIA/Sfrb+8+oaD//BAPCAud0qXdpsbUDB
jMy2rf+oN9DI6+gU1pMuoaOIljJzBrbAeuAFDvymP7l32VoYAMwF4yPeSPP4+tIqPiHnRozKKwMy
tXiIdsA2z8Jivct0nHgq2dJhc3CWejZ4tz9w3WfNuSEPt1XsE1POh7gCnY8HC5oZ+OsM3HsJo89d
zelGZTHS6aNYWk69DOaOm60nzuImZmhiyuCxDhW06daV5JJ7seEcBx1drcI9ZT6RzvbZxvIAZlIM
oUtCUbLIp5FVa9xfoQ8ZNib62vLs2aV3TS2Qtuy7yCU48V03QJXwfVJvjhrtOPN+qThwXEFTxCiX
8B8D1uoOMn/ZXt85cMvwsaa00NCdIXGGx8rT/6e8jQuNaWxf0hPoScG/7s6hbrtVWPw/6LEgB0lm
DrP0RysUpD2xyTk6Zf58XVeqhZZCWUlI0xSLiaed0QNCswvBTpiFqzueGsZuuwHJ+DFhDG1vgjbh
kpMmXEbcbZcIdMJoTHV9Dqr1lg4krltNrO0teme71Q8jHecQRasaYh2V+iXHRQR2aEV767815eOR
pBmLxDaTo7d2OsYhxfOaKQPFOtNuKGp6cdRBznonQMhiP9pedlOq0Jm+1/icYioyKMxnrCLrgs9k
4wkA7JB2B2Z9umkJZDCYlfY0J45ACgYeN6f+2SS3Pf2aMjFINZCUBMuCNFjww63POVhoy+LzbcPe
VfUmUlRG6hczXYv7osD7wugGPiqrGo1wlb53c30jnJgA36UWLiad551SP73v1yJxBl0cUli9jApb
Jt8crQx3cn9tPrDG+kWK/ON1tSiCggwKawEGwL2E4EUcnpr+GbIxHFkfek18Xb5q6JLDWjQTSCgh
INTeL9Y+ejpacZVcyVlLl4h6MffcBoqvq/kL7ZPrA1YspQwD85mbGXw/TU7gYfCncMs+utOP67IV
ypahX7MnzAGVQrBvJuKUHN1ORGvxabM1EUyhFBn7xSZS4LADt9/yygLi2GziGRwStw1+n9QbGw94
YPLACIp7y+HuFKK3rreE5dIZB9eZrSIKRG7cFmJkAJjXL4E1M4SYHp3EpjryuHfby4fcfImnm98K
3yvuB9c7e4Z5MU0rBhjmiJI/jQGpFlnaZs296Vbv4D5uF8F4GWjWoD1odemrYDxxT/S3OZYjXR02
PgpQ3ZY4ww4/2/JPo8MiqGxIctilQRibalAss7kuDpvdfZ4W1ENftyGVcMlrW5gnqN6L4r71V5o9
tA1Ib/8r3K21NM8sCuXLmDCSc8PKvAaW08fe+tUx/xArsozbCjhMGevkVWPFjBl3kjH7lPvhguRY
23+/rhtF4LF3nb3xr61N5xZsh8jvVR9odVkqNKzQqF0lWjJJA5VTKGjqccRPX3PWxqQKUOp3o3DJ
EG10L0RUwx1wah9Z88MKnrJRs5oKc5FxThvjhW03HKtJh6MwzMc8v4kgCldAyRJn2phlXcN9puKh
WY6V0Nz+FKqWAU4rqXJwSsJCVmGEfeWcwRgSVsOoeWhS2Pc/7YG6dJtR+wl8OEvQkSi0U1QRp588
LVGoavzSrRuloE4d2MiLcUesP+nEsiff7+qfAzOC15sMXQY7ze1KR6upcUGmFipNxXkr+HGodK+J
CqORi+1RR5TDT+FHRfpY2t+R57lt2JJ/VhkZV2/D/leuoxNW7VyGpM1IhFfF6nj9E6qhS34qjKr0
PavC7WD1UKm3HaxCxy2rMhzJS5mbE69G0cJ9y5tjlnfP1M2+1cUYc2Ys0W3Dl7aOLq8FJQaGz8md
6X92dYx0qrFLvjrVwsw2s8DFNfhCfzfWHC78PPOX66NWSJcBTz3zalbWGPVobBGxhogzZwzrrLzP
W/9y2zfo/8Z2r7I7EAvA5M0yC5vynuTPtGrCSVdFo6jbQrX8/36gt1dKfD9FbV7ForVOxPTNdN1z
XtuRPX3quoPjbmHh5pozjsJQ5e44E6rn6pb69gX83EKcLB11s2ot9qj0dg/cXCvlfWBffOdA09/t
Vkbg7Kn65XDbOkg+bKCHepkPu5ryh8563MYtNElEdFuhSi2S/xrZnFpkrLN7Z0Q/aRPFHeGSrreF
zb85mje6KVdzEh6BnQrzXLevYjw0utpR1bglxy05AY8hoJWXYEa5UQvC30rHxaTYT/6BRTm5u2bl
HhO2Ns5m+7HxymhysuP1BVWMXAZFDehoXBboYHBPiumHsIPpaNOW3mblMhaq7wfHLWzDvmTb0cue
Gue2Y42MfXLNsmMrrfm96denjeNKACIQEl/XiAInZsodcITPiNfNGPV07M/VITuCdos94AE9XsEI
dFuol+FQ+dwMDCQ6uMmmZfcd7R3zp4Ba042ruq/2G1PnOJ9iK2n4PRjeXr1g3uICjYY1JzRFjJFx
UO5YzyiX3M+r0/1mxtuIBsnDsTT+u65/lUVKG+1EVlyfKognAYtyYpwmoqNtVImW3HQYWdF1xLUv
ucGirM7jytV1CFJlemU8FKszo/etDO8pUxAaK1BQVfuNlJfRAzaA3dEaHbf9lxVFrNUWRNmg67n9
bnyw0KD9f5faTJdy6T1EfFH/9rdLP9jhxm5ZCsiWdl17oKvZcOSVkcc2G5BKU+eFoMOJZlN/dzkg
XtpzwZ+51Z2DoU/DXUl+2PyWN27I3Q33jfWjXmTJXeRM8Nr3pXLrJ6/sNYHn/VWGaGl/rXlvOlsD
tzVf9pIpMCXfizYsQxx8YvMERo3rPvCui+Ezu8bezsBq/JWlbn5vIofnIr9WD3P/YhRC4PhT9WtK
E1eswW24EHxP8rn9PTqwOuxf43BuRR4WZsQdzbX8faQghEteV4F3AuAN6GwrLjYyv6L5VYjQswNc
vpy4dvmJeGvIWXtAnsidwJVPizMRqUaXyjWTTr9bbVO7IKP46iTTQxaBl/lifHYTHIteS6DYNJ95
z5g96srMk42ZbzttV/oAtBy01wo0tZ39GzbSXbi0Pm4wFitYVFPctLs1KbyqP3iBdb5ubKqRS+uz
5R6YEusKwr3cegiA6/zG3XrQ1Ke/e7Lexy6pv187NhTtkD7QOvhpr1Xcu/aj4+SfbT94xcq/pKK4
dDX9tOCFRbO7vhcU8U35EcHzMh5wYqcP02qjHAAvTUZKw20Jft+kMvkVoTHA+rzYvfuFpV04+mJ9
ZYVrvFwXvkdXOWe6D14Ki7XZBENaVOy15fj51HKjC9AMOHVX/+zmY5t9clqzdw6ui7e6JQI+Zhme
r3/678PQe9+WQmcnMqfNqs3+MqxNGAQ/eVNGNl7/0LgSdNZDNNRDmBoectxmaLdjmHVLKNbHrfPP
nd2eqrSJPRTpEPYkcBLucv5k5emD13THjaF5A/OjgL0uth3xhh66prszaIdNPo/dBXC065NQ2LP8
fkGcNBiNzJi/TI23HBzQo96jX3mqsWeVaUmhWdgpZ8zviqceeZOlALW8/6vg/uG2sUsXIHdbx7QB
R9wTMb74DA9f/najVqQQUjuOQWcLksXihH5axnmbabxN5eJEiiCoAk+nZW2Kp7kdf60o2ArrMeMn
dOJ5qoP2zmwMkKK3xqmuajNmfNNtk+9hk3dP+T/SvmxLbltZ9ou4FufhlWQN7Fa31dVtSfYLlrZl
EyQ4gCQ4fv0NSvY5LbhQ2LfOKx8AYshEIhEZIbkWJ2qAVtpAmxCHbktja/pikCURNIJb39lXpuNS
fYsMoRmnYmPJiY4omguIvHN0xywGYZcKuGQrzHXUoFcPKgznXxVelm1CpXFA+64FYCyt4ylcP9pW
Dfb95WjkIq25k7hbCc7WMQF1MqZEMzTFrpbTH+HaVNAI38/orckgixVbrHqid2kK7iOT3ErFPZuB
qtUFW5D7gVldEnqlxh6vhUp70/uI3oVK09g0G1QrdlDGUCd9iI1t+KcGyGveDP+5yyrlOjAQQYRN
tyInXdVDug1QIy909wbVnpIM3to4DciG6z3ytyvFRcrr+iRcq+Lrfb8umb1lRyClxqvRxTQMoAFG
N0BG1MNTuyapqzisvl+i308/KSyk6x2TgprAauY+3oy67as4LB28SbkTaN/+cNq5pFXSdlDRy+Mt
GEdT49Su9+7K4Xjljrk5RsS7uFV+XKBZwrrisFIQ51X06NbrB2DrNMXR1xfKlUPyrazcvI24f1mG
Mw2fG13mUdWutAG8urXbzmL+xRNgM/HtGHx5GqNWNS2vPcduWibfu7REHBsyPZtch6VTTbzk8de2
qld3pP4FQjSg4HNiXrFkx3a2QCBbY5GM9aIx8OuuyZWFPSPPNfJWoKuJ/zJGNC7EuRa6SgrFFMnV
CAXK6MBWhw0kpvZL3Zld4rp9r9mdij+XaxDEGlRGC0GdS9vNRxA1PYSrk86tjnBH1bwUJ0KFsTDD
FTuSBWtK8i2rZzuuy+6+3RNKPrs3BJ75t9W/GIUbD30Y10T3xqeadclnd+HMeGdE3mXBM00/snRa
3u5xd66s3kkjD4KjLPAu42bjatlnLCTpPU17ciK2tT1BK6uENYEk4WO18eVrMdnO8a7W5TxsPjT1
GFWVdylXv4+71udnHzrch/ta3834nZeOfJuDhw7/Dvra5rEbgjrujf4e+WocwXI6NnK6kdUGiJ+c
xoyDaXqaZ9Amsk1z+b2+zz05H1uaPW1Lv8XEt9XbDNR7FOwhkqjvSBftvy/txi3Ee2oVgj9mWso8
9peKpK093YN42FvfbeDd1DvEs2zOPO8SRjwxTfvYBsYxmHPN+auaHPn4KK2dx38/PsbywBvIsfpf
hlyXd1CFpKZ0hDh5BIXOPvQuw0F8sNIqDbPtZUl2Qq88tS+3d6eyF+k0WazRJisG8ncv7MBO5uuY
7r1E2l6uOx1PTtDWtAFEfXf1bClaJNE6O+kB/bk9hOvL4MpZWB4UbWe7pX8BEDypmz921zOCbPq+
1iXzNftqmjcwalzG/E1s+dFq/hK1TpJJ9evSMTJDJLumXovzNS/TKoeObOTFkzGeb//79Wl35WRs
FxoQmHBwfI8dP9aEPpTU1XhkxZ/LzNubV0Tg0AXUIuz+mPFemHdvJcpj7vpvuSrMrkXUzBCBuERQ
QXeK+Rjc589Q/PWzR7DsynKdYId4dx8p2Nla8rWwdbU8qjmRr8SDaYrNBngON+N06utHN69jWuu4
fRXNyyVgCFUhCA93dqntF2Z5ezBGgYG/PeWqxqVtHkQsGH0LqEVs97iow1O1blB91m10xU6Uy7/M
sI5mYyQoo6qzglxovmr+W+G/XJlYu12agFsELf/wkgX81/IypPTM4CWDt/tmZ5+1dweJNZCW+xwp
chPZ/wHKG5Fnxnmkw56oJn+ftXfNi2YEITUBbHe1npzhz+FbPv51+8ev39DdQDqiRt+BgtG4Anwd
skxYYPExo/PgoHQ8ugck7YeuTKUdOKZTbwGiJw+EHh2PDnW+asJg5eJK5up0wWIQL/pncasjO9mv
Aw6nvVxZt7jKXiS7Xcxmahb3f7YQO4jz8iIO/10vijWWK6AmYg2z7SDSCcnngP4yCTi3+25pchFU
sFio/PDg1HxeJLWflkDDF6bG0V99QsL6yiVQHbEXkAX4/6xBcZjOw7FL/zGx7qwj+lPNkHzpKcwW
eHgsA6tSXj8O32qdapxqheVSqLKlphUFqEgPgzxx1jbp1lcnGGPDfyTzbxAdSlfyteZBNkQsdk3x
ctv6VCOS7NqdizCMPFRWMD+l/svsJsT8ervpvYl/Pxa4Mon2PBlRQAXOmn5KRHkWOgoahcOQa6Bc
gwdmBIbRSzfjvSCqzyi8egun7rH3F03Mr5oVyajnbVuXbQagl3sokYmGR2toE6hqaJ7UVM1L1iwg
q1HnAjeirjr7AqjbVIyaPJSiabkAqmnKzS8cGyim3j9xtp3NIToS5x4ySliaXPgUTlObe5WBMnvy
RqcoCYqz55WH2xtG9e9SqNl4K/G8wMS/T2Nc5hU0TNsDFZqHZsW2kYufAGIqna7EtnGM8hHnzGEY
l8/eUBxJqxP/Uw1g//7ukGyMsg3HFYdkuYpE+E/tzGNfd5VTmJMsjWw2fh5OkMTE/1dxDUA10oKa
CEX139IRzIylmswCsQMEz2PuxJ7/Zhkf71tU++c5mVyUbEU2FtXq3pj3H5vE4XDX5db1JCtl1eIB
/IPIAam/ds9AFSfb1mXeVQ7Zk4zUnPpmrmZY0v/ebZ2nMf3OXpRamtlRLKpcDVX1Sxk5u7n65NmG
ZMIidMBAVctStOw1FqHlCsdO/C+OawN1qwt5FLtFroKattGmy4QwAap3E4ofTRJX4V937RZZxtjN
QSEx7kyD0XAuiuey0XtG1YRIxmmsReVOLZpezJRvWamrKr4KCIRPlGueem9mLR/RsHsqLm5SHcW5
+0Mc/CM7LvN9FupKFupsnQ80DPoAVXJCDTsdkUtbKqY5NVSbXa52ssuliMaR/5Ni2aPY/02x6KJY
1QpI9uoawKoaBGGas1ppsAwHrdymqmXJVo0Norei771LzkQ6OtOhpN/u2pBywVNpt8tEIpgRLVJW
VrGDPBdIe283rpp2md9hNFvUUuUw/+koPkAP7+/M1nYQJ31mS2GvMgE2XhlsYpEGr2DGoQEnMMc1
CxiN20NQNS5HxFUTmITVeCFxE4QytE+C+r47g1wM1vkB2KkjJBOm7bk0viBK6nXPkqq/3vfRu4M6
6u0Ios/7hTA6wc00EAS7MwCTgV72FK3O4GJCzHk+2EH/sTPBiFYzHXxl999XomoZ60WDCEw4Mw69
jtIvxfqVe/MROrzgfQ/P5foU0eFw38pK1jrzsEaBJR4FgLU7DkOT5pQ9lnmY3te8ZLKkY4bjcCxB
N/AUMNV4DJYD8A2ae7lihWWI1+J4TkV6LANeDI+rHWbBvB6HQsdEp3L6MsSrz8co7/j3Kyf96KTF
ITqAUPpkHQDzvA+T48pIr7pvu64IO4h+QJq4mKFxBPmv27OvcJhyjZhnuSal8/77bhsjgZyW070z
v6/IO9ui42a6LkEwGY1d0rRfBCepb94ZqsraqvU68IaX+0GIx1IjctMxr9KJ6VIJqm0jnbMgCvYi
v4KvROVsjJRLihLGZFruUSJEqGDbP89NtA5BZVJcn+aoKnKAWg1OkiYk2jI01bpKRluQzorGnWd7
cex4FWVSrN9u75ir1Br7v8sGK8Z6FPvMi9R9cJMhaRMjEQ+4pZ2qQ340NF5fMQIZRRUK5g9i52sO
ISFanlsdI6mqXSkeLmgZba2Jdv0tCYPTpMtGqNqVLq3zMOabt9O+ltP0Wx4CtlwM7m+351zVtnS4
RkaL9LYHKyVNm0B7+lDwO8EH/8JFBVBP6FtMhwUt2zYip6l2k6XXOQHVn+/f3zmBfjZtAQf/X8+2
wj6/b8537dZGM48uhA0uLh+bpG+j8lhW9AluIdRUAKt6kEy0o9W4BXtuxp4+CDiAzvhahPcU/8OG
ZDiU3ZOma1cki4E6TTfGUrMwjrf3yr4nrsQFMv5gMtachftNEuFqYlRRnJvGK+8eXeK93O5BsaYy
BgEMLJ477NkNbn20oi4uC0dzGin+XS4Ea0ZbiKbHv9sdSYfhd7bRX7a1jv1eV9etWFUZg0CGIEJB
D/ajHdhvUUfqeAnmF76sf96eG1X7kqVa4TB6czDQ1zFE6ZD1zKsV7Jm/3m58dyVXllZGIBAjDMCi
ZuSv5WCkUMyNI/B1MCxzm38aADG+3YtqCJLJej7fuA1u11d3+gB4fFKOvwdFpVlhVePSuRos7rJ6
VUtfZ4gJxMKf2l+2sfy2BFyHA1PtTsluJyffyrGm9NVnJeCpKFcodUx5qqalQ3Vh69wFHuZ/DtaE
5/QE+KDG26jiSBl2ULq9M49Wz39dnTlFrZPttzED4S0Y3IZKgMGmOAxWk3Dw0evkua6vhSODEaLC
J2Fr++TvK5tbJ+OsObyv71RHrghzByMwK28jyOCSFED748bDNCj8cwsamLyw0nu2qiNXhrnB1BtR
J9pXt9qak3CiGdjxlSbRlOteeq67JEfGJZSONUJimZJL7T2iBsENWQJF4VCnpaNYd0eGpobLmo+9
Oax53AbhqQDLR0zJduJ5lK71mHhrc66j+mnaxInMuHdVOuoy1cAkMzcmPzdDgBdeK1I+Bf0cgR9a
zAdXNE8mtYtPt1fousk4kWTv7TYw6hG/fa3XouiPKEkzvbNLRKDDTak6kMx9XKoI8ByzfbVQ+H9B
Lav1CozpdNft0ZFr0gRnwgbFk30JzTXN62/jFBwnpmP1VP27FElPLBybqUfrE8ndxCqBi43yxdL8
u6J1GbO60WoKW+HZgHQ7Z1EjRqeLxourmpZiaHPKWQVZuPCy2X5sonCiKO+KdJ1QiqI72zGmEHfR
12ZlfdIC6PFqQ+Lv8+3deL0QxJGxqkyEIxUENMtBB24L72BuuE+jOnKDRrQNlYZoKZNR6CoKFRYm
s2izifatP6G3CSrd1vypAPH6Rl/aiaW3h6NIGzoyjNWzjWF2uBN8f5r4OW2Yp0wzaYpjQoZPuQGv
wwBawZcWlw/GvtG+OHS+7nnlehrLkfFT9eQx07Wd8FIK9ylk7jlAUjvs3jxKL8ZkJ1V7HybJkfFU
JrGJI8Yy+vu4M7qk1KEaVPYgGbJnAVPSsN1NtJ8M8dwYdz1sOTKMKgIXbVX0VXQJ5s+9/1Lzt8Z+
vb13FKsqM2m7AZsHSK1FFx/ppPrDViS5p4llVE1LNkxRSPLjr1fnNz6JNDSe7Pw+CI8jY6iMmm1h
CD3KSxsae8vWneAgIOt+vqou9a76QPvwMrFLkdfJfBdfjx86MnF2teXeBmm76NI4eWzT4JCH92VP
HRk0tbazw8IOMLWZZes4pp55HgKu8S+qhZTO1qCnU720hX0xPPPbLFCdN4mxins//HrfJpQC6rou
Z9PPMeUW7jN1GQdfW7BE3Ne2ZJNRiBpyp8rJJRjOrv2MV4PRve+VzJEBUm5dLCuqlML/AfJN539e
yfR+V3F8yFAptmwV6u06TM5sJa0o4870Yi5IShud81UAphwZMGVFdUuIH+AKkKb7w1OVGofYfBWH
Hyob9X1HiL8P8V22JigNPG+Xc3Tp6rOV1898JUlt67AoqmNQhkyFIdkoNB9+LId5+PFouY/BPuuh
d6rl2H3/uzEsKHOZWkPgoBqtD67oE9CPf4aGZwzNo8NdW1YGStmmtZXzigvZ1v6Chy4UEWofupRz
JNmyvdY+bV2s9D8ohv1h9/8IT3R8yaCJSznKkScs9KF+Bunc/yD0y4N+JRRuyZcsm5UW2Et87CbT
PJsQrsOrnSnuAxcjy//zMiNEZG6BYsFLMNqnoOffwNaCx16dtoRqHWTglDlsflNYhYF1GD/tGmQs
abzYjX+okDU65RnFHMnk0dwgtbNMXrgHOwF4FGp9sKMcgmTNXestI3OwTfsUdfvpP+bmAuegX2RF
SOXtA3tnboHH2sFfME9AaZgQ+7gT4eD8Cz7VdvCqzIm+G8L/r7NQzpF070XoT1we2NFlORYXK93O
LJktEMBYIIDhJ19HYKGaJcmqjdFzVs+mBqDwJ0I/EB1Xn6pdyY5nA7xNorUwSci+VnV1zIN7dE8R
DMlwqoqXpbGHQyC+BAShpck66K6le4D57/yoI4OoeI2UFjgjYbtLk8zcynJ+QqXV2e47VNnolM4U
cyOTS3OvtrextsLLIoqaxt5akSKpxED+uOsUkGFVjVmRcNl3PgKXaSr/T+5NxlVtUzsaoVsaF6TB
X6YA2Wm/8j+XUaErB1U4HplSeprNlRABx+N5/ERR3tR5fzprmd43N/uavPMKYQvWOQoVpktbnfvh
vwrqVD8uWWzjNs1K6YYgnbDYKVnCnL8s9x5FP+x6GVcF2AfdnGlAGhE6E/FmDWE81jrBCZW3cSVz
FX5vTaMZ/Tjc9yhuP9z3qoDdI+uCOGUv0rmLV3AS5XjS/w5S+sfv/yi/0/t9xTLIOKvcQdEmuNWj
y2QFJ7Z5eI8c4mDgyV0bSAZahTkUjKLQIzuu8O/YQV+YpPAMMsBqDEfWsi5ENA0jfpiLavy1M9h9
/EuOLKYzu8LyZzzqXSAUhvr5FZqrusok1Y9Lh62YnMHwGgNm5YVxtzmJN+ugbar1lCzWNiZzcFrk
z+HNYLG0uf8aJkOsxtLz/IDC1+wx7b7txfdr2A/U3H1gRWBwf3Y5Hi3myWxsRDvrozP/bjn33Ylk
zu0Sd8jN5NiJtbskZVQ9WTM7NBt9vb3RFdcVmU6L9E4P0SgYa0nMIaaOOE9l/7rN/AjMrsaYrm2b
wDVlXw8NmlB0BrezFnz/8TpNNOkbqlO3V7Uu7RyUi3M8ZedLtjZNd4pKd36tberfkWje/11y97xb
+RyYvZOxKTeG8yq8un4Ilnn8env+r+37vX1p2+DRwBHBYJiZwcLzbFEa+2L9YFpEk4O4ljfd25dc
PvOGJTKWHIrOvYUQYUVWxoHsWJMYPk+K4IQ0VHzfSCS371ceqMW8wslsU5wGqJX6jfeGKuO/bjd/
LSePgcgOn1tOgd1D7czNqyfb/s3yvtbjfKi4H3MLsb/bJSvYw253dpWCau9NermYFi/iwVTYWbGa
KUU6bui+5iE9kD6KbXOJRZUhaxSzwtL0qNjF8pkAzaxiXIzKyQxhO/EQBGbaVpFmEys2gXwkeBCd
q8rZtbJ28w60+C1E8YPdeTHUnGPKLyYTh9vzdi2y3qdNOiCWsqibbUBHo9c+d8uv0UoOhs9elvyL
6Y33uRNZmKF2DZuBO9TJFttIC284rUF3uf3/37mx5KvBPgDJ3HNiI5XGly0juHtPZeaFbcOn2KyB
zH0qJxDr/OZElU+duBo8BmKrrhzmzYgtzyq7NW5RLzCCPqwLZvtA+LQ0TbItGwn/8KdmAGPO4vWu
D/0BZoefgzFv2IvntVQnoqCyEfvnM6icG8HbpfcyG1KdKy9Bm/RtmgpwAC1JVZO4ML/lWkiownPJ
iNaZbm4TWoabeXw4AfObGOYu8a6TUVUYhAxmZT64Uao697KNVX/O7RPt3C+3F1lhDTKW1RfevBET
P17hKS/YHtl07qpLG50CcOpOn253cjUKxk6SaQMHIqxwiVYrox924ufmyJ7Ew3xcU5HQQ6ixN9Ua
SGdfHQ6gu1lxg41AoLi6zxZ0PBeN07ia9N1HINmCUwym77q1lXmvPfbQeTyR1Pzo/b49IHJKwEd6
jN40k7U3ecXsZJzrSrYc9mFYWZlNGXshv+3D+biTqtIHZ44hrKFjtL8KS91HJR2I/Yp787ygK55u
xy1lhx2WSo5uHJ3aY37UMVpdBWzs/UjHYVGMvN029DMd18OewAPPW/XonZoD7ruTZv0VBi+DX2eg
sNueOWXWrk3sLZ/r7a23odTb9JAZgKhgf5q1OkqqmZP5BOECDR/8hHYGPo8UnPRJmdZJdPg+c2lz
6jS1tArDl7kDuagtyG6gm7ZOXefZ0DGjKc4mmTSwBaY8tAa3zPJhTAoSxcM2xxN7qOhLNYaaY1xl
NDJOdjOtlq8VwpQ5GQ8is87s1/I/1WMVz6kDieZlTgbN86lqniTbX2xqro6NtS+AxO3C7lg17Kix
R4VfkWGzthmE+VSXWOpfgihu3qJfhq9DUhyMxHom7gFHCYntc6h5vlb5yu/f36VrJmED7mcyOwuf
8mfvaJ0h9/1sPCEEOhbHINUMSuFkZDAtHaaRjE2FQe3+rM8G+DMb/ow+D1l9NFKdN7t2pYLly8ja
Epr0/eain7D50x0eHP65548L/agZhmLdZVitUZCKIs76exg/3LLz7PzefvjhlqO01Vw9FQORYbYB
BQEU1AhZ5iO0iZqsG8+ke1lDXb2Kqv3dUt8t+9JVgbHlaH+bOhBwTXHufFrDl0YHt1BYvMz01RK7
KPOiY1k4QmxlzCwnC81jjnJoMWsOSdUQdgN6N4TZtgl3V3QRFMAwvjQCd4LuQO68fcpsX6Ex1ENU
RUXmDdB5B7254esqRFV/Lp3uoERondVG05S/1WZiVktik18Zjtrb+1S1TaVY1M2btsn9sMiYu6bW
Gp1qqkuSqk4iUzrDZ1KQPrd6O1uTNdlPIvZi4Bzy8WzCH7j2JFI5cxlsy0kTdViB3dTGv8KHHw5j
+INl9vG/C4CuhqRA2O7n+7ttlJM6dIcoL7Ognd9M6wxl6Y9O/W3B08c0g+xR6PKaVwMGdLT/wLuO
AujKuwKF3lkoarC3gpSb/VIOftzVvy28iN3wQav2cNX60JVk3a7As0fQOTQz8yEbmzydXHEsRxFb
1TcRVJoI6HqchW72/f1uRNaUQ8zawtTVRn7ahZrD+VeGQwsXN3ApYKFoj7TWl2H9ozM0F4jr+wJ9
Sla/hYDTrAJhd/VhSpFQRGy/y3IcxnRN69T4rUmA071tRtf3OvqSjvkxIOMccPRl8sT6wjM3adLl
7H8zeMLe6Nk8+5pT+KpDQEeSQ1gNbo1k78iYm6SxE5fVcem8uYVG7OJqTIH2JYdQCaiKRD3at40P
XXigwwfTO92eJFXTkj/YTJuWvlXAfCZaJ01HQXsL7ot06RqdLsr1zAB+X4rna2otHqQH9tvQk/PH
D2fgPNuvn52Tcdq9QZR+C1KS3B6RwnhkUK45MY+sXcUys6izHOT5G1jI69ZJJvtLq0PfX3XRAN9L
zoBw6jZ0EHbWGR/X6KnJNT+v2EkyOLcPmV9MdVtkZhN8KsnvXPCnohV/NWK8546AP5eMni21RSI2
0sxe7ZS47BG5FM1eup76Q9uScXuNQwOvcnFwTfnDCu3lJjj1kZ2083QEbeJz7f5pAtaaN40mkFfs
Xhmdi9KBqbfLgGZz0Z+AvXmktP59dpxPt7eSapUlu2Y9MYEjnPMsIO3Z7MrP9bTduQySSRs8d/nc
RHnmEDIm1kKNA/f6e2CFARZCsuqpCArUL5I8I6JIbdQcbLV1Gnod37FqXiSDJoFZLkG72NlSDL+w
qPnQkpfbM646H2Q8LvNozusu+DtzIpD82TMn7Zc9RPcSlupDdMUgZHguGT0SDsuSZ107H1vUBBSO
5p6halk6vulsOijGwbYpFy81hHcwiI5IXHVmy+Bc1MpsqOLHFZ/mBjSxrWpCJZzpm0txbsLJcF4F
ajOGQxi1lnsClJS7p3KkPHp0I+7OZx7URpDdXiuFr5LRvDWunVUuQmSsx+GBdsXFAOU/sMMHOw/+
vK+LfYbfRShe4XK++BvFfbA7r7YBQS33jRrGaXN0FDuqUUg2Xi9stjgcV4b6uNMQTR+MoDstbncY
B53cuCJy/BcnYmMB6bbg3UNEAvI3sWM8ukuelORj77xRLw21TOGKsy+Q7H62S2deja7KmuL3zZ8T
uxiTRtSHsf4wg5P/9qKotrdk/c04T0WTD1U2d9VTPntLDI1XrfTG3sq/8pkoBpPieXMUbDONgZxL
Ss996R5mFEjmhn3q++5cta8jn/FaVR2XqDveHo/iEJFRwKBAqojPrDxrAEmHVHjsleExgkjOfc1L
3qAZ6o4VPDQyy9w2t0jwVt+CTXWpSt706bA6ufHb7Z4UCyNjgHvP6lFaaucZFc1jz6xzFOmsRDVH
+/d3hhjM3rS2G+aoaFg6zubBE3+4EAu678clM+99365Mo8qzcBsSkyE12uu4uRTmLQN+weQ+BeZc
51kf/FqIYw1gNynCuPB1mRjVpEsH+UyWnjO3y7M89BKOl7rRdjU7R2HNMtTXdjoA7Pdp4dFDYH60
JsiRf4SMdTJolW5Ufy/ZsmMZIIOemjyzyhA5JCt2t293ramM8o1cw9wI+P6yeQmARK9T3DQ186L4
aRngSxm0+LaR0MxA6AQx6KRGkfbtv1bscxnUy7oG9QyWYZy9pTxSsLd7fZWYi66cTPXn+y59Z0aQ
3glMtuVF5kKYA9JC8RTcQzODkE9G8zICZtGS59joE023gqYd12XmFTYk43nzNRiruQlYVvhmzPzP
hvmy9m+uLumrmhTn50kx24CDMaSAb3Gh4LiW4XrwItbfd0XwJPsE4XZlLwTzEqJGE6dV0rpL6jfu
fYehTIwYNjCcrdtY1pbQgwRNnwDdxO29qJoXyTabps87y+iLrKTN89AuT8M6aZpWRCQyjHfKeVSB
9bPPylZkM6RjzdVOyDqmfmcmbVEmS1G+Cku3NxUbSMbzgjeoLvuFGGfiI+ForQfD6Zq42kjis47e
txIyqDekNLdZwNqMOwsIO0MkknRsqYqVkCG908SanNqWcV6tDs9RbP7PwiKhWQtV49LR6g2Q8egD
bFDaDqd2L7iwdCUKqqb37+/cjVFaFTD+NM9Gu0m7Ljiw8J4iQbgbGdzlbH45uSMY4YHlOFK7SiKq
q6pWZHRlXJdVRWLh/v4yW5cs2pIW/hdKJlNVs5SBocGHbErrTp+BzGHBa9ci069jO1BMmIz2aee8
WsMco+ogPhJPfgWNRfMeiiFMmYzwYZQVPt03KIS4E0p/QcSj2foK+5JhPUZeooywoW2WE/8828HH
lUMUMljiZdadAYqDUUb3hAB9RL1oedYu/GGzynjgRgrJcs25q5p4yUv3s2hq8HK32TJ1aUSMh2AM
NAeAomkZxoen6ykiFFEUCUH1WFt+MpdGcbjtoxXT4ko+esrzsPMLbJjeHU8OGB9L345Fw7PbzasW
VroMBV1n1J2F5qspKY0Tn3YBwuNELvc1L2Uxx9EYqgbpxsxeMn8+s/BrLpIhMu7cltLNp4uGYOYc
zUcGSly8s88/rO434moYUBRzL8N76Rw0ub1vyXqKskpMB07nE2TW7vx7aWmZ445TG2BL7mJHTvQi
ciudvRoC9zqCPcXOlIkTe3ca1v3dIHN7L0+8HA+UpVYFWTE7MsasEIbooq3j2Qjii7KHRu0Yu963
2xtH1bi0snWJ5EgL/fFsXIrJSYdmK4PUAdVJ99hWDLHE7W5UE7Sbxbvzi+TO2IdrQbIq2k4sWI61
WDSrq0qkySCzhdp1TgglWTiUp2V6IKURByY9rSASb7f+QPJHNjziDSkVXZXeN559nO/GI4xwBS8h
45lN+sfAN56r7evtllULIsXQFoQ9rKEpSYZjmCShDw5UbjhmEm066J+qB/vnfx9xrZ2iAv++Vq9j
9IlZS1zRP27/vWqdpbSVLUK62F7Fs2JZhtgLrDOPjLf72pbMuGmjmkBwhmeiwd1/bovPnqju258y
hoyRJTSqAt7etp5m/hLoeK4VF38ZLpbPtedvAf7ZQFFg0gXsGEGEfUY9fBKMkNjAq/PtyVEsqgwY
E6snvGLGALZiTAm4SZtxBKeao5mf79CtK8k8GThWFNaMXbiNWWhPMeGfVnaiQZ1ZuJ7OZY46MP4R
qsGJCxV10AydvbB6GEhxxINkwgEZv2+Q++DfWR2bqtVZoqjLtnloYriRBCpzXQwiSc0wVbMomXUB
0J2zukaHYkjnCF7QdKTFA691RKkK65ARZT2I2ktzXMds6PK44O4DHXUP11ebtiO56RAC545tDuKh
m9sodruWH/GKMGkO6KuBPFqXXIbdNbbXjYgXK1573gGzU4DiyaZrk7h+U76JKSzDEwhIqjreANlv
73lbQ7+SO/HhROhkzuKhsLz5YLiI4sUGwPnt7aSaM8mhdAbIjkO6iQe7qua4gxb8Rw6l9XuiVTuS
IWqbC/h/WLHxwaK++RBgzp4Xm+t02q46FrQuBXx2NczNnAv8uz0e8nwCgXITu9UCAFPUzclUza4m
clXMkswCCXGFqGxRqvew+sV2QHkafastq9fsrKtxMcYhBQamcOjU9sX4gGqrQ0uml7KZ63jFA2ed
N19ur/NVq0YfktvoLbaWruDjQ1UaboIYf0gto/hWDYbuIUXVwz537xxTISD87s/N+MB8Jh4bRwyH
zloRhwfVX7fHoJon5+ceUMxVGZPwxIMBNPUG/bnas2dw49SQTHd0p6BqGJKZB6LdcPkc9i2LWinr
Yq/k88b88+0hqDaSZMwg5OyhO+KIB/Dpg6tveNh83cGgmh3Jkh2G8H6lZv+wGOMk2jjc/HX+xOy6
Fk7CCzG2f4HJlHYv94wklAFkpmUPfiRW8cAIZJrmckQVgMk0u/X6NIUyZIzTpeF+sYwPq4nMxegW
Ba6i3l0uL5SBYnO/0rUjpnhwcsd/tMKWX7xcGHe5Ckhg/bxJA98eotKBMVshzUAQyMGBZOqeZ65v
zlDGgImZdqgngT8tFmbGXVd5gLa1H5za1Rw2qg4kE5vXQPjBPvEBWMQSXtvdMcjdLC+G6P9x9i3L
ceNMs0/ECBK8AVv2Td1SS7Ite2xvGOMZDwmQ4P0GPv2f/Z2NBiM04nCjhRYguoAqFApZmRbr34Lz
f5IoQnX0V++mI2HDNF4cLtVPGk7xvicOXpM9Gu3iNbz0pMtf6gUqTts2quZy+UrWuJo4XM5Xr/GM
7g5iq+2ZrKW5XCCjNWzKFlzmQCycxj4VpwZ9uknYb6vIE0iq/Xs7QaOYrlVQDxc3aHZOVb1kZW7Z
qabZa0NHrAIpM0XAiAUSPIE3lnh4bDi35JEfxyOqg8oip00L0UbDRfbijM5CvvcDenbr8HmlxPYc
bQgUOsKsinJn5JPqLo7XxJ/FXBAcnqK1WMg0+u2nvTvSRNkDj+WU40X0bSoA6J7bCsT4mzRsYyzu
bWXejS+7oRxrhdQurORwEYXr7qM6sr1TmGZ/+/+70dNoRahY6XAZizx7COJw2E8NIdviv87yOI+t
aHAcR+cQcLI3B7f1NpnqXH6+77Wm3UP+PfmBQbx5lQijod/Ul7btqqPrk/yJdgvZNfEWfeXbCmjB
Aa22Hs9um3ShkXukTgZMLbq7K76FKeH2AS1ErL5fj/OMA3+d1ZLkriv3gi8WJK1hhXV4mcPGIJ1G
DO615FDH8pWPNt5zg/11PFnbNaqoh2C4xDNut2N4zeL267RWn6Q7WzrSTbPXy26ZmOOsdxA9+8w9
cgcK8ujo3cLzC8Pr0LKboF44OUgWewGBIRW9ssKmS2+auOa2XVGmS5oXGDrt+VtZy2JIQHDqbbo0
UZ390etjOmYsxoE1ESCsWrQlkcgy9sdXJqrTP8457sgqzcdLNoIqtU+B8R6TIf5/rxRz7m/zXh0j
JoeIKFxXEfvH4pAt5RNxsx9zmv6Mc5uckeH00sFhnJdr47asvXQTOckJIn6ke5CprdpvWmPNb706
78tmKIdLHbEJGnhQk4yhUP3lfnQzjK7Dwga8s2fLGLaXBYSZJzDBFoeUrJZTy2CZ/yDAPFSZOxW0
F4kUziHzpQ/RmBCKbUFHp4CM3K6tg75BlaWY9l6Q7pS1n8c0c+28ZZXndzlHetvUSKeq4jmeHTxy
9V/vW90Q03TaxyJSWYCn9PaCPpEqmcR0rIl6Dlj+zzzZWERNK3v7/7tDd5pGrxmysLtkRTNeVeFP
WQLprc5y6n7cIUmojgBb8xlHSumRy9CpHWleHTxeZvxnEw+fonU4eN4nl/yqx/EIffgTnTYeY7p0
LiB4pZevC7mUmfrilFQ+dVkTbbt06Miwirrj1Ec4ugYfl3pfUb4XMe59ETC5lkuA4dahU0C2hcw4
mv/IBU163wPB8mQk3WMX0PUl7rsAIZDAnMK1SSUYtoGOF3PWdVnWCbfjviGPNe1BxJpntkK0YR/r
iLE4LvIpdXFAzO61Wn+NHr9I+WnIbQfQx69JhOq4Mcm5O0DX9VYD6YNzoVr0xPLxFA7OhbvNQ77y
KQGx8r6nwWHMVHQgTn2476Mmw2khYJ6qMWsnb7gEpH6Oi/LYSbbtQqJjyqp2Grq1Qbbk5OSII3Ds
3YTQP8lgKVrc7k0f3Gx1YJnKYuWPQuBsHToPjOfFP309n3q6egloBh7BpCd3OXC+UT1aTnOTsbTb
OrJ5D4hNv7844BNK+qFBIabqHrathJ6B01BW8Yr0LMqZ/OxFNf1ThcFgWQzT1LXEu57HbiyHfLiA
3RfI6wPu0adt89ZO7ky44K51cN9v0IUCwq+9KF83jazjzMQys2Ft2XDJp/Za5OI16xyLOQwurWPK
qL+gZ0YKpNtQ5yH5g3JJMskvVrExw8mqw8nw/FQs7hD1lwJlls+0irqj6Hygs6Lyz/vGMX1Bc1yG
h+fSQZnxwsg/mULGx6Nn2fPREsBNw9/+/+5cXZa5jvEkjLjAvkOM7ecUQpBhrb7en7xhNwa3/78b
3YNekTekARKPPFsOTBGkfFW17Z6jg8vwNE89P8fxllfZszcMJIlnq2iHyS6al5a5X6wkxxtITqZv
/rC++SN6pDbRxeMWpcONeKmqKQ/EdBG8vgTQlyl9561i3BLADNeR/wCOQicCaZuLgyYOdpl3lvwZ
vwdMSft+PN5fWoOBdLqwvFVsnTOCUnIbvqTR89TIlyDf9HJDdXYw9PJwVzmwvoMX5xC9gUvQARxU
UnQVhL/u/wDD3tQJwXi/hM2q2ulCVpcf19AFF4YKbMgR0+ia26ZuFTaKeONl6YZzCcJF1Ga3uayO
EOxntJgHLl5SVq84BytNGpq9sUUd7tvFEDJ1mKBay0KuFbYm4+F5jvMHHjpPPKqOZWTjFzAZRztf
gUSUOXKR6RLMnQ+RKD87zKXtjmzamJrnemsUpJxX08UJmhNa/o9tXr3ieWtb1NHxZHPXNn5ZO6hd
0uxXVjV4bMdj3H3Tm+yiHbGeN4ShTMvpUoXy27AQJO0is2RRBrPoMLJSoeKtJJbVzeV5qd6U371F
ju3J2DQ6/XegJ2kZU59P06WX5TXKUwAcsscmtMm0mobXSlpO0KUtX257MoymZOJLC7rn7hg1m3i+
CNUpy0SHjsew6gEGoA36d8FiT1n7upagYN20tDqQzFuDLFQ+tnwMHcVdXjRsV+au5fZq2De6Bi9v
04k2DqqtdeEPf3rF4v/uA6uAtml0zVurKh8gFIi1dWuAGhkEN/YSipyWaGYaXXNXPMk3wq/wMtZG
Mz/IhslTdSv83Te74SDUycjCqQb1VDdPl0ksD14qXqf0XGTpc4d1TtzCpj5t+hGa47LAu6XwOG9L
NaBFVD4Nrrst7dbRYxORQ91OOGd5HDdJswB4+HWTbXT8WCS6xqUzQI0hnuIrYCdZDMJKcl5VqPAh
YjnLDUugo8diD/2sgVjhu3iiknH8hc3sj8X1z62U/zhxbclHDEugg8hKgTaDqESIyGQLLmwWhIcu
qGxvPoYApLOO4UEgzCslpwv4ZE9oxjgvdP0ihH+4vxSmyd/+/y5PjiuAI2gRIhfp1bdQIfADFmUJ
/KaxNfdVQdBVUVXgPFyZ2EFq8qlYkEzdn7ghWdDBWyHNfTrNzXSpy/al89G5TObuj2aEllvl2NrZ
TTtIu9MGDWupCP3pEmW+BElHdwTX8ddoKC+eI790fmUJo6ZF1ry4Y9wruCP6Sxn3QRJ72V94OZSA
JQW2cplhLXTcFlrfPdb4E/BOoQfGsvY1dm3dsYbJ66AtaE45/ly502Ve5IWpPHEY+9OLQkvx2zTz
29q826Er7nFrlxYA1pD6hY0g7B1S+eP+JjKNreXKlKOFbUoDOJdi+anIAu80xOmmji9CdYSW61d9
RX3s/84LfwShKJK+6i2+Zdj+On3Y5E8lOAJxNM6R97iK4BhVy6WnURI1cr/NOJr7En8dGU2RzpYh
/Smx8RPqzBZGIpPhtbM3jtnSl6BVv6A99uSFckYuS204BdPgmteuMnMlX7GqfRj86hwR7iI6bV1U
zVVLn0tIjCIkBLd2mppUv/pusPEff+xKsU4WVpA582QVwSwuUKnOvJMifAtEaFnRj8NZrCO8ctm3
bk0asGHQP70223nrfEJ9c1eEt2YyW9D82PyxDvVKo3TJqx4WkoEnftV9Fn5e23mriTSXdQV1eF17
04Wm0Xjt6zEEpXYvDtyxqomZfsBtdd5FnGBdRJQ5ar4EjTiDVP1I2M/7LmVa39sX340MZdcmclKY
ppLz3yvI8kMcMIlsbBrSpplrLktrVF2CAhkP0MXhjrKhePWHubHUdkyz15zW7SaH8nmdLwvolJcI
GHhWnmRgk37/mJ6JxLrULrrJZNv7eXdxvekhT1+G7KlI/4mDdC87tm+z13D8kbY2OIHp12iOHLhi
bdBLj23Kxn1LfuYuaE8mWwezYSV0lNe6dEHewb8upOUPfgQ7tcXu/ia63Wz/+yoR6zCsSgIh0rQZ
HiRrvmc1aBHobgJjfTpGF3f4ErmNJUh/ZKGIgRn237vVdUKnBll6dSUgRk+cstotqvjkzsryQ0zj
a648yy7PUggWXL3evwSp+0oJ+c2YjRDxoyPyNv3bZ9852wyNl5qlorr6bnWeBEs8b/k6pf1LyDdU
ZG5f0Nx5yWXTFPVaXYcsfox8ufezLUH0NrTmyePAp7onsH0+5gfXHQ5FZ2sQMNlFc2NgejOfB6S6
dsP3xQ12dPkSgNSw2KQchqlrx2+cV+sUgEftKv2gyx/jws3dw9Qthe0INv0AzXPjBm9jAvixK3Bq
O9WUu6pJ93HwfbZ94CPnjZinH8MkRhQijaquDggT4sh7wHv//r7zmobWylUjYnI/xEpeG2d9kJH6
VC/rYdvQmrumfqT8mRYwC537Q1Smzm5ObRxRpnlrvurUlYeuQ5gkLqak8kKwQ/1zf9ofJSU3Y2tu
St20DleVltcgFihPva3y79C9LuxQRJbblekLt9/0LhCwxeF+OXvVFXky2y1tj6dbhX6MHCIOZyrm
9NQLMlsW+OOg5unidim6JoiDdvFr4F5bWiZ+m6yj5Yd8vPE9/blyyeI5HXsmr11/ieazEzlJlZ/R
LW65U390smAp9DfLFsSqvpI9IoPM/lLcfaZyuSDjfZyD7KXL36ANtc1KOiMpc/xpWdxQXovqtUsT
wf/ottx0b/tJC2+RQ1juyhRDd+Vb3HCW1KH6fH+vGhZAz1CawpvU5LPqOqdz0mRPgfutW1/W7OH+
8CYn0wKbN0VhkGeZvEJ17i/RVd/Tyt2A8YJV9HwE75UVR51HXkUGrukg7ftfijTDt/sTN2x6PSVZ
UoGcBHfFK7KdBtQLWQL8My7q3PaabrCMjgoP56jJwYImrwNtnQfWr/kl7GbbvjdN/7bc7wLEGjvA
6vU4x7kfJDl4QMXrWm/hVLpZXotvk5t6A1386gqBznl+zKbjNpvfTPVu0jc0derzXF6RpJ3iutr1
ZDx1zpaXstu0tQSkS0tRLGhOvhZN5u/zYA6vZOzWbf5PNScN/HHlVVpXV7qgwe83wKQJ6EDuG8bg
pDoCPJ+XKAI/S3XFYwQPwyQPv8/qH5Vv9CTNSWNcyVGviMqrYiGKpfO+mrsNsDnYXEd/g29+ATHL
XF0F4UnMk77vd45NItLgQjr+G+LYhZg4zEIkB31Yu+8cWw+74YCN9cxj5TE4UbkEds3b0XVM4hDQ
sq9jk+1iz2J2g4/q6O++6+sqXZwKXMYuqJOqHzMCwQz64fubxmQdzUv7tZgZpxT5DW/Kw9Ku0QVM
5u3r/dENW1IH6wxRGjAfXCbAGBHohhSod4mS1ACrLSsYs6ff9z9jspEWEuZm6PKQ+fIarOcWr/4D
39Hx7/tjmwykxQPi4Xl+LMPqytIyTZyKssRtyV/3BzdNXAsH+TwoNyWYeA9W9+ri/eY27UbTyNpl
ZGqjqVVRjNC+lJ/9sNytsbo01oZl0/BaMBApioA1uI2uaEXo84fFeU1zS3w3GFxHlIclbsVhESBE
1pU8kkAeeO2kp00G1xHlRdQK5gvMuwuKU93eGm/Vay8dy9w/pElGJNMh5XLEbbhhuIssL6pLxCtk
bHbLI3l1vskn50QfXavCjGEFdFJRz3e7uWoR1kBX+o9b0qOSw8+c+BteH24/5PbZd6dsl3pMzSF+
CBbjWEu6K4glJpgmrjlrgapEpiRGbt0f0fQnBHyTdrAkkh9KC9ymrXlrkQ2tD5pj3GChgwZBnOpY
74pdlCfzkRwlxLBs9jH9Cs1zJw90qA5v8CvQqT8GP6p0PqSL5QHX5AKa8yoetJM7Iih79KeTrccq
9ywnrWlkzW+hsZOt7oAaCOBAl7KbqqSloa2u9RFsGMbXoeJCdbzmM5KbTvEoATsfviBeh2E5IMzt
Qxr8vczij7nhf953ZsPpoqPHo3HuA5TwsQbV39HvSKJmse5kYAkVBlPp0PEMTVdgaUeoWMO/qvB7
Y0vTTHs0vP2cd67l82aVasHAoOo93baoPNEnML1Cg67elyfbo4dp/poHq4WOdAUJ/HUs/cQfyb7u
bPT+H8Lqbyt9++a7nxBUvBrcWxglzS49VcflYX0GtRFcbA+WmMP95TX9AM2XozrHO7po5DVX8pcE
90ZCxGITvzANrvnvTU2apcDYXTvuxsfU6d+cAGiYbTPX/BcaHV1MPVRgKxUcRbFeuzjf3x/aEHd0
ystmYFIFMWo6fdftxfjN759Kui0y66LGdVCp1iPYMZITdJWEiVTtboJe+7apa5vGR+WPhxGm3vj7
LC12fXuZchvsyLCeOjRZ1qNApobj0INeTknFkz/6lkPFNLS2VeTMBescROOpUt9xxxdJLTfeB3VU
spfRYYoVSrpz2CBn/aWG/BCtlmzEtFe0YD8RVTvKQSYViPkYVOwpAs2SsjVSGaKvDkf2fOY0EYXF
I6//REh0Boz1JoKN3uByC8US4oyOSp5pPznucLudQENxn1Mn3PntZFlXg3l0ODJruFxCHyEgzaBh
8Dw6u2L8dn+rG7aMzlcKrqx4GVOkIauf4fSmx7CNv9wf2jTr2//fhV5sFjJBw666ZkvI916EalMX
5cd44ZbMz/QBzU0l2BTKtkXPwDSeeHyI+oO7MbXXyUqlSEGtP2f11WOLeKP+Ojx2obI925mMrvlp
5qeCdwo3tWElDy3P9jFose8b3bTXtYAeTuGE9iTU+YLlZznspvhtQt229SyJjGnmmqMGi1yjgfdw
JbKAEHgB03bZOO7u/uQNC6rjkFPfLyqPOijEFd3fbQ9B+cL94gVb2JLgo/8htKyqSfgC+fw80C+4
kpQJhRDB0fdHx+KoBvPousncySefh8grcUw/pei7HgPHUv4w2ea24O+8qZzKPgAhp/s4VKMCNTtf
EkjxOU+z03aH++Y37B0dh8yqulvrhdfXEvzdoK0Mqy6JyZuwWcdQhNKhyKyFtEQdIdkYcprUo6MO
kLP4oxzoY1N00b6mta1zybQOWkIGHgL00PSI+GibXB9cUfB1565EbqHFvu0kzYHFpJrGLbGTIg99
rGFxIOEWuqHb0JoDD0Gfyq7E6xR3QKwy8Kh5UcKdEsKQHN9fZ5N1NCcuPBbRAQW6Kxgz+T4lTnRu
yqC2OLEp5dZRyaINnHkC4vZvQFeTsBRHN3hWlO1aaHc1D2T569apBorgOtzC8gqb6WjlOAe8NyuK
+tpQsezDrhXJyLfwYt0G10qndB1YC51nVHlYvF/ApofU8PemhdBxyUsVizSQOHx76QA+X7Gy/A4q
FBu8wrDOOjDZixcmp1HU19qHXokAzYr6fn/ihmD0v6LSu2B0Q02yKb5VS92HAcRhSZOy50DNlgut
aXjNfftu7sANnGPidYZK73Xh3klYNr9pbM11MzTYSp7j7G0FBHWTIP4zHi0h2mRvzXVJ0TI/4ph2
jhdNtEpaHMo0Y81dO0dhf2dYxtTNr1Wfg5ZqeCw8uc3YOu5YzHLI3B6zXtAGG6hLmo370abEbjCJ
jjzum3JsCrwgXRm0IQNc1Kx8xaaRNbeMXFY6NcL8tYecjdt85ZktAptG1k7aFAjPqqfI/Xrnledf
Y1tFy3C86mgnmmdD2WZ4wxzbIomhTI8nJJqd3GDb9tOxTqEgExj2YZGRqX0l8lMw2hg2DFtQxzp1
fTo6M4FJbgJXAxFJOfBjUNgSM5PFNZ+UQZCWa4U4WK2on/d13T3gKcy2nqbJa24JfdI8aCPYHUJ3
CiTpU7Lk4xtIPf6+HwxNs9f8U6xzl6tpwvgtntVpE/5wutctQ7s6zEn6hRdxD1PPRf6Du+jMg4b9
/aFvfqJjFCOwxNJ/55MeRH6oQqvxdUyzn2kc7vNc7dUSXPNm2Pu+c7j/mY+N4+pQ4xVqRVPmIKV3
yFTu00aVByVJvCmYuzqtZA4WXYaW1Omly6ZywYtsGrfy5+L4afWaRehrfLv/Kz6uF7v6U7vqlobF
FSenQKVHoopnMawAZNf0W1vl+z5QL7nkaIJdNm0pV398j+PAX7K0Iads9A+8bY/eIizrblgQ/e29
wtvyHPeKnJzoTx5P+zH1j/eN9LGfuTrtmheOhPd8ISe0qiZ5GyWFdBPmbGEax4bVn95L1YdRUQc+
9AHYbl3Lh6wW+9bblnO4OshtcRq/nVVNTm3RfZFNmnhxenvvsfXvfhz9XZ1GtMSmBNsaCIJUmX8G
u0eShvVlAOszEj7LSW76hJY2xSxwwSEuIHQ4Ltil9ZsM41PF450b2tbYsHt06Nai/DUsIa56ku70
fRSxTBa/tLwlGfaPDt2SVHYQL0LpIna9nWzk0UFTo0irjZFIC9O8kDXwuhi+zsqHmuZffVpY3qoM
htehW0KWaq1WXJzHEbQ9ofJem6x8reP0S4Nmt/veZbC8DuAaARwoIFBfXx1GTmMD2pl2nLJtttHB
WyMahEEI1aHcJWmQhOuwH6PAdhk3rKuuF10H41gXJQbvsyVR5WfRvGbcEnNMgfn2zXcXEb9JuRfH
YKMTog53A1DYkj3STvwxDuXfeEP8Y8ThxiKLg5l+yW1t3n2Nrc6iFrBLnRjvRaKcJWFN/WsQNmZV
w/g6AKhu2Zx36GZ8ZJIcsqA+Qrvt0FS2GrXhyNdBQE0+1pR4vv8oavHM/TXJUP7uBvE7SmXS1p6l
LGv6zM1L3lkJNU2y8LkjpwlA1UMnq1fRSbSmufk/0PZ+XGR/2OQSunzwjdV9YRmOsoUVKxjf0t9N
W2664bo6IaRf1SlHGkWgEzyelAS9PQQoVWgrwZhWWgvVawV1Hd/FYQb6qnNI8lOdcbSwCotbmIbX
EuqY1RP0zLGRBMoKART5IvYrGm1qFaYF1hLqDNiRVswVsqFo3pfoo4ZQ5EvUBQdVNgch1ab7jBtr
Adsnpb+s2UBO8aimM+sW8VjCye/vHUPI1rE7/ZQvPE9x3FfBjFtvsxuph3Jt+LuokNlt+4aWYiuf
M6+IES5CGT6h0+sCwM2Bx+2l9m2dvYal0FE8Kg3maanxiTJtX9310whFRn/O9mk6HJpa7e//EMPZ
oyN4irpEyX9xxbVyPTyhR4V78kvcXu+P/mFXGTI7HcED4slazmU6P05h/o3JcN8yfnKnoUlo6q2v
I5fP8iZB73hRlLhNZrt2mvaAFs6DKa8WyEyIq89evPITXZ6d/qi8r/d/lsEHdYBP5YQkHZZaXF0y
fJZVeGy86MmVW6jibkbTXJz67sDbEsPTdkgGqEK7NqyoaeK6ewdZX8syQxo5tOdh6U4UtJflvPEC
otNC1lOnyhE8BqdoDoIEqel4WLhje+s1bFUd2QM5DAgvskJcwYuxk+lynMJ+mxfoIB53dVg/qVJc
+zI7jgiqmfvH/a1imvTNu9+dmJRngi0NLF6OXsLG9hBmtmZc09DaYZzGhV87MkeCpOY3OTdwoN77
fX/aho2ikzuGsgO/ecG8Uzzw5Ziqiu0zPsSPThilltjw0ScArNY5JBZokIcdGk7PboNGsrK/+LN/
oKUNuGMaXtvqt1xuBftfe5YVx0NsuSsVe5CjrT/fNLx2gjlj2JBo4t3ZCVRSVuJRSX8/583p/9/+
MI5euXXLbhVelSHij84+bppTXuankQeWJOJD+NdtfO38SkOhplhCNqpS3jNhT2QQOz/+xILHLH1x
Q77LAdPowRjsXiLn4oBqc9vv0txBqimgKeSEzqKEnjDLD9KZDlllQ7J8+EB1+12aT6wd4FpeGKbn
umqOnmCXkoELGsQ2UXZKSQ884BMBOTFOvBNKepYf9ZEj3j562yPvfFz0rCZQhEzP7VQmfI52gF1Y
hjZsM73wKwY/JiAH6M5LGZ6bNXsCdOEovW7jNvP/PXO/dZrMIRi+Wes9GBv3PCv3g7PlXn4zjHaQ
uQ3t/H5G3hI105IUTIWfQMjkbSgq3EbXPNwHejQVWYsAQsHyEfE95+GJBDbbmFZV83CVrXnroaQM
Gj+wHGS/h3pLyT32qV76rSfqUqeD1dd8eZBBlcwQcR3TLVfN2/C6b5d9PXk9AitkqF/A9bFPh+wL
k7llS37MmY3xNR/2szatshirCo3Sz8C/7py1OPG5/Ax5rYc+yL+F9Duvs70DpneI67w1JNy0Xf8j
NQShABF0THbnFFp63twncz4dI1CC3w9OH6/4f7SGnDZj3lhgQ/mxqpIhCpy931uZA0yj3/7/LkpI
r8ArDgjVzgWyALdcHkScW4pUpqE1N/Z6gtfUscOKL9FecvbVF5OFhuC2afS3hNtm0lw4WkdvLfpl
PIM/2ilfBCh6UWcGR3qV+MEX8FFaKgsfJey372jODGWJNSBd053jLj05PjsRNh5DqNzwIP+0bXl1
hw5Axhc30JtkzadcvFkZkj+O0f/RFAKDaJSVIcaNg8/59Ltg56beFOL+I/qzgn3GbfEIdQ5Z91YO
y1M/hw/OIi1pgGHf6LXBcur7Nvaxb7jvnhwUclxAg+4b22QU7SAm2eASR9LxXPssHXfUGZxmF/lr
1h5F7A821lLTZ27/f+dUC0VZCF3f3XlW6WfI1p0iQc/rpj5M7Eqq+exSUQH14no4e4v8ncYM4gDx
+nbfQibja06L7qW+5n7unOVMczrsxMpRbd6xXoh02yd0eZJ6iqcsGnLs+IocnHF+WIQNCmSYvS5J
Ujs1lFSANTp7bN0FqGOirmkJwx8VfmF0XYqkraWa3SgezlP+lQd1MoF8Q4y/hxH0eLRI8uxL09tg
iaafocUEt1gU9N/5cFZ+6ECvM6ufJz65lrhsSLOpXoqS4dDBf930IS2c8OBLCCUQmX9O2243Oe2j
SGc04M7tLiTZHlTZSQPo+z7DAwCP6Of72+x/AMUPIrjebbZAtjDva7CwsC/dWR5QTd3HOxwVh3rn
7KJduedfQUr6bUHfBz+GZ4K/wwnTOXWn/uH+HP4HS/poDlrK4PIFXdhjwx5Cp3paG5oMt7prVgxv
eVn84EScx1g++OC63DP1Ns+0SsATnECEsTiOrkggj2hjZDUcNHrBi/N+kLMI2UMZDF+Kmovk9q6J
XtBrpmIL05RhV+lVr7jljHrtyh5yR7gvHPo0n9ypt6nAGo7k6PbVdzHPSRePrsrHbTbzf9RyeEax
6HvTNgJcVqDZbFTiitqWE5kCrHb+F0vbpqOohnPmkr2H039cxTFgtmPC8Fv0J+vBVwPlPgJsnss2
idHiTlEHBhrgQFhwmNxsH2XB4f4uNP0UzdcB9QvrzG2GM1hCju0wHPH2f2GisBymhuH1R2wvXSCQ
pbLh7NCsOrC2ePHZ0j5wAAwsgdGwrfQ3pKkDJSzz5HBu84Hu1nAYduCItbR4mwbXXHSGrlrseAwr
gSe3gXinUtmA64ZF1rvHszL2xnnCWVHUf5VlnSwVSyq0skH45ggikiRM/7q/wqaT47Y07zyDiyIr
J2hunmnxj0e+uRBfVsO+Anuon3135rfSo5ZLkMlamg+OleBjBe3QM6fgzemWfQQ+ufs/wjC0Xlxe
OMtHmRfjGdojx9WRR5r2lvPIYB+9sOxkiwuYjhhRVQr3k/OSFt+CuEsI1AKCAXLV6ZioYguJFo5x
XYYozFVfqhwmqtzo4IgG2BGbmphhQ+l15mqqgStT2Kt9pRK67GMUkEhWJXF1An6SuLYkx/AdveIM
5da+LXN8p+M/vahPpNPuSv42er9Z89qMG9NwvfrcChkPg5+yB9/v2CGIougpihW13OAM+0lvIRWy
H8cYGrFnNXb7OvX3YaksIc90rutdpGlc4wFBFOW5ziM+gj7aS/Mo3M/QWFfsPLr+4PyUsyzGH0tJ
UD3OvMxLBo+AMEVmrT/mSRTnTvuzr4YFuqBNOqao6Q9CyexZEC8rLRv/w3cobEa9nq38NnSbFE41
Dn+uWMk0y5M+oLtadT/cakrAFZ4EUX8tV9vNxOBreneqyjJWzS2+yFGrKIM8CUGx2rbzwR3EoXK+
eLPc8fXX/ZhhOHtC7S5Rtl4A3Y9hwtlzZf7T6IuEUcsd1LR/tAwgLWvShukyneuBvUQseGLdFvjI
bVW0S38OVgvhxDNKIlWeqOZrCV6wjP24bxPTvLXjHjAasDktmHfGvSPr6L6woUJNu0mnAqu9oQFj
OswdOp+W5UuDDpGi/DvgeM+ECF7wFNUPZe1anMzwO3ResK7q427ox+ksV3XKQbM31NQytGHb6Mwo
DUmXrvQa9wyhQGgXLSdfvtY2PhRD8NSbhGMJsO861u7ZD+fdEn0OZLb3wfZJ1RfiQZRmfLu/zqYf
oR36/crGKuWdew5vTwrocR4p4ByLTebMZP7b/9/lFNC4JWlEMTxpuz2yxROp/P39mZsspHltnc9F
445sPBcxhbjgCj65E6v7L0VLdwQLLcff9z9kiEWB5sLFKF2HoHPqHEEEZHIHxKHPw1Q+kDQ4AQaZ
BMXbHNlSetN6aE6tHDmOJevdc7s6gGC4z/MiDvbCkmk9NLcmQc+7ph3Th4JO8U4568957DfmLHo7
cReCKzntOn5eWdPucicETLRwtiCDEO70RuIRzrbQbORniE5mic9AJuB5XpOQbNkCJbx9QsviI9dl
awtMxxkdcf/H2ZXsSsozyydCMgYMbKEmOGP36XmDejQzmMnA0/9Rn+6VTruPC4ltLYwrnZm205ER
XTCLcQjGRb6/7UaalVUbis1uHhc2rCRas+VoVvxuXTJ0gLXRvuGVQG4LZs5kIiSyQWOCpq+j4y/x
aKb7Hg9UgSM7rfwW9V8JuBE9ukkeWXkXCJvvy6VqW3HpId1VopFR3vZnGw2uvCFHaW096mjc3lJC
eAGzIl/bTkYzFHZsp3um65aklyYNqdJGjEy1b84pjRqoz7YuDRKjAFvQbI+R6J7Wzt93kLCUyJ19
SusiyWjE3AoSi20XMKPfA8iC46v9xbMUHYSIbBlB7PlYWy1YuJoTVNUPPad7mGmv37ga8NVWQJ3e
7wvhyGia/APrykg6/oZzatZA7S6mbp1WXWXJaCz+CPLUATgz/pEZsGv+ZdpqYmOY5xtVOFXtCEQ1
ZmqshhnZWTM/luVsHVa/aSO7oP5R1N7323GscVW115jlxLRtn0rU5MkhXZIAwj4bO6YmA6ltxjZZ
19apfRm5HjvVq3sB1XHY1nxjeN3MlQ15lZ4PxalZRi0IuXyrfQbNwb5bvdpWbDdzUaUujJLm4yGx
l5CQLbfUGUXZcMVMmlkw+E4t/QPa7PHoWhwk36Lw0XmNErYr80tWumC85eDMm7x4zoeDiTJ8v1F4
0kxf7Skm9pg684w1bZLh1DTFpZnS47Tu6VJC0KoNxAx0MgLMBjB85Zw7vh7T5scuP1e7h618bEsr
xcjOmgVQKA7RKrbhLTqbXNfiVaZZ1qXJatDcRguzzgP0qqq6DyFaeLw9c93w199fDb+6nAMXy+eo
WO2DNbv3uHAHdbbVDakb/hper4ZndKKlacHXxWg9mrS8lNw/u+lWVUYTpf89trwaHkrZEEuuXBmV
YgmF+9kZdukxwVeUTRbV26oGCgYj2xQaCNm9lW4JMetsogTpYjXebDtwlomyoHS6QzuOYSO3cNua
IP3vpvrKJpVzVTtLsDU164M/HIfECHJAMLncQutpjK4C0nqjXGTtY/7gczy6tbjwmu1zdhWLRvpu
nSAajv1CtCfSskeyigOEgY63nV03c+VI3Fugm5N9OkeCPk1OciBGdtk3shKlEykSL8kxsiuNJ9sz
eMDNXTKl1j/yRX5RDENd+VUkPWL97lKfJgcwIOZbHOAah/kHWLZAKHaYRRmxXmYXmw3dabZ863qh
ImHRQP3jto1031G2VD+dSn92kGqcPrZNHnoQsqs9xK21sX3olleJ2aJcGHFElUdJOnbvGLD/gPcl
1N6oIunmr8St1XHu+LiMRFA98EkWNrYJpixwpxhF8WQsY1k5QT1SF1f22wZ7+/+4KuDGKAvPpQWb
o2S22Yu/TtXTsnZbf0czuvqERGrhWe0KFb6cuzHpQdwEisdPe2buEeWg4Kwg4zOW0oymTI5N4NUQ
3TpNJgjuNkzz9lq4apNT4wI5NwMSEyXjcqlrGD4vP7ERAixNsatY7qpPVR4agAvZpEPk1Jb5BYBL
9+dsTNa7PRb6R2EqT82OjOBBirLJEge8hxSPtutt3eM05lFxf5TM5TqtlRn1Ljnl7ZPvxATNZnTZ
KKLrxlcSaVuQRrogOI7wmuCVB4cym5ygrFZWEc+tuX1xyonZG3lD46hq+/fcrXgmKOclEo2Fd+Dk
aFRbUh1vb8Wu2g5s+6WQpp+JiJpoyQvXevaGU87YNB7yFIyqh9uL/faVDh26f5+CHNIBxtIYc5SR
ORxTHpiWGzCTB9360Ug+rf7WE73OVEqKNQAVp62f4ENlct+x7mz25fPt/6DBU/+jCrVK0yjSEX8C
yCE8mvRROUk8038uW/Am1nkA2l/XfPBKGUw+3diwNeV111cSSZv8/0e70X6o5o/VXIVz/8dh6Bn2
0PBWTIGczumu/lvXctUeXxAxQEOxoHPEIb0RWA4SltdNPzdMeJ31v7fufxSjVktQk4B+K7K8NaS9
FYzp7xQEiMCChi3U2SX/7qA0nq98I01e4/GtDypxOljtBMgtPthBoQeFd8qX01h+B4lIAFG4jUXS
OJ3a+Vu3qy0cRrpoqif2mbcMGqB2NvHft62miVFVt0G4HrjnhrSPaI1Hai7S5CuwWbh2gofN3VgZ
TYCq4L6FN1Vnz/0acTmHlsUCe/lg9/4R/cznIXsQ4xZTrc5WSoDamYRySQfYslE3Nn0GaUaSvLdM
ysWGNpxuxZUz0Dobq42ltSJwBBwy0V/q1H3gRRW6lXtEUXJfdRnssX+nNFGisWFqgLakPh9/5YML
JhqRp93WJUlnKCXwzbr2AOdMusgkfAhHh40QuWdb/VKa/UsF6JB1nCzQoiTRIHj6PGf2k5tnSSyh
7XuUnffxtufqvnL16Fc3MawCmLk8H2uBd5CgA6EOoEA/Ujt94NVWd5DuG1f7vfoGq0XqO2QCWI/n
X51qvjSZ+4sBC++JLZ0yzVKo0FHXHywU46UTWdd6c+mdE8hU3raQBhXpqthRy1x4MQm7j/gauS/e
2T7mJzzPdhf/23Skh+K0Je+u+xOKv84LHsKFxANbMn802p9JsXGO09lf8dMqXaeC4d0xEn0TOt4A
OPwlhxc1w4cNE2k2DRU46ieT0aXXp8F5ksulmKFfPma0a4LOp9MXFMzq0PeKFuzIRmsTvCXNZVBB
wmhjiTSGUzGj0DEzvL50RJSlFn8HrhHv0RD1Fvm4Jrmrnc3rKlNCaMciqzaeyGAe+6n5tnZ/bttO
N/fror0KDmBsoT3OMHc23DfZnUs3jr+6WSuB7SZlnYCMnUW+Pz+ytfk1ETw0A798uD3vN2UbcAxR
cZ3dWiW2nTEBkfEFlZsxgHz6cSaHFSR8zBgCc7IPc/di2L/N0jwbxWWCag9I2DaODTq7KbsUWmCn
Mh3HJCozH+ws6Agch6fed/xh35FeFWdr+JoUTjP70bJmd2shnjJviyVSE5AqIKOeB9u7RnrEbPpQ
1iRMeHsYaPsdpaV95lFhGHlfzcKsWzdaivIyLvZD5+fH2yuv8SwVhjElizem5epDU2695Ia4pKtz
FObW06FueCUgWIKSTtdg5j4pv+a5PKRG8zz11cazrcZvVML2omCsE6xxo3YUDx1a1TtunHcZRsUr
mqRH93g6sQjsPgDMW0cHirEu3dc2BSnJvzPFbPcm533vRkNnkaBjZAz8fNzDRnkNZ2WTEEa/NJ7J
2qhpwBJxWf3Q2IIEaU6uKi7Rmeyh76zORc2rWQNzNg5rmj1zKz8VK/86pT0wQuXGGmiWVwUnlpAi
Y5Yp3WhqLcs6lJ4rmkBId3H37TUqPpG1cwdWnwWBNVX3dlJDSmBLC0Tj+So8ceCILOasLtAQ5r2V
u4+L/ceArNcu71QxhXRyIFU9YvRFdlDoXaaDMaaPgm91Tegsf/391UbGV49Ua09dvMtD7nmaeXou
cjSL7Ju9ku79opntjgPDVpvZcjGWfjx1M0vD0e3k4fYndH9AuZbY4EXpm2tWnkfoFdSLC8ltD5Tl
t0fXLa4SvQPg0Uk5GDih1tRHsk/luV0aQDkzu9y4V2n+gK2sgOO6kk8cCWJcuyzwec5DZpgbh0jN
pU0Vi1hzx1iKlTF0UPkhXcwL+NC+unZ94Et7V/U7mHaQhVTol1ullj2MhkAzsAxKLkPcdjaWV/cH
lAXIjMRLuwLbVsIzEAYAKn1vtJ148tyZhmlS0OPsbTE1axbbVpIpJLB7NBEQhjfu+k9b9AzACP61
LEFHuMubVOTX3JEuFdTzI7edz5lJQBXhB7zd4l/XeJIK/TJFuzoiWVnEJytISRk2+VaSexvchzX+
O004WVVOXZa6UT23k1sEZOgcO2YUVa0syFO7dSowl05ifpfU5tS8lIXRmZ9AN8+W5322Uw4YLVRP
RpMbOH059KHxnYPnQo3QEKd9w1994lUetDrcfmxbDpHL3pvkR98/tOLjvqGVAJ+LdaxMgpm3QPRY
YKTupQigMbvTqZQcS1LTBJfGPES2GfvVh2Z5TOiP2zPXORT92yiEzN7cuAgIQzoHrG5cN1unLt3Q
Slx3eJ02lhanCy5p+ZQ2bH5XQF9233lCRYHV6zqsS4mJm14eDHkSrNNWn5EmElQMGK6qaDyoZ3RL
oz4iz5CP69xLnUHv+LfP/KzKQ7oKauehT/pyel96adv9MkTTJhvJVnMNUQFihd1ZEOqp+ojkLMjd
Mai8n2UR+3xrz9MsjQoT66cs7UQ285iV6+dyyR3wm+XmhrfqBlfCeHZbgw9V00eL+CP94pDm9LDL
WVVEWI3+Aa9qeRLN7jLYx26onenOB43THuIpZEAVF5bMZdfOHHZZBtodagOaELQqdr0wu1SJYq8y
pBwGJIl6FYFFpj/5tG5dEnQ2V8J4TdGVYjkmj6uheQRBSh0YPt+SF9Ns0KreRNWL1CVowYpM2o9H
d+oBx0uyKeALKYIyr1iQtflWUUf3akOVLXocsqEcEovHSYG2nuzSc+sILWdqfrZqeSq8h6qfD03a
7PMpFTY2cGlP7Yw/hw7Yd51MzSDz6636l+7dS0WNofxMylQMcCg8F6KvtjusyYfRqt9B+DkY+iFo
6PvKKc5u+8iKjeyh8QUVTyZGIS3fceALjvlkeuJsNlst9Zrjk6pG4ZtisQnhPBYOakhtjfartD6m
ZJz25Q5Vj4IMkrKRTHO0TujDA8jXOwjhbVXudZa5/v7qBJB6iWtlveBxD5yaX1dPrK03gltzlVbB
ZHVLwV4j+ySik/mEpoUlcQ4LWU+gIgxn0BUuW6lbtwRKpOeCpiCmzFH0xkI8oHuUHrqaTCfpVu1G
SOg+oWzcWWMlTp0kPM46dob7nohh3NNNRjXdKigBTlvTsIoBBcI0n4K08o4tFfvcR0WXSZGjV8jj
acxdywxkxfqLg/rjcdf2owLMSioh9cqSLM7GMpjH+sSKned6ohy+OyeBrkxhZDFJcAedflRkZ9Xu
HyYzQBFsDm6TeDL8kLk+eivt54klG9VszVFF5SwzislKrATDI7KCTHxsuA1Fq8uUbQBpNL6o4svQ
kyVBcA/DeHIMba+596z80o505/DKnmw7IK9cDNONOnc6is47p2DTb+u9HqMGa95ANBySi1jW4nOX
VN+Kqvp82xl1hlGCNPGBAhJ96kXC8M44tJ9ss7sIY4vFXTe8EqRWUk5FzjFzg//oxvbBWz8R0m44
zduDM5W4rHC6ZXbHMYtNOw9Yf7K69333bo9dmIpeSg23n4WBatpM2rPrtMelrz8YrNm4RL6dvNg/
pGWymCo55XncgMdiGpwjSvjh7ZnrhlbOzcC3jXAW+OLc8V9WUZZBN3sb25Nu7OtKvNr5OCV5Plez
G5GZmIe2y8xjkfmf9k38+tFXg1eZLb1EVEmUmcWxln2EmsDOeSvxiQIAnbIe2yq4PQC0mql44lIa
uwoOTMVI0toY2tEqvSiHgJ1jd4el909gj9lYUJ2bKyHatYnBaq/O4xHsC3KwA/CSHTJzD4+ta4Hg
92+zF2B1NvqKQB6inoBrYgFLtq4TmpmrSCZjMfFWW8AwjslCxrOwMM2Dx3YaRhUq8BN/8kVeprEz
u4d0To7VUF2gRHa57Y9v39/ZP3RkzbI6yQrdjNyqDuh4gNTyczkPOLBecT8fDfvF29JG1X1Kidmq
Imk1Irjiofpa4okmFcd0yQPJPnI0rHp4VEmdfZlHhTLZSZL3a93ksW0sB7yqR0NGNuJAkx1UBJM/
lLOo+JzHq/uzzZJ3tWe83F4K3chK/FblKByDCg/gReszWg3HcMrHeuO0p/NSZXddOJ7SO7bkMYi3
/vAV5PX+4v90100KlbcP9UzFKRGSOXxYzTymVzmu2jyUmUStqQ9I89Xsv8l+Sw9B90+UUBbdkICv
xXKjfLWeuJte5DK80GELv6IZXkUseRVoTw06YhXG7NTm1qFDQmqLrbLM1dn/BQoyFQzObWHMokUQ
VOYHkV4W4gTDfHTyH7d9SDe8cja+AvPrOcu8aBTt98Fww5KXD3Van+xm2JepVbg2GdGTnBqFF5EE
NTbX7AKcGMAwkncbwav7D9eVebVFjrU95twfvKjCKzTjeNuon+u0C5qebXxBE2mqGkWSz7Ro+usi
+HerLL9DlHILGKxzHyWIme3WvZUhXZcoujkQAkF/+72w9qgLYh9TYVwO6Mf7VFRuRFn6UFJ2ycBK
5W0ySOoMo+zCsupTuhazFwF9BlKHPK0P5bBFa6obXAlc2ZfmyFOGc1UHZPZUlC3a64z0cNvzNYZX
0VtrSSeQH01e1FYTtPSg2SBkROmwsU9qnFJFZ9HE8rNcAnFhZ+PTCPyUlP6HgVinXm6dUXT/QIld
7lL01Czwyty2HmzgiE2gXQTd1+oPQqO/w6pPJTyTwXVs4LkXPDi3JVpWs61buc5AStS2MiPdkNI8
xg03qsqXtnuxiFmEHvbLjT1M94mrY71KDHxZasErbDHg3X9MUeJcAicdwxxMzrd96M09jLgq7iIj
k122a2nGhTlGlf/ijHdSfBsSGfAqPxTmnos0PqMstJlRAn2C1oxZFVPzlxiPxhYb29sVYYytrDJ0
S0bsxLUZpxBvStcidLozTX55KTkU9Vfefymzl7H/c9teb0Y0PqaseT7KxMUWj485v+u6C41uS0/m
zVjAyMpSp0bnm63b0Nhyfo/ECA0ecmdXaRODKzma5r1FuY8HW14PwcSs40jFHrwdhlaOWdSuW8/2
OjPOvD70HX7M2C7MDoZWcjPUWqZhHiw7TlMiw8rnU2DUW1UG3UoqubkguWHT0cbgXRusrDyDfeq0
y0lUnCDxi2QUuW/HPXlYJA+ButvIBxonUeGBDRtx5apaGlfZZ7Eemx4lUrnxMKAbW4nRtKEwrlvT
eGTBAgpZpwl98/Nti+jGVmLUq3yP5ItB4nQ4J+MBvbGzPO4b+vrJVynSmMoG8BaYZIHAB4emULI8
lvlGKUqTHlVojiGI6fcV4sZL7hP+pW2+GO6pxEUxn74x+WvfP1CCkwMAVFOL4/F+epnSAJXjfovw
47p2/5y9oUGmBGfaJokHDSk7rkdxl3S/Ch470xwWY3pslw+3p68JJFuJUrNcKru1Vic22XDsSfUV
DAIbbnN1j7emr8Rokw/ztWcb05cv2XwBRXxwFQzpNlZXM3MVjWPURuVcuQLjbjmV4mxt8Yfoxr16
0yuXLJ1Z2HZPyGUcXaAPKhs1Btd/uW1uTSipQJy2gxQe9HjMuCIfBuBV3Rd3q6VLN28lSqnTGKlv
Y+jeGA+dbR1tsfVuq5u1EqXuWmR4n19pPC+PZv9iW59yui/bqoxLZVNYsqIYugR8tLENkJq1GylR
ZxA1MguD9L6NPbme72rnzLaO1pqwVGmWaE4Iaz0YumgeLTS92C8BRIqCbY0JTeCoZEu8bYYcQW7G
i9MGfP4wYyMaI29LIUM3vBKXTNjYOO0Jx7nk2JsnIrygy+/8otrY5t4W/yDo9P07gjqa+WvZY02N
u+nURfVpuizP/WE+DiHK9oddkaTiaJzChWoMXr+RuD7a7Z1npkG5JXin/QfXpX+VA0D6XGZ4xadx
8Wm4t4889u6zJigiM2wOy2XYInvTeJJKtsS92WgmWk1xQerLhOqH5UxjIJv23IK6RGRbd03dd5T4
XX3ZAWdWTnFWQt6Ihjz7lOAtrx9Cc/6ybzmuQfjKYklvru7gwmfJmj4szLvUfRZWwxbYQuOzKr6m
FHhcq7AmsQGqg+4TlaBlK+696dPt2WtShcq8lFejUaBPCycz6FmBkjj0nOy4b2hlg8XEcyhnVCxO
RgC0ZYuT9tY7nm7WSiAbEJ5hhbUQvM9+yu0vTr7PGipsRjL0yoASmMSNd9e788lc28ttY2iWUYXM
QMiLOQmvp9ju34sl5uYf2kI/fSPha7YpFRxDRgZ42jKy2G2B9nku25+9+eP2xHX3VBUdUzqcTvXY
Xw+qRVD7Z8d7kMgHxlcXx+FMoklxivL05+2vvfnyQFwVKYOjduc3ZCUX0JIfKv6lztg77tVHZlKc
RdLAMH6n5rJxJNF40X+tZq8id6xywyHZSiCP9dOFKnDbblH36kZWNmCrsEoC7jga5/nTygJH7oHc
wzzKuVgslXAGVtCYDX6PjnL72Ivx423Ta1Llf2CvV9YQ7QAl0lmQOOE0mIyDX8d9TgKzPa316fYn
dEGghG0hpZmQSiDZrBHo+Y3lRzuc6LBRrNEYXYXJOGVpZNLKr2DisJ9P/RYvvG5c5VicTGYnWYrQ
JUNykPIq2/Xrtj10IyubLdgQSOdBVismKJA1HTnVc3m4PbRmNVWAjCUGn3YmjMHyz4X9XLElAPp9
XA8D2iJvf0KTdFSQDE9SamC3Rs9Z457cTDz7c3MGO+au51qoIF+t9sohTWOC1msNu9ctROyGoHZD
z96KUI0rEiVCUfwh0swKMx7Gc5t8oNlHr3rgW2QzuoVV4lSCZKJES+QUDyK5a0H2Xpdbr8yaDKnq
+vVznQwjx67K60enIEGftQff5sdWJifnyt+3HCBbeL69xLr/oQTsbFOnnohFYiF/tFXybnT8z3tG
/gcsQyejSGpcNuN89h5lAa66hoOYcd/gSsQ2dc2wWV07/w33ONbzb1/2728P/XYfMvkHKmMWUIfw
GxOp/T77bp3Gc3roLvJ5fTce0kv3kByLDQu97aFM5fgRne343gzbJ93JHx4YFDsBHR7ZxpHh7aVl
Ks+Pk/rNKAzkHmf278ArccfJvqs+SO//Dtw8cSprmDBzd3123K8Lijb5rhzPfCVsK1ZLR5ZwmyW3
w8SeftbC/LSxstcx/q3a/IObydM1mdKMY3N98N7xS382jsml/wLmk1N39g/NxklQZ3jlWIxe47pg
hocDve1ects55gvZdeL+BztDVjq1Xe2Ti7d+B/3BN6tiW8lYcwxkKngmd/JK8sYx47XqwZ/6xRgS
POChh8qywdPtBBBw9qBaM6Y/bi/H27sLU9E0pinyxB7aKZa2H0H05RkvnndFviWAfE0Fbyy2iqbx
irz1GCh/49Ya76vuV9UCmO1+d1YeQ42i9zdKdf+dkt/6zjW6X21inpzLxoG+c8ygfmtBS9zLzbB1
frYS1WpvPqUSnEqkDNo8arOXLuGoXxdBxdKglpcMVcPb1tQkExVmk5aEJD2onOLU+zikX0f3zMZ4
mt7dHl3j0irShiQzcVcxTLEDGFjpoErud8/7hlYCni2dYXOw6V2mlaKNUrZJ0M75xpFXN29lm8az
YlJ4C0G5qf0JHaZAonn79rR13qsEOZR9bdSv4b3mehrkT0hG8/nn7aHflpUhzFM25bztLLPJuvGO
PtQRC7/1D3i8CiF8/CF+LA78sHVE0vwHFV8zCWsBVxpOGn4HAEMV9OtprfYOrmzRk1NlHkrYiL/u
ko2HxbwX9cbbsGZVVSLEtYEIqWfgrdMf74jxzbZ3lveYCqgpllzmdb6g0Hw0TywUZ/a1u6xnCGuc
yGXd96LK3Ot6vEoZ/pitWScTVMrr2AXcJWUvhG1EqiYPqHiawVvsbi4sZFVWfpiH5TdtpR+wLsnC
vK22qm46z1GCFrrc4KrqkQ+SpQmkdE8mGsSzfbgyaF0qYduXA4ds0yLu/BpMLNZXY0UTUrmVKnWT
V0I3b7DvlAPCy2k/CB61dRbUxvvbsatzTSV0WV1IuyM4vhhWihbI9EO3bh1MNUOrqJrGKpC9TNyW
ZicL7NXBe+IW3EU3tBKrtkhXu02whxWOEyYm9Df5HO4yiEp2hOziUMoE7tYg+bOTE+22mrp0k1Y2
3lWOhlXP2PHoUIZtaYbFOh1uT1pzdlAFLPlMl6wArjJuJD0s5UuV86Mgadg7DBqsP3Ng3G9/SOOK
KueRTVmDqyQKVBXkb5j7ZYJC4KbO+tsXSaYq6VFTyIF1w3wZG1kfxrL9XU3FoViGT0tbG4d86aaw
S1Buzsp976JMZayxB5+ki40TtlM/tP2jRS7UQivTvhuNSljjC28AbTPyptVbkFTuz1zQy76FUOK2
s9POTGUzxcICRieD9Gpkc7mxym+XapjKV+MmWbaMJiHx5NGLD6UhVn1rLQC7ExLOPt+wjsaXVMSU
6dDC9q+7igMog3kC6yXbJZRFmIqSYi66aqZVjHdu9bTSUPD3xhapsSaKVZCUK4zKmlCria2WHqsq
PVWQO769prqhr4Z6tc32tmCVnzMac3oezZe6/Xh7XJ2hr997NW4NoqfaBYVb7Jr3VLw3Jzyliy1t
R92klZ1VzqQY53UVd968BgbSjzdmG/bQzZv+PW+/hAgxFSmNbf8RYm1Vfl9vtdJoTh2OsqXaOZ87
p6AsluWfEs/zw9dpfWp3sVLD/ZTgrGhZmg7BzXTMwYdLL63tbJwkNSnyH0CUO7fleL2DTm19V7Rz
1Bj+kc3k7PttWLjTYR2SUz5U+zZDFSU1iqoqIHZlXhKEaU+nE0v3FfKAbf57cXs5QN5xGVBuc+5l
UoYcmqC73F0Vsusr6pUOw1nPXrLL4lUXadlQWJjP+4ZXorTo6DiiSPJfnXYZ3+XzoWYbCEDNWzdT
UVJplVJpGBY8/mE88ot5qcLkvrpfDtWh3nyt10SsSmTExJxUDo6rd2VaBXZfHqtNAVZNWKkoKcnL
/ztNyuVpsqN5yMDO8q7CVe227XVTV8J2ogtJZIs7WopjjhGNWxUwTaZR6YoKEJbXbHKnuAXft2t/
54MI/H6PujhhKjjKSqlnywSLKsoXh7wrttrHNcZQOYoWUWepWJEeR1GGeJWPpTBOt+2sSTMqNAqk
LAVfIDEWkziDF/Kzc6YHFPGOt4fXzVw5CQ+0N+xUOEADFexoFp8dJ92YuGYhLTU45zbp2mzECxBa
KHz0hU1kekicdmN4nV2uf+jVTtqVRdasPmLfyvvQdauANI/AYwdjPoc0ncNK/lqsnW6jbKyQIySZ
62ENKoLHeQpa4q3rvK5eo6KmhtUXaTOM451/gWKiebLK0DrVh/zkh3N+Wf9Y4XCWwS6yF/i/ErRd
n0MbQJrijtlTyPrlmPdso/iuW25lo+V1M5mNi02Eeo+1f0rnb+W073SqAqeoMKap7HAPlG33baHL
ywgdTpMM33eFgAqZ4oN00nTJpjg1fhRzc+CtsbFnaw7vKufQOPHUmkscETpzPIv0C8g4nn0+PPiF
fcZZ5fn2/DWWV+FSYFMuTDngGJxM31vuBE79p0PN/fbgmvyg8g/57iIbJsgUj1UXSr88tWZ/2De0
EsFZs/Qt+pOAJmvKO2HiqSzdUtfWzVoJ2JG0oGZEL2rMJWQ2ofxDrGHj2Kd741NBUdBAmrLExLRl
iDPeoTzkB8cNGkjBBvLQBV1YPxhbmIi3+b4JmOf+znIGb0vaE2xYbZ+cLdQUxRdRfl7tqCQfivml
Xr8kw4fSeE+9J9e2NtxWZz0llPOlAcERtUx0taAl5IHmGylbM64KoEqoA5mqElWoblwe+2m88zxj
I4Y1MaAiqJq+zEmRYhtbmw+QMA8aI7bzr7f9VDe2cjx266XA01+Og366Bg6gQD0xQ1wON8oHuscz
FUNl5b4c/YQBhpjTOqBEPjeWFZXMCpyZHzzEW2kbHyewjgaQnd4FFmIqlsppx6bsXBfbp1vLYARN
V1DN48/bFtMt9PX3V3uzYS/GMBUZIjt9cMyPlf3x9ria2prKOCT5gEdLinFFygLORTA3IjRKFoLc
FWIND+nibriqbs2V+25HSWKDDn1CacF4YkYXjKP1BNWJjeEZDPHGw58Kp2pFDWF4hkjw589J+stv
Pon6ge/DOrH/HO2V+au+qoUvsKElLZRyatv4RPkWUaBmS1NxVJSjHssoCuBWCt3TaAIFjtN8TYfq
2O58qFY5h4oKol2g7EX6ofVhXUAY1ry77T+aVVUphyYblB1w9/Eua+7G6WjIbwXflyRUSJXfZK1P
HDhMnXiPXdueucOe62ILEq2JKBVO5Zu0ydcF4Yo3gS4s564KHHPduOvqzKKEq+05XlnWOYDpQ8Sy
MsiGaNlbalexVJI2JPMnF6eT4Uc/9KEzko1tSrc5EiVIaS9rbvdYziVOzuZBnNcq4PfLCT3muCEl
4fprn9som3DjAZ9rWte1zb6zoQna9Eu9fLk9tm5hlb12sOvRl62/xuxKPQ4KY2+zdPz2sjoq5dA8
mWD589gVn+UGeZPGPnFDv9mqGumGvybpV1mmNVonTxMsLJuKoLOzgzR+CBDK3LbL2xnSUUmHlnns
xzTB5GdU0priV8b8xzGvgnHqNopHb18goUT49/zNlll91eGhhmTyPON1puX3ppWFjlNcqvRouXMI
kubjvr9zNeIrY/XoJhm9FsZKR3ATxjPh/+PsS5brxplmnwgRIAlw2JI8o+RJlu2WNoyv226C4DwP
T//n6buRYeHgBnvl1gLEKVQVgEJW5rFaTz2aVu+P/74bcRVVtfT2nPg+8kPjgC38XJjuFrpxlYM0
+MGLUUjMG1s6qjEN6jwmJR7d0Er0uk5nW13etqh9HcCDQyzD3qobV4lWe3Y4dALZiLZsJ0wacSBj
YTj761xeCdYUUqiSQ/jqPGzJVxC+hiXepya6r4rE/0BRWXK0l3VBOZP8nXhtZGemk7dm4ipeasi4
vXSTP15Z+qWpfvbsvO3ie6NcxUrxnG+jA2rdB5R3IzthJ8hj7FtJVSht2KaR9xT26AqIMh48kwqy
zhq3v78JxrkYygmSPHiypt6hmR7yDVUW33RC0lSO+R+AJzkkjctuywjwxLU6iiM/WF9QlTraYX40
NXppEqSvRGYJpKBfgYLg6jIg2skv6EKFuRPz5Ol+Rnn/oMd9JTyddGDOxCzUc/jRFjK0CfR0Pzlt
lPrp4f4ntJZSQrUjhK7tBkuB6uOan/NDeWKX7l92LI/pcTOczDT5QEVEJZwEhe3Q/iFPhu8WwLnh
aM8m5KPGlVQYVJ3PkzdATAgyYiPuCfybc9Omzi3DyUwzd5VmaGzRY2oPjXe1hi+ThT3Dygyp7D9u
4T+vIGjH/j0IelQ0eenWE3oR3S/bkUXrh+pxPbDIvbpRfXLj9ZhngBeFTrS9rj9MbqszmLLrNszO
2gQgnQdf/piyo3vrO1gM1tKNffv7m7hus8rfesABry5ERfL5ZRjLMNsMd1pNPKjgKGfybG+GrM6D
LGhYtG48QcW7GuRpcX8MdWCIOt1PUKJaDqDP3AasiktPIkD7ywkFrPvRpvsBSkD7sHpVlUgYMrk2
kMaavhfkUdCoN0LgNCnJU8KZzSjIW6McHpZ0/djw6tHvBBiBoQjcVoZiiS4glB14Afv8IvpgOVM/
+2dw5yVcp32PQ1wFSeHanNQQE+kfSLMcwZl8aioT3kizrCrtkC9T0fUcntlDiDVL5dX1xHci8uf7
S6sbXonlLBdgK+HI1XJtDhVEK7zeRcmziPYNr8TsBAmpdR0DeoWyepx5K2Rkl3PhkXjf8ErY0qEu
Uw7l2ms+oBEpyOcxrJq8PSyyNNVbNEVbroKlOAHifXQB5m2suCojFvVReujO5V/5I64sMszjKjI9
suhWQ4nhdnCCRNYwlww+ACNo9U8yP9w3lSbCVIwUdYuxymtrRDm4sA5jXdLYs1oRBkmFLbPLTXVn
zd1IRUuNkLAMeOHTs5M+JR24NdiPMnntPAoykr9p8ZdZCUq7MkpEizaBqXrU9OzJjofuQymycJi/
0uW84NmasC1ctgovwDJkwxLWw7+e92PLPt+3pyYnquiqiRbSC1IXIU/ZN1DIXxaLfrYCL65keZlG
EyG1xpwqvErUVTd7Mx+vgQ0a7dwK/qJjehI4MviFuKC4823InQOZVoObaLKkirnCLTabS8l7vKrQ
kIMfrG6FIRfohlZyQZE6gAVSPPtvxXF2H31TH6XuLMiVLOBMRVajwwFUUWj3mpdLcZP8RgtV9wpx
BIjM/E36j/PPdkrO62ySM9eEE7/9yDcHhmnsJ7cT8D2Iyof1ds2n52l4GjvLYKz369VcZaiCiHlJ
W3AzQ7KxjMp6/OHn5WlbwHdmA/OM7eXapevpvivrFkbZ3nPhtk2DlbkOdvvQZjSsuInsUje0sq8L
JOMRtQUgTdlLbomILE14f9KaVKmis7IqaNCxnaNjCwJ/QxOEkhQnbzP1ueqSi4rRWrZWbmODsoj7
TcLgFwePdeUHwObnOlz/P9O+xkoqQMuTFp85SOGuAgoC1ecAElK7jKTCszhZoM/pY+CheS7ar976
aTbpZmjsr+KzhpUzkKTiTMic/gpM/klu9cnvZ4P/60yixHQhKyeobezsA7OR1FkEoLjBKLqhb39/
E7pp6w5sxHkBPCcMb0F23YVe4+x79eYqLksGBZh9HGzhDLQgXuHEZN1Z2FRxWZA9YHjEwlEw3+oP
LfWuNlhBaJOdJJm/33cYzXajklc5uJ3MqU+s6wLmsBriynb/vSEM6RSQGBmm4BoV0Iq4/zHdQij7
d7f6ViZsj57dtXiaPAllahM2SZM+VbTW1qzODI51YDdtsLI4H3i/PHbyr3SFlmbtnmVQHXb9BhW+
BcnxwC2Yj8fQLfufl9A5tEqcoO8PrvsVyuFc5EVQ99tWP0w9T2Nom35uvC5uswQnddnEcLQ8nJ19
D0XcUfZnnsllaQunf2h4kIRLNv9iQ2lK15q1ViFdrEprMjXYY2zneaIvdHu6byJNGlLZrlLfQTf/
ektD3Dv0DYpkJeAVven2pdnmHeVATlvCiWP1KIuXAcFTxdTGJR2XL0s2fdisvNxD3E+5CuUSQeUn
Puhrz2ROms9txtL/0anceQlToVtkkIxMFoK6Sz6twglT9q+Lw/H9BdAtrBLExZjzZSPLcs5KXPTC
aaymv4sgy0xc0O+O7/zRTgJohkMsaI1egGRww3ZF51dOc1NKfdd9MLr9+17geVuZybYhF5k1Q9gw
dpZL87xy023oXf/B+Mr5p0yGNRsqcOJKFsiwmHhcD00edTmLaG2CSr+btPERZQnazvF70BNL3BF+
dghdG6wfNECDjVeAt+GzXdLInxLDemsspt57mmpJ3S2vMkgfZqdANicxuXFPTClPYzD1vkMXUgyC
Qn7X9bbHIfmnamI72Z5IbhItf/fe5vzRVDJLlvbphBUXyScSvADVGLL2yyKuUDQznF10JlISqQV6
96SgNbmsJInoUMRWW0dg1j7ejzjd8Le/vzm/EIszPDm05IKmhMhqSdRCMss3ltZ1w98C8c3wHJBh
dxQ9ava0iiF4GQ5WfxgH0y1QN7ySUVe3TVOLwf6dO0egJ463mcVrYCIH0w2vBHQ1DuA/lQzk/Z53
gID2o0uKcK0rQ51Y555KPPvpECzVDLGMki7RlPgxKSFL1xb9Eb2LeyDD8FAlnAXo/zzBLQFQVxc3
fv+Sefa/911Hk0zVS81IV3/IAj+9gg/r7zlboILidKYeIo3p1VsMkdlilRQrOxR9hEtHPGZJlHim
Jx/d3NXDUNMmfkM6DF/leegw76VZTVhq3dhKxCZ8nLhYJvh8Jh/dtrhAPGRfvmQ3a70Jp2DcBBsq
TDur8+98wQXS9duPsy2+3F9SndWVcM0tHwQ3Qy7A25ydMgHp0wbSX81mIJrQWUYJ124qUzF6PrnQ
EWo8ksadO+3LY+p1JktF0aZLJq4DWLRHJ4QU9NA+T06ZZi+03xZqwCtqYla900DRjfQdas4Xv/21
oK2N1x+79dlL/7m/ADoLKeFqNdwbAvx3yUnw02nT/2WFb9hINEOrtxh3IuU2TTB+XQXRCE6zCuqe
u2at3ltoOonKKryb2/T1MUnpCxheTMS5Gp9UG08ItFsz0sv0Vms+1DMLvSF7GAa6z3HUi8pad+4w
B71/sVH6WRI3xo85JDif3zeNbva3v7+JWJoMtoS2bQpyblSXBEjthxRkhKZcoxteCVhog1uu1ybk
kkx4KwXymuJJRJAgvj97nc8oAQu+p1WUCRPXvOWAuAbtnJ14dxPo3Te+ssFOZV3VQ93kV6/3P6I7
HdIpku20vLK7QhnNtiBpKq5e1kRb1h+XrAsTYipGvnuddlxVBHtkZVmDYwstVqW8kG45umQJBToW
exF8K6orXQZDytGssdp24uWBJR0fQk6unKMaShv5FgBNaxKf12Q0te3E6u2erwxKJ33lXjK83EUW
TpoiTb/g+d5UndH9BmW/TfOlt+jUwZFqEHJ6c+6c81lkcb3Nu7BFjqu2n6TEkj46f8iFiTmiKYvT
gYdLsgswgOGVQPYSzwKxjIutF2qYvBRXZ3qdociwKxBU9Wu/s6diGBEI0NkuoJY2lhHeTAybis74
ShQXjSWzzgdwBlo/oViLc7F20Wbk39MNrwSxU9fpLDMMTzNx8kjx0XYQaPW00zRKHLfFFpB55P6l
Hr2PlmSQAHNMDQK6qSvb7WgP0NrNMfWRoi8w3+J5skJXmKCFmuHVRpN6BPoqz7Hlbo57mIPkZHM7
bOddBI6OqzabuPWItq4AQVVly0MqrAc27rwWqly9/ZAMSVEycmma8gwhnk/TNP6iE/1x3911hrnl
oje7ouVVDAS6GD7h9HNteUe8iT83hBu2Fd3wt7+/GV52Iu9zbxWQZG/PXt4f5ZxeKmrCLGl2xf9e
ed4MX3Myi6p1/UtQVqfELa4JyXbOXAnVJisyz11m/zK4wXVImzCxblKqpvcEnWGUUF0gW8shRBJc
oKUUU9Iep1ychmaXXAgcUglV29ns0Vqr4AJqscetdiPmkce+8E73vUazU6n9JEHmgBwOfBgXEI88
4I0rXL30obTANQ5OmPuf0Cyt2lYy9XVLfR8Gul3J8246VWxXO4njqu0kXWu5vPFkcJnsFltsexjG
1mAY3ayV3VW6rU1angeX2V3jxbYOa7EzlNR+Ehu8StA7gM2nCWrzRRMOWfERnATn+/bWLKnaT5KO
OQGXfwfu2d6LnQDs+hMkEt1Ybn/t+8DNZG9idc7BalD6bYCa7KMAoSDeVIb02PJ95RW1q2Spiq70
GRYVUJtjmtorcGBy591B7Svpc9oU6Qjbi9n620msQ5XSX2tvqvTqbK9E61Z0FFzXiNaJP2X5Zw7x
gXF9TIbjfcvrnFLZWz1acMvJsbQzoKjFPF36cZ/g4h8dJb2VQfbcq9LriJaJPu8ujberGdgBee3v
/lK0TtpkHaR8yqnvu0vL+7k7bS7YCQyx+n4K5iqYPOXBlvYMDukFImqC7Ow2uJ5MdOfwytYH5ZCM
S0h2XpvSPtbuGllbdSYgUrq/qLrZK+HkycGvhlI0V7TPHit7/sBTtJDjCHJ/+Pd95o9uG1kV7jCU
8Jm8zGPJrRP0yvcZRm2zKUeRd13fI7MLEFAXdYwbXAxZjOj+zDWGUZmK86ZePYJCwmVax/5LLgR5
FTnl36pZ9t/vf+KWzf9ASsM1FdvXbQtg65KmVzRVnpJ+DQF0farcJGpAONP5+a4iHVfZi1HbcgSO
9NmVAsPfugQInq00FTB1C6wcQAYiHdvKfAFZ3yGGjMLRMx76dEMr6WxB5QwUgEhnds3Wl9XlOQPT
TNnvIX+A9ZV05mQi7XyQb1yDlEYMzYNDDRx80Br85/1k/EfPTdVbjCc+wVleZFe58Y/TbD8MfvPY
FPxw3380BlKbb6bW82Q5re1F+mn1sqyD/SqCIDHwbuhGv3ntm42WDDhxD860XMYu2D4ONWTuC1aU
O+eunIuHgYGhyEfeWcY1cnC3FC2N75tFE7lqg0nCe9+uMwydQJiLQNe49MhxXXYmBlXIehmlM9vE
Ci71lsbIEGfHg15Fbpq9zuyKW9JyEWAeRitfOa9ZlGx4ra1q99su06hdJahDS3AZZM21IwGFaCkh
oTsGsZ2PhqSsmb3aV7KVnfC9jQcXSvqopeQyuYshjWmW9Y++Ejm7EvW/GmyI/bUU1d/rKg/gctqX
DlSWXXR32ChKwzQjSU+yoeGSN/9sdPx63/I6w9x+1ZtoKnq8X1gNZu/5T2AgDkViQrlrEo3aPzKx
jax2QOur2KzY5XNY2UMerdTDpS399/7s36+Nck+JVsFL3BhqUV/9+vtkfRbOt959zJKrDc7IbDDU
d98HKnCVYFdAkrLLx7S58p4d6/VCSPrNIdsHspUgiQnCEmJOrSj3pTe1pySoBLHLFg8za2aB9QQn
8Q+06xNDDtIttxLFhRyn0hqw3DY23rCSOTvM/WBacs3oakMJysVJs3ZFfUVHj4MO7K6OnNEykQvp
RldOzCxvqlV2srk2jX1ktnda0fhx3480vqoS71rQEdkSL6shyjUcp1HGW7F9b1n+aWHuy/1PaNKE
KmM9S56vFSEIh27AsrahV9V/t8n6tG94JY7b2ZZL7i71lZXDeR2941Cjw61d9vmN2k6Sdos9dgOy
P4eCIh6HP/XUNaDIdLZXYphtUOrK+q2+9l4TzmALrgXOU/mpKg2m0SQJFS0lrMlOMyBbrlv6JOzP
wdiHTf/UlVdrvqTtvjyqQqboxOlIShho6J87m3+WVv18f2X/K2q9cxxXgVJLxuyJ9mV5TYo1TJ38
S24/O8PXDq37y7CFci2vdVIcaf6lHH7d/6ZmTVS4FM9rdN40Y37dCJgUrSpK1/JL5/Jo9vx9HqVC
pgQCePETZFWnmsJq2Z6rzvp2f/aaRKF2g5S2BaJGP6mvLnUv0kq/J5IYdmOdYW5/f7Nd2tYQ4Kbt
1/CdAZzELRnRcJmAkJfIl7KwTWScus8o0dxVPnQzy76+Fn17HFIZycn9FKzuyes7wy/RGen29ze/
pMdrR47WRTwE1cmjdIMPSbXziqF2gXjrmmQQD4RbwiBl+V2WycWucEDyTG1hmi2Z279PvpXeOHgz
QsIRMloD6wGKXqii0qjqysOyjWFffZgGU7VZZyrlwlfheg2uia6+VoM4FF5w6ABTvO+qtwV9J7ZV
1FSN/p+MOVgFexijzJZgHHfixjIRm2n86A/kFF/JtjrwIx8qnMiC4eh/Gub/rcVfu6avgqcSCZ1F
K0GeCEh+HasUVILiMSX74B5cbQSxfRFYG1olr1OXnKD09TmQcl8BSG0EEdmwQPIJPkrzNQgDb16P
Y9vtg5JwFT7VOnIE5QImzv36jLNFXGf2sXBMy6rxGpWqty/Htt0owyX1JtYd3J6KvXi0TLqKuuGV
HdkpObfqYYbiYf3Z8V/Y+rE1OYwmlFT01NbOfYH2x+oqyjGWKQpk0y6+aIergKkyg+6OW2wV1EpZ
yMfuuKamxwOdQZRTc9du0CZsA3Glhfex8twoaelL3eb7Lqd/AKaqiaVOs1YQDKpjQfOjNHqKxt4q
YKpu09kpQBt1ncpn122P9bzTSVS0VBKgGR1MdM3Vl7kftmL+3tQQDLJXI6+IpgypAqY6IVenc1l1
DZwnq3nJUxHm6RPz/lnkP7vSl9re4TuWACPgUoHF2DrMCSqRU3vcktGwxep+gLLF5iJPIZUJ45f5
tcjKMEl/TtUD4S89M5ydNUdbtdEDDA2ZcHv4fGY9TywayIPwnsX6KXNixzPtUTofUjbbEQCjqhuw
2TIn/1Y4NQTB0vLHvhVQtlbO8Qi9eTf/nMXjYDegY6NRt5n6gjWB+wd2amnEOK5YYDbnB2cpHwrK
YiLHy/3ZaxZYBUxZQT04bYEKtt84R4eUpxnAuFxYV3/LfriOm+87JajIKQJKWnuybCTkRoZzKsOg
FKG/j8bC4Sprb2avzeI0SMqL8zNdnyvrW7GOoT2YuiI1q6ACpnhjdbbcMH3SfCjcD0vzj7uLhRBT
v33yzSm2YrY9LiuG5uwpWJ+6+mM9fr6/uJqzk4qUKoOlWdzKxaznrw57rNofQ9WH3c7coyqZuxSt
X34Ko1fOI7W+gsloLA1uqQlYlbC3aFmRCA9ZgVSvyeZHrDe9h+pWUgnXNLNk2ZCsvbZt8+C583Em
9mfmtc/3Ta4bXtlnU2hAluBHaK6VDW52N4vQq3YZbXG6P7xmRVWUlM+aGeoMTXZN2xIdFhSh6j43
bR7bJI3vf0JjehUpNeKuPlTQSb1Uw3JyePqty+t9/qgipdaRgiiHjTg6VS+bhxsnD9shEvW3fTO/
Ge1NJCWzzG0JXoqrx7LAPS/4n/ox6Kt2V1e3w1UC3iCbarBuemiJ22gWdolth8nG/iUQ0tyXJlW4
FHGA9Upaq7xyKKy64pdc6MXpdr4oqly8oirXeaKwv5OxsCVF5M97TaPssHOJakjmIKw22zuTJjtY
6xSC1c/wQvE+4TJMr4RtCyInXkrs4GLgcVs3R6/+i+R13AwiTLsZn3IfibiUTWLIQJpAVgFUvhXw
0pN2eW1qcezQZySSMW65dbjvq7qSmIqeqhwvW4a2Lq9++bljP/OAHfJmPECR4iGY6g+VBJVG7j21
w3JoitUQ25r0oeKqRFbzDcIF5dUr/V+M4cjSnVyb1aHjmB57NOlD5evtpjnxtlt+nZiISyd4td3U
9IyhG1sJ8GBs1gYV3PKalkGUzctPb7Ne7q+HZrlVcJXwJ1ydBbpdGVoGx0AcZmeLucyP+4a//aI3
qQmI5ZwtDMK3BbxptumZ4IWz4iYkjm72ynU39SVoObY0ucz2Gje9d2nb/lTKzTB7nd2V4CabMzBm
N+U1h7zL8jSbjj66cZWgXvPA66VbtWhpvXXOUnSS2NZqwofqRle24jxZpqDNMevKWl8LUWcxLzdT
a/f7kcRUot6NL+MiAJm4ElTkBzSbgrRnfKTzrmsdU6FVfu0kW7fK9hpsEo08/hhP6/SRLpO7a6Nh
KlcvLXLft3LUX+pqPsnCijfQjAb7VH4dpiKIPCvwK7TUBxfet3E+Wh9TgNr2hBJT0UNo8hLzDBbj
C4iZTnXqx6AEPgzevtYvpiKHSq+ZlqbM2ysDW1cgq8d5TQw5/32HZCpaaGKTlHbHUFQW/QPPrBhN
cYahde6oRKiTgMnG9jBrsSwxg9AOtOSKmMzeqbDSXc+6LFCidVkrK3E6jor1WNOQuMWHJN0MJ8Pg
vSKyxVRwQ7D6azL4ZfaaJR6wMFlMK/LvYtkfBjZ/mhYauV16aGr+tMOH8LnbbfhNOuY2KZLVXupX
ilKVVW7xuKEilpkEIN9Nxxj+tkpvhsdb7AgYi+CXcWKxJdeIjHYshYkV8l0/wvC3z74Zvphra5MJ
rV/z4ofEgxrAG4as8K4bYeTbF9+MXMphvKlyiFeILc88vglnZPNxawwIYJ1dlG2qtfrZbraMX1K3
/u6xHNRw8tgs3HBI1M1eCQIrYZzaSZG9Wm31BCqDz3O6nKfmlxCmaonuC0oITEEJpkN3q19XXF18
elntObKHq1z2lPRhf2XLcjardHwL40/1fPESfmCT4ZlD4zMqrsEjG28hmsQvoMr4lg3OFgXU3tVc
YzGVKrNshTcMa5W9Nu4S02A8ltBH3xWpKqwBDUAl62b4+jzIa7tB7HQFKfCeQx/mrcTpsqYkyUaX
Xxp3/Dha7JNX8U8MNYH7c9fZXInTsV6cdAWJ5cUB1/uXIJv7Exht+m/3R9f4oopnEHOCTm3O69eM
UZxYo7lhoRV87XeJ+sE4SrDSVIpCOCO/DLIQESUejQvHFYduXss9pA74hBKwk1WOJZoa3XM1yUPu
V1HveiwE+xuU4IJdBEj4iBKzQGttPeR6ONpU5vFrYQv+Za4bE1Rat8ZKxLrS830o8boXmpM2qoRL
ozbwzveXWLMrqhiGsfAGOwcR7wMK2NHM/xbyKWuqkAzOIUgc6CpEbvP1/qc0qVnFMixjOtiMwptG
qw65eIEgYhhIQ2LWDa5styzhrrvQyb3gRA7Kt/JJVv9Y3DdY6d0SNqC/ShQLWrcgS7CxmXt9tFXZ
c+FwoA3s0Kqqa8d7U/OvZqlVtsup7soi7XsXShNOG2+kSk8+b6Vh6333HQS/4vbVN1tvSsdeouRZ
v/rDY5o5YZ88gbAodILDkjwl5S4EGj6jRDWoaEnjMIasUSdhwemjPXqGtyKdfZRotuptm7D98ks2
yn8axxMx3RZxuO+fusGVKGb9NmCL6auHRThzOGXbz471hj1GN7YSw1WyrmAGEO6lTNL/VJi3Jipq
X+wq6lm45f++tHa+lO4ECipg5lYeB6ldPLbLYh0mOOg+26soBhxJgj4h2N7RQevELR28IUQ9gJko
6jQxpsIYJiclG8Q7OVrDyDlIQS4BiqsFqJViAsdVb2Lt0gSBCmlwsRc0AjJbF1RZj2ubeaGoWVz6
2VmiYrlhRWxZGHZnTVJSAQ60KGretY178UrIM6Vo7NpkVnxwWFYY0p5mh1YxDl3vNMHc4Qv4yikH
fenSBT/AJH4gvhPfDwvdj1DC2elZsGDP5BfPA2qls+fzhjeNS5Ek87/3v6AJDhXuYNtNajcugmNt
IXpO0aN93kiz67aN0FDCugWB4wKORXYpt9aKJhCAfEwZMb2W6OauBLbHIR6WuZ7/QvjP2c8jPzCR
mWlGVvEOeMRw264vyYsUc7y6y3ktTUgN3dC32HizEaA5qsALT9G84hXjx+Y6z01W/7q/lhpvUQEP
rmw5a2fMegQzLU3kqfWOPktMW5hueGUjHicvSKxswzbPW+dCeyCFrQ7l+q5zTG2eOuPcPv3GOH1B
CQhqfX4JQDgWV9Po2idibeN8uW8hTciqrJbcbYcU3Qq4EaxW7E3eK0tIGqauF6YTThT3P6LJcirk
oU1sJkE66eJHyNcUkOGE5NHszhUuZ171kS1+HQdTkRoQFrplUfZllvcTL+eavPRBGrkZPjW7ETFS
eOmGV0I4QYeRvUJj8NI7VRetzSQui+f66H6p7MN9g+lWXYlj4S+4JVQteVl7FHGbJF6lqVSjGVrF
P5RyzSp3xfndTrvXUXTsgGemOt41bxX0UCQAVLtZRV5ED8a3sQ78qGWb6Vihm7pyql5w3Br9Ckf2
LfVR7pviFlpr+yauRDLfZLd5KQyecQYwe33s7J0ZX4U7BFuBHaUakIOE85LaeMiRU21imNb44h+A
B8haucsAVy83+1vm1/m5d3CRucF5Da6oOQipmIdmqAq6rL14LYMfS3ZAt0Lu9LdX7NoEw9ekIBX6
YFsLGpo6OA2AqdCFpj+oP8J3bPQclc/3l1f3I5SQbYkLgWh3EK9NKWM3AFcVxBSqGKJUrdiXdP6T
MHqTqG22gNweKuAvPh66fOJfrCm9sMo31KI1C63iIOQSTL5vd+QFafPA7SHm9hRyOhn8Xze8sgfz
HMgkd4STSiZCKG3+EMsQZu0usVeLqTiICdDy2vLz9iGlM0SoOXS77OOYLN5i8NL3fQi6H79vk+Nk
dznKoe7ZGtFgNKUf67z/VjWQWJpF+fm+E72ffhz1oSQZpxk6ngt5CQYrbDmJ0UBouJC9b35HfSip
B0+0aJpvXqfVijynjtzKj1BE2zU8WN9+t45vuXXDXK9Gz/Cn1Q0X+dVrDY6j2dpVhMi8NDSdsX8/
kLw/0eFTUHY4M/cH0MJBdxB/NRhfE8EqTiTNobJndw15yfOvEHkP1scGBIuB/TxXucFK768vU8Ei
JZgXnILi4C+swD67G8XjbwbBIkMEv++i7D9NkTcJoprTJt8oFsGjaZi4f23TEa0cBz8xXL5001dy
HJua0acgcnzJOY3XsnoQcjrv8Xzo6f3uP86U+uC9EN6FCGs4jBYfX8pgMCXn952fqcCQNXc83H6x
tL6DWmKWxYG1xszfRSNoMRUCUomk7cfhlvv5cKiqJUxrw+uOxuIq8qMdgsrhVPavaLKObDv7Xgze
110WV5l1slU6Q5Lj2M+3dGhC3wXeM0rndDKUT3Q2V/IldKac1t94+toM/Mx9dKQN/kNpzGfvg31g
9JvJ3jg7aEqdzSF+hweSJ1E36GGJ8/nZGv8fdikLbg0z5wQt49CEPd43mSZDqGw7WQZy6np20teN
ALY9n4n8Qm//Cp5LYfiEJoRVzp3G72bo447eJcjW5kPil3NM0zo7Vz4kzLuM/dr3S5RITix/TOSc
9a9Ve+Hpibav1fzaZwcK6Nf9L+g8VwnoKWlFL7qNvFjtC8m2qNpHtGE5KkykHYd5GKu+ee2SKUZs
PNK025WFHBUiQtGwDwsgJvLGe/YoHcD15xji4X2DOCo6ZAlu+UzAX0UzRayuL6s3GKb9fqhBpOP3
UGB+sFrLBovkdnb0BT+WKQknlxiG183c/n14u2zwtsna5rXOyU1A5SH3ExNm5n1/d1QARJnTLcBt
unlNaAU1ojEU+TUdPqzTz/tuqDON4oaVN/pZBkT1KxmrQ93T2CL1Z5EthtqGZnhVqth2+9YiNElf
k/wHH39a7fdK/LNr5ipdCh257UJBL321rTNdyYGVR6s1sQ5rsqejyhW7JTDbvMrKB7EeoWZ9knEQ
peywHOpYfpGn+z9Bs7gq1xTpisbd3IC8JFkSku4EOspo5Ad/Nrx16qx/+/ubLWBMsoGKdgI0b0QT
oLWysGi6W97vTJR/ui/cQuLNF4JxaCghjncp2XiYivmQ8vVL7s6GnKAzkPP78F46VtaUQCDC8+eH
kjdntCjHBZrUqGsZ1kATvCq9zDgV0BLL2vG1ohZ0qZvDPJhiVze0solMaHmWi1i8i6Bu/QHiICwk
NB0Mh02d6ZXIXYMh5ahMlg9ePUAk0LW7w8Qh15QHgb0LGuKo/DJ1I5sMLHfepQiGKHO6s09NZXLN
7FXwVdMPC3DhAaQ/luWl2dwq8ux6wzs8NxXwdF+4HVLeuGYuIYAJsl5EcEO/EbFGdJIfPD7tuqo4
Kt4K7431mqTw/ASvdkdW59PHrrLTb/czg27yt7+/mTy1NrTBFj6O+7btQLMErV1rIb+0wWzC5WtC
S4VdLXXblZCX8UCI5h7+j7Mv240cZ5p9IgESRW23kmqxXWW3e5vuuRF6mSaphdrXp/9Dc3AAfxyz
CNSVAV9QrCQzSWZGRrByOcyWI+Kyc87DGpZ3XXJclWhGuJkMMZx35jmv06GrqzMvJ1Nbjca/VIaZ
fotQWoBCzdn3pj9QB1zPbsHbw+0V0A2uOO82TFPP6sw7zxMSyxKiSkko8/tuDCrmavVpvgRssB5I
9GlyX+bGcNxqJq0irrppo1lgu9ZDC5Idz5nOZLvvKFHhVojE29APG7STstM2/QJPnwz/3La0Zieq
cKvMpZadhzAGc64d+TL2dlw5H7ljItXVGWX/7htfCimL2klC76MIm7i13QS1y/v2t6+4qR/0Q7gI
qPOMnCfjZh+6fjTsv32I/1AcOK4KtWLTLP2uWiH8Q17rro3dH7b17bbBdQZRTlVoqzSDVTfssXeq
eAnDU98WhhPj/RcgaNj/19YboO/tGrbQnCEXln21wYLfD6DWljFS5Aaj676heCZz57IfUYU7z8Jf
H/rVXZCIsqc0z938WIl6ePDHzXTB0dlKOWWtYM3QkYplWLziRLO6R6u2EX+jGVzFWnXc6UFPtq9x
86etyAGUGentJX6/d8lx/4Ot8muOf7YwUvV7sh4beQwKJx5zmWZRfebds5WXcWl59wU0lTsGPBYR
Wnr6/tFqhwdO2aGvDBkejR/8B2lVAGqVjz17nMUrHqSPLvscyO6+O5QKr8qgxNq0rAabLJ1iy+kS
irxy0XDDHUE3933d30SeRbZT7dRY35KwPnbGb63f/uxbUy5Et30UPy6LbhG5A3BYkW9/bV7/vQ5y
QylFN7Tix3nX56DqRIjogp/DPH7lmymtpon2nuK9YdEPBPoqoJbP0RbMn7L5G62/295913mVGabL
o2YmuBc/0KVKcI06ykoYjkCNTVRIFXXzAkk1CIpaVVjEYolm8Dc0hnCvGzz8360ydFbm9yvkK7ra
emXZkLizf59JVByVhX0CTiR4UD/Xp82ZP9Ryu3No5WjN5iDjVdOxRy8LyGM4j0OcF6tJwkUT6FW0
1CKXpvAdbJWO8KR0PmT1l7a0oYf9SYTH23FSsxtVuBStu8Wz/5/iFWpW8hryJ8mu5WJ4v+pWVfHQ
MRLlQEKAjV3LL558XqNaOBfNFhqOQt30FTftIt+pHLe0HiDljoTrwSIvm31lpkufbvqKr26+B1BX
M7BHkvOTWKpXp+kNzqRbW+VcjVDP4HXOMfRYvNIOVcJ8aLd4sCACxJ2tOc92ExqivOZnqMApWlnd
7AYTHMBmad6C0on+uL19NAFe5Ylx7KoQPuA6D/WSHcX2Cn7dZKhM+QPN6qrQqWzj9ga1OvZYbkMi
A7CYsbis/3FNbN662e/ffXM8dWHmMRFa1oPbfi6ESNz2dzeaytk6o+8ffTN4zRdw0y65hcsYguTq
elvMevnltt11g+//fzN4b5MmCqA89pAx58PIoueAmRqddEZRXBb6qWyxJrB4U7d+BmwkdscGrcsm
Ug/dzBWPRXulu7auCM5NGH7OfctL3Kioj/eZRfFXe0KyIFyX8Lzw8IezP3kCu5kMXqQzjOKxdV8C
EI065ONe40cjJ0D1BGSl2+GuuaugqNrKwNdIyuBc1/mFolX9yIfJvc8wKiiKhvlaWiM2o4viaQkV
CDR9GI5AjVlUFpjJ7dvaCrGgUTsURzr5YD9tImjMWjS9bRlNGFB5YDo54ZgFBvrB514Re5uIGauf
mjp4bsq7utwdV0VIQQ28JRuFgQLva0XRLr6a+kl09lFcdS3xLC4qCaWi1blUg7XTX5+q2dSFrvEn
FRsFDfOs82yGvIRDUNJBR6UMDckU3cwVV21t2naBgyBTM+vbXLRBTDa+xlM7UsP7YL/cvfPGJ4q/
Rn5Xc3Ae4XFZ5YnVfer6Z1p/zt0ToefeMSXhdL9DcdyxniYehvgdxI7OWSRO+f5XmBxAswIqLKqu
mwUys1gBsLTjlmadirUy+JbmkqDSwuSuFc1tVSAz5FeJR5Mx++hEH3L22e4NQU03+f3Lbw6Sos3y
KppB4AGBnpNgzSVoTHT+GrOriJ+atjIMbLjUGs4He6tjORBUeU1XP51t9s++nTkFedYw4HK8iQsU
D4LyG+1ebH4h+evtsKMzzf7/Nx8YB8h/FBwf2COOO43xlptyq7rshIrzcdGVyyBG7J+HIIu76dnr
i+9hFUJ26YNDnjIbpTDeHQpiG+7JurVQXJlAojsPC2ykbJDsAloXEnM7wxdkORj2qiZK/1tIfGMu
vFNclttzBuqcBaJj1iHsukvh8wQNXIbNqvuE4sitnMg2ZBDrBk7wwNf6bE/lrymK4rGShvydxlAq
EGh0WgZCzCI4VwJN3hRQAkhzdguIjDsTl7rmV6hgIMRqi9ThBi6FBpeIzIf8HvW97kiWrHzKA2EZ
FkT3U1TXrot63OaeP2b2gww+b/IUVfdd+1VoEBXCa5cWVvLr+eiL9RHyjecIHTF3eZ7KC2P7I4Iq
HyHG2R+Zc9zCw33jKh69cABnoLYAPk4fwFvAHLdmMZxkOmMrt2YbWule27bZQwO999gSPTsWvuWn
nXtnK6SrIn+giNfmjODFCPHApJpGdPpl94UHWzmHA0DSmqZsOVSTltPWA37idQXitfX1PsMrjusE
pI/8xWGP02g/7tgQkHCkt4d+z/B+9J8SrT9WQkyVLa+NfBmmr2N0yk3Cnu856j60kpICGtZCOcOq
rln0aQ6/BsBiOgVkGk3Fk/dOsH18xUEzPpVg9yjq6xIWJyfL0pp4DxO6juucPW1GXT/dz9j//yYw
k7CLQDqRVde5+7hEpwX8EjSL3cyQ+dYtwP7/N8MzvBchbZ7LK67/a2wBzpe3UZxDm+y+BVacNozy
wrbHtbqG9Qe/btOqSHwIjtwe/L0L6L4Eitv2EHcpWwtLXK/1YQwnMHEGTw5Usqp2S1nXHr2+NGzU
fb7qXXf/lHIE23IBetXm8lrNixVvYs5TUF6ZqOB0oyseXK61s6AGJ685dDNWSiCi7hhCm25oxXn9
PhQV5F3KK2mcP54QY1xH/n1GUeu1I2HV3E5gXRfj4H9xHI9+sUvT4momrpZsC7eiThHZ1TWKAI4t
SQWhudkxdaZr9r1atYU6xApReVZdvTz6EvSoiU3yj10xg1vpJq94behMIpPzCrdqLe8wUdc9rCEx
VDc0kUct206150Kz1amu3VpcqOU88ix47gG9FaN9bkxf+fc2+86WV0u4gbfNGRpSqis9hY/VoT71
eby8LomTyIM8OU1swrXr1kJxY1n5BK3e+NDWAOD7253TvjC8AnRDK26bQ5oza31ET9/5XMmPZPsw
BYYUsG6JFZ+1IlCAeTOOLrq8FOHBz+5IuiPSqMIfMyNotghgDSRN4qItD1hsQzDWTFkt2LIgnBgF
5e+17K/QtExkbypqa+ys1mvL2QNyPR+wV7hzYv4c2z47wzyGQK/bi2qB1h4LEQUlk1d+GQ/s3J+s
pHnyrmNKj8UxSivDE0VnIMVth3Bui3ITuI6Qr/P4ve0M7xLt/He7vTlm28AmRdtj/v1hSS2s64Ef
3Wf/0/CVJcMp/+ceQSBsHpUSw5Xe6ACdU12l9Xf+q2uGuDflGt599e5jK25aDD4LxIBDyountDiz
x+ZsH92DOLb3BU1V34Pb7QRGsxFlrKEMn9aW9HGNNobD7cuCbosq/kqAGwlENMvrWGaxKFIHRZvW
ROShCclq3XbCwUQFp/K6WqIBPS9QqnbzOeI89hkY7IMuuu9XqFXcMBrGsuc+Yj9QbtVwadchmU2g
fo2JVEqMeWaDyx1WX3n7uStfq/a61R9vW19zjVWruPYAsI27TNV1EAdCPpH6ddsOTtfcd8tRWTCK
thEsQ7bz2mfTKcq3kzBh0jR3TLWKO0eZjFi2VVen+9ZkEEu/euSBD2gLFAfWmNj2debZA9Kb+ECr
0C8jB8talyL2BPjptpjQQ9icbptft7Kq72ZR61YbLlPLCl7J76iox3l7B8QFcUGlu9hwotTLGOCK
vx7GoU+GvycWGAJ/9P61WyW7mDq5LA2h1XUKX0Bt4tM2duaL1X8skF+2RxTuDbFHZyDlmsy2YbYd
gh/hLV0McsC5BWUOOd5lfbWCK3gLNdeB19dGWIfB3x7Z0l6jsTQc65rN858y7gKEBPghq2sZPgj6
vEme7EyTtonJRnMqqoVcXtSej5a+6hoMUTxUQ5I3hqigsboq9lFTbxqCNcLjdm7Syikfy+jJ9k3P
E01QVoU+vF7MFrV8HLrFpyz/6RZOgtpl3NDnsDG1Deu+oThu09Kla3L8Ak6sBDCjS+Csj27LTiSv
EgGe3ts7SLcEiv9WKGo1TushCpXHzf6Sz59vj6tbAPK/cWfgDet9F1unYrFNnns06Zi6N3RTVs7b
zA4qJPkx9FwhAd/SEzg30/tmrTgrB+1pVhb7czmoPiz+BHR/1HqxWxrR95rJq+XcCArbyOci6oOJ
+5JlCDYljwwXfI27qtVcu82qYtmfb7thwg3qejSpGjTQGJ6HmjVVS7pW6wTSnmD4ujgEHAUKNIOv
JhJn3eD7j3pzULljtFiVIPJaUPuVN98pUBe2UZNEc9j+p47L6NzaK6KwVZKDP/1wsNXtpGnDNKQH
aepb0v2GfdHf/AYpp6BDwgWXhfyrM//d8niyTEQ1upu+WtF1spUNnSjkNfuSXbsHeeRH8sH+VH6l
x+7E0uKv2y6g26CK4xYCmgRgu4YLWD+XdoY4TO2YLiM6+yie69jLHIU9gk24opP9Q7l8rEfDMaub
tuK5oweKaM6xN6NFPlh+k46jKR+rmbVayO1mgFXX/T1uWX837sEDEyDSjretrXFZtZIrAS4Qi4Nr
iFfhCsgPS1CeJueVm1owdXPfT5c3O7Kv2hF0GThhhSfPo1d+IqyO/faeshhuaGott+wIFMFnpBRw
HB7XIogdHh67woTw0CyqyuAwrgUkDASCJZ7osRNX6Jm+bXbdwPv/35iFtAG3I4F5N/Vykk6X9t7v
2yNrju1/vffNyLKcuT/vdQfWB8PFz4u0nfiPqOQLcEG8S53mHhnJ3faKo9Z03GqrxrOThgLQUq+y
+i8bh/b5nTZSnDVDS3nTda3EaVL0cdaD06LdPt22km5bKt6KQ7UKZYhXSVv+2byLlM8i+3nX0Gql
Ntq7n4YZ5wibttgLgAGv48YxuKtm36g12oE2XmlN2Der3yeFXx64ZXoi64ZWPJW4Y++CREde/T5I
mmg6idoUdjVBRi3LujMhjFiIjWNf5Y821LPiOZr+dmyGp44fZR9uW15zxqrl2TAKGuA+HUilWvS0
WuuBsXjq60Ph/Wpkl9b30Pxi4/+HwMEKqkCsOAhtj3B7Z79EbFtEVJtS+BofVukawDVBwnDt8Kbd
unju/K/g4r1MkX3c6vWxGz0TR59uyRUPBuIxr1G03d/Ov2yRUhPfk25cxXN522xbscK7qrL9k7Wl
d+SV7RkSIhrXtRXXHepg7qMGpRlSZt+czDpmWPS0RbC7vYveH5+oLA0uyaSYugGln96N2y4RnReX
9+Ad/YioPA2+nKFM52Bl5+0gs8M4HW9P+n2LE5WjYQTJaz0OGFeux41eS2641eiMoVyKGcCHfJob
eQ3G6QsIui8QUvXjoDA9wHXj7/9/c1r1nu0sHoexBzxfVxcq8n0JrlrTBn/fkYhKSwUeDFTKkUO4
uu5HSR98ZOW8toxBiy5BXn6f6ZUHbNaJ0vElcrtsFX4aNGiqnTp3/uv26O+HThIpLkqyoOdMdohp
WZF23xvImxCe1oXhPHk/C0VUFgsH1batayOJAtWaAACdjP6R2v/wIYjz6K+ie2jqO91KcdtsGrMh
EEhZlEuRgAm6WJd4tAxJBM02UtksItF4jt/sSWp3ApVCnHduDKDI7SXQDb4fN2/26NqJPlh69KAE
3DtNeXNcLJbMtakXTeO6KqHFBNxYMYPX/ZqT/jhBjivnJu/SDa14b0ADa8lCrC6pTrV4kia5ct24
itci19dtXYApV074iUTYOrySpoKbbvD9/2/MXTRDOblTiGIM7MHAwSkKQ/pA40uh4qktxOeDcIQ5
5jwHodZyBu35idhdLHsT+FO3VxR3tbaOjCFbkZgDKudcSvLNbSu08M/zx9ubUWcd5WgduxmQbWhh
Xls6O6e1AosrE76JsU43uuqktgi83Bd4rVkr8JFN4hqbvTWWUSkrqqiEbXoMvUEKznfxCrQL5wek
mu47qVRQVNaTtZMQBbzOAFFTP4rr2kotq03vsruKiarcoXbzFvmbaEKqPuGu1YGpaHOGu241RGWt
GNYqhGoTR1quztJ5m+KBSbx32PTzvvkrLls0Pe3HaD9ow21O5nWQ0KoxsQPq1lZxWTHIxgZLLByr
KL7Odf5sZ0s8VaPBNppTXAVDWR6V1VTC9r4NOt5ka4Po3DR9/anNFh7blW39ad3IsNC636J4sGxz
v5gkYltEqrSDCB2jVWotJgES3fCq/7Z2JUeGt8OWbeO5LeY/QBj8qv2MGgr9ug+oLoyuUjlkeMYF
NI/5r6D6Da7z23vo35f9f3EzREVFLYU9NVyUmPxLz5PmoTnWJ5rSNp3AvsQPJlpdzU9Q8VFBHg1b
z3HDhxY1ujJR8byyyBAmNBFORUfN+RQggbzbv3tg4Uvr3jmuctTOa+Ns7oxkCHr6c+fRMmE9NXtf
RUQBs+5VQwR4Bel/FEB+h3icb0V9tmwaL/e0p+FVouKhyoVv47DXaNG18yso9jRaTwz3Pt0PUA5d
Kjc+LwXe/mXAHwpp/0YKNkMGELTjsmt+MG+Jb+9O3coqjgvCJV778wIgTTnFISQvhG+4JOv2o+Kz
4GfIBDSEcXSFX0ovT8DUOPPP981acVc7GMJ6q/HAWiDjHhM+/NjKezr3sKwqKIoK4s297QJRUVfs
WXTN9iCd/PtdE1dxUV2O1pBsP1Dyrjp7nB0tIyZKs5IqJMoa6sGGBA7QMlbvJXbJHqphttLb89Zc
AlXaimr1BF9xYl1bkFz38xV6VrHfgHZ/+HDfB/Zd9Ob+2oGfjowbMuo9ohcQ2g4JQfH5kJnIJTS7
8T9AqAmVzcjHFXN1X8EjF08jEBulNMR43eiKu4KPMarzvsXs/fnV67xfUZQnnZGRUWd9xUl5A1Qg
nXF9zZb+0XdkjDTXK+j2kmwqDAus2z2Kt07jtLSOj7p124T9o5v1wdH1agNRsc48iruuS1RmPsHj
ZK6fqupjbT2WJsHyd5kN4a4qAAp3vY3jkoYrGogN3ZQ9ynP9QGKoa6a5YXU1tlFhUCUt0Nk8ITfd
B02dJ1GfllFfmu4HutH3I+DNzl8H4rh2B8uHIzsQxn47s214uumGVo5Xq+Tdyjw83dbQgaTRAABd
5jk/b3usZlFVIFQeboCRo5PxuvXtU+FFsYj6JPepISDo5r7//41ZMtJNAThl5bUemQBrduedO79s
j7cnrxtdcdg+H5y2AR3jNXTdU7+AjCD/dXtknVkUX/X4NNCyRN4Deu4n3lapXyxPrcPunLjip3zd
oslucPJFxRS3EFHLGtNVQHPnoIqX5ps3dWzBZUzUz+F2motfDEp5fv3iClMTqcbsKvApcscq4xKZ
RbA6NvLU087BiyqTk6noq/uAknVidlRSEBjiolqiSSDHqvqCfry9spoorMKeFsqqug1xqSy2l9V7
dgB8suZ04vXh9vianaOCn/puI6GAcPLVm9sncF0VCYV0pM0Kw87U2Wb/7huPctECiVZRHFI1mpK2
jKUZNHnum/r+yTdDr44o22ivhy9keOp+r5U4VdmP22NrEBRE1fpBd98S0lLIq/tpTdhZHrM0OGxo
PKBH6IClJrFOnXkUx7V8Zx77eb/idL9yFzoewXindRSfdTN7C6GkgpEd7zj3UEvu0sYkSKWbtuK1
clp80eXufjg9TfJJ3MM3inNVRTytzUpZJrGkM8rImPQEaRPAwW6vqWbSKuQpA/sAIFsYnPgQ3Bnr
8Q+t72Fq2SeunKeQE12XKUcAHsFxKXqKWul9xV6iUlc4vON+sd81Nr7JWODakdDlHo6yfd6Ke+YB
NrokSKFwN/srZFDUBvSJ3mlwxUEd6a0L5Zg54c2Htg3S0Dbp52nCogpwatYsJKLBWuJ+sR7advzs
tf0QN1HYJDjFDT9A9xXyvxFGgPLSzaz9nUounnfh8nfknC3LgJjVhF6VuYJsU+A5u5Rk07ex/0Mg
CeSYaI90YysO6vl2vs4uXh54ksVZlc7OZbXvuySpGCfUPhZnhuoZjjtyKkIOCrd86w0m10xcBTnZ
oxNUq4+81RK+2PbZy9rYug/gRFT5nmVxi2jAfr8KwD0gc+r1P2pT+9i/Ci7vJNxUeJNrIaextHgu
9QdgeX7USZayE3vYEjcR32QSpY5h22g2pQp0qliXNUG5B/bwGW+0QyvseBFzEpnyWLoPKG5L+8Ed
qJ/DbbcHQLSacxV+cU24UN3gyh24hNIOqAuxMXehPrd87QG5EcFPL/p6O8jr9o/isv4sqrXYq9Ru
+IJaC/Z9f18vKFHZKSwvJxPOJmyfwD4umYzRuXm6PWudVRR3nQHHpY7E0GGFEJB13bPDsx+d359c
9u32JzSnn4p1Csdl6fMcm38ZHIAkplje+YpXgU62k5WsmzCybJy/IMEFqMRyj11CXwV4WGTJVwtd
TadcfKHOlVZWzKH0u4xVctsq7xoeH1Cu7mM79iMuqPREGrtIVjCQH7cGUGhAl5sEim6GtOS7xsdn
lOsBB19nWa4TPTXWlvj2COAWNZhoH+I/cQdD77/szS14AFDA75bZupTl8k/hVI+8E09hPf/sBpCe
11V621C6X7D725vP1Lbv8mGEoVhZPVjReij56+2R3/VY/ID9i29GdigyBGQaAc2fBJrWrMSCyk7j
3ZWDw/BKwOGj3TuFLOipoP3jUm2nfKsPTmAqNupmr8Sb0YG8aGGVALENWboIByx9B9fEkaIzunKH
L6p1hGBDRU+eu6Qz+2eBjOZto+/7+71dowScDGnDdV1W6zIWVYDdbh/DYH5C8Iy7OUoQhf6qyv54
+1uaX6EiPmTmyBwUjPRk12tcCzuVwlRu1Fhf1S8Jrf/vvrwMz8iuQCI1/LuMTAVG3cwVtx2ImCR6
PKxLzqb+Ac3/03mKpGEJdIMrjlvmbZeXIWLCEIAFt2PrFLtcGJJwmvUNFXcNyiCjm7VZF2cA8JSf
yPptQfa8Gte9JLI5n24vrSb4hPtve+O7EEGDtncn+TVzXoJq+16PuUibxf3aVRWIL9rAlCbSGUvx
4qkjCyNssi5V1FjxEq32QTDvrop+6Kv6JQRtUyRndnZZgPo7rHn/Wg35mkLRzXBn001fdeTB9nxo
n2V4RayvuVcmRNgf71sCxZNRnVsGMnN2dSKIMklLvvQlIn8+sznxu9B/8ebNcIXQeJuKC5nDrvRb
UWERprmKV2/Ok3IkX4jfmAQ1dF9QjuPO9rscCAV2jbacgabxj81XkGIEruG4142vODSYvjsbaA12
JbVrHQVjRezW4MZAV9hqeMBoXEJFh6yztZXNMrIrGKKLuPTdmBPyyDzvzEBazo2AMd1P2f//xvXs
YpQZa/GdeXNPoSPTsahfCDWUgnWjK47dW7PshjVn16V0/pKMHsPIAcrIPt3etLrhFXfuqOv1jZDW
xfbzMN4iXkJ00/0npMTEkKb7gnIuU2tj0877ey1m58UJfvvR8o2OpgYr3SIr/jxzMQnOC3bddQfB
2fVooeu1XPuHLot+2EZZZE3YUCVOgB3b7G6qKfTe55TaU2KTu4qHoa/iQ1xgT+hot1hgS3wIt+6Y
cffkbevn2wusuVeruBA3sIa5deFoA2iXIfothycGjZwMIJ3bH9CsrwoOQWsMOhghk3iNqoElVBYk
Ljd55k1p2KKaE9RXjucwW0CnAMmai5gorqPbgbLwVc7hU0vZ0S7mY7+ZQDSaZVaBIzIiW+f1Pq4Z
kzxAcOLsBKb2BN06KH6MxHsR5tSzLkS4x9H1nxy6JLmoj7IdjvethOLLWTfT1p1tegpkUByIi571
AKINh8AZTNhw3WIrzuw0qyT16tKT5Q8Ala2zn/rz8G1gUNq+70coDj0G4PEWoI46yTr7vlEwaqJV
bY0lz//c/oBuIZRjusbTAHVkLMQOwR27ZJYXF2iDoTBgyTR76D8AEqCw8oG51sUV/YJbtrCOLXNZ
env2utGVc7nK7QyJbVwnrTX7xCfyUhkz55q1VREkuSfybItw0rQiz2EW7iVO3iwpySKTK2tsr+JI
QP08LetiW5faWwAQrMJzsGwHqym9k2iFAW6gM9H++96cx15UL320IF6srHxmLEjQAW0IRbqh9/+/
GXoRU0/BV2dd+q15XHP7qTNly3QjK747ZKHV9h4mTX3rK3Fqmg4QkrrPp1QmHbeYW84sHxUiwT+N
WfejDljcz819ORVVBAWVdEE69KVdg1V+dN3x91Q6H29vd92GUZy1t6VVNTmcdQ77hObdAyQo0jCr
P0W9ZYgHmm2vIkiGHMXFfsTsvQkO9YG5fTxl/9yevm5sxVvzVXQVyxALfMK9NG/a124bxLOz5HeV
1ENfJdIBz00eRCvSB6Tg0TGasujq0/AuXV8fw+/r8mbDW3XQT2wmeL2yy8j6r2Iqft42jWbDq/gR
V05jW+XIljkDYMhLVQ4vnBMT14dudMVRa3erUc6FO1ml5zx2mSgfLCrx7r49+Qg//52kDVW81Qej
zTpL4Z6qTiQ21JbYcMyC7DTx6qHYljgSv4RtG14Aut9C/ncNWDaBkXPDx7bFfSzH6VsT1IYWIN3Q
ymEL2sMZKj0Vu/p5/5RvZeJWQ3rbRLqtr3puuZbU63PrAiqjUxl8nMT0V9P359ujayauIknKRa7T
0Atkzdz+lYW5OEI6/c6UnEqgM1guW0PByMmzy9+rQ9Kwn9Nwtj+DPTAmDjllNjFcFjRWUkElAgzY
XTXQ7oJ3Xuwvn2cBdcbl9T4jKc6bwSR1wKl7gtKY+FN4oECNfXerDMO/j70LfZVQZwBIWazM7y6U
Dyk0UZKqbY7MenbIF2cpXm0extOMBAiSEtSkq605ENx9Q7wJSHIqG9l3nJzWsmA/0Fi2PA3uApJm
XvyGerep40C3vxQHX6lVSXeugyfer+sJKa+2inF5YYZzQTe84tJZv0RdQMPgaQ0t/3kZoxV6wNz9
dHvddTZSvBrICm+xltA9WSv7JHpwHYeHoBwujJnM8z75H5Ze8W6PyHUOLTJdBtTKcwmkxfRxGp6q
+gt6X5MB6WXf+imz37d/kMZcKhgl8sFPXuctvSxlfazW6lX0JiYlTf5AhaLkTVS682jRS2NfyGSf
Chf1W5F0jKabsVVA84JVMSkFG8bAKvGRwuqewNbvgShuleO3ZvqCWpcrTW0suu8oDt9QZKGybaYX
OtB0Jn+Hy3qw2in1tjGmnUxauaT3rcgez964YV72edEEDr3IxQpiiCk3MWUm7JHmdCX7NngzeDiv
m+MuNr3U898BgPIb3Q5h5Sbc2nAJeV7Jl0j0h9s/ROMrKnwlzO2ma0bXu2weeBlzmdQyT9vmUdxt
KsXX/YWwyBuR0ynEcGjHrk0cN1jvXAfF1cvACzw8yb1LaBWvIwjOkaIFzPe2bXTbSXFyKm2B/sPA
u0SgvR9onVRD+JtvW4w4yJh93aSJnkDj4CqQpXHGQi79Si8bGsPRWbqsidyEKWmh+R0qkoU6VpjN
fkAvzlynlX90+ffGt4+D981lL2NlKsxqtpIKaok2OQDBBb2bJhvAv0SOjVzAtlU9NNQEfNBcF1Ro
i8O8xgEuj5xAIxOL7gvYqpOV/Li93LpFUHzabWzRDyKEK3T5QVQzg8Dq9Pm+sfdvvnHprap9G5gz
70IJxMdcwoYT6yw/uT26zizKaQ1t2EXiIHJPc4XOwK+oT8Vs/XV7bJ1VFPd1R2+sQwn3jeiSOmA0
CpfBUIvSbRjFeed6rabBssiprKPjgF7wdi5fPGhk4O1yvD173UH97//fGL4J0fc2jlhUy/ntgnds
aOMwTDP+qyiKc718knmZ9GGT3v6c5hep0JYO+ooNOiAJZCeGT8M8Q3gl/9yIV+IJQ7zWLLUKcYEm
Jw9LCx6wQMkxqev6e1gGTrws7Z/bP0F3q7X3m8Ibi1X+RP1lZv6FUjCPLz8q56m1w6QHZ1AHNta2
/l6sX/n8GmV3cfKHvsr0kzUeyv2F713KifZJ0G3i4JXyziNCJfjpab0QUUTeZcxpIvPt2G4mxS+N
b6icPkU2TXTuFvcUUO7HVNb/TD5ADLcXQje44tSlqDd7pCipdcydnqzNlx+HXHaG0XU7VXHr2rNq
B+RACBny90STgoski4q4dQzBVDe+4ttLVkW2DNBdMtkpsfp4mFPwMrfFXW1D2DPK2bzObGz7wsH8
ozlFY8VB2D/vsbunIr2aRdJ5FrCM3YujcNdn7pgId953Xk/FePnNUkYl6/EgHeqUTNlnW2yxT6a7
bA5Br//1XLtBXm1rCXbMVqcO0LC8wks0dyHLdB98zFMxXiNbCQuHKHga1//j7EqWK9WV4BcRgQRC
YsuZbLrttntwDxuih9uAmAcx6Otfnrfy1bUOEXjpRaFTVJVEKSvTCT/QzKF1xLKEvOzz/dVxr2oP
LtL6teXwPbol53FU59HZIoZ7OyCZCe7ifgEBQAe5KkftHgruHLnMvjk8uEuDLTbQt1OWmQivIhUQ
rHfxAkJfXVRKD1OxpTRqCx0jX6u08lVbooUtA8zRC6Sqrr3v3hJ83+d5I18Dt3Op7tArGduoD5cD
CvDGnmhzipGpyeQ6ieIMTgHikJT8npX8tGvRJp6r0fOiCuABL6t8cIv8Av2Ju9uWLe424Vx1XekO
GpRocEIokggMaQT6PiVbMpoWn5j0PaliFFMfCtKQefbNdcYh8ugWttxm+5oAr3JoJKIvFIhHLoiS
U5hAoAQ30re9YjNtpGdZT1OX9jBddS+pHo4Tkcd9lq9PfLXoIShp0Li1dymn8HNdFVlUu87OKDE2
Up0UScodVF3dQxrDUXeYu9vYRW0OMbKSZ4VYdYPWdAfR6yPIersjIWLjsu1tIL9gwsjJtshVP46L
874N/Vyvd5OHqcE0WoRyli+yzycyHLO1ctw7v3DX4lew9gsIsfO1DKpHFYaqOlZT60BPUrTVkmQg
ucp0+UkCYzT0u5rzTBjZLcSY50mQu//w2fOCw8rQoD+6yku2pAwsmWhCvcqxmqdO5PlfXRRyfWF8
pfRYt21Wv8wkZ/tQOsxkAuLuwqaBs+zvGjbDKV+X+UuVAg2ZOjT9syvGTTagZAEN3jwU/G/v1tlZ
4HbgIeHjViPHEoom2ovJtUuY0/O/gIughTBW7AT1gXWjHtqsG5lPXRKOc7gACgehRPq0JIiuU4Ub
iGlfJvHrg18VACKJEriExAOCAcBlMNLeDXU2Hfe53igBrRRJm4VZk0Z08PI4LFT/qSmc5Hzb/P8n
Xv57H8ZMOTSflrmjlqu+OBc/Wf6xXeZDNzURKesfGXPHKEvU5yBrzs34DR3KKHTYMRxAz85SnDP5
LuZhwbhRMHjbXTHmPmpEm5ZH1dbHmmwBnN9uSjITAUabZvTDGUCqqMi/rm2DueUVnbz03M4KjBW/
0jw7de6WyrEl3kxQ2EyzilQTDssgmodYcLUcebFl21JRTETYmiuvzLF9peCYv5OER0xeer5xgrUc
M000GG6jVRJODozn4hP3P3ggtQeUECjh26Fmc4yxu3e9S4AWSWCfuRoD2DrSAd/IkrfvApiJ/ioH
Nyk0T7D5CggE58uXfHEvQ/8tbZqIJ1sDk7ZfcP3/q0xfF+hEOv71KdlYffET+eSB0uO2dyxBGhh5
7rkgxQEdEe65+zAWJZAM3okHzzXmmRN0fsg/zNlqWtgeZWz9Tj55Ja5g6wzfPxh7G1gU9uTA1J8K
epSAokVL9jCPW3ostldjZDZtioHWQQntpKQmp6qpIpEVZx48yaSC1m63sZtb2mUYzvz3y9HEZaVH
RwnFgfxS+s6hD2nE6XKS9CQQaLULToTFV+/qXmy8s7e708zEi2lMEWZuSuWDkMMDpOtPDcn+NEEA
oK9/aOb8c5pvzX/Yfp7JPwQuR+a6eT5kkecGUc+ds/SeRO9HQwEpe4ynN4QcFtzXknoLlPj2/L5g
JqxsHAfMpeHCCLIKzXPbL2dPrCAxfeRdcK7CDG2jNgrZO+yoh7F9GZgXzVJtHCEtYWPizdzZnwOw
B6y42hlI8AJKfe+Yh/146ocJVKojxW0fbdS8cUqwVFZmnBLyQefMqTgeF+jpG3WTOEkZjvNbUiG2
n2OUjkWU/sDnBPazso9FhhuZAdIyYjlVwF8quWwg6GzPMcqI0461FCTAc4QeHstlOTI5nqAC8cPB
jSITW6XQ9hyjhhTZstQN8fCcdZ0eGO5C2zV/6BL3YZl5BDaPy+2yaHuOUT1KPayNU014Ts/aDJq2
TY6jiZM9rqQoj8FQBI/Ud5MNTIftaUYNaR3RjhNowrMo7auTB4FkHLruwkDEUI2FOlv++favsmwk
JnCtVPU69N01uCmp2GXWQJrytt5oiFg2cpP1aA2xYQxhpZG24/VU6oR3E+2PmcPGqMGF7O3fYNlF
TPhaPid+3am8R11vcGmmcDtRrZFu6gOwScded6dMPzsi3ai1tscZpwffo26alE37wJ1m7NmpSh1I
bEQ+ISnahUuetiU5iAKse300rc2q424eEgCL5rmvh41NxvLeTNgMrV3aFWoO368hWCa9UbO7WbMt
oXib9ev/Xx0vXH9ktAjqBMpTgXvRnip/9WWrdwHGmInaw0i36v0cDvRAr9Mcx2DDJ5bK6RurDpGH
hUoc4BadulAHd3G+Z43WB7D8be2zts3PBO1NLiLaWX33oxtMP8KFH4cQJJypA2GYLP+VDfk7d8hO
wq0vgsn+eDvALa/DN0rcnAE8oxVxP/Z6Bj1ZF7wQ0WQbxm1eM+paL2m/aO65HyvilRFjYEDzh6el
2aIksi3eqGS0a/2sDF33I8NgcyQkzQ+q1hubpeXcY0L46Dhh09LS/Rj2+GwaW3VseB5TBaG0sIAO
FlqER+W5W8pslt9igvqI1BV0ewb3Y0OHzjtI2qX5WdUi/Hz7RdvCy4TyMeRdJyAb+HHpQ/CfON18
WFIJtEcrH5OB4Pio/4Zt5VyI104RiE83aprth5k1rR1k4s5T8r7O0u95uDLwgq17Gny4rTJJqeox
L6W7LDhsMPeeLcVfzLptDMa+te6raeOwVIUhyu089fHC0NUa39ej2LD8VlpcLV+f+KoE8nGkcg6h
1uu1/Dlk8lOTT8+O2qNdejVvnI7SxWV8TnUfD6U+tMufgfwtveeJbBwf3tp4r+aNijH63cLJkGZx
klf3ngtlTtJ1kCSThy7fIra2ecgoHAVZEi8o5j728xEiLNXTHDgPKk+eb+eC7dUadUMHTpHjENnH
I8ek8yKPeSDOt01bVm5CAV2+jFIOcH6bN3HpPeXo5I75P7eNW9ZtggHJOowQdvGrOPCGA5XNuS+9
jSOobd3Xw+KrmPSGdG2HsmriKeyenOqzVxdf3KY73F64zbpRAzC/lOoph1eCIWgOtZo+g3YatBld
8XT7ATbPXB/8avll4EKyukHAQAnx0qr1srI95HGIdxPtp1Kievca704toe2X3PcpFDVw93l75ZZ0
MgF+UC7RvrvA8TL92Lj30sUlPxD6td7Cwr513L+u38hXAcevEtOhcUeKx6Dy0oOmQQ1QbBePblxw
vnWDa3sHRtKWawBSFIVanFXrt1Uvf+bS2ZjgscWPkbCtO4xdBu6YWApxmp3lAnami5z3DBnDRSa8
b+H9yJ2Q1bFucGMTsiEqnPTs63ZfvTEBfpWatfIlr+M2S0CBl3wOlmAjfN46pVyXbuTtrEFpWFI4
3csAbUbn6SPJPlDxoS3v1mGLI8zyZk1YXzu6pdvVK4paMEZ928UTyz7dDn/LmzU5qjAulUFbFOuv
kqd+enLJ3yLb+EK0ueb6a17VhKydWjfzETSgcQ+ijk0fFGvfg/wNQ7nhl2JRcU2SHd8d19dg7LlQ
wWh6aPTVMR31qQgdtH/7eg+q8mrcyOAEnNz+koo6lv76BL7WaCHdNzD5HG+/AtvbNfJ2aptmWXta
xdoV3RGM5dXB67euXmwvwchcUbGOKMixxMAIXVk9T22TfCiBB4KMcpROzYMzbg1vWgqdCe4LJtl4
boJNpsYYm/yMAa5Iz6deLNEWfNDiKRPc53tzrlLdNfF4zQMenvCttBFAtsUbeVwCbDnzlvaxrrK7
1hufcR989nx5yAbsw9nGUyybjYnkW9WC02GBSMI060lCqM/T8pO7/lV+u1GPbC4yNmKeOUtZKieN
14Q+SK95rOr+tCtO/4PmW/1BtiWqKMg5n/ua/das+XzbtHeNdfOCEClmivOFvgwq5rjzfdPi/f5Y
iy4j57KkKXuoWTbM6XGe+OJ/UQ1wc+thmgRzTivLlH5B41blH/0m9wHA1YrS9lI4FNiXqAumLI9V
EujyMRhVBYUpVCTcDfC07k55E7TVeuABRBQ/O0HqODFdu14dvFwH6gjRqGn+s9DA9eqTq4dmaaKq
rLz1okulCsQ27quLx2wsvPJv5i4gBLjti7cr8n/EyTpvWkuSyiaudRDjU+VH5g6Pvttu9G7fDpD/
iJONNaCkPimamPXNe0dPD1O53O9buVFr/LkRc1uUeQz+tKMeq+OAM7jrlne7zJtopoAsCmdMmJQ9
PTkYk1Uywdezv5GbFr+bkCaoI3cLREwQMLO8lAFukQbnmOblxmt9O/WpCWlyQllM5BqPTuV8CGbv
JAb3MoGXkJGtMW7bI67/f7XhrlXSFFmCyKEESlyf2PxjpkcKFql9/r867pV5Cvmw2md9HhMPnz/B
1D5SAVgvZtG/7nvANWRfPYALcFlOwKPHTvs56H4s5LvM9+jNcXzvGAcEwcOpk3WJeKz/mbqvKfs9
z39uL9uSUSYnlazRIizWFGFft2cWsuekzjYyymbaOBqsEneKIO0o48WDHCenuHmjvPl2e91vB7zn
GscaMKByMi8Ep8r1b8XLT3nzTYvh823jb6/cc82VdwRXlCnHuZj4JxksXxZHbHyMvB3mngltFgHu
7BSoFGPQQZ6qPo0qb7gE2Xwc9R64HaLFxDgPOUTfE8i+x91SnFrdvq/6PQRjV9PXg9qrIBckAam9
mzZxUZY1aNAhJV9psjWS9bZv/iNZCsxCWgbS72PiNHdD9zHIp2jBJX87bTj/7aChJsCZANSLoSII
Kq4NMBZlHTy4Pr8ouXXWfjtuaGgUmXmWY9uV+XQvhrTAKNZc8uXeD9Nmi0fU9oDr/1/5vyvrJHdn
+H/KxvtFTA9A327sIDbTRo2hCuySZKryuOeyOfUYfz2sbrClbm7xvIkkDINpqlZQacRdMl2apQLA
yL9fsup0O2Et5k0coVhXInJeVbEql8hp4Pq0iyDtcL5t3hKYJn6wmFU741hVx/1cnnhG73B9BmkQ
wGjWrdFvi/tN/KAjpV7Zil+QSXoe0uSxmsSGc2ymr7/qVdDUOD26VU7K2K1Ud+hpqqJx2nMFhIrA
r2/ktXFf1+2CaZDYYbx5J2bfraImzLzn2563rf36/1fmB2caEghf13FJaojETsiktedbxOu2sDFi
Xic4zuA4WcW+177vh/JLXc2XCTKgtxdvM2/sUdOariroWBmnlJ2HvD+3dDi5RB/2mTd2qZ6oOR0T
0M1q5wfNfw/5F1d+3mfaOAyDnpIULO/ruPaCJ8+d7jkZnkW4btxhWN6qCQBcqLOo1qN17LHppfLy
i3S9jWC3+NzE/6WunlLAY4eY1N/RlY5k+QlYiI1DpKUOmPi/zCOVR3q8UAmJWI1bQ8gXHzgiHoPK
x12eN/ngJidfnB7ENLHPvmn1N1++usvvfaavLnuVS7TjFMCufoxH+o/C2dQp/+puC5xn87uRqM7k
AKWugyGuIFLq1wpwh5/z5undFjBGojbZxCTurauYJNBkqqZ3tR72ZVFgJGmelEE5gTMT2mPrMZDZ
QSTqTs5bA4q2kDGSFGDOlqXuOMYkfND0FGBa7srv0ewsYSamry6lEr2DeAEzGCi/3ZPXFkfi75k3
QXk38XvdlIsUQ69pPKXeD1kyfl/PQ7nvOGYC9nyXF/2QY+25/Eqh8F43f5JxCw1jCRkTmcdXlsxT
2tRxOndhVNUrbt718vl2KtmMG1sqmzMSDOKapWCoDbryWDr7bruoCbPzghGSaVMh0WXDV7xk56Jq
AQVWx30rv/6iV0Wg7ldRMB9uWbQ6r8106dxg1ycZZUaSthC4DusmQ4NTy2++31yAU3+a9boDRXMN
RSNRRTPKqUCfNg7baTnMbdcesKeuZ1qBwOi2cyxFzOR6C0JdhHKERmCqPzSTC+Do+6XeOgLbYsbY
U8GNRsk6D1lcsvw5o/w9pEk3DhoW0yZYrqHADHtZOMRJlqBnEsQyCX/cdomlfplIOSFon2OgZojL
9XHMLqWoozn9Gax7GDHxVk2M3JgUDKcNF/v1GEYlaw4z6U8gIty3Y5sUb5RMuH2FeF888fskOATi
r9Jn1W70fGx+N3ZUX4/+WK1wDl2XA8B0B0ixbyzcEoomZow5Y9g5c4cK0/4WmO7KnKeAfNn3To1E
DRbZKIijy3j21dFn4l4t83c9sg/5Uvin28/4/x3if5vi1MSGDZhc6ILEwVdHnuHi/hCskrk/+sKt
5/u+dl3dQDJ3SINvg1AJqSKaD1PgYJR8ztNzB9xXA0prgLLWGLwdU/25hqiCk19HFYB2PkzSSdqH
MssdCGDlibhCOW8v3OJ4k/ypSVMvmaGhGCehOo5Anq3dehDz39vWLRFjIjwUl07uA3cchyNrI9dL
q1Pj8HbD6TbrRnsm4RITEhjIj4Fmi0ZoQ9Plz751GzdMKoEYvfLyEZgaGimUXp1tEdhYKowpPLYC
1NWIqpTxRF5wGXLM3f7EuxetNk4ZNqdcX/SrHU+AfiLLwmaMG5l9Lpbqy+hsQRSvfn0jxk10h5gw
8ycdLJ0v4sDD6qwVdEUK/9O40kPO9fthyPdtribSA0P/dR0QvFopvvjFL5F/WaeXXe/WN46oNYSS
FFrjQ7xC8y0Ns+Oabli2vFpTdZNUAU0TFjRxkMrvmfuVyORDk+jLtMkZZHmCibNUo4DoR0mGeAjV
eFqF+L0uICaWOWnvg3AdLrddZCsKRmKtbVl4RZ6hKDQv3fjBCb8qvtHhsJk2MqvgQzpyXo9xy39d
Cz3NvySb300241e3vYr9MUkY98DYHHPcPDWZ+LUoEFvn/UaH32b++v9X5r1kAgmfxO6aJ1999X0p
PhXzRujYTF+z+ZVp4AQ7WTaVjEeAdsQqD0vf3XFADG6/UEtRMGGO3RKU7pomONbMJJq77jhs4l1s
KzfOqaWSEjSOSCeIG5xG7j1kzfCOTlsE0DbzRrayOSnKGYfhmBTywEh5cPz+Pqn4RrW0mDcBXzNX
KlcSXzaNLt8FzI9ySj73szrd9rvNvLH6BlsHeLjhd69fHhLMMkOI75tq9b7XSo0zdgB+42Zl6EIk
c3sshTp2ah+MiZowr752aJu4WDmHyoM/45zabHQgLLFoArxokjpkzIoRn8HZIQj7D1OVPt12t6U8
mgCvFgOlqc8Z8p9Pp4qV750pPIRNei5q8eX2I2yrN0oMLrO8Lhx6GbtBqh7zKh2ewdi8c9szEV7o
91YCjR/4ZqGYlyD3TfFzdrcEpy3R+H9uhldFpidNix6tW8Wt2xzbdjplvDqkxT7MCaTO/13DICnX
OmOiq7jy+KkNPDAPbHU3bCs3igyUKyldAkTj0GHCA828cK0jQfZMUeOrzNQgrDEF52fhjLhZ6/et
Dj/lffCc8mSjyNhixkjT1V+4FAUinnCJAWpywPjrRjJZHGPiuFoi16RxWhnXM71gwuOiiXNJM/98
O9pt5s2DwASS09Zfx3jwwrsin2Kl6cUT9b5zhknPlnWsJxCIwIVELt+HLjkXzvo8FMWGeYvfTQSX
zwdfdCWyaUE5aEX6NdTuRkvf5pjr/1+lEm2dloIfbYxl20al+6tq2ijzu42PMtvCr/9/ZV0sA1Hh
9fMDZ9WI6vFdmKp9ZxgTvDX0TbcwzM4CluqcG8kPsvXOYyqOtwPGtnIjUf0APIhuOFdx2q5fiVYq
ampvC51tc7qxm/IZoGmIk6DAFOVDU1xxS+FvWoe7hjWoiVVgDeunkSxjHE6fXGjwZhxcED/XfN54
q28vn5hAhaz3Rt6TQcZZXh7zwrv4wEFU05bejc28kau4lRwGQrF8v/xL8bnqgXBCTPv6BMTkYyto
U9WSokTO5Hvu/HWWH/P0z+2YsS3c2FIrv2j4mKDI9KS4uEESZ2t3Gh22UQVs5q//f5VM3lLjcyZA
kRkc/YkxcV5zfE3SrSlKm3kjV6elzUNQh+BG2CMHLcoHon5oIe72+cbYU8PCG9nQ53U8SnYpS3LU
TnnJs334RWjl/Ns3TZu5MkBfD933/lAt1dlfylOv9vAdcYwKGAk7E81LlbVjXDltnIAnRjfZt2pJ
f+5zjrGvqrrxMf2NER+R+ndTA2H7MnkfBluXQW+fJomJYQQyrA6HAHEJIppTt4IBZ1xO9RTet3pr
/MwSPCaO8TqPMAcDthHN5gOojTE26QMoXW8cPGzmzY/tXqR0wOkUKG95XBb/AAGxM6AoG8XeZt5I
3NxrKFBj12/5MAC3jQ/wuAMenQokELtesKm3STvtVhPuiGPAO4EgQ2NSljEDCeRt87YXbKQulGKK
sZsA5m8h7OvWX9M1e9dX5dMInaHbT3h7OyQmkhEflTQteAYkzbJKAEXSAayk5Zfbxm3uN5JX8HTg
dS7G2MGnsWzEY3G9pt8MHpt3jOT1oTTEHMjPxNoLonEl9+08Hmc1HaqAbYCwbL/ASOAyrEcwGHXY
sqYqakGk7zRQINhFjoTyY8KkUp2KKbwWT82WaOXZKV1rzFKwjfOCZfUmTIoLNWhdwUG4z2X1vdt8
Vs5O00bikj4kflUF2BKb5MJTebeszaXL2L7AN/nVSNcsvqg5Vq7vluau8H4X42HKXnbFpYmRaoOM
q3zEzeWkwi8c0PIwXT92mzQTVx/8twtNTHY1L1ALKxJ85FNo9UgorxcP6zBHef2gtuLSkrbc2HWT
MCBZU3dF7Iy9vE8wTgC9gnDa6FLYrBt5W2o1dylB3ASVPngJP3AMSd52vSVnTdK0IGlrBQ2aMe5U
cnRpEoPj5UObDRFoiX7ffsSbqyfEHGnGXXqFS6gEyL2gPxbshe6iQeawbBScfG5GXmROFXcY/uiI
uPcAB9i3aKPQgAJ1kqBxLGOvmYejW915qqPHXbbNO65pJgtAwiO+SqDMocPpkJa7vgMJMWeYXT5n
K2gWAcBahy5igElETkA3AAaWF2kKmVTNyt0ynaq4rNND6JT3ZbcFLLCZvobn6yP3pAM2NwAeh9AS
ISmNWjlulC6b6WsxfmW6mPq2ykuEXwsJ7qAaTqGzC20Mb18f+cq057fzgIZwGYcg63I6/9LqLRjK
m3kJ00ZBEQsUYwKN0M55eenoBweKD5pf1q2Dns2+UVIcyeZ+rK72SQyGG56FUec8aIzz3Y7xN7c6
rN9IzXlMk1aIgN55zfpjdIoPdYEx0TDbG+hGfiYguSEZY8ihSf5cM5KCT2/9Z9fazU42ERJXB2CO
iKHp1qS/8WmGp+3zi9nLrkXPaVagI7FI706IUkaFrt/lDt86olocb3a0QzQk3F4gJkGBeyr69jgE
yVM9bMH1LNlkDiuTgLjuytIiFk5+32RPstyaPbBZNvJUsLyV7oSvbtKAK2fFIaz3/Hzjk95m3MhU
4aSLI124fS28PmrLoQH7EwCBtwPGZt1IVpCHYb4sW0uQdnyF9NnYbhzqbHaNJA0r4aggW6q4ccBI
0U1QWmj3tAkI/v5dujCQP5KMo5aHqjy5PH2owJq/dludMdvKjfQsBlZ3K1qpMXS7FkjJOBX9mPX5
VpfZYt5sYucO2FgXaAzGZV684+tyX4f79jhzCFlCAz0fIMoNepfyINfqRMEhvitKzN51CMW8fuwX
pA74xQbVPzoh2fPZTojZt6beVHdNg6wsZepFSleQDigeRDB9ub10y25hqohg8DBP8j6RscP1B5rT
F1kPxaEUIBUNd8EX8Ruu7/rVZqqDRKW8ZBj8cp5Y8ByS5379tm/5Rn4mybqsKlvIHe6yjr37NV/V
uwIN20RttVJtAWlkKsloAvVknLtGrs8DhuEErfYVAXPWzvVbzVdZABHlQKkEwjB56u2MSCNLFah0
dOkhbPLycVnS41DvUcPixP1P57pbqtnJsiIeyUvmHcuki5r06GzpAL0dj645ZuemZemJgeOD0feD
aBiTMpKYoLrr+ia7jEyF59uB8/Zm6po97Il6Sxi0uJyo8vmx9cNPnI9nDOHverWuOW4HDci60Cm2
vGUZ83gJCbvHlNCn22t/OyRdc9aud30KFT0hY535EYG2ncz+3rZs84qRqSnAFGCcQ40sRn5QSXZa
6wEavlt10mbeyFbVaS5QDIpY5cFH0f5JfefrqJ9vr93mFSNRZZ2EunXhlZbUZ7dyz4J5L7dN29Zt
bKlqRXtNdHibkLtC9J+UiMF8cNpn3EhVh7qqA8e9jAeIvvklPSzQ5+nG5XjbvCWhzM51WVQD766D
e6AIvh/X5NSW5cMKss8iDTZ+gcXzZueaEU5l1+KyH1v3i8oy8s6hxR6GftQbc/5+9dZAutcKj1Lp
HtuszaFdULkbV6C2pV+99mpr6lmYhoL1RRwCXJSe00GtGPwcwEZR7kGRY/822neYDEpGfDLhygmo
ojYFGYXOn3m2RGW1dXK3hKc5ONW7zuAPbUfuimz+e72ljzR/zID5vh1BNh9dH/vKR6EzNYDqKXJX
eUt3l6ZYd+KCXfW2dVt8Xp/6yjoFCiUd6onc1ZP3AXwq+Kwsfk7iXVOmGwfiN5uEiCCj6kjFes0k
iJXz5oVVB3/+XM/vO/dJgm3o9m+wvACTSSANNHQnIaMez4ofRk5O6PDHU9dsBKnNRUb58aG6MBZs
IHfeKn7kw89FN4dQNb/SZEslxPaKjRoEub224j029RBzlQcCKs1DPtNkwz0W62bvPdSrRrkUPa79
0kMZ5Meu3tW9Jq7Zdw+mvFNTL4u4DqFNLaOhfabDpdscpbK8WXM2ecXuzUc9w/Ve9uIu6SklwS8/
CPelltl8Txc18nlC5QxXcE6OQByAW7TY2BBtazfy1qsh097mRRFnjTzgBB65LjkkaouAz/ZWjcSV
vKC40pIYlBVJBBbuk1elx135ZPbcRwxVE76OOGPW/sdMJ1C5BjtHt9XBsq3cOCnMvFi5SMIqriFb
QljzrpLuxgu11Bqz6a51UY9z5ch4HatT5zhfirx54tCTigQYafpNsQnbuzUSlk9jOHe5qGKPL0fa
+R8yXUWZzjaOr5aKY04pD2tKhSKC3KnEf+ew9IPQCTjp+8ewXL/sesfmtHIyLnSWwMDcrW5zYU74
rMvsUCfuxi+wvGNT88PN665lARJ3Iek/q1P/TMt04x3bTF///2rHKoIkq8I6w6gJAQ3CtXeTbLGZ
2UwbW1XQFnIiOVp841p/lQoTluCC/3Xb4QLL+89dGQ4iRtSPwNO16ZD0serzI1CfaSR7zCMExan3
3GMXenccGn/7Sn5gbFkYUZTtBLmu2BWtOGkO3u0slRuAO5uXjOBnIgeFpTdht/L1+g6cXohTUj3d
dpPFuDn2Wyd8rToHp4WlFlEx++chLE63TVuyyhz6JUPC0AF1+ni+9oX/JmCPaZej32x9mtuWbhw1
IdlOx4brIu7KborSYhruS9WV59urt1m//qp/hX3fZbRGyQF9z3OgxWEWzk7Txk4FzfEQLHAuuQtK
HVdL910v/r5YYddf83rVIwaK18xDRoW/F6989vrm621/WEqwOfMb0ooLfPiXcd/el+1XUp5I+M9t
0zZXG6maCZYBHkJhWr9AmPRhGIdP+ywbeUlV2eZJwtFeld/Z7D0wn3y+bdnmDiMpZVBLmY6ijIPi
UyIfJXkO+o1FW/LGnPEtg3XOweBXxrz54OUfkoZF3oqmWbZR0C1L/8+gr6vW2SV+GXfuDH1Z9/fa
BidO2o0vQMvbNOd8McmJ3Uh6RdzMIZi6kvCQZ94uCl60Vo2srNeAZyxhYBoLx6NUfR+lPrTjp3rr
ktXmnOv/XyUQC5dRsWEo4sSlB+hNHpXIDqxwj7vCxhz27XrIIDKK7gd1PXq3ZHp6pxy/wmxutfMo
YOpDyKkLZ9b83/8foIH0bhbjvr3CHPSdupZ2qsNJgHkYxUUDV4V0IyZtQWMkalIsdTbrECiFOX8S
nBZ3a1K3G1chb2oaoKliTidS7RcsxABh7Djhu4yhpVL/wsjiISHikEH3jtEUIqjqKIYN9kpLFJnD
imXQ+QwziagOEACac2c+tNV0x0e6RaBm8ZcpAwG+TK9aS4Sp108fl4nxw1I0O/uWpgQE7WqMKeK6
Ph6h4M5w6GvvC/VnVwKYSgx0LgRlPAM3/eBFVOh7l6j3esh2mjfSt+o6D61z8OPm9TuevJuGj2zX
OB5xTTkGD4ueWOLiuLF04G72niGifbeEYuNqxxYy3r8Lj5607wTjXMTTlJYHf/Cgmj3PSczqVV9u
+96ysZj4pbFcwnCa/78bvm/pSWck8q+QALVxCrZ8DZooJkwS1eiop+BmCyAnSc7V9CmvD6VqooIH
x9u/wRb4xr6rWZ6KjHWA7hRfoJN6lpTuO5WZYCaOQzbFyQzbLoAMkQvNhBO6CVu8qpZ1m3gmKfJe
e0mCjcvvT0nSHDvIke1yiYlmanMx0RxMe3FGnyoWHptpq+dh+YYyB/aLlfgEsvBlTPuPmh5XcSLD
Yx4+zD2omX7+j7MraZIcZZa/SGaSQNtVyq2yuqq7enq/yGampxHahQRafv3z/OwdqukiMdM1DyQK
IgIIPNzvz97g974WsQ6UnSS6H6rrNi7neKEudDxFWnexrcPNZPnb76929JIHaG8LcdyJ+ii5AA7n
NYeodmqbpLtpfC1wxwJ9fyzGK0/A1b/gs/ziNPPOSqveo+uRpQOrFLJlNYWfQtCnJfLffA1tbLP/
a65845Ksg5sWkmPvYB5oDt2a/xCJTA7x1NTHeeVu2kZDcYirpM/q0f+B5kkvgzaxTP26+LnOos5a
xfu0G+IfGw1tbcMma2rxrRhUSsGCi7vA8tPp6iZNotzGQGPIfzocqnRiQhoI0V634UH4WdLcar+P
27qzUqJDooQoac9bkAwORf+x3Oomg9vZJOYMhtHhUGvdU38lPcRo+rTBlOlqYxc0meX2+6sAmTbV
QfMJpanYxTvZ7S9IF/2ok/pcB4XlQGT6Dy3KfZoHDdDRqPxup0HUh2U79uznlv97P4mYhtdifG0L
11M9YtDzvoA9YIIKntd/EMku7jXP1ft7XRWsG9ikIUzTgRiJZbJ8Xya2/jLTymrX37UhfTL6tLr6
uXrp1froF9J2nTEZRjtXdyPWNorgkgkPHqq5DlLWLyfWiGM/BzZeF0MK/9+x+5UDrcUmhfKABxJO
3lwq5g2QelYcmg2s3Hc/0HFSjJMeh2rA0td1QHZlVRsStPnN/d4/uG2Br76BV21dVdiHriMOeWkb
JssxXsSv++5pMJAOmFrlvFYRlBqvc/XY+f4RIrLNNltOdQb30SFTdZdwNZcLXuP4koq2u9CQXu7P
23Rx0uFS5RRJxJbjXgI1ZIxVGVgCq3QKQixw9JSHOBBsPHOaFoD+5Hj/T03fo8WyA/5HDw+kQJcN
4lBH0/sqbCwvi6Z10LZqf5JhBBgSwAE5NEABVa2zpN3QUs/b4nB/9oaA09nK23gF3QgaiK6Vf67l
z977BIqXMbexnJmMo8XzJKjvB9zHaUkGaQltPjz3WkLMZBxt5/WdQt7KEzemw+q4MHHxJhTOh8ri
S2/OHDiq5PcAEyhbz1BsHh/RQxXh9dJjsnn0ega89n3Lm/5Ai2CPO2XRNC1M48fY1VsBUfUlH6p/
9g1/u/S8ShB1vURUOKV/oYvXo+fMUYe5rWztfqbJ39zp1eiQv2Ry7rGuYzOAIa0qn3257EkQsPxt
wV+NTVARWv0W+8uSbGlURF9aByjzfVa5fc+rsSGd5G1NEuHpspv/c1Exv9ya/vYUszFxLVzHyKk7
LhL34nTii1JLjkLNsHfm2q47O5ODAopbXxVoDKp4yPzEhvEwLaYWpMqvK2emMHjI5nNJmwfqODvt
rQXpDJQdWwhK5W3nHt28/NQpW0+lYdY6ciqa8PLj89q7QFPUzUTXDye1UBua3zS6Fp3L4GzAdGDi
bI1Bw9Rkaq73ZHVAKLXILLyqXUjHyTX3XEB11Ems6/uxaiybt2nmWmjWUeLkULfA0aOgf1fV/DPw
0IxwP3zezLmYuhaaPhfjmnCU8VZJD3En05w6p4DuTInx7ZNeRWeV1N2A665/CQgNPlatKv7q5bZL
RwBPP9rohceHxh9LFygaL22H5lBUNpb/N3dR2EWL/LzmZOpavJD1k5fGcj469fTFZY8K9JX7LK+F
f9eh5AA0tXcJVuepEu/mrfu1jq2lu/fm1X/cqzF/LQP4i6+cJMSVqkKt8zTFgcygh4fWKo/2EGrf
iiyp52/DrHaxnOEPtbzA582HpMCEz/HYP62EzoW35Z/vm+oWR298jI5ngu4erdmGIw3tITqpDr73
0+Ug0E+ZLdEblluHNQ3L1PSSRt7FE80lXqJT28XXzv+4Rvx0/xsMQawDm4CJg+QFo94FEsbjd1QQ
5yEV9RK/3B/eEMc6sCmQY0ji/3mTHA4idtJx8Z4Bg7EMb7KPliaiKnLc8JbhQlY/gxU1VYH7F8Gj
hd/bHgVNBtKCeQ3DOBw71IYhKdMdVd1577dgs714m+yjxbN3U5OrGY4JaxmmPZv/y8Hh6HU2KXrT
8Fowj8vat8mEotEkWVZ17ceplFkVjnvANcDO69Eck8jJSXtrMUpSxeJTUdmgXyaza3E7zNVUiUbh
FAJM9HwQocPzs9Pn69+7HFNHNgm1Rv2ygVx4c8YTagv/+iU9dR21lHUM09dRTRJKZ1Eh8c5Viug9
SuaHaO4sp1bDmupA4mUZkxgyrniI9Z3g6PpgbnTw/ojaxWRrjTaElQ4kHkDPW24QIoQSC/8cJfmh
3PzrKHBNV5Hl1mP6itvvr3bgBvyBOUNB6RK48UcWkCSN1vCp76znqjf/AEQPmgMFS78wV/TVtfHQ
5ll3B6/1jnW0q7GGeLr/+J6kXA0URBtTcQTh5VlYdSTe3FYwtHYizCVEq2SAofPyMpNHUvQpSz4C
prj54+G+97+5wPgL7WQYO62zdFyCw6320CNFU0fwbyRn2TTYtLYN9td9iFeTLHnZy4e+TiqWnATL
neK4ubkLhBkNpJx23SoIFKx+dyW3LOnUUTBXJMP3CYSXDiQgdplJB2otk/KDVoBWolzxXFf2adCs
KWdfQhvvsGGpdYUGAO6oA58HN4PgR3co0z48R06QTkh53HaWfvPMBfvcnOBVqIlSVkt/8yfwek8Z
dPQgQxxeEpUca1U83ZqTu872kmpYdV26oYrV2PU1/mtuilRC0GIa/1ljy9HU4LU6hqtrhOMin2Lw
hR765FO/OGmxfnaJ5VptMpS2GeeBCBvh+gi85rEOoIwozoN62bovRf+rZ//d96k3dwashrYlrzQC
/w8Dg9Q69V9wIa5SAT0qyy3Y5E/ahix5Mbj9iMHj7ZIU/RGv9WnknUv5von5nsyND9ASa71NZd4y
WKmck0+u27yrF4Uz47Rr54e6oBbOFagnEjIwCaSeOsTR/D721cMu2+sAL8jEB4MQuFWWYngZ++jF
5dvnfUNrGdUdKZuo64DABe3EaV1GMRJFZatuGDxfR3dN08w437Cuk7OdZdiC3Sb83pB/IunMFtcx
RC69/f4qS/jB+P/OD4YRtMTMJ9kEn+YoPt23j2n4Wzi8Gh48DsLpuQd6oRWn6Ng7oxXqA5+qfanh
D2xX2W9j+b8cNwBj77H5uOT8OG7su1fGf+36BB1K3kU92HI5doOEv6Ps2vjvfGKJqZtv/3GTxH6s
WafkYFaeXHA7deCw5b6DXtezxz8l/CvjQVYFDwWxHEwN6xBqOa4ZtmmYQ/wTZ08xRM3i53yxoMkM
yUcHltdxOcpuu32EmPAW/mFt3odySFuF07vlLwzJU4eTBwOojLxG3ZLnvx4dszVhx/uLaxpZy2qg
nZ0G6mNxRa6OSxWfHOt5zjC0jg508A41uBwJrZjG8yaad0lnAwWY8oKW76dgjRta5mDba9vHimJX
XOaziOIPYbtzR9chgpQUQ1cRpHs+8/fe8gHb12fR2RKbwTY6HhBUv1Er21JeRwlB9WS4VJNN89Hg
6ToS0C1XvoRjIUFQMT+gKS+Vvve8tjZaLdPwWsLPoyiSlQ/TSzK/I9t0mOIbSYVv8UfT8LcVf5Uv
UReQBTpR5XWr88e5dV8cSBRjL99HVuyR2/++Gj8faUDnAdMfAWMhETm1zXQIAAbaFU46JjCO2oGE
CtMf4m+snk71EJ/vj2wyjJbAArzc46m1kVdCxVcFcRqohP6YuGs5IpiG145nRZ/HPO9gl2QLMxX7
WUCDTG62Rj/T8FrAJgWupSAshr8zdUyiKMvH9nGuqSU/GvKBrtzDliEJbsQvV9p+cP3HOOcp8R6a
6tsu2+tIwLly4lzVOOQM/RcRvfDhie/q5SF/0JqpelRbcksEQwCycto8BXG8b0l1GOAIAEMj3Zsv
+jKNwMa7NP+unO2pgWHiWqBu9RT3fchxXM3lu7BY3+V5f7pvbsNq6ghAdK21fLmReaKSlFzmEMj+
YhPrgTnhcFkYs3HLGJKwTnLmzJsLBa9KXvvxWxx3h9AT2f0vMI2sBStoUlThgc7zKvwvgGJkQ7hZ
jqumkbU4deowbPIRaaDxtrSdt6wD1+/9SRtiVMf+Mb9bgMRGCmg3/zL7oHkADrCz0vObZq6dNNjC
ktXNW3mFzNdJMQ6G0OTD/ZkbhtZxfEHsEidMYO4wLP6FXnM2rIGyGNxgFR3Dtw1CxnLq5ZXm67Ee
v4qlf66tvMqmmWu7abgA21gMuNpXC/k00PGMs5LlamCauBaggUtqqKvhWCri5ikJlw9iE6d1yi1H
d9PMb3/7aiNVzhQnxMFyTqI4cYCuw8YGmTHN/PaXr4bGASZkgQ+TD910WGEUUBClfbKL+oaAXPP3
4UlXgs+kQTYHVdOnYGy/RWz63uT06z5n1CK03pRLkhhZpRGiTvM4Uoeys/L4msyubaSEO6IZS9CP
rcxRGbjWeZqLLTrcn7sh8+rAvZ43YJ/vYHl3dT9EvYLKUPBzC10cNpTlLwwfoAP3/I6rtlxZfR1B
/f+Mdrzwn4ZApHxfuOosZ+gC8wYxDRL0E8E7MZMHVgdZ7doKyKbZa/GKTrBOxmBJuZJk+NCV1TOq
BTtnrsWrv4WsLSeBJDZBAXaCSLMbA7lge0E3BJWO3APbUxs7rpQQOF0f3cU9T6r/2C3zHp428gfH
WYmHpVGWYE7ym2objuHaTv2BCrednpKS+Tbqgre/AiXz32N3lX3v9wPsn+PpWc2/5gKEJgDs3Xf/
2yr+WY5wdQmAdgGb3yzhPAFYxCmaGqBc+bLMbTok3gdCnZ0hoH2EwONwU92WInfUNZaJyLyp2tV5
joXQ0o8gKgGZicI2S8J3gdc22VySzmKgt82PZ6rfzd9PnaBDA+7gViwnLwK7Kur3UtmEtkzDa0eE
co7V1sYt3t9qB9SNxSlR+WFJbNnt7eGBH/t99sE2RTFK3Wj+HYdDU0UZMBKHku2ibiPAXPw+vFo2
zgsfXCxT1DwncXP2h6VIq7U89pXYFWZ/0LZNlHV1mdTy6nE3Os+5KNOETn+7oaDn+zFgMpKWhvJ5
le5S4dUtLOfz4rBjAFGcPrSxc96M8VaI3f721d7OmOR4KMGxIa4uIoIkTjkeI/eFLAfZL6mKl9P9
z3g7UbvJ7fdX/xMkEvyi9SSvlecfooE/z1Wzcw20IIBU7dh4IyzkNfF/XCYv6PHIhlrZkOemFdCi
oA+djYkqbvDQEBzatTrwbjwUfJ8Og6vD+kKHiSiQsEw7JicwOz6SyPZuaDC6ToS2AVBDiwhcXyyZ
DwwaFXk0ZbvWU8f0DXKNJzkj8QvWpIBSnRVzLB7/9qHHjTWPh6gXWdGoAHXxJqZfXNx1/yN9PzyX
rGUiRYtE7Fk+wvRPmvM7lec15YL9pR/iTLTVuQ/qr104vOsXueta7uoIv8Rbqbt0+IsyFJdi8Ju0
zr19h6s/mMRGvrUJmiDgOgs5uNDSjePluYpLSxXH5D7a1lVJ3g/DEOFwJXKe5X2zQAbaltdMg2tR
W4Qd7SBTKK9r1zwUEHuQSh3v+6ZpWbWArZZiIlLNEuIX0Rd0eQNlLr5BTPMcbcriOYbZ65C7soPE
YhMDqblFy/OQx09K2N5OTUNr21YwRX3Ak7C6Mi8ZZVos9fAfCQb6aZdx/gDaETUttYvziLeuEEje
Tv7YpNNSffVjYSNYM2RMHW23VqG7igHWKQCCTubqZXY+8SS21HRNo2tRC5CjOyXTAq/PqwNYJI+j
ig5r21qW1jT8bV1e7VSCuesYd0Re5VqCZr94mXiX+c4uSQbi6lxifdEt6xp3/ZWooHZSMPsX3ysx
7WJswvBazDp8BQYl9HHbVVuGDseH2Rst9UtDWOkou3ppp0Y64FDqKi4ObQH/wVk5vEzL+JOPoQ0p
a7K/Fr3xBOJ6WiXymizhlQsnlXn01EW2bizDV+iAqan2opzHGF6xMZu3l4o6D0M7Zgjo4/0IM9xa
dNxU681TM1dIm3zzwb7ovKu495mSA8pKhzb/df9PTJ9x+/NXXloJsapxybH/evxFtC9JGX0M0Yhb
AW1x/x8M66ADp4QYuqLmQYvDA8htqDhHijxHfm3ZXEzD335/9QHN4NFiAujn6vruQxQBLgsm1S20
Fdvf7owjrv6U3frV3IOVDnXCno9ZPs1h5iXKPygi54eSyF+3l9Z0GNunEKCkQ+6pr/ftZloZ8vuH
tTnlrg9AOWBO1WFyXuq2uK64nqHeajnwmhxMi/GGDhENxxj3VTk+TkXhp4jI89h313pKjnNX2zTy
DFuR/swdqZwNTsXUVTXTNxrnbTYG3n/7zKSFeZRHYGwsMTY4Fw69U/JscvJMxuLbCmTY/f8w+JiO
yCs9SGssykEqR+dlhENq67epktFp3/DaTj35C+SMBsRgNQ7n3ovSmoHF3xWH+8MbrK+D8rZYEBL4
8OAy/NkkSTb3jmWLM418c91XsSeLpOYTr7qrwPNuttGBHYrYiuAxBICOvdv6qVn6GCc7b4oOc7xc
lBO1qYiDh2SzadKbvuD2+6sv6LrBn3IfJwwGmvQFnIGD2ndg12nUQjWWE2gXsD9s9bETwZOfBB/2
LagWt7UDLucgcFGidxcwrgRoKLJdx24lkzeu8YF2mi4Toaia/ic3uaTl4qUh2k6b/CO6adMi+oYG
mDTedjEdEFdH3jHaE1+1OEIKPolUJrI9cqe3vagZ3EfH3TUqiUSfrBKy98Ag5fxMoc2i8GQqvdUC
sDR4j46/c9Z2TgbuIS/k69fIkWXaFNH5/iIbco7OriZjDomGHpqrVPUH0mDbnwCJ2bsr6wi8HCCS
oHRgHXhTGgbFqas7vGq0m40jwzT/2++vImsradlH/dxePQksPyFQg3FQOLaxNpqG1wKXR3Jphxgs
vY1gxzBQ2TLFj7Frc02T82ib7wrtPdl7eOwJ6MdqegYve7vVmWurlpkcR4tgSfwRQpko97Fb63s+
vguXZqffaBFcoO/XX1AIgtuH7zr3h1z9D5737b5TmuatbbZ8AbPwEmJwlEIPJSwvxD7UO57SfvcX
L9wWCGJQmGTiKeaeiWTXu6Mf/qEAhdtNPihKrkytaMqjTwPFTayMLMeoN30Fw2ueHkZln0/u7F9z
ER6icDsA2fDDCftrko+WRPOmt+MvNG93hNPUZVWR69DyA9QJjzQvHja2pjuWFcNr3j70w0LVUlM0
J4Uj1FrGCU9rfNctHqNrzo4MOaKpjfhXMjWXuQ4vLguykJeX+5M32UZz+Dma1zoghFznfD7OKs9y
dBAlbXW6P/ybLo/Zay4fSJE0g2zJtUfHLmDLR+LZOp8MjqM/mbYuK2lyM0zsxymL2CFfygsjH3F2
sCyswTb6q6nwQbGRLNS/itG9en13mW9AenRO37fNm6cFP9TpTqLGyyNgQX3wwBU8EwsZUtmXXQqF
9jyNh1yBbR/Ci2OzLCfqdq2lgGBYEp0IZWDbvPoy8K+0ip4FrkW92gXwwRdpsVzWSdN5k48vqoOr
D1Yqv+ssxjLNWovhhm1FvnY1Qfl/O8c9TZvexu1sciQtflW8AWzS9xQtBsvzlm8obrtfWOgDHWYD
V5hmrwVx2K1NmcTJfBXtyXG8VDC55xIBk2vxO/qes8TMma8SUrHluqaK2PYUk/trsZvkbhmNTYW8
FuZpJ7uHKuBfZt7sC69Af3jkgZOvrrsg9dTDe5pA6IqG/06Jrav/zfu5H+gPj+tayq6NB0yfkZeq
U89FVF2GqjqDiv8abMwCoTf9ze33Vyc1cH8taPDPZ2T/rw59EPxTH3xDI11KfUvAvu2fga4alUNs
PG5GfEgn0MdMk6ROY1BasKbyDngatGwEb7tooNOfFBNj5UhccnWZ9wJu4gll6dK1ZNLbXfyPixHW
QoteL3EWyIG23tWZuwNV71unS5OhTpX6G/wZgbQ9Epo+QgvleRxYF/kDPkKM5Fz5zfdwqJfD/Xxt
WgctiHuW1GyaOL0OfPs5+wN4L90vdJTPZGc0B4kWzU1VtW7f9h6KluFBqfUUCxsA3mQaLZoZlc6A
yS9XUsH5U2ctvYe1RH30vnHeThaB/n6qCkbxOivItfPai3djSeT0XLNwn3fqb6hrAKGbqY/JdRz9
A+g63jPftQSwwTD6G+rSk0YGNWweUf7iJ91h63e1OfmB/obaly0LRzZSXNFlmJXt+mHuI3JoVW85
2RqSj06MouKBrGiJ9/BqXRwC/nl0v0Ujf8yj6zbZYte0sje7vUpwbZ475dwhTVdqyFOSFyydIq9L
8RJh01M1/YUWtjLuOEiDkXvKsTzmpPtUQlPHSWwJ1LTCWuAGw5hDkGMiqPh0QzYI5R4a5W+HfZ6v
xSy62La43hJylR1JS5xHuzo6kNCmZGtaYi1u2z7pkAQ67zpWLJ3bNW3CvwSb0xWM8XFve4M3rID+
ktrmfTLP3UiuJKhPc4Mi6hw+TE5hOb0ZPkJnLiF87bduhJ8qiEK77hNerFJIGh02+p11u9gngcnW
duJpJXUQCCxzVU6XLlKnonD/itddHAUY/rYtvIoDNg9B2VAG/qQoPs+TOOQq/4Q+HIuJDLtLdFuZ
V8M3rhLTWubk6m8K79k/Iaj2dxz9QlbZ56eRFscz5MjccY796xwO3/oGNAI9dI5GGwrCEGT6i+pS
h7XCOsODqvapZ+W7SE4W05icU4tfPgdBQZYICxsRN6sa4J95fnvVK+kuEBwWVwvicignLjdk6onW
S6bK9rOTVP0D4s6WRk320eK4wy0VZHjlbX1v965uDB7nMlwtm5jBRHotFUjzFi38Ob3ikHWMb9QK
dASHmGdZAcPk9eda1ICTnIEwABl0dM++U8bHMG4tm5hh7vpLbSUk4D9Q8riitPLQgys58OXDNtfn
XflZZ7foCI9iFeHm6LrJZXPLlEJDesVGsG/4Wzy/its+aT0wsKC4xFTxTET1vSZLVie7dED9QG8z
9hRkIkUPTqNAgCkT79cj1P6S2lafMdleSwruJjwWL5JcnW65eoufhu54ghKD5dxvGl7b2IewLiYV
BTBOF350BeQuW7BABG7w8b7xDUlTbzLmfAiHgqG8FNTd+2Cujw5Rf5d9l0WNLS+bXF/LDD6IsMY1
dPyrais2pdJNihiiZ5G38xO0vBCtNRfdAO/3h/5dNfOHZiyO0p8vVU4+3beSYffVH2B7j8okkLgV
8TVpjw24UNOABGvmtdM/a4OrGPVFY1lxg7l0khTuu01RlljxuB3ddKSlOqBcb5NOMI2ubfF1wFev
mLDesuyfyo11GQ/BqHffTAZn0plRaF0sRTMgkkPKRjC6Vy9+U7dZgOU/dcKz7Wamb7jFyquE4Usn
iuMed+GukeEhL8ohWyn/fP8bDAGnk6IAd9v0XujjjlqWPyelPomF8bRQjWUjMNlIC+icStY1M655
c+nVqE/Sx84RXeoNxQdWFpaCh8lC/u8WYlHO5ngV3nWpNhdcyviDBhARyzK/jUnxA/2VFmQlwcZn
nKjZND7D/7Mq/0qa7QLI1lnhgA1UbcaCC/d2kXriD7UQH0vO64KE9Fp67cMYLUfp/ry/3AZL6a+0
UbI6wvPwKTR2Hv1QvrReaTGTYaX1F1QaQWkoGnFemfry6fbM6bHoOZqbYzE2lq3TNPvbX7+KhJag
P5GUKKgEZdBA/YQ1nTqEOUpqlmRkKDvpLCaBcgJnnOTtak+fVn6tNzC8FWFaVX1WzXmqIDCybyFu
n/jqUxzQZ21im7xrPK3irIrwH6AC1b7ih05nsgUV+LMCRUALCH7YlJdL+ezycbKcv0wrrYVbvo40
9siM7YHIB+G+Y3Wzpd4qDj36fPaZR9tEt4WXAZj76NWPqqc2R58++OP/uT+2afpadM00iGd3YwF6
/4rMB5SJ5tvnCVUK5XW/7v+FwY/019URhHRNgcQK3UqVlVuVJdEPF+ISAa6wYfujW/+9/z+G7K2T
VPSTA4xOjk/xqiaTAzuPDqhEC3HcN7y2e0Z4et4UHdbrhhNw4jVnzvhVOaPloP32e1aga1bNdaGS
FRslunYBGcFzBB8+NMPfG2BHS4edumxTTMES2qY/u5nwVcDNvli66VZRyIk8Cre5TD7oxhuUSFZI
+8wgaGO/wPRqyVSmhdHCGwx5cdsTghJ8KB/KkT6vVX3ghFuyh2l4bVcVYhsmFOADiFoFl3Wr36NX
4X0/R3/dX/fbLN+ovuuCVmtVUYUbNL3KuPoFsN/PcdgsucM0cy2wk4WFda467BLz8JD49RGavT9D
n+2Bp/qBzmARxCuKj96GHaJOngsvyQYFEcl55wakM1hAwM1tRoWai4BGZZ6NQx37aelSmlgW1pCb
9AfRatoQwZAcvnbjx6TKuuZ9FD46NhC1wfiu5pVD1EJIJOwCSA6r1OnleXaSTPLytMttXM0rnZCq
nOJOjmyUl2nrQF9+49YGi//BI97wSr0lMyDeMPkxHorpCF7OYWugoFeWv+i2JSc0i5Os3ipxbtcB
fJTB8i3H1gHvarqM5nw5RZ4MLXnLdCDURcd4MpJ58ZBLtnjLahGkPPw+CXUsRYwiX3uc88+uKlJ/
s72TGxZO5yBxhDvx3EW9m635iQUzDujkwYfu8v2FMw1/88ZXuRGML21FZgSl529gs20OA/ALxLHV
ygzpRCciiWYuJHTU6DUJRHR03ZKcfeHZnvAMIaPTj8RRnzhqcSmavScoHs5ZM8cfl1Wl3Nv5LONr
jl2qYuSdvOXDcMlIGGVy9E8M8NX75jd9gXaeAjBQrmFcBdeWhBkrsMJiPhQ0eJLu3/f/wbTAWtYV
THR168BGaLq8LGib6L3+XUBsKhumD9BOVKG7RVE8BVhgQPigynPwc5Akyn+T3LafGlxIpybx/aId
wobS60iWj2wlH4it2mca+XaEe+X7Y5iHSZfjpNm43T9ckEc3IIddVtelxXI+siaJcbcGa8AV7wsH
xsHLKmzlB8Oi/oGzG/Mi6paEXjdVoEgjwPK3nj3AL+7P3rCoOs5uVkWO91PntqgC7OVBOrvsr2D4
D0TR2b5/uC3JK9P3czhNUchQe5CzSPHunsm8+Vpt5YnkoeU/TEbSQnfBe8swy9tJqWZt2iUDWLrd
R7/cReTsBzrazhELmEp6fEMbJXPaz3GYqqLbV6T3tLCFruLqeb1DrmpuP5ajh16L5eMIsbH79r8d
49/YUHWsXVfLPnJG2Cb06x/l6B/dtbh0hL3vpZ+RwrZ5GRxJx90VdHRw5isQu2t12tiWjl3w5IVN
1ua7pHh8cH7/7kkgcnJA5LLiYDNXn5NqrA9h7e986tRhd2DA3yCWiECY2/KBlPKmavOBbTa8pmEV
dHgdrzc5+W6xQde7OxOnvED25wIS2xTMQEcS2TqrDIGg474GZ4zCYaMBSNgdCE3PZ9x6L2EpLCUH
0/DaFsDnxt14NAVXaKOkwv/cru+58/2+n749NvBKv6+uPwa+8nwcitchySaa/IXd67C15K/7w7+9
A1Ad9zWRFbd0inPlWszJMcyFPE5R9/H+4Ka531b9VY7rwqBbAFkDlHidvrCeTOeCFPEZaJTxx/1/
ME3/Fnav/mH1vT5o2gnFQiYoPTKHUaAuwtyx7e6mT7j9/uoPqCoTyGIjxYFjL3WG7VT3zcdgbm1F
N9P42jbQQSE4dGlLr4VXXvjQHuZpOfHOVmkzDa/tAOg57lRZc8RXl9S48Y9BOizldqjj3HK6Mq2A
dn6D4uMQF4sbXMVcPvmQaixHW2OEafLaDoD7Zgn6iuV20RcpbraX0PnOvf5hn+toQdtDZEjWA1aW
t1E2bv2RhDYAh8EmOrxrrQjFTTkE/qpmPUspld1/kZTlrnZvn+r4Lo9sooiHBqhhOZ27XLx43E9l
ZGuaNk1fC1vHq7pknIHR2ZLyMnRDcaKNz873zW5YVB3l1SahQ/IKi9qN7KTq+Aj6xNPq2HDupuFv
v7+K15XNdV7GKrgGhZv5K38AQVs6K1v3gml4LVyrjcajs3k41a5DFpHkLCBhDf24XRsJ1SWqliDP
NwgAbigQjQeReOdxaR/7WH3YZ3stVgM5u6EbooLjFvJ92xQPvdte+sgmdv72Zo4y+O+23xwKVWmm
6NWVDD1k7UiONCynD9Ip3SNtx1ymITSsLIfbt09WVFenmqciroqp3q4zEC4SRwVBt78YzomLR/ft
LjrOq2piuawEl4wiD48Bqy8F7473l8IQYzrGq6pAZCk7wAgGVmxZ4kUQF3bWfTGmY7uaJerjaEPW
9+vBS0GFimJagpah2IYWN81e23aXvN4iXBcXsGC5XrqUFOpRa2U5+JsG10I4bNttaVEBAJeOf0z8
9tSodqdhtPCdgmogOV5XrkIQWnzzE8L7Yy5J572LWcJtgqqGLKG/KxdRyZqCOKhptGg47fAqvoQP
/mA7k79dzad6u6/auhigZNza4yru0nwr+2PTAx/uBj0KPw6pDmqrsO6qE5/KBrpwu1xWV9/wS69k
deeDWCFvH/jI8YdCft43tpY6+jwoe4+gqyQS0ru4a168rECtne6PbliPP9B2/8fZlTRHqjPbX0QE
YmYL1ORyue1ud7e/2hC3J0BCEvP069+p+za+aquIIMIrL4QqpUylUifPcToztRCdAKjkSSa/sMA6
zV6XbBtdiapO0DWtF1beg1vXl7n+p52gjehs6yuBXt1/g2pv2UMtAmxZU6ZR56EpoPrHNOrdtrkr
SRBEyVtbDKX3MBf0URh9XBDnwqHWc394TYxWkXBgpbHGavYBByqDS522hxp9qIYxx2a9xlWoWVsV
D9fTFHgy1MfAgp9+Dt1/SmCnmnlTu6WjouGKkZQpyvkAOkpjF3DnpXfy0+DMO6tfU9/QzV8JpdB0
zXxhpS54MPrj7Mi9b3hHI1/TatcNf/v/u3yongqDyRKpog9GkayY97XV7Aq67ZEUIuD/HT6oCWtA
t4HrI5MxiueHtgviLOg3PZg5quIGBSVongZ40eLSfctZ+oKuMDD6b1IQtEAx9N/Z400FyJYJe8c1
vefB7wEZzHaVMX3dtvsV13UGs+wkofMD6Jn2qJtEZdntLF4dg9DbFns8xX9D5OphZjHvwbZDNOw6
yElBnzSvXWQ0u0fFwpHawpgS1QHCgpOZe0jY01++bezuG0g3vFK5msEu34L5zMN7Fn0gaZPUSIi8
cO3FTxN9VDIS0Vv9UrfF/JBKe3dThpEyH6JsbD81g/i27Sco7lv0Nc+qCmXEseKPOLtwzOc7k621
k9/86O8qpaPykoQhX4CjBwwddKz7xi5yNAKUa6xtH9qHeOr2z5xgBI57pNeMdgntd35lRehajAjZ
wkuCDygOMOMBoMkB475OrhVVMo87VqwkIx9uHQytbHw5ZP448YZdlzCNKGgQfWo9WHRZuYh9aHfi
qRs/56LGpmH+EdSr8eC0Z3AXbdkxGFrZ9C4YAlqHTOwqKaQmdhZeusW4iVwXg9+uZu/CvRWkMoDM
AbuGwcnOx6guEiNfozbW7BcV8oknlzRrvYpei66MMv5Q+i+L8zZBW/6+L+mMflvrd5PvbCv3qOjo
1b/1vXBxFPYav5lmu/yVkacON6eqNP/X2DRq8nJnGV2M0Lxyr9DNXCmzuXKh3HOxXbxF7sySJh39
dd8muomrR1QOXjYOlvNrK57c4dBARHFa4/b58B6BzaK452KbwwSdGaxnOkZM+nEJBS0PgnQ9QZX5
MI2vNiTs7/8OnYUUf+3zejAsvIFc2xq0nOJHSvvk/si3rf1XiIT8l1IgR/Exd+ub7UuyJAYX0ewG
x9Zij6bBdqzfxHWCzyhuG3Ihmsrr2NUC6ZTV7VvLiBfj8/3foFllFT46hqQ1wDTMriz7zqHnalk7
y97EyYWZK0fUEJizW7KAXTtgyirqAZeyxgOsm/ft/+88trcDarPcYtc8fxL2tSiS0loT1dPsGOf2
/3djp223kNLr2dVwf9IhjKehXdmLulkr3lq2QLYGrcuuTs4S3Pp3oLDZde4mfn/YW3FZMzeWwqhD
dp0R1jmYiNze3BZnHMVj84VDwr5z6NWrnjJ/Aqf2WuOkziaKfy4ksMbM9tm17uyod91HL/za+c2W
53TiqZDQxqwD5pfUOkEBbVdNiDBumDg2A2nxplwSn1D8s7ZdE9TLZXmdPXcPUH8fZUW+N8Z2m4va
yslqovUnYwxb3SD9ozO36KcLp8ieq5Vao+ZwVfGgvgDBajFiu6dmfskk+uXFnFR+8amv5bak5m/d
ssGr5L+BIPhB8uJ5aoIt9zQYX/HVfoBE3xI6SDsWdqJeFt1UqLppY1ZjKw7b94MpGhZ6x9KViUu8
Y1C1yVJ6KwVHzQmiIj6RfU1dxQ12rbrDFH6yhz20y4r5KZBbnppgHsVtWd/3dUFHpHwSZP7WDMaj
TaTOGFrxW5ml7pyHeXmtS7JbCi/OxYrPaqyiwj1LmjGnQb/BKezo3iLXWToPzP7pjz+WPt0WiVUs
IW/82W4Bmzwao5F4TXngU57M07xid41PqchBsMG2VUArdkWzvzUAdlEheUpI/nz/1NacUKp8WVc5
AixwrLw6hvE6BWjEMK21jOBjmCXilXK02rlVBqOQiAdLu7OdOOx/O8WPeoJu3yePPJrsE7VItO2H
KO5bdcIElVZVXlPGEheJh+eXG1dYcV1ZhHhA6bEEbfCEPhLH/GP7W+DOsJByzsqiTgsOxpIrL5aY
c/LdTb9NdbktpKlKZpXbjrKqOu9IbOPiG8s5gwTm0oQrW1Nz3lqK3wqe8sAYGM5b49Ev3yAHCFzQ
/dXUDK3CBeeu52xwQ3oNs3M7vPj0BO3XlZ2i8ShVyYyl7lI2Oaad00dkkYx/ntjJECsrqgk5KmbQ
SKH1OgDDDiLBEyTpsuqxcq6gKCjpt22muf2sdznlgkZOF1cD67QEQ3rgRf3WQ03knM3t2suYzviK
21agCuu7MKXX1HrNuk+B/3VZo8/WDa14KUAQoyVdt7yyMo973u0hnBM55lq1TBPN/kWev7MNqICE
AZ5p7zg2dLzMPnWe00x0h/uW1y2t4qzoKacp5Gr5dfFPmfW25K/T+Mty/gTdtLv/Bd38lUPW9aF7
PghhgSgbgk5LNqR4tp3sldF1G1/xV+lK0JjannsspzSIBkieGGP1ygndZ+ka54TmF6hYwekmOJO5
KJf1oBQZAdXJxVobp2b6KkbQDjuLMH+hV54+uVCXyLtHd/ycOduCpYoSzKRTeCaQRtdl/E7aL15H
QJn0tmldVYhgGjR4rEU3/DUdlyj180Sskp5pPEptOEnTGrj/NGXnaULjdY63kR9BtgYw1Q2uuKtP
qjZl+DsL2h568cNf7APNN+HGiKe2m6C5nnq5DYuH7dtMvwEjHoFdfSXKa5xVbTZxvLDunAXXzNEe
otI92uytsmRUi302rERi3V5XvNWaZsbbueNXMni7ng17p9sEooFpFFcV/uwL4lF6NZdPdYV6UHBa
rHqTaf6i4eOpWQQOm8WVGFew3gDQ0kaed+iqb2TtkPrY+n9R8UEqxFj6ueVXDjJpb0lju2bRUtBo
YN8H8fm+V328O93w9vF30b4seNcu5civwdzu2PhYhkaUO2vPyrqfoJyzKfebAGTbGH3oDjZ/89HR
2M4oGk/Vblhluvl4D/1FwgfK7RFiDwY7M6NPTDHFI19TEdCk339x8BWMBi5FWffKbR67Yjn1IBxd
ipNFu0hmZWLj37b/va/W+Jg+jtCuqkqYZrNfOMJECPUPE4+bIUuaKSrE2vg6YykHcFYsoO7kA7+C
eC4KGyum1Vq40E1d8eUszVjJLKwDliMiCKXMe5wKSJZua2Qgbqi4tCSGiWS5hNcNIu5ACr/gxSrF
a+p9Z9DYRsVr9nWZBkHm09/oBHtpwdfQ9pv4zgiEt//rZ0bWoV0q9Pl1ygMQP8gjWoWiMF9T5tGY
XqXjA/bTRsFuolcLiho+iev85+yzCE0fK/FOEydUuCYpoWwzVfgAx8uDnF6qNENpZCXf19n99tF3
Qcg2GbCULg6BcpYJqB6OrCbJ/SXVGeb2yXdDuxmVU5/D7rR5TYGmmM1vnrvj/SYJWqyrcq/1JZgR
kPkhnzUh6NT3X5jrrb2z6cyiuCondtERE5kDxFC/8rlisc/kvHGvK87qzU6eC5CVXtFh8W1pccCD
bO71vtF1m0Vx0ylFX6gQTFwL/sdfktr+mfYrNTrN0CoUU5Sk9SsAh89gdEp4AE0996ewtr0huSoa
U7S3sihfkKvdWCHjwo+m5XNmdzuROSsb8ubwfz9T/cW3B26fCVxIXFyH9mEuj6P9fewu0njwwIha
rhzqmo2jku41LZ0XMUG4jNVFlHn5jkKB/f7S6oa+rcs7fwLrWJbXjNTnireHrG8+p3Qt+uqW9vbJ
d0Ob9ZCXYVCzc+q8We03c9pLe03rVxMGVOTfaIrZtsQorkvwT1DE/zLpIqsKzHIlPuo+oPiqDaRl
jvTD/CytFz6/0eI7GXfeQFeG/7jvm/xFtVf4Q592AuPnzVswXIq+esPT6Y4X3W88FEQWpD2pt5w8
Np6zPIcoIY0DtJ7fX3Tdyij+LE3bEQVUSq/V9CUMkIwyGS2rGqWaLaWCA6knrVI4PdaGmVE4OnE3
rz0Y6IZWTt3JZK4wytH8nN1INaoYGKkVk+hGVvLm2inqqTKxHmPwVo3DxWNr0g6anFnVLmv7bgDP
1WC8Lu0x5G8cxaMgj7h861eZMzSbVaXHq02kT43Vmp+r4MEyzR04mnHB4Ac7XLuW6n6E4stOgf5E
OUw4AYKnbLZiL/jmIVsm2X6etiUNKibQXIa05M5UnY1iclEDA6doXoCocNOWVzFR1Jk73/TwA9DT
HaEGH1EoI5s/7g+us79y9hpt2zbh0iBba8CNl5+AtU3rl7T7cn943d5U3RWaJqBPxtzH1sDNYToM
1ZpmtGZoFQ+VOfNoMhvXXj/kUSv2lrsxxqhwKJktZTkarriK+cyLJyc8BPmmqpSrgqFCilNruAV/
XrDYZSQGwwO6LNZg+JoTXYVDBcKiY24jfg1DDRVba9959m4u0GFHxSHPij2HtsOmlVVhgJVYWiIF
PiWdF14NGH1aeYfQLazisNBIbAruDrc989umZCflJl4N4qpdCjYhYjSBKLrm3a4M9rnYmWs6vJoo
o3YilJnDTJGS6tzQ9pMj0j0Z/KPrsz+5bHfm4hzvW11z/Kn4qMwtIbpgY2v25Ri33bgr6wqyLP1K
INNEA5XoLhvwE0oL7jr4P2v6PPCz3fzKxp/3J6+rYKi4KAeMWERWvrhOzamXjxDmjcz825x/Jfw5
z3+5U+JVK4FH80tUbFTDw6l3cymvYvmCdpTEST+J7LfTbryEqvAog6OPNes4vTrFZTSKiOH1v11r
1tF4gAqPwlU/K916Qu5fj2OFyjhfplgwg24iNCSuyqtXozqyzMIW15pbiTEsYMiZXlYW+XZyfHCr
UEFSjllMXsDD8hxcxp27Lx5y+zjEY0J289ERK36gs5D93wQdheamxAMCNursQaDPh/F/35+/xsNU
qNTcjaLy0rE6Uwge1SaPDXN6MWj7fH943cSV87bs5tr1JZPXJZf73OgeKa+S+0Prtrxy1gal2Tgg
ExDXkqDB13sOgosTfnLYysJqhlcBU2PN8t4xLPrbL/lQAcorU/+IZgief0udeemeCeRNzW2roEKn
Ol71IPkp5XXkR4t8bwBh7TYOraTLfPJ836BcXnv5E3RzNxUTtrHIrCKmwiCQmd0H4hqwFqWp02i8
FNMXMHdARO/+Imv2jwqYqqYON7JikNeg+qeapjjzi939kTUbXwVM+R4YwougkiCn3jcOjyZyTL3X
+2NrTkcVLYXaX5fNVMir7/6s0ynyxOuyHGfjPK6+bekMo9x6IeHgpD7Jq3MmxqcxFUdnajfe3VSw
lGE1jPRuW1yhQnTyQpbYvVzpR9BZXXHaCTwdgyCNvGb2a5c6kZNHgm9Dr0Pk9r9Rsqd+zhwH88bj
Uwyw+Rsr6q/3V1RjbhUm1Yam4UDXujrX7mub/kPotv2t4qMcludthShzDsovXf+1dlaSSo2dVWBU
4Dl+mxKMOxTX0X/mfR3xTeJgxFVxUSEzis5wMHZvg/rgwV0Dw+vmfLP9uypUH3SLrEVITnnd0kuI
pvK4IWb4tSiKtdLrbSd8cFirTGpeXwnHRM/T79xc9iQbYi7KA5MygiZWvIjzmCOMLStXBs3tREVH
5TM1CNhR5dVsfnjiS9n/XsQvLziW5WGY3u7vS80ppWKkcNnkDm4lN3/6Hw3/B2F0gxzklK7cxTWB
TMVI8XkIHJ9iDxnzcw/yG9Il6HaLrOAYdpsY0IirgqUg4MKWCh3V19lZeiTIwzPUmtZSy3+5qj5Y
cRUu1UmXDuk0yrNBmtrN48FlHB0KldVZWYLrI+tivwyMVyK96VSNtNqLuS2ML0jpPBMkcs4mDjz8
TCXypXboh6UPUzrzJ+LzaCm/GNmf+7tA4zl/wVZMttgcPEWnqS13A6ERRKL2gFSt7AJN8FOhK7Wc
PTP1POe0GHkdV3Yld6EAw/b9yetGVxIUPwucJujGAmX5GrBfc2dULLk/9L9cdB+svopcsabWmd1c
sN++DBO3Ey8VXi/JXELCLzwy3zrZ5bDDs9eTkaNzqPf2S9E+ljb56jv2qRkeZ9Ic7k9Ft0S3/78L
bn4jwdgqc++4lAKIpc4hEajEQ4CMbGt3/xOaWKDSq7qj3aeBV7on2yp/9sH8FC75ZQqHKFg9BjXx
QIUH0lZOWW/O8lq3eweFxeUkQZ3Xl69sazlfpRWseZFyVxD8CjP7LQBkh6p6FYFFKYYJ9/ctpdly
KrcguFjJAuUNbOii8CI7GJpj7vEwvj+6ZqlV+d68HcoKjezOqeLFQxUYT+PSHiidNg6v3AXR+Sft
1oN0o+tUaNIT9CsCWhVz9NeteKTuB1j/3auiAJ+FMC18YWoFSF2kcyRVXu6BSV4jltKtgHovDN22
pQvnZ+rB9eMuEL2MPdqis+v+Img+oKKzBkYND1w+7rEnQ7VvG8aOvmH9uD+4xkAqOiunvQlF9co7
5q4DIAqby9h20nnves2mXhRXpcsDCyJxehsRfUmzY1Uux3IeoaneP6ANY1ttVgVp2egNNvBW7B0H
0B7w3Irzyf3U5e1KNPp4Af5izZu5640ZaKBOjpwfnCo4DkSsXM11Q98Srnex1JN8ytJucU9F4zbx
AgXKuHXGlRuKbnDlOBqaIs36FjcUY/69GFkcrspHfLxrHFUXtXfAHt0v0juNjBxG5kd21p55Xa4E
Nd3wt/+/s4otzXBAP4R3FGb4mvX+Q+t2l6wONt1UHFUStWFpygvK6nOLtX6o/D4sAOmQwSbIvKOC
r6YKIpPp0qMCkl9CUGLJp9L5ft9bP87DnVAJZ0s2UosPk7ym3n5Ex8ZQvlDjUZi7m6ZQO63EBN2+
USLaLXS5N4Hva+Pi8hmWNMraeo3FRTe4kjxOzO+qkAj3ZHTSi5ygbyMHT1mbYqWjgq9kZtFszjv3
JIrmJcjTIoYM+ho/tmbqKvwqDxY6B57hnppyfivSdIzHPFiL8po9r4KvrJamMxS13NOAYno9mnt2
k35u11iLPs6oHBV6NQwETMBQlbwOeKZd0hcQtkWMPI/1pqTQUeVQS8N33aW25RWs+MCwGgkfx6hZ
1tpgdda5Lcm7iNAVbl+1C25WrfwZVqdmKaOm/HbfqT7OBP/iyRszZ7AByEe0AcHuczh2XTyT+k/Y
NJAYqcxx50zBmma47ncoDtw0ZsWWwUI5rX7J8EAg6Z4WK2FN9zsUt+UmqzmYvXH75H8yB09AFz9/
zdKD3a0BWTXh5y+WvDEgnUCH43Uexkci0xMLzCQzh71Ved+J0yajR473F0XjaypEq+s8NE2FcIcA
6XKZuYkJKbD7Q3+0Bl7oqw9AQZuOklH0lDqUH0TdQ6wauVU3JduGv3ngu61q5Wmz4KQVl0naMZgz
qn6JOnNDMnWb++03vRvcsKHi3WSVuBjWGOcLyqUyrp3Pq/wHOtsofkbHtJ4pI/KSlsAD/Q67X0jc
ttlFSfbbsQozFyo1l1v+Wrx6wcHzNmRRN6soXmU1aGtmvikuQzWeej6esvbL/Ul/5FO3kRWfuv1n
zOoS9q7n2Age7PkyO220uPtpWLHLR5H59gnlQHS9DpXCaRIXzx93DX/rvcdu+NoaXzf9AvXxp89G
ZriQ0ri4Np6cE9q1EQ2SnDxa9oqrflSJxA9QX3zaMPN5CY2QQz6xuBpBHpvOT3wGb0n6RKs5sacy
4X664l6aFVFb573aICD5hrk6hp6+Z9qe8+/D8NWfVkqdGg9QH4J6uBeujLO4QH/2mc/ZSXbsk1UW
K8N/FNduxlIc2ORTkYLHS16kd5bTE1nrU9GNqzquS5dQcMc/ZOLsZFDLWllc3biK15LekOa8mPJC
wuWQWvMLIDYbh1a81oaUyVCA4+YyEbQgmn/EWoDXzVlx2qJufRsFBf8gWH62WvmpaL0N+eVt+RRn
DQyn4DXefS4ORIvc3D07zRYQOIZWn3xSOWb+wGt5KWa569i4b+labqkJMeqTDylqNvc2olgOWLlZ
glgoB3oVkj4rIUxjcPXpp2qqQIKE0T9UC4kDVAGtcK0dRDe0cpo6lT2OZd+LyzzIH2Ud/pDOlm7y
m8EVV+To3a0HFJwuZfGVBztR/ayyFS/XBBFVSYc2LTr4TSouS/YPZS+BsV+slUv9v3oYaiH4Nm3F
I+umIihdmvwCyN+eJPXBiNv/uQdvXx3KeP58/9TQ/QDFN6m0FyME5OcyFt/nqywAXVxj5NVtRsU7
S+JTaTqwTbjIBEVp0oHDyfllhSsG0o2vuKg9MAjGCeQZuITHfr27AV9bl0Z+umIbzZZUX3m403rL
PNWQWiezV8TDM3MttuWO6YWer8x+4SU4HfuRXySrnofAjyHEtmIYzcmpvh/VUD8HE12PvNcY4lYe
LPFoDl9M6w8x/tzfNRrTqzX1jizgia4LeSlJdWjA+UPJoWp/dGta6B8+gWHvqxX1mQZVaRmLuDTJ
lCxJG6en7iE8yEQc1mg8PwTJ376hhAXXmngZDPCv6uewTw/VniZD1NqRE4UHqFwna2/Eum10+/+7
VD7r0a/UFUha7eJrFzzZv++vgXb+SnxASZGZzbTwSxlGbROJk7OjSZBIGpVzxE9m0hzo4f63NFFC
leyhUthly+EJVv3DWh4mt4qK8vX+2Lq9pIQJS0wQLq+wDGjX3lHnONQ/iwZkaf3z/fF1c1ccjXvV
YovR5peR0N9hWCU2df+p5rUyl2Z49R2zdQwhHB87FW3bEenHqG/qKGdrrSi6U0B9yMyDcp69AXf8
mh/o6bbI8tCcc0Bz9lZSHdYE5zSroPbioymBO6Zbgn8pF899anzNnWGMQ5rH3mq6pvvG7f/vHAHo
pckechdxSQbfhwnaT2R5wGvWd5/4+/uLrfE1tTd/qjsasJuvSbf7MYRGTM12LbnSrbTix7NvyrnK
4QQLLoakPczdHNM1FQSdbRRnnmcjpSyFF0CjI5Jm3LTPmfVtYtscWH39mQc7F8AqYHkH+nkyDBAt
hEc5rBUddaZRfNi2oCgdDhO/GPSxsnhUd3G9BSaMMK2++Yx5bwnwGomLyNl5CedntozfjBq6LmKt
7fPjXeOpakltTpfZ9Wxx6Wvv4nX2p3CNfUU3cvDfLV/2c03DnlaXtPPjquzika08helGvh3+75zJ
tmQ2igErOpuXKQDrWHLfgz5eSmQm/x03DfqyZWjCRxnhM6WfZ1z1xbySLevmfPvmuzmn82QtHdor
Lj15IfUBT/3b5nz73rtxfa/MecMx7hI+CCOZ6JdgreahM4fil0HQoQDnSiQiVlJkv7L6dd7UXA9D
q488pnT7nsExL7NrTM832P2bzPM1EuiPI4oXKj7pGehE6JtMXAL+u/Cew27P5f+K8u2+yTXnkqc2
1yMz7iYQ+CElOAyJuWtjGRtx/Wbt5b48NCvhXGN99ZWHCgu3Qkb4JRzOzH61Uavs114aNPZRH3lc
REGrGnHhrMBx72d9ZPS4jlfPPl1Jw3WTVzzU6vHebrt5dSGk2zm2G7Gm3I35HN9fAY0zqQ89lm+x
tJWoUCymfxiM7tCwn9tGVtxUgvy/WFJEc5H949dfnHKldUU3Y8VNG4iRmr7v4/x33Hgy7EcrrVdK
TDpbK27KXeJQdLneaqs0zjs8Zj6EMlupBf2Lgvn7Ju4FyiW5WGyjJA1Gr3cEVP8njkR7iKYX+q38
Nu3cuNivpWG3vfHRlxSnNfDe1bIWJmryz2H/naQH0/yWLU1kbqHzRNBRn3bI6ARsngWKIeAFCx+G
xZvZYc77NYiG5lriqQ86FMJxQxgiBZsAF/sUfloSEtF9kPjTzty7Mdunu/vb9N/77AfGUvvvU3s0
uvy2nwAxcaNBRgJNPk/jgSbhLnuUj0WTsCEiMVjkYxGvXdx1kU/VSQqzxi2oDPiFPt66Z8gxu3iP
9I88yb04oJP6/q/T7Gi1K791usJvwxp5vzsc20WeSG6/zlD8uD+8Jvr5io8HcMYiRT/cpWBL7HSP
nZgix/pjrbU56qav+PrY5gv0ZnAkC5EeWMETgOi/mfa2kp6nduinRd+iubHFwdAjps7m0Wm7U71a
e9PNXnH4vmCCziOD8Wcks/NbaRrIadfanTVxUBXnMWrIbGUdRg/E2SgP2RZCTri22hqfByadQ6sV
lxYEmniTd74bqOff3y8ai6iCOUM7+q7Z4TVmMv/I8gGnP3qFt53yql5Oz/Jm6kxcrExZLVa8zGbz
NXRky4+d4YYrG15jdLVRvkbY+/8isGXa6HNr2BgHXbaFJ+lmesWd8rLN7NrrcP60w1mK6cHlP+4b
XjdvxZGssM2Y2Xo4NME1HI1V4Eauv0b6qRtcOTbryWJNRhAFyvp/gNRBLLlYOTN1IyseZLmspOPN
QUGNvDgn01i59uiir6oOErjc89D8hycOVMVvxRBGk3ZvohgyH3sab9FmuC2oUjXqUVxrR6fiF05A
2N0HC4lCw14pSel+hNoYX2WSu+WMO22XjDt/Xyb53jqRg7Xn+yyR23aO2iM/zP0yFUBgXfJml2UH
uXYl0iyt2iCfjxUaxXIkzj2vh2gsDCc2XGtb7qm2x4OwLre8HjsSD3sHJ2Tn2u63hRm1Hb72uOej
TwJHUi92IoSc7ex+6peVievyHlUspDTdlI8tCoFdQvZeXOxKM3JOXTTsyK46kDFa1nbPzTs/yHvU
Hnla1nnKU3yp2QcHa7ccuzMJk1sD780JULZzX+/HHk02qnbMt3VujvnUIMEa5cUCnVoyQqhB+KUX
hX7/z8LXBKk+bDuHu6lN805BRNZWuOiVjXnTtXeqpHSddOfghS0pze6CVo7gczZYv/IBqrXdVKw4
iSYPUtvp6xkvpkuBW5QQxWEyl0Mw3xoRrtxf6/nVnJxqRz3kEJbQLCRqY2Nw7NIWDz1T7NhrTRoa
b1S76JFJlEF5S1XcbmQx7Q13R8AIsy2MqxCqthXAulPsAFKVZTLzMot5t60y/5fESD2DpIiFWHQo
g0ZF/uDYO5K/3N+6mnVV8VO2AJEb+AWwoeZn3v0Y5y7ueFKugUd0Vr/9/13FKTMKvOlQZOfT6EYy
6C+sWcM46faLciZnokUeYWHmUj61fVJJlOOT+0bRDa0cyhWzrEUWHEOLp4JHVv5kZ/G2oZWLqwzs
0SQuhuZDcZapkdju9LUO11CCupkrx3EVtJnpz4jdXta9NLV4pG5+yYtpJavQDK9ipzJ7Mqi/dPyS
uecsSAD+CpdthlFBUwBNdpXhYOjWGqIamKzuD1k2TlupMPFyGKa8Rg2497m7AyXinwnFg8if1rQI
dYeaCpKy8p64TYXZzy/DW3OCPnMcnOqfaGp/vr0vrkEGNe6kgqXwBiSmGbCmS0csXOXaWEC29P7G
vFXaPzgs1Z75Kh04w1MpPLUaf4HHal+N3p74w7UaHbyJPzObHO5/SXNaqh30pp9C/K02yotfiwNk
5sBOFsb2yHfzeLaqNd47TWBTZUfmqVpSIyXegTvzYTGXndPY4Na0kxT8gPd/yMc4v7+ER2zfLRY2
AppQDZ55cP32c5u77pNRjfKR2ey1Iika9IyGx4TY/7v/Td0OUBwcTO+ymyw8c+LtIS69IAmqjaUI
FW+Vm5W0bRtPazIT+2Yuz0vz03Xy3aaJq5CrofakYxJ4SN900FYuln6fm8N12+CqgzeZN/Uw9IVw
r4xdmoIF1q+29FAg6VIb7kPLIZxCKO5ShzG4ileJljRbVMVbTQyIB9bBmxeg0MDjxoaXVAIHvHK0
a7aKirny/SYc8wrTpsHXNHsw7Nf7xtYcAireqjTbmockKC8SMdQzPjcZWDDWyq66wZWjF5KiIIkb
kAVKK4gcCFqSbNlB9XPllNGZXDl+cfgOyNPd5TxAhXnMwzdL+A/l4MYcMusrkVRnd8VFfYa3TJoh
5+mHflfz4AIS8pXqkmb6KtLK8kgTDra1nKUnzwPB8/ownKAu9twW5Mum1VVBUVNjsQpn/HLmaGUw
uPEGcthzEXorwV9jHBURRUwSpnllL+dmsg5m0T/M6Rrri27om9He5ZpWBm0d7EWcYF0YBdxMwD21
bUlVCNTUWdNguw5mnbrfazKDXIICRXff4rp53/7/bt6lYNytJFnOOJleeTGGEYp6a4opusHt/w4+
BaH02hrXHmdIQ/Cr++GR1tCK3TZ11VuJ3YxpiBCzGNZbP6dfitWJawLBv4i3d1YJMy4sqHotZ4iH
faNSfhkK/yuf1mqpOrsoTirSpmV0gdHrhniRdB0vKtN824uminViMPAoLBPbpRCHbO5j0xt+BgHf
hC72VKiTU424joeYO7fnc2PKb/O8psOpMYsKb5o6ETQ9gw8Ry/la9fPZmTdekVW+hsWzsjyQKWqo
6QWsbVGwRewCx7OKZYJoee2bkwMsUwlNmmdvjQdRswNVzoXUn8bSKnDBNDJj15R9lA51LPM5ue87
muxR7WL/P86uZTluXId+kaokUiTFrVrdtmXHyTjPyYaVzGT0fkvU4+vv6btyGLNVpYW96AVJgQQI
AgcHSU5E2YNJ953DkvsyH05rA9pSGpwKoPrGfL4rwI3A/Z2bw/YxhqaqhrA+u6bJdM/CCQwViudh
t73c/hbb6Ma1mq6rXyrgbN7164dRhVuDCHx98LQbmpoC1zAPEhmVwn2g6717zN39o9dIUTVyygI8
eNYBvXlTEbEhudY+7wjcAs39o9HI2PZ+qweEf/VKPpSlPrnNfxokRDmb3s9dfk7Yy8ofNvbVl4fM
zh9dR3pXMuIGiBNtwfuiQpfIF0x3e4PfdjyYiXaqkFlBTARhftAORxwNlOjKLnXn3dVkr2bCNsX1
bL0y+Oni1FoNK9RtqXm09B3azhXND+m0X4lm7U566+2T+kfnET9b5eSBluydAOMfeGBEFKgd8b9t
O//oMeKtvgRQHY+Qfnte/LuVn4/J3lDdusw8PJjhEs+VfwpIFhKFKoSzt1cmaxOJobydYizxSwaR
jKAyeT/xn0z+ur1029CG7iK0SHLOIZJtftTy+4I3qwp2XsKWsU3Mk578tOUlHpQiyIfLmi3uea6C
9ZzRbY8D0RLW+aO/CHpuVXXGMUfzH/kvuffuAd1CM+8H71y9Dy7ZJdjxo2zfYrxf10HRVLmYpyX/
uujDBe55d4/SzTa24Rb7izs3Q4PjUw73JX3I6/O6R11qG/r6+yuVTTYedHMNbNsi39H8fbf2oVP9
uH10LNoUXH9/NXZTeU0DvDuOzpQzPNWKn5S72eXY4IZXXHGvWFKNhfvz5zJTYZEe6UvGJTMhUNXk
0BlRDiTPcuQAtrx+6Nr038DpdmrabWIxlNVfuznwB4Qyk8G5E2XqRVlV7pWT2AY31BX9HEDzzRCQ
6LL7sb5b9zKhb0f8mAl1Gprar1YHQklgwdI+Lt3PY/2hcJ877wgxE+RuYpzyoi42PuTX6ogPc/6l
Iv/xfM9ztaSh/+guohGbDmbt42q6X2B+kUl0TslD+0OF+bk+HWnXe/0EQ1HXgnhiESgtECI4a1c8
rEq/1I23c/NZNtdEMq2eWtBfAZuAJF6qPi7+h0O6JAxFReiNLilrUU899Ocu9cMpz3cCrBb7YqKX
3M1Zs8GBRNJSh6DbD9WAmpqvx9ZtXKtZwkTaq2V9THwKBpAqB7XLyPc6l9jcPxO8JAIYAtLAJXYG
FpUJuai5imv1fqZl3JXNezaSU9k3p4KcmSI7bppNYIYCo6VaD8IX7DFn+alyulO+vGTeHpvfW6Oj
0tdM0agUfHup7uuYSRWO1XBRsoqocwRRfx3euARdQp0kg5mIdZPLvyTPxSUb+/nkTPMR+Ot1CkPF
EhSzb1s7gUlTLxf0ZH5AC59wSNvz7SNlE9D191d3llhJMsptruORFsF0ydfKGS41d6r0aXbd2j1w
e12/wtC42s/6tCzBdFi2LpCcW/HMmn4v2G37BuNqTNK6rDwEAeIOWD6A71b8C6Js6Xbu9auozTzT
dfGG2uFWrGgh1joWY/okPHTEXujXgI0hXhc78nnrurlOYdyRqJ8SOl9rHXegZQ6Cb0DtPmg/S0PH
naJ5XQ9kFa/TGMo2ioCsGW90TPl8ohWgLHSLerkHcbZshJmOWaqiXFK8iWIqtjs053o3eMAtZHsc
bpZ9MPMxtCkb3l9Xv7blSQQb+l8i6do/D92OfX0roQjxmDXwlE5DNxSrjse1ODVVf3G76RsIqGLW
I9WXPpGBfr6tdpb9NvMzZVK3E2GLjnvvS9Kce+6dlffkrZ+Hxd9x0N+6PK8fY2j25s/dolWnY712
fzsK9cJbjvDM7fXbtsLQZ4bHHarjtY6zIkEHjPZJB/VHkuQnT7Ivx6YwtFqukqWd3jSafbvnZVT3
fdKlIZg9Yn/cPt2ewyYjQ7O7zUfpXIHPcPsemLf6rufpzlvPNrSh0ekyKV3OGJplUxQs6eO67eGC
bGpmaLGinSu8DXqg5HM7/ZeOP/N0r9WgZWwzXeOMqLLkJZIcS0POonCe/ISd6ort2Dnb8FfNe33d
5HNTLuAMiYsliJalv1smeu6LfifwZhveuI+zpHTBdTrp2O/nJ4rWQcKX79KEHhz+qg2vVj8XfZ96
rq/jzeV4EeRh0Dfv6aF6Y2ismbKpSzLPtYTG1hov9sA/0+aj0x3x1a+jGyq7LHLuyeqMMUn6KEEr
gxB/l75J6x2bYDnx/49IvJJOnWqnG7MR1rMU6O0AosppyQ91hcLqDU0VfT+BFWLQceCVjyRpnitZ
PNCpjG4bAtvBMbS1rIlMM9RFxw1jp3EkYZWoEyF7NQ020Rgam3irbNRVNErJs8+2O6b28nyWm8RM
3Hgc1L4a/KPxdCW9c7kCiWSeJiFo5IPvovbZ0+jwvSer5TvMNI7QbTOhxcYUNwiLuah5S9FO4tAO
mGkcB72BxUQZzH3t/l3y7TTDNwt1foi1j7pmLscvmiptHZgGPhfPKCjrT4rQ6rxp0R38guvZenX+
OQnIrIce1iFdz3Qhj6NbhXzcq4myyf76+6vh67FNJlZBfyXyCWpg6Ne89waz3OZmXkdMmyp47uI2
bzKEyfOwmN61sg3bytmRjW3xhvrW1VTrMsHiUZ92T7s+1OsRAgvYNZObGEErT6H9F3Qr/woHNHTQ
N0H/un0obcs29DZY6ZC6CmPDF3nQyo+Aztpxz960OESaheli7BUwmzD2KNb64XFyt/pTFmpnL1f3
pl3A+MZNm+YdL0aP63jJSHOqZxmJeTuvrkbnO109UXUELwvGK7NxfNs2y6J1McWIGN6RjX2mku1U
lb55LjG0ed9OaL1BaaZjcObeOYA/U2CrCQdDHd9jqbdtg6G0fcVpI2sobVWvYavTkBE/7OnX2+fH
9gGGzs45Z/O2oA1GKfmjFulfjec960xFWhQHUjhX8RtustOvuSgC7HO2DM99qZ66YWfxNtEYOhuw
jTZriZFnkBrOQxV6sroEyV5bH9vwxpVLiiyZMhebq2p60dcYf5c/z7y93Ba9bXhDdZuynqSj0ylu
nQqO2liyCzKnVYgXRRXdnsKiYmY6p0jAoF1sMGrzWsVt1l1otr3L/eIiSXIa+nknpPimESLoYvW7
4c83d2qkByPUcfY+l/KHO+mdLbYNff2yV3eKxzbw43XwqsDd8mVO3UjXh3olYtWG7qayXvreI1As
MOxx/y/N1PMKLqPborct3FDbcVXN2PtwqMDht5zTeVSXQidHGAKhU2Yip0hxzWwKcYC8ZU/uIr6R
rt6BfVosgtkmvsjanvkNNlOgtJ9lMvJd//sg5ncBC3aOpU02ht4mnA1TmVMdO+jrQtR0ycDye0zs
hs7yTqV8lJ6OU6/720dVajQXybxzI9rWbWhsnzZo0LriMFZj50VeqqbzPIIk+vbSLYI3EzqtKKRg
E87jAmKfQrunbW4/dXJDD+sj/J04NmZCp3LQjwbBVLiwFbl4vASKddmxARZrZhama2/xuk7hvFez
fAjyHH2h+hdxLHCHlZvKGkjQ1FUufMv5cSvfjc2Hda9xoWVXzRxOR6XyZ3a1Xh6JmqRNwjLNft3e
U4sBNvM4aZE1iJzB9djK7K4Y5Imo5uM4l0/rJu5chDdvT2MTvnHFgnVzWbwR5kAv/Nyu8NK0uvjb
oRwFhG/oa91UTS8ySMjz0x/lIu+6KUfdVHFw9YbO0m4RjT8LBKJmNZ1mvv4auWjCse73nqC2LTYU
F4dHUiAqpxhMGqGXzZcadOK3RW8Z2qx7771lYG2KV1s3FudmTR/zhJ1vD23ZVbPsPScyL5wJu5pM
/r9LWn6hoozQ2GBH7LaVG1dr4gi/EhIqRXN9ydX0ftvFatqGNrQ1K1uhhTMjzF5WJyXmB1dvx7xJ
s9h9YSlqCThe4ZOPI567EfX3mt3ZVn39/ZWvEeSBGstrPJepAlgp/64NjvDlwPCaHeBn6mxtgv7s
cRA4QzQkckEPzeLb7XNiW7ehnkrmqJLk3hinzRTLSjwg3rJzRmxH0FDNvkYhLFwMHZN+vkjpRynX
9xp9wI6t3NBLVSxj2qLJS7zS1At9Z0Suh7D/Dg1u1rmDCcbvXAr1GVMYEzXce9leV06LxP+obq8A
ENYNLBYqZE447C+Bt5d3sQ1taOUAC1X4LbyAjm0qAsojORWV+HlbJJbtNAvcVckR5ZgLvGhWF4VO
9DwgIuex9JgtNIvcC+IsyVIiVUuQ7Anres0ivJ8OGvE/atx7N0GeGXFE5XXf2mn6Z00OqqdZ1K7T
WjZEw3npm2IKO8a8yE93HTvblhr6ma8aYQLtw2S1jJyS0p9DB8Dt8NieGipaTP26sh5n0ZP/TH7y
KPlXUhY7+Jarwf4jsUykWaE+lL0/TTNe2Al1AEIJEC/MuuZ7s/ziRbozh0U8Zo06wK710FaYwylr
dGuQF+7tHHfbyMa7dAAmVW8JdGnj4psf9P5J5csx62IWp4+ymrayx2WRq6Q+09LznhDnK3euftvK
r/vx6ipSTZ/OaYPR51X+k4DFCAUPxxx1szid97idOoHHVzDM/Umuqj0N0j+BefGYFTAbvNf16Lh8
wtqLNPnMffXRw4G/fdZtYjH8XABwZkfzdYwTNHcP2eqh/WzTHVy3oaYyW+QoFoo8Re38SrO6upB6
2EvfXDfuDUUyW3w4KMtt1g0OwOLy5ty542elgLD1afF0jJUPXobZ5IPSdNl0104xkV8dxGq7IyXS
GNgsUc8q0J2NFN5FWqbRLKeLG4wfbm+p5Uoy8U9zqgImCqxZbX/hqsicf7bimBKZ2KfMV9JDD8Mx
3ugTzbsT2w66RSbkqaNimGvqYzdX5CPI4v3NKX+c6r3WdJZzbpakqzVN0ZAOrgvLCCrX6ID4lPxy
W+C2sa+/vzItUpWb2Apco3OFMDh40hzwQ4o9WKflwWvWoVOAxzuGNshxV+GVVTiII68vfYFmWoW6
ZG23c2fYTo2hq1uWJKJFii/uHH2Xpb8mru5GdIC5LSLbRxhXap/4+bqpEWeyqEhY1EPY9/7zuvZf
5ZCd82Xamce2FYb7m21uByZ7GIVuLaon+GJznJNip1bGIiIT6qS4TgsJDoW4CxCmSv2o9ur7ahU7
14hl7X9AnYYc7LEcMYGS9VvoI48Q+oodMwomzGlJUw8w7KWPV40AYREVCUgU6cfbu2sTzNVEv1KA
wW9SYArWPm5zHU7g9G9UtOlPtwe3ieU66avBVZ2izofpPlZZHwLKH5Ml2ck12dZ9nfLV0EszI3I3
zn2c9/KCkMxDgupqlIIce+qZFegLcOqSz7KJ53mCsNvHXgZh3wV3xwRjaGw1aWdG66Am7gavFID2
CTlHPkkzeuy8m+gRdEtMdVkkU5wkeR0WRaLCljZpuIIWYcf9sFziZvN4gpDJCEvQxsVMgvNU5M1d
4HXru3l0KXBfgX+5Lav/g+ze8BbMNvKKekpkkzvE6EQBWvBTWqz5+K3Bw7AELYArGs1DwenoPcq2
VPN7EoxgeI7atuhA/q+zdkqehdPo/gXsLyODz56M1QsDb1cbbRhEQSwlGN/TULpVAJ7SqmW+l4Te
tvYsQGHIuCyPBCVSKC2QnQj4D7+c8+JTXyEn9igL6vs0LOeh2auys6jNHwXyi+uii3jRxjLnf23i
2V/EjtZYbLlZG+/KtgZmA9edxl0dbujpFWZq+C9dh5/ZMiOj2nZ7BUe2jzAMS+KkdZ5lVR9r2UG0
AZ3Elymjh6AtRJrgq6xphkSxeYyFDvIIVGRI2vJ5jyrItnj5u3WZphIVB30zxM2YriVIV7yuvw8E
gd90+1C/vRHU1M9lHMpmmHqJTHP6uR67k7u558wr0IcuOfNi7/XxJpsb+haZIK8CmJkcPKTFwyKG
kGovKrpnjubBitenrqKnxE3PQn7p0W3o9oe9LTlqAr86NgU0EwGNt7r/yTiqnoTfHaGyvH6N4Yqg
+VeaTt2C6rg0+7yVDj9d7dzOyv/vC/xpZ+j/ZfjqSqk8oUjmiPyBtPQSbOuly4cQLK4XkmxfXbXc
5/7wHa3Gw0kAc4Amuv1aRzStTmiXdUqmT+itfp6W4Mnh9V3Q6lPuuydBxhfg0SMgY6MekAXFFniw
62kT6f31uPJ+L5v19oVITWBZtrC8BayExpPO+0vTpuTsDCMPk/rgpUhNOBnLXTXwupXxOAW/xOw/
tQ6914W/U3hm0QkTUlZ2dKn8LkXr6Uk+UGAqqyS/Yxq8Sjz56blix52ynFATWbbgQQtWHEbjJcnq
E5PIq8h5WnduK9s2GC5PmyeIPs0CMiIvQCAlIYoAgYAW/Y7huEZr3jikJmVAmqt5LMDqDZ5tfRk5
vbjyG53XSzqX77Oxi9rBP1J8QFB98LsNVJkrsyDwRZzXIINC1/q/1tkRsUjYwQkMJ8hpGXM2UYh4
ZbI9Zcmio6nzZbRk+hACGN9gGIx20jofAKiMvbySYTVhnqZJxake4e3eNni2DTeeLa0CcsRLFKYQ
FMAVjbYlHpojiL47JCZAhox92NDSBeh0FjezujSLGyaiuzi7zzvLFQH4xO/jTy0NkLVLZdy4SZCy
E24ltEwOr7klvwmbGnyCHwdSqvaZ1x0Bw0CAvjIn5WVbNUSq5rOz84x9+2gDfvn7Qmia4Bk1rmgP
v3QnkO9fL6j7uXUj5YwRapTOy3qE21YQEhjnwnfmrKV958e8yJxzG/QybHnw9faJeNsxJiavf1GV
DZ1q9D0QdEMB23qa/C4inn9pQHd9e4q3Dx0x0REd2Li10JIjg1bcp90VI9ic8/LfQ6ObEEHKN1In
tPSBUWtRiceTcKnS5tR7x576yAD+vtN8av2k1vB+gLZDpgtkIXe0yvbQ2xbhyOvvr+5xztzaG5NA
xPXVrRHbcu4d/wcoH3Y03rK/8nqxvBrf0d5UlS2MyjY7U1j789c8KT8E6wruFj85dI8gyvj7JGJK
80RJ7EFDKvCji/RFJO4SyWSvY6tNSoa2JaotUu0nImYtpETm6p8kqS4qPUILBRUzm95IxAGdroQW
9EX1k1G/O7WFv0cl+barQMyWN60TzMxT01XFPLhe9B79jJ7FUt8PwRj5VT3ubLVFSCZkELSmc8+L
1o/7coha1pzI2t/Lba9Hmm14w/SqYGiLNfFknFRoZdKPF7dqUJu6V15jkVJw/f3VQc1r3i2DR2S8
eGj/UXkfk4k885HdEwpCggwd8m7bi7c9KmJiB716wRNdzTKuKt87g0hnPQE99NexwQ1tFuDcl0sy
iBj5Nicas2VDY78FR2tn8RZtNsGDM01YMWy+jDul71rNQto298nMoj7f89ls22zosh8EQZ+hYCLO
0I899HwUSyCJVdbOjuNskb8JZOt11rvcyVisgDyNt3FTH7I6OZYmJyaWDfx/Ts2pwxDnUd0jX7bx
g0rBzqvbSn6/vceWPTDxbEBp+Cy56gHKShBiKf6dJxXX04petXyvq7FtDuMcsTpAtzre8Gugcw3p
AMb0NajasGhJeiqD4Uh/P9g9E+SWExSc9QggxXzd5gbcGX6SvpNJnQYnzqeRHdxz40yVU1GQrk1o
DLaObIhY4Qx5SIhK9thtLYfWhLn1YqNorQPTx1jLw7Ve17BfehqmybyXHrFNYXhhQquyVaAziXNQ
VIejpi/aAyP7EHSfbp8rm2IYvjniT03O5fUbpgTsaunisTjxyHQM1kxMuFug61Js3ezHimn3y0hZ
H3sZOwawJSbiLUPzkrLrNxG3XVqBrbpm4VZ4L7dFY1EHs9MLrTy+ol12EFOyfNza4Udb8FMzqb+B
tjkETgMO7ffrx/VSmU2px+NCefE1f1e4exhMy8b+gXsbZJF23Sxi0gGDgeeBbor724KxDX39/fWl
mY3KWQsY666FQrkklNPft0e2idxQ2WxmSbnwVcRFlaNJcFk+UEE+LdX2M9B73Aq2OcjvqyfThnD0
THgMWuUfhDj3lLZPpR5D92BsFISwv0/RN1SXsg44eFI+V0IhspudbgvIYg/MTi/D6jgcFbU8Hgdy
NwUfnAHsdYXYGd0iGhMB185r0DhtFsT56j3LfAUh7/Z+Br+IoHvVSZazYyLhEChZuJixw5QF9UkX
YF1B+nfnYFqkYzZ7mTs8KafcC+ImCIC6Z9s4NGGghAS8f8jLvTofyzeYgBXij27A0tqP16wfnxCh
kST0PX/Xdbd8hm9oweoEQx0MQRC7OXmpx+BcsjVuVXO5fYZsyzcUYM4yuay6FTFSKN1DIv0lGoIj
PWRxt5u4lbLwWTYKhErwJntXdG4TjYLuEUBYBGPCEcu0nJwRMe04QfhoyO5ZO4ZE7MRWLGIxwYic
ag0AdRfESgzPSi7OSVMxR4dkbmIRl631pnSC3jpqZdEMWvRH4Af3APGWV4wJR0SBnwOSJshloUjE
xJTeTcs3GE+i/zm2fOPIrHVFBFwzUAR48hPthRNqteXhscENa4lcW9HlDmQzD/1pq4EGzYodvLDN
oBnejXCUANpZ8JhMdZeEDkX1Ey1RE1m1Y37OXXBIH/oGE5O4BKLMV3T9iCXR3qlAs6Yo4MNers0W
gDT75pCMcH/MV6ADUDoXaTJvkcpUFlaet57kxBIAEkj+XHl1GSpUR1yKdtA7R9ciQxO4OJBs3cpx
YvFQsfRFpQ0inpsjohx1gmFTkPTutght81x/f+VVoNlLUm891Dknax1OCdjvNmSS6rW48gscO2sm
mDH1Fln0kwjgcJVZpLteh2Ob7rzRLObpTzhdu1YUNRLxNE4/aOWcE548smR9uS0gy/AmqG5Is6Fh
eY68hizvyJiHg/Q+prTduTwt9s8E1jFWb0WXzUGMCtA2TDamoqZx9xwXy+6a2LomSLdCZ4hRCJCX
hK0KvuuMfRxbkK1zupMGsM1hnCAwuAPcmckAlau49/1ivBdD356ApLywdo9G0aaLJtZuYLSWq65l
nIOw/NkT4l1V9+iZjCjMNQTPwqWW5Wlo/86LL3Ip9+4+28ddt+2VeqD6Y82zwgnijYyPunm3pekL
WOZCNR6dwXA7Sr/qfO2VCI8w8qsv3PuqWa6Aj+F50HuVv7avMC4StQHjm9YJcn9d/WkGD1XGroQ8
czSVzuW2mtjOsXGdgOE9WQoB76lC4rX+1kzOt2MDG5dJoGdVYPkSbp9XntpapZGbODtoJMuqTfSd
48iagJga4doe2EpNnW9k3m34abEcJvaOqDXvWjcgsa9T5zlb3SUeci+LxNr20SHhmAi8yaMLlS30
u+obBKQWVo1JOIMP7JjwTXoxFuSyHAHLj9Nx+NF3HIwhi1KAZxxavpm3p0FFW9EkPK5c7z2QLX/P
ebtzr1l21szZT3QVCESlPOYJ/eR4/Mnp/ju0aJMPTSxrqb164y/zhqBpAlxJyIDG2bkqbYfm+j2v
DE5Zlz4dq03iGeU9C0/9020ydJo9fJ/FZzXhg4HPAq6uF0KhUfsDCN6l5OOTzrZ/HTAKqWnPfbGI
nxgWp0834ekBr515Lr7LX0sz7ZxIm3wMO+MLsuot7ZEdIusHn+V/dUUTF81BM2ZC+vD004WYJIuF
50+hD6auczBvB+Ptf5Ci+S16twPYDWIuGVEx3pNquW8L71hcy4Tn+ePg9D78rNhtkvKu4Lp+qJOp
/nD73FsuEROiN7hpuVE98tjtunvZeJF2gw9z8YMhmHN7BsveeteZX539hAiQ3U89jycxvgDkGA7O
9Fc2HGKGIsRE5tW61nyYkHVyuPMOEenTmA2PY7pHsGo58iZyLm3llnlgdY79pctPWSBUJII9DhXb
4IaXUOg1a9Z15C8ySH6hFMMPfbZHS2oTu6Gr7tq14HtBcGgZl8fcE09Zvn0om/rnsV01NJatYAAm
G9I0pcvP6+Be6oGeRTOdjw1v+AdDAhB04XU8HlhzLpz1Kc+2M5/dfw8Nb6LXtBa5qAlALh1sZaL6
v5JkPqPV0o7zHOBo/4maIibmq5rLYuwJkj8THy8kY+c0yB9GSh6ntHgspPuUMP7r2Jdct/+VdjWy
nLyGljxugEc9N1n9d0ny9n51loN5ARMC5i8aPV0GxCsSUj0pPTanpQ6OsMsjxPUH6quUTrEtMD8A
oT5ufnWHFqgvHN2dbkvHomCuoQQZYvZ+lcHNBIWCc6my4R8PFI3R7cFtu2yogFPVi/Yk3EzpJ0vc
Mu8XlV5zyUX+XgXqq5jKry64YnZms+iza2gESvp5ee2aGw8IsQMH9ewieakBLrv9MW9LyjNhX023
slJOWnz1Ax16pX5U45F2HIJ4JuKrryRFohCRZC/LT3ybIzE4CH45O6bi7RvMM+FDmegrx/X9ACxF
6CAdJNVZt0MSDj5C4mCZPCYe4xIDNH9kcCICvFdmMHEMxVmhR+bOF9hkb+hwV6MxGLpRBzH3h+ky
6/FrkvTpzvVrE8910lcGYlFVkS9XXGWis9OUOXck9b/N03ZXlfW3Y8IxrjGw9w11qSXeKyL5ytbN
DZvOr8Lbg7997j1pqDDrezBQLVsQ16zHK9qNPMeLmefuiMc2vKHE1VBNeRJA9nMA0vzAnU49Xr1h
MO1h4m2ba+jtUE8l2gNC/tWSFSfSe9DaOT92T3omYqgJGhcpNzzlxOZFNXY17727mWfRbeFbFm+S
i5VVUzrLqkSsE6FRyTJ5YUP3ANi2wa+vmVcnE8T1s6StDmIMm4dIbf8z+3vUZZZtNTFCupw0beUs
vio5XjQJLhzyWd29+Kpt+Ovvr5Y+Dmk1zoOLAFKmHlfnC1p8xv26Rw5jG/0qsFejbz4Z2zrHkRfu
eJpZc0nT5SwHd8eWvT28MHFa/jYANNChMr8ZXAChWTeB6zcDD9heI7K3L0ZUKP2+/iJIlBB0vjJ0
iBNYQi/VmP4rSv7Oo9MjuIy+NOOxMyQCYyOK1tUyX2CTCbgSwirPvo5Ls/M0evtVLUyo1iapcvsA
VZZoOfmBd9sj4+2d51dzOOTq0Z/3Oje+baFRrPK7uGRaZ0WDGq84S4bHTAVh4ZOHFZj7rVgObrlh
RAtddb0PIs64XfszraHFmfO+7vfKXW1fYBjReqmqktJhjrlH3tUuSlXkcI8yz3M57PWgtR1aw4y6
6Bgmt6mbEUHx32mxneoOcRpUvR7KWAoT4qzaeiwR2APXOwLe9N00A06KdLTogh1T+mbPHQFc21Vb
Xmk1RbXfoKns4kwlJ+F+8Ir3Rfao/S++qs/gQEFN43f0vwxxoM9ISu3s/NtGVphwOgIssi814Q9a
px2YXvVQyiidkAXfuZ8te2+C6bgP8rOynOY4TTLUr1WojfSA7adRS/Zq+2xTGEqebcHs8hnHiwp+
6TYdli37qQAHSaodVbecLhNFV+Zp642ymWOdJSmyHcn3DiwaUZMNh9JZsH6/b75yed5twwLfEWwo
AUw65XA3wBhxuX1RW0yuCZ9LsmFaFzSujVG4fV7Il3J+3oCwalt+l4BJMkh3TrFtKwxNT0RSbc2o
53hs5YV1ziUv+o9S+6HrH9VEQ9OTsvacScEcTp3zi2X669yOh0JpwgTQbWXZDkSi0l8MOKhpyUWk
p2WvOcK1QubPV78wAXTSqSmpRNDFjtOf6rZAIcYnV08R5zBWQTSiLpG17U6IwbIRJqBOd6zUasKn
FFn53Ivifb9m7+nof0Tl8I5mW0yHCaibiZ4QoMKZ7TzPiRyvZ4+uJtvOSbKNbii1UzRscJJ+Ro8T
Rz+xJvef+nzagxXZxHOd9ZWxdWlWCUYgnsTP3q8IVwTl/JMDh86TPeStbQpDpTfVZ5OPPFO8OP37
Tooz66cLC5JPfrn3MLSYJW5c231KCXq4Yoqsay/F7L4vy3/7+djDGWb5dxmNUlHgeHGlatZlEW+6
5TKnlfd5XtD+h5fDj9umybbRhj4zp1vwnMVWNMr5PLtVf33/JzvXm8VHM1F2wTxWCbAhOKPu+hiI
73XHEQMY0peyIEuYkvkY9laYWLuJ5O5SLCsMeNCm9/kcuuiEu/MGtUjIhNqBcppUmTvPoL/36Imr
PrmTZNpLRVsOkQn0GipPbW6C0TUp7jq/A8pru5tAsn97e23DG3q8Di0Ze66uxI1tvzywHj3+aA50
2R3Iy8R/tyexbLOJeOi8gNFStrgT6g8wpYXzq3V/MOdDroedg2T5jD9YhdLEa8hGYE95/8Dlt541
j9W6s/w3267C9zNxDrwe0HcmqfBIRNGm71enpXDvRIZa7kWEHcofE5eHoLg4z746UzTSy7rtoXL2
uoNaPs5EzEHpRgC31IYXhjojR/gk1+Tc8Ox8e3ds59ewhK1Xt3lZwEyxwQtlvt3XUkbHhjYs4LZK
n/yPsytpjlRntr+ICCQGiS3UZOy23YPdw4bovn2bGQFiEPz6d6rfxp+uVUSwrYVKpDJTUurkOVZL
ZjDdZNHgBR9aR20cBgw+5WnpT+T2UtnSnsHt/0wdEVbll3oGTUFw526BaEyG0VJfV+H4khE41coK
vClnB1eVG4YxLKkOknPTiQunReJzau/RXxc8OnqPFpv2pSQdJJfzLFgHD9gGMQ4vs1RjCOD+r9tr
ajgn6SC43gPj0iwXFWfrEE3+77r6p5jciIzuAYeqcJllWI1bvZ+GVXavu/ebg0DHvaXJr39GmuIw
siAspR12fXda2bNQcgMbafqk6yq9+Ze5bquuUrOKR1E/WChD50qE3pSHDM0sjhheOuuLKLONfzO4
lY6ZDvJZEK9vZrAI1t1jC3qEOz/z/Y2bsAGUxXTItEioUiPY+OJUgjFzVVHSvs705LAmTLP0mVc8
zNkYeUOxkXtN36MFeQc8aen5+B6LzVEVkHNld+fbvmYaWgvypFUBaSdsHLXf52Flq2fWqI20ZzSU
Ft6L7UzSK2Ao2YGCCCDYXJSnCkL1xHEvApowfUWjZexjvgTPt7/HEPY6btFxZomXgpQAMJec6Vxh
v3WOTS42PslwjdRxi2PjkcYVuAf3XRq1PD91g7hz5HpHqQC5/PLgEvBe7fuU65K9iRk0G3spGPaQ
Bia7OZGgSCM7G2twDQwbJ0/T12j70jImaV3zVoF+6BFI5dCfRFj4NCKOHVnVhadb0GiDl+kSoI3r
i3puqyUGLeF6AI2wuptLtY+QEC3G/2uornG6ZOHNcm3bPc1+ck/cfVAt6CP979C1cqygpbmKi9GO
yeI9T87Wu5PB+DoIb1Fr4hYrZl1ac9jmn6S6LN2PRXoXRr7NzpZwl+lvrr+/8aJsgeZxn7YkdpOH
1vtnoWO4eEk4dl8C+8nbUjEy5HcdkSe8TgTlgvObTLoQF79DV6HHabDD2v/VCH4arH+Tre3R4Ew6
Ok/51C6TosKLclM3EIi2/gTeVo+cIX3oKDdLZDT3u0KBxoqek8w522SIlsQ/3A5pw5WYaiEN6nkv
uV6TYvDPX6rUPkt7gSgnBQTdJxsZ3bQUelD7aKEeKJaiTXl41eOb0/wkiR+umR8mQRm2/J52W+AH
k8G0rUmtwLgNDgKkXvL7aoA6tJM/NYG1YTDTWmuhTVEy8ITkKm54XR3dAR0IKNN+vb0aJktpwY1O
qnyiKSIwE1+6ogQd+FMKNmCX5GEGvddB/CmtduNDDHbSMXB8EY7ql2pFL112bKz8ODdgMJi3SEFN
w2tRzjrbToZOqHj25cfcz+MR7xhrlZxuW8o0/PXw+CaJWFwoF1wIa9xLdqBdEmY8eRzG+Xh7eMMq
6wg46jWd5UJTE28L2XNAnDOzt3owTDO//v5m5iNKpQ3DQyq4WMXdVKlT4fLnod5rmOsXvRl+bgNr
8T3YPbHkc1U6B5Z052DeUqEzzV6L5SEhaT5VDbYfBdJ3y45S0dzzdYu2w5COdHI4dxqHxrFrhbrK
+tPJqgPQdQe7g3AkqkQbjm9aWy2CZy7JAPYaXPFokRx6wdzTZO2t3fw9eb6xP09Tu4UsN4k7pznk
Bfg1/UvibQWtwT46Ck4p0Nktngvn6YewwbXLHkjIygNn3287vmF9dST4WgzCHjn+gBU/UuuPbL8k
6Be7PbbB8DoUnLJ2cuo6IDHYd+7Bj/mYFPtAaUyH7wU5SLidFtNG/+55IepLlpSnrNwq912zyjvv
BLYWs3NRdw04/VCQY7987+DMr0n2WLjfub+VFUy2uf7+xm1qiCq1y4J/WCwvLHLnMKb73rF0vB5g
A6s/edgPrVycWK9CSF7e42a4sbmbHEbbbgPLqgZ0X6rYle4BzXIXq8ieE7YlcG9yeC1Yq9py/KbB
8cdahiiovSmkQfcc5N0RBEtbLZimb9C2XYuyyhJ1hz29a+5V59FLmvdd2HVoZ7rt+u+feX0dq+dX
NtL+9VDCvOmYDXPoZeeK1qHr/B5GFvJ9pxNfB+65fIAWXY2at5Vkf9bJ6kNPuhsX2feDwNdRe5DZ
TV3eYinG3gKk8cvqXGzUpcGiHzZ0Y1t/Pwx8nfdLTVyqpcRxdGrpzzEJppP0B3m4vQimwbUoXlNv
7iclVTwQNMPXrZNGPqMbr3vv+5Cvc34VvMrtJOGoRuPYE2UQdMCjhvPDyVA63jd9beulNhvqEVRK
YLnvAZfnCSRp+q2XJZNttDB2M1bmV1q0eEpoEamWD3er1Qw7La9Fsed1nosGqRmEa9aTLYoPS9ts
WMVkdy12e85aLiFGESt/OlA/O4HiOWrIVuAa7KKj9RKrgk86cHosbiRdeoJMz4avG4pRvg7Vs2jS
0rkDENlflsta+z87bFyl5A9d5tzj/eEIqPKBE3Hwyy2QnelztGOz01jLQhvcVO01BTVBesQteSPF
GRZCh5CRkVCfTQhdhZnzPD9lS3BpZ3G3y/t12BgDgH2gFRYic4ej6sS5t7aolk1Guf7+Zu+Vvc1q
ED8hL9SATIJLrL935JRvTNxkFy1s19X2lAPWceAvhj9Fu54qh36gZbfxJmKavBa4HUie7MLF8BWa
asLWdj87TZnvXFMtbkWV+Jg1juPpnP9yen6/9kkY5PbWm7/JNlrwsskFMSJCLBbdfAKTV+SDbFNU
/fG2zxiG1xFi9Zj1zVCilOwXw6GwUAwfs8NYtBvWMZheh4cVIqjb8XqyKizvO+r7w2Feu2Jj7qbB
tUi1krQduj7DmQQ4iyipp/LOtZYtNOz7xypfh4D1aVlYfIBloFsdlt2z6s4Sb5tqS8TaNP51Rd6E
FB28YkjQt4EGOwfc69axL6tngCajAR3p+xZXi9qGeX7V+nhnDPwkzIMg5KhfLGzfgdzX4V+jTxuV
pzZqrIMdl0x+ySe2kRFMxtFCFtAKxmZ0l8cDHhzs9Gmagq+8FqdA0g0Wf5PzaHELDiCnThniCurE
67Pb2s1HF9fqDb83HASZFrVqsjuUvWB5t/63rp/d4cNAPlJ+Gad/by+tYfo66IvYDV3d6yNsPfxO
8OIIcuN9TvMfwBf4zAZ7mmwAaKpTMEzHFhTsCVSbb0/csLI6xMvuCoJ9UMLt3fWQZmOUyfROelWU
WFtNRaa/uP7+JrJqnIdbp4NtAN4N5Xz0QA7C+n9E1W2srsn4WujiBO5QseKY2dHskSv/l2rly23z
mIa+/v527iOxlyH17Fhy+TjLxDkWWZ6ebw9+nd9/7+i+rhkK+r6B99D5BreC/drVLETL7RMPtjh9
TcPrQWuzvLPBHByXNP/NctDnMDSdMGuLxMg0vhayinE8o1bKBtUhO3dotQr4fLSm+rTPOlrMQi1b
soZQO+Z5mR3zlNEQsLQhomhv3/cXOrArB+MuuM5hoQrChJbvhBOVH+tun3yBr8O50OvTgwjHtWMr
m06idM6JomewnBx3GUhHdDWVcKm0cI7KSnYiFv8o/d9tJTcSsmF1dURXSeq8LyYc9YntXA+Cj2U2
HzKoB92evCEp6ORdQdbZeb/gfuXl9lHyAHI17n3Ty+OS7Hv79XVAksNUuSwB8g7FWxqf2si36cVR
+4iOfZ3DS4BhgXcuirIBSy9uVh8d5d9VztbV32R/LXoLZ1xGamH2Va+QOcfvKh1P1C02Lv+G8o4O
TJKZaos6o0ucj2tYOH8c2YcVqCgmyK2hTgVWzp3HEl1hNBgCOpQ93LSzMrDSzpB0lKp7ue1Gwfsp
VEcorRBsspOKLDHFm6lMv/VDHyblL57JqECVKqNpZKVbzNkGm+l4JbBOg5xscBbgItIod787PDko
ivdNeTdmbVjV+xrufB28ZPVZtjq2T+NVsUNdWyB3wpW6n/YlDh2ulOTZdAVGXKE9489BdK+OCiDt
4gBwentV/orXvLOz6axdAMDbkNe89qtZIIZmy6HL/6XWb7uq0bVTnVNQktXrqwi+Z83WM49hp9bx
SnWv/JwWFtCbY54/gKTV+drPotno8TZEow5XatLVgrIeLk4Lqc41WX800G7OV7blWqbZa9EegE0p
yVzcnWzoC6GM63Vh2+Ox5PZ6mEbXdmpJRUmYIjSec3Kqm/aJuP0GZ7PJMNouPc+sqzkYwuJiUqeG
rFBWWaNyaja2CcPwOhTJl1JaJAMRUl/N/KjK8V7NfY2KR7Lv1dfX0UglGwIXyhNAI6EI1FVFOKzk
yJS37/iug4qXAIj3gqNzKQclQNFXJ/QZHVjZbYSyYRvVEcUEsnBlsvhOHAwSoOscT0jJ8run7iFJ
141Tkuk/rmvz5gzcdVYyycSm6BwvooKjXWZ9pSo7VKv4cts/Tf9w9ds3/5CA1HcO2gxOVM93UMSK
aqu5n2hymqutoqvpL7SaVpZ5c1svcCRld//Yc/VphupMr5yvPiu+3f4Kk69qMdx0rj0ns0tjJ0kv
s5f9Lnn/qU7J533Da0EMTdcMHfYrlmEWx2WuT4Pw7qm1hcozzV4LZMJx01FgUcAzefHN4dNLy20n
kvmWArthfB2qVYi6dWsLayxF9akdvtZLdk+yYSPMDBlOJ0ybIXk9ew6Wd5wdGk+upAdHrfuwo/5/
kFkrS1K3wcpmQ/AySHeOWkvue2P2dShWhbZuAVkLGrcB/9HYZRGCq/DnLp/RoVgSu+Iqr9l5zstX
UZAXkbUXb7T3XWB1KFbGLFAFo8Mn5gnOW4TeuzkkPzcBz6ZF1WLWhdUJwNp4bRhQvw0m9lr63Vbj
mckftWitHdstM27BYyx+TvP84IzVp5Hva1fwdSXRWrK1Aek0jVFUVBffqlZQ9Wdbze+myWvBmhcp
S/rZceJFTvfLMh6svriTlrVxXjAMrwOtnKGp8pZS3PsKERPRhWMePCrcoHZ5pU425hWuovY11XRD
9uh296AJeG7IviYbXycba60FskjpgqMaE6/+QF5tpGM2kpfbk3/XKW3klf/dq7qq7q2lKWtAQtyI
4TJf2dXGnexds2NozSUZHuqG0cpq8CnjFdweLgtkqrohOe6bubaBML4CM+wMVcxJ0J+HktyVwKRt
DG6au+aRxCrbFW1ydezb06ND5nPBE+Ct3Q1IyLvbtx3olZqlYJCQ52S60P5XO6Vh3XyXxcmz9zxJ
Yfjrje/NAaS0Uh+lJkUuCXqlRIgHVP972VfByy7L65WauQpA/TivBCCNojv4DDDMZuIbXvPurRRz
v5rszdxrUiiQpDkTuHPxVNQcavS3uoUb1xY68atj6aqPt7/CtAbXpX/zRxXuI1MvuzpGVQK3xSNf
vVDwF2vaGN/gQnq9ZuKp6/huW4POluB9pBvpna+CLBytrjzd/gTTX2jB65SBWKclKWMHNXrII1+h
1R7fuoKaRtfiNy+bxap9281Dou5n+7WiZ75uGMeQdv5Tr5n8lErAKdAIvB47x3vYqWoGB9JCN0kW
Cokamse1LM59saZRTfENty1umLdeoBEJcdaKCXqpOv5Qiem5lh3dObYetfnQUgHYU9wCtmLn+T3A
ulsSWqZ5a4+ZKx8bkQL6dEFtPryWYLp+F1mTHejlF1+swuWkoZeiCx4LoMhHR234999D438KLxhb
i9HZyWcKEXAs3yC/Wf6KqnYfyeSr438kuCAGK4gnqk9k+Vjx+iiKR2WVIUDn6foogk+S9GGXugCM
HAIgIZzka1NXaJUrwr7+Pomf1RYuy2Tc6+9vMkmKDiP0CZMyzloeUl8dknWLiuTdlz4YQItwnngA
cSxYN95Cm8D/xOxfNP9VpGWULnsq4/gLLcxJKZHKQe8du3YTNuuvFRr00/TldrwYkqwux4HijGMl
/lzFlNk/CvBse0UARP14zpbvt//BZHwt3IsylZUF2Z54qio/KrKrfnayBakxbEZ6vcaCDn3PbFXF
lrNeEh4cCT1M7hr2yVfw0z/66b6P0Ks2hWzWYMnQiQpm0Mjn0CQrt4qXBvvoFZu5B6WHSmCfehjC
Ph8OHO+Vt01v2CD0ag1YBNpSjZxc6qC/S8b2WzsFd51b/rtveC340Uo3NSywy9iCrFa1Fk/O2kbN
6G3UQA2u6WhRS2QwOm6RV3EnyQVNOPezZx+dhH/0O+ew7wu06PX9xq8BRS8hXQERrHn9OdjogZqd
rexgWlstdOuUulVaTF0MloWT7NKzV/y+PfO/XL3vZF69gQ7qfn67Fsl0WRG0IvjG5t+J30NqC4UC
r/9lBTwcAMhr8iHMG/k5lSNuzPJQ51uv4Cbn0uI68WQ+QWmqjJtMnNLit4tTGvH2xZtevSmLZEEX
wkgueYOF6dxkCb1g3HAsQ87Wizc0Z/Mokq6LV/uRBE0ox0ua3sv1H1d9ur06BtvoBRy3UBaoWlgZ
UznRqHbbpxzwg/sKufZy+x8MnqVXcdyi5KRq0/myTtmh5c4p6JqNoDANrYX12ICd0rJqcmnm5A8Z
J3EIMrrznKOXcOoZusuzP5MLL1o8zI05DVe0VG0kPNPUtXj2yAx1v6SQsUAfSOi2UhyafGx2jq5F
82CppB3FUsWk6rKjt5TZo9NPyca9ypDu9AqO3eFdUdUDucy2eEmXKuol/+zbxWncPKyYzKOFbD7k
HO1ULQQcRR6iE/MATfLotj8aPF4v4QxZlgwW430cqGerOl21h4YtyLshXvX6zZJIp0xk58WN9WPk
9+CICpvyz5p9g0boxvTffde1A72IU8xe0+Z+7wEONoQEiL/BqSJnfHWS5bh0H8vs+7zZ/2RYBb1z
jrTVCJKirIrbwW9e0ai8fCKQpz/fXgjT6Fr0BsnsT8OKLymXl6AbI1CBHW6PbFri6z++OUWLOhFZ
QLDE1H4a3WdCz0vx5fbQBt//SzHzZujGQTZIZdnHjv9Su/c8G8JpfsnkzsjVm+YoWoRJ6mPqBfTm
PCd5nOZxXynn75P0m6k7whfNUOCZxAKVftHhEjBtacKZDK6Fax8kvZejFTwOrI+Tul+9JhT+hpsY
LK63ya1gtWGkgEXK4ZO3PPj2v1l1UWyLQMnghXqTnD1kvVeMVg+C5iJ2svveoxubt2nka5J4Y28x
ozF+UEkPVsMO9EK0+81p/nzbDQ2J5j89cmljuWTCWiqwnQTtXZM/yWQIs/reJzu3KL1RDuEoV8VJ
F3tNkYdrI0/QX/h9e/4m21x/f2ObIEtIwZYAiyqXcODibu6KDTc3+KLeI+fRSqYQJO8hZnLIexL2
ZdhtHiUNtzid0b61nLIgXd7HbvNIrDV05t9pHxybOglT64vVLhu+Y1pfrSJt5a5Xs+v/gM0TRfoa
jySu/W8gHsCZdNi3BFrMrp7nkTzPJTSBhzQCq4kdjRwwlD2jc71JTtRWUGVO0ccs8f8RS9JEkDTd
dxHlemcc5RxdEh1idmWjfWh4qkJBxa7TDf9Pa9yQzl3gIN/07ELIr1o+ef3j2H7dZ5drlnvj+HnR
EMXwygD2peLTDCXKsOPTFq71/VTJA21HFV7tlWkjJF6S+dep8c5qXZ5m6L04oF7ZN38tcIVK7Sov
Sxk3bfdBMv5hzDcuUqbJayfiPuv8XEiIapdNdoYU/IdAdQ/owws7j2yUit9PDVwns2+4spwi72RM
5+FT0t47af48tFv97u/HLA+0mOV26VFCBi+exiaqoNg3PBaDBF4wzt2X29Y32UiLWVBGo7N1xRNG
Dm4o174EfIqI/WHdpadrc71DbhCqSkcbApm0qe9AqnNnebtelTG0VpJuMyRH3o8yXtwkAqFOKAcn
VvtkKDD8dVHexFU/CO6I64bSp2gNYs9VW+J0DD7vXbsK1zviyqqRvScz3Nck0NBD5X5ZKbQ0rKnb
mdT0pjhRllbh24isxLWPopMHpezjLrfhWtAOKe/zfEGqh6DdZ1R5DmvdL2EXoHy9T2cKC6CFrwUO
at/1Sxe9a+XTtUZFAvW6jvZG3jEEF9dutKnlLISIa7OHA4a3MizKb3L9GiR4BpYbgL2rNf5bp+Jc
i98ZQjvFqnAlr4UDfjrwlUlnozBumr0Wt6JFd1MPNgy8X6cnq/nAS/ZVNBk7StBuFfW0BTsxfILe
JEcbL+uhytzFomlPBXcPrr3xBaaRtfBNg4FI7Ls9CFiXcAEzflltOb7BODpH+lIu/dJ0wo6TrgRb
352tvvHghdJjv68ExfUOuaIdlwRC9na8yiXy5iRclq3aosku2pYL2ca8zSqgWfKpPUAl6+I3WxTN
Jrtc//JNShMiQA/uCvgTuB9xil0Pjisj0vzx0TnoQ0hvV27Qe+NyOvajH+RQgC8kqlyfvEmhdfDS
ip2OowUuzcF9OlcYX2befU74XbXc3Z65yfRavA687qWdUxpL0n3rE+eXSHd1g9pc74qba+nakwVY
m1iAy3bnAx73D7dnbTiD6P1wqLOvQzLhDFK3Eq8o4gNlqggtiM/dHt9gFb0rDg+/Q9IB5Q9mh56H
bhfkJ7WsW5WV9/HrNte74hRUnorBkV7stiy0wW+yVifciU5j6oS+u17Soo1I+ah6CLrxP7c/yfin
1+PQm0hIVuWVNQskdHDqaKx+d/yPCF4bMOwHS3MgKLTleeRkLFRiq8xmWiYtrm2qrMyjqRvPHcMF
tQ4n23seMrlxfzet0vX3N1+E2jKoiGuvisvRCYHgOS65t+FgpqG1jRisQnXjrAg4NQehy4OoRoHw
9kKYhtZi2eVe5yfphG1sIU8V8z4m3RZM9X0CBTiWFs0pEzZa2pCj50ZEXZ2eaimiln0Y039E+zTz
5Tlpn5L8474v0TZkCKmmTma7uEG6fySvL7zZYoc1OI6Oxwr6jrZV4FRxTxUNlZ9COxh5/FBMfFfb
KKCS2l48QoaOOHh0ioPgpXEuSS7CIf02ky2Bc9Na6Kgstwz6eWxxkwna4jhldShKgKjwWL0qeayD
n6n/KqYJXF7ueddy6Egt3yv9rOIZNiGPh+M8Hkgm9vms3k6nulqBIhJ3jRJIhzqr/81c+mvfrLUg
RnXW8wEkxl14LiNIiE5ptjFpkxNpMTzO7lhBnquPm3p5GNlyVgMKQEnwum/iWhyL0ZYkGFA/mWk1
neW1E7bhYiNbG5KEjsfCSy9w1QpJIujpmbT+EyHFYd+8taj17DxwqwRdlx5F3+uSLqFbV1vYW8O8
dTzW0LizRUtcYJKxvvPtuYimodgS/TINroVs0uJFonBglHVpj5UYX/s63beV6C1x5ZT53pAglfF+
+MdfvSIs1BYPucEPdUBWW7Zkqq0CCR+uLWtxR+YnKJfvW04dkhX0qm1IjZkvTR857kum3I2RDZgD
rve8DXbJIM4H5Zr8tf0yPRcHEQ3h4IUqIhENiyOzwq2vMJ1OdGDV4shuIegDvl9icmpP6pI/rFEb
0hAvr/uOujqwKl/qnlR06eMuT45pqS6Fv4VLMnmmtu9OlZ9RcX2lYLkHPtr1NNYbe6zh/uJq0eoT
wpZFIoktzvRh8oKfNSvO1dB+Gubirq6TXd32NteRVV5GgxEATQfKXsMXKWiYOsOHeqbH20nHEAM6
oMqaMkTv4KFTBGRUEh0FwxB8llX5+/bwBivpoCoU9PKA26xHp/0UuuI8dJ+H+p5Vn1m/9ab493Hy
ncqGjq5iQIDKkcNDvdA/k5NzABn08xoBdxOVh+BuqxnIZKnr728OteXQekuOIl+skulgldkhz8mH
vqs2DgnX0/57X3H14DfDj1SlnkVRxQoqFAoAsomA1vuRk+rYod349mqYPkHbeEu/6le0xztxuwY4
t/GL6l+dbNnTswlP1fbd3C5JMDauE9sAzyFHhb6il3JfZw2G10K58rpSzBM8tR+DQzv0Jyb2IW24
zlQuRNHavJQ46uRt5Fb83C3rcZfJdQAVmK6cbAStNLTGk6hPiwOBPvGUb7GsGvKbDqGacPSTXYvS
G0F+64P1AyhdTrdnbhr6GtJvHDJv3SabCcNxxP66NvzY0108YzbXMVOtXGQ6T3DDHvLu+WhHrAgi
q9hibX8fQ8L15jdRZyOIr5kbW74bdeiPqi+FnCPeZ4d1vSPyxzJuNVgbAkpHUUmZ93OWrE5cSetQ
FfVjgQtvl9LL7SUw5ASqxatvgejaFogoQPCiWaSHhDfPStGI59nXfX+hBa2sJW1WhUZiPBi1/hra
9QNtvg2Sh7fHN1lIi9oRbXyN4yJqvZKHkJI7ikaEVko3Mtr1hPlO1qTaLtz51OMjqguxLD+v9ctU
fknVtwrXLELSiM//3P4IQyjooCoG8srWn9AXhwpNmAbNUW5yMpiG1o7Obe7aHi9gnwDQytZl0dRt
taWYhtYCuCw9dIhnyGrKZRIdO2qI8iD5ddskhnXVwVM560AVuPiACpRp6I8Pjf1zaj7fHvs6wXcW
lVz/803mWdre6yGrI2MmPnbZHQHoUZDPvHtSgdpwS0Nk/T1Zv/mLsS3cQaEQAGIzy/5eFuiRyK1x
PiwKLJNZZu90fx1QhakXLtDAXrwWE6BUMmTkS7lFTmFaYC1200T5JWuwBhadXjwQkuQuOdxeAtPQ
Wti2acb9brHcWMxPRGXnku9S4LTRXf6/iyv8wYVUKZNxNmcHUtm/vXXeeGM3+KSOpUKuqep6WWXM
2xwHEBT8FydyO7HPJjqWKshTq29cNdxDkAmvCWvJx7Nj0XTrDflvOnnH73XWcRHgTXpGL+j9HAVP
2fN6aA6Mn7offgTJgznsDsEZ1SoI+H6FOsXwId/qKjbEmw636qeKuf0Euyn307q88uTOGR4ahn6g
fa8kOtZKZI10WFa70NilH+k6iLArd8mu2ty+evCbSK6oZTdqTr1Y5CkSKAUSZ4vHyxAEOtYK9BdJ
n9iYNgMNDy/HI09YdDu+DPlHR1opALvbAkJlMbQMH8fROfbtEENO6h6abhspzhQNWgj7OUdpymtQ
dezJsfXyLCzz/tJY3sbhxDS+FsjBSkvAljs3HvI1RC3lRCR6ykA2s8dCTIdY1dZYNWkivJjXj2AD
QSkyAtFtAajV7fHfnz7TUVYrkPWgm2f2BQn6vsimJxQgjl6yJQD4/sGE6TgrqEAxr+XCjbv635Hc
UUAF8vlz5p9I+pnOu+KK6Rzk6EhfAfqxHDAN+2iXRRGL7UO4MR1sBZmp1S1V68YcKjhpUh1JssUI
8n5YMZ1/vHL9wk8nPD4hWsPCg/pf+/P2mppGdv43F/hTsfToP3fjtJXhyMuoKLcuWiZ30fZaQEWr
knMcptZi/hVYT5RWWcj4xkKaRtdilS2rYwF56cYT+pMJkOJj150yJs+37WJyRi1Ucc6ZyMS7KabB
14EU4czXu6H/ZKmXohzvRnvD/H9h3P/dwJgOsMqDogQ/dT/FvFgjV6wRlDtPYysiG/xQbAyvnVft
SA+2IuHY3gn+5fb3Gcz3H/QVLjDj1CXrhVsMcP6MfG9cV7w4HdpM9/2Ddpau89QT9QifrfMgkhmO
6k4duetWt/T72wHT8Vf2CjXPmSf2RXbVh9LjEZ4gH7IyPyqydbow/cXVdm/2STb43dSB4z9maRsF
oj9aRf7sVX5Y8Pn1tpHeP0cwHYgV+KhvzAJvs7V8COiRuTUIm+9ScOlnWzLopr/QInyR3Cnpgq9w
QMYD3S9QpvFz0wEFkOchGk6fb3+JIZHoeCwrqQVpeo4vCeajPbY/+s2GftM6aKEOlmnRUo67JM3I
2S9pFNgdCbPSPdS0+np7+qZ40OI9VUNL1sKyL6NjnVNcayqW4KG8Od0e/v0CC9NxWKuoaQL5L0BB
FTtXjRNV9YMYi6jKsk8O/djl3wnb2qYNK6Ezl/tkQGaE2Hqc9kgnYvqauuWv259hGlqL6XFplQqo
O8QDg550Ox7Zsku4yWY6JIvmvByY7QxxZmeHpk7v2TTtwvExpsVxMuW4cSsPSEQVvIykQ5ts5W21
ixjCi11N9SZJSJWt/49DVOShqacwuyrsud+IAK3F731W1yJ4FGDCGjvlxZWbhhZ6oofB2TiRmhZU
26MJl5aTJQ6i1rYPWeMcwUy/L/8zLWr7caEDm1CSgF7mo52Xz+3kn6e+34W/ZToiC5ejKRMkl/eM
roc2fVhZG7Jxw88N2UDHZFXTSryEYXOpexYF/hBZ/vDkZFuKUwar65Asz+q9ZVSNHXcoULbjEPp2
v3FGNw2tRWhPpqS1fCXjFFsmNK4X4MFbZyNJGhKxf/39ja/jHV/l/qqGuBS/c/GzkL8sFdVbK2o4
cvlamPKudyqr/Ju38kuVPTQQJW2mlwXI50xFwtoHiGP+1XRvvsJZ1Zyg4wIXSTHKn1QWXICiFq2a
G45vWgItXNe6cJY+A3x1ENlFANkV4jS51VNgGlwP2LxQZdojYGf060HD5zHvt5QLDHuUDriqXZmU
OUlkPIPTKcxAdE/dNHLH6QylxxObVBpRqJAEm52rpgXX9tyS9aLgXiXvq9F7JEkK5Rfv7EzrsVHt
J9fNP7Fi33MV00FYaVb5I7nK0rL6/zi7kia5USb6ixQhQOtVVaqqrurF29htXxRjjy2hXWhD/Prv
6Tv1ME0pQoeO6KgDICCTJHn53pccpRJgJonvO+f3XQXRD5fCxQGQ+qK/jUV4KEGtPIcvybgRNry/
2kQ/XMDIDVJUG43n8zfXReyzwRH2/qGFF6l/m8DkTMTD22B/Y2qeyfeBh1P5IJMw8WOVLEpcwFcY
Fpc+99st0kzTp2gbt0R5Wd80fX9bugOjD+j7/vyb2tWOGfBXQmeJo10RnGX94OyrhiP6+TJ4yikl
xdQPmfsoKvZY83zDQRi2zH9Ol7pzWYWCjltBPtYlkjStOA7eRrBjanw1tjfeTRR4XBPrPAOH24a3
vIp4tm836nx+FUDKUzcE5QUH2N+oqnx0m/l8fxUNmBmiE/otyHe6NvCvl7ygDzli4QmZDsu5yOC7
GKuotMK4szOkVf4K2c6Z0naOT1zIYXC/vPDpV2t18bJ8Hr3q4f4HmZZB821K2A14OtD4WH8Y+aG2
vztbuWfDjtd9WeUONcr8w/LCWHuG9AAwQPsqL4gOJF1QFTEXHppukg/+eGUQWParGy/+dpp94Bzy
Hyhps+Tg0V9HH7743pUUn+dx1xWU6KDRNGEg403QdKeiOjwu+4JkoiNGOzGWWeej3cBxT8HSnmW6
BaA2bBOdyC+r03Z0XDQN/aGJXaoERBG7Qnviaj4etGSyDaukvFC2HNcal0Fu4YFNO1D35W4xyI5i
1E6KOvY8PWbZn/tmY2pZs8mgYaMFtHF58QQuyFX3JKddCos2cTWLtHnljUpm1aVkf+Ahz2W19Wps
WEQdKOp4pZtlxMIi0q9eeklpioKoj7smRBdSqEH5BiRu3t94hhI6nEMNJCj4PoeuI0VH5qWNWrBF
Wg59sF6G4lD0YqNs2pDaJDpWlCfLyFiJ8K6Pk3MVp3H61/zdiaaYHpdLvQ8CTHTMaNeB+yT0eHVZ
0RKc0KhRW+f0+wEx0TGjAU2nphF5denj4FrF0wVCtWd62cJwGjCpRMeJNnNC2ipd218OqM44IgF/
rs7p2fls/wrPICs49Ru+wLRDNYNF1SV3Oqfqb1np/wOVpvNA5w9q2lcbQ3Qmvq63bXAtYQ1K9g9p
Ll34d71VvOIhbPlvfpzomFG7zHy8w7X9rbVO1RwP3c/muww/3TcuQxisA0WdYkxI7SEULULra9uO
kT1bUQUY/IhkzjwEu+7kRAeMIsFbe7WPeM92nAih91FtSp4ZpkcHi9q2raZqRNMICc58cg5u2RyJ
S6D98H3fHK09v4kns3Rc/LZAHCwIxMKyw1BkoEe6pXSVwJ03ZsjkK9i6cd/0MuHlifiIL2+FiNqH
Ks5PYex8cSIZs7g47URmE52XL7BK6ntg5r3R9pCcx3Mae8exPMi4jCFpuhHLGs4wph28eEhbJHdg
1kGWHINSXnwQxt5fDFPTmh1bSQ6pr7GuLpV3o8mnmm1cokzbSDt2pxJ6CRVJxM1S2QH0eyXxIyt8
hk7cvnFrZy+VE6eCVtWFAMrGMPnKnja2jmFKdLQoIUU9c95gtv3jzM8QmLo/ZINv0GGiDaAGMvTX
cwXl6zO0qrruNaBxPzsn3/p9vw/T2Ne+3+x6xnCctUFeXKquAbVtAZWHrUINU9Oa2dLF9ZV0iuLi
TFWkqkfL33L260XyHY+sY0XtmYcWLWV5yZbPs2qjoi/Pmf+9Gh74EMSLm8b3J8fUz/plbyanbIgH
cV2H3HyX/i76LgZjauQx60mK8jBb/sEu/r7fk2muNIN16yFkocXIzSrJlyHJc9Rt70QFEKqZLJty
2jtDmF86xg4hdQ9FvlVZaBq3ZrVzBYSc6q38sghxELI4Lc7Wa4zBIegg0WXywX7ve8VlXuR4TfNh
+dgEXRtlhE6xkH2zz1fqMNEh8cekDN380kL3r5jJI6VblxSDAevUeyCkzq1m9vLL2FUvwYqDLLn8
0THAptPIT/iv+5vHsE11+j02+UOQqJze8EwA+21OoJhjBeh1nOKL69kRvPXxfk+G5dbxowkI2Zl0
wgxOdP4yt5AKo1Jt5ZVNn6EdwK3wMulDngpM28EnqPXlh2CpDsOUk4M3Fvaxrcgny68u+z5l/cQ3
ti1y6odJkGQXscCDeJ0/nQvlbFHjGjavjiBtp8mpPSvll0F612CAQOucf3PCIG7IPqoB8v845s0H
UJkD37z42aVwsyRibn2VY8U3FtqUDPv/729aB2E2T6T0sgsSD0U0yeoDAKVz1DArCkT/NQQbepQL
B4rgQX20C/o6OP5GDsVw59GxphaTdTqVdnrheLdI5jhr59sQ3rz2yVEpsAkiIgAJ7doFOviUuYkA
QnRJLyg4Sz7RWQTfss4aNgBChl2gY0+dSfhdEDpYIlyyoiVXMU/IElUlXt2HfTWiRMefhhUgAlYu
s8uQNCp2VOA8gBllKwe9Gt87R62OMp1zwkZIQvJLnokPXekdVT1+afde23SM6cjnfLDsNrtkjfNp
UeULTeWNFt5GUGkavWbkjeN7fuPjDawX5TMSrCSSAXgmZbdFAWTqQDu3QXmY1kWJ6aGEv4xqiVXl
3pZNGhqDS9QBp17X8kEEeYb8sIpoJiIF2SZZLxF0DVUKAkTgN+4bgulDtIPcD1MGMfKcX4hXPaUj
SkZziA24bKt6yHBy2Fr43TZ+kNojwz4iNIj8OreiMN+XRLJ11GlhWSAIy20OO7MfvDb9VXLvy/15
eX/ctg44bZnMrAZkn+CwdP1D547yUIr86/3G3590W4ebqlSCRqQN+1uQdpGz1B8LJzs73Drdb940
9tUtvfHh+QAJPdUP/c1Nk4PVjV/BNPfxftPvezbIkPy76a7KnXLyMnKb7DSPwqD63c84or3AO1hW
shGZvb/7od3w707CdPCGAoCrGx5iXwZWXYRMTha3DoWrLkRBCbfmG57acPu3Q82QHVVPSVFVCMDt
+k9Xth8DeZmy9oHPLO6S4alOxGVuyLeEzecxaF5DXMTuT6UhB2frDIAT526VzBO5Mct5qC0vWibv
ifggoi+flP1XkDcRabLXskhPInhEpQEo0XlkeTt3iWb5g2ona0by+Db1aRMFVoOrTQJw+P2vM21x
ze6VAv9X4TQE2aH0N+rfH1wxX0nb/r7fvGEf6tjVzGdkKVkLBL5f/JFAVGV+qqKg7I7cC473+3g/
HgGN3L+34YioNA/tErdAx50OFQo4lmw5s67+vIBIhS7dw1DyZwe82vf7M0yZThtYOEtadIwMt8n6
q+F+HOR/8brZCHvfv5KA0+bfH9PMztANZdDfpvClq8eow1WzmL/OxR83/3l//Aa3E6zf9cbtCMem
dSj9/uZVZ1k8NWKfO9CBqqAghLjsaqLD7CbHJfCeBFiAI69SRdRTx4pZ7SWPVtlvpB1N36G5hBAS
PA6gt8NNLPKzIrlzYp5tbZy3pnXQ7uRQyQK3TE1R/u6B8tCpvCjg3rPf8ihF/XW57DvXUbn178Xw
8skXQBAPN598EvmrPd5m6IbvW2jNtgPCgL1sMUHKv4z2jW7tUYMB6EhVjwpgvGoY9VKRJia2BIsd
0uEP2LnuxtBNXWg23SxF2o2NO9xKN57Yiw1+8Gzj+mJYWZ06sIIkXbnmW24V/8aAxoSuNnCT7jge
+nDf6asDVXGse1VL10UF1/4EIUlryiNJv7tyiXctrQ4pYsJesryFmwj7eJavTfdtX7vakS6WJiC0
xbxnGQiiBj9i05aSpMFc/wMo8qbCKXI0PdIrDmxBN+4QpnY1S7WcGjDJdN3lYxDTMYvTSm14NFPT
mnGqBBiowsWQ1UIvobt8CukWvaqpac02SdNmDUJWHCLztzr8MMkNwzG0qwOH0qDrMkeh3RRqaMNv
yreeatdv/u9F09YBqaNd+mHFa3JLZHjxCvFaDtN5WuqHrrAOWdKDam2OQwuqVFXWR1XQbRyIpg9a
zfjNaVXXY+t3FpwN6B3myPUaAjFP+eX+djf4Ah2tmobtqlgeDLeBQXXMe1r4uZm/zQMeEbeIVExd
aKet21E1kZDi2ar9MPSAJ7HnIj2LuYnm6Z/7X2GaovX3N1MUqoXlHcVXTPYvX46Ru3nrNLWsHbHB
hFLHwsLgPV98J7RC8T/bmhhDaKjDuVqPsYHX/nBzqHtya/GytEkWKQ8148BdbJiDqRPNgnPHbmbb
xQcM0w2k3RYD5yM5t8mffTOvWbEHLg+I44bDDZSZ04H50DiTpb+x8w1noA7iGse2FV2ACeok9JqF
cxTpaw4+rftDN0TNOo5LkkAV1BrJrRuGr4B/HlOgeee5O6bgc3Lpj9wajh7ZV2Fk65CuTHHQ04FB
7jb69scQ5RuTYz9PvfgcMIHIqt1w2KYp06Jn0XA1ZgUsQTq/cuclFD/tLTJv0w1Uh3i5YU7Lse3I
LViaGNIBDzYSPCwsj6FMo8TyX6WQJ8dhUZmHZwnBvmGeNnaxwQx1CJhwIC5orT4EtwPnZCsSnkM2
fr6/EUyNazZetFQ4okXjZCB2VDD3O+XtVhxn8H6udji7eCIqOtVY56lOzv34ow74yUrCWP4I/C1x
cFMfmo2LunN8S6KPuqjP4M3oWXBgLjt5A9hjyBZWzrj+mq0njZPli6PGW84ADHDi7Bg85D9RLAeG
u9i+bNYGrCHuOwetDhWrCgbF0YaMN4CWfpb+Dy7oYzKEx6KyDuB3fFiQ5t+18jpwLJtYmqsKPZVT
/cdJ+j9JuHE1M9jhf1BjdC58CcTPrQJaJudHLwwPqbPhFw0+XQeNTU3PXGtaxpsK08sQpECLtfwV
/MhRJdINx276gPX3N0cq6qdpldmYGuqcUvdz0n501ev9WTc1rZ3W6ZgiX5/R8TZ5/7gCelxFrMb4
ftsGW9bhYqwiom9R3XcjbDgAlxbb4ZaKvalpzZJxt5ucBiWDNyv0TkgUn4t+K2Y1zYhmwEEn8SbO
cV2qJn4Bp2ssq+Ak2q2iIcNJp+PDgpJ4C/KhuI11r3bynFVfvOavfPybLre6ugVbqoiGCdKRYt3E
qFuVIDLJWt9qbyWtZ++BILs2H3ctro4Ra1SWddm6uAOkEeHl6q8187/sa3v1rW/2u2L9svjrHAE/
NB5c158jj27pwRvWV6cSbLPUTrsKA28mfkuUHYWOepx5vrHpTc2vv78ZuzvPTQusMXIFbX9YwMRR
yDmCPsBGoGRa1/X3t817CQg01yqPBOWDvJ+P/rz1NGgauXb0zqJ326xXMFeBMwWkh4k1HfElG47S
1LxmsootbCYSO3Jp+YVnyTMosR5k2mwkUkzNa2brtrIsZIrnC7sPvksJjHfb5yIShcz3hXM6g2CY
htYAiBWSoTUSuwseu//v1mS8a9PruLDS4RBitRO8v4TirPz8MxusYeNsNZziOjbMyh1LTHkubn3n
HVu3j/IFf2EV1wM9gG49snfyT9q6HGstxrTKwf10S1hympg4LDS/zDLZmCXDMuu8gnbgBC11muHG
vCEeQYQoaX1pA7rPvHSsWBgAJeG4MK8um89T1z7h7Wdj5IbAUOcRFDMAI1YDYPAQgrmOHd1UxEwO
5wUJIqfewC2aOtFs2Gs7kFyCZ+jG+09z/SFMxkjY6YlArUilW9cnA9zD1iFioUSieM5Lgdx6cQBq
7wnV+5AX+Ml858jzT/AiT9aioin8yoetIlVDnKVLtjaAq4ixTuE+nOA2yRlcUNZDK73nrtnCK5n2
lhZTBxML+2a21vzCGE9pGwdExOm0rzbS1qFjdsMg2+o6/S21F8+NKGRJ0wNbXGdDcc9wNOj4MR7k
pbQbZGHnkTRRxsAGNTcbbRumRgeNzdJrfJWXwy2c0oPLw+9TgNc/N/l13/cZFldHii1z6iyKo3lL
hKgZCaK6ya7Ucg6pP5/ud2GIu3TCQaSoC2cmiCmwk6KagEkk/JLnYTRAtzWdwgh49wiv61svxKvB
vXNv0skHrSZNfEshXZIWnwsXGKTxhbTBMXXqczbTW1ZBSPrRGpbYbcO4DYLnJdyZo9TRZKCWGVWd
e81TW9u3MQhP2eJvnCOmbaCf4TjA88VO2a12yhOR4wnyf0BcbhHpmnawdoaPuewt4DXoLS8Qls1L
FHYb62HaYJppN/2cQJysZDdXjY9BYB88zh+tzDmE4JS5v8EMg9fBYeXYgBxhwdyMxfwcgvYtgebK
vqbXY/1t0OdOvtc1nN340P3pUYN3mOZi77i1YBvswqM19AW7iT5/EiM59fXWI4spS6HjwQpiJx1J
l+YpvABHvxZVNWfvOGQoYHAPfLNMwrAtdVyYVQR+ZU0SO975VZavswNZOOiq7Zt8LeKGPmflgBV8
vDVi+MvNqieRko1ow7ArdfJBnPwqa6cBb8aV9dJl4kTa/tnvv0L8Mr4/eNPMaAZrlwC71+GAmeme
KuiEd9877+P9pk2D14zVnt1g9qEAdetcv4kUXSKr8J86K7ngJnG434fJpjSzTQalwNaajTchAGTp
8wLkxdmWevd7c4OUj44DczuXAjs8NU9+3kAMlEC+m72U3bBx4Lw39rV5zWiHDDDxYGqbp6l58e0v
01bq770Qb21Xs1eaY8M0LfbjUpILd25qKo5elh+E893d3PTvLe7ayfr7G4/j50s9OAt2poViEpr7
h6AWN6H659DaKrF5706ydrEuy5subFCh5kKlyDzRIZaeODQrOWP71eeXYPhauzvuhWs3mvnSuigI
ceAbuuYreDdt9isgG8ZlWmEt2K4doiaepM1TBkBAG8/T+f6ufze+XsesWS1DLAQSfKgsutFyUCiz
VJf25p8Zar62goR3iWjXPnTz7eHyF4U+6FmdaMxjK+5P3SE7uZ+caDx6J/FUHlAaGbfnPXe3tUvN
mtXkZzlB5dBTiQt061ycrD0M2eX+pBmsWcd2uUPnZj6IrZ6m+bNqRSTtpyX9fr9tw0LrmC6owzGo
VaHtvo5pccrG4752NVMWY8GroMDx2DYv0nktt1yEabya9XIcIxwgweZpGEDx63YVhYwaFO3vj/q9
mfapo9elq4yMpBhLAFWq4qaY95cLVl5/sjasytC8/uLQ1ENOUtF6V26DHTx5qIR9KHOywytj8Por
A6c9RKdLiGlBtCS/CHDafrZ7qAfsmhr9pUHOuW37NPOuID+LSdHG2VhBBHQL/PmeV14Hr60rYYwr
VRXLNckgpkC6Qzu3vyA8erZdsUUPZ5r+9fc3bnmyMn/ILFAKiz59okN+QHD47NvZxk3vva25fsL6
+5vma+574QyFv2tDIGDtdl+HfqvOzzRyzR1DTt1ua55AJ4AEx973P4zW8qFkAP3tW1zNKxchEnI2
FI6v02QdIZN9gZlFQS7ifc1rDrlyLKRzReVCa3v+qEA7Osnhk+RbxB2midecL+XA7LdBu1wdVz27
YKufva3somHi9bcGbqV9CRo+rOmUPvgJi50uOS/zdLw/MYaR6y8NAW3KbAJT/bWmxQF8G4/e5lXZ
NHLNAbc84349jCATnpbLZKVxuYQPQ5LtHLlmr0s5uXZZgrfcs1h7LAuaRAIcvRtQM9Pg19/fmFIy
lhVLvdC5qmJatbDnvwnqn2prFy0ndfTa8z7hZOQemJaljWNvZC+9FWykKU1D10x1kGPgTxUmxpJe
rLrpUI/LSXVbmGjTjtEsdezr2ZqXVF3dzmkC8PjmbEFJkr0MGxGaafyarXph6lRzyug1zOvzXOYR
98oYGs37PI3+0jDZEHHKMjQ/UutLmeAJLG9PnQw3zkDD6PWXBlKkw9iPnoMMm/yUjHbUcXkheBi/
b6+m5rWLTwHm2Kzyoc2jsuaKyz8w1/I8NrtwAtTRHxgS6rddsiTkSin73sviFcmRrQI/09A1g01I
gxO8AydwPszfQKwbtVVZRmWRbMy8YWPqzwu2Y/lFiVPxKmT+zHn9Ac7tcH/WTU2vv7/xBlkB2EG4
wKSWsg1ODBJg50Tx132Na/ZKG7BDuitXctmN6clNUFFSBCLZOXTNXOscaKZaYj924XIFVONU5zst
SX816J2q6xYG7SAfF9kocccsymwrQK3wVkxm2jLaucptaSdJgmM7EPOpG6oTKGEexq7Y8JSGZdUf
DZYqm2epggVBzQKqEagq0cvi++MWJMrUvmasYVFy8L/k4NMl7TcoiLqQ4bF2lfNQR381yGdWAARS
Q7cjlUenXo6yUHHS7qpFQvO6tYZFO7SrMJRY8vwDZLnUpU/6ZsMJm2ZmXfA3BuUkKkj4KOjVnzA9
JJDBswUZxX17Xn8fyBZeACeGqWnn4bOg5Y8WdJm7jFXP/9dMetJtgJ/MhHXslRUX6s/9lteJ/c+j
BiZcM9QWMV3jrDosveN8sLzskAfkE+mCE4D68f0uTLOunayBCqUIgW5DUNNerCxMga9uf+xrWzPV
vkq8CVUoztXLnUtj2bdcuPscu578R0VpN1sW5tyrymc2Tq92KjbulIYZ0cvCVR+4bbc69rRnzmtY
Ou2PtC13jlsLgNMcwB1wwGKvFP2LIt5vwsONJ0PTuNdN9MZ+5qJWC6l7RBlt78WlsO3TSNO/7y+l
wevqGf8uRB3X2BfutevlXxRRQJTxRESNnW+xuZh6WD/rzfD9QEAzr0MPdAD1XubEwwDt172RgJ76
B1ElwUMatJobL+/ismP9aeyTjfII09g1O82XKQCYEjemagbdOB4ALqCPfurq3N/YNqYONCsdSOJ7
rhT21RLZaUmyX8L3HlkIxPz95TXtHc1SG4hMVKoUzpXzznppIGzyMVNqi4Fp3YH/dWNMT/yLhjiF
DfGeq+vyaO7raGXYH4Nr0+3CEFKm5/6noSSDN8OsCHKFFpQwo9ZCuQItfu6ZH6a/Aaha+Z3HF3ql
iX1QHZgKVXG83/Rq+e9Njma2mQR1zlgpCoGPn0Xxqw6/TewjZRcmNiIa0+yve+qNYQHRN0pHYuyz
oHjS+cabeHISwEh2vZZi8jXLbVLbb8iMI4TmDUiArC4asmpLeNQ0ei0SzmYbJOn25F9tVMtGqCg9
APAHagU3+NC64a7tz/T8P5mY6pZm9K9ymv6SnfpE7fSf+8v7vmUxPe1PR4DTE5QDXqEpeyRqOAp7
X8DE9PQ+OHGg3JUgYHL8svsAprD+d+Om4OncNXI9wb8oJceeKf8KxIY6d0K+hJyJjZfYNdx9Z9f/
J8NP/dlqJuZf59H1H3Co1MeWr/ylJXAuIih+1jPt45o42cbXvO9BmV62nWZZBY1ipFlVk9QScpRJ
81uUVMYL3ss3+jCstV69Pftr2imAcLCslh8d/olgG1sfYGpcM2MxkyqXKSLjrLS8L7LE9YpPy/B1
32Kvvb5xEkuHSLvqsdhOjWJVngCF58tkq5zaNHbNiD0a5F4F8u6rXYj0OBVFiifHcos90+AidGEh
22JOlpRofQJIhg5fqas+VeSXcrP4/uSY9o52+tZjbnG1Bpsuk5FqwJne0INfbcH2Tc1rh6+0M9BL
UDQPEaBLWtJDPfATqXZhiCjT67WzBhx5qsPZiId9vzyA/r1isevLpT+UDkNh2f1JMqyxLipUdcQP
1TzY1zqRx0qIR6i77IrImV6znQuQu9QZmnbL+iyo/WjZe14EfUzOuqfe7PtqHDuahLAqVtbDecZR
83MJbXtfOoTphdoEjDGq58q95gLlAABu9C8jK+3jOFnhhtMx7B5dAYJXPSkbu3evJKye20R+6IW8
qtrbmHtT85rpAnMCdAmdYbpT+4k1Q1yU1os3bqUUDLbr65EzJbLvwRiBwCp5FvMMEjH5WaYJhLt2
ieNiiTXr9du6mzuoS1yrBsRk3UBWXvxwK3wzfYBmvDRsLYWgEDmROv9Urkp2GV1+ZosHPdYg/7XL
tvSy7qGrOscORnb1stRS59DmQR/NlYVyhPsdGFZZL+8Oqlbavj1618UHmW7oHJPZOgb+1t3OEON6
2q1X4oxPISNlX9OZ5sdUOfn3ofDJ76WaQWdDrfkfOxTlzsnSTDoBGUwpW8gKevkMHzcjtvs9+hn7
cn+qDH5OFyFKWDrZeDBH5oGj3GFBPdSzrAt7n7np0kNWy+EeAhcLkaRnt/9iW2BNVVssyqaxa8bc
FD4d0xLrUE9cffKHcflMrGzrHDZtIs2WmUXE1MqGXL1APXrdCAT8cOmyjWSSqXXNjAd7ntPMhUDP
3IhDbj92DTsAo7ZvUTUrXuZ8RO1wy66gKc+ai7MIxiMKImW20YFh9Ho1NwqUlKqDdfRDcKzJz9xK
Dy3/vGv0ejH36FlibGTjXbN0krfFT9k3O2m3uCpMQ9eMtxECjIg5866snh/wMBxNWfbBnrYwmabm
NXMd8FRYW6pj1zzhziEZJT+5Ph0Og1VtKQsZfLReu42LTM9dSBJfMy8FqrGR3zmpIbmCEiDUX9pb
enYG69LrtHPUGsi899m1HEt+GB08Nc3gJNrYQabW2b8jFQqqaQcsbvAMFcq5bBb3dvN6f/+Y5kcz
XLupLdF5dnAFMuc5qPuvrl1fvM47hN3Wk5NplTXrdZylob3oPczNOJ3AHcfBU8GcY6CSrTTE/xlI
37lT6jipvulBHg40/rWQzc/Cb79KTk+9mp7Deor7PLk5AfmcK8TW7S5tL8p07BTkK8aEWyy4Em5d
ssr+Gcg8FmG4R4AIzQf/XvO5GJdKUhJcBwqFRMe6IMR+bIFH2rXuOnoqz6Xb4TKZfGj6n/380rjZ
cWj/FGzrYdqwr3T4VFsO4dwxRF4Sz15HMA2A+3iqg4NbyY8O58F532ese+5NDF87XTllAjghu8Ld
lWU98izTNQ3Cax3uPJd1GJXqqVckpYf9G4Z/lh4CLqjyBZ8dbTds0GAgeu12BnErsDsAyVak/vDY
2v7vvJy6IzCjXnx/mkw9aFbOBw7GaxsKs7VKf9pF8cR6C1mprWpWg3/SJT54X7aQf1+8q5qs4IWH
YMs4JCnFm/794Zva147oMfVgaKt118JLz+kg7HNDIXG4q3UdUtU4vdclCZ4HqrB6QelmAqpF39/Z
uGbGfS1SHiqcz0NZjaclDV/ZMm6JqK+NvOP1dIGPMQwsvMpy7+qV/AKudyB8gwMcR+wkztlfoQmc
fLo/SYYdpFdyM956BXRmgRSdizgZ7EOrmtird8mWUaZLfBAL8BivsPBEC8nNqMrD7uzZqJndN/h1
X73xEuAJccnAsQgTKL2OwCl8SWhWnWn61772tfO5rrKyVhMmx1PJCemuqF/IwQm2sjiG7c80602H
BLrEDE5u5P6fKi1fPZ583Tdy7Wwe8jxoBdb2ihxFnI8fA68/030q71hVzW7rKbAgEll7V3ewwZgT
pP8UQfehKYMtEXbDzOjoKhRFVqRzc3j7xfWiusTDT5gu/9yfG1PjmukiQ7wMQLmG11yyY6Lc8+hv
nY6mprW42gt8VZCqQtN2+FXYooqsZt9bMNOrtqnbj1O6ZOHVCSAf2fjgxRlVvhGVvFvZScFr8W9L
8mzZuw2qba5N337jKLCemhr4JJJ+D/0poo06dn535uE+pBXTC7l5RcXQBE14xTPN15RbALglm77Z
4NOoZrY0R1l1KAbvOheExeUar49LWscBFzufsPTqbdW4oslwy3npa39xX1XqWOzsUuWQIBrSkGRZ
hM1g9Z/vb1nTF2nmnLaZ201rJNFXA6o6l1HFI6tfoW+794M0kwaB5jR7HmFXPhX5sQkW9yTnsTja
qH6IBjwFXu5/icFCdCwWKihaQEmld218IetzUjOhLrK2nI2NbGpfM+6kK1D6oMriocyax0H6j5a1
9aJoCH11JBaixS7IsJuuSc+dyJJWdhvEOAAWJ/9hU21vAA9MX7B2/+ZQG/PEToIVIDSlzUOfeQLi
wsMWONPUuGbnHErbhV/ZSIqkRfbAetBbQ21t61K+ujk9bvFC8Oj+e+gZeAUFH2T1RN3hRGcouHZx
VeIFMA3PQ74B2X5vGdZOtBW26UJRGdJXTzmX9e+kabxbC4ru74Nd57dMkK2perfwdu1Ic+bTlAxy
SCoUq5aH9oEdV3ky9Rz+kHEDlb4t4TBjN9p6Cxp0Q1bX1dNwah/9U3duLyKej+xQHPlxDynx+i3a
unsWn8Ej2WHSnK9u9l2A9bif/7lv0oZSO1dPcDbSr5OxdaonBaYM6Lhlp/rbcOUf6LE9b9barUHR
e3tLc+pZbgvfZkv1ZF3kyT31Z+uQnNjZPooDP25pxa176L1OtIiM17Nq1DzVT+XiH8Ps1K4qxLY4
JOWPpZbHTv26P2Xv+fN1OTR/TlNeyzmcq6cGUld8YoB3j3FB91Q1rM1rzhxS7knZeBMWZGgHlOSC
iJoXy6kkzhaA/P+UD+/M1H+Sn65K89HBF/Ds4H9WJ//E4+qAvFv6YP+SMUiDDune3asnQwfZVpNU
bfXkBs53FeT8UA30gy2JOtxfD4Pj0sksu56nys2b6qkOgrhtswcIjD4vkkT9WJ17r91ASBiWXdcq
ZpNE+XWNbqb/cXYlS47jMPaLFKGFkqirJNuZTjuX2qsviqrqalEbtVHr189TzxzcrKQ5oasPMAUC
IAg+PNh2WE0PY/Y10TW8vhfZsed/FERnozKXdeGYYzBkYe03JnLEQFcHVQRduQ4aNKIA1A7xAwRX
QAiO0dA1oShONNBEddXyJfduRVc2C5v5NVuLYxrMp6bV3HBVkiWfhpXQkrtrdV2svxClQmfQvbCp
JEtenFJD5AOFWfZoYEkeuK4NVxGF5KJntoyd2SQ9v5qYghpidvZZrPyQ8yLK5vWFLQLjP8iP+5av
MEm52tlOM6vLzbVY/8Dar6hTTTpyA4V65ErnmrY8MReECJvHeXHW8rYqnFUucRa171QuugSujlGD
4f1gO6+gswpTEjWehupEdSjLZc4ejkr81ISnHsfYigvMAU4vGHt9FKfytJz26V46lHlgGwa4Eqpr
YVYhCep4rjEN2NORZam2dtuXm0Qy8JKRehlOgcHFiM8PomJhPny/v3TV3kru6tKMLTRAPCjs/kwB
+yG4p98XrTpaiOSweG8vkmCAWsSRnoJvQMjHKGKHxWV57Q6YHndKj8WetktETbnCGXSol+NijQ7+
6sRxnPjz96XWlOJVOpJO4cIthsYg+I6uf1zc1158vK8gxb7KdU3Bwa7pLkF1bYcfJuDChvutbb7e
l61Ys9wnmvo+wwRFJNcOZlE1/RBx7cxW1bI3d74xx2Yrew+ehUPc9k+pax4CDEQxcjO+v3JVFipX
MmmxFh6aWZDiXuhpfczOuJmdyLGKjVj34qUKC3I5cxZVlbDtLJnLaInEY/VmHMS56OL10J38x+BB
8y2bG72TXclto5bIQSmL2bnX6Twc5gs/GgcDoeGIuYyIQMlh3ufG8tTiYGyKtW4Fv6bGc8HMg7Ho
ptgpEga5tumQxjI68M1dHf+fAHNbfULCZgIrRm9r4oTKnqTTt5lMgzQFcvUsK2K7Mh/LGTPmF1+T
q6k8QfJeTIFzcUuCJxB+ENaZEE3QV8iVS5tuYbZ+XUFuCxudz/4caWxm++53bEbmp+wDCzXDAf61
uJimvQ2VN//2PtrH+pgeddWVf/uf3vsTyYlpTp1kLlJ+Hc7GADKq4cSO/vPyyr7YR4zT5qGO50Sl
JulWDGL2sez9BLlVs4RplsbG3kAk1zoTg6YTKPj4dQ7Q+hJWqQhr+/P9XVAte/v9JshNyzKIpqJI
p1xc4rvhISms+L5ope6lM7dchzbDbCFs8Fv2pXlsjvWJP6WPwXU+iIgd9mpeOn4zD40F/sr4tRiC
RzCW96HDda9Niqggt5LWY+tzE8X9a1PVYYX2gsXMgKPM4kDYOpJL1RZIjrvwdCLmlrqVrMQonbJ+
C1LKj/c3QRF05PIlxzBZQ7jIqeb0Qxp8yTEVb9T0eqlES3WtvO1t3ncO0rUqCVuTPfjrchzyad8F
S65eWlntT/nc8WuQ/pgGHhV46r6vE5Vhyj2ktcCzXrUZZn7JPtif87iK5rc1wqji0Ptq7K0CyOyT
OHfnGYygyMnLyzpf3PbZ0+FJVbqX3JbUmBEoVthM0n/ogSg12ohoh3a9C2JBkik3k/YjEFC5hYvQ
5FQvmHnNDwVOlmjIUdYtqU1OYP/+RjHW9IDm0DUa0NKm2RqFL/ybx9yEo0BMAbcYbEo0TpRVc2Rj
nu/9XVepTDp+bafy3JUh3SJlY4VDkn+djKqL0YX39/0/UK1d8mNQ7TJ/TJFrDUt/MGoaT5oCu2Ll
cp/puuQJ3tFRSUzXqz2Hi/l7FDtFSz7MSpYy0WCeK9iXpgjvHCcCio5DOdJf95WiWrt0/q6YbtQK
G4lhPn30ps/NWIW1roK0yXjnbJeJJt3eAlUR7tbXrhV/TaAX6kTywZ9KoLp4NGtZXRV5itx22lAB
tswM++qGY4zutQjEbA//P2I2hemY2+83Zp92wDQYK3Y4WF+Jk4dL+/G++lWCpSO4GgxgDl3kWBPF
JEeMlKDH2h/3IFYRJ+TZwzmtlnbank+K1f1NGP0d5LpSg2pvJW8dazSDkgx7azXXvInd6dLVX4pf
/fD3fcWo7FJy1myYq9Y3yOasPJ7QRdyS7kfOHI3e3xdP/ug2HdPMaT0fob9D+RFg/7wPzV5z8L6f
lGAk/H+tZc3s/zvTO/fXSF54fq6dS+FqMM4q6ZLHsnbOK9uEuSPByZ0KYwwexPhAel2br0o12//e
2PpotdwZA1y0+q44zMbwQkozTH3rdH9j3zccIjNMVm3TBYuFjC1o2qM38nAl3gPqtEd3ckLHXzW3
LdVXSB7b9i4HKT0CZ2F9Wv5yEhedFpo7riI9IfKgYZEuaGRqsAMiHmOCgFN/DqI+Dk52bIbTwx7Q
Mxij5IZTH3zuNaf4G+p8osmvjsZ03OVdRG44TXhmLOkC0Wb6zZ0/9MiydKLfj2hEbjh1k064lusi
MPTnAvM/dbFMsaFypynpg9ksZix59s9F9uxap1HohmepZEsOGzSs6kDXhUsWOGENgikYwRyjZBLf
N3mVeMljszpreWBBJY2Tho1ZhpgvN9g/9gmX3JWzPOU+RaDsrC9kDp31+6h7NlBEGnkKcNuiKOtw
iDb7/BTY/iVz6bdx8GILRAC7sj4iTwSmPa+aaUUgLg1gUdAOsh7cYJ+VU+lw5Zj1VpntdriCeh+n
oMuKOG81Yfjdmd9wT7mj1B5p6pQMmZOIreP2mO9/4F+bw3gQz2bIozLKdahWRZUQCPT/hmRMWAA5
ypYldDE5m4cyduu4iOaoeOVnBuTI8b4p/Xt1+zNhI1Q6dMVSFKUZbBWft43i1rp0H8dHkNBGWTQe
6McaKLF4eaLPOuyOKpLKbafL0K1AfMPx+oN1bF6L8xzOAKeGc0RQluytqNdcVhVXJiJ3nubLElj5
Os1PeW+FfPnYTxRk9vnLRIwLA8tBPl9R74oavodTE+Yh96NiupbvTgStNqVbYuI4wbCkThNPlB8j
+bxFK1E7Hj5mXvJjUgATU3fXugXb3dIe3BnF0TWPOTrDJnMPvm77nC223WYFI6Ve7eAvfQx0Dbmw
wLHguJ/uG14AIe/YndyeGiw9YIjCm58wbSJ2y5eusEKRTcd+KSJveh6zDMzETGflmzW/929SWPCm
oCr6ioAeeilOa1GHffdsp6C6Rvgp2wxU+3kcrOd+0tV4iOIP7f/qjnbM7/16mZ/ASJQBY2l1pwYJ
lSbbVFqDFB0KIwOVdrWkF8S3J0aTMAuAsEzygwhSXLNclMqdkyce0LMR3d8v1QdJcWJwJxaQBAVP
B6ylw+dVR/6ukCvDvcrULGC9kJuzQ5afpvZwf72KA1hGeJFWLKVLMn4lNg9FiaBpvcyJjjNdtWrp
eJ+AnejAc82vHYvX6tFJH/atWvJy0Rl1AVAMvxo2PZjdK0CbB8PRJLGKNFzGbzUrMvushHAM2A15
356ZUT/aqXHJ3SmqdZSiqpNLRnJNGYCevELW1rohxUTMPDYi4wsgPUc3ak5+fF9Tqh2QPJqAGSQo
LfxLFxwTK06qfZcIef5wUGTUqRrsLMGMSk76R6sMIlBEne4vW2WWkuOypqtdyjaz9Mw3i/OzNzix
3e0hA0HIlkFbQQe8Ybm9+blo10abh45HSbWpMlTLKOz/qxltp7YX5UfTCUk4xRs8r3/Ivu7SjozR
AsM1Rw1429T5mP8KsoeW7ss5ZXAWHrUCZ96M0uNPJblW9JFMGpyHYktlQFbWt329BkhoMEm6Mk7+
D0fXmaWwcRmO5aGtySrnFgURMEvxjpwqjBG7r2lFLJCxWGNteaQMUHkNVhbxhUSjX3zkVU5Dv3xy
+kGXg23n3TsHryu56ZIAL+rRfzEw/zt1Jv+5vk3H+VAe+InrGJJVWyCdtmawmI5ltMCtZeMxLUuU
xYPnIWg06YNKvOS0TeekGFuEHJmCjiCcs/ynVVkHzKDXbIYiF5KxWl4V1AWxtgkl7ngowBCR2jQC
XPHA0cfmdktYjF8qDEC9v/XbWfLOlshorayq0pRuLwktwDymFwnvzfYf7eLTffGqUCFDtiwhgrLK
G44Ef7x40QbpJI/sB3vANOTI1ED0FVsi47eIb4MDKsNHDF3/PBfVq8PYCY1iGh0pPE+GbrUorY2W
hSc6NpNDP/Ko3tMOhghNtg+6SaotGuRznaBIRdxvffuXsK5Zu+9skXtReT4WNk+w6HE4YVhe0B0X
HeBAZTOSG/uNX1QsQYGwTIunitWRF/BLb1tR4ibxfbtR7ajkw/5ajhVqgvzaMpKf+8T63lWLODru
qIlFqj2VvDhb/Jm1K3Jmq/Tpg0ULtwwtJ3M+31+/SrycIPd2u1QEGztUXgjahWNQDJqcRKF9GayV
ZWlqtSnQ/e3KnjHxLRKkjPuUPczavESxehmzlSBglpaJl91+naOV2WGgg0WrJG8n0I3B1y7JuV0B
iOr4D6t5dnRTYLdC3TthTIZqtQbGQXc2wkzBqyTKRXbyXPJlIm90yo8t7wFpW3R0TYrTUoZsZY2w
uO/itFybej0YwC3isTJ5Gjwv6kk7nl0tAk211ZsWb7Rl5iPxl8zAUcPE97GrT075OhkCd7pv981U
VX+R4Vr9wlvSbPAJn4UipqfmiEsqtPV5K8BUwPkUX+//k+pTJIdmfdrkk4WNF3ZJT8y9cIzVwEb1
AuzZmeboVFmX5NQjqO7aQdSY0AS0LWY3Gt1LsWSaQ0YlXHLpZV495jOkFUvx4LOjbcT3NaMIdTJ8
awXp0Irmzu055+IBTT4Y0dJ8vC9bsWYZwZU0CbPsDfPEQPRizcuvsh80pqPYUJnwnzXcEQFDjKCl
eGA5izuvfs1XA0MXkp/7Vr/99Y35F3xOfGYh0yr7B2O57q0yyHCtaa6m3GjRGTA7//Tph2wfPJrI
LailY2UN8Nc4tBbMFRlJVIN9qDYrzYmuiDtyE2rSmbQaA/RjVC7YMAOxELS/+z+HpXHCcrb+MsZB
U9pWmaTkrJ0IGrP2YOpm3cU5Jl74WfexrGmp8VMFspbIqK2VtlPd5viD+Zic+LE6dXlUXaYY1eWH
TIetVRm/5LA8y9d0WnDbICX9SisTdfJAV/JRWL+M2mKEBC2dJ5w3btaGrm/FFQGUv/Hz0HV08AnF
Nsijg6uxbCcXT4BXn/ydJF9w5w4NX9d7qhK+WdmNc9lZadm0RobVW29tBmh2eV6Kt/uOq5ItOS4z
xiZzU2DgaVc1j+M4Boc0wHDl1KO6crTqL7bfb5ZflAz7K7C59ei3B8JyfmD18Kmu6Zf736CwHnkU
AIrd3G04r68dhiCHxJrWiEzlTuFSBu34jQOKQaCkBxotxsnQzVFTaUVy3GzhAQY2W/y60unJA6Sc
1vlzb+ws+/7rzjdKL0tjSeoJy66617Uuzp7la8omKm1LvkrNtjMNO8XrwpIfWgqAPe00YVMhWgZn
Gf3iOy7FRmZF+9KM4zWdXneZiDwDgK9uwyxze9atpp9NWX2y/Z2ZjCl5Z7sm7ojJLnjs3o4Q6sQ0
1TXeKWxEBmX5TSU6QYByx9yM0+i5D7MzP1qd7pRSiZccEzyyeSuGDUSfP1gV6o7fjPFwX98q0dsO
35hfUQUMw6ERdN1+iShtY1uww9TuGTSPy7hM/u/l6C9w8k18+qNqPrP6t199uL9yxXEh47Bq9PcP
Vo9i+wx2PL7+LUr/sfHGkA/BTt1IqW+68KquZ6i9Mc728o0Vj379+f7iVQ4k+Sbgz2sALArSmqCP
GhocvGwPK4sX/MH576HSBU4lggJ45nw3a4AKQATzz55l/8H2jw7NemYu0iVRuKcMzMaT2MOQuS1b
8k6rznyrLrdnqmQJfTc9uInuNvC+sh15xO9c8bIecS27puhBgSPFHdl1F3Bk3JVgNZ+tPimvJX0g
2aUYj/v0LHllN491RwbcX0BOFvFaRP7yY59k6ZQcbLc0jQK3l9oez0jYD3Oha/WxN+P9s2DwB5l/
1abZsPjt9MRnN+7bf7zWP6Cb7OB7H0CfGGfgmfCpF9uuceDkGwDXp34F+NwZH3lqRGRMw96xDoM5
gtnkjdia2o5q9yUvrlYByvYpKK9BDQIbF18fdzPTGMD74fOPSQDC60kzBg6SDgFOWuJNH4o2+9wY
Qbxru2SAlmsO8zQC2Yv5tlWKdu5uvPR0Irt6Hx15FkDhWICcoiX9atuYFNbmVfIMGs1pV5LwB/F/
a7CEY+jv1rZGfTcSfEkBRqzHfNdTriOT/ue0LRYXpBzXtYrE+MVwj1WhuYgrtlUGaWHiYc9WB+HZ
zEgRErFEGFX6YKd0V93DkQFaAqTSLe6dqCHk6LCcvYvb6Q4thbnL+KxgAG944678ykf/76UlQ5i2
46f71qgobTkyPGu0M9GDjhHXv+twcI7OQxWlp+awRkkoouyou2Wq1C+5rOEtTAwYqwSM3GUu3tbk
azC83f8ElWjp4F056ypq4guS4gwG0dC243LeYzWU+lJsnc0eb/+VYFciajRpQnjrPqBFNLq/9Hd3
FuKli4iHmjQw+YlxMYIxLgwR76usQ7Kk78UGwWCwMAbemRStduuKTvFxz4gmD8IljVP0oBjUaxmA
msZxqHnMevrRzYrX+1p5d0OBl9qe/G4S2DnpOjEmKbtWONCmrnwBHUPYmXvoo7F6GeWC4cfdiiGo
7Lryl4C9+PyJ6IAQW2bzx3EJ0VLGY89J7jI3Sa8pIEW2e8ybr8T5MCev4MTap5stdb7RzTiKoi0c
g6GC/1rMYNF7stM9wR2L37bjRjQmN7jZ0lDjIkwUgSYbQ09b69e+ZW8OcCM76Ahzvd5Ir2vZx3PP
ItemYes5mkqZSu+Sm1oz94euwJa6zoeiCima89vqJZ/jedBhn1V/Iblq15rptM6IBA2AkWZ/pM4z
s0iYiAOzNI9tKruXfHYEwNMPeuytAL8GM654cg7b5eP9HVCEGhnlkifFYNf1yK4T6s/ZJ4/sycUo
lUEua9/afWVO7Oohr23nEdHd0RikQh8ysiUD2VhTdEWGI3UmGIqenozG4RioY+kQw1tEecdfZYSL
qDO0O3sJNG5WrwMb7acyI80nB+NhT6RifuimzDjXoEkEDWOtuxe9e82FyiQfHsqlNDH9OrsW3jEY
n4zm4KWY4+Zqwqdip/9AwBTcTUQOMwrooxdcl+Zw34JU2yH5cImoSRtnTS6LQ17H4WPeeNeU/r4v
XLVoyYNrXvgeoIbsmpDm2+j5LC6qvt1z94LCJd/F6yAny1hCePuMKYhhaupoTFTLllwWswpnl3aQ
3CVXY/5p8Q/31UEVhimdsAszPJL6DbsaPT8089fMjZv8W8L6qF2fgde5/y8KQ5RRLS1xQLe+tNl1
DayPg/2tH5KzwZujL9xo3z9s33cT9xPTd+yxCGCLVhbOuKeB2DpqPfpQLdPD/b9QmKWMaskAGbZY
X2VXZ5xCOnRt1GXWk10LXcOtYo9lXEueirbNTUR+8Ip/z/xwrPOf95eukrx90o12DAMNk82aZ1fc
ZauoLTFRys2CfYFZRrYIYQ6daFZysrsi7OY1ygxd2FSpXHLWpvYCiy4Lu9ZTd/T962JYj8TTwfZV
WpG9tRlFNdcjrLJtQruwMW5AR+WgEi25KxWuWzsUOvHa385AYnMONIauUonksG7ue8LlQ3bNBYun
7J+hI4e0afdJl8Es9Yznb3eoYYLkF/ntFkAh2JoYoFi4DGKpeoeh8odDlgePK/uEUUU219QiVKK3
VOrWvHk/Drnp4HT1zE9Lnn3F3LfIIlyTHiiilwxm8efaFf4W1RltfcTFdgxXWoPKs8mmU5Yu5O2+
l6o+Y/v95jO4iTqN1SMW9zQBJ4fpvfgZ+iSd3vp8/w8UVimTDs2ZSIVFx/RKKJ/PgKMZkTf4uoZA
lXTJWV3bo6Nr5jnYyJA7DezQlTrqG9UOSJ5aDm6RzBnugcX8F/GiVASYRBuau8p8lDqSt/YiWWxr
oDgEh9QH6rL+xyktzaaqli75azYlPXrFIJvUz0P2bFvL25DESxJo5CuMRoarmCkGdNQ99tTBqD1w
m57WZnyaUk9zVVBsqoxYcQNW2snAcb1vAEgdSPDPIOg+c5QhK+W6BqLNfXY17TaPqMWno2VaunuU
SjHbhtx4k0M8sdi2jfsCNX9PCyWICKbz5BhGfdzlTjJuhS8tXh6SFeWDnI0Rb4zn1PZ1zQKq5W8b
crN8AA2m3u5G51Qn0yG3MQJy4AdvnA/71i45qzk5Ni8nl10H/g+dzQMLdGVn1cIlX02BQQKT7oJL
h10+je7yYUJHJHV0DKsqg5R8tcZ0GMIp9FKMHnj914cVqO/7OlGtXHLVTixzMiy4uTbL7IYd75rI
B91HNFepDuWhWL2MU5lMqyEoraTXgKwvc58+pt7vXYuXwSm+NTV0tWbnRBPvoZ/MB+bacWGW+xKD
fztUb8xx4IFrV3wABT6dD0bRnAJ03hSJLtFT6UVy1iAToHrrtsu96T2CVq7EJBf+cZ9mtu2+Wbol
bOJnhZdee0Yi+qPGFMlcN0hSte7t9xvZOekbk48d1l0GPPQbDD7J6nnYd+P4t5R+I9132dw3DfaU
pKCJzdfiCvwOD1tGTY3Jq9YvOevULsxMDeiGuHjfst2onZKdoiVHDWCQCewQZ3ZOvw8cxNRdTnVX
JcWp+m/r5Y1m0i5JZ1NYuA57gEp9L8clHI3DOu1LKGWMSmtkJbEwaeaKMaTXGtOPG6P8ZnS7SJso
lYEqky0avLNj9bT9Yk7dQ0dmjcUo9lPGqXSWh9EfHpROTeOpnpoHO/l834sUGpdhKuNABcUDTnrN
raEMSTKGpj+8WqJ9sRYdFEa1eslTPYMxPCVUOVptvCkeOKqTXl/oJhVtUt6pwcmcQaNl5k1aFTBI
4XWRyNGKXc6UYYR5pkMIqj5AOlXzbPWpNZiIku58HgaMvE8yqssIVDsg+eqSg11z7YMte+/P2Zx/
XjL3tJoj2rF39eXCMCWfXasKz08YqXLKpjTu0r8qhx0HW9dsoPoA6Xy1iqbNky3YFMKw4r7sQrPk
sSiR9tmNDoj4/hb4MpGQqJoCo1ihJcyvjYVXHPxUR8SjEi3VmKoU5b3WW9IrRenKKOcLxoUc7nuX
SrR0g7XA4ywSEFiApTh7qPOrXZu7EnhfBrCwgWV40qXtxRzs5dCv5Xx1O+ruXLfksYEPfBk621FC
Gc3PgK/aMdglddib9x0WA4z/e7g6FoV99HN65Sh1MLsIzco+cMwG2KdzyVmNxfZFVgXOae6dqOL2
IVl1lq7aTslVMeEu7a3ccU5+zj/gcfEtFSLfuWzJRxeHd8ZKzfS64DU6LtPuZaWrrhNXtXDJRTEZ
qDdBrQKd1AGehLpDQXVPlu97vy/DUVhQ9dky4bbXlyRuAVtbwa1mAmLasl189NSXMSmLZ2Zp5U1w
UMZQp3EiY9LBChSKoZKDljZmfdkCvm+XY+y6iJC7JuhhZJSMRRGr33emhQ31JvHJd9CB0ws712Rh
Ch+S0SgYjwgGZdqk12xIPnhm9yzK8hWzNvb5vwxGMarBmf0B9tL5fZgmYN2q9pUifRmMUlkoK7cE
9mKXXydz+uLA8V26aJ63VfspeSjID2u79P3tpLMjqP9Ad5aVceD/N2wVvEHDs01wzFVf2sWL1nGI
d0UsmQ4oKae8aQYQVXOrOzRJ92QZ83GXaJn4RzRJamLsQnqtsuZpnjDfhSWanFRhgjLTD0Ygi2xo
oY8aMWu+epjfzAYNHadiG2VSH793uOF7sL+qLq+WRV/Tel+66PtbHLu5Yoy2GHF9gbKr9qfHznMy
hYuO/Ui17E1VN7INYEpzM+mdU8DTyFito8v3IX18mbpn8hsiksZKr0Y1PwS1cxjrn/tMRDovqd/Z
s7/gvJxQwAT76SFYd0ZXGZ7UkHRdixT6APHJsXH9iOra4lSalpzRWVw3GxzsYuCIuDetqC0GzbOA
yq6ls3Kqg9bs+XZ3dtiHuSgehzp/HUwt/65i6TI6iZQLtVcXts1s3G7Bru+jOL1rK2Vkks14EeQW
tNLkmPdrT5GN6sU+0dJB2eTr5NcGAuucrm3oTKjsjizRYB8VKvcknzSAWcHEygFxhD8PRSjmF0/n
7iptSy6Jl2iPWOAhOXXAgNFpjDxXl2iqVr395Y23Y8RsjoRwU8mQo8vDv+Y8eKOs0ihFtXLJLzM8
CY71FgNJ93eW1LE/VPsOBZlupyADEIiei2plmhdhz5aPxQy13zcUlVYkzxS09yYisJdZWWLCgx35
efGFOtPOtUveyQFhTaiF/bQyMBtNwSnPR011aLO2PwsJvoxEMjG41vNsiK5SOySg9FpRruzPtY6F
T7GhMhzJKfk0+r5pXIDuBeMIfx0GHfW/aumSd6acGGO7DsbFLOzPxUrPoH59cZsfo19rrFH1D9vv
N8bu5LRL0xWnPUjxXu1cRBYgm2KtDpWrm2T6frsq8N+Sr6KOMw5pg4y5NcbIEFPI/OCc2m9ueimd
JRZ2GlezcxbFo5tprtGqz5J9uDVQla6wJ7Nxniwa2cur2Z2Yx+L73qCSLzkxkGbtsNAkuWStE87J
aQoCRKBDxTVJmMqm7P9uS1N6qDAIbDyYPELDno6cEc3SVaIlRzYcVIyKaTUuE2YC9OunxR5/3FeK
SrLkw05V56VlgScF/huueXp0l1Rzi1boW0YkUW/uksYRAERnZjhOX6q8DhE3O0fjBoqlyzw73Czo
2s2wF9EHx3TuvtdJ87pLKzIOCY/sRuq22MoZbXcVZWdalcd9ojdt3TivFwQNLqJQuLF2oVOC2ULo
at5bkeydoClT6zhZz8pxREnEdpdjR7rfNJ8/Z0mG6eKlcUp9MOoZOv4hlfK3328+w+4tNwhqDxRr
fvUjL4QTjrb1ZZ+KJEddrDTL8mnFbV04RwyqDb2yjPeJlnwUTztTW5fghsTFFNQi9Jyn3k7Rko+m
iVjHzM+Ni2+w8bFtjOyUFokmEd4Oj/e2VnZTM+2Kgi7GpZqas5XN34p6SaKpKMyDTccPmGagIypQ
bOwf8KRm4I3ngBSR5BsBi/iVBLoXSEU6IsOT8gqjxMcCyu+2K4hdR43lH8xp3LcBjnTwBjV47Xlv
w2yqJ9c7W6Ymrr9P6IW+Ecllg9xLaT1CcAOC40/BMT+iHe5TBpqy1/HET7Xm/FNpXjpyl8pc0Q4w
GheamWXcZvl8WFtLx2CoUv72rzcOazmj76JTCnGnC0JzxkgodjBHXd1+U8U79imT6mCUQNOWyUxO
uY2+muC5azBqs46yehcAEkDT/66+albfnpeJnMx8NU+2mdHYW61d046wwZLrFhgpAL7UGa5L0wcr
SOMEF5T7AUeVSDmy504Td4nX4ijpRHZGU24Xt2nHz1bD2u/eQupr64OvNl2n4Twl4Kwh/RKcDKpt
dlCYlYxeyihElQWsd6b1X5Ywi9BKjEnzeQqrkrFL+YKRADSDVTm0iIXrn9zKOK94ubyvPZV4yaWp
WGrftbH2jIxnzwtCEKQ9YPjvvohhS47tW6zphYWKHEg70Ebox4a/i54VzWCSM9ej1Yz5UBgXlwTn
MiFnxn7f14lqPyVHJi3SHqvDVXcKzChIJ4Zbo6EzV5Vw6ehlvkjyhdfJpe1/oRp/WoOd1U9b9mAc
KesQWMYlKcRPMqPtwyDpqEk1VcuWHDixMC9uzrlxscWcv60e5tf76aqrrqqkSy7ceCiSO8xwTmK1
onJKDh3dxQaAzr6tmeUmKtdeU5ajgGhvwE2k/kmtXe23kLwliTeS+6V105EE6PDws+DA8KoamnVA
Xzxv2vnwIQOWiOVx3hVNcukm/lgG54xWz4bT7vN9eSCaj9rtyjzkU2NPDm7jnG3X+nt1dFVLRWiR
B6GZZbUMdVoml21oHjcx34iUR2PZaZEyl44ZJD3JAgdE+zwAh5HLv1etbiyoaumSk9ZzV3RGic5E
A5NG0vR3l9Z/z6uuuVph7f9mQTeGUw/+nCUCaUgeFMEAvi1bfAFl56rJZFWLl1zVLWt3cluaXFhJ
i9BtvLdqzHnkVLvGS8HwJW8FSq91rNw2LgO3n6qK/TIo08EXFWmODFriFQmWwiEoIUz1lzXLHtfZ
emz85We76AZSKNQvA5fKEmN8ggATGuykPCXT+rImutap9zvkfBm5JNC+U4sJBRDMJY6JYZwBNoxs
Rxwn54o6+FvWeR+zcY3vn1OKjZbRTNQqkbUxnlxIIo6VVTwWxbH1dDVwlfTt9xsrrWa/zMcSoOm5
ER/NzPnoL/2ZL4mm/qgSv+3OjfgB6bLBBAou/TB+JIaLkQzp9zGhmvNKJV7yYA+A4zTDai9lWh+D
5R9zaJ87e18rmC9T70zE4qjpwMVApjmEs9s+Gbx8Zt7wUuQ6Bak8QXZjs3ecmiFlHlLHiCrS9GHW
jRieRZwgxFy27/eNSOUNkjM3mMplDtRzTiszwp7Xf01p8eu+6Pf2AAevDJYYm3KYnLwkHwrMH21P
Zf446lDrKtHS2WtltC/H1HA+LH4eodfPmf8Kstf7y35P8duypZS4HpcZ5DMZ+TCsj0v2JZtAwcrD
RUtD/J7GN/lSThyMScd9s4Z83+niasrWT03luB/vr14lfdPYrV+NQyPawNmkt+HgstjXkgSrRG+/
34j2CEYXzK0vvnXCiMnkHapBR52j0rnkrsJL/oezK2mSVOWiv8gI52Gr5txd1ZVdPeTbGD09QRQU
Z3/9d/Kt6qOLNMJVRuQCEO6Fy+XcczzwW87u1Qdj/NlxoaNJUGx8ybw+iJnrrd1D30vg3edeiZE5
MLFtXuITBrxKWN6VhC+e7A79eLGiZJ7mlchK9zmK71pZJOzZDPKLabM9aY293Yx53EsRjzlfyyPp
OlE8l8gmypy89a5QYuiRxgOZxxBc8IUrH6HxMRVN0dqZBWZaP78sxfxhZO6LyI2d7azBkzXWpCIq
KpT7FJk03OtinOl46df2Zt2wFfcFSDujLMzcq3R+FU5aSSuOipUEkq5txXWhx5qBPSFyr7PdvoyI
+2Nm/2T+lgQnrFOVQ7IgMTDPLmacL0u5M/y2SwPZLPvHO4Nu8Ir7Rg60vhaXk4td+GPc+vRUzj4K
0Fq+AkfSGKRK/2ILPnfFwAvU6Pf8CE+bDlVbB1d/5D+QlVmDEOsMR/Hhcuq6IXRodh7G6qtbWl8y
e+0eqpkiVYNRdMaUgUKz/96LT25+tAmYrK6PZ183amVLoHmNI2Ws55PTLKlsJfB3xW5b08pGIOcg
bDPiwGyykcW0Xvp4bGqabmpdRXBABgqqpvcDpaY827tE5k9QAGArl5V3daZg8yqKwyTltIQdi852
96MBFdtMz00epgz3xNaxwUH8I6o/uGO3EnZqbFTlnOl7H4KPfPSuoFdZcLLIIl0kNNxi7vhLks/j
tHbUvJuXvH+ZslmMVmNZbiCis1FlB9FDq7VNwZ4BwuAmRrljYtQFyGuPBUq/mL0G09CYmUpLg4i3
5XM5e1dpQPAO1QG8XGNv0DiHqrpUNabRk6zKzmzK9mzscJ9HPtddE8TQNa+EAEuQz8CViuxMxuzQ
zeO5NYt9HZINILv7aii7hlcyUyKrN59oFMYGWw6ZuXaS6UauuHaxzM4kkSI8O6Z35At9Xhy86Iu1
R0dd84p7u0EnC4tx41wEuZkw0JXEBgD2RWDuHnu4pgMVChI2/ThOIyWXnkQHls2JMzlPMylWzh2N
y6lIEKi6kW5cenZxQdcfs3w5Lz7d4S0fKsPLWppP14ly6jtO4UoQpiGUMOzXcXRj4UXpYrCjP6yV
N+imSfVnCpawQiL7Dv2ZE57d09HzPy39WtmNrvn7/2+i69qGQA+SWtOpkENi0XZv1dbOpWTD+w7s
X5VjarN5lDVgKNc+7HdVKZ7rRq5ERZo9R1VgcmtrpgiIvGtpfoUo4cUL5Mtjy9S1rDhtNFaRmQP8
fclmIboPY9kE4RM4iKZ597gD3aQrrhv2i6hzL8zOnRsMkOGZvnLLo3di5O+PO9Cdb6ryEnMnakz9
FJ2Dil+gyw7FtzKZG3NPLcj2hkWyMD8eSBHb08/HXWq+SUWF9IJ1ZZEL44yPO7hGeATi/5QZ3spq
3z1KfYiEIamgkEU4hmt0CFLLajn5U2rb09HHtwTg/+TTluzuvRfFn4vWGXmT++51KMPYpYegXcup
a2xKJaixu2AMombwrpXvxo5rI7+7VjWua1px4cyzhgBHPrl42FPBtGp5uy4b12pmNFvcXxQ1uNiw
iDfY4uzylU/5iw0ab1O0e771hu8qZ3A0RESMeNY5R6B1bWKWRXUf22UX7h+b5nv50fuqKv48i4J4
bh3llxkaEJD4cPkSGwJv/bCfbAQEDt1Na2yUuvlSfBuVNSYImyZ2mW2IzhlLd54geGZBTWTq+uvj
D9KtuHI299LrF8PFRd8OIKEzFkIcIuquRVya1lWkyMQbUUsX100WdXsIXu7Hee0SpdkkVKQI8UXZ
2BluyaVRXKKpuYKNNS2kmTyeF80moSJFCjzvLwNvjbNB6BdUwT/5bRSXQxlXmRPnwcrxoFlhFTZS
1lnI4Qg4kbPu4obgyerKXePK2B+qld3uXWgKTFYVZuo7wLXbGRNlvzi/8mN7AE3cB/AKQcgI58Tu
8XRpe7lbwJvD32FFF9QmkiFdehcxzHdFFxc/h2RMnZ1xotZKPzqDUvzbdgdAZ++rLkoS52DnIu7K
PGk8W4WPjEi4oNQkzC/9ZMSOZ6Bg6MlFKspEaTsqFBNWgU7H2BgSq3ASIWnlzRYibr9tjoBQ7ShC
Mibqw+Pl0GQJVUQJ2JA4h5qPex2jT7UVF+6pbUUcsc8u3ZfW2vOrxnpV2AgKzaqqi6LsXLbivMC7
y2DcuRxy6KW5ouKsWW8VPBJMsjGkIOVlIaKB4LoIqEgGaeYrt2nNLqKS33gdGCaHCnlUMfoibSXq
LSVgT6lJ3DVUle4T7rP3xjOarAisvOqR5eTLuKtswFN6t6hWwjPdGtw/7E3rHTMCQceSXVC/lMWL
3yXgsATgOhTxQNk2r1MlnLzKpkVRC3bJ59qIy1J+Q8S5BW+J/UkVcOrlLMuBdv61Ysz4EvqIlGMD
cKstmL97+8qRTUbQjBtmSC5dSE6jAV2lcMU4dcajnM/haHaeA5DWhQP4Dn68zzUSIy348R87sc5w
lKN5ygj1Klp4V47LJ6QqJXmKpnqNbVVjOCqsxDbw8Fq4k39toNMazOycOdGf0RjPBW+/PP6Ad8nG
MfUqwKRZSlaAPtG7uod556TiQD/KIG5SqLbu5mNUx8vvxz1pVkKFmeANM1ucMkAq3oaKiBfP/FYW
a4AnXeOKA6PEOKQuJNivZlPEJnBU4Co02UoEoGv8/v8b//WigOMdlnrXQUKQmsQUFFbk17ZZuRvW
m7YdOYxghITliwgFsJDPELFfySzxqnKNAUZjoyo3Tu4NdS+djF2WGrpKYm7TwmRrCUjd3CieC1aT
Zcmr0L26426MSIxYOyRr+RbdyBXnNQIytxCaxbbsklh6KHxy1hjHNaevCi+pon7J2FjgksC/du4f
sw6QBf4tmungRzIxnS31g3AvFWqyWHMzoc4Ue7/tGM90yIMgnjt0usl8VJjJXBf57Cy5d23o2B78
erBiEIoZ59kK12qINCuswk0QlhZBATLXSzR6KWvHXQO6EJDpHR9/gSaIV/ElAW76UUZbdnGk0ccu
buCOaM4m759kER3maguO5b4QihMXQt658zz3GpT7bvwQ0AR4lsefoDFTlS5nKRxq8hlpBGpCtz5e
etG3SeaQYQ0lo5sjJaLmAWupaLG7McfEkw45VLPzIyDdDm9rCbM3vh6pgBPkVxhIRPAdICdhxc7d
Iol8n3rFjX1r9CzWjOUllPToehDXY8aua9duBRpXNpUzOHQy1Oga2IIqpKOgTnexRJGWJTtVYbMf
/OgUNHwFx/L+QoQqZQ74tsPaDQdkmd35J+pgwRA+7suyfA3m+Vgua8CT9w0qjO5f+uZQAM44KKnT
lxfRG1XCu8lMwHAo4sfm+r5Dh6oGVOUVExgwcRCLrj3LgLzyRSbS5Wu5r/ejllDl0VmgtyCjAstd
jtOeErYLOdmHZQ1hnbUnVN0EKc68gNwB8pIzu3QFnY5TtPTpGGUri6ybn3unb2bf69tgyu5XJhYN
H2eXtrHJo7S1+pU9+/1bbKi+/xYgfXYXRvNLgdIxyPrtQpqnQ9HGw1TFNPgntDrIqwWbNqcwUg5o
btKSs6GByUL/gg110nRrJGS6iVL82gW+dK5HXMyYZacyCslO3EvCHRJuCo7CSPHsaGxsXJIRvHuZ
/AaGraNlsi/FsJY/0qTNQxU7Bq0By2oFgoACKfPJjGJRV7FlO0DL5qnDs5hYRWIBCo3wL3nsfBrL
VYl32syxOkJs79oFhwq1FsXpcbuanUnFk5HZahvGWX6pF7lr4jDKvk6zt6NWdaBztDJ4zYKroDJp
ufZU21jwsfjGZqj1yXjIrts+QHHpCfwHzA/xgCcrQSA6709JZuDFIndmCqXRoTtFbObpts4UFzdb
y1jAScsuwA6eCkJPlT0nTfPdFeNrnq+9SerWWjm2IeCdT3PF/GuQsXSp86Mc10j8dSuheDUlnV05
JvevKD/dSdTgMbNLUEW7ckToRq54th8g9soX07vizkmzI8T8Hs+7rl3FoYnTOEHgIJZ0KhOFI3U8
wOE2Na0CyebK9QMeCMxID5X5S11sKE9G+YWKIAuRpvOg70gvdp3HOamTUvQrQ9YcBColD5JAFAzy
gl4Y6VJwliboYm9WXwnOAsMdvvfGR9NfVjrTTL1K0iOLbLQmUtOLW5dPDbLj9WrJrGbvURFlpZPl
QdlzevHMr32LEmIgNqm1pIF1EuHKoawb/v3/N4dyJ7AZLCDrvtr+xeh+C/vHNrNRfNSnTlgH4cgu
NI8+O5bZpflC1q5OukHb/z9ov+tNIQCjuJDWi4sClfn5t8fD1vi/qiUWRKSgzDZxrQSJ7h+Dkymp
hG9fDbmFAf9u94qrTk4VVtSDPzV+kVYFXjHbMd00eBXs5VHwl4cca9mKMsny6DjlbmLTaFO++C8x
saocDIPe8/aVV15dI5BxlA37ZW5/bhv+3Q3emGJpG6S2pgZymyFP2f2RPTfiaFmrU9YYjYro8np3
JLyC0Yx996tykPkYvDUQhcZsVOAWRAd4nbdY1MU/InneA+SfreKRdQO///9mXoCxG3zLIP7VYTb0
aiSejLcw4MAYfcVL+8qsndxZEO9T/ik0DMDpomdOq922FVX8dMqaKSxGXOtEz34Q4aRyrL8Nol6x
d83+6CunaR40onNHCleS+57tQOH6ZLofTGNKln7jyapqidG2oVDfQKwxcGhKVDm3YjuMtu02KnZr
MW0SsgrTL11jvzAI1k/0YoL67vH0ax4mQxW8NVlDkQW0hEcl1t5P6M7t0i7uU38vD9OYeCvroDFQ
VVosGHCRbro2OzeGRxJWzE1SjPPKQ8N/JYF/Q1b+khADm7+wW1mz61zTXVtlMef+LnB6PFL+C1K/
2AnKdGh+TzhdpGekzD3mbh6XzsY1urv8G+/LbAbVohK7ksyHMCalVaWUkjkGT0C1Ev7r5u/+/5su
JHdQPhsCwkcCNyHTkLbGFgp0OLiK7pJ2PvWQgvWRk+jRdAQthzXv041ace4RjErWCI2L6/1uOmZd
Yq+CxDWZDk9xbNLWQ805wmSPcuRdi9jnX3r7K6ib08eeodmvVVyXEU2sHluZncMpP+MN9ANh/bdI
dK+Pm38/cxaqIC4UWEM6wy3IxTGXPQivkrb8RKwyFmV/bqOf9rj2PKPrSElo+aXRFETAclDlFlNn
OrnBt3qxP86QSPDC7221Vpaq60g5mw3X9JuIovzAAASkLuZdbQDmTb1Th5eszAviatxWfhOqEC+w
XhZd04YIwWpvSrklXgEnN3ZRAJnLYJ5WEMW6D1LcmmVWn9mGxMy5YFALRCyWAbyPdTKNeKUDC0TR
rGkaa64jKvTLJX25SK9CV02U5uIPlV+QqIor0D45vgnOho8VW4MlaJxSxYBJRCL30g3/CkXc7tjY
fbdvrGL6Z5tdKy7vZ30QdGZJLlMFadO8jFuDJ20bpQ0f4oj/dFbpITUO6io7gAnAQ2kJfIdvHaLo
Ypd7mq2AXXQrrwTgom4n4jktubSOl9hDkNht+Vx2dVp3H2b7ZxVYx8ezpfmGvwBgbibqgTTkYoYT
OU64oh9JW5bJgDx0vK2L+ze+OTnoGLkZ+PO8ay7Grkn6xV+KuFvk8M/oTWztoVP3IYrz953Xd9aM
3RJX3WfbqY+ADD+77haldZxRKhCMjr1AtemMECujyHdW5DXq5RqQQDf2+/9vZiiq5nymtY/IPHKT
wMz3hQAjCCrqty3A3Q/fNM+XRljULYLfTe+0O95k5Mky5yjuhnlcCYB0X6DE6C2nC3QL8AUmxA0Z
x1te/sOxtjDU3CdfcWkKxMlYor7iMrZBvIDQAEmvOJq2MNTcm1f8uPEk68hUsYsVflyCLKZNkxJv
o/UrntyaszsKi7FL1dd7180vEeQu2rHeNvEqxGsqigUQFIy98fdLNMbLnzbb+FakYrvoiLfr2kfb
wEfh7Hxh+Q/TX7mna84AFdeV+V1teoCfXLL6t2c0u7nqdo+t/e7w74TiKiGQIazC9wVGbbSQQ/A/
0uLnLI/3OG2tClFj7CovUA8wa9FG6KFHThq0sik4Oz8gub/yaKP7AMVdzcCYLKsvcCG1Xn0fx+8S
Z9Yf201M6a8YpW72FXcdMp8b9cLZhTufAJJK6LAWy+vmRnHVehrsEOkjQKJzGYf5WaD1gf18vLS6
YSuOahZRX5EORkOHL77zOc8/PW5Xdwe1FSfFFYFBABcNuyzGu0Z4qPdFyhJA97uvTiIPxWGlo/tI
3zFOFdRlLZVA8XAIFoc6EgfHlx/8bLrUUYlH6wXQGb8he8sxdoy2VzlH12bpXh53rbmuqFCvGQ9P
WeRjH3Ky8zieajLGU33p6Ta4TqgivHw7t/GEifbDsE3MoNx5wbzt/FJZhLgEB481UXbxCk/uUA2C
oTelmQCYvTZ6jdmqTEIFscMuN9BFgap9MoFFLGyPVrGGhdeEcyqTUOlEZSMtr38u5XdGTtnwGnkv
1fRNPqGQbGWWNM6hIr2MCtqEZIYNsyi40Q57hSGi74+NR9e24tVFC3BIDdW/55bacc7ooYYg+OOm
dTOv+DSzeFc4BnhNhvkTMgsDwGnCWQludcNW3HoIFjGX1X0njaZrUKFMP6+/PB625r6kQrsGw+v5
VFjBb1/iyhz1u6gliV+1R+57SekcirlIcn8biOYvJbQcAJolYJikygxTbFQfMlwIyyX4/PhjNPOk
orxo0+L9LIL1W+Fz5J9HY1twosK7KiRWjbzE/FN2rIonG3eLaSV+0JiNiujqQckXDAU2UsitxS6U
5Ks6Drbw5yMgVDFd+QQSg8Uy+ucwZykl4uA3Ywy0ye7xdOtsRzl9jcaYmtE0g98Dys953SSek+9B
bZ30otrbwSkcp7To65X7sG5xFd9tao8yaNs4x6C0P5dme55XkfO6RVB8d7aWzLf6fHgmTRgHckwG
ap8BMdloPor7irkohYws/3dWOKPzCv6WrPIT2fKpOhCTFFG0EnG9vz3/JYZW2H1tVDYWxGucJJPO
MTIhK2/0qesmfMZPPa7sSO/HdoEK7sqbxhi7qWufg7F9LgjfmZl7ALg+qZzxKJs1yP77CxOoKC9E
vgv1fd85Ck7xRYb1WvUVyqMy8frYhHUd3KOMN1dKOUUl8Uu4H94GgAcFy23FnxeSr3jI+zYL7tT/
b97oRNF7zhT+FrXrfC4Y80kSssluV9rXMCf8pZlWOpXl51XjnKbc3rP2t0tDGtdQOosDCClWBCKl
INCQlvGvz5ejPVmbDtJAhX+FY8CIw1vnZE3ljvHowzxMK9woGjB/oIK9ZiZyHzQBzsmoxzjMvgn+
eXRGEHW4sezLr71DPkPiGURQcSGGY8/9l9zzVrZj3YIpO0Gd/Sc1MPPLMiSDeQ7WgEG6dpUtIK9t
p3UXtNtb/quM8j6mkbF279c0riLAuL9Abq40+cWS3gcgnV99bv147B+6pu87zRv/6K1GBNyLxG1Y
eFJG0a4ut2E5AhXsVQBOABgtEYiG8ehgT72Madmt5B1141b8emBQcM0tTIkNG/lMioz/8Uvhr+x+
799BAlVlrWVh1GReXt86SfbjcBe4TKd27/UrB4Zmd1Vl1uyyts2+pfXNl/nJ9r9ZfpHYdpt294fX
fE3IQbP3qYprFLyCQ4066cuA0l8gpKoPjECpy3fzfx8bj64D5cRugz6oA+f+GROPifHFs0Rcta+P
G38/+PhLds1iMxlDBlD0DMEUcRjARjPxc1j8E4GOe/4lt1GWBKoIW9Av4xT1dX0joCkZ8BIa9gQv
ouHp8Wf8d2/9+yYdqJAvzgVHCDBXtwgX9lzWzyb7dpffMVm9j6LfJDzKukojy0uy7IpUVtznyG/n
IoFcdFqUqS+nlIZr74waNGmgIsV81E9XDTUxHLyYUD4mi9PGUXeZcM+Owj6tAd4vpZkG4FBbmYH7
3vreDNy94M0eQ+q5pOAF5pd2N6UIVNLpaJ7EqdzRPVlxKI0lqrix0PClV2foIgDBWRQx0Ei4H4py
LQ2leTYPVPBYQ9pCzrzlN758MpxiP7ufAv60ZE9+3ic56WOrOjn8Y+CeXWImEhcJk7w8nj7dp913
wDezN5W5bQOdVd+cEO/ZMtzZWX4cVkNKzUaqMpUVNaPm6CzdVZhLDH25fV7I3eOR65pWtgdoEJkT
FaO48dI7uAhPiVjTPdI1rRzjYhq7QFIqLtR+KbwL4tLHQ9ZNtnKMD1PxH7WNuJhet5d9lI4tv5ru
yrGiGbUKKXMHJIfAfSYu2eB841m4q+tl29MDNBL/30zqkJng7rLEbTJR9G8anwzexTmeLTdNjEoW
xvJIVv5C6ptRDHk8GySuDf9fwx9WgsL/nkje2SRUQFleGVCwy73uGkABJ6pfLN+FWtKPPMiPeVTu
eu9lnvqLNQDMjdp5pEue24i3O2se/tCuOWVRl5TmsfGW2C6epXmrugTSVTdu7oA6iu38MHv1fumB
OArK8NB0BggYzPKFFOwJ9WkrUYnGfFTkWmZL7gU24oaMlcWOy/HnWABQYwtZrMyTJnJQmccsOlok
l4645R6yl56IHVQKG+Ytz36QYKUPnZkq136OeNCQ9x0nHNx06KNvdrVGKKs51FXqsUkCTRTOVnc1
wo/Mqc90bpOg/syQUxjKz1bF4ircGH+qgDY8n4MvZEFo2y7ZBOmXiB9wXV7TF9QttbJTuIspncBA
6yZPffMP4Nas/73J11QgG6hkqQHB9vq2NObXkpq/iCM+4t69kkTTBLcqju0OpsGFAiNvFg5usCex
TLFs9lO/batQAWzS556YJXaiHEK/YZP482cDEM7Hc6Mb/P3/N6fhzBdolEeZuC299aFuvcMUGnHX
k6epovvHXWjMX1Wjq6FpHcJtu+soB7z/+6YfV4v363HjGrNRucearrnzorv8FhRfAJGKpyixzW13
ORWe5nFa1yWbumuYCSv2RoaMill9ejxw3awoh7nZR8Qf3An2Lmib5O6QJ8Lw1oq0/nu/eGf7V0Fq
UgzcKLoZkz7+Y0qaDsOcjHCqoklttzw386XrxtSo0haFsZkX02Xv20vSG98ff54uLlZBbKZXCPAu
Ot3V84t4GMh5Jl0s2jZpm5e2fB18exe2U7pkK4ZwP5ff+WAV1da0beh0bS9u1PveWx+rSMaS/xbm
UzGd5nqbq6sEZWwxx7yvG7h6V4CNCboz4p8SlynLW4NI6ZI5KjuZYcky8my3u8rqRsw9cfO9bUU7
p2RJNcrdUAHO2L7W0gOdiITM4rLjPj08XrT/nj3fm0RlN/Aysygh9eKcfLpAXrFIDPuD23+0AQNw
+bVGTB4CQSKTNur3EtUNQ1ulpDoE/HNXzzEh517aMZ6jEoDK0sdj0ji4qouXM9NAcgJxjO9fIvo6
Ni/+uGIymr1Phb7JShIeNIinp8VJmSSp6L8zKLT1KzcNjYv/BXcLQFFf0GG+5fMSe00Qm8O/2yZF
2TwKUo5uOI/zzYA0ifE7MD55w8ZBKzcB6nPSoD5rvqHcFu8TZuLAk7aNWjniDcuSfZj14mKbw7Fi
I9CMw2c6rsyJZgNQAW0jal6nyC1R2ecs+8ncQ0vkQCqZthmLS2tIamPtUVdjNyrB2UBNd7Rms7t1
88WnfWJm/xjMToSz8nCj2ztVirMRxGyEeLZzGif6uaSpY/4UEC4mdDk6Mkis8hROv7pmY0XsXxp5
szd4bCgc58Q7JwW7c9T/MXqgTMvyXzFdyHQcWXYKhm21LoHKe0YEsWqo4NinorBemzz/bUMT8bGJ
aVzOuf//JpyZaMM92VYj4vcqGds66ejaU6yuaef/m+5af+hnr59vHFRUQeUfIm/ZFguoMLeAWmMG
jPd4K/JD134iYtvFQ8W3VVXr90YbjTdCnozITjvm7R/Ps+bapNKYTdyfiyBEy333wxni2n125bPT
/6AbscKBim/L68wq3WmyblOFsCuncRSs2btmJVV4W5X1zujN3LpFdXh0cnKNXLLtwqqi26Tri6X1
G+tmoLCTut6HxXkxjG4l96nZeFSEm+g5aXNLWjcefSzFyYcKe1glclX0V3PWqvg2G0LFXsF765Y3
T7gTgHf1tMg1NLDGZFSqMjaNGa/IYN2cGiRNqSu+gEM8rvFQxdsV2Lxu/IqL2j4tccSM1s3NnrK8
SNh30E+tHF66uVeOXK9rnCwbMPcF2FcsXn0kXv9T5G3qufOaEKdu/MrZ6wlnchnUeW9uZR3EFFzc
pkiHqt89dlpd88r5a3mWLd0aLmVnn82pBt3Eh9ldq8TWzI8KcCtnx6yXHI3T8kzZE2LFBepa4svj
oWtcVgWxhbNXOTntrJvMzUOwDEec5itbma7pu72+OTKGfmlRhkSxG9xxQiR4Ak/TxlHf5+pN05wg
a+U1tnlzUR/NvTJly1ptpG7U9zV+0/Q8OfMQGY55sxw/bnuIkayupK7p+/9vmrZq5htL5Vs3iDel
Ze6lI1tTFddYoApVgyrRsEgALm5ksY8GqWKoHH4s/LXLk84GFR8FNquwyDJbtwYEvWnVR79mOzMT
aKugOtXlKwaj60XxUtlUrpe5Hk6m9nve7KtuiL0BCP5/H5u6Zp/8Lyh8M/2tixuY3QhkXP0ydYAr
8842/TKHZbysxQWaLlQMm+fXwL3ntXkDsDbpokMeXUkA9rk/3VrOSjNHKkNZZeQDkbNn3gRjqTEM
e+5kv1wLL9bz2jJozFTFrrVFnrfYK61bCLxL7Oc+Ho0snCiPV0FjqSqCDdKEBSTv4QQeRN7mzPjW
MDPJK3Hc1rzivpMsWG01mB/LXY5d9NP1p51dtsnj1nVTo3iwGA05TgwWKkd7l5XeyQ+CjU0rR6w/
lW1TurZ1K5Hwz2S0a+haoa5uyhXvHcH6g7PONLGgNUSuU2GR2CkP26ZEcVonRJIwKFyENnV1GDP5
WnvlCgRGZ+vKsRq15WjjBdi8tfOzUacs/Do1v6JiTSvr/cX0VfYxEWK/iYwFh4if4cY8x1H57fGc
vD/hvopJW6xqghKjZd5sz/+yiCoBV/TPyVnLQb4/L76KRWt51pujCRcq5vlfAzV4Tu4CZmDtC7aG
yNDNzb3rN3ulyxq7tmyvuGTNb447at4uK4H8+1skNA//v2UyMMj5ZAj3olGkdvPbLJ6gWRajGCzJ
h5Vrn64PxU2LKRIktGCTkv3TNPs8Oy78XxeEMNHKR+gWWHHWvA9ygKiwDxDZnXxinbnrxh6bNu0F
voo7G5bedbpltG9maCYzD5NoNVWksx3FXWEhfkgiNB0M36ZhD4GRmNqJOW66GPsqxZjbL5Y5QIL7
5oG0Ak9au5r++9inNANXoWVLnpMun3OcSu4QF2V/CH3oKtc/2jK4buvhnv96Y/NLxmfBQjxRTtUz
75IG4gBze2Dml23N3431TfMV97qssgLz5oDokM71EcQNMcmrExfhz8ddaLxWJRSzweE+dizEI6tV
p5Ux7SJ/rWJE17Titt00ysAYMP1zCMgguD+DpODun23jVvyVGEBaBkFp3np3Ts16wAvAGoxIN27F
U9uQo1B54eat7I1kyrIEzwDptlErxyok3GwmemLd2trC6x47snntTqzZX0LFS3kthM9GzLbThEkY
FLuI5yBxW7uv6iZFOVhp7y98amHpXOYJcpRQLqi3bV0qiMzjkdO7Q0u+AO6fttBRAZJkY9OKf3qB
yDuHV7gIB3HBq9fcrb9uWkmVOaylDgroixLTTe3TYFo7EwH146bvg/v74cdX8V5Qtuoho+gj9pIU
iewwcbpdWDWHrH4ZzW+mWDtWNUuq4r6w6SKYkTiwq8o9OBa9VJF1ePwJuqbv/7/ZuMJ5Ym4f4BOs
MjxB7+0FEPJtx4WK6bKzSdp86LFh+cU3u3+xlvb3tkErzrnU7Wwvw+LdqpriDRZEEsMasYNuPhTn
DHKXm2aB+cjyci9M5+w1a9THmkdKX6UJs7rQzkmACyTNmlgQH4aeBAsYF8ykWaYEpES7xTnW/KmP
KNS3f4Xe9fF8aUImFfGVmyYr5QweqzGbf83jcybmjwFIdcAptpMR2+bCKvbLEaIu6w6gp9x/7Q3U
Z1R0myWpsC/KUaFRg2PxVoaYOeTMbm5krkHWNCuuQr44SvvDmiGeF9D+ioJwXwE09XjeNWGNCsQa
y3xEWcaExE30kdC07bKE8zP4sh43rxv5/f83vtstZU8bMZu3ugvSvOsvJp69HzetG7lyspaTS/CG
XuMNq+4o2eV2lHv5Dsz4FcTqSJOX8urwHsKpj7t730Bt9bZW1SEo7VrbOC0o1OtsuIRNYrdKyJAS
4/fjPt7/JFu9tzG7cf1CFvm5d2kT43xJ/8famzXHjQNdor8IEQRIcHklaxMlWVJJdtt+Ybi9gABX
cCd//ZzqmXtDjRaL39S9D35whQ0QQGYCSJw8Z670TvRlESp3i77g4yVh5u2tKoYGkArQ9Kke1OAz
dSN7rrbAXmuNX0b2br3TwIceCgrf7iwyhsouIF+yxQW0NjnGCTB3yCwWECmfepVmoQ+YVzTLLnlm
bvFnXjL9cn0N1kZw+f3dCJJMTEVdUf+0EBnZWv8VjICDXG/7482YmbVCSkxcdT1mR2avMn2Z64fc
ObodBSPAp9ndGMAK1oOZtzcNmJoTUOmdHDAIhwvOtmAesZeHli/WL9TauQd39OvDqIfiL9fy0uNg
5ePnHvWvz2Nl/cjdAfQBrKcgyk4zsdPdCAFiLxX3bjq5z5JwfZ5mv/1y25wYu9lCPOJCX4+f6mY6
kPSHBRUrKHSBDEmdqIBOBPl5vaOPz7TMvBqW6RDwidjkLoBwePdkF0eqNu77KzZj3g0rDr3JGVK3
d7KRjfNJtDmzXtIyd4vd9W9fsX2TZpqRHtjcufFOsxyqYwvKXSeU4G+OpqLJn23Y7E2JBWaWIvUt
GUjVLSKeZR54eA3PUJ9fEi66MB0J2woTa+O5/P7OyXoIK0wgD07uLDaAnCUPReXEfYGyNn8L8rS2
Jka4aGfb9mZXeyc+crFzMurHUO7cKvhda/3y+7sBACnSlaKHehyoctVbkxDAN4vRz+2NSLFirGZF
kp/5jt/5NLkDDfufUmYPiRA/SZNtGOzKZuYbp9NMqhKcC7UH/Ed94H6cOumLbsrf2qd7AAu2ClpW
4p15jQyqqpVKV8Gp8WoWUrxwRxL03xPRFBxerX3Cjf7AoUO+MWtrZmXcK0eJgmi5IJYU5eTtYQFN
lHlJdeBjz0MCLYmNflZW37xkgl+4yhprREGSLuzHdHDLna25/fd1Z//nZfW/dzZmVh5B3rzwrLnR
95lTeT4qdPgIAGcwijtHFuVD6irriU2cVKGiNY8mZ2Q8dPjMX3FyRz6H4j8l1Kr/mjOytKGEQmZM
/Lk8ug73z9Uyo4K498d0f/17V2yVG848Wq2X9Uug7528VA+U13+nRIh97pdbDMMr62oCjcdyCLyE
kywuINZcg2u8UGC9UtWv0hYbdVErS2rCjaU9OwEoAPHELbrTgOIH4uUbMXWlafN2L5tpEEHh81OX
l2GS1U9+175en/qPqwSYebsX1pKhnD7xT47VvvTY8tuK3C+oewor6rlxP8xAefbOjgaT2F3vcm00
ZlwlLSBNbFCxApUx8UTUJFuyfSuG5F26fBdU4VOtA0Q8uUvGzv1kz4DbZ7bon4I820qHrHVhXBqy
hfdNWXcALWvnVLc6Li19AlHp6bbJMeLqCC4ANqk8haG+egCtO+XWzXXtw41jkktTWgX1QO561EUd
IdVnR9AwA9d25m0dMtaMyYiegcudpLVUFrPuc25/6byzsk+0+1zYfyrnYROHuuLM5k1/JpUbaDGq
OFtOhX3vQAhnKU5O++emJTCv+INT1xV3tYo5ecJbw2n0tiriVygGmHnHb4A7SLLe0/fpXX1nfVYH
dzcAKr239/Vx2qL2W/Ev867fti5dKtqpOHd7fbxQEB/8wttw3pV937ztOx6vMmduFRhDLHDahJnz
PLF55zlhTTdC0grGlZmFV6UKhiIQaXBCLcihKlDw83c3O5FCnVkp28fA7ffgQnSLLZaEtQkzXJq5
7sSxBet7BTywrt9YveHMa4ZqOHPglBzXtUTf+3b1klBkdeSAImN912qyv26sKwcks/KqgNLq6GSQ
W/d0vl96fhoFi3zl3A9Z91CDd9HdUmBfG4zh3GOr3B5SY3kMrrID11YoUG+NohocHBq+sfQrK2GW
Y+lKA6tdwXQFVBu9LIvGnm2cuFY+3yzFqvjSozoahuu1jxmWorZO3vhCxq/X12ElupqVWL7KG9fx
4dl9+Ql6NSFrxrBfDrc1bhho7Xdu3RAc52S5H9WXhv6orNskfBg3bFT001JCOiuLnXaGHEUFOe45
HDY5hNdW1Nh1BLerMQigGjOB21xbPGzd215TmFlGhOoJd24Fy2LePDa6iwmxbjtvmQVDOW+xkmnQ
xJlEWVraeL9RfqU2DHHFUsxCoWIAQbNbBjpO8UST4OhTowRkkFv3vpUJN4uEqNcjZSmEjCd1RuHe
AZi9jWi29uEXz3p3uCJTaVeWazf3Hu+T3aLbImR9DqWLrN5a0rUuLr+/66KTxAPHeJLGAyq2waAd
lR4/tHxLfmUlBphVPb0s5qJILRW38q6FHmxR7qz5L8rn6CY/Nat6csfXjmJJcy86oClknfwu6n7e
Lb6Xb/SwNgLDW1EUSFVVMBUP5XKXFsVzTyBvXzMSCooysOvDWNnj/8NhLXXjT2XenrRIHvSwhBVk
eXnuAVXu7HHfvq0XYz/JSd1VM8qg4mS5G3QTWqAGLq23jkwhybd0vVbmy6z8GcqZMKQqVVzWb1Ke
gvILyU/C3xjCirma1T68xglLXW4ydfYEIfrQHX/nxY/r07PW9mVx3rkC2DKVnEcccgcHMgLkd95/
nvhf19teiREmcfXQVIUI3FzGZfrs0XgYv93WruG+oLTkqrUnFVt9GQrl7RW5jfycmdU7HJTqVj/D
WiCEAxLLkLB9y3Rozc+seYTy6W3B2TZ22jRt+EIVVXGzuDHYvXHgVA8d23qGWzmtmdU8TdsPHrSX
cXOZv6f8Qcpfmj5I5082Pg/zxklkbXGNHXcmgSvTPJNxVyqBc0hj3cmcj8/Xl3jNLA2vHceBMjDA
qJiBuyBU5JjXhdpRZ+sVd+XrzdoevC2kE9VTc2oBNvRasc+Evbv+6SthzaztsR3I4ZX9mMe+XUet
85Lnv1WXh7o41MNtW6RZ4yOLEdLd05DHIBE7B1JEHriGyLh1BF+bnEuUexcT3HzQ3thgaSXANLaT
4JHlfH1uVuKkWd7Dq9KZbKeSMRvn06j9lxk8dHJJUR994y3LLPLJg7rXLeRr7xMyfR6Lug29rv15
/fPXJsZwWySQ8qEQsJp5yT9Bfvx7Unsbab21mTF33D5xsjRQMg5K657ZLBIV3pQ69dj4t6GbGTM8
luVj0VW6Quk97cO0bFGBM55oam3Y/drkGC7b8zb1cht2n46A9VvBdxFsseysRAOzsqeiQVDVupSx
AIPg5NcheEWREjjetKpmZY8FsmslUSYdDzM7Sju7S8QWAHntw43dtVRJ3Yx5mcejO/ypu+XUjtY+
VeqmajNmslO7YqraIZ9x7EhYCEncfdqmYcDYxrljZUVNZmrCq372y0LGqY+tsJNIxdjbcs1rc3Pp
9V2USTiYROoZrTdzcZrt4cn2voLx9PW2RTVcdZ7B+NF3Ac4IQ/KLVR6erjM8393WuOGsYuiSfC58
7K8Obvh1VOuNuuuVKPBPQu/dnLilj7p6gZONTkdv12Y9JMlK1h0pkd1h8dxyf9sADF9Faq0TS4DZ
KVroxrvZXi9bF/2VIZiVPcLKZlFxonAu0F9aQIMbMseSoz6G81/Xv37FcszSHovhnQLA/jxewJiQ
2cdiqHa5ddvUmEU9ROKVv+oavK+UX8oq2VnOVhRbcSezoEclaZsoZ5Ax0eNdni1Hu9nCwa/lMk1O
6mIkk1X7vQTHScXDvMUlBzS2RUiCcv5SA/AYFlWQ7ltIaoSjE/j73qbubfHTMhy5gKAWFK6mPHZZ
eeoouRdi66a7NmWGF+NJtvELgcVQzq+RuGEGSoDrNrTWsuHC46A1C/jlTgWcqRDdkXfd7nrTa+Zp
7LND2c+tBIN0PI066jw3clDUpsatKua1Lzd8N5j6MqsoNsO2EAcIHB0HoqPrX/5x09hV/x2SZxts
8kGNC1vuBVEJ9ge79jeM5LLj/fepmJqIsaqE8LWcUyToZih/iIObfhJ2KKS9s7qtV/W1Pi6/v4ue
tF6QPMq89tR0PEz1XgPXKPjPuTjk87AxRR+HNxpcfn/XR1IFbTL3Mou11wNhV0WTLx9Gle79eoua
cm0VLnb1rgulnHYCMKfAk59vh+D1WEJQzm3xJqy1fvn9Xeu25U0u5EazOJl/TJN8zJbifN161qbf
cNbWEmLM8GR8GrsfpX6qIauT8b91DgqMuTpc72Pt6w23HTI+sMIrihhquBGp3acpu+1JlAaG2/Yd
ywrRcUz72H2vpSbHBhyJN+0q1MR0SUFTJSi+u8yH0AFlvZXelAyhJqSLzgtRAVJ0cQaptiTLPlF/
q6zw4zQCNcFcTU6WviNuEY/5cSjFiWduRGQS+jSyWXoPbseNVf04YkL0+d82iUMyZVOCqXcmL266
tg1TFOhV3LuNYw5Cvv/uYJzmOVjqIovTefot8u7gOfQpb38V6W3MqFAS/XcPkDXy29ZuijgASrJJ
qj3KuzZCztrsGB4L4JxtJ7LOYnd6s7o2GtK7wNG7mxzKxG953ZzZ4MeB+bDv5ZJHqCrfMPm1zzZc
tVUeJaOTZ7GobfrmK0+raCCqqkBNmNIyvO37Da9VHCBA7yJU7XHOUR6Z9jx7tZwq4RtH8pWoZpJJ
525qW5BAKWLrIvzmRCAjI/nvfojrLU2vFTczQVqUdtS1F1XEHXPB79pH2fDYsl8jncIlfam7my6L
gFb920KRx1k67cJCBc0Ojp53zqKSKE3T2yrIqAkf0hxXRQdBNJZUHnx/2NnNVn59xZZM+FBuu9wv
L0HOd/R+6p1jM9SHevI24s8lDHxwODFrgvoSSHO3rBF/vPabPeMBfSTPPa4UGsoV1+10bQSGE8/I
sRPpVNgA0mM5zGGRvzj85Xrba59vbLxQuJ1LksPTasZO7TJA/IycHFaCgH4LEL72+YYz12yyQcvW
wka5CufE2ZdJ8BKglGRjelb2dc9w42GpL4wfOPPwytrbrRfh+WwjfK41bZyXRwZFzYx4RbxAWiNX
5DD4WzLJKxNvIoRAYTEMuDkXcVO99eO+Av96Xh8qtpHm/RjnRE2EEMc7GEt61t6jUO1QHoaTfVz2
3bHdaH5lYkyUEJjqFgZEJgJCDsyrZqFetsoyV1TtqAkOyuxZUhdEQvfNjh4cKKv7dxDS2DkQVg92
xcb7+YpRmiAh3gDFoRt0kvK/mf2NCT/Mt0LCWtuGv4510jdLpdnJ0tk+TZfQDaZPvd5CEK7NveGy
MuUpL5D4iqnzJaXzjlrt7nowWPtww1MTWbg255cwXyw4eOuHPMvx4slB03W9g7VPN1y1TpLaXfLp
Eovf9OgdOo/caJCGp9YN+CCyhui47k9BAN0E4vpbgisrrmpCfpJBO+D4w7Qo0Nh442s1xWUwRPN8
U1kdNXE/3dIRiyCngMvPfPKRs5fBljOtTLiJ+XEsXtdZqXGQwrNGpOcFr+PZsAVWWLEXExRdehnw
yY5VxNptX6r01WOIMoPcsMa1b7/0+u62GQzgEIPcDz15qXeYBT9Wm7ictRW9dPmu6XwYFjbjaHkS
qMumYnjJgIGokDMNi3oLorA2OYabVshbirLw6YkW/aepearKCYJsamNyVuK7iYlCHmdOgsJp74f6
LWDPy9CGUEYFh9D9kp2W/k30G4FybRUMlwU2SmXePBYxiMijvB/uimbY3xQNTHTUkBM6ixw+y5Mn
beudLrbqGFfm3kRHdZQHzQgSsFOj6tPAoTrvDF8We7ot2Jj4qCkrZQf8FT31CzkykkLbcDpen5MV
yzSxUbzinV+1mBPHewXtazt9hTijX258+Frrl9/f2X2QQdNZLhLsZb3zqJVzgspkWHUWqrfLG0+r
JuWxD8dabF9j7iWexVCdgjeJE+LEhtGsGL4JkBoau+3dHks7N7WIHN9/DpZhB126uE8kxNDwB8qI
j5O9tSmuzZnpx4WgsumwZ5Vk/IFnraPw9OfEdaHjunVLX/Exx9h3MzGAdMXv2MkmThVa0uMo6RG3
vTiBkeffi86HbO7tACdLoh3vMUl890fvlbcViVHH2Hhz1NJfbuv05OZ295T1KLIaSq853OQOJjiK
BSpFitoBEDa3woyzg7eoV169Vh6wmte7WJl8EyElK9vTdU4L4ApYHVYVIw8UF6KNt/m11o30VABB
snGxcYMYFt+NdbugYEK3fvDz+sevBDoTJgV93srq7S5HRuFbkD/WYLPtpy0Y6Irlm0zHrE/TkWbY
3hvt7aR4A2nj77l0Iyn626KdCZlSCeD/pBmQ+arV3vF2ij8uzArLLY6wtdk3fDevaMLzAJtX2//s
u0WFucXaDbv58J7i+raJA5oEsfJmyZJzu+8enCg/ZEfrdYqcQ3EIdt7b9QVe7cX/t/cms7REN9v+
P73QHVg40Uv7z21IbPbykRldhmJYKRXdUgadnZyX6okiw5AHkRy3zGh1CMauo71WF376f4bA9vmu
O1mv/e5yH02i4q/rE/XRUl+GcBnau60tqRm0vEUH0bQF4iuq3IEfLrre9OoALn2+a9uWyQSgnfP/
rEG2//9jAIatyryWwdDq4OyJeb8k8iH3tnINa8tr7C/lFCygUCnIWQbYMbMIj35+lW7Mzlrjxvbi
8qzr2QDbAW1xXWUhoS9d42842Vrjxu4iuhZ7o038M17mHPZJyh0OLtdXdaVpExiELEORFXMOmx+8
3SDdKFBOBL2U3W3NG37rVtPSTkKBm1Qm7WEcO3Y3UpEd/NTZouFcMXlTu36x/IpBZDH4x+Tt2XoY
ab1x6r84vpnVhDeZ6CDcG1tH6Co5Y2vM0pOYRC+ifmjb5tDoyk9CKOxZ7b4dQep/23xdlumdjzVT
VVSLCOBj0PyNgo6/jtIVd9oFlcP1Htbc+B85v3ddeK3iKF9PA4TS/M3e6SNIzoPQCWnEdvMJ4ofX
+1kzLMORWeLUdGDo5n9usx/tyJdlMRx5tqwx7eY8OCfZsserl9oF43xwEy9yUz/Z+P61TgyHliTz
HNY1yVkEke1/uyRqJ3ZMaHOjZxg+3ZV94RZun5wH/1SnTyo/ue3z9alf8QgTQNTNsiyXBLHI43sv
eKZbQmVrpmPChjp/qMapcPDNB3m2d8spi4At/v9qOiaAKEHQADsturkAEdpPaXlzuDMRRJR3koPq
hPxfWOXq7Bi+62Wj1Q9JSs7TP7OjDlmkvNANl8jezyjbvs0wTbBQij0Y52msbgF9e08PANknpxSC
1+NMN2LEiu9ahu8uU9frvhDkXMk0GrrmUOpnb9qqhFwzT8N93blKWcP95JxpIk/VwtJmN8wqcDcm
aO3rDc8lDU9ZojWslOqoHvMTkRNIhMRtIdoyHHcCHRqTyKb8X5jQxzPzH+KpYXQkw5OFd55B/jUs
4gAuk41ws9a0sREHIpBpepkUH6pQ3sjCZSr218PNx5HyPyxTy6j8pJ4STAgj87FN1ZPljc6D1QLy
mtFk6/y5NoJL9+/2rX6SBa9qzztnnRcWnYoW+ev6AFY8F6i1fzdd0jF1WtT/Iq7Vd5fbxXCan6YI
+JWj2NGNqPyxWbLgMq533+9x1+ddIcm5cyLPfgSfmHI3UudrTRv+yoQGMKz/f5u+HGzVxvlwbdYN
Z62DEUYzT8U31+JQ8XXo5LPHgBcBv7EDw1slD2zW9NI/9+Cxd5FMyoobZ8VwVEj9LWM7Dji9lUuk
QBhnQ99sW3FpZWZM2JDv2UGnkAA912yAlpO9E5Z925yYsCGPFUHSBoiQKYViq9Md1HJLks31/8P6
lIFhc+6DKTnj7Yb8ddlLvFhYBd3Kra6YookTmkQ92qWAavf/tvL/iSmuNX35/Z0D5c7gjmIZk7Ol
c1AmV7tJMhSvVbvrUWAljJn682VTu2LAU8U5aEAJA+Svv6T3LPsmN4/eH18n8Gr+7wHgEA/N6iRx
zzKh0OgKmjIEDyAA6tAECntfFpGrILVwfThrs2U4rtWnjIFGmZ7bWrWfMh8cGXOFq0xZTfMGcG6t
C8N169KbwZJYuecp6chRSVGEns+zZ0eD6/f6KNaczPBhoaak94vaPaf+5ENKYCg0fLgbi7vr7a8M
wUQOdcGCl94R2iK1vew80PEySLF0/i0kHPC2/yCGSClFMgp+dtMgou0LbtoPQePsVJuFrt2fbxuE
kbfqJ/AldlngnB0NOeeqg3hzciwW8eV68yuOYUKHwLISON5FfwVVbSEpU0i+dXvmZ8eMbmUoVzzD
hA+1eIwh9Tjxc1CnpAlnK78oXNP2aDWDF/NaZ19qi+U3neCYST6UdKgwdKTjnFOrS8I0QbE0aKy+
Q2dm2TDbNbMyPJ15vFU5+FLOdt+f9Cg+iab/BD6RjQVf8QrP8G3mp6C7nn1weg7WuM8cqQ9J0r3c
ttyGVw9DkfnVnPIzSNWOTvor9e03f6Qh7n0b29va7BhOrXTfM1pj/sd68H/nlqL7dCyhgGa3ud5I
3bDLVP83d8NMZBEbqCCd1S8iFK2MPOvVk2+kX8LEftX2vLP72O3A4IvKTw0t42yf299rsoeACbTY
5mPHoLTnTPdWX+258KDtu4RSPPZ8S4j7n/TUR99nHMj9NpMV/Co585n9xlPhd+qnD3gY2Svu4gzU
3104UKJRl18s298LPHJHZLJDEFjtRtv+XLv+XQDB8ILbh+vr/mEFDIKViWYCtWTRtQutf9h0rPWu
mtLqaOfj/KcNbPKN6MzBLpXm5OuUduOd7FP5mCC9vFVPsnYKNxFPKa6c3bTk7OBYGhJwoYKku6ef
gnlJwL8XMCndZo9Jq1kWQpavneu9yOug/ulXiQJUx8frXl1FIysZAIiAT2bi08bUXBzro8W6WPK7
o4eX5jXkfG3nuwCRK23Ls+VMUe2NB0fyA+/cHWdFRILpyzLkUdFM+6Taoupa8XWTY6mfPNYPXZH/
jZPOqS5QuumP/tajxFrjRpzSy4KLYYftGtyxnm5DDIOi8INO6QZkdiWwu0akciw/sQs85IsQG9Sn
zBm/MZLcFaUVJrzZlYm/EVLWBmIErbm2pFuQBPSSPYjx80c9TKjeD+uu492P60awErVcI2r1hVV0
tZcioFjO16Q+WEHsBBvHELZiYCa4qhq5qq12nETY5FU4llPo/hiae1b8djov7m0VkmKf2nfUelPs
zVZ/q67c+1YeLdYxzXSUNadURCWhSHj86LZgGCuz+h9IVo2i8mpq8FWy+WmNyGeJGy3PhGRBYTNX
i0SlY6i77ljWJBrGW/StEMhMQNaUF07VL7514TEK/u4q5JeqopvD63bwT1XzB8HApKhs6gGUdtKn
aD6gZ1+88QIb/ejuZw3uocD6SezxMHb5vWWjDBraT5+TrFjuKr+LWF/c+7LEfhPcz1SfWSU3QtTa
Ul1+fxehrMURi2DA2mOfnpA5asH+lj41GpiKDRtd68GIFSCfLiWqDkA46RGd/k3nSrFocJLNh/a1
DchEc02aJ2XZJhgDXRwiw7TA2x/t5sjX/hFqgNMpa6p0r1wZ7Ks56SPSieP1RV0bnBE/SIlDLsHj
LKbPZY9ObcWp+Ot606vDMgKH31SE2MmCti0PhT+STXnInS6yGAVv+vhSuOI1gzZmJOs7kecb2/nK
iEzwl1TQ/skkOL/DoFfJG06j+rsnCN2whg8ZEuFkJvqL++lSQU2HYMZGsQMeKWQQkWKvtWXDB5D5
I8E91IdIIMKBsf31uVyJwSYuTMne5pDAaUDbVgsn9Ga7PVRdq3fgfN56bP3nrfwD/3Yu96B3rmQD
i9FbC0MnHuDowUIim5KoFMAkDWCVKJrQGfban45yfPXzNydAQXD+JtjvyvkSBDrU+cFOT7X7Wdon
DmY/5FamORpERNPn69OwtrbGcaTAgyotcgtf2FHva6WSw6Q2zTX4+KxjQstmmCsIqUc0roPncn7t
UlAMZ0825qGpH9lw9tJzWb9MzudGtaG2WRion43z1R9jiwNHR9tDmn+5PtDLlH+0FEbMCWiVe8M0
41uqpdzlXhKOUBGiOUgTN6L5mkUZBxTdUDt3iksPc1+EYxaWthVWcsMJ177fCCtNqVEi3Ddwkm6Z
Xlt2bzvQmFc9ikDoxgDWjs0m9EyA67pZQGp84Tpp4soGbl1UEcUe5PUKGZP5MFS/8qmP5mmMxir2
NktJV+bOhKUtlWTeslh4GS2Lg4BSA59CPfy6vvQrNm4C0nRWjlbXFSNkAQZ7xFP77Ad2WKTZFsvQ
WgeXI+s7N09VkXsT81A73Xjim7ISF0SW4BW97fMvFvG+dWo7Nk5OaJ22OnSnfsf4FpSR2v8kJT9w
DBOU5pS+nsiI2vLR8iGKYu1QJ7jMFvB7Ag87gWzG5j5rIP3WdK8tWMLn3MkPUEhx/An/hlMN+vfk
N9PaKlN/5zWys6zfcoYIAH1MHMDwU3ms7Zp28ived0a3/5ZMorLTsAZywwuOfconwcOFF2m7RKMb
qO6xnvKlqGIxJ61XRSKjJRdRHmgNOnKtSaHSnQuaN++vdrCQCAsXJ2+BPPCCXKVtWAXM5+lO0ZGl
j/aCrF8T4oEwwANzluNq95tMnZofWEenJjsGfVo5CjVU4ySDXTDVBbKnpUdB9Xz5S/upYD0Th86p
AvKUg1DAcr/6dl+Wd9aoVN+c7GG08IpNl3H4PaFn9Vn2VTKfHdZy/09PE4iZ9OBeY9BMaZqWjCK0
S9Bh71HDhcdcB2x1GqW8vpwPZaZn+76fiZNm95YGS8Wyqy2qkKQGOZn1KwOaWYpdZjm9/YNybC8I
Zygd9I91sHTZEjKn8TIvKqg9B0feWFJnh8vmXURUItbPYTX3wxdPX6Tug963kk9LXQWChW5nlewu
7cdBHdlc4KHA9fM5q0Pl49j0WOmZBQ92waERsqshDzZHY0mDvA9nzymmbwsZcTgJeYPd/c7OuyF5
KNLek99VgpO5HcqkEGlxaHGTxlXfKiVpT1IjdfNZ1VrRv6jbVLh2QyvHAjtXLpP+aE1V3YOZdMjL
KuJN4wLFUsOcWhEi31H7EUXlKvk+NlSCNwU14gIscTbv2Pwn8BSB4Gpm6bo+9AO7CO9wp+IDaMBs
d3gs8UBUdGRfFfOQfwH6WbssxLvjgvNGV2dnAiQ3HU9KMVd8BcLbyvSuy92cPA+UevRcQ5MIuqXc
5j/8xnFg9oqlILSp2XwpqdCpn2X3ucCVBAXCPgX7waXiHOy5FVFdDMYa2zr2dpN557TpB/KtSBXL
ImccpfOcg7KMOLsO2iDq7Iq+pveZbkFWEoLMli2fgd2VyX0CUZXsZxMQNXxegkVB8jhIUg1qEaJm
Pdz1/pIAKN5YjT/jgaNxazfSk5jy59ZauD4smVcmJ0I0IPw5d2UnQ1aQXp9bUE16f1SQgBzscgGu
rIfas31ooWswMS3xTNQE/hhwNcPTXgCSCYa3nnvjU5e6WYzaXxfYrErp5TcJpFVETImBfbVaSjLw
bg4j/1J4PMj/TgIuFBghhnqwxMkJ0iQHfGhEdIkG5oMtNaxLS4572WaiCUGf6tMDqXJpy1B71jT8
5WZOXk87JMrzoIVfu9R/tLOctqd5HMZzzZHq/1U4jVTnsaBZu8vqxXMOSdulaZz4kBS9k4qQEhoZ
kvQ/s9oj/KS7Wo1v+RC41TFvg4J0ex6QoTiL1KXlt9FnfQ/l1N4fjrIuCyTRhrqbfNB+ApLPrDrb
Z03TVLsR5LoQwslE/WnWpQVRiaIvD1MgJeLetGRi5qHfk4V+5rntgG+WFkCqn+1LkPgMwhtG53BW
hee8zskl9xgiL9vMp7bs+XxwGC/yzxZGVe9BvJ5Mw47jybbDodIXC7hZtSuqX3Y5Ef9lAs8Se9F8
HvS3xMdCodi4tdNd1+eLn+x1Z18SmFTnxbBjSTZ0d2CZyhQLcwg5Jge6EOY9QwoiIHjEqgqdxpmy
04qFFooFmBP64MglD0Np9/oP6wY+DLgoE0LA87a4u86V4/KUdKz76iqkKPtQazsLYqtdcHtA/n98
ArsGvC2svAbR97ig4rqqj22NcK52g7e4yBaXDhHj45gR0vzBApN5CCnDvQpsT0XV4kg5QHsORMZB
U2nLDz0OFYz8AeDPUqUH6s91YB8T10usZ9DoMQnyKfDwgDlB/C/CvqW5Th5a9hdRJZAQMOWx7e1H
bMdxks8TlfMCJCHxkEDo15/2Hd46VWee2N4btLRWd69uJk+shhV4LMjkwAwCP3aRZI8ID9CwSuKZ
MiuBNACZQh05TaCmCUOV43+KKhvs0eh+ScXrtjq41ZiCxCJrjgrAC6azI5X53vVWrqW4gzqr30St
HBxcOpYETbdmpO5Mr2LZgWGxaUjohZS7C9eJEbWLlisEVtzgKItqr6tg9nK5HL6PwyPCllwjiCKv
fKXnXUJCDlVQOeTpN4nrjMGCcB/4Wn9u8Z4veA3d8pJWa99/WXrOxC1kgbDuzdW4YQd03OT4uAsb
sdQaK6LT+jglsTfjwqLJGunFed6tIh/Gu0UUKb0z0ffTPZ7rIF8ChM35giSH8XT/SlY4tV5UlUra
2mNGwauPAorD5hxkEbDsOx8wYohwkOzp7aZTf64vTIB7hb/NRobnofBiv6QSrcIvL63rx8Zxhe+s
oX2kx1YzPmbqxxAXMWK8DfJ84YlbZDe4soWHODweylI+LQsI6BpXlszxgI5D57/jtm22O7mQ4pdh
ZzI9wK40Y0/TpIKCZ4xDQPpVxKSXskun3iL5asynZL1b/A5cCb44B10+SMlTRCWLRPV8bbMhMehF
Ur3p9U0hBGvW3VzSkfubvRdxXTqU1HJtIBI2211Bxm0fGuvs2ps/6UaPs112sbjvcJbBv6iHPdcp
xPR5pRKDWRGACMYfO63iZ45NFvPHHxvaqhpdx7DLlh794H2nqDp41o3LSJN2Awqq/5QFPz5mR6vi
1m5e1ykrjsdhciwVqNma9WO9Vr3ZH0gZJWauIWE5S2oTTztC1KD64Rt1B4wsYyj32O5Jws5wkxnJ
TnrpOW7Vm5XO2bxcKipTBWf7sjxhCk2dd+5nEQnLDf4g5rJfpUZNlS06gny/7tSUcrqyE4HCRzNF
LjDZ+hnfCr7KopqqhlSDK6An6s9hSG/lNHAh2n5YYUrEozv5k0HE3V5nRb8UdzPbiu15HUWR1fsk
BZJXloGq8e+2RZqfbYlCJB+yCKHMY1nAOaxo4oLBZXjA0l15yO4TdENOpCuwWtN3ZsrPGwGf0C+Z
Zi48lgRW7umlBKjskgcHlWj2xZms3F8I8sDmiHA9+D1drTDV5H/BXnrbO7+Vdol1X3JJ09rOSKxY
XmhVwmazUfnYZ8/YfC+pvjidwX+9AT/Rr2/rii74dtlO+RCmUmesWdFiWiA6KCBZ3hgEhO23CU7j
1vWQoDCk3jLN+PcUHIsQWJ713CZNbuHQejZ2mBO8o+W6lFuFrX2yEATQZ96sa6PTLNvjLS6HBQOq
zdHf5Ceutu0LwsfydanFoICRRRimIlXAsSTmRTtv6Ook9r+GebTtcKAxLNqh0hN9S0q8cc/rVhH0
S8doUJXL4zRx6SYC9AvXRcZtfESsrhrvs8DAA7gtXWNR403ohwPox2TE0iymSswTnok8f2c4r9t8
qYw7YE4PgWj6uZFWmYDna1mxFm8VZkT+e9BySb+ji+P9F7TabPy96vVIXraQT8V9SjnFsFS59Tiu
siiLSTZrGkEetKixUhTYGhWpad1+How1pxtEv9wkJk2RXLqeKYtfFHwtd6xsZKA0nugQygT++KyM
IXY5OBT6yItz3+55WrkMpVavGEYa38MMnLQaO8GIcyt3tu7x66bmPo2vFVlpfpNAY5l/X2gK7us2
LfpqXnDm+9Ij2cJ5On7jk8bdfo2aJ/Z2p+jPgJcjj4dij5ZPMN68jgWs5PhFnvog2y2Ms9Pssyt2
7JXHQq/9BeMLY12GHPDzqz6sJ/+4RjX/hvb7GIA3EbGTpIX3yNrTB69HrTpOzkKObT7yGc6DPc1G
K6G/mEnvx8ZvmJbJHZrSNUnrLA2a32zFrOa73k5mehoSrrPQ8myBnrcpqsIWv6JS2JJu+k9/8gsu
PEGmW2W2Hk2E2Wm2xXqbilMhGoOYqSMFUYe7SXQky8c8JnhZjRdkefBytGs6ozp5vSF3ItPZlk1D
rYYkl19Uupf5t80K3/+0cE9w10kUW/LORlMCwUiqpQQbyw7jMP3F8th0myBYe9ibzyPD/WeudjV8
g311qgaQgSJ1t6tSy/AG7/ZPJELQbOofs3WWQw8cchrGV3rygf3DPAZKuEvTeYt5w+Mmo26D2RgQ
0sJX+Yw+p3BhPPFSkdIZ7NilvV46WFRY9wjf5HH9qHQoMSlVloasnc5kzN/yKi3Y7cFWkP3oXdRw
XJItHOHRBF1uy9UZXDmwFUkY1eAkR6z60+OYkk6MttBfiSV9gzZTTQ2scROO/MZ99UrX8jwNDtCx
VKehj2TuN3T7oQoq9s28UeQZHkUPrAeOUnN872dYxiKHPV1n94GObjv3zi2aQgi4VQK9BoSHc3ab
TWEw622oRAaess/RUI61VNOg23NHwCapNz1N50OflDtpEyUqjZFRBu2/M+0S+3eHKX//16Gz1B/H
sTH/0yKx132Xu3P2R5ITSu+KVZQIA0AevFVPkN755S2GudKXHid3DV+xT+fYw7rEck/qc5J78Rc7
2/PPTQ9xZZ9ZOELe93EejxGBJWi8fhFXviA67hOO3aYFp4mMyl3lOQmQ4sKQfhW1GcbsAPda7D5c
uHNkNZ3ccu5ftZ0RCtesJMvm6WFH87lDFuwMDVceBtyAV8ThSTWj3hRsrOZ6Hvwsf0SRlTLpRuXH
YK9nf/L+LkkVXV7HqGe9dhVYoOSdHB5b1TfQ/vDyZTELC6IrMJFDPyBRRKvYxrCVZH7g0+SluyWA
BGAWggi3SPIbtsoyVle03dok2GKwg7tWxUFy1w4O5edSjBnmMV/sWfoP/vIjBbI+yinZcKLOAbOR
hwdmUvk/VNDzvKS75WiqDE121WzpMOVjJzzkQZg2dofhDunO2VL+OH2Z1QY7B8AnzTvD37IOzTFU
bgr1UECsYpqK4eNvnzf8eDygK/UPjrBxfg3Z6IunXKWq75JKg2Zq1S4BQ/Q7ZAPfsMeY2bsjHPKp
0Md6SbBumKZjJrY6JZ7rdhyZ39/I7pbAaofRryWQsqxfw1yaoiVBveZ6cHcIq2XZz2EEMlL3YvIt
Z2ztrCxxrEt2OPMQmNXuGQHhkL7W01awxSNzpYzb2J5rupK/w27Pk9V9svg6mDPLO8i9hNhrMkU4
bxwUHSC9GUdNDJL10nEuv4rl4Dq9+xymvGzGvawcv42rR9V63TjeaOQBE8Iy1qV4j9A1pScAl/zq
bcSV3x5LuikUBgqpX5NKLHHalhTpKpdLhkmIom89xpL+mi1PzJeh2gUQgsUV0JPjDRqD6Luz9KUO
tTVrYT+97a3snBc55Cfi1KZ6Ux5D9b+ZwrDuUixnv/xzB1UI3yGJzov/TEZIjJ1wRhTYn4P0T+Eb
oHCRAJ22xANldcv4NqiG7CS3ewPoYwvycoaI8Jqv6oxpeFA5w/jU7MuAADJIHbA3h/A3YuUg9Ws+
RLwdPXNzvSIm+RajU3bud0oZs2LGS/cDHlyDyoFkqGCAykxlkd3FNNumvIZ23sV22tj2O0+j2r7A
Nw24MV604y5LJOe3wZD5C5fAFqe14C67YRvNs/cSdEfon4oyzqHLirFSD2O+bOqqLd1n0eycSlsD
7XGyo9DwTVNbyrPgCCba5zH7zvGFAAEpeaKRmBhGtEsa+BTc92PNigw1rNsDWvh3bY90uc+OIcUm
K3Ld/mKFSagL6icv6ynf80tA9CSG8JXz8U9PjXkHsDaeDweJ6YEhBlcqfwMIB4QU7iuj938xLGj9
4e2CpLtZOYMv7hiTpTsqFE1be8Bkfd/y3ih/zardyfluXNE3uObccvNriQ4NzR3gyjBtN3kCbXDE
8jHsBeY/lbILADSB217EVwIowrNnnpVJVNfkOLPtA1MlSd1zbjggrQZ+hDlOuhn3tPqXI8qRO9Ap
CzPNOBLd8jGeP/i2zdur6n0kfXdEbvz1jEc+t+OaYzm828c9C6Sds2MeWhhQAx5t/RY0eGCDx4PR
N7XswE/bBKDCssnz4PPs1aCPHr7rhHJ91py5FcG/fdGX8WWJA6arFgB8jBnyCwebJh3f+ggjt2wj
uB2bNNVxYO3hz2J93Jjal6slxOwfwCuXkiJPa1jZy2dYIahvn/QFyuTiIhP30vJUfksM4NSfuYv7
NLbGjaN/SsYKT6+lKtmP0PZB7VPLkfkz/0KmmZU3RRosJvK5rDJ7jxTlHfXfFbCY6lDUxe4vSFtc
5NmlMSxmwydSboRSas3nDl39EvEsM+KmTzhG7mF4UCbCPaemNp1Y3yLdmvoANMNyThoyzzCQQa3N
kFRf442eclQvrCQ8VXtkw7099mjPWgFa2S+MjXiEmMLO/junEx1vpIbNOJYrOVaQ6j1hi+sOhkfW
pW5T8XnQ5wAacsNaT7wcvSxDXlMKu/brgT4b0Ng5L2t1UXbCfVxVVf9Igi/P+xEpxCVSpW1Srl/w
pfL1FuZ3U/mrklZuurGY0WZamzDnyZ9hLsLY6XnNKwNz+RnFBmHjnyJI7NnC1tTV1e4JoAyiARqS
m2AlX3/kFXZbER9xLKr6SaFRRrNKenpuNe5nskAQjcvoPOrNA8i5D7bk9KWkMCUHJRnFMOpOrCKm
P9RigOu0g3DjPncwz+5ZAjxvHsLtNmibPWyLoPOzLN14cBheD/no8D2XZn9UFKu7D2qvpnJqN5Kc
WdoU4E3QS2LNKuG0wzilenJD4CLJVzRrvedbizOt5I+BQDT6Js0qxPStGuR2LDUmwtHj+O1ooP9G
5xUc5SYKlyroew5zo/LAWE03OPjaJSnh1ZaO8kTXOBYwku1OoBNStgU0tmv6BHtZFt6R8JMeL1JS
5e7xMBjDiOnJ1D8USo/lL4w9B4Yg5HjnxytDqPZwHWNJFep/joHoX05coUJLS+710eRULkfaAHGv
pqWOLmTn2hRoFlPgoohrRNYVMO7lfKqQ507+VTxs/hFFGmZSYJom90zQr29XGZXJXoawVvlrhrgU
WzaATUThW4PolOIbiA+5XojhfK+ncVvDBnXnup3NBIdhfqv7Ks8eywUtkr/wGbYQ7ZaqhbKughaY
vsiEHFhI7pMRa5g1LindF/UZBo0omXVFX//djAW1X0I+7v3DBJ/o6juaL8zxTQWcT1xT71I6dviV
efq7Go9QuBsg+6t5n07wNY9zvw+22xFX40LX+4Ed796DvNBNgmBV8cWjqyAXJUl8ontS2BpNpgCf
AMTiZ3BL/7NSMI3tjEINB4Qb0u1rDkPH2aAwbcfNkRB26XPh1vXnLhD0sjTFFvzSEbOd+rdZp2PJ
Lr1EMlF1Tz0fkHR7wCAg2FfhRVVNN/6MnqGp4qif3SHkqP+ybJZu/r5OZB5P5K1MbHyzPd2qr5aq
TP7VQ79Uf0RJ9+o/E8A73DBaqPk5mnDm7zyWJ7vJe1QP2DRSWq3xbpeSA+Nyat/Si0M68/qz3/KE
N6s8zvHbiBeWY0IotE++7cOm9rstYCcFvVNWcQSmgDpJboczlZnEKoPHPgwUCUbO6LQKRBfV567s
+aEyDB9Xhfa/4NfE5YqlNfwiSf4LeBsl9/1kffm9B0AFOjBJC1E1n7fry1jgXX8CqRfcihv+zPcb
yA2kf+LYYKFbR9ju91osnMNcF9fiI14/rwDkKnd+5FTTEFtrU5sg/v1IHrXa7NPi3f7t8/qDF1iM
TwXy6BXBRctLvKGghBk/b7n0Ef3DKGHDXw/9WMnPZK1Zs3vkNcr1ns6W2jab2d6QxZ3is4XLZ0j2
pCvN3FAbq+wR0IQ50fABNmAvIJJS8VJ6XkX4VuLb6x9mYXaYS4DIoO43kbgNzvb43NJDLLfp3fxP
zghD/gPE/OQX1JyEPhYZVdMvgo/h03bEk5f+dcVdxD+GGPWawmNo7cuuoHQQ+c3JzBgR4zcN1fy+
907a4gab6ic0kmEogDnnvg/we5VbQrZmygFmYHxOOdrbGjIkpGvX2QBD27d5hsmTbU5AGAvubNC7
4ATSpAIr4uI6QZgYReohgC0nI0mXLlDetX5GAFqb60MtT2B7jb3v9VEQFBfMyOwiYU18fElMPhc3
cfRwPa1RnULZ6IWjC+7TgwEJtlj0eFTZrCi7SUELUmiJ2B4kSK5lY7GqUXBgQYc9l8o/AlrjAe2U
LoE+soxo/xuWnmBfaripZhZEc++szm5IgZFZt1kscHO9ZCJlxt4Ugx01fOYnR/XHCoMvQMje5WPW
4QXms3rE+kklX8rIzIRpg2AjrkYLoydgTzn0PZgMgf0ssAhDdJnLtvQDWVQVmFgUA4v2YEl6fNR6
C2JC/JhjQ0AL7hJXgOkTGAowGgDa7EE276ScXePVtGBsByjl3F0Ey2W+9mPu3NxCVuDn78PYJ3Rs
EIA+q/A0kuyQPYDXPaJSRSKrE0oMvlX6aM2G//wXVobE6nqEr6lvsZzgwq3I+yGpA4jk6bxIF0vc
n8u5s/8XFigpBgWz4ve3BOFv+Qc9AHbDDxUmFwjZirac+AIq8nBL0Y3YZf9r9EL7Eq8wpexoP2Nb
5pZSUo3LjS3XHmhahXNTp6Dp2CUp42HuKgxjbroAcV6gXaxLQGZzi4owim/AjSvzDaQbHcAlTEEL
8WB9wadrInbB/oY0JPbVccqzoqGySMJ28TOuuJ9a2kDvPFShvasPsVjf10AWivTelcD978etx/al
wIU8fknJPsw3KaTPBMOASfcbcDtD6Ihds/KKvvA0V5AZB39gkLfAG0n0IYcsoKfljywyuHDVFa2q
kD4AnBrw8slpXimGqg3rDfch4fv6BfmUWwl1K8Q4HiRUFmGYeKIQuO+HBIR0a0dA/u1QgmYdLwTo
7+fvxyHcAFGm0rlQo0na0BHBf06FX4AFEJuEhjjwwG613MvjOSI6Ql1LLlx8cPuh9hKyH3xYW9sl
LY2/cayY0q70Kv9Z4bB8HVxvyofhmO0Ho2l+GYcTx6hfQR/WC+bg5WErnf59cgy13V5t+fTCg2S0
myApsB0A8n56dpZHP9cjRvRENrjAxnGCwhHTIoS3W7LCrvpJVH7LHs+KltuvTAfyQSB05g9DifWb
WRX/h9YmBcj4vwvF/n8LJcPZIJexRO9J03LJLDxZlUrBEX4qYibca6OC3iLb5x6HuUBhS4sVAz7A
Ci5BRtCVvGBV2VY/NDQRSl7nAhPsCQWcNf6jSHX5SbnB8C6aix4XCrlfEBs0/qv3RTq1Opgiqu6c
Icq7OvTC8YuH7COdnylWjCb+jWDJrMSdXVIz/bZ9n2HCSLEwWvzs2RwVa+iilM66zE2F0TXhfh5e
80kmNH1YJgwNQ+c5wUSEykdkcdSZkAsIJMyG47p1YkYf/DExDbDjip5+Hn6BT6TI/yWYZjAugAkK
5JsuZ7ZcVR7RE4OzwCriT8qqs3oiIJjPCx6xLeHPvedSIzJOBrAdNcivHPF6GKP40YAIBJDYTJaU
+JtnDxuR/t+G7sAU3b5NwPnuwaCN6i0BNz36DpRxXHxDuDxif3MQpnyA6mUBJfFKlKFlgo2y4cx9
1RlzlCJeyMLO4+vpsfk3tNUSqKUNgnZs+NyxxXZmdQEZLEt5W00I88GWOZo68BYC4ydtZKwO138p
zwrIT3PMHCQbjtbYb/JRJ8Eu7z5JBum7meSTyW7WbMDIdyvOdS3GWpXbmO+1TkeeVLdeIHQ9RTJO
lbLstvBah/icgKkpfyZo23Lx6MShffF9NrToh2c9mCmdbhNYzVOHYQso7oVRE81XXfRTEd/PCWeR
zPVuqkMp5HQmUCPsj2kSRQ+HBdbn62NgJYPAgth0sbaB5NIlrzs0pYjCszaUiO+zx/qMKRCzZTfP
gcKrTc2c2RQqnlFX+Ge7T95mgMHC1aYCDnNRFE3kb4z9cXmbl0jSe+FcRkG9V8txflHzbtkHttNT
rHgtn5KOOmAfPoOxOV81xiRFwrK/7XuKjg7KEManWEcWcKB5oMVrdeLpAt6fczXcHSKhECGSvKiW
Do1PMlJ41a8QFCD2dMmnH4Zj8n2Mqafn0MglrBD5VCzveXmZ7DSBL5/ApJua4a44fjhHh/TX3lfw
ocA6ri7PA2hhzBK8ljyh+Xvah6n/C1bUhqc8VGic6m1BHMoDZRtPvlYL3eJvoPqp+9F/uvn8HavF
MEDNbiPoQVVgZ9GeGJz2Rq59SB7AbZL+AR+W099MgVC4TX0FtL9JEYe8FNAS6Fy/V9Q4dkWgYpnH
VgxkBi0yM6w9QyFrsuIF+qnSTEB+HVvJHRFSnc+rnwvzDow/9y9h5XpD1Fiv/LcpLEn4c0iTrn8A
FHzCKBrfIuiIADff/l8pPV3+OrWd4Y7GYpp+ybkqDeiwKYvQvBnQv+GaVKuDVXk/ypB+FD4N+F4n
cmzq50DNSd4PpN2Oz/AyIgLLEHla7RAdsVMc3wigIXqrBXrX2ExqHAz8vZNhynKQYk77axjoGJ4R
TSJ9f6kAS/Tf83Ipsj8pfOtUgx/FZ2SnnTthsUu4YO6o1YmoiEfUgLxQN5BdxeIWXqRR/aGL1Oiz
PCgicwcKqjAv+FHeJPD4xCcpwbCGyrzhQx9oL2EVNcCHbRlNLG+owEhzgd92UH+jSqb5lrly9r8n
oukADR+EJJcS2jnbg3Y0ydlZv2fQb/GEZDm7BTyD0eROJlqu4J9lcHmTh0PE7GEPbDD5I6eKZOiH
YU8yXNxZwKqwjTyo4mFf5ywrLwFPjwCn8pNAblkG7hIlGHV6XMeYPkGk+mmHfIwY0mphiwKMWbZV
sXhbli1wB9c9IcRvXDKAP5aDqPxjjoePXyHLmM8/bgHcAN/CQiyhxCoJ8L8nDrVU3k5I9qD/oac4
cSMVFMai9hIKu0GPUEC/kZ3dvCRGvyHmBlBiG2fKkjcr7fJZtklZzV88uOJ4EwUiPExbYeRJbZfg
Z7MH8N0DBRzE+5W56xacVv8A6vT0NbC5H/COEwjmrvjSKP84bJJFEPvMYg8PLyH5rUc+LCD5425N
jZRvFm9xwo/9R/oJFGXNiiGpbH0AntRqSK+SuQaICdVXIxG8pw1iN+UqXzfo+tHMFGuFLR03QP0J
dAYSxOVh0glYMj6fYnn+BBnA7x85ly9pjjzxbxOr9tDu+Uj8f4OYy/GPhaKK/z7JJMyjmddF3Bdn
Qv0rx5IC+S9WiHuG6DPM6UtEQRCdYOiEnoGE4551oihwFYIsorzB2tNn7hShqX0bU5DNb3wd8vLm
tKuEyXvV5wEOe9whRlo3PqpYoZL3VfVPO9gI6noDB0evmVZl9mH6+cCArDd0Ybj1BxCUK+RZ7GEJ
B/Pfe1X2J8qxLc6sTYIsxq/rVGJlAFARSmK7QYAmfx39lJe6U0vg0xsKag9LX+MqfzfY6sgf52RK
yDuwGZBqbMKdjeHsEyeZu0TDLwsyxnIWvHFHsTtWL8qnfbvPwI8uuN3dvDarA5P2FJZjWZ/cJ391
OziY5Q1oP212/MCH1uUzxBNH+LGmifG+0Tjw6EsJdoLO1jC1uKsAeADReZWkkF1wIDDT41oV+7g1
FhER58/cnNG+A2Ursuepj9Nga2Hw2vwnhpMf35YYEPPTldMRgZ5XIqCTq4kv1/g0Tuv0OAwe3/2Z
rMZ9hHWHKre2w4KVkPoASpk++vlck8doIAf5byFj73SDU2pvBcCB/gUqP1t8WwPmPfwJIsw/wBYJ
cisy1MZL2LfybCXFittlEuU0vu2JmaHGcYL96fNc3MEyGFUIurYnXaTPw6Bs/Ob9SU7MC2f1S1gp
MYIPOB/PKkByig70Iqr0yzYP1wwgcAvBeaIRswLM9usmlAsPJ+S99p6afc+uJi2vC7goJRv0L7GU
7YHRPR1rDpvu9FJB+Ibs7b1a1Lse0TG9VTJQlJp00HxxNRPJzFQL8L4ELgHUQy0vEFz4/B75V1T4
DlySGZ96Cf78KcaTZS/0XGcLCcGh1xz9jqK+05DCFJclECz5VwDX6hNYV+lbi1zSxTVsxN7y3bHm
aC1qKrAI936c/tx9zTRWlT9cb92AZeuMYImr3OYiu8FYglcXqwG7gAwy9aQQX8a+UNjvAorsrYeq
CSb4tctS0NUmcb6GPmI/76Yhs8c9mnqedoCD8uRuobsV92eeUHSbGcAyrBwh1quO57TZGnJUIDkD
hIwwMFQejBXa+8PcHxnDvykFBNoQEUJicRN4CTkeRk/IE8S6Iqag20HGFUVXkCKCnsAIGs29+FQm
MiA0hbevASK35A+8qnzOOntAmCjrcTkqetSlifz8z1GsKe+XHlcBuma5rGfxD8CF2n9aYlb3VAxQ
jG/1hp0GGK7jsMEjIz00G66VwNCGKDTE74TpJrWnhlK1R4w7VNU5iDn7jWybxhYBsn+Yd22pIOsA
3mbFjrYIy/qADDrHthGqC63WCZzOzHgkM3ye5p3/xc/H/XVdC5TDl3xAgNPn5qIM8Z9Vq4rvCouY
/nXhk9z6NoFq6GXBjbx/4crOI/0H8AbusW3QEPz9K9NT2TZCprm/rblL1seRn9OMXgerIP0bZH5Q
sMgc1uMSiGncpvkevCH+6rux52J98pYEyJJTh+FDQgs6Ivhd3BCDeq4hO2COvR+jP3jaWMgQw5cc
cyci5zOwPRZaSCyXuXr3ZjGvFIZhIAhOjR2F0AC3ByxeTxJsz9cNRWxkje0Z1Ft48nDmJHUCiSyY
JAKz4DXvKsTglKSRQienwVtH8b+RgLnlAwIYNVfb0AbU7A2okTV0+tSplmn5FfKJ/+HsTLbjxoEu
/S69bp7DeVj0JskclKmULMvzhsculznPM5++P7o3Kvxi8nRuaqGqApEBBBCIuHEvVa+DU6b++NpT
gdL9Q8R9CDOzDzfep05nF7gOxSIqGbYF5/EpaxNz+kEZZ2zz3dhKnBu7akrn5BiThdR/UlJMZrJr
5O/oEAylKaTFHDB67ZzN2rRKgn66VHRvkoNk/DcfM/aVUTi9Qa5CygAKTA5pdMvrSGibv+Cw5Hqw
QkUf+l1Nk8I0fbYly5KgM2jBqn83mjSyFG/WcooptNOMiv2F4lrWfgIeoYdXXsqjae0q/PRbOPkZ
DHa5ltj+iybH3cgJrNVADxsDbsQTZlZCaz83AOaoE81V0v8hq2rIB0B7lYPETTR2M5zATe3nR+6S
uSQ+D8jpOFSha/gFdmEjdc13GJYLrTtSBvLbf6a6d6L4oFtl1reHPivVTv/kB5nKXaO2zPpE4Ucz
PkejHaePNCdrUIHFdaY/aQqu80QXQG6cTPAA6TnpKis9DkVDvmGnShkFk91g+KbzK7Z8Hou73pFl
TqJuSjOuc2Uwa+nfBoApKIFSpkvgSHGvUtOLyRMlqE8IbqsomNSpNf+WrQgqtRDKPxsi4orbipB7
Jq39ECAmhFRXkjVj/VpNQyn94/QLmmlngpdm20UhNeqc4ktS9I/8R8Z4pI1nBoFNaWvqvmTAl6Ie
gH2e8bIrFkDEl6gMDPQAwVDXhb2P/WEgMdtFvrOLsrSNvlCzU2HP0lWzU15QAVG7c6pX2uz6vFx6
+7GLsAjtJVVDe9++brhQgRdFdTLyBF+wBeWuy5VweqjsvHL+QZKUTNGpAvc1JTBoVW3lH4hE5/Cx
SAPVorc+qQ2dZ2QDZ0Dzre7yZnhMCLH1L4AXeDkr5aRZ/zKpKk/cMYkVOXJt5oDb8/IvLPiiW9Ac
iP449AyMz44cG1a45ApqHUtWve6Y+8y0ImN6AN9oZ595/Re1Z0u9lH3v29pK/20rvDh/aOVA1VLP
btl3LzhD6hwJevTqhVpiX9S7lPaL4BUG+yA0PL+fDcCvpt70mr4LCWAXUteGZDj5VFMiuqcuHaVS
5DnpnMI/7ycLMHUHhLjNQoRDfI4EV/WlSgIUG5SNorgc1vQnX7J+qCEW5o0xwQmhNGUwWseINskS
pV1fl+T2hBMW43EwKOcHrhmYKd0ohVEqv42J1M9rGfjRfM7awNeHXddnbWR6MeGSfGxjzsMfslr7
HSdVIMWK4uWTZju/ksIsqwvZb4PkbxWmdUo/rkLW8SFNSw2lRNgERw3UqkwHzk6ypLIo91kcGUPx
0mKDWAes3hbZs0zc14wubB9Sfp0JbSh3jnkrSQ1YHrWWjH1RWXG1n1s8Y3EauewB5rd60F95Q48x
3SKJ6cCLXuR+Kp86XNH4SNuUOmheNHVS/aQ5MxgQjxfzkDzqiT7L+zpABxo8/VwUQceDhUvrC+0q
enn1p8CXfypqR4IJ+DGoAhB7ttzTUzQY1VLXqau80z2ry0ZQxhSbLNtVc2VWosfAkOvafwlt4M2h
i2Z7iHJYIvmJk53syqgdZd9UJAWzvd1O3KZcLHlu7ufYcqaXuZO1+I+WpjjbriCId/6tdNoG6P9J
F5ScBlKQyGtEuyqp3cp2JMpJwJfUfEeYYUUPaaxHbfCgtWPdJHu70HlmuF2ajP4nWy7y9KD0vPd6
jzKImV+AvI3Kq2zqZf59ympZ5q1okH2Zn+cMEhiwOkYEesgr0GdtnqPEIYcTRaMyuyVFcooikh7E
ieE2AXUOwipnqJtdRxrX/j2kVm5TLKKgPf+eCW6qZ1jIOLoeZ/7/el+hPAIqoWxqOsmIftum/zyA
4cmznRJkclO4cw/IwNwT8/vywwLYNf61Rvjo7GM6G9r0LVcHm1w1zCuK/0/Da0pCQ8pOB516cRDR
8kRZiJbT595vC9hzetVpJjR+JnMu4gOdgG0Q7HQ1WJSPYeyxZnBiFv1uz4YfWdQLCrtr2uSahGMC
5CBiJGADoAKACexprUDaeDfI2ah/U7TSkJ+KJh+tz1pOwdz0dKexWmrAUzGruETEQxsUVOs7eXKM
WpJU4RN9EORf93XRSvJ8ycsZBmZQGb7mXChUps58dBBQ0UgENJYpp/tMNSW1eVRak4ohP3BS+7OT
kc9ydkGrGwOkjtyjHXUsZYir/LEnovETN7VMw/zQFCAECtAFUkgdMFCd2leoObYEaTvqsDaCF4A6
U790bQgDpM6lJyFvk696KGV5sKdxQ2WzK0OUsmJsxNHwmlE21dglU55OFGprQEjSTkIILlvQbksp
egG3goQBASor1VVrqAShyg1v25y4XS3HKQTHreEDD5hTdhQNaUrDfabGcfrCg6UwaXCE7gLMggkw
IyNvHDszWAE1HyCHtQGrJX+silwTr7+xKosKEkdltm2PTaQE7hjgz/7rRM28/eGEVd/mXpXGufEM
vstQPKebHBJGJT1k6Rcz09E12Ttpn2iguXxo8voPTV/W3a9yrHWb9AdF2/SsgLQqeITPiNIVnhZM
Fg0Y9qDSxnrNG2vgSdZrpIIXTIv9HZHG8qWtswZ5whpnVwa35F/zapzKtq98l4RCHzdeLcMjRI00
ocYcuQQ1doKz8DrpaM2smnw49zLuDMXMMDXTYxnS4Fd65RjU4Vc+Wvv8P/HovAwUyQZp31tGEowe
N5/a/iCSJFu6U6KxVVknU5ElfGaw1DDj+RcUDsDJcKJUAgx6sElshD53WKOqQFyArRr5H8quuWYc
6OvTgQwrtq5UpCzqouh/1IUatie6+5om94o+Sm1pl2Tk0z9HGf8Z5D6xnklgvELyrL9NA5oQXigj
dV2J8s2SI5C7Soljl5JgE3euMjv69A9oPF17diqgNx/pQpLTmQIB4N1/eXWypXahXAzNB+BCAC89
ulCG4GUC8w+E2TaqLHwmF5DwntDiEChl4w9qeuXVVEZ0UY6FNNMSKJH348CeOWYfmkGrjc/ZpDfG
sDeoZ4W9Z0NnYp/AHUAhT5tETCZ5D3u5Y0VuNvq0BI+Ns2S/SJTiCqj6BPEliYhi0wcr1U56coZk
y8vqgWBih1V66UM+AHh9Tsh/Fy/QtdhQWkHFwYPIpy3F+ZLYZMoWBoeACwxETT+lZBPVzql/t7Ut
xxelpQ8kOGZNpeaXoKgBk6AaJFd2UCK6mM5a/Zwmfmo0dMABrvJlL0kBaoH+MJU0KuiBwc97T88h
HAF2MPkMdzR64B0SLCf5vKgocenwQLMccjyA3xu/UdtdN5tBlFJomhLHHr0YQ2vOPz0lPOTG9wE4
CDSMeaq2StvDHKYWDuUtR0HOwtkPVlKbPwKzJ3l7oXQJ8vmL0ZDcj1G2k3lvfKR26ctR+Of/v/Xd
kg1RESRqy85q6bm5tD494Y/9FkHZe2QKy7gCY5olt5kkqfp0kibHa53hwPs+cCXfupCk3KolvscK
sHxEYAXoAl0x48xQzr0jjYeShDxaLPT83GcagRWgGzhvDE3uLuV4afMnZUvU+z0mhmXWy9//+fkx
yoPm//wv5X836hRFKsmeyxA9TMWxr39FzuG+KS+GejO07IcZfWRyfeGaeubZP7gKKOn97cHXllTg
91ADimFZy7zH8Eh9MqGMNR7meIPUR1lIPESWhMUsy9/fzH3yFR+VHh3ETlC6pG+9yv5iNg88y6kz
eBJl/ZwmmMJTqmSXxr9u/6a1HSRwfqTNXKoBbQWXcD7o3Z7+yNvj/lWdeO/XCDxC1RjnYUux6uLD
He3Mh6xNd3RK08v5O2qi08zDygKRUHND6ZWxK5qHmixIh4qilnj19O32NFZ+nigY0oQlL544lVky
kCJ9/tCga3576LX1+su49Xa9GkDCGRILFzoagSGRLdQeSN+DIxnp2/0zSy9ReiVs3Q2QtND0ukFS
t+I9fyka33xWhWUhiiq/u8Q60IjLKH/3k5fbP2ltaMHh7aRNwgqE2UXSf83zk0+Kx5fOt8dezr13
9oMiOL0aVfnU6pX6L1oYtnZtefhN59w3Cyfxet590kvYN7X1otIhFJ4stZrme9hNLBoAhFMyrCdU
SepZOY/1J9u5TsUGq9T75uKB/1+HbWd/NCnWdRe9fhyNfUjg728cBu/vW13keJdIj9fWYMjnPlCe
/MHZ2ZJ0B/faYg3hiCzlqdBq01HOtNc/WVYw74yw2JJdXZu3cERGhp9FgJW6i90epOnZrzcIUt8f
1xBlYIZgJLcAlxa9BuRl0vYAqcUGHuc9BimOXUWYMsn90a813HgIrqmq7AMzRNXyqmozcKmvlfxd
9b3bLvAuC9nyKeGEB+EThjkosst0hvJ4D6rt5BzJ1XiBl7q3v7FmKOE8r7SwbZqpay8E8gEty1EL
dawUkpy/b3zhWDfNjn6Ecmgv2nSAoMTe4kpbO01FGZjGrGq/la3u0noglYKTdlpaBXYg+5T9Is4m
bV1MiyXeOYhEWRh/IVDxVT6kH+fHRWUbRZgzyRmXFNoGl//KIoiSMA1pSqfItPkcWdCl0LFIXXCO
vty1AqIoDAmrmHKJRhQSgLL80m0Jjq2ugHBCkybr5AmebzS8pWfFQzHtEn6t9/qhvzqe8em+2S8m
e3N7TWia2fSaymep6d2eRiaC+o3jeM3qgiMrzjz20dwoZ4eHConzXjoMfhLcwdmK78qC79r5NNIE
a8gXu/5dBR/jMNzwqPdvEUMWPDYbVN6DAUemZZ2kBTG6r5qNU3O54N7b6oKzBiNPw7ALmss0nZTE
LYDlTh/aZmfRBXB7Od+fvO4sh+rb5TRTSn9Dq5zbQv4eWNYHmlF/TIp1lyPpjvCIooWaOpIzMXwX
/NbrDHZpf3975u8f+7ojrKeKdo1EZUo5L9H22LxCOwALzedZ/d5BZDTSuUFx17v9rSUg+J/rAH/V
f600KlJWgD1WzhV8Nr6ensFGTBRUsoNtc83c/sj72193xMU20xAmekIGuDfOpHZ2puLcF42I4iG6
NVk5D0FChqRs94FRmcdu8LP7Ji7qh2g1vDcR/UPnDJgGZZgryamNI2HF8LYQ+SkBSMEhJ/ILI1DG
Od0406mKPw/jn7tsbi/ffbP9C+oL1uxgczVsvheF7KZ5cl+YZguncZp2Tq9Bn3Ye6YSQh4lscnm4
PesVp/1L0/dm1oDR9QE4nnJO6FKT4bc6NtqGV61sQlE0BJGvKCNPq5zN9p9urNyZLr3bk14bWfBX
bqeaPkZfOTfDM/xPNIfqG3NeM4fgnZDnUf8PmLMUfrTp1M5/pxRe75u14JQkxdpao3xzVsf6MCnh
czj29zmlKAaiGSCejTBRzvl4UbJLntxnDlEFBEikOmY+5qDxDYqXaPrQbAV5K5a2BHe04fbRKELh
6eUTvZ4QSO1VbesYWRtc9EU0OxOau5RzALQMdrz9PKlfhmhLiujve+CdQ1xU/Qi1pp1nFDTP6lE5
/FWiPDat17uDtwjmQa0EacDtTbP6qcUH3jjoSJPyUAa09s+vrUcd7xh61kfI6J8HzzyURzgENz60
GP693ySETPTT0fiZ8ZtaDxoyT9lFe/she5HAPPE2mQ4khL2085RhR9r99jeX5Xjvk4Ifw8tjl5Bj
Lqc92hCyvLeH8XeQfSoMirS3P7FyVFiCQxc0odU6XSmXJvnaJq9ms/G2WgkZ/rZzvFkWszBpLTOa
4VKMP1P11I0vTX+hdx31ccijiurrXdMXtUDowYhom7DkcxRmx7AEn9UN3ffbY69tLVOIqCj0lT4w
XZmtNbnlQ3cM9vVJfu2Rj0v3wUHbuHhXvyO4uk+S29CgEjkbr+kn41AdgdRegHqczUNygP9z45Zc
cXpRhcMspaa2l8jEDNJTSjkPGdczHMYbAfTa8Mvf36x4bmd00SSqcpbz6hQFX5Wy/EnPx/HOxRD8
vO79Lg07zsP+oB1QTDikX7kvtSMA1b3zEB5pLb39pbXfIfh5BpgEXBQcS4AnjxCpfXbS0KXvcmMV
Vo4RUTcDJbI07eHOvaBM6GYQmEzF57kHStDuZju4z6tNwatTGvWkRMZYSXJSs8dxK+++clqIShnA
bAIp7Dlsg7H05Do4Wlm1v8vsok5GCM4nt0xepOmUfVbLRvpWgyqZYGPfyAWvHKai5EXojDKA6Bju
rKJ6sGZ4+GQfJqTca4JqY21XzCNKX6QR/H12vziyre2C4GdiR9591hEubN0sx75bjohKOcE6B9bu
SG1/Y8evTVvw3Hqu+trQiQYGyP7cEB6ufaHGW/rpa3ZfvvrmXGi1agAWzeiT+oK0BiiD17z6ODTq
xl5fcShD8FcoAtU0hEfhbKUNzKvGbpTAlncZzY9z9r2CGGLjCHo/K6+LIhZdWcJOSK/GOU1/jPa1
tL8r+ZNkfAKvnxefb6/z2lIIjqtWTZHCJ6acY/DN+qi4fdzeucpCeD3lLWiPmDPBmJVfplGfjbE6
3Z71yhKLihRaPRghkK/pZNX0E7TlaYyq5zIyXtLuzieeKEoBBEvJLQMHMJEJ1BXIt2j/vj37v4nx
d8IsfdlZb3aoUhiOPcXmEtkp3+R9elCtvel1nn7IDjRNt250kO5L0ogKFD3dRiF4B1rHRhOiHfkx
gu9q42esrYLgxqo/hEVQ8DMGV3ZVly6854GWcGTSri1i1Sq/ph4eAm/ciI/Wvic4tuqEWpaUbChV
MdzQ2Mv2H6n6Rary9u9ZcQVd8OtmNs2yaQntNFrcqCG3X+FHD737Blf/u+SmBBTdrrHVPF4aGYaK
+/xXF/zXWrDaC9PCGbztPk67Izj7/X1TFvxXbiozqQFonR3JhGamTbSdpffFhrWXTfKOD4iKD5oE
pKyI5f4iS7RmeVLxpSk3bL02tBBGD2VSyHqocUAXWbzToaLxbIDzOjTEG5Nf2Sqa4MDwaEmpTV3q
3CUn3/53zH/eNvnK1aItO//NwRCVUQs/UKmcYSY4gEdG8EV75Kpxm8y/SJl+X+QsSj7wiIFndTSn
c5XHD4Wufk3z7lmlHef2r1gpVuhiC72e+CD7jLq/NHvlAPH8Ea6ERzp29nRIuXeGV5rgrjVdWvSi
cBqkSzfF2MBiU3mTER2HRD/c/iErB44mOG2dyLWkm7BsG+qHVvkJ+ZMxPsywbtwefm0XCb4LtriF
80wBSeW/hg3k4cW4MfKaB4iuSxWqsxOtv0TyCeioFVyrZiPkXHs8ipisQYo7sJJ9fxl5F1Xn+FCe
jB/GUduXR9/tztqHu4wjQrRCCzkC2aa6gB7N2bGzPRyoG967Yh0RmJWTqZSiwZjOppF7kU57fxUe
kELYCE7WhheceFSS1OhQAzrnGrl4LYyMK7S+xQ4V7juPZhGkFbSZg+oB54RD54UE5DaU/tw2+0oZ
HP7J/x5BamVn8P5ytPWH5Kk8jKf5hcaPnboL93fGJH91Vt+ccuMYdAr8yaRn9MxLYDCfRvO+jS/C
tEzgvkbaz/0F9qTJa8yM/ud+KlCGSeL9bQuteK0qeK1VOgWMgmp/0ZOTPB77eSPaXzs1VcFp6buv
0mSZew8C/NQdMxdeH14X7hIWokyzEbatHGoi6irX55rWJxYYDMIujGFs+RIEx9D/cts8a8MLl2+W
AmjtzYqszOAfkug3xBtwFkXfrUD5fN8XhMu3nOxgHFHFOUMmtI8AGTcdDKIQgu2kCt6Y2x9ZWeW/
yLk3e3S2In9hDVTOegsHtlO5aX3v0Mu58WbogUYSMn0c+3ko92DrrK897Ksb816JIEQsDmo8U04X
CUkH+xQ1P/SY7aM/RnHulvnH26ZZW2Hh4p1RcKCDm94is/7VR/sZHbDoqxltBPlrB9Bf93hjHrIy
hlLRPHLJH1WXreOGXnD8f/dLuOFqKyf030+/+QT8FMZsq3yir15siLey8DiYL7etsza24MXdIEtd
qXD6Fzl0QPUVoVoEeO67uf4HDmesdEiK2ZV98FFt4Oj4kW3h5VY2vIi8sefcNqMJm6gAfAAZdndB
M3QRbqPPIXTjGlnawMnoBtd2ZrGl1LtiahFsE/gVmHMJawyq/cEmeZpVJgyS8v72Sq5ZZPnsm10i
x3QTSqneX6qufOht/189gIf/9thrUZS8fPTN4H5jaRnUUlRM971HCsArXMn1D4hfPSCAt53qVxnv
nWeWLDhrQD+7YvZtfymCg5k9BUO2k9LcS+xLB/lOT9SZ9UeZntuofG62BPfWrjIRjwMjhFT1Cr8u
/dZ6SyGDhlXIfD+2f/SDepruQ9jrIjqnAZdQxg57i2SAnx9gFL69OmsbS/BhyJ6lPF58GN4Br3d+
0Ih4gcFta+2XSOF/rgmsbv9d+7oflbSucLXhXD7Q0+yNJ/mheLAvgedvHBTv711Y1P77idSBJMEI
cu7I7KhpP7poI6e9krpCR+a/AyumY1mZT76w9kZPdxs32KuQMzaEKYMHJaPrP0nSxjG99iOWC+iN
j6R9Y1RtxPIayp+okA8w6nu3F3htZMG1JVhpYB5evC8JDnVA0RAqgvuGXj75ZtLxDKl3UWB5iDVQ
ZuBVmt45suDKMtKJIZDm+azUD4Y+HNDxuGu/ayLcyipCp5bh6z3D+rYrS6+Bu4haxW2DLFvuvd0u
xMtDCX+YJvnlBXGjvK1cg/ZfKKOiWLdepniGLrGLlecszefsglBZam/8qPcjIc0WvgsdgEEvVEI6
Lwu/xP18ju3yqXbicxeZlwI+lg13Xhb2vd8nHBZlWg2zr7GX1Mm+1NMvZzLv2/8isguYR61JGToz
9NQ+ghIG8dFuGGdlUURYlxn7vTRAU3kOcwio65Jm42ubnwPjo2/+Y5sbp8WKaUSEl23TYJEoFpGi
rH5N5C+DPX64vakWR33H6CK2i1Y2Ov1RIznHufQwTs0D4jZQroSn+4ZfPvvGiWVAHtbYBCToW8cr
tP4ga/XeNLaKa2tbc7HXm+F9Ezp3KIdIBhfhoTcjz0zHT31gerIJ8nAO7zS/cGAgfhWoyLaThqv8
R2cKrx0tV7cNtLayS7jx5heYWRQidiShBwkdEEqIngpj2+2h15ZW8KeYNvO+l5l14X+1rJfGP3fm
XbGoJqKykjqEZwgCxTMiW7RQR8eZjvjbs14xiAjMMiyaH80lcyunlnEp6DDeVeWgeLdHf//JpYnY
LIV2Tq2AIeGs9F/hX/dN3Y3+UdKPt0dfsbgl3LMlUgSUwoGdVA3VlK9yjZrhxmKumWX55Jt90iMp
6YTN0F8gTs0PTTgFezq7NzIZK25kLR99M/icRnAaq5p8nuxXy/pXMqGU9tFXQr3B2Djc1wwvuFAD
KxaMVpF81iFKRr3d/BRblyn5dtvwa9GUJbhRrynZ4C/rugB+0k+wS/DaRct1PmYP1YNOQFh8vf2p
tYUQbsMmzySYFkB29V38FE/FtTW2bLS2fQSHNeBf7mWfw1LOzl3TuG35GKubmuTLKO+c9CLgagqR
SijjZKAjpH/M9tDxH9WDebq3KUcTQVcx+sJWq5TDha6TMYTNf+MOWWmy1Mxl277Zniqyuwo8RcMF
8o3DtDfd+aC6pht7y0NPf15UY3cL3Or2Aq/tJRFtBXNWEcBEN1yMXfQEp5p/JHt7MT/5FZVlZU/c
s+s3cjQrm8kUvFou+r7EbDhe4kA3FbzMVbRRmlobWvDptGvpfF/Y2oKwzaOdkyjhb/i7+o3hV/aq
Kfizb8DjnKv4czCXntI3qLd2kEr2DxuLsPK0E8FWkmOEsAn587kj+p8h2NV125V4AujjABd3epam
wJvM/Dn15W+y0W2c4CvHlAi/ypPJaJCpk89xfYLjf2i/D/pHGcaZ2z9rbVEEDy+rqRmysqNHswjc
uRgR9t3y7/eGNh3YvQQnURLFiU07v47tfkpouTjcnvJ7d8MyrrCPetjwzByG8SvKvTt1RDL8ybCf
zPQA7d/tL7y3lZYvCFuJlOoU2oZcXBEr95QQmr1fdbxVx1gzi3AxNMgatwhO5tdEhoe8/UmR5Pas
1wYW7gE7gWmnR937CkHPHvpDlxju9shr9hA2yTRWFgwhjAyJBkQ6p9FAssDeOExXBhcjt1mN07Fe
mFijFt31cqdAxgc16l0zF2O3EgbKKbOc/DpYr3IG/+gPSd6Y94q5xcANHjYrUqq6uGrFs+pck60E
xpo9hJAN4rkSwQf2xxD7cDadYIJ1py1k5Nqkl4++ubiMDp3gtMHY2TRDBBTso+4u9DxeI8ZsUjtK
Uw0v8xVJAfvFPjdHipfyLuIRt1tyg8WveuMEWDOR4J+1oxp23Fo5BLmfwa8E1sMYbAy9ZiDBOzuz
HeZUZmgdz5/2Q7cx7tqUBedMjAa+uxbGtCp/8gu3tZ+SrSzFuwnnxfCCe0YyqWD0ErWLKvv6Jx02
9KeuVAcXJksoy9AEQp+8QGh+jH/0lfJSyOEZwcrSVU1/dMMa7cXbzrZiOzGea7MklIecDRAjkqVV
vpcW93Qh8RPFSG5A9jWHNAzCuX48xCXg+UnemPVfJgQxDF3GFoI5u3DyPECc4Kq8TmRtlW8zPbhw
e++aA43Q6rfJg9l/I4pY2QZiJBc1dpKBeCiu5fxB6Q918zjcQ8Gy/AzBtVEjSuOhx/p5b13ZbrBm
9xuvsbVZLwv+5tSAnVpTJZ9ZW+qfMf6E+nVZfLy9Z9aGFlwZymHFQuO4vShh+ZpG6ovqBKcSSs/7
hhfcGZ22sNfg/bo2QfzaJpPb2f5r52+FImuuJ0Znadvnta4sJ5GX/VzaLUKPPT+eZ9c8yBfzY/L1
9u9Ycy3BxVu7rfQ6X4KG7tGwXzcBLSvjikh5Mg8j/DdsGlX7NqIV8GSVtNTcnrPJ7njHr0SQvDVA
n4UWvX+ciRr64Ki0J8WQXXOr1Ls2d8FvAyMooE0x8iuhjmw+TsZGKmklvjSW3/Nmt5c2shwwCbQX
J/IvNdSqTVNdWkU6xtG3ur0zfDAEd02gdXMq5CCuuvM6Tye41e+zuuCrlGGhXTe44QsNIQ5pr04c
Z/NT3n26Pf6Kw4oQ+bRAnzyV+uI6oGE/ICKEFKrXb4Jp14YXHBYlhRS5FTW/Gto/k/Rxrj/O3cZ+
XNsvwhUcx30Eg+MydIz4hfNgKdJGKLg2acE71XZyzMYY8c4Mtk3k081f7dbZu+JFIh6+g3q4XsiK
ry0J5Cq8KsmfyoEPen97OVeMImLhpy5uckcNiitUqJ4GTaqdOhsX64pVRCh8KqMgEszMPLd/psEj
N/huc9prB68Ifh+tspSgUC+u9bf8Qdopu+IzPbPFLnsovHDvePOH2/ZZ+xHL398cBkaJNFIz8iMs
qI/16GpnvZvd00bBla0Lvjq10MnCbsi7CiGGvoYrNt6Acq4tq3CtFiiX5nHByHVwoRWz3SKGWLW7
4J9qFkFHjxL7VX3pYYtRTjCPP9V7ezfv4z1MhBsRx9r8BV+dYJUcMwR0rmViwFWX0s/Wbxzvaw4l
OKs5FOk8OVULGqZ9mfvhalRIA4flIdbu4SxhXUUAvB5kWl/X3Na9/GFKfiXSRnJuZTNq9n83oxlZ
cy6FrGrv/xwlJAM+jFuEbe/iOpY5C7dpnraoVknMWTr5L+q+OZYX+xV1XhfMimd4t71pxfYiCN6G
LjFXoOW5NsWTXx7aknxpd5zSeyr0y48QvHVWUYWqFY54SHj1+mEcj7fnvbIdRdQ7mDLUUmLCPDiy
Yfp87OeX+wYW/DS09BS9XwYu1JJOP8tNta2s8dpmETw1HuRQcpYnk230JzQh9vnMnYc09H0zFzy0
7S3I41X2S+1EMGfTjz8kG7tkzdqCh6okP9AywSil+ScPrtoWr+aKRUR4e9cXpWpmTXuxWv1g1r+z
oTzZUILfNsja6IJzWrkWBGnO3naMjzySVLQtnM2+shXHEXHtTW2iNFUTp2fJaxE8d9I5lT8PW8DM
takvX31zyaV+EGrxwFoq0yG1XmQ4vpWNVOrKWopw9mFKIy0Bc3UNCv930EFSiy9tBHRr016++Wba
bTSPo+Ivp4l1aWmu0+2T2m+RGawdiCKUfTAkuSgmRm8P3V7ew5nsJkf9VT0UgPi2WNHWfoLgpBY9
yYGhm5gHAe/uKZieZH0jKF3bMoKD0kGPwN/yZESMdZcHl7C+9DSzTluA1bWVFbx0GkLEYju8dNLN
hy4OL2ns3fakd8trHOMijh1VEBWdJIZWj90XxdMu5ezp3wECvj6i87qX2x1ijs0W1HAtphEJRTMj
SFC1xlLOSTV2yqE8hAf7k3EdDmhqP5RHa+N3rayIyCCajAl6DIjZXY1+csfROs21tjeR4jJla2PR
V/aTiG2nxSCVp3kiT9Z+K51uhxL5Lhq+3F6XtcGXv7/xt9CQioBG9/yqaSaa6TIE6Yid02Rze/g1
8wjubCm6hLw8yyBltpuYh7Q65gj+OtZ9R9Hf5X8zfb+NJNWRebma07GrH/otGPSaWQQfTgYta8KM
s9kufiOaEjtPqn+4bZIVHxPR7EXc03ExDcVVikMvV3NUfrbu75UshyK4L8IiXRVrzFqzj1X8YUbW
O/Chj9q31j2NsbixCGknF2zgysw+zA5qchjmDT96t49gGVi4amMrjnW7YKeED2itecG5PRcPgVu6
gRdvbMaVRRWx7YgfVm09sVnC4GeWHJv6W7MFx187b0RwexFKENwH+FHyZdGROC2Fkt5FnEw7a666
iw53Hjiy4LC5jmZXrvrTBZBzGT3P3eemQ+B8i8ZoZQuJQPeuUwpnmp3pIlX5x1H7158Rq5Hiixzb
SB9uXcRrKyGEyMUUxFW4+MCoWEcY63eQWx+rUrlzoQXvbQGSqvFy6gTNrzBWdhYP261H1drUhStY
KdqobBB2u3bGYSrYnAEAjn6rF3flcJAFD5byYlSznAwiPX07zWrcabzr9W2LKPa2kKYKUdb86qdf
kXD/5BRbWKX3LWKL4HUHPGqkolh1RcTLk9ocJdT8Y1GPGyfDcgD8z5SzLULY6UdBtWtgw9e0uhja
F1+5DOnkoe2xy8f9ZFl3bRpbZKDWgtrG8gM1a+UlQV+lOYdbQ7/vVLbIQF2k3aTSK15cp+ghMnYq
fMuDdfTJ4DbZxuxXKl62SEVdTLqURaiRX4s/w153lV3stb9gBfumHwYvcBde5ODr7RtsbUUE752l
bOiRZ2UrtcazpnWf/cyPUZKtvEJV0f3o90O4xcy3trkEV44Dv83GxSHUEPW1SPHGFo0kWmJu/5T3
/c0W2UQHVL6AheAVdfHczvxzYznWTCT4sYNiYh9FpDIz5ROVrwe//OwXVyVvLlXvWuFdwZstIs7l
EfHKYGiKq5+8llQeqTps6UqsGEZEnCcL6UmErNV1MF6LIty3YX+6y+Qiylzxy3KqwFRd8/Bo6dc+
udMYSwj6JhQsIehFo5b04lAc6YneGWD3wn/um/OyO9+M7dvF4BgUrC9TViK8STC++7+cfcl23biy
5a+8lXPeRxIAm1rvvgHJ00k6smS5zQmXbMvsW4Dt9I5qVt9Q0/qs+yO16XerSgkLB7XOJHNZsoNk
AAEEAjv2zm3+7bLxN6GADsSFtjF4ZR3KRuOAC03v4DYfsvKUm+i+sn+I/OMyfxWQl2GgxcjHj3EM
4dcisPOPLdWUlBULkwyKYgXUeUSLrGVw4tAzj575KbUPAm0l2omkiARPCmDh9G4BGrPtdtyooxbE
jr5lPdTG+tT03Sn3QfgIpaPLnlRNWmlvHhobguuQqD270PVZe+fL7EJF9zrbUkS37tDhrIFTWGPf
eMmNJzToAcU7y1ApqM6lSUUxBLgPisx1jeZcExAqy9uIvJpWBKp8Pkfn/i2InyNCy6jD4fGyMxTp
ricDpTZBKjpD2/Nc9AGUfg8UBPzeh2kIqju678EsoburUX2EFNVz65jUzZEpQrM3iD1nD8W4/eWP
UGwtv5GQmgKSTBRrf9L+AMIFlT1oxJFJ4yLVi28/f+X9TcBrMABqPA/VU+8UO2hwXDfLXWn7NaFJ
LyAmigW09qcQatJrULk6MMvm1zeyLRni7iUJBaMlXtsQp1G8ZP0J8tVG72m8ojIvRWgZM8iqQW77
1oUg5doefYNBbnXnTlehGj0ZNiUgiuhlfgdUSwk2Hj/biUZETnHdwcKT0VCroIKQacYNZXuunTPn
X0ot/tx+2/MyHCpJ0tlIcJN1Xt+JqD/xA6uC9bE4bfHknipNwUQx6WVgVItNjM/Z2pxp7I+h8Nc0
hMiVG2K+TtHluFLtZzIgyo0bUiwzjkjkSRAAkAMa1lF1QJm4jPjwL3ZUS7N+qhJfGSPVJdzl7fY0
K9mVJ6z3PCijOIr30x6isuWneVfh9lh3/Fb5Twrrvpoqh7pYNEzaQBdh+tjVZgDl3qfLvlOsGjLg
vZtNa0yhpXhu3CVqcYcGUi/NsKhMb/Pu1YKE1kR7HSFyeU4mGnEXYrX9dUdLGTBVEzMbHQdBzRa8
cNeGDtecNFTe/m3TneN58raCViyCoiwDsKEEia+5elV4RAZKCRdXl4mLTcwy0zvIgHwWZqtJchUv
LuOkssqFRqKDY8s4fl7KEzhuUK7XzHjVa2/J3KuBtFODQVsZ63/X919SH6zctKLXKB8gF5WBUgMa
bvqaZDhSeM6wpyy33/XVrONaUuUNMkIqbZcyZVxsp9Ql3KpkG2tOcmrulqiKsujKKGWb6165aDDr
FmQDOAwb9k+/JcHIIqHbYlTul7ZfqMBbloCk+5nHZTSgw8Lyd5eDXzVppAhlZGaQvsZ8pBNPgnGG
UPjs+yVkmbU0foqEn0n772APnEx95h8gG2oMuFCPIYAJXdI6KcJMV2pSbPJMiloo+TqAByKHsCBZ
HUI0zkHnZl8fl6X/5mVZ/HCVu2QUVbnavGYMAzHX7zAMgt3Oc3jZtMJNvyGokqxwYguIGI+wXe9M
92VOonlxTsTNbmgxXre8yWgqGJ6stsBqP7HbqogmftPqVnvFGMhYqn4tyhSSBmh3cZaIsuTe6esm
hARzAJ16Gl12kyIU6DaRX4UZmdHk2m+ArTZvw3Hqdj7TAc1UprefvzIt/CElJseuDtXmw8jWp/Ha
AoRMHNp5bgfmxhElpfzU0n13TU8xlk4qha+d9sY0iQHzEc0Ay5qcjJZelxbItKGTb8aryOANyssA
euNhm75cHkLFmkOlWDWr2ODViI6XrrytoHOchc3w8yrTMmJKOFk5JgKzY2DOkU7P8UTeCV3lQjE/
ZNjU2CV1YS3wCEg2ArsvoxZU6de9t7S/rstcpqRGIckY86Mxp1FleF9m/xqyAkwTGS8FHqGRxEve
nCGDhabzZybcgJePl9/dR3i8cXyTwVKsgtd9t9uKa/OzVaQ8iPMkEMwLxm69zXqUaH2bBMakI2dU
pd8yjMrvixjyECXKbjfJ+3IIu08bzUy6dyLcFjV91JzsqNjz6/IqmUXUW80haVKKQIiXkNXlpxIy
0I4za9ynmlVSCIt2zVI3xfGRm2cHMsaOZj9RRBmRtt2R48UdhmEp14ecnV0Q77PD5RFXDoAUwWuR
9VRAcf7sFUHxyb5Zo02ULHBO0KeecPwK0yPgDicdH6HiU2TAlQmp0QIdcvgU++fqffWrAxXXnU1l
DlGHGegBszG4oziOPVAC7d3qa9Y5xcjKYCtfQKGsZT0WZ2aFIKXeuRXfXR4BlUe2LfjVVjWOQ+lk
DpZQS6CvoJzDBLWH2NSpUKrMbz9/ZT6zbArVdAQYsZzArfZFMQadrzlLKNYLmT60SJrGxq0EUrXS
/IQmxWPFmseeguPMKb85ZnoYqu0OG+iKy77a1tA31icZgGUn5grpBqQlbvuhF0+8/Mb9JFjid/mU
aB6hGmkphitWJjEaRPFJDnSEyPdYF2kqw1IQG6s7gq8eae1op+F2FTW2ulY41RhLMZwI8AT6Aqms
VyAfX+YwX+vItT9c5XQZelXnkEuPcZ9/Nsw0nMt575P50epX6H5BNEqs163NMuTKBFCXUdqiq8E9
pvRdEr8rieaeQuF6GWXFqk7Y9oxFhxsP1HuX6rJklV0pdHvL6YEKKbbGFwrOBeZZ+2k2dTnsVmh/
Y7L/WrFfRa5ZTp419ZZ3QOoWumv6aI6fe5HsLLKpnVth2eluSRVh9asS9+pJrK4IRIKwulXW8AIW
ttAzSiT7X7K0vm/sWlNcVXlLOvkmWTOahLjewV/bHbRLPnRFr4F9qj5AClpSQRtloFjkRn5TufvY
7QPOcFXU7PlVcrtIvGTgVZxBIoUZyPsZv3HHfUw05S9F8Mqoq4pVqz/kmPdg+Zz5gTR5UPWaxUxh
W4ZblaIruk7UOKuYZ2O+c+Ibe9AcnxWjKQOucOuIm/oRS/8y4VKRFCfm6dpWVW+9jfKr6dg40BGZ
VixnaP2Kpp588yf22K+ZZtNSYEk9GWxl5nHSsBwnrelRRMOO7Y3PXZiAYyAyT2kZiJ1xsI9ZEWq7
oBWnaRl0lbCFmGuPPWVe5hfOy53R4sGldwSAY395kVYNx/bzVz4ja1ONELbHFtDeznUfmlroverl
pbC1XV4Kv99SH/OzZ3/3vSdS3Je4ZL784qqansweuubcKHMrrn6BqtkefdZRe+uG/a9R0BNhK58j
7b8oB9C57UtgPc/bhWP26JzW99YBADtw2RsfdFx1CpC4J2OwalxN8RRsnOf447xPjpusNf/Ko3VX
QptQR3f4doi4MhzLnVaeY9XAoFifentHm0d/0uzDb88kV8Zj1WwtVz6hhOuCtKFj6S7TEhqrTEuB
TTIbPHsZTK/Zjhp7W1cXVnlD2oezgqVkTFAqyPPmDkR1Rz63O5NzTWy9HQHub/irMWe0mOFswXeV
87CyNbCM++7KFN2VsVdlLSCQvRVuBz+7651PPoV7Sh3dp+rtpfgtsNTVuQ24lZMf6XjM8jHgIMmx
dQTnKudLe+9YAi2Zlpjva51HKENaYxtpaT1VM0YK2hTFgc7fGnST9gFY5DHRnKjfThhcWaHZKEBs
229B6lqfnPqppl8MgdKYEdWOZlt/+2jkyuAqyxcQhPABJvGavY+Udh6tfepm+3badZZ5R8Y2YO6k
2dIUYyzDrUCb2xd5ZlTn2j2tfhEI50/T/kmbL5fXaMUQy5graKLPVctRc3KGNup9swgGpwvj6bpq
nCvze9bDUDUix2hQap5iKAp3ua4apxhomXGqdkzupIVfneOuCUfoei1nM3kum10nrkqEXBl+NU6T
lzqxV22HCxOHC11jpOIe3JXRVR5jVW+uvzYSdwicm3Zv3Off7CFo7sz9Jj7Lbw1N6UQRZjLKijPb
GRirm3Phujur644oEuv2d1UgSCHcxc5SxriMAjLff+f3Ef1oiSCOfOzwU9TczbvuXfmRheOnbp/u
dPuj6oOkE3HaijnnW4t8g/JoB7wn+tg1H6QwLSOuGB1ZOnLkK4VPDuPgHOJaE8WKMJOZqQDFyWwv
BkYstviOky6KOQv6ShcKKvPS7muAA3uYU5ifJ3LrznEGQMXJ81pNHKjMb2vTqwy08eI6dWOMM62q
g83SPVjhH/ycatYgxRInw63qpTSGCWX781Q/+N0HyCO6bR54paYFXJG2uTJVFa1qh6IAgdc/4GI5
5OAOcD9uGrkQec6D5rrkSgZfjQA+jxWQjGe3iPmejrg7Tf2pOFxep1VTU9qKS8wX4nYrrFMnANlH
RNHCc9m0anSlKMaFOFD/M9ZRgfzBWm9bVJmaaX/ZuOq9pWg1pjwZ6wQzsyLFvopFtKaJ5r0VpmXI
VTFW1eCPMF33p56ctJh8hT9kuJWw7NbATogGQf8mzaC1eCx1BEWKk4org6yyfLUbg2KFAU3XsHN+
usdk5++KJjCH0MJhZThyTUlG9RVSzHYtH8ukwJNMYkbOWIdx/t6KNXNdFVIytGqhRV1nDqzndwAn
79djEfofK1zopLs41EWU6hO2gX+17Ii6BGGRu23w/Tdz+FrYd7nu2lRlWsqcB6PJUwbisnO6PrT2
Lms/uDp8vMq0FKlp5aDpJ8GG6yfvabMn/L2vI2FWmZYidbZ6QeN+QwVUPwcjARfme6Hjy1EswrJA
czu1XjaI7QDnHAuISk99QM3AFx8urwOKV5cRVc3EsLp4pEKluUcHLNSweB/OIBm+bF7x9jKqapzm
efVWvL1VJuG0hgPkkpLm3aKTKFesNUzaYO06F0PfI03OcFiZnnxLszyq3CJF6VyZBp96szpb9o+5
CFvvqbxGjRxiHjKgCix3dhmXeOWiYLfofnipkvIOV1KavFLlcTk4MytnzEXNtBiyPckib3h06Lgr
Ml2DsMrlUogaozXk65bnJcaDqO+pbqqoXC7Fp8HzhQkbLjcXOyz8T/0oAptpqtWql5YiFOfO1AA7
N1INBkUw29inJo8uT3HVe0s7KW89k7ABpifrkM1f3Oek0CRIipeW4VK4VYLOaoKT+Dg/xeT9ohMM
UUwRGSuFnlofF2G4XXJFlYdWbn/rKM1Dx8ogWJQk1010U4b0rf0CZnrXsA6xPT1kcRXyAhfevU00
a8vb7jFlDjQr5rxFmz3QKrkdQmM+6Mzr6NtMWRh8mae+ddcqx43keozL72DN/uZ07+Zex26nendp
Pk6GqKzEK+xDPhU42vfGz6T1f16ekCrb0oRMml50TjbbB8P/OPIxQikzumz57aluyhPSm+Nu5W6c
nUcj/ZlTfltZ5Gae26sSR1Oel13ZJ/3stfm5Ghs0JIow9gxNKKneXNonnEQUZjHDJ+lqRbznxxlM
0muiYwtWuFzG7jnxkvZ2XOTncmRsV9mlOCaTr+uCV1nfPupVvlU4vDMc38jO4LcL5tTZCaZLit6u
FJgy91m64ZJ52lmHblqOebEVKZ84WwKS0mNVfGR2F7iT5jip+gxp4+jBuoE6bm8fbFHS6Qbdp/Gz
EGOv41JQ2Zc2EHtNbTBAwE0QPjqsMdsZmQ7RsU2T3++FTRnNVw0z5UOGmQl5kHq86cZTZyUBODQN
U7Ntq15eCloT5X9IRG0zyJyDqpjDCuIFl6NWYVpG9dHc9Gku0vzcsypqUxEZxstly4qokiF9IrEJ
mKsxov2URkaNg3v3Ms3rdeu7zIXm1lXqdbzEcgDaihGX8clAryr7mDKibztiTIk5gtgmAXN9L8CB
VobxqLvPUflFDtgFh+sVvFwHPuYHE7qma7w+0VrH+fP2/m3KAD6HGGYmEmEf5hiYgcnBFUB/23pt
MBdJdHlkVY+QYtXqlm4FX5R9cND+k452YDb+HaFf02zVFOtVPpKiVVBzFFlO4KNU3I30o8infVzp
utZUc17aX5uBmBUdJvtgARY+h5lZoFVwzvxUaIJK5SApXjl4ckidIl4ZsYNuOo3Vi9XeFu3usv8V
7y9j9hrC3Yk0ZLotMPxGMCSx7e/rsnSv6xoxZeQeQ8+IU7IKnaDc2zPLPw6xLr1ULJYycK+1QYDe
zQ6CK1vzMLfETZuv52Eht5NL9753HXrbtLehebUtxiWktBuwVty2ZjFF6TwYD23pGg+XR0AxwDJl
movu4bwh+Iq8ZIdhNsPczkKrjMERpoOKqAZ5+/mrD2B56Ve5zzAGQ34qyvW0jqZm7VS9vRS/jd96
vUEw/7N0jEDVcjum6Wly832RkPeXHaSAsZqyFHhcMhyT14rdtjUJs6H97HbzGbIgz37OImJ17wlA
m31Cv9klDzPovK0d/T5Ya7g0RljH17FNmrYU6nNTZZ3Il+pHDjGp0HR9N8y66uflj1TkR7JkeJ1y
SuOxZbdm7922M4kMdlyNbA+mvju/yyJbfLAnoSkNKqp3pgz781s29fkyslvbbu7ThURoBU+G5UyA
LGnQpdf5I/oA58iyhmDlxbFMdYhYxVSUkYBl5Yh4zXDgKavli2f1nyem4ydSmZZS76LwEwvlDfvQ
GsNj6dtfW+u6o7cp86wxyIqQZMY2bsVF5PjZDe7UDgnVcfcptigZDdjmpiesPEPiZMSnPv5ujvl+
yJgmRFV+kaK/FLHpryTPz0VcHjI2BYOoNGVglWkp+knFfA9hkZ/X1burQJZOs1SzMal8Im3bXuYy
313x1uNo++A7Wt6NlD7YbPxwOeBUry5FMzpT4yGzkHjw1Er2FostVAya75eNK1ZFGffnENqA9zIu
gc0TBwhhRej4vDGSbFcvVx5CZPifb/ilCyiMfaBFl4a+C5YsZ+G6bnaFd2QEoMkt6pRQBz4bsxO2
EL+NwbFwlW9kqrUMHeAQa0yrc2OCJK5fA0fUnxqLB1WZXHfGkUGAtG9Bizjg7et02XVpHjbtdUdL
Ge03eU23jJDQOhupiYzYirriOv0sU6ZXM7nrokl6prf5ZLhdOOWFiHeThZ1P4/hfG9Ubh0tZQXxo
ei+eoNpzm/jJofbW92ZRncauDXKDAltY7BmZDoy1e2gG3bGiPUxJt8uNpQjq2Ny7KGRkfRGmfLxf
KhZ5bgZ5+eRnJjRboGrOSRE/mYbdcbHYB7Mooi7uwl7ocEwq01Kw+yROrWpFVQY3/Bwn3sEPO7ux
NY5VWZdSdNLmHvNKvHhjmVE+LPvK1pFFvbkKgpltSxdeZW4oBiALnLziPAzE2qHzv7pLa4jQTSQj
0eV4fPPt8QhPegQxU4s4fnEuSRqiL/2QOZZmDVeZlnZk4U7jVPqrfSjr9kuSdG6wNHWlMa5yzbb2
vnYNpdNIatM+jKVxIgXfu7G/a7L8mq0Nbtke+8p8I0CSjP8QLN+AconpQIrJ0FQF3jy4wPbmr1e2
SdcZk1HC5d16NtYozT/M9afOjNpKN+FVT5A2Zs8BV6Pb4AmeU0ZltW+hHA8pg24IuK1x0Jt7HD5C
ClenE2tv8KY8Z02Cg+mODx+a7LlNrpKXgn0pZr2kZm01OcV55nZz8Jx4Be6tSDQpsOrtpZj1/cQj
OfaJ85iSR3f296ZvRFnKn3Mv1jxCMftllOAwNI1FQMH2o8+MLLKG/ieEor9eDlrF5JdBgb7fNzhZ
T+XZIcNpyIBud2kYJ7omd9WrS4HbGawzlhrm06q5SVJQYI9P1724FLXQCOEMTZnlucuL3eTTQy2g
A0iuEkUE36QUtWabZpSnfX4m6RAHYH17ihMdAYsipn4DA8ZxVTrpQA6ozSbVMcm/2wsoR9hx1vUy
KSaljAq0S2qNfUlRuPbbLKzn7jGx/eHGalO6L4240UxM1eSRInfJ0JhPYqycc4k7yjq7s5v83quN
H9cNsRS4Q85KANBQcOuTKrS8wCBtGOvIgFUzU4rbWiRs7AwYJ4N3l/PlQ1rqOu0UpmXwn2EjY3R6
mEbJNnJZsqOjpsSjsixtscM0J55TwXLSOwfBxycQpB2ucrbMtja5idXMKA0eYtaGi+dGLQrNmD7R
ZfOqN5fCNZ1X0zJKmB+M8uD34gBimWuyJnC3SqFqlJklhmTFsbRy8yBLizLgqKxd997b97zaYc2M
xh4EAwimSXea/PoWnMLhZdPboP2WReO9pa0VOWq3XZbj4DhDiAiFWDvnH52Yhz2ZvvSs3/M2K690
vxSpSZkmydI5BJws/HNPeLurwWiu+RDFMuBKccq9xph6j5FDNab3c7PuXWe977Xt/yrzUqQ29uzG
gwvzK1+gQzAMdUQL9xv6Ca6cQTL+z0U3y8T9mN7SPKVWUFozehMSglRBE1yK9VgGAoJxp+c4yROs
CNXNao2RjTzHZcVj7erY5BUBJuMBWe3N60q2QchID4nWHuglh2s2W5VxKXrHtncZqGnw/o5zFPZw
yqarMKNgRJai158Gu1obkxya1Q671r2p0iRMcGV8OchUb779/FX8do0vSM8ac89tN/2GfNnmkeFX
axZdtq8IYplMDfwaScsp3N6i4lbEwwnsg8c2d3bzwvqQDO9Jq2tgUn2KFMNVJdzcS2NywM3rfrUJ
jre6LmLV/JQiuMkZms5tQg51l3cofVu9E5QtLSCiVw+fM+pUmkBQfYMUyy3O/904J/TW8krXQl3d
Tl+yaTR1RN4K+zI4MEtbqIJW8NFMq6hcaeiAovfySCuyNhkYGINC1fO4b+6titbf2lksUdYW/c1a
d92DR9v+WJWs1WRWqu/YXuLVtC2q2FndHGO8FlXojSSy0d1x+TsUM1ZmX3NcL8FUgukm+1yIb2v3
2TE/DeTT0j/p4B8qV0kxXSVUpHYs8nMKlgpkceAKSQMneZ+Nt+hg04yHykXbz1+5aE2XLjNxj3Ku
iR/OZNqv8fh42UWKHUfGaZkGnQwLMFMIrjyl0BXnyfs2+XmdbSmKrSGd+bzC9hwf6gJ89jg4Fpqh
VblECuOZZMzxGmLu+9iGPEyTeitkIVhOni+/u8q+FL3DJJbKxBJxdmMagjNxXxW64pFiVspArabL
ObpVKTn4Q/2+z3mKWmIMEiGzcAPA5p5B0PulrmMN14PqadvPX80dYY+FYHGFqkZ1nzjNfeOMQYXi
TJUdu6rZjzriUNVzpDD25843eD/l52R8rtKbEuU8l97MyzsH2a9Pdcu3Yr7KYK54ybq8hdjywVzr
Y7V+wE3KIa11s0plXYrmtEmZEDwlh9hie54swdDMB5Jn18WxDOhymtH35wJ7T9l6YRIP+wE6TVfN
V5mFbTXYXBa4af3h+xA09/t3y9S9v860FMYN7/q57wo4xcjGYKy8NexEdaVxKY7H1qlRMmyK84LT
AA4O52wyNbBCRQjLXGwoxmTE8Pnyw7Khn+EFXn+VIqz3m3hl6ZcJ2jMTenDXz5zFAZg2rpshMmjL
mpH+L9C3+AEOuaObPrJc1wah8IYM2KqnLGGTmZND0jVfm3n407cLzRgqokYGbMXQOEsMq19+2MsU
tVN1WCdz3zk6yIrqzaWgTHyalNjEycHeGHwh2QYZDmvugsuzW/Xy21NfrY/+ugrDadPlR83nfeuS
wGfDu8SxNdh2lXnyV/NmY/pTn3a4KZjs+OQkyQ+jH0g4xZMdXf4ARUJLpPBcQBGUuKXA/krj0GCn
2MiD2YDmgdB8giLFkdnWqOEvFAVI1DNiIk7pCiJtRu8Y5Ubkuta4Qw+fZixUIy1tuibUN9aq9OyD
K1ggVgALE/u6wJIxW+uEg9G4+sDMtR6ocVEePI6eVglRMcoyYMsph7KwKEon1Fy8wIqRB1rAAUdj
lnONb1SPkPZX6vbQiDRQ5/Tc1Yxwp4qe0gJwUV8n4Kp6gHTwnRqT1aML5xfo/KeFGY3b/70rq2Iy
ZCvDHWoJzQ/cVM7xnovuPu+n3eUIUEwbmXUtnxdwmeQuObjJFHms3PPxWq9L4evF5dT0SYP6tSmA
8OlCnxe7Pjc1savyuRS7ZVt4Rlt7OPvE062LM67NcZKYdIcTlXlpc7Vps3TxjFoGqProewd9NlVQ
Z5bxkLVQ/73s/LeV5jxfRmGhnkEBfZqd2zbpv4/mkOE6vDrNfJzCxi1OMTXvmjk+mWMtAr+0+sCm
y3UrkwzJiimWUatd+jseQ/Qsq5LsRCZKT7PRo5k7W9jB76z+unOqjMLyc2Qphlk5t0NsFF9capHb
nKzL42U3KtJnmZKtzLLSHglGPzNBZ5Yv6Y3VZ+fFqneicvZ+NQetp+sUUcSLjMyywWzWGX3s3w2F
8Sdt3Wd3/XL5K1SWt4n4ajO1K8MbKfqWzqnjBBvpnri2NCpzshXOXCXY2nLc3o03RZYF62K9A0nb
dZH4q/f41ZuvqeFW+Qbxp0kaktIJrSIGr+uiiRJFJP4CFb4yz821S8alwXHSHSNRToGwWWiKWbM5
KHIAmYtNJFUJweY6Py8llFnnPcUJz3/pKs3du2pYpX15Bel1nFabeds5TSm76xtdiUbhGBmSNTi0
A7oJl4/xahy42f7pr0NgcqE5/SpyFxmTVfrd4uY4cZ/TjgVFd++Vzw0uID2xK+rj5Tmv8L2MzTJQ
5GtWC4/IvPsY2Nr1K7Uj+0rEgAzLanEjYJsjjtVp/qcHohPv7K7HnDxdfvcNEvPGvYwMzYJcibDT
MZ0OJa4d2WAF2fzYN31gZX44kDXKm+cWuKrLD1M5aptdr2LApp5F3XlKz7nRhNYKijknPY3mydZN
U9UDpM0aiNAYyR1ltzhQhpaRlIHXzGeIPKO5sRw1X6GaUdKWvaYccmsruo1A9BQN8wns9e1YBQI7
HddMWkW4mdK2TdoZ6OV6Tc9s8PdkBsaFXxtuUiQXM7GaJVvSc9OTIMlIwBIn8FrdOvT2mwOA8tch
NsbCr1dsXueY7NlnS4crUuQYv2lidqM/9Lh/SKF2/V9qtvWxOeVBAY2L63Kl33QxE5qPoN3nmJ3e
c+FFTvxn60XXTPzfpDDbzqtb3MCnZ2t6Et3nbJ6DDBJ0yaCZkm8TZEC3UNp2R9taxoLiAcvBOaBw
BRkQthvBVU3CPgSJkOY5b6/Vv2li5qlLPKPq07NZHOu8C1AZ9XJN5vAL5vv7UoSiyl+nTt92VCx0
dW7rOv9z6coPXsduClxhNU78WfRGuAzkT8+bIz+bHi6Py9urH1LXvz6SQ38q82N8z8DWu6zvIw76
maU/WeyR5n8OsxVl1x0/fxPGZOWYF0bM2K1RWF9TsixQ6zKv6iHE8EtB7ftQ5DKXOoWAVhzRZjga
/lVtPN5vkphOAl7Q0YVptj6YxiPXsZQoFgoZi/VrX17LJkXRAlI1q30EdbAmF1LMUpmcDdp/sevy
Iju3fhk4L2yoAvJyecK83QMCd2w7z6stLOlpNkHMJPsvJppNcCfdiLuWYIlEqBelVnnnt3jmDOs/
HuOuydeBpKd51CFAVaa3n7/6AnMEFDmFGsg5m2nkxiyA3Oll56gsSwFcZzxNpg5DujEKtOZndyWf
r7Msxem01LmfpQ4mYcZDo+yjNP1xnWVppwU/vtMMqPqfe+9dzw52d6UvpIi0q5nmfHaxzeKuZ9+1
w3pYa09zVFQ4WsZcAeFpD2s+pmdjOBDjrs0Pl53xdmbjyXRrbptBMqnCDmj64OAQiftAGuNj2cRz
VLH4yRHLVceJ39Uu27VqmsFPz2T0+M7niXsYp/rT5a9QeUcK0Snv8jlt2hTaLuOKHhiQOHlohLls
/O0M05PxV91c+dY4xOkZEtq4T/gWs4cFc9LxrvTM9lGvorMagNWLB2R+dtZ2AV/np26ku1/v/u/f
5/+WvDQP/7WX8v/8D/z5e4PiR5YA6PTXP/7nu/alfhL9y4s4P7f/sf3T//tXpb95zr73DW9+Cvlv
/eUfwf6/nh89i+e//GFXi0wsj8NLv7x/4UMpfj0Ab7r9zf/fX/7byy8rH5b25e9/fG/ghs0aGNLr
P/71q9OPv/9hbVQg//7a/r9+ef9c4d/98x//85//+F///Md//+c//sdv/+zlmYu//0HMv1kOcalp
Mc/0LHPj/5lett/Yzt8cCzHhO67tMQvl7j/+rQZZR/r3P6j3N+qjvw3NoAwtPnQDufJm+PUr9jfq
eLbjk+1wA2yM9cf/eb2/DNT/G7h/q4fqoclqwfE9eJe/5iquySwPBtFP6+FBJpEB0itgka3T0Swi
05TcFjkx0OaIztQapCWRydo5qkne7bnV8x3zhzJAf70bzW1a7EU38YgI3w6rIbUit+8mSL6PZG9X
4N2xs1XcOIu15zGk4PFF1d5yp/e+aVq7dEKuQozh7KRJHLoej7qZ2VG8CB7OtvvQE+Mo3Gw5mHUf
5a0vzv0XEMo6N8liR7imh3wkrdxQZIHteTVKtJMR8HE+GTHvbkzm7m0jTg59Am76xvU+G09rus4B
K1wWEmpWu24su3Cu8ojYbRKUaYnmLQcaLMKYj3PRndAIGDjjOtwDwPhCWW3sjXi6ia36RwOAW+DN
7bH2S5B5Qv2xm6evbbcekxKvtooPjvAfHUt8ykbU7K10PTZ5bO3N+L5dly/wJ1Q9DQh6QuTqY15z
Zz+UT4YYl2Au/WRnUO+Y2O1+nNMC3TFJGpV9DEVrCwmeaRQkoD19KIfkne1xEhGHt4GRD7u6GQ9N
Xn/hafPVyxHplTGGqQvFYnsFG/pgjl+AQxP7ekJDT1KuN8R39uD+XXfsf3N0Zctx6lDwi6gSSGyv
YpnVHns8Xl8o27EFEmIHIb7+tm/VrZukEscZkM7Sp0/32tvERUxoZ+/YhD8M5L2tLDMGwUA+r3s3
Gl60jEJeerBsjitYhXpmSJ2F3Oaur/ddqLheei8NdUE4hNH/uUXxtDrNL6VDw9vWfvXR9GkxNbVl
PWdzeQgL4oJlsfrckqiC39mi0rIPGR+WY9sY+AZBk5UPLUy84yqPY4XGgKxDIqYgBrNhaNLZpCSC
oxld62Rpo5FvK3SRiT4BlKE5GSD9q9yq5bUW226sDnAlwvoZDGFBoo24HkdY1JNF75S3HiBvBdVC
iwZfukxmq9Jy3wp4Iw0Qe8xGCSqACbuGkwAQjKXOCIPvTdyHHSRB4mg/TdpLTdvFPIrCh6A3kLff
1PtCt+1Yh1HusHbY+Z5TcwcfK5m2Jq+c6NXa7avxIb42uU3EZYNd49LBRWJeB2qU9GEqXkYYDPiQ
9Zpg5ZzI8I8jRabn4SxYdep0sx1UsCx8ltOr2dZvuJI7F623kmu2Fum6efJEtnq4smL+YPK+31b5
qeTE28lUOB/xmE6N9fBemzCv1mA3oCV+05N+A/aU9MSlSdHWdYK179dBF6/bMMQpsf2QNqQ86kfA
j+TISmxsEjVs18620LR1SMJQXR30QuQ9XbzHloCrWeira8wL9kZgk17RbPPqntcTtP7gTSV5uS4i
DVp6drvlPPTtr2fmJxgHqhQ4ochooHABAnMOoeKVmyA6Un+TeVX5R8ePmgOZKbDb8OAYVt1H0x9c
6d9KOeisLnZlq+Zk3uCCHZhxSpsGISoK6+XY1eD0//+/aeosD21kk4JhqD+H8d5r2uepKV/mNokx
jE5cS39n3T27ovqpC6V3cvF7rigsYGUcQaXPF4kimNvrIcazLeqPqRVHjGlhfTb6YaYguOCGNA//
9wYyuwJnnoMDoThbp7QO6GXrgqc4MhWaUtGkEvtZweZ7XDdOkELL8GNcmwTuJ5c2Fp+OP6YjWc+b
CycLsMQ+5x6tucO6rMdWvOdx09ZFKqTD/dIz99UokrHzX4p5+AoD+zJXXoBvo45hNIljyPwDGGew
IWve6OR+eejxWwL4ySvXY1fWl86WeSfAa2/9MEpdp9hrpKYkijRMlCScm4sRLr41JbyrC8PLER9t
69Q5jJYDjhx0OJrZgQ8nO8bxfDGj/7lURcIG7rvzyLuqPPkrpmuTr2+lV32A8pnAE/rXwHABEUwd
0EW7xg8wZmJzWtLtVHfTnSfEY1VHL0hIAlLZHa9r3CX4O33BIJVxKr83qPenuoECiGhilriM/Hp9
IzmblrPHFONOutYkgmaecxIWHoZQMX2P6GqTUE2MSx2OmYVwF2eLePA2ZZORqj7rpDcnTBRYOamW
7diw1sB/Ur6NAZ7GpgWnmlnetGqC/sj3FE/lzWmfQdJpD4UY8KWRvNTGWTDLmBC7liGt6Obzwgki
OP3o37XybgXdB/EqrhGDmBotvhihYzos3lkLxMxJ1yfMx6qUAeDYj2G9t3p+dDwhbzAMPcP/uE46
NurUhMV2FNH02i6lA3TaA47ThS/AFiG+O9kqYX376LYI0kHoxJw50aFv24f5R5hOpLo2YeZg3zHx
l9BJgsqbEutN7w4UdZOlV7d+87/D7s+wrh0/1sBCOgrCtUFVTbD6W29d1+ethnwlBgndrqT0zQIF
mUdPppXpHqHj+BxAMgteeznYjhcUwkenWmUSsV7yBVGCdyU5TBS/zwyuYITBzFTGr7W7d6bpweAD
424uZ2bJN2xu9gE+/D5sVAXNhjaf4+FLzOVJlacQmwEJo5+BGAeuNHkde/beTUQnS3wN9LRkOo6n
7J+E/NihWvyvaGBgaDlFAtVxk0hWdBmSLxvKBwgWVhcdPyH068va64SRkDemHVMdNHBW7pp431HQ
f5t67rmJHB565ZP984kty/Cx9LaLT4vXuBmhVt/d7OB63P37TnMMKyyrIFMcT6ThdF0JJ2HYpZjk
FsnisKQfmD7TtppwwMxNS+Mf+6nKq/6BzmN5gL9ZCq2PJSs3y5WzPThLdy/Z8lRt9z6ssLgxxV9F
Y1eORfsi8xB7MdhMsPDhQaHTyKwD1yNA3X4Y7byPyuFxmv4yrChf2776mmLlc3dl4JjFaQXw7MCQ
enQZ742gZr/UZcUDb3sUwQbxSfgnZdLzMWGkOkZW9zjzh3vXum4SN2VixrFH3ebenMG9oanSWTmF
+Khdvk7ky62cf8PWn1W0PHhB+48O1VGwhqS9xRuvhouzdVfs3dG0mbY52chO9Y2fqjqYDkJ1Dw1e
hyymvQvfLK8u+8SDGsXeD52TXARL8GjHfQORoKWJsp7JmpcCqr/wbkN5C6M+XBtEYRo0SOg6xfT8
vIXPjjAhX6LyFxt/W76hxc/dQLx3xZJqIn+2EMVlFIEm05v5KmASw9uqtenWblFmmMvSqm7Bc64c
xovIFHsmq7wVNLfoVikZPCzH+HlQ9DitPipByDXfLv64TsnqsnOlh4IbcUHSG5DSKsNDYdluxgYy
V578ByPZmVfEVkd/mDEHnAL+53S6DxqQxD2syuNf9d5UYPHBt/yZulBlRBpAbeXBlWVpu9RK51/b
rNyO4fNso1wOcJTT/Vc8vQgv0gmVmFxCogjmEyyd+wb0UtY+qzV2+GDC36Ah182WZb6GY8WnMI/8
RiRbqdqkaHBKOjqOvLnMz5BUu41++z6qV5ic0dRfuyfTVJei98Afo00ia/OzNccygKR8PZMuAUrz
zw/Xct/W8YRCFxcEG4uKC2nfOkWHg2y/15XVp8GN65Tg/CZ2Hc+1dnnToYgZ5+ZoWnvyVAh5Z+pO
SSxKiIL7hMO61uVO+Fh4Q5dKUiNPudvEu+J19jz8WBkEiK2/1Q7VnDRm2cVJHf3lpKC1yYL+YFOz
m8arCXjczDspguNMDfcWuCtQO38SKbGScSNsQWaI5mYfrAOHA1sMrpMtwADWGxezf4Jebr6qWe4i
fIaEkEomQ2gIFys8IoWpsn4uvl2P6pOlIJNtCp6dZi3fWCWf7MxS2SMoAMp28sGTeImqRXYX/ZsD
yZg8COVzMQZnX8CRZCXk27IH82c0DB71yMVoXiW6NMRbFmTK9AcdDK9CRC5iiLqEMT34sl94Gawv
zvQMeQ54gcvlbhiRPyFXLlMpZe4ES3QAYe86rShbeOWgvKyqJRVFFfNi6lLt2e+KNRvvA5Kb3lVZ
QfG8TYF31mtmkiYODwRe0YhSWCWk9cbHypwNjdXFGYKsp0vz4Hfly+TM63Hz3QMYalEeQoAIlXNw
9JzO5WWDL4vKlfEGAA3K5jUPFvU7xw8stl8W573d6tsM8WA+hkGZirp9IV4RJaEjnbSf/SlDIZwM
o4QTRN3dZOfpFNbkimPF97kc5zFBmTUkMbtQaptkatazEPSpGZEcFFY5+Sq7w2odXNX5zhHzlG1m
PIhBeZzOZZNDXRyUjBWWq6h2QBz7XMibVJB1mAa6casrlUNyECN8LUC6Q6fn+csLZjwPJpgtZPj/
joNGzW6M5nqjJ19O+02PBAEd9W97/v9PuIP5IbGfdZCQYP11i+xLgUEs8Lc3+/fXbLRr8CuV+BTD
2JDOIo164e7mfh1y7WQFg9sjkWGVwIOkSH37M8d4nZAqgg+8pFx3rUgdIYJkLNWJ2nbeaeHeCcip
J8itFFOuMUibWl1ip+nSKFgG3tkAzIQAUZD6l9a4Pgc/F4Giib+XyL32Ay1TgxfKTYd63RkOnRQ+
mgqYdXZhvAK08vd1Cx2xeoKq29QuzxZuQSCSDTAypKiYm9nHEa25Ke1xnaYji1YIJmEFUFmWeqjY
eFxuR7ksPpdFbROqxSexcF6NYcIH4NDlFD+F6SiKIJCLOLDW53mWbzZuGNAO51hOokaqxEdxRX8O
5K9Q80/k908WbBS+6hL9SXmbgvBx9c3emvkQDmYf18W/1buFdrxXQ/PZGHpWsRcj5tYNVz4sf2V0
tDCz2qFI81B2IkJLR17AzCG9N/DCV681c5IBIkR571Y96jQrDtja+AEggeDSvhQAdxLao9txZS5H
4qf+8I5mtEiJqa/toj4Vc4bUD3beNuDalQvLx1rvCi2e18j9sSWEZcAOa5OtnTISt98q9NLZvYsK
XaUjCyAovQxvwSiaZJT65hAHm0FhvCs2iQpFObdu2p6DIHB42b27kBfWFSn2nSLmEC3Bro1IolU/
p2qow6xExRA5JtXz9NDLxhyNnP9pXTncokwucQLigPIx6nHgGF6GaVWcuIVIBp+4aWMImhrEqH6E
usGkEOvWEgqCwYRVAFPUx7W49QjkCStUeRBRkUeq+GYR7f+8vqe0VOdlC0Uub9q0OkdydDJEpTSQ
w9skUEi6kYd86j46ED5sQ9Gji9lNRJQAVvyGF7okHFpFmA+HbclDnyTBWrzQacLIe0U5Hq79g3a6
MTEY+2Z1eXK0FyY0HHTqeCr1vUyGpDwLSp8cipYJ3OMyoyc07B3vrfwttvJJtktWKYONJdKGvFN7
f5WwxnCbK8ia6Fu3w4z76RTzxcHoGt0xRG3vSue1ME66kPHY+PGdnq3Exb0DFHaOzVpjA8RDECPT
rVzcLtmqu3Iofb7E/YUNwDBk7WYVbEtQwFwGp9aJQxogPSMsit1G6yxyq2Mtk80L9T7si0eKLYbd
4kBHUFQ2X8dTWXZB3kDekaPm/5kx8Wxc1BktBJ1qRdxEgo1Y0tvUoHQ0f+bWXUeflTkyZWGsbbRO
h/EJSI2fuzWeoynWFSViiXAJSCoplP0Wqjladj/7LiLfUD8ozd5kbLDPagaWYd8l0av/rxwreozr
LhGrfAo2RTJSQtvWFSTvfPTS1nZeCifOnBCyZi3pNA9UnYxb8zJJSnaMWWAnaOJj65fJGOoZFX2c
LTUrdlG99DwSLaqm0H9AoR8kYoE6o6RzopbAO0xjcKdt87suts+8ASJuw/pb1s2QLf16VjZwk3WI
fxv3u+jaz5iSzy7Yvt1OOome1M2wbi+2YcpCOHXnLcGNmWEPHVtx7iYGeCygWdj6300fysSp7LMl
bRqo+bh65GHSTgp73ovoQBsxOvbxDMtjqUYYGBXBd1WgOrXooOet0QDkwBOHJ3iKG8RlKK6zYTc/
1G8yInLnIjZUxUnI4jT14UvpVzDT6kEfbSO2K4oAvqgRel/th4+NQqWvFxzLaXhkYt23Fh3iYIts
shsqQw/Sf2jSfrXnmGRDj6KkHZO60FsmlHgkfhAfgtbZweTjOCn3H63Wm1sDMxW1eavW/uK3lPJF
wT4MmZ4HcwGgUS2/qpI7pYNnQ+YnqFqWuQWymQPFewPw1PDRbssh1Cwhf6hCrOOOCy+8NC29zabM
gJtEiVz7NSlWHEX07/hIdfNWMZh6AZBWvO2LPJxRApOB9nyNPRyhybksLsqsGfFXrzbOBwsOkKrK
3QiB/HypIx62rUraoUflO+iOM3c6bxYr+yMFIggpok+2BlW2MrQsY2woUg5gQ3AQkVuHKfWjDiV2
0+6DglznrkB5hcvK679tYTzWuILVgf9XEa8DQnLtztc+RPZf5QkrOncRhgcwLPceSQmxJgFh58wH
iJPYsT2B5ejzioqHpQDYCWVQQL9hmJAWiXwLu/4gN/+yCMAqsne5p9FuwrEoj+1A/+rx4uSr4hLM
zrvugBLZtq12tbtdzbjxaZ3J44APn2GzbUlIKN76gkSZBAqZHajGWAK4+MFti70gkDUKx7VFT8Ro
umGqA9iGNid3RTAtmjjYbSGtDwDfFHcd/BEgw7t4xGVQjnkPAq0uQRmcIxlGZzbYLel6YZOagXq3
rBVQkZXt4CkAMeW+hFsjQycwE6DHTVXD5QmSPqnvhAjboht2wl2KfQ2Ptb97KuAZfXLKC+QPwr83
EyVmcs+DY+XBkeWDF0/mWOEC9Z11YHE2HSQ2WGHqBAV93CcvdbrXcUJzoPv+vo3h5hvVgF5iJBY3
di6zW946W0PH0R9Opa6vEHDQDrIWJEYA4ont11MlVg59PI+66zUftZq5iOtoN4xVDv0Xc6jYBGeU
st+5qwdFsvkvPbj6saK+u7OxQfnbvg1B3hN5i5upT5fZXTG9cdD5KJMApcJGO76z6pEgsMN1AlQR
7tg8fiP2JkVcxplXA2mGBv61ctvr4nsnLDa8IRw1adGQl3PUKw/J1K/2DO4BgDI0xjwkanLvD3rY
WuUk7YbsSNj3wkhzmAf269LW7oO5P22urDPQpzGfmQXjKlzt2U5QKIUqzFJK9Hig4CStjku+Yhfv
gAHW0dXl1QU6nkV9kaCI6hnmQ61jUXxTBP0yPlBBvKwTHY+V0yXegHPeNOt+xByMiwWlpuMsn3MZ
YXAg3nsLCKcjiOBskNkYsBm24+FuDtpL0MXi9Ke9bToYucRUQMCAUQ0iYfAwtMU5nBuGCiY2CTau
T6v3GDfxioVZV4CpBzGLEHC4qqbqqJxD54XrKZAblB2Jl/db/ENhNJTMsyN3EiaveQHc1plLL4ek
mp+21V47KxYCrf9XhLA5gSY4WokYxsqRvTd0RtFmo0PTAfiBDOhuW9lDNyNI09geaTXNObrGzGsB
fMYuBTVxQh1KNA2TuMzrocfW8Fg4iecOJaZySH10Tou5f5DbToU2TEeKSO9P7SFysKJOpA/pJZAM
0o2hP5xYu+JG15q780r3REQ5ts8p2qa6zkXEG+/iWu/XF3hLbdigKVhDWL7CCBnnH8ObZv4h7rBm
8K5kOWoDSPSVIZ8xzqpyT6AHmNwCwymvoymeBtRHqsSv4iBjoB4lHvZ/NgGCZQzEeRbRwNe/9220
KdDpji82AEg2V+SBwMl4P8ktxyQVleJf9RijB++qN+r3dboG3c+00W8sMmaF6jEiKT61x567Mbxa
mRWuEbzVSOoAnhWvtgDyEv5bP3m57QChhWgmI9e+TZq+jE3kJ90kg5S2WDkGX/OpLAcXazNblNT6
cy2/2+Gp31J/ukTkC0KccrkodWGsBgoAHCZ6j70nMVecFA/CuwXqSMVOLWej7xWQ0vA0k70TXIv+
Xu235WiCp8a91uhY28T4T9S9huU5xGggEI/Q+cXX4hYsmCq5/jWKnqy2PJ5fy/bZxWPuMKmokXWw
wt9VVYJJCTrZJu1WzL56IKVfcX9tg7ttzmgLFQ3LMV0AIPIelR6Hei9XL8QEdwX2J4EqZbR43gqQ
tN2EwaPFFvdNdR0Bgpon29zX/ceCclzb74a5fN3eqLk17Cmy55k9F9tvwV788K0abq0q9/H2ERgM
84KrE57UdpqXRK35Fp+D6VTEMx+qaVdG51Uc++K0VWhTTvHwhkUTUkN+v59Qkce50pktlkSOBzKh
F3stTZ/H9KdTzzKSPFTnCXhP90CCk9d/k/YldH8agEdtr7JA39vxd56eW/K4savo4Grx0kDkwMMV
2dz7qfkoxddUYNSKAsKxfaK2hhuMn2yAH3Gkxbuvv0hx87yvAhBQwZ4990qLNvcAVso+xYdesEmg
MNVylYeGN6kQpCoNZy74PZZ+lKwNYHgXDxZTAoidIZxgT9sAorNIAB/uGPOpetYw3gsVbhnK8TX4
1zjPbX3w24MXxdxFxz+flN7LZcemaz+dbfxQtDjgd5H3DA+Enp0bkUcQXT4qk+NhLvR1MncBorZq
DHrhQyTzsNqv1Z6KQ8Pu8ZXKP4bhZYsuCxAiAAFLMpo03oZ99WdVCb/ZzjQJrNkTYz5mdKKuazj8
kfkGA7WixzDb+fAR3SFUn0JDLhFI0AzwNXo/7ongNEVlDuPFFMK9yQapKBAleYjew5P72sfAbPoz
VP0EWwIVKY50/74uMa+8lrsopcqwziany/7A9tgJ+YqJM4bf0Fcqkh6XD5cgstBE2gQw5J3cHkom
gayhlsfYfnPfJu+tRLFxIepSq4d6+BCk3K3huW8PE7wxq2xChWZpJueLlKeluu/twbi3Wly1j0ta
JdL5jhc3LWCX057L9dFfb3jPfo+h9tPeh96/9N7I0KYtUIlSljDVuIqY9wPEiAr8xrFQl+ZRYIPP
MMQ1/YUr4sqT7p/c7iOSTyv51fUvnKcUxnmh/BgsUDaADTX9JZhMTjqx9NGazxUaoYThmSChVwBh
NXKxWz0jcbrxsbdfEauSEtMctRVZDXpFEHxY8xABUBfAbcoUgc+zvytqaVKXKUO/4l2R37gh3w1m
2C1UaRDN0riBgD4td2CuoP+ZklYCDXSfw1RHt8r7NP2U4TFiTgwN9kdCwK84KmCJm3yhs0bdUfLJ
4sibH/BJsmr9Fy0Fl2txZBBTK6yfC5b/nfIOL+nvXo6IORN+3cciKV3MS4szWVGaTQKTt39Qjw2H
57D/9aO3iLy2413dv3T20rk32dyL9ZUVnwOeRQmEeo1fO+OdWuB2c4G/OK0ESqmW8KB5xHEHWJfM
7pfzPkI+oPF9VFkb755DzJxC+QeBEu6RcO+hX2/iMt0axCM4gxr0tcGCBdgFp/jTTJ+YwWfAtjhK
Ana1YcexLZtAGw6znpXPzXekMSoYdsQJ8P7j6NbT0wgqRbm9gm+O1ljwoU4UJpEotjj0RAC1f0K9
tcZMpHZxePqvZdjDKyHxvfH/2BP52F8JG27XGApUEcCC6yQzhe6lGE1C8W9tENytNJhtosyVLHXL
KPVBCEfHzcvqpwcfBOPllmbL/QKIXlOgkB3J4hbDDaRmASVqf6RZi9vEUCVhezmpVzS3TcFRXuDg
96DodKhkOg4XZF5ajYKvgOsrqiU8PojetKiFgmYPX5y9tlO6FmuOYweWiJPNY5cqqQ+V2pIJu0rB
vOHZ9T6W82F9Tsiz9ewxMg2O/sZbzPvB2kZmo+kcdPlEX1U7JSXDPQfagGFRFrAhCZBVi3bIygJQ
fAREVzMOfCJV7Tt4Jc9sabJo6ZNWZL4D8Vz8hQN6HocgQThh9wgFF2THak7i3iQR5OxbX0E634Dp
9C58XOLQZpOy0AABhUS9/Il1b1dn/FARvD0EUpFb/CkOduGTQd0VFA7/+8d5I07verYC/TdmgHr+
F1enMDwTeTH+B8U9bpd/MLBK0KklDqgmGyomy6bcbu+WnUgFXic9OFu5B5qX4vALqBpP3ZzFW8fb
+J0yn7doehYkWoIA2o0t6iLgTSPkvJLA4pQAaNWDm8UCNCfsRboUtRfCYy3rNIYqf2ADyO7EyRQA
q5nL3EQyoUBosGuZDBUuSng/4oms8fXv+0T1GwWJAzfl7/FOFhaZmu2nOQTfB9AsCuN2QTrpSu54
sEl4YMMT1N+5RCkV/xvm98ggTjN8aozGvSXEPBT8IIWjBVWeGEfKxzhwof+6jnEb3gryRdjnCGXd
DucnEDgSxa8GvYkiNBeAkWdkB8BzKENVSnHAK3Qx9dbvpgbSVxihi0rn/QAcnMKR0WV5W8yPRI2J
qLZHeL+D8UAB6tTJhik+wzYJytkzCFVPRqz3qv6b9r15BoovyDhoRgASv/jVkYwOOMIAiUCLqJcu
MT2IJDXASMFSJuKjkB20t8zdHPgPM6x4geNHz7JVyEF/d87Lp9DfTR0AMA/sNz9IVwcX2J2PLQgQ
RCyI7pSrLkhYC57YUt05YXMGgfh+6MiR6GL/51KzuG+j97UJkCSAunms28VrdSpcclNVe2wNTpFd
d+AS4LOaLID+qFP2x84jid9dhSkxVNqS0M2Dqtutuj2U/rZbmNpZILSiRqHjQXhax48Qn+bNYP6Z
2Z6cjmBEVaTzFOQb+HRkipJJP6FTv48qc4nA8WqjEKom7CzWbRcu6qqW7s4rnXMrqoe+yJi3YDiM
bSw2FtcgdnehP95P3nifeZ17Z4DTaSbzabT5vGDvCeM/f4OXQwGSFWkyNrqcNfbsyihf1z9ITYJo
N2IEAp5B1T53hblOpEbV3kzJpt3nksxvvRdiWgqP9nE8i16cwj7MKJt2UQm8N6KvvUveoft1Dz25
J/Ai71nj79r6o6r1l7/t43C877vDGIfcLZ2TK9uTVwJ4R2FaE21SobcXj8UPdUN+V4WpCJqAO+a4
Dw7GorU77uvjNPQfgyN/ez+6b4y41UEadMO1D8KfMULKFwYoGARtCntwXVBE+qD/rGOgyAgfEFy4
gaUWgLL4F9tN9N7rBt3bpwvIV4Ne6VK850Ov2n3bfxHM0dXCklrerwW6mOVnkKdiPEHiU0NaCByr
GIBldGxqsCYebXwYy121PVUzpiO7erpK79ailBjPg3qq2HcVIpy3HW/G8+K/DbgumglMxgEd+Ket
rRPAPlH3wbjGuOBDsPuxesFeFq8wFK6hq2sAqDkJpnBAVVYUC/jF4F2C6M49cnfneu/AZ1JN4fFW
XpfmB95FicTAXRcm8WzMn1GtrA9kOTbkIukjZqsJ3La0vlQ55g1YnQUsUf5262NnkKVSqjJCn+X4
gVuNQHwHiY00JLl3J5G03QkgN72Pq4cAZud2J8Z7XKXdhqqJGQzKQSgF5zNrBBhNHsNEduIQZOcU
XAwqniHMzMJbjQCsoV0102dvOLoASNXBbXZm3oEah/8qeg58Cdz/o3PJgeRoR9pfql6HCtzOrI32
oB1s8lD2L8iVvOkVDy5RfzdwGNcMSZcMHDRVwwmPfCx+JFG8Q0xLaJcPYNa53zWgE5Bhl11fn4E4
0SaTWZuu5iD/I+k8dhtnrzB8RQTYy5ZNvVuW5Q3hMiYp9l6uPg//AFkEk4xGYjnlbR8BQgYWtTn5
pnm5QnRsAfA4ZzwtOTWEr9bfSmurw1jLaD7iaa9xHPPLAa4xvJ5oh18ZzNty86akF3wr/SWzcjsz
PhPKRXxZIAPikm3RXI/jfZh3erCxpFPkoVLUz0z8pv5Wj2QMPkf5pnKc/Mwe+JYJz1h/Zz+qZ68V
15N1Lxnnc+lQjy4/kHVmDbNvj8WVb+5H2pnkKBlJ6ms7+p0T6zuzOLbqtSxL21Bnv5lOotO6ouGy
iEzjqSpXvbgb+nf+WqJsJu2Um2dTdLXG16ZTZ25EFzEoLwJzerZ9eZozyz4nbPhZvomj/QhLWaZA
qz/Z/E/QbtXgp859QoT1LwreG+kaxX8M64O1UqJL0q4n7doxS91D9XeY/MK6M4fbVfXUpaOur4Tx
jWIsmhfDFXjuf0s38ETj+Nq0vpCfjOpAXAR104nTG5/ptNYqLP7F9D+peOoA46PfuhDFsQkLDNJM
y+7Kn0H9mNp/tUBGiSupR23cCq/dXPm5Ezo85l1G7PxODC65c8+0lFjEwWubz1JjutqU8bbtfnoG
NaO9xkFq52jhzP72Ug9ytU6sL66/Z0gooS+jtFluxYrjHhAuv96iaZWS9krNML10JeS+ZjOXwssH
SUI7evQ+pwvk55mB1bCpR2R3VIYrL7+uCOxa/5f3K+Q2IcNiZz2krnL6/tKw5cojckwkSQI75EoX
Y7uv9poFobyGx7GN8p0TFTLmRD1BtUevXZV/gRTbFcRRBD4S948AvyGoBMpl27gkNTi4eJLStZbo
NnScnvVMZbo9yrldgv7N9XvQHMbokTdfy5OWj4NnxpELmsDkDsHl8KcMJWX1Kde7WNmAjdma/Yuq
nMXkI1fP83LHMI6dymK28+liDacmPEdyZxuC58nBV1gfWInYmwr+Z7epNmVzjNpjh8Jy2BfibrKu
LZbXlnW3RtQ4Fmvs8pPwZ6DFqAXQ9vh3EP7Fq2SVGs+JCbNTzm3xs/zA51mU3+sKnS0Sy7G5lvm5
qjYGbPtK0lamBWm5q+u3pjrXjE0fqLF7i/KyaYT3yKXgunJ/YF/kFx97qm7SXRpXdWfpWQQHuf5A
coPez27R7TO5UIqOUbruutVg3kmZsk3lPWwOL9ADrpcjuhOb/hXDIjibn7IWV8EmEo5chWj6+o+f
htOTV5zkaMp7BTb+ld5C5S+Y/P7a1SsUoelHAdYKZtXuYuLcm9EOPGxsLYN0fA60bbyQMuzUTMl2
voiyp2sQv0n9JaK+6PS9DgEbAzfDXqFv48qbNTdDc/1Sd+DTCrsgitJC37Tdt5yRpL+1wks37yb7
S6w8pA0sJ1uz2WUQb1P20SerwKO0Ijf3Gwgqt8i8hM0yaf4ar3TrqHRUFBuCBu3aQHrKxxnZ7rQX
tKOubfSMlWdbsUUO6i+7khhdSTPnWl7NcFWK6GAhD3dGupOCfaG9KwkA13rMV6N11KJHJG1FNB+9
R7hisXsVKzT/Un9KeUIj7ZHUC329zceDxYUvhJ3Y7AT25tfrJ5x/cgFUSH0synEWFCd0ZXbxB9U5
uSjBurPcRY7KDxhddcV452h7MsQRNPsactTZVL28oYNLKWuG6SxXU7kzoHPyzVCeFNjdfrxPkRdb
qy8dTJypbWVtSk6ucSfqub76vXPvynBDyLFVXq3C0QTPGO4y1TwckFSv+vLc1K4hbcNwdTzzq0OH
ht76YsqpdWujhPveliXv3aJiWMX1yvQEt0CxLKx7PI6JE8/vlbax6mMGpGzZzDl2dAHgq1h7ba34
hKCBLS5dw5Xyt6HY8uK2UEHatuMkgnilyE7/g5DKxgLhz6Y92t+mq0K6nhijmzSyNeM0duteAUbf
CNZ7Yvlpen7RckInyPxmb9qcccgJK04AHeQC1rFbvZZhojtLxt6iEKPA4koUBSe1AdaeRgMUpKhs
RXu06bnrjwoDj/HQFSYki2AjX62eZOgT9WfnKwQn/0dDCJulGr93GiAsG9VMyEW7rLJCzp62ipOT
YnqUxfTNYKJah76Cm6Nhe16XmsNJ2/BGoY/fmuZLNUh2entLC4+FnSUGOfcxHS9GeW+RdiGoYpX4
DrjkjbIu5C8pCo4mKFynbcX4zZyuFPhhcjkyWVQ2tfmOgnGkYuT7Nj7zZqKuz0gBleJ3+apFu0B0
zJnexuuRVc4yanTGU5h3hVdkm9nYa69jyVebXlTn3UijCChYE93jEPP6mvC2CD6dRMgJ0DzN45sR
bYV0E6WP9p05xqstj0fazs19Hm0EmGHRV9sbxDQooOJkE/MM6IWIoE7fIjCvym0ercmPmjApZEeB
F0bjBYGIVxh9OZM1km8Z846crwdljY+EoZdcLh7GJPPRm/TFzhyPg7WdnQQQYIUogIcz5soaPS+o
Wbnh+GuMW8vYhzkhEoE7qKEPp+K0nH+DpJXHApNQxaiEEHmmUFUq62x6KB5I0C1931SrBEpUWSt8
SLDWy5U4/uSp6MrwO2Kwy3rfRC7hGq/Oqdqd0p66HnYGFUbDilV5gVOb/5TgZ5QfrcziHZtbtIDQ
UddsPLW+hhq7xneFskrOdshHan5D+syEwtaLbQXJ5UWeEP7SynVt1Qx+Xvlq7DWxq+cvjvP8MoeH
yLjKCZYM6LmtqldeGWcIV2a9mWPYlWRtiIfxb6SaR1/NeBPmg/F6TG7natltGeLmz7C5mBEUjJ+4
4HneVG3l7EBMgB0NJz3/oFxq6nZ54fXgKXbAH/rn8kJ1Lf4Dh7MP7Vdj2kvn1XVelgCwq39Y0Z5T
Y8TpqmqffbLMkJV4nMRzLm+18KCbJ8xTyrRO893swC8HB9YEuykh81skDI/Q6Wl7dhYSduWZdLN8
Pr1qyqt8QGzImJ56sjvVK6ZBNwXmpowom5fyKFgZNUicLj4tu5UB/M6S8ApbJt/HMHEI023kZo/9
wRz3ZndWXrtOXYNQdehPMr/lzWoHNEsVJBbKNn6bxQId/E39JeYJi4O1XG20Sy2cE/FYpuvlAqqB
j9EirBKmpKfVX7QNb6Ocbw1OQiLrbdN0/xboVOieyfzTqbDB4xOCydG7I2uPKt9L4YpcAY8ST6XL
ObD8Nnm9NAdFuY5LFNcu0T9U+Y3Tlu0+f7b1RzV8voTN3FEwW3t4nZrhSMFlxlVYUWQ3gpmfnG46
B+E1sm6co9hOTm6Txxmce7Z4ac8y2ATbEXWiET1ECFMXBBegPT/NW9Nc9e2+aDZg0E5B1qxLBp7l
LwVoik9D+t+ELHc+D2iYovbnCnR/L+a9NVyqDJetMVW8S+GmTXei7s3CsXRKuxPeQj/yKC86M2kn
fLDwsitPDiwregpha1rHFF9fdSmVXxUOIIUnmCQgPoTPsnVTi6NcTPZr2AXld6mek5mJ+oHEOR88
KfU0sq+STWx+1yKP7vv42lY/ut3i2tmIBgvertEYlXAliMo/oMRBHBn3OvuFRMEq/mXavyI8WnNm
l8RgKDiBaOVW+M+IfnWV40d89te0BMi/xPWlSvb3hSU9hO26Vi4ajpokPU3MQ920j/ujFf2iBBC/
VTrELPlWDiMDmEGTUBs2CbcznwTSM0nuoRKbFJnFSW9WIyPpnD7UcCcL301D66JkFlfGh8oqwVEQ
OBR7ub4p4gctKtcZR8e12qxS/fGCHBaE69Jl0Aw02UZjo4c8uPcqLhw04SJQtjAeBXE/VN+L9+4F
MkjaOEj9VR2VjZr+q6xzMvzU2VU3GRMOgeXH+gpwmVL+pWSoqL3ZGVh83N6B6cWIlH7N2UpV+JLJ
Nmjc1I4d/EwUDZlzDqIDBi+vQLkW3cZwI2srQT8HjHAy6KzJgySCouLtgpG4lwaWBV/niMN4B1rV
doesfOgWOnX0vLqIKMABR1N7oJPn7CImURJo00vsoe203oL0O6nuXftptn6n+69wpyh/Q/6HVqmH
XGSO1ZTfZWHL0q1g924erNLmwGkDanCsp1vSfGvVR9O9D9KdG6KE2zlZRfVeUraxtmhKIoflHu5A
Fc8x2oTqPe8wLU33uL2wAoUFsMkgelr2npWbudwPxjaQvxQ7xtSDanRfuwxpyk/n8Ry/7rIz0i2o
GcpFjiKnkgQb0tgZ6tAemn9yv8frCeH/N2Q7FuNOZzqdEtci+7AafuPa9JSusJPhl+3KmVuuiP0r
6O8kkbov+X0EBQnX+sqyNnJ8UVGdFOENo6kTsp44kSvyF0bLHcF+1FPPG0s/gRZLvkaQ2OVrcDuk
yEtn0Drjey6eoXAepIsm7auJmsWYjx3X7sGMpXmV4ZAJFtFNeo4UXxpQ4H/rZrT8boRZ34nO+/CY
RxCqpPCi4pqg4VmWNUWmskadU7TqKrP/pGGbUFeC5YSfrn83eToKPbOD4d0MUHvkdwHaIt2zFCCD
oy1fJv3Ems+Q7E4BixGfWMEGVvFbph6s9as8GICLjMEILnREppAyL2Ct6sAEUwS7ZPzlvczHNwGA
jv1aM84czSr8mbOfPMmGnsp1o23SJrMXFKLbV/KxNd35LzPXMBG1cuBNkORtLW7M4EQNoCpMGDQ4
mXrZvkqNZ7b6kQlnNG9ddDXLw6Cv63KV0hIN9aMGatXQ8LDKCRm7rPZhwmQNxSkYd3xYH/qhvp7Y
5SpG0PCvA5eOe9PTLWRlxgHApvJnYzex9JfHDkhS2pThBcEzMlkJ8PRZNmddwQlkG05YHayLYLho
uIUJbB/Ky6vr/X8fjuFrfA+zt9fE4VM/1XBchmQtjNFUD+gyE2cs7tqwSqCAo/xq0WA0Mq2XKR+W
vGNYN1bDtG6ZbWqKjA3qwekyDW9pFFBnuUzCVs1W5JvFElPuuq0/5Rg5y0OVvapfNdb9a3ay6kRF
ibwWr+GFLZJDddZD8jFDyuXUSiP9Hta6doLFLHQPXbKSbJI3PfWXaw5hEZtXzCxOJPYM7ZU9rfPw
pvf/Wr4rfcORUbMBAkQ6TbTE+/7geFM7xHumD3cx2XTQMpOtf3aGY7ZIZj5k8ZuRvVdt0nDooWWy
gS7Fs71ZnmZB3tXb/l34pJpr6bqVTkrDkMmRHxAXRrFqC3SA+wXWNEhDzXyz2cwp6fhPZgVpWsvx
bir2eXdGtwR1e+8dVsX6u9N+TAWgBK5kITBQL46C1yqX5R8W4Q9e85M7IxQ3w9rDF09QoMplFE9o
zLkiQC5LlW19FMvIrj4NBD1t+0kbHI1dZm3C2Y/gf75SrFibAp0Bo6rbQ9e5r8mJaSyZeFXV06u8
AygXBsrS8YzZMBZO0wQet+IQxHKFnCpwC/OyQEhV8gFYpyvE5BwK6Snlz+BQgBzUlzQyfAllZDN/
vuBjpfrNTB6CdTLalTwd6n4n4uRgQh7Q+MSjk2nh8qqkJGeVv5MacwXfFaCStPmusHJaoLVWvdft
3tHpWJ90KZSKD267Hu6WHS89DuvYn6rHsjmP4G3MBhFYI1oyzITyBl0ZZXVb0/Sy8bN5rTOgBCH9
euVfgYx6BmNOxx5sbDt74o1b9+OFds2HLZ2z9nWvN+4sO/h/VZssIyfh6L1QPC3lUWvXUXEpzdlL
Qt+w7sl8Qu/TSm4ir3Vs1r0/xX6JRDL5NyWZ3Xf7BXXRom23kAHBIYufJLNBmonMOsJXzR8n1dPM
PhEnQ0fuiuqURd86CquRsxsAaIzwrUHhrho/grgphJMOtRfBozCpiM1BlK+x+zVCWeKvc5rq0QS7
zjHcIDz1ib/0BH3eZGBDc6fBjH7Pyr9A+4iDh97dLX1Tyes2/W5DpqPtWH7P3acgIP6lkZNvQ5sf
GdbET5JcIgznCzqQSI9llVfUW1ht6/AG1Ozkrx37oWcuMtUvJGC2mTQMlMwVIo2HbpsNsTuON3D5
Itt1YBDVKggLW6ug53luOIItOFZSvsGH6mRU6rTmIACc1T2TbgDuYWSL5OJv4RS6kXHQuovTQxfJ
ZHzta8Q2lLnqe4haOy7vG6s7t+VWjlDbpG8CryuiXU559Tph1daoM/8l5sLoyraW896QKhEEs/MK
eTz5eCE8DBq4ki+nvl65ZNfP7z0a/MrHHMXKsTxvk/opl7esORb5rxUUTsfmliU3UXxq+PkC7cKD
NiL6kUO+cH5tk3Nye80cfkgLB+dcj1OBe8eNlp0HCQMatxA0n3++lGFDgEmQrVP3xh/UzNCqwJsI
F0nsUaV7twBFIprp/oGyi7HgZETXWMRJuMED4aX5JXK/0wCDiAAxiwWAEp96tXg0UDyNY+qpSoib
13I0VbZJhEhMBwfDGJ0BhthydWuXsm/XOuP4gKGQYI7pIHEUis7vGndh8VzexEI8ihYQHrtmA2Sa
TI+asteERzXYLCv3siTQJngQ6fkAOQ3tJF5jNrID6WlVm1nwXwFZkfwAGVRUh24eFlH4dH9Z6366
IVW2lfI0TxQNJL4b9oIsW+UvTzK8kuOvl5EAbULZnXRaVSF/K8kPsL0h76r8kGnrCKOjKPfu0ht6
eQaE20zSdQRvML18xXaYS36q78XPxuscubki3fUshtoSR07Gi86EZuhrfdqU+r2v4Y+4/El2Udp3
Rcck6afl0ZT/lithKG/KcM/Dj/or1hs7HWjRwoGVkEolSBt4H/mRCDvAyfe/McbmdZmCwhaG3pEM
Fo/wN1TWNZ7XJP2Y8z3X7QVz1MkwAPaAwHJvDB+V6keTz2ShWwzWK2k4mvUR3yMqPsPG9wa7j1Yx
OdaYfFt/FLbTdiLIvStrx8SMnmAUUuMLt1dCw0eMF7M+AiVYBPEjtC5BfYNkcHWUy/26J7XgYB6s
xmu6fWv8ZvHH+MbhPRjxzWmt2RgU+dsSiMZF3Y333AEIEwFgEeI0KyYlS2YiE7FlfWbtbZzeAka4
14jmgOE1Z3deVWuyl+3lviMuXLC9whBRe34bBtbM9mJo76K5U+O/wvnOBxbfCXhhxKV8qMSNtvj1
DhGLPKGOjsQinbLuGOEp0Ffmjphcnp/3ev4SlGen/y3n9PVbOfhWSlwhNuif9pDnq96/L3xOEHwA
Dys6zBuSFK+4xf32Nbpt9VviMULiTgetVUQC5qG1kNZTqtSFzLt3Zu3Sm4OMUZNzOGAVd8HrguJu
4XwMznUOtpNHmiJ9gkgV9W3M7lX8p0ANo/23eEIk+JsZFiSpec1ZvutIJqJDuyIxc2pp32Hbli5T
ylDqpb5Kz3srCK0wlNnTgc3EmZzB/DMvn0tx1dsviQYzXOSWNytHbIB5uGtk5sYQv+rV1ECiRbt9
oZvtGJaQQCcCZcEhgj/4bX16RPJnYGGdW8s1ifRs9bU5niL5tzJsuYP2OVg9xMHXHDFNUbqmjHD6
nBc1eErkJ2ilgNIwdSwAS2XC6X0Pgwsjw2zCY+CYwo7bbiSY6aK3hfKvjt6s4cD3huIDWAZPvI1+
7Y5JvF0cLz0m0YyXoyOpJdwm7S5BTZeYB2qiiK99GjQIgx8ZeU+hU7rKY2M0AG+rMdkIUJKK2yLw
xHIN85njuOd2KI8OJiJe9Cqg7ogu+A+kmEEQuwxsKiqITeYr+RgBbFavufW4SUn7yAkM2koSaY7c
9eBTqL7rmTa5H9zBf3V7kaZI/459Gor23y4D/qURHpO/jkl/XgTaQds6Yrmp9PdemsFtI0cdH2nw
mHp2+D9L+BDSj7zyNE4p40xT0U/mFSPzGuNrg3hp2mirzheQnyPGwL7BK/D4ouhq/1ABwpmTr4/Z
q1tsVBPur55WgSRJrR+q2JI9+aVNH8teiDORA12WvbOqv5u/hAqiAWnNaIXq4qTU7JA8LDuhuErV
Lq3/acERLKogFSg/qUvrXnqtOdDcGrcyrtBvUnU1EfF6mFiBHwCqDDMFk/yRq9iRwt6XRpLu0eMP
i50P0VKrIPnrfwLxy7R2EQHlhfSd60euDDtMTK3FAewu8h9Qv9fsydZ9RJEW0Q2WRAN5S8iJi4NF
fmSxryqnsjsEIZ+INDUoHjEe+rwviAFgHBfpYhEToAQEWWCdnfaqvlXknVkDqa8QxanoZXG6gyQq
2U2P78rAaqf/wFARG/Hvjh7V+LD6r1j7HSpkf9pvx4xFGowzBfQvmHvNEdiRV9PaxPIvrNQUutUD
oWS4IjaoR8Kuifbhve0qtwRjM+B0gr5DkXzDztQa+6n3oek5N9FGf9bNRz26ck/NGUqO0ehl5W7T
HtJJsatnTsUaX5z03Pd+Nf3TUcSkoKxVd67Z+jukd5IJEZt+1dkpyM6AmT1DXkQaRYsUahjRr+W9
U8/nhQt7vbXCn1J9zeHmRUOUOKjEFUBoEsaNKfVeoKwviS6dRE7OwxdWvKra6IQSIOmuEY/FG3NQ
gqhEvDU9xEq5HoSnFMEgsz9wVA4L1cA1pzA+9cLtSowDuQTmPnkvKnVaMYGkHeonj+SaKFyDq5PF
FUlr5qnlbpTKhWxJanvI+sHutGhhTTSVEM6vds8HrWJOATPdIf1MKSR2gDdNIcbLmbR18zay0qo+
ALel7VqG7/hs4NebtYPFwFfhFdeHrTDbDGeOUe0AVzhyA4yycdCfMtgR3suS3KNYPUrFeXneOfqX
lfSt4uYXAzk3vARlwLO04uaHt6UvL3oTuCt52iw3vws4yadnumGTjQYQCkIQQHasnSyyskfcRgNQ
h2mHVq1bT3HeK+W1Et4K4ma6bZA/KQrLETXx+wy30TB5vQpXtIAwy8gpsNO2JSNuUGCnfZKNwLKH
ABQwc3G94KBVyjN2PFdLd8vUFXWa0/GdDTo04gxnJlNsEWEP9WJN4ocXBN0MkPToLnH7aXmyVkPd
E2MLeFxYl+rMeWvNSm0yCNmF1EPQCgeUk+WjYKxPXLmV7ZpWsGxZemc5+R5jEsBYKei7AAzVYmYa
PUt0KfDA37AgcGbQkIKEMvoq+8ZKDnel9ia+0D18VfUqYNhpQUDxY9k5YL2ZtE4bkQ63PDYgioKx
+TRxA8nFry5dOMKdyCZVY6boOWodUWoqc49QQVdm56QrYLv+tUIaphJcU0Eab/gncETX2blWtzOY
riXS/fQfVgfUSgYvbm/e2uQvpC1AHWjnMD23KpgrGlW8TJHxyflVtoIhxZq+F1nU0HlUZ/ZnvxC2
ASMvz2QZnuZsHU+30bpNyBKjHiqNfeCcUAKwqyLM+5sdi4qwm6T3uq6duv4pnkp110qkISBp+siQ
jzyQQ1Y3r+WtAhYTTTIhEt7yV+6O5zqCHQp2PZhZD0KcGwbClA6s7JwGnxqw46CB34OaGttUQ5S6
zbnLGIvzfwHnC/LfpOC2FNPli7pfYlND6IiOKM2wdBaQIcoo1FUZHDe1lDdbLUg1+pJB5IXi9I0J
mrO7HNnJSW9yG9Kbz1PyrkqnCZZ5sZNE5l9LNoIQnWk4czSuQ+VTEnC21p9N4CtL1NWtQeERE4Aj
Drd48RNA95toJEC2HA1J/AKA1XFtt47sl+mKId2btEMEs1/LD17idWUdO/2jRpwxpYxzIepxXpHJ
5Eu+Jt642ENrgCLhT9CZ4b+j/AsColHXTA9CAKVEcUnFTTPuGr6E5HTMxF/VAtkZOyVk6aqdgVVi
YF4AflL1SzX88CaLqYutWhac9D9q7d4ZFy3IVyLRLJxY5dQqw+icAgMPLm5CQnwwdsHVGRm8w6Ex
iHNBrYJGl6AAN/L63kOjVbsAne1qsB71iyWh0WyLbtesDY0rmXwyRMbzeo7OhXYIM8gong6FiYYT
DlyjbH5CBNkmdzB5lUQU/gZe6Mf5JvjSFi3lrgVb5nK+kPkhexENAbzkKaAvNkJ+YeCusSc4nZBt
SpT/Jn4UpYDZVugwMASDxxqUFTYgJdLED2qgLczvRLHIAOZnsulmd/R7EpF4yaH0ZzdfMLddMrHf
syJL4st5MR2OjIZCdzC795afOos61SiVJFZoy9MmwZMAAJtKcCze4le5z2e0Jj9y5KEnF+rjC0eI
QOdMx6uG2aHkXIGff3Vzhpjls54pDpC+eJ+sQ4IzLblFCK9M1Bt6t12qtfzyaUe2KjkCphIc6taf
QtQQUZcM6+GU+1bwW4j3BR2S6onJqvatQvY6lU7AtxMjR6IpvLAoFXujBwS8DDkndDb+JINEEw75
LzeeWe81frhS8vNSCiJCY8117SC1sfx+2sqEWEQXOXbF6LhAbHgsFn0Mysi1pNjMY16crcAdI/5o
cvtpVxkfDRCw/iK4Jt1aaLTN/N3KUSRw85E0BdcIJfLi+sgPsnnRi02RXuU6dzrpmhgGxDX6E0Tz
g1LuCPR0WISik7qq0Zyv5XbPT2JT8Tr5kFECG+ZJOf1T0q+AWI3fipa23AeGcAcz21R+SBIXMyN4
xZUY0YvTUjfa4mZV++XClsnKePK8LS0g7S6ZeGnlY1kPrmHOm6gsNhwz5SWzRXRIzbtX+AO9y/6b
E8MLckIAKpWhCUXgIjpVfydv9F9oQHGQzv9qVGSGtmnCj1B5qxE8J22HHPkpKp+Izv67dOBKKF4t
kczSacPephRfFeYUEiwEkOk4gMYDWxqNx9ReYkxGRfZm6E6+4tUr713/T0AgNCmMS61flO+D13kJ
4BteErKzoEtPZSnao35VwTVK6zQAZFSPV/iXd9R9dCTU6Gx8z3nZU7IwxxqT6IzUXVrXuVeZ96LZ
Sq9L1P8puOKLsCVTguQeqXVbjt7AL+KgZVLiFQitLU866YsjSxXi/HZfDWhXZjwdOWxZscq7fX8p
eO+X/iiYpOi50DVA4o1H+Idkd39V4+vimkQzk2Wuc6LXvcp/9egtTD8mnAoz+FE/vL1GYn2mC+OD
9U8SP8XpWKNTKO/kA6EWXJuEu/6p4Sr+6MzLL5Ye5RYaF5J6MHscm+laJBeCKdVudDvY0Bh9ed8s
J/SBKdi/GtOdjiMlf6cBSMIWuI9i4UPGYcvdmW5F0BgvMetmMm8J1CjET8s8Ba9b2pwUiHdsy5hd
2M5EhFi3IMAZL6+010auNwqUPyp5hKqJujH46R02WGv80GQcCVBgy+M1mdpWJdtMN0P+vygulo23
ZSbNFymkhmYicrRJRExNntUJDG4I3mpY6PKpCocFs7J0dFDLtnDGxWaX8yloPKSYi1xIkP0wIhOG
1NDLUsGM4FPUXVTtdrLYPRBpsGYYDFc6nvSaEpi+fuvxsgzEYwaAWPdADwku4CdcrPWvdO6zTjaO
VzIxzSgZjhbSB30Xwq9V6m81n438Pcf8WImh3fDS91RAjrdEiUCaLWRF6JiEqJKidZBxM5noLrgt
AusqTsdgJWdASTuUk7W8NXBHwSx0v2bzhPS3ML7bTHnA/03ZO18mNedAUJXdVvvpG8zWUBl+60eN
NUFVOMNgRK8CP1hl7gSZtiyRevMX8YvnBg5IsJxw3pBBhQUObQzNtRvP2ELTq9Lh6EDdiTaQtFsG
TvIYDAhh7VlD3y5FsK8wlyHG1rf0mfC1seT32Z19uToHmI6WSLOp+qnKHzlbR8rN5JtwuKKNvzGo
D71ywBpId+NdQQqK8EcuNyyCr2zdNj8cqmL3kLdkASo/Fm5kvf4cimsYr7Vibbqh16hsQXaOaNdP
NvmIsIjY/f9XsxFUZCwaT8CsF2+h4pIRtWXHMCS9VeYpVs+hJ49AI75Yf0kEvKTNf0SqVmx1V3A6
mAJPdUuSiGpwaj7WI4cM/CBBvUViHmYdm1AzpDcMObiTwVVHZpKNhqwqK7YiluCE0xfOibQdhj1h
wOQl3UnGOQTxZaSsVqVjsLCYDOgWLkJG+UJC7tphCINEl8C793Pjj8MdG7+dwuZHLV5caAg/Rpyv
Okbmp37Gv/vP8iI/Cp/LIsQW9MrXykrzVMEPXvtG8BVCck22aeJK/AgAD8gIQlTsYB4pW7BlhekV
0fNdBn5mP2Hba+P3qnxk6Qe4YS6sl2VX8mh8On5fUBmp5qdUcE06swtJez2E6KJfHhgu0vrnruP7
zD2w04E97KsfvjLlzyLSbfLk0xQS1LUWun8NJN5L++SXeIRLuXto8ZsZXgFf3Mj4kM116cArpp74
AMXQhHUd/ZF14wxyYle3iPtRxSsxIkf579X/iojpwYAy5Vbp547BmyvipspmvGaqR1EDNPJHcV20
a7G+EBtHuubbBPixzIqWfCCf10kajv8Gy8x0fFfk5op3TTkD/nGkyYQml1xewpPFCAXR/1g6jx3X
sSSIfhEBerOVo7yXSlUboiy99/z6Off1LAYYNLrfq5LIezMjI04Gn58ZPfhSN7/pXlGmgmGZIJeF
R/+vYUQ7SQNfCkEyPA3J+ErbVec8g+gZBH+NeZP6a+btR5nS8DS60qo0doW6b1Pil5RfMJAqpHeT
jrNlpiMx39GXhbIPiaZyr/VraXSL+GzqJ1W+9jXUoHMR/GnOHnErL7cCdPxVli7YLoJ1a8rYBTNa
NdrYKSd3sbHsazPVpMqNuZccx+4KXcS23wprr0H5Y+DJWImI5fQszLszrHG3GcbdQOQyip3Rf44I
96V6ttKt+MWpx/rsIqx8EHwL/VhpiApXheN5CH5URqkdbjFn6RVwEphLzEmG27hc26ed3aXms1tW
yxTJNO5GnJSExOi0dZ7TEGBrPIGF0w/TAHR8AR6m4dn2Z23vOvGBGfWCLCI+pAG6NkvufRpSf4bc
0heIFKchWeOR4ik3wrNQ4yfgABR/WnBU25HYVbUMicnrO1U9OSGJgK0GIgaFs7mCj0XkvUWoE5N6
53NYSMyjqfB/p+aUhD8qmKdO+nO6NUZp4YnOEGzs/sdLUZiNjwG5Hy+gPkCb4aLwjA+ne1cOhs6G
wxlG3cg/yNBasbRIH3Em3pL5xFtNtblAlsPKsAjypRjdt2S6sFBF0l9CdYA2O7ecn3xZ59W81aEz
HwpZErULjlKVA0Ng8VZj8JkzZsXZvvCBpPXxQ7NfSCSh8ha+j+Oql1Z+/oigoUffPfgfR1uTTlwS
koNA+otLo14V6xyrmPFCu8IXVjvUpsEhYzZGuQPXrK4OGFF5YQbgGzqWKG5wUz7y/2Bq9CUV2SZy
3r3iM5p+oumX92/h1Dsf6VNt10i9c4U7eVUQA6MEIEcqoO3JWmievELJh2wcOqLldMXM62IgvW6p
JfOA6toXZlLFm8NfwZK4UZN7WXFk5viek1PYbnJjXwJgcbzjpF348ZSDhUUez0HoXGQm6krv7MXk
t2BAgxJhljuVyQQXWiB0oPKpM6kyok/H/uo7ymbCM/kSJm5qwySYTd0BK2ZnvGcNV7X8hBY1i5S1
Fgbi7lJUt68OQASwKu4yF/u8vinXkcuYvTlYWnWulQePC5P9SNsKE7/hHM9KcS7kk5x8METCfC5x
ZFvxrke+r6S/Uab6kYhGcrEo+IxL+25JG9ieJKIJG+96zcYZ3WEw/taNbR9fhnxexQtdw/hM0GrI
P5NDQt3szRuwDslVHAFj9NZ5h9p8OdXGcAhDLnRlCcAGTZzfLavO5d3WfxA4Yo6elqcIdwuO0rmR
bGkVRALNZcTtvPOvuyGUwA4fb54cSlWDgbOJyRvkPEYIAnC6pQStcoLWa6SutaHRz1eYjtM/PT+r
fx5HrbPDKjmGFxS8mabQJzmXOPytk50WLv3cZcLi588Ug/80cKCXVMcovlhT2S/go2hb3x7jhqwi
1kyyVzdOkHwCN3InMvQN1jfM6ZhMFowYIpUht9qt/ArRUr5mFH3agNOsXwGE/LdCEy4Jvf1V6p4Y
K7gJ73gjF5r24bTcCyrX5Kw2vvqQLzhFLZZWosIY4z0Dp0X7I2MNFDLG+G3xNbUecW2ml5SzMR85
2j47yOj1qYHcRv9tkAGE5sn1QQK9ZiAOTJQpJg70QF3b3qPqPp3sJ0aXN9BHl8k4cQ7gdW42BZ2n
X2zG/q/V4aPjAoDxEl/AcwVUFBQWHW6GCXcwqR4dKL7coEX6ldurmxC8pX2J1S/FPpspuWJw+naF
Aux1VB2o18rRl9+c6q+1Z+16XPfDHrhOLLv9dOgWHdOLqyy+Wmq6DqCBnK1lAsgZOxjIky8Q9gPF
ZT+O9hf+MFQToxvdO00Ui8ltJJbhIyvYK7tbJs2byLn4KQ5/H33gMPBTowxNEka4Y79gZFRvOmuX
lLsyukb+q+uZEZhLDcQYn7Xn75sec0qwRP8m5rKk8Kf6iMAwclL1u8r8FwvxOJgYgCHf3zKmzdim
uAb4zPGOHJxNv8aol0RLiU/PO8c86/Ih6t9oAu18KZkAOFAF0VzykU4j2VhivSpt8xrVQlPAknMV
Su0TZX1ulutmWRJp3DHn6wgmsxiuBDXcYHbwK06wXFkEF4zxbbNLmI4a7zE3QiDvhvEsLI4Rd1zQ
SIs4/WMMHzRbuPcQL9BV82yjYnBuIbjQ64YOERuQmBlWdNw0lbWTrTXryIcoE/5koGrNtKlt1/Q/
RywVoXTgSknSNzW8IsBji6e7xOGRUu/MwvJmNxgIYSzXGt/9mgY7GV5peCqkaxu8d8kx4t2opz0K
R73u17Xuiv4gTxY4vbryoM7xtGdupv3atDJ589n0zCOrXQKPiCq+XpudujTrg9Xyy5UrT9pxdjMi
59lMXEdevYAezyREeZ5JdPZZ4G8CoPvKsu+fPXJX32HX8E+CZaGZR8cEC7eN4eUB0hy9dGGp7wkz
RIMTcIA9wJ4gio+3ZvxQ65e+clyMUsK0ApsfoROPFRJ5pOxGY9tV+BfNdGnw1xOnZa6MNnqp6LKn
0id8ufb7LfKHJR3JGiNy8chBqohqUOLYqZp99SSDBeiwanATr2LtWLcgsTi43OnJXSSKHxN1Osek
KFcBQ4FfCi9SyvlbtOG/YivVT5EZc8Nj4oqBjEiNg/WnWaSGCDn+iBATyP/0MHbnsH1Lum+YgYQH
fCRE3jN8lbXMxtnmI2oew6TxiR+8ZksdX13gZfdcdqzSrSgbCob/8ewv0HDjcSy6quuj3g70YH76
5nPeULhhcYdS8YgWzB6wRnbnzCS3Kq3DepajgNETRTeKRjinEflF+9nQp/d30QH33VmzzgQCxZKX
wNWN3ybZJmgrCh2F6KtTIlAM00CNeCMDXGwtmfcMFE6IaRtwxpEtaj5KYriaOxCQ5+7l1wiQJ9P1
2C0HlV+OhisHUX8OiuU0LH0x5Z7xBi7FXkQx/dBvrPcQHo8u+S5LivLgyGPeK1Sz3TAb6mHuNB8+
/hgZgOyPbKzpncaKTq1ftM6aMmGoHyQnOZ55ATCRwa9bhNI8KJiT8zUSoyza0k3sPX8i3iEFICVC
lv1pNwdHFzYmbzFqZzocmQkimStqDSEK+sHe4SEQpSFUx0VVcUmAHwmRcbv8CkcQAskxbW/DR5O4
/Pp6dKVoUOsN73OZv0s0l131VUZ7MZ+yMRZA0J9RGKTBjudL9NZqe4xNC7GIj8v7Db/YbSIsWNLI
9VFcBj1iy0kwlzCEt2e7/yOiIGHSiEY3iN2Hb7kiTznVHyocIUCkLfW9jd+boqk2/zotmyUWyAN6
IZECoNiNYowpV9XmAAIhXIfvwsD1aYbpHK526pyCeGun7wNVd11EeBvIAiZvQnXIGBbzSRgRYVR/
oZUg8fqWGeK3zOPAxVXeEI9J8ifhG+t1Zr3Dos6YqAJ3TUjaSnmvuL3qjDbEv+gGMCdIVT7hclFy
ihEYFki92EbEgtUOWeUalQ9VfUjlXrF3E55LTV1QVqXJR0bFPfH0p8a1YAiUZ+/Mm01zLTsUzvIi
4XaiEMVkUHww4Tc27Vpp17mzQxbLsEihpXY/Wol0YLBIiNnYpKCkiDI7KI5hQQug6ISBK6KxtOXt
01y0dTq3eWbKuF2yBGQ2me+p/VkMHxmDsxmziBr9eFxYmYUnhCmxxnfC6ZkeTJMsUn8QpzxHnggL
51xD47hnvkUNAyaJvT7qKho4U7acObX+S2hTZGYGVV9Ul3D4bbFJ8rqCPAqLG2f0XKstsmwOddWV
mAbBv3T6E28JLtLY/jXsnuufy4qH24b6g1+6omLvSZnP434XVDvqhLHBptQh3qFnCdjrKLh6S28h
UbshjCfKRXTpsc55B9wqRI33MREUY7z0BRYZNwf5jzn/WCgk4kvtnvyIVIzeF7cyc5qx2X7WZA/d
AdMJsorXIqCsI3Mn80CMXGlYKjRSTprD8K+68CaHZwMTuLKhXu4JDuKOAi9v7vOQmc9V1DkRis5d
GD31twF2Xp2tbX2r07/i4sfUCWAvWmBnMVzEoxKTJ8XK4LttfgYm3yirKfwOHZJ9HDTsg7a+ZaJH
GLWz3J3sHWPNvtsGhNyEuUhiy89aNGXUXigIhBFpjXdZBCH2hPTPlCtzGRW08kJpF+/1KwdIomEn
V+eB85IqghNgGWRcjsaAGXIIeC5YFyDz+J8j695CmAt/AuXLs6Gnr6JVDaieaf9CKBpqeGyHl+Sj
0lKDYGvumYu/c5QKWzJPKtFIccRJ1vJpsmOg4R8JaF34jFgRYaK6BcbNNE/6m0w6gFX1KRCpCBpQ
UVwDns3oQJK7lIixbJpq55QsAc7bZTq6tr4oo7MZ7tATYSfP+pU1R17i52L6ehuyW8RvrQbynI1c
vZUu9EiASzehfzQRzOafFI8G9g1r1Vr3CIgOMoGJAgnfgfIDKk6zUs2rlP5NBp13uoTyApRipnF0
D7nLyFPgC8J/2eSJ7Oq+HzfOpGF6AjNyaZm40VygYi+7dhuJ9QsmZ/TZls6y+fIY/DsnhgIsTHGG
bc9xNspzRvRNejRlZvLTjvPNNzC7ySLMGNF5/5tFWAvL+nTYq+X36NxgaAqXVc46NytNm6AaLpTi
KEXIFEq6THVARUh5RJhxhvBoPCpHWid9NyunfYSJO+SCA+0WzOiT/eDa1ESj2WSgqns9P9FqgbXj
IlXx8LK93m2zDWAC8YjpzPYZVRYdB6zRzitrGaHTeMFKisgRMgTY6q65RHA1vkfDWxXQOSK0kAi8
WsJgIr3KQujl/O2rm4zEF2CsvIL58iVqmPiHx10uTr5zir1HHXzlXc1ittVR78gKIFAZ5wyVJS5Y
hsDP0k78b/iuCbupOwM3as0OgJqetcQBTndPvK/U9gZfGmnawiVLNLrYttvhSxysDWsdgvKUSaQ+
2FmRUSLmWNfY7rInc2tCFSjKn1h7lsSPn2b/Vlr4toFusDndY2RmZD+axWxanRZHtVFm1vghGtXC
MlaVenHkLfqG5cYb5h3NXF8Vjj2nLjWGzTC8C2xbEtMjYim3V/QAmJ544Z5sl/TIWKYmrZvCX6sl
qwBSgkStq66DfpkB8zb9eUntljUfqmUBFuNX9Dh8V728IBU4UAXR2w9miq0EsHezzWhMWPnBH8rd
/eBxY74kcF5a/24oL+A8vHUeTSZeFKxo7RXlekaTxwFhQPHiV6mpMBr0VYtXwQZSM3z8U0TTWySx
jOsrBQE+Hkxrq43vuExLe0PS37BufprORh/ZT/SE6acffmtC2fWfARbItnbI5DP+Tk9pe2mLWc0+
gRyChfijybkQOdDrezziHqMWHBtgLSHulZej3ywaJ9O6C5+vk550+b2Hf2S5ZQm5FMywstK6A2vo
JMVlbhSa3wln2hjqzJcfgHTxsqQbraP0Lt/MHwL1OrT+OmRDEL1178s8NPWCBWZzoSWhoEiUa4r8
4j0UNRkCBr4P7ifAYKwdKwihqhZjGLxdU/RRqH/QRbxqX9c1V9p6yj5TBk6G1vHfIGMgHWJpZ1nN
FY2MYrEVOdJNx97AnN07HypWg9D4NqMPr7yMIy5eyquWOll2Owc5hZ1s5G/eQvrFsoc0PGPw2S5A
hzK9mTgS9OBYmnz1xduYfxZsfYvwIapNcVK6Zy/mI2txOirMd4IeO6z1h4zCVkbcIOGs/orJ9Xvg
Yr2kWY4qiwlII3WcrLuux89PrXV8s7xkoWH04N/iRsEMe1GKXSXPC7QYy19LP15JBcNeMm+BHDO4
ebXJJGNW+t8sxqUmxiSFob9d1wsHYfQgxmAOnISmOOf6rzKwUY2dYnrnBvTo3sTUsbzHtque9e7S
6Kc8k2bfOTCqdiNyTCpsb+cN0W5W5yfecku9mFUHMg9V6mYW20HC97Vo6m3afpbg2tI053sCHo5v
kqVyuQiTL2Vhid0Z7YPAh8gwb9+YrYsMv06meZhhAWSU7OsfTCbA7ToifLVl6Krz/RfDd4kj2JO+
lWwtBGDE/yC+jSvN9amw7qzxEuPrKPhlD3ji7Dq3j8h3miUBGzqhWWct0YfqeD1wykYmpb4bKhfV
OevZkZZHw96CgRnEAq4Pncc3tD0ubZQurI4Y5hkFwai2YQRy6HqTwIFRcYcnFbAX2zNjfB7korDR
xB/dDPzIF5KeVy7KcUWeBybQWTNpXKvfTHvlDfqu3K5GKVyGJPwwtIGIoDij4OB7b0meVQIdXtwk
ug5Z3mmqQmJ/Ihr7lBvo/jvpCxUeiExYX/38m+2U/FV8hHOLVBrMT1S15siUiD/zWaQ/GOCwGLB1
SYIldfJxMvAwUfvWN1pwMYD2mrOYn/oIJ0O4d5LvYrr/X+8LiF0HEfvxXGCFUvxlahuf/VEFl4Ly
TqkcbUbXGo8opg7Dn8kNTLdOzpnuzDVjD1uundC4KK3cgO5UqZuV0/ULM4FloZ6JtyF6pwhiwhsk
Jkddymd+xmufSx51I/6rcGsL6Zebue1rvr27ZO+l5AjtgqmnCDuTvdZ3pXJTMZ9OSIVV0SwjDEEq
T4i/jKAH8ezSgrW8A/8mhP1KrI+yFwXgKgkzakE6sylFgzSniaYGYmwQCeu59A0sF0M8HRDT4BSb
nmVT7cfH5AKAP4EREjPo7G/Cx4eeo8ZQS2g5OI9FAKtmhkUFjJtC4wKMLunsQgmhsf0m/IYSwxXe
xRZ2TtzpkKD4fEVdidbC2rWFVC4oV5d5vhO6NFsqkZcS70steeF/h+kNOi5TIUgaCT9Imb6U8qHQ
19UsEJhEJIyLOwG1xcQ1Iz24V/mD7WMDsVrLP3LCmcWeie6Q/xo1QU6XqUntTSsv/Yhlsow0fUzp
LN5obRLsTJaFmUSLgUF1A8BD3KQKMKwm5+Y1aVixr6hcPP8MmKiZwRtNOGc5pwRErsGS56pOLcam
nZiZju98Fvl3SBFZ7xrzkLoAvLIN6/FWnQWIzxWzOKQYBfFV9HopTcEIvCfjCcUqqKxEMseQ3FTb
TM2B1Ds5YeZrxQF8FhkQM19mAvUMEmEvmVhtVm0JxGCbkPeQjWtAAgjaKYZSZ94NDo3utYSawcAU
Ka22NnCoCOUv63HX3siN2rRhiXUG2z7z2h3qkkEIyeasWUfYtqTfuq/XQRHP2TOGroOjnIwGUYf8
ysHSqvfQfGWJvVH5AiMG5TycyIVuW+x1GZnAcHWeAAv3k2o/Q6IqDoPnK2d3HLKV3uI8WT+m+dBd
gwAU85cNTTur1QUrvZalymnHugPZ5IB5jfUa3Sm0TxqXWwzLoMq/Zfsk966kYPNexParohhuW54x
bQ99blWi3VEerjKWtS55L1dO+4yKGyspIOE18wKi5xQxh4F1sy6yQ+9I+EdROYFzlRyN4Jw3jvyY
/rm4xI2iOydGRaOHjYhDVUzGMZZagpyq7nwSsdOIDJxfQhCpdkUal+g0SRD5UEVrTbZ4wH5iWkAJ
6kx1ModXnUGWezHXliIM2fpfprHaBgESeSr0X31xVD+DYg1uA3w71wC9SA4ab1VLAULYniDPzOt2
79gEvsLpzMhwZHBeczQ6IdO6+jIWJzt+9PZP1H338rRmOQDFWpFg87Kuhs85oIBlOsqtS5edehTm
rA/RSQRgWfnvgun4/jxuR2nBAwFhIKo1QdVcNJGy9OyAZNGlXVHteWec4ImGZE1Nz+BB7X5T8C5B
9pWH7xIQuOoTiRRynMH64gI14WLNfkb7CFEtUP4Mdrg6t0ieFuHwYcA+bw6S82e0B9XcqmQCvKej
3TTpjwd1yq5RjOlnY5O6PanqkiChRj5cXVi9v9ESigBciCzTXQAcCbOTZr37Cm84LiJ53ErLaFVG
Lo2kuFBFV8dPjh9sKXm3CeNG3ZHJwq9viHF785KllQhJqNKW2b6KUqPEwHtP0oWwb6EMjNBfqbqX
LYw+IDV2xdBz/DIWwqDEpgmmvBvsdOE8f1cZSbYBq0FnNhOTCiDDhxzu9d7VQEOm4Y+iEURXrmbV
MjAjBTXeB6ZEkzusSxdzRrHmQTQ3PXP9MHoI4WykGA0Ze1q01/KEjVaHUtasCqzBoHybBLEjpLg0
G5T3B4zneagcexkRCpHRGSAc3CxugpxHJSE7xy2JmYaynHILrcfZjGvOaNEDadmKZLQAa9YoJVSv
xZY7oQvXiPTx9FbXwCQPmXZJ0lsLSyDck76RypXB4844Z+m4dOWiNQJmTyVRF7eUjpnlPgTnPvUs
xqu3Lmi3FR5KZkALIBTY1Qf4mzR1dfQA7jLkfwOqiEWfIZIqjYraly5s9ucovH8GXj9tU+/ScV2x
jw3sT2NzdjM38ZqvtP7uzGsw99fD9BME7FAhfRAvHeMzxUVb3f9x7nb4A1txAVF22q6XUHvsMDGw
+AEh8jegV7PZddkea5oqW1/HxSsYrsqU8+ZtSx6+qNsr/otl9fZLdzbyFOxNtVo6Iyux3moYt2JA
zSSZg1bgEuUaN6V5lByMtYLkxofcC/CTMHAy02KDFGUkZE7/M2V7WZVS37Qm1TnfDiv0IgYUwYpp
rcE6TbTsmNIC1B5UAdL/ZGG68dzh4s+ZiBXVGsXIUFc68520rdiZnbNYEeWzXj/ggrZLvrKiPBsE
tKClW/sW/7nKJ5rSxMvdXQaLEOLwG5sDftd5RzvqnUX3Ah1Z2JvtzhXTloqlkJXBc8j9XykFMlE/
izHh1zh1HWayscSLCe4JOXBa8VHBItDrjc6Kwvyn0sFmSBivuL4mHgnN4r0MdLakS+tvFG5k5iUI
yP8wObr1JXx0DQs48JOgQ8fNLaZY8g1tRpcPYnVeawSEfUJEcEHaAQMGbQjLEpruXcMxNFw0gOE+
iz364VmB7y9IBG+0Zw54LLoZKjrceFaLi0IPXlAqxB8TyEA8vtSdeLir58SeHeocdGqNM92J1nq1
HJqzLgYRokC038/8ZRpExV3HEFd9d3jJSMwpazE4iLnAwD/axpOFkMybd8zz6KsOpc26+UUJL1Qo
F55OV0tTp433RN8xfJDZbHH3i/d/h4884vbc+zxJjiA80D7zTYEXTPSVGiGCAljsN961IpG/yuQd
rttWvmTtZrRWXgNbcl16/HELeACoTFqy9azYNYpjQS8yaDLu5xXy6wQvK9t3fJ4BWUDiITTdykL+
TqAKwvCC8H0Qlg1FAOoDAy+fd3eSozUctnK/ArwrcC+YM3FoBAV7It98KhjvUo2sWV2nWFHK9fRA
n2F/0rBAfec8opGLglPLq1fHX1b/HUaLjuBWjexwr4KDbF7r4j0r8Uu5AnLYr6jWWmZPZd2D4gNJ
Vrq5vYJXVRaYzleed0AM6eMPTWStQybNhG81mUPuzxiuUw9uQ2Ko96Ux/FAIhm5iayNm2isQqMmw
qNWKkgHxOjiM9d0mrAFLnY2nHo8JYIYEisTW50HUDzXX4BJOZ/CJOJQwCGAFB5EhbPocejrjXIG4
KbaEZMLmXivHUX9a0CrI9uEOjT3X54XtkPI2ebGdhm0WPvUxWZv6R64+eDpVhXgVTk7RwU5YhUru
dotUCpSaYVqDvQVXcmL2xG0qWq6JLEw/Z2vIbFS/KoVc16otLg5bm0P1NiifKl6Tmnc7bBeTGc4d
+32kEIxZmrT2vG0THDT9XfEv4F9lb1voh8TcRsnBDJ+OdcfA1sKoeJ+UDWbkILjF6PiKdfZ5A7Qt
j3Xh3AJkFR9R1PhmVjRWB6nZG5TO8CRkb0OYuZzYoTUqq8zHeqSPSKK4LqWXzerUgXTiCqFLh3lU
sex2odMQJdhldO05SOdp2kj6S8UMk6BcyRIqbfI+5M+CbivfAU2LW1FfdIG/ZPw8rx4DdmG5/+ED
lVq2SOwy7Egy8PqKXRB2CAksvwfyH/u6QTjW5rYL1l65zPU5pOotWMgEd1+Og9OUzx6Q22YjjF+e
eQr744TRxHCz/HNUlqN9z3Uq8QWXLBMuu9nayl6+AcJU63ctvKv5YwLFxYBFckN9mcAexi+75C+g
2G19IOXv6FBTwgK/1nNzvusUJXnEnu90X17Am7CcEhZ0vNtgCcyFnK56k1ACP2fZke0D5YDCFfXX
oDoPZKdwanY4aWgjgQ2b435gaXUFcgRhVWoJ0hO4is7gDfx2IEu7dKyXklByHYKYxBYZiRyGhk10
0f/U1b+In7UngCdbX0gtrMhZiXe+sGD4nRMcSoiNS1vbpPKDRZFjcwb8XBsHZKzJPLNDEQWWLBWs
+3/G7eAv6XmZJ2Cwn/n4k9DwmSmrMuQr9lm8NO0h85r5opZegJJIiWT5VYZzkj5b62fiKZCo4FNh
Yewf+BPCkEpH2bIoOVafwlJng1Z98FeyhxPGMkM5ZgIM6YGwFN0SxPrC609ibJFq6TxSf8WekEh5
jsEdL7XmY8+FAnDolFOVIIsc9GYrNVTaQqvLf1LCLRT6prXmcBAjrTYE2PlwYKLyUSvTK21mTt2z
KIgBDed3EHAZOEi79t5rduyh4dvSW1c09er9GKQwAqD98yfG2p43BySKB6vxJDhXILEaMWlIylmN
QJbUxrzhWomMIwrPAPRI6d/TyJglAozh/3H9wfkZInaTpE/Qn/4UsqPhaCaXRH7pE5Cv4R5tJX65
fpuzwZYhdsWS9j3lVVCeR7SshiY3N38ciqveP/57cJD+mp3iI+TzyrPu8p5gRR+834xfqwdhLwbc
jfRkcF/imbZLrC105OisnToblA6hAXjFLV1Vw6HM2Ca1oovjuGoprf7JfO2iRfdIgeEBwgW2s4uZ
bjCr94oNQw92o07Fuerx83MT4r2Okw+yX2mCGdtl546niy+r9Pc6DIiQ7Lc473xGSXx6qnlSlLVK
x0ZOmtBJBdOAg+Ogyr9CCAYMV0UvzT5yttVARGH8Oh8qUco6fwUS8juQ9uE70QkaAn4L1hVytbPT
u5fNT6a8xGjSEmencQqsuUFfbe5SqjXiz/W2VznvROLyyGMyxRumSxxsQESoaNiWi5gzgtJknw0m
RRjDTwJtwD4ViE42R46DWp1tFXnHB54PT/anYQUK+NRfEV54qvuD3n9Ow06pWNe4pAC0ZYQ41j0w
6qt6/uz+r+yhmbqIPF6Je5EB2TamYBh2BlDt/TTgU6B8RtpEKHEwGa6tTcAr193y5NdQbkO3hHvi
/KK8WvlvmZ/i8DqYu7F1m2aP077HM1jjAZMOg353kEFZEFffdV4LMrnRnyIjAObITvVzym7et9Ev
7JBJ+94OzigmXbZOqGlaRJOQTUH5N2tsGVMn9FHMgXQdSyJcaQYbHRwrnI1gB9JNxNLBJFipKZ7M
bcT2EuXSjMhFqylzCR20EhYcyIFYprRHhjm8vnXxOYzeR6wjdYzgMHWzyjg2Eqage4btAaBfzoDy
Jna9IPNIzbUcdwLWTtEzsKBoy9TPshZ2xVT8FPpXT3425VetXUP1RwphpWO0L3Yx3deKvzKIzhJ5
vapbTt3a19elxWsbQ4s/eBnYlkdS4pgkpolm3W14IWGGMQEHWQy+dqxfAwV9BZSldUlnEI/35434
Qcwu2FZgLGz52oHJ4TAaUWeOXgEReWOyq5vvZ5g1ZCZWYrNv4w3rjMWOSESMIBFhCO+qe48tD/Ih
DPGOsqbEWlvqPZLeHI5/ULPCbrhRUPXqgZemd0eWadR/elSsKuYl5rhmzpGSOuyBA61V7z7ky1Zm
544b9xKwnoMV/k744bpiNYw8BvOimFP/kSUqkg2nr+l8eUwmo4edrFjUYpZb1tavGu7iEIoAHEbs
tpjBWL0Rhp8ltBuC+315CFtXN+kW94RRzfQ61CkpLWHVW2XBqqA7t6iTx0eTfvcqF7Fl0DUJNBSz
fqqtiBXkqK/5wepuJgn2uvqStKU9CJ8mZpcK5oXZnU0VJ010LHUeLZu8J8GovQIcIIa4TPaRaDXo
KV46Dy98h6Ve38DRpH3Q2evQYZAkCgLWRUwd05MkRexg3A9MSFqywmH3aPjxJ4Mc5wJuVfeIYhah
IgXWIPomy+0gaJduN2yBcfnRKraurUPlQ32hkCwhBdjBEAswYxJqMQ7ge1PL1SA/dN1e0u5F+5Ua
AEMffb2VxoTu/MXAMCIdw/2UHDHCNtrBwF9jXVlDwICk5+yEPJ6GPGrUJDsWuejjd1XsbRTmig/L
7YedNh2K4TRK35LY6v2V2Cv0e3bQT/Jajz7x6lgyYBNi3DBcT87o5pyPGSEDjQC38yzr27gLs1eP
aIFGLaO+80CZzR9MSBOwZrXkAsW/gWKUQJIf3/hLUT4A4YYyrWP/Z+cv4qQtCljw5Tk86NsEQIaO
02tVmPxJcDQoLKMj+zMtph1Rf7KGy1A+8v6Z8cbUBWSj8UuyoDCSv0/C77RYQqy1+M6CrdesJRVp
xvq2zauBrIiPnJYB+wzrZQsa2YUaXKf20wDcoih3Nh401i6fdo621bN6jk9WrhdzzEOskpEx3wvJ
F8C8YZ8A1/A0ZFguWPTSYJI4FoB6feS6ggbP1J+9fJuyb9btiSqn19YSl5PACkbEcphfV4xF+ZUY
v2f+fYwfpvUlXlm02OhN5KhZ/zgv6VcYFqG1G9W1MnaKemHx1yTOCDIyVr4Kw/cWq1XKDd/S/ScB
umj4LqpQUgc0vzDO/BbHxZ9Hmw3lQjl2/ls6/iZmtOhDRJbBZuneyeAlzpcDQK0kBQJ+LgwQxXZ1
G8crm11TFnjEX3wD8LRZ5NAzpxlorEjF4QqBGYpz03QTQNv8V7zY2PUZ18JpKGyW6W561hpTkMb+
l4MVj2oUuzuPKw0RX0qlwoexPGTPGx86S92onplypPxOrcHc2RArJT5r7wKZN6057Tax8yghbUGR
UX+q7FkwprCw08p3+sYCCCST9XzDA17ob/z0SbhjCzrvaTmc4Eg3BA/995QVYB4UZabYd8cn+U5K
4KKRNgd+K6Yo0Xfd//Ixtv3Zsndh+pAdF1GUatMOr6l65qOypQMCaeAD9jhkDlTrA3FMaZWXlxKt
1+t3rXRC1RtRn+xqmXXeSqqvIH5beqv8yFHMYmx0YMzCVS3GLYSdxYPjEwvkDNB+OAbpsH3WpIaL
2gCaWs5atdh16eeEJEkkyV9PPXiFfWg8FeSUlgFDD5yHTJzFDQY17RjEIAVekrlN/RwxhAYGqK/G
pIHB0JLfCEar1Dz6bje5U7Tlr06Gh6i++AVhUAjWCSO9EtD+RtXPFcuSu19l3HvSs7BOo7Ovi73Z
XRgiAEWNx3Oo/hpxwxt4qeprVF9V+Vlk56RfxOhUGZbGBe+IP7Aj4k/xnmZ677nuAlea1kDmq+It
jzvaLsZaPvBeQiQNM0DtYf+PujPXjiPJ0vSr5El5PNvM3c2XPl0lIPYI7CAIgIofkAR933cXu/Q5
I/UztDDaKPM+9SLzOTO7CwhiGNU10ohkALAwd7Nr1+79l/x2dK4LKv5ReqNTgwTHa34O0H6a4FBT
lkdn/1M37eIJ0NKW2w+8nVzcReXl7MmrcJqbqKuRVYFmRmVZgl7u0Bvdtva9AsfLUyacJuleDNe6
vMTgx4/uTW/auEWx1uMIM92rHui6QQUtIlNgDH4mQFGsL6k+6hxF4T5Xz0lqL7zeudTrgZvhXiKO
bexU+clAwt41tZ3dUpm3b0p63wVkOU4/bl5gXbDqJZLQ5e2/ddotwl1mcDUCM4Hmuyqru6JPllrj
0Phud5RZre4r4n2Ar+Ju3VIbbxD/2sQILmlVA4Tp61B8LQx0IdaNcUhg0I0jVKxvJkCAzH8Bla95
UO8/dcVT21AHZuqUZK9I3BVdLZBy8cYNHgX6fDrVYZLJ1ZStq+i8QXHLYWsjM2pbXKxvfG6l44IG
xYBOsrkTkstFTDXWu0FT04gvoQHU1XlifzYVVingGJPzqdj11mVJKVrojzHyIWjvodhprBL1Oavp
YlFdBAzlonFLOh8/DclHaaOiDtfNJMsf8b6jbSIjSrLA6OVt0D/1+tYduAvdx8+5A0irIeoEiEXV
X1RL0qI9T5COTTAl9iwI1B/wJQbM5FSAd9YhX1lVnPMVwJ8vNbqrEeShcwJQUYD6A3NJkKmnS7+8
yRFJ0hRXIu1TGn8CacZFpaBiAWSPKoyL8wC9OQh2oBLKaCXoH4kyIXTte1y9+m1jrMd2X/TP5Vy7
acDitbeIHBpuR5H5nLPPo3CdkL+1xrNHGWyibrNoehrwXKOC+OMIJ8M7OOm2are4q3AocqhyfgUZ
AA0DhIfOMpQPaiRRjG9bFGc4t2gt++JyJilmQEXo1bLJdErsWKKvZ4Fuzs05vvpg9mecfap2Ac4U
JBDGnjvybW99nFkRYotWGDo39EOZmT/cWMO+KB9yEhOtA+QzfJ6hNVG9xkyR6j9HgweuvaeIbwEQ
74KZ6PugzTIZ2pfI+2ZTzsrBH13k3eMESUqjmtoSjrzhztQ/2vZdLqhm8OwkFRkCIM6jJUA5Wkrm
JV7Fs0yAx7C22wDOAYQ8qyRhCpA81hq+cLsofUinB5rVl1O69VXBVfSpMW/IqUBN15y907Q2ifYB
6hWUfwIXo9DnqboKrT2LaQabSx8Wt8Wxi+uZo+E5Dvy0wl+cRWs0s5BGScntW+9/qkJKtwD0U+rK
7trFAABPp3swa9H4OAx7Lm6OeaX1N/34tSqf3fDF4w5SWngX2PusgN5xl/M5/iGdi8Cz4M0BXJ1P
MQuDik0THvzmUshnymBzTQzr6TO5y+fPPWPpmj42ZzEgtwetksB+uGsGiHRoFIvoidCxih5//eWf
/vwv//Rl+Gf/Jb/Ok9HPs/rP/8K/v+TFyJcPmqN//vkDQgJ5+v13/vNn3v7Gny/CL1Ve59+an/7U
5iW/fE5f6uMfmr/Nf/5lRv/j2y2fm+c3/1hlTdiMN+1LNd6+1G3SfP8WzGP+yb/3w19evv+VD2Px
8qdfv+Rt1sx/zQ/z7Nc/Ptp9/dOv0nC/P6jfn9P89//4cJ7An37961/+51//8j/++pf//te//K8f
fu3luW7+9Kth/Wbp6tdf+pfv/1K/SWEoR5jQoZShpPXrL1leNQE/aP5mubpUAmqoa1m2a//6S523
3z8yfhNKCUM4um4rwxXWr/8x5Tev7m+v8pesxZMeHYCaOcj5TxW/v+N5UrauhOmitCIs07KV0AWT
LL4834aZP//8f7P8Wna6m8hFGE7hwtJtFO8Cg7aIluH5Vpg+vJfGkitDm5v+XaWtSqMBXtzbl7ns
KLAGoN5CbCG6llZbEGgY+eXtSEEtHL7oRj6ucLtrlgLWSCHQlx6lb6/bvPhsxwM0kAn9in6cvsiW
+GipmSFlmAgv6BFCuSa9m9a2wFFAsgNeXQUw9wzreZwcstjiYMbUmlKMmDr/fOQQL0p+agQBhjAt
X/KQdubeypNt6tCldgqyPezPrz2BVWEvJ6pbjTU+KU9rntosHLlHly3tLQrmdYJaXVXTVcON76uY
PGR9kyIeziojAfMFOrZryxo1nxGJF8uaKQd+iD1Mk+nFekz9+Ek3SpCTssC8THMTkCiOLSHtwIia
NCPY4ZEXUh5EeEkh+L6rIksu68BQoMKs+74Kms3geTdphI207VIo6IrIo7cnUc7Ua5rJuOoAWipB
wfqG9mTkmDeF5nkfREjABuiemRU2hH4e6+e1BNkaQ1AI9Dra1yW+psLTwVK5NR5k3bdA64dd60MA
1VxwSqlXjl+m2AQIL2/4qFy3ZpRe2D2GokUVxOs44lsWwg5uUrclN9PGCKfkJpwbXIH3orqSUlfn
BLuw7qgPB0pt/DT6HCkenGgwBGqQJ7ruAi3dBG0f0+/BEj0TVbOt+9n/xLW9S4Xi+zI0tQ9OpLKZ
F6vg3aTNpp6N52RW9AD3AIBVVRfPPCacwRKen2MDxcynzCA9jTv6iWW101SNHeVYpDjs4RIeWApA
ycCFQevBhdcZNAWEjhcTIJ59NJZAp8MmXnWJb1y0ipM8y3hjGJ7U5630uiff0h/ckFNurEOcwMu+
uuxiaYNRRRzZoCxJH4DL4EsecuA4EivUAI81WVhIiQ7Ok2bMEvPcEcT8BVOG2c7PRnTxZ1NLacg5
uqSawDrrJgUEvAldxIDbr5lCyawoBxrbtXL2Y0L22RkwqgujIq1sauPCl5WxyPDLRfth+iw7aB5j
gNRMUxjezk6i7KMU4IeMMv2cB+7TYDr1qoqnTyHiMngvgUCa6gpZ1s6/DfvQuApCBzySdMcliEX7
k9+z8uhduxDweUCpTf0qdCP6C6l+H+EanRXJS5F3UAH8eqKUjOhvV1OCzCLbRLFetM9mUaiD1iDW
oEs/QHENV5pM1uFiAGTqz/XiiH6vh9xgWmtXYeOTkHTVZaaVBze1X7yWkrlZcHfQ4fDm47521DqD
IeG6w7LUTFhKnO2eAaUtDQEDljEyZtIHouj3xXaw7HO75cwczRkI3eT5QnQSe7+2UzNT5dIMA3pu
SfVtlAX6oE6ZXum+jR+bVQB0jGJjEeuewBqB3ZpNDWDzHsCm3yKCRSgFstRy56pzH+Z6Qaky9CeU
zTqEegQWLMtaFg4ODYFDgKRzojNvUAYj8nW2iZ5GC5tRJsa26JCgKxTIgsRrHyrwVDy6uQrWk+dU
JYg/m2tJmerkig3lJa2ED+9d603xWSsRvJtK7bzQSwBgZHFTaV8XABmTJL3xnRLBPoMqvczJzAle
HTaVEhJahdZYZn4xC3iFUUW2VDpduXH1yVk6VjlshG/cWfaE9c0Enr1S+tLlviCd8DHr28tQhE99
QImhi1C6TMa7KZ986tU16hGeBmJIXTRznpYGkKJizAD8wbkwzebgmAEKOcHHWo36WgvH27Rs8WuO
jA9mBYwmtSvoV1V1Y0Tai+mUT/FYf44aMGtDGu+wv96T7FCn7aaPXhPuSlThagWqWKsdtEGAt5oW
PR1zuo8S2Duxn9/yQrqF73NJCz3Dn31z6XmHEttuPXjM9AgIoQl2YcCpyvLmbkaq3SQjZRu7S9DX
BKQ3IU2rSemvq6a7m8qBLlNVIhAQXIU86d7Jt32koU9nwxAq9qk+fHFa9dSoEEkJpGo5H7ZGPesq
owjq+f5lkjrnCXAtFfH8RBLdgv//BNIZKfMeqGidQtGIEO6RNbz+QEc6164ryDm+s8TN9drXGsrL
zd6LQNoVcf9JOfq3wTFInoPnYuphThnWvvFr7z6vOHenGiOo0sZcI9HGa7vu1a0ZTOUSpe1lRVEl
d7uV7iS7DvSzYquc9ZUU3KBcamM+dcMsgkTjNBG1/+Igi3it59QJ0cyInWlfDd7XvnCBMGSJfmsE
VPT9ooYY1XXuqkSnCOC9oopKcW6acH3tC4FJWoc5iKGhgVcgQZarnG5SxJFRlp9bE4WsECMZCUxr
cpCNSdEx0ZdT4XFEhg53NmPnGOTdyZCv63R45PkXqyjkeRaeiek6mggFcMQY+8kyHzfNOJ31qtuV
bnqvaFSN4AsDWSebTqKbYzh3josEQ2afx9O09EdgX623bHC6nQV2UksHAANuhbopEnKwKIA1iSq5
CrLSWQ0S3qnSt7HvV3tn0jeDnxGtg2qdSblJ3PheZRUxBGVUL0g2aCnR9m3xquhBudZ09KbQIODj
PQRsBG94F+NmcOodXdtcrIY0uNBKX5KUNdOaBuCFpo17sBAtSo9JvKgGp+e2hqObo57cyP/QTiLE
GEk+FQ0YdM9H3sgpbxJbX/noXdZaf94E2i28mG2fWF+nSceI0kJIvzbMs3p2lmRSKNtQkKinZdll
F6IQF66BTkjXPLi2s4t8ukul5oLfaaeXybDNhYEIfevO13YBcqCY4fbl6GD/1NJszivu1hxieqOt
Gye/UJ6+mtrguunMdk0m/tFW2Z2vqq1L9lXm2kOEbH0WUK3pLLfcisG+wfKbckIHWzbUNgG8JwUU
TNe1pUQGx45NYnl4GRRGAfZ/Fk7et+hEEcMpUjwqroq2q74LPhU6c4wT9EPpzuoPguq4gx4oCNPZ
ccYUI//r7ZoOM40ERGC2bCMuWz3M0GnYac7DRIgxhhtJj9QjcT2T1ae8wv2gvsrtuSHILyT5nt7T
bEZfBjnKjtVm5jLO7jVWvU3R668oYajwW6AThOyPMaRTZV7AGIQTiYJX92XSb1hvm9686yeNqlcB
ngkYW/C19m9V+lDWByHNld6Yl056n0QPRXpjOnSSUnk9xDTxUuxsnByenr/XhhQNkO7arLCzwLjW
6mcSWreEWud3LwE45sQzuSoGAD68TWvKg2ETjbNsq/v1JgAaO3UfA2rUek29w3lqq6exf3C6fTx+
MSUEJ+NqIj2ytXMdZ9ToNvHI1MsDXexN5XwYrS+I07Nlsv7cQE8PqSbvyqe05IJR6YLdUN2CaOY6
W1OH4+o6WHchlNRma3aAN7715afAZArnLeSMKgWmTJKO5GAPqQGB/wIwZoYpfed/LoUDlGjnB9UO
FHeDw7EBZkKO02qAN2dyN2jT+EMRd6AeJGpaNxUBq6bX8nFwAY7QAgHIFKlq7bfXKngMWSC80SS+
zcAHOYncBylkfmituHXX2dx9RxCpm5VLwFzHaOGTuvebrB9X3SzDQAWjUOdgYPfGHPYtd6ER/3x4
Uw3VjWEArUftM+4sEC3m2oaHiFjrKM8LqBrRs0nPKjd5ZfcdYkk6/CojpTZsIn+LvK5PoqAh1ynF
WSEDTA3xALWmrzFpR52wxjHzQk3WgLEcAxMRKW0W4AKNZdEVXpP/35QcKKMJZjpFVbnAUN2klJRq
BvCA5xAFyDH6Cg9oqSyq8JZWXNeYhPOyPpjC5ZrWXmZIv+n5hagv1OitnTJZZYipZQZsLTVuFHIl
ugCLDAgc9TSoecGDF0efcsD3qTA/aC1yAT3mPVeJZFPYE5Qx4KYWaaRzP9E+dZtrF+uiiE+6KvzQ
mZCleEl5+6SsW6g7jgRhqDl3SYDADU828OWqHGxK4O66BrDblQhZjupxsgHbjNHaiZNdAu6UpG7R
U+sNwom0wz7Uabq04uAxoD/gSfdDS8l9MGBudw5U1GToZmi/D1utosvTXPtyGmcoOHpsZYZerOt+
lBCcxm7aqtrfekAX66JflEUAhBFCXSm+iSh8prWxN8FntGB8piB76hPq4WaCQ3NhUb9WdCELgcJ8
Yg9bxzYOQ2MvwqIEnWFvpEodmhPurh30VSpo6wbTbVrZe62zC85DAyDrED1NHgCKyL9qs6HDxBx+
kZ4NqzYxUVewtHypyRrNBRdn2eiryBwkjQMPSJ+BL3CwqGOOV94wuj1459wLMAC609zVtTj4Ggz6
EWEBr0ARdsxWRWx/1EequD6AsUz3N30JPxooSJ7izDSyNAHkev156+JSlFBbLdisYvQPY4QUx4jL
izbMPiKgGYY77uf4YM06+vPZQZu1Kg/2CNBzsNdDGUE19C6EQRJWQj+CFl0baAgf0KkDbBhuWoui
rZ59KsC85TE3iYw+dp0tK/fSMNK1EZUPbVidGxryEBW7pM7FU2lTkIjKAgA8TUn0Lrdjpn+dQjxl
dP0uqqW1jQ16ZBgt6OLcI/F1uMskfN1cIp5f0tge55iMjsqNhz3f1N0I1MgsBVMp6vfCRZsTPfQp
KVZGpz10xg5vsfsJPRAzB8+BKzfmtRfmzDLNMSMKuZsY8NtTy1pZje+cWbJBlha3XwFwou7cddAj
aBr0iCpCH6wvfH8uS0YkPhYmLEjYpl128ICr+SAR2waJibhmMmGOfQA3ZXIKHXNSGKD6p5FGlUYU
mKKXmEt8D5XQwVe1u2Z2izDgnhYgezxBjiSrWzkIwhfmXsUewK96LdVjltGEdqm3AxkAJN+hzAiK
FnUMxDAK9GGsTtwHPXrfwgIXx110k5tfxuyzUQNDVi7a7ThRxjS5DWczjMZGg0HXuzDfPJhF9WU1
dQcHB8kpHO9Vn1w0BnR2accfwoJzYkgsTDfyipQxp+ftJUG4AvXEa9HpP4RDUSxTv32sY25flT0+
lNXcNfZpW/rWrIyapN8qJG+lRYEon775ot/2/bBVpf0sjeKTF7igiOqCfnw54CPceBdtHhYfWkF6
4+Q2wBtLIhPHMyBOQBfv4+g+G0euaxhRrIoe4JbWWMs0k8nGIqaDyEY1WMLeNykqk80DAGjKcpuk
aP8BzQMeQvCdqsJ58Jyk2tmDdR8rqR2ka91kSR8syQjpvYtvpuCUcI1w72YE/MpAVssGCWOLduXV
M540ysD5e3hXxDUNHRXW9tapU0SvRHDftC7dgqYHT+7lKNG2FdZOXcniThN0NCEKYx5hfK1irgnu
bIltKhoEr8qff9Qa39YWf6gsUk+0heNatm6CzZ4rj68qiym1wxIW3QydR9J+mWN9eeZe9Etop1td
LP6B0UzTkgZ1WiGUSZ319WiVrnwvGHK5QJNlg1jzPttSVzuD+79sz34+lvPOxJiSaap5eoY6GqqL
qEHaZYuAgJ4CFgczcPYA9qkq7mvfX/58LPPEWBSJX0+LG1EeZAlj9aDClbgwQUj8fATdODHE0XtK
dC8gbjEEkapd9av6rL0J1lRRV/4Kzc91gBCNvKGvsAx31cfoILY1mp+n3p9+4lvMD/3VahFuYztR
zrcYN9kOU7F9d6ZWJdIeNGBQDvv5nOWPVW8sMmydU1qaikLc0Zy73Nc9c2Q0sdcXaGgxYbLhpbeE
jLNDNmVDW/AT0i8nxp2L6W+L7QzrsiFc17CU1OXbSda2yLyCZbXAuXiRVVyYQPp58eN37YUXEwW1
wBn+H8ecH/zrB+tlRReFtr5IdlD2Ns1WbeSq2tTbE490XvXHc3MdV0hF6NUt56iRYMsioVSvAKVf
tSt9kZJHLWcXMshIwzdrDWxiSUf2w89HfXdQVzm8S2G45txdeT25yXHMNvCgB0WDBBJ6G8Ay67RT
U/thE1qmoyuTEQxH2UI/2oTpoEW6sDNr0e/HBfeoBeIWF/Yl18S9sYqvUL078c6kcfwwj0Y8Wp8Q
OZtC89EdaJb9ylzwJO+1lQXVTNtw+yVfPjHg95X35u0xoKG7Fo0lSdvpeGX2nOK2Q4eIYN3nB6k1
aITvypW5cTbFTl9l63wD1mlTrLQLITqxrHfONl47q5+/zrnn9XYRzV8DsgVNL4f3ebyI8k4fbauG
7JLs0IBYdZ/lElxUvfA3OMgD3Eb1hAIkItknxn3veb8a150/f7VJGpoIjjm/YTC4LN56UcBgXwDa
IuqxcvEN3pwY8Yd4Z9HeU0ivOI4rded7X+7ViHHsx0YTUXhz7tHc3lDOAZZylp5jc4nwSX04MdwP
kWcezlFCWZYjXcc8ijx2FZt1USDjW1XbsowoXqbDVq5BeW3LpcrA+cFzguRJnwXZjJUDknCBpxPo
+JNL7Yfj8+irHAUk2fSJ9Ct9tvzWwKpUfnUzxg85Rm46JfXpSrub5fAWJHqfJ44dI34Yyd7NAmUO
GyJUt64h15stxjMp+SHSVc0iWJ1cEe99S12y603T1lmNR+HMtw3HLiz43uqMignfpwSDcTBmovDa
gtFewataUOHZGDN34Odv64eoxhN6NbYr3q7GVpERGg5q74O6dVqKLIDa9j8fQr47BoeQa7H4lGEd
rXjHMRAi7wMTz5NxhWj9iiKRi8Ef0lWLEow67stLpHVPjPrDuTvPjOUHIZHV6DpH8bpvUlV1pWcQ
ZlBKuSp29DQW3ed5e8/vseW8R0v85Jp7J64oYQvD4aAgQaRa8faJurFeynHUKZFswq2NSiAwEhQh
enQ7sSWesD7vPmEMBov5VGT5MaIxsjTJ3y2lO+p7pH+1z+3c1WOjZuR6Ze7BVusruYXieXZWY5uz
wTpoDdYHtsyJB/3e67WlbRk6ZzEx5mi/R/ZQeoK+IxOmOMiFFfHhaWt98M9RY1vo1M2IpCc3zY8H
JZPVpbAcixxcN48es9W3elQ59LW4LoHXh11j7bFYXFJfqJbo0q3S9alA+l5gezWkOtorItcnCepC
LfKU3DFo1x6EkrzuoLlriwwSpKhXGSXnf+T5/m2m6uj5eoE0M9+f1KJb248uGj7fYMWsETtDGHUh
e1Yznh2Hkw/4vVPD1m3X5IYzx/Gj/ZNEdp1Ln9kiErU01u0mWHb2GQjErXlINtP1PzJLy5W2rhum
boqjWTaD1Vq1HSOAByZto99SXdgVa2QqaHCsoH/8fiCfnOX8Z98mIyyjV8MenRCpraTX5hQ0QxxZ
OBr9VQNyjQQAbYKNcyIm6fMK+dloR5EwqwwKtBl9QpQVoYIna2prku1iFysbbaaz/B573kPLK0Vt
+0pF1yc367vztS1hmpKXKo2jbC9pKHxQ8phjBAj5RbSevEW5RE5iLSgunopIp0abT75XEWkaaoqL
A9yi+aZMLXEz35QxOoMAdOqmrL8bEF7N7CgguL1yW8tiZt06vZTLdD975S3w/uPsXJjX6EEt5Ee6
FQt0vSnqwBzHc+Ilujm5pOaX+MNLZt84JF1kXeJo49RWmUYwA+eX/PtxThkQ0goJHhnYIViVDye2
znsnnQNSC/MVxuTdvn3KInf7zAoi8/uAtHOprl3lz/4h3KtLWqo0XLEwDZbqY7DXvp4Y+72n/nrs
o8kalU/p2SZ/oNfvfkGYGpuqM3eRfAue4SMsopUbQcg/Meh7E2btkr9Lg46pOlrEnhPpqU/1l1iB
7+KztYhv7Ft47TtnNpRGDGBeXv1C7X4+7ntzRXLTdiW5LbWmoxDlaGkp6prVbJK5FhAxcnH78xHe
uYwp8XqIo3DEKxZAW2YyHkJE89OsX4bDvHjcTbepaCmeum++F+VfD3gUkSpZjjmom3ntIFi8BAiz
wkUMOhg7BYOMn0/vvQP09WDzA34VDsYArEBVWzRR92S3HGGEvX2DVP1/eRips/9sSzckdbOj5SHd
qCHMJvAI1tWu3iAE9b0McSodkO9Ec8ZhEeq6UFLYR2tfjxS8sT6n8beJb4G4bds1Qjjb07Ft/kNH
EUVyW7Z0IcmwfighVRk83sgBddXPjWxZtcZZkCJEZiW4Qv/82b2XvlLYZEKWFMLk6H/7jiA5R61d
NIzFEVVfBtdIRbprfw9g80xBiHo0Vt3FeDrdeHeOklo15Q1TZ3e/HbcRgUHnAeG4eSFCTqZStojv
Y3ShRgSpkJ+HM4+M5M9n+86OZrJ/G/RoQXpVW0dTDOLK8j+kKE2gefPzAU7N6miJ9HHjGuX3WQF6
0tx2kzVyq9XaiWHkOwct8ZAkjVOdJXJ8BFiqTbs64a2x6j1O2rmQyrR0vHXCf6R0wuXCMpRLhcoR
4ofUELgPjKG55L9BrXc1F9ydDxBSaOJwpaPBCUkZwc9Td9V3N9zrcecL0Kv4IYCTlJnWGYto52/H
y7lmjLD2x/zqVASR74RFg7xXEEUMZf9QoxriBMm5Zr7T3AzLuTDkfwo3cAQWyTa5ORmE31klb0ab
v82reeUi8WqzpiI2R/3oyd+mqw6Jrepj8a3cpRh/YBF0Kt9+J0t5M+bRfjM95FUDLu2MWZ2TNNBh
fQwQdRJrCFrZ499RCD81y6PN5k7ONACDJsPfWBsEPTdNezkdzOt6iSzLGuqS9eCevBS/s8PfTPNo
A06AHpq+nweFEO04VyrOTz3Jd8o36KWZHM3Ubmwqm2/fXmMPE91Xhkh21bpZ+tuM7WfCPj7LuY+C
Dl6zDTdYUJ6+UPzYXLDU67GN+Yh6tXJGaSdukzK2uTHWgHoe2ssAsW3sPG+7FeQYY0VPahucG19/
HtfeOybeDHyUC9UjfVag5GoBZic7n5P7aF1taW2s8517MazmdhhKgosTw74T594Me7RTxqpwvR7W
AtcXjFk3xta9RW9+0VzqGP+cGGtOE45O3TdjHe2QLirtsM+ZItffx9RZVHjzcA3utjSL3QKd4X73
R534dIQ9saaMo70CvyfIirmmQpbZEYDS4rbZpTjNuQuJShbZGcJ2lChXgXuOAtWJx/xOIenNzI82
TWyP0mtGnrJW3gyTjgSggO+Ihr9zItt4d3f+besYRwE9qyYJZ4SBXIGppcB5ExDhidc4v6afvcaj
bHAcqg7PBR6lRUVBLkNoulu5Tam4O/ZuokwEb/vnQ35vBf1syKMcSqWcLFR01SI698hnprV7h5AQ
kqlUAs3riRpkfPFlrn9mK6gBX/MdwOFldgEu4udf5P1j7NXzPQpNZeir3uf69j2Zo9dwlt0FSyZ+
RS9pffIe+k56/3rZmEfByLEDDT1Opo3r1QLJJYIhGl7Laccj/9R9jh5wmPQxZYvXtJWM4tRkT7zo
474DmAw27Dx8v08tclZUeRbpub1Cw2BRXxWbk9fQE9vEPApGSa2bQKZ4ukF5A6sTg9WFueiiNbyl
5Thdytvim/fIybNVJ44c/d3QRItFzsVPEA9HoakOEZWsqN0TBj1UZSls42WBTREkxwW64SvcYBHX
JP870w/Zi7tEynvXrdW1fltvxeFkpHw3Kr/6OkfRqq9y6CkVHCux9/bZutuas/EGxjHx8lSu9G4S
8Wqoo9Ak21QPEmte0bn/0EuxcYL6KgjKxxM7570pUUqZL0G6STn9aOcEtGTapmecuSfj7SXCp/Ei
uAQwti+3J8Z6722+Guv4EJ+SMtb7MZ8rV/MhPoE9OgMUi0DghiiB/Bi8IFyCUVTIT7Vm3tsz0haU
XV0ALdbxQirzYKpEOT/Oxdz8rRdA6mLKDeWu5PX56+npxFznGHAcGl8PeLRUUL6kZh8zoF6FW3/6
EgA4y3FKRNkng9KEZUOhZprelxPjvnfSvB73aN0U3aCKumHcGOm23bQMFtnVtHVX2FCojbZPl/3h
jxT7v8Re/fuoqVfFS3bXVC8vzcVz8f8BP1W3eLwQef9v/NR//d8wU79TVP/tr//6768pqt9/8w+K
KvRSyzFM2zWEC8dUsDZ/p6vq6jeqbFy+lCstGKtzBfUPuqom1W+WcC3XpeNDr1TZnK1/8FU1Xf+N
zoHkPvq9ISSAH/3Hd7z+fQ3+Ti5+n7BKoH6zVpVl23BY571BrU/odBH5/FVyXTqZM6KaDo8nx8N3
23kRJk4lkFSADRgiijxwrluvb6C8W71qnpGmAY2ag4lGjQz2OfTqyUU5AC8ZJ512cjLy+sYUPvhL
2wrGBqf6OCs3IjZJ44EZZqn45ueqLtZdkWLKoWNbjLqAsBI6WqMzxks7kQjSFg3uIBDFJBJXbkMt
0osa37rWKs0suMYF0NOHSsclwnOdYYROm5vdqkCGPERpo0uQjoLSCMzLG6l3hL5r2xA1MrRWJs2b
tAtaqujslH2cVogllD14+9Zxlwiy4i1eOArLP9GlIZLGTiTRctNjG+PFtEcoERNRF9BIVyhI/Y43
syIDLVCPrtbjy9WlQ4ZN49i1+R6GYYaFOFQveEpJNApBd14P79u4CextEE9ZgjFtw2OnBrxXIXLt
Ye7C9RlUfMg1uW/hgZ2VQq+HRek7xVe3CdRtaeJifRZWg46BQZnr6bUuRD9cuVquuo0ejwNU1Q7u
6gEZgRIhMG2qswIWRIxmT1E2XYg7iKv6u8Huim4XQQoVy7GLh1kopmw7aPwlKHW/LuHEwhByM+yA
oE8jH2ANLSD2IcJOyxuQ+7aCGo6JWyL/VlRm433G3hlKY49+QGEWh2iYrxMm7H7zzIP5i0VemthB
dTV0tjutcNIw1QfF2yoOZezp47CqVdsVH9LYDocnrZnSeIMIw6B2BnpQ9arEkZMUx9cC5zMv3M3u
RAnGgRp1J4JobZrFVB0Gw9SGZe9nSVwsrIbKFJDUksFXUVnV4yZKRKivtDJKcX6vrLrb9YHnophX
2g6XVz9SxdbK7QjvgWgwinNEhQz5KTX6IUQNGW+G4INWmi0yVQ0XGMioQoSzvqCbgnEJQ70wD5nQ
c3/tJnbfbCZse+Arq1rV+se0dxDAsyxNfB2kb5DNDGGlpSBbWx3KhqjBn58ZIjLqrVlOCMOUlleK
JahrmUE0aIu6vJvCKYiQCy+xzutMXyCaAruxXKetRctHeJBW3CDWokMGMTBdW07c149dYdhfU6EM
NFlwDYIH2ptpXB8yx2vR7qy72LkYxy4c9lGk2MZ6MYXFrmTRl/sGxcFeIulqqnqGnKsA0dYkrduH
sO9Q0VCFBoXRMHvX3/k1s0bOvhfWdRdbqUTCe8oqzBWLunI+s2Cab2adNybOl1YDTqBwjGE3tmGh
P0bmiPUbOjp4afSZjm5qIwyJ6LwVV0iN+0M1aLdxUE09plalg9pPnMvifJzGtILe3cAeFImrNRsz
VOzXRaHDEVzigTWlm2zIGjS0NKMut5LypHtddD3aknblwLFIbLhmX30AxTr02Qztj1VlK//RRCfz
uTFrL0MTs4FSERplh0QE2iFbr/Jwup7SaQnySp33cR+GKAubcMbOqtgXw64WhSpcREnKbrJR5Kv6
7ixOSyhKTj7C6VGRl/k3uUym7ByPp3C2VcqjdiD0hUhcCnsKP9pVCIbZtEKzWw5j1cOzNUqDQgxi
Fqpp/w97Z7LjOJbv51e58F4NTqLIjYF7OI+apZA2gkKhIKmJg2Yt+8I7e2PA8MI772wvDMOAV/bT
NPo9/DG7rzszKl2JXhowqrIqIjNDJA/P8B9/X3CuehfT14tLvvrMX51zNbybcodayOOjV886RUUm
QjxeB/nkQXPIVdpA1DMyzQhWSsI4nkCkfzsE/7898C/a+lKT4jKdRLpGOU/XwMT9HfugVa74n3/6
p3/3pz/+p/aLP/7XP//3//G9lfDTz/uL1YBB8AfTNJjdmKsURZhYIn+xGr79CQntLiE4TZGNNh3z
z1aDYvBDmozShdpVSA2ZuGr/x2ow/0AwG+0Ds6cbVAPiN/49VsOPFvVf79zQVUaBYhiKOX80Gp6P
h5JVq1Mxv1HsdLCzIaTL6Gy1AfnC2tMvuWjT7eSmvCahHfZiw9Z4/NLx/9F9+c34mV/M3UvVI1DW
ORbzPfQvcUyojV3B64EInNIhsHO+e31/NZ1+qL//0fP/7eW+xHGy/FqvzCOXO8USoUD6Ejz9o0w6
606ahSsiylVCI4ORHhLkjH6VVVTaIf2bT/Hbq3+J8OyUfdF5KHkx3wVvp6ChncwzNwR57LaUFP8f
EQknn0k2UnOfcN/mn7+qKP9Se/DbO/hiKVad4/Vmlrx0CMExHXc2uMXWNw9vFHd00uMWWsa7FFxt
uXXn/Ou4sJEy+ZVv9aMf+du7+OKz6u3ZpjW8hUuMbPaH5mThJYLAoy7P8cWT/EOSvcNNin7lk3/J
Wn+9MCGJH+e8lmedp6HvinkxyxfSFqFMtES3WXzPnD1S2kcBoQcz9fcnnfqz106eEDUTUjQcW19e
++FZ6Q8Dg2reHddcdz+r36VUH0rWcXRc5mOFluTATEemo6Ynv5vI3+ggEJ+t/aB0m71XbXsDdD9+
sRbwQn4yHXFPcKmpnsJu+DIapYxJvWrvC41+R90AE+psasLyMIucR4/FuHN78IWaAH23xl0tZXTK
6H9CbfISwMEIW408IUdd33T3Ph29rZCLvfdBdhA/REGLMrejfx6dXBkhDQv67yi3oedZBKedbj8b
UTbAlSCGWrASQo14n5nm7sGmcdQmrDDuRq+499YE16FM8cRpcBm8wPZZ17X0qcCAoKnXzqKHvUMv
DijSZdPt7yx91BYq1RY69Xz6gVl9TmnfcLo2fCpbHrz6svt0ihHltNdUdVFI+UTj7Dprr6RZUCWT
guB1DyTJPkHDxVkNdMohDfrutmSCLMW7BWV6mBBpL6mKbrGSaIWBCuQLJVUH+hybkShWAxj9adH7
dU73zmsOlAUTyDLfjqO7sxoCbopWVg5FUhk14S3Z93fDPWPrwn5zqUNBdjGiq7qPjqKj9jvR1arn
3XBHLUco+c32MO0MGkT9ggpMFPWiz9n5LPaREZSjawpaa3DpP4Je8OhLK+vSEd0BUfE7cI+j8Osz
BVS0kYOxdHYOixuRbUd5L8amXc/l4DjX5lJsDmG3LA5D8EoDkF4f96E5vlunjdrXwoIc6jqf6OF+
hKa2kpQInWEfxcf1cdTExxkwlygvhIEcYB9+tpQaI7hNyW2Tx6slkmoPgaTvGi3OqTJQ04t/Cztw
N/yVa6ZF2Ekf4T5hBi1qIbtosKwb27B6A3w6sjSUK5CpXaUnxq0Ta0nPPjtkHeoZ8ymt3NMYsdPp
Y64POEjw1QrnmtKX4AFxX4PJwjBL7u+7pTaC/j2+OufZM2HV65QOoAt3Z13qjShGlw9gx9XE6MEk
YH2+gqNXI+Dq76d0xWWOsrhulGDHhi05En1Br3a23WFFAiLkF3LIZ4E0w8o6UJWQPvp7cOr7VOZv
0xDNpCy9jvNADQT5IQt19lxGiZwqpHLToemmb/Bi+q8QwtRNQEWm23pQuVUf9V/Ue6dnKl0ixIyg
/S0K0BcDbSElK1gVljk+zx6BEaNP3rOzoJse+itbH1x21Oipw2xCz7b+psSnlDxbgmqt0jeHBjwL
62of0pt1t5EkgLOyMAjfgS/8MEd7AqOOSv8PmgF2E7xcphVrt01knyKMgxuNF/t41b/aVc2nVC/r
5cifO3cHtXJ0iPS4ctDwt032tOFJF6uxueQ6hLBOYbboJfoEa9oYrAb1dufmfWPQGx2nWQgXWJ7v
+rWHUjQSeY85KuYB7aHwg18g9+i8uLUznrOLfhNS6vTMU37o1YxOONmzsfTpkSeS71LFN2S2LtvO
T4GcDn3Go2x5ihTK4o/ejcnp9YbI1KzGq/EuPaWIhQ26szVc36iTHPoGGtp0WuXz7kgeFRNENslV
fhpjxBeRdYxb4kApusMsru3eiNbuCXvH8BDcZ+p7OdwPYQiPpMEp5xUZk2yKYjrxAG2AvjZIIiOG
QOXcHOUkJLsYXJxDlHkrVJ1EMUT4dyqn+sbwFR9pz7Kf+8fJFYd78ppd0iakAWv4nHTC3JfiBm2g
0TFQ+lksDfSgnJ7691GZsGu+U+gwqSbnFAbr+Oj1Rt2RurO63JIy7g4Rhdql8AmS01CKivH1PSNg
3Eco9kNjVlTU6j6dDS2/q/gR6m/1+IHxx86xH6+bGTPUXi3U0YOeW0QM+Y/eR8s41qNTaRFvHvN2
UVCNyj56rHN5gPbfaN9hAWuj0keCQx8jzo8QiXNbQGJyWdJBfmAgr7aKoIILHQsM4YgymtH9rXHU
8OXUrrqVbGNcx+BaIL6d/bNfshDdPNy7vS0M7w5gK7scV8PLdIVQxzaDeUXWU9CYDtYDAAnQ+dUI
+RsiIxbSSbPD7JEQTriNoI8wwlM6YfsdUg57dxVdoVWGx746AJk7LNe0aA72/mWSjTIpYHtg37CU
tPTlwdEQ8oDGSmN0SbRYi6plNT1Nd2zMq3nJz3NxH5xHgDkZnANkDjCjc1/f3O3Xum0iOVJyiID7
w2HZPOx8hJAsms2RFimR8U6zr+YjFNZs75DlemxcnbihAldcXNAdH1c/I057I5GCjAFCy9ANhJyA
UwOF2yIyIdydcFMVKiVsvgaLYP2+QfMlW/cXMwqbQW/b2hTcqS/2W6HQdU0TejFfbVt9ELAXKLvT
+QUaYAPbJYPBzln+q2yl+jNf4W+XpaP1R+tN2p9v9wppjLn6ZnjHEcqe7N1s5DTTHyZlWkSFKJbH
aUWLUoz6sv52HDA0Tbgb3hIqNyadTxRpxoWrj35/PHptVPk3hj0dd632IAJmtKn8eGeVfjhKtYZB
+xb0UdgXb+PkfeYWaU0Pia/QGveISvEeJO89EaH6JGRsHqBvznhA970YjLA8rD4dkFbXP4roFCxp
PfKO3kTIIndHzt7y447Vp9mVzwvmooeXdhOAUC3THh9FfxUcqMeJ8NKweVSRAGIXZ5FEieZEpbcc
7kX/hX5zV7g9obOLSoJioUP8cJP+jdML08AmleIPVGuzdQeL0YZjgi2r677cQtjv3JagE1ZEqIWE
fT50CWcMowf1H541mSVcdTKr+XpD44zV5/p6gLFRislBuNEb5Q/izQXa4T2i96N4a+u5c7uPliof
+xLb/hJjUwxLe+aHT/GRLF88gk1vpBO4Yh3fBUyuwHY/whk2l0h4nM/10w/9j8xlX2OCV8Kfgoiz
Z2/8Wj58gonWoCtebmb7M9CpVl+Q2R22Nug7KUgUmThQCWRbHRF0xTAZ2zc7CS5i4h2tpekvI+vj
Yav81vLB80jYnBd7eYnIq9my31/KAnAox7B7tDyQPu4tuohRzzla7N3ARDmp7OBhuXz+RTg3Rrbt
mnMGTtdxPENYj3CxE2MnTIk4esHGfYiFP11ZY9Xyapvmn0HBC7453jwdR3eRikHcInVjP0Q1xaoc
K4xDZxQbIjTtt1pE/lWMGyfoOjF/iVJiTluaAj/X6KpZI1DFjI4HgQR+qhhvMLd9Q8AxT64iPQnH
hyDCm4VBaaVjRfjO9OPldhlONdzktkdNY6yGbM1rkU6f7T4llpj3rs64OVvqzCoxznhtOzFDlc86
CUwaYDretmc5IWDHxAlli/tytqXlMkU7DEcnSeM0FNSCVFbCG3I+Hd/ytgP0V1znI1FFeHVMMU2B
0YjHiBPAe1A4Y7i1k1zD4dNKbth9lJq4d8veCz/Zi0ixlHCWoKOO65IwZW82xvcTk3w6S/jqzUdG
g980vIub4in0xCyJhpUIc4eKTQfRHJGL6Or0Z3sbc/hTFeO3YVIIJ7eYmXjijj+dWc6AyXmwUm8x
zWwYxJH/dhcML8dVuo4b8G7hIrMWT/fBq5UTeiRh+d2cjnfgQXYR2zujxbvgJBIHz2ewDb8tQAwR
rODzrvy3azOjhTN1ptzdxQkP1nj49n4XMyoiGJMeHXetTdYE/ail9un0ffRs+gKyccV5U6U7toDw
V06z9rNA0febW7v5fZdd0joGocuazQ3haOtNSd5e9ntC9y2jWNms1lFuUfjTFm28xPuEOXMMNvHV
rYO5IeIW0kuBl6syv3/hV8s/C+aY9HFpOj3IJojjH29Mej5fJ01e5XPT38XPUGbTm90CuJzBpYRx
LnayVwTopqd5qI068fNXnXtqG5z6Gs/5/ga+bPunvJbbUs983jqAuIb2NWEQmIAoNKPxat+RscZB
zoY6mwuc5xeHvGIf3csW1oKdL1FIhSr8mBZ0AbRe4+8fS/pP/fvvxqd9sd+9uLyubgXB5/bFIVLv
QSDGpShH2vpC6okKH8Pe0i5aT40FIHdbTfSF8dFxXu9G8NISCRmlSE6VMakLDK/nHDMQvgTqaeIa
Ie0/lVI1kHpitUV5dXGFgQVfwt7Ljt+I++T6sRvBCBD36CnWJkCpwfrOTvP7D9j96bH73QN+mZnP
ppE7jxUPOMtSLcwXhVNTjaAHj9FNTMqQYtjQoBoCxaqo4RBlrxa9SBaX8JzkbpY8hqf3ebiRxgen
oONwZ+G9Ir83z2veBoYUzznvTYDbk1jtAyv41fxtp8dvpg9hYJkWTEqhv7bpoVbVez4kJZ9ns1sL
vBW7i8CeFc06Xx7fd1bp//54fSuJ/80F6doni03rGjWgP06IS3m/6ZdazueV3dvkyB3kAUL7yEHF
L5eRUyyVWiikE/f0Yx6+BSURUWfmUmurbAwAxeHV7WGXnxz0Stzd7Onqb9Uoc+lIwx7wDUwLgrZe
kQvEa35Z6vzT6fzd3X+JXaIG23TR68vnuoc6C/EX1W3wj4/gaWFeepfZZQ3oCDHO+PeH7UvN+l/N
XaLuNGhIqkbv6I/DRlqyuOrk7+YVreLxK9on9UYfn+NDeI5+FSP+0oP87WJYtiqZWNL6qvS1vbDI
jdOhh6znXN607NxSAOS2coDe4jUqgQgkO+dkOOeL6H78/mMqht6O4Jf58cO1v+xnz6zZHaWemc8j
imWLdUP5nzp55TSYI7472AMrroa3jSmPLwtlFx4mtTrswOTpAQFHubmxCZG8SkQfLXLFN/C5B2cf
5apAmBoDTxJUFoNQgPRZYe7pORLZdIdYaAbCWCDqjoAs3ro8fnaFxL+AY3I0LWkIs/YjSsfyA5U/
FJg61QBeBCb0jTPnGapoWwgThyufHqZXcY52PnWSrw/Qt/lNAPXAVLbv4KMjVIo4iSkax+TWfMSv
OZGP7pO98TDZvVUDieY/aF9BSRgOlhdnfWtwn6jgl7iDtsek81aSIOBgoUGusejfWqKpBJqJH7hG
pNuRlyOsgde7pGgQ/6eHRCAOCMHDhmiLeFzaIq27aFzEmif38PbGtonJ1G3vPtlhALQQaX6Gtkq8
RP6t1g2DLkrMSZouW2DQ4HwXK/+I+ae4qA/TakIBfFL7JnwUAJogP4AJ5Mlqx/rTG6SrrY57CExi
m+3xfIlqUNIpEajq/WArQCFD+GiWCdGHIt0H2lIDaQSx4sZGyL3WHBK5W8QIRJPmzlq5MEsJmjKU
j0JhLlr3wZ1x/CCi3VpKaPMT9gLF0Pt4tLHW7mFUGIQ4e3ma0yyzgFHQtWSMotKVKWxot9g8lBRH
mp+SXWJOYN/4ah8I4kE8eLeP4NLPvM78GAE9nHc+rlGLkZxKc0Ij+JcXME6eEdWDx9r0qmg16TlF
eCTmcq3tDMdDWnDbtOVgPK44elAKd3N8Cg6xDhrFljKo7cOsJLD4Zg6uPvsWhbejB+0MQOgrR2Mb
PljFZ3lKW5mYroUmnfJ0UIs0Gre82+rBXZFGPjv5DglFp8CPv4FNoQEYqpvTRTHk1P7mi+0IyS1w
7YcxcFbNkdan3OuSZHtrLo4M9xtj4eUgeGoXo+vLQnUUWU8+mFeJE3ex0QLUExV88xN/rCYOWr3h
dO2sK9NW87Tc6m2AMRVC8xB+sA+B4vX6F6JRrUzJna29KzCOOqgHOkeU+gIgawg2+ujCNip1IaIz
6SEnD1OXw+6ENwmR2Tm8FZLoBSvExLM2/Br02gh3OWvXpaUkXRZF98OwMhKHRMnecCetC9Y5wnK2
AegxT64+I0dmqSuKVKfQMh+0TlQVX0ys3BMBadoPulg8/WfYxYmVPNNnpS2I7lDx+XAR0VNGrKYd
zNxzZCJiKa6EfTr+ZWgG3Olp8wwfAWJI84wfTsz54WKZ6Y0zbJWgibE0VbstErzEZv8ccjQ5mVsl
K2K0N/oGiX9bnX4zbUP0iF7jg7Q5sCMoSR3BgXYNatG1XxHLNdtnb51UYp8d+pXa1vKzqEevgZ7c
Q2MIzZpXtgaQYmVOTjt/FbWdMHvLIJFGOi+iJsIBC9UIZaikMDGHdC3G/HJ7/XzCT+P7EsZEciFp
ovuiYx3cG/0txKQTkieQhEmjWF30Ga37mmVoV9EBCt0GLeaNNCiSYtqhvsehvCevbGMAWe00vt6D
gzkshg8YuqV13Ns1kSewwZE2PWaiB+js4GMBwtbpOvfaqm5CC3eoSwslrJCp00ZqZqvjWwtMH98e
rpacpgZJjQvRuswt+iY67EJJM/p8WgkxLS2dIs3GBL2pysxcLe3EPYZt379MT+HBz53MrmwAdZ8a
3c0ERSH+JbeBTBPWxc4Djhg1uCQXRNkczffvApaWZcYNAYl2ZJBadNgBaOnXSFGuiJg14uTLVArT
KcZEQ6XRMfs77zXGKB3y4u+fdzqm+aZiw3/iu1GMU5C+evEN4X7vzK7idvt6AuOEvUX3yk+SF6rQ
p5APLGNIcQbppLuTpR2/dTCflJkWwyyzOiMIp+K5uYTSgiyF0+a7moFuZRHT373ErD+X7QLRVQc6
lcTZREl3G+1P7xZITcvIxLhjk24O6lRx7kmHeQMmxXoML/MXc0b2jrgHkIMGKO9P7skleD9v6W+N
iJvEmGG5eD8ThT8EJz6gzYypdkGSrRqfBSefuKeZf4lJ4eETPiOIe2kbsADL4JceWG5t+orbDl1O
BX6g8PdR1v6cDFzVvsV8lHjFT6a7MS/H2lAJabDdluGLv2C6x2EZgiHjLQDBcV7iQR1qQZsQtEhC
KFX/7nXfS+s5PfR5JhIuqk8DPYfjjcQbow+djHtjHg+en6DswnuIAbCgwAmBaHu2H2mIygLILdDE
hP8ljmdRfVyXqn86iRtN0rK765cAck6oy7pH9JWXGaklhyzjfXnfMvvJ85x3joIU09NRZmyFZ6v7
fk+0tqa+Hu42B/tBQFCdP/x9WE8vfqOwmLLoMJAcDXk/R445ExGddEtoiDHto4zMIchGJyLNI+B/
XpFSl6YNtUTxYDl0+/u0nck1mc3e5EYROZG9m9eWCPcs3Rg35wCdwhf8mrN1ulgwNjole++bhgjh
aXjtY73l7+RADGJ5pwi7WllwEJP8sThOkRdKlLtNkFmGm0f6Z0kypEj2HQH+Myaiuo/vJOXhcLQZ
+UdFCPwYd4a70dVGkIHU6XWjkbeRNFGNmaJRL81tc/QtQeo+Bg+XRUWRB+2PqLnBGgzbpo6yX9MH
eSHz2pZ86AGmRRZvtbHeP0Rmuw2NoZgikvkut/+rKbgmiTl4EY0jIth6Au2u10kllIC4gUwTvVQZ
cOjyOEbQRJeoAJoeXcalxRutt6sFsEdJXPxjog+yBFAVcnaECjF4Hl6XDt5303lCWxbNO7g1SpuC
enNmk2XmfpL2atALJ3VFPoeqUeIli1tPaB+jpnLO7TgSf9Y+uM55Y77EcydqUEoIJCMqDERDoDqs
xzkizmMJm6vn8f0ZvWtSS23dwWmOFbs5YF5Fr6H0EBr1YUjxWucFapdYPvhlN9kxIMJ+ezj9ASVE
XGCWP70OwdMnM13X0myqFGnPOaDZgClSiyMVuFWYaWPtLnhumR2aYWBF1uJZi4OBHKzQqvbGgVtc
4FgcHKY9VwGt9dwSUpdxvXDGHqh3O+a7CmGDo/8s0OmRCxflz91br2Ci7EmyxbVV+Hp4Cs4zNMIw
23r0I59fznV06HMf10W9Yail0kUq8RSdN6v+GezvdFPyDoiXZyxuEpqWvGH2IyQVsnS92lMbX2HX
HRj0jGBHpVmLSxbPuF6YU1KYja8PlAHTGtcaRZLDpG0JyPy7A07dwvjGuL/FdxbnI1Yc5OGsm1/5
vF8Uru+lkOnTPqXpy6IDb8XsstTZwVmRAjkO5LACrexqQf7uVXNzxO64YCk7YGLJxS+OrBgfJcaj
yD9u5DzbZNe6GZBCCTayB4RSSKrVGyr9k9/4D2LRnKccftXH6lOlVgA/ZXPqM9RK8MAsWJCBrdFw
xTUgBU8EYcfCMbAWXnQnHsG/szXTAIVlbnqa/Q4QfkqJhKWv7yjU+1h/9vwgel4+qieyU9pPUS5Y
x0IKTu+QEhweY1BaRpCPa0vFvmdXPonL7M5yfoR3PnzcDv/7KpQ6Tj5AP7cNpDEfEImnhhnlxWp2
jiGAiv2HLjbdFNs3MD5M8tviuLz53dQIpEUv1QJwk4KXSfTN9F5OGVzjk7i6h8iIL36PgAgp4xzF
EXKNLFFyknsSribYrrPFw+o71mXzjlFhrbjdQJ3vp9qim7Lc9Dtn1ZG3ZyxeXKDo2gVC7rhV5ylb
vM/EC833E3Jgpkt+N6qnbATdVB9sZM4hpgbrF9DYCG0c/xJVhjgOHz4TO3hOetsD7ZelC3214uh6
eHQq2vugiHefiik2Sr/yL2RMmwgtUeJTqTntJZkiuglFBN6uzxj00maHhV+9t8KYqrdhj4Cd/Jm/
U2raEeoILjmQahKkHWLIQ4S2bWmxvb3vxkZo4kE9rHYV2fWUlAEcjlqQ6YV2jCHPbtg4IIDz0T4w
l6RZEU/n5eLQus1ax9mdkuzkSsbbKySMH58idSl78ujsbruooDsrphKx+qvKs7fq2CR7g8aXAk1s
D+/VyuqNICFpHPtZUkXdngAibXHWVWM52jt3T51TJPqAxWRfQXYTwIK/KMhygRGxyGEjCm7Jo2zK
TmcEmUdSObiJ3mhjBLLhvuarwdF7zXvzs9Vzz9Z9dCIQqc9KjteXWx1daYYf41TupMMi58BsK2VI
VG0PYmXLI9mrrr5i2M0HPOxpd05rMKwCHED8C3ZKzetxbd0+fd4olimRNHcOayJBeIPpneKITvJi
q/6Uva6jVGJzmufw4sVGD9h1XOIZuJFbcuoJOxIxAqIYhBMXZIUViszXJ+expVYY7HSb+Dy2aVzC
ioQG9pw5AqfZv/qfK3h6gjYEdnS/DZwWBM2ndYBMaCpbWL8r0VAua1rmTOV4FjtfJeHzXNwcxIfx
OIlFm2E1243QJCcUYLgSr5a8fy+Uncu6Jl7M7jPTWHDQqBj2T/6XLYrNCXz4lLvJ42sA2JBeU6rn
DP+W7FDJFpe0SyvUhA47Avuar0Q5BUfCXkUX5FB0NrVr/xTuwv3mdvAzzpHCUmnpiaEPQZd2brO7
3fOOA3LCxP/xVoXyJmNnIaXZCHX4SrfPD6bT3ETyiUW94KQ6fLYlmprD6tJwOdfI6N8HN9iNFHl3
IbSLx2eVEo+YM4wkzIlLZJLAwVfHuFent/ZBOGDw12qhcKh9rJh8PChQ5OQa4QiI7gTlIXIMzjW8
+s/ohkEZ6m7t3lJC+i5QSufsXy1I0o6eNK4ZGyRiDlYn86vSfSLStA+11aB4JfvLiEKm9BRfSNZx
5L6f57dhgzL5iB2Z4Ye7CYcY7mJ3a0Rrc6vz2arVtXjDramvww60IJQ2KQq0Ics7vAyLzbdX5pMV
EhhfbB4Su0jxcXjY1+C1pMApMN6oGhDloBfu/Hss5fZjdg0KIDqFYNKi5JgdrVoR2QeJmRFhGlxh
FTqD3cN9IJVe9iGsv9YqkeNN1/uLIlI9QA3cORH5iJshxl/8tGWHa02q9JacxyfqNq4ESosJe5fx
turzcHwhKCo58Q/lWKgz4sXgRAnCXLsA6E9y4E8kZvGRJkRWwHTnXJkxCMOKMl60mbud+NRTOSDF
aSn+vV8uHutKlB/62zmoA0A9DjLpBIY6NFLmI2VDjQ2GASZd16kc0ypiY3zF0103YlEGKzHVol6g
fpi0uyPVEKgaQA5RbY209fXrb69D8UubU2qKdDjBsYe3JlnVaoyyOgho2MX4jnOf2QS3OosmaYYl
vrLmG3O0y8Mr5Ut+s3zCxaCW7Ta8BkS+gsqSnXU1Oo2wf7Y7p6J6qxwDpVu/WDo074n9QCHKOdl3
neOE2bBu1i+WxnWgOlqsu7c1WATKbdhWHk4x6YZ8beCKvT3fGv/MSyY78cb2DAXgk5hZJeTZvd9y
RLGV+sr7CWexmlIx0qf9H18fUyz3qYuwmunqbLFVUY1i7p1nBNw3aRLIakmOsD/y9MCihLK3lJwX
fnLq8drwXzOuc0DiSA0xdnPKh9Sw4a5vM77JBjXa2ieHso/Jft5spKUZv8YG0a0j6G+ihIa4JaAZ
gsvs5UAvmqvLvbVyMUMfZBHPMVsPUl/tXNFTaXQmnvIMG8B5BNbrqBvsCdNU1vqR8EbQC/uUMArI
+rEr+ViM/f1AsmtXEoelRPVbsEqRAXhZ3c/yQ11nb4/t0wfBrmM2q77q1DQZgxKggMfTUqI7ivcc
Kp4xVYbEPMfq3juFve0tUTie0CU/9ne1u99c0nvcDeugHBBRCBEbWFdrbXOOpSaQ3vbBYwZVINB8
Bt2fNh47c7RnM6tS9PoT5mws8aq7Ybs4yCMYRDUNcQ7msrXhSM9iM7mFlH2LIjh8ntgWLtveynlq
Dgu283AgzlSzhlP3UQPqsp+YyQQWedq91x4Tk6t129wpIcKP9DDxTme7GZQjHFf3OD/7J4+6buLO
rLoh8z0xRiXllaja4cppTi26cRa10SCCR4zHo68GeQypjH3ySlxA94hweQfKsSUGdoeFnSvEKN7P
M1xSFkNDtVlD/KtHXJfgt+j4oBjUQb49oCO/Y6ntvIxoiZH2Fo9+tcFe2ZS80fp9//4alO9q4XUF
tPKPmijFzYWkex/KH+YHQeznvNlePJk4CaQfTO8Qfjvh7gUVbhy8A5rc8qG5oEX9StTZuvp3qxfL
gzbiZQZPAiqUpFI+Sjw1xBJLihkRl7Y+I49hP7nq4OyTssFVtXYhCCoWOafR+hxMn/MeqtT0y1EK
0XD2BxlBDBbGtnCPYwqZEoVDlZqfyclhIXlMqnxJqGms+U/BFpA7OicNTEZAtYJ9keDOmrxAcll2
wo6HszCAhILLQjh9Vr89XfnT/KTfZr9Rt+VYp/sJX5bqoQ91THEn8X+JANiJ5NvFbc+Qxu0M4JZ8
SDGq1pRxWL1EXr7CB/pcMlmpYkP11VKG2bxWt5RDnabcXpdkOpN/SaFwroi29KrExHMx+L3u4uwf
phQ0sytdpr1B7tDN9w51u4BE86t830/SlT+kV77kYxvVfJkH/Z7Pmzd5YyJ0vsDAa11KnNHJffCY
7t/P76zL38/ryD9JM/5w2S9Z0pdxh7ytgp0huEDNrrbGjMANbJG5jWiPVnbKjnX7VXpe+Um5FlXv
kgrmAKk4KAQ/ps1W3ca4Pg7PfH4NdY9mB5zV8/BkS9OzV25N5+peHMwconLr80CJGq/ydr/Sef/p
s39/D1+e/fFoznm2Y8jvYTbC6HdVP1uu3N6snkBJDH4x0j8pSPjhib80s+hyIx17PZ74EO/9wm8m
R/9FJZo4L0/jfSKHCg4lJf0rAzNmF2b937/8z8oRfrj8lzxldT4/pZP6yOcd/5hm5DJETV24D/Ae
BbaHUNjtAlpUQyI+QWdUxpQ6fkDeMNx9UPl1AvM94OTbdRFpvUclpoI52P/iHr/I8fwlvQnEF3Xl
Lg1OKHv+OClqpL9Aj9f53Fi+TNEMNLtOgWqt7Dvn3QDD9jjpUVPDmUQzwS8ynN/6oL/mN7+7uPKl
gFA5wEBTTC7+HOrL+1AaVWx8k96m/MTBub5RMpLPOkvtg87ONXvQt9fzd3XV/eP1fGnWh2J9+gdx
bbbr6z+Un/8wpv+wOF+KzW+Iz98Dn//lvNgX1fajWP+/0Hcv8V7/7311f/43//5Pf/yPbV/dP/3n
P/3xv/z5X/23P//bf/3n//C/vm+t+0Zd/msDvvEHMuLsI4iIoF6oKexw/9xK9weti/I3qAOlq6IU
+10nnfIHJBVlev1UXVElaoT+1kmn6X8wDQB3PUmSvjXhKX9PJx1ag9KPmfOujqIdetKIA3xTxZTa
x/++1EYrzlSH3jBDC/lxhT9JC8thtRpfjgVUILMZl9n+0i+zSzfumgKmb18z8tPkgSBJy9C82mWt
PJdXfl+/12jQr7BtpM6VdhXp0YTZXl9++45+8JWvHW5kQE6Hjl9X++01B1N3Px+V8EyKBwAReZ3s
lWfWQbtfglNzlMYXQ8/g4+Kl3r/9cU0id6UhyZLJvcWt7FCxeFy90sfKxAA68dek5qROOwewd52r
ERlqNSk0KR8fzip+1K0sPVnLivFJkjv92iRh0qzeLp374ZbuS+L5mZmvAsMos8k+u6w8+Z5Ttfg0
OuMrCGJH0e5SXALYosFhX6+NR8/qNvRC1FQEvHJ9JNG73b+aXSS56Am29MPzNHjtT8QgD8ddDLfV
351eGMa3+REmcKQ3zzu+ae9OX7BShyt82cu1u4/L7E5QpvvE2Yfq1fKl4cYqz0MZdSlgOp873UmT
X+b1pZOnL6Czk11BuveWKb2g6TT6/+bqzJYbVbZ1/URE0De3EgIJWY3lpmzfEHbZRd8mJM3Tn09e
++x14lxMpkCySkKQOfIff/PsDvM/GUs0S6pdvdQrBj2KGt/cvq5fJmUlDcuyzn3/JpCjX4xUFxd1
sbCy4RwF0htLXxstO0ACPN2cpSXzqXHCvibay8mkt3cb0AJkYS5lsCbqa7XabzYBBNHYNdZeZvqn
Ny/Ef903k520LCVVhxDBNLF2tiafUtU8VeMcP/1uCEi+6G07n3snYWFiCknKLj3LqTdv8ThAXRL5
d7t+pxYNRC65jPmgY+nAV971iZnt40GmoSQy5H1EMOAB7CCmVncyKazVd5c+26BZBJRSDIcoKO+i
5GlxcbIBYn2rZHt9rufXtlFf3Lm5Cbkbp0XeetNOn4pRs3wzPTWI089rW4Fl2SJ/Eyp0qxZou0r0
7jXTFi9wZtXcFfddIlArvqSNZ26fnbS+xoxK5/RF5n0jHJL/COfNlX2rTdkjxlyCs2Df5d/LnzER
1VFPDLSTxvg5lZkepk1Hr+W+WdqVTZXWR7XXYz9Z9XFzHxwIHS4RkmiKJDFhMuLtOMl29//si/u+
MRV9ZE3j0zrMPTo0NnN3N+OeijPByP21lLuEkI5Tr9juftCmG1PNdCRW/H82qTVMx7ZIZqAhHv0+
8d9jY5uPkeL+jPhVHIi82mfxGh+L+6btwGgWx4WXGwtD90k7C8u8nPEvtjKw0wrLaIXVwhQrxUnW
2edoaPEpL+8rLbN5bLJOuVb3jVXO1bWPo98j0ozjKxlvynVBvC8qPC4YkeuNhSfIgxDGi5aac9it
dvvwe+h306kDwfL3V3AVlqGz9u+rmy9InhYP0VzhAlAm8yz+cw8SqdcsgaqkHxkmfIxb0z0hWpdk
15nVOc7H6pw7+f88skryr+cZzLgTtUXm9f1p974ZkYsGdYsnxe+xcohR9ucrfD3TaFmKWDEt1zlH
z6YohNMaUhons3tq6ARbZj09WsaY8qutHXnUremri0b/YKCj5vzvs/P/Prs0ihs1FQhLuyznola8
k54dpsx7LBX3zbNsKERL2pyrNk40rJV1HjqK3I6KCozl9OzO6/Oauc5xyJuHTivTc2c79/TYmnHd
mcLcSt0vMwFRI/T3vWm9juXdlDxztmh4Ek0RjUQEnsesdrad9jHhYEo/Y3URTmIBtVXKuQvtRor9
MBTLLraM3Ne0DjR7zN3q2t2bjF1un90sTfzViWEOxEZsb524z49lvA6gJ9MKyJsooUdC3+wI+Zz1
lny2PB3QvC2uv4daHaJGYphplDhFtvcqzv+6egC3Y40eRfYEoXiCoMX77n+fcItOI/8ZkHC2U7xD
8uyoVQ6tjP/nYdWs2tZKMJ0xcZS45GmjH0bX+eOS8+tnpWactXE4282A+EatxhfDItJ3KbwWaozm
HG2V3mWZWjtlbcR7LQnhrNb4S1UVCPiGGC7S7bKHzrRsfxDt8EkoagMZ183IMM80bXmAdXmtcpvd
adA1usLqHQdT4QkoJo3cUsaETA4OTejcjCOzKzUMr+4PCSC5OZMt9m1S6yfbc7VTOidZ1Gh6lDZD
tfi/x+xsRhcZY2XDqElf9f66301RL8D0HpNSPikoIdvUNANFA9LFj649FVbaPIh7x5lp+2LkDXYg
83CTajncMkNVg8EGNx1SckK3Ukn/TVNdHn+fFZ6Ke6cWT36c9h+OVtrPai7X21xAaMkt6/n3kFbQ
4nOyIiy7BkL8feay7jOX2Tl1YBhDs/095o4jPkH96BB5LehBj6v6NBHMHtpeUR16IyNcF7OcTSwA
d4tJPWlOVz6aVYv4qByAs++7v5tqzovtqHdL+LubrVWUDpX6ICsMY+fSequ0WgZZ247h7y4h5adq
0YqnBAQhUZLyXJnmNw4K5VtiMknUdasFSirLt7wAnxN6OlyyUUzPqoSCdz+uVV0SdXXR+r9/5cke
vmFNnG0n1nv+a6acBcvdOW+71yU2cq4yGkSJI7M3z1PTYCrHOfQGL3sbNPm+6g4oZF3OT1qh7FWr
X6KkrVwSMY3OJ6VUPw+FVka2kjZh4w4uXUMFSYvtyO9Rj1gSj1GClaxPkpB3HnX1UCztvXc5kZxK
2JoS/pZVy5DROuHZ2WhQ73UI9JLEostmtTFpm41xrJKmuqqucDazIV3QaxvNoMckykceD0syx8+4
h1xjM1c/0by3W6dZmnM/m+45KyBRuvcninZ89pJJ3aS1up4NyiBUplka4p7jPffNenV048OqVeOl
5KTsNGvGJFna+ktVSAU2Wy+C37rwv7v6vUz8ffHvs906WDfGiaDuFEgh5I9cTZd6tXO8fB/HfXJT
Vb5COQr5bXKlVn25l4vmhrpjtj7+jwQOD0ZyG407VynT2s+FjL9NMVjEH8W9cdDr/KGQCTYV7mq9
KbF9HbWh+Dcb/S61s/JLGEu2zdykuPXphP67Iee1Fvu+suMIY93hYMfGFOlFLCJj1OZDslbD0R4a
dT/3yfSgk/EZ2p23nla3joOiLWl/Gk4ZNBUtNUe5F0B6donjlBymerU+2ym/rXPS+FqXE+ytLJWf
j5N4zKyxDGY110/zlKj7pVjGCH/L+WiJWg8bKt5cdSHWpJaECmstgeVW2Y0Kvljo4iSdENFQDcar
qquUkV31VpqEKwu4V9wOyxtWgJqvlthrGUm/vFWrs00s13xpRlh31YCDRDNY7277ijdN9akS47Eb
xKGvIesOqg2xp1+Mv/pa7ZxqSj66JrlzC+ceVWtenLNFS3xGLbye9GbdN/YK7z2u4RPN3XCiWCz8
lkjxqSuSP/jTiEM1rl9tm3Jpkk7y0i5FQfZ1ovzAmCuk3n3IqfnQjG+sauQTbySfWjeBrjeky/53
d9F6mmUV9NX5/pKsJJLB1XG5c2xkvN7BHvkHCn2EtmqVzqlwe6x3SrpfqkX/qhbykStC7gqjcS6F
yUVqeE57xsdJhKNTOg91Ucp9PVXyWOuxFWQxque2dy5a3o/n3816f6QW3E5ciPQk7eXDUCUCS7Xb
ToZGhySZMricWf/NMPizKLnyJxlotWVjLm5kG8Y7VlLLyZGCXAfJ2FPnsBvdIVEO3P44KY3pGsp4
hB2z5ARwN2t1I8og3qqZ4b14SYUqwZHJB5Ywb5Xqjd+GW4SmJRsaO/5s3bPARwOqfaxq37gf/Snt
kYwog9GB2Tr1C29Rz4WV5EdjavIgLvP2lWCIV1HY87eIU9xas+at6KdqVzm5fJCuVpxSGVu+yxj2
Xk/ToTe7+bvT8y9rHsWLVOM5SFchI700JKMEfknl2kMdNWXzMU2MKHlteCdi3qdHkVnfzZw2H4Ar
mACbTfMQS3t60nrjsVC85kPqtuqrvUX2bkoqrkim/e/xrnBXTIGn7yllsMuHOH6ZnCpqcqP4tDwy
bKWbeQx9WncjGu37P8cFcFWGC+bZzM30Uk6ms8mXsvzUVeVnmZz0Njn1PhUGa78YqX9f669DU2XU
/pK+fmVrr/06qOHQ9PBj789iDkWkl8JQ9PusqHqqZlvBjPT+4lS1nmNNKJffPRux7aA66WOp9Q9y
rIc9hZVx7Nuh4jKtnKi0mH1S21IOa57CrE608tBZOk231MTOFJ+zhzHOtLDTLe3UWGMcSI9JRLyK
VcJEwgTtOI0zxZLs+m5rlTWZlDJvbiAZ6oHo+TueFw8PY4qZwaI7rEfiUQ3mRatf+iX5Owln+jbi
4mDpc/feeIbpN3VdneLZGx6W2Kl2hbwbpmsQa72ByFsyjx9mr4IlnwjWCMmgH5MEWy/HyCEpQO/z
RPxhFh3t7iWpI65b7za3xs/v82T5Uu3bS3azU42idUG07GVwWHJ1PKZ1rh+VRnMC1ZHaYydNsnZt
C5NZVtOx2wj4Wg9V2jDS92v2xy7W9S014NOl0uofU71BnBJ34zGTQj8S345BbJv86RWrP8+Tm4d2
Uk4nvM+McFAH7cFUErF3ZOccm1zFMWA2sqPXC+MQO2YXZQ0DcGoaK8H2dX10mwK+sWyTB3Opmr3o
c9rCBgYlTTGUT0afmuHcKOZ/dn+PiUX309UU17yyyifcgyfi9lSm6c/a8uKnzKnXM+HC194Y6mck
wtWzRs56zXroOnbAPMZKcvLibsHI40vdx104JbZ2nBWpRwT/FXuSpklEF4zdvaovT4A+5dZuk+Jd
s+R7wZn4qSZcHpwGklILPVfrY/u7rqqvpO60t0x4lLjEtz9hJ4XWbmVkLMwJklsjlVCdWRNbbWNF
mbvgroZB3Jlga3pEorIf4wmOt9VCa0XKttOdtKWlyvJ62jTzWO4cj7Bmp6iMcG0Z0+rB9Rj2069y
NpRLvqbTs+YNJF9xeCwSK4pnI0hmZm17KOVH68HBF2Z/U3LDfVgmCvfBTIsPcWuzpopM4YWaHos8
TDNd7lnnPXqz64nNYo/Ptmauob6uKeQUTuvD7yYxy+tk90XEj5vutR6uiCoLebljyhf9/sgmuDfE
Pdba/B777xOMp2XgonDZ/n9PdL3XYUDvMBwbkC1jM7kak1rd6qWHzMUHC353fzdLu1zskiG1aZL6
pnugZqmlh8JqGNHvhwqNimpqj/zizA+im29lrc+3nCXspsZrJ/o9VisEClSKcfjdG7NsuRk6k5hU
1nb3+we/myavjspkFuffPUXvN7HmWUcySWOIq4bS01/O1vg/m7rLl95vS0PZDVhYHoWw9kVZNtts
VR3f0uUGoHQ4lHX+o422Rs87diNlaiH1Dmbv8ymHqCqHYGi5E8xxgUvm9mUoEuwu8mwvNUhfFj0r
A62Bt74Ip7uLQcr0kqnHVEJaaT6cGtpkJOkdry9ZPO69HEZ7voaGhtezvUsw9Zj4M2/4HhFA1O2T
8mmTta2Y1rHtqdjVjqVpsrWsx4xGkKJ/kGm+7ecbbhwEnrfiX3tvX5PMSRxwhk2WQs6LgjyihnDo
vCYuCMC0btPxdc7qbeP+m9yfuUj2lpMfapw1+eAu4nfq/UxFuLxo12Ezy798fhlDqiMiXfujz0AU
RBA77bxThldnwTxB/bx/HCN+W/U2sG14L+Wnsb631fdv1TLX/gydH7d2uykZYSLDCE28Y9K4CXtM
fZTR26rNSSASt4rd6BTbyfnsO5g1zYfnNrvZFFtVvCfODBXvM+0JrIdrnMPDQDSk2e/4DfjJ8J4M
eLVwniWyF871xAeNYQp7K4ofvq4CEnK1U3VjlfGefyulk0LRP/JtNRVis/bQ8j7jYmxXUk+EYMgD
rFHxR+lvtnFVp7BlCtK1PzWWr6vJkghbF9fbJu4/Sp2Nrv5Uxq27d7TvvFQLnAgVRvZld9rGzL6q
qgv7BuswleB2+s/z1eCHsfQRgxuKgvkWQz7g2ighbuPLMSJIIcl+O7T2RncKv4o/VLg54/0CALUa
jauC2RBrRw+tGNorztlCW7TzvoWxaZSw5k3XVf+XdPUPBnwejNhnOawoxUp4tB1hvUmYpK+9/AsJ
kFOYd9lWr59NTd8VLQlVSDKGFvlL/IZNINxkVuLVsSAzSIGiEWPUw+UmIboORedhS4rn1d7MH2T3
d+2DkTO4bL3lIEm4V9A+6YM/f+XdTl34ubFb2joqrN6gnYJS9e02KGboZ3MNpdtaJxhEpv7Pfsri
yMbZHoqiukVOtaItyv0BImPHFdMLU4u8AW8QPXkd2/4EppMhg/iGZDfKQ5BSiXntq6Fj1HtnFrbk
sPYHrQpNWLtIEmK5LZAaiaivwtQMVlQacuc+Q8Ob5N5yg4WgVlaW+q4FmAfl6CLlj15gjPual5cx
2a7mXvwolskUsW2yI/ii0bKCD4Tzao97pwcghY3jaymUpSPrsk5/Mu0HmMyQA+cx8KAOdeEKFbk4
N3pQwKnEOphldb5Vlf1ssBbcFzMO2qYvIJ6OJ3c8TTYCA4yIN86Uk85jf8fNVO+hw0DAsYhXGo+e
u8swBpz3KkRpyFo4FhOPl+70JVCKSO0eRX8ooIHEO2ltOBFWF7gQVywWeKCDu3yBC/7H05673l+b
q6FF8p9OyGh/4JaoAH77QKfIMKE0XjpCd5Uobi41Gg352QoI2t1jkvqqeUu6U7de1w71HxwIpt3u
TWdoS18N63EgrXWAzy4uo+nX7juk4sqEtiod+CqLtYD9Z89KHPvx80rbe9BeHMR1KJ4Q4FlRm0G1
/aYvMhjQkrdoCHIUVBQOhhtQM9tzNFh4E0YuoLNJ/973sotQ/qnGk6ncBkS7idv59qjiKVGcWnXT
KsesRenNCQQogBnpBUOxpaODQNGPnWuPwiQHGtjQfW05X/bF+7LTPQMxXZr7lQyHB+60Ag0qdHH6
UPYla1bvGBcVGsYHbisKJUGEAix8iB4ZYMfMqAliBTB7susXA8BuxppJUkz0aC1FOCN204tdjfxB
vY1MPQO8/ebOD7ZDGKh1cTEbFlRIQyNPbDUrHOkXTQcbRQJ8cUu9meJjVN+mJQTEGuQ1lWeUITES
5tb81KZ/NiTLds9iOS7wAD6MxtGzLxmiA4TNmb+KxleK7Vo/sspjxJftPp2vvQXdJC+PYDh+N9eY
BIGXbikj4Usu6RF5ih3kBPIWWEK9VEpk4eo00VA420Ww2HvrQ+aRgigHSi5GanQUsL9n3QYTvt1W
BjDIvoNqMf3l3l3Bto2Nl0fdECpGwKqB8QD1AxTYJNnnjQ81XsR7HWtKkGAZYMLUNcHUBGUKYxQ4
e9C2ncKL0WJwQ9OsmyMPZVayvV8f+d/8iRnlCxYxzFqUGlxBKzw/tjjzmHtLbEck7ZhQ96qPNMxs
P9flIcbfbIYJn+yzaY9Y1nwfuid4vvPi87k17zjy6SGobgzPX+aQT5sjsumPy4z3EeXXoJjY1rji
MsEK9XJUDctetP3e0ZKbZizJluVS5VCpyEW1TsyL1glDZa5pf+jWiCC1ZtcVMsSTc90CaUXlUmBG
vE54MQYD7IXY5npvDEfzQSlh19k64NirqZ5V0dyvKe/Qd6xrFUc7mDmNDOwtwWtqdBwgyn5Gz24z
n4x1NY61w009Z0+i69IoR1qng68dS9F+ecmA0aEifCpXZz+LOQ2N0r50s4chUy7BIvCA3+DsWIbA
iyxAGq6P+W/ippHDUpkiAnGAbR7n+XlAFZROmOotYmgiUQdFIhzSEOBor/PRsHCaM3puQxyKLW3v
DK8W02lZmYdRyQOpDVd6p0g8aH9QyMc2xdJnk2R55K5xE1mFu2MqYNodquarVbrL6vUfzZqc7hOq
3RhgC1Ro41JBIbdRIVv1VelEH/1uwNe+5sp9bUp+76lF+IIDdYZx92awmHnyqT0bmFdu2nGNKua6
uYBxzBrbUD/XJoXpSylVTg/LsCh+zyS7SqyqhufUvN905H5nOFUx7GgSMS53lyIwjsQCLcbYjh4Z
TGrLRF5swFi35pAzo8Vv8R1v3UiOxVAvmKurRoYG3aMkPRh6dYgpqGSmQqUfbezLPePNUsclMl3n
a24iZX3U0udB3VIRNHOQNfQJKd1cSo1Z3RnOxrvJPX43af6ZrXKb4iCdOA9udlQH8cVQjMepCYl3
wKvPlXQJhk8DCNDHIl6PbZTRS1kTYWR9ryCrymEBeOv5Wk6yS5TvtkUzSc+tdgPDRdDKf16Jenwl
m3YaKZle9ffujrA0xX4s9WRjjdnZvPLe6pru68SLelsLFStStYYbdPzRUzwyp+qYG+1x6sV+rfeJ
nZx4ZrHjV8fFml/XqeV4Sfz8+7Bbygdg+Ae5qZnIUAYZKpxge71K7cVos1vet7gE9u8l/5ejfRmX
N7PRXtzv3uqeDZl8dmjc5xlOI4zleSofpVIlh2bh6lBoqEnrbw9TfCjp6GspQ2zNVxYN/Yyuj1Vu
kLJ8tHD+yidompwYD8UbyqdM00GfXPV70jPSXehxRwaEIobpthD0DOCEsYK7FhXtlcLyqu1UcXKt
1NwplTvgr29HgjLfhDqdToKKMqd+KMdJ2dJMgJ1gpkE+CPvAuDel86u0x/l1GGckgf24c+Ukoz5+
bgRs9q4b0eAnrRZZI6829fpLqxXohKi4K+T0a7ErmrBQzkbBJZTPG6GcwR2V4iGBiuShkVYvLvRH
mjce7YfnxEYToIetd+DP6ORvDMSeBmCN6H7WBLPkuuesaM/e3PkYie8teF91/YHj+k7VYXsD9hL6
49eA6Rbqlfls2a/ZWNHLexK4Q8Yw5tGf5f967U8KFzvhWkDrnKhhTrE+GCgD/3Xp85RBjnIxPRvn
92VaorhdgiWzQ275u/cfnnBoh+6iwnT1DdbjCGCZY6jOlre02Q/NXhqIEbdOfVBROLWRmVFXq2+I
ejRjr3ByxyuSH8ndhZwfC6Nv19l5Xehou2Ta8biZ9k7jS7FVnJWK/qK4Qa5sO+RsgZhh0fvWvrQd
akgyINx1abd9+TNZ27gOXO3o4npob134ZXxKFNcMMDVf+W/Z7YqJ6s1PKKj48VduzbOCbY9xofOu
bKmNlYZOox/rx446sNjh75Nowdz4sTzUjEXzK+XsjJGh5eMbiajHvhsN5hByaaoHWXLQ2kiDQV6v
YKa7pthxRfB3yQ+zP8/2KuRyJMcIhiMkv9POMfbcBy7Sb/fR6/7o2nEx/bL1UebVkHdHP0MO5ew0
TJxVEkDz18rdxeZZTPtl2pvoh5WbMP3cKHFWi4eLQwnUDUT6PU7K3nMePco6ASNanhw3mPELbYIB
4U75lsY+4JKGDSwJWDZuAyiIQkgg7hp61qFGBswZtkLZhVkSmZwB6LuUNGQrEJ6Zg0PvE3kwn+We
KFnMVWGLfK/H+ejczCstifuPFKolHWKka+Wczw/TgCIEbku505ZODaVZRC0Qaw/huKwJgNbUR9Pi
p5JIIEBM4cehrZxxBzka9b+z2p7mey39XDffg60eFCwkcjXn5wCBqptu5oshHmoBmbaDbYQ21IzN
NEjMojz3NKBVovNZ7CmorZ7b+it2Pws31LQIjoee+Hp16ZdLktMTvVC/NyMmoOGiBKx0YuqzIn9Q
lWDEAKZ8HfJ3L79Qstr2NuseVvEnL8odOHF3R9LPVeVsjeqk2Ce1eB1MlKIUnf364C5RU38p2nbM
flLnhP7PnA4Dbrz5u1Qlg09AKWoATXSb+L5cES/3s5cjAciTOuxxx16fR/1Q6Vpk64iZu1sGgaFq
x23lnGdO5NBHenerhhfcZTYF8emKvybc/bih4uuodjdv+JOIK1PybrX25s+YUQci6il++rHYaoCI
WTjbYWLAGm8mIOIfRXlWesKd3NOq+ApWwuW3rZBPsj5XQAmIBNLD2DM2HmK1ovpMtlL/i4HNIV3t
Df4S66DvNW7XFpFN/BhzTmP9TV/e56dFIAk0S+jzvhd4kPHHo4ENRG/4uX5rvY+Ub13UkWKHa8Ws
/9U1d+cV3+SECB7SMZOq36hRUv917uftQLpGUl1rLrV4fdb5BqaK0EW/ZMBBWRv+572gBfhjDsfi
saBY4Kpnoje7o8bSpH/vsJnS9mq1nzxWrH+r5aBSaufljY+nVC98FB4vLEAk0q873UXbu3bQG9yX
XH6TT0O+rgMWJG2LbcenZu8WtCye3+NNsyJsAnxJz2JUuPePeREYKOuntx4bZ23ZTgmuxk7Y4Ym1
YLs6HlInJDem0xk40aT3EW1jZnMIvioqyPbNnQ+e8A16j+i/6owfQgNQkVp9phdrBQsYmpMaTuBQ
6QzOsuwSToNCAq6Ld/GQo1POGQ97DEjdbCqDylreNTtVwt61mK1HUqjfYTGh2hLWup0rfE5WlaT4
TOm4QFzDd/vROwhdAC/tlnREkyiareMqLb+6Gwd28+POxsOSUdUNZj6f2k7deUOHE2mZtbu1rB+b
FgysVtR3vZ3Cpd55DqZQhn2wpHKp3ALqNjbACZK8AW9bEONJmk86PbWNMtD4Upz8bZK9+Ue6xWGq
x++spAVYm8sM7kz3TuB3q8dIvQnsZToYv3LrX39wl/yQrcXraDffXl6BcIyByKaoWZLdUqSPC9yX
dupfbR21mmqQXefR2qmnm+gBpZLC3RaLEZQzFj7Ao0oSpozQkzGDF82///+/+40RpcAi5vP9gPBo
0mWMOea0YtyNA9c2aVhx6nP8oNgVF7R6kXCqdjkeDNxNjeECubR34GxMcapWyS6dvLPZK+eJWmGu
nECJnVBTl7d2wutsNYL7c/fXdLV+HMt9d6Yw91IMvE2yTrYDLtEVF9CenB0jBaAQBzyKij3tkOIW
I+WYX7TyDi5cdRePDuOdhtY4f8YSKyB5S1kwwvAMJWSS4oF4GH4pDLgCqSybogJ7Tx7p4NIlf5uo
WUyNNFl10/HQKF667mrELxbdqHLDZe9tDkP84hDh1D/nyVl014kTu1D5YL07PhgDS+Hzql3jMkrL
FwtheYVhCt/ZxO1OPafsUSalHvLZM69JlLNi3xaMozvlaVAujRHO3SXGTwElSBIYyVGiNhKIhbEe
KZNriq8YIQRmJLy3Sbvgolz5Y3kAarrxIoYeWjusFrP+mloPw3BQ26MnnmvuVnsnywc3CVQjGpNu
u3jbQTw2DU2Nx4Epp08Qh8QHyWpN/bNkJ9XGs+dLV87mjN3NTXYXVTvU2a4qDyqWxsPfYvrShsMs
HlXx7WYnW37p3dmYLRwsapSVmLrjXkzzngalRlUaH2xMTFwmEf26ys1SRa72kcoIznft7Rfemw/I
59UOAssYHEgB1pUXrQp40N1EsyuOavqWuyljPH4E2fa1PjSl9pja9T/HHUO9aq9quv4V2byrJ3Jx
K/fgzNTRovnbImsRLmje76as3YPpybdJjwO9bX8mg1F45EYZWlrmyvzUrO4xF9Nfj1bitp60P5Bf
9hKai5ncG8sKVBtXXfbqqlEcahVrDUeGbtYTNyR8oQzfpo5O3FqGrVs6Q9gsVF+me+v7rApK6uws
diBSLZZ90FLrpfQkf6FkF8gnxaYhISc1iuVgIdVdvPnctgmBG7VED8Z0xT93SZbORZ8votSYsVMy
ogIkF9yw5xzM8j0vGi7s/FqkuRuOtQhiPZHPnTmFSuLtazUmUBivxzE9m4ZZ+IuNj0JbskopteY2
yHireXXoQW/Ytbk+HpqZpYrmLTlsZ9t9UOmOEk75V0B8dOEM+KKubpartbvOcfRgFWUSKBNzbz/Z
72ac4Qo1i9fMq+woa3FAlHdXLK/v3kRW/lAB7OUql9NS42cwZOocOFSyMGLqjZMfLbsdn4A5GMF5
14ZiFOacDUWMi7adynezQA5R62BmIkZrCc1Fzk+dgJnrWcrTlBisQI7qHWXWqc1LVsyREICleoa2
F4YGVTUkz6fMhhGTU7qJcdMULTndLT05tW2VWx9nzSMMkU2sOEcPLtrZLJfm5N45epva+S7I0LqU
yks9mc1FwKUhdQl7WKZQMsgg4owI66fECpuVssKpnSAnMG+jaHMXLGum0IrLoWbQNRwyBKBW3Cwb
wtGWXQGXaktaEesKQhvdMsH33CAO2Fj+D1Pnsdw4kq3hJ0IEfAJbEiToPUVJG4RcwXuPp78fenNn
U91V01OiKDDznN826BfTcK348pvWim41ASygthDqKqxGtNHRhEMp0KWfIBNbqxE9CXM1F3W/zvyf
eN9mLa5l8Eh7hArxkvSgV917IcjMClVSXnQuFxnJmm6vddNkjtbwWnFQKm1G1xRZ0OwhMYllzNjW
21SGWz2+oy3m+N/0RuZArh/sEkgjq189l5HefqsWHK2Zs8Nz+kV5fwsiE3wxMvhk0RRrYe7UrGM4
fcVtZ+884TvNWGa7ENr7UPvC2qNRNLSIL2lwOwbNURqF54xJxAyR2Lc69oiLQOu5V6Qm3MZIGEeZ
v+i/X7SmOzSyIbt63OP/67TVUMRnteoUd0JOeECsIG3awmeBJrDMS8FjA+NUh2OxGb2R4HF7wPPc
xA1KQRLs00B9FtWqTRqsxxLCOdz2zbD/75eufekxnVp+nR/VTlP2Utb+7y+iJynHkHLiG2aQ7P9/
UcMGpPa/3//PvwZTj2CFb/gbIdtKy0PaKXig/FStuJtqfdV1M8CWaKzwJrd08a3q2e80Wx6DRtm0
ttgNSl8cG7XQtn7TPJS4HN8iX0OC2tcfTTYnDmZjv0hHKV37qV18TPF0pvhEvwRJwNPmLzVrZzXZ
6MRJVTnCyilxzrttDLI9JqO2tTKaGaIkZR1SvXwhJVO0Vhq7O8h+1h+qiFtW7kS+8LTwA90SaiUP
aqLrvAv903Bfk72lQI+ni6PB+pDSHMe/TMQKGRWKpWQfA52QW34DPb0K/ZJQaFUe3jNcQYupO6XB
PSzbbJHMTLwceaR+A1y3Wrv1bSO9J3Qs7tsajMfKTcF2Uq591TBvDQIGTJax5hTWMCzikPLDQdJ9
x4M6p09+FyYlMEJaBIDi+s5MNcNphvYwodIF1FFOel91e7VUbn1oPssIlEyGp89Uw5naMltJkfre
NEPBm2Y361Aq3nPFwrvriXrTx1J4apqGAsFJX5p+PrrDCEwkD4BcVm83TqdjnS7MGT/SxbZsc8Kp
smRlNVFwgmw8lJQGrwWC6jgtir1UKh9Kl7frKELu3s5FkHqTt6vGS0lKa4H9ylNnFKuiZAiqBduo
cagmFDMpskNAmNFa94M5bdZJlc3q99JJUS6zKaURJEV3VwD7nMTvoX9UM7vAd2HLSXdeq/1Q5Smv
6xwaUNTmXvLYvGpBn2WfkZdX2mTgRTqZYab1M0jfqt23q6zobmHos8MaPTdn9guOquz0zmqvw8j1
Xbfy55QqB9w34b6z1c/W7spNI4OA5V0L7zFGkhMGxU20iXbth0g5efoI6jDAr2jVUSvTYF1kVuGk
4fhTDCbCgaHUd300/pRNMFwrux6uITf5NvdiyKVGH655SjSmzZglxwAZ/ZCz5ZkUWxdKvSrOlR+s
EcFaV2Rp1jWq64pVMQ5ZsLjG23qth0XoJkVFZKRtUx5iWC3ZEnm517TpTfqOprZx7Fhfexr5AbwK
GkVHnR4NjHPgLnytBCDEzL7EfCeqUskFUS4z+xEZ+In8fwYBkylmdd+H6olIyJMR2BinLHloer40
OH2C9Dr627gclsN0KPsj6qeFbMLbEuJjMvHpUBXV6LYdWOOgJY7BYBB6dORa6r4Iz2jvF6KE12+z
dQnnOqY3ro91ausrfuqLQNvU5Xswcl5u6jpZ6eTPFEcJDV3P7V2TQjkjjPo6ZNKuSAjSkDVXtyrb
jDwaOmQ0+jBsRL3q6DzQ1j0w3kcoK92aliX5bhJ7YHDmDQU6UXjfABABTxNgn1bdm5mxLqN9H9Cr
peyz8WBPE63Co5MfI5VX8gxh4xrzy4rTdJOXIb6h/tHFKmbVHCMzl5YoXiMBabK8t6P3Qt3Y7CjZ
8JlFO0N+cqh18q6zTiowSUwhKOAcmWECISbOer7OUrJOAZCBsRuyt0rgTYr/hf0rZO3hHwPDShvS
ZeOvwnFthc8kflnk30VbKdz65ndEHVV0CBtXVQ9KRH61fRwkKCfrGREtgSxJT9FMIO7NHzKVICaV
0AIOT6iPLnqlBQKhV0gArOlRAcnBCpFdKNe8PA7xvbJPAho9ronq96i72dZ6sxqUzDHCbcoq4A38
TANr3VVkWKgIvDDxSpCVXwGYPWGoOvSxRzoObzXdOKV2gke3nJQ5t9WsmT5tFQQLczcshn2aHoE+
bUBUCEsiSpR1w3rXQlY5CeQVD89AxGKaLWsCQjh9DGlAoPnmHXL+D2V/9YBNVYpEOlR/+0pZSV5c
bRSTC2PMZ0Xh5AqDvNIe9jHNXG0Mbeb6ZLFisIHe7Z0i3I7JhyUDb2wQPLPVXWrJpTkbHhAwr4X8
DnxyMtujDI7WGBXUya3Frz3Ge1CoaPxXY/9IsmMS5rmTim2XV06lvw+kyvj1UkNm0pc81engagLJ
0Ewh2O2fV1tumdUroT41/s6kX3eznaiptjXRFEI9yVzYdVChfoLkdan2ZQBDalK85IG0MGQXOfKL
JC93ZXBJoBL5rM3PYhkyR5aU58Jki+A8AjlynSoNeSb93bc2UUtCz3RO5GNK1hi7gKf+kfulE2mF
1MUJ5Usd3Ig2gL9Xgp5U2Ipn7zDWKx4WT/1hwO/bIy4PAsekQ0COICVDRoUc9piwjGuq7QpqHARh
WVN9o+rxWBaY9vlRyd4mG/qdzrOCEDMWq5mGh6rBmKaH1G5J2w6IxtRt0v4A5EBhVNAhVP6cQuFm
GDcDnSFdxc9c+WfK/8pO24GCBnh8eqD0iui7OFOZe8C7wtfoo27Q8OeQy+fz9Evp3qf8TDZofyL9
jJlF1KSXWO78HyFG8NU/JUc7UH73UHZ+QVItXsxZCjMMKIZWXCVFuvKBknhZ6KsEvWszF60XAVrZ
Dlhm3UDwqhyN4FuxzqPRXjOB3O7YK4e23nXTlo9qrP1CBy4jZXQDwzw02a+d/YQlILTyJ9HRrNgX
NDdhZi1N8ymV4VoOnjaFqRajJuk0NVi+ucznrMHAWkiev8zGT6VVl7ZyHYx3zKbbBr52IrU5YSSa
l/RZ4rqp6kPkm9wJ5OnwJso2zlV9Z4fzMTwsZIV6wy5GE/MZJ3Bm3r7WTpp2jpuPCCLcyFdCKb61
gaBrfusTpU/qq3lQQ9VRDFboInHJ/xOokagOBGDFy6gTW6N9yspBsnEDxetADY5hFjm875NP0G+j
LQK5WpvRwSbnALVIOXduTfMxDbCkEiCnEHqkqarjaW8DwXdq9eDVKsIAARUAW7coeSk06Q6ESMPb
5KdyG1BARmInzhqveo/8oyWeHSwce34EgFmt5pcSHdGDa+E19Nnt3Ly7pt2WAygyjh7La3YLrKs6
7Eb7DQ3HVN0N41jqL7QycoOGnajZfJv3WzumNjrCjz+QmxC7oXmx5jbAR8Xvw3ifNXut2AVYUXXq
t25ZdQ//YCWmyDp1DVeIQj7KvuZdQokn9bxD+9z79b1b3GIS3FjBJSAwJYiPdbiPGyczrxX3A5xr
gBhsVxWuykq9MOJ/U7pv0TmIta25OSK1KbqrHczv0rR39Xga7WNdbcrymJEE0rj6PE/ydOwTbCf2
rqx3QqIYdxcrf012Ugcgo7/Ae4Vig9AGpF8lspc2PICI6DkUvydrfGneKRieRvVjaB9RcWKcasx9
RZKaQm9d6x39+BDW710Hy/mWGXgkNzzx4BOg0wfkR356K7ur2tbLOryE3SMggE2FdmiPmXEMlb3C
D737jcl5s4Z3Td1AzHYoqDJxjbw9bwDfqSf9KGSTp+UniqaMA24+5n3UD5guGXIXNteyjaNm6WmI
etq3YCYU9rzDcP6ddrbax5DtBvPR2jep+5HVU69dwuIY6etMZv4skEIdVXltUIuH6Kckx6VigJn5
rNnkt4RI863VqDETdetepiJCP2s+IWnvKt5lCwcf6gwp3cbkuhDxmUF5Ygt02QxFuqnEOu1JLSqu
FJ3hjtEqHGgFP6NtK7Z9ua3Tjk/2OVUPhOsAubNExWANnvqvbHldm1x98/SbkeM3embMAPWhnhDJ
dICFWzk/t+XxYGR7s94pHWE8OUbyGhQSOB6O23spcMrV1qsIa1P/ddlfPbzQYgQN1MG2IShVkeen
JcpPki4zdTyHeNdk8KL6kt56btIN+tZRPPv+perMb1vV/C4LAl2Z2VYdk0uGY7LeWUQTz98faB9B
dCMTwcOzzply7epDSqVr/pZKCA13crxOLdcSroGYD8PfIkS6lV3GemecNE74ChM0jXrTJqEifroo
vIGm04onejElgrfemcohqr4LHjJpXazw7QyfZXZO7aOlHALvInTAx1WtHobwVXIThLSQkPOFNnDJ
5m6TpcGQ43PBGfvKfsXRJ+RVa35r3opUI8W6815H41kfT8W0iai+7L5S/Argr+o/Dp2h5kd0S4ST
TUDnxUPm50CyX7kt04/E2NcF1+Myp148PLUofrTovdLdWDVwRNxEtZfbTes7OfKy4MwFnYTnSDsr
FW3h67HfeQfUXHZD3m18DKEKjZ02fAf9Jzpd9Kv8rYgtxuFko+bxV9qwMsRJNp82EiOx5Q2T1d86
/ORdQHjoS2u+azM9h9JnWxzTxpXPleym+mo0n6iBJ9SakvnREmnEp0KfdU8gcXV4in106uHJM1dT
fUrVexXM4/KroZpD2ffhG0zBokxv/JFiXm3yy0neCs6VeQ3FmzSDXix03mVKHKbemIuV64XB1JiO
HlFbZktorbX11EPM8lRqS6u8qv6qt8+V+mBx5F361LK9QcA/fKN64DsNCeObkPPUB8/eaeErqW/o
vOrg2YnlmF+r+F8wnLvgrIzfA2HBPRmPFclfuDHN2HeQZMW4H6vqjsrRzA9m9KaTjpcxMRLfHz+G
5JrWn2r/gL/VdPBjH9HYM9GenO318Kj7Ywz7WxF1Xz2z4a/07xzykJYlzgDjnqnfffUs9BQSqjRW
GVFNoTHLSfAlzvp51/CcB7LBnKSH8tNsj3rVrPGxLco2Rfx2tiChqW2KThYohRdBWuRbedxl+jMm
X6+iQQN8pIUBZ4pEcpvAXDfamK7QM87iXi/nE03/h/zIuF6Gc26d+TkX0zGJNsRzMXsM0T0mPIyM
RjiUcq3buymeaYoXU02BkEB8yQpiaHuFVKeQDjzGfXMsmGX6bB02H7mxbIknGlmgeRbEW5g9Z3Vs
/I8jK+LrvUsIdr3gUEA30QeAv3e8DNmJRaEgf5HxQ9/bQ7ZIi+uE2NM61emHb31x8XAwCqKtGd24
jtDcIohVu/uQ/Gn2haOkJOgwXgCqNAH7rb5T5beW11mX20l2RzCA7jX1n/NxIlwfntq+8OW58lsa
DTlalLemWosOlWd+YXy5Zpx0hUSr8KdJgpbPQKBzWWv/YsT1wYonj1NVVyB8lKtXv+v8j4GxttAH
FfEmUhjWZlrkOHEIFo8Y9XxItP8WuaCAzOYJJMqePWxrZusiuo7FJwBFBHEQ/nQoIdJbU+/7aF/Y
H7ayEkDUw1UaflEzTP2fH+8TGgKJ0md3Xmjs20O+sTPFWfcRkkXNw5tfdIzJMqegng72cuBqUrkv
7cR6CnLRSv9WqPDvXnDOq/A74wvjrgH0JEBkQR6xGL1FL3frbow4bKbNmGJNKqy9gXiC70ButJ0d
1OsUcVPv1W5Yf4o0eEUS2kVLoQETwgfrwbvSdCb4ztdsalPs5NikMJp8vGLkuVYglpNl4a+z+dQS
ujncqnkaTq1liJzVTLRli7wc1BLIATGRDNX01RmUK1RIvGvMBASmom/Tl0XpXYVloJeW8p2ihzIs
bVHzkQ7duPvQmyh0yFAE049rZ5I/lHDb88TXOyocLPLISrE9RPWtmo7I51iIdfGsaDsauciVj055
cMjLvqPkbx2PdO65aOC6nWVuitQN+zsEf0Wwn7JAqRyBjskrsBZ5i2o2a/5QTwcKqo9Z/NKz34Z7
0f4h93UZDAAsM6SB5H/mm7Y5mxd7vCGAwfxcoRa2rsh7enbsyCpOkl02+ySZddD6wPCzhTjvGqLQ
wmup/YzYKXCEKKpM8MrGJA8LGre023WQner3PIEdd8x7391zVhMNP3H2UwVnDdl/Le/zfmmQG0PI
qpUdivE2lXcN5zRDdY3EJzuQz+K0zPuJuAKW8yszfohMjzBzmNSXUt7peJzHf35TJUepuRgUyMji
kDbnNjoV9b7A6qqHFzHejPFWFLsR0SuPq8cGVzyRDkvSXti4FUYzxqoi5YcmH1HDtsRqKaRf5llH
7YKYiTWNhSZHAl1r4RtuNfzAyoO7C6G4oL9mFuvOqjZaXJF2Gt96sNfbrVbtRboFuCujk6HDGnya
3QP5s6rex2SaZevxsJu0bYKNCxbtw9YRG/92OhpJQgRAV6r+0GH4JTp6PAlOzOnYcRRKGsv1GkeD
HsLUuIO6STA8h2vmBmhxmyBUp3tpbfERJdNTFogPu0wacGtjZB4ZCBH4oazLL1hcdS2AUcSi5REz
cAb/5+SxxhMz0sBz1b8yGjXwfBEzkPwb7Z1NoiFxgI3LqZdZ9xnAirK/jOyrZgZq8ktHx2lz6Kur
nf0bE/DDz2rmSGEqHkr1003nht4+Y50kDGvupF2TAeznIIqTMkdaI4eC/byY4qfUD/Y//O78GZ7J
blpx1BSDwPmE/GftUcxWb+N0HaRosc6y7+J6NiQu8HvPjK8+1P6FYtUrUXmsQeri/h4oOxE8SmBw
9dUxA8RHi21WWRVouqRfPgu2R9Qy0lhydohV6pmD+/hX7hoe0ZKSTAjPhdQ9E8XNmFlmU7Pxo9fv
Xo3g4a6MnymFrT2Cs/Jo578R4cBxsFrMVg3Z/kLlXSnXiXnF2LOu8A6aw6mTXWbC9mOW1+LMXRYG
a8aw/hkUzS161gV837skO2UesfnVoe4Ilke1HG0IGu9GjInnWvknW26SQd9WW4k/VT9S+WJ3X/70
GoZnYTxmiXN8U8hdbrYTMfw/prFtgm1obKxoTWQPQoos3ORcZSTMlejot0Z5iMi3FG4yOsScNGzS
yBm9bd5sY88NLw0Rs9Mr9Z6g7pH+ocYHu73ptqsWH+RPBaprik0iXZreqYqLYOTxqE0mmHDPtcMY
p4g7ViKMQaaBDQ9WcS3TSMABi15EpcrJvpEHLQ23UX0xVA6FmyrrfCCUNIMgXlJCbcsrP7wAw+vt
cdBdbg6hH6WavQtnyhZh6hi+wYo2q9gYfjOPjgr0KGTARRw+QjxTz0yXXkc6Qek5INRUF8cslD53
DWmC9VEUN5Il2JVpj07QyDJ3ZzKdL3oxqzyJQSU4lYBWldXPQ6Jo4XPD4cVh7RWcTaCoj7i9qqOC
W0G8CSNdrpCbLNWJEnnjt9UQ/i+symmr4u5ZwMJgYL7dOamdb4RJjvZ01KKXakN2IulYJNM2S1mb
Tka+8xrSzgXOV3odtbVtumjIdQ5jBB4B769Clo8He0gghUITgdnvQVxlbFmB/JR/KTtbwilXV0tq
WLCfVi3/8yTdBQ+ZvxSCv6YKT3lDbiMRmMmOFxCnS0HnzhaALFAeJfi0RahwitXXDz+Z6qDDSdx+
TC2iAhSIegUuxTVq87rlvHaYQSz/S0kRj38X2W8P8YHvnUOXowgfh9eBXqz82C3eJIEwRCPsYEFl
2rTRVawaZO0gwKEZtCYxv2Mr44PM3eMkdJtzu8ASLSSkWtKfb8cOAWCrMtOWMxhW2+cWXwVp1eQJ
98ScY20tLpOHFe0U6W5lX5iHesut5OOAjtbPFj2OXRXQeCSwzDdvJTjOCBtn9iPJ5OFeteq1qZmI
RBlM+KAlMbFb/NMbhnVIC1InM7YiSSk5dnnfe1Na1hwf+Eh2pcS733oOmbZjjWKW+ax4K+l49y54
qpeYiBFknWwxq1MnROY5b85a5fNFzYeh+OtJIfite2u7azm+T9hrC30VGe+i+CGtO+9fJTjeGGdO
MH5ntMiJr7Z8l5NbjMAV+I8H0M21hoZ2drS7mT5HkqmWytAfvFja4iHbZ5wT3AQIL22g+ApkTpTf
HmHegyxW6KEWsbLviJUeSZqcRpxWCAJGpXD68LOEZ1V5HMCkqKdIrId9Shq0agF3LaOj7hbIzBYg
7qH+a9HskMqrNKUrlyEl0x8oBgoY8cDNMCgkhVsQSVzsm/JShl8GhwJuGKZ+pulGYPe6c0Z7iDwD
JPbkF0erEgWlO3/EWaSQ6QknwmqHiXN0UH0EmhuCKMWS02jvMdq7OgrWSVhuwig65YCzwvjw8aUt
yVhaLAX3FoL9DRo3iN1qw7/P6T3rgukkEMAptJvYmML8ZhV+dOmrQwzitZ47DtEKQoZSJTJX411n
7tXevJt1cCgBOlvwD3BwoFPfWvQVT3DiLbrmIOJNVp6GZDNQqxs/zfLBor3FBcZ5WZQXqAfsOIAj
c3H5bANKGZGsHym997NzTdgbBdSjMMRqlKN10hD4Ua97qu9g0Nei/7ZSyckbEi81OPB0q5d0dkN0
IW1BI6G8KmtEN9+tWvtzii1HMYlVglZiFRpxJhr5dzd4R5F76zaFUSiROpcV1tcBg1XCfy5HlFE0
PLaj/asL897VPXO/X2+HEHtm3mHjIwul7cJnEAy46uRVUgefhk5FKTpaFR1V7v2ocOWFcfX0ZFUo
4cpHM5ZAfygIzTrlmPJZI6Jhm9IfpVl7OXuIylvnqCYyFGCGveUv1jqNIlC53HZokwYDb6wefPX4
UibbWJsq3kf0a/NLm2IyWe61SS0WM6NFD0PvxQ57Esh1zHAEQzuEDyVTlh2TLWNbMpOMqCfzZSVF
ZPL1qKfZkSTNmV0ZtS05SuctJN07Mm5pPT+bVl+XzG/ZVuP8TyV/D90gWaz6yMVlZZkIZV838m7U
Jc7rnrXuLQHpblnUqpTSKlK95QJLCZmE+UnxsWha0XLsjU1rkTlYo41EyBCi39bz2SCAhCYNmQoZ
ErRnUVOgDHsp5+9WTb5JdOnan1agwGQVGAVyQI1bh/ndLi1noRvqnyk3e05IHvOfpuB9LFwmuzo2
HpU0rppGI7VE3eoqp5THwjogJ5+RtrqzF2X9DpRUqca6bug7zfbKjMcPp1om/5jBkdqkUsVe1LMx
gTdnf6RULMTwbdXUVsnexW4LULYaBfunQfqX0dKurc/2Drs9oMhCfy06GB1SgzFYdvqKgiI2VxZL
TqTKus/usD6JnJlVDQPq4QzrTkTaRNlBY7e8f06A9iwbVl78MaLbqOsrfpKNjcOWWk81wEOnJR8k
mB1HaMzSQcgv+eeJ/HFi36BJCWEHJoV3NbBLW90r6ho3+2eY0TI1B6cTHBkhEQAtDQmddJVmTtz4
E4ZGltwtygcdArBDGXYvuuRWwUDKbXDoIUxUOEw4Kkgvj0tfrc6Wcqd2Lf8Jc4sfEwVEINbki6vo
AXLNvAx17tYoiT3vM/IJLMRLGosAMuEi1fi46Lsi29Kxo4iWJYS3WcRHS/So4Y3UZHPjpXl0dJh8
u15zNMdTgnA56ck06U0XfJygCZTcsltCDWhgpnn8VjSInpXgKBCcRPOdZh9jei06Nd3VCCRVW4c3
+kyY64PYXqKiTTnLGBYWhtGvbGbilIvEUzZM5UMWb7v0GM3SdF8gkSlSO9n0spktbFv7JkrTmWmt
GedBJfTlgbpGJHfPtl8/+mojjnxyOXxwmOv8oyhnOxnIaPUu6xMmhb0kP7TmCbrHuSiw+1hZfdB/
g5qITrZeZnR5p6kIN2MLAWeuwRZZNCqie/2rC057ranQL5ORgucOGIvGRAunSfRFdwNvTdXHq0Ra
VdJLY3qJuBh06CjS0iDBRXUw5F3BHaKdK00s/rA/ObJB4J+hjBe0bRIJZ8sMKIDEAhTHCwbmrHmz
65HARBKx60fL3dp99+JHTOcWtW2PaDsN9pb/LXMdJskrrY6RkbMzSjR3NtU9EVAIvtQviYqSVQds
DqpCHThhjqq3W+rcjjbzCJ12hBYI7lntqGd48Kb8O54y2gaRR5NSZJxLOl9bfBZZiUrYIJhCfM87
ORiVnUKI09fSc7CzUKEP4F5Od33LC2KqDInxsYZ73L6jTpQwfwL3oB2vlkP3WfeSU/KK2I+Z/3SG
ctRIiFpPuf4tG4Rl6iRo8Xbb/bRQLWk9EHHjzdYdd4omCpfi0mnlitjP0DGwtVbEyJF1xokfCpe/
IsXKEPVk4+QmGyWYIduJDK8W4+4kXBz1r2njBW7kvr8Rzba1LeSfUaJw8UexSyQaYc9jhKR70JDi
QnLJDMCDqeoOl2WDGXVBLBG9lYprZxi0UAcrVMs3hTPRMdKqX5ZOBlcqEW1VZdZjTFleVh3PszLF
RwNRpw3CGTF6Tn65EFjmQ1vHupL+pP2J8fc7ZatSvqfuw0qvmQkCJh+k9mDKiA4SuX01Pk7EMmyr
1QBM0+U2IIoRz8zb+JhSU2zHqqVSLTZ2nd/Z12wcH6TA7lNFOXi9pC6NHsVD/rLjiVydTz53lmwt
x5Jk/lB7hCkNFaqY4WY++p5UuQMmPGRLiyLqvqI5ZUq0YtHJ7FnROHyQN0QrGKFd5BKYDWxZjk3w
7DOc6MOfjYIsqP8aJh9hwFRR4jNnY06VvmEvHTFHsHnEAf10iimW8shHyOs8e6GRWIAMKMQPBjAH
DOSvKzXAUWqWPzyd+tqvG9qerOrhR9ScgdHqNkItVTY29UCwif0xUj0bRH+esZHJGc/qt6i8DNIJ
O7hhnlTzPLWH0E9+JUt+z6uj4FHT52dSyLi5COH88fxhQ+KEgWNDpj8GQDGZfqKhO6bleGdASFoM
fEQCs6yDljbOpDvooqz+LZY+cDM4Qzid7HB0e69Y1x1SVdBy42tILhnm4y87OWW078qDuhBVDV9z
68fpzdDCQyWjVlH19GkhclgPmvyuhGp+9OsMDQIyki+iqzStXw3hP4MY2qpERf5eccVjBX1adIYE
JBfXKDZqYstK0ya0L27e5TkIWMXe3o+tivygoK/AGzak5BKRkNCQjmyZ0olpfEXclf0gfwyTYnKI
9cIx/XCrxp+xr/PR8oaGi5DtpqtCjowWnXgc438t9BHGcHgfDfZWGJuwqn7rIXyrGbva/D0qs01L
Abei8tj5//z2XoxbpafD7hTUPyCWnY7Ao2TkqYt8p0/RsUBd5bbC9DGK21tyYlEfyPUr9xVm66iA
SzNppjFIJYqF/DHq/iZNTFTlyi736OrERGq1L185hdK5KH89UNa6K6+Nsu0rfzpmmvUaeo7csjGQ
dPXoomvCyAqjRLnLsty0rNSWxeVUS/Ir0MhxHsO23MUec50Ow9YShcgro5HJI5A4TW5SQY0BIZU0
tNResqwrQDAKwvD9ifIiGR8m+nev8Zcm/gTyU1k+6XfLXVvZqO0r46hKZ/VyOStmugVlxzRfaf+a
BHB8rpyI7m3jhiGhCvSMk51ixG6ph1+Wid99sGhOswM2x45i4qHcaA1YJF7WlvU2OWsaiN3UbmoW
jVRvnsFARjJRWK3ldPQ5opVemzZRNuljlKQfK2JpV+aRPkqpqGMgeGWEhuEIBAuPypshx19+H6yk
vBNuGNnHRFHPnVzf0Rc6OQlDvu8txpUcIpLuwLJLEkx8NxrRT5aXrtsJVhpko5ALtCQ133W0zf/1
SnxpO8xg41iGjkZljE7IZ53Wf0Xr1MMbKcde5xra1fDuMX9TpOFsJbskNBc5b0bb75P52Fo27a2t
PqTgSg7A+MqD4XsabWIgpKXlHzT/ZdZuL5/44C/ZpcGEmA506ayR3RWN1yz+kcQhDDJ07tuycut2
75ubpLzI9jHkK8huQGNnu7HCHyUCts9ug7aXazew9jq456nCydarUBn5bxqI79H8rdgzBIMw6Qpg
Sy0u0tl2lvwoE+Z8n8kTGolsy7Xua389gw4xf0q4S3Trbo/qM9b9H63jouI2vNfETnL+hJAygScc
pfa/9KjRSTcLvuTAq5aKpf94gFVBcBipyCGwOYzfB1h+9TySwDwwr+2WU/xTJGS0rKv81mGwPY/s
OJbn6Hj1kF9YbLSAuPF7GV+R1EvBxlC4upv03ooUS7fUfmU8C2yzEFJGyw/WEHwps31no6aMVH2Q
df01UfEzkvtOrEfzEYTKIdHdZjqY06qPL4IsmvDdCDYcmkGys7TbOLyTu3OYpH3qAff+hbYjNURo
78gYxSUpY5Qc4SJ3dny1p1s0AH69rISwr9+gu3gevTfESSByMN4tT35MsZt2+56OmP/j6LyWG0ey
IPpFiAAK/pXeG5ESKb0gqJYEDxS8+fo5mIfZjdmd6VaTQJmbmSeDIwo3ijdkwFUoMCd3LDBFa2Nf
9ZiKN9o89MdzWSl7CHrjiwQbZRQdM7ZgMM+D6DcIbQChQqTv/60ozop0CQybJ9FSJPPEW6IJx1Q+
E782uYerx1ie0JjeOBcxR+0y6rKItpr5U7bqr1p0b/ypc15UC+AI4Il5kOyNbhXryxzHvbxI7pn+
h+2fLetVWisp/xTlIqiHp/KHT0rVf1ACdBrJjV3/8i/S4wd/7ySL3T3R16ly5owkwoPVr2JvF/fY
JvgZV003ZYaNJDrBpTv3YWnNx0TCWiugHdtQEoqAcZLtX5xUrCuNEg5zthiyj8AHAne0THSYddnj
enYQ7PAAd+sRXIF4L4Pfylor8RrCX03oZNSZFVbQii3tlQREt2Qw4BC6q9olaw7cdQFCIEdixpE6
eIwPEaz95JAicU3X8GBfNctR7oPyEmqnWmXOtVHkPMQp6r/xZ/aNU1A8dOXZ0O/pYjWqTTlnFDp4
79g/XIRzl8nICNMvnshCDInD/Bx5D6e7mRj14k0Zb3DoqOZbaH8jvRvZ2Y0fKHKKdq0ILQHjEsOp
RqEVvzWmEUR2WFd4YhrKhGmAQY4zdygjSrZreZkm8Lp+GobxpuZA/VGUw0+Ps10MCEji4sZzxhZP
KLS56urDIpmW4RfvWAmNZBeLI2FgXT04Cjzso/GhiLfWOQb+RzW8yOKjdS4tSSEbVjr3OJZvfO2C
8RuKV0cFugLyNTUAqWh43fgSrf66Ku23TrkE4k/4DFb0KH04NJgwv7Pd8ABEUJ2BJr87vr6hM4CN
h9eQF+7oRatofDcgzhQrxvq2tbdt5k8nO9x0ypGPrE7XMgSq1A0YQLhP0VzPUCBa6cmW8ZieYwOd
jqP5LB6sW1QQdbGi93CABlwo6SIzuxb9OyeaiUltbQu4wwgUc59JG6e4Y0SfxKoO9ePAkHem11+5
FzKSuDB07UeIHHxNEbuAGZ8M470fYF6+teM6KA+xs3GtJ6+X7e7DKP8qU/PHDDXmA8ywupoO9jE5
MaHLHGxy9y5/jtwBGFwVwcnjrfTBJNjFj1v8OGO8j8PsTdrWh1EQKdCa6hopbPz4hTJh2JwdxKZ1
nkWUbpgZIq/hc8oQ/kJEpFG/SUgn9jVAZSzcvaHy3W78/jAUN9ndjSG8+WEFEA0fHEnZ4dgGW6nv
h4CESHeS4a7xrpGKmQEj4ncy6R3kDCRjy3IAFRWPAT4YF7lYHJZNl2CqDr6UsOUeClKP8OTOLOR3
l9ThCosoxbVORi4h8x+m8PR5aUbfitUdwsIN5ooZfkYZJiLNZQGr42cuU1Tn7qCnNl1iuh8uO1FW
YDa5ZWeTdp3gZa4kw2xPLxiH/0FEUWa2wTzR50E/MKcYrLde3bbZWub7mNTn9I8uMV1q6R9OrdjZ
xjj6GR6hx2P+yhSDRHCn3gKnYT8j+zvrDHnCXmXMxpxAQ84xx65ADWkaN7jIL7V5FODrQbvntXZY
ompu8zLLTw2YiWBufNnhApWg7e4KSg/WEYn11zUuk9pezEfxRhaoKMHwLUzSos6CaAXMIl+uAAs0
2nYYoYcu+QOazTFPuB/t8nxrcf0xuO8zo9ukxIyhNMcbRkImdthOPzjVpoVw+O7o73q4k/ypaBkp
sEAs+CE58CG2m+oyaj9c4AurWGqLuQ4afdRCjLEVKg9IHRKAGz899HTbhUvGbqLepyTvg2tvE63g
Q2M77fZD/USHwx0SxOohrbw7JRUMa1Aa1dh+JZGPD3ymdqvZp+pYZ7tiWNRwPFEzDlN4ErEtWRe7
/YpNwLsYx5BEKW5lWKEbe7ZZryYCnly9GCTNgBF6pelY3ym7FtuZpNclOZHiUr5t2pqKJaRLmjyJ
Mpf9ZozbBbvHE0BBhvQQXYBck/lb6MltNu4rwADTZSEzOOfmJosrdTCYd4yelTnIbmP+Sl0gCpQM
il3nnXvvIYKlGlAoTJhywLVeb9hRrYrlkYwsJ8/iaLTXBMs6ZrYaq6zPvQjj2gyaxNq2V+rTzzC9
VzPCIcxT+3cb3WS6Ns7M+q/J5yudI2O72mK4y49d1IzgvDU09hzr0XHunMNgSWyvCT/0YyJhT+pb
2ikLrl4QVF1yepe+/UB4HuK5L15A2ZYFBRnFF6kL0d+QwH8Tj1E+lSefHeP53Pznj8/Kv7XlzSp/
hfgk3jtM3zJNsSCf9kP0k1fnIKM9fcs6O31KjjwzwVC3o1PCfPnn0fJ0YUG8Z2X31dcLE8yVGC9x
gz676sm4B/pDwQJdb6R3Kbp78BcAGeNe3JzjZpsM7zmenaTec3zSTGVtOcOfvewF7NOVxsCC3yFb
mXS8ROM2tv7caZDySbOISJJF10QrQKWGBn8JOL2/Ee6zLI9WvHfJX4sftrq4BR3ouf0tRERMmZNo
azgzWvRr0wUKuYJRlAKxA/1DvifNn5p+473H8TEz3F9ODjMb11YnV4lPcUw/ztN/dvsp3aen/fnl
kf1OMVP412woSoqC1bPTd218yESMwa7OblGJ6dCQnxT3bLDnsPeLfj/wvii+sbEM7CEO/IHawyoe
8Uho2p042eTCxwCJZ3r125Sw5t6TfOkPtwknVjEsBbDyoeRL0dGos2Qw0AYsQ80b9tOyxxwxLMxk
klNnjODvnUVu/tsinEQ02Lg33WVkDyz3q0BuC5t54kkhTpQHbyVui3EzKkvxKVs0REz6HtOpiEyz
Tio54Tcs6kUFPMTApB6+UizgZfeat0IiaY4LHMM2tchc+gEPHhimR/pP49LwcdANTADGLaHY0aLx
F8ir1ofBiozwu2fGWyZyH1bySrEU6EdGO/pMFLQvmm+Zs16U3bGrnwXM4BbShaMs9KYLeI2wMKJ2
4QNjirMwqXoyrbkWs+BxuYdYlTGYd+s/O9K2ClOqjLR+PSbYXPdx1C0VpsSV+5dyoqMWSW0BLuNp
mjxXBEv0CMxFEHIPqCwEqdGl5a642ybQ5nB0V0xxPTNfzGMUT8fvR8BTIWuTW2D75Zrk2Nlajc3y
TR1quUlTNZ2VDed8sQ5zo/oY3OQf06ll2XynvfM7pXVmaTxyFQTWFdVX5BYs/7SJ+BGWjBfX29ia
l9W3amhzDIOa/tJ6JVt6HMUtWF6eCiBQzTEF6qt5MoX5uOE2kjZc/AedtsAdpYl+CrDOuQTkKjua
i5PHslswdwkxi5Q2K70jMZMR7iE+uiuMYInjvxEZu1QG6sWEv6hHdIiSiJ5ZOrC7IRieoc4UURsZ
Pxe1n0wz2bQA5SkqBWqf7X/VqCV8iODtGunOlWhH2qJg/mY72lzAcm9IgjAAI/AoHJ735n3tOmxa
Zf5MbGaVDdMh1TFYc1UmDpCGvy1uCtJtvzLsGiUX8wPnE7JjmnLUYtLVQYwoanfDKjXsp1ZVJzJp
jT1QcBpYGGmJqDMWQtAmCF1F1IHVeD7tfJroEjmG44tzLAXTU4GNciw29dLcO1bwpySwtpu6RpQM
KDI23Y/CqBWOk+1nPXAncGrQLXI26FUzL1xkwzFRXsQ0370c96za6kSqIeAhiAetIJwBFciGn1po
PA5q8KFI9ZlgS6TKqu3c2+B9meG0gCjpLDRFNFe4NMFkUK1mkYH3CixJKbDkfBIcsHlbNGZHSoK5
WiHqVPnM36XirlPZcgmEM6SjERR1ze/diHsZ5e3aNaZgZImvIyjyfh+DxfC8gaaRvCE5Sw1UyKV5
Vtjyxsj7Ola9Pa8HtJ8ipXUNBq/L7jn5zkUn52Y1vCuZvGqJoW0S7f9xQM2xQUbqlYfZVG2QG/6I
hdRxdr6L7Yp2kd+ujgpmXbCce8nlLmE8qtMJ3gRF8l46T8RdjulCPnJNaqt4RBStQW3FcfbLo5oR
A4nzozn9BxVXqK5Q+ZEVWXAYOuXRVYAJi8zPpA1BdHK/HatqcVJildV2MOjIVaxb0etXvX2rxdEu
XGwQzk741DhMAzwnG7jMseM0JmehlLN30+tYboo3+WYgR2RxA0qGpi2qIjiQWvyRkDK1kI/TK6d2
b0z1xM5SCrgApphB2QBA85x3Twix7oeRvWL62yS2wnVlahPqOzoUdA2sFW2nauU3+PMxgT14NIov
/JLNSG7gu7DEbIA+p17A0PQkai/1X08hCZEc18iPHj9CYfya9rN+Je3L0sXMoUY+xmvYVn/8ErL8
F3NjFQdzwG6Dtbog312Q5ECFZU5LWZrJpbTGpyUca1+UYmnFh7b91lE/TXo1mVMNxT11kSQ4y7QF
gwsSGfvQg5/KJsUUklxJDs0H9WA5VNvcbQHEisXYMtvPjA2XJ0DZ9YKQ27QI9bNwGHhXvgMq4mL1
4sg7v1mKoMIy747bKmAQwx5LYSVBIGthcAOtrA1DpgLLumq8NZymugRUV1MTc0Vbyk+mvi20PTzR
jgu8UmKdI10qMej+JTXsqmvW2fCXY3ZXh8vUJe4Q4pStUP56OKBG8ANhl98ZjT1nxIkcJ/C26CYI
LidBb7xleNOExFChYZNfMe8Sy3r4qhv0hCyt3LUyYslRVHQx2873GcUqkc7fDJNrRvGnY1sJ1UT8
6Igg//hI0T0DwlS2tsMwwLGskfRh8SsA2cVTSZbD8PlCxq3JAzYlK+L4qyn9ucOznvCl5NjoEnhE
BYHe0PynJAuO+1H5DwPj9LGF4rewyWYy1li6PpwqiM6mucKW6OdIuirfH5hiKVddGyzMaNMaROs0
BO38HqAXG5wbQ70myswqoxK8sPb9eCQpFGlHQz8Y/aPiiXN5XUT4DqZxFrg3TlH4ckztbmcYZlat
2BTtVk+W47gNzD1uBZ/KYLaYg9fvlObPrPiQwITpsyT/KHJijZtM7nFe5u2tK7Z6fOtsmISXwnjr
uj1OLiyMNtmJ4EIcuda/NE5kCn9VTFcUmzKVn0Tgjaz2iQ3vu2FqYF1T7eaQ5iC5SmHZrCOMP6YF
npeX6+F+/9bKwyCPwjlb2d1TsXmuNcz16jWNvklgyP7MqhpaB5ua+NGfDwS/GkDE/ILWBqrpIA65
hakQ3q67zsPJyj0DOKJ9qf1tsieqdwzLTvXpjXALYNNg5uXunfu3gpRDktw8eeRlLP7Nhuw9DU+p
+8eByVavofW2bLM/z3/Z6V/mQcDlXHoNOmOutz99fIyCc2Q82/qdRBnppIIVknitUCZ5FLphz+Zy
79opw/JPWFuvP/nGW4H+DiBgBo8d/1cj+ISJmnTEFoAm6+dYWeu8qIX7GoaTrt7Zu5ctIYySrqfU
/U2VNZKIazzxuGqEkANucodIrGPvKMqvznx44UUXLx7yoPvgf7G9/ZTbnvi2Fv/cxik2TLFGbUcq
XDYr+Myk54R+EmTzfqPcOvN8WI6Hoai19332O3HCMfpjF6urt5SAUfNeyTtz6LS9sk4awcmXV0v9
5YJGHU+J8RE3pI6q9XKtr1y+UulzWyQddRTmJQVQ3GCPiAekIvsqUBI+gcdjUnaQiwnX8TOa9h1O
+INUIdq67tHbsynqXek/EWG2YXbW8aimhzR7Dd3V7XhLCMnbKTIX/miNOlJmxrG7Dks23H1YMpo6
jLbkIn5GRCO1PS2PWQK+obJnAZdZXyfglT8C595bO3g5iBKzCPgjWX8/H2e+8aCBUZUHnUBJs9DT
1eDfhNnNohy/z9YWW4mFlmlxg7gUns0BEP0u7bZmt7Lz81hx69/V+rJSHuHJwfYXQCA545Y0822a
H4xob4kTKpW7LIpFCOK72q0AXO1q/Lz+LrfZ/tdFyVhtXUZ3KR9kZkJnX/jbCrZDDe11O5ZXwauq
s7qve2cLXKhODlq397LL3Ya2muDGxM7lH9XoXfePQbmvbQzJR4gTtXNV0TcD/2jp/wplpdg7sk8y
3DBkXBozwoYdQ8meaMfGHHl4d4O9HiF549gY1pNnxWXQs5QF+sZZowmVNb/FyZofVqkL6WQ67u8j
7wqEKqWn1Dpm6TWAxZGeVJfgyaKjiDE+mcsaW92/SxCCirT3EXeo/sEF6n9LuOGese+y1IXD3qeD
qtym2ZMz4x7827PVPsHLJ48eg36+y7t7iWYa7gk4Ch1G4zIwnxyCCUHFzbrRDjxascf2c+JnJmbt
RCfPOUCsa9sF4J4tuTEre7PbP0jwXBNivgv8RrAow6VuHdNdZh91594lSwI/wtvgukMlM/NNaj38
YdsxCIIhqx8sZ9H1W9I0iliq7Qa7LK1bmCibcM14jgeT2ZK+Zg1KI1SzdRQRK1vhQQEDARsOJ5OX
Hci6Cv1Giq0zOPVtwiXGOjG3hmKrYW5rWuLz+DunSCKPCdm00iDITuZizyhZ0wlYdJd4F4CX0Ud2
h+uELWn83VTz17jiktAUO/Soa5CSOUEyAtcZtIAyys5G4O16CiH8BhyWNRaf0k9xkiTps+td4KFA
ihS4NtAvCDKMiOIJgJPwp4dSZWL8LXfkJhMEuTYZl2FyXxDrO1fhe+sfazoqSmYz4DV9R27sqU4I
kkq2yMtkOakcQaW+vMzG/o99KUy5Oirl1O5X8w3FhvtViva390eQxLHCSDMt211fOXeLK3IqcH3k
PjSLgn+rd78bMptYkTlxmNo6vDNX1NgviUq019YA23+RVPmOjTaLlMxa9cKcVoAQHFq3hrvnL7iL
brmHKPWfyijQqM+rAjWvPnMNPPbeZ+LgKI1ebkdcqO8GQFdxME1/go3AXuva9KR1sr5h32/Lg958
0DPq+btW7sJuaap6NsuR+1OnLDdy5JiVXZVgsPZatsF/SPiAXJLTte4qclzGFBEPGzmybVlscIUY
7UZzVxouaWvevQ/GCf93l5v9OnBB6BIDLkZH29qw/HVjPebteBVqmr8ZlYh3poDR5/3kSvcBMJHF
9CiaZE2ozNS6oxz5d2pSNm0M2tj5pj11jRUQN4em3Fzicgssb67H4dMHvZ+say5WtD/1EBtV0EHu
tjN/XTg1PpZag7nnQDAWSbXOT7E4kB+Xw6bVXn7JWBhS6kdO0FfX6reO8KrlDbO61I9eua6TvZBb
hnbUIOMihWKPA4ynQOY/ANsYmOgTwrYmOHQfkjfLCmBopVuc6oA5KzZV3j0Eam94uCOJ4p6vbu20
e5/AW0LFqk4dZDcjy5MrK1WJ0nkDvnkekqtUnY/Y39FzyCPOjBDhqug+XUzfiCMuRD/X0y6KoVhf
o/Zd1SGWpaeV9ldcDl2BIggI2f/I6mtcU0RwMSAM6kRG9zr1P3ANk13D2NTAzaIw1jVhbg1bN103
mN4nnTBetU25cl2OZiABNROkucfSRmS/IAzRkZuNiGOnwwNHbhe+Y0Ejopll28Rcm8Gnjm7TOcss
DjBTX8LBXyeYqBJGLUCoMpQh1hyF++H4ED7Rw02hbgx2c9hLNIFgE3fQc8gU1zOTfEDYvCKbHx6o
OB12eRg/epG+KX3zlnDtLDrBdRZ/l1wKLtjAA6m8ecW4BrnYM6yzAcoSbT3yYYbZgWPNKppSlimN
wUyJ+7+mP8YpbRucLi5Bs6yqD7uRrGIATLeBQOva2iPPrZK+udBccpeEJNnw1vlEJ0NAzYa3qILW
s+3rS6H8lEhI0trKYN+2zHHWg/+0bGan4PuEw10n95ndNR4JWQP7Q143WwsyGNEtvdprrNxprDNV
/m6jz374zfx3uKw0KNIcyhVMo1j2R2KVG0acX/2qxa2oQKm22Bqm4xdaU7k3ifm2qNS7gAyiZDI6
M52rLJYZ+JEu2KXlu9dtS2ak8HWlFcKFHqpsX0BOFXG8Kh84lPSlVS6ZuyIuVJa3d0d5dbUd+N+u
RCP6ZGPw/I8g23RTz0CarDwNPwih//o89V/wKkUtgi6ChLUokrWT31ym6Fg2U20bVFcNY02WfAnD
gOKI5RFPu38sq+ZQKB0/W2BDNdS/ajwGDbWk2TVyLmb0mxh7z2Vmu5F0j+H+RETtUmQ4J2W91FqM
Bp7d7auY5iW78vHp1YcknZKfLpFo4t/aDe7ODF180WVvip+R88cWaNf4fsnPmum+U64Dtw/ICapX
M6rapWA3VfMHkZF7q7rsuyNAfAre3f4zY33KGZfRNcc1kl4/ZBBGjl668DnTDCZYeC6Clu/Uux6J
xjStp5JksGbEpgy5Upp5ypOJepwyzvb64YvE2XycG9GXXX5b1oYdNfU2HGkiHbzLUQVLpL6JySZw
9QtW9BveV9vDD7NmSILnByLXPtTX+JQMd2m9bBW0OQbgR+Yccxsq0TPD62KiWbaLsdzFtMqkmPmO
zvhVj9m8kT+wYX3iMB6WQEKdWr12B4s9jsnZrqm+UQQ7+YsnKYtdfGDJuXaJwmLjR1mLIMGU9kP0
YKP6Qpnnrr/vLZfJ+DDnzGT6z6z4wVWBxV8pD0l0dTj0a96eRAYedC7lcN4ouFo6475QbwrAVkx4
M9+yIIx8ht4Msta8xh+Z8KPVyqHx//FrxKAbBhcPWPpSvCcVMGANZ2FIbd2jogNVG9VFpvMthF8m
+bCNE+OVzOZhJBdDR9iKZhsvweUoIQtFXHLfHUoNJ1hRPXyrLPGVbbKg1POYPx9pUStkjlnOdcZC
avJR4BjqwmfDB2/7J6ZKc0JniPvwk7NlV8OW0okgxBUsKrq/mE6H/s8E69E5AAkkqNw5ccMTLQkz
biAOVSGx9YDgKVsLy84lb/4lVFQmHh9LSgLMCJlUE+BnYDmLAtPYFomy7jnU+2RilQbphAMOV3jQ
2ZKXuhnvGoCeVTphJEt88dAmFPMtku1cf9p2sav0ZO37f7RkejNdcSee1zhX2ctc7hwqlx2s11w0
Y+Ip0oW84BurxrcOoxXOB/xm2hQ8B4AecjQ00VoplKMzy2Uk+HSa70ExVyk/b4qbu0SxylnSe8ZM
JZGCtCo5sVXckE1ecGsBoXzejicxYngMeS5p6FOJlwEDqLScD9XEeur7+47qSCo3me5mC8F7p8OF
d27YWddgJhd0AS9gMITDhIuEqpCZoLds80jcMsYVyEu3Xfl+Rqej9pMkjo/T3Mf+CqZPp+Glp3gK
s7O6kAYozY+MsZv/v3QQfpol+Ssnu1r+wM0NaG8tFOb0HOp8/URTnjosBSxQJOR0ozkB7y7U1siw
tpFNbdGQfebltoxpqoSOo+v2Jmv5Llp1mUuMERLmRjUE/yKV59hn5+qb/CeLun1r1aia9Skueb65
gI3FAH7IOYRa/K4OOVA+4w/k3ZuAkVqKa6YzcaDLYDUTZzFx0qKsWYHw48Gce+OH3WoEXdUTqbNZ
dSiXpSPharaso+mDyleggNAQsakeWuDaNahiGMsJRP6Rv4ISlkkK+X34NcJftamWQXo2lqpk6Cha
vkmVh3wk9EFVVdfybe0Kdd/X7yFvt1N2i6E6dwz3qn3ETCVOvsvuFweU0vM66CskWC/ZWrucuVws
fymzng/sBk1PBSbKTs1fAXkxhWhKbfP09Fgyyg8crjkA1KF2nwITOVfrJuQcOHg7dM3RQkzgICai
4RTkIPEyoocxEVAOgrayVOmMYB7WaT13633HYULFHzNs4Yv4IYnx4G5ioYIbOUb3MibUPw1J8Mup
k87LdSJ/VuO1GV8qNosyeZnOz+AanMGm8dZdaZ4NdFddod09zDgz+H8D/ZWgdZzrSNw7JeHgO8HW
hInggbJpkf4F/4LB1xSHzxhfqxIHm0oqp6gGHkx1kKkQUeRzunm29mnatPboZwvQluX2jL6AoL6C
lhK0YvhyonwGWxv3I10yZPb76AzAaqZHjBaOg1oRv3GW5O93NuwBlXNYwajDjrLpHVxOxv+hOAa5
ttSZ6sZ5tCg6k5yODbEEIkJPgR02BQecb/suJXWrZbpROVnR69fGO9gTNfXerbXrgp+m+SqtZV68
9QEx5hnJ5bqB9KDrizIoT3nyEyTnArPz0JyHgDXatmcFeZyUfJXhNHtIvlQ8aMg54UEjH2eF/wLP
WfTJswVEFwJabzcqjCaV8xHLmG+2c6vw0IztaUrMAn1Lv2osXI0Xk90h6l0iQXm7gK0j1nFxon7Z
jC9T422gBBG779wc3bmuvyJ8EyWLrReAmLJmRfmTcvo2cCBH/Ozu1ASWsRtJ/Pq5OWyOuXHto09P
gXY26af0wMQ+eHS6ADVaRVLx4GQPPisR2kWzaKHw/5WEZtrqkg8XlWhox+XAb3uMbO81gvfg014m
4g8dV2yrykVuhzNfcPKitcCvN4FrPgPCDsbQwBZwboGsL9QtHyghXWvca0Ymi6ROOCLvqihZTOHZ
lDhThlcso66xgO1hB4C0SaHqlL0EoA0M0vwVRsVh1Zka4bG7bJBiG9TKr3+6ptKo6pFYHxcJMAoq
41pCGZ7zV4pwbhNC1VLCILgIql+6V8VJFyZ+G3NBuWRHS6EO2ahvf8KCHjzbmZvqvzamHkPk28Dv
10NuLM51/syr+s7RXokxc7LBdlx+gC0WgEeEsjUI84QDiH0QUaS9TbCddiUoqWJz6xBHhymyBjnl
wZxX0UltQOSDc5V9xlyX25qkMnQkae2Zu7t+u5Agf5ix0Ramtg93sDc2MzQOx3Y497HSmeW60CSf
dsw4m8cDDKaILyrrS8c5H14Pe5tZv6KUFcX0Vqy/SVDPNfIf1DFF/XvvP5PJoftVWyqzBnxe050F
lUQqHR/qSNh3l/NMgL1K3Y/OJSvz7QU/uU9e/yOl3tKEFDqFuaPfMqBaEhpHlQ0UcJeLlF29aonJ
xcMVyv5cJ5069W+QgkMt+e2xgoDwp5vnExm9acxFAQcIAg8t7euOdxQskMbxI4nHVeemHJ0Zb/Ka
Wg/sG9HIk72DGApp0wr2OblTtyaBwRQUQ0L++/8Mh182Kf6pHDS9gZK27tZpv0pImc2/JOEfdEEZ
UOhI/IN2AyZVoFqZH1QUc8X8dzu9XaaxmSaq/H+0wJ3cjNCx9zUJ2cpwdn3uBFGzKLGDKckv21Ch
3fryMKq7NHtPoErCGoJQhNuCP3ASjEuTrljB1dcdvlTT2o0DoGSOOFQ2S+Qmk/SZzlevWO3GRMXJ
3cmZzEkLrclQXtFERDnGQkHrfgTFPk3efeefg1hSFRGg3S85vUkoyLbfrZ1ion12PX06JrLLVWUY
LzJ2GBxyPexDp39q7SLjrNEVCqHic4Fs67PHSAZJeustGtjcXjcwpITwXZyc+B0NHv4nbk8Ep3Qb
ULqS30fS2gQVSUJv6Db1OXLp+rnFsIaPQHAGKvD/8JoG1cOW+FFsdBFqX/CGMT6vcZlN5GPTQaKB
kB4zpC/QCLTfYDr5YplXPQZLAWACTrug53uH1hvJITJ+uNEDOSnpUkQyWr8YEjsPfTiS/ikrQl2v
xmJmUf6bgHBcEnVy/4glI/u49Uoqc1l5BAGrnzZ4Nn67VhoqD8Zs6WOZc8QH7lOl1DlF/jFdCYun
TjMJjp5UwyaorOupeTIlmmxcBuUKecXnBJP6VHpy6bBmmvrtwhoUPp3WVBSBPiREjgMC14kjqfri
xiRZrg0yHqp9ca3fLriGjN0EZXWpT0fozvGvGkXNY+9ioOWD0jkVF3vEEeB1JfetdOOZK7bvSt2p
+p7q4pVDft4ZX1HzCGTBt4w8RL2hT+D91mKA4DRlyXfGDY39Ia1rw3U75cNlbh0Gr1DZCUZBCh/r
JEvGLvhUZkjrwvsejI8yfUgaIFqXMMQU2yzh+qftiuM9dAJIi/TcOwzmlEnFYOoTETiywY/R15lw
Nvbl5yCwJkZb9emwEHot5yuKOu0VnVJ3COTDVPfk3hmVZBZB/LZbJPjz8hy1CaQCzM9Y4kQNfu0Q
D2AB4Q6Ai4/DqiQexzXYIWcT5ysbJkyb7rEd4kuQqvlKyB7XGBb9mg7Gqd1yJxRygNwt6ubLsRFO
3UWGcVOJ90rVILU680CnOOZBmWNvYoUZuTJyNtT3LdUrAuc9Sns52nNjVflIPmAAMbDhsQAEcK/4
6U1EcfCfUOnknyifWsFBhsEr5QELYvyzhodBg48Yrhsdhqi7oPmZTwVIBDv8BOTl9KoMG6EvYvqN
2ls6uW7ET4L4bohfx4DSo/Dyy7iusTjyT9FVN/abejji9Zj3iofoyoPinb3wldjDWgy39CenZCH0
XgTYCpw605sdp9hUs8+R1cU2h0VaXA2V0QqjJyccTiXO2oFQSTdt7P2NDnHuO8WMYT36e1R8KEgZ
8E/wnA71TiGaXpJMGTjnTjewwCMOTw/bskICKrkSx862G08JtlP9z+MTkkwsFflRQ1CfhF5L/2H9
9Bt7keiclh1gAf+3FkTrpjbvmhX94lt1GiARsThbfqPtBucfp8uHnZQurvVr3gkEq6/Ge694envW
q4LTTSj7ltO5uRkHsh/E0SB2gvCIgvbmy+4tVxImApKHnBgPUWeUl7y/6dXBIiQZz0lBzBLAQcwz
EdsBwahCXY6KwRXN+vC555gaVy1IeULlaG1Xa2FcjJ5+zTzfCOmcKRsYcWW0ewN3P0K0mTEzUlK2
Roe7aw4/tBXWh97xjJYkahOMeW7ofWcq5ybbYxDVJ+WzA84S7QyDchaPay80OhiFSCRTVDV+eHwY
KTP6gmOWlOW6DTIcsW22V60cWE5Rf/bYrIXph2vDhjNr6UG7TGT71WBrhnFjONcMPXjgWs9e8cqr
Yz+yHxDaUtlGlnboLaMMJRYam4vM+qdilNI6PDreV56ykmT1KqssIrQBPtZVIMgyUhkjAx+1czBh
IVBqgBV4wiv8R9R5LTeuJVn0ixABb14JQ09RpESp+IKgDOG9x9fPgnpmOuJ2tarkaIBzTmbuvfbS
YEy/TB+nIEYJM/iXxzM3Mce1oqJ/gX6WLiK9QyV/FBC9UXwJY78yF0dTOdizUHLsd0cRbaYRpu/F
ZJ3IABKAdmBvC5HmzRo4o3YQVkNBj36OfzoJE5qacdhdCDRm5qnirzQddZKhED5HcFgzJF6rIFlk
LmIeObLcwU3ItfeunRGW1QwuZVzH9evg05gas0UpDR4bhUpiPvWA0NaY67p/EcOGGJFxHZeopP1a
ZbgKur8VzE0Zfofj2oCxW4ghWZYEJwGyGYR/ZpM9DdIb1fJlUt8lkczThpCGaviG20BrG96MCQ1F
mjVXJH+AWwVSR0CTugdUFrYiG2WUspiQnSO16hX9hOjP7/Gy7Mj6gQEOY0bS+Ogj5kZ6YfIiyR3G
zk73BrAOHLIkL5OAbQ90GFfyEByyxaSkzzf5Y2ivBpkQvnxGIF2XX6lK35YuwDSi7pVzpoP6jNBR
sagSuiHZ5W3nqrO6VmQJvEBIXEemSySpoFzpDIjhpcAME4m/H34RmrHRuRXRX8H+kQZtH3ZsnEpq
esmYfJomNLVp2ucJNTGjor3cYC1tSCpQvdhPD+rXFAc0XpVNPAHNBg7R+eRmZ7xycjeujAhrU57t
KuonHf8ocHvGJ6qdc5IaU5JBZeN7JC6Kh0UpUUoo4uplsKb7jCWzsLuT9ikXhGDXweA1TX3GCrrr
cRfiWCQAENMs7F+I6mgSO08XcepW1sBQiVV5WvCQfXstiJRn0U+UKyk27/JgfVIJ1lDxFXa7xK9d
nXgZZj+ECorptY8TemBfQSec8yb5UJX5UgRI2TvZixjHG59BG5zKwQqPqiZRh7htyWInV91wnKBH
QVPgsKuQHjiFCJ3JlVPwqUyfNS0Mvzv6xbtPfZIHzhCfke/l9Hwt61/2K/EtPK19mkG975NLE1M7
SO0qF6SNMH2hq8jhzg/KI59wAGkCCI/S/wdyAfNo+80IjKPPwJPGo75vypAgogZbal1jSepE4ahO
gkoysrw6NW9GuWexUw8I2cgQSQG3qrmji8xFf/x6A/Ndxw0or0rgyMgrRoqlrIuh3LS3XYZ4sNDX
VXAwgifEAwh9bwkYA/IWo5962g1t6lWpBucmo+XM0kJMxcuIF0Ecz1PkVJmn64wpXQlYmuGfIp8f
J54hYISZo6NMl/hBQ09XwdJ+uzgnECLrMOdqrzgolnNGui37gNX+ls7JBoIg1+xB5YQsDFu1Qh6O
Vqh0KsWN/YPVvHMSzo2T0kOTMz4M4u9mlBTYSOTl1IdAmLDeuL1JOo3Hr2kkmAZSRcxdVOBI7urt
3F1KCAQca834PrP7SexBMP7yUzUYL30BIKXOW45J5QBswUAIpGccq3pOspj7nuAdpbU4nVA8AnNv
dwZFdR15Heh5gh2srbBEDkSaM+gZDVkMEHlaZHTVaM+merxO/gnkUc5k+0ghNHYh32LL5QBJGcQ3
dDsFF36DW1bPpKNvMCUvdEKXJ/pCYrHR8dREOprktEa6xVynYpije01Xc7a0NtiW0vNHMnabUSWE
y9co8XIsxNEmoc3aZfHG140LfbiAYilnEJAReugr+9AvL0GGhqL5QmIlq4euDCu750QM/WYTs78n
IbeRIpk7oc8Ja2/u9QD3mZFPjyVPWXoFn8lYM2wk4j2h8o7HzHQ4Yw0siqnOqS7qUSvVzXwN5nSn
5B9dGD1Iqtm18B5aG50Y+1tE9LBRLIZa5cATO8xRtevSYJ1jnBNQ8w3CdE+q8gq4NE9L/I8YG0w5
OOo6TQkUBlOKAjryh58wR0GZ6/COJK8UkkeUpQdE2FuRFTxWdogOk8lyDNlEv80BmzYK7VIDOapl
9CPVKEIcK3uNZlKregNxml8RQgS0alk9AwcYSYJYIXYHg2Kk/ZfMOsA7kVHV8D3jKjoYPkdIoqsi
p+lpM0HOBr5EpLgxBkQUIxCJS16RHvScYGRMB6t6dOqABqZuGSqZlbQRU8nCeZdjUJS0lsQVDBal
xj70meXRh58KLzVqjY5wscCKGlasMXH6MDjExXUilArnBRapPLuWwkiKRXscg4lgQ/3oTyHZMvpO
XCQO7U8UUVC2EsbKmBhUcrkD03928BGZGUDrkDMcELB11WFjgMLpyZsqCnGj5Ffy1mm3vKO1PEtM
UIErkOMnE+DF2al0Q/S4Yqsdkiz+jBrtoHOxaupr0BaejihjgnvGhWkxxiZnYYyNjahIJCShuNUe
oiH99OhF0TYoHPFLEYOFdOzM+WXMZ1uD4I7p0YDjrktoDeqKtgholpiAmTqaxuuoc+KPhXOPFZ4g
PPh58nNOrhUhJrETHZUL/SuhJERJrc/CPSdICvMZ7REjwTZoWUepSOVt49Pwks37VMsnPNEIxUTt
S2e0USFWZ3zOS9hvfAtN0vRNfTw0sNUhF1n/FiEpmqIAhzZd7vQlcNO0wd9TAHemzuFmg90ZHJME
E+DBrDcybbTU05GSIGpkmnWYPmPYRRjeDGrXn6B36YvXlHK4mUDjZFuTYV3sIECah5sMEkvYqwK1
zzfZpwjzBDV1TO2iG0bvRXP2W+jzFl82/d1n/EHIAT1pWmVoCQLaYrX/kkXfOlSZ6ZKNO6nYMfYB
/yWpx8GnesIaItN08qfPv+Ssd/Drtekt/0wYNzueTCJaUxxWRp69GH65R3H9Nc/m05+N1C5YNV3N
VUwYzc0IbMEcCX5AyKYxxPg2OrHbjdr8YbVcBMEwPbXppXxW5VtEyDDHPDRLts9gtcYLwn0dz3g8
96ZAceyEhKRMXwhFqL0C65J2mivh/QffOU/E0dmzup8oQ0Lyg+Ut+CwYH3jiNhLJB8InRC4xP9Cn
NKMbkSMWAsTOBPvT/ss66y1k36YsIPKWvbIjAx28Ybnxu6UOEwC3jiN4vjk6mtOnkQrGGSIkWCWa
Mzq+CdU3ZVsZBELIaq7qNpcr+FXRlRCG/GVs+UVIN4D1ek0hvivSPNrqyAw2XZxQGk2sMHqrfPTh
jjFHL0TNA9lmxxuozsutvkz741sZAZ5RA0Lgfat+reOk26kxJwptKLdGTLe6M7j++wdjvL0yvaCI
X+dT9z3K4IbaNDsZqF4Ia1jUktwBaO6wpQI0QbajnY3xQMoKOhmugKHf1FzTkrYeyx1XHP/NtKnV
bZbhQLgQr6mqjUP7sEULb61U9SMOq9ds0C7UQ06wmyNMIwNviPm6eBsDaADYiyIPQ8ugnaQMc7Aj
msyfHXHYhDH1yPg76AJsbMmdyJKuHpb0lYUcLoajGu5mdcM60Ah4sXFwerJ6MlIcU8sMND5hHFXC
6CxmLN5DEZ+QJ0tUuIMcb5TMpVuLelQkkpQFGTcHsRiZXbb0KUIbIDU7e70n91f2f1IacyhJM1po
I6NM9aiVH+14oDndBSqsIYQTKx3vVjrAH9n28oPE5oyz/SD8RMOrwoK0LTrcHVDLquoOz1vijKfJ
j15+n3o8p+yEhDHOX/h8aIZ+8jOM5NiAGS/eFz1tZyI20eBt2hnWcc3mKscKMzHtjV4gx/BbCM6O
qImFbSEgjj8uqJX5QuAD3S7xHwzPyt9wHCv8DUE16QeKO5VlFL7t9xKL0NujiN0mG9Ax+Pj71KJ9
9tZ1DDCnT63GOOgYhO7snwUYfQiLM/zeXQGGw5w3qwmJv8EBGF07vdL4ValGtxTfgxKPjYWxTMyo
3+RSnOyseFV9LzTwtPJs3FbH+0apnJuAtWwrc0HiJgKVcL3VkLPTySa8Jhe9ANKoytFysKEJOT4V
lPSOj4kSjPHx0iFOWLr4kXF7HpryKpvSj1X+RNnMtA0hAV6kmgbum4BZ1lqPyQenOCgzQKoYeDKK
JFiMxgORqxKwni2uYLbLL4vjb5dlAUIV68Y2ptkE8n4LtbTJdcbLQcHmJY9nZTTpzpKC2MlqY88d
NQNzxSAgzvtWY8qRtB6/OCcPpFFideoA+2uTtlJKa0Ur2dEWoMNQ7DO5ukp5f5mF5irhqvND6oda
8rR5D8jyLBj5PcNlGNYie0fpGTkLAlWzNGIW5H+khEGFy19zeWw3+YTQvpbLb00dcOiAhMx7rxph
AADx1HCF9OI1yT7w+awSkddcBm4XjhrklFusjs9UpAcoRkuSF/oJmH7UsDVt4/B1kgRIVxutuabD
iYBjs1grzXbUBV7lXZd8dAkcPt/oryoaoPRYql3iivLnnCJ6CfrWC4yZaK13mXNXmODCV+aPKNfO
Cg+kxyHUTv6AtKFG4lINnd220luvwf4sVYcZ1DUnCjknoZ7gcdcixw5zEmMXrHMm9h+t3gwcRXp+
ME3/1KQG5DCTpdeGoaOI98cG9qvj18uogAFTwFySpccMqH4ydXrQ5xzkg5xmTrvAA3K2apnl7ZbT
skjIBizw3wiYg+v+cwAtk1CzLJO15fIYxR9NNgg3opVjd2Kv0p60cDPpEhrg1hVV4yPVZeqBjqGv
LAu7opahmPTHxk4zNlgwT03CdfDb1uG/QUPJn6h3lbN1sFfUA6HX5EqGQL0RQcrNWzrmx2VCnGsH
UnULyl99AI+o7EoZZ0VuuQFvAlZo0Wn4JolgtRh8RjPtte6jRnCOpCTpL0q3DlVSXIoO33P0jjDT
oeCtld8Jy0SLxLl4pQPaqAThwBeSpwL4nuIJHNIUACoaeXcLsV08yL6+EQf/JwqGzVR0P5ki/AKy
eWQ+EM9z2DA0ruADNuJGiJEWq5LTIL3JjP30pBttJjsnYNpQvCbCZ8wyN15aTmsp2R2UAPDRwXQq
F595m2WVqW0JFNIxkbCaqtp+JG1Ui+AlH8XfnUvRZ5GemDbQbDXHxE1kVJdmAsa/wQ4k7MXaeE8R
62Gy8zTcUx34zRonki7eexOoOagE30/3WOt6ylT1149o3qn1puizQ6gKti6ZHyU+uSDBWibB3mKC
yqVkCJkOq8gVRcaHnbnzGgI+cyaks/zbNActHh8WoNygqbBugJlmHqIja1fDEJKYvw9VtMzQjga3
4xU0S3wsDakaMR2cFOFjz5Z6m5XYg3ViAdXya/9HwnCnhhFwiVY8mbc8NslzRVPfoMfXTvGETEfq
TuqcGjwh9StpLfbswhlw43caYrkEFfBymPwMI1fqoHWjsk1q7DPDpkoNqj9I2hTU4fTT+bPOlcf2
MeHuahHSz7LlihWOp1Sm7hUEwRsMZRtyH460mHLk5mNAktxIM0LQdHo00zY0qMyMhN4e0ABakspI
A4j+zmTQWiaUBTg7G2+n+1fZWJwaHCkbhKmoLtpeppxEJpKE2zmVLQjTHDD9RsAHLwCeyr2pAuZT
AkdiZZHv0/Telc+6IEBl9nyqAH3JUIL8oErCuswwcAv9zqJtyt27xr/oFOPCc79AqPKmLF7DpXkT
FbDwRruqv1RBO4Qlt4lvHPJ0ZEgiXYL6MbW3BiSJ0A8rTx8jFPYxayWHwRSKfGr4aKsOfrDMOoqV
Xv0aooTjsnXVJngVk2ifx2jIFeKJXTmExB8YTj+R7IfqywCs1eafY7uv50OtbYppqwesvNU/wuiw
qQBE1Z6LiqWFdVuDvYiAAAbKTqIVquAGUrmvKupJu5SEF2HiTa1PEXtNVu7rgrCEtvTMurDlp45h
YQ6Z3xeDQGAWFnRAsyuhtyBMmnihwWcxPkP7idOfNHQgo8W+lFWbdSejZGziZzO8SDmxZiIiU9bR
0LBsuXrkRr+VQxS0PiaZ5qFRRoTa74AiK5bVY8gtwaqiojqZPUEJwbpRV1Y9E62snD7yeqJJ4Qhz
4EGtYA1rLhbW/QHDlMlwl41vplvmg0yvs/klNxmx5wOMl+ql1JVdGPnQOH/VZ6eg5FN/aQp8q8Jt
RiZL/JPTNURbUNW3mwgdlj+mJ5ELXfNnt+0IXph3ySxTbcGTlt9TDWxoVHNI0XqnkBF68W1miecd
GikZq1s5/mr6186/GMkrDuSOM6bhc1BIZOKSrkZ7FYZza93jWVvhnsg4cA3UX21I0zu+6Fq+aXkr
9fIsjunKU2gylbBBRmurL1PdvOC1eaokQqjG5FjVq1lInqB1pySKVKdIEteUVUR3AQXuVLzXbcab
B3warniGPrag1U2+2ZlWM+J5GqS8Q0P51beUbapbquxIU4IRbjhGjPjkVKQD3TTnDGi/2g/he45P
3xIohIsmQHlkoNirVMLBpvE5N5ljomesVfLEwpVGbiyFGrJmXUO2DIP6Kr9bjG8L/MJSeAgmGmfV
prrX2+kuhMkla25WNZ+rSbYTbAZUBTPumTb8B2P82BNxIXD8ipR+DeT3NZLCn4AzYhxm22ImhT0P
NASIyVbqzf2YDV7MxKNAS1kIl5m59BxyuRecJkv8FErHVKt/bcJjqhgvqr/g3DhuNbKnCyLKDzYT
Q7wF4N2WjnFMelDM8xRmfZ9hAJsuU+/4hW+4jL56o1oQi9a90abjODaj0xekYIog8gdC3gtyyaSW
8DsDJxbRQbBUSgvEbJi5UfUulG7xayKgtICOhM01E2MRrWdQe50wXMgv5CwgvmQGgDBj1WiNkw9W
vKxNF4E5I2cwQqK2uYSkNGC5FgsNzg72rq5R1kTpvs5BzOCem4sXc5DvEc0YjihwsmjqIJekYqUw
7hDJTcSRFatMZVvMvwvqc2SZy/SzOcgmWDgjj+A4rfVhPrYUE3jxT6B1DopPERsWa1Wlss0h7PXq
SdVNeiXgIif0BYxlDnhn2Gu514thHcCPR4TFeRBWQ6EwH5i4vbDhBrSrI/asioxNb6jlf8M8c3jI
Ixf2ls1iPgKLVPNtU/6p0tdlYnznTfOhLsg7a043Td93Dm7T9TzGa42kQp+gqQk3TKADF5BR8mT0
f1X15EvNhpIapXQefUkSD1ZTDlYe/jNT4hkGgBckieI5hqe5qtDGlXAUayTFPt+PCx2XloxyKKH5
wxE930nirkHEF5JZKgWDbXUPgdFvnwu/Tb/PLaVx1J+p0UjZ6D2rkaCfaSxinG0PAzqzDlk8Kez0
qlZk5GTBa9WTv065zjSVqbc4D0Ble0QDcnRPWnI6LHIaKC8VgS3DYlmUbw1Fd8qZUFf602DedL3j
FF7emig4SiWDTnbZJXetaHhH/Hs2fLT+4FQYZhsJ9nv2Es8FQzPTxRa1NsfU0aF2SISHGBGIJYxQ
eW+CLsZFlwukxyWPgoZAmWLpMYuZlKsGD6ztU/tH8FFqf0lMpWk+RS8hJTbP35N0ynwYrEb+avmv
GtPs/EPnEkUuyAn5Jn0ELf3KYnIIJxuMmw+gvjSLvcmAtV601F33OZB4DOp2WBei/oZqz+xgfhCo
vmZW+dHPgidRX/NONvV4a5QP2Ziug8r4qOEzr4b6CTEL5/XC0mPlX4XcfVKkf6U5vrkM6X1k+Tux
tY5Bm6BNon4OdmrINP+LW66LaTmM/Yx3BDbiPx3OE0obqrwxfwlDnevIoDVcdxAwAlKtZ1F5TkJO
mxHndd95oy+eFU1X0YRoN3K0Zzjx9MBL81XvJdZ+fUJlZB4swiBCGvBNAZSrIC5UP2NoynSZWYnq
NHJvC0tYR/xTFyHTi8BtU1bmId46eUuyPZSFjDHGyMUZQX5YvrwpsGAqPzPjA2ao27AQdiXN4UF1
YouVUZvJQxCoYHTSSEV83usW68PIraY3lVvC32QFV63YtYJkG7U9FImIGzZJnGokIsvvnjprUdKo
+5g4D1IRLyGnbTJ2vGLs3gBiHxV28N6nKRpdCRyDW9A5kkJvNYtd7Du8A726LiCfMlaQPF8UUUpB
5Io8ykTsmcaFIzobRgwKF+lBWDHfEyVINqNcvtcjCwhXVj0lDk+lQLq6C8vstQVUm4MO6v8ka/6u
ZcQuDv9S1t1YIpo6wza1pJLERLdlNXYiQSeyJd6PRQIhvTsBrODMZbe0onKQeQWxsZ7lG+whyS7F
7qK3O91Crkmxu5c1CmESjGq9PE3sflpIU7+rIYPm01mP268silyRqFkrkh6oK4wko32EgyhLFu0e
4wpUskbxvfynIN+cTOuOTqI4dJwI6xjfEMR4sDaQd5ONmmS7cWgZZPvEBpgnut0wOJOfFLpykzRf
8YSmO+CcnWEx1SZvCeKcx6OYA8b02y1506YELb+QdvCgv4mVRp4uzW7aE2Qls3jaM4c4fD9LfLRu
0rwH1TlotQpQHhTIc+hUdygEpzOjddWm6wG4RkmE1thmJ9XqCEP7mC2cKyV4ezNiwDwPxbXOGet3
uAXy4gpf5TjLbmCKbg2/pWEiMRDDHi2tHVmDRH5RAlAUiy8+oFEH6YToJGzxAhTWwShIuonWOefw
IsbzhURr3jNUdzl+Mr7MbdqdGYXDsLEkpEFG2syILom4MG8WVJ4y1ZE5M2kVNr1+D+LMxaNc5qUb
SOlaZYbK+H9TIFMoe8GbQ22TacS+kcSRx/+YXSyy3zDHSliOqJt6kovIRc3nQ9cLldPq8t5DOe94
AZgw1iipAfSUN1G+GzSN96xh+JilAiVtAsZphJ+Zkev59zmWRyqZvw///rB+I4bMu0lvaUqkMsxb
cwJRIEtZvgMDChorN67hNMPzEaqcMGg++u9fjaq6yAyiB4kxS7J8wd+j+PtSdPYpAvytX+gFRaP1
wuSYqnZ5SGrdFrskNQkQXf4KSXdZhzIeV3EkCILh699PKBJS3iZgvKiVu2rXN+n//hG00kGRJLLb
ymFxwQs6nxBlAoBlhjl/3/v3OP7++O/DyowAV3BhOcT7dD2SZkGcvqgtzuKMqn8yKXj+8zr89/tG
RbBIOw72WWRi6CXyNMGZ6vSR/1K2dHWZWggT6S/CMJGZrAqKJ8ZknA5obsrl/WjH3BnDj6hgVrbc
LZo5F5B7b3MLH6PNTJp/FeL2uWOYrYyn5edxCOQVWv5IBYYaKXKWOKlnZrJ0Hmo1MjbM6DDkWNE5
1Mg0rBezj1UHADKkQ6T6nPYFbSMvL7GPTjFv5Xgbxxx6BqE7/b3ef38kCv2TBLoBDhcKKm15LLMZ
lTucn3gYk+cUjxhjQq2XaULK/9T/fwvg95pOYK3qXccYH01yXe7+vvPvnTZbFGBTeG+UmllaNO6S
ilDsnDDiVFC2/31lsjDV3U7RPoYiSSX3783NJXaATIFcWDjxwH6SDvW4q/SMpM0Og6lpRly8fz/j
74+8J4lTsli7/v5Kyo9JE3d58f/+0HsCAGJTG1Zq7Ou86xnkmzGi+6tajyGfm51gGs3u76NseSo4
/aUqDd2g1Gf2YpqFFlZ/k8acRP39n7vG1Bm1j2QKYeLl/cWrl07mf54Xcqz//c1/v76YO6x+Vu2V
kfh/D1szDZpzCefyvztpyOtD5s8kendLmmgQbkWruKKjynaRQphBVrJu/f2wUd2HabVREW/QhQJk
hwbmJA7ZK2UWAnf9IvJSJiJL23+fvxBdsVa8lXEnuW3NUtEDEMoCBADcechLb+Ike6SsEFEwrlkF
rmZBW7vqYUxFCQ0aw0dE1y8+a4nOtMIHZF9v8hql399yEWvZ5Nmrel/v/Q0UCtQADOm9YI3lFHkQ
xUG/rTfBerT/6atvJoejdJ4UdyyBmQR67OU9fbm4fREHvBba4E9OSnz82n+ZkeZka13wwApASTAD
F1wAsEFC0mbDMcjVRh5Xe+hNTMkBGVd9khVbBC5zdaJ6lzQ6ipzaqcw12DViRkBJma1NvwHMIcl7
Mk1CBo2kipNdpoIcQG9L/IOjGDZ26hAhFfG8oY2Bnbi+Bs8p9V3zr/hW7r0t0mzJOIjYGlQsV47A
JZLHawpTh/gkvvUBOkLq335y+2d443ktSjjmNaBE6SGkCDDtlDEwZ2xloTUK5OTINGpB2NhFZqOs
U/sVfBON3d9Z/o1djc48NZOO+BclAtICmz5K9jNh96czQg/lB8AZhnQN2yIcMdugVFqRVRHqtOhg
ENnjg4SrQz46cusq3NHI0nMa344YkgDkluASLJZDQkcceGiIifCI0/xgHTlAlODABvL9EeCeW87j
WyQFPH4IfvFsS7xGg8NrHUQrgfoc9AP5b0yEOZHZBJXVnDRR/jIIqV36EwkqUdjMTly0znjzgXkh
EUWHsPw6DNj8HuM53kgUGGhsEDz4r31wdNSmVQ4ljA69jeIv+rGeyNnax+JPyDxchVTOQJdwQZA2
y1AwsiGM1w9eOuhQguEIz+GNIxGqjuYHJ5IvOP3dwnWASQtINSSvwGYqgDjR+qVrWhlHclGWUTR1
CusB/R9HQ2T7i6dSIUvwHnyqSJ92VekQlIv267W/S8fxxGAz3g/b8TFAAN2gMUanLXstQYZ29Jbf
8gdFMoUQT8D/rh/md/HGF/BA84v2jKlfCKFbXgV5kZ6tajhEmR2cw8v8LN74W4H/wFqllZ0+eFO5
Erge6scynJrt/sZUaMIkvlK/tbv8Pdar+UlwfSUv38bXzLfyFJ254FrGBWAhl38DQGGCp6IY6mwO
t0yQywtfzcPjcSzjD6SVULgenGv4dAgSEPvpzOx4ZT1z+mqtC2sfP9mD7zA/+YF8Q/0goqXsDvxs
wSQ/hUcGceWRX1AZUlvFyGwfFsmmq+jMm8Mz5e3nwfOmTzwqBgj2yfzmm5M3HX1SulI/kQr1D+XJ
/6mf/ILgh9IqWz7LxRL8RD/tbeB58oKPqMptykBeBNHc1i3j4TMXacK4hcyTyeUDCLmoaTHAgTmk
ftbQZy23KV2+9Cany5VswGJi2bnjRvAleJYUbTZrDwvFuNPuIecDa2Ve05vyyleUz+jAYK/5TG86
lg00y67+Yl6j7fStX7njWVJAwi8vOs8X0f0BTaf8ZoL5v2TWaqLtiqMalfs+EoDX2TWzX8y0vLL/
2CjiZ4J2P9+J5/gLrgnAgHfjYp7VLSfUmKGsaE//BA23E8wI/k7L2SJVD81YgY9YgV2VD+ZT9GHn
4yvfGyJVeNVgFtRAu02RQKIkYB95RD7QduY6UVt1U+Qd2bKUz2ui6hDHWN+1yzgGQ/OFZKRXngT2
Eo5nEDh+cYIwShUQQS6WE9qOCBtXVWrznKkLtCP7xxZIPlMpHgAX14qEGtSWiNRW01sON/OXBgR/
8VnAenuYPQVOL20YxlONY4yseigqVgrvXGVbFY0Em3cXHBpXjRt3CpmHxm/YjslJBkdjFslJqiPa
70PIq80DrIfkI2loRmbt8GN1NB1mlwuH+porp+tALDNlcaUM0xGVgE25gGQZFBHA5cWQRqABSzUg
Ipxs+csCTyArijE5dXZPT8hWMTVP2GrcoFniuEN9pzFlp+EXzC0+/ljygp9masFMNHj7lLTBkDeb
F7dBP829GJ1ZkLut8TQ/+xuLN769AxyhLWz2T/2zZVU0nsEPCzsXzrJEPOOLWDv+t/RcKKFOcla/
6SucyxN3BXLFRcHbeMtKl2xLPn5wAyF1BfNCUicdHJsNqKpxOpEVsOxE7AzGffiMb9Y9ChFc2cor
SdWx9km49gDzAivD/Brf0luy5VzNtjTHW8Ziev0JXKqdHFrUqKImWpORWO8iQmvWV2ijm7bDqLcC
TRGQmkQeMm964kAboGmmoaMRN23uZtKZu55gjHvR4ZK+1u8YYye0rYKDrtpA28n8wjZGVtmeAoCj
2EgMNw18OJ1rgQYFriSSbeHEYb5F7HCTbqzqGB2LZS0C9B06qpf9G158erW0uF78j+ZlfpfeQf/T
fs9X3QtavoaNDHohIUQ900IW4PqR47hflkT9c76RKwuxjeWOJ4TMdI+Qt3tjde8DFBCpVWA8x8Tu
tBc+Ad/yR7kJO+nWvGl8nwwKP7/o34PmsqZBiLskb7yKC8nvxu2QbTWkpS6rjvytfgdvrEccXNkY
wsc4reRvE+7YC8M2j82f1G5WlZYDyzV/Clhf8Ah+68i+CSpiUPFSW2qzDVEkri2f+XJNUFjf6cg7
p3BjqgUQgr6vTuBjGMWX0EAoskbVPCtZV2IpmQnjMYkBlGe0SkXbfOk1hVZrirGtKN1AujYoeiKq
mMlsO53JHpJJZLd90BFurG2kRp3XZsgtoWmGitQLRIqkmfuC387mpZcedQv4i2O3MZDnFjbRboir
aVTAjkgYio4r/ENkiO/MzbCVkX/26/4dQxdNvNLpE4f8FBNGNnZT2Y6+Ibf2zYPsAPTelr56iGl1
Yp7HCVz9UhANfaSvtEUjBJBf7M0yRmt3LCgCGXrhB1vNSG1YN1/73/EdwEP6KkLxIzmI4nr+ba78
rnJc6Zxt2f0Tu3/nZ7Tv+heyDPCnXIh0LMGTaL+cFapr/zr/Eh5X9057n38zc+VHnv8VfLZ3EpD0
j4yLOr6rH4gYvyIOEXTzEcGIq+EjuPLzhw/lXL/zIvWB3f5ijySZDXoGskUQ+LwkPIryKPzzCTaZ
HaxLBaR2uqi/dENbXnoTnTGCYux++AgAkywPME5W9W94x7XAoYWvYIg28ASQTtAZNRHAMcAF7s3b
Youw/n4n0ox5k0vmvdYHqnvOdijYREJUEWuiMUZksuo/xR2NtjviZ+5XDkrYztkw+Rw3Kwm32Cv+
WW89FSuoIKyLbzWaPNFOPiDY5ry0pGT+FqT5fQhvyiK4ceJfZl3+hab40q4kx2FYkSJB4iRGJ67A
WIVhwvek75LkwTn55UsQSBUYp0rXDP6+5DgzpvqVMe5Bo+ZXarHDfKPD+CPY4kf7y3tdv490WEiP
/OJia3WK5hU3gg4nDDfs4MbwRaZ1g/ElcSJtG+hrZdhiF+fV5GqqBDsB8z4d0sHlXZGZFyd7zNQL
z5mXLrFjZsul09Fevft7gf5rSvbeakkGgnuEl7zH0A7UdEXSD7uXarxAXlce4ls07+MascAKeXcE
JoCTlb4cVzk0xbrHChRfOIolP9E5PSUsGaRn4n/ipMURKE83nHVn0AqcHrezNf8E6d0qKxYOGVVg
nGi4c4ZAxUo+MmuL6+tAEp9FAUXNgxuOszYnHQ0Ciz18ThwFa3SAOzYD1hbh3lej7Jqp8tsQX5x9
00dlOUW0xp7C4wtzp+pw9nq4WjmhyubWVOzB2BQd3fAzC0PceGKH78dZtpsbjzA71w9KFE5qnGE5
pPKBQj3y5JjQP8WJrXr5BIfEmQabVXpzR7UXDs+sNmHke9qz5+QfLV/DcY9WDqXTJycyHjQf/g9V
b7acutYE677QVoT65hYQfY/BTN8obGyr73s9/f6G138izr5h2kyQQRqqUZWZlUVfT/BJqw+zPjFE
JcXkewVzrNIor9N2RY0EFjfWbgWEo4vHacTWekEdwmxInJPRYxa/RFi/WrDFFyPnbQHhSOaCjEsv
F/IrVGc0kGL4YDH7maPTwCwsa/eV54oqcOF1xjqpJOaIxkiv6Ch7yacW8eAteDBhtyIl5RQg81fE
o6MvOQAyy0tBCUJlOZ5I6lshn+Wj8smpz/jwAj+sECIi3lkAy7P78jm5ZNJH8EkhKw2i9YjUkR9w
5aE7ZhS9TySIPe4ihvhb/CfmtY6YDUA1gwgBWdCMkpX5i+weZG1yuVBv+Yt0MlSYZkmGCZWvIpLD
zPWbX7C2Bs0UKWnNvUlfFIv1O/pK93YpoxA7+Y7Jrk6PBsPRXya5oIcAbe4BGzlacS6HwNgoMf1i
WJghxwnPrYZ6Nsqtbh8OMIoRYTCqcJMLLf5Ia9Gqq0DkZPsutpj3LjsfTd19l7r0m5qFurB7aVda
o7wwrMHEwQYrBs1TVvpEX2BcddI6NuAmOpDa1k83Sglw1QRoOVszZ3W2pIAKfKKLdvolZ1G0LaK3
KIQ9kCx61AzDJ4WNidS9QiZQWgMjiemMUdP2OEhF52qR/tWF6DlkulcNKMNC95d9AF2XG+q6iiRn
roQo7fuiRTPLfMepdTIXTwIpsBElVzoDRicxcgd5WJjQS1RO5JaVx/C7sWSRJBPW7GUDYBNnE/aQ
Mz50ZO4oJKgREERRq4hVoaP2m86wfa2NZt1hQECUOOpOivnTTQQbbUxkZkqLvkOKETilD6R+7w3Y
4cby3nGBYkgHjs8zjzmLdcE6yjy9WsiSdgn/jBQmvGhkjNGhBrGdMEh0AxKvfOgon5vI2SMvvzo9
YxpkcG/mcpCPVx/agGrMQ5kFh66cDLwF9dpAs8CQODcxJwedgdcvpxExVsAVCCZSHBNI2eqtN18R
PVXltGsiYZqbMkRyMJIna27CAvhTRAVUcEhPfvkXBEv2d9UxYIbgCFy3Cyiw813ePAXEUq91GlZG
l1EczCVxpnWPg2S7Qlmv/RJS42BFjglz2HJb4aWKR/Ow2w+KTlNs9RgshNbmi6eongjVFHDBQhld
U8dWzQVfovW5x/mRkiFax8I9i6m3LQgrLpLZsm9dVEtnAxteq3plRJdeC7PVKK01O+ATeWSndLDR
xRdI2w4z8kkrUd6MHpY3ZrqQfGV8VzdxOrV4RBuGG5q467UjNHJHvwstmbMwJlUbfP1XsRv4AAxd
pFjNdixHLhXTJ70aW4GkQTaN8DaylGerT5RMKBEXjj9hMY0oJvUAt5MeVHdCyavq/aZ2aB6XqvQt
mU7Hiv51Cs0lJTwVvjnsmNgDuMIlAPYRJbQ990U6zcZEPx81vwkW8wttCgBB/AI8o0rF3svAdISt
FvN5f4tJgWZ3W2UAh8p1xrlbId5eIDWZ/5nGJFURbpdVLTeLSkXgPkLUGrFNz6iNQpzuuVmHWfYm
bSILRSC3tjzs/Pyfisy85Zo0JaCiPLU0nkw4f4bSKgh8ZmEE311F47tZOsf0zG2Y5avcP07QS/Si
ICv6VGjLjuk+3pXeSTN3VE/sFba39YwXEZceKbYVxmkRrXvJdkcaesdyJDCaxn1CNkcjXekmcUDu
ZLenUq3e69qpmSBsLSsqysAVrCAVmC0KSSbHGNMpfhuju1e7YA8OuJgBIeayYmsKuGivIhp2joO5
80neBnYFZq/SaOUf8LH2Ci5e/S7pJpy4+jZUChPDwfREYKfQTkYEexs1P3TWEqvJql3ib1s2Jwt2
gCQpWqCtbox+OBjDSD3vkhKgxU3oL3K2HYIUiQam1dRiFdYk+R511d00jWvbI/ItEsA2nyY56k1/
IIQbPj73dh0PKBWMS8fsB52pMFqAk10v4/ihWxresiE7bQ8Rbhg6u+mn7Htbo6AjJCyKRb3nkCBQ
0oU1w7ho8obq0Ty4L4tPa6s/kQWxvcPDAcsU6nbqF+yH1S/NLCB9ARYwaL+2QISM+tb/SdchOYR3
k+YXLZ/CTS+Fb1XRLwdJMtxiyP2l2eHEkXDK6bHErwA4x4MRQ53JNDwSdzNtwlUvW/fOY7q3btLM
3rfdZ1iq/npQqnuWoLKk1bc1aDCahv5Tt86RqQJgNPT44u+0w60BIIrBFXS06BtEuMxB+JtD3nKT
FAz+II50kmvXLmU7ywpUF/RISVlBFEiky2i5l2QtBOL+RaAHLNA+DJjppakyHHGe0tg9XPGWrrFQ
bexdIKMGL/t1JYGo1DLtd5k8box0WJYVfS4lOwTRU9noBs71im6vuqz/sRTzxIBOf3RQo2ChTrNY
/SiUKmd52AwKZ/JHCzBtV5aLgRaII0j6k3FmW8XGjIKGvnqXKC1XTD9z/4F66dKtkts1uglWJgCn
SbfhhMMmldlwHRUZ80pypVZBilXaGlN2ytjc5LrkSnAqVDWPxLwHtNmiKMQNt9JcGI3gYgvbRkb1
GJiIBygZmc+MTUSm9oyqr2CoHfYPjOeiy2AaxtqruIUCLGV0aWzQaYDoK3Y3u1aqnO0kn7FKWXwF
N6AXQiTLaF5h9clj5kROzNoJHjxDUqfo2DUuul9EXOrTfKH5AVgluh07dudHdFSfIExglN2DJBRc
5SHTg/T/4fQU6Nwb4ulPBWgGBJ6dimDJVSfJJfnlkerY/y6Ze/HAn4lSH6RJf+Z780YeLl14YvhF
owEqT2PMTPkVGx5+miSCf7mtba945Yvc1rvlqkim+eDfJbMJOBgfmzQ+6O/BkbSX3F3wIRhS8xcD
FxqEz8ltBqgE3sOoJaCg7tHup0e0drZABOYSvgk0guyLjxF9js/EWII9CHYDzo99mq4s14m3IPrA
Avmb/4+sHPCcoaS4iwEqk6my1ZGIA9WGIn11Od/smxwO3xme5IPCsnBueQ34ErVFvPc3TrOUfqYV
uGDyS8b9TpgFggIU5Trxp/nMApS7eDdQUzqBX9aHc6cNQvocnB2dUTINGNSRFO600mKpmc7y1/gN
BCn9yLfgd7h6e/vMDiRm7VB1amvjioES85hocpNsATt2+oQ7IJOZH5xzEtctfxXoF/k+0n36vwhN
Is8n/HDhUDqqww5xmG9exYl38NVwST94FIPojKUwajKYwbwT8v+/25yjcs7Aalhj3S8pCVdVff5V
MbHHYuGEsHSIBKxNfpY+4EmgqjpScIf0dUZ2AeVkK6LS4BDQVZw5KgBuehZrwOaFRpgWAlbFaXxS
B2CrDG2dahdH788JJahRFf8QlL9VX5gZGTHA67rzdj1CIWlmHKt3Ot3SknkXM5hN7CEk6mUwD06p
hDeo2L4jJBfE+a/6wCu0Xc1IoW6pYE1CKyGNBZTlEjwcIlOYFfFrTG538hqydJDe+fCenNK7dE3p
dSDpRYKDWR0gdQGsKl4d0Nofu3pZ0cydkPZyg5nBcMe1d9UhlTkpSvZEXfvNz9bCHgCfUIlK0GG0
SKOiOnV+ZG2K0T9l9IMyiJ7tAJ+vWZJJMGPoi1Sz3WdM7fRTPi9HnNuYGHX+xvMivMyE0gxNEINm
+8C8NMVWM7R7rwIo96hf0RZBDtoFMtqxAMrL7U1fgzUsKAs51YDw+G+94y5Eg4rjr8O3WBV3g/QB
EOfgwl8cRFjHYxuvbjDvcS6bX1L+oAEJ8lEZ57WwRG7lxyS77C310sLVb5dBc8uytO47lRuyQRIZ
y/Pm2G66z+GzhOymMNtj58I8OYed5Yj0lvBi/VJUQ9tQHUNuCf7k228QwrrQN3CB/KfxK7cr8llB
hjkrXlG+OZNbXf9L47jNqDr1l8xudCFssJZ+5Sf3n9nOlV/z6X83kCxEM7VeC1winOECBpzJ3KXw
H+HEBpgUwRGqsOQO4AkUzmIz44DEEu/mHLIHWzl3C//Z2ww6m3OfATRwzih6qEdn9EecMVu8tlH9
MumnmZvB99BlHk3vskuqYPwWn/6/6hgdyzdAmTfnUu75k5kbn/QXuClZQ7840tUOeQRrycDzX/1F
SIsmF0JoWc2B1udgneJtSwC9ORGDmfOEKGtLQ+hcXnqCW9Of+jPBCnFZHQ14CUZZ/DFXtBzNgiuW
95v4jdB40bYGETdjuc255n9kbdOy+cRh/TYqBNlmXY22vbO6/mA6UgFvXx+I7qHhwiZ00QYfISIL
2jqq81jDDIVm1Fn79E7wVUkmfG6I19AZXoU3FTZdEBIgafDK0dVKtlNwcCgrCAmMDcjcDt8O2C1r
lmrgf7Nx0bntks7UK7z6dtp6t/GFoBuQ40UA4gr8V8aoT9pfFndvx2kcn9KHenMYaVe7hB+4LkIS
G01PCsySAdm1F1xjQlzrA4otChu4iMOMT49smUKLbJnzgOehWGCYixLvyKYFrj3NYQtTOgj+CGpW
C1BTkd4GeiHZJ7n4vIOhG1S3ELR/oBckN7QEbxTTaPBQYqFX8+4KeMZtCEmYXXmp9KvaazjQ1vnC
CAKjlr7dyrH5D3IgRp8eLaV+racHH2cZYFcBirrKDyCdjFqPWEeFjkNZv+xrStu9F5/oFOl3II3t
V0I9tObPo1+7WuVMuyPj00hhaO8aZtMPQQPn2xxRiT8vbyXGQzgEvKtfBSAhyNjdimbGP/tafiWH
737N0PV3s+JOwW9mph8dkpgfPKZpPo7uZJG9q3dnn6E69T0efxwTX8QjPr8BkhHmWoZzYTrSPBwS
o+GImUaVEyu+zV1CeA1xJAClpT1pbSXoEvFqBik60aVU80NwdFSc51WGVmZzHwoRYdMso3SyITHj
FNswa8cSsoC4gOflg3Uhb2iHndps1XYFFVMr56E8x/4Ziqb5qOnpVa58/3xBj//C2nov8+lsNdcC
Yo+WhbefxousXGMuKER5xKRgoGgaW/C48pn0SisrDafQIYU8r1vA+hnOd13iMtSL5hnpl4jEXAJs
e+Q3XcKjCkoH6H0Aj+/uVIfYdoQqEWfGh/mP7xnSNYAE5aCwEZYXNC/wMnB8rgfgvvqlmISXRe8s
VeNk5munP3AJGdQTvwCA6LOs37wnq8h8Fp8RHLphLKH7ANm72T+SrvRN5fuRFrH+CaosVIoUwig/
cFsi+qQhCi4yQGcikpkpoBGO+0Ose3Cdelyym4u7HTGBArq9wZCDVIJoyIu5vVRdIAnsJmz2oI3c
MCCQ/C9MHLcdGRuhgT0D3Yk3LKkSL8YBGIgkoPFcEEdYZmg5xDSYR/9OZBcYfsI8PKka/sMrEab4
dDb1gB+CDdbPOoYAbM+QArRus5TzOdt8Bf2BZxkOevPA7rK9xlWhBIBT0tStgZEjg4aU+fhKPX3u
Z+NtDLnYeKF/TWFIUY4tD6mHura+nW+cgVCKSW9xMxtYmehDvzD4BYXnCRml8hrIFSgMYyDSNox2
lKWuuOD/frecogWOJUhZw5DRCAunW9ceZSRbKLZQs/4LtoQGblIqJ/+MjVNbII6XnxWYKjSDD/Iv
VgUJCwzFtMBvJ/hofsDroUpYDaO1LVUXNB+DlOwjfoHT9ywTzgBfnC40UhwoGLRKTAngr/D4wxoh
bxpveLicwxdrFReL5ug8pk/nFylDchweYPTd5NJSy3A0jNoe0M/0CVi/hGdS/+aTkULobJSV+tRG
l1IPzJnlMaUuxXy9IGcjGSDpo8IlR2bJeM2K8k+u1l6JbYFb9zv75tEZKWhm88ZlJ6kDhS4812dF
iHEIczYL6uCMO9FCdvXtK/ui32O834C74paMxAq6mTHpkwrzhySWzZZ2RG0RAYYSemgDDckgVZur
lgQ0ULnk6cMvJQv1NzlwvURSQipBDAbtYRtCq+G9gIUogrg9KPFY/uxLyNTrdoXU5O97+/WC7ACG
vmPUAHNPTP4A/TQ4HGCstWw6LLuY7HJwsI2J50bstnTdopBGl2ksuCYhtNKhDpF+D+qHiZ945AS3
CuNrWr5ldENzQOUGiqdZMGpXagB7drRL+tAwDLekuWhaKMAcuB/ksBr0UyyGbhPFrvH3X8y+hmhU
yHqR2zCeXIHsEbyXBJ/xQzTOcAE8WRtjM+LEhDMEU1epLQBIYZ1wg6A9v13QxdGQ06q7JF5NKj2U
i5R2XB2Pwn0rLxLHFYQgGw/ocS3D/88NxvAcJzfYsd3ktC7BL2OLirO7P8cRWBug3Bb2cprubN3Q
loqXLXztquPkVsyiNWkWMTGTXVx5pQE9nduZ/3QPp4QZxBEq/qlm1a64O0kFZfBafc5GjTaMeZZ6
Oi/fIGos+m0wUmOCAF0R9RpeCQCOpE8RKgCIJghprNjSNzZhKhKoFRiZ8BtSiU3a/3YuwZU3Uiqx
8psH1Q0pB6uaHftJVUd9LOQJqtDmkM6FjUsWmcgbkjqaWkgJ2Fq6X0QEBMEk2hDpwAZhabgZyDSo
wanqMMBvnzLkiwXHMSdHKXEMwVALV5GUXrF5ANpTzft/ZPNbNNhGRU2S6LAXqUHdLEnxNtdVF5SE
A3FPQcNIP06xYoxx9FUki9Zg3F4UwLtkn3xWvkH4plzEB3zhZGSvRU4BEKLPSWg535z6GoMzWlzZ
IMM5Z5FTOwAWooeDYoMeKwFNXVKu6Coq/ke5pwpPl5xX2jHJYbhFSFdqTiXFd71okjUmkgQHjZ63
SaRn6Mt4cWeDxs4NZ474gQsSZsuYjJP+OQXmHOXBjJ4AXhyNC0QNfATsp1gfWLfnNFZdm8/wO7nm
b/VbjJfQL9sRF41kNpyV/1gT4y18CYC3mPMtAnBBZtgV+GBhe7Hm5/rvWHa3GuuFre9r+scdNBUU
bhMmbSrdRTi6YieZRstUBlGbcwez1eIuzA1a9ktOt/5V/TSxi5bDVl1yiQhrkHreq8BZS/3LzDe9
uUIhSmwtbHraELkJQprgDG2aBdvSOKWqoFCreGfoN6U90YjKUMJDmF6I1eJF6g5WPIkJ+sssfuAR
y93oq26GQr1h1BpWDK6mkEfT/IFzBK52z8jJ7lW+lyzXahaIYFn7DLkRvstYBODoRpaAJm6RMgiH
JLlmevJMO7c76xumDqdt6ex8m0c6+bO5di4LN7v379J3cE9+iAYEgf7dBPjs5+x0/JZ/+bd6Zx+1
f7DSHC+6tzvpzflGRkxGpnpz82pwWFj38j24W1g7oKTCC462tQP/cgR0VjmFI0VIOYs+WlmcLNho
eZcUSzYrdiZSp8GkU3JDdAwG9gY3xyhpQOwkEqu8eWfwRzWtWnMVR+KigOqJi8VlSk5TuGbhGI9+
T8ZMs6s/R1qAFICYRDpmv1cfCBoIwrUtqOuB8MvEDiZKK5j3zvwXnZhIL36E7S+NAy2t/XMUHhod
Nrf/hAhcXA6Alz4WngqQAPjBB/61vE+2Z4Ry0jH0C2ysNn6gOzZbQh+mU8RDu5mRkmux2xcLNuo7
x0OlUP2Y2p2zY539k/zOcUmROTcQ+5K/jj7iG0aBBGkicf/FybPOqAPe6cKSzs2h3WXinAaD0Hf0
X9k9V+ZEe+YsvJdfMWwHrZlvyBCw/SI95KqjMYGb12amBfMk9AXpe3zjTRyYC6yjJfoKeRkLCbOO
CBfVBYlIgjm6AxqVDyIfMbW1Ep2dCLZiqRuwQXgYITZIF9m9gGn4oCEVmharI6g+AIdhPjpUa4t6
YtjcunVWAR4YEwC1i5oWfs5jQp72j9QbiEgX4RidFmw5cssc/0J6XF82FhS4ZC+wqRatBOb4ruOW
jGopOQIcr4xtuxeoIwHql0/hjUsisUxPEOw7Zfcvpp7EO2ixAdrLX5G4FiJ0gWgi6B10TKRW/7H3
hHFm/STZMajw5RMUOlJMAXgKRC9DNEGuCqrF8+QtZLiwJKS62UN9OZfiAXz6lnzm+z88kjQ2f2MS
CCa60pLiAtwvPE+/ZMAIDWCi6Qj7wMZx/ECdS99NPHO9Z/wtoIkzRsOActki1dgPaZuhQKi9VYBn
hVLTPYigc6WiQManAvkfqD5GjoxIoTYEQQ+wXnGtx4DatEEpAIIeLRlVI8Uu+eBAtcLP7ULfFRdG
GnhCwxNQ+KgEwAWFC/me9WOwMTPuiJSa1kegAjxyoSwwZ/2ZDhrm/NQmvA7PEG7FNKOVcanSmBYv
FFwQ4wX3LVGSeVjcXwiFLXUZJWdWPtKQaFhbsavFK7l0DSLjD2bw8Ldoelgi2UfFDUbqQF5diAyJ
QtNmqie6JRQlfPafmCBjuxPdfhQ5wxxnFCI134dvhciJCsuIV8NPhbKFe4/5aYwqCcRdzidF1RQk
K/FlyyU3p01xRlRHnMxXvXtfwrKpEQUa1XMAqc6YYmozk6Hy8/aMFR+ZhAl07dCNKXZKsgaWVY1U
nLUJNONfEkfo0nlSXLhjoa7QWY/U9sDFmHqeQYkEhaj9wqp8k3noT6AgjDKAVaGp0YgAopgvYAAS
TgosUgpK/553Infnf1iI1oL6jINDGdKIKlTNwhXNm0VUvoKUdH69J0kMd4nYEAXWwGa5Cb+pg9MV
Onruh//AdIFVI8R7kYcYF5AjDu8vkG6UC6A9s1zEe+WCth/wikZSUGmGw/bh3vlTeOYOVfccToP8
/BbACXAwfKdFLwLybFKDP6IhEyQCKQ9/wbs1IzN8Xf4iUDxSPj4s74kE8ovrBehavKX4hhHwAPhx
n55cwHpCQC0dsHwjKQdIJkHj/VTqJDDgR2FxwnlCmH6Ci0BcXJpfQBfYbc4GyEl6BtcBiUSec9W2
ADdXhrXQKMAJ59CcxCKDip1nFmP15kaNshZrZ4wEFwnwgrLhQjbmkiHyaJG84hT6R1DHOHTxCII4
Nx16QFY5WjywtBSTMnHJ+WtmsHB+R6SkFEg1Kh8oVl4hUiKu5LmVj+h3EXmyKEocLCElVNqj0Oi4
UDXo3OGPBSKpv4rPgeESbwx3fEFod58y3jxcLNIwKnCMwJ+sHf+b5cXlBMrieHxpSFa+LdIh1kUu
48spSnaWFVfDxniO+ivEp4d4DCSM4TJQpwiK/AA6QjH3xrqI6TH4W3MAHyR31i+lv+2vWOeIjWGf
kYIUV7BX6ZevZ78AvIhu9kt+5sZ1AEJ5wZHQtUHEBO8vQDyZTsiXf7KsQcpEWfeCy0XKI9a5soCt
ptSHYBmZ8uBS6DW/zIcDIVAFBwE2CukCvEhZCfjI16YIDTe8rE7m73SxBCzM3wTWlDw5xmdJZL3E
5Xfp7hyChyrWlUWgQiOB6xtk3BuxhPmgrSaEQGAVDQm8luJC4wEzlZSewZBJ6N8ox3qLSfPqvzLv
/sV7tIF4adN2Q+j/5Iux5vg0bBFAGPmeHkq+w2U6wkELH9pSJPDAFCLBf3BHINvZ8isfjLcCF2kk
Ey4Sfg64Z/9g6XKkTP7DglEgIyOBlwOv4qBMDELTVpGkw8R9i/4Rjlkykt01XxBPVNflkz4ZqgnO
LqeRz8MFAC7hSfnFfcz/VBxNUCLgI1wNngM14bwLKP5iXDhF+o2yg0/HexScCwlKp/GFgvYPRGmf
1a+KvDhd8ad5J/hM8in+EmGLKPUXGRBPGR/CCPoD3PaWfKKI3kPm8Z+cML4GP1PpcOzGWjCjQPRX
pPvowT4IzUTXw0N+9U/Qb87EANdfiRqte/j43/kAUOGZ9QUP+QfNnqHGjA+kWlT2kD+8CWgAkBZq
iI/DR+zY6uFeZnyDZ/Lp3cJzDEoNvMQJYqnR2oBPrTijziyC3ghwMRKUevEgZjoX3nFiP2dRPaZf
DtiTEYxLfuAdfGryBKb5XNi08QB92Ld+Kb/4QOqpfQFO8Id5JQ0S4RtH1F+5WKmcJzqyxGcTinta
42aI3CAxxaVjW+Da1LjeCuJwiirGLLMLVqj5JSTz4i7lVmNHF5XyD8kw+SCpaIA1xj1EMfnoiUgU
yNdQOhAhBQUHJkZA+FSxc6InyP+O/uo1tgARm7iyoM9ECOTt+5xpOwv2MuZeFLlLrYaOm47zfl++
Ad8MD0Kax3jIef5NNgC0FD6tT4omibCEz4KO9MClYON9OcO6PGKA/hJ8Mfc1pANtzzCshsueSJE3
oJAPjs2DHZACjeIwuHovCmoWO3c8531V75MjBhbtwDREQ4gQi9FgAm9CCSq9FxjPmAPyKDkZ03Pp
0NNiVA3W38OlsbiBbN6B+1CMnbC/MNAozPSJkKe1UUIyQpLmF9nBTJiHrmJPOmh1dwwZQcHl7qh9
WjjiyVO9FdZAqIu+Mr+O5pVvbtJk1Lem2Tm4VdjlKcYQAA/uVn+bZIa1NRxr2wZOwAktfwKlNvdd
bYu+dshJQ2eOvepBT+GmBbWCQG8ZY0XLIDq66DzatoEWG2NbKYxczFqmpDKvTEww9r1LWzn2rsvR
itpOXH8mUr1y7EB6pEa/KhqKvHDou1uNKeQJcdimUG1mcyUKd4kWHhRw4NwLwe/yDsNQT65/iml6
KpFe/vOVmh4yyedsqxgWKBpjDv4eaD+X16pFD40Ji+NEKZOQU1W9049KOaw30qYII+2eF/n/fqW7
tNtVdQD6mo8Is/1IPkim3r2DJIajibvWMPgHXNhoXYxZeL4sT5usxsTXDhyHyt+SaMDm1xEzywtO
r8Uc5Rw22uK5Qjw4NYloYUfa8u+5v4dGLuOFXdbx/++5KXXGxRQjS/t729/rqrQEVEd3q1SJjPgn
MG51HAlkqvtS6L2u5roxboaqHJki0Bg3zQwtEIvgs1I6MOqk7E+pJ/env5+cIfvHpZLp8Ph/nm8L
c+t0acNoTIuO9Cx6tC1aWqyw2PMCM3xULRhuxjjatSL+tw57RLWGXGEFZQlws6W109KCY657jLmQ
qtXfbwPzFwfbk+5qiD59wvQA42kLYWxSfhR66P3rw5Z+QEOzt+jqmNbaN0sshLx/g6TUS79Cxvf3
MlzT+rACBEkDa+34pemCFwFJeL43N5oy3jMq456VMAWjURYbR6GXz8/VgTiQ67dWB4Ifo8z4sPr4
iElA+MhKZOSWSu+2uCiG50jnv4ewSXX6JFFWtoz363qrvhlZ4N/I9/9+MeWsuRWFw07kkMNqDV3S
dW7pO3z/k13vM1ehjQv8NyTGGTEn5GIoob4uLaW8+6X+wGdjPNbitxCzafosbWX/959TJBMlKzyZ
JnPQ103qhxuLuQOMMZXtXVIN3SqT7fhUYgHgWp1uXqsESDisFe8RthiytSHeqXGoni3HHK5Zwppp
bPpqcq8w6fBilgKC1G+qgrwcqNVMa1c0Wf/SEJVbUVd+KP7YMK9RK9+BjkHMcbGB70SQM5WFc2ki
m35Xy+lObRlbSwJQfjA0s1mDwqU7zSxpfVascuNJQ7yfYpS+Ugnu4fW9dWmc2Lr0+EnqRlGsu4xb
vqys7pGHWMqErfXP6SpradnquPr7NWMgFR7UyTZtmdXmTGp9beMRXCJRo+3fr7ETOKt27L7zoHr3
E3zsZU2jKyOXUE4mg/KWBJiUS35P36c3QA2xXpRMJoKkJ5We/jeZ0al84PrXtzRvN/n6uKK9/+qZ
/BZWLS6uTYEaN66royUeUpMZbpMNCJZZKluMeM7sAStnf/+TJtpOD6rok/knq84oRkxK6gpZqTbs
u06L9sngNg2GrKkyITzosoua2MyfKtISZFf8GPbBqSpADbFzY7BwWVyCoPvJjSD+sBx0IUaiSfic
4wODYUDO4Az1DinNqKKyZHou+okD9gvGJq+ic9LiEIUyu8DtuhiPOF/5mKV5qE1CJ8NHjTEdZc6s
Tr8Nq1sQ+gby72IksoVei1WXHGAS2tGx0TvFFzrnTzVUmrOqUSCNyUhGWVYoJxnTe7adS1rl+GeJ
h0GLjI1nU5jXUQf+iZXA34M64A8giwe7ZvFxzyKbNpcj4ooj3oDZCgef7uBJmgz5bNn7yA9vVux7
mzGx5X3NF9rZAknKHPmAKZS3TRPMfHKkxkwdy5C2Iu4mw/Knu0f3Ny5ppjoEbteF4WlgILhcavKP
ZzYvk3GzpERgZ5BdqxBTpIUcNTiXOD40cJcprE6D3N7XEdkNzbSScuTCfTSojGovnrGuFUDttf2w
B+ak586onlPWdmIyOjZtsQ7T8GxdxrUq06ziBGsastRdr8syAvkKZH9M651H+6AelPrabOtppfjE
wcxiUC4XMv/CWZNhD4z94MvfsjDAeSzw1po3Bae/h0gJ/3HHo4ZtTemS1iSLnZea3/17MQ7Dd1dT
TzJfcLyMufXTBC225rJqbXTHaA66biGEqAbzJlsSWPQQKysibbkrxANv3zWD+m6XhX8vHNvBhJJx
zXXQS29S3h0tqEOalgjKThAuC01OHpVT6NugUnbVmL3qToqOUTYKKYcyDiQLpC3+BK0tF/2FAKmu
47LRXFzj+39pUl4GTaEmb2jeQdAL2Epb6GSY/YFxjPJSzYN+O3Wqf2yc6CZniv9W18lqNDV6+iyw
GrIF4zGG+QbZJwqHANpQnRpQfSlCbGzi+JSlfb5yDFnaYptW7YkF+bIwGulKFgToE0aMa+7if9FY
tMx6xQY5iRjepGdhf648yr9GqqQ3JlwY6zFImQMs69JbgUV4Uvs3ZeA8+73KfclKZU6c6F04TLZB
h4aDHCCdZGNnSQiBspSbqimy9GjSDYCQTekX9a3K9eEYRA1jOsWD3Gvj0XTkW6Zmw8YpPlKktilj
GJK00J4Gg9bXdW86SCy4vYJSgTZh6V45nyiTu7ZbGfgsan5L2m15NgYfcnoxhu67z2mBC6FH1vaU
IqLyLUYExtPt7yHH4N6W5egy9ulHHNA6WEsKy2z0wxOW8sjttW7799TfwzAp2O6kjJeqx97c/z0k
E7EvVDAI/vs18CtnmVYg5H4cM/HMK+6JUmdnXw7+96AFLRAvQ+nWVVZ5O0M2JvfmcZOfporuDFS5
IP4MvF2ZfpPBtSWQSlRCmlbLh7Y1m4PW2skilOH29EhVVzq+bPQEmgG2wt7/fkJ9Tsbrh2u7t/GV
KoXe39GcpdS0iMLMFlsGLYmF6Zg5Xa3aQWtqGSd1SuVrWhbtph16YEHxn1gR6gtz6KR5jfHJTlUn
m8pV/DiJaJS3ETq4QlcWvi6bx97S4009lNrarMyLkqDsqTPLRug3Bh1mhMyLVDq/OycTjWqj78tb
Qyug8D2kVFm0J3vk1o09ZSfTsfyudGBMrerdrS6m47hHGDH5FTMLFWDtzsr7TegV8W4czQHY3EoR
2EEysnkMOHQadKnRAjH52pNAnqV5+z5EqrSb2oR5znp59MdsHfWedsg7eOO4pBVAU0f9UE/5/x7i
Wk5JrBg0GQZTdpAawI1a6+xN5lEOSBQSoaGW60pD+zROnrEjGcIQoSXBn7r67jh29CMhFG1pgQbT
sWeJTlWb12G+H+LQugx6GS1DLWyQgJsnrQ2KWxzXzM4s/PjclwyaUgsdX0p97JUVAy1omAQVM8lZ
aYOq8iXbkX6YiEcjGo68OsjjYtA1/eCxtjd6TCky+YWD1sWUVvj52Uc/VtekSV+9n4IjMaS7n/2f
cvLKuB8svBUG54pR7byYaKcDOAvkkDnjzWk0g5dqMXLIS+jBYSPeRH26byrGwDgqOumiXeO2mEF4
mFcNZMrDsrfe5IzPxqVn3rbqSpJjg013pUrqrdAyOm7fuCC4DvSgP6oGr4iFMI2b1VT9drjToNmY
gHzJnbLE/Iz87qtodbg4ZfiaCsg7G1yUfFTBLfRI7w69wJlJG3CLjzB3dz4x43jod0przgCylX8J
kHZ9xia7KVep/5P2xNFTaN+L+hXUrwgPh+GdbpM2vkfK5f+ydF7LjSPLFv0iRMCbV5Kw9BQlSnpB
yDUs4f3X34U5d2JGoVG36FCoyty5DfmsufSaPG/RcJWTN4XjNVfOTXMznwfLuFMBVBB66CmQNK3Q
qAJtwaX+/U+sCPL3hWIQ2FAeSPilRFjNTZ65A3QZ9S41LTgdg0oQmudhrXCpVldacnvg5yuFTFlh
OB6tYzDgW+aOhxffhX+WC6JWvifJ+tCYNrcHUcE9jj58G68RRADTPh40gDBAZvMvF1E/q/1q52K9
9mQqY0GDBR/uZejchAAnEg14n8mOx2/zhwKbxTFr3/lldoZn75u//B06Rjrs6YbBAq4Jz2kz/5o/
040K9gKiXO2VFGHJltSj3jzzcgoAvfZgyWf0eSiFYPoLzQnCLOTl8cJzY2oGRKJjMt5W1xJruy/Q
cm22IwFL1T8QRl4wBm3JAXYR3veybicIavCCyLfzL+4L6NxYUYzWjsJ2ug0BTyn8QZt9bnjkaj/C
oNS31q0na4Ow7Y2qbVvGW0jVRFj+zvgOLMQkB4+68cIzwRYxYVLzHU+BCxmqYa/80y/TbYwwgGZO
uV2YgSYroXTh889v5s/zYrjacfKsWxRtm4f8Md3KPxwEoJVCAFmtbHZ8nhP50W6JkQOlIi8U7zMk
Cfh3YVNYeMlWgL0COgMX8la6YPp4r22g+0YBL+s+XedfZfGpsJXjALhkpjsD3UsBYg5Da8ZQaxNX
UGywX9hNt+qL2deiE9y8m3OnfCdaMVyUbWHt9fiGizRvvubi834Gj1VgoKdYKWDuKJ8G+SyjJGet
wW8AIbNepPDRoMbALAt8pHNRavKYsHeptgXWfOqRCcNGjuOH5OTGNVIvUM/hQUEQTHdQuTkNtkl9
LFI//9dj4Anj5y4Xd65NauxggrHq+8Senw5DgjDD2I8YTr+qf/TlMgTAkCQvESocRYGR2zhLSTUt
kGOROQ2RhScgoZxt4W1YqEReRQGl6zZGaA2o2fgDmZGlQ1Rqn7+F2gXuNQy+G+UdwVN4UMI8rqab
QtpDzY5IIKFsghZmR/RaVnfK8Tws/Kw7h4XDfcANR7Cp/LIhwiHTt/rbTPbjpvwzVHeSvyb1vO5k
k8tS0yQbk8iRbfgwwVqrt9y2KASaE1wGboHpm7VPrCZ2+Hg5kpEBPxzzOSK9WcPPwbael7Hg8iM6
Biacq1ctPwqQXUQ7bvYifgGId96aXzwWWSAkffdgzy3xDyCFAeEdUfmK6URVuVL1sJT3WPXT2uYv
sLD4+xrzvNIgEWaLCyvXgtu97tyiOM1o6VMUPlb1KLtzn8DQQemA8rLkW51Xxby4PxnkptX2CJ+M
8V66VzQkRBt58lSiDpkjbOR/Q0Iq2maCIAVVyzhWwjZiai/ZSxUk4rvE739LTORGR8/e8EHf6PoF
j62sP+dM67hNw7umnwX5G8Y8nr/UdgIugBjAgJkjGY4fKgQO0Z7hF6RnDMKTiRmVz6sRB8yTl0Nh
Qtcvj/FL9koUsAKqFWEVvW9lopZbMia2Sr9PksBg0RVGMOhH6bsHjSZfQI5/xfKryq9QRXnUWgZy
ejAL4rpu+vneivag2LJpY6DfEJKlfzqidRjzn1nZk9Osx8Bv3K0axvLX7kGyhpjucvVc9r5cYydi
sCjFF/2wEP4+/PEU6NLKEo++10775KJXEySPK0aTGZcvv1WkexRf0fMWio6QXakcy8rJNd/YKwdo
f3l8GlIsD49N/2+QFN7KR5l9G8NfX35ZzQvXRFX2o0QMqY+pYp1jC8MlUhgAwJVhDMQUmky79iBA
tTKogdCiWZvwTXj0r3yUJAmTeI5jDf4YW7TBpALLJf5PxkeeXfP8XccwQd3gUdZ018x816oP+r66
uoSMKYdNtC8/6zkYmhcYl6gnSLAmCjrLT8/kD8W26nH3DqXXUeXMt3j+box7r+EecF/IGNUvgElm
yAQF137iHH29xhrybakf+NuPKfOJ40RgEKdljzfkKiSXhENl7bvsyKKvYSrMEMls8xzGN1Bipknp
l4FE8JOzRCe37KgK2Ao/DNU3lp0MXlL5mnRT5r9CdycokRnZL19T6eP+jDnn6rJpRn9J8ivMP2qP
GbOLRbJFmUEMc+xUHHCYNpCatJozwxTadQyQMKy/LLFjWPv1dgpXVojkcHdK2VYSsN+yiU1bGFFy
GSSvBOA+fmuPZXAo+GBGX9JHlCJ02YZ3Hjh7HWGw5thjKi8EcRXidRI/huoHNbxu+IL0EVrHaXit
ulueeebqLgtnYtMTs2j8a7mXsfb8TM+Tl38T28M+UWPYA58s3RQP7iDBuIsaVzvm/vzqcaEId8hA
Cmb3o28w19FOXD7e7ZM8nltMaaleGtmrB7uMf/MRK6z8qq2I1baZqP7GHw020M0yHSpDHQ6JaRw4
XlrFGUHnef66POCPQtYud645oNqRXxRhpWY75PsJD0m2G6Bkqh4dEyrmQCTNVvsUccxNZmi0OqBB
wtki8XYsgjSHC4vzLsdBT9HIGo/gMGBl0CNs2WYnNkc+9bDYZlEgv0g0/BusGcQKkST1aCrYehsQ
XJjk9BG6L+rQZg6ArBFStymYp2AcfDyGayrLiVBZe/omxC/Wj53qza8kISDx0eZDStoaXJrOnmHH
UcBgdAf/m1RIE3sHZs3tQrBCOlzk5GpN/xTJbmH1cGO2yXs6pDtNe8vlUzqQpmSL1M/CyLAEMIKj
iBOdtqBynvqJT9GMkC0G/Ui2m1u2n/3oJaQzsldauxI6EHpA+X1WggRjz+HsRKEJDPum9Rc1abYl
AkudlyUvdyPu/GjyniH3ZIvjQngpukNc/nC1KRIJT9rUrw4xuBk59gPbpT5uS6xzZOGREZpbYOYx
HAyIhrnllZG/tjyiuhohcliQWzFBFdLRBhMPUp2hz4aPTIGJ2CFDQrQyBcaTk4C020jwIib+GacK
Njx4crwL4mszPN0KRxyhcp/QjYrsvZGvESr0HK6rVWwYVByZa+P+8nyVtRe5fEH2tEHgjfnAP1X4
k/WLjEaR1rN/L7ubmb2E1bxR3lUG+hGEl+l5LoSjkd3EPCIqHAe+StyZEJETrBEE1N9GtI/nfYnF
pMqAq5QFewHuWhgmlZA+CvVb/AM+6T9b3KA2w8t8XL6fr8+/+AUZGOe0+tHMO9lv9pat7zoPic8G
ey17Pk2+4YynOkjfrT1Mh1emWqFKf0vhuVEe2H5p3N5UESSrwlZMHeOhfY9/XArt0aHaPS7e8kjP
qbAz/wZ8mag4fc0Z/IU+HIEG3rt+xagJZle2mXA+H5xJc7PRzmU7fpkeEzHLtJ3EH7ZrmY/g15T2
huJxLOqCZ1L+qbvnsaC+Mm2d09x0WKR8bw5elNnUXbjtxv1JHHxKX+ocTcUqZldA2+Moxd1mRF+1
yWHJT6Q+edxwlk0uFkUhEc8WW+C8owJUUSSltp7Rf6cfle4KJJAJ2xgrhOEUyvuUNy3bAkw5Ni74
+fmpTIKITaNin1i/1tmF3diCJU9SF9IeyTEFtx48EhXwQY4dlsiCm3q7SiChTfejS7ULSIHTGd17
iUSJ8nA5QhsXa28xHLZJTcTqes9fI1KLI7ctX/HfYFKAjBxVARZUUuPA3kVdCt1VpasXj6VqP1ub
alQgEwUPJHIEpUBUSXN29TDA1Riqi4Hcm1EcYEQjn7GZ/xBfQCBFjN9wOX6HvzuTtENeCoPxI11E
zHWHLAjaBn8KBqOGPN8XqKjGI5eQc5c/ol5KeywatlEOELlWvdhHDNQ40CN5mnjTYuewRc7Ntywi
ihDki9KDtBRCCVsuuXmIjXOM7R2TZE4ds3A1hLXspNUHnnAaGQzmLidHEU+aXx7R2I+vz086Ohb1
9E33TVK3yYQgxXppK7yZ8YZJ5xP//2hHXwYYjoEDP8FKBzk39gfgm/QNbetB7UMoBbsg/o8PAmsI
XjMMok5D8rSj11r7QgtbgA3VONfgGXkSyq3KVovthGZiXJssnpm2iTZRu4Hl8YmQCq9rO5HkuoP8
hfFrQjTal7I4JjSRfxFZpqQtRftQOJkd8S4kgiCLQO26/qtatnagqjERHUEUxTsqgvy/3naizrm5
DfULBSLVUg+aqe0GDNJ3HEakToo4EIKGjlvWdgnklVB7IX7fJWRdFg5u6TXLWyAZeNul7MCI5hGu
BGwMbKBgNHy9NdKWXFhc1imkhZKCykYeSipKLdywruZes0KUC9uIWkHZmL/Fdy3t9Q9NcznPjG+2
HG4O65sTnTNugUaB4ORL/2I7aC7hv5kBFuZvNJC9a+DwgQ86Lv3jLoc4hGiNFYxMEsbHyrrcdPfq
svgjAz7H2refS+r0GfYSW45TOOBfebE1ebgKzG2NWcj2+G4PEEtBjtwnCVK1neV2O/lcBYpgDXgh
QoO067A9WI0ZtsQNilRVL8I3pxHgFx0SyQMTUW6Ul2mEiADqH+gDd/KOujp9F4+agL54R7gqZ2k2
HoazkuyEByC0Ju5G/DRVzCphAG2KX0T7GN5rprdO0sgMErdomalyUdDnygbXgRGJa+lG6ZbfTji+
h12BGG7lB9rlJzeJnNn1a/1HZ8roS2FvIycJgUwJ9WsbcZ5CRDAZRtqxea2woqtdNh46EKwSO/S7
zUsv/DNJc9bcZtmJqEZaNhawRCfWXJkN6Y+fCdiJp/tFogzfVuWuAo4ksJaKsHJDMqiLwCKeUaTz
XPch5nFsQlqxlmZIhSaWXsgMqfXnLoAkq/aumjtyvIMXCCICvU0Mv3rT526DUXMXQrvNV28nKHZQ
3ELrC7k6XBr8LbGeQkOJPTAAE8KDtc9uPKwy2MI4wMXJwbOxEw5KGrAzNsRxTDAg3UI4rAKczMFw
QRadJ+hjapewvkERWe5ISnpsGpB9bNhGMZLrtQ9R5kwbaCt8SQ4g1mhkm2brzc/0HCEpJjNC+Cjk
YBV6//AiAa9DBDcrlORqi5/KwWydiVtWed7VAYTKxqGdD8c9xupGe6DK5V1EsNisM3ajGdbeUrBI
VwIGs9kBLcD/+Elhxx6Lp8sOwlCceaiBdiWELWULNgYLSMkCNfqqc4ctCyKQEtqw1YrMK/FOpgbk
8wHanO2E1OMntn2b+Uy3WSubMnOS1Ob6jRegItRklNfsR1TC6gd+o78iRwf0aC5xCGURVJLl86F+
RH/sWPwUlgRFNqdlHXnEO7CZsI3AW/5ml6MXERoi6W0TDjYqS9j/1+Qzfan/+r9x9JTv+kjoQXOm
TOG+v3bCnc9rb+yHs7HXDk/KFFsAXCLqjnptP93Hm3RQCXbdtrfM2BZO9WJ8Fw4JYd7kIWIHjjH9
MrMpuqRH8smmlzvKg8DvY3qujxijc5L7wyM+65fVSpWB8R/ADQw3Pq7krmfmrpevGF1CWetd61w+
sdtz1SwQJZcQuImrYngNnMwGOGYjnHXQQjr7f8lEd0BJ6RAvGMIrr7dNa3cwo2Hh4cNVEL+Go/hK
CVZiomm2owjj2e5c9ERNfjH0bYdI/hMt3RMZH6YiEhIRgPtL1/imttfM1xi3I4ysEYcg1rVJoReU
rQHpKQc4KlQ35sbIYB+jN94t+menfIXDkXs6o8kALFtT2T20/vXf85Pqjo2rZ2cAHIXluJA56Qoy
leNWhNiu2QL08d6dEHvJOxnGHabMmIMi7eEtqG5n2I26U5h4WOiwbEnah4izcBik6KXYKVfZxUih
QvBk7CxgD5wmHwxxIJ88KVRhXhBoCf31H5FAJHZLTQAZRVwJriOTxq2CuCQi2/qFTYvJey7gG7Z6
lKkckOG+FPdi+yGJq4GZqkBn9wT8JhfCSjzs2ciwhOoHKobBN1DPanoGQw0E4Cd08geQUwjDkz2b
I5KkhsEBQVkP/3XZktBrixlkDRTZ5DRvKO5BLsApqfk4q1oWa3ktr7CGXsvbBFlPsLVpP0UcQ+fJ
9KsYlHWj/IgzI93tzO35pNbY6J+okpofmpI1WtbYRv+a9/AYY6aIMR8kShonE8sY35xtur4Mejyi
U5RNMBgR3XOTQjXDfwOgvLot1o9xw9yHE7kjD4QDl7QxCgdg7b/Q536jJ9U/6GH5t/vmTKY8Qvlp
QePoNvV15Ox7eVLlgFtveZqyO7T/EhkHpA0ahloOVH2PEUwlBAYHKFIFWmWWL4sjRLGzYXE0fn3K
bullODR+cRku3Qt1O9gCn1mLTgmU7IOe2gTGBQv4aL5XHfup/5jRsFirAP5/lh9cDubHwJ44g6f/
lM8c1sen8Sq8qb8UYNV3+ad9M91654gk8AjwRYy246cENG3tG0pd0TYX7qENhy5GHw+q6V4DScbe
68gIQMH8ghoKFxCCClooVkBmXvxCuMep/Kl/2Crn9+RuuJCAYRQynGgPw9v/DFxg72lBeTcCpKT3
6S36WN7EXbetgqg8Gn+kDkMAUuwcR6Jf6Q12MNRn+OqLnd27N/2HORNnE/swNFQq4RTC9Hm56gB9
3GR3Sp3ITY50sYsBonKSP6j38m8AD/238ySwTSwsSVCNHT605JUv+qX7jl9omdY6EMGPp6meVbIt
Mc0kjxhWwXZmx9DdFon6tOlfpWq3bqMv8p92MN/k/6ok3NpK5ik6TeWOPSuFZ09YJ6RhhhrWZuQ1
/nd3/z+OCZUeBhMqjiBNdiF288RPbYnOOuQfzQUDFQC14leLXaomrFQotNk/RmTddHignNUO5Hqg
WaJG6E80Swl1HEUicjAEwd9ciZYjAWkQ14aLCdrCSOSVTo6WjkKffZo3yzvR2hd6AN6KTjGFYyvp
oMNOGdD8banFvjRGdgO8yq260FudrWZXXKiY5jfea4wODFAO5wyage3zxv+QYCzEdn0i2FDhXMbT
MSGmj7haLFe24r8aQijTKZy5FhzItqCGDVb4or9CA0gQvB6RHYKHzik+ePcifNVq0/3OJ/W1b19H
8NhVvLHWg+tdJttGbVuqx5iYzbV/Ff/WkhZEBaoV2BeKFEAvcMLwAI+JFRzXsDnXN6iQRItm/Y96
M6FYp7qsdgyV2JpockJOWz6Y+r+G5zs/96/VeQG/aLbZPtoXl+6O3RakVGx0IAFjKahvQjofy63u
Isr/5jjjBr08crKErBXPWPDY7uzl6cTKjjpYhe4fbapLziBpo+wyjxmo5Zhv0h1QO/0J3+jGL8td
fYUrKbDm/oxvLtKsb9kyxz++VcRNG/lVdOgjn7UYU+KidTEPcKjqzNXCHdtQSyOn+iqkTHR5vBPQ
fnz0saZ9ofBO35sPllpzGaddjnM0EoTDcF/8+fj0iA59U/9ViEdg/yFaz/yo2FVMV6ECv/MD7Ks4
d5k3sJsgw9yYksvxqAMrObk/R0eOrsLXfthANSQR76D1bLPgV2ytnOqccHxTw0//Kb+En+i2OP2b
cGZxSPiT+cMhvTxP7IDFXf43vvVfDV4/qF740P7JcBGAmNePfZ3PBzNRAxBBeBt3GVkLc6pfkDFa
TXICGed58yn/0N/oYmS8UEWn++XKpwqNaHcxvzDUZDnwUZhvTYUejKCudeGuvQBiFsJng/mruQx+
9TEv7OT1K+hlCpaPuJ3LgKewU/5ox3QdU2rco176vY6Hf3X8c/5aIBiuBIPPxqXzxkqMECzO1XVn
wQsF6AY5FE7MoDJs5sAdaAcfoMUsXRDh/sqJAcuUCDyJngkBzof4Vtyt9+T23/gDMJySEFI4hPNA
+iGTPOLGC+2G/e5bu0OA0QH4MBUd8QjHEGhXP2rkfJtW8WIO1QfyPfR4Oujv4PBVITQcI2nwQW27
1kGcbidUmYZCbbCqwzNak9TGHGgN2QRv3CH1bJlADTbKSwGhH1NEcRVdYsHBLyHhlHnodv/Lk4/J
MRXy33SynPoaQumDqPwW4dLQbQHlPpiwj+v3Jrqon0UmmpO7NZsQs6ybHaUn9EyuRn+qPpoPztL+
FQTn+QfKm7Z79nVmjAr8y8Guu10JBoEqzdgwnK6HO4jZN1M0ItZMPInxsuCSEWKc+6TtGlhJgcdA
Q/9S8WV/G0mm0SCtBsRvPadDahy0ZP/UA+gw+CHr6OJTm1qK2O5Y3GdPlIt7qBjtcs65IpT5hF4j
0xf9eNnDy1Qsz+i8KtlFpf0ECFKh07Pe9+IEwcPFIlRMAl7KutffLIwLMQhrvaH1RTnoQVZXg3ZX
1/ZdQ8bNRUlew+WYZfi7b3VAjfZmYpiU8xawkGFeuIHB/kRVmDn8hEovwQlBYXi+GzpbguwPWaS4
losrT/TdSJ92NNM6w85hZ36xuMYEbMeuybrNiNXzssXPjddRdCf6RSoFNDcNFh97Sdr1T5YxHzKR
LluKqKjGQQjka71pG9ze2SYMnBgcK3JlqheSLjs/5GFvyx1MhB27pqFf1hQ6zuAFesX4/FKQPg40
OemWQu+zvrXRdVFYDKtv8LYW8fRwovzB51G4KzTf2QUOC5hcjDaDO4prDjoVP4L0DcSDSx2trtK7
tQTpQztBAJjPGml0yKDijHorqSyiCBdR9eto3ktW4zLpk/SPVvegiO7kfHKLjjS0EaUSkGzGf2nV
7cvs10A1+cSnAo4O6WXWcZCacxyOQVMcCRP/W6zkpJMASEZw0DAvMGuk6Px1RNCkSgyZehzmwZaf
TNHU5a1J8ZzhP3wmk4KY+/SvN/DTQCTBh2RqL2oloF/M98/FFblUo73+cQIONTUGtNavQrjzO0vL
YYaoyFJP67YRJtus/2wSkyI4fW3xAMQQ2CEHLULfU+Gz0luY/4ueqBu7lTVBW7hKOiVIO+6iMvr2
+Co26l7Nb3P8IyGFHSgvDG7niNmeQpw2EfSzkh1Hk0K3BVRI2LAF7Whx3NdTvXI6RN+YwYE1iQ3J
Gv4N5dBgY9KLbHBBLcoXi/YqV617+1RRtymnymSjopnX5faN6ehA8mrfQYnIugQlA+od7AKUcr7E
EGXp5RqQpzSxxyXFOhLjlRQoGo16pEjbQaAhbFqqfbPJB6eqgPgyPRjz9trkltMkoA91MQEbKq5O
JxVK0a0OCSrOf+IhDf0uQyCEFjSk8xAF2alaLGdjXn8wE15OKzuGzal+Ztce0jk2Psgdz4KOQ9fY
tuHdErNAn7KLMhfVTrIciarxK4IDCvYaAJvS4MREjhnx5EyqxE4fzZMPdckuTcGXG/wP9GZ15q7Q
/Nd5d5+xQU+T/jKXBziATjFjjibl5zlFPUrkzqxCPgO+baSbLotuqeisG8SBG1n4a9SvJPbiECLV
seMc6JVHR4geodDiLcIKglMHURe+QRorloQHeQ++UOc3I9ybw8cifkvpPZdexmNlBmH5BRuuhy2X
Cvt2fs/YafLyT1Uht++s5tAW2/yiokCVfDY52mOqElo8jDuYJSOcBajDz7nwhieEdB8GyAzzG2Uh
AAu6in07HPXkklCjcLwoXrbaGNgAz4gW5MQLgVpBWMGmYVGfTNGjBKRzJVPVoOHNqarAmQClFybM
ftzhoXKI5nstvDWMWVsaDb99kirminCbRW8GMRKPjenrWJWPux7mjxzooMmz9ZIIl9jEyXNgT4Y3
jd12eelA2ENUZOyIkLkwyFuQPPZKgVdgCGUD4RIQJXQaJiS7Mv+Rp7vyvCrr6K5CS6y7i35+IgSu
Gbg6ZW4XiIyF6MBAfWR/0vxn8S2QOWJeYyOYuQwGfRGpxEx+2xEaDHCg+wzftAZ4NKZNP7bSO97H
0zYV3KhhxvVSWD6W3IScp5FrzaeVVj7ZCRrGGTocgyWnEvdRjK+hcV7gDfHxWFdLvA3ZYXym1MId
E3xhPBlFDOApI6jJzonUzjtNFj7yRvNMUDtnshiVeXnEnkCcoa8r97TzKG5F8Vw8aYI6X1EP5ZMA
t02Mijy2KXaz0uXWjGAjesu9uyjiYcK1KLcJRqdTEucrTrFyRWg9nHmkg74iIhHcxr3HOW9STNLv
TgceZ9olN/7X6oK0uefNHUg265j4wEO5689gsbxRccWFEKibPPpatx9QkMt7ZrZS6S/Y0GHl0O7q
m0RtKWFSdusXr7dJlJa6bfIkp+XcZlfckQblpaeBN2oaGOp9vTVeCb8kBb1nljalmDhZfUDFqQEr
LdzHStn5jAcheOfZmXLb5MmZ5TeuwrLr90p8eCquIu+cwXKTzB8iRkUQx4JM3yuEW0dHrbqr2Yuu
vZvtgSqCo5002ZqFJy/HPgsG6ywGLEd0FzJQBq5HyZegHIhZ1Ho3lINKOJY5RtWeQJBO61SWP4en
OvdKmUXimeAKjZPPjkQCquk24z5NDrm0M5+eZrhtSi6JE0k0CNB/Kapq8CXRTH6mdyRD3Jui/Jqh
JlMCbrexPsWWV5NAxUlAqYOpknxosBeW7i0G59LVSA6F4cWQ1h2wkkihkwx1xiFZT10Dq7fXpeiU
mfNNgInRvQysegaXEJLMHeq2Xdqzbvyi/DAMP5LvT2ISWhIXt+RSl5Lud/VVCwN5xvT5GpfMf7dN
IzwKyXorr7NpKzDgMMJUbJHcKcz56LOBEaEfLr6pY07nJVlQWWfI+eO+N18q6VD2jlUwPPCidR5x
Xo3a0vkmq/NdJLBY4h8YlfhcmN9hpF2fJDoProU5GYNzxhFgRLtaYeDjQzbIJm9CJzog05w8dnL4
n23OaO4+cVxYEGGY5jk6myLKb/Do3INhsAhBK/oW9CiiWlviDnK8Sj+UnsB5nDvMfwSQyu2hCsEO
jxBuBRn8Mgyi1JcIQYfmCXEu4OLxc/Z/G6MG1pExcBS15Y9F8KSrw7rK0nghsxl+teVVUBhnoPEN
WF9iOLr+MvQvbOpL47LTGnoA3WDlVo2eMR86/RjpD9G4QAUe0URo/lJ5fJ2YY9A6E4i8hK8M9hZ8
LUzPaHyrPg7Tw8o+2zdxOQ/CMVECSTylxi15BqJwSnW7EZ0Y+1v9JAwnqQ40dCkUgJiF03r+JHvV
Nhxu9qRz0thd9xikMPVpZiRR7kN9XwhBXb9Fomclr2XE5oOt1GgRco2dEK590bFLXwWq/WV6KaaX
pPqdkJ2WUm0f1eKv6oJirYqjeJtO+1k8KqYvCpcnpFmUqSQMEOawJ65xtk5Da8NTqjqXwMwYvqCs
HPvYURUf8lLshBiMK+d6xI6lrmk8JXG5GGJ/1FLlWgeScUzwpCL9izr6OZ4J3SlUpBsQ+r2ufWHr
ZuBqPSGzT38kylr/nRDgZRzQoDVLflQKv2PDYl+EDFbateSFATLybanjN8NvOggoZhCJJPebZGcQ
ZcU0v2ZETMIJswgMlV8K4UPqoJt5LL9ZoWS5PmdMaA+C5aYD6VkuYZESVidm+HiKR4lRdRaMCGTp
wHrtneDrcvGN4WEB9Fk1Q1O7XI5qGpSyJ8T78E+XZi82haOJB2Z6q+a9GB/5GEMGs9aLIB+U8SHM
kDzcN1UMqEWW1mYtLs1V0n41BhG+mWNoesgsRDUue7Jh3ojVFBN47wc2mUoFTYWfgszWaQtXxoKh
wCXTWED0Gw7WgPBji5gFzU47G8SXTVX+7yzisZc+YGuG7JTNHlmrdQ3+RfX3yjCuNR5SCCHHlhLO
CyzLXACOkKkkm2bKCymen5rhmzT+FQqGDZQd+lj6YFo9I+Ivouzz5/gjfy3Ts/Zk22jbEl5CmJER
XW0/gcRaGrvFhRmiMGeHTwhPFCf+zKbiuyMogGgTMzenr+8VR4GCgiqT0Vx7HfFIeB7K9isF3MSF
HkRutbLXmD7atUUEm1MV77gFG+m5Sc+G+P3ULyYTMnzbGKxVgFLDcquLaKcLv5UOMFq7Yfo2j+Sc
wE1IgmUfyoi3ubGK/D5RXIzHqT8JxqeGLtM4o+AB92+RL2XyedBxcvKf6nVEo2auY5ToNuIBErkR
473ybvFBCb6eXtPBq9EOPcaULit/b7FW64iUZYAuarlbRcu1iLFdHRBcaIPw0flmUDJlUgLmwTNE
Kk14lfpHf22AZMGal/yc9o+1oUkFgDr4BvK+x93/b45e8sqbwF+m5ZdyqQgdRHMUc4VOsOgdfYmU
H5TVxuWmqQez2kdqwIUok3c6+jlHW3gEF6VnWtu1SsPvyMHCk8E9QpV6uJXVdq2+zmrDpBdyeROu
0NxCdJqKzt/lABGxg2av5ejot5bhN4Y3scWYBv3qmnJ3mnXmctgZM4SYrDOjH+WcWptiIkLoNii3
xHoMoyvXDkrckCvCFvuRpgdNOhgAbspBR0xkF1HCMIRAdD3QMaPJlS+9uMULlpglA2zlUeM0wwQE
ghvzYag1HHahSbX6DgW23T6bg9a6EXRzRoa3JXoTUkdpqHad3nrTkvtS2rp8qvq3NvRy1VV7H9bD
ULv0QNLgiHGgVxCGPcbrCA6BQyPF7VC9AN1+VR8AJM0LUerVrsgQHcASfGOqoH0zvi/1HbPw4d7/
d+8bsI46N4X0wuyFTdNI8QXUvRwUXqKNohpUMZwJv3sLp1ApUBMsWXu4RL2Y/ZXBIG+BI2idZ/NC
MwI6MjP0xHL5ApAMY4TLUSBoAO6DJt9g/7QiHKQiDNyj6jE+xtoFoEZrP9hvhoiOwRXGlx4UjvHn
KIdfz2j8NCP8L4FnW/WjhLEeExymGvuVdoYzqc4S7SU/zSEL3nr5w1JvC2AuBgLj8Ko9P5SJAfE/
fsRKAKukugEbGcuTKV1zjKQYE0vXieGBBbTdhwXKgfiYz4/c8rl9IBTK5b5iLyrwkRKUNwsTZiqz
zoH4sNY/Ih6EGFUAa+EgzXyUEba5FRBzyEEEZx4I8qzGATkCmnbMMValOG33SOyy8Qo5apwCk+TA
5/tz8mk1QLYKcVfG3mjYsn4ohrdiHRCg7BoPzXhQ5VNs3DvrohiORo7IL/kfVN2uAE09vJfTFafa
73T1OarsoaczWm0vIibXqEJUQPG9ldK6BYroY9oS9u6zrTCHeyUX2Ep81O6FFqTgB5XbDyh+v3ON
GGEvIwYdTgRNLbO68qzq74ryp+v0l18xnhMC9gZHsCltRjz12j5pMHYdzFTLblRvMq/se6LyIlav
unGAr4tk9Znxkd7KmVRsO66COL0LIi4yHoRmnQJqCsTQG2IHsv5C94iRPKgB+J7OEetw/Z6iP4SB
mvrT9KDenLsDr4G2UJqoMo6zTKtzojsQpWBc/CQ6jk+gGpsITgvubxG5SGgQHnF/7mSFTuOcjn7H
Dixqx9DatVjRFTvAUzJwytnE+R1z1pF0MfhMcg21ci/3B6v1GPW2/SFej2SbkbYuQedznmSRNF7T
eC1tMVUbaIxCbxuo8tWsLgPhGgNpOysmHYeu1hzN7tusQWnbxVemGNajn097EK1LUx97aT18/4+j
89pxG8vW8BMRYA63EqNIpVJF3xAVmSTm/PT9sXEGg5k+47ItkXuv9UfzWsnPHT+qOxiGNwvXHGrW
MCG0tOy0Qg0pzbWDV50efte4g/GmTafMCjlUByx8wks2RkNzYv5g31Pjk1jgm41GAi6zfc48R/2F
5LvzcHgITkeJ8BTeY2TWHvbOCnSlTddgBFtmlgeTKfT1uyjN116Gy5Xu2eGfSBioAt/KGo3GQDzN
47tAhNgKNYxCYWnc0fzpmgiCBqWuRGjXEikGuVvUcIQPtNHxa62dE27E6gk5wyS7Vu0ghVnG62P2
+A9JfqkpFexu88SxzZFiFc+Weh6SW4ZaLf1BsDqNx/nxPk4wBmzr9IIi6zFab8l8XXO3tar1e+sM
fIiGYKyvecyUx9kMuVnKq22oT9XwOeESUJxR8EyZNHF/zU6T+k83rmIZzFJYJj7xhgu7tM5ZzGro
oJLLfpt58USLHbbov+TPWPZ6EtiH6NF/L3dfEs4wQ4gCqmmTCxmmO/Xnu8Jcc9BjX7fgeKuXhqc/
d13gWyVm5yC805tVtFqcHF5397XE6/4HOvLU0ZDlsAwJUYuYci1fmHP6LJSTD0O18cOQeHgq2reU
aUO7KHq0SQryCo0zekreNXELnOkvhbFG+C2klUgbhO/6KcX7YBytJGrTcO2OY3etc17Lx66HS9Sy
J6ZCtnisFyJXX/pR4BKORxDm9HeEAQT2kJVwuXt5c06o9+i/NI2W6GRbMJnL7rG3Cra+ePnyM0wf
WvEs8SVtKIkQsrCs9+uSHDTUQWD+ZbSIofUAMr8ksT/P5zKmdMMuW7eBXpUoLgOpt1v9ODaHTQVW
e7CJRXbUiVTiYF6Xt9V60TonJTLMKXl3Hn999iIXNwP1cDz9I0GhnMJNcwjcHkeJWNMuS56LSoRO
p+/su+m3iGUQCwlORnARaiWV/zEYkvdonGsnFMfBFC8rUm3lEAuOIZ6GgguKb4sAYO6LebMsFNR8
w9flHnp1/iuH24Yq0G2n+fxwgdPmoN8PkIpVeqxKZ0CiQAoYQNH/UkxM3DE/qmkYoRqU7f4wn6Ti
T4JW660wS5EhZqFmfegVNEpWOCmotgF7Y91lP4lfjeJqSC+VsEmbyvVf3lccPDFsgMZiYSDDiGTd
V/qf0ria/TktXHm2S31roYOrjv+HsZbIaG4GmrcHlJty/4sneMwsSrOzmBz06WOmSka85Y2/lfat
PxmRfmSU4EUjElmM0NkzuEy/ACiQmArjL3ZNPayjhiDUVcLlT7LR9D8u4j+oAJ1g/MVgGF5k0sps
1aAzyscxrJNuJJsLmYOdSMAsqT+ZJLNYwXbfsYIAOD+mp5x1SdI/E2SGXXaAyx8Kr28Zc8OhiloJ
IhIiIDUA7QF20Vdn6OIKvmki2Y9GfTQwefYobUq0YJIDZbav1Vu+YPo+WLix8Kh156Y/9WBKD+60
wDK86uFoPIqEGln76QkQMJuPiRXhPugmB5Xj4x7Ak3Sd+6DKZHHWmI3QFrfmNPGqNTziZCfXJPpx
+SvY178qlGMx2XQVF0/8+GIWLM0nvf1J4d3YzcAq1tHLGOYe0Z3Op/Y37l6Zb40BRdE7IFGqRnV9
rqqw7w9HAcM7o5NbZUHXRvcyagio6/xiIKUZ74rxXrftoVq2lTDpnzsL0AdVJDmeWo8N9hzf/c6i
FuA9FW/oYCXhxUxwn0Qa0vDmrexP6hiIuXdXA1EJ8R7chXNfvOjxySDwbYhAqpbk2TD9VUGbGy7U
58q+PuM+el66g7Qep8bHbMkTzQCLNY4xyKqgz6Oa1B2NPffYrAfJQj7pm6mvET6pvw3KxpaAwvW8
OykmcDzQRCFhQEOPdsjMmyr7c4Z51l+qQ/M2xk8df1nTCq3BpwHDBOFZCCa+jgZnip/46BDaHj7B
7k0/Fv3GREgMbHKR8My260kltyEG//8emQuyIdJRIq7uuFCZ5hWJC0kFtg+syYuCQBS1XJMGSE6B
YRopWLfkQS+OTxULzJ1SOwcBMUDBOr1O6qkxImyQZRkYSiBlZ/4JQntIKEn3crRcPKbF5xgz8B8H
ay9AFyMYCpIFZ7XPMNMmgKAbAjxPTDiHCvVz7ufs1vKBS6JocNOB2JEK5XYVz4rbP66oSqvRKWZP
LyMxD/GcpOWx+xcDy3ceezvMZLwEWWVPpjuIX11OxVUkGVFiulnqAhm3ZO1z4Q9eBrk62/1EwXKA
RlZJQnhAA0EEDCdm0kAx/GX173KULm7bgTF6j9YVSTsDNohxXrrrEk7qVQTMHNHjzbhgQkU4zhv6
4MVUyG2fl1+yphFSRAnjTqvcfmsgd8r5WpZEdwBUX1VYHL6+ZlWC3Ba0f/i6YCHoxBni18c/iHde
LTxrVuoxleUWQxurIjcx7Om5ocXYvE76Pyv3aHachhNVNkQzk9DYi+WxLGnW5Z0WhwgaarhvlO1y
P5Sruw4e8iuopeVg9na9PgltqJBArA9HqfSlOVLR7g6YWXZY7WgEdYzBQ/SVrGfukaT+Udhwmull
TD91+Ro3r9Q8zhrnxGFMQkalTHel4R3tWlOfZM1Fe50mIZ8OOE+a8cxHNc1WhDs9wGXP0/KScd2T
L62gRnWzu4M2JMbwxR9H2LkQpNCkuX7stLe89rPpwySOO6adoPTFjBUtlNpIJEhu+VfMN6FxWQ3Y
LzQCDlK2gKu1UZ5n/HsK5z9OO0JXG7vK2JR9ofbV9FZX71P7SaZHzS7cu26sXs05gAKAmOEpBjKV
1lArInc14Q+cGpmG6BUDUr3huQTfGEuCM+ULvZtIKDVUrOlMN0QmJ59JO41+PT0XeYzNYGFboERz
LM1jRl7l6nC85KvLSsUmpS/7x5+sFC9Kcba0wJ3lp4KzmbSUzBPGbYG+/wyvdvtd8PXTrkIusxEN
w0lRTzYB0bHCrZlzYjZAHo9C5pWZpBd1xMJVGWiCllL6u5sBohK6c5r8OFlgMy5SHUvdo5wHskKq
aGKABaBdQDSdarEVsvkTu7JOfXPsK64KOxaPE+WI643ZDyHLiGQlCdvkRKCQwJOlu4CjWnIqB5+f
v6QBcvgBcHZyJ8VFKqH3bqN4PExoc1gviruv9tEU34b61FpeD76OjPQVH1emuBg7MitatFNuMWI8
ySNCXo+6AqzVyDanKUTqXMhRrYXQuv64YIY4rTJKiuwy589iTk/JH85JU95+45quV/7cAobc77v+
syjP04ryFbQ2UJpjO0P+eIiDFJOz1eNFGwmv/IQlxkJQprY9Y6cmFodGXQoeay/Hv/CioN5JheGQ
T/t7zmp1aJTAVHn3qRAAg0Lgr4loSpFAKA+TmXSqIsn8xlwB2a8AG8wrqoRIXCCs3ueWAx5Q3XIt
ZJgCCIqNZ6ukDSDX/qohUtEoaL8SsYXGHJLx0lD3A8FLncQWZ49Bk6T+/aAeReVc8Oa2oTEcH6t9
n/eicSjvLOK8E1RNVz8gz0a3VxeAAg9Zyv3+jPmNyY3tE4rDMpCAwP0e9NXnO+fyrZUIAAVJn9Vd
Y/TzLHuEK+PbZcLObcS7BJtTnFABC2N3Ml0j8yCyRRX7UsTjBjKnqm7V8m0ehM4ueCvQVwACUlCQ
8D84MD8CDin89eAeduxAaPK2CQMVh6Uj2nVFdZOzbGJh+kC2Q04N1sSvE+7E1XDgQfT5ezDd3vhS
zTgqVTZF+rsMFjuFpytvrmpnfdyHhukH9a5I3bYDCNNlwTr4xuRds5XkJy5cgLee6doD2pfQtnIX
Ryi+chw62AU3EZETn5AbTX9jaaFZTGTkeKBSK9nWD/1zneHsroxQIJC54I7wTsJBpWkWqw/pr8t7
n3MSHlb9cge5ogxibZqgphGLTZnJ0JFMFz+FTqoBgOwGCO7aH8RrxWfygJVifeDPSnJq0ALCKML3
QLEBGaboR3/A0WYsxTV2aP0gssgRub7JB7XuuAxfunRUa+SIqPCryplJc13tNt8TXSwnyFWGAN8O
hjUsnYQZuQgCkXzOydP9jpwAVMRnfFLlYz9TTZ649/mCpUVAN3u/DtI76tL5C3MPWa9YF2lBuLMr
J5Yvtd8DjUEgA4uPKV0v6bw4z/l5c3NlgNlEMHhAeagmIfkcQ37l+0AnYb0ntIYDe0pHRbwIMSq1
a3b3ybPKVoqDQXPZP5FFYnrvEfZSphllkv9A64nID339t363tYaEDvth2WZppzJqw6PCCVtsrDYs
F/ZZ/Q/dj0AdOd2WtbPip5JCGmX0QymF1vNEJLZCZjZvv7oS9UVdol8/IkOGZSDIN4R7bBEQCH4+
Q2ozkJxq8uUVGdDnqFRndiyJxBvighldf9h16UDagZRVC36RaBWpknKIhTcbh+xwsvD1LyJM2xcC
4BfkErApansRe1fEtgC/BGxFSkfiDneHnbAo8ASmBOv4eYPv1VPux36JKor5iLLvQhR51G8CNmDj
6wLGBFgpE1UVTjbZG5WIK4bPW/7srrz0WuWP0PYFJCk8HgXkNBHvGPkS0YN9yEs3Vy5MpWb2W+tn
U3HbPmAIxiFXvXYp3kGIlP00w2NyFkJokj5C3UBQrWexJ1P0dSlRApyAQVO6CXvE60H2cNp3ckqt
muFB/YsXhVAxhKmgIeazSRmwGbFYIdMGCOT9VxIHdRgxhvwSHA1gXVobZCRWw3fbzepgiaAEbUO4
mMJ2EFn4u2DZRtVBClaY+xkAO6fjL9JQz0sXa7mZ9KzizpBtndzg9ztFkWQclDngzQbtKlo0aFfr
/vJYbM5nUBwiC1nLW9S/BU5KAreCCV8/we3S3ngzf7kvdbQVeASJjWZ90zET7xXqt2kTqXngqec9
5Hk46IeevZ/MiYE4TMT7BCapT1l1v0ABkKNgo0gt1jMGEBQd5r5lX0r3Tec2sMM80CwvkP0EpOBF
2Cs6NJu0hzq8IEolLK9Yff0R1lgsyXu5211xYNdsk3B6quYgXyMdZQFxG7KrEL6LDF7Axk2dAaRW
wC6wMuNyd6OBe8D7eY0cqGx4BuPyGWJzbJ+Z9nLhLNN8ZFlBu7pifbIWWlUdg9PN8HXJg7CBqhBN
G1UrbLuu23eiQk4M8AlWP7T3opNzL89ult2vUyK5/WbbjHeM3Qhvxc5NP7g9TZFqXH9MToDMjond
Q+dOYrQIEISUMDZlIKZuv5kL0fGcCX1FEeoZgBwozRSXf3EuVdlxfPyz+x482U2B3JGx4RLnXYZy
FOyZeS931yooAJ6wGjPxG4vLtSQYHnKAGCATLw5apve14c9OqjTaa28vdzdFDo0COSvdiy3UPQJt
OdbtmgkwJkss0AqX74xngwDjiiuXDoVjBrxC6CKCwJYEn3AlP65zuDXRHKUdv5SQHxvYgAG8XHiy
XZN9GsBVDCrRT0XKXl0Eizjky3Iv0UZT20gCq9t9yU+iA1SPiNGkB5FogOyOUe9gjG5GmErmMEGy
Dnk6ByoJ1kgmqDinG6rwy/6QCFCk229P35LHvpcl73rz2qrRgw653jW56eAIDNzNPvi/+aLP6nff
NsE9+5fOFOFFxAVAvU/kPJDziOFrca31olFEqYeEqqLRoNcXWuOOdA4mlRvkoQHzgEEz0CCY0SmC
RiqOo8wifuV54N0GLSyOrXKyJwnjlLDkuDAEoqoxc+JEInRK1C4IJEGd+Mi6yUYlXEjOBlUSQq7h
8CYcvogTLldwLysH6mysn66afre4rqFfnqeD/JkP3F+gFJ5OEDjCBurSBHfO+NvuF6JvRaTAO4Sp
3PHqw2to0BBZumz6ZHQ1kOpoEchaBpcTGZjIb9KDRfHqBxbip6b/YgdmZFw2yPubVwooGzXTdMfz
iUCfWoqTSWLm+MuPVNG91s+5yum+Tzjn5z6506CF8FsUnSHrwyld9tLKwqbORemSZTkTNXb/Zhx/
INZDjMl3IGH3UPzyBgSVP0CzPW433of0sclw3QTHDBFyc7QKPkmaT0RhfsL8AsyBIpGHMpgOSuY5
cKGX+HowGo3fwEwyS/ywg0zTfyFlUi2ARmtvVohnVH2tTttDSek7lq7N3EqB6m58IyPGf/gslG7y
qdxmWEYmDlq48CaPbqEfmc7kzF3I1WEmBMESaIRgqtuzWM4EmOEKWG0F53C3b/z5YokodHeItGH3
Wpcsy1BMdNqSusRbsMmyoXPO2rJ4EB9hjKTTCAaebJxhmHsw0ZAnfiR1Iay+BF+78V9R5+LvWPkz
48jbhH39T/4BD8FnxPuHkwmqVGmDzX51kz5gsueXRNrdyKUGS+RfNHVIuFrJt0B0C/gbq8jrKwUt
oN4XNq4LyOo17PbDv4ldeNfemNOysH8eXvG6fTd+zqzBSbv11LHrqyOmUxzzhducygsAxp0UCLiy
KL5qiTM5+gGthyucYon5ZFd4maf8IxkJfW39RdoSkjeDcWNH62eEw8Atv5cnheiM780fhjr5Y5Vc
xhiQXMI1uGeL/qng1mC/ML34+HhVMT5gpkIk5tMNJztx7YKOHEt/AHH5WD7S8/Ri8puEhE5RKHGV
jyXpS/vKsc7Gt3VD8JP9pZ5xyVzIjvj//j06+mTTZSjZrVSm76pXG/wcVQRYKrsw2xL9Du8Elxy7
X9Qi7Oyz6iM4rN3C7z7BQIbDeikQ65NV9WEudmfgBthLwTBSBic9AkzifoYfvXniuVNfe/QjfnHN
zyTA56x9lEbjp9/VbzQ3xwETD2kJDzQtc7B8omiy+Qrf1Au6UcvJHCtEBITAc3Ba2ypdsAOy5tFW
4exHNuHIf4Di43Ao7eZI+BAaWCO8X4pXIO/4SOEOXocdg0mrHRW//oHhTYgXqnfjRX5xeQMcRge/
OMYXjlu3dhNHvZABfMkIK95Nv+m3+IJRgEnia/jFwYSLcouXxDt4xWbjZr7sUHPoYN2aPqp8ByQZ
tWHlSX7nTUfgl6/8TIVbQEXysXoZ+CfNUXkiPtONzxT0XLIg84CxvPHGw/2jfTfLDlL9+dp8xeJe
45X8v0xKu8zn5enxRa47pje0/KAG76aDSo7l4zd+u/s9NUnKR/rC28Qnwy+sfHyI2nt/USlF5Q8r
HrMQlCSy6wAVnz2E8psQCJH1rJ+GcOL/itvixyemfhajNSP85YaP7syX5tdB8lScJJdOtkN2Jc/P
VezhlIQrhkCkFk/5R3Nqg6Nw5l2MrwgTLvP/xqTm1Jy6E2/JwC8WbhDzqOzif/FL/PIq6haenm1M
jotr4fMNEfLS/OKw4AFcGXm5xTUHzUPM2kxwisuroW8pZs9gJ7O8zzsvnUhJI3EOPCnASYZ93yR1
VtpPn8kn62y1bB8TEbeMufSfVTwvkssOajbeKLBzcuE8Mq41oik0C+LnYHIl4mCIX5Uk4sDKH2cU
T/8W5Bv4yUlfqPDyuiNcS02iJxYkOEkc+KQIAPcxzfPPEoiLycEuJbwh1kJuqIWopx7X8oZWBWW3
ejGBk3iUKvIMFxp9XgGQ8BXNnTO3ASaOOXcoMTQ+kjd8FbCsk3To0ydoYYNeAK5oyjnkCKEqRsOI
O64kMajaues7jk4kG6+s++yuq3VICSUydtozETe460351VoQyJfJSjSFsblmHko0MWTqIPZG2qLo
ogy0+BoVdXKL9kF7noCZc65xQCj5WyftSVzGFlCQsUFx7BN5i74VFiGqI6cMBoQfu/gPeyyCWyRG
R+SxPs5An+wSH4t7uJzkV/H1/lM9TZ/cpcfl+niDWaBvbdru+t39V8O8nWxmn61JDQoPbJXUDJdu
Xa069tH9WTz071P/lIQd6V5P6XMa6U/lsUBv1wkVyQMAeWb2XE3Kw5el6dYPw7tSVLqTZtCTWSPc
6oQyr4zD9qO/kYTG+dY+FyECKY602YZA5xwTFd9EpYlcdUVKHPaMeIHyvf5YhpN6dTSdNpnAVoYe
P8OCc3oRa4MWrnmyOZ77b8ZkoIruQPHEGaMRkRbG1+PA8fAqxGc0ZrmF+2HXY2pzzA98qR5auaf5
XaJwHNtZBmS8t879e/xvWRzcIFv6CRq7lQ02uD/XUYnXH4PtYg9fSHL+LX9zNACp73CM1Ge8+7tV
ohSVRlwbdBrNWPoC/8uVSlFeUh8EFPi/hOe9NX7/nkaNJhMIY5IpM37QtQWVLu94Lz/DzU68Z73q
PuNjd8AOgUnTr25qRCRWsDSxjTPyJP+OgeRSYvQ1vZVH8Q1593eimvi4eYwe+nrLQETIQKRQesK9
sawz8EzGlxzPxGtIEmm/onqwWooP0vv3WKcE4ej4Diu9SE5x00CpdQVFoC/mQzjWeie5SSa+gVIV
0kvf/GvMj66iFpITYJ9L1DQ7SFInXhjWLn4PwlWQe3t8oUA9pbafWyejOPW7tHZ4hvIFMJaUlIO2
YRqnvMGWjRwbfRzJogcjfSEYHaJNyZDznwfOWXLecQGZNuR2gQoxpdJtD+3C8yqGE1YfbSshJlvZ
dADQRgogCTEsI+BF0nUlMayZI1RS5kL0GjNU2R1ObHmk9YnXuRfeG0DOqiotP5dC8piIUrW4SqTO
+myxe2D0VRTbqmXUGqwPVargpkK9GkvToda0N6agqbrgjRp5OIw945a6cEPux/nQDBf8cXQo9viL
f8QtEm1/VWWin9K2/FoQnDHJLas+nRjbSJXA8nPBg4mIiPxvSp6uxuMf7Ee73ETlOVGfy9Gb+Wuv
uMREv9ogROZr50FhrAOkg0lLxyGWR4keSjVmWe2JDxpTy4Yl1K9ZQTzlDd1JnXgC9iB2Imu+zesJ
WCiuLt16ZMnSCE7R9mPOJ+VVHJvUHpFzzQO+XfxgADDddewXzJGPN2s6jKVLFQUK+bE49ZMj6qxM
u+68kolT7TvLXdBsrE88JbXNEjjSKsrxxZn/jZ8mVqJad7FU6GpUPCIhDfB3j5mPshDESDEiFTxp
OEJ9CvhDQQW00u1wWTbcG05MtubWHuvEe+uneaveUjrKVDuJbXIQoGn1DpbznGgshmMA2DfwWAgc
F5wbsi/Kvkwa3aAyx55ZgXSyDbQjeWCY4w53Oq0Jq990HjZ9lRdVfkmsZ9H6MJmclkORoRDZkcC7
AzFNxw9FeVPy04AntawiVlQoXMZ3S/BXzGnaaRlCaz7GYiTR2LUx9WRmuZ3qvwznhP6aCcf8FdEm
CVILqB5Zs3oE3kqmowoHqGEDAYcg+gVXG8dy8NAukFl/Qxc03bFUD+M9uCvoxD2q45rnzsSDeLaU
j7y5CHo4l95MoN3DKYkQLI4FHjl60YkQhPj7JhUgx6z3lmHJ4xEEdTZufLJFThxatI5XLq30p1Vu
EL5kRcovWn7JzGszQjv4WvE1j89GBih5GfqTyQic/FCxYQzPlMbAjrNnF6pP1PVYhCL8Pu19TK4s
RAvtz1Ejn4QHtKSvcBCfkh+0n9uybKuJbYIHko9lzWdFiLL6uSvPBQkk3RPNNluLN9hzQtbX/97O
/AKPyOOJm3SH6b2uDzFpgrzHbjKTIBaSmNVX4SxcGkJjqBcMwFNX9AsQdGQNgfpRG4+x9a0/Auca
R/X8wHFn/nYJ9txXuToKhAWhb3t4xOEaJfEHXkHBihRpIhi0PVFsQ/LUISv9bkGE53ZayKqvyaRT
dEwutOVEyamju6TYTizs/hxjLGnMdNW+cZv6zNdDcd9ohChme5Mu+VBfXXV125M5bp1oC1eASy6c
3R7TX+kiFsc8Ow3l65AFZv+iE4HG41od+Lgp3DHnKNav95f76KDhMU8NzqWtrY2M3a31j5aFhxsD
LznzUfjgrZnG1778ZHNoSTojemprXd31R7jzE7kKDcb1OaSv/a+od9Qa1To5N4hWKVvioSnqc/1p
mgH5Qeb7FDxuBMycFk5iTqx3/Vg5hAbuWO52BDacqJJL9f/zpAEaf5bb/NKxqVa2QeXDvvZmTlfi
kxN3ZHxjceXdVRycbAagLmltk2MUJBk7NVqZAinobit2WpFdLcXx0emVq1I30y30YhHqgdl43z0v
qIgQkQCtcseX067xNXvmm+XsZTB8Qjh3UNhcGXzR/JK9S+66fBGFFJDQmnJ7nZSf+1FvBMGRKnI1
FfHUcxrTqtc5gAJ3HAvK09y+r/V1QKMqsE2yqdNkSNYRypDVL8EQtO9MvuL6adi4dkB/AEMtuywS
YTx6tFcTSr2HrkTMw+QI+LTlIqT78b2lIUneyzFjIa8lKNS0ydIZdYGH74hDVfehYlZCf+OQvvXI
jo/mZFke0m3QR+Zugb5fXnJiPT3CR9WK6LKDSkQMIHnr4ceDfH34iCKWP4IHETYgWTCki7TgWNqs
e+bnFjtwXtnLkCe6JO+pTPAHLtZQ1ghXdysSi+LNOQDkYDP25UB7qNyYGEnn9qUtMVZjEH4k5B4c
4qsi4wJlomm/l9EG2BZ8sIdYdSGskNPy7/w9mJ6Z2btP/WGrBxjGk3Eb3/mrQ3mV5GTSp4vGGZVt
ZPwoH8jGyI3d0dQ9qXvpJb0Wt/yoBNTOos7meGePYtHFEbvDjF5OV7FGUHTmdO8MWnNOLNvt7KWk
PZDiQsTMZZIcOAsVBWkcNkixLVu6KP973Fm/avBJVOa75D2jKUwNdXMXIyhiNwJ5+Yf+aArWF/mr
uMm8RV5zphtT4ISjPHXrBFW/uAWP86m63J+EPx6zJihY53Hs8Vj0Pi88P2FFkDa7VoUuaU/tsCW7
lDEbFWgU8ZD2nNyWt6JEZr8fuJDeGMi5QPwCeuupetPIjgaYrQ78bTcej2i7ETJxs94bE4q6X4Vy
brZT/nDVdo37MpJMogzjPYCs+v94j0iTm1LIQ34T4aOdHFTn5YGMf5aifnfL/7EWCAF5zepX/7uV
Ef/DxOjgaLxxySuv43X+ZLJf6An9owL0iexTybR5nSvswiQNgQHwe4EroSBxuz4UEmKCyFR1StzM
ZD4W9jS6/NHLf/z8a/9LRxGHEH/L7C0mnYi+BVSvTZCtPuvnZMCpRwtMNZNHjqUaLIV/q9/Lb+0m
XstvZkygt229/cMyCOjNpNIdtCD1Opi+7SenU5AOW2pB/sJHNeFBIGTPsoUfXjCEQBKVtnuUshwk
DLDozNnfWYO2h4usCOIO0ErFtmGQzwhazLfj6w1Zvk7OOMM/YYn5eYRpNF2LV+k7x65+5cFGw65p
iB6cxCCNZGft6mcQM52kZxJ+mL+QAUKB7HjgiQHNa0SIP0yXzK38gSCgWZZhv22Sl6lYpol5K1Me
j/h3CBX6akyXwYppDbQKooDjV8TlxdH60wDhcdeY5OQy1BA7+GzikWc59bI3jUQ4xKJnuQakP2Gx
VgZH4rmiT5E/DMqmb/FfmzzxavIxmsfkVT6tF36Kgx3LWYL76f6UPvUAhYtb27REIuGmvoiqAWKz
yHzcF61N2BnmkvtTeSh/LdQAO+1FTW0jZYc/cXvW2paZmXIjovkkr4lt5RsoU0f7ttFuzsK1RzRl
67UmTZa7+Gt7jkjYZA5FP4L/NUWedlD6s5Sf5tkTLtMtD8k3Initeh8EF6O78UeTakta5y+vIg9a
JeznI2fGYwkxSXAzpM0F978l0wvrZySA0CDJE8NzO0zhnP4yrnc+9LuSITt1JsMtwPYETBNHjkC1
/pa3SLkd9jxAAOU7ba+rWycYW4QLxPemiSZ1GJsyN3HjlSpUCy6f6xCHQAJx78JfybTS0W1meo0B
ooz3mrAlF+GWBdtYkiq6p7MYmb31l1Yeax/xOjvzrYJZRILQ3717VdoU/dD9xrq80tbSYsxEEhRo
5B8gN+HmvROnRVRxKIDI0PRV/FCERMUxHSA8wiowyMNfZH80XjPy2XmniOsa3EIJHsOv1DE4A5d6
FK+MEOgxv5cn8fCIdvPBgv+dgvhxsak7MGm9DJrptS0YD/a66SaoX9Wgp52aY4ww19HhDb/TJUXq
yQdIg44yK8OYixgmiqsD/x9+dsK9JbNdODLpx1PQqm9d+qHH+z/knSoWFMtl/IzN52p9MuNwITI/
91SUSoNb6YdEPywdLXehkYfN46jqx6IKwBn42meZzzSo+n08uvckiAfcfzvqvBsC3l7JP0ZPKeQH
6q6M0iYPgQh3Ym0JTUUoBVUCtiBKhMywDhANYVc4hWimbHhT6S+IGFMZRK1iV75WH+vL+v+HAetC
NttCqoqwXVEzkQvc1ilBFWDXSF3g9LdW9kJg3EO+HMlilFvO9oySIY58iJzGkdCR/WqcjF969lg2
iupgDD7a7Ya5/PFkKae4bnd2ySN/P9Ystf15okCgCGMTE6VvEL6CiLt2EgWxmcv+h7qE9ZkQBuTD
M0DUFctS2+A2BAOwEbjL6OoYREhB0W0LYKDfMckDCf1gxIMc6Aw3i0M8qjwt2YoE1r976XJIUb7O
h57yalY9kim2NkpbJfSscGLF70ffEpD/BPl4xPwrZd8mV078gEvGeuzw9QEPmJWdVi6W3Eb1eEi4
YPhBUDXTCGG543yYeo++W/ioKnFM2AdWT0InyISpfLBuCKe1xfcVQGVwfhLPwmQ5yGTtIDB60wWb
dD9p9e6rF1uuUT3JKJ54QQjTEECe7NlyBkKCixObHZov9F4qSe0EwQshzzmfvTgjoyB55kp5pIz2
NA9r/AUV8nOkcOdW8Gg0rLAISDaD35i9CMmT1LKR8JNZcUldYY3HrxGg2alUXBMHhUV0OBlsiSjD
ie9ksiLo/+GBn0Ox8wJu8wdZ2P+vY8w/OrQQcQkya4oHd3vnoOcTy71sdHnZ2yOjiLQcuvrAZs3S
e0cJU4R8/jqwXpripb9qBJTrx4d+rpcr6dQUnnfmbqpBDqKeLMfK7zR2pCgzn+8jkd1RwmSzzRRO
xivGqryWUZ1dKtPlxm1wYJFwJ/DMV0d58UHMxhSy59CTZ1G+PGjcyMIcIUdyWGmA6O2OI8R8Lqzn
XOZRvVYD+/lbI3DChyLhgDEBLH24GAdBvwgLDQl7Sn/k6lDcjy3GS0gCg/zZy4PVMyPfa4uUJlDX
5kO0LlzjqWbn91O5PCukN475XyOIPzGvQJ+gjhmA42aRp4EPgvcS+My6TuRELBjgZHcq32X9qCaE
/5mRNl9FIhFSLnNHFO0VkeJ3gQfeWTPQTzMfrnKFdNNUKaPVnZy35O6jaYKqV8H7QSTJ2Zd8/X9M
ChnBNNnl4mK3RXegIt9YHCtxljKEEY2lg5BHwC+MSYu7VCEmoPtwULAMMQZ3Tg6Wo/stmfkdDRCI
pLA7UAPv8XQhTuLjh32WcSkbfg4y/+ATIGQPpDoiJWdNnZQic3Qb7D2mjdugqP6wgAxlaBWIT/aI
JUDd04Fgb/lmifT4ObR1CpkjkwCEH5Scn8Sp/hTMfwQMwZ6q268VN3sgU48D62aU7k/1H2NnlhxJ
cmXZraTkdxtLbTYtKfIDDp8H+ITxxwSjzfNsn+ydtNRXbaIXw430MSSrihEsyWwRSggjEQDM3c1U
n75377nEx3BQS5nUVNvUPFoGupSZjZ0/Zqla6w7hCPR3Sk7Fhz7be6R9lMHWoeutZntCvepnPmMj
3ttwT+YZqMBwnnsrCiu60HxQeUgbZsl4EzArpcut/myvGcD4++KRCeiqvmdxSBjnztt7wQGz7+mZ
3FCDM35AOdL1QKFHfGQZKs6+wshX50a9HEfvRS+9TbqkWUgSIr8QsT5Vk3voVsndJUHbxdiStWWc
UaHTLS2u2sJZtAdj29/3yIlY4+59j7Ont26YkxHVwoGE9pjmP1fBonpju5Kkoww75RYphbx6yT7G
rAns47a1jglCICaIL2A8OEM81i8GMu0bEm+bOS0wcLrvNQMFevUvPdigDVchrRv4UwuOHpCU85UG
Po6nCkLHAp8hnFLRor9cGBxH+AEGcRA0cW8wli/Zzhw4tpP5hT0nqzfT6EA5DtwcCNbQnjjjrRpv
Cuyw5a2NiV7gjIMncRzrRVcypb3hVXIiCIvvswSZMbxt8YGqIQ8wIt7Kzzi9LaFcRSu9XNT0RDqk
jPduM5d8MLxxJEs1mylLNQKflypUb9SX2YCztjQOI+pnF/GF/LRI47pJhmIzjsbWbLMt2IJd5Snv
blij76jmpmov3Kz9QICbrw0reAlC+fAR6CwLd5pBHOR90z7IZk8VgD2fdCXmtg5cENDUGQPu4G4k
3wCjTatuCwAH9iRL45SXBLirKOjImic5Y6MRZgOdJluxl2kmMsjXMfwoRiRgS5uTmHkpDW/W99c0
omQ9GCwn0aw8DNTwYqlpB7skC/1IwhNhSlwzXHLqSpVoEoLkRmYeLMgLC6QBn1ByL5HqFwj5d57N
+Qp6OO0uagL/ZmrUIMAzbmWzRo0o1FeQJK0L/bE+Ks1ap3OR3AyccfU1LxjjgtquU+YaPuUpXQ5S
opCrLkG3I0FlxhDNMoXOyiKw1pFJ42lvgvpCR6DwRE/HCAq/SQSKkXSiDqwNZ0EAc7dq7I0YPtxs
VXjY9E+x3GnQe6plyRw1WLXBhqXRB/ZUbhi5dnSZ7zqoLbjmeLv6KT6CRg6RKzgKYSGtNJ/YkHpT
ZweRXx3a+OnDIDdqucXRkHkr7KcFyOLd+Fnqi4ZJqKbc2sE+6KbecdlfR6HtgJCQSwuWnrKAWmee
B4cquHbFxWkfApDsKKTibEfvS0vWtXHsAKAq1g69hhK8FwbBUXROdzocW/xY4lzF1zh9C5DK0Upd
U1rnDNBR0chTUT/WED26Y0uCwrjJy5nJ+NI9RO69oMmKOQKP/3tWzrvm0dGCc+R0e7WsH3sFFGLp
0aLm8OjjJQ958z9ikfu3NN9gnZAYoa8SQm4UdYuLi2VNAew6axgP9beJC8POnJNl3i+rC7suoX+j
PPvJaw8TA2s4h7eaCDwul6wawlXGnTBwuq6TYiXGB2Y8bb/3gT+h50m2xpRbR5OWSZ59E12CJ6ok
zZ9b5pyVJKoQfkzke6AGtFzuwtDkZAc3ekxNyFkXL0oeLEKzYnHJx76DMZ88KwFS2MJwVrqEIGPG
OOA5Clbpo5f4VI1uyYKgK1SHPtqxrCR6wOBIoxgoREoGj9xLyVPu7HDBhTktR1bTfjEUT8IamKSv
4gfOXu+oPIfmKL1NvywPwUemIHSZt5ymQBZubRQ0JpU14ouSDJRNCaJSRMZNiHiuzz+a/lJAlEQL
Sx5aPJdIEPCkwmivvPlkkSItwd76yUqYRKc8S4TvU5adPQ63NSgZxuUo6Nhg1QWeECS+KIVTAp4o
AZQVoiyiZrRrGD1iJ6TAh81tJXcm0lAmW6uxvy+MB5ErPPQrGwJSe04ROET5hG/dKLSbkZqhTqof
TIgsaXA7wgDnKfesc+DeZcWVjG5b3WTRLg72DiwNYuHLbEnel2Tax9aPmhcjtsKV0ldWlnY/z0ey
5NbaVQuWgXtWknXBBt69G9WU9Y7rmpNr+9Hbp4D61CQiaDyX5kvB+bXfTJgF78baRWvr+y2obiWt
Uh3UH4fueIqgyM99uI8Yl+2qXZ8gU1pF2hd9HBMuqwuVfttjL+ABZIgd78zhZgCcy4UFSzjl3FVp
gzCQ1D4SFct5bh2G7liDxYm3JoKrefzl6HMPuSoH/kh5gREYPIY0SEFBJ9DnmZVShITzoiCVidNB
Exz9+kCWhyy3pn5nZEiO9OHa1uKi6p21LAKesUElWCUYH6yGKWG9kU5yV4AZpngEy00PgdA3NMto
0spVCmb0OdyfaP7QdppAedGBLs14YVoVaDPbYtI5ryS4eiRrePhWSXKXO4/1xORZNuUmlpDu5iK4
VSXgLAIhaRZxXtiwtQ4xrIgbJjcVsAwL6eaNfjI33Xq4DKjJ4qXnLuqX6sP7AHncQbvzaWjscDK6
DU1bpgp0Zl5iWBbOSmLfzZYKKCtCQW6ZUS09eDNIjqx7ml453eqAAdC+CK9ty0L5WnsbRqoB5Ssj
/zceNQLcGLZw4MRqnO4CfcVGqLangBup4cR306MURG8s4WvP0pyYsQMLEZIsKlyajgE9dnpLOWXY
rZ7tMWSlqP/e6aayAtlTLg/NtgWnJQuWw0dRzj0MPsgnwXdh+CXaWj+E/YapKQ54uu8JdkrwG/VF
AuSylhq7wYjK7mThobHUZVCPD4NBgkIHvkQjwjjCqu+ZOZwSif6qq2HPaQ7nO2uMbwatY1oVAzl3
yvReLSjnVVGDYEN0Tx+TZu6+H+eMkGjcZM9ynDkYIPrbcFiZxS7LOU4TRYP9Yivk0qpWvO/DpUYv
KMlPWg7x7tUr7kxcVcO2wMUXI3Sdk+ES0AjPjzJddsxIkSKx5yFtYxf0MfTRG3nWo6e4PnTapbao
dKYMhsa45SnjybBo3eecefY17CDuaZN0ccS9uEtO41vlzEnYSfZRf2KNwdtN6g3UyooZ4zg9CGjU
VGMbOAACaHNtIo2yfKbnU8xijf8O1gcQTlSO0cZB0+FgqqKNjON7xlKz6RHG2CszO3raziGuW6A3
ZuY949uIWEjTIymSqU7awGasjrp/TapNRC4VkJ+7PlmS6qgwsrFY05aqts6ptMe964Ak27S4O0wU
/fNMm4JgWJ/NewWZF+9zCp2TE+U0ilP0lY6C1Kb1CULXdkJEhAYmGh3LtjpL1GMxLvziwKwT5hAE
z3AdRAz2L1myaD5spHw49VrK6VsVua27r0HxuQd9yhhfu/3W8QFmYASZseraHELDnVtROe6FuyHq
0RSbDOoFXKh2X7CbpBgRDqQIkaoGEim3N6OJQZ5P7lYSN9A8E3kq3n0wUxXo/01u0zikUbDQGBYl
ixQPPYMhbh50IQhP1FWZb3NYseOCaVxylEiO6eRXK52djPuZe0TVF1lkPls1B482gI7duhOQ1pEb
T8Wj3btOMK98fmR/7xeMYW+wh3d0Lwci1lfmsGxfVICUhJ3HcwIW5/jHmQ8zqGB3p8CDWElNBPBR
GZY10Y1ocZB5gCwKUIfO6LaSGATcvZKQNqEmseRpQwxWvOFBTo5ObKrLwmMwErZYDFulOqSeQGZl
QxkaJ3aooXrvsoBC67s410xOSJaGe7rkLQ3zLps1pcvnDuhxrMSXnQ2LMJYIBVvrS4+UdFP2Bkox
3CoZGdiLMj/UWv4IJBNfRGViJKTgCeqhgm1bfeZdOzJBg3cdtYOyCLQaMFO1LTVaoS49H+a+G8sk
KOMhQ5xrsUwhP6+xFyBt5hVrKl4TnrzM2unQFpibce9ZI17tXMwl2XwDSojc4P4C0Z8VdI+UUdT7
DsPlWOEuqBMl4vCt7vxk7I7B4GCSq7eyJTw5Fp8OkUsAwYLgTNUUEtysmQ+Rfkyyl7K+Z9zkYHa7
ZmQhmP4+Ld8b7cHomDcW+8Ld28Oc+A9SPokqhUFiWtdIvygSUjatbLG1CWSpblValSzm9VnhRKTl
z8I6d90lw/ZI9dc1606e8/yB50SzuDuX0c7wzppKw28yTjSYdHCqh29hAH2YR2xQNnz2hnW2UgZk
7quRMadc+/rVAC1X6TQ1V51zL81tP64Jo6pTAKYPhOpqDZCJrUGToreVYMuAhEOIzwGj6J7CfOkQ
p/KVh0Sfz1yqOqle9WrX4sBKPzJYfh7uZlfO6T/TwJiVnomcTtuwdCJ0+uxJsAoc763OpeS7O0wC
rvFq5IxG3ASgvAPFkQNmR88+KYH6NZxcvUSr6Py9ceYlCAtejeZ9dArYxUGfXKMcRgMyKayIbw/9
ECEfdVIkUU1rAg4JCQyKkjsMiTl9av7WHl+yBMg+akTCjOl6WC+gNIdypdlU0dEozduhu/SkLZCP
LIOcbor1ZnosQnmMJMWXxD9q2PzfKnlPxTIeWnHNEVAI9yugyFe7Dy2c+8la9x+78Cjkg0qYa0Vk
mX/kA46rsyKPZolL5JCXF1Z38sQyf1MB8kHf2BTNRF7njGsVnDs2js2G2m5LZHse0zrnWaH0Ab+j
dYuwcDg1mGSFScL5Ag0Fx7aF/lJzz1P+fcpU4fcKGEHKZJ1gPGpDZjmI7J6GdT1QkJ5CxCzdqdQg
QwvCGi2QXAyb8vqYYBrqX0pAGaz9LVYM8EVPHYZf3sLAg5TUnapwGemHwH/33aPDxqJmH4WCmeOg
6Av25sD/CMyDjp62y/jn16Z8ISg3F2/alPmiMwtXYGuigrCct5b6fcBqvUjRGafiWjCiSupnmhhF
fjWLhdbxEY41QL15ZB5T/V7w2Ab+F1aqzEnKGyb0QZY++mrdrEqHaaDvMwVXAK+4w6NrKnuv6oGv
VnfP41ddPOQhUiJW0xzLg6k9FyBiVXBHyjtOAwacLnkR5VaxroNNp/8WbpsFxdEX94lqHfsyYm3d
V8/dcGjzw5h/cijSeQagI9CZYdDtJ8umW9Y52+AiDK9dey3GFrfEV5wSUhJu03KrIQ2U1atMDimk
AWPfURSUCeHv9o3LNBJLdU4wNItpuK/NjRpctWOUnnO9XjX83Ck5vh3f4FFKq7kx1VerudPh1tgI
HJ587VVqq6jbpNWuAeZXbiEr+CilmFk06tbh++OiJ4KkZhwDsS8eb3L7OUFMBJHTgEnfMbC4d6Pg
njjGXgkuFtGy5jWJzr26V5NLpdF6fg3c+wh5We09pcz6QILVV5/PAWnK+JIePMSA4Yro7PEQXXNM
xx2/0NihPprY2gkGnnKtbtTmnseB900Drgw1Z/Be4UfZzbnUN31wQdWR56SwztIDozfLuW8hLqE2
TnKKB/qoiwnmJM9J9Ea9hWCXyqVm5QyjS5y9R27gQwyON3bakYimQBnWeZIZ9TJy5n6E6+ioRz+9
jOo+8bYcpBMgcDqzkXhqyTH/GVxtVvM8utVWMY8NVRYLaa9c1Hwbo9zuGbQhMMXnmO99NNNWvjeC
e6OjCLlRzY1J4heSen0Vp2sneCPf1Eh2pLKbE9p23c8478TJUvsIun1cPabmXYo33mQOXm0FfOwR
7M/ToKKmaTTG/U0LCsAFVkf8hf6VI2tvYDTyEWn6Wfn0vDnearG9sSABhs7V5sPuuo3XQegcEM2w
j6bPSfhiQcaO6Cwz+dmFHNPbx0E/a+nCLLYmMjfzqDUYmcOlEtw52sVMsdUViyp57od1TdVTN/e6
8xg3r5ZYRAGw6Xt2uaAq1iohELlLx6gtz4mzzOJuMuTmqEBVX8wcAJqFO5caFY/wHRI30F4EAyPa
lO5WlYIHcVL14uvyHKkg4YTCJ6SlcqMEKM5aUaB6fVbLnkUsxS2m1WsPFxblKZ7LQNRPtbXovC3V
uw4+N7lEwWusn/r+VYt3EeYwm3NzB94UJEyiHTkpqsNLNoBOXpgvrFtl9t4EDPmBC0MsM3YiX9f2
0bL2SmnSRD2xl6Cz8FeyvI9QOKksO644h+V9i7HAiK+lD/DsVo9XnrGLKcZ3XsWAEjFEesu9QAew
zGeldmUKmOnvhnIa/GP5VtgLjyEQnHymeUsCETPzFiRJbUG5e1JHxOqGikn5UQ5vanGJSjBc3btp
P0cdCpgFPcJGrlJtH9RXw526DFl4rr39aG1zQHNiaTFeY0zPbpk/2CAIzeTRcNdJu9WLXQPIPv/s
4pdhPNjFQ1RB531L0409Lim67JjmBogFaDcwCr8ahtNNTE8MbQPn4YaBj7Vq8Ab6C/IjbfsQMkt3
+iMrHDlsyH71Ly/ZNTzTEesOInu0PAw1c28WchkZ+ggKR05hRIbvarTliLq1jWbMCV503RWwf0Jf
o8kUyzHZLV5M7Y5wQwcmvXXM9VcUjTLd8Ojb6acPhc891gliiVURvLiwZ+KQ/7cbl4W78d+inLRE
TVAUVcHcUPZaSf1FLLj/2pbvlU19ZT+1yW1S7gNjZ7oX1/ioky8bq3z4KJz7EJ1uSX09sfbWHo1q
0riSjZla4AVOLqRzLMK0IRRUG82O10DvSal2GcbRGCNBMSJVpiffJdqqzKS1aCzwnEoboMDUdt+3
cpcweYupZjwEvnZ55Mzii33fNzexicDDcs/Q9uN8S3u44kShbFTy7GiUWWhelJJEYfeZAfZY3nfZ
vnOXdQFDHaUIQUgUOMSHwM0Yd1F0p9ymyZtqXERyQl4asnsSQiL5kEFlf3XwavwTnWanKqBbHq1d
r7EIbeLw1FZQ6M03tpCg2D/KiqZP43OcdzSXOgmuOVO9YYNWVXNW1Y7dF1GmQw1vlh780q+GGM4u
Xzv5s4ZPjxiHuYwm98/Kze7U/t4Cr1hVS71/Lsclo9XKvK+UK23zjKqWVaK8VYc7U8Fk4LcMqE8C
467+6RkzvtipB4EcL73lxRTeVoAShnPb0oqHf4Iyf150EMKOZUeKGH5IQl7opJQkBLJKfJ+R++wh
HmFMPWUwHLNjstaqJ9a6GzmubHmwEQ15COLVw1gsuI2t7uKZ7y0+ss4hLXPWW7dBtzH0Y6YffMag
qN3CBuq2gPs2M4opdlTB0qkc4/iRNEEHGYt79IDYhfZtm6GB3SA2TZVjEyAZgP+hb7pkEaorDojy
lYssLQWIxhbxqHDghfs30wpuhs9W0x6r0N5Ed0y1a/ARmJ8RBdOv6w6ZfwAyKkM8x2cMgHn00OZs
wOYhxlwXjC1N5Oe8uRumkRBDpXqdCNJIoUeuUw+ZGwRXfNZzbrW4hJo9E+nVKOZWfzTcEzVSqj9p
zMWsQwso4ovPhjc01jatfgppCX6Ow/NY8pg1VJrpXsNTh/fH33gRE81dwlpGKkpkvuTRsXDQh4D+
oOoONv24CUe6v6dBvLcEH6yGgpRNdItTA02Tq9ie1adk3A0o7Yk1wmFfzwyyozjmcq1Rjl8XptKO
G58GToshiYCpcd63jDBu4uKsJZSQD2XRaDg1nui7qAhA+RC6V865vv7M/I/upkM3rZjxkhRzwXdn
9nnAVPFUGUBNliN5TAGxCPMb0LtBTSIYA3FgI7/+8i9/+bf3/l+9z+yYxYOXpb+kTULfJK2rP/9q
aL/+kv/2n9cff/7VtEzNNqRuWLZhCEM1bJ2vv7+eg9TjX6v/y7FrR+/LgeS2aJE74AJmwxeeEwfZ
VEwYDnmDIPsWMEmiFLO8CrqtHGDe3tD0VwlMNpApHJlBjf7KMO8q0hzSp3xYVt+gDhHctcjexUxP
YUf+wZVr5g9X7qiOLoSjAToXhiUNzbZ+vHK3M7vIdpn3R35RgNebksPN5iTNiZHSKowdEJa4vgdL
rjV3rgLPTRtV/UkQUZHppfvWSZ1BQzdy6i+lghTJZnIl6rPNC2zC8q6NHPtYWwbKPPDzt47uyWXV
une//wlo9o+vg7fd4rShGqauCtO2LOen1+GQgJInRCeVPo5ukUP0Cgx0MJqftMfOxkTkVcgJtDgz
TgXdflF2x0ZPqr3UbOVQOK6kzsvfiqhXDr6zMBlB7GIruISOM2xk5VGo6qLAbdJ2aD7kylE75WJb
qXtQh5RpgF/bf/DRmPKfX5Impa7pmm1atm4ZP76kjqaSm1kS1rWF3KbRrXOZWC3CYCPYem4sHoVn
LDu9by5FRb5Y6jXjwfGrUz6U8WfQFcAJbISgSXTwxY3eq8bdf/+RRjGU3iC8L+z4YsW13H3/MTaq
tfPPaQX7Me6N9s6Fw3Rb1Z1HhUHMXZHltAdtZO5tCyC0SwKMP1VfrbK8IoMzqY+lQBlu4Gy7HbMG
HkQd4uCzGbWZyhA/5Db3T2sgbaJ3Rj3a5NtQn2TuKr3j2Pd6Qmf4q51mgkZevJFtzDAmgeSe4Ib5
/ltskn32ffP8yw/Pb/X9PL9nvPrA8+uf/vqXa5bwv3+bvue//s2P3/GXffBeZlX2Vf/uv1p+ZofX
5LP6+R/98JP57X+/utvX+vWHv8zTmh7Zqfksh/Nn1cT1f65D07/8//3iL5/fP+U65J9//pWgxbSe
fprH6fnXv39pWrfwfP3DUzb9/L9/cXoBf/71b3/997/99f/+7X//x9/++n/+6ds+X6uan+D8yRSW
Ix3HEUIYjsPCByGAr1h/slTDkdLSeSINyaL46y9pVtY+q6f9JyFNTdiaauimybrz6y9V1kxf0s0/
GY4uhbSEJXXdlMav//ny/74M//a5/c/L8vRy/mFZtoXKb2dlEazKYlqi1R+foMxMirGWDqChTKd9
Zz4PWobl0uMgK7yRvnaa7EqbNppA7mKTi5hUFH8WeoDGeHQEMI6mQxUwgunzPqsi9Gf/8H7+D/vG
zxeoCUdqhmM4mpCaZVjGT4942HmaFAHdZSIK8pvQ0DjWpcg3Q4Fug/8DNFtTHJILgNa2tMH9LHyv
0ri5BEUyrLMAKo/N4kxtAOUsMUbE3vwQzF/V1+9fqTntYP+9w9lcoLClplkmqyyf3c/rayymT9CE
vDTKPn/OPPt59Id+n1mUgH7ZNHCqytOQgzbKasd6HF1hkh6Ed9bgtL9wPLIFOEcGGLzY7JIiPZkx
cKluxPDS5AMK5A6L1rNb9drJtszqXOv51ct1Msgahw5vmDCErDlKFbiP/bhx11XhM3JyfQCEOrvS
nVM9sUdY174I64WNe8Y2IDO7DTHPhc4gm2MCZi1bMedBCtZUtDFemt7+UjBMQuJo6XukDl4YxRi7
ixLSbS6Ai9SuLE91Qx7R77+f0+3/8/spHdb06cnRdO7QH2/NUdFyte7g4+S5ctc1ZClzMmUWmin9
gh2TM7kr1xy51zXYuV1QmtfBT8E6qqQ5uKE1nGynefqDa/rnz1jVdaHrjmUIfXp0frymgmypNkih
P+iFwXmwVPpdOo4PeT8yAasp0tOeYJPROrdR/jUW8I6I3Rpekkw8Zo0qbv7gcn7c/1gdpMk64PCn
rlq2Y09b/j8WVbntszm7NfPK2pl1OeTJQHrtLFAbMtCFYC7mT3mSmeOReCOrg4201Fn6Wb7QZCZ3
ra0S/+Pgz+QqOW0MPgIVu8TdHjJ3+/2L1cVPn6cqLZtVjmt2bFVoP1+s5yZGy16HxlhN4NxFU+AJ
lv4+48BuW+129KNpBqoz0PHa+z6SN/Go6Y9NFIS7iHiAmd0S41fYun1yW5C/Y0f/U0uifi1rA7OP
YkIirjpw6Hn7AW48uSRVZa2V1sVZUQnzubQlioVSufGrUVk4vjT+6Jb955coDWEZUhis3prq/LSa
dkof9knkYMR0jPx57A16N4NCo8uRXTZvsrQGZxRXd4pdwedKFQm+zw23v/9G/9ODo0ppmNwYjsmv
sdWfS22/8VKjNMD2+iVqoUYJ4TsJSBFBG4KRd2KeYyfvzG04Qk1WWP1vXb0kiaavZr5jFR/jgHWz
pdD/gztA/fnpmS7MsqigDV2yp3x//R9u11EOGr0tFAmll8S7OoEaqTV0UTv8wp4XMPyJ36lzJMmM
AWSZMjTWTU33JLENby9sPfuDd4qN7qd7UhMaVbFtOobO8m3oPz1Anp+lVoVrGf9T5WCUxICm+xfy
ELQBTo3Zk2VYqA3wQKMSz7WTvwtpt5eqYXKUMnZZYIdLMk8QTpqHG4DuMYDvioBOaTYoY1A/mnF6
SsNO3UvYOzGVGcfHWLvJRqYlfkojrYGo6UGuP1pu9hlUmCWK3rlURVnd1YmX3H1vE9ZL6/XZIcxQ
q0RhPdmCFGNVOLUJpYvJYOhHdIWmJyPKXJNEAaW66Uwej9Hz36pU5RscOt3cAo6KaCZQypNdy2fe
23Ncs3RlqtvdSWXrpDUvJQiMa2TJuxza+bkc6/ikOU9i/tsOMKY+sdhKrl69Di1vXHfdWkxbWa8S
lN1jfdLNWr8PUmY9Oa5sN5Vi5zoMPqA9C7UyoLDwR6YNAHu+Ny6j9fW1mQ4mgQ5hhLGxngQvPb7w
soJ00QQWcHDL7t+N9KvS7fqzawF1iVRCKZRJsM08aMitw3JiyQk4jJ5tCOkF8qYbNMaCiKPW90sR
ily1DmFhlsZ6oZq0cgMfEWegmznzAhQaeut+xW5VL3zTzdapknE0laI4i1iwFbamBRbERrpikHaX
9PBFRiX/rCGAicgGizCQ32iEGnIMp0v2pSzPVlwMr8aA9jMKGvno9oDUvDJBaS4xG6p9Wp/QLes9
BgGdLW6ue+XwBMCJU1mvRgDIpijR6R4aemZRnqEPL6qTXofE/PD0ERBhJMxLxfOtcaBYKENT4iRw
ssfGxh2W2d1OH2S9Nypnq8d+sbW9c5Mo/dGu436n+aKmDiKwsK7pHPDI9Ry8yY7u0vQaRXZypVj6
7baxFbFQS8ZRehSqu8KCUiMIsnBCX75EWbCpTPVd5mrO42qQbJcBlBoTrMDkS6Jh5sNbG4iPU3fk
MbYGBIglTh2zgr1IK7GULdnpg0kaLwpF1/Hpv2g1pPPMKQm+Lcr3gvP5fZuO3uG//lYnaDvHEMmX
IqU8VkPLuKPt7QfwuDwYGg0hgOqr718iFFwLYUdCnXCHU1SJDiNXhuZWt2fMTzy0Wfq5d4v8uSu8
YOMbIzPLZixv8xHvVCliA5BbxrRpTG8DNVSWrt72c+ZkuOcK9DpjYwIsTpD//7a4jhkKB1voj5Fu
pNvB8ddtR2xPoltMLv0O8Cw74PR84mkyocm0qds+mnl36CPgjG6YIlsMtY+E2vjix6C489qYSD5y
yaDZvCSty+4l1Y8iNK9uEBkHL+QPkQWPlmf2O5MT7aAO4uwqgJhbtaGyU0s0YkpO3xgzQTvdAmWH
BdGWJQWAavlXR6+rrZ3WzOdUG0lw4OK/dKNx0xuN2I2G/fz3O6Gwm8NoIgDLfCqJACNCqkXONp8+
WxfVpZ6bu0wyvxeKIIzMSY7sOslxiOiQqyEZYrE3gsvUQEo2Iq7PvldN81jh3Y5Gd+obLyOZiT+q
skAuX/MAj6D518JKmNAx6+d8f+lJ/Fz4RtjP1KlYUWhq3OhVjuCm8b6Sxu73lNnaGhWjqTKn9HLF
uDgjzqHvbdmqWSa63llarUIfRAmJC5yuPhnFNSyyZPX9t9RB8Spn4bRnuu06LB0XC7rdP9AaRpJu
aLffS+3YuQxCStVbj66rb1q7g9dtxcRsWIdY74etr+AbLk10ZN9Fe0KeeQ3Defbbau0PSJ5TvUDn
lwB7rLTl9y+vHEfBUo+soND1caeLZDlmIcos6rPCd07CDI2NZWjMySUDyHygj6lQpKMIHVm2YLYS
5LR3RFDO6jrBk0kBitKRFAkONHOaIhHi7ZbH3TNfzbHW7sPaTQ7DaL+Otu1vS4GxaNBCe6/xjOx1
VbEWCAz4b5BWiDYhdccsG3Ue9g2taDcnaNQo01VtInjTS7xCWuXlOz8yabynzbCK456IOxzlTA8I
3+O+Ds/Q9TBdfRcjw3ReSvwOJrOuHMNaJ5R5qp9ymzVtLBsLr0ufMnD0lpHZ8yQUKGiwMsBX8XMd
fAdhEtS5GAfNFHO3vh2abHhJDUHWFIQXJeyJYc18Jutt9CoUAiX6KlWAn0YPZudqcyeS9IZssGqF
B9815eSxLaR+910k+d3UtdYKbVUBDjY0gPtGZ0RLgz124eW5c9IbRIle0b3rbSNPmadCyLfQXBgx
Uz7XccUJ9A9CkTgpQKRO6VCqtE96QiCX5IAQD078rtCQmpkZ9kA5VWaVjp9HTjunzBusOR24OTMH
ihDq7WMrnryiP/SVXwF6S96cyB8+4/46tO01Tfr6VQkJ7kk/0nwktLdAh6p8LxJ6wSHRCNLqGRQs
xYhapcfSrpaMexho5IKIhLG3ZnTb5JPV6OdhFRa9e9byBO+5F2gjvWvr7vuqGl73Vg0hFXgxfEpP
KXcUt9k21MhkdDvxbhtglyu9k9tqCq6sAJ47Tdts20B4W7uF6OoStVxZJYbuGrIPe8D4nIbeFYWL
WqTJyRj0Fg8n7FNafA7WDB9zN5YSMwjeEnIEBc/KaWAjZpvIq2IRT/uYFrc1SSNdg7rr2Y3M4FHo
AMNFq2KwVlGdG4zROk5Us8hkkpaERsvACUuDKLrXkaUQcQlUXC01sTiOnKkreH91oVYnVXr6vZHC
Y3GCTVG17Up0WQQkkFbIrGb4BUuggIjeGV9xG+1rDaOSB217keQuhm+tH5EqdhlSmCQ7VFaYrANN
eM2axyHZfB8JSt8AdkclvOCczfDFwxr5fRTzRAYiBFOJ8v8IO6/mtpV0i/4iVCE1gH4VKUoklYMt
+QXldBAbOXT3r78L9NyamTNVMy8syT4+lkkA/YW916ZYvco9naPlT4bHZgrPfMI362rbr0Wb4bPm
xkT94OdXQWSqlzmVX3VdLZ9GVZv1Ks7f/HglLaXV78JdJ0gRMn9tu7R/Zo/mOH9lngubraEgLQqS
Q8MugKXntuutNwH56YoyeC9rNq0bjd7E3WfdYeJUjdecpjGJg2uFGa8XbH6btAKQN0Dqc3jesa2e
81vYx2tN1rrd3knVatIG5locqu1hMm8/2izxNnr1V0cTqzuLlbk6oVND7LRvPhGozrL2PCQALWxP
Cy8wZP3ZiJWFx+I8k6gEm7zk4VLF5A1UvdMcQrf6tBQNB6o0nE8D3Ixyq2q6mSvLnfu7/952+X8b
pTH/oblNZCxcN2LEfuk1/qW7GRqSXBYFDURPeLkIgMnxGZZQ6b1+24G1n5MOia2fFP1gsbL/6kI1
3RS6gUe2FR9+gjlnK7AI9hLHVrifCZnqH2EJqHCZ259pF0bnSbveLqF92iuLKMPzq/w4L5D0PWVi
dpFjfW4CTrr//m/7j87NlYkXJMy4YhnTuf19B9L0g1/1mj5n7LsvIXUZSlDDnDrPftDK7HSgl9tG
zeY9QXq3OhUEKpY1TTCROERG8P6//zhbV/bvk7bEC4nn8oPE5yRI/jYZkiaN2nbEor1ItUXicX/7
DMwoMlz1FHolgepZ+GcC/m8D8H9dYP3HINLzY+axsedv4yjJB/3vsxaz2LJk8tcyTeFeFBWTvaDP
ds0S0k9PZrZ8iuwcc+4dFK/N8koFKWGNB8WhqD9EjWLg8uDvQ+/D9/L0mHtAFFWESPu/vzv+f0yF
eG+ZTvkBg2IWbfJvTW1jvKJhDQTpVgRfswpWR689oF/e8vmnF3Q7Bxzz2vFIazENZjJ9iVZidct5
/nTc0u6aEVHHbP2vf4o+UVekDCWMt0ayN+ZuYUqkhpdkmTXz1vE0TLJ61J0mn8MdH4SCzGQmr/1q
WGP8j5FXFP79w/e29VUU+6FgZr1N0P/9cyhWv9BVsElfh0oeHT++WadgeKqn0TlPRQrexsRvqfKb
VxB82V3ipGTSNd1v1yj/efs93RXtawYK+ExmBZTGAJwyhUR5PQ5T/0SLgL96GwK00e+ZIuguXmwM
4jslfHVYUOssyfMsADFIp/1IJQZQJyq/rek6vi1JzDpVo61y9bt0PSDnd4NGSati9rvhTJka+ZYo
LbklOcRx86pSzOsGOxG7o/YQ+NQmi6gqtr795+VBV0XgyFV176iU0PsMZWQfVt5xmZvgTYn7y7lU
Q0xb3IA0LDVjN98GjkOKMbSxcJRHb4WUOa7LKYlWjrQOO6D08+7Y64HW0cBGdxp5qF34MJKq56vL
Dm+p4gIAJe0/I0z7WKYdCW4RnPq2lHueBDDpZ7d9iH1zF1YUu3pZXGJqcP5lJT6TUsAVHtc8w+86
bxxklMEuf/nRD2E0T8XjzBj9SCGW3Xf+i/QmwoVdHohFhzyeQx8Qa4AZOoki/LpRWD4sSzEAUnTb
w7JdfMRMtA8CB6NMEPZMPvhgm0bunckUUWZeSETUNDj+begQnG2ndCWp3v9wogA9rcqds2yQdvUh
vacviK28vPQW+7uTsl3QPWkcJcYJ3TXubzYkp4Zuu8q+tf4EGlG6yVlFKbr9qt/EFz6zzD5pvvjD
/DjOZH1gigN1K/zgHgk5aRDdtK+m8He7BP3nnABIb+yU3bUu2wy3dc5Zh0wj375qGYlUzdwC5vkc
V6neRn+FMXV5wAgPN7ws4uG5MTEAp3bE/SxQgya995ElOcOPZrDPUzgR8+sB/666xj9NhQyIMUZC
G08AQ9kv/hqYDZKiuJNdU9+s24XOvlcx/MGgnWKqtP3yGYasEAIJZjpzxx6n9kL8WGF+dG0Q/VIN
wLbKub/cCAkC+RcEl3nbVufRhSyguYQnr0v2/xjuxEX86GSxOPjOKm7bxXsvM6H2vs4a8ApkM4gt
QDFLnywfIXbbCtnJpbOqVkb8CUpHHEmA+3pCeKIm8e9iN5wOTdhUR3/A+CETYtXZHKHj2aZQlz96
6a2chKGKl+XRsS/jCJUruD+5lHdzJ6JD26cRRYD9yPLBngZngiJYc/kWboFZvwdoEMhM8J/Fn51r
xJnAwhal/h0ZqtWdyQE/6aFESkoK3TiF4Ha2v9udouhO+QtajWEiT6cesS22EYnSgbGHtNK/L/1n
lWSYsxhk7cakGd45U6adK0bMNtufaryByWwAxWOVAID8hEjpzIE/sKUMty1Y0KSdCPfbKobAx/03
2jh8XeiTFV3GTSii6t7GGjW6bwE4ROSgeArOYe6RH7cM+WkKZvVWLYF61cVjFuL+CaqFH377F2Tz
/CrH+TA0mDoVSi6oQaSfbyN44lHT/EvDvOGqxP5PysD8s6SmRO89gHxmxHjf9fY8Nwi+rd9AHAgZ
o2YZrIc0NGQ0exUhpPlzEHfFTYtaK2sFLvHOfDJzOYbjYJ5mxn/QxUF+LNR5+UhWTN/a9ZTk9kGm
bv1gWwLky3SCmFq45UsGZ6GaCUEbnRVLoNLpWU6MS9KfWa0jVC1d/GgjdUq73j3XpfOtXJZ1pz3Q
JstaagK7YsKsNlGe1oTKZGt+N7oMBVctmNdl3vp5+WrcWlNhlg/Yd7Ub2/t+SpqH0OT/Px1LmjG6
nTKst3mMXRELBijADMtAEFTvnVssL9x9n7Ew5tD7kwCh42WHMiYQORRJiycTHFzXLim6Jl5iIGt7
mmgcByJSZDOwAfNjDqZA/yhESCjINs7IdXodLqE8ctuIc9F74hzgOQQDvQ17sWExOXFO7CmbG9OI
/tqpsWp3pZb3wSaKG3WDY3GCulN1zG+L6q9e2e6UlQbteeFt2nkky1UG7ttZvrgURsesXEnirRTP
l0RnL8wbQUvPwfAljasfKSko3TSQCCw6ZMhB0wGWAgINmCV/9ZwYdIg+jVW7vEWa/EBxIttboKUB
S55vQ83CedTz+pC28xMaCW5yfwQLzvrkagmsPrd+fhNeFpC54413l0mKjLIZhT69XBGvTyMYOmY9
I0D5grhNJDW3CyF1cpirz0o5D2vEAVwGzaPLAu+mcwKwS8vwnHOiEtQAH2aujbwLxdm4HkQJK7u9
TBcc9Fs7nq7ALRDX6L1UQFfLEzfE/FQws34CVEpri2O+TIjCi7ykoAVq8lNXjPVhStJTFk/BS8fS
cl9nQCBN2a43M0Y29O23OTYmUS1kiGwvayA0hLc0vGrzmtQRX2mk8R3WnwAOeQy43iZ4U2t3A4ZW
5AIrgbcYx1c+3nXbi3BjYHqx1gdvTcYXBobxoZ1ui/KgnIHMGLZm76rsklsVAP69rBFkD8MxxDLE
6CJ7rzb+2po9lOQccxnKx7XErMHPBm596uyrR4Yl+s7bBfOx1/ryx0rxtLuMSUYdQSlEkU1Krazu
BuYfWZDbc58hqBcYmYvQzV/FCh3Q9pK0kDJCr7g6E2Iwdb+KbkZ8YNe3pE+7KzUQz1F65DgXJhju
3Dwqj5XrH7UwfNcnwx1WG0xBg3qYoP/bYA5fx7XN9t1qAE852XvfkKfQSeW9dBPgxEp5SOeihqD6
ZibnysQDHtReU+UJ4D4gmc/+9r+NYjjd5TxNN6seHcba/IlOpf151PhjR56yeB3S+VxtM3ZuaPhS
s3pJC/dN9pOCBNh5oN7G7WlTZs+qCLgO6JqTCqxejbNYR9WzdePXOcvV/tINLPUsdn6WUayv3fq0
jvwVVDEWHyHrgFn39ovy/JuyoFN89NLF/loSqqkWSExoKHgzY3eqwc3dbv/0oMleLtM0gmU5BhKS
PCwBtUkpm8fULm9evuBLKPPsVkg5PvnBY9bWrA389iGKRs47YRS5I0Dx7ZLuEIHrO69P1wPdLiFD
qHJe7Jg63H8YZMrQfiRl/yuJ6bX9QfLYWVoSqJZoCOlB7X7payZ8Fbeut0T+u601OBdVvKP+/Qi0
fEm2PcO4nUZjzoyIQJxRmpfBzbNzUSSs5Fy0xyJM/eOc8XH9jybpP1a1ER2SG8aStlZEkef/exsh
I8QEgQdr0StgOViClNSspxe6vHxfO/pbMOqe4W1y6ns4rksyVux+WN1eXrI6vp5EmD0jB/1xecPz
gljavsOu50P3K2v7P5QH/9HTIZxEBBGj1/F5av9dXOKvvVunyerTytVmV4cyu/ctkXSjisf7tkgJ
F42WhyphKNqGRj/993crjMNN2fCvPTebUrakIYU5i+U4+fv75YeqGkJvcq+WomU1J/yQMNE1ZHlU
IcJ0LrfVMpDD53jGoOslOzIB0sGU1pzvRy3mHw7n8Bc7A0Je47XZkTIWPqw5Aalr/OGW8I3NqLLv
ExE9OShL7cHRWIaNddEBaMuiiFAONZ0T5W4R66jnhySaCPfi29pf/vEb7P9hGHjTl7m3GctVAh+i
PPXvwhnH1iRV+Bgr7qti8isKHdVftYAwOk3q6trnDTQNWd66+c5xsW0F2+zb2144SQwWa2J6ZERR
zD63fzCtJKhBgTlYw7R7jVT+rYjn36moNqkH27ewJlM8MDhD0PeAS5/a+3++FIqQosoAlFu2uyqQ
dj1Ms3QmnIZg8InCMuRjYA3caUO2c4UAOkV6sBvjJHzvCeGNq9rcENwb7y7NqnASeesaDDGVLRAz
k+EeFEN1vFwoDf+iImM2bSXEmTSCR97Fs/fWekly46TmycuxolwGbHJ1/d2wcOM2kfquqjF9uLw4
QT4SO0SKmQvZw625Xf759lA4f0/6Fa/SNt0UPTxjVo9HRQ5NtUjzTSRldFTb0DvKzC7I22sxdeOb
zCu01+XO+SkGd7iK/bR9bhehz35TyitnhtnRMiK7vTw9KIQpLvS9UuCTuin4bbrZwvEpf1Yr4/c5
9OvHWOr8TyXKEYwtlrlgVugvrWoJAxIQ2bZdjtUuid1ArFq1henIjRaxPfrTmHDfeCCnMLhb6tD5
Ni5xiFFkY4sauI8pzq+4jOWXRhQfQifd0W3pR+mieHTLBedISRpjVPZf50HHWJBjrhsFDM9FtnN0
FMzOUo6UxZeW61cmAWRdniWqms0Bm5+7Hz38GDnHwP24te/tbLJD3rrhqyw7mLCDJKRgJsZuK85R
C0AgcICGzYbBQQ4dphHwIG2Zzkeqlx9aT9Up99fx0bqMhWVjYfU5MLWWuSIWfmcNR4qz+OZrN8w3
smzh3PWLRmOw4fwUXgDGv1cCxvdFOGCkC41nG7LnKwZ8NIsuk/c6Lh7L7e8o6sU5Mey9D2T0W0Y1
lqyoODZtdfzTvlarXV+7JPqwhUbMlRMTOgTuXZQNjHBcRYCLlGBP3di9mbQk9CNzSbffvqKuBhw+
oqLlKMkANKnkvBj8Epys1YMcEsx+JAv6jsVRJhZzEM4kXtnU4WGoDANhaCzPptDBVzEN7/VUGEb3
niBIPH2tnNT56ur0I66cV4kN+tsggrMuMJyla+WdigJ1wFARdEx199aGrPEtG5THdHSbJ8eAfxqH
d8u09rdLR700JmJ7QRHlTEXy2wOq53fpvd9GxZPWULBI5ZIxIFA7jPZ6nbL5sDolpSJyJPrEMn+Z
SzchubkJ98bKIyJQjkYUe9eOyMS1P+CykoH0gPLW7W2VhCvZ6KnHRWemfYA4ah+kZB9W1RJRbKjk
MJZAmtELIkeqe5CT8xIws7y9DH7UErAPazYAbThGp3aKoxsRFgu3Ifdwjfe4+VErcc3nYD4qRVBP
E61fympThw4rHlPWZU9zAk/icoLPce/dWkXtmkKRz0RlnqQV+gnJBYl8Mj07Rfm908P0ErmYbSDt
vAxVPZMPOOOPdZ2ELbr158OfRcLYQzybtgXwyD12f/kKA+19j1/sz7Yk0CDTgUNlnB87W2XyejIq
f5ptnD3V2lLJ+Ioae/u2CIDQdS3Me69qgd1OBgHciqVsu05cR2NBVqCF0Y8u7O9BgrKQ659Mh/ih
cg2S/Hh6awPxw/TzioV3TJ/dcbruBYkR7oRDaGq64ThgmVpavGOui8wipcUV4FPQqJQPxTyj2hyq
jzbCvMYUoaDMmgPSYpX3hYCAICy6rz4kBL8iQmso0+QhV0VM3H2o31Ja8K4r3y+Li8tLYuiq+/ie
HyK/X+JxecszKPpOoahSffmVZW19NJflVBSEcD4Hhi1hVtyYmY1CterruaeR117eX08x+LEZNcKd
QDIE3X9193XgBRBmHZ6G/lKzmAOpXAiC1LWjx+e5hszJQd4cLgPArH31R8jurOF2a5DjtDZZecoJ
ZJmkTk41WylATjmwBpnBgjRfh9QPGbcAu/UT5oBRmd0xsyWtxSVrPNEY/6pCEzxe2frRI5/ZG5fg
xDY13IsIW9WckLEbWUE/Mtbprhva6iV2vPi6zcjsaOk1gKcYh3hqLPFxyCS77HL/AU3QdBemsCoq
h44ymex3dpOA3uX4OWCUYGOf/KVbQSaXcNHbM11LmXJEvzw/EBx78Yx1b2rfmKtD2bt3c7w2HMLN
3mPvfBqbqvwI4U+GJZJDd4Aktq2ZdHaRApt0h70kgxuaq6d+Jfq0ZLnu6BkVY6T6T+AS3GX9S9+C
Rs3dEtxJhRV6qZrd5XiYFcidoiRdrkzVtXG85L3q6pIsEIeMXDX+GD3LiMmPiKQOkMHARJTDc1i5
f/l10YOiXE9SVOsDp9L0mDDn6mWG69Ofv5QNb81UjC2kIM9/VAJLuKt5tpDySUjlWoviWruGfh/h
8uGP9qCmU0AwMGL6lP5+Eas8GT9/XS538Eo9c8UMuthz7mJYV5W9v3zFUI9bcJiIHcqnc8Q2+qsm
DrGfSTyPxxTjSarkfW6jdDpOAhu8joPgKYxp1P1suUcGGz1Ia1HLZD60uerD35aIFGVbDEH+NWjS
5670I/wV1QBCIyyfi+0TiJ2pYjUo3pd1cvY9hp2Xy8sISy4IXSAs2y9NfQTWsBg/elzp+9Yjf3w1
5YToABHszqwCbtnl+6YkfXT052/tOkxUDuNXDgMorb6LN8TtEcijCXhkRErg1PZV3+OY1Q0wkpkp
yE1qWYpizhFEwVEWrEra87DN4E2NM6hZnY92ARispsJJ4XBX5j4i+q4iktTd/rV+1rQvmcz/nPXc
Rwgo9QSJO4F40K0J1/f/dyeXEzki4Zc8J7n1VJfyoId5P2oNerYe1RNQFOaY7dMakDlSzX76HKdp
/IQNd27i4jbTRFOZ7ekyeAhx4zFXp5pj69bNSnArXCQnP4UlenkHmzVSZC5Ghh3RtfHa9PdUs3Et
uZu1ccxL3FpiuvAB/5nPTyK6soRNvo4R+FVKUncfjja59Rov3QVj7B6yoRDPsZzEs/aRmsVahmx3
PYlptstwarN1brGm6qLvb4GShg+hIneuhhu8un2NKdip7oNJABe35Qfy1/F50rHYiYiK1CVz7zUA
NuumCU8xu3ToDsy3chs0XF7yJjiX04yqx5IB4GYZvk08dIuMezyk5Ecjsgrvl6+eR4CMl0Cjm5r1
MRvrmyiY89d1W3YLU5ScPlY+9qFMHntoLEOcoCodUxxC2/hQbMdshayMMm8qDpkEWXB58bt2uA18
cwJYYE4zuPwx66mHbIfcPgVO/EczM/vIQYp31mfTSSQuWbFdz2OgmprweuD3cJYDaIwdA0hhk+Rt
Kq5liqe7/C89xvN51tVyjnqH4C8lfswsu86DR0SImpOrzlfu8+Lh9XbwWRp5U3gSGSyDsMvLWPrf
xZqAJc98ZU5tTwbBVgNeLsBAMcnxjVMe84hkMrflYmKjnAP/FeFtOXOGdo7o8c8XPijsXlwHFdCt
cjIP1ivMw+WrpHOh4eB0Fb3ury4Pg8uLFyE6QhMKiDpevpdJ3t+v87I+LOP8KSdbv/YcVpQ3WOsq
Hi99XD3WQ3SIuyo9maz49We1U2kEDOlWnTBiU9eVJsR8nEh/GUciWyu/Q7AxwJsYGugmepErHNps
eWNckJ9nH+Ox23zHaBB+bKXVbsYEsAtQ4e7XEm2Ln5QlzuGUJ3ijP4LJJb836uxj7KgVQ6Za2ZLw
m4VJiRTKaczSIabhtd3yNXVAyLWJ9cFQ8S1T1nM2QtmqO1RWTT3rFz5KRNto4m1WOShIbLUPerbr
2RLO576evjZ5DR4uT/XtmgfdTYwv7AtGDUAXJHaVdUP9ses9tmlAqXnqVln+O1rL966V8Te5YAOY
iqA8yyIjIp1z9DyJUl9BmQve//EtY5nLtxVojtuAePc+oN4Nizn+lEO1BenhKNZ1szzbdfmRTgCA
FL3eofSr5qkbVH6QMznel2+TIHgtQtHd9y6zZjPTDHvUw29LmXFVLYBKpgo+Wxjk+bXaZnV+iasv
rEhq3oQrXU/0eYVCdyk3Bm1hwhddq/AFc8GHY3Rzd/ml0WZiv7AuuipmQgEuP/wg1v5cN/CDL9+2
CWCINnaujcQeHRai/5QhpKnFAieOLUPTHDJ4piSKtEHRmzGabhmWwHvQ6i2dpuiZw3V3+a5QtnpD
3Cc1LP8Y1m4uLXcGSpnHrCl+SlwXTHC4QMcunU+rJUnA2HM8+tGvUpGLNhW/HQ+EYpQgxlf9SAqT
Gk4maPPX3oU0gnlbafPbVMOWy7IpkApvjXaSsoPn4uTd+C7PhcuDO7McPw0PmyuDZOfqcmQWvRB3
FDVkVWwi7dpiWNUlY8HtcT0X5qOvezDEax7eIlcyHzpcb4zoBvBh2ZvQpJhENOA72nUHkoqG0jmb
5bEdzEAjTzDoWNKytohdb4s+V9e14cSYXL/4yDL9WBsHXMK6TvCDK0narM8PLiuCTsRy16vGvM8j
ofUiT1Ct+oTTbIUMIqbhmcq7eVQL7+uIkbRLCEe6PGvRTtC1inq6nglkjwkE/+dLgGBz13nfxTxh
id/kSty/N9Zz1ftQz7AHJbRaLQrnOcJLScZGeLisNzPKMU62Q7E23qdlPrXPo3g9udMYvYUbhz32
rgcuLRzrEpZgaLu/gnx4c8tofPWr8SmaczY3ZMc9F3243HaqD/CqFcFTX2jE9IRbj6UFibjdEPX2
MmZzfx8i2ZmJkZ/6YAFwEQVPUa7CJxZFxEcAwksNmKWQM/ajBdckbX/8c5YW+N+q1LT380ordDUa
uPV+MP6cNAAS1LYudG6P4YTj5Zqcla/FNpyPJiKCdJ5ALWz7/spEtXenDBLWPkg/NG3y1VA09ZMo
1vYAEuxx2rwHUQEwZhpZgHcQ6HGsPeeqm25ip4dN2Tu0l9tMsjZLBlNqRmjQs8ObSmJkGg+zDiVU
cLxMvGMMKfvAR/tim86Qk2sPeMAAIAktf99PowGFsQw9AGyg1a77GK9++eIMy07N3vJG7e2+5EN7
m2WJf395MJs4JVqgqdVtwE4ByZR7dylWu3EL3l6TZ4aPwHX9giSErdfi/UJVDkEHe5kknULO+0iZ
itTnTcnjjkn1vG5PH815dGzNVkYK4EByuB1WtHWmVOdMEcUWGjL6Rps++5nXPAUriSCMwplaONjp
N+1EEONTTDv8/W2HY6NYh+91WRwx/TbPxQwItgmXd1N183NgWRI7kPqXSJEeLG0IuF7fqrkn4mqR
wVPgjwexWP3A/vCjmZP17GgbP/dpEz838EZSAX01apBEye3Xl4jBA5qW4+W/uvxSaSrLXhA/AccW
6dmepvvF8fwyyceMcL/XMUSNl9VEpuIZuGEZCud70wpc6qciQvLhlQ2ygmhm2o8VYHWpt1oTOLs/
TfsmLbwITUMzhw/bYxHyE6ETNrakoijjfo198WlLSJnCq4YHkc3A+uzQ3itWJteW/TZOf6atc4m8
IUXZx2228+QcHVLUS+Nm8tM9vmgBV0osbgmUhNMP1GIMfoVUZVVTlV629PkybWFm5bd0JInZmAi8
QB6kx5551y6tGbyIqaZOjIqfJnTKl7RxEuzWzdPEXuikh369H1Y2NEyBD7yz35saH1U51nZ/0eRM
XQfry/DWuMOGFg9b1ikUw4jWzIPLtpXTSGUnyh60F9H8THf0V16hEU3ZG934fvfTVp73mOX1j8Fh
MBN3Xv4jbAzaYc5GfAVfGmrPXZPGSE8qHIVNzf3hiYHjpGDEy+ROWjDZxrlnqp1GDF6+t/OyPDSY
AXeKfBIlDDNz8WOJjDiUlfcSrgWTvbw49VOErpnIOSZEh9SkpFLInPGP1+LtdDW8DdbSBLKW+6TN
P9i/VDJ8dJMQqCorHRsA0m7psg5M8J8k2V2CGXzEU7sbSWtt1xhABZGei+hA8Tu2uJYAD4qQkyJd
pXldzJpT/6FOEH7X3FhFVkCRbngQRYpjVaOvKJhI5WT3GNcnvt6padKK73mHuJ9F9/MQQc/xK0i1
ZkHP6bt4G1ogOZSkmIIsD/R8OKeLYfeevCTHSZGzPU3OB/sMPBwJeR3IL48ZCEeHPpXtt5z2Lq17
JGGEVyiBAwf4aE9NqdeF7VUwnVK/aa/XojyNNYwj3dS/vI76ylbvg8twOGAAfI2pSCPN/ZmvpN9a
378VWmwXJTyoCvYaqxCQhWuy791OPzFu2vl2gqEVfgy6+VbonXJK57oOGgKKMo/x4fJzTH83Uj+n
xfwzC1a1NRk9zWSx58pRp2x8jNy0PaQ1bMB0lpDL7SZtSB15oIH+nRMTF/EZ9ia/HbD2MSdpHlSR
kCLyMa0aFm/BgCQrSnJhdSUYsuIyto75q3LC7izT2IdKXzLShqA9D64+R86LLWN0qB4yoqYH4r2u
CTAdByzGKGuC8gowlmE2vyAene/jnE4QT1S70wNLFm2Ic5Ns+8+jkLB9cUNexX3xvs3Z7yIFfn5m
S5AxBkoCMpUcsG9Bgoulk8x5F0lolC1IgZhXC0qM66wmCzXqJTPChaeMuwLfwYzsBZV/xHOlExgg
QZA/L0U43Gj3ZxsmPyEEmj2WJGI58xZeBHWYtUu8L7A2xC5glzTGSRxoEK7kRHqoeLmAhrEc987g
fC9ddY3nj+48jb+3kQJRWyh/l/Q0iDMF1zqaX3IElInQy4Orw+GiF+ZV+VhO+zJk7Rxn1Q1hsZvH
NolPkb61Qp6HSeKYsXF1zGL9XtfNdKsjqth2C2jH9CbRrTR+Chaa+V2m1jvHet5NXZvfaZVemZp5
I7KNXeYLhpuORbaQhrjBOYwjEa73zTFzNAAkB44Vl00LaHWZn1IxH5N8W1QrJIQLCrk4B8aKRlru
3RJZfObgDGL69YqIpr6TW2ikM/eUTmxmfBRKs21JpJeNu/MoZUjJ2LP2rIFSdvcVATlmgoJL5VcR
ESh4dGIb8Xrn1XQkFcPAK/rxNGY8nrpedFe4218m/sGYlXky+D0sWuaRt044P7qtJApEHfHaMERH
KVviox+nCMmE6A7Jr9bLFLM5zTPIhatue96xNQrNwWMyZV3xS0D6OCDYIhmYcSZPqoARYwR4xo2q
8tpxtty4+JUKsAf42f1sowjP6YpRx4+GJ2/+krpeTlIWZprJqR8wRH5L3HVT7xRPs/JKpAQpH6fD
JsWrnyweShleyTir2SeZjcP6S/YJ8ZXJS9PlQG4t+PV5JYlw5mRlUTLO/Rkt2q4mINc0eX9UOkAN
p+jIF1KD2qAU5LRkrw4iM0yf5RczYvdcsrA+DlFfHAZWHNfzEH9lGR8/Cj5zizlnnUV1xycONrgr
/+r0Ul/HUYExGuYkVZk8ygR1btkv/TWOGVSrBEaULs9vjbs2gKwYgWrNUwLuQ48pBa6QPW6FeSfF
SELgXAR7rCmADvUPhj73tiZbNM4jlvXZDKSKEoODoQOIzcJepNSgTT5CU+Z2tcD8cwZ27noyhTvc
oynurxh+PvLMcm9CPiAfag4hs0BF0XnQs5HyGmr/d81Sel9WuE5bB/CSwLTIUBp6MBDMQ9bCl4pS
HV1PJNPHHfT/mLAxVBn2qmXvehUm5Jl7Rta7NWdhQ2uq2Is0UOGz9cattwB2tkF7hTYUPCSJNv6C
qSHNFuKVPfIB+nAglSRdC/B18EV9l2ls1thgH3cEAk3cBGnY8Cgl12w/W7YHkaMWjhKaerNCiqt7
Jp9ZCayzAYyVCvbRMHCLdtmnCmMW7iByjgro5ejq+uwvZ8T3kBrK9owHEqEQZN4EHfvwPCVyqLbX
YQ+cPSs/XIKn7OB7N5yAhNThwXsthmlTBD7GQfQhRPYFi3j3CA4eyAQXDvXy3sshX0T6GSfWp8vi
94pd4I/AIV1rzChfQ1Ed8ywSz+XyfeFhtR/a4bsCL3+lcgJlkUUSOrH8bFb4xCbQnLHztvbw7FuR
Mc4o4fCIpHlRZiZlHbExE+viah1xQqVYeHUx+LfRMH6JYxQ7AQQPnT7aOjT7qGanHEbW30cN3mlG
8MW+nKbmugx/BQsFBjVyuv8/os5jSVKkXaJPhBkQBGKbWpbWG6yqBVoFEIinv4fs/9ps2qZFTVdn
JhGfcD8ez93ZEglbroxLlosEjGWPW6ePjD/IsRGRhtYdzstyFxl3ijb4gD6KCOLojX/22bHNcQcO
tQG6s0EzyptFCzeUihSpBkoWY7uAbI1Pl0d0Z+OxsFFociCxMqHmQFs6SsAhuuetZY2ATlkS1hwX
66bhfptaJiHRCHAMIMa6S9Mf7GY4mY3kMobBN1YlHIlgm9MgUKcmay+F5kBtSd1w5m+ZUMT5rgfY
q/nle+qdT/4z2/18a+GXwTQbI4AZTOdB5d3GTqjTChSBuB8RsE7d10CFtffpJJlLco3OQLD0EOLd
TB5cX+t1WNfNuotIVmIVL1blBA85DgvrDvc/8s7mpZ4jhkIGSWhCPljZcBbY/1/Ksq12lKkY4f1v
7Fvk5fgbAW0+7mI+1XQxBtlKfMSeUeLCMAtRG46166yyMoFVDTgNWzYsVrxpB7Pv3XXc5gs0uoDr
l1LuSx8oYF7Nm7QYs4tRsqTsUpbYCuh7XoPUm7zfWlWf5jCSl1ezIVY9OKaFdDj4vX0YmCwiduwu
qMrDiSFfGLjvXc9F7kzFsPGD/qpTQrfyxniX+s12KmiNwnzEkE+6EY89fvFd7VEUxBU1BALLNzwc
LsJL6LC6QWIKm4Q+NdYDSXLxh8WFm6TVaZqotZwl+ZfkRTtLn2qdk84kTVb1aOHq0OATaQCkLsy8
vjOmY9KSfupUOWr2kHOR2i9OGlgQNmh9t/Ox1k7+IWFlujwIDrd5kTh8xtuAXOdFXJzbe7bEX8tM
KA+HXzV0thDJ6qjtiKnxzMJVpqj8B2px00Bdt+AfkYg1V1VEYKfzPNuOeforN/GXVpZhIYn0d8Ng
kl8sM0hxbvzoiDG69PYdK4lkN5eM/LpQMMiHiU/HRHbioBGa1953WMIwT00OUzk1VEYm32ypHpUd
veUlFGfb+BXXW1KiG51bW7MlLDUeyUxynUOn9XvdqHTPGJzSK4eC26LjRnJQw1JRz1Ng5zt4y+tE
cX07QQyeWCwfFuLH3WGpqPOgPVMDG47F8qTkVk8j2nreqWldmA26/bDeOGn3MpXa3FuedXCEaeyw
T3urkY8DCgjIm4RjIl3gCSBnh2UbWMFuL+fkdycnAJuWt3cabW1iWwNImXmWrMx0D03XHRG59psp
5SioZhfUC/z/JKBCSs+6PKWhF/LYQxniDr5rseozvZC7oLPFbixJEu8c+8wmgcFnlmwKySBKmaRQ
gxg7jJBa5rD7bcbBk1m5E9g/G+UtVE4RNh94FxiECTAIizVpHcDIn9Gce2l78g1PbqzAJ2bFu2To
rMAPqO65kxymohRyXYjuKw9K42lkh5Zg1XG9n7Jog0/TQ8TUJTBNe9nRu3QExBRKorCNPMINFFYL
F4SOx0wtYf0ShaHLkiAk8Sex7E2IkppMvJFgr9LM9plxdrs0PGUigWBsLMkoTMU7Up5dlzCK0O1g
GVrRyjfDeJvjL7TJfgsSJEpOofcDb7GAkbUtlR/v3J6MOKR2p74CDu2DGlvjk3sgvSy5bwb3lAQE
EmKjLEiePOBffo9iQjKCItbbgpM1xuG0LerxO2gh0zZpQOZz8IdCK94Xo/fAyH/V5aQ+JtU0rNKk
wJ4DG7nlUCaWguamwQhUS33i5b7GGVkfEjCuP+KuzJVJSnMnN3G3nVGfQNMYYuhTC0m22cDUwKnQ
i9+1z+xi8vH1s/KCoUxTMvFB2IbQ5cCI+CsZqXanbRTGs5IuVQcxK8ARsgyGY54cwCUQNVZm5NG4
WB50jYdzlbeIUDA4ZpvEIjzAwUc/IDiGiam+RAy8hYXovQOMZo9xtsH/jHqD8b3t8zziDo6a9r1E
W7qjUUFhkzLwQ/u/bXFQG1OXHBwSWHRHo9r7BRtD/gOp4fhNmGBHjEigtq2bk5LeVUcnhO41wiXl
HQQsOjXoFIJXSeV3VKTFDl74A7vuWGP/IwFYkT+Bz3vxo7LyyStMqblBLpLPT33mCeeOrSC6jN9a
kKnKBBxMcL+3BwInlAu10kLsUxFOb2eAQbAOTIx+r20bnZti6rYm0UoPzXRpDBg6rRPTbXYZOXcS
z0NkluLStfC6har/VF35WAE64XxgeeKVn2j7UjIK58+Ks4XXDEJ66i5Gbd42G6oflRIfWfVkSHve
JLRzXIWcgY45MfqM9/g/6fc94WxBD+2E5xx6rM/XTi8QdBBc66SwztMM0TI6oz/0Dy74XFAcBM0p
KwY/Pyrm2N+ZbRHQ2TGa5YDomJq4d8ncDeuuLodzNOtdag7Poe0HlziZ3sRMpLAyHi0j/po88eiV
emYIGWe7sE0VGT+8RokoLBgKBIwjNNnbPpqvxvmV2XJ4rA33FXmfOBuzfjbVR+Kg8fYQXLHwROKh
NCt0I9z51GGbJom5YvtghUhLrxyzqFaIMyVHgsPCfrobe6O4k6XJRJS4ut5KvTUinXgbOIIZWfqu
MDJvqXwhB490bQ2ykJ1yKATRfx+AsN3l4xLkUdD9epGN1+LmaEjk3rJ5K/ucNSjYcqMw2wc0cQi+
iorwJZvw9Fh726AgZzpoAfaX1XPAdw46FKWTxuatpJSr+CNPCtKXDxXRp0T59F33YmJouEPKfGBb
mSDvi1+TGgmGdIg5Ky0Sx8Dz4AYT274WGDSM81Q34xrd1VPFNHrbDD8zklhw7tCnirI8t01/GPp+
vrdTnuhAUgs76on1D2Qfv11JDNVky/oJH6nhNVG1S+LN2G1HC14QDreNaRVcLN6SipuhegB5BQ96
8cEX4px332mdecCTV1YZkncZjkfgkUzfSoJomQXczbFpbWoZndyesOWobDemW0enBE56Tk27GtLm
s+7bN0fluym3eTqKtN/5rbr3osqgPJiOnKn1vk36j1DH1qEysh8WudGJGbNYCbJxAXg6yOZsYzvL
PnnuPfeEzBZbc2DGq9nDbUI8bNmdekf/knn6p88FT0wAlVkBdg5zpPJJ+xKUldxCyCSNjDiRfLCf
GPNCC3fskV7Kw7+e/riakNSiibr1PneYJ82ADTYdfmcVxfO6GZhkzE6qT7LPXquUiVCVV83Gypjz
p8oIN8nc8wggqzKTfF+7SXf2mukwWUSFUzhJYj6ChzQe1v0ytnI9Pe7sSBJnMnZyDeiCUUKKcsEh
LiKWItvY1ISO089Xs+gPwpdi1QfMwkPNqIkGlHWP2acbVXtERI6TYvPIoKep+73Sc3W0O/sDWd3C
VW7MrSV+JToxDiJ5njzi6Lx0fEPe97t2Yr6GOEf4XwWoMzTurv2EN/Nae8AMmrmw1lM3I/+cgomw
UJAkd6Llje1RspCDxHskE5sptUC7LoafcW7vOjZrq2xAud4ZlH8lolpQOphCUfKv3Jz0Ipa7K2V1
jyHyCMpnfyPTvF4zFK5hHZxNr/y2VX7x6txBxGtdey3/tjEJgpq7xe2bgKHmqoyZxoGxD1c44hjX
sYnDEPI1FpemRYVIT6kV/W3cMvjyaDrirIGf3YU7Rm/dPprZaMqkvEgvvw76pS4J0RwGgyDukP2a
LCQe/Wr+dFUaX2WB4MPqcwoKnk/sC3CYtrWfCg4OBGS9Mv5Mwn7TsWHv6L8Plgt9ya9Z8FqgFlaC
vx15zZUeMkRIzGeEjzUUfHWIcp78AqV5dUxthntNY/SntF4Gs4TLT8yG/C4nFGf67s3aPPV++c0w
xsQrwrS4tCYcQ+UdkrpXGRAzXqn0yxYVdrR+/NGS1FnmvzwFbf/Wl4Qv+ule8BimWNa25dj7TI/n
c9ASW1rP8TuTRqJmctxYYYK9QjGe3+Ox/xtPzcPMGraxlghrEzVCn3kk++TkeZuNfjdydTBrJ1wP
hiaD3kl4XGALcUg+obMy1kYffQ/m4BzsMoK+xP26LnHtsN0zGWiTgNfk5mMmdUgCnGCLOeVfCcYe
GyOKnuhctABnEsIsSD0+i01pPaR9mW/bpuy3k2ivRhff90b1y0GUTx9HFekT0M6x+3sITaBJBVfo
xErrPYYpfN+sSpYxka3sfShBdtVjOqwzrFOEdOqdaseVUFofC9DBK5Qqz7lXTDtjEO+QOydcUmQs
NJTKGV0ujQ5Dkn54V0b7aeSEPYtZaKA0jACHvHiODB5TbY3X0jrV5NAOswRyoW20fK743RJ7u7C0
Hv0Q1ZASCez6AJeKsLONhD0ITIDqFLGFCy2p6LeqLDF6mcm7Fsl5ynJ9kHZCwZcaQPvzZdqd6eTB
T5xV7KFI6tiOn8kIuuu8nhz0stf08ypj5tMsqEIV0fxa/Xquwu84DfUa/yvon9BIQISTfFSlxq5w
PPx+NYCQ1Jqf7Cp5UIW54QOfPhKy+dx5zOH66W3Sff0MU2tXTf0nTobqgqb0jUSbbrRCIsrCa6HG
56hCW+Q24TPrDRo/+zsZmb9nknpbf0NDXtJMrPLSf2jLpJmHkJXHCd1AF5nb1p/GlZe02aXSDVpO
naUbXGdcr3S7nNfTnya0NqadCkIQDJYd6ssKJmbnLX+wSPGOayv8XSrCrIaUVyqYMYBliq1BYpb5
xcrD7N8PvMSrjpXPNppCCPlF9Kvy06Xmi38L+Hp7JyGmtyd41XB8D6kDNXLZsIMkGQAPd7wepDrM
dcs7nxX7TNDzIwUECvujYCSvFdlsTDFXXmg+4AUi9q2yv9L+z8gQYDVEpnVt+4nL1Fui5pvqZxT6
b1LQ8IgJ0Wn5e4pahAEDg8/ccT/SgIY7s5rVIGgfdC6+ylj4WOLDo9WwZpIlKb+KOWw9UQVmKRnW
rbX3TeKKkDfKK5KNbTI48cFGbOHMXrpF1ko88ey+KG2jgvZpx6PS3OiIEXCk053ox5Y58GAe6pxS
agYwZqIKWM0DI0Qe0sHhnkNPY2zA/dk+fTGibP+QIReq587Ztkr86dg2BJb4GWktV7PZbing8/ue
GSnrCk2NP0dHXZuMuhAD0XIJgjDdgSn9yIWhiPvxR4kIvXwTInpzDA61tHkHSQLaxdawAnXxGhoz
F74h6PZ6G729by2pmKRRmumfLg5zYt3Lbzq7N3/2kiOSWYCOun1qA7/ZKwbZiWk5azH6zCcdBkP6
e3IIMTE50WU+vhJS/se1/8Sy+81rTrJ8yjg8TaLmq0bLbI9EBXPVqU1Vt/tgTOVj7pQbI553SQ8I
dSbCC1XASrd+tOUb/ZIeywshAzJHfg8qWdptJFq28Tcd0eB09QnnTs85sKwU3FYdmb59+jVDZmnT
F/fNtNUjHzyTJsxkGhjL3tl5LjUSR2WOsThrHEKSKAucHJTUzHBoR4/7FU4d1vTuCxz+uEUdyAhE
4nMOR/pryju8/FHq79j/ctPgO4RiugWpUm1aWXF16JBlouFcsnTgpW3sZJO08cbxGZLoic4qiJ3n
GfT3ybfG996PE6K2qxPztHzTFIg4Gs303COEJpzcq2K5dWbUs9GItbaWZaGUa/emOdRXzL9sx4iH
i1FTezkKsqadFZnRnDUyzl8TzeQEhyYR2FQtZs7ubSxxJUoMWWF8mGni1yb1rj32dKsp/MlA+2gG
Zuzg2DKOhuJT31ZcSEbCkCAQLoMwFrlrb6juLMGogJpoXHd2fM3w+WyF/rFF4CwKugLHk5Vtoooh
vFtPdEJW/NS49p7NbrjTDc6FjpIxMQuLrr7dO1Uh15mdsfmX73U84N9H5y0EwmZwUEf2Hvgm5oWy
5T6XyqnW0s+PWGlXRI8DE2jWUAr+9Gjig+EzpLsITK84WoX7bMdVgBTDYqhK8dGGMD1YFoDFp8Wf
ko/OVMO28SfFFpcPYsRxYmqKU+0j5zCGaQ1ZY1vEDhcABMhVaKHvD8EFhpL5vOdTl/YVk/VhtgBm
DhVZaynFJwBU/jpOAzZp5Lmxl1vjpGQs0MX8H306tnYSj0xGUNq5EY1z/14gn6xkmD2pKj8Msuu3
hgqpfGr/ODIAoJEPKNXw33KkEbORf9Uzn8o0tD8jKYpTsMwGlzGKqyacHUNDtFnqCzak2K9q22Sg
V10B/mKJAEGz8clNo9ltNh7W4w2v+9EvyWklXiBZx3Nx0a2012zCV70CVtLRSq1JprPYEzIhzMiO
hVm7nSr+T57Ha4CBhLg5Sz4ZcMwCxR3rj3elGyENMhmUdyhbknSGktWNv4owH4k97gk9qdjmt847
wgs0m16fXRneQBEVRGeMRVOtOxZzRcecfHAVgXey/JVC18NQbEJonHC0omntE958Eg2INir68oqO
fNOIqeFPZyVTOziFNNJkNBXysQ+S92HRJzvYymyjwgS3Rx31GEQkiri5YJOdz1c38y/taKwrUxLr
Lo3Fg9z8zYNhXkNe44HyZmKGofUWUclIODC+I9gq+wY/5yoAeYYrktGzTuazjMIn04YGYOGRHqfG
oP73EqZB4UJnsCgg6hDYSkARYXon9prVCuX4ag4y0hQnTOMxMzQV+YiZ59JZecXPCAtxG0J7pxEy
W4A+yaowQuaaWE4KpO77iRpYUifD0lR4LWHxdtr2L31I1hHVCnoL9YIA52y5kbuZZ5zJMBa8Q4Ur
mc+Nf5r6doHQTqsgrR7rJnaJ5KTUjjr7y7XB46VPfm8YO0ocSZIiOUka6E4vzM041iSkIoHzJ/+V
+7g6YpNaKdEI1nSBOs+cCKKjCLYiOR5J0NrrafpDK5evZpdPLd2JYbTjJSinM4gyAt71tHUUPYjW
EiAPd3CHK+o0aesuaOtml+nyRTTuVQh/vlMDhOooGEi3J4+oSGOQ6AZ5pxQmoJSZe0SdeOrjBgpo
LbMdyoBuLb1z4xCbhcJw65bCOeFd5FEYs3DrD+PB0cOP2RcIMeuqQsPk3jNypN5kZrApRmuzZZ89
X2YWbXNWiB1lMNoJaLGdm4rD/JqX5teAI+g5XCwiY/YTB+Q+4LW+U9mvMR8eGFXoS+0yQgJyj0lq
zLHYMNRBfHOqYHXtGumRmhbFHylIXzaGnwMUDiS2LYg7LLZb5Jh/WahJBh7xvSPHcO92IoLEa70a
aXDNSOq1RFij4DTJITX9xwjjT5Im6uwUzEpz03rTAzFoExjZstN/+qQtdkhDyPkh02xuP2HqokgR
6Km1+iIjHO0JZ/Ts8hFOcpr0AGJUxLN0aBZVozuTMOUwrO7bams300vrmy69BHVJVtIHhHW+jjEx
2IVEjaNbRokYuKJIVuAN5pcwiuEBQXEAeRN3JoSdmomkj2XHiRjPoNjbDUD+uIES2ucIB0H+xynJ
bUXJ9WVUVbcJZ2snQXTTEEcvOGdRlpMrwo0PCY+UdFxeCkj+QPLNLkKe6scsGiyvNfcywTBAeBaL
t12+iPcnFh1dPDxalYE/0BQIR6LAO4nqSYEg8rp95iFCQ3vxRXqUsfLnxsG7aG5KjTLdFNaiBE4v
KRWVTz6jGP/mGfNfu382I8VCmI/z2CiaKlNEjxkBZNF8nxvptGcUdzERvqyswKg3CYLYXdE+1X45
Mf1LkpUVuieszOEO0wRB3BZBwZbc4UlxD84cbVnQOBtRmAwAxLSVy93t9oW++Cbd/uga2yqFCEZu
U42ecICUOxXkQ9uGl23i0VtVNL1szpB46B+wCotBtqu2wYSvhYJzjwtuiEDgTckpyTsQvGyQfT3n
O+8Ebbg9N9J8sxgzAtMgn3igGtR4xwiBTd4Cl8qII2QXBLAKlcW8Wenqcez0dVA2cnbKh5ohFBLg
+FqEMTmtdO2wKRljjPddCaPFWEwkDPSblUPu68HQ1pcmcjV5Hhi+R3wxk29m+lVhwbehWWmpsvLR
0HcRM8fTaNZPIir2GicpB54KzmPVPVgWaa6NqDus1N4n5XSD+uTSZHg23DyD/QgV6dogbV2pSd8Z
dS9PkUMEU+R21xrv285LH2zjwZIxgAmTOZtofYLuURfMtRHRMPomFjf4Q3KsJ/4ffrC7MTwrc0Cq
peLoAZOvXCHJQOUXQNdcjH1QkHk7UMUhTYIdPPKBE+MMHSgGs17JqLu/ocbLTHN35ew+meAFDZ59
wEvu2TOEwSDGoAFC3Csazz34gpzFUnp6T/OEytJDylmw7Gfo8nLThVolRxeUZGcPcQ1dShycY5T0
6wiFOAt8Rnq3P0Z1mJ1RAfurm797mV0tiKcuHfgYkk/8Qe+3xq4YviJPgnkDUabFPMVQEGwdryKV
WULm05ylnM9B9FKRGEvlon9G8MmO4e9N6txH7i3SfoqG8FU75r4sLLW+vRBCDoxcZ6SASF9BUyBY
z5A1u/14zRKCyRFIHRWK19e2xGY3E6M8SoicVYjNMoqhG8RIeV+Bw9IPzOaT1uVT0INrtw0Cy5a/
1JIVLgvV6ktYpT43R4YtU8fliw6+UTNTeI5VC4CLX6FuTjbAXOU25kss/D9UzaxnmkC8E7Kk0Dra
WK5TUk5u75ibVOMJXOGDHIfpcpOkwmF11jdM/oAEghAPEe3wOhaAoDsG3+h87z2rce6xs6tNCHEW
q9BEzFhjoafUdkpOeyN//UPLF07nvLiUzMsol0qHah5nMeYyhqVEoi0+fo+hBhkcu5vH9/ZDSTBX
FHdib/XqYWaX8jwG+3Zk6TykpUGqaXE0CSF5qlgCr2FjssM0sAW7pXe9fX2fIxEIhPcmRzyLETok
QQK7R42jGbFvbxgeb4LXPFQjeDhgzLd/rZZzCK+14q+xR8yHk05fMXNCQY8zRKY3ZJCpMWKCGcWP
y0VNTZrLTcr460A99aesqCHglXKVVXraRwYozciX6WXQ+cvQ1gMm1oDccxx8u8zD5MfDI7jAWkxz
qnnhjPx0WtM8yhERFTKQ4KUtj2qx2REqublloxREu2yzPiLvaYb+xpCmXtUFGdnVlF0tsx03DuaH
s1N5EHGmMSQgnPNxQA9n6Er+HnOB0435bg+meyq4lXKMwhvLKv8sdNNzvZgYMeDAjZinFI1oPF5h
me3jtk7uUCmiPo1BALpznj0Njr+bUguG8+w9WzcTZVs09yU/axWq3CosoRXb89ozpfrpQ2bEqBXi
x9IaBTIr3rrUZd0yJt38MaZUfMXwUMa6fp0gb/MijdE1Kz8YCw/XYWH05XYZIoPtH8bB+zSFQwfT
j3Wx7v8xRFqruNThND2kDWW2miNMN8V0xu7ePiqHYvGGVrFiAnCzsEJZmxfRzikRW3H0uOdi/m3w
69sJtyQGXT5dSDiePUgAmzgOqje7qsjbJI3QtrMKlF3BhdRpD2puuljc8amisWON7dT+wTAiJLPL
pttenDF6GKYH8H+sM/DV3yA+iUZO5cbp1cpTba2LG22W2zc5I1dTF5vNwjoBrb5RnfnNtKk4TbEY
4b3WrzemmzclxFnkwrlTIbm38A4eDFlyDggrP0+tWoclw5tpipE/tqmzJIZbjEy1yTT8U/Uj/WPa
w9wFwTCgTFwlINV3eQ77CR/ciYQ6cVcFQb5zLBhUkROrtRMFKWGelMQdB/CDYF+8eKBvLyrShG1d
p6RAEmjAtjhGSYEtUcUwDgTz5nXFA3ggMk4fUOIWtMmLUtAppkvLrCpeQOQRFHBLePfDYtaFhhbv
QoHbefAMe2vmMY328paEcNzWUcZUnj+HN4TF7Z1hxMGuXKI/sIJYo1tfS5ziu16FbJKn4VQ50lrd
8EAUdsGqHIbyyUiVtytbdHn/fXVkmj/gDrx71bP2oHnOD7mIv5GaHzNs78lYqb3DFHI7VhYEOvhj
d/zCLgua842Q1SwujTJhYFOUx8SUb1Xc7W7oceWgsL/R9seiQBnRzcu5ET+Ppa2IbScsbjkQMVSC
vijzndsSoVrXtD+QMGmSK5+ZFQbPYYz+YeKrYtsU2rzcLtsqcX7JPtaQPNLh0i0/9CYeKABg1iFt
71mNXLikl/P9/38o/E/Prsz7eqieBmYJ1Ev8luOGv+oBXPLtZ7NIS4r3od/1BzqC6UOEvsJt3SFH
qPkQyMkRT0bZbptO6a+yo8ZFTCiuUVUkFzQM/IZmoCERrVH3vHUWEgR/nD6kfXZ1TIgmofHrOSrS
j7z3WNW6Bp2FIsLWahYqbK5/6dAnctJrLtr8GJsw+QPRBh2HxYj6HzWorSSs+PBPZMaYLVwcAAB1
3wwDbBlSlE9mvNprcNU0Y7SzMlQADlLDG0OmQyCwspisC7fpl+gK+1VO1ltWFOKqkrfbQRuGQQ4l
vv3wVGquOVOC+7EO+SbK6IGkCPlkg7EYMmerRcylPzTlFVHZIxg8Y+OIiH/ckkxiWOHXgAXkhAEy
PJTEFWxv6AQdDQ/jYnJL06k+ToYXv5ZT8DTBfbubGit57ROLKZuXwpBbflMsfjjJjd6NDaX6zMHd
SSM9+6jNr9WY1czecPXPLbwoQxOlUocWiloPUmuXq3E/pEP22NYcxq3DRHfipjumk3wa24X7ng4Q
AKJowavkeyQiAMBCRgRJo+8ThVXesNAbLPaduTTP/y78xtcBynaWVRj9jI5vZRQmrmhr9+/NwS9V
0RTzXq8zIBN56eHaJvaiLXuCgsnvyOVonMcYxwraX9JwHXIykux6O0+MqBwh7XsOjhXiFQyqkFXB
g3K4MeHmKZiPzCloHHpWjF7WJD/gDB49TqxLg2kQPrbyj6aZkR85eNBRsJ1vo0qN1yb/e6twCu41
2le4T/bQebsst7Lzv/u9yrzpofLrN+3IgPktp1HsYAxE8NFsRWo91QB/73w7dZ5Sdq+zS9p6YDoT
ZWlkM6zpj26g2NZ0IsTLMHnMHqfwyIdSEeEd5usEg8mG5fHJRFF134UVe/GFQc4uyX/89y0gKjTQ
++j6ILyofp8QBy5iO7AubV2fjHTBuKJyPbmx8xYaYb63EvaOaAPg/cMVqlHaH4JWpQeuWAZPwIx4
LZcvgu76AKx24TpWj66BEa3IQoQlHP/4iNFSqeKXA42ga/vqJVLmFQmgywzI5WcU8GsDZ/xLOdBb
GamDza1uL6lbNve43ugZeBw4S6YPPN4w5pd/k4erqtcGzRp29x3TAutSV+5msE11uXFjeln/D+nz
D7cu7NRcOUNENuWAipkNP+sb2TDZq6Hhxs6vlpUAj9X2FmCUsRESnXAedUTkO/vaIzKfuzSP6/UN
I2Pp1HmIdIzqFaUfWve/AEV4OviPQcZ7XNNgKpS8v30rREQ79V7jW+NYDY1t3GPMZZyE+qw1p88+
ZndbtJzSTSifg+EV0sF+ztP4O8orvc4ci/lk4ga7zGSfAr9mf2Oq9jopdn0mHqqe0D1vIR1a+CMb
DNgEvaSLXf5/LQv2GY0BtGJv7o3e8RbOdDv1ZUyt3ETe0UKJhJcyAcXTkOdEFALhFS3l5K1vq7Vt
rxFLIBxfOjXEVNG2zZNqv7AqMT8kf03iCir0/7uxoKRF4ycOuJBRti/mMx0OzjEdlvxvz0V+2HTj
Vrsso/WNO2Cl+XHIOCnQnCXb1glS+hJKZHfxGkMaYKHRjD+tiailzOw1nGbou2UI5eTffxo4Q5i/
EFFdNfJN+HBogzSRBxQO8k37MXtXu/wqWy+7lCCsOI16QtRLV2ysJd5DYlg6h0nza3TwPt0QkZNC
x2JOhP7ale89T20XbJT6Sy4jllQ754eajPQsdjjx7J586Zj81B6j384vnPRohOGLhDh0rzh7moWB
hRyVP6qZu1SDGfwDX/P6UKIjBkkwraeedHYTFSJyLSqdIURJdGsJat8zj1ZyZ8wdEtNhtJ7K0GGS
mjU/dTMZrOHhckiiQlaKK+d2Vt5OTU7PuuxtVsJnMGrVmkYQ4PwAZcqvGBzcvqvcis+IeqNNV8v+
ID1YSYMhSI+N7INpRX81Y+NdPhUsV28w4eGCEKU4BMh59lPgXpK6S16K7kJFX390TkH9o9yEaOjJ
+3fuOHwAlq/sFqtHMkftzq8CZ81j6+2U35an2ih5nFzx7IBDaTpQ3F6sfuHKvFgmu/IEI/f9EPp/
MZ3ZDOLcvyUpDA+tq9/nxOl3JEwwGgid8KUi5lPH7n5GyLJGGd3fV51xGMHoEW7GJpTdEU7PPCHT
K6IhK+IQqXYPSm4p4I0OAurtUIlMn9tCdhse3fkusmcWiZxkg8enW8fTvmwoqiYX07OMmfiWpXvU
CGQuTjB+RTD2z56c/TNnZAYBhp1Xzhn7XHOehcU8vLQ2TaqfO28cW+nvJO8fnaLw0YZEJzZr06Zm
qn+Yakvd+XxsV5lidTZWvbe53fbLkpsx23S5fc9T91z6Y/1gqYbZtEVdcAOrCnL9jnNnHm+XmVzs
08oxeYwBpZPK+9+vTk30CaBWE10RDLwgnr9NIvVUWYPNu+wHJ5kPj05uH5qFpN3U9mM7GJgAXH1K
bLzg/nwBWdJvUZ8WL1M4zYAiqKBy2j+5wEUgHAk2ixqfMsTFJ4vkmRMPDLqouadGF6BepanV43+/
keWhPABxZyzZxA/hMlKY8vAvcjG5w3D9i/Gq2Kmhkjko1SS6Spy6a6/w/RMt5bdGbsNqnLPLEBl0
7DpE7bdUFXHpn9wE7MJgEWVTps/44Tp4M5G/mMU4Tlo33hAXzhoMYysDZK3WpZkf47EFY9/n4bUP
kBc1flY/dBErWZtLo1uPdSs2uD8/0FYSn4Vley1F83dGgHDM0QZyb0U+nVy8uRFYi8Bg+wse+zin
WCO5H6O9JPrwWhOjnXCSr7AkkAJXhzFyuXFnVuN0MBqo8gur7T5Wxf2/uCXpBLs+zuC6E3KzNNCZ
YjQI5wcl0xK1Cm3n/7i7lt62kWz9V4hspgdou0VSJCXgzgC2LL/lVkzZjZtNUJIqEi2KlPiwIg8u
cDeznf2sZzWLu7vLu8s/mV9yvyJFN4tkJFs8kxhJN5zo4cOqU6fO+zEV1QowrNHqClGVB7RtXi7v
zNn6AU44eEQO1IdLIAbdKGLUsiZvrT/Gdwa603SMuYqW4BYs5LDtfFg+emfu3P0tRojz5iA0PsxM
+AUXD+D7nmojN3B1ZzyiQZwfi2kpCSOBy/pmHsEr3PANczB7aPScKWYWRp6BCWfz1fziZ6iw2mT1
GSmYpmq3Pt5OPyPmdGMaw6cWnDWdGVLulqgiO9OWAYRPf/bxpt26Uw/uLO0+0O/D5gAZKseBZh5b
qLxv6kiqhs6j6Qcn4LdoXNu59NRzDAnW0WIlOou881Z0EodL1Kx/WIfvw/i9cPT+3NCmngVXkwHN
ovmrb6DK/cC9VBuoClk0J/efJwb8Hk8nS2hcn1HH6KD/KJK3l5/QZch5ci6QWHMOZ/eHRlskzAaY
bxiu0Wxz2Tqe6nBzrNDXeamH9xhvgTjoFMWDSE7vo/u6jbzNLqqzIHkeNHv1uT1caGbX89FX6Mlf
HHRmE6MfLqJrDY1E4MPHKpoP5y5qRSf+I1rjWcb8GJHLETKU7jAOAacrWjC3PONCtx5Qlq81ka87
W91O4+i43YDIf/gY2DAq0fsIUWNUR0dtfxCi4gLtyGaoH4ngdFl3D1CqjXTn1ccZqtqnaI2MTqlq
C5HNpY4I1hNmPjbnaneiIqkdmZsHegONzVs4PgwuOfeCHeNbtOLgTa1h6GpDRXC0qZqqWhxb6wXL
RTv6/LCEV9s/WcHddbMWP2at/iyEur9srhcIXuGHpS7ww7Q2L5P3JhGGbTTaSIMJkAffg/f2Up8s
0eTgwHMxrVJvoPTIMPT36Y8FtFt/BbPnnfLL81TvftpptjBxvPCy1gDyGrPFc2PIu8XJ48+ztsVo
8D5GoqIX4H5fyoZ4VwPaTB0fbJ9WrqmYbwqspkNtniElk9K3QXAZmszGYww0Vw911MG2MH/kneL6
GKq7ebuhH7YaoD/MHc+f2/MjKnZdWsarv7NtyTw5CTGiXRNDW2ttWsP8oPxmNYzt/Z0238Ie9RTr
+5+rqR0ivKs1LB2NVMUfTM3JbfmgjWH0mO2EHs/gNOIPUPK2UKCKgUy1jrmpHxoaqrushlaFA1U7
VNH1HKhJL1Hu2n/tYn8rEm/Wvda6eYhSTN1CCXq6ddBT7vgRcz60DF1vtiE43taxw8NX89gN/RA7
b0BPs1LSBsDc3g9wMyAYIRbTTxuNN3f70V2/Jg407RAVYGpLMzfXG3vM4UBVm4eqaYI1GG+O9rVm
3c3r7UOjoaP6Z7P3RoEA2u1DqEY6uIKaXg60vn9bl0A164o4HexdaxrW5vbjrxIBYG4SBtebb2/z
Wl0OoBvg7GDt6A5dyf3AHRsm7r3WSp/0Is7/gi89K4cIkrrjRC10eJhoY7c8jNEtLRMgX/vC1z/f
6EZCAUIfcKvxTvqq0BNT4KmeJF7/eeRDZ/Lwxn+Itec+EPpi7qU/4szb8Z2RH3sYPHTLJ47vhaUv
b5CTbGuzlvxbXaG8ZaiQFp59kr157vCABaMpWv/gV9abXd+wOXTVo0+BM2LvcpiAhpO9zDTlzZZz
/HMrSC/C06ICWNUU14UnK9gTbuhIC0X1ak2I6OziL3i2KkEGmIrYBFuvs8wbTBibKkdzXkSsphut
mrCP4jBCf7sCHqyGmKNZZ822H1evGX3K22BmdWD/Km6CvGIYRxg4ihiw0UT7PkM322DNdZ7Rh+E4
8YtPaTYtuKB1QzONltWGDCxhKc7dvxdSN2iGFQjRbOmtJqqINbitoB9APYACUGc7PR76Cz9icxlt
aO2HNJ2WZpgN1bJgY5bJaY8N9RjG8/FhtmJxCxDds8R/LQsn00bFpFDn5A2VHlTFmp5dE69nzSlv
zzhY+fc3y0nurOAs0jc33FLmyBK3LTHbLd/9Xpy5ko0ajdJ1zB1FXueScPZtTqKKbuoeTJ6udkvB
/Le7eQG5i552fZ6jNyEg6+7qDZKbO4HEkgQsbIavXvoXcssj5JG5EtBtPPiFQI/RMmDFPAmsSgGX
e46X7VlwFjGdvC4GUIyD8honAyTA6gRgO1M2zsMsay1FtgCSm3B/m+J2yxfx0HVGiv9JiaZc6cB3
6UsPgWejLj5O+NwfBfCVjpTdzyOgwA7U3MD3pXPdqgi8kAhRWuWjbiVDiDhXA+Px6qKnAwDQ8JRU
L/eecZRBTp5TUi9ef9YdtuDKPQ/GkvprlPSw10M+eXCGUCclijdLJsXr4aJ8eRHl0SDseWALFk1m
T+wBdBmzyAffc5WzGHadxFNMAp7SRawqkMFaKsG6o6njL2R2bRHczgGu/RmbD2XIrZ06x27mcsaG
8iVsERzf2bQgBsqG0OtpokwI8GrWP7LOl/+NuDL+w8Wj7wTSrVMphNcV99YS9VZYx6/HxbUzLGoF
atk/sAdcWDjRVBIuapOAyrDeAhaaBMK2x8ZswsIRCzIyEGxYpRAjPbb2o0gmB4PgIveYy1YSD04C
1rwmvwTYAlCCW9yDIB2NZGIwCHhvj8XgvkXng0ohjHr+k+CSy1g+OTFRti6Kbxwo4hmYhM4oGHsC
VebqSMrIHrO/AE2ZJdrPhyGLM3DJqst+o9eziVuo+WOJq2kijFMXxTZfj6bcdbmkvmkNgtPbeNJK
XlVNxPzrr9vjE+ZmgASaNZVANNlwEAdMuea+J9GzphJwItuflzyWKgGrt+Mxk7R6jUKMDnzZ5NF0
AtXV/vIPXxn48y//VEDPSj/48j/eyJE9z5pOgOtB7DkF56SmE1yYAfOeinwUTUMyQtyffdxNShe8
SUDQMLpnjseUUxZKYgXRu/prRuDEKSjImkGA5C6cGogtSfJVMwmw8aGk0COEXR8PH5z5kA1XMscw
CRCR8tDy/bYIuAaajioDaEYSE0UEoj46joZrLp2dpaFdFFKF0FWrbSIyUBGlKUrEKvflt3HdpoGe
H9CtGUyE1C04CwkscHTJRL8YWTchoKLjgD3JxEkhgEQsQLqnFLZWB31Ci54CgwCz3VHMxr6kAouE
irrK02nAvdFUuHkKPgMKtnLK3JkrZPtFKP6S9EqLQE6exevCqpGJXB8nNgwkDw7SDFKiuG+NKr7Q
O9pnATossbUMmED49nkQy0AJDNC7IC4uVqO4Ifcc7QNiLgdAtN1ug+8nBtL8hx9QDLjDov5KwFKO
PPCpQJIBBCZkkuQhSxaVQKs65u4E41nzl0fkaNdlq8d+iLyLxK4558ETR71HQdpqBNcei2dBLLHV
cvJPUZva7ZQ+jt0JK0Q9dYLlnnBvzoJZhl3BVk0CXF8EQIM3lsASEFwXg5kLuTPIhatNGZ0nPprK
dEzhcTpFL4gCEiwCGXDKAp9XiW8KcXgaMG/EM5QKcmgR3OgzZ4hQIZLt8oDbBCd3FvPAC7kkvdsE
fpAzHsyZJ4OlwEPAuYxdUZlRl7GhKyHMcYm5w4SrD/c89sBzJCSoFM7Bi1GJOagUzsGLiLnyakUR
SV3sXvKgQGCqKLirDZZ5CkIqXHIMqhQS6JpFBXNPpfBUXTvRNC6qJipFNoeNBgxsViDgJgGOrx3w
9Yh7YcTldBkUpdY/wev4M58jgSCYZLASo6RJwOJ7vjsGTiS4BgFb66H1djF8RXBFEGuL5MVSeO1u
0C6cByUjVaWwgpH6vCrYfBSiGYWtBYGvtgm0qT4StTHFQfIEqqJ4qy4TukXEo6BPaRQZBOJGI0VN
ogkkwddfsJ1wTbgCZGc5hdVhL5jMJDSV4CbbjwwGXSBpwppGoPnYKz6WhYdGYSTZKzTzS29ddlqC
q2kUIu9uFgDFknKJRPTsMTVCM54T8bFyhW76Y182GykyQO5FCiDoDo0YJe0CxbP11w6ODAHFJ4FM
0BRWjc2DYvCHIqELfkMu8i57ckxTNVSNwFGR1qT02IiPi5aeitgEgbC68kP/UcJ2u42MHop8rC9/
Fey/yjSzMA6tpaPYWMUcqQYinbsf9/1ca2n5z4/nWuvAMS3naFAEhs9g05XsfArh3OOfnYKyRhFd
sMGDI6UvEil44gzrieQglAdnzCzh97uLN3b7rO5SvmxHLCrkr4gi37q6y3P+cUX9GurMtikb4Qtj
Ax143IZDFIVlq00U/EZDb7da20T4S+GfxBHiPJVPaTUxZ8w0GhY676GLC5JydrK+78cwzIr6tbrs
I78boRqgvjX/VjdfMrPlo13VMrs+35BpcieS6sW6+8K1+Z3yUaQb5wr7SrVe+R3vRkJ6IwvVVLuv
aWWpJoWyDln+yXdnG3mYv0MmlAXcobZpQvS2Wig33alq51GRHf63OfeqoskfjwrOuB9MZIuttZPl
7CauW0x8kaFqDQK1efDl/5A3tZZtid3xkO9HRFoikuqSTX79/zZ+gAiW8yRjlkJc+2HElNtCrT1J
Npqr2Mx9LGZiWNs0gBcqAGeoueFICpUcGeXuADke/kLA5743FuXZeaaIznjZy/1t4RsgOEloyEAl
KstWbeiFS+5De55LiFB3R1ryBPttuXbTQue72tWv+fX/+y4cmwrHiHRiO+XhbtaL4W6FQDRFqcIZ
e2KKHaH9q7Re0WWH1yzZuEDsMYOSkC1F8vVFGDAue04p/HpY61JaK4XzDf3zC5niJD6Vq3jFnEha
LUUa6TVHpopsNqIHR/aY/VnYr/BJZ1ASMqDI1H2PvhuBBLXcyeP1bNxm8dhRjgJWdLSV+2rsAXxd
yPfQRGukupdsY5SLNSvduYP65oJtLtoj1n3IbzyMlGPmSXkl6AlSH/J/8nnB602RrnLjKyC6P4RK
MXwDX139NZ+JqJByzh1MRAoVOx6OHTTHcUbSlUS3Rgr2jLqKYZUDEsqFqloUwaijYaz04lDWBFLo
BLj6y23X7t7ed0/+SxFEhOwOxS7eA3SXaTSRCS86eJlteErecp5iVSucb2sG5HWYbt5tssv3sevz
nG+kqk9S3V1Cw/mdD70NT0nqagRJsrlfuAD12cQxco5QKZYBSlxO27yML9TbbZH87ntVTEEnAH/s
x488qvDxUKgYHX/kh8pPVxwmqTf5Y9UeKKqmk6CTYDU9kWKJaqyK3HiK9IuO72feMMnyMwgcLZcs
eHTCinOg0J5OMdg1T5cWwYJPEb8W2scY1oRQQpKYojMKUNlZ8Bht9bW/8BZsaipE5/EyfAK5dcxm
PKjAfovA2bVZe1JsJqhUxBiPsp5byjVeStQkGhr/zjj/9E7yMb8QXXB8SIF0CmX5nCMPYoOiNPA0
OkE+kpu9J20C6f31d3Hur3IB2QxeYlM0CAxszPKJnHCqXKBrEhS8pH2gMkBczUGjFilVAB13s6fv
bxdd+lNksoGTH0W+K1u0GsFuRPoElGD08eGfssUmqKIo67pyEElDHoUMmOBudKaYvRDNWRXnU3c7
hHd7UfrMna9Rcl5GOkUQM2384Mj1AipFKe0NXyGy6FakUVDkltw4hX4SFJkl98yDvzWWaMQiuDg3
6K4hQ6WQKALBHzh8w3KZA9I8sg3sf9X7TjRiDlh9hSKCtp0ED2CLmCliCxU9hNoEOMe1KXbZIGDo
0M/CKXPdSrxQ+OXT5Ihz7nKP/awchSMkD6PlcSKuBoLTgEGOmdKJvamsqMPXXFvoDvwZEuMlStUo
VPQBuuPJq9UpVhsjtbGwWALK/A3HCz1W6DincRTL5dBoKFsfzb9BVavQ1DQKLbxkGGoUTp2eM0a2
chXRI6mWIsURcwcXCx4I5SLlOBmWhQKA2WsNy2ojSo9EOUxvMnZnSle5HL5NsD5ptf0Deh4+TdBA
LuE/+aMhEDVHyPYdMudB9rkT8OqjAJ5aOfRPoKXCqTxx2ZiH0zweKLKTe6hbRymkBJZiwRgUJuOW
os0NBlF6cg8PMRaprtWHDqRDH7ZMBkncforSIcxHE2bqTAZMYHUj10kWEBR1PYjNT5Qr8cM+us2j
IhnMUhfHMBbLHg6VQn1IzFBpvRRNsS7ZQiZflSIKdbUOJusnoU5JC6bQdtIM8iu/0MtUpdB50n4/
FbAJNOYrBNZn0zJKCO71NZPb/yIJPUP7/jYKcvSZX7oiFG1VUBOBXtwyG1IpMoVQpzZ2HuV4p2oS
yDoAZuuC1zKZ4lOXW9zwRaHsi8L1KnqeoAa3SqFUKZL++qjmLBEyRbl3H92BoKmiiEhyFm6f+vBC
l6cN/xdbgG1kV0NIv2TEYt1DHEyZU3QTaBQuuwF7cMqYRjOvbAv73+4Bc9DRMoOToIJCwxig3Z1Q
C4vUoVFwpLunIa9AB0VB7r3DI6S/SfigYHW/IhHAf1QuInioFsovSheeYz+KK6ww1cA4x+z5+5/r
5oFXMKzDKTrM/aJk/3SqHmo1KSp57QUCPW6lAauLAbX1twULeYyytC4LowxYorwmSYBf14vBRZ5n
TG6bN7DBmj11Zhh24wFrz/8s28sY8oKZNwSJUIlUYTigwHH/9d9/D2dszZSzYI0iJqzgHG3K5yw7
NYkfItfY1CnaQg0cjA44uBaJGHm0oiilrVOkcdscRsEsI/fwlxOH+WvYS47yHqMomFylZxmWZhFY
vCf+bOwDgQP4gXAH5JzWtgUHB4XP5orFiHlICVBohNYwLRrv6oHrHIzQs+YgDOP80WyeQeAmQ6n1
pAIyAQ+6ZosIXtwK4DsF1/dzLKGzflr2Vde5lN+C4OPbC5vSAFUnP1EwW8A2hnUUxEPJ2ibgsQg5
O2g+l7hmj1kwLOaqZOe5v3DCDJ7YceVsezHjuq4CJlaL8gCJR1KUEosZFMdsirR4CTSFgdxhaxGM
rYj/UKgznQJ1ULjVT/w5WgLLExoplIcMbvWEGQrrDRW8xcJgikRJ5FCMUVcby92zKZrNnyOdWw6l
UwjjS9Bx4fwQXah/+xC0E82iixMIKGYQie4JoegIL2l9mP5af9V9dBaLfFGwJGkhGkVCcBplvHIi
pAOLQNcNR+pWtuTE1qJQ9dOnXMcj2ZOikXA+tGBxxmycLH/gDzHTUlo/RR8rYSum+OmALpEHWMEM
NYreiimi7h00vkNlvDgQMVMs5QolVwNFvmGWOHTvoOSykskjwznD5/7i9M5Wtj2BwP9+jPytwogg
jaLuroPaOHgXMxQkV4JC9beZrBVpFOklcBxFSjeGSyMqJPJoFF0kU+qEChNNv/zT5XMpscyg6JuX
bKDH8AS5tAId4Skml6UbSKWA8lPaYPKP+aPVEWAmMFi+/A0egDFHDYdywx5ZGHIYeem/2IZ3KD+d
OOEiFkmnDPEB5c4+Ojg/uhhcSOtBRYHZxv8GhtdiSLzW2j3wIq/Udzc59i8IeFf9mjwwXHxj5CJz
8s//DwAA//8=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0.66085</cdr:x>
      <cdr:y>0</cdr:y>
    </cdr:from>
    <cdr:to>
      <cdr:x>1</cdr:x>
      <cdr:y>0.18348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1E9657DF-D8EE-4C83-6D97-9C6FFA70A4A1}"/>
            </a:ext>
          </a:extLst>
        </cdr:cNvPr>
        <cdr:cNvSpPr txBox="1"/>
      </cdr:nvSpPr>
      <cdr:spPr>
        <a:xfrm xmlns:a="http://schemas.openxmlformats.org/drawingml/2006/main">
          <a:off x="5376042" y="-1499394"/>
          <a:ext cx="2758965" cy="975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altLang="ja-JP" sz="2400" b="1" dirty="0">
              <a:solidFill>
                <a:schemeClr val="accent1">
                  <a:lumMod val="75000"/>
                </a:schemeClr>
              </a:solidFill>
            </a:rPr>
            <a:t>Acreage</a:t>
          </a:r>
        </a:p>
        <a:p xmlns:a="http://schemas.openxmlformats.org/drawingml/2006/main">
          <a:pPr algn="r"/>
          <a:r>
            <a:rPr lang="en-US" altLang="ja-JP" sz="2400" b="1" dirty="0">
              <a:solidFill>
                <a:schemeClr val="accent1">
                  <a:lumMod val="75000"/>
                </a:schemeClr>
              </a:solidFill>
            </a:rPr>
            <a:t>(1,000ha)</a:t>
          </a:r>
          <a:endParaRPr lang="ja-JP" altLang="en-US" sz="2400" b="1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0.37016</cdr:x>
      <cdr:y>0.08923</cdr:y>
    </cdr:to>
    <cdr:sp macro="" textlink="">
      <cdr:nvSpPr>
        <cdr:cNvPr id="3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A20041E6-464C-56B9-FA38-49A77E64E6F4}"/>
            </a:ext>
          </a:extLst>
        </cdr:cNvPr>
        <cdr:cNvSpPr txBox="1"/>
      </cdr:nvSpPr>
      <cdr:spPr>
        <a:xfrm xmlns:a="http://schemas.openxmlformats.org/drawingml/2006/main">
          <a:off x="0" y="0"/>
          <a:ext cx="3011214" cy="4745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2400" b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Yield amount</a:t>
          </a:r>
        </a:p>
        <a:p xmlns:a="http://schemas.openxmlformats.org/drawingml/2006/main">
          <a:r>
            <a:rPr lang="en-US" altLang="ja-JP" sz="2400" b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(1,000t)</a:t>
          </a:r>
          <a:endParaRPr lang="ja-JP" altLang="en-US" sz="2400" b="1"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0.31579</cdr:y>
    </cdr:from>
    <cdr:to>
      <cdr:x>0.03826</cdr:x>
      <cdr:y>0.68421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A7075F2E-0831-BA8F-1681-53441911DE4B}"/>
            </a:ext>
          </a:extLst>
        </cdr:cNvPr>
        <cdr:cNvSpPr txBox="1"/>
      </cdr:nvSpPr>
      <cdr:spPr>
        <a:xfrm xmlns:a="http://schemas.openxmlformats.org/drawingml/2006/main" rot="16200000">
          <a:off x="-816627" y="2470559"/>
          <a:ext cx="1929590" cy="2963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LB" sz="1600" dirty="0">
              <a:solidFill>
                <a:schemeClr val="accent2">
                  <a:lumMod val="75000"/>
                </a:schemeClr>
              </a:solidFill>
            </a:rPr>
            <a:t>cultivation area(ha)</a:t>
          </a:r>
          <a:endParaRPr lang="ja-LB" altLang="en-US" sz="1600" dirty="0">
            <a:solidFill>
              <a:schemeClr val="accent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0.96174</cdr:x>
      <cdr:y>0.29533</cdr:y>
    </cdr:from>
    <cdr:to>
      <cdr:x>1</cdr:x>
      <cdr:y>0.66375</cdr:y>
    </cdr:to>
    <cdr:sp macro="" textlink="">
      <cdr:nvSpPr>
        <cdr:cNvPr id="3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6926E9E7-44C7-6832-4B91-7D69F0BE4CFC}"/>
            </a:ext>
          </a:extLst>
        </cdr:cNvPr>
        <cdr:cNvSpPr txBox="1"/>
      </cdr:nvSpPr>
      <cdr:spPr>
        <a:xfrm xmlns:a="http://schemas.openxmlformats.org/drawingml/2006/main" rot="5400000">
          <a:off x="6631728" y="2363378"/>
          <a:ext cx="1929590" cy="2963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LB" sz="1600" dirty="0">
              <a:solidFill>
                <a:schemeClr val="accent1">
                  <a:lumMod val="75000"/>
                </a:schemeClr>
              </a:solidFill>
            </a:rPr>
            <a:t>Certificated farmer</a:t>
          </a:r>
          <a:endParaRPr lang="ja-LB" altLang="en-US" sz="1600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LB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3CE8-E5C6-9A41-ADFD-19001CAA38C7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LB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LB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7B1B3-D7AA-7F44-BB3E-F7A05258705F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8098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2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98117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22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5194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3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184396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4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61397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5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274108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6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66876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7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264971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8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1165436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16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4013003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LB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B1B3-D7AA-7F44-BB3E-F7A05258705F}" type="slidenum">
              <a:rPr kumimoji="1" lang="ja-LB" altLang="en-US" smtClean="0"/>
              <a:t>18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64356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23B404-8B04-9149-1668-55D7E9B55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LB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994242-5881-3F3F-E723-5D14996A5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LB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F84561-E2C6-6266-3948-139BC163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5808FA-4741-36C2-A1C6-43405D9B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F14026-62C0-86FD-BCE7-949F2E3F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28560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CBDD6C-F1CC-8BBE-C65D-323DDF30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LB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EB3B82E-9073-7E24-1330-750A5A050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8DBD93-275B-EE01-A88F-E8468D2F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CF8A28-BAAC-B5B0-4989-812E4FA1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B1DF96-F1C7-FC0B-5196-3ADC461F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43734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9EFB6CF-9A8D-1C4E-4938-8B57F093D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LB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B59A062-23DE-596C-B2E1-B4D5CA55B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3BDB35-44D6-C16C-17FF-65B1B98F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8613B0-8D94-DCCB-278F-73FFE2F59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1A24FA-EF61-C22D-121D-91953C8D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11680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C5E52F-9170-8E34-9BF9-435BE855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1113"/>
          </a:xfrm>
        </p:spPr>
        <p:txBody>
          <a:bodyPr>
            <a:noAutofit/>
          </a:bodyPr>
          <a:lstStyle>
            <a:lvl1pPr>
              <a:defRPr sz="3600" b="1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LB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0AF21D-66B1-EC99-387E-F70E096A9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25F07B-FF6A-1345-427E-469583CA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ABBCDB-DAA8-A0E4-3E4B-BE1C3DD2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F2B36A-2BF8-7C1F-6E11-92FB947F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23586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44D331-CF77-5BFD-D925-B0361107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LB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9F7CCE-19D8-97E6-2969-8121D4780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30F61C-2837-CE97-AF4C-E3BC3B90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5D8972-0ACD-03FA-6E8D-6477AE3A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6CD8D7-7F01-EC18-E589-E5019CC6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99195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4709C9-D6A9-479D-A0C4-CD353F5E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LB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D17D3A-09FD-6B5A-D634-24A5A06F6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3DFE001-F37D-960D-833A-D05FE2B2F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379987A-E6FB-0610-4963-A56CF86D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3FDD0D9-3E27-A035-3C1B-CDA597E4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4507E4-9389-6087-E605-30BC819F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46549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A62936-3C47-9B7E-B691-1E3E5B54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LB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F6FB8C-99CE-D719-38A6-81C8E8A53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3E05967-3D90-416E-4921-CAEB9A2C6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B305F3D-E5E8-A04A-5B43-4CF1DC4DB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4CC7223-9128-9E34-D8AA-665A4B84B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055757A-B083-4E94-30E3-8C5695023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4926031-3EA9-867E-B612-E1E3506D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D11FD8A-037F-B6AF-B9E9-F00E94B88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99119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224933-5E4B-726E-A5A8-DD995472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LB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3943151-3A6B-F440-6315-2E5A71BF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1F28A20-D00D-E185-A4F8-97C40A50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AE09F9D-0B08-C50F-14F2-EED6A3B4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165898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0F76FB3-CC68-24C5-14E8-D9FDA6CE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413CB2-98FD-F6C5-3B3C-FA4E8B7A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1ADDBD-5EEA-F084-A80D-778617AD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115189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14EB12-0747-CC8A-162A-821F8521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LB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B47B0E-D761-ECBD-F914-A5A3D2D1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B5C617-D980-93E2-984A-B6D6BE27F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1B380E8-C2CE-0C64-C10A-08B2AE82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B049052-12B4-1E7F-CA1A-3C9FD450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C441DEF-2FE3-B5CF-DF68-F75189A3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181375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1AEAE3-8F58-573E-57F3-304FED0A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LB" alt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FC269C3-5E87-7D7F-947E-74020B2D2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LB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4D6F130-5070-B830-7264-4D9D84D39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AF53AB7-0A2C-499C-D50B-CE0EFB16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CD08B34-2284-3BC9-FD24-C87C1DE0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LB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B765B50-D189-C317-D164-35B73F57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166196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ED306CE-FBBB-0EE4-E661-03F908DC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111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LB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3FA66BA-34A7-B192-3C93-5313C901A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LB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F64A0B-2C41-B612-3CD5-8B874D854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3EB47-2E8B-E24F-901E-F0D2B4DA03C3}" type="datetimeFigureOut">
              <a:rPr kumimoji="1" lang="ja-LB" altLang="en-US" smtClean="0"/>
              <a:t>04/23/2023</a:t>
            </a:fld>
            <a:endParaRPr kumimoji="1" lang="ja-LB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A67BF0-A5F7-34B6-926A-BC84FBA5C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LB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EE6B5D-3407-178F-3621-38B9DBD7C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B4B3F-EAC1-3340-80BF-A21B3C3A5D5A}" type="slidenum">
              <a:rPr kumimoji="1" lang="ja-LB" altLang="en-US" smtClean="0"/>
              <a:t>‹#›</a:t>
            </a:fld>
            <a:endParaRPr kumimoji="1" lang="ja-LB" altLang="en-US"/>
          </a:p>
        </p:txBody>
      </p:sp>
      <p:sp>
        <p:nvSpPr>
          <p:cNvPr id="7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0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6">
              <a:lumMod val="75000"/>
            </a:schemeClr>
          </a:solidFill>
          <a:latin typeface="Meiryo" panose="020B0604030504040204" pitchFamily="34" charset="-128"/>
          <a:ea typeface="Meiryo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14/relationships/chartEx" Target="../charts/chartEx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chart" Target="../charts/chart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6919A7-62A3-9B65-38B5-04C784A39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68DF9EB-4B2E-BDC3-50C2-811CB2CEF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840" y="531566"/>
            <a:ext cx="6114750" cy="3692028"/>
          </a:xfrm>
          <a:noFill/>
        </p:spPr>
        <p:txBody>
          <a:bodyPr>
            <a:normAutofit/>
          </a:bodyPr>
          <a:lstStyle/>
          <a:p>
            <a:pPr algn="l"/>
            <a:r>
              <a:rPr kumimoji="1" lang="en-US" altLang="ja-LB" sz="8000" dirty="0"/>
              <a:t>Tsuyahime</a:t>
            </a:r>
            <a:r>
              <a:rPr kumimoji="1" lang="en-US" altLang="ja-LB" sz="4000" dirty="0"/>
              <a:t/>
            </a:r>
            <a:br>
              <a:rPr kumimoji="1" lang="en-US" altLang="ja-LB" sz="4000" dirty="0"/>
            </a:br>
            <a:r>
              <a:rPr kumimoji="1" lang="en-US" altLang="ja-LB" sz="4000" dirty="0"/>
              <a:t>the challenge of</a:t>
            </a:r>
            <a:br>
              <a:rPr kumimoji="1" lang="en-US" altLang="ja-LB" sz="4000" dirty="0"/>
            </a:br>
            <a:r>
              <a:rPr kumimoji="1" lang="en-US" altLang="ja-LB" sz="4000" dirty="0"/>
              <a:t> a rice variety </a:t>
            </a:r>
            <a:br>
              <a:rPr kumimoji="1" lang="en-US" altLang="ja-LB" sz="4000" dirty="0"/>
            </a:br>
            <a:r>
              <a:rPr kumimoji="1" lang="en-US" altLang="ja-LB" sz="4000" dirty="0"/>
              <a:t>from Yamagata</a:t>
            </a:r>
            <a:endParaRPr kumimoji="1" lang="ja-LB" altLang="en-US" sz="40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F48471B-4BFF-9AC8-BD62-4A53F806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840" y="4581305"/>
            <a:ext cx="5118924" cy="2176816"/>
          </a:xfrm>
          <a:noFill/>
        </p:spPr>
        <p:txBody>
          <a:bodyPr>
            <a:normAutofit/>
          </a:bodyPr>
          <a:lstStyle/>
          <a:p>
            <a:pPr algn="l"/>
            <a:r>
              <a:rPr kumimoji="1" lang="en-US" altLang="ja-LB" sz="2800" dirty="0"/>
              <a:t>Asahi SUZUKI</a:t>
            </a:r>
          </a:p>
          <a:p>
            <a:pPr algn="l"/>
            <a:endParaRPr kumimoji="1" lang="en-US" altLang="ja-LB" sz="2000" dirty="0"/>
          </a:p>
          <a:p>
            <a:pPr algn="l"/>
            <a:r>
              <a:rPr kumimoji="1" lang="en-US" altLang="ja-LB" sz="2000" dirty="0"/>
              <a:t>Managing Director, </a:t>
            </a:r>
          </a:p>
          <a:p>
            <a:pPr algn="l"/>
            <a:r>
              <a:rPr kumimoji="1" lang="en-US" altLang="ja-LB" sz="2000" dirty="0"/>
              <a:t>Agricultural Administration Planning Division</a:t>
            </a:r>
          </a:p>
          <a:p>
            <a:pPr algn="l"/>
            <a:r>
              <a:rPr kumimoji="1" lang="en-US" altLang="ja-LB" sz="2000" dirty="0"/>
              <a:t>Yamagata Prefecture, JAPAN</a:t>
            </a:r>
            <a:endParaRPr kumimoji="1" lang="ja-LB" altLang="en-US" sz="2000" dirty="0"/>
          </a:p>
        </p:txBody>
      </p:sp>
      <p:pic>
        <p:nvPicPr>
          <p:cNvPr id="4" name="Picture 26" descr="つや姫」「雪若丸」 | 山形「つや姫」「雪若丸」ブランド化戦略 ...">
            <a:extLst>
              <a:ext uri="{FF2B5EF4-FFF2-40B4-BE49-F238E27FC236}">
                <a16:creationId xmlns:a16="http://schemas.microsoft.com/office/drawing/2014/main" id="{0A1F3196-B06A-F206-1AB4-7C9D56356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3724" y="3114022"/>
            <a:ext cx="2264039" cy="33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1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AEDF678-C7EC-4DE2-EAEF-C1498D77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5" y="1709738"/>
            <a:ext cx="9817315" cy="2852737"/>
          </a:xfrm>
        </p:spPr>
        <p:txBody>
          <a:bodyPr/>
          <a:lstStyle/>
          <a:p>
            <a:r>
              <a:rPr lang="en-US" altLang="ja-LB" dirty="0"/>
              <a:t>Intellectual Property</a:t>
            </a:r>
            <a:br>
              <a:rPr lang="en-US" altLang="ja-LB" dirty="0"/>
            </a:br>
            <a:r>
              <a:rPr lang="en-US" altLang="ja-LB" dirty="0"/>
              <a:t> for the Branding of Tsuyahime</a:t>
            </a:r>
            <a:endParaRPr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36826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2F0AD89-A1A1-2E1C-4026-F7014F9C3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LB" dirty="0"/>
              <a:t>Variety Registration under UPOV System of Plant Variety Protection</a:t>
            </a:r>
            <a:endParaRPr lang="ja-LB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FE264B6-A1A3-1724-BAA9-AE953C38DC4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6613" y="1968283"/>
            <a:ext cx="6008656" cy="4060556"/>
          </a:xfrm>
        </p:spPr>
        <p:txBody>
          <a:bodyPr>
            <a:normAutofit/>
          </a:bodyPr>
          <a:lstStyle/>
          <a:p>
            <a:r>
              <a:rPr lang="en-US" altLang="ja-LB" dirty="0"/>
              <a:t>Registration of the new rice Variety under the Japanese Law for PVP</a:t>
            </a:r>
          </a:p>
          <a:p>
            <a:r>
              <a:rPr lang="en-US" altLang="ja-LB" dirty="0"/>
              <a:t>Registered Variety Name: “Tsuyahime”</a:t>
            </a:r>
          </a:p>
          <a:p>
            <a:r>
              <a:rPr lang="en-US" altLang="ja-LB" dirty="0"/>
              <a:t>Breeder’s right holder: Yamagata Prefecture</a:t>
            </a:r>
          </a:p>
          <a:p>
            <a:r>
              <a:rPr lang="en-US" altLang="ja-LB" dirty="0"/>
              <a:t>Registration: August 2011</a:t>
            </a:r>
            <a:endParaRPr lang="en-US" altLang="ja-LB" baseline="30000" dirty="0"/>
          </a:p>
          <a:p>
            <a:r>
              <a:rPr lang="en-US" altLang="ja-LB" dirty="0"/>
              <a:t>Period of protection: 25 years</a:t>
            </a:r>
          </a:p>
        </p:txBody>
      </p:sp>
      <p:pic>
        <p:nvPicPr>
          <p:cNvPr id="1030" name="Picture 6" descr="種籾(たねもみ)の刈り取りと保存 | 田んぼの準備から発芽まで | お米ができるまで | クボタのたんぼ [学んで楽しい！たんぼの総合情報サイト]">
            <a:extLst>
              <a:ext uri="{FF2B5EF4-FFF2-40B4-BE49-F238E27FC236}">
                <a16:creationId xmlns:a16="http://schemas.microsoft.com/office/drawing/2014/main" id="{14EB069E-8031-BFC1-ABDF-8B426F250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698" y="1968283"/>
            <a:ext cx="5036952" cy="30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69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角丸四角形 53">
            <a:extLst>
              <a:ext uri="{FF2B5EF4-FFF2-40B4-BE49-F238E27FC236}">
                <a16:creationId xmlns:a16="http://schemas.microsoft.com/office/drawing/2014/main" id="{6F8E6F78-EAFD-AB22-9308-8DEFEBB7FF67}"/>
              </a:ext>
            </a:extLst>
          </p:cNvPr>
          <p:cNvSpPr/>
          <p:nvPr/>
        </p:nvSpPr>
        <p:spPr>
          <a:xfrm>
            <a:off x="423311" y="4954092"/>
            <a:ext cx="5056220" cy="16905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832FE999-D416-FC9B-5ADC-3A777138FB7A}"/>
              </a:ext>
            </a:extLst>
          </p:cNvPr>
          <p:cNvSpPr/>
          <p:nvPr/>
        </p:nvSpPr>
        <p:spPr>
          <a:xfrm>
            <a:off x="5864473" y="1928214"/>
            <a:ext cx="4483170" cy="31279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07D1880-EBD6-D5E6-C0D2-A1B9DAD9A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LB" dirty="0"/>
              <a:t>Plant Variety Protection with Breeder’s Right</a:t>
            </a:r>
            <a:endParaRPr kumimoji="1" lang="ja-LB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7ACC5E8-1EEC-73B7-D554-CB3AE8C452FD}"/>
              </a:ext>
            </a:extLst>
          </p:cNvPr>
          <p:cNvSpPr/>
          <p:nvPr/>
        </p:nvSpPr>
        <p:spPr>
          <a:xfrm>
            <a:off x="634542" y="1736408"/>
            <a:ext cx="3779520" cy="9915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LB" sz="3200" dirty="0"/>
              <a:t>Prefecture Yamagata</a:t>
            </a:r>
          </a:p>
          <a:p>
            <a:pPr algn="ctr"/>
            <a:r>
              <a:rPr kumimoji="1" lang="en-US" altLang="ja-LB" sz="2400" dirty="0"/>
              <a:t>(Breeder’s right holder)</a:t>
            </a:r>
            <a:endParaRPr kumimoji="1" lang="en-US" altLang="ja-LB" sz="32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8838A28-F1A3-EBAE-24B8-05FA8D307C6D}"/>
              </a:ext>
            </a:extLst>
          </p:cNvPr>
          <p:cNvSpPr/>
          <p:nvPr/>
        </p:nvSpPr>
        <p:spPr>
          <a:xfrm>
            <a:off x="761944" y="4352490"/>
            <a:ext cx="3913386" cy="7942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LB" sz="2800" dirty="0"/>
              <a:t>Rice Seed Production Associations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64A1E69F-E0A2-B159-76D1-CD258B29B5B4}"/>
              </a:ext>
            </a:extLst>
          </p:cNvPr>
          <p:cNvSpPr/>
          <p:nvPr/>
        </p:nvSpPr>
        <p:spPr>
          <a:xfrm>
            <a:off x="6983166" y="1698475"/>
            <a:ext cx="1822518" cy="57566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LB" sz="3200" dirty="0"/>
              <a:t>Farmer</a:t>
            </a:r>
            <a:endParaRPr kumimoji="1" lang="ja-LB" altLang="en-US" sz="32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405882E-25DA-5234-67BC-7E11101B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120" y="3047403"/>
            <a:ext cx="723026" cy="7206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E6396CE-4E51-41B3-F639-FBD027F3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93" y="5662804"/>
            <a:ext cx="742013" cy="7396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下矢印 13">
            <a:extLst>
              <a:ext uri="{FF2B5EF4-FFF2-40B4-BE49-F238E27FC236}">
                <a16:creationId xmlns:a16="http://schemas.microsoft.com/office/drawing/2014/main" id="{589A338D-E933-90DE-FDB6-561D81CEB1B1}"/>
              </a:ext>
            </a:extLst>
          </p:cNvPr>
          <p:cNvSpPr/>
          <p:nvPr/>
        </p:nvSpPr>
        <p:spPr>
          <a:xfrm>
            <a:off x="2018213" y="2908097"/>
            <a:ext cx="362876" cy="137250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EB47121F-CA96-8F4B-1221-A700D691F4AC}"/>
              </a:ext>
            </a:extLst>
          </p:cNvPr>
          <p:cNvSpPr/>
          <p:nvPr/>
        </p:nvSpPr>
        <p:spPr>
          <a:xfrm>
            <a:off x="1542322" y="5914508"/>
            <a:ext cx="2649062" cy="3698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pic>
        <p:nvPicPr>
          <p:cNvPr id="4102" name="Picture 6" descr="稲のイラスト">
            <a:extLst>
              <a:ext uri="{FF2B5EF4-FFF2-40B4-BE49-F238E27FC236}">
                <a16:creationId xmlns:a16="http://schemas.microsoft.com/office/drawing/2014/main" id="{ECAAF667-855C-521C-1B07-AC309D39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697" y="5330112"/>
            <a:ext cx="1326503" cy="119053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1FD53B9-DE09-D47F-8407-3CCED0951CC1}"/>
              </a:ext>
            </a:extLst>
          </p:cNvPr>
          <p:cNvGrpSpPr/>
          <p:nvPr/>
        </p:nvGrpSpPr>
        <p:grpSpPr>
          <a:xfrm>
            <a:off x="3973939" y="5088008"/>
            <a:ext cx="1505592" cy="1423564"/>
            <a:chOff x="4154362" y="5193866"/>
            <a:chExt cx="1505592" cy="1423564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31AFABB6-6F73-42E8-6936-1CFAD6292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509" y="5193866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546CACA-9BB6-A58F-AA46-4A28BBE97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477" y="5877814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8B61612C-1684-AE50-A206-A10E1E0C1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940" y="5877814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298BD57-3F10-E65B-A56A-F8E06A49C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354" y="5228657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B3E0980-36F7-F120-C4E3-ACBDEA8DE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941" y="5776224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E5411F01-70C9-6E94-A704-E31D0A168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766" y="5485045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47CE02B0-7E35-3924-E706-7673490BE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362" y="5518445"/>
              <a:ext cx="742013" cy="73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1D1F3EF9-C1A2-5064-6770-B99A04D0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473" y="2852826"/>
            <a:ext cx="742013" cy="7396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下矢印 24">
            <a:extLst>
              <a:ext uri="{FF2B5EF4-FFF2-40B4-BE49-F238E27FC236}">
                <a16:creationId xmlns:a16="http://schemas.microsoft.com/office/drawing/2014/main" id="{74656FCF-9031-710C-2FC0-ECA8E529C3FF}"/>
              </a:ext>
            </a:extLst>
          </p:cNvPr>
          <p:cNvSpPr/>
          <p:nvPr/>
        </p:nvSpPr>
        <p:spPr>
          <a:xfrm rot="16200000">
            <a:off x="7721071" y="2025293"/>
            <a:ext cx="370840" cy="241215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pic>
        <p:nvPicPr>
          <p:cNvPr id="24" name="Picture 6" descr="稲のイラスト">
            <a:extLst>
              <a:ext uri="{FF2B5EF4-FFF2-40B4-BE49-F238E27FC236}">
                <a16:creationId xmlns:a16="http://schemas.microsoft.com/office/drawing/2014/main" id="{A05591DE-7A4C-A6C1-A80C-199F7E9A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174" y="2574748"/>
            <a:ext cx="1326503" cy="119053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曲折矢印 26">
            <a:extLst>
              <a:ext uri="{FF2B5EF4-FFF2-40B4-BE49-F238E27FC236}">
                <a16:creationId xmlns:a16="http://schemas.microsoft.com/office/drawing/2014/main" id="{4283F0AE-2967-0B9F-DDAD-385646A2126A}"/>
              </a:ext>
            </a:extLst>
          </p:cNvPr>
          <p:cNvSpPr/>
          <p:nvPr/>
        </p:nvSpPr>
        <p:spPr>
          <a:xfrm>
            <a:off x="5060272" y="3098655"/>
            <a:ext cx="907786" cy="1905000"/>
          </a:xfrm>
          <a:prstGeom prst="bentArrow">
            <a:avLst>
              <a:gd name="adj1" fmla="val 24555"/>
              <a:gd name="adj2" fmla="val 22484"/>
              <a:gd name="adj3" fmla="val 29112"/>
              <a:gd name="adj4" fmla="val 4375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>
              <a:solidFill>
                <a:schemeClr val="tx1"/>
              </a:solidFill>
            </a:endParaRPr>
          </a:p>
        </p:txBody>
      </p:sp>
      <p:sp>
        <p:nvSpPr>
          <p:cNvPr id="28" name="U ターン矢印 27">
            <a:extLst>
              <a:ext uri="{FF2B5EF4-FFF2-40B4-BE49-F238E27FC236}">
                <a16:creationId xmlns:a16="http://schemas.microsoft.com/office/drawing/2014/main" id="{4037261C-3DEC-83E5-320A-B6ACC2813576}"/>
              </a:ext>
            </a:extLst>
          </p:cNvPr>
          <p:cNvSpPr/>
          <p:nvPr/>
        </p:nvSpPr>
        <p:spPr>
          <a:xfrm rot="10800000">
            <a:off x="6111503" y="3809928"/>
            <a:ext cx="3342308" cy="1049646"/>
          </a:xfrm>
          <a:prstGeom prst="uturnArrow">
            <a:avLst>
              <a:gd name="adj1" fmla="val 18004"/>
              <a:gd name="adj2" fmla="val 19481"/>
              <a:gd name="adj3" fmla="val 24293"/>
              <a:gd name="adj4" fmla="val 43750"/>
              <a:gd name="adj5" fmla="val 10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>
              <a:solidFill>
                <a:schemeClr val="tx1"/>
              </a:solidFill>
            </a:endParaRPr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17BBCC20-2812-DCB3-C875-B535A38D0E91}"/>
              </a:ext>
            </a:extLst>
          </p:cNvPr>
          <p:cNvSpPr/>
          <p:nvPr/>
        </p:nvSpPr>
        <p:spPr>
          <a:xfrm>
            <a:off x="8016240" y="5886089"/>
            <a:ext cx="2987039" cy="57566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LB" sz="3200" dirty="0"/>
              <a:t>Other Farmers</a:t>
            </a:r>
            <a:endParaRPr kumimoji="1" lang="ja-LB" altLang="en-US" sz="3200" dirty="0"/>
          </a:p>
        </p:txBody>
      </p:sp>
      <p:sp>
        <p:nvSpPr>
          <p:cNvPr id="31" name="下矢印 30">
            <a:extLst>
              <a:ext uri="{FF2B5EF4-FFF2-40B4-BE49-F238E27FC236}">
                <a16:creationId xmlns:a16="http://schemas.microsoft.com/office/drawing/2014/main" id="{D74118C6-4A3C-7B3A-6854-107F1BB221CB}"/>
              </a:ext>
            </a:extLst>
          </p:cNvPr>
          <p:cNvSpPr/>
          <p:nvPr/>
        </p:nvSpPr>
        <p:spPr>
          <a:xfrm>
            <a:off x="9515023" y="3772605"/>
            <a:ext cx="370840" cy="207567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32" name="乗算記号 31">
            <a:extLst>
              <a:ext uri="{FF2B5EF4-FFF2-40B4-BE49-F238E27FC236}">
                <a16:creationId xmlns:a16="http://schemas.microsoft.com/office/drawing/2014/main" id="{23EB7C03-EC10-6144-5F68-371A71ABC146}"/>
              </a:ext>
            </a:extLst>
          </p:cNvPr>
          <p:cNvSpPr/>
          <p:nvPr/>
        </p:nvSpPr>
        <p:spPr>
          <a:xfrm>
            <a:off x="6341933" y="3946052"/>
            <a:ext cx="1498480" cy="1565332"/>
          </a:xfrm>
          <a:prstGeom prst="mathMultiply">
            <a:avLst>
              <a:gd name="adj1" fmla="val 669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33" name="乗算記号 32">
            <a:extLst>
              <a:ext uri="{FF2B5EF4-FFF2-40B4-BE49-F238E27FC236}">
                <a16:creationId xmlns:a16="http://schemas.microsoft.com/office/drawing/2014/main" id="{E38E9F88-C3FA-C466-58F8-F212C3EA4945}"/>
              </a:ext>
            </a:extLst>
          </p:cNvPr>
          <p:cNvSpPr/>
          <p:nvPr/>
        </p:nvSpPr>
        <p:spPr>
          <a:xfrm>
            <a:off x="8951203" y="4547446"/>
            <a:ext cx="1498480" cy="1565332"/>
          </a:xfrm>
          <a:prstGeom prst="mathMultiply">
            <a:avLst>
              <a:gd name="adj1" fmla="val 669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117496BA-5C79-04C4-4293-73417574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0071" y="2958540"/>
            <a:ext cx="742014" cy="7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下矢印 33">
            <a:extLst>
              <a:ext uri="{FF2B5EF4-FFF2-40B4-BE49-F238E27FC236}">
                <a16:creationId xmlns:a16="http://schemas.microsoft.com/office/drawing/2014/main" id="{AD46DC5B-0D9A-BFD6-FBF6-F6EC8B95C6E9}"/>
              </a:ext>
            </a:extLst>
          </p:cNvPr>
          <p:cNvSpPr/>
          <p:nvPr/>
        </p:nvSpPr>
        <p:spPr>
          <a:xfrm rot="16200000">
            <a:off x="10687504" y="2926776"/>
            <a:ext cx="370840" cy="74201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3F73374-8AA6-87D9-531A-C54945B97814}"/>
              </a:ext>
            </a:extLst>
          </p:cNvPr>
          <p:cNvSpPr txBox="1"/>
          <p:nvPr/>
        </p:nvSpPr>
        <p:spPr>
          <a:xfrm>
            <a:off x="7432087" y="4246695"/>
            <a:ext cx="1697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2400" dirty="0"/>
              <a:t>Self-seeding</a:t>
            </a:r>
            <a:endParaRPr kumimoji="1" lang="ja-LB" altLang="en-US" sz="24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BECD44E-C3D6-6AEC-A3FD-1483C6A5DA5C}"/>
              </a:ext>
            </a:extLst>
          </p:cNvPr>
          <p:cNvSpPr txBox="1"/>
          <p:nvPr/>
        </p:nvSpPr>
        <p:spPr>
          <a:xfrm>
            <a:off x="9829224" y="4222331"/>
            <a:ext cx="1261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2400" dirty="0"/>
              <a:t>Transfer </a:t>
            </a:r>
          </a:p>
          <a:p>
            <a:r>
              <a:rPr kumimoji="1" lang="en-US" altLang="ja-LB" sz="2400" dirty="0"/>
              <a:t>as seeds</a:t>
            </a:r>
            <a:endParaRPr kumimoji="1" lang="ja-LB" altLang="en-US" sz="2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6C942F2-1DFD-0EE7-2F0B-F7EE511105A3}"/>
              </a:ext>
            </a:extLst>
          </p:cNvPr>
          <p:cNvSpPr txBox="1"/>
          <p:nvPr/>
        </p:nvSpPr>
        <p:spPr>
          <a:xfrm>
            <a:off x="2799495" y="3116198"/>
            <a:ext cx="2008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2400" dirty="0"/>
              <a:t>Original seeds </a:t>
            </a:r>
          </a:p>
          <a:p>
            <a:r>
              <a:rPr kumimoji="1" lang="en-US" altLang="ja-LB" sz="2400" dirty="0"/>
              <a:t>of Tsuyahime</a:t>
            </a:r>
            <a:endParaRPr kumimoji="1" lang="ja-LB" altLang="en-US" sz="24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B490F35-668A-B156-2A9D-D169D1C1DBE1}"/>
              </a:ext>
            </a:extLst>
          </p:cNvPr>
          <p:cNvSpPr txBox="1"/>
          <p:nvPr/>
        </p:nvSpPr>
        <p:spPr>
          <a:xfrm>
            <a:off x="5395388" y="5465196"/>
            <a:ext cx="186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LB" sz="2400" dirty="0"/>
              <a:t>Tsuyahime seeds</a:t>
            </a:r>
            <a:endParaRPr kumimoji="1" lang="ja-LB" altLang="en-US" sz="2400" dirty="0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17187FD0-3183-B8AD-0708-744D88025F18}"/>
              </a:ext>
            </a:extLst>
          </p:cNvPr>
          <p:cNvGrpSpPr/>
          <p:nvPr/>
        </p:nvGrpSpPr>
        <p:grpSpPr>
          <a:xfrm>
            <a:off x="9044453" y="2328231"/>
            <a:ext cx="1505592" cy="1423564"/>
            <a:chOff x="4154362" y="5193866"/>
            <a:chExt cx="1505592" cy="142356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A078BB36-797C-5147-220A-A84DCA72C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509" y="5193866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9F1FACF1-F7F7-5460-D8F1-6EC17B916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477" y="5877814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6ACCF3F5-1656-6670-43A2-1A93B3321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940" y="5877814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>
              <a:extLst>
                <a:ext uri="{FF2B5EF4-FFF2-40B4-BE49-F238E27FC236}">
                  <a16:creationId xmlns:a16="http://schemas.microsoft.com/office/drawing/2014/main" id="{D3FA3F5B-C3A9-8A45-DFFB-5E27EFDCC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354" y="5228657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7EE709B2-4DEA-947F-E388-4D9493539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941" y="5776224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C3E714BC-1E9A-9FB3-326E-315D52922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766" y="5485045"/>
              <a:ext cx="742013" cy="739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>
              <a:extLst>
                <a:ext uri="{FF2B5EF4-FFF2-40B4-BE49-F238E27FC236}">
                  <a16:creationId xmlns:a16="http://schemas.microsoft.com/office/drawing/2014/main" id="{5ADC5A4E-44C5-605D-5D15-C02AA2043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362" y="5518445"/>
              <a:ext cx="742013" cy="73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5C98E9F2-33DB-3D05-8810-A4609EB22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075" y="4988902"/>
            <a:ext cx="742013" cy="7396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90630E14-0F70-03B1-0653-6FB1BFC6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5797" y="2652810"/>
            <a:ext cx="742014" cy="7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6C0C10F9-E52B-036A-0EF9-5A0D42E58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793" y="3150010"/>
            <a:ext cx="742014" cy="7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1280237C-2500-3E95-3039-AF041327A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3941" y="3121192"/>
            <a:ext cx="742014" cy="7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B0CD084E-6527-CD5D-F2BD-47563E8C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4410" y="2537090"/>
            <a:ext cx="742014" cy="7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環状矢印 21">
            <a:extLst>
              <a:ext uri="{FF2B5EF4-FFF2-40B4-BE49-F238E27FC236}">
                <a16:creationId xmlns:a16="http://schemas.microsoft.com/office/drawing/2014/main" id="{F5C3E435-E026-86B1-E588-A23A937D71CC}"/>
              </a:ext>
            </a:extLst>
          </p:cNvPr>
          <p:cNvSpPr/>
          <p:nvPr/>
        </p:nvSpPr>
        <p:spPr>
          <a:xfrm rot="4719195" flipV="1">
            <a:off x="-103588" y="2722676"/>
            <a:ext cx="2219800" cy="1858771"/>
          </a:xfrm>
          <a:prstGeom prst="circularArrow">
            <a:avLst>
              <a:gd name="adj1" fmla="val 3401"/>
              <a:gd name="adj2" fmla="val 486069"/>
              <a:gd name="adj3" fmla="val 20177350"/>
              <a:gd name="adj4" fmla="val 10799999"/>
              <a:gd name="adj5" fmla="val 561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5AFA03-431D-4CAB-03D2-2D5A319F7467}"/>
              </a:ext>
            </a:extLst>
          </p:cNvPr>
          <p:cNvSpPr txBox="1"/>
          <p:nvPr/>
        </p:nvSpPr>
        <p:spPr>
          <a:xfrm>
            <a:off x="237565" y="2992277"/>
            <a:ext cx="186479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LB" sz="2400" dirty="0">
                <a:solidFill>
                  <a:srgbClr val="C00000"/>
                </a:solidFill>
              </a:rPr>
              <a:t>license to produce and sell seeds</a:t>
            </a:r>
          </a:p>
        </p:txBody>
      </p:sp>
      <p:sp>
        <p:nvSpPr>
          <p:cNvPr id="8" name="環状矢印 7">
            <a:extLst>
              <a:ext uri="{FF2B5EF4-FFF2-40B4-BE49-F238E27FC236}">
                <a16:creationId xmlns:a16="http://schemas.microsoft.com/office/drawing/2014/main" id="{95755EBC-BBB2-D1AA-89AE-C76584E71BCC}"/>
              </a:ext>
            </a:extLst>
          </p:cNvPr>
          <p:cNvSpPr/>
          <p:nvPr/>
        </p:nvSpPr>
        <p:spPr>
          <a:xfrm rot="811144">
            <a:off x="4292703" y="1174786"/>
            <a:ext cx="2745694" cy="2045948"/>
          </a:xfrm>
          <a:prstGeom prst="circularArrow">
            <a:avLst>
              <a:gd name="adj1" fmla="val 3401"/>
              <a:gd name="adj2" fmla="val 486069"/>
              <a:gd name="adj3" fmla="val 20177350"/>
              <a:gd name="adj4" fmla="val 10799999"/>
              <a:gd name="adj5" fmla="val 561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C07CF7-0749-6E5A-A873-69705A2C32A6}"/>
              </a:ext>
            </a:extLst>
          </p:cNvPr>
          <p:cNvSpPr txBox="1"/>
          <p:nvPr/>
        </p:nvSpPr>
        <p:spPr>
          <a:xfrm>
            <a:off x="4679764" y="1304999"/>
            <a:ext cx="186479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LB" sz="2400" dirty="0">
                <a:solidFill>
                  <a:srgbClr val="C00000"/>
                </a:solidFill>
              </a:rPr>
              <a:t>Certification as Tsuyahime grower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6CDC59-B9BF-3210-DFC1-1C6CD450423E}"/>
              </a:ext>
            </a:extLst>
          </p:cNvPr>
          <p:cNvSpPr txBox="1"/>
          <p:nvPr/>
        </p:nvSpPr>
        <p:spPr>
          <a:xfrm>
            <a:off x="10724461" y="1833992"/>
            <a:ext cx="125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2400" dirty="0"/>
              <a:t>Shipping</a:t>
            </a:r>
            <a:br>
              <a:rPr kumimoji="1" lang="en-US" altLang="ja-LB" sz="2400" dirty="0"/>
            </a:br>
            <a:r>
              <a:rPr kumimoji="1" lang="en-US" altLang="ja-LB" sz="2400" dirty="0"/>
              <a:t>as rice</a:t>
            </a:r>
            <a:endParaRPr kumimoji="1" lang="ja-L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04928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1EA82F6B-6B81-426E-7171-DB83D95F2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122" y="3740171"/>
            <a:ext cx="3727990" cy="311782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EBC807E-8351-825E-9065-FB38201B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Utilization of Breeder’s right</a:t>
            </a:r>
            <a:endParaRPr kumimoji="1" lang="ja-LB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C0146D-DC89-07C3-DED7-303F39B80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227" y="2650210"/>
            <a:ext cx="5429574" cy="3526753"/>
          </a:xfrm>
        </p:spPr>
        <p:txBody>
          <a:bodyPr>
            <a:normAutofit fontScale="92500" lnSpcReduction="20000"/>
          </a:bodyPr>
          <a:lstStyle/>
          <a:p>
            <a:r>
              <a:rPr lang="en-US" altLang="ja-LB" dirty="0"/>
              <a:t>Right to produce and sell Tsuyahime seeds is granted to:</a:t>
            </a:r>
          </a:p>
          <a:p>
            <a:pPr lvl="1"/>
            <a:r>
              <a:rPr lang="en-US" altLang="ja-LB" sz="2800" dirty="0"/>
              <a:t>Two Seed Production Associations in Yamagata</a:t>
            </a:r>
          </a:p>
          <a:p>
            <a:pPr lvl="1"/>
            <a:r>
              <a:rPr lang="en-US" altLang="ja-LB" sz="2800" dirty="0"/>
              <a:t>Seed Production Associations in nine other prefectures</a:t>
            </a:r>
          </a:p>
          <a:p>
            <a:pPr marL="457200" lvl="1" indent="0">
              <a:buNone/>
            </a:pPr>
            <a:r>
              <a:rPr lang="en-US" altLang="ja-LB" sz="2800" dirty="0"/>
              <a:t>(adoption as a recommended variety, similar cultivation practice to Yamagata)</a:t>
            </a:r>
          </a:p>
          <a:p>
            <a:pPr marL="457200" lvl="1" indent="0">
              <a:buNone/>
            </a:pPr>
            <a:r>
              <a:rPr lang="en-US" altLang="ja-LB" sz="2800" dirty="0"/>
              <a:t> </a:t>
            </a:r>
            <a:r>
              <a:rPr lang="en-US" altLang="ja-LB" sz="2800" dirty="0">
                <a:solidFill>
                  <a:srgbClr val="C00000"/>
                </a:solidFill>
              </a:rPr>
              <a:t>Open strategy to nationwide branding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ADB43B5B-8323-2FB7-CF1E-C5C57E9A0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50209"/>
            <a:ext cx="5181600" cy="1937289"/>
          </a:xfrm>
        </p:spPr>
        <p:txBody>
          <a:bodyPr>
            <a:normAutofit fontScale="92500" lnSpcReduction="20000"/>
          </a:bodyPr>
          <a:lstStyle/>
          <a:p>
            <a:r>
              <a:rPr lang="en-US" altLang="ja-LB" dirty="0">
                <a:solidFill>
                  <a:srgbClr val="C00000"/>
                </a:solidFill>
              </a:rPr>
              <a:t>Producer Certification </a:t>
            </a:r>
            <a:r>
              <a:rPr lang="en-US" altLang="ja-LB" dirty="0"/>
              <a:t>to limit farmers to grow Tsuyahime rice under our special cultivation practice</a:t>
            </a:r>
            <a:endParaRPr kumimoji="1" lang="ja-LB" altLang="en-US" dirty="0"/>
          </a:p>
          <a:p>
            <a:pPr marL="0" indent="0">
              <a:buNone/>
            </a:pPr>
            <a:r>
              <a:rPr lang="en-US" altLang="ja-LB" dirty="0"/>
              <a:t> 	        Production Strategy</a:t>
            </a:r>
            <a:endParaRPr lang="ja-LB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FF9C97-B2BC-3F63-9331-B4C2AE7755A0}"/>
              </a:ext>
            </a:extLst>
          </p:cNvPr>
          <p:cNvSpPr/>
          <p:nvPr/>
        </p:nvSpPr>
        <p:spPr>
          <a:xfrm>
            <a:off x="1071965" y="1673816"/>
            <a:ext cx="4113506" cy="80591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LB" sz="2800" dirty="0"/>
              <a:t>License to produce and sell seeds</a:t>
            </a:r>
            <a:endParaRPr kumimoji="1" lang="ja-LB" altLang="en-US" sz="28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2ABCB0-AAE2-8DE1-FAB8-0D2FC64D8CC3}"/>
              </a:ext>
            </a:extLst>
          </p:cNvPr>
          <p:cNvSpPr/>
          <p:nvPr/>
        </p:nvSpPr>
        <p:spPr>
          <a:xfrm>
            <a:off x="6294893" y="1673816"/>
            <a:ext cx="4825142" cy="80591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LB" sz="2800" dirty="0"/>
              <a:t>Restricted cultivation</a:t>
            </a:r>
            <a:endParaRPr kumimoji="1" lang="ja-LB" altLang="en-US" sz="2800" dirty="0"/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4BBD9D33-2C9E-3806-79CF-C1DFD492B71E}"/>
              </a:ext>
            </a:extLst>
          </p:cNvPr>
          <p:cNvSpPr/>
          <p:nvPr/>
        </p:nvSpPr>
        <p:spPr>
          <a:xfrm>
            <a:off x="7184112" y="3873085"/>
            <a:ext cx="511444" cy="25663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4F46BC31-ACB2-43B2-1559-A04FAC8B4224}"/>
              </a:ext>
            </a:extLst>
          </p:cNvPr>
          <p:cNvSpPr/>
          <p:nvPr/>
        </p:nvSpPr>
        <p:spPr>
          <a:xfrm>
            <a:off x="560521" y="5455321"/>
            <a:ext cx="511444" cy="25663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293378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96927A-3060-DD00-31BD-2A21EE4E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Trademark</a:t>
            </a:r>
            <a:endParaRPr kumimoji="1" lang="ja-LB" altLang="en-US" dirty="0"/>
          </a:p>
        </p:txBody>
      </p:sp>
      <p:pic>
        <p:nvPicPr>
          <p:cNvPr id="6" name="コンテンツ プレースホルダー 5" descr="会社名&#10;&#10;中程度の精度で自動的に生成された説明">
            <a:extLst>
              <a:ext uri="{FF2B5EF4-FFF2-40B4-BE49-F238E27FC236}">
                <a16:creationId xmlns:a16="http://schemas.microsoft.com/office/drawing/2014/main" id="{AD887AA9-F9DE-F239-B732-4477DC282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04" y="1229397"/>
            <a:ext cx="3225800" cy="1892300"/>
          </a:xfr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ED22-F140-F5B0-61B2-47556943536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07704" y="1476527"/>
            <a:ext cx="8479532" cy="1322239"/>
          </a:xfrm>
        </p:spPr>
        <p:txBody>
          <a:bodyPr>
            <a:noAutofit/>
          </a:bodyPr>
          <a:lstStyle/>
          <a:p>
            <a:r>
              <a:rPr lang="en-US" altLang="ja-LB" sz="2400" dirty="0">
                <a:latin typeface="Helvetica" pitchFamily="2" charset="0"/>
              </a:rPr>
              <a:t>Named through public suggestions and competition</a:t>
            </a:r>
            <a:endParaRPr kumimoji="1" lang="en-US" altLang="ja-LB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buNone/>
            </a:pPr>
            <a:r>
              <a:rPr kumimoji="1" lang="en-US" altLang="ja-LB" dirty="0">
                <a:latin typeface="Meiryo" panose="020B0604030504040204" pitchFamily="34" charset="-128"/>
                <a:ea typeface="Meiryo" panose="020B0604030504040204" pitchFamily="34" charset="-128"/>
              </a:rPr>
              <a:t>”</a:t>
            </a:r>
            <a:r>
              <a:rPr kumimoji="1" lang="en-US" altLang="ja-LB" dirty="0" err="1">
                <a:latin typeface="Meiryo" panose="020B0604030504040204" pitchFamily="34" charset="-128"/>
                <a:ea typeface="Meiryo" panose="020B0604030504040204" pitchFamily="34" charset="-128"/>
              </a:rPr>
              <a:t>Tsuya</a:t>
            </a:r>
            <a:r>
              <a:rPr kumimoji="1" lang="en-US" altLang="ja-LB" dirty="0">
                <a:latin typeface="Meiryo" panose="020B0604030504040204" pitchFamily="34" charset="-128"/>
                <a:ea typeface="Meiryo" panose="020B0604030504040204" pitchFamily="34" charset="-128"/>
              </a:rPr>
              <a:t>”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: Luster</a:t>
            </a:r>
          </a:p>
          <a:p>
            <a:pPr marL="0" indent="0">
              <a:buNone/>
            </a:pPr>
            <a:r>
              <a:rPr kumimoji="1" lang="ja-LB" altLang="en-US" dirty="0">
                <a:latin typeface="Meiryo" panose="020B0604030504040204" pitchFamily="34" charset="-128"/>
                <a:ea typeface="Meiryo" panose="020B0604030504040204" pitchFamily="34" charset="-128"/>
              </a:rPr>
              <a:t>“</a:t>
            </a:r>
            <a:r>
              <a:rPr kumimoji="1" lang="en-US" altLang="ja-LB" dirty="0" err="1">
                <a:latin typeface="Meiryo" panose="020B0604030504040204" pitchFamily="34" charset="-128"/>
                <a:ea typeface="Meiryo" panose="020B0604030504040204" pitchFamily="34" charset="-128"/>
              </a:rPr>
              <a:t>Hime</a:t>
            </a:r>
            <a:r>
              <a:rPr kumimoji="1" lang="en-US" altLang="ja-LB" dirty="0">
                <a:latin typeface="Meiryo" panose="020B0604030504040204" pitchFamily="34" charset="-128"/>
                <a:ea typeface="Meiryo" panose="020B0604030504040204" pitchFamily="34" charset="-128"/>
              </a:rPr>
              <a:t>”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: Princess</a:t>
            </a:r>
          </a:p>
        </p:txBody>
      </p:sp>
      <p:pic>
        <p:nvPicPr>
          <p:cNvPr id="3" name="図 2" descr="人, 屋内, 男, 民衆 が含まれている画像&#10;&#10;自動的に生成された説明">
            <a:extLst>
              <a:ext uri="{FF2B5EF4-FFF2-40B4-BE49-F238E27FC236}">
                <a16:creationId xmlns:a16="http://schemas.microsoft.com/office/drawing/2014/main" id="{AE31A35E-D97D-BB57-E817-9949C3518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271" y="3018230"/>
            <a:ext cx="4838949" cy="3690455"/>
          </a:xfrm>
          <a:prstGeom prst="rect">
            <a:avLst/>
          </a:prstGeom>
        </p:spPr>
      </p:pic>
      <p:pic>
        <p:nvPicPr>
          <p:cNvPr id="7174" name="Picture 6" descr="つや姫">
            <a:extLst>
              <a:ext uri="{FF2B5EF4-FFF2-40B4-BE49-F238E27FC236}">
                <a16:creationId xmlns:a16="http://schemas.microsoft.com/office/drawing/2014/main" id="{53CEAC20-F51D-AA49-B384-8DDC86176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40"/>
          <a:stretch/>
        </p:blipFill>
        <p:spPr bwMode="auto">
          <a:xfrm>
            <a:off x="959780" y="3389966"/>
            <a:ext cx="4695849" cy="33187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BE936E-1ABC-AB7F-310E-2C88806A8AE9}"/>
              </a:ext>
            </a:extLst>
          </p:cNvPr>
          <p:cNvSpPr txBox="1"/>
          <p:nvPr/>
        </p:nvSpPr>
        <p:spPr>
          <a:xfrm>
            <a:off x="6541777" y="6320909"/>
            <a:ext cx="4541936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LB" dirty="0">
                <a:solidFill>
                  <a:schemeClr val="bg1"/>
                </a:solidFill>
              </a:rPr>
              <a:t>Announcement of the name by the governor</a:t>
            </a:r>
            <a:endParaRPr kumimoji="1" lang="ja-LB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19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68891C-B0D1-F79A-46DB-A12E92A57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Trademark – Logo type and Symbol</a:t>
            </a:r>
            <a:endParaRPr kumimoji="1" lang="ja-LB" altLang="en-US" dirty="0"/>
          </a:p>
        </p:txBody>
      </p:sp>
      <p:pic>
        <p:nvPicPr>
          <p:cNvPr id="14" name="コンテンツ プレースホルダー 13" descr="図形&#10;&#10;自動的に生成された説明">
            <a:extLst>
              <a:ext uri="{FF2B5EF4-FFF2-40B4-BE49-F238E27FC236}">
                <a16:creationId xmlns:a16="http://schemas.microsoft.com/office/drawing/2014/main" id="{0790D53E-9342-92D7-7590-34919AA3B95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04" y="1646238"/>
            <a:ext cx="3714750" cy="498475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6682D14-5D1B-B1EE-CB1C-E2646500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162" y="1646238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96543A-895E-2720-17F1-6868BFCD1EB0}"/>
              </a:ext>
            </a:extLst>
          </p:cNvPr>
          <p:cNvSpPr txBox="1"/>
          <p:nvPr/>
        </p:nvSpPr>
        <p:spPr>
          <a:xfrm>
            <a:off x="4585933" y="4877048"/>
            <a:ext cx="373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LB" altLang="en-US" sz="8000" b="1" dirty="0">
                <a:latin typeface="YuKyokasho" panose="02000500000000000000" pitchFamily="2" charset="-128"/>
                <a:ea typeface="YuKyokasho" panose="02000500000000000000" pitchFamily="2" charset="-128"/>
              </a:rPr>
              <a:t>米</a:t>
            </a:r>
            <a:r>
              <a:rPr kumimoji="1" lang="en-US" altLang="ja-LB" sz="8000" b="1" dirty="0">
                <a:latin typeface="YuKyokasho" panose="02000500000000000000" pitchFamily="2" charset="-128"/>
                <a:ea typeface="YuKyokasho" panose="02000500000000000000" pitchFamily="2" charset="-128"/>
              </a:rPr>
              <a:t>※</a:t>
            </a:r>
            <a:endParaRPr kumimoji="1" lang="ja-LB" altLang="en-US" sz="8000" b="1" dirty="0">
              <a:latin typeface="YuKyokasho" panose="02000500000000000000" pitchFamily="2" charset="-128"/>
              <a:ea typeface="YuKyokasho" panose="02000500000000000000" pitchFamily="2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842656D-9B16-D0CC-BF5C-70EE290A3026}"/>
              </a:ext>
            </a:extLst>
          </p:cNvPr>
          <p:cNvSpPr txBox="1"/>
          <p:nvPr/>
        </p:nvSpPr>
        <p:spPr>
          <a:xfrm>
            <a:off x="4928477" y="6126895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3200" dirty="0"/>
              <a:t>(rice)</a:t>
            </a:r>
            <a:endParaRPr kumimoji="1" lang="ja-LB" altLang="en-US" sz="3200" dirty="0"/>
          </a:p>
        </p:txBody>
      </p:sp>
      <p:pic>
        <p:nvPicPr>
          <p:cNvPr id="5" name="Content Placeholder 4" descr="つや姫、雪若丸食べてね 東京・銀座で知事らトップセールス｜モバイルやましん">
            <a:extLst>
              <a:ext uri="{FF2B5EF4-FFF2-40B4-BE49-F238E27FC236}">
                <a16:creationId xmlns:a16="http://schemas.microsoft.com/office/drawing/2014/main" id="{DB8660F4-9773-6F8A-30F9-FB1CDABFAE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8"/>
          <a:stretch/>
        </p:blipFill>
        <p:spPr bwMode="auto">
          <a:xfrm>
            <a:off x="7328150" y="2211913"/>
            <a:ext cx="4863850" cy="37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8452DD-2269-2E7F-7F0A-98B0EC07FE52}"/>
              </a:ext>
            </a:extLst>
          </p:cNvPr>
          <p:cNvSpPr txBox="1"/>
          <p:nvPr/>
        </p:nvSpPr>
        <p:spPr>
          <a:xfrm>
            <a:off x="7530904" y="6173003"/>
            <a:ext cx="3638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2000" dirty="0"/>
              <a:t>Sales Promotion by the Governor</a:t>
            </a:r>
            <a:endParaRPr kumimoji="1" lang="ja-LB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C8F135-1E39-B706-B118-C6DB6746F662}"/>
              </a:ext>
            </a:extLst>
          </p:cNvPr>
          <p:cNvSpPr txBox="1"/>
          <p:nvPr/>
        </p:nvSpPr>
        <p:spPr>
          <a:xfrm>
            <a:off x="7501162" y="1628993"/>
            <a:ext cx="1762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2000" dirty="0"/>
              <a:t>Package design</a:t>
            </a:r>
            <a:endParaRPr kumimoji="1" lang="ja-L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61388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3356E-6CD6-060E-2DF7-4A896C7F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Trademark - Overseas</a:t>
            </a:r>
            <a:endParaRPr kumimoji="1" lang="ja-LB" altLang="en-US" dirty="0"/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D6FD4CE3-2020-812F-38CE-4F14BA88EC7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4760" y="1476245"/>
            <a:ext cx="5614005" cy="943335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LB" dirty="0"/>
              <a:t>Countries and regions where </a:t>
            </a:r>
            <a:r>
              <a:rPr lang="en-US" altLang="ja-LB" dirty="0" err="1"/>
              <a:t>Tsuyahime’s</a:t>
            </a:r>
            <a:r>
              <a:rPr lang="en-US" altLang="ja-LB" dirty="0"/>
              <a:t> trademark is registered</a:t>
            </a:r>
            <a:endParaRPr lang="ja-LB" altLang="en-US" dirty="0"/>
          </a:p>
        </p:txBody>
      </p:sp>
      <p:pic>
        <p:nvPicPr>
          <p:cNvPr id="3098" name="Picture 26" descr="つや姫」「雪若丸」 | 山形「つや姫」「雪若丸」ブランド化戦略 ...">
            <a:extLst>
              <a:ext uri="{FF2B5EF4-FFF2-40B4-BE49-F238E27FC236}">
                <a16:creationId xmlns:a16="http://schemas.microsoft.com/office/drawing/2014/main" id="{CACE34E7-AE97-B656-1E3E-311857321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6589" y="365125"/>
            <a:ext cx="2264039" cy="33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12" name="グラフ 11">
                <a:extLst>
                  <a:ext uri="{FF2B5EF4-FFF2-40B4-BE49-F238E27FC236}">
                    <a16:creationId xmlns:a16="http://schemas.microsoft.com/office/drawing/2014/main" id="{E5DDB67F-F8DE-3A3D-780A-4FAA66E6853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79228182"/>
                  </p:ext>
                </p:extLst>
              </p:nvPr>
            </p:nvGraphicFramePr>
            <p:xfrm>
              <a:off x="-1674157" y="1096467"/>
              <a:ext cx="10631837" cy="81434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12" name="グラフ 11">
                <a:extLst>
                  <a:ext uri="{FF2B5EF4-FFF2-40B4-BE49-F238E27FC236}">
                    <a16:creationId xmlns:a16="http://schemas.microsoft.com/office/drawing/2014/main" id="{E5DDB67F-F8DE-3A3D-780A-4FAA66E685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74157" y="1096467"/>
                <a:ext cx="10631837" cy="8143443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A4B4496-A3DE-E68B-035C-9E361DD9F15C}"/>
              </a:ext>
            </a:extLst>
          </p:cNvPr>
          <p:cNvCxnSpPr/>
          <p:nvPr/>
        </p:nvCxnSpPr>
        <p:spPr>
          <a:xfrm>
            <a:off x="6983924" y="4321626"/>
            <a:ext cx="1499859" cy="30203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774E36BA-AB50-45B6-99B9-168FF8335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783" y="3925646"/>
            <a:ext cx="3415042" cy="2857906"/>
          </a:xfrm>
        </p:spPr>
        <p:txBody>
          <a:bodyPr>
            <a:normAutofit/>
          </a:bodyPr>
          <a:lstStyle/>
          <a:p>
            <a:r>
              <a:rPr kumimoji="1" lang="en-US" altLang="ja-LB" sz="2800" dirty="0">
                <a:ea typeface="YuKyokasho Medium" panose="02000500000000000000" pitchFamily="2" charset="-128"/>
              </a:rPr>
              <a:t>Trademark in </a:t>
            </a:r>
            <a:r>
              <a:rPr kumimoji="1" lang="en-US" altLang="ja-LB" dirty="0">
                <a:ea typeface="YuKyokasho Medium" panose="02000500000000000000" pitchFamily="2" charset="-128"/>
              </a:rPr>
              <a:t/>
            </a:r>
            <a:br>
              <a:rPr kumimoji="1" lang="en-US" altLang="ja-LB" dirty="0">
                <a:ea typeface="YuKyokasho Medium" panose="02000500000000000000" pitchFamily="2" charset="-128"/>
              </a:rPr>
            </a:br>
            <a:r>
              <a:rPr kumimoji="1" lang="en-US" altLang="ja-LB" sz="2800" dirty="0">
                <a:ea typeface="YuKyokasho Medium" panose="02000500000000000000" pitchFamily="2" charset="-128"/>
              </a:rPr>
              <a:t>Chinese Characters</a:t>
            </a:r>
          </a:p>
          <a:p>
            <a:pPr marL="0" indent="0">
              <a:buNone/>
            </a:pPr>
            <a:r>
              <a:rPr kumimoji="1" lang="en-US" altLang="ja-LB" sz="5400" dirty="0">
                <a:latin typeface="YuKyokasho Medium" panose="02000500000000000000" pitchFamily="2" charset="-128"/>
                <a:ea typeface="YuKyokasho Medium" panose="02000500000000000000" pitchFamily="2" charset="-128"/>
              </a:rPr>
              <a:t>“</a:t>
            </a:r>
            <a:r>
              <a:rPr kumimoji="1" lang="ja-LB" altLang="en-US" sz="5400" dirty="0">
                <a:latin typeface="YuKyokasho Medium" panose="02000500000000000000" pitchFamily="2" charset="-128"/>
                <a:ea typeface="YuKyokasho Medium" panose="02000500000000000000" pitchFamily="2" charset="-128"/>
              </a:rPr>
              <a:t>滋雅</a:t>
            </a:r>
            <a:r>
              <a:rPr kumimoji="1" lang="en-US" altLang="ja-LB" sz="5400" dirty="0">
                <a:latin typeface="YuKyokasho Medium" panose="02000500000000000000" pitchFamily="2" charset="-128"/>
                <a:ea typeface="YuKyokasho Medium" panose="02000500000000000000" pitchFamily="2" charset="-128"/>
              </a:rPr>
              <a:t>”</a:t>
            </a:r>
          </a:p>
          <a:p>
            <a:pPr marL="0" indent="0">
              <a:buNone/>
            </a:pPr>
            <a:r>
              <a:rPr kumimoji="1" lang="en-US" altLang="ja-LB" dirty="0">
                <a:ea typeface="YuKyokasho Medium" panose="02000500000000000000" pitchFamily="2" charset="-128"/>
              </a:rPr>
              <a:t>       Zi    </a:t>
            </a:r>
            <a:r>
              <a:rPr kumimoji="1" lang="en-US" altLang="ja-LB" dirty="0" err="1">
                <a:ea typeface="YuKyokasho Medium" panose="02000500000000000000" pitchFamily="2" charset="-128"/>
              </a:rPr>
              <a:t>Ya</a:t>
            </a:r>
            <a:endParaRPr kumimoji="1" lang="ja-LB" altLang="en-US" sz="2400" dirty="0">
              <a:ea typeface="YuKyokasho Medium" panose="02000500000000000000" pitchFamily="2" charset="-128"/>
            </a:endParaRPr>
          </a:p>
          <a:p>
            <a:pPr marL="0" indent="0">
              <a:buNone/>
            </a:pPr>
            <a:r>
              <a:rPr lang="en-US" altLang="ja-LB" dirty="0"/>
              <a:t>(Tasty and elegant)</a:t>
            </a:r>
            <a:endParaRPr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403319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3567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AEDF678-C7EC-4DE2-EAEF-C1498D77A1B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chemeClr val="tx1"/>
            </a:outerShdw>
          </a:effectLst>
        </p:spPr>
        <p:txBody>
          <a:bodyPr/>
          <a:lstStyle/>
          <a:p>
            <a:r>
              <a:rPr lang="en-US" altLang="ja-LB" dirty="0"/>
              <a:t>Production Strategy of Tsuyahime</a:t>
            </a:r>
            <a:endParaRPr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3848985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FFD727D4-33D8-6BAD-F659-2DE57742E762}"/>
              </a:ext>
            </a:extLst>
          </p:cNvPr>
          <p:cNvSpPr/>
          <p:nvPr/>
        </p:nvSpPr>
        <p:spPr>
          <a:xfrm>
            <a:off x="4477505" y="4556503"/>
            <a:ext cx="1303363" cy="2244592"/>
          </a:xfrm>
          <a:prstGeom prst="roundRect">
            <a:avLst>
              <a:gd name="adj" fmla="val 709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9AB9345-B45A-70D6-BE8B-0C31AEFE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559363" cy="1281113"/>
          </a:xfrm>
        </p:spPr>
        <p:txBody>
          <a:bodyPr>
            <a:noAutofit/>
          </a:bodyPr>
          <a:lstStyle/>
          <a:p>
            <a:r>
              <a:rPr kumimoji="1" lang="en-US" altLang="ja-LB" dirty="0"/>
              <a:t>Suitable Farmlands Map, </a:t>
            </a:r>
            <a:br>
              <a:rPr kumimoji="1" lang="en-US" altLang="ja-LB" dirty="0"/>
            </a:br>
            <a:r>
              <a:rPr kumimoji="1" lang="en-US" altLang="ja-LB" dirty="0"/>
              <a:t>     Cultivation Manual, and Shipping Standard</a:t>
            </a:r>
            <a:endParaRPr kumimoji="1" lang="ja-LB" altLang="en-US" dirty="0"/>
          </a:p>
        </p:txBody>
      </p:sp>
      <p:pic>
        <p:nvPicPr>
          <p:cNvPr id="8" name="コンテンツ プレースホルダー 7" descr="マップ&#10;&#10;自動的に生成された説明">
            <a:extLst>
              <a:ext uri="{FF2B5EF4-FFF2-40B4-BE49-F238E27FC236}">
                <a16:creationId xmlns:a16="http://schemas.microsoft.com/office/drawing/2014/main" id="{C626926C-1AF3-D1F6-7DCB-2DFFDD151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0" y="1896791"/>
            <a:ext cx="3494585" cy="496120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EF2F89E-212F-A714-2A4E-A543628665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92767" y="1850964"/>
            <a:ext cx="5864676" cy="4950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LB" sz="3200" dirty="0"/>
              <a:t>Cultivation Manual</a:t>
            </a:r>
          </a:p>
          <a:p>
            <a:r>
              <a:rPr kumimoji="1" lang="en-US" altLang="ja-LB" sz="2000" dirty="0"/>
              <a:t>Planting (timing, method…)</a:t>
            </a:r>
          </a:p>
          <a:p>
            <a:r>
              <a:rPr kumimoji="1" lang="en-US" altLang="ja-LB" sz="2000" dirty="0"/>
              <a:t>Fertilization</a:t>
            </a:r>
            <a:r>
              <a:rPr kumimoji="1" lang="ja-LB" altLang="en-US" sz="2000" dirty="0"/>
              <a:t>（</a:t>
            </a:r>
            <a:r>
              <a:rPr kumimoji="1" lang="en-US" altLang="ja-LB" sz="2000" dirty="0"/>
              <a:t>kinds, amount, timing…</a:t>
            </a:r>
            <a:r>
              <a:rPr kumimoji="1" lang="ja-LB" altLang="en-US" sz="2000" dirty="0"/>
              <a:t>）</a:t>
            </a:r>
            <a:endParaRPr kumimoji="1" lang="en-US" altLang="ja-LB" sz="2000" dirty="0"/>
          </a:p>
          <a:p>
            <a:r>
              <a:rPr kumimoji="1" lang="en-US" altLang="ja-LB" sz="2000" dirty="0"/>
              <a:t>Pesticides and </a:t>
            </a:r>
            <a:r>
              <a:rPr kumimoji="1" lang="en-US" altLang="ja-LB" sz="2000" dirty="0" smtClean="0"/>
              <a:t>Herbicides (kinds</a:t>
            </a:r>
            <a:r>
              <a:rPr kumimoji="1" lang="en-US" altLang="ja-LB" sz="2000" dirty="0"/>
              <a:t>, amount, timing…</a:t>
            </a:r>
            <a:r>
              <a:rPr kumimoji="1" lang="ja-LB" altLang="en-US" sz="2000" dirty="0"/>
              <a:t>）</a:t>
            </a:r>
            <a:endParaRPr kumimoji="1" lang="en-US" altLang="ja-LB" sz="2000" dirty="0"/>
          </a:p>
          <a:p>
            <a:r>
              <a:rPr kumimoji="1" lang="en-US" altLang="ja-LB" sz="2000" dirty="0"/>
              <a:t>Water management</a:t>
            </a:r>
          </a:p>
          <a:p>
            <a:r>
              <a:rPr kumimoji="1" lang="en-US" altLang="ja-LB" sz="2000" dirty="0"/>
              <a:t>Harvest (timing)</a:t>
            </a:r>
          </a:p>
          <a:p>
            <a:pPr marL="0" indent="0">
              <a:buNone/>
            </a:pPr>
            <a:endParaRPr kumimoji="1" lang="en-US" altLang="ja-LB" sz="1800" dirty="0"/>
          </a:p>
          <a:p>
            <a:pPr marL="0" indent="0">
              <a:buNone/>
            </a:pPr>
            <a:r>
              <a:rPr kumimoji="1" lang="en-US" altLang="ja-LB" sz="3600" dirty="0"/>
              <a:t>Shipping Standard</a:t>
            </a:r>
          </a:p>
          <a:p>
            <a:r>
              <a:rPr kumimoji="1" lang="en-US" altLang="ja-LB" sz="2000" dirty="0"/>
              <a:t>Content of amylose, protein and water</a:t>
            </a:r>
          </a:p>
          <a:p>
            <a:r>
              <a:rPr kumimoji="1" lang="en-US" altLang="ja-LB" sz="2000" dirty="0"/>
              <a:t>Uniformity in grain size </a:t>
            </a:r>
          </a:p>
          <a:p>
            <a:endParaRPr kumimoji="1" lang="en-US" altLang="ja-LB" sz="3200" dirty="0"/>
          </a:p>
          <a:p>
            <a:endParaRPr kumimoji="1" lang="en-US" altLang="ja-LB" sz="3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25EC5C-ABDD-0B42-B4D9-8757BF3D80F0}"/>
              </a:ext>
            </a:extLst>
          </p:cNvPr>
          <p:cNvSpPr txBox="1"/>
          <p:nvPr/>
        </p:nvSpPr>
        <p:spPr>
          <a:xfrm>
            <a:off x="4508357" y="4783023"/>
            <a:ext cx="94006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LB" dirty="0"/>
              <a:t>best</a:t>
            </a:r>
            <a:endParaRPr kumimoji="1" lang="ja-LB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D3FC86-1C21-E67C-55EA-9BCB557AB88E}"/>
              </a:ext>
            </a:extLst>
          </p:cNvPr>
          <p:cNvSpPr txBox="1"/>
          <p:nvPr/>
        </p:nvSpPr>
        <p:spPr>
          <a:xfrm>
            <a:off x="4508358" y="5303220"/>
            <a:ext cx="940066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Suitable</a:t>
            </a:r>
            <a:endParaRPr kumimoji="1" lang="ja-LB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4F7E4C-4F38-CAC3-191F-143E5C8C366A}"/>
              </a:ext>
            </a:extLst>
          </p:cNvPr>
          <p:cNvSpPr txBox="1"/>
          <p:nvPr/>
        </p:nvSpPr>
        <p:spPr>
          <a:xfrm>
            <a:off x="4508366" y="5817372"/>
            <a:ext cx="940057" cy="369332"/>
          </a:xfrm>
          <a:prstGeom prst="rect">
            <a:avLst/>
          </a:prstGeom>
          <a:solidFill>
            <a:srgbClr val="94FFE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LB" dirty="0"/>
              <a:t>normal</a:t>
            </a:r>
            <a:endParaRPr kumimoji="1" lang="ja-LB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7E2161-314C-ED92-87B3-E44AD3D2E7A3}"/>
              </a:ext>
            </a:extLst>
          </p:cNvPr>
          <p:cNvSpPr txBox="1"/>
          <p:nvPr/>
        </p:nvSpPr>
        <p:spPr>
          <a:xfrm>
            <a:off x="995878" y="1494086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sz="3200" dirty="0"/>
              <a:t>Suitable Farmlands Map</a:t>
            </a:r>
            <a:endParaRPr kumimoji="1" lang="ja-LB" altLang="en-US" sz="32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434BAF-5877-3CBA-D028-2C18AC97FDD7}"/>
              </a:ext>
            </a:extLst>
          </p:cNvPr>
          <p:cNvSpPr txBox="1"/>
          <p:nvPr/>
        </p:nvSpPr>
        <p:spPr>
          <a:xfrm>
            <a:off x="4536099" y="6340274"/>
            <a:ext cx="912324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LB" dirty="0">
                <a:solidFill>
                  <a:schemeClr val="bg1"/>
                </a:solidFill>
              </a:rPr>
              <a:t>forests</a:t>
            </a:r>
            <a:endParaRPr kumimoji="1" lang="ja-LB" altLang="en-US" dirty="0">
              <a:solidFill>
                <a:schemeClr val="bg1"/>
              </a:solidFill>
            </a:endParaRPr>
          </a:p>
        </p:txBody>
      </p:sp>
      <p:sp>
        <p:nvSpPr>
          <p:cNvPr id="14" name="右大かっこ 13">
            <a:extLst>
              <a:ext uri="{FF2B5EF4-FFF2-40B4-BE49-F238E27FC236}">
                <a16:creationId xmlns:a16="http://schemas.microsoft.com/office/drawing/2014/main" id="{31FE1EDF-FD0F-B8A6-8997-6C927DBDDE57}"/>
              </a:ext>
            </a:extLst>
          </p:cNvPr>
          <p:cNvSpPr/>
          <p:nvPr/>
        </p:nvSpPr>
        <p:spPr>
          <a:xfrm>
            <a:off x="5491519" y="4721031"/>
            <a:ext cx="134939" cy="1034349"/>
          </a:xfrm>
          <a:prstGeom prst="righ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LB" altLang="en-US"/>
          </a:p>
        </p:txBody>
      </p:sp>
    </p:spTree>
    <p:extLst>
      <p:ext uri="{BB962C8B-B14F-4D97-AF65-F5344CB8AC3E}">
        <p14:creationId xmlns:p14="http://schemas.microsoft.com/office/powerpoint/2010/main" val="3426792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9740BF-BDF4-AD4C-7E61-C7AA945C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Producer Certification</a:t>
            </a:r>
            <a:endParaRPr kumimoji="1" lang="ja-LB" altLang="en-US" dirty="0"/>
          </a:p>
        </p:txBody>
      </p:sp>
      <p:pic>
        <p:nvPicPr>
          <p:cNvPr id="11" name="コンテンツ プレースホルダー 10" descr="ポーズをとっているスーツ姿の男性と女性&#10;&#10;中程度の精度で自動的に生成された説明">
            <a:extLst>
              <a:ext uri="{FF2B5EF4-FFF2-40B4-BE49-F238E27FC236}">
                <a16:creationId xmlns:a16="http://schemas.microsoft.com/office/drawing/2014/main" id="{6D12997D-9FB4-CE3F-3100-E787EEAAD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69" y="2365227"/>
            <a:ext cx="5112987" cy="3408658"/>
          </a:xfrm>
          <a:prstGeom prst="rect">
            <a:avLst/>
          </a:prstGeom>
        </p:spPr>
      </p:pic>
      <p:sp>
        <p:nvSpPr>
          <p:cNvPr id="16" name="コンテンツ プレースホルダー 15">
            <a:extLst>
              <a:ext uri="{FF2B5EF4-FFF2-40B4-BE49-F238E27FC236}">
                <a16:creationId xmlns:a16="http://schemas.microsoft.com/office/drawing/2014/main" id="{A98C7DE8-81C4-C17D-9878-62AF9C91A4C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94549" y="2024388"/>
            <a:ext cx="6509882" cy="4090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LB" dirty="0"/>
              <a:t>Certification Criteria</a:t>
            </a:r>
          </a:p>
          <a:p>
            <a:r>
              <a:rPr lang="en-US" altLang="ja-LB" dirty="0"/>
              <a:t>Farmers;</a:t>
            </a:r>
          </a:p>
          <a:p>
            <a:pPr lvl="1"/>
            <a:r>
              <a:rPr lang="en-US" altLang="ja-LB" sz="2800" dirty="0"/>
              <a:t>who cultivate </a:t>
            </a:r>
            <a:r>
              <a:rPr lang="en-US" altLang="ja-LB" sz="2800" dirty="0">
                <a:solidFill>
                  <a:srgbClr val="C00000"/>
                </a:solidFill>
              </a:rPr>
              <a:t>suitable farmlands </a:t>
            </a:r>
            <a:r>
              <a:rPr lang="en-US" altLang="ja-LB" sz="2800" dirty="0"/>
              <a:t>according to the map </a:t>
            </a:r>
          </a:p>
          <a:p>
            <a:pPr lvl="1"/>
            <a:r>
              <a:rPr lang="en-US" altLang="ja-LB" sz="2800" dirty="0"/>
              <a:t>who comply with </a:t>
            </a:r>
            <a:r>
              <a:rPr lang="en-US" altLang="ja-LB" sz="2800" dirty="0">
                <a:solidFill>
                  <a:srgbClr val="C00000"/>
                </a:solidFill>
              </a:rPr>
              <a:t>the cultivation manual </a:t>
            </a:r>
            <a:r>
              <a:rPr lang="en-US" altLang="ja-LB" sz="2800" dirty="0"/>
              <a:t>and </a:t>
            </a:r>
            <a:r>
              <a:rPr lang="en-US" altLang="ja-LB" sz="2800" dirty="0">
                <a:solidFill>
                  <a:srgbClr val="C00000"/>
                </a:solidFill>
              </a:rPr>
              <a:t>the shipping standard</a:t>
            </a:r>
          </a:p>
          <a:p>
            <a:pPr lvl="1"/>
            <a:r>
              <a:rPr lang="en-US" altLang="ja-LB" sz="2800" dirty="0"/>
              <a:t>who cultivate Tsuyahime </a:t>
            </a:r>
            <a:r>
              <a:rPr lang="en-US" altLang="ja-LB" sz="2800" dirty="0">
                <a:solidFill>
                  <a:srgbClr val="C00000"/>
                </a:solidFill>
              </a:rPr>
              <a:t>eco-friendly</a:t>
            </a:r>
            <a:r>
              <a:rPr lang="en-US" altLang="ja-LB" sz="2800" dirty="0"/>
              <a:t> (organically or with reduced agrochemical use 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2DA144-07E7-FC65-C483-475D0EE26A1A}"/>
              </a:ext>
            </a:extLst>
          </p:cNvPr>
          <p:cNvSpPr txBox="1"/>
          <p:nvPr/>
        </p:nvSpPr>
        <p:spPr>
          <a:xfrm>
            <a:off x="187569" y="5785338"/>
            <a:ext cx="292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Certification by the </a:t>
            </a:r>
            <a:r>
              <a:rPr kumimoji="1" lang="en-US" altLang="ja-LB" dirty="0" smtClean="0"/>
              <a:t>Governor</a:t>
            </a:r>
            <a:endParaRPr kumimoji="1"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82290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002E9A-C620-5C8A-3D9A-E8CB4238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Yamagata Prefecture</a:t>
            </a:r>
            <a:endParaRPr kumimoji="1" lang="ja-LB" altLang="en-US" dirty="0"/>
          </a:p>
        </p:txBody>
      </p:sp>
      <p:pic>
        <p:nvPicPr>
          <p:cNvPr id="8" name="コンテンツ プレースホルダー 7" descr="黒い背景と男性の絵&#10;&#10;低い精度で自動的に生成された説明">
            <a:extLst>
              <a:ext uri="{FF2B5EF4-FFF2-40B4-BE49-F238E27FC236}">
                <a16:creationId xmlns:a16="http://schemas.microsoft.com/office/drawing/2014/main" id="{A5C5C49E-4A96-2262-AED3-CB6A5FF8E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6821" y="1422159"/>
            <a:ext cx="7376745" cy="5532559"/>
          </a:xfrm>
        </p:spPr>
      </p:pic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7B698AC-3CA6-6143-4524-4CEFFB67BB8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1509" y="2935287"/>
            <a:ext cx="4023684" cy="131683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LB" sz="2000" dirty="0">
                <a:solidFill>
                  <a:schemeClr val="tx1"/>
                </a:solidFill>
              </a:rPr>
              <a:t>Population: 1,080,000</a:t>
            </a:r>
          </a:p>
          <a:p>
            <a:r>
              <a:rPr lang="en-US" altLang="ja-LB" sz="2000" dirty="0">
                <a:solidFill>
                  <a:schemeClr val="tx1"/>
                </a:solidFill>
              </a:rPr>
              <a:t>Area: 9300 </a:t>
            </a:r>
            <a:r>
              <a:rPr lang="ja-LB" altLang="en-US" sz="2000" dirty="0">
                <a:solidFill>
                  <a:schemeClr val="tx1"/>
                </a:solidFill>
              </a:rPr>
              <a:t>㎢</a:t>
            </a:r>
          </a:p>
        </p:txBody>
      </p:sp>
      <p:pic>
        <p:nvPicPr>
          <p:cNvPr id="10" name="図 9" descr="マップ&#10;&#10;自動的に生成された説明">
            <a:extLst>
              <a:ext uri="{FF2B5EF4-FFF2-40B4-BE49-F238E27FC236}">
                <a16:creationId xmlns:a16="http://schemas.microsoft.com/office/drawing/2014/main" id="{2AA079C7-4899-E879-9C18-A10E8F19C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449" y="0"/>
            <a:ext cx="4612316" cy="6858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900659-C369-BC95-BE21-775E81B46FDB}"/>
              </a:ext>
            </a:extLst>
          </p:cNvPr>
          <p:cNvSpPr txBox="1"/>
          <p:nvPr/>
        </p:nvSpPr>
        <p:spPr>
          <a:xfrm>
            <a:off x="4758847" y="5058058"/>
            <a:ext cx="72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Tokyo</a:t>
            </a:r>
            <a:endParaRPr kumimoji="1" lang="ja-LB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792F3E-5E22-2044-78D1-C1EE7BDF1F71}"/>
              </a:ext>
            </a:extLst>
          </p:cNvPr>
          <p:cNvSpPr txBox="1"/>
          <p:nvPr/>
        </p:nvSpPr>
        <p:spPr>
          <a:xfrm>
            <a:off x="3783339" y="3806996"/>
            <a:ext cx="108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Yamagata</a:t>
            </a:r>
            <a:endParaRPr kumimoji="1"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4057671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AED2A5-2096-9536-7EF5-CFD20DDC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Production of Tsuyahime in Yamagata</a:t>
            </a:r>
            <a:endParaRPr kumimoji="1" lang="ja-LB" altLang="en-US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F6D8C7B0-2007-51C5-7B15-8FBE24B3EF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810212"/>
              </p:ext>
            </p:extLst>
          </p:nvPr>
        </p:nvGraphicFramePr>
        <p:xfrm>
          <a:off x="434164" y="1825625"/>
          <a:ext cx="738557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E9D4718A-0D1B-22A9-695A-2BCB68B7D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368501"/>
              </p:ext>
            </p:extLst>
          </p:nvPr>
        </p:nvGraphicFramePr>
        <p:xfrm>
          <a:off x="8223779" y="1461788"/>
          <a:ext cx="3893127" cy="4885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981D7E-6F16-66F1-8549-3959AEF19405}"/>
              </a:ext>
            </a:extLst>
          </p:cNvPr>
          <p:cNvSpPr txBox="1"/>
          <p:nvPr/>
        </p:nvSpPr>
        <p:spPr>
          <a:xfrm>
            <a:off x="8728367" y="6118636"/>
            <a:ext cx="234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Total: 61,934 ha (2021)</a:t>
            </a:r>
            <a:endParaRPr kumimoji="1" lang="ja-LB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47E3AE-5EC4-C706-77BA-EB3BBCFA6AC2}"/>
              </a:ext>
            </a:extLst>
          </p:cNvPr>
          <p:cNvSpPr txBox="1"/>
          <p:nvPr/>
        </p:nvSpPr>
        <p:spPr>
          <a:xfrm>
            <a:off x="5669971" y="3211363"/>
            <a:ext cx="10599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LB" dirty="0"/>
              <a:t>10,048ha</a:t>
            </a:r>
            <a:endParaRPr kumimoji="1" lang="ja-LB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2CFD9F-802C-810B-8FA5-E75CC07023B9}"/>
              </a:ext>
            </a:extLst>
          </p:cNvPr>
          <p:cNvSpPr txBox="1"/>
          <p:nvPr/>
        </p:nvSpPr>
        <p:spPr>
          <a:xfrm>
            <a:off x="1193859" y="5126127"/>
            <a:ext cx="9428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LB" dirty="0"/>
              <a:t>2,500ha</a:t>
            </a:r>
            <a:endParaRPr kumimoji="1" lang="ja-LB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999EE3-1019-D7F4-9A81-4D4A29167E49}"/>
              </a:ext>
            </a:extLst>
          </p:cNvPr>
          <p:cNvSpPr txBox="1"/>
          <p:nvPr/>
        </p:nvSpPr>
        <p:spPr>
          <a:xfrm>
            <a:off x="905608" y="3631962"/>
            <a:ext cx="15193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LB" dirty="0"/>
              <a:t>2,520 Farmers</a:t>
            </a:r>
            <a:endParaRPr kumimoji="1" lang="ja-LB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9DBEF8-15F6-7570-2999-912B043E4C15}"/>
              </a:ext>
            </a:extLst>
          </p:cNvPr>
          <p:cNvSpPr txBox="1"/>
          <p:nvPr/>
        </p:nvSpPr>
        <p:spPr>
          <a:xfrm>
            <a:off x="5210487" y="2199190"/>
            <a:ext cx="15193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LB" dirty="0"/>
              <a:t>4,894 Farmers</a:t>
            </a:r>
            <a:endParaRPr kumimoji="1"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2999638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9B13F0-24C0-2D5A-6AFC-935CF7CB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Ecological Farming of Tsuyahime</a:t>
            </a:r>
            <a:endParaRPr kumimoji="1" lang="ja-LB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B2F8F8-92F0-D27B-6505-3ED24069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402" y="2417319"/>
            <a:ext cx="4399562" cy="1647757"/>
          </a:xfrm>
        </p:spPr>
        <p:txBody>
          <a:bodyPr/>
          <a:lstStyle/>
          <a:p>
            <a:r>
              <a:rPr kumimoji="1" lang="en-US" altLang="ja-LB" dirty="0"/>
              <a:t>Cultivation without using agrochemicals (chemical pesticides, herbicides and </a:t>
            </a:r>
            <a:r>
              <a:rPr kumimoji="1" lang="en-US" altLang="ja-LB" dirty="0" err="1" smtClean="0"/>
              <a:t>fertilisers</a:t>
            </a:r>
            <a:r>
              <a:rPr kumimoji="1" lang="en-US" altLang="ja-LB" dirty="0" smtClean="0"/>
              <a:t>) </a:t>
            </a:r>
            <a:endParaRPr kumimoji="1" lang="ja-LB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DD89FF-6348-2029-01A8-A0F20C3518A4}"/>
              </a:ext>
            </a:extLst>
          </p:cNvPr>
          <p:cNvSpPr txBox="1"/>
          <p:nvPr/>
        </p:nvSpPr>
        <p:spPr>
          <a:xfrm>
            <a:off x="457200" y="1723956"/>
            <a:ext cx="44704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LB" sz="3600" dirty="0"/>
              <a:t>Organic Cultivation</a:t>
            </a:r>
            <a:endParaRPr kumimoji="1" lang="ja-LB" altLang="en-US" sz="3600" dirty="0"/>
          </a:p>
        </p:txBody>
      </p:sp>
      <p:pic>
        <p:nvPicPr>
          <p:cNvPr id="8" name="図 7" descr="水, 屋外, 鳥, 手のひら が含まれている画像&#10;&#10;自動的に生成された説明">
            <a:extLst>
              <a:ext uri="{FF2B5EF4-FFF2-40B4-BE49-F238E27FC236}">
                <a16:creationId xmlns:a16="http://schemas.microsoft.com/office/drawing/2014/main" id="{8F6F9949-004D-902E-441B-6C8345A973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327" y="1723955"/>
            <a:ext cx="4470399" cy="290435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F19114-F8A6-6CF5-258B-9DC6E55E97E4}"/>
              </a:ext>
            </a:extLst>
          </p:cNvPr>
          <p:cNvSpPr txBox="1"/>
          <p:nvPr/>
        </p:nvSpPr>
        <p:spPr>
          <a:xfrm>
            <a:off x="457200" y="4251256"/>
            <a:ext cx="44704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LB" sz="3600" dirty="0"/>
              <a:t>”Special Cultivation”</a:t>
            </a:r>
            <a:endParaRPr kumimoji="1" lang="ja-LB" altLang="en-US" sz="3600" dirty="0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1D2DC474-A07C-431E-93DF-978BF2203B41}"/>
              </a:ext>
            </a:extLst>
          </p:cNvPr>
          <p:cNvSpPr txBox="1">
            <a:spLocks/>
          </p:cNvSpPr>
          <p:nvPr/>
        </p:nvSpPr>
        <p:spPr>
          <a:xfrm>
            <a:off x="457200" y="4959142"/>
            <a:ext cx="4826000" cy="1647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LB" dirty="0"/>
              <a:t>Cultivation with reduced use of agrochemicals to less than 50% of customary level in the region</a:t>
            </a:r>
            <a:endParaRPr kumimoji="1" lang="ja-LB" altLang="en-US" dirty="0"/>
          </a:p>
        </p:txBody>
      </p:sp>
      <p:pic>
        <p:nvPicPr>
          <p:cNvPr id="1026" name="Picture 2" descr="水稲有機栽培の手引き">
            <a:extLst>
              <a:ext uri="{FF2B5EF4-FFF2-40B4-BE49-F238E27FC236}">
                <a16:creationId xmlns:a16="http://schemas.microsoft.com/office/drawing/2014/main" id="{30D32661-1552-4604-5722-E6E010F5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2299" y="3548941"/>
            <a:ext cx="3784600" cy="30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7BE699-7438-AD7C-B310-FD1FA1CABB68}"/>
              </a:ext>
            </a:extLst>
          </p:cNvPr>
          <p:cNvSpPr txBox="1"/>
          <p:nvPr/>
        </p:nvSpPr>
        <p:spPr>
          <a:xfrm>
            <a:off x="5826593" y="4706027"/>
            <a:ext cx="2415706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LB" sz="2000" dirty="0"/>
              <a:t>Control weeds </a:t>
            </a:r>
          </a:p>
          <a:p>
            <a:r>
              <a:rPr kumimoji="1" lang="en-US" altLang="ja-LB" sz="2000" dirty="0"/>
              <a:t>using ducks or specialized machines</a:t>
            </a:r>
            <a:endParaRPr kumimoji="1" lang="ja-L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57494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616462-5BA1-121F-BC1C-B2ECC00D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Branding Success</a:t>
            </a:r>
            <a:endParaRPr kumimoji="1" lang="ja-LB" altLang="en-US" dirty="0"/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37844CB5-087B-E994-2790-77159973C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543154"/>
              </p:ext>
            </p:extLst>
          </p:nvPr>
        </p:nvGraphicFramePr>
        <p:xfrm>
          <a:off x="548640" y="1690688"/>
          <a:ext cx="11216640" cy="4715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916159-137D-3AA0-BF3B-9DA07ACAD89E}"/>
              </a:ext>
            </a:extLst>
          </p:cNvPr>
          <p:cNvSpPr txBox="1"/>
          <p:nvPr/>
        </p:nvSpPr>
        <p:spPr>
          <a:xfrm>
            <a:off x="8270240" y="307490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¥21,090</a:t>
            </a:r>
            <a:endParaRPr kumimoji="1" lang="ja-LB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914EAF-0377-C442-B3D8-E75F6614AE22}"/>
              </a:ext>
            </a:extLst>
          </p:cNvPr>
          <p:cNvSpPr txBox="1"/>
          <p:nvPr/>
        </p:nvSpPr>
        <p:spPr>
          <a:xfrm>
            <a:off x="8290560" y="367932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¥18,613</a:t>
            </a:r>
            <a:endParaRPr kumimoji="1" lang="ja-LB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60C14B-99B8-6FA0-B03D-99593953F156}"/>
              </a:ext>
            </a:extLst>
          </p:cNvPr>
          <p:cNvSpPr txBox="1"/>
          <p:nvPr/>
        </p:nvSpPr>
        <p:spPr>
          <a:xfrm>
            <a:off x="8270239" y="498264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LB" dirty="0"/>
              <a:t>¥13,880</a:t>
            </a:r>
            <a:endParaRPr kumimoji="1"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1545813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4416C3-F1EA-13B7-79BE-602FE089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Farmers’ Motivation</a:t>
            </a:r>
            <a:endParaRPr kumimoji="1" lang="ja-LB" altLang="en-US" dirty="0"/>
          </a:p>
        </p:txBody>
      </p:sp>
      <p:pic>
        <p:nvPicPr>
          <p:cNvPr id="6" name="コンテンツ プレースホルダー 5" descr="人, テーブル, 屋内, 食品 が含まれている画像&#10;&#10;自動的に生成された説明">
            <a:extLst>
              <a:ext uri="{FF2B5EF4-FFF2-40B4-BE49-F238E27FC236}">
                <a16:creationId xmlns:a16="http://schemas.microsoft.com/office/drawing/2014/main" id="{476D1041-39D2-BD82-69D0-A3A30CDF7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189112" y="1365643"/>
            <a:ext cx="3291687" cy="246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7C37EBC-7363-8F3C-4DC6-1F8D7CBF1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495" y="1365643"/>
            <a:ext cx="3291686" cy="246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988981F-ECCA-943C-88E5-2A76DB13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573" y="4138160"/>
            <a:ext cx="3446933" cy="257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ED209C-2490-EF1B-47C9-C52EFF05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07" y="1393760"/>
            <a:ext cx="34036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34A7755-340F-098C-12EC-57FEC5340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4227387"/>
            <a:ext cx="3429305" cy="228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001D5C34-ED1F-0E1A-31CC-BDE085D9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3574" y="4176040"/>
            <a:ext cx="3190239" cy="239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43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8C837F-3C15-2D3C-3304-81DA2993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Video Clip by UPOV</a:t>
            </a:r>
            <a:endParaRPr kumimoji="1" lang="ja-LB" altLang="en-US" dirty="0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90044E85-C8D7-D8B6-AE0D-60C2945F6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943025"/>
            <a:ext cx="4989286" cy="4549850"/>
          </a:xfrm>
        </p:spPr>
        <p:txBody>
          <a:bodyPr/>
          <a:lstStyle/>
          <a:p>
            <a:r>
              <a:rPr lang="en-US" altLang="ja-LB" dirty="0"/>
              <a:t>UPOV made a video in cooperation with Yamagata Prefecture about Tsuyahime in regard to the perspective of its branding strategy using IP</a:t>
            </a:r>
          </a:p>
          <a:p>
            <a:endParaRPr lang="en-US" altLang="ja-LB" dirty="0"/>
          </a:p>
          <a:p>
            <a:pPr marL="0" indent="0">
              <a:buNone/>
            </a:pPr>
            <a:r>
              <a:rPr lang="en-US" altLang="ja-LB" sz="3200" u="sng" dirty="0">
                <a:solidFill>
                  <a:srgbClr val="0070C0"/>
                </a:solidFill>
              </a:rPr>
              <a:t>https://</a:t>
            </a:r>
            <a:r>
              <a:rPr lang="en-US" altLang="ja-LB" sz="3200" u="sng" dirty="0" err="1">
                <a:solidFill>
                  <a:srgbClr val="0070C0"/>
                </a:solidFill>
              </a:rPr>
              <a:t>www.upov.int</a:t>
            </a:r>
            <a:r>
              <a:rPr lang="en-US" altLang="ja-LB" sz="3200" u="sng" dirty="0">
                <a:solidFill>
                  <a:srgbClr val="0070C0"/>
                </a:solidFill>
              </a:rPr>
              <a:t>/about/</a:t>
            </a:r>
            <a:r>
              <a:rPr lang="en-US" altLang="ja-LB" sz="3200" u="sng" dirty="0" err="1">
                <a:solidFill>
                  <a:srgbClr val="0070C0"/>
                </a:solidFill>
              </a:rPr>
              <a:t>en</a:t>
            </a:r>
            <a:r>
              <a:rPr lang="en-US" altLang="ja-LB" sz="3200" u="sng" dirty="0">
                <a:solidFill>
                  <a:srgbClr val="0070C0"/>
                </a:solidFill>
              </a:rPr>
              <a:t>/</a:t>
            </a:r>
            <a:r>
              <a:rPr lang="en-US" altLang="ja-LB" sz="3200" u="sng" dirty="0" err="1">
                <a:solidFill>
                  <a:srgbClr val="0070C0"/>
                </a:solidFill>
              </a:rPr>
              <a:t>benefits_upov_system.html</a:t>
            </a:r>
            <a:endParaRPr lang="en-US" altLang="ja-LB" sz="3200" u="sng" dirty="0">
              <a:solidFill>
                <a:srgbClr val="0070C0"/>
              </a:solidFill>
            </a:endParaRPr>
          </a:p>
        </p:txBody>
      </p:sp>
      <p:pic>
        <p:nvPicPr>
          <p:cNvPr id="8" name="図 7" descr="人, 男, 屋外, 持つ が含まれている画像&#10;&#10;自動的に生成された説明">
            <a:extLst>
              <a:ext uri="{FF2B5EF4-FFF2-40B4-BE49-F238E27FC236}">
                <a16:creationId xmlns:a16="http://schemas.microsoft.com/office/drawing/2014/main" id="{28D54B8B-B812-4267-37EE-DABCA77A9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548" y="1646238"/>
            <a:ext cx="5832409" cy="34481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461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4A75E78-4F2C-247D-7767-E9BC0D29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LB" dirty="0"/>
              <a:t>Conclusion</a:t>
            </a:r>
            <a:endParaRPr lang="ja-LB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D44902F-049D-8753-ED92-6BEDF740E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24309" cy="4351338"/>
          </a:xfrm>
        </p:spPr>
        <p:txBody>
          <a:bodyPr>
            <a:normAutofit/>
          </a:bodyPr>
          <a:lstStyle/>
          <a:p>
            <a:r>
              <a:rPr lang="en-US" altLang="ja-LB" sz="3600" dirty="0"/>
              <a:t>Tsuyahime was branded using the combination of PVP and trademarks</a:t>
            </a:r>
          </a:p>
          <a:p>
            <a:r>
              <a:rPr lang="en-US" altLang="ja-LB" sz="3600" dirty="0"/>
              <a:t>The strategy focusing on high quality production satisfied consumers</a:t>
            </a:r>
          </a:p>
          <a:p>
            <a:r>
              <a:rPr lang="en-US" altLang="ja-LB" sz="3600" dirty="0"/>
              <a:t>Successful branding results in better income for farmers</a:t>
            </a:r>
          </a:p>
          <a:p>
            <a:r>
              <a:rPr lang="en-US" altLang="ja-LB" sz="3600" dirty="0"/>
              <a:t>Tsuyahime is a growing movement towards sustainable agriculture in Yamagata </a:t>
            </a:r>
          </a:p>
          <a:p>
            <a:endParaRPr lang="ja-LB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86856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10872C1-2D2F-5006-A9D2-9E7E9DF0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85" y="2105782"/>
            <a:ext cx="6803564" cy="493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974BF90-B8F6-7C94-792B-7825B92F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Agriculture in Yamagata</a:t>
            </a:r>
            <a:endParaRPr kumimoji="1" lang="ja-LB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3FF479-11DC-80DF-108D-3C2784EC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79" y="1610056"/>
            <a:ext cx="9651402" cy="571434"/>
          </a:xfrm>
        </p:spPr>
        <p:txBody>
          <a:bodyPr>
            <a:noAutofit/>
          </a:bodyPr>
          <a:lstStyle/>
          <a:p>
            <a:r>
              <a:rPr kumimoji="1" lang="en-US" altLang="ja-LB" dirty="0"/>
              <a:t>Agricultural Production: Total ¥25.1 billion ($209 million) </a:t>
            </a:r>
            <a:r>
              <a:rPr kumimoji="1" lang="en-US" altLang="ja-LB" sz="1600" dirty="0"/>
              <a:t>(2020)</a:t>
            </a:r>
            <a:endParaRPr kumimoji="1" lang="ja-LB" altLang="en-US" dirty="0"/>
          </a:p>
          <a:p>
            <a:endParaRPr kumimoji="1" lang="ja-LB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FA93D7-3E66-8386-B455-2AE62331652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311085" y="3149753"/>
            <a:ext cx="4763795" cy="3506212"/>
          </a:xfrm>
        </p:spPr>
        <p:txBody>
          <a:bodyPr>
            <a:normAutofit/>
          </a:bodyPr>
          <a:lstStyle/>
          <a:p>
            <a:r>
              <a:rPr kumimoji="1" lang="en-US" altLang="ja-LB" dirty="0"/>
              <a:t>1,158 </a:t>
            </a:r>
            <a:r>
              <a:rPr kumimoji="1" lang="ja-LB" altLang="en-US" dirty="0"/>
              <a:t>㎢</a:t>
            </a:r>
            <a:r>
              <a:rPr kumimoji="1" lang="en-US" altLang="ja-LB" dirty="0"/>
              <a:t> agricultural land</a:t>
            </a:r>
          </a:p>
          <a:p>
            <a:pPr marL="0" indent="0">
              <a:buNone/>
            </a:pPr>
            <a:r>
              <a:rPr kumimoji="1" lang="en-US" altLang="ja-LB" sz="1800" dirty="0"/>
              <a:t>       </a:t>
            </a:r>
            <a:r>
              <a:rPr kumimoji="1" lang="en-US" altLang="ja-LB" sz="2000" dirty="0"/>
              <a:t>(12.4% of total prefectural area)</a:t>
            </a:r>
            <a:endParaRPr kumimoji="1" lang="en-US" altLang="ja-LB" dirty="0"/>
          </a:p>
          <a:p>
            <a:r>
              <a:rPr kumimoji="1" lang="en-US" altLang="ja-LB" dirty="0"/>
              <a:t>39,034 farming households</a:t>
            </a:r>
          </a:p>
          <a:p>
            <a:r>
              <a:rPr kumimoji="1" lang="en-US" altLang="ja-LB" dirty="0"/>
              <a:t>28,241 farming entities</a:t>
            </a:r>
          </a:p>
          <a:p>
            <a:pPr lvl="1"/>
            <a:r>
              <a:rPr kumimoji="1" lang="en-US" altLang="ja-LB" dirty="0"/>
              <a:t>27,233 individual farms </a:t>
            </a:r>
          </a:p>
          <a:p>
            <a:pPr lvl="1"/>
            <a:r>
              <a:rPr kumimoji="1" lang="en-US" altLang="ja-LB" dirty="0"/>
              <a:t>1,008 organizational farms</a:t>
            </a:r>
          </a:p>
          <a:p>
            <a:pPr marL="457200" lvl="1" indent="0">
              <a:buNone/>
            </a:pPr>
            <a:r>
              <a:rPr kumimoji="1" lang="en-US" altLang="ja-LB" dirty="0"/>
              <a:t>     (626 corporate farms)</a:t>
            </a:r>
            <a:r>
              <a:rPr kumimoji="1" lang="en-US" altLang="ja-LB" sz="1800" dirty="0"/>
              <a:t>                                                                    </a:t>
            </a:r>
            <a:r>
              <a:rPr kumimoji="1" lang="ja-LB" altLang="en-US" sz="1800" dirty="0"/>
              <a:t>（</a:t>
            </a:r>
            <a:r>
              <a:rPr kumimoji="1" lang="en-US" altLang="ja-LB" sz="1800" dirty="0"/>
              <a:t>Agricultural Census 2020</a:t>
            </a:r>
            <a:r>
              <a:rPr kumimoji="1" lang="ja-LB" altLang="en-US" sz="1800" dirty="0"/>
              <a:t>）</a:t>
            </a:r>
            <a:endParaRPr kumimoji="1" lang="en-US" altLang="ja-LB" sz="1800" dirty="0"/>
          </a:p>
          <a:p>
            <a:endParaRPr kumimoji="1" lang="ja-LB" altLang="en-US" dirty="0"/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7A8620DB-A22F-4A4F-4559-5577EF2A2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042395"/>
              </p:ext>
            </p:extLst>
          </p:nvPr>
        </p:nvGraphicFramePr>
        <p:xfrm>
          <a:off x="109779" y="2326529"/>
          <a:ext cx="652272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6E9A2C1-1446-983C-00FC-7302BCF9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13144" y="4305552"/>
            <a:ext cx="91782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60BB1B-59FC-E754-87EE-01C9BE43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56390" y="4305552"/>
            <a:ext cx="91782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7B6B659-AB46-CE32-13BC-3C0A9E58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116854" y="4279426"/>
            <a:ext cx="91782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洋梨のフリーイラスト Clip art of european-pear">
            <a:extLst>
              <a:ext uri="{FF2B5EF4-FFF2-40B4-BE49-F238E27FC236}">
                <a16:creationId xmlns:a16="http://schemas.microsoft.com/office/drawing/2014/main" id="{82A4B75B-2C62-B7BD-BA23-B4B0020F2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6602" y="5590247"/>
            <a:ext cx="793206" cy="7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FD8DCD8B-948A-5C65-18F5-E746495FE8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415" y="5782562"/>
            <a:ext cx="466066" cy="461917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24D28B2-491A-D0BD-FDE2-C5FA01FB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80" y="5128512"/>
            <a:ext cx="991731" cy="6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80CE10D-B902-E522-2263-1641C4916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71064" y="3710957"/>
            <a:ext cx="802585" cy="8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3780190-1B0C-C666-F36E-29FA27A28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727" y="2931518"/>
            <a:ext cx="674368" cy="5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BC41EA9-969A-9893-15A8-FAA78D3F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900" y="2813329"/>
            <a:ext cx="492284" cy="46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B472585-A558-065D-C782-46FDEFFE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444" y="3106853"/>
            <a:ext cx="723989" cy="5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28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山の中のトラック&#10;&#10;中程度の精度で自動的に生成された説明">
            <a:extLst>
              <a:ext uri="{FF2B5EF4-FFF2-40B4-BE49-F238E27FC236}">
                <a16:creationId xmlns:a16="http://schemas.microsoft.com/office/drawing/2014/main" id="{B8868E00-BE2A-9B10-242B-8B112070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424"/>
          <a:stretch/>
        </p:blipFill>
        <p:spPr>
          <a:xfrm>
            <a:off x="838200" y="1284231"/>
            <a:ext cx="10668000" cy="557376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F7EC3C2-50E3-5033-0EE1-F44B1878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en-US" sz="4000" dirty="0"/>
              <a:t>Rice Production in Japan</a:t>
            </a:r>
          </a:p>
        </p:txBody>
      </p:sp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5AE8E379-55D7-53F2-9393-1E6B09A41C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159715"/>
              </p:ext>
            </p:extLst>
          </p:nvPr>
        </p:nvGraphicFramePr>
        <p:xfrm>
          <a:off x="1633938" y="1284231"/>
          <a:ext cx="8135007" cy="5573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421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皿の上のデザート&#10;&#10;中程度の精度で自動的に生成された説明">
            <a:extLst>
              <a:ext uri="{FF2B5EF4-FFF2-40B4-BE49-F238E27FC236}">
                <a16:creationId xmlns:a16="http://schemas.microsoft.com/office/drawing/2014/main" id="{67CDD9B9-184D-73A2-DA44-21B3DCA3CF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" y="1385888"/>
            <a:ext cx="8119241" cy="54864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B03DFB-B29F-ACED-EF3E-4269588F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LB" dirty="0"/>
              <a:t>Rice Consumption Trends in Japan</a:t>
            </a:r>
            <a:endParaRPr kumimoji="1" lang="ja-LB" altLang="en-US" dirty="0"/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053F00A1-D288-E6DF-8EDD-F36EE197F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072431"/>
              </p:ext>
            </p:extLst>
          </p:nvPr>
        </p:nvGraphicFramePr>
        <p:xfrm>
          <a:off x="110357" y="1497724"/>
          <a:ext cx="7872499" cy="513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D2DC64-619F-5EDC-5AEE-9811E0DE8BBF}"/>
              </a:ext>
            </a:extLst>
          </p:cNvPr>
          <p:cNvSpPr txBox="1"/>
          <p:nvPr/>
        </p:nvSpPr>
        <p:spPr>
          <a:xfrm>
            <a:off x="364352" y="1690688"/>
            <a:ext cx="10444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LB" dirty="0">
                <a:solidFill>
                  <a:schemeClr val="bg1"/>
                </a:solidFill>
              </a:rPr>
              <a:t>(kg/year)</a:t>
            </a:r>
            <a:endParaRPr kumimoji="1" lang="ja-LB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9C9A06-40FD-6054-B69B-C5D19F38B4FF}"/>
              </a:ext>
            </a:extLst>
          </p:cNvPr>
          <p:cNvSpPr txBox="1"/>
          <p:nvPr/>
        </p:nvSpPr>
        <p:spPr>
          <a:xfrm>
            <a:off x="8229599" y="2365774"/>
            <a:ext cx="385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LB" sz="2400" dirty="0"/>
              <a:t>Rice consumption has declined due to the diversification of Japanese diet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LB" sz="2400" dirty="0"/>
              <a:t>Consumers have become more conscious of quality and taste of rice</a:t>
            </a:r>
            <a:endParaRPr kumimoji="1" lang="ja-L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28532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00CF24-E682-016A-274C-CD54837B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LB" sz="4400" dirty="0"/>
              <a:t>Brand Name Rice</a:t>
            </a:r>
            <a:endParaRPr kumimoji="1" lang="ja-LB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C4C3C2-3622-86E8-2B78-970AA0230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58" y="1535813"/>
            <a:ext cx="5977188" cy="2079894"/>
          </a:xfrm>
        </p:spPr>
        <p:txBody>
          <a:bodyPr/>
          <a:lstStyle/>
          <a:p>
            <a:r>
              <a:rPr kumimoji="1" lang="en-US" altLang="ja-LB" dirty="0"/>
              <a:t>Rice is branded by production areas (prefectures) and varieties</a:t>
            </a:r>
          </a:p>
          <a:p>
            <a:r>
              <a:rPr kumimoji="1" lang="en-US" altLang="ja-LB" dirty="0"/>
              <a:t>Japanese rice </a:t>
            </a:r>
            <a:r>
              <a:rPr kumimoji="1" lang="en-US" altLang="ja-JP" dirty="0"/>
              <a:t>market is one of the most competitive in the world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DAB70183-F1FD-3487-4A38-BFBEB4D05858}"/>
              </a:ext>
            </a:extLst>
          </p:cNvPr>
          <p:cNvSpPr txBox="1">
            <a:spLocks/>
          </p:cNvSpPr>
          <p:nvPr/>
        </p:nvSpPr>
        <p:spPr>
          <a:xfrm>
            <a:off x="735331" y="686776"/>
            <a:ext cx="5977189" cy="86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en-US" altLang="en-US" sz="5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22D22DA-DB5C-4CCA-55FE-34ECD844E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"/>
          <a:stretch/>
        </p:blipFill>
        <p:spPr bwMode="auto">
          <a:xfrm>
            <a:off x="4295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秋田県産あきたこまち">
            <a:extLst>
              <a:ext uri="{FF2B5EF4-FFF2-40B4-BE49-F238E27FC236}">
                <a16:creationId xmlns:a16="http://schemas.microsoft.com/office/drawing/2014/main" id="{8313D7C4-8F05-E700-004F-A0903067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852" y="1099692"/>
            <a:ext cx="870037" cy="129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新潟県産コシヒカリ">
            <a:extLst>
              <a:ext uri="{FF2B5EF4-FFF2-40B4-BE49-F238E27FC236}">
                <a16:creationId xmlns:a16="http://schemas.microsoft.com/office/drawing/2014/main" id="{2B345812-6195-D239-CD51-1BB93701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866" y="2662198"/>
            <a:ext cx="870038" cy="12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宮城県産ひとめぼれ">
            <a:extLst>
              <a:ext uri="{FF2B5EF4-FFF2-40B4-BE49-F238E27FC236}">
                <a16:creationId xmlns:a16="http://schemas.microsoft.com/office/drawing/2014/main" id="{79F07BFE-2088-A0FF-1D0E-20EEEB72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385" y="2364515"/>
            <a:ext cx="870037" cy="129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ゆめぴりか">
            <a:extLst>
              <a:ext uri="{FF2B5EF4-FFF2-40B4-BE49-F238E27FC236}">
                <a16:creationId xmlns:a16="http://schemas.microsoft.com/office/drawing/2014/main" id="{DDF70375-8ED3-D720-7E22-520E85FFE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2704" y="452779"/>
            <a:ext cx="951409" cy="12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長崎県産にこまる">
            <a:extLst>
              <a:ext uri="{FF2B5EF4-FFF2-40B4-BE49-F238E27FC236}">
                <a16:creationId xmlns:a16="http://schemas.microsoft.com/office/drawing/2014/main" id="{C67C23B7-59B2-5158-5009-1A2F7B5C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171" y="4707129"/>
            <a:ext cx="862431" cy="12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福島県産天のつぶ">
            <a:extLst>
              <a:ext uri="{FF2B5EF4-FFF2-40B4-BE49-F238E27FC236}">
                <a16:creationId xmlns:a16="http://schemas.microsoft.com/office/drawing/2014/main" id="{2B5F635C-4ABA-3B49-CC9E-9763B79A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0958" y="3380285"/>
            <a:ext cx="816611" cy="12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富山県産富富富">
            <a:extLst>
              <a:ext uri="{FF2B5EF4-FFF2-40B4-BE49-F238E27FC236}">
                <a16:creationId xmlns:a16="http://schemas.microsoft.com/office/drawing/2014/main" id="{616A55A6-E3EE-2E04-51E0-7B682376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0777" y="3115441"/>
            <a:ext cx="870038" cy="12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福岡県産ひのひかり">
            <a:extLst>
              <a:ext uri="{FF2B5EF4-FFF2-40B4-BE49-F238E27FC236}">
                <a16:creationId xmlns:a16="http://schemas.microsoft.com/office/drawing/2014/main" id="{AA8BEB96-6673-8F51-F6FC-0B5DE9D1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016" y="3599052"/>
            <a:ext cx="800026" cy="12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8CE4F957-3CF0-D480-9631-1F8CC22B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6521" y="5585176"/>
            <a:ext cx="823742" cy="127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F9F53484-A41A-E1D7-F163-16A0899A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3793" y="1168427"/>
            <a:ext cx="774086" cy="11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E5709869-36DA-F39A-0061-AA1818D6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534" y="2018793"/>
            <a:ext cx="837340" cy="12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E6F6047-7B08-1775-59A6-069EF1E0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12619"/>
            <a:ext cx="3727574" cy="35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76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F1788A7-F161-3AEF-773D-8D967EA80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03714" y="0"/>
            <a:ext cx="8970354" cy="76454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新潟県産コシヒカリ">
            <a:extLst>
              <a:ext uri="{FF2B5EF4-FFF2-40B4-BE49-F238E27FC236}">
                <a16:creationId xmlns:a16="http://schemas.microsoft.com/office/drawing/2014/main" id="{42527E06-AAB4-47B7-FADD-6C508528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3710" y="1368229"/>
            <a:ext cx="1134584" cy="168723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5D2CE24-24D7-96BF-BF35-517957628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868867"/>
              </p:ext>
            </p:extLst>
          </p:nvPr>
        </p:nvGraphicFramePr>
        <p:xfrm>
          <a:off x="6369766" y="1964074"/>
          <a:ext cx="5548722" cy="4243685"/>
        </p:xfrm>
        <a:graphic>
          <a:graphicData uri="http://schemas.openxmlformats.org/drawingml/2006/table">
            <a:tbl>
              <a:tblPr firstRow="1" lastRow="1" lastCol="1" bandRow="1">
                <a:tableStyleId>{72833802-FEF1-4C79-8D5D-14CF1EAF98D9}</a:tableStyleId>
              </a:tblPr>
              <a:tblGrid>
                <a:gridCol w="1849574">
                  <a:extLst>
                    <a:ext uri="{9D8B030D-6E8A-4147-A177-3AD203B41FA5}">
                      <a16:colId xmlns:a16="http://schemas.microsoft.com/office/drawing/2014/main" val="2095731245"/>
                    </a:ext>
                  </a:extLst>
                </a:gridCol>
                <a:gridCol w="1849574">
                  <a:extLst>
                    <a:ext uri="{9D8B030D-6E8A-4147-A177-3AD203B41FA5}">
                      <a16:colId xmlns:a16="http://schemas.microsoft.com/office/drawing/2014/main" val="3294392200"/>
                    </a:ext>
                  </a:extLst>
                </a:gridCol>
                <a:gridCol w="1849574">
                  <a:extLst>
                    <a:ext uri="{9D8B030D-6E8A-4147-A177-3AD203B41FA5}">
                      <a16:colId xmlns:a16="http://schemas.microsoft.com/office/drawing/2014/main" val="1240686414"/>
                    </a:ext>
                  </a:extLst>
                </a:gridCol>
              </a:tblGrid>
              <a:tr h="871327">
                <a:tc>
                  <a:txBody>
                    <a:bodyPr/>
                    <a:lstStyle/>
                    <a:p>
                      <a:r>
                        <a:rPr lang="en-US" altLang="ja-LB" sz="2400" dirty="0"/>
                        <a:t>Variety</a:t>
                      </a:r>
                    </a:p>
                    <a:p>
                      <a:r>
                        <a:rPr lang="en-US" altLang="ja-LB" sz="2400" dirty="0"/>
                        <a:t>(example)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dirty="0"/>
                        <a:t>Region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dirty="0"/>
                        <a:t>Price (60kg)</a:t>
                      </a:r>
                      <a:endParaRPr lang="ja-LB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39254"/>
                  </a:ext>
                </a:extLst>
              </a:tr>
              <a:tr h="970912">
                <a:tc>
                  <a:txBody>
                    <a:bodyPr/>
                    <a:lstStyle/>
                    <a:p>
                      <a:r>
                        <a:rPr lang="en-US" altLang="ja-LB" sz="2400" dirty="0" err="1"/>
                        <a:t>Koshi-hikari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dirty="0" err="1"/>
                        <a:t>Nigata</a:t>
                      </a:r>
                      <a:endParaRPr lang="en-US" altLang="ja-LB" sz="2400" dirty="0"/>
                    </a:p>
                    <a:p>
                      <a:r>
                        <a:rPr lang="en-US" altLang="ja-LB" sz="2400" dirty="0"/>
                        <a:t>(</a:t>
                      </a:r>
                      <a:r>
                        <a:rPr lang="en-US" altLang="ja-LB" sz="2400" dirty="0" err="1"/>
                        <a:t>Uonuma</a:t>
                      </a:r>
                      <a:r>
                        <a:rPr lang="en-US" altLang="ja-LB" sz="2400" dirty="0"/>
                        <a:t>)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b="0" dirty="0"/>
                        <a:t>¥16,611</a:t>
                      </a:r>
                    </a:p>
                    <a:p>
                      <a:r>
                        <a:rPr lang="en-US" altLang="ja-LB" sz="2400" b="0" dirty="0"/>
                        <a:t>(¥21,090)</a:t>
                      </a:r>
                      <a:endParaRPr lang="ja-LB" alt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6013767"/>
                  </a:ext>
                </a:extLst>
              </a:tr>
              <a:tr h="800482">
                <a:tc>
                  <a:txBody>
                    <a:bodyPr/>
                    <a:lstStyle/>
                    <a:p>
                      <a:r>
                        <a:rPr lang="en-US" altLang="ja-LB" sz="2400" dirty="0" err="1"/>
                        <a:t>Koshi-ibuki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dirty="0" err="1"/>
                        <a:t>Nigata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b="0" dirty="0"/>
                        <a:t>¥13,405</a:t>
                      </a:r>
                      <a:endParaRPr lang="ja-LB" alt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5910887"/>
                  </a:ext>
                </a:extLst>
              </a:tr>
              <a:tr h="800482">
                <a:tc>
                  <a:txBody>
                    <a:bodyPr/>
                    <a:lstStyle/>
                    <a:p>
                      <a:r>
                        <a:rPr lang="en-US" altLang="ja-LB" sz="2400" dirty="0" err="1"/>
                        <a:t>Koshi-hikari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dirty="0"/>
                        <a:t>Fukui</a:t>
                      </a:r>
                      <a:endParaRPr lang="ja-LB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b="0" dirty="0"/>
                        <a:t>¥13,867</a:t>
                      </a:r>
                      <a:endParaRPr lang="ja-LB" alt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6151604"/>
                  </a:ext>
                </a:extLst>
              </a:tr>
              <a:tr h="800482">
                <a:tc>
                  <a:txBody>
                    <a:bodyPr/>
                    <a:lstStyle/>
                    <a:p>
                      <a:r>
                        <a:rPr lang="en-US" altLang="ja-LB" sz="2400" b="0" dirty="0"/>
                        <a:t>Average</a:t>
                      </a:r>
                      <a:endParaRPr lang="ja-LB" alt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b="0" dirty="0"/>
                        <a:t>Nationwide</a:t>
                      </a:r>
                      <a:endParaRPr lang="ja-LB" alt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LB" sz="2400" b="0" dirty="0"/>
                        <a:t>¥13,880</a:t>
                      </a:r>
                      <a:endParaRPr lang="ja-LB" alt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171430"/>
                  </a:ext>
                </a:extLst>
              </a:tr>
            </a:tbl>
          </a:graphicData>
        </a:graphic>
      </p:graphicFrame>
      <p:pic>
        <p:nvPicPr>
          <p:cNvPr id="2050" name="Picture 2" descr="Amazon.co.jp: 新潟県産 こしいぶき 白米 5kg 令和4年産 : ホーム＆キッチン">
            <a:extLst>
              <a:ext uri="{FF2B5EF4-FFF2-40B4-BE49-F238E27FC236}">
                <a16:creationId xmlns:a16="http://schemas.microsoft.com/office/drawing/2014/main" id="{164B43BB-87C0-3188-DD00-9E78C2A9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8495" y="2462271"/>
            <a:ext cx="968328" cy="1504740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楽天市場】福井県 コシヒカリ 米 2kg 送料無料 令和4年 こしひかり お米 白米 2キロ 組み合わせ でも楽しめる 食べ比べ お試し サイズ :  お米の通販 五十歩屋（いがほや）">
            <a:extLst>
              <a:ext uri="{FF2B5EF4-FFF2-40B4-BE49-F238E27FC236}">
                <a16:creationId xmlns:a16="http://schemas.microsoft.com/office/drawing/2014/main" id="{AE09E108-062D-8B57-CDB6-C2E9DE74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127" y="5263696"/>
            <a:ext cx="1406436" cy="140643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E35568-F0BB-0958-E479-757154A8778B}"/>
              </a:ext>
            </a:extLst>
          </p:cNvPr>
          <p:cNvCxnSpPr>
            <a:cxnSpLocks/>
            <a:endCxn id="2052" idx="0"/>
          </p:cNvCxnSpPr>
          <p:nvPr/>
        </p:nvCxnSpPr>
        <p:spPr>
          <a:xfrm>
            <a:off x="3352800" y="4527074"/>
            <a:ext cx="1096545" cy="736622"/>
          </a:xfrm>
          <a:prstGeom prst="line">
            <a:avLst/>
          </a:prstGeom>
          <a:ln w="28575"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EBB5670-BD8F-DF66-9C7A-66FA8AE3B8BE}"/>
              </a:ext>
            </a:extLst>
          </p:cNvPr>
          <p:cNvCxnSpPr>
            <a:cxnSpLocks/>
            <a:endCxn id="5" idx="2"/>
          </p:cNvCxnSpPr>
          <p:nvPr/>
        </p:nvCxnSpPr>
        <p:spPr>
          <a:xfrm flipH="1" flipV="1">
            <a:off x="4381002" y="3055459"/>
            <a:ext cx="230338" cy="677148"/>
          </a:xfrm>
          <a:prstGeom prst="line">
            <a:avLst/>
          </a:prstGeom>
          <a:ln w="28575"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373FC96-E8E3-CFAE-2013-35B2F5AC2B29}"/>
              </a:ext>
            </a:extLst>
          </p:cNvPr>
          <p:cNvCxnSpPr>
            <a:cxnSpLocks/>
          </p:cNvCxnSpPr>
          <p:nvPr/>
        </p:nvCxnSpPr>
        <p:spPr>
          <a:xfrm flipH="1" flipV="1">
            <a:off x="3551587" y="3239252"/>
            <a:ext cx="1059753" cy="493355"/>
          </a:xfrm>
          <a:prstGeom prst="line">
            <a:avLst/>
          </a:prstGeom>
          <a:ln w="28575"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C928955E-1198-0AC2-0C3E-51CEA5C5C5B5}"/>
              </a:ext>
            </a:extLst>
          </p:cNvPr>
          <p:cNvCxnSpPr>
            <a:cxnSpLocks/>
            <a:stCxn id="2052" idx="3"/>
          </p:cNvCxnSpPr>
          <p:nvPr/>
        </p:nvCxnSpPr>
        <p:spPr>
          <a:xfrm flipV="1">
            <a:off x="5152563" y="4966038"/>
            <a:ext cx="1217203" cy="100087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3F4AC90-0A22-FC4E-38BD-41E791657403}"/>
              </a:ext>
            </a:extLst>
          </p:cNvPr>
          <p:cNvCxnSpPr>
            <a:cxnSpLocks/>
          </p:cNvCxnSpPr>
          <p:nvPr/>
        </p:nvCxnSpPr>
        <p:spPr>
          <a:xfrm>
            <a:off x="3526823" y="3846286"/>
            <a:ext cx="2842943" cy="416534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B424497D-2091-2E87-5AD1-457C4FF4629A}"/>
              </a:ext>
            </a:extLst>
          </p:cNvPr>
          <p:cNvCxnSpPr>
            <a:cxnSpLocks/>
          </p:cNvCxnSpPr>
          <p:nvPr/>
        </p:nvCxnSpPr>
        <p:spPr>
          <a:xfrm>
            <a:off x="4948294" y="2055854"/>
            <a:ext cx="1421472" cy="137314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D6B1A8B-CAB6-8E0D-FF84-25587F846D20}"/>
              </a:ext>
            </a:extLst>
          </p:cNvPr>
          <p:cNvSpPr txBox="1"/>
          <p:nvPr/>
        </p:nvSpPr>
        <p:spPr>
          <a:xfrm>
            <a:off x="9917526" y="6284631"/>
            <a:ext cx="17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LB" altLang="en-US" sz="1400" dirty="0"/>
              <a:t>（</a:t>
            </a:r>
            <a:r>
              <a:rPr kumimoji="1" lang="en-US" altLang="ja-LB" sz="1400" dirty="0"/>
              <a:t>September 2022</a:t>
            </a:r>
            <a:r>
              <a:rPr kumimoji="1" lang="ja-LB" altLang="en-US" sz="1400" dirty="0"/>
              <a:t>）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6517A1F-8A84-09A9-41D6-9998559D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Brand Name Rice – Pricing Examples</a:t>
            </a:r>
            <a:endParaRPr kumimoji="1" lang="ja-LB" altLang="en-US" dirty="0"/>
          </a:p>
        </p:txBody>
      </p:sp>
    </p:spTree>
    <p:extLst>
      <p:ext uri="{BB962C8B-B14F-4D97-AF65-F5344CB8AC3E}">
        <p14:creationId xmlns:p14="http://schemas.microsoft.com/office/powerpoint/2010/main" val="2259071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はえぬき・つや姫・雪若丸誕生の地を訪れて - あぜ道日誌 - 株式会社アスク - 株式会社アスクはお米の専門店「米屋」です。">
            <a:extLst>
              <a:ext uri="{FF2B5EF4-FFF2-40B4-BE49-F238E27FC236}">
                <a16:creationId xmlns:a16="http://schemas.microsoft.com/office/drawing/2014/main" id="{462FDB8C-3931-C9EB-1FDD-7E8868809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 rot="21425095">
            <a:off x="2202321" y="687867"/>
            <a:ext cx="9355211" cy="6634986"/>
          </a:xfrm>
          <a:prstGeom prst="rect">
            <a:avLst/>
          </a:prstGeom>
          <a:noFill/>
          <a:effectLst>
            <a:softEdge rad="47546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B4F512-EC25-65F2-3176-D12067CD4B68}"/>
              </a:ext>
            </a:extLst>
          </p:cNvPr>
          <p:cNvSpPr/>
          <p:nvPr/>
        </p:nvSpPr>
        <p:spPr>
          <a:xfrm>
            <a:off x="1637413" y="224911"/>
            <a:ext cx="7706611" cy="7049386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LB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8EF57E9-CE58-B1E0-4A39-A93C401C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49" y="224911"/>
            <a:ext cx="9348751" cy="1341185"/>
          </a:xfrm>
        </p:spPr>
        <p:txBody>
          <a:bodyPr>
            <a:normAutofit/>
          </a:bodyPr>
          <a:lstStyle/>
          <a:p>
            <a:r>
              <a:rPr kumimoji="1" lang="en-US" altLang="ja-LB" sz="4000" dirty="0"/>
              <a:t>Development of the Rice Variety “Tsuyahime”</a:t>
            </a:r>
            <a:endParaRPr kumimoji="1" lang="ja-LB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A4B7C8-6C04-C495-CC8C-701B30013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588" y="2599835"/>
            <a:ext cx="5450812" cy="99678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LB" sz="2000" i="1" dirty="0">
                <a:effectLst/>
                <a:latin typeface="CenturyOldstyleBT"/>
              </a:rPr>
              <a:t>Rice Breeding and Crop Science Research Institute, </a:t>
            </a:r>
          </a:p>
          <a:p>
            <a:pPr marL="0" indent="0">
              <a:buNone/>
            </a:pPr>
            <a:r>
              <a:rPr lang="en-US" altLang="ja-LB" sz="2000" i="1" dirty="0">
                <a:effectLst/>
                <a:latin typeface="CenturyOldstyleBT"/>
              </a:rPr>
              <a:t>Yamagata Integrated Agricultural Research Center </a:t>
            </a:r>
            <a:endParaRPr lang="en-US" altLang="ja-LB" sz="2000" dirty="0"/>
          </a:p>
        </p:txBody>
      </p:sp>
      <p:pic>
        <p:nvPicPr>
          <p:cNvPr id="1028" name="Picture 4" descr="山形県農業総合研究センター水田農業試験場 - YouTube">
            <a:extLst>
              <a:ext uri="{FF2B5EF4-FFF2-40B4-BE49-F238E27FC236}">
                <a16:creationId xmlns:a16="http://schemas.microsoft.com/office/drawing/2014/main" id="{5735E932-6823-280F-9D12-189CB752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88" y="3796674"/>
            <a:ext cx="5002555" cy="28139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07E162A0-D1FC-A092-CBAD-F8B88FA14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15765"/>
              </p:ext>
            </p:extLst>
          </p:nvPr>
        </p:nvGraphicFramePr>
        <p:xfrm>
          <a:off x="5673400" y="2738683"/>
          <a:ext cx="6738140" cy="3404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9910">
                  <a:extLst>
                    <a:ext uri="{9D8B030D-6E8A-4147-A177-3AD203B41FA5}">
                      <a16:colId xmlns:a16="http://schemas.microsoft.com/office/drawing/2014/main" val="1822247164"/>
                    </a:ext>
                  </a:extLst>
                </a:gridCol>
                <a:gridCol w="5238230">
                  <a:extLst>
                    <a:ext uri="{9D8B030D-6E8A-4147-A177-3AD203B41FA5}">
                      <a16:colId xmlns:a16="http://schemas.microsoft.com/office/drawing/2014/main" val="484295964"/>
                    </a:ext>
                  </a:extLst>
                </a:gridCol>
              </a:tblGrid>
              <a:tr h="645321"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1998~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Cross-breeding, selecting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89186"/>
                  </a:ext>
                </a:extLst>
              </a:tr>
              <a:tr h="645321"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2008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Adopted as a recommended variety of the prefecture</a:t>
                      </a: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4942"/>
                  </a:ext>
                </a:extLst>
              </a:tr>
              <a:tr h="645321"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2009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Apply for Plant Breeder’s Right</a:t>
                      </a: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107178"/>
                  </a:ext>
                </a:extLst>
              </a:tr>
              <a:tr h="645321"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2010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Debut (Full scale planting)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113536"/>
                  </a:ext>
                </a:extLst>
              </a:tr>
              <a:tr h="645321"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2011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LB" sz="2400" dirty="0">
                          <a:latin typeface="Helvetica" pitchFamily="2" charset="0"/>
                        </a:rPr>
                        <a:t>Granting Plant Breeders’ Right</a:t>
                      </a:r>
                      <a:endParaRPr lang="ja-LB" altLang="en-US" sz="240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rgbClr val="FFFFF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655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97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65C67A-FE69-9E0B-8770-A3F60862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LB" dirty="0"/>
              <a:t>Branding Strategy</a:t>
            </a:r>
            <a:endParaRPr kumimoji="1" lang="ja-LB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A76F03-FBCF-F8AD-8272-01A4AAEDC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LB" sz="3200" dirty="0"/>
              <a:t>Production Plan emphasizing on quality and taste</a:t>
            </a:r>
          </a:p>
          <a:p>
            <a:r>
              <a:rPr kumimoji="1" lang="en-US" altLang="ja-LB" sz="3200" dirty="0"/>
              <a:t>Branding strategy targeting the premium end of the market</a:t>
            </a:r>
          </a:p>
          <a:p>
            <a:r>
              <a:rPr kumimoji="1" lang="en-US" altLang="ja-LB" sz="3200" dirty="0"/>
              <a:t>Motto: “the most delicious rice brand in Japan, highly appreciated by consumers throughout the country”</a:t>
            </a:r>
          </a:p>
          <a:p>
            <a:r>
              <a:rPr kumimoji="1" lang="en-US" altLang="ja-LB" sz="3200" dirty="0"/>
              <a:t>Public relations strategy to improve its reputation and visibility</a:t>
            </a:r>
          </a:p>
        </p:txBody>
      </p:sp>
    </p:spTree>
    <p:extLst>
      <p:ext uri="{BB962C8B-B14F-4D97-AF65-F5344CB8AC3E}">
        <p14:creationId xmlns:p14="http://schemas.microsoft.com/office/powerpoint/2010/main" val="175166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6801</TotalTime>
  <Words>880</Words>
  <Application>Microsoft Office PowerPoint</Application>
  <PresentationFormat>Widescreen</PresentationFormat>
  <Paragraphs>202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游ゴシック</vt:lpstr>
      <vt:lpstr>Arial</vt:lpstr>
      <vt:lpstr>Calibri</vt:lpstr>
      <vt:lpstr>Calibri Light</vt:lpstr>
      <vt:lpstr>CenturyOldstyleBT</vt:lpstr>
      <vt:lpstr>Helvetica</vt:lpstr>
      <vt:lpstr>Meiryo</vt:lpstr>
      <vt:lpstr>YuKyokasho</vt:lpstr>
      <vt:lpstr>YuKyokasho Medium</vt:lpstr>
      <vt:lpstr>Office テーマ</vt:lpstr>
      <vt:lpstr>Tsuyahime the challenge of  a rice variety  from Yamagata</vt:lpstr>
      <vt:lpstr>Yamagata Prefecture</vt:lpstr>
      <vt:lpstr>Agriculture in Yamagata</vt:lpstr>
      <vt:lpstr>Rice Production in Japan</vt:lpstr>
      <vt:lpstr>Rice Consumption Trends in Japan</vt:lpstr>
      <vt:lpstr>Brand Name Rice</vt:lpstr>
      <vt:lpstr>Brand Name Rice – Pricing Examples</vt:lpstr>
      <vt:lpstr>Development of the Rice Variety “Tsuyahime”</vt:lpstr>
      <vt:lpstr>Branding Strategy</vt:lpstr>
      <vt:lpstr>Intellectual Property  for the Branding of Tsuyahime</vt:lpstr>
      <vt:lpstr>Variety Registration under UPOV System of Plant Variety Protection</vt:lpstr>
      <vt:lpstr>Plant Variety Protection with Breeder’s Right</vt:lpstr>
      <vt:lpstr>Utilization of Breeder’s right</vt:lpstr>
      <vt:lpstr>Trademark</vt:lpstr>
      <vt:lpstr>Trademark – Logo type and Symbol</vt:lpstr>
      <vt:lpstr>Trademark - Overseas</vt:lpstr>
      <vt:lpstr>Production Strategy of Tsuyahime</vt:lpstr>
      <vt:lpstr>Suitable Farmlands Map,       Cultivation Manual, and Shipping Standard</vt:lpstr>
      <vt:lpstr>Producer Certification</vt:lpstr>
      <vt:lpstr>Production of Tsuyahime in Yamagata</vt:lpstr>
      <vt:lpstr>Ecological Farming of Tsuyahime</vt:lpstr>
      <vt:lpstr>Branding Success</vt:lpstr>
      <vt:lpstr>Farmers’ Motivation</vt:lpstr>
      <vt:lpstr>Video Clip by UPOV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Tsuyahime the challenge of a rice variety from Yamagata~</dc:title>
  <dc:creator>Suzuki Asahi</dc:creator>
  <cp:lastModifiedBy>CERBARI Mihaela</cp:lastModifiedBy>
  <cp:revision>21</cp:revision>
  <dcterms:created xsi:type="dcterms:W3CDTF">2023-04-12T07:24:23Z</dcterms:created>
  <dcterms:modified xsi:type="dcterms:W3CDTF">2023-04-23T16:24:04Z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c084f7-b690-4c43-8ee6-d475b6d3461d_Enabled">
    <vt:lpwstr>true</vt:lpwstr>
  </property>
  <property fmtid="{D5CDD505-2E9C-101B-9397-08002B2CF9AE}" pid="3" name="MSIP_Label_bfc084f7-b690-4c43-8ee6-d475b6d3461d_SetDate">
    <vt:lpwstr>2023-04-23T16:24:04Z</vt:lpwstr>
  </property>
  <property fmtid="{D5CDD505-2E9C-101B-9397-08002B2CF9AE}" pid="4" name="MSIP_Label_bfc084f7-b690-4c43-8ee6-d475b6d3461d_Method">
    <vt:lpwstr>Standard</vt:lpwstr>
  </property>
  <property fmtid="{D5CDD505-2E9C-101B-9397-08002B2CF9AE}" pid="5" name="MSIP_Label_bfc084f7-b690-4c43-8ee6-d475b6d3461d_Name">
    <vt:lpwstr>FOR OFFICIAL USE ONLY</vt:lpwstr>
  </property>
  <property fmtid="{D5CDD505-2E9C-101B-9397-08002B2CF9AE}" pid="6" name="MSIP_Label_bfc084f7-b690-4c43-8ee6-d475b6d3461d_SiteId">
    <vt:lpwstr>faa31b06-8ccc-48c9-867f-f7510dd11c02</vt:lpwstr>
  </property>
  <property fmtid="{D5CDD505-2E9C-101B-9397-08002B2CF9AE}" pid="7" name="MSIP_Label_bfc084f7-b690-4c43-8ee6-d475b6d3461d_ActionId">
    <vt:lpwstr>afa2378e-6aa1-4624-aeaf-45cb1708e148</vt:lpwstr>
  </property>
  <property fmtid="{D5CDD505-2E9C-101B-9397-08002B2CF9AE}" pid="8" name="MSIP_Label_bfc084f7-b690-4c43-8ee6-d475b6d3461d_ContentBits">
    <vt:lpwstr>2</vt:lpwstr>
  </property>
</Properties>
</file>